
<file path=[Content_Types].xml><?xml version="1.0" encoding="utf-8"?>
<Types xmlns="http://schemas.openxmlformats.org/package/2006/content-types">
  <Default Extension="bin" ContentType="application/vnd.openxmlformats-officedocument.oleObject"/>
  <Default Extension="png" ContentType="image/png"/>
  <Default Extension="mp3" ContentType="audio/unknown"/>
  <Default Extension="wmf" ContentType="image/x-wmf"/>
  <Default Extension="jpeg" ContentType="image/jpeg"/>
  <Default Extension="rels" ContentType="application/vnd.openxmlformats-package.relationships+xml"/>
  <Default Extension="xml" ContentType="application/xml"/>
  <Default Extension="wav" ContentType="audio/wav"/>
  <Default Extension="vml" ContentType="application/vnd.openxmlformats-officedocument.vmlDrawing"/>
  <Default Extension="gif" ContentType="image/gif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theme/themeOverride1.xml" ContentType="application/vnd.openxmlformats-officedocument.themeOverr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notesMasterIdLst>
    <p:notesMasterId r:id="rId40"/>
  </p:notesMasterIdLst>
  <p:sldIdLst>
    <p:sldId id="258" r:id="rId2"/>
    <p:sldId id="260" r:id="rId3"/>
    <p:sldId id="261" r:id="rId4"/>
    <p:sldId id="262" r:id="rId5"/>
    <p:sldId id="263" r:id="rId6"/>
    <p:sldId id="264" r:id="rId7"/>
    <p:sldId id="265" r:id="rId8"/>
    <p:sldId id="266" r:id="rId9"/>
    <p:sldId id="268" r:id="rId10"/>
    <p:sldId id="270" r:id="rId11"/>
    <p:sldId id="271" r:id="rId12"/>
    <p:sldId id="272" r:id="rId13"/>
    <p:sldId id="273" r:id="rId14"/>
    <p:sldId id="274" r:id="rId15"/>
    <p:sldId id="275" r:id="rId16"/>
    <p:sldId id="296" r:id="rId17"/>
    <p:sldId id="297" r:id="rId18"/>
    <p:sldId id="298" r:id="rId19"/>
    <p:sldId id="276" r:id="rId20"/>
    <p:sldId id="299" r:id="rId21"/>
    <p:sldId id="277" r:id="rId22"/>
    <p:sldId id="278" r:id="rId23"/>
    <p:sldId id="279" r:id="rId24"/>
    <p:sldId id="280" r:id="rId25"/>
    <p:sldId id="281" r:id="rId26"/>
    <p:sldId id="282" r:id="rId27"/>
    <p:sldId id="283" r:id="rId28"/>
    <p:sldId id="284" r:id="rId29"/>
    <p:sldId id="285" r:id="rId30"/>
    <p:sldId id="286" r:id="rId31"/>
    <p:sldId id="287" r:id="rId32"/>
    <p:sldId id="288" r:id="rId33"/>
    <p:sldId id="289" r:id="rId34"/>
    <p:sldId id="290" r:id="rId35"/>
    <p:sldId id="291" r:id="rId36"/>
    <p:sldId id="292" r:id="rId37"/>
    <p:sldId id="293" r:id="rId38"/>
    <p:sldId id="300" r:id="rId39"/>
  </p:sldIdLst>
  <p:sldSz cx="9144000" cy="6858000" type="screen4x3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20294" autoAdjust="0"/>
    <p:restoredTop sz="94671" autoAdjust="0"/>
  </p:normalViewPr>
  <p:slideViewPr>
    <p:cSldViewPr>
      <p:cViewPr>
        <p:scale>
          <a:sx n="62" d="100"/>
          <a:sy n="62" d="100"/>
        </p:scale>
        <p:origin x="-1404" y="-246"/>
      </p:cViewPr>
      <p:guideLst>
        <p:guide orient="horz" pos="2160"/>
        <p:guide pos="2880"/>
      </p:guideLst>
    </p:cSldViewPr>
  </p:slideViewPr>
  <p:outlineViewPr>
    <p:cViewPr>
      <p:scale>
        <a:sx n="33" d="100"/>
        <a:sy n="33" d="100"/>
      </p:scale>
      <p:origin x="0" y="0"/>
    </p:cViewPr>
  </p:outlin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9" Type="http://schemas.openxmlformats.org/officeDocument/2006/relationships/slide" Target="slides/slide38.xml"/><Relationship Id="rId3" Type="http://schemas.openxmlformats.org/officeDocument/2006/relationships/slide" Target="slides/slide2.xml"/><Relationship Id="rId21" Type="http://schemas.openxmlformats.org/officeDocument/2006/relationships/slide" Target="slides/slide20.xml"/><Relationship Id="rId34" Type="http://schemas.openxmlformats.org/officeDocument/2006/relationships/slide" Target="slides/slide33.xml"/><Relationship Id="rId42" Type="http://schemas.openxmlformats.org/officeDocument/2006/relationships/viewProps" Target="viewProps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slide" Target="slides/slide28.xml"/><Relationship Id="rId41" Type="http://schemas.openxmlformats.org/officeDocument/2006/relationships/presProps" Target="pres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40" Type="http://schemas.openxmlformats.org/officeDocument/2006/relationships/notesMaster" Target="notesMasters/notesMaster1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slide" Target="slides/slide30.xml"/><Relationship Id="rId44" Type="http://schemas.openxmlformats.org/officeDocument/2006/relationships/tableStyles" Target="tableStyles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theme" Target="theme/theme1.xml"/></Relationships>
</file>

<file path=ppt/drawings/_rels/vmlDrawing1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wmf"/></Relationships>
</file>

<file path=ppt/drawings/_rels/vmlDrawing10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wmf"/></Relationships>
</file>

<file path=ppt/drawings/_rels/vmlDrawing11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wmf"/></Relationships>
</file>

<file path=ppt/drawings/_rels/vmlDrawing12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wmf"/></Relationships>
</file>

<file path=ppt/drawings/_rels/vmlDrawing13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wmf"/></Relationships>
</file>

<file path=ppt/drawings/_rels/vmlDrawing14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wmf"/></Relationships>
</file>

<file path=ppt/drawings/_rels/vmlDrawing15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wmf"/></Relationships>
</file>

<file path=ppt/drawings/_rels/vmlDrawing16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wmf"/></Relationships>
</file>

<file path=ppt/drawings/_rels/vmlDrawing17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wmf"/></Relationships>
</file>

<file path=ppt/drawings/_rels/vmlDrawing18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wmf"/></Relationships>
</file>

<file path=ppt/drawings/_rels/vmlDrawing19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wmf"/></Relationships>
</file>

<file path=ppt/drawings/_rels/vmlDrawing2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wmf"/></Relationships>
</file>

<file path=ppt/drawings/_rels/vmlDrawing20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wmf"/></Relationships>
</file>

<file path=ppt/drawings/_rels/vmlDrawing21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wmf"/></Relationships>
</file>

<file path=ppt/drawings/_rels/vmlDrawing22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wmf"/></Relationships>
</file>

<file path=ppt/drawings/_rels/vmlDrawing23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wmf"/></Relationships>
</file>

<file path=ppt/drawings/_rels/vmlDrawing24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wmf"/></Relationships>
</file>

<file path=ppt/drawings/_rels/vmlDrawing25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wmf"/></Relationships>
</file>

<file path=ppt/drawings/_rels/vmlDrawing26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wmf"/></Relationships>
</file>

<file path=ppt/drawings/_rels/vmlDrawing27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wmf"/></Relationships>
</file>

<file path=ppt/drawings/_rels/vmlDrawing28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wmf"/></Relationships>
</file>

<file path=ppt/drawings/_rels/vmlDrawing29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wmf"/></Relationships>
</file>

<file path=ppt/drawings/_rels/vmlDrawing3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wmf"/></Relationships>
</file>

<file path=ppt/drawings/_rels/vmlDrawing30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wmf"/></Relationships>
</file>

<file path=ppt/drawings/_rels/vmlDrawing31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wmf"/></Relationships>
</file>

<file path=ppt/drawings/_rels/vmlDrawing32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wmf"/></Relationships>
</file>

<file path=ppt/drawings/_rels/vmlDrawing33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wmf"/></Relationships>
</file>

<file path=ppt/drawings/_rels/vmlDrawing34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wmf"/></Relationships>
</file>

<file path=ppt/drawings/_rels/vmlDrawing35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wmf"/></Relationships>
</file>

<file path=ppt/drawings/_rels/vmlDrawing4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wmf"/></Relationships>
</file>

<file path=ppt/drawings/_rels/vmlDrawing5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wmf"/></Relationships>
</file>

<file path=ppt/drawings/_rels/vmlDrawing6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wmf"/></Relationships>
</file>

<file path=ppt/drawings/_rels/vmlDrawing7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wmf"/></Relationships>
</file>

<file path=ppt/drawings/_rels/vmlDrawing8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wmf"/></Relationships>
</file>

<file path=ppt/drawings/_rels/vmlDrawing9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wmf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D9378DBB-1644-4C72-8A81-68DCD9CF9F10}" type="datetimeFigureOut">
              <a:rPr lang="en-US" smtClean="0"/>
              <a:t>5/14/2024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1143000" y="685800"/>
            <a:ext cx="4572000" cy="34290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E59EC85E-493E-4C3F-8F81-2914B79621A8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26852858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E59EC85E-493E-4C3F-8F81-2914B79621A8}" type="slidenum">
              <a:rPr lang="en-US" smtClean="0"/>
              <a:t>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03787317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0E04960-5443-4790-AF6E-E1A7E4F68A77}" type="datetimeFigureOut">
              <a:rPr lang="en-US" smtClean="0"/>
              <a:t>5/14/2024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78E02BA-1F1B-407D-950D-1CB03AD33CD3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23060300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0E04960-5443-4790-AF6E-E1A7E4F68A77}" type="datetimeFigureOut">
              <a:rPr lang="en-US" smtClean="0"/>
              <a:t>5/14/2024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78E02BA-1F1B-407D-950D-1CB03AD33CD3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82621933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0E04960-5443-4790-AF6E-E1A7E4F68A77}" type="datetimeFigureOut">
              <a:rPr lang="en-US" smtClean="0"/>
              <a:t>5/14/2024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78E02BA-1F1B-407D-950D-1CB03AD33CD3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64594015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0E04960-5443-4790-AF6E-E1A7E4F68A77}" type="datetimeFigureOut">
              <a:rPr lang="en-US" smtClean="0"/>
              <a:t>5/14/2024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78E02BA-1F1B-407D-950D-1CB03AD33CD3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52865252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0E04960-5443-4790-AF6E-E1A7E4F68A77}" type="datetimeFigureOut">
              <a:rPr lang="en-US" smtClean="0"/>
              <a:t>5/14/2024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78E02BA-1F1B-407D-950D-1CB03AD33CD3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60816143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0E04960-5443-4790-AF6E-E1A7E4F68A77}" type="datetimeFigureOut">
              <a:rPr lang="en-US" smtClean="0"/>
              <a:t>5/14/2024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78E02BA-1F1B-407D-950D-1CB03AD33CD3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13375511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0E04960-5443-4790-AF6E-E1A7E4F68A77}" type="datetimeFigureOut">
              <a:rPr lang="en-US" smtClean="0"/>
              <a:t>5/14/2024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78E02BA-1F1B-407D-950D-1CB03AD33CD3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27886045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0E04960-5443-4790-AF6E-E1A7E4F68A77}" type="datetimeFigureOut">
              <a:rPr lang="en-US" smtClean="0"/>
              <a:t>5/14/2024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78E02BA-1F1B-407D-950D-1CB03AD33CD3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70902053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0E04960-5443-4790-AF6E-E1A7E4F68A77}" type="datetimeFigureOut">
              <a:rPr lang="en-US" smtClean="0"/>
              <a:t>5/14/2024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78E02BA-1F1B-407D-950D-1CB03AD33CD3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93865064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0E04960-5443-4790-AF6E-E1A7E4F68A77}" type="datetimeFigureOut">
              <a:rPr lang="en-US" smtClean="0"/>
              <a:t>5/14/2024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78E02BA-1F1B-407D-950D-1CB03AD33CD3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59120012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0E04960-5443-4790-AF6E-E1A7E4F68A77}" type="datetimeFigureOut">
              <a:rPr lang="en-US" smtClean="0"/>
              <a:t>5/14/2024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78E02BA-1F1B-407D-950D-1CB03AD33CD3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42161583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0E04960-5443-4790-AF6E-E1A7E4F68A77}" type="datetimeFigureOut">
              <a:rPr lang="en-US" smtClean="0"/>
              <a:t>5/14/2024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78E02BA-1F1B-407D-950D-1CB03AD33CD3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734165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8" Type="http://schemas.openxmlformats.org/officeDocument/2006/relationships/image" Target="../media/image1.wmf"/><Relationship Id="rId13" Type="http://schemas.openxmlformats.org/officeDocument/2006/relationships/image" Target="../media/image6.gif"/><Relationship Id="rId18" Type="http://schemas.openxmlformats.org/officeDocument/2006/relationships/image" Target="../media/image10.wmf"/><Relationship Id="rId3" Type="http://schemas.openxmlformats.org/officeDocument/2006/relationships/audio" Target="../media/audio1.wav"/><Relationship Id="rId21" Type="http://schemas.openxmlformats.org/officeDocument/2006/relationships/image" Target="../media/image13.gif"/><Relationship Id="rId7" Type="http://schemas.openxmlformats.org/officeDocument/2006/relationships/oleObject" Target="../embeddings/oleObject1.bin"/><Relationship Id="rId12" Type="http://schemas.openxmlformats.org/officeDocument/2006/relationships/image" Target="../media/image5.gif"/><Relationship Id="rId17" Type="http://schemas.openxmlformats.org/officeDocument/2006/relationships/image" Target="../media/image9.wmf"/><Relationship Id="rId2" Type="http://schemas.openxmlformats.org/officeDocument/2006/relationships/slideLayout" Target="../slideLayouts/slideLayout1.xml"/><Relationship Id="rId16" Type="http://schemas.openxmlformats.org/officeDocument/2006/relationships/slide" Target="slide11.xml"/><Relationship Id="rId20" Type="http://schemas.openxmlformats.org/officeDocument/2006/relationships/image" Target="../media/image12.wmf"/><Relationship Id="rId1" Type="http://schemas.openxmlformats.org/officeDocument/2006/relationships/vmlDrawing" Target="../drawings/vmlDrawing1.vml"/><Relationship Id="rId6" Type="http://schemas.openxmlformats.org/officeDocument/2006/relationships/audio" Target="../media/audio4.wav"/><Relationship Id="rId11" Type="http://schemas.openxmlformats.org/officeDocument/2006/relationships/image" Target="../media/image4.wmf"/><Relationship Id="rId5" Type="http://schemas.openxmlformats.org/officeDocument/2006/relationships/audio" Target="../media/audio3.wav"/><Relationship Id="rId15" Type="http://schemas.openxmlformats.org/officeDocument/2006/relationships/image" Target="../media/image8.gif"/><Relationship Id="rId10" Type="http://schemas.openxmlformats.org/officeDocument/2006/relationships/image" Target="../media/image3.wmf"/><Relationship Id="rId19" Type="http://schemas.openxmlformats.org/officeDocument/2006/relationships/image" Target="../media/image11.gif"/><Relationship Id="rId4" Type="http://schemas.openxmlformats.org/officeDocument/2006/relationships/audio" Target="../media/audio2.wav"/><Relationship Id="rId9" Type="http://schemas.openxmlformats.org/officeDocument/2006/relationships/image" Target="../media/image2.png"/><Relationship Id="rId14" Type="http://schemas.openxmlformats.org/officeDocument/2006/relationships/image" Target="../media/image7.gif"/></Relationships>
</file>

<file path=ppt/slides/_rels/slide10.xml.rels><?xml version="1.0" encoding="UTF-8" standalone="yes"?>
<Relationships xmlns="http://schemas.openxmlformats.org/package/2006/relationships"><Relationship Id="rId8" Type="http://schemas.openxmlformats.org/officeDocument/2006/relationships/image" Target="../media/image2.png"/><Relationship Id="rId13" Type="http://schemas.openxmlformats.org/officeDocument/2006/relationships/image" Target="../media/image7.gif"/><Relationship Id="rId18" Type="http://schemas.openxmlformats.org/officeDocument/2006/relationships/image" Target="../media/image11.gif"/><Relationship Id="rId3" Type="http://schemas.openxmlformats.org/officeDocument/2006/relationships/audio" Target="../media/audio1.wav"/><Relationship Id="rId7" Type="http://schemas.openxmlformats.org/officeDocument/2006/relationships/image" Target="../media/image1.wmf"/><Relationship Id="rId12" Type="http://schemas.openxmlformats.org/officeDocument/2006/relationships/image" Target="../media/image6.gif"/><Relationship Id="rId17" Type="http://schemas.openxmlformats.org/officeDocument/2006/relationships/image" Target="../media/image10.wmf"/><Relationship Id="rId2" Type="http://schemas.openxmlformats.org/officeDocument/2006/relationships/slideLayout" Target="../slideLayouts/slideLayout1.xml"/><Relationship Id="rId16" Type="http://schemas.openxmlformats.org/officeDocument/2006/relationships/image" Target="../media/image9.wmf"/><Relationship Id="rId20" Type="http://schemas.openxmlformats.org/officeDocument/2006/relationships/image" Target="../media/image13.gif"/><Relationship Id="rId1" Type="http://schemas.openxmlformats.org/officeDocument/2006/relationships/vmlDrawing" Target="../drawings/vmlDrawing10.vml"/><Relationship Id="rId6" Type="http://schemas.openxmlformats.org/officeDocument/2006/relationships/oleObject" Target="../embeddings/oleObject10.bin"/><Relationship Id="rId11" Type="http://schemas.openxmlformats.org/officeDocument/2006/relationships/image" Target="../media/image5.gif"/><Relationship Id="rId5" Type="http://schemas.openxmlformats.org/officeDocument/2006/relationships/audio" Target="../media/audio3.wav"/><Relationship Id="rId15" Type="http://schemas.openxmlformats.org/officeDocument/2006/relationships/slide" Target="slide11.xml"/><Relationship Id="rId10" Type="http://schemas.openxmlformats.org/officeDocument/2006/relationships/image" Target="../media/image4.wmf"/><Relationship Id="rId19" Type="http://schemas.openxmlformats.org/officeDocument/2006/relationships/image" Target="../media/image12.wmf"/><Relationship Id="rId4" Type="http://schemas.openxmlformats.org/officeDocument/2006/relationships/audio" Target="../media/audio2.wav"/><Relationship Id="rId9" Type="http://schemas.openxmlformats.org/officeDocument/2006/relationships/image" Target="../media/image3.wmf"/><Relationship Id="rId14" Type="http://schemas.openxmlformats.org/officeDocument/2006/relationships/image" Target="../media/image8.gif"/></Relationships>
</file>

<file path=ppt/slides/_rels/slide11.xml.rels><?xml version="1.0" encoding="UTF-8" standalone="yes"?>
<Relationships xmlns="http://schemas.openxmlformats.org/package/2006/relationships"><Relationship Id="rId8" Type="http://schemas.openxmlformats.org/officeDocument/2006/relationships/image" Target="../media/image2.png"/><Relationship Id="rId13" Type="http://schemas.openxmlformats.org/officeDocument/2006/relationships/image" Target="../media/image7.gif"/><Relationship Id="rId18" Type="http://schemas.openxmlformats.org/officeDocument/2006/relationships/image" Target="../media/image11.gif"/><Relationship Id="rId3" Type="http://schemas.openxmlformats.org/officeDocument/2006/relationships/audio" Target="../media/audio2.wav"/><Relationship Id="rId7" Type="http://schemas.openxmlformats.org/officeDocument/2006/relationships/image" Target="../media/image1.wmf"/><Relationship Id="rId12" Type="http://schemas.openxmlformats.org/officeDocument/2006/relationships/image" Target="../media/image6.gif"/><Relationship Id="rId17" Type="http://schemas.openxmlformats.org/officeDocument/2006/relationships/image" Target="../media/image10.wmf"/><Relationship Id="rId2" Type="http://schemas.openxmlformats.org/officeDocument/2006/relationships/slideLayout" Target="../slideLayouts/slideLayout1.xml"/><Relationship Id="rId16" Type="http://schemas.openxmlformats.org/officeDocument/2006/relationships/image" Target="../media/image9.wmf"/><Relationship Id="rId20" Type="http://schemas.openxmlformats.org/officeDocument/2006/relationships/image" Target="../media/image13.gif"/><Relationship Id="rId1" Type="http://schemas.openxmlformats.org/officeDocument/2006/relationships/vmlDrawing" Target="../drawings/vmlDrawing11.vml"/><Relationship Id="rId6" Type="http://schemas.openxmlformats.org/officeDocument/2006/relationships/oleObject" Target="../embeddings/oleObject11.bin"/><Relationship Id="rId11" Type="http://schemas.openxmlformats.org/officeDocument/2006/relationships/image" Target="../media/image5.gif"/><Relationship Id="rId5" Type="http://schemas.openxmlformats.org/officeDocument/2006/relationships/audio" Target="../media/audio4.wav"/><Relationship Id="rId15" Type="http://schemas.openxmlformats.org/officeDocument/2006/relationships/slide" Target="slide11.xml"/><Relationship Id="rId10" Type="http://schemas.openxmlformats.org/officeDocument/2006/relationships/image" Target="../media/image4.wmf"/><Relationship Id="rId19" Type="http://schemas.openxmlformats.org/officeDocument/2006/relationships/image" Target="../media/image12.wmf"/><Relationship Id="rId4" Type="http://schemas.openxmlformats.org/officeDocument/2006/relationships/audio" Target="../media/audio3.wav"/><Relationship Id="rId9" Type="http://schemas.openxmlformats.org/officeDocument/2006/relationships/image" Target="../media/image3.wmf"/><Relationship Id="rId14" Type="http://schemas.openxmlformats.org/officeDocument/2006/relationships/image" Target="../media/image8.gif"/></Relationships>
</file>

<file path=ppt/slides/_rels/slide12.xml.rels><?xml version="1.0" encoding="UTF-8" standalone="yes"?>
<Relationships xmlns="http://schemas.openxmlformats.org/package/2006/relationships"><Relationship Id="rId8" Type="http://schemas.openxmlformats.org/officeDocument/2006/relationships/image" Target="../media/image2.png"/><Relationship Id="rId13" Type="http://schemas.openxmlformats.org/officeDocument/2006/relationships/image" Target="../media/image7.gif"/><Relationship Id="rId18" Type="http://schemas.openxmlformats.org/officeDocument/2006/relationships/image" Target="../media/image11.gif"/><Relationship Id="rId3" Type="http://schemas.openxmlformats.org/officeDocument/2006/relationships/audio" Target="../media/audio2.wav"/><Relationship Id="rId7" Type="http://schemas.openxmlformats.org/officeDocument/2006/relationships/image" Target="../media/image1.wmf"/><Relationship Id="rId12" Type="http://schemas.openxmlformats.org/officeDocument/2006/relationships/image" Target="../media/image6.gif"/><Relationship Id="rId17" Type="http://schemas.openxmlformats.org/officeDocument/2006/relationships/image" Target="../media/image10.wmf"/><Relationship Id="rId2" Type="http://schemas.openxmlformats.org/officeDocument/2006/relationships/slideLayout" Target="../slideLayouts/slideLayout1.xml"/><Relationship Id="rId16" Type="http://schemas.openxmlformats.org/officeDocument/2006/relationships/image" Target="../media/image9.wmf"/><Relationship Id="rId20" Type="http://schemas.openxmlformats.org/officeDocument/2006/relationships/image" Target="../media/image13.gif"/><Relationship Id="rId1" Type="http://schemas.openxmlformats.org/officeDocument/2006/relationships/vmlDrawing" Target="../drawings/vmlDrawing12.vml"/><Relationship Id="rId6" Type="http://schemas.openxmlformats.org/officeDocument/2006/relationships/oleObject" Target="../embeddings/oleObject12.bin"/><Relationship Id="rId11" Type="http://schemas.openxmlformats.org/officeDocument/2006/relationships/image" Target="../media/image5.gif"/><Relationship Id="rId5" Type="http://schemas.openxmlformats.org/officeDocument/2006/relationships/audio" Target="../media/audio4.wav"/><Relationship Id="rId15" Type="http://schemas.openxmlformats.org/officeDocument/2006/relationships/slide" Target="slide11.xml"/><Relationship Id="rId10" Type="http://schemas.openxmlformats.org/officeDocument/2006/relationships/image" Target="../media/image4.wmf"/><Relationship Id="rId19" Type="http://schemas.openxmlformats.org/officeDocument/2006/relationships/image" Target="../media/image12.wmf"/><Relationship Id="rId4" Type="http://schemas.openxmlformats.org/officeDocument/2006/relationships/audio" Target="../media/audio3.wav"/><Relationship Id="rId9" Type="http://schemas.openxmlformats.org/officeDocument/2006/relationships/image" Target="../media/image3.wmf"/><Relationship Id="rId14" Type="http://schemas.openxmlformats.org/officeDocument/2006/relationships/image" Target="../media/image8.gif"/></Relationships>
</file>

<file path=ppt/slides/_rels/slide13.xml.rels><?xml version="1.0" encoding="UTF-8" standalone="yes"?>
<Relationships xmlns="http://schemas.openxmlformats.org/package/2006/relationships"><Relationship Id="rId8" Type="http://schemas.openxmlformats.org/officeDocument/2006/relationships/image" Target="../media/image2.png"/><Relationship Id="rId13" Type="http://schemas.openxmlformats.org/officeDocument/2006/relationships/image" Target="../media/image7.gif"/><Relationship Id="rId18" Type="http://schemas.openxmlformats.org/officeDocument/2006/relationships/image" Target="../media/image11.gif"/><Relationship Id="rId3" Type="http://schemas.openxmlformats.org/officeDocument/2006/relationships/audio" Target="../media/audio2.wav"/><Relationship Id="rId7" Type="http://schemas.openxmlformats.org/officeDocument/2006/relationships/image" Target="../media/image1.wmf"/><Relationship Id="rId12" Type="http://schemas.openxmlformats.org/officeDocument/2006/relationships/image" Target="../media/image6.gif"/><Relationship Id="rId17" Type="http://schemas.openxmlformats.org/officeDocument/2006/relationships/image" Target="../media/image10.wmf"/><Relationship Id="rId2" Type="http://schemas.openxmlformats.org/officeDocument/2006/relationships/slideLayout" Target="../slideLayouts/slideLayout1.xml"/><Relationship Id="rId16" Type="http://schemas.openxmlformats.org/officeDocument/2006/relationships/image" Target="../media/image9.wmf"/><Relationship Id="rId20" Type="http://schemas.openxmlformats.org/officeDocument/2006/relationships/image" Target="../media/image13.gif"/><Relationship Id="rId1" Type="http://schemas.openxmlformats.org/officeDocument/2006/relationships/vmlDrawing" Target="../drawings/vmlDrawing13.vml"/><Relationship Id="rId6" Type="http://schemas.openxmlformats.org/officeDocument/2006/relationships/oleObject" Target="../embeddings/oleObject13.bin"/><Relationship Id="rId11" Type="http://schemas.openxmlformats.org/officeDocument/2006/relationships/image" Target="../media/image5.gif"/><Relationship Id="rId5" Type="http://schemas.openxmlformats.org/officeDocument/2006/relationships/audio" Target="../media/audio4.wav"/><Relationship Id="rId15" Type="http://schemas.openxmlformats.org/officeDocument/2006/relationships/slide" Target="slide11.xml"/><Relationship Id="rId10" Type="http://schemas.openxmlformats.org/officeDocument/2006/relationships/image" Target="../media/image4.wmf"/><Relationship Id="rId19" Type="http://schemas.openxmlformats.org/officeDocument/2006/relationships/image" Target="../media/image12.wmf"/><Relationship Id="rId4" Type="http://schemas.openxmlformats.org/officeDocument/2006/relationships/audio" Target="../media/audio3.wav"/><Relationship Id="rId9" Type="http://schemas.openxmlformats.org/officeDocument/2006/relationships/image" Target="../media/image3.wmf"/><Relationship Id="rId14" Type="http://schemas.openxmlformats.org/officeDocument/2006/relationships/image" Target="../media/image8.gif"/></Relationships>
</file>

<file path=ppt/slides/_rels/slide14.xml.rels><?xml version="1.0" encoding="UTF-8" standalone="yes"?>
<Relationships xmlns="http://schemas.openxmlformats.org/package/2006/relationships"><Relationship Id="rId8" Type="http://schemas.openxmlformats.org/officeDocument/2006/relationships/image" Target="../media/image2.png"/><Relationship Id="rId13" Type="http://schemas.openxmlformats.org/officeDocument/2006/relationships/image" Target="../media/image7.gif"/><Relationship Id="rId18" Type="http://schemas.openxmlformats.org/officeDocument/2006/relationships/image" Target="../media/image11.gif"/><Relationship Id="rId3" Type="http://schemas.openxmlformats.org/officeDocument/2006/relationships/audio" Target="../media/audio2.wav"/><Relationship Id="rId7" Type="http://schemas.openxmlformats.org/officeDocument/2006/relationships/image" Target="../media/image1.wmf"/><Relationship Id="rId12" Type="http://schemas.openxmlformats.org/officeDocument/2006/relationships/image" Target="../media/image6.gif"/><Relationship Id="rId17" Type="http://schemas.openxmlformats.org/officeDocument/2006/relationships/image" Target="../media/image10.wmf"/><Relationship Id="rId2" Type="http://schemas.openxmlformats.org/officeDocument/2006/relationships/slideLayout" Target="../slideLayouts/slideLayout1.xml"/><Relationship Id="rId16" Type="http://schemas.openxmlformats.org/officeDocument/2006/relationships/image" Target="../media/image9.wmf"/><Relationship Id="rId20" Type="http://schemas.openxmlformats.org/officeDocument/2006/relationships/image" Target="../media/image13.gif"/><Relationship Id="rId1" Type="http://schemas.openxmlformats.org/officeDocument/2006/relationships/vmlDrawing" Target="../drawings/vmlDrawing14.vml"/><Relationship Id="rId6" Type="http://schemas.openxmlformats.org/officeDocument/2006/relationships/oleObject" Target="../embeddings/oleObject14.bin"/><Relationship Id="rId11" Type="http://schemas.openxmlformats.org/officeDocument/2006/relationships/image" Target="../media/image5.gif"/><Relationship Id="rId5" Type="http://schemas.openxmlformats.org/officeDocument/2006/relationships/audio" Target="../media/audio4.wav"/><Relationship Id="rId15" Type="http://schemas.openxmlformats.org/officeDocument/2006/relationships/slide" Target="slide11.xml"/><Relationship Id="rId10" Type="http://schemas.openxmlformats.org/officeDocument/2006/relationships/image" Target="../media/image4.wmf"/><Relationship Id="rId19" Type="http://schemas.openxmlformats.org/officeDocument/2006/relationships/image" Target="../media/image12.wmf"/><Relationship Id="rId4" Type="http://schemas.openxmlformats.org/officeDocument/2006/relationships/audio" Target="../media/audio3.wav"/><Relationship Id="rId9" Type="http://schemas.openxmlformats.org/officeDocument/2006/relationships/image" Target="../media/image3.wmf"/><Relationship Id="rId14" Type="http://schemas.openxmlformats.org/officeDocument/2006/relationships/image" Target="../media/image8.gif"/></Relationships>
</file>

<file path=ppt/slides/_rels/slide15.xml.rels><?xml version="1.0" encoding="UTF-8" standalone="yes"?>
<Relationships xmlns="http://schemas.openxmlformats.org/package/2006/relationships"><Relationship Id="rId8" Type="http://schemas.openxmlformats.org/officeDocument/2006/relationships/image" Target="../media/image1.wmf"/><Relationship Id="rId13" Type="http://schemas.openxmlformats.org/officeDocument/2006/relationships/image" Target="../media/image6.gif"/><Relationship Id="rId18" Type="http://schemas.openxmlformats.org/officeDocument/2006/relationships/image" Target="../media/image10.wmf"/><Relationship Id="rId3" Type="http://schemas.openxmlformats.org/officeDocument/2006/relationships/slideLayout" Target="../slideLayouts/slideLayout1.xml"/><Relationship Id="rId21" Type="http://schemas.openxmlformats.org/officeDocument/2006/relationships/image" Target="../media/image13.gif"/><Relationship Id="rId7" Type="http://schemas.openxmlformats.org/officeDocument/2006/relationships/oleObject" Target="../embeddings/oleObject15.bin"/><Relationship Id="rId12" Type="http://schemas.openxmlformats.org/officeDocument/2006/relationships/image" Target="../media/image5.gif"/><Relationship Id="rId17" Type="http://schemas.openxmlformats.org/officeDocument/2006/relationships/image" Target="../media/image9.wmf"/><Relationship Id="rId2" Type="http://schemas.openxmlformats.org/officeDocument/2006/relationships/vmlDrawing" Target="../drawings/vmlDrawing15.vml"/><Relationship Id="rId16" Type="http://schemas.openxmlformats.org/officeDocument/2006/relationships/slide" Target="slide11.xml"/><Relationship Id="rId20" Type="http://schemas.openxmlformats.org/officeDocument/2006/relationships/image" Target="../media/image12.wmf"/><Relationship Id="rId1" Type="http://schemas.openxmlformats.org/officeDocument/2006/relationships/themeOverride" Target="../theme/themeOverride1.xml"/><Relationship Id="rId6" Type="http://schemas.openxmlformats.org/officeDocument/2006/relationships/audio" Target="../media/audio4.wav"/><Relationship Id="rId11" Type="http://schemas.openxmlformats.org/officeDocument/2006/relationships/image" Target="../media/image4.wmf"/><Relationship Id="rId5" Type="http://schemas.openxmlformats.org/officeDocument/2006/relationships/audio" Target="../media/audio3.wav"/><Relationship Id="rId15" Type="http://schemas.openxmlformats.org/officeDocument/2006/relationships/image" Target="../media/image8.gif"/><Relationship Id="rId10" Type="http://schemas.openxmlformats.org/officeDocument/2006/relationships/image" Target="../media/image3.wmf"/><Relationship Id="rId19" Type="http://schemas.openxmlformats.org/officeDocument/2006/relationships/image" Target="../media/image11.gif"/><Relationship Id="rId4" Type="http://schemas.openxmlformats.org/officeDocument/2006/relationships/audio" Target="../media/audio2.wav"/><Relationship Id="rId9" Type="http://schemas.openxmlformats.org/officeDocument/2006/relationships/image" Target="../media/image2.png"/><Relationship Id="rId14" Type="http://schemas.openxmlformats.org/officeDocument/2006/relationships/image" Target="../media/image7.gif"/></Relationships>
</file>

<file path=ppt/slides/_rels/slide16.xml.rels><?xml version="1.0" encoding="UTF-8" standalone="yes"?>
<Relationships xmlns="http://schemas.openxmlformats.org/package/2006/relationships"><Relationship Id="rId8" Type="http://schemas.openxmlformats.org/officeDocument/2006/relationships/slide" Target="slide36.xml"/><Relationship Id="rId3" Type="http://schemas.openxmlformats.org/officeDocument/2006/relationships/slide" Target="slide1.xml"/><Relationship Id="rId7" Type="http://schemas.openxmlformats.org/officeDocument/2006/relationships/slide" Target="slide2.xml"/><Relationship Id="rId2" Type="http://schemas.openxmlformats.org/officeDocument/2006/relationships/image" Target="../media/image14.gif"/><Relationship Id="rId1" Type="http://schemas.openxmlformats.org/officeDocument/2006/relationships/slideLayout" Target="../slideLayouts/slideLayout2.xml"/><Relationship Id="rId6" Type="http://schemas.openxmlformats.org/officeDocument/2006/relationships/slide" Target="slide35.xml"/><Relationship Id="rId5" Type="http://schemas.openxmlformats.org/officeDocument/2006/relationships/slide" Target="slide34.xml"/><Relationship Id="rId10" Type="http://schemas.openxmlformats.org/officeDocument/2006/relationships/image" Target="../media/image16.gif"/><Relationship Id="rId4" Type="http://schemas.openxmlformats.org/officeDocument/2006/relationships/audio" Target="../media/audio4.wav"/><Relationship Id="rId9" Type="http://schemas.openxmlformats.org/officeDocument/2006/relationships/image" Target="../media/image15.gif"/></Relationships>
</file>

<file path=ppt/slides/_rels/slide17.xml.rels><?xml version="1.0" encoding="UTF-8" standalone="yes"?>
<Relationships xmlns="http://schemas.openxmlformats.org/package/2006/relationships"><Relationship Id="rId8" Type="http://schemas.openxmlformats.org/officeDocument/2006/relationships/image" Target="../media/image17.gif"/><Relationship Id="rId3" Type="http://schemas.openxmlformats.org/officeDocument/2006/relationships/slideLayout" Target="../slideLayouts/slideLayout1.xml"/><Relationship Id="rId7" Type="http://schemas.openxmlformats.org/officeDocument/2006/relationships/image" Target="../media/image16.gif"/><Relationship Id="rId12" Type="http://schemas.openxmlformats.org/officeDocument/2006/relationships/image" Target="../media/image21.gif"/><Relationship Id="rId2" Type="http://schemas.openxmlformats.org/officeDocument/2006/relationships/audio" Target="file:///E:\Nhac-chao-mung_nhacchuong.24h.com.vn.mp3" TargetMode="External"/><Relationship Id="rId1" Type="http://schemas.openxmlformats.org/officeDocument/2006/relationships/audio" Target="../media/audio5.wav"/><Relationship Id="rId6" Type="http://schemas.openxmlformats.org/officeDocument/2006/relationships/image" Target="../media/image15.gif"/><Relationship Id="rId11" Type="http://schemas.openxmlformats.org/officeDocument/2006/relationships/image" Target="../media/image20.png"/><Relationship Id="rId5" Type="http://schemas.openxmlformats.org/officeDocument/2006/relationships/audio" Target="../media/audio6.wav"/><Relationship Id="rId10" Type="http://schemas.openxmlformats.org/officeDocument/2006/relationships/image" Target="../media/image19.gif"/><Relationship Id="rId4" Type="http://schemas.openxmlformats.org/officeDocument/2006/relationships/audio" Target="../media/audio4.wav"/><Relationship Id="rId9" Type="http://schemas.openxmlformats.org/officeDocument/2006/relationships/image" Target="../media/image18.gif"/></Relationships>
</file>

<file path=ppt/slides/_rels/slide18.xml.rels><?xml version="1.0" encoding="UTF-8" standalone="yes"?>
<Relationships xmlns="http://schemas.openxmlformats.org/package/2006/relationships"><Relationship Id="rId8" Type="http://schemas.openxmlformats.org/officeDocument/2006/relationships/image" Target="../media/image3.wmf"/><Relationship Id="rId13" Type="http://schemas.openxmlformats.org/officeDocument/2006/relationships/image" Target="../media/image8.gif"/><Relationship Id="rId18" Type="http://schemas.openxmlformats.org/officeDocument/2006/relationships/image" Target="../media/image12.wmf"/><Relationship Id="rId3" Type="http://schemas.openxmlformats.org/officeDocument/2006/relationships/audio" Target="../media/audio2.wav"/><Relationship Id="rId7" Type="http://schemas.openxmlformats.org/officeDocument/2006/relationships/image" Target="../media/image2.png"/><Relationship Id="rId12" Type="http://schemas.openxmlformats.org/officeDocument/2006/relationships/image" Target="../media/image7.gif"/><Relationship Id="rId17" Type="http://schemas.openxmlformats.org/officeDocument/2006/relationships/image" Target="../media/image11.gif"/><Relationship Id="rId2" Type="http://schemas.openxmlformats.org/officeDocument/2006/relationships/slideLayout" Target="../slideLayouts/slideLayout1.xml"/><Relationship Id="rId16" Type="http://schemas.openxmlformats.org/officeDocument/2006/relationships/image" Target="../media/image10.wmf"/><Relationship Id="rId1" Type="http://schemas.openxmlformats.org/officeDocument/2006/relationships/vmlDrawing" Target="../drawings/vmlDrawing16.vml"/><Relationship Id="rId6" Type="http://schemas.openxmlformats.org/officeDocument/2006/relationships/image" Target="../media/image1.wmf"/><Relationship Id="rId11" Type="http://schemas.openxmlformats.org/officeDocument/2006/relationships/image" Target="../media/image6.gif"/><Relationship Id="rId5" Type="http://schemas.openxmlformats.org/officeDocument/2006/relationships/oleObject" Target="../embeddings/oleObject16.bin"/><Relationship Id="rId15" Type="http://schemas.openxmlformats.org/officeDocument/2006/relationships/image" Target="../media/image9.wmf"/><Relationship Id="rId10" Type="http://schemas.openxmlformats.org/officeDocument/2006/relationships/image" Target="../media/image5.gif"/><Relationship Id="rId19" Type="http://schemas.openxmlformats.org/officeDocument/2006/relationships/image" Target="../media/image13.gif"/><Relationship Id="rId4" Type="http://schemas.openxmlformats.org/officeDocument/2006/relationships/audio" Target="../media/audio3.wav"/><Relationship Id="rId9" Type="http://schemas.openxmlformats.org/officeDocument/2006/relationships/image" Target="../media/image4.wmf"/><Relationship Id="rId14" Type="http://schemas.openxmlformats.org/officeDocument/2006/relationships/slide" Target="slide11.xml"/></Relationships>
</file>

<file path=ppt/slides/_rels/slide19.xml.rels><?xml version="1.0" encoding="UTF-8" standalone="yes"?>
<Relationships xmlns="http://schemas.openxmlformats.org/package/2006/relationships"><Relationship Id="rId8" Type="http://schemas.openxmlformats.org/officeDocument/2006/relationships/image" Target="../media/image3.wmf"/><Relationship Id="rId13" Type="http://schemas.openxmlformats.org/officeDocument/2006/relationships/image" Target="../media/image8.gif"/><Relationship Id="rId18" Type="http://schemas.openxmlformats.org/officeDocument/2006/relationships/image" Target="../media/image12.wmf"/><Relationship Id="rId3" Type="http://schemas.openxmlformats.org/officeDocument/2006/relationships/audio" Target="../media/audio2.wav"/><Relationship Id="rId7" Type="http://schemas.openxmlformats.org/officeDocument/2006/relationships/image" Target="../media/image2.png"/><Relationship Id="rId12" Type="http://schemas.openxmlformats.org/officeDocument/2006/relationships/image" Target="../media/image7.gif"/><Relationship Id="rId17" Type="http://schemas.openxmlformats.org/officeDocument/2006/relationships/image" Target="../media/image11.gif"/><Relationship Id="rId2" Type="http://schemas.openxmlformats.org/officeDocument/2006/relationships/slideLayout" Target="../slideLayouts/slideLayout1.xml"/><Relationship Id="rId16" Type="http://schemas.openxmlformats.org/officeDocument/2006/relationships/image" Target="../media/image10.wmf"/><Relationship Id="rId1" Type="http://schemas.openxmlformats.org/officeDocument/2006/relationships/vmlDrawing" Target="../drawings/vmlDrawing17.vml"/><Relationship Id="rId6" Type="http://schemas.openxmlformats.org/officeDocument/2006/relationships/image" Target="../media/image1.wmf"/><Relationship Id="rId11" Type="http://schemas.openxmlformats.org/officeDocument/2006/relationships/image" Target="../media/image6.gif"/><Relationship Id="rId5" Type="http://schemas.openxmlformats.org/officeDocument/2006/relationships/oleObject" Target="../embeddings/oleObject17.bin"/><Relationship Id="rId15" Type="http://schemas.openxmlformats.org/officeDocument/2006/relationships/image" Target="../media/image9.wmf"/><Relationship Id="rId10" Type="http://schemas.openxmlformats.org/officeDocument/2006/relationships/image" Target="../media/image5.gif"/><Relationship Id="rId19" Type="http://schemas.openxmlformats.org/officeDocument/2006/relationships/image" Target="../media/image13.gif"/><Relationship Id="rId4" Type="http://schemas.openxmlformats.org/officeDocument/2006/relationships/audio" Target="../media/audio3.wav"/><Relationship Id="rId9" Type="http://schemas.openxmlformats.org/officeDocument/2006/relationships/image" Target="../media/image4.wmf"/><Relationship Id="rId14" Type="http://schemas.openxmlformats.org/officeDocument/2006/relationships/slide" Target="slide11.xml"/></Relationships>
</file>

<file path=ppt/slides/_rels/slide2.xml.rels><?xml version="1.0" encoding="UTF-8" standalone="yes"?>
<Relationships xmlns="http://schemas.openxmlformats.org/package/2006/relationships"><Relationship Id="rId8" Type="http://schemas.openxmlformats.org/officeDocument/2006/relationships/image" Target="../media/image2.png"/><Relationship Id="rId13" Type="http://schemas.openxmlformats.org/officeDocument/2006/relationships/image" Target="../media/image7.gif"/><Relationship Id="rId18" Type="http://schemas.openxmlformats.org/officeDocument/2006/relationships/image" Target="../media/image11.gif"/><Relationship Id="rId3" Type="http://schemas.openxmlformats.org/officeDocument/2006/relationships/audio" Target="../media/audio1.wav"/><Relationship Id="rId7" Type="http://schemas.openxmlformats.org/officeDocument/2006/relationships/image" Target="../media/image1.wmf"/><Relationship Id="rId12" Type="http://schemas.openxmlformats.org/officeDocument/2006/relationships/image" Target="../media/image6.gif"/><Relationship Id="rId17" Type="http://schemas.openxmlformats.org/officeDocument/2006/relationships/image" Target="../media/image10.wmf"/><Relationship Id="rId2" Type="http://schemas.openxmlformats.org/officeDocument/2006/relationships/slideLayout" Target="../slideLayouts/slideLayout1.xml"/><Relationship Id="rId16" Type="http://schemas.openxmlformats.org/officeDocument/2006/relationships/image" Target="../media/image9.wmf"/><Relationship Id="rId20" Type="http://schemas.openxmlformats.org/officeDocument/2006/relationships/image" Target="../media/image13.gif"/><Relationship Id="rId1" Type="http://schemas.openxmlformats.org/officeDocument/2006/relationships/vmlDrawing" Target="../drawings/vmlDrawing2.vml"/><Relationship Id="rId6" Type="http://schemas.openxmlformats.org/officeDocument/2006/relationships/oleObject" Target="../embeddings/oleObject2.bin"/><Relationship Id="rId11" Type="http://schemas.openxmlformats.org/officeDocument/2006/relationships/image" Target="../media/image5.gif"/><Relationship Id="rId5" Type="http://schemas.openxmlformats.org/officeDocument/2006/relationships/audio" Target="../media/audio3.wav"/><Relationship Id="rId15" Type="http://schemas.openxmlformats.org/officeDocument/2006/relationships/slide" Target="slide11.xml"/><Relationship Id="rId10" Type="http://schemas.openxmlformats.org/officeDocument/2006/relationships/image" Target="../media/image4.wmf"/><Relationship Id="rId19" Type="http://schemas.openxmlformats.org/officeDocument/2006/relationships/image" Target="../media/image12.wmf"/><Relationship Id="rId4" Type="http://schemas.openxmlformats.org/officeDocument/2006/relationships/audio" Target="../media/audio2.wav"/><Relationship Id="rId9" Type="http://schemas.openxmlformats.org/officeDocument/2006/relationships/image" Target="../media/image3.wmf"/><Relationship Id="rId14" Type="http://schemas.openxmlformats.org/officeDocument/2006/relationships/image" Target="../media/image8.gif"/></Relationships>
</file>

<file path=ppt/slides/_rels/slide20.xml.rels><?xml version="1.0" encoding="UTF-8" standalone="yes"?>
<Relationships xmlns="http://schemas.openxmlformats.org/package/2006/relationships"><Relationship Id="rId8" Type="http://schemas.openxmlformats.org/officeDocument/2006/relationships/image" Target="../media/image2.png"/><Relationship Id="rId13" Type="http://schemas.openxmlformats.org/officeDocument/2006/relationships/image" Target="../media/image7.gif"/><Relationship Id="rId18" Type="http://schemas.openxmlformats.org/officeDocument/2006/relationships/image" Target="../media/image11.gif"/><Relationship Id="rId3" Type="http://schemas.openxmlformats.org/officeDocument/2006/relationships/audio" Target="../media/audio2.wav"/><Relationship Id="rId7" Type="http://schemas.openxmlformats.org/officeDocument/2006/relationships/image" Target="../media/image1.wmf"/><Relationship Id="rId12" Type="http://schemas.openxmlformats.org/officeDocument/2006/relationships/image" Target="../media/image6.gif"/><Relationship Id="rId17" Type="http://schemas.openxmlformats.org/officeDocument/2006/relationships/image" Target="../media/image10.wmf"/><Relationship Id="rId2" Type="http://schemas.openxmlformats.org/officeDocument/2006/relationships/slideLayout" Target="../slideLayouts/slideLayout1.xml"/><Relationship Id="rId16" Type="http://schemas.openxmlformats.org/officeDocument/2006/relationships/image" Target="../media/image9.wmf"/><Relationship Id="rId20" Type="http://schemas.openxmlformats.org/officeDocument/2006/relationships/image" Target="../media/image13.gif"/><Relationship Id="rId1" Type="http://schemas.openxmlformats.org/officeDocument/2006/relationships/vmlDrawing" Target="../drawings/vmlDrawing18.vml"/><Relationship Id="rId6" Type="http://schemas.openxmlformats.org/officeDocument/2006/relationships/oleObject" Target="../embeddings/oleObject18.bin"/><Relationship Id="rId11" Type="http://schemas.openxmlformats.org/officeDocument/2006/relationships/image" Target="../media/image5.gif"/><Relationship Id="rId5" Type="http://schemas.openxmlformats.org/officeDocument/2006/relationships/audio" Target="../media/audio4.wav"/><Relationship Id="rId15" Type="http://schemas.openxmlformats.org/officeDocument/2006/relationships/slide" Target="slide11.xml"/><Relationship Id="rId10" Type="http://schemas.openxmlformats.org/officeDocument/2006/relationships/image" Target="../media/image4.wmf"/><Relationship Id="rId19" Type="http://schemas.openxmlformats.org/officeDocument/2006/relationships/image" Target="../media/image12.wmf"/><Relationship Id="rId4" Type="http://schemas.openxmlformats.org/officeDocument/2006/relationships/audio" Target="../media/audio3.wav"/><Relationship Id="rId9" Type="http://schemas.openxmlformats.org/officeDocument/2006/relationships/image" Target="../media/image3.wmf"/><Relationship Id="rId14" Type="http://schemas.openxmlformats.org/officeDocument/2006/relationships/image" Target="../media/image8.gif"/></Relationships>
</file>

<file path=ppt/slides/_rels/slide21.xml.rels><?xml version="1.0" encoding="UTF-8" standalone="yes"?>
<Relationships xmlns="http://schemas.openxmlformats.org/package/2006/relationships"><Relationship Id="rId8" Type="http://schemas.openxmlformats.org/officeDocument/2006/relationships/image" Target="../media/image2.png"/><Relationship Id="rId13" Type="http://schemas.openxmlformats.org/officeDocument/2006/relationships/image" Target="../media/image7.gif"/><Relationship Id="rId18" Type="http://schemas.openxmlformats.org/officeDocument/2006/relationships/image" Target="../media/image11.gif"/><Relationship Id="rId3" Type="http://schemas.openxmlformats.org/officeDocument/2006/relationships/audio" Target="../media/audio2.wav"/><Relationship Id="rId21" Type="http://schemas.openxmlformats.org/officeDocument/2006/relationships/image" Target="../media/image22.jpeg"/><Relationship Id="rId7" Type="http://schemas.openxmlformats.org/officeDocument/2006/relationships/image" Target="../media/image1.wmf"/><Relationship Id="rId12" Type="http://schemas.openxmlformats.org/officeDocument/2006/relationships/image" Target="../media/image6.gif"/><Relationship Id="rId17" Type="http://schemas.openxmlformats.org/officeDocument/2006/relationships/image" Target="../media/image10.wmf"/><Relationship Id="rId2" Type="http://schemas.openxmlformats.org/officeDocument/2006/relationships/slideLayout" Target="../slideLayouts/slideLayout1.xml"/><Relationship Id="rId16" Type="http://schemas.openxmlformats.org/officeDocument/2006/relationships/image" Target="../media/image9.wmf"/><Relationship Id="rId20" Type="http://schemas.openxmlformats.org/officeDocument/2006/relationships/image" Target="../media/image13.gif"/><Relationship Id="rId1" Type="http://schemas.openxmlformats.org/officeDocument/2006/relationships/vmlDrawing" Target="../drawings/vmlDrawing19.vml"/><Relationship Id="rId6" Type="http://schemas.openxmlformats.org/officeDocument/2006/relationships/oleObject" Target="../embeddings/oleObject19.bin"/><Relationship Id="rId11" Type="http://schemas.openxmlformats.org/officeDocument/2006/relationships/image" Target="../media/image5.gif"/><Relationship Id="rId5" Type="http://schemas.openxmlformats.org/officeDocument/2006/relationships/audio" Target="../media/audio4.wav"/><Relationship Id="rId15" Type="http://schemas.openxmlformats.org/officeDocument/2006/relationships/slide" Target="slide11.xml"/><Relationship Id="rId10" Type="http://schemas.openxmlformats.org/officeDocument/2006/relationships/image" Target="../media/image4.wmf"/><Relationship Id="rId19" Type="http://schemas.openxmlformats.org/officeDocument/2006/relationships/image" Target="../media/image12.wmf"/><Relationship Id="rId4" Type="http://schemas.openxmlformats.org/officeDocument/2006/relationships/audio" Target="../media/audio3.wav"/><Relationship Id="rId9" Type="http://schemas.openxmlformats.org/officeDocument/2006/relationships/image" Target="../media/image3.wmf"/><Relationship Id="rId14" Type="http://schemas.openxmlformats.org/officeDocument/2006/relationships/image" Target="../media/image8.gif"/></Relationships>
</file>

<file path=ppt/slides/_rels/slide22.xml.rels><?xml version="1.0" encoding="UTF-8" standalone="yes"?>
<Relationships xmlns="http://schemas.openxmlformats.org/package/2006/relationships"><Relationship Id="rId8" Type="http://schemas.openxmlformats.org/officeDocument/2006/relationships/image" Target="../media/image2.png"/><Relationship Id="rId13" Type="http://schemas.openxmlformats.org/officeDocument/2006/relationships/image" Target="../media/image7.gif"/><Relationship Id="rId18" Type="http://schemas.openxmlformats.org/officeDocument/2006/relationships/image" Target="../media/image11.gif"/><Relationship Id="rId3" Type="http://schemas.openxmlformats.org/officeDocument/2006/relationships/audio" Target="../media/audio2.wav"/><Relationship Id="rId7" Type="http://schemas.openxmlformats.org/officeDocument/2006/relationships/image" Target="../media/image1.wmf"/><Relationship Id="rId12" Type="http://schemas.openxmlformats.org/officeDocument/2006/relationships/image" Target="../media/image6.gif"/><Relationship Id="rId17" Type="http://schemas.openxmlformats.org/officeDocument/2006/relationships/image" Target="../media/image10.wmf"/><Relationship Id="rId2" Type="http://schemas.openxmlformats.org/officeDocument/2006/relationships/slideLayout" Target="../slideLayouts/slideLayout1.xml"/><Relationship Id="rId16" Type="http://schemas.openxmlformats.org/officeDocument/2006/relationships/image" Target="../media/image9.wmf"/><Relationship Id="rId20" Type="http://schemas.openxmlformats.org/officeDocument/2006/relationships/image" Target="../media/image13.gif"/><Relationship Id="rId1" Type="http://schemas.openxmlformats.org/officeDocument/2006/relationships/vmlDrawing" Target="../drawings/vmlDrawing20.vml"/><Relationship Id="rId6" Type="http://schemas.openxmlformats.org/officeDocument/2006/relationships/oleObject" Target="../embeddings/oleObject20.bin"/><Relationship Id="rId11" Type="http://schemas.openxmlformats.org/officeDocument/2006/relationships/image" Target="../media/image5.gif"/><Relationship Id="rId5" Type="http://schemas.openxmlformats.org/officeDocument/2006/relationships/audio" Target="../media/audio4.wav"/><Relationship Id="rId15" Type="http://schemas.openxmlformats.org/officeDocument/2006/relationships/slide" Target="slide11.xml"/><Relationship Id="rId10" Type="http://schemas.openxmlformats.org/officeDocument/2006/relationships/image" Target="../media/image4.wmf"/><Relationship Id="rId19" Type="http://schemas.openxmlformats.org/officeDocument/2006/relationships/image" Target="../media/image12.wmf"/><Relationship Id="rId4" Type="http://schemas.openxmlformats.org/officeDocument/2006/relationships/audio" Target="../media/audio3.wav"/><Relationship Id="rId9" Type="http://schemas.openxmlformats.org/officeDocument/2006/relationships/image" Target="../media/image3.wmf"/><Relationship Id="rId14" Type="http://schemas.openxmlformats.org/officeDocument/2006/relationships/image" Target="../media/image8.gif"/></Relationships>
</file>

<file path=ppt/slides/_rels/slide23.xml.rels><?xml version="1.0" encoding="UTF-8" standalone="yes"?>
<Relationships xmlns="http://schemas.openxmlformats.org/package/2006/relationships"><Relationship Id="rId8" Type="http://schemas.openxmlformats.org/officeDocument/2006/relationships/image" Target="../media/image2.png"/><Relationship Id="rId13" Type="http://schemas.openxmlformats.org/officeDocument/2006/relationships/image" Target="../media/image7.gif"/><Relationship Id="rId18" Type="http://schemas.openxmlformats.org/officeDocument/2006/relationships/image" Target="../media/image11.gif"/><Relationship Id="rId3" Type="http://schemas.openxmlformats.org/officeDocument/2006/relationships/audio" Target="../media/audio2.wav"/><Relationship Id="rId7" Type="http://schemas.openxmlformats.org/officeDocument/2006/relationships/image" Target="../media/image1.wmf"/><Relationship Id="rId12" Type="http://schemas.openxmlformats.org/officeDocument/2006/relationships/image" Target="../media/image6.gif"/><Relationship Id="rId17" Type="http://schemas.openxmlformats.org/officeDocument/2006/relationships/image" Target="../media/image10.wmf"/><Relationship Id="rId2" Type="http://schemas.openxmlformats.org/officeDocument/2006/relationships/slideLayout" Target="../slideLayouts/slideLayout1.xml"/><Relationship Id="rId16" Type="http://schemas.openxmlformats.org/officeDocument/2006/relationships/image" Target="../media/image9.wmf"/><Relationship Id="rId20" Type="http://schemas.openxmlformats.org/officeDocument/2006/relationships/image" Target="../media/image13.gif"/><Relationship Id="rId1" Type="http://schemas.openxmlformats.org/officeDocument/2006/relationships/vmlDrawing" Target="../drawings/vmlDrawing21.vml"/><Relationship Id="rId6" Type="http://schemas.openxmlformats.org/officeDocument/2006/relationships/oleObject" Target="../embeddings/oleObject21.bin"/><Relationship Id="rId11" Type="http://schemas.openxmlformats.org/officeDocument/2006/relationships/image" Target="../media/image5.gif"/><Relationship Id="rId5" Type="http://schemas.openxmlformats.org/officeDocument/2006/relationships/audio" Target="../media/audio4.wav"/><Relationship Id="rId15" Type="http://schemas.openxmlformats.org/officeDocument/2006/relationships/slide" Target="slide11.xml"/><Relationship Id="rId10" Type="http://schemas.openxmlformats.org/officeDocument/2006/relationships/image" Target="../media/image4.wmf"/><Relationship Id="rId19" Type="http://schemas.openxmlformats.org/officeDocument/2006/relationships/image" Target="../media/image12.wmf"/><Relationship Id="rId4" Type="http://schemas.openxmlformats.org/officeDocument/2006/relationships/audio" Target="../media/audio3.wav"/><Relationship Id="rId9" Type="http://schemas.openxmlformats.org/officeDocument/2006/relationships/image" Target="../media/image3.wmf"/><Relationship Id="rId14" Type="http://schemas.openxmlformats.org/officeDocument/2006/relationships/image" Target="../media/image8.gif"/></Relationships>
</file>

<file path=ppt/slides/_rels/slide24.xml.rels><?xml version="1.0" encoding="UTF-8" standalone="yes"?>
<Relationships xmlns="http://schemas.openxmlformats.org/package/2006/relationships"><Relationship Id="rId8" Type="http://schemas.openxmlformats.org/officeDocument/2006/relationships/image" Target="../media/image3.wmf"/><Relationship Id="rId13" Type="http://schemas.openxmlformats.org/officeDocument/2006/relationships/image" Target="../media/image8.gif"/><Relationship Id="rId18" Type="http://schemas.openxmlformats.org/officeDocument/2006/relationships/image" Target="../media/image12.wmf"/><Relationship Id="rId3" Type="http://schemas.openxmlformats.org/officeDocument/2006/relationships/audio" Target="../media/audio2.wav"/><Relationship Id="rId7" Type="http://schemas.openxmlformats.org/officeDocument/2006/relationships/image" Target="../media/image2.png"/><Relationship Id="rId12" Type="http://schemas.openxmlformats.org/officeDocument/2006/relationships/image" Target="../media/image7.gif"/><Relationship Id="rId17" Type="http://schemas.openxmlformats.org/officeDocument/2006/relationships/image" Target="../media/image11.gif"/><Relationship Id="rId2" Type="http://schemas.openxmlformats.org/officeDocument/2006/relationships/slideLayout" Target="../slideLayouts/slideLayout1.xml"/><Relationship Id="rId16" Type="http://schemas.openxmlformats.org/officeDocument/2006/relationships/image" Target="../media/image10.wmf"/><Relationship Id="rId1" Type="http://schemas.openxmlformats.org/officeDocument/2006/relationships/vmlDrawing" Target="../drawings/vmlDrawing22.vml"/><Relationship Id="rId6" Type="http://schemas.openxmlformats.org/officeDocument/2006/relationships/image" Target="../media/image1.wmf"/><Relationship Id="rId11" Type="http://schemas.openxmlformats.org/officeDocument/2006/relationships/image" Target="../media/image6.gif"/><Relationship Id="rId5" Type="http://schemas.openxmlformats.org/officeDocument/2006/relationships/oleObject" Target="../embeddings/oleObject22.bin"/><Relationship Id="rId15" Type="http://schemas.openxmlformats.org/officeDocument/2006/relationships/image" Target="../media/image9.wmf"/><Relationship Id="rId10" Type="http://schemas.openxmlformats.org/officeDocument/2006/relationships/image" Target="../media/image5.gif"/><Relationship Id="rId19" Type="http://schemas.openxmlformats.org/officeDocument/2006/relationships/image" Target="../media/image13.gif"/><Relationship Id="rId4" Type="http://schemas.openxmlformats.org/officeDocument/2006/relationships/audio" Target="../media/audio3.wav"/><Relationship Id="rId9" Type="http://schemas.openxmlformats.org/officeDocument/2006/relationships/image" Target="../media/image4.wmf"/><Relationship Id="rId14" Type="http://schemas.openxmlformats.org/officeDocument/2006/relationships/slide" Target="slide11.xml"/></Relationships>
</file>

<file path=ppt/slides/_rels/slide25.xml.rels><?xml version="1.0" encoding="UTF-8" standalone="yes"?>
<Relationships xmlns="http://schemas.openxmlformats.org/package/2006/relationships"><Relationship Id="rId8" Type="http://schemas.openxmlformats.org/officeDocument/2006/relationships/image" Target="../media/image2.png"/><Relationship Id="rId13" Type="http://schemas.openxmlformats.org/officeDocument/2006/relationships/image" Target="../media/image7.gif"/><Relationship Id="rId18" Type="http://schemas.openxmlformats.org/officeDocument/2006/relationships/image" Target="../media/image11.gif"/><Relationship Id="rId3" Type="http://schemas.openxmlformats.org/officeDocument/2006/relationships/audio" Target="../media/audio2.wav"/><Relationship Id="rId7" Type="http://schemas.openxmlformats.org/officeDocument/2006/relationships/image" Target="../media/image1.wmf"/><Relationship Id="rId12" Type="http://schemas.openxmlformats.org/officeDocument/2006/relationships/image" Target="../media/image6.gif"/><Relationship Id="rId17" Type="http://schemas.openxmlformats.org/officeDocument/2006/relationships/image" Target="../media/image10.wmf"/><Relationship Id="rId2" Type="http://schemas.openxmlformats.org/officeDocument/2006/relationships/slideLayout" Target="../slideLayouts/slideLayout1.xml"/><Relationship Id="rId16" Type="http://schemas.openxmlformats.org/officeDocument/2006/relationships/image" Target="../media/image9.wmf"/><Relationship Id="rId20" Type="http://schemas.openxmlformats.org/officeDocument/2006/relationships/image" Target="../media/image13.gif"/><Relationship Id="rId1" Type="http://schemas.openxmlformats.org/officeDocument/2006/relationships/vmlDrawing" Target="../drawings/vmlDrawing23.vml"/><Relationship Id="rId6" Type="http://schemas.openxmlformats.org/officeDocument/2006/relationships/oleObject" Target="../embeddings/oleObject23.bin"/><Relationship Id="rId11" Type="http://schemas.openxmlformats.org/officeDocument/2006/relationships/image" Target="../media/image5.gif"/><Relationship Id="rId5" Type="http://schemas.openxmlformats.org/officeDocument/2006/relationships/audio" Target="../media/audio4.wav"/><Relationship Id="rId15" Type="http://schemas.openxmlformats.org/officeDocument/2006/relationships/slide" Target="slide11.xml"/><Relationship Id="rId10" Type="http://schemas.openxmlformats.org/officeDocument/2006/relationships/image" Target="../media/image4.wmf"/><Relationship Id="rId19" Type="http://schemas.openxmlformats.org/officeDocument/2006/relationships/image" Target="../media/image12.wmf"/><Relationship Id="rId4" Type="http://schemas.openxmlformats.org/officeDocument/2006/relationships/audio" Target="../media/audio3.wav"/><Relationship Id="rId9" Type="http://schemas.openxmlformats.org/officeDocument/2006/relationships/image" Target="../media/image3.wmf"/><Relationship Id="rId14" Type="http://schemas.openxmlformats.org/officeDocument/2006/relationships/image" Target="../media/image8.gif"/></Relationships>
</file>

<file path=ppt/slides/_rels/slide26.xml.rels><?xml version="1.0" encoding="UTF-8" standalone="yes"?>
<Relationships xmlns="http://schemas.openxmlformats.org/package/2006/relationships"><Relationship Id="rId8" Type="http://schemas.openxmlformats.org/officeDocument/2006/relationships/image" Target="../media/image2.png"/><Relationship Id="rId13" Type="http://schemas.openxmlformats.org/officeDocument/2006/relationships/image" Target="../media/image7.gif"/><Relationship Id="rId18" Type="http://schemas.openxmlformats.org/officeDocument/2006/relationships/image" Target="../media/image11.gif"/><Relationship Id="rId3" Type="http://schemas.openxmlformats.org/officeDocument/2006/relationships/audio" Target="../media/audio2.wav"/><Relationship Id="rId7" Type="http://schemas.openxmlformats.org/officeDocument/2006/relationships/image" Target="../media/image1.wmf"/><Relationship Id="rId12" Type="http://schemas.openxmlformats.org/officeDocument/2006/relationships/image" Target="../media/image6.gif"/><Relationship Id="rId17" Type="http://schemas.openxmlformats.org/officeDocument/2006/relationships/image" Target="../media/image10.wmf"/><Relationship Id="rId2" Type="http://schemas.openxmlformats.org/officeDocument/2006/relationships/slideLayout" Target="../slideLayouts/slideLayout1.xml"/><Relationship Id="rId16" Type="http://schemas.openxmlformats.org/officeDocument/2006/relationships/image" Target="../media/image9.wmf"/><Relationship Id="rId20" Type="http://schemas.openxmlformats.org/officeDocument/2006/relationships/image" Target="../media/image13.gif"/><Relationship Id="rId1" Type="http://schemas.openxmlformats.org/officeDocument/2006/relationships/vmlDrawing" Target="../drawings/vmlDrawing24.vml"/><Relationship Id="rId6" Type="http://schemas.openxmlformats.org/officeDocument/2006/relationships/oleObject" Target="../embeddings/oleObject24.bin"/><Relationship Id="rId11" Type="http://schemas.openxmlformats.org/officeDocument/2006/relationships/image" Target="../media/image5.gif"/><Relationship Id="rId5" Type="http://schemas.openxmlformats.org/officeDocument/2006/relationships/audio" Target="../media/audio4.wav"/><Relationship Id="rId15" Type="http://schemas.openxmlformats.org/officeDocument/2006/relationships/slide" Target="slide11.xml"/><Relationship Id="rId10" Type="http://schemas.openxmlformats.org/officeDocument/2006/relationships/image" Target="../media/image4.wmf"/><Relationship Id="rId19" Type="http://schemas.openxmlformats.org/officeDocument/2006/relationships/image" Target="../media/image12.wmf"/><Relationship Id="rId4" Type="http://schemas.openxmlformats.org/officeDocument/2006/relationships/audio" Target="../media/audio3.wav"/><Relationship Id="rId9" Type="http://schemas.openxmlformats.org/officeDocument/2006/relationships/image" Target="../media/image3.wmf"/><Relationship Id="rId14" Type="http://schemas.openxmlformats.org/officeDocument/2006/relationships/image" Target="../media/image8.gif"/></Relationships>
</file>

<file path=ppt/slides/_rels/slide27.xml.rels><?xml version="1.0" encoding="UTF-8" standalone="yes"?>
<Relationships xmlns="http://schemas.openxmlformats.org/package/2006/relationships"><Relationship Id="rId8" Type="http://schemas.openxmlformats.org/officeDocument/2006/relationships/image" Target="../media/image2.png"/><Relationship Id="rId13" Type="http://schemas.openxmlformats.org/officeDocument/2006/relationships/image" Target="../media/image7.gif"/><Relationship Id="rId18" Type="http://schemas.openxmlformats.org/officeDocument/2006/relationships/image" Target="../media/image11.gif"/><Relationship Id="rId3" Type="http://schemas.openxmlformats.org/officeDocument/2006/relationships/audio" Target="../media/audio2.wav"/><Relationship Id="rId7" Type="http://schemas.openxmlformats.org/officeDocument/2006/relationships/image" Target="../media/image1.wmf"/><Relationship Id="rId12" Type="http://schemas.openxmlformats.org/officeDocument/2006/relationships/image" Target="../media/image6.gif"/><Relationship Id="rId17" Type="http://schemas.openxmlformats.org/officeDocument/2006/relationships/image" Target="../media/image10.wmf"/><Relationship Id="rId2" Type="http://schemas.openxmlformats.org/officeDocument/2006/relationships/slideLayout" Target="../slideLayouts/slideLayout1.xml"/><Relationship Id="rId16" Type="http://schemas.openxmlformats.org/officeDocument/2006/relationships/image" Target="../media/image9.wmf"/><Relationship Id="rId20" Type="http://schemas.openxmlformats.org/officeDocument/2006/relationships/image" Target="../media/image13.gif"/><Relationship Id="rId1" Type="http://schemas.openxmlformats.org/officeDocument/2006/relationships/vmlDrawing" Target="../drawings/vmlDrawing25.vml"/><Relationship Id="rId6" Type="http://schemas.openxmlformats.org/officeDocument/2006/relationships/oleObject" Target="../embeddings/oleObject25.bin"/><Relationship Id="rId11" Type="http://schemas.openxmlformats.org/officeDocument/2006/relationships/image" Target="../media/image5.gif"/><Relationship Id="rId5" Type="http://schemas.openxmlformats.org/officeDocument/2006/relationships/audio" Target="../media/audio4.wav"/><Relationship Id="rId15" Type="http://schemas.openxmlformats.org/officeDocument/2006/relationships/slide" Target="slide11.xml"/><Relationship Id="rId10" Type="http://schemas.openxmlformats.org/officeDocument/2006/relationships/image" Target="../media/image4.wmf"/><Relationship Id="rId19" Type="http://schemas.openxmlformats.org/officeDocument/2006/relationships/image" Target="../media/image12.wmf"/><Relationship Id="rId4" Type="http://schemas.openxmlformats.org/officeDocument/2006/relationships/audio" Target="../media/audio3.wav"/><Relationship Id="rId9" Type="http://schemas.openxmlformats.org/officeDocument/2006/relationships/image" Target="../media/image3.wmf"/><Relationship Id="rId14" Type="http://schemas.openxmlformats.org/officeDocument/2006/relationships/image" Target="../media/image8.gif"/></Relationships>
</file>

<file path=ppt/slides/_rels/slide28.xml.rels><?xml version="1.0" encoding="UTF-8" standalone="yes"?>
<Relationships xmlns="http://schemas.openxmlformats.org/package/2006/relationships"><Relationship Id="rId8" Type="http://schemas.openxmlformats.org/officeDocument/2006/relationships/image" Target="../media/image2.png"/><Relationship Id="rId13" Type="http://schemas.openxmlformats.org/officeDocument/2006/relationships/image" Target="../media/image7.gif"/><Relationship Id="rId18" Type="http://schemas.openxmlformats.org/officeDocument/2006/relationships/image" Target="../media/image11.gif"/><Relationship Id="rId3" Type="http://schemas.openxmlformats.org/officeDocument/2006/relationships/audio" Target="../media/audio2.wav"/><Relationship Id="rId7" Type="http://schemas.openxmlformats.org/officeDocument/2006/relationships/image" Target="../media/image1.wmf"/><Relationship Id="rId12" Type="http://schemas.openxmlformats.org/officeDocument/2006/relationships/image" Target="../media/image6.gif"/><Relationship Id="rId17" Type="http://schemas.openxmlformats.org/officeDocument/2006/relationships/image" Target="../media/image10.wmf"/><Relationship Id="rId2" Type="http://schemas.openxmlformats.org/officeDocument/2006/relationships/slideLayout" Target="../slideLayouts/slideLayout1.xml"/><Relationship Id="rId16" Type="http://schemas.openxmlformats.org/officeDocument/2006/relationships/image" Target="../media/image9.wmf"/><Relationship Id="rId20" Type="http://schemas.openxmlformats.org/officeDocument/2006/relationships/image" Target="../media/image13.gif"/><Relationship Id="rId1" Type="http://schemas.openxmlformats.org/officeDocument/2006/relationships/vmlDrawing" Target="../drawings/vmlDrawing26.vml"/><Relationship Id="rId6" Type="http://schemas.openxmlformats.org/officeDocument/2006/relationships/oleObject" Target="../embeddings/oleObject26.bin"/><Relationship Id="rId11" Type="http://schemas.openxmlformats.org/officeDocument/2006/relationships/image" Target="../media/image5.gif"/><Relationship Id="rId5" Type="http://schemas.openxmlformats.org/officeDocument/2006/relationships/audio" Target="../media/audio4.wav"/><Relationship Id="rId15" Type="http://schemas.openxmlformats.org/officeDocument/2006/relationships/slide" Target="slide11.xml"/><Relationship Id="rId10" Type="http://schemas.openxmlformats.org/officeDocument/2006/relationships/image" Target="../media/image4.wmf"/><Relationship Id="rId19" Type="http://schemas.openxmlformats.org/officeDocument/2006/relationships/image" Target="../media/image12.wmf"/><Relationship Id="rId4" Type="http://schemas.openxmlformats.org/officeDocument/2006/relationships/audio" Target="../media/audio3.wav"/><Relationship Id="rId9" Type="http://schemas.openxmlformats.org/officeDocument/2006/relationships/image" Target="../media/image3.wmf"/><Relationship Id="rId14" Type="http://schemas.openxmlformats.org/officeDocument/2006/relationships/image" Target="../media/image8.gif"/></Relationships>
</file>

<file path=ppt/slides/_rels/slide29.xml.rels><?xml version="1.0" encoding="UTF-8" standalone="yes"?>
<Relationships xmlns="http://schemas.openxmlformats.org/package/2006/relationships"><Relationship Id="rId8" Type="http://schemas.openxmlformats.org/officeDocument/2006/relationships/image" Target="../media/image2.png"/><Relationship Id="rId13" Type="http://schemas.openxmlformats.org/officeDocument/2006/relationships/image" Target="../media/image7.gif"/><Relationship Id="rId18" Type="http://schemas.openxmlformats.org/officeDocument/2006/relationships/image" Target="../media/image11.gif"/><Relationship Id="rId3" Type="http://schemas.openxmlformats.org/officeDocument/2006/relationships/audio" Target="../media/audio2.wav"/><Relationship Id="rId7" Type="http://schemas.openxmlformats.org/officeDocument/2006/relationships/image" Target="../media/image1.wmf"/><Relationship Id="rId12" Type="http://schemas.openxmlformats.org/officeDocument/2006/relationships/image" Target="../media/image6.gif"/><Relationship Id="rId17" Type="http://schemas.openxmlformats.org/officeDocument/2006/relationships/image" Target="../media/image10.wmf"/><Relationship Id="rId2" Type="http://schemas.openxmlformats.org/officeDocument/2006/relationships/slideLayout" Target="../slideLayouts/slideLayout1.xml"/><Relationship Id="rId16" Type="http://schemas.openxmlformats.org/officeDocument/2006/relationships/image" Target="../media/image9.wmf"/><Relationship Id="rId20" Type="http://schemas.openxmlformats.org/officeDocument/2006/relationships/image" Target="../media/image13.gif"/><Relationship Id="rId1" Type="http://schemas.openxmlformats.org/officeDocument/2006/relationships/vmlDrawing" Target="../drawings/vmlDrawing27.vml"/><Relationship Id="rId6" Type="http://schemas.openxmlformats.org/officeDocument/2006/relationships/oleObject" Target="../embeddings/oleObject27.bin"/><Relationship Id="rId11" Type="http://schemas.openxmlformats.org/officeDocument/2006/relationships/image" Target="../media/image5.gif"/><Relationship Id="rId5" Type="http://schemas.openxmlformats.org/officeDocument/2006/relationships/audio" Target="../media/audio4.wav"/><Relationship Id="rId15" Type="http://schemas.openxmlformats.org/officeDocument/2006/relationships/slide" Target="slide11.xml"/><Relationship Id="rId10" Type="http://schemas.openxmlformats.org/officeDocument/2006/relationships/image" Target="../media/image4.wmf"/><Relationship Id="rId19" Type="http://schemas.openxmlformats.org/officeDocument/2006/relationships/image" Target="../media/image12.wmf"/><Relationship Id="rId4" Type="http://schemas.openxmlformats.org/officeDocument/2006/relationships/audio" Target="../media/audio3.wav"/><Relationship Id="rId9" Type="http://schemas.openxmlformats.org/officeDocument/2006/relationships/image" Target="../media/image3.wmf"/><Relationship Id="rId14" Type="http://schemas.openxmlformats.org/officeDocument/2006/relationships/image" Target="../media/image8.gif"/></Relationships>
</file>

<file path=ppt/slides/_rels/slide3.xml.rels><?xml version="1.0" encoding="UTF-8" standalone="yes"?>
<Relationships xmlns="http://schemas.openxmlformats.org/package/2006/relationships"><Relationship Id="rId8" Type="http://schemas.openxmlformats.org/officeDocument/2006/relationships/image" Target="../media/image2.png"/><Relationship Id="rId13" Type="http://schemas.openxmlformats.org/officeDocument/2006/relationships/image" Target="../media/image7.gif"/><Relationship Id="rId18" Type="http://schemas.openxmlformats.org/officeDocument/2006/relationships/image" Target="../media/image11.gif"/><Relationship Id="rId3" Type="http://schemas.openxmlformats.org/officeDocument/2006/relationships/audio" Target="../media/audio1.wav"/><Relationship Id="rId7" Type="http://schemas.openxmlformats.org/officeDocument/2006/relationships/image" Target="../media/image1.wmf"/><Relationship Id="rId12" Type="http://schemas.openxmlformats.org/officeDocument/2006/relationships/image" Target="../media/image6.gif"/><Relationship Id="rId17" Type="http://schemas.openxmlformats.org/officeDocument/2006/relationships/image" Target="../media/image10.wmf"/><Relationship Id="rId2" Type="http://schemas.openxmlformats.org/officeDocument/2006/relationships/slideLayout" Target="../slideLayouts/slideLayout1.xml"/><Relationship Id="rId16" Type="http://schemas.openxmlformats.org/officeDocument/2006/relationships/image" Target="../media/image9.wmf"/><Relationship Id="rId20" Type="http://schemas.openxmlformats.org/officeDocument/2006/relationships/image" Target="../media/image13.gif"/><Relationship Id="rId1" Type="http://schemas.openxmlformats.org/officeDocument/2006/relationships/vmlDrawing" Target="../drawings/vmlDrawing3.vml"/><Relationship Id="rId6" Type="http://schemas.openxmlformats.org/officeDocument/2006/relationships/oleObject" Target="../embeddings/oleObject3.bin"/><Relationship Id="rId11" Type="http://schemas.openxmlformats.org/officeDocument/2006/relationships/image" Target="../media/image5.gif"/><Relationship Id="rId5" Type="http://schemas.openxmlformats.org/officeDocument/2006/relationships/audio" Target="../media/audio3.wav"/><Relationship Id="rId15" Type="http://schemas.openxmlformats.org/officeDocument/2006/relationships/slide" Target="slide11.xml"/><Relationship Id="rId10" Type="http://schemas.openxmlformats.org/officeDocument/2006/relationships/image" Target="../media/image4.wmf"/><Relationship Id="rId19" Type="http://schemas.openxmlformats.org/officeDocument/2006/relationships/image" Target="../media/image12.wmf"/><Relationship Id="rId4" Type="http://schemas.openxmlformats.org/officeDocument/2006/relationships/audio" Target="../media/audio2.wav"/><Relationship Id="rId9" Type="http://schemas.openxmlformats.org/officeDocument/2006/relationships/image" Target="../media/image3.wmf"/><Relationship Id="rId14" Type="http://schemas.openxmlformats.org/officeDocument/2006/relationships/image" Target="../media/image8.gif"/></Relationships>
</file>

<file path=ppt/slides/_rels/slide30.xml.rels><?xml version="1.0" encoding="UTF-8" standalone="yes"?>
<Relationships xmlns="http://schemas.openxmlformats.org/package/2006/relationships"><Relationship Id="rId8" Type="http://schemas.openxmlformats.org/officeDocument/2006/relationships/image" Target="../media/image2.png"/><Relationship Id="rId13" Type="http://schemas.openxmlformats.org/officeDocument/2006/relationships/image" Target="../media/image7.gif"/><Relationship Id="rId18" Type="http://schemas.openxmlformats.org/officeDocument/2006/relationships/image" Target="../media/image11.gif"/><Relationship Id="rId3" Type="http://schemas.openxmlformats.org/officeDocument/2006/relationships/audio" Target="../media/audio2.wav"/><Relationship Id="rId7" Type="http://schemas.openxmlformats.org/officeDocument/2006/relationships/image" Target="../media/image1.wmf"/><Relationship Id="rId12" Type="http://schemas.openxmlformats.org/officeDocument/2006/relationships/image" Target="../media/image6.gif"/><Relationship Id="rId17" Type="http://schemas.openxmlformats.org/officeDocument/2006/relationships/image" Target="../media/image10.wmf"/><Relationship Id="rId2" Type="http://schemas.openxmlformats.org/officeDocument/2006/relationships/slideLayout" Target="../slideLayouts/slideLayout1.xml"/><Relationship Id="rId16" Type="http://schemas.openxmlformats.org/officeDocument/2006/relationships/image" Target="../media/image9.wmf"/><Relationship Id="rId20" Type="http://schemas.openxmlformats.org/officeDocument/2006/relationships/image" Target="../media/image13.gif"/><Relationship Id="rId1" Type="http://schemas.openxmlformats.org/officeDocument/2006/relationships/vmlDrawing" Target="../drawings/vmlDrawing28.vml"/><Relationship Id="rId6" Type="http://schemas.openxmlformats.org/officeDocument/2006/relationships/oleObject" Target="../embeddings/oleObject28.bin"/><Relationship Id="rId11" Type="http://schemas.openxmlformats.org/officeDocument/2006/relationships/image" Target="../media/image5.gif"/><Relationship Id="rId5" Type="http://schemas.openxmlformats.org/officeDocument/2006/relationships/audio" Target="../media/audio4.wav"/><Relationship Id="rId15" Type="http://schemas.openxmlformats.org/officeDocument/2006/relationships/slide" Target="slide11.xml"/><Relationship Id="rId10" Type="http://schemas.openxmlformats.org/officeDocument/2006/relationships/image" Target="../media/image4.wmf"/><Relationship Id="rId19" Type="http://schemas.openxmlformats.org/officeDocument/2006/relationships/image" Target="../media/image12.wmf"/><Relationship Id="rId4" Type="http://schemas.openxmlformats.org/officeDocument/2006/relationships/audio" Target="../media/audio3.wav"/><Relationship Id="rId9" Type="http://schemas.openxmlformats.org/officeDocument/2006/relationships/image" Target="../media/image3.wmf"/><Relationship Id="rId14" Type="http://schemas.openxmlformats.org/officeDocument/2006/relationships/image" Target="../media/image8.gif"/></Relationships>
</file>

<file path=ppt/slides/_rels/slide31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29.bin"/><Relationship Id="rId13" Type="http://schemas.openxmlformats.org/officeDocument/2006/relationships/image" Target="../media/image5.gif"/><Relationship Id="rId18" Type="http://schemas.openxmlformats.org/officeDocument/2006/relationships/image" Target="../media/image9.wmf"/><Relationship Id="rId3" Type="http://schemas.openxmlformats.org/officeDocument/2006/relationships/audio" Target="../media/media1.mp3"/><Relationship Id="rId21" Type="http://schemas.openxmlformats.org/officeDocument/2006/relationships/image" Target="../media/image12.wmf"/><Relationship Id="rId7" Type="http://schemas.openxmlformats.org/officeDocument/2006/relationships/audio" Target="../media/audio4.wav"/><Relationship Id="rId12" Type="http://schemas.openxmlformats.org/officeDocument/2006/relationships/image" Target="../media/image4.wmf"/><Relationship Id="rId17" Type="http://schemas.openxmlformats.org/officeDocument/2006/relationships/slide" Target="slide11.xml"/><Relationship Id="rId2" Type="http://schemas.microsoft.com/office/2007/relationships/media" Target="../media/media1.mp3"/><Relationship Id="rId16" Type="http://schemas.openxmlformats.org/officeDocument/2006/relationships/image" Target="../media/image8.gif"/><Relationship Id="rId20" Type="http://schemas.openxmlformats.org/officeDocument/2006/relationships/image" Target="../media/image11.gif"/><Relationship Id="rId1" Type="http://schemas.openxmlformats.org/officeDocument/2006/relationships/vmlDrawing" Target="../drawings/vmlDrawing29.vml"/><Relationship Id="rId6" Type="http://schemas.openxmlformats.org/officeDocument/2006/relationships/audio" Target="../media/audio3.wav"/><Relationship Id="rId11" Type="http://schemas.openxmlformats.org/officeDocument/2006/relationships/image" Target="../media/image3.wmf"/><Relationship Id="rId5" Type="http://schemas.openxmlformats.org/officeDocument/2006/relationships/audio" Target="../media/audio2.wav"/><Relationship Id="rId15" Type="http://schemas.openxmlformats.org/officeDocument/2006/relationships/image" Target="../media/image7.gif"/><Relationship Id="rId23" Type="http://schemas.openxmlformats.org/officeDocument/2006/relationships/image" Target="../media/image23.png"/><Relationship Id="rId10" Type="http://schemas.openxmlformats.org/officeDocument/2006/relationships/image" Target="../media/image2.png"/><Relationship Id="rId19" Type="http://schemas.openxmlformats.org/officeDocument/2006/relationships/image" Target="../media/image10.wmf"/><Relationship Id="rId4" Type="http://schemas.openxmlformats.org/officeDocument/2006/relationships/slideLayout" Target="../slideLayouts/slideLayout1.xml"/><Relationship Id="rId9" Type="http://schemas.openxmlformats.org/officeDocument/2006/relationships/image" Target="../media/image1.wmf"/><Relationship Id="rId14" Type="http://schemas.openxmlformats.org/officeDocument/2006/relationships/image" Target="../media/image6.gif"/><Relationship Id="rId22" Type="http://schemas.openxmlformats.org/officeDocument/2006/relationships/image" Target="../media/image13.gif"/></Relationships>
</file>

<file path=ppt/slides/_rels/slide32.xml.rels><?xml version="1.0" encoding="UTF-8" standalone="yes"?>
<Relationships xmlns="http://schemas.openxmlformats.org/package/2006/relationships"><Relationship Id="rId8" Type="http://schemas.openxmlformats.org/officeDocument/2006/relationships/image" Target="../media/image2.png"/><Relationship Id="rId13" Type="http://schemas.openxmlformats.org/officeDocument/2006/relationships/image" Target="../media/image7.gif"/><Relationship Id="rId18" Type="http://schemas.openxmlformats.org/officeDocument/2006/relationships/image" Target="../media/image11.gif"/><Relationship Id="rId3" Type="http://schemas.openxmlformats.org/officeDocument/2006/relationships/audio" Target="../media/audio2.wav"/><Relationship Id="rId7" Type="http://schemas.openxmlformats.org/officeDocument/2006/relationships/image" Target="../media/image1.wmf"/><Relationship Id="rId12" Type="http://schemas.openxmlformats.org/officeDocument/2006/relationships/image" Target="../media/image6.gif"/><Relationship Id="rId17" Type="http://schemas.openxmlformats.org/officeDocument/2006/relationships/image" Target="../media/image10.wmf"/><Relationship Id="rId2" Type="http://schemas.openxmlformats.org/officeDocument/2006/relationships/slideLayout" Target="../slideLayouts/slideLayout1.xml"/><Relationship Id="rId16" Type="http://schemas.openxmlformats.org/officeDocument/2006/relationships/image" Target="../media/image9.wmf"/><Relationship Id="rId20" Type="http://schemas.openxmlformats.org/officeDocument/2006/relationships/image" Target="../media/image13.gif"/><Relationship Id="rId1" Type="http://schemas.openxmlformats.org/officeDocument/2006/relationships/vmlDrawing" Target="../drawings/vmlDrawing30.vml"/><Relationship Id="rId6" Type="http://schemas.openxmlformats.org/officeDocument/2006/relationships/oleObject" Target="../embeddings/oleObject30.bin"/><Relationship Id="rId11" Type="http://schemas.openxmlformats.org/officeDocument/2006/relationships/image" Target="../media/image5.gif"/><Relationship Id="rId5" Type="http://schemas.openxmlformats.org/officeDocument/2006/relationships/audio" Target="../media/audio4.wav"/><Relationship Id="rId15" Type="http://schemas.openxmlformats.org/officeDocument/2006/relationships/slide" Target="slide11.xml"/><Relationship Id="rId10" Type="http://schemas.openxmlformats.org/officeDocument/2006/relationships/image" Target="../media/image4.wmf"/><Relationship Id="rId19" Type="http://schemas.openxmlformats.org/officeDocument/2006/relationships/image" Target="../media/image12.wmf"/><Relationship Id="rId4" Type="http://schemas.openxmlformats.org/officeDocument/2006/relationships/audio" Target="../media/audio3.wav"/><Relationship Id="rId9" Type="http://schemas.openxmlformats.org/officeDocument/2006/relationships/image" Target="../media/image3.wmf"/><Relationship Id="rId14" Type="http://schemas.openxmlformats.org/officeDocument/2006/relationships/image" Target="../media/image8.gif"/></Relationships>
</file>

<file path=ppt/slides/_rels/slide33.xml.rels><?xml version="1.0" encoding="UTF-8" standalone="yes"?>
<Relationships xmlns="http://schemas.openxmlformats.org/package/2006/relationships"><Relationship Id="rId8" Type="http://schemas.openxmlformats.org/officeDocument/2006/relationships/image" Target="../media/image3.wmf"/><Relationship Id="rId13" Type="http://schemas.openxmlformats.org/officeDocument/2006/relationships/image" Target="../media/image8.gif"/><Relationship Id="rId18" Type="http://schemas.openxmlformats.org/officeDocument/2006/relationships/image" Target="../media/image12.wmf"/><Relationship Id="rId3" Type="http://schemas.openxmlformats.org/officeDocument/2006/relationships/audio" Target="../media/audio2.wav"/><Relationship Id="rId7" Type="http://schemas.openxmlformats.org/officeDocument/2006/relationships/image" Target="../media/image2.png"/><Relationship Id="rId12" Type="http://schemas.openxmlformats.org/officeDocument/2006/relationships/image" Target="../media/image7.gif"/><Relationship Id="rId17" Type="http://schemas.openxmlformats.org/officeDocument/2006/relationships/image" Target="../media/image11.gif"/><Relationship Id="rId2" Type="http://schemas.openxmlformats.org/officeDocument/2006/relationships/slideLayout" Target="../slideLayouts/slideLayout1.xml"/><Relationship Id="rId16" Type="http://schemas.openxmlformats.org/officeDocument/2006/relationships/image" Target="../media/image10.wmf"/><Relationship Id="rId1" Type="http://schemas.openxmlformats.org/officeDocument/2006/relationships/vmlDrawing" Target="../drawings/vmlDrawing31.vml"/><Relationship Id="rId6" Type="http://schemas.openxmlformats.org/officeDocument/2006/relationships/image" Target="../media/image1.wmf"/><Relationship Id="rId11" Type="http://schemas.openxmlformats.org/officeDocument/2006/relationships/image" Target="../media/image6.gif"/><Relationship Id="rId5" Type="http://schemas.openxmlformats.org/officeDocument/2006/relationships/oleObject" Target="../embeddings/oleObject31.bin"/><Relationship Id="rId15" Type="http://schemas.openxmlformats.org/officeDocument/2006/relationships/image" Target="../media/image9.wmf"/><Relationship Id="rId10" Type="http://schemas.openxmlformats.org/officeDocument/2006/relationships/image" Target="../media/image5.gif"/><Relationship Id="rId19" Type="http://schemas.openxmlformats.org/officeDocument/2006/relationships/image" Target="../media/image13.gif"/><Relationship Id="rId4" Type="http://schemas.openxmlformats.org/officeDocument/2006/relationships/audio" Target="../media/audio3.wav"/><Relationship Id="rId9" Type="http://schemas.openxmlformats.org/officeDocument/2006/relationships/image" Target="../media/image4.wmf"/><Relationship Id="rId14" Type="http://schemas.openxmlformats.org/officeDocument/2006/relationships/slide" Target="slide11.xml"/></Relationships>
</file>

<file path=ppt/slides/_rels/slide34.xml.rels><?xml version="1.0" encoding="UTF-8" standalone="yes"?>
<Relationships xmlns="http://schemas.openxmlformats.org/package/2006/relationships"><Relationship Id="rId8" Type="http://schemas.openxmlformats.org/officeDocument/2006/relationships/image" Target="../media/image2.png"/><Relationship Id="rId13" Type="http://schemas.openxmlformats.org/officeDocument/2006/relationships/image" Target="../media/image7.gif"/><Relationship Id="rId18" Type="http://schemas.openxmlformats.org/officeDocument/2006/relationships/image" Target="../media/image11.gif"/><Relationship Id="rId3" Type="http://schemas.openxmlformats.org/officeDocument/2006/relationships/audio" Target="../media/audio2.wav"/><Relationship Id="rId7" Type="http://schemas.openxmlformats.org/officeDocument/2006/relationships/image" Target="../media/image1.wmf"/><Relationship Id="rId12" Type="http://schemas.openxmlformats.org/officeDocument/2006/relationships/image" Target="../media/image6.gif"/><Relationship Id="rId17" Type="http://schemas.openxmlformats.org/officeDocument/2006/relationships/image" Target="../media/image10.wmf"/><Relationship Id="rId2" Type="http://schemas.openxmlformats.org/officeDocument/2006/relationships/slideLayout" Target="../slideLayouts/slideLayout1.xml"/><Relationship Id="rId16" Type="http://schemas.openxmlformats.org/officeDocument/2006/relationships/image" Target="../media/image9.wmf"/><Relationship Id="rId20" Type="http://schemas.openxmlformats.org/officeDocument/2006/relationships/image" Target="../media/image13.gif"/><Relationship Id="rId1" Type="http://schemas.openxmlformats.org/officeDocument/2006/relationships/vmlDrawing" Target="../drawings/vmlDrawing32.vml"/><Relationship Id="rId6" Type="http://schemas.openxmlformats.org/officeDocument/2006/relationships/oleObject" Target="../embeddings/oleObject32.bin"/><Relationship Id="rId11" Type="http://schemas.openxmlformats.org/officeDocument/2006/relationships/image" Target="../media/image5.gif"/><Relationship Id="rId5" Type="http://schemas.openxmlformats.org/officeDocument/2006/relationships/audio" Target="../media/audio4.wav"/><Relationship Id="rId15" Type="http://schemas.openxmlformats.org/officeDocument/2006/relationships/slide" Target="slide11.xml"/><Relationship Id="rId10" Type="http://schemas.openxmlformats.org/officeDocument/2006/relationships/image" Target="../media/image4.wmf"/><Relationship Id="rId19" Type="http://schemas.openxmlformats.org/officeDocument/2006/relationships/image" Target="../media/image12.wmf"/><Relationship Id="rId4" Type="http://schemas.openxmlformats.org/officeDocument/2006/relationships/audio" Target="../media/audio3.wav"/><Relationship Id="rId9" Type="http://schemas.openxmlformats.org/officeDocument/2006/relationships/image" Target="../media/image3.wmf"/><Relationship Id="rId14" Type="http://schemas.openxmlformats.org/officeDocument/2006/relationships/image" Target="../media/image8.gif"/></Relationships>
</file>

<file path=ppt/slides/_rels/slide35.xml.rels><?xml version="1.0" encoding="UTF-8" standalone="yes"?>
<Relationships xmlns="http://schemas.openxmlformats.org/package/2006/relationships"><Relationship Id="rId8" Type="http://schemas.openxmlformats.org/officeDocument/2006/relationships/image" Target="../media/image2.png"/><Relationship Id="rId13" Type="http://schemas.openxmlformats.org/officeDocument/2006/relationships/image" Target="../media/image7.gif"/><Relationship Id="rId18" Type="http://schemas.openxmlformats.org/officeDocument/2006/relationships/image" Target="../media/image11.gif"/><Relationship Id="rId3" Type="http://schemas.openxmlformats.org/officeDocument/2006/relationships/audio" Target="../media/audio2.wav"/><Relationship Id="rId7" Type="http://schemas.openxmlformats.org/officeDocument/2006/relationships/image" Target="../media/image1.wmf"/><Relationship Id="rId12" Type="http://schemas.openxmlformats.org/officeDocument/2006/relationships/image" Target="../media/image6.gif"/><Relationship Id="rId17" Type="http://schemas.openxmlformats.org/officeDocument/2006/relationships/image" Target="../media/image10.wmf"/><Relationship Id="rId2" Type="http://schemas.openxmlformats.org/officeDocument/2006/relationships/slideLayout" Target="../slideLayouts/slideLayout1.xml"/><Relationship Id="rId16" Type="http://schemas.openxmlformats.org/officeDocument/2006/relationships/image" Target="../media/image9.wmf"/><Relationship Id="rId20" Type="http://schemas.openxmlformats.org/officeDocument/2006/relationships/image" Target="../media/image13.gif"/><Relationship Id="rId1" Type="http://schemas.openxmlformats.org/officeDocument/2006/relationships/vmlDrawing" Target="../drawings/vmlDrawing33.vml"/><Relationship Id="rId6" Type="http://schemas.openxmlformats.org/officeDocument/2006/relationships/oleObject" Target="../embeddings/oleObject33.bin"/><Relationship Id="rId11" Type="http://schemas.openxmlformats.org/officeDocument/2006/relationships/image" Target="../media/image5.gif"/><Relationship Id="rId5" Type="http://schemas.openxmlformats.org/officeDocument/2006/relationships/audio" Target="../media/audio4.wav"/><Relationship Id="rId15" Type="http://schemas.openxmlformats.org/officeDocument/2006/relationships/slide" Target="slide11.xml"/><Relationship Id="rId10" Type="http://schemas.openxmlformats.org/officeDocument/2006/relationships/image" Target="../media/image4.wmf"/><Relationship Id="rId19" Type="http://schemas.openxmlformats.org/officeDocument/2006/relationships/image" Target="../media/image12.wmf"/><Relationship Id="rId4" Type="http://schemas.openxmlformats.org/officeDocument/2006/relationships/audio" Target="../media/audio3.wav"/><Relationship Id="rId9" Type="http://schemas.openxmlformats.org/officeDocument/2006/relationships/image" Target="../media/image3.wmf"/><Relationship Id="rId14" Type="http://schemas.openxmlformats.org/officeDocument/2006/relationships/image" Target="../media/image8.gif"/></Relationships>
</file>

<file path=ppt/slides/_rels/slide36.xml.rels><?xml version="1.0" encoding="UTF-8" standalone="yes"?>
<Relationships xmlns="http://schemas.openxmlformats.org/package/2006/relationships"><Relationship Id="rId8" Type="http://schemas.openxmlformats.org/officeDocument/2006/relationships/image" Target="../media/image2.png"/><Relationship Id="rId13" Type="http://schemas.openxmlformats.org/officeDocument/2006/relationships/image" Target="../media/image7.gif"/><Relationship Id="rId18" Type="http://schemas.openxmlformats.org/officeDocument/2006/relationships/image" Target="../media/image11.gif"/><Relationship Id="rId3" Type="http://schemas.openxmlformats.org/officeDocument/2006/relationships/audio" Target="../media/audio2.wav"/><Relationship Id="rId7" Type="http://schemas.openxmlformats.org/officeDocument/2006/relationships/image" Target="../media/image1.wmf"/><Relationship Id="rId12" Type="http://schemas.openxmlformats.org/officeDocument/2006/relationships/image" Target="../media/image6.gif"/><Relationship Id="rId17" Type="http://schemas.openxmlformats.org/officeDocument/2006/relationships/image" Target="../media/image10.wmf"/><Relationship Id="rId2" Type="http://schemas.openxmlformats.org/officeDocument/2006/relationships/slideLayout" Target="../slideLayouts/slideLayout1.xml"/><Relationship Id="rId16" Type="http://schemas.openxmlformats.org/officeDocument/2006/relationships/image" Target="../media/image9.wmf"/><Relationship Id="rId20" Type="http://schemas.openxmlformats.org/officeDocument/2006/relationships/image" Target="../media/image13.gif"/><Relationship Id="rId1" Type="http://schemas.openxmlformats.org/officeDocument/2006/relationships/vmlDrawing" Target="../drawings/vmlDrawing34.vml"/><Relationship Id="rId6" Type="http://schemas.openxmlformats.org/officeDocument/2006/relationships/oleObject" Target="../embeddings/oleObject34.bin"/><Relationship Id="rId11" Type="http://schemas.openxmlformats.org/officeDocument/2006/relationships/image" Target="../media/image5.gif"/><Relationship Id="rId5" Type="http://schemas.openxmlformats.org/officeDocument/2006/relationships/audio" Target="../media/audio4.wav"/><Relationship Id="rId15" Type="http://schemas.openxmlformats.org/officeDocument/2006/relationships/slide" Target="slide11.xml"/><Relationship Id="rId10" Type="http://schemas.openxmlformats.org/officeDocument/2006/relationships/image" Target="../media/image4.wmf"/><Relationship Id="rId19" Type="http://schemas.openxmlformats.org/officeDocument/2006/relationships/image" Target="../media/image12.wmf"/><Relationship Id="rId4" Type="http://schemas.openxmlformats.org/officeDocument/2006/relationships/audio" Target="../media/audio3.wav"/><Relationship Id="rId9" Type="http://schemas.openxmlformats.org/officeDocument/2006/relationships/image" Target="../media/image3.wmf"/><Relationship Id="rId14" Type="http://schemas.openxmlformats.org/officeDocument/2006/relationships/image" Target="../media/image8.gif"/></Relationships>
</file>

<file path=ppt/slides/_rels/slide37.xml.rels><?xml version="1.0" encoding="UTF-8" standalone="yes"?>
<Relationships xmlns="http://schemas.openxmlformats.org/package/2006/relationships"><Relationship Id="rId8" Type="http://schemas.openxmlformats.org/officeDocument/2006/relationships/image" Target="../media/image2.png"/><Relationship Id="rId13" Type="http://schemas.openxmlformats.org/officeDocument/2006/relationships/image" Target="../media/image7.gif"/><Relationship Id="rId18" Type="http://schemas.openxmlformats.org/officeDocument/2006/relationships/image" Target="../media/image11.gif"/><Relationship Id="rId3" Type="http://schemas.openxmlformats.org/officeDocument/2006/relationships/audio" Target="../media/audio2.wav"/><Relationship Id="rId7" Type="http://schemas.openxmlformats.org/officeDocument/2006/relationships/image" Target="../media/image1.wmf"/><Relationship Id="rId12" Type="http://schemas.openxmlformats.org/officeDocument/2006/relationships/image" Target="../media/image6.gif"/><Relationship Id="rId17" Type="http://schemas.openxmlformats.org/officeDocument/2006/relationships/image" Target="../media/image10.wmf"/><Relationship Id="rId2" Type="http://schemas.openxmlformats.org/officeDocument/2006/relationships/slideLayout" Target="../slideLayouts/slideLayout1.xml"/><Relationship Id="rId16" Type="http://schemas.openxmlformats.org/officeDocument/2006/relationships/image" Target="../media/image9.wmf"/><Relationship Id="rId20" Type="http://schemas.openxmlformats.org/officeDocument/2006/relationships/image" Target="../media/image13.gif"/><Relationship Id="rId1" Type="http://schemas.openxmlformats.org/officeDocument/2006/relationships/vmlDrawing" Target="../drawings/vmlDrawing35.vml"/><Relationship Id="rId6" Type="http://schemas.openxmlformats.org/officeDocument/2006/relationships/oleObject" Target="../embeddings/oleObject35.bin"/><Relationship Id="rId11" Type="http://schemas.openxmlformats.org/officeDocument/2006/relationships/image" Target="../media/image5.gif"/><Relationship Id="rId5" Type="http://schemas.openxmlformats.org/officeDocument/2006/relationships/audio" Target="../media/audio4.wav"/><Relationship Id="rId15" Type="http://schemas.openxmlformats.org/officeDocument/2006/relationships/slide" Target="slide11.xml"/><Relationship Id="rId10" Type="http://schemas.openxmlformats.org/officeDocument/2006/relationships/image" Target="../media/image4.wmf"/><Relationship Id="rId19" Type="http://schemas.openxmlformats.org/officeDocument/2006/relationships/image" Target="../media/image12.wmf"/><Relationship Id="rId4" Type="http://schemas.openxmlformats.org/officeDocument/2006/relationships/audio" Target="../media/audio3.wav"/><Relationship Id="rId9" Type="http://schemas.openxmlformats.org/officeDocument/2006/relationships/image" Target="../media/image3.wmf"/><Relationship Id="rId14" Type="http://schemas.openxmlformats.org/officeDocument/2006/relationships/image" Target="../media/image8.gif"/></Relationships>
</file>

<file path=ppt/slides/_rels/slide38.xml.rels><?xml version="1.0" encoding="UTF-8" standalone="yes"?>
<Relationships xmlns="http://schemas.openxmlformats.org/package/2006/relationships"><Relationship Id="rId8" Type="http://schemas.openxmlformats.org/officeDocument/2006/relationships/image" Target="../media/image25.png"/><Relationship Id="rId3" Type="http://schemas.microsoft.com/office/2007/relationships/media" Target="../media/media3.mp3"/><Relationship Id="rId7" Type="http://schemas.openxmlformats.org/officeDocument/2006/relationships/image" Target="../media/image15.gif"/><Relationship Id="rId2" Type="http://schemas.openxmlformats.org/officeDocument/2006/relationships/audio" Target="../media/media2.mp3"/><Relationship Id="rId1" Type="http://schemas.microsoft.com/office/2007/relationships/media" Target="../media/media2.mp3"/><Relationship Id="rId6" Type="http://schemas.openxmlformats.org/officeDocument/2006/relationships/image" Target="../media/image24.gif"/><Relationship Id="rId5" Type="http://schemas.openxmlformats.org/officeDocument/2006/relationships/slideLayout" Target="../slideLayouts/slideLayout1.xml"/><Relationship Id="rId4" Type="http://schemas.openxmlformats.org/officeDocument/2006/relationships/audio" Target="../media/media3.mp3"/><Relationship Id="rId9" Type="http://schemas.openxmlformats.org/officeDocument/2006/relationships/image" Target="../media/image26.png"/></Relationships>
</file>

<file path=ppt/slides/_rels/slide4.xml.rels><?xml version="1.0" encoding="UTF-8" standalone="yes"?>
<Relationships xmlns="http://schemas.openxmlformats.org/package/2006/relationships"><Relationship Id="rId8" Type="http://schemas.openxmlformats.org/officeDocument/2006/relationships/image" Target="../media/image2.png"/><Relationship Id="rId13" Type="http://schemas.openxmlformats.org/officeDocument/2006/relationships/image" Target="../media/image7.gif"/><Relationship Id="rId18" Type="http://schemas.openxmlformats.org/officeDocument/2006/relationships/image" Target="../media/image11.gif"/><Relationship Id="rId3" Type="http://schemas.openxmlformats.org/officeDocument/2006/relationships/audio" Target="../media/audio1.wav"/><Relationship Id="rId7" Type="http://schemas.openxmlformats.org/officeDocument/2006/relationships/image" Target="../media/image1.wmf"/><Relationship Id="rId12" Type="http://schemas.openxmlformats.org/officeDocument/2006/relationships/image" Target="../media/image6.gif"/><Relationship Id="rId17" Type="http://schemas.openxmlformats.org/officeDocument/2006/relationships/image" Target="../media/image10.wmf"/><Relationship Id="rId2" Type="http://schemas.openxmlformats.org/officeDocument/2006/relationships/slideLayout" Target="../slideLayouts/slideLayout1.xml"/><Relationship Id="rId16" Type="http://schemas.openxmlformats.org/officeDocument/2006/relationships/image" Target="../media/image9.wmf"/><Relationship Id="rId20" Type="http://schemas.openxmlformats.org/officeDocument/2006/relationships/image" Target="../media/image13.gif"/><Relationship Id="rId1" Type="http://schemas.openxmlformats.org/officeDocument/2006/relationships/vmlDrawing" Target="../drawings/vmlDrawing4.vml"/><Relationship Id="rId6" Type="http://schemas.openxmlformats.org/officeDocument/2006/relationships/oleObject" Target="../embeddings/oleObject4.bin"/><Relationship Id="rId11" Type="http://schemas.openxmlformats.org/officeDocument/2006/relationships/image" Target="../media/image5.gif"/><Relationship Id="rId5" Type="http://schemas.openxmlformats.org/officeDocument/2006/relationships/audio" Target="../media/audio3.wav"/><Relationship Id="rId15" Type="http://schemas.openxmlformats.org/officeDocument/2006/relationships/slide" Target="slide11.xml"/><Relationship Id="rId10" Type="http://schemas.openxmlformats.org/officeDocument/2006/relationships/image" Target="../media/image4.wmf"/><Relationship Id="rId19" Type="http://schemas.openxmlformats.org/officeDocument/2006/relationships/image" Target="../media/image12.wmf"/><Relationship Id="rId4" Type="http://schemas.openxmlformats.org/officeDocument/2006/relationships/audio" Target="../media/audio2.wav"/><Relationship Id="rId9" Type="http://schemas.openxmlformats.org/officeDocument/2006/relationships/image" Target="../media/image3.wmf"/><Relationship Id="rId14" Type="http://schemas.openxmlformats.org/officeDocument/2006/relationships/image" Target="../media/image8.gif"/></Relationships>
</file>

<file path=ppt/slides/_rels/slide5.xml.rels><?xml version="1.0" encoding="UTF-8" standalone="yes"?>
<Relationships xmlns="http://schemas.openxmlformats.org/package/2006/relationships"><Relationship Id="rId8" Type="http://schemas.openxmlformats.org/officeDocument/2006/relationships/image" Target="../media/image1.wmf"/><Relationship Id="rId13" Type="http://schemas.openxmlformats.org/officeDocument/2006/relationships/image" Target="../media/image6.gif"/><Relationship Id="rId18" Type="http://schemas.openxmlformats.org/officeDocument/2006/relationships/image" Target="../media/image10.wmf"/><Relationship Id="rId3" Type="http://schemas.openxmlformats.org/officeDocument/2006/relationships/notesSlide" Target="../notesSlides/notesSlide1.xml"/><Relationship Id="rId7" Type="http://schemas.openxmlformats.org/officeDocument/2006/relationships/oleObject" Target="../embeddings/oleObject5.bin"/><Relationship Id="rId12" Type="http://schemas.openxmlformats.org/officeDocument/2006/relationships/image" Target="../media/image5.gif"/><Relationship Id="rId17" Type="http://schemas.openxmlformats.org/officeDocument/2006/relationships/image" Target="../media/image9.wmf"/><Relationship Id="rId2" Type="http://schemas.openxmlformats.org/officeDocument/2006/relationships/slideLayout" Target="../slideLayouts/slideLayout1.xml"/><Relationship Id="rId16" Type="http://schemas.openxmlformats.org/officeDocument/2006/relationships/slide" Target="slide11.xml"/><Relationship Id="rId20" Type="http://schemas.openxmlformats.org/officeDocument/2006/relationships/image" Target="../media/image13.gif"/><Relationship Id="rId1" Type="http://schemas.openxmlformats.org/officeDocument/2006/relationships/vmlDrawing" Target="../drawings/vmlDrawing5.vml"/><Relationship Id="rId6" Type="http://schemas.openxmlformats.org/officeDocument/2006/relationships/audio" Target="../media/audio3.wav"/><Relationship Id="rId11" Type="http://schemas.openxmlformats.org/officeDocument/2006/relationships/image" Target="../media/image4.wmf"/><Relationship Id="rId5" Type="http://schemas.openxmlformats.org/officeDocument/2006/relationships/audio" Target="../media/audio2.wav"/><Relationship Id="rId15" Type="http://schemas.openxmlformats.org/officeDocument/2006/relationships/image" Target="../media/image8.gif"/><Relationship Id="rId10" Type="http://schemas.openxmlformats.org/officeDocument/2006/relationships/image" Target="../media/image3.wmf"/><Relationship Id="rId19" Type="http://schemas.openxmlformats.org/officeDocument/2006/relationships/image" Target="../media/image11.gif"/><Relationship Id="rId4" Type="http://schemas.openxmlformats.org/officeDocument/2006/relationships/audio" Target="../media/audio1.wav"/><Relationship Id="rId9" Type="http://schemas.openxmlformats.org/officeDocument/2006/relationships/image" Target="../media/image2.png"/><Relationship Id="rId14" Type="http://schemas.openxmlformats.org/officeDocument/2006/relationships/image" Target="../media/image7.gif"/></Relationships>
</file>

<file path=ppt/slides/_rels/slide6.xml.rels><?xml version="1.0" encoding="UTF-8" standalone="yes"?>
<Relationships xmlns="http://schemas.openxmlformats.org/package/2006/relationships"><Relationship Id="rId8" Type="http://schemas.openxmlformats.org/officeDocument/2006/relationships/image" Target="../media/image2.png"/><Relationship Id="rId13" Type="http://schemas.openxmlformats.org/officeDocument/2006/relationships/image" Target="../media/image7.gif"/><Relationship Id="rId18" Type="http://schemas.openxmlformats.org/officeDocument/2006/relationships/image" Target="../media/image11.gif"/><Relationship Id="rId3" Type="http://schemas.openxmlformats.org/officeDocument/2006/relationships/audio" Target="../media/audio1.wav"/><Relationship Id="rId7" Type="http://schemas.openxmlformats.org/officeDocument/2006/relationships/image" Target="../media/image1.wmf"/><Relationship Id="rId12" Type="http://schemas.openxmlformats.org/officeDocument/2006/relationships/image" Target="../media/image6.gif"/><Relationship Id="rId17" Type="http://schemas.openxmlformats.org/officeDocument/2006/relationships/image" Target="../media/image10.wmf"/><Relationship Id="rId2" Type="http://schemas.openxmlformats.org/officeDocument/2006/relationships/slideLayout" Target="../slideLayouts/slideLayout1.xml"/><Relationship Id="rId16" Type="http://schemas.openxmlformats.org/officeDocument/2006/relationships/image" Target="../media/image9.wmf"/><Relationship Id="rId20" Type="http://schemas.openxmlformats.org/officeDocument/2006/relationships/image" Target="../media/image13.gif"/><Relationship Id="rId1" Type="http://schemas.openxmlformats.org/officeDocument/2006/relationships/vmlDrawing" Target="../drawings/vmlDrawing6.vml"/><Relationship Id="rId6" Type="http://schemas.openxmlformats.org/officeDocument/2006/relationships/oleObject" Target="../embeddings/oleObject6.bin"/><Relationship Id="rId11" Type="http://schemas.openxmlformats.org/officeDocument/2006/relationships/image" Target="../media/image5.gif"/><Relationship Id="rId5" Type="http://schemas.openxmlformats.org/officeDocument/2006/relationships/audio" Target="../media/audio3.wav"/><Relationship Id="rId15" Type="http://schemas.openxmlformats.org/officeDocument/2006/relationships/slide" Target="slide11.xml"/><Relationship Id="rId10" Type="http://schemas.openxmlformats.org/officeDocument/2006/relationships/image" Target="../media/image4.wmf"/><Relationship Id="rId19" Type="http://schemas.openxmlformats.org/officeDocument/2006/relationships/image" Target="../media/image12.wmf"/><Relationship Id="rId4" Type="http://schemas.openxmlformats.org/officeDocument/2006/relationships/audio" Target="../media/audio2.wav"/><Relationship Id="rId9" Type="http://schemas.openxmlformats.org/officeDocument/2006/relationships/image" Target="../media/image3.wmf"/><Relationship Id="rId14" Type="http://schemas.openxmlformats.org/officeDocument/2006/relationships/image" Target="../media/image8.gif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image" Target="../media/image2.png"/><Relationship Id="rId13" Type="http://schemas.openxmlformats.org/officeDocument/2006/relationships/image" Target="../media/image7.gif"/><Relationship Id="rId18" Type="http://schemas.openxmlformats.org/officeDocument/2006/relationships/image" Target="../media/image11.gif"/><Relationship Id="rId3" Type="http://schemas.openxmlformats.org/officeDocument/2006/relationships/audio" Target="../media/audio1.wav"/><Relationship Id="rId7" Type="http://schemas.openxmlformats.org/officeDocument/2006/relationships/image" Target="../media/image1.wmf"/><Relationship Id="rId12" Type="http://schemas.openxmlformats.org/officeDocument/2006/relationships/image" Target="../media/image6.gif"/><Relationship Id="rId17" Type="http://schemas.openxmlformats.org/officeDocument/2006/relationships/image" Target="../media/image10.wmf"/><Relationship Id="rId2" Type="http://schemas.openxmlformats.org/officeDocument/2006/relationships/slideLayout" Target="../slideLayouts/slideLayout1.xml"/><Relationship Id="rId16" Type="http://schemas.openxmlformats.org/officeDocument/2006/relationships/image" Target="../media/image9.wmf"/><Relationship Id="rId20" Type="http://schemas.openxmlformats.org/officeDocument/2006/relationships/image" Target="../media/image13.gif"/><Relationship Id="rId1" Type="http://schemas.openxmlformats.org/officeDocument/2006/relationships/vmlDrawing" Target="../drawings/vmlDrawing7.vml"/><Relationship Id="rId6" Type="http://schemas.openxmlformats.org/officeDocument/2006/relationships/oleObject" Target="../embeddings/oleObject7.bin"/><Relationship Id="rId11" Type="http://schemas.openxmlformats.org/officeDocument/2006/relationships/image" Target="../media/image5.gif"/><Relationship Id="rId5" Type="http://schemas.openxmlformats.org/officeDocument/2006/relationships/audio" Target="../media/audio3.wav"/><Relationship Id="rId15" Type="http://schemas.openxmlformats.org/officeDocument/2006/relationships/slide" Target="slide11.xml"/><Relationship Id="rId10" Type="http://schemas.openxmlformats.org/officeDocument/2006/relationships/image" Target="../media/image4.wmf"/><Relationship Id="rId19" Type="http://schemas.openxmlformats.org/officeDocument/2006/relationships/image" Target="../media/image12.wmf"/><Relationship Id="rId4" Type="http://schemas.openxmlformats.org/officeDocument/2006/relationships/audio" Target="../media/audio2.wav"/><Relationship Id="rId9" Type="http://schemas.openxmlformats.org/officeDocument/2006/relationships/image" Target="../media/image3.wmf"/><Relationship Id="rId14" Type="http://schemas.openxmlformats.org/officeDocument/2006/relationships/image" Target="../media/image8.gif"/></Relationships>
</file>

<file path=ppt/slides/_rels/slide8.xml.rels><?xml version="1.0" encoding="UTF-8" standalone="yes"?>
<Relationships xmlns="http://schemas.openxmlformats.org/package/2006/relationships"><Relationship Id="rId8" Type="http://schemas.openxmlformats.org/officeDocument/2006/relationships/image" Target="../media/image2.png"/><Relationship Id="rId13" Type="http://schemas.openxmlformats.org/officeDocument/2006/relationships/image" Target="../media/image7.gif"/><Relationship Id="rId18" Type="http://schemas.openxmlformats.org/officeDocument/2006/relationships/image" Target="../media/image11.gif"/><Relationship Id="rId3" Type="http://schemas.openxmlformats.org/officeDocument/2006/relationships/audio" Target="../media/audio1.wav"/><Relationship Id="rId7" Type="http://schemas.openxmlformats.org/officeDocument/2006/relationships/image" Target="../media/image1.wmf"/><Relationship Id="rId12" Type="http://schemas.openxmlformats.org/officeDocument/2006/relationships/image" Target="../media/image6.gif"/><Relationship Id="rId17" Type="http://schemas.openxmlformats.org/officeDocument/2006/relationships/image" Target="../media/image10.wmf"/><Relationship Id="rId2" Type="http://schemas.openxmlformats.org/officeDocument/2006/relationships/slideLayout" Target="../slideLayouts/slideLayout1.xml"/><Relationship Id="rId16" Type="http://schemas.openxmlformats.org/officeDocument/2006/relationships/image" Target="../media/image9.wmf"/><Relationship Id="rId20" Type="http://schemas.openxmlformats.org/officeDocument/2006/relationships/image" Target="../media/image13.gif"/><Relationship Id="rId1" Type="http://schemas.openxmlformats.org/officeDocument/2006/relationships/vmlDrawing" Target="../drawings/vmlDrawing8.vml"/><Relationship Id="rId6" Type="http://schemas.openxmlformats.org/officeDocument/2006/relationships/oleObject" Target="../embeddings/oleObject8.bin"/><Relationship Id="rId11" Type="http://schemas.openxmlformats.org/officeDocument/2006/relationships/image" Target="../media/image5.gif"/><Relationship Id="rId5" Type="http://schemas.openxmlformats.org/officeDocument/2006/relationships/audio" Target="../media/audio3.wav"/><Relationship Id="rId15" Type="http://schemas.openxmlformats.org/officeDocument/2006/relationships/slide" Target="slide11.xml"/><Relationship Id="rId10" Type="http://schemas.openxmlformats.org/officeDocument/2006/relationships/image" Target="../media/image4.wmf"/><Relationship Id="rId19" Type="http://schemas.openxmlformats.org/officeDocument/2006/relationships/image" Target="../media/image12.wmf"/><Relationship Id="rId4" Type="http://schemas.openxmlformats.org/officeDocument/2006/relationships/audio" Target="../media/audio2.wav"/><Relationship Id="rId9" Type="http://schemas.openxmlformats.org/officeDocument/2006/relationships/image" Target="../media/image3.wmf"/><Relationship Id="rId14" Type="http://schemas.openxmlformats.org/officeDocument/2006/relationships/image" Target="../media/image8.gif"/></Relationships>
</file>

<file path=ppt/slides/_rels/slide9.xml.rels><?xml version="1.0" encoding="UTF-8" standalone="yes"?>
<Relationships xmlns="http://schemas.openxmlformats.org/package/2006/relationships"><Relationship Id="rId8" Type="http://schemas.openxmlformats.org/officeDocument/2006/relationships/image" Target="../media/image2.png"/><Relationship Id="rId13" Type="http://schemas.openxmlformats.org/officeDocument/2006/relationships/image" Target="../media/image7.gif"/><Relationship Id="rId18" Type="http://schemas.openxmlformats.org/officeDocument/2006/relationships/image" Target="../media/image11.gif"/><Relationship Id="rId3" Type="http://schemas.openxmlformats.org/officeDocument/2006/relationships/audio" Target="../media/audio1.wav"/><Relationship Id="rId7" Type="http://schemas.openxmlformats.org/officeDocument/2006/relationships/image" Target="../media/image1.wmf"/><Relationship Id="rId12" Type="http://schemas.openxmlformats.org/officeDocument/2006/relationships/image" Target="../media/image6.gif"/><Relationship Id="rId17" Type="http://schemas.openxmlformats.org/officeDocument/2006/relationships/image" Target="../media/image10.wmf"/><Relationship Id="rId2" Type="http://schemas.openxmlformats.org/officeDocument/2006/relationships/slideLayout" Target="../slideLayouts/slideLayout1.xml"/><Relationship Id="rId16" Type="http://schemas.openxmlformats.org/officeDocument/2006/relationships/image" Target="../media/image9.wmf"/><Relationship Id="rId20" Type="http://schemas.openxmlformats.org/officeDocument/2006/relationships/image" Target="../media/image13.gif"/><Relationship Id="rId1" Type="http://schemas.openxmlformats.org/officeDocument/2006/relationships/vmlDrawing" Target="../drawings/vmlDrawing9.vml"/><Relationship Id="rId6" Type="http://schemas.openxmlformats.org/officeDocument/2006/relationships/oleObject" Target="../embeddings/oleObject9.bin"/><Relationship Id="rId11" Type="http://schemas.openxmlformats.org/officeDocument/2006/relationships/image" Target="../media/image5.gif"/><Relationship Id="rId5" Type="http://schemas.openxmlformats.org/officeDocument/2006/relationships/audio" Target="../media/audio3.wav"/><Relationship Id="rId15" Type="http://schemas.openxmlformats.org/officeDocument/2006/relationships/slide" Target="slide11.xml"/><Relationship Id="rId10" Type="http://schemas.openxmlformats.org/officeDocument/2006/relationships/image" Target="../media/image4.wmf"/><Relationship Id="rId19" Type="http://schemas.openxmlformats.org/officeDocument/2006/relationships/image" Target="../media/image12.wmf"/><Relationship Id="rId4" Type="http://schemas.openxmlformats.org/officeDocument/2006/relationships/audio" Target="../media/audio2.wav"/><Relationship Id="rId9" Type="http://schemas.openxmlformats.org/officeDocument/2006/relationships/image" Target="../media/image3.wmf"/><Relationship Id="rId14" Type="http://schemas.openxmlformats.org/officeDocument/2006/relationships/image" Target="../media/image8.gif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7458" name="Freeform 2"/>
          <p:cNvSpPr>
            <a:spLocks/>
          </p:cNvSpPr>
          <p:nvPr/>
        </p:nvSpPr>
        <p:spPr bwMode="auto">
          <a:xfrm>
            <a:off x="138113" y="1549400"/>
            <a:ext cx="8675687" cy="5105400"/>
          </a:xfrm>
          <a:custGeom>
            <a:avLst/>
            <a:gdLst>
              <a:gd name="T0" fmla="*/ 4800 w 5465"/>
              <a:gd name="T1" fmla="*/ 310 h 3131"/>
              <a:gd name="T2" fmla="*/ 1772 w 5465"/>
              <a:gd name="T3" fmla="*/ 163 h 3131"/>
              <a:gd name="T4" fmla="*/ 1432 w 5465"/>
              <a:gd name="T5" fmla="*/ 0 h 3131"/>
              <a:gd name="T6" fmla="*/ 989 w 5465"/>
              <a:gd name="T7" fmla="*/ 15 h 3131"/>
              <a:gd name="T8" fmla="*/ 428 w 5465"/>
              <a:gd name="T9" fmla="*/ 89 h 3131"/>
              <a:gd name="T10" fmla="*/ 118 w 5465"/>
              <a:gd name="T11" fmla="*/ 177 h 3131"/>
              <a:gd name="T12" fmla="*/ 0 w 5465"/>
              <a:gd name="T13" fmla="*/ 635 h 3131"/>
              <a:gd name="T14" fmla="*/ 133 w 5465"/>
              <a:gd name="T15" fmla="*/ 1123 h 3131"/>
              <a:gd name="T16" fmla="*/ 266 w 5465"/>
              <a:gd name="T17" fmla="*/ 1448 h 3131"/>
              <a:gd name="T18" fmla="*/ 177 w 5465"/>
              <a:gd name="T19" fmla="*/ 1640 h 3131"/>
              <a:gd name="T20" fmla="*/ 221 w 5465"/>
              <a:gd name="T21" fmla="*/ 1846 h 3131"/>
              <a:gd name="T22" fmla="*/ 310 w 5465"/>
              <a:gd name="T23" fmla="*/ 2009 h 3131"/>
              <a:gd name="T24" fmla="*/ 458 w 5465"/>
              <a:gd name="T25" fmla="*/ 2304 h 3131"/>
              <a:gd name="T26" fmla="*/ 472 w 5465"/>
              <a:gd name="T27" fmla="*/ 2393 h 3131"/>
              <a:gd name="T28" fmla="*/ 546 w 5465"/>
              <a:gd name="T29" fmla="*/ 2496 h 3131"/>
              <a:gd name="T30" fmla="*/ 709 w 5465"/>
              <a:gd name="T31" fmla="*/ 2733 h 3131"/>
              <a:gd name="T32" fmla="*/ 768 w 5465"/>
              <a:gd name="T33" fmla="*/ 2880 h 3131"/>
              <a:gd name="T34" fmla="*/ 797 w 5465"/>
              <a:gd name="T35" fmla="*/ 2984 h 3131"/>
              <a:gd name="T36" fmla="*/ 945 w 5465"/>
              <a:gd name="T37" fmla="*/ 3087 h 3131"/>
              <a:gd name="T38" fmla="*/ 1152 w 5465"/>
              <a:gd name="T39" fmla="*/ 3117 h 3131"/>
              <a:gd name="T40" fmla="*/ 1462 w 5465"/>
              <a:gd name="T41" fmla="*/ 3043 h 3131"/>
              <a:gd name="T42" fmla="*/ 1536 w 5465"/>
              <a:gd name="T43" fmla="*/ 3013 h 3131"/>
              <a:gd name="T44" fmla="*/ 1846 w 5465"/>
              <a:gd name="T45" fmla="*/ 2984 h 3131"/>
              <a:gd name="T46" fmla="*/ 2496 w 5465"/>
              <a:gd name="T47" fmla="*/ 3072 h 3131"/>
              <a:gd name="T48" fmla="*/ 2954 w 5465"/>
              <a:gd name="T49" fmla="*/ 3131 h 3131"/>
              <a:gd name="T50" fmla="*/ 3677 w 5465"/>
              <a:gd name="T51" fmla="*/ 3043 h 3131"/>
              <a:gd name="T52" fmla="*/ 3648 w 5465"/>
              <a:gd name="T53" fmla="*/ 2984 h 3131"/>
              <a:gd name="T54" fmla="*/ 3589 w 5465"/>
              <a:gd name="T55" fmla="*/ 2939 h 3131"/>
              <a:gd name="T56" fmla="*/ 3264 w 5465"/>
              <a:gd name="T57" fmla="*/ 2747 h 3131"/>
              <a:gd name="T58" fmla="*/ 3234 w 5465"/>
              <a:gd name="T59" fmla="*/ 2688 h 3131"/>
              <a:gd name="T60" fmla="*/ 3249 w 5465"/>
              <a:gd name="T61" fmla="*/ 2289 h 3131"/>
              <a:gd name="T62" fmla="*/ 3603 w 5465"/>
              <a:gd name="T63" fmla="*/ 2068 h 3131"/>
              <a:gd name="T64" fmla="*/ 3766 w 5465"/>
              <a:gd name="T65" fmla="*/ 1728 h 3131"/>
              <a:gd name="T66" fmla="*/ 3943 w 5465"/>
              <a:gd name="T67" fmla="*/ 1625 h 3131"/>
              <a:gd name="T68" fmla="*/ 4076 w 5465"/>
              <a:gd name="T69" fmla="*/ 1566 h 3131"/>
              <a:gd name="T70" fmla="*/ 4371 w 5465"/>
              <a:gd name="T71" fmla="*/ 1595 h 3131"/>
              <a:gd name="T72" fmla="*/ 4726 w 5465"/>
              <a:gd name="T73" fmla="*/ 1728 h 3131"/>
              <a:gd name="T74" fmla="*/ 5154 w 5465"/>
              <a:gd name="T75" fmla="*/ 1773 h 3131"/>
              <a:gd name="T76" fmla="*/ 5346 w 5465"/>
              <a:gd name="T77" fmla="*/ 1566 h 3131"/>
              <a:gd name="T78" fmla="*/ 5435 w 5465"/>
              <a:gd name="T79" fmla="*/ 1256 h 3131"/>
              <a:gd name="T80" fmla="*/ 5420 w 5465"/>
              <a:gd name="T81" fmla="*/ 753 h 3131"/>
              <a:gd name="T82" fmla="*/ 5361 w 5465"/>
              <a:gd name="T83" fmla="*/ 606 h 3131"/>
              <a:gd name="T84" fmla="*/ 5317 w 5465"/>
              <a:gd name="T85" fmla="*/ 517 h 3131"/>
              <a:gd name="T86" fmla="*/ 4741 w 5465"/>
              <a:gd name="T87" fmla="*/ 237 h 3131"/>
              <a:gd name="T88" fmla="*/ 4238 w 5465"/>
              <a:gd name="T89" fmla="*/ 251 h 3131"/>
              <a:gd name="T90" fmla="*/ 3116 w 5465"/>
              <a:gd name="T91" fmla="*/ 303 h 31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5465" h="3131">
                <a:moveTo>
                  <a:pt x="4800" y="310"/>
                </a:moveTo>
                <a:cubicBezTo>
                  <a:pt x="2535" y="283"/>
                  <a:pt x="3012" y="385"/>
                  <a:pt x="1772" y="163"/>
                </a:cubicBezTo>
                <a:cubicBezTo>
                  <a:pt x="1660" y="99"/>
                  <a:pt x="1546" y="58"/>
                  <a:pt x="1432" y="0"/>
                </a:cubicBezTo>
                <a:cubicBezTo>
                  <a:pt x="1284" y="5"/>
                  <a:pt x="1136" y="2"/>
                  <a:pt x="989" y="15"/>
                </a:cubicBezTo>
                <a:cubicBezTo>
                  <a:pt x="801" y="31"/>
                  <a:pt x="616" y="70"/>
                  <a:pt x="428" y="89"/>
                </a:cubicBezTo>
                <a:cubicBezTo>
                  <a:pt x="323" y="115"/>
                  <a:pt x="223" y="152"/>
                  <a:pt x="118" y="177"/>
                </a:cubicBezTo>
                <a:cubicBezTo>
                  <a:pt x="74" y="329"/>
                  <a:pt x="31" y="480"/>
                  <a:pt x="0" y="635"/>
                </a:cubicBezTo>
                <a:cubicBezTo>
                  <a:pt x="22" y="787"/>
                  <a:pt x="12" y="1002"/>
                  <a:pt x="133" y="1123"/>
                </a:cubicBezTo>
                <a:cubicBezTo>
                  <a:pt x="176" y="1234"/>
                  <a:pt x="233" y="1333"/>
                  <a:pt x="266" y="1448"/>
                </a:cubicBezTo>
                <a:cubicBezTo>
                  <a:pt x="241" y="1521"/>
                  <a:pt x="210" y="1572"/>
                  <a:pt x="177" y="1640"/>
                </a:cubicBezTo>
                <a:cubicBezTo>
                  <a:pt x="192" y="1709"/>
                  <a:pt x="202" y="1779"/>
                  <a:pt x="221" y="1846"/>
                </a:cubicBezTo>
                <a:cubicBezTo>
                  <a:pt x="259" y="1978"/>
                  <a:pt x="254" y="1916"/>
                  <a:pt x="310" y="2009"/>
                </a:cubicBezTo>
                <a:cubicBezTo>
                  <a:pt x="367" y="2104"/>
                  <a:pt x="402" y="2208"/>
                  <a:pt x="458" y="2304"/>
                </a:cubicBezTo>
                <a:cubicBezTo>
                  <a:pt x="463" y="2334"/>
                  <a:pt x="463" y="2364"/>
                  <a:pt x="472" y="2393"/>
                </a:cubicBezTo>
                <a:cubicBezTo>
                  <a:pt x="493" y="2465"/>
                  <a:pt x="503" y="2441"/>
                  <a:pt x="546" y="2496"/>
                </a:cubicBezTo>
                <a:cubicBezTo>
                  <a:pt x="643" y="2620"/>
                  <a:pt x="646" y="2629"/>
                  <a:pt x="709" y="2733"/>
                </a:cubicBezTo>
                <a:cubicBezTo>
                  <a:pt x="744" y="2879"/>
                  <a:pt x="692" y="2684"/>
                  <a:pt x="768" y="2880"/>
                </a:cubicBezTo>
                <a:cubicBezTo>
                  <a:pt x="781" y="2914"/>
                  <a:pt x="782" y="2951"/>
                  <a:pt x="797" y="2984"/>
                </a:cubicBezTo>
                <a:cubicBezTo>
                  <a:pt x="846" y="3090"/>
                  <a:pt x="844" y="3072"/>
                  <a:pt x="945" y="3087"/>
                </a:cubicBezTo>
                <a:cubicBezTo>
                  <a:pt x="1014" y="3097"/>
                  <a:pt x="1083" y="3107"/>
                  <a:pt x="1152" y="3117"/>
                </a:cubicBezTo>
                <a:cubicBezTo>
                  <a:pt x="1255" y="3092"/>
                  <a:pt x="1359" y="3068"/>
                  <a:pt x="1462" y="3043"/>
                </a:cubicBezTo>
                <a:cubicBezTo>
                  <a:pt x="1488" y="3037"/>
                  <a:pt x="1510" y="3017"/>
                  <a:pt x="1536" y="3013"/>
                </a:cubicBezTo>
                <a:cubicBezTo>
                  <a:pt x="1639" y="2997"/>
                  <a:pt x="1743" y="2994"/>
                  <a:pt x="1846" y="2984"/>
                </a:cubicBezTo>
                <a:cubicBezTo>
                  <a:pt x="2063" y="3013"/>
                  <a:pt x="2279" y="3048"/>
                  <a:pt x="2496" y="3072"/>
                </a:cubicBezTo>
                <a:cubicBezTo>
                  <a:pt x="2958" y="3124"/>
                  <a:pt x="2767" y="3041"/>
                  <a:pt x="2954" y="3131"/>
                </a:cubicBezTo>
                <a:cubicBezTo>
                  <a:pt x="3195" y="3102"/>
                  <a:pt x="3439" y="3093"/>
                  <a:pt x="3677" y="3043"/>
                </a:cubicBezTo>
                <a:cubicBezTo>
                  <a:pt x="3698" y="3038"/>
                  <a:pt x="3662" y="3001"/>
                  <a:pt x="3648" y="2984"/>
                </a:cubicBezTo>
                <a:cubicBezTo>
                  <a:pt x="3632" y="2965"/>
                  <a:pt x="3610" y="2953"/>
                  <a:pt x="3589" y="2939"/>
                </a:cubicBezTo>
                <a:cubicBezTo>
                  <a:pt x="3483" y="2868"/>
                  <a:pt x="3370" y="2818"/>
                  <a:pt x="3264" y="2747"/>
                </a:cubicBezTo>
                <a:cubicBezTo>
                  <a:pt x="3254" y="2727"/>
                  <a:pt x="3235" y="2710"/>
                  <a:pt x="3234" y="2688"/>
                </a:cubicBezTo>
                <a:cubicBezTo>
                  <a:pt x="3230" y="2555"/>
                  <a:pt x="3195" y="2410"/>
                  <a:pt x="3249" y="2289"/>
                </a:cubicBezTo>
                <a:cubicBezTo>
                  <a:pt x="3267" y="2249"/>
                  <a:pt x="3512" y="2099"/>
                  <a:pt x="3603" y="2068"/>
                </a:cubicBezTo>
                <a:cubicBezTo>
                  <a:pt x="3643" y="1952"/>
                  <a:pt x="3656" y="1807"/>
                  <a:pt x="3766" y="1728"/>
                </a:cubicBezTo>
                <a:cubicBezTo>
                  <a:pt x="4058" y="1518"/>
                  <a:pt x="3725" y="1745"/>
                  <a:pt x="3943" y="1625"/>
                </a:cubicBezTo>
                <a:cubicBezTo>
                  <a:pt x="4067" y="1557"/>
                  <a:pt x="3932" y="1595"/>
                  <a:pt x="4076" y="1566"/>
                </a:cubicBezTo>
                <a:cubicBezTo>
                  <a:pt x="4197" y="1474"/>
                  <a:pt x="4124" y="1504"/>
                  <a:pt x="4371" y="1595"/>
                </a:cubicBezTo>
                <a:cubicBezTo>
                  <a:pt x="4504" y="1644"/>
                  <a:pt x="4592" y="1705"/>
                  <a:pt x="4726" y="1728"/>
                </a:cubicBezTo>
                <a:cubicBezTo>
                  <a:pt x="4903" y="1829"/>
                  <a:pt x="4943" y="1803"/>
                  <a:pt x="5154" y="1773"/>
                </a:cubicBezTo>
                <a:cubicBezTo>
                  <a:pt x="5225" y="1702"/>
                  <a:pt x="5294" y="1653"/>
                  <a:pt x="5346" y="1566"/>
                </a:cubicBezTo>
                <a:cubicBezTo>
                  <a:pt x="5364" y="1461"/>
                  <a:pt x="5400" y="1357"/>
                  <a:pt x="5435" y="1256"/>
                </a:cubicBezTo>
                <a:cubicBezTo>
                  <a:pt x="5465" y="1022"/>
                  <a:pt x="5458" y="1138"/>
                  <a:pt x="5420" y="753"/>
                </a:cubicBezTo>
                <a:cubicBezTo>
                  <a:pt x="5411" y="666"/>
                  <a:pt x="5404" y="685"/>
                  <a:pt x="5361" y="606"/>
                </a:cubicBezTo>
                <a:cubicBezTo>
                  <a:pt x="5345" y="577"/>
                  <a:pt x="5336" y="544"/>
                  <a:pt x="5317" y="517"/>
                </a:cubicBezTo>
                <a:cubicBezTo>
                  <a:pt x="5194" y="340"/>
                  <a:pt x="4932" y="291"/>
                  <a:pt x="4741" y="237"/>
                </a:cubicBezTo>
                <a:cubicBezTo>
                  <a:pt x="4357" y="254"/>
                  <a:pt x="4524" y="251"/>
                  <a:pt x="4238" y="251"/>
                </a:cubicBezTo>
                <a:lnTo>
                  <a:pt x="3116" y="303"/>
                </a:lnTo>
              </a:path>
            </a:pathLst>
          </a:custGeom>
          <a:solidFill>
            <a:srgbClr val="C0C0C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147459" name="Group 3"/>
          <p:cNvGrpSpPr>
            <a:grpSpLocks/>
          </p:cNvGrpSpPr>
          <p:nvPr/>
        </p:nvGrpSpPr>
        <p:grpSpPr bwMode="auto">
          <a:xfrm>
            <a:off x="6400800" y="3878263"/>
            <a:ext cx="1825625" cy="1912937"/>
            <a:chOff x="4579" y="153"/>
            <a:chExt cx="1150" cy="1205"/>
          </a:xfrm>
        </p:grpSpPr>
        <p:sp>
          <p:nvSpPr>
            <p:cNvPr id="147460" name="Freeform 4"/>
            <p:cNvSpPr>
              <a:spLocks/>
            </p:cNvSpPr>
            <p:nvPr/>
          </p:nvSpPr>
          <p:spPr bwMode="auto">
            <a:xfrm>
              <a:off x="4579" y="408"/>
              <a:ext cx="1109" cy="950"/>
            </a:xfrm>
            <a:custGeom>
              <a:avLst/>
              <a:gdLst>
                <a:gd name="T0" fmla="*/ 52 w 1109"/>
                <a:gd name="T1" fmla="*/ 131 h 950"/>
                <a:gd name="T2" fmla="*/ 52 w 1109"/>
                <a:gd name="T3" fmla="*/ 419 h 950"/>
                <a:gd name="T4" fmla="*/ 124 w 1109"/>
                <a:gd name="T5" fmla="*/ 639 h 950"/>
                <a:gd name="T6" fmla="*/ 276 w 1109"/>
                <a:gd name="T7" fmla="*/ 783 h 950"/>
                <a:gd name="T8" fmla="*/ 704 w 1109"/>
                <a:gd name="T9" fmla="*/ 919 h 950"/>
                <a:gd name="T10" fmla="*/ 1006 w 1109"/>
                <a:gd name="T11" fmla="*/ 933 h 950"/>
                <a:gd name="T12" fmla="*/ 1109 w 1109"/>
                <a:gd name="T13" fmla="*/ 785 h 950"/>
                <a:gd name="T14" fmla="*/ 1079 w 1109"/>
                <a:gd name="T15" fmla="*/ 357 h 950"/>
                <a:gd name="T16" fmla="*/ 1012 w 1109"/>
                <a:gd name="T17" fmla="*/ 227 h 950"/>
                <a:gd name="T18" fmla="*/ 858 w 1109"/>
                <a:gd name="T19" fmla="*/ 165 h 950"/>
                <a:gd name="T20" fmla="*/ 556 w 1109"/>
                <a:gd name="T21" fmla="*/ 3 h 950"/>
                <a:gd name="T22" fmla="*/ 116 w 1109"/>
                <a:gd name="T23" fmla="*/ 35 h 950"/>
                <a:gd name="T24" fmla="*/ 52 w 1109"/>
                <a:gd name="T25" fmla="*/ 163 h 950"/>
                <a:gd name="T26" fmla="*/ 84 w 1109"/>
                <a:gd name="T27" fmla="*/ 283 h 950"/>
                <a:gd name="T28" fmla="*/ 0 w 1109"/>
                <a:gd name="T29" fmla="*/ 231 h 950"/>
                <a:gd name="T30" fmla="*/ 52 w 1109"/>
                <a:gd name="T31" fmla="*/ 131 h 9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09" h="950">
                  <a:moveTo>
                    <a:pt x="52" y="131"/>
                  </a:moveTo>
                  <a:cubicBezTo>
                    <a:pt x="52" y="158"/>
                    <a:pt x="40" y="334"/>
                    <a:pt x="52" y="419"/>
                  </a:cubicBezTo>
                  <a:cubicBezTo>
                    <a:pt x="64" y="504"/>
                    <a:pt x="87" y="578"/>
                    <a:pt x="124" y="639"/>
                  </a:cubicBezTo>
                  <a:cubicBezTo>
                    <a:pt x="181" y="725"/>
                    <a:pt x="190" y="746"/>
                    <a:pt x="276" y="783"/>
                  </a:cubicBezTo>
                  <a:cubicBezTo>
                    <a:pt x="427" y="847"/>
                    <a:pt x="549" y="866"/>
                    <a:pt x="704" y="919"/>
                  </a:cubicBezTo>
                  <a:cubicBezTo>
                    <a:pt x="803" y="909"/>
                    <a:pt x="908" y="950"/>
                    <a:pt x="1006" y="933"/>
                  </a:cubicBezTo>
                  <a:cubicBezTo>
                    <a:pt x="1065" y="923"/>
                    <a:pt x="1109" y="785"/>
                    <a:pt x="1109" y="785"/>
                  </a:cubicBezTo>
                  <a:cubicBezTo>
                    <a:pt x="1099" y="642"/>
                    <a:pt x="1100" y="498"/>
                    <a:pt x="1079" y="357"/>
                  </a:cubicBezTo>
                  <a:cubicBezTo>
                    <a:pt x="1071" y="307"/>
                    <a:pt x="1042" y="254"/>
                    <a:pt x="1012" y="227"/>
                  </a:cubicBezTo>
                  <a:cubicBezTo>
                    <a:pt x="893" y="122"/>
                    <a:pt x="948" y="196"/>
                    <a:pt x="858" y="165"/>
                  </a:cubicBezTo>
                  <a:cubicBezTo>
                    <a:pt x="785" y="57"/>
                    <a:pt x="679" y="26"/>
                    <a:pt x="556" y="3"/>
                  </a:cubicBezTo>
                  <a:cubicBezTo>
                    <a:pt x="339" y="8"/>
                    <a:pt x="330" y="0"/>
                    <a:pt x="116" y="35"/>
                  </a:cubicBezTo>
                  <a:cubicBezTo>
                    <a:pt x="24" y="61"/>
                    <a:pt x="74" y="134"/>
                    <a:pt x="52" y="163"/>
                  </a:cubicBezTo>
                  <a:cubicBezTo>
                    <a:pt x="47" y="204"/>
                    <a:pt x="93" y="272"/>
                    <a:pt x="84" y="283"/>
                  </a:cubicBezTo>
                  <a:cubicBezTo>
                    <a:pt x="89" y="298"/>
                    <a:pt x="5" y="256"/>
                    <a:pt x="0" y="231"/>
                  </a:cubicBezTo>
                  <a:lnTo>
                    <a:pt x="52" y="131"/>
                  </a:lnTo>
                  <a:close/>
                </a:path>
              </a:pathLst>
            </a:custGeom>
            <a:solidFill>
              <a:srgbClr val="C0C0C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DDDDDD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461" name="Freeform 5"/>
            <p:cNvSpPr>
              <a:spLocks/>
            </p:cNvSpPr>
            <p:nvPr/>
          </p:nvSpPr>
          <p:spPr bwMode="auto">
            <a:xfrm>
              <a:off x="4603" y="384"/>
              <a:ext cx="1109" cy="950"/>
            </a:xfrm>
            <a:custGeom>
              <a:avLst/>
              <a:gdLst>
                <a:gd name="T0" fmla="*/ 52 w 1109"/>
                <a:gd name="T1" fmla="*/ 131 h 950"/>
                <a:gd name="T2" fmla="*/ 52 w 1109"/>
                <a:gd name="T3" fmla="*/ 419 h 950"/>
                <a:gd name="T4" fmla="*/ 124 w 1109"/>
                <a:gd name="T5" fmla="*/ 639 h 950"/>
                <a:gd name="T6" fmla="*/ 276 w 1109"/>
                <a:gd name="T7" fmla="*/ 783 h 950"/>
                <a:gd name="T8" fmla="*/ 704 w 1109"/>
                <a:gd name="T9" fmla="*/ 919 h 950"/>
                <a:gd name="T10" fmla="*/ 1006 w 1109"/>
                <a:gd name="T11" fmla="*/ 933 h 950"/>
                <a:gd name="T12" fmla="*/ 1109 w 1109"/>
                <a:gd name="T13" fmla="*/ 785 h 950"/>
                <a:gd name="T14" fmla="*/ 1079 w 1109"/>
                <a:gd name="T15" fmla="*/ 357 h 950"/>
                <a:gd name="T16" fmla="*/ 1012 w 1109"/>
                <a:gd name="T17" fmla="*/ 227 h 950"/>
                <a:gd name="T18" fmla="*/ 858 w 1109"/>
                <a:gd name="T19" fmla="*/ 165 h 950"/>
                <a:gd name="T20" fmla="*/ 556 w 1109"/>
                <a:gd name="T21" fmla="*/ 3 h 950"/>
                <a:gd name="T22" fmla="*/ 116 w 1109"/>
                <a:gd name="T23" fmla="*/ 35 h 950"/>
                <a:gd name="T24" fmla="*/ 52 w 1109"/>
                <a:gd name="T25" fmla="*/ 163 h 950"/>
                <a:gd name="T26" fmla="*/ 84 w 1109"/>
                <a:gd name="T27" fmla="*/ 283 h 950"/>
                <a:gd name="T28" fmla="*/ 0 w 1109"/>
                <a:gd name="T29" fmla="*/ 231 h 950"/>
                <a:gd name="T30" fmla="*/ 52 w 1109"/>
                <a:gd name="T31" fmla="*/ 131 h 9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09" h="950">
                  <a:moveTo>
                    <a:pt x="52" y="131"/>
                  </a:moveTo>
                  <a:cubicBezTo>
                    <a:pt x="52" y="158"/>
                    <a:pt x="40" y="334"/>
                    <a:pt x="52" y="419"/>
                  </a:cubicBezTo>
                  <a:cubicBezTo>
                    <a:pt x="64" y="504"/>
                    <a:pt x="87" y="578"/>
                    <a:pt x="124" y="639"/>
                  </a:cubicBezTo>
                  <a:cubicBezTo>
                    <a:pt x="181" y="725"/>
                    <a:pt x="190" y="746"/>
                    <a:pt x="276" y="783"/>
                  </a:cubicBezTo>
                  <a:cubicBezTo>
                    <a:pt x="427" y="847"/>
                    <a:pt x="549" y="866"/>
                    <a:pt x="704" y="919"/>
                  </a:cubicBezTo>
                  <a:cubicBezTo>
                    <a:pt x="803" y="909"/>
                    <a:pt x="908" y="950"/>
                    <a:pt x="1006" y="933"/>
                  </a:cubicBezTo>
                  <a:cubicBezTo>
                    <a:pt x="1065" y="923"/>
                    <a:pt x="1109" y="785"/>
                    <a:pt x="1109" y="785"/>
                  </a:cubicBezTo>
                  <a:cubicBezTo>
                    <a:pt x="1099" y="642"/>
                    <a:pt x="1100" y="498"/>
                    <a:pt x="1079" y="357"/>
                  </a:cubicBezTo>
                  <a:cubicBezTo>
                    <a:pt x="1071" y="307"/>
                    <a:pt x="1042" y="254"/>
                    <a:pt x="1012" y="227"/>
                  </a:cubicBezTo>
                  <a:cubicBezTo>
                    <a:pt x="893" y="122"/>
                    <a:pt x="948" y="196"/>
                    <a:pt x="858" y="165"/>
                  </a:cubicBezTo>
                  <a:cubicBezTo>
                    <a:pt x="785" y="57"/>
                    <a:pt x="679" y="26"/>
                    <a:pt x="556" y="3"/>
                  </a:cubicBezTo>
                  <a:cubicBezTo>
                    <a:pt x="339" y="8"/>
                    <a:pt x="330" y="0"/>
                    <a:pt x="116" y="35"/>
                  </a:cubicBezTo>
                  <a:cubicBezTo>
                    <a:pt x="24" y="61"/>
                    <a:pt x="74" y="134"/>
                    <a:pt x="52" y="163"/>
                  </a:cubicBezTo>
                  <a:cubicBezTo>
                    <a:pt x="47" y="204"/>
                    <a:pt x="93" y="272"/>
                    <a:pt x="84" y="283"/>
                  </a:cubicBezTo>
                  <a:cubicBezTo>
                    <a:pt x="89" y="298"/>
                    <a:pt x="5" y="256"/>
                    <a:pt x="0" y="231"/>
                  </a:cubicBezTo>
                  <a:lnTo>
                    <a:pt x="52" y="131"/>
                  </a:lnTo>
                  <a:close/>
                </a:path>
              </a:pathLst>
            </a:custGeom>
            <a:pattFill prst="horzBrick">
              <a:fgClr>
                <a:srgbClr val="DDDDDD"/>
              </a:fgClr>
              <a:bgClr>
                <a:schemeClr val="bg1"/>
              </a:bgClr>
            </a:patt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47462" name="Group 6"/>
            <p:cNvGrpSpPr>
              <a:grpSpLocks/>
            </p:cNvGrpSpPr>
            <p:nvPr/>
          </p:nvGrpSpPr>
          <p:grpSpPr bwMode="auto">
            <a:xfrm>
              <a:off x="4704" y="153"/>
              <a:ext cx="1025" cy="1152"/>
              <a:chOff x="4704" y="153"/>
              <a:chExt cx="1025" cy="1152"/>
            </a:xfrm>
          </p:grpSpPr>
          <p:graphicFrame>
            <p:nvGraphicFramePr>
              <p:cNvPr id="147463" name="Object 7"/>
              <p:cNvGraphicFramePr>
                <a:graphicFrameLocks noChangeAspect="1"/>
              </p:cNvGraphicFramePr>
              <p:nvPr/>
            </p:nvGraphicFramePr>
            <p:xfrm>
              <a:off x="4896" y="432"/>
              <a:ext cx="430" cy="681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1052" name="Clip" r:id="rId7" imgW="1917360" imgH="2997000" progId="MS_ClipArt_Gallery.2">
                      <p:embed/>
                    </p:oleObj>
                  </mc:Choice>
                  <mc:Fallback>
                    <p:oleObj name="Clip" r:id="rId7" imgW="1917360" imgH="2997000" progId="MS_ClipArt_Gallery.2">
                      <p:embed/>
                      <p:pic>
                        <p:nvPicPr>
                          <p:cNvPr id="0" name="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8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4896" y="432"/>
                            <a:ext cx="430" cy="681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ffectLst/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rgbClr val="FFFFFF"/>
                                </a:solidFill>
                              </a14:hiddenFill>
                            </a:ext>
                            <a:ext uri="{91240B29-F687-4F45-9708-019B960494DF}">
                              <a14:hiddenLine xmlns:a14="http://schemas.microsoft.com/office/drawing/2010/main" w="9525">
                                <a:solidFill>
                                  <a:srgbClr val="000000"/>
                                </a:solidFill>
                                <a:miter lim="800000"/>
                                <a:headEnd/>
                                <a:tailEnd/>
                              </a14:hiddenLine>
                            </a:ex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rgbClr val="808080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</p:pic>
                    </p:oleObj>
                  </mc:Fallback>
                </mc:AlternateContent>
              </a:graphicData>
            </a:graphic>
          </p:graphicFrame>
          <p:grpSp>
            <p:nvGrpSpPr>
              <p:cNvPr id="147464" name="Group 8"/>
              <p:cNvGrpSpPr>
                <a:grpSpLocks/>
              </p:cNvGrpSpPr>
              <p:nvPr/>
            </p:nvGrpSpPr>
            <p:grpSpPr bwMode="auto">
              <a:xfrm>
                <a:off x="4704" y="153"/>
                <a:ext cx="288" cy="873"/>
                <a:chOff x="4032" y="375"/>
                <a:chExt cx="288" cy="873"/>
              </a:xfrm>
            </p:grpSpPr>
            <p:pic>
              <p:nvPicPr>
                <p:cNvPr id="147465" name="Picture 9" descr="000803_1055_4732_v__v"/>
                <p:cNvPicPr>
                  <a:picLocks noChangeAspect="1" noChangeArrowheads="1"/>
                </p:cNvPicPr>
                <p:nvPr/>
              </p:nvPicPr>
              <p:blipFill>
                <a:blip r:embed="rId9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flipH="1">
                  <a:off x="4032" y="621"/>
                  <a:ext cx="288" cy="627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  <p:sp>
              <p:nvSpPr>
                <p:cNvPr id="147466" name="Text Box 10"/>
                <p:cNvSpPr txBox="1">
                  <a:spLocks noChangeArrowheads="1"/>
                </p:cNvSpPr>
                <p:nvPr/>
              </p:nvSpPr>
              <p:spPr bwMode="auto">
                <a:xfrm>
                  <a:off x="4032" y="375"/>
                  <a:ext cx="192" cy="327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/>
                <a:p>
                  <a:pPr>
                    <a:spcBef>
                      <a:spcPct val="50000"/>
                    </a:spcBef>
                  </a:pPr>
                  <a:r>
                    <a:rPr lang="en-US" sz="2800" dirty="0">
                      <a:solidFill>
                        <a:srgbClr val="FF0000"/>
                      </a:solidFill>
                      <a:latin typeface="Arial" charset="0"/>
                      <a:cs typeface="Arial" charset="0"/>
                    </a:rPr>
                    <a:t>?</a:t>
                  </a:r>
                </a:p>
              </p:txBody>
            </p:sp>
          </p:grpSp>
          <p:pic>
            <p:nvPicPr>
              <p:cNvPr id="147467" name="Picture 11" descr="EASTO008"/>
              <p:cNvPicPr>
                <a:picLocks noChangeAspect="1" noChangeArrowheads="1"/>
              </p:cNvPicPr>
              <p:nvPr/>
            </p:nvPicPr>
            <p:blipFill>
              <a:blip r:embed="rId10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136" y="681"/>
                <a:ext cx="593" cy="624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</p:grpSp>
      </p:grpSp>
      <p:pic>
        <p:nvPicPr>
          <p:cNvPr id="147468" name="Picture 12" descr="POINSET2"/>
          <p:cNvPicPr>
            <a:picLocks noChangeAspect="1" noChangeArrowheads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288" y="14288"/>
            <a:ext cx="1277937" cy="1273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47470" name="Picture 14" descr="POINSET2"/>
          <p:cNvPicPr>
            <a:picLocks noChangeAspect="1" noChangeArrowheads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-10800000">
            <a:off x="7800975" y="5519738"/>
            <a:ext cx="1279525" cy="12747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47471" name="Picture 15" descr="POINSET2"/>
          <p:cNvPicPr>
            <a:picLocks noChangeAspect="1" noChangeArrowheads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-16200000">
            <a:off x="7835900" y="26988"/>
            <a:ext cx="1279525" cy="1273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47472" name="Picture 16" descr="pretty_flower_purple_hb"/>
          <p:cNvPicPr>
            <a:picLocks noChangeAspect="1" noChangeArrowheads="1" noCrop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29538" y="5567363"/>
            <a:ext cx="1028700" cy="10287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47473" name="Picture 17" descr="pretty_flower_red_hb"/>
          <p:cNvPicPr>
            <a:picLocks noChangeAspect="1" noChangeArrowheads="1" noCrop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24800" y="333375"/>
            <a:ext cx="914400" cy="9144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47475" name="Picture 19" descr="pretty_flower_orange_hb"/>
          <p:cNvPicPr>
            <a:picLocks noChangeAspect="1" noChangeArrowheads="1" noCrop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5738" y="166688"/>
            <a:ext cx="1028700" cy="10287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47476" name="Freeform 20"/>
          <p:cNvSpPr>
            <a:spLocks/>
          </p:cNvSpPr>
          <p:nvPr/>
        </p:nvSpPr>
        <p:spPr bwMode="auto">
          <a:xfrm>
            <a:off x="228600" y="1447800"/>
            <a:ext cx="8675688" cy="5105400"/>
          </a:xfrm>
          <a:custGeom>
            <a:avLst/>
            <a:gdLst>
              <a:gd name="T0" fmla="*/ 4800 w 5465"/>
              <a:gd name="T1" fmla="*/ 310 h 3131"/>
              <a:gd name="T2" fmla="*/ 1772 w 5465"/>
              <a:gd name="T3" fmla="*/ 163 h 3131"/>
              <a:gd name="T4" fmla="*/ 1432 w 5465"/>
              <a:gd name="T5" fmla="*/ 0 h 3131"/>
              <a:gd name="T6" fmla="*/ 989 w 5465"/>
              <a:gd name="T7" fmla="*/ 15 h 3131"/>
              <a:gd name="T8" fmla="*/ 428 w 5465"/>
              <a:gd name="T9" fmla="*/ 89 h 3131"/>
              <a:gd name="T10" fmla="*/ 118 w 5465"/>
              <a:gd name="T11" fmla="*/ 177 h 3131"/>
              <a:gd name="T12" fmla="*/ 0 w 5465"/>
              <a:gd name="T13" fmla="*/ 635 h 3131"/>
              <a:gd name="T14" fmla="*/ 133 w 5465"/>
              <a:gd name="T15" fmla="*/ 1123 h 3131"/>
              <a:gd name="T16" fmla="*/ 266 w 5465"/>
              <a:gd name="T17" fmla="*/ 1448 h 3131"/>
              <a:gd name="T18" fmla="*/ 177 w 5465"/>
              <a:gd name="T19" fmla="*/ 1640 h 3131"/>
              <a:gd name="T20" fmla="*/ 221 w 5465"/>
              <a:gd name="T21" fmla="*/ 1846 h 3131"/>
              <a:gd name="T22" fmla="*/ 310 w 5465"/>
              <a:gd name="T23" fmla="*/ 2009 h 3131"/>
              <a:gd name="T24" fmla="*/ 458 w 5465"/>
              <a:gd name="T25" fmla="*/ 2304 h 3131"/>
              <a:gd name="T26" fmla="*/ 472 w 5465"/>
              <a:gd name="T27" fmla="*/ 2393 h 3131"/>
              <a:gd name="T28" fmla="*/ 546 w 5465"/>
              <a:gd name="T29" fmla="*/ 2496 h 3131"/>
              <a:gd name="T30" fmla="*/ 709 w 5465"/>
              <a:gd name="T31" fmla="*/ 2733 h 3131"/>
              <a:gd name="T32" fmla="*/ 768 w 5465"/>
              <a:gd name="T33" fmla="*/ 2880 h 3131"/>
              <a:gd name="T34" fmla="*/ 797 w 5465"/>
              <a:gd name="T35" fmla="*/ 2984 h 3131"/>
              <a:gd name="T36" fmla="*/ 945 w 5465"/>
              <a:gd name="T37" fmla="*/ 3087 h 3131"/>
              <a:gd name="T38" fmla="*/ 1152 w 5465"/>
              <a:gd name="T39" fmla="*/ 3117 h 3131"/>
              <a:gd name="T40" fmla="*/ 1462 w 5465"/>
              <a:gd name="T41" fmla="*/ 3043 h 3131"/>
              <a:gd name="T42" fmla="*/ 1536 w 5465"/>
              <a:gd name="T43" fmla="*/ 3013 h 3131"/>
              <a:gd name="T44" fmla="*/ 1846 w 5465"/>
              <a:gd name="T45" fmla="*/ 2984 h 3131"/>
              <a:gd name="T46" fmla="*/ 2496 w 5465"/>
              <a:gd name="T47" fmla="*/ 3072 h 3131"/>
              <a:gd name="T48" fmla="*/ 2954 w 5465"/>
              <a:gd name="T49" fmla="*/ 3131 h 3131"/>
              <a:gd name="T50" fmla="*/ 3677 w 5465"/>
              <a:gd name="T51" fmla="*/ 3043 h 3131"/>
              <a:gd name="T52" fmla="*/ 3648 w 5465"/>
              <a:gd name="T53" fmla="*/ 2984 h 3131"/>
              <a:gd name="T54" fmla="*/ 3589 w 5465"/>
              <a:gd name="T55" fmla="*/ 2939 h 3131"/>
              <a:gd name="T56" fmla="*/ 3264 w 5465"/>
              <a:gd name="T57" fmla="*/ 2747 h 3131"/>
              <a:gd name="T58" fmla="*/ 3234 w 5465"/>
              <a:gd name="T59" fmla="*/ 2688 h 3131"/>
              <a:gd name="T60" fmla="*/ 3249 w 5465"/>
              <a:gd name="T61" fmla="*/ 2289 h 3131"/>
              <a:gd name="T62" fmla="*/ 3603 w 5465"/>
              <a:gd name="T63" fmla="*/ 2068 h 3131"/>
              <a:gd name="T64" fmla="*/ 3766 w 5465"/>
              <a:gd name="T65" fmla="*/ 1728 h 3131"/>
              <a:gd name="T66" fmla="*/ 3943 w 5465"/>
              <a:gd name="T67" fmla="*/ 1625 h 3131"/>
              <a:gd name="T68" fmla="*/ 4076 w 5465"/>
              <a:gd name="T69" fmla="*/ 1566 h 3131"/>
              <a:gd name="T70" fmla="*/ 4371 w 5465"/>
              <a:gd name="T71" fmla="*/ 1595 h 3131"/>
              <a:gd name="T72" fmla="*/ 4726 w 5465"/>
              <a:gd name="T73" fmla="*/ 1728 h 3131"/>
              <a:gd name="T74" fmla="*/ 5154 w 5465"/>
              <a:gd name="T75" fmla="*/ 1773 h 3131"/>
              <a:gd name="T76" fmla="*/ 5346 w 5465"/>
              <a:gd name="T77" fmla="*/ 1566 h 3131"/>
              <a:gd name="T78" fmla="*/ 5435 w 5465"/>
              <a:gd name="T79" fmla="*/ 1256 h 3131"/>
              <a:gd name="T80" fmla="*/ 5420 w 5465"/>
              <a:gd name="T81" fmla="*/ 753 h 3131"/>
              <a:gd name="T82" fmla="*/ 5361 w 5465"/>
              <a:gd name="T83" fmla="*/ 606 h 3131"/>
              <a:gd name="T84" fmla="*/ 5317 w 5465"/>
              <a:gd name="T85" fmla="*/ 517 h 3131"/>
              <a:gd name="T86" fmla="*/ 4741 w 5465"/>
              <a:gd name="T87" fmla="*/ 237 h 3131"/>
              <a:gd name="T88" fmla="*/ 4238 w 5465"/>
              <a:gd name="T89" fmla="*/ 251 h 3131"/>
              <a:gd name="T90" fmla="*/ 3116 w 5465"/>
              <a:gd name="T91" fmla="*/ 303 h 31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5465" h="3131">
                <a:moveTo>
                  <a:pt x="4800" y="310"/>
                </a:moveTo>
                <a:cubicBezTo>
                  <a:pt x="2535" y="283"/>
                  <a:pt x="3012" y="385"/>
                  <a:pt x="1772" y="163"/>
                </a:cubicBezTo>
                <a:cubicBezTo>
                  <a:pt x="1660" y="99"/>
                  <a:pt x="1546" y="58"/>
                  <a:pt x="1432" y="0"/>
                </a:cubicBezTo>
                <a:cubicBezTo>
                  <a:pt x="1284" y="5"/>
                  <a:pt x="1136" y="2"/>
                  <a:pt x="989" y="15"/>
                </a:cubicBezTo>
                <a:cubicBezTo>
                  <a:pt x="801" y="31"/>
                  <a:pt x="616" y="70"/>
                  <a:pt x="428" y="89"/>
                </a:cubicBezTo>
                <a:cubicBezTo>
                  <a:pt x="323" y="115"/>
                  <a:pt x="223" y="152"/>
                  <a:pt x="118" y="177"/>
                </a:cubicBezTo>
                <a:cubicBezTo>
                  <a:pt x="74" y="329"/>
                  <a:pt x="31" y="480"/>
                  <a:pt x="0" y="635"/>
                </a:cubicBezTo>
                <a:cubicBezTo>
                  <a:pt x="22" y="787"/>
                  <a:pt x="12" y="1002"/>
                  <a:pt x="133" y="1123"/>
                </a:cubicBezTo>
                <a:cubicBezTo>
                  <a:pt x="176" y="1234"/>
                  <a:pt x="233" y="1333"/>
                  <a:pt x="266" y="1448"/>
                </a:cubicBezTo>
                <a:cubicBezTo>
                  <a:pt x="241" y="1521"/>
                  <a:pt x="210" y="1572"/>
                  <a:pt x="177" y="1640"/>
                </a:cubicBezTo>
                <a:cubicBezTo>
                  <a:pt x="192" y="1709"/>
                  <a:pt x="202" y="1779"/>
                  <a:pt x="221" y="1846"/>
                </a:cubicBezTo>
                <a:cubicBezTo>
                  <a:pt x="259" y="1978"/>
                  <a:pt x="254" y="1916"/>
                  <a:pt x="310" y="2009"/>
                </a:cubicBezTo>
                <a:cubicBezTo>
                  <a:pt x="367" y="2104"/>
                  <a:pt x="402" y="2208"/>
                  <a:pt x="458" y="2304"/>
                </a:cubicBezTo>
                <a:cubicBezTo>
                  <a:pt x="463" y="2334"/>
                  <a:pt x="463" y="2364"/>
                  <a:pt x="472" y="2393"/>
                </a:cubicBezTo>
                <a:cubicBezTo>
                  <a:pt x="493" y="2465"/>
                  <a:pt x="503" y="2441"/>
                  <a:pt x="546" y="2496"/>
                </a:cubicBezTo>
                <a:cubicBezTo>
                  <a:pt x="643" y="2620"/>
                  <a:pt x="646" y="2629"/>
                  <a:pt x="709" y="2733"/>
                </a:cubicBezTo>
                <a:cubicBezTo>
                  <a:pt x="744" y="2879"/>
                  <a:pt x="692" y="2684"/>
                  <a:pt x="768" y="2880"/>
                </a:cubicBezTo>
                <a:cubicBezTo>
                  <a:pt x="781" y="2914"/>
                  <a:pt x="782" y="2951"/>
                  <a:pt x="797" y="2984"/>
                </a:cubicBezTo>
                <a:cubicBezTo>
                  <a:pt x="846" y="3090"/>
                  <a:pt x="844" y="3072"/>
                  <a:pt x="945" y="3087"/>
                </a:cubicBezTo>
                <a:cubicBezTo>
                  <a:pt x="1014" y="3097"/>
                  <a:pt x="1083" y="3107"/>
                  <a:pt x="1152" y="3117"/>
                </a:cubicBezTo>
                <a:cubicBezTo>
                  <a:pt x="1255" y="3092"/>
                  <a:pt x="1359" y="3068"/>
                  <a:pt x="1462" y="3043"/>
                </a:cubicBezTo>
                <a:cubicBezTo>
                  <a:pt x="1488" y="3037"/>
                  <a:pt x="1510" y="3017"/>
                  <a:pt x="1536" y="3013"/>
                </a:cubicBezTo>
                <a:cubicBezTo>
                  <a:pt x="1639" y="2997"/>
                  <a:pt x="1743" y="2994"/>
                  <a:pt x="1846" y="2984"/>
                </a:cubicBezTo>
                <a:cubicBezTo>
                  <a:pt x="2063" y="3013"/>
                  <a:pt x="2279" y="3048"/>
                  <a:pt x="2496" y="3072"/>
                </a:cubicBezTo>
                <a:cubicBezTo>
                  <a:pt x="2958" y="3124"/>
                  <a:pt x="2767" y="3041"/>
                  <a:pt x="2954" y="3131"/>
                </a:cubicBezTo>
                <a:cubicBezTo>
                  <a:pt x="3195" y="3102"/>
                  <a:pt x="3439" y="3093"/>
                  <a:pt x="3677" y="3043"/>
                </a:cubicBezTo>
                <a:cubicBezTo>
                  <a:pt x="3698" y="3038"/>
                  <a:pt x="3662" y="3001"/>
                  <a:pt x="3648" y="2984"/>
                </a:cubicBezTo>
                <a:cubicBezTo>
                  <a:pt x="3632" y="2965"/>
                  <a:pt x="3610" y="2953"/>
                  <a:pt x="3589" y="2939"/>
                </a:cubicBezTo>
                <a:cubicBezTo>
                  <a:pt x="3483" y="2868"/>
                  <a:pt x="3370" y="2818"/>
                  <a:pt x="3264" y="2747"/>
                </a:cubicBezTo>
                <a:cubicBezTo>
                  <a:pt x="3254" y="2727"/>
                  <a:pt x="3235" y="2710"/>
                  <a:pt x="3234" y="2688"/>
                </a:cubicBezTo>
                <a:cubicBezTo>
                  <a:pt x="3230" y="2555"/>
                  <a:pt x="3195" y="2410"/>
                  <a:pt x="3249" y="2289"/>
                </a:cubicBezTo>
                <a:cubicBezTo>
                  <a:pt x="3267" y="2249"/>
                  <a:pt x="3512" y="2099"/>
                  <a:pt x="3603" y="2068"/>
                </a:cubicBezTo>
                <a:cubicBezTo>
                  <a:pt x="3643" y="1952"/>
                  <a:pt x="3656" y="1807"/>
                  <a:pt x="3766" y="1728"/>
                </a:cubicBezTo>
                <a:cubicBezTo>
                  <a:pt x="4058" y="1518"/>
                  <a:pt x="3725" y="1745"/>
                  <a:pt x="3943" y="1625"/>
                </a:cubicBezTo>
                <a:cubicBezTo>
                  <a:pt x="4067" y="1557"/>
                  <a:pt x="3932" y="1595"/>
                  <a:pt x="4076" y="1566"/>
                </a:cubicBezTo>
                <a:cubicBezTo>
                  <a:pt x="4197" y="1474"/>
                  <a:pt x="4124" y="1504"/>
                  <a:pt x="4371" y="1595"/>
                </a:cubicBezTo>
                <a:cubicBezTo>
                  <a:pt x="4504" y="1644"/>
                  <a:pt x="4592" y="1705"/>
                  <a:pt x="4726" y="1728"/>
                </a:cubicBezTo>
                <a:cubicBezTo>
                  <a:pt x="4903" y="1829"/>
                  <a:pt x="4943" y="1803"/>
                  <a:pt x="5154" y="1773"/>
                </a:cubicBezTo>
                <a:cubicBezTo>
                  <a:pt x="5225" y="1702"/>
                  <a:pt x="5294" y="1653"/>
                  <a:pt x="5346" y="1566"/>
                </a:cubicBezTo>
                <a:cubicBezTo>
                  <a:pt x="5364" y="1461"/>
                  <a:pt x="5400" y="1357"/>
                  <a:pt x="5435" y="1256"/>
                </a:cubicBezTo>
                <a:cubicBezTo>
                  <a:pt x="5465" y="1022"/>
                  <a:pt x="5458" y="1138"/>
                  <a:pt x="5420" y="753"/>
                </a:cubicBezTo>
                <a:cubicBezTo>
                  <a:pt x="5411" y="666"/>
                  <a:pt x="5404" y="685"/>
                  <a:pt x="5361" y="606"/>
                </a:cubicBezTo>
                <a:cubicBezTo>
                  <a:pt x="5345" y="577"/>
                  <a:pt x="5336" y="544"/>
                  <a:pt x="5317" y="517"/>
                </a:cubicBezTo>
                <a:cubicBezTo>
                  <a:pt x="5194" y="340"/>
                  <a:pt x="4932" y="291"/>
                  <a:pt x="4741" y="237"/>
                </a:cubicBezTo>
                <a:cubicBezTo>
                  <a:pt x="4357" y="254"/>
                  <a:pt x="4524" y="251"/>
                  <a:pt x="4238" y="251"/>
                </a:cubicBezTo>
                <a:lnTo>
                  <a:pt x="3116" y="303"/>
                </a:lnTo>
              </a:path>
            </a:pathLst>
          </a:custGeom>
          <a:pattFill prst="horzBrick">
            <a:fgClr>
              <a:srgbClr val="99CCFF"/>
            </a:fgClr>
            <a:bgClr>
              <a:schemeClr val="bg1"/>
            </a:bgClr>
          </a:patt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147477" name="Group 21"/>
          <p:cNvGrpSpPr>
            <a:grpSpLocks/>
          </p:cNvGrpSpPr>
          <p:nvPr/>
        </p:nvGrpSpPr>
        <p:grpSpPr bwMode="auto">
          <a:xfrm>
            <a:off x="6538728" y="5768023"/>
            <a:ext cx="1066800" cy="833437"/>
            <a:chOff x="4502" y="3363"/>
            <a:chExt cx="672" cy="525"/>
          </a:xfrm>
        </p:grpSpPr>
        <p:grpSp>
          <p:nvGrpSpPr>
            <p:cNvPr id="147478" name="Group 22"/>
            <p:cNvGrpSpPr>
              <a:grpSpLocks/>
            </p:cNvGrpSpPr>
            <p:nvPr/>
          </p:nvGrpSpPr>
          <p:grpSpPr bwMode="auto">
            <a:xfrm>
              <a:off x="4502" y="3363"/>
              <a:ext cx="672" cy="525"/>
              <a:chOff x="47" y="0"/>
              <a:chExt cx="5713" cy="4320"/>
            </a:xfrm>
          </p:grpSpPr>
          <p:sp>
            <p:nvSpPr>
              <p:cNvPr id="147479" name="Freeform 23"/>
              <p:cNvSpPr>
                <a:spLocks/>
              </p:cNvSpPr>
              <p:nvPr/>
            </p:nvSpPr>
            <p:spPr bwMode="auto">
              <a:xfrm>
                <a:off x="47" y="0"/>
                <a:ext cx="5713" cy="4320"/>
              </a:xfrm>
              <a:custGeom>
                <a:avLst/>
                <a:gdLst>
                  <a:gd name="T0" fmla="*/ 3365 w 5713"/>
                  <a:gd name="T1" fmla="*/ 58 h 4320"/>
                  <a:gd name="T2" fmla="*/ 3390 w 5713"/>
                  <a:gd name="T3" fmla="*/ 142 h 4320"/>
                  <a:gd name="T4" fmla="*/ 3613 w 5713"/>
                  <a:gd name="T5" fmla="*/ 187 h 4320"/>
                  <a:gd name="T6" fmla="*/ 4015 w 5713"/>
                  <a:gd name="T7" fmla="*/ 178 h 4320"/>
                  <a:gd name="T8" fmla="*/ 4051 w 5713"/>
                  <a:gd name="T9" fmla="*/ 310 h 4320"/>
                  <a:gd name="T10" fmla="*/ 3735 w 5713"/>
                  <a:gd name="T11" fmla="*/ 420 h 4320"/>
                  <a:gd name="T12" fmla="*/ 3794 w 5713"/>
                  <a:gd name="T13" fmla="*/ 514 h 4320"/>
                  <a:gd name="T14" fmla="*/ 3699 w 5713"/>
                  <a:gd name="T15" fmla="*/ 610 h 4320"/>
                  <a:gd name="T16" fmla="*/ 3576 w 5713"/>
                  <a:gd name="T17" fmla="*/ 663 h 4320"/>
                  <a:gd name="T18" fmla="*/ 3529 w 5713"/>
                  <a:gd name="T19" fmla="*/ 765 h 4320"/>
                  <a:gd name="T20" fmla="*/ 3699 w 5713"/>
                  <a:gd name="T21" fmla="*/ 779 h 4320"/>
                  <a:gd name="T22" fmla="*/ 3838 w 5713"/>
                  <a:gd name="T23" fmla="*/ 866 h 4320"/>
                  <a:gd name="T24" fmla="*/ 3855 w 5713"/>
                  <a:gd name="T25" fmla="*/ 996 h 4320"/>
                  <a:gd name="T26" fmla="*/ 4086 w 5713"/>
                  <a:gd name="T27" fmla="*/ 1008 h 4320"/>
                  <a:gd name="T28" fmla="*/ 4093 w 5713"/>
                  <a:gd name="T29" fmla="*/ 1019 h 4320"/>
                  <a:gd name="T30" fmla="*/ 4213 w 5713"/>
                  <a:gd name="T31" fmla="*/ 990 h 4320"/>
                  <a:gd name="T32" fmla="*/ 4402 w 5713"/>
                  <a:gd name="T33" fmla="*/ 1022 h 4320"/>
                  <a:gd name="T34" fmla="*/ 5351 w 5713"/>
                  <a:gd name="T35" fmla="*/ 1452 h 4320"/>
                  <a:gd name="T36" fmla="*/ 5642 w 5713"/>
                  <a:gd name="T37" fmla="*/ 1563 h 4320"/>
                  <a:gd name="T38" fmla="*/ 5637 w 5713"/>
                  <a:gd name="T39" fmla="*/ 1877 h 4320"/>
                  <a:gd name="T40" fmla="*/ 5417 w 5713"/>
                  <a:gd name="T41" fmla="*/ 2071 h 4320"/>
                  <a:gd name="T42" fmla="*/ 5321 w 5713"/>
                  <a:gd name="T43" fmla="*/ 2666 h 4320"/>
                  <a:gd name="T44" fmla="*/ 5311 w 5713"/>
                  <a:gd name="T45" fmla="*/ 2755 h 4320"/>
                  <a:gd name="T46" fmla="*/ 4581 w 5713"/>
                  <a:gd name="T47" fmla="*/ 3818 h 4320"/>
                  <a:gd name="T48" fmla="*/ 4260 w 5713"/>
                  <a:gd name="T49" fmla="*/ 3877 h 4320"/>
                  <a:gd name="T50" fmla="*/ 4554 w 5713"/>
                  <a:gd name="T51" fmla="*/ 4005 h 4320"/>
                  <a:gd name="T52" fmla="*/ 4525 w 5713"/>
                  <a:gd name="T53" fmla="*/ 4188 h 4320"/>
                  <a:gd name="T54" fmla="*/ 3961 w 5713"/>
                  <a:gd name="T55" fmla="*/ 4303 h 4320"/>
                  <a:gd name="T56" fmla="*/ 3451 w 5713"/>
                  <a:gd name="T57" fmla="*/ 4237 h 4320"/>
                  <a:gd name="T58" fmla="*/ 3194 w 5713"/>
                  <a:gd name="T59" fmla="*/ 4093 h 4320"/>
                  <a:gd name="T60" fmla="*/ 2990 w 5713"/>
                  <a:gd name="T61" fmla="*/ 3942 h 4320"/>
                  <a:gd name="T62" fmla="*/ 3034 w 5713"/>
                  <a:gd name="T63" fmla="*/ 3838 h 4320"/>
                  <a:gd name="T64" fmla="*/ 2789 w 5713"/>
                  <a:gd name="T65" fmla="*/ 3815 h 4320"/>
                  <a:gd name="T66" fmla="*/ 2632 w 5713"/>
                  <a:gd name="T67" fmla="*/ 3852 h 4320"/>
                  <a:gd name="T68" fmla="*/ 2598 w 5713"/>
                  <a:gd name="T69" fmla="*/ 3974 h 4320"/>
                  <a:gd name="T70" fmla="*/ 2478 w 5713"/>
                  <a:gd name="T71" fmla="*/ 4184 h 4320"/>
                  <a:gd name="T72" fmla="*/ 2169 w 5713"/>
                  <a:gd name="T73" fmla="*/ 4316 h 4320"/>
                  <a:gd name="T74" fmla="*/ 1723 w 5713"/>
                  <a:gd name="T75" fmla="*/ 4236 h 4320"/>
                  <a:gd name="T76" fmla="*/ 1515 w 5713"/>
                  <a:gd name="T77" fmla="*/ 4069 h 4320"/>
                  <a:gd name="T78" fmla="*/ 1203 w 5713"/>
                  <a:gd name="T79" fmla="*/ 3952 h 4320"/>
                  <a:gd name="T80" fmla="*/ 1017 w 5713"/>
                  <a:gd name="T81" fmla="*/ 3803 h 4320"/>
                  <a:gd name="T82" fmla="*/ 154 w 5713"/>
                  <a:gd name="T83" fmla="*/ 2099 h 4320"/>
                  <a:gd name="T84" fmla="*/ 5 w 5713"/>
                  <a:gd name="T85" fmla="*/ 1861 h 4320"/>
                  <a:gd name="T86" fmla="*/ 365 w 5713"/>
                  <a:gd name="T87" fmla="*/ 1116 h 4320"/>
                  <a:gd name="T88" fmla="*/ 870 w 5713"/>
                  <a:gd name="T89" fmla="*/ 1116 h 4320"/>
                  <a:gd name="T90" fmla="*/ 1395 w 5713"/>
                  <a:gd name="T91" fmla="*/ 1046 h 4320"/>
                  <a:gd name="T92" fmla="*/ 1497 w 5713"/>
                  <a:gd name="T93" fmla="*/ 992 h 4320"/>
                  <a:gd name="T94" fmla="*/ 1664 w 5713"/>
                  <a:gd name="T95" fmla="*/ 999 h 4320"/>
                  <a:gd name="T96" fmla="*/ 1814 w 5713"/>
                  <a:gd name="T97" fmla="*/ 995 h 4320"/>
                  <a:gd name="T98" fmla="*/ 2017 w 5713"/>
                  <a:gd name="T99" fmla="*/ 866 h 4320"/>
                  <a:gd name="T100" fmla="*/ 2260 w 5713"/>
                  <a:gd name="T101" fmla="*/ 782 h 4320"/>
                  <a:gd name="T102" fmla="*/ 2191 w 5713"/>
                  <a:gd name="T103" fmla="*/ 726 h 4320"/>
                  <a:gd name="T104" fmla="*/ 2056 w 5713"/>
                  <a:gd name="T105" fmla="*/ 670 h 4320"/>
                  <a:gd name="T106" fmla="*/ 2044 w 5713"/>
                  <a:gd name="T107" fmla="*/ 612 h 4320"/>
                  <a:gd name="T108" fmla="*/ 1973 w 5713"/>
                  <a:gd name="T109" fmla="*/ 575 h 4320"/>
                  <a:gd name="T110" fmla="*/ 1870 w 5713"/>
                  <a:gd name="T111" fmla="*/ 557 h 4320"/>
                  <a:gd name="T112" fmla="*/ 1689 w 5713"/>
                  <a:gd name="T113" fmla="*/ 406 h 4320"/>
                  <a:gd name="T114" fmla="*/ 2125 w 5713"/>
                  <a:gd name="T115" fmla="*/ 336 h 4320"/>
                  <a:gd name="T116" fmla="*/ 2740 w 5713"/>
                  <a:gd name="T117" fmla="*/ 30 h 43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5713" h="4320">
                    <a:moveTo>
                      <a:pt x="3348" y="0"/>
                    </a:moveTo>
                    <a:lnTo>
                      <a:pt x="3355" y="8"/>
                    </a:lnTo>
                    <a:lnTo>
                      <a:pt x="3360" y="16"/>
                    </a:lnTo>
                    <a:lnTo>
                      <a:pt x="3363" y="24"/>
                    </a:lnTo>
                    <a:lnTo>
                      <a:pt x="3365" y="32"/>
                    </a:lnTo>
                    <a:lnTo>
                      <a:pt x="3365" y="40"/>
                    </a:lnTo>
                    <a:lnTo>
                      <a:pt x="3365" y="48"/>
                    </a:lnTo>
                    <a:lnTo>
                      <a:pt x="3365" y="58"/>
                    </a:lnTo>
                    <a:lnTo>
                      <a:pt x="3365" y="66"/>
                    </a:lnTo>
                    <a:lnTo>
                      <a:pt x="3368" y="74"/>
                    </a:lnTo>
                    <a:lnTo>
                      <a:pt x="3373" y="83"/>
                    </a:lnTo>
                    <a:lnTo>
                      <a:pt x="3375" y="95"/>
                    </a:lnTo>
                    <a:lnTo>
                      <a:pt x="3377" y="107"/>
                    </a:lnTo>
                    <a:lnTo>
                      <a:pt x="3380" y="119"/>
                    </a:lnTo>
                    <a:lnTo>
                      <a:pt x="3385" y="131"/>
                    </a:lnTo>
                    <a:lnTo>
                      <a:pt x="3390" y="142"/>
                    </a:lnTo>
                    <a:lnTo>
                      <a:pt x="3395" y="154"/>
                    </a:lnTo>
                    <a:lnTo>
                      <a:pt x="3402" y="165"/>
                    </a:lnTo>
                    <a:lnTo>
                      <a:pt x="3409" y="175"/>
                    </a:lnTo>
                    <a:lnTo>
                      <a:pt x="3417" y="187"/>
                    </a:lnTo>
                    <a:lnTo>
                      <a:pt x="3424" y="197"/>
                    </a:lnTo>
                    <a:lnTo>
                      <a:pt x="3493" y="195"/>
                    </a:lnTo>
                    <a:lnTo>
                      <a:pt x="3554" y="191"/>
                    </a:lnTo>
                    <a:lnTo>
                      <a:pt x="3613" y="187"/>
                    </a:lnTo>
                    <a:lnTo>
                      <a:pt x="3667" y="182"/>
                    </a:lnTo>
                    <a:lnTo>
                      <a:pt x="3721" y="179"/>
                    </a:lnTo>
                    <a:lnTo>
                      <a:pt x="3775" y="174"/>
                    </a:lnTo>
                    <a:lnTo>
                      <a:pt x="3831" y="170"/>
                    </a:lnTo>
                    <a:lnTo>
                      <a:pt x="3887" y="166"/>
                    </a:lnTo>
                    <a:lnTo>
                      <a:pt x="3946" y="164"/>
                    </a:lnTo>
                    <a:lnTo>
                      <a:pt x="4010" y="162"/>
                    </a:lnTo>
                    <a:lnTo>
                      <a:pt x="4015" y="178"/>
                    </a:lnTo>
                    <a:lnTo>
                      <a:pt x="4020" y="195"/>
                    </a:lnTo>
                    <a:lnTo>
                      <a:pt x="4025" y="211"/>
                    </a:lnTo>
                    <a:lnTo>
                      <a:pt x="4029" y="228"/>
                    </a:lnTo>
                    <a:lnTo>
                      <a:pt x="4037" y="244"/>
                    </a:lnTo>
                    <a:lnTo>
                      <a:pt x="4042" y="261"/>
                    </a:lnTo>
                    <a:lnTo>
                      <a:pt x="4044" y="277"/>
                    </a:lnTo>
                    <a:lnTo>
                      <a:pt x="4049" y="294"/>
                    </a:lnTo>
                    <a:lnTo>
                      <a:pt x="4051" y="310"/>
                    </a:lnTo>
                    <a:lnTo>
                      <a:pt x="4054" y="326"/>
                    </a:lnTo>
                    <a:lnTo>
                      <a:pt x="3701" y="371"/>
                    </a:lnTo>
                    <a:lnTo>
                      <a:pt x="3689" y="381"/>
                    </a:lnTo>
                    <a:lnTo>
                      <a:pt x="3686" y="390"/>
                    </a:lnTo>
                    <a:lnTo>
                      <a:pt x="3694" y="398"/>
                    </a:lnTo>
                    <a:lnTo>
                      <a:pt x="3703" y="406"/>
                    </a:lnTo>
                    <a:lnTo>
                      <a:pt x="3718" y="413"/>
                    </a:lnTo>
                    <a:lnTo>
                      <a:pt x="3735" y="420"/>
                    </a:lnTo>
                    <a:lnTo>
                      <a:pt x="3752" y="427"/>
                    </a:lnTo>
                    <a:lnTo>
                      <a:pt x="3770" y="435"/>
                    </a:lnTo>
                    <a:lnTo>
                      <a:pt x="3782" y="443"/>
                    </a:lnTo>
                    <a:lnTo>
                      <a:pt x="3789" y="453"/>
                    </a:lnTo>
                    <a:lnTo>
                      <a:pt x="3797" y="468"/>
                    </a:lnTo>
                    <a:lnTo>
                      <a:pt x="3799" y="484"/>
                    </a:lnTo>
                    <a:lnTo>
                      <a:pt x="3797" y="499"/>
                    </a:lnTo>
                    <a:lnTo>
                      <a:pt x="3794" y="514"/>
                    </a:lnTo>
                    <a:lnTo>
                      <a:pt x="3787" y="528"/>
                    </a:lnTo>
                    <a:lnTo>
                      <a:pt x="3777" y="542"/>
                    </a:lnTo>
                    <a:lnTo>
                      <a:pt x="3767" y="556"/>
                    </a:lnTo>
                    <a:lnTo>
                      <a:pt x="3755" y="570"/>
                    </a:lnTo>
                    <a:lnTo>
                      <a:pt x="3740" y="582"/>
                    </a:lnTo>
                    <a:lnTo>
                      <a:pt x="3725" y="594"/>
                    </a:lnTo>
                    <a:lnTo>
                      <a:pt x="3713" y="603"/>
                    </a:lnTo>
                    <a:lnTo>
                      <a:pt x="3699" y="610"/>
                    </a:lnTo>
                    <a:lnTo>
                      <a:pt x="3679" y="614"/>
                    </a:lnTo>
                    <a:lnTo>
                      <a:pt x="3659" y="619"/>
                    </a:lnTo>
                    <a:lnTo>
                      <a:pt x="3640" y="623"/>
                    </a:lnTo>
                    <a:lnTo>
                      <a:pt x="3620" y="628"/>
                    </a:lnTo>
                    <a:lnTo>
                      <a:pt x="3603" y="634"/>
                    </a:lnTo>
                    <a:lnTo>
                      <a:pt x="3591" y="642"/>
                    </a:lnTo>
                    <a:lnTo>
                      <a:pt x="3581" y="651"/>
                    </a:lnTo>
                    <a:lnTo>
                      <a:pt x="3576" y="663"/>
                    </a:lnTo>
                    <a:lnTo>
                      <a:pt x="3576" y="676"/>
                    </a:lnTo>
                    <a:lnTo>
                      <a:pt x="3574" y="688"/>
                    </a:lnTo>
                    <a:lnTo>
                      <a:pt x="3569" y="701"/>
                    </a:lnTo>
                    <a:lnTo>
                      <a:pt x="3564" y="714"/>
                    </a:lnTo>
                    <a:lnTo>
                      <a:pt x="3556" y="726"/>
                    </a:lnTo>
                    <a:lnTo>
                      <a:pt x="3547" y="739"/>
                    </a:lnTo>
                    <a:lnTo>
                      <a:pt x="3537" y="752"/>
                    </a:lnTo>
                    <a:lnTo>
                      <a:pt x="3529" y="765"/>
                    </a:lnTo>
                    <a:lnTo>
                      <a:pt x="3520" y="778"/>
                    </a:lnTo>
                    <a:lnTo>
                      <a:pt x="3512" y="790"/>
                    </a:lnTo>
                    <a:lnTo>
                      <a:pt x="3542" y="790"/>
                    </a:lnTo>
                    <a:lnTo>
                      <a:pt x="3574" y="789"/>
                    </a:lnTo>
                    <a:lnTo>
                      <a:pt x="3603" y="787"/>
                    </a:lnTo>
                    <a:lnTo>
                      <a:pt x="3635" y="783"/>
                    </a:lnTo>
                    <a:lnTo>
                      <a:pt x="3667" y="781"/>
                    </a:lnTo>
                    <a:lnTo>
                      <a:pt x="3699" y="779"/>
                    </a:lnTo>
                    <a:lnTo>
                      <a:pt x="3730" y="779"/>
                    </a:lnTo>
                    <a:lnTo>
                      <a:pt x="3760" y="779"/>
                    </a:lnTo>
                    <a:lnTo>
                      <a:pt x="3792" y="782"/>
                    </a:lnTo>
                    <a:lnTo>
                      <a:pt x="3821" y="787"/>
                    </a:lnTo>
                    <a:lnTo>
                      <a:pt x="3833" y="807"/>
                    </a:lnTo>
                    <a:lnTo>
                      <a:pt x="3838" y="827"/>
                    </a:lnTo>
                    <a:lnTo>
                      <a:pt x="3841" y="846"/>
                    </a:lnTo>
                    <a:lnTo>
                      <a:pt x="3838" y="866"/>
                    </a:lnTo>
                    <a:lnTo>
                      <a:pt x="3833" y="885"/>
                    </a:lnTo>
                    <a:lnTo>
                      <a:pt x="3828" y="904"/>
                    </a:lnTo>
                    <a:lnTo>
                      <a:pt x="3821" y="925"/>
                    </a:lnTo>
                    <a:lnTo>
                      <a:pt x="3814" y="944"/>
                    </a:lnTo>
                    <a:lnTo>
                      <a:pt x="3809" y="964"/>
                    </a:lnTo>
                    <a:lnTo>
                      <a:pt x="3806" y="984"/>
                    </a:lnTo>
                    <a:lnTo>
                      <a:pt x="3831" y="990"/>
                    </a:lnTo>
                    <a:lnTo>
                      <a:pt x="3855" y="996"/>
                    </a:lnTo>
                    <a:lnTo>
                      <a:pt x="3882" y="999"/>
                    </a:lnTo>
                    <a:lnTo>
                      <a:pt x="3912" y="1002"/>
                    </a:lnTo>
                    <a:lnTo>
                      <a:pt x="3944" y="1003"/>
                    </a:lnTo>
                    <a:lnTo>
                      <a:pt x="3973" y="1004"/>
                    </a:lnTo>
                    <a:lnTo>
                      <a:pt x="4005" y="1005"/>
                    </a:lnTo>
                    <a:lnTo>
                      <a:pt x="4034" y="1005"/>
                    </a:lnTo>
                    <a:lnTo>
                      <a:pt x="4061" y="1006"/>
                    </a:lnTo>
                    <a:lnTo>
                      <a:pt x="4086" y="1008"/>
                    </a:lnTo>
                    <a:lnTo>
                      <a:pt x="4086" y="1010"/>
                    </a:lnTo>
                    <a:lnTo>
                      <a:pt x="4086" y="1012"/>
                    </a:lnTo>
                    <a:lnTo>
                      <a:pt x="4088" y="1013"/>
                    </a:lnTo>
                    <a:lnTo>
                      <a:pt x="4088" y="1014"/>
                    </a:lnTo>
                    <a:lnTo>
                      <a:pt x="4088" y="1015"/>
                    </a:lnTo>
                    <a:lnTo>
                      <a:pt x="4088" y="1016"/>
                    </a:lnTo>
                    <a:lnTo>
                      <a:pt x="4091" y="1018"/>
                    </a:lnTo>
                    <a:lnTo>
                      <a:pt x="4093" y="1019"/>
                    </a:lnTo>
                    <a:lnTo>
                      <a:pt x="4096" y="1020"/>
                    </a:lnTo>
                    <a:lnTo>
                      <a:pt x="4098" y="1020"/>
                    </a:lnTo>
                    <a:lnTo>
                      <a:pt x="4115" y="1013"/>
                    </a:lnTo>
                    <a:lnTo>
                      <a:pt x="4132" y="1007"/>
                    </a:lnTo>
                    <a:lnTo>
                      <a:pt x="4152" y="1002"/>
                    </a:lnTo>
                    <a:lnTo>
                      <a:pt x="4172" y="997"/>
                    </a:lnTo>
                    <a:lnTo>
                      <a:pt x="4191" y="994"/>
                    </a:lnTo>
                    <a:lnTo>
                      <a:pt x="4213" y="990"/>
                    </a:lnTo>
                    <a:lnTo>
                      <a:pt x="4235" y="987"/>
                    </a:lnTo>
                    <a:lnTo>
                      <a:pt x="4255" y="984"/>
                    </a:lnTo>
                    <a:lnTo>
                      <a:pt x="4277" y="982"/>
                    </a:lnTo>
                    <a:lnTo>
                      <a:pt x="4299" y="979"/>
                    </a:lnTo>
                    <a:lnTo>
                      <a:pt x="4333" y="987"/>
                    </a:lnTo>
                    <a:lnTo>
                      <a:pt x="4360" y="997"/>
                    </a:lnTo>
                    <a:lnTo>
                      <a:pt x="4382" y="1008"/>
                    </a:lnTo>
                    <a:lnTo>
                      <a:pt x="4402" y="1022"/>
                    </a:lnTo>
                    <a:lnTo>
                      <a:pt x="4414" y="1037"/>
                    </a:lnTo>
                    <a:lnTo>
                      <a:pt x="4426" y="1052"/>
                    </a:lnTo>
                    <a:lnTo>
                      <a:pt x="4436" y="1068"/>
                    </a:lnTo>
                    <a:lnTo>
                      <a:pt x="4446" y="1085"/>
                    </a:lnTo>
                    <a:lnTo>
                      <a:pt x="4456" y="1101"/>
                    </a:lnTo>
                    <a:lnTo>
                      <a:pt x="4468" y="1116"/>
                    </a:lnTo>
                    <a:lnTo>
                      <a:pt x="5351" y="1119"/>
                    </a:lnTo>
                    <a:lnTo>
                      <a:pt x="5351" y="1452"/>
                    </a:lnTo>
                    <a:lnTo>
                      <a:pt x="5387" y="1466"/>
                    </a:lnTo>
                    <a:lnTo>
                      <a:pt x="5424" y="1478"/>
                    </a:lnTo>
                    <a:lnTo>
                      <a:pt x="5463" y="1492"/>
                    </a:lnTo>
                    <a:lnTo>
                      <a:pt x="5503" y="1504"/>
                    </a:lnTo>
                    <a:lnTo>
                      <a:pt x="5542" y="1517"/>
                    </a:lnTo>
                    <a:lnTo>
                      <a:pt x="5578" y="1531"/>
                    </a:lnTo>
                    <a:lnTo>
                      <a:pt x="5610" y="1547"/>
                    </a:lnTo>
                    <a:lnTo>
                      <a:pt x="5642" y="1563"/>
                    </a:lnTo>
                    <a:lnTo>
                      <a:pt x="5667" y="1581"/>
                    </a:lnTo>
                    <a:lnTo>
                      <a:pt x="5686" y="1602"/>
                    </a:lnTo>
                    <a:lnTo>
                      <a:pt x="5706" y="1648"/>
                    </a:lnTo>
                    <a:lnTo>
                      <a:pt x="5713" y="1695"/>
                    </a:lnTo>
                    <a:lnTo>
                      <a:pt x="5708" y="1742"/>
                    </a:lnTo>
                    <a:lnTo>
                      <a:pt x="5694" y="1788"/>
                    </a:lnTo>
                    <a:lnTo>
                      <a:pt x="5669" y="1834"/>
                    </a:lnTo>
                    <a:lnTo>
                      <a:pt x="5637" y="1877"/>
                    </a:lnTo>
                    <a:lnTo>
                      <a:pt x="5603" y="1922"/>
                    </a:lnTo>
                    <a:lnTo>
                      <a:pt x="5561" y="1964"/>
                    </a:lnTo>
                    <a:lnTo>
                      <a:pt x="5517" y="2005"/>
                    </a:lnTo>
                    <a:lnTo>
                      <a:pt x="5473" y="2045"/>
                    </a:lnTo>
                    <a:lnTo>
                      <a:pt x="5458" y="2052"/>
                    </a:lnTo>
                    <a:lnTo>
                      <a:pt x="5446" y="2059"/>
                    </a:lnTo>
                    <a:lnTo>
                      <a:pt x="5431" y="2066"/>
                    </a:lnTo>
                    <a:lnTo>
                      <a:pt x="5417" y="2071"/>
                    </a:lnTo>
                    <a:lnTo>
                      <a:pt x="5402" y="2077"/>
                    </a:lnTo>
                    <a:lnTo>
                      <a:pt x="5390" y="2083"/>
                    </a:lnTo>
                    <a:lnTo>
                      <a:pt x="5375" y="2088"/>
                    </a:lnTo>
                    <a:lnTo>
                      <a:pt x="5360" y="2094"/>
                    </a:lnTo>
                    <a:lnTo>
                      <a:pt x="5346" y="2101"/>
                    </a:lnTo>
                    <a:lnTo>
                      <a:pt x="5333" y="2107"/>
                    </a:lnTo>
                    <a:lnTo>
                      <a:pt x="5314" y="2654"/>
                    </a:lnTo>
                    <a:lnTo>
                      <a:pt x="5321" y="2666"/>
                    </a:lnTo>
                    <a:lnTo>
                      <a:pt x="5324" y="2677"/>
                    </a:lnTo>
                    <a:lnTo>
                      <a:pt x="5324" y="2688"/>
                    </a:lnTo>
                    <a:lnTo>
                      <a:pt x="5321" y="2700"/>
                    </a:lnTo>
                    <a:lnTo>
                      <a:pt x="5319" y="2711"/>
                    </a:lnTo>
                    <a:lnTo>
                      <a:pt x="5316" y="2723"/>
                    </a:lnTo>
                    <a:lnTo>
                      <a:pt x="5314" y="2733"/>
                    </a:lnTo>
                    <a:lnTo>
                      <a:pt x="5311" y="2744"/>
                    </a:lnTo>
                    <a:lnTo>
                      <a:pt x="5311" y="2755"/>
                    </a:lnTo>
                    <a:lnTo>
                      <a:pt x="5314" y="2765"/>
                    </a:lnTo>
                    <a:lnTo>
                      <a:pt x="5297" y="3818"/>
                    </a:lnTo>
                    <a:lnTo>
                      <a:pt x="5179" y="3818"/>
                    </a:lnTo>
                    <a:lnTo>
                      <a:pt x="5059" y="3818"/>
                    </a:lnTo>
                    <a:lnTo>
                      <a:pt x="4939" y="3818"/>
                    </a:lnTo>
                    <a:lnTo>
                      <a:pt x="4819" y="3818"/>
                    </a:lnTo>
                    <a:lnTo>
                      <a:pt x="4699" y="3818"/>
                    </a:lnTo>
                    <a:lnTo>
                      <a:pt x="4581" y="3818"/>
                    </a:lnTo>
                    <a:lnTo>
                      <a:pt x="4463" y="3818"/>
                    </a:lnTo>
                    <a:lnTo>
                      <a:pt x="4353" y="3818"/>
                    </a:lnTo>
                    <a:lnTo>
                      <a:pt x="4245" y="3818"/>
                    </a:lnTo>
                    <a:lnTo>
                      <a:pt x="4142" y="3818"/>
                    </a:lnTo>
                    <a:lnTo>
                      <a:pt x="4105" y="3847"/>
                    </a:lnTo>
                    <a:lnTo>
                      <a:pt x="4154" y="3859"/>
                    </a:lnTo>
                    <a:lnTo>
                      <a:pt x="4206" y="3868"/>
                    </a:lnTo>
                    <a:lnTo>
                      <a:pt x="4260" y="3877"/>
                    </a:lnTo>
                    <a:lnTo>
                      <a:pt x="4311" y="3886"/>
                    </a:lnTo>
                    <a:lnTo>
                      <a:pt x="4363" y="3895"/>
                    </a:lnTo>
                    <a:lnTo>
                      <a:pt x="4409" y="3907"/>
                    </a:lnTo>
                    <a:lnTo>
                      <a:pt x="4453" y="3920"/>
                    </a:lnTo>
                    <a:lnTo>
                      <a:pt x="4490" y="3936"/>
                    </a:lnTo>
                    <a:lnTo>
                      <a:pt x="4522" y="3957"/>
                    </a:lnTo>
                    <a:lnTo>
                      <a:pt x="4547" y="3982"/>
                    </a:lnTo>
                    <a:lnTo>
                      <a:pt x="4554" y="4005"/>
                    </a:lnTo>
                    <a:lnTo>
                      <a:pt x="4556" y="4028"/>
                    </a:lnTo>
                    <a:lnTo>
                      <a:pt x="4556" y="4051"/>
                    </a:lnTo>
                    <a:lnTo>
                      <a:pt x="4554" y="4074"/>
                    </a:lnTo>
                    <a:lnTo>
                      <a:pt x="4549" y="4098"/>
                    </a:lnTo>
                    <a:lnTo>
                      <a:pt x="4542" y="4120"/>
                    </a:lnTo>
                    <a:lnTo>
                      <a:pt x="4537" y="4143"/>
                    </a:lnTo>
                    <a:lnTo>
                      <a:pt x="4529" y="4165"/>
                    </a:lnTo>
                    <a:lnTo>
                      <a:pt x="4525" y="4188"/>
                    </a:lnTo>
                    <a:lnTo>
                      <a:pt x="4520" y="4208"/>
                    </a:lnTo>
                    <a:lnTo>
                      <a:pt x="4456" y="4242"/>
                    </a:lnTo>
                    <a:lnTo>
                      <a:pt x="4385" y="4267"/>
                    </a:lnTo>
                    <a:lnTo>
                      <a:pt x="4306" y="4284"/>
                    </a:lnTo>
                    <a:lnTo>
                      <a:pt x="4225" y="4296"/>
                    </a:lnTo>
                    <a:lnTo>
                      <a:pt x="4140" y="4302"/>
                    </a:lnTo>
                    <a:lnTo>
                      <a:pt x="4051" y="4304"/>
                    </a:lnTo>
                    <a:lnTo>
                      <a:pt x="3961" y="4303"/>
                    </a:lnTo>
                    <a:lnTo>
                      <a:pt x="3870" y="4300"/>
                    </a:lnTo>
                    <a:lnTo>
                      <a:pt x="3779" y="4294"/>
                    </a:lnTo>
                    <a:lnTo>
                      <a:pt x="3689" y="4287"/>
                    </a:lnTo>
                    <a:lnTo>
                      <a:pt x="3647" y="4278"/>
                    </a:lnTo>
                    <a:lnTo>
                      <a:pt x="3600" y="4269"/>
                    </a:lnTo>
                    <a:lnTo>
                      <a:pt x="3551" y="4260"/>
                    </a:lnTo>
                    <a:lnTo>
                      <a:pt x="3500" y="4248"/>
                    </a:lnTo>
                    <a:lnTo>
                      <a:pt x="3451" y="4237"/>
                    </a:lnTo>
                    <a:lnTo>
                      <a:pt x="3407" y="4223"/>
                    </a:lnTo>
                    <a:lnTo>
                      <a:pt x="3368" y="4207"/>
                    </a:lnTo>
                    <a:lnTo>
                      <a:pt x="3338" y="4189"/>
                    </a:lnTo>
                    <a:lnTo>
                      <a:pt x="3319" y="4166"/>
                    </a:lnTo>
                    <a:lnTo>
                      <a:pt x="3311" y="4140"/>
                    </a:lnTo>
                    <a:lnTo>
                      <a:pt x="3272" y="4125"/>
                    </a:lnTo>
                    <a:lnTo>
                      <a:pt x="3233" y="4109"/>
                    </a:lnTo>
                    <a:lnTo>
                      <a:pt x="3194" y="4093"/>
                    </a:lnTo>
                    <a:lnTo>
                      <a:pt x="3157" y="4076"/>
                    </a:lnTo>
                    <a:lnTo>
                      <a:pt x="3123" y="4058"/>
                    </a:lnTo>
                    <a:lnTo>
                      <a:pt x="3091" y="4039"/>
                    </a:lnTo>
                    <a:lnTo>
                      <a:pt x="3059" y="4020"/>
                    </a:lnTo>
                    <a:lnTo>
                      <a:pt x="3029" y="3999"/>
                    </a:lnTo>
                    <a:lnTo>
                      <a:pt x="3005" y="3978"/>
                    </a:lnTo>
                    <a:lnTo>
                      <a:pt x="2983" y="3955"/>
                    </a:lnTo>
                    <a:lnTo>
                      <a:pt x="2990" y="3942"/>
                    </a:lnTo>
                    <a:lnTo>
                      <a:pt x="2995" y="3928"/>
                    </a:lnTo>
                    <a:lnTo>
                      <a:pt x="3000" y="3916"/>
                    </a:lnTo>
                    <a:lnTo>
                      <a:pt x="3005" y="3902"/>
                    </a:lnTo>
                    <a:lnTo>
                      <a:pt x="3012" y="3888"/>
                    </a:lnTo>
                    <a:lnTo>
                      <a:pt x="3017" y="3876"/>
                    </a:lnTo>
                    <a:lnTo>
                      <a:pt x="3022" y="3863"/>
                    </a:lnTo>
                    <a:lnTo>
                      <a:pt x="3027" y="3851"/>
                    </a:lnTo>
                    <a:lnTo>
                      <a:pt x="3034" y="3838"/>
                    </a:lnTo>
                    <a:lnTo>
                      <a:pt x="3039" y="3827"/>
                    </a:lnTo>
                    <a:lnTo>
                      <a:pt x="3005" y="3819"/>
                    </a:lnTo>
                    <a:lnTo>
                      <a:pt x="2971" y="3813"/>
                    </a:lnTo>
                    <a:lnTo>
                      <a:pt x="2936" y="3812"/>
                    </a:lnTo>
                    <a:lnTo>
                      <a:pt x="2902" y="3812"/>
                    </a:lnTo>
                    <a:lnTo>
                      <a:pt x="2865" y="3813"/>
                    </a:lnTo>
                    <a:lnTo>
                      <a:pt x="2828" y="3814"/>
                    </a:lnTo>
                    <a:lnTo>
                      <a:pt x="2789" y="3815"/>
                    </a:lnTo>
                    <a:lnTo>
                      <a:pt x="2750" y="3816"/>
                    </a:lnTo>
                    <a:lnTo>
                      <a:pt x="2706" y="3815"/>
                    </a:lnTo>
                    <a:lnTo>
                      <a:pt x="2659" y="3811"/>
                    </a:lnTo>
                    <a:lnTo>
                      <a:pt x="2647" y="3818"/>
                    </a:lnTo>
                    <a:lnTo>
                      <a:pt x="2640" y="3824"/>
                    </a:lnTo>
                    <a:lnTo>
                      <a:pt x="2635" y="3834"/>
                    </a:lnTo>
                    <a:lnTo>
                      <a:pt x="2632" y="3843"/>
                    </a:lnTo>
                    <a:lnTo>
                      <a:pt x="2632" y="3852"/>
                    </a:lnTo>
                    <a:lnTo>
                      <a:pt x="2632" y="3861"/>
                    </a:lnTo>
                    <a:lnTo>
                      <a:pt x="2632" y="3870"/>
                    </a:lnTo>
                    <a:lnTo>
                      <a:pt x="2632" y="3879"/>
                    </a:lnTo>
                    <a:lnTo>
                      <a:pt x="2630" y="3886"/>
                    </a:lnTo>
                    <a:lnTo>
                      <a:pt x="2623" y="3893"/>
                    </a:lnTo>
                    <a:lnTo>
                      <a:pt x="2615" y="3920"/>
                    </a:lnTo>
                    <a:lnTo>
                      <a:pt x="2608" y="3947"/>
                    </a:lnTo>
                    <a:lnTo>
                      <a:pt x="2598" y="3974"/>
                    </a:lnTo>
                    <a:lnTo>
                      <a:pt x="2591" y="4003"/>
                    </a:lnTo>
                    <a:lnTo>
                      <a:pt x="2578" y="4030"/>
                    </a:lnTo>
                    <a:lnTo>
                      <a:pt x="2566" y="4058"/>
                    </a:lnTo>
                    <a:lnTo>
                      <a:pt x="2554" y="4084"/>
                    </a:lnTo>
                    <a:lnTo>
                      <a:pt x="2537" y="4110"/>
                    </a:lnTo>
                    <a:lnTo>
                      <a:pt x="2520" y="4136"/>
                    </a:lnTo>
                    <a:lnTo>
                      <a:pt x="2497" y="4160"/>
                    </a:lnTo>
                    <a:lnTo>
                      <a:pt x="2478" y="4184"/>
                    </a:lnTo>
                    <a:lnTo>
                      <a:pt x="2453" y="4206"/>
                    </a:lnTo>
                    <a:lnTo>
                      <a:pt x="2422" y="4228"/>
                    </a:lnTo>
                    <a:lnTo>
                      <a:pt x="2387" y="4248"/>
                    </a:lnTo>
                    <a:lnTo>
                      <a:pt x="2348" y="4267"/>
                    </a:lnTo>
                    <a:lnTo>
                      <a:pt x="2309" y="4283"/>
                    </a:lnTo>
                    <a:lnTo>
                      <a:pt x="2265" y="4296"/>
                    </a:lnTo>
                    <a:lnTo>
                      <a:pt x="2218" y="4308"/>
                    </a:lnTo>
                    <a:lnTo>
                      <a:pt x="2169" y="4316"/>
                    </a:lnTo>
                    <a:lnTo>
                      <a:pt x="2120" y="4320"/>
                    </a:lnTo>
                    <a:lnTo>
                      <a:pt x="2054" y="4319"/>
                    </a:lnTo>
                    <a:lnTo>
                      <a:pt x="1993" y="4312"/>
                    </a:lnTo>
                    <a:lnTo>
                      <a:pt x="1934" y="4303"/>
                    </a:lnTo>
                    <a:lnTo>
                      <a:pt x="1877" y="4290"/>
                    </a:lnTo>
                    <a:lnTo>
                      <a:pt x="1823" y="4274"/>
                    </a:lnTo>
                    <a:lnTo>
                      <a:pt x="1772" y="4255"/>
                    </a:lnTo>
                    <a:lnTo>
                      <a:pt x="1723" y="4236"/>
                    </a:lnTo>
                    <a:lnTo>
                      <a:pt x="1676" y="4215"/>
                    </a:lnTo>
                    <a:lnTo>
                      <a:pt x="1632" y="4194"/>
                    </a:lnTo>
                    <a:lnTo>
                      <a:pt x="1591" y="4173"/>
                    </a:lnTo>
                    <a:lnTo>
                      <a:pt x="1610" y="4143"/>
                    </a:lnTo>
                    <a:lnTo>
                      <a:pt x="1610" y="4119"/>
                    </a:lnTo>
                    <a:lnTo>
                      <a:pt x="1591" y="4100"/>
                    </a:lnTo>
                    <a:lnTo>
                      <a:pt x="1559" y="4083"/>
                    </a:lnTo>
                    <a:lnTo>
                      <a:pt x="1515" y="4069"/>
                    </a:lnTo>
                    <a:lnTo>
                      <a:pt x="1466" y="4056"/>
                    </a:lnTo>
                    <a:lnTo>
                      <a:pt x="1414" y="4044"/>
                    </a:lnTo>
                    <a:lnTo>
                      <a:pt x="1368" y="4032"/>
                    </a:lnTo>
                    <a:lnTo>
                      <a:pt x="1323" y="4019"/>
                    </a:lnTo>
                    <a:lnTo>
                      <a:pt x="1292" y="4003"/>
                    </a:lnTo>
                    <a:lnTo>
                      <a:pt x="1260" y="3987"/>
                    </a:lnTo>
                    <a:lnTo>
                      <a:pt x="1230" y="3971"/>
                    </a:lnTo>
                    <a:lnTo>
                      <a:pt x="1203" y="3952"/>
                    </a:lnTo>
                    <a:lnTo>
                      <a:pt x="1179" y="3934"/>
                    </a:lnTo>
                    <a:lnTo>
                      <a:pt x="1159" y="3915"/>
                    </a:lnTo>
                    <a:lnTo>
                      <a:pt x="1140" y="3895"/>
                    </a:lnTo>
                    <a:lnTo>
                      <a:pt x="1122" y="3875"/>
                    </a:lnTo>
                    <a:lnTo>
                      <a:pt x="1105" y="3855"/>
                    </a:lnTo>
                    <a:lnTo>
                      <a:pt x="1088" y="3835"/>
                    </a:lnTo>
                    <a:lnTo>
                      <a:pt x="1071" y="3814"/>
                    </a:lnTo>
                    <a:lnTo>
                      <a:pt x="1017" y="3803"/>
                    </a:lnTo>
                    <a:lnTo>
                      <a:pt x="348" y="3803"/>
                    </a:lnTo>
                    <a:lnTo>
                      <a:pt x="355" y="2144"/>
                    </a:lnTo>
                    <a:lnTo>
                      <a:pt x="319" y="2140"/>
                    </a:lnTo>
                    <a:lnTo>
                      <a:pt x="284" y="2133"/>
                    </a:lnTo>
                    <a:lnTo>
                      <a:pt x="250" y="2126"/>
                    </a:lnTo>
                    <a:lnTo>
                      <a:pt x="216" y="2118"/>
                    </a:lnTo>
                    <a:lnTo>
                      <a:pt x="184" y="2109"/>
                    </a:lnTo>
                    <a:lnTo>
                      <a:pt x="154" y="2099"/>
                    </a:lnTo>
                    <a:lnTo>
                      <a:pt x="127" y="2087"/>
                    </a:lnTo>
                    <a:lnTo>
                      <a:pt x="103" y="2074"/>
                    </a:lnTo>
                    <a:lnTo>
                      <a:pt x="81" y="2059"/>
                    </a:lnTo>
                    <a:lnTo>
                      <a:pt x="64" y="2042"/>
                    </a:lnTo>
                    <a:lnTo>
                      <a:pt x="46" y="1999"/>
                    </a:lnTo>
                    <a:lnTo>
                      <a:pt x="32" y="1955"/>
                    </a:lnTo>
                    <a:lnTo>
                      <a:pt x="15" y="1908"/>
                    </a:lnTo>
                    <a:lnTo>
                      <a:pt x="5" y="1861"/>
                    </a:lnTo>
                    <a:lnTo>
                      <a:pt x="0" y="1813"/>
                    </a:lnTo>
                    <a:lnTo>
                      <a:pt x="2" y="1766"/>
                    </a:lnTo>
                    <a:lnTo>
                      <a:pt x="17" y="1720"/>
                    </a:lnTo>
                    <a:lnTo>
                      <a:pt x="42" y="1677"/>
                    </a:lnTo>
                    <a:lnTo>
                      <a:pt x="81" y="1635"/>
                    </a:lnTo>
                    <a:lnTo>
                      <a:pt x="135" y="1596"/>
                    </a:lnTo>
                    <a:lnTo>
                      <a:pt x="348" y="1543"/>
                    </a:lnTo>
                    <a:lnTo>
                      <a:pt x="365" y="1116"/>
                    </a:lnTo>
                    <a:lnTo>
                      <a:pt x="421" y="1116"/>
                    </a:lnTo>
                    <a:lnTo>
                      <a:pt x="485" y="1116"/>
                    </a:lnTo>
                    <a:lnTo>
                      <a:pt x="556" y="1116"/>
                    </a:lnTo>
                    <a:lnTo>
                      <a:pt x="630" y="1116"/>
                    </a:lnTo>
                    <a:lnTo>
                      <a:pt x="701" y="1116"/>
                    </a:lnTo>
                    <a:lnTo>
                      <a:pt x="767" y="1116"/>
                    </a:lnTo>
                    <a:lnTo>
                      <a:pt x="823" y="1116"/>
                    </a:lnTo>
                    <a:lnTo>
                      <a:pt x="870" y="1116"/>
                    </a:lnTo>
                    <a:lnTo>
                      <a:pt x="899" y="1116"/>
                    </a:lnTo>
                    <a:lnTo>
                      <a:pt x="909" y="1116"/>
                    </a:lnTo>
                    <a:lnTo>
                      <a:pt x="1319" y="1111"/>
                    </a:lnTo>
                    <a:lnTo>
                      <a:pt x="1331" y="1100"/>
                    </a:lnTo>
                    <a:lnTo>
                      <a:pt x="1345" y="1086"/>
                    </a:lnTo>
                    <a:lnTo>
                      <a:pt x="1360" y="1074"/>
                    </a:lnTo>
                    <a:lnTo>
                      <a:pt x="1377" y="1060"/>
                    </a:lnTo>
                    <a:lnTo>
                      <a:pt x="1395" y="1046"/>
                    </a:lnTo>
                    <a:lnTo>
                      <a:pt x="1412" y="1035"/>
                    </a:lnTo>
                    <a:lnTo>
                      <a:pt x="1424" y="1024"/>
                    </a:lnTo>
                    <a:lnTo>
                      <a:pt x="1436" y="1016"/>
                    </a:lnTo>
                    <a:lnTo>
                      <a:pt x="1444" y="1011"/>
                    </a:lnTo>
                    <a:lnTo>
                      <a:pt x="1446" y="1008"/>
                    </a:lnTo>
                    <a:lnTo>
                      <a:pt x="1461" y="1003"/>
                    </a:lnTo>
                    <a:lnTo>
                      <a:pt x="1478" y="997"/>
                    </a:lnTo>
                    <a:lnTo>
                      <a:pt x="1497" y="992"/>
                    </a:lnTo>
                    <a:lnTo>
                      <a:pt x="1517" y="988"/>
                    </a:lnTo>
                    <a:lnTo>
                      <a:pt x="1539" y="986"/>
                    </a:lnTo>
                    <a:lnTo>
                      <a:pt x="1564" y="983"/>
                    </a:lnTo>
                    <a:lnTo>
                      <a:pt x="1586" y="983"/>
                    </a:lnTo>
                    <a:lnTo>
                      <a:pt x="1610" y="984"/>
                    </a:lnTo>
                    <a:lnTo>
                      <a:pt x="1632" y="988"/>
                    </a:lnTo>
                    <a:lnTo>
                      <a:pt x="1652" y="992"/>
                    </a:lnTo>
                    <a:lnTo>
                      <a:pt x="1664" y="999"/>
                    </a:lnTo>
                    <a:lnTo>
                      <a:pt x="1676" y="1003"/>
                    </a:lnTo>
                    <a:lnTo>
                      <a:pt x="1694" y="1005"/>
                    </a:lnTo>
                    <a:lnTo>
                      <a:pt x="1713" y="1005"/>
                    </a:lnTo>
                    <a:lnTo>
                      <a:pt x="1733" y="1004"/>
                    </a:lnTo>
                    <a:lnTo>
                      <a:pt x="1752" y="1002"/>
                    </a:lnTo>
                    <a:lnTo>
                      <a:pt x="1774" y="999"/>
                    </a:lnTo>
                    <a:lnTo>
                      <a:pt x="1794" y="997"/>
                    </a:lnTo>
                    <a:lnTo>
                      <a:pt x="1814" y="995"/>
                    </a:lnTo>
                    <a:lnTo>
                      <a:pt x="1828" y="992"/>
                    </a:lnTo>
                    <a:lnTo>
                      <a:pt x="1897" y="991"/>
                    </a:lnTo>
                    <a:lnTo>
                      <a:pt x="1941" y="982"/>
                    </a:lnTo>
                    <a:lnTo>
                      <a:pt x="1973" y="966"/>
                    </a:lnTo>
                    <a:lnTo>
                      <a:pt x="1990" y="944"/>
                    </a:lnTo>
                    <a:lnTo>
                      <a:pt x="2002" y="919"/>
                    </a:lnTo>
                    <a:lnTo>
                      <a:pt x="2010" y="893"/>
                    </a:lnTo>
                    <a:lnTo>
                      <a:pt x="2017" y="866"/>
                    </a:lnTo>
                    <a:lnTo>
                      <a:pt x="2032" y="840"/>
                    </a:lnTo>
                    <a:lnTo>
                      <a:pt x="2056" y="818"/>
                    </a:lnTo>
                    <a:lnTo>
                      <a:pt x="2093" y="799"/>
                    </a:lnTo>
                    <a:lnTo>
                      <a:pt x="2262" y="814"/>
                    </a:lnTo>
                    <a:lnTo>
                      <a:pt x="2267" y="806"/>
                    </a:lnTo>
                    <a:lnTo>
                      <a:pt x="2265" y="797"/>
                    </a:lnTo>
                    <a:lnTo>
                      <a:pt x="2262" y="790"/>
                    </a:lnTo>
                    <a:lnTo>
                      <a:pt x="2260" y="782"/>
                    </a:lnTo>
                    <a:lnTo>
                      <a:pt x="2255" y="775"/>
                    </a:lnTo>
                    <a:lnTo>
                      <a:pt x="2247" y="767"/>
                    </a:lnTo>
                    <a:lnTo>
                      <a:pt x="2243" y="759"/>
                    </a:lnTo>
                    <a:lnTo>
                      <a:pt x="2238" y="751"/>
                    </a:lnTo>
                    <a:lnTo>
                      <a:pt x="2235" y="742"/>
                    </a:lnTo>
                    <a:lnTo>
                      <a:pt x="2233" y="732"/>
                    </a:lnTo>
                    <a:lnTo>
                      <a:pt x="2213" y="730"/>
                    </a:lnTo>
                    <a:lnTo>
                      <a:pt x="2191" y="726"/>
                    </a:lnTo>
                    <a:lnTo>
                      <a:pt x="2172" y="723"/>
                    </a:lnTo>
                    <a:lnTo>
                      <a:pt x="2152" y="717"/>
                    </a:lnTo>
                    <a:lnTo>
                      <a:pt x="2132" y="711"/>
                    </a:lnTo>
                    <a:lnTo>
                      <a:pt x="2113" y="706"/>
                    </a:lnTo>
                    <a:lnTo>
                      <a:pt x="2098" y="698"/>
                    </a:lnTo>
                    <a:lnTo>
                      <a:pt x="2081" y="690"/>
                    </a:lnTo>
                    <a:lnTo>
                      <a:pt x="2069" y="680"/>
                    </a:lnTo>
                    <a:lnTo>
                      <a:pt x="2056" y="670"/>
                    </a:lnTo>
                    <a:lnTo>
                      <a:pt x="2051" y="663"/>
                    </a:lnTo>
                    <a:lnTo>
                      <a:pt x="2049" y="655"/>
                    </a:lnTo>
                    <a:lnTo>
                      <a:pt x="2049" y="647"/>
                    </a:lnTo>
                    <a:lnTo>
                      <a:pt x="2051" y="639"/>
                    </a:lnTo>
                    <a:lnTo>
                      <a:pt x="2054" y="631"/>
                    </a:lnTo>
                    <a:lnTo>
                      <a:pt x="2056" y="624"/>
                    </a:lnTo>
                    <a:lnTo>
                      <a:pt x="2054" y="618"/>
                    </a:lnTo>
                    <a:lnTo>
                      <a:pt x="2044" y="612"/>
                    </a:lnTo>
                    <a:lnTo>
                      <a:pt x="2029" y="608"/>
                    </a:lnTo>
                    <a:lnTo>
                      <a:pt x="2005" y="605"/>
                    </a:lnTo>
                    <a:lnTo>
                      <a:pt x="1997" y="602"/>
                    </a:lnTo>
                    <a:lnTo>
                      <a:pt x="1990" y="597"/>
                    </a:lnTo>
                    <a:lnTo>
                      <a:pt x="1985" y="592"/>
                    </a:lnTo>
                    <a:lnTo>
                      <a:pt x="1980" y="587"/>
                    </a:lnTo>
                    <a:lnTo>
                      <a:pt x="1975" y="581"/>
                    </a:lnTo>
                    <a:lnTo>
                      <a:pt x="1973" y="575"/>
                    </a:lnTo>
                    <a:lnTo>
                      <a:pt x="1968" y="570"/>
                    </a:lnTo>
                    <a:lnTo>
                      <a:pt x="1966" y="565"/>
                    </a:lnTo>
                    <a:lnTo>
                      <a:pt x="1963" y="559"/>
                    </a:lnTo>
                    <a:lnTo>
                      <a:pt x="1961" y="556"/>
                    </a:lnTo>
                    <a:lnTo>
                      <a:pt x="1941" y="554"/>
                    </a:lnTo>
                    <a:lnTo>
                      <a:pt x="1917" y="554"/>
                    </a:lnTo>
                    <a:lnTo>
                      <a:pt x="1895" y="555"/>
                    </a:lnTo>
                    <a:lnTo>
                      <a:pt x="1870" y="557"/>
                    </a:lnTo>
                    <a:lnTo>
                      <a:pt x="1846" y="559"/>
                    </a:lnTo>
                    <a:lnTo>
                      <a:pt x="1821" y="563"/>
                    </a:lnTo>
                    <a:lnTo>
                      <a:pt x="1794" y="565"/>
                    </a:lnTo>
                    <a:lnTo>
                      <a:pt x="1767" y="567"/>
                    </a:lnTo>
                    <a:lnTo>
                      <a:pt x="1743" y="568"/>
                    </a:lnTo>
                    <a:lnTo>
                      <a:pt x="1716" y="567"/>
                    </a:lnTo>
                    <a:lnTo>
                      <a:pt x="1635" y="416"/>
                    </a:lnTo>
                    <a:lnTo>
                      <a:pt x="1689" y="406"/>
                    </a:lnTo>
                    <a:lnTo>
                      <a:pt x="1740" y="396"/>
                    </a:lnTo>
                    <a:lnTo>
                      <a:pt x="1794" y="387"/>
                    </a:lnTo>
                    <a:lnTo>
                      <a:pt x="1850" y="376"/>
                    </a:lnTo>
                    <a:lnTo>
                      <a:pt x="1904" y="368"/>
                    </a:lnTo>
                    <a:lnTo>
                      <a:pt x="1958" y="359"/>
                    </a:lnTo>
                    <a:lnTo>
                      <a:pt x="2015" y="351"/>
                    </a:lnTo>
                    <a:lnTo>
                      <a:pt x="2071" y="343"/>
                    </a:lnTo>
                    <a:lnTo>
                      <a:pt x="2125" y="336"/>
                    </a:lnTo>
                    <a:lnTo>
                      <a:pt x="2181" y="330"/>
                    </a:lnTo>
                    <a:lnTo>
                      <a:pt x="2218" y="314"/>
                    </a:lnTo>
                    <a:lnTo>
                      <a:pt x="2145" y="100"/>
                    </a:lnTo>
                    <a:lnTo>
                      <a:pt x="2262" y="84"/>
                    </a:lnTo>
                    <a:lnTo>
                      <a:pt x="2380" y="69"/>
                    </a:lnTo>
                    <a:lnTo>
                      <a:pt x="2500" y="54"/>
                    </a:lnTo>
                    <a:lnTo>
                      <a:pt x="2620" y="42"/>
                    </a:lnTo>
                    <a:lnTo>
                      <a:pt x="2740" y="30"/>
                    </a:lnTo>
                    <a:lnTo>
                      <a:pt x="2863" y="20"/>
                    </a:lnTo>
                    <a:lnTo>
                      <a:pt x="2985" y="12"/>
                    </a:lnTo>
                    <a:lnTo>
                      <a:pt x="3108" y="6"/>
                    </a:lnTo>
                    <a:lnTo>
                      <a:pt x="3228" y="3"/>
                    </a:lnTo>
                    <a:lnTo>
                      <a:pt x="3348" y="2"/>
                    </a:lnTo>
                    <a:lnTo>
                      <a:pt x="3348" y="2"/>
                    </a:lnTo>
                    <a:lnTo>
                      <a:pt x="3348" y="0"/>
                    </a:lnTo>
                    <a:close/>
                  </a:path>
                </a:pathLst>
              </a:custGeom>
              <a:solidFill>
                <a:srgbClr val="0019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480" name="Freeform 24"/>
              <p:cNvSpPr>
                <a:spLocks/>
              </p:cNvSpPr>
              <p:nvPr/>
            </p:nvSpPr>
            <p:spPr bwMode="auto">
              <a:xfrm>
                <a:off x="2380" y="83"/>
                <a:ext cx="890" cy="144"/>
              </a:xfrm>
              <a:custGeom>
                <a:avLst/>
                <a:gdLst>
                  <a:gd name="T0" fmla="*/ 890 w 890"/>
                  <a:gd name="T1" fmla="*/ 41 h 144"/>
                  <a:gd name="T2" fmla="*/ 890 w 890"/>
                  <a:gd name="T3" fmla="*/ 58 h 144"/>
                  <a:gd name="T4" fmla="*/ 804 w 890"/>
                  <a:gd name="T5" fmla="*/ 64 h 144"/>
                  <a:gd name="T6" fmla="*/ 716 w 890"/>
                  <a:gd name="T7" fmla="*/ 69 h 144"/>
                  <a:gd name="T8" fmla="*/ 630 w 890"/>
                  <a:gd name="T9" fmla="*/ 76 h 144"/>
                  <a:gd name="T10" fmla="*/ 540 w 890"/>
                  <a:gd name="T11" fmla="*/ 83 h 144"/>
                  <a:gd name="T12" fmla="*/ 451 w 890"/>
                  <a:gd name="T13" fmla="*/ 90 h 144"/>
                  <a:gd name="T14" fmla="*/ 365 w 890"/>
                  <a:gd name="T15" fmla="*/ 98 h 144"/>
                  <a:gd name="T16" fmla="*/ 277 w 890"/>
                  <a:gd name="T17" fmla="*/ 107 h 144"/>
                  <a:gd name="T18" fmla="*/ 191 w 890"/>
                  <a:gd name="T19" fmla="*/ 117 h 144"/>
                  <a:gd name="T20" fmla="*/ 108 w 890"/>
                  <a:gd name="T21" fmla="*/ 130 h 144"/>
                  <a:gd name="T22" fmla="*/ 25 w 890"/>
                  <a:gd name="T23" fmla="*/ 144 h 144"/>
                  <a:gd name="T24" fmla="*/ 0 w 890"/>
                  <a:gd name="T25" fmla="*/ 79 h 144"/>
                  <a:gd name="T26" fmla="*/ 81 w 890"/>
                  <a:gd name="T27" fmla="*/ 64 h 144"/>
                  <a:gd name="T28" fmla="*/ 164 w 890"/>
                  <a:gd name="T29" fmla="*/ 51 h 144"/>
                  <a:gd name="T30" fmla="*/ 248 w 890"/>
                  <a:gd name="T31" fmla="*/ 40 h 144"/>
                  <a:gd name="T32" fmla="*/ 334 w 890"/>
                  <a:gd name="T33" fmla="*/ 31 h 144"/>
                  <a:gd name="T34" fmla="*/ 422 w 890"/>
                  <a:gd name="T35" fmla="*/ 23 h 144"/>
                  <a:gd name="T36" fmla="*/ 510 w 890"/>
                  <a:gd name="T37" fmla="*/ 16 h 144"/>
                  <a:gd name="T38" fmla="*/ 598 w 890"/>
                  <a:gd name="T39" fmla="*/ 10 h 144"/>
                  <a:gd name="T40" fmla="*/ 687 w 890"/>
                  <a:gd name="T41" fmla="*/ 5 h 144"/>
                  <a:gd name="T42" fmla="*/ 775 w 890"/>
                  <a:gd name="T43" fmla="*/ 2 h 144"/>
                  <a:gd name="T44" fmla="*/ 863 w 890"/>
                  <a:gd name="T45" fmla="*/ 0 h 144"/>
                  <a:gd name="T46" fmla="*/ 890 w 890"/>
                  <a:gd name="T47" fmla="*/ 41 h 144"/>
                  <a:gd name="T48" fmla="*/ 890 w 890"/>
                  <a:gd name="T49" fmla="*/ 41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90" h="144">
                    <a:moveTo>
                      <a:pt x="890" y="41"/>
                    </a:moveTo>
                    <a:lnTo>
                      <a:pt x="890" y="58"/>
                    </a:lnTo>
                    <a:lnTo>
                      <a:pt x="804" y="64"/>
                    </a:lnTo>
                    <a:lnTo>
                      <a:pt x="716" y="69"/>
                    </a:lnTo>
                    <a:lnTo>
                      <a:pt x="630" y="76"/>
                    </a:lnTo>
                    <a:lnTo>
                      <a:pt x="540" y="83"/>
                    </a:lnTo>
                    <a:lnTo>
                      <a:pt x="451" y="90"/>
                    </a:lnTo>
                    <a:lnTo>
                      <a:pt x="365" y="98"/>
                    </a:lnTo>
                    <a:lnTo>
                      <a:pt x="277" y="107"/>
                    </a:lnTo>
                    <a:lnTo>
                      <a:pt x="191" y="117"/>
                    </a:lnTo>
                    <a:lnTo>
                      <a:pt x="108" y="130"/>
                    </a:lnTo>
                    <a:lnTo>
                      <a:pt x="25" y="144"/>
                    </a:lnTo>
                    <a:lnTo>
                      <a:pt x="0" y="79"/>
                    </a:lnTo>
                    <a:lnTo>
                      <a:pt x="81" y="64"/>
                    </a:lnTo>
                    <a:lnTo>
                      <a:pt x="164" y="51"/>
                    </a:lnTo>
                    <a:lnTo>
                      <a:pt x="248" y="40"/>
                    </a:lnTo>
                    <a:lnTo>
                      <a:pt x="334" y="31"/>
                    </a:lnTo>
                    <a:lnTo>
                      <a:pt x="422" y="23"/>
                    </a:lnTo>
                    <a:lnTo>
                      <a:pt x="510" y="16"/>
                    </a:lnTo>
                    <a:lnTo>
                      <a:pt x="598" y="10"/>
                    </a:lnTo>
                    <a:lnTo>
                      <a:pt x="687" y="5"/>
                    </a:lnTo>
                    <a:lnTo>
                      <a:pt x="775" y="2"/>
                    </a:lnTo>
                    <a:lnTo>
                      <a:pt x="863" y="0"/>
                    </a:lnTo>
                    <a:lnTo>
                      <a:pt x="890" y="41"/>
                    </a:lnTo>
                    <a:lnTo>
                      <a:pt x="890" y="41"/>
                    </a:lnTo>
                    <a:close/>
                  </a:path>
                </a:pathLst>
              </a:custGeom>
              <a:solidFill>
                <a:srgbClr val="FFB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481" name="Freeform 25"/>
              <p:cNvSpPr>
                <a:spLocks/>
              </p:cNvSpPr>
              <p:nvPr/>
            </p:nvSpPr>
            <p:spPr bwMode="auto">
              <a:xfrm>
                <a:off x="2412" y="162"/>
                <a:ext cx="875" cy="114"/>
              </a:xfrm>
              <a:custGeom>
                <a:avLst/>
                <a:gdLst>
                  <a:gd name="T0" fmla="*/ 875 w 875"/>
                  <a:gd name="T1" fmla="*/ 20 h 114"/>
                  <a:gd name="T2" fmla="*/ 858 w 875"/>
                  <a:gd name="T3" fmla="*/ 24 h 114"/>
                  <a:gd name="T4" fmla="*/ 838 w 875"/>
                  <a:gd name="T5" fmla="*/ 26 h 114"/>
                  <a:gd name="T6" fmla="*/ 816 w 875"/>
                  <a:gd name="T7" fmla="*/ 28 h 114"/>
                  <a:gd name="T8" fmla="*/ 794 w 875"/>
                  <a:gd name="T9" fmla="*/ 29 h 114"/>
                  <a:gd name="T10" fmla="*/ 770 w 875"/>
                  <a:gd name="T11" fmla="*/ 30 h 114"/>
                  <a:gd name="T12" fmla="*/ 745 w 875"/>
                  <a:gd name="T13" fmla="*/ 32 h 114"/>
                  <a:gd name="T14" fmla="*/ 723 w 875"/>
                  <a:gd name="T15" fmla="*/ 33 h 114"/>
                  <a:gd name="T16" fmla="*/ 699 w 875"/>
                  <a:gd name="T17" fmla="*/ 35 h 114"/>
                  <a:gd name="T18" fmla="*/ 677 w 875"/>
                  <a:gd name="T19" fmla="*/ 37 h 114"/>
                  <a:gd name="T20" fmla="*/ 655 w 875"/>
                  <a:gd name="T21" fmla="*/ 41 h 114"/>
                  <a:gd name="T22" fmla="*/ 588 w 875"/>
                  <a:gd name="T23" fmla="*/ 46 h 114"/>
                  <a:gd name="T24" fmla="*/ 522 w 875"/>
                  <a:gd name="T25" fmla="*/ 52 h 114"/>
                  <a:gd name="T26" fmla="*/ 456 w 875"/>
                  <a:gd name="T27" fmla="*/ 58 h 114"/>
                  <a:gd name="T28" fmla="*/ 392 w 875"/>
                  <a:gd name="T29" fmla="*/ 65 h 114"/>
                  <a:gd name="T30" fmla="*/ 329 w 875"/>
                  <a:gd name="T31" fmla="*/ 72 h 114"/>
                  <a:gd name="T32" fmla="*/ 265 w 875"/>
                  <a:gd name="T33" fmla="*/ 78 h 114"/>
                  <a:gd name="T34" fmla="*/ 204 w 875"/>
                  <a:gd name="T35" fmla="*/ 86 h 114"/>
                  <a:gd name="T36" fmla="*/ 142 w 875"/>
                  <a:gd name="T37" fmla="*/ 96 h 114"/>
                  <a:gd name="T38" fmla="*/ 81 w 875"/>
                  <a:gd name="T39" fmla="*/ 105 h 114"/>
                  <a:gd name="T40" fmla="*/ 20 w 875"/>
                  <a:gd name="T41" fmla="*/ 114 h 114"/>
                  <a:gd name="T42" fmla="*/ 0 w 875"/>
                  <a:gd name="T43" fmla="*/ 85 h 114"/>
                  <a:gd name="T44" fmla="*/ 79 w 875"/>
                  <a:gd name="T45" fmla="*/ 69 h 114"/>
                  <a:gd name="T46" fmla="*/ 162 w 875"/>
                  <a:gd name="T47" fmla="*/ 56 h 114"/>
                  <a:gd name="T48" fmla="*/ 245 w 875"/>
                  <a:gd name="T49" fmla="*/ 44 h 114"/>
                  <a:gd name="T50" fmla="*/ 333 w 875"/>
                  <a:gd name="T51" fmla="*/ 34 h 114"/>
                  <a:gd name="T52" fmla="*/ 422 w 875"/>
                  <a:gd name="T53" fmla="*/ 25 h 114"/>
                  <a:gd name="T54" fmla="*/ 512 w 875"/>
                  <a:gd name="T55" fmla="*/ 18 h 114"/>
                  <a:gd name="T56" fmla="*/ 603 w 875"/>
                  <a:gd name="T57" fmla="*/ 11 h 114"/>
                  <a:gd name="T58" fmla="*/ 694 w 875"/>
                  <a:gd name="T59" fmla="*/ 6 h 114"/>
                  <a:gd name="T60" fmla="*/ 782 w 875"/>
                  <a:gd name="T61" fmla="*/ 3 h 114"/>
                  <a:gd name="T62" fmla="*/ 868 w 875"/>
                  <a:gd name="T63" fmla="*/ 0 h 114"/>
                  <a:gd name="T64" fmla="*/ 875 w 875"/>
                  <a:gd name="T65" fmla="*/ 20 h 114"/>
                  <a:gd name="T66" fmla="*/ 875 w 875"/>
                  <a:gd name="T67" fmla="*/ 20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875" h="114">
                    <a:moveTo>
                      <a:pt x="875" y="20"/>
                    </a:moveTo>
                    <a:lnTo>
                      <a:pt x="858" y="24"/>
                    </a:lnTo>
                    <a:lnTo>
                      <a:pt x="838" y="26"/>
                    </a:lnTo>
                    <a:lnTo>
                      <a:pt x="816" y="28"/>
                    </a:lnTo>
                    <a:lnTo>
                      <a:pt x="794" y="29"/>
                    </a:lnTo>
                    <a:lnTo>
                      <a:pt x="770" y="30"/>
                    </a:lnTo>
                    <a:lnTo>
                      <a:pt x="745" y="32"/>
                    </a:lnTo>
                    <a:lnTo>
                      <a:pt x="723" y="33"/>
                    </a:lnTo>
                    <a:lnTo>
                      <a:pt x="699" y="35"/>
                    </a:lnTo>
                    <a:lnTo>
                      <a:pt x="677" y="37"/>
                    </a:lnTo>
                    <a:lnTo>
                      <a:pt x="655" y="41"/>
                    </a:lnTo>
                    <a:lnTo>
                      <a:pt x="588" y="46"/>
                    </a:lnTo>
                    <a:lnTo>
                      <a:pt x="522" y="52"/>
                    </a:lnTo>
                    <a:lnTo>
                      <a:pt x="456" y="58"/>
                    </a:lnTo>
                    <a:lnTo>
                      <a:pt x="392" y="65"/>
                    </a:lnTo>
                    <a:lnTo>
                      <a:pt x="329" y="72"/>
                    </a:lnTo>
                    <a:lnTo>
                      <a:pt x="265" y="78"/>
                    </a:lnTo>
                    <a:lnTo>
                      <a:pt x="204" y="86"/>
                    </a:lnTo>
                    <a:lnTo>
                      <a:pt x="142" y="96"/>
                    </a:lnTo>
                    <a:lnTo>
                      <a:pt x="81" y="105"/>
                    </a:lnTo>
                    <a:lnTo>
                      <a:pt x="20" y="114"/>
                    </a:lnTo>
                    <a:lnTo>
                      <a:pt x="0" y="85"/>
                    </a:lnTo>
                    <a:lnTo>
                      <a:pt x="79" y="69"/>
                    </a:lnTo>
                    <a:lnTo>
                      <a:pt x="162" y="56"/>
                    </a:lnTo>
                    <a:lnTo>
                      <a:pt x="245" y="44"/>
                    </a:lnTo>
                    <a:lnTo>
                      <a:pt x="333" y="34"/>
                    </a:lnTo>
                    <a:lnTo>
                      <a:pt x="422" y="25"/>
                    </a:lnTo>
                    <a:lnTo>
                      <a:pt x="512" y="18"/>
                    </a:lnTo>
                    <a:lnTo>
                      <a:pt x="603" y="11"/>
                    </a:lnTo>
                    <a:lnTo>
                      <a:pt x="694" y="6"/>
                    </a:lnTo>
                    <a:lnTo>
                      <a:pt x="782" y="3"/>
                    </a:lnTo>
                    <a:lnTo>
                      <a:pt x="868" y="0"/>
                    </a:lnTo>
                    <a:lnTo>
                      <a:pt x="875" y="20"/>
                    </a:lnTo>
                    <a:lnTo>
                      <a:pt x="875" y="20"/>
                    </a:lnTo>
                    <a:close/>
                  </a:path>
                </a:pathLst>
              </a:custGeom>
              <a:solidFill>
                <a:srgbClr val="FF00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482" name="Freeform 26"/>
              <p:cNvSpPr>
                <a:spLocks/>
              </p:cNvSpPr>
              <p:nvPr/>
            </p:nvSpPr>
            <p:spPr bwMode="auto">
              <a:xfrm>
                <a:off x="2442" y="238"/>
                <a:ext cx="865" cy="124"/>
              </a:xfrm>
              <a:custGeom>
                <a:avLst/>
                <a:gdLst>
                  <a:gd name="T0" fmla="*/ 865 w 865"/>
                  <a:gd name="T1" fmla="*/ 30 h 124"/>
                  <a:gd name="T2" fmla="*/ 774 w 865"/>
                  <a:gd name="T3" fmla="*/ 40 h 124"/>
                  <a:gd name="T4" fmla="*/ 686 w 865"/>
                  <a:gd name="T5" fmla="*/ 49 h 124"/>
                  <a:gd name="T6" fmla="*/ 603 w 865"/>
                  <a:gd name="T7" fmla="*/ 60 h 124"/>
                  <a:gd name="T8" fmla="*/ 519 w 865"/>
                  <a:gd name="T9" fmla="*/ 70 h 124"/>
                  <a:gd name="T10" fmla="*/ 438 w 865"/>
                  <a:gd name="T11" fmla="*/ 79 h 124"/>
                  <a:gd name="T12" fmla="*/ 355 w 865"/>
                  <a:gd name="T13" fmla="*/ 89 h 124"/>
                  <a:gd name="T14" fmla="*/ 272 w 865"/>
                  <a:gd name="T15" fmla="*/ 98 h 124"/>
                  <a:gd name="T16" fmla="*/ 188 w 865"/>
                  <a:gd name="T17" fmla="*/ 108 h 124"/>
                  <a:gd name="T18" fmla="*/ 100 w 865"/>
                  <a:gd name="T19" fmla="*/ 116 h 124"/>
                  <a:gd name="T20" fmla="*/ 7 w 865"/>
                  <a:gd name="T21" fmla="*/ 124 h 124"/>
                  <a:gd name="T22" fmla="*/ 0 w 865"/>
                  <a:gd name="T23" fmla="*/ 92 h 124"/>
                  <a:gd name="T24" fmla="*/ 83 w 865"/>
                  <a:gd name="T25" fmla="*/ 78 h 124"/>
                  <a:gd name="T26" fmla="*/ 166 w 865"/>
                  <a:gd name="T27" fmla="*/ 66 h 124"/>
                  <a:gd name="T28" fmla="*/ 250 w 865"/>
                  <a:gd name="T29" fmla="*/ 56 h 124"/>
                  <a:gd name="T30" fmla="*/ 333 w 865"/>
                  <a:gd name="T31" fmla="*/ 47 h 124"/>
                  <a:gd name="T32" fmla="*/ 416 w 865"/>
                  <a:gd name="T33" fmla="*/ 39 h 124"/>
                  <a:gd name="T34" fmla="*/ 502 w 865"/>
                  <a:gd name="T35" fmla="*/ 31 h 124"/>
                  <a:gd name="T36" fmla="*/ 585 w 865"/>
                  <a:gd name="T37" fmla="*/ 24 h 124"/>
                  <a:gd name="T38" fmla="*/ 671 w 865"/>
                  <a:gd name="T39" fmla="*/ 16 h 124"/>
                  <a:gd name="T40" fmla="*/ 759 w 865"/>
                  <a:gd name="T41" fmla="*/ 8 h 124"/>
                  <a:gd name="T42" fmla="*/ 845 w 865"/>
                  <a:gd name="T43" fmla="*/ 0 h 124"/>
                  <a:gd name="T44" fmla="*/ 850 w 865"/>
                  <a:gd name="T45" fmla="*/ 4 h 124"/>
                  <a:gd name="T46" fmla="*/ 853 w 865"/>
                  <a:gd name="T47" fmla="*/ 6 h 124"/>
                  <a:gd name="T48" fmla="*/ 855 w 865"/>
                  <a:gd name="T49" fmla="*/ 9 h 124"/>
                  <a:gd name="T50" fmla="*/ 857 w 865"/>
                  <a:gd name="T51" fmla="*/ 12 h 124"/>
                  <a:gd name="T52" fmla="*/ 857 w 865"/>
                  <a:gd name="T53" fmla="*/ 15 h 124"/>
                  <a:gd name="T54" fmla="*/ 860 w 865"/>
                  <a:gd name="T55" fmla="*/ 17 h 124"/>
                  <a:gd name="T56" fmla="*/ 860 w 865"/>
                  <a:gd name="T57" fmla="*/ 21 h 124"/>
                  <a:gd name="T58" fmla="*/ 862 w 865"/>
                  <a:gd name="T59" fmla="*/ 24 h 124"/>
                  <a:gd name="T60" fmla="*/ 862 w 865"/>
                  <a:gd name="T61" fmla="*/ 26 h 124"/>
                  <a:gd name="T62" fmla="*/ 865 w 865"/>
                  <a:gd name="T63" fmla="*/ 30 h 124"/>
                  <a:gd name="T64" fmla="*/ 865 w 865"/>
                  <a:gd name="T65" fmla="*/ 30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65" h="124">
                    <a:moveTo>
                      <a:pt x="865" y="30"/>
                    </a:moveTo>
                    <a:lnTo>
                      <a:pt x="774" y="40"/>
                    </a:lnTo>
                    <a:lnTo>
                      <a:pt x="686" y="49"/>
                    </a:lnTo>
                    <a:lnTo>
                      <a:pt x="603" y="60"/>
                    </a:lnTo>
                    <a:lnTo>
                      <a:pt x="519" y="70"/>
                    </a:lnTo>
                    <a:lnTo>
                      <a:pt x="438" y="79"/>
                    </a:lnTo>
                    <a:lnTo>
                      <a:pt x="355" y="89"/>
                    </a:lnTo>
                    <a:lnTo>
                      <a:pt x="272" y="98"/>
                    </a:lnTo>
                    <a:lnTo>
                      <a:pt x="188" y="108"/>
                    </a:lnTo>
                    <a:lnTo>
                      <a:pt x="100" y="116"/>
                    </a:lnTo>
                    <a:lnTo>
                      <a:pt x="7" y="124"/>
                    </a:lnTo>
                    <a:lnTo>
                      <a:pt x="0" y="92"/>
                    </a:lnTo>
                    <a:lnTo>
                      <a:pt x="83" y="78"/>
                    </a:lnTo>
                    <a:lnTo>
                      <a:pt x="166" y="66"/>
                    </a:lnTo>
                    <a:lnTo>
                      <a:pt x="250" y="56"/>
                    </a:lnTo>
                    <a:lnTo>
                      <a:pt x="333" y="47"/>
                    </a:lnTo>
                    <a:lnTo>
                      <a:pt x="416" y="39"/>
                    </a:lnTo>
                    <a:lnTo>
                      <a:pt x="502" y="31"/>
                    </a:lnTo>
                    <a:lnTo>
                      <a:pt x="585" y="24"/>
                    </a:lnTo>
                    <a:lnTo>
                      <a:pt x="671" y="16"/>
                    </a:lnTo>
                    <a:lnTo>
                      <a:pt x="759" y="8"/>
                    </a:lnTo>
                    <a:lnTo>
                      <a:pt x="845" y="0"/>
                    </a:lnTo>
                    <a:lnTo>
                      <a:pt x="850" y="4"/>
                    </a:lnTo>
                    <a:lnTo>
                      <a:pt x="853" y="6"/>
                    </a:lnTo>
                    <a:lnTo>
                      <a:pt x="855" y="9"/>
                    </a:lnTo>
                    <a:lnTo>
                      <a:pt x="857" y="12"/>
                    </a:lnTo>
                    <a:lnTo>
                      <a:pt x="857" y="15"/>
                    </a:lnTo>
                    <a:lnTo>
                      <a:pt x="860" y="17"/>
                    </a:lnTo>
                    <a:lnTo>
                      <a:pt x="860" y="21"/>
                    </a:lnTo>
                    <a:lnTo>
                      <a:pt x="862" y="24"/>
                    </a:lnTo>
                    <a:lnTo>
                      <a:pt x="862" y="26"/>
                    </a:lnTo>
                    <a:lnTo>
                      <a:pt x="865" y="30"/>
                    </a:lnTo>
                    <a:lnTo>
                      <a:pt x="865" y="30"/>
                    </a:lnTo>
                    <a:close/>
                  </a:path>
                </a:pathLst>
              </a:custGeom>
              <a:solidFill>
                <a:srgbClr val="FF00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483" name="Freeform 27"/>
              <p:cNvSpPr>
                <a:spLocks/>
              </p:cNvSpPr>
              <p:nvPr/>
            </p:nvSpPr>
            <p:spPr bwMode="auto">
              <a:xfrm>
                <a:off x="1900" y="245"/>
                <a:ext cx="2005" cy="246"/>
              </a:xfrm>
              <a:custGeom>
                <a:avLst/>
                <a:gdLst>
                  <a:gd name="T0" fmla="*/ 2005 w 2005"/>
                  <a:gd name="T1" fmla="*/ 23 h 246"/>
                  <a:gd name="T2" fmla="*/ 2005 w 2005"/>
                  <a:gd name="T3" fmla="*/ 34 h 246"/>
                  <a:gd name="T4" fmla="*/ 1809 w 2005"/>
                  <a:gd name="T5" fmla="*/ 56 h 246"/>
                  <a:gd name="T6" fmla="*/ 1610 w 2005"/>
                  <a:gd name="T7" fmla="*/ 77 h 246"/>
                  <a:gd name="T8" fmla="*/ 1412 w 2005"/>
                  <a:gd name="T9" fmla="*/ 98 h 246"/>
                  <a:gd name="T10" fmla="*/ 1216 w 2005"/>
                  <a:gd name="T11" fmla="*/ 119 h 246"/>
                  <a:gd name="T12" fmla="*/ 1017 w 2005"/>
                  <a:gd name="T13" fmla="*/ 141 h 246"/>
                  <a:gd name="T14" fmla="*/ 819 w 2005"/>
                  <a:gd name="T15" fmla="*/ 161 h 246"/>
                  <a:gd name="T16" fmla="*/ 620 w 2005"/>
                  <a:gd name="T17" fmla="*/ 183 h 246"/>
                  <a:gd name="T18" fmla="*/ 421 w 2005"/>
                  <a:gd name="T19" fmla="*/ 203 h 246"/>
                  <a:gd name="T20" fmla="*/ 220 w 2005"/>
                  <a:gd name="T21" fmla="*/ 224 h 246"/>
                  <a:gd name="T22" fmla="*/ 19 w 2005"/>
                  <a:gd name="T23" fmla="*/ 246 h 246"/>
                  <a:gd name="T24" fmla="*/ 17 w 2005"/>
                  <a:gd name="T25" fmla="*/ 242 h 246"/>
                  <a:gd name="T26" fmla="*/ 15 w 2005"/>
                  <a:gd name="T27" fmla="*/ 239 h 246"/>
                  <a:gd name="T28" fmla="*/ 12 w 2005"/>
                  <a:gd name="T29" fmla="*/ 235 h 246"/>
                  <a:gd name="T30" fmla="*/ 10 w 2005"/>
                  <a:gd name="T31" fmla="*/ 232 h 246"/>
                  <a:gd name="T32" fmla="*/ 5 w 2005"/>
                  <a:gd name="T33" fmla="*/ 229 h 246"/>
                  <a:gd name="T34" fmla="*/ 2 w 2005"/>
                  <a:gd name="T35" fmla="*/ 224 h 246"/>
                  <a:gd name="T36" fmla="*/ 2 w 2005"/>
                  <a:gd name="T37" fmla="*/ 221 h 246"/>
                  <a:gd name="T38" fmla="*/ 0 w 2005"/>
                  <a:gd name="T39" fmla="*/ 217 h 246"/>
                  <a:gd name="T40" fmla="*/ 0 w 2005"/>
                  <a:gd name="T41" fmla="*/ 213 h 246"/>
                  <a:gd name="T42" fmla="*/ 2 w 2005"/>
                  <a:gd name="T43" fmla="*/ 208 h 246"/>
                  <a:gd name="T44" fmla="*/ 159 w 2005"/>
                  <a:gd name="T45" fmla="*/ 183 h 246"/>
                  <a:gd name="T46" fmla="*/ 319 w 2005"/>
                  <a:gd name="T47" fmla="*/ 161 h 246"/>
                  <a:gd name="T48" fmla="*/ 480 w 2005"/>
                  <a:gd name="T49" fmla="*/ 141 h 246"/>
                  <a:gd name="T50" fmla="*/ 642 w 2005"/>
                  <a:gd name="T51" fmla="*/ 121 h 246"/>
                  <a:gd name="T52" fmla="*/ 806 w 2005"/>
                  <a:gd name="T53" fmla="*/ 104 h 246"/>
                  <a:gd name="T54" fmla="*/ 970 w 2005"/>
                  <a:gd name="T55" fmla="*/ 87 h 246"/>
                  <a:gd name="T56" fmla="*/ 1135 w 2005"/>
                  <a:gd name="T57" fmla="*/ 71 h 246"/>
                  <a:gd name="T58" fmla="*/ 1301 w 2005"/>
                  <a:gd name="T59" fmla="*/ 54 h 246"/>
                  <a:gd name="T60" fmla="*/ 1468 w 2005"/>
                  <a:gd name="T61" fmla="*/ 38 h 246"/>
                  <a:gd name="T62" fmla="*/ 1635 w 2005"/>
                  <a:gd name="T63" fmla="*/ 19 h 246"/>
                  <a:gd name="T64" fmla="*/ 1667 w 2005"/>
                  <a:gd name="T65" fmla="*/ 17 h 246"/>
                  <a:gd name="T66" fmla="*/ 1698 w 2005"/>
                  <a:gd name="T67" fmla="*/ 15 h 246"/>
                  <a:gd name="T68" fmla="*/ 1735 w 2005"/>
                  <a:gd name="T69" fmla="*/ 11 h 246"/>
                  <a:gd name="T70" fmla="*/ 1772 w 2005"/>
                  <a:gd name="T71" fmla="*/ 9 h 246"/>
                  <a:gd name="T72" fmla="*/ 1811 w 2005"/>
                  <a:gd name="T73" fmla="*/ 6 h 246"/>
                  <a:gd name="T74" fmla="*/ 1850 w 2005"/>
                  <a:gd name="T75" fmla="*/ 3 h 246"/>
                  <a:gd name="T76" fmla="*/ 1887 w 2005"/>
                  <a:gd name="T77" fmla="*/ 1 h 246"/>
                  <a:gd name="T78" fmla="*/ 1926 w 2005"/>
                  <a:gd name="T79" fmla="*/ 0 h 246"/>
                  <a:gd name="T80" fmla="*/ 1963 w 2005"/>
                  <a:gd name="T81" fmla="*/ 0 h 246"/>
                  <a:gd name="T82" fmla="*/ 1997 w 2005"/>
                  <a:gd name="T83" fmla="*/ 2 h 246"/>
                  <a:gd name="T84" fmla="*/ 2005 w 2005"/>
                  <a:gd name="T85" fmla="*/ 23 h 246"/>
                  <a:gd name="T86" fmla="*/ 2005 w 2005"/>
                  <a:gd name="T87" fmla="*/ 23 h 2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005" h="246">
                    <a:moveTo>
                      <a:pt x="2005" y="23"/>
                    </a:moveTo>
                    <a:lnTo>
                      <a:pt x="2005" y="34"/>
                    </a:lnTo>
                    <a:lnTo>
                      <a:pt x="1809" y="56"/>
                    </a:lnTo>
                    <a:lnTo>
                      <a:pt x="1610" y="77"/>
                    </a:lnTo>
                    <a:lnTo>
                      <a:pt x="1412" y="98"/>
                    </a:lnTo>
                    <a:lnTo>
                      <a:pt x="1216" y="119"/>
                    </a:lnTo>
                    <a:lnTo>
                      <a:pt x="1017" y="141"/>
                    </a:lnTo>
                    <a:lnTo>
                      <a:pt x="819" y="161"/>
                    </a:lnTo>
                    <a:lnTo>
                      <a:pt x="620" y="183"/>
                    </a:lnTo>
                    <a:lnTo>
                      <a:pt x="421" y="203"/>
                    </a:lnTo>
                    <a:lnTo>
                      <a:pt x="220" y="224"/>
                    </a:lnTo>
                    <a:lnTo>
                      <a:pt x="19" y="246"/>
                    </a:lnTo>
                    <a:lnTo>
                      <a:pt x="17" y="242"/>
                    </a:lnTo>
                    <a:lnTo>
                      <a:pt x="15" y="239"/>
                    </a:lnTo>
                    <a:lnTo>
                      <a:pt x="12" y="235"/>
                    </a:lnTo>
                    <a:lnTo>
                      <a:pt x="10" y="232"/>
                    </a:lnTo>
                    <a:lnTo>
                      <a:pt x="5" y="229"/>
                    </a:lnTo>
                    <a:lnTo>
                      <a:pt x="2" y="224"/>
                    </a:lnTo>
                    <a:lnTo>
                      <a:pt x="2" y="221"/>
                    </a:lnTo>
                    <a:lnTo>
                      <a:pt x="0" y="217"/>
                    </a:lnTo>
                    <a:lnTo>
                      <a:pt x="0" y="213"/>
                    </a:lnTo>
                    <a:lnTo>
                      <a:pt x="2" y="208"/>
                    </a:lnTo>
                    <a:lnTo>
                      <a:pt x="159" y="183"/>
                    </a:lnTo>
                    <a:lnTo>
                      <a:pt x="319" y="161"/>
                    </a:lnTo>
                    <a:lnTo>
                      <a:pt x="480" y="141"/>
                    </a:lnTo>
                    <a:lnTo>
                      <a:pt x="642" y="121"/>
                    </a:lnTo>
                    <a:lnTo>
                      <a:pt x="806" y="104"/>
                    </a:lnTo>
                    <a:lnTo>
                      <a:pt x="970" y="87"/>
                    </a:lnTo>
                    <a:lnTo>
                      <a:pt x="1135" y="71"/>
                    </a:lnTo>
                    <a:lnTo>
                      <a:pt x="1301" y="54"/>
                    </a:lnTo>
                    <a:lnTo>
                      <a:pt x="1468" y="38"/>
                    </a:lnTo>
                    <a:lnTo>
                      <a:pt x="1635" y="19"/>
                    </a:lnTo>
                    <a:lnTo>
                      <a:pt x="1667" y="17"/>
                    </a:lnTo>
                    <a:lnTo>
                      <a:pt x="1698" y="15"/>
                    </a:lnTo>
                    <a:lnTo>
                      <a:pt x="1735" y="11"/>
                    </a:lnTo>
                    <a:lnTo>
                      <a:pt x="1772" y="9"/>
                    </a:lnTo>
                    <a:lnTo>
                      <a:pt x="1811" y="6"/>
                    </a:lnTo>
                    <a:lnTo>
                      <a:pt x="1850" y="3"/>
                    </a:lnTo>
                    <a:lnTo>
                      <a:pt x="1887" y="1"/>
                    </a:lnTo>
                    <a:lnTo>
                      <a:pt x="1926" y="0"/>
                    </a:lnTo>
                    <a:lnTo>
                      <a:pt x="1963" y="0"/>
                    </a:lnTo>
                    <a:lnTo>
                      <a:pt x="1997" y="2"/>
                    </a:lnTo>
                    <a:lnTo>
                      <a:pt x="2005" y="23"/>
                    </a:lnTo>
                    <a:lnTo>
                      <a:pt x="2005" y="23"/>
                    </a:lnTo>
                    <a:close/>
                  </a:path>
                </a:pathLst>
              </a:custGeom>
              <a:solidFill>
                <a:srgbClr val="FFB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484" name="Freeform 28"/>
              <p:cNvSpPr>
                <a:spLocks/>
              </p:cNvSpPr>
              <p:nvPr/>
            </p:nvSpPr>
            <p:spPr bwMode="auto">
              <a:xfrm>
                <a:off x="3358" y="349"/>
                <a:ext cx="331" cy="232"/>
              </a:xfrm>
              <a:custGeom>
                <a:avLst/>
                <a:gdLst>
                  <a:gd name="T0" fmla="*/ 204 w 331"/>
                  <a:gd name="T1" fmla="*/ 18 h 232"/>
                  <a:gd name="T2" fmla="*/ 221 w 331"/>
                  <a:gd name="T3" fmla="*/ 30 h 232"/>
                  <a:gd name="T4" fmla="*/ 228 w 331"/>
                  <a:gd name="T5" fmla="*/ 41 h 232"/>
                  <a:gd name="T6" fmla="*/ 231 w 331"/>
                  <a:gd name="T7" fmla="*/ 54 h 232"/>
                  <a:gd name="T8" fmla="*/ 221 w 331"/>
                  <a:gd name="T9" fmla="*/ 66 h 232"/>
                  <a:gd name="T10" fmla="*/ 206 w 331"/>
                  <a:gd name="T11" fmla="*/ 73 h 232"/>
                  <a:gd name="T12" fmla="*/ 191 w 331"/>
                  <a:gd name="T13" fmla="*/ 78 h 232"/>
                  <a:gd name="T14" fmla="*/ 177 w 331"/>
                  <a:gd name="T15" fmla="*/ 81 h 232"/>
                  <a:gd name="T16" fmla="*/ 164 w 331"/>
                  <a:gd name="T17" fmla="*/ 86 h 232"/>
                  <a:gd name="T18" fmla="*/ 155 w 331"/>
                  <a:gd name="T19" fmla="*/ 91 h 232"/>
                  <a:gd name="T20" fmla="*/ 167 w 331"/>
                  <a:gd name="T21" fmla="*/ 97 h 232"/>
                  <a:gd name="T22" fmla="*/ 206 w 331"/>
                  <a:gd name="T23" fmla="*/ 96 h 232"/>
                  <a:gd name="T24" fmla="*/ 250 w 331"/>
                  <a:gd name="T25" fmla="*/ 95 h 232"/>
                  <a:gd name="T26" fmla="*/ 289 w 331"/>
                  <a:gd name="T27" fmla="*/ 98 h 232"/>
                  <a:gd name="T28" fmla="*/ 319 w 331"/>
                  <a:gd name="T29" fmla="*/ 112 h 232"/>
                  <a:gd name="T30" fmla="*/ 331 w 331"/>
                  <a:gd name="T31" fmla="*/ 136 h 232"/>
                  <a:gd name="T32" fmla="*/ 329 w 331"/>
                  <a:gd name="T33" fmla="*/ 155 h 232"/>
                  <a:gd name="T34" fmla="*/ 319 w 331"/>
                  <a:gd name="T35" fmla="*/ 175 h 232"/>
                  <a:gd name="T36" fmla="*/ 302 w 331"/>
                  <a:gd name="T37" fmla="*/ 192 h 232"/>
                  <a:gd name="T38" fmla="*/ 280 w 331"/>
                  <a:gd name="T39" fmla="*/ 208 h 232"/>
                  <a:gd name="T40" fmla="*/ 255 w 331"/>
                  <a:gd name="T41" fmla="*/ 218 h 232"/>
                  <a:gd name="T42" fmla="*/ 238 w 331"/>
                  <a:gd name="T43" fmla="*/ 223 h 232"/>
                  <a:gd name="T44" fmla="*/ 218 w 331"/>
                  <a:gd name="T45" fmla="*/ 226 h 232"/>
                  <a:gd name="T46" fmla="*/ 199 w 331"/>
                  <a:gd name="T47" fmla="*/ 229 h 232"/>
                  <a:gd name="T48" fmla="*/ 179 w 331"/>
                  <a:gd name="T49" fmla="*/ 231 h 232"/>
                  <a:gd name="T50" fmla="*/ 167 w 331"/>
                  <a:gd name="T51" fmla="*/ 207 h 232"/>
                  <a:gd name="T52" fmla="*/ 150 w 331"/>
                  <a:gd name="T53" fmla="*/ 159 h 232"/>
                  <a:gd name="T54" fmla="*/ 118 w 331"/>
                  <a:gd name="T55" fmla="*/ 114 h 232"/>
                  <a:gd name="T56" fmla="*/ 76 w 331"/>
                  <a:gd name="T57" fmla="*/ 71 h 232"/>
                  <a:gd name="T58" fmla="*/ 27 w 331"/>
                  <a:gd name="T59" fmla="*/ 30 h 232"/>
                  <a:gd name="T60" fmla="*/ 17 w 331"/>
                  <a:gd name="T61" fmla="*/ 6 h 232"/>
                  <a:gd name="T62" fmla="*/ 57 w 331"/>
                  <a:gd name="T63" fmla="*/ 1 h 232"/>
                  <a:gd name="T64" fmla="*/ 101 w 331"/>
                  <a:gd name="T65" fmla="*/ 0 h 232"/>
                  <a:gd name="T66" fmla="*/ 142 w 331"/>
                  <a:gd name="T67" fmla="*/ 1 h 232"/>
                  <a:gd name="T68" fmla="*/ 179 w 331"/>
                  <a:gd name="T69" fmla="*/ 8 h 232"/>
                  <a:gd name="T70" fmla="*/ 194 w 331"/>
                  <a:gd name="T71" fmla="*/ 13 h 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31" h="232">
                    <a:moveTo>
                      <a:pt x="194" y="13"/>
                    </a:moveTo>
                    <a:lnTo>
                      <a:pt x="204" y="18"/>
                    </a:lnTo>
                    <a:lnTo>
                      <a:pt x="213" y="23"/>
                    </a:lnTo>
                    <a:lnTo>
                      <a:pt x="221" y="30"/>
                    </a:lnTo>
                    <a:lnTo>
                      <a:pt x="226" y="35"/>
                    </a:lnTo>
                    <a:lnTo>
                      <a:pt x="228" y="41"/>
                    </a:lnTo>
                    <a:lnTo>
                      <a:pt x="231" y="48"/>
                    </a:lnTo>
                    <a:lnTo>
                      <a:pt x="231" y="54"/>
                    </a:lnTo>
                    <a:lnTo>
                      <a:pt x="228" y="61"/>
                    </a:lnTo>
                    <a:lnTo>
                      <a:pt x="221" y="66"/>
                    </a:lnTo>
                    <a:lnTo>
                      <a:pt x="213" y="71"/>
                    </a:lnTo>
                    <a:lnTo>
                      <a:pt x="206" y="73"/>
                    </a:lnTo>
                    <a:lnTo>
                      <a:pt x="199" y="75"/>
                    </a:lnTo>
                    <a:lnTo>
                      <a:pt x="191" y="78"/>
                    </a:lnTo>
                    <a:lnTo>
                      <a:pt x="184" y="80"/>
                    </a:lnTo>
                    <a:lnTo>
                      <a:pt x="177" y="81"/>
                    </a:lnTo>
                    <a:lnTo>
                      <a:pt x="169" y="83"/>
                    </a:lnTo>
                    <a:lnTo>
                      <a:pt x="164" y="86"/>
                    </a:lnTo>
                    <a:lnTo>
                      <a:pt x="157" y="88"/>
                    </a:lnTo>
                    <a:lnTo>
                      <a:pt x="155" y="91"/>
                    </a:lnTo>
                    <a:lnTo>
                      <a:pt x="150" y="95"/>
                    </a:lnTo>
                    <a:lnTo>
                      <a:pt x="167" y="97"/>
                    </a:lnTo>
                    <a:lnTo>
                      <a:pt x="187" y="97"/>
                    </a:lnTo>
                    <a:lnTo>
                      <a:pt x="206" y="96"/>
                    </a:lnTo>
                    <a:lnTo>
                      <a:pt x="228" y="95"/>
                    </a:lnTo>
                    <a:lnTo>
                      <a:pt x="250" y="95"/>
                    </a:lnTo>
                    <a:lnTo>
                      <a:pt x="270" y="95"/>
                    </a:lnTo>
                    <a:lnTo>
                      <a:pt x="289" y="98"/>
                    </a:lnTo>
                    <a:lnTo>
                      <a:pt x="307" y="103"/>
                    </a:lnTo>
                    <a:lnTo>
                      <a:pt x="319" y="112"/>
                    </a:lnTo>
                    <a:lnTo>
                      <a:pt x="326" y="125"/>
                    </a:lnTo>
                    <a:lnTo>
                      <a:pt x="331" y="136"/>
                    </a:lnTo>
                    <a:lnTo>
                      <a:pt x="331" y="146"/>
                    </a:lnTo>
                    <a:lnTo>
                      <a:pt x="329" y="155"/>
                    </a:lnTo>
                    <a:lnTo>
                      <a:pt x="326" y="166"/>
                    </a:lnTo>
                    <a:lnTo>
                      <a:pt x="319" y="175"/>
                    </a:lnTo>
                    <a:lnTo>
                      <a:pt x="312" y="183"/>
                    </a:lnTo>
                    <a:lnTo>
                      <a:pt x="302" y="192"/>
                    </a:lnTo>
                    <a:lnTo>
                      <a:pt x="292" y="200"/>
                    </a:lnTo>
                    <a:lnTo>
                      <a:pt x="280" y="208"/>
                    </a:lnTo>
                    <a:lnTo>
                      <a:pt x="265" y="215"/>
                    </a:lnTo>
                    <a:lnTo>
                      <a:pt x="255" y="218"/>
                    </a:lnTo>
                    <a:lnTo>
                      <a:pt x="248" y="222"/>
                    </a:lnTo>
                    <a:lnTo>
                      <a:pt x="238" y="223"/>
                    </a:lnTo>
                    <a:lnTo>
                      <a:pt x="228" y="225"/>
                    </a:lnTo>
                    <a:lnTo>
                      <a:pt x="218" y="226"/>
                    </a:lnTo>
                    <a:lnTo>
                      <a:pt x="209" y="227"/>
                    </a:lnTo>
                    <a:lnTo>
                      <a:pt x="199" y="229"/>
                    </a:lnTo>
                    <a:lnTo>
                      <a:pt x="189" y="230"/>
                    </a:lnTo>
                    <a:lnTo>
                      <a:pt x="179" y="231"/>
                    </a:lnTo>
                    <a:lnTo>
                      <a:pt x="169" y="232"/>
                    </a:lnTo>
                    <a:lnTo>
                      <a:pt x="167" y="207"/>
                    </a:lnTo>
                    <a:lnTo>
                      <a:pt x="160" y="183"/>
                    </a:lnTo>
                    <a:lnTo>
                      <a:pt x="150" y="159"/>
                    </a:lnTo>
                    <a:lnTo>
                      <a:pt x="135" y="136"/>
                    </a:lnTo>
                    <a:lnTo>
                      <a:pt x="118" y="114"/>
                    </a:lnTo>
                    <a:lnTo>
                      <a:pt x="98" y="93"/>
                    </a:lnTo>
                    <a:lnTo>
                      <a:pt x="76" y="71"/>
                    </a:lnTo>
                    <a:lnTo>
                      <a:pt x="52" y="50"/>
                    </a:lnTo>
                    <a:lnTo>
                      <a:pt x="27" y="30"/>
                    </a:lnTo>
                    <a:lnTo>
                      <a:pt x="0" y="9"/>
                    </a:lnTo>
                    <a:lnTo>
                      <a:pt x="17" y="6"/>
                    </a:lnTo>
                    <a:lnTo>
                      <a:pt x="37" y="3"/>
                    </a:lnTo>
                    <a:lnTo>
                      <a:pt x="57" y="1"/>
                    </a:lnTo>
                    <a:lnTo>
                      <a:pt x="79" y="0"/>
                    </a:lnTo>
                    <a:lnTo>
                      <a:pt x="101" y="0"/>
                    </a:lnTo>
                    <a:lnTo>
                      <a:pt x="120" y="0"/>
                    </a:lnTo>
                    <a:lnTo>
                      <a:pt x="142" y="1"/>
                    </a:lnTo>
                    <a:lnTo>
                      <a:pt x="162" y="5"/>
                    </a:lnTo>
                    <a:lnTo>
                      <a:pt x="179" y="8"/>
                    </a:lnTo>
                    <a:lnTo>
                      <a:pt x="194" y="13"/>
                    </a:lnTo>
                    <a:lnTo>
                      <a:pt x="194" y="13"/>
                    </a:ln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485" name="Freeform 29"/>
              <p:cNvSpPr>
                <a:spLocks/>
              </p:cNvSpPr>
              <p:nvPr/>
            </p:nvSpPr>
            <p:spPr bwMode="auto">
              <a:xfrm>
                <a:off x="2405" y="362"/>
                <a:ext cx="1095" cy="609"/>
              </a:xfrm>
              <a:custGeom>
                <a:avLst/>
                <a:gdLst>
                  <a:gd name="T0" fmla="*/ 1059 w 1095"/>
                  <a:gd name="T1" fmla="*/ 118 h 609"/>
                  <a:gd name="T2" fmla="*/ 1095 w 1095"/>
                  <a:gd name="T3" fmla="*/ 205 h 609"/>
                  <a:gd name="T4" fmla="*/ 1078 w 1095"/>
                  <a:gd name="T5" fmla="*/ 293 h 609"/>
                  <a:gd name="T6" fmla="*/ 1022 w 1095"/>
                  <a:gd name="T7" fmla="*/ 379 h 609"/>
                  <a:gd name="T8" fmla="*/ 943 w 1095"/>
                  <a:gd name="T9" fmla="*/ 460 h 609"/>
                  <a:gd name="T10" fmla="*/ 870 w 1095"/>
                  <a:gd name="T11" fmla="*/ 516 h 609"/>
                  <a:gd name="T12" fmla="*/ 796 w 1095"/>
                  <a:gd name="T13" fmla="*/ 552 h 609"/>
                  <a:gd name="T14" fmla="*/ 713 w 1095"/>
                  <a:gd name="T15" fmla="*/ 582 h 609"/>
                  <a:gd name="T16" fmla="*/ 622 w 1095"/>
                  <a:gd name="T17" fmla="*/ 603 h 609"/>
                  <a:gd name="T18" fmla="*/ 522 w 1095"/>
                  <a:gd name="T19" fmla="*/ 609 h 609"/>
                  <a:gd name="T20" fmla="*/ 402 w 1095"/>
                  <a:gd name="T21" fmla="*/ 596 h 609"/>
                  <a:gd name="T22" fmla="*/ 284 w 1095"/>
                  <a:gd name="T23" fmla="*/ 568 h 609"/>
                  <a:gd name="T24" fmla="*/ 184 w 1095"/>
                  <a:gd name="T25" fmla="*/ 524 h 609"/>
                  <a:gd name="T26" fmla="*/ 103 w 1095"/>
                  <a:gd name="T27" fmla="*/ 473 h 609"/>
                  <a:gd name="T28" fmla="*/ 41 w 1095"/>
                  <a:gd name="T29" fmla="*/ 417 h 609"/>
                  <a:gd name="T30" fmla="*/ 5 w 1095"/>
                  <a:gd name="T31" fmla="*/ 355 h 609"/>
                  <a:gd name="T32" fmla="*/ 0 w 1095"/>
                  <a:gd name="T33" fmla="*/ 292 h 609"/>
                  <a:gd name="T34" fmla="*/ 17 w 1095"/>
                  <a:gd name="T35" fmla="*/ 230 h 609"/>
                  <a:gd name="T36" fmla="*/ 54 w 1095"/>
                  <a:gd name="T37" fmla="*/ 171 h 609"/>
                  <a:gd name="T38" fmla="*/ 100 w 1095"/>
                  <a:gd name="T39" fmla="*/ 115 h 609"/>
                  <a:gd name="T40" fmla="*/ 139 w 1095"/>
                  <a:gd name="T41" fmla="*/ 84 h 609"/>
                  <a:gd name="T42" fmla="*/ 166 w 1095"/>
                  <a:gd name="T43" fmla="*/ 78 h 609"/>
                  <a:gd name="T44" fmla="*/ 191 w 1095"/>
                  <a:gd name="T45" fmla="*/ 73 h 609"/>
                  <a:gd name="T46" fmla="*/ 215 w 1095"/>
                  <a:gd name="T47" fmla="*/ 70 h 609"/>
                  <a:gd name="T48" fmla="*/ 242 w 1095"/>
                  <a:gd name="T49" fmla="*/ 73 h 609"/>
                  <a:gd name="T50" fmla="*/ 247 w 1095"/>
                  <a:gd name="T51" fmla="*/ 76 h 609"/>
                  <a:gd name="T52" fmla="*/ 230 w 1095"/>
                  <a:gd name="T53" fmla="*/ 80 h 609"/>
                  <a:gd name="T54" fmla="*/ 215 w 1095"/>
                  <a:gd name="T55" fmla="*/ 85 h 609"/>
                  <a:gd name="T56" fmla="*/ 201 w 1095"/>
                  <a:gd name="T57" fmla="*/ 92 h 609"/>
                  <a:gd name="T58" fmla="*/ 189 w 1095"/>
                  <a:gd name="T59" fmla="*/ 100 h 609"/>
                  <a:gd name="T60" fmla="*/ 184 w 1095"/>
                  <a:gd name="T61" fmla="*/ 116 h 609"/>
                  <a:gd name="T62" fmla="*/ 220 w 1095"/>
                  <a:gd name="T63" fmla="*/ 109 h 609"/>
                  <a:gd name="T64" fmla="*/ 262 w 1095"/>
                  <a:gd name="T65" fmla="*/ 100 h 609"/>
                  <a:gd name="T66" fmla="*/ 304 w 1095"/>
                  <a:gd name="T67" fmla="*/ 92 h 609"/>
                  <a:gd name="T68" fmla="*/ 350 w 1095"/>
                  <a:gd name="T69" fmla="*/ 90 h 609"/>
                  <a:gd name="T70" fmla="*/ 397 w 1095"/>
                  <a:gd name="T71" fmla="*/ 96 h 609"/>
                  <a:gd name="T72" fmla="*/ 407 w 1095"/>
                  <a:gd name="T73" fmla="*/ 90 h 609"/>
                  <a:gd name="T74" fmla="*/ 409 w 1095"/>
                  <a:gd name="T75" fmla="*/ 84 h 609"/>
                  <a:gd name="T76" fmla="*/ 407 w 1095"/>
                  <a:gd name="T77" fmla="*/ 78 h 609"/>
                  <a:gd name="T78" fmla="*/ 402 w 1095"/>
                  <a:gd name="T79" fmla="*/ 73 h 609"/>
                  <a:gd name="T80" fmla="*/ 397 w 1095"/>
                  <a:gd name="T81" fmla="*/ 67 h 609"/>
                  <a:gd name="T82" fmla="*/ 392 w 1095"/>
                  <a:gd name="T83" fmla="*/ 67 h 609"/>
                  <a:gd name="T84" fmla="*/ 387 w 1095"/>
                  <a:gd name="T85" fmla="*/ 67 h 609"/>
                  <a:gd name="T86" fmla="*/ 380 w 1095"/>
                  <a:gd name="T87" fmla="*/ 66 h 609"/>
                  <a:gd name="T88" fmla="*/ 375 w 1095"/>
                  <a:gd name="T89" fmla="*/ 65 h 609"/>
                  <a:gd name="T90" fmla="*/ 372 w 1095"/>
                  <a:gd name="T91" fmla="*/ 61 h 609"/>
                  <a:gd name="T92" fmla="*/ 426 w 1095"/>
                  <a:gd name="T93" fmla="*/ 52 h 609"/>
                  <a:gd name="T94" fmla="*/ 537 w 1095"/>
                  <a:gd name="T95" fmla="*/ 42 h 609"/>
                  <a:gd name="T96" fmla="*/ 647 w 1095"/>
                  <a:gd name="T97" fmla="*/ 29 h 609"/>
                  <a:gd name="T98" fmla="*/ 755 w 1095"/>
                  <a:gd name="T99" fmla="*/ 18 h 609"/>
                  <a:gd name="T100" fmla="*/ 865 w 1095"/>
                  <a:gd name="T101" fmla="*/ 6 h 609"/>
                  <a:gd name="T102" fmla="*/ 1015 w 1095"/>
                  <a:gd name="T103" fmla="*/ 75 h 6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95" h="609">
                    <a:moveTo>
                      <a:pt x="1015" y="75"/>
                    </a:moveTo>
                    <a:lnTo>
                      <a:pt x="1059" y="118"/>
                    </a:lnTo>
                    <a:lnTo>
                      <a:pt x="1083" y="162"/>
                    </a:lnTo>
                    <a:lnTo>
                      <a:pt x="1095" y="205"/>
                    </a:lnTo>
                    <a:lnTo>
                      <a:pt x="1091" y="249"/>
                    </a:lnTo>
                    <a:lnTo>
                      <a:pt x="1078" y="293"/>
                    </a:lnTo>
                    <a:lnTo>
                      <a:pt x="1054" y="337"/>
                    </a:lnTo>
                    <a:lnTo>
                      <a:pt x="1022" y="379"/>
                    </a:lnTo>
                    <a:lnTo>
                      <a:pt x="985" y="420"/>
                    </a:lnTo>
                    <a:lnTo>
                      <a:pt x="943" y="460"/>
                    </a:lnTo>
                    <a:lnTo>
                      <a:pt x="902" y="499"/>
                    </a:lnTo>
                    <a:lnTo>
                      <a:pt x="870" y="516"/>
                    </a:lnTo>
                    <a:lnTo>
                      <a:pt x="833" y="534"/>
                    </a:lnTo>
                    <a:lnTo>
                      <a:pt x="796" y="552"/>
                    </a:lnTo>
                    <a:lnTo>
                      <a:pt x="757" y="568"/>
                    </a:lnTo>
                    <a:lnTo>
                      <a:pt x="713" y="582"/>
                    </a:lnTo>
                    <a:lnTo>
                      <a:pt x="669" y="594"/>
                    </a:lnTo>
                    <a:lnTo>
                      <a:pt x="622" y="603"/>
                    </a:lnTo>
                    <a:lnTo>
                      <a:pt x="571" y="609"/>
                    </a:lnTo>
                    <a:lnTo>
                      <a:pt x="522" y="609"/>
                    </a:lnTo>
                    <a:lnTo>
                      <a:pt x="468" y="605"/>
                    </a:lnTo>
                    <a:lnTo>
                      <a:pt x="402" y="596"/>
                    </a:lnTo>
                    <a:lnTo>
                      <a:pt x="340" y="584"/>
                    </a:lnTo>
                    <a:lnTo>
                      <a:pt x="284" y="568"/>
                    </a:lnTo>
                    <a:lnTo>
                      <a:pt x="233" y="547"/>
                    </a:lnTo>
                    <a:lnTo>
                      <a:pt x="184" y="524"/>
                    </a:lnTo>
                    <a:lnTo>
                      <a:pt x="142" y="500"/>
                    </a:lnTo>
                    <a:lnTo>
                      <a:pt x="103" y="473"/>
                    </a:lnTo>
                    <a:lnTo>
                      <a:pt x="71" y="445"/>
                    </a:lnTo>
                    <a:lnTo>
                      <a:pt x="41" y="417"/>
                    </a:lnTo>
                    <a:lnTo>
                      <a:pt x="19" y="387"/>
                    </a:lnTo>
                    <a:lnTo>
                      <a:pt x="5" y="355"/>
                    </a:lnTo>
                    <a:lnTo>
                      <a:pt x="0" y="323"/>
                    </a:lnTo>
                    <a:lnTo>
                      <a:pt x="0" y="292"/>
                    </a:lnTo>
                    <a:lnTo>
                      <a:pt x="5" y="261"/>
                    </a:lnTo>
                    <a:lnTo>
                      <a:pt x="17" y="230"/>
                    </a:lnTo>
                    <a:lnTo>
                      <a:pt x="34" y="201"/>
                    </a:lnTo>
                    <a:lnTo>
                      <a:pt x="54" y="171"/>
                    </a:lnTo>
                    <a:lnTo>
                      <a:pt x="76" y="142"/>
                    </a:lnTo>
                    <a:lnTo>
                      <a:pt x="100" y="115"/>
                    </a:lnTo>
                    <a:lnTo>
                      <a:pt x="125" y="88"/>
                    </a:lnTo>
                    <a:lnTo>
                      <a:pt x="139" y="84"/>
                    </a:lnTo>
                    <a:lnTo>
                      <a:pt x="154" y="82"/>
                    </a:lnTo>
                    <a:lnTo>
                      <a:pt x="166" y="78"/>
                    </a:lnTo>
                    <a:lnTo>
                      <a:pt x="179" y="76"/>
                    </a:lnTo>
                    <a:lnTo>
                      <a:pt x="191" y="73"/>
                    </a:lnTo>
                    <a:lnTo>
                      <a:pt x="203" y="72"/>
                    </a:lnTo>
                    <a:lnTo>
                      <a:pt x="215" y="70"/>
                    </a:lnTo>
                    <a:lnTo>
                      <a:pt x="230" y="70"/>
                    </a:lnTo>
                    <a:lnTo>
                      <a:pt x="242" y="73"/>
                    </a:lnTo>
                    <a:lnTo>
                      <a:pt x="257" y="75"/>
                    </a:lnTo>
                    <a:lnTo>
                      <a:pt x="247" y="76"/>
                    </a:lnTo>
                    <a:lnTo>
                      <a:pt x="240" y="77"/>
                    </a:lnTo>
                    <a:lnTo>
                      <a:pt x="230" y="80"/>
                    </a:lnTo>
                    <a:lnTo>
                      <a:pt x="223" y="82"/>
                    </a:lnTo>
                    <a:lnTo>
                      <a:pt x="215" y="85"/>
                    </a:lnTo>
                    <a:lnTo>
                      <a:pt x="208" y="89"/>
                    </a:lnTo>
                    <a:lnTo>
                      <a:pt x="201" y="92"/>
                    </a:lnTo>
                    <a:lnTo>
                      <a:pt x="196" y="96"/>
                    </a:lnTo>
                    <a:lnTo>
                      <a:pt x="189" y="100"/>
                    </a:lnTo>
                    <a:lnTo>
                      <a:pt x="184" y="102"/>
                    </a:lnTo>
                    <a:lnTo>
                      <a:pt x="184" y="116"/>
                    </a:lnTo>
                    <a:lnTo>
                      <a:pt x="203" y="114"/>
                    </a:lnTo>
                    <a:lnTo>
                      <a:pt x="220" y="109"/>
                    </a:lnTo>
                    <a:lnTo>
                      <a:pt x="242" y="105"/>
                    </a:lnTo>
                    <a:lnTo>
                      <a:pt x="262" y="100"/>
                    </a:lnTo>
                    <a:lnTo>
                      <a:pt x="284" y="96"/>
                    </a:lnTo>
                    <a:lnTo>
                      <a:pt x="304" y="92"/>
                    </a:lnTo>
                    <a:lnTo>
                      <a:pt x="328" y="91"/>
                    </a:lnTo>
                    <a:lnTo>
                      <a:pt x="350" y="90"/>
                    </a:lnTo>
                    <a:lnTo>
                      <a:pt x="375" y="92"/>
                    </a:lnTo>
                    <a:lnTo>
                      <a:pt x="397" y="96"/>
                    </a:lnTo>
                    <a:lnTo>
                      <a:pt x="404" y="93"/>
                    </a:lnTo>
                    <a:lnTo>
                      <a:pt x="407" y="90"/>
                    </a:lnTo>
                    <a:lnTo>
                      <a:pt x="409" y="88"/>
                    </a:lnTo>
                    <a:lnTo>
                      <a:pt x="409" y="84"/>
                    </a:lnTo>
                    <a:lnTo>
                      <a:pt x="409" y="82"/>
                    </a:lnTo>
                    <a:lnTo>
                      <a:pt x="407" y="78"/>
                    </a:lnTo>
                    <a:lnTo>
                      <a:pt x="404" y="76"/>
                    </a:lnTo>
                    <a:lnTo>
                      <a:pt x="402" y="73"/>
                    </a:lnTo>
                    <a:lnTo>
                      <a:pt x="399" y="70"/>
                    </a:lnTo>
                    <a:lnTo>
                      <a:pt x="397" y="67"/>
                    </a:lnTo>
                    <a:lnTo>
                      <a:pt x="394" y="67"/>
                    </a:lnTo>
                    <a:lnTo>
                      <a:pt x="392" y="67"/>
                    </a:lnTo>
                    <a:lnTo>
                      <a:pt x="390" y="67"/>
                    </a:lnTo>
                    <a:lnTo>
                      <a:pt x="387" y="67"/>
                    </a:lnTo>
                    <a:lnTo>
                      <a:pt x="385" y="66"/>
                    </a:lnTo>
                    <a:lnTo>
                      <a:pt x="380" y="66"/>
                    </a:lnTo>
                    <a:lnTo>
                      <a:pt x="377" y="65"/>
                    </a:lnTo>
                    <a:lnTo>
                      <a:pt x="375" y="65"/>
                    </a:lnTo>
                    <a:lnTo>
                      <a:pt x="372" y="64"/>
                    </a:lnTo>
                    <a:lnTo>
                      <a:pt x="372" y="61"/>
                    </a:lnTo>
                    <a:lnTo>
                      <a:pt x="372" y="58"/>
                    </a:lnTo>
                    <a:lnTo>
                      <a:pt x="426" y="52"/>
                    </a:lnTo>
                    <a:lnTo>
                      <a:pt x="483" y="46"/>
                    </a:lnTo>
                    <a:lnTo>
                      <a:pt x="537" y="42"/>
                    </a:lnTo>
                    <a:lnTo>
                      <a:pt x="590" y="36"/>
                    </a:lnTo>
                    <a:lnTo>
                      <a:pt x="647" y="29"/>
                    </a:lnTo>
                    <a:lnTo>
                      <a:pt x="701" y="24"/>
                    </a:lnTo>
                    <a:lnTo>
                      <a:pt x="755" y="18"/>
                    </a:lnTo>
                    <a:lnTo>
                      <a:pt x="811" y="12"/>
                    </a:lnTo>
                    <a:lnTo>
                      <a:pt x="865" y="6"/>
                    </a:lnTo>
                    <a:lnTo>
                      <a:pt x="919" y="0"/>
                    </a:lnTo>
                    <a:lnTo>
                      <a:pt x="1015" y="75"/>
                    </a:lnTo>
                    <a:lnTo>
                      <a:pt x="1015" y="75"/>
                    </a:lnTo>
                    <a:close/>
                  </a:path>
                </a:pathLst>
              </a:custGeom>
              <a:solidFill>
                <a:srgbClr val="E2FF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486" name="Freeform 30"/>
              <p:cNvSpPr>
                <a:spLocks/>
              </p:cNvSpPr>
              <p:nvPr/>
            </p:nvSpPr>
            <p:spPr bwMode="auto">
              <a:xfrm>
                <a:off x="3049" y="403"/>
                <a:ext cx="238" cy="47"/>
              </a:xfrm>
              <a:custGeom>
                <a:avLst/>
                <a:gdLst>
                  <a:gd name="T0" fmla="*/ 238 w 238"/>
                  <a:gd name="T1" fmla="*/ 34 h 47"/>
                  <a:gd name="T2" fmla="*/ 238 w 238"/>
                  <a:gd name="T3" fmla="*/ 47 h 47"/>
                  <a:gd name="T4" fmla="*/ 216 w 238"/>
                  <a:gd name="T5" fmla="*/ 44 h 47"/>
                  <a:gd name="T6" fmla="*/ 192 w 238"/>
                  <a:gd name="T7" fmla="*/ 41 h 47"/>
                  <a:gd name="T8" fmla="*/ 167 w 238"/>
                  <a:gd name="T9" fmla="*/ 39 h 47"/>
                  <a:gd name="T10" fmla="*/ 143 w 238"/>
                  <a:gd name="T11" fmla="*/ 36 h 47"/>
                  <a:gd name="T12" fmla="*/ 118 w 238"/>
                  <a:gd name="T13" fmla="*/ 35 h 47"/>
                  <a:gd name="T14" fmla="*/ 94 w 238"/>
                  <a:gd name="T15" fmla="*/ 35 h 47"/>
                  <a:gd name="T16" fmla="*/ 69 w 238"/>
                  <a:gd name="T17" fmla="*/ 36 h 47"/>
                  <a:gd name="T18" fmla="*/ 45 w 238"/>
                  <a:gd name="T19" fmla="*/ 37 h 47"/>
                  <a:gd name="T20" fmla="*/ 22 w 238"/>
                  <a:gd name="T21" fmla="*/ 41 h 47"/>
                  <a:gd name="T22" fmla="*/ 0 w 238"/>
                  <a:gd name="T23" fmla="*/ 47 h 47"/>
                  <a:gd name="T24" fmla="*/ 3 w 238"/>
                  <a:gd name="T25" fmla="*/ 40 h 47"/>
                  <a:gd name="T26" fmla="*/ 8 w 238"/>
                  <a:gd name="T27" fmla="*/ 33 h 47"/>
                  <a:gd name="T28" fmla="*/ 15 w 238"/>
                  <a:gd name="T29" fmla="*/ 27 h 47"/>
                  <a:gd name="T30" fmla="*/ 25 w 238"/>
                  <a:gd name="T31" fmla="*/ 23 h 47"/>
                  <a:gd name="T32" fmla="*/ 37 w 238"/>
                  <a:gd name="T33" fmla="*/ 18 h 47"/>
                  <a:gd name="T34" fmla="*/ 49 w 238"/>
                  <a:gd name="T35" fmla="*/ 13 h 47"/>
                  <a:gd name="T36" fmla="*/ 62 w 238"/>
                  <a:gd name="T37" fmla="*/ 10 h 47"/>
                  <a:gd name="T38" fmla="*/ 74 w 238"/>
                  <a:gd name="T39" fmla="*/ 7 h 47"/>
                  <a:gd name="T40" fmla="*/ 89 w 238"/>
                  <a:gd name="T41" fmla="*/ 3 h 47"/>
                  <a:gd name="T42" fmla="*/ 98 w 238"/>
                  <a:gd name="T43" fmla="*/ 0 h 47"/>
                  <a:gd name="T44" fmla="*/ 116 w 238"/>
                  <a:gd name="T45" fmla="*/ 0 h 47"/>
                  <a:gd name="T46" fmla="*/ 133 w 238"/>
                  <a:gd name="T47" fmla="*/ 0 h 47"/>
                  <a:gd name="T48" fmla="*/ 147 w 238"/>
                  <a:gd name="T49" fmla="*/ 1 h 47"/>
                  <a:gd name="T50" fmla="*/ 162 w 238"/>
                  <a:gd name="T51" fmla="*/ 4 h 47"/>
                  <a:gd name="T52" fmla="*/ 177 w 238"/>
                  <a:gd name="T53" fmla="*/ 8 h 47"/>
                  <a:gd name="T54" fmla="*/ 189 w 238"/>
                  <a:gd name="T55" fmla="*/ 12 h 47"/>
                  <a:gd name="T56" fmla="*/ 201 w 238"/>
                  <a:gd name="T57" fmla="*/ 17 h 47"/>
                  <a:gd name="T58" fmla="*/ 214 w 238"/>
                  <a:gd name="T59" fmla="*/ 23 h 47"/>
                  <a:gd name="T60" fmla="*/ 226 w 238"/>
                  <a:gd name="T61" fmla="*/ 28 h 47"/>
                  <a:gd name="T62" fmla="*/ 238 w 238"/>
                  <a:gd name="T63" fmla="*/ 34 h 47"/>
                  <a:gd name="T64" fmla="*/ 238 w 238"/>
                  <a:gd name="T65" fmla="*/ 34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38" h="47">
                    <a:moveTo>
                      <a:pt x="238" y="34"/>
                    </a:moveTo>
                    <a:lnTo>
                      <a:pt x="238" y="47"/>
                    </a:lnTo>
                    <a:lnTo>
                      <a:pt x="216" y="44"/>
                    </a:lnTo>
                    <a:lnTo>
                      <a:pt x="192" y="41"/>
                    </a:lnTo>
                    <a:lnTo>
                      <a:pt x="167" y="39"/>
                    </a:lnTo>
                    <a:lnTo>
                      <a:pt x="143" y="36"/>
                    </a:lnTo>
                    <a:lnTo>
                      <a:pt x="118" y="35"/>
                    </a:lnTo>
                    <a:lnTo>
                      <a:pt x="94" y="35"/>
                    </a:lnTo>
                    <a:lnTo>
                      <a:pt x="69" y="36"/>
                    </a:lnTo>
                    <a:lnTo>
                      <a:pt x="45" y="37"/>
                    </a:lnTo>
                    <a:lnTo>
                      <a:pt x="22" y="41"/>
                    </a:lnTo>
                    <a:lnTo>
                      <a:pt x="0" y="47"/>
                    </a:lnTo>
                    <a:lnTo>
                      <a:pt x="3" y="40"/>
                    </a:lnTo>
                    <a:lnTo>
                      <a:pt x="8" y="33"/>
                    </a:lnTo>
                    <a:lnTo>
                      <a:pt x="15" y="27"/>
                    </a:lnTo>
                    <a:lnTo>
                      <a:pt x="25" y="23"/>
                    </a:lnTo>
                    <a:lnTo>
                      <a:pt x="37" y="18"/>
                    </a:lnTo>
                    <a:lnTo>
                      <a:pt x="49" y="13"/>
                    </a:lnTo>
                    <a:lnTo>
                      <a:pt x="62" y="10"/>
                    </a:lnTo>
                    <a:lnTo>
                      <a:pt x="74" y="7"/>
                    </a:lnTo>
                    <a:lnTo>
                      <a:pt x="89" y="3"/>
                    </a:lnTo>
                    <a:lnTo>
                      <a:pt x="98" y="0"/>
                    </a:lnTo>
                    <a:lnTo>
                      <a:pt x="116" y="0"/>
                    </a:lnTo>
                    <a:lnTo>
                      <a:pt x="133" y="0"/>
                    </a:lnTo>
                    <a:lnTo>
                      <a:pt x="147" y="1"/>
                    </a:lnTo>
                    <a:lnTo>
                      <a:pt x="162" y="4"/>
                    </a:lnTo>
                    <a:lnTo>
                      <a:pt x="177" y="8"/>
                    </a:lnTo>
                    <a:lnTo>
                      <a:pt x="189" y="12"/>
                    </a:lnTo>
                    <a:lnTo>
                      <a:pt x="201" y="17"/>
                    </a:lnTo>
                    <a:lnTo>
                      <a:pt x="214" y="23"/>
                    </a:lnTo>
                    <a:lnTo>
                      <a:pt x="226" y="28"/>
                    </a:lnTo>
                    <a:lnTo>
                      <a:pt x="238" y="34"/>
                    </a:lnTo>
                    <a:lnTo>
                      <a:pt x="238" y="34"/>
                    </a:lnTo>
                    <a:close/>
                  </a:path>
                </a:pathLst>
              </a:custGeom>
              <a:solidFill>
                <a:srgbClr val="0019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487" name="Freeform 31"/>
              <p:cNvSpPr>
                <a:spLocks/>
              </p:cNvSpPr>
              <p:nvPr/>
            </p:nvSpPr>
            <p:spPr bwMode="auto">
              <a:xfrm>
                <a:off x="2201" y="450"/>
                <a:ext cx="285" cy="209"/>
              </a:xfrm>
              <a:custGeom>
                <a:avLst/>
                <a:gdLst>
                  <a:gd name="T0" fmla="*/ 270 w 285"/>
                  <a:gd name="T1" fmla="*/ 19 h 209"/>
                  <a:gd name="T2" fmla="*/ 238 w 285"/>
                  <a:gd name="T3" fmla="*/ 59 h 209"/>
                  <a:gd name="T4" fmla="*/ 209 w 285"/>
                  <a:gd name="T5" fmla="*/ 100 h 209"/>
                  <a:gd name="T6" fmla="*/ 184 w 285"/>
                  <a:gd name="T7" fmla="*/ 141 h 209"/>
                  <a:gd name="T8" fmla="*/ 169 w 285"/>
                  <a:gd name="T9" fmla="*/ 184 h 209"/>
                  <a:gd name="T10" fmla="*/ 157 w 285"/>
                  <a:gd name="T11" fmla="*/ 208 h 209"/>
                  <a:gd name="T12" fmla="*/ 138 w 285"/>
                  <a:gd name="T13" fmla="*/ 209 h 209"/>
                  <a:gd name="T14" fmla="*/ 116 w 285"/>
                  <a:gd name="T15" fmla="*/ 206 h 209"/>
                  <a:gd name="T16" fmla="*/ 93 w 285"/>
                  <a:gd name="T17" fmla="*/ 203 h 209"/>
                  <a:gd name="T18" fmla="*/ 74 w 285"/>
                  <a:gd name="T19" fmla="*/ 198 h 209"/>
                  <a:gd name="T20" fmla="*/ 54 w 285"/>
                  <a:gd name="T21" fmla="*/ 190 h 209"/>
                  <a:gd name="T22" fmla="*/ 42 w 285"/>
                  <a:gd name="T23" fmla="*/ 180 h 209"/>
                  <a:gd name="T24" fmla="*/ 37 w 285"/>
                  <a:gd name="T25" fmla="*/ 168 h 209"/>
                  <a:gd name="T26" fmla="*/ 42 w 285"/>
                  <a:gd name="T27" fmla="*/ 156 h 209"/>
                  <a:gd name="T28" fmla="*/ 54 w 285"/>
                  <a:gd name="T29" fmla="*/ 145 h 209"/>
                  <a:gd name="T30" fmla="*/ 69 w 285"/>
                  <a:gd name="T31" fmla="*/ 136 h 209"/>
                  <a:gd name="T32" fmla="*/ 76 w 285"/>
                  <a:gd name="T33" fmla="*/ 132 h 209"/>
                  <a:gd name="T34" fmla="*/ 89 w 285"/>
                  <a:gd name="T35" fmla="*/ 130 h 209"/>
                  <a:gd name="T36" fmla="*/ 98 w 285"/>
                  <a:gd name="T37" fmla="*/ 128 h 209"/>
                  <a:gd name="T38" fmla="*/ 101 w 285"/>
                  <a:gd name="T39" fmla="*/ 122 h 209"/>
                  <a:gd name="T40" fmla="*/ 89 w 285"/>
                  <a:gd name="T41" fmla="*/ 115 h 209"/>
                  <a:gd name="T42" fmla="*/ 69 w 285"/>
                  <a:gd name="T43" fmla="*/ 114 h 209"/>
                  <a:gd name="T44" fmla="*/ 49 w 285"/>
                  <a:gd name="T45" fmla="*/ 116 h 209"/>
                  <a:gd name="T46" fmla="*/ 32 w 285"/>
                  <a:gd name="T47" fmla="*/ 118 h 209"/>
                  <a:gd name="T48" fmla="*/ 13 w 285"/>
                  <a:gd name="T49" fmla="*/ 117 h 209"/>
                  <a:gd name="T50" fmla="*/ 0 w 285"/>
                  <a:gd name="T51" fmla="*/ 102 h 209"/>
                  <a:gd name="T52" fmla="*/ 8 w 285"/>
                  <a:gd name="T53" fmla="*/ 80 h 209"/>
                  <a:gd name="T54" fmla="*/ 27 w 285"/>
                  <a:gd name="T55" fmla="*/ 56 h 209"/>
                  <a:gd name="T56" fmla="*/ 57 w 285"/>
                  <a:gd name="T57" fmla="*/ 35 h 209"/>
                  <a:gd name="T58" fmla="*/ 93 w 285"/>
                  <a:gd name="T59" fmla="*/ 18 h 209"/>
                  <a:gd name="T60" fmla="*/ 133 w 285"/>
                  <a:gd name="T61" fmla="*/ 10 h 209"/>
                  <a:gd name="T62" fmla="*/ 167 w 285"/>
                  <a:gd name="T63" fmla="*/ 8 h 209"/>
                  <a:gd name="T64" fmla="*/ 201 w 285"/>
                  <a:gd name="T65" fmla="*/ 5 h 209"/>
                  <a:gd name="T66" fmla="*/ 236 w 285"/>
                  <a:gd name="T67" fmla="*/ 3 h 209"/>
                  <a:gd name="T68" fmla="*/ 270 w 285"/>
                  <a:gd name="T69" fmla="*/ 1 h 209"/>
                  <a:gd name="T70" fmla="*/ 285 w 285"/>
                  <a:gd name="T71" fmla="*/ 0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85" h="209">
                    <a:moveTo>
                      <a:pt x="285" y="0"/>
                    </a:moveTo>
                    <a:lnTo>
                      <a:pt x="270" y="19"/>
                    </a:lnTo>
                    <a:lnTo>
                      <a:pt x="253" y="38"/>
                    </a:lnTo>
                    <a:lnTo>
                      <a:pt x="238" y="59"/>
                    </a:lnTo>
                    <a:lnTo>
                      <a:pt x="221" y="80"/>
                    </a:lnTo>
                    <a:lnTo>
                      <a:pt x="209" y="100"/>
                    </a:lnTo>
                    <a:lnTo>
                      <a:pt x="194" y="121"/>
                    </a:lnTo>
                    <a:lnTo>
                      <a:pt x="184" y="141"/>
                    </a:lnTo>
                    <a:lnTo>
                      <a:pt x="174" y="162"/>
                    </a:lnTo>
                    <a:lnTo>
                      <a:pt x="169" y="184"/>
                    </a:lnTo>
                    <a:lnTo>
                      <a:pt x="167" y="205"/>
                    </a:lnTo>
                    <a:lnTo>
                      <a:pt x="157" y="208"/>
                    </a:lnTo>
                    <a:lnTo>
                      <a:pt x="147" y="209"/>
                    </a:lnTo>
                    <a:lnTo>
                      <a:pt x="138" y="209"/>
                    </a:lnTo>
                    <a:lnTo>
                      <a:pt x="125" y="208"/>
                    </a:lnTo>
                    <a:lnTo>
                      <a:pt x="116" y="206"/>
                    </a:lnTo>
                    <a:lnTo>
                      <a:pt x="103" y="205"/>
                    </a:lnTo>
                    <a:lnTo>
                      <a:pt x="93" y="203"/>
                    </a:lnTo>
                    <a:lnTo>
                      <a:pt x="84" y="201"/>
                    </a:lnTo>
                    <a:lnTo>
                      <a:pt x="74" y="198"/>
                    </a:lnTo>
                    <a:lnTo>
                      <a:pt x="64" y="196"/>
                    </a:lnTo>
                    <a:lnTo>
                      <a:pt x="54" y="190"/>
                    </a:lnTo>
                    <a:lnTo>
                      <a:pt x="47" y="185"/>
                    </a:lnTo>
                    <a:lnTo>
                      <a:pt x="42" y="180"/>
                    </a:lnTo>
                    <a:lnTo>
                      <a:pt x="40" y="174"/>
                    </a:lnTo>
                    <a:lnTo>
                      <a:pt x="37" y="168"/>
                    </a:lnTo>
                    <a:lnTo>
                      <a:pt x="40" y="162"/>
                    </a:lnTo>
                    <a:lnTo>
                      <a:pt x="42" y="156"/>
                    </a:lnTo>
                    <a:lnTo>
                      <a:pt x="47" y="150"/>
                    </a:lnTo>
                    <a:lnTo>
                      <a:pt x="54" y="145"/>
                    </a:lnTo>
                    <a:lnTo>
                      <a:pt x="64" y="138"/>
                    </a:lnTo>
                    <a:lnTo>
                      <a:pt x="69" y="136"/>
                    </a:lnTo>
                    <a:lnTo>
                      <a:pt x="71" y="133"/>
                    </a:lnTo>
                    <a:lnTo>
                      <a:pt x="76" y="132"/>
                    </a:lnTo>
                    <a:lnTo>
                      <a:pt x="84" y="131"/>
                    </a:lnTo>
                    <a:lnTo>
                      <a:pt x="89" y="130"/>
                    </a:lnTo>
                    <a:lnTo>
                      <a:pt x="93" y="129"/>
                    </a:lnTo>
                    <a:lnTo>
                      <a:pt x="98" y="128"/>
                    </a:lnTo>
                    <a:lnTo>
                      <a:pt x="101" y="125"/>
                    </a:lnTo>
                    <a:lnTo>
                      <a:pt x="101" y="122"/>
                    </a:lnTo>
                    <a:lnTo>
                      <a:pt x="98" y="117"/>
                    </a:lnTo>
                    <a:lnTo>
                      <a:pt x="89" y="115"/>
                    </a:lnTo>
                    <a:lnTo>
                      <a:pt x="79" y="114"/>
                    </a:lnTo>
                    <a:lnTo>
                      <a:pt x="69" y="114"/>
                    </a:lnTo>
                    <a:lnTo>
                      <a:pt x="59" y="115"/>
                    </a:lnTo>
                    <a:lnTo>
                      <a:pt x="49" y="116"/>
                    </a:lnTo>
                    <a:lnTo>
                      <a:pt x="42" y="118"/>
                    </a:lnTo>
                    <a:lnTo>
                      <a:pt x="32" y="118"/>
                    </a:lnTo>
                    <a:lnTo>
                      <a:pt x="22" y="118"/>
                    </a:lnTo>
                    <a:lnTo>
                      <a:pt x="13" y="117"/>
                    </a:lnTo>
                    <a:lnTo>
                      <a:pt x="3" y="114"/>
                    </a:lnTo>
                    <a:lnTo>
                      <a:pt x="0" y="102"/>
                    </a:lnTo>
                    <a:lnTo>
                      <a:pt x="3" y="91"/>
                    </a:lnTo>
                    <a:lnTo>
                      <a:pt x="8" y="80"/>
                    </a:lnTo>
                    <a:lnTo>
                      <a:pt x="15" y="67"/>
                    </a:lnTo>
                    <a:lnTo>
                      <a:pt x="27" y="56"/>
                    </a:lnTo>
                    <a:lnTo>
                      <a:pt x="40" y="45"/>
                    </a:lnTo>
                    <a:lnTo>
                      <a:pt x="57" y="35"/>
                    </a:lnTo>
                    <a:lnTo>
                      <a:pt x="74" y="26"/>
                    </a:lnTo>
                    <a:lnTo>
                      <a:pt x="93" y="18"/>
                    </a:lnTo>
                    <a:lnTo>
                      <a:pt x="116" y="11"/>
                    </a:lnTo>
                    <a:lnTo>
                      <a:pt x="133" y="10"/>
                    </a:lnTo>
                    <a:lnTo>
                      <a:pt x="150" y="9"/>
                    </a:lnTo>
                    <a:lnTo>
                      <a:pt x="167" y="8"/>
                    </a:lnTo>
                    <a:lnTo>
                      <a:pt x="184" y="6"/>
                    </a:lnTo>
                    <a:lnTo>
                      <a:pt x="201" y="5"/>
                    </a:lnTo>
                    <a:lnTo>
                      <a:pt x="218" y="4"/>
                    </a:lnTo>
                    <a:lnTo>
                      <a:pt x="236" y="3"/>
                    </a:lnTo>
                    <a:lnTo>
                      <a:pt x="253" y="2"/>
                    </a:lnTo>
                    <a:lnTo>
                      <a:pt x="270" y="1"/>
                    </a:lnTo>
                    <a:lnTo>
                      <a:pt x="285" y="0"/>
                    </a:lnTo>
                    <a:lnTo>
                      <a:pt x="285" y="0"/>
                    </a:ln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488" name="Freeform 32"/>
              <p:cNvSpPr>
                <a:spLocks/>
              </p:cNvSpPr>
              <p:nvPr/>
            </p:nvSpPr>
            <p:spPr bwMode="auto">
              <a:xfrm>
                <a:off x="3059" y="478"/>
                <a:ext cx="177" cy="119"/>
              </a:xfrm>
              <a:custGeom>
                <a:avLst/>
                <a:gdLst>
                  <a:gd name="T0" fmla="*/ 177 w 177"/>
                  <a:gd name="T1" fmla="*/ 74 h 119"/>
                  <a:gd name="T2" fmla="*/ 172 w 177"/>
                  <a:gd name="T3" fmla="*/ 79 h 119"/>
                  <a:gd name="T4" fmla="*/ 167 w 177"/>
                  <a:gd name="T5" fmla="*/ 85 h 119"/>
                  <a:gd name="T6" fmla="*/ 160 w 177"/>
                  <a:gd name="T7" fmla="*/ 89 h 119"/>
                  <a:gd name="T8" fmla="*/ 155 w 177"/>
                  <a:gd name="T9" fmla="*/ 95 h 119"/>
                  <a:gd name="T10" fmla="*/ 150 w 177"/>
                  <a:gd name="T11" fmla="*/ 100 h 119"/>
                  <a:gd name="T12" fmla="*/ 142 w 177"/>
                  <a:gd name="T13" fmla="*/ 104 h 119"/>
                  <a:gd name="T14" fmla="*/ 135 w 177"/>
                  <a:gd name="T15" fmla="*/ 109 h 119"/>
                  <a:gd name="T16" fmla="*/ 128 w 177"/>
                  <a:gd name="T17" fmla="*/ 113 h 119"/>
                  <a:gd name="T18" fmla="*/ 115 w 177"/>
                  <a:gd name="T19" fmla="*/ 117 h 119"/>
                  <a:gd name="T20" fmla="*/ 103 w 177"/>
                  <a:gd name="T21" fmla="*/ 119 h 119"/>
                  <a:gd name="T22" fmla="*/ 93 w 177"/>
                  <a:gd name="T23" fmla="*/ 118 h 119"/>
                  <a:gd name="T24" fmla="*/ 81 w 177"/>
                  <a:gd name="T25" fmla="*/ 117 h 119"/>
                  <a:gd name="T26" fmla="*/ 71 w 177"/>
                  <a:gd name="T27" fmla="*/ 114 h 119"/>
                  <a:gd name="T28" fmla="*/ 59 w 177"/>
                  <a:gd name="T29" fmla="*/ 112 h 119"/>
                  <a:gd name="T30" fmla="*/ 49 w 177"/>
                  <a:gd name="T31" fmla="*/ 109 h 119"/>
                  <a:gd name="T32" fmla="*/ 39 w 177"/>
                  <a:gd name="T33" fmla="*/ 104 h 119"/>
                  <a:gd name="T34" fmla="*/ 30 w 177"/>
                  <a:gd name="T35" fmla="*/ 101 h 119"/>
                  <a:gd name="T36" fmla="*/ 22 w 177"/>
                  <a:gd name="T37" fmla="*/ 96 h 119"/>
                  <a:gd name="T38" fmla="*/ 15 w 177"/>
                  <a:gd name="T39" fmla="*/ 92 h 119"/>
                  <a:gd name="T40" fmla="*/ 8 w 177"/>
                  <a:gd name="T41" fmla="*/ 86 h 119"/>
                  <a:gd name="T42" fmla="*/ 5 w 177"/>
                  <a:gd name="T43" fmla="*/ 78 h 119"/>
                  <a:gd name="T44" fmla="*/ 3 w 177"/>
                  <a:gd name="T45" fmla="*/ 69 h 119"/>
                  <a:gd name="T46" fmla="*/ 0 w 177"/>
                  <a:gd name="T47" fmla="*/ 58 h 119"/>
                  <a:gd name="T48" fmla="*/ 0 w 177"/>
                  <a:gd name="T49" fmla="*/ 48 h 119"/>
                  <a:gd name="T50" fmla="*/ 0 w 177"/>
                  <a:gd name="T51" fmla="*/ 38 h 119"/>
                  <a:gd name="T52" fmla="*/ 5 w 177"/>
                  <a:gd name="T53" fmla="*/ 28 h 119"/>
                  <a:gd name="T54" fmla="*/ 12 w 177"/>
                  <a:gd name="T55" fmla="*/ 18 h 119"/>
                  <a:gd name="T56" fmla="*/ 22 w 177"/>
                  <a:gd name="T57" fmla="*/ 10 h 119"/>
                  <a:gd name="T58" fmla="*/ 39 w 177"/>
                  <a:gd name="T59" fmla="*/ 5 h 119"/>
                  <a:gd name="T60" fmla="*/ 59 w 177"/>
                  <a:gd name="T61" fmla="*/ 0 h 119"/>
                  <a:gd name="T62" fmla="*/ 84 w 177"/>
                  <a:gd name="T63" fmla="*/ 2 h 119"/>
                  <a:gd name="T64" fmla="*/ 103 w 177"/>
                  <a:gd name="T65" fmla="*/ 7 h 119"/>
                  <a:gd name="T66" fmla="*/ 120 w 177"/>
                  <a:gd name="T67" fmla="*/ 12 h 119"/>
                  <a:gd name="T68" fmla="*/ 135 w 177"/>
                  <a:gd name="T69" fmla="*/ 18 h 119"/>
                  <a:gd name="T70" fmla="*/ 145 w 177"/>
                  <a:gd name="T71" fmla="*/ 26 h 119"/>
                  <a:gd name="T72" fmla="*/ 155 w 177"/>
                  <a:gd name="T73" fmla="*/ 36 h 119"/>
                  <a:gd name="T74" fmla="*/ 162 w 177"/>
                  <a:gd name="T75" fmla="*/ 45 h 119"/>
                  <a:gd name="T76" fmla="*/ 167 w 177"/>
                  <a:gd name="T77" fmla="*/ 55 h 119"/>
                  <a:gd name="T78" fmla="*/ 172 w 177"/>
                  <a:gd name="T79" fmla="*/ 64 h 119"/>
                  <a:gd name="T80" fmla="*/ 177 w 177"/>
                  <a:gd name="T81" fmla="*/ 74 h 119"/>
                  <a:gd name="T82" fmla="*/ 177 w 177"/>
                  <a:gd name="T83" fmla="*/ 74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77" h="119">
                    <a:moveTo>
                      <a:pt x="177" y="74"/>
                    </a:moveTo>
                    <a:lnTo>
                      <a:pt x="172" y="79"/>
                    </a:lnTo>
                    <a:lnTo>
                      <a:pt x="167" y="85"/>
                    </a:lnTo>
                    <a:lnTo>
                      <a:pt x="160" y="89"/>
                    </a:lnTo>
                    <a:lnTo>
                      <a:pt x="155" y="95"/>
                    </a:lnTo>
                    <a:lnTo>
                      <a:pt x="150" y="100"/>
                    </a:lnTo>
                    <a:lnTo>
                      <a:pt x="142" y="104"/>
                    </a:lnTo>
                    <a:lnTo>
                      <a:pt x="135" y="109"/>
                    </a:lnTo>
                    <a:lnTo>
                      <a:pt x="128" y="113"/>
                    </a:lnTo>
                    <a:lnTo>
                      <a:pt x="115" y="117"/>
                    </a:lnTo>
                    <a:lnTo>
                      <a:pt x="103" y="119"/>
                    </a:lnTo>
                    <a:lnTo>
                      <a:pt x="93" y="118"/>
                    </a:lnTo>
                    <a:lnTo>
                      <a:pt x="81" y="117"/>
                    </a:lnTo>
                    <a:lnTo>
                      <a:pt x="71" y="114"/>
                    </a:lnTo>
                    <a:lnTo>
                      <a:pt x="59" y="112"/>
                    </a:lnTo>
                    <a:lnTo>
                      <a:pt x="49" y="109"/>
                    </a:lnTo>
                    <a:lnTo>
                      <a:pt x="39" y="104"/>
                    </a:lnTo>
                    <a:lnTo>
                      <a:pt x="30" y="101"/>
                    </a:lnTo>
                    <a:lnTo>
                      <a:pt x="22" y="96"/>
                    </a:lnTo>
                    <a:lnTo>
                      <a:pt x="15" y="92"/>
                    </a:lnTo>
                    <a:lnTo>
                      <a:pt x="8" y="86"/>
                    </a:lnTo>
                    <a:lnTo>
                      <a:pt x="5" y="78"/>
                    </a:lnTo>
                    <a:lnTo>
                      <a:pt x="3" y="69"/>
                    </a:lnTo>
                    <a:lnTo>
                      <a:pt x="0" y="58"/>
                    </a:lnTo>
                    <a:lnTo>
                      <a:pt x="0" y="48"/>
                    </a:lnTo>
                    <a:lnTo>
                      <a:pt x="0" y="38"/>
                    </a:lnTo>
                    <a:lnTo>
                      <a:pt x="5" y="28"/>
                    </a:lnTo>
                    <a:lnTo>
                      <a:pt x="12" y="18"/>
                    </a:lnTo>
                    <a:lnTo>
                      <a:pt x="22" y="10"/>
                    </a:lnTo>
                    <a:lnTo>
                      <a:pt x="39" y="5"/>
                    </a:lnTo>
                    <a:lnTo>
                      <a:pt x="59" y="0"/>
                    </a:lnTo>
                    <a:lnTo>
                      <a:pt x="84" y="2"/>
                    </a:lnTo>
                    <a:lnTo>
                      <a:pt x="103" y="7"/>
                    </a:lnTo>
                    <a:lnTo>
                      <a:pt x="120" y="12"/>
                    </a:lnTo>
                    <a:lnTo>
                      <a:pt x="135" y="18"/>
                    </a:lnTo>
                    <a:lnTo>
                      <a:pt x="145" y="26"/>
                    </a:lnTo>
                    <a:lnTo>
                      <a:pt x="155" y="36"/>
                    </a:lnTo>
                    <a:lnTo>
                      <a:pt x="162" y="45"/>
                    </a:lnTo>
                    <a:lnTo>
                      <a:pt x="167" y="55"/>
                    </a:lnTo>
                    <a:lnTo>
                      <a:pt x="172" y="64"/>
                    </a:lnTo>
                    <a:lnTo>
                      <a:pt x="177" y="74"/>
                    </a:lnTo>
                    <a:lnTo>
                      <a:pt x="177" y="74"/>
                    </a:lnTo>
                    <a:close/>
                  </a:path>
                </a:pathLst>
              </a:custGeom>
              <a:solidFill>
                <a:srgbClr val="0019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489" name="Freeform 33"/>
              <p:cNvSpPr>
                <a:spLocks/>
              </p:cNvSpPr>
              <p:nvPr/>
            </p:nvSpPr>
            <p:spPr bwMode="auto">
              <a:xfrm>
                <a:off x="2618" y="498"/>
                <a:ext cx="169" cy="117"/>
              </a:xfrm>
              <a:custGeom>
                <a:avLst/>
                <a:gdLst>
                  <a:gd name="T0" fmla="*/ 167 w 169"/>
                  <a:gd name="T1" fmla="*/ 25 h 117"/>
                  <a:gd name="T2" fmla="*/ 169 w 169"/>
                  <a:gd name="T3" fmla="*/ 36 h 117"/>
                  <a:gd name="T4" fmla="*/ 169 w 169"/>
                  <a:gd name="T5" fmla="*/ 46 h 117"/>
                  <a:gd name="T6" fmla="*/ 167 w 169"/>
                  <a:gd name="T7" fmla="*/ 58 h 117"/>
                  <a:gd name="T8" fmla="*/ 164 w 169"/>
                  <a:gd name="T9" fmla="*/ 68 h 117"/>
                  <a:gd name="T10" fmla="*/ 159 w 169"/>
                  <a:gd name="T11" fmla="*/ 77 h 117"/>
                  <a:gd name="T12" fmla="*/ 154 w 169"/>
                  <a:gd name="T13" fmla="*/ 88 h 117"/>
                  <a:gd name="T14" fmla="*/ 145 w 169"/>
                  <a:gd name="T15" fmla="*/ 96 h 117"/>
                  <a:gd name="T16" fmla="*/ 132 w 169"/>
                  <a:gd name="T17" fmla="*/ 104 h 117"/>
                  <a:gd name="T18" fmla="*/ 115 w 169"/>
                  <a:gd name="T19" fmla="*/ 110 h 117"/>
                  <a:gd name="T20" fmla="*/ 96 w 169"/>
                  <a:gd name="T21" fmla="*/ 116 h 117"/>
                  <a:gd name="T22" fmla="*/ 83 w 169"/>
                  <a:gd name="T23" fmla="*/ 117 h 117"/>
                  <a:gd name="T24" fmla="*/ 71 w 169"/>
                  <a:gd name="T25" fmla="*/ 116 h 117"/>
                  <a:gd name="T26" fmla="*/ 59 w 169"/>
                  <a:gd name="T27" fmla="*/ 115 h 117"/>
                  <a:gd name="T28" fmla="*/ 52 w 169"/>
                  <a:gd name="T29" fmla="*/ 112 h 117"/>
                  <a:gd name="T30" fmla="*/ 42 w 169"/>
                  <a:gd name="T31" fmla="*/ 108 h 117"/>
                  <a:gd name="T32" fmla="*/ 37 w 169"/>
                  <a:gd name="T33" fmla="*/ 105 h 117"/>
                  <a:gd name="T34" fmla="*/ 29 w 169"/>
                  <a:gd name="T35" fmla="*/ 100 h 117"/>
                  <a:gd name="T36" fmla="*/ 22 w 169"/>
                  <a:gd name="T37" fmla="*/ 96 h 117"/>
                  <a:gd name="T38" fmla="*/ 15 w 169"/>
                  <a:gd name="T39" fmla="*/ 91 h 117"/>
                  <a:gd name="T40" fmla="*/ 7 w 169"/>
                  <a:gd name="T41" fmla="*/ 86 h 117"/>
                  <a:gd name="T42" fmla="*/ 5 w 169"/>
                  <a:gd name="T43" fmla="*/ 80 h 117"/>
                  <a:gd name="T44" fmla="*/ 0 w 169"/>
                  <a:gd name="T45" fmla="*/ 72 h 117"/>
                  <a:gd name="T46" fmla="*/ 0 w 169"/>
                  <a:gd name="T47" fmla="*/ 64 h 117"/>
                  <a:gd name="T48" fmla="*/ 0 w 169"/>
                  <a:gd name="T49" fmla="*/ 56 h 117"/>
                  <a:gd name="T50" fmla="*/ 2 w 169"/>
                  <a:gd name="T51" fmla="*/ 48 h 117"/>
                  <a:gd name="T52" fmla="*/ 5 w 169"/>
                  <a:gd name="T53" fmla="*/ 41 h 117"/>
                  <a:gd name="T54" fmla="*/ 10 w 169"/>
                  <a:gd name="T55" fmla="*/ 33 h 117"/>
                  <a:gd name="T56" fmla="*/ 17 w 169"/>
                  <a:gd name="T57" fmla="*/ 26 h 117"/>
                  <a:gd name="T58" fmla="*/ 25 w 169"/>
                  <a:gd name="T59" fmla="*/ 19 h 117"/>
                  <a:gd name="T60" fmla="*/ 34 w 169"/>
                  <a:gd name="T61" fmla="*/ 13 h 117"/>
                  <a:gd name="T62" fmla="*/ 49 w 169"/>
                  <a:gd name="T63" fmla="*/ 8 h 117"/>
                  <a:gd name="T64" fmla="*/ 64 w 169"/>
                  <a:gd name="T65" fmla="*/ 4 h 117"/>
                  <a:gd name="T66" fmla="*/ 78 w 169"/>
                  <a:gd name="T67" fmla="*/ 1 h 117"/>
                  <a:gd name="T68" fmla="*/ 93 w 169"/>
                  <a:gd name="T69" fmla="*/ 0 h 117"/>
                  <a:gd name="T70" fmla="*/ 108 w 169"/>
                  <a:gd name="T71" fmla="*/ 1 h 117"/>
                  <a:gd name="T72" fmla="*/ 123 w 169"/>
                  <a:gd name="T73" fmla="*/ 3 h 117"/>
                  <a:gd name="T74" fmla="*/ 137 w 169"/>
                  <a:gd name="T75" fmla="*/ 5 h 117"/>
                  <a:gd name="T76" fmla="*/ 150 w 169"/>
                  <a:gd name="T77" fmla="*/ 11 h 117"/>
                  <a:gd name="T78" fmla="*/ 159 w 169"/>
                  <a:gd name="T79" fmla="*/ 17 h 117"/>
                  <a:gd name="T80" fmla="*/ 167 w 169"/>
                  <a:gd name="T81" fmla="*/ 25 h 117"/>
                  <a:gd name="T82" fmla="*/ 167 w 169"/>
                  <a:gd name="T83" fmla="*/ 25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69" h="117">
                    <a:moveTo>
                      <a:pt x="167" y="25"/>
                    </a:moveTo>
                    <a:lnTo>
                      <a:pt x="169" y="36"/>
                    </a:lnTo>
                    <a:lnTo>
                      <a:pt x="169" y="46"/>
                    </a:lnTo>
                    <a:lnTo>
                      <a:pt x="167" y="58"/>
                    </a:lnTo>
                    <a:lnTo>
                      <a:pt x="164" y="68"/>
                    </a:lnTo>
                    <a:lnTo>
                      <a:pt x="159" y="77"/>
                    </a:lnTo>
                    <a:lnTo>
                      <a:pt x="154" y="88"/>
                    </a:lnTo>
                    <a:lnTo>
                      <a:pt x="145" y="96"/>
                    </a:lnTo>
                    <a:lnTo>
                      <a:pt x="132" y="104"/>
                    </a:lnTo>
                    <a:lnTo>
                      <a:pt x="115" y="110"/>
                    </a:lnTo>
                    <a:lnTo>
                      <a:pt x="96" y="116"/>
                    </a:lnTo>
                    <a:lnTo>
                      <a:pt x="83" y="117"/>
                    </a:lnTo>
                    <a:lnTo>
                      <a:pt x="71" y="116"/>
                    </a:lnTo>
                    <a:lnTo>
                      <a:pt x="59" y="115"/>
                    </a:lnTo>
                    <a:lnTo>
                      <a:pt x="52" y="112"/>
                    </a:lnTo>
                    <a:lnTo>
                      <a:pt x="42" y="108"/>
                    </a:lnTo>
                    <a:lnTo>
                      <a:pt x="37" y="105"/>
                    </a:lnTo>
                    <a:lnTo>
                      <a:pt x="29" y="100"/>
                    </a:lnTo>
                    <a:lnTo>
                      <a:pt x="22" y="96"/>
                    </a:lnTo>
                    <a:lnTo>
                      <a:pt x="15" y="91"/>
                    </a:lnTo>
                    <a:lnTo>
                      <a:pt x="7" y="86"/>
                    </a:lnTo>
                    <a:lnTo>
                      <a:pt x="5" y="80"/>
                    </a:lnTo>
                    <a:lnTo>
                      <a:pt x="0" y="72"/>
                    </a:lnTo>
                    <a:lnTo>
                      <a:pt x="0" y="64"/>
                    </a:lnTo>
                    <a:lnTo>
                      <a:pt x="0" y="56"/>
                    </a:lnTo>
                    <a:lnTo>
                      <a:pt x="2" y="48"/>
                    </a:lnTo>
                    <a:lnTo>
                      <a:pt x="5" y="41"/>
                    </a:lnTo>
                    <a:lnTo>
                      <a:pt x="10" y="33"/>
                    </a:lnTo>
                    <a:lnTo>
                      <a:pt x="17" y="26"/>
                    </a:lnTo>
                    <a:lnTo>
                      <a:pt x="25" y="19"/>
                    </a:lnTo>
                    <a:lnTo>
                      <a:pt x="34" y="13"/>
                    </a:lnTo>
                    <a:lnTo>
                      <a:pt x="49" y="8"/>
                    </a:lnTo>
                    <a:lnTo>
                      <a:pt x="64" y="4"/>
                    </a:lnTo>
                    <a:lnTo>
                      <a:pt x="78" y="1"/>
                    </a:lnTo>
                    <a:lnTo>
                      <a:pt x="93" y="0"/>
                    </a:lnTo>
                    <a:lnTo>
                      <a:pt x="108" y="1"/>
                    </a:lnTo>
                    <a:lnTo>
                      <a:pt x="123" y="3"/>
                    </a:lnTo>
                    <a:lnTo>
                      <a:pt x="137" y="5"/>
                    </a:lnTo>
                    <a:lnTo>
                      <a:pt x="150" y="11"/>
                    </a:lnTo>
                    <a:lnTo>
                      <a:pt x="159" y="17"/>
                    </a:lnTo>
                    <a:lnTo>
                      <a:pt x="167" y="25"/>
                    </a:lnTo>
                    <a:lnTo>
                      <a:pt x="167" y="25"/>
                    </a:lnTo>
                    <a:close/>
                  </a:path>
                </a:pathLst>
              </a:custGeom>
              <a:solidFill>
                <a:srgbClr val="0019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490" name="Freeform 34"/>
              <p:cNvSpPr>
                <a:spLocks/>
              </p:cNvSpPr>
              <p:nvPr/>
            </p:nvSpPr>
            <p:spPr bwMode="auto">
              <a:xfrm>
                <a:off x="3074" y="494"/>
                <a:ext cx="132" cy="88"/>
              </a:xfrm>
              <a:custGeom>
                <a:avLst/>
                <a:gdLst>
                  <a:gd name="T0" fmla="*/ 132 w 132"/>
                  <a:gd name="T1" fmla="*/ 53 h 88"/>
                  <a:gd name="T2" fmla="*/ 130 w 132"/>
                  <a:gd name="T3" fmla="*/ 56 h 88"/>
                  <a:gd name="T4" fmla="*/ 127 w 132"/>
                  <a:gd name="T5" fmla="*/ 60 h 88"/>
                  <a:gd name="T6" fmla="*/ 125 w 132"/>
                  <a:gd name="T7" fmla="*/ 63 h 88"/>
                  <a:gd name="T8" fmla="*/ 125 w 132"/>
                  <a:gd name="T9" fmla="*/ 68 h 88"/>
                  <a:gd name="T10" fmla="*/ 122 w 132"/>
                  <a:gd name="T11" fmla="*/ 71 h 88"/>
                  <a:gd name="T12" fmla="*/ 122 w 132"/>
                  <a:gd name="T13" fmla="*/ 74 h 88"/>
                  <a:gd name="T14" fmla="*/ 120 w 132"/>
                  <a:gd name="T15" fmla="*/ 78 h 88"/>
                  <a:gd name="T16" fmla="*/ 115 w 132"/>
                  <a:gd name="T17" fmla="*/ 81 h 88"/>
                  <a:gd name="T18" fmla="*/ 108 w 132"/>
                  <a:gd name="T19" fmla="*/ 85 h 88"/>
                  <a:gd name="T20" fmla="*/ 100 w 132"/>
                  <a:gd name="T21" fmla="*/ 87 h 88"/>
                  <a:gd name="T22" fmla="*/ 83 w 132"/>
                  <a:gd name="T23" fmla="*/ 88 h 88"/>
                  <a:gd name="T24" fmla="*/ 69 w 132"/>
                  <a:gd name="T25" fmla="*/ 87 h 88"/>
                  <a:gd name="T26" fmla="*/ 54 w 132"/>
                  <a:gd name="T27" fmla="*/ 85 h 88"/>
                  <a:gd name="T28" fmla="*/ 44 w 132"/>
                  <a:gd name="T29" fmla="*/ 80 h 88"/>
                  <a:gd name="T30" fmla="*/ 32 w 132"/>
                  <a:gd name="T31" fmla="*/ 76 h 88"/>
                  <a:gd name="T32" fmla="*/ 24 w 132"/>
                  <a:gd name="T33" fmla="*/ 70 h 88"/>
                  <a:gd name="T34" fmla="*/ 17 w 132"/>
                  <a:gd name="T35" fmla="*/ 64 h 88"/>
                  <a:gd name="T36" fmla="*/ 10 w 132"/>
                  <a:gd name="T37" fmla="*/ 58 h 88"/>
                  <a:gd name="T38" fmla="*/ 5 w 132"/>
                  <a:gd name="T39" fmla="*/ 53 h 88"/>
                  <a:gd name="T40" fmla="*/ 0 w 132"/>
                  <a:gd name="T41" fmla="*/ 46 h 88"/>
                  <a:gd name="T42" fmla="*/ 29 w 132"/>
                  <a:gd name="T43" fmla="*/ 0 h 88"/>
                  <a:gd name="T44" fmla="*/ 51 w 132"/>
                  <a:gd name="T45" fmla="*/ 0 h 88"/>
                  <a:gd name="T46" fmla="*/ 69 w 132"/>
                  <a:gd name="T47" fmla="*/ 1 h 88"/>
                  <a:gd name="T48" fmla="*/ 83 w 132"/>
                  <a:gd name="T49" fmla="*/ 5 h 88"/>
                  <a:gd name="T50" fmla="*/ 93 w 132"/>
                  <a:gd name="T51" fmla="*/ 9 h 88"/>
                  <a:gd name="T52" fmla="*/ 103 w 132"/>
                  <a:gd name="T53" fmla="*/ 16 h 88"/>
                  <a:gd name="T54" fmla="*/ 113 w 132"/>
                  <a:gd name="T55" fmla="*/ 22 h 88"/>
                  <a:gd name="T56" fmla="*/ 118 w 132"/>
                  <a:gd name="T57" fmla="*/ 30 h 88"/>
                  <a:gd name="T58" fmla="*/ 125 w 132"/>
                  <a:gd name="T59" fmla="*/ 38 h 88"/>
                  <a:gd name="T60" fmla="*/ 130 w 132"/>
                  <a:gd name="T61" fmla="*/ 46 h 88"/>
                  <a:gd name="T62" fmla="*/ 132 w 132"/>
                  <a:gd name="T63" fmla="*/ 53 h 88"/>
                  <a:gd name="T64" fmla="*/ 132 w 132"/>
                  <a:gd name="T65" fmla="*/ 53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32" h="88">
                    <a:moveTo>
                      <a:pt x="132" y="53"/>
                    </a:moveTo>
                    <a:lnTo>
                      <a:pt x="130" y="56"/>
                    </a:lnTo>
                    <a:lnTo>
                      <a:pt x="127" y="60"/>
                    </a:lnTo>
                    <a:lnTo>
                      <a:pt x="125" y="63"/>
                    </a:lnTo>
                    <a:lnTo>
                      <a:pt x="125" y="68"/>
                    </a:lnTo>
                    <a:lnTo>
                      <a:pt x="122" y="71"/>
                    </a:lnTo>
                    <a:lnTo>
                      <a:pt x="122" y="74"/>
                    </a:lnTo>
                    <a:lnTo>
                      <a:pt x="120" y="78"/>
                    </a:lnTo>
                    <a:lnTo>
                      <a:pt x="115" y="81"/>
                    </a:lnTo>
                    <a:lnTo>
                      <a:pt x="108" y="85"/>
                    </a:lnTo>
                    <a:lnTo>
                      <a:pt x="100" y="87"/>
                    </a:lnTo>
                    <a:lnTo>
                      <a:pt x="83" y="88"/>
                    </a:lnTo>
                    <a:lnTo>
                      <a:pt x="69" y="87"/>
                    </a:lnTo>
                    <a:lnTo>
                      <a:pt x="54" y="85"/>
                    </a:lnTo>
                    <a:lnTo>
                      <a:pt x="44" y="80"/>
                    </a:lnTo>
                    <a:lnTo>
                      <a:pt x="32" y="76"/>
                    </a:lnTo>
                    <a:lnTo>
                      <a:pt x="24" y="70"/>
                    </a:lnTo>
                    <a:lnTo>
                      <a:pt x="17" y="64"/>
                    </a:lnTo>
                    <a:lnTo>
                      <a:pt x="10" y="58"/>
                    </a:lnTo>
                    <a:lnTo>
                      <a:pt x="5" y="53"/>
                    </a:lnTo>
                    <a:lnTo>
                      <a:pt x="0" y="46"/>
                    </a:lnTo>
                    <a:lnTo>
                      <a:pt x="29" y="0"/>
                    </a:lnTo>
                    <a:lnTo>
                      <a:pt x="51" y="0"/>
                    </a:lnTo>
                    <a:lnTo>
                      <a:pt x="69" y="1"/>
                    </a:lnTo>
                    <a:lnTo>
                      <a:pt x="83" y="5"/>
                    </a:lnTo>
                    <a:lnTo>
                      <a:pt x="93" y="9"/>
                    </a:lnTo>
                    <a:lnTo>
                      <a:pt x="103" y="16"/>
                    </a:lnTo>
                    <a:lnTo>
                      <a:pt x="113" y="22"/>
                    </a:lnTo>
                    <a:lnTo>
                      <a:pt x="118" y="30"/>
                    </a:lnTo>
                    <a:lnTo>
                      <a:pt x="125" y="38"/>
                    </a:lnTo>
                    <a:lnTo>
                      <a:pt x="130" y="46"/>
                    </a:lnTo>
                    <a:lnTo>
                      <a:pt x="132" y="53"/>
                    </a:lnTo>
                    <a:lnTo>
                      <a:pt x="132" y="5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491" name="Freeform 35"/>
              <p:cNvSpPr>
                <a:spLocks/>
              </p:cNvSpPr>
              <p:nvPr/>
            </p:nvSpPr>
            <p:spPr bwMode="auto">
              <a:xfrm>
                <a:off x="2645" y="510"/>
                <a:ext cx="115" cy="92"/>
              </a:xfrm>
              <a:custGeom>
                <a:avLst/>
                <a:gdLst>
                  <a:gd name="T0" fmla="*/ 113 w 115"/>
                  <a:gd name="T1" fmla="*/ 30 h 92"/>
                  <a:gd name="T2" fmla="*/ 115 w 115"/>
                  <a:gd name="T3" fmla="*/ 38 h 92"/>
                  <a:gd name="T4" fmla="*/ 115 w 115"/>
                  <a:gd name="T5" fmla="*/ 46 h 92"/>
                  <a:gd name="T6" fmla="*/ 115 w 115"/>
                  <a:gd name="T7" fmla="*/ 54 h 92"/>
                  <a:gd name="T8" fmla="*/ 110 w 115"/>
                  <a:gd name="T9" fmla="*/ 61 h 92"/>
                  <a:gd name="T10" fmla="*/ 108 w 115"/>
                  <a:gd name="T11" fmla="*/ 68 h 92"/>
                  <a:gd name="T12" fmla="*/ 100 w 115"/>
                  <a:gd name="T13" fmla="*/ 74 h 92"/>
                  <a:gd name="T14" fmla="*/ 93 w 115"/>
                  <a:gd name="T15" fmla="*/ 80 h 92"/>
                  <a:gd name="T16" fmla="*/ 86 w 115"/>
                  <a:gd name="T17" fmla="*/ 85 h 92"/>
                  <a:gd name="T18" fmla="*/ 74 w 115"/>
                  <a:gd name="T19" fmla="*/ 89 h 92"/>
                  <a:gd name="T20" fmla="*/ 61 w 115"/>
                  <a:gd name="T21" fmla="*/ 92 h 92"/>
                  <a:gd name="T22" fmla="*/ 51 w 115"/>
                  <a:gd name="T23" fmla="*/ 90 h 92"/>
                  <a:gd name="T24" fmla="*/ 39 w 115"/>
                  <a:gd name="T25" fmla="*/ 88 h 92"/>
                  <a:gd name="T26" fmla="*/ 32 w 115"/>
                  <a:gd name="T27" fmla="*/ 86 h 92"/>
                  <a:gd name="T28" fmla="*/ 22 w 115"/>
                  <a:gd name="T29" fmla="*/ 81 h 92"/>
                  <a:gd name="T30" fmla="*/ 15 w 115"/>
                  <a:gd name="T31" fmla="*/ 78 h 92"/>
                  <a:gd name="T32" fmla="*/ 10 w 115"/>
                  <a:gd name="T33" fmla="*/ 73 h 92"/>
                  <a:gd name="T34" fmla="*/ 5 w 115"/>
                  <a:gd name="T35" fmla="*/ 69 h 92"/>
                  <a:gd name="T36" fmla="*/ 2 w 115"/>
                  <a:gd name="T37" fmla="*/ 64 h 92"/>
                  <a:gd name="T38" fmla="*/ 0 w 115"/>
                  <a:gd name="T39" fmla="*/ 60 h 92"/>
                  <a:gd name="T40" fmla="*/ 0 w 115"/>
                  <a:gd name="T41" fmla="*/ 54 h 92"/>
                  <a:gd name="T42" fmla="*/ 2 w 115"/>
                  <a:gd name="T43" fmla="*/ 49 h 92"/>
                  <a:gd name="T44" fmla="*/ 5 w 115"/>
                  <a:gd name="T45" fmla="*/ 44 h 92"/>
                  <a:gd name="T46" fmla="*/ 7 w 115"/>
                  <a:gd name="T47" fmla="*/ 38 h 92"/>
                  <a:gd name="T48" fmla="*/ 10 w 115"/>
                  <a:gd name="T49" fmla="*/ 32 h 92"/>
                  <a:gd name="T50" fmla="*/ 10 w 115"/>
                  <a:gd name="T51" fmla="*/ 25 h 92"/>
                  <a:gd name="T52" fmla="*/ 15 w 115"/>
                  <a:gd name="T53" fmla="*/ 20 h 92"/>
                  <a:gd name="T54" fmla="*/ 17 w 115"/>
                  <a:gd name="T55" fmla="*/ 15 h 92"/>
                  <a:gd name="T56" fmla="*/ 25 w 115"/>
                  <a:gd name="T57" fmla="*/ 9 h 92"/>
                  <a:gd name="T58" fmla="*/ 32 w 115"/>
                  <a:gd name="T59" fmla="*/ 5 h 92"/>
                  <a:gd name="T60" fmla="*/ 44 w 115"/>
                  <a:gd name="T61" fmla="*/ 1 h 92"/>
                  <a:gd name="T62" fmla="*/ 56 w 115"/>
                  <a:gd name="T63" fmla="*/ 0 h 92"/>
                  <a:gd name="T64" fmla="*/ 69 w 115"/>
                  <a:gd name="T65" fmla="*/ 0 h 92"/>
                  <a:gd name="T66" fmla="*/ 78 w 115"/>
                  <a:gd name="T67" fmla="*/ 1 h 92"/>
                  <a:gd name="T68" fmla="*/ 88 w 115"/>
                  <a:gd name="T69" fmla="*/ 4 h 92"/>
                  <a:gd name="T70" fmla="*/ 96 w 115"/>
                  <a:gd name="T71" fmla="*/ 7 h 92"/>
                  <a:gd name="T72" fmla="*/ 103 w 115"/>
                  <a:gd name="T73" fmla="*/ 10 h 92"/>
                  <a:gd name="T74" fmla="*/ 108 w 115"/>
                  <a:gd name="T75" fmla="*/ 15 h 92"/>
                  <a:gd name="T76" fmla="*/ 110 w 115"/>
                  <a:gd name="T77" fmla="*/ 20 h 92"/>
                  <a:gd name="T78" fmla="*/ 113 w 115"/>
                  <a:gd name="T79" fmla="*/ 25 h 92"/>
                  <a:gd name="T80" fmla="*/ 113 w 115"/>
                  <a:gd name="T81" fmla="*/ 30 h 92"/>
                  <a:gd name="T82" fmla="*/ 113 w 115"/>
                  <a:gd name="T83" fmla="*/ 30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15" h="92">
                    <a:moveTo>
                      <a:pt x="113" y="30"/>
                    </a:moveTo>
                    <a:lnTo>
                      <a:pt x="115" y="38"/>
                    </a:lnTo>
                    <a:lnTo>
                      <a:pt x="115" y="46"/>
                    </a:lnTo>
                    <a:lnTo>
                      <a:pt x="115" y="54"/>
                    </a:lnTo>
                    <a:lnTo>
                      <a:pt x="110" y="61"/>
                    </a:lnTo>
                    <a:lnTo>
                      <a:pt x="108" y="68"/>
                    </a:lnTo>
                    <a:lnTo>
                      <a:pt x="100" y="74"/>
                    </a:lnTo>
                    <a:lnTo>
                      <a:pt x="93" y="80"/>
                    </a:lnTo>
                    <a:lnTo>
                      <a:pt x="86" y="85"/>
                    </a:lnTo>
                    <a:lnTo>
                      <a:pt x="74" y="89"/>
                    </a:lnTo>
                    <a:lnTo>
                      <a:pt x="61" y="92"/>
                    </a:lnTo>
                    <a:lnTo>
                      <a:pt x="51" y="90"/>
                    </a:lnTo>
                    <a:lnTo>
                      <a:pt x="39" y="88"/>
                    </a:lnTo>
                    <a:lnTo>
                      <a:pt x="32" y="86"/>
                    </a:lnTo>
                    <a:lnTo>
                      <a:pt x="22" y="81"/>
                    </a:lnTo>
                    <a:lnTo>
                      <a:pt x="15" y="78"/>
                    </a:lnTo>
                    <a:lnTo>
                      <a:pt x="10" y="73"/>
                    </a:lnTo>
                    <a:lnTo>
                      <a:pt x="5" y="69"/>
                    </a:lnTo>
                    <a:lnTo>
                      <a:pt x="2" y="64"/>
                    </a:lnTo>
                    <a:lnTo>
                      <a:pt x="0" y="60"/>
                    </a:lnTo>
                    <a:lnTo>
                      <a:pt x="0" y="54"/>
                    </a:lnTo>
                    <a:lnTo>
                      <a:pt x="2" y="49"/>
                    </a:lnTo>
                    <a:lnTo>
                      <a:pt x="5" y="44"/>
                    </a:lnTo>
                    <a:lnTo>
                      <a:pt x="7" y="38"/>
                    </a:lnTo>
                    <a:lnTo>
                      <a:pt x="10" y="32"/>
                    </a:lnTo>
                    <a:lnTo>
                      <a:pt x="10" y="25"/>
                    </a:lnTo>
                    <a:lnTo>
                      <a:pt x="15" y="20"/>
                    </a:lnTo>
                    <a:lnTo>
                      <a:pt x="17" y="15"/>
                    </a:lnTo>
                    <a:lnTo>
                      <a:pt x="25" y="9"/>
                    </a:lnTo>
                    <a:lnTo>
                      <a:pt x="32" y="5"/>
                    </a:lnTo>
                    <a:lnTo>
                      <a:pt x="44" y="1"/>
                    </a:lnTo>
                    <a:lnTo>
                      <a:pt x="56" y="0"/>
                    </a:lnTo>
                    <a:lnTo>
                      <a:pt x="69" y="0"/>
                    </a:lnTo>
                    <a:lnTo>
                      <a:pt x="78" y="1"/>
                    </a:lnTo>
                    <a:lnTo>
                      <a:pt x="88" y="4"/>
                    </a:lnTo>
                    <a:lnTo>
                      <a:pt x="96" y="7"/>
                    </a:lnTo>
                    <a:lnTo>
                      <a:pt x="103" y="10"/>
                    </a:lnTo>
                    <a:lnTo>
                      <a:pt x="108" y="15"/>
                    </a:lnTo>
                    <a:lnTo>
                      <a:pt x="110" y="20"/>
                    </a:lnTo>
                    <a:lnTo>
                      <a:pt x="113" y="25"/>
                    </a:lnTo>
                    <a:lnTo>
                      <a:pt x="113" y="30"/>
                    </a:lnTo>
                    <a:lnTo>
                      <a:pt x="113" y="3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492" name="Freeform 36"/>
              <p:cNvSpPr>
                <a:spLocks/>
              </p:cNvSpPr>
              <p:nvPr/>
            </p:nvSpPr>
            <p:spPr bwMode="auto">
              <a:xfrm>
                <a:off x="3118" y="523"/>
                <a:ext cx="47" cy="33"/>
              </a:xfrm>
              <a:custGeom>
                <a:avLst/>
                <a:gdLst>
                  <a:gd name="T0" fmla="*/ 37 w 47"/>
                  <a:gd name="T1" fmla="*/ 33 h 33"/>
                  <a:gd name="T2" fmla="*/ 32 w 47"/>
                  <a:gd name="T3" fmla="*/ 33 h 33"/>
                  <a:gd name="T4" fmla="*/ 25 w 47"/>
                  <a:gd name="T5" fmla="*/ 33 h 33"/>
                  <a:gd name="T6" fmla="*/ 20 w 47"/>
                  <a:gd name="T7" fmla="*/ 31 h 33"/>
                  <a:gd name="T8" fmla="*/ 17 w 47"/>
                  <a:gd name="T9" fmla="*/ 29 h 33"/>
                  <a:gd name="T10" fmla="*/ 15 w 47"/>
                  <a:gd name="T11" fmla="*/ 26 h 33"/>
                  <a:gd name="T12" fmla="*/ 12 w 47"/>
                  <a:gd name="T13" fmla="*/ 24 h 33"/>
                  <a:gd name="T14" fmla="*/ 10 w 47"/>
                  <a:gd name="T15" fmla="*/ 20 h 33"/>
                  <a:gd name="T16" fmla="*/ 7 w 47"/>
                  <a:gd name="T17" fmla="*/ 17 h 33"/>
                  <a:gd name="T18" fmla="*/ 5 w 47"/>
                  <a:gd name="T19" fmla="*/ 15 h 33"/>
                  <a:gd name="T20" fmla="*/ 0 w 47"/>
                  <a:gd name="T21" fmla="*/ 12 h 33"/>
                  <a:gd name="T22" fmla="*/ 12 w 47"/>
                  <a:gd name="T23" fmla="*/ 0 h 33"/>
                  <a:gd name="T24" fmla="*/ 22 w 47"/>
                  <a:gd name="T25" fmla="*/ 1 h 33"/>
                  <a:gd name="T26" fmla="*/ 29 w 47"/>
                  <a:gd name="T27" fmla="*/ 2 h 33"/>
                  <a:gd name="T28" fmla="*/ 37 w 47"/>
                  <a:gd name="T29" fmla="*/ 4 h 33"/>
                  <a:gd name="T30" fmla="*/ 42 w 47"/>
                  <a:gd name="T31" fmla="*/ 8 h 33"/>
                  <a:gd name="T32" fmla="*/ 44 w 47"/>
                  <a:gd name="T33" fmla="*/ 12 h 33"/>
                  <a:gd name="T34" fmla="*/ 47 w 47"/>
                  <a:gd name="T35" fmla="*/ 17 h 33"/>
                  <a:gd name="T36" fmla="*/ 47 w 47"/>
                  <a:gd name="T37" fmla="*/ 20 h 33"/>
                  <a:gd name="T38" fmla="*/ 44 w 47"/>
                  <a:gd name="T39" fmla="*/ 25 h 33"/>
                  <a:gd name="T40" fmla="*/ 42 w 47"/>
                  <a:gd name="T41" fmla="*/ 29 h 33"/>
                  <a:gd name="T42" fmla="*/ 37 w 47"/>
                  <a:gd name="T43" fmla="*/ 33 h 33"/>
                  <a:gd name="T44" fmla="*/ 37 w 47"/>
                  <a:gd name="T45" fmla="*/ 3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47" h="33">
                    <a:moveTo>
                      <a:pt x="37" y="33"/>
                    </a:moveTo>
                    <a:lnTo>
                      <a:pt x="32" y="33"/>
                    </a:lnTo>
                    <a:lnTo>
                      <a:pt x="25" y="33"/>
                    </a:lnTo>
                    <a:lnTo>
                      <a:pt x="20" y="31"/>
                    </a:lnTo>
                    <a:lnTo>
                      <a:pt x="17" y="29"/>
                    </a:lnTo>
                    <a:lnTo>
                      <a:pt x="15" y="26"/>
                    </a:lnTo>
                    <a:lnTo>
                      <a:pt x="12" y="24"/>
                    </a:lnTo>
                    <a:lnTo>
                      <a:pt x="10" y="20"/>
                    </a:lnTo>
                    <a:lnTo>
                      <a:pt x="7" y="17"/>
                    </a:lnTo>
                    <a:lnTo>
                      <a:pt x="5" y="15"/>
                    </a:lnTo>
                    <a:lnTo>
                      <a:pt x="0" y="12"/>
                    </a:lnTo>
                    <a:lnTo>
                      <a:pt x="12" y="0"/>
                    </a:lnTo>
                    <a:lnTo>
                      <a:pt x="22" y="1"/>
                    </a:lnTo>
                    <a:lnTo>
                      <a:pt x="29" y="2"/>
                    </a:lnTo>
                    <a:lnTo>
                      <a:pt x="37" y="4"/>
                    </a:lnTo>
                    <a:lnTo>
                      <a:pt x="42" y="8"/>
                    </a:lnTo>
                    <a:lnTo>
                      <a:pt x="44" y="12"/>
                    </a:lnTo>
                    <a:lnTo>
                      <a:pt x="47" y="17"/>
                    </a:lnTo>
                    <a:lnTo>
                      <a:pt x="47" y="20"/>
                    </a:lnTo>
                    <a:lnTo>
                      <a:pt x="44" y="25"/>
                    </a:lnTo>
                    <a:lnTo>
                      <a:pt x="42" y="29"/>
                    </a:lnTo>
                    <a:lnTo>
                      <a:pt x="37" y="33"/>
                    </a:lnTo>
                    <a:lnTo>
                      <a:pt x="37" y="33"/>
                    </a:lnTo>
                    <a:close/>
                  </a:path>
                </a:pathLst>
              </a:custGeom>
              <a:solidFill>
                <a:srgbClr val="0019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493" name="Freeform 37"/>
              <p:cNvSpPr>
                <a:spLocks/>
              </p:cNvSpPr>
              <p:nvPr/>
            </p:nvSpPr>
            <p:spPr bwMode="auto">
              <a:xfrm>
                <a:off x="2696" y="540"/>
                <a:ext cx="27" cy="33"/>
              </a:xfrm>
              <a:custGeom>
                <a:avLst/>
                <a:gdLst>
                  <a:gd name="T0" fmla="*/ 18 w 27"/>
                  <a:gd name="T1" fmla="*/ 0 h 33"/>
                  <a:gd name="T2" fmla="*/ 23 w 27"/>
                  <a:gd name="T3" fmla="*/ 3 h 33"/>
                  <a:gd name="T4" fmla="*/ 27 w 27"/>
                  <a:gd name="T5" fmla="*/ 7 h 33"/>
                  <a:gd name="T6" fmla="*/ 27 w 27"/>
                  <a:gd name="T7" fmla="*/ 9 h 33"/>
                  <a:gd name="T8" fmla="*/ 27 w 27"/>
                  <a:gd name="T9" fmla="*/ 14 h 33"/>
                  <a:gd name="T10" fmla="*/ 27 w 27"/>
                  <a:gd name="T11" fmla="*/ 17 h 33"/>
                  <a:gd name="T12" fmla="*/ 25 w 27"/>
                  <a:gd name="T13" fmla="*/ 20 h 33"/>
                  <a:gd name="T14" fmla="*/ 23 w 27"/>
                  <a:gd name="T15" fmla="*/ 24 h 33"/>
                  <a:gd name="T16" fmla="*/ 20 w 27"/>
                  <a:gd name="T17" fmla="*/ 27 h 33"/>
                  <a:gd name="T18" fmla="*/ 15 w 27"/>
                  <a:gd name="T19" fmla="*/ 30 h 33"/>
                  <a:gd name="T20" fmla="*/ 10 w 27"/>
                  <a:gd name="T21" fmla="*/ 33 h 33"/>
                  <a:gd name="T22" fmla="*/ 0 w 27"/>
                  <a:gd name="T23" fmla="*/ 33 h 33"/>
                  <a:gd name="T24" fmla="*/ 0 w 27"/>
                  <a:gd name="T25" fmla="*/ 0 h 33"/>
                  <a:gd name="T26" fmla="*/ 18 w 27"/>
                  <a:gd name="T27" fmla="*/ 0 h 33"/>
                  <a:gd name="T28" fmla="*/ 18 w 27"/>
                  <a:gd name="T29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7" h="33">
                    <a:moveTo>
                      <a:pt x="18" y="0"/>
                    </a:moveTo>
                    <a:lnTo>
                      <a:pt x="23" y="3"/>
                    </a:lnTo>
                    <a:lnTo>
                      <a:pt x="27" y="7"/>
                    </a:lnTo>
                    <a:lnTo>
                      <a:pt x="27" y="9"/>
                    </a:lnTo>
                    <a:lnTo>
                      <a:pt x="27" y="14"/>
                    </a:lnTo>
                    <a:lnTo>
                      <a:pt x="27" y="17"/>
                    </a:lnTo>
                    <a:lnTo>
                      <a:pt x="25" y="20"/>
                    </a:lnTo>
                    <a:lnTo>
                      <a:pt x="23" y="24"/>
                    </a:lnTo>
                    <a:lnTo>
                      <a:pt x="20" y="27"/>
                    </a:lnTo>
                    <a:lnTo>
                      <a:pt x="15" y="30"/>
                    </a:lnTo>
                    <a:lnTo>
                      <a:pt x="10" y="33"/>
                    </a:lnTo>
                    <a:lnTo>
                      <a:pt x="0" y="33"/>
                    </a:lnTo>
                    <a:lnTo>
                      <a:pt x="0" y="0"/>
                    </a:lnTo>
                    <a:lnTo>
                      <a:pt x="18" y="0"/>
                    </a:lnTo>
                    <a:lnTo>
                      <a:pt x="18" y="0"/>
                    </a:lnTo>
                    <a:close/>
                  </a:path>
                </a:pathLst>
              </a:custGeom>
              <a:solidFill>
                <a:srgbClr val="0019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494" name="Freeform 38"/>
              <p:cNvSpPr>
                <a:spLocks/>
              </p:cNvSpPr>
              <p:nvPr/>
            </p:nvSpPr>
            <p:spPr bwMode="auto">
              <a:xfrm>
                <a:off x="2802" y="552"/>
                <a:ext cx="274" cy="124"/>
              </a:xfrm>
              <a:custGeom>
                <a:avLst/>
                <a:gdLst>
                  <a:gd name="T0" fmla="*/ 272 w 274"/>
                  <a:gd name="T1" fmla="*/ 53 h 124"/>
                  <a:gd name="T2" fmla="*/ 274 w 274"/>
                  <a:gd name="T3" fmla="*/ 66 h 124"/>
                  <a:gd name="T4" fmla="*/ 272 w 274"/>
                  <a:gd name="T5" fmla="*/ 76 h 124"/>
                  <a:gd name="T6" fmla="*/ 265 w 274"/>
                  <a:gd name="T7" fmla="*/ 86 h 124"/>
                  <a:gd name="T8" fmla="*/ 252 w 274"/>
                  <a:gd name="T9" fmla="*/ 94 h 124"/>
                  <a:gd name="T10" fmla="*/ 235 w 274"/>
                  <a:gd name="T11" fmla="*/ 101 h 124"/>
                  <a:gd name="T12" fmla="*/ 218 w 274"/>
                  <a:gd name="T13" fmla="*/ 108 h 124"/>
                  <a:gd name="T14" fmla="*/ 198 w 274"/>
                  <a:gd name="T15" fmla="*/ 112 h 124"/>
                  <a:gd name="T16" fmla="*/ 176 w 274"/>
                  <a:gd name="T17" fmla="*/ 117 h 124"/>
                  <a:gd name="T18" fmla="*/ 154 w 274"/>
                  <a:gd name="T19" fmla="*/ 120 h 124"/>
                  <a:gd name="T20" fmla="*/ 132 w 274"/>
                  <a:gd name="T21" fmla="*/ 124 h 124"/>
                  <a:gd name="T22" fmla="*/ 115 w 274"/>
                  <a:gd name="T23" fmla="*/ 124 h 124"/>
                  <a:gd name="T24" fmla="*/ 98 w 274"/>
                  <a:gd name="T25" fmla="*/ 123 h 124"/>
                  <a:gd name="T26" fmla="*/ 83 w 274"/>
                  <a:gd name="T27" fmla="*/ 120 h 124"/>
                  <a:gd name="T28" fmla="*/ 66 w 274"/>
                  <a:gd name="T29" fmla="*/ 117 h 124"/>
                  <a:gd name="T30" fmla="*/ 51 w 274"/>
                  <a:gd name="T31" fmla="*/ 112 h 124"/>
                  <a:gd name="T32" fmla="*/ 39 w 274"/>
                  <a:gd name="T33" fmla="*/ 108 h 124"/>
                  <a:gd name="T34" fmla="*/ 27 w 274"/>
                  <a:gd name="T35" fmla="*/ 102 h 124"/>
                  <a:gd name="T36" fmla="*/ 17 w 274"/>
                  <a:gd name="T37" fmla="*/ 96 h 124"/>
                  <a:gd name="T38" fmla="*/ 7 w 274"/>
                  <a:gd name="T39" fmla="*/ 90 h 124"/>
                  <a:gd name="T40" fmla="*/ 0 w 274"/>
                  <a:gd name="T41" fmla="*/ 83 h 124"/>
                  <a:gd name="T42" fmla="*/ 0 w 274"/>
                  <a:gd name="T43" fmla="*/ 75 h 124"/>
                  <a:gd name="T44" fmla="*/ 0 w 274"/>
                  <a:gd name="T45" fmla="*/ 68 h 124"/>
                  <a:gd name="T46" fmla="*/ 0 w 274"/>
                  <a:gd name="T47" fmla="*/ 61 h 124"/>
                  <a:gd name="T48" fmla="*/ 2 w 274"/>
                  <a:gd name="T49" fmla="*/ 54 h 124"/>
                  <a:gd name="T50" fmla="*/ 7 w 274"/>
                  <a:gd name="T51" fmla="*/ 48 h 124"/>
                  <a:gd name="T52" fmla="*/ 12 w 274"/>
                  <a:gd name="T53" fmla="*/ 42 h 124"/>
                  <a:gd name="T54" fmla="*/ 17 w 274"/>
                  <a:gd name="T55" fmla="*/ 36 h 124"/>
                  <a:gd name="T56" fmla="*/ 24 w 274"/>
                  <a:gd name="T57" fmla="*/ 31 h 124"/>
                  <a:gd name="T58" fmla="*/ 34 w 274"/>
                  <a:gd name="T59" fmla="*/ 26 h 124"/>
                  <a:gd name="T60" fmla="*/ 44 w 274"/>
                  <a:gd name="T61" fmla="*/ 21 h 124"/>
                  <a:gd name="T62" fmla="*/ 51 w 274"/>
                  <a:gd name="T63" fmla="*/ 15 h 124"/>
                  <a:gd name="T64" fmla="*/ 59 w 274"/>
                  <a:gd name="T65" fmla="*/ 12 h 124"/>
                  <a:gd name="T66" fmla="*/ 68 w 274"/>
                  <a:gd name="T67" fmla="*/ 8 h 124"/>
                  <a:gd name="T68" fmla="*/ 81 w 274"/>
                  <a:gd name="T69" fmla="*/ 7 h 124"/>
                  <a:gd name="T70" fmla="*/ 91 w 274"/>
                  <a:gd name="T71" fmla="*/ 5 h 124"/>
                  <a:gd name="T72" fmla="*/ 103 w 274"/>
                  <a:gd name="T73" fmla="*/ 5 h 124"/>
                  <a:gd name="T74" fmla="*/ 115 w 274"/>
                  <a:gd name="T75" fmla="*/ 4 h 124"/>
                  <a:gd name="T76" fmla="*/ 127 w 274"/>
                  <a:gd name="T77" fmla="*/ 3 h 124"/>
                  <a:gd name="T78" fmla="*/ 140 w 274"/>
                  <a:gd name="T79" fmla="*/ 2 h 124"/>
                  <a:gd name="T80" fmla="*/ 152 w 274"/>
                  <a:gd name="T81" fmla="*/ 0 h 124"/>
                  <a:gd name="T82" fmla="*/ 171 w 274"/>
                  <a:gd name="T83" fmla="*/ 0 h 124"/>
                  <a:gd name="T84" fmla="*/ 189 w 274"/>
                  <a:gd name="T85" fmla="*/ 3 h 124"/>
                  <a:gd name="T86" fmla="*/ 203 w 274"/>
                  <a:gd name="T87" fmla="*/ 6 h 124"/>
                  <a:gd name="T88" fmla="*/ 218 w 274"/>
                  <a:gd name="T89" fmla="*/ 12 h 124"/>
                  <a:gd name="T90" fmla="*/ 230 w 274"/>
                  <a:gd name="T91" fmla="*/ 18 h 124"/>
                  <a:gd name="T92" fmla="*/ 243 w 274"/>
                  <a:gd name="T93" fmla="*/ 24 h 124"/>
                  <a:gd name="T94" fmla="*/ 252 w 274"/>
                  <a:gd name="T95" fmla="*/ 31 h 124"/>
                  <a:gd name="T96" fmla="*/ 260 w 274"/>
                  <a:gd name="T97" fmla="*/ 38 h 124"/>
                  <a:gd name="T98" fmla="*/ 267 w 274"/>
                  <a:gd name="T99" fmla="*/ 46 h 124"/>
                  <a:gd name="T100" fmla="*/ 272 w 274"/>
                  <a:gd name="T101" fmla="*/ 53 h 124"/>
                  <a:gd name="T102" fmla="*/ 272 w 274"/>
                  <a:gd name="T103" fmla="*/ 53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74" h="124">
                    <a:moveTo>
                      <a:pt x="272" y="53"/>
                    </a:moveTo>
                    <a:lnTo>
                      <a:pt x="274" y="66"/>
                    </a:lnTo>
                    <a:lnTo>
                      <a:pt x="272" y="76"/>
                    </a:lnTo>
                    <a:lnTo>
                      <a:pt x="265" y="86"/>
                    </a:lnTo>
                    <a:lnTo>
                      <a:pt x="252" y="94"/>
                    </a:lnTo>
                    <a:lnTo>
                      <a:pt x="235" y="101"/>
                    </a:lnTo>
                    <a:lnTo>
                      <a:pt x="218" y="108"/>
                    </a:lnTo>
                    <a:lnTo>
                      <a:pt x="198" y="112"/>
                    </a:lnTo>
                    <a:lnTo>
                      <a:pt x="176" y="117"/>
                    </a:lnTo>
                    <a:lnTo>
                      <a:pt x="154" y="120"/>
                    </a:lnTo>
                    <a:lnTo>
                      <a:pt x="132" y="124"/>
                    </a:lnTo>
                    <a:lnTo>
                      <a:pt x="115" y="124"/>
                    </a:lnTo>
                    <a:lnTo>
                      <a:pt x="98" y="123"/>
                    </a:lnTo>
                    <a:lnTo>
                      <a:pt x="83" y="120"/>
                    </a:lnTo>
                    <a:lnTo>
                      <a:pt x="66" y="117"/>
                    </a:lnTo>
                    <a:lnTo>
                      <a:pt x="51" y="112"/>
                    </a:lnTo>
                    <a:lnTo>
                      <a:pt x="39" y="108"/>
                    </a:lnTo>
                    <a:lnTo>
                      <a:pt x="27" y="102"/>
                    </a:lnTo>
                    <a:lnTo>
                      <a:pt x="17" y="96"/>
                    </a:lnTo>
                    <a:lnTo>
                      <a:pt x="7" y="90"/>
                    </a:lnTo>
                    <a:lnTo>
                      <a:pt x="0" y="83"/>
                    </a:lnTo>
                    <a:lnTo>
                      <a:pt x="0" y="75"/>
                    </a:lnTo>
                    <a:lnTo>
                      <a:pt x="0" y="68"/>
                    </a:lnTo>
                    <a:lnTo>
                      <a:pt x="0" y="61"/>
                    </a:lnTo>
                    <a:lnTo>
                      <a:pt x="2" y="54"/>
                    </a:lnTo>
                    <a:lnTo>
                      <a:pt x="7" y="48"/>
                    </a:lnTo>
                    <a:lnTo>
                      <a:pt x="12" y="42"/>
                    </a:lnTo>
                    <a:lnTo>
                      <a:pt x="17" y="36"/>
                    </a:lnTo>
                    <a:lnTo>
                      <a:pt x="24" y="31"/>
                    </a:lnTo>
                    <a:lnTo>
                      <a:pt x="34" y="26"/>
                    </a:lnTo>
                    <a:lnTo>
                      <a:pt x="44" y="21"/>
                    </a:lnTo>
                    <a:lnTo>
                      <a:pt x="51" y="15"/>
                    </a:lnTo>
                    <a:lnTo>
                      <a:pt x="59" y="12"/>
                    </a:lnTo>
                    <a:lnTo>
                      <a:pt x="68" y="8"/>
                    </a:lnTo>
                    <a:lnTo>
                      <a:pt x="81" y="7"/>
                    </a:lnTo>
                    <a:lnTo>
                      <a:pt x="91" y="5"/>
                    </a:lnTo>
                    <a:lnTo>
                      <a:pt x="103" y="5"/>
                    </a:lnTo>
                    <a:lnTo>
                      <a:pt x="115" y="4"/>
                    </a:lnTo>
                    <a:lnTo>
                      <a:pt x="127" y="3"/>
                    </a:lnTo>
                    <a:lnTo>
                      <a:pt x="140" y="2"/>
                    </a:lnTo>
                    <a:lnTo>
                      <a:pt x="152" y="0"/>
                    </a:lnTo>
                    <a:lnTo>
                      <a:pt x="171" y="0"/>
                    </a:lnTo>
                    <a:lnTo>
                      <a:pt x="189" y="3"/>
                    </a:lnTo>
                    <a:lnTo>
                      <a:pt x="203" y="6"/>
                    </a:lnTo>
                    <a:lnTo>
                      <a:pt x="218" y="12"/>
                    </a:lnTo>
                    <a:lnTo>
                      <a:pt x="230" y="18"/>
                    </a:lnTo>
                    <a:lnTo>
                      <a:pt x="243" y="24"/>
                    </a:lnTo>
                    <a:lnTo>
                      <a:pt x="252" y="31"/>
                    </a:lnTo>
                    <a:lnTo>
                      <a:pt x="260" y="38"/>
                    </a:lnTo>
                    <a:lnTo>
                      <a:pt x="267" y="46"/>
                    </a:lnTo>
                    <a:lnTo>
                      <a:pt x="272" y="53"/>
                    </a:lnTo>
                    <a:lnTo>
                      <a:pt x="272" y="53"/>
                    </a:lnTo>
                    <a:close/>
                  </a:path>
                </a:pathLst>
              </a:custGeom>
              <a:solidFill>
                <a:srgbClr val="0019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495" name="Freeform 39"/>
              <p:cNvSpPr>
                <a:spLocks/>
              </p:cNvSpPr>
              <p:nvPr/>
            </p:nvSpPr>
            <p:spPr bwMode="auto">
              <a:xfrm>
                <a:off x="2826" y="564"/>
                <a:ext cx="223" cy="99"/>
              </a:xfrm>
              <a:custGeom>
                <a:avLst/>
                <a:gdLst>
                  <a:gd name="T0" fmla="*/ 223 w 223"/>
                  <a:gd name="T1" fmla="*/ 44 h 99"/>
                  <a:gd name="T2" fmla="*/ 223 w 223"/>
                  <a:gd name="T3" fmla="*/ 54 h 99"/>
                  <a:gd name="T4" fmla="*/ 221 w 223"/>
                  <a:gd name="T5" fmla="*/ 62 h 99"/>
                  <a:gd name="T6" fmla="*/ 214 w 223"/>
                  <a:gd name="T7" fmla="*/ 70 h 99"/>
                  <a:gd name="T8" fmla="*/ 206 w 223"/>
                  <a:gd name="T9" fmla="*/ 76 h 99"/>
                  <a:gd name="T10" fmla="*/ 194 w 223"/>
                  <a:gd name="T11" fmla="*/ 82 h 99"/>
                  <a:gd name="T12" fmla="*/ 182 w 223"/>
                  <a:gd name="T13" fmla="*/ 88 h 99"/>
                  <a:gd name="T14" fmla="*/ 167 w 223"/>
                  <a:gd name="T15" fmla="*/ 92 h 99"/>
                  <a:gd name="T16" fmla="*/ 150 w 223"/>
                  <a:gd name="T17" fmla="*/ 96 h 99"/>
                  <a:gd name="T18" fmla="*/ 135 w 223"/>
                  <a:gd name="T19" fmla="*/ 98 h 99"/>
                  <a:gd name="T20" fmla="*/ 116 w 223"/>
                  <a:gd name="T21" fmla="*/ 99 h 99"/>
                  <a:gd name="T22" fmla="*/ 98 w 223"/>
                  <a:gd name="T23" fmla="*/ 99 h 99"/>
                  <a:gd name="T24" fmla="*/ 84 w 223"/>
                  <a:gd name="T25" fmla="*/ 98 h 99"/>
                  <a:gd name="T26" fmla="*/ 69 w 223"/>
                  <a:gd name="T27" fmla="*/ 97 h 99"/>
                  <a:gd name="T28" fmla="*/ 54 w 223"/>
                  <a:gd name="T29" fmla="*/ 94 h 99"/>
                  <a:gd name="T30" fmla="*/ 42 w 223"/>
                  <a:gd name="T31" fmla="*/ 89 h 99"/>
                  <a:gd name="T32" fmla="*/ 30 w 223"/>
                  <a:gd name="T33" fmla="*/ 84 h 99"/>
                  <a:gd name="T34" fmla="*/ 20 w 223"/>
                  <a:gd name="T35" fmla="*/ 79 h 99"/>
                  <a:gd name="T36" fmla="*/ 13 w 223"/>
                  <a:gd name="T37" fmla="*/ 73 h 99"/>
                  <a:gd name="T38" fmla="*/ 8 w 223"/>
                  <a:gd name="T39" fmla="*/ 66 h 99"/>
                  <a:gd name="T40" fmla="*/ 3 w 223"/>
                  <a:gd name="T41" fmla="*/ 58 h 99"/>
                  <a:gd name="T42" fmla="*/ 0 w 223"/>
                  <a:gd name="T43" fmla="*/ 52 h 99"/>
                  <a:gd name="T44" fmla="*/ 0 w 223"/>
                  <a:gd name="T45" fmla="*/ 46 h 99"/>
                  <a:gd name="T46" fmla="*/ 3 w 223"/>
                  <a:gd name="T47" fmla="*/ 40 h 99"/>
                  <a:gd name="T48" fmla="*/ 5 w 223"/>
                  <a:gd name="T49" fmla="*/ 34 h 99"/>
                  <a:gd name="T50" fmla="*/ 10 w 223"/>
                  <a:gd name="T51" fmla="*/ 28 h 99"/>
                  <a:gd name="T52" fmla="*/ 18 w 223"/>
                  <a:gd name="T53" fmla="*/ 24 h 99"/>
                  <a:gd name="T54" fmla="*/ 25 w 223"/>
                  <a:gd name="T55" fmla="*/ 19 h 99"/>
                  <a:gd name="T56" fmla="*/ 35 w 223"/>
                  <a:gd name="T57" fmla="*/ 15 h 99"/>
                  <a:gd name="T58" fmla="*/ 47 w 223"/>
                  <a:gd name="T59" fmla="*/ 11 h 99"/>
                  <a:gd name="T60" fmla="*/ 57 w 223"/>
                  <a:gd name="T61" fmla="*/ 9 h 99"/>
                  <a:gd name="T62" fmla="*/ 79 w 223"/>
                  <a:gd name="T63" fmla="*/ 3 h 99"/>
                  <a:gd name="T64" fmla="*/ 101 w 223"/>
                  <a:gd name="T65" fmla="*/ 0 h 99"/>
                  <a:gd name="T66" fmla="*/ 120 w 223"/>
                  <a:gd name="T67" fmla="*/ 0 h 99"/>
                  <a:gd name="T68" fmla="*/ 140 w 223"/>
                  <a:gd name="T69" fmla="*/ 2 h 99"/>
                  <a:gd name="T70" fmla="*/ 157 w 223"/>
                  <a:gd name="T71" fmla="*/ 6 h 99"/>
                  <a:gd name="T72" fmla="*/ 174 w 223"/>
                  <a:gd name="T73" fmla="*/ 11 h 99"/>
                  <a:gd name="T74" fmla="*/ 192 w 223"/>
                  <a:gd name="T75" fmla="*/ 18 h 99"/>
                  <a:gd name="T76" fmla="*/ 204 w 223"/>
                  <a:gd name="T77" fmla="*/ 26 h 99"/>
                  <a:gd name="T78" fmla="*/ 216 w 223"/>
                  <a:gd name="T79" fmla="*/ 35 h 99"/>
                  <a:gd name="T80" fmla="*/ 223 w 223"/>
                  <a:gd name="T81" fmla="*/ 44 h 99"/>
                  <a:gd name="T82" fmla="*/ 223 w 223"/>
                  <a:gd name="T83" fmla="*/ 44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23" h="99">
                    <a:moveTo>
                      <a:pt x="223" y="44"/>
                    </a:moveTo>
                    <a:lnTo>
                      <a:pt x="223" y="54"/>
                    </a:lnTo>
                    <a:lnTo>
                      <a:pt x="221" y="62"/>
                    </a:lnTo>
                    <a:lnTo>
                      <a:pt x="214" y="70"/>
                    </a:lnTo>
                    <a:lnTo>
                      <a:pt x="206" y="76"/>
                    </a:lnTo>
                    <a:lnTo>
                      <a:pt x="194" y="82"/>
                    </a:lnTo>
                    <a:lnTo>
                      <a:pt x="182" y="88"/>
                    </a:lnTo>
                    <a:lnTo>
                      <a:pt x="167" y="92"/>
                    </a:lnTo>
                    <a:lnTo>
                      <a:pt x="150" y="96"/>
                    </a:lnTo>
                    <a:lnTo>
                      <a:pt x="135" y="98"/>
                    </a:lnTo>
                    <a:lnTo>
                      <a:pt x="116" y="99"/>
                    </a:lnTo>
                    <a:lnTo>
                      <a:pt x="98" y="99"/>
                    </a:lnTo>
                    <a:lnTo>
                      <a:pt x="84" y="98"/>
                    </a:lnTo>
                    <a:lnTo>
                      <a:pt x="69" y="97"/>
                    </a:lnTo>
                    <a:lnTo>
                      <a:pt x="54" y="94"/>
                    </a:lnTo>
                    <a:lnTo>
                      <a:pt x="42" y="89"/>
                    </a:lnTo>
                    <a:lnTo>
                      <a:pt x="30" y="84"/>
                    </a:lnTo>
                    <a:lnTo>
                      <a:pt x="20" y="79"/>
                    </a:lnTo>
                    <a:lnTo>
                      <a:pt x="13" y="73"/>
                    </a:lnTo>
                    <a:lnTo>
                      <a:pt x="8" y="66"/>
                    </a:lnTo>
                    <a:lnTo>
                      <a:pt x="3" y="58"/>
                    </a:lnTo>
                    <a:lnTo>
                      <a:pt x="0" y="52"/>
                    </a:lnTo>
                    <a:lnTo>
                      <a:pt x="0" y="46"/>
                    </a:lnTo>
                    <a:lnTo>
                      <a:pt x="3" y="40"/>
                    </a:lnTo>
                    <a:lnTo>
                      <a:pt x="5" y="34"/>
                    </a:lnTo>
                    <a:lnTo>
                      <a:pt x="10" y="28"/>
                    </a:lnTo>
                    <a:lnTo>
                      <a:pt x="18" y="24"/>
                    </a:lnTo>
                    <a:lnTo>
                      <a:pt x="25" y="19"/>
                    </a:lnTo>
                    <a:lnTo>
                      <a:pt x="35" y="15"/>
                    </a:lnTo>
                    <a:lnTo>
                      <a:pt x="47" y="11"/>
                    </a:lnTo>
                    <a:lnTo>
                      <a:pt x="57" y="9"/>
                    </a:lnTo>
                    <a:lnTo>
                      <a:pt x="79" y="3"/>
                    </a:lnTo>
                    <a:lnTo>
                      <a:pt x="101" y="0"/>
                    </a:lnTo>
                    <a:lnTo>
                      <a:pt x="120" y="0"/>
                    </a:lnTo>
                    <a:lnTo>
                      <a:pt x="140" y="2"/>
                    </a:lnTo>
                    <a:lnTo>
                      <a:pt x="157" y="6"/>
                    </a:lnTo>
                    <a:lnTo>
                      <a:pt x="174" y="11"/>
                    </a:lnTo>
                    <a:lnTo>
                      <a:pt x="192" y="18"/>
                    </a:lnTo>
                    <a:lnTo>
                      <a:pt x="204" y="26"/>
                    </a:lnTo>
                    <a:lnTo>
                      <a:pt x="216" y="35"/>
                    </a:lnTo>
                    <a:lnTo>
                      <a:pt x="223" y="44"/>
                    </a:lnTo>
                    <a:lnTo>
                      <a:pt x="223" y="44"/>
                    </a:lnTo>
                    <a:close/>
                  </a:path>
                </a:pathLst>
              </a:custGeom>
              <a:solidFill>
                <a:srgbClr val="FF00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496" name="Freeform 40"/>
              <p:cNvSpPr>
                <a:spLocks/>
              </p:cNvSpPr>
              <p:nvPr/>
            </p:nvSpPr>
            <p:spPr bwMode="auto">
              <a:xfrm>
                <a:off x="2544" y="602"/>
                <a:ext cx="780" cy="251"/>
              </a:xfrm>
              <a:custGeom>
                <a:avLst/>
                <a:gdLst>
                  <a:gd name="T0" fmla="*/ 770 w 780"/>
                  <a:gd name="T1" fmla="*/ 33 h 251"/>
                  <a:gd name="T2" fmla="*/ 736 w 780"/>
                  <a:gd name="T3" fmla="*/ 59 h 251"/>
                  <a:gd name="T4" fmla="*/ 709 w 780"/>
                  <a:gd name="T5" fmla="*/ 89 h 251"/>
                  <a:gd name="T6" fmla="*/ 682 w 780"/>
                  <a:gd name="T7" fmla="*/ 120 h 251"/>
                  <a:gd name="T8" fmla="*/ 655 w 780"/>
                  <a:gd name="T9" fmla="*/ 152 h 251"/>
                  <a:gd name="T10" fmla="*/ 626 w 780"/>
                  <a:gd name="T11" fmla="*/ 182 h 251"/>
                  <a:gd name="T12" fmla="*/ 591 w 780"/>
                  <a:gd name="T13" fmla="*/ 209 h 251"/>
                  <a:gd name="T14" fmla="*/ 547 w 780"/>
                  <a:gd name="T15" fmla="*/ 230 h 251"/>
                  <a:gd name="T16" fmla="*/ 493 w 780"/>
                  <a:gd name="T17" fmla="*/ 245 h 251"/>
                  <a:gd name="T18" fmla="*/ 425 w 780"/>
                  <a:gd name="T19" fmla="*/ 251 h 251"/>
                  <a:gd name="T20" fmla="*/ 339 w 780"/>
                  <a:gd name="T21" fmla="*/ 246 h 251"/>
                  <a:gd name="T22" fmla="*/ 295 w 780"/>
                  <a:gd name="T23" fmla="*/ 235 h 251"/>
                  <a:gd name="T24" fmla="*/ 251 w 780"/>
                  <a:gd name="T25" fmla="*/ 220 h 251"/>
                  <a:gd name="T26" fmla="*/ 209 w 780"/>
                  <a:gd name="T27" fmla="*/ 203 h 251"/>
                  <a:gd name="T28" fmla="*/ 170 w 780"/>
                  <a:gd name="T29" fmla="*/ 184 h 251"/>
                  <a:gd name="T30" fmla="*/ 133 w 780"/>
                  <a:gd name="T31" fmla="*/ 163 h 251"/>
                  <a:gd name="T32" fmla="*/ 101 w 780"/>
                  <a:gd name="T33" fmla="*/ 141 h 251"/>
                  <a:gd name="T34" fmla="*/ 69 w 780"/>
                  <a:gd name="T35" fmla="*/ 118 h 251"/>
                  <a:gd name="T36" fmla="*/ 42 w 780"/>
                  <a:gd name="T37" fmla="*/ 94 h 251"/>
                  <a:gd name="T38" fmla="*/ 20 w 780"/>
                  <a:gd name="T39" fmla="*/ 72 h 251"/>
                  <a:gd name="T40" fmla="*/ 0 w 780"/>
                  <a:gd name="T41" fmla="*/ 48 h 251"/>
                  <a:gd name="T42" fmla="*/ 18 w 780"/>
                  <a:gd name="T43" fmla="*/ 50 h 251"/>
                  <a:gd name="T44" fmla="*/ 32 w 780"/>
                  <a:gd name="T45" fmla="*/ 52 h 251"/>
                  <a:gd name="T46" fmla="*/ 45 w 780"/>
                  <a:gd name="T47" fmla="*/ 57 h 251"/>
                  <a:gd name="T48" fmla="*/ 57 w 780"/>
                  <a:gd name="T49" fmla="*/ 61 h 251"/>
                  <a:gd name="T50" fmla="*/ 69 w 780"/>
                  <a:gd name="T51" fmla="*/ 67 h 251"/>
                  <a:gd name="T52" fmla="*/ 81 w 780"/>
                  <a:gd name="T53" fmla="*/ 73 h 251"/>
                  <a:gd name="T54" fmla="*/ 94 w 780"/>
                  <a:gd name="T55" fmla="*/ 78 h 251"/>
                  <a:gd name="T56" fmla="*/ 106 w 780"/>
                  <a:gd name="T57" fmla="*/ 83 h 251"/>
                  <a:gd name="T58" fmla="*/ 118 w 780"/>
                  <a:gd name="T59" fmla="*/ 86 h 251"/>
                  <a:gd name="T60" fmla="*/ 133 w 780"/>
                  <a:gd name="T61" fmla="*/ 89 h 251"/>
                  <a:gd name="T62" fmla="*/ 172 w 780"/>
                  <a:gd name="T63" fmla="*/ 96 h 251"/>
                  <a:gd name="T64" fmla="*/ 211 w 780"/>
                  <a:gd name="T65" fmla="*/ 102 h 251"/>
                  <a:gd name="T66" fmla="*/ 255 w 780"/>
                  <a:gd name="T67" fmla="*/ 109 h 251"/>
                  <a:gd name="T68" fmla="*/ 300 w 780"/>
                  <a:gd name="T69" fmla="*/ 115 h 251"/>
                  <a:gd name="T70" fmla="*/ 344 w 780"/>
                  <a:gd name="T71" fmla="*/ 120 h 251"/>
                  <a:gd name="T72" fmla="*/ 390 w 780"/>
                  <a:gd name="T73" fmla="*/ 122 h 251"/>
                  <a:gd name="T74" fmla="*/ 434 w 780"/>
                  <a:gd name="T75" fmla="*/ 122 h 251"/>
                  <a:gd name="T76" fmla="*/ 478 w 780"/>
                  <a:gd name="T77" fmla="*/ 118 h 251"/>
                  <a:gd name="T78" fmla="*/ 520 w 780"/>
                  <a:gd name="T79" fmla="*/ 110 h 251"/>
                  <a:gd name="T80" fmla="*/ 559 w 780"/>
                  <a:gd name="T81" fmla="*/ 98 h 251"/>
                  <a:gd name="T82" fmla="*/ 584 w 780"/>
                  <a:gd name="T83" fmla="*/ 89 h 251"/>
                  <a:gd name="T84" fmla="*/ 608 w 780"/>
                  <a:gd name="T85" fmla="*/ 80 h 251"/>
                  <a:gd name="T86" fmla="*/ 633 w 780"/>
                  <a:gd name="T87" fmla="*/ 70 h 251"/>
                  <a:gd name="T88" fmla="*/ 657 w 780"/>
                  <a:gd name="T89" fmla="*/ 61 h 251"/>
                  <a:gd name="T90" fmla="*/ 682 w 780"/>
                  <a:gd name="T91" fmla="*/ 52 h 251"/>
                  <a:gd name="T92" fmla="*/ 704 w 780"/>
                  <a:gd name="T93" fmla="*/ 42 h 251"/>
                  <a:gd name="T94" fmla="*/ 726 w 780"/>
                  <a:gd name="T95" fmla="*/ 33 h 251"/>
                  <a:gd name="T96" fmla="*/ 748 w 780"/>
                  <a:gd name="T97" fmla="*/ 22 h 251"/>
                  <a:gd name="T98" fmla="*/ 765 w 780"/>
                  <a:gd name="T99" fmla="*/ 11 h 251"/>
                  <a:gd name="T100" fmla="*/ 780 w 780"/>
                  <a:gd name="T101" fmla="*/ 0 h 251"/>
                  <a:gd name="T102" fmla="*/ 770 w 780"/>
                  <a:gd name="T103" fmla="*/ 33 h 251"/>
                  <a:gd name="T104" fmla="*/ 770 w 780"/>
                  <a:gd name="T105" fmla="*/ 33 h 2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780" h="251">
                    <a:moveTo>
                      <a:pt x="770" y="33"/>
                    </a:moveTo>
                    <a:lnTo>
                      <a:pt x="736" y="59"/>
                    </a:lnTo>
                    <a:lnTo>
                      <a:pt x="709" y="89"/>
                    </a:lnTo>
                    <a:lnTo>
                      <a:pt x="682" y="120"/>
                    </a:lnTo>
                    <a:lnTo>
                      <a:pt x="655" y="152"/>
                    </a:lnTo>
                    <a:lnTo>
                      <a:pt x="626" y="182"/>
                    </a:lnTo>
                    <a:lnTo>
                      <a:pt x="591" y="209"/>
                    </a:lnTo>
                    <a:lnTo>
                      <a:pt x="547" y="230"/>
                    </a:lnTo>
                    <a:lnTo>
                      <a:pt x="493" y="245"/>
                    </a:lnTo>
                    <a:lnTo>
                      <a:pt x="425" y="251"/>
                    </a:lnTo>
                    <a:lnTo>
                      <a:pt x="339" y="246"/>
                    </a:lnTo>
                    <a:lnTo>
                      <a:pt x="295" y="235"/>
                    </a:lnTo>
                    <a:lnTo>
                      <a:pt x="251" y="220"/>
                    </a:lnTo>
                    <a:lnTo>
                      <a:pt x="209" y="203"/>
                    </a:lnTo>
                    <a:lnTo>
                      <a:pt x="170" y="184"/>
                    </a:lnTo>
                    <a:lnTo>
                      <a:pt x="133" y="163"/>
                    </a:lnTo>
                    <a:lnTo>
                      <a:pt x="101" y="141"/>
                    </a:lnTo>
                    <a:lnTo>
                      <a:pt x="69" y="118"/>
                    </a:lnTo>
                    <a:lnTo>
                      <a:pt x="42" y="94"/>
                    </a:lnTo>
                    <a:lnTo>
                      <a:pt x="20" y="72"/>
                    </a:lnTo>
                    <a:lnTo>
                      <a:pt x="0" y="48"/>
                    </a:lnTo>
                    <a:lnTo>
                      <a:pt x="18" y="50"/>
                    </a:lnTo>
                    <a:lnTo>
                      <a:pt x="32" y="52"/>
                    </a:lnTo>
                    <a:lnTo>
                      <a:pt x="45" y="57"/>
                    </a:lnTo>
                    <a:lnTo>
                      <a:pt x="57" y="61"/>
                    </a:lnTo>
                    <a:lnTo>
                      <a:pt x="69" y="67"/>
                    </a:lnTo>
                    <a:lnTo>
                      <a:pt x="81" y="73"/>
                    </a:lnTo>
                    <a:lnTo>
                      <a:pt x="94" y="78"/>
                    </a:lnTo>
                    <a:lnTo>
                      <a:pt x="106" y="83"/>
                    </a:lnTo>
                    <a:lnTo>
                      <a:pt x="118" y="86"/>
                    </a:lnTo>
                    <a:lnTo>
                      <a:pt x="133" y="89"/>
                    </a:lnTo>
                    <a:lnTo>
                      <a:pt x="172" y="96"/>
                    </a:lnTo>
                    <a:lnTo>
                      <a:pt x="211" y="102"/>
                    </a:lnTo>
                    <a:lnTo>
                      <a:pt x="255" y="109"/>
                    </a:lnTo>
                    <a:lnTo>
                      <a:pt x="300" y="115"/>
                    </a:lnTo>
                    <a:lnTo>
                      <a:pt x="344" y="120"/>
                    </a:lnTo>
                    <a:lnTo>
                      <a:pt x="390" y="122"/>
                    </a:lnTo>
                    <a:lnTo>
                      <a:pt x="434" y="122"/>
                    </a:lnTo>
                    <a:lnTo>
                      <a:pt x="478" y="118"/>
                    </a:lnTo>
                    <a:lnTo>
                      <a:pt x="520" y="110"/>
                    </a:lnTo>
                    <a:lnTo>
                      <a:pt x="559" y="98"/>
                    </a:lnTo>
                    <a:lnTo>
                      <a:pt x="584" y="89"/>
                    </a:lnTo>
                    <a:lnTo>
                      <a:pt x="608" y="80"/>
                    </a:lnTo>
                    <a:lnTo>
                      <a:pt x="633" y="70"/>
                    </a:lnTo>
                    <a:lnTo>
                      <a:pt x="657" y="61"/>
                    </a:lnTo>
                    <a:lnTo>
                      <a:pt x="682" y="52"/>
                    </a:lnTo>
                    <a:lnTo>
                      <a:pt x="704" y="42"/>
                    </a:lnTo>
                    <a:lnTo>
                      <a:pt x="726" y="33"/>
                    </a:lnTo>
                    <a:lnTo>
                      <a:pt x="748" y="22"/>
                    </a:lnTo>
                    <a:lnTo>
                      <a:pt x="765" y="11"/>
                    </a:lnTo>
                    <a:lnTo>
                      <a:pt x="780" y="0"/>
                    </a:lnTo>
                    <a:lnTo>
                      <a:pt x="770" y="33"/>
                    </a:lnTo>
                    <a:lnTo>
                      <a:pt x="770" y="33"/>
                    </a:lnTo>
                    <a:close/>
                  </a:path>
                </a:pathLst>
              </a:custGeom>
              <a:solidFill>
                <a:srgbClr val="0019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497" name="Freeform 41"/>
              <p:cNvSpPr>
                <a:spLocks/>
              </p:cNvSpPr>
              <p:nvPr/>
            </p:nvSpPr>
            <p:spPr bwMode="auto">
              <a:xfrm>
                <a:off x="3135" y="676"/>
                <a:ext cx="86" cy="94"/>
              </a:xfrm>
              <a:custGeom>
                <a:avLst/>
                <a:gdLst>
                  <a:gd name="T0" fmla="*/ 20 w 86"/>
                  <a:gd name="T1" fmla="*/ 94 h 94"/>
                  <a:gd name="T2" fmla="*/ 15 w 86"/>
                  <a:gd name="T3" fmla="*/ 84 h 94"/>
                  <a:gd name="T4" fmla="*/ 10 w 86"/>
                  <a:gd name="T5" fmla="*/ 74 h 94"/>
                  <a:gd name="T6" fmla="*/ 5 w 86"/>
                  <a:gd name="T7" fmla="*/ 64 h 94"/>
                  <a:gd name="T8" fmla="*/ 0 w 86"/>
                  <a:gd name="T9" fmla="*/ 52 h 94"/>
                  <a:gd name="T10" fmla="*/ 0 w 86"/>
                  <a:gd name="T11" fmla="*/ 42 h 94"/>
                  <a:gd name="T12" fmla="*/ 5 w 86"/>
                  <a:gd name="T13" fmla="*/ 31 h 94"/>
                  <a:gd name="T14" fmla="*/ 12 w 86"/>
                  <a:gd name="T15" fmla="*/ 22 h 94"/>
                  <a:gd name="T16" fmla="*/ 25 w 86"/>
                  <a:gd name="T17" fmla="*/ 12 h 94"/>
                  <a:gd name="T18" fmla="*/ 44 w 86"/>
                  <a:gd name="T19" fmla="*/ 6 h 94"/>
                  <a:gd name="T20" fmla="*/ 71 w 86"/>
                  <a:gd name="T21" fmla="*/ 0 h 94"/>
                  <a:gd name="T22" fmla="*/ 81 w 86"/>
                  <a:gd name="T23" fmla="*/ 9 h 94"/>
                  <a:gd name="T24" fmla="*/ 86 w 86"/>
                  <a:gd name="T25" fmla="*/ 18 h 94"/>
                  <a:gd name="T26" fmla="*/ 84 w 86"/>
                  <a:gd name="T27" fmla="*/ 28 h 94"/>
                  <a:gd name="T28" fmla="*/ 81 w 86"/>
                  <a:gd name="T29" fmla="*/ 38 h 94"/>
                  <a:gd name="T30" fmla="*/ 74 w 86"/>
                  <a:gd name="T31" fmla="*/ 48 h 94"/>
                  <a:gd name="T32" fmla="*/ 64 w 86"/>
                  <a:gd name="T33" fmla="*/ 57 h 94"/>
                  <a:gd name="T34" fmla="*/ 52 w 86"/>
                  <a:gd name="T35" fmla="*/ 66 h 94"/>
                  <a:gd name="T36" fmla="*/ 42 w 86"/>
                  <a:gd name="T37" fmla="*/ 76 h 94"/>
                  <a:gd name="T38" fmla="*/ 30 w 86"/>
                  <a:gd name="T39" fmla="*/ 86 h 94"/>
                  <a:gd name="T40" fmla="*/ 20 w 86"/>
                  <a:gd name="T41" fmla="*/ 94 h 94"/>
                  <a:gd name="T42" fmla="*/ 20 w 86"/>
                  <a:gd name="T43" fmla="*/ 94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86" h="94">
                    <a:moveTo>
                      <a:pt x="20" y="94"/>
                    </a:moveTo>
                    <a:lnTo>
                      <a:pt x="15" y="84"/>
                    </a:lnTo>
                    <a:lnTo>
                      <a:pt x="10" y="74"/>
                    </a:lnTo>
                    <a:lnTo>
                      <a:pt x="5" y="64"/>
                    </a:lnTo>
                    <a:lnTo>
                      <a:pt x="0" y="52"/>
                    </a:lnTo>
                    <a:lnTo>
                      <a:pt x="0" y="42"/>
                    </a:lnTo>
                    <a:lnTo>
                      <a:pt x="5" y="31"/>
                    </a:lnTo>
                    <a:lnTo>
                      <a:pt x="12" y="22"/>
                    </a:lnTo>
                    <a:lnTo>
                      <a:pt x="25" y="12"/>
                    </a:lnTo>
                    <a:lnTo>
                      <a:pt x="44" y="6"/>
                    </a:lnTo>
                    <a:lnTo>
                      <a:pt x="71" y="0"/>
                    </a:lnTo>
                    <a:lnTo>
                      <a:pt x="81" y="9"/>
                    </a:lnTo>
                    <a:lnTo>
                      <a:pt x="86" y="18"/>
                    </a:lnTo>
                    <a:lnTo>
                      <a:pt x="84" y="28"/>
                    </a:lnTo>
                    <a:lnTo>
                      <a:pt x="81" y="38"/>
                    </a:lnTo>
                    <a:lnTo>
                      <a:pt x="74" y="48"/>
                    </a:lnTo>
                    <a:lnTo>
                      <a:pt x="64" y="57"/>
                    </a:lnTo>
                    <a:lnTo>
                      <a:pt x="52" y="66"/>
                    </a:lnTo>
                    <a:lnTo>
                      <a:pt x="42" y="76"/>
                    </a:lnTo>
                    <a:lnTo>
                      <a:pt x="30" y="86"/>
                    </a:lnTo>
                    <a:lnTo>
                      <a:pt x="20" y="94"/>
                    </a:lnTo>
                    <a:lnTo>
                      <a:pt x="20" y="9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498" name="Freeform 42"/>
              <p:cNvSpPr>
                <a:spLocks/>
              </p:cNvSpPr>
              <p:nvPr/>
            </p:nvSpPr>
            <p:spPr bwMode="auto">
              <a:xfrm>
                <a:off x="2677" y="700"/>
                <a:ext cx="100" cy="90"/>
              </a:xfrm>
              <a:custGeom>
                <a:avLst/>
                <a:gdLst>
                  <a:gd name="T0" fmla="*/ 100 w 100"/>
                  <a:gd name="T1" fmla="*/ 90 h 90"/>
                  <a:gd name="T2" fmla="*/ 88 w 100"/>
                  <a:gd name="T3" fmla="*/ 89 h 90"/>
                  <a:gd name="T4" fmla="*/ 76 w 100"/>
                  <a:gd name="T5" fmla="*/ 86 h 90"/>
                  <a:gd name="T6" fmla="*/ 64 w 100"/>
                  <a:gd name="T7" fmla="*/ 82 h 90"/>
                  <a:gd name="T8" fmla="*/ 51 w 100"/>
                  <a:gd name="T9" fmla="*/ 78 h 90"/>
                  <a:gd name="T10" fmla="*/ 42 w 100"/>
                  <a:gd name="T11" fmla="*/ 72 h 90"/>
                  <a:gd name="T12" fmla="*/ 32 w 100"/>
                  <a:gd name="T13" fmla="*/ 65 h 90"/>
                  <a:gd name="T14" fmla="*/ 24 w 100"/>
                  <a:gd name="T15" fmla="*/ 59 h 90"/>
                  <a:gd name="T16" fmla="*/ 15 w 100"/>
                  <a:gd name="T17" fmla="*/ 52 h 90"/>
                  <a:gd name="T18" fmla="*/ 7 w 100"/>
                  <a:gd name="T19" fmla="*/ 47 h 90"/>
                  <a:gd name="T20" fmla="*/ 0 w 100"/>
                  <a:gd name="T21" fmla="*/ 41 h 90"/>
                  <a:gd name="T22" fmla="*/ 0 w 100"/>
                  <a:gd name="T23" fmla="*/ 0 h 90"/>
                  <a:gd name="T24" fmla="*/ 32 w 100"/>
                  <a:gd name="T25" fmla="*/ 1 h 90"/>
                  <a:gd name="T26" fmla="*/ 54 w 100"/>
                  <a:gd name="T27" fmla="*/ 7 h 90"/>
                  <a:gd name="T28" fmla="*/ 68 w 100"/>
                  <a:gd name="T29" fmla="*/ 14 h 90"/>
                  <a:gd name="T30" fmla="*/ 78 w 100"/>
                  <a:gd name="T31" fmla="*/ 24 h 90"/>
                  <a:gd name="T32" fmla="*/ 81 w 100"/>
                  <a:gd name="T33" fmla="*/ 34 h 90"/>
                  <a:gd name="T34" fmla="*/ 83 w 100"/>
                  <a:gd name="T35" fmla="*/ 46 h 90"/>
                  <a:gd name="T36" fmla="*/ 83 w 100"/>
                  <a:gd name="T37" fmla="*/ 58 h 90"/>
                  <a:gd name="T38" fmla="*/ 86 w 100"/>
                  <a:gd name="T39" fmla="*/ 70 h 90"/>
                  <a:gd name="T40" fmla="*/ 91 w 100"/>
                  <a:gd name="T41" fmla="*/ 81 h 90"/>
                  <a:gd name="T42" fmla="*/ 100 w 100"/>
                  <a:gd name="T43" fmla="*/ 90 h 90"/>
                  <a:gd name="T44" fmla="*/ 100 w 100"/>
                  <a:gd name="T45" fmla="*/ 9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00" h="90">
                    <a:moveTo>
                      <a:pt x="100" y="90"/>
                    </a:moveTo>
                    <a:lnTo>
                      <a:pt x="88" y="89"/>
                    </a:lnTo>
                    <a:lnTo>
                      <a:pt x="76" y="86"/>
                    </a:lnTo>
                    <a:lnTo>
                      <a:pt x="64" y="82"/>
                    </a:lnTo>
                    <a:lnTo>
                      <a:pt x="51" y="78"/>
                    </a:lnTo>
                    <a:lnTo>
                      <a:pt x="42" y="72"/>
                    </a:lnTo>
                    <a:lnTo>
                      <a:pt x="32" y="65"/>
                    </a:lnTo>
                    <a:lnTo>
                      <a:pt x="24" y="59"/>
                    </a:lnTo>
                    <a:lnTo>
                      <a:pt x="15" y="52"/>
                    </a:lnTo>
                    <a:lnTo>
                      <a:pt x="7" y="47"/>
                    </a:lnTo>
                    <a:lnTo>
                      <a:pt x="0" y="41"/>
                    </a:lnTo>
                    <a:lnTo>
                      <a:pt x="0" y="0"/>
                    </a:lnTo>
                    <a:lnTo>
                      <a:pt x="32" y="1"/>
                    </a:lnTo>
                    <a:lnTo>
                      <a:pt x="54" y="7"/>
                    </a:lnTo>
                    <a:lnTo>
                      <a:pt x="68" y="14"/>
                    </a:lnTo>
                    <a:lnTo>
                      <a:pt x="78" y="24"/>
                    </a:lnTo>
                    <a:lnTo>
                      <a:pt x="81" y="34"/>
                    </a:lnTo>
                    <a:lnTo>
                      <a:pt x="83" y="46"/>
                    </a:lnTo>
                    <a:lnTo>
                      <a:pt x="83" y="58"/>
                    </a:lnTo>
                    <a:lnTo>
                      <a:pt x="86" y="70"/>
                    </a:lnTo>
                    <a:lnTo>
                      <a:pt x="91" y="81"/>
                    </a:lnTo>
                    <a:lnTo>
                      <a:pt x="100" y="90"/>
                    </a:lnTo>
                    <a:lnTo>
                      <a:pt x="100" y="9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499" name="Freeform 43"/>
              <p:cNvSpPr>
                <a:spLocks/>
              </p:cNvSpPr>
              <p:nvPr/>
            </p:nvSpPr>
            <p:spPr bwMode="auto">
              <a:xfrm>
                <a:off x="2971" y="711"/>
                <a:ext cx="159" cy="129"/>
              </a:xfrm>
              <a:custGeom>
                <a:avLst/>
                <a:gdLst>
                  <a:gd name="T0" fmla="*/ 132 w 159"/>
                  <a:gd name="T1" fmla="*/ 0 h 129"/>
                  <a:gd name="T2" fmla="*/ 132 w 159"/>
                  <a:gd name="T3" fmla="*/ 12 h 129"/>
                  <a:gd name="T4" fmla="*/ 135 w 159"/>
                  <a:gd name="T5" fmla="*/ 22 h 129"/>
                  <a:gd name="T6" fmla="*/ 140 w 159"/>
                  <a:gd name="T7" fmla="*/ 32 h 129"/>
                  <a:gd name="T8" fmla="*/ 147 w 159"/>
                  <a:gd name="T9" fmla="*/ 41 h 129"/>
                  <a:gd name="T10" fmla="*/ 152 w 159"/>
                  <a:gd name="T11" fmla="*/ 52 h 129"/>
                  <a:gd name="T12" fmla="*/ 157 w 159"/>
                  <a:gd name="T13" fmla="*/ 62 h 129"/>
                  <a:gd name="T14" fmla="*/ 159 w 159"/>
                  <a:gd name="T15" fmla="*/ 71 h 129"/>
                  <a:gd name="T16" fmla="*/ 159 w 159"/>
                  <a:gd name="T17" fmla="*/ 80 h 129"/>
                  <a:gd name="T18" fmla="*/ 152 w 159"/>
                  <a:gd name="T19" fmla="*/ 91 h 129"/>
                  <a:gd name="T20" fmla="*/ 140 w 159"/>
                  <a:gd name="T21" fmla="*/ 100 h 129"/>
                  <a:gd name="T22" fmla="*/ 130 w 159"/>
                  <a:gd name="T23" fmla="*/ 104 h 129"/>
                  <a:gd name="T24" fmla="*/ 118 w 159"/>
                  <a:gd name="T25" fmla="*/ 109 h 129"/>
                  <a:gd name="T26" fmla="*/ 108 w 159"/>
                  <a:gd name="T27" fmla="*/ 112 h 129"/>
                  <a:gd name="T28" fmla="*/ 96 w 159"/>
                  <a:gd name="T29" fmla="*/ 116 h 129"/>
                  <a:gd name="T30" fmla="*/ 83 w 159"/>
                  <a:gd name="T31" fmla="*/ 119 h 129"/>
                  <a:gd name="T32" fmla="*/ 71 w 159"/>
                  <a:gd name="T33" fmla="*/ 123 h 129"/>
                  <a:gd name="T34" fmla="*/ 59 w 159"/>
                  <a:gd name="T35" fmla="*/ 125 h 129"/>
                  <a:gd name="T36" fmla="*/ 44 w 159"/>
                  <a:gd name="T37" fmla="*/ 127 h 129"/>
                  <a:gd name="T38" fmla="*/ 32 w 159"/>
                  <a:gd name="T39" fmla="*/ 128 h 129"/>
                  <a:gd name="T40" fmla="*/ 15 w 159"/>
                  <a:gd name="T41" fmla="*/ 129 h 129"/>
                  <a:gd name="T42" fmla="*/ 15 w 159"/>
                  <a:gd name="T43" fmla="*/ 119 h 129"/>
                  <a:gd name="T44" fmla="*/ 12 w 159"/>
                  <a:gd name="T45" fmla="*/ 109 h 129"/>
                  <a:gd name="T46" fmla="*/ 10 w 159"/>
                  <a:gd name="T47" fmla="*/ 99 h 129"/>
                  <a:gd name="T48" fmla="*/ 7 w 159"/>
                  <a:gd name="T49" fmla="*/ 88 h 129"/>
                  <a:gd name="T50" fmla="*/ 5 w 159"/>
                  <a:gd name="T51" fmla="*/ 78 h 129"/>
                  <a:gd name="T52" fmla="*/ 2 w 159"/>
                  <a:gd name="T53" fmla="*/ 69 h 129"/>
                  <a:gd name="T54" fmla="*/ 0 w 159"/>
                  <a:gd name="T55" fmla="*/ 59 h 129"/>
                  <a:gd name="T56" fmla="*/ 0 w 159"/>
                  <a:gd name="T57" fmla="*/ 47 h 129"/>
                  <a:gd name="T58" fmla="*/ 0 w 159"/>
                  <a:gd name="T59" fmla="*/ 37 h 129"/>
                  <a:gd name="T60" fmla="*/ 0 w 159"/>
                  <a:gd name="T61" fmla="*/ 27 h 129"/>
                  <a:gd name="T62" fmla="*/ 15 w 159"/>
                  <a:gd name="T63" fmla="*/ 25 h 129"/>
                  <a:gd name="T64" fmla="*/ 29 w 159"/>
                  <a:gd name="T65" fmla="*/ 23 h 129"/>
                  <a:gd name="T66" fmla="*/ 44 w 159"/>
                  <a:gd name="T67" fmla="*/ 21 h 129"/>
                  <a:gd name="T68" fmla="*/ 56 w 159"/>
                  <a:gd name="T69" fmla="*/ 19 h 129"/>
                  <a:gd name="T70" fmla="*/ 71 w 159"/>
                  <a:gd name="T71" fmla="*/ 16 h 129"/>
                  <a:gd name="T72" fmla="*/ 83 w 159"/>
                  <a:gd name="T73" fmla="*/ 14 h 129"/>
                  <a:gd name="T74" fmla="*/ 96 w 159"/>
                  <a:gd name="T75" fmla="*/ 12 h 129"/>
                  <a:gd name="T76" fmla="*/ 108 w 159"/>
                  <a:gd name="T77" fmla="*/ 8 h 129"/>
                  <a:gd name="T78" fmla="*/ 120 w 159"/>
                  <a:gd name="T79" fmla="*/ 5 h 129"/>
                  <a:gd name="T80" fmla="*/ 132 w 159"/>
                  <a:gd name="T81" fmla="*/ 0 h 129"/>
                  <a:gd name="T82" fmla="*/ 132 w 159"/>
                  <a:gd name="T83" fmla="*/ 0 h 1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59" h="129">
                    <a:moveTo>
                      <a:pt x="132" y="0"/>
                    </a:moveTo>
                    <a:lnTo>
                      <a:pt x="132" y="12"/>
                    </a:lnTo>
                    <a:lnTo>
                      <a:pt x="135" y="22"/>
                    </a:lnTo>
                    <a:lnTo>
                      <a:pt x="140" y="32"/>
                    </a:lnTo>
                    <a:lnTo>
                      <a:pt x="147" y="41"/>
                    </a:lnTo>
                    <a:lnTo>
                      <a:pt x="152" y="52"/>
                    </a:lnTo>
                    <a:lnTo>
                      <a:pt x="157" y="62"/>
                    </a:lnTo>
                    <a:lnTo>
                      <a:pt x="159" y="71"/>
                    </a:lnTo>
                    <a:lnTo>
                      <a:pt x="159" y="80"/>
                    </a:lnTo>
                    <a:lnTo>
                      <a:pt x="152" y="91"/>
                    </a:lnTo>
                    <a:lnTo>
                      <a:pt x="140" y="100"/>
                    </a:lnTo>
                    <a:lnTo>
                      <a:pt x="130" y="104"/>
                    </a:lnTo>
                    <a:lnTo>
                      <a:pt x="118" y="109"/>
                    </a:lnTo>
                    <a:lnTo>
                      <a:pt x="108" y="112"/>
                    </a:lnTo>
                    <a:lnTo>
                      <a:pt x="96" y="116"/>
                    </a:lnTo>
                    <a:lnTo>
                      <a:pt x="83" y="119"/>
                    </a:lnTo>
                    <a:lnTo>
                      <a:pt x="71" y="123"/>
                    </a:lnTo>
                    <a:lnTo>
                      <a:pt x="59" y="125"/>
                    </a:lnTo>
                    <a:lnTo>
                      <a:pt x="44" y="127"/>
                    </a:lnTo>
                    <a:lnTo>
                      <a:pt x="32" y="128"/>
                    </a:lnTo>
                    <a:lnTo>
                      <a:pt x="15" y="129"/>
                    </a:lnTo>
                    <a:lnTo>
                      <a:pt x="15" y="119"/>
                    </a:lnTo>
                    <a:lnTo>
                      <a:pt x="12" y="109"/>
                    </a:lnTo>
                    <a:lnTo>
                      <a:pt x="10" y="99"/>
                    </a:lnTo>
                    <a:lnTo>
                      <a:pt x="7" y="88"/>
                    </a:lnTo>
                    <a:lnTo>
                      <a:pt x="5" y="78"/>
                    </a:lnTo>
                    <a:lnTo>
                      <a:pt x="2" y="69"/>
                    </a:lnTo>
                    <a:lnTo>
                      <a:pt x="0" y="59"/>
                    </a:lnTo>
                    <a:lnTo>
                      <a:pt x="0" y="47"/>
                    </a:lnTo>
                    <a:lnTo>
                      <a:pt x="0" y="37"/>
                    </a:lnTo>
                    <a:lnTo>
                      <a:pt x="0" y="27"/>
                    </a:lnTo>
                    <a:lnTo>
                      <a:pt x="15" y="25"/>
                    </a:lnTo>
                    <a:lnTo>
                      <a:pt x="29" y="23"/>
                    </a:lnTo>
                    <a:lnTo>
                      <a:pt x="44" y="21"/>
                    </a:lnTo>
                    <a:lnTo>
                      <a:pt x="56" y="19"/>
                    </a:lnTo>
                    <a:lnTo>
                      <a:pt x="71" y="16"/>
                    </a:lnTo>
                    <a:lnTo>
                      <a:pt x="83" y="14"/>
                    </a:lnTo>
                    <a:lnTo>
                      <a:pt x="96" y="12"/>
                    </a:lnTo>
                    <a:lnTo>
                      <a:pt x="108" y="8"/>
                    </a:lnTo>
                    <a:lnTo>
                      <a:pt x="120" y="5"/>
                    </a:lnTo>
                    <a:lnTo>
                      <a:pt x="132" y="0"/>
                    </a:lnTo>
                    <a:lnTo>
                      <a:pt x="132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500" name="Freeform 44"/>
              <p:cNvSpPr>
                <a:spLocks/>
              </p:cNvSpPr>
              <p:nvPr/>
            </p:nvSpPr>
            <p:spPr bwMode="auto">
              <a:xfrm>
                <a:off x="2795" y="725"/>
                <a:ext cx="159" cy="120"/>
              </a:xfrm>
              <a:custGeom>
                <a:avLst/>
                <a:gdLst>
                  <a:gd name="T0" fmla="*/ 159 w 159"/>
                  <a:gd name="T1" fmla="*/ 119 h 120"/>
                  <a:gd name="T2" fmla="*/ 142 w 159"/>
                  <a:gd name="T3" fmla="*/ 120 h 120"/>
                  <a:gd name="T4" fmla="*/ 125 w 159"/>
                  <a:gd name="T5" fmla="*/ 119 h 120"/>
                  <a:gd name="T6" fmla="*/ 110 w 159"/>
                  <a:gd name="T7" fmla="*/ 115 h 120"/>
                  <a:gd name="T8" fmla="*/ 95 w 159"/>
                  <a:gd name="T9" fmla="*/ 112 h 120"/>
                  <a:gd name="T10" fmla="*/ 83 w 159"/>
                  <a:gd name="T11" fmla="*/ 107 h 120"/>
                  <a:gd name="T12" fmla="*/ 68 w 159"/>
                  <a:gd name="T13" fmla="*/ 102 h 120"/>
                  <a:gd name="T14" fmla="*/ 53 w 159"/>
                  <a:gd name="T15" fmla="*/ 97 h 120"/>
                  <a:gd name="T16" fmla="*/ 39 w 159"/>
                  <a:gd name="T17" fmla="*/ 93 h 120"/>
                  <a:gd name="T18" fmla="*/ 24 w 159"/>
                  <a:gd name="T19" fmla="*/ 88 h 120"/>
                  <a:gd name="T20" fmla="*/ 7 w 159"/>
                  <a:gd name="T21" fmla="*/ 86 h 120"/>
                  <a:gd name="T22" fmla="*/ 0 w 159"/>
                  <a:gd name="T23" fmla="*/ 0 h 120"/>
                  <a:gd name="T24" fmla="*/ 139 w 159"/>
                  <a:gd name="T25" fmla="*/ 16 h 120"/>
                  <a:gd name="T26" fmla="*/ 159 w 159"/>
                  <a:gd name="T27" fmla="*/ 119 h 120"/>
                  <a:gd name="T28" fmla="*/ 159 w 159"/>
                  <a:gd name="T29" fmla="*/ 119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59" h="120">
                    <a:moveTo>
                      <a:pt x="159" y="119"/>
                    </a:moveTo>
                    <a:lnTo>
                      <a:pt x="142" y="120"/>
                    </a:lnTo>
                    <a:lnTo>
                      <a:pt x="125" y="119"/>
                    </a:lnTo>
                    <a:lnTo>
                      <a:pt x="110" y="115"/>
                    </a:lnTo>
                    <a:lnTo>
                      <a:pt x="95" y="112"/>
                    </a:lnTo>
                    <a:lnTo>
                      <a:pt x="83" y="107"/>
                    </a:lnTo>
                    <a:lnTo>
                      <a:pt x="68" y="102"/>
                    </a:lnTo>
                    <a:lnTo>
                      <a:pt x="53" y="97"/>
                    </a:lnTo>
                    <a:lnTo>
                      <a:pt x="39" y="93"/>
                    </a:lnTo>
                    <a:lnTo>
                      <a:pt x="24" y="88"/>
                    </a:lnTo>
                    <a:lnTo>
                      <a:pt x="7" y="86"/>
                    </a:lnTo>
                    <a:lnTo>
                      <a:pt x="0" y="0"/>
                    </a:lnTo>
                    <a:lnTo>
                      <a:pt x="139" y="16"/>
                    </a:lnTo>
                    <a:lnTo>
                      <a:pt x="159" y="119"/>
                    </a:lnTo>
                    <a:lnTo>
                      <a:pt x="159" y="11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501" name="Freeform 45"/>
              <p:cNvSpPr>
                <a:spLocks/>
              </p:cNvSpPr>
              <p:nvPr/>
            </p:nvSpPr>
            <p:spPr bwMode="auto">
              <a:xfrm>
                <a:off x="2758" y="861"/>
                <a:ext cx="968" cy="312"/>
              </a:xfrm>
              <a:custGeom>
                <a:avLst/>
                <a:gdLst>
                  <a:gd name="T0" fmla="*/ 777 w 968"/>
                  <a:gd name="T1" fmla="*/ 312 h 312"/>
                  <a:gd name="T2" fmla="*/ 19 w 968"/>
                  <a:gd name="T3" fmla="*/ 295 h 312"/>
                  <a:gd name="T4" fmla="*/ 2 w 968"/>
                  <a:gd name="T5" fmla="*/ 266 h 312"/>
                  <a:gd name="T6" fmla="*/ 2 w 968"/>
                  <a:gd name="T7" fmla="*/ 237 h 312"/>
                  <a:gd name="T8" fmla="*/ 14 w 968"/>
                  <a:gd name="T9" fmla="*/ 208 h 312"/>
                  <a:gd name="T10" fmla="*/ 29 w 968"/>
                  <a:gd name="T11" fmla="*/ 179 h 312"/>
                  <a:gd name="T12" fmla="*/ 59 w 968"/>
                  <a:gd name="T13" fmla="*/ 158 h 312"/>
                  <a:gd name="T14" fmla="*/ 103 w 968"/>
                  <a:gd name="T15" fmla="*/ 149 h 312"/>
                  <a:gd name="T16" fmla="*/ 149 w 968"/>
                  <a:gd name="T17" fmla="*/ 142 h 312"/>
                  <a:gd name="T18" fmla="*/ 198 w 968"/>
                  <a:gd name="T19" fmla="*/ 139 h 312"/>
                  <a:gd name="T20" fmla="*/ 247 w 968"/>
                  <a:gd name="T21" fmla="*/ 142 h 312"/>
                  <a:gd name="T22" fmla="*/ 294 w 968"/>
                  <a:gd name="T23" fmla="*/ 157 h 312"/>
                  <a:gd name="T24" fmla="*/ 323 w 968"/>
                  <a:gd name="T25" fmla="*/ 187 h 312"/>
                  <a:gd name="T26" fmla="*/ 338 w 968"/>
                  <a:gd name="T27" fmla="*/ 221 h 312"/>
                  <a:gd name="T28" fmla="*/ 345 w 968"/>
                  <a:gd name="T29" fmla="*/ 256 h 312"/>
                  <a:gd name="T30" fmla="*/ 345 w 968"/>
                  <a:gd name="T31" fmla="*/ 291 h 312"/>
                  <a:gd name="T32" fmla="*/ 360 w 968"/>
                  <a:gd name="T33" fmla="*/ 309 h 312"/>
                  <a:gd name="T34" fmla="*/ 375 w 968"/>
                  <a:gd name="T35" fmla="*/ 290 h 312"/>
                  <a:gd name="T36" fmla="*/ 380 w 968"/>
                  <a:gd name="T37" fmla="*/ 270 h 312"/>
                  <a:gd name="T38" fmla="*/ 382 w 968"/>
                  <a:gd name="T39" fmla="*/ 249 h 312"/>
                  <a:gd name="T40" fmla="*/ 377 w 968"/>
                  <a:gd name="T41" fmla="*/ 230 h 312"/>
                  <a:gd name="T42" fmla="*/ 372 w 968"/>
                  <a:gd name="T43" fmla="*/ 214 h 312"/>
                  <a:gd name="T44" fmla="*/ 441 w 968"/>
                  <a:gd name="T45" fmla="*/ 190 h 312"/>
                  <a:gd name="T46" fmla="*/ 517 w 968"/>
                  <a:gd name="T47" fmla="*/ 174 h 312"/>
                  <a:gd name="T48" fmla="*/ 598 w 968"/>
                  <a:gd name="T49" fmla="*/ 162 h 312"/>
                  <a:gd name="T50" fmla="*/ 684 w 968"/>
                  <a:gd name="T51" fmla="*/ 157 h 312"/>
                  <a:gd name="T52" fmla="*/ 769 w 968"/>
                  <a:gd name="T53" fmla="*/ 155 h 312"/>
                  <a:gd name="T54" fmla="*/ 772 w 968"/>
                  <a:gd name="T55" fmla="*/ 146 h 312"/>
                  <a:gd name="T56" fmla="*/ 762 w 968"/>
                  <a:gd name="T57" fmla="*/ 142 h 312"/>
                  <a:gd name="T58" fmla="*/ 745 w 968"/>
                  <a:gd name="T59" fmla="*/ 139 h 312"/>
                  <a:gd name="T60" fmla="*/ 728 w 968"/>
                  <a:gd name="T61" fmla="*/ 137 h 312"/>
                  <a:gd name="T62" fmla="*/ 713 w 968"/>
                  <a:gd name="T63" fmla="*/ 131 h 312"/>
                  <a:gd name="T64" fmla="*/ 637 w 968"/>
                  <a:gd name="T65" fmla="*/ 137 h 312"/>
                  <a:gd name="T66" fmla="*/ 561 w 968"/>
                  <a:gd name="T67" fmla="*/ 146 h 312"/>
                  <a:gd name="T68" fmla="*/ 488 w 968"/>
                  <a:gd name="T69" fmla="*/ 159 h 312"/>
                  <a:gd name="T70" fmla="*/ 424 w 968"/>
                  <a:gd name="T71" fmla="*/ 177 h 312"/>
                  <a:gd name="T72" fmla="*/ 372 w 968"/>
                  <a:gd name="T73" fmla="*/ 200 h 312"/>
                  <a:gd name="T74" fmla="*/ 348 w 968"/>
                  <a:gd name="T75" fmla="*/ 178 h 312"/>
                  <a:gd name="T76" fmla="*/ 348 w 968"/>
                  <a:gd name="T77" fmla="*/ 155 h 312"/>
                  <a:gd name="T78" fmla="*/ 362 w 968"/>
                  <a:gd name="T79" fmla="*/ 135 h 312"/>
                  <a:gd name="T80" fmla="*/ 389 w 968"/>
                  <a:gd name="T81" fmla="*/ 115 h 312"/>
                  <a:gd name="T82" fmla="*/ 424 w 968"/>
                  <a:gd name="T83" fmla="*/ 97 h 312"/>
                  <a:gd name="T84" fmla="*/ 524 w 968"/>
                  <a:gd name="T85" fmla="*/ 70 h 312"/>
                  <a:gd name="T86" fmla="*/ 630 w 968"/>
                  <a:gd name="T87" fmla="*/ 45 h 312"/>
                  <a:gd name="T88" fmla="*/ 735 w 968"/>
                  <a:gd name="T89" fmla="*/ 23 h 312"/>
                  <a:gd name="T90" fmla="*/ 843 w 968"/>
                  <a:gd name="T91" fmla="*/ 7 h 312"/>
                  <a:gd name="T92" fmla="*/ 946 w 968"/>
                  <a:gd name="T93" fmla="*/ 0 h 312"/>
                  <a:gd name="T94" fmla="*/ 965 w 968"/>
                  <a:gd name="T95" fmla="*/ 25 h 312"/>
                  <a:gd name="T96" fmla="*/ 968 w 968"/>
                  <a:gd name="T97" fmla="*/ 51 h 312"/>
                  <a:gd name="T98" fmla="*/ 958 w 968"/>
                  <a:gd name="T99" fmla="*/ 79 h 312"/>
                  <a:gd name="T100" fmla="*/ 943 w 968"/>
                  <a:gd name="T101" fmla="*/ 107 h 312"/>
                  <a:gd name="T102" fmla="*/ 926 w 968"/>
                  <a:gd name="T103" fmla="*/ 135 h 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968" h="312">
                    <a:moveTo>
                      <a:pt x="926" y="135"/>
                    </a:moveTo>
                    <a:lnTo>
                      <a:pt x="777" y="312"/>
                    </a:lnTo>
                    <a:lnTo>
                      <a:pt x="37" y="309"/>
                    </a:lnTo>
                    <a:lnTo>
                      <a:pt x="19" y="295"/>
                    </a:lnTo>
                    <a:lnTo>
                      <a:pt x="10" y="280"/>
                    </a:lnTo>
                    <a:lnTo>
                      <a:pt x="2" y="266"/>
                    </a:lnTo>
                    <a:lnTo>
                      <a:pt x="0" y="251"/>
                    </a:lnTo>
                    <a:lnTo>
                      <a:pt x="2" y="237"/>
                    </a:lnTo>
                    <a:lnTo>
                      <a:pt x="7" y="223"/>
                    </a:lnTo>
                    <a:lnTo>
                      <a:pt x="14" y="208"/>
                    </a:lnTo>
                    <a:lnTo>
                      <a:pt x="22" y="193"/>
                    </a:lnTo>
                    <a:lnTo>
                      <a:pt x="29" y="179"/>
                    </a:lnTo>
                    <a:lnTo>
                      <a:pt x="37" y="165"/>
                    </a:lnTo>
                    <a:lnTo>
                      <a:pt x="59" y="158"/>
                    </a:lnTo>
                    <a:lnTo>
                      <a:pt x="81" y="153"/>
                    </a:lnTo>
                    <a:lnTo>
                      <a:pt x="103" y="149"/>
                    </a:lnTo>
                    <a:lnTo>
                      <a:pt x="125" y="145"/>
                    </a:lnTo>
                    <a:lnTo>
                      <a:pt x="149" y="142"/>
                    </a:lnTo>
                    <a:lnTo>
                      <a:pt x="174" y="141"/>
                    </a:lnTo>
                    <a:lnTo>
                      <a:pt x="198" y="139"/>
                    </a:lnTo>
                    <a:lnTo>
                      <a:pt x="223" y="139"/>
                    </a:lnTo>
                    <a:lnTo>
                      <a:pt x="247" y="142"/>
                    </a:lnTo>
                    <a:lnTo>
                      <a:pt x="272" y="144"/>
                    </a:lnTo>
                    <a:lnTo>
                      <a:pt x="294" y="157"/>
                    </a:lnTo>
                    <a:lnTo>
                      <a:pt x="311" y="171"/>
                    </a:lnTo>
                    <a:lnTo>
                      <a:pt x="323" y="187"/>
                    </a:lnTo>
                    <a:lnTo>
                      <a:pt x="333" y="203"/>
                    </a:lnTo>
                    <a:lnTo>
                      <a:pt x="338" y="221"/>
                    </a:lnTo>
                    <a:lnTo>
                      <a:pt x="343" y="239"/>
                    </a:lnTo>
                    <a:lnTo>
                      <a:pt x="345" y="256"/>
                    </a:lnTo>
                    <a:lnTo>
                      <a:pt x="345" y="274"/>
                    </a:lnTo>
                    <a:lnTo>
                      <a:pt x="345" y="291"/>
                    </a:lnTo>
                    <a:lnTo>
                      <a:pt x="345" y="309"/>
                    </a:lnTo>
                    <a:lnTo>
                      <a:pt x="360" y="309"/>
                    </a:lnTo>
                    <a:lnTo>
                      <a:pt x="370" y="299"/>
                    </a:lnTo>
                    <a:lnTo>
                      <a:pt x="375" y="290"/>
                    </a:lnTo>
                    <a:lnTo>
                      <a:pt x="380" y="280"/>
                    </a:lnTo>
                    <a:lnTo>
                      <a:pt x="380" y="270"/>
                    </a:lnTo>
                    <a:lnTo>
                      <a:pt x="382" y="259"/>
                    </a:lnTo>
                    <a:lnTo>
                      <a:pt x="382" y="249"/>
                    </a:lnTo>
                    <a:lnTo>
                      <a:pt x="380" y="239"/>
                    </a:lnTo>
                    <a:lnTo>
                      <a:pt x="377" y="230"/>
                    </a:lnTo>
                    <a:lnTo>
                      <a:pt x="375" y="222"/>
                    </a:lnTo>
                    <a:lnTo>
                      <a:pt x="372" y="214"/>
                    </a:lnTo>
                    <a:lnTo>
                      <a:pt x="404" y="201"/>
                    </a:lnTo>
                    <a:lnTo>
                      <a:pt x="441" y="190"/>
                    </a:lnTo>
                    <a:lnTo>
                      <a:pt x="478" y="181"/>
                    </a:lnTo>
                    <a:lnTo>
                      <a:pt x="517" y="174"/>
                    </a:lnTo>
                    <a:lnTo>
                      <a:pt x="556" y="167"/>
                    </a:lnTo>
                    <a:lnTo>
                      <a:pt x="598" y="162"/>
                    </a:lnTo>
                    <a:lnTo>
                      <a:pt x="639" y="159"/>
                    </a:lnTo>
                    <a:lnTo>
                      <a:pt x="684" y="157"/>
                    </a:lnTo>
                    <a:lnTo>
                      <a:pt x="725" y="155"/>
                    </a:lnTo>
                    <a:lnTo>
                      <a:pt x="769" y="155"/>
                    </a:lnTo>
                    <a:lnTo>
                      <a:pt x="772" y="150"/>
                    </a:lnTo>
                    <a:lnTo>
                      <a:pt x="772" y="146"/>
                    </a:lnTo>
                    <a:lnTo>
                      <a:pt x="767" y="143"/>
                    </a:lnTo>
                    <a:lnTo>
                      <a:pt x="762" y="142"/>
                    </a:lnTo>
                    <a:lnTo>
                      <a:pt x="755" y="141"/>
                    </a:lnTo>
                    <a:lnTo>
                      <a:pt x="745" y="139"/>
                    </a:lnTo>
                    <a:lnTo>
                      <a:pt x="735" y="138"/>
                    </a:lnTo>
                    <a:lnTo>
                      <a:pt x="728" y="137"/>
                    </a:lnTo>
                    <a:lnTo>
                      <a:pt x="720" y="135"/>
                    </a:lnTo>
                    <a:lnTo>
                      <a:pt x="713" y="131"/>
                    </a:lnTo>
                    <a:lnTo>
                      <a:pt x="676" y="134"/>
                    </a:lnTo>
                    <a:lnTo>
                      <a:pt x="637" y="137"/>
                    </a:lnTo>
                    <a:lnTo>
                      <a:pt x="598" y="141"/>
                    </a:lnTo>
                    <a:lnTo>
                      <a:pt x="561" y="146"/>
                    </a:lnTo>
                    <a:lnTo>
                      <a:pt x="524" y="152"/>
                    </a:lnTo>
                    <a:lnTo>
                      <a:pt x="488" y="159"/>
                    </a:lnTo>
                    <a:lnTo>
                      <a:pt x="456" y="168"/>
                    </a:lnTo>
                    <a:lnTo>
                      <a:pt x="424" y="177"/>
                    </a:lnTo>
                    <a:lnTo>
                      <a:pt x="397" y="189"/>
                    </a:lnTo>
                    <a:lnTo>
                      <a:pt x="372" y="200"/>
                    </a:lnTo>
                    <a:lnTo>
                      <a:pt x="358" y="190"/>
                    </a:lnTo>
                    <a:lnTo>
                      <a:pt x="348" y="178"/>
                    </a:lnTo>
                    <a:lnTo>
                      <a:pt x="345" y="167"/>
                    </a:lnTo>
                    <a:lnTo>
                      <a:pt x="348" y="155"/>
                    </a:lnTo>
                    <a:lnTo>
                      <a:pt x="353" y="145"/>
                    </a:lnTo>
                    <a:lnTo>
                      <a:pt x="362" y="135"/>
                    </a:lnTo>
                    <a:lnTo>
                      <a:pt x="375" y="125"/>
                    </a:lnTo>
                    <a:lnTo>
                      <a:pt x="389" y="115"/>
                    </a:lnTo>
                    <a:lnTo>
                      <a:pt x="404" y="106"/>
                    </a:lnTo>
                    <a:lnTo>
                      <a:pt x="424" y="97"/>
                    </a:lnTo>
                    <a:lnTo>
                      <a:pt x="473" y="83"/>
                    </a:lnTo>
                    <a:lnTo>
                      <a:pt x="524" y="70"/>
                    </a:lnTo>
                    <a:lnTo>
                      <a:pt x="576" y="57"/>
                    </a:lnTo>
                    <a:lnTo>
                      <a:pt x="630" y="45"/>
                    </a:lnTo>
                    <a:lnTo>
                      <a:pt x="681" y="33"/>
                    </a:lnTo>
                    <a:lnTo>
                      <a:pt x="735" y="23"/>
                    </a:lnTo>
                    <a:lnTo>
                      <a:pt x="789" y="14"/>
                    </a:lnTo>
                    <a:lnTo>
                      <a:pt x="843" y="7"/>
                    </a:lnTo>
                    <a:lnTo>
                      <a:pt x="894" y="2"/>
                    </a:lnTo>
                    <a:lnTo>
                      <a:pt x="946" y="0"/>
                    </a:lnTo>
                    <a:lnTo>
                      <a:pt x="958" y="13"/>
                    </a:lnTo>
                    <a:lnTo>
                      <a:pt x="965" y="25"/>
                    </a:lnTo>
                    <a:lnTo>
                      <a:pt x="968" y="38"/>
                    </a:lnTo>
                    <a:lnTo>
                      <a:pt x="968" y="51"/>
                    </a:lnTo>
                    <a:lnTo>
                      <a:pt x="963" y="65"/>
                    </a:lnTo>
                    <a:lnTo>
                      <a:pt x="958" y="79"/>
                    </a:lnTo>
                    <a:lnTo>
                      <a:pt x="951" y="93"/>
                    </a:lnTo>
                    <a:lnTo>
                      <a:pt x="943" y="107"/>
                    </a:lnTo>
                    <a:lnTo>
                      <a:pt x="936" y="121"/>
                    </a:lnTo>
                    <a:lnTo>
                      <a:pt x="926" y="135"/>
                    </a:lnTo>
                    <a:lnTo>
                      <a:pt x="926" y="135"/>
                    </a:lnTo>
                    <a:close/>
                  </a:path>
                </a:pathLst>
              </a:custGeom>
              <a:solidFill>
                <a:srgbClr val="B3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502" name="Freeform 46"/>
              <p:cNvSpPr>
                <a:spLocks/>
              </p:cNvSpPr>
              <p:nvPr/>
            </p:nvSpPr>
            <p:spPr bwMode="auto">
              <a:xfrm>
                <a:off x="2196" y="892"/>
                <a:ext cx="581" cy="278"/>
              </a:xfrm>
              <a:custGeom>
                <a:avLst/>
                <a:gdLst>
                  <a:gd name="T0" fmla="*/ 581 w 581"/>
                  <a:gd name="T1" fmla="*/ 116 h 278"/>
                  <a:gd name="T2" fmla="*/ 572 w 581"/>
                  <a:gd name="T3" fmla="*/ 132 h 278"/>
                  <a:gd name="T4" fmla="*/ 559 w 581"/>
                  <a:gd name="T5" fmla="*/ 148 h 278"/>
                  <a:gd name="T6" fmla="*/ 549 w 581"/>
                  <a:gd name="T7" fmla="*/ 164 h 278"/>
                  <a:gd name="T8" fmla="*/ 540 w 581"/>
                  <a:gd name="T9" fmla="*/ 180 h 278"/>
                  <a:gd name="T10" fmla="*/ 532 w 581"/>
                  <a:gd name="T11" fmla="*/ 196 h 278"/>
                  <a:gd name="T12" fmla="*/ 527 w 581"/>
                  <a:gd name="T13" fmla="*/ 214 h 278"/>
                  <a:gd name="T14" fmla="*/ 527 w 581"/>
                  <a:gd name="T15" fmla="*/ 230 h 278"/>
                  <a:gd name="T16" fmla="*/ 532 w 581"/>
                  <a:gd name="T17" fmla="*/ 246 h 278"/>
                  <a:gd name="T18" fmla="*/ 545 w 581"/>
                  <a:gd name="T19" fmla="*/ 262 h 278"/>
                  <a:gd name="T20" fmla="*/ 562 w 581"/>
                  <a:gd name="T21" fmla="*/ 278 h 278"/>
                  <a:gd name="T22" fmla="*/ 128 w 581"/>
                  <a:gd name="T23" fmla="*/ 278 h 278"/>
                  <a:gd name="T24" fmla="*/ 103 w 581"/>
                  <a:gd name="T25" fmla="*/ 252 h 278"/>
                  <a:gd name="T26" fmla="*/ 79 w 581"/>
                  <a:gd name="T27" fmla="*/ 226 h 278"/>
                  <a:gd name="T28" fmla="*/ 57 w 581"/>
                  <a:gd name="T29" fmla="*/ 199 h 278"/>
                  <a:gd name="T30" fmla="*/ 37 w 581"/>
                  <a:gd name="T31" fmla="*/ 171 h 278"/>
                  <a:gd name="T32" fmla="*/ 23 w 581"/>
                  <a:gd name="T33" fmla="*/ 144 h 278"/>
                  <a:gd name="T34" fmla="*/ 10 w 581"/>
                  <a:gd name="T35" fmla="*/ 115 h 278"/>
                  <a:gd name="T36" fmla="*/ 3 w 581"/>
                  <a:gd name="T37" fmla="*/ 87 h 278"/>
                  <a:gd name="T38" fmla="*/ 0 w 581"/>
                  <a:gd name="T39" fmla="*/ 58 h 278"/>
                  <a:gd name="T40" fmla="*/ 5 w 581"/>
                  <a:gd name="T41" fmla="*/ 30 h 278"/>
                  <a:gd name="T42" fmla="*/ 15 w 581"/>
                  <a:gd name="T43" fmla="*/ 1 h 278"/>
                  <a:gd name="T44" fmla="*/ 76 w 581"/>
                  <a:gd name="T45" fmla="*/ 0 h 278"/>
                  <a:gd name="T46" fmla="*/ 135 w 581"/>
                  <a:gd name="T47" fmla="*/ 1 h 278"/>
                  <a:gd name="T48" fmla="*/ 197 w 581"/>
                  <a:gd name="T49" fmla="*/ 7 h 278"/>
                  <a:gd name="T50" fmla="*/ 255 w 581"/>
                  <a:gd name="T51" fmla="*/ 16 h 278"/>
                  <a:gd name="T52" fmla="*/ 314 w 581"/>
                  <a:gd name="T53" fmla="*/ 27 h 278"/>
                  <a:gd name="T54" fmla="*/ 371 w 581"/>
                  <a:gd name="T55" fmla="*/ 42 h 278"/>
                  <a:gd name="T56" fmla="*/ 424 w 581"/>
                  <a:gd name="T57" fmla="*/ 58 h 278"/>
                  <a:gd name="T58" fmla="*/ 478 w 581"/>
                  <a:gd name="T59" fmla="*/ 76 h 278"/>
                  <a:gd name="T60" fmla="*/ 532 w 581"/>
                  <a:gd name="T61" fmla="*/ 96 h 278"/>
                  <a:gd name="T62" fmla="*/ 581 w 581"/>
                  <a:gd name="T63" fmla="*/ 116 h 278"/>
                  <a:gd name="T64" fmla="*/ 581 w 581"/>
                  <a:gd name="T65" fmla="*/ 116 h 2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81" h="278">
                    <a:moveTo>
                      <a:pt x="581" y="116"/>
                    </a:moveTo>
                    <a:lnTo>
                      <a:pt x="572" y="132"/>
                    </a:lnTo>
                    <a:lnTo>
                      <a:pt x="559" y="148"/>
                    </a:lnTo>
                    <a:lnTo>
                      <a:pt x="549" y="164"/>
                    </a:lnTo>
                    <a:lnTo>
                      <a:pt x="540" y="180"/>
                    </a:lnTo>
                    <a:lnTo>
                      <a:pt x="532" y="196"/>
                    </a:lnTo>
                    <a:lnTo>
                      <a:pt x="527" y="214"/>
                    </a:lnTo>
                    <a:lnTo>
                      <a:pt x="527" y="230"/>
                    </a:lnTo>
                    <a:lnTo>
                      <a:pt x="532" y="246"/>
                    </a:lnTo>
                    <a:lnTo>
                      <a:pt x="545" y="262"/>
                    </a:lnTo>
                    <a:lnTo>
                      <a:pt x="562" y="278"/>
                    </a:lnTo>
                    <a:lnTo>
                      <a:pt x="128" y="278"/>
                    </a:lnTo>
                    <a:lnTo>
                      <a:pt x="103" y="252"/>
                    </a:lnTo>
                    <a:lnTo>
                      <a:pt x="79" y="226"/>
                    </a:lnTo>
                    <a:lnTo>
                      <a:pt x="57" y="199"/>
                    </a:lnTo>
                    <a:lnTo>
                      <a:pt x="37" y="171"/>
                    </a:lnTo>
                    <a:lnTo>
                      <a:pt x="23" y="144"/>
                    </a:lnTo>
                    <a:lnTo>
                      <a:pt x="10" y="115"/>
                    </a:lnTo>
                    <a:lnTo>
                      <a:pt x="3" y="87"/>
                    </a:lnTo>
                    <a:lnTo>
                      <a:pt x="0" y="58"/>
                    </a:lnTo>
                    <a:lnTo>
                      <a:pt x="5" y="30"/>
                    </a:lnTo>
                    <a:lnTo>
                      <a:pt x="15" y="1"/>
                    </a:lnTo>
                    <a:lnTo>
                      <a:pt x="76" y="0"/>
                    </a:lnTo>
                    <a:lnTo>
                      <a:pt x="135" y="1"/>
                    </a:lnTo>
                    <a:lnTo>
                      <a:pt x="197" y="7"/>
                    </a:lnTo>
                    <a:lnTo>
                      <a:pt x="255" y="16"/>
                    </a:lnTo>
                    <a:lnTo>
                      <a:pt x="314" y="27"/>
                    </a:lnTo>
                    <a:lnTo>
                      <a:pt x="371" y="42"/>
                    </a:lnTo>
                    <a:lnTo>
                      <a:pt x="424" y="58"/>
                    </a:lnTo>
                    <a:lnTo>
                      <a:pt x="478" y="76"/>
                    </a:lnTo>
                    <a:lnTo>
                      <a:pt x="532" y="96"/>
                    </a:lnTo>
                    <a:lnTo>
                      <a:pt x="581" y="116"/>
                    </a:lnTo>
                    <a:lnTo>
                      <a:pt x="581" y="116"/>
                    </a:lnTo>
                    <a:close/>
                  </a:path>
                </a:pathLst>
              </a:custGeom>
              <a:solidFill>
                <a:srgbClr val="B3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503" name="Freeform 47"/>
              <p:cNvSpPr>
                <a:spLocks/>
              </p:cNvSpPr>
              <p:nvPr/>
            </p:nvSpPr>
            <p:spPr bwMode="auto">
              <a:xfrm>
                <a:off x="569" y="996"/>
                <a:ext cx="4652" cy="626"/>
              </a:xfrm>
              <a:custGeom>
                <a:avLst/>
                <a:gdLst>
                  <a:gd name="T0" fmla="*/ 1407 w 4652"/>
                  <a:gd name="T1" fmla="*/ 210 h 626"/>
                  <a:gd name="T2" fmla="*/ 1414 w 4652"/>
                  <a:gd name="T3" fmla="*/ 202 h 626"/>
                  <a:gd name="T4" fmla="*/ 1409 w 4652"/>
                  <a:gd name="T5" fmla="*/ 194 h 626"/>
                  <a:gd name="T6" fmla="*/ 1618 w 4652"/>
                  <a:gd name="T7" fmla="*/ 188 h 626"/>
                  <a:gd name="T8" fmla="*/ 2228 w 4652"/>
                  <a:gd name="T9" fmla="*/ 190 h 626"/>
                  <a:gd name="T10" fmla="*/ 2802 w 4652"/>
                  <a:gd name="T11" fmla="*/ 191 h 626"/>
                  <a:gd name="T12" fmla="*/ 3363 w 4652"/>
                  <a:gd name="T13" fmla="*/ 194 h 626"/>
                  <a:gd name="T14" fmla="*/ 3419 w 4652"/>
                  <a:gd name="T15" fmla="*/ 175 h 626"/>
                  <a:gd name="T16" fmla="*/ 3419 w 4652"/>
                  <a:gd name="T17" fmla="*/ 112 h 626"/>
                  <a:gd name="T18" fmla="*/ 3378 w 4652"/>
                  <a:gd name="T19" fmla="*/ 49 h 626"/>
                  <a:gd name="T20" fmla="*/ 3360 w 4652"/>
                  <a:gd name="T21" fmla="*/ 10 h 626"/>
                  <a:gd name="T22" fmla="*/ 3419 w 4652"/>
                  <a:gd name="T23" fmla="*/ 15 h 626"/>
                  <a:gd name="T24" fmla="*/ 3478 w 4652"/>
                  <a:gd name="T25" fmla="*/ 23 h 626"/>
                  <a:gd name="T26" fmla="*/ 3539 w 4652"/>
                  <a:gd name="T27" fmla="*/ 30 h 626"/>
                  <a:gd name="T28" fmla="*/ 3583 w 4652"/>
                  <a:gd name="T29" fmla="*/ 82 h 626"/>
                  <a:gd name="T30" fmla="*/ 3601 w 4652"/>
                  <a:gd name="T31" fmla="*/ 137 h 626"/>
                  <a:gd name="T32" fmla="*/ 3603 w 4652"/>
                  <a:gd name="T33" fmla="*/ 194 h 626"/>
                  <a:gd name="T34" fmla="*/ 4652 w 4652"/>
                  <a:gd name="T35" fmla="*/ 198 h 626"/>
                  <a:gd name="T36" fmla="*/ 4615 w 4652"/>
                  <a:gd name="T37" fmla="*/ 505 h 626"/>
                  <a:gd name="T38" fmla="*/ 4576 w 4652"/>
                  <a:gd name="T39" fmla="*/ 508 h 626"/>
                  <a:gd name="T40" fmla="*/ 4544 w 4652"/>
                  <a:gd name="T41" fmla="*/ 519 h 626"/>
                  <a:gd name="T42" fmla="*/ 4532 w 4652"/>
                  <a:gd name="T43" fmla="*/ 544 h 626"/>
                  <a:gd name="T44" fmla="*/ 4566 w 4652"/>
                  <a:gd name="T45" fmla="*/ 572 h 626"/>
                  <a:gd name="T46" fmla="*/ 4620 w 4652"/>
                  <a:gd name="T47" fmla="*/ 595 h 626"/>
                  <a:gd name="T48" fmla="*/ 4642 w 4652"/>
                  <a:gd name="T49" fmla="*/ 626 h 626"/>
                  <a:gd name="T50" fmla="*/ 4596 w 4652"/>
                  <a:gd name="T51" fmla="*/ 622 h 626"/>
                  <a:gd name="T52" fmla="*/ 4549 w 4652"/>
                  <a:gd name="T53" fmla="*/ 615 h 626"/>
                  <a:gd name="T54" fmla="*/ 4500 w 4652"/>
                  <a:gd name="T55" fmla="*/ 614 h 626"/>
                  <a:gd name="T56" fmla="*/ 4485 w 4652"/>
                  <a:gd name="T57" fmla="*/ 585 h 626"/>
                  <a:gd name="T58" fmla="*/ 4488 w 4652"/>
                  <a:gd name="T59" fmla="*/ 457 h 626"/>
                  <a:gd name="T60" fmla="*/ 4488 w 4652"/>
                  <a:gd name="T61" fmla="*/ 322 h 626"/>
                  <a:gd name="T62" fmla="*/ 4485 w 4652"/>
                  <a:gd name="T63" fmla="*/ 271 h 626"/>
                  <a:gd name="T64" fmla="*/ 4468 w 4652"/>
                  <a:gd name="T65" fmla="*/ 257 h 626"/>
                  <a:gd name="T66" fmla="*/ 4444 w 4652"/>
                  <a:gd name="T67" fmla="*/ 251 h 626"/>
                  <a:gd name="T68" fmla="*/ 4431 w 4652"/>
                  <a:gd name="T69" fmla="*/ 250 h 626"/>
                  <a:gd name="T70" fmla="*/ 277 w 4652"/>
                  <a:gd name="T71" fmla="*/ 247 h 626"/>
                  <a:gd name="T72" fmla="*/ 223 w 4652"/>
                  <a:gd name="T73" fmla="*/ 247 h 626"/>
                  <a:gd name="T74" fmla="*/ 167 w 4652"/>
                  <a:gd name="T75" fmla="*/ 256 h 626"/>
                  <a:gd name="T76" fmla="*/ 152 w 4652"/>
                  <a:gd name="T77" fmla="*/ 572 h 626"/>
                  <a:gd name="T78" fmla="*/ 110 w 4652"/>
                  <a:gd name="T79" fmla="*/ 568 h 626"/>
                  <a:gd name="T80" fmla="*/ 66 w 4652"/>
                  <a:gd name="T81" fmla="*/ 570 h 626"/>
                  <a:gd name="T82" fmla="*/ 22 w 4652"/>
                  <a:gd name="T83" fmla="*/ 577 h 626"/>
                  <a:gd name="T84" fmla="*/ 2 w 4652"/>
                  <a:gd name="T85" fmla="*/ 506 h 626"/>
                  <a:gd name="T86" fmla="*/ 0 w 4652"/>
                  <a:gd name="T87" fmla="*/ 390 h 626"/>
                  <a:gd name="T88" fmla="*/ 2 w 4652"/>
                  <a:gd name="T89" fmla="*/ 268 h 626"/>
                  <a:gd name="T90" fmla="*/ 110 w 4652"/>
                  <a:gd name="T91" fmla="*/ 188 h 626"/>
                  <a:gd name="T92" fmla="*/ 456 w 4652"/>
                  <a:gd name="T93" fmla="*/ 188 h 626"/>
                  <a:gd name="T94" fmla="*/ 816 w 4652"/>
                  <a:gd name="T95" fmla="*/ 188 h 626"/>
                  <a:gd name="T96" fmla="*/ 1167 w 4652"/>
                  <a:gd name="T97" fmla="*/ 188 h 626"/>
                  <a:gd name="T98" fmla="*/ 1172 w 4652"/>
                  <a:gd name="T99" fmla="*/ 195 h 626"/>
                  <a:gd name="T100" fmla="*/ 1176 w 4652"/>
                  <a:gd name="T101" fmla="*/ 202 h 626"/>
                  <a:gd name="T102" fmla="*/ 1189 w 4652"/>
                  <a:gd name="T103" fmla="*/ 206 h 626"/>
                  <a:gd name="T104" fmla="*/ 1203 w 4652"/>
                  <a:gd name="T105" fmla="*/ 186 h 626"/>
                  <a:gd name="T106" fmla="*/ 1194 w 4652"/>
                  <a:gd name="T107" fmla="*/ 153 h 626"/>
                  <a:gd name="T108" fmla="*/ 1176 w 4652"/>
                  <a:gd name="T109" fmla="*/ 120 h 626"/>
                  <a:gd name="T110" fmla="*/ 1176 w 4652"/>
                  <a:gd name="T111" fmla="*/ 88 h 626"/>
                  <a:gd name="T112" fmla="*/ 1189 w 4652"/>
                  <a:gd name="T113" fmla="*/ 49 h 626"/>
                  <a:gd name="T114" fmla="*/ 1218 w 4652"/>
                  <a:gd name="T115" fmla="*/ 18 h 626"/>
                  <a:gd name="T116" fmla="*/ 1289 w 4652"/>
                  <a:gd name="T117" fmla="*/ 9 h 626"/>
                  <a:gd name="T118" fmla="*/ 1353 w 4652"/>
                  <a:gd name="T119" fmla="*/ 40 h 626"/>
                  <a:gd name="T120" fmla="*/ 1338 w 4652"/>
                  <a:gd name="T121" fmla="*/ 107 h 626"/>
                  <a:gd name="T122" fmla="*/ 1358 w 4652"/>
                  <a:gd name="T123" fmla="*/ 176 h 626"/>
                  <a:gd name="T124" fmla="*/ 1395 w 4652"/>
                  <a:gd name="T125" fmla="*/ 215 h 6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4652" h="626">
                    <a:moveTo>
                      <a:pt x="1395" y="215"/>
                    </a:moveTo>
                    <a:lnTo>
                      <a:pt x="1402" y="212"/>
                    </a:lnTo>
                    <a:lnTo>
                      <a:pt x="1407" y="210"/>
                    </a:lnTo>
                    <a:lnTo>
                      <a:pt x="1409" y="208"/>
                    </a:lnTo>
                    <a:lnTo>
                      <a:pt x="1412" y="206"/>
                    </a:lnTo>
                    <a:lnTo>
                      <a:pt x="1414" y="202"/>
                    </a:lnTo>
                    <a:lnTo>
                      <a:pt x="1414" y="200"/>
                    </a:lnTo>
                    <a:lnTo>
                      <a:pt x="1412" y="196"/>
                    </a:lnTo>
                    <a:lnTo>
                      <a:pt x="1409" y="194"/>
                    </a:lnTo>
                    <a:lnTo>
                      <a:pt x="1407" y="191"/>
                    </a:lnTo>
                    <a:lnTo>
                      <a:pt x="1402" y="188"/>
                    </a:lnTo>
                    <a:lnTo>
                      <a:pt x="1618" y="188"/>
                    </a:lnTo>
                    <a:lnTo>
                      <a:pt x="1828" y="188"/>
                    </a:lnTo>
                    <a:lnTo>
                      <a:pt x="2029" y="190"/>
                    </a:lnTo>
                    <a:lnTo>
                      <a:pt x="2228" y="190"/>
                    </a:lnTo>
                    <a:lnTo>
                      <a:pt x="2422" y="190"/>
                    </a:lnTo>
                    <a:lnTo>
                      <a:pt x="2613" y="190"/>
                    </a:lnTo>
                    <a:lnTo>
                      <a:pt x="2802" y="191"/>
                    </a:lnTo>
                    <a:lnTo>
                      <a:pt x="2988" y="192"/>
                    </a:lnTo>
                    <a:lnTo>
                      <a:pt x="3174" y="193"/>
                    </a:lnTo>
                    <a:lnTo>
                      <a:pt x="3363" y="194"/>
                    </a:lnTo>
                    <a:lnTo>
                      <a:pt x="3380" y="215"/>
                    </a:lnTo>
                    <a:lnTo>
                      <a:pt x="3404" y="195"/>
                    </a:lnTo>
                    <a:lnTo>
                      <a:pt x="3419" y="175"/>
                    </a:lnTo>
                    <a:lnTo>
                      <a:pt x="3424" y="154"/>
                    </a:lnTo>
                    <a:lnTo>
                      <a:pt x="3424" y="134"/>
                    </a:lnTo>
                    <a:lnTo>
                      <a:pt x="3419" y="112"/>
                    </a:lnTo>
                    <a:lnTo>
                      <a:pt x="3409" y="90"/>
                    </a:lnTo>
                    <a:lnTo>
                      <a:pt x="3395" y="70"/>
                    </a:lnTo>
                    <a:lnTo>
                      <a:pt x="3378" y="49"/>
                    </a:lnTo>
                    <a:lnTo>
                      <a:pt x="3358" y="28"/>
                    </a:lnTo>
                    <a:lnTo>
                      <a:pt x="3336" y="9"/>
                    </a:lnTo>
                    <a:lnTo>
                      <a:pt x="3360" y="10"/>
                    </a:lnTo>
                    <a:lnTo>
                      <a:pt x="3380" y="11"/>
                    </a:lnTo>
                    <a:lnTo>
                      <a:pt x="3400" y="12"/>
                    </a:lnTo>
                    <a:lnTo>
                      <a:pt x="3419" y="15"/>
                    </a:lnTo>
                    <a:lnTo>
                      <a:pt x="3439" y="17"/>
                    </a:lnTo>
                    <a:lnTo>
                      <a:pt x="3458" y="19"/>
                    </a:lnTo>
                    <a:lnTo>
                      <a:pt x="3478" y="23"/>
                    </a:lnTo>
                    <a:lnTo>
                      <a:pt x="3498" y="25"/>
                    </a:lnTo>
                    <a:lnTo>
                      <a:pt x="3517" y="27"/>
                    </a:lnTo>
                    <a:lnTo>
                      <a:pt x="3539" y="30"/>
                    </a:lnTo>
                    <a:lnTo>
                      <a:pt x="3559" y="47"/>
                    </a:lnTo>
                    <a:lnTo>
                      <a:pt x="3574" y="64"/>
                    </a:lnTo>
                    <a:lnTo>
                      <a:pt x="3583" y="82"/>
                    </a:lnTo>
                    <a:lnTo>
                      <a:pt x="3593" y="99"/>
                    </a:lnTo>
                    <a:lnTo>
                      <a:pt x="3598" y="119"/>
                    </a:lnTo>
                    <a:lnTo>
                      <a:pt x="3601" y="137"/>
                    </a:lnTo>
                    <a:lnTo>
                      <a:pt x="3603" y="155"/>
                    </a:lnTo>
                    <a:lnTo>
                      <a:pt x="3603" y="175"/>
                    </a:lnTo>
                    <a:lnTo>
                      <a:pt x="3603" y="194"/>
                    </a:lnTo>
                    <a:lnTo>
                      <a:pt x="3601" y="215"/>
                    </a:lnTo>
                    <a:lnTo>
                      <a:pt x="3637" y="194"/>
                    </a:lnTo>
                    <a:lnTo>
                      <a:pt x="4652" y="198"/>
                    </a:lnTo>
                    <a:lnTo>
                      <a:pt x="4642" y="503"/>
                    </a:lnTo>
                    <a:lnTo>
                      <a:pt x="4630" y="504"/>
                    </a:lnTo>
                    <a:lnTo>
                      <a:pt x="4615" y="505"/>
                    </a:lnTo>
                    <a:lnTo>
                      <a:pt x="4603" y="506"/>
                    </a:lnTo>
                    <a:lnTo>
                      <a:pt x="4588" y="507"/>
                    </a:lnTo>
                    <a:lnTo>
                      <a:pt x="4576" y="508"/>
                    </a:lnTo>
                    <a:lnTo>
                      <a:pt x="4564" y="511"/>
                    </a:lnTo>
                    <a:lnTo>
                      <a:pt x="4554" y="514"/>
                    </a:lnTo>
                    <a:lnTo>
                      <a:pt x="4544" y="519"/>
                    </a:lnTo>
                    <a:lnTo>
                      <a:pt x="4539" y="524"/>
                    </a:lnTo>
                    <a:lnTo>
                      <a:pt x="4534" y="531"/>
                    </a:lnTo>
                    <a:lnTo>
                      <a:pt x="4532" y="544"/>
                    </a:lnTo>
                    <a:lnTo>
                      <a:pt x="4537" y="555"/>
                    </a:lnTo>
                    <a:lnTo>
                      <a:pt x="4549" y="564"/>
                    </a:lnTo>
                    <a:lnTo>
                      <a:pt x="4566" y="572"/>
                    </a:lnTo>
                    <a:lnTo>
                      <a:pt x="4583" y="579"/>
                    </a:lnTo>
                    <a:lnTo>
                      <a:pt x="4603" y="587"/>
                    </a:lnTo>
                    <a:lnTo>
                      <a:pt x="4620" y="595"/>
                    </a:lnTo>
                    <a:lnTo>
                      <a:pt x="4635" y="603"/>
                    </a:lnTo>
                    <a:lnTo>
                      <a:pt x="4642" y="614"/>
                    </a:lnTo>
                    <a:lnTo>
                      <a:pt x="4642" y="626"/>
                    </a:lnTo>
                    <a:lnTo>
                      <a:pt x="4625" y="626"/>
                    </a:lnTo>
                    <a:lnTo>
                      <a:pt x="4610" y="624"/>
                    </a:lnTo>
                    <a:lnTo>
                      <a:pt x="4596" y="622"/>
                    </a:lnTo>
                    <a:lnTo>
                      <a:pt x="4579" y="619"/>
                    </a:lnTo>
                    <a:lnTo>
                      <a:pt x="4564" y="617"/>
                    </a:lnTo>
                    <a:lnTo>
                      <a:pt x="4549" y="615"/>
                    </a:lnTo>
                    <a:lnTo>
                      <a:pt x="4534" y="612"/>
                    </a:lnTo>
                    <a:lnTo>
                      <a:pt x="4517" y="612"/>
                    </a:lnTo>
                    <a:lnTo>
                      <a:pt x="4500" y="614"/>
                    </a:lnTo>
                    <a:lnTo>
                      <a:pt x="4483" y="617"/>
                    </a:lnTo>
                    <a:lnTo>
                      <a:pt x="4483" y="609"/>
                    </a:lnTo>
                    <a:lnTo>
                      <a:pt x="4485" y="585"/>
                    </a:lnTo>
                    <a:lnTo>
                      <a:pt x="4485" y="548"/>
                    </a:lnTo>
                    <a:lnTo>
                      <a:pt x="4485" y="505"/>
                    </a:lnTo>
                    <a:lnTo>
                      <a:pt x="4488" y="457"/>
                    </a:lnTo>
                    <a:lnTo>
                      <a:pt x="4488" y="408"/>
                    </a:lnTo>
                    <a:lnTo>
                      <a:pt x="4488" y="362"/>
                    </a:lnTo>
                    <a:lnTo>
                      <a:pt x="4488" y="322"/>
                    </a:lnTo>
                    <a:lnTo>
                      <a:pt x="4488" y="294"/>
                    </a:lnTo>
                    <a:lnTo>
                      <a:pt x="4485" y="279"/>
                    </a:lnTo>
                    <a:lnTo>
                      <a:pt x="4485" y="271"/>
                    </a:lnTo>
                    <a:lnTo>
                      <a:pt x="4480" y="265"/>
                    </a:lnTo>
                    <a:lnTo>
                      <a:pt x="4476" y="260"/>
                    </a:lnTo>
                    <a:lnTo>
                      <a:pt x="4468" y="257"/>
                    </a:lnTo>
                    <a:lnTo>
                      <a:pt x="4461" y="254"/>
                    </a:lnTo>
                    <a:lnTo>
                      <a:pt x="4451" y="252"/>
                    </a:lnTo>
                    <a:lnTo>
                      <a:pt x="4444" y="251"/>
                    </a:lnTo>
                    <a:lnTo>
                      <a:pt x="4439" y="251"/>
                    </a:lnTo>
                    <a:lnTo>
                      <a:pt x="4434" y="250"/>
                    </a:lnTo>
                    <a:lnTo>
                      <a:pt x="4431" y="250"/>
                    </a:lnTo>
                    <a:lnTo>
                      <a:pt x="292" y="247"/>
                    </a:lnTo>
                    <a:lnTo>
                      <a:pt x="289" y="247"/>
                    </a:lnTo>
                    <a:lnTo>
                      <a:pt x="277" y="247"/>
                    </a:lnTo>
                    <a:lnTo>
                      <a:pt x="262" y="247"/>
                    </a:lnTo>
                    <a:lnTo>
                      <a:pt x="243" y="247"/>
                    </a:lnTo>
                    <a:lnTo>
                      <a:pt x="223" y="247"/>
                    </a:lnTo>
                    <a:lnTo>
                      <a:pt x="201" y="249"/>
                    </a:lnTo>
                    <a:lnTo>
                      <a:pt x="184" y="251"/>
                    </a:lnTo>
                    <a:lnTo>
                      <a:pt x="167" y="256"/>
                    </a:lnTo>
                    <a:lnTo>
                      <a:pt x="157" y="263"/>
                    </a:lnTo>
                    <a:lnTo>
                      <a:pt x="152" y="271"/>
                    </a:lnTo>
                    <a:lnTo>
                      <a:pt x="152" y="572"/>
                    </a:lnTo>
                    <a:lnTo>
                      <a:pt x="140" y="570"/>
                    </a:lnTo>
                    <a:lnTo>
                      <a:pt x="125" y="569"/>
                    </a:lnTo>
                    <a:lnTo>
                      <a:pt x="110" y="568"/>
                    </a:lnTo>
                    <a:lnTo>
                      <a:pt x="96" y="568"/>
                    </a:lnTo>
                    <a:lnTo>
                      <a:pt x="81" y="569"/>
                    </a:lnTo>
                    <a:lnTo>
                      <a:pt x="66" y="570"/>
                    </a:lnTo>
                    <a:lnTo>
                      <a:pt x="51" y="572"/>
                    </a:lnTo>
                    <a:lnTo>
                      <a:pt x="37" y="575"/>
                    </a:lnTo>
                    <a:lnTo>
                      <a:pt x="22" y="577"/>
                    </a:lnTo>
                    <a:lnTo>
                      <a:pt x="10" y="579"/>
                    </a:lnTo>
                    <a:lnTo>
                      <a:pt x="5" y="544"/>
                    </a:lnTo>
                    <a:lnTo>
                      <a:pt x="2" y="506"/>
                    </a:lnTo>
                    <a:lnTo>
                      <a:pt x="2" y="468"/>
                    </a:lnTo>
                    <a:lnTo>
                      <a:pt x="0" y="430"/>
                    </a:lnTo>
                    <a:lnTo>
                      <a:pt x="0" y="390"/>
                    </a:lnTo>
                    <a:lnTo>
                      <a:pt x="0" y="350"/>
                    </a:lnTo>
                    <a:lnTo>
                      <a:pt x="0" y="310"/>
                    </a:lnTo>
                    <a:lnTo>
                      <a:pt x="2" y="268"/>
                    </a:lnTo>
                    <a:lnTo>
                      <a:pt x="2" y="228"/>
                    </a:lnTo>
                    <a:lnTo>
                      <a:pt x="2" y="188"/>
                    </a:lnTo>
                    <a:lnTo>
                      <a:pt x="110" y="188"/>
                    </a:lnTo>
                    <a:lnTo>
                      <a:pt x="223" y="188"/>
                    </a:lnTo>
                    <a:lnTo>
                      <a:pt x="338" y="188"/>
                    </a:lnTo>
                    <a:lnTo>
                      <a:pt x="456" y="188"/>
                    </a:lnTo>
                    <a:lnTo>
                      <a:pt x="576" y="188"/>
                    </a:lnTo>
                    <a:lnTo>
                      <a:pt x="696" y="188"/>
                    </a:lnTo>
                    <a:lnTo>
                      <a:pt x="816" y="188"/>
                    </a:lnTo>
                    <a:lnTo>
                      <a:pt x="934" y="188"/>
                    </a:lnTo>
                    <a:lnTo>
                      <a:pt x="1051" y="188"/>
                    </a:lnTo>
                    <a:lnTo>
                      <a:pt x="1167" y="188"/>
                    </a:lnTo>
                    <a:lnTo>
                      <a:pt x="1169" y="191"/>
                    </a:lnTo>
                    <a:lnTo>
                      <a:pt x="1172" y="193"/>
                    </a:lnTo>
                    <a:lnTo>
                      <a:pt x="1172" y="195"/>
                    </a:lnTo>
                    <a:lnTo>
                      <a:pt x="1174" y="198"/>
                    </a:lnTo>
                    <a:lnTo>
                      <a:pt x="1174" y="200"/>
                    </a:lnTo>
                    <a:lnTo>
                      <a:pt x="1176" y="202"/>
                    </a:lnTo>
                    <a:lnTo>
                      <a:pt x="1179" y="204"/>
                    </a:lnTo>
                    <a:lnTo>
                      <a:pt x="1184" y="206"/>
                    </a:lnTo>
                    <a:lnTo>
                      <a:pt x="1189" y="206"/>
                    </a:lnTo>
                    <a:lnTo>
                      <a:pt x="1194" y="206"/>
                    </a:lnTo>
                    <a:lnTo>
                      <a:pt x="1201" y="196"/>
                    </a:lnTo>
                    <a:lnTo>
                      <a:pt x="1203" y="186"/>
                    </a:lnTo>
                    <a:lnTo>
                      <a:pt x="1203" y="175"/>
                    </a:lnTo>
                    <a:lnTo>
                      <a:pt x="1199" y="164"/>
                    </a:lnTo>
                    <a:lnTo>
                      <a:pt x="1194" y="153"/>
                    </a:lnTo>
                    <a:lnTo>
                      <a:pt x="1189" y="142"/>
                    </a:lnTo>
                    <a:lnTo>
                      <a:pt x="1181" y="131"/>
                    </a:lnTo>
                    <a:lnTo>
                      <a:pt x="1176" y="120"/>
                    </a:lnTo>
                    <a:lnTo>
                      <a:pt x="1174" y="110"/>
                    </a:lnTo>
                    <a:lnTo>
                      <a:pt x="1174" y="99"/>
                    </a:lnTo>
                    <a:lnTo>
                      <a:pt x="1176" y="88"/>
                    </a:lnTo>
                    <a:lnTo>
                      <a:pt x="1179" y="75"/>
                    </a:lnTo>
                    <a:lnTo>
                      <a:pt x="1184" y="63"/>
                    </a:lnTo>
                    <a:lnTo>
                      <a:pt x="1189" y="49"/>
                    </a:lnTo>
                    <a:lnTo>
                      <a:pt x="1194" y="38"/>
                    </a:lnTo>
                    <a:lnTo>
                      <a:pt x="1206" y="27"/>
                    </a:lnTo>
                    <a:lnTo>
                      <a:pt x="1218" y="18"/>
                    </a:lnTo>
                    <a:lnTo>
                      <a:pt x="1238" y="12"/>
                    </a:lnTo>
                    <a:lnTo>
                      <a:pt x="1260" y="9"/>
                    </a:lnTo>
                    <a:lnTo>
                      <a:pt x="1289" y="9"/>
                    </a:lnTo>
                    <a:lnTo>
                      <a:pt x="1377" y="0"/>
                    </a:lnTo>
                    <a:lnTo>
                      <a:pt x="1365" y="19"/>
                    </a:lnTo>
                    <a:lnTo>
                      <a:pt x="1353" y="40"/>
                    </a:lnTo>
                    <a:lnTo>
                      <a:pt x="1346" y="62"/>
                    </a:lnTo>
                    <a:lnTo>
                      <a:pt x="1341" y="84"/>
                    </a:lnTo>
                    <a:lnTo>
                      <a:pt x="1338" y="107"/>
                    </a:lnTo>
                    <a:lnTo>
                      <a:pt x="1341" y="131"/>
                    </a:lnTo>
                    <a:lnTo>
                      <a:pt x="1346" y="154"/>
                    </a:lnTo>
                    <a:lnTo>
                      <a:pt x="1358" y="176"/>
                    </a:lnTo>
                    <a:lnTo>
                      <a:pt x="1373" y="196"/>
                    </a:lnTo>
                    <a:lnTo>
                      <a:pt x="1395" y="215"/>
                    </a:lnTo>
                    <a:lnTo>
                      <a:pt x="1395" y="215"/>
                    </a:lnTo>
                    <a:close/>
                  </a:path>
                </a:pathLst>
              </a:custGeom>
              <a:solidFill>
                <a:srgbClr val="47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504" name="Freeform 48"/>
              <p:cNvSpPr>
                <a:spLocks/>
              </p:cNvSpPr>
              <p:nvPr/>
            </p:nvSpPr>
            <p:spPr bwMode="auto">
              <a:xfrm>
                <a:off x="2361" y="1032"/>
                <a:ext cx="360" cy="26"/>
              </a:xfrm>
              <a:custGeom>
                <a:avLst/>
                <a:gdLst>
                  <a:gd name="T0" fmla="*/ 360 w 360"/>
                  <a:gd name="T1" fmla="*/ 18 h 26"/>
                  <a:gd name="T2" fmla="*/ 360 w 360"/>
                  <a:gd name="T3" fmla="*/ 26 h 26"/>
                  <a:gd name="T4" fmla="*/ 326 w 360"/>
                  <a:gd name="T5" fmla="*/ 22 h 26"/>
                  <a:gd name="T6" fmla="*/ 291 w 360"/>
                  <a:gd name="T7" fmla="*/ 20 h 26"/>
                  <a:gd name="T8" fmla="*/ 255 w 360"/>
                  <a:gd name="T9" fmla="*/ 16 h 26"/>
                  <a:gd name="T10" fmla="*/ 218 w 360"/>
                  <a:gd name="T11" fmla="*/ 14 h 26"/>
                  <a:gd name="T12" fmla="*/ 181 w 360"/>
                  <a:gd name="T13" fmla="*/ 12 h 26"/>
                  <a:gd name="T14" fmla="*/ 144 w 360"/>
                  <a:gd name="T15" fmla="*/ 10 h 26"/>
                  <a:gd name="T16" fmla="*/ 110 w 360"/>
                  <a:gd name="T17" fmla="*/ 8 h 26"/>
                  <a:gd name="T18" fmla="*/ 73 w 360"/>
                  <a:gd name="T19" fmla="*/ 8 h 26"/>
                  <a:gd name="T20" fmla="*/ 36 w 360"/>
                  <a:gd name="T21" fmla="*/ 8 h 26"/>
                  <a:gd name="T22" fmla="*/ 0 w 360"/>
                  <a:gd name="T23" fmla="*/ 8 h 26"/>
                  <a:gd name="T24" fmla="*/ 36 w 360"/>
                  <a:gd name="T25" fmla="*/ 4 h 26"/>
                  <a:gd name="T26" fmla="*/ 73 w 360"/>
                  <a:gd name="T27" fmla="*/ 2 h 26"/>
                  <a:gd name="T28" fmla="*/ 110 w 360"/>
                  <a:gd name="T29" fmla="*/ 0 h 26"/>
                  <a:gd name="T30" fmla="*/ 144 w 360"/>
                  <a:gd name="T31" fmla="*/ 2 h 26"/>
                  <a:gd name="T32" fmla="*/ 181 w 360"/>
                  <a:gd name="T33" fmla="*/ 4 h 26"/>
                  <a:gd name="T34" fmla="*/ 218 w 360"/>
                  <a:gd name="T35" fmla="*/ 6 h 26"/>
                  <a:gd name="T36" fmla="*/ 252 w 360"/>
                  <a:gd name="T37" fmla="*/ 10 h 26"/>
                  <a:gd name="T38" fmla="*/ 289 w 360"/>
                  <a:gd name="T39" fmla="*/ 13 h 26"/>
                  <a:gd name="T40" fmla="*/ 326 w 360"/>
                  <a:gd name="T41" fmla="*/ 15 h 26"/>
                  <a:gd name="T42" fmla="*/ 360 w 360"/>
                  <a:gd name="T43" fmla="*/ 18 h 26"/>
                  <a:gd name="T44" fmla="*/ 360 w 360"/>
                  <a:gd name="T45" fmla="*/ 18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60" h="26">
                    <a:moveTo>
                      <a:pt x="360" y="18"/>
                    </a:moveTo>
                    <a:lnTo>
                      <a:pt x="360" y="26"/>
                    </a:lnTo>
                    <a:lnTo>
                      <a:pt x="326" y="22"/>
                    </a:lnTo>
                    <a:lnTo>
                      <a:pt x="291" y="20"/>
                    </a:lnTo>
                    <a:lnTo>
                      <a:pt x="255" y="16"/>
                    </a:lnTo>
                    <a:lnTo>
                      <a:pt x="218" y="14"/>
                    </a:lnTo>
                    <a:lnTo>
                      <a:pt x="181" y="12"/>
                    </a:lnTo>
                    <a:lnTo>
                      <a:pt x="144" y="10"/>
                    </a:lnTo>
                    <a:lnTo>
                      <a:pt x="110" y="8"/>
                    </a:lnTo>
                    <a:lnTo>
                      <a:pt x="73" y="8"/>
                    </a:lnTo>
                    <a:lnTo>
                      <a:pt x="36" y="8"/>
                    </a:lnTo>
                    <a:lnTo>
                      <a:pt x="0" y="8"/>
                    </a:lnTo>
                    <a:lnTo>
                      <a:pt x="36" y="4"/>
                    </a:lnTo>
                    <a:lnTo>
                      <a:pt x="73" y="2"/>
                    </a:lnTo>
                    <a:lnTo>
                      <a:pt x="110" y="0"/>
                    </a:lnTo>
                    <a:lnTo>
                      <a:pt x="144" y="2"/>
                    </a:lnTo>
                    <a:lnTo>
                      <a:pt x="181" y="4"/>
                    </a:lnTo>
                    <a:lnTo>
                      <a:pt x="218" y="6"/>
                    </a:lnTo>
                    <a:lnTo>
                      <a:pt x="252" y="10"/>
                    </a:lnTo>
                    <a:lnTo>
                      <a:pt x="289" y="13"/>
                    </a:lnTo>
                    <a:lnTo>
                      <a:pt x="326" y="15"/>
                    </a:lnTo>
                    <a:lnTo>
                      <a:pt x="360" y="18"/>
                    </a:lnTo>
                    <a:lnTo>
                      <a:pt x="360" y="18"/>
                    </a:lnTo>
                    <a:close/>
                  </a:path>
                </a:pathLst>
              </a:custGeom>
              <a:solidFill>
                <a:srgbClr val="0019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505" name="Freeform 49"/>
              <p:cNvSpPr>
                <a:spLocks/>
              </p:cNvSpPr>
              <p:nvPr/>
            </p:nvSpPr>
            <p:spPr bwMode="auto">
              <a:xfrm>
                <a:off x="2537" y="1087"/>
                <a:ext cx="177" cy="36"/>
              </a:xfrm>
              <a:custGeom>
                <a:avLst/>
                <a:gdLst>
                  <a:gd name="T0" fmla="*/ 177 w 177"/>
                  <a:gd name="T1" fmla="*/ 12 h 36"/>
                  <a:gd name="T2" fmla="*/ 159 w 177"/>
                  <a:gd name="T3" fmla="*/ 14 h 36"/>
                  <a:gd name="T4" fmla="*/ 140 w 177"/>
                  <a:gd name="T5" fmla="*/ 16 h 36"/>
                  <a:gd name="T6" fmla="*/ 123 w 177"/>
                  <a:gd name="T7" fmla="*/ 19 h 36"/>
                  <a:gd name="T8" fmla="*/ 106 w 177"/>
                  <a:gd name="T9" fmla="*/ 21 h 36"/>
                  <a:gd name="T10" fmla="*/ 88 w 177"/>
                  <a:gd name="T11" fmla="*/ 23 h 36"/>
                  <a:gd name="T12" fmla="*/ 71 w 177"/>
                  <a:gd name="T13" fmla="*/ 27 h 36"/>
                  <a:gd name="T14" fmla="*/ 54 w 177"/>
                  <a:gd name="T15" fmla="*/ 29 h 36"/>
                  <a:gd name="T16" fmla="*/ 37 w 177"/>
                  <a:gd name="T17" fmla="*/ 31 h 36"/>
                  <a:gd name="T18" fmla="*/ 20 w 177"/>
                  <a:gd name="T19" fmla="*/ 33 h 36"/>
                  <a:gd name="T20" fmla="*/ 0 w 177"/>
                  <a:gd name="T21" fmla="*/ 36 h 36"/>
                  <a:gd name="T22" fmla="*/ 10 w 177"/>
                  <a:gd name="T23" fmla="*/ 30 h 36"/>
                  <a:gd name="T24" fmla="*/ 22 w 177"/>
                  <a:gd name="T25" fmla="*/ 25 h 36"/>
                  <a:gd name="T26" fmla="*/ 37 w 177"/>
                  <a:gd name="T27" fmla="*/ 21 h 36"/>
                  <a:gd name="T28" fmla="*/ 52 w 177"/>
                  <a:gd name="T29" fmla="*/ 19 h 36"/>
                  <a:gd name="T30" fmla="*/ 69 w 177"/>
                  <a:gd name="T31" fmla="*/ 16 h 36"/>
                  <a:gd name="T32" fmla="*/ 88 w 177"/>
                  <a:gd name="T33" fmla="*/ 14 h 36"/>
                  <a:gd name="T34" fmla="*/ 106 w 177"/>
                  <a:gd name="T35" fmla="*/ 12 h 36"/>
                  <a:gd name="T36" fmla="*/ 123 w 177"/>
                  <a:gd name="T37" fmla="*/ 8 h 36"/>
                  <a:gd name="T38" fmla="*/ 137 w 177"/>
                  <a:gd name="T39" fmla="*/ 5 h 36"/>
                  <a:gd name="T40" fmla="*/ 152 w 177"/>
                  <a:gd name="T41" fmla="*/ 0 h 36"/>
                  <a:gd name="T42" fmla="*/ 177 w 177"/>
                  <a:gd name="T43" fmla="*/ 0 h 36"/>
                  <a:gd name="T44" fmla="*/ 177 w 177"/>
                  <a:gd name="T45" fmla="*/ 12 h 36"/>
                  <a:gd name="T46" fmla="*/ 177 w 177"/>
                  <a:gd name="T47" fmla="*/ 12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77" h="36">
                    <a:moveTo>
                      <a:pt x="177" y="12"/>
                    </a:moveTo>
                    <a:lnTo>
                      <a:pt x="159" y="14"/>
                    </a:lnTo>
                    <a:lnTo>
                      <a:pt x="140" y="16"/>
                    </a:lnTo>
                    <a:lnTo>
                      <a:pt x="123" y="19"/>
                    </a:lnTo>
                    <a:lnTo>
                      <a:pt x="106" y="21"/>
                    </a:lnTo>
                    <a:lnTo>
                      <a:pt x="88" y="23"/>
                    </a:lnTo>
                    <a:lnTo>
                      <a:pt x="71" y="27"/>
                    </a:lnTo>
                    <a:lnTo>
                      <a:pt x="54" y="29"/>
                    </a:lnTo>
                    <a:lnTo>
                      <a:pt x="37" y="31"/>
                    </a:lnTo>
                    <a:lnTo>
                      <a:pt x="20" y="33"/>
                    </a:lnTo>
                    <a:lnTo>
                      <a:pt x="0" y="36"/>
                    </a:lnTo>
                    <a:lnTo>
                      <a:pt x="10" y="30"/>
                    </a:lnTo>
                    <a:lnTo>
                      <a:pt x="22" y="25"/>
                    </a:lnTo>
                    <a:lnTo>
                      <a:pt x="37" y="21"/>
                    </a:lnTo>
                    <a:lnTo>
                      <a:pt x="52" y="19"/>
                    </a:lnTo>
                    <a:lnTo>
                      <a:pt x="69" y="16"/>
                    </a:lnTo>
                    <a:lnTo>
                      <a:pt x="88" y="14"/>
                    </a:lnTo>
                    <a:lnTo>
                      <a:pt x="106" y="12"/>
                    </a:lnTo>
                    <a:lnTo>
                      <a:pt x="123" y="8"/>
                    </a:lnTo>
                    <a:lnTo>
                      <a:pt x="137" y="5"/>
                    </a:lnTo>
                    <a:lnTo>
                      <a:pt x="152" y="0"/>
                    </a:lnTo>
                    <a:lnTo>
                      <a:pt x="177" y="0"/>
                    </a:lnTo>
                    <a:lnTo>
                      <a:pt x="177" y="12"/>
                    </a:lnTo>
                    <a:lnTo>
                      <a:pt x="177" y="12"/>
                    </a:lnTo>
                    <a:close/>
                  </a:path>
                </a:pathLst>
              </a:custGeom>
              <a:solidFill>
                <a:srgbClr val="0019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506" name="Freeform 50"/>
              <p:cNvSpPr>
                <a:spLocks/>
              </p:cNvSpPr>
              <p:nvPr/>
            </p:nvSpPr>
            <p:spPr bwMode="auto">
              <a:xfrm>
                <a:off x="3162" y="1091"/>
                <a:ext cx="213" cy="28"/>
              </a:xfrm>
              <a:custGeom>
                <a:avLst/>
                <a:gdLst>
                  <a:gd name="T0" fmla="*/ 213 w 213"/>
                  <a:gd name="T1" fmla="*/ 20 h 28"/>
                  <a:gd name="T2" fmla="*/ 213 w 213"/>
                  <a:gd name="T3" fmla="*/ 28 h 28"/>
                  <a:gd name="T4" fmla="*/ 0 w 213"/>
                  <a:gd name="T5" fmla="*/ 0 h 28"/>
                  <a:gd name="T6" fmla="*/ 25 w 213"/>
                  <a:gd name="T7" fmla="*/ 1 h 28"/>
                  <a:gd name="T8" fmla="*/ 47 w 213"/>
                  <a:gd name="T9" fmla="*/ 2 h 28"/>
                  <a:gd name="T10" fmla="*/ 69 w 213"/>
                  <a:gd name="T11" fmla="*/ 3 h 28"/>
                  <a:gd name="T12" fmla="*/ 88 w 213"/>
                  <a:gd name="T13" fmla="*/ 5 h 28"/>
                  <a:gd name="T14" fmla="*/ 110 w 213"/>
                  <a:gd name="T15" fmla="*/ 8 h 28"/>
                  <a:gd name="T16" fmla="*/ 133 w 213"/>
                  <a:gd name="T17" fmla="*/ 10 h 28"/>
                  <a:gd name="T18" fmla="*/ 152 w 213"/>
                  <a:gd name="T19" fmla="*/ 13 h 28"/>
                  <a:gd name="T20" fmla="*/ 172 w 213"/>
                  <a:gd name="T21" fmla="*/ 16 h 28"/>
                  <a:gd name="T22" fmla="*/ 194 w 213"/>
                  <a:gd name="T23" fmla="*/ 18 h 28"/>
                  <a:gd name="T24" fmla="*/ 213 w 213"/>
                  <a:gd name="T25" fmla="*/ 20 h 28"/>
                  <a:gd name="T26" fmla="*/ 213 w 213"/>
                  <a:gd name="T27" fmla="*/ 2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13" h="28">
                    <a:moveTo>
                      <a:pt x="213" y="20"/>
                    </a:moveTo>
                    <a:lnTo>
                      <a:pt x="213" y="28"/>
                    </a:lnTo>
                    <a:lnTo>
                      <a:pt x="0" y="0"/>
                    </a:lnTo>
                    <a:lnTo>
                      <a:pt x="25" y="1"/>
                    </a:lnTo>
                    <a:lnTo>
                      <a:pt x="47" y="2"/>
                    </a:lnTo>
                    <a:lnTo>
                      <a:pt x="69" y="3"/>
                    </a:lnTo>
                    <a:lnTo>
                      <a:pt x="88" y="5"/>
                    </a:lnTo>
                    <a:lnTo>
                      <a:pt x="110" y="8"/>
                    </a:lnTo>
                    <a:lnTo>
                      <a:pt x="133" y="10"/>
                    </a:lnTo>
                    <a:lnTo>
                      <a:pt x="152" y="13"/>
                    </a:lnTo>
                    <a:lnTo>
                      <a:pt x="172" y="16"/>
                    </a:lnTo>
                    <a:lnTo>
                      <a:pt x="194" y="18"/>
                    </a:lnTo>
                    <a:lnTo>
                      <a:pt x="213" y="20"/>
                    </a:lnTo>
                    <a:lnTo>
                      <a:pt x="213" y="20"/>
                    </a:lnTo>
                    <a:close/>
                  </a:path>
                </a:pathLst>
              </a:custGeom>
              <a:solidFill>
                <a:srgbClr val="0019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507" name="Freeform 51"/>
              <p:cNvSpPr>
                <a:spLocks/>
              </p:cNvSpPr>
              <p:nvPr/>
            </p:nvSpPr>
            <p:spPr bwMode="auto">
              <a:xfrm>
                <a:off x="579" y="1643"/>
                <a:ext cx="157" cy="44"/>
              </a:xfrm>
              <a:custGeom>
                <a:avLst/>
                <a:gdLst>
                  <a:gd name="T0" fmla="*/ 0 w 157"/>
                  <a:gd name="T1" fmla="*/ 44 h 44"/>
                  <a:gd name="T2" fmla="*/ 142 w 157"/>
                  <a:gd name="T3" fmla="*/ 0 h 44"/>
                  <a:gd name="T4" fmla="*/ 157 w 157"/>
                  <a:gd name="T5" fmla="*/ 35 h 44"/>
                  <a:gd name="T6" fmla="*/ 0 w 157"/>
                  <a:gd name="T7" fmla="*/ 44 h 44"/>
                  <a:gd name="T8" fmla="*/ 0 w 157"/>
                  <a:gd name="T9" fmla="*/ 4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7" h="44">
                    <a:moveTo>
                      <a:pt x="0" y="44"/>
                    </a:moveTo>
                    <a:lnTo>
                      <a:pt x="142" y="0"/>
                    </a:lnTo>
                    <a:lnTo>
                      <a:pt x="157" y="35"/>
                    </a:lnTo>
                    <a:lnTo>
                      <a:pt x="0" y="44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rgbClr val="47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508" name="Freeform 52"/>
              <p:cNvSpPr>
                <a:spLocks/>
              </p:cNvSpPr>
              <p:nvPr/>
            </p:nvSpPr>
            <p:spPr bwMode="auto">
              <a:xfrm>
                <a:off x="5052" y="1687"/>
                <a:ext cx="37" cy="12"/>
              </a:xfrm>
              <a:custGeom>
                <a:avLst/>
                <a:gdLst>
                  <a:gd name="T0" fmla="*/ 0 w 37"/>
                  <a:gd name="T1" fmla="*/ 12 h 12"/>
                  <a:gd name="T2" fmla="*/ 0 w 37"/>
                  <a:gd name="T3" fmla="*/ 0 h 12"/>
                  <a:gd name="T4" fmla="*/ 37 w 37"/>
                  <a:gd name="T5" fmla="*/ 12 h 12"/>
                  <a:gd name="T6" fmla="*/ 0 w 37"/>
                  <a:gd name="T7" fmla="*/ 12 h 12"/>
                  <a:gd name="T8" fmla="*/ 0 w 37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12">
                    <a:moveTo>
                      <a:pt x="0" y="12"/>
                    </a:moveTo>
                    <a:lnTo>
                      <a:pt x="0" y="0"/>
                    </a:lnTo>
                    <a:lnTo>
                      <a:pt x="37" y="12"/>
                    </a:lnTo>
                    <a:lnTo>
                      <a:pt x="0" y="12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47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509" name="Freeform 53"/>
              <p:cNvSpPr>
                <a:spLocks/>
              </p:cNvSpPr>
              <p:nvPr/>
            </p:nvSpPr>
            <p:spPr bwMode="auto">
              <a:xfrm>
                <a:off x="721" y="1766"/>
                <a:ext cx="27" cy="15"/>
              </a:xfrm>
              <a:custGeom>
                <a:avLst/>
                <a:gdLst>
                  <a:gd name="T0" fmla="*/ 0 w 27"/>
                  <a:gd name="T1" fmla="*/ 12 h 15"/>
                  <a:gd name="T2" fmla="*/ 27 w 27"/>
                  <a:gd name="T3" fmla="*/ 0 h 15"/>
                  <a:gd name="T4" fmla="*/ 27 w 27"/>
                  <a:gd name="T5" fmla="*/ 15 h 15"/>
                  <a:gd name="T6" fmla="*/ 0 w 27"/>
                  <a:gd name="T7" fmla="*/ 12 h 15"/>
                  <a:gd name="T8" fmla="*/ 0 w 27"/>
                  <a:gd name="T9" fmla="*/ 12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5">
                    <a:moveTo>
                      <a:pt x="0" y="12"/>
                    </a:moveTo>
                    <a:lnTo>
                      <a:pt x="27" y="0"/>
                    </a:lnTo>
                    <a:lnTo>
                      <a:pt x="27" y="15"/>
                    </a:lnTo>
                    <a:lnTo>
                      <a:pt x="0" y="12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47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510" name="Freeform 54"/>
              <p:cNvSpPr>
                <a:spLocks/>
              </p:cNvSpPr>
              <p:nvPr/>
            </p:nvSpPr>
            <p:spPr bwMode="auto">
              <a:xfrm>
                <a:off x="5035" y="1781"/>
                <a:ext cx="162" cy="79"/>
              </a:xfrm>
              <a:custGeom>
                <a:avLst/>
                <a:gdLst>
                  <a:gd name="T0" fmla="*/ 157 w 162"/>
                  <a:gd name="T1" fmla="*/ 67 h 79"/>
                  <a:gd name="T2" fmla="*/ 139 w 162"/>
                  <a:gd name="T3" fmla="*/ 64 h 79"/>
                  <a:gd name="T4" fmla="*/ 122 w 162"/>
                  <a:gd name="T5" fmla="*/ 62 h 79"/>
                  <a:gd name="T6" fmla="*/ 108 w 162"/>
                  <a:gd name="T7" fmla="*/ 62 h 79"/>
                  <a:gd name="T8" fmla="*/ 90 w 162"/>
                  <a:gd name="T9" fmla="*/ 62 h 79"/>
                  <a:gd name="T10" fmla="*/ 76 w 162"/>
                  <a:gd name="T11" fmla="*/ 63 h 79"/>
                  <a:gd name="T12" fmla="*/ 61 w 162"/>
                  <a:gd name="T13" fmla="*/ 65 h 79"/>
                  <a:gd name="T14" fmla="*/ 46 w 162"/>
                  <a:gd name="T15" fmla="*/ 69 h 79"/>
                  <a:gd name="T16" fmla="*/ 29 w 162"/>
                  <a:gd name="T17" fmla="*/ 72 h 79"/>
                  <a:gd name="T18" fmla="*/ 14 w 162"/>
                  <a:gd name="T19" fmla="*/ 75 h 79"/>
                  <a:gd name="T20" fmla="*/ 0 w 162"/>
                  <a:gd name="T21" fmla="*/ 79 h 79"/>
                  <a:gd name="T22" fmla="*/ 10 w 162"/>
                  <a:gd name="T23" fmla="*/ 0 h 79"/>
                  <a:gd name="T24" fmla="*/ 27 w 162"/>
                  <a:gd name="T25" fmla="*/ 8 h 79"/>
                  <a:gd name="T26" fmla="*/ 46 w 162"/>
                  <a:gd name="T27" fmla="*/ 15 h 79"/>
                  <a:gd name="T28" fmla="*/ 66 w 162"/>
                  <a:gd name="T29" fmla="*/ 19 h 79"/>
                  <a:gd name="T30" fmla="*/ 88 w 162"/>
                  <a:gd name="T31" fmla="*/ 25 h 79"/>
                  <a:gd name="T32" fmla="*/ 110 w 162"/>
                  <a:gd name="T33" fmla="*/ 30 h 79"/>
                  <a:gd name="T34" fmla="*/ 130 w 162"/>
                  <a:gd name="T35" fmla="*/ 34 h 79"/>
                  <a:gd name="T36" fmla="*/ 144 w 162"/>
                  <a:gd name="T37" fmla="*/ 40 h 79"/>
                  <a:gd name="T38" fmla="*/ 157 w 162"/>
                  <a:gd name="T39" fmla="*/ 47 h 79"/>
                  <a:gd name="T40" fmla="*/ 162 w 162"/>
                  <a:gd name="T41" fmla="*/ 56 h 79"/>
                  <a:gd name="T42" fmla="*/ 157 w 162"/>
                  <a:gd name="T43" fmla="*/ 67 h 79"/>
                  <a:gd name="T44" fmla="*/ 157 w 162"/>
                  <a:gd name="T45" fmla="*/ 67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2" h="79">
                    <a:moveTo>
                      <a:pt x="157" y="67"/>
                    </a:moveTo>
                    <a:lnTo>
                      <a:pt x="139" y="64"/>
                    </a:lnTo>
                    <a:lnTo>
                      <a:pt x="122" y="62"/>
                    </a:lnTo>
                    <a:lnTo>
                      <a:pt x="108" y="62"/>
                    </a:lnTo>
                    <a:lnTo>
                      <a:pt x="90" y="62"/>
                    </a:lnTo>
                    <a:lnTo>
                      <a:pt x="76" y="63"/>
                    </a:lnTo>
                    <a:lnTo>
                      <a:pt x="61" y="65"/>
                    </a:lnTo>
                    <a:lnTo>
                      <a:pt x="46" y="69"/>
                    </a:lnTo>
                    <a:lnTo>
                      <a:pt x="29" y="72"/>
                    </a:lnTo>
                    <a:lnTo>
                      <a:pt x="14" y="75"/>
                    </a:lnTo>
                    <a:lnTo>
                      <a:pt x="0" y="79"/>
                    </a:lnTo>
                    <a:lnTo>
                      <a:pt x="10" y="0"/>
                    </a:lnTo>
                    <a:lnTo>
                      <a:pt x="27" y="8"/>
                    </a:lnTo>
                    <a:lnTo>
                      <a:pt x="46" y="15"/>
                    </a:lnTo>
                    <a:lnTo>
                      <a:pt x="66" y="19"/>
                    </a:lnTo>
                    <a:lnTo>
                      <a:pt x="88" y="25"/>
                    </a:lnTo>
                    <a:lnTo>
                      <a:pt x="110" y="30"/>
                    </a:lnTo>
                    <a:lnTo>
                      <a:pt x="130" y="34"/>
                    </a:lnTo>
                    <a:lnTo>
                      <a:pt x="144" y="40"/>
                    </a:lnTo>
                    <a:lnTo>
                      <a:pt x="157" y="47"/>
                    </a:lnTo>
                    <a:lnTo>
                      <a:pt x="162" y="56"/>
                    </a:lnTo>
                    <a:lnTo>
                      <a:pt x="157" y="67"/>
                    </a:lnTo>
                    <a:lnTo>
                      <a:pt x="157" y="67"/>
                    </a:lnTo>
                    <a:close/>
                  </a:path>
                </a:pathLst>
              </a:custGeom>
              <a:solidFill>
                <a:srgbClr val="47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511" name="Freeform 55"/>
              <p:cNvSpPr>
                <a:spLocks/>
              </p:cNvSpPr>
              <p:nvPr/>
            </p:nvSpPr>
            <p:spPr bwMode="auto">
              <a:xfrm>
                <a:off x="552" y="1872"/>
                <a:ext cx="662" cy="1852"/>
              </a:xfrm>
              <a:custGeom>
                <a:avLst/>
                <a:gdLst>
                  <a:gd name="T0" fmla="*/ 176 w 662"/>
                  <a:gd name="T1" fmla="*/ 1763 h 1852"/>
                  <a:gd name="T2" fmla="*/ 257 w 662"/>
                  <a:gd name="T3" fmla="*/ 1767 h 1852"/>
                  <a:gd name="T4" fmla="*/ 353 w 662"/>
                  <a:gd name="T5" fmla="*/ 1770 h 1852"/>
                  <a:gd name="T6" fmla="*/ 453 w 662"/>
                  <a:gd name="T7" fmla="*/ 1771 h 1852"/>
                  <a:gd name="T8" fmla="*/ 551 w 662"/>
                  <a:gd name="T9" fmla="*/ 1771 h 1852"/>
                  <a:gd name="T10" fmla="*/ 644 w 662"/>
                  <a:gd name="T11" fmla="*/ 1770 h 1852"/>
                  <a:gd name="T12" fmla="*/ 649 w 662"/>
                  <a:gd name="T13" fmla="*/ 1786 h 1852"/>
                  <a:gd name="T14" fmla="*/ 657 w 662"/>
                  <a:gd name="T15" fmla="*/ 1802 h 1852"/>
                  <a:gd name="T16" fmla="*/ 659 w 662"/>
                  <a:gd name="T17" fmla="*/ 1818 h 1852"/>
                  <a:gd name="T18" fmla="*/ 662 w 662"/>
                  <a:gd name="T19" fmla="*/ 1835 h 1852"/>
                  <a:gd name="T20" fmla="*/ 654 w 662"/>
                  <a:gd name="T21" fmla="*/ 1852 h 1852"/>
                  <a:gd name="T22" fmla="*/ 505 w 662"/>
                  <a:gd name="T23" fmla="*/ 1848 h 1852"/>
                  <a:gd name="T24" fmla="*/ 333 w 662"/>
                  <a:gd name="T25" fmla="*/ 1846 h 1852"/>
                  <a:gd name="T26" fmla="*/ 169 w 662"/>
                  <a:gd name="T27" fmla="*/ 1845 h 1852"/>
                  <a:gd name="T28" fmla="*/ 49 w 662"/>
                  <a:gd name="T29" fmla="*/ 1844 h 1852"/>
                  <a:gd name="T30" fmla="*/ 0 w 662"/>
                  <a:gd name="T31" fmla="*/ 1843 h 1852"/>
                  <a:gd name="T32" fmla="*/ 10 w 662"/>
                  <a:gd name="T33" fmla="*/ 923 h 1852"/>
                  <a:gd name="T34" fmla="*/ 10 w 662"/>
                  <a:gd name="T35" fmla="*/ 749 h 1852"/>
                  <a:gd name="T36" fmla="*/ 10 w 662"/>
                  <a:gd name="T37" fmla="*/ 574 h 1852"/>
                  <a:gd name="T38" fmla="*/ 12 w 662"/>
                  <a:gd name="T39" fmla="*/ 399 h 1852"/>
                  <a:gd name="T40" fmla="*/ 14 w 662"/>
                  <a:gd name="T41" fmla="*/ 223 h 1852"/>
                  <a:gd name="T42" fmla="*/ 34 w 662"/>
                  <a:gd name="T43" fmla="*/ 134 h 1852"/>
                  <a:gd name="T44" fmla="*/ 61 w 662"/>
                  <a:gd name="T45" fmla="*/ 130 h 1852"/>
                  <a:gd name="T46" fmla="*/ 88 w 662"/>
                  <a:gd name="T47" fmla="*/ 123 h 1852"/>
                  <a:gd name="T48" fmla="*/ 113 w 662"/>
                  <a:gd name="T49" fmla="*/ 114 h 1852"/>
                  <a:gd name="T50" fmla="*/ 132 w 662"/>
                  <a:gd name="T51" fmla="*/ 101 h 1852"/>
                  <a:gd name="T52" fmla="*/ 144 w 662"/>
                  <a:gd name="T53" fmla="*/ 87 h 1852"/>
                  <a:gd name="T54" fmla="*/ 139 w 662"/>
                  <a:gd name="T55" fmla="*/ 75 h 1852"/>
                  <a:gd name="T56" fmla="*/ 122 w 662"/>
                  <a:gd name="T57" fmla="*/ 61 h 1852"/>
                  <a:gd name="T58" fmla="*/ 95 w 662"/>
                  <a:gd name="T59" fmla="*/ 50 h 1852"/>
                  <a:gd name="T60" fmla="*/ 66 w 662"/>
                  <a:gd name="T61" fmla="*/ 42 h 1852"/>
                  <a:gd name="T62" fmla="*/ 49 w 662"/>
                  <a:gd name="T63" fmla="*/ 38 h 1852"/>
                  <a:gd name="T64" fmla="*/ 39 w 662"/>
                  <a:gd name="T65" fmla="*/ 37 h 1852"/>
                  <a:gd name="T66" fmla="*/ 29 w 662"/>
                  <a:gd name="T67" fmla="*/ 36 h 1852"/>
                  <a:gd name="T68" fmla="*/ 19 w 662"/>
                  <a:gd name="T69" fmla="*/ 35 h 1852"/>
                  <a:gd name="T70" fmla="*/ 12 w 662"/>
                  <a:gd name="T71" fmla="*/ 31 h 1852"/>
                  <a:gd name="T72" fmla="*/ 24 w 662"/>
                  <a:gd name="T73" fmla="*/ 26 h 1852"/>
                  <a:gd name="T74" fmla="*/ 56 w 662"/>
                  <a:gd name="T75" fmla="*/ 19 h 1852"/>
                  <a:gd name="T76" fmla="*/ 88 w 662"/>
                  <a:gd name="T77" fmla="*/ 13 h 1852"/>
                  <a:gd name="T78" fmla="*/ 120 w 662"/>
                  <a:gd name="T79" fmla="*/ 8 h 1852"/>
                  <a:gd name="T80" fmla="*/ 154 w 662"/>
                  <a:gd name="T81" fmla="*/ 3 h 1852"/>
                  <a:gd name="T82" fmla="*/ 169 w 662"/>
                  <a:gd name="T83" fmla="*/ 741 h 1852"/>
                  <a:gd name="T84" fmla="*/ 169 w 662"/>
                  <a:gd name="T85" fmla="*/ 740 h 18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662" h="1852">
                    <a:moveTo>
                      <a:pt x="169" y="740"/>
                    </a:moveTo>
                    <a:lnTo>
                      <a:pt x="176" y="1763"/>
                    </a:lnTo>
                    <a:lnTo>
                      <a:pt x="215" y="1765"/>
                    </a:lnTo>
                    <a:lnTo>
                      <a:pt x="257" y="1767"/>
                    </a:lnTo>
                    <a:lnTo>
                      <a:pt x="304" y="1770"/>
                    </a:lnTo>
                    <a:lnTo>
                      <a:pt x="353" y="1770"/>
                    </a:lnTo>
                    <a:lnTo>
                      <a:pt x="402" y="1771"/>
                    </a:lnTo>
                    <a:lnTo>
                      <a:pt x="453" y="1771"/>
                    </a:lnTo>
                    <a:lnTo>
                      <a:pt x="502" y="1771"/>
                    </a:lnTo>
                    <a:lnTo>
                      <a:pt x="551" y="1771"/>
                    </a:lnTo>
                    <a:lnTo>
                      <a:pt x="600" y="1770"/>
                    </a:lnTo>
                    <a:lnTo>
                      <a:pt x="644" y="1770"/>
                    </a:lnTo>
                    <a:lnTo>
                      <a:pt x="647" y="1778"/>
                    </a:lnTo>
                    <a:lnTo>
                      <a:pt x="649" y="1786"/>
                    </a:lnTo>
                    <a:lnTo>
                      <a:pt x="652" y="1794"/>
                    </a:lnTo>
                    <a:lnTo>
                      <a:pt x="657" y="1802"/>
                    </a:lnTo>
                    <a:lnTo>
                      <a:pt x="659" y="1810"/>
                    </a:lnTo>
                    <a:lnTo>
                      <a:pt x="659" y="1818"/>
                    </a:lnTo>
                    <a:lnTo>
                      <a:pt x="662" y="1827"/>
                    </a:lnTo>
                    <a:lnTo>
                      <a:pt x="662" y="1835"/>
                    </a:lnTo>
                    <a:lnTo>
                      <a:pt x="659" y="1843"/>
                    </a:lnTo>
                    <a:lnTo>
                      <a:pt x="654" y="1852"/>
                    </a:lnTo>
                    <a:lnTo>
                      <a:pt x="586" y="1851"/>
                    </a:lnTo>
                    <a:lnTo>
                      <a:pt x="505" y="1848"/>
                    </a:lnTo>
                    <a:lnTo>
                      <a:pt x="419" y="1847"/>
                    </a:lnTo>
                    <a:lnTo>
                      <a:pt x="333" y="1846"/>
                    </a:lnTo>
                    <a:lnTo>
                      <a:pt x="247" y="1845"/>
                    </a:lnTo>
                    <a:lnTo>
                      <a:pt x="169" y="1845"/>
                    </a:lnTo>
                    <a:lnTo>
                      <a:pt x="103" y="1844"/>
                    </a:lnTo>
                    <a:lnTo>
                      <a:pt x="49" y="1844"/>
                    </a:lnTo>
                    <a:lnTo>
                      <a:pt x="14" y="1843"/>
                    </a:lnTo>
                    <a:lnTo>
                      <a:pt x="0" y="1843"/>
                    </a:lnTo>
                    <a:lnTo>
                      <a:pt x="7" y="1008"/>
                    </a:lnTo>
                    <a:lnTo>
                      <a:pt x="10" y="923"/>
                    </a:lnTo>
                    <a:lnTo>
                      <a:pt x="10" y="836"/>
                    </a:lnTo>
                    <a:lnTo>
                      <a:pt x="10" y="749"/>
                    </a:lnTo>
                    <a:lnTo>
                      <a:pt x="10" y="662"/>
                    </a:lnTo>
                    <a:lnTo>
                      <a:pt x="10" y="574"/>
                    </a:lnTo>
                    <a:lnTo>
                      <a:pt x="10" y="487"/>
                    </a:lnTo>
                    <a:lnTo>
                      <a:pt x="12" y="399"/>
                    </a:lnTo>
                    <a:lnTo>
                      <a:pt x="12" y="311"/>
                    </a:lnTo>
                    <a:lnTo>
                      <a:pt x="14" y="223"/>
                    </a:lnTo>
                    <a:lnTo>
                      <a:pt x="19" y="135"/>
                    </a:lnTo>
                    <a:lnTo>
                      <a:pt x="34" y="134"/>
                    </a:lnTo>
                    <a:lnTo>
                      <a:pt x="49" y="132"/>
                    </a:lnTo>
                    <a:lnTo>
                      <a:pt x="61" y="130"/>
                    </a:lnTo>
                    <a:lnTo>
                      <a:pt x="76" y="126"/>
                    </a:lnTo>
                    <a:lnTo>
                      <a:pt x="88" y="123"/>
                    </a:lnTo>
                    <a:lnTo>
                      <a:pt x="100" y="118"/>
                    </a:lnTo>
                    <a:lnTo>
                      <a:pt x="113" y="114"/>
                    </a:lnTo>
                    <a:lnTo>
                      <a:pt x="122" y="108"/>
                    </a:lnTo>
                    <a:lnTo>
                      <a:pt x="132" y="101"/>
                    </a:lnTo>
                    <a:lnTo>
                      <a:pt x="139" y="94"/>
                    </a:lnTo>
                    <a:lnTo>
                      <a:pt x="144" y="87"/>
                    </a:lnTo>
                    <a:lnTo>
                      <a:pt x="142" y="80"/>
                    </a:lnTo>
                    <a:lnTo>
                      <a:pt x="139" y="75"/>
                    </a:lnTo>
                    <a:lnTo>
                      <a:pt x="132" y="68"/>
                    </a:lnTo>
                    <a:lnTo>
                      <a:pt x="122" y="61"/>
                    </a:lnTo>
                    <a:lnTo>
                      <a:pt x="110" y="55"/>
                    </a:lnTo>
                    <a:lnTo>
                      <a:pt x="95" y="50"/>
                    </a:lnTo>
                    <a:lnTo>
                      <a:pt x="81" y="45"/>
                    </a:lnTo>
                    <a:lnTo>
                      <a:pt x="66" y="42"/>
                    </a:lnTo>
                    <a:lnTo>
                      <a:pt x="51" y="38"/>
                    </a:lnTo>
                    <a:lnTo>
                      <a:pt x="49" y="38"/>
                    </a:lnTo>
                    <a:lnTo>
                      <a:pt x="44" y="38"/>
                    </a:lnTo>
                    <a:lnTo>
                      <a:pt x="39" y="37"/>
                    </a:lnTo>
                    <a:lnTo>
                      <a:pt x="34" y="37"/>
                    </a:lnTo>
                    <a:lnTo>
                      <a:pt x="29" y="36"/>
                    </a:lnTo>
                    <a:lnTo>
                      <a:pt x="24" y="36"/>
                    </a:lnTo>
                    <a:lnTo>
                      <a:pt x="19" y="35"/>
                    </a:lnTo>
                    <a:lnTo>
                      <a:pt x="14" y="32"/>
                    </a:lnTo>
                    <a:lnTo>
                      <a:pt x="12" y="31"/>
                    </a:lnTo>
                    <a:lnTo>
                      <a:pt x="7" y="29"/>
                    </a:lnTo>
                    <a:lnTo>
                      <a:pt x="24" y="26"/>
                    </a:lnTo>
                    <a:lnTo>
                      <a:pt x="39" y="21"/>
                    </a:lnTo>
                    <a:lnTo>
                      <a:pt x="56" y="19"/>
                    </a:lnTo>
                    <a:lnTo>
                      <a:pt x="71" y="15"/>
                    </a:lnTo>
                    <a:lnTo>
                      <a:pt x="88" y="13"/>
                    </a:lnTo>
                    <a:lnTo>
                      <a:pt x="103" y="11"/>
                    </a:lnTo>
                    <a:lnTo>
                      <a:pt x="120" y="8"/>
                    </a:lnTo>
                    <a:lnTo>
                      <a:pt x="137" y="6"/>
                    </a:lnTo>
                    <a:lnTo>
                      <a:pt x="154" y="3"/>
                    </a:lnTo>
                    <a:lnTo>
                      <a:pt x="169" y="0"/>
                    </a:lnTo>
                    <a:lnTo>
                      <a:pt x="169" y="741"/>
                    </a:lnTo>
                    <a:lnTo>
                      <a:pt x="169" y="741"/>
                    </a:lnTo>
                    <a:lnTo>
                      <a:pt x="169" y="740"/>
                    </a:lnTo>
                    <a:close/>
                  </a:path>
                </a:pathLst>
              </a:custGeom>
              <a:solidFill>
                <a:srgbClr val="47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512" name="Freeform 56"/>
              <p:cNvSpPr>
                <a:spLocks/>
              </p:cNvSpPr>
              <p:nvPr/>
            </p:nvSpPr>
            <p:spPr bwMode="auto">
              <a:xfrm>
                <a:off x="2079" y="1910"/>
                <a:ext cx="3125" cy="1831"/>
              </a:xfrm>
              <a:custGeom>
                <a:avLst/>
                <a:gdLst>
                  <a:gd name="T0" fmla="*/ 3105 w 3125"/>
                  <a:gd name="T1" fmla="*/ 1032 h 1831"/>
                  <a:gd name="T2" fmla="*/ 3105 w 3125"/>
                  <a:gd name="T3" fmla="*/ 1196 h 1831"/>
                  <a:gd name="T4" fmla="*/ 3105 w 3125"/>
                  <a:gd name="T5" fmla="*/ 1357 h 1831"/>
                  <a:gd name="T6" fmla="*/ 3108 w 3125"/>
                  <a:gd name="T7" fmla="*/ 1516 h 1831"/>
                  <a:gd name="T8" fmla="*/ 3105 w 3125"/>
                  <a:gd name="T9" fmla="*/ 1670 h 1831"/>
                  <a:gd name="T10" fmla="*/ 3098 w 3125"/>
                  <a:gd name="T11" fmla="*/ 1822 h 1831"/>
                  <a:gd name="T12" fmla="*/ 2539 w 3125"/>
                  <a:gd name="T13" fmla="*/ 1822 h 1831"/>
                  <a:gd name="T14" fmla="*/ 1968 w 3125"/>
                  <a:gd name="T15" fmla="*/ 1822 h 1831"/>
                  <a:gd name="T16" fmla="*/ 1402 w 3125"/>
                  <a:gd name="T17" fmla="*/ 1823 h 1831"/>
                  <a:gd name="T18" fmla="*/ 848 w 3125"/>
                  <a:gd name="T19" fmla="*/ 1821 h 1831"/>
                  <a:gd name="T20" fmla="*/ 326 w 3125"/>
                  <a:gd name="T21" fmla="*/ 1814 h 1831"/>
                  <a:gd name="T22" fmla="*/ 274 w 3125"/>
                  <a:gd name="T23" fmla="*/ 1821 h 1831"/>
                  <a:gd name="T24" fmla="*/ 225 w 3125"/>
                  <a:gd name="T25" fmla="*/ 1818 h 1831"/>
                  <a:gd name="T26" fmla="*/ 176 w 3125"/>
                  <a:gd name="T27" fmla="*/ 1818 h 1831"/>
                  <a:gd name="T28" fmla="*/ 132 w 3125"/>
                  <a:gd name="T29" fmla="*/ 1821 h 1831"/>
                  <a:gd name="T30" fmla="*/ 86 w 3125"/>
                  <a:gd name="T31" fmla="*/ 1826 h 1831"/>
                  <a:gd name="T32" fmla="*/ 0 w 3125"/>
                  <a:gd name="T33" fmla="*/ 1732 h 1831"/>
                  <a:gd name="T34" fmla="*/ 189 w 3125"/>
                  <a:gd name="T35" fmla="*/ 1738 h 1831"/>
                  <a:gd name="T36" fmla="*/ 365 w 3125"/>
                  <a:gd name="T37" fmla="*/ 1741 h 1831"/>
                  <a:gd name="T38" fmla="*/ 539 w 3125"/>
                  <a:gd name="T39" fmla="*/ 1740 h 1831"/>
                  <a:gd name="T40" fmla="*/ 723 w 3125"/>
                  <a:gd name="T41" fmla="*/ 1740 h 1831"/>
                  <a:gd name="T42" fmla="*/ 926 w 3125"/>
                  <a:gd name="T43" fmla="*/ 1740 h 1831"/>
                  <a:gd name="T44" fmla="*/ 2899 w 3125"/>
                  <a:gd name="T45" fmla="*/ 1743 h 1831"/>
                  <a:gd name="T46" fmla="*/ 2909 w 3125"/>
                  <a:gd name="T47" fmla="*/ 1740 h 1831"/>
                  <a:gd name="T48" fmla="*/ 2921 w 3125"/>
                  <a:gd name="T49" fmla="*/ 1736 h 1831"/>
                  <a:gd name="T50" fmla="*/ 2929 w 3125"/>
                  <a:gd name="T51" fmla="*/ 1730 h 1831"/>
                  <a:gd name="T52" fmla="*/ 2936 w 3125"/>
                  <a:gd name="T53" fmla="*/ 1726 h 1831"/>
                  <a:gd name="T54" fmla="*/ 2956 w 3125"/>
                  <a:gd name="T55" fmla="*/ 502 h 1831"/>
                  <a:gd name="T56" fmla="*/ 2978 w 3125"/>
                  <a:gd name="T57" fmla="*/ 7 h 1831"/>
                  <a:gd name="T58" fmla="*/ 3010 w 3125"/>
                  <a:gd name="T59" fmla="*/ 17 h 1831"/>
                  <a:gd name="T60" fmla="*/ 3044 w 3125"/>
                  <a:gd name="T61" fmla="*/ 26 h 1831"/>
                  <a:gd name="T62" fmla="*/ 3081 w 3125"/>
                  <a:gd name="T63" fmla="*/ 36 h 1831"/>
                  <a:gd name="T64" fmla="*/ 3110 w 3125"/>
                  <a:gd name="T65" fmla="*/ 47 h 1831"/>
                  <a:gd name="T66" fmla="*/ 3125 w 3125"/>
                  <a:gd name="T67" fmla="*/ 53 h 18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125" h="1831">
                    <a:moveTo>
                      <a:pt x="3125" y="53"/>
                    </a:moveTo>
                    <a:lnTo>
                      <a:pt x="3105" y="1032"/>
                    </a:lnTo>
                    <a:lnTo>
                      <a:pt x="3105" y="1114"/>
                    </a:lnTo>
                    <a:lnTo>
                      <a:pt x="3105" y="1196"/>
                    </a:lnTo>
                    <a:lnTo>
                      <a:pt x="3105" y="1277"/>
                    </a:lnTo>
                    <a:lnTo>
                      <a:pt x="3105" y="1357"/>
                    </a:lnTo>
                    <a:lnTo>
                      <a:pt x="3108" y="1437"/>
                    </a:lnTo>
                    <a:lnTo>
                      <a:pt x="3108" y="1516"/>
                    </a:lnTo>
                    <a:lnTo>
                      <a:pt x="3105" y="1593"/>
                    </a:lnTo>
                    <a:lnTo>
                      <a:pt x="3105" y="1670"/>
                    </a:lnTo>
                    <a:lnTo>
                      <a:pt x="3103" y="1746"/>
                    </a:lnTo>
                    <a:lnTo>
                      <a:pt x="3098" y="1822"/>
                    </a:lnTo>
                    <a:lnTo>
                      <a:pt x="2821" y="1822"/>
                    </a:lnTo>
                    <a:lnTo>
                      <a:pt x="2539" y="1822"/>
                    </a:lnTo>
                    <a:lnTo>
                      <a:pt x="2255" y="1822"/>
                    </a:lnTo>
                    <a:lnTo>
                      <a:pt x="1968" y="1822"/>
                    </a:lnTo>
                    <a:lnTo>
                      <a:pt x="1684" y="1823"/>
                    </a:lnTo>
                    <a:lnTo>
                      <a:pt x="1402" y="1823"/>
                    </a:lnTo>
                    <a:lnTo>
                      <a:pt x="1122" y="1822"/>
                    </a:lnTo>
                    <a:lnTo>
                      <a:pt x="848" y="1821"/>
                    </a:lnTo>
                    <a:lnTo>
                      <a:pt x="583" y="1817"/>
                    </a:lnTo>
                    <a:lnTo>
                      <a:pt x="326" y="1814"/>
                    </a:lnTo>
                    <a:lnTo>
                      <a:pt x="301" y="1822"/>
                    </a:lnTo>
                    <a:lnTo>
                      <a:pt x="274" y="1821"/>
                    </a:lnTo>
                    <a:lnTo>
                      <a:pt x="250" y="1820"/>
                    </a:lnTo>
                    <a:lnTo>
                      <a:pt x="225" y="1818"/>
                    </a:lnTo>
                    <a:lnTo>
                      <a:pt x="201" y="1818"/>
                    </a:lnTo>
                    <a:lnTo>
                      <a:pt x="176" y="1818"/>
                    </a:lnTo>
                    <a:lnTo>
                      <a:pt x="154" y="1818"/>
                    </a:lnTo>
                    <a:lnTo>
                      <a:pt x="132" y="1821"/>
                    </a:lnTo>
                    <a:lnTo>
                      <a:pt x="108" y="1823"/>
                    </a:lnTo>
                    <a:lnTo>
                      <a:pt x="86" y="1826"/>
                    </a:lnTo>
                    <a:lnTo>
                      <a:pt x="61" y="1831"/>
                    </a:lnTo>
                    <a:lnTo>
                      <a:pt x="0" y="1732"/>
                    </a:lnTo>
                    <a:lnTo>
                      <a:pt x="95" y="1735"/>
                    </a:lnTo>
                    <a:lnTo>
                      <a:pt x="189" y="1738"/>
                    </a:lnTo>
                    <a:lnTo>
                      <a:pt x="277" y="1740"/>
                    </a:lnTo>
                    <a:lnTo>
                      <a:pt x="365" y="1741"/>
                    </a:lnTo>
                    <a:lnTo>
                      <a:pt x="451" y="1741"/>
                    </a:lnTo>
                    <a:lnTo>
                      <a:pt x="539" y="1740"/>
                    </a:lnTo>
                    <a:lnTo>
                      <a:pt x="627" y="1740"/>
                    </a:lnTo>
                    <a:lnTo>
                      <a:pt x="723" y="1740"/>
                    </a:lnTo>
                    <a:lnTo>
                      <a:pt x="821" y="1740"/>
                    </a:lnTo>
                    <a:lnTo>
                      <a:pt x="926" y="1740"/>
                    </a:lnTo>
                    <a:lnTo>
                      <a:pt x="2892" y="1743"/>
                    </a:lnTo>
                    <a:lnTo>
                      <a:pt x="2899" y="1743"/>
                    </a:lnTo>
                    <a:lnTo>
                      <a:pt x="2904" y="1742"/>
                    </a:lnTo>
                    <a:lnTo>
                      <a:pt x="2909" y="1740"/>
                    </a:lnTo>
                    <a:lnTo>
                      <a:pt x="2917" y="1738"/>
                    </a:lnTo>
                    <a:lnTo>
                      <a:pt x="2921" y="1736"/>
                    </a:lnTo>
                    <a:lnTo>
                      <a:pt x="2926" y="1734"/>
                    </a:lnTo>
                    <a:lnTo>
                      <a:pt x="2929" y="1730"/>
                    </a:lnTo>
                    <a:lnTo>
                      <a:pt x="2934" y="1728"/>
                    </a:lnTo>
                    <a:lnTo>
                      <a:pt x="2936" y="1726"/>
                    </a:lnTo>
                    <a:lnTo>
                      <a:pt x="2936" y="1722"/>
                    </a:lnTo>
                    <a:lnTo>
                      <a:pt x="2956" y="502"/>
                    </a:lnTo>
                    <a:lnTo>
                      <a:pt x="2966" y="0"/>
                    </a:lnTo>
                    <a:lnTo>
                      <a:pt x="2978" y="7"/>
                    </a:lnTo>
                    <a:lnTo>
                      <a:pt x="2993" y="13"/>
                    </a:lnTo>
                    <a:lnTo>
                      <a:pt x="3010" y="17"/>
                    </a:lnTo>
                    <a:lnTo>
                      <a:pt x="3027" y="22"/>
                    </a:lnTo>
                    <a:lnTo>
                      <a:pt x="3044" y="26"/>
                    </a:lnTo>
                    <a:lnTo>
                      <a:pt x="3061" y="31"/>
                    </a:lnTo>
                    <a:lnTo>
                      <a:pt x="3081" y="36"/>
                    </a:lnTo>
                    <a:lnTo>
                      <a:pt x="3095" y="41"/>
                    </a:lnTo>
                    <a:lnTo>
                      <a:pt x="3110" y="47"/>
                    </a:lnTo>
                    <a:lnTo>
                      <a:pt x="3125" y="53"/>
                    </a:lnTo>
                    <a:lnTo>
                      <a:pt x="3125" y="53"/>
                    </a:lnTo>
                    <a:close/>
                  </a:path>
                </a:pathLst>
              </a:custGeom>
              <a:solidFill>
                <a:srgbClr val="47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513" name="Freeform 57"/>
              <p:cNvSpPr>
                <a:spLocks/>
              </p:cNvSpPr>
              <p:nvPr/>
            </p:nvSpPr>
            <p:spPr bwMode="auto">
              <a:xfrm>
                <a:off x="3250" y="3749"/>
                <a:ext cx="1189" cy="426"/>
              </a:xfrm>
              <a:custGeom>
                <a:avLst/>
                <a:gdLst>
                  <a:gd name="T0" fmla="*/ 299 w 1189"/>
                  <a:gd name="T1" fmla="*/ 73 h 426"/>
                  <a:gd name="T2" fmla="*/ 402 w 1189"/>
                  <a:gd name="T3" fmla="*/ 97 h 426"/>
                  <a:gd name="T4" fmla="*/ 510 w 1189"/>
                  <a:gd name="T5" fmla="*/ 111 h 426"/>
                  <a:gd name="T6" fmla="*/ 572 w 1189"/>
                  <a:gd name="T7" fmla="*/ 115 h 426"/>
                  <a:gd name="T8" fmla="*/ 527 w 1189"/>
                  <a:gd name="T9" fmla="*/ 133 h 426"/>
                  <a:gd name="T10" fmla="*/ 493 w 1189"/>
                  <a:gd name="T11" fmla="*/ 151 h 426"/>
                  <a:gd name="T12" fmla="*/ 478 w 1189"/>
                  <a:gd name="T13" fmla="*/ 171 h 426"/>
                  <a:gd name="T14" fmla="*/ 525 w 1189"/>
                  <a:gd name="T15" fmla="*/ 182 h 426"/>
                  <a:gd name="T16" fmla="*/ 572 w 1189"/>
                  <a:gd name="T17" fmla="*/ 168 h 426"/>
                  <a:gd name="T18" fmla="*/ 621 w 1189"/>
                  <a:gd name="T19" fmla="*/ 153 h 426"/>
                  <a:gd name="T20" fmla="*/ 701 w 1189"/>
                  <a:gd name="T21" fmla="*/ 154 h 426"/>
                  <a:gd name="T22" fmla="*/ 672 w 1189"/>
                  <a:gd name="T23" fmla="*/ 163 h 426"/>
                  <a:gd name="T24" fmla="*/ 638 w 1189"/>
                  <a:gd name="T25" fmla="*/ 173 h 426"/>
                  <a:gd name="T26" fmla="*/ 603 w 1189"/>
                  <a:gd name="T27" fmla="*/ 181 h 426"/>
                  <a:gd name="T28" fmla="*/ 574 w 1189"/>
                  <a:gd name="T29" fmla="*/ 192 h 426"/>
                  <a:gd name="T30" fmla="*/ 549 w 1189"/>
                  <a:gd name="T31" fmla="*/ 205 h 426"/>
                  <a:gd name="T32" fmla="*/ 535 w 1189"/>
                  <a:gd name="T33" fmla="*/ 221 h 426"/>
                  <a:gd name="T34" fmla="*/ 586 w 1189"/>
                  <a:gd name="T35" fmla="*/ 237 h 426"/>
                  <a:gd name="T36" fmla="*/ 665 w 1189"/>
                  <a:gd name="T37" fmla="*/ 224 h 426"/>
                  <a:gd name="T38" fmla="*/ 741 w 1189"/>
                  <a:gd name="T39" fmla="*/ 201 h 426"/>
                  <a:gd name="T40" fmla="*/ 895 w 1189"/>
                  <a:gd name="T41" fmla="*/ 189 h 426"/>
                  <a:gd name="T42" fmla="*/ 826 w 1189"/>
                  <a:gd name="T43" fmla="*/ 199 h 426"/>
                  <a:gd name="T44" fmla="*/ 743 w 1189"/>
                  <a:gd name="T45" fmla="*/ 221 h 426"/>
                  <a:gd name="T46" fmla="*/ 672 w 1189"/>
                  <a:gd name="T47" fmla="*/ 250 h 426"/>
                  <a:gd name="T48" fmla="*/ 721 w 1189"/>
                  <a:gd name="T49" fmla="*/ 275 h 426"/>
                  <a:gd name="T50" fmla="*/ 812 w 1189"/>
                  <a:gd name="T51" fmla="*/ 258 h 426"/>
                  <a:gd name="T52" fmla="*/ 902 w 1189"/>
                  <a:gd name="T53" fmla="*/ 233 h 426"/>
                  <a:gd name="T54" fmla="*/ 969 w 1189"/>
                  <a:gd name="T55" fmla="*/ 226 h 426"/>
                  <a:gd name="T56" fmla="*/ 966 w 1189"/>
                  <a:gd name="T57" fmla="*/ 213 h 426"/>
                  <a:gd name="T58" fmla="*/ 947 w 1189"/>
                  <a:gd name="T59" fmla="*/ 201 h 426"/>
                  <a:gd name="T60" fmla="*/ 920 w 1189"/>
                  <a:gd name="T61" fmla="*/ 192 h 426"/>
                  <a:gd name="T62" fmla="*/ 1015 w 1189"/>
                  <a:gd name="T63" fmla="*/ 199 h 426"/>
                  <a:gd name="T64" fmla="*/ 1098 w 1189"/>
                  <a:gd name="T65" fmla="*/ 219 h 426"/>
                  <a:gd name="T66" fmla="*/ 1162 w 1189"/>
                  <a:gd name="T67" fmla="*/ 254 h 426"/>
                  <a:gd name="T68" fmla="*/ 1189 w 1189"/>
                  <a:gd name="T69" fmla="*/ 295 h 426"/>
                  <a:gd name="T70" fmla="*/ 1172 w 1189"/>
                  <a:gd name="T71" fmla="*/ 331 h 426"/>
                  <a:gd name="T72" fmla="*/ 1130 w 1189"/>
                  <a:gd name="T73" fmla="*/ 365 h 426"/>
                  <a:gd name="T74" fmla="*/ 1059 w 1189"/>
                  <a:gd name="T75" fmla="*/ 402 h 426"/>
                  <a:gd name="T76" fmla="*/ 893 w 1189"/>
                  <a:gd name="T77" fmla="*/ 426 h 426"/>
                  <a:gd name="T78" fmla="*/ 704 w 1189"/>
                  <a:gd name="T79" fmla="*/ 422 h 426"/>
                  <a:gd name="T80" fmla="*/ 530 w 1189"/>
                  <a:gd name="T81" fmla="*/ 407 h 426"/>
                  <a:gd name="T82" fmla="*/ 393 w 1189"/>
                  <a:gd name="T83" fmla="*/ 376 h 426"/>
                  <a:gd name="T84" fmla="*/ 339 w 1189"/>
                  <a:gd name="T85" fmla="*/ 311 h 426"/>
                  <a:gd name="T86" fmla="*/ 299 w 1189"/>
                  <a:gd name="T87" fmla="*/ 239 h 426"/>
                  <a:gd name="T88" fmla="*/ 221 w 1189"/>
                  <a:gd name="T89" fmla="*/ 232 h 426"/>
                  <a:gd name="T90" fmla="*/ 128 w 1189"/>
                  <a:gd name="T91" fmla="*/ 203 h 426"/>
                  <a:gd name="T92" fmla="*/ 47 w 1189"/>
                  <a:gd name="T93" fmla="*/ 167 h 426"/>
                  <a:gd name="T94" fmla="*/ 0 w 1189"/>
                  <a:gd name="T95" fmla="*/ 123 h 426"/>
                  <a:gd name="T96" fmla="*/ 8 w 1189"/>
                  <a:gd name="T97" fmla="*/ 83 h 426"/>
                  <a:gd name="T98" fmla="*/ 30 w 1189"/>
                  <a:gd name="T99" fmla="*/ 46 h 426"/>
                  <a:gd name="T100" fmla="*/ 62 w 1189"/>
                  <a:gd name="T101" fmla="*/ 11 h 426"/>
                  <a:gd name="T102" fmla="*/ 106 w 1189"/>
                  <a:gd name="T103" fmla="*/ 8 h 426"/>
                  <a:gd name="T104" fmla="*/ 152 w 1189"/>
                  <a:gd name="T105" fmla="*/ 25 h 426"/>
                  <a:gd name="T106" fmla="*/ 201 w 1189"/>
                  <a:gd name="T107" fmla="*/ 46 h 426"/>
                  <a:gd name="T108" fmla="*/ 233 w 1189"/>
                  <a:gd name="T109" fmla="*/ 57 h 4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189" h="426">
                    <a:moveTo>
                      <a:pt x="233" y="56"/>
                    </a:moveTo>
                    <a:lnTo>
                      <a:pt x="265" y="65"/>
                    </a:lnTo>
                    <a:lnTo>
                      <a:pt x="299" y="73"/>
                    </a:lnTo>
                    <a:lnTo>
                      <a:pt x="334" y="82"/>
                    </a:lnTo>
                    <a:lnTo>
                      <a:pt x="366" y="90"/>
                    </a:lnTo>
                    <a:lnTo>
                      <a:pt x="402" y="97"/>
                    </a:lnTo>
                    <a:lnTo>
                      <a:pt x="437" y="103"/>
                    </a:lnTo>
                    <a:lnTo>
                      <a:pt x="471" y="109"/>
                    </a:lnTo>
                    <a:lnTo>
                      <a:pt x="510" y="111"/>
                    </a:lnTo>
                    <a:lnTo>
                      <a:pt x="547" y="112"/>
                    </a:lnTo>
                    <a:lnTo>
                      <a:pt x="586" y="110"/>
                    </a:lnTo>
                    <a:lnTo>
                      <a:pt x="572" y="115"/>
                    </a:lnTo>
                    <a:lnTo>
                      <a:pt x="557" y="121"/>
                    </a:lnTo>
                    <a:lnTo>
                      <a:pt x="542" y="127"/>
                    </a:lnTo>
                    <a:lnTo>
                      <a:pt x="527" y="133"/>
                    </a:lnTo>
                    <a:lnTo>
                      <a:pt x="515" y="138"/>
                    </a:lnTo>
                    <a:lnTo>
                      <a:pt x="503" y="144"/>
                    </a:lnTo>
                    <a:lnTo>
                      <a:pt x="493" y="151"/>
                    </a:lnTo>
                    <a:lnTo>
                      <a:pt x="486" y="158"/>
                    </a:lnTo>
                    <a:lnTo>
                      <a:pt x="481" y="165"/>
                    </a:lnTo>
                    <a:lnTo>
                      <a:pt x="478" y="171"/>
                    </a:lnTo>
                    <a:lnTo>
                      <a:pt x="496" y="179"/>
                    </a:lnTo>
                    <a:lnTo>
                      <a:pt x="510" y="182"/>
                    </a:lnTo>
                    <a:lnTo>
                      <a:pt x="525" y="182"/>
                    </a:lnTo>
                    <a:lnTo>
                      <a:pt x="540" y="178"/>
                    </a:lnTo>
                    <a:lnTo>
                      <a:pt x="557" y="174"/>
                    </a:lnTo>
                    <a:lnTo>
                      <a:pt x="572" y="168"/>
                    </a:lnTo>
                    <a:lnTo>
                      <a:pt x="586" y="162"/>
                    </a:lnTo>
                    <a:lnTo>
                      <a:pt x="603" y="157"/>
                    </a:lnTo>
                    <a:lnTo>
                      <a:pt x="621" y="153"/>
                    </a:lnTo>
                    <a:lnTo>
                      <a:pt x="638" y="151"/>
                    </a:lnTo>
                    <a:lnTo>
                      <a:pt x="706" y="151"/>
                    </a:lnTo>
                    <a:lnTo>
                      <a:pt x="701" y="154"/>
                    </a:lnTo>
                    <a:lnTo>
                      <a:pt x="692" y="158"/>
                    </a:lnTo>
                    <a:lnTo>
                      <a:pt x="684" y="160"/>
                    </a:lnTo>
                    <a:lnTo>
                      <a:pt x="672" y="163"/>
                    </a:lnTo>
                    <a:lnTo>
                      <a:pt x="662" y="167"/>
                    </a:lnTo>
                    <a:lnTo>
                      <a:pt x="650" y="169"/>
                    </a:lnTo>
                    <a:lnTo>
                      <a:pt x="638" y="173"/>
                    </a:lnTo>
                    <a:lnTo>
                      <a:pt x="625" y="175"/>
                    </a:lnTo>
                    <a:lnTo>
                      <a:pt x="616" y="178"/>
                    </a:lnTo>
                    <a:lnTo>
                      <a:pt x="603" y="181"/>
                    </a:lnTo>
                    <a:lnTo>
                      <a:pt x="594" y="184"/>
                    </a:lnTo>
                    <a:lnTo>
                      <a:pt x="584" y="187"/>
                    </a:lnTo>
                    <a:lnTo>
                      <a:pt x="574" y="192"/>
                    </a:lnTo>
                    <a:lnTo>
                      <a:pt x="564" y="197"/>
                    </a:lnTo>
                    <a:lnTo>
                      <a:pt x="557" y="200"/>
                    </a:lnTo>
                    <a:lnTo>
                      <a:pt x="549" y="205"/>
                    </a:lnTo>
                    <a:lnTo>
                      <a:pt x="542" y="210"/>
                    </a:lnTo>
                    <a:lnTo>
                      <a:pt x="537" y="215"/>
                    </a:lnTo>
                    <a:lnTo>
                      <a:pt x="535" y="221"/>
                    </a:lnTo>
                    <a:lnTo>
                      <a:pt x="530" y="226"/>
                    </a:lnTo>
                    <a:lnTo>
                      <a:pt x="559" y="234"/>
                    </a:lnTo>
                    <a:lnTo>
                      <a:pt x="586" y="237"/>
                    </a:lnTo>
                    <a:lnTo>
                      <a:pt x="613" y="235"/>
                    </a:lnTo>
                    <a:lnTo>
                      <a:pt x="640" y="231"/>
                    </a:lnTo>
                    <a:lnTo>
                      <a:pt x="665" y="224"/>
                    </a:lnTo>
                    <a:lnTo>
                      <a:pt x="689" y="216"/>
                    </a:lnTo>
                    <a:lnTo>
                      <a:pt x="716" y="208"/>
                    </a:lnTo>
                    <a:lnTo>
                      <a:pt x="741" y="201"/>
                    </a:lnTo>
                    <a:lnTo>
                      <a:pt x="768" y="195"/>
                    </a:lnTo>
                    <a:lnTo>
                      <a:pt x="795" y="192"/>
                    </a:lnTo>
                    <a:lnTo>
                      <a:pt x="895" y="189"/>
                    </a:lnTo>
                    <a:lnTo>
                      <a:pt x="875" y="191"/>
                    </a:lnTo>
                    <a:lnTo>
                      <a:pt x="851" y="194"/>
                    </a:lnTo>
                    <a:lnTo>
                      <a:pt x="826" y="199"/>
                    </a:lnTo>
                    <a:lnTo>
                      <a:pt x="799" y="205"/>
                    </a:lnTo>
                    <a:lnTo>
                      <a:pt x="770" y="211"/>
                    </a:lnTo>
                    <a:lnTo>
                      <a:pt x="743" y="221"/>
                    </a:lnTo>
                    <a:lnTo>
                      <a:pt x="719" y="230"/>
                    </a:lnTo>
                    <a:lnTo>
                      <a:pt x="694" y="240"/>
                    </a:lnTo>
                    <a:lnTo>
                      <a:pt x="672" y="250"/>
                    </a:lnTo>
                    <a:lnTo>
                      <a:pt x="655" y="263"/>
                    </a:lnTo>
                    <a:lnTo>
                      <a:pt x="689" y="273"/>
                    </a:lnTo>
                    <a:lnTo>
                      <a:pt x="721" y="275"/>
                    </a:lnTo>
                    <a:lnTo>
                      <a:pt x="750" y="273"/>
                    </a:lnTo>
                    <a:lnTo>
                      <a:pt x="782" y="267"/>
                    </a:lnTo>
                    <a:lnTo>
                      <a:pt x="812" y="258"/>
                    </a:lnTo>
                    <a:lnTo>
                      <a:pt x="841" y="249"/>
                    </a:lnTo>
                    <a:lnTo>
                      <a:pt x="873" y="240"/>
                    </a:lnTo>
                    <a:lnTo>
                      <a:pt x="902" y="233"/>
                    </a:lnTo>
                    <a:lnTo>
                      <a:pt x="934" y="229"/>
                    </a:lnTo>
                    <a:lnTo>
                      <a:pt x="964" y="230"/>
                    </a:lnTo>
                    <a:lnTo>
                      <a:pt x="969" y="226"/>
                    </a:lnTo>
                    <a:lnTo>
                      <a:pt x="971" y="222"/>
                    </a:lnTo>
                    <a:lnTo>
                      <a:pt x="971" y="217"/>
                    </a:lnTo>
                    <a:lnTo>
                      <a:pt x="966" y="213"/>
                    </a:lnTo>
                    <a:lnTo>
                      <a:pt x="961" y="209"/>
                    </a:lnTo>
                    <a:lnTo>
                      <a:pt x="956" y="205"/>
                    </a:lnTo>
                    <a:lnTo>
                      <a:pt x="947" y="201"/>
                    </a:lnTo>
                    <a:lnTo>
                      <a:pt x="939" y="198"/>
                    </a:lnTo>
                    <a:lnTo>
                      <a:pt x="929" y="194"/>
                    </a:lnTo>
                    <a:lnTo>
                      <a:pt x="920" y="192"/>
                    </a:lnTo>
                    <a:lnTo>
                      <a:pt x="951" y="193"/>
                    </a:lnTo>
                    <a:lnTo>
                      <a:pt x="983" y="195"/>
                    </a:lnTo>
                    <a:lnTo>
                      <a:pt x="1015" y="199"/>
                    </a:lnTo>
                    <a:lnTo>
                      <a:pt x="1045" y="205"/>
                    </a:lnTo>
                    <a:lnTo>
                      <a:pt x="1072" y="211"/>
                    </a:lnTo>
                    <a:lnTo>
                      <a:pt x="1098" y="219"/>
                    </a:lnTo>
                    <a:lnTo>
                      <a:pt x="1123" y="230"/>
                    </a:lnTo>
                    <a:lnTo>
                      <a:pt x="1145" y="241"/>
                    </a:lnTo>
                    <a:lnTo>
                      <a:pt x="1162" y="254"/>
                    </a:lnTo>
                    <a:lnTo>
                      <a:pt x="1177" y="267"/>
                    </a:lnTo>
                    <a:lnTo>
                      <a:pt x="1187" y="281"/>
                    </a:lnTo>
                    <a:lnTo>
                      <a:pt x="1189" y="295"/>
                    </a:lnTo>
                    <a:lnTo>
                      <a:pt x="1187" y="307"/>
                    </a:lnTo>
                    <a:lnTo>
                      <a:pt x="1182" y="319"/>
                    </a:lnTo>
                    <a:lnTo>
                      <a:pt x="1172" y="331"/>
                    </a:lnTo>
                    <a:lnTo>
                      <a:pt x="1160" y="343"/>
                    </a:lnTo>
                    <a:lnTo>
                      <a:pt x="1145" y="353"/>
                    </a:lnTo>
                    <a:lnTo>
                      <a:pt x="1130" y="365"/>
                    </a:lnTo>
                    <a:lnTo>
                      <a:pt x="1118" y="375"/>
                    </a:lnTo>
                    <a:lnTo>
                      <a:pt x="1103" y="386"/>
                    </a:lnTo>
                    <a:lnTo>
                      <a:pt x="1059" y="402"/>
                    </a:lnTo>
                    <a:lnTo>
                      <a:pt x="1008" y="415"/>
                    </a:lnTo>
                    <a:lnTo>
                      <a:pt x="951" y="422"/>
                    </a:lnTo>
                    <a:lnTo>
                      <a:pt x="893" y="426"/>
                    </a:lnTo>
                    <a:lnTo>
                      <a:pt x="829" y="426"/>
                    </a:lnTo>
                    <a:lnTo>
                      <a:pt x="768" y="425"/>
                    </a:lnTo>
                    <a:lnTo>
                      <a:pt x="704" y="422"/>
                    </a:lnTo>
                    <a:lnTo>
                      <a:pt x="643" y="417"/>
                    </a:lnTo>
                    <a:lnTo>
                      <a:pt x="586" y="413"/>
                    </a:lnTo>
                    <a:lnTo>
                      <a:pt x="530" y="407"/>
                    </a:lnTo>
                    <a:lnTo>
                      <a:pt x="471" y="402"/>
                    </a:lnTo>
                    <a:lnTo>
                      <a:pt x="427" y="392"/>
                    </a:lnTo>
                    <a:lnTo>
                      <a:pt x="393" y="376"/>
                    </a:lnTo>
                    <a:lnTo>
                      <a:pt x="368" y="358"/>
                    </a:lnTo>
                    <a:lnTo>
                      <a:pt x="351" y="335"/>
                    </a:lnTo>
                    <a:lnTo>
                      <a:pt x="339" y="311"/>
                    </a:lnTo>
                    <a:lnTo>
                      <a:pt x="326" y="286"/>
                    </a:lnTo>
                    <a:lnTo>
                      <a:pt x="314" y="262"/>
                    </a:lnTo>
                    <a:lnTo>
                      <a:pt x="299" y="239"/>
                    </a:lnTo>
                    <a:lnTo>
                      <a:pt x="277" y="218"/>
                    </a:lnTo>
                    <a:lnTo>
                      <a:pt x="250" y="239"/>
                    </a:lnTo>
                    <a:lnTo>
                      <a:pt x="221" y="232"/>
                    </a:lnTo>
                    <a:lnTo>
                      <a:pt x="189" y="223"/>
                    </a:lnTo>
                    <a:lnTo>
                      <a:pt x="157" y="214"/>
                    </a:lnTo>
                    <a:lnTo>
                      <a:pt x="128" y="203"/>
                    </a:lnTo>
                    <a:lnTo>
                      <a:pt x="98" y="192"/>
                    </a:lnTo>
                    <a:lnTo>
                      <a:pt x="71" y="179"/>
                    </a:lnTo>
                    <a:lnTo>
                      <a:pt x="47" y="167"/>
                    </a:lnTo>
                    <a:lnTo>
                      <a:pt x="27" y="153"/>
                    </a:lnTo>
                    <a:lnTo>
                      <a:pt x="13" y="138"/>
                    </a:lnTo>
                    <a:lnTo>
                      <a:pt x="0" y="123"/>
                    </a:lnTo>
                    <a:lnTo>
                      <a:pt x="0" y="110"/>
                    </a:lnTo>
                    <a:lnTo>
                      <a:pt x="3" y="97"/>
                    </a:lnTo>
                    <a:lnTo>
                      <a:pt x="8" y="83"/>
                    </a:lnTo>
                    <a:lnTo>
                      <a:pt x="13" y="71"/>
                    </a:lnTo>
                    <a:lnTo>
                      <a:pt x="20" y="58"/>
                    </a:lnTo>
                    <a:lnTo>
                      <a:pt x="30" y="46"/>
                    </a:lnTo>
                    <a:lnTo>
                      <a:pt x="40" y="34"/>
                    </a:lnTo>
                    <a:lnTo>
                      <a:pt x="49" y="23"/>
                    </a:lnTo>
                    <a:lnTo>
                      <a:pt x="62" y="11"/>
                    </a:lnTo>
                    <a:lnTo>
                      <a:pt x="74" y="0"/>
                    </a:lnTo>
                    <a:lnTo>
                      <a:pt x="91" y="3"/>
                    </a:lnTo>
                    <a:lnTo>
                      <a:pt x="106" y="8"/>
                    </a:lnTo>
                    <a:lnTo>
                      <a:pt x="121" y="13"/>
                    </a:lnTo>
                    <a:lnTo>
                      <a:pt x="138" y="19"/>
                    </a:lnTo>
                    <a:lnTo>
                      <a:pt x="152" y="25"/>
                    </a:lnTo>
                    <a:lnTo>
                      <a:pt x="170" y="32"/>
                    </a:lnTo>
                    <a:lnTo>
                      <a:pt x="184" y="39"/>
                    </a:lnTo>
                    <a:lnTo>
                      <a:pt x="201" y="46"/>
                    </a:lnTo>
                    <a:lnTo>
                      <a:pt x="216" y="51"/>
                    </a:lnTo>
                    <a:lnTo>
                      <a:pt x="233" y="57"/>
                    </a:lnTo>
                    <a:lnTo>
                      <a:pt x="233" y="57"/>
                    </a:lnTo>
                    <a:lnTo>
                      <a:pt x="233" y="56"/>
                    </a:lnTo>
                    <a:close/>
                  </a:path>
                </a:pathLst>
              </a:custGeom>
              <a:solidFill>
                <a:srgbClr val="B34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514" name="Freeform 58"/>
              <p:cNvSpPr>
                <a:spLocks/>
              </p:cNvSpPr>
              <p:nvPr/>
            </p:nvSpPr>
            <p:spPr bwMode="auto">
              <a:xfrm>
                <a:off x="3412" y="3749"/>
                <a:ext cx="47" cy="15"/>
              </a:xfrm>
              <a:custGeom>
                <a:avLst/>
                <a:gdLst>
                  <a:gd name="T0" fmla="*/ 44 w 47"/>
                  <a:gd name="T1" fmla="*/ 0 h 15"/>
                  <a:gd name="T2" fmla="*/ 47 w 47"/>
                  <a:gd name="T3" fmla="*/ 6 h 15"/>
                  <a:gd name="T4" fmla="*/ 42 w 47"/>
                  <a:gd name="T5" fmla="*/ 10 h 15"/>
                  <a:gd name="T6" fmla="*/ 37 w 47"/>
                  <a:gd name="T7" fmla="*/ 13 h 15"/>
                  <a:gd name="T8" fmla="*/ 30 w 47"/>
                  <a:gd name="T9" fmla="*/ 15 h 15"/>
                  <a:gd name="T10" fmla="*/ 22 w 47"/>
                  <a:gd name="T11" fmla="*/ 15 h 15"/>
                  <a:gd name="T12" fmla="*/ 15 w 47"/>
                  <a:gd name="T13" fmla="*/ 15 h 15"/>
                  <a:gd name="T14" fmla="*/ 10 w 47"/>
                  <a:gd name="T15" fmla="*/ 13 h 15"/>
                  <a:gd name="T16" fmla="*/ 3 w 47"/>
                  <a:gd name="T17" fmla="*/ 9 h 15"/>
                  <a:gd name="T18" fmla="*/ 0 w 47"/>
                  <a:gd name="T19" fmla="*/ 6 h 15"/>
                  <a:gd name="T20" fmla="*/ 0 w 47"/>
                  <a:gd name="T21" fmla="*/ 0 h 15"/>
                  <a:gd name="T22" fmla="*/ 44 w 47"/>
                  <a:gd name="T23" fmla="*/ 0 h 15"/>
                  <a:gd name="T24" fmla="*/ 44 w 47"/>
                  <a:gd name="T25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7" h="15">
                    <a:moveTo>
                      <a:pt x="44" y="0"/>
                    </a:moveTo>
                    <a:lnTo>
                      <a:pt x="47" y="6"/>
                    </a:lnTo>
                    <a:lnTo>
                      <a:pt x="42" y="10"/>
                    </a:lnTo>
                    <a:lnTo>
                      <a:pt x="37" y="13"/>
                    </a:lnTo>
                    <a:lnTo>
                      <a:pt x="30" y="15"/>
                    </a:lnTo>
                    <a:lnTo>
                      <a:pt x="22" y="15"/>
                    </a:lnTo>
                    <a:lnTo>
                      <a:pt x="15" y="15"/>
                    </a:lnTo>
                    <a:lnTo>
                      <a:pt x="10" y="13"/>
                    </a:lnTo>
                    <a:lnTo>
                      <a:pt x="3" y="9"/>
                    </a:lnTo>
                    <a:lnTo>
                      <a:pt x="0" y="6"/>
                    </a:lnTo>
                    <a:lnTo>
                      <a:pt x="0" y="0"/>
                    </a:lnTo>
                    <a:lnTo>
                      <a:pt x="44" y="0"/>
                    </a:lnTo>
                    <a:lnTo>
                      <a:pt x="44" y="0"/>
                    </a:lnTo>
                    <a:close/>
                  </a:path>
                </a:pathLst>
              </a:custGeom>
              <a:solidFill>
                <a:srgbClr val="FF00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515" name="Freeform 59"/>
              <p:cNvSpPr>
                <a:spLocks/>
              </p:cNvSpPr>
              <p:nvPr/>
            </p:nvSpPr>
            <p:spPr bwMode="auto">
              <a:xfrm>
                <a:off x="3491" y="3749"/>
                <a:ext cx="115" cy="54"/>
              </a:xfrm>
              <a:custGeom>
                <a:avLst/>
                <a:gdLst>
                  <a:gd name="T0" fmla="*/ 112 w 115"/>
                  <a:gd name="T1" fmla="*/ 0 h 54"/>
                  <a:gd name="T2" fmla="*/ 115 w 115"/>
                  <a:gd name="T3" fmla="*/ 6 h 54"/>
                  <a:gd name="T4" fmla="*/ 115 w 115"/>
                  <a:gd name="T5" fmla="*/ 11 h 54"/>
                  <a:gd name="T6" fmla="*/ 112 w 115"/>
                  <a:gd name="T7" fmla="*/ 17 h 54"/>
                  <a:gd name="T8" fmla="*/ 107 w 115"/>
                  <a:gd name="T9" fmla="*/ 23 h 54"/>
                  <a:gd name="T10" fmla="*/ 100 w 115"/>
                  <a:gd name="T11" fmla="*/ 29 h 54"/>
                  <a:gd name="T12" fmla="*/ 93 w 115"/>
                  <a:gd name="T13" fmla="*/ 34 h 54"/>
                  <a:gd name="T14" fmla="*/ 85 w 115"/>
                  <a:gd name="T15" fmla="*/ 39 h 54"/>
                  <a:gd name="T16" fmla="*/ 76 w 115"/>
                  <a:gd name="T17" fmla="*/ 45 h 54"/>
                  <a:gd name="T18" fmla="*/ 68 w 115"/>
                  <a:gd name="T19" fmla="*/ 49 h 54"/>
                  <a:gd name="T20" fmla="*/ 61 w 115"/>
                  <a:gd name="T21" fmla="*/ 54 h 54"/>
                  <a:gd name="T22" fmla="*/ 49 w 115"/>
                  <a:gd name="T23" fmla="*/ 51 h 54"/>
                  <a:gd name="T24" fmla="*/ 36 w 115"/>
                  <a:gd name="T25" fmla="*/ 48 h 54"/>
                  <a:gd name="T26" fmla="*/ 24 w 115"/>
                  <a:gd name="T27" fmla="*/ 45 h 54"/>
                  <a:gd name="T28" fmla="*/ 14 w 115"/>
                  <a:gd name="T29" fmla="*/ 40 h 54"/>
                  <a:gd name="T30" fmla="*/ 7 w 115"/>
                  <a:gd name="T31" fmla="*/ 35 h 54"/>
                  <a:gd name="T32" fmla="*/ 2 w 115"/>
                  <a:gd name="T33" fmla="*/ 30 h 54"/>
                  <a:gd name="T34" fmla="*/ 0 w 115"/>
                  <a:gd name="T35" fmla="*/ 24 h 54"/>
                  <a:gd name="T36" fmla="*/ 0 w 115"/>
                  <a:gd name="T37" fmla="*/ 17 h 54"/>
                  <a:gd name="T38" fmla="*/ 5 w 115"/>
                  <a:gd name="T39" fmla="*/ 11 h 54"/>
                  <a:gd name="T40" fmla="*/ 9 w 115"/>
                  <a:gd name="T41" fmla="*/ 3 h 54"/>
                  <a:gd name="T42" fmla="*/ 19 w 115"/>
                  <a:gd name="T43" fmla="*/ 2 h 54"/>
                  <a:gd name="T44" fmla="*/ 29 w 115"/>
                  <a:gd name="T45" fmla="*/ 1 h 54"/>
                  <a:gd name="T46" fmla="*/ 39 w 115"/>
                  <a:gd name="T47" fmla="*/ 0 h 54"/>
                  <a:gd name="T48" fmla="*/ 49 w 115"/>
                  <a:gd name="T49" fmla="*/ 0 h 54"/>
                  <a:gd name="T50" fmla="*/ 61 w 115"/>
                  <a:gd name="T51" fmla="*/ 0 h 54"/>
                  <a:gd name="T52" fmla="*/ 71 w 115"/>
                  <a:gd name="T53" fmla="*/ 0 h 54"/>
                  <a:gd name="T54" fmla="*/ 83 w 115"/>
                  <a:gd name="T55" fmla="*/ 0 h 54"/>
                  <a:gd name="T56" fmla="*/ 93 w 115"/>
                  <a:gd name="T57" fmla="*/ 0 h 54"/>
                  <a:gd name="T58" fmla="*/ 103 w 115"/>
                  <a:gd name="T59" fmla="*/ 0 h 54"/>
                  <a:gd name="T60" fmla="*/ 112 w 115"/>
                  <a:gd name="T61" fmla="*/ 0 h 54"/>
                  <a:gd name="T62" fmla="*/ 112 w 115"/>
                  <a:gd name="T6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15" h="54">
                    <a:moveTo>
                      <a:pt x="112" y="0"/>
                    </a:moveTo>
                    <a:lnTo>
                      <a:pt x="115" y="6"/>
                    </a:lnTo>
                    <a:lnTo>
                      <a:pt x="115" y="11"/>
                    </a:lnTo>
                    <a:lnTo>
                      <a:pt x="112" y="17"/>
                    </a:lnTo>
                    <a:lnTo>
                      <a:pt x="107" y="23"/>
                    </a:lnTo>
                    <a:lnTo>
                      <a:pt x="100" y="29"/>
                    </a:lnTo>
                    <a:lnTo>
                      <a:pt x="93" y="34"/>
                    </a:lnTo>
                    <a:lnTo>
                      <a:pt x="85" y="39"/>
                    </a:lnTo>
                    <a:lnTo>
                      <a:pt x="76" y="45"/>
                    </a:lnTo>
                    <a:lnTo>
                      <a:pt x="68" y="49"/>
                    </a:lnTo>
                    <a:lnTo>
                      <a:pt x="61" y="54"/>
                    </a:lnTo>
                    <a:lnTo>
                      <a:pt x="49" y="51"/>
                    </a:lnTo>
                    <a:lnTo>
                      <a:pt x="36" y="48"/>
                    </a:lnTo>
                    <a:lnTo>
                      <a:pt x="24" y="45"/>
                    </a:lnTo>
                    <a:lnTo>
                      <a:pt x="14" y="40"/>
                    </a:lnTo>
                    <a:lnTo>
                      <a:pt x="7" y="35"/>
                    </a:lnTo>
                    <a:lnTo>
                      <a:pt x="2" y="30"/>
                    </a:lnTo>
                    <a:lnTo>
                      <a:pt x="0" y="24"/>
                    </a:lnTo>
                    <a:lnTo>
                      <a:pt x="0" y="17"/>
                    </a:lnTo>
                    <a:lnTo>
                      <a:pt x="5" y="11"/>
                    </a:lnTo>
                    <a:lnTo>
                      <a:pt x="9" y="3"/>
                    </a:lnTo>
                    <a:lnTo>
                      <a:pt x="19" y="2"/>
                    </a:lnTo>
                    <a:lnTo>
                      <a:pt x="29" y="1"/>
                    </a:lnTo>
                    <a:lnTo>
                      <a:pt x="39" y="0"/>
                    </a:lnTo>
                    <a:lnTo>
                      <a:pt x="49" y="0"/>
                    </a:lnTo>
                    <a:lnTo>
                      <a:pt x="61" y="0"/>
                    </a:lnTo>
                    <a:lnTo>
                      <a:pt x="71" y="0"/>
                    </a:lnTo>
                    <a:lnTo>
                      <a:pt x="83" y="0"/>
                    </a:lnTo>
                    <a:lnTo>
                      <a:pt x="93" y="0"/>
                    </a:lnTo>
                    <a:lnTo>
                      <a:pt x="103" y="0"/>
                    </a:lnTo>
                    <a:lnTo>
                      <a:pt x="112" y="0"/>
                    </a:lnTo>
                    <a:lnTo>
                      <a:pt x="112" y="0"/>
                    </a:lnTo>
                    <a:close/>
                  </a:path>
                </a:pathLst>
              </a:custGeom>
              <a:solidFill>
                <a:srgbClr val="B3D9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516" name="Freeform 60"/>
              <p:cNvSpPr>
                <a:spLocks/>
              </p:cNvSpPr>
              <p:nvPr/>
            </p:nvSpPr>
            <p:spPr bwMode="auto">
              <a:xfrm>
                <a:off x="3613" y="3749"/>
                <a:ext cx="152" cy="81"/>
              </a:xfrm>
              <a:custGeom>
                <a:avLst/>
                <a:gdLst>
                  <a:gd name="T0" fmla="*/ 152 w 152"/>
                  <a:gd name="T1" fmla="*/ 3 h 81"/>
                  <a:gd name="T2" fmla="*/ 142 w 152"/>
                  <a:gd name="T3" fmla="*/ 13 h 81"/>
                  <a:gd name="T4" fmla="*/ 133 w 152"/>
                  <a:gd name="T5" fmla="*/ 23 h 81"/>
                  <a:gd name="T6" fmla="*/ 128 w 152"/>
                  <a:gd name="T7" fmla="*/ 34 h 81"/>
                  <a:gd name="T8" fmla="*/ 120 w 152"/>
                  <a:gd name="T9" fmla="*/ 47 h 81"/>
                  <a:gd name="T10" fmla="*/ 113 w 152"/>
                  <a:gd name="T11" fmla="*/ 58 h 81"/>
                  <a:gd name="T12" fmla="*/ 106 w 152"/>
                  <a:gd name="T13" fmla="*/ 69 h 81"/>
                  <a:gd name="T14" fmla="*/ 93 w 152"/>
                  <a:gd name="T15" fmla="*/ 77 h 81"/>
                  <a:gd name="T16" fmla="*/ 79 w 152"/>
                  <a:gd name="T17" fmla="*/ 81 h 81"/>
                  <a:gd name="T18" fmla="*/ 57 w 152"/>
                  <a:gd name="T19" fmla="*/ 81 h 81"/>
                  <a:gd name="T20" fmla="*/ 27 w 152"/>
                  <a:gd name="T21" fmla="*/ 78 h 81"/>
                  <a:gd name="T22" fmla="*/ 10 w 152"/>
                  <a:gd name="T23" fmla="*/ 71 h 81"/>
                  <a:gd name="T24" fmla="*/ 0 w 152"/>
                  <a:gd name="T25" fmla="*/ 63 h 81"/>
                  <a:gd name="T26" fmla="*/ 0 w 152"/>
                  <a:gd name="T27" fmla="*/ 56 h 81"/>
                  <a:gd name="T28" fmla="*/ 5 w 152"/>
                  <a:gd name="T29" fmla="*/ 48 h 81"/>
                  <a:gd name="T30" fmla="*/ 17 w 152"/>
                  <a:gd name="T31" fmla="*/ 40 h 81"/>
                  <a:gd name="T32" fmla="*/ 30 w 152"/>
                  <a:gd name="T33" fmla="*/ 32 h 81"/>
                  <a:gd name="T34" fmla="*/ 42 w 152"/>
                  <a:gd name="T35" fmla="*/ 25 h 81"/>
                  <a:gd name="T36" fmla="*/ 54 w 152"/>
                  <a:gd name="T37" fmla="*/ 17 h 81"/>
                  <a:gd name="T38" fmla="*/ 61 w 152"/>
                  <a:gd name="T39" fmla="*/ 9 h 81"/>
                  <a:gd name="T40" fmla="*/ 64 w 152"/>
                  <a:gd name="T41" fmla="*/ 0 h 81"/>
                  <a:gd name="T42" fmla="*/ 152 w 152"/>
                  <a:gd name="T43" fmla="*/ 3 h 81"/>
                  <a:gd name="T44" fmla="*/ 152 w 152"/>
                  <a:gd name="T45" fmla="*/ 3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52" h="81">
                    <a:moveTo>
                      <a:pt x="152" y="3"/>
                    </a:moveTo>
                    <a:lnTo>
                      <a:pt x="142" y="13"/>
                    </a:lnTo>
                    <a:lnTo>
                      <a:pt x="133" y="23"/>
                    </a:lnTo>
                    <a:lnTo>
                      <a:pt x="128" y="34"/>
                    </a:lnTo>
                    <a:lnTo>
                      <a:pt x="120" y="47"/>
                    </a:lnTo>
                    <a:lnTo>
                      <a:pt x="113" y="58"/>
                    </a:lnTo>
                    <a:lnTo>
                      <a:pt x="106" y="69"/>
                    </a:lnTo>
                    <a:lnTo>
                      <a:pt x="93" y="77"/>
                    </a:lnTo>
                    <a:lnTo>
                      <a:pt x="79" y="81"/>
                    </a:lnTo>
                    <a:lnTo>
                      <a:pt x="57" y="81"/>
                    </a:lnTo>
                    <a:lnTo>
                      <a:pt x="27" y="78"/>
                    </a:lnTo>
                    <a:lnTo>
                      <a:pt x="10" y="71"/>
                    </a:lnTo>
                    <a:lnTo>
                      <a:pt x="0" y="63"/>
                    </a:lnTo>
                    <a:lnTo>
                      <a:pt x="0" y="56"/>
                    </a:lnTo>
                    <a:lnTo>
                      <a:pt x="5" y="48"/>
                    </a:lnTo>
                    <a:lnTo>
                      <a:pt x="17" y="40"/>
                    </a:lnTo>
                    <a:lnTo>
                      <a:pt x="30" y="32"/>
                    </a:lnTo>
                    <a:lnTo>
                      <a:pt x="42" y="25"/>
                    </a:lnTo>
                    <a:lnTo>
                      <a:pt x="54" y="17"/>
                    </a:lnTo>
                    <a:lnTo>
                      <a:pt x="61" y="9"/>
                    </a:lnTo>
                    <a:lnTo>
                      <a:pt x="64" y="0"/>
                    </a:lnTo>
                    <a:lnTo>
                      <a:pt x="152" y="3"/>
                    </a:lnTo>
                    <a:lnTo>
                      <a:pt x="152" y="3"/>
                    </a:lnTo>
                    <a:close/>
                  </a:path>
                </a:pathLst>
              </a:custGeom>
              <a:solidFill>
                <a:srgbClr val="FF00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517" name="Freeform 61"/>
              <p:cNvSpPr>
                <a:spLocks/>
              </p:cNvSpPr>
              <p:nvPr/>
            </p:nvSpPr>
            <p:spPr bwMode="auto">
              <a:xfrm>
                <a:off x="3748" y="3746"/>
                <a:ext cx="176" cy="100"/>
              </a:xfrm>
              <a:custGeom>
                <a:avLst/>
                <a:gdLst>
                  <a:gd name="T0" fmla="*/ 176 w 176"/>
                  <a:gd name="T1" fmla="*/ 6 h 100"/>
                  <a:gd name="T2" fmla="*/ 159 w 176"/>
                  <a:gd name="T3" fmla="*/ 18 h 100"/>
                  <a:gd name="T4" fmla="*/ 147 w 176"/>
                  <a:gd name="T5" fmla="*/ 32 h 100"/>
                  <a:gd name="T6" fmla="*/ 137 w 176"/>
                  <a:gd name="T7" fmla="*/ 46 h 100"/>
                  <a:gd name="T8" fmla="*/ 130 w 176"/>
                  <a:gd name="T9" fmla="*/ 61 h 100"/>
                  <a:gd name="T10" fmla="*/ 120 w 176"/>
                  <a:gd name="T11" fmla="*/ 75 h 100"/>
                  <a:gd name="T12" fmla="*/ 108 w 176"/>
                  <a:gd name="T13" fmla="*/ 86 h 100"/>
                  <a:gd name="T14" fmla="*/ 91 w 176"/>
                  <a:gd name="T15" fmla="*/ 96 h 100"/>
                  <a:gd name="T16" fmla="*/ 69 w 176"/>
                  <a:gd name="T17" fmla="*/ 100 h 100"/>
                  <a:gd name="T18" fmla="*/ 39 w 176"/>
                  <a:gd name="T19" fmla="*/ 99 h 100"/>
                  <a:gd name="T20" fmla="*/ 0 w 176"/>
                  <a:gd name="T21" fmla="*/ 92 h 100"/>
                  <a:gd name="T22" fmla="*/ 12 w 176"/>
                  <a:gd name="T23" fmla="*/ 81 h 100"/>
                  <a:gd name="T24" fmla="*/ 22 w 176"/>
                  <a:gd name="T25" fmla="*/ 67 h 100"/>
                  <a:gd name="T26" fmla="*/ 32 w 176"/>
                  <a:gd name="T27" fmla="*/ 53 h 100"/>
                  <a:gd name="T28" fmla="*/ 42 w 176"/>
                  <a:gd name="T29" fmla="*/ 38 h 100"/>
                  <a:gd name="T30" fmla="*/ 51 w 176"/>
                  <a:gd name="T31" fmla="*/ 25 h 100"/>
                  <a:gd name="T32" fmla="*/ 66 w 176"/>
                  <a:gd name="T33" fmla="*/ 13 h 100"/>
                  <a:gd name="T34" fmla="*/ 86 w 176"/>
                  <a:gd name="T35" fmla="*/ 4 h 100"/>
                  <a:gd name="T36" fmla="*/ 108 w 176"/>
                  <a:gd name="T37" fmla="*/ 0 h 100"/>
                  <a:gd name="T38" fmla="*/ 140 w 176"/>
                  <a:gd name="T39" fmla="*/ 1 h 100"/>
                  <a:gd name="T40" fmla="*/ 176 w 176"/>
                  <a:gd name="T41" fmla="*/ 6 h 100"/>
                  <a:gd name="T42" fmla="*/ 176 w 176"/>
                  <a:gd name="T43" fmla="*/ 6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76" h="100">
                    <a:moveTo>
                      <a:pt x="176" y="6"/>
                    </a:moveTo>
                    <a:lnTo>
                      <a:pt x="159" y="18"/>
                    </a:lnTo>
                    <a:lnTo>
                      <a:pt x="147" y="32"/>
                    </a:lnTo>
                    <a:lnTo>
                      <a:pt x="137" y="46"/>
                    </a:lnTo>
                    <a:lnTo>
                      <a:pt x="130" y="61"/>
                    </a:lnTo>
                    <a:lnTo>
                      <a:pt x="120" y="75"/>
                    </a:lnTo>
                    <a:lnTo>
                      <a:pt x="108" y="86"/>
                    </a:lnTo>
                    <a:lnTo>
                      <a:pt x="91" y="96"/>
                    </a:lnTo>
                    <a:lnTo>
                      <a:pt x="69" y="100"/>
                    </a:lnTo>
                    <a:lnTo>
                      <a:pt x="39" y="99"/>
                    </a:lnTo>
                    <a:lnTo>
                      <a:pt x="0" y="92"/>
                    </a:lnTo>
                    <a:lnTo>
                      <a:pt x="12" y="81"/>
                    </a:lnTo>
                    <a:lnTo>
                      <a:pt x="22" y="67"/>
                    </a:lnTo>
                    <a:lnTo>
                      <a:pt x="32" y="53"/>
                    </a:lnTo>
                    <a:lnTo>
                      <a:pt x="42" y="38"/>
                    </a:lnTo>
                    <a:lnTo>
                      <a:pt x="51" y="25"/>
                    </a:lnTo>
                    <a:lnTo>
                      <a:pt x="66" y="13"/>
                    </a:lnTo>
                    <a:lnTo>
                      <a:pt x="86" y="4"/>
                    </a:lnTo>
                    <a:lnTo>
                      <a:pt x="108" y="0"/>
                    </a:lnTo>
                    <a:lnTo>
                      <a:pt x="140" y="1"/>
                    </a:lnTo>
                    <a:lnTo>
                      <a:pt x="176" y="6"/>
                    </a:lnTo>
                    <a:lnTo>
                      <a:pt x="176" y="6"/>
                    </a:lnTo>
                    <a:close/>
                  </a:path>
                </a:pathLst>
              </a:custGeom>
              <a:solidFill>
                <a:srgbClr val="B3D9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518" name="Freeform 62"/>
              <p:cNvSpPr>
                <a:spLocks/>
              </p:cNvSpPr>
              <p:nvPr/>
            </p:nvSpPr>
            <p:spPr bwMode="auto">
              <a:xfrm>
                <a:off x="3905" y="3744"/>
                <a:ext cx="152" cy="100"/>
              </a:xfrm>
              <a:custGeom>
                <a:avLst/>
                <a:gdLst>
                  <a:gd name="T0" fmla="*/ 149 w 152"/>
                  <a:gd name="T1" fmla="*/ 8 h 100"/>
                  <a:gd name="T2" fmla="*/ 137 w 152"/>
                  <a:gd name="T3" fmla="*/ 19 h 100"/>
                  <a:gd name="T4" fmla="*/ 127 w 152"/>
                  <a:gd name="T5" fmla="*/ 30 h 100"/>
                  <a:gd name="T6" fmla="*/ 120 w 152"/>
                  <a:gd name="T7" fmla="*/ 43 h 100"/>
                  <a:gd name="T8" fmla="*/ 113 w 152"/>
                  <a:gd name="T9" fmla="*/ 55 h 100"/>
                  <a:gd name="T10" fmla="*/ 103 w 152"/>
                  <a:gd name="T11" fmla="*/ 67 h 100"/>
                  <a:gd name="T12" fmla="*/ 93 w 152"/>
                  <a:gd name="T13" fmla="*/ 78 h 100"/>
                  <a:gd name="T14" fmla="*/ 81 w 152"/>
                  <a:gd name="T15" fmla="*/ 88 h 100"/>
                  <a:gd name="T16" fmla="*/ 61 w 152"/>
                  <a:gd name="T17" fmla="*/ 95 h 100"/>
                  <a:gd name="T18" fmla="*/ 34 w 152"/>
                  <a:gd name="T19" fmla="*/ 99 h 100"/>
                  <a:gd name="T20" fmla="*/ 0 w 152"/>
                  <a:gd name="T21" fmla="*/ 100 h 100"/>
                  <a:gd name="T22" fmla="*/ 10 w 152"/>
                  <a:gd name="T23" fmla="*/ 87 h 100"/>
                  <a:gd name="T24" fmla="*/ 17 w 152"/>
                  <a:gd name="T25" fmla="*/ 74 h 100"/>
                  <a:gd name="T26" fmla="*/ 24 w 152"/>
                  <a:gd name="T27" fmla="*/ 58 h 100"/>
                  <a:gd name="T28" fmla="*/ 32 w 152"/>
                  <a:gd name="T29" fmla="*/ 42 h 100"/>
                  <a:gd name="T30" fmla="*/ 42 w 152"/>
                  <a:gd name="T31" fmla="*/ 27 h 100"/>
                  <a:gd name="T32" fmla="*/ 54 w 152"/>
                  <a:gd name="T33" fmla="*/ 14 h 100"/>
                  <a:gd name="T34" fmla="*/ 71 w 152"/>
                  <a:gd name="T35" fmla="*/ 5 h 100"/>
                  <a:gd name="T36" fmla="*/ 93 w 152"/>
                  <a:gd name="T37" fmla="*/ 0 h 100"/>
                  <a:gd name="T38" fmla="*/ 117 w 152"/>
                  <a:gd name="T39" fmla="*/ 0 h 100"/>
                  <a:gd name="T40" fmla="*/ 152 w 152"/>
                  <a:gd name="T41" fmla="*/ 8 h 100"/>
                  <a:gd name="T42" fmla="*/ 152 w 152"/>
                  <a:gd name="T43" fmla="*/ 8 h 100"/>
                  <a:gd name="T44" fmla="*/ 149 w 152"/>
                  <a:gd name="T45" fmla="*/ 8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52" h="100">
                    <a:moveTo>
                      <a:pt x="149" y="8"/>
                    </a:moveTo>
                    <a:lnTo>
                      <a:pt x="137" y="19"/>
                    </a:lnTo>
                    <a:lnTo>
                      <a:pt x="127" y="30"/>
                    </a:lnTo>
                    <a:lnTo>
                      <a:pt x="120" y="43"/>
                    </a:lnTo>
                    <a:lnTo>
                      <a:pt x="113" y="55"/>
                    </a:lnTo>
                    <a:lnTo>
                      <a:pt x="103" y="67"/>
                    </a:lnTo>
                    <a:lnTo>
                      <a:pt x="93" y="78"/>
                    </a:lnTo>
                    <a:lnTo>
                      <a:pt x="81" y="88"/>
                    </a:lnTo>
                    <a:lnTo>
                      <a:pt x="61" y="95"/>
                    </a:lnTo>
                    <a:lnTo>
                      <a:pt x="34" y="99"/>
                    </a:lnTo>
                    <a:lnTo>
                      <a:pt x="0" y="100"/>
                    </a:lnTo>
                    <a:lnTo>
                      <a:pt x="10" y="87"/>
                    </a:lnTo>
                    <a:lnTo>
                      <a:pt x="17" y="74"/>
                    </a:lnTo>
                    <a:lnTo>
                      <a:pt x="24" y="58"/>
                    </a:lnTo>
                    <a:lnTo>
                      <a:pt x="32" y="42"/>
                    </a:lnTo>
                    <a:lnTo>
                      <a:pt x="42" y="27"/>
                    </a:lnTo>
                    <a:lnTo>
                      <a:pt x="54" y="14"/>
                    </a:lnTo>
                    <a:lnTo>
                      <a:pt x="71" y="5"/>
                    </a:lnTo>
                    <a:lnTo>
                      <a:pt x="93" y="0"/>
                    </a:lnTo>
                    <a:lnTo>
                      <a:pt x="117" y="0"/>
                    </a:lnTo>
                    <a:lnTo>
                      <a:pt x="152" y="8"/>
                    </a:lnTo>
                    <a:lnTo>
                      <a:pt x="152" y="8"/>
                    </a:lnTo>
                    <a:lnTo>
                      <a:pt x="149" y="8"/>
                    </a:lnTo>
                    <a:close/>
                  </a:path>
                </a:pathLst>
              </a:custGeom>
              <a:solidFill>
                <a:srgbClr val="FF00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519" name="Freeform 63"/>
              <p:cNvSpPr>
                <a:spLocks/>
              </p:cNvSpPr>
              <p:nvPr/>
            </p:nvSpPr>
            <p:spPr bwMode="auto">
              <a:xfrm>
                <a:off x="3772" y="3863"/>
                <a:ext cx="214" cy="51"/>
              </a:xfrm>
              <a:custGeom>
                <a:avLst/>
                <a:gdLst>
                  <a:gd name="T0" fmla="*/ 214 w 214"/>
                  <a:gd name="T1" fmla="*/ 21 h 51"/>
                  <a:gd name="T2" fmla="*/ 199 w 214"/>
                  <a:gd name="T3" fmla="*/ 19 h 51"/>
                  <a:gd name="T4" fmla="*/ 179 w 214"/>
                  <a:gd name="T5" fmla="*/ 16 h 51"/>
                  <a:gd name="T6" fmla="*/ 160 w 214"/>
                  <a:gd name="T7" fmla="*/ 17 h 51"/>
                  <a:gd name="T8" fmla="*/ 135 w 214"/>
                  <a:gd name="T9" fmla="*/ 19 h 51"/>
                  <a:gd name="T10" fmla="*/ 111 w 214"/>
                  <a:gd name="T11" fmla="*/ 22 h 51"/>
                  <a:gd name="T12" fmla="*/ 86 w 214"/>
                  <a:gd name="T13" fmla="*/ 27 h 51"/>
                  <a:gd name="T14" fmla="*/ 62 w 214"/>
                  <a:gd name="T15" fmla="*/ 32 h 51"/>
                  <a:gd name="T16" fmla="*/ 40 w 214"/>
                  <a:gd name="T17" fmla="*/ 38 h 51"/>
                  <a:gd name="T18" fmla="*/ 18 w 214"/>
                  <a:gd name="T19" fmla="*/ 45 h 51"/>
                  <a:gd name="T20" fmla="*/ 0 w 214"/>
                  <a:gd name="T21" fmla="*/ 51 h 51"/>
                  <a:gd name="T22" fmla="*/ 5 w 214"/>
                  <a:gd name="T23" fmla="*/ 44 h 51"/>
                  <a:gd name="T24" fmla="*/ 13 w 214"/>
                  <a:gd name="T25" fmla="*/ 37 h 51"/>
                  <a:gd name="T26" fmla="*/ 23 w 214"/>
                  <a:gd name="T27" fmla="*/ 31 h 51"/>
                  <a:gd name="T28" fmla="*/ 35 w 214"/>
                  <a:gd name="T29" fmla="*/ 27 h 51"/>
                  <a:gd name="T30" fmla="*/ 50 w 214"/>
                  <a:gd name="T31" fmla="*/ 22 h 51"/>
                  <a:gd name="T32" fmla="*/ 67 w 214"/>
                  <a:gd name="T33" fmla="*/ 17 h 51"/>
                  <a:gd name="T34" fmla="*/ 81 w 214"/>
                  <a:gd name="T35" fmla="*/ 14 h 51"/>
                  <a:gd name="T36" fmla="*/ 96 w 214"/>
                  <a:gd name="T37" fmla="*/ 9 h 51"/>
                  <a:gd name="T38" fmla="*/ 113 w 214"/>
                  <a:gd name="T39" fmla="*/ 6 h 51"/>
                  <a:gd name="T40" fmla="*/ 125 w 214"/>
                  <a:gd name="T41" fmla="*/ 1 h 51"/>
                  <a:gd name="T42" fmla="*/ 135 w 214"/>
                  <a:gd name="T43" fmla="*/ 0 h 51"/>
                  <a:gd name="T44" fmla="*/ 145 w 214"/>
                  <a:gd name="T45" fmla="*/ 0 h 51"/>
                  <a:gd name="T46" fmla="*/ 155 w 214"/>
                  <a:gd name="T47" fmla="*/ 0 h 51"/>
                  <a:gd name="T48" fmla="*/ 167 w 214"/>
                  <a:gd name="T49" fmla="*/ 1 h 51"/>
                  <a:gd name="T50" fmla="*/ 177 w 214"/>
                  <a:gd name="T51" fmla="*/ 4 h 51"/>
                  <a:gd name="T52" fmla="*/ 187 w 214"/>
                  <a:gd name="T53" fmla="*/ 6 h 51"/>
                  <a:gd name="T54" fmla="*/ 197 w 214"/>
                  <a:gd name="T55" fmla="*/ 9 h 51"/>
                  <a:gd name="T56" fmla="*/ 206 w 214"/>
                  <a:gd name="T57" fmla="*/ 13 h 51"/>
                  <a:gd name="T58" fmla="*/ 211 w 214"/>
                  <a:gd name="T59" fmla="*/ 17 h 51"/>
                  <a:gd name="T60" fmla="*/ 214 w 214"/>
                  <a:gd name="T61" fmla="*/ 22 h 51"/>
                  <a:gd name="T62" fmla="*/ 214 w 214"/>
                  <a:gd name="T63" fmla="*/ 22 h 51"/>
                  <a:gd name="T64" fmla="*/ 214 w 214"/>
                  <a:gd name="T65" fmla="*/ 21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14" h="51">
                    <a:moveTo>
                      <a:pt x="214" y="21"/>
                    </a:moveTo>
                    <a:lnTo>
                      <a:pt x="199" y="19"/>
                    </a:lnTo>
                    <a:lnTo>
                      <a:pt x="179" y="16"/>
                    </a:lnTo>
                    <a:lnTo>
                      <a:pt x="160" y="17"/>
                    </a:lnTo>
                    <a:lnTo>
                      <a:pt x="135" y="19"/>
                    </a:lnTo>
                    <a:lnTo>
                      <a:pt x="111" y="22"/>
                    </a:lnTo>
                    <a:lnTo>
                      <a:pt x="86" y="27"/>
                    </a:lnTo>
                    <a:lnTo>
                      <a:pt x="62" y="32"/>
                    </a:lnTo>
                    <a:lnTo>
                      <a:pt x="40" y="38"/>
                    </a:lnTo>
                    <a:lnTo>
                      <a:pt x="18" y="45"/>
                    </a:lnTo>
                    <a:lnTo>
                      <a:pt x="0" y="51"/>
                    </a:lnTo>
                    <a:lnTo>
                      <a:pt x="5" y="44"/>
                    </a:lnTo>
                    <a:lnTo>
                      <a:pt x="13" y="37"/>
                    </a:lnTo>
                    <a:lnTo>
                      <a:pt x="23" y="31"/>
                    </a:lnTo>
                    <a:lnTo>
                      <a:pt x="35" y="27"/>
                    </a:lnTo>
                    <a:lnTo>
                      <a:pt x="50" y="22"/>
                    </a:lnTo>
                    <a:lnTo>
                      <a:pt x="67" y="17"/>
                    </a:lnTo>
                    <a:lnTo>
                      <a:pt x="81" y="14"/>
                    </a:lnTo>
                    <a:lnTo>
                      <a:pt x="96" y="9"/>
                    </a:lnTo>
                    <a:lnTo>
                      <a:pt x="113" y="6"/>
                    </a:lnTo>
                    <a:lnTo>
                      <a:pt x="125" y="1"/>
                    </a:lnTo>
                    <a:lnTo>
                      <a:pt x="135" y="0"/>
                    </a:lnTo>
                    <a:lnTo>
                      <a:pt x="145" y="0"/>
                    </a:lnTo>
                    <a:lnTo>
                      <a:pt x="155" y="0"/>
                    </a:lnTo>
                    <a:lnTo>
                      <a:pt x="167" y="1"/>
                    </a:lnTo>
                    <a:lnTo>
                      <a:pt x="177" y="4"/>
                    </a:lnTo>
                    <a:lnTo>
                      <a:pt x="187" y="6"/>
                    </a:lnTo>
                    <a:lnTo>
                      <a:pt x="197" y="9"/>
                    </a:lnTo>
                    <a:lnTo>
                      <a:pt x="206" y="13"/>
                    </a:lnTo>
                    <a:lnTo>
                      <a:pt x="211" y="17"/>
                    </a:lnTo>
                    <a:lnTo>
                      <a:pt x="214" y="22"/>
                    </a:lnTo>
                    <a:lnTo>
                      <a:pt x="214" y="22"/>
                    </a:lnTo>
                    <a:lnTo>
                      <a:pt x="214" y="21"/>
                    </a:lnTo>
                    <a:close/>
                  </a:path>
                </a:pathLst>
              </a:custGeom>
              <a:solidFill>
                <a:srgbClr val="D18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520" name="Freeform 64"/>
              <p:cNvSpPr>
                <a:spLocks/>
              </p:cNvSpPr>
              <p:nvPr/>
            </p:nvSpPr>
            <p:spPr bwMode="auto">
              <a:xfrm>
                <a:off x="3206" y="3888"/>
                <a:ext cx="218" cy="144"/>
              </a:xfrm>
              <a:custGeom>
                <a:avLst/>
                <a:gdLst>
                  <a:gd name="T0" fmla="*/ 169 w 218"/>
                  <a:gd name="T1" fmla="*/ 143 h 144"/>
                  <a:gd name="T2" fmla="*/ 145 w 218"/>
                  <a:gd name="T3" fmla="*/ 132 h 144"/>
                  <a:gd name="T4" fmla="*/ 118 w 218"/>
                  <a:gd name="T5" fmla="*/ 119 h 144"/>
                  <a:gd name="T6" fmla="*/ 91 w 218"/>
                  <a:gd name="T7" fmla="*/ 108 h 144"/>
                  <a:gd name="T8" fmla="*/ 64 w 218"/>
                  <a:gd name="T9" fmla="*/ 94 h 144"/>
                  <a:gd name="T10" fmla="*/ 40 w 218"/>
                  <a:gd name="T11" fmla="*/ 82 h 144"/>
                  <a:gd name="T12" fmla="*/ 20 w 218"/>
                  <a:gd name="T13" fmla="*/ 68 h 144"/>
                  <a:gd name="T14" fmla="*/ 5 w 218"/>
                  <a:gd name="T15" fmla="*/ 52 h 144"/>
                  <a:gd name="T16" fmla="*/ 0 w 218"/>
                  <a:gd name="T17" fmla="*/ 36 h 144"/>
                  <a:gd name="T18" fmla="*/ 3 w 218"/>
                  <a:gd name="T19" fmla="*/ 19 h 144"/>
                  <a:gd name="T20" fmla="*/ 20 w 218"/>
                  <a:gd name="T21" fmla="*/ 0 h 144"/>
                  <a:gd name="T22" fmla="*/ 30 w 218"/>
                  <a:gd name="T23" fmla="*/ 19 h 144"/>
                  <a:gd name="T24" fmla="*/ 52 w 218"/>
                  <a:gd name="T25" fmla="*/ 34 h 144"/>
                  <a:gd name="T26" fmla="*/ 86 w 218"/>
                  <a:gd name="T27" fmla="*/ 48 h 144"/>
                  <a:gd name="T28" fmla="*/ 123 w 218"/>
                  <a:gd name="T29" fmla="*/ 62 h 144"/>
                  <a:gd name="T30" fmla="*/ 160 w 218"/>
                  <a:gd name="T31" fmla="*/ 75 h 144"/>
                  <a:gd name="T32" fmla="*/ 189 w 218"/>
                  <a:gd name="T33" fmla="*/ 86 h 144"/>
                  <a:gd name="T34" fmla="*/ 211 w 218"/>
                  <a:gd name="T35" fmla="*/ 100 h 144"/>
                  <a:gd name="T36" fmla="*/ 218 w 218"/>
                  <a:gd name="T37" fmla="*/ 114 h 144"/>
                  <a:gd name="T38" fmla="*/ 206 w 218"/>
                  <a:gd name="T39" fmla="*/ 127 h 144"/>
                  <a:gd name="T40" fmla="*/ 169 w 218"/>
                  <a:gd name="T41" fmla="*/ 144 h 144"/>
                  <a:gd name="T42" fmla="*/ 169 w 218"/>
                  <a:gd name="T43" fmla="*/ 144 h 144"/>
                  <a:gd name="T44" fmla="*/ 169 w 218"/>
                  <a:gd name="T45" fmla="*/ 143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18" h="144">
                    <a:moveTo>
                      <a:pt x="169" y="143"/>
                    </a:moveTo>
                    <a:lnTo>
                      <a:pt x="145" y="132"/>
                    </a:lnTo>
                    <a:lnTo>
                      <a:pt x="118" y="119"/>
                    </a:lnTo>
                    <a:lnTo>
                      <a:pt x="91" y="108"/>
                    </a:lnTo>
                    <a:lnTo>
                      <a:pt x="64" y="94"/>
                    </a:lnTo>
                    <a:lnTo>
                      <a:pt x="40" y="82"/>
                    </a:lnTo>
                    <a:lnTo>
                      <a:pt x="20" y="68"/>
                    </a:lnTo>
                    <a:lnTo>
                      <a:pt x="5" y="52"/>
                    </a:lnTo>
                    <a:lnTo>
                      <a:pt x="0" y="36"/>
                    </a:lnTo>
                    <a:lnTo>
                      <a:pt x="3" y="19"/>
                    </a:lnTo>
                    <a:lnTo>
                      <a:pt x="20" y="0"/>
                    </a:lnTo>
                    <a:lnTo>
                      <a:pt x="30" y="19"/>
                    </a:lnTo>
                    <a:lnTo>
                      <a:pt x="52" y="34"/>
                    </a:lnTo>
                    <a:lnTo>
                      <a:pt x="86" y="48"/>
                    </a:lnTo>
                    <a:lnTo>
                      <a:pt x="123" y="62"/>
                    </a:lnTo>
                    <a:lnTo>
                      <a:pt x="160" y="75"/>
                    </a:lnTo>
                    <a:lnTo>
                      <a:pt x="189" y="86"/>
                    </a:lnTo>
                    <a:lnTo>
                      <a:pt x="211" y="100"/>
                    </a:lnTo>
                    <a:lnTo>
                      <a:pt x="218" y="114"/>
                    </a:lnTo>
                    <a:lnTo>
                      <a:pt x="206" y="127"/>
                    </a:lnTo>
                    <a:lnTo>
                      <a:pt x="169" y="144"/>
                    </a:lnTo>
                    <a:lnTo>
                      <a:pt x="169" y="144"/>
                    </a:lnTo>
                    <a:lnTo>
                      <a:pt x="169" y="143"/>
                    </a:lnTo>
                    <a:close/>
                  </a:path>
                </a:pathLst>
              </a:custGeom>
              <a:solidFill>
                <a:srgbClr val="D18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521" name="Freeform 65"/>
              <p:cNvSpPr>
                <a:spLocks/>
              </p:cNvSpPr>
              <p:nvPr/>
            </p:nvSpPr>
            <p:spPr bwMode="auto">
              <a:xfrm>
                <a:off x="3824" y="3917"/>
                <a:ext cx="213" cy="54"/>
              </a:xfrm>
              <a:custGeom>
                <a:avLst/>
                <a:gdLst>
                  <a:gd name="T0" fmla="*/ 213 w 213"/>
                  <a:gd name="T1" fmla="*/ 8 h 54"/>
                  <a:gd name="T2" fmla="*/ 194 w 213"/>
                  <a:gd name="T3" fmla="*/ 13 h 54"/>
                  <a:gd name="T4" fmla="*/ 174 w 213"/>
                  <a:gd name="T5" fmla="*/ 17 h 54"/>
                  <a:gd name="T6" fmla="*/ 154 w 213"/>
                  <a:gd name="T7" fmla="*/ 22 h 54"/>
                  <a:gd name="T8" fmla="*/ 132 w 213"/>
                  <a:gd name="T9" fmla="*/ 27 h 54"/>
                  <a:gd name="T10" fmla="*/ 113 w 213"/>
                  <a:gd name="T11" fmla="*/ 32 h 54"/>
                  <a:gd name="T12" fmla="*/ 91 w 213"/>
                  <a:gd name="T13" fmla="*/ 37 h 54"/>
                  <a:gd name="T14" fmla="*/ 69 w 213"/>
                  <a:gd name="T15" fmla="*/ 41 h 54"/>
                  <a:gd name="T16" fmla="*/ 47 w 213"/>
                  <a:gd name="T17" fmla="*/ 46 h 54"/>
                  <a:gd name="T18" fmla="*/ 24 w 213"/>
                  <a:gd name="T19" fmla="*/ 50 h 54"/>
                  <a:gd name="T20" fmla="*/ 0 w 213"/>
                  <a:gd name="T21" fmla="*/ 54 h 54"/>
                  <a:gd name="T22" fmla="*/ 7 w 213"/>
                  <a:gd name="T23" fmla="*/ 46 h 54"/>
                  <a:gd name="T24" fmla="*/ 17 w 213"/>
                  <a:gd name="T25" fmla="*/ 39 h 54"/>
                  <a:gd name="T26" fmla="*/ 29 w 213"/>
                  <a:gd name="T27" fmla="*/ 33 h 54"/>
                  <a:gd name="T28" fmla="*/ 44 w 213"/>
                  <a:gd name="T29" fmla="*/ 27 h 54"/>
                  <a:gd name="T30" fmla="*/ 61 w 213"/>
                  <a:gd name="T31" fmla="*/ 22 h 54"/>
                  <a:gd name="T32" fmla="*/ 76 w 213"/>
                  <a:gd name="T33" fmla="*/ 17 h 54"/>
                  <a:gd name="T34" fmla="*/ 93 w 213"/>
                  <a:gd name="T35" fmla="*/ 13 h 54"/>
                  <a:gd name="T36" fmla="*/ 110 w 213"/>
                  <a:gd name="T37" fmla="*/ 9 h 54"/>
                  <a:gd name="T38" fmla="*/ 127 w 213"/>
                  <a:gd name="T39" fmla="*/ 5 h 54"/>
                  <a:gd name="T40" fmla="*/ 145 w 213"/>
                  <a:gd name="T41" fmla="*/ 0 h 54"/>
                  <a:gd name="T42" fmla="*/ 152 w 213"/>
                  <a:gd name="T43" fmla="*/ 0 h 54"/>
                  <a:gd name="T44" fmla="*/ 159 w 213"/>
                  <a:gd name="T45" fmla="*/ 0 h 54"/>
                  <a:gd name="T46" fmla="*/ 167 w 213"/>
                  <a:gd name="T47" fmla="*/ 0 h 54"/>
                  <a:gd name="T48" fmla="*/ 174 w 213"/>
                  <a:gd name="T49" fmla="*/ 1 h 54"/>
                  <a:gd name="T50" fmla="*/ 181 w 213"/>
                  <a:gd name="T51" fmla="*/ 2 h 54"/>
                  <a:gd name="T52" fmla="*/ 186 w 213"/>
                  <a:gd name="T53" fmla="*/ 3 h 54"/>
                  <a:gd name="T54" fmla="*/ 194 w 213"/>
                  <a:gd name="T55" fmla="*/ 5 h 54"/>
                  <a:gd name="T56" fmla="*/ 201 w 213"/>
                  <a:gd name="T57" fmla="*/ 7 h 54"/>
                  <a:gd name="T58" fmla="*/ 206 w 213"/>
                  <a:gd name="T59" fmla="*/ 8 h 54"/>
                  <a:gd name="T60" fmla="*/ 213 w 213"/>
                  <a:gd name="T61" fmla="*/ 9 h 54"/>
                  <a:gd name="T62" fmla="*/ 213 w 213"/>
                  <a:gd name="T63" fmla="*/ 9 h 54"/>
                  <a:gd name="T64" fmla="*/ 213 w 213"/>
                  <a:gd name="T65" fmla="*/ 8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13" h="54">
                    <a:moveTo>
                      <a:pt x="213" y="8"/>
                    </a:moveTo>
                    <a:lnTo>
                      <a:pt x="194" y="13"/>
                    </a:lnTo>
                    <a:lnTo>
                      <a:pt x="174" y="17"/>
                    </a:lnTo>
                    <a:lnTo>
                      <a:pt x="154" y="22"/>
                    </a:lnTo>
                    <a:lnTo>
                      <a:pt x="132" y="27"/>
                    </a:lnTo>
                    <a:lnTo>
                      <a:pt x="113" y="32"/>
                    </a:lnTo>
                    <a:lnTo>
                      <a:pt x="91" y="37"/>
                    </a:lnTo>
                    <a:lnTo>
                      <a:pt x="69" y="41"/>
                    </a:lnTo>
                    <a:lnTo>
                      <a:pt x="47" y="46"/>
                    </a:lnTo>
                    <a:lnTo>
                      <a:pt x="24" y="50"/>
                    </a:lnTo>
                    <a:lnTo>
                      <a:pt x="0" y="54"/>
                    </a:lnTo>
                    <a:lnTo>
                      <a:pt x="7" y="46"/>
                    </a:lnTo>
                    <a:lnTo>
                      <a:pt x="17" y="39"/>
                    </a:lnTo>
                    <a:lnTo>
                      <a:pt x="29" y="33"/>
                    </a:lnTo>
                    <a:lnTo>
                      <a:pt x="44" y="27"/>
                    </a:lnTo>
                    <a:lnTo>
                      <a:pt x="61" y="22"/>
                    </a:lnTo>
                    <a:lnTo>
                      <a:pt x="76" y="17"/>
                    </a:lnTo>
                    <a:lnTo>
                      <a:pt x="93" y="13"/>
                    </a:lnTo>
                    <a:lnTo>
                      <a:pt x="110" y="9"/>
                    </a:lnTo>
                    <a:lnTo>
                      <a:pt x="127" y="5"/>
                    </a:lnTo>
                    <a:lnTo>
                      <a:pt x="145" y="0"/>
                    </a:lnTo>
                    <a:lnTo>
                      <a:pt x="152" y="0"/>
                    </a:lnTo>
                    <a:lnTo>
                      <a:pt x="159" y="0"/>
                    </a:lnTo>
                    <a:lnTo>
                      <a:pt x="167" y="0"/>
                    </a:lnTo>
                    <a:lnTo>
                      <a:pt x="174" y="1"/>
                    </a:lnTo>
                    <a:lnTo>
                      <a:pt x="181" y="2"/>
                    </a:lnTo>
                    <a:lnTo>
                      <a:pt x="186" y="3"/>
                    </a:lnTo>
                    <a:lnTo>
                      <a:pt x="194" y="5"/>
                    </a:lnTo>
                    <a:lnTo>
                      <a:pt x="201" y="7"/>
                    </a:lnTo>
                    <a:lnTo>
                      <a:pt x="206" y="8"/>
                    </a:lnTo>
                    <a:lnTo>
                      <a:pt x="213" y="9"/>
                    </a:lnTo>
                    <a:lnTo>
                      <a:pt x="213" y="9"/>
                    </a:lnTo>
                    <a:lnTo>
                      <a:pt x="213" y="8"/>
                    </a:lnTo>
                    <a:close/>
                  </a:path>
                </a:pathLst>
              </a:custGeom>
              <a:solidFill>
                <a:srgbClr val="D18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522" name="Freeform 66"/>
              <p:cNvSpPr>
                <a:spLocks/>
              </p:cNvSpPr>
              <p:nvPr/>
            </p:nvSpPr>
            <p:spPr bwMode="auto">
              <a:xfrm>
                <a:off x="3949" y="3958"/>
                <a:ext cx="221" cy="54"/>
              </a:xfrm>
              <a:custGeom>
                <a:avLst/>
                <a:gdLst>
                  <a:gd name="T0" fmla="*/ 221 w 221"/>
                  <a:gd name="T1" fmla="*/ 0 h 54"/>
                  <a:gd name="T2" fmla="*/ 216 w 221"/>
                  <a:gd name="T3" fmla="*/ 5 h 54"/>
                  <a:gd name="T4" fmla="*/ 211 w 221"/>
                  <a:gd name="T5" fmla="*/ 8 h 54"/>
                  <a:gd name="T6" fmla="*/ 201 w 221"/>
                  <a:gd name="T7" fmla="*/ 12 h 54"/>
                  <a:gd name="T8" fmla="*/ 191 w 221"/>
                  <a:gd name="T9" fmla="*/ 13 h 54"/>
                  <a:gd name="T10" fmla="*/ 179 w 221"/>
                  <a:gd name="T11" fmla="*/ 15 h 54"/>
                  <a:gd name="T12" fmla="*/ 167 w 221"/>
                  <a:gd name="T13" fmla="*/ 16 h 54"/>
                  <a:gd name="T14" fmla="*/ 157 w 221"/>
                  <a:gd name="T15" fmla="*/ 17 h 54"/>
                  <a:gd name="T16" fmla="*/ 145 w 221"/>
                  <a:gd name="T17" fmla="*/ 20 h 54"/>
                  <a:gd name="T18" fmla="*/ 135 w 221"/>
                  <a:gd name="T19" fmla="*/ 22 h 54"/>
                  <a:gd name="T20" fmla="*/ 125 w 221"/>
                  <a:gd name="T21" fmla="*/ 24 h 54"/>
                  <a:gd name="T22" fmla="*/ 115 w 221"/>
                  <a:gd name="T23" fmla="*/ 29 h 54"/>
                  <a:gd name="T24" fmla="*/ 105 w 221"/>
                  <a:gd name="T25" fmla="*/ 32 h 54"/>
                  <a:gd name="T26" fmla="*/ 96 w 221"/>
                  <a:gd name="T27" fmla="*/ 36 h 54"/>
                  <a:gd name="T28" fmla="*/ 83 w 221"/>
                  <a:gd name="T29" fmla="*/ 38 h 54"/>
                  <a:gd name="T30" fmla="*/ 73 w 221"/>
                  <a:gd name="T31" fmla="*/ 41 h 54"/>
                  <a:gd name="T32" fmla="*/ 61 w 221"/>
                  <a:gd name="T33" fmla="*/ 44 h 54"/>
                  <a:gd name="T34" fmla="*/ 51 w 221"/>
                  <a:gd name="T35" fmla="*/ 46 h 54"/>
                  <a:gd name="T36" fmla="*/ 39 w 221"/>
                  <a:gd name="T37" fmla="*/ 49 h 54"/>
                  <a:gd name="T38" fmla="*/ 29 w 221"/>
                  <a:gd name="T39" fmla="*/ 52 h 54"/>
                  <a:gd name="T40" fmla="*/ 20 w 221"/>
                  <a:gd name="T41" fmla="*/ 54 h 54"/>
                  <a:gd name="T42" fmla="*/ 0 w 221"/>
                  <a:gd name="T43" fmla="*/ 45 h 54"/>
                  <a:gd name="T44" fmla="*/ 17 w 221"/>
                  <a:gd name="T45" fmla="*/ 38 h 54"/>
                  <a:gd name="T46" fmla="*/ 37 w 221"/>
                  <a:gd name="T47" fmla="*/ 30 h 54"/>
                  <a:gd name="T48" fmla="*/ 56 w 221"/>
                  <a:gd name="T49" fmla="*/ 23 h 54"/>
                  <a:gd name="T50" fmla="*/ 76 w 221"/>
                  <a:gd name="T51" fmla="*/ 17 h 54"/>
                  <a:gd name="T52" fmla="*/ 98 w 221"/>
                  <a:gd name="T53" fmla="*/ 12 h 54"/>
                  <a:gd name="T54" fmla="*/ 120 w 221"/>
                  <a:gd name="T55" fmla="*/ 7 h 54"/>
                  <a:gd name="T56" fmla="*/ 145 w 221"/>
                  <a:gd name="T57" fmla="*/ 4 h 54"/>
                  <a:gd name="T58" fmla="*/ 169 w 221"/>
                  <a:gd name="T59" fmla="*/ 1 h 54"/>
                  <a:gd name="T60" fmla="*/ 194 w 221"/>
                  <a:gd name="T61" fmla="*/ 0 h 54"/>
                  <a:gd name="T62" fmla="*/ 221 w 221"/>
                  <a:gd name="T63" fmla="*/ 0 h 54"/>
                  <a:gd name="T64" fmla="*/ 221 w 221"/>
                  <a:gd name="T65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21" h="54">
                    <a:moveTo>
                      <a:pt x="221" y="0"/>
                    </a:moveTo>
                    <a:lnTo>
                      <a:pt x="216" y="5"/>
                    </a:lnTo>
                    <a:lnTo>
                      <a:pt x="211" y="8"/>
                    </a:lnTo>
                    <a:lnTo>
                      <a:pt x="201" y="12"/>
                    </a:lnTo>
                    <a:lnTo>
                      <a:pt x="191" y="13"/>
                    </a:lnTo>
                    <a:lnTo>
                      <a:pt x="179" y="15"/>
                    </a:lnTo>
                    <a:lnTo>
                      <a:pt x="167" y="16"/>
                    </a:lnTo>
                    <a:lnTo>
                      <a:pt x="157" y="17"/>
                    </a:lnTo>
                    <a:lnTo>
                      <a:pt x="145" y="20"/>
                    </a:lnTo>
                    <a:lnTo>
                      <a:pt x="135" y="22"/>
                    </a:lnTo>
                    <a:lnTo>
                      <a:pt x="125" y="24"/>
                    </a:lnTo>
                    <a:lnTo>
                      <a:pt x="115" y="29"/>
                    </a:lnTo>
                    <a:lnTo>
                      <a:pt x="105" y="32"/>
                    </a:lnTo>
                    <a:lnTo>
                      <a:pt x="96" y="36"/>
                    </a:lnTo>
                    <a:lnTo>
                      <a:pt x="83" y="38"/>
                    </a:lnTo>
                    <a:lnTo>
                      <a:pt x="73" y="41"/>
                    </a:lnTo>
                    <a:lnTo>
                      <a:pt x="61" y="44"/>
                    </a:lnTo>
                    <a:lnTo>
                      <a:pt x="51" y="46"/>
                    </a:lnTo>
                    <a:lnTo>
                      <a:pt x="39" y="49"/>
                    </a:lnTo>
                    <a:lnTo>
                      <a:pt x="29" y="52"/>
                    </a:lnTo>
                    <a:lnTo>
                      <a:pt x="20" y="54"/>
                    </a:lnTo>
                    <a:lnTo>
                      <a:pt x="0" y="45"/>
                    </a:lnTo>
                    <a:lnTo>
                      <a:pt x="17" y="38"/>
                    </a:lnTo>
                    <a:lnTo>
                      <a:pt x="37" y="30"/>
                    </a:lnTo>
                    <a:lnTo>
                      <a:pt x="56" y="23"/>
                    </a:lnTo>
                    <a:lnTo>
                      <a:pt x="76" y="17"/>
                    </a:lnTo>
                    <a:lnTo>
                      <a:pt x="98" y="12"/>
                    </a:lnTo>
                    <a:lnTo>
                      <a:pt x="120" y="7"/>
                    </a:lnTo>
                    <a:lnTo>
                      <a:pt x="145" y="4"/>
                    </a:lnTo>
                    <a:lnTo>
                      <a:pt x="169" y="1"/>
                    </a:lnTo>
                    <a:lnTo>
                      <a:pt x="194" y="0"/>
                    </a:lnTo>
                    <a:lnTo>
                      <a:pt x="221" y="0"/>
                    </a:lnTo>
                    <a:lnTo>
                      <a:pt x="221" y="0"/>
                    </a:lnTo>
                    <a:close/>
                  </a:path>
                </a:pathLst>
              </a:custGeom>
              <a:solidFill>
                <a:srgbClr val="D18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523" name="Freeform 67"/>
              <p:cNvSpPr>
                <a:spLocks/>
              </p:cNvSpPr>
              <p:nvPr/>
            </p:nvSpPr>
            <p:spPr bwMode="auto">
              <a:xfrm>
                <a:off x="3464" y="3999"/>
                <a:ext cx="934" cy="217"/>
              </a:xfrm>
              <a:custGeom>
                <a:avLst/>
                <a:gdLst>
                  <a:gd name="T0" fmla="*/ 220 w 934"/>
                  <a:gd name="T1" fmla="*/ 161 h 217"/>
                  <a:gd name="T2" fmla="*/ 291 w 934"/>
                  <a:gd name="T3" fmla="*/ 169 h 217"/>
                  <a:gd name="T4" fmla="*/ 362 w 934"/>
                  <a:gd name="T5" fmla="*/ 177 h 217"/>
                  <a:gd name="T6" fmla="*/ 438 w 934"/>
                  <a:gd name="T7" fmla="*/ 185 h 217"/>
                  <a:gd name="T8" fmla="*/ 514 w 934"/>
                  <a:gd name="T9" fmla="*/ 191 h 217"/>
                  <a:gd name="T10" fmla="*/ 590 w 934"/>
                  <a:gd name="T11" fmla="*/ 195 h 217"/>
                  <a:gd name="T12" fmla="*/ 666 w 934"/>
                  <a:gd name="T13" fmla="*/ 196 h 217"/>
                  <a:gd name="T14" fmla="*/ 737 w 934"/>
                  <a:gd name="T15" fmla="*/ 191 h 217"/>
                  <a:gd name="T16" fmla="*/ 808 w 934"/>
                  <a:gd name="T17" fmla="*/ 182 h 217"/>
                  <a:gd name="T18" fmla="*/ 875 w 934"/>
                  <a:gd name="T19" fmla="*/ 167 h 217"/>
                  <a:gd name="T20" fmla="*/ 934 w 934"/>
                  <a:gd name="T21" fmla="*/ 144 h 217"/>
                  <a:gd name="T22" fmla="*/ 929 w 934"/>
                  <a:gd name="T23" fmla="*/ 160 h 217"/>
                  <a:gd name="T24" fmla="*/ 916 w 934"/>
                  <a:gd name="T25" fmla="*/ 174 h 217"/>
                  <a:gd name="T26" fmla="*/ 894 w 934"/>
                  <a:gd name="T27" fmla="*/ 183 h 217"/>
                  <a:gd name="T28" fmla="*/ 867 w 934"/>
                  <a:gd name="T29" fmla="*/ 190 h 217"/>
                  <a:gd name="T30" fmla="*/ 835 w 934"/>
                  <a:gd name="T31" fmla="*/ 196 h 217"/>
                  <a:gd name="T32" fmla="*/ 799 w 934"/>
                  <a:gd name="T33" fmla="*/ 200 h 217"/>
                  <a:gd name="T34" fmla="*/ 764 w 934"/>
                  <a:gd name="T35" fmla="*/ 204 h 217"/>
                  <a:gd name="T36" fmla="*/ 728 w 934"/>
                  <a:gd name="T37" fmla="*/ 207 h 217"/>
                  <a:gd name="T38" fmla="*/ 693 w 934"/>
                  <a:gd name="T39" fmla="*/ 211 h 217"/>
                  <a:gd name="T40" fmla="*/ 661 w 934"/>
                  <a:gd name="T41" fmla="*/ 215 h 217"/>
                  <a:gd name="T42" fmla="*/ 598 w 934"/>
                  <a:gd name="T43" fmla="*/ 216 h 217"/>
                  <a:gd name="T44" fmla="*/ 534 w 934"/>
                  <a:gd name="T45" fmla="*/ 217 h 217"/>
                  <a:gd name="T46" fmla="*/ 473 w 934"/>
                  <a:gd name="T47" fmla="*/ 216 h 217"/>
                  <a:gd name="T48" fmla="*/ 411 w 934"/>
                  <a:gd name="T49" fmla="*/ 214 h 217"/>
                  <a:gd name="T50" fmla="*/ 350 w 934"/>
                  <a:gd name="T51" fmla="*/ 209 h 217"/>
                  <a:gd name="T52" fmla="*/ 291 w 934"/>
                  <a:gd name="T53" fmla="*/ 203 h 217"/>
                  <a:gd name="T54" fmla="*/ 232 w 934"/>
                  <a:gd name="T55" fmla="*/ 193 h 217"/>
                  <a:gd name="T56" fmla="*/ 176 w 934"/>
                  <a:gd name="T57" fmla="*/ 180 h 217"/>
                  <a:gd name="T58" fmla="*/ 122 w 934"/>
                  <a:gd name="T59" fmla="*/ 163 h 217"/>
                  <a:gd name="T60" fmla="*/ 71 w 934"/>
                  <a:gd name="T61" fmla="*/ 141 h 217"/>
                  <a:gd name="T62" fmla="*/ 71 w 934"/>
                  <a:gd name="T63" fmla="*/ 126 h 217"/>
                  <a:gd name="T64" fmla="*/ 68 w 934"/>
                  <a:gd name="T65" fmla="*/ 111 h 217"/>
                  <a:gd name="T66" fmla="*/ 63 w 934"/>
                  <a:gd name="T67" fmla="*/ 96 h 217"/>
                  <a:gd name="T68" fmla="*/ 58 w 934"/>
                  <a:gd name="T69" fmla="*/ 83 h 217"/>
                  <a:gd name="T70" fmla="*/ 51 w 934"/>
                  <a:gd name="T71" fmla="*/ 69 h 217"/>
                  <a:gd name="T72" fmla="*/ 41 w 934"/>
                  <a:gd name="T73" fmla="*/ 55 h 217"/>
                  <a:gd name="T74" fmla="*/ 32 w 934"/>
                  <a:gd name="T75" fmla="*/ 41 h 217"/>
                  <a:gd name="T76" fmla="*/ 22 w 934"/>
                  <a:gd name="T77" fmla="*/ 28 h 217"/>
                  <a:gd name="T78" fmla="*/ 12 w 934"/>
                  <a:gd name="T79" fmla="*/ 14 h 217"/>
                  <a:gd name="T80" fmla="*/ 0 w 934"/>
                  <a:gd name="T81" fmla="*/ 0 h 217"/>
                  <a:gd name="T82" fmla="*/ 36 w 934"/>
                  <a:gd name="T83" fmla="*/ 12 h 217"/>
                  <a:gd name="T84" fmla="*/ 61 w 934"/>
                  <a:gd name="T85" fmla="*/ 27 h 217"/>
                  <a:gd name="T86" fmla="*/ 76 w 934"/>
                  <a:gd name="T87" fmla="*/ 44 h 217"/>
                  <a:gd name="T88" fmla="*/ 88 w 934"/>
                  <a:gd name="T89" fmla="*/ 63 h 217"/>
                  <a:gd name="T90" fmla="*/ 95 w 934"/>
                  <a:gd name="T91" fmla="*/ 83 h 217"/>
                  <a:gd name="T92" fmla="*/ 105 w 934"/>
                  <a:gd name="T93" fmla="*/ 102 h 217"/>
                  <a:gd name="T94" fmla="*/ 120 w 934"/>
                  <a:gd name="T95" fmla="*/ 121 h 217"/>
                  <a:gd name="T96" fmla="*/ 142 w 934"/>
                  <a:gd name="T97" fmla="*/ 139 h 217"/>
                  <a:gd name="T98" fmla="*/ 176 w 934"/>
                  <a:gd name="T99" fmla="*/ 152 h 217"/>
                  <a:gd name="T100" fmla="*/ 220 w 934"/>
                  <a:gd name="T101" fmla="*/ 161 h 217"/>
                  <a:gd name="T102" fmla="*/ 220 w 934"/>
                  <a:gd name="T103" fmla="*/ 161 h 2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934" h="217">
                    <a:moveTo>
                      <a:pt x="220" y="161"/>
                    </a:moveTo>
                    <a:lnTo>
                      <a:pt x="291" y="169"/>
                    </a:lnTo>
                    <a:lnTo>
                      <a:pt x="362" y="177"/>
                    </a:lnTo>
                    <a:lnTo>
                      <a:pt x="438" y="185"/>
                    </a:lnTo>
                    <a:lnTo>
                      <a:pt x="514" y="191"/>
                    </a:lnTo>
                    <a:lnTo>
                      <a:pt x="590" y="195"/>
                    </a:lnTo>
                    <a:lnTo>
                      <a:pt x="666" y="196"/>
                    </a:lnTo>
                    <a:lnTo>
                      <a:pt x="737" y="191"/>
                    </a:lnTo>
                    <a:lnTo>
                      <a:pt x="808" y="182"/>
                    </a:lnTo>
                    <a:lnTo>
                      <a:pt x="875" y="167"/>
                    </a:lnTo>
                    <a:lnTo>
                      <a:pt x="934" y="144"/>
                    </a:lnTo>
                    <a:lnTo>
                      <a:pt x="929" y="160"/>
                    </a:lnTo>
                    <a:lnTo>
                      <a:pt x="916" y="174"/>
                    </a:lnTo>
                    <a:lnTo>
                      <a:pt x="894" y="183"/>
                    </a:lnTo>
                    <a:lnTo>
                      <a:pt x="867" y="190"/>
                    </a:lnTo>
                    <a:lnTo>
                      <a:pt x="835" y="196"/>
                    </a:lnTo>
                    <a:lnTo>
                      <a:pt x="799" y="200"/>
                    </a:lnTo>
                    <a:lnTo>
                      <a:pt x="764" y="204"/>
                    </a:lnTo>
                    <a:lnTo>
                      <a:pt x="728" y="207"/>
                    </a:lnTo>
                    <a:lnTo>
                      <a:pt x="693" y="211"/>
                    </a:lnTo>
                    <a:lnTo>
                      <a:pt x="661" y="215"/>
                    </a:lnTo>
                    <a:lnTo>
                      <a:pt x="598" y="216"/>
                    </a:lnTo>
                    <a:lnTo>
                      <a:pt x="534" y="217"/>
                    </a:lnTo>
                    <a:lnTo>
                      <a:pt x="473" y="216"/>
                    </a:lnTo>
                    <a:lnTo>
                      <a:pt x="411" y="214"/>
                    </a:lnTo>
                    <a:lnTo>
                      <a:pt x="350" y="209"/>
                    </a:lnTo>
                    <a:lnTo>
                      <a:pt x="291" y="203"/>
                    </a:lnTo>
                    <a:lnTo>
                      <a:pt x="232" y="193"/>
                    </a:lnTo>
                    <a:lnTo>
                      <a:pt x="176" y="180"/>
                    </a:lnTo>
                    <a:lnTo>
                      <a:pt x="122" y="163"/>
                    </a:lnTo>
                    <a:lnTo>
                      <a:pt x="71" y="141"/>
                    </a:lnTo>
                    <a:lnTo>
                      <a:pt x="71" y="126"/>
                    </a:lnTo>
                    <a:lnTo>
                      <a:pt x="68" y="111"/>
                    </a:lnTo>
                    <a:lnTo>
                      <a:pt x="63" y="96"/>
                    </a:lnTo>
                    <a:lnTo>
                      <a:pt x="58" y="83"/>
                    </a:lnTo>
                    <a:lnTo>
                      <a:pt x="51" y="69"/>
                    </a:lnTo>
                    <a:lnTo>
                      <a:pt x="41" y="55"/>
                    </a:lnTo>
                    <a:lnTo>
                      <a:pt x="32" y="41"/>
                    </a:lnTo>
                    <a:lnTo>
                      <a:pt x="22" y="28"/>
                    </a:lnTo>
                    <a:lnTo>
                      <a:pt x="12" y="14"/>
                    </a:lnTo>
                    <a:lnTo>
                      <a:pt x="0" y="0"/>
                    </a:lnTo>
                    <a:lnTo>
                      <a:pt x="36" y="12"/>
                    </a:lnTo>
                    <a:lnTo>
                      <a:pt x="61" y="27"/>
                    </a:lnTo>
                    <a:lnTo>
                      <a:pt x="76" y="44"/>
                    </a:lnTo>
                    <a:lnTo>
                      <a:pt x="88" y="63"/>
                    </a:lnTo>
                    <a:lnTo>
                      <a:pt x="95" y="83"/>
                    </a:lnTo>
                    <a:lnTo>
                      <a:pt x="105" y="102"/>
                    </a:lnTo>
                    <a:lnTo>
                      <a:pt x="120" y="121"/>
                    </a:lnTo>
                    <a:lnTo>
                      <a:pt x="142" y="139"/>
                    </a:lnTo>
                    <a:lnTo>
                      <a:pt x="176" y="152"/>
                    </a:lnTo>
                    <a:lnTo>
                      <a:pt x="220" y="161"/>
                    </a:lnTo>
                    <a:lnTo>
                      <a:pt x="220" y="161"/>
                    </a:lnTo>
                    <a:close/>
                  </a:path>
                </a:pathLst>
              </a:custGeom>
              <a:solidFill>
                <a:srgbClr val="D18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524" name="Freeform 68"/>
              <p:cNvSpPr>
                <a:spLocks/>
              </p:cNvSpPr>
              <p:nvPr/>
            </p:nvSpPr>
            <p:spPr bwMode="auto">
              <a:xfrm>
                <a:off x="2140" y="3743"/>
                <a:ext cx="101" cy="121"/>
              </a:xfrm>
              <a:custGeom>
                <a:avLst/>
                <a:gdLst>
                  <a:gd name="T0" fmla="*/ 81 w 101"/>
                  <a:gd name="T1" fmla="*/ 103 h 121"/>
                  <a:gd name="T2" fmla="*/ 44 w 101"/>
                  <a:gd name="T3" fmla="*/ 121 h 121"/>
                  <a:gd name="T4" fmla="*/ 39 w 101"/>
                  <a:gd name="T5" fmla="*/ 110 h 121"/>
                  <a:gd name="T6" fmla="*/ 34 w 101"/>
                  <a:gd name="T7" fmla="*/ 100 h 121"/>
                  <a:gd name="T8" fmla="*/ 29 w 101"/>
                  <a:gd name="T9" fmla="*/ 88 h 121"/>
                  <a:gd name="T10" fmla="*/ 25 w 101"/>
                  <a:gd name="T11" fmla="*/ 77 h 121"/>
                  <a:gd name="T12" fmla="*/ 20 w 101"/>
                  <a:gd name="T13" fmla="*/ 67 h 121"/>
                  <a:gd name="T14" fmla="*/ 15 w 101"/>
                  <a:gd name="T15" fmla="*/ 55 h 121"/>
                  <a:gd name="T16" fmla="*/ 10 w 101"/>
                  <a:gd name="T17" fmla="*/ 44 h 121"/>
                  <a:gd name="T18" fmla="*/ 5 w 101"/>
                  <a:gd name="T19" fmla="*/ 32 h 121"/>
                  <a:gd name="T20" fmla="*/ 3 w 101"/>
                  <a:gd name="T21" fmla="*/ 20 h 121"/>
                  <a:gd name="T22" fmla="*/ 0 w 101"/>
                  <a:gd name="T23" fmla="*/ 6 h 121"/>
                  <a:gd name="T24" fmla="*/ 47 w 101"/>
                  <a:gd name="T25" fmla="*/ 0 h 121"/>
                  <a:gd name="T26" fmla="*/ 76 w 101"/>
                  <a:gd name="T27" fmla="*/ 0 h 121"/>
                  <a:gd name="T28" fmla="*/ 93 w 101"/>
                  <a:gd name="T29" fmla="*/ 6 h 121"/>
                  <a:gd name="T30" fmla="*/ 101 w 101"/>
                  <a:gd name="T31" fmla="*/ 16 h 121"/>
                  <a:gd name="T32" fmla="*/ 101 w 101"/>
                  <a:gd name="T33" fmla="*/ 30 h 121"/>
                  <a:gd name="T34" fmla="*/ 93 w 101"/>
                  <a:gd name="T35" fmla="*/ 46 h 121"/>
                  <a:gd name="T36" fmla="*/ 86 w 101"/>
                  <a:gd name="T37" fmla="*/ 62 h 121"/>
                  <a:gd name="T38" fmla="*/ 81 w 101"/>
                  <a:gd name="T39" fmla="*/ 78 h 121"/>
                  <a:gd name="T40" fmla="*/ 79 w 101"/>
                  <a:gd name="T41" fmla="*/ 93 h 121"/>
                  <a:gd name="T42" fmla="*/ 81 w 101"/>
                  <a:gd name="T43" fmla="*/ 104 h 121"/>
                  <a:gd name="T44" fmla="*/ 81 w 101"/>
                  <a:gd name="T45" fmla="*/ 104 h 121"/>
                  <a:gd name="T46" fmla="*/ 81 w 101"/>
                  <a:gd name="T47" fmla="*/ 103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01" h="121">
                    <a:moveTo>
                      <a:pt x="81" y="103"/>
                    </a:moveTo>
                    <a:lnTo>
                      <a:pt x="44" y="121"/>
                    </a:lnTo>
                    <a:lnTo>
                      <a:pt x="39" y="110"/>
                    </a:lnTo>
                    <a:lnTo>
                      <a:pt x="34" y="100"/>
                    </a:lnTo>
                    <a:lnTo>
                      <a:pt x="29" y="88"/>
                    </a:lnTo>
                    <a:lnTo>
                      <a:pt x="25" y="77"/>
                    </a:lnTo>
                    <a:lnTo>
                      <a:pt x="20" y="67"/>
                    </a:lnTo>
                    <a:lnTo>
                      <a:pt x="15" y="55"/>
                    </a:lnTo>
                    <a:lnTo>
                      <a:pt x="10" y="44"/>
                    </a:lnTo>
                    <a:lnTo>
                      <a:pt x="5" y="32"/>
                    </a:lnTo>
                    <a:lnTo>
                      <a:pt x="3" y="20"/>
                    </a:lnTo>
                    <a:lnTo>
                      <a:pt x="0" y="6"/>
                    </a:lnTo>
                    <a:lnTo>
                      <a:pt x="47" y="0"/>
                    </a:lnTo>
                    <a:lnTo>
                      <a:pt x="76" y="0"/>
                    </a:lnTo>
                    <a:lnTo>
                      <a:pt x="93" y="6"/>
                    </a:lnTo>
                    <a:lnTo>
                      <a:pt x="101" y="16"/>
                    </a:lnTo>
                    <a:lnTo>
                      <a:pt x="101" y="30"/>
                    </a:lnTo>
                    <a:lnTo>
                      <a:pt x="93" y="46"/>
                    </a:lnTo>
                    <a:lnTo>
                      <a:pt x="86" y="62"/>
                    </a:lnTo>
                    <a:lnTo>
                      <a:pt x="81" y="78"/>
                    </a:lnTo>
                    <a:lnTo>
                      <a:pt x="79" y="93"/>
                    </a:lnTo>
                    <a:lnTo>
                      <a:pt x="81" y="104"/>
                    </a:lnTo>
                    <a:lnTo>
                      <a:pt x="81" y="104"/>
                    </a:lnTo>
                    <a:lnTo>
                      <a:pt x="81" y="103"/>
                    </a:lnTo>
                    <a:close/>
                  </a:path>
                </a:pathLst>
              </a:custGeom>
              <a:solidFill>
                <a:srgbClr val="FF00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525" name="Freeform 69"/>
              <p:cNvSpPr>
                <a:spLocks/>
              </p:cNvSpPr>
              <p:nvPr/>
            </p:nvSpPr>
            <p:spPr bwMode="auto">
              <a:xfrm>
                <a:off x="2258" y="3747"/>
                <a:ext cx="122" cy="132"/>
              </a:xfrm>
              <a:custGeom>
                <a:avLst/>
                <a:gdLst>
                  <a:gd name="T0" fmla="*/ 122 w 122"/>
                  <a:gd name="T1" fmla="*/ 2 h 132"/>
                  <a:gd name="T2" fmla="*/ 103 w 122"/>
                  <a:gd name="T3" fmla="*/ 132 h 132"/>
                  <a:gd name="T4" fmla="*/ 56 w 122"/>
                  <a:gd name="T5" fmla="*/ 131 h 132"/>
                  <a:gd name="T6" fmla="*/ 24 w 122"/>
                  <a:gd name="T7" fmla="*/ 125 h 132"/>
                  <a:gd name="T8" fmla="*/ 7 w 122"/>
                  <a:gd name="T9" fmla="*/ 115 h 132"/>
                  <a:gd name="T10" fmla="*/ 0 w 122"/>
                  <a:gd name="T11" fmla="*/ 103 h 132"/>
                  <a:gd name="T12" fmla="*/ 2 w 122"/>
                  <a:gd name="T13" fmla="*/ 87 h 132"/>
                  <a:gd name="T14" fmla="*/ 10 w 122"/>
                  <a:gd name="T15" fmla="*/ 71 h 132"/>
                  <a:gd name="T16" fmla="*/ 17 w 122"/>
                  <a:gd name="T17" fmla="*/ 52 h 132"/>
                  <a:gd name="T18" fmla="*/ 24 w 122"/>
                  <a:gd name="T19" fmla="*/ 35 h 132"/>
                  <a:gd name="T20" fmla="*/ 27 w 122"/>
                  <a:gd name="T21" fmla="*/ 18 h 132"/>
                  <a:gd name="T22" fmla="*/ 22 w 122"/>
                  <a:gd name="T23" fmla="*/ 2 h 132"/>
                  <a:gd name="T24" fmla="*/ 34 w 122"/>
                  <a:gd name="T25" fmla="*/ 3 h 132"/>
                  <a:gd name="T26" fmla="*/ 46 w 122"/>
                  <a:gd name="T27" fmla="*/ 3 h 132"/>
                  <a:gd name="T28" fmla="*/ 56 w 122"/>
                  <a:gd name="T29" fmla="*/ 2 h 132"/>
                  <a:gd name="T30" fmla="*/ 63 w 122"/>
                  <a:gd name="T31" fmla="*/ 2 h 132"/>
                  <a:gd name="T32" fmla="*/ 73 w 122"/>
                  <a:gd name="T33" fmla="*/ 1 h 132"/>
                  <a:gd name="T34" fmla="*/ 83 w 122"/>
                  <a:gd name="T35" fmla="*/ 0 h 132"/>
                  <a:gd name="T36" fmla="*/ 93 w 122"/>
                  <a:gd name="T37" fmla="*/ 0 h 132"/>
                  <a:gd name="T38" fmla="*/ 103 w 122"/>
                  <a:gd name="T39" fmla="*/ 0 h 132"/>
                  <a:gd name="T40" fmla="*/ 112 w 122"/>
                  <a:gd name="T41" fmla="*/ 1 h 132"/>
                  <a:gd name="T42" fmla="*/ 122 w 122"/>
                  <a:gd name="T43" fmla="*/ 2 h 132"/>
                  <a:gd name="T44" fmla="*/ 122 w 122"/>
                  <a:gd name="T45" fmla="*/ 2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22" h="132">
                    <a:moveTo>
                      <a:pt x="122" y="2"/>
                    </a:moveTo>
                    <a:lnTo>
                      <a:pt x="103" y="132"/>
                    </a:lnTo>
                    <a:lnTo>
                      <a:pt x="56" y="131"/>
                    </a:lnTo>
                    <a:lnTo>
                      <a:pt x="24" y="125"/>
                    </a:lnTo>
                    <a:lnTo>
                      <a:pt x="7" y="115"/>
                    </a:lnTo>
                    <a:lnTo>
                      <a:pt x="0" y="103"/>
                    </a:lnTo>
                    <a:lnTo>
                      <a:pt x="2" y="87"/>
                    </a:lnTo>
                    <a:lnTo>
                      <a:pt x="10" y="71"/>
                    </a:lnTo>
                    <a:lnTo>
                      <a:pt x="17" y="52"/>
                    </a:lnTo>
                    <a:lnTo>
                      <a:pt x="24" y="35"/>
                    </a:lnTo>
                    <a:lnTo>
                      <a:pt x="27" y="18"/>
                    </a:lnTo>
                    <a:lnTo>
                      <a:pt x="22" y="2"/>
                    </a:lnTo>
                    <a:lnTo>
                      <a:pt x="34" y="3"/>
                    </a:lnTo>
                    <a:lnTo>
                      <a:pt x="46" y="3"/>
                    </a:lnTo>
                    <a:lnTo>
                      <a:pt x="56" y="2"/>
                    </a:lnTo>
                    <a:lnTo>
                      <a:pt x="63" y="2"/>
                    </a:lnTo>
                    <a:lnTo>
                      <a:pt x="73" y="1"/>
                    </a:lnTo>
                    <a:lnTo>
                      <a:pt x="83" y="0"/>
                    </a:lnTo>
                    <a:lnTo>
                      <a:pt x="93" y="0"/>
                    </a:lnTo>
                    <a:lnTo>
                      <a:pt x="103" y="0"/>
                    </a:lnTo>
                    <a:lnTo>
                      <a:pt x="112" y="1"/>
                    </a:lnTo>
                    <a:lnTo>
                      <a:pt x="122" y="2"/>
                    </a:lnTo>
                    <a:lnTo>
                      <a:pt x="122" y="2"/>
                    </a:lnTo>
                    <a:close/>
                  </a:path>
                </a:pathLst>
              </a:custGeom>
              <a:solidFill>
                <a:srgbClr val="B3D9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526" name="Freeform 70"/>
              <p:cNvSpPr>
                <a:spLocks/>
              </p:cNvSpPr>
              <p:nvPr/>
            </p:nvSpPr>
            <p:spPr bwMode="auto">
              <a:xfrm>
                <a:off x="2405" y="3749"/>
                <a:ext cx="88" cy="185"/>
              </a:xfrm>
              <a:custGeom>
                <a:avLst/>
                <a:gdLst>
                  <a:gd name="T0" fmla="*/ 88 w 88"/>
                  <a:gd name="T1" fmla="*/ 0 h 185"/>
                  <a:gd name="T2" fmla="*/ 88 w 88"/>
                  <a:gd name="T3" fmla="*/ 19 h 185"/>
                  <a:gd name="T4" fmla="*/ 88 w 88"/>
                  <a:gd name="T5" fmla="*/ 38 h 185"/>
                  <a:gd name="T6" fmla="*/ 86 w 88"/>
                  <a:gd name="T7" fmla="*/ 56 h 185"/>
                  <a:gd name="T8" fmla="*/ 86 w 88"/>
                  <a:gd name="T9" fmla="*/ 75 h 185"/>
                  <a:gd name="T10" fmla="*/ 86 w 88"/>
                  <a:gd name="T11" fmla="*/ 94 h 185"/>
                  <a:gd name="T12" fmla="*/ 83 w 88"/>
                  <a:gd name="T13" fmla="*/ 112 h 185"/>
                  <a:gd name="T14" fmla="*/ 81 w 88"/>
                  <a:gd name="T15" fmla="*/ 130 h 185"/>
                  <a:gd name="T16" fmla="*/ 76 w 88"/>
                  <a:gd name="T17" fmla="*/ 150 h 185"/>
                  <a:gd name="T18" fmla="*/ 71 w 88"/>
                  <a:gd name="T19" fmla="*/ 168 h 185"/>
                  <a:gd name="T20" fmla="*/ 64 w 88"/>
                  <a:gd name="T21" fmla="*/ 185 h 185"/>
                  <a:gd name="T22" fmla="*/ 34 w 88"/>
                  <a:gd name="T23" fmla="*/ 173 h 185"/>
                  <a:gd name="T24" fmla="*/ 14 w 88"/>
                  <a:gd name="T25" fmla="*/ 157 h 185"/>
                  <a:gd name="T26" fmla="*/ 2 w 88"/>
                  <a:gd name="T27" fmla="*/ 139 h 185"/>
                  <a:gd name="T28" fmla="*/ 0 w 88"/>
                  <a:gd name="T29" fmla="*/ 120 h 185"/>
                  <a:gd name="T30" fmla="*/ 2 w 88"/>
                  <a:gd name="T31" fmla="*/ 99 h 185"/>
                  <a:gd name="T32" fmla="*/ 7 w 88"/>
                  <a:gd name="T33" fmla="*/ 79 h 185"/>
                  <a:gd name="T34" fmla="*/ 12 w 88"/>
                  <a:gd name="T35" fmla="*/ 58 h 185"/>
                  <a:gd name="T36" fmla="*/ 17 w 88"/>
                  <a:gd name="T37" fmla="*/ 38 h 185"/>
                  <a:gd name="T38" fmla="*/ 22 w 88"/>
                  <a:gd name="T39" fmla="*/ 18 h 185"/>
                  <a:gd name="T40" fmla="*/ 19 w 88"/>
                  <a:gd name="T41" fmla="*/ 0 h 185"/>
                  <a:gd name="T42" fmla="*/ 88 w 88"/>
                  <a:gd name="T43" fmla="*/ 0 h 185"/>
                  <a:gd name="T44" fmla="*/ 88 w 88"/>
                  <a:gd name="T45" fmla="*/ 0 h 1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88" h="185">
                    <a:moveTo>
                      <a:pt x="88" y="0"/>
                    </a:moveTo>
                    <a:lnTo>
                      <a:pt x="88" y="19"/>
                    </a:lnTo>
                    <a:lnTo>
                      <a:pt x="88" y="38"/>
                    </a:lnTo>
                    <a:lnTo>
                      <a:pt x="86" y="56"/>
                    </a:lnTo>
                    <a:lnTo>
                      <a:pt x="86" y="75"/>
                    </a:lnTo>
                    <a:lnTo>
                      <a:pt x="86" y="94"/>
                    </a:lnTo>
                    <a:lnTo>
                      <a:pt x="83" y="112"/>
                    </a:lnTo>
                    <a:lnTo>
                      <a:pt x="81" y="130"/>
                    </a:lnTo>
                    <a:lnTo>
                      <a:pt x="76" y="150"/>
                    </a:lnTo>
                    <a:lnTo>
                      <a:pt x="71" y="168"/>
                    </a:lnTo>
                    <a:lnTo>
                      <a:pt x="64" y="185"/>
                    </a:lnTo>
                    <a:lnTo>
                      <a:pt x="34" y="173"/>
                    </a:lnTo>
                    <a:lnTo>
                      <a:pt x="14" y="157"/>
                    </a:lnTo>
                    <a:lnTo>
                      <a:pt x="2" y="139"/>
                    </a:lnTo>
                    <a:lnTo>
                      <a:pt x="0" y="120"/>
                    </a:lnTo>
                    <a:lnTo>
                      <a:pt x="2" y="99"/>
                    </a:lnTo>
                    <a:lnTo>
                      <a:pt x="7" y="79"/>
                    </a:lnTo>
                    <a:lnTo>
                      <a:pt x="12" y="58"/>
                    </a:lnTo>
                    <a:lnTo>
                      <a:pt x="17" y="38"/>
                    </a:lnTo>
                    <a:lnTo>
                      <a:pt x="22" y="18"/>
                    </a:lnTo>
                    <a:lnTo>
                      <a:pt x="19" y="0"/>
                    </a:lnTo>
                    <a:lnTo>
                      <a:pt x="88" y="0"/>
                    </a:lnTo>
                    <a:lnTo>
                      <a:pt x="88" y="0"/>
                    </a:lnTo>
                    <a:close/>
                  </a:path>
                </a:pathLst>
              </a:custGeom>
              <a:solidFill>
                <a:srgbClr val="FF00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527" name="Freeform 71"/>
              <p:cNvSpPr>
                <a:spLocks/>
              </p:cNvSpPr>
              <p:nvPr/>
            </p:nvSpPr>
            <p:spPr bwMode="auto">
              <a:xfrm>
                <a:off x="2184" y="3977"/>
                <a:ext cx="275" cy="147"/>
              </a:xfrm>
              <a:custGeom>
                <a:avLst/>
                <a:gdLst>
                  <a:gd name="T0" fmla="*/ 265 w 275"/>
                  <a:gd name="T1" fmla="*/ 86 h 147"/>
                  <a:gd name="T2" fmla="*/ 262 w 275"/>
                  <a:gd name="T3" fmla="*/ 94 h 147"/>
                  <a:gd name="T4" fmla="*/ 262 w 275"/>
                  <a:gd name="T5" fmla="*/ 100 h 147"/>
                  <a:gd name="T6" fmla="*/ 265 w 275"/>
                  <a:gd name="T7" fmla="*/ 106 h 147"/>
                  <a:gd name="T8" fmla="*/ 270 w 275"/>
                  <a:gd name="T9" fmla="*/ 113 h 147"/>
                  <a:gd name="T10" fmla="*/ 272 w 275"/>
                  <a:gd name="T11" fmla="*/ 120 h 147"/>
                  <a:gd name="T12" fmla="*/ 275 w 275"/>
                  <a:gd name="T13" fmla="*/ 126 h 147"/>
                  <a:gd name="T14" fmla="*/ 275 w 275"/>
                  <a:gd name="T15" fmla="*/ 131 h 147"/>
                  <a:gd name="T16" fmla="*/ 272 w 275"/>
                  <a:gd name="T17" fmla="*/ 137 h 147"/>
                  <a:gd name="T18" fmla="*/ 267 w 275"/>
                  <a:gd name="T19" fmla="*/ 143 h 147"/>
                  <a:gd name="T20" fmla="*/ 258 w 275"/>
                  <a:gd name="T21" fmla="*/ 147 h 147"/>
                  <a:gd name="T22" fmla="*/ 240 w 275"/>
                  <a:gd name="T23" fmla="*/ 129 h 147"/>
                  <a:gd name="T24" fmla="*/ 216 w 275"/>
                  <a:gd name="T25" fmla="*/ 114 h 147"/>
                  <a:gd name="T26" fmla="*/ 184 w 275"/>
                  <a:gd name="T27" fmla="*/ 100 h 147"/>
                  <a:gd name="T28" fmla="*/ 150 w 275"/>
                  <a:gd name="T29" fmla="*/ 89 h 147"/>
                  <a:gd name="T30" fmla="*/ 113 w 275"/>
                  <a:gd name="T31" fmla="*/ 78 h 147"/>
                  <a:gd name="T32" fmla="*/ 79 w 275"/>
                  <a:gd name="T33" fmla="*/ 66 h 147"/>
                  <a:gd name="T34" fmla="*/ 47 w 275"/>
                  <a:gd name="T35" fmla="*/ 54 h 147"/>
                  <a:gd name="T36" fmla="*/ 22 w 275"/>
                  <a:gd name="T37" fmla="*/ 39 h 147"/>
                  <a:gd name="T38" fmla="*/ 8 w 275"/>
                  <a:gd name="T39" fmla="*/ 22 h 147"/>
                  <a:gd name="T40" fmla="*/ 0 w 275"/>
                  <a:gd name="T41" fmla="*/ 0 h 147"/>
                  <a:gd name="T42" fmla="*/ 35 w 275"/>
                  <a:gd name="T43" fmla="*/ 2 h 147"/>
                  <a:gd name="T44" fmla="*/ 69 w 275"/>
                  <a:gd name="T45" fmla="*/ 6 h 147"/>
                  <a:gd name="T46" fmla="*/ 101 w 275"/>
                  <a:gd name="T47" fmla="*/ 11 h 147"/>
                  <a:gd name="T48" fmla="*/ 130 w 275"/>
                  <a:gd name="T49" fmla="*/ 18 h 147"/>
                  <a:gd name="T50" fmla="*/ 160 w 275"/>
                  <a:gd name="T51" fmla="*/ 27 h 147"/>
                  <a:gd name="T52" fmla="*/ 184 w 275"/>
                  <a:gd name="T53" fmla="*/ 36 h 147"/>
                  <a:gd name="T54" fmla="*/ 209 w 275"/>
                  <a:gd name="T55" fmla="*/ 48 h 147"/>
                  <a:gd name="T56" fmla="*/ 231 w 275"/>
                  <a:gd name="T57" fmla="*/ 59 h 147"/>
                  <a:gd name="T58" fmla="*/ 250 w 275"/>
                  <a:gd name="T59" fmla="*/ 73 h 147"/>
                  <a:gd name="T60" fmla="*/ 265 w 275"/>
                  <a:gd name="T61" fmla="*/ 86 h 147"/>
                  <a:gd name="T62" fmla="*/ 265 w 275"/>
                  <a:gd name="T63" fmla="*/ 86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75" h="147">
                    <a:moveTo>
                      <a:pt x="265" y="86"/>
                    </a:moveTo>
                    <a:lnTo>
                      <a:pt x="262" y="94"/>
                    </a:lnTo>
                    <a:lnTo>
                      <a:pt x="262" y="100"/>
                    </a:lnTo>
                    <a:lnTo>
                      <a:pt x="265" y="106"/>
                    </a:lnTo>
                    <a:lnTo>
                      <a:pt x="270" y="113"/>
                    </a:lnTo>
                    <a:lnTo>
                      <a:pt x="272" y="120"/>
                    </a:lnTo>
                    <a:lnTo>
                      <a:pt x="275" y="126"/>
                    </a:lnTo>
                    <a:lnTo>
                      <a:pt x="275" y="131"/>
                    </a:lnTo>
                    <a:lnTo>
                      <a:pt x="272" y="137"/>
                    </a:lnTo>
                    <a:lnTo>
                      <a:pt x="267" y="143"/>
                    </a:lnTo>
                    <a:lnTo>
                      <a:pt x="258" y="147"/>
                    </a:lnTo>
                    <a:lnTo>
                      <a:pt x="240" y="129"/>
                    </a:lnTo>
                    <a:lnTo>
                      <a:pt x="216" y="114"/>
                    </a:lnTo>
                    <a:lnTo>
                      <a:pt x="184" y="100"/>
                    </a:lnTo>
                    <a:lnTo>
                      <a:pt x="150" y="89"/>
                    </a:lnTo>
                    <a:lnTo>
                      <a:pt x="113" y="78"/>
                    </a:lnTo>
                    <a:lnTo>
                      <a:pt x="79" y="66"/>
                    </a:lnTo>
                    <a:lnTo>
                      <a:pt x="47" y="54"/>
                    </a:lnTo>
                    <a:lnTo>
                      <a:pt x="22" y="39"/>
                    </a:lnTo>
                    <a:lnTo>
                      <a:pt x="8" y="22"/>
                    </a:lnTo>
                    <a:lnTo>
                      <a:pt x="0" y="0"/>
                    </a:lnTo>
                    <a:lnTo>
                      <a:pt x="35" y="2"/>
                    </a:lnTo>
                    <a:lnTo>
                      <a:pt x="69" y="6"/>
                    </a:lnTo>
                    <a:lnTo>
                      <a:pt x="101" y="11"/>
                    </a:lnTo>
                    <a:lnTo>
                      <a:pt x="130" y="18"/>
                    </a:lnTo>
                    <a:lnTo>
                      <a:pt x="160" y="27"/>
                    </a:lnTo>
                    <a:lnTo>
                      <a:pt x="184" y="36"/>
                    </a:lnTo>
                    <a:lnTo>
                      <a:pt x="209" y="48"/>
                    </a:lnTo>
                    <a:lnTo>
                      <a:pt x="231" y="59"/>
                    </a:lnTo>
                    <a:lnTo>
                      <a:pt x="250" y="73"/>
                    </a:lnTo>
                    <a:lnTo>
                      <a:pt x="265" y="86"/>
                    </a:lnTo>
                    <a:lnTo>
                      <a:pt x="265" y="86"/>
                    </a:lnTo>
                    <a:close/>
                  </a:path>
                </a:pathLst>
              </a:custGeom>
              <a:solidFill>
                <a:srgbClr val="00FF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528" name="Freeform 72"/>
              <p:cNvSpPr>
                <a:spLocks/>
              </p:cNvSpPr>
              <p:nvPr/>
            </p:nvSpPr>
            <p:spPr bwMode="auto">
              <a:xfrm>
                <a:off x="1611" y="3893"/>
                <a:ext cx="272" cy="151"/>
              </a:xfrm>
              <a:custGeom>
                <a:avLst/>
                <a:gdLst>
                  <a:gd name="T0" fmla="*/ 272 w 272"/>
                  <a:gd name="T1" fmla="*/ 151 h 151"/>
                  <a:gd name="T2" fmla="*/ 0 w 272"/>
                  <a:gd name="T3" fmla="*/ 0 h 151"/>
                  <a:gd name="T4" fmla="*/ 272 w 272"/>
                  <a:gd name="T5" fmla="*/ 144 h 151"/>
                  <a:gd name="T6" fmla="*/ 272 w 272"/>
                  <a:gd name="T7" fmla="*/ 151 h 151"/>
                  <a:gd name="T8" fmla="*/ 272 w 272"/>
                  <a:gd name="T9" fmla="*/ 151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2" h="151">
                    <a:moveTo>
                      <a:pt x="272" y="151"/>
                    </a:moveTo>
                    <a:lnTo>
                      <a:pt x="0" y="0"/>
                    </a:lnTo>
                    <a:lnTo>
                      <a:pt x="272" y="144"/>
                    </a:lnTo>
                    <a:lnTo>
                      <a:pt x="272" y="151"/>
                    </a:lnTo>
                    <a:lnTo>
                      <a:pt x="272" y="151"/>
                    </a:lnTo>
                    <a:close/>
                  </a:path>
                </a:pathLst>
              </a:custGeom>
              <a:solidFill>
                <a:srgbClr val="0019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529" name="Freeform 73"/>
              <p:cNvSpPr>
                <a:spLocks/>
              </p:cNvSpPr>
              <p:nvPr/>
            </p:nvSpPr>
            <p:spPr bwMode="auto">
              <a:xfrm>
                <a:off x="1824" y="4015"/>
                <a:ext cx="309" cy="109"/>
              </a:xfrm>
              <a:custGeom>
                <a:avLst/>
                <a:gdLst>
                  <a:gd name="T0" fmla="*/ 309 w 309"/>
                  <a:gd name="T1" fmla="*/ 25 h 109"/>
                  <a:gd name="T2" fmla="*/ 306 w 309"/>
                  <a:gd name="T3" fmla="*/ 37 h 109"/>
                  <a:gd name="T4" fmla="*/ 296 w 309"/>
                  <a:gd name="T5" fmla="*/ 46 h 109"/>
                  <a:gd name="T6" fmla="*/ 284 w 309"/>
                  <a:gd name="T7" fmla="*/ 54 h 109"/>
                  <a:gd name="T8" fmla="*/ 267 w 309"/>
                  <a:gd name="T9" fmla="*/ 62 h 109"/>
                  <a:gd name="T10" fmla="*/ 250 w 309"/>
                  <a:gd name="T11" fmla="*/ 68 h 109"/>
                  <a:gd name="T12" fmla="*/ 230 w 309"/>
                  <a:gd name="T13" fmla="*/ 75 h 109"/>
                  <a:gd name="T14" fmla="*/ 208 w 309"/>
                  <a:gd name="T15" fmla="*/ 80 h 109"/>
                  <a:gd name="T16" fmla="*/ 186 w 309"/>
                  <a:gd name="T17" fmla="*/ 85 h 109"/>
                  <a:gd name="T18" fmla="*/ 167 w 309"/>
                  <a:gd name="T19" fmla="*/ 91 h 109"/>
                  <a:gd name="T20" fmla="*/ 147 w 309"/>
                  <a:gd name="T21" fmla="*/ 96 h 109"/>
                  <a:gd name="T22" fmla="*/ 135 w 309"/>
                  <a:gd name="T23" fmla="*/ 99 h 109"/>
                  <a:gd name="T24" fmla="*/ 122 w 309"/>
                  <a:gd name="T25" fmla="*/ 102 h 109"/>
                  <a:gd name="T26" fmla="*/ 110 w 309"/>
                  <a:gd name="T27" fmla="*/ 103 h 109"/>
                  <a:gd name="T28" fmla="*/ 95 w 309"/>
                  <a:gd name="T29" fmla="*/ 105 h 109"/>
                  <a:gd name="T30" fmla="*/ 83 w 309"/>
                  <a:gd name="T31" fmla="*/ 107 h 109"/>
                  <a:gd name="T32" fmla="*/ 69 w 309"/>
                  <a:gd name="T33" fmla="*/ 108 h 109"/>
                  <a:gd name="T34" fmla="*/ 54 w 309"/>
                  <a:gd name="T35" fmla="*/ 108 h 109"/>
                  <a:gd name="T36" fmla="*/ 39 w 309"/>
                  <a:gd name="T37" fmla="*/ 109 h 109"/>
                  <a:gd name="T38" fmla="*/ 24 w 309"/>
                  <a:gd name="T39" fmla="*/ 109 h 109"/>
                  <a:gd name="T40" fmla="*/ 7 w 309"/>
                  <a:gd name="T41" fmla="*/ 108 h 109"/>
                  <a:gd name="T42" fmla="*/ 0 w 309"/>
                  <a:gd name="T43" fmla="*/ 93 h 109"/>
                  <a:gd name="T44" fmla="*/ 5 w 309"/>
                  <a:gd name="T45" fmla="*/ 81 h 109"/>
                  <a:gd name="T46" fmla="*/ 17 w 309"/>
                  <a:gd name="T47" fmla="*/ 71 h 109"/>
                  <a:gd name="T48" fmla="*/ 37 w 309"/>
                  <a:gd name="T49" fmla="*/ 63 h 109"/>
                  <a:gd name="T50" fmla="*/ 64 w 309"/>
                  <a:gd name="T51" fmla="*/ 56 h 109"/>
                  <a:gd name="T52" fmla="*/ 93 w 309"/>
                  <a:gd name="T53" fmla="*/ 51 h 109"/>
                  <a:gd name="T54" fmla="*/ 122 w 309"/>
                  <a:gd name="T55" fmla="*/ 45 h 109"/>
                  <a:gd name="T56" fmla="*/ 152 w 309"/>
                  <a:gd name="T57" fmla="*/ 39 h 109"/>
                  <a:gd name="T58" fmla="*/ 181 w 309"/>
                  <a:gd name="T59" fmla="*/ 33 h 109"/>
                  <a:gd name="T60" fmla="*/ 203 w 309"/>
                  <a:gd name="T61" fmla="*/ 25 h 109"/>
                  <a:gd name="T62" fmla="*/ 216 w 309"/>
                  <a:gd name="T63" fmla="*/ 21 h 109"/>
                  <a:gd name="T64" fmla="*/ 230 w 309"/>
                  <a:gd name="T65" fmla="*/ 16 h 109"/>
                  <a:gd name="T66" fmla="*/ 245 w 309"/>
                  <a:gd name="T67" fmla="*/ 11 h 109"/>
                  <a:gd name="T68" fmla="*/ 257 w 309"/>
                  <a:gd name="T69" fmla="*/ 6 h 109"/>
                  <a:gd name="T70" fmla="*/ 272 w 309"/>
                  <a:gd name="T71" fmla="*/ 3 h 109"/>
                  <a:gd name="T72" fmla="*/ 284 w 309"/>
                  <a:gd name="T73" fmla="*/ 0 h 109"/>
                  <a:gd name="T74" fmla="*/ 294 w 309"/>
                  <a:gd name="T75" fmla="*/ 1 h 109"/>
                  <a:gd name="T76" fmla="*/ 301 w 309"/>
                  <a:gd name="T77" fmla="*/ 6 h 109"/>
                  <a:gd name="T78" fmla="*/ 309 w 309"/>
                  <a:gd name="T79" fmla="*/ 14 h 109"/>
                  <a:gd name="T80" fmla="*/ 309 w 309"/>
                  <a:gd name="T81" fmla="*/ 25 h 109"/>
                  <a:gd name="T82" fmla="*/ 309 w 309"/>
                  <a:gd name="T83" fmla="*/ 25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309" h="109">
                    <a:moveTo>
                      <a:pt x="309" y="25"/>
                    </a:moveTo>
                    <a:lnTo>
                      <a:pt x="306" y="37"/>
                    </a:lnTo>
                    <a:lnTo>
                      <a:pt x="296" y="46"/>
                    </a:lnTo>
                    <a:lnTo>
                      <a:pt x="284" y="54"/>
                    </a:lnTo>
                    <a:lnTo>
                      <a:pt x="267" y="62"/>
                    </a:lnTo>
                    <a:lnTo>
                      <a:pt x="250" y="68"/>
                    </a:lnTo>
                    <a:lnTo>
                      <a:pt x="230" y="75"/>
                    </a:lnTo>
                    <a:lnTo>
                      <a:pt x="208" y="80"/>
                    </a:lnTo>
                    <a:lnTo>
                      <a:pt x="186" y="85"/>
                    </a:lnTo>
                    <a:lnTo>
                      <a:pt x="167" y="91"/>
                    </a:lnTo>
                    <a:lnTo>
                      <a:pt x="147" y="96"/>
                    </a:lnTo>
                    <a:lnTo>
                      <a:pt x="135" y="99"/>
                    </a:lnTo>
                    <a:lnTo>
                      <a:pt x="122" y="102"/>
                    </a:lnTo>
                    <a:lnTo>
                      <a:pt x="110" y="103"/>
                    </a:lnTo>
                    <a:lnTo>
                      <a:pt x="95" y="105"/>
                    </a:lnTo>
                    <a:lnTo>
                      <a:pt x="83" y="107"/>
                    </a:lnTo>
                    <a:lnTo>
                      <a:pt x="69" y="108"/>
                    </a:lnTo>
                    <a:lnTo>
                      <a:pt x="54" y="108"/>
                    </a:lnTo>
                    <a:lnTo>
                      <a:pt x="39" y="109"/>
                    </a:lnTo>
                    <a:lnTo>
                      <a:pt x="24" y="109"/>
                    </a:lnTo>
                    <a:lnTo>
                      <a:pt x="7" y="108"/>
                    </a:lnTo>
                    <a:lnTo>
                      <a:pt x="0" y="93"/>
                    </a:lnTo>
                    <a:lnTo>
                      <a:pt x="5" y="81"/>
                    </a:lnTo>
                    <a:lnTo>
                      <a:pt x="17" y="71"/>
                    </a:lnTo>
                    <a:lnTo>
                      <a:pt x="37" y="63"/>
                    </a:lnTo>
                    <a:lnTo>
                      <a:pt x="64" y="56"/>
                    </a:lnTo>
                    <a:lnTo>
                      <a:pt x="93" y="51"/>
                    </a:lnTo>
                    <a:lnTo>
                      <a:pt x="122" y="45"/>
                    </a:lnTo>
                    <a:lnTo>
                      <a:pt x="152" y="39"/>
                    </a:lnTo>
                    <a:lnTo>
                      <a:pt x="181" y="33"/>
                    </a:lnTo>
                    <a:lnTo>
                      <a:pt x="203" y="25"/>
                    </a:lnTo>
                    <a:lnTo>
                      <a:pt x="216" y="21"/>
                    </a:lnTo>
                    <a:lnTo>
                      <a:pt x="230" y="16"/>
                    </a:lnTo>
                    <a:lnTo>
                      <a:pt x="245" y="11"/>
                    </a:lnTo>
                    <a:lnTo>
                      <a:pt x="257" y="6"/>
                    </a:lnTo>
                    <a:lnTo>
                      <a:pt x="272" y="3"/>
                    </a:lnTo>
                    <a:lnTo>
                      <a:pt x="284" y="0"/>
                    </a:lnTo>
                    <a:lnTo>
                      <a:pt x="294" y="1"/>
                    </a:lnTo>
                    <a:lnTo>
                      <a:pt x="301" y="6"/>
                    </a:lnTo>
                    <a:lnTo>
                      <a:pt x="309" y="14"/>
                    </a:lnTo>
                    <a:lnTo>
                      <a:pt x="309" y="25"/>
                    </a:lnTo>
                    <a:lnTo>
                      <a:pt x="309" y="25"/>
                    </a:lnTo>
                    <a:close/>
                  </a:path>
                </a:pathLst>
              </a:custGeom>
              <a:solidFill>
                <a:srgbClr val="D18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530" name="Freeform 74"/>
              <p:cNvSpPr>
                <a:spLocks/>
              </p:cNvSpPr>
              <p:nvPr/>
            </p:nvSpPr>
            <p:spPr bwMode="auto">
              <a:xfrm>
                <a:off x="1839" y="4058"/>
                <a:ext cx="451" cy="176"/>
              </a:xfrm>
              <a:custGeom>
                <a:avLst/>
                <a:gdLst>
                  <a:gd name="T0" fmla="*/ 345 w 451"/>
                  <a:gd name="T1" fmla="*/ 0 h 176"/>
                  <a:gd name="T2" fmla="*/ 355 w 451"/>
                  <a:gd name="T3" fmla="*/ 14 h 176"/>
                  <a:gd name="T4" fmla="*/ 367 w 451"/>
                  <a:gd name="T5" fmla="*/ 27 h 176"/>
                  <a:gd name="T6" fmla="*/ 384 w 451"/>
                  <a:gd name="T7" fmla="*/ 41 h 176"/>
                  <a:gd name="T8" fmla="*/ 404 w 451"/>
                  <a:gd name="T9" fmla="*/ 53 h 176"/>
                  <a:gd name="T10" fmla="*/ 421 w 451"/>
                  <a:gd name="T11" fmla="*/ 66 h 176"/>
                  <a:gd name="T12" fmla="*/ 436 w 451"/>
                  <a:gd name="T13" fmla="*/ 80 h 176"/>
                  <a:gd name="T14" fmla="*/ 446 w 451"/>
                  <a:gd name="T15" fmla="*/ 93 h 176"/>
                  <a:gd name="T16" fmla="*/ 451 w 451"/>
                  <a:gd name="T17" fmla="*/ 107 h 176"/>
                  <a:gd name="T18" fmla="*/ 443 w 451"/>
                  <a:gd name="T19" fmla="*/ 123 h 176"/>
                  <a:gd name="T20" fmla="*/ 426 w 451"/>
                  <a:gd name="T21" fmla="*/ 139 h 176"/>
                  <a:gd name="T22" fmla="*/ 409 w 451"/>
                  <a:gd name="T23" fmla="*/ 148 h 176"/>
                  <a:gd name="T24" fmla="*/ 389 w 451"/>
                  <a:gd name="T25" fmla="*/ 156 h 176"/>
                  <a:gd name="T26" fmla="*/ 370 w 451"/>
                  <a:gd name="T27" fmla="*/ 162 h 176"/>
                  <a:gd name="T28" fmla="*/ 348 w 451"/>
                  <a:gd name="T29" fmla="*/ 168 h 176"/>
                  <a:gd name="T30" fmla="*/ 328 w 451"/>
                  <a:gd name="T31" fmla="*/ 171 h 176"/>
                  <a:gd name="T32" fmla="*/ 306 w 451"/>
                  <a:gd name="T33" fmla="*/ 173 h 176"/>
                  <a:gd name="T34" fmla="*/ 284 w 451"/>
                  <a:gd name="T35" fmla="*/ 176 h 176"/>
                  <a:gd name="T36" fmla="*/ 262 w 451"/>
                  <a:gd name="T37" fmla="*/ 176 h 176"/>
                  <a:gd name="T38" fmla="*/ 240 w 451"/>
                  <a:gd name="T39" fmla="*/ 174 h 176"/>
                  <a:gd name="T40" fmla="*/ 220 w 451"/>
                  <a:gd name="T41" fmla="*/ 171 h 176"/>
                  <a:gd name="T42" fmla="*/ 196 w 451"/>
                  <a:gd name="T43" fmla="*/ 165 h 176"/>
                  <a:gd name="T44" fmla="*/ 171 w 451"/>
                  <a:gd name="T45" fmla="*/ 158 h 176"/>
                  <a:gd name="T46" fmla="*/ 147 w 451"/>
                  <a:gd name="T47" fmla="*/ 152 h 176"/>
                  <a:gd name="T48" fmla="*/ 122 w 451"/>
                  <a:gd name="T49" fmla="*/ 145 h 176"/>
                  <a:gd name="T50" fmla="*/ 98 w 451"/>
                  <a:gd name="T51" fmla="*/ 137 h 176"/>
                  <a:gd name="T52" fmla="*/ 76 w 451"/>
                  <a:gd name="T53" fmla="*/ 128 h 176"/>
                  <a:gd name="T54" fmla="*/ 54 w 451"/>
                  <a:gd name="T55" fmla="*/ 118 h 176"/>
                  <a:gd name="T56" fmla="*/ 34 w 451"/>
                  <a:gd name="T57" fmla="*/ 108 h 176"/>
                  <a:gd name="T58" fmla="*/ 17 w 451"/>
                  <a:gd name="T59" fmla="*/ 98 h 176"/>
                  <a:gd name="T60" fmla="*/ 0 w 451"/>
                  <a:gd name="T61" fmla="*/ 85 h 176"/>
                  <a:gd name="T62" fmla="*/ 41 w 451"/>
                  <a:gd name="T63" fmla="*/ 85 h 176"/>
                  <a:gd name="T64" fmla="*/ 80 w 451"/>
                  <a:gd name="T65" fmla="*/ 81 h 176"/>
                  <a:gd name="T66" fmla="*/ 120 w 451"/>
                  <a:gd name="T67" fmla="*/ 75 h 176"/>
                  <a:gd name="T68" fmla="*/ 154 w 451"/>
                  <a:gd name="T69" fmla="*/ 67 h 176"/>
                  <a:gd name="T70" fmla="*/ 191 w 451"/>
                  <a:gd name="T71" fmla="*/ 57 h 176"/>
                  <a:gd name="T72" fmla="*/ 223 w 451"/>
                  <a:gd name="T73" fmla="*/ 46 h 176"/>
                  <a:gd name="T74" fmla="*/ 257 w 451"/>
                  <a:gd name="T75" fmla="*/ 35 h 176"/>
                  <a:gd name="T76" fmla="*/ 286 w 451"/>
                  <a:gd name="T77" fmla="*/ 22 h 176"/>
                  <a:gd name="T78" fmla="*/ 318 w 451"/>
                  <a:gd name="T79" fmla="*/ 11 h 176"/>
                  <a:gd name="T80" fmla="*/ 345 w 451"/>
                  <a:gd name="T81" fmla="*/ 0 h 176"/>
                  <a:gd name="T82" fmla="*/ 345 w 451"/>
                  <a:gd name="T83" fmla="*/ 0 h 1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51" h="176">
                    <a:moveTo>
                      <a:pt x="345" y="0"/>
                    </a:moveTo>
                    <a:lnTo>
                      <a:pt x="355" y="14"/>
                    </a:lnTo>
                    <a:lnTo>
                      <a:pt x="367" y="27"/>
                    </a:lnTo>
                    <a:lnTo>
                      <a:pt x="384" y="41"/>
                    </a:lnTo>
                    <a:lnTo>
                      <a:pt x="404" y="53"/>
                    </a:lnTo>
                    <a:lnTo>
                      <a:pt x="421" y="66"/>
                    </a:lnTo>
                    <a:lnTo>
                      <a:pt x="436" y="80"/>
                    </a:lnTo>
                    <a:lnTo>
                      <a:pt x="446" y="93"/>
                    </a:lnTo>
                    <a:lnTo>
                      <a:pt x="451" y="107"/>
                    </a:lnTo>
                    <a:lnTo>
                      <a:pt x="443" y="123"/>
                    </a:lnTo>
                    <a:lnTo>
                      <a:pt x="426" y="139"/>
                    </a:lnTo>
                    <a:lnTo>
                      <a:pt x="409" y="148"/>
                    </a:lnTo>
                    <a:lnTo>
                      <a:pt x="389" y="156"/>
                    </a:lnTo>
                    <a:lnTo>
                      <a:pt x="370" y="162"/>
                    </a:lnTo>
                    <a:lnTo>
                      <a:pt x="348" y="168"/>
                    </a:lnTo>
                    <a:lnTo>
                      <a:pt x="328" y="171"/>
                    </a:lnTo>
                    <a:lnTo>
                      <a:pt x="306" y="173"/>
                    </a:lnTo>
                    <a:lnTo>
                      <a:pt x="284" y="176"/>
                    </a:lnTo>
                    <a:lnTo>
                      <a:pt x="262" y="176"/>
                    </a:lnTo>
                    <a:lnTo>
                      <a:pt x="240" y="174"/>
                    </a:lnTo>
                    <a:lnTo>
                      <a:pt x="220" y="171"/>
                    </a:lnTo>
                    <a:lnTo>
                      <a:pt x="196" y="165"/>
                    </a:lnTo>
                    <a:lnTo>
                      <a:pt x="171" y="158"/>
                    </a:lnTo>
                    <a:lnTo>
                      <a:pt x="147" y="152"/>
                    </a:lnTo>
                    <a:lnTo>
                      <a:pt x="122" y="145"/>
                    </a:lnTo>
                    <a:lnTo>
                      <a:pt x="98" y="137"/>
                    </a:lnTo>
                    <a:lnTo>
                      <a:pt x="76" y="128"/>
                    </a:lnTo>
                    <a:lnTo>
                      <a:pt x="54" y="118"/>
                    </a:lnTo>
                    <a:lnTo>
                      <a:pt x="34" y="108"/>
                    </a:lnTo>
                    <a:lnTo>
                      <a:pt x="17" y="98"/>
                    </a:lnTo>
                    <a:lnTo>
                      <a:pt x="0" y="85"/>
                    </a:lnTo>
                    <a:lnTo>
                      <a:pt x="41" y="85"/>
                    </a:lnTo>
                    <a:lnTo>
                      <a:pt x="80" y="81"/>
                    </a:lnTo>
                    <a:lnTo>
                      <a:pt x="120" y="75"/>
                    </a:lnTo>
                    <a:lnTo>
                      <a:pt x="154" y="67"/>
                    </a:lnTo>
                    <a:lnTo>
                      <a:pt x="191" y="57"/>
                    </a:lnTo>
                    <a:lnTo>
                      <a:pt x="223" y="46"/>
                    </a:lnTo>
                    <a:lnTo>
                      <a:pt x="257" y="35"/>
                    </a:lnTo>
                    <a:lnTo>
                      <a:pt x="286" y="22"/>
                    </a:lnTo>
                    <a:lnTo>
                      <a:pt x="318" y="11"/>
                    </a:lnTo>
                    <a:lnTo>
                      <a:pt x="345" y="0"/>
                    </a:lnTo>
                    <a:lnTo>
                      <a:pt x="345" y="0"/>
                    </a:lnTo>
                    <a:close/>
                  </a:path>
                </a:pathLst>
              </a:custGeom>
              <a:solidFill>
                <a:srgbClr val="B34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47531" name="Group 75"/>
              <p:cNvGrpSpPr>
                <a:grpSpLocks/>
              </p:cNvGrpSpPr>
              <p:nvPr/>
            </p:nvGrpSpPr>
            <p:grpSpPr bwMode="auto">
              <a:xfrm rot="-665025">
                <a:off x="1241" y="3611"/>
                <a:ext cx="1166" cy="666"/>
                <a:chOff x="1226" y="3481"/>
                <a:chExt cx="1166" cy="666"/>
              </a:xfrm>
            </p:grpSpPr>
            <p:sp>
              <p:nvSpPr>
                <p:cNvPr id="147532" name="Freeform 76"/>
                <p:cNvSpPr>
                  <a:spLocks/>
                </p:cNvSpPr>
                <p:nvPr/>
              </p:nvSpPr>
              <p:spPr bwMode="auto">
                <a:xfrm>
                  <a:off x="1439" y="3481"/>
                  <a:ext cx="892" cy="666"/>
                </a:xfrm>
                <a:custGeom>
                  <a:avLst/>
                  <a:gdLst>
                    <a:gd name="T0" fmla="*/ 620 w 892"/>
                    <a:gd name="T1" fmla="*/ 342 h 666"/>
                    <a:gd name="T2" fmla="*/ 622 w 892"/>
                    <a:gd name="T3" fmla="*/ 394 h 666"/>
                    <a:gd name="T4" fmla="*/ 637 w 892"/>
                    <a:gd name="T5" fmla="*/ 448 h 666"/>
                    <a:gd name="T6" fmla="*/ 676 w 892"/>
                    <a:gd name="T7" fmla="*/ 496 h 666"/>
                    <a:gd name="T8" fmla="*/ 755 w 892"/>
                    <a:gd name="T9" fmla="*/ 534 h 666"/>
                    <a:gd name="T10" fmla="*/ 828 w 892"/>
                    <a:gd name="T11" fmla="*/ 557 h 666"/>
                    <a:gd name="T12" fmla="*/ 858 w 892"/>
                    <a:gd name="T13" fmla="*/ 578 h 666"/>
                    <a:gd name="T14" fmla="*/ 882 w 892"/>
                    <a:gd name="T15" fmla="*/ 602 h 666"/>
                    <a:gd name="T16" fmla="*/ 892 w 892"/>
                    <a:gd name="T17" fmla="*/ 628 h 666"/>
                    <a:gd name="T18" fmla="*/ 882 w 892"/>
                    <a:gd name="T19" fmla="*/ 654 h 666"/>
                    <a:gd name="T20" fmla="*/ 850 w 892"/>
                    <a:gd name="T21" fmla="*/ 647 h 666"/>
                    <a:gd name="T22" fmla="*/ 809 w 892"/>
                    <a:gd name="T23" fmla="*/ 608 h 666"/>
                    <a:gd name="T24" fmla="*/ 762 w 892"/>
                    <a:gd name="T25" fmla="*/ 568 h 666"/>
                    <a:gd name="T26" fmla="*/ 711 w 892"/>
                    <a:gd name="T27" fmla="*/ 530 h 666"/>
                    <a:gd name="T28" fmla="*/ 649 w 892"/>
                    <a:gd name="T29" fmla="*/ 496 h 666"/>
                    <a:gd name="T30" fmla="*/ 598 w 892"/>
                    <a:gd name="T31" fmla="*/ 464 h 666"/>
                    <a:gd name="T32" fmla="*/ 583 w 892"/>
                    <a:gd name="T33" fmla="*/ 426 h 666"/>
                    <a:gd name="T34" fmla="*/ 586 w 892"/>
                    <a:gd name="T35" fmla="*/ 388 h 666"/>
                    <a:gd name="T36" fmla="*/ 590 w 892"/>
                    <a:gd name="T37" fmla="*/ 349 h 666"/>
                    <a:gd name="T38" fmla="*/ 586 w 892"/>
                    <a:gd name="T39" fmla="*/ 310 h 666"/>
                    <a:gd name="T40" fmla="*/ 541 w 892"/>
                    <a:gd name="T41" fmla="*/ 256 h 666"/>
                    <a:gd name="T42" fmla="*/ 463 w 892"/>
                    <a:gd name="T43" fmla="*/ 186 h 666"/>
                    <a:gd name="T44" fmla="*/ 358 w 892"/>
                    <a:gd name="T45" fmla="*/ 120 h 666"/>
                    <a:gd name="T46" fmla="*/ 230 w 892"/>
                    <a:gd name="T47" fmla="*/ 64 h 666"/>
                    <a:gd name="T48" fmla="*/ 83 w 892"/>
                    <a:gd name="T49" fmla="*/ 24 h 666"/>
                    <a:gd name="T50" fmla="*/ 37 w 892"/>
                    <a:gd name="T51" fmla="*/ 2 h 666"/>
                    <a:gd name="T52" fmla="*/ 108 w 892"/>
                    <a:gd name="T53" fmla="*/ 2 h 666"/>
                    <a:gd name="T54" fmla="*/ 179 w 892"/>
                    <a:gd name="T55" fmla="*/ 18 h 666"/>
                    <a:gd name="T56" fmla="*/ 245 w 892"/>
                    <a:gd name="T57" fmla="*/ 42 h 666"/>
                    <a:gd name="T58" fmla="*/ 306 w 892"/>
                    <a:gd name="T59" fmla="*/ 68 h 666"/>
                    <a:gd name="T60" fmla="*/ 367 w 892"/>
                    <a:gd name="T61" fmla="*/ 101 h 666"/>
                    <a:gd name="T62" fmla="*/ 434 w 892"/>
                    <a:gd name="T63" fmla="*/ 146 h 666"/>
                    <a:gd name="T64" fmla="*/ 497 w 892"/>
                    <a:gd name="T65" fmla="*/ 193 h 666"/>
                    <a:gd name="T66" fmla="*/ 551 w 892"/>
                    <a:gd name="T67" fmla="*/ 241 h 666"/>
                    <a:gd name="T68" fmla="*/ 598 w 892"/>
                    <a:gd name="T69" fmla="*/ 290 h 666"/>
                    <a:gd name="T70" fmla="*/ 617 w 892"/>
                    <a:gd name="T71" fmla="*/ 317 h 6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892" h="666">
                      <a:moveTo>
                        <a:pt x="617" y="316"/>
                      </a:moveTo>
                      <a:lnTo>
                        <a:pt x="620" y="342"/>
                      </a:lnTo>
                      <a:lnTo>
                        <a:pt x="620" y="368"/>
                      </a:lnTo>
                      <a:lnTo>
                        <a:pt x="622" y="394"/>
                      </a:lnTo>
                      <a:lnTo>
                        <a:pt x="627" y="422"/>
                      </a:lnTo>
                      <a:lnTo>
                        <a:pt x="637" y="448"/>
                      </a:lnTo>
                      <a:lnTo>
                        <a:pt x="652" y="473"/>
                      </a:lnTo>
                      <a:lnTo>
                        <a:pt x="676" y="496"/>
                      </a:lnTo>
                      <a:lnTo>
                        <a:pt x="711" y="517"/>
                      </a:lnTo>
                      <a:lnTo>
                        <a:pt x="755" y="534"/>
                      </a:lnTo>
                      <a:lnTo>
                        <a:pt x="811" y="546"/>
                      </a:lnTo>
                      <a:lnTo>
                        <a:pt x="828" y="557"/>
                      </a:lnTo>
                      <a:lnTo>
                        <a:pt x="845" y="567"/>
                      </a:lnTo>
                      <a:lnTo>
                        <a:pt x="858" y="578"/>
                      </a:lnTo>
                      <a:lnTo>
                        <a:pt x="872" y="590"/>
                      </a:lnTo>
                      <a:lnTo>
                        <a:pt x="882" y="602"/>
                      </a:lnTo>
                      <a:lnTo>
                        <a:pt x="890" y="615"/>
                      </a:lnTo>
                      <a:lnTo>
                        <a:pt x="892" y="628"/>
                      </a:lnTo>
                      <a:lnTo>
                        <a:pt x="890" y="640"/>
                      </a:lnTo>
                      <a:lnTo>
                        <a:pt x="882" y="654"/>
                      </a:lnTo>
                      <a:lnTo>
                        <a:pt x="870" y="666"/>
                      </a:lnTo>
                      <a:lnTo>
                        <a:pt x="850" y="647"/>
                      </a:lnTo>
                      <a:lnTo>
                        <a:pt x="831" y="628"/>
                      </a:lnTo>
                      <a:lnTo>
                        <a:pt x="809" y="608"/>
                      </a:lnTo>
                      <a:lnTo>
                        <a:pt x="787" y="589"/>
                      </a:lnTo>
                      <a:lnTo>
                        <a:pt x="762" y="568"/>
                      </a:lnTo>
                      <a:lnTo>
                        <a:pt x="738" y="550"/>
                      </a:lnTo>
                      <a:lnTo>
                        <a:pt x="711" y="530"/>
                      </a:lnTo>
                      <a:lnTo>
                        <a:pt x="681" y="513"/>
                      </a:lnTo>
                      <a:lnTo>
                        <a:pt x="649" y="496"/>
                      </a:lnTo>
                      <a:lnTo>
                        <a:pt x="617" y="481"/>
                      </a:lnTo>
                      <a:lnTo>
                        <a:pt x="598" y="464"/>
                      </a:lnTo>
                      <a:lnTo>
                        <a:pt x="588" y="446"/>
                      </a:lnTo>
                      <a:lnTo>
                        <a:pt x="583" y="426"/>
                      </a:lnTo>
                      <a:lnTo>
                        <a:pt x="583" y="407"/>
                      </a:lnTo>
                      <a:lnTo>
                        <a:pt x="586" y="388"/>
                      </a:lnTo>
                      <a:lnTo>
                        <a:pt x="588" y="368"/>
                      </a:lnTo>
                      <a:lnTo>
                        <a:pt x="590" y="349"/>
                      </a:lnTo>
                      <a:lnTo>
                        <a:pt x="590" y="329"/>
                      </a:lnTo>
                      <a:lnTo>
                        <a:pt x="586" y="310"/>
                      </a:lnTo>
                      <a:lnTo>
                        <a:pt x="573" y="290"/>
                      </a:lnTo>
                      <a:lnTo>
                        <a:pt x="541" y="256"/>
                      </a:lnTo>
                      <a:lnTo>
                        <a:pt x="505" y="221"/>
                      </a:lnTo>
                      <a:lnTo>
                        <a:pt x="463" y="186"/>
                      </a:lnTo>
                      <a:lnTo>
                        <a:pt x="414" y="152"/>
                      </a:lnTo>
                      <a:lnTo>
                        <a:pt x="358" y="120"/>
                      </a:lnTo>
                      <a:lnTo>
                        <a:pt x="296" y="90"/>
                      </a:lnTo>
                      <a:lnTo>
                        <a:pt x="230" y="64"/>
                      </a:lnTo>
                      <a:lnTo>
                        <a:pt x="159" y="42"/>
                      </a:lnTo>
                      <a:lnTo>
                        <a:pt x="83" y="24"/>
                      </a:lnTo>
                      <a:lnTo>
                        <a:pt x="0" y="12"/>
                      </a:lnTo>
                      <a:lnTo>
                        <a:pt x="37" y="2"/>
                      </a:lnTo>
                      <a:lnTo>
                        <a:pt x="73" y="0"/>
                      </a:lnTo>
                      <a:lnTo>
                        <a:pt x="108" y="2"/>
                      </a:lnTo>
                      <a:lnTo>
                        <a:pt x="144" y="9"/>
                      </a:lnTo>
                      <a:lnTo>
                        <a:pt x="179" y="18"/>
                      </a:lnTo>
                      <a:lnTo>
                        <a:pt x="211" y="30"/>
                      </a:lnTo>
                      <a:lnTo>
                        <a:pt x="245" y="42"/>
                      </a:lnTo>
                      <a:lnTo>
                        <a:pt x="277" y="56"/>
                      </a:lnTo>
                      <a:lnTo>
                        <a:pt x="306" y="68"/>
                      </a:lnTo>
                      <a:lnTo>
                        <a:pt x="333" y="78"/>
                      </a:lnTo>
                      <a:lnTo>
                        <a:pt x="367" y="101"/>
                      </a:lnTo>
                      <a:lnTo>
                        <a:pt x="402" y="124"/>
                      </a:lnTo>
                      <a:lnTo>
                        <a:pt x="434" y="146"/>
                      </a:lnTo>
                      <a:lnTo>
                        <a:pt x="465" y="169"/>
                      </a:lnTo>
                      <a:lnTo>
                        <a:pt x="497" y="193"/>
                      </a:lnTo>
                      <a:lnTo>
                        <a:pt x="524" y="216"/>
                      </a:lnTo>
                      <a:lnTo>
                        <a:pt x="551" y="241"/>
                      </a:lnTo>
                      <a:lnTo>
                        <a:pt x="576" y="265"/>
                      </a:lnTo>
                      <a:lnTo>
                        <a:pt x="598" y="290"/>
                      </a:lnTo>
                      <a:lnTo>
                        <a:pt x="617" y="317"/>
                      </a:lnTo>
                      <a:lnTo>
                        <a:pt x="617" y="317"/>
                      </a:lnTo>
                      <a:lnTo>
                        <a:pt x="617" y="316"/>
                      </a:lnTo>
                      <a:close/>
                    </a:path>
                  </a:pathLst>
                </a:custGeom>
                <a:solidFill>
                  <a:srgbClr val="D1843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7533" name="Freeform 77"/>
                <p:cNvSpPr>
                  <a:spLocks/>
                </p:cNvSpPr>
                <p:nvPr/>
              </p:nvSpPr>
              <p:spPr bwMode="auto">
                <a:xfrm>
                  <a:off x="1632" y="3483"/>
                  <a:ext cx="760" cy="603"/>
                </a:xfrm>
                <a:custGeom>
                  <a:avLst/>
                  <a:gdLst>
                    <a:gd name="T0" fmla="*/ 378 w 760"/>
                    <a:gd name="T1" fmla="*/ 139 h 603"/>
                    <a:gd name="T2" fmla="*/ 417 w 760"/>
                    <a:gd name="T3" fmla="*/ 188 h 603"/>
                    <a:gd name="T4" fmla="*/ 447 w 760"/>
                    <a:gd name="T5" fmla="*/ 244 h 603"/>
                    <a:gd name="T6" fmla="*/ 471 w 760"/>
                    <a:gd name="T7" fmla="*/ 303 h 603"/>
                    <a:gd name="T8" fmla="*/ 491 w 760"/>
                    <a:gd name="T9" fmla="*/ 363 h 603"/>
                    <a:gd name="T10" fmla="*/ 508 w 760"/>
                    <a:gd name="T11" fmla="*/ 402 h 603"/>
                    <a:gd name="T12" fmla="*/ 520 w 760"/>
                    <a:gd name="T13" fmla="*/ 421 h 603"/>
                    <a:gd name="T14" fmla="*/ 527 w 760"/>
                    <a:gd name="T15" fmla="*/ 442 h 603"/>
                    <a:gd name="T16" fmla="*/ 542 w 760"/>
                    <a:gd name="T17" fmla="*/ 460 h 603"/>
                    <a:gd name="T18" fmla="*/ 562 w 760"/>
                    <a:gd name="T19" fmla="*/ 476 h 603"/>
                    <a:gd name="T20" fmla="*/ 579 w 760"/>
                    <a:gd name="T21" fmla="*/ 482 h 603"/>
                    <a:gd name="T22" fmla="*/ 581 w 760"/>
                    <a:gd name="T23" fmla="*/ 478 h 603"/>
                    <a:gd name="T24" fmla="*/ 584 w 760"/>
                    <a:gd name="T25" fmla="*/ 474 h 603"/>
                    <a:gd name="T26" fmla="*/ 581 w 760"/>
                    <a:gd name="T27" fmla="*/ 469 h 603"/>
                    <a:gd name="T28" fmla="*/ 581 w 760"/>
                    <a:gd name="T29" fmla="*/ 464 h 603"/>
                    <a:gd name="T30" fmla="*/ 606 w 760"/>
                    <a:gd name="T31" fmla="*/ 466 h 603"/>
                    <a:gd name="T32" fmla="*/ 645 w 760"/>
                    <a:gd name="T33" fmla="*/ 476 h 603"/>
                    <a:gd name="T34" fmla="*/ 679 w 760"/>
                    <a:gd name="T35" fmla="*/ 490 h 603"/>
                    <a:gd name="T36" fmla="*/ 711 w 760"/>
                    <a:gd name="T37" fmla="*/ 506 h 603"/>
                    <a:gd name="T38" fmla="*/ 738 w 760"/>
                    <a:gd name="T39" fmla="*/ 524 h 603"/>
                    <a:gd name="T40" fmla="*/ 755 w 760"/>
                    <a:gd name="T41" fmla="*/ 540 h 603"/>
                    <a:gd name="T42" fmla="*/ 760 w 760"/>
                    <a:gd name="T43" fmla="*/ 555 h 603"/>
                    <a:gd name="T44" fmla="*/ 755 w 760"/>
                    <a:gd name="T45" fmla="*/ 568 h 603"/>
                    <a:gd name="T46" fmla="*/ 748 w 760"/>
                    <a:gd name="T47" fmla="*/ 583 h 603"/>
                    <a:gd name="T48" fmla="*/ 738 w 760"/>
                    <a:gd name="T49" fmla="*/ 596 h 603"/>
                    <a:gd name="T50" fmla="*/ 719 w 760"/>
                    <a:gd name="T51" fmla="*/ 587 h 603"/>
                    <a:gd name="T52" fmla="*/ 677 w 760"/>
                    <a:gd name="T53" fmla="*/ 557 h 603"/>
                    <a:gd name="T54" fmla="*/ 628 w 760"/>
                    <a:gd name="T55" fmla="*/ 530 h 603"/>
                    <a:gd name="T56" fmla="*/ 572 w 760"/>
                    <a:gd name="T57" fmla="*/ 503 h 603"/>
                    <a:gd name="T58" fmla="*/ 515 w 760"/>
                    <a:gd name="T59" fmla="*/ 478 h 603"/>
                    <a:gd name="T60" fmla="*/ 491 w 760"/>
                    <a:gd name="T61" fmla="*/ 416 h 603"/>
                    <a:gd name="T62" fmla="*/ 459 w 760"/>
                    <a:gd name="T63" fmla="*/ 320 h 603"/>
                    <a:gd name="T64" fmla="*/ 388 w 760"/>
                    <a:gd name="T65" fmla="*/ 232 h 603"/>
                    <a:gd name="T66" fmla="*/ 285 w 760"/>
                    <a:gd name="T67" fmla="*/ 151 h 603"/>
                    <a:gd name="T68" fmla="*/ 167 w 760"/>
                    <a:gd name="T69" fmla="*/ 75 h 603"/>
                    <a:gd name="T70" fmla="*/ 0 w 760"/>
                    <a:gd name="T71" fmla="*/ 0 h 603"/>
                    <a:gd name="T72" fmla="*/ 91 w 760"/>
                    <a:gd name="T73" fmla="*/ 7 h 603"/>
                    <a:gd name="T74" fmla="*/ 174 w 760"/>
                    <a:gd name="T75" fmla="*/ 23 h 603"/>
                    <a:gd name="T76" fmla="*/ 250 w 760"/>
                    <a:gd name="T77" fmla="*/ 48 h 603"/>
                    <a:gd name="T78" fmla="*/ 312 w 760"/>
                    <a:gd name="T79" fmla="*/ 80 h 603"/>
                    <a:gd name="T80" fmla="*/ 353 w 760"/>
                    <a:gd name="T81" fmla="*/ 117 h 6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760" h="603">
                      <a:moveTo>
                        <a:pt x="353" y="117"/>
                      </a:moveTo>
                      <a:lnTo>
                        <a:pt x="378" y="139"/>
                      </a:lnTo>
                      <a:lnTo>
                        <a:pt x="400" y="163"/>
                      </a:lnTo>
                      <a:lnTo>
                        <a:pt x="417" y="188"/>
                      </a:lnTo>
                      <a:lnTo>
                        <a:pt x="434" y="215"/>
                      </a:lnTo>
                      <a:lnTo>
                        <a:pt x="447" y="244"/>
                      </a:lnTo>
                      <a:lnTo>
                        <a:pt x="459" y="274"/>
                      </a:lnTo>
                      <a:lnTo>
                        <a:pt x="471" y="303"/>
                      </a:lnTo>
                      <a:lnTo>
                        <a:pt x="481" y="333"/>
                      </a:lnTo>
                      <a:lnTo>
                        <a:pt x="491" y="363"/>
                      </a:lnTo>
                      <a:lnTo>
                        <a:pt x="500" y="391"/>
                      </a:lnTo>
                      <a:lnTo>
                        <a:pt x="508" y="402"/>
                      </a:lnTo>
                      <a:lnTo>
                        <a:pt x="515" y="411"/>
                      </a:lnTo>
                      <a:lnTo>
                        <a:pt x="520" y="421"/>
                      </a:lnTo>
                      <a:lnTo>
                        <a:pt x="522" y="431"/>
                      </a:lnTo>
                      <a:lnTo>
                        <a:pt x="527" y="442"/>
                      </a:lnTo>
                      <a:lnTo>
                        <a:pt x="535" y="451"/>
                      </a:lnTo>
                      <a:lnTo>
                        <a:pt x="542" y="460"/>
                      </a:lnTo>
                      <a:lnTo>
                        <a:pt x="549" y="468"/>
                      </a:lnTo>
                      <a:lnTo>
                        <a:pt x="562" y="476"/>
                      </a:lnTo>
                      <a:lnTo>
                        <a:pt x="574" y="483"/>
                      </a:lnTo>
                      <a:lnTo>
                        <a:pt x="579" y="482"/>
                      </a:lnTo>
                      <a:lnTo>
                        <a:pt x="581" y="479"/>
                      </a:lnTo>
                      <a:lnTo>
                        <a:pt x="581" y="478"/>
                      </a:lnTo>
                      <a:lnTo>
                        <a:pt x="584" y="476"/>
                      </a:lnTo>
                      <a:lnTo>
                        <a:pt x="584" y="474"/>
                      </a:lnTo>
                      <a:lnTo>
                        <a:pt x="581" y="471"/>
                      </a:lnTo>
                      <a:lnTo>
                        <a:pt x="581" y="469"/>
                      </a:lnTo>
                      <a:lnTo>
                        <a:pt x="581" y="467"/>
                      </a:lnTo>
                      <a:lnTo>
                        <a:pt x="581" y="464"/>
                      </a:lnTo>
                      <a:lnTo>
                        <a:pt x="581" y="462"/>
                      </a:lnTo>
                      <a:lnTo>
                        <a:pt x="606" y="466"/>
                      </a:lnTo>
                      <a:lnTo>
                        <a:pt x="625" y="470"/>
                      </a:lnTo>
                      <a:lnTo>
                        <a:pt x="645" y="476"/>
                      </a:lnTo>
                      <a:lnTo>
                        <a:pt x="662" y="482"/>
                      </a:lnTo>
                      <a:lnTo>
                        <a:pt x="679" y="490"/>
                      </a:lnTo>
                      <a:lnTo>
                        <a:pt x="694" y="498"/>
                      </a:lnTo>
                      <a:lnTo>
                        <a:pt x="711" y="506"/>
                      </a:lnTo>
                      <a:lnTo>
                        <a:pt x="723" y="515"/>
                      </a:lnTo>
                      <a:lnTo>
                        <a:pt x="738" y="524"/>
                      </a:lnTo>
                      <a:lnTo>
                        <a:pt x="750" y="532"/>
                      </a:lnTo>
                      <a:lnTo>
                        <a:pt x="755" y="540"/>
                      </a:lnTo>
                      <a:lnTo>
                        <a:pt x="758" y="547"/>
                      </a:lnTo>
                      <a:lnTo>
                        <a:pt x="760" y="555"/>
                      </a:lnTo>
                      <a:lnTo>
                        <a:pt x="758" y="562"/>
                      </a:lnTo>
                      <a:lnTo>
                        <a:pt x="755" y="568"/>
                      </a:lnTo>
                      <a:lnTo>
                        <a:pt x="753" y="576"/>
                      </a:lnTo>
                      <a:lnTo>
                        <a:pt x="748" y="583"/>
                      </a:lnTo>
                      <a:lnTo>
                        <a:pt x="743" y="590"/>
                      </a:lnTo>
                      <a:lnTo>
                        <a:pt x="738" y="596"/>
                      </a:lnTo>
                      <a:lnTo>
                        <a:pt x="733" y="603"/>
                      </a:lnTo>
                      <a:lnTo>
                        <a:pt x="719" y="587"/>
                      </a:lnTo>
                      <a:lnTo>
                        <a:pt x="699" y="572"/>
                      </a:lnTo>
                      <a:lnTo>
                        <a:pt x="677" y="557"/>
                      </a:lnTo>
                      <a:lnTo>
                        <a:pt x="655" y="543"/>
                      </a:lnTo>
                      <a:lnTo>
                        <a:pt x="628" y="530"/>
                      </a:lnTo>
                      <a:lnTo>
                        <a:pt x="601" y="516"/>
                      </a:lnTo>
                      <a:lnTo>
                        <a:pt x="572" y="503"/>
                      </a:lnTo>
                      <a:lnTo>
                        <a:pt x="545" y="491"/>
                      </a:lnTo>
                      <a:lnTo>
                        <a:pt x="515" y="478"/>
                      </a:lnTo>
                      <a:lnTo>
                        <a:pt x="486" y="467"/>
                      </a:lnTo>
                      <a:lnTo>
                        <a:pt x="491" y="416"/>
                      </a:lnTo>
                      <a:lnTo>
                        <a:pt x="481" y="367"/>
                      </a:lnTo>
                      <a:lnTo>
                        <a:pt x="459" y="320"/>
                      </a:lnTo>
                      <a:lnTo>
                        <a:pt x="427" y="276"/>
                      </a:lnTo>
                      <a:lnTo>
                        <a:pt x="388" y="232"/>
                      </a:lnTo>
                      <a:lnTo>
                        <a:pt x="339" y="191"/>
                      </a:lnTo>
                      <a:lnTo>
                        <a:pt x="285" y="151"/>
                      </a:lnTo>
                      <a:lnTo>
                        <a:pt x="226" y="112"/>
                      </a:lnTo>
                      <a:lnTo>
                        <a:pt x="167" y="75"/>
                      </a:lnTo>
                      <a:lnTo>
                        <a:pt x="103" y="38"/>
                      </a:lnTo>
                      <a:lnTo>
                        <a:pt x="0" y="0"/>
                      </a:lnTo>
                      <a:lnTo>
                        <a:pt x="47" y="3"/>
                      </a:lnTo>
                      <a:lnTo>
                        <a:pt x="91" y="7"/>
                      </a:lnTo>
                      <a:lnTo>
                        <a:pt x="133" y="14"/>
                      </a:lnTo>
                      <a:lnTo>
                        <a:pt x="174" y="23"/>
                      </a:lnTo>
                      <a:lnTo>
                        <a:pt x="214" y="35"/>
                      </a:lnTo>
                      <a:lnTo>
                        <a:pt x="250" y="48"/>
                      </a:lnTo>
                      <a:lnTo>
                        <a:pt x="282" y="63"/>
                      </a:lnTo>
                      <a:lnTo>
                        <a:pt x="312" y="80"/>
                      </a:lnTo>
                      <a:lnTo>
                        <a:pt x="336" y="99"/>
                      </a:lnTo>
                      <a:lnTo>
                        <a:pt x="353" y="117"/>
                      </a:lnTo>
                      <a:lnTo>
                        <a:pt x="353" y="117"/>
                      </a:lnTo>
                      <a:close/>
                    </a:path>
                  </a:pathLst>
                </a:custGeom>
                <a:solidFill>
                  <a:srgbClr val="B347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7534" name="Freeform 78"/>
                <p:cNvSpPr>
                  <a:spLocks/>
                </p:cNvSpPr>
                <p:nvPr/>
              </p:nvSpPr>
              <p:spPr bwMode="auto">
                <a:xfrm>
                  <a:off x="1226" y="3512"/>
                  <a:ext cx="818" cy="547"/>
                </a:xfrm>
                <a:custGeom>
                  <a:avLst/>
                  <a:gdLst>
                    <a:gd name="T0" fmla="*/ 752 w 818"/>
                    <a:gd name="T1" fmla="*/ 273 h 547"/>
                    <a:gd name="T2" fmla="*/ 762 w 818"/>
                    <a:gd name="T3" fmla="*/ 322 h 547"/>
                    <a:gd name="T4" fmla="*/ 762 w 818"/>
                    <a:gd name="T5" fmla="*/ 373 h 547"/>
                    <a:gd name="T6" fmla="*/ 747 w 818"/>
                    <a:gd name="T7" fmla="*/ 399 h 547"/>
                    <a:gd name="T8" fmla="*/ 715 w 818"/>
                    <a:gd name="T9" fmla="*/ 368 h 547"/>
                    <a:gd name="T10" fmla="*/ 688 w 818"/>
                    <a:gd name="T11" fmla="*/ 337 h 547"/>
                    <a:gd name="T12" fmla="*/ 654 w 818"/>
                    <a:gd name="T13" fmla="*/ 306 h 547"/>
                    <a:gd name="T14" fmla="*/ 794 w 818"/>
                    <a:gd name="T15" fmla="*/ 491 h 547"/>
                    <a:gd name="T16" fmla="*/ 723 w 818"/>
                    <a:gd name="T17" fmla="*/ 438 h 547"/>
                    <a:gd name="T18" fmla="*/ 654 w 818"/>
                    <a:gd name="T19" fmla="*/ 381 h 547"/>
                    <a:gd name="T20" fmla="*/ 576 w 818"/>
                    <a:gd name="T21" fmla="*/ 329 h 547"/>
                    <a:gd name="T22" fmla="*/ 774 w 818"/>
                    <a:gd name="T23" fmla="*/ 506 h 547"/>
                    <a:gd name="T24" fmla="*/ 764 w 818"/>
                    <a:gd name="T25" fmla="*/ 509 h 547"/>
                    <a:gd name="T26" fmla="*/ 754 w 818"/>
                    <a:gd name="T27" fmla="*/ 511 h 547"/>
                    <a:gd name="T28" fmla="*/ 745 w 818"/>
                    <a:gd name="T29" fmla="*/ 514 h 547"/>
                    <a:gd name="T30" fmla="*/ 691 w 818"/>
                    <a:gd name="T31" fmla="*/ 481 h 547"/>
                    <a:gd name="T32" fmla="*/ 602 w 818"/>
                    <a:gd name="T33" fmla="*/ 425 h 547"/>
                    <a:gd name="T34" fmla="*/ 512 w 818"/>
                    <a:gd name="T35" fmla="*/ 371 h 547"/>
                    <a:gd name="T36" fmla="*/ 441 w 818"/>
                    <a:gd name="T37" fmla="*/ 342 h 547"/>
                    <a:gd name="T38" fmla="*/ 522 w 818"/>
                    <a:gd name="T39" fmla="*/ 397 h 547"/>
                    <a:gd name="T40" fmla="*/ 607 w 818"/>
                    <a:gd name="T41" fmla="*/ 450 h 547"/>
                    <a:gd name="T42" fmla="*/ 691 w 818"/>
                    <a:gd name="T43" fmla="*/ 503 h 547"/>
                    <a:gd name="T44" fmla="*/ 598 w 818"/>
                    <a:gd name="T45" fmla="*/ 533 h 547"/>
                    <a:gd name="T46" fmla="*/ 502 w 818"/>
                    <a:gd name="T47" fmla="*/ 491 h 547"/>
                    <a:gd name="T48" fmla="*/ 419 w 818"/>
                    <a:gd name="T49" fmla="*/ 448 h 547"/>
                    <a:gd name="T50" fmla="*/ 323 w 818"/>
                    <a:gd name="T51" fmla="*/ 410 h 547"/>
                    <a:gd name="T52" fmla="*/ 277 w 818"/>
                    <a:gd name="T53" fmla="*/ 403 h 547"/>
                    <a:gd name="T54" fmla="*/ 272 w 818"/>
                    <a:gd name="T55" fmla="*/ 409 h 547"/>
                    <a:gd name="T56" fmla="*/ 277 w 818"/>
                    <a:gd name="T57" fmla="*/ 415 h 547"/>
                    <a:gd name="T58" fmla="*/ 316 w 818"/>
                    <a:gd name="T59" fmla="*/ 430 h 547"/>
                    <a:gd name="T60" fmla="*/ 406 w 818"/>
                    <a:gd name="T61" fmla="*/ 465 h 547"/>
                    <a:gd name="T62" fmla="*/ 485 w 818"/>
                    <a:gd name="T63" fmla="*/ 501 h 547"/>
                    <a:gd name="T64" fmla="*/ 566 w 818"/>
                    <a:gd name="T65" fmla="*/ 541 h 547"/>
                    <a:gd name="T66" fmla="*/ 316 w 818"/>
                    <a:gd name="T67" fmla="*/ 462 h 547"/>
                    <a:gd name="T68" fmla="*/ 127 w 818"/>
                    <a:gd name="T69" fmla="*/ 352 h 547"/>
                    <a:gd name="T70" fmla="*/ 14 w 818"/>
                    <a:gd name="T71" fmla="*/ 222 h 547"/>
                    <a:gd name="T72" fmla="*/ 4 w 818"/>
                    <a:gd name="T73" fmla="*/ 128 h 547"/>
                    <a:gd name="T74" fmla="*/ 26 w 818"/>
                    <a:gd name="T75" fmla="*/ 66 h 547"/>
                    <a:gd name="T76" fmla="*/ 76 w 818"/>
                    <a:gd name="T77" fmla="*/ 19 h 547"/>
                    <a:gd name="T78" fmla="*/ 215 w 818"/>
                    <a:gd name="T79" fmla="*/ 0 h 547"/>
                    <a:gd name="T80" fmla="*/ 436 w 818"/>
                    <a:gd name="T81" fmla="*/ 47 h 547"/>
                    <a:gd name="T82" fmla="*/ 607 w 818"/>
                    <a:gd name="T83" fmla="*/ 139 h 547"/>
                    <a:gd name="T84" fmla="*/ 730 w 818"/>
                    <a:gd name="T85" fmla="*/ 239 h 5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818" h="547">
                      <a:moveTo>
                        <a:pt x="730" y="239"/>
                      </a:moveTo>
                      <a:lnTo>
                        <a:pt x="742" y="256"/>
                      </a:lnTo>
                      <a:lnTo>
                        <a:pt x="752" y="273"/>
                      </a:lnTo>
                      <a:lnTo>
                        <a:pt x="757" y="289"/>
                      </a:lnTo>
                      <a:lnTo>
                        <a:pt x="759" y="306"/>
                      </a:lnTo>
                      <a:lnTo>
                        <a:pt x="762" y="322"/>
                      </a:lnTo>
                      <a:lnTo>
                        <a:pt x="762" y="338"/>
                      </a:lnTo>
                      <a:lnTo>
                        <a:pt x="762" y="355"/>
                      </a:lnTo>
                      <a:lnTo>
                        <a:pt x="762" y="373"/>
                      </a:lnTo>
                      <a:lnTo>
                        <a:pt x="762" y="391"/>
                      </a:lnTo>
                      <a:lnTo>
                        <a:pt x="759" y="409"/>
                      </a:lnTo>
                      <a:lnTo>
                        <a:pt x="747" y="399"/>
                      </a:lnTo>
                      <a:lnTo>
                        <a:pt x="737" y="389"/>
                      </a:lnTo>
                      <a:lnTo>
                        <a:pt x="725" y="378"/>
                      </a:lnTo>
                      <a:lnTo>
                        <a:pt x="715" y="368"/>
                      </a:lnTo>
                      <a:lnTo>
                        <a:pt x="708" y="358"/>
                      </a:lnTo>
                      <a:lnTo>
                        <a:pt x="698" y="347"/>
                      </a:lnTo>
                      <a:lnTo>
                        <a:pt x="688" y="337"/>
                      </a:lnTo>
                      <a:lnTo>
                        <a:pt x="678" y="326"/>
                      </a:lnTo>
                      <a:lnTo>
                        <a:pt x="666" y="317"/>
                      </a:lnTo>
                      <a:lnTo>
                        <a:pt x="654" y="306"/>
                      </a:lnTo>
                      <a:lnTo>
                        <a:pt x="634" y="314"/>
                      </a:lnTo>
                      <a:lnTo>
                        <a:pt x="818" y="491"/>
                      </a:lnTo>
                      <a:lnTo>
                        <a:pt x="794" y="491"/>
                      </a:lnTo>
                      <a:lnTo>
                        <a:pt x="769" y="474"/>
                      </a:lnTo>
                      <a:lnTo>
                        <a:pt x="745" y="456"/>
                      </a:lnTo>
                      <a:lnTo>
                        <a:pt x="723" y="438"/>
                      </a:lnTo>
                      <a:lnTo>
                        <a:pt x="701" y="418"/>
                      </a:lnTo>
                      <a:lnTo>
                        <a:pt x="676" y="400"/>
                      </a:lnTo>
                      <a:lnTo>
                        <a:pt x="654" y="381"/>
                      </a:lnTo>
                      <a:lnTo>
                        <a:pt x="629" y="363"/>
                      </a:lnTo>
                      <a:lnTo>
                        <a:pt x="605" y="345"/>
                      </a:lnTo>
                      <a:lnTo>
                        <a:pt x="576" y="329"/>
                      </a:lnTo>
                      <a:lnTo>
                        <a:pt x="546" y="314"/>
                      </a:lnTo>
                      <a:lnTo>
                        <a:pt x="546" y="330"/>
                      </a:lnTo>
                      <a:lnTo>
                        <a:pt x="774" y="506"/>
                      </a:lnTo>
                      <a:lnTo>
                        <a:pt x="772" y="507"/>
                      </a:lnTo>
                      <a:lnTo>
                        <a:pt x="769" y="509"/>
                      </a:lnTo>
                      <a:lnTo>
                        <a:pt x="764" y="509"/>
                      </a:lnTo>
                      <a:lnTo>
                        <a:pt x="762" y="510"/>
                      </a:lnTo>
                      <a:lnTo>
                        <a:pt x="757" y="511"/>
                      </a:lnTo>
                      <a:lnTo>
                        <a:pt x="754" y="511"/>
                      </a:lnTo>
                      <a:lnTo>
                        <a:pt x="750" y="512"/>
                      </a:lnTo>
                      <a:lnTo>
                        <a:pt x="747" y="513"/>
                      </a:lnTo>
                      <a:lnTo>
                        <a:pt x="745" y="514"/>
                      </a:lnTo>
                      <a:lnTo>
                        <a:pt x="742" y="515"/>
                      </a:lnTo>
                      <a:lnTo>
                        <a:pt x="718" y="498"/>
                      </a:lnTo>
                      <a:lnTo>
                        <a:pt x="691" y="481"/>
                      </a:lnTo>
                      <a:lnTo>
                        <a:pt x="661" y="463"/>
                      </a:lnTo>
                      <a:lnTo>
                        <a:pt x="634" y="443"/>
                      </a:lnTo>
                      <a:lnTo>
                        <a:pt x="602" y="425"/>
                      </a:lnTo>
                      <a:lnTo>
                        <a:pt x="573" y="407"/>
                      </a:lnTo>
                      <a:lnTo>
                        <a:pt x="544" y="389"/>
                      </a:lnTo>
                      <a:lnTo>
                        <a:pt x="512" y="371"/>
                      </a:lnTo>
                      <a:lnTo>
                        <a:pt x="482" y="354"/>
                      </a:lnTo>
                      <a:lnTo>
                        <a:pt x="451" y="338"/>
                      </a:lnTo>
                      <a:lnTo>
                        <a:pt x="441" y="342"/>
                      </a:lnTo>
                      <a:lnTo>
                        <a:pt x="465" y="361"/>
                      </a:lnTo>
                      <a:lnTo>
                        <a:pt x="492" y="378"/>
                      </a:lnTo>
                      <a:lnTo>
                        <a:pt x="522" y="397"/>
                      </a:lnTo>
                      <a:lnTo>
                        <a:pt x="549" y="415"/>
                      </a:lnTo>
                      <a:lnTo>
                        <a:pt x="578" y="433"/>
                      </a:lnTo>
                      <a:lnTo>
                        <a:pt x="607" y="450"/>
                      </a:lnTo>
                      <a:lnTo>
                        <a:pt x="637" y="467"/>
                      </a:lnTo>
                      <a:lnTo>
                        <a:pt x="664" y="486"/>
                      </a:lnTo>
                      <a:lnTo>
                        <a:pt x="691" y="503"/>
                      </a:lnTo>
                      <a:lnTo>
                        <a:pt x="715" y="520"/>
                      </a:lnTo>
                      <a:lnTo>
                        <a:pt x="598" y="547"/>
                      </a:lnTo>
                      <a:lnTo>
                        <a:pt x="598" y="533"/>
                      </a:lnTo>
                      <a:lnTo>
                        <a:pt x="563" y="520"/>
                      </a:lnTo>
                      <a:lnTo>
                        <a:pt x="531" y="506"/>
                      </a:lnTo>
                      <a:lnTo>
                        <a:pt x="502" y="491"/>
                      </a:lnTo>
                      <a:lnTo>
                        <a:pt x="475" y="477"/>
                      </a:lnTo>
                      <a:lnTo>
                        <a:pt x="448" y="462"/>
                      </a:lnTo>
                      <a:lnTo>
                        <a:pt x="419" y="448"/>
                      </a:lnTo>
                      <a:lnTo>
                        <a:pt x="389" y="434"/>
                      </a:lnTo>
                      <a:lnTo>
                        <a:pt x="357" y="422"/>
                      </a:lnTo>
                      <a:lnTo>
                        <a:pt x="323" y="410"/>
                      </a:lnTo>
                      <a:lnTo>
                        <a:pt x="281" y="400"/>
                      </a:lnTo>
                      <a:lnTo>
                        <a:pt x="279" y="401"/>
                      </a:lnTo>
                      <a:lnTo>
                        <a:pt x="277" y="403"/>
                      </a:lnTo>
                      <a:lnTo>
                        <a:pt x="274" y="405"/>
                      </a:lnTo>
                      <a:lnTo>
                        <a:pt x="272" y="407"/>
                      </a:lnTo>
                      <a:lnTo>
                        <a:pt x="272" y="409"/>
                      </a:lnTo>
                      <a:lnTo>
                        <a:pt x="272" y="411"/>
                      </a:lnTo>
                      <a:lnTo>
                        <a:pt x="274" y="413"/>
                      </a:lnTo>
                      <a:lnTo>
                        <a:pt x="277" y="415"/>
                      </a:lnTo>
                      <a:lnTo>
                        <a:pt x="279" y="416"/>
                      </a:lnTo>
                      <a:lnTo>
                        <a:pt x="281" y="417"/>
                      </a:lnTo>
                      <a:lnTo>
                        <a:pt x="316" y="430"/>
                      </a:lnTo>
                      <a:lnTo>
                        <a:pt x="348" y="442"/>
                      </a:lnTo>
                      <a:lnTo>
                        <a:pt x="377" y="454"/>
                      </a:lnTo>
                      <a:lnTo>
                        <a:pt x="406" y="465"/>
                      </a:lnTo>
                      <a:lnTo>
                        <a:pt x="433" y="477"/>
                      </a:lnTo>
                      <a:lnTo>
                        <a:pt x="460" y="488"/>
                      </a:lnTo>
                      <a:lnTo>
                        <a:pt x="485" y="501"/>
                      </a:lnTo>
                      <a:lnTo>
                        <a:pt x="512" y="513"/>
                      </a:lnTo>
                      <a:lnTo>
                        <a:pt x="539" y="527"/>
                      </a:lnTo>
                      <a:lnTo>
                        <a:pt x="566" y="541"/>
                      </a:lnTo>
                      <a:lnTo>
                        <a:pt x="477" y="519"/>
                      </a:lnTo>
                      <a:lnTo>
                        <a:pt x="394" y="491"/>
                      </a:lnTo>
                      <a:lnTo>
                        <a:pt x="316" y="462"/>
                      </a:lnTo>
                      <a:lnTo>
                        <a:pt x="245" y="429"/>
                      </a:lnTo>
                      <a:lnTo>
                        <a:pt x="181" y="392"/>
                      </a:lnTo>
                      <a:lnTo>
                        <a:pt x="127" y="352"/>
                      </a:lnTo>
                      <a:lnTo>
                        <a:pt x="80" y="311"/>
                      </a:lnTo>
                      <a:lnTo>
                        <a:pt x="41" y="267"/>
                      </a:lnTo>
                      <a:lnTo>
                        <a:pt x="14" y="222"/>
                      </a:lnTo>
                      <a:lnTo>
                        <a:pt x="0" y="174"/>
                      </a:lnTo>
                      <a:lnTo>
                        <a:pt x="2" y="151"/>
                      </a:lnTo>
                      <a:lnTo>
                        <a:pt x="4" y="128"/>
                      </a:lnTo>
                      <a:lnTo>
                        <a:pt x="9" y="106"/>
                      </a:lnTo>
                      <a:lnTo>
                        <a:pt x="17" y="86"/>
                      </a:lnTo>
                      <a:lnTo>
                        <a:pt x="26" y="66"/>
                      </a:lnTo>
                      <a:lnTo>
                        <a:pt x="39" y="49"/>
                      </a:lnTo>
                      <a:lnTo>
                        <a:pt x="56" y="33"/>
                      </a:lnTo>
                      <a:lnTo>
                        <a:pt x="76" y="19"/>
                      </a:lnTo>
                      <a:lnTo>
                        <a:pt x="100" y="9"/>
                      </a:lnTo>
                      <a:lnTo>
                        <a:pt x="132" y="1"/>
                      </a:lnTo>
                      <a:lnTo>
                        <a:pt x="215" y="0"/>
                      </a:lnTo>
                      <a:lnTo>
                        <a:pt x="294" y="8"/>
                      </a:lnTo>
                      <a:lnTo>
                        <a:pt x="367" y="24"/>
                      </a:lnTo>
                      <a:lnTo>
                        <a:pt x="436" y="47"/>
                      </a:lnTo>
                      <a:lnTo>
                        <a:pt x="497" y="74"/>
                      </a:lnTo>
                      <a:lnTo>
                        <a:pt x="556" y="106"/>
                      </a:lnTo>
                      <a:lnTo>
                        <a:pt x="607" y="139"/>
                      </a:lnTo>
                      <a:lnTo>
                        <a:pt x="654" y="174"/>
                      </a:lnTo>
                      <a:lnTo>
                        <a:pt x="696" y="208"/>
                      </a:lnTo>
                      <a:lnTo>
                        <a:pt x="730" y="239"/>
                      </a:lnTo>
                      <a:lnTo>
                        <a:pt x="730" y="239"/>
                      </a:lnTo>
                      <a:close/>
                    </a:path>
                  </a:pathLst>
                </a:custGeom>
                <a:solidFill>
                  <a:srgbClr val="B347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47535" name="Rectangle 79"/>
              <p:cNvSpPr>
                <a:spLocks noChangeArrowheads="1"/>
              </p:cNvSpPr>
              <p:nvPr/>
            </p:nvSpPr>
            <p:spPr bwMode="auto">
              <a:xfrm>
                <a:off x="717" y="1238"/>
                <a:ext cx="4338" cy="2401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grpSp>
            <p:nvGrpSpPr>
              <p:cNvPr id="147536" name="Group 80"/>
              <p:cNvGrpSpPr>
                <a:grpSpLocks/>
              </p:cNvGrpSpPr>
              <p:nvPr/>
            </p:nvGrpSpPr>
            <p:grpSpPr bwMode="auto">
              <a:xfrm>
                <a:off x="226" y="1515"/>
                <a:ext cx="5350" cy="528"/>
                <a:chOff x="211" y="1521"/>
                <a:chExt cx="5350" cy="528"/>
              </a:xfrm>
            </p:grpSpPr>
            <p:sp>
              <p:nvSpPr>
                <p:cNvPr id="147537" name="Freeform 81"/>
                <p:cNvSpPr>
                  <a:spLocks/>
                </p:cNvSpPr>
                <p:nvPr/>
              </p:nvSpPr>
              <p:spPr bwMode="auto">
                <a:xfrm>
                  <a:off x="5125" y="1521"/>
                  <a:ext cx="414" cy="159"/>
                </a:xfrm>
                <a:custGeom>
                  <a:avLst/>
                  <a:gdLst>
                    <a:gd name="T0" fmla="*/ 405 w 414"/>
                    <a:gd name="T1" fmla="*/ 90 h 159"/>
                    <a:gd name="T2" fmla="*/ 410 w 414"/>
                    <a:gd name="T3" fmla="*/ 97 h 159"/>
                    <a:gd name="T4" fmla="*/ 412 w 414"/>
                    <a:gd name="T5" fmla="*/ 103 h 159"/>
                    <a:gd name="T6" fmla="*/ 414 w 414"/>
                    <a:gd name="T7" fmla="*/ 110 h 159"/>
                    <a:gd name="T8" fmla="*/ 414 w 414"/>
                    <a:gd name="T9" fmla="*/ 116 h 159"/>
                    <a:gd name="T10" fmla="*/ 414 w 414"/>
                    <a:gd name="T11" fmla="*/ 122 h 159"/>
                    <a:gd name="T12" fmla="*/ 412 w 414"/>
                    <a:gd name="T13" fmla="*/ 128 h 159"/>
                    <a:gd name="T14" fmla="*/ 407 w 414"/>
                    <a:gd name="T15" fmla="*/ 134 h 159"/>
                    <a:gd name="T16" fmla="*/ 400 w 414"/>
                    <a:gd name="T17" fmla="*/ 138 h 159"/>
                    <a:gd name="T18" fmla="*/ 392 w 414"/>
                    <a:gd name="T19" fmla="*/ 143 h 159"/>
                    <a:gd name="T20" fmla="*/ 380 w 414"/>
                    <a:gd name="T21" fmla="*/ 145 h 159"/>
                    <a:gd name="T22" fmla="*/ 380 w 414"/>
                    <a:gd name="T23" fmla="*/ 158 h 159"/>
                    <a:gd name="T24" fmla="*/ 368 w 414"/>
                    <a:gd name="T25" fmla="*/ 159 h 159"/>
                    <a:gd name="T26" fmla="*/ 356 w 414"/>
                    <a:gd name="T27" fmla="*/ 159 h 159"/>
                    <a:gd name="T28" fmla="*/ 346 w 414"/>
                    <a:gd name="T29" fmla="*/ 158 h 159"/>
                    <a:gd name="T30" fmla="*/ 334 w 414"/>
                    <a:gd name="T31" fmla="*/ 156 h 159"/>
                    <a:gd name="T32" fmla="*/ 324 w 414"/>
                    <a:gd name="T33" fmla="*/ 152 h 159"/>
                    <a:gd name="T34" fmla="*/ 311 w 414"/>
                    <a:gd name="T35" fmla="*/ 149 h 159"/>
                    <a:gd name="T36" fmla="*/ 302 w 414"/>
                    <a:gd name="T37" fmla="*/ 145 h 159"/>
                    <a:gd name="T38" fmla="*/ 289 w 414"/>
                    <a:gd name="T39" fmla="*/ 142 h 159"/>
                    <a:gd name="T40" fmla="*/ 277 w 414"/>
                    <a:gd name="T41" fmla="*/ 140 h 159"/>
                    <a:gd name="T42" fmla="*/ 265 w 414"/>
                    <a:gd name="T43" fmla="*/ 137 h 159"/>
                    <a:gd name="T44" fmla="*/ 265 w 414"/>
                    <a:gd name="T45" fmla="*/ 125 h 159"/>
                    <a:gd name="T46" fmla="*/ 235 w 414"/>
                    <a:gd name="T47" fmla="*/ 113 h 159"/>
                    <a:gd name="T48" fmla="*/ 206 w 414"/>
                    <a:gd name="T49" fmla="*/ 103 h 159"/>
                    <a:gd name="T50" fmla="*/ 174 w 414"/>
                    <a:gd name="T51" fmla="*/ 93 h 159"/>
                    <a:gd name="T52" fmla="*/ 142 w 414"/>
                    <a:gd name="T53" fmla="*/ 82 h 159"/>
                    <a:gd name="T54" fmla="*/ 113 w 414"/>
                    <a:gd name="T55" fmla="*/ 72 h 159"/>
                    <a:gd name="T56" fmla="*/ 84 w 414"/>
                    <a:gd name="T57" fmla="*/ 61 h 159"/>
                    <a:gd name="T58" fmla="*/ 59 w 414"/>
                    <a:gd name="T59" fmla="*/ 48 h 159"/>
                    <a:gd name="T60" fmla="*/ 34 w 414"/>
                    <a:gd name="T61" fmla="*/ 34 h 159"/>
                    <a:gd name="T62" fmla="*/ 15 w 414"/>
                    <a:gd name="T63" fmla="*/ 20 h 159"/>
                    <a:gd name="T64" fmla="*/ 0 w 414"/>
                    <a:gd name="T65" fmla="*/ 1 h 159"/>
                    <a:gd name="T66" fmla="*/ 42 w 414"/>
                    <a:gd name="T67" fmla="*/ 0 h 159"/>
                    <a:gd name="T68" fmla="*/ 81 w 414"/>
                    <a:gd name="T69" fmla="*/ 0 h 159"/>
                    <a:gd name="T70" fmla="*/ 123 w 414"/>
                    <a:gd name="T71" fmla="*/ 4 h 159"/>
                    <a:gd name="T72" fmla="*/ 162 w 414"/>
                    <a:gd name="T73" fmla="*/ 9 h 159"/>
                    <a:gd name="T74" fmla="*/ 201 w 414"/>
                    <a:gd name="T75" fmla="*/ 17 h 159"/>
                    <a:gd name="T76" fmla="*/ 238 w 414"/>
                    <a:gd name="T77" fmla="*/ 25 h 159"/>
                    <a:gd name="T78" fmla="*/ 275 w 414"/>
                    <a:gd name="T79" fmla="*/ 36 h 159"/>
                    <a:gd name="T80" fmla="*/ 311 w 414"/>
                    <a:gd name="T81" fmla="*/ 47 h 159"/>
                    <a:gd name="T82" fmla="*/ 346 w 414"/>
                    <a:gd name="T83" fmla="*/ 58 h 159"/>
                    <a:gd name="T84" fmla="*/ 380 w 414"/>
                    <a:gd name="T85" fmla="*/ 70 h 159"/>
                    <a:gd name="T86" fmla="*/ 405 w 414"/>
                    <a:gd name="T87" fmla="*/ 90 h 159"/>
                    <a:gd name="T88" fmla="*/ 405 w 414"/>
                    <a:gd name="T89" fmla="*/ 90 h 1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414" h="159">
                      <a:moveTo>
                        <a:pt x="405" y="90"/>
                      </a:moveTo>
                      <a:lnTo>
                        <a:pt x="410" y="97"/>
                      </a:lnTo>
                      <a:lnTo>
                        <a:pt x="412" y="103"/>
                      </a:lnTo>
                      <a:lnTo>
                        <a:pt x="414" y="110"/>
                      </a:lnTo>
                      <a:lnTo>
                        <a:pt x="414" y="116"/>
                      </a:lnTo>
                      <a:lnTo>
                        <a:pt x="414" y="122"/>
                      </a:lnTo>
                      <a:lnTo>
                        <a:pt x="412" y="128"/>
                      </a:lnTo>
                      <a:lnTo>
                        <a:pt x="407" y="134"/>
                      </a:lnTo>
                      <a:lnTo>
                        <a:pt x="400" y="138"/>
                      </a:lnTo>
                      <a:lnTo>
                        <a:pt x="392" y="143"/>
                      </a:lnTo>
                      <a:lnTo>
                        <a:pt x="380" y="145"/>
                      </a:lnTo>
                      <a:lnTo>
                        <a:pt x="380" y="158"/>
                      </a:lnTo>
                      <a:lnTo>
                        <a:pt x="368" y="159"/>
                      </a:lnTo>
                      <a:lnTo>
                        <a:pt x="356" y="159"/>
                      </a:lnTo>
                      <a:lnTo>
                        <a:pt x="346" y="158"/>
                      </a:lnTo>
                      <a:lnTo>
                        <a:pt x="334" y="156"/>
                      </a:lnTo>
                      <a:lnTo>
                        <a:pt x="324" y="152"/>
                      </a:lnTo>
                      <a:lnTo>
                        <a:pt x="311" y="149"/>
                      </a:lnTo>
                      <a:lnTo>
                        <a:pt x="302" y="145"/>
                      </a:lnTo>
                      <a:lnTo>
                        <a:pt x="289" y="142"/>
                      </a:lnTo>
                      <a:lnTo>
                        <a:pt x="277" y="140"/>
                      </a:lnTo>
                      <a:lnTo>
                        <a:pt x="265" y="137"/>
                      </a:lnTo>
                      <a:lnTo>
                        <a:pt x="265" y="125"/>
                      </a:lnTo>
                      <a:lnTo>
                        <a:pt x="235" y="113"/>
                      </a:lnTo>
                      <a:lnTo>
                        <a:pt x="206" y="103"/>
                      </a:lnTo>
                      <a:lnTo>
                        <a:pt x="174" y="93"/>
                      </a:lnTo>
                      <a:lnTo>
                        <a:pt x="142" y="82"/>
                      </a:lnTo>
                      <a:lnTo>
                        <a:pt x="113" y="72"/>
                      </a:lnTo>
                      <a:lnTo>
                        <a:pt x="84" y="61"/>
                      </a:lnTo>
                      <a:lnTo>
                        <a:pt x="59" y="48"/>
                      </a:lnTo>
                      <a:lnTo>
                        <a:pt x="34" y="34"/>
                      </a:lnTo>
                      <a:lnTo>
                        <a:pt x="15" y="20"/>
                      </a:lnTo>
                      <a:lnTo>
                        <a:pt x="0" y="1"/>
                      </a:lnTo>
                      <a:lnTo>
                        <a:pt x="42" y="0"/>
                      </a:lnTo>
                      <a:lnTo>
                        <a:pt x="81" y="0"/>
                      </a:lnTo>
                      <a:lnTo>
                        <a:pt x="123" y="4"/>
                      </a:lnTo>
                      <a:lnTo>
                        <a:pt x="162" y="9"/>
                      </a:lnTo>
                      <a:lnTo>
                        <a:pt x="201" y="17"/>
                      </a:lnTo>
                      <a:lnTo>
                        <a:pt x="238" y="25"/>
                      </a:lnTo>
                      <a:lnTo>
                        <a:pt x="275" y="36"/>
                      </a:lnTo>
                      <a:lnTo>
                        <a:pt x="311" y="47"/>
                      </a:lnTo>
                      <a:lnTo>
                        <a:pt x="346" y="58"/>
                      </a:lnTo>
                      <a:lnTo>
                        <a:pt x="380" y="70"/>
                      </a:lnTo>
                      <a:lnTo>
                        <a:pt x="405" y="90"/>
                      </a:lnTo>
                      <a:lnTo>
                        <a:pt x="405" y="90"/>
                      </a:lnTo>
                      <a:close/>
                    </a:path>
                  </a:pathLst>
                </a:custGeom>
                <a:solidFill>
                  <a:srgbClr val="CC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7538" name="Freeform 82"/>
                <p:cNvSpPr>
                  <a:spLocks/>
                </p:cNvSpPr>
                <p:nvPr/>
              </p:nvSpPr>
              <p:spPr bwMode="auto">
                <a:xfrm>
                  <a:off x="235" y="1575"/>
                  <a:ext cx="486" cy="153"/>
                </a:xfrm>
                <a:custGeom>
                  <a:avLst/>
                  <a:gdLst>
                    <a:gd name="T0" fmla="*/ 486 w 486"/>
                    <a:gd name="T1" fmla="*/ 33 h 153"/>
                    <a:gd name="T2" fmla="*/ 446 w 486"/>
                    <a:gd name="T3" fmla="*/ 50 h 153"/>
                    <a:gd name="T4" fmla="*/ 405 w 486"/>
                    <a:gd name="T5" fmla="*/ 65 h 153"/>
                    <a:gd name="T6" fmla="*/ 361 w 486"/>
                    <a:gd name="T7" fmla="*/ 79 h 153"/>
                    <a:gd name="T8" fmla="*/ 316 w 486"/>
                    <a:gd name="T9" fmla="*/ 90 h 153"/>
                    <a:gd name="T10" fmla="*/ 272 w 486"/>
                    <a:gd name="T11" fmla="*/ 102 h 153"/>
                    <a:gd name="T12" fmla="*/ 228 w 486"/>
                    <a:gd name="T13" fmla="*/ 113 h 153"/>
                    <a:gd name="T14" fmla="*/ 182 w 486"/>
                    <a:gd name="T15" fmla="*/ 122 h 153"/>
                    <a:gd name="T16" fmla="*/ 138 w 486"/>
                    <a:gd name="T17" fmla="*/ 132 h 153"/>
                    <a:gd name="T18" fmla="*/ 91 w 486"/>
                    <a:gd name="T19" fmla="*/ 143 h 153"/>
                    <a:gd name="T20" fmla="*/ 44 w 486"/>
                    <a:gd name="T21" fmla="*/ 153 h 153"/>
                    <a:gd name="T22" fmla="*/ 57 w 486"/>
                    <a:gd name="T23" fmla="*/ 148 h 153"/>
                    <a:gd name="T24" fmla="*/ 44 w 486"/>
                    <a:gd name="T25" fmla="*/ 147 h 153"/>
                    <a:gd name="T26" fmla="*/ 37 w 486"/>
                    <a:gd name="T27" fmla="*/ 145 h 153"/>
                    <a:gd name="T28" fmla="*/ 30 w 486"/>
                    <a:gd name="T29" fmla="*/ 140 h 153"/>
                    <a:gd name="T30" fmla="*/ 25 w 486"/>
                    <a:gd name="T31" fmla="*/ 135 h 153"/>
                    <a:gd name="T32" fmla="*/ 22 w 486"/>
                    <a:gd name="T33" fmla="*/ 129 h 153"/>
                    <a:gd name="T34" fmla="*/ 20 w 486"/>
                    <a:gd name="T35" fmla="*/ 123 h 153"/>
                    <a:gd name="T36" fmla="*/ 15 w 486"/>
                    <a:gd name="T37" fmla="*/ 116 h 153"/>
                    <a:gd name="T38" fmla="*/ 13 w 486"/>
                    <a:gd name="T39" fmla="*/ 110 h 153"/>
                    <a:gd name="T40" fmla="*/ 8 w 486"/>
                    <a:gd name="T41" fmla="*/ 104 h 153"/>
                    <a:gd name="T42" fmla="*/ 0 w 486"/>
                    <a:gd name="T43" fmla="*/ 98 h 153"/>
                    <a:gd name="T44" fmla="*/ 30 w 486"/>
                    <a:gd name="T45" fmla="*/ 81 h 153"/>
                    <a:gd name="T46" fmla="*/ 64 w 486"/>
                    <a:gd name="T47" fmla="*/ 66 h 153"/>
                    <a:gd name="T48" fmla="*/ 101 w 486"/>
                    <a:gd name="T49" fmla="*/ 54 h 153"/>
                    <a:gd name="T50" fmla="*/ 142 w 486"/>
                    <a:gd name="T51" fmla="*/ 43 h 153"/>
                    <a:gd name="T52" fmla="*/ 187 w 486"/>
                    <a:gd name="T53" fmla="*/ 34 h 153"/>
                    <a:gd name="T54" fmla="*/ 231 w 486"/>
                    <a:gd name="T55" fmla="*/ 26 h 153"/>
                    <a:gd name="T56" fmla="*/ 277 w 486"/>
                    <a:gd name="T57" fmla="*/ 19 h 153"/>
                    <a:gd name="T58" fmla="*/ 324 w 486"/>
                    <a:gd name="T59" fmla="*/ 12 h 153"/>
                    <a:gd name="T60" fmla="*/ 370 w 486"/>
                    <a:gd name="T61" fmla="*/ 7 h 153"/>
                    <a:gd name="T62" fmla="*/ 417 w 486"/>
                    <a:gd name="T63" fmla="*/ 1 h 153"/>
                    <a:gd name="T64" fmla="*/ 432 w 486"/>
                    <a:gd name="T65" fmla="*/ 0 h 153"/>
                    <a:gd name="T66" fmla="*/ 444 w 486"/>
                    <a:gd name="T67" fmla="*/ 1 h 153"/>
                    <a:gd name="T68" fmla="*/ 454 w 486"/>
                    <a:gd name="T69" fmla="*/ 4 h 153"/>
                    <a:gd name="T70" fmla="*/ 459 w 486"/>
                    <a:gd name="T71" fmla="*/ 8 h 153"/>
                    <a:gd name="T72" fmla="*/ 464 w 486"/>
                    <a:gd name="T73" fmla="*/ 12 h 153"/>
                    <a:gd name="T74" fmla="*/ 468 w 486"/>
                    <a:gd name="T75" fmla="*/ 17 h 153"/>
                    <a:gd name="T76" fmla="*/ 471 w 486"/>
                    <a:gd name="T77" fmla="*/ 22 h 153"/>
                    <a:gd name="T78" fmla="*/ 476 w 486"/>
                    <a:gd name="T79" fmla="*/ 26 h 153"/>
                    <a:gd name="T80" fmla="*/ 481 w 486"/>
                    <a:gd name="T81" fmla="*/ 31 h 153"/>
                    <a:gd name="T82" fmla="*/ 486 w 486"/>
                    <a:gd name="T83" fmla="*/ 33 h 153"/>
                    <a:gd name="T84" fmla="*/ 486 w 486"/>
                    <a:gd name="T85" fmla="*/ 33 h 1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86" h="153">
                      <a:moveTo>
                        <a:pt x="486" y="33"/>
                      </a:moveTo>
                      <a:lnTo>
                        <a:pt x="446" y="50"/>
                      </a:lnTo>
                      <a:lnTo>
                        <a:pt x="405" y="65"/>
                      </a:lnTo>
                      <a:lnTo>
                        <a:pt x="361" y="79"/>
                      </a:lnTo>
                      <a:lnTo>
                        <a:pt x="316" y="90"/>
                      </a:lnTo>
                      <a:lnTo>
                        <a:pt x="272" y="102"/>
                      </a:lnTo>
                      <a:lnTo>
                        <a:pt x="228" y="113"/>
                      </a:lnTo>
                      <a:lnTo>
                        <a:pt x="182" y="122"/>
                      </a:lnTo>
                      <a:lnTo>
                        <a:pt x="138" y="132"/>
                      </a:lnTo>
                      <a:lnTo>
                        <a:pt x="91" y="143"/>
                      </a:lnTo>
                      <a:lnTo>
                        <a:pt x="44" y="153"/>
                      </a:lnTo>
                      <a:lnTo>
                        <a:pt x="57" y="148"/>
                      </a:lnTo>
                      <a:lnTo>
                        <a:pt x="44" y="147"/>
                      </a:lnTo>
                      <a:lnTo>
                        <a:pt x="37" y="145"/>
                      </a:lnTo>
                      <a:lnTo>
                        <a:pt x="30" y="140"/>
                      </a:lnTo>
                      <a:lnTo>
                        <a:pt x="25" y="135"/>
                      </a:lnTo>
                      <a:lnTo>
                        <a:pt x="22" y="129"/>
                      </a:lnTo>
                      <a:lnTo>
                        <a:pt x="20" y="123"/>
                      </a:lnTo>
                      <a:lnTo>
                        <a:pt x="15" y="116"/>
                      </a:lnTo>
                      <a:lnTo>
                        <a:pt x="13" y="110"/>
                      </a:lnTo>
                      <a:lnTo>
                        <a:pt x="8" y="104"/>
                      </a:lnTo>
                      <a:lnTo>
                        <a:pt x="0" y="98"/>
                      </a:lnTo>
                      <a:lnTo>
                        <a:pt x="30" y="81"/>
                      </a:lnTo>
                      <a:lnTo>
                        <a:pt x="64" y="66"/>
                      </a:lnTo>
                      <a:lnTo>
                        <a:pt x="101" y="54"/>
                      </a:lnTo>
                      <a:lnTo>
                        <a:pt x="142" y="43"/>
                      </a:lnTo>
                      <a:lnTo>
                        <a:pt x="187" y="34"/>
                      </a:lnTo>
                      <a:lnTo>
                        <a:pt x="231" y="26"/>
                      </a:lnTo>
                      <a:lnTo>
                        <a:pt x="277" y="19"/>
                      </a:lnTo>
                      <a:lnTo>
                        <a:pt x="324" y="12"/>
                      </a:lnTo>
                      <a:lnTo>
                        <a:pt x="370" y="7"/>
                      </a:lnTo>
                      <a:lnTo>
                        <a:pt x="417" y="1"/>
                      </a:lnTo>
                      <a:lnTo>
                        <a:pt x="432" y="0"/>
                      </a:lnTo>
                      <a:lnTo>
                        <a:pt x="444" y="1"/>
                      </a:lnTo>
                      <a:lnTo>
                        <a:pt x="454" y="4"/>
                      </a:lnTo>
                      <a:lnTo>
                        <a:pt x="459" y="8"/>
                      </a:lnTo>
                      <a:lnTo>
                        <a:pt x="464" y="12"/>
                      </a:lnTo>
                      <a:lnTo>
                        <a:pt x="468" y="17"/>
                      </a:lnTo>
                      <a:lnTo>
                        <a:pt x="471" y="22"/>
                      </a:lnTo>
                      <a:lnTo>
                        <a:pt x="476" y="26"/>
                      </a:lnTo>
                      <a:lnTo>
                        <a:pt x="481" y="31"/>
                      </a:lnTo>
                      <a:lnTo>
                        <a:pt x="486" y="33"/>
                      </a:lnTo>
                      <a:lnTo>
                        <a:pt x="486" y="33"/>
                      </a:lnTo>
                      <a:close/>
                    </a:path>
                  </a:pathLst>
                </a:custGeom>
                <a:solidFill>
                  <a:srgbClr val="CC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7539" name="Freeform 83"/>
                <p:cNvSpPr>
                  <a:spLocks/>
                </p:cNvSpPr>
                <p:nvPr/>
              </p:nvSpPr>
              <p:spPr bwMode="auto">
                <a:xfrm>
                  <a:off x="5020" y="1621"/>
                  <a:ext cx="541" cy="161"/>
                </a:xfrm>
                <a:custGeom>
                  <a:avLst/>
                  <a:gdLst>
                    <a:gd name="T0" fmla="*/ 522 w 541"/>
                    <a:gd name="T1" fmla="*/ 99 h 161"/>
                    <a:gd name="T2" fmla="*/ 527 w 541"/>
                    <a:gd name="T3" fmla="*/ 104 h 161"/>
                    <a:gd name="T4" fmla="*/ 534 w 541"/>
                    <a:gd name="T5" fmla="*/ 109 h 161"/>
                    <a:gd name="T6" fmla="*/ 537 w 541"/>
                    <a:gd name="T7" fmla="*/ 115 h 161"/>
                    <a:gd name="T8" fmla="*/ 541 w 541"/>
                    <a:gd name="T9" fmla="*/ 120 h 161"/>
                    <a:gd name="T10" fmla="*/ 541 w 541"/>
                    <a:gd name="T11" fmla="*/ 125 h 161"/>
                    <a:gd name="T12" fmla="*/ 541 w 541"/>
                    <a:gd name="T13" fmla="*/ 131 h 161"/>
                    <a:gd name="T14" fmla="*/ 541 w 541"/>
                    <a:gd name="T15" fmla="*/ 137 h 161"/>
                    <a:gd name="T16" fmla="*/ 537 w 541"/>
                    <a:gd name="T17" fmla="*/ 141 h 161"/>
                    <a:gd name="T18" fmla="*/ 529 w 541"/>
                    <a:gd name="T19" fmla="*/ 147 h 161"/>
                    <a:gd name="T20" fmla="*/ 522 w 541"/>
                    <a:gd name="T21" fmla="*/ 152 h 161"/>
                    <a:gd name="T22" fmla="*/ 502 w 541"/>
                    <a:gd name="T23" fmla="*/ 161 h 161"/>
                    <a:gd name="T24" fmla="*/ 456 w 541"/>
                    <a:gd name="T25" fmla="*/ 144 h 161"/>
                    <a:gd name="T26" fmla="*/ 402 w 541"/>
                    <a:gd name="T27" fmla="*/ 130 h 161"/>
                    <a:gd name="T28" fmla="*/ 345 w 541"/>
                    <a:gd name="T29" fmla="*/ 118 h 161"/>
                    <a:gd name="T30" fmla="*/ 289 w 541"/>
                    <a:gd name="T31" fmla="*/ 109 h 161"/>
                    <a:gd name="T32" fmla="*/ 230 w 541"/>
                    <a:gd name="T33" fmla="*/ 99 h 161"/>
                    <a:gd name="T34" fmla="*/ 174 w 541"/>
                    <a:gd name="T35" fmla="*/ 89 h 161"/>
                    <a:gd name="T36" fmla="*/ 122 w 541"/>
                    <a:gd name="T37" fmla="*/ 77 h 161"/>
                    <a:gd name="T38" fmla="*/ 73 w 541"/>
                    <a:gd name="T39" fmla="*/ 61 h 161"/>
                    <a:gd name="T40" fmla="*/ 32 w 541"/>
                    <a:gd name="T41" fmla="*/ 42 h 161"/>
                    <a:gd name="T42" fmla="*/ 0 w 541"/>
                    <a:gd name="T43" fmla="*/ 17 h 161"/>
                    <a:gd name="T44" fmla="*/ 7 w 541"/>
                    <a:gd name="T45" fmla="*/ 9 h 161"/>
                    <a:gd name="T46" fmla="*/ 19 w 541"/>
                    <a:gd name="T47" fmla="*/ 3 h 161"/>
                    <a:gd name="T48" fmla="*/ 37 w 541"/>
                    <a:gd name="T49" fmla="*/ 1 h 161"/>
                    <a:gd name="T50" fmla="*/ 59 w 541"/>
                    <a:gd name="T51" fmla="*/ 0 h 161"/>
                    <a:gd name="T52" fmla="*/ 81 w 541"/>
                    <a:gd name="T53" fmla="*/ 0 h 161"/>
                    <a:gd name="T54" fmla="*/ 105 w 541"/>
                    <a:gd name="T55" fmla="*/ 2 h 161"/>
                    <a:gd name="T56" fmla="*/ 130 w 541"/>
                    <a:gd name="T57" fmla="*/ 4 h 161"/>
                    <a:gd name="T58" fmla="*/ 152 w 541"/>
                    <a:gd name="T59" fmla="*/ 6 h 161"/>
                    <a:gd name="T60" fmla="*/ 176 w 541"/>
                    <a:gd name="T61" fmla="*/ 10 h 161"/>
                    <a:gd name="T62" fmla="*/ 193 w 541"/>
                    <a:gd name="T63" fmla="*/ 11 h 161"/>
                    <a:gd name="T64" fmla="*/ 522 w 541"/>
                    <a:gd name="T65" fmla="*/ 99 h 161"/>
                    <a:gd name="T66" fmla="*/ 522 w 541"/>
                    <a:gd name="T67" fmla="*/ 99 h 1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541" h="161">
                      <a:moveTo>
                        <a:pt x="522" y="99"/>
                      </a:moveTo>
                      <a:lnTo>
                        <a:pt x="527" y="104"/>
                      </a:lnTo>
                      <a:lnTo>
                        <a:pt x="534" y="109"/>
                      </a:lnTo>
                      <a:lnTo>
                        <a:pt x="537" y="115"/>
                      </a:lnTo>
                      <a:lnTo>
                        <a:pt x="541" y="120"/>
                      </a:lnTo>
                      <a:lnTo>
                        <a:pt x="541" y="125"/>
                      </a:lnTo>
                      <a:lnTo>
                        <a:pt x="541" y="131"/>
                      </a:lnTo>
                      <a:lnTo>
                        <a:pt x="541" y="137"/>
                      </a:lnTo>
                      <a:lnTo>
                        <a:pt x="537" y="141"/>
                      </a:lnTo>
                      <a:lnTo>
                        <a:pt x="529" y="147"/>
                      </a:lnTo>
                      <a:lnTo>
                        <a:pt x="522" y="152"/>
                      </a:lnTo>
                      <a:lnTo>
                        <a:pt x="502" y="161"/>
                      </a:lnTo>
                      <a:lnTo>
                        <a:pt x="456" y="144"/>
                      </a:lnTo>
                      <a:lnTo>
                        <a:pt x="402" y="130"/>
                      </a:lnTo>
                      <a:lnTo>
                        <a:pt x="345" y="118"/>
                      </a:lnTo>
                      <a:lnTo>
                        <a:pt x="289" y="109"/>
                      </a:lnTo>
                      <a:lnTo>
                        <a:pt x="230" y="99"/>
                      </a:lnTo>
                      <a:lnTo>
                        <a:pt x="174" y="89"/>
                      </a:lnTo>
                      <a:lnTo>
                        <a:pt x="122" y="77"/>
                      </a:lnTo>
                      <a:lnTo>
                        <a:pt x="73" y="61"/>
                      </a:lnTo>
                      <a:lnTo>
                        <a:pt x="32" y="42"/>
                      </a:lnTo>
                      <a:lnTo>
                        <a:pt x="0" y="17"/>
                      </a:lnTo>
                      <a:lnTo>
                        <a:pt x="7" y="9"/>
                      </a:lnTo>
                      <a:lnTo>
                        <a:pt x="19" y="3"/>
                      </a:lnTo>
                      <a:lnTo>
                        <a:pt x="37" y="1"/>
                      </a:lnTo>
                      <a:lnTo>
                        <a:pt x="59" y="0"/>
                      </a:lnTo>
                      <a:lnTo>
                        <a:pt x="81" y="0"/>
                      </a:lnTo>
                      <a:lnTo>
                        <a:pt x="105" y="2"/>
                      </a:lnTo>
                      <a:lnTo>
                        <a:pt x="130" y="4"/>
                      </a:lnTo>
                      <a:lnTo>
                        <a:pt x="152" y="6"/>
                      </a:lnTo>
                      <a:lnTo>
                        <a:pt x="176" y="10"/>
                      </a:lnTo>
                      <a:lnTo>
                        <a:pt x="193" y="11"/>
                      </a:lnTo>
                      <a:lnTo>
                        <a:pt x="522" y="99"/>
                      </a:lnTo>
                      <a:lnTo>
                        <a:pt x="522" y="99"/>
                      </a:lnTo>
                      <a:close/>
                    </a:path>
                  </a:pathLst>
                </a:custGeom>
                <a:solidFill>
                  <a:srgbClr val="CC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7540" name="Freeform 84"/>
                <p:cNvSpPr>
                  <a:spLocks/>
                </p:cNvSpPr>
                <p:nvPr/>
              </p:nvSpPr>
              <p:spPr bwMode="auto">
                <a:xfrm>
                  <a:off x="221" y="1694"/>
                  <a:ext cx="573" cy="120"/>
                </a:xfrm>
                <a:custGeom>
                  <a:avLst/>
                  <a:gdLst>
                    <a:gd name="T0" fmla="*/ 573 w 573"/>
                    <a:gd name="T1" fmla="*/ 5 h 120"/>
                    <a:gd name="T2" fmla="*/ 573 w 573"/>
                    <a:gd name="T3" fmla="*/ 16 h 120"/>
                    <a:gd name="T4" fmla="*/ 566 w 573"/>
                    <a:gd name="T5" fmla="*/ 24 h 120"/>
                    <a:gd name="T6" fmla="*/ 554 w 573"/>
                    <a:gd name="T7" fmla="*/ 32 h 120"/>
                    <a:gd name="T8" fmla="*/ 536 w 573"/>
                    <a:gd name="T9" fmla="*/ 39 h 120"/>
                    <a:gd name="T10" fmla="*/ 517 w 573"/>
                    <a:gd name="T11" fmla="*/ 44 h 120"/>
                    <a:gd name="T12" fmla="*/ 497 w 573"/>
                    <a:gd name="T13" fmla="*/ 51 h 120"/>
                    <a:gd name="T14" fmla="*/ 478 w 573"/>
                    <a:gd name="T15" fmla="*/ 57 h 120"/>
                    <a:gd name="T16" fmla="*/ 458 w 573"/>
                    <a:gd name="T17" fmla="*/ 64 h 120"/>
                    <a:gd name="T18" fmla="*/ 443 w 573"/>
                    <a:gd name="T19" fmla="*/ 71 h 120"/>
                    <a:gd name="T20" fmla="*/ 431 w 573"/>
                    <a:gd name="T21" fmla="*/ 79 h 120"/>
                    <a:gd name="T22" fmla="*/ 389 w 573"/>
                    <a:gd name="T23" fmla="*/ 80 h 120"/>
                    <a:gd name="T24" fmla="*/ 345 w 573"/>
                    <a:gd name="T25" fmla="*/ 82 h 120"/>
                    <a:gd name="T26" fmla="*/ 301 w 573"/>
                    <a:gd name="T27" fmla="*/ 84 h 120"/>
                    <a:gd name="T28" fmla="*/ 257 w 573"/>
                    <a:gd name="T29" fmla="*/ 88 h 120"/>
                    <a:gd name="T30" fmla="*/ 213 w 573"/>
                    <a:gd name="T31" fmla="*/ 92 h 120"/>
                    <a:gd name="T32" fmla="*/ 169 w 573"/>
                    <a:gd name="T33" fmla="*/ 97 h 120"/>
                    <a:gd name="T34" fmla="*/ 127 w 573"/>
                    <a:gd name="T35" fmla="*/ 101 h 120"/>
                    <a:gd name="T36" fmla="*/ 85 w 573"/>
                    <a:gd name="T37" fmla="*/ 107 h 120"/>
                    <a:gd name="T38" fmla="*/ 46 w 573"/>
                    <a:gd name="T39" fmla="*/ 114 h 120"/>
                    <a:gd name="T40" fmla="*/ 7 w 573"/>
                    <a:gd name="T41" fmla="*/ 120 h 120"/>
                    <a:gd name="T42" fmla="*/ 2 w 573"/>
                    <a:gd name="T43" fmla="*/ 115 h 120"/>
                    <a:gd name="T44" fmla="*/ 0 w 573"/>
                    <a:gd name="T45" fmla="*/ 109 h 120"/>
                    <a:gd name="T46" fmla="*/ 0 w 573"/>
                    <a:gd name="T47" fmla="*/ 105 h 120"/>
                    <a:gd name="T48" fmla="*/ 2 w 573"/>
                    <a:gd name="T49" fmla="*/ 99 h 120"/>
                    <a:gd name="T50" fmla="*/ 4 w 573"/>
                    <a:gd name="T51" fmla="*/ 95 h 120"/>
                    <a:gd name="T52" fmla="*/ 9 w 573"/>
                    <a:gd name="T53" fmla="*/ 89 h 120"/>
                    <a:gd name="T54" fmla="*/ 14 w 573"/>
                    <a:gd name="T55" fmla="*/ 84 h 120"/>
                    <a:gd name="T56" fmla="*/ 19 w 573"/>
                    <a:gd name="T57" fmla="*/ 80 h 120"/>
                    <a:gd name="T58" fmla="*/ 27 w 573"/>
                    <a:gd name="T59" fmla="*/ 75 h 120"/>
                    <a:gd name="T60" fmla="*/ 34 w 573"/>
                    <a:gd name="T61" fmla="*/ 71 h 120"/>
                    <a:gd name="T62" fmla="*/ 80 w 573"/>
                    <a:gd name="T63" fmla="*/ 55 h 120"/>
                    <a:gd name="T64" fmla="*/ 130 w 573"/>
                    <a:gd name="T65" fmla="*/ 41 h 120"/>
                    <a:gd name="T66" fmla="*/ 179 w 573"/>
                    <a:gd name="T67" fmla="*/ 28 h 120"/>
                    <a:gd name="T68" fmla="*/ 232 w 573"/>
                    <a:gd name="T69" fmla="*/ 18 h 120"/>
                    <a:gd name="T70" fmla="*/ 284 w 573"/>
                    <a:gd name="T71" fmla="*/ 10 h 120"/>
                    <a:gd name="T72" fmla="*/ 340 w 573"/>
                    <a:gd name="T73" fmla="*/ 4 h 120"/>
                    <a:gd name="T74" fmla="*/ 397 w 573"/>
                    <a:gd name="T75" fmla="*/ 1 h 120"/>
                    <a:gd name="T76" fmla="*/ 453 w 573"/>
                    <a:gd name="T77" fmla="*/ 0 h 120"/>
                    <a:gd name="T78" fmla="*/ 514 w 573"/>
                    <a:gd name="T79" fmla="*/ 1 h 120"/>
                    <a:gd name="T80" fmla="*/ 573 w 573"/>
                    <a:gd name="T81" fmla="*/ 5 h 120"/>
                    <a:gd name="T82" fmla="*/ 573 w 573"/>
                    <a:gd name="T83" fmla="*/ 5 h 1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573" h="120">
                      <a:moveTo>
                        <a:pt x="573" y="5"/>
                      </a:moveTo>
                      <a:lnTo>
                        <a:pt x="573" y="16"/>
                      </a:lnTo>
                      <a:lnTo>
                        <a:pt x="566" y="24"/>
                      </a:lnTo>
                      <a:lnTo>
                        <a:pt x="554" y="32"/>
                      </a:lnTo>
                      <a:lnTo>
                        <a:pt x="536" y="39"/>
                      </a:lnTo>
                      <a:lnTo>
                        <a:pt x="517" y="44"/>
                      </a:lnTo>
                      <a:lnTo>
                        <a:pt x="497" y="51"/>
                      </a:lnTo>
                      <a:lnTo>
                        <a:pt x="478" y="57"/>
                      </a:lnTo>
                      <a:lnTo>
                        <a:pt x="458" y="64"/>
                      </a:lnTo>
                      <a:lnTo>
                        <a:pt x="443" y="71"/>
                      </a:lnTo>
                      <a:lnTo>
                        <a:pt x="431" y="79"/>
                      </a:lnTo>
                      <a:lnTo>
                        <a:pt x="389" y="80"/>
                      </a:lnTo>
                      <a:lnTo>
                        <a:pt x="345" y="82"/>
                      </a:lnTo>
                      <a:lnTo>
                        <a:pt x="301" y="84"/>
                      </a:lnTo>
                      <a:lnTo>
                        <a:pt x="257" y="88"/>
                      </a:lnTo>
                      <a:lnTo>
                        <a:pt x="213" y="92"/>
                      </a:lnTo>
                      <a:lnTo>
                        <a:pt x="169" y="97"/>
                      </a:lnTo>
                      <a:lnTo>
                        <a:pt x="127" y="101"/>
                      </a:lnTo>
                      <a:lnTo>
                        <a:pt x="85" y="107"/>
                      </a:lnTo>
                      <a:lnTo>
                        <a:pt x="46" y="114"/>
                      </a:lnTo>
                      <a:lnTo>
                        <a:pt x="7" y="120"/>
                      </a:lnTo>
                      <a:lnTo>
                        <a:pt x="2" y="115"/>
                      </a:lnTo>
                      <a:lnTo>
                        <a:pt x="0" y="109"/>
                      </a:lnTo>
                      <a:lnTo>
                        <a:pt x="0" y="105"/>
                      </a:lnTo>
                      <a:lnTo>
                        <a:pt x="2" y="99"/>
                      </a:lnTo>
                      <a:lnTo>
                        <a:pt x="4" y="95"/>
                      </a:lnTo>
                      <a:lnTo>
                        <a:pt x="9" y="89"/>
                      </a:lnTo>
                      <a:lnTo>
                        <a:pt x="14" y="84"/>
                      </a:lnTo>
                      <a:lnTo>
                        <a:pt x="19" y="80"/>
                      </a:lnTo>
                      <a:lnTo>
                        <a:pt x="27" y="75"/>
                      </a:lnTo>
                      <a:lnTo>
                        <a:pt x="34" y="71"/>
                      </a:lnTo>
                      <a:lnTo>
                        <a:pt x="80" y="55"/>
                      </a:lnTo>
                      <a:lnTo>
                        <a:pt x="130" y="41"/>
                      </a:lnTo>
                      <a:lnTo>
                        <a:pt x="179" y="28"/>
                      </a:lnTo>
                      <a:lnTo>
                        <a:pt x="232" y="18"/>
                      </a:lnTo>
                      <a:lnTo>
                        <a:pt x="284" y="10"/>
                      </a:lnTo>
                      <a:lnTo>
                        <a:pt x="340" y="4"/>
                      </a:lnTo>
                      <a:lnTo>
                        <a:pt x="397" y="1"/>
                      </a:lnTo>
                      <a:lnTo>
                        <a:pt x="453" y="0"/>
                      </a:lnTo>
                      <a:lnTo>
                        <a:pt x="514" y="1"/>
                      </a:lnTo>
                      <a:lnTo>
                        <a:pt x="573" y="5"/>
                      </a:lnTo>
                      <a:lnTo>
                        <a:pt x="573" y="5"/>
                      </a:lnTo>
                      <a:close/>
                    </a:path>
                  </a:pathLst>
                </a:custGeom>
                <a:solidFill>
                  <a:srgbClr val="CC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7541" name="Freeform 85"/>
                <p:cNvSpPr>
                  <a:spLocks/>
                </p:cNvSpPr>
                <p:nvPr/>
              </p:nvSpPr>
              <p:spPr bwMode="auto">
                <a:xfrm>
                  <a:off x="4954" y="1711"/>
                  <a:ext cx="563" cy="177"/>
                </a:xfrm>
                <a:custGeom>
                  <a:avLst/>
                  <a:gdLst>
                    <a:gd name="T0" fmla="*/ 561 w 563"/>
                    <a:gd name="T1" fmla="*/ 95 h 177"/>
                    <a:gd name="T2" fmla="*/ 563 w 563"/>
                    <a:gd name="T3" fmla="*/ 107 h 177"/>
                    <a:gd name="T4" fmla="*/ 561 w 563"/>
                    <a:gd name="T5" fmla="*/ 118 h 177"/>
                    <a:gd name="T6" fmla="*/ 554 w 563"/>
                    <a:gd name="T7" fmla="*/ 128 h 177"/>
                    <a:gd name="T8" fmla="*/ 544 w 563"/>
                    <a:gd name="T9" fmla="*/ 138 h 177"/>
                    <a:gd name="T10" fmla="*/ 531 w 563"/>
                    <a:gd name="T11" fmla="*/ 146 h 177"/>
                    <a:gd name="T12" fmla="*/ 514 w 563"/>
                    <a:gd name="T13" fmla="*/ 154 h 177"/>
                    <a:gd name="T14" fmla="*/ 497 w 563"/>
                    <a:gd name="T15" fmla="*/ 160 h 177"/>
                    <a:gd name="T16" fmla="*/ 478 w 563"/>
                    <a:gd name="T17" fmla="*/ 167 h 177"/>
                    <a:gd name="T18" fmla="*/ 458 w 563"/>
                    <a:gd name="T19" fmla="*/ 172 h 177"/>
                    <a:gd name="T20" fmla="*/ 436 w 563"/>
                    <a:gd name="T21" fmla="*/ 177 h 177"/>
                    <a:gd name="T22" fmla="*/ 436 w 563"/>
                    <a:gd name="T23" fmla="*/ 144 h 177"/>
                    <a:gd name="T24" fmla="*/ 392 w 563"/>
                    <a:gd name="T25" fmla="*/ 135 h 177"/>
                    <a:gd name="T26" fmla="*/ 348 w 563"/>
                    <a:gd name="T27" fmla="*/ 123 h 177"/>
                    <a:gd name="T28" fmla="*/ 304 w 563"/>
                    <a:gd name="T29" fmla="*/ 112 h 177"/>
                    <a:gd name="T30" fmla="*/ 259 w 563"/>
                    <a:gd name="T31" fmla="*/ 99 h 177"/>
                    <a:gd name="T32" fmla="*/ 215 w 563"/>
                    <a:gd name="T33" fmla="*/ 87 h 177"/>
                    <a:gd name="T34" fmla="*/ 171 w 563"/>
                    <a:gd name="T35" fmla="*/ 73 h 177"/>
                    <a:gd name="T36" fmla="*/ 127 w 563"/>
                    <a:gd name="T37" fmla="*/ 60 h 177"/>
                    <a:gd name="T38" fmla="*/ 85 w 563"/>
                    <a:gd name="T39" fmla="*/ 49 h 177"/>
                    <a:gd name="T40" fmla="*/ 44 w 563"/>
                    <a:gd name="T41" fmla="*/ 39 h 177"/>
                    <a:gd name="T42" fmla="*/ 2 w 563"/>
                    <a:gd name="T43" fmla="*/ 30 h 177"/>
                    <a:gd name="T44" fmla="*/ 0 w 563"/>
                    <a:gd name="T45" fmla="*/ 24 h 177"/>
                    <a:gd name="T46" fmla="*/ 0 w 563"/>
                    <a:gd name="T47" fmla="*/ 19 h 177"/>
                    <a:gd name="T48" fmla="*/ 2 w 563"/>
                    <a:gd name="T49" fmla="*/ 16 h 177"/>
                    <a:gd name="T50" fmla="*/ 7 w 563"/>
                    <a:gd name="T51" fmla="*/ 12 h 177"/>
                    <a:gd name="T52" fmla="*/ 12 w 563"/>
                    <a:gd name="T53" fmla="*/ 10 h 177"/>
                    <a:gd name="T54" fmla="*/ 19 w 563"/>
                    <a:gd name="T55" fmla="*/ 8 h 177"/>
                    <a:gd name="T56" fmla="*/ 27 w 563"/>
                    <a:gd name="T57" fmla="*/ 7 h 177"/>
                    <a:gd name="T58" fmla="*/ 34 w 563"/>
                    <a:gd name="T59" fmla="*/ 4 h 177"/>
                    <a:gd name="T60" fmla="*/ 41 w 563"/>
                    <a:gd name="T61" fmla="*/ 2 h 177"/>
                    <a:gd name="T62" fmla="*/ 46 w 563"/>
                    <a:gd name="T63" fmla="*/ 0 h 177"/>
                    <a:gd name="T64" fmla="*/ 103 w 563"/>
                    <a:gd name="T65" fmla="*/ 4 h 177"/>
                    <a:gd name="T66" fmla="*/ 159 w 563"/>
                    <a:gd name="T67" fmla="*/ 9 h 177"/>
                    <a:gd name="T68" fmla="*/ 215 w 563"/>
                    <a:gd name="T69" fmla="*/ 15 h 177"/>
                    <a:gd name="T70" fmla="*/ 272 w 563"/>
                    <a:gd name="T71" fmla="*/ 22 h 177"/>
                    <a:gd name="T72" fmla="*/ 326 w 563"/>
                    <a:gd name="T73" fmla="*/ 30 h 177"/>
                    <a:gd name="T74" fmla="*/ 377 w 563"/>
                    <a:gd name="T75" fmla="*/ 39 h 177"/>
                    <a:gd name="T76" fmla="*/ 429 w 563"/>
                    <a:gd name="T77" fmla="*/ 50 h 177"/>
                    <a:gd name="T78" fmla="*/ 475 w 563"/>
                    <a:gd name="T79" fmla="*/ 63 h 177"/>
                    <a:gd name="T80" fmla="*/ 519 w 563"/>
                    <a:gd name="T81" fmla="*/ 78 h 177"/>
                    <a:gd name="T82" fmla="*/ 561 w 563"/>
                    <a:gd name="T83" fmla="*/ 95 h 177"/>
                    <a:gd name="T84" fmla="*/ 561 w 563"/>
                    <a:gd name="T85" fmla="*/ 95 h 1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563" h="177">
                      <a:moveTo>
                        <a:pt x="561" y="95"/>
                      </a:moveTo>
                      <a:lnTo>
                        <a:pt x="563" y="107"/>
                      </a:lnTo>
                      <a:lnTo>
                        <a:pt x="561" y="118"/>
                      </a:lnTo>
                      <a:lnTo>
                        <a:pt x="554" y="128"/>
                      </a:lnTo>
                      <a:lnTo>
                        <a:pt x="544" y="138"/>
                      </a:lnTo>
                      <a:lnTo>
                        <a:pt x="531" y="146"/>
                      </a:lnTo>
                      <a:lnTo>
                        <a:pt x="514" y="154"/>
                      </a:lnTo>
                      <a:lnTo>
                        <a:pt x="497" y="160"/>
                      </a:lnTo>
                      <a:lnTo>
                        <a:pt x="478" y="167"/>
                      </a:lnTo>
                      <a:lnTo>
                        <a:pt x="458" y="172"/>
                      </a:lnTo>
                      <a:lnTo>
                        <a:pt x="436" y="177"/>
                      </a:lnTo>
                      <a:lnTo>
                        <a:pt x="436" y="144"/>
                      </a:lnTo>
                      <a:lnTo>
                        <a:pt x="392" y="135"/>
                      </a:lnTo>
                      <a:lnTo>
                        <a:pt x="348" y="123"/>
                      </a:lnTo>
                      <a:lnTo>
                        <a:pt x="304" y="112"/>
                      </a:lnTo>
                      <a:lnTo>
                        <a:pt x="259" y="99"/>
                      </a:lnTo>
                      <a:lnTo>
                        <a:pt x="215" y="87"/>
                      </a:lnTo>
                      <a:lnTo>
                        <a:pt x="171" y="73"/>
                      </a:lnTo>
                      <a:lnTo>
                        <a:pt x="127" y="60"/>
                      </a:lnTo>
                      <a:lnTo>
                        <a:pt x="85" y="49"/>
                      </a:lnTo>
                      <a:lnTo>
                        <a:pt x="44" y="39"/>
                      </a:lnTo>
                      <a:lnTo>
                        <a:pt x="2" y="30"/>
                      </a:lnTo>
                      <a:lnTo>
                        <a:pt x="0" y="24"/>
                      </a:lnTo>
                      <a:lnTo>
                        <a:pt x="0" y="19"/>
                      </a:lnTo>
                      <a:lnTo>
                        <a:pt x="2" y="16"/>
                      </a:lnTo>
                      <a:lnTo>
                        <a:pt x="7" y="12"/>
                      </a:lnTo>
                      <a:lnTo>
                        <a:pt x="12" y="10"/>
                      </a:lnTo>
                      <a:lnTo>
                        <a:pt x="19" y="8"/>
                      </a:lnTo>
                      <a:lnTo>
                        <a:pt x="27" y="7"/>
                      </a:lnTo>
                      <a:lnTo>
                        <a:pt x="34" y="4"/>
                      </a:lnTo>
                      <a:lnTo>
                        <a:pt x="41" y="2"/>
                      </a:lnTo>
                      <a:lnTo>
                        <a:pt x="46" y="0"/>
                      </a:lnTo>
                      <a:lnTo>
                        <a:pt x="103" y="4"/>
                      </a:lnTo>
                      <a:lnTo>
                        <a:pt x="159" y="9"/>
                      </a:lnTo>
                      <a:lnTo>
                        <a:pt x="215" y="15"/>
                      </a:lnTo>
                      <a:lnTo>
                        <a:pt x="272" y="22"/>
                      </a:lnTo>
                      <a:lnTo>
                        <a:pt x="326" y="30"/>
                      </a:lnTo>
                      <a:lnTo>
                        <a:pt x="377" y="39"/>
                      </a:lnTo>
                      <a:lnTo>
                        <a:pt x="429" y="50"/>
                      </a:lnTo>
                      <a:lnTo>
                        <a:pt x="475" y="63"/>
                      </a:lnTo>
                      <a:lnTo>
                        <a:pt x="519" y="78"/>
                      </a:lnTo>
                      <a:lnTo>
                        <a:pt x="561" y="95"/>
                      </a:lnTo>
                      <a:lnTo>
                        <a:pt x="561" y="95"/>
                      </a:lnTo>
                      <a:close/>
                    </a:path>
                  </a:pathLst>
                </a:custGeom>
                <a:solidFill>
                  <a:srgbClr val="CC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7542" name="Freeform 86"/>
                <p:cNvSpPr>
                  <a:spLocks/>
                </p:cNvSpPr>
                <p:nvPr/>
              </p:nvSpPr>
              <p:spPr bwMode="auto">
                <a:xfrm>
                  <a:off x="211" y="1792"/>
                  <a:ext cx="554" cy="137"/>
                </a:xfrm>
                <a:custGeom>
                  <a:avLst/>
                  <a:gdLst>
                    <a:gd name="T0" fmla="*/ 554 w 554"/>
                    <a:gd name="T1" fmla="*/ 22 h 137"/>
                    <a:gd name="T2" fmla="*/ 546 w 554"/>
                    <a:gd name="T3" fmla="*/ 42 h 137"/>
                    <a:gd name="T4" fmla="*/ 512 w 554"/>
                    <a:gd name="T5" fmla="*/ 53 h 137"/>
                    <a:gd name="T6" fmla="*/ 473 w 554"/>
                    <a:gd name="T7" fmla="*/ 61 h 137"/>
                    <a:gd name="T8" fmla="*/ 434 w 554"/>
                    <a:gd name="T9" fmla="*/ 67 h 137"/>
                    <a:gd name="T10" fmla="*/ 392 w 554"/>
                    <a:gd name="T11" fmla="*/ 73 h 137"/>
                    <a:gd name="T12" fmla="*/ 350 w 554"/>
                    <a:gd name="T13" fmla="*/ 79 h 137"/>
                    <a:gd name="T14" fmla="*/ 311 w 554"/>
                    <a:gd name="T15" fmla="*/ 83 h 137"/>
                    <a:gd name="T16" fmla="*/ 272 w 554"/>
                    <a:gd name="T17" fmla="*/ 90 h 137"/>
                    <a:gd name="T18" fmla="*/ 235 w 554"/>
                    <a:gd name="T19" fmla="*/ 98 h 137"/>
                    <a:gd name="T20" fmla="*/ 201 w 554"/>
                    <a:gd name="T21" fmla="*/ 109 h 137"/>
                    <a:gd name="T22" fmla="*/ 169 w 554"/>
                    <a:gd name="T23" fmla="*/ 121 h 137"/>
                    <a:gd name="T24" fmla="*/ 54 w 554"/>
                    <a:gd name="T25" fmla="*/ 137 h 137"/>
                    <a:gd name="T26" fmla="*/ 49 w 554"/>
                    <a:gd name="T27" fmla="*/ 129 h 137"/>
                    <a:gd name="T28" fmla="*/ 41 w 554"/>
                    <a:gd name="T29" fmla="*/ 120 h 137"/>
                    <a:gd name="T30" fmla="*/ 34 w 554"/>
                    <a:gd name="T31" fmla="*/ 112 h 137"/>
                    <a:gd name="T32" fmla="*/ 27 w 554"/>
                    <a:gd name="T33" fmla="*/ 104 h 137"/>
                    <a:gd name="T34" fmla="*/ 19 w 554"/>
                    <a:gd name="T35" fmla="*/ 96 h 137"/>
                    <a:gd name="T36" fmla="*/ 12 w 554"/>
                    <a:gd name="T37" fmla="*/ 87 h 137"/>
                    <a:gd name="T38" fmla="*/ 7 w 554"/>
                    <a:gd name="T39" fmla="*/ 78 h 137"/>
                    <a:gd name="T40" fmla="*/ 2 w 554"/>
                    <a:gd name="T41" fmla="*/ 70 h 137"/>
                    <a:gd name="T42" fmla="*/ 0 w 554"/>
                    <a:gd name="T43" fmla="*/ 61 h 137"/>
                    <a:gd name="T44" fmla="*/ 0 w 554"/>
                    <a:gd name="T45" fmla="*/ 51 h 137"/>
                    <a:gd name="T46" fmla="*/ 49 w 554"/>
                    <a:gd name="T47" fmla="*/ 40 h 137"/>
                    <a:gd name="T48" fmla="*/ 98 w 554"/>
                    <a:gd name="T49" fmla="*/ 30 h 137"/>
                    <a:gd name="T50" fmla="*/ 147 w 554"/>
                    <a:gd name="T51" fmla="*/ 21 h 137"/>
                    <a:gd name="T52" fmla="*/ 193 w 554"/>
                    <a:gd name="T53" fmla="*/ 14 h 137"/>
                    <a:gd name="T54" fmla="*/ 245 w 554"/>
                    <a:gd name="T55" fmla="*/ 8 h 137"/>
                    <a:gd name="T56" fmla="*/ 294 w 554"/>
                    <a:gd name="T57" fmla="*/ 3 h 137"/>
                    <a:gd name="T58" fmla="*/ 348 w 554"/>
                    <a:gd name="T59" fmla="*/ 1 h 137"/>
                    <a:gd name="T60" fmla="*/ 402 w 554"/>
                    <a:gd name="T61" fmla="*/ 0 h 137"/>
                    <a:gd name="T62" fmla="*/ 461 w 554"/>
                    <a:gd name="T63" fmla="*/ 0 h 137"/>
                    <a:gd name="T64" fmla="*/ 522 w 554"/>
                    <a:gd name="T65" fmla="*/ 1 h 137"/>
                    <a:gd name="T66" fmla="*/ 554 w 554"/>
                    <a:gd name="T67" fmla="*/ 22 h 137"/>
                    <a:gd name="T68" fmla="*/ 554 w 554"/>
                    <a:gd name="T69" fmla="*/ 22 h 1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554" h="137">
                      <a:moveTo>
                        <a:pt x="554" y="22"/>
                      </a:moveTo>
                      <a:lnTo>
                        <a:pt x="546" y="42"/>
                      </a:lnTo>
                      <a:lnTo>
                        <a:pt x="512" y="53"/>
                      </a:lnTo>
                      <a:lnTo>
                        <a:pt x="473" y="61"/>
                      </a:lnTo>
                      <a:lnTo>
                        <a:pt x="434" y="67"/>
                      </a:lnTo>
                      <a:lnTo>
                        <a:pt x="392" y="73"/>
                      </a:lnTo>
                      <a:lnTo>
                        <a:pt x="350" y="79"/>
                      </a:lnTo>
                      <a:lnTo>
                        <a:pt x="311" y="83"/>
                      </a:lnTo>
                      <a:lnTo>
                        <a:pt x="272" y="90"/>
                      </a:lnTo>
                      <a:lnTo>
                        <a:pt x="235" y="98"/>
                      </a:lnTo>
                      <a:lnTo>
                        <a:pt x="201" y="109"/>
                      </a:lnTo>
                      <a:lnTo>
                        <a:pt x="169" y="121"/>
                      </a:lnTo>
                      <a:lnTo>
                        <a:pt x="54" y="137"/>
                      </a:lnTo>
                      <a:lnTo>
                        <a:pt x="49" y="129"/>
                      </a:lnTo>
                      <a:lnTo>
                        <a:pt x="41" y="120"/>
                      </a:lnTo>
                      <a:lnTo>
                        <a:pt x="34" y="112"/>
                      </a:lnTo>
                      <a:lnTo>
                        <a:pt x="27" y="104"/>
                      </a:lnTo>
                      <a:lnTo>
                        <a:pt x="19" y="96"/>
                      </a:lnTo>
                      <a:lnTo>
                        <a:pt x="12" y="87"/>
                      </a:lnTo>
                      <a:lnTo>
                        <a:pt x="7" y="78"/>
                      </a:lnTo>
                      <a:lnTo>
                        <a:pt x="2" y="70"/>
                      </a:lnTo>
                      <a:lnTo>
                        <a:pt x="0" y="61"/>
                      </a:lnTo>
                      <a:lnTo>
                        <a:pt x="0" y="51"/>
                      </a:lnTo>
                      <a:lnTo>
                        <a:pt x="49" y="40"/>
                      </a:lnTo>
                      <a:lnTo>
                        <a:pt x="98" y="30"/>
                      </a:lnTo>
                      <a:lnTo>
                        <a:pt x="147" y="21"/>
                      </a:lnTo>
                      <a:lnTo>
                        <a:pt x="193" y="14"/>
                      </a:lnTo>
                      <a:lnTo>
                        <a:pt x="245" y="8"/>
                      </a:lnTo>
                      <a:lnTo>
                        <a:pt x="294" y="3"/>
                      </a:lnTo>
                      <a:lnTo>
                        <a:pt x="348" y="1"/>
                      </a:lnTo>
                      <a:lnTo>
                        <a:pt x="402" y="0"/>
                      </a:lnTo>
                      <a:lnTo>
                        <a:pt x="461" y="0"/>
                      </a:lnTo>
                      <a:lnTo>
                        <a:pt x="522" y="1"/>
                      </a:lnTo>
                      <a:lnTo>
                        <a:pt x="554" y="22"/>
                      </a:lnTo>
                      <a:lnTo>
                        <a:pt x="554" y="22"/>
                      </a:lnTo>
                      <a:close/>
                    </a:path>
                  </a:pathLst>
                </a:custGeom>
                <a:solidFill>
                  <a:srgbClr val="CC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7543" name="Freeform 87"/>
                <p:cNvSpPr>
                  <a:spLocks/>
                </p:cNvSpPr>
                <p:nvPr/>
              </p:nvSpPr>
              <p:spPr bwMode="auto">
                <a:xfrm>
                  <a:off x="5044" y="1851"/>
                  <a:ext cx="397" cy="127"/>
                </a:xfrm>
                <a:custGeom>
                  <a:avLst/>
                  <a:gdLst>
                    <a:gd name="T0" fmla="*/ 397 w 397"/>
                    <a:gd name="T1" fmla="*/ 75 h 127"/>
                    <a:gd name="T2" fmla="*/ 397 w 397"/>
                    <a:gd name="T3" fmla="*/ 80 h 127"/>
                    <a:gd name="T4" fmla="*/ 392 w 397"/>
                    <a:gd name="T5" fmla="*/ 87 h 127"/>
                    <a:gd name="T6" fmla="*/ 390 w 397"/>
                    <a:gd name="T7" fmla="*/ 94 h 127"/>
                    <a:gd name="T8" fmla="*/ 383 w 397"/>
                    <a:gd name="T9" fmla="*/ 100 h 127"/>
                    <a:gd name="T10" fmla="*/ 378 w 397"/>
                    <a:gd name="T11" fmla="*/ 107 h 127"/>
                    <a:gd name="T12" fmla="*/ 370 w 397"/>
                    <a:gd name="T13" fmla="*/ 112 h 127"/>
                    <a:gd name="T14" fmla="*/ 361 w 397"/>
                    <a:gd name="T15" fmla="*/ 117 h 127"/>
                    <a:gd name="T16" fmla="*/ 351 w 397"/>
                    <a:gd name="T17" fmla="*/ 122 h 127"/>
                    <a:gd name="T18" fmla="*/ 341 w 397"/>
                    <a:gd name="T19" fmla="*/ 125 h 127"/>
                    <a:gd name="T20" fmla="*/ 329 w 397"/>
                    <a:gd name="T21" fmla="*/ 127 h 127"/>
                    <a:gd name="T22" fmla="*/ 297 w 397"/>
                    <a:gd name="T23" fmla="*/ 118 h 127"/>
                    <a:gd name="T24" fmla="*/ 263 w 397"/>
                    <a:gd name="T25" fmla="*/ 110 h 127"/>
                    <a:gd name="T26" fmla="*/ 228 w 397"/>
                    <a:gd name="T27" fmla="*/ 102 h 127"/>
                    <a:gd name="T28" fmla="*/ 191 w 397"/>
                    <a:gd name="T29" fmla="*/ 95 h 127"/>
                    <a:gd name="T30" fmla="*/ 157 w 397"/>
                    <a:gd name="T31" fmla="*/ 87 h 127"/>
                    <a:gd name="T32" fmla="*/ 123 w 397"/>
                    <a:gd name="T33" fmla="*/ 79 h 127"/>
                    <a:gd name="T34" fmla="*/ 91 w 397"/>
                    <a:gd name="T35" fmla="*/ 71 h 127"/>
                    <a:gd name="T36" fmla="*/ 59 w 397"/>
                    <a:gd name="T37" fmla="*/ 61 h 127"/>
                    <a:gd name="T38" fmla="*/ 30 w 397"/>
                    <a:gd name="T39" fmla="*/ 51 h 127"/>
                    <a:gd name="T40" fmla="*/ 0 w 397"/>
                    <a:gd name="T41" fmla="*/ 37 h 127"/>
                    <a:gd name="T42" fmla="*/ 5 w 397"/>
                    <a:gd name="T43" fmla="*/ 30 h 127"/>
                    <a:gd name="T44" fmla="*/ 10 w 397"/>
                    <a:gd name="T45" fmla="*/ 23 h 127"/>
                    <a:gd name="T46" fmla="*/ 17 w 397"/>
                    <a:gd name="T47" fmla="*/ 19 h 127"/>
                    <a:gd name="T48" fmla="*/ 25 w 397"/>
                    <a:gd name="T49" fmla="*/ 13 h 127"/>
                    <a:gd name="T50" fmla="*/ 35 w 397"/>
                    <a:gd name="T51" fmla="*/ 10 h 127"/>
                    <a:gd name="T52" fmla="*/ 44 w 397"/>
                    <a:gd name="T53" fmla="*/ 6 h 127"/>
                    <a:gd name="T54" fmla="*/ 57 w 397"/>
                    <a:gd name="T55" fmla="*/ 4 h 127"/>
                    <a:gd name="T56" fmla="*/ 71 w 397"/>
                    <a:gd name="T57" fmla="*/ 2 h 127"/>
                    <a:gd name="T58" fmla="*/ 86 w 397"/>
                    <a:gd name="T59" fmla="*/ 0 h 127"/>
                    <a:gd name="T60" fmla="*/ 101 w 397"/>
                    <a:gd name="T61" fmla="*/ 0 h 127"/>
                    <a:gd name="T62" fmla="*/ 130 w 397"/>
                    <a:gd name="T63" fmla="*/ 5 h 127"/>
                    <a:gd name="T64" fmla="*/ 162 w 397"/>
                    <a:gd name="T65" fmla="*/ 10 h 127"/>
                    <a:gd name="T66" fmla="*/ 194 w 397"/>
                    <a:gd name="T67" fmla="*/ 15 h 127"/>
                    <a:gd name="T68" fmla="*/ 226 w 397"/>
                    <a:gd name="T69" fmla="*/ 21 h 127"/>
                    <a:gd name="T70" fmla="*/ 258 w 397"/>
                    <a:gd name="T71" fmla="*/ 28 h 127"/>
                    <a:gd name="T72" fmla="*/ 290 w 397"/>
                    <a:gd name="T73" fmla="*/ 35 h 127"/>
                    <a:gd name="T74" fmla="*/ 319 w 397"/>
                    <a:gd name="T75" fmla="*/ 43 h 127"/>
                    <a:gd name="T76" fmla="*/ 348 w 397"/>
                    <a:gd name="T77" fmla="*/ 53 h 127"/>
                    <a:gd name="T78" fmla="*/ 373 w 397"/>
                    <a:gd name="T79" fmla="*/ 63 h 127"/>
                    <a:gd name="T80" fmla="*/ 397 w 397"/>
                    <a:gd name="T81" fmla="*/ 75 h 127"/>
                    <a:gd name="T82" fmla="*/ 397 w 397"/>
                    <a:gd name="T83" fmla="*/ 75 h 1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397" h="127">
                      <a:moveTo>
                        <a:pt x="397" y="75"/>
                      </a:moveTo>
                      <a:lnTo>
                        <a:pt x="397" y="80"/>
                      </a:lnTo>
                      <a:lnTo>
                        <a:pt x="392" y="87"/>
                      </a:lnTo>
                      <a:lnTo>
                        <a:pt x="390" y="94"/>
                      </a:lnTo>
                      <a:lnTo>
                        <a:pt x="383" y="100"/>
                      </a:lnTo>
                      <a:lnTo>
                        <a:pt x="378" y="107"/>
                      </a:lnTo>
                      <a:lnTo>
                        <a:pt x="370" y="112"/>
                      </a:lnTo>
                      <a:lnTo>
                        <a:pt x="361" y="117"/>
                      </a:lnTo>
                      <a:lnTo>
                        <a:pt x="351" y="122"/>
                      </a:lnTo>
                      <a:lnTo>
                        <a:pt x="341" y="125"/>
                      </a:lnTo>
                      <a:lnTo>
                        <a:pt x="329" y="127"/>
                      </a:lnTo>
                      <a:lnTo>
                        <a:pt x="297" y="118"/>
                      </a:lnTo>
                      <a:lnTo>
                        <a:pt x="263" y="110"/>
                      </a:lnTo>
                      <a:lnTo>
                        <a:pt x="228" y="102"/>
                      </a:lnTo>
                      <a:lnTo>
                        <a:pt x="191" y="95"/>
                      </a:lnTo>
                      <a:lnTo>
                        <a:pt x="157" y="87"/>
                      </a:lnTo>
                      <a:lnTo>
                        <a:pt x="123" y="79"/>
                      </a:lnTo>
                      <a:lnTo>
                        <a:pt x="91" y="71"/>
                      </a:lnTo>
                      <a:lnTo>
                        <a:pt x="59" y="61"/>
                      </a:lnTo>
                      <a:lnTo>
                        <a:pt x="30" y="51"/>
                      </a:lnTo>
                      <a:lnTo>
                        <a:pt x="0" y="37"/>
                      </a:lnTo>
                      <a:lnTo>
                        <a:pt x="5" y="30"/>
                      </a:lnTo>
                      <a:lnTo>
                        <a:pt x="10" y="23"/>
                      </a:lnTo>
                      <a:lnTo>
                        <a:pt x="17" y="19"/>
                      </a:lnTo>
                      <a:lnTo>
                        <a:pt x="25" y="13"/>
                      </a:lnTo>
                      <a:lnTo>
                        <a:pt x="35" y="10"/>
                      </a:lnTo>
                      <a:lnTo>
                        <a:pt x="44" y="6"/>
                      </a:lnTo>
                      <a:lnTo>
                        <a:pt x="57" y="4"/>
                      </a:lnTo>
                      <a:lnTo>
                        <a:pt x="71" y="2"/>
                      </a:lnTo>
                      <a:lnTo>
                        <a:pt x="86" y="0"/>
                      </a:lnTo>
                      <a:lnTo>
                        <a:pt x="101" y="0"/>
                      </a:lnTo>
                      <a:lnTo>
                        <a:pt x="130" y="5"/>
                      </a:lnTo>
                      <a:lnTo>
                        <a:pt x="162" y="10"/>
                      </a:lnTo>
                      <a:lnTo>
                        <a:pt x="194" y="15"/>
                      </a:lnTo>
                      <a:lnTo>
                        <a:pt x="226" y="21"/>
                      </a:lnTo>
                      <a:lnTo>
                        <a:pt x="258" y="28"/>
                      </a:lnTo>
                      <a:lnTo>
                        <a:pt x="290" y="35"/>
                      </a:lnTo>
                      <a:lnTo>
                        <a:pt x="319" y="43"/>
                      </a:lnTo>
                      <a:lnTo>
                        <a:pt x="348" y="53"/>
                      </a:lnTo>
                      <a:lnTo>
                        <a:pt x="373" y="63"/>
                      </a:lnTo>
                      <a:lnTo>
                        <a:pt x="397" y="75"/>
                      </a:lnTo>
                      <a:lnTo>
                        <a:pt x="397" y="75"/>
                      </a:lnTo>
                      <a:close/>
                    </a:path>
                  </a:pathLst>
                </a:custGeom>
                <a:solidFill>
                  <a:srgbClr val="CC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7544" name="Freeform 88"/>
                <p:cNvSpPr>
                  <a:spLocks/>
                </p:cNvSpPr>
                <p:nvPr/>
              </p:nvSpPr>
              <p:spPr bwMode="auto">
                <a:xfrm>
                  <a:off x="235" y="1917"/>
                  <a:ext cx="397" cy="132"/>
                </a:xfrm>
                <a:custGeom>
                  <a:avLst/>
                  <a:gdLst>
                    <a:gd name="T0" fmla="*/ 397 w 397"/>
                    <a:gd name="T1" fmla="*/ 24 h 132"/>
                    <a:gd name="T2" fmla="*/ 388 w 397"/>
                    <a:gd name="T3" fmla="*/ 40 h 132"/>
                    <a:gd name="T4" fmla="*/ 370 w 397"/>
                    <a:gd name="T5" fmla="*/ 52 h 132"/>
                    <a:gd name="T6" fmla="*/ 348 w 397"/>
                    <a:gd name="T7" fmla="*/ 62 h 132"/>
                    <a:gd name="T8" fmla="*/ 319 w 397"/>
                    <a:gd name="T9" fmla="*/ 69 h 132"/>
                    <a:gd name="T10" fmla="*/ 290 w 397"/>
                    <a:gd name="T11" fmla="*/ 75 h 132"/>
                    <a:gd name="T12" fmla="*/ 255 w 397"/>
                    <a:gd name="T13" fmla="*/ 80 h 132"/>
                    <a:gd name="T14" fmla="*/ 221 w 397"/>
                    <a:gd name="T15" fmla="*/ 83 h 132"/>
                    <a:gd name="T16" fmla="*/ 187 w 397"/>
                    <a:gd name="T17" fmla="*/ 88 h 132"/>
                    <a:gd name="T18" fmla="*/ 155 w 397"/>
                    <a:gd name="T19" fmla="*/ 93 h 132"/>
                    <a:gd name="T20" fmla="*/ 125 w 397"/>
                    <a:gd name="T21" fmla="*/ 99 h 132"/>
                    <a:gd name="T22" fmla="*/ 128 w 397"/>
                    <a:gd name="T23" fmla="*/ 102 h 132"/>
                    <a:gd name="T24" fmla="*/ 130 w 397"/>
                    <a:gd name="T25" fmla="*/ 106 h 132"/>
                    <a:gd name="T26" fmla="*/ 135 w 397"/>
                    <a:gd name="T27" fmla="*/ 109 h 132"/>
                    <a:gd name="T28" fmla="*/ 138 w 397"/>
                    <a:gd name="T29" fmla="*/ 112 h 132"/>
                    <a:gd name="T30" fmla="*/ 140 w 397"/>
                    <a:gd name="T31" fmla="*/ 115 h 132"/>
                    <a:gd name="T32" fmla="*/ 142 w 397"/>
                    <a:gd name="T33" fmla="*/ 118 h 132"/>
                    <a:gd name="T34" fmla="*/ 145 w 397"/>
                    <a:gd name="T35" fmla="*/ 122 h 132"/>
                    <a:gd name="T36" fmla="*/ 142 w 397"/>
                    <a:gd name="T37" fmla="*/ 125 h 132"/>
                    <a:gd name="T38" fmla="*/ 140 w 397"/>
                    <a:gd name="T39" fmla="*/ 129 h 132"/>
                    <a:gd name="T40" fmla="*/ 133 w 397"/>
                    <a:gd name="T41" fmla="*/ 132 h 132"/>
                    <a:gd name="T42" fmla="*/ 118 w 397"/>
                    <a:gd name="T43" fmla="*/ 130 h 132"/>
                    <a:gd name="T44" fmla="*/ 103 w 397"/>
                    <a:gd name="T45" fmla="*/ 128 h 132"/>
                    <a:gd name="T46" fmla="*/ 91 w 397"/>
                    <a:gd name="T47" fmla="*/ 124 h 132"/>
                    <a:gd name="T48" fmla="*/ 76 w 397"/>
                    <a:gd name="T49" fmla="*/ 121 h 132"/>
                    <a:gd name="T50" fmla="*/ 62 w 397"/>
                    <a:gd name="T51" fmla="*/ 116 h 132"/>
                    <a:gd name="T52" fmla="*/ 49 w 397"/>
                    <a:gd name="T53" fmla="*/ 110 h 132"/>
                    <a:gd name="T54" fmla="*/ 37 w 397"/>
                    <a:gd name="T55" fmla="*/ 106 h 132"/>
                    <a:gd name="T56" fmla="*/ 27 w 397"/>
                    <a:gd name="T57" fmla="*/ 99 h 132"/>
                    <a:gd name="T58" fmla="*/ 20 w 397"/>
                    <a:gd name="T59" fmla="*/ 93 h 132"/>
                    <a:gd name="T60" fmla="*/ 13 w 397"/>
                    <a:gd name="T61" fmla="*/ 85 h 132"/>
                    <a:gd name="T62" fmla="*/ 3 w 397"/>
                    <a:gd name="T63" fmla="*/ 77 h 132"/>
                    <a:gd name="T64" fmla="*/ 0 w 397"/>
                    <a:gd name="T65" fmla="*/ 69 h 132"/>
                    <a:gd name="T66" fmla="*/ 0 w 397"/>
                    <a:gd name="T67" fmla="*/ 61 h 132"/>
                    <a:gd name="T68" fmla="*/ 5 w 397"/>
                    <a:gd name="T69" fmla="*/ 53 h 132"/>
                    <a:gd name="T70" fmla="*/ 15 w 397"/>
                    <a:gd name="T71" fmla="*/ 46 h 132"/>
                    <a:gd name="T72" fmla="*/ 25 w 397"/>
                    <a:gd name="T73" fmla="*/ 40 h 132"/>
                    <a:gd name="T74" fmla="*/ 37 w 397"/>
                    <a:gd name="T75" fmla="*/ 33 h 132"/>
                    <a:gd name="T76" fmla="*/ 52 w 397"/>
                    <a:gd name="T77" fmla="*/ 28 h 132"/>
                    <a:gd name="T78" fmla="*/ 66 w 397"/>
                    <a:gd name="T79" fmla="*/ 24 h 132"/>
                    <a:gd name="T80" fmla="*/ 81 w 397"/>
                    <a:gd name="T81" fmla="*/ 20 h 132"/>
                    <a:gd name="T82" fmla="*/ 113 w 397"/>
                    <a:gd name="T83" fmla="*/ 16 h 132"/>
                    <a:gd name="T84" fmla="*/ 145 w 397"/>
                    <a:gd name="T85" fmla="*/ 10 h 132"/>
                    <a:gd name="T86" fmla="*/ 179 w 397"/>
                    <a:gd name="T87" fmla="*/ 5 h 132"/>
                    <a:gd name="T88" fmla="*/ 214 w 397"/>
                    <a:gd name="T89" fmla="*/ 2 h 132"/>
                    <a:gd name="T90" fmla="*/ 245 w 397"/>
                    <a:gd name="T91" fmla="*/ 0 h 132"/>
                    <a:gd name="T92" fmla="*/ 280 w 397"/>
                    <a:gd name="T93" fmla="*/ 0 h 132"/>
                    <a:gd name="T94" fmla="*/ 312 w 397"/>
                    <a:gd name="T95" fmla="*/ 1 h 132"/>
                    <a:gd name="T96" fmla="*/ 341 w 397"/>
                    <a:gd name="T97" fmla="*/ 5 h 132"/>
                    <a:gd name="T98" fmla="*/ 370 w 397"/>
                    <a:gd name="T99" fmla="*/ 13 h 132"/>
                    <a:gd name="T100" fmla="*/ 397 w 397"/>
                    <a:gd name="T101" fmla="*/ 24 h 132"/>
                    <a:gd name="T102" fmla="*/ 397 w 397"/>
                    <a:gd name="T103" fmla="*/ 24 h 1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397" h="132">
                      <a:moveTo>
                        <a:pt x="397" y="24"/>
                      </a:moveTo>
                      <a:lnTo>
                        <a:pt x="388" y="40"/>
                      </a:lnTo>
                      <a:lnTo>
                        <a:pt x="370" y="52"/>
                      </a:lnTo>
                      <a:lnTo>
                        <a:pt x="348" y="62"/>
                      </a:lnTo>
                      <a:lnTo>
                        <a:pt x="319" y="69"/>
                      </a:lnTo>
                      <a:lnTo>
                        <a:pt x="290" y="75"/>
                      </a:lnTo>
                      <a:lnTo>
                        <a:pt x="255" y="80"/>
                      </a:lnTo>
                      <a:lnTo>
                        <a:pt x="221" y="83"/>
                      </a:lnTo>
                      <a:lnTo>
                        <a:pt x="187" y="88"/>
                      </a:lnTo>
                      <a:lnTo>
                        <a:pt x="155" y="93"/>
                      </a:lnTo>
                      <a:lnTo>
                        <a:pt x="125" y="99"/>
                      </a:lnTo>
                      <a:lnTo>
                        <a:pt x="128" y="102"/>
                      </a:lnTo>
                      <a:lnTo>
                        <a:pt x="130" y="106"/>
                      </a:lnTo>
                      <a:lnTo>
                        <a:pt x="135" y="109"/>
                      </a:lnTo>
                      <a:lnTo>
                        <a:pt x="138" y="112"/>
                      </a:lnTo>
                      <a:lnTo>
                        <a:pt x="140" y="115"/>
                      </a:lnTo>
                      <a:lnTo>
                        <a:pt x="142" y="118"/>
                      </a:lnTo>
                      <a:lnTo>
                        <a:pt x="145" y="122"/>
                      </a:lnTo>
                      <a:lnTo>
                        <a:pt x="142" y="125"/>
                      </a:lnTo>
                      <a:lnTo>
                        <a:pt x="140" y="129"/>
                      </a:lnTo>
                      <a:lnTo>
                        <a:pt x="133" y="132"/>
                      </a:lnTo>
                      <a:lnTo>
                        <a:pt x="118" y="130"/>
                      </a:lnTo>
                      <a:lnTo>
                        <a:pt x="103" y="128"/>
                      </a:lnTo>
                      <a:lnTo>
                        <a:pt x="91" y="124"/>
                      </a:lnTo>
                      <a:lnTo>
                        <a:pt x="76" y="121"/>
                      </a:lnTo>
                      <a:lnTo>
                        <a:pt x="62" y="116"/>
                      </a:lnTo>
                      <a:lnTo>
                        <a:pt x="49" y="110"/>
                      </a:lnTo>
                      <a:lnTo>
                        <a:pt x="37" y="106"/>
                      </a:lnTo>
                      <a:lnTo>
                        <a:pt x="27" y="99"/>
                      </a:lnTo>
                      <a:lnTo>
                        <a:pt x="20" y="93"/>
                      </a:lnTo>
                      <a:lnTo>
                        <a:pt x="13" y="85"/>
                      </a:lnTo>
                      <a:lnTo>
                        <a:pt x="3" y="77"/>
                      </a:lnTo>
                      <a:lnTo>
                        <a:pt x="0" y="69"/>
                      </a:lnTo>
                      <a:lnTo>
                        <a:pt x="0" y="61"/>
                      </a:lnTo>
                      <a:lnTo>
                        <a:pt x="5" y="53"/>
                      </a:lnTo>
                      <a:lnTo>
                        <a:pt x="15" y="46"/>
                      </a:lnTo>
                      <a:lnTo>
                        <a:pt x="25" y="40"/>
                      </a:lnTo>
                      <a:lnTo>
                        <a:pt x="37" y="33"/>
                      </a:lnTo>
                      <a:lnTo>
                        <a:pt x="52" y="28"/>
                      </a:lnTo>
                      <a:lnTo>
                        <a:pt x="66" y="24"/>
                      </a:lnTo>
                      <a:lnTo>
                        <a:pt x="81" y="20"/>
                      </a:lnTo>
                      <a:lnTo>
                        <a:pt x="113" y="16"/>
                      </a:lnTo>
                      <a:lnTo>
                        <a:pt x="145" y="10"/>
                      </a:lnTo>
                      <a:lnTo>
                        <a:pt x="179" y="5"/>
                      </a:lnTo>
                      <a:lnTo>
                        <a:pt x="214" y="2"/>
                      </a:lnTo>
                      <a:lnTo>
                        <a:pt x="245" y="0"/>
                      </a:lnTo>
                      <a:lnTo>
                        <a:pt x="280" y="0"/>
                      </a:lnTo>
                      <a:lnTo>
                        <a:pt x="312" y="1"/>
                      </a:lnTo>
                      <a:lnTo>
                        <a:pt x="341" y="5"/>
                      </a:lnTo>
                      <a:lnTo>
                        <a:pt x="370" y="13"/>
                      </a:lnTo>
                      <a:lnTo>
                        <a:pt x="397" y="24"/>
                      </a:lnTo>
                      <a:lnTo>
                        <a:pt x="397" y="24"/>
                      </a:lnTo>
                      <a:close/>
                    </a:path>
                  </a:pathLst>
                </a:custGeom>
                <a:solidFill>
                  <a:srgbClr val="CC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sp>
          <p:nvSpPr>
            <p:cNvPr id="147545" name="Text Box 89"/>
            <p:cNvSpPr txBox="1">
              <a:spLocks noChangeArrowheads="1"/>
            </p:cNvSpPr>
            <p:nvPr/>
          </p:nvSpPr>
          <p:spPr bwMode="auto">
            <a:xfrm>
              <a:off x="4560" y="3504"/>
              <a:ext cx="546" cy="30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 algn="ctr">
                <a:spcBef>
                  <a:spcPct val="50000"/>
                </a:spcBef>
              </a:pPr>
              <a:r>
                <a:rPr lang="en-US" sz="1300" b="1" dirty="0" err="1">
                  <a:solidFill>
                    <a:srgbClr val="FF0000"/>
                  </a:solidFill>
                  <a:latin typeface=".VnArial" pitchFamily="34" charset="0"/>
                </a:rPr>
                <a:t>Thö</a:t>
              </a:r>
              <a:r>
                <a:rPr lang="en-US" sz="1300" b="1" dirty="0">
                  <a:solidFill>
                    <a:srgbClr val="FF0000"/>
                  </a:solidFill>
                  <a:latin typeface=".VnArial" pitchFamily="34" charset="0"/>
                </a:rPr>
                <a:t> </a:t>
              </a:r>
              <a:r>
                <a:rPr lang="en-US" sz="1300" b="1" dirty="0" err="1">
                  <a:solidFill>
                    <a:srgbClr val="FF0000"/>
                  </a:solidFill>
                  <a:latin typeface=".VnArial" pitchFamily="34" charset="0"/>
                </a:rPr>
                <a:t>tµi</a:t>
              </a:r>
              <a:r>
                <a:rPr lang="en-US" sz="1300" b="1" dirty="0">
                  <a:solidFill>
                    <a:srgbClr val="FF0000"/>
                  </a:solidFill>
                  <a:latin typeface=".VnArial" pitchFamily="34" charset="0"/>
                </a:rPr>
                <a:t> </a:t>
              </a:r>
              <a:r>
                <a:rPr lang="en-US" sz="1300" b="1" dirty="0" err="1">
                  <a:solidFill>
                    <a:srgbClr val="FF0000"/>
                  </a:solidFill>
                  <a:latin typeface=".VnArial" pitchFamily="34" charset="0"/>
                </a:rPr>
                <a:t>cña</a:t>
              </a:r>
              <a:r>
                <a:rPr lang="en-US" sz="1300" b="1" dirty="0">
                  <a:solidFill>
                    <a:srgbClr val="FF0000"/>
                  </a:solidFill>
                  <a:latin typeface=".VnArial" pitchFamily="34" charset="0"/>
                </a:rPr>
                <a:t> b¹n</a:t>
              </a:r>
            </a:p>
          </p:txBody>
        </p:sp>
      </p:grpSp>
      <p:pic>
        <p:nvPicPr>
          <p:cNvPr id="147546" name="Picture 90" descr="SMILE4"/>
          <p:cNvPicPr>
            <a:picLocks noChangeAspect="1" noChangeArrowheads="1" noCrop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70650" y="5334000"/>
            <a:ext cx="615950" cy="685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47547" name="WordArt 91" descr="Narrow vertical"/>
          <p:cNvSpPr>
            <a:spLocks noChangeArrowheads="1" noChangeShapeType="1" noTextEdit="1"/>
          </p:cNvSpPr>
          <p:nvPr/>
        </p:nvSpPr>
        <p:spPr bwMode="auto">
          <a:xfrm>
            <a:off x="1447800" y="76200"/>
            <a:ext cx="6096000" cy="1219200"/>
          </a:xfrm>
          <a:prstGeom prst="rect">
            <a:avLst/>
          </a:prstGeom>
        </p:spPr>
        <p:txBody>
          <a:bodyPr wrap="none" fromWordArt="1">
            <a:prstTxWarp prst="textCurveUp">
              <a:avLst>
                <a:gd name="adj" fmla="val 40356"/>
              </a:avLst>
            </a:prstTxWarp>
          </a:bodyPr>
          <a:lstStyle/>
          <a:p>
            <a:pPr algn="ctr"/>
            <a:r>
              <a:rPr lang="en-US" sz="3600" b="1" kern="10" dirty="0" err="1"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pattFill prst="dashHorz">
                  <a:fgClr>
                    <a:srgbClr val="808080"/>
                  </a:fgClr>
                  <a:bgClr>
                    <a:srgbClr val="FFFF00"/>
                  </a:bgClr>
                </a:pattFill>
                <a:effectLst>
                  <a:outerShdw dist="45791" dir="2021404" algn="ctr" rotWithShape="0">
                    <a:srgbClr val="808080">
                      <a:alpha val="80000"/>
                    </a:srgbClr>
                  </a:outerShdw>
                </a:effectLst>
                <a:latin typeface=".VnBahamasBH"/>
              </a:rPr>
              <a:t>C©u</a:t>
            </a:r>
            <a:r>
              <a:rPr lang="en-US" sz="3600" b="1" kern="10" dirty="0"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pattFill prst="dashHorz">
                  <a:fgClr>
                    <a:srgbClr val="808080"/>
                  </a:fgClr>
                  <a:bgClr>
                    <a:srgbClr val="FFFF00"/>
                  </a:bgClr>
                </a:pattFill>
                <a:effectLst>
                  <a:outerShdw dist="45791" dir="2021404" algn="ctr" rotWithShape="0">
                    <a:srgbClr val="808080">
                      <a:alpha val="80000"/>
                    </a:srgbClr>
                  </a:outerShdw>
                </a:effectLst>
                <a:latin typeface=".VnBahamasBH"/>
              </a:rPr>
              <a:t> </a:t>
            </a:r>
            <a:r>
              <a:rPr lang="en-US" sz="3600" b="1" kern="10" dirty="0" err="1"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pattFill prst="dashHorz">
                  <a:fgClr>
                    <a:srgbClr val="808080"/>
                  </a:fgClr>
                  <a:bgClr>
                    <a:srgbClr val="FFFF00"/>
                  </a:bgClr>
                </a:pattFill>
                <a:effectLst>
                  <a:outerShdw dist="45791" dir="2021404" algn="ctr" rotWithShape="0">
                    <a:srgbClr val="808080">
                      <a:alpha val="80000"/>
                    </a:srgbClr>
                  </a:outerShdw>
                </a:effectLst>
                <a:latin typeface=".VnBahamasBH"/>
              </a:rPr>
              <a:t>hái</a:t>
            </a:r>
            <a:r>
              <a:rPr lang="en-US" sz="3600" b="1" kern="10" dirty="0"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pattFill prst="dashHorz">
                  <a:fgClr>
                    <a:srgbClr val="808080"/>
                  </a:fgClr>
                  <a:bgClr>
                    <a:srgbClr val="FFFF00"/>
                  </a:bgClr>
                </a:pattFill>
                <a:effectLst>
                  <a:outerShdw dist="45791" dir="2021404" algn="ctr" rotWithShape="0">
                    <a:srgbClr val="808080">
                      <a:alpha val="80000"/>
                    </a:srgbClr>
                  </a:outerShdw>
                </a:effectLst>
                <a:latin typeface=".VnBahamasBH"/>
              </a:rPr>
              <a:t> rung </a:t>
            </a:r>
            <a:r>
              <a:rPr lang="en-US" sz="3600" b="1" kern="10" dirty="0" err="1"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pattFill prst="dashHorz">
                  <a:fgClr>
                    <a:srgbClr val="808080"/>
                  </a:fgClr>
                  <a:bgClr>
                    <a:srgbClr val="FFFF00"/>
                  </a:bgClr>
                </a:pattFill>
                <a:effectLst>
                  <a:outerShdw dist="45791" dir="2021404" algn="ctr" rotWithShape="0">
                    <a:srgbClr val="808080">
                      <a:alpha val="80000"/>
                    </a:srgbClr>
                  </a:outerShdw>
                </a:effectLst>
                <a:latin typeface=".VnBahamasBH"/>
              </a:rPr>
              <a:t>chu«ng</a:t>
            </a:r>
            <a:r>
              <a:rPr lang="en-US" sz="3600" b="1" kern="10" dirty="0"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pattFill prst="dashHorz">
                  <a:fgClr>
                    <a:srgbClr val="808080"/>
                  </a:fgClr>
                  <a:bgClr>
                    <a:srgbClr val="FFFF00"/>
                  </a:bgClr>
                </a:pattFill>
                <a:effectLst>
                  <a:outerShdw dist="45791" dir="2021404" algn="ctr" rotWithShape="0">
                    <a:srgbClr val="808080">
                      <a:alpha val="80000"/>
                    </a:srgbClr>
                  </a:outerShdw>
                </a:effectLst>
                <a:latin typeface=".VnBahamasBH"/>
              </a:rPr>
              <a:t> </a:t>
            </a:r>
            <a:r>
              <a:rPr lang="en-US" sz="3600" b="1" kern="10" dirty="0" err="1"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pattFill prst="dashHorz">
                  <a:fgClr>
                    <a:srgbClr val="808080"/>
                  </a:fgClr>
                  <a:bgClr>
                    <a:srgbClr val="FFFF00"/>
                  </a:bgClr>
                </a:pattFill>
                <a:effectLst>
                  <a:outerShdw dist="45791" dir="2021404" algn="ctr" rotWithShape="0">
                    <a:srgbClr val="808080">
                      <a:alpha val="80000"/>
                    </a:srgbClr>
                  </a:outerShdw>
                </a:effectLst>
                <a:latin typeface=".VnBahamasBH"/>
              </a:rPr>
              <a:t>vµng</a:t>
            </a:r>
            <a:r>
              <a:rPr lang="en-US" sz="3600" b="1" kern="10" dirty="0"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pattFill prst="dashHorz">
                  <a:fgClr>
                    <a:srgbClr val="808080"/>
                  </a:fgClr>
                  <a:bgClr>
                    <a:srgbClr val="FFFF00"/>
                  </a:bgClr>
                </a:pattFill>
                <a:effectLst>
                  <a:outerShdw dist="45791" dir="2021404" algn="ctr" rotWithShape="0">
                    <a:srgbClr val="808080">
                      <a:alpha val="80000"/>
                    </a:srgbClr>
                  </a:outerShdw>
                </a:effectLst>
                <a:latin typeface=".VnBahamasBH"/>
              </a:rPr>
              <a:t> </a:t>
            </a:r>
            <a:r>
              <a:rPr lang="en-US" sz="3600" b="1" kern="10" dirty="0" err="1" smtClean="0"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pattFill prst="dashHorz">
                  <a:fgClr>
                    <a:srgbClr val="808080"/>
                  </a:fgClr>
                  <a:bgClr>
                    <a:srgbClr val="FFFF00"/>
                  </a:bgClr>
                </a:pattFill>
                <a:effectLst>
                  <a:outerShdw dist="45791" dir="2021404" algn="ctr" rotWithShape="0">
                    <a:srgbClr val="808080">
                      <a:alpha val="80000"/>
                    </a:srgbClr>
                  </a:outerShdw>
                </a:effectLst>
                <a:latin typeface=".VnBahamasBH"/>
              </a:rPr>
              <a:t>khèi</a:t>
            </a:r>
            <a:r>
              <a:rPr lang="en-US" sz="3600" b="1" kern="10" dirty="0" smtClean="0"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pattFill prst="dashHorz">
                  <a:fgClr>
                    <a:srgbClr val="808080"/>
                  </a:fgClr>
                  <a:bgClr>
                    <a:srgbClr val="FFFF00"/>
                  </a:bgClr>
                </a:pattFill>
                <a:effectLst>
                  <a:outerShdw dist="45791" dir="2021404" algn="ctr" rotWithShape="0">
                    <a:srgbClr val="808080">
                      <a:alpha val="80000"/>
                    </a:srgbClr>
                  </a:outerShdw>
                </a:effectLst>
                <a:latin typeface=".VnBahamasBH"/>
              </a:rPr>
              <a:t> </a:t>
            </a:r>
            <a:r>
              <a:rPr lang="en-US" sz="3600" b="1" kern="10" dirty="0" smtClean="0"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pattFill prst="dashHorz">
                  <a:fgClr>
                    <a:srgbClr val="808080"/>
                  </a:fgClr>
                  <a:bgClr>
                    <a:srgbClr val="FFFF00"/>
                  </a:bgClr>
                </a:pattFill>
                <a:effectLst>
                  <a:outerShdw dist="45791" dir="2021404" algn="ctr" rotWithShape="0">
                    <a:srgbClr val="808080">
                      <a:alpha val="80000"/>
                    </a:srgbClr>
                  </a:outerShdw>
                </a:effectLst>
                <a:latin typeface="Times New Roman" pitchFamily="18" charset="0"/>
                <a:cs typeface="Times New Roman" pitchFamily="18" charset="0"/>
              </a:rPr>
              <a:t>TIỂU HỌC</a:t>
            </a:r>
            <a:r>
              <a:rPr lang="en-US" sz="3600" b="1" kern="10" dirty="0" smtClean="0"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pattFill prst="dashHorz">
                  <a:fgClr>
                    <a:srgbClr val="808080"/>
                  </a:fgClr>
                  <a:bgClr>
                    <a:srgbClr val="FFFF00"/>
                  </a:bgClr>
                </a:pattFill>
                <a:effectLst>
                  <a:outerShdw dist="45791" dir="2021404" algn="ctr" rotWithShape="0">
                    <a:srgbClr val="808080">
                      <a:alpha val="80000"/>
                    </a:srgbClr>
                  </a:outerShdw>
                </a:effectLst>
                <a:latin typeface=".VnBahamasBH"/>
              </a:rPr>
              <a:t> </a:t>
            </a:r>
            <a:endParaRPr lang="en-US" sz="3600" b="1" kern="10" dirty="0">
              <a:ln w="12700">
                <a:solidFill>
                  <a:srgbClr val="000000"/>
                </a:solidFill>
                <a:round/>
                <a:headEnd/>
                <a:tailEnd/>
              </a:ln>
              <a:pattFill prst="dashHorz">
                <a:fgClr>
                  <a:srgbClr val="808080"/>
                </a:fgClr>
                <a:bgClr>
                  <a:srgbClr val="FFFF00"/>
                </a:bgClr>
              </a:pattFill>
              <a:effectLst>
                <a:outerShdw dist="45791" dir="2021404" algn="ctr" rotWithShape="0">
                  <a:srgbClr val="808080">
                    <a:alpha val="80000"/>
                  </a:srgbClr>
                </a:outerShdw>
              </a:effectLst>
              <a:latin typeface=".VnBahamasBH"/>
            </a:endParaRPr>
          </a:p>
        </p:txBody>
      </p:sp>
      <p:sp>
        <p:nvSpPr>
          <p:cNvPr id="147548" name="Rectangle 92"/>
          <p:cNvSpPr>
            <a:spLocks noChangeArrowheads="1"/>
          </p:cNvSpPr>
          <p:nvPr/>
        </p:nvSpPr>
        <p:spPr bwMode="auto">
          <a:xfrm>
            <a:off x="533400" y="2270125"/>
            <a:ext cx="7848600" cy="4730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r>
              <a:rPr lang="en-US" sz="2500" b="1" dirty="0" err="1">
                <a:latin typeface=".VnArial" pitchFamily="34" charset="0"/>
              </a:rPr>
              <a:t>C©u</a:t>
            </a:r>
            <a:r>
              <a:rPr lang="en-US" sz="2500" b="1" dirty="0">
                <a:latin typeface=".VnArial" pitchFamily="34" charset="0"/>
              </a:rPr>
              <a:t> 1: </a:t>
            </a:r>
            <a:r>
              <a:rPr lang="en-US" sz="2400" b="1" dirty="0" err="1">
                <a:latin typeface=".VnArial" pitchFamily="34" charset="0"/>
              </a:rPr>
              <a:t>H·y</a:t>
            </a:r>
            <a:r>
              <a:rPr lang="en-US" sz="2400" b="1" dirty="0">
                <a:latin typeface=".VnArial" pitchFamily="34" charset="0"/>
              </a:rPr>
              <a:t> </a:t>
            </a:r>
            <a:r>
              <a:rPr lang="en-US" sz="2400" b="1" dirty="0" err="1">
                <a:latin typeface=".VnArial" pitchFamily="34" charset="0"/>
              </a:rPr>
              <a:t>viÕt</a:t>
            </a:r>
            <a:r>
              <a:rPr lang="en-US" sz="2400" b="1" dirty="0">
                <a:latin typeface=".VnArial" pitchFamily="34" charset="0"/>
              </a:rPr>
              <a:t> </a:t>
            </a:r>
            <a:r>
              <a:rPr lang="en-US" sz="2400" b="1" dirty="0" err="1">
                <a:latin typeface=".VnArial" pitchFamily="34" charset="0"/>
              </a:rPr>
              <a:t>tªn</a:t>
            </a:r>
            <a:r>
              <a:rPr lang="en-US" sz="2400" b="1" dirty="0">
                <a:latin typeface=".VnArial" pitchFamily="34" charset="0"/>
              </a:rPr>
              <a:t> </a:t>
            </a:r>
            <a:r>
              <a:rPr lang="en-US" sz="2400" b="1" dirty="0" err="1">
                <a:latin typeface=".VnArial" pitchFamily="34" charset="0"/>
              </a:rPr>
              <a:t>tØnh</a:t>
            </a:r>
            <a:r>
              <a:rPr lang="en-US" sz="2400" b="1" dirty="0">
                <a:latin typeface=".VnArial" pitchFamily="34" charset="0"/>
              </a:rPr>
              <a:t> ta </a:t>
            </a:r>
            <a:r>
              <a:rPr lang="en-US" sz="2400" b="1" dirty="0" err="1">
                <a:latin typeface=".VnArial" pitchFamily="34" charset="0"/>
              </a:rPr>
              <a:t>hiÖn</a:t>
            </a:r>
            <a:r>
              <a:rPr lang="en-US" sz="2400" b="1" dirty="0">
                <a:latin typeface=".VnArial" pitchFamily="34" charset="0"/>
              </a:rPr>
              <a:t> nay ?</a:t>
            </a:r>
          </a:p>
        </p:txBody>
      </p:sp>
      <p:sp>
        <p:nvSpPr>
          <p:cNvPr id="147549" name="Rectangle 93"/>
          <p:cNvSpPr>
            <a:spLocks noChangeArrowheads="1"/>
          </p:cNvSpPr>
          <p:nvPr/>
        </p:nvSpPr>
        <p:spPr bwMode="auto">
          <a:xfrm>
            <a:off x="5715000" y="3048000"/>
            <a:ext cx="2438400" cy="4730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r>
              <a:rPr lang="en-US" sz="2500" b="1" i="1" dirty="0">
                <a:solidFill>
                  <a:srgbClr val="FF0000"/>
                </a:solidFill>
              </a:rPr>
              <a:t>(</a:t>
            </a:r>
            <a:r>
              <a:rPr lang="en-US" sz="2400" b="1" dirty="0" err="1">
                <a:solidFill>
                  <a:srgbClr val="FF0000"/>
                </a:solidFill>
                <a:latin typeface=".VnArial" pitchFamily="34" charset="0"/>
              </a:rPr>
              <a:t>Thanh</a:t>
            </a:r>
            <a:r>
              <a:rPr lang="en-US" sz="2400" b="1" dirty="0">
                <a:solidFill>
                  <a:srgbClr val="FF0000"/>
                </a:solidFill>
                <a:latin typeface=".VnArial" pitchFamily="34" charset="0"/>
              </a:rPr>
              <a:t> </a:t>
            </a:r>
            <a:r>
              <a:rPr lang="en-US" sz="2400" b="1" dirty="0" err="1">
                <a:solidFill>
                  <a:srgbClr val="FF0000"/>
                </a:solidFill>
                <a:latin typeface=".VnArial" pitchFamily="34" charset="0"/>
              </a:rPr>
              <a:t>Hãa</a:t>
            </a:r>
            <a:r>
              <a:rPr lang="en-US" sz="2400" b="1" dirty="0">
                <a:solidFill>
                  <a:srgbClr val="FF0000"/>
                </a:solidFill>
                <a:latin typeface=".VnArial" pitchFamily="34" charset="0"/>
              </a:rPr>
              <a:t> </a:t>
            </a:r>
            <a:r>
              <a:rPr lang="en-US" sz="2500" b="1" i="1" dirty="0">
                <a:solidFill>
                  <a:srgbClr val="FF0000"/>
                </a:solidFill>
              </a:rPr>
              <a:t>)</a:t>
            </a:r>
          </a:p>
        </p:txBody>
      </p:sp>
      <p:pic>
        <p:nvPicPr>
          <p:cNvPr id="147550" name="Picture 94" descr="BALLOON3">
            <a:hlinkClick r:id="rId16" action="ppaction://hlinksldjump"/>
          </p:cNvPr>
          <p:cNvPicPr>
            <a:picLocks noChangeAspect="1" noChangeArrowheads="1"/>
          </p:cNvPicPr>
          <p:nvPr/>
        </p:nvPicPr>
        <p:blipFill>
          <a:blip r:embed="rId1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543800" y="4343400"/>
            <a:ext cx="668338" cy="9493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47551" name="Picture 95" descr="ED00019_"/>
          <p:cNvPicPr>
            <a:picLocks noChangeAspect="1" noChangeArrowheads="1"/>
          </p:cNvPicPr>
          <p:nvPr/>
        </p:nvPicPr>
        <p:blipFill>
          <a:blip r:embed="rId1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7200" y="1066800"/>
            <a:ext cx="1143000" cy="1016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47552" name="Group 96"/>
          <p:cNvGrpSpPr>
            <a:grpSpLocks/>
          </p:cNvGrpSpPr>
          <p:nvPr/>
        </p:nvGrpSpPr>
        <p:grpSpPr bwMode="auto">
          <a:xfrm>
            <a:off x="1371600" y="838200"/>
            <a:ext cx="7772400" cy="5575300"/>
            <a:chOff x="864" y="528"/>
            <a:chExt cx="4896" cy="3512"/>
          </a:xfrm>
        </p:grpSpPr>
        <p:grpSp>
          <p:nvGrpSpPr>
            <p:cNvPr id="147553" name="Group 97"/>
            <p:cNvGrpSpPr>
              <a:grpSpLocks/>
            </p:cNvGrpSpPr>
            <p:nvPr/>
          </p:nvGrpSpPr>
          <p:grpSpPr bwMode="auto">
            <a:xfrm>
              <a:off x="864" y="3544"/>
              <a:ext cx="816" cy="496"/>
              <a:chOff x="864" y="3544"/>
              <a:chExt cx="816" cy="496"/>
            </a:xfrm>
          </p:grpSpPr>
          <p:pic>
            <p:nvPicPr>
              <p:cNvPr id="147554" name="Picture 98" descr="t8"/>
              <p:cNvPicPr>
                <a:picLocks noChangeAspect="1" noChangeArrowheads="1" noCrop="1"/>
              </p:cNvPicPr>
              <p:nvPr/>
            </p:nvPicPr>
            <p:blipFill>
              <a:blip r:embed="rId19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64" y="3600"/>
                <a:ext cx="528" cy="44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47555" name="Picture 99" descr="t8"/>
              <p:cNvPicPr>
                <a:picLocks noChangeAspect="1" noChangeArrowheads="1" noCrop="1"/>
              </p:cNvPicPr>
              <p:nvPr/>
            </p:nvPicPr>
            <p:blipFill>
              <a:blip r:embed="rId19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008" y="3600"/>
                <a:ext cx="528" cy="44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47556" name="Picture 100" descr="t8"/>
              <p:cNvPicPr>
                <a:picLocks noChangeAspect="1" noChangeArrowheads="1" noCrop="1"/>
              </p:cNvPicPr>
              <p:nvPr/>
            </p:nvPicPr>
            <p:blipFill>
              <a:blip r:embed="rId19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152" y="3544"/>
                <a:ext cx="528" cy="44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147557" name="Group 101"/>
            <p:cNvGrpSpPr>
              <a:grpSpLocks/>
            </p:cNvGrpSpPr>
            <p:nvPr/>
          </p:nvGrpSpPr>
          <p:grpSpPr bwMode="auto">
            <a:xfrm>
              <a:off x="2736" y="3400"/>
              <a:ext cx="768" cy="640"/>
              <a:chOff x="2736" y="3400"/>
              <a:chExt cx="768" cy="640"/>
            </a:xfrm>
          </p:grpSpPr>
          <p:pic>
            <p:nvPicPr>
              <p:cNvPr id="147558" name="Picture 102" descr="t8"/>
              <p:cNvPicPr>
                <a:picLocks noChangeAspect="1" noChangeArrowheads="1" noCrop="1"/>
              </p:cNvPicPr>
              <p:nvPr/>
            </p:nvPicPr>
            <p:blipFill>
              <a:blip r:embed="rId19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80" y="3600"/>
                <a:ext cx="528" cy="44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47559" name="Picture 103" descr="t8"/>
              <p:cNvPicPr>
                <a:picLocks noChangeAspect="1" noChangeArrowheads="1" noCrop="1"/>
              </p:cNvPicPr>
              <p:nvPr/>
            </p:nvPicPr>
            <p:blipFill>
              <a:blip r:embed="rId19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36" y="3400"/>
                <a:ext cx="768" cy="64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pic>
          <p:nvPicPr>
            <p:cNvPr id="147560" name="Picture 104" descr="COTAO001"/>
            <p:cNvPicPr>
              <a:picLocks noChangeAspect="1" noChangeArrowheads="1"/>
            </p:cNvPicPr>
            <p:nvPr/>
          </p:nvPicPr>
          <p:blipFill>
            <a:blip r:embed="rId20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944" y="528"/>
              <a:ext cx="816" cy="773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grpSp>
        <p:nvGrpSpPr>
          <p:cNvPr id="147581" name="Group 125"/>
          <p:cNvGrpSpPr>
            <a:grpSpLocks/>
          </p:cNvGrpSpPr>
          <p:nvPr/>
        </p:nvGrpSpPr>
        <p:grpSpPr bwMode="auto">
          <a:xfrm>
            <a:off x="0" y="4152900"/>
            <a:ext cx="1619250" cy="2195513"/>
            <a:chOff x="-192" y="2484"/>
            <a:chExt cx="1020" cy="1383"/>
          </a:xfrm>
        </p:grpSpPr>
        <p:grpSp>
          <p:nvGrpSpPr>
            <p:cNvPr id="147582" name="Group 126"/>
            <p:cNvGrpSpPr>
              <a:grpSpLocks/>
            </p:cNvGrpSpPr>
            <p:nvPr/>
          </p:nvGrpSpPr>
          <p:grpSpPr bwMode="auto">
            <a:xfrm>
              <a:off x="-192" y="3072"/>
              <a:ext cx="844" cy="795"/>
              <a:chOff x="432" y="2544"/>
              <a:chExt cx="844" cy="795"/>
            </a:xfrm>
          </p:grpSpPr>
          <p:sp>
            <p:nvSpPr>
              <p:cNvPr id="147583" name="Freeform 127"/>
              <p:cNvSpPr>
                <a:spLocks/>
              </p:cNvSpPr>
              <p:nvPr/>
            </p:nvSpPr>
            <p:spPr bwMode="auto">
              <a:xfrm>
                <a:off x="432" y="2544"/>
                <a:ext cx="844" cy="795"/>
              </a:xfrm>
              <a:custGeom>
                <a:avLst/>
                <a:gdLst>
                  <a:gd name="T0" fmla="*/ 325 w 844"/>
                  <a:gd name="T1" fmla="*/ 102 h 795"/>
                  <a:gd name="T2" fmla="*/ 236 w 844"/>
                  <a:gd name="T3" fmla="*/ 506 h 795"/>
                  <a:gd name="T4" fmla="*/ 22 w 844"/>
                  <a:gd name="T5" fmla="*/ 669 h 795"/>
                  <a:gd name="T6" fmla="*/ 50 w 844"/>
                  <a:gd name="T7" fmla="*/ 751 h 795"/>
                  <a:gd name="T8" fmla="*/ 313 w 844"/>
                  <a:gd name="T9" fmla="*/ 792 h 795"/>
                  <a:gd name="T10" fmla="*/ 603 w 844"/>
                  <a:gd name="T11" fmla="*/ 767 h 795"/>
                  <a:gd name="T12" fmla="*/ 829 w 844"/>
                  <a:gd name="T13" fmla="*/ 669 h 795"/>
                  <a:gd name="T14" fmla="*/ 697 w 844"/>
                  <a:gd name="T15" fmla="*/ 516 h 795"/>
                  <a:gd name="T16" fmla="*/ 458 w 844"/>
                  <a:gd name="T17" fmla="*/ 424 h 795"/>
                  <a:gd name="T18" fmla="*/ 561 w 844"/>
                  <a:gd name="T19" fmla="*/ 227 h 795"/>
                  <a:gd name="T20" fmla="*/ 606 w 844"/>
                  <a:gd name="T21" fmla="*/ 43 h 795"/>
                  <a:gd name="T22" fmla="*/ 478 w 844"/>
                  <a:gd name="T23" fmla="*/ 0 h 795"/>
                  <a:gd name="T24" fmla="*/ 325 w 844"/>
                  <a:gd name="T25" fmla="*/ 102 h 7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44" h="795">
                    <a:moveTo>
                      <a:pt x="325" y="102"/>
                    </a:moveTo>
                    <a:cubicBezTo>
                      <a:pt x="285" y="186"/>
                      <a:pt x="292" y="401"/>
                      <a:pt x="236" y="506"/>
                    </a:cubicBezTo>
                    <a:cubicBezTo>
                      <a:pt x="180" y="611"/>
                      <a:pt x="22" y="669"/>
                      <a:pt x="22" y="669"/>
                    </a:cubicBezTo>
                    <a:cubicBezTo>
                      <a:pt x="22" y="669"/>
                      <a:pt x="0" y="731"/>
                      <a:pt x="50" y="751"/>
                    </a:cubicBezTo>
                    <a:cubicBezTo>
                      <a:pt x="100" y="771"/>
                      <a:pt x="221" y="789"/>
                      <a:pt x="313" y="792"/>
                    </a:cubicBezTo>
                    <a:cubicBezTo>
                      <a:pt x="405" y="795"/>
                      <a:pt x="603" y="767"/>
                      <a:pt x="603" y="767"/>
                    </a:cubicBezTo>
                    <a:cubicBezTo>
                      <a:pt x="603" y="767"/>
                      <a:pt x="814" y="713"/>
                      <a:pt x="829" y="669"/>
                    </a:cubicBezTo>
                    <a:cubicBezTo>
                      <a:pt x="844" y="625"/>
                      <a:pt x="759" y="557"/>
                      <a:pt x="697" y="516"/>
                    </a:cubicBezTo>
                    <a:cubicBezTo>
                      <a:pt x="635" y="475"/>
                      <a:pt x="483" y="471"/>
                      <a:pt x="458" y="424"/>
                    </a:cubicBezTo>
                    <a:lnTo>
                      <a:pt x="561" y="227"/>
                    </a:lnTo>
                    <a:cubicBezTo>
                      <a:pt x="586" y="164"/>
                      <a:pt x="620" y="81"/>
                      <a:pt x="606" y="43"/>
                    </a:cubicBezTo>
                    <a:cubicBezTo>
                      <a:pt x="592" y="3"/>
                      <a:pt x="519" y="1"/>
                      <a:pt x="478" y="0"/>
                    </a:cubicBezTo>
                    <a:cubicBezTo>
                      <a:pt x="431" y="10"/>
                      <a:pt x="365" y="18"/>
                      <a:pt x="325" y="102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C8A200"/>
                  </a:gs>
                  <a:gs pos="50000">
                    <a:srgbClr val="C8A200">
                      <a:gamma/>
                      <a:shade val="46275"/>
                      <a:invGamma/>
                    </a:srgbClr>
                  </a:gs>
                  <a:gs pos="100000">
                    <a:srgbClr val="C8A200"/>
                  </a:gs>
                </a:gsLst>
                <a:lin ang="0" scaled="1"/>
              </a:gradFill>
              <a:ln>
                <a:noFill/>
              </a:ln>
              <a:effectLst>
                <a:outerShdw sy="50000" rotWithShape="0">
                  <a:srgbClr val="808080">
                    <a:alpha val="50000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47584" name="Group 128"/>
              <p:cNvGrpSpPr>
                <a:grpSpLocks/>
              </p:cNvGrpSpPr>
              <p:nvPr/>
            </p:nvGrpSpPr>
            <p:grpSpPr bwMode="auto">
              <a:xfrm>
                <a:off x="675" y="2756"/>
                <a:ext cx="281" cy="512"/>
                <a:chOff x="675" y="2756"/>
                <a:chExt cx="281" cy="512"/>
              </a:xfrm>
            </p:grpSpPr>
            <p:grpSp>
              <p:nvGrpSpPr>
                <p:cNvPr id="147585" name="Group 129"/>
                <p:cNvGrpSpPr>
                  <a:grpSpLocks/>
                </p:cNvGrpSpPr>
                <p:nvPr/>
              </p:nvGrpSpPr>
              <p:grpSpPr bwMode="auto">
                <a:xfrm>
                  <a:off x="832" y="2756"/>
                  <a:ext cx="48" cy="121"/>
                  <a:chOff x="768" y="2784"/>
                  <a:chExt cx="96" cy="169"/>
                </a:xfrm>
              </p:grpSpPr>
              <p:sp>
                <p:nvSpPr>
                  <p:cNvPr id="147586" name="Freeform 130"/>
                  <p:cNvSpPr>
                    <a:spLocks/>
                  </p:cNvSpPr>
                  <p:nvPr/>
                </p:nvSpPr>
                <p:spPr bwMode="auto">
                  <a:xfrm>
                    <a:off x="768" y="2784"/>
                    <a:ext cx="96" cy="169"/>
                  </a:xfrm>
                  <a:custGeom>
                    <a:avLst/>
                    <a:gdLst>
                      <a:gd name="T0" fmla="*/ 62 w 96"/>
                      <a:gd name="T1" fmla="*/ 8 h 169"/>
                      <a:gd name="T2" fmla="*/ 1 w 96"/>
                      <a:gd name="T3" fmla="*/ 120 h 169"/>
                      <a:gd name="T4" fmla="*/ 54 w 96"/>
                      <a:gd name="T5" fmla="*/ 160 h 169"/>
                      <a:gd name="T6" fmla="*/ 95 w 96"/>
                      <a:gd name="T7" fmla="*/ 68 h 169"/>
                      <a:gd name="T8" fmla="*/ 62 w 96"/>
                      <a:gd name="T9" fmla="*/ 8 h 16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96" h="169">
                        <a:moveTo>
                          <a:pt x="62" y="8"/>
                        </a:moveTo>
                        <a:cubicBezTo>
                          <a:pt x="46" y="17"/>
                          <a:pt x="2" y="95"/>
                          <a:pt x="1" y="120"/>
                        </a:cubicBezTo>
                        <a:cubicBezTo>
                          <a:pt x="0" y="145"/>
                          <a:pt x="38" y="169"/>
                          <a:pt x="54" y="160"/>
                        </a:cubicBezTo>
                        <a:cubicBezTo>
                          <a:pt x="70" y="151"/>
                          <a:pt x="94" y="93"/>
                          <a:pt x="95" y="68"/>
                        </a:cubicBezTo>
                        <a:cubicBezTo>
                          <a:pt x="96" y="43"/>
                          <a:pt x="84" y="0"/>
                          <a:pt x="62" y="8"/>
                        </a:cubicBezTo>
                        <a:close/>
                      </a:path>
                    </a:pathLst>
                  </a:custGeom>
                  <a:solidFill>
                    <a:srgbClr val="C0C0C0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7587" name="Freeform 131"/>
                  <p:cNvSpPr>
                    <a:spLocks/>
                  </p:cNvSpPr>
                  <p:nvPr/>
                </p:nvSpPr>
                <p:spPr bwMode="auto">
                  <a:xfrm>
                    <a:off x="796" y="2832"/>
                    <a:ext cx="48" cy="85"/>
                  </a:xfrm>
                  <a:custGeom>
                    <a:avLst/>
                    <a:gdLst>
                      <a:gd name="T0" fmla="*/ 62 w 96"/>
                      <a:gd name="T1" fmla="*/ 8 h 169"/>
                      <a:gd name="T2" fmla="*/ 1 w 96"/>
                      <a:gd name="T3" fmla="*/ 120 h 169"/>
                      <a:gd name="T4" fmla="*/ 54 w 96"/>
                      <a:gd name="T5" fmla="*/ 160 h 169"/>
                      <a:gd name="T6" fmla="*/ 95 w 96"/>
                      <a:gd name="T7" fmla="*/ 68 h 169"/>
                      <a:gd name="T8" fmla="*/ 62 w 96"/>
                      <a:gd name="T9" fmla="*/ 8 h 16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96" h="169">
                        <a:moveTo>
                          <a:pt x="62" y="8"/>
                        </a:moveTo>
                        <a:cubicBezTo>
                          <a:pt x="46" y="17"/>
                          <a:pt x="2" y="95"/>
                          <a:pt x="1" y="120"/>
                        </a:cubicBezTo>
                        <a:cubicBezTo>
                          <a:pt x="0" y="145"/>
                          <a:pt x="38" y="169"/>
                          <a:pt x="54" y="160"/>
                        </a:cubicBezTo>
                        <a:cubicBezTo>
                          <a:pt x="70" y="151"/>
                          <a:pt x="94" y="93"/>
                          <a:pt x="95" y="68"/>
                        </a:cubicBezTo>
                        <a:cubicBezTo>
                          <a:pt x="96" y="43"/>
                          <a:pt x="84" y="0"/>
                          <a:pt x="62" y="8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147588" name="Group 132"/>
                <p:cNvGrpSpPr>
                  <a:grpSpLocks/>
                </p:cNvGrpSpPr>
                <p:nvPr/>
              </p:nvGrpSpPr>
              <p:grpSpPr bwMode="auto">
                <a:xfrm>
                  <a:off x="675" y="3086"/>
                  <a:ext cx="281" cy="182"/>
                  <a:chOff x="675" y="3086"/>
                  <a:chExt cx="281" cy="182"/>
                </a:xfrm>
              </p:grpSpPr>
              <p:sp>
                <p:nvSpPr>
                  <p:cNvPr id="147589" name="Freeform 133"/>
                  <p:cNvSpPr>
                    <a:spLocks/>
                  </p:cNvSpPr>
                  <p:nvPr/>
                </p:nvSpPr>
                <p:spPr bwMode="auto">
                  <a:xfrm>
                    <a:off x="675" y="3086"/>
                    <a:ext cx="281" cy="182"/>
                  </a:xfrm>
                  <a:custGeom>
                    <a:avLst/>
                    <a:gdLst>
                      <a:gd name="T0" fmla="*/ 281 w 281"/>
                      <a:gd name="T1" fmla="*/ 23 h 182"/>
                      <a:gd name="T2" fmla="*/ 169 w 281"/>
                      <a:gd name="T3" fmla="*/ 26 h 182"/>
                      <a:gd name="T4" fmla="*/ 17 w 281"/>
                      <a:gd name="T5" fmla="*/ 78 h 182"/>
                      <a:gd name="T6" fmla="*/ 69 w 281"/>
                      <a:gd name="T7" fmla="*/ 173 h 182"/>
                      <a:gd name="T8" fmla="*/ 237 w 281"/>
                      <a:gd name="T9" fmla="*/ 130 h 182"/>
                      <a:gd name="T10" fmla="*/ 281 w 281"/>
                      <a:gd name="T11" fmla="*/ 23 h 18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281" h="182">
                        <a:moveTo>
                          <a:pt x="281" y="23"/>
                        </a:moveTo>
                        <a:cubicBezTo>
                          <a:pt x="264" y="0"/>
                          <a:pt x="213" y="17"/>
                          <a:pt x="169" y="26"/>
                        </a:cubicBezTo>
                        <a:cubicBezTo>
                          <a:pt x="125" y="35"/>
                          <a:pt x="34" y="53"/>
                          <a:pt x="17" y="78"/>
                        </a:cubicBezTo>
                        <a:cubicBezTo>
                          <a:pt x="0" y="103"/>
                          <a:pt x="32" y="164"/>
                          <a:pt x="69" y="173"/>
                        </a:cubicBezTo>
                        <a:cubicBezTo>
                          <a:pt x="106" y="182"/>
                          <a:pt x="202" y="155"/>
                          <a:pt x="237" y="130"/>
                        </a:cubicBezTo>
                        <a:cubicBezTo>
                          <a:pt x="272" y="105"/>
                          <a:pt x="272" y="45"/>
                          <a:pt x="281" y="23"/>
                        </a:cubicBezTo>
                        <a:close/>
                      </a:path>
                    </a:pathLst>
                  </a:custGeom>
                  <a:solidFill>
                    <a:srgbClr val="C0C0C0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7590" name="Freeform 134"/>
                  <p:cNvSpPr>
                    <a:spLocks/>
                  </p:cNvSpPr>
                  <p:nvPr/>
                </p:nvSpPr>
                <p:spPr bwMode="auto">
                  <a:xfrm>
                    <a:off x="720" y="3128"/>
                    <a:ext cx="192" cy="93"/>
                  </a:xfrm>
                  <a:custGeom>
                    <a:avLst/>
                    <a:gdLst>
                      <a:gd name="T0" fmla="*/ 281 w 281"/>
                      <a:gd name="T1" fmla="*/ 23 h 182"/>
                      <a:gd name="T2" fmla="*/ 169 w 281"/>
                      <a:gd name="T3" fmla="*/ 26 h 182"/>
                      <a:gd name="T4" fmla="*/ 17 w 281"/>
                      <a:gd name="T5" fmla="*/ 78 h 182"/>
                      <a:gd name="T6" fmla="*/ 69 w 281"/>
                      <a:gd name="T7" fmla="*/ 173 h 182"/>
                      <a:gd name="T8" fmla="*/ 237 w 281"/>
                      <a:gd name="T9" fmla="*/ 130 h 182"/>
                      <a:gd name="T10" fmla="*/ 281 w 281"/>
                      <a:gd name="T11" fmla="*/ 23 h 18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281" h="182">
                        <a:moveTo>
                          <a:pt x="281" y="23"/>
                        </a:moveTo>
                        <a:cubicBezTo>
                          <a:pt x="264" y="0"/>
                          <a:pt x="213" y="17"/>
                          <a:pt x="169" y="26"/>
                        </a:cubicBezTo>
                        <a:cubicBezTo>
                          <a:pt x="125" y="35"/>
                          <a:pt x="34" y="53"/>
                          <a:pt x="17" y="78"/>
                        </a:cubicBezTo>
                        <a:cubicBezTo>
                          <a:pt x="0" y="103"/>
                          <a:pt x="32" y="164"/>
                          <a:pt x="69" y="173"/>
                        </a:cubicBezTo>
                        <a:cubicBezTo>
                          <a:pt x="106" y="182"/>
                          <a:pt x="202" y="155"/>
                          <a:pt x="237" y="130"/>
                        </a:cubicBezTo>
                        <a:cubicBezTo>
                          <a:pt x="272" y="105"/>
                          <a:pt x="272" y="45"/>
                          <a:pt x="281" y="23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</p:grpSp>
        </p:grpSp>
        <p:grpSp>
          <p:nvGrpSpPr>
            <p:cNvPr id="147591" name="Group 135"/>
            <p:cNvGrpSpPr>
              <a:grpSpLocks/>
            </p:cNvGrpSpPr>
            <p:nvPr/>
          </p:nvGrpSpPr>
          <p:grpSpPr bwMode="auto">
            <a:xfrm>
              <a:off x="12" y="2484"/>
              <a:ext cx="816" cy="816"/>
              <a:chOff x="1008" y="1104"/>
              <a:chExt cx="816" cy="816"/>
            </a:xfrm>
          </p:grpSpPr>
          <p:sp>
            <p:nvSpPr>
              <p:cNvPr id="147592" name="Oval 136"/>
              <p:cNvSpPr>
                <a:spLocks noChangeArrowheads="1"/>
              </p:cNvSpPr>
              <p:nvPr/>
            </p:nvSpPr>
            <p:spPr bwMode="auto">
              <a:xfrm>
                <a:off x="1008" y="1104"/>
                <a:ext cx="816" cy="816"/>
              </a:xfrm>
              <a:prstGeom prst="ellipse">
                <a:avLst/>
              </a:prstGeom>
              <a:gradFill rotWithShape="1">
                <a:gsLst>
                  <a:gs pos="0">
                    <a:srgbClr val="66CCFF"/>
                  </a:gs>
                  <a:gs pos="100000">
                    <a:srgbClr val="66CCFF">
                      <a:gamma/>
                      <a:shade val="79216"/>
                      <a:invGamma/>
                    </a:srgbClr>
                  </a:gs>
                </a:gsLst>
                <a:path path="rect">
                  <a:fillToRect t="100000" r="100000"/>
                </a:path>
              </a:gradFill>
              <a:ln w="38100">
                <a:solidFill>
                  <a:srgbClr val="FF0000"/>
                </a:solidFill>
                <a:round/>
                <a:headEnd/>
                <a:tailEnd/>
              </a:ln>
              <a:effectLst>
                <a:prstShdw prst="shdw13" dist="53882" dir="13500000">
                  <a:schemeClr val="bg2">
                    <a:alpha val="50000"/>
                  </a:schemeClr>
                </a:prstShdw>
              </a:effec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7593" name="Rectangle 137"/>
              <p:cNvSpPr>
                <a:spLocks noChangeArrowheads="1"/>
              </p:cNvSpPr>
              <p:nvPr/>
            </p:nvSpPr>
            <p:spPr bwMode="auto">
              <a:xfrm>
                <a:off x="1391" y="1149"/>
                <a:ext cx="46" cy="81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7594" name="Rectangle 138"/>
              <p:cNvSpPr>
                <a:spLocks noChangeArrowheads="1"/>
              </p:cNvSpPr>
              <p:nvPr/>
            </p:nvSpPr>
            <p:spPr bwMode="auto">
              <a:xfrm rot="5400000">
                <a:off x="1709" y="1447"/>
                <a:ext cx="46" cy="81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7595" name="Rectangle 139"/>
              <p:cNvSpPr>
                <a:spLocks noChangeArrowheads="1"/>
              </p:cNvSpPr>
              <p:nvPr/>
            </p:nvSpPr>
            <p:spPr bwMode="auto">
              <a:xfrm>
                <a:off x="1392" y="1793"/>
                <a:ext cx="46" cy="81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7596" name="Rectangle 140"/>
              <p:cNvSpPr>
                <a:spLocks noChangeArrowheads="1"/>
              </p:cNvSpPr>
              <p:nvPr/>
            </p:nvSpPr>
            <p:spPr bwMode="auto">
              <a:xfrm rot="5400000">
                <a:off x="1072" y="1450"/>
                <a:ext cx="46" cy="81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7597" name="Rectangle 141"/>
              <p:cNvSpPr>
                <a:spLocks noChangeArrowheads="1"/>
              </p:cNvSpPr>
              <p:nvPr/>
            </p:nvSpPr>
            <p:spPr bwMode="auto">
              <a:xfrm rot="3000000">
                <a:off x="1139" y="1664"/>
                <a:ext cx="46" cy="81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7598" name="Rectangle 142"/>
              <p:cNvSpPr>
                <a:spLocks noChangeArrowheads="1"/>
              </p:cNvSpPr>
              <p:nvPr/>
            </p:nvSpPr>
            <p:spPr bwMode="auto">
              <a:xfrm rot="3000000">
                <a:off x="1629" y="1257"/>
                <a:ext cx="46" cy="81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7599" name="Rectangle 143"/>
              <p:cNvSpPr>
                <a:spLocks noChangeArrowheads="1"/>
              </p:cNvSpPr>
              <p:nvPr/>
            </p:nvSpPr>
            <p:spPr bwMode="auto">
              <a:xfrm rot="18600000">
                <a:off x="1155" y="1254"/>
                <a:ext cx="46" cy="81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7600" name="Rectangle 144"/>
              <p:cNvSpPr>
                <a:spLocks noChangeArrowheads="1"/>
              </p:cNvSpPr>
              <p:nvPr/>
            </p:nvSpPr>
            <p:spPr bwMode="auto">
              <a:xfrm rot="18600000">
                <a:off x="1641" y="1661"/>
                <a:ext cx="46" cy="81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sp>
        <p:nvSpPr>
          <p:cNvPr id="147601" name="Text Box 145"/>
          <p:cNvSpPr txBox="1">
            <a:spLocks noChangeArrowheads="1"/>
          </p:cNvSpPr>
          <p:nvPr/>
        </p:nvSpPr>
        <p:spPr bwMode="auto">
          <a:xfrm>
            <a:off x="266700" y="43815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30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47602" name="Text Box 146"/>
          <p:cNvSpPr txBox="1">
            <a:spLocks noChangeArrowheads="1"/>
          </p:cNvSpPr>
          <p:nvPr/>
        </p:nvSpPr>
        <p:spPr bwMode="auto">
          <a:xfrm>
            <a:off x="266700" y="43815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29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47603" name="Text Box 147"/>
          <p:cNvSpPr txBox="1">
            <a:spLocks noChangeArrowheads="1"/>
          </p:cNvSpPr>
          <p:nvPr/>
        </p:nvSpPr>
        <p:spPr bwMode="auto">
          <a:xfrm>
            <a:off x="247650" y="43815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28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47604" name="Text Box 148"/>
          <p:cNvSpPr txBox="1">
            <a:spLocks noChangeArrowheads="1"/>
          </p:cNvSpPr>
          <p:nvPr/>
        </p:nvSpPr>
        <p:spPr bwMode="auto">
          <a:xfrm>
            <a:off x="266700" y="43815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27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47605" name="Text Box 149"/>
          <p:cNvSpPr txBox="1">
            <a:spLocks noChangeArrowheads="1"/>
          </p:cNvSpPr>
          <p:nvPr/>
        </p:nvSpPr>
        <p:spPr bwMode="auto">
          <a:xfrm>
            <a:off x="285750" y="4365625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26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47606" name="Text Box 150"/>
          <p:cNvSpPr txBox="1">
            <a:spLocks noChangeArrowheads="1"/>
          </p:cNvSpPr>
          <p:nvPr/>
        </p:nvSpPr>
        <p:spPr bwMode="auto">
          <a:xfrm>
            <a:off x="285750" y="43815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25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47607" name="Text Box 151"/>
          <p:cNvSpPr txBox="1">
            <a:spLocks noChangeArrowheads="1"/>
          </p:cNvSpPr>
          <p:nvPr/>
        </p:nvSpPr>
        <p:spPr bwMode="auto">
          <a:xfrm>
            <a:off x="285750" y="43815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24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47608" name="Text Box 152"/>
          <p:cNvSpPr txBox="1">
            <a:spLocks noChangeArrowheads="1"/>
          </p:cNvSpPr>
          <p:nvPr/>
        </p:nvSpPr>
        <p:spPr bwMode="auto">
          <a:xfrm>
            <a:off x="285750" y="43815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23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47609" name="Text Box 153"/>
          <p:cNvSpPr txBox="1">
            <a:spLocks noChangeArrowheads="1"/>
          </p:cNvSpPr>
          <p:nvPr/>
        </p:nvSpPr>
        <p:spPr bwMode="auto">
          <a:xfrm>
            <a:off x="285750" y="43815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22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47610" name="Text Box 154"/>
          <p:cNvSpPr txBox="1">
            <a:spLocks noChangeArrowheads="1"/>
          </p:cNvSpPr>
          <p:nvPr/>
        </p:nvSpPr>
        <p:spPr bwMode="auto">
          <a:xfrm>
            <a:off x="285750" y="43815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21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47611" name="Text Box 155"/>
          <p:cNvSpPr txBox="1">
            <a:spLocks noChangeArrowheads="1"/>
          </p:cNvSpPr>
          <p:nvPr/>
        </p:nvSpPr>
        <p:spPr bwMode="auto">
          <a:xfrm>
            <a:off x="285750" y="43815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20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47612" name="Text Box 156"/>
          <p:cNvSpPr txBox="1">
            <a:spLocks noChangeArrowheads="1"/>
          </p:cNvSpPr>
          <p:nvPr/>
        </p:nvSpPr>
        <p:spPr bwMode="auto">
          <a:xfrm>
            <a:off x="285750" y="43815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19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47613" name="Text Box 157"/>
          <p:cNvSpPr txBox="1">
            <a:spLocks noChangeArrowheads="1"/>
          </p:cNvSpPr>
          <p:nvPr/>
        </p:nvSpPr>
        <p:spPr bwMode="auto">
          <a:xfrm>
            <a:off x="285750" y="43815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18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47614" name="Text Box 158"/>
          <p:cNvSpPr txBox="1">
            <a:spLocks noChangeArrowheads="1"/>
          </p:cNvSpPr>
          <p:nvPr/>
        </p:nvSpPr>
        <p:spPr bwMode="auto">
          <a:xfrm>
            <a:off x="285750" y="43815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17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47615" name="Text Box 159"/>
          <p:cNvSpPr txBox="1">
            <a:spLocks noChangeArrowheads="1"/>
          </p:cNvSpPr>
          <p:nvPr/>
        </p:nvSpPr>
        <p:spPr bwMode="auto">
          <a:xfrm>
            <a:off x="285750" y="43815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16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47616" name="Text Box 160"/>
          <p:cNvSpPr txBox="1">
            <a:spLocks noChangeArrowheads="1"/>
          </p:cNvSpPr>
          <p:nvPr/>
        </p:nvSpPr>
        <p:spPr bwMode="auto">
          <a:xfrm>
            <a:off x="285750" y="43815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15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47617" name="Text Box 161"/>
          <p:cNvSpPr txBox="1">
            <a:spLocks noChangeArrowheads="1"/>
          </p:cNvSpPr>
          <p:nvPr/>
        </p:nvSpPr>
        <p:spPr bwMode="auto">
          <a:xfrm>
            <a:off x="285750" y="43815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14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47618" name="Text Box 162"/>
          <p:cNvSpPr txBox="1">
            <a:spLocks noChangeArrowheads="1"/>
          </p:cNvSpPr>
          <p:nvPr/>
        </p:nvSpPr>
        <p:spPr bwMode="auto">
          <a:xfrm>
            <a:off x="285750" y="43815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13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47619" name="Text Box 163"/>
          <p:cNvSpPr txBox="1">
            <a:spLocks noChangeArrowheads="1"/>
          </p:cNvSpPr>
          <p:nvPr/>
        </p:nvSpPr>
        <p:spPr bwMode="auto">
          <a:xfrm>
            <a:off x="285750" y="43815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12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47620" name="Text Box 164"/>
          <p:cNvSpPr txBox="1">
            <a:spLocks noChangeArrowheads="1"/>
          </p:cNvSpPr>
          <p:nvPr/>
        </p:nvSpPr>
        <p:spPr bwMode="auto">
          <a:xfrm>
            <a:off x="285750" y="43815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11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47621" name="Text Box 165"/>
          <p:cNvSpPr txBox="1">
            <a:spLocks noChangeArrowheads="1"/>
          </p:cNvSpPr>
          <p:nvPr/>
        </p:nvSpPr>
        <p:spPr bwMode="auto">
          <a:xfrm>
            <a:off x="285750" y="43815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10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47622" name="Text Box 166"/>
          <p:cNvSpPr txBox="1">
            <a:spLocks noChangeArrowheads="1"/>
          </p:cNvSpPr>
          <p:nvPr/>
        </p:nvSpPr>
        <p:spPr bwMode="auto">
          <a:xfrm>
            <a:off x="285750" y="43815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9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47623" name="Text Box 167"/>
          <p:cNvSpPr txBox="1">
            <a:spLocks noChangeArrowheads="1"/>
          </p:cNvSpPr>
          <p:nvPr/>
        </p:nvSpPr>
        <p:spPr bwMode="auto">
          <a:xfrm>
            <a:off x="285750" y="43815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8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47624" name="Text Box 168"/>
          <p:cNvSpPr txBox="1">
            <a:spLocks noChangeArrowheads="1"/>
          </p:cNvSpPr>
          <p:nvPr/>
        </p:nvSpPr>
        <p:spPr bwMode="auto">
          <a:xfrm>
            <a:off x="285750" y="43815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7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47625" name="Text Box 169"/>
          <p:cNvSpPr txBox="1">
            <a:spLocks noChangeArrowheads="1"/>
          </p:cNvSpPr>
          <p:nvPr/>
        </p:nvSpPr>
        <p:spPr bwMode="auto">
          <a:xfrm>
            <a:off x="285750" y="43815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6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47626" name="Text Box 170"/>
          <p:cNvSpPr txBox="1">
            <a:spLocks noChangeArrowheads="1"/>
          </p:cNvSpPr>
          <p:nvPr/>
        </p:nvSpPr>
        <p:spPr bwMode="auto">
          <a:xfrm>
            <a:off x="285750" y="43815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5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47627" name="Text Box 171"/>
          <p:cNvSpPr txBox="1">
            <a:spLocks noChangeArrowheads="1"/>
          </p:cNvSpPr>
          <p:nvPr/>
        </p:nvSpPr>
        <p:spPr bwMode="auto">
          <a:xfrm>
            <a:off x="285750" y="43815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4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47628" name="Text Box 172"/>
          <p:cNvSpPr txBox="1">
            <a:spLocks noChangeArrowheads="1"/>
          </p:cNvSpPr>
          <p:nvPr/>
        </p:nvSpPr>
        <p:spPr bwMode="auto">
          <a:xfrm>
            <a:off x="285750" y="43815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3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47629" name="Text Box 173"/>
          <p:cNvSpPr txBox="1">
            <a:spLocks noChangeArrowheads="1"/>
          </p:cNvSpPr>
          <p:nvPr/>
        </p:nvSpPr>
        <p:spPr bwMode="auto">
          <a:xfrm>
            <a:off x="285750" y="43815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2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47630" name="Text Box 174"/>
          <p:cNvSpPr txBox="1">
            <a:spLocks noChangeArrowheads="1"/>
          </p:cNvSpPr>
          <p:nvPr/>
        </p:nvSpPr>
        <p:spPr bwMode="auto">
          <a:xfrm>
            <a:off x="285750" y="43815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 dirty="0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1</a:t>
            </a:r>
            <a:endParaRPr lang="vi-VN" sz="4500" b="1" dirty="0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47631" name="Text Box 175"/>
          <p:cNvSpPr txBox="1">
            <a:spLocks noChangeArrowheads="1"/>
          </p:cNvSpPr>
          <p:nvPr/>
        </p:nvSpPr>
        <p:spPr bwMode="auto">
          <a:xfrm>
            <a:off x="615950" y="4533900"/>
            <a:ext cx="685800" cy="498475"/>
          </a:xfrm>
          <a:prstGeom prst="rect">
            <a:avLst/>
          </a:prstGeom>
          <a:solidFill>
            <a:srgbClr val="FF0000"/>
          </a:solidFill>
          <a:ln w="9525">
            <a:solidFill>
              <a:schemeClr val="hlink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300" b="1" dirty="0" err="1">
                <a:solidFill>
                  <a:schemeClr val="bg1"/>
                </a:solidFill>
                <a:latin typeface=".VnBlackH" pitchFamily="34" charset="0"/>
                <a:cs typeface="Arial" charset="0"/>
              </a:rPr>
              <a:t>HÕt</a:t>
            </a:r>
            <a:r>
              <a:rPr lang="en-US" sz="1300" b="1" dirty="0">
                <a:solidFill>
                  <a:schemeClr val="bg1"/>
                </a:solidFill>
                <a:latin typeface=".VnBlackH" pitchFamily="34" charset="0"/>
                <a:cs typeface="Arial" charset="0"/>
              </a:rPr>
              <a:t> </a:t>
            </a:r>
            <a:r>
              <a:rPr lang="en-US" sz="1300" b="1" dirty="0" err="1">
                <a:solidFill>
                  <a:schemeClr val="bg1"/>
                </a:solidFill>
                <a:latin typeface=".VnBlackH" pitchFamily="34" charset="0"/>
                <a:cs typeface="Arial" charset="0"/>
              </a:rPr>
              <a:t>giê</a:t>
            </a:r>
            <a:endParaRPr lang="vi-VN" sz="1300" b="1" dirty="0">
              <a:solidFill>
                <a:schemeClr val="bg1"/>
              </a:solidFill>
              <a:latin typeface=".VnBlackH" pitchFamily="34" charset="0"/>
              <a:cs typeface="Arial" charset="0"/>
            </a:endParaRPr>
          </a:p>
        </p:txBody>
      </p:sp>
      <p:pic>
        <p:nvPicPr>
          <p:cNvPr id="147469" name="Picture 13" descr="POINSET2"/>
          <p:cNvPicPr>
            <a:picLocks noChangeAspect="1" noChangeArrowheads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-5400000">
            <a:off x="61119" y="5501481"/>
            <a:ext cx="1277938" cy="1273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47474" name="Picture 18" descr="pretty_flower_yellow_hb"/>
          <p:cNvPicPr>
            <a:picLocks noChangeAspect="1" noChangeArrowheads="1" noCrop="1"/>
          </p:cNvPicPr>
          <p:nvPr/>
        </p:nvPicPr>
        <p:blipFill>
          <a:blip r:embed="rId2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0988" y="5600700"/>
            <a:ext cx="876300" cy="8763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13541367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5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47547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applaus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41" presetClass="entr" presetSubtype="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5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1475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1475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1475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1475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500" tmFilter="0,0; .5, 1; 1, 1"/>
                                        <p:tgtEl>
                                          <p:spTgt spid="1475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 nodeType="clickPar">
                      <p:stCondLst>
                        <p:cond delay="indefinite"/>
                      </p:stCondLst>
                      <p:childTnLst>
                        <p:par>
                          <p:cTn id="1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9" presetID="17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6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14760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14760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24" presetID="9" presetClass="exit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5" dur="500"/>
                                        <p:tgtEl>
                                          <p:spTgt spid="14760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76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28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6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14760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14760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33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34" dur="500"/>
                                        <p:tgtEl>
                                          <p:spTgt spid="14760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76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37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6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14760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14760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3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 nodeType="afterGroup">
                            <p:stCondLst>
                              <p:cond delay="2500"/>
                            </p:stCondLst>
                            <p:childTnLst>
                              <p:par>
                                <p:cTn id="42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43" dur="500"/>
                                        <p:tgtEl>
                                          <p:spTgt spid="14760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76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 nodeType="afterGroup">
                            <p:stCondLst>
                              <p:cond delay="3000"/>
                            </p:stCondLst>
                            <p:childTnLst>
                              <p:par>
                                <p:cTn id="46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6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14760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14760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4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 nodeType="afterGroup">
                            <p:stCondLst>
                              <p:cond delay="3500"/>
                            </p:stCondLst>
                            <p:childTnLst>
                              <p:par>
                                <p:cTn id="51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52" dur="500"/>
                                        <p:tgtEl>
                                          <p:spTgt spid="14760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76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 nodeType="afterGroup">
                            <p:stCondLst>
                              <p:cond delay="4000"/>
                            </p:stCondLst>
                            <p:childTnLst>
                              <p:par>
                                <p:cTn id="55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6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14760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500" fill="hold"/>
                                        <p:tgtEl>
                                          <p:spTgt spid="14760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5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 nodeType="afterGroup">
                            <p:stCondLst>
                              <p:cond delay="4500"/>
                            </p:stCondLst>
                            <p:childTnLst>
                              <p:par>
                                <p:cTn id="60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1" dur="500"/>
                                        <p:tgtEl>
                                          <p:spTgt spid="14760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76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 nodeType="afterGroup">
                            <p:stCondLst>
                              <p:cond delay="5000"/>
                            </p:stCondLst>
                            <p:childTnLst>
                              <p:par>
                                <p:cTn id="64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6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6" dur="500" fill="hold"/>
                                        <p:tgtEl>
                                          <p:spTgt spid="14760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" dur="500" fill="hold"/>
                                        <p:tgtEl>
                                          <p:spTgt spid="14760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6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 nodeType="afterGroup">
                            <p:stCondLst>
                              <p:cond delay="5500"/>
                            </p:stCondLst>
                            <p:childTnLst>
                              <p:par>
                                <p:cTn id="69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70" dur="500"/>
                                        <p:tgtEl>
                                          <p:spTgt spid="14760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76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 nodeType="afterGroup">
                            <p:stCondLst>
                              <p:cond delay="6000"/>
                            </p:stCondLst>
                            <p:childTnLst>
                              <p:par>
                                <p:cTn id="73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6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5" dur="500" fill="hold"/>
                                        <p:tgtEl>
                                          <p:spTgt spid="14760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500" fill="hold"/>
                                        <p:tgtEl>
                                          <p:spTgt spid="14760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7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7" fill="hold" nodeType="afterGroup">
                            <p:stCondLst>
                              <p:cond delay="6500"/>
                            </p:stCondLst>
                            <p:childTnLst>
                              <p:par>
                                <p:cTn id="78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79" dur="500"/>
                                        <p:tgtEl>
                                          <p:spTgt spid="14760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76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1" fill="hold" nodeType="afterGroup">
                            <p:stCondLst>
                              <p:cond delay="7000"/>
                            </p:stCondLst>
                            <p:childTnLst>
                              <p:par>
                                <p:cTn id="82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6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4" dur="500" fill="hold"/>
                                        <p:tgtEl>
                                          <p:spTgt spid="14760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" dur="500" fill="hold"/>
                                        <p:tgtEl>
                                          <p:spTgt spid="14760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8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86" fill="hold" nodeType="afterGroup">
                            <p:stCondLst>
                              <p:cond delay="7500"/>
                            </p:stCondLst>
                            <p:childTnLst>
                              <p:par>
                                <p:cTn id="87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88" dur="500"/>
                                        <p:tgtEl>
                                          <p:spTgt spid="14760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76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0" fill="hold" nodeType="afterGroup">
                            <p:stCondLst>
                              <p:cond delay="8000"/>
                            </p:stCondLst>
                            <p:childTnLst>
                              <p:par>
                                <p:cTn id="91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6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3" dur="500" fill="hold"/>
                                        <p:tgtEl>
                                          <p:spTgt spid="14760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4" dur="500" fill="hold"/>
                                        <p:tgtEl>
                                          <p:spTgt spid="14760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9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 nodeType="afterGroup">
                            <p:stCondLst>
                              <p:cond delay="8500"/>
                            </p:stCondLst>
                            <p:childTnLst>
                              <p:par>
                                <p:cTn id="96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97" dur="500"/>
                                        <p:tgtEl>
                                          <p:spTgt spid="14760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76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9" fill="hold" nodeType="afterGroup">
                            <p:stCondLst>
                              <p:cond delay="9000"/>
                            </p:stCondLst>
                            <p:childTnLst>
                              <p:par>
                                <p:cTn id="100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6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2" dur="500" fill="hold"/>
                                        <p:tgtEl>
                                          <p:spTgt spid="1476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3" dur="500" fill="hold"/>
                                        <p:tgtEl>
                                          <p:spTgt spid="1476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0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4" fill="hold" nodeType="afterGroup">
                            <p:stCondLst>
                              <p:cond delay="9500"/>
                            </p:stCondLst>
                            <p:childTnLst>
                              <p:par>
                                <p:cTn id="105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06" dur="500"/>
                                        <p:tgtEl>
                                          <p:spTgt spid="1476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76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8" fill="hold" nodeType="afterGroup">
                            <p:stCondLst>
                              <p:cond delay="10000"/>
                            </p:stCondLst>
                            <p:childTnLst>
                              <p:par>
                                <p:cTn id="109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6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1" dur="500" fill="hold"/>
                                        <p:tgtEl>
                                          <p:spTgt spid="1476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2" dur="500" fill="hold"/>
                                        <p:tgtEl>
                                          <p:spTgt spid="1476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0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13" fill="hold" nodeType="afterGroup">
                            <p:stCondLst>
                              <p:cond delay="10500"/>
                            </p:stCondLst>
                            <p:childTnLst>
                              <p:par>
                                <p:cTn id="114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15" dur="500"/>
                                        <p:tgtEl>
                                          <p:spTgt spid="1476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76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7" fill="hold" nodeType="afterGroup">
                            <p:stCondLst>
                              <p:cond delay="11000"/>
                            </p:stCondLst>
                            <p:childTnLst>
                              <p:par>
                                <p:cTn id="118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6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0" dur="500" fill="hold"/>
                                        <p:tgtEl>
                                          <p:spTgt spid="1476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1" dur="500" fill="hold"/>
                                        <p:tgtEl>
                                          <p:spTgt spid="1476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1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22" fill="hold" nodeType="afterGroup">
                            <p:stCondLst>
                              <p:cond delay="11500"/>
                            </p:stCondLst>
                            <p:childTnLst>
                              <p:par>
                                <p:cTn id="123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24" dur="500"/>
                                        <p:tgtEl>
                                          <p:spTgt spid="1476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76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6" fill="hold" nodeType="afterGroup">
                            <p:stCondLst>
                              <p:cond delay="12000"/>
                            </p:stCondLst>
                            <p:childTnLst>
                              <p:par>
                                <p:cTn id="127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6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9" dur="500" fill="hold"/>
                                        <p:tgtEl>
                                          <p:spTgt spid="1476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0" dur="500" fill="hold"/>
                                        <p:tgtEl>
                                          <p:spTgt spid="1476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2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31" fill="hold" nodeType="afterGroup">
                            <p:stCondLst>
                              <p:cond delay="12500"/>
                            </p:stCondLst>
                            <p:childTnLst>
                              <p:par>
                                <p:cTn id="132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33" dur="500"/>
                                        <p:tgtEl>
                                          <p:spTgt spid="1476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76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5" fill="hold" nodeType="afterGroup">
                            <p:stCondLst>
                              <p:cond delay="13000"/>
                            </p:stCondLst>
                            <p:childTnLst>
                              <p:par>
                                <p:cTn id="136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6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8" dur="500" fill="hold"/>
                                        <p:tgtEl>
                                          <p:spTgt spid="1476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9" dur="500" fill="hold"/>
                                        <p:tgtEl>
                                          <p:spTgt spid="1476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3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40" fill="hold" nodeType="afterGroup">
                            <p:stCondLst>
                              <p:cond delay="13500"/>
                            </p:stCondLst>
                            <p:childTnLst>
                              <p:par>
                                <p:cTn id="141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42" dur="500"/>
                                        <p:tgtEl>
                                          <p:spTgt spid="1476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76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4" fill="hold" nodeType="afterGroup">
                            <p:stCondLst>
                              <p:cond delay="14000"/>
                            </p:stCondLst>
                            <p:childTnLst>
                              <p:par>
                                <p:cTn id="145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6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7" dur="500" fill="hold"/>
                                        <p:tgtEl>
                                          <p:spTgt spid="1476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8" dur="500" fill="hold"/>
                                        <p:tgtEl>
                                          <p:spTgt spid="1476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4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49" fill="hold" nodeType="afterGroup">
                            <p:stCondLst>
                              <p:cond delay="14500"/>
                            </p:stCondLst>
                            <p:childTnLst>
                              <p:par>
                                <p:cTn id="150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51" dur="500"/>
                                        <p:tgtEl>
                                          <p:spTgt spid="1476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76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3" fill="hold" nodeType="afterGroup">
                            <p:stCondLst>
                              <p:cond delay="15000"/>
                            </p:stCondLst>
                            <p:childTnLst>
                              <p:par>
                                <p:cTn id="154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6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6" dur="500" fill="hold"/>
                                        <p:tgtEl>
                                          <p:spTgt spid="1476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7" dur="500" fill="hold"/>
                                        <p:tgtEl>
                                          <p:spTgt spid="1476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5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58" fill="hold" nodeType="afterGroup">
                            <p:stCondLst>
                              <p:cond delay="15500"/>
                            </p:stCondLst>
                            <p:childTnLst>
                              <p:par>
                                <p:cTn id="159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60" dur="500"/>
                                        <p:tgtEl>
                                          <p:spTgt spid="14761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76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2" fill="hold" nodeType="afterGroup">
                            <p:stCondLst>
                              <p:cond delay="16000"/>
                            </p:stCondLst>
                            <p:childTnLst>
                              <p:par>
                                <p:cTn id="163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6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5" dur="500" fill="hold"/>
                                        <p:tgtEl>
                                          <p:spTgt spid="1476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6" dur="500" fill="hold"/>
                                        <p:tgtEl>
                                          <p:spTgt spid="1476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6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7" fill="hold" nodeType="afterGroup">
                            <p:stCondLst>
                              <p:cond delay="16500"/>
                            </p:stCondLst>
                            <p:childTnLst>
                              <p:par>
                                <p:cTn id="168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69" dur="500"/>
                                        <p:tgtEl>
                                          <p:spTgt spid="1476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76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1" fill="hold" nodeType="afterGroup">
                            <p:stCondLst>
                              <p:cond delay="17000"/>
                            </p:stCondLst>
                            <p:childTnLst>
                              <p:par>
                                <p:cTn id="172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6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4" dur="500" fill="hold"/>
                                        <p:tgtEl>
                                          <p:spTgt spid="1476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5" dur="500" fill="hold"/>
                                        <p:tgtEl>
                                          <p:spTgt spid="1476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7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76" fill="hold" nodeType="afterGroup">
                            <p:stCondLst>
                              <p:cond delay="17500"/>
                            </p:stCondLst>
                            <p:childTnLst>
                              <p:par>
                                <p:cTn id="177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78" dur="500"/>
                                        <p:tgtEl>
                                          <p:spTgt spid="14761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76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0" fill="hold" nodeType="afterGroup">
                            <p:stCondLst>
                              <p:cond delay="18000"/>
                            </p:stCondLst>
                            <p:childTnLst>
                              <p:par>
                                <p:cTn id="181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6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3" dur="500" fill="hold"/>
                                        <p:tgtEl>
                                          <p:spTgt spid="1476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4" dur="500" fill="hold"/>
                                        <p:tgtEl>
                                          <p:spTgt spid="1476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8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85" fill="hold" nodeType="afterGroup">
                            <p:stCondLst>
                              <p:cond delay="18500"/>
                            </p:stCondLst>
                            <p:childTnLst>
                              <p:par>
                                <p:cTn id="186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87" dur="500"/>
                                        <p:tgtEl>
                                          <p:spTgt spid="14761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76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9" fill="hold" nodeType="afterGroup">
                            <p:stCondLst>
                              <p:cond delay="19000"/>
                            </p:stCondLst>
                            <p:childTnLst>
                              <p:par>
                                <p:cTn id="190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6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2" dur="500" fill="hold"/>
                                        <p:tgtEl>
                                          <p:spTgt spid="1476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3" dur="500" fill="hold"/>
                                        <p:tgtEl>
                                          <p:spTgt spid="1476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9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94" fill="hold" nodeType="afterGroup">
                            <p:stCondLst>
                              <p:cond delay="19500"/>
                            </p:stCondLst>
                            <p:childTnLst>
                              <p:par>
                                <p:cTn id="195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96" dur="500"/>
                                        <p:tgtEl>
                                          <p:spTgt spid="14762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76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8" fill="hold" nodeType="afterGroup">
                            <p:stCondLst>
                              <p:cond delay="20000"/>
                            </p:stCondLst>
                            <p:childTnLst>
                              <p:par>
                                <p:cTn id="199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6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1" dur="500" fill="hold"/>
                                        <p:tgtEl>
                                          <p:spTgt spid="1476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2" dur="500" fill="hold"/>
                                        <p:tgtEl>
                                          <p:spTgt spid="1476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9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03" fill="hold" nodeType="afterGroup">
                            <p:stCondLst>
                              <p:cond delay="20500"/>
                            </p:stCondLst>
                            <p:childTnLst>
                              <p:par>
                                <p:cTn id="204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05" dur="500"/>
                                        <p:tgtEl>
                                          <p:spTgt spid="14762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76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7" fill="hold" nodeType="afterGroup">
                            <p:stCondLst>
                              <p:cond delay="21000"/>
                            </p:stCondLst>
                            <p:childTnLst>
                              <p:par>
                                <p:cTn id="208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6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0" dur="500" fill="hold"/>
                                        <p:tgtEl>
                                          <p:spTgt spid="1476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1" dur="500" fill="hold"/>
                                        <p:tgtEl>
                                          <p:spTgt spid="1476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0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12" fill="hold" nodeType="afterGroup">
                            <p:stCondLst>
                              <p:cond delay="21500"/>
                            </p:stCondLst>
                            <p:childTnLst>
                              <p:par>
                                <p:cTn id="213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14" dur="500"/>
                                        <p:tgtEl>
                                          <p:spTgt spid="14762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76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6" fill="hold" nodeType="afterGroup">
                            <p:stCondLst>
                              <p:cond delay="22000"/>
                            </p:stCondLst>
                            <p:childTnLst>
                              <p:par>
                                <p:cTn id="217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6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9" dur="500" fill="hold"/>
                                        <p:tgtEl>
                                          <p:spTgt spid="1476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0" dur="500" fill="hold"/>
                                        <p:tgtEl>
                                          <p:spTgt spid="1476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1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21" fill="hold" nodeType="afterGroup">
                            <p:stCondLst>
                              <p:cond delay="22500"/>
                            </p:stCondLst>
                            <p:childTnLst>
                              <p:par>
                                <p:cTn id="222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23" dur="500"/>
                                        <p:tgtEl>
                                          <p:spTgt spid="14762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76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5" fill="hold" nodeType="afterGroup">
                            <p:stCondLst>
                              <p:cond delay="23000"/>
                            </p:stCondLst>
                            <p:childTnLst>
                              <p:par>
                                <p:cTn id="226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6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8" dur="500" fill="hold"/>
                                        <p:tgtEl>
                                          <p:spTgt spid="1476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9" dur="500" fill="hold"/>
                                        <p:tgtEl>
                                          <p:spTgt spid="1476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2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30" fill="hold" nodeType="afterGroup">
                            <p:stCondLst>
                              <p:cond delay="23500"/>
                            </p:stCondLst>
                            <p:childTnLst>
                              <p:par>
                                <p:cTn id="231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32" dur="500"/>
                                        <p:tgtEl>
                                          <p:spTgt spid="14762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3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76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4" fill="hold" nodeType="afterGroup">
                            <p:stCondLst>
                              <p:cond delay="24000"/>
                            </p:stCondLst>
                            <p:childTnLst>
                              <p:par>
                                <p:cTn id="235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6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7" dur="500" fill="hold"/>
                                        <p:tgtEl>
                                          <p:spTgt spid="1476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8" dur="500" fill="hold"/>
                                        <p:tgtEl>
                                          <p:spTgt spid="1476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3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39" fill="hold" nodeType="afterGroup">
                            <p:stCondLst>
                              <p:cond delay="24500"/>
                            </p:stCondLst>
                            <p:childTnLst>
                              <p:par>
                                <p:cTn id="240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41" dur="500"/>
                                        <p:tgtEl>
                                          <p:spTgt spid="14762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76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3" fill="hold" nodeType="afterGroup">
                            <p:stCondLst>
                              <p:cond delay="25000"/>
                            </p:stCondLst>
                            <p:childTnLst>
                              <p:par>
                                <p:cTn id="244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6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6" dur="500" fill="hold"/>
                                        <p:tgtEl>
                                          <p:spTgt spid="1476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7" dur="500" fill="hold"/>
                                        <p:tgtEl>
                                          <p:spTgt spid="1476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4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48" fill="hold" nodeType="afterGroup">
                            <p:stCondLst>
                              <p:cond delay="25500"/>
                            </p:stCondLst>
                            <p:childTnLst>
                              <p:par>
                                <p:cTn id="249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50" dur="500"/>
                                        <p:tgtEl>
                                          <p:spTgt spid="14762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76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2" fill="hold" nodeType="afterGroup">
                            <p:stCondLst>
                              <p:cond delay="26000"/>
                            </p:stCondLst>
                            <p:childTnLst>
                              <p:par>
                                <p:cTn id="253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6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5" dur="500" fill="hold"/>
                                        <p:tgtEl>
                                          <p:spTgt spid="1476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6" dur="500" fill="hold"/>
                                        <p:tgtEl>
                                          <p:spTgt spid="1476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5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57" fill="hold" nodeType="afterGroup">
                            <p:stCondLst>
                              <p:cond delay="26500"/>
                            </p:stCondLst>
                            <p:childTnLst>
                              <p:par>
                                <p:cTn id="258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59" dur="500"/>
                                        <p:tgtEl>
                                          <p:spTgt spid="14762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6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76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1" fill="hold" nodeType="afterGroup">
                            <p:stCondLst>
                              <p:cond delay="27000"/>
                            </p:stCondLst>
                            <p:childTnLst>
                              <p:par>
                                <p:cTn id="262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6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4" dur="500" fill="hold"/>
                                        <p:tgtEl>
                                          <p:spTgt spid="1476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5" dur="500" fill="hold"/>
                                        <p:tgtEl>
                                          <p:spTgt spid="1476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6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66" fill="hold" nodeType="afterGroup">
                            <p:stCondLst>
                              <p:cond delay="27500"/>
                            </p:stCondLst>
                            <p:childTnLst>
                              <p:par>
                                <p:cTn id="267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68" dur="500"/>
                                        <p:tgtEl>
                                          <p:spTgt spid="14762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6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76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0" fill="hold" nodeType="afterGroup">
                            <p:stCondLst>
                              <p:cond delay="28000"/>
                            </p:stCondLst>
                            <p:childTnLst>
                              <p:par>
                                <p:cTn id="271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6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3" dur="500" fill="hold"/>
                                        <p:tgtEl>
                                          <p:spTgt spid="1476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4" dur="500" fill="hold"/>
                                        <p:tgtEl>
                                          <p:spTgt spid="1476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7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75" fill="hold" nodeType="afterGroup">
                            <p:stCondLst>
                              <p:cond delay="28500"/>
                            </p:stCondLst>
                            <p:childTnLst>
                              <p:par>
                                <p:cTn id="276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77" dur="500"/>
                                        <p:tgtEl>
                                          <p:spTgt spid="14762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76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9" fill="hold" nodeType="afterGroup">
                            <p:stCondLst>
                              <p:cond delay="29000"/>
                            </p:stCondLst>
                            <p:childTnLst>
                              <p:par>
                                <p:cTn id="280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6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2" dur="500" fill="hold"/>
                                        <p:tgtEl>
                                          <p:spTgt spid="1476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3" dur="500" fill="hold"/>
                                        <p:tgtEl>
                                          <p:spTgt spid="1476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8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84" fill="hold" nodeType="afterGroup">
                            <p:stCondLst>
                              <p:cond delay="29500"/>
                            </p:stCondLst>
                            <p:childTnLst>
                              <p:par>
                                <p:cTn id="285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86" dur="500"/>
                                        <p:tgtEl>
                                          <p:spTgt spid="14763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76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8" fill="hold" nodeType="afterGroup">
                            <p:stCondLst>
                              <p:cond delay="30000"/>
                            </p:stCondLst>
                            <p:childTnLst>
                              <p:par>
                                <p:cTn id="289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6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1" dur="500" fill="hold"/>
                                        <p:tgtEl>
                                          <p:spTgt spid="1476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2" dur="500" fill="hold"/>
                                        <p:tgtEl>
                                          <p:spTgt spid="1476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8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drumroll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93" fill="hold">
                            <p:stCondLst>
                              <p:cond delay="30500"/>
                            </p:stCondLst>
                            <p:childTnLst>
                              <p:par>
                                <p:cTn id="294" presetID="35" presetClass="emph" presetSubtype="0" repeatCount="3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95" dur="1000" fill="hold"/>
                                        <p:tgtEl>
                                          <p:spTgt spid="1476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6" fill="hold">
                      <p:stCondLst>
                        <p:cond delay="indefinite"/>
                      </p:stCondLst>
                      <p:childTnLst>
                        <p:par>
                          <p:cTn id="297" fill="hold">
                            <p:stCondLst>
                              <p:cond delay="0"/>
                            </p:stCondLst>
                            <p:childTnLst>
                              <p:par>
                                <p:cTn id="298" presetID="3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5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0" dur="1000"/>
                                        <p:tgtEl>
                                          <p:spTgt spid="14754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01" dur="1000" fill="hold"/>
                                        <p:tgtEl>
                                          <p:spTgt spid="1475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2" dur="900" decel="100000" fill="hold"/>
                                        <p:tgtEl>
                                          <p:spTgt spid="1475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3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475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9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7547" grpId="0" animBg="1"/>
      <p:bldP spid="147548" grpId="0"/>
      <p:bldP spid="147549" grpId="0"/>
      <p:bldP spid="147601" grpId="0"/>
      <p:bldP spid="147602" grpId="0"/>
      <p:bldP spid="147602" grpId="1"/>
      <p:bldP spid="147603" grpId="0"/>
      <p:bldP spid="147603" grpId="1"/>
      <p:bldP spid="147604" grpId="0"/>
      <p:bldP spid="147604" grpId="1"/>
      <p:bldP spid="147605" grpId="0"/>
      <p:bldP spid="147605" grpId="1"/>
      <p:bldP spid="147606" grpId="0"/>
      <p:bldP spid="147606" grpId="1"/>
      <p:bldP spid="147607" grpId="0"/>
      <p:bldP spid="147607" grpId="1"/>
      <p:bldP spid="147608" grpId="0"/>
      <p:bldP spid="147608" grpId="1"/>
      <p:bldP spid="147609" grpId="0"/>
      <p:bldP spid="147609" grpId="1"/>
      <p:bldP spid="147610" grpId="0"/>
      <p:bldP spid="147610" grpId="1"/>
      <p:bldP spid="147611" grpId="0"/>
      <p:bldP spid="147611" grpId="1"/>
      <p:bldP spid="147612" grpId="0"/>
      <p:bldP spid="147612" grpId="1"/>
      <p:bldP spid="147613" grpId="0"/>
      <p:bldP spid="147613" grpId="1"/>
      <p:bldP spid="147614" grpId="0"/>
      <p:bldP spid="147614" grpId="1"/>
      <p:bldP spid="147615" grpId="0"/>
      <p:bldP spid="147615" grpId="1"/>
      <p:bldP spid="147616" grpId="0"/>
      <p:bldP spid="147616" grpId="1"/>
      <p:bldP spid="147617" grpId="0"/>
      <p:bldP spid="147617" grpId="1"/>
      <p:bldP spid="147618" grpId="0"/>
      <p:bldP spid="147618" grpId="1"/>
      <p:bldP spid="147619" grpId="0"/>
      <p:bldP spid="147619" grpId="1"/>
      <p:bldP spid="147620" grpId="0"/>
      <p:bldP spid="147620" grpId="1"/>
      <p:bldP spid="147621" grpId="0"/>
      <p:bldP spid="147621" grpId="1"/>
      <p:bldP spid="147622" grpId="0"/>
      <p:bldP spid="147622" grpId="1"/>
      <p:bldP spid="147623" grpId="0"/>
      <p:bldP spid="147623" grpId="1"/>
      <p:bldP spid="147624" grpId="0"/>
      <p:bldP spid="147624" grpId="1"/>
      <p:bldP spid="147625" grpId="0"/>
      <p:bldP spid="147625" grpId="1"/>
      <p:bldP spid="147626" grpId="0"/>
      <p:bldP spid="147626" grpId="1"/>
      <p:bldP spid="147627" grpId="0"/>
      <p:bldP spid="147627" grpId="1"/>
      <p:bldP spid="147628" grpId="0"/>
      <p:bldP spid="147628" grpId="1"/>
      <p:bldP spid="147629" grpId="0"/>
      <p:bldP spid="147629" grpId="1"/>
      <p:bldP spid="147630" grpId="0"/>
      <p:bldP spid="147630" grpId="1"/>
      <p:bldP spid="147631" grpId="0" animBg="1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7458" name="Freeform 2"/>
          <p:cNvSpPr>
            <a:spLocks/>
          </p:cNvSpPr>
          <p:nvPr/>
        </p:nvSpPr>
        <p:spPr bwMode="auto">
          <a:xfrm>
            <a:off x="138113" y="1549400"/>
            <a:ext cx="8675687" cy="5105400"/>
          </a:xfrm>
          <a:custGeom>
            <a:avLst/>
            <a:gdLst>
              <a:gd name="T0" fmla="*/ 4800 w 5465"/>
              <a:gd name="T1" fmla="*/ 310 h 3131"/>
              <a:gd name="T2" fmla="*/ 1772 w 5465"/>
              <a:gd name="T3" fmla="*/ 163 h 3131"/>
              <a:gd name="T4" fmla="*/ 1432 w 5465"/>
              <a:gd name="T5" fmla="*/ 0 h 3131"/>
              <a:gd name="T6" fmla="*/ 989 w 5465"/>
              <a:gd name="T7" fmla="*/ 15 h 3131"/>
              <a:gd name="T8" fmla="*/ 428 w 5465"/>
              <a:gd name="T9" fmla="*/ 89 h 3131"/>
              <a:gd name="T10" fmla="*/ 118 w 5465"/>
              <a:gd name="T11" fmla="*/ 177 h 3131"/>
              <a:gd name="T12" fmla="*/ 0 w 5465"/>
              <a:gd name="T13" fmla="*/ 635 h 3131"/>
              <a:gd name="T14" fmla="*/ 133 w 5465"/>
              <a:gd name="T15" fmla="*/ 1123 h 3131"/>
              <a:gd name="T16" fmla="*/ 266 w 5465"/>
              <a:gd name="T17" fmla="*/ 1448 h 3131"/>
              <a:gd name="T18" fmla="*/ 177 w 5465"/>
              <a:gd name="T19" fmla="*/ 1640 h 3131"/>
              <a:gd name="T20" fmla="*/ 221 w 5465"/>
              <a:gd name="T21" fmla="*/ 1846 h 3131"/>
              <a:gd name="T22" fmla="*/ 310 w 5465"/>
              <a:gd name="T23" fmla="*/ 2009 h 3131"/>
              <a:gd name="T24" fmla="*/ 458 w 5465"/>
              <a:gd name="T25" fmla="*/ 2304 h 3131"/>
              <a:gd name="T26" fmla="*/ 472 w 5465"/>
              <a:gd name="T27" fmla="*/ 2393 h 3131"/>
              <a:gd name="T28" fmla="*/ 546 w 5465"/>
              <a:gd name="T29" fmla="*/ 2496 h 3131"/>
              <a:gd name="T30" fmla="*/ 709 w 5465"/>
              <a:gd name="T31" fmla="*/ 2733 h 3131"/>
              <a:gd name="T32" fmla="*/ 768 w 5465"/>
              <a:gd name="T33" fmla="*/ 2880 h 3131"/>
              <a:gd name="T34" fmla="*/ 797 w 5465"/>
              <a:gd name="T35" fmla="*/ 2984 h 3131"/>
              <a:gd name="T36" fmla="*/ 945 w 5465"/>
              <a:gd name="T37" fmla="*/ 3087 h 3131"/>
              <a:gd name="T38" fmla="*/ 1152 w 5465"/>
              <a:gd name="T39" fmla="*/ 3117 h 3131"/>
              <a:gd name="T40" fmla="*/ 1462 w 5465"/>
              <a:gd name="T41" fmla="*/ 3043 h 3131"/>
              <a:gd name="T42" fmla="*/ 1536 w 5465"/>
              <a:gd name="T43" fmla="*/ 3013 h 3131"/>
              <a:gd name="T44" fmla="*/ 1846 w 5465"/>
              <a:gd name="T45" fmla="*/ 2984 h 3131"/>
              <a:gd name="T46" fmla="*/ 2496 w 5465"/>
              <a:gd name="T47" fmla="*/ 3072 h 3131"/>
              <a:gd name="T48" fmla="*/ 2954 w 5465"/>
              <a:gd name="T49" fmla="*/ 3131 h 3131"/>
              <a:gd name="T50" fmla="*/ 3677 w 5465"/>
              <a:gd name="T51" fmla="*/ 3043 h 3131"/>
              <a:gd name="T52" fmla="*/ 3648 w 5465"/>
              <a:gd name="T53" fmla="*/ 2984 h 3131"/>
              <a:gd name="T54" fmla="*/ 3589 w 5465"/>
              <a:gd name="T55" fmla="*/ 2939 h 3131"/>
              <a:gd name="T56" fmla="*/ 3264 w 5465"/>
              <a:gd name="T57" fmla="*/ 2747 h 3131"/>
              <a:gd name="T58" fmla="*/ 3234 w 5465"/>
              <a:gd name="T59" fmla="*/ 2688 h 3131"/>
              <a:gd name="T60" fmla="*/ 3249 w 5465"/>
              <a:gd name="T61" fmla="*/ 2289 h 3131"/>
              <a:gd name="T62" fmla="*/ 3603 w 5465"/>
              <a:gd name="T63" fmla="*/ 2068 h 3131"/>
              <a:gd name="T64" fmla="*/ 3766 w 5465"/>
              <a:gd name="T65" fmla="*/ 1728 h 3131"/>
              <a:gd name="T66" fmla="*/ 3943 w 5465"/>
              <a:gd name="T67" fmla="*/ 1625 h 3131"/>
              <a:gd name="T68" fmla="*/ 4076 w 5465"/>
              <a:gd name="T69" fmla="*/ 1566 h 3131"/>
              <a:gd name="T70" fmla="*/ 4371 w 5465"/>
              <a:gd name="T71" fmla="*/ 1595 h 3131"/>
              <a:gd name="T72" fmla="*/ 4726 w 5465"/>
              <a:gd name="T73" fmla="*/ 1728 h 3131"/>
              <a:gd name="T74" fmla="*/ 5154 w 5465"/>
              <a:gd name="T75" fmla="*/ 1773 h 3131"/>
              <a:gd name="T76" fmla="*/ 5346 w 5465"/>
              <a:gd name="T77" fmla="*/ 1566 h 3131"/>
              <a:gd name="T78" fmla="*/ 5435 w 5465"/>
              <a:gd name="T79" fmla="*/ 1256 h 3131"/>
              <a:gd name="T80" fmla="*/ 5420 w 5465"/>
              <a:gd name="T81" fmla="*/ 753 h 3131"/>
              <a:gd name="T82" fmla="*/ 5361 w 5465"/>
              <a:gd name="T83" fmla="*/ 606 h 3131"/>
              <a:gd name="T84" fmla="*/ 5317 w 5465"/>
              <a:gd name="T85" fmla="*/ 517 h 3131"/>
              <a:gd name="T86" fmla="*/ 4741 w 5465"/>
              <a:gd name="T87" fmla="*/ 237 h 3131"/>
              <a:gd name="T88" fmla="*/ 4238 w 5465"/>
              <a:gd name="T89" fmla="*/ 251 h 3131"/>
              <a:gd name="T90" fmla="*/ 3116 w 5465"/>
              <a:gd name="T91" fmla="*/ 303 h 31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5465" h="3131">
                <a:moveTo>
                  <a:pt x="4800" y="310"/>
                </a:moveTo>
                <a:cubicBezTo>
                  <a:pt x="2535" y="283"/>
                  <a:pt x="3012" y="385"/>
                  <a:pt x="1772" y="163"/>
                </a:cubicBezTo>
                <a:cubicBezTo>
                  <a:pt x="1660" y="99"/>
                  <a:pt x="1546" y="58"/>
                  <a:pt x="1432" y="0"/>
                </a:cubicBezTo>
                <a:cubicBezTo>
                  <a:pt x="1284" y="5"/>
                  <a:pt x="1136" y="2"/>
                  <a:pt x="989" y="15"/>
                </a:cubicBezTo>
                <a:cubicBezTo>
                  <a:pt x="801" y="31"/>
                  <a:pt x="616" y="70"/>
                  <a:pt x="428" y="89"/>
                </a:cubicBezTo>
                <a:cubicBezTo>
                  <a:pt x="323" y="115"/>
                  <a:pt x="223" y="152"/>
                  <a:pt x="118" y="177"/>
                </a:cubicBezTo>
                <a:cubicBezTo>
                  <a:pt x="74" y="329"/>
                  <a:pt x="31" y="480"/>
                  <a:pt x="0" y="635"/>
                </a:cubicBezTo>
                <a:cubicBezTo>
                  <a:pt x="22" y="787"/>
                  <a:pt x="12" y="1002"/>
                  <a:pt x="133" y="1123"/>
                </a:cubicBezTo>
                <a:cubicBezTo>
                  <a:pt x="176" y="1234"/>
                  <a:pt x="233" y="1333"/>
                  <a:pt x="266" y="1448"/>
                </a:cubicBezTo>
                <a:cubicBezTo>
                  <a:pt x="241" y="1521"/>
                  <a:pt x="210" y="1572"/>
                  <a:pt x="177" y="1640"/>
                </a:cubicBezTo>
                <a:cubicBezTo>
                  <a:pt x="192" y="1709"/>
                  <a:pt x="202" y="1779"/>
                  <a:pt x="221" y="1846"/>
                </a:cubicBezTo>
                <a:cubicBezTo>
                  <a:pt x="259" y="1978"/>
                  <a:pt x="254" y="1916"/>
                  <a:pt x="310" y="2009"/>
                </a:cubicBezTo>
                <a:cubicBezTo>
                  <a:pt x="367" y="2104"/>
                  <a:pt x="402" y="2208"/>
                  <a:pt x="458" y="2304"/>
                </a:cubicBezTo>
                <a:cubicBezTo>
                  <a:pt x="463" y="2334"/>
                  <a:pt x="463" y="2364"/>
                  <a:pt x="472" y="2393"/>
                </a:cubicBezTo>
                <a:cubicBezTo>
                  <a:pt x="493" y="2465"/>
                  <a:pt x="503" y="2441"/>
                  <a:pt x="546" y="2496"/>
                </a:cubicBezTo>
                <a:cubicBezTo>
                  <a:pt x="643" y="2620"/>
                  <a:pt x="646" y="2629"/>
                  <a:pt x="709" y="2733"/>
                </a:cubicBezTo>
                <a:cubicBezTo>
                  <a:pt x="744" y="2879"/>
                  <a:pt x="692" y="2684"/>
                  <a:pt x="768" y="2880"/>
                </a:cubicBezTo>
                <a:cubicBezTo>
                  <a:pt x="781" y="2914"/>
                  <a:pt x="782" y="2951"/>
                  <a:pt x="797" y="2984"/>
                </a:cubicBezTo>
                <a:cubicBezTo>
                  <a:pt x="846" y="3090"/>
                  <a:pt x="844" y="3072"/>
                  <a:pt x="945" y="3087"/>
                </a:cubicBezTo>
                <a:cubicBezTo>
                  <a:pt x="1014" y="3097"/>
                  <a:pt x="1083" y="3107"/>
                  <a:pt x="1152" y="3117"/>
                </a:cubicBezTo>
                <a:cubicBezTo>
                  <a:pt x="1255" y="3092"/>
                  <a:pt x="1359" y="3068"/>
                  <a:pt x="1462" y="3043"/>
                </a:cubicBezTo>
                <a:cubicBezTo>
                  <a:pt x="1488" y="3037"/>
                  <a:pt x="1510" y="3017"/>
                  <a:pt x="1536" y="3013"/>
                </a:cubicBezTo>
                <a:cubicBezTo>
                  <a:pt x="1639" y="2997"/>
                  <a:pt x="1743" y="2994"/>
                  <a:pt x="1846" y="2984"/>
                </a:cubicBezTo>
                <a:cubicBezTo>
                  <a:pt x="2063" y="3013"/>
                  <a:pt x="2279" y="3048"/>
                  <a:pt x="2496" y="3072"/>
                </a:cubicBezTo>
                <a:cubicBezTo>
                  <a:pt x="2958" y="3124"/>
                  <a:pt x="2767" y="3041"/>
                  <a:pt x="2954" y="3131"/>
                </a:cubicBezTo>
                <a:cubicBezTo>
                  <a:pt x="3195" y="3102"/>
                  <a:pt x="3439" y="3093"/>
                  <a:pt x="3677" y="3043"/>
                </a:cubicBezTo>
                <a:cubicBezTo>
                  <a:pt x="3698" y="3038"/>
                  <a:pt x="3662" y="3001"/>
                  <a:pt x="3648" y="2984"/>
                </a:cubicBezTo>
                <a:cubicBezTo>
                  <a:pt x="3632" y="2965"/>
                  <a:pt x="3610" y="2953"/>
                  <a:pt x="3589" y="2939"/>
                </a:cubicBezTo>
                <a:cubicBezTo>
                  <a:pt x="3483" y="2868"/>
                  <a:pt x="3370" y="2818"/>
                  <a:pt x="3264" y="2747"/>
                </a:cubicBezTo>
                <a:cubicBezTo>
                  <a:pt x="3254" y="2727"/>
                  <a:pt x="3235" y="2710"/>
                  <a:pt x="3234" y="2688"/>
                </a:cubicBezTo>
                <a:cubicBezTo>
                  <a:pt x="3230" y="2555"/>
                  <a:pt x="3195" y="2410"/>
                  <a:pt x="3249" y="2289"/>
                </a:cubicBezTo>
                <a:cubicBezTo>
                  <a:pt x="3267" y="2249"/>
                  <a:pt x="3512" y="2099"/>
                  <a:pt x="3603" y="2068"/>
                </a:cubicBezTo>
                <a:cubicBezTo>
                  <a:pt x="3643" y="1952"/>
                  <a:pt x="3656" y="1807"/>
                  <a:pt x="3766" y="1728"/>
                </a:cubicBezTo>
                <a:cubicBezTo>
                  <a:pt x="4058" y="1518"/>
                  <a:pt x="3725" y="1745"/>
                  <a:pt x="3943" y="1625"/>
                </a:cubicBezTo>
                <a:cubicBezTo>
                  <a:pt x="4067" y="1557"/>
                  <a:pt x="3932" y="1595"/>
                  <a:pt x="4076" y="1566"/>
                </a:cubicBezTo>
                <a:cubicBezTo>
                  <a:pt x="4197" y="1474"/>
                  <a:pt x="4124" y="1504"/>
                  <a:pt x="4371" y="1595"/>
                </a:cubicBezTo>
                <a:cubicBezTo>
                  <a:pt x="4504" y="1644"/>
                  <a:pt x="4592" y="1705"/>
                  <a:pt x="4726" y="1728"/>
                </a:cubicBezTo>
                <a:cubicBezTo>
                  <a:pt x="4903" y="1829"/>
                  <a:pt x="4943" y="1803"/>
                  <a:pt x="5154" y="1773"/>
                </a:cubicBezTo>
                <a:cubicBezTo>
                  <a:pt x="5225" y="1702"/>
                  <a:pt x="5294" y="1653"/>
                  <a:pt x="5346" y="1566"/>
                </a:cubicBezTo>
                <a:cubicBezTo>
                  <a:pt x="5364" y="1461"/>
                  <a:pt x="5400" y="1357"/>
                  <a:pt x="5435" y="1256"/>
                </a:cubicBezTo>
                <a:cubicBezTo>
                  <a:pt x="5465" y="1022"/>
                  <a:pt x="5458" y="1138"/>
                  <a:pt x="5420" y="753"/>
                </a:cubicBezTo>
                <a:cubicBezTo>
                  <a:pt x="5411" y="666"/>
                  <a:pt x="5404" y="685"/>
                  <a:pt x="5361" y="606"/>
                </a:cubicBezTo>
                <a:cubicBezTo>
                  <a:pt x="5345" y="577"/>
                  <a:pt x="5336" y="544"/>
                  <a:pt x="5317" y="517"/>
                </a:cubicBezTo>
                <a:cubicBezTo>
                  <a:pt x="5194" y="340"/>
                  <a:pt x="4932" y="291"/>
                  <a:pt x="4741" y="237"/>
                </a:cubicBezTo>
                <a:cubicBezTo>
                  <a:pt x="4357" y="254"/>
                  <a:pt x="4524" y="251"/>
                  <a:pt x="4238" y="251"/>
                </a:cubicBezTo>
                <a:lnTo>
                  <a:pt x="3116" y="303"/>
                </a:lnTo>
              </a:path>
            </a:pathLst>
          </a:custGeom>
          <a:solidFill>
            <a:srgbClr val="C0C0C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147459" name="Group 3"/>
          <p:cNvGrpSpPr>
            <a:grpSpLocks/>
          </p:cNvGrpSpPr>
          <p:nvPr/>
        </p:nvGrpSpPr>
        <p:grpSpPr bwMode="auto">
          <a:xfrm>
            <a:off x="6400800" y="3878263"/>
            <a:ext cx="1825625" cy="1912937"/>
            <a:chOff x="4579" y="153"/>
            <a:chExt cx="1150" cy="1205"/>
          </a:xfrm>
        </p:grpSpPr>
        <p:sp>
          <p:nvSpPr>
            <p:cNvPr id="147460" name="Freeform 4"/>
            <p:cNvSpPr>
              <a:spLocks/>
            </p:cNvSpPr>
            <p:nvPr/>
          </p:nvSpPr>
          <p:spPr bwMode="auto">
            <a:xfrm>
              <a:off x="4579" y="408"/>
              <a:ext cx="1109" cy="950"/>
            </a:xfrm>
            <a:custGeom>
              <a:avLst/>
              <a:gdLst>
                <a:gd name="T0" fmla="*/ 52 w 1109"/>
                <a:gd name="T1" fmla="*/ 131 h 950"/>
                <a:gd name="T2" fmla="*/ 52 w 1109"/>
                <a:gd name="T3" fmla="*/ 419 h 950"/>
                <a:gd name="T4" fmla="*/ 124 w 1109"/>
                <a:gd name="T5" fmla="*/ 639 h 950"/>
                <a:gd name="T6" fmla="*/ 276 w 1109"/>
                <a:gd name="T7" fmla="*/ 783 h 950"/>
                <a:gd name="T8" fmla="*/ 704 w 1109"/>
                <a:gd name="T9" fmla="*/ 919 h 950"/>
                <a:gd name="T10" fmla="*/ 1006 w 1109"/>
                <a:gd name="T11" fmla="*/ 933 h 950"/>
                <a:gd name="T12" fmla="*/ 1109 w 1109"/>
                <a:gd name="T13" fmla="*/ 785 h 950"/>
                <a:gd name="T14" fmla="*/ 1079 w 1109"/>
                <a:gd name="T15" fmla="*/ 357 h 950"/>
                <a:gd name="T16" fmla="*/ 1012 w 1109"/>
                <a:gd name="T17" fmla="*/ 227 h 950"/>
                <a:gd name="T18" fmla="*/ 858 w 1109"/>
                <a:gd name="T19" fmla="*/ 165 h 950"/>
                <a:gd name="T20" fmla="*/ 556 w 1109"/>
                <a:gd name="T21" fmla="*/ 3 h 950"/>
                <a:gd name="T22" fmla="*/ 116 w 1109"/>
                <a:gd name="T23" fmla="*/ 35 h 950"/>
                <a:gd name="T24" fmla="*/ 52 w 1109"/>
                <a:gd name="T25" fmla="*/ 163 h 950"/>
                <a:gd name="T26" fmla="*/ 84 w 1109"/>
                <a:gd name="T27" fmla="*/ 283 h 950"/>
                <a:gd name="T28" fmla="*/ 0 w 1109"/>
                <a:gd name="T29" fmla="*/ 231 h 950"/>
                <a:gd name="T30" fmla="*/ 52 w 1109"/>
                <a:gd name="T31" fmla="*/ 131 h 9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09" h="950">
                  <a:moveTo>
                    <a:pt x="52" y="131"/>
                  </a:moveTo>
                  <a:cubicBezTo>
                    <a:pt x="52" y="158"/>
                    <a:pt x="40" y="334"/>
                    <a:pt x="52" y="419"/>
                  </a:cubicBezTo>
                  <a:cubicBezTo>
                    <a:pt x="64" y="504"/>
                    <a:pt x="87" y="578"/>
                    <a:pt x="124" y="639"/>
                  </a:cubicBezTo>
                  <a:cubicBezTo>
                    <a:pt x="181" y="725"/>
                    <a:pt x="190" y="746"/>
                    <a:pt x="276" y="783"/>
                  </a:cubicBezTo>
                  <a:cubicBezTo>
                    <a:pt x="427" y="847"/>
                    <a:pt x="549" y="866"/>
                    <a:pt x="704" y="919"/>
                  </a:cubicBezTo>
                  <a:cubicBezTo>
                    <a:pt x="803" y="909"/>
                    <a:pt x="908" y="950"/>
                    <a:pt x="1006" y="933"/>
                  </a:cubicBezTo>
                  <a:cubicBezTo>
                    <a:pt x="1065" y="923"/>
                    <a:pt x="1109" y="785"/>
                    <a:pt x="1109" y="785"/>
                  </a:cubicBezTo>
                  <a:cubicBezTo>
                    <a:pt x="1099" y="642"/>
                    <a:pt x="1100" y="498"/>
                    <a:pt x="1079" y="357"/>
                  </a:cubicBezTo>
                  <a:cubicBezTo>
                    <a:pt x="1071" y="307"/>
                    <a:pt x="1042" y="254"/>
                    <a:pt x="1012" y="227"/>
                  </a:cubicBezTo>
                  <a:cubicBezTo>
                    <a:pt x="893" y="122"/>
                    <a:pt x="948" y="196"/>
                    <a:pt x="858" y="165"/>
                  </a:cubicBezTo>
                  <a:cubicBezTo>
                    <a:pt x="785" y="57"/>
                    <a:pt x="679" y="26"/>
                    <a:pt x="556" y="3"/>
                  </a:cubicBezTo>
                  <a:cubicBezTo>
                    <a:pt x="339" y="8"/>
                    <a:pt x="330" y="0"/>
                    <a:pt x="116" y="35"/>
                  </a:cubicBezTo>
                  <a:cubicBezTo>
                    <a:pt x="24" y="61"/>
                    <a:pt x="74" y="134"/>
                    <a:pt x="52" y="163"/>
                  </a:cubicBezTo>
                  <a:cubicBezTo>
                    <a:pt x="47" y="204"/>
                    <a:pt x="93" y="272"/>
                    <a:pt x="84" y="283"/>
                  </a:cubicBezTo>
                  <a:cubicBezTo>
                    <a:pt x="89" y="298"/>
                    <a:pt x="5" y="256"/>
                    <a:pt x="0" y="231"/>
                  </a:cubicBezTo>
                  <a:lnTo>
                    <a:pt x="52" y="131"/>
                  </a:lnTo>
                  <a:close/>
                </a:path>
              </a:pathLst>
            </a:custGeom>
            <a:solidFill>
              <a:srgbClr val="C0C0C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DDDDDD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461" name="Freeform 5"/>
            <p:cNvSpPr>
              <a:spLocks/>
            </p:cNvSpPr>
            <p:nvPr/>
          </p:nvSpPr>
          <p:spPr bwMode="auto">
            <a:xfrm>
              <a:off x="4603" y="384"/>
              <a:ext cx="1109" cy="950"/>
            </a:xfrm>
            <a:custGeom>
              <a:avLst/>
              <a:gdLst>
                <a:gd name="T0" fmla="*/ 52 w 1109"/>
                <a:gd name="T1" fmla="*/ 131 h 950"/>
                <a:gd name="T2" fmla="*/ 52 w 1109"/>
                <a:gd name="T3" fmla="*/ 419 h 950"/>
                <a:gd name="T4" fmla="*/ 124 w 1109"/>
                <a:gd name="T5" fmla="*/ 639 h 950"/>
                <a:gd name="T6" fmla="*/ 276 w 1109"/>
                <a:gd name="T7" fmla="*/ 783 h 950"/>
                <a:gd name="T8" fmla="*/ 704 w 1109"/>
                <a:gd name="T9" fmla="*/ 919 h 950"/>
                <a:gd name="T10" fmla="*/ 1006 w 1109"/>
                <a:gd name="T11" fmla="*/ 933 h 950"/>
                <a:gd name="T12" fmla="*/ 1109 w 1109"/>
                <a:gd name="T13" fmla="*/ 785 h 950"/>
                <a:gd name="T14" fmla="*/ 1079 w 1109"/>
                <a:gd name="T15" fmla="*/ 357 h 950"/>
                <a:gd name="T16" fmla="*/ 1012 w 1109"/>
                <a:gd name="T17" fmla="*/ 227 h 950"/>
                <a:gd name="T18" fmla="*/ 858 w 1109"/>
                <a:gd name="T19" fmla="*/ 165 h 950"/>
                <a:gd name="T20" fmla="*/ 556 w 1109"/>
                <a:gd name="T21" fmla="*/ 3 h 950"/>
                <a:gd name="T22" fmla="*/ 116 w 1109"/>
                <a:gd name="T23" fmla="*/ 35 h 950"/>
                <a:gd name="T24" fmla="*/ 52 w 1109"/>
                <a:gd name="T25" fmla="*/ 163 h 950"/>
                <a:gd name="T26" fmla="*/ 84 w 1109"/>
                <a:gd name="T27" fmla="*/ 283 h 950"/>
                <a:gd name="T28" fmla="*/ 0 w 1109"/>
                <a:gd name="T29" fmla="*/ 231 h 950"/>
                <a:gd name="T30" fmla="*/ 52 w 1109"/>
                <a:gd name="T31" fmla="*/ 131 h 9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09" h="950">
                  <a:moveTo>
                    <a:pt x="52" y="131"/>
                  </a:moveTo>
                  <a:cubicBezTo>
                    <a:pt x="52" y="158"/>
                    <a:pt x="40" y="334"/>
                    <a:pt x="52" y="419"/>
                  </a:cubicBezTo>
                  <a:cubicBezTo>
                    <a:pt x="64" y="504"/>
                    <a:pt x="87" y="578"/>
                    <a:pt x="124" y="639"/>
                  </a:cubicBezTo>
                  <a:cubicBezTo>
                    <a:pt x="181" y="725"/>
                    <a:pt x="190" y="746"/>
                    <a:pt x="276" y="783"/>
                  </a:cubicBezTo>
                  <a:cubicBezTo>
                    <a:pt x="427" y="847"/>
                    <a:pt x="549" y="866"/>
                    <a:pt x="704" y="919"/>
                  </a:cubicBezTo>
                  <a:cubicBezTo>
                    <a:pt x="803" y="909"/>
                    <a:pt x="908" y="950"/>
                    <a:pt x="1006" y="933"/>
                  </a:cubicBezTo>
                  <a:cubicBezTo>
                    <a:pt x="1065" y="923"/>
                    <a:pt x="1109" y="785"/>
                    <a:pt x="1109" y="785"/>
                  </a:cubicBezTo>
                  <a:cubicBezTo>
                    <a:pt x="1099" y="642"/>
                    <a:pt x="1100" y="498"/>
                    <a:pt x="1079" y="357"/>
                  </a:cubicBezTo>
                  <a:cubicBezTo>
                    <a:pt x="1071" y="307"/>
                    <a:pt x="1042" y="254"/>
                    <a:pt x="1012" y="227"/>
                  </a:cubicBezTo>
                  <a:cubicBezTo>
                    <a:pt x="893" y="122"/>
                    <a:pt x="948" y="196"/>
                    <a:pt x="858" y="165"/>
                  </a:cubicBezTo>
                  <a:cubicBezTo>
                    <a:pt x="785" y="57"/>
                    <a:pt x="679" y="26"/>
                    <a:pt x="556" y="3"/>
                  </a:cubicBezTo>
                  <a:cubicBezTo>
                    <a:pt x="339" y="8"/>
                    <a:pt x="330" y="0"/>
                    <a:pt x="116" y="35"/>
                  </a:cubicBezTo>
                  <a:cubicBezTo>
                    <a:pt x="24" y="61"/>
                    <a:pt x="74" y="134"/>
                    <a:pt x="52" y="163"/>
                  </a:cubicBezTo>
                  <a:cubicBezTo>
                    <a:pt x="47" y="204"/>
                    <a:pt x="93" y="272"/>
                    <a:pt x="84" y="283"/>
                  </a:cubicBezTo>
                  <a:cubicBezTo>
                    <a:pt x="89" y="298"/>
                    <a:pt x="5" y="256"/>
                    <a:pt x="0" y="231"/>
                  </a:cubicBezTo>
                  <a:lnTo>
                    <a:pt x="52" y="131"/>
                  </a:lnTo>
                  <a:close/>
                </a:path>
              </a:pathLst>
            </a:custGeom>
            <a:pattFill prst="horzBrick">
              <a:fgClr>
                <a:srgbClr val="DDDDDD"/>
              </a:fgClr>
              <a:bgClr>
                <a:schemeClr val="bg1"/>
              </a:bgClr>
            </a:patt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47462" name="Group 6"/>
            <p:cNvGrpSpPr>
              <a:grpSpLocks/>
            </p:cNvGrpSpPr>
            <p:nvPr/>
          </p:nvGrpSpPr>
          <p:grpSpPr bwMode="auto">
            <a:xfrm>
              <a:off x="4704" y="153"/>
              <a:ext cx="1025" cy="1152"/>
              <a:chOff x="4704" y="153"/>
              <a:chExt cx="1025" cy="1152"/>
            </a:xfrm>
          </p:grpSpPr>
          <p:graphicFrame>
            <p:nvGraphicFramePr>
              <p:cNvPr id="147463" name="Object 7"/>
              <p:cNvGraphicFramePr>
                <a:graphicFrameLocks noChangeAspect="1"/>
              </p:cNvGraphicFramePr>
              <p:nvPr/>
            </p:nvGraphicFramePr>
            <p:xfrm>
              <a:off x="4896" y="432"/>
              <a:ext cx="430" cy="681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12315" name="Clip" r:id="rId6" imgW="1917360" imgH="2997000" progId="MS_ClipArt_Gallery.2">
                      <p:embed/>
                    </p:oleObj>
                  </mc:Choice>
                  <mc:Fallback>
                    <p:oleObj name="Clip" r:id="rId6" imgW="1917360" imgH="2997000" progId="MS_ClipArt_Gallery.2">
                      <p:embed/>
                      <p:pic>
                        <p:nvPicPr>
                          <p:cNvPr id="0" name="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7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4896" y="432"/>
                            <a:ext cx="430" cy="681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ffectLst/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rgbClr val="FFFFFF"/>
                                </a:solidFill>
                              </a14:hiddenFill>
                            </a:ext>
                            <a:ext uri="{91240B29-F687-4F45-9708-019B960494DF}">
                              <a14:hiddenLine xmlns:a14="http://schemas.microsoft.com/office/drawing/2010/main" w="9525">
                                <a:solidFill>
                                  <a:srgbClr val="000000"/>
                                </a:solidFill>
                                <a:miter lim="800000"/>
                                <a:headEnd/>
                                <a:tailEnd/>
                              </a14:hiddenLine>
                            </a:ex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rgbClr val="808080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</p:pic>
                    </p:oleObj>
                  </mc:Fallback>
                </mc:AlternateContent>
              </a:graphicData>
            </a:graphic>
          </p:graphicFrame>
          <p:grpSp>
            <p:nvGrpSpPr>
              <p:cNvPr id="147464" name="Group 8"/>
              <p:cNvGrpSpPr>
                <a:grpSpLocks/>
              </p:cNvGrpSpPr>
              <p:nvPr/>
            </p:nvGrpSpPr>
            <p:grpSpPr bwMode="auto">
              <a:xfrm>
                <a:off x="4704" y="153"/>
                <a:ext cx="288" cy="873"/>
                <a:chOff x="4032" y="375"/>
                <a:chExt cx="288" cy="873"/>
              </a:xfrm>
            </p:grpSpPr>
            <p:pic>
              <p:nvPicPr>
                <p:cNvPr id="147465" name="Picture 9" descr="000803_1055_4732_v__v"/>
                <p:cNvPicPr>
                  <a:picLocks noChangeAspect="1" noChangeArrowheads="1"/>
                </p:cNvPicPr>
                <p:nvPr/>
              </p:nvPicPr>
              <p:blipFill>
                <a:blip r:embed="rId8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flipH="1">
                  <a:off x="4032" y="621"/>
                  <a:ext cx="288" cy="627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  <p:sp>
              <p:nvSpPr>
                <p:cNvPr id="147466" name="Text Box 10"/>
                <p:cNvSpPr txBox="1">
                  <a:spLocks noChangeArrowheads="1"/>
                </p:cNvSpPr>
                <p:nvPr/>
              </p:nvSpPr>
              <p:spPr bwMode="auto">
                <a:xfrm>
                  <a:off x="4032" y="375"/>
                  <a:ext cx="192" cy="327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/>
                <a:p>
                  <a:pPr>
                    <a:spcBef>
                      <a:spcPct val="50000"/>
                    </a:spcBef>
                  </a:pPr>
                  <a:r>
                    <a:rPr lang="en-US" sz="2800" dirty="0">
                      <a:solidFill>
                        <a:srgbClr val="FF0000"/>
                      </a:solidFill>
                      <a:latin typeface="Arial" charset="0"/>
                      <a:cs typeface="Arial" charset="0"/>
                    </a:rPr>
                    <a:t>?</a:t>
                  </a:r>
                </a:p>
              </p:txBody>
            </p:sp>
          </p:grpSp>
          <p:pic>
            <p:nvPicPr>
              <p:cNvPr id="147467" name="Picture 11" descr="EASTO008"/>
              <p:cNvPicPr>
                <a:picLocks noChangeAspect="1" noChangeArrowheads="1"/>
              </p:cNvPicPr>
              <p:nvPr/>
            </p:nvPicPr>
            <p:blipFill>
              <a:blip r:embed="rId9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136" y="681"/>
                <a:ext cx="593" cy="624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</p:grpSp>
      </p:grpSp>
      <p:pic>
        <p:nvPicPr>
          <p:cNvPr id="147468" name="Picture 12" descr="POINSET2"/>
          <p:cNvPicPr>
            <a:picLocks noChangeAspect="1" noChangeArrowheads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288" y="14288"/>
            <a:ext cx="1277937" cy="1273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47470" name="Picture 14" descr="POINSET2"/>
          <p:cNvPicPr>
            <a:picLocks noChangeAspect="1" noChangeArrowheads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-10800000">
            <a:off x="7800975" y="5519738"/>
            <a:ext cx="1279525" cy="12747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47471" name="Picture 15" descr="POINSET2"/>
          <p:cNvPicPr>
            <a:picLocks noChangeAspect="1" noChangeArrowheads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-16200000">
            <a:off x="7835900" y="26988"/>
            <a:ext cx="1279525" cy="1273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47472" name="Picture 16" descr="pretty_flower_purple_hb"/>
          <p:cNvPicPr>
            <a:picLocks noChangeAspect="1" noChangeArrowheads="1" noCrop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29538" y="5567363"/>
            <a:ext cx="1028700" cy="10287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47473" name="Picture 17" descr="pretty_flower_red_hb"/>
          <p:cNvPicPr>
            <a:picLocks noChangeAspect="1" noChangeArrowheads="1" noCrop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24800" y="333375"/>
            <a:ext cx="914400" cy="9144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47475" name="Picture 19" descr="pretty_flower_orange_hb"/>
          <p:cNvPicPr>
            <a:picLocks noChangeAspect="1" noChangeArrowheads="1" noCrop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5738" y="166688"/>
            <a:ext cx="1028700" cy="10287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47476" name="Freeform 20"/>
          <p:cNvSpPr>
            <a:spLocks/>
          </p:cNvSpPr>
          <p:nvPr/>
        </p:nvSpPr>
        <p:spPr bwMode="auto">
          <a:xfrm>
            <a:off x="228600" y="1447800"/>
            <a:ext cx="8675688" cy="5105400"/>
          </a:xfrm>
          <a:custGeom>
            <a:avLst/>
            <a:gdLst>
              <a:gd name="T0" fmla="*/ 4800 w 5465"/>
              <a:gd name="T1" fmla="*/ 310 h 3131"/>
              <a:gd name="T2" fmla="*/ 1772 w 5465"/>
              <a:gd name="T3" fmla="*/ 163 h 3131"/>
              <a:gd name="T4" fmla="*/ 1432 w 5465"/>
              <a:gd name="T5" fmla="*/ 0 h 3131"/>
              <a:gd name="T6" fmla="*/ 989 w 5465"/>
              <a:gd name="T7" fmla="*/ 15 h 3131"/>
              <a:gd name="T8" fmla="*/ 428 w 5465"/>
              <a:gd name="T9" fmla="*/ 89 h 3131"/>
              <a:gd name="T10" fmla="*/ 118 w 5465"/>
              <a:gd name="T11" fmla="*/ 177 h 3131"/>
              <a:gd name="T12" fmla="*/ 0 w 5465"/>
              <a:gd name="T13" fmla="*/ 635 h 3131"/>
              <a:gd name="T14" fmla="*/ 133 w 5465"/>
              <a:gd name="T15" fmla="*/ 1123 h 3131"/>
              <a:gd name="T16" fmla="*/ 266 w 5465"/>
              <a:gd name="T17" fmla="*/ 1448 h 3131"/>
              <a:gd name="T18" fmla="*/ 177 w 5465"/>
              <a:gd name="T19" fmla="*/ 1640 h 3131"/>
              <a:gd name="T20" fmla="*/ 221 w 5465"/>
              <a:gd name="T21" fmla="*/ 1846 h 3131"/>
              <a:gd name="T22" fmla="*/ 310 w 5465"/>
              <a:gd name="T23" fmla="*/ 2009 h 3131"/>
              <a:gd name="T24" fmla="*/ 458 w 5465"/>
              <a:gd name="T25" fmla="*/ 2304 h 3131"/>
              <a:gd name="T26" fmla="*/ 472 w 5465"/>
              <a:gd name="T27" fmla="*/ 2393 h 3131"/>
              <a:gd name="T28" fmla="*/ 546 w 5465"/>
              <a:gd name="T29" fmla="*/ 2496 h 3131"/>
              <a:gd name="T30" fmla="*/ 709 w 5465"/>
              <a:gd name="T31" fmla="*/ 2733 h 3131"/>
              <a:gd name="T32" fmla="*/ 768 w 5465"/>
              <a:gd name="T33" fmla="*/ 2880 h 3131"/>
              <a:gd name="T34" fmla="*/ 797 w 5465"/>
              <a:gd name="T35" fmla="*/ 2984 h 3131"/>
              <a:gd name="T36" fmla="*/ 945 w 5465"/>
              <a:gd name="T37" fmla="*/ 3087 h 3131"/>
              <a:gd name="T38" fmla="*/ 1152 w 5465"/>
              <a:gd name="T39" fmla="*/ 3117 h 3131"/>
              <a:gd name="T40" fmla="*/ 1462 w 5465"/>
              <a:gd name="T41" fmla="*/ 3043 h 3131"/>
              <a:gd name="T42" fmla="*/ 1536 w 5465"/>
              <a:gd name="T43" fmla="*/ 3013 h 3131"/>
              <a:gd name="T44" fmla="*/ 1846 w 5465"/>
              <a:gd name="T45" fmla="*/ 2984 h 3131"/>
              <a:gd name="T46" fmla="*/ 2496 w 5465"/>
              <a:gd name="T47" fmla="*/ 3072 h 3131"/>
              <a:gd name="T48" fmla="*/ 2954 w 5465"/>
              <a:gd name="T49" fmla="*/ 3131 h 3131"/>
              <a:gd name="T50" fmla="*/ 3677 w 5465"/>
              <a:gd name="T51" fmla="*/ 3043 h 3131"/>
              <a:gd name="T52" fmla="*/ 3648 w 5465"/>
              <a:gd name="T53" fmla="*/ 2984 h 3131"/>
              <a:gd name="T54" fmla="*/ 3589 w 5465"/>
              <a:gd name="T55" fmla="*/ 2939 h 3131"/>
              <a:gd name="T56" fmla="*/ 3264 w 5465"/>
              <a:gd name="T57" fmla="*/ 2747 h 3131"/>
              <a:gd name="T58" fmla="*/ 3234 w 5465"/>
              <a:gd name="T59" fmla="*/ 2688 h 3131"/>
              <a:gd name="T60" fmla="*/ 3249 w 5465"/>
              <a:gd name="T61" fmla="*/ 2289 h 3131"/>
              <a:gd name="T62" fmla="*/ 3603 w 5465"/>
              <a:gd name="T63" fmla="*/ 2068 h 3131"/>
              <a:gd name="T64" fmla="*/ 3766 w 5465"/>
              <a:gd name="T65" fmla="*/ 1728 h 3131"/>
              <a:gd name="T66" fmla="*/ 3943 w 5465"/>
              <a:gd name="T67" fmla="*/ 1625 h 3131"/>
              <a:gd name="T68" fmla="*/ 4076 w 5465"/>
              <a:gd name="T69" fmla="*/ 1566 h 3131"/>
              <a:gd name="T70" fmla="*/ 4371 w 5465"/>
              <a:gd name="T71" fmla="*/ 1595 h 3131"/>
              <a:gd name="T72" fmla="*/ 4726 w 5465"/>
              <a:gd name="T73" fmla="*/ 1728 h 3131"/>
              <a:gd name="T74" fmla="*/ 5154 w 5465"/>
              <a:gd name="T75" fmla="*/ 1773 h 3131"/>
              <a:gd name="T76" fmla="*/ 5346 w 5465"/>
              <a:gd name="T77" fmla="*/ 1566 h 3131"/>
              <a:gd name="T78" fmla="*/ 5435 w 5465"/>
              <a:gd name="T79" fmla="*/ 1256 h 3131"/>
              <a:gd name="T80" fmla="*/ 5420 w 5465"/>
              <a:gd name="T81" fmla="*/ 753 h 3131"/>
              <a:gd name="T82" fmla="*/ 5361 w 5465"/>
              <a:gd name="T83" fmla="*/ 606 h 3131"/>
              <a:gd name="T84" fmla="*/ 5317 w 5465"/>
              <a:gd name="T85" fmla="*/ 517 h 3131"/>
              <a:gd name="T86" fmla="*/ 4741 w 5465"/>
              <a:gd name="T87" fmla="*/ 237 h 3131"/>
              <a:gd name="T88" fmla="*/ 4238 w 5465"/>
              <a:gd name="T89" fmla="*/ 251 h 3131"/>
              <a:gd name="T90" fmla="*/ 3116 w 5465"/>
              <a:gd name="T91" fmla="*/ 303 h 31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5465" h="3131">
                <a:moveTo>
                  <a:pt x="4800" y="310"/>
                </a:moveTo>
                <a:cubicBezTo>
                  <a:pt x="2535" y="283"/>
                  <a:pt x="3012" y="385"/>
                  <a:pt x="1772" y="163"/>
                </a:cubicBezTo>
                <a:cubicBezTo>
                  <a:pt x="1660" y="99"/>
                  <a:pt x="1546" y="58"/>
                  <a:pt x="1432" y="0"/>
                </a:cubicBezTo>
                <a:cubicBezTo>
                  <a:pt x="1284" y="5"/>
                  <a:pt x="1136" y="2"/>
                  <a:pt x="989" y="15"/>
                </a:cubicBezTo>
                <a:cubicBezTo>
                  <a:pt x="801" y="31"/>
                  <a:pt x="616" y="70"/>
                  <a:pt x="428" y="89"/>
                </a:cubicBezTo>
                <a:cubicBezTo>
                  <a:pt x="323" y="115"/>
                  <a:pt x="223" y="152"/>
                  <a:pt x="118" y="177"/>
                </a:cubicBezTo>
                <a:cubicBezTo>
                  <a:pt x="74" y="329"/>
                  <a:pt x="31" y="480"/>
                  <a:pt x="0" y="635"/>
                </a:cubicBezTo>
                <a:cubicBezTo>
                  <a:pt x="22" y="787"/>
                  <a:pt x="12" y="1002"/>
                  <a:pt x="133" y="1123"/>
                </a:cubicBezTo>
                <a:cubicBezTo>
                  <a:pt x="176" y="1234"/>
                  <a:pt x="233" y="1333"/>
                  <a:pt x="266" y="1448"/>
                </a:cubicBezTo>
                <a:cubicBezTo>
                  <a:pt x="241" y="1521"/>
                  <a:pt x="210" y="1572"/>
                  <a:pt x="177" y="1640"/>
                </a:cubicBezTo>
                <a:cubicBezTo>
                  <a:pt x="192" y="1709"/>
                  <a:pt x="202" y="1779"/>
                  <a:pt x="221" y="1846"/>
                </a:cubicBezTo>
                <a:cubicBezTo>
                  <a:pt x="259" y="1978"/>
                  <a:pt x="254" y="1916"/>
                  <a:pt x="310" y="2009"/>
                </a:cubicBezTo>
                <a:cubicBezTo>
                  <a:pt x="367" y="2104"/>
                  <a:pt x="402" y="2208"/>
                  <a:pt x="458" y="2304"/>
                </a:cubicBezTo>
                <a:cubicBezTo>
                  <a:pt x="463" y="2334"/>
                  <a:pt x="463" y="2364"/>
                  <a:pt x="472" y="2393"/>
                </a:cubicBezTo>
                <a:cubicBezTo>
                  <a:pt x="493" y="2465"/>
                  <a:pt x="503" y="2441"/>
                  <a:pt x="546" y="2496"/>
                </a:cubicBezTo>
                <a:cubicBezTo>
                  <a:pt x="643" y="2620"/>
                  <a:pt x="646" y="2629"/>
                  <a:pt x="709" y="2733"/>
                </a:cubicBezTo>
                <a:cubicBezTo>
                  <a:pt x="744" y="2879"/>
                  <a:pt x="692" y="2684"/>
                  <a:pt x="768" y="2880"/>
                </a:cubicBezTo>
                <a:cubicBezTo>
                  <a:pt x="781" y="2914"/>
                  <a:pt x="782" y="2951"/>
                  <a:pt x="797" y="2984"/>
                </a:cubicBezTo>
                <a:cubicBezTo>
                  <a:pt x="846" y="3090"/>
                  <a:pt x="844" y="3072"/>
                  <a:pt x="945" y="3087"/>
                </a:cubicBezTo>
                <a:cubicBezTo>
                  <a:pt x="1014" y="3097"/>
                  <a:pt x="1083" y="3107"/>
                  <a:pt x="1152" y="3117"/>
                </a:cubicBezTo>
                <a:cubicBezTo>
                  <a:pt x="1255" y="3092"/>
                  <a:pt x="1359" y="3068"/>
                  <a:pt x="1462" y="3043"/>
                </a:cubicBezTo>
                <a:cubicBezTo>
                  <a:pt x="1488" y="3037"/>
                  <a:pt x="1510" y="3017"/>
                  <a:pt x="1536" y="3013"/>
                </a:cubicBezTo>
                <a:cubicBezTo>
                  <a:pt x="1639" y="2997"/>
                  <a:pt x="1743" y="2994"/>
                  <a:pt x="1846" y="2984"/>
                </a:cubicBezTo>
                <a:cubicBezTo>
                  <a:pt x="2063" y="3013"/>
                  <a:pt x="2279" y="3048"/>
                  <a:pt x="2496" y="3072"/>
                </a:cubicBezTo>
                <a:cubicBezTo>
                  <a:pt x="2958" y="3124"/>
                  <a:pt x="2767" y="3041"/>
                  <a:pt x="2954" y="3131"/>
                </a:cubicBezTo>
                <a:cubicBezTo>
                  <a:pt x="3195" y="3102"/>
                  <a:pt x="3439" y="3093"/>
                  <a:pt x="3677" y="3043"/>
                </a:cubicBezTo>
                <a:cubicBezTo>
                  <a:pt x="3698" y="3038"/>
                  <a:pt x="3662" y="3001"/>
                  <a:pt x="3648" y="2984"/>
                </a:cubicBezTo>
                <a:cubicBezTo>
                  <a:pt x="3632" y="2965"/>
                  <a:pt x="3610" y="2953"/>
                  <a:pt x="3589" y="2939"/>
                </a:cubicBezTo>
                <a:cubicBezTo>
                  <a:pt x="3483" y="2868"/>
                  <a:pt x="3370" y="2818"/>
                  <a:pt x="3264" y="2747"/>
                </a:cubicBezTo>
                <a:cubicBezTo>
                  <a:pt x="3254" y="2727"/>
                  <a:pt x="3235" y="2710"/>
                  <a:pt x="3234" y="2688"/>
                </a:cubicBezTo>
                <a:cubicBezTo>
                  <a:pt x="3230" y="2555"/>
                  <a:pt x="3195" y="2410"/>
                  <a:pt x="3249" y="2289"/>
                </a:cubicBezTo>
                <a:cubicBezTo>
                  <a:pt x="3267" y="2249"/>
                  <a:pt x="3512" y="2099"/>
                  <a:pt x="3603" y="2068"/>
                </a:cubicBezTo>
                <a:cubicBezTo>
                  <a:pt x="3643" y="1952"/>
                  <a:pt x="3656" y="1807"/>
                  <a:pt x="3766" y="1728"/>
                </a:cubicBezTo>
                <a:cubicBezTo>
                  <a:pt x="4058" y="1518"/>
                  <a:pt x="3725" y="1745"/>
                  <a:pt x="3943" y="1625"/>
                </a:cubicBezTo>
                <a:cubicBezTo>
                  <a:pt x="4067" y="1557"/>
                  <a:pt x="3932" y="1595"/>
                  <a:pt x="4076" y="1566"/>
                </a:cubicBezTo>
                <a:cubicBezTo>
                  <a:pt x="4197" y="1474"/>
                  <a:pt x="4124" y="1504"/>
                  <a:pt x="4371" y="1595"/>
                </a:cubicBezTo>
                <a:cubicBezTo>
                  <a:pt x="4504" y="1644"/>
                  <a:pt x="4592" y="1705"/>
                  <a:pt x="4726" y="1728"/>
                </a:cubicBezTo>
                <a:cubicBezTo>
                  <a:pt x="4903" y="1829"/>
                  <a:pt x="4943" y="1803"/>
                  <a:pt x="5154" y="1773"/>
                </a:cubicBezTo>
                <a:cubicBezTo>
                  <a:pt x="5225" y="1702"/>
                  <a:pt x="5294" y="1653"/>
                  <a:pt x="5346" y="1566"/>
                </a:cubicBezTo>
                <a:cubicBezTo>
                  <a:pt x="5364" y="1461"/>
                  <a:pt x="5400" y="1357"/>
                  <a:pt x="5435" y="1256"/>
                </a:cubicBezTo>
                <a:cubicBezTo>
                  <a:pt x="5465" y="1022"/>
                  <a:pt x="5458" y="1138"/>
                  <a:pt x="5420" y="753"/>
                </a:cubicBezTo>
                <a:cubicBezTo>
                  <a:pt x="5411" y="666"/>
                  <a:pt x="5404" y="685"/>
                  <a:pt x="5361" y="606"/>
                </a:cubicBezTo>
                <a:cubicBezTo>
                  <a:pt x="5345" y="577"/>
                  <a:pt x="5336" y="544"/>
                  <a:pt x="5317" y="517"/>
                </a:cubicBezTo>
                <a:cubicBezTo>
                  <a:pt x="5194" y="340"/>
                  <a:pt x="4932" y="291"/>
                  <a:pt x="4741" y="237"/>
                </a:cubicBezTo>
                <a:cubicBezTo>
                  <a:pt x="4357" y="254"/>
                  <a:pt x="4524" y="251"/>
                  <a:pt x="4238" y="251"/>
                </a:cubicBezTo>
                <a:lnTo>
                  <a:pt x="3116" y="303"/>
                </a:lnTo>
              </a:path>
            </a:pathLst>
          </a:custGeom>
          <a:pattFill prst="horzBrick">
            <a:fgClr>
              <a:srgbClr val="99CCFF"/>
            </a:fgClr>
            <a:bgClr>
              <a:schemeClr val="bg1"/>
            </a:bgClr>
          </a:patt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147477" name="Group 21"/>
          <p:cNvGrpSpPr>
            <a:grpSpLocks/>
          </p:cNvGrpSpPr>
          <p:nvPr/>
        </p:nvGrpSpPr>
        <p:grpSpPr bwMode="auto">
          <a:xfrm>
            <a:off x="6538728" y="5768023"/>
            <a:ext cx="1066800" cy="833437"/>
            <a:chOff x="4502" y="3363"/>
            <a:chExt cx="672" cy="525"/>
          </a:xfrm>
        </p:grpSpPr>
        <p:grpSp>
          <p:nvGrpSpPr>
            <p:cNvPr id="147478" name="Group 22"/>
            <p:cNvGrpSpPr>
              <a:grpSpLocks/>
            </p:cNvGrpSpPr>
            <p:nvPr/>
          </p:nvGrpSpPr>
          <p:grpSpPr bwMode="auto">
            <a:xfrm>
              <a:off x="4502" y="3363"/>
              <a:ext cx="672" cy="525"/>
              <a:chOff x="47" y="0"/>
              <a:chExt cx="5713" cy="4320"/>
            </a:xfrm>
          </p:grpSpPr>
          <p:sp>
            <p:nvSpPr>
              <p:cNvPr id="147479" name="Freeform 23"/>
              <p:cNvSpPr>
                <a:spLocks/>
              </p:cNvSpPr>
              <p:nvPr/>
            </p:nvSpPr>
            <p:spPr bwMode="auto">
              <a:xfrm>
                <a:off x="47" y="0"/>
                <a:ext cx="5713" cy="4320"/>
              </a:xfrm>
              <a:custGeom>
                <a:avLst/>
                <a:gdLst>
                  <a:gd name="T0" fmla="*/ 3365 w 5713"/>
                  <a:gd name="T1" fmla="*/ 58 h 4320"/>
                  <a:gd name="T2" fmla="*/ 3390 w 5713"/>
                  <a:gd name="T3" fmla="*/ 142 h 4320"/>
                  <a:gd name="T4" fmla="*/ 3613 w 5713"/>
                  <a:gd name="T5" fmla="*/ 187 h 4320"/>
                  <a:gd name="T6" fmla="*/ 4015 w 5713"/>
                  <a:gd name="T7" fmla="*/ 178 h 4320"/>
                  <a:gd name="T8" fmla="*/ 4051 w 5713"/>
                  <a:gd name="T9" fmla="*/ 310 h 4320"/>
                  <a:gd name="T10" fmla="*/ 3735 w 5713"/>
                  <a:gd name="T11" fmla="*/ 420 h 4320"/>
                  <a:gd name="T12" fmla="*/ 3794 w 5713"/>
                  <a:gd name="T13" fmla="*/ 514 h 4320"/>
                  <a:gd name="T14" fmla="*/ 3699 w 5713"/>
                  <a:gd name="T15" fmla="*/ 610 h 4320"/>
                  <a:gd name="T16" fmla="*/ 3576 w 5713"/>
                  <a:gd name="T17" fmla="*/ 663 h 4320"/>
                  <a:gd name="T18" fmla="*/ 3529 w 5713"/>
                  <a:gd name="T19" fmla="*/ 765 h 4320"/>
                  <a:gd name="T20" fmla="*/ 3699 w 5713"/>
                  <a:gd name="T21" fmla="*/ 779 h 4320"/>
                  <a:gd name="T22" fmla="*/ 3838 w 5713"/>
                  <a:gd name="T23" fmla="*/ 866 h 4320"/>
                  <a:gd name="T24" fmla="*/ 3855 w 5713"/>
                  <a:gd name="T25" fmla="*/ 996 h 4320"/>
                  <a:gd name="T26" fmla="*/ 4086 w 5713"/>
                  <a:gd name="T27" fmla="*/ 1008 h 4320"/>
                  <a:gd name="T28" fmla="*/ 4093 w 5713"/>
                  <a:gd name="T29" fmla="*/ 1019 h 4320"/>
                  <a:gd name="T30" fmla="*/ 4213 w 5713"/>
                  <a:gd name="T31" fmla="*/ 990 h 4320"/>
                  <a:gd name="T32" fmla="*/ 4402 w 5713"/>
                  <a:gd name="T33" fmla="*/ 1022 h 4320"/>
                  <a:gd name="T34" fmla="*/ 5351 w 5713"/>
                  <a:gd name="T35" fmla="*/ 1452 h 4320"/>
                  <a:gd name="T36" fmla="*/ 5642 w 5713"/>
                  <a:gd name="T37" fmla="*/ 1563 h 4320"/>
                  <a:gd name="T38" fmla="*/ 5637 w 5713"/>
                  <a:gd name="T39" fmla="*/ 1877 h 4320"/>
                  <a:gd name="T40" fmla="*/ 5417 w 5713"/>
                  <a:gd name="T41" fmla="*/ 2071 h 4320"/>
                  <a:gd name="T42" fmla="*/ 5321 w 5713"/>
                  <a:gd name="T43" fmla="*/ 2666 h 4320"/>
                  <a:gd name="T44" fmla="*/ 5311 w 5713"/>
                  <a:gd name="T45" fmla="*/ 2755 h 4320"/>
                  <a:gd name="T46" fmla="*/ 4581 w 5713"/>
                  <a:gd name="T47" fmla="*/ 3818 h 4320"/>
                  <a:gd name="T48" fmla="*/ 4260 w 5713"/>
                  <a:gd name="T49" fmla="*/ 3877 h 4320"/>
                  <a:gd name="T50" fmla="*/ 4554 w 5713"/>
                  <a:gd name="T51" fmla="*/ 4005 h 4320"/>
                  <a:gd name="T52" fmla="*/ 4525 w 5713"/>
                  <a:gd name="T53" fmla="*/ 4188 h 4320"/>
                  <a:gd name="T54" fmla="*/ 3961 w 5713"/>
                  <a:gd name="T55" fmla="*/ 4303 h 4320"/>
                  <a:gd name="T56" fmla="*/ 3451 w 5713"/>
                  <a:gd name="T57" fmla="*/ 4237 h 4320"/>
                  <a:gd name="T58" fmla="*/ 3194 w 5713"/>
                  <a:gd name="T59" fmla="*/ 4093 h 4320"/>
                  <a:gd name="T60" fmla="*/ 2990 w 5713"/>
                  <a:gd name="T61" fmla="*/ 3942 h 4320"/>
                  <a:gd name="T62" fmla="*/ 3034 w 5713"/>
                  <a:gd name="T63" fmla="*/ 3838 h 4320"/>
                  <a:gd name="T64" fmla="*/ 2789 w 5713"/>
                  <a:gd name="T65" fmla="*/ 3815 h 4320"/>
                  <a:gd name="T66" fmla="*/ 2632 w 5713"/>
                  <a:gd name="T67" fmla="*/ 3852 h 4320"/>
                  <a:gd name="T68" fmla="*/ 2598 w 5713"/>
                  <a:gd name="T69" fmla="*/ 3974 h 4320"/>
                  <a:gd name="T70" fmla="*/ 2478 w 5713"/>
                  <a:gd name="T71" fmla="*/ 4184 h 4320"/>
                  <a:gd name="T72" fmla="*/ 2169 w 5713"/>
                  <a:gd name="T73" fmla="*/ 4316 h 4320"/>
                  <a:gd name="T74" fmla="*/ 1723 w 5713"/>
                  <a:gd name="T75" fmla="*/ 4236 h 4320"/>
                  <a:gd name="T76" fmla="*/ 1515 w 5713"/>
                  <a:gd name="T77" fmla="*/ 4069 h 4320"/>
                  <a:gd name="T78" fmla="*/ 1203 w 5713"/>
                  <a:gd name="T79" fmla="*/ 3952 h 4320"/>
                  <a:gd name="T80" fmla="*/ 1017 w 5713"/>
                  <a:gd name="T81" fmla="*/ 3803 h 4320"/>
                  <a:gd name="T82" fmla="*/ 154 w 5713"/>
                  <a:gd name="T83" fmla="*/ 2099 h 4320"/>
                  <a:gd name="T84" fmla="*/ 5 w 5713"/>
                  <a:gd name="T85" fmla="*/ 1861 h 4320"/>
                  <a:gd name="T86" fmla="*/ 365 w 5713"/>
                  <a:gd name="T87" fmla="*/ 1116 h 4320"/>
                  <a:gd name="T88" fmla="*/ 870 w 5713"/>
                  <a:gd name="T89" fmla="*/ 1116 h 4320"/>
                  <a:gd name="T90" fmla="*/ 1395 w 5713"/>
                  <a:gd name="T91" fmla="*/ 1046 h 4320"/>
                  <a:gd name="T92" fmla="*/ 1497 w 5713"/>
                  <a:gd name="T93" fmla="*/ 992 h 4320"/>
                  <a:gd name="T94" fmla="*/ 1664 w 5713"/>
                  <a:gd name="T95" fmla="*/ 999 h 4320"/>
                  <a:gd name="T96" fmla="*/ 1814 w 5713"/>
                  <a:gd name="T97" fmla="*/ 995 h 4320"/>
                  <a:gd name="T98" fmla="*/ 2017 w 5713"/>
                  <a:gd name="T99" fmla="*/ 866 h 4320"/>
                  <a:gd name="T100" fmla="*/ 2260 w 5713"/>
                  <a:gd name="T101" fmla="*/ 782 h 4320"/>
                  <a:gd name="T102" fmla="*/ 2191 w 5713"/>
                  <a:gd name="T103" fmla="*/ 726 h 4320"/>
                  <a:gd name="T104" fmla="*/ 2056 w 5713"/>
                  <a:gd name="T105" fmla="*/ 670 h 4320"/>
                  <a:gd name="T106" fmla="*/ 2044 w 5713"/>
                  <a:gd name="T107" fmla="*/ 612 h 4320"/>
                  <a:gd name="T108" fmla="*/ 1973 w 5713"/>
                  <a:gd name="T109" fmla="*/ 575 h 4320"/>
                  <a:gd name="T110" fmla="*/ 1870 w 5713"/>
                  <a:gd name="T111" fmla="*/ 557 h 4320"/>
                  <a:gd name="T112" fmla="*/ 1689 w 5713"/>
                  <a:gd name="T113" fmla="*/ 406 h 4320"/>
                  <a:gd name="T114" fmla="*/ 2125 w 5713"/>
                  <a:gd name="T115" fmla="*/ 336 h 4320"/>
                  <a:gd name="T116" fmla="*/ 2740 w 5713"/>
                  <a:gd name="T117" fmla="*/ 30 h 43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5713" h="4320">
                    <a:moveTo>
                      <a:pt x="3348" y="0"/>
                    </a:moveTo>
                    <a:lnTo>
                      <a:pt x="3355" y="8"/>
                    </a:lnTo>
                    <a:lnTo>
                      <a:pt x="3360" y="16"/>
                    </a:lnTo>
                    <a:lnTo>
                      <a:pt x="3363" y="24"/>
                    </a:lnTo>
                    <a:lnTo>
                      <a:pt x="3365" y="32"/>
                    </a:lnTo>
                    <a:lnTo>
                      <a:pt x="3365" y="40"/>
                    </a:lnTo>
                    <a:lnTo>
                      <a:pt x="3365" y="48"/>
                    </a:lnTo>
                    <a:lnTo>
                      <a:pt x="3365" y="58"/>
                    </a:lnTo>
                    <a:lnTo>
                      <a:pt x="3365" y="66"/>
                    </a:lnTo>
                    <a:lnTo>
                      <a:pt x="3368" y="74"/>
                    </a:lnTo>
                    <a:lnTo>
                      <a:pt x="3373" y="83"/>
                    </a:lnTo>
                    <a:lnTo>
                      <a:pt x="3375" y="95"/>
                    </a:lnTo>
                    <a:lnTo>
                      <a:pt x="3377" y="107"/>
                    </a:lnTo>
                    <a:lnTo>
                      <a:pt x="3380" y="119"/>
                    </a:lnTo>
                    <a:lnTo>
                      <a:pt x="3385" y="131"/>
                    </a:lnTo>
                    <a:lnTo>
                      <a:pt x="3390" y="142"/>
                    </a:lnTo>
                    <a:lnTo>
                      <a:pt x="3395" y="154"/>
                    </a:lnTo>
                    <a:lnTo>
                      <a:pt x="3402" y="165"/>
                    </a:lnTo>
                    <a:lnTo>
                      <a:pt x="3409" y="175"/>
                    </a:lnTo>
                    <a:lnTo>
                      <a:pt x="3417" y="187"/>
                    </a:lnTo>
                    <a:lnTo>
                      <a:pt x="3424" y="197"/>
                    </a:lnTo>
                    <a:lnTo>
                      <a:pt x="3493" y="195"/>
                    </a:lnTo>
                    <a:lnTo>
                      <a:pt x="3554" y="191"/>
                    </a:lnTo>
                    <a:lnTo>
                      <a:pt x="3613" y="187"/>
                    </a:lnTo>
                    <a:lnTo>
                      <a:pt x="3667" y="182"/>
                    </a:lnTo>
                    <a:lnTo>
                      <a:pt x="3721" y="179"/>
                    </a:lnTo>
                    <a:lnTo>
                      <a:pt x="3775" y="174"/>
                    </a:lnTo>
                    <a:lnTo>
                      <a:pt x="3831" y="170"/>
                    </a:lnTo>
                    <a:lnTo>
                      <a:pt x="3887" y="166"/>
                    </a:lnTo>
                    <a:lnTo>
                      <a:pt x="3946" y="164"/>
                    </a:lnTo>
                    <a:lnTo>
                      <a:pt x="4010" y="162"/>
                    </a:lnTo>
                    <a:lnTo>
                      <a:pt x="4015" y="178"/>
                    </a:lnTo>
                    <a:lnTo>
                      <a:pt x="4020" y="195"/>
                    </a:lnTo>
                    <a:lnTo>
                      <a:pt x="4025" y="211"/>
                    </a:lnTo>
                    <a:lnTo>
                      <a:pt x="4029" y="228"/>
                    </a:lnTo>
                    <a:lnTo>
                      <a:pt x="4037" y="244"/>
                    </a:lnTo>
                    <a:lnTo>
                      <a:pt x="4042" y="261"/>
                    </a:lnTo>
                    <a:lnTo>
                      <a:pt x="4044" y="277"/>
                    </a:lnTo>
                    <a:lnTo>
                      <a:pt x="4049" y="294"/>
                    </a:lnTo>
                    <a:lnTo>
                      <a:pt x="4051" y="310"/>
                    </a:lnTo>
                    <a:lnTo>
                      <a:pt x="4054" y="326"/>
                    </a:lnTo>
                    <a:lnTo>
                      <a:pt x="3701" y="371"/>
                    </a:lnTo>
                    <a:lnTo>
                      <a:pt x="3689" y="381"/>
                    </a:lnTo>
                    <a:lnTo>
                      <a:pt x="3686" y="390"/>
                    </a:lnTo>
                    <a:lnTo>
                      <a:pt x="3694" y="398"/>
                    </a:lnTo>
                    <a:lnTo>
                      <a:pt x="3703" y="406"/>
                    </a:lnTo>
                    <a:lnTo>
                      <a:pt x="3718" y="413"/>
                    </a:lnTo>
                    <a:lnTo>
                      <a:pt x="3735" y="420"/>
                    </a:lnTo>
                    <a:lnTo>
                      <a:pt x="3752" y="427"/>
                    </a:lnTo>
                    <a:lnTo>
                      <a:pt x="3770" y="435"/>
                    </a:lnTo>
                    <a:lnTo>
                      <a:pt x="3782" y="443"/>
                    </a:lnTo>
                    <a:lnTo>
                      <a:pt x="3789" y="453"/>
                    </a:lnTo>
                    <a:lnTo>
                      <a:pt x="3797" y="468"/>
                    </a:lnTo>
                    <a:lnTo>
                      <a:pt x="3799" y="484"/>
                    </a:lnTo>
                    <a:lnTo>
                      <a:pt x="3797" y="499"/>
                    </a:lnTo>
                    <a:lnTo>
                      <a:pt x="3794" y="514"/>
                    </a:lnTo>
                    <a:lnTo>
                      <a:pt x="3787" y="528"/>
                    </a:lnTo>
                    <a:lnTo>
                      <a:pt x="3777" y="542"/>
                    </a:lnTo>
                    <a:lnTo>
                      <a:pt x="3767" y="556"/>
                    </a:lnTo>
                    <a:lnTo>
                      <a:pt x="3755" y="570"/>
                    </a:lnTo>
                    <a:lnTo>
                      <a:pt x="3740" y="582"/>
                    </a:lnTo>
                    <a:lnTo>
                      <a:pt x="3725" y="594"/>
                    </a:lnTo>
                    <a:lnTo>
                      <a:pt x="3713" y="603"/>
                    </a:lnTo>
                    <a:lnTo>
                      <a:pt x="3699" y="610"/>
                    </a:lnTo>
                    <a:lnTo>
                      <a:pt x="3679" y="614"/>
                    </a:lnTo>
                    <a:lnTo>
                      <a:pt x="3659" y="619"/>
                    </a:lnTo>
                    <a:lnTo>
                      <a:pt x="3640" y="623"/>
                    </a:lnTo>
                    <a:lnTo>
                      <a:pt x="3620" y="628"/>
                    </a:lnTo>
                    <a:lnTo>
                      <a:pt x="3603" y="634"/>
                    </a:lnTo>
                    <a:lnTo>
                      <a:pt x="3591" y="642"/>
                    </a:lnTo>
                    <a:lnTo>
                      <a:pt x="3581" y="651"/>
                    </a:lnTo>
                    <a:lnTo>
                      <a:pt x="3576" y="663"/>
                    </a:lnTo>
                    <a:lnTo>
                      <a:pt x="3576" y="676"/>
                    </a:lnTo>
                    <a:lnTo>
                      <a:pt x="3574" y="688"/>
                    </a:lnTo>
                    <a:lnTo>
                      <a:pt x="3569" y="701"/>
                    </a:lnTo>
                    <a:lnTo>
                      <a:pt x="3564" y="714"/>
                    </a:lnTo>
                    <a:lnTo>
                      <a:pt x="3556" y="726"/>
                    </a:lnTo>
                    <a:lnTo>
                      <a:pt x="3547" y="739"/>
                    </a:lnTo>
                    <a:lnTo>
                      <a:pt x="3537" y="752"/>
                    </a:lnTo>
                    <a:lnTo>
                      <a:pt x="3529" y="765"/>
                    </a:lnTo>
                    <a:lnTo>
                      <a:pt x="3520" y="778"/>
                    </a:lnTo>
                    <a:lnTo>
                      <a:pt x="3512" y="790"/>
                    </a:lnTo>
                    <a:lnTo>
                      <a:pt x="3542" y="790"/>
                    </a:lnTo>
                    <a:lnTo>
                      <a:pt x="3574" y="789"/>
                    </a:lnTo>
                    <a:lnTo>
                      <a:pt x="3603" y="787"/>
                    </a:lnTo>
                    <a:lnTo>
                      <a:pt x="3635" y="783"/>
                    </a:lnTo>
                    <a:lnTo>
                      <a:pt x="3667" y="781"/>
                    </a:lnTo>
                    <a:lnTo>
                      <a:pt x="3699" y="779"/>
                    </a:lnTo>
                    <a:lnTo>
                      <a:pt x="3730" y="779"/>
                    </a:lnTo>
                    <a:lnTo>
                      <a:pt x="3760" y="779"/>
                    </a:lnTo>
                    <a:lnTo>
                      <a:pt x="3792" y="782"/>
                    </a:lnTo>
                    <a:lnTo>
                      <a:pt x="3821" y="787"/>
                    </a:lnTo>
                    <a:lnTo>
                      <a:pt x="3833" y="807"/>
                    </a:lnTo>
                    <a:lnTo>
                      <a:pt x="3838" y="827"/>
                    </a:lnTo>
                    <a:lnTo>
                      <a:pt x="3841" y="846"/>
                    </a:lnTo>
                    <a:lnTo>
                      <a:pt x="3838" y="866"/>
                    </a:lnTo>
                    <a:lnTo>
                      <a:pt x="3833" y="885"/>
                    </a:lnTo>
                    <a:lnTo>
                      <a:pt x="3828" y="904"/>
                    </a:lnTo>
                    <a:lnTo>
                      <a:pt x="3821" y="925"/>
                    </a:lnTo>
                    <a:lnTo>
                      <a:pt x="3814" y="944"/>
                    </a:lnTo>
                    <a:lnTo>
                      <a:pt x="3809" y="964"/>
                    </a:lnTo>
                    <a:lnTo>
                      <a:pt x="3806" y="984"/>
                    </a:lnTo>
                    <a:lnTo>
                      <a:pt x="3831" y="990"/>
                    </a:lnTo>
                    <a:lnTo>
                      <a:pt x="3855" y="996"/>
                    </a:lnTo>
                    <a:lnTo>
                      <a:pt x="3882" y="999"/>
                    </a:lnTo>
                    <a:lnTo>
                      <a:pt x="3912" y="1002"/>
                    </a:lnTo>
                    <a:lnTo>
                      <a:pt x="3944" y="1003"/>
                    </a:lnTo>
                    <a:lnTo>
                      <a:pt x="3973" y="1004"/>
                    </a:lnTo>
                    <a:lnTo>
                      <a:pt x="4005" y="1005"/>
                    </a:lnTo>
                    <a:lnTo>
                      <a:pt x="4034" y="1005"/>
                    </a:lnTo>
                    <a:lnTo>
                      <a:pt x="4061" y="1006"/>
                    </a:lnTo>
                    <a:lnTo>
                      <a:pt x="4086" y="1008"/>
                    </a:lnTo>
                    <a:lnTo>
                      <a:pt x="4086" y="1010"/>
                    </a:lnTo>
                    <a:lnTo>
                      <a:pt x="4086" y="1012"/>
                    </a:lnTo>
                    <a:lnTo>
                      <a:pt x="4088" y="1013"/>
                    </a:lnTo>
                    <a:lnTo>
                      <a:pt x="4088" y="1014"/>
                    </a:lnTo>
                    <a:lnTo>
                      <a:pt x="4088" y="1015"/>
                    </a:lnTo>
                    <a:lnTo>
                      <a:pt x="4088" y="1016"/>
                    </a:lnTo>
                    <a:lnTo>
                      <a:pt x="4091" y="1018"/>
                    </a:lnTo>
                    <a:lnTo>
                      <a:pt x="4093" y="1019"/>
                    </a:lnTo>
                    <a:lnTo>
                      <a:pt x="4096" y="1020"/>
                    </a:lnTo>
                    <a:lnTo>
                      <a:pt x="4098" y="1020"/>
                    </a:lnTo>
                    <a:lnTo>
                      <a:pt x="4115" y="1013"/>
                    </a:lnTo>
                    <a:lnTo>
                      <a:pt x="4132" y="1007"/>
                    </a:lnTo>
                    <a:lnTo>
                      <a:pt x="4152" y="1002"/>
                    </a:lnTo>
                    <a:lnTo>
                      <a:pt x="4172" y="997"/>
                    </a:lnTo>
                    <a:lnTo>
                      <a:pt x="4191" y="994"/>
                    </a:lnTo>
                    <a:lnTo>
                      <a:pt x="4213" y="990"/>
                    </a:lnTo>
                    <a:lnTo>
                      <a:pt x="4235" y="987"/>
                    </a:lnTo>
                    <a:lnTo>
                      <a:pt x="4255" y="984"/>
                    </a:lnTo>
                    <a:lnTo>
                      <a:pt x="4277" y="982"/>
                    </a:lnTo>
                    <a:lnTo>
                      <a:pt x="4299" y="979"/>
                    </a:lnTo>
                    <a:lnTo>
                      <a:pt x="4333" y="987"/>
                    </a:lnTo>
                    <a:lnTo>
                      <a:pt x="4360" y="997"/>
                    </a:lnTo>
                    <a:lnTo>
                      <a:pt x="4382" y="1008"/>
                    </a:lnTo>
                    <a:lnTo>
                      <a:pt x="4402" y="1022"/>
                    </a:lnTo>
                    <a:lnTo>
                      <a:pt x="4414" y="1037"/>
                    </a:lnTo>
                    <a:lnTo>
                      <a:pt x="4426" y="1052"/>
                    </a:lnTo>
                    <a:lnTo>
                      <a:pt x="4436" y="1068"/>
                    </a:lnTo>
                    <a:lnTo>
                      <a:pt x="4446" y="1085"/>
                    </a:lnTo>
                    <a:lnTo>
                      <a:pt x="4456" y="1101"/>
                    </a:lnTo>
                    <a:lnTo>
                      <a:pt x="4468" y="1116"/>
                    </a:lnTo>
                    <a:lnTo>
                      <a:pt x="5351" y="1119"/>
                    </a:lnTo>
                    <a:lnTo>
                      <a:pt x="5351" y="1452"/>
                    </a:lnTo>
                    <a:lnTo>
                      <a:pt x="5387" y="1466"/>
                    </a:lnTo>
                    <a:lnTo>
                      <a:pt x="5424" y="1478"/>
                    </a:lnTo>
                    <a:lnTo>
                      <a:pt x="5463" y="1492"/>
                    </a:lnTo>
                    <a:lnTo>
                      <a:pt x="5503" y="1504"/>
                    </a:lnTo>
                    <a:lnTo>
                      <a:pt x="5542" y="1517"/>
                    </a:lnTo>
                    <a:lnTo>
                      <a:pt x="5578" y="1531"/>
                    </a:lnTo>
                    <a:lnTo>
                      <a:pt x="5610" y="1547"/>
                    </a:lnTo>
                    <a:lnTo>
                      <a:pt x="5642" y="1563"/>
                    </a:lnTo>
                    <a:lnTo>
                      <a:pt x="5667" y="1581"/>
                    </a:lnTo>
                    <a:lnTo>
                      <a:pt x="5686" y="1602"/>
                    </a:lnTo>
                    <a:lnTo>
                      <a:pt x="5706" y="1648"/>
                    </a:lnTo>
                    <a:lnTo>
                      <a:pt x="5713" y="1695"/>
                    </a:lnTo>
                    <a:lnTo>
                      <a:pt x="5708" y="1742"/>
                    </a:lnTo>
                    <a:lnTo>
                      <a:pt x="5694" y="1788"/>
                    </a:lnTo>
                    <a:lnTo>
                      <a:pt x="5669" y="1834"/>
                    </a:lnTo>
                    <a:lnTo>
                      <a:pt x="5637" y="1877"/>
                    </a:lnTo>
                    <a:lnTo>
                      <a:pt x="5603" y="1922"/>
                    </a:lnTo>
                    <a:lnTo>
                      <a:pt x="5561" y="1964"/>
                    </a:lnTo>
                    <a:lnTo>
                      <a:pt x="5517" y="2005"/>
                    </a:lnTo>
                    <a:lnTo>
                      <a:pt x="5473" y="2045"/>
                    </a:lnTo>
                    <a:lnTo>
                      <a:pt x="5458" y="2052"/>
                    </a:lnTo>
                    <a:lnTo>
                      <a:pt x="5446" y="2059"/>
                    </a:lnTo>
                    <a:lnTo>
                      <a:pt x="5431" y="2066"/>
                    </a:lnTo>
                    <a:lnTo>
                      <a:pt x="5417" y="2071"/>
                    </a:lnTo>
                    <a:lnTo>
                      <a:pt x="5402" y="2077"/>
                    </a:lnTo>
                    <a:lnTo>
                      <a:pt x="5390" y="2083"/>
                    </a:lnTo>
                    <a:lnTo>
                      <a:pt x="5375" y="2088"/>
                    </a:lnTo>
                    <a:lnTo>
                      <a:pt x="5360" y="2094"/>
                    </a:lnTo>
                    <a:lnTo>
                      <a:pt x="5346" y="2101"/>
                    </a:lnTo>
                    <a:lnTo>
                      <a:pt x="5333" y="2107"/>
                    </a:lnTo>
                    <a:lnTo>
                      <a:pt x="5314" y="2654"/>
                    </a:lnTo>
                    <a:lnTo>
                      <a:pt x="5321" y="2666"/>
                    </a:lnTo>
                    <a:lnTo>
                      <a:pt x="5324" y="2677"/>
                    </a:lnTo>
                    <a:lnTo>
                      <a:pt x="5324" y="2688"/>
                    </a:lnTo>
                    <a:lnTo>
                      <a:pt x="5321" y="2700"/>
                    </a:lnTo>
                    <a:lnTo>
                      <a:pt x="5319" y="2711"/>
                    </a:lnTo>
                    <a:lnTo>
                      <a:pt x="5316" y="2723"/>
                    </a:lnTo>
                    <a:lnTo>
                      <a:pt x="5314" y="2733"/>
                    </a:lnTo>
                    <a:lnTo>
                      <a:pt x="5311" y="2744"/>
                    </a:lnTo>
                    <a:lnTo>
                      <a:pt x="5311" y="2755"/>
                    </a:lnTo>
                    <a:lnTo>
                      <a:pt x="5314" y="2765"/>
                    </a:lnTo>
                    <a:lnTo>
                      <a:pt x="5297" y="3818"/>
                    </a:lnTo>
                    <a:lnTo>
                      <a:pt x="5179" y="3818"/>
                    </a:lnTo>
                    <a:lnTo>
                      <a:pt x="5059" y="3818"/>
                    </a:lnTo>
                    <a:lnTo>
                      <a:pt x="4939" y="3818"/>
                    </a:lnTo>
                    <a:lnTo>
                      <a:pt x="4819" y="3818"/>
                    </a:lnTo>
                    <a:lnTo>
                      <a:pt x="4699" y="3818"/>
                    </a:lnTo>
                    <a:lnTo>
                      <a:pt x="4581" y="3818"/>
                    </a:lnTo>
                    <a:lnTo>
                      <a:pt x="4463" y="3818"/>
                    </a:lnTo>
                    <a:lnTo>
                      <a:pt x="4353" y="3818"/>
                    </a:lnTo>
                    <a:lnTo>
                      <a:pt x="4245" y="3818"/>
                    </a:lnTo>
                    <a:lnTo>
                      <a:pt x="4142" y="3818"/>
                    </a:lnTo>
                    <a:lnTo>
                      <a:pt x="4105" y="3847"/>
                    </a:lnTo>
                    <a:lnTo>
                      <a:pt x="4154" y="3859"/>
                    </a:lnTo>
                    <a:lnTo>
                      <a:pt x="4206" y="3868"/>
                    </a:lnTo>
                    <a:lnTo>
                      <a:pt x="4260" y="3877"/>
                    </a:lnTo>
                    <a:lnTo>
                      <a:pt x="4311" y="3886"/>
                    </a:lnTo>
                    <a:lnTo>
                      <a:pt x="4363" y="3895"/>
                    </a:lnTo>
                    <a:lnTo>
                      <a:pt x="4409" y="3907"/>
                    </a:lnTo>
                    <a:lnTo>
                      <a:pt x="4453" y="3920"/>
                    </a:lnTo>
                    <a:lnTo>
                      <a:pt x="4490" y="3936"/>
                    </a:lnTo>
                    <a:lnTo>
                      <a:pt x="4522" y="3957"/>
                    </a:lnTo>
                    <a:lnTo>
                      <a:pt x="4547" y="3982"/>
                    </a:lnTo>
                    <a:lnTo>
                      <a:pt x="4554" y="4005"/>
                    </a:lnTo>
                    <a:lnTo>
                      <a:pt x="4556" y="4028"/>
                    </a:lnTo>
                    <a:lnTo>
                      <a:pt x="4556" y="4051"/>
                    </a:lnTo>
                    <a:lnTo>
                      <a:pt x="4554" y="4074"/>
                    </a:lnTo>
                    <a:lnTo>
                      <a:pt x="4549" y="4098"/>
                    </a:lnTo>
                    <a:lnTo>
                      <a:pt x="4542" y="4120"/>
                    </a:lnTo>
                    <a:lnTo>
                      <a:pt x="4537" y="4143"/>
                    </a:lnTo>
                    <a:lnTo>
                      <a:pt x="4529" y="4165"/>
                    </a:lnTo>
                    <a:lnTo>
                      <a:pt x="4525" y="4188"/>
                    </a:lnTo>
                    <a:lnTo>
                      <a:pt x="4520" y="4208"/>
                    </a:lnTo>
                    <a:lnTo>
                      <a:pt x="4456" y="4242"/>
                    </a:lnTo>
                    <a:lnTo>
                      <a:pt x="4385" y="4267"/>
                    </a:lnTo>
                    <a:lnTo>
                      <a:pt x="4306" y="4284"/>
                    </a:lnTo>
                    <a:lnTo>
                      <a:pt x="4225" y="4296"/>
                    </a:lnTo>
                    <a:lnTo>
                      <a:pt x="4140" y="4302"/>
                    </a:lnTo>
                    <a:lnTo>
                      <a:pt x="4051" y="4304"/>
                    </a:lnTo>
                    <a:lnTo>
                      <a:pt x="3961" y="4303"/>
                    </a:lnTo>
                    <a:lnTo>
                      <a:pt x="3870" y="4300"/>
                    </a:lnTo>
                    <a:lnTo>
                      <a:pt x="3779" y="4294"/>
                    </a:lnTo>
                    <a:lnTo>
                      <a:pt x="3689" y="4287"/>
                    </a:lnTo>
                    <a:lnTo>
                      <a:pt x="3647" y="4278"/>
                    </a:lnTo>
                    <a:lnTo>
                      <a:pt x="3600" y="4269"/>
                    </a:lnTo>
                    <a:lnTo>
                      <a:pt x="3551" y="4260"/>
                    </a:lnTo>
                    <a:lnTo>
                      <a:pt x="3500" y="4248"/>
                    </a:lnTo>
                    <a:lnTo>
                      <a:pt x="3451" y="4237"/>
                    </a:lnTo>
                    <a:lnTo>
                      <a:pt x="3407" y="4223"/>
                    </a:lnTo>
                    <a:lnTo>
                      <a:pt x="3368" y="4207"/>
                    </a:lnTo>
                    <a:lnTo>
                      <a:pt x="3338" y="4189"/>
                    </a:lnTo>
                    <a:lnTo>
                      <a:pt x="3319" y="4166"/>
                    </a:lnTo>
                    <a:lnTo>
                      <a:pt x="3311" y="4140"/>
                    </a:lnTo>
                    <a:lnTo>
                      <a:pt x="3272" y="4125"/>
                    </a:lnTo>
                    <a:lnTo>
                      <a:pt x="3233" y="4109"/>
                    </a:lnTo>
                    <a:lnTo>
                      <a:pt x="3194" y="4093"/>
                    </a:lnTo>
                    <a:lnTo>
                      <a:pt x="3157" y="4076"/>
                    </a:lnTo>
                    <a:lnTo>
                      <a:pt x="3123" y="4058"/>
                    </a:lnTo>
                    <a:lnTo>
                      <a:pt x="3091" y="4039"/>
                    </a:lnTo>
                    <a:lnTo>
                      <a:pt x="3059" y="4020"/>
                    </a:lnTo>
                    <a:lnTo>
                      <a:pt x="3029" y="3999"/>
                    </a:lnTo>
                    <a:lnTo>
                      <a:pt x="3005" y="3978"/>
                    </a:lnTo>
                    <a:lnTo>
                      <a:pt x="2983" y="3955"/>
                    </a:lnTo>
                    <a:lnTo>
                      <a:pt x="2990" y="3942"/>
                    </a:lnTo>
                    <a:lnTo>
                      <a:pt x="2995" y="3928"/>
                    </a:lnTo>
                    <a:lnTo>
                      <a:pt x="3000" y="3916"/>
                    </a:lnTo>
                    <a:lnTo>
                      <a:pt x="3005" y="3902"/>
                    </a:lnTo>
                    <a:lnTo>
                      <a:pt x="3012" y="3888"/>
                    </a:lnTo>
                    <a:lnTo>
                      <a:pt x="3017" y="3876"/>
                    </a:lnTo>
                    <a:lnTo>
                      <a:pt x="3022" y="3863"/>
                    </a:lnTo>
                    <a:lnTo>
                      <a:pt x="3027" y="3851"/>
                    </a:lnTo>
                    <a:lnTo>
                      <a:pt x="3034" y="3838"/>
                    </a:lnTo>
                    <a:lnTo>
                      <a:pt x="3039" y="3827"/>
                    </a:lnTo>
                    <a:lnTo>
                      <a:pt x="3005" y="3819"/>
                    </a:lnTo>
                    <a:lnTo>
                      <a:pt x="2971" y="3813"/>
                    </a:lnTo>
                    <a:lnTo>
                      <a:pt x="2936" y="3812"/>
                    </a:lnTo>
                    <a:lnTo>
                      <a:pt x="2902" y="3812"/>
                    </a:lnTo>
                    <a:lnTo>
                      <a:pt x="2865" y="3813"/>
                    </a:lnTo>
                    <a:lnTo>
                      <a:pt x="2828" y="3814"/>
                    </a:lnTo>
                    <a:lnTo>
                      <a:pt x="2789" y="3815"/>
                    </a:lnTo>
                    <a:lnTo>
                      <a:pt x="2750" y="3816"/>
                    </a:lnTo>
                    <a:lnTo>
                      <a:pt x="2706" y="3815"/>
                    </a:lnTo>
                    <a:lnTo>
                      <a:pt x="2659" y="3811"/>
                    </a:lnTo>
                    <a:lnTo>
                      <a:pt x="2647" y="3818"/>
                    </a:lnTo>
                    <a:lnTo>
                      <a:pt x="2640" y="3824"/>
                    </a:lnTo>
                    <a:lnTo>
                      <a:pt x="2635" y="3834"/>
                    </a:lnTo>
                    <a:lnTo>
                      <a:pt x="2632" y="3843"/>
                    </a:lnTo>
                    <a:lnTo>
                      <a:pt x="2632" y="3852"/>
                    </a:lnTo>
                    <a:lnTo>
                      <a:pt x="2632" y="3861"/>
                    </a:lnTo>
                    <a:lnTo>
                      <a:pt x="2632" y="3870"/>
                    </a:lnTo>
                    <a:lnTo>
                      <a:pt x="2632" y="3879"/>
                    </a:lnTo>
                    <a:lnTo>
                      <a:pt x="2630" y="3886"/>
                    </a:lnTo>
                    <a:lnTo>
                      <a:pt x="2623" y="3893"/>
                    </a:lnTo>
                    <a:lnTo>
                      <a:pt x="2615" y="3920"/>
                    </a:lnTo>
                    <a:lnTo>
                      <a:pt x="2608" y="3947"/>
                    </a:lnTo>
                    <a:lnTo>
                      <a:pt x="2598" y="3974"/>
                    </a:lnTo>
                    <a:lnTo>
                      <a:pt x="2591" y="4003"/>
                    </a:lnTo>
                    <a:lnTo>
                      <a:pt x="2578" y="4030"/>
                    </a:lnTo>
                    <a:lnTo>
                      <a:pt x="2566" y="4058"/>
                    </a:lnTo>
                    <a:lnTo>
                      <a:pt x="2554" y="4084"/>
                    </a:lnTo>
                    <a:lnTo>
                      <a:pt x="2537" y="4110"/>
                    </a:lnTo>
                    <a:lnTo>
                      <a:pt x="2520" y="4136"/>
                    </a:lnTo>
                    <a:lnTo>
                      <a:pt x="2497" y="4160"/>
                    </a:lnTo>
                    <a:lnTo>
                      <a:pt x="2478" y="4184"/>
                    </a:lnTo>
                    <a:lnTo>
                      <a:pt x="2453" y="4206"/>
                    </a:lnTo>
                    <a:lnTo>
                      <a:pt x="2422" y="4228"/>
                    </a:lnTo>
                    <a:lnTo>
                      <a:pt x="2387" y="4248"/>
                    </a:lnTo>
                    <a:lnTo>
                      <a:pt x="2348" y="4267"/>
                    </a:lnTo>
                    <a:lnTo>
                      <a:pt x="2309" y="4283"/>
                    </a:lnTo>
                    <a:lnTo>
                      <a:pt x="2265" y="4296"/>
                    </a:lnTo>
                    <a:lnTo>
                      <a:pt x="2218" y="4308"/>
                    </a:lnTo>
                    <a:lnTo>
                      <a:pt x="2169" y="4316"/>
                    </a:lnTo>
                    <a:lnTo>
                      <a:pt x="2120" y="4320"/>
                    </a:lnTo>
                    <a:lnTo>
                      <a:pt x="2054" y="4319"/>
                    </a:lnTo>
                    <a:lnTo>
                      <a:pt x="1993" y="4312"/>
                    </a:lnTo>
                    <a:lnTo>
                      <a:pt x="1934" y="4303"/>
                    </a:lnTo>
                    <a:lnTo>
                      <a:pt x="1877" y="4290"/>
                    </a:lnTo>
                    <a:lnTo>
                      <a:pt x="1823" y="4274"/>
                    </a:lnTo>
                    <a:lnTo>
                      <a:pt x="1772" y="4255"/>
                    </a:lnTo>
                    <a:lnTo>
                      <a:pt x="1723" y="4236"/>
                    </a:lnTo>
                    <a:lnTo>
                      <a:pt x="1676" y="4215"/>
                    </a:lnTo>
                    <a:lnTo>
                      <a:pt x="1632" y="4194"/>
                    </a:lnTo>
                    <a:lnTo>
                      <a:pt x="1591" y="4173"/>
                    </a:lnTo>
                    <a:lnTo>
                      <a:pt x="1610" y="4143"/>
                    </a:lnTo>
                    <a:lnTo>
                      <a:pt x="1610" y="4119"/>
                    </a:lnTo>
                    <a:lnTo>
                      <a:pt x="1591" y="4100"/>
                    </a:lnTo>
                    <a:lnTo>
                      <a:pt x="1559" y="4083"/>
                    </a:lnTo>
                    <a:lnTo>
                      <a:pt x="1515" y="4069"/>
                    </a:lnTo>
                    <a:lnTo>
                      <a:pt x="1466" y="4056"/>
                    </a:lnTo>
                    <a:lnTo>
                      <a:pt x="1414" y="4044"/>
                    </a:lnTo>
                    <a:lnTo>
                      <a:pt x="1368" y="4032"/>
                    </a:lnTo>
                    <a:lnTo>
                      <a:pt x="1323" y="4019"/>
                    </a:lnTo>
                    <a:lnTo>
                      <a:pt x="1292" y="4003"/>
                    </a:lnTo>
                    <a:lnTo>
                      <a:pt x="1260" y="3987"/>
                    </a:lnTo>
                    <a:lnTo>
                      <a:pt x="1230" y="3971"/>
                    </a:lnTo>
                    <a:lnTo>
                      <a:pt x="1203" y="3952"/>
                    </a:lnTo>
                    <a:lnTo>
                      <a:pt x="1179" y="3934"/>
                    </a:lnTo>
                    <a:lnTo>
                      <a:pt x="1159" y="3915"/>
                    </a:lnTo>
                    <a:lnTo>
                      <a:pt x="1140" y="3895"/>
                    </a:lnTo>
                    <a:lnTo>
                      <a:pt x="1122" y="3875"/>
                    </a:lnTo>
                    <a:lnTo>
                      <a:pt x="1105" y="3855"/>
                    </a:lnTo>
                    <a:lnTo>
                      <a:pt x="1088" y="3835"/>
                    </a:lnTo>
                    <a:lnTo>
                      <a:pt x="1071" y="3814"/>
                    </a:lnTo>
                    <a:lnTo>
                      <a:pt x="1017" y="3803"/>
                    </a:lnTo>
                    <a:lnTo>
                      <a:pt x="348" y="3803"/>
                    </a:lnTo>
                    <a:lnTo>
                      <a:pt x="355" y="2144"/>
                    </a:lnTo>
                    <a:lnTo>
                      <a:pt x="319" y="2140"/>
                    </a:lnTo>
                    <a:lnTo>
                      <a:pt x="284" y="2133"/>
                    </a:lnTo>
                    <a:lnTo>
                      <a:pt x="250" y="2126"/>
                    </a:lnTo>
                    <a:lnTo>
                      <a:pt x="216" y="2118"/>
                    </a:lnTo>
                    <a:lnTo>
                      <a:pt x="184" y="2109"/>
                    </a:lnTo>
                    <a:lnTo>
                      <a:pt x="154" y="2099"/>
                    </a:lnTo>
                    <a:lnTo>
                      <a:pt x="127" y="2087"/>
                    </a:lnTo>
                    <a:lnTo>
                      <a:pt x="103" y="2074"/>
                    </a:lnTo>
                    <a:lnTo>
                      <a:pt x="81" y="2059"/>
                    </a:lnTo>
                    <a:lnTo>
                      <a:pt x="64" y="2042"/>
                    </a:lnTo>
                    <a:lnTo>
                      <a:pt x="46" y="1999"/>
                    </a:lnTo>
                    <a:lnTo>
                      <a:pt x="32" y="1955"/>
                    </a:lnTo>
                    <a:lnTo>
                      <a:pt x="15" y="1908"/>
                    </a:lnTo>
                    <a:lnTo>
                      <a:pt x="5" y="1861"/>
                    </a:lnTo>
                    <a:lnTo>
                      <a:pt x="0" y="1813"/>
                    </a:lnTo>
                    <a:lnTo>
                      <a:pt x="2" y="1766"/>
                    </a:lnTo>
                    <a:lnTo>
                      <a:pt x="17" y="1720"/>
                    </a:lnTo>
                    <a:lnTo>
                      <a:pt x="42" y="1677"/>
                    </a:lnTo>
                    <a:lnTo>
                      <a:pt x="81" y="1635"/>
                    </a:lnTo>
                    <a:lnTo>
                      <a:pt x="135" y="1596"/>
                    </a:lnTo>
                    <a:lnTo>
                      <a:pt x="348" y="1543"/>
                    </a:lnTo>
                    <a:lnTo>
                      <a:pt x="365" y="1116"/>
                    </a:lnTo>
                    <a:lnTo>
                      <a:pt x="421" y="1116"/>
                    </a:lnTo>
                    <a:lnTo>
                      <a:pt x="485" y="1116"/>
                    </a:lnTo>
                    <a:lnTo>
                      <a:pt x="556" y="1116"/>
                    </a:lnTo>
                    <a:lnTo>
                      <a:pt x="630" y="1116"/>
                    </a:lnTo>
                    <a:lnTo>
                      <a:pt x="701" y="1116"/>
                    </a:lnTo>
                    <a:lnTo>
                      <a:pt x="767" y="1116"/>
                    </a:lnTo>
                    <a:lnTo>
                      <a:pt x="823" y="1116"/>
                    </a:lnTo>
                    <a:lnTo>
                      <a:pt x="870" y="1116"/>
                    </a:lnTo>
                    <a:lnTo>
                      <a:pt x="899" y="1116"/>
                    </a:lnTo>
                    <a:lnTo>
                      <a:pt x="909" y="1116"/>
                    </a:lnTo>
                    <a:lnTo>
                      <a:pt x="1319" y="1111"/>
                    </a:lnTo>
                    <a:lnTo>
                      <a:pt x="1331" y="1100"/>
                    </a:lnTo>
                    <a:lnTo>
                      <a:pt x="1345" y="1086"/>
                    </a:lnTo>
                    <a:lnTo>
                      <a:pt x="1360" y="1074"/>
                    </a:lnTo>
                    <a:lnTo>
                      <a:pt x="1377" y="1060"/>
                    </a:lnTo>
                    <a:lnTo>
                      <a:pt x="1395" y="1046"/>
                    </a:lnTo>
                    <a:lnTo>
                      <a:pt x="1412" y="1035"/>
                    </a:lnTo>
                    <a:lnTo>
                      <a:pt x="1424" y="1024"/>
                    </a:lnTo>
                    <a:lnTo>
                      <a:pt x="1436" y="1016"/>
                    </a:lnTo>
                    <a:lnTo>
                      <a:pt x="1444" y="1011"/>
                    </a:lnTo>
                    <a:lnTo>
                      <a:pt x="1446" y="1008"/>
                    </a:lnTo>
                    <a:lnTo>
                      <a:pt x="1461" y="1003"/>
                    </a:lnTo>
                    <a:lnTo>
                      <a:pt x="1478" y="997"/>
                    </a:lnTo>
                    <a:lnTo>
                      <a:pt x="1497" y="992"/>
                    </a:lnTo>
                    <a:lnTo>
                      <a:pt x="1517" y="988"/>
                    </a:lnTo>
                    <a:lnTo>
                      <a:pt x="1539" y="986"/>
                    </a:lnTo>
                    <a:lnTo>
                      <a:pt x="1564" y="983"/>
                    </a:lnTo>
                    <a:lnTo>
                      <a:pt x="1586" y="983"/>
                    </a:lnTo>
                    <a:lnTo>
                      <a:pt x="1610" y="984"/>
                    </a:lnTo>
                    <a:lnTo>
                      <a:pt x="1632" y="988"/>
                    </a:lnTo>
                    <a:lnTo>
                      <a:pt x="1652" y="992"/>
                    </a:lnTo>
                    <a:lnTo>
                      <a:pt x="1664" y="999"/>
                    </a:lnTo>
                    <a:lnTo>
                      <a:pt x="1676" y="1003"/>
                    </a:lnTo>
                    <a:lnTo>
                      <a:pt x="1694" y="1005"/>
                    </a:lnTo>
                    <a:lnTo>
                      <a:pt x="1713" y="1005"/>
                    </a:lnTo>
                    <a:lnTo>
                      <a:pt x="1733" y="1004"/>
                    </a:lnTo>
                    <a:lnTo>
                      <a:pt x="1752" y="1002"/>
                    </a:lnTo>
                    <a:lnTo>
                      <a:pt x="1774" y="999"/>
                    </a:lnTo>
                    <a:lnTo>
                      <a:pt x="1794" y="997"/>
                    </a:lnTo>
                    <a:lnTo>
                      <a:pt x="1814" y="995"/>
                    </a:lnTo>
                    <a:lnTo>
                      <a:pt x="1828" y="992"/>
                    </a:lnTo>
                    <a:lnTo>
                      <a:pt x="1897" y="991"/>
                    </a:lnTo>
                    <a:lnTo>
                      <a:pt x="1941" y="982"/>
                    </a:lnTo>
                    <a:lnTo>
                      <a:pt x="1973" y="966"/>
                    </a:lnTo>
                    <a:lnTo>
                      <a:pt x="1990" y="944"/>
                    </a:lnTo>
                    <a:lnTo>
                      <a:pt x="2002" y="919"/>
                    </a:lnTo>
                    <a:lnTo>
                      <a:pt x="2010" y="893"/>
                    </a:lnTo>
                    <a:lnTo>
                      <a:pt x="2017" y="866"/>
                    </a:lnTo>
                    <a:lnTo>
                      <a:pt x="2032" y="840"/>
                    </a:lnTo>
                    <a:lnTo>
                      <a:pt x="2056" y="818"/>
                    </a:lnTo>
                    <a:lnTo>
                      <a:pt x="2093" y="799"/>
                    </a:lnTo>
                    <a:lnTo>
                      <a:pt x="2262" y="814"/>
                    </a:lnTo>
                    <a:lnTo>
                      <a:pt x="2267" y="806"/>
                    </a:lnTo>
                    <a:lnTo>
                      <a:pt x="2265" y="797"/>
                    </a:lnTo>
                    <a:lnTo>
                      <a:pt x="2262" y="790"/>
                    </a:lnTo>
                    <a:lnTo>
                      <a:pt x="2260" y="782"/>
                    </a:lnTo>
                    <a:lnTo>
                      <a:pt x="2255" y="775"/>
                    </a:lnTo>
                    <a:lnTo>
                      <a:pt x="2247" y="767"/>
                    </a:lnTo>
                    <a:lnTo>
                      <a:pt x="2243" y="759"/>
                    </a:lnTo>
                    <a:lnTo>
                      <a:pt x="2238" y="751"/>
                    </a:lnTo>
                    <a:lnTo>
                      <a:pt x="2235" y="742"/>
                    </a:lnTo>
                    <a:lnTo>
                      <a:pt x="2233" y="732"/>
                    </a:lnTo>
                    <a:lnTo>
                      <a:pt x="2213" y="730"/>
                    </a:lnTo>
                    <a:lnTo>
                      <a:pt x="2191" y="726"/>
                    </a:lnTo>
                    <a:lnTo>
                      <a:pt x="2172" y="723"/>
                    </a:lnTo>
                    <a:lnTo>
                      <a:pt x="2152" y="717"/>
                    </a:lnTo>
                    <a:lnTo>
                      <a:pt x="2132" y="711"/>
                    </a:lnTo>
                    <a:lnTo>
                      <a:pt x="2113" y="706"/>
                    </a:lnTo>
                    <a:lnTo>
                      <a:pt x="2098" y="698"/>
                    </a:lnTo>
                    <a:lnTo>
                      <a:pt x="2081" y="690"/>
                    </a:lnTo>
                    <a:lnTo>
                      <a:pt x="2069" y="680"/>
                    </a:lnTo>
                    <a:lnTo>
                      <a:pt x="2056" y="670"/>
                    </a:lnTo>
                    <a:lnTo>
                      <a:pt x="2051" y="663"/>
                    </a:lnTo>
                    <a:lnTo>
                      <a:pt x="2049" y="655"/>
                    </a:lnTo>
                    <a:lnTo>
                      <a:pt x="2049" y="647"/>
                    </a:lnTo>
                    <a:lnTo>
                      <a:pt x="2051" y="639"/>
                    </a:lnTo>
                    <a:lnTo>
                      <a:pt x="2054" y="631"/>
                    </a:lnTo>
                    <a:lnTo>
                      <a:pt x="2056" y="624"/>
                    </a:lnTo>
                    <a:lnTo>
                      <a:pt x="2054" y="618"/>
                    </a:lnTo>
                    <a:lnTo>
                      <a:pt x="2044" y="612"/>
                    </a:lnTo>
                    <a:lnTo>
                      <a:pt x="2029" y="608"/>
                    </a:lnTo>
                    <a:lnTo>
                      <a:pt x="2005" y="605"/>
                    </a:lnTo>
                    <a:lnTo>
                      <a:pt x="1997" y="602"/>
                    </a:lnTo>
                    <a:lnTo>
                      <a:pt x="1990" y="597"/>
                    </a:lnTo>
                    <a:lnTo>
                      <a:pt x="1985" y="592"/>
                    </a:lnTo>
                    <a:lnTo>
                      <a:pt x="1980" y="587"/>
                    </a:lnTo>
                    <a:lnTo>
                      <a:pt x="1975" y="581"/>
                    </a:lnTo>
                    <a:lnTo>
                      <a:pt x="1973" y="575"/>
                    </a:lnTo>
                    <a:lnTo>
                      <a:pt x="1968" y="570"/>
                    </a:lnTo>
                    <a:lnTo>
                      <a:pt x="1966" y="565"/>
                    </a:lnTo>
                    <a:lnTo>
                      <a:pt x="1963" y="559"/>
                    </a:lnTo>
                    <a:lnTo>
                      <a:pt x="1961" y="556"/>
                    </a:lnTo>
                    <a:lnTo>
                      <a:pt x="1941" y="554"/>
                    </a:lnTo>
                    <a:lnTo>
                      <a:pt x="1917" y="554"/>
                    </a:lnTo>
                    <a:lnTo>
                      <a:pt x="1895" y="555"/>
                    </a:lnTo>
                    <a:lnTo>
                      <a:pt x="1870" y="557"/>
                    </a:lnTo>
                    <a:lnTo>
                      <a:pt x="1846" y="559"/>
                    </a:lnTo>
                    <a:lnTo>
                      <a:pt x="1821" y="563"/>
                    </a:lnTo>
                    <a:lnTo>
                      <a:pt x="1794" y="565"/>
                    </a:lnTo>
                    <a:lnTo>
                      <a:pt x="1767" y="567"/>
                    </a:lnTo>
                    <a:lnTo>
                      <a:pt x="1743" y="568"/>
                    </a:lnTo>
                    <a:lnTo>
                      <a:pt x="1716" y="567"/>
                    </a:lnTo>
                    <a:lnTo>
                      <a:pt x="1635" y="416"/>
                    </a:lnTo>
                    <a:lnTo>
                      <a:pt x="1689" y="406"/>
                    </a:lnTo>
                    <a:lnTo>
                      <a:pt x="1740" y="396"/>
                    </a:lnTo>
                    <a:lnTo>
                      <a:pt x="1794" y="387"/>
                    </a:lnTo>
                    <a:lnTo>
                      <a:pt x="1850" y="376"/>
                    </a:lnTo>
                    <a:lnTo>
                      <a:pt x="1904" y="368"/>
                    </a:lnTo>
                    <a:lnTo>
                      <a:pt x="1958" y="359"/>
                    </a:lnTo>
                    <a:lnTo>
                      <a:pt x="2015" y="351"/>
                    </a:lnTo>
                    <a:lnTo>
                      <a:pt x="2071" y="343"/>
                    </a:lnTo>
                    <a:lnTo>
                      <a:pt x="2125" y="336"/>
                    </a:lnTo>
                    <a:lnTo>
                      <a:pt x="2181" y="330"/>
                    </a:lnTo>
                    <a:lnTo>
                      <a:pt x="2218" y="314"/>
                    </a:lnTo>
                    <a:lnTo>
                      <a:pt x="2145" y="100"/>
                    </a:lnTo>
                    <a:lnTo>
                      <a:pt x="2262" y="84"/>
                    </a:lnTo>
                    <a:lnTo>
                      <a:pt x="2380" y="69"/>
                    </a:lnTo>
                    <a:lnTo>
                      <a:pt x="2500" y="54"/>
                    </a:lnTo>
                    <a:lnTo>
                      <a:pt x="2620" y="42"/>
                    </a:lnTo>
                    <a:lnTo>
                      <a:pt x="2740" y="30"/>
                    </a:lnTo>
                    <a:lnTo>
                      <a:pt x="2863" y="20"/>
                    </a:lnTo>
                    <a:lnTo>
                      <a:pt x="2985" y="12"/>
                    </a:lnTo>
                    <a:lnTo>
                      <a:pt x="3108" y="6"/>
                    </a:lnTo>
                    <a:lnTo>
                      <a:pt x="3228" y="3"/>
                    </a:lnTo>
                    <a:lnTo>
                      <a:pt x="3348" y="2"/>
                    </a:lnTo>
                    <a:lnTo>
                      <a:pt x="3348" y="2"/>
                    </a:lnTo>
                    <a:lnTo>
                      <a:pt x="3348" y="0"/>
                    </a:lnTo>
                    <a:close/>
                  </a:path>
                </a:pathLst>
              </a:custGeom>
              <a:solidFill>
                <a:srgbClr val="0019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480" name="Freeform 24"/>
              <p:cNvSpPr>
                <a:spLocks/>
              </p:cNvSpPr>
              <p:nvPr/>
            </p:nvSpPr>
            <p:spPr bwMode="auto">
              <a:xfrm>
                <a:off x="2380" y="83"/>
                <a:ext cx="890" cy="144"/>
              </a:xfrm>
              <a:custGeom>
                <a:avLst/>
                <a:gdLst>
                  <a:gd name="T0" fmla="*/ 890 w 890"/>
                  <a:gd name="T1" fmla="*/ 41 h 144"/>
                  <a:gd name="T2" fmla="*/ 890 w 890"/>
                  <a:gd name="T3" fmla="*/ 58 h 144"/>
                  <a:gd name="T4" fmla="*/ 804 w 890"/>
                  <a:gd name="T5" fmla="*/ 64 h 144"/>
                  <a:gd name="T6" fmla="*/ 716 w 890"/>
                  <a:gd name="T7" fmla="*/ 69 h 144"/>
                  <a:gd name="T8" fmla="*/ 630 w 890"/>
                  <a:gd name="T9" fmla="*/ 76 h 144"/>
                  <a:gd name="T10" fmla="*/ 540 w 890"/>
                  <a:gd name="T11" fmla="*/ 83 h 144"/>
                  <a:gd name="T12" fmla="*/ 451 w 890"/>
                  <a:gd name="T13" fmla="*/ 90 h 144"/>
                  <a:gd name="T14" fmla="*/ 365 w 890"/>
                  <a:gd name="T15" fmla="*/ 98 h 144"/>
                  <a:gd name="T16" fmla="*/ 277 w 890"/>
                  <a:gd name="T17" fmla="*/ 107 h 144"/>
                  <a:gd name="T18" fmla="*/ 191 w 890"/>
                  <a:gd name="T19" fmla="*/ 117 h 144"/>
                  <a:gd name="T20" fmla="*/ 108 w 890"/>
                  <a:gd name="T21" fmla="*/ 130 h 144"/>
                  <a:gd name="T22" fmla="*/ 25 w 890"/>
                  <a:gd name="T23" fmla="*/ 144 h 144"/>
                  <a:gd name="T24" fmla="*/ 0 w 890"/>
                  <a:gd name="T25" fmla="*/ 79 h 144"/>
                  <a:gd name="T26" fmla="*/ 81 w 890"/>
                  <a:gd name="T27" fmla="*/ 64 h 144"/>
                  <a:gd name="T28" fmla="*/ 164 w 890"/>
                  <a:gd name="T29" fmla="*/ 51 h 144"/>
                  <a:gd name="T30" fmla="*/ 248 w 890"/>
                  <a:gd name="T31" fmla="*/ 40 h 144"/>
                  <a:gd name="T32" fmla="*/ 334 w 890"/>
                  <a:gd name="T33" fmla="*/ 31 h 144"/>
                  <a:gd name="T34" fmla="*/ 422 w 890"/>
                  <a:gd name="T35" fmla="*/ 23 h 144"/>
                  <a:gd name="T36" fmla="*/ 510 w 890"/>
                  <a:gd name="T37" fmla="*/ 16 h 144"/>
                  <a:gd name="T38" fmla="*/ 598 w 890"/>
                  <a:gd name="T39" fmla="*/ 10 h 144"/>
                  <a:gd name="T40" fmla="*/ 687 w 890"/>
                  <a:gd name="T41" fmla="*/ 5 h 144"/>
                  <a:gd name="T42" fmla="*/ 775 w 890"/>
                  <a:gd name="T43" fmla="*/ 2 h 144"/>
                  <a:gd name="T44" fmla="*/ 863 w 890"/>
                  <a:gd name="T45" fmla="*/ 0 h 144"/>
                  <a:gd name="T46" fmla="*/ 890 w 890"/>
                  <a:gd name="T47" fmla="*/ 41 h 144"/>
                  <a:gd name="T48" fmla="*/ 890 w 890"/>
                  <a:gd name="T49" fmla="*/ 41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90" h="144">
                    <a:moveTo>
                      <a:pt x="890" y="41"/>
                    </a:moveTo>
                    <a:lnTo>
                      <a:pt x="890" y="58"/>
                    </a:lnTo>
                    <a:lnTo>
                      <a:pt x="804" y="64"/>
                    </a:lnTo>
                    <a:lnTo>
                      <a:pt x="716" y="69"/>
                    </a:lnTo>
                    <a:lnTo>
                      <a:pt x="630" y="76"/>
                    </a:lnTo>
                    <a:lnTo>
                      <a:pt x="540" y="83"/>
                    </a:lnTo>
                    <a:lnTo>
                      <a:pt x="451" y="90"/>
                    </a:lnTo>
                    <a:lnTo>
                      <a:pt x="365" y="98"/>
                    </a:lnTo>
                    <a:lnTo>
                      <a:pt x="277" y="107"/>
                    </a:lnTo>
                    <a:lnTo>
                      <a:pt x="191" y="117"/>
                    </a:lnTo>
                    <a:lnTo>
                      <a:pt x="108" y="130"/>
                    </a:lnTo>
                    <a:lnTo>
                      <a:pt x="25" y="144"/>
                    </a:lnTo>
                    <a:lnTo>
                      <a:pt x="0" y="79"/>
                    </a:lnTo>
                    <a:lnTo>
                      <a:pt x="81" y="64"/>
                    </a:lnTo>
                    <a:lnTo>
                      <a:pt x="164" y="51"/>
                    </a:lnTo>
                    <a:lnTo>
                      <a:pt x="248" y="40"/>
                    </a:lnTo>
                    <a:lnTo>
                      <a:pt x="334" y="31"/>
                    </a:lnTo>
                    <a:lnTo>
                      <a:pt x="422" y="23"/>
                    </a:lnTo>
                    <a:lnTo>
                      <a:pt x="510" y="16"/>
                    </a:lnTo>
                    <a:lnTo>
                      <a:pt x="598" y="10"/>
                    </a:lnTo>
                    <a:lnTo>
                      <a:pt x="687" y="5"/>
                    </a:lnTo>
                    <a:lnTo>
                      <a:pt x="775" y="2"/>
                    </a:lnTo>
                    <a:lnTo>
                      <a:pt x="863" y="0"/>
                    </a:lnTo>
                    <a:lnTo>
                      <a:pt x="890" y="41"/>
                    </a:lnTo>
                    <a:lnTo>
                      <a:pt x="890" y="41"/>
                    </a:lnTo>
                    <a:close/>
                  </a:path>
                </a:pathLst>
              </a:custGeom>
              <a:solidFill>
                <a:srgbClr val="FFB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481" name="Freeform 25"/>
              <p:cNvSpPr>
                <a:spLocks/>
              </p:cNvSpPr>
              <p:nvPr/>
            </p:nvSpPr>
            <p:spPr bwMode="auto">
              <a:xfrm>
                <a:off x="2412" y="162"/>
                <a:ext cx="875" cy="114"/>
              </a:xfrm>
              <a:custGeom>
                <a:avLst/>
                <a:gdLst>
                  <a:gd name="T0" fmla="*/ 875 w 875"/>
                  <a:gd name="T1" fmla="*/ 20 h 114"/>
                  <a:gd name="T2" fmla="*/ 858 w 875"/>
                  <a:gd name="T3" fmla="*/ 24 h 114"/>
                  <a:gd name="T4" fmla="*/ 838 w 875"/>
                  <a:gd name="T5" fmla="*/ 26 h 114"/>
                  <a:gd name="T6" fmla="*/ 816 w 875"/>
                  <a:gd name="T7" fmla="*/ 28 h 114"/>
                  <a:gd name="T8" fmla="*/ 794 w 875"/>
                  <a:gd name="T9" fmla="*/ 29 h 114"/>
                  <a:gd name="T10" fmla="*/ 770 w 875"/>
                  <a:gd name="T11" fmla="*/ 30 h 114"/>
                  <a:gd name="T12" fmla="*/ 745 w 875"/>
                  <a:gd name="T13" fmla="*/ 32 h 114"/>
                  <a:gd name="T14" fmla="*/ 723 w 875"/>
                  <a:gd name="T15" fmla="*/ 33 h 114"/>
                  <a:gd name="T16" fmla="*/ 699 w 875"/>
                  <a:gd name="T17" fmla="*/ 35 h 114"/>
                  <a:gd name="T18" fmla="*/ 677 w 875"/>
                  <a:gd name="T19" fmla="*/ 37 h 114"/>
                  <a:gd name="T20" fmla="*/ 655 w 875"/>
                  <a:gd name="T21" fmla="*/ 41 h 114"/>
                  <a:gd name="T22" fmla="*/ 588 w 875"/>
                  <a:gd name="T23" fmla="*/ 46 h 114"/>
                  <a:gd name="T24" fmla="*/ 522 w 875"/>
                  <a:gd name="T25" fmla="*/ 52 h 114"/>
                  <a:gd name="T26" fmla="*/ 456 w 875"/>
                  <a:gd name="T27" fmla="*/ 58 h 114"/>
                  <a:gd name="T28" fmla="*/ 392 w 875"/>
                  <a:gd name="T29" fmla="*/ 65 h 114"/>
                  <a:gd name="T30" fmla="*/ 329 w 875"/>
                  <a:gd name="T31" fmla="*/ 72 h 114"/>
                  <a:gd name="T32" fmla="*/ 265 w 875"/>
                  <a:gd name="T33" fmla="*/ 78 h 114"/>
                  <a:gd name="T34" fmla="*/ 204 w 875"/>
                  <a:gd name="T35" fmla="*/ 86 h 114"/>
                  <a:gd name="T36" fmla="*/ 142 w 875"/>
                  <a:gd name="T37" fmla="*/ 96 h 114"/>
                  <a:gd name="T38" fmla="*/ 81 w 875"/>
                  <a:gd name="T39" fmla="*/ 105 h 114"/>
                  <a:gd name="T40" fmla="*/ 20 w 875"/>
                  <a:gd name="T41" fmla="*/ 114 h 114"/>
                  <a:gd name="T42" fmla="*/ 0 w 875"/>
                  <a:gd name="T43" fmla="*/ 85 h 114"/>
                  <a:gd name="T44" fmla="*/ 79 w 875"/>
                  <a:gd name="T45" fmla="*/ 69 h 114"/>
                  <a:gd name="T46" fmla="*/ 162 w 875"/>
                  <a:gd name="T47" fmla="*/ 56 h 114"/>
                  <a:gd name="T48" fmla="*/ 245 w 875"/>
                  <a:gd name="T49" fmla="*/ 44 h 114"/>
                  <a:gd name="T50" fmla="*/ 333 w 875"/>
                  <a:gd name="T51" fmla="*/ 34 h 114"/>
                  <a:gd name="T52" fmla="*/ 422 w 875"/>
                  <a:gd name="T53" fmla="*/ 25 h 114"/>
                  <a:gd name="T54" fmla="*/ 512 w 875"/>
                  <a:gd name="T55" fmla="*/ 18 h 114"/>
                  <a:gd name="T56" fmla="*/ 603 w 875"/>
                  <a:gd name="T57" fmla="*/ 11 h 114"/>
                  <a:gd name="T58" fmla="*/ 694 w 875"/>
                  <a:gd name="T59" fmla="*/ 6 h 114"/>
                  <a:gd name="T60" fmla="*/ 782 w 875"/>
                  <a:gd name="T61" fmla="*/ 3 h 114"/>
                  <a:gd name="T62" fmla="*/ 868 w 875"/>
                  <a:gd name="T63" fmla="*/ 0 h 114"/>
                  <a:gd name="T64" fmla="*/ 875 w 875"/>
                  <a:gd name="T65" fmla="*/ 20 h 114"/>
                  <a:gd name="T66" fmla="*/ 875 w 875"/>
                  <a:gd name="T67" fmla="*/ 20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875" h="114">
                    <a:moveTo>
                      <a:pt x="875" y="20"/>
                    </a:moveTo>
                    <a:lnTo>
                      <a:pt x="858" y="24"/>
                    </a:lnTo>
                    <a:lnTo>
                      <a:pt x="838" y="26"/>
                    </a:lnTo>
                    <a:lnTo>
                      <a:pt x="816" y="28"/>
                    </a:lnTo>
                    <a:lnTo>
                      <a:pt x="794" y="29"/>
                    </a:lnTo>
                    <a:lnTo>
                      <a:pt x="770" y="30"/>
                    </a:lnTo>
                    <a:lnTo>
                      <a:pt x="745" y="32"/>
                    </a:lnTo>
                    <a:lnTo>
                      <a:pt x="723" y="33"/>
                    </a:lnTo>
                    <a:lnTo>
                      <a:pt x="699" y="35"/>
                    </a:lnTo>
                    <a:lnTo>
                      <a:pt x="677" y="37"/>
                    </a:lnTo>
                    <a:lnTo>
                      <a:pt x="655" y="41"/>
                    </a:lnTo>
                    <a:lnTo>
                      <a:pt x="588" y="46"/>
                    </a:lnTo>
                    <a:lnTo>
                      <a:pt x="522" y="52"/>
                    </a:lnTo>
                    <a:lnTo>
                      <a:pt x="456" y="58"/>
                    </a:lnTo>
                    <a:lnTo>
                      <a:pt x="392" y="65"/>
                    </a:lnTo>
                    <a:lnTo>
                      <a:pt x="329" y="72"/>
                    </a:lnTo>
                    <a:lnTo>
                      <a:pt x="265" y="78"/>
                    </a:lnTo>
                    <a:lnTo>
                      <a:pt x="204" y="86"/>
                    </a:lnTo>
                    <a:lnTo>
                      <a:pt x="142" y="96"/>
                    </a:lnTo>
                    <a:lnTo>
                      <a:pt x="81" y="105"/>
                    </a:lnTo>
                    <a:lnTo>
                      <a:pt x="20" y="114"/>
                    </a:lnTo>
                    <a:lnTo>
                      <a:pt x="0" y="85"/>
                    </a:lnTo>
                    <a:lnTo>
                      <a:pt x="79" y="69"/>
                    </a:lnTo>
                    <a:lnTo>
                      <a:pt x="162" y="56"/>
                    </a:lnTo>
                    <a:lnTo>
                      <a:pt x="245" y="44"/>
                    </a:lnTo>
                    <a:lnTo>
                      <a:pt x="333" y="34"/>
                    </a:lnTo>
                    <a:lnTo>
                      <a:pt x="422" y="25"/>
                    </a:lnTo>
                    <a:lnTo>
                      <a:pt x="512" y="18"/>
                    </a:lnTo>
                    <a:lnTo>
                      <a:pt x="603" y="11"/>
                    </a:lnTo>
                    <a:lnTo>
                      <a:pt x="694" y="6"/>
                    </a:lnTo>
                    <a:lnTo>
                      <a:pt x="782" y="3"/>
                    </a:lnTo>
                    <a:lnTo>
                      <a:pt x="868" y="0"/>
                    </a:lnTo>
                    <a:lnTo>
                      <a:pt x="875" y="20"/>
                    </a:lnTo>
                    <a:lnTo>
                      <a:pt x="875" y="20"/>
                    </a:lnTo>
                    <a:close/>
                  </a:path>
                </a:pathLst>
              </a:custGeom>
              <a:solidFill>
                <a:srgbClr val="FF00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482" name="Freeform 26"/>
              <p:cNvSpPr>
                <a:spLocks/>
              </p:cNvSpPr>
              <p:nvPr/>
            </p:nvSpPr>
            <p:spPr bwMode="auto">
              <a:xfrm>
                <a:off x="2442" y="238"/>
                <a:ext cx="865" cy="124"/>
              </a:xfrm>
              <a:custGeom>
                <a:avLst/>
                <a:gdLst>
                  <a:gd name="T0" fmla="*/ 865 w 865"/>
                  <a:gd name="T1" fmla="*/ 30 h 124"/>
                  <a:gd name="T2" fmla="*/ 774 w 865"/>
                  <a:gd name="T3" fmla="*/ 40 h 124"/>
                  <a:gd name="T4" fmla="*/ 686 w 865"/>
                  <a:gd name="T5" fmla="*/ 49 h 124"/>
                  <a:gd name="T6" fmla="*/ 603 w 865"/>
                  <a:gd name="T7" fmla="*/ 60 h 124"/>
                  <a:gd name="T8" fmla="*/ 519 w 865"/>
                  <a:gd name="T9" fmla="*/ 70 h 124"/>
                  <a:gd name="T10" fmla="*/ 438 w 865"/>
                  <a:gd name="T11" fmla="*/ 79 h 124"/>
                  <a:gd name="T12" fmla="*/ 355 w 865"/>
                  <a:gd name="T13" fmla="*/ 89 h 124"/>
                  <a:gd name="T14" fmla="*/ 272 w 865"/>
                  <a:gd name="T15" fmla="*/ 98 h 124"/>
                  <a:gd name="T16" fmla="*/ 188 w 865"/>
                  <a:gd name="T17" fmla="*/ 108 h 124"/>
                  <a:gd name="T18" fmla="*/ 100 w 865"/>
                  <a:gd name="T19" fmla="*/ 116 h 124"/>
                  <a:gd name="T20" fmla="*/ 7 w 865"/>
                  <a:gd name="T21" fmla="*/ 124 h 124"/>
                  <a:gd name="T22" fmla="*/ 0 w 865"/>
                  <a:gd name="T23" fmla="*/ 92 h 124"/>
                  <a:gd name="T24" fmla="*/ 83 w 865"/>
                  <a:gd name="T25" fmla="*/ 78 h 124"/>
                  <a:gd name="T26" fmla="*/ 166 w 865"/>
                  <a:gd name="T27" fmla="*/ 66 h 124"/>
                  <a:gd name="T28" fmla="*/ 250 w 865"/>
                  <a:gd name="T29" fmla="*/ 56 h 124"/>
                  <a:gd name="T30" fmla="*/ 333 w 865"/>
                  <a:gd name="T31" fmla="*/ 47 h 124"/>
                  <a:gd name="T32" fmla="*/ 416 w 865"/>
                  <a:gd name="T33" fmla="*/ 39 h 124"/>
                  <a:gd name="T34" fmla="*/ 502 w 865"/>
                  <a:gd name="T35" fmla="*/ 31 h 124"/>
                  <a:gd name="T36" fmla="*/ 585 w 865"/>
                  <a:gd name="T37" fmla="*/ 24 h 124"/>
                  <a:gd name="T38" fmla="*/ 671 w 865"/>
                  <a:gd name="T39" fmla="*/ 16 h 124"/>
                  <a:gd name="T40" fmla="*/ 759 w 865"/>
                  <a:gd name="T41" fmla="*/ 8 h 124"/>
                  <a:gd name="T42" fmla="*/ 845 w 865"/>
                  <a:gd name="T43" fmla="*/ 0 h 124"/>
                  <a:gd name="T44" fmla="*/ 850 w 865"/>
                  <a:gd name="T45" fmla="*/ 4 h 124"/>
                  <a:gd name="T46" fmla="*/ 853 w 865"/>
                  <a:gd name="T47" fmla="*/ 6 h 124"/>
                  <a:gd name="T48" fmla="*/ 855 w 865"/>
                  <a:gd name="T49" fmla="*/ 9 h 124"/>
                  <a:gd name="T50" fmla="*/ 857 w 865"/>
                  <a:gd name="T51" fmla="*/ 12 h 124"/>
                  <a:gd name="T52" fmla="*/ 857 w 865"/>
                  <a:gd name="T53" fmla="*/ 15 h 124"/>
                  <a:gd name="T54" fmla="*/ 860 w 865"/>
                  <a:gd name="T55" fmla="*/ 17 h 124"/>
                  <a:gd name="T56" fmla="*/ 860 w 865"/>
                  <a:gd name="T57" fmla="*/ 21 h 124"/>
                  <a:gd name="T58" fmla="*/ 862 w 865"/>
                  <a:gd name="T59" fmla="*/ 24 h 124"/>
                  <a:gd name="T60" fmla="*/ 862 w 865"/>
                  <a:gd name="T61" fmla="*/ 26 h 124"/>
                  <a:gd name="T62" fmla="*/ 865 w 865"/>
                  <a:gd name="T63" fmla="*/ 30 h 124"/>
                  <a:gd name="T64" fmla="*/ 865 w 865"/>
                  <a:gd name="T65" fmla="*/ 30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65" h="124">
                    <a:moveTo>
                      <a:pt x="865" y="30"/>
                    </a:moveTo>
                    <a:lnTo>
                      <a:pt x="774" y="40"/>
                    </a:lnTo>
                    <a:lnTo>
                      <a:pt x="686" y="49"/>
                    </a:lnTo>
                    <a:lnTo>
                      <a:pt x="603" y="60"/>
                    </a:lnTo>
                    <a:lnTo>
                      <a:pt x="519" y="70"/>
                    </a:lnTo>
                    <a:lnTo>
                      <a:pt x="438" y="79"/>
                    </a:lnTo>
                    <a:lnTo>
                      <a:pt x="355" y="89"/>
                    </a:lnTo>
                    <a:lnTo>
                      <a:pt x="272" y="98"/>
                    </a:lnTo>
                    <a:lnTo>
                      <a:pt x="188" y="108"/>
                    </a:lnTo>
                    <a:lnTo>
                      <a:pt x="100" y="116"/>
                    </a:lnTo>
                    <a:lnTo>
                      <a:pt x="7" y="124"/>
                    </a:lnTo>
                    <a:lnTo>
                      <a:pt x="0" y="92"/>
                    </a:lnTo>
                    <a:lnTo>
                      <a:pt x="83" y="78"/>
                    </a:lnTo>
                    <a:lnTo>
                      <a:pt x="166" y="66"/>
                    </a:lnTo>
                    <a:lnTo>
                      <a:pt x="250" y="56"/>
                    </a:lnTo>
                    <a:lnTo>
                      <a:pt x="333" y="47"/>
                    </a:lnTo>
                    <a:lnTo>
                      <a:pt x="416" y="39"/>
                    </a:lnTo>
                    <a:lnTo>
                      <a:pt x="502" y="31"/>
                    </a:lnTo>
                    <a:lnTo>
                      <a:pt x="585" y="24"/>
                    </a:lnTo>
                    <a:lnTo>
                      <a:pt x="671" y="16"/>
                    </a:lnTo>
                    <a:lnTo>
                      <a:pt x="759" y="8"/>
                    </a:lnTo>
                    <a:lnTo>
                      <a:pt x="845" y="0"/>
                    </a:lnTo>
                    <a:lnTo>
                      <a:pt x="850" y="4"/>
                    </a:lnTo>
                    <a:lnTo>
                      <a:pt x="853" y="6"/>
                    </a:lnTo>
                    <a:lnTo>
                      <a:pt x="855" y="9"/>
                    </a:lnTo>
                    <a:lnTo>
                      <a:pt x="857" y="12"/>
                    </a:lnTo>
                    <a:lnTo>
                      <a:pt x="857" y="15"/>
                    </a:lnTo>
                    <a:lnTo>
                      <a:pt x="860" y="17"/>
                    </a:lnTo>
                    <a:lnTo>
                      <a:pt x="860" y="21"/>
                    </a:lnTo>
                    <a:lnTo>
                      <a:pt x="862" y="24"/>
                    </a:lnTo>
                    <a:lnTo>
                      <a:pt x="862" y="26"/>
                    </a:lnTo>
                    <a:lnTo>
                      <a:pt x="865" y="30"/>
                    </a:lnTo>
                    <a:lnTo>
                      <a:pt x="865" y="30"/>
                    </a:lnTo>
                    <a:close/>
                  </a:path>
                </a:pathLst>
              </a:custGeom>
              <a:solidFill>
                <a:srgbClr val="FF00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483" name="Freeform 27"/>
              <p:cNvSpPr>
                <a:spLocks/>
              </p:cNvSpPr>
              <p:nvPr/>
            </p:nvSpPr>
            <p:spPr bwMode="auto">
              <a:xfrm>
                <a:off x="1900" y="245"/>
                <a:ext cx="2005" cy="246"/>
              </a:xfrm>
              <a:custGeom>
                <a:avLst/>
                <a:gdLst>
                  <a:gd name="T0" fmla="*/ 2005 w 2005"/>
                  <a:gd name="T1" fmla="*/ 23 h 246"/>
                  <a:gd name="T2" fmla="*/ 2005 w 2005"/>
                  <a:gd name="T3" fmla="*/ 34 h 246"/>
                  <a:gd name="T4" fmla="*/ 1809 w 2005"/>
                  <a:gd name="T5" fmla="*/ 56 h 246"/>
                  <a:gd name="T6" fmla="*/ 1610 w 2005"/>
                  <a:gd name="T7" fmla="*/ 77 h 246"/>
                  <a:gd name="T8" fmla="*/ 1412 w 2005"/>
                  <a:gd name="T9" fmla="*/ 98 h 246"/>
                  <a:gd name="T10" fmla="*/ 1216 w 2005"/>
                  <a:gd name="T11" fmla="*/ 119 h 246"/>
                  <a:gd name="T12" fmla="*/ 1017 w 2005"/>
                  <a:gd name="T13" fmla="*/ 141 h 246"/>
                  <a:gd name="T14" fmla="*/ 819 w 2005"/>
                  <a:gd name="T15" fmla="*/ 161 h 246"/>
                  <a:gd name="T16" fmla="*/ 620 w 2005"/>
                  <a:gd name="T17" fmla="*/ 183 h 246"/>
                  <a:gd name="T18" fmla="*/ 421 w 2005"/>
                  <a:gd name="T19" fmla="*/ 203 h 246"/>
                  <a:gd name="T20" fmla="*/ 220 w 2005"/>
                  <a:gd name="T21" fmla="*/ 224 h 246"/>
                  <a:gd name="T22" fmla="*/ 19 w 2005"/>
                  <a:gd name="T23" fmla="*/ 246 h 246"/>
                  <a:gd name="T24" fmla="*/ 17 w 2005"/>
                  <a:gd name="T25" fmla="*/ 242 h 246"/>
                  <a:gd name="T26" fmla="*/ 15 w 2005"/>
                  <a:gd name="T27" fmla="*/ 239 h 246"/>
                  <a:gd name="T28" fmla="*/ 12 w 2005"/>
                  <a:gd name="T29" fmla="*/ 235 h 246"/>
                  <a:gd name="T30" fmla="*/ 10 w 2005"/>
                  <a:gd name="T31" fmla="*/ 232 h 246"/>
                  <a:gd name="T32" fmla="*/ 5 w 2005"/>
                  <a:gd name="T33" fmla="*/ 229 h 246"/>
                  <a:gd name="T34" fmla="*/ 2 w 2005"/>
                  <a:gd name="T35" fmla="*/ 224 h 246"/>
                  <a:gd name="T36" fmla="*/ 2 w 2005"/>
                  <a:gd name="T37" fmla="*/ 221 h 246"/>
                  <a:gd name="T38" fmla="*/ 0 w 2005"/>
                  <a:gd name="T39" fmla="*/ 217 h 246"/>
                  <a:gd name="T40" fmla="*/ 0 w 2005"/>
                  <a:gd name="T41" fmla="*/ 213 h 246"/>
                  <a:gd name="T42" fmla="*/ 2 w 2005"/>
                  <a:gd name="T43" fmla="*/ 208 h 246"/>
                  <a:gd name="T44" fmla="*/ 159 w 2005"/>
                  <a:gd name="T45" fmla="*/ 183 h 246"/>
                  <a:gd name="T46" fmla="*/ 319 w 2005"/>
                  <a:gd name="T47" fmla="*/ 161 h 246"/>
                  <a:gd name="T48" fmla="*/ 480 w 2005"/>
                  <a:gd name="T49" fmla="*/ 141 h 246"/>
                  <a:gd name="T50" fmla="*/ 642 w 2005"/>
                  <a:gd name="T51" fmla="*/ 121 h 246"/>
                  <a:gd name="T52" fmla="*/ 806 w 2005"/>
                  <a:gd name="T53" fmla="*/ 104 h 246"/>
                  <a:gd name="T54" fmla="*/ 970 w 2005"/>
                  <a:gd name="T55" fmla="*/ 87 h 246"/>
                  <a:gd name="T56" fmla="*/ 1135 w 2005"/>
                  <a:gd name="T57" fmla="*/ 71 h 246"/>
                  <a:gd name="T58" fmla="*/ 1301 w 2005"/>
                  <a:gd name="T59" fmla="*/ 54 h 246"/>
                  <a:gd name="T60" fmla="*/ 1468 w 2005"/>
                  <a:gd name="T61" fmla="*/ 38 h 246"/>
                  <a:gd name="T62" fmla="*/ 1635 w 2005"/>
                  <a:gd name="T63" fmla="*/ 19 h 246"/>
                  <a:gd name="T64" fmla="*/ 1667 w 2005"/>
                  <a:gd name="T65" fmla="*/ 17 h 246"/>
                  <a:gd name="T66" fmla="*/ 1698 w 2005"/>
                  <a:gd name="T67" fmla="*/ 15 h 246"/>
                  <a:gd name="T68" fmla="*/ 1735 w 2005"/>
                  <a:gd name="T69" fmla="*/ 11 h 246"/>
                  <a:gd name="T70" fmla="*/ 1772 w 2005"/>
                  <a:gd name="T71" fmla="*/ 9 h 246"/>
                  <a:gd name="T72" fmla="*/ 1811 w 2005"/>
                  <a:gd name="T73" fmla="*/ 6 h 246"/>
                  <a:gd name="T74" fmla="*/ 1850 w 2005"/>
                  <a:gd name="T75" fmla="*/ 3 h 246"/>
                  <a:gd name="T76" fmla="*/ 1887 w 2005"/>
                  <a:gd name="T77" fmla="*/ 1 h 246"/>
                  <a:gd name="T78" fmla="*/ 1926 w 2005"/>
                  <a:gd name="T79" fmla="*/ 0 h 246"/>
                  <a:gd name="T80" fmla="*/ 1963 w 2005"/>
                  <a:gd name="T81" fmla="*/ 0 h 246"/>
                  <a:gd name="T82" fmla="*/ 1997 w 2005"/>
                  <a:gd name="T83" fmla="*/ 2 h 246"/>
                  <a:gd name="T84" fmla="*/ 2005 w 2005"/>
                  <a:gd name="T85" fmla="*/ 23 h 246"/>
                  <a:gd name="T86" fmla="*/ 2005 w 2005"/>
                  <a:gd name="T87" fmla="*/ 23 h 2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005" h="246">
                    <a:moveTo>
                      <a:pt x="2005" y="23"/>
                    </a:moveTo>
                    <a:lnTo>
                      <a:pt x="2005" y="34"/>
                    </a:lnTo>
                    <a:lnTo>
                      <a:pt x="1809" y="56"/>
                    </a:lnTo>
                    <a:lnTo>
                      <a:pt x="1610" y="77"/>
                    </a:lnTo>
                    <a:lnTo>
                      <a:pt x="1412" y="98"/>
                    </a:lnTo>
                    <a:lnTo>
                      <a:pt x="1216" y="119"/>
                    </a:lnTo>
                    <a:lnTo>
                      <a:pt x="1017" y="141"/>
                    </a:lnTo>
                    <a:lnTo>
                      <a:pt x="819" y="161"/>
                    </a:lnTo>
                    <a:lnTo>
                      <a:pt x="620" y="183"/>
                    </a:lnTo>
                    <a:lnTo>
                      <a:pt x="421" y="203"/>
                    </a:lnTo>
                    <a:lnTo>
                      <a:pt x="220" y="224"/>
                    </a:lnTo>
                    <a:lnTo>
                      <a:pt x="19" y="246"/>
                    </a:lnTo>
                    <a:lnTo>
                      <a:pt x="17" y="242"/>
                    </a:lnTo>
                    <a:lnTo>
                      <a:pt x="15" y="239"/>
                    </a:lnTo>
                    <a:lnTo>
                      <a:pt x="12" y="235"/>
                    </a:lnTo>
                    <a:lnTo>
                      <a:pt x="10" y="232"/>
                    </a:lnTo>
                    <a:lnTo>
                      <a:pt x="5" y="229"/>
                    </a:lnTo>
                    <a:lnTo>
                      <a:pt x="2" y="224"/>
                    </a:lnTo>
                    <a:lnTo>
                      <a:pt x="2" y="221"/>
                    </a:lnTo>
                    <a:lnTo>
                      <a:pt x="0" y="217"/>
                    </a:lnTo>
                    <a:lnTo>
                      <a:pt x="0" y="213"/>
                    </a:lnTo>
                    <a:lnTo>
                      <a:pt x="2" y="208"/>
                    </a:lnTo>
                    <a:lnTo>
                      <a:pt x="159" y="183"/>
                    </a:lnTo>
                    <a:lnTo>
                      <a:pt x="319" y="161"/>
                    </a:lnTo>
                    <a:lnTo>
                      <a:pt x="480" y="141"/>
                    </a:lnTo>
                    <a:lnTo>
                      <a:pt x="642" y="121"/>
                    </a:lnTo>
                    <a:lnTo>
                      <a:pt x="806" y="104"/>
                    </a:lnTo>
                    <a:lnTo>
                      <a:pt x="970" y="87"/>
                    </a:lnTo>
                    <a:lnTo>
                      <a:pt x="1135" y="71"/>
                    </a:lnTo>
                    <a:lnTo>
                      <a:pt x="1301" y="54"/>
                    </a:lnTo>
                    <a:lnTo>
                      <a:pt x="1468" y="38"/>
                    </a:lnTo>
                    <a:lnTo>
                      <a:pt x="1635" y="19"/>
                    </a:lnTo>
                    <a:lnTo>
                      <a:pt x="1667" y="17"/>
                    </a:lnTo>
                    <a:lnTo>
                      <a:pt x="1698" y="15"/>
                    </a:lnTo>
                    <a:lnTo>
                      <a:pt x="1735" y="11"/>
                    </a:lnTo>
                    <a:lnTo>
                      <a:pt x="1772" y="9"/>
                    </a:lnTo>
                    <a:lnTo>
                      <a:pt x="1811" y="6"/>
                    </a:lnTo>
                    <a:lnTo>
                      <a:pt x="1850" y="3"/>
                    </a:lnTo>
                    <a:lnTo>
                      <a:pt x="1887" y="1"/>
                    </a:lnTo>
                    <a:lnTo>
                      <a:pt x="1926" y="0"/>
                    </a:lnTo>
                    <a:lnTo>
                      <a:pt x="1963" y="0"/>
                    </a:lnTo>
                    <a:lnTo>
                      <a:pt x="1997" y="2"/>
                    </a:lnTo>
                    <a:lnTo>
                      <a:pt x="2005" y="23"/>
                    </a:lnTo>
                    <a:lnTo>
                      <a:pt x="2005" y="23"/>
                    </a:lnTo>
                    <a:close/>
                  </a:path>
                </a:pathLst>
              </a:custGeom>
              <a:solidFill>
                <a:srgbClr val="FFB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484" name="Freeform 28"/>
              <p:cNvSpPr>
                <a:spLocks/>
              </p:cNvSpPr>
              <p:nvPr/>
            </p:nvSpPr>
            <p:spPr bwMode="auto">
              <a:xfrm>
                <a:off x="3358" y="349"/>
                <a:ext cx="331" cy="232"/>
              </a:xfrm>
              <a:custGeom>
                <a:avLst/>
                <a:gdLst>
                  <a:gd name="T0" fmla="*/ 204 w 331"/>
                  <a:gd name="T1" fmla="*/ 18 h 232"/>
                  <a:gd name="T2" fmla="*/ 221 w 331"/>
                  <a:gd name="T3" fmla="*/ 30 h 232"/>
                  <a:gd name="T4" fmla="*/ 228 w 331"/>
                  <a:gd name="T5" fmla="*/ 41 h 232"/>
                  <a:gd name="T6" fmla="*/ 231 w 331"/>
                  <a:gd name="T7" fmla="*/ 54 h 232"/>
                  <a:gd name="T8" fmla="*/ 221 w 331"/>
                  <a:gd name="T9" fmla="*/ 66 h 232"/>
                  <a:gd name="T10" fmla="*/ 206 w 331"/>
                  <a:gd name="T11" fmla="*/ 73 h 232"/>
                  <a:gd name="T12" fmla="*/ 191 w 331"/>
                  <a:gd name="T13" fmla="*/ 78 h 232"/>
                  <a:gd name="T14" fmla="*/ 177 w 331"/>
                  <a:gd name="T15" fmla="*/ 81 h 232"/>
                  <a:gd name="T16" fmla="*/ 164 w 331"/>
                  <a:gd name="T17" fmla="*/ 86 h 232"/>
                  <a:gd name="T18" fmla="*/ 155 w 331"/>
                  <a:gd name="T19" fmla="*/ 91 h 232"/>
                  <a:gd name="T20" fmla="*/ 167 w 331"/>
                  <a:gd name="T21" fmla="*/ 97 h 232"/>
                  <a:gd name="T22" fmla="*/ 206 w 331"/>
                  <a:gd name="T23" fmla="*/ 96 h 232"/>
                  <a:gd name="T24" fmla="*/ 250 w 331"/>
                  <a:gd name="T25" fmla="*/ 95 h 232"/>
                  <a:gd name="T26" fmla="*/ 289 w 331"/>
                  <a:gd name="T27" fmla="*/ 98 h 232"/>
                  <a:gd name="T28" fmla="*/ 319 w 331"/>
                  <a:gd name="T29" fmla="*/ 112 h 232"/>
                  <a:gd name="T30" fmla="*/ 331 w 331"/>
                  <a:gd name="T31" fmla="*/ 136 h 232"/>
                  <a:gd name="T32" fmla="*/ 329 w 331"/>
                  <a:gd name="T33" fmla="*/ 155 h 232"/>
                  <a:gd name="T34" fmla="*/ 319 w 331"/>
                  <a:gd name="T35" fmla="*/ 175 h 232"/>
                  <a:gd name="T36" fmla="*/ 302 w 331"/>
                  <a:gd name="T37" fmla="*/ 192 h 232"/>
                  <a:gd name="T38" fmla="*/ 280 w 331"/>
                  <a:gd name="T39" fmla="*/ 208 h 232"/>
                  <a:gd name="T40" fmla="*/ 255 w 331"/>
                  <a:gd name="T41" fmla="*/ 218 h 232"/>
                  <a:gd name="T42" fmla="*/ 238 w 331"/>
                  <a:gd name="T43" fmla="*/ 223 h 232"/>
                  <a:gd name="T44" fmla="*/ 218 w 331"/>
                  <a:gd name="T45" fmla="*/ 226 h 232"/>
                  <a:gd name="T46" fmla="*/ 199 w 331"/>
                  <a:gd name="T47" fmla="*/ 229 h 232"/>
                  <a:gd name="T48" fmla="*/ 179 w 331"/>
                  <a:gd name="T49" fmla="*/ 231 h 232"/>
                  <a:gd name="T50" fmla="*/ 167 w 331"/>
                  <a:gd name="T51" fmla="*/ 207 h 232"/>
                  <a:gd name="T52" fmla="*/ 150 w 331"/>
                  <a:gd name="T53" fmla="*/ 159 h 232"/>
                  <a:gd name="T54" fmla="*/ 118 w 331"/>
                  <a:gd name="T55" fmla="*/ 114 h 232"/>
                  <a:gd name="T56" fmla="*/ 76 w 331"/>
                  <a:gd name="T57" fmla="*/ 71 h 232"/>
                  <a:gd name="T58" fmla="*/ 27 w 331"/>
                  <a:gd name="T59" fmla="*/ 30 h 232"/>
                  <a:gd name="T60" fmla="*/ 17 w 331"/>
                  <a:gd name="T61" fmla="*/ 6 h 232"/>
                  <a:gd name="T62" fmla="*/ 57 w 331"/>
                  <a:gd name="T63" fmla="*/ 1 h 232"/>
                  <a:gd name="T64" fmla="*/ 101 w 331"/>
                  <a:gd name="T65" fmla="*/ 0 h 232"/>
                  <a:gd name="T66" fmla="*/ 142 w 331"/>
                  <a:gd name="T67" fmla="*/ 1 h 232"/>
                  <a:gd name="T68" fmla="*/ 179 w 331"/>
                  <a:gd name="T69" fmla="*/ 8 h 232"/>
                  <a:gd name="T70" fmla="*/ 194 w 331"/>
                  <a:gd name="T71" fmla="*/ 13 h 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31" h="232">
                    <a:moveTo>
                      <a:pt x="194" y="13"/>
                    </a:moveTo>
                    <a:lnTo>
                      <a:pt x="204" y="18"/>
                    </a:lnTo>
                    <a:lnTo>
                      <a:pt x="213" y="23"/>
                    </a:lnTo>
                    <a:lnTo>
                      <a:pt x="221" y="30"/>
                    </a:lnTo>
                    <a:lnTo>
                      <a:pt x="226" y="35"/>
                    </a:lnTo>
                    <a:lnTo>
                      <a:pt x="228" y="41"/>
                    </a:lnTo>
                    <a:lnTo>
                      <a:pt x="231" y="48"/>
                    </a:lnTo>
                    <a:lnTo>
                      <a:pt x="231" y="54"/>
                    </a:lnTo>
                    <a:lnTo>
                      <a:pt x="228" y="61"/>
                    </a:lnTo>
                    <a:lnTo>
                      <a:pt x="221" y="66"/>
                    </a:lnTo>
                    <a:lnTo>
                      <a:pt x="213" y="71"/>
                    </a:lnTo>
                    <a:lnTo>
                      <a:pt x="206" y="73"/>
                    </a:lnTo>
                    <a:lnTo>
                      <a:pt x="199" y="75"/>
                    </a:lnTo>
                    <a:lnTo>
                      <a:pt x="191" y="78"/>
                    </a:lnTo>
                    <a:lnTo>
                      <a:pt x="184" y="80"/>
                    </a:lnTo>
                    <a:lnTo>
                      <a:pt x="177" y="81"/>
                    </a:lnTo>
                    <a:lnTo>
                      <a:pt x="169" y="83"/>
                    </a:lnTo>
                    <a:lnTo>
                      <a:pt x="164" y="86"/>
                    </a:lnTo>
                    <a:lnTo>
                      <a:pt x="157" y="88"/>
                    </a:lnTo>
                    <a:lnTo>
                      <a:pt x="155" y="91"/>
                    </a:lnTo>
                    <a:lnTo>
                      <a:pt x="150" y="95"/>
                    </a:lnTo>
                    <a:lnTo>
                      <a:pt x="167" y="97"/>
                    </a:lnTo>
                    <a:lnTo>
                      <a:pt x="187" y="97"/>
                    </a:lnTo>
                    <a:lnTo>
                      <a:pt x="206" y="96"/>
                    </a:lnTo>
                    <a:lnTo>
                      <a:pt x="228" y="95"/>
                    </a:lnTo>
                    <a:lnTo>
                      <a:pt x="250" y="95"/>
                    </a:lnTo>
                    <a:lnTo>
                      <a:pt x="270" y="95"/>
                    </a:lnTo>
                    <a:lnTo>
                      <a:pt x="289" y="98"/>
                    </a:lnTo>
                    <a:lnTo>
                      <a:pt x="307" y="103"/>
                    </a:lnTo>
                    <a:lnTo>
                      <a:pt x="319" y="112"/>
                    </a:lnTo>
                    <a:lnTo>
                      <a:pt x="326" y="125"/>
                    </a:lnTo>
                    <a:lnTo>
                      <a:pt x="331" y="136"/>
                    </a:lnTo>
                    <a:lnTo>
                      <a:pt x="331" y="146"/>
                    </a:lnTo>
                    <a:lnTo>
                      <a:pt x="329" y="155"/>
                    </a:lnTo>
                    <a:lnTo>
                      <a:pt x="326" y="166"/>
                    </a:lnTo>
                    <a:lnTo>
                      <a:pt x="319" y="175"/>
                    </a:lnTo>
                    <a:lnTo>
                      <a:pt x="312" y="183"/>
                    </a:lnTo>
                    <a:lnTo>
                      <a:pt x="302" y="192"/>
                    </a:lnTo>
                    <a:lnTo>
                      <a:pt x="292" y="200"/>
                    </a:lnTo>
                    <a:lnTo>
                      <a:pt x="280" y="208"/>
                    </a:lnTo>
                    <a:lnTo>
                      <a:pt x="265" y="215"/>
                    </a:lnTo>
                    <a:lnTo>
                      <a:pt x="255" y="218"/>
                    </a:lnTo>
                    <a:lnTo>
                      <a:pt x="248" y="222"/>
                    </a:lnTo>
                    <a:lnTo>
                      <a:pt x="238" y="223"/>
                    </a:lnTo>
                    <a:lnTo>
                      <a:pt x="228" y="225"/>
                    </a:lnTo>
                    <a:lnTo>
                      <a:pt x="218" y="226"/>
                    </a:lnTo>
                    <a:lnTo>
                      <a:pt x="209" y="227"/>
                    </a:lnTo>
                    <a:lnTo>
                      <a:pt x="199" y="229"/>
                    </a:lnTo>
                    <a:lnTo>
                      <a:pt x="189" y="230"/>
                    </a:lnTo>
                    <a:lnTo>
                      <a:pt x="179" y="231"/>
                    </a:lnTo>
                    <a:lnTo>
                      <a:pt x="169" y="232"/>
                    </a:lnTo>
                    <a:lnTo>
                      <a:pt x="167" y="207"/>
                    </a:lnTo>
                    <a:lnTo>
                      <a:pt x="160" y="183"/>
                    </a:lnTo>
                    <a:lnTo>
                      <a:pt x="150" y="159"/>
                    </a:lnTo>
                    <a:lnTo>
                      <a:pt x="135" y="136"/>
                    </a:lnTo>
                    <a:lnTo>
                      <a:pt x="118" y="114"/>
                    </a:lnTo>
                    <a:lnTo>
                      <a:pt x="98" y="93"/>
                    </a:lnTo>
                    <a:lnTo>
                      <a:pt x="76" y="71"/>
                    </a:lnTo>
                    <a:lnTo>
                      <a:pt x="52" y="50"/>
                    </a:lnTo>
                    <a:lnTo>
                      <a:pt x="27" y="30"/>
                    </a:lnTo>
                    <a:lnTo>
                      <a:pt x="0" y="9"/>
                    </a:lnTo>
                    <a:lnTo>
                      <a:pt x="17" y="6"/>
                    </a:lnTo>
                    <a:lnTo>
                      <a:pt x="37" y="3"/>
                    </a:lnTo>
                    <a:lnTo>
                      <a:pt x="57" y="1"/>
                    </a:lnTo>
                    <a:lnTo>
                      <a:pt x="79" y="0"/>
                    </a:lnTo>
                    <a:lnTo>
                      <a:pt x="101" y="0"/>
                    </a:lnTo>
                    <a:lnTo>
                      <a:pt x="120" y="0"/>
                    </a:lnTo>
                    <a:lnTo>
                      <a:pt x="142" y="1"/>
                    </a:lnTo>
                    <a:lnTo>
                      <a:pt x="162" y="5"/>
                    </a:lnTo>
                    <a:lnTo>
                      <a:pt x="179" y="8"/>
                    </a:lnTo>
                    <a:lnTo>
                      <a:pt x="194" y="13"/>
                    </a:lnTo>
                    <a:lnTo>
                      <a:pt x="194" y="13"/>
                    </a:ln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485" name="Freeform 29"/>
              <p:cNvSpPr>
                <a:spLocks/>
              </p:cNvSpPr>
              <p:nvPr/>
            </p:nvSpPr>
            <p:spPr bwMode="auto">
              <a:xfrm>
                <a:off x="2405" y="362"/>
                <a:ext cx="1095" cy="609"/>
              </a:xfrm>
              <a:custGeom>
                <a:avLst/>
                <a:gdLst>
                  <a:gd name="T0" fmla="*/ 1059 w 1095"/>
                  <a:gd name="T1" fmla="*/ 118 h 609"/>
                  <a:gd name="T2" fmla="*/ 1095 w 1095"/>
                  <a:gd name="T3" fmla="*/ 205 h 609"/>
                  <a:gd name="T4" fmla="*/ 1078 w 1095"/>
                  <a:gd name="T5" fmla="*/ 293 h 609"/>
                  <a:gd name="T6" fmla="*/ 1022 w 1095"/>
                  <a:gd name="T7" fmla="*/ 379 h 609"/>
                  <a:gd name="T8" fmla="*/ 943 w 1095"/>
                  <a:gd name="T9" fmla="*/ 460 h 609"/>
                  <a:gd name="T10" fmla="*/ 870 w 1095"/>
                  <a:gd name="T11" fmla="*/ 516 h 609"/>
                  <a:gd name="T12" fmla="*/ 796 w 1095"/>
                  <a:gd name="T13" fmla="*/ 552 h 609"/>
                  <a:gd name="T14" fmla="*/ 713 w 1095"/>
                  <a:gd name="T15" fmla="*/ 582 h 609"/>
                  <a:gd name="T16" fmla="*/ 622 w 1095"/>
                  <a:gd name="T17" fmla="*/ 603 h 609"/>
                  <a:gd name="T18" fmla="*/ 522 w 1095"/>
                  <a:gd name="T19" fmla="*/ 609 h 609"/>
                  <a:gd name="T20" fmla="*/ 402 w 1095"/>
                  <a:gd name="T21" fmla="*/ 596 h 609"/>
                  <a:gd name="T22" fmla="*/ 284 w 1095"/>
                  <a:gd name="T23" fmla="*/ 568 h 609"/>
                  <a:gd name="T24" fmla="*/ 184 w 1095"/>
                  <a:gd name="T25" fmla="*/ 524 h 609"/>
                  <a:gd name="T26" fmla="*/ 103 w 1095"/>
                  <a:gd name="T27" fmla="*/ 473 h 609"/>
                  <a:gd name="T28" fmla="*/ 41 w 1095"/>
                  <a:gd name="T29" fmla="*/ 417 h 609"/>
                  <a:gd name="T30" fmla="*/ 5 w 1095"/>
                  <a:gd name="T31" fmla="*/ 355 h 609"/>
                  <a:gd name="T32" fmla="*/ 0 w 1095"/>
                  <a:gd name="T33" fmla="*/ 292 h 609"/>
                  <a:gd name="T34" fmla="*/ 17 w 1095"/>
                  <a:gd name="T35" fmla="*/ 230 h 609"/>
                  <a:gd name="T36" fmla="*/ 54 w 1095"/>
                  <a:gd name="T37" fmla="*/ 171 h 609"/>
                  <a:gd name="T38" fmla="*/ 100 w 1095"/>
                  <a:gd name="T39" fmla="*/ 115 h 609"/>
                  <a:gd name="T40" fmla="*/ 139 w 1095"/>
                  <a:gd name="T41" fmla="*/ 84 h 609"/>
                  <a:gd name="T42" fmla="*/ 166 w 1095"/>
                  <a:gd name="T43" fmla="*/ 78 h 609"/>
                  <a:gd name="T44" fmla="*/ 191 w 1095"/>
                  <a:gd name="T45" fmla="*/ 73 h 609"/>
                  <a:gd name="T46" fmla="*/ 215 w 1095"/>
                  <a:gd name="T47" fmla="*/ 70 h 609"/>
                  <a:gd name="T48" fmla="*/ 242 w 1095"/>
                  <a:gd name="T49" fmla="*/ 73 h 609"/>
                  <a:gd name="T50" fmla="*/ 247 w 1095"/>
                  <a:gd name="T51" fmla="*/ 76 h 609"/>
                  <a:gd name="T52" fmla="*/ 230 w 1095"/>
                  <a:gd name="T53" fmla="*/ 80 h 609"/>
                  <a:gd name="T54" fmla="*/ 215 w 1095"/>
                  <a:gd name="T55" fmla="*/ 85 h 609"/>
                  <a:gd name="T56" fmla="*/ 201 w 1095"/>
                  <a:gd name="T57" fmla="*/ 92 h 609"/>
                  <a:gd name="T58" fmla="*/ 189 w 1095"/>
                  <a:gd name="T59" fmla="*/ 100 h 609"/>
                  <a:gd name="T60" fmla="*/ 184 w 1095"/>
                  <a:gd name="T61" fmla="*/ 116 h 609"/>
                  <a:gd name="T62" fmla="*/ 220 w 1095"/>
                  <a:gd name="T63" fmla="*/ 109 h 609"/>
                  <a:gd name="T64" fmla="*/ 262 w 1095"/>
                  <a:gd name="T65" fmla="*/ 100 h 609"/>
                  <a:gd name="T66" fmla="*/ 304 w 1095"/>
                  <a:gd name="T67" fmla="*/ 92 h 609"/>
                  <a:gd name="T68" fmla="*/ 350 w 1095"/>
                  <a:gd name="T69" fmla="*/ 90 h 609"/>
                  <a:gd name="T70" fmla="*/ 397 w 1095"/>
                  <a:gd name="T71" fmla="*/ 96 h 609"/>
                  <a:gd name="T72" fmla="*/ 407 w 1095"/>
                  <a:gd name="T73" fmla="*/ 90 h 609"/>
                  <a:gd name="T74" fmla="*/ 409 w 1095"/>
                  <a:gd name="T75" fmla="*/ 84 h 609"/>
                  <a:gd name="T76" fmla="*/ 407 w 1095"/>
                  <a:gd name="T77" fmla="*/ 78 h 609"/>
                  <a:gd name="T78" fmla="*/ 402 w 1095"/>
                  <a:gd name="T79" fmla="*/ 73 h 609"/>
                  <a:gd name="T80" fmla="*/ 397 w 1095"/>
                  <a:gd name="T81" fmla="*/ 67 h 609"/>
                  <a:gd name="T82" fmla="*/ 392 w 1095"/>
                  <a:gd name="T83" fmla="*/ 67 h 609"/>
                  <a:gd name="T84" fmla="*/ 387 w 1095"/>
                  <a:gd name="T85" fmla="*/ 67 h 609"/>
                  <a:gd name="T86" fmla="*/ 380 w 1095"/>
                  <a:gd name="T87" fmla="*/ 66 h 609"/>
                  <a:gd name="T88" fmla="*/ 375 w 1095"/>
                  <a:gd name="T89" fmla="*/ 65 h 609"/>
                  <a:gd name="T90" fmla="*/ 372 w 1095"/>
                  <a:gd name="T91" fmla="*/ 61 h 609"/>
                  <a:gd name="T92" fmla="*/ 426 w 1095"/>
                  <a:gd name="T93" fmla="*/ 52 h 609"/>
                  <a:gd name="T94" fmla="*/ 537 w 1095"/>
                  <a:gd name="T95" fmla="*/ 42 h 609"/>
                  <a:gd name="T96" fmla="*/ 647 w 1095"/>
                  <a:gd name="T97" fmla="*/ 29 h 609"/>
                  <a:gd name="T98" fmla="*/ 755 w 1095"/>
                  <a:gd name="T99" fmla="*/ 18 h 609"/>
                  <a:gd name="T100" fmla="*/ 865 w 1095"/>
                  <a:gd name="T101" fmla="*/ 6 h 609"/>
                  <a:gd name="T102" fmla="*/ 1015 w 1095"/>
                  <a:gd name="T103" fmla="*/ 75 h 6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95" h="609">
                    <a:moveTo>
                      <a:pt x="1015" y="75"/>
                    </a:moveTo>
                    <a:lnTo>
                      <a:pt x="1059" y="118"/>
                    </a:lnTo>
                    <a:lnTo>
                      <a:pt x="1083" y="162"/>
                    </a:lnTo>
                    <a:lnTo>
                      <a:pt x="1095" y="205"/>
                    </a:lnTo>
                    <a:lnTo>
                      <a:pt x="1091" y="249"/>
                    </a:lnTo>
                    <a:lnTo>
                      <a:pt x="1078" y="293"/>
                    </a:lnTo>
                    <a:lnTo>
                      <a:pt x="1054" y="337"/>
                    </a:lnTo>
                    <a:lnTo>
                      <a:pt x="1022" y="379"/>
                    </a:lnTo>
                    <a:lnTo>
                      <a:pt x="985" y="420"/>
                    </a:lnTo>
                    <a:lnTo>
                      <a:pt x="943" y="460"/>
                    </a:lnTo>
                    <a:lnTo>
                      <a:pt x="902" y="499"/>
                    </a:lnTo>
                    <a:lnTo>
                      <a:pt x="870" y="516"/>
                    </a:lnTo>
                    <a:lnTo>
                      <a:pt x="833" y="534"/>
                    </a:lnTo>
                    <a:lnTo>
                      <a:pt x="796" y="552"/>
                    </a:lnTo>
                    <a:lnTo>
                      <a:pt x="757" y="568"/>
                    </a:lnTo>
                    <a:lnTo>
                      <a:pt x="713" y="582"/>
                    </a:lnTo>
                    <a:lnTo>
                      <a:pt x="669" y="594"/>
                    </a:lnTo>
                    <a:lnTo>
                      <a:pt x="622" y="603"/>
                    </a:lnTo>
                    <a:lnTo>
                      <a:pt x="571" y="609"/>
                    </a:lnTo>
                    <a:lnTo>
                      <a:pt x="522" y="609"/>
                    </a:lnTo>
                    <a:lnTo>
                      <a:pt x="468" y="605"/>
                    </a:lnTo>
                    <a:lnTo>
                      <a:pt x="402" y="596"/>
                    </a:lnTo>
                    <a:lnTo>
                      <a:pt x="340" y="584"/>
                    </a:lnTo>
                    <a:lnTo>
                      <a:pt x="284" y="568"/>
                    </a:lnTo>
                    <a:lnTo>
                      <a:pt x="233" y="547"/>
                    </a:lnTo>
                    <a:lnTo>
                      <a:pt x="184" y="524"/>
                    </a:lnTo>
                    <a:lnTo>
                      <a:pt x="142" y="500"/>
                    </a:lnTo>
                    <a:lnTo>
                      <a:pt x="103" y="473"/>
                    </a:lnTo>
                    <a:lnTo>
                      <a:pt x="71" y="445"/>
                    </a:lnTo>
                    <a:lnTo>
                      <a:pt x="41" y="417"/>
                    </a:lnTo>
                    <a:lnTo>
                      <a:pt x="19" y="387"/>
                    </a:lnTo>
                    <a:lnTo>
                      <a:pt x="5" y="355"/>
                    </a:lnTo>
                    <a:lnTo>
                      <a:pt x="0" y="323"/>
                    </a:lnTo>
                    <a:lnTo>
                      <a:pt x="0" y="292"/>
                    </a:lnTo>
                    <a:lnTo>
                      <a:pt x="5" y="261"/>
                    </a:lnTo>
                    <a:lnTo>
                      <a:pt x="17" y="230"/>
                    </a:lnTo>
                    <a:lnTo>
                      <a:pt x="34" y="201"/>
                    </a:lnTo>
                    <a:lnTo>
                      <a:pt x="54" y="171"/>
                    </a:lnTo>
                    <a:lnTo>
                      <a:pt x="76" y="142"/>
                    </a:lnTo>
                    <a:lnTo>
                      <a:pt x="100" y="115"/>
                    </a:lnTo>
                    <a:lnTo>
                      <a:pt x="125" y="88"/>
                    </a:lnTo>
                    <a:lnTo>
                      <a:pt x="139" y="84"/>
                    </a:lnTo>
                    <a:lnTo>
                      <a:pt x="154" y="82"/>
                    </a:lnTo>
                    <a:lnTo>
                      <a:pt x="166" y="78"/>
                    </a:lnTo>
                    <a:lnTo>
                      <a:pt x="179" y="76"/>
                    </a:lnTo>
                    <a:lnTo>
                      <a:pt x="191" y="73"/>
                    </a:lnTo>
                    <a:lnTo>
                      <a:pt x="203" y="72"/>
                    </a:lnTo>
                    <a:lnTo>
                      <a:pt x="215" y="70"/>
                    </a:lnTo>
                    <a:lnTo>
                      <a:pt x="230" y="70"/>
                    </a:lnTo>
                    <a:lnTo>
                      <a:pt x="242" y="73"/>
                    </a:lnTo>
                    <a:lnTo>
                      <a:pt x="257" y="75"/>
                    </a:lnTo>
                    <a:lnTo>
                      <a:pt x="247" y="76"/>
                    </a:lnTo>
                    <a:lnTo>
                      <a:pt x="240" y="77"/>
                    </a:lnTo>
                    <a:lnTo>
                      <a:pt x="230" y="80"/>
                    </a:lnTo>
                    <a:lnTo>
                      <a:pt x="223" y="82"/>
                    </a:lnTo>
                    <a:lnTo>
                      <a:pt x="215" y="85"/>
                    </a:lnTo>
                    <a:lnTo>
                      <a:pt x="208" y="89"/>
                    </a:lnTo>
                    <a:lnTo>
                      <a:pt x="201" y="92"/>
                    </a:lnTo>
                    <a:lnTo>
                      <a:pt x="196" y="96"/>
                    </a:lnTo>
                    <a:lnTo>
                      <a:pt x="189" y="100"/>
                    </a:lnTo>
                    <a:lnTo>
                      <a:pt x="184" y="102"/>
                    </a:lnTo>
                    <a:lnTo>
                      <a:pt x="184" y="116"/>
                    </a:lnTo>
                    <a:lnTo>
                      <a:pt x="203" y="114"/>
                    </a:lnTo>
                    <a:lnTo>
                      <a:pt x="220" y="109"/>
                    </a:lnTo>
                    <a:lnTo>
                      <a:pt x="242" y="105"/>
                    </a:lnTo>
                    <a:lnTo>
                      <a:pt x="262" y="100"/>
                    </a:lnTo>
                    <a:lnTo>
                      <a:pt x="284" y="96"/>
                    </a:lnTo>
                    <a:lnTo>
                      <a:pt x="304" y="92"/>
                    </a:lnTo>
                    <a:lnTo>
                      <a:pt x="328" y="91"/>
                    </a:lnTo>
                    <a:lnTo>
                      <a:pt x="350" y="90"/>
                    </a:lnTo>
                    <a:lnTo>
                      <a:pt x="375" y="92"/>
                    </a:lnTo>
                    <a:lnTo>
                      <a:pt x="397" y="96"/>
                    </a:lnTo>
                    <a:lnTo>
                      <a:pt x="404" y="93"/>
                    </a:lnTo>
                    <a:lnTo>
                      <a:pt x="407" y="90"/>
                    </a:lnTo>
                    <a:lnTo>
                      <a:pt x="409" y="88"/>
                    </a:lnTo>
                    <a:lnTo>
                      <a:pt x="409" y="84"/>
                    </a:lnTo>
                    <a:lnTo>
                      <a:pt x="409" y="82"/>
                    </a:lnTo>
                    <a:lnTo>
                      <a:pt x="407" y="78"/>
                    </a:lnTo>
                    <a:lnTo>
                      <a:pt x="404" y="76"/>
                    </a:lnTo>
                    <a:lnTo>
                      <a:pt x="402" y="73"/>
                    </a:lnTo>
                    <a:lnTo>
                      <a:pt x="399" y="70"/>
                    </a:lnTo>
                    <a:lnTo>
                      <a:pt x="397" y="67"/>
                    </a:lnTo>
                    <a:lnTo>
                      <a:pt x="394" y="67"/>
                    </a:lnTo>
                    <a:lnTo>
                      <a:pt x="392" y="67"/>
                    </a:lnTo>
                    <a:lnTo>
                      <a:pt x="390" y="67"/>
                    </a:lnTo>
                    <a:lnTo>
                      <a:pt x="387" y="67"/>
                    </a:lnTo>
                    <a:lnTo>
                      <a:pt x="385" y="66"/>
                    </a:lnTo>
                    <a:lnTo>
                      <a:pt x="380" y="66"/>
                    </a:lnTo>
                    <a:lnTo>
                      <a:pt x="377" y="65"/>
                    </a:lnTo>
                    <a:lnTo>
                      <a:pt x="375" y="65"/>
                    </a:lnTo>
                    <a:lnTo>
                      <a:pt x="372" y="64"/>
                    </a:lnTo>
                    <a:lnTo>
                      <a:pt x="372" y="61"/>
                    </a:lnTo>
                    <a:lnTo>
                      <a:pt x="372" y="58"/>
                    </a:lnTo>
                    <a:lnTo>
                      <a:pt x="426" y="52"/>
                    </a:lnTo>
                    <a:lnTo>
                      <a:pt x="483" y="46"/>
                    </a:lnTo>
                    <a:lnTo>
                      <a:pt x="537" y="42"/>
                    </a:lnTo>
                    <a:lnTo>
                      <a:pt x="590" y="36"/>
                    </a:lnTo>
                    <a:lnTo>
                      <a:pt x="647" y="29"/>
                    </a:lnTo>
                    <a:lnTo>
                      <a:pt x="701" y="24"/>
                    </a:lnTo>
                    <a:lnTo>
                      <a:pt x="755" y="18"/>
                    </a:lnTo>
                    <a:lnTo>
                      <a:pt x="811" y="12"/>
                    </a:lnTo>
                    <a:lnTo>
                      <a:pt x="865" y="6"/>
                    </a:lnTo>
                    <a:lnTo>
                      <a:pt x="919" y="0"/>
                    </a:lnTo>
                    <a:lnTo>
                      <a:pt x="1015" y="75"/>
                    </a:lnTo>
                    <a:lnTo>
                      <a:pt x="1015" y="75"/>
                    </a:lnTo>
                    <a:close/>
                  </a:path>
                </a:pathLst>
              </a:custGeom>
              <a:solidFill>
                <a:srgbClr val="E2FF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486" name="Freeform 30"/>
              <p:cNvSpPr>
                <a:spLocks/>
              </p:cNvSpPr>
              <p:nvPr/>
            </p:nvSpPr>
            <p:spPr bwMode="auto">
              <a:xfrm>
                <a:off x="3049" y="403"/>
                <a:ext cx="238" cy="47"/>
              </a:xfrm>
              <a:custGeom>
                <a:avLst/>
                <a:gdLst>
                  <a:gd name="T0" fmla="*/ 238 w 238"/>
                  <a:gd name="T1" fmla="*/ 34 h 47"/>
                  <a:gd name="T2" fmla="*/ 238 w 238"/>
                  <a:gd name="T3" fmla="*/ 47 h 47"/>
                  <a:gd name="T4" fmla="*/ 216 w 238"/>
                  <a:gd name="T5" fmla="*/ 44 h 47"/>
                  <a:gd name="T6" fmla="*/ 192 w 238"/>
                  <a:gd name="T7" fmla="*/ 41 h 47"/>
                  <a:gd name="T8" fmla="*/ 167 w 238"/>
                  <a:gd name="T9" fmla="*/ 39 h 47"/>
                  <a:gd name="T10" fmla="*/ 143 w 238"/>
                  <a:gd name="T11" fmla="*/ 36 h 47"/>
                  <a:gd name="T12" fmla="*/ 118 w 238"/>
                  <a:gd name="T13" fmla="*/ 35 h 47"/>
                  <a:gd name="T14" fmla="*/ 94 w 238"/>
                  <a:gd name="T15" fmla="*/ 35 h 47"/>
                  <a:gd name="T16" fmla="*/ 69 w 238"/>
                  <a:gd name="T17" fmla="*/ 36 h 47"/>
                  <a:gd name="T18" fmla="*/ 45 w 238"/>
                  <a:gd name="T19" fmla="*/ 37 h 47"/>
                  <a:gd name="T20" fmla="*/ 22 w 238"/>
                  <a:gd name="T21" fmla="*/ 41 h 47"/>
                  <a:gd name="T22" fmla="*/ 0 w 238"/>
                  <a:gd name="T23" fmla="*/ 47 h 47"/>
                  <a:gd name="T24" fmla="*/ 3 w 238"/>
                  <a:gd name="T25" fmla="*/ 40 h 47"/>
                  <a:gd name="T26" fmla="*/ 8 w 238"/>
                  <a:gd name="T27" fmla="*/ 33 h 47"/>
                  <a:gd name="T28" fmla="*/ 15 w 238"/>
                  <a:gd name="T29" fmla="*/ 27 h 47"/>
                  <a:gd name="T30" fmla="*/ 25 w 238"/>
                  <a:gd name="T31" fmla="*/ 23 h 47"/>
                  <a:gd name="T32" fmla="*/ 37 w 238"/>
                  <a:gd name="T33" fmla="*/ 18 h 47"/>
                  <a:gd name="T34" fmla="*/ 49 w 238"/>
                  <a:gd name="T35" fmla="*/ 13 h 47"/>
                  <a:gd name="T36" fmla="*/ 62 w 238"/>
                  <a:gd name="T37" fmla="*/ 10 h 47"/>
                  <a:gd name="T38" fmla="*/ 74 w 238"/>
                  <a:gd name="T39" fmla="*/ 7 h 47"/>
                  <a:gd name="T40" fmla="*/ 89 w 238"/>
                  <a:gd name="T41" fmla="*/ 3 h 47"/>
                  <a:gd name="T42" fmla="*/ 98 w 238"/>
                  <a:gd name="T43" fmla="*/ 0 h 47"/>
                  <a:gd name="T44" fmla="*/ 116 w 238"/>
                  <a:gd name="T45" fmla="*/ 0 h 47"/>
                  <a:gd name="T46" fmla="*/ 133 w 238"/>
                  <a:gd name="T47" fmla="*/ 0 h 47"/>
                  <a:gd name="T48" fmla="*/ 147 w 238"/>
                  <a:gd name="T49" fmla="*/ 1 h 47"/>
                  <a:gd name="T50" fmla="*/ 162 w 238"/>
                  <a:gd name="T51" fmla="*/ 4 h 47"/>
                  <a:gd name="T52" fmla="*/ 177 w 238"/>
                  <a:gd name="T53" fmla="*/ 8 h 47"/>
                  <a:gd name="T54" fmla="*/ 189 w 238"/>
                  <a:gd name="T55" fmla="*/ 12 h 47"/>
                  <a:gd name="T56" fmla="*/ 201 w 238"/>
                  <a:gd name="T57" fmla="*/ 17 h 47"/>
                  <a:gd name="T58" fmla="*/ 214 w 238"/>
                  <a:gd name="T59" fmla="*/ 23 h 47"/>
                  <a:gd name="T60" fmla="*/ 226 w 238"/>
                  <a:gd name="T61" fmla="*/ 28 h 47"/>
                  <a:gd name="T62" fmla="*/ 238 w 238"/>
                  <a:gd name="T63" fmla="*/ 34 h 47"/>
                  <a:gd name="T64" fmla="*/ 238 w 238"/>
                  <a:gd name="T65" fmla="*/ 34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38" h="47">
                    <a:moveTo>
                      <a:pt x="238" y="34"/>
                    </a:moveTo>
                    <a:lnTo>
                      <a:pt x="238" y="47"/>
                    </a:lnTo>
                    <a:lnTo>
                      <a:pt x="216" y="44"/>
                    </a:lnTo>
                    <a:lnTo>
                      <a:pt x="192" y="41"/>
                    </a:lnTo>
                    <a:lnTo>
                      <a:pt x="167" y="39"/>
                    </a:lnTo>
                    <a:lnTo>
                      <a:pt x="143" y="36"/>
                    </a:lnTo>
                    <a:lnTo>
                      <a:pt x="118" y="35"/>
                    </a:lnTo>
                    <a:lnTo>
                      <a:pt x="94" y="35"/>
                    </a:lnTo>
                    <a:lnTo>
                      <a:pt x="69" y="36"/>
                    </a:lnTo>
                    <a:lnTo>
                      <a:pt x="45" y="37"/>
                    </a:lnTo>
                    <a:lnTo>
                      <a:pt x="22" y="41"/>
                    </a:lnTo>
                    <a:lnTo>
                      <a:pt x="0" y="47"/>
                    </a:lnTo>
                    <a:lnTo>
                      <a:pt x="3" y="40"/>
                    </a:lnTo>
                    <a:lnTo>
                      <a:pt x="8" y="33"/>
                    </a:lnTo>
                    <a:lnTo>
                      <a:pt x="15" y="27"/>
                    </a:lnTo>
                    <a:lnTo>
                      <a:pt x="25" y="23"/>
                    </a:lnTo>
                    <a:lnTo>
                      <a:pt x="37" y="18"/>
                    </a:lnTo>
                    <a:lnTo>
                      <a:pt x="49" y="13"/>
                    </a:lnTo>
                    <a:lnTo>
                      <a:pt x="62" y="10"/>
                    </a:lnTo>
                    <a:lnTo>
                      <a:pt x="74" y="7"/>
                    </a:lnTo>
                    <a:lnTo>
                      <a:pt x="89" y="3"/>
                    </a:lnTo>
                    <a:lnTo>
                      <a:pt x="98" y="0"/>
                    </a:lnTo>
                    <a:lnTo>
                      <a:pt x="116" y="0"/>
                    </a:lnTo>
                    <a:lnTo>
                      <a:pt x="133" y="0"/>
                    </a:lnTo>
                    <a:lnTo>
                      <a:pt x="147" y="1"/>
                    </a:lnTo>
                    <a:lnTo>
                      <a:pt x="162" y="4"/>
                    </a:lnTo>
                    <a:lnTo>
                      <a:pt x="177" y="8"/>
                    </a:lnTo>
                    <a:lnTo>
                      <a:pt x="189" y="12"/>
                    </a:lnTo>
                    <a:lnTo>
                      <a:pt x="201" y="17"/>
                    </a:lnTo>
                    <a:lnTo>
                      <a:pt x="214" y="23"/>
                    </a:lnTo>
                    <a:lnTo>
                      <a:pt x="226" y="28"/>
                    </a:lnTo>
                    <a:lnTo>
                      <a:pt x="238" y="34"/>
                    </a:lnTo>
                    <a:lnTo>
                      <a:pt x="238" y="34"/>
                    </a:lnTo>
                    <a:close/>
                  </a:path>
                </a:pathLst>
              </a:custGeom>
              <a:solidFill>
                <a:srgbClr val="0019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487" name="Freeform 31"/>
              <p:cNvSpPr>
                <a:spLocks/>
              </p:cNvSpPr>
              <p:nvPr/>
            </p:nvSpPr>
            <p:spPr bwMode="auto">
              <a:xfrm>
                <a:off x="2201" y="450"/>
                <a:ext cx="285" cy="209"/>
              </a:xfrm>
              <a:custGeom>
                <a:avLst/>
                <a:gdLst>
                  <a:gd name="T0" fmla="*/ 270 w 285"/>
                  <a:gd name="T1" fmla="*/ 19 h 209"/>
                  <a:gd name="T2" fmla="*/ 238 w 285"/>
                  <a:gd name="T3" fmla="*/ 59 h 209"/>
                  <a:gd name="T4" fmla="*/ 209 w 285"/>
                  <a:gd name="T5" fmla="*/ 100 h 209"/>
                  <a:gd name="T6" fmla="*/ 184 w 285"/>
                  <a:gd name="T7" fmla="*/ 141 h 209"/>
                  <a:gd name="T8" fmla="*/ 169 w 285"/>
                  <a:gd name="T9" fmla="*/ 184 h 209"/>
                  <a:gd name="T10" fmla="*/ 157 w 285"/>
                  <a:gd name="T11" fmla="*/ 208 h 209"/>
                  <a:gd name="T12" fmla="*/ 138 w 285"/>
                  <a:gd name="T13" fmla="*/ 209 h 209"/>
                  <a:gd name="T14" fmla="*/ 116 w 285"/>
                  <a:gd name="T15" fmla="*/ 206 h 209"/>
                  <a:gd name="T16" fmla="*/ 93 w 285"/>
                  <a:gd name="T17" fmla="*/ 203 h 209"/>
                  <a:gd name="T18" fmla="*/ 74 w 285"/>
                  <a:gd name="T19" fmla="*/ 198 h 209"/>
                  <a:gd name="T20" fmla="*/ 54 w 285"/>
                  <a:gd name="T21" fmla="*/ 190 h 209"/>
                  <a:gd name="T22" fmla="*/ 42 w 285"/>
                  <a:gd name="T23" fmla="*/ 180 h 209"/>
                  <a:gd name="T24" fmla="*/ 37 w 285"/>
                  <a:gd name="T25" fmla="*/ 168 h 209"/>
                  <a:gd name="T26" fmla="*/ 42 w 285"/>
                  <a:gd name="T27" fmla="*/ 156 h 209"/>
                  <a:gd name="T28" fmla="*/ 54 w 285"/>
                  <a:gd name="T29" fmla="*/ 145 h 209"/>
                  <a:gd name="T30" fmla="*/ 69 w 285"/>
                  <a:gd name="T31" fmla="*/ 136 h 209"/>
                  <a:gd name="T32" fmla="*/ 76 w 285"/>
                  <a:gd name="T33" fmla="*/ 132 h 209"/>
                  <a:gd name="T34" fmla="*/ 89 w 285"/>
                  <a:gd name="T35" fmla="*/ 130 h 209"/>
                  <a:gd name="T36" fmla="*/ 98 w 285"/>
                  <a:gd name="T37" fmla="*/ 128 h 209"/>
                  <a:gd name="T38" fmla="*/ 101 w 285"/>
                  <a:gd name="T39" fmla="*/ 122 h 209"/>
                  <a:gd name="T40" fmla="*/ 89 w 285"/>
                  <a:gd name="T41" fmla="*/ 115 h 209"/>
                  <a:gd name="T42" fmla="*/ 69 w 285"/>
                  <a:gd name="T43" fmla="*/ 114 h 209"/>
                  <a:gd name="T44" fmla="*/ 49 w 285"/>
                  <a:gd name="T45" fmla="*/ 116 h 209"/>
                  <a:gd name="T46" fmla="*/ 32 w 285"/>
                  <a:gd name="T47" fmla="*/ 118 h 209"/>
                  <a:gd name="T48" fmla="*/ 13 w 285"/>
                  <a:gd name="T49" fmla="*/ 117 h 209"/>
                  <a:gd name="T50" fmla="*/ 0 w 285"/>
                  <a:gd name="T51" fmla="*/ 102 h 209"/>
                  <a:gd name="T52" fmla="*/ 8 w 285"/>
                  <a:gd name="T53" fmla="*/ 80 h 209"/>
                  <a:gd name="T54" fmla="*/ 27 w 285"/>
                  <a:gd name="T55" fmla="*/ 56 h 209"/>
                  <a:gd name="T56" fmla="*/ 57 w 285"/>
                  <a:gd name="T57" fmla="*/ 35 h 209"/>
                  <a:gd name="T58" fmla="*/ 93 w 285"/>
                  <a:gd name="T59" fmla="*/ 18 h 209"/>
                  <a:gd name="T60" fmla="*/ 133 w 285"/>
                  <a:gd name="T61" fmla="*/ 10 h 209"/>
                  <a:gd name="T62" fmla="*/ 167 w 285"/>
                  <a:gd name="T63" fmla="*/ 8 h 209"/>
                  <a:gd name="T64" fmla="*/ 201 w 285"/>
                  <a:gd name="T65" fmla="*/ 5 h 209"/>
                  <a:gd name="T66" fmla="*/ 236 w 285"/>
                  <a:gd name="T67" fmla="*/ 3 h 209"/>
                  <a:gd name="T68" fmla="*/ 270 w 285"/>
                  <a:gd name="T69" fmla="*/ 1 h 209"/>
                  <a:gd name="T70" fmla="*/ 285 w 285"/>
                  <a:gd name="T71" fmla="*/ 0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85" h="209">
                    <a:moveTo>
                      <a:pt x="285" y="0"/>
                    </a:moveTo>
                    <a:lnTo>
                      <a:pt x="270" y="19"/>
                    </a:lnTo>
                    <a:lnTo>
                      <a:pt x="253" y="38"/>
                    </a:lnTo>
                    <a:lnTo>
                      <a:pt x="238" y="59"/>
                    </a:lnTo>
                    <a:lnTo>
                      <a:pt x="221" y="80"/>
                    </a:lnTo>
                    <a:lnTo>
                      <a:pt x="209" y="100"/>
                    </a:lnTo>
                    <a:lnTo>
                      <a:pt x="194" y="121"/>
                    </a:lnTo>
                    <a:lnTo>
                      <a:pt x="184" y="141"/>
                    </a:lnTo>
                    <a:lnTo>
                      <a:pt x="174" y="162"/>
                    </a:lnTo>
                    <a:lnTo>
                      <a:pt x="169" y="184"/>
                    </a:lnTo>
                    <a:lnTo>
                      <a:pt x="167" y="205"/>
                    </a:lnTo>
                    <a:lnTo>
                      <a:pt x="157" y="208"/>
                    </a:lnTo>
                    <a:lnTo>
                      <a:pt x="147" y="209"/>
                    </a:lnTo>
                    <a:lnTo>
                      <a:pt x="138" y="209"/>
                    </a:lnTo>
                    <a:lnTo>
                      <a:pt x="125" y="208"/>
                    </a:lnTo>
                    <a:lnTo>
                      <a:pt x="116" y="206"/>
                    </a:lnTo>
                    <a:lnTo>
                      <a:pt x="103" y="205"/>
                    </a:lnTo>
                    <a:lnTo>
                      <a:pt x="93" y="203"/>
                    </a:lnTo>
                    <a:lnTo>
                      <a:pt x="84" y="201"/>
                    </a:lnTo>
                    <a:lnTo>
                      <a:pt x="74" y="198"/>
                    </a:lnTo>
                    <a:lnTo>
                      <a:pt x="64" y="196"/>
                    </a:lnTo>
                    <a:lnTo>
                      <a:pt x="54" y="190"/>
                    </a:lnTo>
                    <a:lnTo>
                      <a:pt x="47" y="185"/>
                    </a:lnTo>
                    <a:lnTo>
                      <a:pt x="42" y="180"/>
                    </a:lnTo>
                    <a:lnTo>
                      <a:pt x="40" y="174"/>
                    </a:lnTo>
                    <a:lnTo>
                      <a:pt x="37" y="168"/>
                    </a:lnTo>
                    <a:lnTo>
                      <a:pt x="40" y="162"/>
                    </a:lnTo>
                    <a:lnTo>
                      <a:pt x="42" y="156"/>
                    </a:lnTo>
                    <a:lnTo>
                      <a:pt x="47" y="150"/>
                    </a:lnTo>
                    <a:lnTo>
                      <a:pt x="54" y="145"/>
                    </a:lnTo>
                    <a:lnTo>
                      <a:pt x="64" y="138"/>
                    </a:lnTo>
                    <a:lnTo>
                      <a:pt x="69" y="136"/>
                    </a:lnTo>
                    <a:lnTo>
                      <a:pt x="71" y="133"/>
                    </a:lnTo>
                    <a:lnTo>
                      <a:pt x="76" y="132"/>
                    </a:lnTo>
                    <a:lnTo>
                      <a:pt x="84" y="131"/>
                    </a:lnTo>
                    <a:lnTo>
                      <a:pt x="89" y="130"/>
                    </a:lnTo>
                    <a:lnTo>
                      <a:pt x="93" y="129"/>
                    </a:lnTo>
                    <a:lnTo>
                      <a:pt x="98" y="128"/>
                    </a:lnTo>
                    <a:lnTo>
                      <a:pt x="101" y="125"/>
                    </a:lnTo>
                    <a:lnTo>
                      <a:pt x="101" y="122"/>
                    </a:lnTo>
                    <a:lnTo>
                      <a:pt x="98" y="117"/>
                    </a:lnTo>
                    <a:lnTo>
                      <a:pt x="89" y="115"/>
                    </a:lnTo>
                    <a:lnTo>
                      <a:pt x="79" y="114"/>
                    </a:lnTo>
                    <a:lnTo>
                      <a:pt x="69" y="114"/>
                    </a:lnTo>
                    <a:lnTo>
                      <a:pt x="59" y="115"/>
                    </a:lnTo>
                    <a:lnTo>
                      <a:pt x="49" y="116"/>
                    </a:lnTo>
                    <a:lnTo>
                      <a:pt x="42" y="118"/>
                    </a:lnTo>
                    <a:lnTo>
                      <a:pt x="32" y="118"/>
                    </a:lnTo>
                    <a:lnTo>
                      <a:pt x="22" y="118"/>
                    </a:lnTo>
                    <a:lnTo>
                      <a:pt x="13" y="117"/>
                    </a:lnTo>
                    <a:lnTo>
                      <a:pt x="3" y="114"/>
                    </a:lnTo>
                    <a:lnTo>
                      <a:pt x="0" y="102"/>
                    </a:lnTo>
                    <a:lnTo>
                      <a:pt x="3" y="91"/>
                    </a:lnTo>
                    <a:lnTo>
                      <a:pt x="8" y="80"/>
                    </a:lnTo>
                    <a:lnTo>
                      <a:pt x="15" y="67"/>
                    </a:lnTo>
                    <a:lnTo>
                      <a:pt x="27" y="56"/>
                    </a:lnTo>
                    <a:lnTo>
                      <a:pt x="40" y="45"/>
                    </a:lnTo>
                    <a:lnTo>
                      <a:pt x="57" y="35"/>
                    </a:lnTo>
                    <a:lnTo>
                      <a:pt x="74" y="26"/>
                    </a:lnTo>
                    <a:lnTo>
                      <a:pt x="93" y="18"/>
                    </a:lnTo>
                    <a:lnTo>
                      <a:pt x="116" y="11"/>
                    </a:lnTo>
                    <a:lnTo>
                      <a:pt x="133" y="10"/>
                    </a:lnTo>
                    <a:lnTo>
                      <a:pt x="150" y="9"/>
                    </a:lnTo>
                    <a:lnTo>
                      <a:pt x="167" y="8"/>
                    </a:lnTo>
                    <a:lnTo>
                      <a:pt x="184" y="6"/>
                    </a:lnTo>
                    <a:lnTo>
                      <a:pt x="201" y="5"/>
                    </a:lnTo>
                    <a:lnTo>
                      <a:pt x="218" y="4"/>
                    </a:lnTo>
                    <a:lnTo>
                      <a:pt x="236" y="3"/>
                    </a:lnTo>
                    <a:lnTo>
                      <a:pt x="253" y="2"/>
                    </a:lnTo>
                    <a:lnTo>
                      <a:pt x="270" y="1"/>
                    </a:lnTo>
                    <a:lnTo>
                      <a:pt x="285" y="0"/>
                    </a:lnTo>
                    <a:lnTo>
                      <a:pt x="285" y="0"/>
                    </a:ln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488" name="Freeform 32"/>
              <p:cNvSpPr>
                <a:spLocks/>
              </p:cNvSpPr>
              <p:nvPr/>
            </p:nvSpPr>
            <p:spPr bwMode="auto">
              <a:xfrm>
                <a:off x="3059" y="478"/>
                <a:ext cx="177" cy="119"/>
              </a:xfrm>
              <a:custGeom>
                <a:avLst/>
                <a:gdLst>
                  <a:gd name="T0" fmla="*/ 177 w 177"/>
                  <a:gd name="T1" fmla="*/ 74 h 119"/>
                  <a:gd name="T2" fmla="*/ 172 w 177"/>
                  <a:gd name="T3" fmla="*/ 79 h 119"/>
                  <a:gd name="T4" fmla="*/ 167 w 177"/>
                  <a:gd name="T5" fmla="*/ 85 h 119"/>
                  <a:gd name="T6" fmla="*/ 160 w 177"/>
                  <a:gd name="T7" fmla="*/ 89 h 119"/>
                  <a:gd name="T8" fmla="*/ 155 w 177"/>
                  <a:gd name="T9" fmla="*/ 95 h 119"/>
                  <a:gd name="T10" fmla="*/ 150 w 177"/>
                  <a:gd name="T11" fmla="*/ 100 h 119"/>
                  <a:gd name="T12" fmla="*/ 142 w 177"/>
                  <a:gd name="T13" fmla="*/ 104 h 119"/>
                  <a:gd name="T14" fmla="*/ 135 w 177"/>
                  <a:gd name="T15" fmla="*/ 109 h 119"/>
                  <a:gd name="T16" fmla="*/ 128 w 177"/>
                  <a:gd name="T17" fmla="*/ 113 h 119"/>
                  <a:gd name="T18" fmla="*/ 115 w 177"/>
                  <a:gd name="T19" fmla="*/ 117 h 119"/>
                  <a:gd name="T20" fmla="*/ 103 w 177"/>
                  <a:gd name="T21" fmla="*/ 119 h 119"/>
                  <a:gd name="T22" fmla="*/ 93 w 177"/>
                  <a:gd name="T23" fmla="*/ 118 h 119"/>
                  <a:gd name="T24" fmla="*/ 81 w 177"/>
                  <a:gd name="T25" fmla="*/ 117 h 119"/>
                  <a:gd name="T26" fmla="*/ 71 w 177"/>
                  <a:gd name="T27" fmla="*/ 114 h 119"/>
                  <a:gd name="T28" fmla="*/ 59 w 177"/>
                  <a:gd name="T29" fmla="*/ 112 h 119"/>
                  <a:gd name="T30" fmla="*/ 49 w 177"/>
                  <a:gd name="T31" fmla="*/ 109 h 119"/>
                  <a:gd name="T32" fmla="*/ 39 w 177"/>
                  <a:gd name="T33" fmla="*/ 104 h 119"/>
                  <a:gd name="T34" fmla="*/ 30 w 177"/>
                  <a:gd name="T35" fmla="*/ 101 h 119"/>
                  <a:gd name="T36" fmla="*/ 22 w 177"/>
                  <a:gd name="T37" fmla="*/ 96 h 119"/>
                  <a:gd name="T38" fmla="*/ 15 w 177"/>
                  <a:gd name="T39" fmla="*/ 92 h 119"/>
                  <a:gd name="T40" fmla="*/ 8 w 177"/>
                  <a:gd name="T41" fmla="*/ 86 h 119"/>
                  <a:gd name="T42" fmla="*/ 5 w 177"/>
                  <a:gd name="T43" fmla="*/ 78 h 119"/>
                  <a:gd name="T44" fmla="*/ 3 w 177"/>
                  <a:gd name="T45" fmla="*/ 69 h 119"/>
                  <a:gd name="T46" fmla="*/ 0 w 177"/>
                  <a:gd name="T47" fmla="*/ 58 h 119"/>
                  <a:gd name="T48" fmla="*/ 0 w 177"/>
                  <a:gd name="T49" fmla="*/ 48 h 119"/>
                  <a:gd name="T50" fmla="*/ 0 w 177"/>
                  <a:gd name="T51" fmla="*/ 38 h 119"/>
                  <a:gd name="T52" fmla="*/ 5 w 177"/>
                  <a:gd name="T53" fmla="*/ 28 h 119"/>
                  <a:gd name="T54" fmla="*/ 12 w 177"/>
                  <a:gd name="T55" fmla="*/ 18 h 119"/>
                  <a:gd name="T56" fmla="*/ 22 w 177"/>
                  <a:gd name="T57" fmla="*/ 10 h 119"/>
                  <a:gd name="T58" fmla="*/ 39 w 177"/>
                  <a:gd name="T59" fmla="*/ 5 h 119"/>
                  <a:gd name="T60" fmla="*/ 59 w 177"/>
                  <a:gd name="T61" fmla="*/ 0 h 119"/>
                  <a:gd name="T62" fmla="*/ 84 w 177"/>
                  <a:gd name="T63" fmla="*/ 2 h 119"/>
                  <a:gd name="T64" fmla="*/ 103 w 177"/>
                  <a:gd name="T65" fmla="*/ 7 h 119"/>
                  <a:gd name="T66" fmla="*/ 120 w 177"/>
                  <a:gd name="T67" fmla="*/ 12 h 119"/>
                  <a:gd name="T68" fmla="*/ 135 w 177"/>
                  <a:gd name="T69" fmla="*/ 18 h 119"/>
                  <a:gd name="T70" fmla="*/ 145 w 177"/>
                  <a:gd name="T71" fmla="*/ 26 h 119"/>
                  <a:gd name="T72" fmla="*/ 155 w 177"/>
                  <a:gd name="T73" fmla="*/ 36 h 119"/>
                  <a:gd name="T74" fmla="*/ 162 w 177"/>
                  <a:gd name="T75" fmla="*/ 45 h 119"/>
                  <a:gd name="T76" fmla="*/ 167 w 177"/>
                  <a:gd name="T77" fmla="*/ 55 h 119"/>
                  <a:gd name="T78" fmla="*/ 172 w 177"/>
                  <a:gd name="T79" fmla="*/ 64 h 119"/>
                  <a:gd name="T80" fmla="*/ 177 w 177"/>
                  <a:gd name="T81" fmla="*/ 74 h 119"/>
                  <a:gd name="T82" fmla="*/ 177 w 177"/>
                  <a:gd name="T83" fmla="*/ 74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77" h="119">
                    <a:moveTo>
                      <a:pt x="177" y="74"/>
                    </a:moveTo>
                    <a:lnTo>
                      <a:pt x="172" y="79"/>
                    </a:lnTo>
                    <a:lnTo>
                      <a:pt x="167" y="85"/>
                    </a:lnTo>
                    <a:lnTo>
                      <a:pt x="160" y="89"/>
                    </a:lnTo>
                    <a:lnTo>
                      <a:pt x="155" y="95"/>
                    </a:lnTo>
                    <a:lnTo>
                      <a:pt x="150" y="100"/>
                    </a:lnTo>
                    <a:lnTo>
                      <a:pt x="142" y="104"/>
                    </a:lnTo>
                    <a:lnTo>
                      <a:pt x="135" y="109"/>
                    </a:lnTo>
                    <a:lnTo>
                      <a:pt x="128" y="113"/>
                    </a:lnTo>
                    <a:lnTo>
                      <a:pt x="115" y="117"/>
                    </a:lnTo>
                    <a:lnTo>
                      <a:pt x="103" y="119"/>
                    </a:lnTo>
                    <a:lnTo>
                      <a:pt x="93" y="118"/>
                    </a:lnTo>
                    <a:lnTo>
                      <a:pt x="81" y="117"/>
                    </a:lnTo>
                    <a:lnTo>
                      <a:pt x="71" y="114"/>
                    </a:lnTo>
                    <a:lnTo>
                      <a:pt x="59" y="112"/>
                    </a:lnTo>
                    <a:lnTo>
                      <a:pt x="49" y="109"/>
                    </a:lnTo>
                    <a:lnTo>
                      <a:pt x="39" y="104"/>
                    </a:lnTo>
                    <a:lnTo>
                      <a:pt x="30" y="101"/>
                    </a:lnTo>
                    <a:lnTo>
                      <a:pt x="22" y="96"/>
                    </a:lnTo>
                    <a:lnTo>
                      <a:pt x="15" y="92"/>
                    </a:lnTo>
                    <a:lnTo>
                      <a:pt x="8" y="86"/>
                    </a:lnTo>
                    <a:lnTo>
                      <a:pt x="5" y="78"/>
                    </a:lnTo>
                    <a:lnTo>
                      <a:pt x="3" y="69"/>
                    </a:lnTo>
                    <a:lnTo>
                      <a:pt x="0" y="58"/>
                    </a:lnTo>
                    <a:lnTo>
                      <a:pt x="0" y="48"/>
                    </a:lnTo>
                    <a:lnTo>
                      <a:pt x="0" y="38"/>
                    </a:lnTo>
                    <a:lnTo>
                      <a:pt x="5" y="28"/>
                    </a:lnTo>
                    <a:lnTo>
                      <a:pt x="12" y="18"/>
                    </a:lnTo>
                    <a:lnTo>
                      <a:pt x="22" y="10"/>
                    </a:lnTo>
                    <a:lnTo>
                      <a:pt x="39" y="5"/>
                    </a:lnTo>
                    <a:lnTo>
                      <a:pt x="59" y="0"/>
                    </a:lnTo>
                    <a:lnTo>
                      <a:pt x="84" y="2"/>
                    </a:lnTo>
                    <a:lnTo>
                      <a:pt x="103" y="7"/>
                    </a:lnTo>
                    <a:lnTo>
                      <a:pt x="120" y="12"/>
                    </a:lnTo>
                    <a:lnTo>
                      <a:pt x="135" y="18"/>
                    </a:lnTo>
                    <a:lnTo>
                      <a:pt x="145" y="26"/>
                    </a:lnTo>
                    <a:lnTo>
                      <a:pt x="155" y="36"/>
                    </a:lnTo>
                    <a:lnTo>
                      <a:pt x="162" y="45"/>
                    </a:lnTo>
                    <a:lnTo>
                      <a:pt x="167" y="55"/>
                    </a:lnTo>
                    <a:lnTo>
                      <a:pt x="172" y="64"/>
                    </a:lnTo>
                    <a:lnTo>
                      <a:pt x="177" y="74"/>
                    </a:lnTo>
                    <a:lnTo>
                      <a:pt x="177" y="74"/>
                    </a:lnTo>
                    <a:close/>
                  </a:path>
                </a:pathLst>
              </a:custGeom>
              <a:solidFill>
                <a:srgbClr val="0019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489" name="Freeform 33"/>
              <p:cNvSpPr>
                <a:spLocks/>
              </p:cNvSpPr>
              <p:nvPr/>
            </p:nvSpPr>
            <p:spPr bwMode="auto">
              <a:xfrm>
                <a:off x="2618" y="498"/>
                <a:ext cx="169" cy="117"/>
              </a:xfrm>
              <a:custGeom>
                <a:avLst/>
                <a:gdLst>
                  <a:gd name="T0" fmla="*/ 167 w 169"/>
                  <a:gd name="T1" fmla="*/ 25 h 117"/>
                  <a:gd name="T2" fmla="*/ 169 w 169"/>
                  <a:gd name="T3" fmla="*/ 36 h 117"/>
                  <a:gd name="T4" fmla="*/ 169 w 169"/>
                  <a:gd name="T5" fmla="*/ 46 h 117"/>
                  <a:gd name="T6" fmla="*/ 167 w 169"/>
                  <a:gd name="T7" fmla="*/ 58 h 117"/>
                  <a:gd name="T8" fmla="*/ 164 w 169"/>
                  <a:gd name="T9" fmla="*/ 68 h 117"/>
                  <a:gd name="T10" fmla="*/ 159 w 169"/>
                  <a:gd name="T11" fmla="*/ 77 h 117"/>
                  <a:gd name="T12" fmla="*/ 154 w 169"/>
                  <a:gd name="T13" fmla="*/ 88 h 117"/>
                  <a:gd name="T14" fmla="*/ 145 w 169"/>
                  <a:gd name="T15" fmla="*/ 96 h 117"/>
                  <a:gd name="T16" fmla="*/ 132 w 169"/>
                  <a:gd name="T17" fmla="*/ 104 h 117"/>
                  <a:gd name="T18" fmla="*/ 115 w 169"/>
                  <a:gd name="T19" fmla="*/ 110 h 117"/>
                  <a:gd name="T20" fmla="*/ 96 w 169"/>
                  <a:gd name="T21" fmla="*/ 116 h 117"/>
                  <a:gd name="T22" fmla="*/ 83 w 169"/>
                  <a:gd name="T23" fmla="*/ 117 h 117"/>
                  <a:gd name="T24" fmla="*/ 71 w 169"/>
                  <a:gd name="T25" fmla="*/ 116 h 117"/>
                  <a:gd name="T26" fmla="*/ 59 w 169"/>
                  <a:gd name="T27" fmla="*/ 115 h 117"/>
                  <a:gd name="T28" fmla="*/ 52 w 169"/>
                  <a:gd name="T29" fmla="*/ 112 h 117"/>
                  <a:gd name="T30" fmla="*/ 42 w 169"/>
                  <a:gd name="T31" fmla="*/ 108 h 117"/>
                  <a:gd name="T32" fmla="*/ 37 w 169"/>
                  <a:gd name="T33" fmla="*/ 105 h 117"/>
                  <a:gd name="T34" fmla="*/ 29 w 169"/>
                  <a:gd name="T35" fmla="*/ 100 h 117"/>
                  <a:gd name="T36" fmla="*/ 22 w 169"/>
                  <a:gd name="T37" fmla="*/ 96 h 117"/>
                  <a:gd name="T38" fmla="*/ 15 w 169"/>
                  <a:gd name="T39" fmla="*/ 91 h 117"/>
                  <a:gd name="T40" fmla="*/ 7 w 169"/>
                  <a:gd name="T41" fmla="*/ 86 h 117"/>
                  <a:gd name="T42" fmla="*/ 5 w 169"/>
                  <a:gd name="T43" fmla="*/ 80 h 117"/>
                  <a:gd name="T44" fmla="*/ 0 w 169"/>
                  <a:gd name="T45" fmla="*/ 72 h 117"/>
                  <a:gd name="T46" fmla="*/ 0 w 169"/>
                  <a:gd name="T47" fmla="*/ 64 h 117"/>
                  <a:gd name="T48" fmla="*/ 0 w 169"/>
                  <a:gd name="T49" fmla="*/ 56 h 117"/>
                  <a:gd name="T50" fmla="*/ 2 w 169"/>
                  <a:gd name="T51" fmla="*/ 48 h 117"/>
                  <a:gd name="T52" fmla="*/ 5 w 169"/>
                  <a:gd name="T53" fmla="*/ 41 h 117"/>
                  <a:gd name="T54" fmla="*/ 10 w 169"/>
                  <a:gd name="T55" fmla="*/ 33 h 117"/>
                  <a:gd name="T56" fmla="*/ 17 w 169"/>
                  <a:gd name="T57" fmla="*/ 26 h 117"/>
                  <a:gd name="T58" fmla="*/ 25 w 169"/>
                  <a:gd name="T59" fmla="*/ 19 h 117"/>
                  <a:gd name="T60" fmla="*/ 34 w 169"/>
                  <a:gd name="T61" fmla="*/ 13 h 117"/>
                  <a:gd name="T62" fmla="*/ 49 w 169"/>
                  <a:gd name="T63" fmla="*/ 8 h 117"/>
                  <a:gd name="T64" fmla="*/ 64 w 169"/>
                  <a:gd name="T65" fmla="*/ 4 h 117"/>
                  <a:gd name="T66" fmla="*/ 78 w 169"/>
                  <a:gd name="T67" fmla="*/ 1 h 117"/>
                  <a:gd name="T68" fmla="*/ 93 w 169"/>
                  <a:gd name="T69" fmla="*/ 0 h 117"/>
                  <a:gd name="T70" fmla="*/ 108 w 169"/>
                  <a:gd name="T71" fmla="*/ 1 h 117"/>
                  <a:gd name="T72" fmla="*/ 123 w 169"/>
                  <a:gd name="T73" fmla="*/ 3 h 117"/>
                  <a:gd name="T74" fmla="*/ 137 w 169"/>
                  <a:gd name="T75" fmla="*/ 5 h 117"/>
                  <a:gd name="T76" fmla="*/ 150 w 169"/>
                  <a:gd name="T77" fmla="*/ 11 h 117"/>
                  <a:gd name="T78" fmla="*/ 159 w 169"/>
                  <a:gd name="T79" fmla="*/ 17 h 117"/>
                  <a:gd name="T80" fmla="*/ 167 w 169"/>
                  <a:gd name="T81" fmla="*/ 25 h 117"/>
                  <a:gd name="T82" fmla="*/ 167 w 169"/>
                  <a:gd name="T83" fmla="*/ 25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69" h="117">
                    <a:moveTo>
                      <a:pt x="167" y="25"/>
                    </a:moveTo>
                    <a:lnTo>
                      <a:pt x="169" y="36"/>
                    </a:lnTo>
                    <a:lnTo>
                      <a:pt x="169" y="46"/>
                    </a:lnTo>
                    <a:lnTo>
                      <a:pt x="167" y="58"/>
                    </a:lnTo>
                    <a:lnTo>
                      <a:pt x="164" y="68"/>
                    </a:lnTo>
                    <a:lnTo>
                      <a:pt x="159" y="77"/>
                    </a:lnTo>
                    <a:lnTo>
                      <a:pt x="154" y="88"/>
                    </a:lnTo>
                    <a:lnTo>
                      <a:pt x="145" y="96"/>
                    </a:lnTo>
                    <a:lnTo>
                      <a:pt x="132" y="104"/>
                    </a:lnTo>
                    <a:lnTo>
                      <a:pt x="115" y="110"/>
                    </a:lnTo>
                    <a:lnTo>
                      <a:pt x="96" y="116"/>
                    </a:lnTo>
                    <a:lnTo>
                      <a:pt x="83" y="117"/>
                    </a:lnTo>
                    <a:lnTo>
                      <a:pt x="71" y="116"/>
                    </a:lnTo>
                    <a:lnTo>
                      <a:pt x="59" y="115"/>
                    </a:lnTo>
                    <a:lnTo>
                      <a:pt x="52" y="112"/>
                    </a:lnTo>
                    <a:lnTo>
                      <a:pt x="42" y="108"/>
                    </a:lnTo>
                    <a:lnTo>
                      <a:pt x="37" y="105"/>
                    </a:lnTo>
                    <a:lnTo>
                      <a:pt x="29" y="100"/>
                    </a:lnTo>
                    <a:lnTo>
                      <a:pt x="22" y="96"/>
                    </a:lnTo>
                    <a:lnTo>
                      <a:pt x="15" y="91"/>
                    </a:lnTo>
                    <a:lnTo>
                      <a:pt x="7" y="86"/>
                    </a:lnTo>
                    <a:lnTo>
                      <a:pt x="5" y="80"/>
                    </a:lnTo>
                    <a:lnTo>
                      <a:pt x="0" y="72"/>
                    </a:lnTo>
                    <a:lnTo>
                      <a:pt x="0" y="64"/>
                    </a:lnTo>
                    <a:lnTo>
                      <a:pt x="0" y="56"/>
                    </a:lnTo>
                    <a:lnTo>
                      <a:pt x="2" y="48"/>
                    </a:lnTo>
                    <a:lnTo>
                      <a:pt x="5" y="41"/>
                    </a:lnTo>
                    <a:lnTo>
                      <a:pt x="10" y="33"/>
                    </a:lnTo>
                    <a:lnTo>
                      <a:pt x="17" y="26"/>
                    </a:lnTo>
                    <a:lnTo>
                      <a:pt x="25" y="19"/>
                    </a:lnTo>
                    <a:lnTo>
                      <a:pt x="34" y="13"/>
                    </a:lnTo>
                    <a:lnTo>
                      <a:pt x="49" y="8"/>
                    </a:lnTo>
                    <a:lnTo>
                      <a:pt x="64" y="4"/>
                    </a:lnTo>
                    <a:lnTo>
                      <a:pt x="78" y="1"/>
                    </a:lnTo>
                    <a:lnTo>
                      <a:pt x="93" y="0"/>
                    </a:lnTo>
                    <a:lnTo>
                      <a:pt x="108" y="1"/>
                    </a:lnTo>
                    <a:lnTo>
                      <a:pt x="123" y="3"/>
                    </a:lnTo>
                    <a:lnTo>
                      <a:pt x="137" y="5"/>
                    </a:lnTo>
                    <a:lnTo>
                      <a:pt x="150" y="11"/>
                    </a:lnTo>
                    <a:lnTo>
                      <a:pt x="159" y="17"/>
                    </a:lnTo>
                    <a:lnTo>
                      <a:pt x="167" y="25"/>
                    </a:lnTo>
                    <a:lnTo>
                      <a:pt x="167" y="25"/>
                    </a:lnTo>
                    <a:close/>
                  </a:path>
                </a:pathLst>
              </a:custGeom>
              <a:solidFill>
                <a:srgbClr val="0019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490" name="Freeform 34"/>
              <p:cNvSpPr>
                <a:spLocks/>
              </p:cNvSpPr>
              <p:nvPr/>
            </p:nvSpPr>
            <p:spPr bwMode="auto">
              <a:xfrm>
                <a:off x="3074" y="494"/>
                <a:ext cx="132" cy="88"/>
              </a:xfrm>
              <a:custGeom>
                <a:avLst/>
                <a:gdLst>
                  <a:gd name="T0" fmla="*/ 132 w 132"/>
                  <a:gd name="T1" fmla="*/ 53 h 88"/>
                  <a:gd name="T2" fmla="*/ 130 w 132"/>
                  <a:gd name="T3" fmla="*/ 56 h 88"/>
                  <a:gd name="T4" fmla="*/ 127 w 132"/>
                  <a:gd name="T5" fmla="*/ 60 h 88"/>
                  <a:gd name="T6" fmla="*/ 125 w 132"/>
                  <a:gd name="T7" fmla="*/ 63 h 88"/>
                  <a:gd name="T8" fmla="*/ 125 w 132"/>
                  <a:gd name="T9" fmla="*/ 68 h 88"/>
                  <a:gd name="T10" fmla="*/ 122 w 132"/>
                  <a:gd name="T11" fmla="*/ 71 h 88"/>
                  <a:gd name="T12" fmla="*/ 122 w 132"/>
                  <a:gd name="T13" fmla="*/ 74 h 88"/>
                  <a:gd name="T14" fmla="*/ 120 w 132"/>
                  <a:gd name="T15" fmla="*/ 78 h 88"/>
                  <a:gd name="T16" fmla="*/ 115 w 132"/>
                  <a:gd name="T17" fmla="*/ 81 h 88"/>
                  <a:gd name="T18" fmla="*/ 108 w 132"/>
                  <a:gd name="T19" fmla="*/ 85 h 88"/>
                  <a:gd name="T20" fmla="*/ 100 w 132"/>
                  <a:gd name="T21" fmla="*/ 87 h 88"/>
                  <a:gd name="T22" fmla="*/ 83 w 132"/>
                  <a:gd name="T23" fmla="*/ 88 h 88"/>
                  <a:gd name="T24" fmla="*/ 69 w 132"/>
                  <a:gd name="T25" fmla="*/ 87 h 88"/>
                  <a:gd name="T26" fmla="*/ 54 w 132"/>
                  <a:gd name="T27" fmla="*/ 85 h 88"/>
                  <a:gd name="T28" fmla="*/ 44 w 132"/>
                  <a:gd name="T29" fmla="*/ 80 h 88"/>
                  <a:gd name="T30" fmla="*/ 32 w 132"/>
                  <a:gd name="T31" fmla="*/ 76 h 88"/>
                  <a:gd name="T32" fmla="*/ 24 w 132"/>
                  <a:gd name="T33" fmla="*/ 70 h 88"/>
                  <a:gd name="T34" fmla="*/ 17 w 132"/>
                  <a:gd name="T35" fmla="*/ 64 h 88"/>
                  <a:gd name="T36" fmla="*/ 10 w 132"/>
                  <a:gd name="T37" fmla="*/ 58 h 88"/>
                  <a:gd name="T38" fmla="*/ 5 w 132"/>
                  <a:gd name="T39" fmla="*/ 53 h 88"/>
                  <a:gd name="T40" fmla="*/ 0 w 132"/>
                  <a:gd name="T41" fmla="*/ 46 h 88"/>
                  <a:gd name="T42" fmla="*/ 29 w 132"/>
                  <a:gd name="T43" fmla="*/ 0 h 88"/>
                  <a:gd name="T44" fmla="*/ 51 w 132"/>
                  <a:gd name="T45" fmla="*/ 0 h 88"/>
                  <a:gd name="T46" fmla="*/ 69 w 132"/>
                  <a:gd name="T47" fmla="*/ 1 h 88"/>
                  <a:gd name="T48" fmla="*/ 83 w 132"/>
                  <a:gd name="T49" fmla="*/ 5 h 88"/>
                  <a:gd name="T50" fmla="*/ 93 w 132"/>
                  <a:gd name="T51" fmla="*/ 9 h 88"/>
                  <a:gd name="T52" fmla="*/ 103 w 132"/>
                  <a:gd name="T53" fmla="*/ 16 h 88"/>
                  <a:gd name="T54" fmla="*/ 113 w 132"/>
                  <a:gd name="T55" fmla="*/ 22 h 88"/>
                  <a:gd name="T56" fmla="*/ 118 w 132"/>
                  <a:gd name="T57" fmla="*/ 30 h 88"/>
                  <a:gd name="T58" fmla="*/ 125 w 132"/>
                  <a:gd name="T59" fmla="*/ 38 h 88"/>
                  <a:gd name="T60" fmla="*/ 130 w 132"/>
                  <a:gd name="T61" fmla="*/ 46 h 88"/>
                  <a:gd name="T62" fmla="*/ 132 w 132"/>
                  <a:gd name="T63" fmla="*/ 53 h 88"/>
                  <a:gd name="T64" fmla="*/ 132 w 132"/>
                  <a:gd name="T65" fmla="*/ 53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32" h="88">
                    <a:moveTo>
                      <a:pt x="132" y="53"/>
                    </a:moveTo>
                    <a:lnTo>
                      <a:pt x="130" y="56"/>
                    </a:lnTo>
                    <a:lnTo>
                      <a:pt x="127" y="60"/>
                    </a:lnTo>
                    <a:lnTo>
                      <a:pt x="125" y="63"/>
                    </a:lnTo>
                    <a:lnTo>
                      <a:pt x="125" y="68"/>
                    </a:lnTo>
                    <a:lnTo>
                      <a:pt x="122" y="71"/>
                    </a:lnTo>
                    <a:lnTo>
                      <a:pt x="122" y="74"/>
                    </a:lnTo>
                    <a:lnTo>
                      <a:pt x="120" y="78"/>
                    </a:lnTo>
                    <a:lnTo>
                      <a:pt x="115" y="81"/>
                    </a:lnTo>
                    <a:lnTo>
                      <a:pt x="108" y="85"/>
                    </a:lnTo>
                    <a:lnTo>
                      <a:pt x="100" y="87"/>
                    </a:lnTo>
                    <a:lnTo>
                      <a:pt x="83" y="88"/>
                    </a:lnTo>
                    <a:lnTo>
                      <a:pt x="69" y="87"/>
                    </a:lnTo>
                    <a:lnTo>
                      <a:pt x="54" y="85"/>
                    </a:lnTo>
                    <a:lnTo>
                      <a:pt x="44" y="80"/>
                    </a:lnTo>
                    <a:lnTo>
                      <a:pt x="32" y="76"/>
                    </a:lnTo>
                    <a:lnTo>
                      <a:pt x="24" y="70"/>
                    </a:lnTo>
                    <a:lnTo>
                      <a:pt x="17" y="64"/>
                    </a:lnTo>
                    <a:lnTo>
                      <a:pt x="10" y="58"/>
                    </a:lnTo>
                    <a:lnTo>
                      <a:pt x="5" y="53"/>
                    </a:lnTo>
                    <a:lnTo>
                      <a:pt x="0" y="46"/>
                    </a:lnTo>
                    <a:lnTo>
                      <a:pt x="29" y="0"/>
                    </a:lnTo>
                    <a:lnTo>
                      <a:pt x="51" y="0"/>
                    </a:lnTo>
                    <a:lnTo>
                      <a:pt x="69" y="1"/>
                    </a:lnTo>
                    <a:lnTo>
                      <a:pt x="83" y="5"/>
                    </a:lnTo>
                    <a:lnTo>
                      <a:pt x="93" y="9"/>
                    </a:lnTo>
                    <a:lnTo>
                      <a:pt x="103" y="16"/>
                    </a:lnTo>
                    <a:lnTo>
                      <a:pt x="113" y="22"/>
                    </a:lnTo>
                    <a:lnTo>
                      <a:pt x="118" y="30"/>
                    </a:lnTo>
                    <a:lnTo>
                      <a:pt x="125" y="38"/>
                    </a:lnTo>
                    <a:lnTo>
                      <a:pt x="130" y="46"/>
                    </a:lnTo>
                    <a:lnTo>
                      <a:pt x="132" y="53"/>
                    </a:lnTo>
                    <a:lnTo>
                      <a:pt x="132" y="5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491" name="Freeform 35"/>
              <p:cNvSpPr>
                <a:spLocks/>
              </p:cNvSpPr>
              <p:nvPr/>
            </p:nvSpPr>
            <p:spPr bwMode="auto">
              <a:xfrm>
                <a:off x="2645" y="510"/>
                <a:ext cx="115" cy="92"/>
              </a:xfrm>
              <a:custGeom>
                <a:avLst/>
                <a:gdLst>
                  <a:gd name="T0" fmla="*/ 113 w 115"/>
                  <a:gd name="T1" fmla="*/ 30 h 92"/>
                  <a:gd name="T2" fmla="*/ 115 w 115"/>
                  <a:gd name="T3" fmla="*/ 38 h 92"/>
                  <a:gd name="T4" fmla="*/ 115 w 115"/>
                  <a:gd name="T5" fmla="*/ 46 h 92"/>
                  <a:gd name="T6" fmla="*/ 115 w 115"/>
                  <a:gd name="T7" fmla="*/ 54 h 92"/>
                  <a:gd name="T8" fmla="*/ 110 w 115"/>
                  <a:gd name="T9" fmla="*/ 61 h 92"/>
                  <a:gd name="T10" fmla="*/ 108 w 115"/>
                  <a:gd name="T11" fmla="*/ 68 h 92"/>
                  <a:gd name="T12" fmla="*/ 100 w 115"/>
                  <a:gd name="T13" fmla="*/ 74 h 92"/>
                  <a:gd name="T14" fmla="*/ 93 w 115"/>
                  <a:gd name="T15" fmla="*/ 80 h 92"/>
                  <a:gd name="T16" fmla="*/ 86 w 115"/>
                  <a:gd name="T17" fmla="*/ 85 h 92"/>
                  <a:gd name="T18" fmla="*/ 74 w 115"/>
                  <a:gd name="T19" fmla="*/ 89 h 92"/>
                  <a:gd name="T20" fmla="*/ 61 w 115"/>
                  <a:gd name="T21" fmla="*/ 92 h 92"/>
                  <a:gd name="T22" fmla="*/ 51 w 115"/>
                  <a:gd name="T23" fmla="*/ 90 h 92"/>
                  <a:gd name="T24" fmla="*/ 39 w 115"/>
                  <a:gd name="T25" fmla="*/ 88 h 92"/>
                  <a:gd name="T26" fmla="*/ 32 w 115"/>
                  <a:gd name="T27" fmla="*/ 86 h 92"/>
                  <a:gd name="T28" fmla="*/ 22 w 115"/>
                  <a:gd name="T29" fmla="*/ 81 h 92"/>
                  <a:gd name="T30" fmla="*/ 15 w 115"/>
                  <a:gd name="T31" fmla="*/ 78 h 92"/>
                  <a:gd name="T32" fmla="*/ 10 w 115"/>
                  <a:gd name="T33" fmla="*/ 73 h 92"/>
                  <a:gd name="T34" fmla="*/ 5 w 115"/>
                  <a:gd name="T35" fmla="*/ 69 h 92"/>
                  <a:gd name="T36" fmla="*/ 2 w 115"/>
                  <a:gd name="T37" fmla="*/ 64 h 92"/>
                  <a:gd name="T38" fmla="*/ 0 w 115"/>
                  <a:gd name="T39" fmla="*/ 60 h 92"/>
                  <a:gd name="T40" fmla="*/ 0 w 115"/>
                  <a:gd name="T41" fmla="*/ 54 h 92"/>
                  <a:gd name="T42" fmla="*/ 2 w 115"/>
                  <a:gd name="T43" fmla="*/ 49 h 92"/>
                  <a:gd name="T44" fmla="*/ 5 w 115"/>
                  <a:gd name="T45" fmla="*/ 44 h 92"/>
                  <a:gd name="T46" fmla="*/ 7 w 115"/>
                  <a:gd name="T47" fmla="*/ 38 h 92"/>
                  <a:gd name="T48" fmla="*/ 10 w 115"/>
                  <a:gd name="T49" fmla="*/ 32 h 92"/>
                  <a:gd name="T50" fmla="*/ 10 w 115"/>
                  <a:gd name="T51" fmla="*/ 25 h 92"/>
                  <a:gd name="T52" fmla="*/ 15 w 115"/>
                  <a:gd name="T53" fmla="*/ 20 h 92"/>
                  <a:gd name="T54" fmla="*/ 17 w 115"/>
                  <a:gd name="T55" fmla="*/ 15 h 92"/>
                  <a:gd name="T56" fmla="*/ 25 w 115"/>
                  <a:gd name="T57" fmla="*/ 9 h 92"/>
                  <a:gd name="T58" fmla="*/ 32 w 115"/>
                  <a:gd name="T59" fmla="*/ 5 h 92"/>
                  <a:gd name="T60" fmla="*/ 44 w 115"/>
                  <a:gd name="T61" fmla="*/ 1 h 92"/>
                  <a:gd name="T62" fmla="*/ 56 w 115"/>
                  <a:gd name="T63" fmla="*/ 0 h 92"/>
                  <a:gd name="T64" fmla="*/ 69 w 115"/>
                  <a:gd name="T65" fmla="*/ 0 h 92"/>
                  <a:gd name="T66" fmla="*/ 78 w 115"/>
                  <a:gd name="T67" fmla="*/ 1 h 92"/>
                  <a:gd name="T68" fmla="*/ 88 w 115"/>
                  <a:gd name="T69" fmla="*/ 4 h 92"/>
                  <a:gd name="T70" fmla="*/ 96 w 115"/>
                  <a:gd name="T71" fmla="*/ 7 h 92"/>
                  <a:gd name="T72" fmla="*/ 103 w 115"/>
                  <a:gd name="T73" fmla="*/ 10 h 92"/>
                  <a:gd name="T74" fmla="*/ 108 w 115"/>
                  <a:gd name="T75" fmla="*/ 15 h 92"/>
                  <a:gd name="T76" fmla="*/ 110 w 115"/>
                  <a:gd name="T77" fmla="*/ 20 h 92"/>
                  <a:gd name="T78" fmla="*/ 113 w 115"/>
                  <a:gd name="T79" fmla="*/ 25 h 92"/>
                  <a:gd name="T80" fmla="*/ 113 w 115"/>
                  <a:gd name="T81" fmla="*/ 30 h 92"/>
                  <a:gd name="T82" fmla="*/ 113 w 115"/>
                  <a:gd name="T83" fmla="*/ 30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15" h="92">
                    <a:moveTo>
                      <a:pt x="113" y="30"/>
                    </a:moveTo>
                    <a:lnTo>
                      <a:pt x="115" y="38"/>
                    </a:lnTo>
                    <a:lnTo>
                      <a:pt x="115" y="46"/>
                    </a:lnTo>
                    <a:lnTo>
                      <a:pt x="115" y="54"/>
                    </a:lnTo>
                    <a:lnTo>
                      <a:pt x="110" y="61"/>
                    </a:lnTo>
                    <a:lnTo>
                      <a:pt x="108" y="68"/>
                    </a:lnTo>
                    <a:lnTo>
                      <a:pt x="100" y="74"/>
                    </a:lnTo>
                    <a:lnTo>
                      <a:pt x="93" y="80"/>
                    </a:lnTo>
                    <a:lnTo>
                      <a:pt x="86" y="85"/>
                    </a:lnTo>
                    <a:lnTo>
                      <a:pt x="74" y="89"/>
                    </a:lnTo>
                    <a:lnTo>
                      <a:pt x="61" y="92"/>
                    </a:lnTo>
                    <a:lnTo>
                      <a:pt x="51" y="90"/>
                    </a:lnTo>
                    <a:lnTo>
                      <a:pt x="39" y="88"/>
                    </a:lnTo>
                    <a:lnTo>
                      <a:pt x="32" y="86"/>
                    </a:lnTo>
                    <a:lnTo>
                      <a:pt x="22" y="81"/>
                    </a:lnTo>
                    <a:lnTo>
                      <a:pt x="15" y="78"/>
                    </a:lnTo>
                    <a:lnTo>
                      <a:pt x="10" y="73"/>
                    </a:lnTo>
                    <a:lnTo>
                      <a:pt x="5" y="69"/>
                    </a:lnTo>
                    <a:lnTo>
                      <a:pt x="2" y="64"/>
                    </a:lnTo>
                    <a:lnTo>
                      <a:pt x="0" y="60"/>
                    </a:lnTo>
                    <a:lnTo>
                      <a:pt x="0" y="54"/>
                    </a:lnTo>
                    <a:lnTo>
                      <a:pt x="2" y="49"/>
                    </a:lnTo>
                    <a:lnTo>
                      <a:pt x="5" y="44"/>
                    </a:lnTo>
                    <a:lnTo>
                      <a:pt x="7" y="38"/>
                    </a:lnTo>
                    <a:lnTo>
                      <a:pt x="10" y="32"/>
                    </a:lnTo>
                    <a:lnTo>
                      <a:pt x="10" y="25"/>
                    </a:lnTo>
                    <a:lnTo>
                      <a:pt x="15" y="20"/>
                    </a:lnTo>
                    <a:lnTo>
                      <a:pt x="17" y="15"/>
                    </a:lnTo>
                    <a:lnTo>
                      <a:pt x="25" y="9"/>
                    </a:lnTo>
                    <a:lnTo>
                      <a:pt x="32" y="5"/>
                    </a:lnTo>
                    <a:lnTo>
                      <a:pt x="44" y="1"/>
                    </a:lnTo>
                    <a:lnTo>
                      <a:pt x="56" y="0"/>
                    </a:lnTo>
                    <a:lnTo>
                      <a:pt x="69" y="0"/>
                    </a:lnTo>
                    <a:lnTo>
                      <a:pt x="78" y="1"/>
                    </a:lnTo>
                    <a:lnTo>
                      <a:pt x="88" y="4"/>
                    </a:lnTo>
                    <a:lnTo>
                      <a:pt x="96" y="7"/>
                    </a:lnTo>
                    <a:lnTo>
                      <a:pt x="103" y="10"/>
                    </a:lnTo>
                    <a:lnTo>
                      <a:pt x="108" y="15"/>
                    </a:lnTo>
                    <a:lnTo>
                      <a:pt x="110" y="20"/>
                    </a:lnTo>
                    <a:lnTo>
                      <a:pt x="113" y="25"/>
                    </a:lnTo>
                    <a:lnTo>
                      <a:pt x="113" y="30"/>
                    </a:lnTo>
                    <a:lnTo>
                      <a:pt x="113" y="3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492" name="Freeform 36"/>
              <p:cNvSpPr>
                <a:spLocks/>
              </p:cNvSpPr>
              <p:nvPr/>
            </p:nvSpPr>
            <p:spPr bwMode="auto">
              <a:xfrm>
                <a:off x="3118" y="523"/>
                <a:ext cx="47" cy="33"/>
              </a:xfrm>
              <a:custGeom>
                <a:avLst/>
                <a:gdLst>
                  <a:gd name="T0" fmla="*/ 37 w 47"/>
                  <a:gd name="T1" fmla="*/ 33 h 33"/>
                  <a:gd name="T2" fmla="*/ 32 w 47"/>
                  <a:gd name="T3" fmla="*/ 33 h 33"/>
                  <a:gd name="T4" fmla="*/ 25 w 47"/>
                  <a:gd name="T5" fmla="*/ 33 h 33"/>
                  <a:gd name="T6" fmla="*/ 20 w 47"/>
                  <a:gd name="T7" fmla="*/ 31 h 33"/>
                  <a:gd name="T8" fmla="*/ 17 w 47"/>
                  <a:gd name="T9" fmla="*/ 29 h 33"/>
                  <a:gd name="T10" fmla="*/ 15 w 47"/>
                  <a:gd name="T11" fmla="*/ 26 h 33"/>
                  <a:gd name="T12" fmla="*/ 12 w 47"/>
                  <a:gd name="T13" fmla="*/ 24 h 33"/>
                  <a:gd name="T14" fmla="*/ 10 w 47"/>
                  <a:gd name="T15" fmla="*/ 20 h 33"/>
                  <a:gd name="T16" fmla="*/ 7 w 47"/>
                  <a:gd name="T17" fmla="*/ 17 h 33"/>
                  <a:gd name="T18" fmla="*/ 5 w 47"/>
                  <a:gd name="T19" fmla="*/ 15 h 33"/>
                  <a:gd name="T20" fmla="*/ 0 w 47"/>
                  <a:gd name="T21" fmla="*/ 12 h 33"/>
                  <a:gd name="T22" fmla="*/ 12 w 47"/>
                  <a:gd name="T23" fmla="*/ 0 h 33"/>
                  <a:gd name="T24" fmla="*/ 22 w 47"/>
                  <a:gd name="T25" fmla="*/ 1 h 33"/>
                  <a:gd name="T26" fmla="*/ 29 w 47"/>
                  <a:gd name="T27" fmla="*/ 2 h 33"/>
                  <a:gd name="T28" fmla="*/ 37 w 47"/>
                  <a:gd name="T29" fmla="*/ 4 h 33"/>
                  <a:gd name="T30" fmla="*/ 42 w 47"/>
                  <a:gd name="T31" fmla="*/ 8 h 33"/>
                  <a:gd name="T32" fmla="*/ 44 w 47"/>
                  <a:gd name="T33" fmla="*/ 12 h 33"/>
                  <a:gd name="T34" fmla="*/ 47 w 47"/>
                  <a:gd name="T35" fmla="*/ 17 h 33"/>
                  <a:gd name="T36" fmla="*/ 47 w 47"/>
                  <a:gd name="T37" fmla="*/ 20 h 33"/>
                  <a:gd name="T38" fmla="*/ 44 w 47"/>
                  <a:gd name="T39" fmla="*/ 25 h 33"/>
                  <a:gd name="T40" fmla="*/ 42 w 47"/>
                  <a:gd name="T41" fmla="*/ 29 h 33"/>
                  <a:gd name="T42" fmla="*/ 37 w 47"/>
                  <a:gd name="T43" fmla="*/ 33 h 33"/>
                  <a:gd name="T44" fmla="*/ 37 w 47"/>
                  <a:gd name="T45" fmla="*/ 3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47" h="33">
                    <a:moveTo>
                      <a:pt x="37" y="33"/>
                    </a:moveTo>
                    <a:lnTo>
                      <a:pt x="32" y="33"/>
                    </a:lnTo>
                    <a:lnTo>
                      <a:pt x="25" y="33"/>
                    </a:lnTo>
                    <a:lnTo>
                      <a:pt x="20" y="31"/>
                    </a:lnTo>
                    <a:lnTo>
                      <a:pt x="17" y="29"/>
                    </a:lnTo>
                    <a:lnTo>
                      <a:pt x="15" y="26"/>
                    </a:lnTo>
                    <a:lnTo>
                      <a:pt x="12" y="24"/>
                    </a:lnTo>
                    <a:lnTo>
                      <a:pt x="10" y="20"/>
                    </a:lnTo>
                    <a:lnTo>
                      <a:pt x="7" y="17"/>
                    </a:lnTo>
                    <a:lnTo>
                      <a:pt x="5" y="15"/>
                    </a:lnTo>
                    <a:lnTo>
                      <a:pt x="0" y="12"/>
                    </a:lnTo>
                    <a:lnTo>
                      <a:pt x="12" y="0"/>
                    </a:lnTo>
                    <a:lnTo>
                      <a:pt x="22" y="1"/>
                    </a:lnTo>
                    <a:lnTo>
                      <a:pt x="29" y="2"/>
                    </a:lnTo>
                    <a:lnTo>
                      <a:pt x="37" y="4"/>
                    </a:lnTo>
                    <a:lnTo>
                      <a:pt x="42" y="8"/>
                    </a:lnTo>
                    <a:lnTo>
                      <a:pt x="44" y="12"/>
                    </a:lnTo>
                    <a:lnTo>
                      <a:pt x="47" y="17"/>
                    </a:lnTo>
                    <a:lnTo>
                      <a:pt x="47" y="20"/>
                    </a:lnTo>
                    <a:lnTo>
                      <a:pt x="44" y="25"/>
                    </a:lnTo>
                    <a:lnTo>
                      <a:pt x="42" y="29"/>
                    </a:lnTo>
                    <a:lnTo>
                      <a:pt x="37" y="33"/>
                    </a:lnTo>
                    <a:lnTo>
                      <a:pt x="37" y="33"/>
                    </a:lnTo>
                    <a:close/>
                  </a:path>
                </a:pathLst>
              </a:custGeom>
              <a:solidFill>
                <a:srgbClr val="0019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493" name="Freeform 37"/>
              <p:cNvSpPr>
                <a:spLocks/>
              </p:cNvSpPr>
              <p:nvPr/>
            </p:nvSpPr>
            <p:spPr bwMode="auto">
              <a:xfrm>
                <a:off x="2696" y="540"/>
                <a:ext cx="27" cy="33"/>
              </a:xfrm>
              <a:custGeom>
                <a:avLst/>
                <a:gdLst>
                  <a:gd name="T0" fmla="*/ 18 w 27"/>
                  <a:gd name="T1" fmla="*/ 0 h 33"/>
                  <a:gd name="T2" fmla="*/ 23 w 27"/>
                  <a:gd name="T3" fmla="*/ 3 h 33"/>
                  <a:gd name="T4" fmla="*/ 27 w 27"/>
                  <a:gd name="T5" fmla="*/ 7 h 33"/>
                  <a:gd name="T6" fmla="*/ 27 w 27"/>
                  <a:gd name="T7" fmla="*/ 9 h 33"/>
                  <a:gd name="T8" fmla="*/ 27 w 27"/>
                  <a:gd name="T9" fmla="*/ 14 h 33"/>
                  <a:gd name="T10" fmla="*/ 27 w 27"/>
                  <a:gd name="T11" fmla="*/ 17 h 33"/>
                  <a:gd name="T12" fmla="*/ 25 w 27"/>
                  <a:gd name="T13" fmla="*/ 20 h 33"/>
                  <a:gd name="T14" fmla="*/ 23 w 27"/>
                  <a:gd name="T15" fmla="*/ 24 h 33"/>
                  <a:gd name="T16" fmla="*/ 20 w 27"/>
                  <a:gd name="T17" fmla="*/ 27 h 33"/>
                  <a:gd name="T18" fmla="*/ 15 w 27"/>
                  <a:gd name="T19" fmla="*/ 30 h 33"/>
                  <a:gd name="T20" fmla="*/ 10 w 27"/>
                  <a:gd name="T21" fmla="*/ 33 h 33"/>
                  <a:gd name="T22" fmla="*/ 0 w 27"/>
                  <a:gd name="T23" fmla="*/ 33 h 33"/>
                  <a:gd name="T24" fmla="*/ 0 w 27"/>
                  <a:gd name="T25" fmla="*/ 0 h 33"/>
                  <a:gd name="T26" fmla="*/ 18 w 27"/>
                  <a:gd name="T27" fmla="*/ 0 h 33"/>
                  <a:gd name="T28" fmla="*/ 18 w 27"/>
                  <a:gd name="T29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7" h="33">
                    <a:moveTo>
                      <a:pt x="18" y="0"/>
                    </a:moveTo>
                    <a:lnTo>
                      <a:pt x="23" y="3"/>
                    </a:lnTo>
                    <a:lnTo>
                      <a:pt x="27" y="7"/>
                    </a:lnTo>
                    <a:lnTo>
                      <a:pt x="27" y="9"/>
                    </a:lnTo>
                    <a:lnTo>
                      <a:pt x="27" y="14"/>
                    </a:lnTo>
                    <a:lnTo>
                      <a:pt x="27" y="17"/>
                    </a:lnTo>
                    <a:lnTo>
                      <a:pt x="25" y="20"/>
                    </a:lnTo>
                    <a:lnTo>
                      <a:pt x="23" y="24"/>
                    </a:lnTo>
                    <a:lnTo>
                      <a:pt x="20" y="27"/>
                    </a:lnTo>
                    <a:lnTo>
                      <a:pt x="15" y="30"/>
                    </a:lnTo>
                    <a:lnTo>
                      <a:pt x="10" y="33"/>
                    </a:lnTo>
                    <a:lnTo>
                      <a:pt x="0" y="33"/>
                    </a:lnTo>
                    <a:lnTo>
                      <a:pt x="0" y="0"/>
                    </a:lnTo>
                    <a:lnTo>
                      <a:pt x="18" y="0"/>
                    </a:lnTo>
                    <a:lnTo>
                      <a:pt x="18" y="0"/>
                    </a:lnTo>
                    <a:close/>
                  </a:path>
                </a:pathLst>
              </a:custGeom>
              <a:solidFill>
                <a:srgbClr val="0019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494" name="Freeform 38"/>
              <p:cNvSpPr>
                <a:spLocks/>
              </p:cNvSpPr>
              <p:nvPr/>
            </p:nvSpPr>
            <p:spPr bwMode="auto">
              <a:xfrm>
                <a:off x="2802" y="552"/>
                <a:ext cx="274" cy="124"/>
              </a:xfrm>
              <a:custGeom>
                <a:avLst/>
                <a:gdLst>
                  <a:gd name="T0" fmla="*/ 272 w 274"/>
                  <a:gd name="T1" fmla="*/ 53 h 124"/>
                  <a:gd name="T2" fmla="*/ 274 w 274"/>
                  <a:gd name="T3" fmla="*/ 66 h 124"/>
                  <a:gd name="T4" fmla="*/ 272 w 274"/>
                  <a:gd name="T5" fmla="*/ 76 h 124"/>
                  <a:gd name="T6" fmla="*/ 265 w 274"/>
                  <a:gd name="T7" fmla="*/ 86 h 124"/>
                  <a:gd name="T8" fmla="*/ 252 w 274"/>
                  <a:gd name="T9" fmla="*/ 94 h 124"/>
                  <a:gd name="T10" fmla="*/ 235 w 274"/>
                  <a:gd name="T11" fmla="*/ 101 h 124"/>
                  <a:gd name="T12" fmla="*/ 218 w 274"/>
                  <a:gd name="T13" fmla="*/ 108 h 124"/>
                  <a:gd name="T14" fmla="*/ 198 w 274"/>
                  <a:gd name="T15" fmla="*/ 112 h 124"/>
                  <a:gd name="T16" fmla="*/ 176 w 274"/>
                  <a:gd name="T17" fmla="*/ 117 h 124"/>
                  <a:gd name="T18" fmla="*/ 154 w 274"/>
                  <a:gd name="T19" fmla="*/ 120 h 124"/>
                  <a:gd name="T20" fmla="*/ 132 w 274"/>
                  <a:gd name="T21" fmla="*/ 124 h 124"/>
                  <a:gd name="T22" fmla="*/ 115 w 274"/>
                  <a:gd name="T23" fmla="*/ 124 h 124"/>
                  <a:gd name="T24" fmla="*/ 98 w 274"/>
                  <a:gd name="T25" fmla="*/ 123 h 124"/>
                  <a:gd name="T26" fmla="*/ 83 w 274"/>
                  <a:gd name="T27" fmla="*/ 120 h 124"/>
                  <a:gd name="T28" fmla="*/ 66 w 274"/>
                  <a:gd name="T29" fmla="*/ 117 h 124"/>
                  <a:gd name="T30" fmla="*/ 51 w 274"/>
                  <a:gd name="T31" fmla="*/ 112 h 124"/>
                  <a:gd name="T32" fmla="*/ 39 w 274"/>
                  <a:gd name="T33" fmla="*/ 108 h 124"/>
                  <a:gd name="T34" fmla="*/ 27 w 274"/>
                  <a:gd name="T35" fmla="*/ 102 h 124"/>
                  <a:gd name="T36" fmla="*/ 17 w 274"/>
                  <a:gd name="T37" fmla="*/ 96 h 124"/>
                  <a:gd name="T38" fmla="*/ 7 w 274"/>
                  <a:gd name="T39" fmla="*/ 90 h 124"/>
                  <a:gd name="T40" fmla="*/ 0 w 274"/>
                  <a:gd name="T41" fmla="*/ 83 h 124"/>
                  <a:gd name="T42" fmla="*/ 0 w 274"/>
                  <a:gd name="T43" fmla="*/ 75 h 124"/>
                  <a:gd name="T44" fmla="*/ 0 w 274"/>
                  <a:gd name="T45" fmla="*/ 68 h 124"/>
                  <a:gd name="T46" fmla="*/ 0 w 274"/>
                  <a:gd name="T47" fmla="*/ 61 h 124"/>
                  <a:gd name="T48" fmla="*/ 2 w 274"/>
                  <a:gd name="T49" fmla="*/ 54 h 124"/>
                  <a:gd name="T50" fmla="*/ 7 w 274"/>
                  <a:gd name="T51" fmla="*/ 48 h 124"/>
                  <a:gd name="T52" fmla="*/ 12 w 274"/>
                  <a:gd name="T53" fmla="*/ 42 h 124"/>
                  <a:gd name="T54" fmla="*/ 17 w 274"/>
                  <a:gd name="T55" fmla="*/ 36 h 124"/>
                  <a:gd name="T56" fmla="*/ 24 w 274"/>
                  <a:gd name="T57" fmla="*/ 31 h 124"/>
                  <a:gd name="T58" fmla="*/ 34 w 274"/>
                  <a:gd name="T59" fmla="*/ 26 h 124"/>
                  <a:gd name="T60" fmla="*/ 44 w 274"/>
                  <a:gd name="T61" fmla="*/ 21 h 124"/>
                  <a:gd name="T62" fmla="*/ 51 w 274"/>
                  <a:gd name="T63" fmla="*/ 15 h 124"/>
                  <a:gd name="T64" fmla="*/ 59 w 274"/>
                  <a:gd name="T65" fmla="*/ 12 h 124"/>
                  <a:gd name="T66" fmla="*/ 68 w 274"/>
                  <a:gd name="T67" fmla="*/ 8 h 124"/>
                  <a:gd name="T68" fmla="*/ 81 w 274"/>
                  <a:gd name="T69" fmla="*/ 7 h 124"/>
                  <a:gd name="T70" fmla="*/ 91 w 274"/>
                  <a:gd name="T71" fmla="*/ 5 h 124"/>
                  <a:gd name="T72" fmla="*/ 103 w 274"/>
                  <a:gd name="T73" fmla="*/ 5 h 124"/>
                  <a:gd name="T74" fmla="*/ 115 w 274"/>
                  <a:gd name="T75" fmla="*/ 4 h 124"/>
                  <a:gd name="T76" fmla="*/ 127 w 274"/>
                  <a:gd name="T77" fmla="*/ 3 h 124"/>
                  <a:gd name="T78" fmla="*/ 140 w 274"/>
                  <a:gd name="T79" fmla="*/ 2 h 124"/>
                  <a:gd name="T80" fmla="*/ 152 w 274"/>
                  <a:gd name="T81" fmla="*/ 0 h 124"/>
                  <a:gd name="T82" fmla="*/ 171 w 274"/>
                  <a:gd name="T83" fmla="*/ 0 h 124"/>
                  <a:gd name="T84" fmla="*/ 189 w 274"/>
                  <a:gd name="T85" fmla="*/ 3 h 124"/>
                  <a:gd name="T86" fmla="*/ 203 w 274"/>
                  <a:gd name="T87" fmla="*/ 6 h 124"/>
                  <a:gd name="T88" fmla="*/ 218 w 274"/>
                  <a:gd name="T89" fmla="*/ 12 h 124"/>
                  <a:gd name="T90" fmla="*/ 230 w 274"/>
                  <a:gd name="T91" fmla="*/ 18 h 124"/>
                  <a:gd name="T92" fmla="*/ 243 w 274"/>
                  <a:gd name="T93" fmla="*/ 24 h 124"/>
                  <a:gd name="T94" fmla="*/ 252 w 274"/>
                  <a:gd name="T95" fmla="*/ 31 h 124"/>
                  <a:gd name="T96" fmla="*/ 260 w 274"/>
                  <a:gd name="T97" fmla="*/ 38 h 124"/>
                  <a:gd name="T98" fmla="*/ 267 w 274"/>
                  <a:gd name="T99" fmla="*/ 46 h 124"/>
                  <a:gd name="T100" fmla="*/ 272 w 274"/>
                  <a:gd name="T101" fmla="*/ 53 h 124"/>
                  <a:gd name="T102" fmla="*/ 272 w 274"/>
                  <a:gd name="T103" fmla="*/ 53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74" h="124">
                    <a:moveTo>
                      <a:pt x="272" y="53"/>
                    </a:moveTo>
                    <a:lnTo>
                      <a:pt x="274" y="66"/>
                    </a:lnTo>
                    <a:lnTo>
                      <a:pt x="272" y="76"/>
                    </a:lnTo>
                    <a:lnTo>
                      <a:pt x="265" y="86"/>
                    </a:lnTo>
                    <a:lnTo>
                      <a:pt x="252" y="94"/>
                    </a:lnTo>
                    <a:lnTo>
                      <a:pt x="235" y="101"/>
                    </a:lnTo>
                    <a:lnTo>
                      <a:pt x="218" y="108"/>
                    </a:lnTo>
                    <a:lnTo>
                      <a:pt x="198" y="112"/>
                    </a:lnTo>
                    <a:lnTo>
                      <a:pt x="176" y="117"/>
                    </a:lnTo>
                    <a:lnTo>
                      <a:pt x="154" y="120"/>
                    </a:lnTo>
                    <a:lnTo>
                      <a:pt x="132" y="124"/>
                    </a:lnTo>
                    <a:lnTo>
                      <a:pt x="115" y="124"/>
                    </a:lnTo>
                    <a:lnTo>
                      <a:pt x="98" y="123"/>
                    </a:lnTo>
                    <a:lnTo>
                      <a:pt x="83" y="120"/>
                    </a:lnTo>
                    <a:lnTo>
                      <a:pt x="66" y="117"/>
                    </a:lnTo>
                    <a:lnTo>
                      <a:pt x="51" y="112"/>
                    </a:lnTo>
                    <a:lnTo>
                      <a:pt x="39" y="108"/>
                    </a:lnTo>
                    <a:lnTo>
                      <a:pt x="27" y="102"/>
                    </a:lnTo>
                    <a:lnTo>
                      <a:pt x="17" y="96"/>
                    </a:lnTo>
                    <a:lnTo>
                      <a:pt x="7" y="90"/>
                    </a:lnTo>
                    <a:lnTo>
                      <a:pt x="0" y="83"/>
                    </a:lnTo>
                    <a:lnTo>
                      <a:pt x="0" y="75"/>
                    </a:lnTo>
                    <a:lnTo>
                      <a:pt x="0" y="68"/>
                    </a:lnTo>
                    <a:lnTo>
                      <a:pt x="0" y="61"/>
                    </a:lnTo>
                    <a:lnTo>
                      <a:pt x="2" y="54"/>
                    </a:lnTo>
                    <a:lnTo>
                      <a:pt x="7" y="48"/>
                    </a:lnTo>
                    <a:lnTo>
                      <a:pt x="12" y="42"/>
                    </a:lnTo>
                    <a:lnTo>
                      <a:pt x="17" y="36"/>
                    </a:lnTo>
                    <a:lnTo>
                      <a:pt x="24" y="31"/>
                    </a:lnTo>
                    <a:lnTo>
                      <a:pt x="34" y="26"/>
                    </a:lnTo>
                    <a:lnTo>
                      <a:pt x="44" y="21"/>
                    </a:lnTo>
                    <a:lnTo>
                      <a:pt x="51" y="15"/>
                    </a:lnTo>
                    <a:lnTo>
                      <a:pt x="59" y="12"/>
                    </a:lnTo>
                    <a:lnTo>
                      <a:pt x="68" y="8"/>
                    </a:lnTo>
                    <a:lnTo>
                      <a:pt x="81" y="7"/>
                    </a:lnTo>
                    <a:lnTo>
                      <a:pt x="91" y="5"/>
                    </a:lnTo>
                    <a:lnTo>
                      <a:pt x="103" y="5"/>
                    </a:lnTo>
                    <a:lnTo>
                      <a:pt x="115" y="4"/>
                    </a:lnTo>
                    <a:lnTo>
                      <a:pt x="127" y="3"/>
                    </a:lnTo>
                    <a:lnTo>
                      <a:pt x="140" y="2"/>
                    </a:lnTo>
                    <a:lnTo>
                      <a:pt x="152" y="0"/>
                    </a:lnTo>
                    <a:lnTo>
                      <a:pt x="171" y="0"/>
                    </a:lnTo>
                    <a:lnTo>
                      <a:pt x="189" y="3"/>
                    </a:lnTo>
                    <a:lnTo>
                      <a:pt x="203" y="6"/>
                    </a:lnTo>
                    <a:lnTo>
                      <a:pt x="218" y="12"/>
                    </a:lnTo>
                    <a:lnTo>
                      <a:pt x="230" y="18"/>
                    </a:lnTo>
                    <a:lnTo>
                      <a:pt x="243" y="24"/>
                    </a:lnTo>
                    <a:lnTo>
                      <a:pt x="252" y="31"/>
                    </a:lnTo>
                    <a:lnTo>
                      <a:pt x="260" y="38"/>
                    </a:lnTo>
                    <a:lnTo>
                      <a:pt x="267" y="46"/>
                    </a:lnTo>
                    <a:lnTo>
                      <a:pt x="272" y="53"/>
                    </a:lnTo>
                    <a:lnTo>
                      <a:pt x="272" y="53"/>
                    </a:lnTo>
                    <a:close/>
                  </a:path>
                </a:pathLst>
              </a:custGeom>
              <a:solidFill>
                <a:srgbClr val="0019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495" name="Freeform 39"/>
              <p:cNvSpPr>
                <a:spLocks/>
              </p:cNvSpPr>
              <p:nvPr/>
            </p:nvSpPr>
            <p:spPr bwMode="auto">
              <a:xfrm>
                <a:off x="2826" y="564"/>
                <a:ext cx="223" cy="99"/>
              </a:xfrm>
              <a:custGeom>
                <a:avLst/>
                <a:gdLst>
                  <a:gd name="T0" fmla="*/ 223 w 223"/>
                  <a:gd name="T1" fmla="*/ 44 h 99"/>
                  <a:gd name="T2" fmla="*/ 223 w 223"/>
                  <a:gd name="T3" fmla="*/ 54 h 99"/>
                  <a:gd name="T4" fmla="*/ 221 w 223"/>
                  <a:gd name="T5" fmla="*/ 62 h 99"/>
                  <a:gd name="T6" fmla="*/ 214 w 223"/>
                  <a:gd name="T7" fmla="*/ 70 h 99"/>
                  <a:gd name="T8" fmla="*/ 206 w 223"/>
                  <a:gd name="T9" fmla="*/ 76 h 99"/>
                  <a:gd name="T10" fmla="*/ 194 w 223"/>
                  <a:gd name="T11" fmla="*/ 82 h 99"/>
                  <a:gd name="T12" fmla="*/ 182 w 223"/>
                  <a:gd name="T13" fmla="*/ 88 h 99"/>
                  <a:gd name="T14" fmla="*/ 167 w 223"/>
                  <a:gd name="T15" fmla="*/ 92 h 99"/>
                  <a:gd name="T16" fmla="*/ 150 w 223"/>
                  <a:gd name="T17" fmla="*/ 96 h 99"/>
                  <a:gd name="T18" fmla="*/ 135 w 223"/>
                  <a:gd name="T19" fmla="*/ 98 h 99"/>
                  <a:gd name="T20" fmla="*/ 116 w 223"/>
                  <a:gd name="T21" fmla="*/ 99 h 99"/>
                  <a:gd name="T22" fmla="*/ 98 w 223"/>
                  <a:gd name="T23" fmla="*/ 99 h 99"/>
                  <a:gd name="T24" fmla="*/ 84 w 223"/>
                  <a:gd name="T25" fmla="*/ 98 h 99"/>
                  <a:gd name="T26" fmla="*/ 69 w 223"/>
                  <a:gd name="T27" fmla="*/ 97 h 99"/>
                  <a:gd name="T28" fmla="*/ 54 w 223"/>
                  <a:gd name="T29" fmla="*/ 94 h 99"/>
                  <a:gd name="T30" fmla="*/ 42 w 223"/>
                  <a:gd name="T31" fmla="*/ 89 h 99"/>
                  <a:gd name="T32" fmla="*/ 30 w 223"/>
                  <a:gd name="T33" fmla="*/ 84 h 99"/>
                  <a:gd name="T34" fmla="*/ 20 w 223"/>
                  <a:gd name="T35" fmla="*/ 79 h 99"/>
                  <a:gd name="T36" fmla="*/ 13 w 223"/>
                  <a:gd name="T37" fmla="*/ 73 h 99"/>
                  <a:gd name="T38" fmla="*/ 8 w 223"/>
                  <a:gd name="T39" fmla="*/ 66 h 99"/>
                  <a:gd name="T40" fmla="*/ 3 w 223"/>
                  <a:gd name="T41" fmla="*/ 58 h 99"/>
                  <a:gd name="T42" fmla="*/ 0 w 223"/>
                  <a:gd name="T43" fmla="*/ 52 h 99"/>
                  <a:gd name="T44" fmla="*/ 0 w 223"/>
                  <a:gd name="T45" fmla="*/ 46 h 99"/>
                  <a:gd name="T46" fmla="*/ 3 w 223"/>
                  <a:gd name="T47" fmla="*/ 40 h 99"/>
                  <a:gd name="T48" fmla="*/ 5 w 223"/>
                  <a:gd name="T49" fmla="*/ 34 h 99"/>
                  <a:gd name="T50" fmla="*/ 10 w 223"/>
                  <a:gd name="T51" fmla="*/ 28 h 99"/>
                  <a:gd name="T52" fmla="*/ 18 w 223"/>
                  <a:gd name="T53" fmla="*/ 24 h 99"/>
                  <a:gd name="T54" fmla="*/ 25 w 223"/>
                  <a:gd name="T55" fmla="*/ 19 h 99"/>
                  <a:gd name="T56" fmla="*/ 35 w 223"/>
                  <a:gd name="T57" fmla="*/ 15 h 99"/>
                  <a:gd name="T58" fmla="*/ 47 w 223"/>
                  <a:gd name="T59" fmla="*/ 11 h 99"/>
                  <a:gd name="T60" fmla="*/ 57 w 223"/>
                  <a:gd name="T61" fmla="*/ 9 h 99"/>
                  <a:gd name="T62" fmla="*/ 79 w 223"/>
                  <a:gd name="T63" fmla="*/ 3 h 99"/>
                  <a:gd name="T64" fmla="*/ 101 w 223"/>
                  <a:gd name="T65" fmla="*/ 0 h 99"/>
                  <a:gd name="T66" fmla="*/ 120 w 223"/>
                  <a:gd name="T67" fmla="*/ 0 h 99"/>
                  <a:gd name="T68" fmla="*/ 140 w 223"/>
                  <a:gd name="T69" fmla="*/ 2 h 99"/>
                  <a:gd name="T70" fmla="*/ 157 w 223"/>
                  <a:gd name="T71" fmla="*/ 6 h 99"/>
                  <a:gd name="T72" fmla="*/ 174 w 223"/>
                  <a:gd name="T73" fmla="*/ 11 h 99"/>
                  <a:gd name="T74" fmla="*/ 192 w 223"/>
                  <a:gd name="T75" fmla="*/ 18 h 99"/>
                  <a:gd name="T76" fmla="*/ 204 w 223"/>
                  <a:gd name="T77" fmla="*/ 26 h 99"/>
                  <a:gd name="T78" fmla="*/ 216 w 223"/>
                  <a:gd name="T79" fmla="*/ 35 h 99"/>
                  <a:gd name="T80" fmla="*/ 223 w 223"/>
                  <a:gd name="T81" fmla="*/ 44 h 99"/>
                  <a:gd name="T82" fmla="*/ 223 w 223"/>
                  <a:gd name="T83" fmla="*/ 44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23" h="99">
                    <a:moveTo>
                      <a:pt x="223" y="44"/>
                    </a:moveTo>
                    <a:lnTo>
                      <a:pt x="223" y="54"/>
                    </a:lnTo>
                    <a:lnTo>
                      <a:pt x="221" y="62"/>
                    </a:lnTo>
                    <a:lnTo>
                      <a:pt x="214" y="70"/>
                    </a:lnTo>
                    <a:lnTo>
                      <a:pt x="206" y="76"/>
                    </a:lnTo>
                    <a:lnTo>
                      <a:pt x="194" y="82"/>
                    </a:lnTo>
                    <a:lnTo>
                      <a:pt x="182" y="88"/>
                    </a:lnTo>
                    <a:lnTo>
                      <a:pt x="167" y="92"/>
                    </a:lnTo>
                    <a:lnTo>
                      <a:pt x="150" y="96"/>
                    </a:lnTo>
                    <a:lnTo>
                      <a:pt x="135" y="98"/>
                    </a:lnTo>
                    <a:lnTo>
                      <a:pt x="116" y="99"/>
                    </a:lnTo>
                    <a:lnTo>
                      <a:pt x="98" y="99"/>
                    </a:lnTo>
                    <a:lnTo>
                      <a:pt x="84" y="98"/>
                    </a:lnTo>
                    <a:lnTo>
                      <a:pt x="69" y="97"/>
                    </a:lnTo>
                    <a:lnTo>
                      <a:pt x="54" y="94"/>
                    </a:lnTo>
                    <a:lnTo>
                      <a:pt x="42" y="89"/>
                    </a:lnTo>
                    <a:lnTo>
                      <a:pt x="30" y="84"/>
                    </a:lnTo>
                    <a:lnTo>
                      <a:pt x="20" y="79"/>
                    </a:lnTo>
                    <a:lnTo>
                      <a:pt x="13" y="73"/>
                    </a:lnTo>
                    <a:lnTo>
                      <a:pt x="8" y="66"/>
                    </a:lnTo>
                    <a:lnTo>
                      <a:pt x="3" y="58"/>
                    </a:lnTo>
                    <a:lnTo>
                      <a:pt x="0" y="52"/>
                    </a:lnTo>
                    <a:lnTo>
                      <a:pt x="0" y="46"/>
                    </a:lnTo>
                    <a:lnTo>
                      <a:pt x="3" y="40"/>
                    </a:lnTo>
                    <a:lnTo>
                      <a:pt x="5" y="34"/>
                    </a:lnTo>
                    <a:lnTo>
                      <a:pt x="10" y="28"/>
                    </a:lnTo>
                    <a:lnTo>
                      <a:pt x="18" y="24"/>
                    </a:lnTo>
                    <a:lnTo>
                      <a:pt x="25" y="19"/>
                    </a:lnTo>
                    <a:lnTo>
                      <a:pt x="35" y="15"/>
                    </a:lnTo>
                    <a:lnTo>
                      <a:pt x="47" y="11"/>
                    </a:lnTo>
                    <a:lnTo>
                      <a:pt x="57" y="9"/>
                    </a:lnTo>
                    <a:lnTo>
                      <a:pt x="79" y="3"/>
                    </a:lnTo>
                    <a:lnTo>
                      <a:pt x="101" y="0"/>
                    </a:lnTo>
                    <a:lnTo>
                      <a:pt x="120" y="0"/>
                    </a:lnTo>
                    <a:lnTo>
                      <a:pt x="140" y="2"/>
                    </a:lnTo>
                    <a:lnTo>
                      <a:pt x="157" y="6"/>
                    </a:lnTo>
                    <a:lnTo>
                      <a:pt x="174" y="11"/>
                    </a:lnTo>
                    <a:lnTo>
                      <a:pt x="192" y="18"/>
                    </a:lnTo>
                    <a:lnTo>
                      <a:pt x="204" y="26"/>
                    </a:lnTo>
                    <a:lnTo>
                      <a:pt x="216" y="35"/>
                    </a:lnTo>
                    <a:lnTo>
                      <a:pt x="223" y="44"/>
                    </a:lnTo>
                    <a:lnTo>
                      <a:pt x="223" y="44"/>
                    </a:lnTo>
                    <a:close/>
                  </a:path>
                </a:pathLst>
              </a:custGeom>
              <a:solidFill>
                <a:srgbClr val="FF00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496" name="Freeform 40"/>
              <p:cNvSpPr>
                <a:spLocks/>
              </p:cNvSpPr>
              <p:nvPr/>
            </p:nvSpPr>
            <p:spPr bwMode="auto">
              <a:xfrm>
                <a:off x="2544" y="602"/>
                <a:ext cx="780" cy="251"/>
              </a:xfrm>
              <a:custGeom>
                <a:avLst/>
                <a:gdLst>
                  <a:gd name="T0" fmla="*/ 770 w 780"/>
                  <a:gd name="T1" fmla="*/ 33 h 251"/>
                  <a:gd name="T2" fmla="*/ 736 w 780"/>
                  <a:gd name="T3" fmla="*/ 59 h 251"/>
                  <a:gd name="T4" fmla="*/ 709 w 780"/>
                  <a:gd name="T5" fmla="*/ 89 h 251"/>
                  <a:gd name="T6" fmla="*/ 682 w 780"/>
                  <a:gd name="T7" fmla="*/ 120 h 251"/>
                  <a:gd name="T8" fmla="*/ 655 w 780"/>
                  <a:gd name="T9" fmla="*/ 152 h 251"/>
                  <a:gd name="T10" fmla="*/ 626 w 780"/>
                  <a:gd name="T11" fmla="*/ 182 h 251"/>
                  <a:gd name="T12" fmla="*/ 591 w 780"/>
                  <a:gd name="T13" fmla="*/ 209 h 251"/>
                  <a:gd name="T14" fmla="*/ 547 w 780"/>
                  <a:gd name="T15" fmla="*/ 230 h 251"/>
                  <a:gd name="T16" fmla="*/ 493 w 780"/>
                  <a:gd name="T17" fmla="*/ 245 h 251"/>
                  <a:gd name="T18" fmla="*/ 425 w 780"/>
                  <a:gd name="T19" fmla="*/ 251 h 251"/>
                  <a:gd name="T20" fmla="*/ 339 w 780"/>
                  <a:gd name="T21" fmla="*/ 246 h 251"/>
                  <a:gd name="T22" fmla="*/ 295 w 780"/>
                  <a:gd name="T23" fmla="*/ 235 h 251"/>
                  <a:gd name="T24" fmla="*/ 251 w 780"/>
                  <a:gd name="T25" fmla="*/ 220 h 251"/>
                  <a:gd name="T26" fmla="*/ 209 w 780"/>
                  <a:gd name="T27" fmla="*/ 203 h 251"/>
                  <a:gd name="T28" fmla="*/ 170 w 780"/>
                  <a:gd name="T29" fmla="*/ 184 h 251"/>
                  <a:gd name="T30" fmla="*/ 133 w 780"/>
                  <a:gd name="T31" fmla="*/ 163 h 251"/>
                  <a:gd name="T32" fmla="*/ 101 w 780"/>
                  <a:gd name="T33" fmla="*/ 141 h 251"/>
                  <a:gd name="T34" fmla="*/ 69 w 780"/>
                  <a:gd name="T35" fmla="*/ 118 h 251"/>
                  <a:gd name="T36" fmla="*/ 42 w 780"/>
                  <a:gd name="T37" fmla="*/ 94 h 251"/>
                  <a:gd name="T38" fmla="*/ 20 w 780"/>
                  <a:gd name="T39" fmla="*/ 72 h 251"/>
                  <a:gd name="T40" fmla="*/ 0 w 780"/>
                  <a:gd name="T41" fmla="*/ 48 h 251"/>
                  <a:gd name="T42" fmla="*/ 18 w 780"/>
                  <a:gd name="T43" fmla="*/ 50 h 251"/>
                  <a:gd name="T44" fmla="*/ 32 w 780"/>
                  <a:gd name="T45" fmla="*/ 52 h 251"/>
                  <a:gd name="T46" fmla="*/ 45 w 780"/>
                  <a:gd name="T47" fmla="*/ 57 h 251"/>
                  <a:gd name="T48" fmla="*/ 57 w 780"/>
                  <a:gd name="T49" fmla="*/ 61 h 251"/>
                  <a:gd name="T50" fmla="*/ 69 w 780"/>
                  <a:gd name="T51" fmla="*/ 67 h 251"/>
                  <a:gd name="T52" fmla="*/ 81 w 780"/>
                  <a:gd name="T53" fmla="*/ 73 h 251"/>
                  <a:gd name="T54" fmla="*/ 94 w 780"/>
                  <a:gd name="T55" fmla="*/ 78 h 251"/>
                  <a:gd name="T56" fmla="*/ 106 w 780"/>
                  <a:gd name="T57" fmla="*/ 83 h 251"/>
                  <a:gd name="T58" fmla="*/ 118 w 780"/>
                  <a:gd name="T59" fmla="*/ 86 h 251"/>
                  <a:gd name="T60" fmla="*/ 133 w 780"/>
                  <a:gd name="T61" fmla="*/ 89 h 251"/>
                  <a:gd name="T62" fmla="*/ 172 w 780"/>
                  <a:gd name="T63" fmla="*/ 96 h 251"/>
                  <a:gd name="T64" fmla="*/ 211 w 780"/>
                  <a:gd name="T65" fmla="*/ 102 h 251"/>
                  <a:gd name="T66" fmla="*/ 255 w 780"/>
                  <a:gd name="T67" fmla="*/ 109 h 251"/>
                  <a:gd name="T68" fmla="*/ 300 w 780"/>
                  <a:gd name="T69" fmla="*/ 115 h 251"/>
                  <a:gd name="T70" fmla="*/ 344 w 780"/>
                  <a:gd name="T71" fmla="*/ 120 h 251"/>
                  <a:gd name="T72" fmla="*/ 390 w 780"/>
                  <a:gd name="T73" fmla="*/ 122 h 251"/>
                  <a:gd name="T74" fmla="*/ 434 w 780"/>
                  <a:gd name="T75" fmla="*/ 122 h 251"/>
                  <a:gd name="T76" fmla="*/ 478 w 780"/>
                  <a:gd name="T77" fmla="*/ 118 h 251"/>
                  <a:gd name="T78" fmla="*/ 520 w 780"/>
                  <a:gd name="T79" fmla="*/ 110 h 251"/>
                  <a:gd name="T80" fmla="*/ 559 w 780"/>
                  <a:gd name="T81" fmla="*/ 98 h 251"/>
                  <a:gd name="T82" fmla="*/ 584 w 780"/>
                  <a:gd name="T83" fmla="*/ 89 h 251"/>
                  <a:gd name="T84" fmla="*/ 608 w 780"/>
                  <a:gd name="T85" fmla="*/ 80 h 251"/>
                  <a:gd name="T86" fmla="*/ 633 w 780"/>
                  <a:gd name="T87" fmla="*/ 70 h 251"/>
                  <a:gd name="T88" fmla="*/ 657 w 780"/>
                  <a:gd name="T89" fmla="*/ 61 h 251"/>
                  <a:gd name="T90" fmla="*/ 682 w 780"/>
                  <a:gd name="T91" fmla="*/ 52 h 251"/>
                  <a:gd name="T92" fmla="*/ 704 w 780"/>
                  <a:gd name="T93" fmla="*/ 42 h 251"/>
                  <a:gd name="T94" fmla="*/ 726 w 780"/>
                  <a:gd name="T95" fmla="*/ 33 h 251"/>
                  <a:gd name="T96" fmla="*/ 748 w 780"/>
                  <a:gd name="T97" fmla="*/ 22 h 251"/>
                  <a:gd name="T98" fmla="*/ 765 w 780"/>
                  <a:gd name="T99" fmla="*/ 11 h 251"/>
                  <a:gd name="T100" fmla="*/ 780 w 780"/>
                  <a:gd name="T101" fmla="*/ 0 h 251"/>
                  <a:gd name="T102" fmla="*/ 770 w 780"/>
                  <a:gd name="T103" fmla="*/ 33 h 251"/>
                  <a:gd name="T104" fmla="*/ 770 w 780"/>
                  <a:gd name="T105" fmla="*/ 33 h 2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780" h="251">
                    <a:moveTo>
                      <a:pt x="770" y="33"/>
                    </a:moveTo>
                    <a:lnTo>
                      <a:pt x="736" y="59"/>
                    </a:lnTo>
                    <a:lnTo>
                      <a:pt x="709" y="89"/>
                    </a:lnTo>
                    <a:lnTo>
                      <a:pt x="682" y="120"/>
                    </a:lnTo>
                    <a:lnTo>
                      <a:pt x="655" y="152"/>
                    </a:lnTo>
                    <a:lnTo>
                      <a:pt x="626" y="182"/>
                    </a:lnTo>
                    <a:lnTo>
                      <a:pt x="591" y="209"/>
                    </a:lnTo>
                    <a:lnTo>
                      <a:pt x="547" y="230"/>
                    </a:lnTo>
                    <a:lnTo>
                      <a:pt x="493" y="245"/>
                    </a:lnTo>
                    <a:lnTo>
                      <a:pt x="425" y="251"/>
                    </a:lnTo>
                    <a:lnTo>
                      <a:pt x="339" y="246"/>
                    </a:lnTo>
                    <a:lnTo>
                      <a:pt x="295" y="235"/>
                    </a:lnTo>
                    <a:lnTo>
                      <a:pt x="251" y="220"/>
                    </a:lnTo>
                    <a:lnTo>
                      <a:pt x="209" y="203"/>
                    </a:lnTo>
                    <a:lnTo>
                      <a:pt x="170" y="184"/>
                    </a:lnTo>
                    <a:lnTo>
                      <a:pt x="133" y="163"/>
                    </a:lnTo>
                    <a:lnTo>
                      <a:pt x="101" y="141"/>
                    </a:lnTo>
                    <a:lnTo>
                      <a:pt x="69" y="118"/>
                    </a:lnTo>
                    <a:lnTo>
                      <a:pt x="42" y="94"/>
                    </a:lnTo>
                    <a:lnTo>
                      <a:pt x="20" y="72"/>
                    </a:lnTo>
                    <a:lnTo>
                      <a:pt x="0" y="48"/>
                    </a:lnTo>
                    <a:lnTo>
                      <a:pt x="18" y="50"/>
                    </a:lnTo>
                    <a:lnTo>
                      <a:pt x="32" y="52"/>
                    </a:lnTo>
                    <a:lnTo>
                      <a:pt x="45" y="57"/>
                    </a:lnTo>
                    <a:lnTo>
                      <a:pt x="57" y="61"/>
                    </a:lnTo>
                    <a:lnTo>
                      <a:pt x="69" y="67"/>
                    </a:lnTo>
                    <a:lnTo>
                      <a:pt x="81" y="73"/>
                    </a:lnTo>
                    <a:lnTo>
                      <a:pt x="94" y="78"/>
                    </a:lnTo>
                    <a:lnTo>
                      <a:pt x="106" y="83"/>
                    </a:lnTo>
                    <a:lnTo>
                      <a:pt x="118" y="86"/>
                    </a:lnTo>
                    <a:lnTo>
                      <a:pt x="133" y="89"/>
                    </a:lnTo>
                    <a:lnTo>
                      <a:pt x="172" y="96"/>
                    </a:lnTo>
                    <a:lnTo>
                      <a:pt x="211" y="102"/>
                    </a:lnTo>
                    <a:lnTo>
                      <a:pt x="255" y="109"/>
                    </a:lnTo>
                    <a:lnTo>
                      <a:pt x="300" y="115"/>
                    </a:lnTo>
                    <a:lnTo>
                      <a:pt x="344" y="120"/>
                    </a:lnTo>
                    <a:lnTo>
                      <a:pt x="390" y="122"/>
                    </a:lnTo>
                    <a:lnTo>
                      <a:pt x="434" y="122"/>
                    </a:lnTo>
                    <a:lnTo>
                      <a:pt x="478" y="118"/>
                    </a:lnTo>
                    <a:lnTo>
                      <a:pt x="520" y="110"/>
                    </a:lnTo>
                    <a:lnTo>
                      <a:pt x="559" y="98"/>
                    </a:lnTo>
                    <a:lnTo>
                      <a:pt x="584" y="89"/>
                    </a:lnTo>
                    <a:lnTo>
                      <a:pt x="608" y="80"/>
                    </a:lnTo>
                    <a:lnTo>
                      <a:pt x="633" y="70"/>
                    </a:lnTo>
                    <a:lnTo>
                      <a:pt x="657" y="61"/>
                    </a:lnTo>
                    <a:lnTo>
                      <a:pt x="682" y="52"/>
                    </a:lnTo>
                    <a:lnTo>
                      <a:pt x="704" y="42"/>
                    </a:lnTo>
                    <a:lnTo>
                      <a:pt x="726" y="33"/>
                    </a:lnTo>
                    <a:lnTo>
                      <a:pt x="748" y="22"/>
                    </a:lnTo>
                    <a:lnTo>
                      <a:pt x="765" y="11"/>
                    </a:lnTo>
                    <a:lnTo>
                      <a:pt x="780" y="0"/>
                    </a:lnTo>
                    <a:lnTo>
                      <a:pt x="770" y="33"/>
                    </a:lnTo>
                    <a:lnTo>
                      <a:pt x="770" y="33"/>
                    </a:lnTo>
                    <a:close/>
                  </a:path>
                </a:pathLst>
              </a:custGeom>
              <a:solidFill>
                <a:srgbClr val="0019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497" name="Freeform 41"/>
              <p:cNvSpPr>
                <a:spLocks/>
              </p:cNvSpPr>
              <p:nvPr/>
            </p:nvSpPr>
            <p:spPr bwMode="auto">
              <a:xfrm>
                <a:off x="3135" y="676"/>
                <a:ext cx="86" cy="94"/>
              </a:xfrm>
              <a:custGeom>
                <a:avLst/>
                <a:gdLst>
                  <a:gd name="T0" fmla="*/ 20 w 86"/>
                  <a:gd name="T1" fmla="*/ 94 h 94"/>
                  <a:gd name="T2" fmla="*/ 15 w 86"/>
                  <a:gd name="T3" fmla="*/ 84 h 94"/>
                  <a:gd name="T4" fmla="*/ 10 w 86"/>
                  <a:gd name="T5" fmla="*/ 74 h 94"/>
                  <a:gd name="T6" fmla="*/ 5 w 86"/>
                  <a:gd name="T7" fmla="*/ 64 h 94"/>
                  <a:gd name="T8" fmla="*/ 0 w 86"/>
                  <a:gd name="T9" fmla="*/ 52 h 94"/>
                  <a:gd name="T10" fmla="*/ 0 w 86"/>
                  <a:gd name="T11" fmla="*/ 42 h 94"/>
                  <a:gd name="T12" fmla="*/ 5 w 86"/>
                  <a:gd name="T13" fmla="*/ 31 h 94"/>
                  <a:gd name="T14" fmla="*/ 12 w 86"/>
                  <a:gd name="T15" fmla="*/ 22 h 94"/>
                  <a:gd name="T16" fmla="*/ 25 w 86"/>
                  <a:gd name="T17" fmla="*/ 12 h 94"/>
                  <a:gd name="T18" fmla="*/ 44 w 86"/>
                  <a:gd name="T19" fmla="*/ 6 h 94"/>
                  <a:gd name="T20" fmla="*/ 71 w 86"/>
                  <a:gd name="T21" fmla="*/ 0 h 94"/>
                  <a:gd name="T22" fmla="*/ 81 w 86"/>
                  <a:gd name="T23" fmla="*/ 9 h 94"/>
                  <a:gd name="T24" fmla="*/ 86 w 86"/>
                  <a:gd name="T25" fmla="*/ 18 h 94"/>
                  <a:gd name="T26" fmla="*/ 84 w 86"/>
                  <a:gd name="T27" fmla="*/ 28 h 94"/>
                  <a:gd name="T28" fmla="*/ 81 w 86"/>
                  <a:gd name="T29" fmla="*/ 38 h 94"/>
                  <a:gd name="T30" fmla="*/ 74 w 86"/>
                  <a:gd name="T31" fmla="*/ 48 h 94"/>
                  <a:gd name="T32" fmla="*/ 64 w 86"/>
                  <a:gd name="T33" fmla="*/ 57 h 94"/>
                  <a:gd name="T34" fmla="*/ 52 w 86"/>
                  <a:gd name="T35" fmla="*/ 66 h 94"/>
                  <a:gd name="T36" fmla="*/ 42 w 86"/>
                  <a:gd name="T37" fmla="*/ 76 h 94"/>
                  <a:gd name="T38" fmla="*/ 30 w 86"/>
                  <a:gd name="T39" fmla="*/ 86 h 94"/>
                  <a:gd name="T40" fmla="*/ 20 w 86"/>
                  <a:gd name="T41" fmla="*/ 94 h 94"/>
                  <a:gd name="T42" fmla="*/ 20 w 86"/>
                  <a:gd name="T43" fmla="*/ 94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86" h="94">
                    <a:moveTo>
                      <a:pt x="20" y="94"/>
                    </a:moveTo>
                    <a:lnTo>
                      <a:pt x="15" y="84"/>
                    </a:lnTo>
                    <a:lnTo>
                      <a:pt x="10" y="74"/>
                    </a:lnTo>
                    <a:lnTo>
                      <a:pt x="5" y="64"/>
                    </a:lnTo>
                    <a:lnTo>
                      <a:pt x="0" y="52"/>
                    </a:lnTo>
                    <a:lnTo>
                      <a:pt x="0" y="42"/>
                    </a:lnTo>
                    <a:lnTo>
                      <a:pt x="5" y="31"/>
                    </a:lnTo>
                    <a:lnTo>
                      <a:pt x="12" y="22"/>
                    </a:lnTo>
                    <a:lnTo>
                      <a:pt x="25" y="12"/>
                    </a:lnTo>
                    <a:lnTo>
                      <a:pt x="44" y="6"/>
                    </a:lnTo>
                    <a:lnTo>
                      <a:pt x="71" y="0"/>
                    </a:lnTo>
                    <a:lnTo>
                      <a:pt x="81" y="9"/>
                    </a:lnTo>
                    <a:lnTo>
                      <a:pt x="86" y="18"/>
                    </a:lnTo>
                    <a:lnTo>
                      <a:pt x="84" y="28"/>
                    </a:lnTo>
                    <a:lnTo>
                      <a:pt x="81" y="38"/>
                    </a:lnTo>
                    <a:lnTo>
                      <a:pt x="74" y="48"/>
                    </a:lnTo>
                    <a:lnTo>
                      <a:pt x="64" y="57"/>
                    </a:lnTo>
                    <a:lnTo>
                      <a:pt x="52" y="66"/>
                    </a:lnTo>
                    <a:lnTo>
                      <a:pt x="42" y="76"/>
                    </a:lnTo>
                    <a:lnTo>
                      <a:pt x="30" y="86"/>
                    </a:lnTo>
                    <a:lnTo>
                      <a:pt x="20" y="94"/>
                    </a:lnTo>
                    <a:lnTo>
                      <a:pt x="20" y="9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498" name="Freeform 42"/>
              <p:cNvSpPr>
                <a:spLocks/>
              </p:cNvSpPr>
              <p:nvPr/>
            </p:nvSpPr>
            <p:spPr bwMode="auto">
              <a:xfrm>
                <a:off x="2677" y="700"/>
                <a:ext cx="100" cy="90"/>
              </a:xfrm>
              <a:custGeom>
                <a:avLst/>
                <a:gdLst>
                  <a:gd name="T0" fmla="*/ 100 w 100"/>
                  <a:gd name="T1" fmla="*/ 90 h 90"/>
                  <a:gd name="T2" fmla="*/ 88 w 100"/>
                  <a:gd name="T3" fmla="*/ 89 h 90"/>
                  <a:gd name="T4" fmla="*/ 76 w 100"/>
                  <a:gd name="T5" fmla="*/ 86 h 90"/>
                  <a:gd name="T6" fmla="*/ 64 w 100"/>
                  <a:gd name="T7" fmla="*/ 82 h 90"/>
                  <a:gd name="T8" fmla="*/ 51 w 100"/>
                  <a:gd name="T9" fmla="*/ 78 h 90"/>
                  <a:gd name="T10" fmla="*/ 42 w 100"/>
                  <a:gd name="T11" fmla="*/ 72 h 90"/>
                  <a:gd name="T12" fmla="*/ 32 w 100"/>
                  <a:gd name="T13" fmla="*/ 65 h 90"/>
                  <a:gd name="T14" fmla="*/ 24 w 100"/>
                  <a:gd name="T15" fmla="*/ 59 h 90"/>
                  <a:gd name="T16" fmla="*/ 15 w 100"/>
                  <a:gd name="T17" fmla="*/ 52 h 90"/>
                  <a:gd name="T18" fmla="*/ 7 w 100"/>
                  <a:gd name="T19" fmla="*/ 47 h 90"/>
                  <a:gd name="T20" fmla="*/ 0 w 100"/>
                  <a:gd name="T21" fmla="*/ 41 h 90"/>
                  <a:gd name="T22" fmla="*/ 0 w 100"/>
                  <a:gd name="T23" fmla="*/ 0 h 90"/>
                  <a:gd name="T24" fmla="*/ 32 w 100"/>
                  <a:gd name="T25" fmla="*/ 1 h 90"/>
                  <a:gd name="T26" fmla="*/ 54 w 100"/>
                  <a:gd name="T27" fmla="*/ 7 h 90"/>
                  <a:gd name="T28" fmla="*/ 68 w 100"/>
                  <a:gd name="T29" fmla="*/ 14 h 90"/>
                  <a:gd name="T30" fmla="*/ 78 w 100"/>
                  <a:gd name="T31" fmla="*/ 24 h 90"/>
                  <a:gd name="T32" fmla="*/ 81 w 100"/>
                  <a:gd name="T33" fmla="*/ 34 h 90"/>
                  <a:gd name="T34" fmla="*/ 83 w 100"/>
                  <a:gd name="T35" fmla="*/ 46 h 90"/>
                  <a:gd name="T36" fmla="*/ 83 w 100"/>
                  <a:gd name="T37" fmla="*/ 58 h 90"/>
                  <a:gd name="T38" fmla="*/ 86 w 100"/>
                  <a:gd name="T39" fmla="*/ 70 h 90"/>
                  <a:gd name="T40" fmla="*/ 91 w 100"/>
                  <a:gd name="T41" fmla="*/ 81 h 90"/>
                  <a:gd name="T42" fmla="*/ 100 w 100"/>
                  <a:gd name="T43" fmla="*/ 90 h 90"/>
                  <a:gd name="T44" fmla="*/ 100 w 100"/>
                  <a:gd name="T45" fmla="*/ 9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00" h="90">
                    <a:moveTo>
                      <a:pt x="100" y="90"/>
                    </a:moveTo>
                    <a:lnTo>
                      <a:pt x="88" y="89"/>
                    </a:lnTo>
                    <a:lnTo>
                      <a:pt x="76" y="86"/>
                    </a:lnTo>
                    <a:lnTo>
                      <a:pt x="64" y="82"/>
                    </a:lnTo>
                    <a:lnTo>
                      <a:pt x="51" y="78"/>
                    </a:lnTo>
                    <a:lnTo>
                      <a:pt x="42" y="72"/>
                    </a:lnTo>
                    <a:lnTo>
                      <a:pt x="32" y="65"/>
                    </a:lnTo>
                    <a:lnTo>
                      <a:pt x="24" y="59"/>
                    </a:lnTo>
                    <a:lnTo>
                      <a:pt x="15" y="52"/>
                    </a:lnTo>
                    <a:lnTo>
                      <a:pt x="7" y="47"/>
                    </a:lnTo>
                    <a:lnTo>
                      <a:pt x="0" y="41"/>
                    </a:lnTo>
                    <a:lnTo>
                      <a:pt x="0" y="0"/>
                    </a:lnTo>
                    <a:lnTo>
                      <a:pt x="32" y="1"/>
                    </a:lnTo>
                    <a:lnTo>
                      <a:pt x="54" y="7"/>
                    </a:lnTo>
                    <a:lnTo>
                      <a:pt x="68" y="14"/>
                    </a:lnTo>
                    <a:lnTo>
                      <a:pt x="78" y="24"/>
                    </a:lnTo>
                    <a:lnTo>
                      <a:pt x="81" y="34"/>
                    </a:lnTo>
                    <a:lnTo>
                      <a:pt x="83" y="46"/>
                    </a:lnTo>
                    <a:lnTo>
                      <a:pt x="83" y="58"/>
                    </a:lnTo>
                    <a:lnTo>
                      <a:pt x="86" y="70"/>
                    </a:lnTo>
                    <a:lnTo>
                      <a:pt x="91" y="81"/>
                    </a:lnTo>
                    <a:lnTo>
                      <a:pt x="100" y="90"/>
                    </a:lnTo>
                    <a:lnTo>
                      <a:pt x="100" y="9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499" name="Freeform 43"/>
              <p:cNvSpPr>
                <a:spLocks/>
              </p:cNvSpPr>
              <p:nvPr/>
            </p:nvSpPr>
            <p:spPr bwMode="auto">
              <a:xfrm>
                <a:off x="2971" y="711"/>
                <a:ext cx="159" cy="129"/>
              </a:xfrm>
              <a:custGeom>
                <a:avLst/>
                <a:gdLst>
                  <a:gd name="T0" fmla="*/ 132 w 159"/>
                  <a:gd name="T1" fmla="*/ 0 h 129"/>
                  <a:gd name="T2" fmla="*/ 132 w 159"/>
                  <a:gd name="T3" fmla="*/ 12 h 129"/>
                  <a:gd name="T4" fmla="*/ 135 w 159"/>
                  <a:gd name="T5" fmla="*/ 22 h 129"/>
                  <a:gd name="T6" fmla="*/ 140 w 159"/>
                  <a:gd name="T7" fmla="*/ 32 h 129"/>
                  <a:gd name="T8" fmla="*/ 147 w 159"/>
                  <a:gd name="T9" fmla="*/ 41 h 129"/>
                  <a:gd name="T10" fmla="*/ 152 w 159"/>
                  <a:gd name="T11" fmla="*/ 52 h 129"/>
                  <a:gd name="T12" fmla="*/ 157 w 159"/>
                  <a:gd name="T13" fmla="*/ 62 h 129"/>
                  <a:gd name="T14" fmla="*/ 159 w 159"/>
                  <a:gd name="T15" fmla="*/ 71 h 129"/>
                  <a:gd name="T16" fmla="*/ 159 w 159"/>
                  <a:gd name="T17" fmla="*/ 80 h 129"/>
                  <a:gd name="T18" fmla="*/ 152 w 159"/>
                  <a:gd name="T19" fmla="*/ 91 h 129"/>
                  <a:gd name="T20" fmla="*/ 140 w 159"/>
                  <a:gd name="T21" fmla="*/ 100 h 129"/>
                  <a:gd name="T22" fmla="*/ 130 w 159"/>
                  <a:gd name="T23" fmla="*/ 104 h 129"/>
                  <a:gd name="T24" fmla="*/ 118 w 159"/>
                  <a:gd name="T25" fmla="*/ 109 h 129"/>
                  <a:gd name="T26" fmla="*/ 108 w 159"/>
                  <a:gd name="T27" fmla="*/ 112 h 129"/>
                  <a:gd name="T28" fmla="*/ 96 w 159"/>
                  <a:gd name="T29" fmla="*/ 116 h 129"/>
                  <a:gd name="T30" fmla="*/ 83 w 159"/>
                  <a:gd name="T31" fmla="*/ 119 h 129"/>
                  <a:gd name="T32" fmla="*/ 71 w 159"/>
                  <a:gd name="T33" fmla="*/ 123 h 129"/>
                  <a:gd name="T34" fmla="*/ 59 w 159"/>
                  <a:gd name="T35" fmla="*/ 125 h 129"/>
                  <a:gd name="T36" fmla="*/ 44 w 159"/>
                  <a:gd name="T37" fmla="*/ 127 h 129"/>
                  <a:gd name="T38" fmla="*/ 32 w 159"/>
                  <a:gd name="T39" fmla="*/ 128 h 129"/>
                  <a:gd name="T40" fmla="*/ 15 w 159"/>
                  <a:gd name="T41" fmla="*/ 129 h 129"/>
                  <a:gd name="T42" fmla="*/ 15 w 159"/>
                  <a:gd name="T43" fmla="*/ 119 h 129"/>
                  <a:gd name="T44" fmla="*/ 12 w 159"/>
                  <a:gd name="T45" fmla="*/ 109 h 129"/>
                  <a:gd name="T46" fmla="*/ 10 w 159"/>
                  <a:gd name="T47" fmla="*/ 99 h 129"/>
                  <a:gd name="T48" fmla="*/ 7 w 159"/>
                  <a:gd name="T49" fmla="*/ 88 h 129"/>
                  <a:gd name="T50" fmla="*/ 5 w 159"/>
                  <a:gd name="T51" fmla="*/ 78 h 129"/>
                  <a:gd name="T52" fmla="*/ 2 w 159"/>
                  <a:gd name="T53" fmla="*/ 69 h 129"/>
                  <a:gd name="T54" fmla="*/ 0 w 159"/>
                  <a:gd name="T55" fmla="*/ 59 h 129"/>
                  <a:gd name="T56" fmla="*/ 0 w 159"/>
                  <a:gd name="T57" fmla="*/ 47 h 129"/>
                  <a:gd name="T58" fmla="*/ 0 w 159"/>
                  <a:gd name="T59" fmla="*/ 37 h 129"/>
                  <a:gd name="T60" fmla="*/ 0 w 159"/>
                  <a:gd name="T61" fmla="*/ 27 h 129"/>
                  <a:gd name="T62" fmla="*/ 15 w 159"/>
                  <a:gd name="T63" fmla="*/ 25 h 129"/>
                  <a:gd name="T64" fmla="*/ 29 w 159"/>
                  <a:gd name="T65" fmla="*/ 23 h 129"/>
                  <a:gd name="T66" fmla="*/ 44 w 159"/>
                  <a:gd name="T67" fmla="*/ 21 h 129"/>
                  <a:gd name="T68" fmla="*/ 56 w 159"/>
                  <a:gd name="T69" fmla="*/ 19 h 129"/>
                  <a:gd name="T70" fmla="*/ 71 w 159"/>
                  <a:gd name="T71" fmla="*/ 16 h 129"/>
                  <a:gd name="T72" fmla="*/ 83 w 159"/>
                  <a:gd name="T73" fmla="*/ 14 h 129"/>
                  <a:gd name="T74" fmla="*/ 96 w 159"/>
                  <a:gd name="T75" fmla="*/ 12 h 129"/>
                  <a:gd name="T76" fmla="*/ 108 w 159"/>
                  <a:gd name="T77" fmla="*/ 8 h 129"/>
                  <a:gd name="T78" fmla="*/ 120 w 159"/>
                  <a:gd name="T79" fmla="*/ 5 h 129"/>
                  <a:gd name="T80" fmla="*/ 132 w 159"/>
                  <a:gd name="T81" fmla="*/ 0 h 129"/>
                  <a:gd name="T82" fmla="*/ 132 w 159"/>
                  <a:gd name="T83" fmla="*/ 0 h 1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59" h="129">
                    <a:moveTo>
                      <a:pt x="132" y="0"/>
                    </a:moveTo>
                    <a:lnTo>
                      <a:pt x="132" y="12"/>
                    </a:lnTo>
                    <a:lnTo>
                      <a:pt x="135" y="22"/>
                    </a:lnTo>
                    <a:lnTo>
                      <a:pt x="140" y="32"/>
                    </a:lnTo>
                    <a:lnTo>
                      <a:pt x="147" y="41"/>
                    </a:lnTo>
                    <a:lnTo>
                      <a:pt x="152" y="52"/>
                    </a:lnTo>
                    <a:lnTo>
                      <a:pt x="157" y="62"/>
                    </a:lnTo>
                    <a:lnTo>
                      <a:pt x="159" y="71"/>
                    </a:lnTo>
                    <a:lnTo>
                      <a:pt x="159" y="80"/>
                    </a:lnTo>
                    <a:lnTo>
                      <a:pt x="152" y="91"/>
                    </a:lnTo>
                    <a:lnTo>
                      <a:pt x="140" y="100"/>
                    </a:lnTo>
                    <a:lnTo>
                      <a:pt x="130" y="104"/>
                    </a:lnTo>
                    <a:lnTo>
                      <a:pt x="118" y="109"/>
                    </a:lnTo>
                    <a:lnTo>
                      <a:pt x="108" y="112"/>
                    </a:lnTo>
                    <a:lnTo>
                      <a:pt x="96" y="116"/>
                    </a:lnTo>
                    <a:lnTo>
                      <a:pt x="83" y="119"/>
                    </a:lnTo>
                    <a:lnTo>
                      <a:pt x="71" y="123"/>
                    </a:lnTo>
                    <a:lnTo>
                      <a:pt x="59" y="125"/>
                    </a:lnTo>
                    <a:lnTo>
                      <a:pt x="44" y="127"/>
                    </a:lnTo>
                    <a:lnTo>
                      <a:pt x="32" y="128"/>
                    </a:lnTo>
                    <a:lnTo>
                      <a:pt x="15" y="129"/>
                    </a:lnTo>
                    <a:lnTo>
                      <a:pt x="15" y="119"/>
                    </a:lnTo>
                    <a:lnTo>
                      <a:pt x="12" y="109"/>
                    </a:lnTo>
                    <a:lnTo>
                      <a:pt x="10" y="99"/>
                    </a:lnTo>
                    <a:lnTo>
                      <a:pt x="7" y="88"/>
                    </a:lnTo>
                    <a:lnTo>
                      <a:pt x="5" y="78"/>
                    </a:lnTo>
                    <a:lnTo>
                      <a:pt x="2" y="69"/>
                    </a:lnTo>
                    <a:lnTo>
                      <a:pt x="0" y="59"/>
                    </a:lnTo>
                    <a:lnTo>
                      <a:pt x="0" y="47"/>
                    </a:lnTo>
                    <a:lnTo>
                      <a:pt x="0" y="37"/>
                    </a:lnTo>
                    <a:lnTo>
                      <a:pt x="0" y="27"/>
                    </a:lnTo>
                    <a:lnTo>
                      <a:pt x="15" y="25"/>
                    </a:lnTo>
                    <a:lnTo>
                      <a:pt x="29" y="23"/>
                    </a:lnTo>
                    <a:lnTo>
                      <a:pt x="44" y="21"/>
                    </a:lnTo>
                    <a:lnTo>
                      <a:pt x="56" y="19"/>
                    </a:lnTo>
                    <a:lnTo>
                      <a:pt x="71" y="16"/>
                    </a:lnTo>
                    <a:lnTo>
                      <a:pt x="83" y="14"/>
                    </a:lnTo>
                    <a:lnTo>
                      <a:pt x="96" y="12"/>
                    </a:lnTo>
                    <a:lnTo>
                      <a:pt x="108" y="8"/>
                    </a:lnTo>
                    <a:lnTo>
                      <a:pt x="120" y="5"/>
                    </a:lnTo>
                    <a:lnTo>
                      <a:pt x="132" y="0"/>
                    </a:lnTo>
                    <a:lnTo>
                      <a:pt x="132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500" name="Freeform 44"/>
              <p:cNvSpPr>
                <a:spLocks/>
              </p:cNvSpPr>
              <p:nvPr/>
            </p:nvSpPr>
            <p:spPr bwMode="auto">
              <a:xfrm>
                <a:off x="2795" y="725"/>
                <a:ext cx="159" cy="120"/>
              </a:xfrm>
              <a:custGeom>
                <a:avLst/>
                <a:gdLst>
                  <a:gd name="T0" fmla="*/ 159 w 159"/>
                  <a:gd name="T1" fmla="*/ 119 h 120"/>
                  <a:gd name="T2" fmla="*/ 142 w 159"/>
                  <a:gd name="T3" fmla="*/ 120 h 120"/>
                  <a:gd name="T4" fmla="*/ 125 w 159"/>
                  <a:gd name="T5" fmla="*/ 119 h 120"/>
                  <a:gd name="T6" fmla="*/ 110 w 159"/>
                  <a:gd name="T7" fmla="*/ 115 h 120"/>
                  <a:gd name="T8" fmla="*/ 95 w 159"/>
                  <a:gd name="T9" fmla="*/ 112 h 120"/>
                  <a:gd name="T10" fmla="*/ 83 w 159"/>
                  <a:gd name="T11" fmla="*/ 107 h 120"/>
                  <a:gd name="T12" fmla="*/ 68 w 159"/>
                  <a:gd name="T13" fmla="*/ 102 h 120"/>
                  <a:gd name="T14" fmla="*/ 53 w 159"/>
                  <a:gd name="T15" fmla="*/ 97 h 120"/>
                  <a:gd name="T16" fmla="*/ 39 w 159"/>
                  <a:gd name="T17" fmla="*/ 93 h 120"/>
                  <a:gd name="T18" fmla="*/ 24 w 159"/>
                  <a:gd name="T19" fmla="*/ 88 h 120"/>
                  <a:gd name="T20" fmla="*/ 7 w 159"/>
                  <a:gd name="T21" fmla="*/ 86 h 120"/>
                  <a:gd name="T22" fmla="*/ 0 w 159"/>
                  <a:gd name="T23" fmla="*/ 0 h 120"/>
                  <a:gd name="T24" fmla="*/ 139 w 159"/>
                  <a:gd name="T25" fmla="*/ 16 h 120"/>
                  <a:gd name="T26" fmla="*/ 159 w 159"/>
                  <a:gd name="T27" fmla="*/ 119 h 120"/>
                  <a:gd name="T28" fmla="*/ 159 w 159"/>
                  <a:gd name="T29" fmla="*/ 119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59" h="120">
                    <a:moveTo>
                      <a:pt x="159" y="119"/>
                    </a:moveTo>
                    <a:lnTo>
                      <a:pt x="142" y="120"/>
                    </a:lnTo>
                    <a:lnTo>
                      <a:pt x="125" y="119"/>
                    </a:lnTo>
                    <a:lnTo>
                      <a:pt x="110" y="115"/>
                    </a:lnTo>
                    <a:lnTo>
                      <a:pt x="95" y="112"/>
                    </a:lnTo>
                    <a:lnTo>
                      <a:pt x="83" y="107"/>
                    </a:lnTo>
                    <a:lnTo>
                      <a:pt x="68" y="102"/>
                    </a:lnTo>
                    <a:lnTo>
                      <a:pt x="53" y="97"/>
                    </a:lnTo>
                    <a:lnTo>
                      <a:pt x="39" y="93"/>
                    </a:lnTo>
                    <a:lnTo>
                      <a:pt x="24" y="88"/>
                    </a:lnTo>
                    <a:lnTo>
                      <a:pt x="7" y="86"/>
                    </a:lnTo>
                    <a:lnTo>
                      <a:pt x="0" y="0"/>
                    </a:lnTo>
                    <a:lnTo>
                      <a:pt x="139" y="16"/>
                    </a:lnTo>
                    <a:lnTo>
                      <a:pt x="159" y="119"/>
                    </a:lnTo>
                    <a:lnTo>
                      <a:pt x="159" y="11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501" name="Freeform 45"/>
              <p:cNvSpPr>
                <a:spLocks/>
              </p:cNvSpPr>
              <p:nvPr/>
            </p:nvSpPr>
            <p:spPr bwMode="auto">
              <a:xfrm>
                <a:off x="2758" y="861"/>
                <a:ext cx="968" cy="312"/>
              </a:xfrm>
              <a:custGeom>
                <a:avLst/>
                <a:gdLst>
                  <a:gd name="T0" fmla="*/ 777 w 968"/>
                  <a:gd name="T1" fmla="*/ 312 h 312"/>
                  <a:gd name="T2" fmla="*/ 19 w 968"/>
                  <a:gd name="T3" fmla="*/ 295 h 312"/>
                  <a:gd name="T4" fmla="*/ 2 w 968"/>
                  <a:gd name="T5" fmla="*/ 266 h 312"/>
                  <a:gd name="T6" fmla="*/ 2 w 968"/>
                  <a:gd name="T7" fmla="*/ 237 h 312"/>
                  <a:gd name="T8" fmla="*/ 14 w 968"/>
                  <a:gd name="T9" fmla="*/ 208 h 312"/>
                  <a:gd name="T10" fmla="*/ 29 w 968"/>
                  <a:gd name="T11" fmla="*/ 179 h 312"/>
                  <a:gd name="T12" fmla="*/ 59 w 968"/>
                  <a:gd name="T13" fmla="*/ 158 h 312"/>
                  <a:gd name="T14" fmla="*/ 103 w 968"/>
                  <a:gd name="T15" fmla="*/ 149 h 312"/>
                  <a:gd name="T16" fmla="*/ 149 w 968"/>
                  <a:gd name="T17" fmla="*/ 142 h 312"/>
                  <a:gd name="T18" fmla="*/ 198 w 968"/>
                  <a:gd name="T19" fmla="*/ 139 h 312"/>
                  <a:gd name="T20" fmla="*/ 247 w 968"/>
                  <a:gd name="T21" fmla="*/ 142 h 312"/>
                  <a:gd name="T22" fmla="*/ 294 w 968"/>
                  <a:gd name="T23" fmla="*/ 157 h 312"/>
                  <a:gd name="T24" fmla="*/ 323 w 968"/>
                  <a:gd name="T25" fmla="*/ 187 h 312"/>
                  <a:gd name="T26" fmla="*/ 338 w 968"/>
                  <a:gd name="T27" fmla="*/ 221 h 312"/>
                  <a:gd name="T28" fmla="*/ 345 w 968"/>
                  <a:gd name="T29" fmla="*/ 256 h 312"/>
                  <a:gd name="T30" fmla="*/ 345 w 968"/>
                  <a:gd name="T31" fmla="*/ 291 h 312"/>
                  <a:gd name="T32" fmla="*/ 360 w 968"/>
                  <a:gd name="T33" fmla="*/ 309 h 312"/>
                  <a:gd name="T34" fmla="*/ 375 w 968"/>
                  <a:gd name="T35" fmla="*/ 290 h 312"/>
                  <a:gd name="T36" fmla="*/ 380 w 968"/>
                  <a:gd name="T37" fmla="*/ 270 h 312"/>
                  <a:gd name="T38" fmla="*/ 382 w 968"/>
                  <a:gd name="T39" fmla="*/ 249 h 312"/>
                  <a:gd name="T40" fmla="*/ 377 w 968"/>
                  <a:gd name="T41" fmla="*/ 230 h 312"/>
                  <a:gd name="T42" fmla="*/ 372 w 968"/>
                  <a:gd name="T43" fmla="*/ 214 h 312"/>
                  <a:gd name="T44" fmla="*/ 441 w 968"/>
                  <a:gd name="T45" fmla="*/ 190 h 312"/>
                  <a:gd name="T46" fmla="*/ 517 w 968"/>
                  <a:gd name="T47" fmla="*/ 174 h 312"/>
                  <a:gd name="T48" fmla="*/ 598 w 968"/>
                  <a:gd name="T49" fmla="*/ 162 h 312"/>
                  <a:gd name="T50" fmla="*/ 684 w 968"/>
                  <a:gd name="T51" fmla="*/ 157 h 312"/>
                  <a:gd name="T52" fmla="*/ 769 w 968"/>
                  <a:gd name="T53" fmla="*/ 155 h 312"/>
                  <a:gd name="T54" fmla="*/ 772 w 968"/>
                  <a:gd name="T55" fmla="*/ 146 h 312"/>
                  <a:gd name="T56" fmla="*/ 762 w 968"/>
                  <a:gd name="T57" fmla="*/ 142 h 312"/>
                  <a:gd name="T58" fmla="*/ 745 w 968"/>
                  <a:gd name="T59" fmla="*/ 139 h 312"/>
                  <a:gd name="T60" fmla="*/ 728 w 968"/>
                  <a:gd name="T61" fmla="*/ 137 h 312"/>
                  <a:gd name="T62" fmla="*/ 713 w 968"/>
                  <a:gd name="T63" fmla="*/ 131 h 312"/>
                  <a:gd name="T64" fmla="*/ 637 w 968"/>
                  <a:gd name="T65" fmla="*/ 137 h 312"/>
                  <a:gd name="T66" fmla="*/ 561 w 968"/>
                  <a:gd name="T67" fmla="*/ 146 h 312"/>
                  <a:gd name="T68" fmla="*/ 488 w 968"/>
                  <a:gd name="T69" fmla="*/ 159 h 312"/>
                  <a:gd name="T70" fmla="*/ 424 w 968"/>
                  <a:gd name="T71" fmla="*/ 177 h 312"/>
                  <a:gd name="T72" fmla="*/ 372 w 968"/>
                  <a:gd name="T73" fmla="*/ 200 h 312"/>
                  <a:gd name="T74" fmla="*/ 348 w 968"/>
                  <a:gd name="T75" fmla="*/ 178 h 312"/>
                  <a:gd name="T76" fmla="*/ 348 w 968"/>
                  <a:gd name="T77" fmla="*/ 155 h 312"/>
                  <a:gd name="T78" fmla="*/ 362 w 968"/>
                  <a:gd name="T79" fmla="*/ 135 h 312"/>
                  <a:gd name="T80" fmla="*/ 389 w 968"/>
                  <a:gd name="T81" fmla="*/ 115 h 312"/>
                  <a:gd name="T82" fmla="*/ 424 w 968"/>
                  <a:gd name="T83" fmla="*/ 97 h 312"/>
                  <a:gd name="T84" fmla="*/ 524 w 968"/>
                  <a:gd name="T85" fmla="*/ 70 h 312"/>
                  <a:gd name="T86" fmla="*/ 630 w 968"/>
                  <a:gd name="T87" fmla="*/ 45 h 312"/>
                  <a:gd name="T88" fmla="*/ 735 w 968"/>
                  <a:gd name="T89" fmla="*/ 23 h 312"/>
                  <a:gd name="T90" fmla="*/ 843 w 968"/>
                  <a:gd name="T91" fmla="*/ 7 h 312"/>
                  <a:gd name="T92" fmla="*/ 946 w 968"/>
                  <a:gd name="T93" fmla="*/ 0 h 312"/>
                  <a:gd name="T94" fmla="*/ 965 w 968"/>
                  <a:gd name="T95" fmla="*/ 25 h 312"/>
                  <a:gd name="T96" fmla="*/ 968 w 968"/>
                  <a:gd name="T97" fmla="*/ 51 h 312"/>
                  <a:gd name="T98" fmla="*/ 958 w 968"/>
                  <a:gd name="T99" fmla="*/ 79 h 312"/>
                  <a:gd name="T100" fmla="*/ 943 w 968"/>
                  <a:gd name="T101" fmla="*/ 107 h 312"/>
                  <a:gd name="T102" fmla="*/ 926 w 968"/>
                  <a:gd name="T103" fmla="*/ 135 h 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968" h="312">
                    <a:moveTo>
                      <a:pt x="926" y="135"/>
                    </a:moveTo>
                    <a:lnTo>
                      <a:pt x="777" y="312"/>
                    </a:lnTo>
                    <a:lnTo>
                      <a:pt x="37" y="309"/>
                    </a:lnTo>
                    <a:lnTo>
                      <a:pt x="19" y="295"/>
                    </a:lnTo>
                    <a:lnTo>
                      <a:pt x="10" y="280"/>
                    </a:lnTo>
                    <a:lnTo>
                      <a:pt x="2" y="266"/>
                    </a:lnTo>
                    <a:lnTo>
                      <a:pt x="0" y="251"/>
                    </a:lnTo>
                    <a:lnTo>
                      <a:pt x="2" y="237"/>
                    </a:lnTo>
                    <a:lnTo>
                      <a:pt x="7" y="223"/>
                    </a:lnTo>
                    <a:lnTo>
                      <a:pt x="14" y="208"/>
                    </a:lnTo>
                    <a:lnTo>
                      <a:pt x="22" y="193"/>
                    </a:lnTo>
                    <a:lnTo>
                      <a:pt x="29" y="179"/>
                    </a:lnTo>
                    <a:lnTo>
                      <a:pt x="37" y="165"/>
                    </a:lnTo>
                    <a:lnTo>
                      <a:pt x="59" y="158"/>
                    </a:lnTo>
                    <a:lnTo>
                      <a:pt x="81" y="153"/>
                    </a:lnTo>
                    <a:lnTo>
                      <a:pt x="103" y="149"/>
                    </a:lnTo>
                    <a:lnTo>
                      <a:pt x="125" y="145"/>
                    </a:lnTo>
                    <a:lnTo>
                      <a:pt x="149" y="142"/>
                    </a:lnTo>
                    <a:lnTo>
                      <a:pt x="174" y="141"/>
                    </a:lnTo>
                    <a:lnTo>
                      <a:pt x="198" y="139"/>
                    </a:lnTo>
                    <a:lnTo>
                      <a:pt x="223" y="139"/>
                    </a:lnTo>
                    <a:lnTo>
                      <a:pt x="247" y="142"/>
                    </a:lnTo>
                    <a:lnTo>
                      <a:pt x="272" y="144"/>
                    </a:lnTo>
                    <a:lnTo>
                      <a:pt x="294" y="157"/>
                    </a:lnTo>
                    <a:lnTo>
                      <a:pt x="311" y="171"/>
                    </a:lnTo>
                    <a:lnTo>
                      <a:pt x="323" y="187"/>
                    </a:lnTo>
                    <a:lnTo>
                      <a:pt x="333" y="203"/>
                    </a:lnTo>
                    <a:lnTo>
                      <a:pt x="338" y="221"/>
                    </a:lnTo>
                    <a:lnTo>
                      <a:pt x="343" y="239"/>
                    </a:lnTo>
                    <a:lnTo>
                      <a:pt x="345" y="256"/>
                    </a:lnTo>
                    <a:lnTo>
                      <a:pt x="345" y="274"/>
                    </a:lnTo>
                    <a:lnTo>
                      <a:pt x="345" y="291"/>
                    </a:lnTo>
                    <a:lnTo>
                      <a:pt x="345" y="309"/>
                    </a:lnTo>
                    <a:lnTo>
                      <a:pt x="360" y="309"/>
                    </a:lnTo>
                    <a:lnTo>
                      <a:pt x="370" y="299"/>
                    </a:lnTo>
                    <a:lnTo>
                      <a:pt x="375" y="290"/>
                    </a:lnTo>
                    <a:lnTo>
                      <a:pt x="380" y="280"/>
                    </a:lnTo>
                    <a:lnTo>
                      <a:pt x="380" y="270"/>
                    </a:lnTo>
                    <a:lnTo>
                      <a:pt x="382" y="259"/>
                    </a:lnTo>
                    <a:lnTo>
                      <a:pt x="382" y="249"/>
                    </a:lnTo>
                    <a:lnTo>
                      <a:pt x="380" y="239"/>
                    </a:lnTo>
                    <a:lnTo>
                      <a:pt x="377" y="230"/>
                    </a:lnTo>
                    <a:lnTo>
                      <a:pt x="375" y="222"/>
                    </a:lnTo>
                    <a:lnTo>
                      <a:pt x="372" y="214"/>
                    </a:lnTo>
                    <a:lnTo>
                      <a:pt x="404" y="201"/>
                    </a:lnTo>
                    <a:lnTo>
                      <a:pt x="441" y="190"/>
                    </a:lnTo>
                    <a:lnTo>
                      <a:pt x="478" y="181"/>
                    </a:lnTo>
                    <a:lnTo>
                      <a:pt x="517" y="174"/>
                    </a:lnTo>
                    <a:lnTo>
                      <a:pt x="556" y="167"/>
                    </a:lnTo>
                    <a:lnTo>
                      <a:pt x="598" y="162"/>
                    </a:lnTo>
                    <a:lnTo>
                      <a:pt x="639" y="159"/>
                    </a:lnTo>
                    <a:lnTo>
                      <a:pt x="684" y="157"/>
                    </a:lnTo>
                    <a:lnTo>
                      <a:pt x="725" y="155"/>
                    </a:lnTo>
                    <a:lnTo>
                      <a:pt x="769" y="155"/>
                    </a:lnTo>
                    <a:lnTo>
                      <a:pt x="772" y="150"/>
                    </a:lnTo>
                    <a:lnTo>
                      <a:pt x="772" y="146"/>
                    </a:lnTo>
                    <a:lnTo>
                      <a:pt x="767" y="143"/>
                    </a:lnTo>
                    <a:lnTo>
                      <a:pt x="762" y="142"/>
                    </a:lnTo>
                    <a:lnTo>
                      <a:pt x="755" y="141"/>
                    </a:lnTo>
                    <a:lnTo>
                      <a:pt x="745" y="139"/>
                    </a:lnTo>
                    <a:lnTo>
                      <a:pt x="735" y="138"/>
                    </a:lnTo>
                    <a:lnTo>
                      <a:pt x="728" y="137"/>
                    </a:lnTo>
                    <a:lnTo>
                      <a:pt x="720" y="135"/>
                    </a:lnTo>
                    <a:lnTo>
                      <a:pt x="713" y="131"/>
                    </a:lnTo>
                    <a:lnTo>
                      <a:pt x="676" y="134"/>
                    </a:lnTo>
                    <a:lnTo>
                      <a:pt x="637" y="137"/>
                    </a:lnTo>
                    <a:lnTo>
                      <a:pt x="598" y="141"/>
                    </a:lnTo>
                    <a:lnTo>
                      <a:pt x="561" y="146"/>
                    </a:lnTo>
                    <a:lnTo>
                      <a:pt x="524" y="152"/>
                    </a:lnTo>
                    <a:lnTo>
                      <a:pt x="488" y="159"/>
                    </a:lnTo>
                    <a:lnTo>
                      <a:pt x="456" y="168"/>
                    </a:lnTo>
                    <a:lnTo>
                      <a:pt x="424" y="177"/>
                    </a:lnTo>
                    <a:lnTo>
                      <a:pt x="397" y="189"/>
                    </a:lnTo>
                    <a:lnTo>
                      <a:pt x="372" y="200"/>
                    </a:lnTo>
                    <a:lnTo>
                      <a:pt x="358" y="190"/>
                    </a:lnTo>
                    <a:lnTo>
                      <a:pt x="348" y="178"/>
                    </a:lnTo>
                    <a:lnTo>
                      <a:pt x="345" y="167"/>
                    </a:lnTo>
                    <a:lnTo>
                      <a:pt x="348" y="155"/>
                    </a:lnTo>
                    <a:lnTo>
                      <a:pt x="353" y="145"/>
                    </a:lnTo>
                    <a:lnTo>
                      <a:pt x="362" y="135"/>
                    </a:lnTo>
                    <a:lnTo>
                      <a:pt x="375" y="125"/>
                    </a:lnTo>
                    <a:lnTo>
                      <a:pt x="389" y="115"/>
                    </a:lnTo>
                    <a:lnTo>
                      <a:pt x="404" y="106"/>
                    </a:lnTo>
                    <a:lnTo>
                      <a:pt x="424" y="97"/>
                    </a:lnTo>
                    <a:lnTo>
                      <a:pt x="473" y="83"/>
                    </a:lnTo>
                    <a:lnTo>
                      <a:pt x="524" y="70"/>
                    </a:lnTo>
                    <a:lnTo>
                      <a:pt x="576" y="57"/>
                    </a:lnTo>
                    <a:lnTo>
                      <a:pt x="630" y="45"/>
                    </a:lnTo>
                    <a:lnTo>
                      <a:pt x="681" y="33"/>
                    </a:lnTo>
                    <a:lnTo>
                      <a:pt x="735" y="23"/>
                    </a:lnTo>
                    <a:lnTo>
                      <a:pt x="789" y="14"/>
                    </a:lnTo>
                    <a:lnTo>
                      <a:pt x="843" y="7"/>
                    </a:lnTo>
                    <a:lnTo>
                      <a:pt x="894" y="2"/>
                    </a:lnTo>
                    <a:lnTo>
                      <a:pt x="946" y="0"/>
                    </a:lnTo>
                    <a:lnTo>
                      <a:pt x="958" y="13"/>
                    </a:lnTo>
                    <a:lnTo>
                      <a:pt x="965" y="25"/>
                    </a:lnTo>
                    <a:lnTo>
                      <a:pt x="968" y="38"/>
                    </a:lnTo>
                    <a:lnTo>
                      <a:pt x="968" y="51"/>
                    </a:lnTo>
                    <a:lnTo>
                      <a:pt x="963" y="65"/>
                    </a:lnTo>
                    <a:lnTo>
                      <a:pt x="958" y="79"/>
                    </a:lnTo>
                    <a:lnTo>
                      <a:pt x="951" y="93"/>
                    </a:lnTo>
                    <a:lnTo>
                      <a:pt x="943" y="107"/>
                    </a:lnTo>
                    <a:lnTo>
                      <a:pt x="936" y="121"/>
                    </a:lnTo>
                    <a:lnTo>
                      <a:pt x="926" y="135"/>
                    </a:lnTo>
                    <a:lnTo>
                      <a:pt x="926" y="135"/>
                    </a:lnTo>
                    <a:close/>
                  </a:path>
                </a:pathLst>
              </a:custGeom>
              <a:solidFill>
                <a:srgbClr val="B3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502" name="Freeform 46"/>
              <p:cNvSpPr>
                <a:spLocks/>
              </p:cNvSpPr>
              <p:nvPr/>
            </p:nvSpPr>
            <p:spPr bwMode="auto">
              <a:xfrm>
                <a:off x="2196" y="892"/>
                <a:ext cx="581" cy="278"/>
              </a:xfrm>
              <a:custGeom>
                <a:avLst/>
                <a:gdLst>
                  <a:gd name="T0" fmla="*/ 581 w 581"/>
                  <a:gd name="T1" fmla="*/ 116 h 278"/>
                  <a:gd name="T2" fmla="*/ 572 w 581"/>
                  <a:gd name="T3" fmla="*/ 132 h 278"/>
                  <a:gd name="T4" fmla="*/ 559 w 581"/>
                  <a:gd name="T5" fmla="*/ 148 h 278"/>
                  <a:gd name="T6" fmla="*/ 549 w 581"/>
                  <a:gd name="T7" fmla="*/ 164 h 278"/>
                  <a:gd name="T8" fmla="*/ 540 w 581"/>
                  <a:gd name="T9" fmla="*/ 180 h 278"/>
                  <a:gd name="T10" fmla="*/ 532 w 581"/>
                  <a:gd name="T11" fmla="*/ 196 h 278"/>
                  <a:gd name="T12" fmla="*/ 527 w 581"/>
                  <a:gd name="T13" fmla="*/ 214 h 278"/>
                  <a:gd name="T14" fmla="*/ 527 w 581"/>
                  <a:gd name="T15" fmla="*/ 230 h 278"/>
                  <a:gd name="T16" fmla="*/ 532 w 581"/>
                  <a:gd name="T17" fmla="*/ 246 h 278"/>
                  <a:gd name="T18" fmla="*/ 545 w 581"/>
                  <a:gd name="T19" fmla="*/ 262 h 278"/>
                  <a:gd name="T20" fmla="*/ 562 w 581"/>
                  <a:gd name="T21" fmla="*/ 278 h 278"/>
                  <a:gd name="T22" fmla="*/ 128 w 581"/>
                  <a:gd name="T23" fmla="*/ 278 h 278"/>
                  <a:gd name="T24" fmla="*/ 103 w 581"/>
                  <a:gd name="T25" fmla="*/ 252 h 278"/>
                  <a:gd name="T26" fmla="*/ 79 w 581"/>
                  <a:gd name="T27" fmla="*/ 226 h 278"/>
                  <a:gd name="T28" fmla="*/ 57 w 581"/>
                  <a:gd name="T29" fmla="*/ 199 h 278"/>
                  <a:gd name="T30" fmla="*/ 37 w 581"/>
                  <a:gd name="T31" fmla="*/ 171 h 278"/>
                  <a:gd name="T32" fmla="*/ 23 w 581"/>
                  <a:gd name="T33" fmla="*/ 144 h 278"/>
                  <a:gd name="T34" fmla="*/ 10 w 581"/>
                  <a:gd name="T35" fmla="*/ 115 h 278"/>
                  <a:gd name="T36" fmla="*/ 3 w 581"/>
                  <a:gd name="T37" fmla="*/ 87 h 278"/>
                  <a:gd name="T38" fmla="*/ 0 w 581"/>
                  <a:gd name="T39" fmla="*/ 58 h 278"/>
                  <a:gd name="T40" fmla="*/ 5 w 581"/>
                  <a:gd name="T41" fmla="*/ 30 h 278"/>
                  <a:gd name="T42" fmla="*/ 15 w 581"/>
                  <a:gd name="T43" fmla="*/ 1 h 278"/>
                  <a:gd name="T44" fmla="*/ 76 w 581"/>
                  <a:gd name="T45" fmla="*/ 0 h 278"/>
                  <a:gd name="T46" fmla="*/ 135 w 581"/>
                  <a:gd name="T47" fmla="*/ 1 h 278"/>
                  <a:gd name="T48" fmla="*/ 197 w 581"/>
                  <a:gd name="T49" fmla="*/ 7 h 278"/>
                  <a:gd name="T50" fmla="*/ 255 w 581"/>
                  <a:gd name="T51" fmla="*/ 16 h 278"/>
                  <a:gd name="T52" fmla="*/ 314 w 581"/>
                  <a:gd name="T53" fmla="*/ 27 h 278"/>
                  <a:gd name="T54" fmla="*/ 371 w 581"/>
                  <a:gd name="T55" fmla="*/ 42 h 278"/>
                  <a:gd name="T56" fmla="*/ 424 w 581"/>
                  <a:gd name="T57" fmla="*/ 58 h 278"/>
                  <a:gd name="T58" fmla="*/ 478 w 581"/>
                  <a:gd name="T59" fmla="*/ 76 h 278"/>
                  <a:gd name="T60" fmla="*/ 532 w 581"/>
                  <a:gd name="T61" fmla="*/ 96 h 278"/>
                  <a:gd name="T62" fmla="*/ 581 w 581"/>
                  <a:gd name="T63" fmla="*/ 116 h 278"/>
                  <a:gd name="T64" fmla="*/ 581 w 581"/>
                  <a:gd name="T65" fmla="*/ 116 h 2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81" h="278">
                    <a:moveTo>
                      <a:pt x="581" y="116"/>
                    </a:moveTo>
                    <a:lnTo>
                      <a:pt x="572" y="132"/>
                    </a:lnTo>
                    <a:lnTo>
                      <a:pt x="559" y="148"/>
                    </a:lnTo>
                    <a:lnTo>
                      <a:pt x="549" y="164"/>
                    </a:lnTo>
                    <a:lnTo>
                      <a:pt x="540" y="180"/>
                    </a:lnTo>
                    <a:lnTo>
                      <a:pt x="532" y="196"/>
                    </a:lnTo>
                    <a:lnTo>
                      <a:pt x="527" y="214"/>
                    </a:lnTo>
                    <a:lnTo>
                      <a:pt x="527" y="230"/>
                    </a:lnTo>
                    <a:lnTo>
                      <a:pt x="532" y="246"/>
                    </a:lnTo>
                    <a:lnTo>
                      <a:pt x="545" y="262"/>
                    </a:lnTo>
                    <a:lnTo>
                      <a:pt x="562" y="278"/>
                    </a:lnTo>
                    <a:lnTo>
                      <a:pt x="128" y="278"/>
                    </a:lnTo>
                    <a:lnTo>
                      <a:pt x="103" y="252"/>
                    </a:lnTo>
                    <a:lnTo>
                      <a:pt x="79" y="226"/>
                    </a:lnTo>
                    <a:lnTo>
                      <a:pt x="57" y="199"/>
                    </a:lnTo>
                    <a:lnTo>
                      <a:pt x="37" y="171"/>
                    </a:lnTo>
                    <a:lnTo>
                      <a:pt x="23" y="144"/>
                    </a:lnTo>
                    <a:lnTo>
                      <a:pt x="10" y="115"/>
                    </a:lnTo>
                    <a:lnTo>
                      <a:pt x="3" y="87"/>
                    </a:lnTo>
                    <a:lnTo>
                      <a:pt x="0" y="58"/>
                    </a:lnTo>
                    <a:lnTo>
                      <a:pt x="5" y="30"/>
                    </a:lnTo>
                    <a:lnTo>
                      <a:pt x="15" y="1"/>
                    </a:lnTo>
                    <a:lnTo>
                      <a:pt x="76" y="0"/>
                    </a:lnTo>
                    <a:lnTo>
                      <a:pt x="135" y="1"/>
                    </a:lnTo>
                    <a:lnTo>
                      <a:pt x="197" y="7"/>
                    </a:lnTo>
                    <a:lnTo>
                      <a:pt x="255" y="16"/>
                    </a:lnTo>
                    <a:lnTo>
                      <a:pt x="314" y="27"/>
                    </a:lnTo>
                    <a:lnTo>
                      <a:pt x="371" y="42"/>
                    </a:lnTo>
                    <a:lnTo>
                      <a:pt x="424" y="58"/>
                    </a:lnTo>
                    <a:lnTo>
                      <a:pt x="478" y="76"/>
                    </a:lnTo>
                    <a:lnTo>
                      <a:pt x="532" y="96"/>
                    </a:lnTo>
                    <a:lnTo>
                      <a:pt x="581" y="116"/>
                    </a:lnTo>
                    <a:lnTo>
                      <a:pt x="581" y="116"/>
                    </a:lnTo>
                    <a:close/>
                  </a:path>
                </a:pathLst>
              </a:custGeom>
              <a:solidFill>
                <a:srgbClr val="B3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503" name="Freeform 47"/>
              <p:cNvSpPr>
                <a:spLocks/>
              </p:cNvSpPr>
              <p:nvPr/>
            </p:nvSpPr>
            <p:spPr bwMode="auto">
              <a:xfrm>
                <a:off x="569" y="996"/>
                <a:ext cx="4652" cy="626"/>
              </a:xfrm>
              <a:custGeom>
                <a:avLst/>
                <a:gdLst>
                  <a:gd name="T0" fmla="*/ 1407 w 4652"/>
                  <a:gd name="T1" fmla="*/ 210 h 626"/>
                  <a:gd name="T2" fmla="*/ 1414 w 4652"/>
                  <a:gd name="T3" fmla="*/ 202 h 626"/>
                  <a:gd name="T4" fmla="*/ 1409 w 4652"/>
                  <a:gd name="T5" fmla="*/ 194 h 626"/>
                  <a:gd name="T6" fmla="*/ 1618 w 4652"/>
                  <a:gd name="T7" fmla="*/ 188 h 626"/>
                  <a:gd name="T8" fmla="*/ 2228 w 4652"/>
                  <a:gd name="T9" fmla="*/ 190 h 626"/>
                  <a:gd name="T10" fmla="*/ 2802 w 4652"/>
                  <a:gd name="T11" fmla="*/ 191 h 626"/>
                  <a:gd name="T12" fmla="*/ 3363 w 4652"/>
                  <a:gd name="T13" fmla="*/ 194 h 626"/>
                  <a:gd name="T14" fmla="*/ 3419 w 4652"/>
                  <a:gd name="T15" fmla="*/ 175 h 626"/>
                  <a:gd name="T16" fmla="*/ 3419 w 4652"/>
                  <a:gd name="T17" fmla="*/ 112 h 626"/>
                  <a:gd name="T18" fmla="*/ 3378 w 4652"/>
                  <a:gd name="T19" fmla="*/ 49 h 626"/>
                  <a:gd name="T20" fmla="*/ 3360 w 4652"/>
                  <a:gd name="T21" fmla="*/ 10 h 626"/>
                  <a:gd name="T22" fmla="*/ 3419 w 4652"/>
                  <a:gd name="T23" fmla="*/ 15 h 626"/>
                  <a:gd name="T24" fmla="*/ 3478 w 4652"/>
                  <a:gd name="T25" fmla="*/ 23 h 626"/>
                  <a:gd name="T26" fmla="*/ 3539 w 4652"/>
                  <a:gd name="T27" fmla="*/ 30 h 626"/>
                  <a:gd name="T28" fmla="*/ 3583 w 4652"/>
                  <a:gd name="T29" fmla="*/ 82 h 626"/>
                  <a:gd name="T30" fmla="*/ 3601 w 4652"/>
                  <a:gd name="T31" fmla="*/ 137 h 626"/>
                  <a:gd name="T32" fmla="*/ 3603 w 4652"/>
                  <a:gd name="T33" fmla="*/ 194 h 626"/>
                  <a:gd name="T34" fmla="*/ 4652 w 4652"/>
                  <a:gd name="T35" fmla="*/ 198 h 626"/>
                  <a:gd name="T36" fmla="*/ 4615 w 4652"/>
                  <a:gd name="T37" fmla="*/ 505 h 626"/>
                  <a:gd name="T38" fmla="*/ 4576 w 4652"/>
                  <a:gd name="T39" fmla="*/ 508 h 626"/>
                  <a:gd name="T40" fmla="*/ 4544 w 4652"/>
                  <a:gd name="T41" fmla="*/ 519 h 626"/>
                  <a:gd name="T42" fmla="*/ 4532 w 4652"/>
                  <a:gd name="T43" fmla="*/ 544 h 626"/>
                  <a:gd name="T44" fmla="*/ 4566 w 4652"/>
                  <a:gd name="T45" fmla="*/ 572 h 626"/>
                  <a:gd name="T46" fmla="*/ 4620 w 4652"/>
                  <a:gd name="T47" fmla="*/ 595 h 626"/>
                  <a:gd name="T48" fmla="*/ 4642 w 4652"/>
                  <a:gd name="T49" fmla="*/ 626 h 626"/>
                  <a:gd name="T50" fmla="*/ 4596 w 4652"/>
                  <a:gd name="T51" fmla="*/ 622 h 626"/>
                  <a:gd name="T52" fmla="*/ 4549 w 4652"/>
                  <a:gd name="T53" fmla="*/ 615 h 626"/>
                  <a:gd name="T54" fmla="*/ 4500 w 4652"/>
                  <a:gd name="T55" fmla="*/ 614 h 626"/>
                  <a:gd name="T56" fmla="*/ 4485 w 4652"/>
                  <a:gd name="T57" fmla="*/ 585 h 626"/>
                  <a:gd name="T58" fmla="*/ 4488 w 4652"/>
                  <a:gd name="T59" fmla="*/ 457 h 626"/>
                  <a:gd name="T60" fmla="*/ 4488 w 4652"/>
                  <a:gd name="T61" fmla="*/ 322 h 626"/>
                  <a:gd name="T62" fmla="*/ 4485 w 4652"/>
                  <a:gd name="T63" fmla="*/ 271 h 626"/>
                  <a:gd name="T64" fmla="*/ 4468 w 4652"/>
                  <a:gd name="T65" fmla="*/ 257 h 626"/>
                  <a:gd name="T66" fmla="*/ 4444 w 4652"/>
                  <a:gd name="T67" fmla="*/ 251 h 626"/>
                  <a:gd name="T68" fmla="*/ 4431 w 4652"/>
                  <a:gd name="T69" fmla="*/ 250 h 626"/>
                  <a:gd name="T70" fmla="*/ 277 w 4652"/>
                  <a:gd name="T71" fmla="*/ 247 h 626"/>
                  <a:gd name="T72" fmla="*/ 223 w 4652"/>
                  <a:gd name="T73" fmla="*/ 247 h 626"/>
                  <a:gd name="T74" fmla="*/ 167 w 4652"/>
                  <a:gd name="T75" fmla="*/ 256 h 626"/>
                  <a:gd name="T76" fmla="*/ 152 w 4652"/>
                  <a:gd name="T77" fmla="*/ 572 h 626"/>
                  <a:gd name="T78" fmla="*/ 110 w 4652"/>
                  <a:gd name="T79" fmla="*/ 568 h 626"/>
                  <a:gd name="T80" fmla="*/ 66 w 4652"/>
                  <a:gd name="T81" fmla="*/ 570 h 626"/>
                  <a:gd name="T82" fmla="*/ 22 w 4652"/>
                  <a:gd name="T83" fmla="*/ 577 h 626"/>
                  <a:gd name="T84" fmla="*/ 2 w 4652"/>
                  <a:gd name="T85" fmla="*/ 506 h 626"/>
                  <a:gd name="T86" fmla="*/ 0 w 4652"/>
                  <a:gd name="T87" fmla="*/ 390 h 626"/>
                  <a:gd name="T88" fmla="*/ 2 w 4652"/>
                  <a:gd name="T89" fmla="*/ 268 h 626"/>
                  <a:gd name="T90" fmla="*/ 110 w 4652"/>
                  <a:gd name="T91" fmla="*/ 188 h 626"/>
                  <a:gd name="T92" fmla="*/ 456 w 4652"/>
                  <a:gd name="T93" fmla="*/ 188 h 626"/>
                  <a:gd name="T94" fmla="*/ 816 w 4652"/>
                  <a:gd name="T95" fmla="*/ 188 h 626"/>
                  <a:gd name="T96" fmla="*/ 1167 w 4652"/>
                  <a:gd name="T97" fmla="*/ 188 h 626"/>
                  <a:gd name="T98" fmla="*/ 1172 w 4652"/>
                  <a:gd name="T99" fmla="*/ 195 h 626"/>
                  <a:gd name="T100" fmla="*/ 1176 w 4652"/>
                  <a:gd name="T101" fmla="*/ 202 h 626"/>
                  <a:gd name="T102" fmla="*/ 1189 w 4652"/>
                  <a:gd name="T103" fmla="*/ 206 h 626"/>
                  <a:gd name="T104" fmla="*/ 1203 w 4652"/>
                  <a:gd name="T105" fmla="*/ 186 h 626"/>
                  <a:gd name="T106" fmla="*/ 1194 w 4652"/>
                  <a:gd name="T107" fmla="*/ 153 h 626"/>
                  <a:gd name="T108" fmla="*/ 1176 w 4652"/>
                  <a:gd name="T109" fmla="*/ 120 h 626"/>
                  <a:gd name="T110" fmla="*/ 1176 w 4652"/>
                  <a:gd name="T111" fmla="*/ 88 h 626"/>
                  <a:gd name="T112" fmla="*/ 1189 w 4652"/>
                  <a:gd name="T113" fmla="*/ 49 h 626"/>
                  <a:gd name="T114" fmla="*/ 1218 w 4652"/>
                  <a:gd name="T115" fmla="*/ 18 h 626"/>
                  <a:gd name="T116" fmla="*/ 1289 w 4652"/>
                  <a:gd name="T117" fmla="*/ 9 h 626"/>
                  <a:gd name="T118" fmla="*/ 1353 w 4652"/>
                  <a:gd name="T119" fmla="*/ 40 h 626"/>
                  <a:gd name="T120" fmla="*/ 1338 w 4652"/>
                  <a:gd name="T121" fmla="*/ 107 h 626"/>
                  <a:gd name="T122" fmla="*/ 1358 w 4652"/>
                  <a:gd name="T123" fmla="*/ 176 h 626"/>
                  <a:gd name="T124" fmla="*/ 1395 w 4652"/>
                  <a:gd name="T125" fmla="*/ 215 h 6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4652" h="626">
                    <a:moveTo>
                      <a:pt x="1395" y="215"/>
                    </a:moveTo>
                    <a:lnTo>
                      <a:pt x="1402" y="212"/>
                    </a:lnTo>
                    <a:lnTo>
                      <a:pt x="1407" y="210"/>
                    </a:lnTo>
                    <a:lnTo>
                      <a:pt x="1409" y="208"/>
                    </a:lnTo>
                    <a:lnTo>
                      <a:pt x="1412" y="206"/>
                    </a:lnTo>
                    <a:lnTo>
                      <a:pt x="1414" y="202"/>
                    </a:lnTo>
                    <a:lnTo>
                      <a:pt x="1414" y="200"/>
                    </a:lnTo>
                    <a:lnTo>
                      <a:pt x="1412" y="196"/>
                    </a:lnTo>
                    <a:lnTo>
                      <a:pt x="1409" y="194"/>
                    </a:lnTo>
                    <a:lnTo>
                      <a:pt x="1407" y="191"/>
                    </a:lnTo>
                    <a:lnTo>
                      <a:pt x="1402" y="188"/>
                    </a:lnTo>
                    <a:lnTo>
                      <a:pt x="1618" y="188"/>
                    </a:lnTo>
                    <a:lnTo>
                      <a:pt x="1828" y="188"/>
                    </a:lnTo>
                    <a:lnTo>
                      <a:pt x="2029" y="190"/>
                    </a:lnTo>
                    <a:lnTo>
                      <a:pt x="2228" y="190"/>
                    </a:lnTo>
                    <a:lnTo>
                      <a:pt x="2422" y="190"/>
                    </a:lnTo>
                    <a:lnTo>
                      <a:pt x="2613" y="190"/>
                    </a:lnTo>
                    <a:lnTo>
                      <a:pt x="2802" y="191"/>
                    </a:lnTo>
                    <a:lnTo>
                      <a:pt x="2988" y="192"/>
                    </a:lnTo>
                    <a:lnTo>
                      <a:pt x="3174" y="193"/>
                    </a:lnTo>
                    <a:lnTo>
                      <a:pt x="3363" y="194"/>
                    </a:lnTo>
                    <a:lnTo>
                      <a:pt x="3380" y="215"/>
                    </a:lnTo>
                    <a:lnTo>
                      <a:pt x="3404" y="195"/>
                    </a:lnTo>
                    <a:lnTo>
                      <a:pt x="3419" y="175"/>
                    </a:lnTo>
                    <a:lnTo>
                      <a:pt x="3424" y="154"/>
                    </a:lnTo>
                    <a:lnTo>
                      <a:pt x="3424" y="134"/>
                    </a:lnTo>
                    <a:lnTo>
                      <a:pt x="3419" y="112"/>
                    </a:lnTo>
                    <a:lnTo>
                      <a:pt x="3409" y="90"/>
                    </a:lnTo>
                    <a:lnTo>
                      <a:pt x="3395" y="70"/>
                    </a:lnTo>
                    <a:lnTo>
                      <a:pt x="3378" y="49"/>
                    </a:lnTo>
                    <a:lnTo>
                      <a:pt x="3358" y="28"/>
                    </a:lnTo>
                    <a:lnTo>
                      <a:pt x="3336" y="9"/>
                    </a:lnTo>
                    <a:lnTo>
                      <a:pt x="3360" y="10"/>
                    </a:lnTo>
                    <a:lnTo>
                      <a:pt x="3380" y="11"/>
                    </a:lnTo>
                    <a:lnTo>
                      <a:pt x="3400" y="12"/>
                    </a:lnTo>
                    <a:lnTo>
                      <a:pt x="3419" y="15"/>
                    </a:lnTo>
                    <a:lnTo>
                      <a:pt x="3439" y="17"/>
                    </a:lnTo>
                    <a:lnTo>
                      <a:pt x="3458" y="19"/>
                    </a:lnTo>
                    <a:lnTo>
                      <a:pt x="3478" y="23"/>
                    </a:lnTo>
                    <a:lnTo>
                      <a:pt x="3498" y="25"/>
                    </a:lnTo>
                    <a:lnTo>
                      <a:pt x="3517" y="27"/>
                    </a:lnTo>
                    <a:lnTo>
                      <a:pt x="3539" y="30"/>
                    </a:lnTo>
                    <a:lnTo>
                      <a:pt x="3559" y="47"/>
                    </a:lnTo>
                    <a:lnTo>
                      <a:pt x="3574" y="64"/>
                    </a:lnTo>
                    <a:lnTo>
                      <a:pt x="3583" y="82"/>
                    </a:lnTo>
                    <a:lnTo>
                      <a:pt x="3593" y="99"/>
                    </a:lnTo>
                    <a:lnTo>
                      <a:pt x="3598" y="119"/>
                    </a:lnTo>
                    <a:lnTo>
                      <a:pt x="3601" y="137"/>
                    </a:lnTo>
                    <a:lnTo>
                      <a:pt x="3603" y="155"/>
                    </a:lnTo>
                    <a:lnTo>
                      <a:pt x="3603" y="175"/>
                    </a:lnTo>
                    <a:lnTo>
                      <a:pt x="3603" y="194"/>
                    </a:lnTo>
                    <a:lnTo>
                      <a:pt x="3601" y="215"/>
                    </a:lnTo>
                    <a:lnTo>
                      <a:pt x="3637" y="194"/>
                    </a:lnTo>
                    <a:lnTo>
                      <a:pt x="4652" y="198"/>
                    </a:lnTo>
                    <a:lnTo>
                      <a:pt x="4642" y="503"/>
                    </a:lnTo>
                    <a:lnTo>
                      <a:pt x="4630" y="504"/>
                    </a:lnTo>
                    <a:lnTo>
                      <a:pt x="4615" y="505"/>
                    </a:lnTo>
                    <a:lnTo>
                      <a:pt x="4603" y="506"/>
                    </a:lnTo>
                    <a:lnTo>
                      <a:pt x="4588" y="507"/>
                    </a:lnTo>
                    <a:lnTo>
                      <a:pt x="4576" y="508"/>
                    </a:lnTo>
                    <a:lnTo>
                      <a:pt x="4564" y="511"/>
                    </a:lnTo>
                    <a:lnTo>
                      <a:pt x="4554" y="514"/>
                    </a:lnTo>
                    <a:lnTo>
                      <a:pt x="4544" y="519"/>
                    </a:lnTo>
                    <a:lnTo>
                      <a:pt x="4539" y="524"/>
                    </a:lnTo>
                    <a:lnTo>
                      <a:pt x="4534" y="531"/>
                    </a:lnTo>
                    <a:lnTo>
                      <a:pt x="4532" y="544"/>
                    </a:lnTo>
                    <a:lnTo>
                      <a:pt x="4537" y="555"/>
                    </a:lnTo>
                    <a:lnTo>
                      <a:pt x="4549" y="564"/>
                    </a:lnTo>
                    <a:lnTo>
                      <a:pt x="4566" y="572"/>
                    </a:lnTo>
                    <a:lnTo>
                      <a:pt x="4583" y="579"/>
                    </a:lnTo>
                    <a:lnTo>
                      <a:pt x="4603" y="587"/>
                    </a:lnTo>
                    <a:lnTo>
                      <a:pt x="4620" y="595"/>
                    </a:lnTo>
                    <a:lnTo>
                      <a:pt x="4635" y="603"/>
                    </a:lnTo>
                    <a:lnTo>
                      <a:pt x="4642" y="614"/>
                    </a:lnTo>
                    <a:lnTo>
                      <a:pt x="4642" y="626"/>
                    </a:lnTo>
                    <a:lnTo>
                      <a:pt x="4625" y="626"/>
                    </a:lnTo>
                    <a:lnTo>
                      <a:pt x="4610" y="624"/>
                    </a:lnTo>
                    <a:lnTo>
                      <a:pt x="4596" y="622"/>
                    </a:lnTo>
                    <a:lnTo>
                      <a:pt x="4579" y="619"/>
                    </a:lnTo>
                    <a:lnTo>
                      <a:pt x="4564" y="617"/>
                    </a:lnTo>
                    <a:lnTo>
                      <a:pt x="4549" y="615"/>
                    </a:lnTo>
                    <a:lnTo>
                      <a:pt x="4534" y="612"/>
                    </a:lnTo>
                    <a:lnTo>
                      <a:pt x="4517" y="612"/>
                    </a:lnTo>
                    <a:lnTo>
                      <a:pt x="4500" y="614"/>
                    </a:lnTo>
                    <a:lnTo>
                      <a:pt x="4483" y="617"/>
                    </a:lnTo>
                    <a:lnTo>
                      <a:pt x="4483" y="609"/>
                    </a:lnTo>
                    <a:lnTo>
                      <a:pt x="4485" y="585"/>
                    </a:lnTo>
                    <a:lnTo>
                      <a:pt x="4485" y="548"/>
                    </a:lnTo>
                    <a:lnTo>
                      <a:pt x="4485" y="505"/>
                    </a:lnTo>
                    <a:lnTo>
                      <a:pt x="4488" y="457"/>
                    </a:lnTo>
                    <a:lnTo>
                      <a:pt x="4488" y="408"/>
                    </a:lnTo>
                    <a:lnTo>
                      <a:pt x="4488" y="362"/>
                    </a:lnTo>
                    <a:lnTo>
                      <a:pt x="4488" y="322"/>
                    </a:lnTo>
                    <a:lnTo>
                      <a:pt x="4488" y="294"/>
                    </a:lnTo>
                    <a:lnTo>
                      <a:pt x="4485" y="279"/>
                    </a:lnTo>
                    <a:lnTo>
                      <a:pt x="4485" y="271"/>
                    </a:lnTo>
                    <a:lnTo>
                      <a:pt x="4480" y="265"/>
                    </a:lnTo>
                    <a:lnTo>
                      <a:pt x="4476" y="260"/>
                    </a:lnTo>
                    <a:lnTo>
                      <a:pt x="4468" y="257"/>
                    </a:lnTo>
                    <a:lnTo>
                      <a:pt x="4461" y="254"/>
                    </a:lnTo>
                    <a:lnTo>
                      <a:pt x="4451" y="252"/>
                    </a:lnTo>
                    <a:lnTo>
                      <a:pt x="4444" y="251"/>
                    </a:lnTo>
                    <a:lnTo>
                      <a:pt x="4439" y="251"/>
                    </a:lnTo>
                    <a:lnTo>
                      <a:pt x="4434" y="250"/>
                    </a:lnTo>
                    <a:lnTo>
                      <a:pt x="4431" y="250"/>
                    </a:lnTo>
                    <a:lnTo>
                      <a:pt x="292" y="247"/>
                    </a:lnTo>
                    <a:lnTo>
                      <a:pt x="289" y="247"/>
                    </a:lnTo>
                    <a:lnTo>
                      <a:pt x="277" y="247"/>
                    </a:lnTo>
                    <a:lnTo>
                      <a:pt x="262" y="247"/>
                    </a:lnTo>
                    <a:lnTo>
                      <a:pt x="243" y="247"/>
                    </a:lnTo>
                    <a:lnTo>
                      <a:pt x="223" y="247"/>
                    </a:lnTo>
                    <a:lnTo>
                      <a:pt x="201" y="249"/>
                    </a:lnTo>
                    <a:lnTo>
                      <a:pt x="184" y="251"/>
                    </a:lnTo>
                    <a:lnTo>
                      <a:pt x="167" y="256"/>
                    </a:lnTo>
                    <a:lnTo>
                      <a:pt x="157" y="263"/>
                    </a:lnTo>
                    <a:lnTo>
                      <a:pt x="152" y="271"/>
                    </a:lnTo>
                    <a:lnTo>
                      <a:pt x="152" y="572"/>
                    </a:lnTo>
                    <a:lnTo>
                      <a:pt x="140" y="570"/>
                    </a:lnTo>
                    <a:lnTo>
                      <a:pt x="125" y="569"/>
                    </a:lnTo>
                    <a:lnTo>
                      <a:pt x="110" y="568"/>
                    </a:lnTo>
                    <a:lnTo>
                      <a:pt x="96" y="568"/>
                    </a:lnTo>
                    <a:lnTo>
                      <a:pt x="81" y="569"/>
                    </a:lnTo>
                    <a:lnTo>
                      <a:pt x="66" y="570"/>
                    </a:lnTo>
                    <a:lnTo>
                      <a:pt x="51" y="572"/>
                    </a:lnTo>
                    <a:lnTo>
                      <a:pt x="37" y="575"/>
                    </a:lnTo>
                    <a:lnTo>
                      <a:pt x="22" y="577"/>
                    </a:lnTo>
                    <a:lnTo>
                      <a:pt x="10" y="579"/>
                    </a:lnTo>
                    <a:lnTo>
                      <a:pt x="5" y="544"/>
                    </a:lnTo>
                    <a:lnTo>
                      <a:pt x="2" y="506"/>
                    </a:lnTo>
                    <a:lnTo>
                      <a:pt x="2" y="468"/>
                    </a:lnTo>
                    <a:lnTo>
                      <a:pt x="0" y="430"/>
                    </a:lnTo>
                    <a:lnTo>
                      <a:pt x="0" y="390"/>
                    </a:lnTo>
                    <a:lnTo>
                      <a:pt x="0" y="350"/>
                    </a:lnTo>
                    <a:lnTo>
                      <a:pt x="0" y="310"/>
                    </a:lnTo>
                    <a:lnTo>
                      <a:pt x="2" y="268"/>
                    </a:lnTo>
                    <a:lnTo>
                      <a:pt x="2" y="228"/>
                    </a:lnTo>
                    <a:lnTo>
                      <a:pt x="2" y="188"/>
                    </a:lnTo>
                    <a:lnTo>
                      <a:pt x="110" y="188"/>
                    </a:lnTo>
                    <a:lnTo>
                      <a:pt x="223" y="188"/>
                    </a:lnTo>
                    <a:lnTo>
                      <a:pt x="338" y="188"/>
                    </a:lnTo>
                    <a:lnTo>
                      <a:pt x="456" y="188"/>
                    </a:lnTo>
                    <a:lnTo>
                      <a:pt x="576" y="188"/>
                    </a:lnTo>
                    <a:lnTo>
                      <a:pt x="696" y="188"/>
                    </a:lnTo>
                    <a:lnTo>
                      <a:pt x="816" y="188"/>
                    </a:lnTo>
                    <a:lnTo>
                      <a:pt x="934" y="188"/>
                    </a:lnTo>
                    <a:lnTo>
                      <a:pt x="1051" y="188"/>
                    </a:lnTo>
                    <a:lnTo>
                      <a:pt x="1167" y="188"/>
                    </a:lnTo>
                    <a:lnTo>
                      <a:pt x="1169" y="191"/>
                    </a:lnTo>
                    <a:lnTo>
                      <a:pt x="1172" y="193"/>
                    </a:lnTo>
                    <a:lnTo>
                      <a:pt x="1172" y="195"/>
                    </a:lnTo>
                    <a:lnTo>
                      <a:pt x="1174" y="198"/>
                    </a:lnTo>
                    <a:lnTo>
                      <a:pt x="1174" y="200"/>
                    </a:lnTo>
                    <a:lnTo>
                      <a:pt x="1176" y="202"/>
                    </a:lnTo>
                    <a:lnTo>
                      <a:pt x="1179" y="204"/>
                    </a:lnTo>
                    <a:lnTo>
                      <a:pt x="1184" y="206"/>
                    </a:lnTo>
                    <a:lnTo>
                      <a:pt x="1189" y="206"/>
                    </a:lnTo>
                    <a:lnTo>
                      <a:pt x="1194" y="206"/>
                    </a:lnTo>
                    <a:lnTo>
                      <a:pt x="1201" y="196"/>
                    </a:lnTo>
                    <a:lnTo>
                      <a:pt x="1203" y="186"/>
                    </a:lnTo>
                    <a:lnTo>
                      <a:pt x="1203" y="175"/>
                    </a:lnTo>
                    <a:lnTo>
                      <a:pt x="1199" y="164"/>
                    </a:lnTo>
                    <a:lnTo>
                      <a:pt x="1194" y="153"/>
                    </a:lnTo>
                    <a:lnTo>
                      <a:pt x="1189" y="142"/>
                    </a:lnTo>
                    <a:lnTo>
                      <a:pt x="1181" y="131"/>
                    </a:lnTo>
                    <a:lnTo>
                      <a:pt x="1176" y="120"/>
                    </a:lnTo>
                    <a:lnTo>
                      <a:pt x="1174" y="110"/>
                    </a:lnTo>
                    <a:lnTo>
                      <a:pt x="1174" y="99"/>
                    </a:lnTo>
                    <a:lnTo>
                      <a:pt x="1176" y="88"/>
                    </a:lnTo>
                    <a:lnTo>
                      <a:pt x="1179" y="75"/>
                    </a:lnTo>
                    <a:lnTo>
                      <a:pt x="1184" y="63"/>
                    </a:lnTo>
                    <a:lnTo>
                      <a:pt x="1189" y="49"/>
                    </a:lnTo>
                    <a:lnTo>
                      <a:pt x="1194" y="38"/>
                    </a:lnTo>
                    <a:lnTo>
                      <a:pt x="1206" y="27"/>
                    </a:lnTo>
                    <a:lnTo>
                      <a:pt x="1218" y="18"/>
                    </a:lnTo>
                    <a:lnTo>
                      <a:pt x="1238" y="12"/>
                    </a:lnTo>
                    <a:lnTo>
                      <a:pt x="1260" y="9"/>
                    </a:lnTo>
                    <a:lnTo>
                      <a:pt x="1289" y="9"/>
                    </a:lnTo>
                    <a:lnTo>
                      <a:pt x="1377" y="0"/>
                    </a:lnTo>
                    <a:lnTo>
                      <a:pt x="1365" y="19"/>
                    </a:lnTo>
                    <a:lnTo>
                      <a:pt x="1353" y="40"/>
                    </a:lnTo>
                    <a:lnTo>
                      <a:pt x="1346" y="62"/>
                    </a:lnTo>
                    <a:lnTo>
                      <a:pt x="1341" y="84"/>
                    </a:lnTo>
                    <a:lnTo>
                      <a:pt x="1338" y="107"/>
                    </a:lnTo>
                    <a:lnTo>
                      <a:pt x="1341" y="131"/>
                    </a:lnTo>
                    <a:lnTo>
                      <a:pt x="1346" y="154"/>
                    </a:lnTo>
                    <a:lnTo>
                      <a:pt x="1358" y="176"/>
                    </a:lnTo>
                    <a:lnTo>
                      <a:pt x="1373" y="196"/>
                    </a:lnTo>
                    <a:lnTo>
                      <a:pt x="1395" y="215"/>
                    </a:lnTo>
                    <a:lnTo>
                      <a:pt x="1395" y="215"/>
                    </a:lnTo>
                    <a:close/>
                  </a:path>
                </a:pathLst>
              </a:custGeom>
              <a:solidFill>
                <a:srgbClr val="47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504" name="Freeform 48"/>
              <p:cNvSpPr>
                <a:spLocks/>
              </p:cNvSpPr>
              <p:nvPr/>
            </p:nvSpPr>
            <p:spPr bwMode="auto">
              <a:xfrm>
                <a:off x="2361" y="1032"/>
                <a:ext cx="360" cy="26"/>
              </a:xfrm>
              <a:custGeom>
                <a:avLst/>
                <a:gdLst>
                  <a:gd name="T0" fmla="*/ 360 w 360"/>
                  <a:gd name="T1" fmla="*/ 18 h 26"/>
                  <a:gd name="T2" fmla="*/ 360 w 360"/>
                  <a:gd name="T3" fmla="*/ 26 h 26"/>
                  <a:gd name="T4" fmla="*/ 326 w 360"/>
                  <a:gd name="T5" fmla="*/ 22 h 26"/>
                  <a:gd name="T6" fmla="*/ 291 w 360"/>
                  <a:gd name="T7" fmla="*/ 20 h 26"/>
                  <a:gd name="T8" fmla="*/ 255 w 360"/>
                  <a:gd name="T9" fmla="*/ 16 h 26"/>
                  <a:gd name="T10" fmla="*/ 218 w 360"/>
                  <a:gd name="T11" fmla="*/ 14 h 26"/>
                  <a:gd name="T12" fmla="*/ 181 w 360"/>
                  <a:gd name="T13" fmla="*/ 12 h 26"/>
                  <a:gd name="T14" fmla="*/ 144 w 360"/>
                  <a:gd name="T15" fmla="*/ 10 h 26"/>
                  <a:gd name="T16" fmla="*/ 110 w 360"/>
                  <a:gd name="T17" fmla="*/ 8 h 26"/>
                  <a:gd name="T18" fmla="*/ 73 w 360"/>
                  <a:gd name="T19" fmla="*/ 8 h 26"/>
                  <a:gd name="T20" fmla="*/ 36 w 360"/>
                  <a:gd name="T21" fmla="*/ 8 h 26"/>
                  <a:gd name="T22" fmla="*/ 0 w 360"/>
                  <a:gd name="T23" fmla="*/ 8 h 26"/>
                  <a:gd name="T24" fmla="*/ 36 w 360"/>
                  <a:gd name="T25" fmla="*/ 4 h 26"/>
                  <a:gd name="T26" fmla="*/ 73 w 360"/>
                  <a:gd name="T27" fmla="*/ 2 h 26"/>
                  <a:gd name="T28" fmla="*/ 110 w 360"/>
                  <a:gd name="T29" fmla="*/ 0 h 26"/>
                  <a:gd name="T30" fmla="*/ 144 w 360"/>
                  <a:gd name="T31" fmla="*/ 2 h 26"/>
                  <a:gd name="T32" fmla="*/ 181 w 360"/>
                  <a:gd name="T33" fmla="*/ 4 h 26"/>
                  <a:gd name="T34" fmla="*/ 218 w 360"/>
                  <a:gd name="T35" fmla="*/ 6 h 26"/>
                  <a:gd name="T36" fmla="*/ 252 w 360"/>
                  <a:gd name="T37" fmla="*/ 10 h 26"/>
                  <a:gd name="T38" fmla="*/ 289 w 360"/>
                  <a:gd name="T39" fmla="*/ 13 h 26"/>
                  <a:gd name="T40" fmla="*/ 326 w 360"/>
                  <a:gd name="T41" fmla="*/ 15 h 26"/>
                  <a:gd name="T42" fmla="*/ 360 w 360"/>
                  <a:gd name="T43" fmla="*/ 18 h 26"/>
                  <a:gd name="T44" fmla="*/ 360 w 360"/>
                  <a:gd name="T45" fmla="*/ 18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60" h="26">
                    <a:moveTo>
                      <a:pt x="360" y="18"/>
                    </a:moveTo>
                    <a:lnTo>
                      <a:pt x="360" y="26"/>
                    </a:lnTo>
                    <a:lnTo>
                      <a:pt x="326" y="22"/>
                    </a:lnTo>
                    <a:lnTo>
                      <a:pt x="291" y="20"/>
                    </a:lnTo>
                    <a:lnTo>
                      <a:pt x="255" y="16"/>
                    </a:lnTo>
                    <a:lnTo>
                      <a:pt x="218" y="14"/>
                    </a:lnTo>
                    <a:lnTo>
                      <a:pt x="181" y="12"/>
                    </a:lnTo>
                    <a:lnTo>
                      <a:pt x="144" y="10"/>
                    </a:lnTo>
                    <a:lnTo>
                      <a:pt x="110" y="8"/>
                    </a:lnTo>
                    <a:lnTo>
                      <a:pt x="73" y="8"/>
                    </a:lnTo>
                    <a:lnTo>
                      <a:pt x="36" y="8"/>
                    </a:lnTo>
                    <a:lnTo>
                      <a:pt x="0" y="8"/>
                    </a:lnTo>
                    <a:lnTo>
                      <a:pt x="36" y="4"/>
                    </a:lnTo>
                    <a:lnTo>
                      <a:pt x="73" y="2"/>
                    </a:lnTo>
                    <a:lnTo>
                      <a:pt x="110" y="0"/>
                    </a:lnTo>
                    <a:lnTo>
                      <a:pt x="144" y="2"/>
                    </a:lnTo>
                    <a:lnTo>
                      <a:pt x="181" y="4"/>
                    </a:lnTo>
                    <a:lnTo>
                      <a:pt x="218" y="6"/>
                    </a:lnTo>
                    <a:lnTo>
                      <a:pt x="252" y="10"/>
                    </a:lnTo>
                    <a:lnTo>
                      <a:pt x="289" y="13"/>
                    </a:lnTo>
                    <a:lnTo>
                      <a:pt x="326" y="15"/>
                    </a:lnTo>
                    <a:lnTo>
                      <a:pt x="360" y="18"/>
                    </a:lnTo>
                    <a:lnTo>
                      <a:pt x="360" y="18"/>
                    </a:lnTo>
                    <a:close/>
                  </a:path>
                </a:pathLst>
              </a:custGeom>
              <a:solidFill>
                <a:srgbClr val="0019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505" name="Freeform 49"/>
              <p:cNvSpPr>
                <a:spLocks/>
              </p:cNvSpPr>
              <p:nvPr/>
            </p:nvSpPr>
            <p:spPr bwMode="auto">
              <a:xfrm>
                <a:off x="2537" y="1087"/>
                <a:ext cx="177" cy="36"/>
              </a:xfrm>
              <a:custGeom>
                <a:avLst/>
                <a:gdLst>
                  <a:gd name="T0" fmla="*/ 177 w 177"/>
                  <a:gd name="T1" fmla="*/ 12 h 36"/>
                  <a:gd name="T2" fmla="*/ 159 w 177"/>
                  <a:gd name="T3" fmla="*/ 14 h 36"/>
                  <a:gd name="T4" fmla="*/ 140 w 177"/>
                  <a:gd name="T5" fmla="*/ 16 h 36"/>
                  <a:gd name="T6" fmla="*/ 123 w 177"/>
                  <a:gd name="T7" fmla="*/ 19 h 36"/>
                  <a:gd name="T8" fmla="*/ 106 w 177"/>
                  <a:gd name="T9" fmla="*/ 21 h 36"/>
                  <a:gd name="T10" fmla="*/ 88 w 177"/>
                  <a:gd name="T11" fmla="*/ 23 h 36"/>
                  <a:gd name="T12" fmla="*/ 71 w 177"/>
                  <a:gd name="T13" fmla="*/ 27 h 36"/>
                  <a:gd name="T14" fmla="*/ 54 w 177"/>
                  <a:gd name="T15" fmla="*/ 29 h 36"/>
                  <a:gd name="T16" fmla="*/ 37 w 177"/>
                  <a:gd name="T17" fmla="*/ 31 h 36"/>
                  <a:gd name="T18" fmla="*/ 20 w 177"/>
                  <a:gd name="T19" fmla="*/ 33 h 36"/>
                  <a:gd name="T20" fmla="*/ 0 w 177"/>
                  <a:gd name="T21" fmla="*/ 36 h 36"/>
                  <a:gd name="T22" fmla="*/ 10 w 177"/>
                  <a:gd name="T23" fmla="*/ 30 h 36"/>
                  <a:gd name="T24" fmla="*/ 22 w 177"/>
                  <a:gd name="T25" fmla="*/ 25 h 36"/>
                  <a:gd name="T26" fmla="*/ 37 w 177"/>
                  <a:gd name="T27" fmla="*/ 21 h 36"/>
                  <a:gd name="T28" fmla="*/ 52 w 177"/>
                  <a:gd name="T29" fmla="*/ 19 h 36"/>
                  <a:gd name="T30" fmla="*/ 69 w 177"/>
                  <a:gd name="T31" fmla="*/ 16 h 36"/>
                  <a:gd name="T32" fmla="*/ 88 w 177"/>
                  <a:gd name="T33" fmla="*/ 14 h 36"/>
                  <a:gd name="T34" fmla="*/ 106 w 177"/>
                  <a:gd name="T35" fmla="*/ 12 h 36"/>
                  <a:gd name="T36" fmla="*/ 123 w 177"/>
                  <a:gd name="T37" fmla="*/ 8 h 36"/>
                  <a:gd name="T38" fmla="*/ 137 w 177"/>
                  <a:gd name="T39" fmla="*/ 5 h 36"/>
                  <a:gd name="T40" fmla="*/ 152 w 177"/>
                  <a:gd name="T41" fmla="*/ 0 h 36"/>
                  <a:gd name="T42" fmla="*/ 177 w 177"/>
                  <a:gd name="T43" fmla="*/ 0 h 36"/>
                  <a:gd name="T44" fmla="*/ 177 w 177"/>
                  <a:gd name="T45" fmla="*/ 12 h 36"/>
                  <a:gd name="T46" fmla="*/ 177 w 177"/>
                  <a:gd name="T47" fmla="*/ 12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77" h="36">
                    <a:moveTo>
                      <a:pt x="177" y="12"/>
                    </a:moveTo>
                    <a:lnTo>
                      <a:pt x="159" y="14"/>
                    </a:lnTo>
                    <a:lnTo>
                      <a:pt x="140" y="16"/>
                    </a:lnTo>
                    <a:lnTo>
                      <a:pt x="123" y="19"/>
                    </a:lnTo>
                    <a:lnTo>
                      <a:pt x="106" y="21"/>
                    </a:lnTo>
                    <a:lnTo>
                      <a:pt x="88" y="23"/>
                    </a:lnTo>
                    <a:lnTo>
                      <a:pt x="71" y="27"/>
                    </a:lnTo>
                    <a:lnTo>
                      <a:pt x="54" y="29"/>
                    </a:lnTo>
                    <a:lnTo>
                      <a:pt x="37" y="31"/>
                    </a:lnTo>
                    <a:lnTo>
                      <a:pt x="20" y="33"/>
                    </a:lnTo>
                    <a:lnTo>
                      <a:pt x="0" y="36"/>
                    </a:lnTo>
                    <a:lnTo>
                      <a:pt x="10" y="30"/>
                    </a:lnTo>
                    <a:lnTo>
                      <a:pt x="22" y="25"/>
                    </a:lnTo>
                    <a:lnTo>
                      <a:pt x="37" y="21"/>
                    </a:lnTo>
                    <a:lnTo>
                      <a:pt x="52" y="19"/>
                    </a:lnTo>
                    <a:lnTo>
                      <a:pt x="69" y="16"/>
                    </a:lnTo>
                    <a:lnTo>
                      <a:pt x="88" y="14"/>
                    </a:lnTo>
                    <a:lnTo>
                      <a:pt x="106" y="12"/>
                    </a:lnTo>
                    <a:lnTo>
                      <a:pt x="123" y="8"/>
                    </a:lnTo>
                    <a:lnTo>
                      <a:pt x="137" y="5"/>
                    </a:lnTo>
                    <a:lnTo>
                      <a:pt x="152" y="0"/>
                    </a:lnTo>
                    <a:lnTo>
                      <a:pt x="177" y="0"/>
                    </a:lnTo>
                    <a:lnTo>
                      <a:pt x="177" y="12"/>
                    </a:lnTo>
                    <a:lnTo>
                      <a:pt x="177" y="12"/>
                    </a:lnTo>
                    <a:close/>
                  </a:path>
                </a:pathLst>
              </a:custGeom>
              <a:solidFill>
                <a:srgbClr val="0019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506" name="Freeform 50"/>
              <p:cNvSpPr>
                <a:spLocks/>
              </p:cNvSpPr>
              <p:nvPr/>
            </p:nvSpPr>
            <p:spPr bwMode="auto">
              <a:xfrm>
                <a:off x="3162" y="1091"/>
                <a:ext cx="213" cy="28"/>
              </a:xfrm>
              <a:custGeom>
                <a:avLst/>
                <a:gdLst>
                  <a:gd name="T0" fmla="*/ 213 w 213"/>
                  <a:gd name="T1" fmla="*/ 20 h 28"/>
                  <a:gd name="T2" fmla="*/ 213 w 213"/>
                  <a:gd name="T3" fmla="*/ 28 h 28"/>
                  <a:gd name="T4" fmla="*/ 0 w 213"/>
                  <a:gd name="T5" fmla="*/ 0 h 28"/>
                  <a:gd name="T6" fmla="*/ 25 w 213"/>
                  <a:gd name="T7" fmla="*/ 1 h 28"/>
                  <a:gd name="T8" fmla="*/ 47 w 213"/>
                  <a:gd name="T9" fmla="*/ 2 h 28"/>
                  <a:gd name="T10" fmla="*/ 69 w 213"/>
                  <a:gd name="T11" fmla="*/ 3 h 28"/>
                  <a:gd name="T12" fmla="*/ 88 w 213"/>
                  <a:gd name="T13" fmla="*/ 5 h 28"/>
                  <a:gd name="T14" fmla="*/ 110 w 213"/>
                  <a:gd name="T15" fmla="*/ 8 h 28"/>
                  <a:gd name="T16" fmla="*/ 133 w 213"/>
                  <a:gd name="T17" fmla="*/ 10 h 28"/>
                  <a:gd name="T18" fmla="*/ 152 w 213"/>
                  <a:gd name="T19" fmla="*/ 13 h 28"/>
                  <a:gd name="T20" fmla="*/ 172 w 213"/>
                  <a:gd name="T21" fmla="*/ 16 h 28"/>
                  <a:gd name="T22" fmla="*/ 194 w 213"/>
                  <a:gd name="T23" fmla="*/ 18 h 28"/>
                  <a:gd name="T24" fmla="*/ 213 w 213"/>
                  <a:gd name="T25" fmla="*/ 20 h 28"/>
                  <a:gd name="T26" fmla="*/ 213 w 213"/>
                  <a:gd name="T27" fmla="*/ 2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13" h="28">
                    <a:moveTo>
                      <a:pt x="213" y="20"/>
                    </a:moveTo>
                    <a:lnTo>
                      <a:pt x="213" y="28"/>
                    </a:lnTo>
                    <a:lnTo>
                      <a:pt x="0" y="0"/>
                    </a:lnTo>
                    <a:lnTo>
                      <a:pt x="25" y="1"/>
                    </a:lnTo>
                    <a:lnTo>
                      <a:pt x="47" y="2"/>
                    </a:lnTo>
                    <a:lnTo>
                      <a:pt x="69" y="3"/>
                    </a:lnTo>
                    <a:lnTo>
                      <a:pt x="88" y="5"/>
                    </a:lnTo>
                    <a:lnTo>
                      <a:pt x="110" y="8"/>
                    </a:lnTo>
                    <a:lnTo>
                      <a:pt x="133" y="10"/>
                    </a:lnTo>
                    <a:lnTo>
                      <a:pt x="152" y="13"/>
                    </a:lnTo>
                    <a:lnTo>
                      <a:pt x="172" y="16"/>
                    </a:lnTo>
                    <a:lnTo>
                      <a:pt x="194" y="18"/>
                    </a:lnTo>
                    <a:lnTo>
                      <a:pt x="213" y="20"/>
                    </a:lnTo>
                    <a:lnTo>
                      <a:pt x="213" y="20"/>
                    </a:lnTo>
                    <a:close/>
                  </a:path>
                </a:pathLst>
              </a:custGeom>
              <a:solidFill>
                <a:srgbClr val="0019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507" name="Freeform 51"/>
              <p:cNvSpPr>
                <a:spLocks/>
              </p:cNvSpPr>
              <p:nvPr/>
            </p:nvSpPr>
            <p:spPr bwMode="auto">
              <a:xfrm>
                <a:off x="579" y="1643"/>
                <a:ext cx="157" cy="44"/>
              </a:xfrm>
              <a:custGeom>
                <a:avLst/>
                <a:gdLst>
                  <a:gd name="T0" fmla="*/ 0 w 157"/>
                  <a:gd name="T1" fmla="*/ 44 h 44"/>
                  <a:gd name="T2" fmla="*/ 142 w 157"/>
                  <a:gd name="T3" fmla="*/ 0 h 44"/>
                  <a:gd name="T4" fmla="*/ 157 w 157"/>
                  <a:gd name="T5" fmla="*/ 35 h 44"/>
                  <a:gd name="T6" fmla="*/ 0 w 157"/>
                  <a:gd name="T7" fmla="*/ 44 h 44"/>
                  <a:gd name="T8" fmla="*/ 0 w 157"/>
                  <a:gd name="T9" fmla="*/ 4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7" h="44">
                    <a:moveTo>
                      <a:pt x="0" y="44"/>
                    </a:moveTo>
                    <a:lnTo>
                      <a:pt x="142" y="0"/>
                    </a:lnTo>
                    <a:lnTo>
                      <a:pt x="157" y="35"/>
                    </a:lnTo>
                    <a:lnTo>
                      <a:pt x="0" y="44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rgbClr val="47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508" name="Freeform 52"/>
              <p:cNvSpPr>
                <a:spLocks/>
              </p:cNvSpPr>
              <p:nvPr/>
            </p:nvSpPr>
            <p:spPr bwMode="auto">
              <a:xfrm>
                <a:off x="5052" y="1687"/>
                <a:ext cx="37" cy="12"/>
              </a:xfrm>
              <a:custGeom>
                <a:avLst/>
                <a:gdLst>
                  <a:gd name="T0" fmla="*/ 0 w 37"/>
                  <a:gd name="T1" fmla="*/ 12 h 12"/>
                  <a:gd name="T2" fmla="*/ 0 w 37"/>
                  <a:gd name="T3" fmla="*/ 0 h 12"/>
                  <a:gd name="T4" fmla="*/ 37 w 37"/>
                  <a:gd name="T5" fmla="*/ 12 h 12"/>
                  <a:gd name="T6" fmla="*/ 0 w 37"/>
                  <a:gd name="T7" fmla="*/ 12 h 12"/>
                  <a:gd name="T8" fmla="*/ 0 w 37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12">
                    <a:moveTo>
                      <a:pt x="0" y="12"/>
                    </a:moveTo>
                    <a:lnTo>
                      <a:pt x="0" y="0"/>
                    </a:lnTo>
                    <a:lnTo>
                      <a:pt x="37" y="12"/>
                    </a:lnTo>
                    <a:lnTo>
                      <a:pt x="0" y="12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47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509" name="Freeform 53"/>
              <p:cNvSpPr>
                <a:spLocks/>
              </p:cNvSpPr>
              <p:nvPr/>
            </p:nvSpPr>
            <p:spPr bwMode="auto">
              <a:xfrm>
                <a:off x="721" y="1766"/>
                <a:ext cx="27" cy="15"/>
              </a:xfrm>
              <a:custGeom>
                <a:avLst/>
                <a:gdLst>
                  <a:gd name="T0" fmla="*/ 0 w 27"/>
                  <a:gd name="T1" fmla="*/ 12 h 15"/>
                  <a:gd name="T2" fmla="*/ 27 w 27"/>
                  <a:gd name="T3" fmla="*/ 0 h 15"/>
                  <a:gd name="T4" fmla="*/ 27 w 27"/>
                  <a:gd name="T5" fmla="*/ 15 h 15"/>
                  <a:gd name="T6" fmla="*/ 0 w 27"/>
                  <a:gd name="T7" fmla="*/ 12 h 15"/>
                  <a:gd name="T8" fmla="*/ 0 w 27"/>
                  <a:gd name="T9" fmla="*/ 12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5">
                    <a:moveTo>
                      <a:pt x="0" y="12"/>
                    </a:moveTo>
                    <a:lnTo>
                      <a:pt x="27" y="0"/>
                    </a:lnTo>
                    <a:lnTo>
                      <a:pt x="27" y="15"/>
                    </a:lnTo>
                    <a:lnTo>
                      <a:pt x="0" y="12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47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510" name="Freeform 54"/>
              <p:cNvSpPr>
                <a:spLocks/>
              </p:cNvSpPr>
              <p:nvPr/>
            </p:nvSpPr>
            <p:spPr bwMode="auto">
              <a:xfrm>
                <a:off x="5035" y="1781"/>
                <a:ext cx="162" cy="79"/>
              </a:xfrm>
              <a:custGeom>
                <a:avLst/>
                <a:gdLst>
                  <a:gd name="T0" fmla="*/ 157 w 162"/>
                  <a:gd name="T1" fmla="*/ 67 h 79"/>
                  <a:gd name="T2" fmla="*/ 139 w 162"/>
                  <a:gd name="T3" fmla="*/ 64 h 79"/>
                  <a:gd name="T4" fmla="*/ 122 w 162"/>
                  <a:gd name="T5" fmla="*/ 62 h 79"/>
                  <a:gd name="T6" fmla="*/ 108 w 162"/>
                  <a:gd name="T7" fmla="*/ 62 h 79"/>
                  <a:gd name="T8" fmla="*/ 90 w 162"/>
                  <a:gd name="T9" fmla="*/ 62 h 79"/>
                  <a:gd name="T10" fmla="*/ 76 w 162"/>
                  <a:gd name="T11" fmla="*/ 63 h 79"/>
                  <a:gd name="T12" fmla="*/ 61 w 162"/>
                  <a:gd name="T13" fmla="*/ 65 h 79"/>
                  <a:gd name="T14" fmla="*/ 46 w 162"/>
                  <a:gd name="T15" fmla="*/ 69 h 79"/>
                  <a:gd name="T16" fmla="*/ 29 w 162"/>
                  <a:gd name="T17" fmla="*/ 72 h 79"/>
                  <a:gd name="T18" fmla="*/ 14 w 162"/>
                  <a:gd name="T19" fmla="*/ 75 h 79"/>
                  <a:gd name="T20" fmla="*/ 0 w 162"/>
                  <a:gd name="T21" fmla="*/ 79 h 79"/>
                  <a:gd name="T22" fmla="*/ 10 w 162"/>
                  <a:gd name="T23" fmla="*/ 0 h 79"/>
                  <a:gd name="T24" fmla="*/ 27 w 162"/>
                  <a:gd name="T25" fmla="*/ 8 h 79"/>
                  <a:gd name="T26" fmla="*/ 46 w 162"/>
                  <a:gd name="T27" fmla="*/ 15 h 79"/>
                  <a:gd name="T28" fmla="*/ 66 w 162"/>
                  <a:gd name="T29" fmla="*/ 19 h 79"/>
                  <a:gd name="T30" fmla="*/ 88 w 162"/>
                  <a:gd name="T31" fmla="*/ 25 h 79"/>
                  <a:gd name="T32" fmla="*/ 110 w 162"/>
                  <a:gd name="T33" fmla="*/ 30 h 79"/>
                  <a:gd name="T34" fmla="*/ 130 w 162"/>
                  <a:gd name="T35" fmla="*/ 34 h 79"/>
                  <a:gd name="T36" fmla="*/ 144 w 162"/>
                  <a:gd name="T37" fmla="*/ 40 h 79"/>
                  <a:gd name="T38" fmla="*/ 157 w 162"/>
                  <a:gd name="T39" fmla="*/ 47 h 79"/>
                  <a:gd name="T40" fmla="*/ 162 w 162"/>
                  <a:gd name="T41" fmla="*/ 56 h 79"/>
                  <a:gd name="T42" fmla="*/ 157 w 162"/>
                  <a:gd name="T43" fmla="*/ 67 h 79"/>
                  <a:gd name="T44" fmla="*/ 157 w 162"/>
                  <a:gd name="T45" fmla="*/ 67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2" h="79">
                    <a:moveTo>
                      <a:pt x="157" y="67"/>
                    </a:moveTo>
                    <a:lnTo>
                      <a:pt x="139" y="64"/>
                    </a:lnTo>
                    <a:lnTo>
                      <a:pt x="122" y="62"/>
                    </a:lnTo>
                    <a:lnTo>
                      <a:pt x="108" y="62"/>
                    </a:lnTo>
                    <a:lnTo>
                      <a:pt x="90" y="62"/>
                    </a:lnTo>
                    <a:lnTo>
                      <a:pt x="76" y="63"/>
                    </a:lnTo>
                    <a:lnTo>
                      <a:pt x="61" y="65"/>
                    </a:lnTo>
                    <a:lnTo>
                      <a:pt x="46" y="69"/>
                    </a:lnTo>
                    <a:lnTo>
                      <a:pt x="29" y="72"/>
                    </a:lnTo>
                    <a:lnTo>
                      <a:pt x="14" y="75"/>
                    </a:lnTo>
                    <a:lnTo>
                      <a:pt x="0" y="79"/>
                    </a:lnTo>
                    <a:lnTo>
                      <a:pt x="10" y="0"/>
                    </a:lnTo>
                    <a:lnTo>
                      <a:pt x="27" y="8"/>
                    </a:lnTo>
                    <a:lnTo>
                      <a:pt x="46" y="15"/>
                    </a:lnTo>
                    <a:lnTo>
                      <a:pt x="66" y="19"/>
                    </a:lnTo>
                    <a:lnTo>
                      <a:pt x="88" y="25"/>
                    </a:lnTo>
                    <a:lnTo>
                      <a:pt x="110" y="30"/>
                    </a:lnTo>
                    <a:lnTo>
                      <a:pt x="130" y="34"/>
                    </a:lnTo>
                    <a:lnTo>
                      <a:pt x="144" y="40"/>
                    </a:lnTo>
                    <a:lnTo>
                      <a:pt x="157" y="47"/>
                    </a:lnTo>
                    <a:lnTo>
                      <a:pt x="162" y="56"/>
                    </a:lnTo>
                    <a:lnTo>
                      <a:pt x="157" y="67"/>
                    </a:lnTo>
                    <a:lnTo>
                      <a:pt x="157" y="67"/>
                    </a:lnTo>
                    <a:close/>
                  </a:path>
                </a:pathLst>
              </a:custGeom>
              <a:solidFill>
                <a:srgbClr val="47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511" name="Freeform 55"/>
              <p:cNvSpPr>
                <a:spLocks/>
              </p:cNvSpPr>
              <p:nvPr/>
            </p:nvSpPr>
            <p:spPr bwMode="auto">
              <a:xfrm>
                <a:off x="552" y="1872"/>
                <a:ext cx="662" cy="1852"/>
              </a:xfrm>
              <a:custGeom>
                <a:avLst/>
                <a:gdLst>
                  <a:gd name="T0" fmla="*/ 176 w 662"/>
                  <a:gd name="T1" fmla="*/ 1763 h 1852"/>
                  <a:gd name="T2" fmla="*/ 257 w 662"/>
                  <a:gd name="T3" fmla="*/ 1767 h 1852"/>
                  <a:gd name="T4" fmla="*/ 353 w 662"/>
                  <a:gd name="T5" fmla="*/ 1770 h 1852"/>
                  <a:gd name="T6" fmla="*/ 453 w 662"/>
                  <a:gd name="T7" fmla="*/ 1771 h 1852"/>
                  <a:gd name="T8" fmla="*/ 551 w 662"/>
                  <a:gd name="T9" fmla="*/ 1771 h 1852"/>
                  <a:gd name="T10" fmla="*/ 644 w 662"/>
                  <a:gd name="T11" fmla="*/ 1770 h 1852"/>
                  <a:gd name="T12" fmla="*/ 649 w 662"/>
                  <a:gd name="T13" fmla="*/ 1786 h 1852"/>
                  <a:gd name="T14" fmla="*/ 657 w 662"/>
                  <a:gd name="T15" fmla="*/ 1802 h 1852"/>
                  <a:gd name="T16" fmla="*/ 659 w 662"/>
                  <a:gd name="T17" fmla="*/ 1818 h 1852"/>
                  <a:gd name="T18" fmla="*/ 662 w 662"/>
                  <a:gd name="T19" fmla="*/ 1835 h 1852"/>
                  <a:gd name="T20" fmla="*/ 654 w 662"/>
                  <a:gd name="T21" fmla="*/ 1852 h 1852"/>
                  <a:gd name="T22" fmla="*/ 505 w 662"/>
                  <a:gd name="T23" fmla="*/ 1848 h 1852"/>
                  <a:gd name="T24" fmla="*/ 333 w 662"/>
                  <a:gd name="T25" fmla="*/ 1846 h 1852"/>
                  <a:gd name="T26" fmla="*/ 169 w 662"/>
                  <a:gd name="T27" fmla="*/ 1845 h 1852"/>
                  <a:gd name="T28" fmla="*/ 49 w 662"/>
                  <a:gd name="T29" fmla="*/ 1844 h 1852"/>
                  <a:gd name="T30" fmla="*/ 0 w 662"/>
                  <a:gd name="T31" fmla="*/ 1843 h 1852"/>
                  <a:gd name="T32" fmla="*/ 10 w 662"/>
                  <a:gd name="T33" fmla="*/ 923 h 1852"/>
                  <a:gd name="T34" fmla="*/ 10 w 662"/>
                  <a:gd name="T35" fmla="*/ 749 h 1852"/>
                  <a:gd name="T36" fmla="*/ 10 w 662"/>
                  <a:gd name="T37" fmla="*/ 574 h 1852"/>
                  <a:gd name="T38" fmla="*/ 12 w 662"/>
                  <a:gd name="T39" fmla="*/ 399 h 1852"/>
                  <a:gd name="T40" fmla="*/ 14 w 662"/>
                  <a:gd name="T41" fmla="*/ 223 h 1852"/>
                  <a:gd name="T42" fmla="*/ 34 w 662"/>
                  <a:gd name="T43" fmla="*/ 134 h 1852"/>
                  <a:gd name="T44" fmla="*/ 61 w 662"/>
                  <a:gd name="T45" fmla="*/ 130 h 1852"/>
                  <a:gd name="T46" fmla="*/ 88 w 662"/>
                  <a:gd name="T47" fmla="*/ 123 h 1852"/>
                  <a:gd name="T48" fmla="*/ 113 w 662"/>
                  <a:gd name="T49" fmla="*/ 114 h 1852"/>
                  <a:gd name="T50" fmla="*/ 132 w 662"/>
                  <a:gd name="T51" fmla="*/ 101 h 1852"/>
                  <a:gd name="T52" fmla="*/ 144 w 662"/>
                  <a:gd name="T53" fmla="*/ 87 h 1852"/>
                  <a:gd name="T54" fmla="*/ 139 w 662"/>
                  <a:gd name="T55" fmla="*/ 75 h 1852"/>
                  <a:gd name="T56" fmla="*/ 122 w 662"/>
                  <a:gd name="T57" fmla="*/ 61 h 1852"/>
                  <a:gd name="T58" fmla="*/ 95 w 662"/>
                  <a:gd name="T59" fmla="*/ 50 h 1852"/>
                  <a:gd name="T60" fmla="*/ 66 w 662"/>
                  <a:gd name="T61" fmla="*/ 42 h 1852"/>
                  <a:gd name="T62" fmla="*/ 49 w 662"/>
                  <a:gd name="T63" fmla="*/ 38 h 1852"/>
                  <a:gd name="T64" fmla="*/ 39 w 662"/>
                  <a:gd name="T65" fmla="*/ 37 h 1852"/>
                  <a:gd name="T66" fmla="*/ 29 w 662"/>
                  <a:gd name="T67" fmla="*/ 36 h 1852"/>
                  <a:gd name="T68" fmla="*/ 19 w 662"/>
                  <a:gd name="T69" fmla="*/ 35 h 1852"/>
                  <a:gd name="T70" fmla="*/ 12 w 662"/>
                  <a:gd name="T71" fmla="*/ 31 h 1852"/>
                  <a:gd name="T72" fmla="*/ 24 w 662"/>
                  <a:gd name="T73" fmla="*/ 26 h 1852"/>
                  <a:gd name="T74" fmla="*/ 56 w 662"/>
                  <a:gd name="T75" fmla="*/ 19 h 1852"/>
                  <a:gd name="T76" fmla="*/ 88 w 662"/>
                  <a:gd name="T77" fmla="*/ 13 h 1852"/>
                  <a:gd name="T78" fmla="*/ 120 w 662"/>
                  <a:gd name="T79" fmla="*/ 8 h 1852"/>
                  <a:gd name="T80" fmla="*/ 154 w 662"/>
                  <a:gd name="T81" fmla="*/ 3 h 1852"/>
                  <a:gd name="T82" fmla="*/ 169 w 662"/>
                  <a:gd name="T83" fmla="*/ 741 h 1852"/>
                  <a:gd name="T84" fmla="*/ 169 w 662"/>
                  <a:gd name="T85" fmla="*/ 740 h 18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662" h="1852">
                    <a:moveTo>
                      <a:pt x="169" y="740"/>
                    </a:moveTo>
                    <a:lnTo>
                      <a:pt x="176" y="1763"/>
                    </a:lnTo>
                    <a:lnTo>
                      <a:pt x="215" y="1765"/>
                    </a:lnTo>
                    <a:lnTo>
                      <a:pt x="257" y="1767"/>
                    </a:lnTo>
                    <a:lnTo>
                      <a:pt x="304" y="1770"/>
                    </a:lnTo>
                    <a:lnTo>
                      <a:pt x="353" y="1770"/>
                    </a:lnTo>
                    <a:lnTo>
                      <a:pt x="402" y="1771"/>
                    </a:lnTo>
                    <a:lnTo>
                      <a:pt x="453" y="1771"/>
                    </a:lnTo>
                    <a:lnTo>
                      <a:pt x="502" y="1771"/>
                    </a:lnTo>
                    <a:lnTo>
                      <a:pt x="551" y="1771"/>
                    </a:lnTo>
                    <a:lnTo>
                      <a:pt x="600" y="1770"/>
                    </a:lnTo>
                    <a:lnTo>
                      <a:pt x="644" y="1770"/>
                    </a:lnTo>
                    <a:lnTo>
                      <a:pt x="647" y="1778"/>
                    </a:lnTo>
                    <a:lnTo>
                      <a:pt x="649" y="1786"/>
                    </a:lnTo>
                    <a:lnTo>
                      <a:pt x="652" y="1794"/>
                    </a:lnTo>
                    <a:lnTo>
                      <a:pt x="657" y="1802"/>
                    </a:lnTo>
                    <a:lnTo>
                      <a:pt x="659" y="1810"/>
                    </a:lnTo>
                    <a:lnTo>
                      <a:pt x="659" y="1818"/>
                    </a:lnTo>
                    <a:lnTo>
                      <a:pt x="662" y="1827"/>
                    </a:lnTo>
                    <a:lnTo>
                      <a:pt x="662" y="1835"/>
                    </a:lnTo>
                    <a:lnTo>
                      <a:pt x="659" y="1843"/>
                    </a:lnTo>
                    <a:lnTo>
                      <a:pt x="654" y="1852"/>
                    </a:lnTo>
                    <a:lnTo>
                      <a:pt x="586" y="1851"/>
                    </a:lnTo>
                    <a:lnTo>
                      <a:pt x="505" y="1848"/>
                    </a:lnTo>
                    <a:lnTo>
                      <a:pt x="419" y="1847"/>
                    </a:lnTo>
                    <a:lnTo>
                      <a:pt x="333" y="1846"/>
                    </a:lnTo>
                    <a:lnTo>
                      <a:pt x="247" y="1845"/>
                    </a:lnTo>
                    <a:lnTo>
                      <a:pt x="169" y="1845"/>
                    </a:lnTo>
                    <a:lnTo>
                      <a:pt x="103" y="1844"/>
                    </a:lnTo>
                    <a:lnTo>
                      <a:pt x="49" y="1844"/>
                    </a:lnTo>
                    <a:lnTo>
                      <a:pt x="14" y="1843"/>
                    </a:lnTo>
                    <a:lnTo>
                      <a:pt x="0" y="1843"/>
                    </a:lnTo>
                    <a:lnTo>
                      <a:pt x="7" y="1008"/>
                    </a:lnTo>
                    <a:lnTo>
                      <a:pt x="10" y="923"/>
                    </a:lnTo>
                    <a:lnTo>
                      <a:pt x="10" y="836"/>
                    </a:lnTo>
                    <a:lnTo>
                      <a:pt x="10" y="749"/>
                    </a:lnTo>
                    <a:lnTo>
                      <a:pt x="10" y="662"/>
                    </a:lnTo>
                    <a:lnTo>
                      <a:pt x="10" y="574"/>
                    </a:lnTo>
                    <a:lnTo>
                      <a:pt x="10" y="487"/>
                    </a:lnTo>
                    <a:lnTo>
                      <a:pt x="12" y="399"/>
                    </a:lnTo>
                    <a:lnTo>
                      <a:pt x="12" y="311"/>
                    </a:lnTo>
                    <a:lnTo>
                      <a:pt x="14" y="223"/>
                    </a:lnTo>
                    <a:lnTo>
                      <a:pt x="19" y="135"/>
                    </a:lnTo>
                    <a:lnTo>
                      <a:pt x="34" y="134"/>
                    </a:lnTo>
                    <a:lnTo>
                      <a:pt x="49" y="132"/>
                    </a:lnTo>
                    <a:lnTo>
                      <a:pt x="61" y="130"/>
                    </a:lnTo>
                    <a:lnTo>
                      <a:pt x="76" y="126"/>
                    </a:lnTo>
                    <a:lnTo>
                      <a:pt x="88" y="123"/>
                    </a:lnTo>
                    <a:lnTo>
                      <a:pt x="100" y="118"/>
                    </a:lnTo>
                    <a:lnTo>
                      <a:pt x="113" y="114"/>
                    </a:lnTo>
                    <a:lnTo>
                      <a:pt x="122" y="108"/>
                    </a:lnTo>
                    <a:lnTo>
                      <a:pt x="132" y="101"/>
                    </a:lnTo>
                    <a:lnTo>
                      <a:pt x="139" y="94"/>
                    </a:lnTo>
                    <a:lnTo>
                      <a:pt x="144" y="87"/>
                    </a:lnTo>
                    <a:lnTo>
                      <a:pt x="142" y="80"/>
                    </a:lnTo>
                    <a:lnTo>
                      <a:pt x="139" y="75"/>
                    </a:lnTo>
                    <a:lnTo>
                      <a:pt x="132" y="68"/>
                    </a:lnTo>
                    <a:lnTo>
                      <a:pt x="122" y="61"/>
                    </a:lnTo>
                    <a:lnTo>
                      <a:pt x="110" y="55"/>
                    </a:lnTo>
                    <a:lnTo>
                      <a:pt x="95" y="50"/>
                    </a:lnTo>
                    <a:lnTo>
                      <a:pt x="81" y="45"/>
                    </a:lnTo>
                    <a:lnTo>
                      <a:pt x="66" y="42"/>
                    </a:lnTo>
                    <a:lnTo>
                      <a:pt x="51" y="38"/>
                    </a:lnTo>
                    <a:lnTo>
                      <a:pt x="49" y="38"/>
                    </a:lnTo>
                    <a:lnTo>
                      <a:pt x="44" y="38"/>
                    </a:lnTo>
                    <a:lnTo>
                      <a:pt x="39" y="37"/>
                    </a:lnTo>
                    <a:lnTo>
                      <a:pt x="34" y="37"/>
                    </a:lnTo>
                    <a:lnTo>
                      <a:pt x="29" y="36"/>
                    </a:lnTo>
                    <a:lnTo>
                      <a:pt x="24" y="36"/>
                    </a:lnTo>
                    <a:lnTo>
                      <a:pt x="19" y="35"/>
                    </a:lnTo>
                    <a:lnTo>
                      <a:pt x="14" y="32"/>
                    </a:lnTo>
                    <a:lnTo>
                      <a:pt x="12" y="31"/>
                    </a:lnTo>
                    <a:lnTo>
                      <a:pt x="7" y="29"/>
                    </a:lnTo>
                    <a:lnTo>
                      <a:pt x="24" y="26"/>
                    </a:lnTo>
                    <a:lnTo>
                      <a:pt x="39" y="21"/>
                    </a:lnTo>
                    <a:lnTo>
                      <a:pt x="56" y="19"/>
                    </a:lnTo>
                    <a:lnTo>
                      <a:pt x="71" y="15"/>
                    </a:lnTo>
                    <a:lnTo>
                      <a:pt x="88" y="13"/>
                    </a:lnTo>
                    <a:lnTo>
                      <a:pt x="103" y="11"/>
                    </a:lnTo>
                    <a:lnTo>
                      <a:pt x="120" y="8"/>
                    </a:lnTo>
                    <a:lnTo>
                      <a:pt x="137" y="6"/>
                    </a:lnTo>
                    <a:lnTo>
                      <a:pt x="154" y="3"/>
                    </a:lnTo>
                    <a:lnTo>
                      <a:pt x="169" y="0"/>
                    </a:lnTo>
                    <a:lnTo>
                      <a:pt x="169" y="741"/>
                    </a:lnTo>
                    <a:lnTo>
                      <a:pt x="169" y="741"/>
                    </a:lnTo>
                    <a:lnTo>
                      <a:pt x="169" y="740"/>
                    </a:lnTo>
                    <a:close/>
                  </a:path>
                </a:pathLst>
              </a:custGeom>
              <a:solidFill>
                <a:srgbClr val="47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512" name="Freeform 56"/>
              <p:cNvSpPr>
                <a:spLocks/>
              </p:cNvSpPr>
              <p:nvPr/>
            </p:nvSpPr>
            <p:spPr bwMode="auto">
              <a:xfrm>
                <a:off x="2079" y="1910"/>
                <a:ext cx="3125" cy="1831"/>
              </a:xfrm>
              <a:custGeom>
                <a:avLst/>
                <a:gdLst>
                  <a:gd name="T0" fmla="*/ 3105 w 3125"/>
                  <a:gd name="T1" fmla="*/ 1032 h 1831"/>
                  <a:gd name="T2" fmla="*/ 3105 w 3125"/>
                  <a:gd name="T3" fmla="*/ 1196 h 1831"/>
                  <a:gd name="T4" fmla="*/ 3105 w 3125"/>
                  <a:gd name="T5" fmla="*/ 1357 h 1831"/>
                  <a:gd name="T6" fmla="*/ 3108 w 3125"/>
                  <a:gd name="T7" fmla="*/ 1516 h 1831"/>
                  <a:gd name="T8" fmla="*/ 3105 w 3125"/>
                  <a:gd name="T9" fmla="*/ 1670 h 1831"/>
                  <a:gd name="T10" fmla="*/ 3098 w 3125"/>
                  <a:gd name="T11" fmla="*/ 1822 h 1831"/>
                  <a:gd name="T12" fmla="*/ 2539 w 3125"/>
                  <a:gd name="T13" fmla="*/ 1822 h 1831"/>
                  <a:gd name="T14" fmla="*/ 1968 w 3125"/>
                  <a:gd name="T15" fmla="*/ 1822 h 1831"/>
                  <a:gd name="T16" fmla="*/ 1402 w 3125"/>
                  <a:gd name="T17" fmla="*/ 1823 h 1831"/>
                  <a:gd name="T18" fmla="*/ 848 w 3125"/>
                  <a:gd name="T19" fmla="*/ 1821 h 1831"/>
                  <a:gd name="T20" fmla="*/ 326 w 3125"/>
                  <a:gd name="T21" fmla="*/ 1814 h 1831"/>
                  <a:gd name="T22" fmla="*/ 274 w 3125"/>
                  <a:gd name="T23" fmla="*/ 1821 h 1831"/>
                  <a:gd name="T24" fmla="*/ 225 w 3125"/>
                  <a:gd name="T25" fmla="*/ 1818 h 1831"/>
                  <a:gd name="T26" fmla="*/ 176 w 3125"/>
                  <a:gd name="T27" fmla="*/ 1818 h 1831"/>
                  <a:gd name="T28" fmla="*/ 132 w 3125"/>
                  <a:gd name="T29" fmla="*/ 1821 h 1831"/>
                  <a:gd name="T30" fmla="*/ 86 w 3125"/>
                  <a:gd name="T31" fmla="*/ 1826 h 1831"/>
                  <a:gd name="T32" fmla="*/ 0 w 3125"/>
                  <a:gd name="T33" fmla="*/ 1732 h 1831"/>
                  <a:gd name="T34" fmla="*/ 189 w 3125"/>
                  <a:gd name="T35" fmla="*/ 1738 h 1831"/>
                  <a:gd name="T36" fmla="*/ 365 w 3125"/>
                  <a:gd name="T37" fmla="*/ 1741 h 1831"/>
                  <a:gd name="T38" fmla="*/ 539 w 3125"/>
                  <a:gd name="T39" fmla="*/ 1740 h 1831"/>
                  <a:gd name="T40" fmla="*/ 723 w 3125"/>
                  <a:gd name="T41" fmla="*/ 1740 h 1831"/>
                  <a:gd name="T42" fmla="*/ 926 w 3125"/>
                  <a:gd name="T43" fmla="*/ 1740 h 1831"/>
                  <a:gd name="T44" fmla="*/ 2899 w 3125"/>
                  <a:gd name="T45" fmla="*/ 1743 h 1831"/>
                  <a:gd name="T46" fmla="*/ 2909 w 3125"/>
                  <a:gd name="T47" fmla="*/ 1740 h 1831"/>
                  <a:gd name="T48" fmla="*/ 2921 w 3125"/>
                  <a:gd name="T49" fmla="*/ 1736 h 1831"/>
                  <a:gd name="T50" fmla="*/ 2929 w 3125"/>
                  <a:gd name="T51" fmla="*/ 1730 h 1831"/>
                  <a:gd name="T52" fmla="*/ 2936 w 3125"/>
                  <a:gd name="T53" fmla="*/ 1726 h 1831"/>
                  <a:gd name="T54" fmla="*/ 2956 w 3125"/>
                  <a:gd name="T55" fmla="*/ 502 h 1831"/>
                  <a:gd name="T56" fmla="*/ 2978 w 3125"/>
                  <a:gd name="T57" fmla="*/ 7 h 1831"/>
                  <a:gd name="T58" fmla="*/ 3010 w 3125"/>
                  <a:gd name="T59" fmla="*/ 17 h 1831"/>
                  <a:gd name="T60" fmla="*/ 3044 w 3125"/>
                  <a:gd name="T61" fmla="*/ 26 h 1831"/>
                  <a:gd name="T62" fmla="*/ 3081 w 3125"/>
                  <a:gd name="T63" fmla="*/ 36 h 1831"/>
                  <a:gd name="T64" fmla="*/ 3110 w 3125"/>
                  <a:gd name="T65" fmla="*/ 47 h 1831"/>
                  <a:gd name="T66" fmla="*/ 3125 w 3125"/>
                  <a:gd name="T67" fmla="*/ 53 h 18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125" h="1831">
                    <a:moveTo>
                      <a:pt x="3125" y="53"/>
                    </a:moveTo>
                    <a:lnTo>
                      <a:pt x="3105" y="1032"/>
                    </a:lnTo>
                    <a:lnTo>
                      <a:pt x="3105" y="1114"/>
                    </a:lnTo>
                    <a:lnTo>
                      <a:pt x="3105" y="1196"/>
                    </a:lnTo>
                    <a:lnTo>
                      <a:pt x="3105" y="1277"/>
                    </a:lnTo>
                    <a:lnTo>
                      <a:pt x="3105" y="1357"/>
                    </a:lnTo>
                    <a:lnTo>
                      <a:pt x="3108" y="1437"/>
                    </a:lnTo>
                    <a:lnTo>
                      <a:pt x="3108" y="1516"/>
                    </a:lnTo>
                    <a:lnTo>
                      <a:pt x="3105" y="1593"/>
                    </a:lnTo>
                    <a:lnTo>
                      <a:pt x="3105" y="1670"/>
                    </a:lnTo>
                    <a:lnTo>
                      <a:pt x="3103" y="1746"/>
                    </a:lnTo>
                    <a:lnTo>
                      <a:pt x="3098" y="1822"/>
                    </a:lnTo>
                    <a:lnTo>
                      <a:pt x="2821" y="1822"/>
                    </a:lnTo>
                    <a:lnTo>
                      <a:pt x="2539" y="1822"/>
                    </a:lnTo>
                    <a:lnTo>
                      <a:pt x="2255" y="1822"/>
                    </a:lnTo>
                    <a:lnTo>
                      <a:pt x="1968" y="1822"/>
                    </a:lnTo>
                    <a:lnTo>
                      <a:pt x="1684" y="1823"/>
                    </a:lnTo>
                    <a:lnTo>
                      <a:pt x="1402" y="1823"/>
                    </a:lnTo>
                    <a:lnTo>
                      <a:pt x="1122" y="1822"/>
                    </a:lnTo>
                    <a:lnTo>
                      <a:pt x="848" y="1821"/>
                    </a:lnTo>
                    <a:lnTo>
                      <a:pt x="583" y="1817"/>
                    </a:lnTo>
                    <a:lnTo>
                      <a:pt x="326" y="1814"/>
                    </a:lnTo>
                    <a:lnTo>
                      <a:pt x="301" y="1822"/>
                    </a:lnTo>
                    <a:lnTo>
                      <a:pt x="274" y="1821"/>
                    </a:lnTo>
                    <a:lnTo>
                      <a:pt x="250" y="1820"/>
                    </a:lnTo>
                    <a:lnTo>
                      <a:pt x="225" y="1818"/>
                    </a:lnTo>
                    <a:lnTo>
                      <a:pt x="201" y="1818"/>
                    </a:lnTo>
                    <a:lnTo>
                      <a:pt x="176" y="1818"/>
                    </a:lnTo>
                    <a:lnTo>
                      <a:pt x="154" y="1818"/>
                    </a:lnTo>
                    <a:lnTo>
                      <a:pt x="132" y="1821"/>
                    </a:lnTo>
                    <a:lnTo>
                      <a:pt x="108" y="1823"/>
                    </a:lnTo>
                    <a:lnTo>
                      <a:pt x="86" y="1826"/>
                    </a:lnTo>
                    <a:lnTo>
                      <a:pt x="61" y="1831"/>
                    </a:lnTo>
                    <a:lnTo>
                      <a:pt x="0" y="1732"/>
                    </a:lnTo>
                    <a:lnTo>
                      <a:pt x="95" y="1735"/>
                    </a:lnTo>
                    <a:lnTo>
                      <a:pt x="189" y="1738"/>
                    </a:lnTo>
                    <a:lnTo>
                      <a:pt x="277" y="1740"/>
                    </a:lnTo>
                    <a:lnTo>
                      <a:pt x="365" y="1741"/>
                    </a:lnTo>
                    <a:lnTo>
                      <a:pt x="451" y="1741"/>
                    </a:lnTo>
                    <a:lnTo>
                      <a:pt x="539" y="1740"/>
                    </a:lnTo>
                    <a:lnTo>
                      <a:pt x="627" y="1740"/>
                    </a:lnTo>
                    <a:lnTo>
                      <a:pt x="723" y="1740"/>
                    </a:lnTo>
                    <a:lnTo>
                      <a:pt x="821" y="1740"/>
                    </a:lnTo>
                    <a:lnTo>
                      <a:pt x="926" y="1740"/>
                    </a:lnTo>
                    <a:lnTo>
                      <a:pt x="2892" y="1743"/>
                    </a:lnTo>
                    <a:lnTo>
                      <a:pt x="2899" y="1743"/>
                    </a:lnTo>
                    <a:lnTo>
                      <a:pt x="2904" y="1742"/>
                    </a:lnTo>
                    <a:lnTo>
                      <a:pt x="2909" y="1740"/>
                    </a:lnTo>
                    <a:lnTo>
                      <a:pt x="2917" y="1738"/>
                    </a:lnTo>
                    <a:lnTo>
                      <a:pt x="2921" y="1736"/>
                    </a:lnTo>
                    <a:lnTo>
                      <a:pt x="2926" y="1734"/>
                    </a:lnTo>
                    <a:lnTo>
                      <a:pt x="2929" y="1730"/>
                    </a:lnTo>
                    <a:lnTo>
                      <a:pt x="2934" y="1728"/>
                    </a:lnTo>
                    <a:lnTo>
                      <a:pt x="2936" y="1726"/>
                    </a:lnTo>
                    <a:lnTo>
                      <a:pt x="2936" y="1722"/>
                    </a:lnTo>
                    <a:lnTo>
                      <a:pt x="2956" y="502"/>
                    </a:lnTo>
                    <a:lnTo>
                      <a:pt x="2966" y="0"/>
                    </a:lnTo>
                    <a:lnTo>
                      <a:pt x="2978" y="7"/>
                    </a:lnTo>
                    <a:lnTo>
                      <a:pt x="2993" y="13"/>
                    </a:lnTo>
                    <a:lnTo>
                      <a:pt x="3010" y="17"/>
                    </a:lnTo>
                    <a:lnTo>
                      <a:pt x="3027" y="22"/>
                    </a:lnTo>
                    <a:lnTo>
                      <a:pt x="3044" y="26"/>
                    </a:lnTo>
                    <a:lnTo>
                      <a:pt x="3061" y="31"/>
                    </a:lnTo>
                    <a:lnTo>
                      <a:pt x="3081" y="36"/>
                    </a:lnTo>
                    <a:lnTo>
                      <a:pt x="3095" y="41"/>
                    </a:lnTo>
                    <a:lnTo>
                      <a:pt x="3110" y="47"/>
                    </a:lnTo>
                    <a:lnTo>
                      <a:pt x="3125" y="53"/>
                    </a:lnTo>
                    <a:lnTo>
                      <a:pt x="3125" y="53"/>
                    </a:lnTo>
                    <a:close/>
                  </a:path>
                </a:pathLst>
              </a:custGeom>
              <a:solidFill>
                <a:srgbClr val="47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513" name="Freeform 57"/>
              <p:cNvSpPr>
                <a:spLocks/>
              </p:cNvSpPr>
              <p:nvPr/>
            </p:nvSpPr>
            <p:spPr bwMode="auto">
              <a:xfrm>
                <a:off x="3250" y="3749"/>
                <a:ext cx="1189" cy="426"/>
              </a:xfrm>
              <a:custGeom>
                <a:avLst/>
                <a:gdLst>
                  <a:gd name="T0" fmla="*/ 299 w 1189"/>
                  <a:gd name="T1" fmla="*/ 73 h 426"/>
                  <a:gd name="T2" fmla="*/ 402 w 1189"/>
                  <a:gd name="T3" fmla="*/ 97 h 426"/>
                  <a:gd name="T4" fmla="*/ 510 w 1189"/>
                  <a:gd name="T5" fmla="*/ 111 h 426"/>
                  <a:gd name="T6" fmla="*/ 572 w 1189"/>
                  <a:gd name="T7" fmla="*/ 115 h 426"/>
                  <a:gd name="T8" fmla="*/ 527 w 1189"/>
                  <a:gd name="T9" fmla="*/ 133 h 426"/>
                  <a:gd name="T10" fmla="*/ 493 w 1189"/>
                  <a:gd name="T11" fmla="*/ 151 h 426"/>
                  <a:gd name="T12" fmla="*/ 478 w 1189"/>
                  <a:gd name="T13" fmla="*/ 171 h 426"/>
                  <a:gd name="T14" fmla="*/ 525 w 1189"/>
                  <a:gd name="T15" fmla="*/ 182 h 426"/>
                  <a:gd name="T16" fmla="*/ 572 w 1189"/>
                  <a:gd name="T17" fmla="*/ 168 h 426"/>
                  <a:gd name="T18" fmla="*/ 621 w 1189"/>
                  <a:gd name="T19" fmla="*/ 153 h 426"/>
                  <a:gd name="T20" fmla="*/ 701 w 1189"/>
                  <a:gd name="T21" fmla="*/ 154 h 426"/>
                  <a:gd name="T22" fmla="*/ 672 w 1189"/>
                  <a:gd name="T23" fmla="*/ 163 h 426"/>
                  <a:gd name="T24" fmla="*/ 638 w 1189"/>
                  <a:gd name="T25" fmla="*/ 173 h 426"/>
                  <a:gd name="T26" fmla="*/ 603 w 1189"/>
                  <a:gd name="T27" fmla="*/ 181 h 426"/>
                  <a:gd name="T28" fmla="*/ 574 w 1189"/>
                  <a:gd name="T29" fmla="*/ 192 h 426"/>
                  <a:gd name="T30" fmla="*/ 549 w 1189"/>
                  <a:gd name="T31" fmla="*/ 205 h 426"/>
                  <a:gd name="T32" fmla="*/ 535 w 1189"/>
                  <a:gd name="T33" fmla="*/ 221 h 426"/>
                  <a:gd name="T34" fmla="*/ 586 w 1189"/>
                  <a:gd name="T35" fmla="*/ 237 h 426"/>
                  <a:gd name="T36" fmla="*/ 665 w 1189"/>
                  <a:gd name="T37" fmla="*/ 224 h 426"/>
                  <a:gd name="T38" fmla="*/ 741 w 1189"/>
                  <a:gd name="T39" fmla="*/ 201 h 426"/>
                  <a:gd name="T40" fmla="*/ 895 w 1189"/>
                  <a:gd name="T41" fmla="*/ 189 h 426"/>
                  <a:gd name="T42" fmla="*/ 826 w 1189"/>
                  <a:gd name="T43" fmla="*/ 199 h 426"/>
                  <a:gd name="T44" fmla="*/ 743 w 1189"/>
                  <a:gd name="T45" fmla="*/ 221 h 426"/>
                  <a:gd name="T46" fmla="*/ 672 w 1189"/>
                  <a:gd name="T47" fmla="*/ 250 h 426"/>
                  <a:gd name="T48" fmla="*/ 721 w 1189"/>
                  <a:gd name="T49" fmla="*/ 275 h 426"/>
                  <a:gd name="T50" fmla="*/ 812 w 1189"/>
                  <a:gd name="T51" fmla="*/ 258 h 426"/>
                  <a:gd name="T52" fmla="*/ 902 w 1189"/>
                  <a:gd name="T53" fmla="*/ 233 h 426"/>
                  <a:gd name="T54" fmla="*/ 969 w 1189"/>
                  <a:gd name="T55" fmla="*/ 226 h 426"/>
                  <a:gd name="T56" fmla="*/ 966 w 1189"/>
                  <a:gd name="T57" fmla="*/ 213 h 426"/>
                  <a:gd name="T58" fmla="*/ 947 w 1189"/>
                  <a:gd name="T59" fmla="*/ 201 h 426"/>
                  <a:gd name="T60" fmla="*/ 920 w 1189"/>
                  <a:gd name="T61" fmla="*/ 192 h 426"/>
                  <a:gd name="T62" fmla="*/ 1015 w 1189"/>
                  <a:gd name="T63" fmla="*/ 199 h 426"/>
                  <a:gd name="T64" fmla="*/ 1098 w 1189"/>
                  <a:gd name="T65" fmla="*/ 219 h 426"/>
                  <a:gd name="T66" fmla="*/ 1162 w 1189"/>
                  <a:gd name="T67" fmla="*/ 254 h 426"/>
                  <a:gd name="T68" fmla="*/ 1189 w 1189"/>
                  <a:gd name="T69" fmla="*/ 295 h 426"/>
                  <a:gd name="T70" fmla="*/ 1172 w 1189"/>
                  <a:gd name="T71" fmla="*/ 331 h 426"/>
                  <a:gd name="T72" fmla="*/ 1130 w 1189"/>
                  <a:gd name="T73" fmla="*/ 365 h 426"/>
                  <a:gd name="T74" fmla="*/ 1059 w 1189"/>
                  <a:gd name="T75" fmla="*/ 402 h 426"/>
                  <a:gd name="T76" fmla="*/ 893 w 1189"/>
                  <a:gd name="T77" fmla="*/ 426 h 426"/>
                  <a:gd name="T78" fmla="*/ 704 w 1189"/>
                  <a:gd name="T79" fmla="*/ 422 h 426"/>
                  <a:gd name="T80" fmla="*/ 530 w 1189"/>
                  <a:gd name="T81" fmla="*/ 407 h 426"/>
                  <a:gd name="T82" fmla="*/ 393 w 1189"/>
                  <a:gd name="T83" fmla="*/ 376 h 426"/>
                  <a:gd name="T84" fmla="*/ 339 w 1189"/>
                  <a:gd name="T85" fmla="*/ 311 h 426"/>
                  <a:gd name="T86" fmla="*/ 299 w 1189"/>
                  <a:gd name="T87" fmla="*/ 239 h 426"/>
                  <a:gd name="T88" fmla="*/ 221 w 1189"/>
                  <a:gd name="T89" fmla="*/ 232 h 426"/>
                  <a:gd name="T90" fmla="*/ 128 w 1189"/>
                  <a:gd name="T91" fmla="*/ 203 h 426"/>
                  <a:gd name="T92" fmla="*/ 47 w 1189"/>
                  <a:gd name="T93" fmla="*/ 167 h 426"/>
                  <a:gd name="T94" fmla="*/ 0 w 1189"/>
                  <a:gd name="T95" fmla="*/ 123 h 426"/>
                  <a:gd name="T96" fmla="*/ 8 w 1189"/>
                  <a:gd name="T97" fmla="*/ 83 h 426"/>
                  <a:gd name="T98" fmla="*/ 30 w 1189"/>
                  <a:gd name="T99" fmla="*/ 46 h 426"/>
                  <a:gd name="T100" fmla="*/ 62 w 1189"/>
                  <a:gd name="T101" fmla="*/ 11 h 426"/>
                  <a:gd name="T102" fmla="*/ 106 w 1189"/>
                  <a:gd name="T103" fmla="*/ 8 h 426"/>
                  <a:gd name="T104" fmla="*/ 152 w 1189"/>
                  <a:gd name="T105" fmla="*/ 25 h 426"/>
                  <a:gd name="T106" fmla="*/ 201 w 1189"/>
                  <a:gd name="T107" fmla="*/ 46 h 426"/>
                  <a:gd name="T108" fmla="*/ 233 w 1189"/>
                  <a:gd name="T109" fmla="*/ 57 h 4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189" h="426">
                    <a:moveTo>
                      <a:pt x="233" y="56"/>
                    </a:moveTo>
                    <a:lnTo>
                      <a:pt x="265" y="65"/>
                    </a:lnTo>
                    <a:lnTo>
                      <a:pt x="299" y="73"/>
                    </a:lnTo>
                    <a:lnTo>
                      <a:pt x="334" y="82"/>
                    </a:lnTo>
                    <a:lnTo>
                      <a:pt x="366" y="90"/>
                    </a:lnTo>
                    <a:lnTo>
                      <a:pt x="402" y="97"/>
                    </a:lnTo>
                    <a:lnTo>
                      <a:pt x="437" y="103"/>
                    </a:lnTo>
                    <a:lnTo>
                      <a:pt x="471" y="109"/>
                    </a:lnTo>
                    <a:lnTo>
                      <a:pt x="510" y="111"/>
                    </a:lnTo>
                    <a:lnTo>
                      <a:pt x="547" y="112"/>
                    </a:lnTo>
                    <a:lnTo>
                      <a:pt x="586" y="110"/>
                    </a:lnTo>
                    <a:lnTo>
                      <a:pt x="572" y="115"/>
                    </a:lnTo>
                    <a:lnTo>
                      <a:pt x="557" y="121"/>
                    </a:lnTo>
                    <a:lnTo>
                      <a:pt x="542" y="127"/>
                    </a:lnTo>
                    <a:lnTo>
                      <a:pt x="527" y="133"/>
                    </a:lnTo>
                    <a:lnTo>
                      <a:pt x="515" y="138"/>
                    </a:lnTo>
                    <a:lnTo>
                      <a:pt x="503" y="144"/>
                    </a:lnTo>
                    <a:lnTo>
                      <a:pt x="493" y="151"/>
                    </a:lnTo>
                    <a:lnTo>
                      <a:pt x="486" y="158"/>
                    </a:lnTo>
                    <a:lnTo>
                      <a:pt x="481" y="165"/>
                    </a:lnTo>
                    <a:lnTo>
                      <a:pt x="478" y="171"/>
                    </a:lnTo>
                    <a:lnTo>
                      <a:pt x="496" y="179"/>
                    </a:lnTo>
                    <a:lnTo>
                      <a:pt x="510" y="182"/>
                    </a:lnTo>
                    <a:lnTo>
                      <a:pt x="525" y="182"/>
                    </a:lnTo>
                    <a:lnTo>
                      <a:pt x="540" y="178"/>
                    </a:lnTo>
                    <a:lnTo>
                      <a:pt x="557" y="174"/>
                    </a:lnTo>
                    <a:lnTo>
                      <a:pt x="572" y="168"/>
                    </a:lnTo>
                    <a:lnTo>
                      <a:pt x="586" y="162"/>
                    </a:lnTo>
                    <a:lnTo>
                      <a:pt x="603" y="157"/>
                    </a:lnTo>
                    <a:lnTo>
                      <a:pt x="621" y="153"/>
                    </a:lnTo>
                    <a:lnTo>
                      <a:pt x="638" y="151"/>
                    </a:lnTo>
                    <a:lnTo>
                      <a:pt x="706" y="151"/>
                    </a:lnTo>
                    <a:lnTo>
                      <a:pt x="701" y="154"/>
                    </a:lnTo>
                    <a:lnTo>
                      <a:pt x="692" y="158"/>
                    </a:lnTo>
                    <a:lnTo>
                      <a:pt x="684" y="160"/>
                    </a:lnTo>
                    <a:lnTo>
                      <a:pt x="672" y="163"/>
                    </a:lnTo>
                    <a:lnTo>
                      <a:pt x="662" y="167"/>
                    </a:lnTo>
                    <a:lnTo>
                      <a:pt x="650" y="169"/>
                    </a:lnTo>
                    <a:lnTo>
                      <a:pt x="638" y="173"/>
                    </a:lnTo>
                    <a:lnTo>
                      <a:pt x="625" y="175"/>
                    </a:lnTo>
                    <a:lnTo>
                      <a:pt x="616" y="178"/>
                    </a:lnTo>
                    <a:lnTo>
                      <a:pt x="603" y="181"/>
                    </a:lnTo>
                    <a:lnTo>
                      <a:pt x="594" y="184"/>
                    </a:lnTo>
                    <a:lnTo>
                      <a:pt x="584" y="187"/>
                    </a:lnTo>
                    <a:lnTo>
                      <a:pt x="574" y="192"/>
                    </a:lnTo>
                    <a:lnTo>
                      <a:pt x="564" y="197"/>
                    </a:lnTo>
                    <a:lnTo>
                      <a:pt x="557" y="200"/>
                    </a:lnTo>
                    <a:lnTo>
                      <a:pt x="549" y="205"/>
                    </a:lnTo>
                    <a:lnTo>
                      <a:pt x="542" y="210"/>
                    </a:lnTo>
                    <a:lnTo>
                      <a:pt x="537" y="215"/>
                    </a:lnTo>
                    <a:lnTo>
                      <a:pt x="535" y="221"/>
                    </a:lnTo>
                    <a:lnTo>
                      <a:pt x="530" y="226"/>
                    </a:lnTo>
                    <a:lnTo>
                      <a:pt x="559" y="234"/>
                    </a:lnTo>
                    <a:lnTo>
                      <a:pt x="586" y="237"/>
                    </a:lnTo>
                    <a:lnTo>
                      <a:pt x="613" y="235"/>
                    </a:lnTo>
                    <a:lnTo>
                      <a:pt x="640" y="231"/>
                    </a:lnTo>
                    <a:lnTo>
                      <a:pt x="665" y="224"/>
                    </a:lnTo>
                    <a:lnTo>
                      <a:pt x="689" y="216"/>
                    </a:lnTo>
                    <a:lnTo>
                      <a:pt x="716" y="208"/>
                    </a:lnTo>
                    <a:lnTo>
                      <a:pt x="741" y="201"/>
                    </a:lnTo>
                    <a:lnTo>
                      <a:pt x="768" y="195"/>
                    </a:lnTo>
                    <a:lnTo>
                      <a:pt x="795" y="192"/>
                    </a:lnTo>
                    <a:lnTo>
                      <a:pt x="895" y="189"/>
                    </a:lnTo>
                    <a:lnTo>
                      <a:pt x="875" y="191"/>
                    </a:lnTo>
                    <a:lnTo>
                      <a:pt x="851" y="194"/>
                    </a:lnTo>
                    <a:lnTo>
                      <a:pt x="826" y="199"/>
                    </a:lnTo>
                    <a:lnTo>
                      <a:pt x="799" y="205"/>
                    </a:lnTo>
                    <a:lnTo>
                      <a:pt x="770" y="211"/>
                    </a:lnTo>
                    <a:lnTo>
                      <a:pt x="743" y="221"/>
                    </a:lnTo>
                    <a:lnTo>
                      <a:pt x="719" y="230"/>
                    </a:lnTo>
                    <a:lnTo>
                      <a:pt x="694" y="240"/>
                    </a:lnTo>
                    <a:lnTo>
                      <a:pt x="672" y="250"/>
                    </a:lnTo>
                    <a:lnTo>
                      <a:pt x="655" y="263"/>
                    </a:lnTo>
                    <a:lnTo>
                      <a:pt x="689" y="273"/>
                    </a:lnTo>
                    <a:lnTo>
                      <a:pt x="721" y="275"/>
                    </a:lnTo>
                    <a:lnTo>
                      <a:pt x="750" y="273"/>
                    </a:lnTo>
                    <a:lnTo>
                      <a:pt x="782" y="267"/>
                    </a:lnTo>
                    <a:lnTo>
                      <a:pt x="812" y="258"/>
                    </a:lnTo>
                    <a:lnTo>
                      <a:pt x="841" y="249"/>
                    </a:lnTo>
                    <a:lnTo>
                      <a:pt x="873" y="240"/>
                    </a:lnTo>
                    <a:lnTo>
                      <a:pt x="902" y="233"/>
                    </a:lnTo>
                    <a:lnTo>
                      <a:pt x="934" y="229"/>
                    </a:lnTo>
                    <a:lnTo>
                      <a:pt x="964" y="230"/>
                    </a:lnTo>
                    <a:lnTo>
                      <a:pt x="969" y="226"/>
                    </a:lnTo>
                    <a:lnTo>
                      <a:pt x="971" y="222"/>
                    </a:lnTo>
                    <a:lnTo>
                      <a:pt x="971" y="217"/>
                    </a:lnTo>
                    <a:lnTo>
                      <a:pt x="966" y="213"/>
                    </a:lnTo>
                    <a:lnTo>
                      <a:pt x="961" y="209"/>
                    </a:lnTo>
                    <a:lnTo>
                      <a:pt x="956" y="205"/>
                    </a:lnTo>
                    <a:lnTo>
                      <a:pt x="947" y="201"/>
                    </a:lnTo>
                    <a:lnTo>
                      <a:pt x="939" y="198"/>
                    </a:lnTo>
                    <a:lnTo>
                      <a:pt x="929" y="194"/>
                    </a:lnTo>
                    <a:lnTo>
                      <a:pt x="920" y="192"/>
                    </a:lnTo>
                    <a:lnTo>
                      <a:pt x="951" y="193"/>
                    </a:lnTo>
                    <a:lnTo>
                      <a:pt x="983" y="195"/>
                    </a:lnTo>
                    <a:lnTo>
                      <a:pt x="1015" y="199"/>
                    </a:lnTo>
                    <a:lnTo>
                      <a:pt x="1045" y="205"/>
                    </a:lnTo>
                    <a:lnTo>
                      <a:pt x="1072" y="211"/>
                    </a:lnTo>
                    <a:lnTo>
                      <a:pt x="1098" y="219"/>
                    </a:lnTo>
                    <a:lnTo>
                      <a:pt x="1123" y="230"/>
                    </a:lnTo>
                    <a:lnTo>
                      <a:pt x="1145" y="241"/>
                    </a:lnTo>
                    <a:lnTo>
                      <a:pt x="1162" y="254"/>
                    </a:lnTo>
                    <a:lnTo>
                      <a:pt x="1177" y="267"/>
                    </a:lnTo>
                    <a:lnTo>
                      <a:pt x="1187" y="281"/>
                    </a:lnTo>
                    <a:lnTo>
                      <a:pt x="1189" y="295"/>
                    </a:lnTo>
                    <a:lnTo>
                      <a:pt x="1187" y="307"/>
                    </a:lnTo>
                    <a:lnTo>
                      <a:pt x="1182" y="319"/>
                    </a:lnTo>
                    <a:lnTo>
                      <a:pt x="1172" y="331"/>
                    </a:lnTo>
                    <a:lnTo>
                      <a:pt x="1160" y="343"/>
                    </a:lnTo>
                    <a:lnTo>
                      <a:pt x="1145" y="353"/>
                    </a:lnTo>
                    <a:lnTo>
                      <a:pt x="1130" y="365"/>
                    </a:lnTo>
                    <a:lnTo>
                      <a:pt x="1118" y="375"/>
                    </a:lnTo>
                    <a:lnTo>
                      <a:pt x="1103" y="386"/>
                    </a:lnTo>
                    <a:lnTo>
                      <a:pt x="1059" y="402"/>
                    </a:lnTo>
                    <a:lnTo>
                      <a:pt x="1008" y="415"/>
                    </a:lnTo>
                    <a:lnTo>
                      <a:pt x="951" y="422"/>
                    </a:lnTo>
                    <a:lnTo>
                      <a:pt x="893" y="426"/>
                    </a:lnTo>
                    <a:lnTo>
                      <a:pt x="829" y="426"/>
                    </a:lnTo>
                    <a:lnTo>
                      <a:pt x="768" y="425"/>
                    </a:lnTo>
                    <a:lnTo>
                      <a:pt x="704" y="422"/>
                    </a:lnTo>
                    <a:lnTo>
                      <a:pt x="643" y="417"/>
                    </a:lnTo>
                    <a:lnTo>
                      <a:pt x="586" y="413"/>
                    </a:lnTo>
                    <a:lnTo>
                      <a:pt x="530" y="407"/>
                    </a:lnTo>
                    <a:lnTo>
                      <a:pt x="471" y="402"/>
                    </a:lnTo>
                    <a:lnTo>
                      <a:pt x="427" y="392"/>
                    </a:lnTo>
                    <a:lnTo>
                      <a:pt x="393" y="376"/>
                    </a:lnTo>
                    <a:lnTo>
                      <a:pt x="368" y="358"/>
                    </a:lnTo>
                    <a:lnTo>
                      <a:pt x="351" y="335"/>
                    </a:lnTo>
                    <a:lnTo>
                      <a:pt x="339" y="311"/>
                    </a:lnTo>
                    <a:lnTo>
                      <a:pt x="326" y="286"/>
                    </a:lnTo>
                    <a:lnTo>
                      <a:pt x="314" y="262"/>
                    </a:lnTo>
                    <a:lnTo>
                      <a:pt x="299" y="239"/>
                    </a:lnTo>
                    <a:lnTo>
                      <a:pt x="277" y="218"/>
                    </a:lnTo>
                    <a:lnTo>
                      <a:pt x="250" y="239"/>
                    </a:lnTo>
                    <a:lnTo>
                      <a:pt x="221" y="232"/>
                    </a:lnTo>
                    <a:lnTo>
                      <a:pt x="189" y="223"/>
                    </a:lnTo>
                    <a:lnTo>
                      <a:pt x="157" y="214"/>
                    </a:lnTo>
                    <a:lnTo>
                      <a:pt x="128" y="203"/>
                    </a:lnTo>
                    <a:lnTo>
                      <a:pt x="98" y="192"/>
                    </a:lnTo>
                    <a:lnTo>
                      <a:pt x="71" y="179"/>
                    </a:lnTo>
                    <a:lnTo>
                      <a:pt x="47" y="167"/>
                    </a:lnTo>
                    <a:lnTo>
                      <a:pt x="27" y="153"/>
                    </a:lnTo>
                    <a:lnTo>
                      <a:pt x="13" y="138"/>
                    </a:lnTo>
                    <a:lnTo>
                      <a:pt x="0" y="123"/>
                    </a:lnTo>
                    <a:lnTo>
                      <a:pt x="0" y="110"/>
                    </a:lnTo>
                    <a:lnTo>
                      <a:pt x="3" y="97"/>
                    </a:lnTo>
                    <a:lnTo>
                      <a:pt x="8" y="83"/>
                    </a:lnTo>
                    <a:lnTo>
                      <a:pt x="13" y="71"/>
                    </a:lnTo>
                    <a:lnTo>
                      <a:pt x="20" y="58"/>
                    </a:lnTo>
                    <a:lnTo>
                      <a:pt x="30" y="46"/>
                    </a:lnTo>
                    <a:lnTo>
                      <a:pt x="40" y="34"/>
                    </a:lnTo>
                    <a:lnTo>
                      <a:pt x="49" y="23"/>
                    </a:lnTo>
                    <a:lnTo>
                      <a:pt x="62" y="11"/>
                    </a:lnTo>
                    <a:lnTo>
                      <a:pt x="74" y="0"/>
                    </a:lnTo>
                    <a:lnTo>
                      <a:pt x="91" y="3"/>
                    </a:lnTo>
                    <a:lnTo>
                      <a:pt x="106" y="8"/>
                    </a:lnTo>
                    <a:lnTo>
                      <a:pt x="121" y="13"/>
                    </a:lnTo>
                    <a:lnTo>
                      <a:pt x="138" y="19"/>
                    </a:lnTo>
                    <a:lnTo>
                      <a:pt x="152" y="25"/>
                    </a:lnTo>
                    <a:lnTo>
                      <a:pt x="170" y="32"/>
                    </a:lnTo>
                    <a:lnTo>
                      <a:pt x="184" y="39"/>
                    </a:lnTo>
                    <a:lnTo>
                      <a:pt x="201" y="46"/>
                    </a:lnTo>
                    <a:lnTo>
                      <a:pt x="216" y="51"/>
                    </a:lnTo>
                    <a:lnTo>
                      <a:pt x="233" y="57"/>
                    </a:lnTo>
                    <a:lnTo>
                      <a:pt x="233" y="57"/>
                    </a:lnTo>
                    <a:lnTo>
                      <a:pt x="233" y="56"/>
                    </a:lnTo>
                    <a:close/>
                  </a:path>
                </a:pathLst>
              </a:custGeom>
              <a:solidFill>
                <a:srgbClr val="B34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514" name="Freeform 58"/>
              <p:cNvSpPr>
                <a:spLocks/>
              </p:cNvSpPr>
              <p:nvPr/>
            </p:nvSpPr>
            <p:spPr bwMode="auto">
              <a:xfrm>
                <a:off x="3412" y="3749"/>
                <a:ext cx="47" cy="15"/>
              </a:xfrm>
              <a:custGeom>
                <a:avLst/>
                <a:gdLst>
                  <a:gd name="T0" fmla="*/ 44 w 47"/>
                  <a:gd name="T1" fmla="*/ 0 h 15"/>
                  <a:gd name="T2" fmla="*/ 47 w 47"/>
                  <a:gd name="T3" fmla="*/ 6 h 15"/>
                  <a:gd name="T4" fmla="*/ 42 w 47"/>
                  <a:gd name="T5" fmla="*/ 10 h 15"/>
                  <a:gd name="T6" fmla="*/ 37 w 47"/>
                  <a:gd name="T7" fmla="*/ 13 h 15"/>
                  <a:gd name="T8" fmla="*/ 30 w 47"/>
                  <a:gd name="T9" fmla="*/ 15 h 15"/>
                  <a:gd name="T10" fmla="*/ 22 w 47"/>
                  <a:gd name="T11" fmla="*/ 15 h 15"/>
                  <a:gd name="T12" fmla="*/ 15 w 47"/>
                  <a:gd name="T13" fmla="*/ 15 h 15"/>
                  <a:gd name="T14" fmla="*/ 10 w 47"/>
                  <a:gd name="T15" fmla="*/ 13 h 15"/>
                  <a:gd name="T16" fmla="*/ 3 w 47"/>
                  <a:gd name="T17" fmla="*/ 9 h 15"/>
                  <a:gd name="T18" fmla="*/ 0 w 47"/>
                  <a:gd name="T19" fmla="*/ 6 h 15"/>
                  <a:gd name="T20" fmla="*/ 0 w 47"/>
                  <a:gd name="T21" fmla="*/ 0 h 15"/>
                  <a:gd name="T22" fmla="*/ 44 w 47"/>
                  <a:gd name="T23" fmla="*/ 0 h 15"/>
                  <a:gd name="T24" fmla="*/ 44 w 47"/>
                  <a:gd name="T25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7" h="15">
                    <a:moveTo>
                      <a:pt x="44" y="0"/>
                    </a:moveTo>
                    <a:lnTo>
                      <a:pt x="47" y="6"/>
                    </a:lnTo>
                    <a:lnTo>
                      <a:pt x="42" y="10"/>
                    </a:lnTo>
                    <a:lnTo>
                      <a:pt x="37" y="13"/>
                    </a:lnTo>
                    <a:lnTo>
                      <a:pt x="30" y="15"/>
                    </a:lnTo>
                    <a:lnTo>
                      <a:pt x="22" y="15"/>
                    </a:lnTo>
                    <a:lnTo>
                      <a:pt x="15" y="15"/>
                    </a:lnTo>
                    <a:lnTo>
                      <a:pt x="10" y="13"/>
                    </a:lnTo>
                    <a:lnTo>
                      <a:pt x="3" y="9"/>
                    </a:lnTo>
                    <a:lnTo>
                      <a:pt x="0" y="6"/>
                    </a:lnTo>
                    <a:lnTo>
                      <a:pt x="0" y="0"/>
                    </a:lnTo>
                    <a:lnTo>
                      <a:pt x="44" y="0"/>
                    </a:lnTo>
                    <a:lnTo>
                      <a:pt x="44" y="0"/>
                    </a:lnTo>
                    <a:close/>
                  </a:path>
                </a:pathLst>
              </a:custGeom>
              <a:solidFill>
                <a:srgbClr val="FF00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515" name="Freeform 59"/>
              <p:cNvSpPr>
                <a:spLocks/>
              </p:cNvSpPr>
              <p:nvPr/>
            </p:nvSpPr>
            <p:spPr bwMode="auto">
              <a:xfrm>
                <a:off x="3491" y="3749"/>
                <a:ext cx="115" cy="54"/>
              </a:xfrm>
              <a:custGeom>
                <a:avLst/>
                <a:gdLst>
                  <a:gd name="T0" fmla="*/ 112 w 115"/>
                  <a:gd name="T1" fmla="*/ 0 h 54"/>
                  <a:gd name="T2" fmla="*/ 115 w 115"/>
                  <a:gd name="T3" fmla="*/ 6 h 54"/>
                  <a:gd name="T4" fmla="*/ 115 w 115"/>
                  <a:gd name="T5" fmla="*/ 11 h 54"/>
                  <a:gd name="T6" fmla="*/ 112 w 115"/>
                  <a:gd name="T7" fmla="*/ 17 h 54"/>
                  <a:gd name="T8" fmla="*/ 107 w 115"/>
                  <a:gd name="T9" fmla="*/ 23 h 54"/>
                  <a:gd name="T10" fmla="*/ 100 w 115"/>
                  <a:gd name="T11" fmla="*/ 29 h 54"/>
                  <a:gd name="T12" fmla="*/ 93 w 115"/>
                  <a:gd name="T13" fmla="*/ 34 h 54"/>
                  <a:gd name="T14" fmla="*/ 85 w 115"/>
                  <a:gd name="T15" fmla="*/ 39 h 54"/>
                  <a:gd name="T16" fmla="*/ 76 w 115"/>
                  <a:gd name="T17" fmla="*/ 45 h 54"/>
                  <a:gd name="T18" fmla="*/ 68 w 115"/>
                  <a:gd name="T19" fmla="*/ 49 h 54"/>
                  <a:gd name="T20" fmla="*/ 61 w 115"/>
                  <a:gd name="T21" fmla="*/ 54 h 54"/>
                  <a:gd name="T22" fmla="*/ 49 w 115"/>
                  <a:gd name="T23" fmla="*/ 51 h 54"/>
                  <a:gd name="T24" fmla="*/ 36 w 115"/>
                  <a:gd name="T25" fmla="*/ 48 h 54"/>
                  <a:gd name="T26" fmla="*/ 24 w 115"/>
                  <a:gd name="T27" fmla="*/ 45 h 54"/>
                  <a:gd name="T28" fmla="*/ 14 w 115"/>
                  <a:gd name="T29" fmla="*/ 40 h 54"/>
                  <a:gd name="T30" fmla="*/ 7 w 115"/>
                  <a:gd name="T31" fmla="*/ 35 h 54"/>
                  <a:gd name="T32" fmla="*/ 2 w 115"/>
                  <a:gd name="T33" fmla="*/ 30 h 54"/>
                  <a:gd name="T34" fmla="*/ 0 w 115"/>
                  <a:gd name="T35" fmla="*/ 24 h 54"/>
                  <a:gd name="T36" fmla="*/ 0 w 115"/>
                  <a:gd name="T37" fmla="*/ 17 h 54"/>
                  <a:gd name="T38" fmla="*/ 5 w 115"/>
                  <a:gd name="T39" fmla="*/ 11 h 54"/>
                  <a:gd name="T40" fmla="*/ 9 w 115"/>
                  <a:gd name="T41" fmla="*/ 3 h 54"/>
                  <a:gd name="T42" fmla="*/ 19 w 115"/>
                  <a:gd name="T43" fmla="*/ 2 h 54"/>
                  <a:gd name="T44" fmla="*/ 29 w 115"/>
                  <a:gd name="T45" fmla="*/ 1 h 54"/>
                  <a:gd name="T46" fmla="*/ 39 w 115"/>
                  <a:gd name="T47" fmla="*/ 0 h 54"/>
                  <a:gd name="T48" fmla="*/ 49 w 115"/>
                  <a:gd name="T49" fmla="*/ 0 h 54"/>
                  <a:gd name="T50" fmla="*/ 61 w 115"/>
                  <a:gd name="T51" fmla="*/ 0 h 54"/>
                  <a:gd name="T52" fmla="*/ 71 w 115"/>
                  <a:gd name="T53" fmla="*/ 0 h 54"/>
                  <a:gd name="T54" fmla="*/ 83 w 115"/>
                  <a:gd name="T55" fmla="*/ 0 h 54"/>
                  <a:gd name="T56" fmla="*/ 93 w 115"/>
                  <a:gd name="T57" fmla="*/ 0 h 54"/>
                  <a:gd name="T58" fmla="*/ 103 w 115"/>
                  <a:gd name="T59" fmla="*/ 0 h 54"/>
                  <a:gd name="T60" fmla="*/ 112 w 115"/>
                  <a:gd name="T61" fmla="*/ 0 h 54"/>
                  <a:gd name="T62" fmla="*/ 112 w 115"/>
                  <a:gd name="T6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15" h="54">
                    <a:moveTo>
                      <a:pt x="112" y="0"/>
                    </a:moveTo>
                    <a:lnTo>
                      <a:pt x="115" y="6"/>
                    </a:lnTo>
                    <a:lnTo>
                      <a:pt x="115" y="11"/>
                    </a:lnTo>
                    <a:lnTo>
                      <a:pt x="112" y="17"/>
                    </a:lnTo>
                    <a:lnTo>
                      <a:pt x="107" y="23"/>
                    </a:lnTo>
                    <a:lnTo>
                      <a:pt x="100" y="29"/>
                    </a:lnTo>
                    <a:lnTo>
                      <a:pt x="93" y="34"/>
                    </a:lnTo>
                    <a:lnTo>
                      <a:pt x="85" y="39"/>
                    </a:lnTo>
                    <a:lnTo>
                      <a:pt x="76" y="45"/>
                    </a:lnTo>
                    <a:lnTo>
                      <a:pt x="68" y="49"/>
                    </a:lnTo>
                    <a:lnTo>
                      <a:pt x="61" y="54"/>
                    </a:lnTo>
                    <a:lnTo>
                      <a:pt x="49" y="51"/>
                    </a:lnTo>
                    <a:lnTo>
                      <a:pt x="36" y="48"/>
                    </a:lnTo>
                    <a:lnTo>
                      <a:pt x="24" y="45"/>
                    </a:lnTo>
                    <a:lnTo>
                      <a:pt x="14" y="40"/>
                    </a:lnTo>
                    <a:lnTo>
                      <a:pt x="7" y="35"/>
                    </a:lnTo>
                    <a:lnTo>
                      <a:pt x="2" y="30"/>
                    </a:lnTo>
                    <a:lnTo>
                      <a:pt x="0" y="24"/>
                    </a:lnTo>
                    <a:lnTo>
                      <a:pt x="0" y="17"/>
                    </a:lnTo>
                    <a:lnTo>
                      <a:pt x="5" y="11"/>
                    </a:lnTo>
                    <a:lnTo>
                      <a:pt x="9" y="3"/>
                    </a:lnTo>
                    <a:lnTo>
                      <a:pt x="19" y="2"/>
                    </a:lnTo>
                    <a:lnTo>
                      <a:pt x="29" y="1"/>
                    </a:lnTo>
                    <a:lnTo>
                      <a:pt x="39" y="0"/>
                    </a:lnTo>
                    <a:lnTo>
                      <a:pt x="49" y="0"/>
                    </a:lnTo>
                    <a:lnTo>
                      <a:pt x="61" y="0"/>
                    </a:lnTo>
                    <a:lnTo>
                      <a:pt x="71" y="0"/>
                    </a:lnTo>
                    <a:lnTo>
                      <a:pt x="83" y="0"/>
                    </a:lnTo>
                    <a:lnTo>
                      <a:pt x="93" y="0"/>
                    </a:lnTo>
                    <a:lnTo>
                      <a:pt x="103" y="0"/>
                    </a:lnTo>
                    <a:lnTo>
                      <a:pt x="112" y="0"/>
                    </a:lnTo>
                    <a:lnTo>
                      <a:pt x="112" y="0"/>
                    </a:lnTo>
                    <a:close/>
                  </a:path>
                </a:pathLst>
              </a:custGeom>
              <a:solidFill>
                <a:srgbClr val="B3D9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516" name="Freeform 60"/>
              <p:cNvSpPr>
                <a:spLocks/>
              </p:cNvSpPr>
              <p:nvPr/>
            </p:nvSpPr>
            <p:spPr bwMode="auto">
              <a:xfrm>
                <a:off x="3613" y="3749"/>
                <a:ext cx="152" cy="81"/>
              </a:xfrm>
              <a:custGeom>
                <a:avLst/>
                <a:gdLst>
                  <a:gd name="T0" fmla="*/ 152 w 152"/>
                  <a:gd name="T1" fmla="*/ 3 h 81"/>
                  <a:gd name="T2" fmla="*/ 142 w 152"/>
                  <a:gd name="T3" fmla="*/ 13 h 81"/>
                  <a:gd name="T4" fmla="*/ 133 w 152"/>
                  <a:gd name="T5" fmla="*/ 23 h 81"/>
                  <a:gd name="T6" fmla="*/ 128 w 152"/>
                  <a:gd name="T7" fmla="*/ 34 h 81"/>
                  <a:gd name="T8" fmla="*/ 120 w 152"/>
                  <a:gd name="T9" fmla="*/ 47 h 81"/>
                  <a:gd name="T10" fmla="*/ 113 w 152"/>
                  <a:gd name="T11" fmla="*/ 58 h 81"/>
                  <a:gd name="T12" fmla="*/ 106 w 152"/>
                  <a:gd name="T13" fmla="*/ 69 h 81"/>
                  <a:gd name="T14" fmla="*/ 93 w 152"/>
                  <a:gd name="T15" fmla="*/ 77 h 81"/>
                  <a:gd name="T16" fmla="*/ 79 w 152"/>
                  <a:gd name="T17" fmla="*/ 81 h 81"/>
                  <a:gd name="T18" fmla="*/ 57 w 152"/>
                  <a:gd name="T19" fmla="*/ 81 h 81"/>
                  <a:gd name="T20" fmla="*/ 27 w 152"/>
                  <a:gd name="T21" fmla="*/ 78 h 81"/>
                  <a:gd name="T22" fmla="*/ 10 w 152"/>
                  <a:gd name="T23" fmla="*/ 71 h 81"/>
                  <a:gd name="T24" fmla="*/ 0 w 152"/>
                  <a:gd name="T25" fmla="*/ 63 h 81"/>
                  <a:gd name="T26" fmla="*/ 0 w 152"/>
                  <a:gd name="T27" fmla="*/ 56 h 81"/>
                  <a:gd name="T28" fmla="*/ 5 w 152"/>
                  <a:gd name="T29" fmla="*/ 48 h 81"/>
                  <a:gd name="T30" fmla="*/ 17 w 152"/>
                  <a:gd name="T31" fmla="*/ 40 h 81"/>
                  <a:gd name="T32" fmla="*/ 30 w 152"/>
                  <a:gd name="T33" fmla="*/ 32 h 81"/>
                  <a:gd name="T34" fmla="*/ 42 w 152"/>
                  <a:gd name="T35" fmla="*/ 25 h 81"/>
                  <a:gd name="T36" fmla="*/ 54 w 152"/>
                  <a:gd name="T37" fmla="*/ 17 h 81"/>
                  <a:gd name="T38" fmla="*/ 61 w 152"/>
                  <a:gd name="T39" fmla="*/ 9 h 81"/>
                  <a:gd name="T40" fmla="*/ 64 w 152"/>
                  <a:gd name="T41" fmla="*/ 0 h 81"/>
                  <a:gd name="T42" fmla="*/ 152 w 152"/>
                  <a:gd name="T43" fmla="*/ 3 h 81"/>
                  <a:gd name="T44" fmla="*/ 152 w 152"/>
                  <a:gd name="T45" fmla="*/ 3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52" h="81">
                    <a:moveTo>
                      <a:pt x="152" y="3"/>
                    </a:moveTo>
                    <a:lnTo>
                      <a:pt x="142" y="13"/>
                    </a:lnTo>
                    <a:lnTo>
                      <a:pt x="133" y="23"/>
                    </a:lnTo>
                    <a:lnTo>
                      <a:pt x="128" y="34"/>
                    </a:lnTo>
                    <a:lnTo>
                      <a:pt x="120" y="47"/>
                    </a:lnTo>
                    <a:lnTo>
                      <a:pt x="113" y="58"/>
                    </a:lnTo>
                    <a:lnTo>
                      <a:pt x="106" y="69"/>
                    </a:lnTo>
                    <a:lnTo>
                      <a:pt x="93" y="77"/>
                    </a:lnTo>
                    <a:lnTo>
                      <a:pt x="79" y="81"/>
                    </a:lnTo>
                    <a:lnTo>
                      <a:pt x="57" y="81"/>
                    </a:lnTo>
                    <a:lnTo>
                      <a:pt x="27" y="78"/>
                    </a:lnTo>
                    <a:lnTo>
                      <a:pt x="10" y="71"/>
                    </a:lnTo>
                    <a:lnTo>
                      <a:pt x="0" y="63"/>
                    </a:lnTo>
                    <a:lnTo>
                      <a:pt x="0" y="56"/>
                    </a:lnTo>
                    <a:lnTo>
                      <a:pt x="5" y="48"/>
                    </a:lnTo>
                    <a:lnTo>
                      <a:pt x="17" y="40"/>
                    </a:lnTo>
                    <a:lnTo>
                      <a:pt x="30" y="32"/>
                    </a:lnTo>
                    <a:lnTo>
                      <a:pt x="42" y="25"/>
                    </a:lnTo>
                    <a:lnTo>
                      <a:pt x="54" y="17"/>
                    </a:lnTo>
                    <a:lnTo>
                      <a:pt x="61" y="9"/>
                    </a:lnTo>
                    <a:lnTo>
                      <a:pt x="64" y="0"/>
                    </a:lnTo>
                    <a:lnTo>
                      <a:pt x="152" y="3"/>
                    </a:lnTo>
                    <a:lnTo>
                      <a:pt x="152" y="3"/>
                    </a:lnTo>
                    <a:close/>
                  </a:path>
                </a:pathLst>
              </a:custGeom>
              <a:solidFill>
                <a:srgbClr val="FF00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517" name="Freeform 61"/>
              <p:cNvSpPr>
                <a:spLocks/>
              </p:cNvSpPr>
              <p:nvPr/>
            </p:nvSpPr>
            <p:spPr bwMode="auto">
              <a:xfrm>
                <a:off x="3748" y="3746"/>
                <a:ext cx="176" cy="100"/>
              </a:xfrm>
              <a:custGeom>
                <a:avLst/>
                <a:gdLst>
                  <a:gd name="T0" fmla="*/ 176 w 176"/>
                  <a:gd name="T1" fmla="*/ 6 h 100"/>
                  <a:gd name="T2" fmla="*/ 159 w 176"/>
                  <a:gd name="T3" fmla="*/ 18 h 100"/>
                  <a:gd name="T4" fmla="*/ 147 w 176"/>
                  <a:gd name="T5" fmla="*/ 32 h 100"/>
                  <a:gd name="T6" fmla="*/ 137 w 176"/>
                  <a:gd name="T7" fmla="*/ 46 h 100"/>
                  <a:gd name="T8" fmla="*/ 130 w 176"/>
                  <a:gd name="T9" fmla="*/ 61 h 100"/>
                  <a:gd name="T10" fmla="*/ 120 w 176"/>
                  <a:gd name="T11" fmla="*/ 75 h 100"/>
                  <a:gd name="T12" fmla="*/ 108 w 176"/>
                  <a:gd name="T13" fmla="*/ 86 h 100"/>
                  <a:gd name="T14" fmla="*/ 91 w 176"/>
                  <a:gd name="T15" fmla="*/ 96 h 100"/>
                  <a:gd name="T16" fmla="*/ 69 w 176"/>
                  <a:gd name="T17" fmla="*/ 100 h 100"/>
                  <a:gd name="T18" fmla="*/ 39 w 176"/>
                  <a:gd name="T19" fmla="*/ 99 h 100"/>
                  <a:gd name="T20" fmla="*/ 0 w 176"/>
                  <a:gd name="T21" fmla="*/ 92 h 100"/>
                  <a:gd name="T22" fmla="*/ 12 w 176"/>
                  <a:gd name="T23" fmla="*/ 81 h 100"/>
                  <a:gd name="T24" fmla="*/ 22 w 176"/>
                  <a:gd name="T25" fmla="*/ 67 h 100"/>
                  <a:gd name="T26" fmla="*/ 32 w 176"/>
                  <a:gd name="T27" fmla="*/ 53 h 100"/>
                  <a:gd name="T28" fmla="*/ 42 w 176"/>
                  <a:gd name="T29" fmla="*/ 38 h 100"/>
                  <a:gd name="T30" fmla="*/ 51 w 176"/>
                  <a:gd name="T31" fmla="*/ 25 h 100"/>
                  <a:gd name="T32" fmla="*/ 66 w 176"/>
                  <a:gd name="T33" fmla="*/ 13 h 100"/>
                  <a:gd name="T34" fmla="*/ 86 w 176"/>
                  <a:gd name="T35" fmla="*/ 4 h 100"/>
                  <a:gd name="T36" fmla="*/ 108 w 176"/>
                  <a:gd name="T37" fmla="*/ 0 h 100"/>
                  <a:gd name="T38" fmla="*/ 140 w 176"/>
                  <a:gd name="T39" fmla="*/ 1 h 100"/>
                  <a:gd name="T40" fmla="*/ 176 w 176"/>
                  <a:gd name="T41" fmla="*/ 6 h 100"/>
                  <a:gd name="T42" fmla="*/ 176 w 176"/>
                  <a:gd name="T43" fmla="*/ 6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76" h="100">
                    <a:moveTo>
                      <a:pt x="176" y="6"/>
                    </a:moveTo>
                    <a:lnTo>
                      <a:pt x="159" y="18"/>
                    </a:lnTo>
                    <a:lnTo>
                      <a:pt x="147" y="32"/>
                    </a:lnTo>
                    <a:lnTo>
                      <a:pt x="137" y="46"/>
                    </a:lnTo>
                    <a:lnTo>
                      <a:pt x="130" y="61"/>
                    </a:lnTo>
                    <a:lnTo>
                      <a:pt x="120" y="75"/>
                    </a:lnTo>
                    <a:lnTo>
                      <a:pt x="108" y="86"/>
                    </a:lnTo>
                    <a:lnTo>
                      <a:pt x="91" y="96"/>
                    </a:lnTo>
                    <a:lnTo>
                      <a:pt x="69" y="100"/>
                    </a:lnTo>
                    <a:lnTo>
                      <a:pt x="39" y="99"/>
                    </a:lnTo>
                    <a:lnTo>
                      <a:pt x="0" y="92"/>
                    </a:lnTo>
                    <a:lnTo>
                      <a:pt x="12" y="81"/>
                    </a:lnTo>
                    <a:lnTo>
                      <a:pt x="22" y="67"/>
                    </a:lnTo>
                    <a:lnTo>
                      <a:pt x="32" y="53"/>
                    </a:lnTo>
                    <a:lnTo>
                      <a:pt x="42" y="38"/>
                    </a:lnTo>
                    <a:lnTo>
                      <a:pt x="51" y="25"/>
                    </a:lnTo>
                    <a:lnTo>
                      <a:pt x="66" y="13"/>
                    </a:lnTo>
                    <a:lnTo>
                      <a:pt x="86" y="4"/>
                    </a:lnTo>
                    <a:lnTo>
                      <a:pt x="108" y="0"/>
                    </a:lnTo>
                    <a:lnTo>
                      <a:pt x="140" y="1"/>
                    </a:lnTo>
                    <a:lnTo>
                      <a:pt x="176" y="6"/>
                    </a:lnTo>
                    <a:lnTo>
                      <a:pt x="176" y="6"/>
                    </a:lnTo>
                    <a:close/>
                  </a:path>
                </a:pathLst>
              </a:custGeom>
              <a:solidFill>
                <a:srgbClr val="B3D9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518" name="Freeform 62"/>
              <p:cNvSpPr>
                <a:spLocks/>
              </p:cNvSpPr>
              <p:nvPr/>
            </p:nvSpPr>
            <p:spPr bwMode="auto">
              <a:xfrm>
                <a:off x="3905" y="3744"/>
                <a:ext cx="152" cy="100"/>
              </a:xfrm>
              <a:custGeom>
                <a:avLst/>
                <a:gdLst>
                  <a:gd name="T0" fmla="*/ 149 w 152"/>
                  <a:gd name="T1" fmla="*/ 8 h 100"/>
                  <a:gd name="T2" fmla="*/ 137 w 152"/>
                  <a:gd name="T3" fmla="*/ 19 h 100"/>
                  <a:gd name="T4" fmla="*/ 127 w 152"/>
                  <a:gd name="T5" fmla="*/ 30 h 100"/>
                  <a:gd name="T6" fmla="*/ 120 w 152"/>
                  <a:gd name="T7" fmla="*/ 43 h 100"/>
                  <a:gd name="T8" fmla="*/ 113 w 152"/>
                  <a:gd name="T9" fmla="*/ 55 h 100"/>
                  <a:gd name="T10" fmla="*/ 103 w 152"/>
                  <a:gd name="T11" fmla="*/ 67 h 100"/>
                  <a:gd name="T12" fmla="*/ 93 w 152"/>
                  <a:gd name="T13" fmla="*/ 78 h 100"/>
                  <a:gd name="T14" fmla="*/ 81 w 152"/>
                  <a:gd name="T15" fmla="*/ 88 h 100"/>
                  <a:gd name="T16" fmla="*/ 61 w 152"/>
                  <a:gd name="T17" fmla="*/ 95 h 100"/>
                  <a:gd name="T18" fmla="*/ 34 w 152"/>
                  <a:gd name="T19" fmla="*/ 99 h 100"/>
                  <a:gd name="T20" fmla="*/ 0 w 152"/>
                  <a:gd name="T21" fmla="*/ 100 h 100"/>
                  <a:gd name="T22" fmla="*/ 10 w 152"/>
                  <a:gd name="T23" fmla="*/ 87 h 100"/>
                  <a:gd name="T24" fmla="*/ 17 w 152"/>
                  <a:gd name="T25" fmla="*/ 74 h 100"/>
                  <a:gd name="T26" fmla="*/ 24 w 152"/>
                  <a:gd name="T27" fmla="*/ 58 h 100"/>
                  <a:gd name="T28" fmla="*/ 32 w 152"/>
                  <a:gd name="T29" fmla="*/ 42 h 100"/>
                  <a:gd name="T30" fmla="*/ 42 w 152"/>
                  <a:gd name="T31" fmla="*/ 27 h 100"/>
                  <a:gd name="T32" fmla="*/ 54 w 152"/>
                  <a:gd name="T33" fmla="*/ 14 h 100"/>
                  <a:gd name="T34" fmla="*/ 71 w 152"/>
                  <a:gd name="T35" fmla="*/ 5 h 100"/>
                  <a:gd name="T36" fmla="*/ 93 w 152"/>
                  <a:gd name="T37" fmla="*/ 0 h 100"/>
                  <a:gd name="T38" fmla="*/ 117 w 152"/>
                  <a:gd name="T39" fmla="*/ 0 h 100"/>
                  <a:gd name="T40" fmla="*/ 152 w 152"/>
                  <a:gd name="T41" fmla="*/ 8 h 100"/>
                  <a:gd name="T42" fmla="*/ 152 w 152"/>
                  <a:gd name="T43" fmla="*/ 8 h 100"/>
                  <a:gd name="T44" fmla="*/ 149 w 152"/>
                  <a:gd name="T45" fmla="*/ 8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52" h="100">
                    <a:moveTo>
                      <a:pt x="149" y="8"/>
                    </a:moveTo>
                    <a:lnTo>
                      <a:pt x="137" y="19"/>
                    </a:lnTo>
                    <a:lnTo>
                      <a:pt x="127" y="30"/>
                    </a:lnTo>
                    <a:lnTo>
                      <a:pt x="120" y="43"/>
                    </a:lnTo>
                    <a:lnTo>
                      <a:pt x="113" y="55"/>
                    </a:lnTo>
                    <a:lnTo>
                      <a:pt x="103" y="67"/>
                    </a:lnTo>
                    <a:lnTo>
                      <a:pt x="93" y="78"/>
                    </a:lnTo>
                    <a:lnTo>
                      <a:pt x="81" y="88"/>
                    </a:lnTo>
                    <a:lnTo>
                      <a:pt x="61" y="95"/>
                    </a:lnTo>
                    <a:lnTo>
                      <a:pt x="34" y="99"/>
                    </a:lnTo>
                    <a:lnTo>
                      <a:pt x="0" y="100"/>
                    </a:lnTo>
                    <a:lnTo>
                      <a:pt x="10" y="87"/>
                    </a:lnTo>
                    <a:lnTo>
                      <a:pt x="17" y="74"/>
                    </a:lnTo>
                    <a:lnTo>
                      <a:pt x="24" y="58"/>
                    </a:lnTo>
                    <a:lnTo>
                      <a:pt x="32" y="42"/>
                    </a:lnTo>
                    <a:lnTo>
                      <a:pt x="42" y="27"/>
                    </a:lnTo>
                    <a:lnTo>
                      <a:pt x="54" y="14"/>
                    </a:lnTo>
                    <a:lnTo>
                      <a:pt x="71" y="5"/>
                    </a:lnTo>
                    <a:lnTo>
                      <a:pt x="93" y="0"/>
                    </a:lnTo>
                    <a:lnTo>
                      <a:pt x="117" y="0"/>
                    </a:lnTo>
                    <a:lnTo>
                      <a:pt x="152" y="8"/>
                    </a:lnTo>
                    <a:lnTo>
                      <a:pt x="152" y="8"/>
                    </a:lnTo>
                    <a:lnTo>
                      <a:pt x="149" y="8"/>
                    </a:lnTo>
                    <a:close/>
                  </a:path>
                </a:pathLst>
              </a:custGeom>
              <a:solidFill>
                <a:srgbClr val="FF00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519" name="Freeform 63"/>
              <p:cNvSpPr>
                <a:spLocks/>
              </p:cNvSpPr>
              <p:nvPr/>
            </p:nvSpPr>
            <p:spPr bwMode="auto">
              <a:xfrm>
                <a:off x="3772" y="3863"/>
                <a:ext cx="214" cy="51"/>
              </a:xfrm>
              <a:custGeom>
                <a:avLst/>
                <a:gdLst>
                  <a:gd name="T0" fmla="*/ 214 w 214"/>
                  <a:gd name="T1" fmla="*/ 21 h 51"/>
                  <a:gd name="T2" fmla="*/ 199 w 214"/>
                  <a:gd name="T3" fmla="*/ 19 h 51"/>
                  <a:gd name="T4" fmla="*/ 179 w 214"/>
                  <a:gd name="T5" fmla="*/ 16 h 51"/>
                  <a:gd name="T6" fmla="*/ 160 w 214"/>
                  <a:gd name="T7" fmla="*/ 17 h 51"/>
                  <a:gd name="T8" fmla="*/ 135 w 214"/>
                  <a:gd name="T9" fmla="*/ 19 h 51"/>
                  <a:gd name="T10" fmla="*/ 111 w 214"/>
                  <a:gd name="T11" fmla="*/ 22 h 51"/>
                  <a:gd name="T12" fmla="*/ 86 w 214"/>
                  <a:gd name="T13" fmla="*/ 27 h 51"/>
                  <a:gd name="T14" fmla="*/ 62 w 214"/>
                  <a:gd name="T15" fmla="*/ 32 h 51"/>
                  <a:gd name="T16" fmla="*/ 40 w 214"/>
                  <a:gd name="T17" fmla="*/ 38 h 51"/>
                  <a:gd name="T18" fmla="*/ 18 w 214"/>
                  <a:gd name="T19" fmla="*/ 45 h 51"/>
                  <a:gd name="T20" fmla="*/ 0 w 214"/>
                  <a:gd name="T21" fmla="*/ 51 h 51"/>
                  <a:gd name="T22" fmla="*/ 5 w 214"/>
                  <a:gd name="T23" fmla="*/ 44 h 51"/>
                  <a:gd name="T24" fmla="*/ 13 w 214"/>
                  <a:gd name="T25" fmla="*/ 37 h 51"/>
                  <a:gd name="T26" fmla="*/ 23 w 214"/>
                  <a:gd name="T27" fmla="*/ 31 h 51"/>
                  <a:gd name="T28" fmla="*/ 35 w 214"/>
                  <a:gd name="T29" fmla="*/ 27 h 51"/>
                  <a:gd name="T30" fmla="*/ 50 w 214"/>
                  <a:gd name="T31" fmla="*/ 22 h 51"/>
                  <a:gd name="T32" fmla="*/ 67 w 214"/>
                  <a:gd name="T33" fmla="*/ 17 h 51"/>
                  <a:gd name="T34" fmla="*/ 81 w 214"/>
                  <a:gd name="T35" fmla="*/ 14 h 51"/>
                  <a:gd name="T36" fmla="*/ 96 w 214"/>
                  <a:gd name="T37" fmla="*/ 9 h 51"/>
                  <a:gd name="T38" fmla="*/ 113 w 214"/>
                  <a:gd name="T39" fmla="*/ 6 h 51"/>
                  <a:gd name="T40" fmla="*/ 125 w 214"/>
                  <a:gd name="T41" fmla="*/ 1 h 51"/>
                  <a:gd name="T42" fmla="*/ 135 w 214"/>
                  <a:gd name="T43" fmla="*/ 0 h 51"/>
                  <a:gd name="T44" fmla="*/ 145 w 214"/>
                  <a:gd name="T45" fmla="*/ 0 h 51"/>
                  <a:gd name="T46" fmla="*/ 155 w 214"/>
                  <a:gd name="T47" fmla="*/ 0 h 51"/>
                  <a:gd name="T48" fmla="*/ 167 w 214"/>
                  <a:gd name="T49" fmla="*/ 1 h 51"/>
                  <a:gd name="T50" fmla="*/ 177 w 214"/>
                  <a:gd name="T51" fmla="*/ 4 h 51"/>
                  <a:gd name="T52" fmla="*/ 187 w 214"/>
                  <a:gd name="T53" fmla="*/ 6 h 51"/>
                  <a:gd name="T54" fmla="*/ 197 w 214"/>
                  <a:gd name="T55" fmla="*/ 9 h 51"/>
                  <a:gd name="T56" fmla="*/ 206 w 214"/>
                  <a:gd name="T57" fmla="*/ 13 h 51"/>
                  <a:gd name="T58" fmla="*/ 211 w 214"/>
                  <a:gd name="T59" fmla="*/ 17 h 51"/>
                  <a:gd name="T60" fmla="*/ 214 w 214"/>
                  <a:gd name="T61" fmla="*/ 22 h 51"/>
                  <a:gd name="T62" fmla="*/ 214 w 214"/>
                  <a:gd name="T63" fmla="*/ 22 h 51"/>
                  <a:gd name="T64" fmla="*/ 214 w 214"/>
                  <a:gd name="T65" fmla="*/ 21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14" h="51">
                    <a:moveTo>
                      <a:pt x="214" y="21"/>
                    </a:moveTo>
                    <a:lnTo>
                      <a:pt x="199" y="19"/>
                    </a:lnTo>
                    <a:lnTo>
                      <a:pt x="179" y="16"/>
                    </a:lnTo>
                    <a:lnTo>
                      <a:pt x="160" y="17"/>
                    </a:lnTo>
                    <a:lnTo>
                      <a:pt x="135" y="19"/>
                    </a:lnTo>
                    <a:lnTo>
                      <a:pt x="111" y="22"/>
                    </a:lnTo>
                    <a:lnTo>
                      <a:pt x="86" y="27"/>
                    </a:lnTo>
                    <a:lnTo>
                      <a:pt x="62" y="32"/>
                    </a:lnTo>
                    <a:lnTo>
                      <a:pt x="40" y="38"/>
                    </a:lnTo>
                    <a:lnTo>
                      <a:pt x="18" y="45"/>
                    </a:lnTo>
                    <a:lnTo>
                      <a:pt x="0" y="51"/>
                    </a:lnTo>
                    <a:lnTo>
                      <a:pt x="5" y="44"/>
                    </a:lnTo>
                    <a:lnTo>
                      <a:pt x="13" y="37"/>
                    </a:lnTo>
                    <a:lnTo>
                      <a:pt x="23" y="31"/>
                    </a:lnTo>
                    <a:lnTo>
                      <a:pt x="35" y="27"/>
                    </a:lnTo>
                    <a:lnTo>
                      <a:pt x="50" y="22"/>
                    </a:lnTo>
                    <a:lnTo>
                      <a:pt x="67" y="17"/>
                    </a:lnTo>
                    <a:lnTo>
                      <a:pt x="81" y="14"/>
                    </a:lnTo>
                    <a:lnTo>
                      <a:pt x="96" y="9"/>
                    </a:lnTo>
                    <a:lnTo>
                      <a:pt x="113" y="6"/>
                    </a:lnTo>
                    <a:lnTo>
                      <a:pt x="125" y="1"/>
                    </a:lnTo>
                    <a:lnTo>
                      <a:pt x="135" y="0"/>
                    </a:lnTo>
                    <a:lnTo>
                      <a:pt x="145" y="0"/>
                    </a:lnTo>
                    <a:lnTo>
                      <a:pt x="155" y="0"/>
                    </a:lnTo>
                    <a:lnTo>
                      <a:pt x="167" y="1"/>
                    </a:lnTo>
                    <a:lnTo>
                      <a:pt x="177" y="4"/>
                    </a:lnTo>
                    <a:lnTo>
                      <a:pt x="187" y="6"/>
                    </a:lnTo>
                    <a:lnTo>
                      <a:pt x="197" y="9"/>
                    </a:lnTo>
                    <a:lnTo>
                      <a:pt x="206" y="13"/>
                    </a:lnTo>
                    <a:lnTo>
                      <a:pt x="211" y="17"/>
                    </a:lnTo>
                    <a:lnTo>
                      <a:pt x="214" y="22"/>
                    </a:lnTo>
                    <a:lnTo>
                      <a:pt x="214" y="22"/>
                    </a:lnTo>
                    <a:lnTo>
                      <a:pt x="214" y="21"/>
                    </a:lnTo>
                    <a:close/>
                  </a:path>
                </a:pathLst>
              </a:custGeom>
              <a:solidFill>
                <a:srgbClr val="D18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520" name="Freeform 64"/>
              <p:cNvSpPr>
                <a:spLocks/>
              </p:cNvSpPr>
              <p:nvPr/>
            </p:nvSpPr>
            <p:spPr bwMode="auto">
              <a:xfrm>
                <a:off x="3206" y="3888"/>
                <a:ext cx="218" cy="144"/>
              </a:xfrm>
              <a:custGeom>
                <a:avLst/>
                <a:gdLst>
                  <a:gd name="T0" fmla="*/ 169 w 218"/>
                  <a:gd name="T1" fmla="*/ 143 h 144"/>
                  <a:gd name="T2" fmla="*/ 145 w 218"/>
                  <a:gd name="T3" fmla="*/ 132 h 144"/>
                  <a:gd name="T4" fmla="*/ 118 w 218"/>
                  <a:gd name="T5" fmla="*/ 119 h 144"/>
                  <a:gd name="T6" fmla="*/ 91 w 218"/>
                  <a:gd name="T7" fmla="*/ 108 h 144"/>
                  <a:gd name="T8" fmla="*/ 64 w 218"/>
                  <a:gd name="T9" fmla="*/ 94 h 144"/>
                  <a:gd name="T10" fmla="*/ 40 w 218"/>
                  <a:gd name="T11" fmla="*/ 82 h 144"/>
                  <a:gd name="T12" fmla="*/ 20 w 218"/>
                  <a:gd name="T13" fmla="*/ 68 h 144"/>
                  <a:gd name="T14" fmla="*/ 5 w 218"/>
                  <a:gd name="T15" fmla="*/ 52 h 144"/>
                  <a:gd name="T16" fmla="*/ 0 w 218"/>
                  <a:gd name="T17" fmla="*/ 36 h 144"/>
                  <a:gd name="T18" fmla="*/ 3 w 218"/>
                  <a:gd name="T19" fmla="*/ 19 h 144"/>
                  <a:gd name="T20" fmla="*/ 20 w 218"/>
                  <a:gd name="T21" fmla="*/ 0 h 144"/>
                  <a:gd name="T22" fmla="*/ 30 w 218"/>
                  <a:gd name="T23" fmla="*/ 19 h 144"/>
                  <a:gd name="T24" fmla="*/ 52 w 218"/>
                  <a:gd name="T25" fmla="*/ 34 h 144"/>
                  <a:gd name="T26" fmla="*/ 86 w 218"/>
                  <a:gd name="T27" fmla="*/ 48 h 144"/>
                  <a:gd name="T28" fmla="*/ 123 w 218"/>
                  <a:gd name="T29" fmla="*/ 62 h 144"/>
                  <a:gd name="T30" fmla="*/ 160 w 218"/>
                  <a:gd name="T31" fmla="*/ 75 h 144"/>
                  <a:gd name="T32" fmla="*/ 189 w 218"/>
                  <a:gd name="T33" fmla="*/ 86 h 144"/>
                  <a:gd name="T34" fmla="*/ 211 w 218"/>
                  <a:gd name="T35" fmla="*/ 100 h 144"/>
                  <a:gd name="T36" fmla="*/ 218 w 218"/>
                  <a:gd name="T37" fmla="*/ 114 h 144"/>
                  <a:gd name="T38" fmla="*/ 206 w 218"/>
                  <a:gd name="T39" fmla="*/ 127 h 144"/>
                  <a:gd name="T40" fmla="*/ 169 w 218"/>
                  <a:gd name="T41" fmla="*/ 144 h 144"/>
                  <a:gd name="T42" fmla="*/ 169 w 218"/>
                  <a:gd name="T43" fmla="*/ 144 h 144"/>
                  <a:gd name="T44" fmla="*/ 169 w 218"/>
                  <a:gd name="T45" fmla="*/ 143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18" h="144">
                    <a:moveTo>
                      <a:pt x="169" y="143"/>
                    </a:moveTo>
                    <a:lnTo>
                      <a:pt x="145" y="132"/>
                    </a:lnTo>
                    <a:lnTo>
                      <a:pt x="118" y="119"/>
                    </a:lnTo>
                    <a:lnTo>
                      <a:pt x="91" y="108"/>
                    </a:lnTo>
                    <a:lnTo>
                      <a:pt x="64" y="94"/>
                    </a:lnTo>
                    <a:lnTo>
                      <a:pt x="40" y="82"/>
                    </a:lnTo>
                    <a:lnTo>
                      <a:pt x="20" y="68"/>
                    </a:lnTo>
                    <a:lnTo>
                      <a:pt x="5" y="52"/>
                    </a:lnTo>
                    <a:lnTo>
                      <a:pt x="0" y="36"/>
                    </a:lnTo>
                    <a:lnTo>
                      <a:pt x="3" y="19"/>
                    </a:lnTo>
                    <a:lnTo>
                      <a:pt x="20" y="0"/>
                    </a:lnTo>
                    <a:lnTo>
                      <a:pt x="30" y="19"/>
                    </a:lnTo>
                    <a:lnTo>
                      <a:pt x="52" y="34"/>
                    </a:lnTo>
                    <a:lnTo>
                      <a:pt x="86" y="48"/>
                    </a:lnTo>
                    <a:lnTo>
                      <a:pt x="123" y="62"/>
                    </a:lnTo>
                    <a:lnTo>
                      <a:pt x="160" y="75"/>
                    </a:lnTo>
                    <a:lnTo>
                      <a:pt x="189" y="86"/>
                    </a:lnTo>
                    <a:lnTo>
                      <a:pt x="211" y="100"/>
                    </a:lnTo>
                    <a:lnTo>
                      <a:pt x="218" y="114"/>
                    </a:lnTo>
                    <a:lnTo>
                      <a:pt x="206" y="127"/>
                    </a:lnTo>
                    <a:lnTo>
                      <a:pt x="169" y="144"/>
                    </a:lnTo>
                    <a:lnTo>
                      <a:pt x="169" y="144"/>
                    </a:lnTo>
                    <a:lnTo>
                      <a:pt x="169" y="143"/>
                    </a:lnTo>
                    <a:close/>
                  </a:path>
                </a:pathLst>
              </a:custGeom>
              <a:solidFill>
                <a:srgbClr val="D18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521" name="Freeform 65"/>
              <p:cNvSpPr>
                <a:spLocks/>
              </p:cNvSpPr>
              <p:nvPr/>
            </p:nvSpPr>
            <p:spPr bwMode="auto">
              <a:xfrm>
                <a:off x="3824" y="3917"/>
                <a:ext cx="213" cy="54"/>
              </a:xfrm>
              <a:custGeom>
                <a:avLst/>
                <a:gdLst>
                  <a:gd name="T0" fmla="*/ 213 w 213"/>
                  <a:gd name="T1" fmla="*/ 8 h 54"/>
                  <a:gd name="T2" fmla="*/ 194 w 213"/>
                  <a:gd name="T3" fmla="*/ 13 h 54"/>
                  <a:gd name="T4" fmla="*/ 174 w 213"/>
                  <a:gd name="T5" fmla="*/ 17 h 54"/>
                  <a:gd name="T6" fmla="*/ 154 w 213"/>
                  <a:gd name="T7" fmla="*/ 22 h 54"/>
                  <a:gd name="T8" fmla="*/ 132 w 213"/>
                  <a:gd name="T9" fmla="*/ 27 h 54"/>
                  <a:gd name="T10" fmla="*/ 113 w 213"/>
                  <a:gd name="T11" fmla="*/ 32 h 54"/>
                  <a:gd name="T12" fmla="*/ 91 w 213"/>
                  <a:gd name="T13" fmla="*/ 37 h 54"/>
                  <a:gd name="T14" fmla="*/ 69 w 213"/>
                  <a:gd name="T15" fmla="*/ 41 h 54"/>
                  <a:gd name="T16" fmla="*/ 47 w 213"/>
                  <a:gd name="T17" fmla="*/ 46 h 54"/>
                  <a:gd name="T18" fmla="*/ 24 w 213"/>
                  <a:gd name="T19" fmla="*/ 50 h 54"/>
                  <a:gd name="T20" fmla="*/ 0 w 213"/>
                  <a:gd name="T21" fmla="*/ 54 h 54"/>
                  <a:gd name="T22" fmla="*/ 7 w 213"/>
                  <a:gd name="T23" fmla="*/ 46 h 54"/>
                  <a:gd name="T24" fmla="*/ 17 w 213"/>
                  <a:gd name="T25" fmla="*/ 39 h 54"/>
                  <a:gd name="T26" fmla="*/ 29 w 213"/>
                  <a:gd name="T27" fmla="*/ 33 h 54"/>
                  <a:gd name="T28" fmla="*/ 44 w 213"/>
                  <a:gd name="T29" fmla="*/ 27 h 54"/>
                  <a:gd name="T30" fmla="*/ 61 w 213"/>
                  <a:gd name="T31" fmla="*/ 22 h 54"/>
                  <a:gd name="T32" fmla="*/ 76 w 213"/>
                  <a:gd name="T33" fmla="*/ 17 h 54"/>
                  <a:gd name="T34" fmla="*/ 93 w 213"/>
                  <a:gd name="T35" fmla="*/ 13 h 54"/>
                  <a:gd name="T36" fmla="*/ 110 w 213"/>
                  <a:gd name="T37" fmla="*/ 9 h 54"/>
                  <a:gd name="T38" fmla="*/ 127 w 213"/>
                  <a:gd name="T39" fmla="*/ 5 h 54"/>
                  <a:gd name="T40" fmla="*/ 145 w 213"/>
                  <a:gd name="T41" fmla="*/ 0 h 54"/>
                  <a:gd name="T42" fmla="*/ 152 w 213"/>
                  <a:gd name="T43" fmla="*/ 0 h 54"/>
                  <a:gd name="T44" fmla="*/ 159 w 213"/>
                  <a:gd name="T45" fmla="*/ 0 h 54"/>
                  <a:gd name="T46" fmla="*/ 167 w 213"/>
                  <a:gd name="T47" fmla="*/ 0 h 54"/>
                  <a:gd name="T48" fmla="*/ 174 w 213"/>
                  <a:gd name="T49" fmla="*/ 1 h 54"/>
                  <a:gd name="T50" fmla="*/ 181 w 213"/>
                  <a:gd name="T51" fmla="*/ 2 h 54"/>
                  <a:gd name="T52" fmla="*/ 186 w 213"/>
                  <a:gd name="T53" fmla="*/ 3 h 54"/>
                  <a:gd name="T54" fmla="*/ 194 w 213"/>
                  <a:gd name="T55" fmla="*/ 5 h 54"/>
                  <a:gd name="T56" fmla="*/ 201 w 213"/>
                  <a:gd name="T57" fmla="*/ 7 h 54"/>
                  <a:gd name="T58" fmla="*/ 206 w 213"/>
                  <a:gd name="T59" fmla="*/ 8 h 54"/>
                  <a:gd name="T60" fmla="*/ 213 w 213"/>
                  <a:gd name="T61" fmla="*/ 9 h 54"/>
                  <a:gd name="T62" fmla="*/ 213 w 213"/>
                  <a:gd name="T63" fmla="*/ 9 h 54"/>
                  <a:gd name="T64" fmla="*/ 213 w 213"/>
                  <a:gd name="T65" fmla="*/ 8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13" h="54">
                    <a:moveTo>
                      <a:pt x="213" y="8"/>
                    </a:moveTo>
                    <a:lnTo>
                      <a:pt x="194" y="13"/>
                    </a:lnTo>
                    <a:lnTo>
                      <a:pt x="174" y="17"/>
                    </a:lnTo>
                    <a:lnTo>
                      <a:pt x="154" y="22"/>
                    </a:lnTo>
                    <a:lnTo>
                      <a:pt x="132" y="27"/>
                    </a:lnTo>
                    <a:lnTo>
                      <a:pt x="113" y="32"/>
                    </a:lnTo>
                    <a:lnTo>
                      <a:pt x="91" y="37"/>
                    </a:lnTo>
                    <a:lnTo>
                      <a:pt x="69" y="41"/>
                    </a:lnTo>
                    <a:lnTo>
                      <a:pt x="47" y="46"/>
                    </a:lnTo>
                    <a:lnTo>
                      <a:pt x="24" y="50"/>
                    </a:lnTo>
                    <a:lnTo>
                      <a:pt x="0" y="54"/>
                    </a:lnTo>
                    <a:lnTo>
                      <a:pt x="7" y="46"/>
                    </a:lnTo>
                    <a:lnTo>
                      <a:pt x="17" y="39"/>
                    </a:lnTo>
                    <a:lnTo>
                      <a:pt x="29" y="33"/>
                    </a:lnTo>
                    <a:lnTo>
                      <a:pt x="44" y="27"/>
                    </a:lnTo>
                    <a:lnTo>
                      <a:pt x="61" y="22"/>
                    </a:lnTo>
                    <a:lnTo>
                      <a:pt x="76" y="17"/>
                    </a:lnTo>
                    <a:lnTo>
                      <a:pt x="93" y="13"/>
                    </a:lnTo>
                    <a:lnTo>
                      <a:pt x="110" y="9"/>
                    </a:lnTo>
                    <a:lnTo>
                      <a:pt x="127" y="5"/>
                    </a:lnTo>
                    <a:lnTo>
                      <a:pt x="145" y="0"/>
                    </a:lnTo>
                    <a:lnTo>
                      <a:pt x="152" y="0"/>
                    </a:lnTo>
                    <a:lnTo>
                      <a:pt x="159" y="0"/>
                    </a:lnTo>
                    <a:lnTo>
                      <a:pt x="167" y="0"/>
                    </a:lnTo>
                    <a:lnTo>
                      <a:pt x="174" y="1"/>
                    </a:lnTo>
                    <a:lnTo>
                      <a:pt x="181" y="2"/>
                    </a:lnTo>
                    <a:lnTo>
                      <a:pt x="186" y="3"/>
                    </a:lnTo>
                    <a:lnTo>
                      <a:pt x="194" y="5"/>
                    </a:lnTo>
                    <a:lnTo>
                      <a:pt x="201" y="7"/>
                    </a:lnTo>
                    <a:lnTo>
                      <a:pt x="206" y="8"/>
                    </a:lnTo>
                    <a:lnTo>
                      <a:pt x="213" y="9"/>
                    </a:lnTo>
                    <a:lnTo>
                      <a:pt x="213" y="9"/>
                    </a:lnTo>
                    <a:lnTo>
                      <a:pt x="213" y="8"/>
                    </a:lnTo>
                    <a:close/>
                  </a:path>
                </a:pathLst>
              </a:custGeom>
              <a:solidFill>
                <a:srgbClr val="D18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522" name="Freeform 66"/>
              <p:cNvSpPr>
                <a:spLocks/>
              </p:cNvSpPr>
              <p:nvPr/>
            </p:nvSpPr>
            <p:spPr bwMode="auto">
              <a:xfrm>
                <a:off x="3949" y="3958"/>
                <a:ext cx="221" cy="54"/>
              </a:xfrm>
              <a:custGeom>
                <a:avLst/>
                <a:gdLst>
                  <a:gd name="T0" fmla="*/ 221 w 221"/>
                  <a:gd name="T1" fmla="*/ 0 h 54"/>
                  <a:gd name="T2" fmla="*/ 216 w 221"/>
                  <a:gd name="T3" fmla="*/ 5 h 54"/>
                  <a:gd name="T4" fmla="*/ 211 w 221"/>
                  <a:gd name="T5" fmla="*/ 8 h 54"/>
                  <a:gd name="T6" fmla="*/ 201 w 221"/>
                  <a:gd name="T7" fmla="*/ 12 h 54"/>
                  <a:gd name="T8" fmla="*/ 191 w 221"/>
                  <a:gd name="T9" fmla="*/ 13 h 54"/>
                  <a:gd name="T10" fmla="*/ 179 w 221"/>
                  <a:gd name="T11" fmla="*/ 15 h 54"/>
                  <a:gd name="T12" fmla="*/ 167 w 221"/>
                  <a:gd name="T13" fmla="*/ 16 h 54"/>
                  <a:gd name="T14" fmla="*/ 157 w 221"/>
                  <a:gd name="T15" fmla="*/ 17 h 54"/>
                  <a:gd name="T16" fmla="*/ 145 w 221"/>
                  <a:gd name="T17" fmla="*/ 20 h 54"/>
                  <a:gd name="T18" fmla="*/ 135 w 221"/>
                  <a:gd name="T19" fmla="*/ 22 h 54"/>
                  <a:gd name="T20" fmla="*/ 125 w 221"/>
                  <a:gd name="T21" fmla="*/ 24 h 54"/>
                  <a:gd name="T22" fmla="*/ 115 w 221"/>
                  <a:gd name="T23" fmla="*/ 29 h 54"/>
                  <a:gd name="T24" fmla="*/ 105 w 221"/>
                  <a:gd name="T25" fmla="*/ 32 h 54"/>
                  <a:gd name="T26" fmla="*/ 96 w 221"/>
                  <a:gd name="T27" fmla="*/ 36 h 54"/>
                  <a:gd name="T28" fmla="*/ 83 w 221"/>
                  <a:gd name="T29" fmla="*/ 38 h 54"/>
                  <a:gd name="T30" fmla="*/ 73 w 221"/>
                  <a:gd name="T31" fmla="*/ 41 h 54"/>
                  <a:gd name="T32" fmla="*/ 61 w 221"/>
                  <a:gd name="T33" fmla="*/ 44 h 54"/>
                  <a:gd name="T34" fmla="*/ 51 w 221"/>
                  <a:gd name="T35" fmla="*/ 46 h 54"/>
                  <a:gd name="T36" fmla="*/ 39 w 221"/>
                  <a:gd name="T37" fmla="*/ 49 h 54"/>
                  <a:gd name="T38" fmla="*/ 29 w 221"/>
                  <a:gd name="T39" fmla="*/ 52 h 54"/>
                  <a:gd name="T40" fmla="*/ 20 w 221"/>
                  <a:gd name="T41" fmla="*/ 54 h 54"/>
                  <a:gd name="T42" fmla="*/ 0 w 221"/>
                  <a:gd name="T43" fmla="*/ 45 h 54"/>
                  <a:gd name="T44" fmla="*/ 17 w 221"/>
                  <a:gd name="T45" fmla="*/ 38 h 54"/>
                  <a:gd name="T46" fmla="*/ 37 w 221"/>
                  <a:gd name="T47" fmla="*/ 30 h 54"/>
                  <a:gd name="T48" fmla="*/ 56 w 221"/>
                  <a:gd name="T49" fmla="*/ 23 h 54"/>
                  <a:gd name="T50" fmla="*/ 76 w 221"/>
                  <a:gd name="T51" fmla="*/ 17 h 54"/>
                  <a:gd name="T52" fmla="*/ 98 w 221"/>
                  <a:gd name="T53" fmla="*/ 12 h 54"/>
                  <a:gd name="T54" fmla="*/ 120 w 221"/>
                  <a:gd name="T55" fmla="*/ 7 h 54"/>
                  <a:gd name="T56" fmla="*/ 145 w 221"/>
                  <a:gd name="T57" fmla="*/ 4 h 54"/>
                  <a:gd name="T58" fmla="*/ 169 w 221"/>
                  <a:gd name="T59" fmla="*/ 1 h 54"/>
                  <a:gd name="T60" fmla="*/ 194 w 221"/>
                  <a:gd name="T61" fmla="*/ 0 h 54"/>
                  <a:gd name="T62" fmla="*/ 221 w 221"/>
                  <a:gd name="T63" fmla="*/ 0 h 54"/>
                  <a:gd name="T64" fmla="*/ 221 w 221"/>
                  <a:gd name="T65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21" h="54">
                    <a:moveTo>
                      <a:pt x="221" y="0"/>
                    </a:moveTo>
                    <a:lnTo>
                      <a:pt x="216" y="5"/>
                    </a:lnTo>
                    <a:lnTo>
                      <a:pt x="211" y="8"/>
                    </a:lnTo>
                    <a:lnTo>
                      <a:pt x="201" y="12"/>
                    </a:lnTo>
                    <a:lnTo>
                      <a:pt x="191" y="13"/>
                    </a:lnTo>
                    <a:lnTo>
                      <a:pt x="179" y="15"/>
                    </a:lnTo>
                    <a:lnTo>
                      <a:pt x="167" y="16"/>
                    </a:lnTo>
                    <a:lnTo>
                      <a:pt x="157" y="17"/>
                    </a:lnTo>
                    <a:lnTo>
                      <a:pt x="145" y="20"/>
                    </a:lnTo>
                    <a:lnTo>
                      <a:pt x="135" y="22"/>
                    </a:lnTo>
                    <a:lnTo>
                      <a:pt x="125" y="24"/>
                    </a:lnTo>
                    <a:lnTo>
                      <a:pt x="115" y="29"/>
                    </a:lnTo>
                    <a:lnTo>
                      <a:pt x="105" y="32"/>
                    </a:lnTo>
                    <a:lnTo>
                      <a:pt x="96" y="36"/>
                    </a:lnTo>
                    <a:lnTo>
                      <a:pt x="83" y="38"/>
                    </a:lnTo>
                    <a:lnTo>
                      <a:pt x="73" y="41"/>
                    </a:lnTo>
                    <a:lnTo>
                      <a:pt x="61" y="44"/>
                    </a:lnTo>
                    <a:lnTo>
                      <a:pt x="51" y="46"/>
                    </a:lnTo>
                    <a:lnTo>
                      <a:pt x="39" y="49"/>
                    </a:lnTo>
                    <a:lnTo>
                      <a:pt x="29" y="52"/>
                    </a:lnTo>
                    <a:lnTo>
                      <a:pt x="20" y="54"/>
                    </a:lnTo>
                    <a:lnTo>
                      <a:pt x="0" y="45"/>
                    </a:lnTo>
                    <a:lnTo>
                      <a:pt x="17" y="38"/>
                    </a:lnTo>
                    <a:lnTo>
                      <a:pt x="37" y="30"/>
                    </a:lnTo>
                    <a:lnTo>
                      <a:pt x="56" y="23"/>
                    </a:lnTo>
                    <a:lnTo>
                      <a:pt x="76" y="17"/>
                    </a:lnTo>
                    <a:lnTo>
                      <a:pt x="98" y="12"/>
                    </a:lnTo>
                    <a:lnTo>
                      <a:pt x="120" y="7"/>
                    </a:lnTo>
                    <a:lnTo>
                      <a:pt x="145" y="4"/>
                    </a:lnTo>
                    <a:lnTo>
                      <a:pt x="169" y="1"/>
                    </a:lnTo>
                    <a:lnTo>
                      <a:pt x="194" y="0"/>
                    </a:lnTo>
                    <a:lnTo>
                      <a:pt x="221" y="0"/>
                    </a:lnTo>
                    <a:lnTo>
                      <a:pt x="221" y="0"/>
                    </a:lnTo>
                    <a:close/>
                  </a:path>
                </a:pathLst>
              </a:custGeom>
              <a:solidFill>
                <a:srgbClr val="D18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523" name="Freeform 67"/>
              <p:cNvSpPr>
                <a:spLocks/>
              </p:cNvSpPr>
              <p:nvPr/>
            </p:nvSpPr>
            <p:spPr bwMode="auto">
              <a:xfrm>
                <a:off x="3464" y="3999"/>
                <a:ext cx="934" cy="217"/>
              </a:xfrm>
              <a:custGeom>
                <a:avLst/>
                <a:gdLst>
                  <a:gd name="T0" fmla="*/ 220 w 934"/>
                  <a:gd name="T1" fmla="*/ 161 h 217"/>
                  <a:gd name="T2" fmla="*/ 291 w 934"/>
                  <a:gd name="T3" fmla="*/ 169 h 217"/>
                  <a:gd name="T4" fmla="*/ 362 w 934"/>
                  <a:gd name="T5" fmla="*/ 177 h 217"/>
                  <a:gd name="T6" fmla="*/ 438 w 934"/>
                  <a:gd name="T7" fmla="*/ 185 h 217"/>
                  <a:gd name="T8" fmla="*/ 514 w 934"/>
                  <a:gd name="T9" fmla="*/ 191 h 217"/>
                  <a:gd name="T10" fmla="*/ 590 w 934"/>
                  <a:gd name="T11" fmla="*/ 195 h 217"/>
                  <a:gd name="T12" fmla="*/ 666 w 934"/>
                  <a:gd name="T13" fmla="*/ 196 h 217"/>
                  <a:gd name="T14" fmla="*/ 737 w 934"/>
                  <a:gd name="T15" fmla="*/ 191 h 217"/>
                  <a:gd name="T16" fmla="*/ 808 w 934"/>
                  <a:gd name="T17" fmla="*/ 182 h 217"/>
                  <a:gd name="T18" fmla="*/ 875 w 934"/>
                  <a:gd name="T19" fmla="*/ 167 h 217"/>
                  <a:gd name="T20" fmla="*/ 934 w 934"/>
                  <a:gd name="T21" fmla="*/ 144 h 217"/>
                  <a:gd name="T22" fmla="*/ 929 w 934"/>
                  <a:gd name="T23" fmla="*/ 160 h 217"/>
                  <a:gd name="T24" fmla="*/ 916 w 934"/>
                  <a:gd name="T25" fmla="*/ 174 h 217"/>
                  <a:gd name="T26" fmla="*/ 894 w 934"/>
                  <a:gd name="T27" fmla="*/ 183 h 217"/>
                  <a:gd name="T28" fmla="*/ 867 w 934"/>
                  <a:gd name="T29" fmla="*/ 190 h 217"/>
                  <a:gd name="T30" fmla="*/ 835 w 934"/>
                  <a:gd name="T31" fmla="*/ 196 h 217"/>
                  <a:gd name="T32" fmla="*/ 799 w 934"/>
                  <a:gd name="T33" fmla="*/ 200 h 217"/>
                  <a:gd name="T34" fmla="*/ 764 w 934"/>
                  <a:gd name="T35" fmla="*/ 204 h 217"/>
                  <a:gd name="T36" fmla="*/ 728 w 934"/>
                  <a:gd name="T37" fmla="*/ 207 h 217"/>
                  <a:gd name="T38" fmla="*/ 693 w 934"/>
                  <a:gd name="T39" fmla="*/ 211 h 217"/>
                  <a:gd name="T40" fmla="*/ 661 w 934"/>
                  <a:gd name="T41" fmla="*/ 215 h 217"/>
                  <a:gd name="T42" fmla="*/ 598 w 934"/>
                  <a:gd name="T43" fmla="*/ 216 h 217"/>
                  <a:gd name="T44" fmla="*/ 534 w 934"/>
                  <a:gd name="T45" fmla="*/ 217 h 217"/>
                  <a:gd name="T46" fmla="*/ 473 w 934"/>
                  <a:gd name="T47" fmla="*/ 216 h 217"/>
                  <a:gd name="T48" fmla="*/ 411 w 934"/>
                  <a:gd name="T49" fmla="*/ 214 h 217"/>
                  <a:gd name="T50" fmla="*/ 350 w 934"/>
                  <a:gd name="T51" fmla="*/ 209 h 217"/>
                  <a:gd name="T52" fmla="*/ 291 w 934"/>
                  <a:gd name="T53" fmla="*/ 203 h 217"/>
                  <a:gd name="T54" fmla="*/ 232 w 934"/>
                  <a:gd name="T55" fmla="*/ 193 h 217"/>
                  <a:gd name="T56" fmla="*/ 176 w 934"/>
                  <a:gd name="T57" fmla="*/ 180 h 217"/>
                  <a:gd name="T58" fmla="*/ 122 w 934"/>
                  <a:gd name="T59" fmla="*/ 163 h 217"/>
                  <a:gd name="T60" fmla="*/ 71 w 934"/>
                  <a:gd name="T61" fmla="*/ 141 h 217"/>
                  <a:gd name="T62" fmla="*/ 71 w 934"/>
                  <a:gd name="T63" fmla="*/ 126 h 217"/>
                  <a:gd name="T64" fmla="*/ 68 w 934"/>
                  <a:gd name="T65" fmla="*/ 111 h 217"/>
                  <a:gd name="T66" fmla="*/ 63 w 934"/>
                  <a:gd name="T67" fmla="*/ 96 h 217"/>
                  <a:gd name="T68" fmla="*/ 58 w 934"/>
                  <a:gd name="T69" fmla="*/ 83 h 217"/>
                  <a:gd name="T70" fmla="*/ 51 w 934"/>
                  <a:gd name="T71" fmla="*/ 69 h 217"/>
                  <a:gd name="T72" fmla="*/ 41 w 934"/>
                  <a:gd name="T73" fmla="*/ 55 h 217"/>
                  <a:gd name="T74" fmla="*/ 32 w 934"/>
                  <a:gd name="T75" fmla="*/ 41 h 217"/>
                  <a:gd name="T76" fmla="*/ 22 w 934"/>
                  <a:gd name="T77" fmla="*/ 28 h 217"/>
                  <a:gd name="T78" fmla="*/ 12 w 934"/>
                  <a:gd name="T79" fmla="*/ 14 h 217"/>
                  <a:gd name="T80" fmla="*/ 0 w 934"/>
                  <a:gd name="T81" fmla="*/ 0 h 217"/>
                  <a:gd name="T82" fmla="*/ 36 w 934"/>
                  <a:gd name="T83" fmla="*/ 12 h 217"/>
                  <a:gd name="T84" fmla="*/ 61 w 934"/>
                  <a:gd name="T85" fmla="*/ 27 h 217"/>
                  <a:gd name="T86" fmla="*/ 76 w 934"/>
                  <a:gd name="T87" fmla="*/ 44 h 217"/>
                  <a:gd name="T88" fmla="*/ 88 w 934"/>
                  <a:gd name="T89" fmla="*/ 63 h 217"/>
                  <a:gd name="T90" fmla="*/ 95 w 934"/>
                  <a:gd name="T91" fmla="*/ 83 h 217"/>
                  <a:gd name="T92" fmla="*/ 105 w 934"/>
                  <a:gd name="T93" fmla="*/ 102 h 217"/>
                  <a:gd name="T94" fmla="*/ 120 w 934"/>
                  <a:gd name="T95" fmla="*/ 121 h 217"/>
                  <a:gd name="T96" fmla="*/ 142 w 934"/>
                  <a:gd name="T97" fmla="*/ 139 h 217"/>
                  <a:gd name="T98" fmla="*/ 176 w 934"/>
                  <a:gd name="T99" fmla="*/ 152 h 217"/>
                  <a:gd name="T100" fmla="*/ 220 w 934"/>
                  <a:gd name="T101" fmla="*/ 161 h 217"/>
                  <a:gd name="T102" fmla="*/ 220 w 934"/>
                  <a:gd name="T103" fmla="*/ 161 h 2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934" h="217">
                    <a:moveTo>
                      <a:pt x="220" y="161"/>
                    </a:moveTo>
                    <a:lnTo>
                      <a:pt x="291" y="169"/>
                    </a:lnTo>
                    <a:lnTo>
                      <a:pt x="362" y="177"/>
                    </a:lnTo>
                    <a:lnTo>
                      <a:pt x="438" y="185"/>
                    </a:lnTo>
                    <a:lnTo>
                      <a:pt x="514" y="191"/>
                    </a:lnTo>
                    <a:lnTo>
                      <a:pt x="590" y="195"/>
                    </a:lnTo>
                    <a:lnTo>
                      <a:pt x="666" y="196"/>
                    </a:lnTo>
                    <a:lnTo>
                      <a:pt x="737" y="191"/>
                    </a:lnTo>
                    <a:lnTo>
                      <a:pt x="808" y="182"/>
                    </a:lnTo>
                    <a:lnTo>
                      <a:pt x="875" y="167"/>
                    </a:lnTo>
                    <a:lnTo>
                      <a:pt x="934" y="144"/>
                    </a:lnTo>
                    <a:lnTo>
                      <a:pt x="929" y="160"/>
                    </a:lnTo>
                    <a:lnTo>
                      <a:pt x="916" y="174"/>
                    </a:lnTo>
                    <a:lnTo>
                      <a:pt x="894" y="183"/>
                    </a:lnTo>
                    <a:lnTo>
                      <a:pt x="867" y="190"/>
                    </a:lnTo>
                    <a:lnTo>
                      <a:pt x="835" y="196"/>
                    </a:lnTo>
                    <a:lnTo>
                      <a:pt x="799" y="200"/>
                    </a:lnTo>
                    <a:lnTo>
                      <a:pt x="764" y="204"/>
                    </a:lnTo>
                    <a:lnTo>
                      <a:pt x="728" y="207"/>
                    </a:lnTo>
                    <a:lnTo>
                      <a:pt x="693" y="211"/>
                    </a:lnTo>
                    <a:lnTo>
                      <a:pt x="661" y="215"/>
                    </a:lnTo>
                    <a:lnTo>
                      <a:pt x="598" y="216"/>
                    </a:lnTo>
                    <a:lnTo>
                      <a:pt x="534" y="217"/>
                    </a:lnTo>
                    <a:lnTo>
                      <a:pt x="473" y="216"/>
                    </a:lnTo>
                    <a:lnTo>
                      <a:pt x="411" y="214"/>
                    </a:lnTo>
                    <a:lnTo>
                      <a:pt x="350" y="209"/>
                    </a:lnTo>
                    <a:lnTo>
                      <a:pt x="291" y="203"/>
                    </a:lnTo>
                    <a:lnTo>
                      <a:pt x="232" y="193"/>
                    </a:lnTo>
                    <a:lnTo>
                      <a:pt x="176" y="180"/>
                    </a:lnTo>
                    <a:lnTo>
                      <a:pt x="122" y="163"/>
                    </a:lnTo>
                    <a:lnTo>
                      <a:pt x="71" y="141"/>
                    </a:lnTo>
                    <a:lnTo>
                      <a:pt x="71" y="126"/>
                    </a:lnTo>
                    <a:lnTo>
                      <a:pt x="68" y="111"/>
                    </a:lnTo>
                    <a:lnTo>
                      <a:pt x="63" y="96"/>
                    </a:lnTo>
                    <a:lnTo>
                      <a:pt x="58" y="83"/>
                    </a:lnTo>
                    <a:lnTo>
                      <a:pt x="51" y="69"/>
                    </a:lnTo>
                    <a:lnTo>
                      <a:pt x="41" y="55"/>
                    </a:lnTo>
                    <a:lnTo>
                      <a:pt x="32" y="41"/>
                    </a:lnTo>
                    <a:lnTo>
                      <a:pt x="22" y="28"/>
                    </a:lnTo>
                    <a:lnTo>
                      <a:pt x="12" y="14"/>
                    </a:lnTo>
                    <a:lnTo>
                      <a:pt x="0" y="0"/>
                    </a:lnTo>
                    <a:lnTo>
                      <a:pt x="36" y="12"/>
                    </a:lnTo>
                    <a:lnTo>
                      <a:pt x="61" y="27"/>
                    </a:lnTo>
                    <a:lnTo>
                      <a:pt x="76" y="44"/>
                    </a:lnTo>
                    <a:lnTo>
                      <a:pt x="88" y="63"/>
                    </a:lnTo>
                    <a:lnTo>
                      <a:pt x="95" y="83"/>
                    </a:lnTo>
                    <a:lnTo>
                      <a:pt x="105" y="102"/>
                    </a:lnTo>
                    <a:lnTo>
                      <a:pt x="120" y="121"/>
                    </a:lnTo>
                    <a:lnTo>
                      <a:pt x="142" y="139"/>
                    </a:lnTo>
                    <a:lnTo>
                      <a:pt x="176" y="152"/>
                    </a:lnTo>
                    <a:lnTo>
                      <a:pt x="220" y="161"/>
                    </a:lnTo>
                    <a:lnTo>
                      <a:pt x="220" y="161"/>
                    </a:lnTo>
                    <a:close/>
                  </a:path>
                </a:pathLst>
              </a:custGeom>
              <a:solidFill>
                <a:srgbClr val="D18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524" name="Freeform 68"/>
              <p:cNvSpPr>
                <a:spLocks/>
              </p:cNvSpPr>
              <p:nvPr/>
            </p:nvSpPr>
            <p:spPr bwMode="auto">
              <a:xfrm>
                <a:off x="2140" y="3743"/>
                <a:ext cx="101" cy="121"/>
              </a:xfrm>
              <a:custGeom>
                <a:avLst/>
                <a:gdLst>
                  <a:gd name="T0" fmla="*/ 81 w 101"/>
                  <a:gd name="T1" fmla="*/ 103 h 121"/>
                  <a:gd name="T2" fmla="*/ 44 w 101"/>
                  <a:gd name="T3" fmla="*/ 121 h 121"/>
                  <a:gd name="T4" fmla="*/ 39 w 101"/>
                  <a:gd name="T5" fmla="*/ 110 h 121"/>
                  <a:gd name="T6" fmla="*/ 34 w 101"/>
                  <a:gd name="T7" fmla="*/ 100 h 121"/>
                  <a:gd name="T8" fmla="*/ 29 w 101"/>
                  <a:gd name="T9" fmla="*/ 88 h 121"/>
                  <a:gd name="T10" fmla="*/ 25 w 101"/>
                  <a:gd name="T11" fmla="*/ 77 h 121"/>
                  <a:gd name="T12" fmla="*/ 20 w 101"/>
                  <a:gd name="T13" fmla="*/ 67 h 121"/>
                  <a:gd name="T14" fmla="*/ 15 w 101"/>
                  <a:gd name="T15" fmla="*/ 55 h 121"/>
                  <a:gd name="T16" fmla="*/ 10 w 101"/>
                  <a:gd name="T17" fmla="*/ 44 h 121"/>
                  <a:gd name="T18" fmla="*/ 5 w 101"/>
                  <a:gd name="T19" fmla="*/ 32 h 121"/>
                  <a:gd name="T20" fmla="*/ 3 w 101"/>
                  <a:gd name="T21" fmla="*/ 20 h 121"/>
                  <a:gd name="T22" fmla="*/ 0 w 101"/>
                  <a:gd name="T23" fmla="*/ 6 h 121"/>
                  <a:gd name="T24" fmla="*/ 47 w 101"/>
                  <a:gd name="T25" fmla="*/ 0 h 121"/>
                  <a:gd name="T26" fmla="*/ 76 w 101"/>
                  <a:gd name="T27" fmla="*/ 0 h 121"/>
                  <a:gd name="T28" fmla="*/ 93 w 101"/>
                  <a:gd name="T29" fmla="*/ 6 h 121"/>
                  <a:gd name="T30" fmla="*/ 101 w 101"/>
                  <a:gd name="T31" fmla="*/ 16 h 121"/>
                  <a:gd name="T32" fmla="*/ 101 w 101"/>
                  <a:gd name="T33" fmla="*/ 30 h 121"/>
                  <a:gd name="T34" fmla="*/ 93 w 101"/>
                  <a:gd name="T35" fmla="*/ 46 h 121"/>
                  <a:gd name="T36" fmla="*/ 86 w 101"/>
                  <a:gd name="T37" fmla="*/ 62 h 121"/>
                  <a:gd name="T38" fmla="*/ 81 w 101"/>
                  <a:gd name="T39" fmla="*/ 78 h 121"/>
                  <a:gd name="T40" fmla="*/ 79 w 101"/>
                  <a:gd name="T41" fmla="*/ 93 h 121"/>
                  <a:gd name="T42" fmla="*/ 81 w 101"/>
                  <a:gd name="T43" fmla="*/ 104 h 121"/>
                  <a:gd name="T44" fmla="*/ 81 w 101"/>
                  <a:gd name="T45" fmla="*/ 104 h 121"/>
                  <a:gd name="T46" fmla="*/ 81 w 101"/>
                  <a:gd name="T47" fmla="*/ 103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01" h="121">
                    <a:moveTo>
                      <a:pt x="81" y="103"/>
                    </a:moveTo>
                    <a:lnTo>
                      <a:pt x="44" y="121"/>
                    </a:lnTo>
                    <a:lnTo>
                      <a:pt x="39" y="110"/>
                    </a:lnTo>
                    <a:lnTo>
                      <a:pt x="34" y="100"/>
                    </a:lnTo>
                    <a:lnTo>
                      <a:pt x="29" y="88"/>
                    </a:lnTo>
                    <a:lnTo>
                      <a:pt x="25" y="77"/>
                    </a:lnTo>
                    <a:lnTo>
                      <a:pt x="20" y="67"/>
                    </a:lnTo>
                    <a:lnTo>
                      <a:pt x="15" y="55"/>
                    </a:lnTo>
                    <a:lnTo>
                      <a:pt x="10" y="44"/>
                    </a:lnTo>
                    <a:lnTo>
                      <a:pt x="5" y="32"/>
                    </a:lnTo>
                    <a:lnTo>
                      <a:pt x="3" y="20"/>
                    </a:lnTo>
                    <a:lnTo>
                      <a:pt x="0" y="6"/>
                    </a:lnTo>
                    <a:lnTo>
                      <a:pt x="47" y="0"/>
                    </a:lnTo>
                    <a:lnTo>
                      <a:pt x="76" y="0"/>
                    </a:lnTo>
                    <a:lnTo>
                      <a:pt x="93" y="6"/>
                    </a:lnTo>
                    <a:lnTo>
                      <a:pt x="101" y="16"/>
                    </a:lnTo>
                    <a:lnTo>
                      <a:pt x="101" y="30"/>
                    </a:lnTo>
                    <a:lnTo>
                      <a:pt x="93" y="46"/>
                    </a:lnTo>
                    <a:lnTo>
                      <a:pt x="86" y="62"/>
                    </a:lnTo>
                    <a:lnTo>
                      <a:pt x="81" y="78"/>
                    </a:lnTo>
                    <a:lnTo>
                      <a:pt x="79" y="93"/>
                    </a:lnTo>
                    <a:lnTo>
                      <a:pt x="81" y="104"/>
                    </a:lnTo>
                    <a:lnTo>
                      <a:pt x="81" y="104"/>
                    </a:lnTo>
                    <a:lnTo>
                      <a:pt x="81" y="103"/>
                    </a:lnTo>
                    <a:close/>
                  </a:path>
                </a:pathLst>
              </a:custGeom>
              <a:solidFill>
                <a:srgbClr val="FF00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525" name="Freeform 69"/>
              <p:cNvSpPr>
                <a:spLocks/>
              </p:cNvSpPr>
              <p:nvPr/>
            </p:nvSpPr>
            <p:spPr bwMode="auto">
              <a:xfrm>
                <a:off x="2258" y="3747"/>
                <a:ext cx="122" cy="132"/>
              </a:xfrm>
              <a:custGeom>
                <a:avLst/>
                <a:gdLst>
                  <a:gd name="T0" fmla="*/ 122 w 122"/>
                  <a:gd name="T1" fmla="*/ 2 h 132"/>
                  <a:gd name="T2" fmla="*/ 103 w 122"/>
                  <a:gd name="T3" fmla="*/ 132 h 132"/>
                  <a:gd name="T4" fmla="*/ 56 w 122"/>
                  <a:gd name="T5" fmla="*/ 131 h 132"/>
                  <a:gd name="T6" fmla="*/ 24 w 122"/>
                  <a:gd name="T7" fmla="*/ 125 h 132"/>
                  <a:gd name="T8" fmla="*/ 7 w 122"/>
                  <a:gd name="T9" fmla="*/ 115 h 132"/>
                  <a:gd name="T10" fmla="*/ 0 w 122"/>
                  <a:gd name="T11" fmla="*/ 103 h 132"/>
                  <a:gd name="T12" fmla="*/ 2 w 122"/>
                  <a:gd name="T13" fmla="*/ 87 h 132"/>
                  <a:gd name="T14" fmla="*/ 10 w 122"/>
                  <a:gd name="T15" fmla="*/ 71 h 132"/>
                  <a:gd name="T16" fmla="*/ 17 w 122"/>
                  <a:gd name="T17" fmla="*/ 52 h 132"/>
                  <a:gd name="T18" fmla="*/ 24 w 122"/>
                  <a:gd name="T19" fmla="*/ 35 h 132"/>
                  <a:gd name="T20" fmla="*/ 27 w 122"/>
                  <a:gd name="T21" fmla="*/ 18 h 132"/>
                  <a:gd name="T22" fmla="*/ 22 w 122"/>
                  <a:gd name="T23" fmla="*/ 2 h 132"/>
                  <a:gd name="T24" fmla="*/ 34 w 122"/>
                  <a:gd name="T25" fmla="*/ 3 h 132"/>
                  <a:gd name="T26" fmla="*/ 46 w 122"/>
                  <a:gd name="T27" fmla="*/ 3 h 132"/>
                  <a:gd name="T28" fmla="*/ 56 w 122"/>
                  <a:gd name="T29" fmla="*/ 2 h 132"/>
                  <a:gd name="T30" fmla="*/ 63 w 122"/>
                  <a:gd name="T31" fmla="*/ 2 h 132"/>
                  <a:gd name="T32" fmla="*/ 73 w 122"/>
                  <a:gd name="T33" fmla="*/ 1 h 132"/>
                  <a:gd name="T34" fmla="*/ 83 w 122"/>
                  <a:gd name="T35" fmla="*/ 0 h 132"/>
                  <a:gd name="T36" fmla="*/ 93 w 122"/>
                  <a:gd name="T37" fmla="*/ 0 h 132"/>
                  <a:gd name="T38" fmla="*/ 103 w 122"/>
                  <a:gd name="T39" fmla="*/ 0 h 132"/>
                  <a:gd name="T40" fmla="*/ 112 w 122"/>
                  <a:gd name="T41" fmla="*/ 1 h 132"/>
                  <a:gd name="T42" fmla="*/ 122 w 122"/>
                  <a:gd name="T43" fmla="*/ 2 h 132"/>
                  <a:gd name="T44" fmla="*/ 122 w 122"/>
                  <a:gd name="T45" fmla="*/ 2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22" h="132">
                    <a:moveTo>
                      <a:pt x="122" y="2"/>
                    </a:moveTo>
                    <a:lnTo>
                      <a:pt x="103" y="132"/>
                    </a:lnTo>
                    <a:lnTo>
                      <a:pt x="56" y="131"/>
                    </a:lnTo>
                    <a:lnTo>
                      <a:pt x="24" y="125"/>
                    </a:lnTo>
                    <a:lnTo>
                      <a:pt x="7" y="115"/>
                    </a:lnTo>
                    <a:lnTo>
                      <a:pt x="0" y="103"/>
                    </a:lnTo>
                    <a:lnTo>
                      <a:pt x="2" y="87"/>
                    </a:lnTo>
                    <a:lnTo>
                      <a:pt x="10" y="71"/>
                    </a:lnTo>
                    <a:lnTo>
                      <a:pt x="17" y="52"/>
                    </a:lnTo>
                    <a:lnTo>
                      <a:pt x="24" y="35"/>
                    </a:lnTo>
                    <a:lnTo>
                      <a:pt x="27" y="18"/>
                    </a:lnTo>
                    <a:lnTo>
                      <a:pt x="22" y="2"/>
                    </a:lnTo>
                    <a:lnTo>
                      <a:pt x="34" y="3"/>
                    </a:lnTo>
                    <a:lnTo>
                      <a:pt x="46" y="3"/>
                    </a:lnTo>
                    <a:lnTo>
                      <a:pt x="56" y="2"/>
                    </a:lnTo>
                    <a:lnTo>
                      <a:pt x="63" y="2"/>
                    </a:lnTo>
                    <a:lnTo>
                      <a:pt x="73" y="1"/>
                    </a:lnTo>
                    <a:lnTo>
                      <a:pt x="83" y="0"/>
                    </a:lnTo>
                    <a:lnTo>
                      <a:pt x="93" y="0"/>
                    </a:lnTo>
                    <a:lnTo>
                      <a:pt x="103" y="0"/>
                    </a:lnTo>
                    <a:lnTo>
                      <a:pt x="112" y="1"/>
                    </a:lnTo>
                    <a:lnTo>
                      <a:pt x="122" y="2"/>
                    </a:lnTo>
                    <a:lnTo>
                      <a:pt x="122" y="2"/>
                    </a:lnTo>
                    <a:close/>
                  </a:path>
                </a:pathLst>
              </a:custGeom>
              <a:solidFill>
                <a:srgbClr val="B3D9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526" name="Freeform 70"/>
              <p:cNvSpPr>
                <a:spLocks/>
              </p:cNvSpPr>
              <p:nvPr/>
            </p:nvSpPr>
            <p:spPr bwMode="auto">
              <a:xfrm>
                <a:off x="2405" y="3749"/>
                <a:ext cx="88" cy="185"/>
              </a:xfrm>
              <a:custGeom>
                <a:avLst/>
                <a:gdLst>
                  <a:gd name="T0" fmla="*/ 88 w 88"/>
                  <a:gd name="T1" fmla="*/ 0 h 185"/>
                  <a:gd name="T2" fmla="*/ 88 w 88"/>
                  <a:gd name="T3" fmla="*/ 19 h 185"/>
                  <a:gd name="T4" fmla="*/ 88 w 88"/>
                  <a:gd name="T5" fmla="*/ 38 h 185"/>
                  <a:gd name="T6" fmla="*/ 86 w 88"/>
                  <a:gd name="T7" fmla="*/ 56 h 185"/>
                  <a:gd name="T8" fmla="*/ 86 w 88"/>
                  <a:gd name="T9" fmla="*/ 75 h 185"/>
                  <a:gd name="T10" fmla="*/ 86 w 88"/>
                  <a:gd name="T11" fmla="*/ 94 h 185"/>
                  <a:gd name="T12" fmla="*/ 83 w 88"/>
                  <a:gd name="T13" fmla="*/ 112 h 185"/>
                  <a:gd name="T14" fmla="*/ 81 w 88"/>
                  <a:gd name="T15" fmla="*/ 130 h 185"/>
                  <a:gd name="T16" fmla="*/ 76 w 88"/>
                  <a:gd name="T17" fmla="*/ 150 h 185"/>
                  <a:gd name="T18" fmla="*/ 71 w 88"/>
                  <a:gd name="T19" fmla="*/ 168 h 185"/>
                  <a:gd name="T20" fmla="*/ 64 w 88"/>
                  <a:gd name="T21" fmla="*/ 185 h 185"/>
                  <a:gd name="T22" fmla="*/ 34 w 88"/>
                  <a:gd name="T23" fmla="*/ 173 h 185"/>
                  <a:gd name="T24" fmla="*/ 14 w 88"/>
                  <a:gd name="T25" fmla="*/ 157 h 185"/>
                  <a:gd name="T26" fmla="*/ 2 w 88"/>
                  <a:gd name="T27" fmla="*/ 139 h 185"/>
                  <a:gd name="T28" fmla="*/ 0 w 88"/>
                  <a:gd name="T29" fmla="*/ 120 h 185"/>
                  <a:gd name="T30" fmla="*/ 2 w 88"/>
                  <a:gd name="T31" fmla="*/ 99 h 185"/>
                  <a:gd name="T32" fmla="*/ 7 w 88"/>
                  <a:gd name="T33" fmla="*/ 79 h 185"/>
                  <a:gd name="T34" fmla="*/ 12 w 88"/>
                  <a:gd name="T35" fmla="*/ 58 h 185"/>
                  <a:gd name="T36" fmla="*/ 17 w 88"/>
                  <a:gd name="T37" fmla="*/ 38 h 185"/>
                  <a:gd name="T38" fmla="*/ 22 w 88"/>
                  <a:gd name="T39" fmla="*/ 18 h 185"/>
                  <a:gd name="T40" fmla="*/ 19 w 88"/>
                  <a:gd name="T41" fmla="*/ 0 h 185"/>
                  <a:gd name="T42" fmla="*/ 88 w 88"/>
                  <a:gd name="T43" fmla="*/ 0 h 185"/>
                  <a:gd name="T44" fmla="*/ 88 w 88"/>
                  <a:gd name="T45" fmla="*/ 0 h 1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88" h="185">
                    <a:moveTo>
                      <a:pt x="88" y="0"/>
                    </a:moveTo>
                    <a:lnTo>
                      <a:pt x="88" y="19"/>
                    </a:lnTo>
                    <a:lnTo>
                      <a:pt x="88" y="38"/>
                    </a:lnTo>
                    <a:lnTo>
                      <a:pt x="86" y="56"/>
                    </a:lnTo>
                    <a:lnTo>
                      <a:pt x="86" y="75"/>
                    </a:lnTo>
                    <a:lnTo>
                      <a:pt x="86" y="94"/>
                    </a:lnTo>
                    <a:lnTo>
                      <a:pt x="83" y="112"/>
                    </a:lnTo>
                    <a:lnTo>
                      <a:pt x="81" y="130"/>
                    </a:lnTo>
                    <a:lnTo>
                      <a:pt x="76" y="150"/>
                    </a:lnTo>
                    <a:lnTo>
                      <a:pt x="71" y="168"/>
                    </a:lnTo>
                    <a:lnTo>
                      <a:pt x="64" y="185"/>
                    </a:lnTo>
                    <a:lnTo>
                      <a:pt x="34" y="173"/>
                    </a:lnTo>
                    <a:lnTo>
                      <a:pt x="14" y="157"/>
                    </a:lnTo>
                    <a:lnTo>
                      <a:pt x="2" y="139"/>
                    </a:lnTo>
                    <a:lnTo>
                      <a:pt x="0" y="120"/>
                    </a:lnTo>
                    <a:lnTo>
                      <a:pt x="2" y="99"/>
                    </a:lnTo>
                    <a:lnTo>
                      <a:pt x="7" y="79"/>
                    </a:lnTo>
                    <a:lnTo>
                      <a:pt x="12" y="58"/>
                    </a:lnTo>
                    <a:lnTo>
                      <a:pt x="17" y="38"/>
                    </a:lnTo>
                    <a:lnTo>
                      <a:pt x="22" y="18"/>
                    </a:lnTo>
                    <a:lnTo>
                      <a:pt x="19" y="0"/>
                    </a:lnTo>
                    <a:lnTo>
                      <a:pt x="88" y="0"/>
                    </a:lnTo>
                    <a:lnTo>
                      <a:pt x="88" y="0"/>
                    </a:lnTo>
                    <a:close/>
                  </a:path>
                </a:pathLst>
              </a:custGeom>
              <a:solidFill>
                <a:srgbClr val="FF00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527" name="Freeform 71"/>
              <p:cNvSpPr>
                <a:spLocks/>
              </p:cNvSpPr>
              <p:nvPr/>
            </p:nvSpPr>
            <p:spPr bwMode="auto">
              <a:xfrm>
                <a:off x="2184" y="3977"/>
                <a:ext cx="275" cy="147"/>
              </a:xfrm>
              <a:custGeom>
                <a:avLst/>
                <a:gdLst>
                  <a:gd name="T0" fmla="*/ 265 w 275"/>
                  <a:gd name="T1" fmla="*/ 86 h 147"/>
                  <a:gd name="T2" fmla="*/ 262 w 275"/>
                  <a:gd name="T3" fmla="*/ 94 h 147"/>
                  <a:gd name="T4" fmla="*/ 262 w 275"/>
                  <a:gd name="T5" fmla="*/ 100 h 147"/>
                  <a:gd name="T6" fmla="*/ 265 w 275"/>
                  <a:gd name="T7" fmla="*/ 106 h 147"/>
                  <a:gd name="T8" fmla="*/ 270 w 275"/>
                  <a:gd name="T9" fmla="*/ 113 h 147"/>
                  <a:gd name="T10" fmla="*/ 272 w 275"/>
                  <a:gd name="T11" fmla="*/ 120 h 147"/>
                  <a:gd name="T12" fmla="*/ 275 w 275"/>
                  <a:gd name="T13" fmla="*/ 126 h 147"/>
                  <a:gd name="T14" fmla="*/ 275 w 275"/>
                  <a:gd name="T15" fmla="*/ 131 h 147"/>
                  <a:gd name="T16" fmla="*/ 272 w 275"/>
                  <a:gd name="T17" fmla="*/ 137 h 147"/>
                  <a:gd name="T18" fmla="*/ 267 w 275"/>
                  <a:gd name="T19" fmla="*/ 143 h 147"/>
                  <a:gd name="T20" fmla="*/ 258 w 275"/>
                  <a:gd name="T21" fmla="*/ 147 h 147"/>
                  <a:gd name="T22" fmla="*/ 240 w 275"/>
                  <a:gd name="T23" fmla="*/ 129 h 147"/>
                  <a:gd name="T24" fmla="*/ 216 w 275"/>
                  <a:gd name="T25" fmla="*/ 114 h 147"/>
                  <a:gd name="T26" fmla="*/ 184 w 275"/>
                  <a:gd name="T27" fmla="*/ 100 h 147"/>
                  <a:gd name="T28" fmla="*/ 150 w 275"/>
                  <a:gd name="T29" fmla="*/ 89 h 147"/>
                  <a:gd name="T30" fmla="*/ 113 w 275"/>
                  <a:gd name="T31" fmla="*/ 78 h 147"/>
                  <a:gd name="T32" fmla="*/ 79 w 275"/>
                  <a:gd name="T33" fmla="*/ 66 h 147"/>
                  <a:gd name="T34" fmla="*/ 47 w 275"/>
                  <a:gd name="T35" fmla="*/ 54 h 147"/>
                  <a:gd name="T36" fmla="*/ 22 w 275"/>
                  <a:gd name="T37" fmla="*/ 39 h 147"/>
                  <a:gd name="T38" fmla="*/ 8 w 275"/>
                  <a:gd name="T39" fmla="*/ 22 h 147"/>
                  <a:gd name="T40" fmla="*/ 0 w 275"/>
                  <a:gd name="T41" fmla="*/ 0 h 147"/>
                  <a:gd name="T42" fmla="*/ 35 w 275"/>
                  <a:gd name="T43" fmla="*/ 2 h 147"/>
                  <a:gd name="T44" fmla="*/ 69 w 275"/>
                  <a:gd name="T45" fmla="*/ 6 h 147"/>
                  <a:gd name="T46" fmla="*/ 101 w 275"/>
                  <a:gd name="T47" fmla="*/ 11 h 147"/>
                  <a:gd name="T48" fmla="*/ 130 w 275"/>
                  <a:gd name="T49" fmla="*/ 18 h 147"/>
                  <a:gd name="T50" fmla="*/ 160 w 275"/>
                  <a:gd name="T51" fmla="*/ 27 h 147"/>
                  <a:gd name="T52" fmla="*/ 184 w 275"/>
                  <a:gd name="T53" fmla="*/ 36 h 147"/>
                  <a:gd name="T54" fmla="*/ 209 w 275"/>
                  <a:gd name="T55" fmla="*/ 48 h 147"/>
                  <a:gd name="T56" fmla="*/ 231 w 275"/>
                  <a:gd name="T57" fmla="*/ 59 h 147"/>
                  <a:gd name="T58" fmla="*/ 250 w 275"/>
                  <a:gd name="T59" fmla="*/ 73 h 147"/>
                  <a:gd name="T60" fmla="*/ 265 w 275"/>
                  <a:gd name="T61" fmla="*/ 86 h 147"/>
                  <a:gd name="T62" fmla="*/ 265 w 275"/>
                  <a:gd name="T63" fmla="*/ 86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75" h="147">
                    <a:moveTo>
                      <a:pt x="265" y="86"/>
                    </a:moveTo>
                    <a:lnTo>
                      <a:pt x="262" y="94"/>
                    </a:lnTo>
                    <a:lnTo>
                      <a:pt x="262" y="100"/>
                    </a:lnTo>
                    <a:lnTo>
                      <a:pt x="265" y="106"/>
                    </a:lnTo>
                    <a:lnTo>
                      <a:pt x="270" y="113"/>
                    </a:lnTo>
                    <a:lnTo>
                      <a:pt x="272" y="120"/>
                    </a:lnTo>
                    <a:lnTo>
                      <a:pt x="275" y="126"/>
                    </a:lnTo>
                    <a:lnTo>
                      <a:pt x="275" y="131"/>
                    </a:lnTo>
                    <a:lnTo>
                      <a:pt x="272" y="137"/>
                    </a:lnTo>
                    <a:lnTo>
                      <a:pt x="267" y="143"/>
                    </a:lnTo>
                    <a:lnTo>
                      <a:pt x="258" y="147"/>
                    </a:lnTo>
                    <a:lnTo>
                      <a:pt x="240" y="129"/>
                    </a:lnTo>
                    <a:lnTo>
                      <a:pt x="216" y="114"/>
                    </a:lnTo>
                    <a:lnTo>
                      <a:pt x="184" y="100"/>
                    </a:lnTo>
                    <a:lnTo>
                      <a:pt x="150" y="89"/>
                    </a:lnTo>
                    <a:lnTo>
                      <a:pt x="113" y="78"/>
                    </a:lnTo>
                    <a:lnTo>
                      <a:pt x="79" y="66"/>
                    </a:lnTo>
                    <a:lnTo>
                      <a:pt x="47" y="54"/>
                    </a:lnTo>
                    <a:lnTo>
                      <a:pt x="22" y="39"/>
                    </a:lnTo>
                    <a:lnTo>
                      <a:pt x="8" y="22"/>
                    </a:lnTo>
                    <a:lnTo>
                      <a:pt x="0" y="0"/>
                    </a:lnTo>
                    <a:lnTo>
                      <a:pt x="35" y="2"/>
                    </a:lnTo>
                    <a:lnTo>
                      <a:pt x="69" y="6"/>
                    </a:lnTo>
                    <a:lnTo>
                      <a:pt x="101" y="11"/>
                    </a:lnTo>
                    <a:lnTo>
                      <a:pt x="130" y="18"/>
                    </a:lnTo>
                    <a:lnTo>
                      <a:pt x="160" y="27"/>
                    </a:lnTo>
                    <a:lnTo>
                      <a:pt x="184" y="36"/>
                    </a:lnTo>
                    <a:lnTo>
                      <a:pt x="209" y="48"/>
                    </a:lnTo>
                    <a:lnTo>
                      <a:pt x="231" y="59"/>
                    </a:lnTo>
                    <a:lnTo>
                      <a:pt x="250" y="73"/>
                    </a:lnTo>
                    <a:lnTo>
                      <a:pt x="265" y="86"/>
                    </a:lnTo>
                    <a:lnTo>
                      <a:pt x="265" y="86"/>
                    </a:lnTo>
                    <a:close/>
                  </a:path>
                </a:pathLst>
              </a:custGeom>
              <a:solidFill>
                <a:srgbClr val="00FF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528" name="Freeform 72"/>
              <p:cNvSpPr>
                <a:spLocks/>
              </p:cNvSpPr>
              <p:nvPr/>
            </p:nvSpPr>
            <p:spPr bwMode="auto">
              <a:xfrm>
                <a:off x="1611" y="3893"/>
                <a:ext cx="272" cy="151"/>
              </a:xfrm>
              <a:custGeom>
                <a:avLst/>
                <a:gdLst>
                  <a:gd name="T0" fmla="*/ 272 w 272"/>
                  <a:gd name="T1" fmla="*/ 151 h 151"/>
                  <a:gd name="T2" fmla="*/ 0 w 272"/>
                  <a:gd name="T3" fmla="*/ 0 h 151"/>
                  <a:gd name="T4" fmla="*/ 272 w 272"/>
                  <a:gd name="T5" fmla="*/ 144 h 151"/>
                  <a:gd name="T6" fmla="*/ 272 w 272"/>
                  <a:gd name="T7" fmla="*/ 151 h 151"/>
                  <a:gd name="T8" fmla="*/ 272 w 272"/>
                  <a:gd name="T9" fmla="*/ 151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2" h="151">
                    <a:moveTo>
                      <a:pt x="272" y="151"/>
                    </a:moveTo>
                    <a:lnTo>
                      <a:pt x="0" y="0"/>
                    </a:lnTo>
                    <a:lnTo>
                      <a:pt x="272" y="144"/>
                    </a:lnTo>
                    <a:lnTo>
                      <a:pt x="272" y="151"/>
                    </a:lnTo>
                    <a:lnTo>
                      <a:pt x="272" y="151"/>
                    </a:lnTo>
                    <a:close/>
                  </a:path>
                </a:pathLst>
              </a:custGeom>
              <a:solidFill>
                <a:srgbClr val="0019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529" name="Freeform 73"/>
              <p:cNvSpPr>
                <a:spLocks/>
              </p:cNvSpPr>
              <p:nvPr/>
            </p:nvSpPr>
            <p:spPr bwMode="auto">
              <a:xfrm>
                <a:off x="1824" y="4015"/>
                <a:ext cx="309" cy="109"/>
              </a:xfrm>
              <a:custGeom>
                <a:avLst/>
                <a:gdLst>
                  <a:gd name="T0" fmla="*/ 309 w 309"/>
                  <a:gd name="T1" fmla="*/ 25 h 109"/>
                  <a:gd name="T2" fmla="*/ 306 w 309"/>
                  <a:gd name="T3" fmla="*/ 37 h 109"/>
                  <a:gd name="T4" fmla="*/ 296 w 309"/>
                  <a:gd name="T5" fmla="*/ 46 h 109"/>
                  <a:gd name="T6" fmla="*/ 284 w 309"/>
                  <a:gd name="T7" fmla="*/ 54 h 109"/>
                  <a:gd name="T8" fmla="*/ 267 w 309"/>
                  <a:gd name="T9" fmla="*/ 62 h 109"/>
                  <a:gd name="T10" fmla="*/ 250 w 309"/>
                  <a:gd name="T11" fmla="*/ 68 h 109"/>
                  <a:gd name="T12" fmla="*/ 230 w 309"/>
                  <a:gd name="T13" fmla="*/ 75 h 109"/>
                  <a:gd name="T14" fmla="*/ 208 w 309"/>
                  <a:gd name="T15" fmla="*/ 80 h 109"/>
                  <a:gd name="T16" fmla="*/ 186 w 309"/>
                  <a:gd name="T17" fmla="*/ 85 h 109"/>
                  <a:gd name="T18" fmla="*/ 167 w 309"/>
                  <a:gd name="T19" fmla="*/ 91 h 109"/>
                  <a:gd name="T20" fmla="*/ 147 w 309"/>
                  <a:gd name="T21" fmla="*/ 96 h 109"/>
                  <a:gd name="T22" fmla="*/ 135 w 309"/>
                  <a:gd name="T23" fmla="*/ 99 h 109"/>
                  <a:gd name="T24" fmla="*/ 122 w 309"/>
                  <a:gd name="T25" fmla="*/ 102 h 109"/>
                  <a:gd name="T26" fmla="*/ 110 w 309"/>
                  <a:gd name="T27" fmla="*/ 103 h 109"/>
                  <a:gd name="T28" fmla="*/ 95 w 309"/>
                  <a:gd name="T29" fmla="*/ 105 h 109"/>
                  <a:gd name="T30" fmla="*/ 83 w 309"/>
                  <a:gd name="T31" fmla="*/ 107 h 109"/>
                  <a:gd name="T32" fmla="*/ 69 w 309"/>
                  <a:gd name="T33" fmla="*/ 108 h 109"/>
                  <a:gd name="T34" fmla="*/ 54 w 309"/>
                  <a:gd name="T35" fmla="*/ 108 h 109"/>
                  <a:gd name="T36" fmla="*/ 39 w 309"/>
                  <a:gd name="T37" fmla="*/ 109 h 109"/>
                  <a:gd name="T38" fmla="*/ 24 w 309"/>
                  <a:gd name="T39" fmla="*/ 109 h 109"/>
                  <a:gd name="T40" fmla="*/ 7 w 309"/>
                  <a:gd name="T41" fmla="*/ 108 h 109"/>
                  <a:gd name="T42" fmla="*/ 0 w 309"/>
                  <a:gd name="T43" fmla="*/ 93 h 109"/>
                  <a:gd name="T44" fmla="*/ 5 w 309"/>
                  <a:gd name="T45" fmla="*/ 81 h 109"/>
                  <a:gd name="T46" fmla="*/ 17 w 309"/>
                  <a:gd name="T47" fmla="*/ 71 h 109"/>
                  <a:gd name="T48" fmla="*/ 37 w 309"/>
                  <a:gd name="T49" fmla="*/ 63 h 109"/>
                  <a:gd name="T50" fmla="*/ 64 w 309"/>
                  <a:gd name="T51" fmla="*/ 56 h 109"/>
                  <a:gd name="T52" fmla="*/ 93 w 309"/>
                  <a:gd name="T53" fmla="*/ 51 h 109"/>
                  <a:gd name="T54" fmla="*/ 122 w 309"/>
                  <a:gd name="T55" fmla="*/ 45 h 109"/>
                  <a:gd name="T56" fmla="*/ 152 w 309"/>
                  <a:gd name="T57" fmla="*/ 39 h 109"/>
                  <a:gd name="T58" fmla="*/ 181 w 309"/>
                  <a:gd name="T59" fmla="*/ 33 h 109"/>
                  <a:gd name="T60" fmla="*/ 203 w 309"/>
                  <a:gd name="T61" fmla="*/ 25 h 109"/>
                  <a:gd name="T62" fmla="*/ 216 w 309"/>
                  <a:gd name="T63" fmla="*/ 21 h 109"/>
                  <a:gd name="T64" fmla="*/ 230 w 309"/>
                  <a:gd name="T65" fmla="*/ 16 h 109"/>
                  <a:gd name="T66" fmla="*/ 245 w 309"/>
                  <a:gd name="T67" fmla="*/ 11 h 109"/>
                  <a:gd name="T68" fmla="*/ 257 w 309"/>
                  <a:gd name="T69" fmla="*/ 6 h 109"/>
                  <a:gd name="T70" fmla="*/ 272 w 309"/>
                  <a:gd name="T71" fmla="*/ 3 h 109"/>
                  <a:gd name="T72" fmla="*/ 284 w 309"/>
                  <a:gd name="T73" fmla="*/ 0 h 109"/>
                  <a:gd name="T74" fmla="*/ 294 w 309"/>
                  <a:gd name="T75" fmla="*/ 1 h 109"/>
                  <a:gd name="T76" fmla="*/ 301 w 309"/>
                  <a:gd name="T77" fmla="*/ 6 h 109"/>
                  <a:gd name="T78" fmla="*/ 309 w 309"/>
                  <a:gd name="T79" fmla="*/ 14 h 109"/>
                  <a:gd name="T80" fmla="*/ 309 w 309"/>
                  <a:gd name="T81" fmla="*/ 25 h 109"/>
                  <a:gd name="T82" fmla="*/ 309 w 309"/>
                  <a:gd name="T83" fmla="*/ 25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309" h="109">
                    <a:moveTo>
                      <a:pt x="309" y="25"/>
                    </a:moveTo>
                    <a:lnTo>
                      <a:pt x="306" y="37"/>
                    </a:lnTo>
                    <a:lnTo>
                      <a:pt x="296" y="46"/>
                    </a:lnTo>
                    <a:lnTo>
                      <a:pt x="284" y="54"/>
                    </a:lnTo>
                    <a:lnTo>
                      <a:pt x="267" y="62"/>
                    </a:lnTo>
                    <a:lnTo>
                      <a:pt x="250" y="68"/>
                    </a:lnTo>
                    <a:lnTo>
                      <a:pt x="230" y="75"/>
                    </a:lnTo>
                    <a:lnTo>
                      <a:pt x="208" y="80"/>
                    </a:lnTo>
                    <a:lnTo>
                      <a:pt x="186" y="85"/>
                    </a:lnTo>
                    <a:lnTo>
                      <a:pt x="167" y="91"/>
                    </a:lnTo>
                    <a:lnTo>
                      <a:pt x="147" y="96"/>
                    </a:lnTo>
                    <a:lnTo>
                      <a:pt x="135" y="99"/>
                    </a:lnTo>
                    <a:lnTo>
                      <a:pt x="122" y="102"/>
                    </a:lnTo>
                    <a:lnTo>
                      <a:pt x="110" y="103"/>
                    </a:lnTo>
                    <a:lnTo>
                      <a:pt x="95" y="105"/>
                    </a:lnTo>
                    <a:lnTo>
                      <a:pt x="83" y="107"/>
                    </a:lnTo>
                    <a:lnTo>
                      <a:pt x="69" y="108"/>
                    </a:lnTo>
                    <a:lnTo>
                      <a:pt x="54" y="108"/>
                    </a:lnTo>
                    <a:lnTo>
                      <a:pt x="39" y="109"/>
                    </a:lnTo>
                    <a:lnTo>
                      <a:pt x="24" y="109"/>
                    </a:lnTo>
                    <a:lnTo>
                      <a:pt x="7" y="108"/>
                    </a:lnTo>
                    <a:lnTo>
                      <a:pt x="0" y="93"/>
                    </a:lnTo>
                    <a:lnTo>
                      <a:pt x="5" y="81"/>
                    </a:lnTo>
                    <a:lnTo>
                      <a:pt x="17" y="71"/>
                    </a:lnTo>
                    <a:lnTo>
                      <a:pt x="37" y="63"/>
                    </a:lnTo>
                    <a:lnTo>
                      <a:pt x="64" y="56"/>
                    </a:lnTo>
                    <a:lnTo>
                      <a:pt x="93" y="51"/>
                    </a:lnTo>
                    <a:lnTo>
                      <a:pt x="122" y="45"/>
                    </a:lnTo>
                    <a:lnTo>
                      <a:pt x="152" y="39"/>
                    </a:lnTo>
                    <a:lnTo>
                      <a:pt x="181" y="33"/>
                    </a:lnTo>
                    <a:lnTo>
                      <a:pt x="203" y="25"/>
                    </a:lnTo>
                    <a:lnTo>
                      <a:pt x="216" y="21"/>
                    </a:lnTo>
                    <a:lnTo>
                      <a:pt x="230" y="16"/>
                    </a:lnTo>
                    <a:lnTo>
                      <a:pt x="245" y="11"/>
                    </a:lnTo>
                    <a:lnTo>
                      <a:pt x="257" y="6"/>
                    </a:lnTo>
                    <a:lnTo>
                      <a:pt x="272" y="3"/>
                    </a:lnTo>
                    <a:lnTo>
                      <a:pt x="284" y="0"/>
                    </a:lnTo>
                    <a:lnTo>
                      <a:pt x="294" y="1"/>
                    </a:lnTo>
                    <a:lnTo>
                      <a:pt x="301" y="6"/>
                    </a:lnTo>
                    <a:lnTo>
                      <a:pt x="309" y="14"/>
                    </a:lnTo>
                    <a:lnTo>
                      <a:pt x="309" y="25"/>
                    </a:lnTo>
                    <a:lnTo>
                      <a:pt x="309" y="25"/>
                    </a:lnTo>
                    <a:close/>
                  </a:path>
                </a:pathLst>
              </a:custGeom>
              <a:solidFill>
                <a:srgbClr val="D18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530" name="Freeform 74"/>
              <p:cNvSpPr>
                <a:spLocks/>
              </p:cNvSpPr>
              <p:nvPr/>
            </p:nvSpPr>
            <p:spPr bwMode="auto">
              <a:xfrm>
                <a:off x="1839" y="4058"/>
                <a:ext cx="451" cy="176"/>
              </a:xfrm>
              <a:custGeom>
                <a:avLst/>
                <a:gdLst>
                  <a:gd name="T0" fmla="*/ 345 w 451"/>
                  <a:gd name="T1" fmla="*/ 0 h 176"/>
                  <a:gd name="T2" fmla="*/ 355 w 451"/>
                  <a:gd name="T3" fmla="*/ 14 h 176"/>
                  <a:gd name="T4" fmla="*/ 367 w 451"/>
                  <a:gd name="T5" fmla="*/ 27 h 176"/>
                  <a:gd name="T6" fmla="*/ 384 w 451"/>
                  <a:gd name="T7" fmla="*/ 41 h 176"/>
                  <a:gd name="T8" fmla="*/ 404 w 451"/>
                  <a:gd name="T9" fmla="*/ 53 h 176"/>
                  <a:gd name="T10" fmla="*/ 421 w 451"/>
                  <a:gd name="T11" fmla="*/ 66 h 176"/>
                  <a:gd name="T12" fmla="*/ 436 w 451"/>
                  <a:gd name="T13" fmla="*/ 80 h 176"/>
                  <a:gd name="T14" fmla="*/ 446 w 451"/>
                  <a:gd name="T15" fmla="*/ 93 h 176"/>
                  <a:gd name="T16" fmla="*/ 451 w 451"/>
                  <a:gd name="T17" fmla="*/ 107 h 176"/>
                  <a:gd name="T18" fmla="*/ 443 w 451"/>
                  <a:gd name="T19" fmla="*/ 123 h 176"/>
                  <a:gd name="T20" fmla="*/ 426 w 451"/>
                  <a:gd name="T21" fmla="*/ 139 h 176"/>
                  <a:gd name="T22" fmla="*/ 409 w 451"/>
                  <a:gd name="T23" fmla="*/ 148 h 176"/>
                  <a:gd name="T24" fmla="*/ 389 w 451"/>
                  <a:gd name="T25" fmla="*/ 156 h 176"/>
                  <a:gd name="T26" fmla="*/ 370 w 451"/>
                  <a:gd name="T27" fmla="*/ 162 h 176"/>
                  <a:gd name="T28" fmla="*/ 348 w 451"/>
                  <a:gd name="T29" fmla="*/ 168 h 176"/>
                  <a:gd name="T30" fmla="*/ 328 w 451"/>
                  <a:gd name="T31" fmla="*/ 171 h 176"/>
                  <a:gd name="T32" fmla="*/ 306 w 451"/>
                  <a:gd name="T33" fmla="*/ 173 h 176"/>
                  <a:gd name="T34" fmla="*/ 284 w 451"/>
                  <a:gd name="T35" fmla="*/ 176 h 176"/>
                  <a:gd name="T36" fmla="*/ 262 w 451"/>
                  <a:gd name="T37" fmla="*/ 176 h 176"/>
                  <a:gd name="T38" fmla="*/ 240 w 451"/>
                  <a:gd name="T39" fmla="*/ 174 h 176"/>
                  <a:gd name="T40" fmla="*/ 220 w 451"/>
                  <a:gd name="T41" fmla="*/ 171 h 176"/>
                  <a:gd name="T42" fmla="*/ 196 w 451"/>
                  <a:gd name="T43" fmla="*/ 165 h 176"/>
                  <a:gd name="T44" fmla="*/ 171 w 451"/>
                  <a:gd name="T45" fmla="*/ 158 h 176"/>
                  <a:gd name="T46" fmla="*/ 147 w 451"/>
                  <a:gd name="T47" fmla="*/ 152 h 176"/>
                  <a:gd name="T48" fmla="*/ 122 w 451"/>
                  <a:gd name="T49" fmla="*/ 145 h 176"/>
                  <a:gd name="T50" fmla="*/ 98 w 451"/>
                  <a:gd name="T51" fmla="*/ 137 h 176"/>
                  <a:gd name="T52" fmla="*/ 76 w 451"/>
                  <a:gd name="T53" fmla="*/ 128 h 176"/>
                  <a:gd name="T54" fmla="*/ 54 w 451"/>
                  <a:gd name="T55" fmla="*/ 118 h 176"/>
                  <a:gd name="T56" fmla="*/ 34 w 451"/>
                  <a:gd name="T57" fmla="*/ 108 h 176"/>
                  <a:gd name="T58" fmla="*/ 17 w 451"/>
                  <a:gd name="T59" fmla="*/ 98 h 176"/>
                  <a:gd name="T60" fmla="*/ 0 w 451"/>
                  <a:gd name="T61" fmla="*/ 85 h 176"/>
                  <a:gd name="T62" fmla="*/ 41 w 451"/>
                  <a:gd name="T63" fmla="*/ 85 h 176"/>
                  <a:gd name="T64" fmla="*/ 80 w 451"/>
                  <a:gd name="T65" fmla="*/ 81 h 176"/>
                  <a:gd name="T66" fmla="*/ 120 w 451"/>
                  <a:gd name="T67" fmla="*/ 75 h 176"/>
                  <a:gd name="T68" fmla="*/ 154 w 451"/>
                  <a:gd name="T69" fmla="*/ 67 h 176"/>
                  <a:gd name="T70" fmla="*/ 191 w 451"/>
                  <a:gd name="T71" fmla="*/ 57 h 176"/>
                  <a:gd name="T72" fmla="*/ 223 w 451"/>
                  <a:gd name="T73" fmla="*/ 46 h 176"/>
                  <a:gd name="T74" fmla="*/ 257 w 451"/>
                  <a:gd name="T75" fmla="*/ 35 h 176"/>
                  <a:gd name="T76" fmla="*/ 286 w 451"/>
                  <a:gd name="T77" fmla="*/ 22 h 176"/>
                  <a:gd name="T78" fmla="*/ 318 w 451"/>
                  <a:gd name="T79" fmla="*/ 11 h 176"/>
                  <a:gd name="T80" fmla="*/ 345 w 451"/>
                  <a:gd name="T81" fmla="*/ 0 h 176"/>
                  <a:gd name="T82" fmla="*/ 345 w 451"/>
                  <a:gd name="T83" fmla="*/ 0 h 1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51" h="176">
                    <a:moveTo>
                      <a:pt x="345" y="0"/>
                    </a:moveTo>
                    <a:lnTo>
                      <a:pt x="355" y="14"/>
                    </a:lnTo>
                    <a:lnTo>
                      <a:pt x="367" y="27"/>
                    </a:lnTo>
                    <a:lnTo>
                      <a:pt x="384" y="41"/>
                    </a:lnTo>
                    <a:lnTo>
                      <a:pt x="404" y="53"/>
                    </a:lnTo>
                    <a:lnTo>
                      <a:pt x="421" y="66"/>
                    </a:lnTo>
                    <a:lnTo>
                      <a:pt x="436" y="80"/>
                    </a:lnTo>
                    <a:lnTo>
                      <a:pt x="446" y="93"/>
                    </a:lnTo>
                    <a:lnTo>
                      <a:pt x="451" y="107"/>
                    </a:lnTo>
                    <a:lnTo>
                      <a:pt x="443" y="123"/>
                    </a:lnTo>
                    <a:lnTo>
                      <a:pt x="426" y="139"/>
                    </a:lnTo>
                    <a:lnTo>
                      <a:pt x="409" y="148"/>
                    </a:lnTo>
                    <a:lnTo>
                      <a:pt x="389" y="156"/>
                    </a:lnTo>
                    <a:lnTo>
                      <a:pt x="370" y="162"/>
                    </a:lnTo>
                    <a:lnTo>
                      <a:pt x="348" y="168"/>
                    </a:lnTo>
                    <a:lnTo>
                      <a:pt x="328" y="171"/>
                    </a:lnTo>
                    <a:lnTo>
                      <a:pt x="306" y="173"/>
                    </a:lnTo>
                    <a:lnTo>
                      <a:pt x="284" y="176"/>
                    </a:lnTo>
                    <a:lnTo>
                      <a:pt x="262" y="176"/>
                    </a:lnTo>
                    <a:lnTo>
                      <a:pt x="240" y="174"/>
                    </a:lnTo>
                    <a:lnTo>
                      <a:pt x="220" y="171"/>
                    </a:lnTo>
                    <a:lnTo>
                      <a:pt x="196" y="165"/>
                    </a:lnTo>
                    <a:lnTo>
                      <a:pt x="171" y="158"/>
                    </a:lnTo>
                    <a:lnTo>
                      <a:pt x="147" y="152"/>
                    </a:lnTo>
                    <a:lnTo>
                      <a:pt x="122" y="145"/>
                    </a:lnTo>
                    <a:lnTo>
                      <a:pt x="98" y="137"/>
                    </a:lnTo>
                    <a:lnTo>
                      <a:pt x="76" y="128"/>
                    </a:lnTo>
                    <a:lnTo>
                      <a:pt x="54" y="118"/>
                    </a:lnTo>
                    <a:lnTo>
                      <a:pt x="34" y="108"/>
                    </a:lnTo>
                    <a:lnTo>
                      <a:pt x="17" y="98"/>
                    </a:lnTo>
                    <a:lnTo>
                      <a:pt x="0" y="85"/>
                    </a:lnTo>
                    <a:lnTo>
                      <a:pt x="41" y="85"/>
                    </a:lnTo>
                    <a:lnTo>
                      <a:pt x="80" y="81"/>
                    </a:lnTo>
                    <a:lnTo>
                      <a:pt x="120" y="75"/>
                    </a:lnTo>
                    <a:lnTo>
                      <a:pt x="154" y="67"/>
                    </a:lnTo>
                    <a:lnTo>
                      <a:pt x="191" y="57"/>
                    </a:lnTo>
                    <a:lnTo>
                      <a:pt x="223" y="46"/>
                    </a:lnTo>
                    <a:lnTo>
                      <a:pt x="257" y="35"/>
                    </a:lnTo>
                    <a:lnTo>
                      <a:pt x="286" y="22"/>
                    </a:lnTo>
                    <a:lnTo>
                      <a:pt x="318" y="11"/>
                    </a:lnTo>
                    <a:lnTo>
                      <a:pt x="345" y="0"/>
                    </a:lnTo>
                    <a:lnTo>
                      <a:pt x="345" y="0"/>
                    </a:lnTo>
                    <a:close/>
                  </a:path>
                </a:pathLst>
              </a:custGeom>
              <a:solidFill>
                <a:srgbClr val="B34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47531" name="Group 75"/>
              <p:cNvGrpSpPr>
                <a:grpSpLocks/>
              </p:cNvGrpSpPr>
              <p:nvPr/>
            </p:nvGrpSpPr>
            <p:grpSpPr bwMode="auto">
              <a:xfrm rot="-665025">
                <a:off x="1241" y="3611"/>
                <a:ext cx="1166" cy="666"/>
                <a:chOff x="1226" y="3481"/>
                <a:chExt cx="1166" cy="666"/>
              </a:xfrm>
            </p:grpSpPr>
            <p:sp>
              <p:nvSpPr>
                <p:cNvPr id="147532" name="Freeform 76"/>
                <p:cNvSpPr>
                  <a:spLocks/>
                </p:cNvSpPr>
                <p:nvPr/>
              </p:nvSpPr>
              <p:spPr bwMode="auto">
                <a:xfrm>
                  <a:off x="1439" y="3481"/>
                  <a:ext cx="892" cy="666"/>
                </a:xfrm>
                <a:custGeom>
                  <a:avLst/>
                  <a:gdLst>
                    <a:gd name="T0" fmla="*/ 620 w 892"/>
                    <a:gd name="T1" fmla="*/ 342 h 666"/>
                    <a:gd name="T2" fmla="*/ 622 w 892"/>
                    <a:gd name="T3" fmla="*/ 394 h 666"/>
                    <a:gd name="T4" fmla="*/ 637 w 892"/>
                    <a:gd name="T5" fmla="*/ 448 h 666"/>
                    <a:gd name="T6" fmla="*/ 676 w 892"/>
                    <a:gd name="T7" fmla="*/ 496 h 666"/>
                    <a:gd name="T8" fmla="*/ 755 w 892"/>
                    <a:gd name="T9" fmla="*/ 534 h 666"/>
                    <a:gd name="T10" fmla="*/ 828 w 892"/>
                    <a:gd name="T11" fmla="*/ 557 h 666"/>
                    <a:gd name="T12" fmla="*/ 858 w 892"/>
                    <a:gd name="T13" fmla="*/ 578 h 666"/>
                    <a:gd name="T14" fmla="*/ 882 w 892"/>
                    <a:gd name="T15" fmla="*/ 602 h 666"/>
                    <a:gd name="T16" fmla="*/ 892 w 892"/>
                    <a:gd name="T17" fmla="*/ 628 h 666"/>
                    <a:gd name="T18" fmla="*/ 882 w 892"/>
                    <a:gd name="T19" fmla="*/ 654 h 666"/>
                    <a:gd name="T20" fmla="*/ 850 w 892"/>
                    <a:gd name="T21" fmla="*/ 647 h 666"/>
                    <a:gd name="T22" fmla="*/ 809 w 892"/>
                    <a:gd name="T23" fmla="*/ 608 h 666"/>
                    <a:gd name="T24" fmla="*/ 762 w 892"/>
                    <a:gd name="T25" fmla="*/ 568 h 666"/>
                    <a:gd name="T26" fmla="*/ 711 w 892"/>
                    <a:gd name="T27" fmla="*/ 530 h 666"/>
                    <a:gd name="T28" fmla="*/ 649 w 892"/>
                    <a:gd name="T29" fmla="*/ 496 h 666"/>
                    <a:gd name="T30" fmla="*/ 598 w 892"/>
                    <a:gd name="T31" fmla="*/ 464 h 666"/>
                    <a:gd name="T32" fmla="*/ 583 w 892"/>
                    <a:gd name="T33" fmla="*/ 426 h 666"/>
                    <a:gd name="T34" fmla="*/ 586 w 892"/>
                    <a:gd name="T35" fmla="*/ 388 h 666"/>
                    <a:gd name="T36" fmla="*/ 590 w 892"/>
                    <a:gd name="T37" fmla="*/ 349 h 666"/>
                    <a:gd name="T38" fmla="*/ 586 w 892"/>
                    <a:gd name="T39" fmla="*/ 310 h 666"/>
                    <a:gd name="T40" fmla="*/ 541 w 892"/>
                    <a:gd name="T41" fmla="*/ 256 h 666"/>
                    <a:gd name="T42" fmla="*/ 463 w 892"/>
                    <a:gd name="T43" fmla="*/ 186 h 666"/>
                    <a:gd name="T44" fmla="*/ 358 w 892"/>
                    <a:gd name="T45" fmla="*/ 120 h 666"/>
                    <a:gd name="T46" fmla="*/ 230 w 892"/>
                    <a:gd name="T47" fmla="*/ 64 h 666"/>
                    <a:gd name="T48" fmla="*/ 83 w 892"/>
                    <a:gd name="T49" fmla="*/ 24 h 666"/>
                    <a:gd name="T50" fmla="*/ 37 w 892"/>
                    <a:gd name="T51" fmla="*/ 2 h 666"/>
                    <a:gd name="T52" fmla="*/ 108 w 892"/>
                    <a:gd name="T53" fmla="*/ 2 h 666"/>
                    <a:gd name="T54" fmla="*/ 179 w 892"/>
                    <a:gd name="T55" fmla="*/ 18 h 666"/>
                    <a:gd name="T56" fmla="*/ 245 w 892"/>
                    <a:gd name="T57" fmla="*/ 42 h 666"/>
                    <a:gd name="T58" fmla="*/ 306 w 892"/>
                    <a:gd name="T59" fmla="*/ 68 h 666"/>
                    <a:gd name="T60" fmla="*/ 367 w 892"/>
                    <a:gd name="T61" fmla="*/ 101 h 666"/>
                    <a:gd name="T62" fmla="*/ 434 w 892"/>
                    <a:gd name="T63" fmla="*/ 146 h 666"/>
                    <a:gd name="T64" fmla="*/ 497 w 892"/>
                    <a:gd name="T65" fmla="*/ 193 h 666"/>
                    <a:gd name="T66" fmla="*/ 551 w 892"/>
                    <a:gd name="T67" fmla="*/ 241 h 666"/>
                    <a:gd name="T68" fmla="*/ 598 w 892"/>
                    <a:gd name="T69" fmla="*/ 290 h 666"/>
                    <a:gd name="T70" fmla="*/ 617 w 892"/>
                    <a:gd name="T71" fmla="*/ 317 h 6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892" h="666">
                      <a:moveTo>
                        <a:pt x="617" y="316"/>
                      </a:moveTo>
                      <a:lnTo>
                        <a:pt x="620" y="342"/>
                      </a:lnTo>
                      <a:lnTo>
                        <a:pt x="620" y="368"/>
                      </a:lnTo>
                      <a:lnTo>
                        <a:pt x="622" y="394"/>
                      </a:lnTo>
                      <a:lnTo>
                        <a:pt x="627" y="422"/>
                      </a:lnTo>
                      <a:lnTo>
                        <a:pt x="637" y="448"/>
                      </a:lnTo>
                      <a:lnTo>
                        <a:pt x="652" y="473"/>
                      </a:lnTo>
                      <a:lnTo>
                        <a:pt x="676" y="496"/>
                      </a:lnTo>
                      <a:lnTo>
                        <a:pt x="711" y="517"/>
                      </a:lnTo>
                      <a:lnTo>
                        <a:pt x="755" y="534"/>
                      </a:lnTo>
                      <a:lnTo>
                        <a:pt x="811" y="546"/>
                      </a:lnTo>
                      <a:lnTo>
                        <a:pt x="828" y="557"/>
                      </a:lnTo>
                      <a:lnTo>
                        <a:pt x="845" y="567"/>
                      </a:lnTo>
                      <a:lnTo>
                        <a:pt x="858" y="578"/>
                      </a:lnTo>
                      <a:lnTo>
                        <a:pt x="872" y="590"/>
                      </a:lnTo>
                      <a:lnTo>
                        <a:pt x="882" y="602"/>
                      </a:lnTo>
                      <a:lnTo>
                        <a:pt x="890" y="615"/>
                      </a:lnTo>
                      <a:lnTo>
                        <a:pt x="892" y="628"/>
                      </a:lnTo>
                      <a:lnTo>
                        <a:pt x="890" y="640"/>
                      </a:lnTo>
                      <a:lnTo>
                        <a:pt x="882" y="654"/>
                      </a:lnTo>
                      <a:lnTo>
                        <a:pt x="870" y="666"/>
                      </a:lnTo>
                      <a:lnTo>
                        <a:pt x="850" y="647"/>
                      </a:lnTo>
                      <a:lnTo>
                        <a:pt x="831" y="628"/>
                      </a:lnTo>
                      <a:lnTo>
                        <a:pt x="809" y="608"/>
                      </a:lnTo>
                      <a:lnTo>
                        <a:pt x="787" y="589"/>
                      </a:lnTo>
                      <a:lnTo>
                        <a:pt x="762" y="568"/>
                      </a:lnTo>
                      <a:lnTo>
                        <a:pt x="738" y="550"/>
                      </a:lnTo>
                      <a:lnTo>
                        <a:pt x="711" y="530"/>
                      </a:lnTo>
                      <a:lnTo>
                        <a:pt x="681" y="513"/>
                      </a:lnTo>
                      <a:lnTo>
                        <a:pt x="649" y="496"/>
                      </a:lnTo>
                      <a:lnTo>
                        <a:pt x="617" y="481"/>
                      </a:lnTo>
                      <a:lnTo>
                        <a:pt x="598" y="464"/>
                      </a:lnTo>
                      <a:lnTo>
                        <a:pt x="588" y="446"/>
                      </a:lnTo>
                      <a:lnTo>
                        <a:pt x="583" y="426"/>
                      </a:lnTo>
                      <a:lnTo>
                        <a:pt x="583" y="407"/>
                      </a:lnTo>
                      <a:lnTo>
                        <a:pt x="586" y="388"/>
                      </a:lnTo>
                      <a:lnTo>
                        <a:pt x="588" y="368"/>
                      </a:lnTo>
                      <a:lnTo>
                        <a:pt x="590" y="349"/>
                      </a:lnTo>
                      <a:lnTo>
                        <a:pt x="590" y="329"/>
                      </a:lnTo>
                      <a:lnTo>
                        <a:pt x="586" y="310"/>
                      </a:lnTo>
                      <a:lnTo>
                        <a:pt x="573" y="290"/>
                      </a:lnTo>
                      <a:lnTo>
                        <a:pt x="541" y="256"/>
                      </a:lnTo>
                      <a:lnTo>
                        <a:pt x="505" y="221"/>
                      </a:lnTo>
                      <a:lnTo>
                        <a:pt x="463" y="186"/>
                      </a:lnTo>
                      <a:lnTo>
                        <a:pt x="414" y="152"/>
                      </a:lnTo>
                      <a:lnTo>
                        <a:pt x="358" y="120"/>
                      </a:lnTo>
                      <a:lnTo>
                        <a:pt x="296" y="90"/>
                      </a:lnTo>
                      <a:lnTo>
                        <a:pt x="230" y="64"/>
                      </a:lnTo>
                      <a:lnTo>
                        <a:pt x="159" y="42"/>
                      </a:lnTo>
                      <a:lnTo>
                        <a:pt x="83" y="24"/>
                      </a:lnTo>
                      <a:lnTo>
                        <a:pt x="0" y="12"/>
                      </a:lnTo>
                      <a:lnTo>
                        <a:pt x="37" y="2"/>
                      </a:lnTo>
                      <a:lnTo>
                        <a:pt x="73" y="0"/>
                      </a:lnTo>
                      <a:lnTo>
                        <a:pt x="108" y="2"/>
                      </a:lnTo>
                      <a:lnTo>
                        <a:pt x="144" y="9"/>
                      </a:lnTo>
                      <a:lnTo>
                        <a:pt x="179" y="18"/>
                      </a:lnTo>
                      <a:lnTo>
                        <a:pt x="211" y="30"/>
                      </a:lnTo>
                      <a:lnTo>
                        <a:pt x="245" y="42"/>
                      </a:lnTo>
                      <a:lnTo>
                        <a:pt x="277" y="56"/>
                      </a:lnTo>
                      <a:lnTo>
                        <a:pt x="306" y="68"/>
                      </a:lnTo>
                      <a:lnTo>
                        <a:pt x="333" y="78"/>
                      </a:lnTo>
                      <a:lnTo>
                        <a:pt x="367" y="101"/>
                      </a:lnTo>
                      <a:lnTo>
                        <a:pt x="402" y="124"/>
                      </a:lnTo>
                      <a:lnTo>
                        <a:pt x="434" y="146"/>
                      </a:lnTo>
                      <a:lnTo>
                        <a:pt x="465" y="169"/>
                      </a:lnTo>
                      <a:lnTo>
                        <a:pt x="497" y="193"/>
                      </a:lnTo>
                      <a:lnTo>
                        <a:pt x="524" y="216"/>
                      </a:lnTo>
                      <a:lnTo>
                        <a:pt x="551" y="241"/>
                      </a:lnTo>
                      <a:lnTo>
                        <a:pt x="576" y="265"/>
                      </a:lnTo>
                      <a:lnTo>
                        <a:pt x="598" y="290"/>
                      </a:lnTo>
                      <a:lnTo>
                        <a:pt x="617" y="317"/>
                      </a:lnTo>
                      <a:lnTo>
                        <a:pt x="617" y="317"/>
                      </a:lnTo>
                      <a:lnTo>
                        <a:pt x="617" y="316"/>
                      </a:lnTo>
                      <a:close/>
                    </a:path>
                  </a:pathLst>
                </a:custGeom>
                <a:solidFill>
                  <a:srgbClr val="D1843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7533" name="Freeform 77"/>
                <p:cNvSpPr>
                  <a:spLocks/>
                </p:cNvSpPr>
                <p:nvPr/>
              </p:nvSpPr>
              <p:spPr bwMode="auto">
                <a:xfrm>
                  <a:off x="1632" y="3483"/>
                  <a:ext cx="760" cy="603"/>
                </a:xfrm>
                <a:custGeom>
                  <a:avLst/>
                  <a:gdLst>
                    <a:gd name="T0" fmla="*/ 378 w 760"/>
                    <a:gd name="T1" fmla="*/ 139 h 603"/>
                    <a:gd name="T2" fmla="*/ 417 w 760"/>
                    <a:gd name="T3" fmla="*/ 188 h 603"/>
                    <a:gd name="T4" fmla="*/ 447 w 760"/>
                    <a:gd name="T5" fmla="*/ 244 h 603"/>
                    <a:gd name="T6" fmla="*/ 471 w 760"/>
                    <a:gd name="T7" fmla="*/ 303 h 603"/>
                    <a:gd name="T8" fmla="*/ 491 w 760"/>
                    <a:gd name="T9" fmla="*/ 363 h 603"/>
                    <a:gd name="T10" fmla="*/ 508 w 760"/>
                    <a:gd name="T11" fmla="*/ 402 h 603"/>
                    <a:gd name="T12" fmla="*/ 520 w 760"/>
                    <a:gd name="T13" fmla="*/ 421 h 603"/>
                    <a:gd name="T14" fmla="*/ 527 w 760"/>
                    <a:gd name="T15" fmla="*/ 442 h 603"/>
                    <a:gd name="T16" fmla="*/ 542 w 760"/>
                    <a:gd name="T17" fmla="*/ 460 h 603"/>
                    <a:gd name="T18" fmla="*/ 562 w 760"/>
                    <a:gd name="T19" fmla="*/ 476 h 603"/>
                    <a:gd name="T20" fmla="*/ 579 w 760"/>
                    <a:gd name="T21" fmla="*/ 482 h 603"/>
                    <a:gd name="T22" fmla="*/ 581 w 760"/>
                    <a:gd name="T23" fmla="*/ 478 h 603"/>
                    <a:gd name="T24" fmla="*/ 584 w 760"/>
                    <a:gd name="T25" fmla="*/ 474 h 603"/>
                    <a:gd name="T26" fmla="*/ 581 w 760"/>
                    <a:gd name="T27" fmla="*/ 469 h 603"/>
                    <a:gd name="T28" fmla="*/ 581 w 760"/>
                    <a:gd name="T29" fmla="*/ 464 h 603"/>
                    <a:gd name="T30" fmla="*/ 606 w 760"/>
                    <a:gd name="T31" fmla="*/ 466 h 603"/>
                    <a:gd name="T32" fmla="*/ 645 w 760"/>
                    <a:gd name="T33" fmla="*/ 476 h 603"/>
                    <a:gd name="T34" fmla="*/ 679 w 760"/>
                    <a:gd name="T35" fmla="*/ 490 h 603"/>
                    <a:gd name="T36" fmla="*/ 711 w 760"/>
                    <a:gd name="T37" fmla="*/ 506 h 603"/>
                    <a:gd name="T38" fmla="*/ 738 w 760"/>
                    <a:gd name="T39" fmla="*/ 524 h 603"/>
                    <a:gd name="T40" fmla="*/ 755 w 760"/>
                    <a:gd name="T41" fmla="*/ 540 h 603"/>
                    <a:gd name="T42" fmla="*/ 760 w 760"/>
                    <a:gd name="T43" fmla="*/ 555 h 603"/>
                    <a:gd name="T44" fmla="*/ 755 w 760"/>
                    <a:gd name="T45" fmla="*/ 568 h 603"/>
                    <a:gd name="T46" fmla="*/ 748 w 760"/>
                    <a:gd name="T47" fmla="*/ 583 h 603"/>
                    <a:gd name="T48" fmla="*/ 738 w 760"/>
                    <a:gd name="T49" fmla="*/ 596 h 603"/>
                    <a:gd name="T50" fmla="*/ 719 w 760"/>
                    <a:gd name="T51" fmla="*/ 587 h 603"/>
                    <a:gd name="T52" fmla="*/ 677 w 760"/>
                    <a:gd name="T53" fmla="*/ 557 h 603"/>
                    <a:gd name="T54" fmla="*/ 628 w 760"/>
                    <a:gd name="T55" fmla="*/ 530 h 603"/>
                    <a:gd name="T56" fmla="*/ 572 w 760"/>
                    <a:gd name="T57" fmla="*/ 503 h 603"/>
                    <a:gd name="T58" fmla="*/ 515 w 760"/>
                    <a:gd name="T59" fmla="*/ 478 h 603"/>
                    <a:gd name="T60" fmla="*/ 491 w 760"/>
                    <a:gd name="T61" fmla="*/ 416 h 603"/>
                    <a:gd name="T62" fmla="*/ 459 w 760"/>
                    <a:gd name="T63" fmla="*/ 320 h 603"/>
                    <a:gd name="T64" fmla="*/ 388 w 760"/>
                    <a:gd name="T65" fmla="*/ 232 h 603"/>
                    <a:gd name="T66" fmla="*/ 285 w 760"/>
                    <a:gd name="T67" fmla="*/ 151 h 603"/>
                    <a:gd name="T68" fmla="*/ 167 w 760"/>
                    <a:gd name="T69" fmla="*/ 75 h 603"/>
                    <a:gd name="T70" fmla="*/ 0 w 760"/>
                    <a:gd name="T71" fmla="*/ 0 h 603"/>
                    <a:gd name="T72" fmla="*/ 91 w 760"/>
                    <a:gd name="T73" fmla="*/ 7 h 603"/>
                    <a:gd name="T74" fmla="*/ 174 w 760"/>
                    <a:gd name="T75" fmla="*/ 23 h 603"/>
                    <a:gd name="T76" fmla="*/ 250 w 760"/>
                    <a:gd name="T77" fmla="*/ 48 h 603"/>
                    <a:gd name="T78" fmla="*/ 312 w 760"/>
                    <a:gd name="T79" fmla="*/ 80 h 603"/>
                    <a:gd name="T80" fmla="*/ 353 w 760"/>
                    <a:gd name="T81" fmla="*/ 117 h 6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760" h="603">
                      <a:moveTo>
                        <a:pt x="353" y="117"/>
                      </a:moveTo>
                      <a:lnTo>
                        <a:pt x="378" y="139"/>
                      </a:lnTo>
                      <a:lnTo>
                        <a:pt x="400" y="163"/>
                      </a:lnTo>
                      <a:lnTo>
                        <a:pt x="417" y="188"/>
                      </a:lnTo>
                      <a:lnTo>
                        <a:pt x="434" y="215"/>
                      </a:lnTo>
                      <a:lnTo>
                        <a:pt x="447" y="244"/>
                      </a:lnTo>
                      <a:lnTo>
                        <a:pt x="459" y="274"/>
                      </a:lnTo>
                      <a:lnTo>
                        <a:pt x="471" y="303"/>
                      </a:lnTo>
                      <a:lnTo>
                        <a:pt x="481" y="333"/>
                      </a:lnTo>
                      <a:lnTo>
                        <a:pt x="491" y="363"/>
                      </a:lnTo>
                      <a:lnTo>
                        <a:pt x="500" y="391"/>
                      </a:lnTo>
                      <a:lnTo>
                        <a:pt x="508" y="402"/>
                      </a:lnTo>
                      <a:lnTo>
                        <a:pt x="515" y="411"/>
                      </a:lnTo>
                      <a:lnTo>
                        <a:pt x="520" y="421"/>
                      </a:lnTo>
                      <a:lnTo>
                        <a:pt x="522" y="431"/>
                      </a:lnTo>
                      <a:lnTo>
                        <a:pt x="527" y="442"/>
                      </a:lnTo>
                      <a:lnTo>
                        <a:pt x="535" y="451"/>
                      </a:lnTo>
                      <a:lnTo>
                        <a:pt x="542" y="460"/>
                      </a:lnTo>
                      <a:lnTo>
                        <a:pt x="549" y="468"/>
                      </a:lnTo>
                      <a:lnTo>
                        <a:pt x="562" y="476"/>
                      </a:lnTo>
                      <a:lnTo>
                        <a:pt x="574" y="483"/>
                      </a:lnTo>
                      <a:lnTo>
                        <a:pt x="579" y="482"/>
                      </a:lnTo>
                      <a:lnTo>
                        <a:pt x="581" y="479"/>
                      </a:lnTo>
                      <a:lnTo>
                        <a:pt x="581" y="478"/>
                      </a:lnTo>
                      <a:lnTo>
                        <a:pt x="584" y="476"/>
                      </a:lnTo>
                      <a:lnTo>
                        <a:pt x="584" y="474"/>
                      </a:lnTo>
                      <a:lnTo>
                        <a:pt x="581" y="471"/>
                      </a:lnTo>
                      <a:lnTo>
                        <a:pt x="581" y="469"/>
                      </a:lnTo>
                      <a:lnTo>
                        <a:pt x="581" y="467"/>
                      </a:lnTo>
                      <a:lnTo>
                        <a:pt x="581" y="464"/>
                      </a:lnTo>
                      <a:lnTo>
                        <a:pt x="581" y="462"/>
                      </a:lnTo>
                      <a:lnTo>
                        <a:pt x="606" y="466"/>
                      </a:lnTo>
                      <a:lnTo>
                        <a:pt x="625" y="470"/>
                      </a:lnTo>
                      <a:lnTo>
                        <a:pt x="645" y="476"/>
                      </a:lnTo>
                      <a:lnTo>
                        <a:pt x="662" y="482"/>
                      </a:lnTo>
                      <a:lnTo>
                        <a:pt x="679" y="490"/>
                      </a:lnTo>
                      <a:lnTo>
                        <a:pt x="694" y="498"/>
                      </a:lnTo>
                      <a:lnTo>
                        <a:pt x="711" y="506"/>
                      </a:lnTo>
                      <a:lnTo>
                        <a:pt x="723" y="515"/>
                      </a:lnTo>
                      <a:lnTo>
                        <a:pt x="738" y="524"/>
                      </a:lnTo>
                      <a:lnTo>
                        <a:pt x="750" y="532"/>
                      </a:lnTo>
                      <a:lnTo>
                        <a:pt x="755" y="540"/>
                      </a:lnTo>
                      <a:lnTo>
                        <a:pt x="758" y="547"/>
                      </a:lnTo>
                      <a:lnTo>
                        <a:pt x="760" y="555"/>
                      </a:lnTo>
                      <a:lnTo>
                        <a:pt x="758" y="562"/>
                      </a:lnTo>
                      <a:lnTo>
                        <a:pt x="755" y="568"/>
                      </a:lnTo>
                      <a:lnTo>
                        <a:pt x="753" y="576"/>
                      </a:lnTo>
                      <a:lnTo>
                        <a:pt x="748" y="583"/>
                      </a:lnTo>
                      <a:lnTo>
                        <a:pt x="743" y="590"/>
                      </a:lnTo>
                      <a:lnTo>
                        <a:pt x="738" y="596"/>
                      </a:lnTo>
                      <a:lnTo>
                        <a:pt x="733" y="603"/>
                      </a:lnTo>
                      <a:lnTo>
                        <a:pt x="719" y="587"/>
                      </a:lnTo>
                      <a:lnTo>
                        <a:pt x="699" y="572"/>
                      </a:lnTo>
                      <a:lnTo>
                        <a:pt x="677" y="557"/>
                      </a:lnTo>
                      <a:lnTo>
                        <a:pt x="655" y="543"/>
                      </a:lnTo>
                      <a:lnTo>
                        <a:pt x="628" y="530"/>
                      </a:lnTo>
                      <a:lnTo>
                        <a:pt x="601" y="516"/>
                      </a:lnTo>
                      <a:lnTo>
                        <a:pt x="572" y="503"/>
                      </a:lnTo>
                      <a:lnTo>
                        <a:pt x="545" y="491"/>
                      </a:lnTo>
                      <a:lnTo>
                        <a:pt x="515" y="478"/>
                      </a:lnTo>
                      <a:lnTo>
                        <a:pt x="486" y="467"/>
                      </a:lnTo>
                      <a:lnTo>
                        <a:pt x="491" y="416"/>
                      </a:lnTo>
                      <a:lnTo>
                        <a:pt x="481" y="367"/>
                      </a:lnTo>
                      <a:lnTo>
                        <a:pt x="459" y="320"/>
                      </a:lnTo>
                      <a:lnTo>
                        <a:pt x="427" y="276"/>
                      </a:lnTo>
                      <a:lnTo>
                        <a:pt x="388" y="232"/>
                      </a:lnTo>
                      <a:lnTo>
                        <a:pt x="339" y="191"/>
                      </a:lnTo>
                      <a:lnTo>
                        <a:pt x="285" y="151"/>
                      </a:lnTo>
                      <a:lnTo>
                        <a:pt x="226" y="112"/>
                      </a:lnTo>
                      <a:lnTo>
                        <a:pt x="167" y="75"/>
                      </a:lnTo>
                      <a:lnTo>
                        <a:pt x="103" y="38"/>
                      </a:lnTo>
                      <a:lnTo>
                        <a:pt x="0" y="0"/>
                      </a:lnTo>
                      <a:lnTo>
                        <a:pt x="47" y="3"/>
                      </a:lnTo>
                      <a:lnTo>
                        <a:pt x="91" y="7"/>
                      </a:lnTo>
                      <a:lnTo>
                        <a:pt x="133" y="14"/>
                      </a:lnTo>
                      <a:lnTo>
                        <a:pt x="174" y="23"/>
                      </a:lnTo>
                      <a:lnTo>
                        <a:pt x="214" y="35"/>
                      </a:lnTo>
                      <a:lnTo>
                        <a:pt x="250" y="48"/>
                      </a:lnTo>
                      <a:lnTo>
                        <a:pt x="282" y="63"/>
                      </a:lnTo>
                      <a:lnTo>
                        <a:pt x="312" y="80"/>
                      </a:lnTo>
                      <a:lnTo>
                        <a:pt x="336" y="99"/>
                      </a:lnTo>
                      <a:lnTo>
                        <a:pt x="353" y="117"/>
                      </a:lnTo>
                      <a:lnTo>
                        <a:pt x="353" y="117"/>
                      </a:lnTo>
                      <a:close/>
                    </a:path>
                  </a:pathLst>
                </a:custGeom>
                <a:solidFill>
                  <a:srgbClr val="B347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7534" name="Freeform 78"/>
                <p:cNvSpPr>
                  <a:spLocks/>
                </p:cNvSpPr>
                <p:nvPr/>
              </p:nvSpPr>
              <p:spPr bwMode="auto">
                <a:xfrm>
                  <a:off x="1226" y="3512"/>
                  <a:ext cx="818" cy="547"/>
                </a:xfrm>
                <a:custGeom>
                  <a:avLst/>
                  <a:gdLst>
                    <a:gd name="T0" fmla="*/ 752 w 818"/>
                    <a:gd name="T1" fmla="*/ 273 h 547"/>
                    <a:gd name="T2" fmla="*/ 762 w 818"/>
                    <a:gd name="T3" fmla="*/ 322 h 547"/>
                    <a:gd name="T4" fmla="*/ 762 w 818"/>
                    <a:gd name="T5" fmla="*/ 373 h 547"/>
                    <a:gd name="T6" fmla="*/ 747 w 818"/>
                    <a:gd name="T7" fmla="*/ 399 h 547"/>
                    <a:gd name="T8" fmla="*/ 715 w 818"/>
                    <a:gd name="T9" fmla="*/ 368 h 547"/>
                    <a:gd name="T10" fmla="*/ 688 w 818"/>
                    <a:gd name="T11" fmla="*/ 337 h 547"/>
                    <a:gd name="T12" fmla="*/ 654 w 818"/>
                    <a:gd name="T13" fmla="*/ 306 h 547"/>
                    <a:gd name="T14" fmla="*/ 794 w 818"/>
                    <a:gd name="T15" fmla="*/ 491 h 547"/>
                    <a:gd name="T16" fmla="*/ 723 w 818"/>
                    <a:gd name="T17" fmla="*/ 438 h 547"/>
                    <a:gd name="T18" fmla="*/ 654 w 818"/>
                    <a:gd name="T19" fmla="*/ 381 h 547"/>
                    <a:gd name="T20" fmla="*/ 576 w 818"/>
                    <a:gd name="T21" fmla="*/ 329 h 547"/>
                    <a:gd name="T22" fmla="*/ 774 w 818"/>
                    <a:gd name="T23" fmla="*/ 506 h 547"/>
                    <a:gd name="T24" fmla="*/ 764 w 818"/>
                    <a:gd name="T25" fmla="*/ 509 h 547"/>
                    <a:gd name="T26" fmla="*/ 754 w 818"/>
                    <a:gd name="T27" fmla="*/ 511 h 547"/>
                    <a:gd name="T28" fmla="*/ 745 w 818"/>
                    <a:gd name="T29" fmla="*/ 514 h 547"/>
                    <a:gd name="T30" fmla="*/ 691 w 818"/>
                    <a:gd name="T31" fmla="*/ 481 h 547"/>
                    <a:gd name="T32" fmla="*/ 602 w 818"/>
                    <a:gd name="T33" fmla="*/ 425 h 547"/>
                    <a:gd name="T34" fmla="*/ 512 w 818"/>
                    <a:gd name="T35" fmla="*/ 371 h 547"/>
                    <a:gd name="T36" fmla="*/ 441 w 818"/>
                    <a:gd name="T37" fmla="*/ 342 h 547"/>
                    <a:gd name="T38" fmla="*/ 522 w 818"/>
                    <a:gd name="T39" fmla="*/ 397 h 547"/>
                    <a:gd name="T40" fmla="*/ 607 w 818"/>
                    <a:gd name="T41" fmla="*/ 450 h 547"/>
                    <a:gd name="T42" fmla="*/ 691 w 818"/>
                    <a:gd name="T43" fmla="*/ 503 h 547"/>
                    <a:gd name="T44" fmla="*/ 598 w 818"/>
                    <a:gd name="T45" fmla="*/ 533 h 547"/>
                    <a:gd name="T46" fmla="*/ 502 w 818"/>
                    <a:gd name="T47" fmla="*/ 491 h 547"/>
                    <a:gd name="T48" fmla="*/ 419 w 818"/>
                    <a:gd name="T49" fmla="*/ 448 h 547"/>
                    <a:gd name="T50" fmla="*/ 323 w 818"/>
                    <a:gd name="T51" fmla="*/ 410 h 547"/>
                    <a:gd name="T52" fmla="*/ 277 w 818"/>
                    <a:gd name="T53" fmla="*/ 403 h 547"/>
                    <a:gd name="T54" fmla="*/ 272 w 818"/>
                    <a:gd name="T55" fmla="*/ 409 h 547"/>
                    <a:gd name="T56" fmla="*/ 277 w 818"/>
                    <a:gd name="T57" fmla="*/ 415 h 547"/>
                    <a:gd name="T58" fmla="*/ 316 w 818"/>
                    <a:gd name="T59" fmla="*/ 430 h 547"/>
                    <a:gd name="T60" fmla="*/ 406 w 818"/>
                    <a:gd name="T61" fmla="*/ 465 h 547"/>
                    <a:gd name="T62" fmla="*/ 485 w 818"/>
                    <a:gd name="T63" fmla="*/ 501 h 547"/>
                    <a:gd name="T64" fmla="*/ 566 w 818"/>
                    <a:gd name="T65" fmla="*/ 541 h 547"/>
                    <a:gd name="T66" fmla="*/ 316 w 818"/>
                    <a:gd name="T67" fmla="*/ 462 h 547"/>
                    <a:gd name="T68" fmla="*/ 127 w 818"/>
                    <a:gd name="T69" fmla="*/ 352 h 547"/>
                    <a:gd name="T70" fmla="*/ 14 w 818"/>
                    <a:gd name="T71" fmla="*/ 222 h 547"/>
                    <a:gd name="T72" fmla="*/ 4 w 818"/>
                    <a:gd name="T73" fmla="*/ 128 h 547"/>
                    <a:gd name="T74" fmla="*/ 26 w 818"/>
                    <a:gd name="T75" fmla="*/ 66 h 547"/>
                    <a:gd name="T76" fmla="*/ 76 w 818"/>
                    <a:gd name="T77" fmla="*/ 19 h 547"/>
                    <a:gd name="T78" fmla="*/ 215 w 818"/>
                    <a:gd name="T79" fmla="*/ 0 h 547"/>
                    <a:gd name="T80" fmla="*/ 436 w 818"/>
                    <a:gd name="T81" fmla="*/ 47 h 547"/>
                    <a:gd name="T82" fmla="*/ 607 w 818"/>
                    <a:gd name="T83" fmla="*/ 139 h 547"/>
                    <a:gd name="T84" fmla="*/ 730 w 818"/>
                    <a:gd name="T85" fmla="*/ 239 h 5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818" h="547">
                      <a:moveTo>
                        <a:pt x="730" y="239"/>
                      </a:moveTo>
                      <a:lnTo>
                        <a:pt x="742" y="256"/>
                      </a:lnTo>
                      <a:lnTo>
                        <a:pt x="752" y="273"/>
                      </a:lnTo>
                      <a:lnTo>
                        <a:pt x="757" y="289"/>
                      </a:lnTo>
                      <a:lnTo>
                        <a:pt x="759" y="306"/>
                      </a:lnTo>
                      <a:lnTo>
                        <a:pt x="762" y="322"/>
                      </a:lnTo>
                      <a:lnTo>
                        <a:pt x="762" y="338"/>
                      </a:lnTo>
                      <a:lnTo>
                        <a:pt x="762" y="355"/>
                      </a:lnTo>
                      <a:lnTo>
                        <a:pt x="762" y="373"/>
                      </a:lnTo>
                      <a:lnTo>
                        <a:pt x="762" y="391"/>
                      </a:lnTo>
                      <a:lnTo>
                        <a:pt x="759" y="409"/>
                      </a:lnTo>
                      <a:lnTo>
                        <a:pt x="747" y="399"/>
                      </a:lnTo>
                      <a:lnTo>
                        <a:pt x="737" y="389"/>
                      </a:lnTo>
                      <a:lnTo>
                        <a:pt x="725" y="378"/>
                      </a:lnTo>
                      <a:lnTo>
                        <a:pt x="715" y="368"/>
                      </a:lnTo>
                      <a:lnTo>
                        <a:pt x="708" y="358"/>
                      </a:lnTo>
                      <a:lnTo>
                        <a:pt x="698" y="347"/>
                      </a:lnTo>
                      <a:lnTo>
                        <a:pt x="688" y="337"/>
                      </a:lnTo>
                      <a:lnTo>
                        <a:pt x="678" y="326"/>
                      </a:lnTo>
                      <a:lnTo>
                        <a:pt x="666" y="317"/>
                      </a:lnTo>
                      <a:lnTo>
                        <a:pt x="654" y="306"/>
                      </a:lnTo>
                      <a:lnTo>
                        <a:pt x="634" y="314"/>
                      </a:lnTo>
                      <a:lnTo>
                        <a:pt x="818" y="491"/>
                      </a:lnTo>
                      <a:lnTo>
                        <a:pt x="794" y="491"/>
                      </a:lnTo>
                      <a:lnTo>
                        <a:pt x="769" y="474"/>
                      </a:lnTo>
                      <a:lnTo>
                        <a:pt x="745" y="456"/>
                      </a:lnTo>
                      <a:lnTo>
                        <a:pt x="723" y="438"/>
                      </a:lnTo>
                      <a:lnTo>
                        <a:pt x="701" y="418"/>
                      </a:lnTo>
                      <a:lnTo>
                        <a:pt x="676" y="400"/>
                      </a:lnTo>
                      <a:lnTo>
                        <a:pt x="654" y="381"/>
                      </a:lnTo>
                      <a:lnTo>
                        <a:pt x="629" y="363"/>
                      </a:lnTo>
                      <a:lnTo>
                        <a:pt x="605" y="345"/>
                      </a:lnTo>
                      <a:lnTo>
                        <a:pt x="576" y="329"/>
                      </a:lnTo>
                      <a:lnTo>
                        <a:pt x="546" y="314"/>
                      </a:lnTo>
                      <a:lnTo>
                        <a:pt x="546" y="330"/>
                      </a:lnTo>
                      <a:lnTo>
                        <a:pt x="774" y="506"/>
                      </a:lnTo>
                      <a:lnTo>
                        <a:pt x="772" y="507"/>
                      </a:lnTo>
                      <a:lnTo>
                        <a:pt x="769" y="509"/>
                      </a:lnTo>
                      <a:lnTo>
                        <a:pt x="764" y="509"/>
                      </a:lnTo>
                      <a:lnTo>
                        <a:pt x="762" y="510"/>
                      </a:lnTo>
                      <a:lnTo>
                        <a:pt x="757" y="511"/>
                      </a:lnTo>
                      <a:lnTo>
                        <a:pt x="754" y="511"/>
                      </a:lnTo>
                      <a:lnTo>
                        <a:pt x="750" y="512"/>
                      </a:lnTo>
                      <a:lnTo>
                        <a:pt x="747" y="513"/>
                      </a:lnTo>
                      <a:lnTo>
                        <a:pt x="745" y="514"/>
                      </a:lnTo>
                      <a:lnTo>
                        <a:pt x="742" y="515"/>
                      </a:lnTo>
                      <a:lnTo>
                        <a:pt x="718" y="498"/>
                      </a:lnTo>
                      <a:lnTo>
                        <a:pt x="691" y="481"/>
                      </a:lnTo>
                      <a:lnTo>
                        <a:pt x="661" y="463"/>
                      </a:lnTo>
                      <a:lnTo>
                        <a:pt x="634" y="443"/>
                      </a:lnTo>
                      <a:lnTo>
                        <a:pt x="602" y="425"/>
                      </a:lnTo>
                      <a:lnTo>
                        <a:pt x="573" y="407"/>
                      </a:lnTo>
                      <a:lnTo>
                        <a:pt x="544" y="389"/>
                      </a:lnTo>
                      <a:lnTo>
                        <a:pt x="512" y="371"/>
                      </a:lnTo>
                      <a:lnTo>
                        <a:pt x="482" y="354"/>
                      </a:lnTo>
                      <a:lnTo>
                        <a:pt x="451" y="338"/>
                      </a:lnTo>
                      <a:lnTo>
                        <a:pt x="441" y="342"/>
                      </a:lnTo>
                      <a:lnTo>
                        <a:pt x="465" y="361"/>
                      </a:lnTo>
                      <a:lnTo>
                        <a:pt x="492" y="378"/>
                      </a:lnTo>
                      <a:lnTo>
                        <a:pt x="522" y="397"/>
                      </a:lnTo>
                      <a:lnTo>
                        <a:pt x="549" y="415"/>
                      </a:lnTo>
                      <a:lnTo>
                        <a:pt x="578" y="433"/>
                      </a:lnTo>
                      <a:lnTo>
                        <a:pt x="607" y="450"/>
                      </a:lnTo>
                      <a:lnTo>
                        <a:pt x="637" y="467"/>
                      </a:lnTo>
                      <a:lnTo>
                        <a:pt x="664" y="486"/>
                      </a:lnTo>
                      <a:lnTo>
                        <a:pt x="691" y="503"/>
                      </a:lnTo>
                      <a:lnTo>
                        <a:pt x="715" y="520"/>
                      </a:lnTo>
                      <a:lnTo>
                        <a:pt x="598" y="547"/>
                      </a:lnTo>
                      <a:lnTo>
                        <a:pt x="598" y="533"/>
                      </a:lnTo>
                      <a:lnTo>
                        <a:pt x="563" y="520"/>
                      </a:lnTo>
                      <a:lnTo>
                        <a:pt x="531" y="506"/>
                      </a:lnTo>
                      <a:lnTo>
                        <a:pt x="502" y="491"/>
                      </a:lnTo>
                      <a:lnTo>
                        <a:pt x="475" y="477"/>
                      </a:lnTo>
                      <a:lnTo>
                        <a:pt x="448" y="462"/>
                      </a:lnTo>
                      <a:lnTo>
                        <a:pt x="419" y="448"/>
                      </a:lnTo>
                      <a:lnTo>
                        <a:pt x="389" y="434"/>
                      </a:lnTo>
                      <a:lnTo>
                        <a:pt x="357" y="422"/>
                      </a:lnTo>
                      <a:lnTo>
                        <a:pt x="323" y="410"/>
                      </a:lnTo>
                      <a:lnTo>
                        <a:pt x="281" y="400"/>
                      </a:lnTo>
                      <a:lnTo>
                        <a:pt x="279" y="401"/>
                      </a:lnTo>
                      <a:lnTo>
                        <a:pt x="277" y="403"/>
                      </a:lnTo>
                      <a:lnTo>
                        <a:pt x="274" y="405"/>
                      </a:lnTo>
                      <a:lnTo>
                        <a:pt x="272" y="407"/>
                      </a:lnTo>
                      <a:lnTo>
                        <a:pt x="272" y="409"/>
                      </a:lnTo>
                      <a:lnTo>
                        <a:pt x="272" y="411"/>
                      </a:lnTo>
                      <a:lnTo>
                        <a:pt x="274" y="413"/>
                      </a:lnTo>
                      <a:lnTo>
                        <a:pt x="277" y="415"/>
                      </a:lnTo>
                      <a:lnTo>
                        <a:pt x="279" y="416"/>
                      </a:lnTo>
                      <a:lnTo>
                        <a:pt x="281" y="417"/>
                      </a:lnTo>
                      <a:lnTo>
                        <a:pt x="316" y="430"/>
                      </a:lnTo>
                      <a:lnTo>
                        <a:pt x="348" y="442"/>
                      </a:lnTo>
                      <a:lnTo>
                        <a:pt x="377" y="454"/>
                      </a:lnTo>
                      <a:lnTo>
                        <a:pt x="406" y="465"/>
                      </a:lnTo>
                      <a:lnTo>
                        <a:pt x="433" y="477"/>
                      </a:lnTo>
                      <a:lnTo>
                        <a:pt x="460" y="488"/>
                      </a:lnTo>
                      <a:lnTo>
                        <a:pt x="485" y="501"/>
                      </a:lnTo>
                      <a:lnTo>
                        <a:pt x="512" y="513"/>
                      </a:lnTo>
                      <a:lnTo>
                        <a:pt x="539" y="527"/>
                      </a:lnTo>
                      <a:lnTo>
                        <a:pt x="566" y="541"/>
                      </a:lnTo>
                      <a:lnTo>
                        <a:pt x="477" y="519"/>
                      </a:lnTo>
                      <a:lnTo>
                        <a:pt x="394" y="491"/>
                      </a:lnTo>
                      <a:lnTo>
                        <a:pt x="316" y="462"/>
                      </a:lnTo>
                      <a:lnTo>
                        <a:pt x="245" y="429"/>
                      </a:lnTo>
                      <a:lnTo>
                        <a:pt x="181" y="392"/>
                      </a:lnTo>
                      <a:lnTo>
                        <a:pt x="127" y="352"/>
                      </a:lnTo>
                      <a:lnTo>
                        <a:pt x="80" y="311"/>
                      </a:lnTo>
                      <a:lnTo>
                        <a:pt x="41" y="267"/>
                      </a:lnTo>
                      <a:lnTo>
                        <a:pt x="14" y="222"/>
                      </a:lnTo>
                      <a:lnTo>
                        <a:pt x="0" y="174"/>
                      </a:lnTo>
                      <a:lnTo>
                        <a:pt x="2" y="151"/>
                      </a:lnTo>
                      <a:lnTo>
                        <a:pt x="4" y="128"/>
                      </a:lnTo>
                      <a:lnTo>
                        <a:pt x="9" y="106"/>
                      </a:lnTo>
                      <a:lnTo>
                        <a:pt x="17" y="86"/>
                      </a:lnTo>
                      <a:lnTo>
                        <a:pt x="26" y="66"/>
                      </a:lnTo>
                      <a:lnTo>
                        <a:pt x="39" y="49"/>
                      </a:lnTo>
                      <a:lnTo>
                        <a:pt x="56" y="33"/>
                      </a:lnTo>
                      <a:lnTo>
                        <a:pt x="76" y="19"/>
                      </a:lnTo>
                      <a:lnTo>
                        <a:pt x="100" y="9"/>
                      </a:lnTo>
                      <a:lnTo>
                        <a:pt x="132" y="1"/>
                      </a:lnTo>
                      <a:lnTo>
                        <a:pt x="215" y="0"/>
                      </a:lnTo>
                      <a:lnTo>
                        <a:pt x="294" y="8"/>
                      </a:lnTo>
                      <a:lnTo>
                        <a:pt x="367" y="24"/>
                      </a:lnTo>
                      <a:lnTo>
                        <a:pt x="436" y="47"/>
                      </a:lnTo>
                      <a:lnTo>
                        <a:pt x="497" y="74"/>
                      </a:lnTo>
                      <a:lnTo>
                        <a:pt x="556" y="106"/>
                      </a:lnTo>
                      <a:lnTo>
                        <a:pt x="607" y="139"/>
                      </a:lnTo>
                      <a:lnTo>
                        <a:pt x="654" y="174"/>
                      </a:lnTo>
                      <a:lnTo>
                        <a:pt x="696" y="208"/>
                      </a:lnTo>
                      <a:lnTo>
                        <a:pt x="730" y="239"/>
                      </a:lnTo>
                      <a:lnTo>
                        <a:pt x="730" y="239"/>
                      </a:lnTo>
                      <a:close/>
                    </a:path>
                  </a:pathLst>
                </a:custGeom>
                <a:solidFill>
                  <a:srgbClr val="B347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47535" name="Rectangle 79"/>
              <p:cNvSpPr>
                <a:spLocks noChangeArrowheads="1"/>
              </p:cNvSpPr>
              <p:nvPr/>
            </p:nvSpPr>
            <p:spPr bwMode="auto">
              <a:xfrm>
                <a:off x="717" y="1238"/>
                <a:ext cx="4338" cy="2401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grpSp>
            <p:nvGrpSpPr>
              <p:cNvPr id="147536" name="Group 80"/>
              <p:cNvGrpSpPr>
                <a:grpSpLocks/>
              </p:cNvGrpSpPr>
              <p:nvPr/>
            </p:nvGrpSpPr>
            <p:grpSpPr bwMode="auto">
              <a:xfrm>
                <a:off x="226" y="1515"/>
                <a:ext cx="5350" cy="528"/>
                <a:chOff x="211" y="1521"/>
                <a:chExt cx="5350" cy="528"/>
              </a:xfrm>
            </p:grpSpPr>
            <p:sp>
              <p:nvSpPr>
                <p:cNvPr id="147537" name="Freeform 81"/>
                <p:cNvSpPr>
                  <a:spLocks/>
                </p:cNvSpPr>
                <p:nvPr/>
              </p:nvSpPr>
              <p:spPr bwMode="auto">
                <a:xfrm>
                  <a:off x="5125" y="1521"/>
                  <a:ext cx="414" cy="159"/>
                </a:xfrm>
                <a:custGeom>
                  <a:avLst/>
                  <a:gdLst>
                    <a:gd name="T0" fmla="*/ 405 w 414"/>
                    <a:gd name="T1" fmla="*/ 90 h 159"/>
                    <a:gd name="T2" fmla="*/ 410 w 414"/>
                    <a:gd name="T3" fmla="*/ 97 h 159"/>
                    <a:gd name="T4" fmla="*/ 412 w 414"/>
                    <a:gd name="T5" fmla="*/ 103 h 159"/>
                    <a:gd name="T6" fmla="*/ 414 w 414"/>
                    <a:gd name="T7" fmla="*/ 110 h 159"/>
                    <a:gd name="T8" fmla="*/ 414 w 414"/>
                    <a:gd name="T9" fmla="*/ 116 h 159"/>
                    <a:gd name="T10" fmla="*/ 414 w 414"/>
                    <a:gd name="T11" fmla="*/ 122 h 159"/>
                    <a:gd name="T12" fmla="*/ 412 w 414"/>
                    <a:gd name="T13" fmla="*/ 128 h 159"/>
                    <a:gd name="T14" fmla="*/ 407 w 414"/>
                    <a:gd name="T15" fmla="*/ 134 h 159"/>
                    <a:gd name="T16" fmla="*/ 400 w 414"/>
                    <a:gd name="T17" fmla="*/ 138 h 159"/>
                    <a:gd name="T18" fmla="*/ 392 w 414"/>
                    <a:gd name="T19" fmla="*/ 143 h 159"/>
                    <a:gd name="T20" fmla="*/ 380 w 414"/>
                    <a:gd name="T21" fmla="*/ 145 h 159"/>
                    <a:gd name="T22" fmla="*/ 380 w 414"/>
                    <a:gd name="T23" fmla="*/ 158 h 159"/>
                    <a:gd name="T24" fmla="*/ 368 w 414"/>
                    <a:gd name="T25" fmla="*/ 159 h 159"/>
                    <a:gd name="T26" fmla="*/ 356 w 414"/>
                    <a:gd name="T27" fmla="*/ 159 h 159"/>
                    <a:gd name="T28" fmla="*/ 346 w 414"/>
                    <a:gd name="T29" fmla="*/ 158 h 159"/>
                    <a:gd name="T30" fmla="*/ 334 w 414"/>
                    <a:gd name="T31" fmla="*/ 156 h 159"/>
                    <a:gd name="T32" fmla="*/ 324 w 414"/>
                    <a:gd name="T33" fmla="*/ 152 h 159"/>
                    <a:gd name="T34" fmla="*/ 311 w 414"/>
                    <a:gd name="T35" fmla="*/ 149 h 159"/>
                    <a:gd name="T36" fmla="*/ 302 w 414"/>
                    <a:gd name="T37" fmla="*/ 145 h 159"/>
                    <a:gd name="T38" fmla="*/ 289 w 414"/>
                    <a:gd name="T39" fmla="*/ 142 h 159"/>
                    <a:gd name="T40" fmla="*/ 277 w 414"/>
                    <a:gd name="T41" fmla="*/ 140 h 159"/>
                    <a:gd name="T42" fmla="*/ 265 w 414"/>
                    <a:gd name="T43" fmla="*/ 137 h 159"/>
                    <a:gd name="T44" fmla="*/ 265 w 414"/>
                    <a:gd name="T45" fmla="*/ 125 h 159"/>
                    <a:gd name="T46" fmla="*/ 235 w 414"/>
                    <a:gd name="T47" fmla="*/ 113 h 159"/>
                    <a:gd name="T48" fmla="*/ 206 w 414"/>
                    <a:gd name="T49" fmla="*/ 103 h 159"/>
                    <a:gd name="T50" fmla="*/ 174 w 414"/>
                    <a:gd name="T51" fmla="*/ 93 h 159"/>
                    <a:gd name="T52" fmla="*/ 142 w 414"/>
                    <a:gd name="T53" fmla="*/ 82 h 159"/>
                    <a:gd name="T54" fmla="*/ 113 w 414"/>
                    <a:gd name="T55" fmla="*/ 72 h 159"/>
                    <a:gd name="T56" fmla="*/ 84 w 414"/>
                    <a:gd name="T57" fmla="*/ 61 h 159"/>
                    <a:gd name="T58" fmla="*/ 59 w 414"/>
                    <a:gd name="T59" fmla="*/ 48 h 159"/>
                    <a:gd name="T60" fmla="*/ 34 w 414"/>
                    <a:gd name="T61" fmla="*/ 34 h 159"/>
                    <a:gd name="T62" fmla="*/ 15 w 414"/>
                    <a:gd name="T63" fmla="*/ 20 h 159"/>
                    <a:gd name="T64" fmla="*/ 0 w 414"/>
                    <a:gd name="T65" fmla="*/ 1 h 159"/>
                    <a:gd name="T66" fmla="*/ 42 w 414"/>
                    <a:gd name="T67" fmla="*/ 0 h 159"/>
                    <a:gd name="T68" fmla="*/ 81 w 414"/>
                    <a:gd name="T69" fmla="*/ 0 h 159"/>
                    <a:gd name="T70" fmla="*/ 123 w 414"/>
                    <a:gd name="T71" fmla="*/ 4 h 159"/>
                    <a:gd name="T72" fmla="*/ 162 w 414"/>
                    <a:gd name="T73" fmla="*/ 9 h 159"/>
                    <a:gd name="T74" fmla="*/ 201 w 414"/>
                    <a:gd name="T75" fmla="*/ 17 h 159"/>
                    <a:gd name="T76" fmla="*/ 238 w 414"/>
                    <a:gd name="T77" fmla="*/ 25 h 159"/>
                    <a:gd name="T78" fmla="*/ 275 w 414"/>
                    <a:gd name="T79" fmla="*/ 36 h 159"/>
                    <a:gd name="T80" fmla="*/ 311 w 414"/>
                    <a:gd name="T81" fmla="*/ 47 h 159"/>
                    <a:gd name="T82" fmla="*/ 346 w 414"/>
                    <a:gd name="T83" fmla="*/ 58 h 159"/>
                    <a:gd name="T84" fmla="*/ 380 w 414"/>
                    <a:gd name="T85" fmla="*/ 70 h 159"/>
                    <a:gd name="T86" fmla="*/ 405 w 414"/>
                    <a:gd name="T87" fmla="*/ 90 h 159"/>
                    <a:gd name="T88" fmla="*/ 405 w 414"/>
                    <a:gd name="T89" fmla="*/ 90 h 1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414" h="159">
                      <a:moveTo>
                        <a:pt x="405" y="90"/>
                      </a:moveTo>
                      <a:lnTo>
                        <a:pt x="410" y="97"/>
                      </a:lnTo>
                      <a:lnTo>
                        <a:pt x="412" y="103"/>
                      </a:lnTo>
                      <a:lnTo>
                        <a:pt x="414" y="110"/>
                      </a:lnTo>
                      <a:lnTo>
                        <a:pt x="414" y="116"/>
                      </a:lnTo>
                      <a:lnTo>
                        <a:pt x="414" y="122"/>
                      </a:lnTo>
                      <a:lnTo>
                        <a:pt x="412" y="128"/>
                      </a:lnTo>
                      <a:lnTo>
                        <a:pt x="407" y="134"/>
                      </a:lnTo>
                      <a:lnTo>
                        <a:pt x="400" y="138"/>
                      </a:lnTo>
                      <a:lnTo>
                        <a:pt x="392" y="143"/>
                      </a:lnTo>
                      <a:lnTo>
                        <a:pt x="380" y="145"/>
                      </a:lnTo>
                      <a:lnTo>
                        <a:pt x="380" y="158"/>
                      </a:lnTo>
                      <a:lnTo>
                        <a:pt x="368" y="159"/>
                      </a:lnTo>
                      <a:lnTo>
                        <a:pt x="356" y="159"/>
                      </a:lnTo>
                      <a:lnTo>
                        <a:pt x="346" y="158"/>
                      </a:lnTo>
                      <a:lnTo>
                        <a:pt x="334" y="156"/>
                      </a:lnTo>
                      <a:lnTo>
                        <a:pt x="324" y="152"/>
                      </a:lnTo>
                      <a:lnTo>
                        <a:pt x="311" y="149"/>
                      </a:lnTo>
                      <a:lnTo>
                        <a:pt x="302" y="145"/>
                      </a:lnTo>
                      <a:lnTo>
                        <a:pt x="289" y="142"/>
                      </a:lnTo>
                      <a:lnTo>
                        <a:pt x="277" y="140"/>
                      </a:lnTo>
                      <a:lnTo>
                        <a:pt x="265" y="137"/>
                      </a:lnTo>
                      <a:lnTo>
                        <a:pt x="265" y="125"/>
                      </a:lnTo>
                      <a:lnTo>
                        <a:pt x="235" y="113"/>
                      </a:lnTo>
                      <a:lnTo>
                        <a:pt x="206" y="103"/>
                      </a:lnTo>
                      <a:lnTo>
                        <a:pt x="174" y="93"/>
                      </a:lnTo>
                      <a:lnTo>
                        <a:pt x="142" y="82"/>
                      </a:lnTo>
                      <a:lnTo>
                        <a:pt x="113" y="72"/>
                      </a:lnTo>
                      <a:lnTo>
                        <a:pt x="84" y="61"/>
                      </a:lnTo>
                      <a:lnTo>
                        <a:pt x="59" y="48"/>
                      </a:lnTo>
                      <a:lnTo>
                        <a:pt x="34" y="34"/>
                      </a:lnTo>
                      <a:lnTo>
                        <a:pt x="15" y="20"/>
                      </a:lnTo>
                      <a:lnTo>
                        <a:pt x="0" y="1"/>
                      </a:lnTo>
                      <a:lnTo>
                        <a:pt x="42" y="0"/>
                      </a:lnTo>
                      <a:lnTo>
                        <a:pt x="81" y="0"/>
                      </a:lnTo>
                      <a:lnTo>
                        <a:pt x="123" y="4"/>
                      </a:lnTo>
                      <a:lnTo>
                        <a:pt x="162" y="9"/>
                      </a:lnTo>
                      <a:lnTo>
                        <a:pt x="201" y="17"/>
                      </a:lnTo>
                      <a:lnTo>
                        <a:pt x="238" y="25"/>
                      </a:lnTo>
                      <a:lnTo>
                        <a:pt x="275" y="36"/>
                      </a:lnTo>
                      <a:lnTo>
                        <a:pt x="311" y="47"/>
                      </a:lnTo>
                      <a:lnTo>
                        <a:pt x="346" y="58"/>
                      </a:lnTo>
                      <a:lnTo>
                        <a:pt x="380" y="70"/>
                      </a:lnTo>
                      <a:lnTo>
                        <a:pt x="405" y="90"/>
                      </a:lnTo>
                      <a:lnTo>
                        <a:pt x="405" y="90"/>
                      </a:lnTo>
                      <a:close/>
                    </a:path>
                  </a:pathLst>
                </a:custGeom>
                <a:solidFill>
                  <a:srgbClr val="CC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7538" name="Freeform 82"/>
                <p:cNvSpPr>
                  <a:spLocks/>
                </p:cNvSpPr>
                <p:nvPr/>
              </p:nvSpPr>
              <p:spPr bwMode="auto">
                <a:xfrm>
                  <a:off x="235" y="1575"/>
                  <a:ext cx="486" cy="153"/>
                </a:xfrm>
                <a:custGeom>
                  <a:avLst/>
                  <a:gdLst>
                    <a:gd name="T0" fmla="*/ 486 w 486"/>
                    <a:gd name="T1" fmla="*/ 33 h 153"/>
                    <a:gd name="T2" fmla="*/ 446 w 486"/>
                    <a:gd name="T3" fmla="*/ 50 h 153"/>
                    <a:gd name="T4" fmla="*/ 405 w 486"/>
                    <a:gd name="T5" fmla="*/ 65 h 153"/>
                    <a:gd name="T6" fmla="*/ 361 w 486"/>
                    <a:gd name="T7" fmla="*/ 79 h 153"/>
                    <a:gd name="T8" fmla="*/ 316 w 486"/>
                    <a:gd name="T9" fmla="*/ 90 h 153"/>
                    <a:gd name="T10" fmla="*/ 272 w 486"/>
                    <a:gd name="T11" fmla="*/ 102 h 153"/>
                    <a:gd name="T12" fmla="*/ 228 w 486"/>
                    <a:gd name="T13" fmla="*/ 113 h 153"/>
                    <a:gd name="T14" fmla="*/ 182 w 486"/>
                    <a:gd name="T15" fmla="*/ 122 h 153"/>
                    <a:gd name="T16" fmla="*/ 138 w 486"/>
                    <a:gd name="T17" fmla="*/ 132 h 153"/>
                    <a:gd name="T18" fmla="*/ 91 w 486"/>
                    <a:gd name="T19" fmla="*/ 143 h 153"/>
                    <a:gd name="T20" fmla="*/ 44 w 486"/>
                    <a:gd name="T21" fmla="*/ 153 h 153"/>
                    <a:gd name="T22" fmla="*/ 57 w 486"/>
                    <a:gd name="T23" fmla="*/ 148 h 153"/>
                    <a:gd name="T24" fmla="*/ 44 w 486"/>
                    <a:gd name="T25" fmla="*/ 147 h 153"/>
                    <a:gd name="T26" fmla="*/ 37 w 486"/>
                    <a:gd name="T27" fmla="*/ 145 h 153"/>
                    <a:gd name="T28" fmla="*/ 30 w 486"/>
                    <a:gd name="T29" fmla="*/ 140 h 153"/>
                    <a:gd name="T30" fmla="*/ 25 w 486"/>
                    <a:gd name="T31" fmla="*/ 135 h 153"/>
                    <a:gd name="T32" fmla="*/ 22 w 486"/>
                    <a:gd name="T33" fmla="*/ 129 h 153"/>
                    <a:gd name="T34" fmla="*/ 20 w 486"/>
                    <a:gd name="T35" fmla="*/ 123 h 153"/>
                    <a:gd name="T36" fmla="*/ 15 w 486"/>
                    <a:gd name="T37" fmla="*/ 116 h 153"/>
                    <a:gd name="T38" fmla="*/ 13 w 486"/>
                    <a:gd name="T39" fmla="*/ 110 h 153"/>
                    <a:gd name="T40" fmla="*/ 8 w 486"/>
                    <a:gd name="T41" fmla="*/ 104 h 153"/>
                    <a:gd name="T42" fmla="*/ 0 w 486"/>
                    <a:gd name="T43" fmla="*/ 98 h 153"/>
                    <a:gd name="T44" fmla="*/ 30 w 486"/>
                    <a:gd name="T45" fmla="*/ 81 h 153"/>
                    <a:gd name="T46" fmla="*/ 64 w 486"/>
                    <a:gd name="T47" fmla="*/ 66 h 153"/>
                    <a:gd name="T48" fmla="*/ 101 w 486"/>
                    <a:gd name="T49" fmla="*/ 54 h 153"/>
                    <a:gd name="T50" fmla="*/ 142 w 486"/>
                    <a:gd name="T51" fmla="*/ 43 h 153"/>
                    <a:gd name="T52" fmla="*/ 187 w 486"/>
                    <a:gd name="T53" fmla="*/ 34 h 153"/>
                    <a:gd name="T54" fmla="*/ 231 w 486"/>
                    <a:gd name="T55" fmla="*/ 26 h 153"/>
                    <a:gd name="T56" fmla="*/ 277 w 486"/>
                    <a:gd name="T57" fmla="*/ 19 h 153"/>
                    <a:gd name="T58" fmla="*/ 324 w 486"/>
                    <a:gd name="T59" fmla="*/ 12 h 153"/>
                    <a:gd name="T60" fmla="*/ 370 w 486"/>
                    <a:gd name="T61" fmla="*/ 7 h 153"/>
                    <a:gd name="T62" fmla="*/ 417 w 486"/>
                    <a:gd name="T63" fmla="*/ 1 h 153"/>
                    <a:gd name="T64" fmla="*/ 432 w 486"/>
                    <a:gd name="T65" fmla="*/ 0 h 153"/>
                    <a:gd name="T66" fmla="*/ 444 w 486"/>
                    <a:gd name="T67" fmla="*/ 1 h 153"/>
                    <a:gd name="T68" fmla="*/ 454 w 486"/>
                    <a:gd name="T69" fmla="*/ 4 h 153"/>
                    <a:gd name="T70" fmla="*/ 459 w 486"/>
                    <a:gd name="T71" fmla="*/ 8 h 153"/>
                    <a:gd name="T72" fmla="*/ 464 w 486"/>
                    <a:gd name="T73" fmla="*/ 12 h 153"/>
                    <a:gd name="T74" fmla="*/ 468 w 486"/>
                    <a:gd name="T75" fmla="*/ 17 h 153"/>
                    <a:gd name="T76" fmla="*/ 471 w 486"/>
                    <a:gd name="T77" fmla="*/ 22 h 153"/>
                    <a:gd name="T78" fmla="*/ 476 w 486"/>
                    <a:gd name="T79" fmla="*/ 26 h 153"/>
                    <a:gd name="T80" fmla="*/ 481 w 486"/>
                    <a:gd name="T81" fmla="*/ 31 h 153"/>
                    <a:gd name="T82" fmla="*/ 486 w 486"/>
                    <a:gd name="T83" fmla="*/ 33 h 153"/>
                    <a:gd name="T84" fmla="*/ 486 w 486"/>
                    <a:gd name="T85" fmla="*/ 33 h 1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86" h="153">
                      <a:moveTo>
                        <a:pt x="486" y="33"/>
                      </a:moveTo>
                      <a:lnTo>
                        <a:pt x="446" y="50"/>
                      </a:lnTo>
                      <a:lnTo>
                        <a:pt x="405" y="65"/>
                      </a:lnTo>
                      <a:lnTo>
                        <a:pt x="361" y="79"/>
                      </a:lnTo>
                      <a:lnTo>
                        <a:pt x="316" y="90"/>
                      </a:lnTo>
                      <a:lnTo>
                        <a:pt x="272" y="102"/>
                      </a:lnTo>
                      <a:lnTo>
                        <a:pt x="228" y="113"/>
                      </a:lnTo>
                      <a:lnTo>
                        <a:pt x="182" y="122"/>
                      </a:lnTo>
                      <a:lnTo>
                        <a:pt x="138" y="132"/>
                      </a:lnTo>
                      <a:lnTo>
                        <a:pt x="91" y="143"/>
                      </a:lnTo>
                      <a:lnTo>
                        <a:pt x="44" y="153"/>
                      </a:lnTo>
                      <a:lnTo>
                        <a:pt x="57" y="148"/>
                      </a:lnTo>
                      <a:lnTo>
                        <a:pt x="44" y="147"/>
                      </a:lnTo>
                      <a:lnTo>
                        <a:pt x="37" y="145"/>
                      </a:lnTo>
                      <a:lnTo>
                        <a:pt x="30" y="140"/>
                      </a:lnTo>
                      <a:lnTo>
                        <a:pt x="25" y="135"/>
                      </a:lnTo>
                      <a:lnTo>
                        <a:pt x="22" y="129"/>
                      </a:lnTo>
                      <a:lnTo>
                        <a:pt x="20" y="123"/>
                      </a:lnTo>
                      <a:lnTo>
                        <a:pt x="15" y="116"/>
                      </a:lnTo>
                      <a:lnTo>
                        <a:pt x="13" y="110"/>
                      </a:lnTo>
                      <a:lnTo>
                        <a:pt x="8" y="104"/>
                      </a:lnTo>
                      <a:lnTo>
                        <a:pt x="0" y="98"/>
                      </a:lnTo>
                      <a:lnTo>
                        <a:pt x="30" y="81"/>
                      </a:lnTo>
                      <a:lnTo>
                        <a:pt x="64" y="66"/>
                      </a:lnTo>
                      <a:lnTo>
                        <a:pt x="101" y="54"/>
                      </a:lnTo>
                      <a:lnTo>
                        <a:pt x="142" y="43"/>
                      </a:lnTo>
                      <a:lnTo>
                        <a:pt x="187" y="34"/>
                      </a:lnTo>
                      <a:lnTo>
                        <a:pt x="231" y="26"/>
                      </a:lnTo>
                      <a:lnTo>
                        <a:pt x="277" y="19"/>
                      </a:lnTo>
                      <a:lnTo>
                        <a:pt x="324" y="12"/>
                      </a:lnTo>
                      <a:lnTo>
                        <a:pt x="370" y="7"/>
                      </a:lnTo>
                      <a:lnTo>
                        <a:pt x="417" y="1"/>
                      </a:lnTo>
                      <a:lnTo>
                        <a:pt x="432" y="0"/>
                      </a:lnTo>
                      <a:lnTo>
                        <a:pt x="444" y="1"/>
                      </a:lnTo>
                      <a:lnTo>
                        <a:pt x="454" y="4"/>
                      </a:lnTo>
                      <a:lnTo>
                        <a:pt x="459" y="8"/>
                      </a:lnTo>
                      <a:lnTo>
                        <a:pt x="464" y="12"/>
                      </a:lnTo>
                      <a:lnTo>
                        <a:pt x="468" y="17"/>
                      </a:lnTo>
                      <a:lnTo>
                        <a:pt x="471" y="22"/>
                      </a:lnTo>
                      <a:lnTo>
                        <a:pt x="476" y="26"/>
                      </a:lnTo>
                      <a:lnTo>
                        <a:pt x="481" y="31"/>
                      </a:lnTo>
                      <a:lnTo>
                        <a:pt x="486" y="33"/>
                      </a:lnTo>
                      <a:lnTo>
                        <a:pt x="486" y="33"/>
                      </a:lnTo>
                      <a:close/>
                    </a:path>
                  </a:pathLst>
                </a:custGeom>
                <a:solidFill>
                  <a:srgbClr val="CC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7539" name="Freeform 83"/>
                <p:cNvSpPr>
                  <a:spLocks/>
                </p:cNvSpPr>
                <p:nvPr/>
              </p:nvSpPr>
              <p:spPr bwMode="auto">
                <a:xfrm>
                  <a:off x="5020" y="1621"/>
                  <a:ext cx="541" cy="161"/>
                </a:xfrm>
                <a:custGeom>
                  <a:avLst/>
                  <a:gdLst>
                    <a:gd name="T0" fmla="*/ 522 w 541"/>
                    <a:gd name="T1" fmla="*/ 99 h 161"/>
                    <a:gd name="T2" fmla="*/ 527 w 541"/>
                    <a:gd name="T3" fmla="*/ 104 h 161"/>
                    <a:gd name="T4" fmla="*/ 534 w 541"/>
                    <a:gd name="T5" fmla="*/ 109 h 161"/>
                    <a:gd name="T6" fmla="*/ 537 w 541"/>
                    <a:gd name="T7" fmla="*/ 115 h 161"/>
                    <a:gd name="T8" fmla="*/ 541 w 541"/>
                    <a:gd name="T9" fmla="*/ 120 h 161"/>
                    <a:gd name="T10" fmla="*/ 541 w 541"/>
                    <a:gd name="T11" fmla="*/ 125 h 161"/>
                    <a:gd name="T12" fmla="*/ 541 w 541"/>
                    <a:gd name="T13" fmla="*/ 131 h 161"/>
                    <a:gd name="T14" fmla="*/ 541 w 541"/>
                    <a:gd name="T15" fmla="*/ 137 h 161"/>
                    <a:gd name="T16" fmla="*/ 537 w 541"/>
                    <a:gd name="T17" fmla="*/ 141 h 161"/>
                    <a:gd name="T18" fmla="*/ 529 w 541"/>
                    <a:gd name="T19" fmla="*/ 147 h 161"/>
                    <a:gd name="T20" fmla="*/ 522 w 541"/>
                    <a:gd name="T21" fmla="*/ 152 h 161"/>
                    <a:gd name="T22" fmla="*/ 502 w 541"/>
                    <a:gd name="T23" fmla="*/ 161 h 161"/>
                    <a:gd name="T24" fmla="*/ 456 w 541"/>
                    <a:gd name="T25" fmla="*/ 144 h 161"/>
                    <a:gd name="T26" fmla="*/ 402 w 541"/>
                    <a:gd name="T27" fmla="*/ 130 h 161"/>
                    <a:gd name="T28" fmla="*/ 345 w 541"/>
                    <a:gd name="T29" fmla="*/ 118 h 161"/>
                    <a:gd name="T30" fmla="*/ 289 w 541"/>
                    <a:gd name="T31" fmla="*/ 109 h 161"/>
                    <a:gd name="T32" fmla="*/ 230 w 541"/>
                    <a:gd name="T33" fmla="*/ 99 h 161"/>
                    <a:gd name="T34" fmla="*/ 174 w 541"/>
                    <a:gd name="T35" fmla="*/ 89 h 161"/>
                    <a:gd name="T36" fmla="*/ 122 w 541"/>
                    <a:gd name="T37" fmla="*/ 77 h 161"/>
                    <a:gd name="T38" fmla="*/ 73 w 541"/>
                    <a:gd name="T39" fmla="*/ 61 h 161"/>
                    <a:gd name="T40" fmla="*/ 32 w 541"/>
                    <a:gd name="T41" fmla="*/ 42 h 161"/>
                    <a:gd name="T42" fmla="*/ 0 w 541"/>
                    <a:gd name="T43" fmla="*/ 17 h 161"/>
                    <a:gd name="T44" fmla="*/ 7 w 541"/>
                    <a:gd name="T45" fmla="*/ 9 h 161"/>
                    <a:gd name="T46" fmla="*/ 19 w 541"/>
                    <a:gd name="T47" fmla="*/ 3 h 161"/>
                    <a:gd name="T48" fmla="*/ 37 w 541"/>
                    <a:gd name="T49" fmla="*/ 1 h 161"/>
                    <a:gd name="T50" fmla="*/ 59 w 541"/>
                    <a:gd name="T51" fmla="*/ 0 h 161"/>
                    <a:gd name="T52" fmla="*/ 81 w 541"/>
                    <a:gd name="T53" fmla="*/ 0 h 161"/>
                    <a:gd name="T54" fmla="*/ 105 w 541"/>
                    <a:gd name="T55" fmla="*/ 2 h 161"/>
                    <a:gd name="T56" fmla="*/ 130 w 541"/>
                    <a:gd name="T57" fmla="*/ 4 h 161"/>
                    <a:gd name="T58" fmla="*/ 152 w 541"/>
                    <a:gd name="T59" fmla="*/ 6 h 161"/>
                    <a:gd name="T60" fmla="*/ 176 w 541"/>
                    <a:gd name="T61" fmla="*/ 10 h 161"/>
                    <a:gd name="T62" fmla="*/ 193 w 541"/>
                    <a:gd name="T63" fmla="*/ 11 h 161"/>
                    <a:gd name="T64" fmla="*/ 522 w 541"/>
                    <a:gd name="T65" fmla="*/ 99 h 161"/>
                    <a:gd name="T66" fmla="*/ 522 w 541"/>
                    <a:gd name="T67" fmla="*/ 99 h 1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541" h="161">
                      <a:moveTo>
                        <a:pt x="522" y="99"/>
                      </a:moveTo>
                      <a:lnTo>
                        <a:pt x="527" y="104"/>
                      </a:lnTo>
                      <a:lnTo>
                        <a:pt x="534" y="109"/>
                      </a:lnTo>
                      <a:lnTo>
                        <a:pt x="537" y="115"/>
                      </a:lnTo>
                      <a:lnTo>
                        <a:pt x="541" y="120"/>
                      </a:lnTo>
                      <a:lnTo>
                        <a:pt x="541" y="125"/>
                      </a:lnTo>
                      <a:lnTo>
                        <a:pt x="541" y="131"/>
                      </a:lnTo>
                      <a:lnTo>
                        <a:pt x="541" y="137"/>
                      </a:lnTo>
                      <a:lnTo>
                        <a:pt x="537" y="141"/>
                      </a:lnTo>
                      <a:lnTo>
                        <a:pt x="529" y="147"/>
                      </a:lnTo>
                      <a:lnTo>
                        <a:pt x="522" y="152"/>
                      </a:lnTo>
                      <a:lnTo>
                        <a:pt x="502" y="161"/>
                      </a:lnTo>
                      <a:lnTo>
                        <a:pt x="456" y="144"/>
                      </a:lnTo>
                      <a:lnTo>
                        <a:pt x="402" y="130"/>
                      </a:lnTo>
                      <a:lnTo>
                        <a:pt x="345" y="118"/>
                      </a:lnTo>
                      <a:lnTo>
                        <a:pt x="289" y="109"/>
                      </a:lnTo>
                      <a:lnTo>
                        <a:pt x="230" y="99"/>
                      </a:lnTo>
                      <a:lnTo>
                        <a:pt x="174" y="89"/>
                      </a:lnTo>
                      <a:lnTo>
                        <a:pt x="122" y="77"/>
                      </a:lnTo>
                      <a:lnTo>
                        <a:pt x="73" y="61"/>
                      </a:lnTo>
                      <a:lnTo>
                        <a:pt x="32" y="42"/>
                      </a:lnTo>
                      <a:lnTo>
                        <a:pt x="0" y="17"/>
                      </a:lnTo>
                      <a:lnTo>
                        <a:pt x="7" y="9"/>
                      </a:lnTo>
                      <a:lnTo>
                        <a:pt x="19" y="3"/>
                      </a:lnTo>
                      <a:lnTo>
                        <a:pt x="37" y="1"/>
                      </a:lnTo>
                      <a:lnTo>
                        <a:pt x="59" y="0"/>
                      </a:lnTo>
                      <a:lnTo>
                        <a:pt x="81" y="0"/>
                      </a:lnTo>
                      <a:lnTo>
                        <a:pt x="105" y="2"/>
                      </a:lnTo>
                      <a:lnTo>
                        <a:pt x="130" y="4"/>
                      </a:lnTo>
                      <a:lnTo>
                        <a:pt x="152" y="6"/>
                      </a:lnTo>
                      <a:lnTo>
                        <a:pt x="176" y="10"/>
                      </a:lnTo>
                      <a:lnTo>
                        <a:pt x="193" y="11"/>
                      </a:lnTo>
                      <a:lnTo>
                        <a:pt x="522" y="99"/>
                      </a:lnTo>
                      <a:lnTo>
                        <a:pt x="522" y="99"/>
                      </a:lnTo>
                      <a:close/>
                    </a:path>
                  </a:pathLst>
                </a:custGeom>
                <a:solidFill>
                  <a:srgbClr val="CC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7540" name="Freeform 84"/>
                <p:cNvSpPr>
                  <a:spLocks/>
                </p:cNvSpPr>
                <p:nvPr/>
              </p:nvSpPr>
              <p:spPr bwMode="auto">
                <a:xfrm>
                  <a:off x="221" y="1694"/>
                  <a:ext cx="573" cy="120"/>
                </a:xfrm>
                <a:custGeom>
                  <a:avLst/>
                  <a:gdLst>
                    <a:gd name="T0" fmla="*/ 573 w 573"/>
                    <a:gd name="T1" fmla="*/ 5 h 120"/>
                    <a:gd name="T2" fmla="*/ 573 w 573"/>
                    <a:gd name="T3" fmla="*/ 16 h 120"/>
                    <a:gd name="T4" fmla="*/ 566 w 573"/>
                    <a:gd name="T5" fmla="*/ 24 h 120"/>
                    <a:gd name="T6" fmla="*/ 554 w 573"/>
                    <a:gd name="T7" fmla="*/ 32 h 120"/>
                    <a:gd name="T8" fmla="*/ 536 w 573"/>
                    <a:gd name="T9" fmla="*/ 39 h 120"/>
                    <a:gd name="T10" fmla="*/ 517 w 573"/>
                    <a:gd name="T11" fmla="*/ 44 h 120"/>
                    <a:gd name="T12" fmla="*/ 497 w 573"/>
                    <a:gd name="T13" fmla="*/ 51 h 120"/>
                    <a:gd name="T14" fmla="*/ 478 w 573"/>
                    <a:gd name="T15" fmla="*/ 57 h 120"/>
                    <a:gd name="T16" fmla="*/ 458 w 573"/>
                    <a:gd name="T17" fmla="*/ 64 h 120"/>
                    <a:gd name="T18" fmla="*/ 443 w 573"/>
                    <a:gd name="T19" fmla="*/ 71 h 120"/>
                    <a:gd name="T20" fmla="*/ 431 w 573"/>
                    <a:gd name="T21" fmla="*/ 79 h 120"/>
                    <a:gd name="T22" fmla="*/ 389 w 573"/>
                    <a:gd name="T23" fmla="*/ 80 h 120"/>
                    <a:gd name="T24" fmla="*/ 345 w 573"/>
                    <a:gd name="T25" fmla="*/ 82 h 120"/>
                    <a:gd name="T26" fmla="*/ 301 w 573"/>
                    <a:gd name="T27" fmla="*/ 84 h 120"/>
                    <a:gd name="T28" fmla="*/ 257 w 573"/>
                    <a:gd name="T29" fmla="*/ 88 h 120"/>
                    <a:gd name="T30" fmla="*/ 213 w 573"/>
                    <a:gd name="T31" fmla="*/ 92 h 120"/>
                    <a:gd name="T32" fmla="*/ 169 w 573"/>
                    <a:gd name="T33" fmla="*/ 97 h 120"/>
                    <a:gd name="T34" fmla="*/ 127 w 573"/>
                    <a:gd name="T35" fmla="*/ 101 h 120"/>
                    <a:gd name="T36" fmla="*/ 85 w 573"/>
                    <a:gd name="T37" fmla="*/ 107 h 120"/>
                    <a:gd name="T38" fmla="*/ 46 w 573"/>
                    <a:gd name="T39" fmla="*/ 114 h 120"/>
                    <a:gd name="T40" fmla="*/ 7 w 573"/>
                    <a:gd name="T41" fmla="*/ 120 h 120"/>
                    <a:gd name="T42" fmla="*/ 2 w 573"/>
                    <a:gd name="T43" fmla="*/ 115 h 120"/>
                    <a:gd name="T44" fmla="*/ 0 w 573"/>
                    <a:gd name="T45" fmla="*/ 109 h 120"/>
                    <a:gd name="T46" fmla="*/ 0 w 573"/>
                    <a:gd name="T47" fmla="*/ 105 h 120"/>
                    <a:gd name="T48" fmla="*/ 2 w 573"/>
                    <a:gd name="T49" fmla="*/ 99 h 120"/>
                    <a:gd name="T50" fmla="*/ 4 w 573"/>
                    <a:gd name="T51" fmla="*/ 95 h 120"/>
                    <a:gd name="T52" fmla="*/ 9 w 573"/>
                    <a:gd name="T53" fmla="*/ 89 h 120"/>
                    <a:gd name="T54" fmla="*/ 14 w 573"/>
                    <a:gd name="T55" fmla="*/ 84 h 120"/>
                    <a:gd name="T56" fmla="*/ 19 w 573"/>
                    <a:gd name="T57" fmla="*/ 80 h 120"/>
                    <a:gd name="T58" fmla="*/ 27 w 573"/>
                    <a:gd name="T59" fmla="*/ 75 h 120"/>
                    <a:gd name="T60" fmla="*/ 34 w 573"/>
                    <a:gd name="T61" fmla="*/ 71 h 120"/>
                    <a:gd name="T62" fmla="*/ 80 w 573"/>
                    <a:gd name="T63" fmla="*/ 55 h 120"/>
                    <a:gd name="T64" fmla="*/ 130 w 573"/>
                    <a:gd name="T65" fmla="*/ 41 h 120"/>
                    <a:gd name="T66" fmla="*/ 179 w 573"/>
                    <a:gd name="T67" fmla="*/ 28 h 120"/>
                    <a:gd name="T68" fmla="*/ 232 w 573"/>
                    <a:gd name="T69" fmla="*/ 18 h 120"/>
                    <a:gd name="T70" fmla="*/ 284 w 573"/>
                    <a:gd name="T71" fmla="*/ 10 h 120"/>
                    <a:gd name="T72" fmla="*/ 340 w 573"/>
                    <a:gd name="T73" fmla="*/ 4 h 120"/>
                    <a:gd name="T74" fmla="*/ 397 w 573"/>
                    <a:gd name="T75" fmla="*/ 1 h 120"/>
                    <a:gd name="T76" fmla="*/ 453 w 573"/>
                    <a:gd name="T77" fmla="*/ 0 h 120"/>
                    <a:gd name="T78" fmla="*/ 514 w 573"/>
                    <a:gd name="T79" fmla="*/ 1 h 120"/>
                    <a:gd name="T80" fmla="*/ 573 w 573"/>
                    <a:gd name="T81" fmla="*/ 5 h 120"/>
                    <a:gd name="T82" fmla="*/ 573 w 573"/>
                    <a:gd name="T83" fmla="*/ 5 h 1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573" h="120">
                      <a:moveTo>
                        <a:pt x="573" y="5"/>
                      </a:moveTo>
                      <a:lnTo>
                        <a:pt x="573" y="16"/>
                      </a:lnTo>
                      <a:lnTo>
                        <a:pt x="566" y="24"/>
                      </a:lnTo>
                      <a:lnTo>
                        <a:pt x="554" y="32"/>
                      </a:lnTo>
                      <a:lnTo>
                        <a:pt x="536" y="39"/>
                      </a:lnTo>
                      <a:lnTo>
                        <a:pt x="517" y="44"/>
                      </a:lnTo>
                      <a:lnTo>
                        <a:pt x="497" y="51"/>
                      </a:lnTo>
                      <a:lnTo>
                        <a:pt x="478" y="57"/>
                      </a:lnTo>
                      <a:lnTo>
                        <a:pt x="458" y="64"/>
                      </a:lnTo>
                      <a:lnTo>
                        <a:pt x="443" y="71"/>
                      </a:lnTo>
                      <a:lnTo>
                        <a:pt x="431" y="79"/>
                      </a:lnTo>
                      <a:lnTo>
                        <a:pt x="389" y="80"/>
                      </a:lnTo>
                      <a:lnTo>
                        <a:pt x="345" y="82"/>
                      </a:lnTo>
                      <a:lnTo>
                        <a:pt x="301" y="84"/>
                      </a:lnTo>
                      <a:lnTo>
                        <a:pt x="257" y="88"/>
                      </a:lnTo>
                      <a:lnTo>
                        <a:pt x="213" y="92"/>
                      </a:lnTo>
                      <a:lnTo>
                        <a:pt x="169" y="97"/>
                      </a:lnTo>
                      <a:lnTo>
                        <a:pt x="127" y="101"/>
                      </a:lnTo>
                      <a:lnTo>
                        <a:pt x="85" y="107"/>
                      </a:lnTo>
                      <a:lnTo>
                        <a:pt x="46" y="114"/>
                      </a:lnTo>
                      <a:lnTo>
                        <a:pt x="7" y="120"/>
                      </a:lnTo>
                      <a:lnTo>
                        <a:pt x="2" y="115"/>
                      </a:lnTo>
                      <a:lnTo>
                        <a:pt x="0" y="109"/>
                      </a:lnTo>
                      <a:lnTo>
                        <a:pt x="0" y="105"/>
                      </a:lnTo>
                      <a:lnTo>
                        <a:pt x="2" y="99"/>
                      </a:lnTo>
                      <a:lnTo>
                        <a:pt x="4" y="95"/>
                      </a:lnTo>
                      <a:lnTo>
                        <a:pt x="9" y="89"/>
                      </a:lnTo>
                      <a:lnTo>
                        <a:pt x="14" y="84"/>
                      </a:lnTo>
                      <a:lnTo>
                        <a:pt x="19" y="80"/>
                      </a:lnTo>
                      <a:lnTo>
                        <a:pt x="27" y="75"/>
                      </a:lnTo>
                      <a:lnTo>
                        <a:pt x="34" y="71"/>
                      </a:lnTo>
                      <a:lnTo>
                        <a:pt x="80" y="55"/>
                      </a:lnTo>
                      <a:lnTo>
                        <a:pt x="130" y="41"/>
                      </a:lnTo>
                      <a:lnTo>
                        <a:pt x="179" y="28"/>
                      </a:lnTo>
                      <a:lnTo>
                        <a:pt x="232" y="18"/>
                      </a:lnTo>
                      <a:lnTo>
                        <a:pt x="284" y="10"/>
                      </a:lnTo>
                      <a:lnTo>
                        <a:pt x="340" y="4"/>
                      </a:lnTo>
                      <a:lnTo>
                        <a:pt x="397" y="1"/>
                      </a:lnTo>
                      <a:lnTo>
                        <a:pt x="453" y="0"/>
                      </a:lnTo>
                      <a:lnTo>
                        <a:pt x="514" y="1"/>
                      </a:lnTo>
                      <a:lnTo>
                        <a:pt x="573" y="5"/>
                      </a:lnTo>
                      <a:lnTo>
                        <a:pt x="573" y="5"/>
                      </a:lnTo>
                      <a:close/>
                    </a:path>
                  </a:pathLst>
                </a:custGeom>
                <a:solidFill>
                  <a:srgbClr val="CC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7541" name="Freeform 85"/>
                <p:cNvSpPr>
                  <a:spLocks/>
                </p:cNvSpPr>
                <p:nvPr/>
              </p:nvSpPr>
              <p:spPr bwMode="auto">
                <a:xfrm>
                  <a:off x="4954" y="1711"/>
                  <a:ext cx="563" cy="177"/>
                </a:xfrm>
                <a:custGeom>
                  <a:avLst/>
                  <a:gdLst>
                    <a:gd name="T0" fmla="*/ 561 w 563"/>
                    <a:gd name="T1" fmla="*/ 95 h 177"/>
                    <a:gd name="T2" fmla="*/ 563 w 563"/>
                    <a:gd name="T3" fmla="*/ 107 h 177"/>
                    <a:gd name="T4" fmla="*/ 561 w 563"/>
                    <a:gd name="T5" fmla="*/ 118 h 177"/>
                    <a:gd name="T6" fmla="*/ 554 w 563"/>
                    <a:gd name="T7" fmla="*/ 128 h 177"/>
                    <a:gd name="T8" fmla="*/ 544 w 563"/>
                    <a:gd name="T9" fmla="*/ 138 h 177"/>
                    <a:gd name="T10" fmla="*/ 531 w 563"/>
                    <a:gd name="T11" fmla="*/ 146 h 177"/>
                    <a:gd name="T12" fmla="*/ 514 w 563"/>
                    <a:gd name="T13" fmla="*/ 154 h 177"/>
                    <a:gd name="T14" fmla="*/ 497 w 563"/>
                    <a:gd name="T15" fmla="*/ 160 h 177"/>
                    <a:gd name="T16" fmla="*/ 478 w 563"/>
                    <a:gd name="T17" fmla="*/ 167 h 177"/>
                    <a:gd name="T18" fmla="*/ 458 w 563"/>
                    <a:gd name="T19" fmla="*/ 172 h 177"/>
                    <a:gd name="T20" fmla="*/ 436 w 563"/>
                    <a:gd name="T21" fmla="*/ 177 h 177"/>
                    <a:gd name="T22" fmla="*/ 436 w 563"/>
                    <a:gd name="T23" fmla="*/ 144 h 177"/>
                    <a:gd name="T24" fmla="*/ 392 w 563"/>
                    <a:gd name="T25" fmla="*/ 135 h 177"/>
                    <a:gd name="T26" fmla="*/ 348 w 563"/>
                    <a:gd name="T27" fmla="*/ 123 h 177"/>
                    <a:gd name="T28" fmla="*/ 304 w 563"/>
                    <a:gd name="T29" fmla="*/ 112 h 177"/>
                    <a:gd name="T30" fmla="*/ 259 w 563"/>
                    <a:gd name="T31" fmla="*/ 99 h 177"/>
                    <a:gd name="T32" fmla="*/ 215 w 563"/>
                    <a:gd name="T33" fmla="*/ 87 h 177"/>
                    <a:gd name="T34" fmla="*/ 171 w 563"/>
                    <a:gd name="T35" fmla="*/ 73 h 177"/>
                    <a:gd name="T36" fmla="*/ 127 w 563"/>
                    <a:gd name="T37" fmla="*/ 60 h 177"/>
                    <a:gd name="T38" fmla="*/ 85 w 563"/>
                    <a:gd name="T39" fmla="*/ 49 h 177"/>
                    <a:gd name="T40" fmla="*/ 44 w 563"/>
                    <a:gd name="T41" fmla="*/ 39 h 177"/>
                    <a:gd name="T42" fmla="*/ 2 w 563"/>
                    <a:gd name="T43" fmla="*/ 30 h 177"/>
                    <a:gd name="T44" fmla="*/ 0 w 563"/>
                    <a:gd name="T45" fmla="*/ 24 h 177"/>
                    <a:gd name="T46" fmla="*/ 0 w 563"/>
                    <a:gd name="T47" fmla="*/ 19 h 177"/>
                    <a:gd name="T48" fmla="*/ 2 w 563"/>
                    <a:gd name="T49" fmla="*/ 16 h 177"/>
                    <a:gd name="T50" fmla="*/ 7 w 563"/>
                    <a:gd name="T51" fmla="*/ 12 h 177"/>
                    <a:gd name="T52" fmla="*/ 12 w 563"/>
                    <a:gd name="T53" fmla="*/ 10 h 177"/>
                    <a:gd name="T54" fmla="*/ 19 w 563"/>
                    <a:gd name="T55" fmla="*/ 8 h 177"/>
                    <a:gd name="T56" fmla="*/ 27 w 563"/>
                    <a:gd name="T57" fmla="*/ 7 h 177"/>
                    <a:gd name="T58" fmla="*/ 34 w 563"/>
                    <a:gd name="T59" fmla="*/ 4 h 177"/>
                    <a:gd name="T60" fmla="*/ 41 w 563"/>
                    <a:gd name="T61" fmla="*/ 2 h 177"/>
                    <a:gd name="T62" fmla="*/ 46 w 563"/>
                    <a:gd name="T63" fmla="*/ 0 h 177"/>
                    <a:gd name="T64" fmla="*/ 103 w 563"/>
                    <a:gd name="T65" fmla="*/ 4 h 177"/>
                    <a:gd name="T66" fmla="*/ 159 w 563"/>
                    <a:gd name="T67" fmla="*/ 9 h 177"/>
                    <a:gd name="T68" fmla="*/ 215 w 563"/>
                    <a:gd name="T69" fmla="*/ 15 h 177"/>
                    <a:gd name="T70" fmla="*/ 272 w 563"/>
                    <a:gd name="T71" fmla="*/ 22 h 177"/>
                    <a:gd name="T72" fmla="*/ 326 w 563"/>
                    <a:gd name="T73" fmla="*/ 30 h 177"/>
                    <a:gd name="T74" fmla="*/ 377 w 563"/>
                    <a:gd name="T75" fmla="*/ 39 h 177"/>
                    <a:gd name="T76" fmla="*/ 429 w 563"/>
                    <a:gd name="T77" fmla="*/ 50 h 177"/>
                    <a:gd name="T78" fmla="*/ 475 w 563"/>
                    <a:gd name="T79" fmla="*/ 63 h 177"/>
                    <a:gd name="T80" fmla="*/ 519 w 563"/>
                    <a:gd name="T81" fmla="*/ 78 h 177"/>
                    <a:gd name="T82" fmla="*/ 561 w 563"/>
                    <a:gd name="T83" fmla="*/ 95 h 177"/>
                    <a:gd name="T84" fmla="*/ 561 w 563"/>
                    <a:gd name="T85" fmla="*/ 95 h 1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563" h="177">
                      <a:moveTo>
                        <a:pt x="561" y="95"/>
                      </a:moveTo>
                      <a:lnTo>
                        <a:pt x="563" y="107"/>
                      </a:lnTo>
                      <a:lnTo>
                        <a:pt x="561" y="118"/>
                      </a:lnTo>
                      <a:lnTo>
                        <a:pt x="554" y="128"/>
                      </a:lnTo>
                      <a:lnTo>
                        <a:pt x="544" y="138"/>
                      </a:lnTo>
                      <a:lnTo>
                        <a:pt x="531" y="146"/>
                      </a:lnTo>
                      <a:lnTo>
                        <a:pt x="514" y="154"/>
                      </a:lnTo>
                      <a:lnTo>
                        <a:pt x="497" y="160"/>
                      </a:lnTo>
                      <a:lnTo>
                        <a:pt x="478" y="167"/>
                      </a:lnTo>
                      <a:lnTo>
                        <a:pt x="458" y="172"/>
                      </a:lnTo>
                      <a:lnTo>
                        <a:pt x="436" y="177"/>
                      </a:lnTo>
                      <a:lnTo>
                        <a:pt x="436" y="144"/>
                      </a:lnTo>
                      <a:lnTo>
                        <a:pt x="392" y="135"/>
                      </a:lnTo>
                      <a:lnTo>
                        <a:pt x="348" y="123"/>
                      </a:lnTo>
                      <a:lnTo>
                        <a:pt x="304" y="112"/>
                      </a:lnTo>
                      <a:lnTo>
                        <a:pt x="259" y="99"/>
                      </a:lnTo>
                      <a:lnTo>
                        <a:pt x="215" y="87"/>
                      </a:lnTo>
                      <a:lnTo>
                        <a:pt x="171" y="73"/>
                      </a:lnTo>
                      <a:lnTo>
                        <a:pt x="127" y="60"/>
                      </a:lnTo>
                      <a:lnTo>
                        <a:pt x="85" y="49"/>
                      </a:lnTo>
                      <a:lnTo>
                        <a:pt x="44" y="39"/>
                      </a:lnTo>
                      <a:lnTo>
                        <a:pt x="2" y="30"/>
                      </a:lnTo>
                      <a:lnTo>
                        <a:pt x="0" y="24"/>
                      </a:lnTo>
                      <a:lnTo>
                        <a:pt x="0" y="19"/>
                      </a:lnTo>
                      <a:lnTo>
                        <a:pt x="2" y="16"/>
                      </a:lnTo>
                      <a:lnTo>
                        <a:pt x="7" y="12"/>
                      </a:lnTo>
                      <a:lnTo>
                        <a:pt x="12" y="10"/>
                      </a:lnTo>
                      <a:lnTo>
                        <a:pt x="19" y="8"/>
                      </a:lnTo>
                      <a:lnTo>
                        <a:pt x="27" y="7"/>
                      </a:lnTo>
                      <a:lnTo>
                        <a:pt x="34" y="4"/>
                      </a:lnTo>
                      <a:lnTo>
                        <a:pt x="41" y="2"/>
                      </a:lnTo>
                      <a:lnTo>
                        <a:pt x="46" y="0"/>
                      </a:lnTo>
                      <a:lnTo>
                        <a:pt x="103" y="4"/>
                      </a:lnTo>
                      <a:lnTo>
                        <a:pt x="159" y="9"/>
                      </a:lnTo>
                      <a:lnTo>
                        <a:pt x="215" y="15"/>
                      </a:lnTo>
                      <a:lnTo>
                        <a:pt x="272" y="22"/>
                      </a:lnTo>
                      <a:lnTo>
                        <a:pt x="326" y="30"/>
                      </a:lnTo>
                      <a:lnTo>
                        <a:pt x="377" y="39"/>
                      </a:lnTo>
                      <a:lnTo>
                        <a:pt x="429" y="50"/>
                      </a:lnTo>
                      <a:lnTo>
                        <a:pt x="475" y="63"/>
                      </a:lnTo>
                      <a:lnTo>
                        <a:pt x="519" y="78"/>
                      </a:lnTo>
                      <a:lnTo>
                        <a:pt x="561" y="95"/>
                      </a:lnTo>
                      <a:lnTo>
                        <a:pt x="561" y="95"/>
                      </a:lnTo>
                      <a:close/>
                    </a:path>
                  </a:pathLst>
                </a:custGeom>
                <a:solidFill>
                  <a:srgbClr val="CC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7542" name="Freeform 86"/>
                <p:cNvSpPr>
                  <a:spLocks/>
                </p:cNvSpPr>
                <p:nvPr/>
              </p:nvSpPr>
              <p:spPr bwMode="auto">
                <a:xfrm>
                  <a:off x="211" y="1792"/>
                  <a:ext cx="554" cy="137"/>
                </a:xfrm>
                <a:custGeom>
                  <a:avLst/>
                  <a:gdLst>
                    <a:gd name="T0" fmla="*/ 554 w 554"/>
                    <a:gd name="T1" fmla="*/ 22 h 137"/>
                    <a:gd name="T2" fmla="*/ 546 w 554"/>
                    <a:gd name="T3" fmla="*/ 42 h 137"/>
                    <a:gd name="T4" fmla="*/ 512 w 554"/>
                    <a:gd name="T5" fmla="*/ 53 h 137"/>
                    <a:gd name="T6" fmla="*/ 473 w 554"/>
                    <a:gd name="T7" fmla="*/ 61 h 137"/>
                    <a:gd name="T8" fmla="*/ 434 w 554"/>
                    <a:gd name="T9" fmla="*/ 67 h 137"/>
                    <a:gd name="T10" fmla="*/ 392 w 554"/>
                    <a:gd name="T11" fmla="*/ 73 h 137"/>
                    <a:gd name="T12" fmla="*/ 350 w 554"/>
                    <a:gd name="T13" fmla="*/ 79 h 137"/>
                    <a:gd name="T14" fmla="*/ 311 w 554"/>
                    <a:gd name="T15" fmla="*/ 83 h 137"/>
                    <a:gd name="T16" fmla="*/ 272 w 554"/>
                    <a:gd name="T17" fmla="*/ 90 h 137"/>
                    <a:gd name="T18" fmla="*/ 235 w 554"/>
                    <a:gd name="T19" fmla="*/ 98 h 137"/>
                    <a:gd name="T20" fmla="*/ 201 w 554"/>
                    <a:gd name="T21" fmla="*/ 109 h 137"/>
                    <a:gd name="T22" fmla="*/ 169 w 554"/>
                    <a:gd name="T23" fmla="*/ 121 h 137"/>
                    <a:gd name="T24" fmla="*/ 54 w 554"/>
                    <a:gd name="T25" fmla="*/ 137 h 137"/>
                    <a:gd name="T26" fmla="*/ 49 w 554"/>
                    <a:gd name="T27" fmla="*/ 129 h 137"/>
                    <a:gd name="T28" fmla="*/ 41 w 554"/>
                    <a:gd name="T29" fmla="*/ 120 h 137"/>
                    <a:gd name="T30" fmla="*/ 34 w 554"/>
                    <a:gd name="T31" fmla="*/ 112 h 137"/>
                    <a:gd name="T32" fmla="*/ 27 w 554"/>
                    <a:gd name="T33" fmla="*/ 104 h 137"/>
                    <a:gd name="T34" fmla="*/ 19 w 554"/>
                    <a:gd name="T35" fmla="*/ 96 h 137"/>
                    <a:gd name="T36" fmla="*/ 12 w 554"/>
                    <a:gd name="T37" fmla="*/ 87 h 137"/>
                    <a:gd name="T38" fmla="*/ 7 w 554"/>
                    <a:gd name="T39" fmla="*/ 78 h 137"/>
                    <a:gd name="T40" fmla="*/ 2 w 554"/>
                    <a:gd name="T41" fmla="*/ 70 h 137"/>
                    <a:gd name="T42" fmla="*/ 0 w 554"/>
                    <a:gd name="T43" fmla="*/ 61 h 137"/>
                    <a:gd name="T44" fmla="*/ 0 w 554"/>
                    <a:gd name="T45" fmla="*/ 51 h 137"/>
                    <a:gd name="T46" fmla="*/ 49 w 554"/>
                    <a:gd name="T47" fmla="*/ 40 h 137"/>
                    <a:gd name="T48" fmla="*/ 98 w 554"/>
                    <a:gd name="T49" fmla="*/ 30 h 137"/>
                    <a:gd name="T50" fmla="*/ 147 w 554"/>
                    <a:gd name="T51" fmla="*/ 21 h 137"/>
                    <a:gd name="T52" fmla="*/ 193 w 554"/>
                    <a:gd name="T53" fmla="*/ 14 h 137"/>
                    <a:gd name="T54" fmla="*/ 245 w 554"/>
                    <a:gd name="T55" fmla="*/ 8 h 137"/>
                    <a:gd name="T56" fmla="*/ 294 w 554"/>
                    <a:gd name="T57" fmla="*/ 3 h 137"/>
                    <a:gd name="T58" fmla="*/ 348 w 554"/>
                    <a:gd name="T59" fmla="*/ 1 h 137"/>
                    <a:gd name="T60" fmla="*/ 402 w 554"/>
                    <a:gd name="T61" fmla="*/ 0 h 137"/>
                    <a:gd name="T62" fmla="*/ 461 w 554"/>
                    <a:gd name="T63" fmla="*/ 0 h 137"/>
                    <a:gd name="T64" fmla="*/ 522 w 554"/>
                    <a:gd name="T65" fmla="*/ 1 h 137"/>
                    <a:gd name="T66" fmla="*/ 554 w 554"/>
                    <a:gd name="T67" fmla="*/ 22 h 137"/>
                    <a:gd name="T68" fmla="*/ 554 w 554"/>
                    <a:gd name="T69" fmla="*/ 22 h 1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554" h="137">
                      <a:moveTo>
                        <a:pt x="554" y="22"/>
                      </a:moveTo>
                      <a:lnTo>
                        <a:pt x="546" y="42"/>
                      </a:lnTo>
                      <a:lnTo>
                        <a:pt x="512" y="53"/>
                      </a:lnTo>
                      <a:lnTo>
                        <a:pt x="473" y="61"/>
                      </a:lnTo>
                      <a:lnTo>
                        <a:pt x="434" y="67"/>
                      </a:lnTo>
                      <a:lnTo>
                        <a:pt x="392" y="73"/>
                      </a:lnTo>
                      <a:lnTo>
                        <a:pt x="350" y="79"/>
                      </a:lnTo>
                      <a:lnTo>
                        <a:pt x="311" y="83"/>
                      </a:lnTo>
                      <a:lnTo>
                        <a:pt x="272" y="90"/>
                      </a:lnTo>
                      <a:lnTo>
                        <a:pt x="235" y="98"/>
                      </a:lnTo>
                      <a:lnTo>
                        <a:pt x="201" y="109"/>
                      </a:lnTo>
                      <a:lnTo>
                        <a:pt x="169" y="121"/>
                      </a:lnTo>
                      <a:lnTo>
                        <a:pt x="54" y="137"/>
                      </a:lnTo>
                      <a:lnTo>
                        <a:pt x="49" y="129"/>
                      </a:lnTo>
                      <a:lnTo>
                        <a:pt x="41" y="120"/>
                      </a:lnTo>
                      <a:lnTo>
                        <a:pt x="34" y="112"/>
                      </a:lnTo>
                      <a:lnTo>
                        <a:pt x="27" y="104"/>
                      </a:lnTo>
                      <a:lnTo>
                        <a:pt x="19" y="96"/>
                      </a:lnTo>
                      <a:lnTo>
                        <a:pt x="12" y="87"/>
                      </a:lnTo>
                      <a:lnTo>
                        <a:pt x="7" y="78"/>
                      </a:lnTo>
                      <a:lnTo>
                        <a:pt x="2" y="70"/>
                      </a:lnTo>
                      <a:lnTo>
                        <a:pt x="0" y="61"/>
                      </a:lnTo>
                      <a:lnTo>
                        <a:pt x="0" y="51"/>
                      </a:lnTo>
                      <a:lnTo>
                        <a:pt x="49" y="40"/>
                      </a:lnTo>
                      <a:lnTo>
                        <a:pt x="98" y="30"/>
                      </a:lnTo>
                      <a:lnTo>
                        <a:pt x="147" y="21"/>
                      </a:lnTo>
                      <a:lnTo>
                        <a:pt x="193" y="14"/>
                      </a:lnTo>
                      <a:lnTo>
                        <a:pt x="245" y="8"/>
                      </a:lnTo>
                      <a:lnTo>
                        <a:pt x="294" y="3"/>
                      </a:lnTo>
                      <a:lnTo>
                        <a:pt x="348" y="1"/>
                      </a:lnTo>
                      <a:lnTo>
                        <a:pt x="402" y="0"/>
                      </a:lnTo>
                      <a:lnTo>
                        <a:pt x="461" y="0"/>
                      </a:lnTo>
                      <a:lnTo>
                        <a:pt x="522" y="1"/>
                      </a:lnTo>
                      <a:lnTo>
                        <a:pt x="554" y="22"/>
                      </a:lnTo>
                      <a:lnTo>
                        <a:pt x="554" y="22"/>
                      </a:lnTo>
                      <a:close/>
                    </a:path>
                  </a:pathLst>
                </a:custGeom>
                <a:solidFill>
                  <a:srgbClr val="CC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7543" name="Freeform 87"/>
                <p:cNvSpPr>
                  <a:spLocks/>
                </p:cNvSpPr>
                <p:nvPr/>
              </p:nvSpPr>
              <p:spPr bwMode="auto">
                <a:xfrm>
                  <a:off x="5044" y="1851"/>
                  <a:ext cx="397" cy="127"/>
                </a:xfrm>
                <a:custGeom>
                  <a:avLst/>
                  <a:gdLst>
                    <a:gd name="T0" fmla="*/ 397 w 397"/>
                    <a:gd name="T1" fmla="*/ 75 h 127"/>
                    <a:gd name="T2" fmla="*/ 397 w 397"/>
                    <a:gd name="T3" fmla="*/ 80 h 127"/>
                    <a:gd name="T4" fmla="*/ 392 w 397"/>
                    <a:gd name="T5" fmla="*/ 87 h 127"/>
                    <a:gd name="T6" fmla="*/ 390 w 397"/>
                    <a:gd name="T7" fmla="*/ 94 h 127"/>
                    <a:gd name="T8" fmla="*/ 383 w 397"/>
                    <a:gd name="T9" fmla="*/ 100 h 127"/>
                    <a:gd name="T10" fmla="*/ 378 w 397"/>
                    <a:gd name="T11" fmla="*/ 107 h 127"/>
                    <a:gd name="T12" fmla="*/ 370 w 397"/>
                    <a:gd name="T13" fmla="*/ 112 h 127"/>
                    <a:gd name="T14" fmla="*/ 361 w 397"/>
                    <a:gd name="T15" fmla="*/ 117 h 127"/>
                    <a:gd name="T16" fmla="*/ 351 w 397"/>
                    <a:gd name="T17" fmla="*/ 122 h 127"/>
                    <a:gd name="T18" fmla="*/ 341 w 397"/>
                    <a:gd name="T19" fmla="*/ 125 h 127"/>
                    <a:gd name="T20" fmla="*/ 329 w 397"/>
                    <a:gd name="T21" fmla="*/ 127 h 127"/>
                    <a:gd name="T22" fmla="*/ 297 w 397"/>
                    <a:gd name="T23" fmla="*/ 118 h 127"/>
                    <a:gd name="T24" fmla="*/ 263 w 397"/>
                    <a:gd name="T25" fmla="*/ 110 h 127"/>
                    <a:gd name="T26" fmla="*/ 228 w 397"/>
                    <a:gd name="T27" fmla="*/ 102 h 127"/>
                    <a:gd name="T28" fmla="*/ 191 w 397"/>
                    <a:gd name="T29" fmla="*/ 95 h 127"/>
                    <a:gd name="T30" fmla="*/ 157 w 397"/>
                    <a:gd name="T31" fmla="*/ 87 h 127"/>
                    <a:gd name="T32" fmla="*/ 123 w 397"/>
                    <a:gd name="T33" fmla="*/ 79 h 127"/>
                    <a:gd name="T34" fmla="*/ 91 w 397"/>
                    <a:gd name="T35" fmla="*/ 71 h 127"/>
                    <a:gd name="T36" fmla="*/ 59 w 397"/>
                    <a:gd name="T37" fmla="*/ 61 h 127"/>
                    <a:gd name="T38" fmla="*/ 30 w 397"/>
                    <a:gd name="T39" fmla="*/ 51 h 127"/>
                    <a:gd name="T40" fmla="*/ 0 w 397"/>
                    <a:gd name="T41" fmla="*/ 37 h 127"/>
                    <a:gd name="T42" fmla="*/ 5 w 397"/>
                    <a:gd name="T43" fmla="*/ 30 h 127"/>
                    <a:gd name="T44" fmla="*/ 10 w 397"/>
                    <a:gd name="T45" fmla="*/ 23 h 127"/>
                    <a:gd name="T46" fmla="*/ 17 w 397"/>
                    <a:gd name="T47" fmla="*/ 19 h 127"/>
                    <a:gd name="T48" fmla="*/ 25 w 397"/>
                    <a:gd name="T49" fmla="*/ 13 h 127"/>
                    <a:gd name="T50" fmla="*/ 35 w 397"/>
                    <a:gd name="T51" fmla="*/ 10 h 127"/>
                    <a:gd name="T52" fmla="*/ 44 w 397"/>
                    <a:gd name="T53" fmla="*/ 6 h 127"/>
                    <a:gd name="T54" fmla="*/ 57 w 397"/>
                    <a:gd name="T55" fmla="*/ 4 h 127"/>
                    <a:gd name="T56" fmla="*/ 71 w 397"/>
                    <a:gd name="T57" fmla="*/ 2 h 127"/>
                    <a:gd name="T58" fmla="*/ 86 w 397"/>
                    <a:gd name="T59" fmla="*/ 0 h 127"/>
                    <a:gd name="T60" fmla="*/ 101 w 397"/>
                    <a:gd name="T61" fmla="*/ 0 h 127"/>
                    <a:gd name="T62" fmla="*/ 130 w 397"/>
                    <a:gd name="T63" fmla="*/ 5 h 127"/>
                    <a:gd name="T64" fmla="*/ 162 w 397"/>
                    <a:gd name="T65" fmla="*/ 10 h 127"/>
                    <a:gd name="T66" fmla="*/ 194 w 397"/>
                    <a:gd name="T67" fmla="*/ 15 h 127"/>
                    <a:gd name="T68" fmla="*/ 226 w 397"/>
                    <a:gd name="T69" fmla="*/ 21 h 127"/>
                    <a:gd name="T70" fmla="*/ 258 w 397"/>
                    <a:gd name="T71" fmla="*/ 28 h 127"/>
                    <a:gd name="T72" fmla="*/ 290 w 397"/>
                    <a:gd name="T73" fmla="*/ 35 h 127"/>
                    <a:gd name="T74" fmla="*/ 319 w 397"/>
                    <a:gd name="T75" fmla="*/ 43 h 127"/>
                    <a:gd name="T76" fmla="*/ 348 w 397"/>
                    <a:gd name="T77" fmla="*/ 53 h 127"/>
                    <a:gd name="T78" fmla="*/ 373 w 397"/>
                    <a:gd name="T79" fmla="*/ 63 h 127"/>
                    <a:gd name="T80" fmla="*/ 397 w 397"/>
                    <a:gd name="T81" fmla="*/ 75 h 127"/>
                    <a:gd name="T82" fmla="*/ 397 w 397"/>
                    <a:gd name="T83" fmla="*/ 75 h 1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397" h="127">
                      <a:moveTo>
                        <a:pt x="397" y="75"/>
                      </a:moveTo>
                      <a:lnTo>
                        <a:pt x="397" y="80"/>
                      </a:lnTo>
                      <a:lnTo>
                        <a:pt x="392" y="87"/>
                      </a:lnTo>
                      <a:lnTo>
                        <a:pt x="390" y="94"/>
                      </a:lnTo>
                      <a:lnTo>
                        <a:pt x="383" y="100"/>
                      </a:lnTo>
                      <a:lnTo>
                        <a:pt x="378" y="107"/>
                      </a:lnTo>
                      <a:lnTo>
                        <a:pt x="370" y="112"/>
                      </a:lnTo>
                      <a:lnTo>
                        <a:pt x="361" y="117"/>
                      </a:lnTo>
                      <a:lnTo>
                        <a:pt x="351" y="122"/>
                      </a:lnTo>
                      <a:lnTo>
                        <a:pt x="341" y="125"/>
                      </a:lnTo>
                      <a:lnTo>
                        <a:pt x="329" y="127"/>
                      </a:lnTo>
                      <a:lnTo>
                        <a:pt x="297" y="118"/>
                      </a:lnTo>
                      <a:lnTo>
                        <a:pt x="263" y="110"/>
                      </a:lnTo>
                      <a:lnTo>
                        <a:pt x="228" y="102"/>
                      </a:lnTo>
                      <a:lnTo>
                        <a:pt x="191" y="95"/>
                      </a:lnTo>
                      <a:lnTo>
                        <a:pt x="157" y="87"/>
                      </a:lnTo>
                      <a:lnTo>
                        <a:pt x="123" y="79"/>
                      </a:lnTo>
                      <a:lnTo>
                        <a:pt x="91" y="71"/>
                      </a:lnTo>
                      <a:lnTo>
                        <a:pt x="59" y="61"/>
                      </a:lnTo>
                      <a:lnTo>
                        <a:pt x="30" y="51"/>
                      </a:lnTo>
                      <a:lnTo>
                        <a:pt x="0" y="37"/>
                      </a:lnTo>
                      <a:lnTo>
                        <a:pt x="5" y="30"/>
                      </a:lnTo>
                      <a:lnTo>
                        <a:pt x="10" y="23"/>
                      </a:lnTo>
                      <a:lnTo>
                        <a:pt x="17" y="19"/>
                      </a:lnTo>
                      <a:lnTo>
                        <a:pt x="25" y="13"/>
                      </a:lnTo>
                      <a:lnTo>
                        <a:pt x="35" y="10"/>
                      </a:lnTo>
                      <a:lnTo>
                        <a:pt x="44" y="6"/>
                      </a:lnTo>
                      <a:lnTo>
                        <a:pt x="57" y="4"/>
                      </a:lnTo>
                      <a:lnTo>
                        <a:pt x="71" y="2"/>
                      </a:lnTo>
                      <a:lnTo>
                        <a:pt x="86" y="0"/>
                      </a:lnTo>
                      <a:lnTo>
                        <a:pt x="101" y="0"/>
                      </a:lnTo>
                      <a:lnTo>
                        <a:pt x="130" y="5"/>
                      </a:lnTo>
                      <a:lnTo>
                        <a:pt x="162" y="10"/>
                      </a:lnTo>
                      <a:lnTo>
                        <a:pt x="194" y="15"/>
                      </a:lnTo>
                      <a:lnTo>
                        <a:pt x="226" y="21"/>
                      </a:lnTo>
                      <a:lnTo>
                        <a:pt x="258" y="28"/>
                      </a:lnTo>
                      <a:lnTo>
                        <a:pt x="290" y="35"/>
                      </a:lnTo>
                      <a:lnTo>
                        <a:pt x="319" y="43"/>
                      </a:lnTo>
                      <a:lnTo>
                        <a:pt x="348" y="53"/>
                      </a:lnTo>
                      <a:lnTo>
                        <a:pt x="373" y="63"/>
                      </a:lnTo>
                      <a:lnTo>
                        <a:pt x="397" y="75"/>
                      </a:lnTo>
                      <a:lnTo>
                        <a:pt x="397" y="75"/>
                      </a:lnTo>
                      <a:close/>
                    </a:path>
                  </a:pathLst>
                </a:custGeom>
                <a:solidFill>
                  <a:srgbClr val="CC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7544" name="Freeform 88"/>
                <p:cNvSpPr>
                  <a:spLocks/>
                </p:cNvSpPr>
                <p:nvPr/>
              </p:nvSpPr>
              <p:spPr bwMode="auto">
                <a:xfrm>
                  <a:off x="235" y="1917"/>
                  <a:ext cx="397" cy="132"/>
                </a:xfrm>
                <a:custGeom>
                  <a:avLst/>
                  <a:gdLst>
                    <a:gd name="T0" fmla="*/ 397 w 397"/>
                    <a:gd name="T1" fmla="*/ 24 h 132"/>
                    <a:gd name="T2" fmla="*/ 388 w 397"/>
                    <a:gd name="T3" fmla="*/ 40 h 132"/>
                    <a:gd name="T4" fmla="*/ 370 w 397"/>
                    <a:gd name="T5" fmla="*/ 52 h 132"/>
                    <a:gd name="T6" fmla="*/ 348 w 397"/>
                    <a:gd name="T7" fmla="*/ 62 h 132"/>
                    <a:gd name="T8" fmla="*/ 319 w 397"/>
                    <a:gd name="T9" fmla="*/ 69 h 132"/>
                    <a:gd name="T10" fmla="*/ 290 w 397"/>
                    <a:gd name="T11" fmla="*/ 75 h 132"/>
                    <a:gd name="T12" fmla="*/ 255 w 397"/>
                    <a:gd name="T13" fmla="*/ 80 h 132"/>
                    <a:gd name="T14" fmla="*/ 221 w 397"/>
                    <a:gd name="T15" fmla="*/ 83 h 132"/>
                    <a:gd name="T16" fmla="*/ 187 w 397"/>
                    <a:gd name="T17" fmla="*/ 88 h 132"/>
                    <a:gd name="T18" fmla="*/ 155 w 397"/>
                    <a:gd name="T19" fmla="*/ 93 h 132"/>
                    <a:gd name="T20" fmla="*/ 125 w 397"/>
                    <a:gd name="T21" fmla="*/ 99 h 132"/>
                    <a:gd name="T22" fmla="*/ 128 w 397"/>
                    <a:gd name="T23" fmla="*/ 102 h 132"/>
                    <a:gd name="T24" fmla="*/ 130 w 397"/>
                    <a:gd name="T25" fmla="*/ 106 h 132"/>
                    <a:gd name="T26" fmla="*/ 135 w 397"/>
                    <a:gd name="T27" fmla="*/ 109 h 132"/>
                    <a:gd name="T28" fmla="*/ 138 w 397"/>
                    <a:gd name="T29" fmla="*/ 112 h 132"/>
                    <a:gd name="T30" fmla="*/ 140 w 397"/>
                    <a:gd name="T31" fmla="*/ 115 h 132"/>
                    <a:gd name="T32" fmla="*/ 142 w 397"/>
                    <a:gd name="T33" fmla="*/ 118 h 132"/>
                    <a:gd name="T34" fmla="*/ 145 w 397"/>
                    <a:gd name="T35" fmla="*/ 122 h 132"/>
                    <a:gd name="T36" fmla="*/ 142 w 397"/>
                    <a:gd name="T37" fmla="*/ 125 h 132"/>
                    <a:gd name="T38" fmla="*/ 140 w 397"/>
                    <a:gd name="T39" fmla="*/ 129 h 132"/>
                    <a:gd name="T40" fmla="*/ 133 w 397"/>
                    <a:gd name="T41" fmla="*/ 132 h 132"/>
                    <a:gd name="T42" fmla="*/ 118 w 397"/>
                    <a:gd name="T43" fmla="*/ 130 h 132"/>
                    <a:gd name="T44" fmla="*/ 103 w 397"/>
                    <a:gd name="T45" fmla="*/ 128 h 132"/>
                    <a:gd name="T46" fmla="*/ 91 w 397"/>
                    <a:gd name="T47" fmla="*/ 124 h 132"/>
                    <a:gd name="T48" fmla="*/ 76 w 397"/>
                    <a:gd name="T49" fmla="*/ 121 h 132"/>
                    <a:gd name="T50" fmla="*/ 62 w 397"/>
                    <a:gd name="T51" fmla="*/ 116 h 132"/>
                    <a:gd name="T52" fmla="*/ 49 w 397"/>
                    <a:gd name="T53" fmla="*/ 110 h 132"/>
                    <a:gd name="T54" fmla="*/ 37 w 397"/>
                    <a:gd name="T55" fmla="*/ 106 h 132"/>
                    <a:gd name="T56" fmla="*/ 27 w 397"/>
                    <a:gd name="T57" fmla="*/ 99 h 132"/>
                    <a:gd name="T58" fmla="*/ 20 w 397"/>
                    <a:gd name="T59" fmla="*/ 93 h 132"/>
                    <a:gd name="T60" fmla="*/ 13 w 397"/>
                    <a:gd name="T61" fmla="*/ 85 h 132"/>
                    <a:gd name="T62" fmla="*/ 3 w 397"/>
                    <a:gd name="T63" fmla="*/ 77 h 132"/>
                    <a:gd name="T64" fmla="*/ 0 w 397"/>
                    <a:gd name="T65" fmla="*/ 69 h 132"/>
                    <a:gd name="T66" fmla="*/ 0 w 397"/>
                    <a:gd name="T67" fmla="*/ 61 h 132"/>
                    <a:gd name="T68" fmla="*/ 5 w 397"/>
                    <a:gd name="T69" fmla="*/ 53 h 132"/>
                    <a:gd name="T70" fmla="*/ 15 w 397"/>
                    <a:gd name="T71" fmla="*/ 46 h 132"/>
                    <a:gd name="T72" fmla="*/ 25 w 397"/>
                    <a:gd name="T73" fmla="*/ 40 h 132"/>
                    <a:gd name="T74" fmla="*/ 37 w 397"/>
                    <a:gd name="T75" fmla="*/ 33 h 132"/>
                    <a:gd name="T76" fmla="*/ 52 w 397"/>
                    <a:gd name="T77" fmla="*/ 28 h 132"/>
                    <a:gd name="T78" fmla="*/ 66 w 397"/>
                    <a:gd name="T79" fmla="*/ 24 h 132"/>
                    <a:gd name="T80" fmla="*/ 81 w 397"/>
                    <a:gd name="T81" fmla="*/ 20 h 132"/>
                    <a:gd name="T82" fmla="*/ 113 w 397"/>
                    <a:gd name="T83" fmla="*/ 16 h 132"/>
                    <a:gd name="T84" fmla="*/ 145 w 397"/>
                    <a:gd name="T85" fmla="*/ 10 h 132"/>
                    <a:gd name="T86" fmla="*/ 179 w 397"/>
                    <a:gd name="T87" fmla="*/ 5 h 132"/>
                    <a:gd name="T88" fmla="*/ 214 w 397"/>
                    <a:gd name="T89" fmla="*/ 2 h 132"/>
                    <a:gd name="T90" fmla="*/ 245 w 397"/>
                    <a:gd name="T91" fmla="*/ 0 h 132"/>
                    <a:gd name="T92" fmla="*/ 280 w 397"/>
                    <a:gd name="T93" fmla="*/ 0 h 132"/>
                    <a:gd name="T94" fmla="*/ 312 w 397"/>
                    <a:gd name="T95" fmla="*/ 1 h 132"/>
                    <a:gd name="T96" fmla="*/ 341 w 397"/>
                    <a:gd name="T97" fmla="*/ 5 h 132"/>
                    <a:gd name="T98" fmla="*/ 370 w 397"/>
                    <a:gd name="T99" fmla="*/ 13 h 132"/>
                    <a:gd name="T100" fmla="*/ 397 w 397"/>
                    <a:gd name="T101" fmla="*/ 24 h 132"/>
                    <a:gd name="T102" fmla="*/ 397 w 397"/>
                    <a:gd name="T103" fmla="*/ 24 h 1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397" h="132">
                      <a:moveTo>
                        <a:pt x="397" y="24"/>
                      </a:moveTo>
                      <a:lnTo>
                        <a:pt x="388" y="40"/>
                      </a:lnTo>
                      <a:lnTo>
                        <a:pt x="370" y="52"/>
                      </a:lnTo>
                      <a:lnTo>
                        <a:pt x="348" y="62"/>
                      </a:lnTo>
                      <a:lnTo>
                        <a:pt x="319" y="69"/>
                      </a:lnTo>
                      <a:lnTo>
                        <a:pt x="290" y="75"/>
                      </a:lnTo>
                      <a:lnTo>
                        <a:pt x="255" y="80"/>
                      </a:lnTo>
                      <a:lnTo>
                        <a:pt x="221" y="83"/>
                      </a:lnTo>
                      <a:lnTo>
                        <a:pt x="187" y="88"/>
                      </a:lnTo>
                      <a:lnTo>
                        <a:pt x="155" y="93"/>
                      </a:lnTo>
                      <a:lnTo>
                        <a:pt x="125" y="99"/>
                      </a:lnTo>
                      <a:lnTo>
                        <a:pt x="128" y="102"/>
                      </a:lnTo>
                      <a:lnTo>
                        <a:pt x="130" y="106"/>
                      </a:lnTo>
                      <a:lnTo>
                        <a:pt x="135" y="109"/>
                      </a:lnTo>
                      <a:lnTo>
                        <a:pt x="138" y="112"/>
                      </a:lnTo>
                      <a:lnTo>
                        <a:pt x="140" y="115"/>
                      </a:lnTo>
                      <a:lnTo>
                        <a:pt x="142" y="118"/>
                      </a:lnTo>
                      <a:lnTo>
                        <a:pt x="145" y="122"/>
                      </a:lnTo>
                      <a:lnTo>
                        <a:pt x="142" y="125"/>
                      </a:lnTo>
                      <a:lnTo>
                        <a:pt x="140" y="129"/>
                      </a:lnTo>
                      <a:lnTo>
                        <a:pt x="133" y="132"/>
                      </a:lnTo>
                      <a:lnTo>
                        <a:pt x="118" y="130"/>
                      </a:lnTo>
                      <a:lnTo>
                        <a:pt x="103" y="128"/>
                      </a:lnTo>
                      <a:lnTo>
                        <a:pt x="91" y="124"/>
                      </a:lnTo>
                      <a:lnTo>
                        <a:pt x="76" y="121"/>
                      </a:lnTo>
                      <a:lnTo>
                        <a:pt x="62" y="116"/>
                      </a:lnTo>
                      <a:lnTo>
                        <a:pt x="49" y="110"/>
                      </a:lnTo>
                      <a:lnTo>
                        <a:pt x="37" y="106"/>
                      </a:lnTo>
                      <a:lnTo>
                        <a:pt x="27" y="99"/>
                      </a:lnTo>
                      <a:lnTo>
                        <a:pt x="20" y="93"/>
                      </a:lnTo>
                      <a:lnTo>
                        <a:pt x="13" y="85"/>
                      </a:lnTo>
                      <a:lnTo>
                        <a:pt x="3" y="77"/>
                      </a:lnTo>
                      <a:lnTo>
                        <a:pt x="0" y="69"/>
                      </a:lnTo>
                      <a:lnTo>
                        <a:pt x="0" y="61"/>
                      </a:lnTo>
                      <a:lnTo>
                        <a:pt x="5" y="53"/>
                      </a:lnTo>
                      <a:lnTo>
                        <a:pt x="15" y="46"/>
                      </a:lnTo>
                      <a:lnTo>
                        <a:pt x="25" y="40"/>
                      </a:lnTo>
                      <a:lnTo>
                        <a:pt x="37" y="33"/>
                      </a:lnTo>
                      <a:lnTo>
                        <a:pt x="52" y="28"/>
                      </a:lnTo>
                      <a:lnTo>
                        <a:pt x="66" y="24"/>
                      </a:lnTo>
                      <a:lnTo>
                        <a:pt x="81" y="20"/>
                      </a:lnTo>
                      <a:lnTo>
                        <a:pt x="113" y="16"/>
                      </a:lnTo>
                      <a:lnTo>
                        <a:pt x="145" y="10"/>
                      </a:lnTo>
                      <a:lnTo>
                        <a:pt x="179" y="5"/>
                      </a:lnTo>
                      <a:lnTo>
                        <a:pt x="214" y="2"/>
                      </a:lnTo>
                      <a:lnTo>
                        <a:pt x="245" y="0"/>
                      </a:lnTo>
                      <a:lnTo>
                        <a:pt x="280" y="0"/>
                      </a:lnTo>
                      <a:lnTo>
                        <a:pt x="312" y="1"/>
                      </a:lnTo>
                      <a:lnTo>
                        <a:pt x="341" y="5"/>
                      </a:lnTo>
                      <a:lnTo>
                        <a:pt x="370" y="13"/>
                      </a:lnTo>
                      <a:lnTo>
                        <a:pt x="397" y="24"/>
                      </a:lnTo>
                      <a:lnTo>
                        <a:pt x="397" y="24"/>
                      </a:lnTo>
                      <a:close/>
                    </a:path>
                  </a:pathLst>
                </a:custGeom>
                <a:solidFill>
                  <a:srgbClr val="CC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sp>
          <p:nvSpPr>
            <p:cNvPr id="147545" name="Text Box 89"/>
            <p:cNvSpPr txBox="1">
              <a:spLocks noChangeArrowheads="1"/>
            </p:cNvSpPr>
            <p:nvPr/>
          </p:nvSpPr>
          <p:spPr bwMode="auto">
            <a:xfrm>
              <a:off x="4560" y="3504"/>
              <a:ext cx="546" cy="30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 algn="ctr">
                <a:spcBef>
                  <a:spcPct val="50000"/>
                </a:spcBef>
              </a:pPr>
              <a:r>
                <a:rPr lang="en-US" sz="1300" b="1" dirty="0" err="1">
                  <a:solidFill>
                    <a:srgbClr val="FF0000"/>
                  </a:solidFill>
                  <a:latin typeface=".VnArial" pitchFamily="34" charset="0"/>
                </a:rPr>
                <a:t>Thö</a:t>
              </a:r>
              <a:r>
                <a:rPr lang="en-US" sz="1300" b="1" dirty="0">
                  <a:solidFill>
                    <a:srgbClr val="FF0000"/>
                  </a:solidFill>
                  <a:latin typeface=".VnArial" pitchFamily="34" charset="0"/>
                </a:rPr>
                <a:t> </a:t>
              </a:r>
              <a:r>
                <a:rPr lang="en-US" sz="1300" b="1" dirty="0" err="1">
                  <a:solidFill>
                    <a:srgbClr val="FF0000"/>
                  </a:solidFill>
                  <a:latin typeface=".VnArial" pitchFamily="34" charset="0"/>
                </a:rPr>
                <a:t>tµi</a:t>
              </a:r>
              <a:r>
                <a:rPr lang="en-US" sz="1300" b="1" dirty="0">
                  <a:solidFill>
                    <a:srgbClr val="FF0000"/>
                  </a:solidFill>
                  <a:latin typeface=".VnArial" pitchFamily="34" charset="0"/>
                </a:rPr>
                <a:t> </a:t>
              </a:r>
              <a:r>
                <a:rPr lang="en-US" sz="1300" b="1" dirty="0" err="1">
                  <a:solidFill>
                    <a:srgbClr val="FF0000"/>
                  </a:solidFill>
                  <a:latin typeface=".VnArial" pitchFamily="34" charset="0"/>
                </a:rPr>
                <a:t>cña</a:t>
              </a:r>
              <a:r>
                <a:rPr lang="en-US" sz="1300" b="1" dirty="0">
                  <a:solidFill>
                    <a:srgbClr val="FF0000"/>
                  </a:solidFill>
                  <a:latin typeface=".VnArial" pitchFamily="34" charset="0"/>
                </a:rPr>
                <a:t> b¹n</a:t>
              </a:r>
            </a:p>
          </p:txBody>
        </p:sp>
      </p:grpSp>
      <p:pic>
        <p:nvPicPr>
          <p:cNvPr id="147546" name="Picture 90" descr="SMILE4"/>
          <p:cNvPicPr>
            <a:picLocks noChangeAspect="1" noChangeArrowheads="1" noCrop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70650" y="5334000"/>
            <a:ext cx="615950" cy="685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47547" name="WordArt 91" descr="Narrow vertical"/>
          <p:cNvSpPr>
            <a:spLocks noChangeArrowheads="1" noChangeShapeType="1" noTextEdit="1"/>
          </p:cNvSpPr>
          <p:nvPr/>
        </p:nvSpPr>
        <p:spPr bwMode="auto">
          <a:xfrm>
            <a:off x="1447800" y="76200"/>
            <a:ext cx="6096000" cy="1219200"/>
          </a:xfrm>
          <a:prstGeom prst="rect">
            <a:avLst/>
          </a:prstGeom>
        </p:spPr>
        <p:txBody>
          <a:bodyPr wrap="none" fromWordArt="1">
            <a:prstTxWarp prst="textCurveUp">
              <a:avLst>
                <a:gd name="adj" fmla="val 40356"/>
              </a:avLst>
            </a:prstTxWarp>
          </a:bodyPr>
          <a:lstStyle/>
          <a:p>
            <a:pPr algn="ctr"/>
            <a:r>
              <a:rPr lang="en-US" sz="3600" b="1" kern="10" dirty="0" err="1"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pattFill prst="dashHorz">
                  <a:fgClr>
                    <a:srgbClr val="808080"/>
                  </a:fgClr>
                  <a:bgClr>
                    <a:srgbClr val="FFFF00"/>
                  </a:bgClr>
                </a:pattFill>
                <a:effectLst>
                  <a:outerShdw dist="45791" dir="2021404" algn="ctr" rotWithShape="0">
                    <a:srgbClr val="808080">
                      <a:alpha val="80000"/>
                    </a:srgbClr>
                  </a:outerShdw>
                </a:effectLst>
                <a:latin typeface=".VnBahamasBH"/>
              </a:rPr>
              <a:t>C©u</a:t>
            </a:r>
            <a:r>
              <a:rPr lang="en-US" sz="3600" b="1" kern="10" dirty="0"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pattFill prst="dashHorz">
                  <a:fgClr>
                    <a:srgbClr val="808080"/>
                  </a:fgClr>
                  <a:bgClr>
                    <a:srgbClr val="FFFF00"/>
                  </a:bgClr>
                </a:pattFill>
                <a:effectLst>
                  <a:outerShdw dist="45791" dir="2021404" algn="ctr" rotWithShape="0">
                    <a:srgbClr val="808080">
                      <a:alpha val="80000"/>
                    </a:srgbClr>
                  </a:outerShdw>
                </a:effectLst>
                <a:latin typeface=".VnBahamasBH"/>
              </a:rPr>
              <a:t> </a:t>
            </a:r>
            <a:r>
              <a:rPr lang="en-US" sz="3600" b="1" kern="10" dirty="0" err="1"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pattFill prst="dashHorz">
                  <a:fgClr>
                    <a:srgbClr val="808080"/>
                  </a:fgClr>
                  <a:bgClr>
                    <a:srgbClr val="FFFF00"/>
                  </a:bgClr>
                </a:pattFill>
                <a:effectLst>
                  <a:outerShdw dist="45791" dir="2021404" algn="ctr" rotWithShape="0">
                    <a:srgbClr val="808080">
                      <a:alpha val="80000"/>
                    </a:srgbClr>
                  </a:outerShdw>
                </a:effectLst>
                <a:latin typeface=".VnBahamasBH"/>
              </a:rPr>
              <a:t>hái</a:t>
            </a:r>
            <a:r>
              <a:rPr lang="en-US" sz="3600" b="1" kern="10" dirty="0"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pattFill prst="dashHorz">
                  <a:fgClr>
                    <a:srgbClr val="808080"/>
                  </a:fgClr>
                  <a:bgClr>
                    <a:srgbClr val="FFFF00"/>
                  </a:bgClr>
                </a:pattFill>
                <a:effectLst>
                  <a:outerShdw dist="45791" dir="2021404" algn="ctr" rotWithShape="0">
                    <a:srgbClr val="808080">
                      <a:alpha val="80000"/>
                    </a:srgbClr>
                  </a:outerShdw>
                </a:effectLst>
                <a:latin typeface=".VnBahamasBH"/>
              </a:rPr>
              <a:t> rung </a:t>
            </a:r>
            <a:r>
              <a:rPr lang="en-US" sz="3600" b="1" kern="10" dirty="0" err="1"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pattFill prst="dashHorz">
                  <a:fgClr>
                    <a:srgbClr val="808080"/>
                  </a:fgClr>
                  <a:bgClr>
                    <a:srgbClr val="FFFF00"/>
                  </a:bgClr>
                </a:pattFill>
                <a:effectLst>
                  <a:outerShdw dist="45791" dir="2021404" algn="ctr" rotWithShape="0">
                    <a:srgbClr val="808080">
                      <a:alpha val="80000"/>
                    </a:srgbClr>
                  </a:outerShdw>
                </a:effectLst>
                <a:latin typeface=".VnBahamasBH"/>
              </a:rPr>
              <a:t>chu«ng</a:t>
            </a:r>
            <a:r>
              <a:rPr lang="en-US" sz="3600" b="1" kern="10" dirty="0"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pattFill prst="dashHorz">
                  <a:fgClr>
                    <a:srgbClr val="808080"/>
                  </a:fgClr>
                  <a:bgClr>
                    <a:srgbClr val="FFFF00"/>
                  </a:bgClr>
                </a:pattFill>
                <a:effectLst>
                  <a:outerShdw dist="45791" dir="2021404" algn="ctr" rotWithShape="0">
                    <a:srgbClr val="808080">
                      <a:alpha val="80000"/>
                    </a:srgbClr>
                  </a:outerShdw>
                </a:effectLst>
                <a:latin typeface=".VnBahamasBH"/>
              </a:rPr>
              <a:t> </a:t>
            </a:r>
            <a:r>
              <a:rPr lang="en-US" sz="3600" b="1" kern="10" dirty="0" err="1"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pattFill prst="dashHorz">
                  <a:fgClr>
                    <a:srgbClr val="808080"/>
                  </a:fgClr>
                  <a:bgClr>
                    <a:srgbClr val="FFFF00"/>
                  </a:bgClr>
                </a:pattFill>
                <a:effectLst>
                  <a:outerShdw dist="45791" dir="2021404" algn="ctr" rotWithShape="0">
                    <a:srgbClr val="808080">
                      <a:alpha val="80000"/>
                    </a:srgbClr>
                  </a:outerShdw>
                </a:effectLst>
                <a:latin typeface=".VnBahamasBH"/>
              </a:rPr>
              <a:t>vµng</a:t>
            </a:r>
            <a:r>
              <a:rPr lang="en-US" sz="3600" b="1" kern="10" dirty="0"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pattFill prst="dashHorz">
                  <a:fgClr>
                    <a:srgbClr val="808080"/>
                  </a:fgClr>
                  <a:bgClr>
                    <a:srgbClr val="FFFF00"/>
                  </a:bgClr>
                </a:pattFill>
                <a:effectLst>
                  <a:outerShdw dist="45791" dir="2021404" algn="ctr" rotWithShape="0">
                    <a:srgbClr val="808080">
                      <a:alpha val="80000"/>
                    </a:srgbClr>
                  </a:outerShdw>
                </a:effectLst>
                <a:latin typeface=".VnBahamasBH"/>
              </a:rPr>
              <a:t> </a:t>
            </a:r>
            <a:r>
              <a:rPr lang="en-US" sz="3600" b="1" kern="10" dirty="0" err="1" smtClean="0"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pattFill prst="dashHorz">
                  <a:fgClr>
                    <a:srgbClr val="808080"/>
                  </a:fgClr>
                  <a:bgClr>
                    <a:srgbClr val="FFFF00"/>
                  </a:bgClr>
                </a:pattFill>
                <a:effectLst>
                  <a:outerShdw dist="45791" dir="2021404" algn="ctr" rotWithShape="0">
                    <a:srgbClr val="808080">
                      <a:alpha val="80000"/>
                    </a:srgbClr>
                  </a:outerShdw>
                </a:effectLst>
                <a:latin typeface=".VnBahamasBH"/>
              </a:rPr>
              <a:t>khèi</a:t>
            </a:r>
            <a:r>
              <a:rPr lang="en-US" sz="3600" b="1" kern="10" dirty="0" smtClean="0"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pattFill prst="dashHorz">
                  <a:fgClr>
                    <a:srgbClr val="808080"/>
                  </a:fgClr>
                  <a:bgClr>
                    <a:srgbClr val="FFFF00"/>
                  </a:bgClr>
                </a:pattFill>
                <a:effectLst>
                  <a:outerShdw dist="45791" dir="2021404" algn="ctr" rotWithShape="0">
                    <a:srgbClr val="808080">
                      <a:alpha val="80000"/>
                    </a:srgbClr>
                  </a:outerShdw>
                </a:effectLst>
                <a:latin typeface=".VnBahamasBH"/>
              </a:rPr>
              <a:t> </a:t>
            </a:r>
            <a:r>
              <a:rPr lang="en-US" sz="3600" b="1" kern="10" dirty="0"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pattFill prst="dashHorz">
                  <a:fgClr>
                    <a:srgbClr val="808080"/>
                  </a:fgClr>
                  <a:bgClr>
                    <a:srgbClr val="FFFF00"/>
                  </a:bgClr>
                </a:pattFill>
                <a:effectLst>
                  <a:outerShdw dist="45791" dir="2021404" algn="ctr" rotWithShape="0">
                    <a:srgbClr val="808080">
                      <a:alpha val="80000"/>
                    </a:srgbClr>
                  </a:outerShdw>
                </a:effectLst>
                <a:latin typeface="Times New Roman" pitchFamily="18" charset="0"/>
                <a:cs typeface="Times New Roman" pitchFamily="18" charset="0"/>
              </a:rPr>
              <a:t>TIỂU HỌC</a:t>
            </a:r>
            <a:r>
              <a:rPr lang="en-US" sz="3600" b="1" kern="10" dirty="0" smtClean="0"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pattFill prst="dashHorz">
                  <a:fgClr>
                    <a:srgbClr val="808080"/>
                  </a:fgClr>
                  <a:bgClr>
                    <a:srgbClr val="FFFF00"/>
                  </a:bgClr>
                </a:pattFill>
                <a:effectLst>
                  <a:outerShdw dist="45791" dir="2021404" algn="ctr" rotWithShape="0">
                    <a:srgbClr val="808080">
                      <a:alpha val="80000"/>
                    </a:srgbClr>
                  </a:outerShdw>
                </a:effectLst>
                <a:latin typeface=".VnBahamasBH"/>
              </a:rPr>
              <a:t> </a:t>
            </a:r>
            <a:endParaRPr lang="en-US" sz="3600" b="1" kern="10" dirty="0">
              <a:ln w="12700">
                <a:solidFill>
                  <a:srgbClr val="000000"/>
                </a:solidFill>
                <a:round/>
                <a:headEnd/>
                <a:tailEnd/>
              </a:ln>
              <a:pattFill prst="dashHorz">
                <a:fgClr>
                  <a:srgbClr val="808080"/>
                </a:fgClr>
                <a:bgClr>
                  <a:srgbClr val="FFFF00"/>
                </a:bgClr>
              </a:pattFill>
              <a:effectLst>
                <a:outerShdw dist="45791" dir="2021404" algn="ctr" rotWithShape="0">
                  <a:srgbClr val="808080">
                    <a:alpha val="80000"/>
                  </a:srgbClr>
                </a:outerShdw>
              </a:effectLst>
              <a:latin typeface=".VnBahamasBH"/>
            </a:endParaRPr>
          </a:p>
        </p:txBody>
      </p:sp>
      <p:sp>
        <p:nvSpPr>
          <p:cNvPr id="147548" name="Rectangle 92"/>
          <p:cNvSpPr>
            <a:spLocks noChangeArrowheads="1"/>
          </p:cNvSpPr>
          <p:nvPr/>
        </p:nvSpPr>
        <p:spPr bwMode="auto">
          <a:xfrm>
            <a:off x="533400" y="1721834"/>
            <a:ext cx="7848600" cy="156966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r>
              <a:rPr lang="en-US" sz="2500" b="1" dirty="0" err="1" smtClean="0">
                <a:latin typeface=".VnArial" pitchFamily="34" charset="0"/>
              </a:rPr>
              <a:t>C©u</a:t>
            </a:r>
            <a:r>
              <a:rPr lang="en-US" sz="2500" b="1" dirty="0" smtClean="0">
                <a:latin typeface=".VnArial" pitchFamily="34" charset="0"/>
              </a:rPr>
              <a:t> 10: </a:t>
            </a:r>
            <a:r>
              <a:rPr lang="en-US" sz="3200" b="1" dirty="0" err="1" smtClean="0"/>
              <a:t>Em</a:t>
            </a:r>
            <a:r>
              <a:rPr lang="en-US" sz="3200" b="1" dirty="0" smtClean="0"/>
              <a:t> </a:t>
            </a:r>
            <a:r>
              <a:rPr lang="en-US" sz="3200" b="1" dirty="0" err="1" smtClean="0"/>
              <a:t>đang</a:t>
            </a:r>
            <a:r>
              <a:rPr lang="en-US" sz="3200" b="1" dirty="0" smtClean="0"/>
              <a:t> </a:t>
            </a:r>
            <a:r>
              <a:rPr lang="en-US" sz="3200" b="1" dirty="0" err="1" smtClean="0"/>
              <a:t>đi</a:t>
            </a:r>
            <a:r>
              <a:rPr lang="en-US" sz="3200" b="1" dirty="0" smtClean="0"/>
              <a:t> </a:t>
            </a:r>
            <a:r>
              <a:rPr lang="en-US" sz="3200" b="1" dirty="0" err="1" smtClean="0"/>
              <a:t>bộ</a:t>
            </a:r>
            <a:r>
              <a:rPr lang="en-US" sz="3200" b="1" dirty="0" smtClean="0"/>
              <a:t> </a:t>
            </a:r>
            <a:r>
              <a:rPr lang="en-US" sz="3200" b="1" dirty="0" err="1" smtClean="0"/>
              <a:t>trên</a:t>
            </a:r>
            <a:r>
              <a:rPr lang="en-US" sz="3200" b="1" dirty="0" smtClean="0"/>
              <a:t> </a:t>
            </a:r>
            <a:r>
              <a:rPr lang="en-US" sz="3200" b="1" dirty="0" err="1" smtClean="0"/>
              <a:t>đường</a:t>
            </a:r>
            <a:r>
              <a:rPr lang="en-US" sz="3200" b="1" dirty="0" smtClean="0"/>
              <a:t>, </a:t>
            </a:r>
            <a:r>
              <a:rPr lang="en-US" sz="3200" b="1" dirty="0" err="1" smtClean="0"/>
              <a:t>có</a:t>
            </a:r>
            <a:r>
              <a:rPr lang="en-US" sz="3200" b="1" dirty="0" smtClean="0"/>
              <a:t> </a:t>
            </a:r>
            <a:r>
              <a:rPr lang="en-US" sz="3200" b="1" dirty="0" err="1" smtClean="0"/>
              <a:t>người</a:t>
            </a:r>
            <a:r>
              <a:rPr lang="en-US" sz="3200" b="1" dirty="0" smtClean="0"/>
              <a:t> </a:t>
            </a:r>
            <a:r>
              <a:rPr lang="en-US" sz="3200" b="1" dirty="0" err="1" smtClean="0"/>
              <a:t>quen</a:t>
            </a:r>
            <a:r>
              <a:rPr lang="en-US" sz="3200" b="1" dirty="0" smtClean="0"/>
              <a:t> </a:t>
            </a:r>
            <a:r>
              <a:rPr lang="en-US" sz="3200" b="1" dirty="0" err="1" smtClean="0"/>
              <a:t>mời</a:t>
            </a:r>
            <a:r>
              <a:rPr lang="en-US" sz="3200" b="1" dirty="0" smtClean="0"/>
              <a:t> </a:t>
            </a:r>
            <a:r>
              <a:rPr lang="en-US" sz="3200" b="1" dirty="0" err="1" smtClean="0"/>
              <a:t>em</a:t>
            </a:r>
            <a:r>
              <a:rPr lang="en-US" sz="3200" b="1" dirty="0" smtClean="0"/>
              <a:t> </a:t>
            </a:r>
            <a:r>
              <a:rPr lang="en-US" sz="3200" b="1" dirty="0" err="1" smtClean="0"/>
              <a:t>đi</a:t>
            </a:r>
            <a:r>
              <a:rPr lang="en-US" sz="3200" b="1" dirty="0" smtClean="0"/>
              <a:t> </a:t>
            </a:r>
            <a:r>
              <a:rPr lang="en-US" sz="3200" b="1" dirty="0" err="1" smtClean="0"/>
              <a:t>xe</a:t>
            </a:r>
            <a:r>
              <a:rPr lang="en-US" sz="3200" b="1" dirty="0" smtClean="0"/>
              <a:t> </a:t>
            </a:r>
            <a:r>
              <a:rPr lang="en-US" sz="3200" b="1" dirty="0" err="1" smtClean="0"/>
              <a:t>máy</a:t>
            </a:r>
            <a:r>
              <a:rPr lang="en-US" sz="3200" b="1" dirty="0" smtClean="0"/>
              <a:t> </a:t>
            </a:r>
            <a:r>
              <a:rPr lang="en-US" sz="3200" b="1" dirty="0" err="1" smtClean="0"/>
              <a:t>mà</a:t>
            </a:r>
            <a:r>
              <a:rPr lang="en-US" sz="3200" b="1" dirty="0" smtClean="0"/>
              <a:t> </a:t>
            </a:r>
            <a:r>
              <a:rPr lang="en-US" sz="3200" b="1" dirty="0" err="1" smtClean="0"/>
              <a:t>em</a:t>
            </a:r>
            <a:r>
              <a:rPr lang="en-US" sz="3200" b="1" dirty="0" smtClean="0"/>
              <a:t> </a:t>
            </a:r>
            <a:r>
              <a:rPr lang="en-US" sz="3200" b="1" dirty="0" err="1" smtClean="0"/>
              <a:t>và</a:t>
            </a:r>
            <a:r>
              <a:rPr lang="en-US" sz="3200" b="1" dirty="0" smtClean="0"/>
              <a:t> </a:t>
            </a:r>
            <a:r>
              <a:rPr lang="en-US" sz="3200" b="1" dirty="0" err="1" smtClean="0"/>
              <a:t>người</a:t>
            </a:r>
            <a:r>
              <a:rPr lang="en-US" sz="3200" b="1" dirty="0" smtClean="0"/>
              <a:t> </a:t>
            </a:r>
            <a:r>
              <a:rPr lang="en-US" sz="3200" b="1" dirty="0" err="1" smtClean="0"/>
              <a:t>đó</a:t>
            </a:r>
            <a:r>
              <a:rPr lang="en-US" sz="3200" b="1" dirty="0" smtClean="0"/>
              <a:t> </a:t>
            </a:r>
            <a:r>
              <a:rPr lang="en-US" sz="3200" b="1" dirty="0" err="1" smtClean="0"/>
              <a:t>đều</a:t>
            </a:r>
            <a:r>
              <a:rPr lang="en-US" sz="3200" b="1" dirty="0" smtClean="0"/>
              <a:t> </a:t>
            </a:r>
            <a:r>
              <a:rPr lang="en-US" sz="3200" b="1" dirty="0" err="1" smtClean="0"/>
              <a:t>không</a:t>
            </a:r>
            <a:r>
              <a:rPr lang="en-US" sz="3200" b="1" dirty="0" smtClean="0"/>
              <a:t> </a:t>
            </a:r>
            <a:r>
              <a:rPr lang="en-US" sz="3200" b="1" dirty="0" err="1" smtClean="0"/>
              <a:t>có</a:t>
            </a:r>
            <a:r>
              <a:rPr lang="en-US" sz="3200" b="1" dirty="0" smtClean="0"/>
              <a:t> </a:t>
            </a:r>
            <a:r>
              <a:rPr lang="en-US" sz="3200" b="1" dirty="0" err="1" smtClean="0"/>
              <a:t>mũ</a:t>
            </a:r>
            <a:r>
              <a:rPr lang="en-US" sz="3200" b="1" dirty="0" smtClean="0"/>
              <a:t> </a:t>
            </a:r>
            <a:r>
              <a:rPr lang="en-US" sz="3200" b="1" dirty="0" err="1" smtClean="0"/>
              <a:t>bảo</a:t>
            </a:r>
            <a:r>
              <a:rPr lang="en-US" sz="3200" b="1" dirty="0" smtClean="0"/>
              <a:t> </a:t>
            </a:r>
            <a:r>
              <a:rPr lang="en-US" sz="3200" b="1" dirty="0" err="1" smtClean="0"/>
              <a:t>hiểm</a:t>
            </a:r>
            <a:r>
              <a:rPr lang="en-US" sz="3200" b="1" dirty="0" smtClean="0"/>
              <a:t>, </a:t>
            </a:r>
            <a:r>
              <a:rPr lang="en-US" sz="3200" b="1" dirty="0" err="1" smtClean="0"/>
              <a:t>em</a:t>
            </a:r>
            <a:r>
              <a:rPr lang="en-US" sz="3200" b="1" dirty="0" smtClean="0"/>
              <a:t> </a:t>
            </a:r>
            <a:r>
              <a:rPr lang="en-US" sz="3200" b="1" dirty="0" err="1" smtClean="0"/>
              <a:t>sẽ</a:t>
            </a:r>
            <a:r>
              <a:rPr lang="en-US" sz="3200" b="1" dirty="0" smtClean="0"/>
              <a:t> </a:t>
            </a:r>
            <a:r>
              <a:rPr lang="en-US" sz="3200" b="1" dirty="0" err="1" smtClean="0"/>
              <a:t>làm</a:t>
            </a:r>
            <a:r>
              <a:rPr lang="en-US" sz="3200" b="1" dirty="0" smtClean="0"/>
              <a:t> </a:t>
            </a:r>
            <a:r>
              <a:rPr lang="en-US" sz="3200" b="1" dirty="0" err="1" smtClean="0"/>
              <a:t>gì</a:t>
            </a:r>
            <a:r>
              <a:rPr lang="en-US" sz="3200" b="1" dirty="0" smtClean="0"/>
              <a:t> ?</a:t>
            </a:r>
            <a:endParaRPr lang="en-US" sz="3200" b="1" dirty="0"/>
          </a:p>
        </p:txBody>
      </p:sp>
      <p:sp>
        <p:nvSpPr>
          <p:cNvPr id="147549" name="Rectangle 93"/>
          <p:cNvSpPr>
            <a:spLocks noChangeArrowheads="1"/>
          </p:cNvSpPr>
          <p:nvPr/>
        </p:nvSpPr>
        <p:spPr bwMode="auto">
          <a:xfrm>
            <a:off x="5715000" y="3048000"/>
            <a:ext cx="2438400" cy="4730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 sz="2500" b="1" i="1" dirty="0">
              <a:solidFill>
                <a:srgbClr val="FF0000"/>
              </a:solidFill>
            </a:endParaRPr>
          </a:p>
        </p:txBody>
      </p:sp>
      <p:pic>
        <p:nvPicPr>
          <p:cNvPr id="147550" name="Picture 94" descr="BALLOON3">
            <a:hlinkClick r:id="rId15" action="ppaction://hlinksldjump"/>
          </p:cNvPr>
          <p:cNvPicPr>
            <a:picLocks noChangeAspect="1" noChangeArrowheads="1"/>
          </p:cNvPicPr>
          <p:nvPr/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543800" y="4343400"/>
            <a:ext cx="668338" cy="9493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47551" name="Picture 95" descr="ED00019_"/>
          <p:cNvPicPr>
            <a:picLocks noChangeAspect="1" noChangeArrowheads="1"/>
          </p:cNvPicPr>
          <p:nvPr/>
        </p:nvPicPr>
        <p:blipFill>
          <a:blip r:embed="rId1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7200" y="1066800"/>
            <a:ext cx="1143000" cy="1016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47552" name="Group 96"/>
          <p:cNvGrpSpPr>
            <a:grpSpLocks/>
          </p:cNvGrpSpPr>
          <p:nvPr/>
        </p:nvGrpSpPr>
        <p:grpSpPr bwMode="auto">
          <a:xfrm>
            <a:off x="1371600" y="838200"/>
            <a:ext cx="7772400" cy="5575300"/>
            <a:chOff x="864" y="528"/>
            <a:chExt cx="4896" cy="3512"/>
          </a:xfrm>
        </p:grpSpPr>
        <p:grpSp>
          <p:nvGrpSpPr>
            <p:cNvPr id="147553" name="Group 97"/>
            <p:cNvGrpSpPr>
              <a:grpSpLocks/>
            </p:cNvGrpSpPr>
            <p:nvPr/>
          </p:nvGrpSpPr>
          <p:grpSpPr bwMode="auto">
            <a:xfrm>
              <a:off x="864" y="3544"/>
              <a:ext cx="816" cy="496"/>
              <a:chOff x="864" y="3544"/>
              <a:chExt cx="816" cy="496"/>
            </a:xfrm>
          </p:grpSpPr>
          <p:pic>
            <p:nvPicPr>
              <p:cNvPr id="147554" name="Picture 98" descr="t8"/>
              <p:cNvPicPr>
                <a:picLocks noChangeAspect="1" noChangeArrowheads="1" noCrop="1"/>
              </p:cNvPicPr>
              <p:nvPr/>
            </p:nvPicPr>
            <p:blipFill>
              <a:blip r:embed="rId1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64" y="3600"/>
                <a:ext cx="528" cy="44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47555" name="Picture 99" descr="t8"/>
              <p:cNvPicPr>
                <a:picLocks noChangeAspect="1" noChangeArrowheads="1" noCrop="1"/>
              </p:cNvPicPr>
              <p:nvPr/>
            </p:nvPicPr>
            <p:blipFill>
              <a:blip r:embed="rId1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008" y="3600"/>
                <a:ext cx="528" cy="44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47556" name="Picture 100" descr="t8"/>
              <p:cNvPicPr>
                <a:picLocks noChangeAspect="1" noChangeArrowheads="1" noCrop="1"/>
              </p:cNvPicPr>
              <p:nvPr/>
            </p:nvPicPr>
            <p:blipFill>
              <a:blip r:embed="rId1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152" y="3544"/>
                <a:ext cx="528" cy="44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147557" name="Group 101"/>
            <p:cNvGrpSpPr>
              <a:grpSpLocks/>
            </p:cNvGrpSpPr>
            <p:nvPr/>
          </p:nvGrpSpPr>
          <p:grpSpPr bwMode="auto">
            <a:xfrm>
              <a:off x="2736" y="3400"/>
              <a:ext cx="768" cy="640"/>
              <a:chOff x="2736" y="3400"/>
              <a:chExt cx="768" cy="640"/>
            </a:xfrm>
          </p:grpSpPr>
          <p:pic>
            <p:nvPicPr>
              <p:cNvPr id="147558" name="Picture 102" descr="t8"/>
              <p:cNvPicPr>
                <a:picLocks noChangeAspect="1" noChangeArrowheads="1" noCrop="1"/>
              </p:cNvPicPr>
              <p:nvPr/>
            </p:nvPicPr>
            <p:blipFill>
              <a:blip r:embed="rId1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80" y="3600"/>
                <a:ext cx="528" cy="44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47559" name="Picture 103" descr="t8"/>
              <p:cNvPicPr>
                <a:picLocks noChangeAspect="1" noChangeArrowheads="1" noCrop="1"/>
              </p:cNvPicPr>
              <p:nvPr/>
            </p:nvPicPr>
            <p:blipFill>
              <a:blip r:embed="rId1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36" y="3400"/>
                <a:ext cx="768" cy="64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pic>
          <p:nvPicPr>
            <p:cNvPr id="147560" name="Picture 104" descr="COTAO001"/>
            <p:cNvPicPr>
              <a:picLocks noChangeAspect="1" noChangeArrowheads="1"/>
            </p:cNvPicPr>
            <p:nvPr/>
          </p:nvPicPr>
          <p:blipFill>
            <a:blip r:embed="rId19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944" y="528"/>
              <a:ext cx="816" cy="773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grpSp>
        <p:nvGrpSpPr>
          <p:cNvPr id="147581" name="Group 125"/>
          <p:cNvGrpSpPr>
            <a:grpSpLocks/>
          </p:cNvGrpSpPr>
          <p:nvPr/>
        </p:nvGrpSpPr>
        <p:grpSpPr bwMode="auto">
          <a:xfrm>
            <a:off x="0" y="4152900"/>
            <a:ext cx="1619250" cy="2195513"/>
            <a:chOff x="-192" y="2484"/>
            <a:chExt cx="1020" cy="1383"/>
          </a:xfrm>
        </p:grpSpPr>
        <p:grpSp>
          <p:nvGrpSpPr>
            <p:cNvPr id="147582" name="Group 126"/>
            <p:cNvGrpSpPr>
              <a:grpSpLocks/>
            </p:cNvGrpSpPr>
            <p:nvPr/>
          </p:nvGrpSpPr>
          <p:grpSpPr bwMode="auto">
            <a:xfrm>
              <a:off x="-192" y="3072"/>
              <a:ext cx="844" cy="795"/>
              <a:chOff x="432" y="2544"/>
              <a:chExt cx="844" cy="795"/>
            </a:xfrm>
          </p:grpSpPr>
          <p:sp>
            <p:nvSpPr>
              <p:cNvPr id="147583" name="Freeform 127"/>
              <p:cNvSpPr>
                <a:spLocks/>
              </p:cNvSpPr>
              <p:nvPr/>
            </p:nvSpPr>
            <p:spPr bwMode="auto">
              <a:xfrm>
                <a:off x="432" y="2544"/>
                <a:ext cx="844" cy="795"/>
              </a:xfrm>
              <a:custGeom>
                <a:avLst/>
                <a:gdLst>
                  <a:gd name="T0" fmla="*/ 325 w 844"/>
                  <a:gd name="T1" fmla="*/ 102 h 795"/>
                  <a:gd name="T2" fmla="*/ 236 w 844"/>
                  <a:gd name="T3" fmla="*/ 506 h 795"/>
                  <a:gd name="T4" fmla="*/ 22 w 844"/>
                  <a:gd name="T5" fmla="*/ 669 h 795"/>
                  <a:gd name="T6" fmla="*/ 50 w 844"/>
                  <a:gd name="T7" fmla="*/ 751 h 795"/>
                  <a:gd name="T8" fmla="*/ 313 w 844"/>
                  <a:gd name="T9" fmla="*/ 792 h 795"/>
                  <a:gd name="T10" fmla="*/ 603 w 844"/>
                  <a:gd name="T11" fmla="*/ 767 h 795"/>
                  <a:gd name="T12" fmla="*/ 829 w 844"/>
                  <a:gd name="T13" fmla="*/ 669 h 795"/>
                  <a:gd name="T14" fmla="*/ 697 w 844"/>
                  <a:gd name="T15" fmla="*/ 516 h 795"/>
                  <a:gd name="T16" fmla="*/ 458 w 844"/>
                  <a:gd name="T17" fmla="*/ 424 h 795"/>
                  <a:gd name="T18" fmla="*/ 561 w 844"/>
                  <a:gd name="T19" fmla="*/ 227 h 795"/>
                  <a:gd name="T20" fmla="*/ 606 w 844"/>
                  <a:gd name="T21" fmla="*/ 43 h 795"/>
                  <a:gd name="T22" fmla="*/ 478 w 844"/>
                  <a:gd name="T23" fmla="*/ 0 h 795"/>
                  <a:gd name="T24" fmla="*/ 325 w 844"/>
                  <a:gd name="T25" fmla="*/ 102 h 7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44" h="795">
                    <a:moveTo>
                      <a:pt x="325" y="102"/>
                    </a:moveTo>
                    <a:cubicBezTo>
                      <a:pt x="285" y="186"/>
                      <a:pt x="292" y="401"/>
                      <a:pt x="236" y="506"/>
                    </a:cubicBezTo>
                    <a:cubicBezTo>
                      <a:pt x="180" y="611"/>
                      <a:pt x="22" y="669"/>
                      <a:pt x="22" y="669"/>
                    </a:cubicBezTo>
                    <a:cubicBezTo>
                      <a:pt x="22" y="669"/>
                      <a:pt x="0" y="731"/>
                      <a:pt x="50" y="751"/>
                    </a:cubicBezTo>
                    <a:cubicBezTo>
                      <a:pt x="100" y="771"/>
                      <a:pt x="221" y="789"/>
                      <a:pt x="313" y="792"/>
                    </a:cubicBezTo>
                    <a:cubicBezTo>
                      <a:pt x="405" y="795"/>
                      <a:pt x="603" y="767"/>
                      <a:pt x="603" y="767"/>
                    </a:cubicBezTo>
                    <a:cubicBezTo>
                      <a:pt x="603" y="767"/>
                      <a:pt x="814" y="713"/>
                      <a:pt x="829" y="669"/>
                    </a:cubicBezTo>
                    <a:cubicBezTo>
                      <a:pt x="844" y="625"/>
                      <a:pt x="759" y="557"/>
                      <a:pt x="697" y="516"/>
                    </a:cubicBezTo>
                    <a:cubicBezTo>
                      <a:pt x="635" y="475"/>
                      <a:pt x="483" y="471"/>
                      <a:pt x="458" y="424"/>
                    </a:cubicBezTo>
                    <a:lnTo>
                      <a:pt x="561" y="227"/>
                    </a:lnTo>
                    <a:cubicBezTo>
                      <a:pt x="586" y="164"/>
                      <a:pt x="620" y="81"/>
                      <a:pt x="606" y="43"/>
                    </a:cubicBezTo>
                    <a:cubicBezTo>
                      <a:pt x="592" y="3"/>
                      <a:pt x="519" y="1"/>
                      <a:pt x="478" y="0"/>
                    </a:cubicBezTo>
                    <a:cubicBezTo>
                      <a:pt x="431" y="10"/>
                      <a:pt x="365" y="18"/>
                      <a:pt x="325" y="102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C8A200"/>
                  </a:gs>
                  <a:gs pos="50000">
                    <a:srgbClr val="C8A200">
                      <a:gamma/>
                      <a:shade val="46275"/>
                      <a:invGamma/>
                    </a:srgbClr>
                  </a:gs>
                  <a:gs pos="100000">
                    <a:srgbClr val="C8A200"/>
                  </a:gs>
                </a:gsLst>
                <a:lin ang="0" scaled="1"/>
              </a:gradFill>
              <a:ln>
                <a:noFill/>
              </a:ln>
              <a:effectLst>
                <a:outerShdw sy="50000" rotWithShape="0">
                  <a:srgbClr val="808080">
                    <a:alpha val="50000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47584" name="Group 128"/>
              <p:cNvGrpSpPr>
                <a:grpSpLocks/>
              </p:cNvGrpSpPr>
              <p:nvPr/>
            </p:nvGrpSpPr>
            <p:grpSpPr bwMode="auto">
              <a:xfrm>
                <a:off x="675" y="2756"/>
                <a:ext cx="281" cy="512"/>
                <a:chOff x="675" y="2756"/>
                <a:chExt cx="281" cy="512"/>
              </a:xfrm>
            </p:grpSpPr>
            <p:grpSp>
              <p:nvGrpSpPr>
                <p:cNvPr id="147585" name="Group 129"/>
                <p:cNvGrpSpPr>
                  <a:grpSpLocks/>
                </p:cNvGrpSpPr>
                <p:nvPr/>
              </p:nvGrpSpPr>
              <p:grpSpPr bwMode="auto">
                <a:xfrm>
                  <a:off x="832" y="2756"/>
                  <a:ext cx="48" cy="121"/>
                  <a:chOff x="768" y="2784"/>
                  <a:chExt cx="96" cy="169"/>
                </a:xfrm>
              </p:grpSpPr>
              <p:sp>
                <p:nvSpPr>
                  <p:cNvPr id="147586" name="Freeform 130"/>
                  <p:cNvSpPr>
                    <a:spLocks/>
                  </p:cNvSpPr>
                  <p:nvPr/>
                </p:nvSpPr>
                <p:spPr bwMode="auto">
                  <a:xfrm>
                    <a:off x="768" y="2784"/>
                    <a:ext cx="96" cy="169"/>
                  </a:xfrm>
                  <a:custGeom>
                    <a:avLst/>
                    <a:gdLst>
                      <a:gd name="T0" fmla="*/ 62 w 96"/>
                      <a:gd name="T1" fmla="*/ 8 h 169"/>
                      <a:gd name="T2" fmla="*/ 1 w 96"/>
                      <a:gd name="T3" fmla="*/ 120 h 169"/>
                      <a:gd name="T4" fmla="*/ 54 w 96"/>
                      <a:gd name="T5" fmla="*/ 160 h 169"/>
                      <a:gd name="T6" fmla="*/ 95 w 96"/>
                      <a:gd name="T7" fmla="*/ 68 h 169"/>
                      <a:gd name="T8" fmla="*/ 62 w 96"/>
                      <a:gd name="T9" fmla="*/ 8 h 16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96" h="169">
                        <a:moveTo>
                          <a:pt x="62" y="8"/>
                        </a:moveTo>
                        <a:cubicBezTo>
                          <a:pt x="46" y="17"/>
                          <a:pt x="2" y="95"/>
                          <a:pt x="1" y="120"/>
                        </a:cubicBezTo>
                        <a:cubicBezTo>
                          <a:pt x="0" y="145"/>
                          <a:pt x="38" y="169"/>
                          <a:pt x="54" y="160"/>
                        </a:cubicBezTo>
                        <a:cubicBezTo>
                          <a:pt x="70" y="151"/>
                          <a:pt x="94" y="93"/>
                          <a:pt x="95" y="68"/>
                        </a:cubicBezTo>
                        <a:cubicBezTo>
                          <a:pt x="96" y="43"/>
                          <a:pt x="84" y="0"/>
                          <a:pt x="62" y="8"/>
                        </a:cubicBezTo>
                        <a:close/>
                      </a:path>
                    </a:pathLst>
                  </a:custGeom>
                  <a:solidFill>
                    <a:srgbClr val="C0C0C0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7587" name="Freeform 131"/>
                  <p:cNvSpPr>
                    <a:spLocks/>
                  </p:cNvSpPr>
                  <p:nvPr/>
                </p:nvSpPr>
                <p:spPr bwMode="auto">
                  <a:xfrm>
                    <a:off x="796" y="2832"/>
                    <a:ext cx="48" cy="85"/>
                  </a:xfrm>
                  <a:custGeom>
                    <a:avLst/>
                    <a:gdLst>
                      <a:gd name="T0" fmla="*/ 62 w 96"/>
                      <a:gd name="T1" fmla="*/ 8 h 169"/>
                      <a:gd name="T2" fmla="*/ 1 w 96"/>
                      <a:gd name="T3" fmla="*/ 120 h 169"/>
                      <a:gd name="T4" fmla="*/ 54 w 96"/>
                      <a:gd name="T5" fmla="*/ 160 h 169"/>
                      <a:gd name="T6" fmla="*/ 95 w 96"/>
                      <a:gd name="T7" fmla="*/ 68 h 169"/>
                      <a:gd name="T8" fmla="*/ 62 w 96"/>
                      <a:gd name="T9" fmla="*/ 8 h 16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96" h="169">
                        <a:moveTo>
                          <a:pt x="62" y="8"/>
                        </a:moveTo>
                        <a:cubicBezTo>
                          <a:pt x="46" y="17"/>
                          <a:pt x="2" y="95"/>
                          <a:pt x="1" y="120"/>
                        </a:cubicBezTo>
                        <a:cubicBezTo>
                          <a:pt x="0" y="145"/>
                          <a:pt x="38" y="169"/>
                          <a:pt x="54" y="160"/>
                        </a:cubicBezTo>
                        <a:cubicBezTo>
                          <a:pt x="70" y="151"/>
                          <a:pt x="94" y="93"/>
                          <a:pt x="95" y="68"/>
                        </a:cubicBezTo>
                        <a:cubicBezTo>
                          <a:pt x="96" y="43"/>
                          <a:pt x="84" y="0"/>
                          <a:pt x="62" y="8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147588" name="Group 132"/>
                <p:cNvGrpSpPr>
                  <a:grpSpLocks/>
                </p:cNvGrpSpPr>
                <p:nvPr/>
              </p:nvGrpSpPr>
              <p:grpSpPr bwMode="auto">
                <a:xfrm>
                  <a:off x="675" y="3086"/>
                  <a:ext cx="281" cy="182"/>
                  <a:chOff x="675" y="3086"/>
                  <a:chExt cx="281" cy="182"/>
                </a:xfrm>
              </p:grpSpPr>
              <p:sp>
                <p:nvSpPr>
                  <p:cNvPr id="147589" name="Freeform 133"/>
                  <p:cNvSpPr>
                    <a:spLocks/>
                  </p:cNvSpPr>
                  <p:nvPr/>
                </p:nvSpPr>
                <p:spPr bwMode="auto">
                  <a:xfrm>
                    <a:off x="675" y="3086"/>
                    <a:ext cx="281" cy="182"/>
                  </a:xfrm>
                  <a:custGeom>
                    <a:avLst/>
                    <a:gdLst>
                      <a:gd name="T0" fmla="*/ 281 w 281"/>
                      <a:gd name="T1" fmla="*/ 23 h 182"/>
                      <a:gd name="T2" fmla="*/ 169 w 281"/>
                      <a:gd name="T3" fmla="*/ 26 h 182"/>
                      <a:gd name="T4" fmla="*/ 17 w 281"/>
                      <a:gd name="T5" fmla="*/ 78 h 182"/>
                      <a:gd name="T6" fmla="*/ 69 w 281"/>
                      <a:gd name="T7" fmla="*/ 173 h 182"/>
                      <a:gd name="T8" fmla="*/ 237 w 281"/>
                      <a:gd name="T9" fmla="*/ 130 h 182"/>
                      <a:gd name="T10" fmla="*/ 281 w 281"/>
                      <a:gd name="T11" fmla="*/ 23 h 18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281" h="182">
                        <a:moveTo>
                          <a:pt x="281" y="23"/>
                        </a:moveTo>
                        <a:cubicBezTo>
                          <a:pt x="264" y="0"/>
                          <a:pt x="213" y="17"/>
                          <a:pt x="169" y="26"/>
                        </a:cubicBezTo>
                        <a:cubicBezTo>
                          <a:pt x="125" y="35"/>
                          <a:pt x="34" y="53"/>
                          <a:pt x="17" y="78"/>
                        </a:cubicBezTo>
                        <a:cubicBezTo>
                          <a:pt x="0" y="103"/>
                          <a:pt x="32" y="164"/>
                          <a:pt x="69" y="173"/>
                        </a:cubicBezTo>
                        <a:cubicBezTo>
                          <a:pt x="106" y="182"/>
                          <a:pt x="202" y="155"/>
                          <a:pt x="237" y="130"/>
                        </a:cubicBezTo>
                        <a:cubicBezTo>
                          <a:pt x="272" y="105"/>
                          <a:pt x="272" y="45"/>
                          <a:pt x="281" y="23"/>
                        </a:cubicBezTo>
                        <a:close/>
                      </a:path>
                    </a:pathLst>
                  </a:custGeom>
                  <a:solidFill>
                    <a:srgbClr val="C0C0C0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7590" name="Freeform 134"/>
                  <p:cNvSpPr>
                    <a:spLocks/>
                  </p:cNvSpPr>
                  <p:nvPr/>
                </p:nvSpPr>
                <p:spPr bwMode="auto">
                  <a:xfrm>
                    <a:off x="720" y="3128"/>
                    <a:ext cx="192" cy="93"/>
                  </a:xfrm>
                  <a:custGeom>
                    <a:avLst/>
                    <a:gdLst>
                      <a:gd name="T0" fmla="*/ 281 w 281"/>
                      <a:gd name="T1" fmla="*/ 23 h 182"/>
                      <a:gd name="T2" fmla="*/ 169 w 281"/>
                      <a:gd name="T3" fmla="*/ 26 h 182"/>
                      <a:gd name="T4" fmla="*/ 17 w 281"/>
                      <a:gd name="T5" fmla="*/ 78 h 182"/>
                      <a:gd name="T6" fmla="*/ 69 w 281"/>
                      <a:gd name="T7" fmla="*/ 173 h 182"/>
                      <a:gd name="T8" fmla="*/ 237 w 281"/>
                      <a:gd name="T9" fmla="*/ 130 h 182"/>
                      <a:gd name="T10" fmla="*/ 281 w 281"/>
                      <a:gd name="T11" fmla="*/ 23 h 18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281" h="182">
                        <a:moveTo>
                          <a:pt x="281" y="23"/>
                        </a:moveTo>
                        <a:cubicBezTo>
                          <a:pt x="264" y="0"/>
                          <a:pt x="213" y="17"/>
                          <a:pt x="169" y="26"/>
                        </a:cubicBezTo>
                        <a:cubicBezTo>
                          <a:pt x="125" y="35"/>
                          <a:pt x="34" y="53"/>
                          <a:pt x="17" y="78"/>
                        </a:cubicBezTo>
                        <a:cubicBezTo>
                          <a:pt x="0" y="103"/>
                          <a:pt x="32" y="164"/>
                          <a:pt x="69" y="173"/>
                        </a:cubicBezTo>
                        <a:cubicBezTo>
                          <a:pt x="106" y="182"/>
                          <a:pt x="202" y="155"/>
                          <a:pt x="237" y="130"/>
                        </a:cubicBezTo>
                        <a:cubicBezTo>
                          <a:pt x="272" y="105"/>
                          <a:pt x="272" y="45"/>
                          <a:pt x="281" y="23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</p:grpSp>
        </p:grpSp>
        <p:grpSp>
          <p:nvGrpSpPr>
            <p:cNvPr id="147591" name="Group 135"/>
            <p:cNvGrpSpPr>
              <a:grpSpLocks/>
            </p:cNvGrpSpPr>
            <p:nvPr/>
          </p:nvGrpSpPr>
          <p:grpSpPr bwMode="auto">
            <a:xfrm>
              <a:off x="12" y="2484"/>
              <a:ext cx="816" cy="816"/>
              <a:chOff x="1008" y="1104"/>
              <a:chExt cx="816" cy="816"/>
            </a:xfrm>
          </p:grpSpPr>
          <p:sp>
            <p:nvSpPr>
              <p:cNvPr id="147592" name="Oval 136"/>
              <p:cNvSpPr>
                <a:spLocks noChangeArrowheads="1"/>
              </p:cNvSpPr>
              <p:nvPr/>
            </p:nvSpPr>
            <p:spPr bwMode="auto">
              <a:xfrm>
                <a:off x="1008" y="1104"/>
                <a:ext cx="816" cy="816"/>
              </a:xfrm>
              <a:prstGeom prst="ellipse">
                <a:avLst/>
              </a:prstGeom>
              <a:gradFill rotWithShape="1">
                <a:gsLst>
                  <a:gs pos="0">
                    <a:srgbClr val="66CCFF"/>
                  </a:gs>
                  <a:gs pos="100000">
                    <a:srgbClr val="66CCFF">
                      <a:gamma/>
                      <a:shade val="79216"/>
                      <a:invGamma/>
                    </a:srgbClr>
                  </a:gs>
                </a:gsLst>
                <a:path path="rect">
                  <a:fillToRect t="100000" r="100000"/>
                </a:path>
              </a:gradFill>
              <a:ln w="38100">
                <a:solidFill>
                  <a:srgbClr val="FF0000"/>
                </a:solidFill>
                <a:round/>
                <a:headEnd/>
                <a:tailEnd/>
              </a:ln>
              <a:effectLst>
                <a:prstShdw prst="shdw13" dist="53882" dir="13500000">
                  <a:schemeClr val="bg2">
                    <a:alpha val="50000"/>
                  </a:schemeClr>
                </a:prstShdw>
              </a:effec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7593" name="Rectangle 137"/>
              <p:cNvSpPr>
                <a:spLocks noChangeArrowheads="1"/>
              </p:cNvSpPr>
              <p:nvPr/>
            </p:nvSpPr>
            <p:spPr bwMode="auto">
              <a:xfrm>
                <a:off x="1391" y="1149"/>
                <a:ext cx="46" cy="81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7594" name="Rectangle 138"/>
              <p:cNvSpPr>
                <a:spLocks noChangeArrowheads="1"/>
              </p:cNvSpPr>
              <p:nvPr/>
            </p:nvSpPr>
            <p:spPr bwMode="auto">
              <a:xfrm rot="5400000">
                <a:off x="1709" y="1447"/>
                <a:ext cx="46" cy="81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7595" name="Rectangle 139"/>
              <p:cNvSpPr>
                <a:spLocks noChangeArrowheads="1"/>
              </p:cNvSpPr>
              <p:nvPr/>
            </p:nvSpPr>
            <p:spPr bwMode="auto">
              <a:xfrm>
                <a:off x="1392" y="1793"/>
                <a:ext cx="46" cy="81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7596" name="Rectangle 140"/>
              <p:cNvSpPr>
                <a:spLocks noChangeArrowheads="1"/>
              </p:cNvSpPr>
              <p:nvPr/>
            </p:nvSpPr>
            <p:spPr bwMode="auto">
              <a:xfrm rot="5400000">
                <a:off x="1072" y="1450"/>
                <a:ext cx="46" cy="81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7597" name="Rectangle 141"/>
              <p:cNvSpPr>
                <a:spLocks noChangeArrowheads="1"/>
              </p:cNvSpPr>
              <p:nvPr/>
            </p:nvSpPr>
            <p:spPr bwMode="auto">
              <a:xfrm rot="3000000">
                <a:off x="1139" y="1664"/>
                <a:ext cx="46" cy="81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7598" name="Rectangle 142"/>
              <p:cNvSpPr>
                <a:spLocks noChangeArrowheads="1"/>
              </p:cNvSpPr>
              <p:nvPr/>
            </p:nvSpPr>
            <p:spPr bwMode="auto">
              <a:xfrm rot="3000000">
                <a:off x="1629" y="1257"/>
                <a:ext cx="46" cy="81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7599" name="Rectangle 143"/>
              <p:cNvSpPr>
                <a:spLocks noChangeArrowheads="1"/>
              </p:cNvSpPr>
              <p:nvPr/>
            </p:nvSpPr>
            <p:spPr bwMode="auto">
              <a:xfrm rot="18600000">
                <a:off x="1155" y="1254"/>
                <a:ext cx="46" cy="81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7600" name="Rectangle 144"/>
              <p:cNvSpPr>
                <a:spLocks noChangeArrowheads="1"/>
              </p:cNvSpPr>
              <p:nvPr/>
            </p:nvSpPr>
            <p:spPr bwMode="auto">
              <a:xfrm rot="18600000">
                <a:off x="1641" y="1661"/>
                <a:ext cx="46" cy="81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sp>
        <p:nvSpPr>
          <p:cNvPr id="147601" name="Text Box 145"/>
          <p:cNvSpPr txBox="1">
            <a:spLocks noChangeArrowheads="1"/>
          </p:cNvSpPr>
          <p:nvPr/>
        </p:nvSpPr>
        <p:spPr bwMode="auto">
          <a:xfrm>
            <a:off x="266700" y="43815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30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47602" name="Text Box 146"/>
          <p:cNvSpPr txBox="1">
            <a:spLocks noChangeArrowheads="1"/>
          </p:cNvSpPr>
          <p:nvPr/>
        </p:nvSpPr>
        <p:spPr bwMode="auto">
          <a:xfrm>
            <a:off x="266700" y="43815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29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47603" name="Text Box 147"/>
          <p:cNvSpPr txBox="1">
            <a:spLocks noChangeArrowheads="1"/>
          </p:cNvSpPr>
          <p:nvPr/>
        </p:nvSpPr>
        <p:spPr bwMode="auto">
          <a:xfrm>
            <a:off x="247650" y="43815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28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47604" name="Text Box 148"/>
          <p:cNvSpPr txBox="1">
            <a:spLocks noChangeArrowheads="1"/>
          </p:cNvSpPr>
          <p:nvPr/>
        </p:nvSpPr>
        <p:spPr bwMode="auto">
          <a:xfrm>
            <a:off x="266700" y="43815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27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47605" name="Text Box 149"/>
          <p:cNvSpPr txBox="1">
            <a:spLocks noChangeArrowheads="1"/>
          </p:cNvSpPr>
          <p:nvPr/>
        </p:nvSpPr>
        <p:spPr bwMode="auto">
          <a:xfrm>
            <a:off x="285750" y="4365625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26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47606" name="Text Box 150"/>
          <p:cNvSpPr txBox="1">
            <a:spLocks noChangeArrowheads="1"/>
          </p:cNvSpPr>
          <p:nvPr/>
        </p:nvSpPr>
        <p:spPr bwMode="auto">
          <a:xfrm>
            <a:off x="285750" y="43815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25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47607" name="Text Box 151"/>
          <p:cNvSpPr txBox="1">
            <a:spLocks noChangeArrowheads="1"/>
          </p:cNvSpPr>
          <p:nvPr/>
        </p:nvSpPr>
        <p:spPr bwMode="auto">
          <a:xfrm>
            <a:off x="285750" y="43815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24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47608" name="Text Box 152"/>
          <p:cNvSpPr txBox="1">
            <a:spLocks noChangeArrowheads="1"/>
          </p:cNvSpPr>
          <p:nvPr/>
        </p:nvSpPr>
        <p:spPr bwMode="auto">
          <a:xfrm>
            <a:off x="285750" y="43815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23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47609" name="Text Box 153"/>
          <p:cNvSpPr txBox="1">
            <a:spLocks noChangeArrowheads="1"/>
          </p:cNvSpPr>
          <p:nvPr/>
        </p:nvSpPr>
        <p:spPr bwMode="auto">
          <a:xfrm>
            <a:off x="285750" y="43815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22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47610" name="Text Box 154"/>
          <p:cNvSpPr txBox="1">
            <a:spLocks noChangeArrowheads="1"/>
          </p:cNvSpPr>
          <p:nvPr/>
        </p:nvSpPr>
        <p:spPr bwMode="auto">
          <a:xfrm>
            <a:off x="285750" y="43815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21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47611" name="Text Box 155"/>
          <p:cNvSpPr txBox="1">
            <a:spLocks noChangeArrowheads="1"/>
          </p:cNvSpPr>
          <p:nvPr/>
        </p:nvSpPr>
        <p:spPr bwMode="auto">
          <a:xfrm>
            <a:off x="285750" y="43815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20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47612" name="Text Box 156"/>
          <p:cNvSpPr txBox="1">
            <a:spLocks noChangeArrowheads="1"/>
          </p:cNvSpPr>
          <p:nvPr/>
        </p:nvSpPr>
        <p:spPr bwMode="auto">
          <a:xfrm>
            <a:off x="285750" y="43815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19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47613" name="Text Box 157"/>
          <p:cNvSpPr txBox="1">
            <a:spLocks noChangeArrowheads="1"/>
          </p:cNvSpPr>
          <p:nvPr/>
        </p:nvSpPr>
        <p:spPr bwMode="auto">
          <a:xfrm>
            <a:off x="285750" y="43815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18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47614" name="Text Box 158"/>
          <p:cNvSpPr txBox="1">
            <a:spLocks noChangeArrowheads="1"/>
          </p:cNvSpPr>
          <p:nvPr/>
        </p:nvSpPr>
        <p:spPr bwMode="auto">
          <a:xfrm>
            <a:off x="285750" y="43815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17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47615" name="Text Box 159"/>
          <p:cNvSpPr txBox="1">
            <a:spLocks noChangeArrowheads="1"/>
          </p:cNvSpPr>
          <p:nvPr/>
        </p:nvSpPr>
        <p:spPr bwMode="auto">
          <a:xfrm>
            <a:off x="285750" y="43815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16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47616" name="Text Box 160"/>
          <p:cNvSpPr txBox="1">
            <a:spLocks noChangeArrowheads="1"/>
          </p:cNvSpPr>
          <p:nvPr/>
        </p:nvSpPr>
        <p:spPr bwMode="auto">
          <a:xfrm>
            <a:off x="285750" y="43815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15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47617" name="Text Box 161"/>
          <p:cNvSpPr txBox="1">
            <a:spLocks noChangeArrowheads="1"/>
          </p:cNvSpPr>
          <p:nvPr/>
        </p:nvSpPr>
        <p:spPr bwMode="auto">
          <a:xfrm>
            <a:off x="285750" y="43815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14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47618" name="Text Box 162"/>
          <p:cNvSpPr txBox="1">
            <a:spLocks noChangeArrowheads="1"/>
          </p:cNvSpPr>
          <p:nvPr/>
        </p:nvSpPr>
        <p:spPr bwMode="auto">
          <a:xfrm>
            <a:off x="285750" y="43815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13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47619" name="Text Box 163"/>
          <p:cNvSpPr txBox="1">
            <a:spLocks noChangeArrowheads="1"/>
          </p:cNvSpPr>
          <p:nvPr/>
        </p:nvSpPr>
        <p:spPr bwMode="auto">
          <a:xfrm>
            <a:off x="285750" y="43815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12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47620" name="Text Box 164"/>
          <p:cNvSpPr txBox="1">
            <a:spLocks noChangeArrowheads="1"/>
          </p:cNvSpPr>
          <p:nvPr/>
        </p:nvSpPr>
        <p:spPr bwMode="auto">
          <a:xfrm>
            <a:off x="285750" y="43815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11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47621" name="Text Box 165"/>
          <p:cNvSpPr txBox="1">
            <a:spLocks noChangeArrowheads="1"/>
          </p:cNvSpPr>
          <p:nvPr/>
        </p:nvSpPr>
        <p:spPr bwMode="auto">
          <a:xfrm>
            <a:off x="285750" y="43815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10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47622" name="Text Box 166"/>
          <p:cNvSpPr txBox="1">
            <a:spLocks noChangeArrowheads="1"/>
          </p:cNvSpPr>
          <p:nvPr/>
        </p:nvSpPr>
        <p:spPr bwMode="auto">
          <a:xfrm>
            <a:off x="285750" y="43815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9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47623" name="Text Box 167"/>
          <p:cNvSpPr txBox="1">
            <a:spLocks noChangeArrowheads="1"/>
          </p:cNvSpPr>
          <p:nvPr/>
        </p:nvSpPr>
        <p:spPr bwMode="auto">
          <a:xfrm>
            <a:off x="285750" y="43815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8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47624" name="Text Box 168"/>
          <p:cNvSpPr txBox="1">
            <a:spLocks noChangeArrowheads="1"/>
          </p:cNvSpPr>
          <p:nvPr/>
        </p:nvSpPr>
        <p:spPr bwMode="auto">
          <a:xfrm>
            <a:off x="285750" y="43815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7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47625" name="Text Box 169"/>
          <p:cNvSpPr txBox="1">
            <a:spLocks noChangeArrowheads="1"/>
          </p:cNvSpPr>
          <p:nvPr/>
        </p:nvSpPr>
        <p:spPr bwMode="auto">
          <a:xfrm>
            <a:off x="285750" y="43815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6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47626" name="Text Box 170"/>
          <p:cNvSpPr txBox="1">
            <a:spLocks noChangeArrowheads="1"/>
          </p:cNvSpPr>
          <p:nvPr/>
        </p:nvSpPr>
        <p:spPr bwMode="auto">
          <a:xfrm>
            <a:off x="285750" y="43815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5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47627" name="Text Box 171"/>
          <p:cNvSpPr txBox="1">
            <a:spLocks noChangeArrowheads="1"/>
          </p:cNvSpPr>
          <p:nvPr/>
        </p:nvSpPr>
        <p:spPr bwMode="auto">
          <a:xfrm>
            <a:off x="285750" y="43815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4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47628" name="Text Box 172"/>
          <p:cNvSpPr txBox="1">
            <a:spLocks noChangeArrowheads="1"/>
          </p:cNvSpPr>
          <p:nvPr/>
        </p:nvSpPr>
        <p:spPr bwMode="auto">
          <a:xfrm>
            <a:off x="285750" y="43815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3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47629" name="Text Box 173"/>
          <p:cNvSpPr txBox="1">
            <a:spLocks noChangeArrowheads="1"/>
          </p:cNvSpPr>
          <p:nvPr/>
        </p:nvSpPr>
        <p:spPr bwMode="auto">
          <a:xfrm>
            <a:off x="285750" y="43815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2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47630" name="Text Box 174"/>
          <p:cNvSpPr txBox="1">
            <a:spLocks noChangeArrowheads="1"/>
          </p:cNvSpPr>
          <p:nvPr/>
        </p:nvSpPr>
        <p:spPr bwMode="auto">
          <a:xfrm>
            <a:off x="285750" y="43815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1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47631" name="Text Box 175"/>
          <p:cNvSpPr txBox="1">
            <a:spLocks noChangeArrowheads="1"/>
          </p:cNvSpPr>
          <p:nvPr/>
        </p:nvSpPr>
        <p:spPr bwMode="auto">
          <a:xfrm>
            <a:off x="615950" y="4533900"/>
            <a:ext cx="685800" cy="498475"/>
          </a:xfrm>
          <a:prstGeom prst="rect">
            <a:avLst/>
          </a:prstGeom>
          <a:solidFill>
            <a:srgbClr val="FF0000"/>
          </a:solidFill>
          <a:ln w="9525">
            <a:solidFill>
              <a:schemeClr val="hlink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300" b="1" dirty="0" err="1">
                <a:solidFill>
                  <a:schemeClr val="bg1"/>
                </a:solidFill>
                <a:latin typeface=".VnBlackH" pitchFamily="34" charset="0"/>
                <a:cs typeface="Arial" charset="0"/>
              </a:rPr>
              <a:t>HÕt</a:t>
            </a:r>
            <a:r>
              <a:rPr lang="en-US" sz="1300" b="1" dirty="0">
                <a:solidFill>
                  <a:schemeClr val="bg1"/>
                </a:solidFill>
                <a:latin typeface=".VnBlackH" pitchFamily="34" charset="0"/>
                <a:cs typeface="Arial" charset="0"/>
              </a:rPr>
              <a:t> </a:t>
            </a:r>
            <a:r>
              <a:rPr lang="en-US" sz="1300" b="1" dirty="0" err="1">
                <a:solidFill>
                  <a:schemeClr val="bg1"/>
                </a:solidFill>
                <a:latin typeface=".VnBlackH" pitchFamily="34" charset="0"/>
                <a:cs typeface="Arial" charset="0"/>
              </a:rPr>
              <a:t>giê</a:t>
            </a:r>
            <a:endParaRPr lang="vi-VN" sz="1300" b="1" dirty="0">
              <a:solidFill>
                <a:schemeClr val="bg1"/>
              </a:solidFill>
              <a:latin typeface=".VnBlackH" pitchFamily="34" charset="0"/>
              <a:cs typeface="Arial" charset="0"/>
            </a:endParaRPr>
          </a:p>
        </p:txBody>
      </p:sp>
      <p:pic>
        <p:nvPicPr>
          <p:cNvPr id="147469" name="Picture 13" descr="POINSET2"/>
          <p:cNvPicPr>
            <a:picLocks noChangeAspect="1" noChangeArrowheads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-5400000">
            <a:off x="61119" y="5501481"/>
            <a:ext cx="1277938" cy="1273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47474" name="Picture 18" descr="pretty_flower_yellow_hb"/>
          <p:cNvPicPr>
            <a:picLocks noChangeAspect="1" noChangeArrowheads="1" noCrop="1"/>
          </p:cNvPicPr>
          <p:nvPr/>
        </p:nvPicPr>
        <p:blipFill>
          <a:blip r:embed="rId2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0988" y="5600700"/>
            <a:ext cx="876300" cy="8763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60" name="AutoShape 13"/>
          <p:cNvSpPr>
            <a:spLocks noChangeArrowheads="1"/>
          </p:cNvSpPr>
          <p:nvPr/>
        </p:nvSpPr>
        <p:spPr bwMode="auto">
          <a:xfrm>
            <a:off x="1863408" y="3354388"/>
            <a:ext cx="6716712" cy="914400"/>
          </a:xfrm>
          <a:prstGeom prst="roundRect">
            <a:avLst>
              <a:gd name="adj" fmla="val 16667"/>
            </a:avLst>
          </a:prstGeom>
          <a:solidFill>
            <a:srgbClr val="FFCC66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r>
              <a:rPr lang="en-US" sz="2400" b="1" dirty="0"/>
              <a:t>A. </a:t>
            </a:r>
            <a:r>
              <a:rPr lang="en-US" sz="2400" b="1" dirty="0" err="1"/>
              <a:t>Lên</a:t>
            </a:r>
            <a:r>
              <a:rPr lang="en-US" sz="2400" b="1" dirty="0"/>
              <a:t> </a:t>
            </a:r>
            <a:r>
              <a:rPr lang="en-US" sz="2400" b="1" dirty="0" err="1"/>
              <a:t>xe</a:t>
            </a:r>
            <a:r>
              <a:rPr lang="en-US" sz="2400" b="1" dirty="0"/>
              <a:t> </a:t>
            </a:r>
            <a:r>
              <a:rPr lang="en-US" sz="2400" b="1" dirty="0" err="1"/>
              <a:t>ngồi</a:t>
            </a:r>
            <a:r>
              <a:rPr lang="en-US" sz="2400" b="1" dirty="0"/>
              <a:t> </a:t>
            </a:r>
            <a:r>
              <a:rPr lang="en-US" sz="2400" b="1" dirty="0" err="1"/>
              <a:t>luôn</a:t>
            </a:r>
            <a:r>
              <a:rPr lang="en-US" sz="2400" b="1" dirty="0"/>
              <a:t>, </a:t>
            </a:r>
            <a:r>
              <a:rPr lang="en-US" sz="2400" b="1" dirty="0" err="1"/>
              <a:t>vì</a:t>
            </a:r>
            <a:r>
              <a:rPr lang="en-US" sz="2400" b="1" dirty="0"/>
              <a:t> </a:t>
            </a:r>
            <a:r>
              <a:rPr lang="en-US" sz="2400" b="1" dirty="0" err="1"/>
              <a:t>đi</a:t>
            </a:r>
            <a:r>
              <a:rPr lang="en-US" sz="2400" b="1" dirty="0"/>
              <a:t> </a:t>
            </a:r>
            <a:r>
              <a:rPr lang="en-US" sz="2400" b="1" dirty="0" err="1"/>
              <a:t>bộ</a:t>
            </a:r>
            <a:r>
              <a:rPr lang="en-US" sz="2400" b="1" dirty="0"/>
              <a:t> </a:t>
            </a:r>
            <a:r>
              <a:rPr lang="en-US" sz="2400" b="1" dirty="0" err="1"/>
              <a:t>mệt</a:t>
            </a:r>
            <a:r>
              <a:rPr lang="en-US" sz="2400" b="1" dirty="0"/>
              <a:t>.</a:t>
            </a:r>
          </a:p>
        </p:txBody>
      </p:sp>
      <p:sp>
        <p:nvSpPr>
          <p:cNvPr id="163" name="AutoShape 43"/>
          <p:cNvSpPr>
            <a:spLocks noChangeArrowheads="1"/>
          </p:cNvSpPr>
          <p:nvPr/>
        </p:nvSpPr>
        <p:spPr bwMode="auto">
          <a:xfrm>
            <a:off x="1752600" y="4283075"/>
            <a:ext cx="6827520" cy="914400"/>
          </a:xfrm>
          <a:prstGeom prst="roundRect">
            <a:avLst>
              <a:gd name="adj" fmla="val 16667"/>
            </a:avLst>
          </a:prstGeom>
          <a:solidFill>
            <a:srgbClr val="FFCC66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r>
              <a:rPr lang="en-US" sz="2400" b="1" dirty="0"/>
              <a:t>B. </a:t>
            </a:r>
            <a:r>
              <a:rPr lang="en-US" sz="2400" b="1" dirty="0" err="1"/>
              <a:t>Cảm</a:t>
            </a:r>
            <a:r>
              <a:rPr lang="en-US" sz="2400" b="1" dirty="0"/>
              <a:t> </a:t>
            </a:r>
            <a:r>
              <a:rPr lang="en-US" sz="2400" b="1" dirty="0" err="1"/>
              <a:t>ơn</a:t>
            </a:r>
            <a:r>
              <a:rPr lang="en-US" sz="2400" b="1" dirty="0"/>
              <a:t> </a:t>
            </a:r>
            <a:r>
              <a:rPr lang="en-US" sz="2400" b="1" dirty="0" err="1"/>
              <a:t>họ</a:t>
            </a:r>
            <a:r>
              <a:rPr lang="en-US" sz="2400" b="1" dirty="0"/>
              <a:t> </a:t>
            </a:r>
            <a:r>
              <a:rPr lang="en-US" sz="2400" b="1" dirty="0" err="1"/>
              <a:t>vì</a:t>
            </a:r>
            <a:r>
              <a:rPr lang="en-US" sz="2400" b="1" dirty="0"/>
              <a:t> </a:t>
            </a:r>
            <a:r>
              <a:rPr lang="en-US" sz="2400" b="1" dirty="0" err="1"/>
              <a:t>đã</a:t>
            </a:r>
            <a:r>
              <a:rPr lang="en-US" sz="2400" b="1" dirty="0"/>
              <a:t> </a:t>
            </a:r>
            <a:r>
              <a:rPr lang="en-US" sz="2400" b="1" dirty="0" err="1"/>
              <a:t>mời</a:t>
            </a:r>
            <a:r>
              <a:rPr lang="en-US" sz="2400" b="1" dirty="0"/>
              <a:t> </a:t>
            </a:r>
            <a:r>
              <a:rPr lang="en-US" sz="2400" b="1" dirty="0" err="1"/>
              <a:t>ngồi</a:t>
            </a:r>
            <a:r>
              <a:rPr lang="en-US" sz="2400" b="1" dirty="0"/>
              <a:t> </a:t>
            </a:r>
            <a:r>
              <a:rPr lang="en-US" sz="2400" b="1" dirty="0" err="1"/>
              <a:t>xe</a:t>
            </a:r>
            <a:r>
              <a:rPr lang="en-US" sz="2400" b="1" dirty="0"/>
              <a:t> </a:t>
            </a:r>
            <a:r>
              <a:rPr lang="en-US" sz="2400" b="1" dirty="0" err="1"/>
              <a:t>nhưng</a:t>
            </a:r>
            <a:r>
              <a:rPr lang="en-US" sz="2400" b="1" dirty="0"/>
              <a:t> </a:t>
            </a:r>
            <a:r>
              <a:rPr lang="en-US" sz="2400" b="1" dirty="0" err="1"/>
              <a:t>nhất</a:t>
            </a:r>
            <a:r>
              <a:rPr lang="en-US" sz="2400" b="1" dirty="0"/>
              <a:t> </a:t>
            </a:r>
            <a:r>
              <a:rPr lang="en-US" sz="2400" b="1" dirty="0" err="1"/>
              <a:t>định</a:t>
            </a:r>
            <a:r>
              <a:rPr lang="en-US" sz="2400" b="1" dirty="0"/>
              <a:t> </a:t>
            </a:r>
          </a:p>
          <a:p>
            <a:r>
              <a:rPr lang="en-US" sz="2400" b="1" dirty="0" err="1"/>
              <a:t>không</a:t>
            </a:r>
            <a:r>
              <a:rPr lang="en-US" sz="2400" b="1" dirty="0"/>
              <a:t> </a:t>
            </a:r>
            <a:r>
              <a:rPr lang="en-US" sz="2400" b="1" dirty="0" err="1"/>
              <a:t>lên</a:t>
            </a:r>
            <a:r>
              <a:rPr lang="en-US" sz="2400" b="1" dirty="0"/>
              <a:t> </a:t>
            </a:r>
            <a:r>
              <a:rPr lang="en-US" sz="2400" b="1" dirty="0" err="1"/>
              <a:t>xe</a:t>
            </a:r>
            <a:r>
              <a:rPr lang="en-US" sz="2400" b="1" dirty="0"/>
              <a:t> </a:t>
            </a:r>
            <a:r>
              <a:rPr lang="en-US" sz="2400" b="1" dirty="0" err="1"/>
              <a:t>vì</a:t>
            </a:r>
            <a:r>
              <a:rPr lang="en-US" sz="2400" b="1" dirty="0"/>
              <a:t> </a:t>
            </a:r>
            <a:r>
              <a:rPr lang="en-US" sz="2400" b="1" dirty="0" err="1"/>
              <a:t>em</a:t>
            </a:r>
            <a:r>
              <a:rPr lang="en-US" sz="2400" b="1" dirty="0"/>
              <a:t> </a:t>
            </a:r>
            <a:r>
              <a:rPr lang="en-US" sz="2400" b="1" dirty="0" err="1"/>
              <a:t>không</a:t>
            </a:r>
            <a:r>
              <a:rPr lang="en-US" sz="2400" b="1" dirty="0"/>
              <a:t> </a:t>
            </a:r>
            <a:r>
              <a:rPr lang="en-US" sz="2400" b="1" dirty="0" err="1"/>
              <a:t>đội</a:t>
            </a:r>
            <a:r>
              <a:rPr lang="en-US" sz="2400" b="1" dirty="0"/>
              <a:t> </a:t>
            </a:r>
            <a:r>
              <a:rPr lang="en-US" sz="2400" b="1" dirty="0" err="1"/>
              <a:t>mũ</a:t>
            </a:r>
            <a:r>
              <a:rPr lang="en-US" sz="2400" b="1" dirty="0"/>
              <a:t> </a:t>
            </a:r>
            <a:r>
              <a:rPr lang="en-US" sz="2400" b="1" dirty="0" err="1"/>
              <a:t>bảo</a:t>
            </a:r>
            <a:r>
              <a:rPr lang="en-US" sz="2400" b="1" dirty="0"/>
              <a:t> </a:t>
            </a:r>
            <a:r>
              <a:rPr lang="en-US" sz="2400" b="1" dirty="0" err="1"/>
              <a:t>hiểm</a:t>
            </a:r>
            <a:r>
              <a:rPr lang="en-US" sz="2400" b="1" dirty="0"/>
              <a:t>.</a:t>
            </a:r>
            <a:endParaRPr lang="en-US" sz="3200" b="1" dirty="0"/>
          </a:p>
        </p:txBody>
      </p:sp>
      <p:sp>
        <p:nvSpPr>
          <p:cNvPr id="164" name="AutoShape 44"/>
          <p:cNvSpPr>
            <a:spLocks noChangeArrowheads="1"/>
          </p:cNvSpPr>
          <p:nvPr/>
        </p:nvSpPr>
        <p:spPr bwMode="auto">
          <a:xfrm>
            <a:off x="1567975" y="5257800"/>
            <a:ext cx="7012145" cy="914400"/>
          </a:xfrm>
          <a:prstGeom prst="roundRect">
            <a:avLst>
              <a:gd name="adj" fmla="val 16667"/>
            </a:avLst>
          </a:prstGeom>
          <a:solidFill>
            <a:srgbClr val="FFCC66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r>
              <a:rPr lang="en-US" sz="2400" b="1" dirty="0"/>
              <a:t>C. </a:t>
            </a:r>
            <a:r>
              <a:rPr lang="en-US" sz="2400" b="1" dirty="0" err="1"/>
              <a:t>Lên</a:t>
            </a:r>
            <a:r>
              <a:rPr lang="en-US" sz="2400" b="1" dirty="0"/>
              <a:t> </a:t>
            </a:r>
            <a:r>
              <a:rPr lang="en-US" sz="2400" b="1" dirty="0" err="1"/>
              <a:t>xe</a:t>
            </a:r>
            <a:r>
              <a:rPr lang="en-US" sz="2400" b="1" dirty="0"/>
              <a:t> </a:t>
            </a:r>
            <a:r>
              <a:rPr lang="en-US" sz="2400" b="1" dirty="0" err="1"/>
              <a:t>ngồi</a:t>
            </a:r>
            <a:r>
              <a:rPr lang="en-US" sz="2400" b="1" dirty="0"/>
              <a:t> </a:t>
            </a:r>
            <a:r>
              <a:rPr lang="en-US" sz="2400" b="1" dirty="0" err="1"/>
              <a:t>và</a:t>
            </a:r>
            <a:r>
              <a:rPr lang="en-US" sz="2400" b="1" dirty="0"/>
              <a:t> </a:t>
            </a:r>
            <a:r>
              <a:rPr lang="en-US" sz="2400" b="1" dirty="0" err="1"/>
              <a:t>dặn</a:t>
            </a:r>
            <a:r>
              <a:rPr lang="en-US" sz="2400" b="1" dirty="0"/>
              <a:t> </a:t>
            </a:r>
            <a:r>
              <a:rPr lang="en-US" sz="2400" b="1" dirty="0" err="1"/>
              <a:t>họ</a:t>
            </a:r>
            <a:r>
              <a:rPr lang="en-US" sz="2400" b="1" dirty="0"/>
              <a:t> </a:t>
            </a:r>
            <a:r>
              <a:rPr lang="en-US" sz="2400" b="1" dirty="0" err="1"/>
              <a:t>đi</a:t>
            </a:r>
            <a:r>
              <a:rPr lang="en-US" sz="2400" b="1" dirty="0"/>
              <a:t> </a:t>
            </a:r>
            <a:r>
              <a:rPr lang="en-US" sz="2400" b="1" dirty="0" err="1"/>
              <a:t>chậm</a:t>
            </a:r>
            <a:r>
              <a:rPr lang="en-US" sz="2400" b="1" dirty="0"/>
              <a:t>, </a:t>
            </a:r>
            <a:r>
              <a:rPr lang="en-US" sz="2400" b="1" dirty="0" err="1"/>
              <a:t>quan</a:t>
            </a:r>
            <a:r>
              <a:rPr lang="en-US" sz="2400" b="1" dirty="0"/>
              <a:t> </a:t>
            </a:r>
            <a:r>
              <a:rPr lang="en-US" sz="2400" b="1" dirty="0" err="1"/>
              <a:t>sát</a:t>
            </a:r>
            <a:r>
              <a:rPr lang="en-US" sz="2400" b="1" dirty="0"/>
              <a:t> </a:t>
            </a:r>
            <a:r>
              <a:rPr lang="en-US" sz="2400" b="1" dirty="0" err="1"/>
              <a:t>cảnh</a:t>
            </a:r>
            <a:endParaRPr lang="en-US" sz="2400" b="1" dirty="0"/>
          </a:p>
          <a:p>
            <a:r>
              <a:rPr lang="en-US" sz="2400" b="1" dirty="0"/>
              <a:t> </a:t>
            </a:r>
            <a:r>
              <a:rPr lang="en-US" sz="2400" b="1" dirty="0" err="1"/>
              <a:t>sát</a:t>
            </a:r>
            <a:r>
              <a:rPr lang="en-US" sz="2400" b="1" dirty="0"/>
              <a:t> </a:t>
            </a:r>
            <a:r>
              <a:rPr lang="en-US" sz="2400" b="1" dirty="0" err="1"/>
              <a:t>giao</a:t>
            </a:r>
            <a:r>
              <a:rPr lang="en-US" sz="2400" b="1" dirty="0"/>
              <a:t> </a:t>
            </a:r>
            <a:r>
              <a:rPr lang="en-US" sz="2400" b="1" dirty="0" err="1"/>
              <a:t>thông</a:t>
            </a:r>
            <a:r>
              <a:rPr lang="en-US" sz="2400" b="1" dirty="0"/>
              <a:t> </a:t>
            </a:r>
            <a:r>
              <a:rPr lang="en-US" sz="2400" b="1" dirty="0" err="1"/>
              <a:t>sợ</a:t>
            </a:r>
            <a:r>
              <a:rPr lang="en-US" sz="2400" b="1" dirty="0"/>
              <a:t> </a:t>
            </a:r>
            <a:r>
              <a:rPr lang="en-US" sz="2400" b="1" dirty="0" err="1"/>
              <a:t>bị</a:t>
            </a:r>
            <a:r>
              <a:rPr lang="en-US" sz="2400" b="1" dirty="0"/>
              <a:t> </a:t>
            </a:r>
            <a:r>
              <a:rPr lang="en-US" sz="2400" b="1" dirty="0" err="1"/>
              <a:t>phạt</a:t>
            </a:r>
            <a:r>
              <a:rPr lang="en-US" sz="2400" b="1" dirty="0"/>
              <a:t> </a:t>
            </a:r>
            <a:r>
              <a:rPr lang="en-US" sz="2400" b="1" dirty="0" err="1"/>
              <a:t>vì</a:t>
            </a:r>
            <a:r>
              <a:rPr lang="en-US" sz="2400" b="1" dirty="0"/>
              <a:t> </a:t>
            </a:r>
            <a:r>
              <a:rPr lang="en-US" sz="2400" b="1" dirty="0" err="1"/>
              <a:t>em</a:t>
            </a:r>
            <a:r>
              <a:rPr lang="en-US" sz="2400" b="1" dirty="0"/>
              <a:t> </a:t>
            </a:r>
            <a:r>
              <a:rPr lang="en-US" sz="2400" b="1" dirty="0" err="1"/>
              <a:t>không</a:t>
            </a:r>
            <a:r>
              <a:rPr lang="en-US" sz="2400" b="1" dirty="0"/>
              <a:t> </a:t>
            </a:r>
            <a:r>
              <a:rPr lang="en-US" sz="2400" b="1" dirty="0" err="1"/>
              <a:t>có</a:t>
            </a:r>
            <a:r>
              <a:rPr lang="en-US" sz="2400" b="1" dirty="0"/>
              <a:t> </a:t>
            </a:r>
            <a:r>
              <a:rPr lang="en-US" sz="2400" b="1" dirty="0" err="1"/>
              <a:t>mũ</a:t>
            </a:r>
            <a:r>
              <a:rPr lang="en-US" sz="2400" b="1" dirty="0"/>
              <a:t> </a:t>
            </a:r>
            <a:r>
              <a:rPr lang="en-US" sz="2400" b="1" dirty="0" err="1"/>
              <a:t>bảohiểm</a:t>
            </a:r>
            <a:r>
              <a:rPr lang="en-US" sz="2400" b="1" dirty="0"/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387536951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5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47547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applaus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41" presetClass="entr" presetSubtype="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5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1475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1475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1475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1475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500" tmFilter="0,0; .5, 1; 1, 1"/>
                                        <p:tgtEl>
                                          <p:spTgt spid="1475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 nodeType="clickPar">
                      <p:stCondLst>
                        <p:cond delay="indefinite"/>
                      </p:stCondLst>
                      <p:childTnLst>
                        <p:par>
                          <p:cTn id="1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1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39" presetClass="entr" presetSubtype="0" ac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16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20"/>
                                          </p:val>
                                        </p:tav>
                                        <p:tav tm="50000">
                                          <p:val>
                                            <p:strVal val="#ppt_h/2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16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1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3"/>
                                          </p:val>
                                        </p:tav>
                                        <p:tav tm="5000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1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8" presetID="3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1000"/>
                                        <p:tgtEl>
                                          <p:spTgt spid="16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900" decel="100000" fill="hold"/>
                                        <p:tgtEl>
                                          <p:spTgt spid="1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.03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100" accel="100000" fill="hold">
                                          <p:stCondLst>
                                            <p:cond delay="900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03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17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6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14760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14760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3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500"/>
                            </p:stCondLst>
                            <p:childTnLst>
                              <p:par>
                                <p:cTn id="41" presetID="9" presetClass="exit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42" dur="500"/>
                                        <p:tgtEl>
                                          <p:spTgt spid="14760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76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1000"/>
                            </p:stCondLst>
                            <p:childTnLst>
                              <p:par>
                                <p:cTn id="45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6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14760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14760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4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1500"/>
                            </p:stCondLst>
                            <p:childTnLst>
                              <p:par>
                                <p:cTn id="50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51" dur="500"/>
                                        <p:tgtEl>
                                          <p:spTgt spid="14760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76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2000"/>
                            </p:stCondLst>
                            <p:childTnLst>
                              <p:par>
                                <p:cTn id="54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6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14760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14760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5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2500"/>
                            </p:stCondLst>
                            <p:childTnLst>
                              <p:par>
                                <p:cTn id="59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0" dur="500"/>
                                        <p:tgtEl>
                                          <p:spTgt spid="14760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76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3000"/>
                            </p:stCondLst>
                            <p:childTnLst>
                              <p:par>
                                <p:cTn id="63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6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5" dur="500" fill="hold"/>
                                        <p:tgtEl>
                                          <p:spTgt spid="14760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500" fill="hold"/>
                                        <p:tgtEl>
                                          <p:spTgt spid="14760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6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3500"/>
                            </p:stCondLst>
                            <p:childTnLst>
                              <p:par>
                                <p:cTn id="68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9" dur="500"/>
                                        <p:tgtEl>
                                          <p:spTgt spid="14760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76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4000"/>
                            </p:stCondLst>
                            <p:childTnLst>
                              <p:par>
                                <p:cTn id="72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6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4" dur="500" fill="hold"/>
                                        <p:tgtEl>
                                          <p:spTgt spid="14760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" dur="500" fill="hold"/>
                                        <p:tgtEl>
                                          <p:spTgt spid="14760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7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4500"/>
                            </p:stCondLst>
                            <p:childTnLst>
                              <p:par>
                                <p:cTn id="77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78" dur="500"/>
                                        <p:tgtEl>
                                          <p:spTgt spid="14760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76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0" fill="hold">
                            <p:stCondLst>
                              <p:cond delay="5000"/>
                            </p:stCondLst>
                            <p:childTnLst>
                              <p:par>
                                <p:cTn id="81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6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3" dur="500" fill="hold"/>
                                        <p:tgtEl>
                                          <p:spTgt spid="14760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" dur="500" fill="hold"/>
                                        <p:tgtEl>
                                          <p:spTgt spid="14760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8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>
                            <p:stCondLst>
                              <p:cond delay="5500"/>
                            </p:stCondLst>
                            <p:childTnLst>
                              <p:par>
                                <p:cTn id="86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87" dur="500"/>
                                        <p:tgtEl>
                                          <p:spTgt spid="14760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76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9" fill="hold">
                            <p:stCondLst>
                              <p:cond delay="6000"/>
                            </p:stCondLst>
                            <p:childTnLst>
                              <p:par>
                                <p:cTn id="90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6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2" dur="500" fill="hold"/>
                                        <p:tgtEl>
                                          <p:spTgt spid="14760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500" fill="hold"/>
                                        <p:tgtEl>
                                          <p:spTgt spid="14760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9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6500"/>
                            </p:stCondLst>
                            <p:childTnLst>
                              <p:par>
                                <p:cTn id="95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96" dur="500"/>
                                        <p:tgtEl>
                                          <p:spTgt spid="14760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76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8" fill="hold">
                            <p:stCondLst>
                              <p:cond delay="7000"/>
                            </p:stCondLst>
                            <p:childTnLst>
                              <p:par>
                                <p:cTn id="99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6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1" dur="500" fill="hold"/>
                                        <p:tgtEl>
                                          <p:spTgt spid="14760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2" dur="500" fill="hold"/>
                                        <p:tgtEl>
                                          <p:spTgt spid="14760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9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3" fill="hold">
                            <p:stCondLst>
                              <p:cond delay="7500"/>
                            </p:stCondLst>
                            <p:childTnLst>
                              <p:par>
                                <p:cTn id="104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05" dur="500"/>
                                        <p:tgtEl>
                                          <p:spTgt spid="14760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76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7" fill="hold">
                            <p:stCondLst>
                              <p:cond delay="8000"/>
                            </p:stCondLst>
                            <p:childTnLst>
                              <p:par>
                                <p:cTn id="108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6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0" dur="500" fill="hold"/>
                                        <p:tgtEl>
                                          <p:spTgt spid="14760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1" dur="500" fill="hold"/>
                                        <p:tgtEl>
                                          <p:spTgt spid="14760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0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12" fill="hold">
                            <p:stCondLst>
                              <p:cond delay="8500"/>
                            </p:stCondLst>
                            <p:childTnLst>
                              <p:par>
                                <p:cTn id="113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14" dur="500"/>
                                        <p:tgtEl>
                                          <p:spTgt spid="14760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76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6" fill="hold">
                            <p:stCondLst>
                              <p:cond delay="9000"/>
                            </p:stCondLst>
                            <p:childTnLst>
                              <p:par>
                                <p:cTn id="117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6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9" dur="500" fill="hold"/>
                                        <p:tgtEl>
                                          <p:spTgt spid="1476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0" dur="500" fill="hold"/>
                                        <p:tgtEl>
                                          <p:spTgt spid="1476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1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21" fill="hold">
                            <p:stCondLst>
                              <p:cond delay="9500"/>
                            </p:stCondLst>
                            <p:childTnLst>
                              <p:par>
                                <p:cTn id="122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23" dur="500"/>
                                        <p:tgtEl>
                                          <p:spTgt spid="1476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76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5" fill="hold">
                            <p:stCondLst>
                              <p:cond delay="10000"/>
                            </p:stCondLst>
                            <p:childTnLst>
                              <p:par>
                                <p:cTn id="126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6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8" dur="500" fill="hold"/>
                                        <p:tgtEl>
                                          <p:spTgt spid="1476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9" dur="500" fill="hold"/>
                                        <p:tgtEl>
                                          <p:spTgt spid="1476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2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30" fill="hold">
                            <p:stCondLst>
                              <p:cond delay="10500"/>
                            </p:stCondLst>
                            <p:childTnLst>
                              <p:par>
                                <p:cTn id="131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32" dur="500"/>
                                        <p:tgtEl>
                                          <p:spTgt spid="1476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76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4" fill="hold">
                            <p:stCondLst>
                              <p:cond delay="11000"/>
                            </p:stCondLst>
                            <p:childTnLst>
                              <p:par>
                                <p:cTn id="135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6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7" dur="500" fill="hold"/>
                                        <p:tgtEl>
                                          <p:spTgt spid="1476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8" dur="500" fill="hold"/>
                                        <p:tgtEl>
                                          <p:spTgt spid="1476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3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39" fill="hold">
                            <p:stCondLst>
                              <p:cond delay="11500"/>
                            </p:stCondLst>
                            <p:childTnLst>
                              <p:par>
                                <p:cTn id="140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41" dur="500"/>
                                        <p:tgtEl>
                                          <p:spTgt spid="1476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76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3" fill="hold">
                            <p:stCondLst>
                              <p:cond delay="12000"/>
                            </p:stCondLst>
                            <p:childTnLst>
                              <p:par>
                                <p:cTn id="144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6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6" dur="500" fill="hold"/>
                                        <p:tgtEl>
                                          <p:spTgt spid="1476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7" dur="500" fill="hold"/>
                                        <p:tgtEl>
                                          <p:spTgt spid="1476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4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48" fill="hold">
                            <p:stCondLst>
                              <p:cond delay="12500"/>
                            </p:stCondLst>
                            <p:childTnLst>
                              <p:par>
                                <p:cTn id="149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50" dur="500"/>
                                        <p:tgtEl>
                                          <p:spTgt spid="1476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76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2" fill="hold">
                            <p:stCondLst>
                              <p:cond delay="13000"/>
                            </p:stCondLst>
                            <p:childTnLst>
                              <p:par>
                                <p:cTn id="153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6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5" dur="500" fill="hold"/>
                                        <p:tgtEl>
                                          <p:spTgt spid="1476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6" dur="500" fill="hold"/>
                                        <p:tgtEl>
                                          <p:spTgt spid="1476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5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57" fill="hold">
                            <p:stCondLst>
                              <p:cond delay="13500"/>
                            </p:stCondLst>
                            <p:childTnLst>
                              <p:par>
                                <p:cTn id="158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59" dur="500"/>
                                        <p:tgtEl>
                                          <p:spTgt spid="1476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76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1" fill="hold">
                            <p:stCondLst>
                              <p:cond delay="14000"/>
                            </p:stCondLst>
                            <p:childTnLst>
                              <p:par>
                                <p:cTn id="162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6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4" dur="500" fill="hold"/>
                                        <p:tgtEl>
                                          <p:spTgt spid="1476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5" dur="500" fill="hold"/>
                                        <p:tgtEl>
                                          <p:spTgt spid="1476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6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6" fill="hold">
                            <p:stCondLst>
                              <p:cond delay="14500"/>
                            </p:stCondLst>
                            <p:childTnLst>
                              <p:par>
                                <p:cTn id="167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68" dur="500"/>
                                        <p:tgtEl>
                                          <p:spTgt spid="1476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76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0" fill="hold">
                            <p:stCondLst>
                              <p:cond delay="15000"/>
                            </p:stCondLst>
                            <p:childTnLst>
                              <p:par>
                                <p:cTn id="171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6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3" dur="500" fill="hold"/>
                                        <p:tgtEl>
                                          <p:spTgt spid="1476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4" dur="500" fill="hold"/>
                                        <p:tgtEl>
                                          <p:spTgt spid="1476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7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75" fill="hold">
                            <p:stCondLst>
                              <p:cond delay="15500"/>
                            </p:stCondLst>
                            <p:childTnLst>
                              <p:par>
                                <p:cTn id="176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77" dur="500"/>
                                        <p:tgtEl>
                                          <p:spTgt spid="14761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76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9" fill="hold">
                            <p:stCondLst>
                              <p:cond delay="16000"/>
                            </p:stCondLst>
                            <p:childTnLst>
                              <p:par>
                                <p:cTn id="180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6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2" dur="500" fill="hold"/>
                                        <p:tgtEl>
                                          <p:spTgt spid="1476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3" dur="500" fill="hold"/>
                                        <p:tgtEl>
                                          <p:spTgt spid="1476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8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84" fill="hold">
                            <p:stCondLst>
                              <p:cond delay="16500"/>
                            </p:stCondLst>
                            <p:childTnLst>
                              <p:par>
                                <p:cTn id="185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86" dur="500"/>
                                        <p:tgtEl>
                                          <p:spTgt spid="1476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76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8" fill="hold">
                            <p:stCondLst>
                              <p:cond delay="17000"/>
                            </p:stCondLst>
                            <p:childTnLst>
                              <p:par>
                                <p:cTn id="189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6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1" dur="500" fill="hold"/>
                                        <p:tgtEl>
                                          <p:spTgt spid="1476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2" dur="500" fill="hold"/>
                                        <p:tgtEl>
                                          <p:spTgt spid="1476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8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93" fill="hold">
                            <p:stCondLst>
                              <p:cond delay="17500"/>
                            </p:stCondLst>
                            <p:childTnLst>
                              <p:par>
                                <p:cTn id="194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95" dur="500"/>
                                        <p:tgtEl>
                                          <p:spTgt spid="14761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76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7" fill="hold">
                            <p:stCondLst>
                              <p:cond delay="18000"/>
                            </p:stCondLst>
                            <p:childTnLst>
                              <p:par>
                                <p:cTn id="198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6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0" dur="500" fill="hold"/>
                                        <p:tgtEl>
                                          <p:spTgt spid="1476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1" dur="500" fill="hold"/>
                                        <p:tgtEl>
                                          <p:spTgt spid="1476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9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02" fill="hold">
                            <p:stCondLst>
                              <p:cond delay="18500"/>
                            </p:stCondLst>
                            <p:childTnLst>
                              <p:par>
                                <p:cTn id="203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04" dur="500"/>
                                        <p:tgtEl>
                                          <p:spTgt spid="14761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76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6" fill="hold">
                            <p:stCondLst>
                              <p:cond delay="19000"/>
                            </p:stCondLst>
                            <p:childTnLst>
                              <p:par>
                                <p:cTn id="207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6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9" dur="500" fill="hold"/>
                                        <p:tgtEl>
                                          <p:spTgt spid="1476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0" dur="500" fill="hold"/>
                                        <p:tgtEl>
                                          <p:spTgt spid="1476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0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11" fill="hold">
                            <p:stCondLst>
                              <p:cond delay="19500"/>
                            </p:stCondLst>
                            <p:childTnLst>
                              <p:par>
                                <p:cTn id="212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13" dur="500"/>
                                        <p:tgtEl>
                                          <p:spTgt spid="14762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76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5" fill="hold">
                            <p:stCondLst>
                              <p:cond delay="20000"/>
                            </p:stCondLst>
                            <p:childTnLst>
                              <p:par>
                                <p:cTn id="216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6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8" dur="500" fill="hold"/>
                                        <p:tgtEl>
                                          <p:spTgt spid="1476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9" dur="500" fill="hold"/>
                                        <p:tgtEl>
                                          <p:spTgt spid="1476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1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20" fill="hold">
                            <p:stCondLst>
                              <p:cond delay="20500"/>
                            </p:stCondLst>
                            <p:childTnLst>
                              <p:par>
                                <p:cTn id="221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22" dur="500"/>
                                        <p:tgtEl>
                                          <p:spTgt spid="14762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76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4" fill="hold">
                            <p:stCondLst>
                              <p:cond delay="21000"/>
                            </p:stCondLst>
                            <p:childTnLst>
                              <p:par>
                                <p:cTn id="225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6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7" dur="500" fill="hold"/>
                                        <p:tgtEl>
                                          <p:spTgt spid="1476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8" dur="500" fill="hold"/>
                                        <p:tgtEl>
                                          <p:spTgt spid="1476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2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29" fill="hold">
                            <p:stCondLst>
                              <p:cond delay="21500"/>
                            </p:stCondLst>
                            <p:childTnLst>
                              <p:par>
                                <p:cTn id="230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31" dur="500"/>
                                        <p:tgtEl>
                                          <p:spTgt spid="14762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3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76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3" fill="hold">
                            <p:stCondLst>
                              <p:cond delay="22000"/>
                            </p:stCondLst>
                            <p:childTnLst>
                              <p:par>
                                <p:cTn id="234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6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6" dur="500" fill="hold"/>
                                        <p:tgtEl>
                                          <p:spTgt spid="1476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7" dur="500" fill="hold"/>
                                        <p:tgtEl>
                                          <p:spTgt spid="1476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3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38" fill="hold">
                            <p:stCondLst>
                              <p:cond delay="22500"/>
                            </p:stCondLst>
                            <p:childTnLst>
                              <p:par>
                                <p:cTn id="239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40" dur="500"/>
                                        <p:tgtEl>
                                          <p:spTgt spid="14762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76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2" fill="hold">
                            <p:stCondLst>
                              <p:cond delay="23000"/>
                            </p:stCondLst>
                            <p:childTnLst>
                              <p:par>
                                <p:cTn id="243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6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5" dur="500" fill="hold"/>
                                        <p:tgtEl>
                                          <p:spTgt spid="1476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6" dur="500" fill="hold"/>
                                        <p:tgtEl>
                                          <p:spTgt spid="1476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4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47" fill="hold">
                            <p:stCondLst>
                              <p:cond delay="23500"/>
                            </p:stCondLst>
                            <p:childTnLst>
                              <p:par>
                                <p:cTn id="248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49" dur="500"/>
                                        <p:tgtEl>
                                          <p:spTgt spid="14762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76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1" fill="hold">
                            <p:stCondLst>
                              <p:cond delay="24000"/>
                            </p:stCondLst>
                            <p:childTnLst>
                              <p:par>
                                <p:cTn id="252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6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4" dur="500" fill="hold"/>
                                        <p:tgtEl>
                                          <p:spTgt spid="1476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5" dur="500" fill="hold"/>
                                        <p:tgtEl>
                                          <p:spTgt spid="1476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5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56" fill="hold">
                            <p:stCondLst>
                              <p:cond delay="24500"/>
                            </p:stCondLst>
                            <p:childTnLst>
                              <p:par>
                                <p:cTn id="257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58" dur="500"/>
                                        <p:tgtEl>
                                          <p:spTgt spid="14762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76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0" fill="hold">
                            <p:stCondLst>
                              <p:cond delay="25000"/>
                            </p:stCondLst>
                            <p:childTnLst>
                              <p:par>
                                <p:cTn id="261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6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3" dur="500" fill="hold"/>
                                        <p:tgtEl>
                                          <p:spTgt spid="1476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4" dur="500" fill="hold"/>
                                        <p:tgtEl>
                                          <p:spTgt spid="1476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6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65" fill="hold">
                            <p:stCondLst>
                              <p:cond delay="25500"/>
                            </p:stCondLst>
                            <p:childTnLst>
                              <p:par>
                                <p:cTn id="266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67" dur="500"/>
                                        <p:tgtEl>
                                          <p:spTgt spid="14762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6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76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9" fill="hold">
                            <p:stCondLst>
                              <p:cond delay="26000"/>
                            </p:stCondLst>
                            <p:childTnLst>
                              <p:par>
                                <p:cTn id="270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6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2" dur="500" fill="hold"/>
                                        <p:tgtEl>
                                          <p:spTgt spid="1476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3" dur="500" fill="hold"/>
                                        <p:tgtEl>
                                          <p:spTgt spid="1476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7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74" fill="hold">
                            <p:stCondLst>
                              <p:cond delay="26500"/>
                            </p:stCondLst>
                            <p:childTnLst>
                              <p:par>
                                <p:cTn id="275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76" dur="500"/>
                                        <p:tgtEl>
                                          <p:spTgt spid="14762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76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8" fill="hold">
                            <p:stCondLst>
                              <p:cond delay="27000"/>
                            </p:stCondLst>
                            <p:childTnLst>
                              <p:par>
                                <p:cTn id="279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6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1" dur="500" fill="hold"/>
                                        <p:tgtEl>
                                          <p:spTgt spid="1476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2" dur="500" fill="hold"/>
                                        <p:tgtEl>
                                          <p:spTgt spid="1476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7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83" fill="hold">
                            <p:stCondLst>
                              <p:cond delay="27500"/>
                            </p:stCondLst>
                            <p:childTnLst>
                              <p:par>
                                <p:cTn id="284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85" dur="500"/>
                                        <p:tgtEl>
                                          <p:spTgt spid="14762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76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7" fill="hold">
                            <p:stCondLst>
                              <p:cond delay="28000"/>
                            </p:stCondLst>
                            <p:childTnLst>
                              <p:par>
                                <p:cTn id="288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6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0" dur="500" fill="hold"/>
                                        <p:tgtEl>
                                          <p:spTgt spid="1476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1" dur="500" fill="hold"/>
                                        <p:tgtEl>
                                          <p:spTgt spid="1476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8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92" fill="hold">
                            <p:stCondLst>
                              <p:cond delay="28500"/>
                            </p:stCondLst>
                            <p:childTnLst>
                              <p:par>
                                <p:cTn id="293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94" dur="500"/>
                                        <p:tgtEl>
                                          <p:spTgt spid="14762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9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76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6" fill="hold">
                            <p:stCondLst>
                              <p:cond delay="29000"/>
                            </p:stCondLst>
                            <p:childTnLst>
                              <p:par>
                                <p:cTn id="297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6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9" dur="500" fill="hold"/>
                                        <p:tgtEl>
                                          <p:spTgt spid="1476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0" dur="500" fill="hold"/>
                                        <p:tgtEl>
                                          <p:spTgt spid="1476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9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01" fill="hold">
                            <p:stCondLst>
                              <p:cond delay="29500"/>
                            </p:stCondLst>
                            <p:childTnLst>
                              <p:par>
                                <p:cTn id="302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303" dur="500"/>
                                        <p:tgtEl>
                                          <p:spTgt spid="14763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0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76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5" fill="hold">
                            <p:stCondLst>
                              <p:cond delay="30000"/>
                            </p:stCondLst>
                            <p:childTnLst>
                              <p:par>
                                <p:cTn id="306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6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8" dur="500" fill="hold"/>
                                        <p:tgtEl>
                                          <p:spTgt spid="1476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9" dur="500" fill="hold"/>
                                        <p:tgtEl>
                                          <p:spTgt spid="1476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0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drumroll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10" fill="hold">
                            <p:stCondLst>
                              <p:cond delay="30500"/>
                            </p:stCondLst>
                            <p:childTnLst>
                              <p:par>
                                <p:cTn id="311" presetID="35" presetClass="emph" presetSubtype="0" repeatCount="3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12" dur="1000" fill="hold"/>
                                        <p:tgtEl>
                                          <p:spTgt spid="1476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3" fill="hold">
                      <p:stCondLst>
                        <p:cond delay="indefinite"/>
                      </p:stCondLst>
                      <p:childTnLst>
                        <p:par>
                          <p:cTn id="314" fill="hold">
                            <p:stCondLst>
                              <p:cond delay="0"/>
                            </p:stCondLst>
                            <p:childTnLst>
                              <p:par>
                                <p:cTn id="315" presetID="21" presetClass="emph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316" dur="3000" fill="hold"/>
                                        <p:tgtEl>
                                          <p:spTgt spid="163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317" dur="3000" fill="hold"/>
                                        <p:tgtEl>
                                          <p:spTgt spid="16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318" dur="3000" fill="hold"/>
                                        <p:tgtEl>
                                          <p:spTgt spid="163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set>
                                      <p:cBhvr>
                                        <p:cTn id="319" dur="3000" fill="hold"/>
                                        <p:tgtEl>
                                          <p:spTgt spid="16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7547" grpId="0" animBg="1"/>
      <p:bldP spid="147548" grpId="0"/>
      <p:bldP spid="147601" grpId="0"/>
      <p:bldP spid="147602" grpId="0"/>
      <p:bldP spid="147602" grpId="1"/>
      <p:bldP spid="147603" grpId="0"/>
      <p:bldP spid="147603" grpId="1"/>
      <p:bldP spid="147604" grpId="0"/>
      <p:bldP spid="147604" grpId="1"/>
      <p:bldP spid="147605" grpId="0"/>
      <p:bldP spid="147605" grpId="1"/>
      <p:bldP spid="147606" grpId="0"/>
      <p:bldP spid="147606" grpId="1"/>
      <p:bldP spid="147607" grpId="0"/>
      <p:bldP spid="147607" grpId="1"/>
      <p:bldP spid="147608" grpId="0"/>
      <p:bldP spid="147608" grpId="1"/>
      <p:bldP spid="147609" grpId="0"/>
      <p:bldP spid="147609" grpId="1"/>
      <p:bldP spid="147610" grpId="0"/>
      <p:bldP spid="147610" grpId="1"/>
      <p:bldP spid="147611" grpId="0"/>
      <p:bldP spid="147611" grpId="1"/>
      <p:bldP spid="147612" grpId="0"/>
      <p:bldP spid="147612" grpId="1"/>
      <p:bldP spid="147613" grpId="0"/>
      <p:bldP spid="147613" grpId="1"/>
      <p:bldP spid="147614" grpId="0"/>
      <p:bldP spid="147614" grpId="1"/>
      <p:bldP spid="147615" grpId="0"/>
      <p:bldP spid="147615" grpId="1"/>
      <p:bldP spid="147616" grpId="0"/>
      <p:bldP spid="147616" grpId="1"/>
      <p:bldP spid="147617" grpId="0"/>
      <p:bldP spid="147617" grpId="1"/>
      <p:bldP spid="147618" grpId="0"/>
      <p:bldP spid="147618" grpId="1"/>
      <p:bldP spid="147619" grpId="0"/>
      <p:bldP spid="147619" grpId="1"/>
      <p:bldP spid="147620" grpId="0"/>
      <p:bldP spid="147620" grpId="1"/>
      <p:bldP spid="147621" grpId="0"/>
      <p:bldP spid="147621" grpId="1"/>
      <p:bldP spid="147622" grpId="0"/>
      <p:bldP spid="147622" grpId="1"/>
      <p:bldP spid="147623" grpId="0"/>
      <p:bldP spid="147623" grpId="1"/>
      <p:bldP spid="147624" grpId="0"/>
      <p:bldP spid="147624" grpId="1"/>
      <p:bldP spid="147625" grpId="0"/>
      <p:bldP spid="147625" grpId="1"/>
      <p:bldP spid="147626" grpId="0"/>
      <p:bldP spid="147626" grpId="1"/>
      <p:bldP spid="147627" grpId="0"/>
      <p:bldP spid="147627" grpId="1"/>
      <p:bldP spid="147628" grpId="0"/>
      <p:bldP spid="147628" grpId="1"/>
      <p:bldP spid="147629" grpId="0"/>
      <p:bldP spid="147629" grpId="1"/>
      <p:bldP spid="147630" grpId="0"/>
      <p:bldP spid="147630" grpId="1"/>
      <p:bldP spid="147631" grpId="0" animBg="1"/>
      <p:bldP spid="160" grpId="0" animBg="1"/>
      <p:bldP spid="163" grpId="0" animBg="1"/>
      <p:bldP spid="163" grpId="1" animBg="1"/>
      <p:bldP spid="164" grpId="0" animBg="1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546" name="Freeform 2"/>
          <p:cNvSpPr>
            <a:spLocks/>
          </p:cNvSpPr>
          <p:nvPr/>
        </p:nvSpPr>
        <p:spPr bwMode="auto">
          <a:xfrm>
            <a:off x="138113" y="1549400"/>
            <a:ext cx="8675687" cy="5105400"/>
          </a:xfrm>
          <a:custGeom>
            <a:avLst/>
            <a:gdLst>
              <a:gd name="T0" fmla="*/ 4800 w 5465"/>
              <a:gd name="T1" fmla="*/ 310 h 3131"/>
              <a:gd name="T2" fmla="*/ 1772 w 5465"/>
              <a:gd name="T3" fmla="*/ 163 h 3131"/>
              <a:gd name="T4" fmla="*/ 1432 w 5465"/>
              <a:gd name="T5" fmla="*/ 0 h 3131"/>
              <a:gd name="T6" fmla="*/ 989 w 5465"/>
              <a:gd name="T7" fmla="*/ 15 h 3131"/>
              <a:gd name="T8" fmla="*/ 428 w 5465"/>
              <a:gd name="T9" fmla="*/ 89 h 3131"/>
              <a:gd name="T10" fmla="*/ 118 w 5465"/>
              <a:gd name="T11" fmla="*/ 177 h 3131"/>
              <a:gd name="T12" fmla="*/ 0 w 5465"/>
              <a:gd name="T13" fmla="*/ 635 h 3131"/>
              <a:gd name="T14" fmla="*/ 133 w 5465"/>
              <a:gd name="T15" fmla="*/ 1123 h 3131"/>
              <a:gd name="T16" fmla="*/ 266 w 5465"/>
              <a:gd name="T17" fmla="*/ 1448 h 3131"/>
              <a:gd name="T18" fmla="*/ 177 w 5465"/>
              <a:gd name="T19" fmla="*/ 1640 h 3131"/>
              <a:gd name="T20" fmla="*/ 221 w 5465"/>
              <a:gd name="T21" fmla="*/ 1846 h 3131"/>
              <a:gd name="T22" fmla="*/ 310 w 5465"/>
              <a:gd name="T23" fmla="*/ 2009 h 3131"/>
              <a:gd name="T24" fmla="*/ 458 w 5465"/>
              <a:gd name="T25" fmla="*/ 2304 h 3131"/>
              <a:gd name="T26" fmla="*/ 472 w 5465"/>
              <a:gd name="T27" fmla="*/ 2393 h 3131"/>
              <a:gd name="T28" fmla="*/ 546 w 5465"/>
              <a:gd name="T29" fmla="*/ 2496 h 3131"/>
              <a:gd name="T30" fmla="*/ 709 w 5465"/>
              <a:gd name="T31" fmla="*/ 2733 h 3131"/>
              <a:gd name="T32" fmla="*/ 768 w 5465"/>
              <a:gd name="T33" fmla="*/ 2880 h 3131"/>
              <a:gd name="T34" fmla="*/ 797 w 5465"/>
              <a:gd name="T35" fmla="*/ 2984 h 3131"/>
              <a:gd name="T36" fmla="*/ 945 w 5465"/>
              <a:gd name="T37" fmla="*/ 3087 h 3131"/>
              <a:gd name="T38" fmla="*/ 1152 w 5465"/>
              <a:gd name="T39" fmla="*/ 3117 h 3131"/>
              <a:gd name="T40" fmla="*/ 1462 w 5465"/>
              <a:gd name="T41" fmla="*/ 3043 h 3131"/>
              <a:gd name="T42" fmla="*/ 1536 w 5465"/>
              <a:gd name="T43" fmla="*/ 3013 h 3131"/>
              <a:gd name="T44" fmla="*/ 1846 w 5465"/>
              <a:gd name="T45" fmla="*/ 2984 h 3131"/>
              <a:gd name="T46" fmla="*/ 2496 w 5465"/>
              <a:gd name="T47" fmla="*/ 3072 h 3131"/>
              <a:gd name="T48" fmla="*/ 2954 w 5465"/>
              <a:gd name="T49" fmla="*/ 3131 h 3131"/>
              <a:gd name="T50" fmla="*/ 3677 w 5465"/>
              <a:gd name="T51" fmla="*/ 3043 h 3131"/>
              <a:gd name="T52" fmla="*/ 3648 w 5465"/>
              <a:gd name="T53" fmla="*/ 2984 h 3131"/>
              <a:gd name="T54" fmla="*/ 3589 w 5465"/>
              <a:gd name="T55" fmla="*/ 2939 h 3131"/>
              <a:gd name="T56" fmla="*/ 3264 w 5465"/>
              <a:gd name="T57" fmla="*/ 2747 h 3131"/>
              <a:gd name="T58" fmla="*/ 3234 w 5465"/>
              <a:gd name="T59" fmla="*/ 2688 h 3131"/>
              <a:gd name="T60" fmla="*/ 3249 w 5465"/>
              <a:gd name="T61" fmla="*/ 2289 h 3131"/>
              <a:gd name="T62" fmla="*/ 3603 w 5465"/>
              <a:gd name="T63" fmla="*/ 2068 h 3131"/>
              <a:gd name="T64" fmla="*/ 3766 w 5465"/>
              <a:gd name="T65" fmla="*/ 1728 h 3131"/>
              <a:gd name="T66" fmla="*/ 3943 w 5465"/>
              <a:gd name="T67" fmla="*/ 1625 h 3131"/>
              <a:gd name="T68" fmla="*/ 4076 w 5465"/>
              <a:gd name="T69" fmla="*/ 1566 h 3131"/>
              <a:gd name="T70" fmla="*/ 4371 w 5465"/>
              <a:gd name="T71" fmla="*/ 1595 h 3131"/>
              <a:gd name="T72" fmla="*/ 4726 w 5465"/>
              <a:gd name="T73" fmla="*/ 1728 h 3131"/>
              <a:gd name="T74" fmla="*/ 5154 w 5465"/>
              <a:gd name="T75" fmla="*/ 1773 h 3131"/>
              <a:gd name="T76" fmla="*/ 5346 w 5465"/>
              <a:gd name="T77" fmla="*/ 1566 h 3131"/>
              <a:gd name="T78" fmla="*/ 5435 w 5465"/>
              <a:gd name="T79" fmla="*/ 1256 h 3131"/>
              <a:gd name="T80" fmla="*/ 5420 w 5465"/>
              <a:gd name="T81" fmla="*/ 753 h 3131"/>
              <a:gd name="T82" fmla="*/ 5361 w 5465"/>
              <a:gd name="T83" fmla="*/ 606 h 3131"/>
              <a:gd name="T84" fmla="*/ 5317 w 5465"/>
              <a:gd name="T85" fmla="*/ 517 h 3131"/>
              <a:gd name="T86" fmla="*/ 4741 w 5465"/>
              <a:gd name="T87" fmla="*/ 237 h 3131"/>
              <a:gd name="T88" fmla="*/ 4238 w 5465"/>
              <a:gd name="T89" fmla="*/ 251 h 3131"/>
              <a:gd name="T90" fmla="*/ 3116 w 5465"/>
              <a:gd name="T91" fmla="*/ 303 h 31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5465" h="3131">
                <a:moveTo>
                  <a:pt x="4800" y="310"/>
                </a:moveTo>
                <a:cubicBezTo>
                  <a:pt x="2535" y="283"/>
                  <a:pt x="3012" y="385"/>
                  <a:pt x="1772" y="163"/>
                </a:cubicBezTo>
                <a:cubicBezTo>
                  <a:pt x="1660" y="99"/>
                  <a:pt x="1546" y="58"/>
                  <a:pt x="1432" y="0"/>
                </a:cubicBezTo>
                <a:cubicBezTo>
                  <a:pt x="1284" y="5"/>
                  <a:pt x="1136" y="2"/>
                  <a:pt x="989" y="15"/>
                </a:cubicBezTo>
                <a:cubicBezTo>
                  <a:pt x="801" y="31"/>
                  <a:pt x="616" y="70"/>
                  <a:pt x="428" y="89"/>
                </a:cubicBezTo>
                <a:cubicBezTo>
                  <a:pt x="323" y="115"/>
                  <a:pt x="223" y="152"/>
                  <a:pt x="118" y="177"/>
                </a:cubicBezTo>
                <a:cubicBezTo>
                  <a:pt x="74" y="329"/>
                  <a:pt x="31" y="480"/>
                  <a:pt x="0" y="635"/>
                </a:cubicBezTo>
                <a:cubicBezTo>
                  <a:pt x="22" y="787"/>
                  <a:pt x="12" y="1002"/>
                  <a:pt x="133" y="1123"/>
                </a:cubicBezTo>
                <a:cubicBezTo>
                  <a:pt x="176" y="1234"/>
                  <a:pt x="233" y="1333"/>
                  <a:pt x="266" y="1448"/>
                </a:cubicBezTo>
                <a:cubicBezTo>
                  <a:pt x="241" y="1521"/>
                  <a:pt x="210" y="1572"/>
                  <a:pt x="177" y="1640"/>
                </a:cubicBezTo>
                <a:cubicBezTo>
                  <a:pt x="192" y="1709"/>
                  <a:pt x="202" y="1779"/>
                  <a:pt x="221" y="1846"/>
                </a:cubicBezTo>
                <a:cubicBezTo>
                  <a:pt x="259" y="1978"/>
                  <a:pt x="254" y="1916"/>
                  <a:pt x="310" y="2009"/>
                </a:cubicBezTo>
                <a:cubicBezTo>
                  <a:pt x="367" y="2104"/>
                  <a:pt x="402" y="2208"/>
                  <a:pt x="458" y="2304"/>
                </a:cubicBezTo>
                <a:cubicBezTo>
                  <a:pt x="463" y="2334"/>
                  <a:pt x="463" y="2364"/>
                  <a:pt x="472" y="2393"/>
                </a:cubicBezTo>
                <a:cubicBezTo>
                  <a:pt x="493" y="2465"/>
                  <a:pt x="503" y="2441"/>
                  <a:pt x="546" y="2496"/>
                </a:cubicBezTo>
                <a:cubicBezTo>
                  <a:pt x="643" y="2620"/>
                  <a:pt x="646" y="2629"/>
                  <a:pt x="709" y="2733"/>
                </a:cubicBezTo>
                <a:cubicBezTo>
                  <a:pt x="744" y="2879"/>
                  <a:pt x="692" y="2684"/>
                  <a:pt x="768" y="2880"/>
                </a:cubicBezTo>
                <a:cubicBezTo>
                  <a:pt x="781" y="2914"/>
                  <a:pt x="782" y="2951"/>
                  <a:pt x="797" y="2984"/>
                </a:cubicBezTo>
                <a:cubicBezTo>
                  <a:pt x="846" y="3090"/>
                  <a:pt x="844" y="3072"/>
                  <a:pt x="945" y="3087"/>
                </a:cubicBezTo>
                <a:cubicBezTo>
                  <a:pt x="1014" y="3097"/>
                  <a:pt x="1083" y="3107"/>
                  <a:pt x="1152" y="3117"/>
                </a:cubicBezTo>
                <a:cubicBezTo>
                  <a:pt x="1255" y="3092"/>
                  <a:pt x="1359" y="3068"/>
                  <a:pt x="1462" y="3043"/>
                </a:cubicBezTo>
                <a:cubicBezTo>
                  <a:pt x="1488" y="3037"/>
                  <a:pt x="1510" y="3017"/>
                  <a:pt x="1536" y="3013"/>
                </a:cubicBezTo>
                <a:cubicBezTo>
                  <a:pt x="1639" y="2997"/>
                  <a:pt x="1743" y="2994"/>
                  <a:pt x="1846" y="2984"/>
                </a:cubicBezTo>
                <a:cubicBezTo>
                  <a:pt x="2063" y="3013"/>
                  <a:pt x="2279" y="3048"/>
                  <a:pt x="2496" y="3072"/>
                </a:cubicBezTo>
                <a:cubicBezTo>
                  <a:pt x="2958" y="3124"/>
                  <a:pt x="2767" y="3041"/>
                  <a:pt x="2954" y="3131"/>
                </a:cubicBezTo>
                <a:cubicBezTo>
                  <a:pt x="3195" y="3102"/>
                  <a:pt x="3439" y="3093"/>
                  <a:pt x="3677" y="3043"/>
                </a:cubicBezTo>
                <a:cubicBezTo>
                  <a:pt x="3698" y="3038"/>
                  <a:pt x="3662" y="3001"/>
                  <a:pt x="3648" y="2984"/>
                </a:cubicBezTo>
                <a:cubicBezTo>
                  <a:pt x="3632" y="2965"/>
                  <a:pt x="3610" y="2953"/>
                  <a:pt x="3589" y="2939"/>
                </a:cubicBezTo>
                <a:cubicBezTo>
                  <a:pt x="3483" y="2868"/>
                  <a:pt x="3370" y="2818"/>
                  <a:pt x="3264" y="2747"/>
                </a:cubicBezTo>
                <a:cubicBezTo>
                  <a:pt x="3254" y="2727"/>
                  <a:pt x="3235" y="2710"/>
                  <a:pt x="3234" y="2688"/>
                </a:cubicBezTo>
                <a:cubicBezTo>
                  <a:pt x="3230" y="2555"/>
                  <a:pt x="3195" y="2410"/>
                  <a:pt x="3249" y="2289"/>
                </a:cubicBezTo>
                <a:cubicBezTo>
                  <a:pt x="3267" y="2249"/>
                  <a:pt x="3512" y="2099"/>
                  <a:pt x="3603" y="2068"/>
                </a:cubicBezTo>
                <a:cubicBezTo>
                  <a:pt x="3643" y="1952"/>
                  <a:pt x="3656" y="1807"/>
                  <a:pt x="3766" y="1728"/>
                </a:cubicBezTo>
                <a:cubicBezTo>
                  <a:pt x="4058" y="1518"/>
                  <a:pt x="3725" y="1745"/>
                  <a:pt x="3943" y="1625"/>
                </a:cubicBezTo>
                <a:cubicBezTo>
                  <a:pt x="4067" y="1557"/>
                  <a:pt x="3932" y="1595"/>
                  <a:pt x="4076" y="1566"/>
                </a:cubicBezTo>
                <a:cubicBezTo>
                  <a:pt x="4197" y="1474"/>
                  <a:pt x="4124" y="1504"/>
                  <a:pt x="4371" y="1595"/>
                </a:cubicBezTo>
                <a:cubicBezTo>
                  <a:pt x="4504" y="1644"/>
                  <a:pt x="4592" y="1705"/>
                  <a:pt x="4726" y="1728"/>
                </a:cubicBezTo>
                <a:cubicBezTo>
                  <a:pt x="4903" y="1829"/>
                  <a:pt x="4943" y="1803"/>
                  <a:pt x="5154" y="1773"/>
                </a:cubicBezTo>
                <a:cubicBezTo>
                  <a:pt x="5225" y="1702"/>
                  <a:pt x="5294" y="1653"/>
                  <a:pt x="5346" y="1566"/>
                </a:cubicBezTo>
                <a:cubicBezTo>
                  <a:pt x="5364" y="1461"/>
                  <a:pt x="5400" y="1357"/>
                  <a:pt x="5435" y="1256"/>
                </a:cubicBezTo>
                <a:cubicBezTo>
                  <a:pt x="5465" y="1022"/>
                  <a:pt x="5458" y="1138"/>
                  <a:pt x="5420" y="753"/>
                </a:cubicBezTo>
                <a:cubicBezTo>
                  <a:pt x="5411" y="666"/>
                  <a:pt x="5404" y="685"/>
                  <a:pt x="5361" y="606"/>
                </a:cubicBezTo>
                <a:cubicBezTo>
                  <a:pt x="5345" y="577"/>
                  <a:pt x="5336" y="544"/>
                  <a:pt x="5317" y="517"/>
                </a:cubicBezTo>
                <a:cubicBezTo>
                  <a:pt x="5194" y="340"/>
                  <a:pt x="4932" y="291"/>
                  <a:pt x="4741" y="237"/>
                </a:cubicBezTo>
                <a:cubicBezTo>
                  <a:pt x="4357" y="254"/>
                  <a:pt x="4524" y="251"/>
                  <a:pt x="4238" y="251"/>
                </a:cubicBezTo>
                <a:lnTo>
                  <a:pt x="3116" y="303"/>
                </a:lnTo>
              </a:path>
            </a:pathLst>
          </a:custGeom>
          <a:solidFill>
            <a:srgbClr val="C0C0C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108547" name="Group 3"/>
          <p:cNvGrpSpPr>
            <a:grpSpLocks/>
          </p:cNvGrpSpPr>
          <p:nvPr/>
        </p:nvGrpSpPr>
        <p:grpSpPr bwMode="auto">
          <a:xfrm>
            <a:off x="6400800" y="3878263"/>
            <a:ext cx="1825625" cy="1912937"/>
            <a:chOff x="4579" y="153"/>
            <a:chExt cx="1150" cy="1205"/>
          </a:xfrm>
        </p:grpSpPr>
        <p:sp>
          <p:nvSpPr>
            <p:cNvPr id="108548" name="Freeform 4"/>
            <p:cNvSpPr>
              <a:spLocks/>
            </p:cNvSpPr>
            <p:nvPr/>
          </p:nvSpPr>
          <p:spPr bwMode="auto">
            <a:xfrm>
              <a:off x="4579" y="408"/>
              <a:ext cx="1109" cy="950"/>
            </a:xfrm>
            <a:custGeom>
              <a:avLst/>
              <a:gdLst>
                <a:gd name="T0" fmla="*/ 52 w 1109"/>
                <a:gd name="T1" fmla="*/ 131 h 950"/>
                <a:gd name="T2" fmla="*/ 52 w 1109"/>
                <a:gd name="T3" fmla="*/ 419 h 950"/>
                <a:gd name="T4" fmla="*/ 124 w 1109"/>
                <a:gd name="T5" fmla="*/ 639 h 950"/>
                <a:gd name="T6" fmla="*/ 276 w 1109"/>
                <a:gd name="T7" fmla="*/ 783 h 950"/>
                <a:gd name="T8" fmla="*/ 704 w 1109"/>
                <a:gd name="T9" fmla="*/ 919 h 950"/>
                <a:gd name="T10" fmla="*/ 1006 w 1109"/>
                <a:gd name="T11" fmla="*/ 933 h 950"/>
                <a:gd name="T12" fmla="*/ 1109 w 1109"/>
                <a:gd name="T13" fmla="*/ 785 h 950"/>
                <a:gd name="T14" fmla="*/ 1079 w 1109"/>
                <a:gd name="T15" fmla="*/ 357 h 950"/>
                <a:gd name="T16" fmla="*/ 1012 w 1109"/>
                <a:gd name="T17" fmla="*/ 227 h 950"/>
                <a:gd name="T18" fmla="*/ 858 w 1109"/>
                <a:gd name="T19" fmla="*/ 165 h 950"/>
                <a:gd name="T20" fmla="*/ 556 w 1109"/>
                <a:gd name="T21" fmla="*/ 3 h 950"/>
                <a:gd name="T22" fmla="*/ 116 w 1109"/>
                <a:gd name="T23" fmla="*/ 35 h 950"/>
                <a:gd name="T24" fmla="*/ 52 w 1109"/>
                <a:gd name="T25" fmla="*/ 163 h 950"/>
                <a:gd name="T26" fmla="*/ 84 w 1109"/>
                <a:gd name="T27" fmla="*/ 283 h 950"/>
                <a:gd name="T28" fmla="*/ 0 w 1109"/>
                <a:gd name="T29" fmla="*/ 231 h 950"/>
                <a:gd name="T30" fmla="*/ 52 w 1109"/>
                <a:gd name="T31" fmla="*/ 131 h 9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09" h="950">
                  <a:moveTo>
                    <a:pt x="52" y="131"/>
                  </a:moveTo>
                  <a:cubicBezTo>
                    <a:pt x="52" y="158"/>
                    <a:pt x="40" y="334"/>
                    <a:pt x="52" y="419"/>
                  </a:cubicBezTo>
                  <a:cubicBezTo>
                    <a:pt x="64" y="504"/>
                    <a:pt x="87" y="578"/>
                    <a:pt x="124" y="639"/>
                  </a:cubicBezTo>
                  <a:cubicBezTo>
                    <a:pt x="181" y="725"/>
                    <a:pt x="190" y="746"/>
                    <a:pt x="276" y="783"/>
                  </a:cubicBezTo>
                  <a:cubicBezTo>
                    <a:pt x="427" y="847"/>
                    <a:pt x="549" y="866"/>
                    <a:pt x="704" y="919"/>
                  </a:cubicBezTo>
                  <a:cubicBezTo>
                    <a:pt x="803" y="909"/>
                    <a:pt x="908" y="950"/>
                    <a:pt x="1006" y="933"/>
                  </a:cubicBezTo>
                  <a:cubicBezTo>
                    <a:pt x="1065" y="923"/>
                    <a:pt x="1109" y="785"/>
                    <a:pt x="1109" y="785"/>
                  </a:cubicBezTo>
                  <a:cubicBezTo>
                    <a:pt x="1099" y="642"/>
                    <a:pt x="1100" y="498"/>
                    <a:pt x="1079" y="357"/>
                  </a:cubicBezTo>
                  <a:cubicBezTo>
                    <a:pt x="1071" y="307"/>
                    <a:pt x="1042" y="254"/>
                    <a:pt x="1012" y="227"/>
                  </a:cubicBezTo>
                  <a:cubicBezTo>
                    <a:pt x="893" y="122"/>
                    <a:pt x="948" y="196"/>
                    <a:pt x="858" y="165"/>
                  </a:cubicBezTo>
                  <a:cubicBezTo>
                    <a:pt x="785" y="57"/>
                    <a:pt x="679" y="26"/>
                    <a:pt x="556" y="3"/>
                  </a:cubicBezTo>
                  <a:cubicBezTo>
                    <a:pt x="339" y="8"/>
                    <a:pt x="330" y="0"/>
                    <a:pt x="116" y="35"/>
                  </a:cubicBezTo>
                  <a:cubicBezTo>
                    <a:pt x="24" y="61"/>
                    <a:pt x="74" y="134"/>
                    <a:pt x="52" y="163"/>
                  </a:cubicBezTo>
                  <a:cubicBezTo>
                    <a:pt x="47" y="204"/>
                    <a:pt x="93" y="272"/>
                    <a:pt x="84" y="283"/>
                  </a:cubicBezTo>
                  <a:cubicBezTo>
                    <a:pt x="89" y="298"/>
                    <a:pt x="5" y="256"/>
                    <a:pt x="0" y="231"/>
                  </a:cubicBezTo>
                  <a:lnTo>
                    <a:pt x="52" y="131"/>
                  </a:lnTo>
                  <a:close/>
                </a:path>
              </a:pathLst>
            </a:custGeom>
            <a:solidFill>
              <a:srgbClr val="C0C0C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DDDDDD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08549" name="Freeform 5"/>
            <p:cNvSpPr>
              <a:spLocks/>
            </p:cNvSpPr>
            <p:nvPr/>
          </p:nvSpPr>
          <p:spPr bwMode="auto">
            <a:xfrm>
              <a:off x="4603" y="384"/>
              <a:ext cx="1109" cy="950"/>
            </a:xfrm>
            <a:custGeom>
              <a:avLst/>
              <a:gdLst>
                <a:gd name="T0" fmla="*/ 52 w 1109"/>
                <a:gd name="T1" fmla="*/ 131 h 950"/>
                <a:gd name="T2" fmla="*/ 52 w 1109"/>
                <a:gd name="T3" fmla="*/ 419 h 950"/>
                <a:gd name="T4" fmla="*/ 124 w 1109"/>
                <a:gd name="T5" fmla="*/ 639 h 950"/>
                <a:gd name="T6" fmla="*/ 276 w 1109"/>
                <a:gd name="T7" fmla="*/ 783 h 950"/>
                <a:gd name="T8" fmla="*/ 704 w 1109"/>
                <a:gd name="T9" fmla="*/ 919 h 950"/>
                <a:gd name="T10" fmla="*/ 1006 w 1109"/>
                <a:gd name="T11" fmla="*/ 933 h 950"/>
                <a:gd name="T12" fmla="*/ 1109 w 1109"/>
                <a:gd name="T13" fmla="*/ 785 h 950"/>
                <a:gd name="T14" fmla="*/ 1079 w 1109"/>
                <a:gd name="T15" fmla="*/ 357 h 950"/>
                <a:gd name="T16" fmla="*/ 1012 w 1109"/>
                <a:gd name="T17" fmla="*/ 227 h 950"/>
                <a:gd name="T18" fmla="*/ 858 w 1109"/>
                <a:gd name="T19" fmla="*/ 165 h 950"/>
                <a:gd name="T20" fmla="*/ 556 w 1109"/>
                <a:gd name="T21" fmla="*/ 3 h 950"/>
                <a:gd name="T22" fmla="*/ 116 w 1109"/>
                <a:gd name="T23" fmla="*/ 35 h 950"/>
                <a:gd name="T24" fmla="*/ 52 w 1109"/>
                <a:gd name="T25" fmla="*/ 163 h 950"/>
                <a:gd name="T26" fmla="*/ 84 w 1109"/>
                <a:gd name="T27" fmla="*/ 283 h 950"/>
                <a:gd name="T28" fmla="*/ 0 w 1109"/>
                <a:gd name="T29" fmla="*/ 231 h 950"/>
                <a:gd name="T30" fmla="*/ 52 w 1109"/>
                <a:gd name="T31" fmla="*/ 131 h 9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09" h="950">
                  <a:moveTo>
                    <a:pt x="52" y="131"/>
                  </a:moveTo>
                  <a:cubicBezTo>
                    <a:pt x="52" y="158"/>
                    <a:pt x="40" y="334"/>
                    <a:pt x="52" y="419"/>
                  </a:cubicBezTo>
                  <a:cubicBezTo>
                    <a:pt x="64" y="504"/>
                    <a:pt x="87" y="578"/>
                    <a:pt x="124" y="639"/>
                  </a:cubicBezTo>
                  <a:cubicBezTo>
                    <a:pt x="181" y="725"/>
                    <a:pt x="190" y="746"/>
                    <a:pt x="276" y="783"/>
                  </a:cubicBezTo>
                  <a:cubicBezTo>
                    <a:pt x="427" y="847"/>
                    <a:pt x="549" y="866"/>
                    <a:pt x="704" y="919"/>
                  </a:cubicBezTo>
                  <a:cubicBezTo>
                    <a:pt x="803" y="909"/>
                    <a:pt x="908" y="950"/>
                    <a:pt x="1006" y="933"/>
                  </a:cubicBezTo>
                  <a:cubicBezTo>
                    <a:pt x="1065" y="923"/>
                    <a:pt x="1109" y="785"/>
                    <a:pt x="1109" y="785"/>
                  </a:cubicBezTo>
                  <a:cubicBezTo>
                    <a:pt x="1099" y="642"/>
                    <a:pt x="1100" y="498"/>
                    <a:pt x="1079" y="357"/>
                  </a:cubicBezTo>
                  <a:cubicBezTo>
                    <a:pt x="1071" y="307"/>
                    <a:pt x="1042" y="254"/>
                    <a:pt x="1012" y="227"/>
                  </a:cubicBezTo>
                  <a:cubicBezTo>
                    <a:pt x="893" y="122"/>
                    <a:pt x="948" y="196"/>
                    <a:pt x="858" y="165"/>
                  </a:cubicBezTo>
                  <a:cubicBezTo>
                    <a:pt x="785" y="57"/>
                    <a:pt x="679" y="26"/>
                    <a:pt x="556" y="3"/>
                  </a:cubicBezTo>
                  <a:cubicBezTo>
                    <a:pt x="339" y="8"/>
                    <a:pt x="330" y="0"/>
                    <a:pt x="116" y="35"/>
                  </a:cubicBezTo>
                  <a:cubicBezTo>
                    <a:pt x="24" y="61"/>
                    <a:pt x="74" y="134"/>
                    <a:pt x="52" y="163"/>
                  </a:cubicBezTo>
                  <a:cubicBezTo>
                    <a:pt x="47" y="204"/>
                    <a:pt x="93" y="272"/>
                    <a:pt x="84" y="283"/>
                  </a:cubicBezTo>
                  <a:cubicBezTo>
                    <a:pt x="89" y="298"/>
                    <a:pt x="5" y="256"/>
                    <a:pt x="0" y="231"/>
                  </a:cubicBezTo>
                  <a:lnTo>
                    <a:pt x="52" y="131"/>
                  </a:lnTo>
                  <a:close/>
                </a:path>
              </a:pathLst>
            </a:custGeom>
            <a:pattFill prst="horzBrick">
              <a:fgClr>
                <a:srgbClr val="DDDDDD"/>
              </a:fgClr>
              <a:bgClr>
                <a:schemeClr val="bg1"/>
              </a:bgClr>
            </a:patt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08550" name="Group 6"/>
            <p:cNvGrpSpPr>
              <a:grpSpLocks/>
            </p:cNvGrpSpPr>
            <p:nvPr/>
          </p:nvGrpSpPr>
          <p:grpSpPr bwMode="auto">
            <a:xfrm>
              <a:off x="4704" y="153"/>
              <a:ext cx="1025" cy="1152"/>
              <a:chOff x="4704" y="153"/>
              <a:chExt cx="1025" cy="1152"/>
            </a:xfrm>
          </p:grpSpPr>
          <p:graphicFrame>
            <p:nvGraphicFramePr>
              <p:cNvPr id="108551" name="Object 7"/>
              <p:cNvGraphicFramePr>
                <a:graphicFrameLocks noChangeAspect="1"/>
              </p:cNvGraphicFramePr>
              <p:nvPr/>
            </p:nvGraphicFramePr>
            <p:xfrm>
              <a:off x="4896" y="432"/>
              <a:ext cx="430" cy="681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13339" name="Clip" r:id="rId6" imgW="1917360" imgH="2997000" progId="MS_ClipArt_Gallery.2">
                      <p:embed/>
                    </p:oleObj>
                  </mc:Choice>
                  <mc:Fallback>
                    <p:oleObj name="Clip" r:id="rId6" imgW="1917360" imgH="2997000" progId="MS_ClipArt_Gallery.2">
                      <p:embed/>
                      <p:pic>
                        <p:nvPicPr>
                          <p:cNvPr id="0" name="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7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4896" y="432"/>
                            <a:ext cx="430" cy="681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ffectLst/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rgbClr val="FFFFFF"/>
                                </a:solidFill>
                              </a14:hiddenFill>
                            </a:ext>
                            <a:ext uri="{91240B29-F687-4F45-9708-019B960494DF}">
                              <a14:hiddenLine xmlns:a14="http://schemas.microsoft.com/office/drawing/2010/main" w="9525">
                                <a:solidFill>
                                  <a:srgbClr val="000000"/>
                                </a:solidFill>
                                <a:miter lim="800000"/>
                                <a:headEnd/>
                                <a:tailEnd/>
                              </a14:hiddenLine>
                            </a:ex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rgbClr val="808080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</p:pic>
                    </p:oleObj>
                  </mc:Fallback>
                </mc:AlternateContent>
              </a:graphicData>
            </a:graphic>
          </p:graphicFrame>
          <p:grpSp>
            <p:nvGrpSpPr>
              <p:cNvPr id="108552" name="Group 8"/>
              <p:cNvGrpSpPr>
                <a:grpSpLocks/>
              </p:cNvGrpSpPr>
              <p:nvPr/>
            </p:nvGrpSpPr>
            <p:grpSpPr bwMode="auto">
              <a:xfrm>
                <a:off x="4704" y="153"/>
                <a:ext cx="288" cy="873"/>
                <a:chOff x="4032" y="375"/>
                <a:chExt cx="288" cy="873"/>
              </a:xfrm>
            </p:grpSpPr>
            <p:pic>
              <p:nvPicPr>
                <p:cNvPr id="108553" name="Picture 9" descr="000803_1055_4732_v__v"/>
                <p:cNvPicPr>
                  <a:picLocks noChangeAspect="1" noChangeArrowheads="1"/>
                </p:cNvPicPr>
                <p:nvPr/>
              </p:nvPicPr>
              <p:blipFill>
                <a:blip r:embed="rId8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flipH="1">
                  <a:off x="4032" y="621"/>
                  <a:ext cx="288" cy="627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  <p:sp>
              <p:nvSpPr>
                <p:cNvPr id="108554" name="Text Box 10"/>
                <p:cNvSpPr txBox="1">
                  <a:spLocks noChangeArrowheads="1"/>
                </p:cNvSpPr>
                <p:nvPr/>
              </p:nvSpPr>
              <p:spPr bwMode="auto">
                <a:xfrm>
                  <a:off x="4032" y="375"/>
                  <a:ext cx="192" cy="327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/>
                <a:p>
                  <a:pPr>
                    <a:spcBef>
                      <a:spcPct val="50000"/>
                    </a:spcBef>
                  </a:pPr>
                  <a:r>
                    <a:rPr lang="en-US" sz="2800">
                      <a:solidFill>
                        <a:srgbClr val="FF0000"/>
                      </a:solidFill>
                      <a:latin typeface="Arial" charset="0"/>
                      <a:cs typeface="Arial" charset="0"/>
                    </a:rPr>
                    <a:t>?</a:t>
                  </a:r>
                </a:p>
              </p:txBody>
            </p:sp>
          </p:grpSp>
          <p:pic>
            <p:nvPicPr>
              <p:cNvPr id="108555" name="Picture 11" descr="EASTO008"/>
              <p:cNvPicPr>
                <a:picLocks noChangeAspect="1" noChangeArrowheads="1"/>
              </p:cNvPicPr>
              <p:nvPr/>
            </p:nvPicPr>
            <p:blipFill>
              <a:blip r:embed="rId9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136" y="681"/>
                <a:ext cx="593" cy="624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</p:grpSp>
      </p:grpSp>
      <p:pic>
        <p:nvPicPr>
          <p:cNvPr id="108556" name="Picture 12" descr="POINSET2"/>
          <p:cNvPicPr>
            <a:picLocks noChangeAspect="1" noChangeArrowheads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288" y="14288"/>
            <a:ext cx="1277937" cy="1273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8558" name="Picture 14" descr="POINSET2"/>
          <p:cNvPicPr>
            <a:picLocks noChangeAspect="1" noChangeArrowheads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-10800000">
            <a:off x="7800975" y="5519738"/>
            <a:ext cx="1279525" cy="12747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8559" name="Picture 15" descr="POINSET2"/>
          <p:cNvPicPr>
            <a:picLocks noChangeAspect="1" noChangeArrowheads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-16200000">
            <a:off x="7835900" y="26988"/>
            <a:ext cx="1279525" cy="1273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8560" name="Picture 16" descr="pretty_flower_purple_hb"/>
          <p:cNvPicPr>
            <a:picLocks noChangeAspect="1" noChangeArrowheads="1" noCrop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29538" y="5567363"/>
            <a:ext cx="1028700" cy="10287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8561" name="Picture 17" descr="pretty_flower_red_hb"/>
          <p:cNvPicPr>
            <a:picLocks noChangeAspect="1" noChangeArrowheads="1" noCrop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24800" y="333375"/>
            <a:ext cx="914400" cy="9144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8563" name="Picture 19" descr="pretty_flower_orange_hb"/>
          <p:cNvPicPr>
            <a:picLocks noChangeAspect="1" noChangeArrowheads="1" noCrop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5738" y="166688"/>
            <a:ext cx="1028700" cy="10287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08564" name="Freeform 20"/>
          <p:cNvSpPr>
            <a:spLocks/>
          </p:cNvSpPr>
          <p:nvPr/>
        </p:nvSpPr>
        <p:spPr bwMode="auto">
          <a:xfrm>
            <a:off x="228600" y="1585119"/>
            <a:ext cx="8675688" cy="5105400"/>
          </a:xfrm>
          <a:custGeom>
            <a:avLst/>
            <a:gdLst>
              <a:gd name="T0" fmla="*/ 4800 w 5465"/>
              <a:gd name="T1" fmla="*/ 310 h 3131"/>
              <a:gd name="T2" fmla="*/ 1772 w 5465"/>
              <a:gd name="T3" fmla="*/ 163 h 3131"/>
              <a:gd name="T4" fmla="*/ 1432 w 5465"/>
              <a:gd name="T5" fmla="*/ 0 h 3131"/>
              <a:gd name="T6" fmla="*/ 989 w 5465"/>
              <a:gd name="T7" fmla="*/ 15 h 3131"/>
              <a:gd name="T8" fmla="*/ 428 w 5465"/>
              <a:gd name="T9" fmla="*/ 89 h 3131"/>
              <a:gd name="T10" fmla="*/ 118 w 5465"/>
              <a:gd name="T11" fmla="*/ 177 h 3131"/>
              <a:gd name="T12" fmla="*/ 0 w 5465"/>
              <a:gd name="T13" fmla="*/ 635 h 3131"/>
              <a:gd name="T14" fmla="*/ 133 w 5465"/>
              <a:gd name="T15" fmla="*/ 1123 h 3131"/>
              <a:gd name="T16" fmla="*/ 266 w 5465"/>
              <a:gd name="T17" fmla="*/ 1448 h 3131"/>
              <a:gd name="T18" fmla="*/ 177 w 5465"/>
              <a:gd name="T19" fmla="*/ 1640 h 3131"/>
              <a:gd name="T20" fmla="*/ 221 w 5465"/>
              <a:gd name="T21" fmla="*/ 1846 h 3131"/>
              <a:gd name="T22" fmla="*/ 310 w 5465"/>
              <a:gd name="T23" fmla="*/ 2009 h 3131"/>
              <a:gd name="T24" fmla="*/ 458 w 5465"/>
              <a:gd name="T25" fmla="*/ 2304 h 3131"/>
              <a:gd name="T26" fmla="*/ 472 w 5465"/>
              <a:gd name="T27" fmla="*/ 2393 h 3131"/>
              <a:gd name="T28" fmla="*/ 546 w 5465"/>
              <a:gd name="T29" fmla="*/ 2496 h 3131"/>
              <a:gd name="T30" fmla="*/ 709 w 5465"/>
              <a:gd name="T31" fmla="*/ 2733 h 3131"/>
              <a:gd name="T32" fmla="*/ 768 w 5465"/>
              <a:gd name="T33" fmla="*/ 2880 h 3131"/>
              <a:gd name="T34" fmla="*/ 797 w 5465"/>
              <a:gd name="T35" fmla="*/ 2984 h 3131"/>
              <a:gd name="T36" fmla="*/ 945 w 5465"/>
              <a:gd name="T37" fmla="*/ 3087 h 3131"/>
              <a:gd name="T38" fmla="*/ 1152 w 5465"/>
              <a:gd name="T39" fmla="*/ 3117 h 3131"/>
              <a:gd name="T40" fmla="*/ 1462 w 5465"/>
              <a:gd name="T41" fmla="*/ 3043 h 3131"/>
              <a:gd name="T42" fmla="*/ 1536 w 5465"/>
              <a:gd name="T43" fmla="*/ 3013 h 3131"/>
              <a:gd name="T44" fmla="*/ 1846 w 5465"/>
              <a:gd name="T45" fmla="*/ 2984 h 3131"/>
              <a:gd name="T46" fmla="*/ 2496 w 5465"/>
              <a:gd name="T47" fmla="*/ 3072 h 3131"/>
              <a:gd name="T48" fmla="*/ 2954 w 5465"/>
              <a:gd name="T49" fmla="*/ 3131 h 3131"/>
              <a:gd name="T50" fmla="*/ 3677 w 5465"/>
              <a:gd name="T51" fmla="*/ 3043 h 3131"/>
              <a:gd name="T52" fmla="*/ 3648 w 5465"/>
              <a:gd name="T53" fmla="*/ 2984 h 3131"/>
              <a:gd name="T54" fmla="*/ 3589 w 5465"/>
              <a:gd name="T55" fmla="*/ 2939 h 3131"/>
              <a:gd name="T56" fmla="*/ 3264 w 5465"/>
              <a:gd name="T57" fmla="*/ 2747 h 3131"/>
              <a:gd name="T58" fmla="*/ 3234 w 5465"/>
              <a:gd name="T59" fmla="*/ 2688 h 3131"/>
              <a:gd name="T60" fmla="*/ 3249 w 5465"/>
              <a:gd name="T61" fmla="*/ 2289 h 3131"/>
              <a:gd name="T62" fmla="*/ 3603 w 5465"/>
              <a:gd name="T63" fmla="*/ 2068 h 3131"/>
              <a:gd name="T64" fmla="*/ 3766 w 5465"/>
              <a:gd name="T65" fmla="*/ 1728 h 3131"/>
              <a:gd name="T66" fmla="*/ 3943 w 5465"/>
              <a:gd name="T67" fmla="*/ 1625 h 3131"/>
              <a:gd name="T68" fmla="*/ 4076 w 5465"/>
              <a:gd name="T69" fmla="*/ 1566 h 3131"/>
              <a:gd name="T70" fmla="*/ 4371 w 5465"/>
              <a:gd name="T71" fmla="*/ 1595 h 3131"/>
              <a:gd name="T72" fmla="*/ 4726 w 5465"/>
              <a:gd name="T73" fmla="*/ 1728 h 3131"/>
              <a:gd name="T74" fmla="*/ 5154 w 5465"/>
              <a:gd name="T75" fmla="*/ 1773 h 3131"/>
              <a:gd name="T76" fmla="*/ 5346 w 5465"/>
              <a:gd name="T77" fmla="*/ 1566 h 3131"/>
              <a:gd name="T78" fmla="*/ 5435 w 5465"/>
              <a:gd name="T79" fmla="*/ 1256 h 3131"/>
              <a:gd name="T80" fmla="*/ 5420 w 5465"/>
              <a:gd name="T81" fmla="*/ 753 h 3131"/>
              <a:gd name="T82" fmla="*/ 5361 w 5465"/>
              <a:gd name="T83" fmla="*/ 606 h 3131"/>
              <a:gd name="T84" fmla="*/ 5317 w 5465"/>
              <a:gd name="T85" fmla="*/ 517 h 3131"/>
              <a:gd name="T86" fmla="*/ 4741 w 5465"/>
              <a:gd name="T87" fmla="*/ 237 h 3131"/>
              <a:gd name="T88" fmla="*/ 4238 w 5465"/>
              <a:gd name="T89" fmla="*/ 251 h 3131"/>
              <a:gd name="T90" fmla="*/ 3116 w 5465"/>
              <a:gd name="T91" fmla="*/ 303 h 31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5465" h="3131">
                <a:moveTo>
                  <a:pt x="4800" y="310"/>
                </a:moveTo>
                <a:cubicBezTo>
                  <a:pt x="2535" y="283"/>
                  <a:pt x="3012" y="385"/>
                  <a:pt x="1772" y="163"/>
                </a:cubicBezTo>
                <a:cubicBezTo>
                  <a:pt x="1660" y="99"/>
                  <a:pt x="1546" y="58"/>
                  <a:pt x="1432" y="0"/>
                </a:cubicBezTo>
                <a:cubicBezTo>
                  <a:pt x="1284" y="5"/>
                  <a:pt x="1136" y="2"/>
                  <a:pt x="989" y="15"/>
                </a:cubicBezTo>
                <a:cubicBezTo>
                  <a:pt x="801" y="31"/>
                  <a:pt x="616" y="70"/>
                  <a:pt x="428" y="89"/>
                </a:cubicBezTo>
                <a:cubicBezTo>
                  <a:pt x="323" y="115"/>
                  <a:pt x="223" y="152"/>
                  <a:pt x="118" y="177"/>
                </a:cubicBezTo>
                <a:cubicBezTo>
                  <a:pt x="74" y="329"/>
                  <a:pt x="31" y="480"/>
                  <a:pt x="0" y="635"/>
                </a:cubicBezTo>
                <a:cubicBezTo>
                  <a:pt x="22" y="787"/>
                  <a:pt x="12" y="1002"/>
                  <a:pt x="133" y="1123"/>
                </a:cubicBezTo>
                <a:cubicBezTo>
                  <a:pt x="176" y="1234"/>
                  <a:pt x="233" y="1333"/>
                  <a:pt x="266" y="1448"/>
                </a:cubicBezTo>
                <a:cubicBezTo>
                  <a:pt x="241" y="1521"/>
                  <a:pt x="210" y="1572"/>
                  <a:pt x="177" y="1640"/>
                </a:cubicBezTo>
                <a:cubicBezTo>
                  <a:pt x="192" y="1709"/>
                  <a:pt x="202" y="1779"/>
                  <a:pt x="221" y="1846"/>
                </a:cubicBezTo>
                <a:cubicBezTo>
                  <a:pt x="259" y="1978"/>
                  <a:pt x="254" y="1916"/>
                  <a:pt x="310" y="2009"/>
                </a:cubicBezTo>
                <a:cubicBezTo>
                  <a:pt x="367" y="2104"/>
                  <a:pt x="402" y="2208"/>
                  <a:pt x="458" y="2304"/>
                </a:cubicBezTo>
                <a:cubicBezTo>
                  <a:pt x="463" y="2334"/>
                  <a:pt x="463" y="2364"/>
                  <a:pt x="472" y="2393"/>
                </a:cubicBezTo>
                <a:cubicBezTo>
                  <a:pt x="493" y="2465"/>
                  <a:pt x="503" y="2441"/>
                  <a:pt x="546" y="2496"/>
                </a:cubicBezTo>
                <a:cubicBezTo>
                  <a:pt x="643" y="2620"/>
                  <a:pt x="646" y="2629"/>
                  <a:pt x="709" y="2733"/>
                </a:cubicBezTo>
                <a:cubicBezTo>
                  <a:pt x="744" y="2879"/>
                  <a:pt x="692" y="2684"/>
                  <a:pt x="768" y="2880"/>
                </a:cubicBezTo>
                <a:cubicBezTo>
                  <a:pt x="781" y="2914"/>
                  <a:pt x="782" y="2951"/>
                  <a:pt x="797" y="2984"/>
                </a:cubicBezTo>
                <a:cubicBezTo>
                  <a:pt x="846" y="3090"/>
                  <a:pt x="844" y="3072"/>
                  <a:pt x="945" y="3087"/>
                </a:cubicBezTo>
                <a:cubicBezTo>
                  <a:pt x="1014" y="3097"/>
                  <a:pt x="1083" y="3107"/>
                  <a:pt x="1152" y="3117"/>
                </a:cubicBezTo>
                <a:cubicBezTo>
                  <a:pt x="1255" y="3092"/>
                  <a:pt x="1359" y="3068"/>
                  <a:pt x="1462" y="3043"/>
                </a:cubicBezTo>
                <a:cubicBezTo>
                  <a:pt x="1488" y="3037"/>
                  <a:pt x="1510" y="3017"/>
                  <a:pt x="1536" y="3013"/>
                </a:cubicBezTo>
                <a:cubicBezTo>
                  <a:pt x="1639" y="2997"/>
                  <a:pt x="1743" y="2994"/>
                  <a:pt x="1846" y="2984"/>
                </a:cubicBezTo>
                <a:cubicBezTo>
                  <a:pt x="2063" y="3013"/>
                  <a:pt x="2279" y="3048"/>
                  <a:pt x="2496" y="3072"/>
                </a:cubicBezTo>
                <a:cubicBezTo>
                  <a:pt x="2958" y="3124"/>
                  <a:pt x="2767" y="3041"/>
                  <a:pt x="2954" y="3131"/>
                </a:cubicBezTo>
                <a:cubicBezTo>
                  <a:pt x="3195" y="3102"/>
                  <a:pt x="3439" y="3093"/>
                  <a:pt x="3677" y="3043"/>
                </a:cubicBezTo>
                <a:cubicBezTo>
                  <a:pt x="3698" y="3038"/>
                  <a:pt x="3662" y="3001"/>
                  <a:pt x="3648" y="2984"/>
                </a:cubicBezTo>
                <a:cubicBezTo>
                  <a:pt x="3632" y="2965"/>
                  <a:pt x="3610" y="2953"/>
                  <a:pt x="3589" y="2939"/>
                </a:cubicBezTo>
                <a:cubicBezTo>
                  <a:pt x="3483" y="2868"/>
                  <a:pt x="3370" y="2818"/>
                  <a:pt x="3264" y="2747"/>
                </a:cubicBezTo>
                <a:cubicBezTo>
                  <a:pt x="3254" y="2727"/>
                  <a:pt x="3235" y="2710"/>
                  <a:pt x="3234" y="2688"/>
                </a:cubicBezTo>
                <a:cubicBezTo>
                  <a:pt x="3230" y="2555"/>
                  <a:pt x="3195" y="2410"/>
                  <a:pt x="3249" y="2289"/>
                </a:cubicBezTo>
                <a:cubicBezTo>
                  <a:pt x="3267" y="2249"/>
                  <a:pt x="3512" y="2099"/>
                  <a:pt x="3603" y="2068"/>
                </a:cubicBezTo>
                <a:cubicBezTo>
                  <a:pt x="3643" y="1952"/>
                  <a:pt x="3656" y="1807"/>
                  <a:pt x="3766" y="1728"/>
                </a:cubicBezTo>
                <a:cubicBezTo>
                  <a:pt x="4058" y="1518"/>
                  <a:pt x="3725" y="1745"/>
                  <a:pt x="3943" y="1625"/>
                </a:cubicBezTo>
                <a:cubicBezTo>
                  <a:pt x="4067" y="1557"/>
                  <a:pt x="3932" y="1595"/>
                  <a:pt x="4076" y="1566"/>
                </a:cubicBezTo>
                <a:cubicBezTo>
                  <a:pt x="4197" y="1474"/>
                  <a:pt x="4124" y="1504"/>
                  <a:pt x="4371" y="1595"/>
                </a:cubicBezTo>
                <a:cubicBezTo>
                  <a:pt x="4504" y="1644"/>
                  <a:pt x="4592" y="1705"/>
                  <a:pt x="4726" y="1728"/>
                </a:cubicBezTo>
                <a:cubicBezTo>
                  <a:pt x="4903" y="1829"/>
                  <a:pt x="4943" y="1803"/>
                  <a:pt x="5154" y="1773"/>
                </a:cubicBezTo>
                <a:cubicBezTo>
                  <a:pt x="5225" y="1702"/>
                  <a:pt x="5294" y="1653"/>
                  <a:pt x="5346" y="1566"/>
                </a:cubicBezTo>
                <a:cubicBezTo>
                  <a:pt x="5364" y="1461"/>
                  <a:pt x="5400" y="1357"/>
                  <a:pt x="5435" y="1256"/>
                </a:cubicBezTo>
                <a:cubicBezTo>
                  <a:pt x="5465" y="1022"/>
                  <a:pt x="5458" y="1138"/>
                  <a:pt x="5420" y="753"/>
                </a:cubicBezTo>
                <a:cubicBezTo>
                  <a:pt x="5411" y="666"/>
                  <a:pt x="5404" y="685"/>
                  <a:pt x="5361" y="606"/>
                </a:cubicBezTo>
                <a:cubicBezTo>
                  <a:pt x="5345" y="577"/>
                  <a:pt x="5336" y="544"/>
                  <a:pt x="5317" y="517"/>
                </a:cubicBezTo>
                <a:cubicBezTo>
                  <a:pt x="5194" y="340"/>
                  <a:pt x="4932" y="291"/>
                  <a:pt x="4741" y="237"/>
                </a:cubicBezTo>
                <a:cubicBezTo>
                  <a:pt x="4357" y="254"/>
                  <a:pt x="4524" y="251"/>
                  <a:pt x="4238" y="251"/>
                </a:cubicBezTo>
                <a:lnTo>
                  <a:pt x="3116" y="303"/>
                </a:lnTo>
              </a:path>
            </a:pathLst>
          </a:custGeom>
          <a:pattFill prst="horzBrick">
            <a:fgClr>
              <a:srgbClr val="99CCFF"/>
            </a:fgClr>
            <a:bgClr>
              <a:schemeClr val="bg1"/>
            </a:bgClr>
          </a:patt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108565" name="Group 21"/>
          <p:cNvGrpSpPr>
            <a:grpSpLocks/>
          </p:cNvGrpSpPr>
          <p:nvPr/>
        </p:nvGrpSpPr>
        <p:grpSpPr bwMode="auto">
          <a:xfrm>
            <a:off x="6477000" y="5767388"/>
            <a:ext cx="1066800" cy="833437"/>
            <a:chOff x="4502" y="3363"/>
            <a:chExt cx="672" cy="525"/>
          </a:xfrm>
        </p:grpSpPr>
        <p:grpSp>
          <p:nvGrpSpPr>
            <p:cNvPr id="108566" name="Group 22"/>
            <p:cNvGrpSpPr>
              <a:grpSpLocks/>
            </p:cNvGrpSpPr>
            <p:nvPr/>
          </p:nvGrpSpPr>
          <p:grpSpPr bwMode="auto">
            <a:xfrm>
              <a:off x="4502" y="3363"/>
              <a:ext cx="672" cy="525"/>
              <a:chOff x="47" y="0"/>
              <a:chExt cx="5713" cy="4320"/>
            </a:xfrm>
          </p:grpSpPr>
          <p:sp>
            <p:nvSpPr>
              <p:cNvPr id="108567" name="Freeform 23"/>
              <p:cNvSpPr>
                <a:spLocks/>
              </p:cNvSpPr>
              <p:nvPr/>
            </p:nvSpPr>
            <p:spPr bwMode="auto">
              <a:xfrm>
                <a:off x="47" y="0"/>
                <a:ext cx="5713" cy="4320"/>
              </a:xfrm>
              <a:custGeom>
                <a:avLst/>
                <a:gdLst>
                  <a:gd name="T0" fmla="*/ 3365 w 5713"/>
                  <a:gd name="T1" fmla="*/ 58 h 4320"/>
                  <a:gd name="T2" fmla="*/ 3390 w 5713"/>
                  <a:gd name="T3" fmla="*/ 142 h 4320"/>
                  <a:gd name="T4" fmla="*/ 3613 w 5713"/>
                  <a:gd name="T5" fmla="*/ 187 h 4320"/>
                  <a:gd name="T6" fmla="*/ 4015 w 5713"/>
                  <a:gd name="T7" fmla="*/ 178 h 4320"/>
                  <a:gd name="T8" fmla="*/ 4051 w 5713"/>
                  <a:gd name="T9" fmla="*/ 310 h 4320"/>
                  <a:gd name="T10" fmla="*/ 3735 w 5713"/>
                  <a:gd name="T11" fmla="*/ 420 h 4320"/>
                  <a:gd name="T12" fmla="*/ 3794 w 5713"/>
                  <a:gd name="T13" fmla="*/ 514 h 4320"/>
                  <a:gd name="T14" fmla="*/ 3699 w 5713"/>
                  <a:gd name="T15" fmla="*/ 610 h 4320"/>
                  <a:gd name="T16" fmla="*/ 3576 w 5713"/>
                  <a:gd name="T17" fmla="*/ 663 h 4320"/>
                  <a:gd name="T18" fmla="*/ 3529 w 5713"/>
                  <a:gd name="T19" fmla="*/ 765 h 4320"/>
                  <a:gd name="T20" fmla="*/ 3699 w 5713"/>
                  <a:gd name="T21" fmla="*/ 779 h 4320"/>
                  <a:gd name="T22" fmla="*/ 3838 w 5713"/>
                  <a:gd name="T23" fmla="*/ 866 h 4320"/>
                  <a:gd name="T24" fmla="*/ 3855 w 5713"/>
                  <a:gd name="T25" fmla="*/ 996 h 4320"/>
                  <a:gd name="T26" fmla="*/ 4086 w 5713"/>
                  <a:gd name="T27" fmla="*/ 1008 h 4320"/>
                  <a:gd name="T28" fmla="*/ 4093 w 5713"/>
                  <a:gd name="T29" fmla="*/ 1019 h 4320"/>
                  <a:gd name="T30" fmla="*/ 4213 w 5713"/>
                  <a:gd name="T31" fmla="*/ 990 h 4320"/>
                  <a:gd name="T32" fmla="*/ 4402 w 5713"/>
                  <a:gd name="T33" fmla="*/ 1022 h 4320"/>
                  <a:gd name="T34" fmla="*/ 5351 w 5713"/>
                  <a:gd name="T35" fmla="*/ 1452 h 4320"/>
                  <a:gd name="T36" fmla="*/ 5642 w 5713"/>
                  <a:gd name="T37" fmla="*/ 1563 h 4320"/>
                  <a:gd name="T38" fmla="*/ 5637 w 5713"/>
                  <a:gd name="T39" fmla="*/ 1877 h 4320"/>
                  <a:gd name="T40" fmla="*/ 5417 w 5713"/>
                  <a:gd name="T41" fmla="*/ 2071 h 4320"/>
                  <a:gd name="T42" fmla="*/ 5321 w 5713"/>
                  <a:gd name="T43" fmla="*/ 2666 h 4320"/>
                  <a:gd name="T44" fmla="*/ 5311 w 5713"/>
                  <a:gd name="T45" fmla="*/ 2755 h 4320"/>
                  <a:gd name="T46" fmla="*/ 4581 w 5713"/>
                  <a:gd name="T47" fmla="*/ 3818 h 4320"/>
                  <a:gd name="T48" fmla="*/ 4260 w 5713"/>
                  <a:gd name="T49" fmla="*/ 3877 h 4320"/>
                  <a:gd name="T50" fmla="*/ 4554 w 5713"/>
                  <a:gd name="T51" fmla="*/ 4005 h 4320"/>
                  <a:gd name="T52" fmla="*/ 4525 w 5713"/>
                  <a:gd name="T53" fmla="*/ 4188 h 4320"/>
                  <a:gd name="T54" fmla="*/ 3961 w 5713"/>
                  <a:gd name="T55" fmla="*/ 4303 h 4320"/>
                  <a:gd name="T56" fmla="*/ 3451 w 5713"/>
                  <a:gd name="T57" fmla="*/ 4237 h 4320"/>
                  <a:gd name="T58" fmla="*/ 3194 w 5713"/>
                  <a:gd name="T59" fmla="*/ 4093 h 4320"/>
                  <a:gd name="T60" fmla="*/ 2990 w 5713"/>
                  <a:gd name="T61" fmla="*/ 3942 h 4320"/>
                  <a:gd name="T62" fmla="*/ 3034 w 5713"/>
                  <a:gd name="T63" fmla="*/ 3838 h 4320"/>
                  <a:gd name="T64" fmla="*/ 2789 w 5713"/>
                  <a:gd name="T65" fmla="*/ 3815 h 4320"/>
                  <a:gd name="T66" fmla="*/ 2632 w 5713"/>
                  <a:gd name="T67" fmla="*/ 3852 h 4320"/>
                  <a:gd name="T68" fmla="*/ 2598 w 5713"/>
                  <a:gd name="T69" fmla="*/ 3974 h 4320"/>
                  <a:gd name="T70" fmla="*/ 2478 w 5713"/>
                  <a:gd name="T71" fmla="*/ 4184 h 4320"/>
                  <a:gd name="T72" fmla="*/ 2169 w 5713"/>
                  <a:gd name="T73" fmla="*/ 4316 h 4320"/>
                  <a:gd name="T74" fmla="*/ 1723 w 5713"/>
                  <a:gd name="T75" fmla="*/ 4236 h 4320"/>
                  <a:gd name="T76" fmla="*/ 1515 w 5713"/>
                  <a:gd name="T77" fmla="*/ 4069 h 4320"/>
                  <a:gd name="T78" fmla="*/ 1203 w 5713"/>
                  <a:gd name="T79" fmla="*/ 3952 h 4320"/>
                  <a:gd name="T80" fmla="*/ 1017 w 5713"/>
                  <a:gd name="T81" fmla="*/ 3803 h 4320"/>
                  <a:gd name="T82" fmla="*/ 154 w 5713"/>
                  <a:gd name="T83" fmla="*/ 2099 h 4320"/>
                  <a:gd name="T84" fmla="*/ 5 w 5713"/>
                  <a:gd name="T85" fmla="*/ 1861 h 4320"/>
                  <a:gd name="T86" fmla="*/ 365 w 5713"/>
                  <a:gd name="T87" fmla="*/ 1116 h 4320"/>
                  <a:gd name="T88" fmla="*/ 870 w 5713"/>
                  <a:gd name="T89" fmla="*/ 1116 h 4320"/>
                  <a:gd name="T90" fmla="*/ 1395 w 5713"/>
                  <a:gd name="T91" fmla="*/ 1046 h 4320"/>
                  <a:gd name="T92" fmla="*/ 1497 w 5713"/>
                  <a:gd name="T93" fmla="*/ 992 h 4320"/>
                  <a:gd name="T94" fmla="*/ 1664 w 5713"/>
                  <a:gd name="T95" fmla="*/ 999 h 4320"/>
                  <a:gd name="T96" fmla="*/ 1814 w 5713"/>
                  <a:gd name="T97" fmla="*/ 995 h 4320"/>
                  <a:gd name="T98" fmla="*/ 2017 w 5713"/>
                  <a:gd name="T99" fmla="*/ 866 h 4320"/>
                  <a:gd name="T100" fmla="*/ 2260 w 5713"/>
                  <a:gd name="T101" fmla="*/ 782 h 4320"/>
                  <a:gd name="T102" fmla="*/ 2191 w 5713"/>
                  <a:gd name="T103" fmla="*/ 726 h 4320"/>
                  <a:gd name="T104" fmla="*/ 2056 w 5713"/>
                  <a:gd name="T105" fmla="*/ 670 h 4320"/>
                  <a:gd name="T106" fmla="*/ 2044 w 5713"/>
                  <a:gd name="T107" fmla="*/ 612 h 4320"/>
                  <a:gd name="T108" fmla="*/ 1973 w 5713"/>
                  <a:gd name="T109" fmla="*/ 575 h 4320"/>
                  <a:gd name="T110" fmla="*/ 1870 w 5713"/>
                  <a:gd name="T111" fmla="*/ 557 h 4320"/>
                  <a:gd name="T112" fmla="*/ 1689 w 5713"/>
                  <a:gd name="T113" fmla="*/ 406 h 4320"/>
                  <a:gd name="T114" fmla="*/ 2125 w 5713"/>
                  <a:gd name="T115" fmla="*/ 336 h 4320"/>
                  <a:gd name="T116" fmla="*/ 2740 w 5713"/>
                  <a:gd name="T117" fmla="*/ 30 h 43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5713" h="4320">
                    <a:moveTo>
                      <a:pt x="3348" y="0"/>
                    </a:moveTo>
                    <a:lnTo>
                      <a:pt x="3355" y="8"/>
                    </a:lnTo>
                    <a:lnTo>
                      <a:pt x="3360" y="16"/>
                    </a:lnTo>
                    <a:lnTo>
                      <a:pt x="3363" y="24"/>
                    </a:lnTo>
                    <a:lnTo>
                      <a:pt x="3365" y="32"/>
                    </a:lnTo>
                    <a:lnTo>
                      <a:pt x="3365" y="40"/>
                    </a:lnTo>
                    <a:lnTo>
                      <a:pt x="3365" y="48"/>
                    </a:lnTo>
                    <a:lnTo>
                      <a:pt x="3365" y="58"/>
                    </a:lnTo>
                    <a:lnTo>
                      <a:pt x="3365" y="66"/>
                    </a:lnTo>
                    <a:lnTo>
                      <a:pt x="3368" y="74"/>
                    </a:lnTo>
                    <a:lnTo>
                      <a:pt x="3373" y="83"/>
                    </a:lnTo>
                    <a:lnTo>
                      <a:pt x="3375" y="95"/>
                    </a:lnTo>
                    <a:lnTo>
                      <a:pt x="3377" y="107"/>
                    </a:lnTo>
                    <a:lnTo>
                      <a:pt x="3380" y="119"/>
                    </a:lnTo>
                    <a:lnTo>
                      <a:pt x="3385" y="131"/>
                    </a:lnTo>
                    <a:lnTo>
                      <a:pt x="3390" y="142"/>
                    </a:lnTo>
                    <a:lnTo>
                      <a:pt x="3395" y="154"/>
                    </a:lnTo>
                    <a:lnTo>
                      <a:pt x="3402" y="165"/>
                    </a:lnTo>
                    <a:lnTo>
                      <a:pt x="3409" y="175"/>
                    </a:lnTo>
                    <a:lnTo>
                      <a:pt x="3417" y="187"/>
                    </a:lnTo>
                    <a:lnTo>
                      <a:pt x="3424" y="197"/>
                    </a:lnTo>
                    <a:lnTo>
                      <a:pt x="3493" y="195"/>
                    </a:lnTo>
                    <a:lnTo>
                      <a:pt x="3554" y="191"/>
                    </a:lnTo>
                    <a:lnTo>
                      <a:pt x="3613" y="187"/>
                    </a:lnTo>
                    <a:lnTo>
                      <a:pt x="3667" y="182"/>
                    </a:lnTo>
                    <a:lnTo>
                      <a:pt x="3721" y="179"/>
                    </a:lnTo>
                    <a:lnTo>
                      <a:pt x="3775" y="174"/>
                    </a:lnTo>
                    <a:lnTo>
                      <a:pt x="3831" y="170"/>
                    </a:lnTo>
                    <a:lnTo>
                      <a:pt x="3887" y="166"/>
                    </a:lnTo>
                    <a:lnTo>
                      <a:pt x="3946" y="164"/>
                    </a:lnTo>
                    <a:lnTo>
                      <a:pt x="4010" y="162"/>
                    </a:lnTo>
                    <a:lnTo>
                      <a:pt x="4015" y="178"/>
                    </a:lnTo>
                    <a:lnTo>
                      <a:pt x="4020" y="195"/>
                    </a:lnTo>
                    <a:lnTo>
                      <a:pt x="4025" y="211"/>
                    </a:lnTo>
                    <a:lnTo>
                      <a:pt x="4029" y="228"/>
                    </a:lnTo>
                    <a:lnTo>
                      <a:pt x="4037" y="244"/>
                    </a:lnTo>
                    <a:lnTo>
                      <a:pt x="4042" y="261"/>
                    </a:lnTo>
                    <a:lnTo>
                      <a:pt x="4044" y="277"/>
                    </a:lnTo>
                    <a:lnTo>
                      <a:pt x="4049" y="294"/>
                    </a:lnTo>
                    <a:lnTo>
                      <a:pt x="4051" y="310"/>
                    </a:lnTo>
                    <a:lnTo>
                      <a:pt x="4054" y="326"/>
                    </a:lnTo>
                    <a:lnTo>
                      <a:pt x="3701" y="371"/>
                    </a:lnTo>
                    <a:lnTo>
                      <a:pt x="3689" y="381"/>
                    </a:lnTo>
                    <a:lnTo>
                      <a:pt x="3686" y="390"/>
                    </a:lnTo>
                    <a:lnTo>
                      <a:pt x="3694" y="398"/>
                    </a:lnTo>
                    <a:lnTo>
                      <a:pt x="3703" y="406"/>
                    </a:lnTo>
                    <a:lnTo>
                      <a:pt x="3718" y="413"/>
                    </a:lnTo>
                    <a:lnTo>
                      <a:pt x="3735" y="420"/>
                    </a:lnTo>
                    <a:lnTo>
                      <a:pt x="3752" y="427"/>
                    </a:lnTo>
                    <a:lnTo>
                      <a:pt x="3770" y="435"/>
                    </a:lnTo>
                    <a:lnTo>
                      <a:pt x="3782" y="443"/>
                    </a:lnTo>
                    <a:lnTo>
                      <a:pt x="3789" y="453"/>
                    </a:lnTo>
                    <a:lnTo>
                      <a:pt x="3797" y="468"/>
                    </a:lnTo>
                    <a:lnTo>
                      <a:pt x="3799" y="484"/>
                    </a:lnTo>
                    <a:lnTo>
                      <a:pt x="3797" y="499"/>
                    </a:lnTo>
                    <a:lnTo>
                      <a:pt x="3794" y="514"/>
                    </a:lnTo>
                    <a:lnTo>
                      <a:pt x="3787" y="528"/>
                    </a:lnTo>
                    <a:lnTo>
                      <a:pt x="3777" y="542"/>
                    </a:lnTo>
                    <a:lnTo>
                      <a:pt x="3767" y="556"/>
                    </a:lnTo>
                    <a:lnTo>
                      <a:pt x="3755" y="570"/>
                    </a:lnTo>
                    <a:lnTo>
                      <a:pt x="3740" y="582"/>
                    </a:lnTo>
                    <a:lnTo>
                      <a:pt x="3725" y="594"/>
                    </a:lnTo>
                    <a:lnTo>
                      <a:pt x="3713" y="603"/>
                    </a:lnTo>
                    <a:lnTo>
                      <a:pt x="3699" y="610"/>
                    </a:lnTo>
                    <a:lnTo>
                      <a:pt x="3679" y="614"/>
                    </a:lnTo>
                    <a:lnTo>
                      <a:pt x="3659" y="619"/>
                    </a:lnTo>
                    <a:lnTo>
                      <a:pt x="3640" y="623"/>
                    </a:lnTo>
                    <a:lnTo>
                      <a:pt x="3620" y="628"/>
                    </a:lnTo>
                    <a:lnTo>
                      <a:pt x="3603" y="634"/>
                    </a:lnTo>
                    <a:lnTo>
                      <a:pt x="3591" y="642"/>
                    </a:lnTo>
                    <a:lnTo>
                      <a:pt x="3581" y="651"/>
                    </a:lnTo>
                    <a:lnTo>
                      <a:pt x="3576" y="663"/>
                    </a:lnTo>
                    <a:lnTo>
                      <a:pt x="3576" y="676"/>
                    </a:lnTo>
                    <a:lnTo>
                      <a:pt x="3574" y="688"/>
                    </a:lnTo>
                    <a:lnTo>
                      <a:pt x="3569" y="701"/>
                    </a:lnTo>
                    <a:lnTo>
                      <a:pt x="3564" y="714"/>
                    </a:lnTo>
                    <a:lnTo>
                      <a:pt x="3556" y="726"/>
                    </a:lnTo>
                    <a:lnTo>
                      <a:pt x="3547" y="739"/>
                    </a:lnTo>
                    <a:lnTo>
                      <a:pt x="3537" y="752"/>
                    </a:lnTo>
                    <a:lnTo>
                      <a:pt x="3529" y="765"/>
                    </a:lnTo>
                    <a:lnTo>
                      <a:pt x="3520" y="778"/>
                    </a:lnTo>
                    <a:lnTo>
                      <a:pt x="3512" y="790"/>
                    </a:lnTo>
                    <a:lnTo>
                      <a:pt x="3542" y="790"/>
                    </a:lnTo>
                    <a:lnTo>
                      <a:pt x="3574" y="789"/>
                    </a:lnTo>
                    <a:lnTo>
                      <a:pt x="3603" y="787"/>
                    </a:lnTo>
                    <a:lnTo>
                      <a:pt x="3635" y="783"/>
                    </a:lnTo>
                    <a:lnTo>
                      <a:pt x="3667" y="781"/>
                    </a:lnTo>
                    <a:lnTo>
                      <a:pt x="3699" y="779"/>
                    </a:lnTo>
                    <a:lnTo>
                      <a:pt x="3730" y="779"/>
                    </a:lnTo>
                    <a:lnTo>
                      <a:pt x="3760" y="779"/>
                    </a:lnTo>
                    <a:lnTo>
                      <a:pt x="3792" y="782"/>
                    </a:lnTo>
                    <a:lnTo>
                      <a:pt x="3821" y="787"/>
                    </a:lnTo>
                    <a:lnTo>
                      <a:pt x="3833" y="807"/>
                    </a:lnTo>
                    <a:lnTo>
                      <a:pt x="3838" y="827"/>
                    </a:lnTo>
                    <a:lnTo>
                      <a:pt x="3841" y="846"/>
                    </a:lnTo>
                    <a:lnTo>
                      <a:pt x="3838" y="866"/>
                    </a:lnTo>
                    <a:lnTo>
                      <a:pt x="3833" y="885"/>
                    </a:lnTo>
                    <a:lnTo>
                      <a:pt x="3828" y="904"/>
                    </a:lnTo>
                    <a:lnTo>
                      <a:pt x="3821" y="925"/>
                    </a:lnTo>
                    <a:lnTo>
                      <a:pt x="3814" y="944"/>
                    </a:lnTo>
                    <a:lnTo>
                      <a:pt x="3809" y="964"/>
                    </a:lnTo>
                    <a:lnTo>
                      <a:pt x="3806" y="984"/>
                    </a:lnTo>
                    <a:lnTo>
                      <a:pt x="3831" y="990"/>
                    </a:lnTo>
                    <a:lnTo>
                      <a:pt x="3855" y="996"/>
                    </a:lnTo>
                    <a:lnTo>
                      <a:pt x="3882" y="999"/>
                    </a:lnTo>
                    <a:lnTo>
                      <a:pt x="3912" y="1002"/>
                    </a:lnTo>
                    <a:lnTo>
                      <a:pt x="3944" y="1003"/>
                    </a:lnTo>
                    <a:lnTo>
                      <a:pt x="3973" y="1004"/>
                    </a:lnTo>
                    <a:lnTo>
                      <a:pt x="4005" y="1005"/>
                    </a:lnTo>
                    <a:lnTo>
                      <a:pt x="4034" y="1005"/>
                    </a:lnTo>
                    <a:lnTo>
                      <a:pt x="4061" y="1006"/>
                    </a:lnTo>
                    <a:lnTo>
                      <a:pt x="4086" y="1008"/>
                    </a:lnTo>
                    <a:lnTo>
                      <a:pt x="4086" y="1010"/>
                    </a:lnTo>
                    <a:lnTo>
                      <a:pt x="4086" y="1012"/>
                    </a:lnTo>
                    <a:lnTo>
                      <a:pt x="4088" y="1013"/>
                    </a:lnTo>
                    <a:lnTo>
                      <a:pt x="4088" y="1014"/>
                    </a:lnTo>
                    <a:lnTo>
                      <a:pt x="4088" y="1015"/>
                    </a:lnTo>
                    <a:lnTo>
                      <a:pt x="4088" y="1016"/>
                    </a:lnTo>
                    <a:lnTo>
                      <a:pt x="4091" y="1018"/>
                    </a:lnTo>
                    <a:lnTo>
                      <a:pt x="4093" y="1019"/>
                    </a:lnTo>
                    <a:lnTo>
                      <a:pt x="4096" y="1020"/>
                    </a:lnTo>
                    <a:lnTo>
                      <a:pt x="4098" y="1020"/>
                    </a:lnTo>
                    <a:lnTo>
                      <a:pt x="4115" y="1013"/>
                    </a:lnTo>
                    <a:lnTo>
                      <a:pt x="4132" y="1007"/>
                    </a:lnTo>
                    <a:lnTo>
                      <a:pt x="4152" y="1002"/>
                    </a:lnTo>
                    <a:lnTo>
                      <a:pt x="4172" y="997"/>
                    </a:lnTo>
                    <a:lnTo>
                      <a:pt x="4191" y="994"/>
                    </a:lnTo>
                    <a:lnTo>
                      <a:pt x="4213" y="990"/>
                    </a:lnTo>
                    <a:lnTo>
                      <a:pt x="4235" y="987"/>
                    </a:lnTo>
                    <a:lnTo>
                      <a:pt x="4255" y="984"/>
                    </a:lnTo>
                    <a:lnTo>
                      <a:pt x="4277" y="982"/>
                    </a:lnTo>
                    <a:lnTo>
                      <a:pt x="4299" y="979"/>
                    </a:lnTo>
                    <a:lnTo>
                      <a:pt x="4333" y="987"/>
                    </a:lnTo>
                    <a:lnTo>
                      <a:pt x="4360" y="997"/>
                    </a:lnTo>
                    <a:lnTo>
                      <a:pt x="4382" y="1008"/>
                    </a:lnTo>
                    <a:lnTo>
                      <a:pt x="4402" y="1022"/>
                    </a:lnTo>
                    <a:lnTo>
                      <a:pt x="4414" y="1037"/>
                    </a:lnTo>
                    <a:lnTo>
                      <a:pt x="4426" y="1052"/>
                    </a:lnTo>
                    <a:lnTo>
                      <a:pt x="4436" y="1068"/>
                    </a:lnTo>
                    <a:lnTo>
                      <a:pt x="4446" y="1085"/>
                    </a:lnTo>
                    <a:lnTo>
                      <a:pt x="4456" y="1101"/>
                    </a:lnTo>
                    <a:lnTo>
                      <a:pt x="4468" y="1116"/>
                    </a:lnTo>
                    <a:lnTo>
                      <a:pt x="5351" y="1119"/>
                    </a:lnTo>
                    <a:lnTo>
                      <a:pt x="5351" y="1452"/>
                    </a:lnTo>
                    <a:lnTo>
                      <a:pt x="5387" y="1466"/>
                    </a:lnTo>
                    <a:lnTo>
                      <a:pt x="5424" y="1478"/>
                    </a:lnTo>
                    <a:lnTo>
                      <a:pt x="5463" y="1492"/>
                    </a:lnTo>
                    <a:lnTo>
                      <a:pt x="5503" y="1504"/>
                    </a:lnTo>
                    <a:lnTo>
                      <a:pt x="5542" y="1517"/>
                    </a:lnTo>
                    <a:lnTo>
                      <a:pt x="5578" y="1531"/>
                    </a:lnTo>
                    <a:lnTo>
                      <a:pt x="5610" y="1547"/>
                    </a:lnTo>
                    <a:lnTo>
                      <a:pt x="5642" y="1563"/>
                    </a:lnTo>
                    <a:lnTo>
                      <a:pt x="5667" y="1581"/>
                    </a:lnTo>
                    <a:lnTo>
                      <a:pt x="5686" y="1602"/>
                    </a:lnTo>
                    <a:lnTo>
                      <a:pt x="5706" y="1648"/>
                    </a:lnTo>
                    <a:lnTo>
                      <a:pt x="5713" y="1695"/>
                    </a:lnTo>
                    <a:lnTo>
                      <a:pt x="5708" y="1742"/>
                    </a:lnTo>
                    <a:lnTo>
                      <a:pt x="5694" y="1788"/>
                    </a:lnTo>
                    <a:lnTo>
                      <a:pt x="5669" y="1834"/>
                    </a:lnTo>
                    <a:lnTo>
                      <a:pt x="5637" y="1877"/>
                    </a:lnTo>
                    <a:lnTo>
                      <a:pt x="5603" y="1922"/>
                    </a:lnTo>
                    <a:lnTo>
                      <a:pt x="5561" y="1964"/>
                    </a:lnTo>
                    <a:lnTo>
                      <a:pt x="5517" y="2005"/>
                    </a:lnTo>
                    <a:lnTo>
                      <a:pt x="5473" y="2045"/>
                    </a:lnTo>
                    <a:lnTo>
                      <a:pt x="5458" y="2052"/>
                    </a:lnTo>
                    <a:lnTo>
                      <a:pt x="5446" y="2059"/>
                    </a:lnTo>
                    <a:lnTo>
                      <a:pt x="5431" y="2066"/>
                    </a:lnTo>
                    <a:lnTo>
                      <a:pt x="5417" y="2071"/>
                    </a:lnTo>
                    <a:lnTo>
                      <a:pt x="5402" y="2077"/>
                    </a:lnTo>
                    <a:lnTo>
                      <a:pt x="5390" y="2083"/>
                    </a:lnTo>
                    <a:lnTo>
                      <a:pt x="5375" y="2088"/>
                    </a:lnTo>
                    <a:lnTo>
                      <a:pt x="5360" y="2094"/>
                    </a:lnTo>
                    <a:lnTo>
                      <a:pt x="5346" y="2101"/>
                    </a:lnTo>
                    <a:lnTo>
                      <a:pt x="5333" y="2107"/>
                    </a:lnTo>
                    <a:lnTo>
                      <a:pt x="5314" y="2654"/>
                    </a:lnTo>
                    <a:lnTo>
                      <a:pt x="5321" y="2666"/>
                    </a:lnTo>
                    <a:lnTo>
                      <a:pt x="5324" y="2677"/>
                    </a:lnTo>
                    <a:lnTo>
                      <a:pt x="5324" y="2688"/>
                    </a:lnTo>
                    <a:lnTo>
                      <a:pt x="5321" y="2700"/>
                    </a:lnTo>
                    <a:lnTo>
                      <a:pt x="5319" y="2711"/>
                    </a:lnTo>
                    <a:lnTo>
                      <a:pt x="5316" y="2723"/>
                    </a:lnTo>
                    <a:lnTo>
                      <a:pt x="5314" y="2733"/>
                    </a:lnTo>
                    <a:lnTo>
                      <a:pt x="5311" y="2744"/>
                    </a:lnTo>
                    <a:lnTo>
                      <a:pt x="5311" y="2755"/>
                    </a:lnTo>
                    <a:lnTo>
                      <a:pt x="5314" y="2765"/>
                    </a:lnTo>
                    <a:lnTo>
                      <a:pt x="5297" y="3818"/>
                    </a:lnTo>
                    <a:lnTo>
                      <a:pt x="5179" y="3818"/>
                    </a:lnTo>
                    <a:lnTo>
                      <a:pt x="5059" y="3818"/>
                    </a:lnTo>
                    <a:lnTo>
                      <a:pt x="4939" y="3818"/>
                    </a:lnTo>
                    <a:lnTo>
                      <a:pt x="4819" y="3818"/>
                    </a:lnTo>
                    <a:lnTo>
                      <a:pt x="4699" y="3818"/>
                    </a:lnTo>
                    <a:lnTo>
                      <a:pt x="4581" y="3818"/>
                    </a:lnTo>
                    <a:lnTo>
                      <a:pt x="4463" y="3818"/>
                    </a:lnTo>
                    <a:lnTo>
                      <a:pt x="4353" y="3818"/>
                    </a:lnTo>
                    <a:lnTo>
                      <a:pt x="4245" y="3818"/>
                    </a:lnTo>
                    <a:lnTo>
                      <a:pt x="4142" y="3818"/>
                    </a:lnTo>
                    <a:lnTo>
                      <a:pt x="4105" y="3847"/>
                    </a:lnTo>
                    <a:lnTo>
                      <a:pt x="4154" y="3859"/>
                    </a:lnTo>
                    <a:lnTo>
                      <a:pt x="4206" y="3868"/>
                    </a:lnTo>
                    <a:lnTo>
                      <a:pt x="4260" y="3877"/>
                    </a:lnTo>
                    <a:lnTo>
                      <a:pt x="4311" y="3886"/>
                    </a:lnTo>
                    <a:lnTo>
                      <a:pt x="4363" y="3895"/>
                    </a:lnTo>
                    <a:lnTo>
                      <a:pt x="4409" y="3907"/>
                    </a:lnTo>
                    <a:lnTo>
                      <a:pt x="4453" y="3920"/>
                    </a:lnTo>
                    <a:lnTo>
                      <a:pt x="4490" y="3936"/>
                    </a:lnTo>
                    <a:lnTo>
                      <a:pt x="4522" y="3957"/>
                    </a:lnTo>
                    <a:lnTo>
                      <a:pt x="4547" y="3982"/>
                    </a:lnTo>
                    <a:lnTo>
                      <a:pt x="4554" y="4005"/>
                    </a:lnTo>
                    <a:lnTo>
                      <a:pt x="4556" y="4028"/>
                    </a:lnTo>
                    <a:lnTo>
                      <a:pt x="4556" y="4051"/>
                    </a:lnTo>
                    <a:lnTo>
                      <a:pt x="4554" y="4074"/>
                    </a:lnTo>
                    <a:lnTo>
                      <a:pt x="4549" y="4098"/>
                    </a:lnTo>
                    <a:lnTo>
                      <a:pt x="4542" y="4120"/>
                    </a:lnTo>
                    <a:lnTo>
                      <a:pt x="4537" y="4143"/>
                    </a:lnTo>
                    <a:lnTo>
                      <a:pt x="4529" y="4165"/>
                    </a:lnTo>
                    <a:lnTo>
                      <a:pt x="4525" y="4188"/>
                    </a:lnTo>
                    <a:lnTo>
                      <a:pt x="4520" y="4208"/>
                    </a:lnTo>
                    <a:lnTo>
                      <a:pt x="4456" y="4242"/>
                    </a:lnTo>
                    <a:lnTo>
                      <a:pt x="4385" y="4267"/>
                    </a:lnTo>
                    <a:lnTo>
                      <a:pt x="4306" y="4284"/>
                    </a:lnTo>
                    <a:lnTo>
                      <a:pt x="4225" y="4296"/>
                    </a:lnTo>
                    <a:lnTo>
                      <a:pt x="4140" y="4302"/>
                    </a:lnTo>
                    <a:lnTo>
                      <a:pt x="4051" y="4304"/>
                    </a:lnTo>
                    <a:lnTo>
                      <a:pt x="3961" y="4303"/>
                    </a:lnTo>
                    <a:lnTo>
                      <a:pt x="3870" y="4300"/>
                    </a:lnTo>
                    <a:lnTo>
                      <a:pt x="3779" y="4294"/>
                    </a:lnTo>
                    <a:lnTo>
                      <a:pt x="3689" y="4287"/>
                    </a:lnTo>
                    <a:lnTo>
                      <a:pt x="3647" y="4278"/>
                    </a:lnTo>
                    <a:lnTo>
                      <a:pt x="3600" y="4269"/>
                    </a:lnTo>
                    <a:lnTo>
                      <a:pt x="3551" y="4260"/>
                    </a:lnTo>
                    <a:lnTo>
                      <a:pt x="3500" y="4248"/>
                    </a:lnTo>
                    <a:lnTo>
                      <a:pt x="3451" y="4237"/>
                    </a:lnTo>
                    <a:lnTo>
                      <a:pt x="3407" y="4223"/>
                    </a:lnTo>
                    <a:lnTo>
                      <a:pt x="3368" y="4207"/>
                    </a:lnTo>
                    <a:lnTo>
                      <a:pt x="3338" y="4189"/>
                    </a:lnTo>
                    <a:lnTo>
                      <a:pt x="3319" y="4166"/>
                    </a:lnTo>
                    <a:lnTo>
                      <a:pt x="3311" y="4140"/>
                    </a:lnTo>
                    <a:lnTo>
                      <a:pt x="3272" y="4125"/>
                    </a:lnTo>
                    <a:lnTo>
                      <a:pt x="3233" y="4109"/>
                    </a:lnTo>
                    <a:lnTo>
                      <a:pt x="3194" y="4093"/>
                    </a:lnTo>
                    <a:lnTo>
                      <a:pt x="3157" y="4076"/>
                    </a:lnTo>
                    <a:lnTo>
                      <a:pt x="3123" y="4058"/>
                    </a:lnTo>
                    <a:lnTo>
                      <a:pt x="3091" y="4039"/>
                    </a:lnTo>
                    <a:lnTo>
                      <a:pt x="3059" y="4020"/>
                    </a:lnTo>
                    <a:lnTo>
                      <a:pt x="3029" y="3999"/>
                    </a:lnTo>
                    <a:lnTo>
                      <a:pt x="3005" y="3978"/>
                    </a:lnTo>
                    <a:lnTo>
                      <a:pt x="2983" y="3955"/>
                    </a:lnTo>
                    <a:lnTo>
                      <a:pt x="2990" y="3942"/>
                    </a:lnTo>
                    <a:lnTo>
                      <a:pt x="2995" y="3928"/>
                    </a:lnTo>
                    <a:lnTo>
                      <a:pt x="3000" y="3916"/>
                    </a:lnTo>
                    <a:lnTo>
                      <a:pt x="3005" y="3902"/>
                    </a:lnTo>
                    <a:lnTo>
                      <a:pt x="3012" y="3888"/>
                    </a:lnTo>
                    <a:lnTo>
                      <a:pt x="3017" y="3876"/>
                    </a:lnTo>
                    <a:lnTo>
                      <a:pt x="3022" y="3863"/>
                    </a:lnTo>
                    <a:lnTo>
                      <a:pt x="3027" y="3851"/>
                    </a:lnTo>
                    <a:lnTo>
                      <a:pt x="3034" y="3838"/>
                    </a:lnTo>
                    <a:lnTo>
                      <a:pt x="3039" y="3827"/>
                    </a:lnTo>
                    <a:lnTo>
                      <a:pt x="3005" y="3819"/>
                    </a:lnTo>
                    <a:lnTo>
                      <a:pt x="2971" y="3813"/>
                    </a:lnTo>
                    <a:lnTo>
                      <a:pt x="2936" y="3812"/>
                    </a:lnTo>
                    <a:lnTo>
                      <a:pt x="2902" y="3812"/>
                    </a:lnTo>
                    <a:lnTo>
                      <a:pt x="2865" y="3813"/>
                    </a:lnTo>
                    <a:lnTo>
                      <a:pt x="2828" y="3814"/>
                    </a:lnTo>
                    <a:lnTo>
                      <a:pt x="2789" y="3815"/>
                    </a:lnTo>
                    <a:lnTo>
                      <a:pt x="2750" y="3816"/>
                    </a:lnTo>
                    <a:lnTo>
                      <a:pt x="2706" y="3815"/>
                    </a:lnTo>
                    <a:lnTo>
                      <a:pt x="2659" y="3811"/>
                    </a:lnTo>
                    <a:lnTo>
                      <a:pt x="2647" y="3818"/>
                    </a:lnTo>
                    <a:lnTo>
                      <a:pt x="2640" y="3824"/>
                    </a:lnTo>
                    <a:lnTo>
                      <a:pt x="2635" y="3834"/>
                    </a:lnTo>
                    <a:lnTo>
                      <a:pt x="2632" y="3843"/>
                    </a:lnTo>
                    <a:lnTo>
                      <a:pt x="2632" y="3852"/>
                    </a:lnTo>
                    <a:lnTo>
                      <a:pt x="2632" y="3861"/>
                    </a:lnTo>
                    <a:lnTo>
                      <a:pt x="2632" y="3870"/>
                    </a:lnTo>
                    <a:lnTo>
                      <a:pt x="2632" y="3879"/>
                    </a:lnTo>
                    <a:lnTo>
                      <a:pt x="2630" y="3886"/>
                    </a:lnTo>
                    <a:lnTo>
                      <a:pt x="2623" y="3893"/>
                    </a:lnTo>
                    <a:lnTo>
                      <a:pt x="2615" y="3920"/>
                    </a:lnTo>
                    <a:lnTo>
                      <a:pt x="2608" y="3947"/>
                    </a:lnTo>
                    <a:lnTo>
                      <a:pt x="2598" y="3974"/>
                    </a:lnTo>
                    <a:lnTo>
                      <a:pt x="2591" y="4003"/>
                    </a:lnTo>
                    <a:lnTo>
                      <a:pt x="2578" y="4030"/>
                    </a:lnTo>
                    <a:lnTo>
                      <a:pt x="2566" y="4058"/>
                    </a:lnTo>
                    <a:lnTo>
                      <a:pt x="2554" y="4084"/>
                    </a:lnTo>
                    <a:lnTo>
                      <a:pt x="2537" y="4110"/>
                    </a:lnTo>
                    <a:lnTo>
                      <a:pt x="2520" y="4136"/>
                    </a:lnTo>
                    <a:lnTo>
                      <a:pt x="2497" y="4160"/>
                    </a:lnTo>
                    <a:lnTo>
                      <a:pt x="2478" y="4184"/>
                    </a:lnTo>
                    <a:lnTo>
                      <a:pt x="2453" y="4206"/>
                    </a:lnTo>
                    <a:lnTo>
                      <a:pt x="2422" y="4228"/>
                    </a:lnTo>
                    <a:lnTo>
                      <a:pt x="2387" y="4248"/>
                    </a:lnTo>
                    <a:lnTo>
                      <a:pt x="2348" y="4267"/>
                    </a:lnTo>
                    <a:lnTo>
                      <a:pt x="2309" y="4283"/>
                    </a:lnTo>
                    <a:lnTo>
                      <a:pt x="2265" y="4296"/>
                    </a:lnTo>
                    <a:lnTo>
                      <a:pt x="2218" y="4308"/>
                    </a:lnTo>
                    <a:lnTo>
                      <a:pt x="2169" y="4316"/>
                    </a:lnTo>
                    <a:lnTo>
                      <a:pt x="2120" y="4320"/>
                    </a:lnTo>
                    <a:lnTo>
                      <a:pt x="2054" y="4319"/>
                    </a:lnTo>
                    <a:lnTo>
                      <a:pt x="1993" y="4312"/>
                    </a:lnTo>
                    <a:lnTo>
                      <a:pt x="1934" y="4303"/>
                    </a:lnTo>
                    <a:lnTo>
                      <a:pt x="1877" y="4290"/>
                    </a:lnTo>
                    <a:lnTo>
                      <a:pt x="1823" y="4274"/>
                    </a:lnTo>
                    <a:lnTo>
                      <a:pt x="1772" y="4255"/>
                    </a:lnTo>
                    <a:lnTo>
                      <a:pt x="1723" y="4236"/>
                    </a:lnTo>
                    <a:lnTo>
                      <a:pt x="1676" y="4215"/>
                    </a:lnTo>
                    <a:lnTo>
                      <a:pt x="1632" y="4194"/>
                    </a:lnTo>
                    <a:lnTo>
                      <a:pt x="1591" y="4173"/>
                    </a:lnTo>
                    <a:lnTo>
                      <a:pt x="1610" y="4143"/>
                    </a:lnTo>
                    <a:lnTo>
                      <a:pt x="1610" y="4119"/>
                    </a:lnTo>
                    <a:lnTo>
                      <a:pt x="1591" y="4100"/>
                    </a:lnTo>
                    <a:lnTo>
                      <a:pt x="1559" y="4083"/>
                    </a:lnTo>
                    <a:lnTo>
                      <a:pt x="1515" y="4069"/>
                    </a:lnTo>
                    <a:lnTo>
                      <a:pt x="1466" y="4056"/>
                    </a:lnTo>
                    <a:lnTo>
                      <a:pt x="1414" y="4044"/>
                    </a:lnTo>
                    <a:lnTo>
                      <a:pt x="1368" y="4032"/>
                    </a:lnTo>
                    <a:lnTo>
                      <a:pt x="1323" y="4019"/>
                    </a:lnTo>
                    <a:lnTo>
                      <a:pt x="1292" y="4003"/>
                    </a:lnTo>
                    <a:lnTo>
                      <a:pt x="1260" y="3987"/>
                    </a:lnTo>
                    <a:lnTo>
                      <a:pt x="1230" y="3971"/>
                    </a:lnTo>
                    <a:lnTo>
                      <a:pt x="1203" y="3952"/>
                    </a:lnTo>
                    <a:lnTo>
                      <a:pt x="1179" y="3934"/>
                    </a:lnTo>
                    <a:lnTo>
                      <a:pt x="1159" y="3915"/>
                    </a:lnTo>
                    <a:lnTo>
                      <a:pt x="1140" y="3895"/>
                    </a:lnTo>
                    <a:lnTo>
                      <a:pt x="1122" y="3875"/>
                    </a:lnTo>
                    <a:lnTo>
                      <a:pt x="1105" y="3855"/>
                    </a:lnTo>
                    <a:lnTo>
                      <a:pt x="1088" y="3835"/>
                    </a:lnTo>
                    <a:lnTo>
                      <a:pt x="1071" y="3814"/>
                    </a:lnTo>
                    <a:lnTo>
                      <a:pt x="1017" y="3803"/>
                    </a:lnTo>
                    <a:lnTo>
                      <a:pt x="348" y="3803"/>
                    </a:lnTo>
                    <a:lnTo>
                      <a:pt x="355" y="2144"/>
                    </a:lnTo>
                    <a:lnTo>
                      <a:pt x="319" y="2140"/>
                    </a:lnTo>
                    <a:lnTo>
                      <a:pt x="284" y="2133"/>
                    </a:lnTo>
                    <a:lnTo>
                      <a:pt x="250" y="2126"/>
                    </a:lnTo>
                    <a:lnTo>
                      <a:pt x="216" y="2118"/>
                    </a:lnTo>
                    <a:lnTo>
                      <a:pt x="184" y="2109"/>
                    </a:lnTo>
                    <a:lnTo>
                      <a:pt x="154" y="2099"/>
                    </a:lnTo>
                    <a:lnTo>
                      <a:pt x="127" y="2087"/>
                    </a:lnTo>
                    <a:lnTo>
                      <a:pt x="103" y="2074"/>
                    </a:lnTo>
                    <a:lnTo>
                      <a:pt x="81" y="2059"/>
                    </a:lnTo>
                    <a:lnTo>
                      <a:pt x="64" y="2042"/>
                    </a:lnTo>
                    <a:lnTo>
                      <a:pt x="46" y="1999"/>
                    </a:lnTo>
                    <a:lnTo>
                      <a:pt x="32" y="1955"/>
                    </a:lnTo>
                    <a:lnTo>
                      <a:pt x="15" y="1908"/>
                    </a:lnTo>
                    <a:lnTo>
                      <a:pt x="5" y="1861"/>
                    </a:lnTo>
                    <a:lnTo>
                      <a:pt x="0" y="1813"/>
                    </a:lnTo>
                    <a:lnTo>
                      <a:pt x="2" y="1766"/>
                    </a:lnTo>
                    <a:lnTo>
                      <a:pt x="17" y="1720"/>
                    </a:lnTo>
                    <a:lnTo>
                      <a:pt x="42" y="1677"/>
                    </a:lnTo>
                    <a:lnTo>
                      <a:pt x="81" y="1635"/>
                    </a:lnTo>
                    <a:lnTo>
                      <a:pt x="135" y="1596"/>
                    </a:lnTo>
                    <a:lnTo>
                      <a:pt x="348" y="1543"/>
                    </a:lnTo>
                    <a:lnTo>
                      <a:pt x="365" y="1116"/>
                    </a:lnTo>
                    <a:lnTo>
                      <a:pt x="421" y="1116"/>
                    </a:lnTo>
                    <a:lnTo>
                      <a:pt x="485" y="1116"/>
                    </a:lnTo>
                    <a:lnTo>
                      <a:pt x="556" y="1116"/>
                    </a:lnTo>
                    <a:lnTo>
                      <a:pt x="630" y="1116"/>
                    </a:lnTo>
                    <a:lnTo>
                      <a:pt x="701" y="1116"/>
                    </a:lnTo>
                    <a:lnTo>
                      <a:pt x="767" y="1116"/>
                    </a:lnTo>
                    <a:lnTo>
                      <a:pt x="823" y="1116"/>
                    </a:lnTo>
                    <a:lnTo>
                      <a:pt x="870" y="1116"/>
                    </a:lnTo>
                    <a:lnTo>
                      <a:pt x="899" y="1116"/>
                    </a:lnTo>
                    <a:lnTo>
                      <a:pt x="909" y="1116"/>
                    </a:lnTo>
                    <a:lnTo>
                      <a:pt x="1319" y="1111"/>
                    </a:lnTo>
                    <a:lnTo>
                      <a:pt x="1331" y="1100"/>
                    </a:lnTo>
                    <a:lnTo>
                      <a:pt x="1345" y="1086"/>
                    </a:lnTo>
                    <a:lnTo>
                      <a:pt x="1360" y="1074"/>
                    </a:lnTo>
                    <a:lnTo>
                      <a:pt x="1377" y="1060"/>
                    </a:lnTo>
                    <a:lnTo>
                      <a:pt x="1395" y="1046"/>
                    </a:lnTo>
                    <a:lnTo>
                      <a:pt x="1412" y="1035"/>
                    </a:lnTo>
                    <a:lnTo>
                      <a:pt x="1424" y="1024"/>
                    </a:lnTo>
                    <a:lnTo>
                      <a:pt x="1436" y="1016"/>
                    </a:lnTo>
                    <a:lnTo>
                      <a:pt x="1444" y="1011"/>
                    </a:lnTo>
                    <a:lnTo>
                      <a:pt x="1446" y="1008"/>
                    </a:lnTo>
                    <a:lnTo>
                      <a:pt x="1461" y="1003"/>
                    </a:lnTo>
                    <a:lnTo>
                      <a:pt x="1478" y="997"/>
                    </a:lnTo>
                    <a:lnTo>
                      <a:pt x="1497" y="992"/>
                    </a:lnTo>
                    <a:lnTo>
                      <a:pt x="1517" y="988"/>
                    </a:lnTo>
                    <a:lnTo>
                      <a:pt x="1539" y="986"/>
                    </a:lnTo>
                    <a:lnTo>
                      <a:pt x="1564" y="983"/>
                    </a:lnTo>
                    <a:lnTo>
                      <a:pt x="1586" y="983"/>
                    </a:lnTo>
                    <a:lnTo>
                      <a:pt x="1610" y="984"/>
                    </a:lnTo>
                    <a:lnTo>
                      <a:pt x="1632" y="988"/>
                    </a:lnTo>
                    <a:lnTo>
                      <a:pt x="1652" y="992"/>
                    </a:lnTo>
                    <a:lnTo>
                      <a:pt x="1664" y="999"/>
                    </a:lnTo>
                    <a:lnTo>
                      <a:pt x="1676" y="1003"/>
                    </a:lnTo>
                    <a:lnTo>
                      <a:pt x="1694" y="1005"/>
                    </a:lnTo>
                    <a:lnTo>
                      <a:pt x="1713" y="1005"/>
                    </a:lnTo>
                    <a:lnTo>
                      <a:pt x="1733" y="1004"/>
                    </a:lnTo>
                    <a:lnTo>
                      <a:pt x="1752" y="1002"/>
                    </a:lnTo>
                    <a:lnTo>
                      <a:pt x="1774" y="999"/>
                    </a:lnTo>
                    <a:lnTo>
                      <a:pt x="1794" y="997"/>
                    </a:lnTo>
                    <a:lnTo>
                      <a:pt x="1814" y="995"/>
                    </a:lnTo>
                    <a:lnTo>
                      <a:pt x="1828" y="992"/>
                    </a:lnTo>
                    <a:lnTo>
                      <a:pt x="1897" y="991"/>
                    </a:lnTo>
                    <a:lnTo>
                      <a:pt x="1941" y="982"/>
                    </a:lnTo>
                    <a:lnTo>
                      <a:pt x="1973" y="966"/>
                    </a:lnTo>
                    <a:lnTo>
                      <a:pt x="1990" y="944"/>
                    </a:lnTo>
                    <a:lnTo>
                      <a:pt x="2002" y="919"/>
                    </a:lnTo>
                    <a:lnTo>
                      <a:pt x="2010" y="893"/>
                    </a:lnTo>
                    <a:lnTo>
                      <a:pt x="2017" y="866"/>
                    </a:lnTo>
                    <a:lnTo>
                      <a:pt x="2032" y="840"/>
                    </a:lnTo>
                    <a:lnTo>
                      <a:pt x="2056" y="818"/>
                    </a:lnTo>
                    <a:lnTo>
                      <a:pt x="2093" y="799"/>
                    </a:lnTo>
                    <a:lnTo>
                      <a:pt x="2262" y="814"/>
                    </a:lnTo>
                    <a:lnTo>
                      <a:pt x="2267" y="806"/>
                    </a:lnTo>
                    <a:lnTo>
                      <a:pt x="2265" y="797"/>
                    </a:lnTo>
                    <a:lnTo>
                      <a:pt x="2262" y="790"/>
                    </a:lnTo>
                    <a:lnTo>
                      <a:pt x="2260" y="782"/>
                    </a:lnTo>
                    <a:lnTo>
                      <a:pt x="2255" y="775"/>
                    </a:lnTo>
                    <a:lnTo>
                      <a:pt x="2247" y="767"/>
                    </a:lnTo>
                    <a:lnTo>
                      <a:pt x="2243" y="759"/>
                    </a:lnTo>
                    <a:lnTo>
                      <a:pt x="2238" y="751"/>
                    </a:lnTo>
                    <a:lnTo>
                      <a:pt x="2235" y="742"/>
                    </a:lnTo>
                    <a:lnTo>
                      <a:pt x="2233" y="732"/>
                    </a:lnTo>
                    <a:lnTo>
                      <a:pt x="2213" y="730"/>
                    </a:lnTo>
                    <a:lnTo>
                      <a:pt x="2191" y="726"/>
                    </a:lnTo>
                    <a:lnTo>
                      <a:pt x="2172" y="723"/>
                    </a:lnTo>
                    <a:lnTo>
                      <a:pt x="2152" y="717"/>
                    </a:lnTo>
                    <a:lnTo>
                      <a:pt x="2132" y="711"/>
                    </a:lnTo>
                    <a:lnTo>
                      <a:pt x="2113" y="706"/>
                    </a:lnTo>
                    <a:lnTo>
                      <a:pt x="2098" y="698"/>
                    </a:lnTo>
                    <a:lnTo>
                      <a:pt x="2081" y="690"/>
                    </a:lnTo>
                    <a:lnTo>
                      <a:pt x="2069" y="680"/>
                    </a:lnTo>
                    <a:lnTo>
                      <a:pt x="2056" y="670"/>
                    </a:lnTo>
                    <a:lnTo>
                      <a:pt x="2051" y="663"/>
                    </a:lnTo>
                    <a:lnTo>
                      <a:pt x="2049" y="655"/>
                    </a:lnTo>
                    <a:lnTo>
                      <a:pt x="2049" y="647"/>
                    </a:lnTo>
                    <a:lnTo>
                      <a:pt x="2051" y="639"/>
                    </a:lnTo>
                    <a:lnTo>
                      <a:pt x="2054" y="631"/>
                    </a:lnTo>
                    <a:lnTo>
                      <a:pt x="2056" y="624"/>
                    </a:lnTo>
                    <a:lnTo>
                      <a:pt x="2054" y="618"/>
                    </a:lnTo>
                    <a:lnTo>
                      <a:pt x="2044" y="612"/>
                    </a:lnTo>
                    <a:lnTo>
                      <a:pt x="2029" y="608"/>
                    </a:lnTo>
                    <a:lnTo>
                      <a:pt x="2005" y="605"/>
                    </a:lnTo>
                    <a:lnTo>
                      <a:pt x="1997" y="602"/>
                    </a:lnTo>
                    <a:lnTo>
                      <a:pt x="1990" y="597"/>
                    </a:lnTo>
                    <a:lnTo>
                      <a:pt x="1985" y="592"/>
                    </a:lnTo>
                    <a:lnTo>
                      <a:pt x="1980" y="587"/>
                    </a:lnTo>
                    <a:lnTo>
                      <a:pt x="1975" y="581"/>
                    </a:lnTo>
                    <a:lnTo>
                      <a:pt x="1973" y="575"/>
                    </a:lnTo>
                    <a:lnTo>
                      <a:pt x="1968" y="570"/>
                    </a:lnTo>
                    <a:lnTo>
                      <a:pt x="1966" y="565"/>
                    </a:lnTo>
                    <a:lnTo>
                      <a:pt x="1963" y="559"/>
                    </a:lnTo>
                    <a:lnTo>
                      <a:pt x="1961" y="556"/>
                    </a:lnTo>
                    <a:lnTo>
                      <a:pt x="1941" y="554"/>
                    </a:lnTo>
                    <a:lnTo>
                      <a:pt x="1917" y="554"/>
                    </a:lnTo>
                    <a:lnTo>
                      <a:pt x="1895" y="555"/>
                    </a:lnTo>
                    <a:lnTo>
                      <a:pt x="1870" y="557"/>
                    </a:lnTo>
                    <a:lnTo>
                      <a:pt x="1846" y="559"/>
                    </a:lnTo>
                    <a:lnTo>
                      <a:pt x="1821" y="563"/>
                    </a:lnTo>
                    <a:lnTo>
                      <a:pt x="1794" y="565"/>
                    </a:lnTo>
                    <a:lnTo>
                      <a:pt x="1767" y="567"/>
                    </a:lnTo>
                    <a:lnTo>
                      <a:pt x="1743" y="568"/>
                    </a:lnTo>
                    <a:lnTo>
                      <a:pt x="1716" y="567"/>
                    </a:lnTo>
                    <a:lnTo>
                      <a:pt x="1635" y="416"/>
                    </a:lnTo>
                    <a:lnTo>
                      <a:pt x="1689" y="406"/>
                    </a:lnTo>
                    <a:lnTo>
                      <a:pt x="1740" y="396"/>
                    </a:lnTo>
                    <a:lnTo>
                      <a:pt x="1794" y="387"/>
                    </a:lnTo>
                    <a:lnTo>
                      <a:pt x="1850" y="376"/>
                    </a:lnTo>
                    <a:lnTo>
                      <a:pt x="1904" y="368"/>
                    </a:lnTo>
                    <a:lnTo>
                      <a:pt x="1958" y="359"/>
                    </a:lnTo>
                    <a:lnTo>
                      <a:pt x="2015" y="351"/>
                    </a:lnTo>
                    <a:lnTo>
                      <a:pt x="2071" y="343"/>
                    </a:lnTo>
                    <a:lnTo>
                      <a:pt x="2125" y="336"/>
                    </a:lnTo>
                    <a:lnTo>
                      <a:pt x="2181" y="330"/>
                    </a:lnTo>
                    <a:lnTo>
                      <a:pt x="2218" y="314"/>
                    </a:lnTo>
                    <a:lnTo>
                      <a:pt x="2145" y="100"/>
                    </a:lnTo>
                    <a:lnTo>
                      <a:pt x="2262" y="84"/>
                    </a:lnTo>
                    <a:lnTo>
                      <a:pt x="2380" y="69"/>
                    </a:lnTo>
                    <a:lnTo>
                      <a:pt x="2500" y="54"/>
                    </a:lnTo>
                    <a:lnTo>
                      <a:pt x="2620" y="42"/>
                    </a:lnTo>
                    <a:lnTo>
                      <a:pt x="2740" y="30"/>
                    </a:lnTo>
                    <a:lnTo>
                      <a:pt x="2863" y="20"/>
                    </a:lnTo>
                    <a:lnTo>
                      <a:pt x="2985" y="12"/>
                    </a:lnTo>
                    <a:lnTo>
                      <a:pt x="3108" y="6"/>
                    </a:lnTo>
                    <a:lnTo>
                      <a:pt x="3228" y="3"/>
                    </a:lnTo>
                    <a:lnTo>
                      <a:pt x="3348" y="2"/>
                    </a:lnTo>
                    <a:lnTo>
                      <a:pt x="3348" y="2"/>
                    </a:lnTo>
                    <a:lnTo>
                      <a:pt x="3348" y="0"/>
                    </a:lnTo>
                    <a:close/>
                  </a:path>
                </a:pathLst>
              </a:custGeom>
              <a:solidFill>
                <a:srgbClr val="0019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8568" name="Freeform 24"/>
              <p:cNvSpPr>
                <a:spLocks/>
              </p:cNvSpPr>
              <p:nvPr/>
            </p:nvSpPr>
            <p:spPr bwMode="auto">
              <a:xfrm>
                <a:off x="2380" y="83"/>
                <a:ext cx="890" cy="144"/>
              </a:xfrm>
              <a:custGeom>
                <a:avLst/>
                <a:gdLst>
                  <a:gd name="T0" fmla="*/ 890 w 890"/>
                  <a:gd name="T1" fmla="*/ 41 h 144"/>
                  <a:gd name="T2" fmla="*/ 890 w 890"/>
                  <a:gd name="T3" fmla="*/ 58 h 144"/>
                  <a:gd name="T4" fmla="*/ 804 w 890"/>
                  <a:gd name="T5" fmla="*/ 64 h 144"/>
                  <a:gd name="T6" fmla="*/ 716 w 890"/>
                  <a:gd name="T7" fmla="*/ 69 h 144"/>
                  <a:gd name="T8" fmla="*/ 630 w 890"/>
                  <a:gd name="T9" fmla="*/ 76 h 144"/>
                  <a:gd name="T10" fmla="*/ 540 w 890"/>
                  <a:gd name="T11" fmla="*/ 83 h 144"/>
                  <a:gd name="T12" fmla="*/ 451 w 890"/>
                  <a:gd name="T13" fmla="*/ 90 h 144"/>
                  <a:gd name="T14" fmla="*/ 365 w 890"/>
                  <a:gd name="T15" fmla="*/ 98 h 144"/>
                  <a:gd name="T16" fmla="*/ 277 w 890"/>
                  <a:gd name="T17" fmla="*/ 107 h 144"/>
                  <a:gd name="T18" fmla="*/ 191 w 890"/>
                  <a:gd name="T19" fmla="*/ 117 h 144"/>
                  <a:gd name="T20" fmla="*/ 108 w 890"/>
                  <a:gd name="T21" fmla="*/ 130 h 144"/>
                  <a:gd name="T22" fmla="*/ 25 w 890"/>
                  <a:gd name="T23" fmla="*/ 144 h 144"/>
                  <a:gd name="T24" fmla="*/ 0 w 890"/>
                  <a:gd name="T25" fmla="*/ 79 h 144"/>
                  <a:gd name="T26" fmla="*/ 81 w 890"/>
                  <a:gd name="T27" fmla="*/ 64 h 144"/>
                  <a:gd name="T28" fmla="*/ 164 w 890"/>
                  <a:gd name="T29" fmla="*/ 51 h 144"/>
                  <a:gd name="T30" fmla="*/ 248 w 890"/>
                  <a:gd name="T31" fmla="*/ 40 h 144"/>
                  <a:gd name="T32" fmla="*/ 334 w 890"/>
                  <a:gd name="T33" fmla="*/ 31 h 144"/>
                  <a:gd name="T34" fmla="*/ 422 w 890"/>
                  <a:gd name="T35" fmla="*/ 23 h 144"/>
                  <a:gd name="T36" fmla="*/ 510 w 890"/>
                  <a:gd name="T37" fmla="*/ 16 h 144"/>
                  <a:gd name="T38" fmla="*/ 598 w 890"/>
                  <a:gd name="T39" fmla="*/ 10 h 144"/>
                  <a:gd name="T40" fmla="*/ 687 w 890"/>
                  <a:gd name="T41" fmla="*/ 5 h 144"/>
                  <a:gd name="T42" fmla="*/ 775 w 890"/>
                  <a:gd name="T43" fmla="*/ 2 h 144"/>
                  <a:gd name="T44" fmla="*/ 863 w 890"/>
                  <a:gd name="T45" fmla="*/ 0 h 144"/>
                  <a:gd name="T46" fmla="*/ 890 w 890"/>
                  <a:gd name="T47" fmla="*/ 41 h 144"/>
                  <a:gd name="T48" fmla="*/ 890 w 890"/>
                  <a:gd name="T49" fmla="*/ 41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90" h="144">
                    <a:moveTo>
                      <a:pt x="890" y="41"/>
                    </a:moveTo>
                    <a:lnTo>
                      <a:pt x="890" y="58"/>
                    </a:lnTo>
                    <a:lnTo>
                      <a:pt x="804" y="64"/>
                    </a:lnTo>
                    <a:lnTo>
                      <a:pt x="716" y="69"/>
                    </a:lnTo>
                    <a:lnTo>
                      <a:pt x="630" y="76"/>
                    </a:lnTo>
                    <a:lnTo>
                      <a:pt x="540" y="83"/>
                    </a:lnTo>
                    <a:lnTo>
                      <a:pt x="451" y="90"/>
                    </a:lnTo>
                    <a:lnTo>
                      <a:pt x="365" y="98"/>
                    </a:lnTo>
                    <a:lnTo>
                      <a:pt x="277" y="107"/>
                    </a:lnTo>
                    <a:lnTo>
                      <a:pt x="191" y="117"/>
                    </a:lnTo>
                    <a:lnTo>
                      <a:pt x="108" y="130"/>
                    </a:lnTo>
                    <a:lnTo>
                      <a:pt x="25" y="144"/>
                    </a:lnTo>
                    <a:lnTo>
                      <a:pt x="0" y="79"/>
                    </a:lnTo>
                    <a:lnTo>
                      <a:pt x="81" y="64"/>
                    </a:lnTo>
                    <a:lnTo>
                      <a:pt x="164" y="51"/>
                    </a:lnTo>
                    <a:lnTo>
                      <a:pt x="248" y="40"/>
                    </a:lnTo>
                    <a:lnTo>
                      <a:pt x="334" y="31"/>
                    </a:lnTo>
                    <a:lnTo>
                      <a:pt x="422" y="23"/>
                    </a:lnTo>
                    <a:lnTo>
                      <a:pt x="510" y="16"/>
                    </a:lnTo>
                    <a:lnTo>
                      <a:pt x="598" y="10"/>
                    </a:lnTo>
                    <a:lnTo>
                      <a:pt x="687" y="5"/>
                    </a:lnTo>
                    <a:lnTo>
                      <a:pt x="775" y="2"/>
                    </a:lnTo>
                    <a:lnTo>
                      <a:pt x="863" y="0"/>
                    </a:lnTo>
                    <a:lnTo>
                      <a:pt x="890" y="41"/>
                    </a:lnTo>
                    <a:lnTo>
                      <a:pt x="890" y="41"/>
                    </a:lnTo>
                    <a:close/>
                  </a:path>
                </a:pathLst>
              </a:custGeom>
              <a:solidFill>
                <a:srgbClr val="FFB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8569" name="Freeform 25"/>
              <p:cNvSpPr>
                <a:spLocks/>
              </p:cNvSpPr>
              <p:nvPr/>
            </p:nvSpPr>
            <p:spPr bwMode="auto">
              <a:xfrm>
                <a:off x="2412" y="162"/>
                <a:ext cx="875" cy="114"/>
              </a:xfrm>
              <a:custGeom>
                <a:avLst/>
                <a:gdLst>
                  <a:gd name="T0" fmla="*/ 875 w 875"/>
                  <a:gd name="T1" fmla="*/ 20 h 114"/>
                  <a:gd name="T2" fmla="*/ 858 w 875"/>
                  <a:gd name="T3" fmla="*/ 24 h 114"/>
                  <a:gd name="T4" fmla="*/ 838 w 875"/>
                  <a:gd name="T5" fmla="*/ 26 h 114"/>
                  <a:gd name="T6" fmla="*/ 816 w 875"/>
                  <a:gd name="T7" fmla="*/ 28 h 114"/>
                  <a:gd name="T8" fmla="*/ 794 w 875"/>
                  <a:gd name="T9" fmla="*/ 29 h 114"/>
                  <a:gd name="T10" fmla="*/ 770 w 875"/>
                  <a:gd name="T11" fmla="*/ 30 h 114"/>
                  <a:gd name="T12" fmla="*/ 745 w 875"/>
                  <a:gd name="T13" fmla="*/ 32 h 114"/>
                  <a:gd name="T14" fmla="*/ 723 w 875"/>
                  <a:gd name="T15" fmla="*/ 33 h 114"/>
                  <a:gd name="T16" fmla="*/ 699 w 875"/>
                  <a:gd name="T17" fmla="*/ 35 h 114"/>
                  <a:gd name="T18" fmla="*/ 677 w 875"/>
                  <a:gd name="T19" fmla="*/ 37 h 114"/>
                  <a:gd name="T20" fmla="*/ 655 w 875"/>
                  <a:gd name="T21" fmla="*/ 41 h 114"/>
                  <a:gd name="T22" fmla="*/ 588 w 875"/>
                  <a:gd name="T23" fmla="*/ 46 h 114"/>
                  <a:gd name="T24" fmla="*/ 522 w 875"/>
                  <a:gd name="T25" fmla="*/ 52 h 114"/>
                  <a:gd name="T26" fmla="*/ 456 w 875"/>
                  <a:gd name="T27" fmla="*/ 58 h 114"/>
                  <a:gd name="T28" fmla="*/ 392 w 875"/>
                  <a:gd name="T29" fmla="*/ 65 h 114"/>
                  <a:gd name="T30" fmla="*/ 329 w 875"/>
                  <a:gd name="T31" fmla="*/ 72 h 114"/>
                  <a:gd name="T32" fmla="*/ 265 w 875"/>
                  <a:gd name="T33" fmla="*/ 78 h 114"/>
                  <a:gd name="T34" fmla="*/ 204 w 875"/>
                  <a:gd name="T35" fmla="*/ 86 h 114"/>
                  <a:gd name="T36" fmla="*/ 142 w 875"/>
                  <a:gd name="T37" fmla="*/ 96 h 114"/>
                  <a:gd name="T38" fmla="*/ 81 w 875"/>
                  <a:gd name="T39" fmla="*/ 105 h 114"/>
                  <a:gd name="T40" fmla="*/ 20 w 875"/>
                  <a:gd name="T41" fmla="*/ 114 h 114"/>
                  <a:gd name="T42" fmla="*/ 0 w 875"/>
                  <a:gd name="T43" fmla="*/ 85 h 114"/>
                  <a:gd name="T44" fmla="*/ 79 w 875"/>
                  <a:gd name="T45" fmla="*/ 69 h 114"/>
                  <a:gd name="T46" fmla="*/ 162 w 875"/>
                  <a:gd name="T47" fmla="*/ 56 h 114"/>
                  <a:gd name="T48" fmla="*/ 245 w 875"/>
                  <a:gd name="T49" fmla="*/ 44 h 114"/>
                  <a:gd name="T50" fmla="*/ 333 w 875"/>
                  <a:gd name="T51" fmla="*/ 34 h 114"/>
                  <a:gd name="T52" fmla="*/ 422 w 875"/>
                  <a:gd name="T53" fmla="*/ 25 h 114"/>
                  <a:gd name="T54" fmla="*/ 512 w 875"/>
                  <a:gd name="T55" fmla="*/ 18 h 114"/>
                  <a:gd name="T56" fmla="*/ 603 w 875"/>
                  <a:gd name="T57" fmla="*/ 11 h 114"/>
                  <a:gd name="T58" fmla="*/ 694 w 875"/>
                  <a:gd name="T59" fmla="*/ 6 h 114"/>
                  <a:gd name="T60" fmla="*/ 782 w 875"/>
                  <a:gd name="T61" fmla="*/ 3 h 114"/>
                  <a:gd name="T62" fmla="*/ 868 w 875"/>
                  <a:gd name="T63" fmla="*/ 0 h 114"/>
                  <a:gd name="T64" fmla="*/ 875 w 875"/>
                  <a:gd name="T65" fmla="*/ 20 h 114"/>
                  <a:gd name="T66" fmla="*/ 875 w 875"/>
                  <a:gd name="T67" fmla="*/ 20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875" h="114">
                    <a:moveTo>
                      <a:pt x="875" y="20"/>
                    </a:moveTo>
                    <a:lnTo>
                      <a:pt x="858" y="24"/>
                    </a:lnTo>
                    <a:lnTo>
                      <a:pt x="838" y="26"/>
                    </a:lnTo>
                    <a:lnTo>
                      <a:pt x="816" y="28"/>
                    </a:lnTo>
                    <a:lnTo>
                      <a:pt x="794" y="29"/>
                    </a:lnTo>
                    <a:lnTo>
                      <a:pt x="770" y="30"/>
                    </a:lnTo>
                    <a:lnTo>
                      <a:pt x="745" y="32"/>
                    </a:lnTo>
                    <a:lnTo>
                      <a:pt x="723" y="33"/>
                    </a:lnTo>
                    <a:lnTo>
                      <a:pt x="699" y="35"/>
                    </a:lnTo>
                    <a:lnTo>
                      <a:pt x="677" y="37"/>
                    </a:lnTo>
                    <a:lnTo>
                      <a:pt x="655" y="41"/>
                    </a:lnTo>
                    <a:lnTo>
                      <a:pt x="588" y="46"/>
                    </a:lnTo>
                    <a:lnTo>
                      <a:pt x="522" y="52"/>
                    </a:lnTo>
                    <a:lnTo>
                      <a:pt x="456" y="58"/>
                    </a:lnTo>
                    <a:lnTo>
                      <a:pt x="392" y="65"/>
                    </a:lnTo>
                    <a:lnTo>
                      <a:pt x="329" y="72"/>
                    </a:lnTo>
                    <a:lnTo>
                      <a:pt x="265" y="78"/>
                    </a:lnTo>
                    <a:lnTo>
                      <a:pt x="204" y="86"/>
                    </a:lnTo>
                    <a:lnTo>
                      <a:pt x="142" y="96"/>
                    </a:lnTo>
                    <a:lnTo>
                      <a:pt x="81" y="105"/>
                    </a:lnTo>
                    <a:lnTo>
                      <a:pt x="20" y="114"/>
                    </a:lnTo>
                    <a:lnTo>
                      <a:pt x="0" y="85"/>
                    </a:lnTo>
                    <a:lnTo>
                      <a:pt x="79" y="69"/>
                    </a:lnTo>
                    <a:lnTo>
                      <a:pt x="162" y="56"/>
                    </a:lnTo>
                    <a:lnTo>
                      <a:pt x="245" y="44"/>
                    </a:lnTo>
                    <a:lnTo>
                      <a:pt x="333" y="34"/>
                    </a:lnTo>
                    <a:lnTo>
                      <a:pt x="422" y="25"/>
                    </a:lnTo>
                    <a:lnTo>
                      <a:pt x="512" y="18"/>
                    </a:lnTo>
                    <a:lnTo>
                      <a:pt x="603" y="11"/>
                    </a:lnTo>
                    <a:lnTo>
                      <a:pt x="694" y="6"/>
                    </a:lnTo>
                    <a:lnTo>
                      <a:pt x="782" y="3"/>
                    </a:lnTo>
                    <a:lnTo>
                      <a:pt x="868" y="0"/>
                    </a:lnTo>
                    <a:lnTo>
                      <a:pt x="875" y="20"/>
                    </a:lnTo>
                    <a:lnTo>
                      <a:pt x="875" y="20"/>
                    </a:lnTo>
                    <a:close/>
                  </a:path>
                </a:pathLst>
              </a:custGeom>
              <a:solidFill>
                <a:srgbClr val="FF00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8570" name="Freeform 26"/>
              <p:cNvSpPr>
                <a:spLocks/>
              </p:cNvSpPr>
              <p:nvPr/>
            </p:nvSpPr>
            <p:spPr bwMode="auto">
              <a:xfrm>
                <a:off x="2442" y="238"/>
                <a:ext cx="865" cy="124"/>
              </a:xfrm>
              <a:custGeom>
                <a:avLst/>
                <a:gdLst>
                  <a:gd name="T0" fmla="*/ 865 w 865"/>
                  <a:gd name="T1" fmla="*/ 30 h 124"/>
                  <a:gd name="T2" fmla="*/ 774 w 865"/>
                  <a:gd name="T3" fmla="*/ 40 h 124"/>
                  <a:gd name="T4" fmla="*/ 686 w 865"/>
                  <a:gd name="T5" fmla="*/ 49 h 124"/>
                  <a:gd name="T6" fmla="*/ 603 w 865"/>
                  <a:gd name="T7" fmla="*/ 60 h 124"/>
                  <a:gd name="T8" fmla="*/ 519 w 865"/>
                  <a:gd name="T9" fmla="*/ 70 h 124"/>
                  <a:gd name="T10" fmla="*/ 438 w 865"/>
                  <a:gd name="T11" fmla="*/ 79 h 124"/>
                  <a:gd name="T12" fmla="*/ 355 w 865"/>
                  <a:gd name="T13" fmla="*/ 89 h 124"/>
                  <a:gd name="T14" fmla="*/ 272 w 865"/>
                  <a:gd name="T15" fmla="*/ 98 h 124"/>
                  <a:gd name="T16" fmla="*/ 188 w 865"/>
                  <a:gd name="T17" fmla="*/ 108 h 124"/>
                  <a:gd name="T18" fmla="*/ 100 w 865"/>
                  <a:gd name="T19" fmla="*/ 116 h 124"/>
                  <a:gd name="T20" fmla="*/ 7 w 865"/>
                  <a:gd name="T21" fmla="*/ 124 h 124"/>
                  <a:gd name="T22" fmla="*/ 0 w 865"/>
                  <a:gd name="T23" fmla="*/ 92 h 124"/>
                  <a:gd name="T24" fmla="*/ 83 w 865"/>
                  <a:gd name="T25" fmla="*/ 78 h 124"/>
                  <a:gd name="T26" fmla="*/ 166 w 865"/>
                  <a:gd name="T27" fmla="*/ 66 h 124"/>
                  <a:gd name="T28" fmla="*/ 250 w 865"/>
                  <a:gd name="T29" fmla="*/ 56 h 124"/>
                  <a:gd name="T30" fmla="*/ 333 w 865"/>
                  <a:gd name="T31" fmla="*/ 47 h 124"/>
                  <a:gd name="T32" fmla="*/ 416 w 865"/>
                  <a:gd name="T33" fmla="*/ 39 h 124"/>
                  <a:gd name="T34" fmla="*/ 502 w 865"/>
                  <a:gd name="T35" fmla="*/ 31 h 124"/>
                  <a:gd name="T36" fmla="*/ 585 w 865"/>
                  <a:gd name="T37" fmla="*/ 24 h 124"/>
                  <a:gd name="T38" fmla="*/ 671 w 865"/>
                  <a:gd name="T39" fmla="*/ 16 h 124"/>
                  <a:gd name="T40" fmla="*/ 759 w 865"/>
                  <a:gd name="T41" fmla="*/ 8 h 124"/>
                  <a:gd name="T42" fmla="*/ 845 w 865"/>
                  <a:gd name="T43" fmla="*/ 0 h 124"/>
                  <a:gd name="T44" fmla="*/ 850 w 865"/>
                  <a:gd name="T45" fmla="*/ 4 h 124"/>
                  <a:gd name="T46" fmla="*/ 853 w 865"/>
                  <a:gd name="T47" fmla="*/ 6 h 124"/>
                  <a:gd name="T48" fmla="*/ 855 w 865"/>
                  <a:gd name="T49" fmla="*/ 9 h 124"/>
                  <a:gd name="T50" fmla="*/ 857 w 865"/>
                  <a:gd name="T51" fmla="*/ 12 h 124"/>
                  <a:gd name="T52" fmla="*/ 857 w 865"/>
                  <a:gd name="T53" fmla="*/ 15 h 124"/>
                  <a:gd name="T54" fmla="*/ 860 w 865"/>
                  <a:gd name="T55" fmla="*/ 17 h 124"/>
                  <a:gd name="T56" fmla="*/ 860 w 865"/>
                  <a:gd name="T57" fmla="*/ 21 h 124"/>
                  <a:gd name="T58" fmla="*/ 862 w 865"/>
                  <a:gd name="T59" fmla="*/ 24 h 124"/>
                  <a:gd name="T60" fmla="*/ 862 w 865"/>
                  <a:gd name="T61" fmla="*/ 26 h 124"/>
                  <a:gd name="T62" fmla="*/ 865 w 865"/>
                  <a:gd name="T63" fmla="*/ 30 h 124"/>
                  <a:gd name="T64" fmla="*/ 865 w 865"/>
                  <a:gd name="T65" fmla="*/ 30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65" h="124">
                    <a:moveTo>
                      <a:pt x="865" y="30"/>
                    </a:moveTo>
                    <a:lnTo>
                      <a:pt x="774" y="40"/>
                    </a:lnTo>
                    <a:lnTo>
                      <a:pt x="686" y="49"/>
                    </a:lnTo>
                    <a:lnTo>
                      <a:pt x="603" y="60"/>
                    </a:lnTo>
                    <a:lnTo>
                      <a:pt x="519" y="70"/>
                    </a:lnTo>
                    <a:lnTo>
                      <a:pt x="438" y="79"/>
                    </a:lnTo>
                    <a:lnTo>
                      <a:pt x="355" y="89"/>
                    </a:lnTo>
                    <a:lnTo>
                      <a:pt x="272" y="98"/>
                    </a:lnTo>
                    <a:lnTo>
                      <a:pt x="188" y="108"/>
                    </a:lnTo>
                    <a:lnTo>
                      <a:pt x="100" y="116"/>
                    </a:lnTo>
                    <a:lnTo>
                      <a:pt x="7" y="124"/>
                    </a:lnTo>
                    <a:lnTo>
                      <a:pt x="0" y="92"/>
                    </a:lnTo>
                    <a:lnTo>
                      <a:pt x="83" y="78"/>
                    </a:lnTo>
                    <a:lnTo>
                      <a:pt x="166" y="66"/>
                    </a:lnTo>
                    <a:lnTo>
                      <a:pt x="250" y="56"/>
                    </a:lnTo>
                    <a:lnTo>
                      <a:pt x="333" y="47"/>
                    </a:lnTo>
                    <a:lnTo>
                      <a:pt x="416" y="39"/>
                    </a:lnTo>
                    <a:lnTo>
                      <a:pt x="502" y="31"/>
                    </a:lnTo>
                    <a:lnTo>
                      <a:pt x="585" y="24"/>
                    </a:lnTo>
                    <a:lnTo>
                      <a:pt x="671" y="16"/>
                    </a:lnTo>
                    <a:lnTo>
                      <a:pt x="759" y="8"/>
                    </a:lnTo>
                    <a:lnTo>
                      <a:pt x="845" y="0"/>
                    </a:lnTo>
                    <a:lnTo>
                      <a:pt x="850" y="4"/>
                    </a:lnTo>
                    <a:lnTo>
                      <a:pt x="853" y="6"/>
                    </a:lnTo>
                    <a:lnTo>
                      <a:pt x="855" y="9"/>
                    </a:lnTo>
                    <a:lnTo>
                      <a:pt x="857" y="12"/>
                    </a:lnTo>
                    <a:lnTo>
                      <a:pt x="857" y="15"/>
                    </a:lnTo>
                    <a:lnTo>
                      <a:pt x="860" y="17"/>
                    </a:lnTo>
                    <a:lnTo>
                      <a:pt x="860" y="21"/>
                    </a:lnTo>
                    <a:lnTo>
                      <a:pt x="862" y="24"/>
                    </a:lnTo>
                    <a:lnTo>
                      <a:pt x="862" y="26"/>
                    </a:lnTo>
                    <a:lnTo>
                      <a:pt x="865" y="30"/>
                    </a:lnTo>
                    <a:lnTo>
                      <a:pt x="865" y="30"/>
                    </a:lnTo>
                    <a:close/>
                  </a:path>
                </a:pathLst>
              </a:custGeom>
              <a:solidFill>
                <a:srgbClr val="FF00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8571" name="Freeform 27"/>
              <p:cNvSpPr>
                <a:spLocks/>
              </p:cNvSpPr>
              <p:nvPr/>
            </p:nvSpPr>
            <p:spPr bwMode="auto">
              <a:xfrm>
                <a:off x="1900" y="245"/>
                <a:ext cx="2005" cy="246"/>
              </a:xfrm>
              <a:custGeom>
                <a:avLst/>
                <a:gdLst>
                  <a:gd name="T0" fmla="*/ 2005 w 2005"/>
                  <a:gd name="T1" fmla="*/ 23 h 246"/>
                  <a:gd name="T2" fmla="*/ 2005 w 2005"/>
                  <a:gd name="T3" fmla="*/ 34 h 246"/>
                  <a:gd name="T4" fmla="*/ 1809 w 2005"/>
                  <a:gd name="T5" fmla="*/ 56 h 246"/>
                  <a:gd name="T6" fmla="*/ 1610 w 2005"/>
                  <a:gd name="T7" fmla="*/ 77 h 246"/>
                  <a:gd name="T8" fmla="*/ 1412 w 2005"/>
                  <a:gd name="T9" fmla="*/ 98 h 246"/>
                  <a:gd name="T10" fmla="*/ 1216 w 2005"/>
                  <a:gd name="T11" fmla="*/ 119 h 246"/>
                  <a:gd name="T12" fmla="*/ 1017 w 2005"/>
                  <a:gd name="T13" fmla="*/ 141 h 246"/>
                  <a:gd name="T14" fmla="*/ 819 w 2005"/>
                  <a:gd name="T15" fmla="*/ 161 h 246"/>
                  <a:gd name="T16" fmla="*/ 620 w 2005"/>
                  <a:gd name="T17" fmla="*/ 183 h 246"/>
                  <a:gd name="T18" fmla="*/ 421 w 2005"/>
                  <a:gd name="T19" fmla="*/ 203 h 246"/>
                  <a:gd name="T20" fmla="*/ 220 w 2005"/>
                  <a:gd name="T21" fmla="*/ 224 h 246"/>
                  <a:gd name="T22" fmla="*/ 19 w 2005"/>
                  <a:gd name="T23" fmla="*/ 246 h 246"/>
                  <a:gd name="T24" fmla="*/ 17 w 2005"/>
                  <a:gd name="T25" fmla="*/ 242 h 246"/>
                  <a:gd name="T26" fmla="*/ 15 w 2005"/>
                  <a:gd name="T27" fmla="*/ 239 h 246"/>
                  <a:gd name="T28" fmla="*/ 12 w 2005"/>
                  <a:gd name="T29" fmla="*/ 235 h 246"/>
                  <a:gd name="T30" fmla="*/ 10 w 2005"/>
                  <a:gd name="T31" fmla="*/ 232 h 246"/>
                  <a:gd name="T32" fmla="*/ 5 w 2005"/>
                  <a:gd name="T33" fmla="*/ 229 h 246"/>
                  <a:gd name="T34" fmla="*/ 2 w 2005"/>
                  <a:gd name="T35" fmla="*/ 224 h 246"/>
                  <a:gd name="T36" fmla="*/ 2 w 2005"/>
                  <a:gd name="T37" fmla="*/ 221 h 246"/>
                  <a:gd name="T38" fmla="*/ 0 w 2005"/>
                  <a:gd name="T39" fmla="*/ 217 h 246"/>
                  <a:gd name="T40" fmla="*/ 0 w 2005"/>
                  <a:gd name="T41" fmla="*/ 213 h 246"/>
                  <a:gd name="T42" fmla="*/ 2 w 2005"/>
                  <a:gd name="T43" fmla="*/ 208 h 246"/>
                  <a:gd name="T44" fmla="*/ 159 w 2005"/>
                  <a:gd name="T45" fmla="*/ 183 h 246"/>
                  <a:gd name="T46" fmla="*/ 319 w 2005"/>
                  <a:gd name="T47" fmla="*/ 161 h 246"/>
                  <a:gd name="T48" fmla="*/ 480 w 2005"/>
                  <a:gd name="T49" fmla="*/ 141 h 246"/>
                  <a:gd name="T50" fmla="*/ 642 w 2005"/>
                  <a:gd name="T51" fmla="*/ 121 h 246"/>
                  <a:gd name="T52" fmla="*/ 806 w 2005"/>
                  <a:gd name="T53" fmla="*/ 104 h 246"/>
                  <a:gd name="T54" fmla="*/ 970 w 2005"/>
                  <a:gd name="T55" fmla="*/ 87 h 246"/>
                  <a:gd name="T56" fmla="*/ 1135 w 2005"/>
                  <a:gd name="T57" fmla="*/ 71 h 246"/>
                  <a:gd name="T58" fmla="*/ 1301 w 2005"/>
                  <a:gd name="T59" fmla="*/ 54 h 246"/>
                  <a:gd name="T60" fmla="*/ 1468 w 2005"/>
                  <a:gd name="T61" fmla="*/ 38 h 246"/>
                  <a:gd name="T62" fmla="*/ 1635 w 2005"/>
                  <a:gd name="T63" fmla="*/ 19 h 246"/>
                  <a:gd name="T64" fmla="*/ 1667 w 2005"/>
                  <a:gd name="T65" fmla="*/ 17 h 246"/>
                  <a:gd name="T66" fmla="*/ 1698 w 2005"/>
                  <a:gd name="T67" fmla="*/ 15 h 246"/>
                  <a:gd name="T68" fmla="*/ 1735 w 2005"/>
                  <a:gd name="T69" fmla="*/ 11 h 246"/>
                  <a:gd name="T70" fmla="*/ 1772 w 2005"/>
                  <a:gd name="T71" fmla="*/ 9 h 246"/>
                  <a:gd name="T72" fmla="*/ 1811 w 2005"/>
                  <a:gd name="T73" fmla="*/ 6 h 246"/>
                  <a:gd name="T74" fmla="*/ 1850 w 2005"/>
                  <a:gd name="T75" fmla="*/ 3 h 246"/>
                  <a:gd name="T76" fmla="*/ 1887 w 2005"/>
                  <a:gd name="T77" fmla="*/ 1 h 246"/>
                  <a:gd name="T78" fmla="*/ 1926 w 2005"/>
                  <a:gd name="T79" fmla="*/ 0 h 246"/>
                  <a:gd name="T80" fmla="*/ 1963 w 2005"/>
                  <a:gd name="T81" fmla="*/ 0 h 246"/>
                  <a:gd name="T82" fmla="*/ 1997 w 2005"/>
                  <a:gd name="T83" fmla="*/ 2 h 246"/>
                  <a:gd name="T84" fmla="*/ 2005 w 2005"/>
                  <a:gd name="T85" fmla="*/ 23 h 246"/>
                  <a:gd name="T86" fmla="*/ 2005 w 2005"/>
                  <a:gd name="T87" fmla="*/ 23 h 2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005" h="246">
                    <a:moveTo>
                      <a:pt x="2005" y="23"/>
                    </a:moveTo>
                    <a:lnTo>
                      <a:pt x="2005" y="34"/>
                    </a:lnTo>
                    <a:lnTo>
                      <a:pt x="1809" y="56"/>
                    </a:lnTo>
                    <a:lnTo>
                      <a:pt x="1610" y="77"/>
                    </a:lnTo>
                    <a:lnTo>
                      <a:pt x="1412" y="98"/>
                    </a:lnTo>
                    <a:lnTo>
                      <a:pt x="1216" y="119"/>
                    </a:lnTo>
                    <a:lnTo>
                      <a:pt x="1017" y="141"/>
                    </a:lnTo>
                    <a:lnTo>
                      <a:pt x="819" y="161"/>
                    </a:lnTo>
                    <a:lnTo>
                      <a:pt x="620" y="183"/>
                    </a:lnTo>
                    <a:lnTo>
                      <a:pt x="421" y="203"/>
                    </a:lnTo>
                    <a:lnTo>
                      <a:pt x="220" y="224"/>
                    </a:lnTo>
                    <a:lnTo>
                      <a:pt x="19" y="246"/>
                    </a:lnTo>
                    <a:lnTo>
                      <a:pt x="17" y="242"/>
                    </a:lnTo>
                    <a:lnTo>
                      <a:pt x="15" y="239"/>
                    </a:lnTo>
                    <a:lnTo>
                      <a:pt x="12" y="235"/>
                    </a:lnTo>
                    <a:lnTo>
                      <a:pt x="10" y="232"/>
                    </a:lnTo>
                    <a:lnTo>
                      <a:pt x="5" y="229"/>
                    </a:lnTo>
                    <a:lnTo>
                      <a:pt x="2" y="224"/>
                    </a:lnTo>
                    <a:lnTo>
                      <a:pt x="2" y="221"/>
                    </a:lnTo>
                    <a:lnTo>
                      <a:pt x="0" y="217"/>
                    </a:lnTo>
                    <a:lnTo>
                      <a:pt x="0" y="213"/>
                    </a:lnTo>
                    <a:lnTo>
                      <a:pt x="2" y="208"/>
                    </a:lnTo>
                    <a:lnTo>
                      <a:pt x="159" y="183"/>
                    </a:lnTo>
                    <a:lnTo>
                      <a:pt x="319" y="161"/>
                    </a:lnTo>
                    <a:lnTo>
                      <a:pt x="480" y="141"/>
                    </a:lnTo>
                    <a:lnTo>
                      <a:pt x="642" y="121"/>
                    </a:lnTo>
                    <a:lnTo>
                      <a:pt x="806" y="104"/>
                    </a:lnTo>
                    <a:lnTo>
                      <a:pt x="970" y="87"/>
                    </a:lnTo>
                    <a:lnTo>
                      <a:pt x="1135" y="71"/>
                    </a:lnTo>
                    <a:lnTo>
                      <a:pt x="1301" y="54"/>
                    </a:lnTo>
                    <a:lnTo>
                      <a:pt x="1468" y="38"/>
                    </a:lnTo>
                    <a:lnTo>
                      <a:pt x="1635" y="19"/>
                    </a:lnTo>
                    <a:lnTo>
                      <a:pt x="1667" y="17"/>
                    </a:lnTo>
                    <a:lnTo>
                      <a:pt x="1698" y="15"/>
                    </a:lnTo>
                    <a:lnTo>
                      <a:pt x="1735" y="11"/>
                    </a:lnTo>
                    <a:lnTo>
                      <a:pt x="1772" y="9"/>
                    </a:lnTo>
                    <a:lnTo>
                      <a:pt x="1811" y="6"/>
                    </a:lnTo>
                    <a:lnTo>
                      <a:pt x="1850" y="3"/>
                    </a:lnTo>
                    <a:lnTo>
                      <a:pt x="1887" y="1"/>
                    </a:lnTo>
                    <a:lnTo>
                      <a:pt x="1926" y="0"/>
                    </a:lnTo>
                    <a:lnTo>
                      <a:pt x="1963" y="0"/>
                    </a:lnTo>
                    <a:lnTo>
                      <a:pt x="1997" y="2"/>
                    </a:lnTo>
                    <a:lnTo>
                      <a:pt x="2005" y="23"/>
                    </a:lnTo>
                    <a:lnTo>
                      <a:pt x="2005" y="23"/>
                    </a:lnTo>
                    <a:close/>
                  </a:path>
                </a:pathLst>
              </a:custGeom>
              <a:solidFill>
                <a:srgbClr val="FFB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8572" name="Freeform 28"/>
              <p:cNvSpPr>
                <a:spLocks/>
              </p:cNvSpPr>
              <p:nvPr/>
            </p:nvSpPr>
            <p:spPr bwMode="auto">
              <a:xfrm>
                <a:off x="3358" y="349"/>
                <a:ext cx="331" cy="232"/>
              </a:xfrm>
              <a:custGeom>
                <a:avLst/>
                <a:gdLst>
                  <a:gd name="T0" fmla="*/ 204 w 331"/>
                  <a:gd name="T1" fmla="*/ 18 h 232"/>
                  <a:gd name="T2" fmla="*/ 221 w 331"/>
                  <a:gd name="T3" fmla="*/ 30 h 232"/>
                  <a:gd name="T4" fmla="*/ 228 w 331"/>
                  <a:gd name="T5" fmla="*/ 41 h 232"/>
                  <a:gd name="T6" fmla="*/ 231 w 331"/>
                  <a:gd name="T7" fmla="*/ 54 h 232"/>
                  <a:gd name="T8" fmla="*/ 221 w 331"/>
                  <a:gd name="T9" fmla="*/ 66 h 232"/>
                  <a:gd name="T10" fmla="*/ 206 w 331"/>
                  <a:gd name="T11" fmla="*/ 73 h 232"/>
                  <a:gd name="T12" fmla="*/ 191 w 331"/>
                  <a:gd name="T13" fmla="*/ 78 h 232"/>
                  <a:gd name="T14" fmla="*/ 177 w 331"/>
                  <a:gd name="T15" fmla="*/ 81 h 232"/>
                  <a:gd name="T16" fmla="*/ 164 w 331"/>
                  <a:gd name="T17" fmla="*/ 86 h 232"/>
                  <a:gd name="T18" fmla="*/ 155 w 331"/>
                  <a:gd name="T19" fmla="*/ 91 h 232"/>
                  <a:gd name="T20" fmla="*/ 167 w 331"/>
                  <a:gd name="T21" fmla="*/ 97 h 232"/>
                  <a:gd name="T22" fmla="*/ 206 w 331"/>
                  <a:gd name="T23" fmla="*/ 96 h 232"/>
                  <a:gd name="T24" fmla="*/ 250 w 331"/>
                  <a:gd name="T25" fmla="*/ 95 h 232"/>
                  <a:gd name="T26" fmla="*/ 289 w 331"/>
                  <a:gd name="T27" fmla="*/ 98 h 232"/>
                  <a:gd name="T28" fmla="*/ 319 w 331"/>
                  <a:gd name="T29" fmla="*/ 112 h 232"/>
                  <a:gd name="T30" fmla="*/ 331 w 331"/>
                  <a:gd name="T31" fmla="*/ 136 h 232"/>
                  <a:gd name="T32" fmla="*/ 329 w 331"/>
                  <a:gd name="T33" fmla="*/ 155 h 232"/>
                  <a:gd name="T34" fmla="*/ 319 w 331"/>
                  <a:gd name="T35" fmla="*/ 175 h 232"/>
                  <a:gd name="T36" fmla="*/ 302 w 331"/>
                  <a:gd name="T37" fmla="*/ 192 h 232"/>
                  <a:gd name="T38" fmla="*/ 280 w 331"/>
                  <a:gd name="T39" fmla="*/ 208 h 232"/>
                  <a:gd name="T40" fmla="*/ 255 w 331"/>
                  <a:gd name="T41" fmla="*/ 218 h 232"/>
                  <a:gd name="T42" fmla="*/ 238 w 331"/>
                  <a:gd name="T43" fmla="*/ 223 h 232"/>
                  <a:gd name="T44" fmla="*/ 218 w 331"/>
                  <a:gd name="T45" fmla="*/ 226 h 232"/>
                  <a:gd name="T46" fmla="*/ 199 w 331"/>
                  <a:gd name="T47" fmla="*/ 229 h 232"/>
                  <a:gd name="T48" fmla="*/ 179 w 331"/>
                  <a:gd name="T49" fmla="*/ 231 h 232"/>
                  <a:gd name="T50" fmla="*/ 167 w 331"/>
                  <a:gd name="T51" fmla="*/ 207 h 232"/>
                  <a:gd name="T52" fmla="*/ 150 w 331"/>
                  <a:gd name="T53" fmla="*/ 159 h 232"/>
                  <a:gd name="T54" fmla="*/ 118 w 331"/>
                  <a:gd name="T55" fmla="*/ 114 h 232"/>
                  <a:gd name="T56" fmla="*/ 76 w 331"/>
                  <a:gd name="T57" fmla="*/ 71 h 232"/>
                  <a:gd name="T58" fmla="*/ 27 w 331"/>
                  <a:gd name="T59" fmla="*/ 30 h 232"/>
                  <a:gd name="T60" fmla="*/ 17 w 331"/>
                  <a:gd name="T61" fmla="*/ 6 h 232"/>
                  <a:gd name="T62" fmla="*/ 57 w 331"/>
                  <a:gd name="T63" fmla="*/ 1 h 232"/>
                  <a:gd name="T64" fmla="*/ 101 w 331"/>
                  <a:gd name="T65" fmla="*/ 0 h 232"/>
                  <a:gd name="T66" fmla="*/ 142 w 331"/>
                  <a:gd name="T67" fmla="*/ 1 h 232"/>
                  <a:gd name="T68" fmla="*/ 179 w 331"/>
                  <a:gd name="T69" fmla="*/ 8 h 232"/>
                  <a:gd name="T70" fmla="*/ 194 w 331"/>
                  <a:gd name="T71" fmla="*/ 13 h 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31" h="232">
                    <a:moveTo>
                      <a:pt x="194" y="13"/>
                    </a:moveTo>
                    <a:lnTo>
                      <a:pt x="204" y="18"/>
                    </a:lnTo>
                    <a:lnTo>
                      <a:pt x="213" y="23"/>
                    </a:lnTo>
                    <a:lnTo>
                      <a:pt x="221" y="30"/>
                    </a:lnTo>
                    <a:lnTo>
                      <a:pt x="226" y="35"/>
                    </a:lnTo>
                    <a:lnTo>
                      <a:pt x="228" y="41"/>
                    </a:lnTo>
                    <a:lnTo>
                      <a:pt x="231" y="48"/>
                    </a:lnTo>
                    <a:lnTo>
                      <a:pt x="231" y="54"/>
                    </a:lnTo>
                    <a:lnTo>
                      <a:pt x="228" y="61"/>
                    </a:lnTo>
                    <a:lnTo>
                      <a:pt x="221" y="66"/>
                    </a:lnTo>
                    <a:lnTo>
                      <a:pt x="213" y="71"/>
                    </a:lnTo>
                    <a:lnTo>
                      <a:pt x="206" y="73"/>
                    </a:lnTo>
                    <a:lnTo>
                      <a:pt x="199" y="75"/>
                    </a:lnTo>
                    <a:lnTo>
                      <a:pt x="191" y="78"/>
                    </a:lnTo>
                    <a:lnTo>
                      <a:pt x="184" y="80"/>
                    </a:lnTo>
                    <a:lnTo>
                      <a:pt x="177" y="81"/>
                    </a:lnTo>
                    <a:lnTo>
                      <a:pt x="169" y="83"/>
                    </a:lnTo>
                    <a:lnTo>
                      <a:pt x="164" y="86"/>
                    </a:lnTo>
                    <a:lnTo>
                      <a:pt x="157" y="88"/>
                    </a:lnTo>
                    <a:lnTo>
                      <a:pt x="155" y="91"/>
                    </a:lnTo>
                    <a:lnTo>
                      <a:pt x="150" y="95"/>
                    </a:lnTo>
                    <a:lnTo>
                      <a:pt x="167" y="97"/>
                    </a:lnTo>
                    <a:lnTo>
                      <a:pt x="187" y="97"/>
                    </a:lnTo>
                    <a:lnTo>
                      <a:pt x="206" y="96"/>
                    </a:lnTo>
                    <a:lnTo>
                      <a:pt x="228" y="95"/>
                    </a:lnTo>
                    <a:lnTo>
                      <a:pt x="250" y="95"/>
                    </a:lnTo>
                    <a:lnTo>
                      <a:pt x="270" y="95"/>
                    </a:lnTo>
                    <a:lnTo>
                      <a:pt x="289" y="98"/>
                    </a:lnTo>
                    <a:lnTo>
                      <a:pt x="307" y="103"/>
                    </a:lnTo>
                    <a:lnTo>
                      <a:pt x="319" y="112"/>
                    </a:lnTo>
                    <a:lnTo>
                      <a:pt x="326" y="125"/>
                    </a:lnTo>
                    <a:lnTo>
                      <a:pt x="331" y="136"/>
                    </a:lnTo>
                    <a:lnTo>
                      <a:pt x="331" y="146"/>
                    </a:lnTo>
                    <a:lnTo>
                      <a:pt x="329" y="155"/>
                    </a:lnTo>
                    <a:lnTo>
                      <a:pt x="326" y="166"/>
                    </a:lnTo>
                    <a:lnTo>
                      <a:pt x="319" y="175"/>
                    </a:lnTo>
                    <a:lnTo>
                      <a:pt x="312" y="183"/>
                    </a:lnTo>
                    <a:lnTo>
                      <a:pt x="302" y="192"/>
                    </a:lnTo>
                    <a:lnTo>
                      <a:pt x="292" y="200"/>
                    </a:lnTo>
                    <a:lnTo>
                      <a:pt x="280" y="208"/>
                    </a:lnTo>
                    <a:lnTo>
                      <a:pt x="265" y="215"/>
                    </a:lnTo>
                    <a:lnTo>
                      <a:pt x="255" y="218"/>
                    </a:lnTo>
                    <a:lnTo>
                      <a:pt x="248" y="222"/>
                    </a:lnTo>
                    <a:lnTo>
                      <a:pt x="238" y="223"/>
                    </a:lnTo>
                    <a:lnTo>
                      <a:pt x="228" y="225"/>
                    </a:lnTo>
                    <a:lnTo>
                      <a:pt x="218" y="226"/>
                    </a:lnTo>
                    <a:lnTo>
                      <a:pt x="209" y="227"/>
                    </a:lnTo>
                    <a:lnTo>
                      <a:pt x="199" y="229"/>
                    </a:lnTo>
                    <a:lnTo>
                      <a:pt x="189" y="230"/>
                    </a:lnTo>
                    <a:lnTo>
                      <a:pt x="179" y="231"/>
                    </a:lnTo>
                    <a:lnTo>
                      <a:pt x="169" y="232"/>
                    </a:lnTo>
                    <a:lnTo>
                      <a:pt x="167" y="207"/>
                    </a:lnTo>
                    <a:lnTo>
                      <a:pt x="160" y="183"/>
                    </a:lnTo>
                    <a:lnTo>
                      <a:pt x="150" y="159"/>
                    </a:lnTo>
                    <a:lnTo>
                      <a:pt x="135" y="136"/>
                    </a:lnTo>
                    <a:lnTo>
                      <a:pt x="118" y="114"/>
                    </a:lnTo>
                    <a:lnTo>
                      <a:pt x="98" y="93"/>
                    </a:lnTo>
                    <a:lnTo>
                      <a:pt x="76" y="71"/>
                    </a:lnTo>
                    <a:lnTo>
                      <a:pt x="52" y="50"/>
                    </a:lnTo>
                    <a:lnTo>
                      <a:pt x="27" y="30"/>
                    </a:lnTo>
                    <a:lnTo>
                      <a:pt x="0" y="9"/>
                    </a:lnTo>
                    <a:lnTo>
                      <a:pt x="17" y="6"/>
                    </a:lnTo>
                    <a:lnTo>
                      <a:pt x="37" y="3"/>
                    </a:lnTo>
                    <a:lnTo>
                      <a:pt x="57" y="1"/>
                    </a:lnTo>
                    <a:lnTo>
                      <a:pt x="79" y="0"/>
                    </a:lnTo>
                    <a:lnTo>
                      <a:pt x="101" y="0"/>
                    </a:lnTo>
                    <a:lnTo>
                      <a:pt x="120" y="0"/>
                    </a:lnTo>
                    <a:lnTo>
                      <a:pt x="142" y="1"/>
                    </a:lnTo>
                    <a:lnTo>
                      <a:pt x="162" y="5"/>
                    </a:lnTo>
                    <a:lnTo>
                      <a:pt x="179" y="8"/>
                    </a:lnTo>
                    <a:lnTo>
                      <a:pt x="194" y="13"/>
                    </a:lnTo>
                    <a:lnTo>
                      <a:pt x="194" y="13"/>
                    </a:ln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8573" name="Freeform 29"/>
              <p:cNvSpPr>
                <a:spLocks/>
              </p:cNvSpPr>
              <p:nvPr/>
            </p:nvSpPr>
            <p:spPr bwMode="auto">
              <a:xfrm>
                <a:off x="2405" y="362"/>
                <a:ext cx="1095" cy="609"/>
              </a:xfrm>
              <a:custGeom>
                <a:avLst/>
                <a:gdLst>
                  <a:gd name="T0" fmla="*/ 1059 w 1095"/>
                  <a:gd name="T1" fmla="*/ 118 h 609"/>
                  <a:gd name="T2" fmla="*/ 1095 w 1095"/>
                  <a:gd name="T3" fmla="*/ 205 h 609"/>
                  <a:gd name="T4" fmla="*/ 1078 w 1095"/>
                  <a:gd name="T5" fmla="*/ 293 h 609"/>
                  <a:gd name="T6" fmla="*/ 1022 w 1095"/>
                  <a:gd name="T7" fmla="*/ 379 h 609"/>
                  <a:gd name="T8" fmla="*/ 943 w 1095"/>
                  <a:gd name="T9" fmla="*/ 460 h 609"/>
                  <a:gd name="T10" fmla="*/ 870 w 1095"/>
                  <a:gd name="T11" fmla="*/ 516 h 609"/>
                  <a:gd name="T12" fmla="*/ 796 w 1095"/>
                  <a:gd name="T13" fmla="*/ 552 h 609"/>
                  <a:gd name="T14" fmla="*/ 713 w 1095"/>
                  <a:gd name="T15" fmla="*/ 582 h 609"/>
                  <a:gd name="T16" fmla="*/ 622 w 1095"/>
                  <a:gd name="T17" fmla="*/ 603 h 609"/>
                  <a:gd name="T18" fmla="*/ 522 w 1095"/>
                  <a:gd name="T19" fmla="*/ 609 h 609"/>
                  <a:gd name="T20" fmla="*/ 402 w 1095"/>
                  <a:gd name="T21" fmla="*/ 596 h 609"/>
                  <a:gd name="T22" fmla="*/ 284 w 1095"/>
                  <a:gd name="T23" fmla="*/ 568 h 609"/>
                  <a:gd name="T24" fmla="*/ 184 w 1095"/>
                  <a:gd name="T25" fmla="*/ 524 h 609"/>
                  <a:gd name="T26" fmla="*/ 103 w 1095"/>
                  <a:gd name="T27" fmla="*/ 473 h 609"/>
                  <a:gd name="T28" fmla="*/ 41 w 1095"/>
                  <a:gd name="T29" fmla="*/ 417 h 609"/>
                  <a:gd name="T30" fmla="*/ 5 w 1095"/>
                  <a:gd name="T31" fmla="*/ 355 h 609"/>
                  <a:gd name="T32" fmla="*/ 0 w 1095"/>
                  <a:gd name="T33" fmla="*/ 292 h 609"/>
                  <a:gd name="T34" fmla="*/ 17 w 1095"/>
                  <a:gd name="T35" fmla="*/ 230 h 609"/>
                  <a:gd name="T36" fmla="*/ 54 w 1095"/>
                  <a:gd name="T37" fmla="*/ 171 h 609"/>
                  <a:gd name="T38" fmla="*/ 100 w 1095"/>
                  <a:gd name="T39" fmla="*/ 115 h 609"/>
                  <a:gd name="T40" fmla="*/ 139 w 1095"/>
                  <a:gd name="T41" fmla="*/ 84 h 609"/>
                  <a:gd name="T42" fmla="*/ 166 w 1095"/>
                  <a:gd name="T43" fmla="*/ 78 h 609"/>
                  <a:gd name="T44" fmla="*/ 191 w 1095"/>
                  <a:gd name="T45" fmla="*/ 73 h 609"/>
                  <a:gd name="T46" fmla="*/ 215 w 1095"/>
                  <a:gd name="T47" fmla="*/ 70 h 609"/>
                  <a:gd name="T48" fmla="*/ 242 w 1095"/>
                  <a:gd name="T49" fmla="*/ 73 h 609"/>
                  <a:gd name="T50" fmla="*/ 247 w 1095"/>
                  <a:gd name="T51" fmla="*/ 76 h 609"/>
                  <a:gd name="T52" fmla="*/ 230 w 1095"/>
                  <a:gd name="T53" fmla="*/ 80 h 609"/>
                  <a:gd name="T54" fmla="*/ 215 w 1095"/>
                  <a:gd name="T55" fmla="*/ 85 h 609"/>
                  <a:gd name="T56" fmla="*/ 201 w 1095"/>
                  <a:gd name="T57" fmla="*/ 92 h 609"/>
                  <a:gd name="T58" fmla="*/ 189 w 1095"/>
                  <a:gd name="T59" fmla="*/ 100 h 609"/>
                  <a:gd name="T60" fmla="*/ 184 w 1095"/>
                  <a:gd name="T61" fmla="*/ 116 h 609"/>
                  <a:gd name="T62" fmla="*/ 220 w 1095"/>
                  <a:gd name="T63" fmla="*/ 109 h 609"/>
                  <a:gd name="T64" fmla="*/ 262 w 1095"/>
                  <a:gd name="T65" fmla="*/ 100 h 609"/>
                  <a:gd name="T66" fmla="*/ 304 w 1095"/>
                  <a:gd name="T67" fmla="*/ 92 h 609"/>
                  <a:gd name="T68" fmla="*/ 350 w 1095"/>
                  <a:gd name="T69" fmla="*/ 90 h 609"/>
                  <a:gd name="T70" fmla="*/ 397 w 1095"/>
                  <a:gd name="T71" fmla="*/ 96 h 609"/>
                  <a:gd name="T72" fmla="*/ 407 w 1095"/>
                  <a:gd name="T73" fmla="*/ 90 h 609"/>
                  <a:gd name="T74" fmla="*/ 409 w 1095"/>
                  <a:gd name="T75" fmla="*/ 84 h 609"/>
                  <a:gd name="T76" fmla="*/ 407 w 1095"/>
                  <a:gd name="T77" fmla="*/ 78 h 609"/>
                  <a:gd name="T78" fmla="*/ 402 w 1095"/>
                  <a:gd name="T79" fmla="*/ 73 h 609"/>
                  <a:gd name="T80" fmla="*/ 397 w 1095"/>
                  <a:gd name="T81" fmla="*/ 67 h 609"/>
                  <a:gd name="T82" fmla="*/ 392 w 1095"/>
                  <a:gd name="T83" fmla="*/ 67 h 609"/>
                  <a:gd name="T84" fmla="*/ 387 w 1095"/>
                  <a:gd name="T85" fmla="*/ 67 h 609"/>
                  <a:gd name="T86" fmla="*/ 380 w 1095"/>
                  <a:gd name="T87" fmla="*/ 66 h 609"/>
                  <a:gd name="T88" fmla="*/ 375 w 1095"/>
                  <a:gd name="T89" fmla="*/ 65 h 609"/>
                  <a:gd name="T90" fmla="*/ 372 w 1095"/>
                  <a:gd name="T91" fmla="*/ 61 h 609"/>
                  <a:gd name="T92" fmla="*/ 426 w 1095"/>
                  <a:gd name="T93" fmla="*/ 52 h 609"/>
                  <a:gd name="T94" fmla="*/ 537 w 1095"/>
                  <a:gd name="T95" fmla="*/ 42 h 609"/>
                  <a:gd name="T96" fmla="*/ 647 w 1095"/>
                  <a:gd name="T97" fmla="*/ 29 h 609"/>
                  <a:gd name="T98" fmla="*/ 755 w 1095"/>
                  <a:gd name="T99" fmla="*/ 18 h 609"/>
                  <a:gd name="T100" fmla="*/ 865 w 1095"/>
                  <a:gd name="T101" fmla="*/ 6 h 609"/>
                  <a:gd name="T102" fmla="*/ 1015 w 1095"/>
                  <a:gd name="T103" fmla="*/ 75 h 6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95" h="609">
                    <a:moveTo>
                      <a:pt x="1015" y="75"/>
                    </a:moveTo>
                    <a:lnTo>
                      <a:pt x="1059" y="118"/>
                    </a:lnTo>
                    <a:lnTo>
                      <a:pt x="1083" y="162"/>
                    </a:lnTo>
                    <a:lnTo>
                      <a:pt x="1095" y="205"/>
                    </a:lnTo>
                    <a:lnTo>
                      <a:pt x="1091" y="249"/>
                    </a:lnTo>
                    <a:lnTo>
                      <a:pt x="1078" y="293"/>
                    </a:lnTo>
                    <a:lnTo>
                      <a:pt x="1054" y="337"/>
                    </a:lnTo>
                    <a:lnTo>
                      <a:pt x="1022" y="379"/>
                    </a:lnTo>
                    <a:lnTo>
                      <a:pt x="985" y="420"/>
                    </a:lnTo>
                    <a:lnTo>
                      <a:pt x="943" y="460"/>
                    </a:lnTo>
                    <a:lnTo>
                      <a:pt x="902" y="499"/>
                    </a:lnTo>
                    <a:lnTo>
                      <a:pt x="870" y="516"/>
                    </a:lnTo>
                    <a:lnTo>
                      <a:pt x="833" y="534"/>
                    </a:lnTo>
                    <a:lnTo>
                      <a:pt x="796" y="552"/>
                    </a:lnTo>
                    <a:lnTo>
                      <a:pt x="757" y="568"/>
                    </a:lnTo>
                    <a:lnTo>
                      <a:pt x="713" y="582"/>
                    </a:lnTo>
                    <a:lnTo>
                      <a:pt x="669" y="594"/>
                    </a:lnTo>
                    <a:lnTo>
                      <a:pt x="622" y="603"/>
                    </a:lnTo>
                    <a:lnTo>
                      <a:pt x="571" y="609"/>
                    </a:lnTo>
                    <a:lnTo>
                      <a:pt x="522" y="609"/>
                    </a:lnTo>
                    <a:lnTo>
                      <a:pt x="468" y="605"/>
                    </a:lnTo>
                    <a:lnTo>
                      <a:pt x="402" y="596"/>
                    </a:lnTo>
                    <a:lnTo>
                      <a:pt x="340" y="584"/>
                    </a:lnTo>
                    <a:lnTo>
                      <a:pt x="284" y="568"/>
                    </a:lnTo>
                    <a:lnTo>
                      <a:pt x="233" y="547"/>
                    </a:lnTo>
                    <a:lnTo>
                      <a:pt x="184" y="524"/>
                    </a:lnTo>
                    <a:lnTo>
                      <a:pt x="142" y="500"/>
                    </a:lnTo>
                    <a:lnTo>
                      <a:pt x="103" y="473"/>
                    </a:lnTo>
                    <a:lnTo>
                      <a:pt x="71" y="445"/>
                    </a:lnTo>
                    <a:lnTo>
                      <a:pt x="41" y="417"/>
                    </a:lnTo>
                    <a:lnTo>
                      <a:pt x="19" y="387"/>
                    </a:lnTo>
                    <a:lnTo>
                      <a:pt x="5" y="355"/>
                    </a:lnTo>
                    <a:lnTo>
                      <a:pt x="0" y="323"/>
                    </a:lnTo>
                    <a:lnTo>
                      <a:pt x="0" y="292"/>
                    </a:lnTo>
                    <a:lnTo>
                      <a:pt x="5" y="261"/>
                    </a:lnTo>
                    <a:lnTo>
                      <a:pt x="17" y="230"/>
                    </a:lnTo>
                    <a:lnTo>
                      <a:pt x="34" y="201"/>
                    </a:lnTo>
                    <a:lnTo>
                      <a:pt x="54" y="171"/>
                    </a:lnTo>
                    <a:lnTo>
                      <a:pt x="76" y="142"/>
                    </a:lnTo>
                    <a:lnTo>
                      <a:pt x="100" y="115"/>
                    </a:lnTo>
                    <a:lnTo>
                      <a:pt x="125" y="88"/>
                    </a:lnTo>
                    <a:lnTo>
                      <a:pt x="139" y="84"/>
                    </a:lnTo>
                    <a:lnTo>
                      <a:pt x="154" y="82"/>
                    </a:lnTo>
                    <a:lnTo>
                      <a:pt x="166" y="78"/>
                    </a:lnTo>
                    <a:lnTo>
                      <a:pt x="179" y="76"/>
                    </a:lnTo>
                    <a:lnTo>
                      <a:pt x="191" y="73"/>
                    </a:lnTo>
                    <a:lnTo>
                      <a:pt x="203" y="72"/>
                    </a:lnTo>
                    <a:lnTo>
                      <a:pt x="215" y="70"/>
                    </a:lnTo>
                    <a:lnTo>
                      <a:pt x="230" y="70"/>
                    </a:lnTo>
                    <a:lnTo>
                      <a:pt x="242" y="73"/>
                    </a:lnTo>
                    <a:lnTo>
                      <a:pt x="257" y="75"/>
                    </a:lnTo>
                    <a:lnTo>
                      <a:pt x="247" y="76"/>
                    </a:lnTo>
                    <a:lnTo>
                      <a:pt x="240" y="77"/>
                    </a:lnTo>
                    <a:lnTo>
                      <a:pt x="230" y="80"/>
                    </a:lnTo>
                    <a:lnTo>
                      <a:pt x="223" y="82"/>
                    </a:lnTo>
                    <a:lnTo>
                      <a:pt x="215" y="85"/>
                    </a:lnTo>
                    <a:lnTo>
                      <a:pt x="208" y="89"/>
                    </a:lnTo>
                    <a:lnTo>
                      <a:pt x="201" y="92"/>
                    </a:lnTo>
                    <a:lnTo>
                      <a:pt x="196" y="96"/>
                    </a:lnTo>
                    <a:lnTo>
                      <a:pt x="189" y="100"/>
                    </a:lnTo>
                    <a:lnTo>
                      <a:pt x="184" y="102"/>
                    </a:lnTo>
                    <a:lnTo>
                      <a:pt x="184" y="116"/>
                    </a:lnTo>
                    <a:lnTo>
                      <a:pt x="203" y="114"/>
                    </a:lnTo>
                    <a:lnTo>
                      <a:pt x="220" y="109"/>
                    </a:lnTo>
                    <a:lnTo>
                      <a:pt x="242" y="105"/>
                    </a:lnTo>
                    <a:lnTo>
                      <a:pt x="262" y="100"/>
                    </a:lnTo>
                    <a:lnTo>
                      <a:pt x="284" y="96"/>
                    </a:lnTo>
                    <a:lnTo>
                      <a:pt x="304" y="92"/>
                    </a:lnTo>
                    <a:lnTo>
                      <a:pt x="328" y="91"/>
                    </a:lnTo>
                    <a:lnTo>
                      <a:pt x="350" y="90"/>
                    </a:lnTo>
                    <a:lnTo>
                      <a:pt x="375" y="92"/>
                    </a:lnTo>
                    <a:lnTo>
                      <a:pt x="397" y="96"/>
                    </a:lnTo>
                    <a:lnTo>
                      <a:pt x="404" y="93"/>
                    </a:lnTo>
                    <a:lnTo>
                      <a:pt x="407" y="90"/>
                    </a:lnTo>
                    <a:lnTo>
                      <a:pt x="409" y="88"/>
                    </a:lnTo>
                    <a:lnTo>
                      <a:pt x="409" y="84"/>
                    </a:lnTo>
                    <a:lnTo>
                      <a:pt x="409" y="82"/>
                    </a:lnTo>
                    <a:lnTo>
                      <a:pt x="407" y="78"/>
                    </a:lnTo>
                    <a:lnTo>
                      <a:pt x="404" y="76"/>
                    </a:lnTo>
                    <a:lnTo>
                      <a:pt x="402" y="73"/>
                    </a:lnTo>
                    <a:lnTo>
                      <a:pt x="399" y="70"/>
                    </a:lnTo>
                    <a:lnTo>
                      <a:pt x="397" y="67"/>
                    </a:lnTo>
                    <a:lnTo>
                      <a:pt x="394" y="67"/>
                    </a:lnTo>
                    <a:lnTo>
                      <a:pt x="392" y="67"/>
                    </a:lnTo>
                    <a:lnTo>
                      <a:pt x="390" y="67"/>
                    </a:lnTo>
                    <a:lnTo>
                      <a:pt x="387" y="67"/>
                    </a:lnTo>
                    <a:lnTo>
                      <a:pt x="385" y="66"/>
                    </a:lnTo>
                    <a:lnTo>
                      <a:pt x="380" y="66"/>
                    </a:lnTo>
                    <a:lnTo>
                      <a:pt x="377" y="65"/>
                    </a:lnTo>
                    <a:lnTo>
                      <a:pt x="375" y="65"/>
                    </a:lnTo>
                    <a:lnTo>
                      <a:pt x="372" y="64"/>
                    </a:lnTo>
                    <a:lnTo>
                      <a:pt x="372" y="61"/>
                    </a:lnTo>
                    <a:lnTo>
                      <a:pt x="372" y="58"/>
                    </a:lnTo>
                    <a:lnTo>
                      <a:pt x="426" y="52"/>
                    </a:lnTo>
                    <a:lnTo>
                      <a:pt x="483" y="46"/>
                    </a:lnTo>
                    <a:lnTo>
                      <a:pt x="537" y="42"/>
                    </a:lnTo>
                    <a:lnTo>
                      <a:pt x="590" y="36"/>
                    </a:lnTo>
                    <a:lnTo>
                      <a:pt x="647" y="29"/>
                    </a:lnTo>
                    <a:lnTo>
                      <a:pt x="701" y="24"/>
                    </a:lnTo>
                    <a:lnTo>
                      <a:pt x="755" y="18"/>
                    </a:lnTo>
                    <a:lnTo>
                      <a:pt x="811" y="12"/>
                    </a:lnTo>
                    <a:lnTo>
                      <a:pt x="865" y="6"/>
                    </a:lnTo>
                    <a:lnTo>
                      <a:pt x="919" y="0"/>
                    </a:lnTo>
                    <a:lnTo>
                      <a:pt x="1015" y="75"/>
                    </a:lnTo>
                    <a:lnTo>
                      <a:pt x="1015" y="75"/>
                    </a:lnTo>
                    <a:close/>
                  </a:path>
                </a:pathLst>
              </a:custGeom>
              <a:solidFill>
                <a:srgbClr val="E2FF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8574" name="Freeform 30"/>
              <p:cNvSpPr>
                <a:spLocks/>
              </p:cNvSpPr>
              <p:nvPr/>
            </p:nvSpPr>
            <p:spPr bwMode="auto">
              <a:xfrm>
                <a:off x="3049" y="403"/>
                <a:ext cx="238" cy="47"/>
              </a:xfrm>
              <a:custGeom>
                <a:avLst/>
                <a:gdLst>
                  <a:gd name="T0" fmla="*/ 238 w 238"/>
                  <a:gd name="T1" fmla="*/ 34 h 47"/>
                  <a:gd name="T2" fmla="*/ 238 w 238"/>
                  <a:gd name="T3" fmla="*/ 47 h 47"/>
                  <a:gd name="T4" fmla="*/ 216 w 238"/>
                  <a:gd name="T5" fmla="*/ 44 h 47"/>
                  <a:gd name="T6" fmla="*/ 192 w 238"/>
                  <a:gd name="T7" fmla="*/ 41 h 47"/>
                  <a:gd name="T8" fmla="*/ 167 w 238"/>
                  <a:gd name="T9" fmla="*/ 39 h 47"/>
                  <a:gd name="T10" fmla="*/ 143 w 238"/>
                  <a:gd name="T11" fmla="*/ 36 h 47"/>
                  <a:gd name="T12" fmla="*/ 118 w 238"/>
                  <a:gd name="T13" fmla="*/ 35 h 47"/>
                  <a:gd name="T14" fmla="*/ 94 w 238"/>
                  <a:gd name="T15" fmla="*/ 35 h 47"/>
                  <a:gd name="T16" fmla="*/ 69 w 238"/>
                  <a:gd name="T17" fmla="*/ 36 h 47"/>
                  <a:gd name="T18" fmla="*/ 45 w 238"/>
                  <a:gd name="T19" fmla="*/ 37 h 47"/>
                  <a:gd name="T20" fmla="*/ 22 w 238"/>
                  <a:gd name="T21" fmla="*/ 41 h 47"/>
                  <a:gd name="T22" fmla="*/ 0 w 238"/>
                  <a:gd name="T23" fmla="*/ 47 h 47"/>
                  <a:gd name="T24" fmla="*/ 3 w 238"/>
                  <a:gd name="T25" fmla="*/ 40 h 47"/>
                  <a:gd name="T26" fmla="*/ 8 w 238"/>
                  <a:gd name="T27" fmla="*/ 33 h 47"/>
                  <a:gd name="T28" fmla="*/ 15 w 238"/>
                  <a:gd name="T29" fmla="*/ 27 h 47"/>
                  <a:gd name="T30" fmla="*/ 25 w 238"/>
                  <a:gd name="T31" fmla="*/ 23 h 47"/>
                  <a:gd name="T32" fmla="*/ 37 w 238"/>
                  <a:gd name="T33" fmla="*/ 18 h 47"/>
                  <a:gd name="T34" fmla="*/ 49 w 238"/>
                  <a:gd name="T35" fmla="*/ 13 h 47"/>
                  <a:gd name="T36" fmla="*/ 62 w 238"/>
                  <a:gd name="T37" fmla="*/ 10 h 47"/>
                  <a:gd name="T38" fmla="*/ 74 w 238"/>
                  <a:gd name="T39" fmla="*/ 7 h 47"/>
                  <a:gd name="T40" fmla="*/ 89 w 238"/>
                  <a:gd name="T41" fmla="*/ 3 h 47"/>
                  <a:gd name="T42" fmla="*/ 98 w 238"/>
                  <a:gd name="T43" fmla="*/ 0 h 47"/>
                  <a:gd name="T44" fmla="*/ 116 w 238"/>
                  <a:gd name="T45" fmla="*/ 0 h 47"/>
                  <a:gd name="T46" fmla="*/ 133 w 238"/>
                  <a:gd name="T47" fmla="*/ 0 h 47"/>
                  <a:gd name="T48" fmla="*/ 147 w 238"/>
                  <a:gd name="T49" fmla="*/ 1 h 47"/>
                  <a:gd name="T50" fmla="*/ 162 w 238"/>
                  <a:gd name="T51" fmla="*/ 4 h 47"/>
                  <a:gd name="T52" fmla="*/ 177 w 238"/>
                  <a:gd name="T53" fmla="*/ 8 h 47"/>
                  <a:gd name="T54" fmla="*/ 189 w 238"/>
                  <a:gd name="T55" fmla="*/ 12 h 47"/>
                  <a:gd name="T56" fmla="*/ 201 w 238"/>
                  <a:gd name="T57" fmla="*/ 17 h 47"/>
                  <a:gd name="T58" fmla="*/ 214 w 238"/>
                  <a:gd name="T59" fmla="*/ 23 h 47"/>
                  <a:gd name="T60" fmla="*/ 226 w 238"/>
                  <a:gd name="T61" fmla="*/ 28 h 47"/>
                  <a:gd name="T62" fmla="*/ 238 w 238"/>
                  <a:gd name="T63" fmla="*/ 34 h 47"/>
                  <a:gd name="T64" fmla="*/ 238 w 238"/>
                  <a:gd name="T65" fmla="*/ 34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38" h="47">
                    <a:moveTo>
                      <a:pt x="238" y="34"/>
                    </a:moveTo>
                    <a:lnTo>
                      <a:pt x="238" y="47"/>
                    </a:lnTo>
                    <a:lnTo>
                      <a:pt x="216" y="44"/>
                    </a:lnTo>
                    <a:lnTo>
                      <a:pt x="192" y="41"/>
                    </a:lnTo>
                    <a:lnTo>
                      <a:pt x="167" y="39"/>
                    </a:lnTo>
                    <a:lnTo>
                      <a:pt x="143" y="36"/>
                    </a:lnTo>
                    <a:lnTo>
                      <a:pt x="118" y="35"/>
                    </a:lnTo>
                    <a:lnTo>
                      <a:pt x="94" y="35"/>
                    </a:lnTo>
                    <a:lnTo>
                      <a:pt x="69" y="36"/>
                    </a:lnTo>
                    <a:lnTo>
                      <a:pt x="45" y="37"/>
                    </a:lnTo>
                    <a:lnTo>
                      <a:pt x="22" y="41"/>
                    </a:lnTo>
                    <a:lnTo>
                      <a:pt x="0" y="47"/>
                    </a:lnTo>
                    <a:lnTo>
                      <a:pt x="3" y="40"/>
                    </a:lnTo>
                    <a:lnTo>
                      <a:pt x="8" y="33"/>
                    </a:lnTo>
                    <a:lnTo>
                      <a:pt x="15" y="27"/>
                    </a:lnTo>
                    <a:lnTo>
                      <a:pt x="25" y="23"/>
                    </a:lnTo>
                    <a:lnTo>
                      <a:pt x="37" y="18"/>
                    </a:lnTo>
                    <a:lnTo>
                      <a:pt x="49" y="13"/>
                    </a:lnTo>
                    <a:lnTo>
                      <a:pt x="62" y="10"/>
                    </a:lnTo>
                    <a:lnTo>
                      <a:pt x="74" y="7"/>
                    </a:lnTo>
                    <a:lnTo>
                      <a:pt x="89" y="3"/>
                    </a:lnTo>
                    <a:lnTo>
                      <a:pt x="98" y="0"/>
                    </a:lnTo>
                    <a:lnTo>
                      <a:pt x="116" y="0"/>
                    </a:lnTo>
                    <a:lnTo>
                      <a:pt x="133" y="0"/>
                    </a:lnTo>
                    <a:lnTo>
                      <a:pt x="147" y="1"/>
                    </a:lnTo>
                    <a:lnTo>
                      <a:pt x="162" y="4"/>
                    </a:lnTo>
                    <a:lnTo>
                      <a:pt x="177" y="8"/>
                    </a:lnTo>
                    <a:lnTo>
                      <a:pt x="189" y="12"/>
                    </a:lnTo>
                    <a:lnTo>
                      <a:pt x="201" y="17"/>
                    </a:lnTo>
                    <a:lnTo>
                      <a:pt x="214" y="23"/>
                    </a:lnTo>
                    <a:lnTo>
                      <a:pt x="226" y="28"/>
                    </a:lnTo>
                    <a:lnTo>
                      <a:pt x="238" y="34"/>
                    </a:lnTo>
                    <a:lnTo>
                      <a:pt x="238" y="34"/>
                    </a:lnTo>
                    <a:close/>
                  </a:path>
                </a:pathLst>
              </a:custGeom>
              <a:solidFill>
                <a:srgbClr val="0019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8575" name="Freeform 31"/>
              <p:cNvSpPr>
                <a:spLocks/>
              </p:cNvSpPr>
              <p:nvPr/>
            </p:nvSpPr>
            <p:spPr bwMode="auto">
              <a:xfrm>
                <a:off x="2201" y="450"/>
                <a:ext cx="285" cy="209"/>
              </a:xfrm>
              <a:custGeom>
                <a:avLst/>
                <a:gdLst>
                  <a:gd name="T0" fmla="*/ 270 w 285"/>
                  <a:gd name="T1" fmla="*/ 19 h 209"/>
                  <a:gd name="T2" fmla="*/ 238 w 285"/>
                  <a:gd name="T3" fmla="*/ 59 h 209"/>
                  <a:gd name="T4" fmla="*/ 209 w 285"/>
                  <a:gd name="T5" fmla="*/ 100 h 209"/>
                  <a:gd name="T6" fmla="*/ 184 w 285"/>
                  <a:gd name="T7" fmla="*/ 141 h 209"/>
                  <a:gd name="T8" fmla="*/ 169 w 285"/>
                  <a:gd name="T9" fmla="*/ 184 h 209"/>
                  <a:gd name="T10" fmla="*/ 157 w 285"/>
                  <a:gd name="T11" fmla="*/ 208 h 209"/>
                  <a:gd name="T12" fmla="*/ 138 w 285"/>
                  <a:gd name="T13" fmla="*/ 209 h 209"/>
                  <a:gd name="T14" fmla="*/ 116 w 285"/>
                  <a:gd name="T15" fmla="*/ 206 h 209"/>
                  <a:gd name="T16" fmla="*/ 93 w 285"/>
                  <a:gd name="T17" fmla="*/ 203 h 209"/>
                  <a:gd name="T18" fmla="*/ 74 w 285"/>
                  <a:gd name="T19" fmla="*/ 198 h 209"/>
                  <a:gd name="T20" fmla="*/ 54 w 285"/>
                  <a:gd name="T21" fmla="*/ 190 h 209"/>
                  <a:gd name="T22" fmla="*/ 42 w 285"/>
                  <a:gd name="T23" fmla="*/ 180 h 209"/>
                  <a:gd name="T24" fmla="*/ 37 w 285"/>
                  <a:gd name="T25" fmla="*/ 168 h 209"/>
                  <a:gd name="T26" fmla="*/ 42 w 285"/>
                  <a:gd name="T27" fmla="*/ 156 h 209"/>
                  <a:gd name="T28" fmla="*/ 54 w 285"/>
                  <a:gd name="T29" fmla="*/ 145 h 209"/>
                  <a:gd name="T30" fmla="*/ 69 w 285"/>
                  <a:gd name="T31" fmla="*/ 136 h 209"/>
                  <a:gd name="T32" fmla="*/ 76 w 285"/>
                  <a:gd name="T33" fmla="*/ 132 h 209"/>
                  <a:gd name="T34" fmla="*/ 89 w 285"/>
                  <a:gd name="T35" fmla="*/ 130 h 209"/>
                  <a:gd name="T36" fmla="*/ 98 w 285"/>
                  <a:gd name="T37" fmla="*/ 128 h 209"/>
                  <a:gd name="T38" fmla="*/ 101 w 285"/>
                  <a:gd name="T39" fmla="*/ 122 h 209"/>
                  <a:gd name="T40" fmla="*/ 89 w 285"/>
                  <a:gd name="T41" fmla="*/ 115 h 209"/>
                  <a:gd name="T42" fmla="*/ 69 w 285"/>
                  <a:gd name="T43" fmla="*/ 114 h 209"/>
                  <a:gd name="T44" fmla="*/ 49 w 285"/>
                  <a:gd name="T45" fmla="*/ 116 h 209"/>
                  <a:gd name="T46" fmla="*/ 32 w 285"/>
                  <a:gd name="T47" fmla="*/ 118 h 209"/>
                  <a:gd name="T48" fmla="*/ 13 w 285"/>
                  <a:gd name="T49" fmla="*/ 117 h 209"/>
                  <a:gd name="T50" fmla="*/ 0 w 285"/>
                  <a:gd name="T51" fmla="*/ 102 h 209"/>
                  <a:gd name="T52" fmla="*/ 8 w 285"/>
                  <a:gd name="T53" fmla="*/ 80 h 209"/>
                  <a:gd name="T54" fmla="*/ 27 w 285"/>
                  <a:gd name="T55" fmla="*/ 56 h 209"/>
                  <a:gd name="T56" fmla="*/ 57 w 285"/>
                  <a:gd name="T57" fmla="*/ 35 h 209"/>
                  <a:gd name="T58" fmla="*/ 93 w 285"/>
                  <a:gd name="T59" fmla="*/ 18 h 209"/>
                  <a:gd name="T60" fmla="*/ 133 w 285"/>
                  <a:gd name="T61" fmla="*/ 10 h 209"/>
                  <a:gd name="T62" fmla="*/ 167 w 285"/>
                  <a:gd name="T63" fmla="*/ 8 h 209"/>
                  <a:gd name="T64" fmla="*/ 201 w 285"/>
                  <a:gd name="T65" fmla="*/ 5 h 209"/>
                  <a:gd name="T66" fmla="*/ 236 w 285"/>
                  <a:gd name="T67" fmla="*/ 3 h 209"/>
                  <a:gd name="T68" fmla="*/ 270 w 285"/>
                  <a:gd name="T69" fmla="*/ 1 h 209"/>
                  <a:gd name="T70" fmla="*/ 285 w 285"/>
                  <a:gd name="T71" fmla="*/ 0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85" h="209">
                    <a:moveTo>
                      <a:pt x="285" y="0"/>
                    </a:moveTo>
                    <a:lnTo>
                      <a:pt x="270" y="19"/>
                    </a:lnTo>
                    <a:lnTo>
                      <a:pt x="253" y="38"/>
                    </a:lnTo>
                    <a:lnTo>
                      <a:pt x="238" y="59"/>
                    </a:lnTo>
                    <a:lnTo>
                      <a:pt x="221" y="80"/>
                    </a:lnTo>
                    <a:lnTo>
                      <a:pt x="209" y="100"/>
                    </a:lnTo>
                    <a:lnTo>
                      <a:pt x="194" y="121"/>
                    </a:lnTo>
                    <a:lnTo>
                      <a:pt x="184" y="141"/>
                    </a:lnTo>
                    <a:lnTo>
                      <a:pt x="174" y="162"/>
                    </a:lnTo>
                    <a:lnTo>
                      <a:pt x="169" y="184"/>
                    </a:lnTo>
                    <a:lnTo>
                      <a:pt x="167" y="205"/>
                    </a:lnTo>
                    <a:lnTo>
                      <a:pt x="157" y="208"/>
                    </a:lnTo>
                    <a:lnTo>
                      <a:pt x="147" y="209"/>
                    </a:lnTo>
                    <a:lnTo>
                      <a:pt x="138" y="209"/>
                    </a:lnTo>
                    <a:lnTo>
                      <a:pt x="125" y="208"/>
                    </a:lnTo>
                    <a:lnTo>
                      <a:pt x="116" y="206"/>
                    </a:lnTo>
                    <a:lnTo>
                      <a:pt x="103" y="205"/>
                    </a:lnTo>
                    <a:lnTo>
                      <a:pt x="93" y="203"/>
                    </a:lnTo>
                    <a:lnTo>
                      <a:pt x="84" y="201"/>
                    </a:lnTo>
                    <a:lnTo>
                      <a:pt x="74" y="198"/>
                    </a:lnTo>
                    <a:lnTo>
                      <a:pt x="64" y="196"/>
                    </a:lnTo>
                    <a:lnTo>
                      <a:pt x="54" y="190"/>
                    </a:lnTo>
                    <a:lnTo>
                      <a:pt x="47" y="185"/>
                    </a:lnTo>
                    <a:lnTo>
                      <a:pt x="42" y="180"/>
                    </a:lnTo>
                    <a:lnTo>
                      <a:pt x="40" y="174"/>
                    </a:lnTo>
                    <a:lnTo>
                      <a:pt x="37" y="168"/>
                    </a:lnTo>
                    <a:lnTo>
                      <a:pt x="40" y="162"/>
                    </a:lnTo>
                    <a:lnTo>
                      <a:pt x="42" y="156"/>
                    </a:lnTo>
                    <a:lnTo>
                      <a:pt x="47" y="150"/>
                    </a:lnTo>
                    <a:lnTo>
                      <a:pt x="54" y="145"/>
                    </a:lnTo>
                    <a:lnTo>
                      <a:pt x="64" y="138"/>
                    </a:lnTo>
                    <a:lnTo>
                      <a:pt x="69" y="136"/>
                    </a:lnTo>
                    <a:lnTo>
                      <a:pt x="71" y="133"/>
                    </a:lnTo>
                    <a:lnTo>
                      <a:pt x="76" y="132"/>
                    </a:lnTo>
                    <a:lnTo>
                      <a:pt x="84" y="131"/>
                    </a:lnTo>
                    <a:lnTo>
                      <a:pt x="89" y="130"/>
                    </a:lnTo>
                    <a:lnTo>
                      <a:pt x="93" y="129"/>
                    </a:lnTo>
                    <a:lnTo>
                      <a:pt x="98" y="128"/>
                    </a:lnTo>
                    <a:lnTo>
                      <a:pt x="101" y="125"/>
                    </a:lnTo>
                    <a:lnTo>
                      <a:pt x="101" y="122"/>
                    </a:lnTo>
                    <a:lnTo>
                      <a:pt x="98" y="117"/>
                    </a:lnTo>
                    <a:lnTo>
                      <a:pt x="89" y="115"/>
                    </a:lnTo>
                    <a:lnTo>
                      <a:pt x="79" y="114"/>
                    </a:lnTo>
                    <a:lnTo>
                      <a:pt x="69" y="114"/>
                    </a:lnTo>
                    <a:lnTo>
                      <a:pt x="59" y="115"/>
                    </a:lnTo>
                    <a:lnTo>
                      <a:pt x="49" y="116"/>
                    </a:lnTo>
                    <a:lnTo>
                      <a:pt x="42" y="118"/>
                    </a:lnTo>
                    <a:lnTo>
                      <a:pt x="32" y="118"/>
                    </a:lnTo>
                    <a:lnTo>
                      <a:pt x="22" y="118"/>
                    </a:lnTo>
                    <a:lnTo>
                      <a:pt x="13" y="117"/>
                    </a:lnTo>
                    <a:lnTo>
                      <a:pt x="3" y="114"/>
                    </a:lnTo>
                    <a:lnTo>
                      <a:pt x="0" y="102"/>
                    </a:lnTo>
                    <a:lnTo>
                      <a:pt x="3" y="91"/>
                    </a:lnTo>
                    <a:lnTo>
                      <a:pt x="8" y="80"/>
                    </a:lnTo>
                    <a:lnTo>
                      <a:pt x="15" y="67"/>
                    </a:lnTo>
                    <a:lnTo>
                      <a:pt x="27" y="56"/>
                    </a:lnTo>
                    <a:lnTo>
                      <a:pt x="40" y="45"/>
                    </a:lnTo>
                    <a:lnTo>
                      <a:pt x="57" y="35"/>
                    </a:lnTo>
                    <a:lnTo>
                      <a:pt x="74" y="26"/>
                    </a:lnTo>
                    <a:lnTo>
                      <a:pt x="93" y="18"/>
                    </a:lnTo>
                    <a:lnTo>
                      <a:pt x="116" y="11"/>
                    </a:lnTo>
                    <a:lnTo>
                      <a:pt x="133" y="10"/>
                    </a:lnTo>
                    <a:lnTo>
                      <a:pt x="150" y="9"/>
                    </a:lnTo>
                    <a:lnTo>
                      <a:pt x="167" y="8"/>
                    </a:lnTo>
                    <a:lnTo>
                      <a:pt x="184" y="6"/>
                    </a:lnTo>
                    <a:lnTo>
                      <a:pt x="201" y="5"/>
                    </a:lnTo>
                    <a:lnTo>
                      <a:pt x="218" y="4"/>
                    </a:lnTo>
                    <a:lnTo>
                      <a:pt x="236" y="3"/>
                    </a:lnTo>
                    <a:lnTo>
                      <a:pt x="253" y="2"/>
                    </a:lnTo>
                    <a:lnTo>
                      <a:pt x="270" y="1"/>
                    </a:lnTo>
                    <a:lnTo>
                      <a:pt x="285" y="0"/>
                    </a:lnTo>
                    <a:lnTo>
                      <a:pt x="285" y="0"/>
                    </a:ln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8576" name="Freeform 32"/>
              <p:cNvSpPr>
                <a:spLocks/>
              </p:cNvSpPr>
              <p:nvPr/>
            </p:nvSpPr>
            <p:spPr bwMode="auto">
              <a:xfrm>
                <a:off x="3059" y="478"/>
                <a:ext cx="177" cy="119"/>
              </a:xfrm>
              <a:custGeom>
                <a:avLst/>
                <a:gdLst>
                  <a:gd name="T0" fmla="*/ 177 w 177"/>
                  <a:gd name="T1" fmla="*/ 74 h 119"/>
                  <a:gd name="T2" fmla="*/ 172 w 177"/>
                  <a:gd name="T3" fmla="*/ 79 h 119"/>
                  <a:gd name="T4" fmla="*/ 167 w 177"/>
                  <a:gd name="T5" fmla="*/ 85 h 119"/>
                  <a:gd name="T6" fmla="*/ 160 w 177"/>
                  <a:gd name="T7" fmla="*/ 89 h 119"/>
                  <a:gd name="T8" fmla="*/ 155 w 177"/>
                  <a:gd name="T9" fmla="*/ 95 h 119"/>
                  <a:gd name="T10" fmla="*/ 150 w 177"/>
                  <a:gd name="T11" fmla="*/ 100 h 119"/>
                  <a:gd name="T12" fmla="*/ 142 w 177"/>
                  <a:gd name="T13" fmla="*/ 104 h 119"/>
                  <a:gd name="T14" fmla="*/ 135 w 177"/>
                  <a:gd name="T15" fmla="*/ 109 h 119"/>
                  <a:gd name="T16" fmla="*/ 128 w 177"/>
                  <a:gd name="T17" fmla="*/ 113 h 119"/>
                  <a:gd name="T18" fmla="*/ 115 w 177"/>
                  <a:gd name="T19" fmla="*/ 117 h 119"/>
                  <a:gd name="T20" fmla="*/ 103 w 177"/>
                  <a:gd name="T21" fmla="*/ 119 h 119"/>
                  <a:gd name="T22" fmla="*/ 93 w 177"/>
                  <a:gd name="T23" fmla="*/ 118 h 119"/>
                  <a:gd name="T24" fmla="*/ 81 w 177"/>
                  <a:gd name="T25" fmla="*/ 117 h 119"/>
                  <a:gd name="T26" fmla="*/ 71 w 177"/>
                  <a:gd name="T27" fmla="*/ 114 h 119"/>
                  <a:gd name="T28" fmla="*/ 59 w 177"/>
                  <a:gd name="T29" fmla="*/ 112 h 119"/>
                  <a:gd name="T30" fmla="*/ 49 w 177"/>
                  <a:gd name="T31" fmla="*/ 109 h 119"/>
                  <a:gd name="T32" fmla="*/ 39 w 177"/>
                  <a:gd name="T33" fmla="*/ 104 h 119"/>
                  <a:gd name="T34" fmla="*/ 30 w 177"/>
                  <a:gd name="T35" fmla="*/ 101 h 119"/>
                  <a:gd name="T36" fmla="*/ 22 w 177"/>
                  <a:gd name="T37" fmla="*/ 96 h 119"/>
                  <a:gd name="T38" fmla="*/ 15 w 177"/>
                  <a:gd name="T39" fmla="*/ 92 h 119"/>
                  <a:gd name="T40" fmla="*/ 8 w 177"/>
                  <a:gd name="T41" fmla="*/ 86 h 119"/>
                  <a:gd name="T42" fmla="*/ 5 w 177"/>
                  <a:gd name="T43" fmla="*/ 78 h 119"/>
                  <a:gd name="T44" fmla="*/ 3 w 177"/>
                  <a:gd name="T45" fmla="*/ 69 h 119"/>
                  <a:gd name="T46" fmla="*/ 0 w 177"/>
                  <a:gd name="T47" fmla="*/ 58 h 119"/>
                  <a:gd name="T48" fmla="*/ 0 w 177"/>
                  <a:gd name="T49" fmla="*/ 48 h 119"/>
                  <a:gd name="T50" fmla="*/ 0 w 177"/>
                  <a:gd name="T51" fmla="*/ 38 h 119"/>
                  <a:gd name="T52" fmla="*/ 5 w 177"/>
                  <a:gd name="T53" fmla="*/ 28 h 119"/>
                  <a:gd name="T54" fmla="*/ 12 w 177"/>
                  <a:gd name="T55" fmla="*/ 18 h 119"/>
                  <a:gd name="T56" fmla="*/ 22 w 177"/>
                  <a:gd name="T57" fmla="*/ 10 h 119"/>
                  <a:gd name="T58" fmla="*/ 39 w 177"/>
                  <a:gd name="T59" fmla="*/ 5 h 119"/>
                  <a:gd name="T60" fmla="*/ 59 w 177"/>
                  <a:gd name="T61" fmla="*/ 0 h 119"/>
                  <a:gd name="T62" fmla="*/ 84 w 177"/>
                  <a:gd name="T63" fmla="*/ 2 h 119"/>
                  <a:gd name="T64" fmla="*/ 103 w 177"/>
                  <a:gd name="T65" fmla="*/ 7 h 119"/>
                  <a:gd name="T66" fmla="*/ 120 w 177"/>
                  <a:gd name="T67" fmla="*/ 12 h 119"/>
                  <a:gd name="T68" fmla="*/ 135 w 177"/>
                  <a:gd name="T69" fmla="*/ 18 h 119"/>
                  <a:gd name="T70" fmla="*/ 145 w 177"/>
                  <a:gd name="T71" fmla="*/ 26 h 119"/>
                  <a:gd name="T72" fmla="*/ 155 w 177"/>
                  <a:gd name="T73" fmla="*/ 36 h 119"/>
                  <a:gd name="T74" fmla="*/ 162 w 177"/>
                  <a:gd name="T75" fmla="*/ 45 h 119"/>
                  <a:gd name="T76" fmla="*/ 167 w 177"/>
                  <a:gd name="T77" fmla="*/ 55 h 119"/>
                  <a:gd name="T78" fmla="*/ 172 w 177"/>
                  <a:gd name="T79" fmla="*/ 64 h 119"/>
                  <a:gd name="T80" fmla="*/ 177 w 177"/>
                  <a:gd name="T81" fmla="*/ 74 h 119"/>
                  <a:gd name="T82" fmla="*/ 177 w 177"/>
                  <a:gd name="T83" fmla="*/ 74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77" h="119">
                    <a:moveTo>
                      <a:pt x="177" y="74"/>
                    </a:moveTo>
                    <a:lnTo>
                      <a:pt x="172" y="79"/>
                    </a:lnTo>
                    <a:lnTo>
                      <a:pt x="167" y="85"/>
                    </a:lnTo>
                    <a:lnTo>
                      <a:pt x="160" y="89"/>
                    </a:lnTo>
                    <a:lnTo>
                      <a:pt x="155" y="95"/>
                    </a:lnTo>
                    <a:lnTo>
                      <a:pt x="150" y="100"/>
                    </a:lnTo>
                    <a:lnTo>
                      <a:pt x="142" y="104"/>
                    </a:lnTo>
                    <a:lnTo>
                      <a:pt x="135" y="109"/>
                    </a:lnTo>
                    <a:lnTo>
                      <a:pt x="128" y="113"/>
                    </a:lnTo>
                    <a:lnTo>
                      <a:pt x="115" y="117"/>
                    </a:lnTo>
                    <a:lnTo>
                      <a:pt x="103" y="119"/>
                    </a:lnTo>
                    <a:lnTo>
                      <a:pt x="93" y="118"/>
                    </a:lnTo>
                    <a:lnTo>
                      <a:pt x="81" y="117"/>
                    </a:lnTo>
                    <a:lnTo>
                      <a:pt x="71" y="114"/>
                    </a:lnTo>
                    <a:lnTo>
                      <a:pt x="59" y="112"/>
                    </a:lnTo>
                    <a:lnTo>
                      <a:pt x="49" y="109"/>
                    </a:lnTo>
                    <a:lnTo>
                      <a:pt x="39" y="104"/>
                    </a:lnTo>
                    <a:lnTo>
                      <a:pt x="30" y="101"/>
                    </a:lnTo>
                    <a:lnTo>
                      <a:pt x="22" y="96"/>
                    </a:lnTo>
                    <a:lnTo>
                      <a:pt x="15" y="92"/>
                    </a:lnTo>
                    <a:lnTo>
                      <a:pt x="8" y="86"/>
                    </a:lnTo>
                    <a:lnTo>
                      <a:pt x="5" y="78"/>
                    </a:lnTo>
                    <a:lnTo>
                      <a:pt x="3" y="69"/>
                    </a:lnTo>
                    <a:lnTo>
                      <a:pt x="0" y="58"/>
                    </a:lnTo>
                    <a:lnTo>
                      <a:pt x="0" y="48"/>
                    </a:lnTo>
                    <a:lnTo>
                      <a:pt x="0" y="38"/>
                    </a:lnTo>
                    <a:lnTo>
                      <a:pt x="5" y="28"/>
                    </a:lnTo>
                    <a:lnTo>
                      <a:pt x="12" y="18"/>
                    </a:lnTo>
                    <a:lnTo>
                      <a:pt x="22" y="10"/>
                    </a:lnTo>
                    <a:lnTo>
                      <a:pt x="39" y="5"/>
                    </a:lnTo>
                    <a:lnTo>
                      <a:pt x="59" y="0"/>
                    </a:lnTo>
                    <a:lnTo>
                      <a:pt x="84" y="2"/>
                    </a:lnTo>
                    <a:lnTo>
                      <a:pt x="103" y="7"/>
                    </a:lnTo>
                    <a:lnTo>
                      <a:pt x="120" y="12"/>
                    </a:lnTo>
                    <a:lnTo>
                      <a:pt x="135" y="18"/>
                    </a:lnTo>
                    <a:lnTo>
                      <a:pt x="145" y="26"/>
                    </a:lnTo>
                    <a:lnTo>
                      <a:pt x="155" y="36"/>
                    </a:lnTo>
                    <a:lnTo>
                      <a:pt x="162" y="45"/>
                    </a:lnTo>
                    <a:lnTo>
                      <a:pt x="167" y="55"/>
                    </a:lnTo>
                    <a:lnTo>
                      <a:pt x="172" y="64"/>
                    </a:lnTo>
                    <a:lnTo>
                      <a:pt x="177" y="74"/>
                    </a:lnTo>
                    <a:lnTo>
                      <a:pt x="177" y="74"/>
                    </a:lnTo>
                    <a:close/>
                  </a:path>
                </a:pathLst>
              </a:custGeom>
              <a:solidFill>
                <a:srgbClr val="0019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8577" name="Freeform 33"/>
              <p:cNvSpPr>
                <a:spLocks/>
              </p:cNvSpPr>
              <p:nvPr/>
            </p:nvSpPr>
            <p:spPr bwMode="auto">
              <a:xfrm>
                <a:off x="2618" y="498"/>
                <a:ext cx="169" cy="117"/>
              </a:xfrm>
              <a:custGeom>
                <a:avLst/>
                <a:gdLst>
                  <a:gd name="T0" fmla="*/ 167 w 169"/>
                  <a:gd name="T1" fmla="*/ 25 h 117"/>
                  <a:gd name="T2" fmla="*/ 169 w 169"/>
                  <a:gd name="T3" fmla="*/ 36 h 117"/>
                  <a:gd name="T4" fmla="*/ 169 w 169"/>
                  <a:gd name="T5" fmla="*/ 46 h 117"/>
                  <a:gd name="T6" fmla="*/ 167 w 169"/>
                  <a:gd name="T7" fmla="*/ 58 h 117"/>
                  <a:gd name="T8" fmla="*/ 164 w 169"/>
                  <a:gd name="T9" fmla="*/ 68 h 117"/>
                  <a:gd name="T10" fmla="*/ 159 w 169"/>
                  <a:gd name="T11" fmla="*/ 77 h 117"/>
                  <a:gd name="T12" fmla="*/ 154 w 169"/>
                  <a:gd name="T13" fmla="*/ 88 h 117"/>
                  <a:gd name="T14" fmla="*/ 145 w 169"/>
                  <a:gd name="T15" fmla="*/ 96 h 117"/>
                  <a:gd name="T16" fmla="*/ 132 w 169"/>
                  <a:gd name="T17" fmla="*/ 104 h 117"/>
                  <a:gd name="T18" fmla="*/ 115 w 169"/>
                  <a:gd name="T19" fmla="*/ 110 h 117"/>
                  <a:gd name="T20" fmla="*/ 96 w 169"/>
                  <a:gd name="T21" fmla="*/ 116 h 117"/>
                  <a:gd name="T22" fmla="*/ 83 w 169"/>
                  <a:gd name="T23" fmla="*/ 117 h 117"/>
                  <a:gd name="T24" fmla="*/ 71 w 169"/>
                  <a:gd name="T25" fmla="*/ 116 h 117"/>
                  <a:gd name="T26" fmla="*/ 59 w 169"/>
                  <a:gd name="T27" fmla="*/ 115 h 117"/>
                  <a:gd name="T28" fmla="*/ 52 w 169"/>
                  <a:gd name="T29" fmla="*/ 112 h 117"/>
                  <a:gd name="T30" fmla="*/ 42 w 169"/>
                  <a:gd name="T31" fmla="*/ 108 h 117"/>
                  <a:gd name="T32" fmla="*/ 37 w 169"/>
                  <a:gd name="T33" fmla="*/ 105 h 117"/>
                  <a:gd name="T34" fmla="*/ 29 w 169"/>
                  <a:gd name="T35" fmla="*/ 100 h 117"/>
                  <a:gd name="T36" fmla="*/ 22 w 169"/>
                  <a:gd name="T37" fmla="*/ 96 h 117"/>
                  <a:gd name="T38" fmla="*/ 15 w 169"/>
                  <a:gd name="T39" fmla="*/ 91 h 117"/>
                  <a:gd name="T40" fmla="*/ 7 w 169"/>
                  <a:gd name="T41" fmla="*/ 86 h 117"/>
                  <a:gd name="T42" fmla="*/ 5 w 169"/>
                  <a:gd name="T43" fmla="*/ 80 h 117"/>
                  <a:gd name="T44" fmla="*/ 0 w 169"/>
                  <a:gd name="T45" fmla="*/ 72 h 117"/>
                  <a:gd name="T46" fmla="*/ 0 w 169"/>
                  <a:gd name="T47" fmla="*/ 64 h 117"/>
                  <a:gd name="T48" fmla="*/ 0 w 169"/>
                  <a:gd name="T49" fmla="*/ 56 h 117"/>
                  <a:gd name="T50" fmla="*/ 2 w 169"/>
                  <a:gd name="T51" fmla="*/ 48 h 117"/>
                  <a:gd name="T52" fmla="*/ 5 w 169"/>
                  <a:gd name="T53" fmla="*/ 41 h 117"/>
                  <a:gd name="T54" fmla="*/ 10 w 169"/>
                  <a:gd name="T55" fmla="*/ 33 h 117"/>
                  <a:gd name="T56" fmla="*/ 17 w 169"/>
                  <a:gd name="T57" fmla="*/ 26 h 117"/>
                  <a:gd name="T58" fmla="*/ 25 w 169"/>
                  <a:gd name="T59" fmla="*/ 19 h 117"/>
                  <a:gd name="T60" fmla="*/ 34 w 169"/>
                  <a:gd name="T61" fmla="*/ 13 h 117"/>
                  <a:gd name="T62" fmla="*/ 49 w 169"/>
                  <a:gd name="T63" fmla="*/ 8 h 117"/>
                  <a:gd name="T64" fmla="*/ 64 w 169"/>
                  <a:gd name="T65" fmla="*/ 4 h 117"/>
                  <a:gd name="T66" fmla="*/ 78 w 169"/>
                  <a:gd name="T67" fmla="*/ 1 h 117"/>
                  <a:gd name="T68" fmla="*/ 93 w 169"/>
                  <a:gd name="T69" fmla="*/ 0 h 117"/>
                  <a:gd name="T70" fmla="*/ 108 w 169"/>
                  <a:gd name="T71" fmla="*/ 1 h 117"/>
                  <a:gd name="T72" fmla="*/ 123 w 169"/>
                  <a:gd name="T73" fmla="*/ 3 h 117"/>
                  <a:gd name="T74" fmla="*/ 137 w 169"/>
                  <a:gd name="T75" fmla="*/ 5 h 117"/>
                  <a:gd name="T76" fmla="*/ 150 w 169"/>
                  <a:gd name="T77" fmla="*/ 11 h 117"/>
                  <a:gd name="T78" fmla="*/ 159 w 169"/>
                  <a:gd name="T79" fmla="*/ 17 h 117"/>
                  <a:gd name="T80" fmla="*/ 167 w 169"/>
                  <a:gd name="T81" fmla="*/ 25 h 117"/>
                  <a:gd name="T82" fmla="*/ 167 w 169"/>
                  <a:gd name="T83" fmla="*/ 25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69" h="117">
                    <a:moveTo>
                      <a:pt x="167" y="25"/>
                    </a:moveTo>
                    <a:lnTo>
                      <a:pt x="169" y="36"/>
                    </a:lnTo>
                    <a:lnTo>
                      <a:pt x="169" y="46"/>
                    </a:lnTo>
                    <a:lnTo>
                      <a:pt x="167" y="58"/>
                    </a:lnTo>
                    <a:lnTo>
                      <a:pt x="164" y="68"/>
                    </a:lnTo>
                    <a:lnTo>
                      <a:pt x="159" y="77"/>
                    </a:lnTo>
                    <a:lnTo>
                      <a:pt x="154" y="88"/>
                    </a:lnTo>
                    <a:lnTo>
                      <a:pt x="145" y="96"/>
                    </a:lnTo>
                    <a:lnTo>
                      <a:pt x="132" y="104"/>
                    </a:lnTo>
                    <a:lnTo>
                      <a:pt x="115" y="110"/>
                    </a:lnTo>
                    <a:lnTo>
                      <a:pt x="96" y="116"/>
                    </a:lnTo>
                    <a:lnTo>
                      <a:pt x="83" y="117"/>
                    </a:lnTo>
                    <a:lnTo>
                      <a:pt x="71" y="116"/>
                    </a:lnTo>
                    <a:lnTo>
                      <a:pt x="59" y="115"/>
                    </a:lnTo>
                    <a:lnTo>
                      <a:pt x="52" y="112"/>
                    </a:lnTo>
                    <a:lnTo>
                      <a:pt x="42" y="108"/>
                    </a:lnTo>
                    <a:lnTo>
                      <a:pt x="37" y="105"/>
                    </a:lnTo>
                    <a:lnTo>
                      <a:pt x="29" y="100"/>
                    </a:lnTo>
                    <a:lnTo>
                      <a:pt x="22" y="96"/>
                    </a:lnTo>
                    <a:lnTo>
                      <a:pt x="15" y="91"/>
                    </a:lnTo>
                    <a:lnTo>
                      <a:pt x="7" y="86"/>
                    </a:lnTo>
                    <a:lnTo>
                      <a:pt x="5" y="80"/>
                    </a:lnTo>
                    <a:lnTo>
                      <a:pt x="0" y="72"/>
                    </a:lnTo>
                    <a:lnTo>
                      <a:pt x="0" y="64"/>
                    </a:lnTo>
                    <a:lnTo>
                      <a:pt x="0" y="56"/>
                    </a:lnTo>
                    <a:lnTo>
                      <a:pt x="2" y="48"/>
                    </a:lnTo>
                    <a:lnTo>
                      <a:pt x="5" y="41"/>
                    </a:lnTo>
                    <a:lnTo>
                      <a:pt x="10" y="33"/>
                    </a:lnTo>
                    <a:lnTo>
                      <a:pt x="17" y="26"/>
                    </a:lnTo>
                    <a:lnTo>
                      <a:pt x="25" y="19"/>
                    </a:lnTo>
                    <a:lnTo>
                      <a:pt x="34" y="13"/>
                    </a:lnTo>
                    <a:lnTo>
                      <a:pt x="49" y="8"/>
                    </a:lnTo>
                    <a:lnTo>
                      <a:pt x="64" y="4"/>
                    </a:lnTo>
                    <a:lnTo>
                      <a:pt x="78" y="1"/>
                    </a:lnTo>
                    <a:lnTo>
                      <a:pt x="93" y="0"/>
                    </a:lnTo>
                    <a:lnTo>
                      <a:pt x="108" y="1"/>
                    </a:lnTo>
                    <a:lnTo>
                      <a:pt x="123" y="3"/>
                    </a:lnTo>
                    <a:lnTo>
                      <a:pt x="137" y="5"/>
                    </a:lnTo>
                    <a:lnTo>
                      <a:pt x="150" y="11"/>
                    </a:lnTo>
                    <a:lnTo>
                      <a:pt x="159" y="17"/>
                    </a:lnTo>
                    <a:lnTo>
                      <a:pt x="167" y="25"/>
                    </a:lnTo>
                    <a:lnTo>
                      <a:pt x="167" y="25"/>
                    </a:lnTo>
                    <a:close/>
                  </a:path>
                </a:pathLst>
              </a:custGeom>
              <a:solidFill>
                <a:srgbClr val="0019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8578" name="Freeform 34"/>
              <p:cNvSpPr>
                <a:spLocks/>
              </p:cNvSpPr>
              <p:nvPr/>
            </p:nvSpPr>
            <p:spPr bwMode="auto">
              <a:xfrm>
                <a:off x="3074" y="494"/>
                <a:ext cx="132" cy="88"/>
              </a:xfrm>
              <a:custGeom>
                <a:avLst/>
                <a:gdLst>
                  <a:gd name="T0" fmla="*/ 132 w 132"/>
                  <a:gd name="T1" fmla="*/ 53 h 88"/>
                  <a:gd name="T2" fmla="*/ 130 w 132"/>
                  <a:gd name="T3" fmla="*/ 56 h 88"/>
                  <a:gd name="T4" fmla="*/ 127 w 132"/>
                  <a:gd name="T5" fmla="*/ 60 h 88"/>
                  <a:gd name="T6" fmla="*/ 125 w 132"/>
                  <a:gd name="T7" fmla="*/ 63 h 88"/>
                  <a:gd name="T8" fmla="*/ 125 w 132"/>
                  <a:gd name="T9" fmla="*/ 68 h 88"/>
                  <a:gd name="T10" fmla="*/ 122 w 132"/>
                  <a:gd name="T11" fmla="*/ 71 h 88"/>
                  <a:gd name="T12" fmla="*/ 122 w 132"/>
                  <a:gd name="T13" fmla="*/ 74 h 88"/>
                  <a:gd name="T14" fmla="*/ 120 w 132"/>
                  <a:gd name="T15" fmla="*/ 78 h 88"/>
                  <a:gd name="T16" fmla="*/ 115 w 132"/>
                  <a:gd name="T17" fmla="*/ 81 h 88"/>
                  <a:gd name="T18" fmla="*/ 108 w 132"/>
                  <a:gd name="T19" fmla="*/ 85 h 88"/>
                  <a:gd name="T20" fmla="*/ 100 w 132"/>
                  <a:gd name="T21" fmla="*/ 87 h 88"/>
                  <a:gd name="T22" fmla="*/ 83 w 132"/>
                  <a:gd name="T23" fmla="*/ 88 h 88"/>
                  <a:gd name="T24" fmla="*/ 69 w 132"/>
                  <a:gd name="T25" fmla="*/ 87 h 88"/>
                  <a:gd name="T26" fmla="*/ 54 w 132"/>
                  <a:gd name="T27" fmla="*/ 85 h 88"/>
                  <a:gd name="T28" fmla="*/ 44 w 132"/>
                  <a:gd name="T29" fmla="*/ 80 h 88"/>
                  <a:gd name="T30" fmla="*/ 32 w 132"/>
                  <a:gd name="T31" fmla="*/ 76 h 88"/>
                  <a:gd name="T32" fmla="*/ 24 w 132"/>
                  <a:gd name="T33" fmla="*/ 70 h 88"/>
                  <a:gd name="T34" fmla="*/ 17 w 132"/>
                  <a:gd name="T35" fmla="*/ 64 h 88"/>
                  <a:gd name="T36" fmla="*/ 10 w 132"/>
                  <a:gd name="T37" fmla="*/ 58 h 88"/>
                  <a:gd name="T38" fmla="*/ 5 w 132"/>
                  <a:gd name="T39" fmla="*/ 53 h 88"/>
                  <a:gd name="T40" fmla="*/ 0 w 132"/>
                  <a:gd name="T41" fmla="*/ 46 h 88"/>
                  <a:gd name="T42" fmla="*/ 29 w 132"/>
                  <a:gd name="T43" fmla="*/ 0 h 88"/>
                  <a:gd name="T44" fmla="*/ 51 w 132"/>
                  <a:gd name="T45" fmla="*/ 0 h 88"/>
                  <a:gd name="T46" fmla="*/ 69 w 132"/>
                  <a:gd name="T47" fmla="*/ 1 h 88"/>
                  <a:gd name="T48" fmla="*/ 83 w 132"/>
                  <a:gd name="T49" fmla="*/ 5 h 88"/>
                  <a:gd name="T50" fmla="*/ 93 w 132"/>
                  <a:gd name="T51" fmla="*/ 9 h 88"/>
                  <a:gd name="T52" fmla="*/ 103 w 132"/>
                  <a:gd name="T53" fmla="*/ 16 h 88"/>
                  <a:gd name="T54" fmla="*/ 113 w 132"/>
                  <a:gd name="T55" fmla="*/ 22 h 88"/>
                  <a:gd name="T56" fmla="*/ 118 w 132"/>
                  <a:gd name="T57" fmla="*/ 30 h 88"/>
                  <a:gd name="T58" fmla="*/ 125 w 132"/>
                  <a:gd name="T59" fmla="*/ 38 h 88"/>
                  <a:gd name="T60" fmla="*/ 130 w 132"/>
                  <a:gd name="T61" fmla="*/ 46 h 88"/>
                  <a:gd name="T62" fmla="*/ 132 w 132"/>
                  <a:gd name="T63" fmla="*/ 53 h 88"/>
                  <a:gd name="T64" fmla="*/ 132 w 132"/>
                  <a:gd name="T65" fmla="*/ 53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32" h="88">
                    <a:moveTo>
                      <a:pt x="132" y="53"/>
                    </a:moveTo>
                    <a:lnTo>
                      <a:pt x="130" y="56"/>
                    </a:lnTo>
                    <a:lnTo>
                      <a:pt x="127" y="60"/>
                    </a:lnTo>
                    <a:lnTo>
                      <a:pt x="125" y="63"/>
                    </a:lnTo>
                    <a:lnTo>
                      <a:pt x="125" y="68"/>
                    </a:lnTo>
                    <a:lnTo>
                      <a:pt x="122" y="71"/>
                    </a:lnTo>
                    <a:lnTo>
                      <a:pt x="122" y="74"/>
                    </a:lnTo>
                    <a:lnTo>
                      <a:pt x="120" y="78"/>
                    </a:lnTo>
                    <a:lnTo>
                      <a:pt x="115" y="81"/>
                    </a:lnTo>
                    <a:lnTo>
                      <a:pt x="108" y="85"/>
                    </a:lnTo>
                    <a:lnTo>
                      <a:pt x="100" y="87"/>
                    </a:lnTo>
                    <a:lnTo>
                      <a:pt x="83" y="88"/>
                    </a:lnTo>
                    <a:lnTo>
                      <a:pt x="69" y="87"/>
                    </a:lnTo>
                    <a:lnTo>
                      <a:pt x="54" y="85"/>
                    </a:lnTo>
                    <a:lnTo>
                      <a:pt x="44" y="80"/>
                    </a:lnTo>
                    <a:lnTo>
                      <a:pt x="32" y="76"/>
                    </a:lnTo>
                    <a:lnTo>
                      <a:pt x="24" y="70"/>
                    </a:lnTo>
                    <a:lnTo>
                      <a:pt x="17" y="64"/>
                    </a:lnTo>
                    <a:lnTo>
                      <a:pt x="10" y="58"/>
                    </a:lnTo>
                    <a:lnTo>
                      <a:pt x="5" y="53"/>
                    </a:lnTo>
                    <a:lnTo>
                      <a:pt x="0" y="46"/>
                    </a:lnTo>
                    <a:lnTo>
                      <a:pt x="29" y="0"/>
                    </a:lnTo>
                    <a:lnTo>
                      <a:pt x="51" y="0"/>
                    </a:lnTo>
                    <a:lnTo>
                      <a:pt x="69" y="1"/>
                    </a:lnTo>
                    <a:lnTo>
                      <a:pt x="83" y="5"/>
                    </a:lnTo>
                    <a:lnTo>
                      <a:pt x="93" y="9"/>
                    </a:lnTo>
                    <a:lnTo>
                      <a:pt x="103" y="16"/>
                    </a:lnTo>
                    <a:lnTo>
                      <a:pt x="113" y="22"/>
                    </a:lnTo>
                    <a:lnTo>
                      <a:pt x="118" y="30"/>
                    </a:lnTo>
                    <a:lnTo>
                      <a:pt x="125" y="38"/>
                    </a:lnTo>
                    <a:lnTo>
                      <a:pt x="130" y="46"/>
                    </a:lnTo>
                    <a:lnTo>
                      <a:pt x="132" y="53"/>
                    </a:lnTo>
                    <a:lnTo>
                      <a:pt x="132" y="5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8579" name="Freeform 35"/>
              <p:cNvSpPr>
                <a:spLocks/>
              </p:cNvSpPr>
              <p:nvPr/>
            </p:nvSpPr>
            <p:spPr bwMode="auto">
              <a:xfrm>
                <a:off x="2645" y="510"/>
                <a:ext cx="115" cy="92"/>
              </a:xfrm>
              <a:custGeom>
                <a:avLst/>
                <a:gdLst>
                  <a:gd name="T0" fmla="*/ 113 w 115"/>
                  <a:gd name="T1" fmla="*/ 30 h 92"/>
                  <a:gd name="T2" fmla="*/ 115 w 115"/>
                  <a:gd name="T3" fmla="*/ 38 h 92"/>
                  <a:gd name="T4" fmla="*/ 115 w 115"/>
                  <a:gd name="T5" fmla="*/ 46 h 92"/>
                  <a:gd name="T6" fmla="*/ 115 w 115"/>
                  <a:gd name="T7" fmla="*/ 54 h 92"/>
                  <a:gd name="T8" fmla="*/ 110 w 115"/>
                  <a:gd name="T9" fmla="*/ 61 h 92"/>
                  <a:gd name="T10" fmla="*/ 108 w 115"/>
                  <a:gd name="T11" fmla="*/ 68 h 92"/>
                  <a:gd name="T12" fmla="*/ 100 w 115"/>
                  <a:gd name="T13" fmla="*/ 74 h 92"/>
                  <a:gd name="T14" fmla="*/ 93 w 115"/>
                  <a:gd name="T15" fmla="*/ 80 h 92"/>
                  <a:gd name="T16" fmla="*/ 86 w 115"/>
                  <a:gd name="T17" fmla="*/ 85 h 92"/>
                  <a:gd name="T18" fmla="*/ 74 w 115"/>
                  <a:gd name="T19" fmla="*/ 89 h 92"/>
                  <a:gd name="T20" fmla="*/ 61 w 115"/>
                  <a:gd name="T21" fmla="*/ 92 h 92"/>
                  <a:gd name="T22" fmla="*/ 51 w 115"/>
                  <a:gd name="T23" fmla="*/ 90 h 92"/>
                  <a:gd name="T24" fmla="*/ 39 w 115"/>
                  <a:gd name="T25" fmla="*/ 88 h 92"/>
                  <a:gd name="T26" fmla="*/ 32 w 115"/>
                  <a:gd name="T27" fmla="*/ 86 h 92"/>
                  <a:gd name="T28" fmla="*/ 22 w 115"/>
                  <a:gd name="T29" fmla="*/ 81 h 92"/>
                  <a:gd name="T30" fmla="*/ 15 w 115"/>
                  <a:gd name="T31" fmla="*/ 78 h 92"/>
                  <a:gd name="T32" fmla="*/ 10 w 115"/>
                  <a:gd name="T33" fmla="*/ 73 h 92"/>
                  <a:gd name="T34" fmla="*/ 5 w 115"/>
                  <a:gd name="T35" fmla="*/ 69 h 92"/>
                  <a:gd name="T36" fmla="*/ 2 w 115"/>
                  <a:gd name="T37" fmla="*/ 64 h 92"/>
                  <a:gd name="T38" fmla="*/ 0 w 115"/>
                  <a:gd name="T39" fmla="*/ 60 h 92"/>
                  <a:gd name="T40" fmla="*/ 0 w 115"/>
                  <a:gd name="T41" fmla="*/ 54 h 92"/>
                  <a:gd name="T42" fmla="*/ 2 w 115"/>
                  <a:gd name="T43" fmla="*/ 49 h 92"/>
                  <a:gd name="T44" fmla="*/ 5 w 115"/>
                  <a:gd name="T45" fmla="*/ 44 h 92"/>
                  <a:gd name="T46" fmla="*/ 7 w 115"/>
                  <a:gd name="T47" fmla="*/ 38 h 92"/>
                  <a:gd name="T48" fmla="*/ 10 w 115"/>
                  <a:gd name="T49" fmla="*/ 32 h 92"/>
                  <a:gd name="T50" fmla="*/ 10 w 115"/>
                  <a:gd name="T51" fmla="*/ 25 h 92"/>
                  <a:gd name="T52" fmla="*/ 15 w 115"/>
                  <a:gd name="T53" fmla="*/ 20 h 92"/>
                  <a:gd name="T54" fmla="*/ 17 w 115"/>
                  <a:gd name="T55" fmla="*/ 15 h 92"/>
                  <a:gd name="T56" fmla="*/ 25 w 115"/>
                  <a:gd name="T57" fmla="*/ 9 h 92"/>
                  <a:gd name="T58" fmla="*/ 32 w 115"/>
                  <a:gd name="T59" fmla="*/ 5 h 92"/>
                  <a:gd name="T60" fmla="*/ 44 w 115"/>
                  <a:gd name="T61" fmla="*/ 1 h 92"/>
                  <a:gd name="T62" fmla="*/ 56 w 115"/>
                  <a:gd name="T63" fmla="*/ 0 h 92"/>
                  <a:gd name="T64" fmla="*/ 69 w 115"/>
                  <a:gd name="T65" fmla="*/ 0 h 92"/>
                  <a:gd name="T66" fmla="*/ 78 w 115"/>
                  <a:gd name="T67" fmla="*/ 1 h 92"/>
                  <a:gd name="T68" fmla="*/ 88 w 115"/>
                  <a:gd name="T69" fmla="*/ 4 h 92"/>
                  <a:gd name="T70" fmla="*/ 96 w 115"/>
                  <a:gd name="T71" fmla="*/ 7 h 92"/>
                  <a:gd name="T72" fmla="*/ 103 w 115"/>
                  <a:gd name="T73" fmla="*/ 10 h 92"/>
                  <a:gd name="T74" fmla="*/ 108 w 115"/>
                  <a:gd name="T75" fmla="*/ 15 h 92"/>
                  <a:gd name="T76" fmla="*/ 110 w 115"/>
                  <a:gd name="T77" fmla="*/ 20 h 92"/>
                  <a:gd name="T78" fmla="*/ 113 w 115"/>
                  <a:gd name="T79" fmla="*/ 25 h 92"/>
                  <a:gd name="T80" fmla="*/ 113 w 115"/>
                  <a:gd name="T81" fmla="*/ 30 h 92"/>
                  <a:gd name="T82" fmla="*/ 113 w 115"/>
                  <a:gd name="T83" fmla="*/ 30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15" h="92">
                    <a:moveTo>
                      <a:pt x="113" y="30"/>
                    </a:moveTo>
                    <a:lnTo>
                      <a:pt x="115" y="38"/>
                    </a:lnTo>
                    <a:lnTo>
                      <a:pt x="115" y="46"/>
                    </a:lnTo>
                    <a:lnTo>
                      <a:pt x="115" y="54"/>
                    </a:lnTo>
                    <a:lnTo>
                      <a:pt x="110" y="61"/>
                    </a:lnTo>
                    <a:lnTo>
                      <a:pt x="108" y="68"/>
                    </a:lnTo>
                    <a:lnTo>
                      <a:pt x="100" y="74"/>
                    </a:lnTo>
                    <a:lnTo>
                      <a:pt x="93" y="80"/>
                    </a:lnTo>
                    <a:lnTo>
                      <a:pt x="86" y="85"/>
                    </a:lnTo>
                    <a:lnTo>
                      <a:pt x="74" y="89"/>
                    </a:lnTo>
                    <a:lnTo>
                      <a:pt x="61" y="92"/>
                    </a:lnTo>
                    <a:lnTo>
                      <a:pt x="51" y="90"/>
                    </a:lnTo>
                    <a:lnTo>
                      <a:pt x="39" y="88"/>
                    </a:lnTo>
                    <a:lnTo>
                      <a:pt x="32" y="86"/>
                    </a:lnTo>
                    <a:lnTo>
                      <a:pt x="22" y="81"/>
                    </a:lnTo>
                    <a:lnTo>
                      <a:pt x="15" y="78"/>
                    </a:lnTo>
                    <a:lnTo>
                      <a:pt x="10" y="73"/>
                    </a:lnTo>
                    <a:lnTo>
                      <a:pt x="5" y="69"/>
                    </a:lnTo>
                    <a:lnTo>
                      <a:pt x="2" y="64"/>
                    </a:lnTo>
                    <a:lnTo>
                      <a:pt x="0" y="60"/>
                    </a:lnTo>
                    <a:lnTo>
                      <a:pt x="0" y="54"/>
                    </a:lnTo>
                    <a:lnTo>
                      <a:pt x="2" y="49"/>
                    </a:lnTo>
                    <a:lnTo>
                      <a:pt x="5" y="44"/>
                    </a:lnTo>
                    <a:lnTo>
                      <a:pt x="7" y="38"/>
                    </a:lnTo>
                    <a:lnTo>
                      <a:pt x="10" y="32"/>
                    </a:lnTo>
                    <a:lnTo>
                      <a:pt x="10" y="25"/>
                    </a:lnTo>
                    <a:lnTo>
                      <a:pt x="15" y="20"/>
                    </a:lnTo>
                    <a:lnTo>
                      <a:pt x="17" y="15"/>
                    </a:lnTo>
                    <a:lnTo>
                      <a:pt x="25" y="9"/>
                    </a:lnTo>
                    <a:lnTo>
                      <a:pt x="32" y="5"/>
                    </a:lnTo>
                    <a:lnTo>
                      <a:pt x="44" y="1"/>
                    </a:lnTo>
                    <a:lnTo>
                      <a:pt x="56" y="0"/>
                    </a:lnTo>
                    <a:lnTo>
                      <a:pt x="69" y="0"/>
                    </a:lnTo>
                    <a:lnTo>
                      <a:pt x="78" y="1"/>
                    </a:lnTo>
                    <a:lnTo>
                      <a:pt x="88" y="4"/>
                    </a:lnTo>
                    <a:lnTo>
                      <a:pt x="96" y="7"/>
                    </a:lnTo>
                    <a:lnTo>
                      <a:pt x="103" y="10"/>
                    </a:lnTo>
                    <a:lnTo>
                      <a:pt x="108" y="15"/>
                    </a:lnTo>
                    <a:lnTo>
                      <a:pt x="110" y="20"/>
                    </a:lnTo>
                    <a:lnTo>
                      <a:pt x="113" y="25"/>
                    </a:lnTo>
                    <a:lnTo>
                      <a:pt x="113" y="30"/>
                    </a:lnTo>
                    <a:lnTo>
                      <a:pt x="113" y="3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8580" name="Freeform 36"/>
              <p:cNvSpPr>
                <a:spLocks/>
              </p:cNvSpPr>
              <p:nvPr/>
            </p:nvSpPr>
            <p:spPr bwMode="auto">
              <a:xfrm>
                <a:off x="3118" y="523"/>
                <a:ext cx="47" cy="33"/>
              </a:xfrm>
              <a:custGeom>
                <a:avLst/>
                <a:gdLst>
                  <a:gd name="T0" fmla="*/ 37 w 47"/>
                  <a:gd name="T1" fmla="*/ 33 h 33"/>
                  <a:gd name="T2" fmla="*/ 32 w 47"/>
                  <a:gd name="T3" fmla="*/ 33 h 33"/>
                  <a:gd name="T4" fmla="*/ 25 w 47"/>
                  <a:gd name="T5" fmla="*/ 33 h 33"/>
                  <a:gd name="T6" fmla="*/ 20 w 47"/>
                  <a:gd name="T7" fmla="*/ 31 h 33"/>
                  <a:gd name="T8" fmla="*/ 17 w 47"/>
                  <a:gd name="T9" fmla="*/ 29 h 33"/>
                  <a:gd name="T10" fmla="*/ 15 w 47"/>
                  <a:gd name="T11" fmla="*/ 26 h 33"/>
                  <a:gd name="T12" fmla="*/ 12 w 47"/>
                  <a:gd name="T13" fmla="*/ 24 h 33"/>
                  <a:gd name="T14" fmla="*/ 10 w 47"/>
                  <a:gd name="T15" fmla="*/ 20 h 33"/>
                  <a:gd name="T16" fmla="*/ 7 w 47"/>
                  <a:gd name="T17" fmla="*/ 17 h 33"/>
                  <a:gd name="T18" fmla="*/ 5 w 47"/>
                  <a:gd name="T19" fmla="*/ 15 h 33"/>
                  <a:gd name="T20" fmla="*/ 0 w 47"/>
                  <a:gd name="T21" fmla="*/ 12 h 33"/>
                  <a:gd name="T22" fmla="*/ 12 w 47"/>
                  <a:gd name="T23" fmla="*/ 0 h 33"/>
                  <a:gd name="T24" fmla="*/ 22 w 47"/>
                  <a:gd name="T25" fmla="*/ 1 h 33"/>
                  <a:gd name="T26" fmla="*/ 29 w 47"/>
                  <a:gd name="T27" fmla="*/ 2 h 33"/>
                  <a:gd name="T28" fmla="*/ 37 w 47"/>
                  <a:gd name="T29" fmla="*/ 4 h 33"/>
                  <a:gd name="T30" fmla="*/ 42 w 47"/>
                  <a:gd name="T31" fmla="*/ 8 h 33"/>
                  <a:gd name="T32" fmla="*/ 44 w 47"/>
                  <a:gd name="T33" fmla="*/ 12 h 33"/>
                  <a:gd name="T34" fmla="*/ 47 w 47"/>
                  <a:gd name="T35" fmla="*/ 17 h 33"/>
                  <a:gd name="T36" fmla="*/ 47 w 47"/>
                  <a:gd name="T37" fmla="*/ 20 h 33"/>
                  <a:gd name="T38" fmla="*/ 44 w 47"/>
                  <a:gd name="T39" fmla="*/ 25 h 33"/>
                  <a:gd name="T40" fmla="*/ 42 w 47"/>
                  <a:gd name="T41" fmla="*/ 29 h 33"/>
                  <a:gd name="T42" fmla="*/ 37 w 47"/>
                  <a:gd name="T43" fmla="*/ 33 h 33"/>
                  <a:gd name="T44" fmla="*/ 37 w 47"/>
                  <a:gd name="T45" fmla="*/ 3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47" h="33">
                    <a:moveTo>
                      <a:pt x="37" y="33"/>
                    </a:moveTo>
                    <a:lnTo>
                      <a:pt x="32" y="33"/>
                    </a:lnTo>
                    <a:lnTo>
                      <a:pt x="25" y="33"/>
                    </a:lnTo>
                    <a:lnTo>
                      <a:pt x="20" y="31"/>
                    </a:lnTo>
                    <a:lnTo>
                      <a:pt x="17" y="29"/>
                    </a:lnTo>
                    <a:lnTo>
                      <a:pt x="15" y="26"/>
                    </a:lnTo>
                    <a:lnTo>
                      <a:pt x="12" y="24"/>
                    </a:lnTo>
                    <a:lnTo>
                      <a:pt x="10" y="20"/>
                    </a:lnTo>
                    <a:lnTo>
                      <a:pt x="7" y="17"/>
                    </a:lnTo>
                    <a:lnTo>
                      <a:pt x="5" y="15"/>
                    </a:lnTo>
                    <a:lnTo>
                      <a:pt x="0" y="12"/>
                    </a:lnTo>
                    <a:lnTo>
                      <a:pt x="12" y="0"/>
                    </a:lnTo>
                    <a:lnTo>
                      <a:pt x="22" y="1"/>
                    </a:lnTo>
                    <a:lnTo>
                      <a:pt x="29" y="2"/>
                    </a:lnTo>
                    <a:lnTo>
                      <a:pt x="37" y="4"/>
                    </a:lnTo>
                    <a:lnTo>
                      <a:pt x="42" y="8"/>
                    </a:lnTo>
                    <a:lnTo>
                      <a:pt x="44" y="12"/>
                    </a:lnTo>
                    <a:lnTo>
                      <a:pt x="47" y="17"/>
                    </a:lnTo>
                    <a:lnTo>
                      <a:pt x="47" y="20"/>
                    </a:lnTo>
                    <a:lnTo>
                      <a:pt x="44" y="25"/>
                    </a:lnTo>
                    <a:lnTo>
                      <a:pt x="42" y="29"/>
                    </a:lnTo>
                    <a:lnTo>
                      <a:pt x="37" y="33"/>
                    </a:lnTo>
                    <a:lnTo>
                      <a:pt x="37" y="33"/>
                    </a:lnTo>
                    <a:close/>
                  </a:path>
                </a:pathLst>
              </a:custGeom>
              <a:solidFill>
                <a:srgbClr val="0019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8581" name="Freeform 37"/>
              <p:cNvSpPr>
                <a:spLocks/>
              </p:cNvSpPr>
              <p:nvPr/>
            </p:nvSpPr>
            <p:spPr bwMode="auto">
              <a:xfrm>
                <a:off x="2696" y="540"/>
                <a:ext cx="27" cy="33"/>
              </a:xfrm>
              <a:custGeom>
                <a:avLst/>
                <a:gdLst>
                  <a:gd name="T0" fmla="*/ 18 w 27"/>
                  <a:gd name="T1" fmla="*/ 0 h 33"/>
                  <a:gd name="T2" fmla="*/ 23 w 27"/>
                  <a:gd name="T3" fmla="*/ 3 h 33"/>
                  <a:gd name="T4" fmla="*/ 27 w 27"/>
                  <a:gd name="T5" fmla="*/ 7 h 33"/>
                  <a:gd name="T6" fmla="*/ 27 w 27"/>
                  <a:gd name="T7" fmla="*/ 9 h 33"/>
                  <a:gd name="T8" fmla="*/ 27 w 27"/>
                  <a:gd name="T9" fmla="*/ 14 h 33"/>
                  <a:gd name="T10" fmla="*/ 27 w 27"/>
                  <a:gd name="T11" fmla="*/ 17 h 33"/>
                  <a:gd name="T12" fmla="*/ 25 w 27"/>
                  <a:gd name="T13" fmla="*/ 20 h 33"/>
                  <a:gd name="T14" fmla="*/ 23 w 27"/>
                  <a:gd name="T15" fmla="*/ 24 h 33"/>
                  <a:gd name="T16" fmla="*/ 20 w 27"/>
                  <a:gd name="T17" fmla="*/ 27 h 33"/>
                  <a:gd name="T18" fmla="*/ 15 w 27"/>
                  <a:gd name="T19" fmla="*/ 30 h 33"/>
                  <a:gd name="T20" fmla="*/ 10 w 27"/>
                  <a:gd name="T21" fmla="*/ 33 h 33"/>
                  <a:gd name="T22" fmla="*/ 0 w 27"/>
                  <a:gd name="T23" fmla="*/ 33 h 33"/>
                  <a:gd name="T24" fmla="*/ 0 w 27"/>
                  <a:gd name="T25" fmla="*/ 0 h 33"/>
                  <a:gd name="T26" fmla="*/ 18 w 27"/>
                  <a:gd name="T27" fmla="*/ 0 h 33"/>
                  <a:gd name="T28" fmla="*/ 18 w 27"/>
                  <a:gd name="T29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7" h="33">
                    <a:moveTo>
                      <a:pt x="18" y="0"/>
                    </a:moveTo>
                    <a:lnTo>
                      <a:pt x="23" y="3"/>
                    </a:lnTo>
                    <a:lnTo>
                      <a:pt x="27" y="7"/>
                    </a:lnTo>
                    <a:lnTo>
                      <a:pt x="27" y="9"/>
                    </a:lnTo>
                    <a:lnTo>
                      <a:pt x="27" y="14"/>
                    </a:lnTo>
                    <a:lnTo>
                      <a:pt x="27" y="17"/>
                    </a:lnTo>
                    <a:lnTo>
                      <a:pt x="25" y="20"/>
                    </a:lnTo>
                    <a:lnTo>
                      <a:pt x="23" y="24"/>
                    </a:lnTo>
                    <a:lnTo>
                      <a:pt x="20" y="27"/>
                    </a:lnTo>
                    <a:lnTo>
                      <a:pt x="15" y="30"/>
                    </a:lnTo>
                    <a:lnTo>
                      <a:pt x="10" y="33"/>
                    </a:lnTo>
                    <a:lnTo>
                      <a:pt x="0" y="33"/>
                    </a:lnTo>
                    <a:lnTo>
                      <a:pt x="0" y="0"/>
                    </a:lnTo>
                    <a:lnTo>
                      <a:pt x="18" y="0"/>
                    </a:lnTo>
                    <a:lnTo>
                      <a:pt x="18" y="0"/>
                    </a:lnTo>
                    <a:close/>
                  </a:path>
                </a:pathLst>
              </a:custGeom>
              <a:solidFill>
                <a:srgbClr val="0019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8582" name="Freeform 38"/>
              <p:cNvSpPr>
                <a:spLocks/>
              </p:cNvSpPr>
              <p:nvPr/>
            </p:nvSpPr>
            <p:spPr bwMode="auto">
              <a:xfrm>
                <a:off x="2802" y="552"/>
                <a:ext cx="274" cy="124"/>
              </a:xfrm>
              <a:custGeom>
                <a:avLst/>
                <a:gdLst>
                  <a:gd name="T0" fmla="*/ 272 w 274"/>
                  <a:gd name="T1" fmla="*/ 53 h 124"/>
                  <a:gd name="T2" fmla="*/ 274 w 274"/>
                  <a:gd name="T3" fmla="*/ 66 h 124"/>
                  <a:gd name="T4" fmla="*/ 272 w 274"/>
                  <a:gd name="T5" fmla="*/ 76 h 124"/>
                  <a:gd name="T6" fmla="*/ 265 w 274"/>
                  <a:gd name="T7" fmla="*/ 86 h 124"/>
                  <a:gd name="T8" fmla="*/ 252 w 274"/>
                  <a:gd name="T9" fmla="*/ 94 h 124"/>
                  <a:gd name="T10" fmla="*/ 235 w 274"/>
                  <a:gd name="T11" fmla="*/ 101 h 124"/>
                  <a:gd name="T12" fmla="*/ 218 w 274"/>
                  <a:gd name="T13" fmla="*/ 108 h 124"/>
                  <a:gd name="T14" fmla="*/ 198 w 274"/>
                  <a:gd name="T15" fmla="*/ 112 h 124"/>
                  <a:gd name="T16" fmla="*/ 176 w 274"/>
                  <a:gd name="T17" fmla="*/ 117 h 124"/>
                  <a:gd name="T18" fmla="*/ 154 w 274"/>
                  <a:gd name="T19" fmla="*/ 120 h 124"/>
                  <a:gd name="T20" fmla="*/ 132 w 274"/>
                  <a:gd name="T21" fmla="*/ 124 h 124"/>
                  <a:gd name="T22" fmla="*/ 115 w 274"/>
                  <a:gd name="T23" fmla="*/ 124 h 124"/>
                  <a:gd name="T24" fmla="*/ 98 w 274"/>
                  <a:gd name="T25" fmla="*/ 123 h 124"/>
                  <a:gd name="T26" fmla="*/ 83 w 274"/>
                  <a:gd name="T27" fmla="*/ 120 h 124"/>
                  <a:gd name="T28" fmla="*/ 66 w 274"/>
                  <a:gd name="T29" fmla="*/ 117 h 124"/>
                  <a:gd name="T30" fmla="*/ 51 w 274"/>
                  <a:gd name="T31" fmla="*/ 112 h 124"/>
                  <a:gd name="T32" fmla="*/ 39 w 274"/>
                  <a:gd name="T33" fmla="*/ 108 h 124"/>
                  <a:gd name="T34" fmla="*/ 27 w 274"/>
                  <a:gd name="T35" fmla="*/ 102 h 124"/>
                  <a:gd name="T36" fmla="*/ 17 w 274"/>
                  <a:gd name="T37" fmla="*/ 96 h 124"/>
                  <a:gd name="T38" fmla="*/ 7 w 274"/>
                  <a:gd name="T39" fmla="*/ 90 h 124"/>
                  <a:gd name="T40" fmla="*/ 0 w 274"/>
                  <a:gd name="T41" fmla="*/ 83 h 124"/>
                  <a:gd name="T42" fmla="*/ 0 w 274"/>
                  <a:gd name="T43" fmla="*/ 75 h 124"/>
                  <a:gd name="T44" fmla="*/ 0 w 274"/>
                  <a:gd name="T45" fmla="*/ 68 h 124"/>
                  <a:gd name="T46" fmla="*/ 0 w 274"/>
                  <a:gd name="T47" fmla="*/ 61 h 124"/>
                  <a:gd name="T48" fmla="*/ 2 w 274"/>
                  <a:gd name="T49" fmla="*/ 54 h 124"/>
                  <a:gd name="T50" fmla="*/ 7 w 274"/>
                  <a:gd name="T51" fmla="*/ 48 h 124"/>
                  <a:gd name="T52" fmla="*/ 12 w 274"/>
                  <a:gd name="T53" fmla="*/ 42 h 124"/>
                  <a:gd name="T54" fmla="*/ 17 w 274"/>
                  <a:gd name="T55" fmla="*/ 36 h 124"/>
                  <a:gd name="T56" fmla="*/ 24 w 274"/>
                  <a:gd name="T57" fmla="*/ 31 h 124"/>
                  <a:gd name="T58" fmla="*/ 34 w 274"/>
                  <a:gd name="T59" fmla="*/ 26 h 124"/>
                  <a:gd name="T60" fmla="*/ 44 w 274"/>
                  <a:gd name="T61" fmla="*/ 21 h 124"/>
                  <a:gd name="T62" fmla="*/ 51 w 274"/>
                  <a:gd name="T63" fmla="*/ 15 h 124"/>
                  <a:gd name="T64" fmla="*/ 59 w 274"/>
                  <a:gd name="T65" fmla="*/ 12 h 124"/>
                  <a:gd name="T66" fmla="*/ 68 w 274"/>
                  <a:gd name="T67" fmla="*/ 8 h 124"/>
                  <a:gd name="T68" fmla="*/ 81 w 274"/>
                  <a:gd name="T69" fmla="*/ 7 h 124"/>
                  <a:gd name="T70" fmla="*/ 91 w 274"/>
                  <a:gd name="T71" fmla="*/ 5 h 124"/>
                  <a:gd name="T72" fmla="*/ 103 w 274"/>
                  <a:gd name="T73" fmla="*/ 5 h 124"/>
                  <a:gd name="T74" fmla="*/ 115 w 274"/>
                  <a:gd name="T75" fmla="*/ 4 h 124"/>
                  <a:gd name="T76" fmla="*/ 127 w 274"/>
                  <a:gd name="T77" fmla="*/ 3 h 124"/>
                  <a:gd name="T78" fmla="*/ 140 w 274"/>
                  <a:gd name="T79" fmla="*/ 2 h 124"/>
                  <a:gd name="T80" fmla="*/ 152 w 274"/>
                  <a:gd name="T81" fmla="*/ 0 h 124"/>
                  <a:gd name="T82" fmla="*/ 171 w 274"/>
                  <a:gd name="T83" fmla="*/ 0 h 124"/>
                  <a:gd name="T84" fmla="*/ 189 w 274"/>
                  <a:gd name="T85" fmla="*/ 3 h 124"/>
                  <a:gd name="T86" fmla="*/ 203 w 274"/>
                  <a:gd name="T87" fmla="*/ 6 h 124"/>
                  <a:gd name="T88" fmla="*/ 218 w 274"/>
                  <a:gd name="T89" fmla="*/ 12 h 124"/>
                  <a:gd name="T90" fmla="*/ 230 w 274"/>
                  <a:gd name="T91" fmla="*/ 18 h 124"/>
                  <a:gd name="T92" fmla="*/ 243 w 274"/>
                  <a:gd name="T93" fmla="*/ 24 h 124"/>
                  <a:gd name="T94" fmla="*/ 252 w 274"/>
                  <a:gd name="T95" fmla="*/ 31 h 124"/>
                  <a:gd name="T96" fmla="*/ 260 w 274"/>
                  <a:gd name="T97" fmla="*/ 38 h 124"/>
                  <a:gd name="T98" fmla="*/ 267 w 274"/>
                  <a:gd name="T99" fmla="*/ 46 h 124"/>
                  <a:gd name="T100" fmla="*/ 272 w 274"/>
                  <a:gd name="T101" fmla="*/ 53 h 124"/>
                  <a:gd name="T102" fmla="*/ 272 w 274"/>
                  <a:gd name="T103" fmla="*/ 53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74" h="124">
                    <a:moveTo>
                      <a:pt x="272" y="53"/>
                    </a:moveTo>
                    <a:lnTo>
                      <a:pt x="274" y="66"/>
                    </a:lnTo>
                    <a:lnTo>
                      <a:pt x="272" y="76"/>
                    </a:lnTo>
                    <a:lnTo>
                      <a:pt x="265" y="86"/>
                    </a:lnTo>
                    <a:lnTo>
                      <a:pt x="252" y="94"/>
                    </a:lnTo>
                    <a:lnTo>
                      <a:pt x="235" y="101"/>
                    </a:lnTo>
                    <a:lnTo>
                      <a:pt x="218" y="108"/>
                    </a:lnTo>
                    <a:lnTo>
                      <a:pt x="198" y="112"/>
                    </a:lnTo>
                    <a:lnTo>
                      <a:pt x="176" y="117"/>
                    </a:lnTo>
                    <a:lnTo>
                      <a:pt x="154" y="120"/>
                    </a:lnTo>
                    <a:lnTo>
                      <a:pt x="132" y="124"/>
                    </a:lnTo>
                    <a:lnTo>
                      <a:pt x="115" y="124"/>
                    </a:lnTo>
                    <a:lnTo>
                      <a:pt x="98" y="123"/>
                    </a:lnTo>
                    <a:lnTo>
                      <a:pt x="83" y="120"/>
                    </a:lnTo>
                    <a:lnTo>
                      <a:pt x="66" y="117"/>
                    </a:lnTo>
                    <a:lnTo>
                      <a:pt x="51" y="112"/>
                    </a:lnTo>
                    <a:lnTo>
                      <a:pt x="39" y="108"/>
                    </a:lnTo>
                    <a:lnTo>
                      <a:pt x="27" y="102"/>
                    </a:lnTo>
                    <a:lnTo>
                      <a:pt x="17" y="96"/>
                    </a:lnTo>
                    <a:lnTo>
                      <a:pt x="7" y="90"/>
                    </a:lnTo>
                    <a:lnTo>
                      <a:pt x="0" y="83"/>
                    </a:lnTo>
                    <a:lnTo>
                      <a:pt x="0" y="75"/>
                    </a:lnTo>
                    <a:lnTo>
                      <a:pt x="0" y="68"/>
                    </a:lnTo>
                    <a:lnTo>
                      <a:pt x="0" y="61"/>
                    </a:lnTo>
                    <a:lnTo>
                      <a:pt x="2" y="54"/>
                    </a:lnTo>
                    <a:lnTo>
                      <a:pt x="7" y="48"/>
                    </a:lnTo>
                    <a:lnTo>
                      <a:pt x="12" y="42"/>
                    </a:lnTo>
                    <a:lnTo>
                      <a:pt x="17" y="36"/>
                    </a:lnTo>
                    <a:lnTo>
                      <a:pt x="24" y="31"/>
                    </a:lnTo>
                    <a:lnTo>
                      <a:pt x="34" y="26"/>
                    </a:lnTo>
                    <a:lnTo>
                      <a:pt x="44" y="21"/>
                    </a:lnTo>
                    <a:lnTo>
                      <a:pt x="51" y="15"/>
                    </a:lnTo>
                    <a:lnTo>
                      <a:pt x="59" y="12"/>
                    </a:lnTo>
                    <a:lnTo>
                      <a:pt x="68" y="8"/>
                    </a:lnTo>
                    <a:lnTo>
                      <a:pt x="81" y="7"/>
                    </a:lnTo>
                    <a:lnTo>
                      <a:pt x="91" y="5"/>
                    </a:lnTo>
                    <a:lnTo>
                      <a:pt x="103" y="5"/>
                    </a:lnTo>
                    <a:lnTo>
                      <a:pt x="115" y="4"/>
                    </a:lnTo>
                    <a:lnTo>
                      <a:pt x="127" y="3"/>
                    </a:lnTo>
                    <a:lnTo>
                      <a:pt x="140" y="2"/>
                    </a:lnTo>
                    <a:lnTo>
                      <a:pt x="152" y="0"/>
                    </a:lnTo>
                    <a:lnTo>
                      <a:pt x="171" y="0"/>
                    </a:lnTo>
                    <a:lnTo>
                      <a:pt x="189" y="3"/>
                    </a:lnTo>
                    <a:lnTo>
                      <a:pt x="203" y="6"/>
                    </a:lnTo>
                    <a:lnTo>
                      <a:pt x="218" y="12"/>
                    </a:lnTo>
                    <a:lnTo>
                      <a:pt x="230" y="18"/>
                    </a:lnTo>
                    <a:lnTo>
                      <a:pt x="243" y="24"/>
                    </a:lnTo>
                    <a:lnTo>
                      <a:pt x="252" y="31"/>
                    </a:lnTo>
                    <a:lnTo>
                      <a:pt x="260" y="38"/>
                    </a:lnTo>
                    <a:lnTo>
                      <a:pt x="267" y="46"/>
                    </a:lnTo>
                    <a:lnTo>
                      <a:pt x="272" y="53"/>
                    </a:lnTo>
                    <a:lnTo>
                      <a:pt x="272" y="53"/>
                    </a:lnTo>
                    <a:close/>
                  </a:path>
                </a:pathLst>
              </a:custGeom>
              <a:solidFill>
                <a:srgbClr val="0019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8583" name="Freeform 39"/>
              <p:cNvSpPr>
                <a:spLocks/>
              </p:cNvSpPr>
              <p:nvPr/>
            </p:nvSpPr>
            <p:spPr bwMode="auto">
              <a:xfrm>
                <a:off x="2826" y="564"/>
                <a:ext cx="223" cy="99"/>
              </a:xfrm>
              <a:custGeom>
                <a:avLst/>
                <a:gdLst>
                  <a:gd name="T0" fmla="*/ 223 w 223"/>
                  <a:gd name="T1" fmla="*/ 44 h 99"/>
                  <a:gd name="T2" fmla="*/ 223 w 223"/>
                  <a:gd name="T3" fmla="*/ 54 h 99"/>
                  <a:gd name="T4" fmla="*/ 221 w 223"/>
                  <a:gd name="T5" fmla="*/ 62 h 99"/>
                  <a:gd name="T6" fmla="*/ 214 w 223"/>
                  <a:gd name="T7" fmla="*/ 70 h 99"/>
                  <a:gd name="T8" fmla="*/ 206 w 223"/>
                  <a:gd name="T9" fmla="*/ 76 h 99"/>
                  <a:gd name="T10" fmla="*/ 194 w 223"/>
                  <a:gd name="T11" fmla="*/ 82 h 99"/>
                  <a:gd name="T12" fmla="*/ 182 w 223"/>
                  <a:gd name="T13" fmla="*/ 88 h 99"/>
                  <a:gd name="T14" fmla="*/ 167 w 223"/>
                  <a:gd name="T15" fmla="*/ 92 h 99"/>
                  <a:gd name="T16" fmla="*/ 150 w 223"/>
                  <a:gd name="T17" fmla="*/ 96 h 99"/>
                  <a:gd name="T18" fmla="*/ 135 w 223"/>
                  <a:gd name="T19" fmla="*/ 98 h 99"/>
                  <a:gd name="T20" fmla="*/ 116 w 223"/>
                  <a:gd name="T21" fmla="*/ 99 h 99"/>
                  <a:gd name="T22" fmla="*/ 98 w 223"/>
                  <a:gd name="T23" fmla="*/ 99 h 99"/>
                  <a:gd name="T24" fmla="*/ 84 w 223"/>
                  <a:gd name="T25" fmla="*/ 98 h 99"/>
                  <a:gd name="T26" fmla="*/ 69 w 223"/>
                  <a:gd name="T27" fmla="*/ 97 h 99"/>
                  <a:gd name="T28" fmla="*/ 54 w 223"/>
                  <a:gd name="T29" fmla="*/ 94 h 99"/>
                  <a:gd name="T30" fmla="*/ 42 w 223"/>
                  <a:gd name="T31" fmla="*/ 89 h 99"/>
                  <a:gd name="T32" fmla="*/ 30 w 223"/>
                  <a:gd name="T33" fmla="*/ 84 h 99"/>
                  <a:gd name="T34" fmla="*/ 20 w 223"/>
                  <a:gd name="T35" fmla="*/ 79 h 99"/>
                  <a:gd name="T36" fmla="*/ 13 w 223"/>
                  <a:gd name="T37" fmla="*/ 73 h 99"/>
                  <a:gd name="T38" fmla="*/ 8 w 223"/>
                  <a:gd name="T39" fmla="*/ 66 h 99"/>
                  <a:gd name="T40" fmla="*/ 3 w 223"/>
                  <a:gd name="T41" fmla="*/ 58 h 99"/>
                  <a:gd name="T42" fmla="*/ 0 w 223"/>
                  <a:gd name="T43" fmla="*/ 52 h 99"/>
                  <a:gd name="T44" fmla="*/ 0 w 223"/>
                  <a:gd name="T45" fmla="*/ 46 h 99"/>
                  <a:gd name="T46" fmla="*/ 3 w 223"/>
                  <a:gd name="T47" fmla="*/ 40 h 99"/>
                  <a:gd name="T48" fmla="*/ 5 w 223"/>
                  <a:gd name="T49" fmla="*/ 34 h 99"/>
                  <a:gd name="T50" fmla="*/ 10 w 223"/>
                  <a:gd name="T51" fmla="*/ 28 h 99"/>
                  <a:gd name="T52" fmla="*/ 18 w 223"/>
                  <a:gd name="T53" fmla="*/ 24 h 99"/>
                  <a:gd name="T54" fmla="*/ 25 w 223"/>
                  <a:gd name="T55" fmla="*/ 19 h 99"/>
                  <a:gd name="T56" fmla="*/ 35 w 223"/>
                  <a:gd name="T57" fmla="*/ 15 h 99"/>
                  <a:gd name="T58" fmla="*/ 47 w 223"/>
                  <a:gd name="T59" fmla="*/ 11 h 99"/>
                  <a:gd name="T60" fmla="*/ 57 w 223"/>
                  <a:gd name="T61" fmla="*/ 9 h 99"/>
                  <a:gd name="T62" fmla="*/ 79 w 223"/>
                  <a:gd name="T63" fmla="*/ 3 h 99"/>
                  <a:gd name="T64" fmla="*/ 101 w 223"/>
                  <a:gd name="T65" fmla="*/ 0 h 99"/>
                  <a:gd name="T66" fmla="*/ 120 w 223"/>
                  <a:gd name="T67" fmla="*/ 0 h 99"/>
                  <a:gd name="T68" fmla="*/ 140 w 223"/>
                  <a:gd name="T69" fmla="*/ 2 h 99"/>
                  <a:gd name="T70" fmla="*/ 157 w 223"/>
                  <a:gd name="T71" fmla="*/ 6 h 99"/>
                  <a:gd name="T72" fmla="*/ 174 w 223"/>
                  <a:gd name="T73" fmla="*/ 11 h 99"/>
                  <a:gd name="T74" fmla="*/ 192 w 223"/>
                  <a:gd name="T75" fmla="*/ 18 h 99"/>
                  <a:gd name="T76" fmla="*/ 204 w 223"/>
                  <a:gd name="T77" fmla="*/ 26 h 99"/>
                  <a:gd name="T78" fmla="*/ 216 w 223"/>
                  <a:gd name="T79" fmla="*/ 35 h 99"/>
                  <a:gd name="T80" fmla="*/ 223 w 223"/>
                  <a:gd name="T81" fmla="*/ 44 h 99"/>
                  <a:gd name="T82" fmla="*/ 223 w 223"/>
                  <a:gd name="T83" fmla="*/ 44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23" h="99">
                    <a:moveTo>
                      <a:pt x="223" y="44"/>
                    </a:moveTo>
                    <a:lnTo>
                      <a:pt x="223" y="54"/>
                    </a:lnTo>
                    <a:lnTo>
                      <a:pt x="221" y="62"/>
                    </a:lnTo>
                    <a:lnTo>
                      <a:pt x="214" y="70"/>
                    </a:lnTo>
                    <a:lnTo>
                      <a:pt x="206" y="76"/>
                    </a:lnTo>
                    <a:lnTo>
                      <a:pt x="194" y="82"/>
                    </a:lnTo>
                    <a:lnTo>
                      <a:pt x="182" y="88"/>
                    </a:lnTo>
                    <a:lnTo>
                      <a:pt x="167" y="92"/>
                    </a:lnTo>
                    <a:lnTo>
                      <a:pt x="150" y="96"/>
                    </a:lnTo>
                    <a:lnTo>
                      <a:pt x="135" y="98"/>
                    </a:lnTo>
                    <a:lnTo>
                      <a:pt x="116" y="99"/>
                    </a:lnTo>
                    <a:lnTo>
                      <a:pt x="98" y="99"/>
                    </a:lnTo>
                    <a:lnTo>
                      <a:pt x="84" y="98"/>
                    </a:lnTo>
                    <a:lnTo>
                      <a:pt x="69" y="97"/>
                    </a:lnTo>
                    <a:lnTo>
                      <a:pt x="54" y="94"/>
                    </a:lnTo>
                    <a:lnTo>
                      <a:pt x="42" y="89"/>
                    </a:lnTo>
                    <a:lnTo>
                      <a:pt x="30" y="84"/>
                    </a:lnTo>
                    <a:lnTo>
                      <a:pt x="20" y="79"/>
                    </a:lnTo>
                    <a:lnTo>
                      <a:pt x="13" y="73"/>
                    </a:lnTo>
                    <a:lnTo>
                      <a:pt x="8" y="66"/>
                    </a:lnTo>
                    <a:lnTo>
                      <a:pt x="3" y="58"/>
                    </a:lnTo>
                    <a:lnTo>
                      <a:pt x="0" y="52"/>
                    </a:lnTo>
                    <a:lnTo>
                      <a:pt x="0" y="46"/>
                    </a:lnTo>
                    <a:lnTo>
                      <a:pt x="3" y="40"/>
                    </a:lnTo>
                    <a:lnTo>
                      <a:pt x="5" y="34"/>
                    </a:lnTo>
                    <a:lnTo>
                      <a:pt x="10" y="28"/>
                    </a:lnTo>
                    <a:lnTo>
                      <a:pt x="18" y="24"/>
                    </a:lnTo>
                    <a:lnTo>
                      <a:pt x="25" y="19"/>
                    </a:lnTo>
                    <a:lnTo>
                      <a:pt x="35" y="15"/>
                    </a:lnTo>
                    <a:lnTo>
                      <a:pt x="47" y="11"/>
                    </a:lnTo>
                    <a:lnTo>
                      <a:pt x="57" y="9"/>
                    </a:lnTo>
                    <a:lnTo>
                      <a:pt x="79" y="3"/>
                    </a:lnTo>
                    <a:lnTo>
                      <a:pt x="101" y="0"/>
                    </a:lnTo>
                    <a:lnTo>
                      <a:pt x="120" y="0"/>
                    </a:lnTo>
                    <a:lnTo>
                      <a:pt x="140" y="2"/>
                    </a:lnTo>
                    <a:lnTo>
                      <a:pt x="157" y="6"/>
                    </a:lnTo>
                    <a:lnTo>
                      <a:pt x="174" y="11"/>
                    </a:lnTo>
                    <a:lnTo>
                      <a:pt x="192" y="18"/>
                    </a:lnTo>
                    <a:lnTo>
                      <a:pt x="204" y="26"/>
                    </a:lnTo>
                    <a:lnTo>
                      <a:pt x="216" y="35"/>
                    </a:lnTo>
                    <a:lnTo>
                      <a:pt x="223" y="44"/>
                    </a:lnTo>
                    <a:lnTo>
                      <a:pt x="223" y="44"/>
                    </a:lnTo>
                    <a:close/>
                  </a:path>
                </a:pathLst>
              </a:custGeom>
              <a:solidFill>
                <a:srgbClr val="FF00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8584" name="Freeform 40"/>
              <p:cNvSpPr>
                <a:spLocks/>
              </p:cNvSpPr>
              <p:nvPr/>
            </p:nvSpPr>
            <p:spPr bwMode="auto">
              <a:xfrm>
                <a:off x="2544" y="602"/>
                <a:ext cx="780" cy="251"/>
              </a:xfrm>
              <a:custGeom>
                <a:avLst/>
                <a:gdLst>
                  <a:gd name="T0" fmla="*/ 770 w 780"/>
                  <a:gd name="T1" fmla="*/ 33 h 251"/>
                  <a:gd name="T2" fmla="*/ 736 w 780"/>
                  <a:gd name="T3" fmla="*/ 59 h 251"/>
                  <a:gd name="T4" fmla="*/ 709 w 780"/>
                  <a:gd name="T5" fmla="*/ 89 h 251"/>
                  <a:gd name="T6" fmla="*/ 682 w 780"/>
                  <a:gd name="T7" fmla="*/ 120 h 251"/>
                  <a:gd name="T8" fmla="*/ 655 w 780"/>
                  <a:gd name="T9" fmla="*/ 152 h 251"/>
                  <a:gd name="T10" fmla="*/ 626 w 780"/>
                  <a:gd name="T11" fmla="*/ 182 h 251"/>
                  <a:gd name="T12" fmla="*/ 591 w 780"/>
                  <a:gd name="T13" fmla="*/ 209 h 251"/>
                  <a:gd name="T14" fmla="*/ 547 w 780"/>
                  <a:gd name="T15" fmla="*/ 230 h 251"/>
                  <a:gd name="T16" fmla="*/ 493 w 780"/>
                  <a:gd name="T17" fmla="*/ 245 h 251"/>
                  <a:gd name="T18" fmla="*/ 425 w 780"/>
                  <a:gd name="T19" fmla="*/ 251 h 251"/>
                  <a:gd name="T20" fmla="*/ 339 w 780"/>
                  <a:gd name="T21" fmla="*/ 246 h 251"/>
                  <a:gd name="T22" fmla="*/ 295 w 780"/>
                  <a:gd name="T23" fmla="*/ 235 h 251"/>
                  <a:gd name="T24" fmla="*/ 251 w 780"/>
                  <a:gd name="T25" fmla="*/ 220 h 251"/>
                  <a:gd name="T26" fmla="*/ 209 w 780"/>
                  <a:gd name="T27" fmla="*/ 203 h 251"/>
                  <a:gd name="T28" fmla="*/ 170 w 780"/>
                  <a:gd name="T29" fmla="*/ 184 h 251"/>
                  <a:gd name="T30" fmla="*/ 133 w 780"/>
                  <a:gd name="T31" fmla="*/ 163 h 251"/>
                  <a:gd name="T32" fmla="*/ 101 w 780"/>
                  <a:gd name="T33" fmla="*/ 141 h 251"/>
                  <a:gd name="T34" fmla="*/ 69 w 780"/>
                  <a:gd name="T35" fmla="*/ 118 h 251"/>
                  <a:gd name="T36" fmla="*/ 42 w 780"/>
                  <a:gd name="T37" fmla="*/ 94 h 251"/>
                  <a:gd name="T38" fmla="*/ 20 w 780"/>
                  <a:gd name="T39" fmla="*/ 72 h 251"/>
                  <a:gd name="T40" fmla="*/ 0 w 780"/>
                  <a:gd name="T41" fmla="*/ 48 h 251"/>
                  <a:gd name="T42" fmla="*/ 18 w 780"/>
                  <a:gd name="T43" fmla="*/ 50 h 251"/>
                  <a:gd name="T44" fmla="*/ 32 w 780"/>
                  <a:gd name="T45" fmla="*/ 52 h 251"/>
                  <a:gd name="T46" fmla="*/ 45 w 780"/>
                  <a:gd name="T47" fmla="*/ 57 h 251"/>
                  <a:gd name="T48" fmla="*/ 57 w 780"/>
                  <a:gd name="T49" fmla="*/ 61 h 251"/>
                  <a:gd name="T50" fmla="*/ 69 w 780"/>
                  <a:gd name="T51" fmla="*/ 67 h 251"/>
                  <a:gd name="T52" fmla="*/ 81 w 780"/>
                  <a:gd name="T53" fmla="*/ 73 h 251"/>
                  <a:gd name="T54" fmla="*/ 94 w 780"/>
                  <a:gd name="T55" fmla="*/ 78 h 251"/>
                  <a:gd name="T56" fmla="*/ 106 w 780"/>
                  <a:gd name="T57" fmla="*/ 83 h 251"/>
                  <a:gd name="T58" fmla="*/ 118 w 780"/>
                  <a:gd name="T59" fmla="*/ 86 h 251"/>
                  <a:gd name="T60" fmla="*/ 133 w 780"/>
                  <a:gd name="T61" fmla="*/ 89 h 251"/>
                  <a:gd name="T62" fmla="*/ 172 w 780"/>
                  <a:gd name="T63" fmla="*/ 96 h 251"/>
                  <a:gd name="T64" fmla="*/ 211 w 780"/>
                  <a:gd name="T65" fmla="*/ 102 h 251"/>
                  <a:gd name="T66" fmla="*/ 255 w 780"/>
                  <a:gd name="T67" fmla="*/ 109 h 251"/>
                  <a:gd name="T68" fmla="*/ 300 w 780"/>
                  <a:gd name="T69" fmla="*/ 115 h 251"/>
                  <a:gd name="T70" fmla="*/ 344 w 780"/>
                  <a:gd name="T71" fmla="*/ 120 h 251"/>
                  <a:gd name="T72" fmla="*/ 390 w 780"/>
                  <a:gd name="T73" fmla="*/ 122 h 251"/>
                  <a:gd name="T74" fmla="*/ 434 w 780"/>
                  <a:gd name="T75" fmla="*/ 122 h 251"/>
                  <a:gd name="T76" fmla="*/ 478 w 780"/>
                  <a:gd name="T77" fmla="*/ 118 h 251"/>
                  <a:gd name="T78" fmla="*/ 520 w 780"/>
                  <a:gd name="T79" fmla="*/ 110 h 251"/>
                  <a:gd name="T80" fmla="*/ 559 w 780"/>
                  <a:gd name="T81" fmla="*/ 98 h 251"/>
                  <a:gd name="T82" fmla="*/ 584 w 780"/>
                  <a:gd name="T83" fmla="*/ 89 h 251"/>
                  <a:gd name="T84" fmla="*/ 608 w 780"/>
                  <a:gd name="T85" fmla="*/ 80 h 251"/>
                  <a:gd name="T86" fmla="*/ 633 w 780"/>
                  <a:gd name="T87" fmla="*/ 70 h 251"/>
                  <a:gd name="T88" fmla="*/ 657 w 780"/>
                  <a:gd name="T89" fmla="*/ 61 h 251"/>
                  <a:gd name="T90" fmla="*/ 682 w 780"/>
                  <a:gd name="T91" fmla="*/ 52 h 251"/>
                  <a:gd name="T92" fmla="*/ 704 w 780"/>
                  <a:gd name="T93" fmla="*/ 42 h 251"/>
                  <a:gd name="T94" fmla="*/ 726 w 780"/>
                  <a:gd name="T95" fmla="*/ 33 h 251"/>
                  <a:gd name="T96" fmla="*/ 748 w 780"/>
                  <a:gd name="T97" fmla="*/ 22 h 251"/>
                  <a:gd name="T98" fmla="*/ 765 w 780"/>
                  <a:gd name="T99" fmla="*/ 11 h 251"/>
                  <a:gd name="T100" fmla="*/ 780 w 780"/>
                  <a:gd name="T101" fmla="*/ 0 h 251"/>
                  <a:gd name="T102" fmla="*/ 770 w 780"/>
                  <a:gd name="T103" fmla="*/ 33 h 251"/>
                  <a:gd name="T104" fmla="*/ 770 w 780"/>
                  <a:gd name="T105" fmla="*/ 33 h 2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780" h="251">
                    <a:moveTo>
                      <a:pt x="770" y="33"/>
                    </a:moveTo>
                    <a:lnTo>
                      <a:pt x="736" y="59"/>
                    </a:lnTo>
                    <a:lnTo>
                      <a:pt x="709" y="89"/>
                    </a:lnTo>
                    <a:lnTo>
                      <a:pt x="682" y="120"/>
                    </a:lnTo>
                    <a:lnTo>
                      <a:pt x="655" y="152"/>
                    </a:lnTo>
                    <a:lnTo>
                      <a:pt x="626" y="182"/>
                    </a:lnTo>
                    <a:lnTo>
                      <a:pt x="591" y="209"/>
                    </a:lnTo>
                    <a:lnTo>
                      <a:pt x="547" y="230"/>
                    </a:lnTo>
                    <a:lnTo>
                      <a:pt x="493" y="245"/>
                    </a:lnTo>
                    <a:lnTo>
                      <a:pt x="425" y="251"/>
                    </a:lnTo>
                    <a:lnTo>
                      <a:pt x="339" y="246"/>
                    </a:lnTo>
                    <a:lnTo>
                      <a:pt x="295" y="235"/>
                    </a:lnTo>
                    <a:lnTo>
                      <a:pt x="251" y="220"/>
                    </a:lnTo>
                    <a:lnTo>
                      <a:pt x="209" y="203"/>
                    </a:lnTo>
                    <a:lnTo>
                      <a:pt x="170" y="184"/>
                    </a:lnTo>
                    <a:lnTo>
                      <a:pt x="133" y="163"/>
                    </a:lnTo>
                    <a:lnTo>
                      <a:pt x="101" y="141"/>
                    </a:lnTo>
                    <a:lnTo>
                      <a:pt x="69" y="118"/>
                    </a:lnTo>
                    <a:lnTo>
                      <a:pt x="42" y="94"/>
                    </a:lnTo>
                    <a:lnTo>
                      <a:pt x="20" y="72"/>
                    </a:lnTo>
                    <a:lnTo>
                      <a:pt x="0" y="48"/>
                    </a:lnTo>
                    <a:lnTo>
                      <a:pt x="18" y="50"/>
                    </a:lnTo>
                    <a:lnTo>
                      <a:pt x="32" y="52"/>
                    </a:lnTo>
                    <a:lnTo>
                      <a:pt x="45" y="57"/>
                    </a:lnTo>
                    <a:lnTo>
                      <a:pt x="57" y="61"/>
                    </a:lnTo>
                    <a:lnTo>
                      <a:pt x="69" y="67"/>
                    </a:lnTo>
                    <a:lnTo>
                      <a:pt x="81" y="73"/>
                    </a:lnTo>
                    <a:lnTo>
                      <a:pt x="94" y="78"/>
                    </a:lnTo>
                    <a:lnTo>
                      <a:pt x="106" y="83"/>
                    </a:lnTo>
                    <a:lnTo>
                      <a:pt x="118" y="86"/>
                    </a:lnTo>
                    <a:lnTo>
                      <a:pt x="133" y="89"/>
                    </a:lnTo>
                    <a:lnTo>
                      <a:pt x="172" y="96"/>
                    </a:lnTo>
                    <a:lnTo>
                      <a:pt x="211" y="102"/>
                    </a:lnTo>
                    <a:lnTo>
                      <a:pt x="255" y="109"/>
                    </a:lnTo>
                    <a:lnTo>
                      <a:pt x="300" y="115"/>
                    </a:lnTo>
                    <a:lnTo>
                      <a:pt x="344" y="120"/>
                    </a:lnTo>
                    <a:lnTo>
                      <a:pt x="390" y="122"/>
                    </a:lnTo>
                    <a:lnTo>
                      <a:pt x="434" y="122"/>
                    </a:lnTo>
                    <a:lnTo>
                      <a:pt x="478" y="118"/>
                    </a:lnTo>
                    <a:lnTo>
                      <a:pt x="520" y="110"/>
                    </a:lnTo>
                    <a:lnTo>
                      <a:pt x="559" y="98"/>
                    </a:lnTo>
                    <a:lnTo>
                      <a:pt x="584" y="89"/>
                    </a:lnTo>
                    <a:lnTo>
                      <a:pt x="608" y="80"/>
                    </a:lnTo>
                    <a:lnTo>
                      <a:pt x="633" y="70"/>
                    </a:lnTo>
                    <a:lnTo>
                      <a:pt x="657" y="61"/>
                    </a:lnTo>
                    <a:lnTo>
                      <a:pt x="682" y="52"/>
                    </a:lnTo>
                    <a:lnTo>
                      <a:pt x="704" y="42"/>
                    </a:lnTo>
                    <a:lnTo>
                      <a:pt x="726" y="33"/>
                    </a:lnTo>
                    <a:lnTo>
                      <a:pt x="748" y="22"/>
                    </a:lnTo>
                    <a:lnTo>
                      <a:pt x="765" y="11"/>
                    </a:lnTo>
                    <a:lnTo>
                      <a:pt x="780" y="0"/>
                    </a:lnTo>
                    <a:lnTo>
                      <a:pt x="770" y="33"/>
                    </a:lnTo>
                    <a:lnTo>
                      <a:pt x="770" y="33"/>
                    </a:lnTo>
                    <a:close/>
                  </a:path>
                </a:pathLst>
              </a:custGeom>
              <a:solidFill>
                <a:srgbClr val="0019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8585" name="Freeform 41"/>
              <p:cNvSpPr>
                <a:spLocks/>
              </p:cNvSpPr>
              <p:nvPr/>
            </p:nvSpPr>
            <p:spPr bwMode="auto">
              <a:xfrm>
                <a:off x="3135" y="676"/>
                <a:ext cx="86" cy="94"/>
              </a:xfrm>
              <a:custGeom>
                <a:avLst/>
                <a:gdLst>
                  <a:gd name="T0" fmla="*/ 20 w 86"/>
                  <a:gd name="T1" fmla="*/ 94 h 94"/>
                  <a:gd name="T2" fmla="*/ 15 w 86"/>
                  <a:gd name="T3" fmla="*/ 84 h 94"/>
                  <a:gd name="T4" fmla="*/ 10 w 86"/>
                  <a:gd name="T5" fmla="*/ 74 h 94"/>
                  <a:gd name="T6" fmla="*/ 5 w 86"/>
                  <a:gd name="T7" fmla="*/ 64 h 94"/>
                  <a:gd name="T8" fmla="*/ 0 w 86"/>
                  <a:gd name="T9" fmla="*/ 52 h 94"/>
                  <a:gd name="T10" fmla="*/ 0 w 86"/>
                  <a:gd name="T11" fmla="*/ 42 h 94"/>
                  <a:gd name="T12" fmla="*/ 5 w 86"/>
                  <a:gd name="T13" fmla="*/ 31 h 94"/>
                  <a:gd name="T14" fmla="*/ 12 w 86"/>
                  <a:gd name="T15" fmla="*/ 22 h 94"/>
                  <a:gd name="T16" fmla="*/ 25 w 86"/>
                  <a:gd name="T17" fmla="*/ 12 h 94"/>
                  <a:gd name="T18" fmla="*/ 44 w 86"/>
                  <a:gd name="T19" fmla="*/ 6 h 94"/>
                  <a:gd name="T20" fmla="*/ 71 w 86"/>
                  <a:gd name="T21" fmla="*/ 0 h 94"/>
                  <a:gd name="T22" fmla="*/ 81 w 86"/>
                  <a:gd name="T23" fmla="*/ 9 h 94"/>
                  <a:gd name="T24" fmla="*/ 86 w 86"/>
                  <a:gd name="T25" fmla="*/ 18 h 94"/>
                  <a:gd name="T26" fmla="*/ 84 w 86"/>
                  <a:gd name="T27" fmla="*/ 28 h 94"/>
                  <a:gd name="T28" fmla="*/ 81 w 86"/>
                  <a:gd name="T29" fmla="*/ 38 h 94"/>
                  <a:gd name="T30" fmla="*/ 74 w 86"/>
                  <a:gd name="T31" fmla="*/ 48 h 94"/>
                  <a:gd name="T32" fmla="*/ 64 w 86"/>
                  <a:gd name="T33" fmla="*/ 57 h 94"/>
                  <a:gd name="T34" fmla="*/ 52 w 86"/>
                  <a:gd name="T35" fmla="*/ 66 h 94"/>
                  <a:gd name="T36" fmla="*/ 42 w 86"/>
                  <a:gd name="T37" fmla="*/ 76 h 94"/>
                  <a:gd name="T38" fmla="*/ 30 w 86"/>
                  <a:gd name="T39" fmla="*/ 86 h 94"/>
                  <a:gd name="T40" fmla="*/ 20 w 86"/>
                  <a:gd name="T41" fmla="*/ 94 h 94"/>
                  <a:gd name="T42" fmla="*/ 20 w 86"/>
                  <a:gd name="T43" fmla="*/ 94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86" h="94">
                    <a:moveTo>
                      <a:pt x="20" y="94"/>
                    </a:moveTo>
                    <a:lnTo>
                      <a:pt x="15" y="84"/>
                    </a:lnTo>
                    <a:lnTo>
                      <a:pt x="10" y="74"/>
                    </a:lnTo>
                    <a:lnTo>
                      <a:pt x="5" y="64"/>
                    </a:lnTo>
                    <a:lnTo>
                      <a:pt x="0" y="52"/>
                    </a:lnTo>
                    <a:lnTo>
                      <a:pt x="0" y="42"/>
                    </a:lnTo>
                    <a:lnTo>
                      <a:pt x="5" y="31"/>
                    </a:lnTo>
                    <a:lnTo>
                      <a:pt x="12" y="22"/>
                    </a:lnTo>
                    <a:lnTo>
                      <a:pt x="25" y="12"/>
                    </a:lnTo>
                    <a:lnTo>
                      <a:pt x="44" y="6"/>
                    </a:lnTo>
                    <a:lnTo>
                      <a:pt x="71" y="0"/>
                    </a:lnTo>
                    <a:lnTo>
                      <a:pt x="81" y="9"/>
                    </a:lnTo>
                    <a:lnTo>
                      <a:pt x="86" y="18"/>
                    </a:lnTo>
                    <a:lnTo>
                      <a:pt x="84" y="28"/>
                    </a:lnTo>
                    <a:lnTo>
                      <a:pt x="81" y="38"/>
                    </a:lnTo>
                    <a:lnTo>
                      <a:pt x="74" y="48"/>
                    </a:lnTo>
                    <a:lnTo>
                      <a:pt x="64" y="57"/>
                    </a:lnTo>
                    <a:lnTo>
                      <a:pt x="52" y="66"/>
                    </a:lnTo>
                    <a:lnTo>
                      <a:pt x="42" y="76"/>
                    </a:lnTo>
                    <a:lnTo>
                      <a:pt x="30" y="86"/>
                    </a:lnTo>
                    <a:lnTo>
                      <a:pt x="20" y="94"/>
                    </a:lnTo>
                    <a:lnTo>
                      <a:pt x="20" y="9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8586" name="Freeform 42"/>
              <p:cNvSpPr>
                <a:spLocks/>
              </p:cNvSpPr>
              <p:nvPr/>
            </p:nvSpPr>
            <p:spPr bwMode="auto">
              <a:xfrm>
                <a:off x="2677" y="700"/>
                <a:ext cx="100" cy="90"/>
              </a:xfrm>
              <a:custGeom>
                <a:avLst/>
                <a:gdLst>
                  <a:gd name="T0" fmla="*/ 100 w 100"/>
                  <a:gd name="T1" fmla="*/ 90 h 90"/>
                  <a:gd name="T2" fmla="*/ 88 w 100"/>
                  <a:gd name="T3" fmla="*/ 89 h 90"/>
                  <a:gd name="T4" fmla="*/ 76 w 100"/>
                  <a:gd name="T5" fmla="*/ 86 h 90"/>
                  <a:gd name="T6" fmla="*/ 64 w 100"/>
                  <a:gd name="T7" fmla="*/ 82 h 90"/>
                  <a:gd name="T8" fmla="*/ 51 w 100"/>
                  <a:gd name="T9" fmla="*/ 78 h 90"/>
                  <a:gd name="T10" fmla="*/ 42 w 100"/>
                  <a:gd name="T11" fmla="*/ 72 h 90"/>
                  <a:gd name="T12" fmla="*/ 32 w 100"/>
                  <a:gd name="T13" fmla="*/ 65 h 90"/>
                  <a:gd name="T14" fmla="*/ 24 w 100"/>
                  <a:gd name="T15" fmla="*/ 59 h 90"/>
                  <a:gd name="T16" fmla="*/ 15 w 100"/>
                  <a:gd name="T17" fmla="*/ 52 h 90"/>
                  <a:gd name="T18" fmla="*/ 7 w 100"/>
                  <a:gd name="T19" fmla="*/ 47 h 90"/>
                  <a:gd name="T20" fmla="*/ 0 w 100"/>
                  <a:gd name="T21" fmla="*/ 41 h 90"/>
                  <a:gd name="T22" fmla="*/ 0 w 100"/>
                  <a:gd name="T23" fmla="*/ 0 h 90"/>
                  <a:gd name="T24" fmla="*/ 32 w 100"/>
                  <a:gd name="T25" fmla="*/ 1 h 90"/>
                  <a:gd name="T26" fmla="*/ 54 w 100"/>
                  <a:gd name="T27" fmla="*/ 7 h 90"/>
                  <a:gd name="T28" fmla="*/ 68 w 100"/>
                  <a:gd name="T29" fmla="*/ 14 h 90"/>
                  <a:gd name="T30" fmla="*/ 78 w 100"/>
                  <a:gd name="T31" fmla="*/ 24 h 90"/>
                  <a:gd name="T32" fmla="*/ 81 w 100"/>
                  <a:gd name="T33" fmla="*/ 34 h 90"/>
                  <a:gd name="T34" fmla="*/ 83 w 100"/>
                  <a:gd name="T35" fmla="*/ 46 h 90"/>
                  <a:gd name="T36" fmla="*/ 83 w 100"/>
                  <a:gd name="T37" fmla="*/ 58 h 90"/>
                  <a:gd name="T38" fmla="*/ 86 w 100"/>
                  <a:gd name="T39" fmla="*/ 70 h 90"/>
                  <a:gd name="T40" fmla="*/ 91 w 100"/>
                  <a:gd name="T41" fmla="*/ 81 h 90"/>
                  <a:gd name="T42" fmla="*/ 100 w 100"/>
                  <a:gd name="T43" fmla="*/ 90 h 90"/>
                  <a:gd name="T44" fmla="*/ 100 w 100"/>
                  <a:gd name="T45" fmla="*/ 9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00" h="90">
                    <a:moveTo>
                      <a:pt x="100" y="90"/>
                    </a:moveTo>
                    <a:lnTo>
                      <a:pt x="88" y="89"/>
                    </a:lnTo>
                    <a:lnTo>
                      <a:pt x="76" y="86"/>
                    </a:lnTo>
                    <a:lnTo>
                      <a:pt x="64" y="82"/>
                    </a:lnTo>
                    <a:lnTo>
                      <a:pt x="51" y="78"/>
                    </a:lnTo>
                    <a:lnTo>
                      <a:pt x="42" y="72"/>
                    </a:lnTo>
                    <a:lnTo>
                      <a:pt x="32" y="65"/>
                    </a:lnTo>
                    <a:lnTo>
                      <a:pt x="24" y="59"/>
                    </a:lnTo>
                    <a:lnTo>
                      <a:pt x="15" y="52"/>
                    </a:lnTo>
                    <a:lnTo>
                      <a:pt x="7" y="47"/>
                    </a:lnTo>
                    <a:lnTo>
                      <a:pt x="0" y="41"/>
                    </a:lnTo>
                    <a:lnTo>
                      <a:pt x="0" y="0"/>
                    </a:lnTo>
                    <a:lnTo>
                      <a:pt x="32" y="1"/>
                    </a:lnTo>
                    <a:lnTo>
                      <a:pt x="54" y="7"/>
                    </a:lnTo>
                    <a:lnTo>
                      <a:pt x="68" y="14"/>
                    </a:lnTo>
                    <a:lnTo>
                      <a:pt x="78" y="24"/>
                    </a:lnTo>
                    <a:lnTo>
                      <a:pt x="81" y="34"/>
                    </a:lnTo>
                    <a:lnTo>
                      <a:pt x="83" y="46"/>
                    </a:lnTo>
                    <a:lnTo>
                      <a:pt x="83" y="58"/>
                    </a:lnTo>
                    <a:lnTo>
                      <a:pt x="86" y="70"/>
                    </a:lnTo>
                    <a:lnTo>
                      <a:pt x="91" y="81"/>
                    </a:lnTo>
                    <a:lnTo>
                      <a:pt x="100" y="90"/>
                    </a:lnTo>
                    <a:lnTo>
                      <a:pt x="100" y="9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8587" name="Freeform 43"/>
              <p:cNvSpPr>
                <a:spLocks/>
              </p:cNvSpPr>
              <p:nvPr/>
            </p:nvSpPr>
            <p:spPr bwMode="auto">
              <a:xfrm>
                <a:off x="2971" y="711"/>
                <a:ext cx="159" cy="129"/>
              </a:xfrm>
              <a:custGeom>
                <a:avLst/>
                <a:gdLst>
                  <a:gd name="T0" fmla="*/ 132 w 159"/>
                  <a:gd name="T1" fmla="*/ 0 h 129"/>
                  <a:gd name="T2" fmla="*/ 132 w 159"/>
                  <a:gd name="T3" fmla="*/ 12 h 129"/>
                  <a:gd name="T4" fmla="*/ 135 w 159"/>
                  <a:gd name="T5" fmla="*/ 22 h 129"/>
                  <a:gd name="T6" fmla="*/ 140 w 159"/>
                  <a:gd name="T7" fmla="*/ 32 h 129"/>
                  <a:gd name="T8" fmla="*/ 147 w 159"/>
                  <a:gd name="T9" fmla="*/ 41 h 129"/>
                  <a:gd name="T10" fmla="*/ 152 w 159"/>
                  <a:gd name="T11" fmla="*/ 52 h 129"/>
                  <a:gd name="T12" fmla="*/ 157 w 159"/>
                  <a:gd name="T13" fmla="*/ 62 h 129"/>
                  <a:gd name="T14" fmla="*/ 159 w 159"/>
                  <a:gd name="T15" fmla="*/ 71 h 129"/>
                  <a:gd name="T16" fmla="*/ 159 w 159"/>
                  <a:gd name="T17" fmla="*/ 80 h 129"/>
                  <a:gd name="T18" fmla="*/ 152 w 159"/>
                  <a:gd name="T19" fmla="*/ 91 h 129"/>
                  <a:gd name="T20" fmla="*/ 140 w 159"/>
                  <a:gd name="T21" fmla="*/ 100 h 129"/>
                  <a:gd name="T22" fmla="*/ 130 w 159"/>
                  <a:gd name="T23" fmla="*/ 104 h 129"/>
                  <a:gd name="T24" fmla="*/ 118 w 159"/>
                  <a:gd name="T25" fmla="*/ 109 h 129"/>
                  <a:gd name="T26" fmla="*/ 108 w 159"/>
                  <a:gd name="T27" fmla="*/ 112 h 129"/>
                  <a:gd name="T28" fmla="*/ 96 w 159"/>
                  <a:gd name="T29" fmla="*/ 116 h 129"/>
                  <a:gd name="T30" fmla="*/ 83 w 159"/>
                  <a:gd name="T31" fmla="*/ 119 h 129"/>
                  <a:gd name="T32" fmla="*/ 71 w 159"/>
                  <a:gd name="T33" fmla="*/ 123 h 129"/>
                  <a:gd name="T34" fmla="*/ 59 w 159"/>
                  <a:gd name="T35" fmla="*/ 125 h 129"/>
                  <a:gd name="T36" fmla="*/ 44 w 159"/>
                  <a:gd name="T37" fmla="*/ 127 h 129"/>
                  <a:gd name="T38" fmla="*/ 32 w 159"/>
                  <a:gd name="T39" fmla="*/ 128 h 129"/>
                  <a:gd name="T40" fmla="*/ 15 w 159"/>
                  <a:gd name="T41" fmla="*/ 129 h 129"/>
                  <a:gd name="T42" fmla="*/ 15 w 159"/>
                  <a:gd name="T43" fmla="*/ 119 h 129"/>
                  <a:gd name="T44" fmla="*/ 12 w 159"/>
                  <a:gd name="T45" fmla="*/ 109 h 129"/>
                  <a:gd name="T46" fmla="*/ 10 w 159"/>
                  <a:gd name="T47" fmla="*/ 99 h 129"/>
                  <a:gd name="T48" fmla="*/ 7 w 159"/>
                  <a:gd name="T49" fmla="*/ 88 h 129"/>
                  <a:gd name="T50" fmla="*/ 5 w 159"/>
                  <a:gd name="T51" fmla="*/ 78 h 129"/>
                  <a:gd name="T52" fmla="*/ 2 w 159"/>
                  <a:gd name="T53" fmla="*/ 69 h 129"/>
                  <a:gd name="T54" fmla="*/ 0 w 159"/>
                  <a:gd name="T55" fmla="*/ 59 h 129"/>
                  <a:gd name="T56" fmla="*/ 0 w 159"/>
                  <a:gd name="T57" fmla="*/ 47 h 129"/>
                  <a:gd name="T58" fmla="*/ 0 w 159"/>
                  <a:gd name="T59" fmla="*/ 37 h 129"/>
                  <a:gd name="T60" fmla="*/ 0 w 159"/>
                  <a:gd name="T61" fmla="*/ 27 h 129"/>
                  <a:gd name="T62" fmla="*/ 15 w 159"/>
                  <a:gd name="T63" fmla="*/ 25 h 129"/>
                  <a:gd name="T64" fmla="*/ 29 w 159"/>
                  <a:gd name="T65" fmla="*/ 23 h 129"/>
                  <a:gd name="T66" fmla="*/ 44 w 159"/>
                  <a:gd name="T67" fmla="*/ 21 h 129"/>
                  <a:gd name="T68" fmla="*/ 56 w 159"/>
                  <a:gd name="T69" fmla="*/ 19 h 129"/>
                  <a:gd name="T70" fmla="*/ 71 w 159"/>
                  <a:gd name="T71" fmla="*/ 16 h 129"/>
                  <a:gd name="T72" fmla="*/ 83 w 159"/>
                  <a:gd name="T73" fmla="*/ 14 h 129"/>
                  <a:gd name="T74" fmla="*/ 96 w 159"/>
                  <a:gd name="T75" fmla="*/ 12 h 129"/>
                  <a:gd name="T76" fmla="*/ 108 w 159"/>
                  <a:gd name="T77" fmla="*/ 8 h 129"/>
                  <a:gd name="T78" fmla="*/ 120 w 159"/>
                  <a:gd name="T79" fmla="*/ 5 h 129"/>
                  <a:gd name="T80" fmla="*/ 132 w 159"/>
                  <a:gd name="T81" fmla="*/ 0 h 129"/>
                  <a:gd name="T82" fmla="*/ 132 w 159"/>
                  <a:gd name="T83" fmla="*/ 0 h 1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59" h="129">
                    <a:moveTo>
                      <a:pt x="132" y="0"/>
                    </a:moveTo>
                    <a:lnTo>
                      <a:pt x="132" y="12"/>
                    </a:lnTo>
                    <a:lnTo>
                      <a:pt x="135" y="22"/>
                    </a:lnTo>
                    <a:lnTo>
                      <a:pt x="140" y="32"/>
                    </a:lnTo>
                    <a:lnTo>
                      <a:pt x="147" y="41"/>
                    </a:lnTo>
                    <a:lnTo>
                      <a:pt x="152" y="52"/>
                    </a:lnTo>
                    <a:lnTo>
                      <a:pt x="157" y="62"/>
                    </a:lnTo>
                    <a:lnTo>
                      <a:pt x="159" y="71"/>
                    </a:lnTo>
                    <a:lnTo>
                      <a:pt x="159" y="80"/>
                    </a:lnTo>
                    <a:lnTo>
                      <a:pt x="152" y="91"/>
                    </a:lnTo>
                    <a:lnTo>
                      <a:pt x="140" y="100"/>
                    </a:lnTo>
                    <a:lnTo>
                      <a:pt x="130" y="104"/>
                    </a:lnTo>
                    <a:lnTo>
                      <a:pt x="118" y="109"/>
                    </a:lnTo>
                    <a:lnTo>
                      <a:pt x="108" y="112"/>
                    </a:lnTo>
                    <a:lnTo>
                      <a:pt x="96" y="116"/>
                    </a:lnTo>
                    <a:lnTo>
                      <a:pt x="83" y="119"/>
                    </a:lnTo>
                    <a:lnTo>
                      <a:pt x="71" y="123"/>
                    </a:lnTo>
                    <a:lnTo>
                      <a:pt x="59" y="125"/>
                    </a:lnTo>
                    <a:lnTo>
                      <a:pt x="44" y="127"/>
                    </a:lnTo>
                    <a:lnTo>
                      <a:pt x="32" y="128"/>
                    </a:lnTo>
                    <a:lnTo>
                      <a:pt x="15" y="129"/>
                    </a:lnTo>
                    <a:lnTo>
                      <a:pt x="15" y="119"/>
                    </a:lnTo>
                    <a:lnTo>
                      <a:pt x="12" y="109"/>
                    </a:lnTo>
                    <a:lnTo>
                      <a:pt x="10" y="99"/>
                    </a:lnTo>
                    <a:lnTo>
                      <a:pt x="7" y="88"/>
                    </a:lnTo>
                    <a:lnTo>
                      <a:pt x="5" y="78"/>
                    </a:lnTo>
                    <a:lnTo>
                      <a:pt x="2" y="69"/>
                    </a:lnTo>
                    <a:lnTo>
                      <a:pt x="0" y="59"/>
                    </a:lnTo>
                    <a:lnTo>
                      <a:pt x="0" y="47"/>
                    </a:lnTo>
                    <a:lnTo>
                      <a:pt x="0" y="37"/>
                    </a:lnTo>
                    <a:lnTo>
                      <a:pt x="0" y="27"/>
                    </a:lnTo>
                    <a:lnTo>
                      <a:pt x="15" y="25"/>
                    </a:lnTo>
                    <a:lnTo>
                      <a:pt x="29" y="23"/>
                    </a:lnTo>
                    <a:lnTo>
                      <a:pt x="44" y="21"/>
                    </a:lnTo>
                    <a:lnTo>
                      <a:pt x="56" y="19"/>
                    </a:lnTo>
                    <a:lnTo>
                      <a:pt x="71" y="16"/>
                    </a:lnTo>
                    <a:lnTo>
                      <a:pt x="83" y="14"/>
                    </a:lnTo>
                    <a:lnTo>
                      <a:pt x="96" y="12"/>
                    </a:lnTo>
                    <a:lnTo>
                      <a:pt x="108" y="8"/>
                    </a:lnTo>
                    <a:lnTo>
                      <a:pt x="120" y="5"/>
                    </a:lnTo>
                    <a:lnTo>
                      <a:pt x="132" y="0"/>
                    </a:lnTo>
                    <a:lnTo>
                      <a:pt x="132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8588" name="Freeform 44"/>
              <p:cNvSpPr>
                <a:spLocks/>
              </p:cNvSpPr>
              <p:nvPr/>
            </p:nvSpPr>
            <p:spPr bwMode="auto">
              <a:xfrm>
                <a:off x="2795" y="725"/>
                <a:ext cx="159" cy="120"/>
              </a:xfrm>
              <a:custGeom>
                <a:avLst/>
                <a:gdLst>
                  <a:gd name="T0" fmla="*/ 159 w 159"/>
                  <a:gd name="T1" fmla="*/ 119 h 120"/>
                  <a:gd name="T2" fmla="*/ 142 w 159"/>
                  <a:gd name="T3" fmla="*/ 120 h 120"/>
                  <a:gd name="T4" fmla="*/ 125 w 159"/>
                  <a:gd name="T5" fmla="*/ 119 h 120"/>
                  <a:gd name="T6" fmla="*/ 110 w 159"/>
                  <a:gd name="T7" fmla="*/ 115 h 120"/>
                  <a:gd name="T8" fmla="*/ 95 w 159"/>
                  <a:gd name="T9" fmla="*/ 112 h 120"/>
                  <a:gd name="T10" fmla="*/ 83 w 159"/>
                  <a:gd name="T11" fmla="*/ 107 h 120"/>
                  <a:gd name="T12" fmla="*/ 68 w 159"/>
                  <a:gd name="T13" fmla="*/ 102 h 120"/>
                  <a:gd name="T14" fmla="*/ 53 w 159"/>
                  <a:gd name="T15" fmla="*/ 97 h 120"/>
                  <a:gd name="T16" fmla="*/ 39 w 159"/>
                  <a:gd name="T17" fmla="*/ 93 h 120"/>
                  <a:gd name="T18" fmla="*/ 24 w 159"/>
                  <a:gd name="T19" fmla="*/ 88 h 120"/>
                  <a:gd name="T20" fmla="*/ 7 w 159"/>
                  <a:gd name="T21" fmla="*/ 86 h 120"/>
                  <a:gd name="T22" fmla="*/ 0 w 159"/>
                  <a:gd name="T23" fmla="*/ 0 h 120"/>
                  <a:gd name="T24" fmla="*/ 139 w 159"/>
                  <a:gd name="T25" fmla="*/ 16 h 120"/>
                  <a:gd name="T26" fmla="*/ 159 w 159"/>
                  <a:gd name="T27" fmla="*/ 119 h 120"/>
                  <a:gd name="T28" fmla="*/ 159 w 159"/>
                  <a:gd name="T29" fmla="*/ 119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59" h="120">
                    <a:moveTo>
                      <a:pt x="159" y="119"/>
                    </a:moveTo>
                    <a:lnTo>
                      <a:pt x="142" y="120"/>
                    </a:lnTo>
                    <a:lnTo>
                      <a:pt x="125" y="119"/>
                    </a:lnTo>
                    <a:lnTo>
                      <a:pt x="110" y="115"/>
                    </a:lnTo>
                    <a:lnTo>
                      <a:pt x="95" y="112"/>
                    </a:lnTo>
                    <a:lnTo>
                      <a:pt x="83" y="107"/>
                    </a:lnTo>
                    <a:lnTo>
                      <a:pt x="68" y="102"/>
                    </a:lnTo>
                    <a:lnTo>
                      <a:pt x="53" y="97"/>
                    </a:lnTo>
                    <a:lnTo>
                      <a:pt x="39" y="93"/>
                    </a:lnTo>
                    <a:lnTo>
                      <a:pt x="24" y="88"/>
                    </a:lnTo>
                    <a:lnTo>
                      <a:pt x="7" y="86"/>
                    </a:lnTo>
                    <a:lnTo>
                      <a:pt x="0" y="0"/>
                    </a:lnTo>
                    <a:lnTo>
                      <a:pt x="139" y="16"/>
                    </a:lnTo>
                    <a:lnTo>
                      <a:pt x="159" y="119"/>
                    </a:lnTo>
                    <a:lnTo>
                      <a:pt x="159" y="11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8589" name="Freeform 45"/>
              <p:cNvSpPr>
                <a:spLocks/>
              </p:cNvSpPr>
              <p:nvPr/>
            </p:nvSpPr>
            <p:spPr bwMode="auto">
              <a:xfrm>
                <a:off x="2758" y="861"/>
                <a:ext cx="968" cy="312"/>
              </a:xfrm>
              <a:custGeom>
                <a:avLst/>
                <a:gdLst>
                  <a:gd name="T0" fmla="*/ 777 w 968"/>
                  <a:gd name="T1" fmla="*/ 312 h 312"/>
                  <a:gd name="T2" fmla="*/ 19 w 968"/>
                  <a:gd name="T3" fmla="*/ 295 h 312"/>
                  <a:gd name="T4" fmla="*/ 2 w 968"/>
                  <a:gd name="T5" fmla="*/ 266 h 312"/>
                  <a:gd name="T6" fmla="*/ 2 w 968"/>
                  <a:gd name="T7" fmla="*/ 237 h 312"/>
                  <a:gd name="T8" fmla="*/ 14 w 968"/>
                  <a:gd name="T9" fmla="*/ 208 h 312"/>
                  <a:gd name="T10" fmla="*/ 29 w 968"/>
                  <a:gd name="T11" fmla="*/ 179 h 312"/>
                  <a:gd name="T12" fmla="*/ 59 w 968"/>
                  <a:gd name="T13" fmla="*/ 158 h 312"/>
                  <a:gd name="T14" fmla="*/ 103 w 968"/>
                  <a:gd name="T15" fmla="*/ 149 h 312"/>
                  <a:gd name="T16" fmla="*/ 149 w 968"/>
                  <a:gd name="T17" fmla="*/ 142 h 312"/>
                  <a:gd name="T18" fmla="*/ 198 w 968"/>
                  <a:gd name="T19" fmla="*/ 139 h 312"/>
                  <a:gd name="T20" fmla="*/ 247 w 968"/>
                  <a:gd name="T21" fmla="*/ 142 h 312"/>
                  <a:gd name="T22" fmla="*/ 294 w 968"/>
                  <a:gd name="T23" fmla="*/ 157 h 312"/>
                  <a:gd name="T24" fmla="*/ 323 w 968"/>
                  <a:gd name="T25" fmla="*/ 187 h 312"/>
                  <a:gd name="T26" fmla="*/ 338 w 968"/>
                  <a:gd name="T27" fmla="*/ 221 h 312"/>
                  <a:gd name="T28" fmla="*/ 345 w 968"/>
                  <a:gd name="T29" fmla="*/ 256 h 312"/>
                  <a:gd name="T30" fmla="*/ 345 w 968"/>
                  <a:gd name="T31" fmla="*/ 291 h 312"/>
                  <a:gd name="T32" fmla="*/ 360 w 968"/>
                  <a:gd name="T33" fmla="*/ 309 h 312"/>
                  <a:gd name="T34" fmla="*/ 375 w 968"/>
                  <a:gd name="T35" fmla="*/ 290 h 312"/>
                  <a:gd name="T36" fmla="*/ 380 w 968"/>
                  <a:gd name="T37" fmla="*/ 270 h 312"/>
                  <a:gd name="T38" fmla="*/ 382 w 968"/>
                  <a:gd name="T39" fmla="*/ 249 h 312"/>
                  <a:gd name="T40" fmla="*/ 377 w 968"/>
                  <a:gd name="T41" fmla="*/ 230 h 312"/>
                  <a:gd name="T42" fmla="*/ 372 w 968"/>
                  <a:gd name="T43" fmla="*/ 214 h 312"/>
                  <a:gd name="T44" fmla="*/ 441 w 968"/>
                  <a:gd name="T45" fmla="*/ 190 h 312"/>
                  <a:gd name="T46" fmla="*/ 517 w 968"/>
                  <a:gd name="T47" fmla="*/ 174 h 312"/>
                  <a:gd name="T48" fmla="*/ 598 w 968"/>
                  <a:gd name="T49" fmla="*/ 162 h 312"/>
                  <a:gd name="T50" fmla="*/ 684 w 968"/>
                  <a:gd name="T51" fmla="*/ 157 h 312"/>
                  <a:gd name="T52" fmla="*/ 769 w 968"/>
                  <a:gd name="T53" fmla="*/ 155 h 312"/>
                  <a:gd name="T54" fmla="*/ 772 w 968"/>
                  <a:gd name="T55" fmla="*/ 146 h 312"/>
                  <a:gd name="T56" fmla="*/ 762 w 968"/>
                  <a:gd name="T57" fmla="*/ 142 h 312"/>
                  <a:gd name="T58" fmla="*/ 745 w 968"/>
                  <a:gd name="T59" fmla="*/ 139 h 312"/>
                  <a:gd name="T60" fmla="*/ 728 w 968"/>
                  <a:gd name="T61" fmla="*/ 137 h 312"/>
                  <a:gd name="T62" fmla="*/ 713 w 968"/>
                  <a:gd name="T63" fmla="*/ 131 h 312"/>
                  <a:gd name="T64" fmla="*/ 637 w 968"/>
                  <a:gd name="T65" fmla="*/ 137 h 312"/>
                  <a:gd name="T66" fmla="*/ 561 w 968"/>
                  <a:gd name="T67" fmla="*/ 146 h 312"/>
                  <a:gd name="T68" fmla="*/ 488 w 968"/>
                  <a:gd name="T69" fmla="*/ 159 h 312"/>
                  <a:gd name="T70" fmla="*/ 424 w 968"/>
                  <a:gd name="T71" fmla="*/ 177 h 312"/>
                  <a:gd name="T72" fmla="*/ 372 w 968"/>
                  <a:gd name="T73" fmla="*/ 200 h 312"/>
                  <a:gd name="T74" fmla="*/ 348 w 968"/>
                  <a:gd name="T75" fmla="*/ 178 h 312"/>
                  <a:gd name="T76" fmla="*/ 348 w 968"/>
                  <a:gd name="T77" fmla="*/ 155 h 312"/>
                  <a:gd name="T78" fmla="*/ 362 w 968"/>
                  <a:gd name="T79" fmla="*/ 135 h 312"/>
                  <a:gd name="T80" fmla="*/ 389 w 968"/>
                  <a:gd name="T81" fmla="*/ 115 h 312"/>
                  <a:gd name="T82" fmla="*/ 424 w 968"/>
                  <a:gd name="T83" fmla="*/ 97 h 312"/>
                  <a:gd name="T84" fmla="*/ 524 w 968"/>
                  <a:gd name="T85" fmla="*/ 70 h 312"/>
                  <a:gd name="T86" fmla="*/ 630 w 968"/>
                  <a:gd name="T87" fmla="*/ 45 h 312"/>
                  <a:gd name="T88" fmla="*/ 735 w 968"/>
                  <a:gd name="T89" fmla="*/ 23 h 312"/>
                  <a:gd name="T90" fmla="*/ 843 w 968"/>
                  <a:gd name="T91" fmla="*/ 7 h 312"/>
                  <a:gd name="T92" fmla="*/ 946 w 968"/>
                  <a:gd name="T93" fmla="*/ 0 h 312"/>
                  <a:gd name="T94" fmla="*/ 965 w 968"/>
                  <a:gd name="T95" fmla="*/ 25 h 312"/>
                  <a:gd name="T96" fmla="*/ 968 w 968"/>
                  <a:gd name="T97" fmla="*/ 51 h 312"/>
                  <a:gd name="T98" fmla="*/ 958 w 968"/>
                  <a:gd name="T99" fmla="*/ 79 h 312"/>
                  <a:gd name="T100" fmla="*/ 943 w 968"/>
                  <a:gd name="T101" fmla="*/ 107 h 312"/>
                  <a:gd name="T102" fmla="*/ 926 w 968"/>
                  <a:gd name="T103" fmla="*/ 135 h 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968" h="312">
                    <a:moveTo>
                      <a:pt x="926" y="135"/>
                    </a:moveTo>
                    <a:lnTo>
                      <a:pt x="777" y="312"/>
                    </a:lnTo>
                    <a:lnTo>
                      <a:pt x="37" y="309"/>
                    </a:lnTo>
                    <a:lnTo>
                      <a:pt x="19" y="295"/>
                    </a:lnTo>
                    <a:lnTo>
                      <a:pt x="10" y="280"/>
                    </a:lnTo>
                    <a:lnTo>
                      <a:pt x="2" y="266"/>
                    </a:lnTo>
                    <a:lnTo>
                      <a:pt x="0" y="251"/>
                    </a:lnTo>
                    <a:lnTo>
                      <a:pt x="2" y="237"/>
                    </a:lnTo>
                    <a:lnTo>
                      <a:pt x="7" y="223"/>
                    </a:lnTo>
                    <a:lnTo>
                      <a:pt x="14" y="208"/>
                    </a:lnTo>
                    <a:lnTo>
                      <a:pt x="22" y="193"/>
                    </a:lnTo>
                    <a:lnTo>
                      <a:pt x="29" y="179"/>
                    </a:lnTo>
                    <a:lnTo>
                      <a:pt x="37" y="165"/>
                    </a:lnTo>
                    <a:lnTo>
                      <a:pt x="59" y="158"/>
                    </a:lnTo>
                    <a:lnTo>
                      <a:pt x="81" y="153"/>
                    </a:lnTo>
                    <a:lnTo>
                      <a:pt x="103" y="149"/>
                    </a:lnTo>
                    <a:lnTo>
                      <a:pt x="125" y="145"/>
                    </a:lnTo>
                    <a:lnTo>
                      <a:pt x="149" y="142"/>
                    </a:lnTo>
                    <a:lnTo>
                      <a:pt x="174" y="141"/>
                    </a:lnTo>
                    <a:lnTo>
                      <a:pt x="198" y="139"/>
                    </a:lnTo>
                    <a:lnTo>
                      <a:pt x="223" y="139"/>
                    </a:lnTo>
                    <a:lnTo>
                      <a:pt x="247" y="142"/>
                    </a:lnTo>
                    <a:lnTo>
                      <a:pt x="272" y="144"/>
                    </a:lnTo>
                    <a:lnTo>
                      <a:pt x="294" y="157"/>
                    </a:lnTo>
                    <a:lnTo>
                      <a:pt x="311" y="171"/>
                    </a:lnTo>
                    <a:lnTo>
                      <a:pt x="323" y="187"/>
                    </a:lnTo>
                    <a:lnTo>
                      <a:pt x="333" y="203"/>
                    </a:lnTo>
                    <a:lnTo>
                      <a:pt x="338" y="221"/>
                    </a:lnTo>
                    <a:lnTo>
                      <a:pt x="343" y="239"/>
                    </a:lnTo>
                    <a:lnTo>
                      <a:pt x="345" y="256"/>
                    </a:lnTo>
                    <a:lnTo>
                      <a:pt x="345" y="274"/>
                    </a:lnTo>
                    <a:lnTo>
                      <a:pt x="345" y="291"/>
                    </a:lnTo>
                    <a:lnTo>
                      <a:pt x="345" y="309"/>
                    </a:lnTo>
                    <a:lnTo>
                      <a:pt x="360" y="309"/>
                    </a:lnTo>
                    <a:lnTo>
                      <a:pt x="370" y="299"/>
                    </a:lnTo>
                    <a:lnTo>
                      <a:pt x="375" y="290"/>
                    </a:lnTo>
                    <a:lnTo>
                      <a:pt x="380" y="280"/>
                    </a:lnTo>
                    <a:lnTo>
                      <a:pt x="380" y="270"/>
                    </a:lnTo>
                    <a:lnTo>
                      <a:pt x="382" y="259"/>
                    </a:lnTo>
                    <a:lnTo>
                      <a:pt x="382" y="249"/>
                    </a:lnTo>
                    <a:lnTo>
                      <a:pt x="380" y="239"/>
                    </a:lnTo>
                    <a:lnTo>
                      <a:pt x="377" y="230"/>
                    </a:lnTo>
                    <a:lnTo>
                      <a:pt x="375" y="222"/>
                    </a:lnTo>
                    <a:lnTo>
                      <a:pt x="372" y="214"/>
                    </a:lnTo>
                    <a:lnTo>
                      <a:pt x="404" y="201"/>
                    </a:lnTo>
                    <a:lnTo>
                      <a:pt x="441" y="190"/>
                    </a:lnTo>
                    <a:lnTo>
                      <a:pt x="478" y="181"/>
                    </a:lnTo>
                    <a:lnTo>
                      <a:pt x="517" y="174"/>
                    </a:lnTo>
                    <a:lnTo>
                      <a:pt x="556" y="167"/>
                    </a:lnTo>
                    <a:lnTo>
                      <a:pt x="598" y="162"/>
                    </a:lnTo>
                    <a:lnTo>
                      <a:pt x="639" y="159"/>
                    </a:lnTo>
                    <a:lnTo>
                      <a:pt x="684" y="157"/>
                    </a:lnTo>
                    <a:lnTo>
                      <a:pt x="725" y="155"/>
                    </a:lnTo>
                    <a:lnTo>
                      <a:pt x="769" y="155"/>
                    </a:lnTo>
                    <a:lnTo>
                      <a:pt x="772" y="150"/>
                    </a:lnTo>
                    <a:lnTo>
                      <a:pt x="772" y="146"/>
                    </a:lnTo>
                    <a:lnTo>
                      <a:pt x="767" y="143"/>
                    </a:lnTo>
                    <a:lnTo>
                      <a:pt x="762" y="142"/>
                    </a:lnTo>
                    <a:lnTo>
                      <a:pt x="755" y="141"/>
                    </a:lnTo>
                    <a:lnTo>
                      <a:pt x="745" y="139"/>
                    </a:lnTo>
                    <a:lnTo>
                      <a:pt x="735" y="138"/>
                    </a:lnTo>
                    <a:lnTo>
                      <a:pt x="728" y="137"/>
                    </a:lnTo>
                    <a:lnTo>
                      <a:pt x="720" y="135"/>
                    </a:lnTo>
                    <a:lnTo>
                      <a:pt x="713" y="131"/>
                    </a:lnTo>
                    <a:lnTo>
                      <a:pt x="676" y="134"/>
                    </a:lnTo>
                    <a:lnTo>
                      <a:pt x="637" y="137"/>
                    </a:lnTo>
                    <a:lnTo>
                      <a:pt x="598" y="141"/>
                    </a:lnTo>
                    <a:lnTo>
                      <a:pt x="561" y="146"/>
                    </a:lnTo>
                    <a:lnTo>
                      <a:pt x="524" y="152"/>
                    </a:lnTo>
                    <a:lnTo>
                      <a:pt x="488" y="159"/>
                    </a:lnTo>
                    <a:lnTo>
                      <a:pt x="456" y="168"/>
                    </a:lnTo>
                    <a:lnTo>
                      <a:pt x="424" y="177"/>
                    </a:lnTo>
                    <a:lnTo>
                      <a:pt x="397" y="189"/>
                    </a:lnTo>
                    <a:lnTo>
                      <a:pt x="372" y="200"/>
                    </a:lnTo>
                    <a:lnTo>
                      <a:pt x="358" y="190"/>
                    </a:lnTo>
                    <a:lnTo>
                      <a:pt x="348" y="178"/>
                    </a:lnTo>
                    <a:lnTo>
                      <a:pt x="345" y="167"/>
                    </a:lnTo>
                    <a:lnTo>
                      <a:pt x="348" y="155"/>
                    </a:lnTo>
                    <a:lnTo>
                      <a:pt x="353" y="145"/>
                    </a:lnTo>
                    <a:lnTo>
                      <a:pt x="362" y="135"/>
                    </a:lnTo>
                    <a:lnTo>
                      <a:pt x="375" y="125"/>
                    </a:lnTo>
                    <a:lnTo>
                      <a:pt x="389" y="115"/>
                    </a:lnTo>
                    <a:lnTo>
                      <a:pt x="404" y="106"/>
                    </a:lnTo>
                    <a:lnTo>
                      <a:pt x="424" y="97"/>
                    </a:lnTo>
                    <a:lnTo>
                      <a:pt x="473" y="83"/>
                    </a:lnTo>
                    <a:lnTo>
                      <a:pt x="524" y="70"/>
                    </a:lnTo>
                    <a:lnTo>
                      <a:pt x="576" y="57"/>
                    </a:lnTo>
                    <a:lnTo>
                      <a:pt x="630" y="45"/>
                    </a:lnTo>
                    <a:lnTo>
                      <a:pt x="681" y="33"/>
                    </a:lnTo>
                    <a:lnTo>
                      <a:pt x="735" y="23"/>
                    </a:lnTo>
                    <a:lnTo>
                      <a:pt x="789" y="14"/>
                    </a:lnTo>
                    <a:lnTo>
                      <a:pt x="843" y="7"/>
                    </a:lnTo>
                    <a:lnTo>
                      <a:pt x="894" y="2"/>
                    </a:lnTo>
                    <a:lnTo>
                      <a:pt x="946" y="0"/>
                    </a:lnTo>
                    <a:lnTo>
                      <a:pt x="958" y="13"/>
                    </a:lnTo>
                    <a:lnTo>
                      <a:pt x="965" y="25"/>
                    </a:lnTo>
                    <a:lnTo>
                      <a:pt x="968" y="38"/>
                    </a:lnTo>
                    <a:lnTo>
                      <a:pt x="968" y="51"/>
                    </a:lnTo>
                    <a:lnTo>
                      <a:pt x="963" y="65"/>
                    </a:lnTo>
                    <a:lnTo>
                      <a:pt x="958" y="79"/>
                    </a:lnTo>
                    <a:lnTo>
                      <a:pt x="951" y="93"/>
                    </a:lnTo>
                    <a:lnTo>
                      <a:pt x="943" y="107"/>
                    </a:lnTo>
                    <a:lnTo>
                      <a:pt x="936" y="121"/>
                    </a:lnTo>
                    <a:lnTo>
                      <a:pt x="926" y="135"/>
                    </a:lnTo>
                    <a:lnTo>
                      <a:pt x="926" y="135"/>
                    </a:lnTo>
                    <a:close/>
                  </a:path>
                </a:pathLst>
              </a:custGeom>
              <a:solidFill>
                <a:srgbClr val="B3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8590" name="Freeform 46"/>
              <p:cNvSpPr>
                <a:spLocks/>
              </p:cNvSpPr>
              <p:nvPr/>
            </p:nvSpPr>
            <p:spPr bwMode="auto">
              <a:xfrm>
                <a:off x="2196" y="892"/>
                <a:ext cx="581" cy="278"/>
              </a:xfrm>
              <a:custGeom>
                <a:avLst/>
                <a:gdLst>
                  <a:gd name="T0" fmla="*/ 581 w 581"/>
                  <a:gd name="T1" fmla="*/ 116 h 278"/>
                  <a:gd name="T2" fmla="*/ 572 w 581"/>
                  <a:gd name="T3" fmla="*/ 132 h 278"/>
                  <a:gd name="T4" fmla="*/ 559 w 581"/>
                  <a:gd name="T5" fmla="*/ 148 h 278"/>
                  <a:gd name="T6" fmla="*/ 549 w 581"/>
                  <a:gd name="T7" fmla="*/ 164 h 278"/>
                  <a:gd name="T8" fmla="*/ 540 w 581"/>
                  <a:gd name="T9" fmla="*/ 180 h 278"/>
                  <a:gd name="T10" fmla="*/ 532 w 581"/>
                  <a:gd name="T11" fmla="*/ 196 h 278"/>
                  <a:gd name="T12" fmla="*/ 527 w 581"/>
                  <a:gd name="T13" fmla="*/ 214 h 278"/>
                  <a:gd name="T14" fmla="*/ 527 w 581"/>
                  <a:gd name="T15" fmla="*/ 230 h 278"/>
                  <a:gd name="T16" fmla="*/ 532 w 581"/>
                  <a:gd name="T17" fmla="*/ 246 h 278"/>
                  <a:gd name="T18" fmla="*/ 545 w 581"/>
                  <a:gd name="T19" fmla="*/ 262 h 278"/>
                  <a:gd name="T20" fmla="*/ 562 w 581"/>
                  <a:gd name="T21" fmla="*/ 278 h 278"/>
                  <a:gd name="T22" fmla="*/ 128 w 581"/>
                  <a:gd name="T23" fmla="*/ 278 h 278"/>
                  <a:gd name="T24" fmla="*/ 103 w 581"/>
                  <a:gd name="T25" fmla="*/ 252 h 278"/>
                  <a:gd name="T26" fmla="*/ 79 w 581"/>
                  <a:gd name="T27" fmla="*/ 226 h 278"/>
                  <a:gd name="T28" fmla="*/ 57 w 581"/>
                  <a:gd name="T29" fmla="*/ 199 h 278"/>
                  <a:gd name="T30" fmla="*/ 37 w 581"/>
                  <a:gd name="T31" fmla="*/ 171 h 278"/>
                  <a:gd name="T32" fmla="*/ 23 w 581"/>
                  <a:gd name="T33" fmla="*/ 144 h 278"/>
                  <a:gd name="T34" fmla="*/ 10 w 581"/>
                  <a:gd name="T35" fmla="*/ 115 h 278"/>
                  <a:gd name="T36" fmla="*/ 3 w 581"/>
                  <a:gd name="T37" fmla="*/ 87 h 278"/>
                  <a:gd name="T38" fmla="*/ 0 w 581"/>
                  <a:gd name="T39" fmla="*/ 58 h 278"/>
                  <a:gd name="T40" fmla="*/ 5 w 581"/>
                  <a:gd name="T41" fmla="*/ 30 h 278"/>
                  <a:gd name="T42" fmla="*/ 15 w 581"/>
                  <a:gd name="T43" fmla="*/ 1 h 278"/>
                  <a:gd name="T44" fmla="*/ 76 w 581"/>
                  <a:gd name="T45" fmla="*/ 0 h 278"/>
                  <a:gd name="T46" fmla="*/ 135 w 581"/>
                  <a:gd name="T47" fmla="*/ 1 h 278"/>
                  <a:gd name="T48" fmla="*/ 197 w 581"/>
                  <a:gd name="T49" fmla="*/ 7 h 278"/>
                  <a:gd name="T50" fmla="*/ 255 w 581"/>
                  <a:gd name="T51" fmla="*/ 16 h 278"/>
                  <a:gd name="T52" fmla="*/ 314 w 581"/>
                  <a:gd name="T53" fmla="*/ 27 h 278"/>
                  <a:gd name="T54" fmla="*/ 371 w 581"/>
                  <a:gd name="T55" fmla="*/ 42 h 278"/>
                  <a:gd name="T56" fmla="*/ 424 w 581"/>
                  <a:gd name="T57" fmla="*/ 58 h 278"/>
                  <a:gd name="T58" fmla="*/ 478 w 581"/>
                  <a:gd name="T59" fmla="*/ 76 h 278"/>
                  <a:gd name="T60" fmla="*/ 532 w 581"/>
                  <a:gd name="T61" fmla="*/ 96 h 278"/>
                  <a:gd name="T62" fmla="*/ 581 w 581"/>
                  <a:gd name="T63" fmla="*/ 116 h 278"/>
                  <a:gd name="T64" fmla="*/ 581 w 581"/>
                  <a:gd name="T65" fmla="*/ 116 h 2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81" h="278">
                    <a:moveTo>
                      <a:pt x="581" y="116"/>
                    </a:moveTo>
                    <a:lnTo>
                      <a:pt x="572" y="132"/>
                    </a:lnTo>
                    <a:lnTo>
                      <a:pt x="559" y="148"/>
                    </a:lnTo>
                    <a:lnTo>
                      <a:pt x="549" y="164"/>
                    </a:lnTo>
                    <a:lnTo>
                      <a:pt x="540" y="180"/>
                    </a:lnTo>
                    <a:lnTo>
                      <a:pt x="532" y="196"/>
                    </a:lnTo>
                    <a:lnTo>
                      <a:pt x="527" y="214"/>
                    </a:lnTo>
                    <a:lnTo>
                      <a:pt x="527" y="230"/>
                    </a:lnTo>
                    <a:lnTo>
                      <a:pt x="532" y="246"/>
                    </a:lnTo>
                    <a:lnTo>
                      <a:pt x="545" y="262"/>
                    </a:lnTo>
                    <a:lnTo>
                      <a:pt x="562" y="278"/>
                    </a:lnTo>
                    <a:lnTo>
                      <a:pt x="128" y="278"/>
                    </a:lnTo>
                    <a:lnTo>
                      <a:pt x="103" y="252"/>
                    </a:lnTo>
                    <a:lnTo>
                      <a:pt x="79" y="226"/>
                    </a:lnTo>
                    <a:lnTo>
                      <a:pt x="57" y="199"/>
                    </a:lnTo>
                    <a:lnTo>
                      <a:pt x="37" y="171"/>
                    </a:lnTo>
                    <a:lnTo>
                      <a:pt x="23" y="144"/>
                    </a:lnTo>
                    <a:lnTo>
                      <a:pt x="10" y="115"/>
                    </a:lnTo>
                    <a:lnTo>
                      <a:pt x="3" y="87"/>
                    </a:lnTo>
                    <a:lnTo>
                      <a:pt x="0" y="58"/>
                    </a:lnTo>
                    <a:lnTo>
                      <a:pt x="5" y="30"/>
                    </a:lnTo>
                    <a:lnTo>
                      <a:pt x="15" y="1"/>
                    </a:lnTo>
                    <a:lnTo>
                      <a:pt x="76" y="0"/>
                    </a:lnTo>
                    <a:lnTo>
                      <a:pt x="135" y="1"/>
                    </a:lnTo>
                    <a:lnTo>
                      <a:pt x="197" y="7"/>
                    </a:lnTo>
                    <a:lnTo>
                      <a:pt x="255" y="16"/>
                    </a:lnTo>
                    <a:lnTo>
                      <a:pt x="314" y="27"/>
                    </a:lnTo>
                    <a:lnTo>
                      <a:pt x="371" y="42"/>
                    </a:lnTo>
                    <a:lnTo>
                      <a:pt x="424" y="58"/>
                    </a:lnTo>
                    <a:lnTo>
                      <a:pt x="478" y="76"/>
                    </a:lnTo>
                    <a:lnTo>
                      <a:pt x="532" y="96"/>
                    </a:lnTo>
                    <a:lnTo>
                      <a:pt x="581" y="116"/>
                    </a:lnTo>
                    <a:lnTo>
                      <a:pt x="581" y="116"/>
                    </a:lnTo>
                    <a:close/>
                  </a:path>
                </a:pathLst>
              </a:custGeom>
              <a:solidFill>
                <a:srgbClr val="B3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8591" name="Freeform 47"/>
              <p:cNvSpPr>
                <a:spLocks/>
              </p:cNvSpPr>
              <p:nvPr/>
            </p:nvSpPr>
            <p:spPr bwMode="auto">
              <a:xfrm>
                <a:off x="569" y="996"/>
                <a:ext cx="4652" cy="626"/>
              </a:xfrm>
              <a:custGeom>
                <a:avLst/>
                <a:gdLst>
                  <a:gd name="T0" fmla="*/ 1407 w 4652"/>
                  <a:gd name="T1" fmla="*/ 210 h 626"/>
                  <a:gd name="T2" fmla="*/ 1414 w 4652"/>
                  <a:gd name="T3" fmla="*/ 202 h 626"/>
                  <a:gd name="T4" fmla="*/ 1409 w 4652"/>
                  <a:gd name="T5" fmla="*/ 194 h 626"/>
                  <a:gd name="T6" fmla="*/ 1618 w 4652"/>
                  <a:gd name="T7" fmla="*/ 188 h 626"/>
                  <a:gd name="T8" fmla="*/ 2228 w 4652"/>
                  <a:gd name="T9" fmla="*/ 190 h 626"/>
                  <a:gd name="T10" fmla="*/ 2802 w 4652"/>
                  <a:gd name="T11" fmla="*/ 191 h 626"/>
                  <a:gd name="T12" fmla="*/ 3363 w 4652"/>
                  <a:gd name="T13" fmla="*/ 194 h 626"/>
                  <a:gd name="T14" fmla="*/ 3419 w 4652"/>
                  <a:gd name="T15" fmla="*/ 175 h 626"/>
                  <a:gd name="T16" fmla="*/ 3419 w 4652"/>
                  <a:gd name="T17" fmla="*/ 112 h 626"/>
                  <a:gd name="T18" fmla="*/ 3378 w 4652"/>
                  <a:gd name="T19" fmla="*/ 49 h 626"/>
                  <a:gd name="T20" fmla="*/ 3360 w 4652"/>
                  <a:gd name="T21" fmla="*/ 10 h 626"/>
                  <a:gd name="T22" fmla="*/ 3419 w 4652"/>
                  <a:gd name="T23" fmla="*/ 15 h 626"/>
                  <a:gd name="T24" fmla="*/ 3478 w 4652"/>
                  <a:gd name="T25" fmla="*/ 23 h 626"/>
                  <a:gd name="T26" fmla="*/ 3539 w 4652"/>
                  <a:gd name="T27" fmla="*/ 30 h 626"/>
                  <a:gd name="T28" fmla="*/ 3583 w 4652"/>
                  <a:gd name="T29" fmla="*/ 82 h 626"/>
                  <a:gd name="T30" fmla="*/ 3601 w 4652"/>
                  <a:gd name="T31" fmla="*/ 137 h 626"/>
                  <a:gd name="T32" fmla="*/ 3603 w 4652"/>
                  <a:gd name="T33" fmla="*/ 194 h 626"/>
                  <a:gd name="T34" fmla="*/ 4652 w 4652"/>
                  <a:gd name="T35" fmla="*/ 198 h 626"/>
                  <a:gd name="T36" fmla="*/ 4615 w 4652"/>
                  <a:gd name="T37" fmla="*/ 505 h 626"/>
                  <a:gd name="T38" fmla="*/ 4576 w 4652"/>
                  <a:gd name="T39" fmla="*/ 508 h 626"/>
                  <a:gd name="T40" fmla="*/ 4544 w 4652"/>
                  <a:gd name="T41" fmla="*/ 519 h 626"/>
                  <a:gd name="T42" fmla="*/ 4532 w 4652"/>
                  <a:gd name="T43" fmla="*/ 544 h 626"/>
                  <a:gd name="T44" fmla="*/ 4566 w 4652"/>
                  <a:gd name="T45" fmla="*/ 572 h 626"/>
                  <a:gd name="T46" fmla="*/ 4620 w 4652"/>
                  <a:gd name="T47" fmla="*/ 595 h 626"/>
                  <a:gd name="T48" fmla="*/ 4642 w 4652"/>
                  <a:gd name="T49" fmla="*/ 626 h 626"/>
                  <a:gd name="T50" fmla="*/ 4596 w 4652"/>
                  <a:gd name="T51" fmla="*/ 622 h 626"/>
                  <a:gd name="T52" fmla="*/ 4549 w 4652"/>
                  <a:gd name="T53" fmla="*/ 615 h 626"/>
                  <a:gd name="T54" fmla="*/ 4500 w 4652"/>
                  <a:gd name="T55" fmla="*/ 614 h 626"/>
                  <a:gd name="T56" fmla="*/ 4485 w 4652"/>
                  <a:gd name="T57" fmla="*/ 585 h 626"/>
                  <a:gd name="T58" fmla="*/ 4488 w 4652"/>
                  <a:gd name="T59" fmla="*/ 457 h 626"/>
                  <a:gd name="T60" fmla="*/ 4488 w 4652"/>
                  <a:gd name="T61" fmla="*/ 322 h 626"/>
                  <a:gd name="T62" fmla="*/ 4485 w 4652"/>
                  <a:gd name="T63" fmla="*/ 271 h 626"/>
                  <a:gd name="T64" fmla="*/ 4468 w 4652"/>
                  <a:gd name="T65" fmla="*/ 257 h 626"/>
                  <a:gd name="T66" fmla="*/ 4444 w 4652"/>
                  <a:gd name="T67" fmla="*/ 251 h 626"/>
                  <a:gd name="T68" fmla="*/ 4431 w 4652"/>
                  <a:gd name="T69" fmla="*/ 250 h 626"/>
                  <a:gd name="T70" fmla="*/ 277 w 4652"/>
                  <a:gd name="T71" fmla="*/ 247 h 626"/>
                  <a:gd name="T72" fmla="*/ 223 w 4652"/>
                  <a:gd name="T73" fmla="*/ 247 h 626"/>
                  <a:gd name="T74" fmla="*/ 167 w 4652"/>
                  <a:gd name="T75" fmla="*/ 256 h 626"/>
                  <a:gd name="T76" fmla="*/ 152 w 4652"/>
                  <a:gd name="T77" fmla="*/ 572 h 626"/>
                  <a:gd name="T78" fmla="*/ 110 w 4652"/>
                  <a:gd name="T79" fmla="*/ 568 h 626"/>
                  <a:gd name="T80" fmla="*/ 66 w 4652"/>
                  <a:gd name="T81" fmla="*/ 570 h 626"/>
                  <a:gd name="T82" fmla="*/ 22 w 4652"/>
                  <a:gd name="T83" fmla="*/ 577 h 626"/>
                  <a:gd name="T84" fmla="*/ 2 w 4652"/>
                  <a:gd name="T85" fmla="*/ 506 h 626"/>
                  <a:gd name="T86" fmla="*/ 0 w 4652"/>
                  <a:gd name="T87" fmla="*/ 390 h 626"/>
                  <a:gd name="T88" fmla="*/ 2 w 4652"/>
                  <a:gd name="T89" fmla="*/ 268 h 626"/>
                  <a:gd name="T90" fmla="*/ 110 w 4652"/>
                  <a:gd name="T91" fmla="*/ 188 h 626"/>
                  <a:gd name="T92" fmla="*/ 456 w 4652"/>
                  <a:gd name="T93" fmla="*/ 188 h 626"/>
                  <a:gd name="T94" fmla="*/ 816 w 4652"/>
                  <a:gd name="T95" fmla="*/ 188 h 626"/>
                  <a:gd name="T96" fmla="*/ 1167 w 4652"/>
                  <a:gd name="T97" fmla="*/ 188 h 626"/>
                  <a:gd name="T98" fmla="*/ 1172 w 4652"/>
                  <a:gd name="T99" fmla="*/ 195 h 626"/>
                  <a:gd name="T100" fmla="*/ 1176 w 4652"/>
                  <a:gd name="T101" fmla="*/ 202 h 626"/>
                  <a:gd name="T102" fmla="*/ 1189 w 4652"/>
                  <a:gd name="T103" fmla="*/ 206 h 626"/>
                  <a:gd name="T104" fmla="*/ 1203 w 4652"/>
                  <a:gd name="T105" fmla="*/ 186 h 626"/>
                  <a:gd name="T106" fmla="*/ 1194 w 4652"/>
                  <a:gd name="T107" fmla="*/ 153 h 626"/>
                  <a:gd name="T108" fmla="*/ 1176 w 4652"/>
                  <a:gd name="T109" fmla="*/ 120 h 626"/>
                  <a:gd name="T110" fmla="*/ 1176 w 4652"/>
                  <a:gd name="T111" fmla="*/ 88 h 626"/>
                  <a:gd name="T112" fmla="*/ 1189 w 4652"/>
                  <a:gd name="T113" fmla="*/ 49 h 626"/>
                  <a:gd name="T114" fmla="*/ 1218 w 4652"/>
                  <a:gd name="T115" fmla="*/ 18 h 626"/>
                  <a:gd name="T116" fmla="*/ 1289 w 4652"/>
                  <a:gd name="T117" fmla="*/ 9 h 626"/>
                  <a:gd name="T118" fmla="*/ 1353 w 4652"/>
                  <a:gd name="T119" fmla="*/ 40 h 626"/>
                  <a:gd name="T120" fmla="*/ 1338 w 4652"/>
                  <a:gd name="T121" fmla="*/ 107 h 626"/>
                  <a:gd name="T122" fmla="*/ 1358 w 4652"/>
                  <a:gd name="T123" fmla="*/ 176 h 626"/>
                  <a:gd name="T124" fmla="*/ 1395 w 4652"/>
                  <a:gd name="T125" fmla="*/ 215 h 6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4652" h="626">
                    <a:moveTo>
                      <a:pt x="1395" y="215"/>
                    </a:moveTo>
                    <a:lnTo>
                      <a:pt x="1402" y="212"/>
                    </a:lnTo>
                    <a:lnTo>
                      <a:pt x="1407" y="210"/>
                    </a:lnTo>
                    <a:lnTo>
                      <a:pt x="1409" y="208"/>
                    </a:lnTo>
                    <a:lnTo>
                      <a:pt x="1412" y="206"/>
                    </a:lnTo>
                    <a:lnTo>
                      <a:pt x="1414" y="202"/>
                    </a:lnTo>
                    <a:lnTo>
                      <a:pt x="1414" y="200"/>
                    </a:lnTo>
                    <a:lnTo>
                      <a:pt x="1412" y="196"/>
                    </a:lnTo>
                    <a:lnTo>
                      <a:pt x="1409" y="194"/>
                    </a:lnTo>
                    <a:lnTo>
                      <a:pt x="1407" y="191"/>
                    </a:lnTo>
                    <a:lnTo>
                      <a:pt x="1402" y="188"/>
                    </a:lnTo>
                    <a:lnTo>
                      <a:pt x="1618" y="188"/>
                    </a:lnTo>
                    <a:lnTo>
                      <a:pt x="1828" y="188"/>
                    </a:lnTo>
                    <a:lnTo>
                      <a:pt x="2029" y="190"/>
                    </a:lnTo>
                    <a:lnTo>
                      <a:pt x="2228" y="190"/>
                    </a:lnTo>
                    <a:lnTo>
                      <a:pt x="2422" y="190"/>
                    </a:lnTo>
                    <a:lnTo>
                      <a:pt x="2613" y="190"/>
                    </a:lnTo>
                    <a:lnTo>
                      <a:pt x="2802" y="191"/>
                    </a:lnTo>
                    <a:lnTo>
                      <a:pt x="2988" y="192"/>
                    </a:lnTo>
                    <a:lnTo>
                      <a:pt x="3174" y="193"/>
                    </a:lnTo>
                    <a:lnTo>
                      <a:pt x="3363" y="194"/>
                    </a:lnTo>
                    <a:lnTo>
                      <a:pt x="3380" y="215"/>
                    </a:lnTo>
                    <a:lnTo>
                      <a:pt x="3404" y="195"/>
                    </a:lnTo>
                    <a:lnTo>
                      <a:pt x="3419" y="175"/>
                    </a:lnTo>
                    <a:lnTo>
                      <a:pt x="3424" y="154"/>
                    </a:lnTo>
                    <a:lnTo>
                      <a:pt x="3424" y="134"/>
                    </a:lnTo>
                    <a:lnTo>
                      <a:pt x="3419" y="112"/>
                    </a:lnTo>
                    <a:lnTo>
                      <a:pt x="3409" y="90"/>
                    </a:lnTo>
                    <a:lnTo>
                      <a:pt x="3395" y="70"/>
                    </a:lnTo>
                    <a:lnTo>
                      <a:pt x="3378" y="49"/>
                    </a:lnTo>
                    <a:lnTo>
                      <a:pt x="3358" y="28"/>
                    </a:lnTo>
                    <a:lnTo>
                      <a:pt x="3336" y="9"/>
                    </a:lnTo>
                    <a:lnTo>
                      <a:pt x="3360" y="10"/>
                    </a:lnTo>
                    <a:lnTo>
                      <a:pt x="3380" y="11"/>
                    </a:lnTo>
                    <a:lnTo>
                      <a:pt x="3400" y="12"/>
                    </a:lnTo>
                    <a:lnTo>
                      <a:pt x="3419" y="15"/>
                    </a:lnTo>
                    <a:lnTo>
                      <a:pt x="3439" y="17"/>
                    </a:lnTo>
                    <a:lnTo>
                      <a:pt x="3458" y="19"/>
                    </a:lnTo>
                    <a:lnTo>
                      <a:pt x="3478" y="23"/>
                    </a:lnTo>
                    <a:lnTo>
                      <a:pt x="3498" y="25"/>
                    </a:lnTo>
                    <a:lnTo>
                      <a:pt x="3517" y="27"/>
                    </a:lnTo>
                    <a:lnTo>
                      <a:pt x="3539" y="30"/>
                    </a:lnTo>
                    <a:lnTo>
                      <a:pt x="3559" y="47"/>
                    </a:lnTo>
                    <a:lnTo>
                      <a:pt x="3574" y="64"/>
                    </a:lnTo>
                    <a:lnTo>
                      <a:pt x="3583" y="82"/>
                    </a:lnTo>
                    <a:lnTo>
                      <a:pt x="3593" y="99"/>
                    </a:lnTo>
                    <a:lnTo>
                      <a:pt x="3598" y="119"/>
                    </a:lnTo>
                    <a:lnTo>
                      <a:pt x="3601" y="137"/>
                    </a:lnTo>
                    <a:lnTo>
                      <a:pt x="3603" y="155"/>
                    </a:lnTo>
                    <a:lnTo>
                      <a:pt x="3603" y="175"/>
                    </a:lnTo>
                    <a:lnTo>
                      <a:pt x="3603" y="194"/>
                    </a:lnTo>
                    <a:lnTo>
                      <a:pt x="3601" y="215"/>
                    </a:lnTo>
                    <a:lnTo>
                      <a:pt x="3637" y="194"/>
                    </a:lnTo>
                    <a:lnTo>
                      <a:pt x="4652" y="198"/>
                    </a:lnTo>
                    <a:lnTo>
                      <a:pt x="4642" y="503"/>
                    </a:lnTo>
                    <a:lnTo>
                      <a:pt x="4630" y="504"/>
                    </a:lnTo>
                    <a:lnTo>
                      <a:pt x="4615" y="505"/>
                    </a:lnTo>
                    <a:lnTo>
                      <a:pt x="4603" y="506"/>
                    </a:lnTo>
                    <a:lnTo>
                      <a:pt x="4588" y="507"/>
                    </a:lnTo>
                    <a:lnTo>
                      <a:pt x="4576" y="508"/>
                    </a:lnTo>
                    <a:lnTo>
                      <a:pt x="4564" y="511"/>
                    </a:lnTo>
                    <a:lnTo>
                      <a:pt x="4554" y="514"/>
                    </a:lnTo>
                    <a:lnTo>
                      <a:pt x="4544" y="519"/>
                    </a:lnTo>
                    <a:lnTo>
                      <a:pt x="4539" y="524"/>
                    </a:lnTo>
                    <a:lnTo>
                      <a:pt x="4534" y="531"/>
                    </a:lnTo>
                    <a:lnTo>
                      <a:pt x="4532" y="544"/>
                    </a:lnTo>
                    <a:lnTo>
                      <a:pt x="4537" y="555"/>
                    </a:lnTo>
                    <a:lnTo>
                      <a:pt x="4549" y="564"/>
                    </a:lnTo>
                    <a:lnTo>
                      <a:pt x="4566" y="572"/>
                    </a:lnTo>
                    <a:lnTo>
                      <a:pt x="4583" y="579"/>
                    </a:lnTo>
                    <a:lnTo>
                      <a:pt x="4603" y="587"/>
                    </a:lnTo>
                    <a:lnTo>
                      <a:pt x="4620" y="595"/>
                    </a:lnTo>
                    <a:lnTo>
                      <a:pt x="4635" y="603"/>
                    </a:lnTo>
                    <a:lnTo>
                      <a:pt x="4642" y="614"/>
                    </a:lnTo>
                    <a:lnTo>
                      <a:pt x="4642" y="626"/>
                    </a:lnTo>
                    <a:lnTo>
                      <a:pt x="4625" y="626"/>
                    </a:lnTo>
                    <a:lnTo>
                      <a:pt x="4610" y="624"/>
                    </a:lnTo>
                    <a:lnTo>
                      <a:pt x="4596" y="622"/>
                    </a:lnTo>
                    <a:lnTo>
                      <a:pt x="4579" y="619"/>
                    </a:lnTo>
                    <a:lnTo>
                      <a:pt x="4564" y="617"/>
                    </a:lnTo>
                    <a:lnTo>
                      <a:pt x="4549" y="615"/>
                    </a:lnTo>
                    <a:lnTo>
                      <a:pt x="4534" y="612"/>
                    </a:lnTo>
                    <a:lnTo>
                      <a:pt x="4517" y="612"/>
                    </a:lnTo>
                    <a:lnTo>
                      <a:pt x="4500" y="614"/>
                    </a:lnTo>
                    <a:lnTo>
                      <a:pt x="4483" y="617"/>
                    </a:lnTo>
                    <a:lnTo>
                      <a:pt x="4483" y="609"/>
                    </a:lnTo>
                    <a:lnTo>
                      <a:pt x="4485" y="585"/>
                    </a:lnTo>
                    <a:lnTo>
                      <a:pt x="4485" y="548"/>
                    </a:lnTo>
                    <a:lnTo>
                      <a:pt x="4485" y="505"/>
                    </a:lnTo>
                    <a:lnTo>
                      <a:pt x="4488" y="457"/>
                    </a:lnTo>
                    <a:lnTo>
                      <a:pt x="4488" y="408"/>
                    </a:lnTo>
                    <a:lnTo>
                      <a:pt x="4488" y="362"/>
                    </a:lnTo>
                    <a:lnTo>
                      <a:pt x="4488" y="322"/>
                    </a:lnTo>
                    <a:lnTo>
                      <a:pt x="4488" y="294"/>
                    </a:lnTo>
                    <a:lnTo>
                      <a:pt x="4485" y="279"/>
                    </a:lnTo>
                    <a:lnTo>
                      <a:pt x="4485" y="271"/>
                    </a:lnTo>
                    <a:lnTo>
                      <a:pt x="4480" y="265"/>
                    </a:lnTo>
                    <a:lnTo>
                      <a:pt x="4476" y="260"/>
                    </a:lnTo>
                    <a:lnTo>
                      <a:pt x="4468" y="257"/>
                    </a:lnTo>
                    <a:lnTo>
                      <a:pt x="4461" y="254"/>
                    </a:lnTo>
                    <a:lnTo>
                      <a:pt x="4451" y="252"/>
                    </a:lnTo>
                    <a:lnTo>
                      <a:pt x="4444" y="251"/>
                    </a:lnTo>
                    <a:lnTo>
                      <a:pt x="4439" y="251"/>
                    </a:lnTo>
                    <a:lnTo>
                      <a:pt x="4434" y="250"/>
                    </a:lnTo>
                    <a:lnTo>
                      <a:pt x="4431" y="250"/>
                    </a:lnTo>
                    <a:lnTo>
                      <a:pt x="292" y="247"/>
                    </a:lnTo>
                    <a:lnTo>
                      <a:pt x="289" y="247"/>
                    </a:lnTo>
                    <a:lnTo>
                      <a:pt x="277" y="247"/>
                    </a:lnTo>
                    <a:lnTo>
                      <a:pt x="262" y="247"/>
                    </a:lnTo>
                    <a:lnTo>
                      <a:pt x="243" y="247"/>
                    </a:lnTo>
                    <a:lnTo>
                      <a:pt x="223" y="247"/>
                    </a:lnTo>
                    <a:lnTo>
                      <a:pt x="201" y="249"/>
                    </a:lnTo>
                    <a:lnTo>
                      <a:pt x="184" y="251"/>
                    </a:lnTo>
                    <a:lnTo>
                      <a:pt x="167" y="256"/>
                    </a:lnTo>
                    <a:lnTo>
                      <a:pt x="157" y="263"/>
                    </a:lnTo>
                    <a:lnTo>
                      <a:pt x="152" y="271"/>
                    </a:lnTo>
                    <a:lnTo>
                      <a:pt x="152" y="572"/>
                    </a:lnTo>
                    <a:lnTo>
                      <a:pt x="140" y="570"/>
                    </a:lnTo>
                    <a:lnTo>
                      <a:pt x="125" y="569"/>
                    </a:lnTo>
                    <a:lnTo>
                      <a:pt x="110" y="568"/>
                    </a:lnTo>
                    <a:lnTo>
                      <a:pt x="96" y="568"/>
                    </a:lnTo>
                    <a:lnTo>
                      <a:pt x="81" y="569"/>
                    </a:lnTo>
                    <a:lnTo>
                      <a:pt x="66" y="570"/>
                    </a:lnTo>
                    <a:lnTo>
                      <a:pt x="51" y="572"/>
                    </a:lnTo>
                    <a:lnTo>
                      <a:pt x="37" y="575"/>
                    </a:lnTo>
                    <a:lnTo>
                      <a:pt x="22" y="577"/>
                    </a:lnTo>
                    <a:lnTo>
                      <a:pt x="10" y="579"/>
                    </a:lnTo>
                    <a:lnTo>
                      <a:pt x="5" y="544"/>
                    </a:lnTo>
                    <a:lnTo>
                      <a:pt x="2" y="506"/>
                    </a:lnTo>
                    <a:lnTo>
                      <a:pt x="2" y="468"/>
                    </a:lnTo>
                    <a:lnTo>
                      <a:pt x="0" y="430"/>
                    </a:lnTo>
                    <a:lnTo>
                      <a:pt x="0" y="390"/>
                    </a:lnTo>
                    <a:lnTo>
                      <a:pt x="0" y="350"/>
                    </a:lnTo>
                    <a:lnTo>
                      <a:pt x="0" y="310"/>
                    </a:lnTo>
                    <a:lnTo>
                      <a:pt x="2" y="268"/>
                    </a:lnTo>
                    <a:lnTo>
                      <a:pt x="2" y="228"/>
                    </a:lnTo>
                    <a:lnTo>
                      <a:pt x="2" y="188"/>
                    </a:lnTo>
                    <a:lnTo>
                      <a:pt x="110" y="188"/>
                    </a:lnTo>
                    <a:lnTo>
                      <a:pt x="223" y="188"/>
                    </a:lnTo>
                    <a:lnTo>
                      <a:pt x="338" y="188"/>
                    </a:lnTo>
                    <a:lnTo>
                      <a:pt x="456" y="188"/>
                    </a:lnTo>
                    <a:lnTo>
                      <a:pt x="576" y="188"/>
                    </a:lnTo>
                    <a:lnTo>
                      <a:pt x="696" y="188"/>
                    </a:lnTo>
                    <a:lnTo>
                      <a:pt x="816" y="188"/>
                    </a:lnTo>
                    <a:lnTo>
                      <a:pt x="934" y="188"/>
                    </a:lnTo>
                    <a:lnTo>
                      <a:pt x="1051" y="188"/>
                    </a:lnTo>
                    <a:lnTo>
                      <a:pt x="1167" y="188"/>
                    </a:lnTo>
                    <a:lnTo>
                      <a:pt x="1169" y="191"/>
                    </a:lnTo>
                    <a:lnTo>
                      <a:pt x="1172" y="193"/>
                    </a:lnTo>
                    <a:lnTo>
                      <a:pt x="1172" y="195"/>
                    </a:lnTo>
                    <a:lnTo>
                      <a:pt x="1174" y="198"/>
                    </a:lnTo>
                    <a:lnTo>
                      <a:pt x="1174" y="200"/>
                    </a:lnTo>
                    <a:lnTo>
                      <a:pt x="1176" y="202"/>
                    </a:lnTo>
                    <a:lnTo>
                      <a:pt x="1179" y="204"/>
                    </a:lnTo>
                    <a:lnTo>
                      <a:pt x="1184" y="206"/>
                    </a:lnTo>
                    <a:lnTo>
                      <a:pt x="1189" y="206"/>
                    </a:lnTo>
                    <a:lnTo>
                      <a:pt x="1194" y="206"/>
                    </a:lnTo>
                    <a:lnTo>
                      <a:pt x="1201" y="196"/>
                    </a:lnTo>
                    <a:lnTo>
                      <a:pt x="1203" y="186"/>
                    </a:lnTo>
                    <a:lnTo>
                      <a:pt x="1203" y="175"/>
                    </a:lnTo>
                    <a:lnTo>
                      <a:pt x="1199" y="164"/>
                    </a:lnTo>
                    <a:lnTo>
                      <a:pt x="1194" y="153"/>
                    </a:lnTo>
                    <a:lnTo>
                      <a:pt x="1189" y="142"/>
                    </a:lnTo>
                    <a:lnTo>
                      <a:pt x="1181" y="131"/>
                    </a:lnTo>
                    <a:lnTo>
                      <a:pt x="1176" y="120"/>
                    </a:lnTo>
                    <a:lnTo>
                      <a:pt x="1174" y="110"/>
                    </a:lnTo>
                    <a:lnTo>
                      <a:pt x="1174" y="99"/>
                    </a:lnTo>
                    <a:lnTo>
                      <a:pt x="1176" y="88"/>
                    </a:lnTo>
                    <a:lnTo>
                      <a:pt x="1179" y="75"/>
                    </a:lnTo>
                    <a:lnTo>
                      <a:pt x="1184" y="63"/>
                    </a:lnTo>
                    <a:lnTo>
                      <a:pt x="1189" y="49"/>
                    </a:lnTo>
                    <a:lnTo>
                      <a:pt x="1194" y="38"/>
                    </a:lnTo>
                    <a:lnTo>
                      <a:pt x="1206" y="27"/>
                    </a:lnTo>
                    <a:lnTo>
                      <a:pt x="1218" y="18"/>
                    </a:lnTo>
                    <a:lnTo>
                      <a:pt x="1238" y="12"/>
                    </a:lnTo>
                    <a:lnTo>
                      <a:pt x="1260" y="9"/>
                    </a:lnTo>
                    <a:lnTo>
                      <a:pt x="1289" y="9"/>
                    </a:lnTo>
                    <a:lnTo>
                      <a:pt x="1377" y="0"/>
                    </a:lnTo>
                    <a:lnTo>
                      <a:pt x="1365" y="19"/>
                    </a:lnTo>
                    <a:lnTo>
                      <a:pt x="1353" y="40"/>
                    </a:lnTo>
                    <a:lnTo>
                      <a:pt x="1346" y="62"/>
                    </a:lnTo>
                    <a:lnTo>
                      <a:pt x="1341" y="84"/>
                    </a:lnTo>
                    <a:lnTo>
                      <a:pt x="1338" y="107"/>
                    </a:lnTo>
                    <a:lnTo>
                      <a:pt x="1341" y="131"/>
                    </a:lnTo>
                    <a:lnTo>
                      <a:pt x="1346" y="154"/>
                    </a:lnTo>
                    <a:lnTo>
                      <a:pt x="1358" y="176"/>
                    </a:lnTo>
                    <a:lnTo>
                      <a:pt x="1373" y="196"/>
                    </a:lnTo>
                    <a:lnTo>
                      <a:pt x="1395" y="215"/>
                    </a:lnTo>
                    <a:lnTo>
                      <a:pt x="1395" y="215"/>
                    </a:lnTo>
                    <a:close/>
                  </a:path>
                </a:pathLst>
              </a:custGeom>
              <a:solidFill>
                <a:srgbClr val="47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8592" name="Freeform 48"/>
              <p:cNvSpPr>
                <a:spLocks/>
              </p:cNvSpPr>
              <p:nvPr/>
            </p:nvSpPr>
            <p:spPr bwMode="auto">
              <a:xfrm>
                <a:off x="2361" y="1032"/>
                <a:ext cx="360" cy="26"/>
              </a:xfrm>
              <a:custGeom>
                <a:avLst/>
                <a:gdLst>
                  <a:gd name="T0" fmla="*/ 360 w 360"/>
                  <a:gd name="T1" fmla="*/ 18 h 26"/>
                  <a:gd name="T2" fmla="*/ 360 w 360"/>
                  <a:gd name="T3" fmla="*/ 26 h 26"/>
                  <a:gd name="T4" fmla="*/ 326 w 360"/>
                  <a:gd name="T5" fmla="*/ 22 h 26"/>
                  <a:gd name="T6" fmla="*/ 291 w 360"/>
                  <a:gd name="T7" fmla="*/ 20 h 26"/>
                  <a:gd name="T8" fmla="*/ 255 w 360"/>
                  <a:gd name="T9" fmla="*/ 16 h 26"/>
                  <a:gd name="T10" fmla="*/ 218 w 360"/>
                  <a:gd name="T11" fmla="*/ 14 h 26"/>
                  <a:gd name="T12" fmla="*/ 181 w 360"/>
                  <a:gd name="T13" fmla="*/ 12 h 26"/>
                  <a:gd name="T14" fmla="*/ 144 w 360"/>
                  <a:gd name="T15" fmla="*/ 10 h 26"/>
                  <a:gd name="T16" fmla="*/ 110 w 360"/>
                  <a:gd name="T17" fmla="*/ 8 h 26"/>
                  <a:gd name="T18" fmla="*/ 73 w 360"/>
                  <a:gd name="T19" fmla="*/ 8 h 26"/>
                  <a:gd name="T20" fmla="*/ 36 w 360"/>
                  <a:gd name="T21" fmla="*/ 8 h 26"/>
                  <a:gd name="T22" fmla="*/ 0 w 360"/>
                  <a:gd name="T23" fmla="*/ 8 h 26"/>
                  <a:gd name="T24" fmla="*/ 36 w 360"/>
                  <a:gd name="T25" fmla="*/ 4 h 26"/>
                  <a:gd name="T26" fmla="*/ 73 w 360"/>
                  <a:gd name="T27" fmla="*/ 2 h 26"/>
                  <a:gd name="T28" fmla="*/ 110 w 360"/>
                  <a:gd name="T29" fmla="*/ 0 h 26"/>
                  <a:gd name="T30" fmla="*/ 144 w 360"/>
                  <a:gd name="T31" fmla="*/ 2 h 26"/>
                  <a:gd name="T32" fmla="*/ 181 w 360"/>
                  <a:gd name="T33" fmla="*/ 4 h 26"/>
                  <a:gd name="T34" fmla="*/ 218 w 360"/>
                  <a:gd name="T35" fmla="*/ 6 h 26"/>
                  <a:gd name="T36" fmla="*/ 252 w 360"/>
                  <a:gd name="T37" fmla="*/ 10 h 26"/>
                  <a:gd name="T38" fmla="*/ 289 w 360"/>
                  <a:gd name="T39" fmla="*/ 13 h 26"/>
                  <a:gd name="T40" fmla="*/ 326 w 360"/>
                  <a:gd name="T41" fmla="*/ 15 h 26"/>
                  <a:gd name="T42" fmla="*/ 360 w 360"/>
                  <a:gd name="T43" fmla="*/ 18 h 26"/>
                  <a:gd name="T44" fmla="*/ 360 w 360"/>
                  <a:gd name="T45" fmla="*/ 18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60" h="26">
                    <a:moveTo>
                      <a:pt x="360" y="18"/>
                    </a:moveTo>
                    <a:lnTo>
                      <a:pt x="360" y="26"/>
                    </a:lnTo>
                    <a:lnTo>
                      <a:pt x="326" y="22"/>
                    </a:lnTo>
                    <a:lnTo>
                      <a:pt x="291" y="20"/>
                    </a:lnTo>
                    <a:lnTo>
                      <a:pt x="255" y="16"/>
                    </a:lnTo>
                    <a:lnTo>
                      <a:pt x="218" y="14"/>
                    </a:lnTo>
                    <a:lnTo>
                      <a:pt x="181" y="12"/>
                    </a:lnTo>
                    <a:lnTo>
                      <a:pt x="144" y="10"/>
                    </a:lnTo>
                    <a:lnTo>
                      <a:pt x="110" y="8"/>
                    </a:lnTo>
                    <a:lnTo>
                      <a:pt x="73" y="8"/>
                    </a:lnTo>
                    <a:lnTo>
                      <a:pt x="36" y="8"/>
                    </a:lnTo>
                    <a:lnTo>
                      <a:pt x="0" y="8"/>
                    </a:lnTo>
                    <a:lnTo>
                      <a:pt x="36" y="4"/>
                    </a:lnTo>
                    <a:lnTo>
                      <a:pt x="73" y="2"/>
                    </a:lnTo>
                    <a:lnTo>
                      <a:pt x="110" y="0"/>
                    </a:lnTo>
                    <a:lnTo>
                      <a:pt x="144" y="2"/>
                    </a:lnTo>
                    <a:lnTo>
                      <a:pt x="181" y="4"/>
                    </a:lnTo>
                    <a:lnTo>
                      <a:pt x="218" y="6"/>
                    </a:lnTo>
                    <a:lnTo>
                      <a:pt x="252" y="10"/>
                    </a:lnTo>
                    <a:lnTo>
                      <a:pt x="289" y="13"/>
                    </a:lnTo>
                    <a:lnTo>
                      <a:pt x="326" y="15"/>
                    </a:lnTo>
                    <a:lnTo>
                      <a:pt x="360" y="18"/>
                    </a:lnTo>
                    <a:lnTo>
                      <a:pt x="360" y="18"/>
                    </a:lnTo>
                    <a:close/>
                  </a:path>
                </a:pathLst>
              </a:custGeom>
              <a:solidFill>
                <a:srgbClr val="0019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8593" name="Freeform 49"/>
              <p:cNvSpPr>
                <a:spLocks/>
              </p:cNvSpPr>
              <p:nvPr/>
            </p:nvSpPr>
            <p:spPr bwMode="auto">
              <a:xfrm>
                <a:off x="2537" y="1087"/>
                <a:ext cx="177" cy="36"/>
              </a:xfrm>
              <a:custGeom>
                <a:avLst/>
                <a:gdLst>
                  <a:gd name="T0" fmla="*/ 177 w 177"/>
                  <a:gd name="T1" fmla="*/ 12 h 36"/>
                  <a:gd name="T2" fmla="*/ 159 w 177"/>
                  <a:gd name="T3" fmla="*/ 14 h 36"/>
                  <a:gd name="T4" fmla="*/ 140 w 177"/>
                  <a:gd name="T5" fmla="*/ 16 h 36"/>
                  <a:gd name="T6" fmla="*/ 123 w 177"/>
                  <a:gd name="T7" fmla="*/ 19 h 36"/>
                  <a:gd name="T8" fmla="*/ 106 w 177"/>
                  <a:gd name="T9" fmla="*/ 21 h 36"/>
                  <a:gd name="T10" fmla="*/ 88 w 177"/>
                  <a:gd name="T11" fmla="*/ 23 h 36"/>
                  <a:gd name="T12" fmla="*/ 71 w 177"/>
                  <a:gd name="T13" fmla="*/ 27 h 36"/>
                  <a:gd name="T14" fmla="*/ 54 w 177"/>
                  <a:gd name="T15" fmla="*/ 29 h 36"/>
                  <a:gd name="T16" fmla="*/ 37 w 177"/>
                  <a:gd name="T17" fmla="*/ 31 h 36"/>
                  <a:gd name="T18" fmla="*/ 20 w 177"/>
                  <a:gd name="T19" fmla="*/ 33 h 36"/>
                  <a:gd name="T20" fmla="*/ 0 w 177"/>
                  <a:gd name="T21" fmla="*/ 36 h 36"/>
                  <a:gd name="T22" fmla="*/ 10 w 177"/>
                  <a:gd name="T23" fmla="*/ 30 h 36"/>
                  <a:gd name="T24" fmla="*/ 22 w 177"/>
                  <a:gd name="T25" fmla="*/ 25 h 36"/>
                  <a:gd name="T26" fmla="*/ 37 w 177"/>
                  <a:gd name="T27" fmla="*/ 21 h 36"/>
                  <a:gd name="T28" fmla="*/ 52 w 177"/>
                  <a:gd name="T29" fmla="*/ 19 h 36"/>
                  <a:gd name="T30" fmla="*/ 69 w 177"/>
                  <a:gd name="T31" fmla="*/ 16 h 36"/>
                  <a:gd name="T32" fmla="*/ 88 w 177"/>
                  <a:gd name="T33" fmla="*/ 14 h 36"/>
                  <a:gd name="T34" fmla="*/ 106 w 177"/>
                  <a:gd name="T35" fmla="*/ 12 h 36"/>
                  <a:gd name="T36" fmla="*/ 123 w 177"/>
                  <a:gd name="T37" fmla="*/ 8 h 36"/>
                  <a:gd name="T38" fmla="*/ 137 w 177"/>
                  <a:gd name="T39" fmla="*/ 5 h 36"/>
                  <a:gd name="T40" fmla="*/ 152 w 177"/>
                  <a:gd name="T41" fmla="*/ 0 h 36"/>
                  <a:gd name="T42" fmla="*/ 177 w 177"/>
                  <a:gd name="T43" fmla="*/ 0 h 36"/>
                  <a:gd name="T44" fmla="*/ 177 w 177"/>
                  <a:gd name="T45" fmla="*/ 12 h 36"/>
                  <a:gd name="T46" fmla="*/ 177 w 177"/>
                  <a:gd name="T47" fmla="*/ 12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77" h="36">
                    <a:moveTo>
                      <a:pt x="177" y="12"/>
                    </a:moveTo>
                    <a:lnTo>
                      <a:pt x="159" y="14"/>
                    </a:lnTo>
                    <a:lnTo>
                      <a:pt x="140" y="16"/>
                    </a:lnTo>
                    <a:lnTo>
                      <a:pt x="123" y="19"/>
                    </a:lnTo>
                    <a:lnTo>
                      <a:pt x="106" y="21"/>
                    </a:lnTo>
                    <a:lnTo>
                      <a:pt x="88" y="23"/>
                    </a:lnTo>
                    <a:lnTo>
                      <a:pt x="71" y="27"/>
                    </a:lnTo>
                    <a:lnTo>
                      <a:pt x="54" y="29"/>
                    </a:lnTo>
                    <a:lnTo>
                      <a:pt x="37" y="31"/>
                    </a:lnTo>
                    <a:lnTo>
                      <a:pt x="20" y="33"/>
                    </a:lnTo>
                    <a:lnTo>
                      <a:pt x="0" y="36"/>
                    </a:lnTo>
                    <a:lnTo>
                      <a:pt x="10" y="30"/>
                    </a:lnTo>
                    <a:lnTo>
                      <a:pt x="22" y="25"/>
                    </a:lnTo>
                    <a:lnTo>
                      <a:pt x="37" y="21"/>
                    </a:lnTo>
                    <a:lnTo>
                      <a:pt x="52" y="19"/>
                    </a:lnTo>
                    <a:lnTo>
                      <a:pt x="69" y="16"/>
                    </a:lnTo>
                    <a:lnTo>
                      <a:pt x="88" y="14"/>
                    </a:lnTo>
                    <a:lnTo>
                      <a:pt x="106" y="12"/>
                    </a:lnTo>
                    <a:lnTo>
                      <a:pt x="123" y="8"/>
                    </a:lnTo>
                    <a:lnTo>
                      <a:pt x="137" y="5"/>
                    </a:lnTo>
                    <a:lnTo>
                      <a:pt x="152" y="0"/>
                    </a:lnTo>
                    <a:lnTo>
                      <a:pt x="177" y="0"/>
                    </a:lnTo>
                    <a:lnTo>
                      <a:pt x="177" y="12"/>
                    </a:lnTo>
                    <a:lnTo>
                      <a:pt x="177" y="12"/>
                    </a:lnTo>
                    <a:close/>
                  </a:path>
                </a:pathLst>
              </a:custGeom>
              <a:solidFill>
                <a:srgbClr val="0019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8594" name="Freeform 50"/>
              <p:cNvSpPr>
                <a:spLocks/>
              </p:cNvSpPr>
              <p:nvPr/>
            </p:nvSpPr>
            <p:spPr bwMode="auto">
              <a:xfrm>
                <a:off x="3162" y="1091"/>
                <a:ext cx="213" cy="28"/>
              </a:xfrm>
              <a:custGeom>
                <a:avLst/>
                <a:gdLst>
                  <a:gd name="T0" fmla="*/ 213 w 213"/>
                  <a:gd name="T1" fmla="*/ 20 h 28"/>
                  <a:gd name="T2" fmla="*/ 213 w 213"/>
                  <a:gd name="T3" fmla="*/ 28 h 28"/>
                  <a:gd name="T4" fmla="*/ 0 w 213"/>
                  <a:gd name="T5" fmla="*/ 0 h 28"/>
                  <a:gd name="T6" fmla="*/ 25 w 213"/>
                  <a:gd name="T7" fmla="*/ 1 h 28"/>
                  <a:gd name="T8" fmla="*/ 47 w 213"/>
                  <a:gd name="T9" fmla="*/ 2 h 28"/>
                  <a:gd name="T10" fmla="*/ 69 w 213"/>
                  <a:gd name="T11" fmla="*/ 3 h 28"/>
                  <a:gd name="T12" fmla="*/ 88 w 213"/>
                  <a:gd name="T13" fmla="*/ 5 h 28"/>
                  <a:gd name="T14" fmla="*/ 110 w 213"/>
                  <a:gd name="T15" fmla="*/ 8 h 28"/>
                  <a:gd name="T16" fmla="*/ 133 w 213"/>
                  <a:gd name="T17" fmla="*/ 10 h 28"/>
                  <a:gd name="T18" fmla="*/ 152 w 213"/>
                  <a:gd name="T19" fmla="*/ 13 h 28"/>
                  <a:gd name="T20" fmla="*/ 172 w 213"/>
                  <a:gd name="T21" fmla="*/ 16 h 28"/>
                  <a:gd name="T22" fmla="*/ 194 w 213"/>
                  <a:gd name="T23" fmla="*/ 18 h 28"/>
                  <a:gd name="T24" fmla="*/ 213 w 213"/>
                  <a:gd name="T25" fmla="*/ 20 h 28"/>
                  <a:gd name="T26" fmla="*/ 213 w 213"/>
                  <a:gd name="T27" fmla="*/ 2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13" h="28">
                    <a:moveTo>
                      <a:pt x="213" y="20"/>
                    </a:moveTo>
                    <a:lnTo>
                      <a:pt x="213" y="28"/>
                    </a:lnTo>
                    <a:lnTo>
                      <a:pt x="0" y="0"/>
                    </a:lnTo>
                    <a:lnTo>
                      <a:pt x="25" y="1"/>
                    </a:lnTo>
                    <a:lnTo>
                      <a:pt x="47" y="2"/>
                    </a:lnTo>
                    <a:lnTo>
                      <a:pt x="69" y="3"/>
                    </a:lnTo>
                    <a:lnTo>
                      <a:pt x="88" y="5"/>
                    </a:lnTo>
                    <a:lnTo>
                      <a:pt x="110" y="8"/>
                    </a:lnTo>
                    <a:lnTo>
                      <a:pt x="133" y="10"/>
                    </a:lnTo>
                    <a:lnTo>
                      <a:pt x="152" y="13"/>
                    </a:lnTo>
                    <a:lnTo>
                      <a:pt x="172" y="16"/>
                    </a:lnTo>
                    <a:lnTo>
                      <a:pt x="194" y="18"/>
                    </a:lnTo>
                    <a:lnTo>
                      <a:pt x="213" y="20"/>
                    </a:lnTo>
                    <a:lnTo>
                      <a:pt x="213" y="20"/>
                    </a:lnTo>
                    <a:close/>
                  </a:path>
                </a:pathLst>
              </a:custGeom>
              <a:solidFill>
                <a:srgbClr val="0019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8595" name="Freeform 51"/>
              <p:cNvSpPr>
                <a:spLocks/>
              </p:cNvSpPr>
              <p:nvPr/>
            </p:nvSpPr>
            <p:spPr bwMode="auto">
              <a:xfrm>
                <a:off x="579" y="1643"/>
                <a:ext cx="157" cy="44"/>
              </a:xfrm>
              <a:custGeom>
                <a:avLst/>
                <a:gdLst>
                  <a:gd name="T0" fmla="*/ 0 w 157"/>
                  <a:gd name="T1" fmla="*/ 44 h 44"/>
                  <a:gd name="T2" fmla="*/ 142 w 157"/>
                  <a:gd name="T3" fmla="*/ 0 h 44"/>
                  <a:gd name="T4" fmla="*/ 157 w 157"/>
                  <a:gd name="T5" fmla="*/ 35 h 44"/>
                  <a:gd name="T6" fmla="*/ 0 w 157"/>
                  <a:gd name="T7" fmla="*/ 44 h 44"/>
                  <a:gd name="T8" fmla="*/ 0 w 157"/>
                  <a:gd name="T9" fmla="*/ 4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7" h="44">
                    <a:moveTo>
                      <a:pt x="0" y="44"/>
                    </a:moveTo>
                    <a:lnTo>
                      <a:pt x="142" y="0"/>
                    </a:lnTo>
                    <a:lnTo>
                      <a:pt x="157" y="35"/>
                    </a:lnTo>
                    <a:lnTo>
                      <a:pt x="0" y="44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rgbClr val="47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8596" name="Freeform 52"/>
              <p:cNvSpPr>
                <a:spLocks/>
              </p:cNvSpPr>
              <p:nvPr/>
            </p:nvSpPr>
            <p:spPr bwMode="auto">
              <a:xfrm>
                <a:off x="5052" y="1687"/>
                <a:ext cx="37" cy="12"/>
              </a:xfrm>
              <a:custGeom>
                <a:avLst/>
                <a:gdLst>
                  <a:gd name="T0" fmla="*/ 0 w 37"/>
                  <a:gd name="T1" fmla="*/ 12 h 12"/>
                  <a:gd name="T2" fmla="*/ 0 w 37"/>
                  <a:gd name="T3" fmla="*/ 0 h 12"/>
                  <a:gd name="T4" fmla="*/ 37 w 37"/>
                  <a:gd name="T5" fmla="*/ 12 h 12"/>
                  <a:gd name="T6" fmla="*/ 0 w 37"/>
                  <a:gd name="T7" fmla="*/ 12 h 12"/>
                  <a:gd name="T8" fmla="*/ 0 w 37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12">
                    <a:moveTo>
                      <a:pt x="0" y="12"/>
                    </a:moveTo>
                    <a:lnTo>
                      <a:pt x="0" y="0"/>
                    </a:lnTo>
                    <a:lnTo>
                      <a:pt x="37" y="12"/>
                    </a:lnTo>
                    <a:lnTo>
                      <a:pt x="0" y="12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47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8597" name="Freeform 53"/>
              <p:cNvSpPr>
                <a:spLocks/>
              </p:cNvSpPr>
              <p:nvPr/>
            </p:nvSpPr>
            <p:spPr bwMode="auto">
              <a:xfrm>
                <a:off x="721" y="1766"/>
                <a:ext cx="27" cy="15"/>
              </a:xfrm>
              <a:custGeom>
                <a:avLst/>
                <a:gdLst>
                  <a:gd name="T0" fmla="*/ 0 w 27"/>
                  <a:gd name="T1" fmla="*/ 12 h 15"/>
                  <a:gd name="T2" fmla="*/ 27 w 27"/>
                  <a:gd name="T3" fmla="*/ 0 h 15"/>
                  <a:gd name="T4" fmla="*/ 27 w 27"/>
                  <a:gd name="T5" fmla="*/ 15 h 15"/>
                  <a:gd name="T6" fmla="*/ 0 w 27"/>
                  <a:gd name="T7" fmla="*/ 12 h 15"/>
                  <a:gd name="T8" fmla="*/ 0 w 27"/>
                  <a:gd name="T9" fmla="*/ 12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5">
                    <a:moveTo>
                      <a:pt x="0" y="12"/>
                    </a:moveTo>
                    <a:lnTo>
                      <a:pt x="27" y="0"/>
                    </a:lnTo>
                    <a:lnTo>
                      <a:pt x="27" y="15"/>
                    </a:lnTo>
                    <a:lnTo>
                      <a:pt x="0" y="12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47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8598" name="Freeform 54"/>
              <p:cNvSpPr>
                <a:spLocks/>
              </p:cNvSpPr>
              <p:nvPr/>
            </p:nvSpPr>
            <p:spPr bwMode="auto">
              <a:xfrm>
                <a:off x="5035" y="1781"/>
                <a:ext cx="162" cy="79"/>
              </a:xfrm>
              <a:custGeom>
                <a:avLst/>
                <a:gdLst>
                  <a:gd name="T0" fmla="*/ 157 w 162"/>
                  <a:gd name="T1" fmla="*/ 67 h 79"/>
                  <a:gd name="T2" fmla="*/ 139 w 162"/>
                  <a:gd name="T3" fmla="*/ 64 h 79"/>
                  <a:gd name="T4" fmla="*/ 122 w 162"/>
                  <a:gd name="T5" fmla="*/ 62 h 79"/>
                  <a:gd name="T6" fmla="*/ 108 w 162"/>
                  <a:gd name="T7" fmla="*/ 62 h 79"/>
                  <a:gd name="T8" fmla="*/ 90 w 162"/>
                  <a:gd name="T9" fmla="*/ 62 h 79"/>
                  <a:gd name="T10" fmla="*/ 76 w 162"/>
                  <a:gd name="T11" fmla="*/ 63 h 79"/>
                  <a:gd name="T12" fmla="*/ 61 w 162"/>
                  <a:gd name="T13" fmla="*/ 65 h 79"/>
                  <a:gd name="T14" fmla="*/ 46 w 162"/>
                  <a:gd name="T15" fmla="*/ 69 h 79"/>
                  <a:gd name="T16" fmla="*/ 29 w 162"/>
                  <a:gd name="T17" fmla="*/ 72 h 79"/>
                  <a:gd name="T18" fmla="*/ 14 w 162"/>
                  <a:gd name="T19" fmla="*/ 75 h 79"/>
                  <a:gd name="T20" fmla="*/ 0 w 162"/>
                  <a:gd name="T21" fmla="*/ 79 h 79"/>
                  <a:gd name="T22" fmla="*/ 10 w 162"/>
                  <a:gd name="T23" fmla="*/ 0 h 79"/>
                  <a:gd name="T24" fmla="*/ 27 w 162"/>
                  <a:gd name="T25" fmla="*/ 8 h 79"/>
                  <a:gd name="T26" fmla="*/ 46 w 162"/>
                  <a:gd name="T27" fmla="*/ 15 h 79"/>
                  <a:gd name="T28" fmla="*/ 66 w 162"/>
                  <a:gd name="T29" fmla="*/ 19 h 79"/>
                  <a:gd name="T30" fmla="*/ 88 w 162"/>
                  <a:gd name="T31" fmla="*/ 25 h 79"/>
                  <a:gd name="T32" fmla="*/ 110 w 162"/>
                  <a:gd name="T33" fmla="*/ 30 h 79"/>
                  <a:gd name="T34" fmla="*/ 130 w 162"/>
                  <a:gd name="T35" fmla="*/ 34 h 79"/>
                  <a:gd name="T36" fmla="*/ 144 w 162"/>
                  <a:gd name="T37" fmla="*/ 40 h 79"/>
                  <a:gd name="T38" fmla="*/ 157 w 162"/>
                  <a:gd name="T39" fmla="*/ 47 h 79"/>
                  <a:gd name="T40" fmla="*/ 162 w 162"/>
                  <a:gd name="T41" fmla="*/ 56 h 79"/>
                  <a:gd name="T42" fmla="*/ 157 w 162"/>
                  <a:gd name="T43" fmla="*/ 67 h 79"/>
                  <a:gd name="T44" fmla="*/ 157 w 162"/>
                  <a:gd name="T45" fmla="*/ 67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2" h="79">
                    <a:moveTo>
                      <a:pt x="157" y="67"/>
                    </a:moveTo>
                    <a:lnTo>
                      <a:pt x="139" y="64"/>
                    </a:lnTo>
                    <a:lnTo>
                      <a:pt x="122" y="62"/>
                    </a:lnTo>
                    <a:lnTo>
                      <a:pt x="108" y="62"/>
                    </a:lnTo>
                    <a:lnTo>
                      <a:pt x="90" y="62"/>
                    </a:lnTo>
                    <a:lnTo>
                      <a:pt x="76" y="63"/>
                    </a:lnTo>
                    <a:lnTo>
                      <a:pt x="61" y="65"/>
                    </a:lnTo>
                    <a:lnTo>
                      <a:pt x="46" y="69"/>
                    </a:lnTo>
                    <a:lnTo>
                      <a:pt x="29" y="72"/>
                    </a:lnTo>
                    <a:lnTo>
                      <a:pt x="14" y="75"/>
                    </a:lnTo>
                    <a:lnTo>
                      <a:pt x="0" y="79"/>
                    </a:lnTo>
                    <a:lnTo>
                      <a:pt x="10" y="0"/>
                    </a:lnTo>
                    <a:lnTo>
                      <a:pt x="27" y="8"/>
                    </a:lnTo>
                    <a:lnTo>
                      <a:pt x="46" y="15"/>
                    </a:lnTo>
                    <a:lnTo>
                      <a:pt x="66" y="19"/>
                    </a:lnTo>
                    <a:lnTo>
                      <a:pt x="88" y="25"/>
                    </a:lnTo>
                    <a:lnTo>
                      <a:pt x="110" y="30"/>
                    </a:lnTo>
                    <a:lnTo>
                      <a:pt x="130" y="34"/>
                    </a:lnTo>
                    <a:lnTo>
                      <a:pt x="144" y="40"/>
                    </a:lnTo>
                    <a:lnTo>
                      <a:pt x="157" y="47"/>
                    </a:lnTo>
                    <a:lnTo>
                      <a:pt x="162" y="56"/>
                    </a:lnTo>
                    <a:lnTo>
                      <a:pt x="157" y="67"/>
                    </a:lnTo>
                    <a:lnTo>
                      <a:pt x="157" y="67"/>
                    </a:lnTo>
                    <a:close/>
                  </a:path>
                </a:pathLst>
              </a:custGeom>
              <a:solidFill>
                <a:srgbClr val="47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8599" name="Freeform 55"/>
              <p:cNvSpPr>
                <a:spLocks/>
              </p:cNvSpPr>
              <p:nvPr/>
            </p:nvSpPr>
            <p:spPr bwMode="auto">
              <a:xfrm>
                <a:off x="552" y="1872"/>
                <a:ext cx="662" cy="1852"/>
              </a:xfrm>
              <a:custGeom>
                <a:avLst/>
                <a:gdLst>
                  <a:gd name="T0" fmla="*/ 176 w 662"/>
                  <a:gd name="T1" fmla="*/ 1763 h 1852"/>
                  <a:gd name="T2" fmla="*/ 257 w 662"/>
                  <a:gd name="T3" fmla="*/ 1767 h 1852"/>
                  <a:gd name="T4" fmla="*/ 353 w 662"/>
                  <a:gd name="T5" fmla="*/ 1770 h 1852"/>
                  <a:gd name="T6" fmla="*/ 453 w 662"/>
                  <a:gd name="T7" fmla="*/ 1771 h 1852"/>
                  <a:gd name="T8" fmla="*/ 551 w 662"/>
                  <a:gd name="T9" fmla="*/ 1771 h 1852"/>
                  <a:gd name="T10" fmla="*/ 644 w 662"/>
                  <a:gd name="T11" fmla="*/ 1770 h 1852"/>
                  <a:gd name="T12" fmla="*/ 649 w 662"/>
                  <a:gd name="T13" fmla="*/ 1786 h 1852"/>
                  <a:gd name="T14" fmla="*/ 657 w 662"/>
                  <a:gd name="T15" fmla="*/ 1802 h 1852"/>
                  <a:gd name="T16" fmla="*/ 659 w 662"/>
                  <a:gd name="T17" fmla="*/ 1818 h 1852"/>
                  <a:gd name="T18" fmla="*/ 662 w 662"/>
                  <a:gd name="T19" fmla="*/ 1835 h 1852"/>
                  <a:gd name="T20" fmla="*/ 654 w 662"/>
                  <a:gd name="T21" fmla="*/ 1852 h 1852"/>
                  <a:gd name="T22" fmla="*/ 505 w 662"/>
                  <a:gd name="T23" fmla="*/ 1848 h 1852"/>
                  <a:gd name="T24" fmla="*/ 333 w 662"/>
                  <a:gd name="T25" fmla="*/ 1846 h 1852"/>
                  <a:gd name="T26" fmla="*/ 169 w 662"/>
                  <a:gd name="T27" fmla="*/ 1845 h 1852"/>
                  <a:gd name="T28" fmla="*/ 49 w 662"/>
                  <a:gd name="T29" fmla="*/ 1844 h 1852"/>
                  <a:gd name="T30" fmla="*/ 0 w 662"/>
                  <a:gd name="T31" fmla="*/ 1843 h 1852"/>
                  <a:gd name="T32" fmla="*/ 10 w 662"/>
                  <a:gd name="T33" fmla="*/ 923 h 1852"/>
                  <a:gd name="T34" fmla="*/ 10 w 662"/>
                  <a:gd name="T35" fmla="*/ 749 h 1852"/>
                  <a:gd name="T36" fmla="*/ 10 w 662"/>
                  <a:gd name="T37" fmla="*/ 574 h 1852"/>
                  <a:gd name="T38" fmla="*/ 12 w 662"/>
                  <a:gd name="T39" fmla="*/ 399 h 1852"/>
                  <a:gd name="T40" fmla="*/ 14 w 662"/>
                  <a:gd name="T41" fmla="*/ 223 h 1852"/>
                  <a:gd name="T42" fmla="*/ 34 w 662"/>
                  <a:gd name="T43" fmla="*/ 134 h 1852"/>
                  <a:gd name="T44" fmla="*/ 61 w 662"/>
                  <a:gd name="T45" fmla="*/ 130 h 1852"/>
                  <a:gd name="T46" fmla="*/ 88 w 662"/>
                  <a:gd name="T47" fmla="*/ 123 h 1852"/>
                  <a:gd name="T48" fmla="*/ 113 w 662"/>
                  <a:gd name="T49" fmla="*/ 114 h 1852"/>
                  <a:gd name="T50" fmla="*/ 132 w 662"/>
                  <a:gd name="T51" fmla="*/ 101 h 1852"/>
                  <a:gd name="T52" fmla="*/ 144 w 662"/>
                  <a:gd name="T53" fmla="*/ 87 h 1852"/>
                  <a:gd name="T54" fmla="*/ 139 w 662"/>
                  <a:gd name="T55" fmla="*/ 75 h 1852"/>
                  <a:gd name="T56" fmla="*/ 122 w 662"/>
                  <a:gd name="T57" fmla="*/ 61 h 1852"/>
                  <a:gd name="T58" fmla="*/ 95 w 662"/>
                  <a:gd name="T59" fmla="*/ 50 h 1852"/>
                  <a:gd name="T60" fmla="*/ 66 w 662"/>
                  <a:gd name="T61" fmla="*/ 42 h 1852"/>
                  <a:gd name="T62" fmla="*/ 49 w 662"/>
                  <a:gd name="T63" fmla="*/ 38 h 1852"/>
                  <a:gd name="T64" fmla="*/ 39 w 662"/>
                  <a:gd name="T65" fmla="*/ 37 h 1852"/>
                  <a:gd name="T66" fmla="*/ 29 w 662"/>
                  <a:gd name="T67" fmla="*/ 36 h 1852"/>
                  <a:gd name="T68" fmla="*/ 19 w 662"/>
                  <a:gd name="T69" fmla="*/ 35 h 1852"/>
                  <a:gd name="T70" fmla="*/ 12 w 662"/>
                  <a:gd name="T71" fmla="*/ 31 h 1852"/>
                  <a:gd name="T72" fmla="*/ 24 w 662"/>
                  <a:gd name="T73" fmla="*/ 26 h 1852"/>
                  <a:gd name="T74" fmla="*/ 56 w 662"/>
                  <a:gd name="T75" fmla="*/ 19 h 1852"/>
                  <a:gd name="T76" fmla="*/ 88 w 662"/>
                  <a:gd name="T77" fmla="*/ 13 h 1852"/>
                  <a:gd name="T78" fmla="*/ 120 w 662"/>
                  <a:gd name="T79" fmla="*/ 8 h 1852"/>
                  <a:gd name="T80" fmla="*/ 154 w 662"/>
                  <a:gd name="T81" fmla="*/ 3 h 1852"/>
                  <a:gd name="T82" fmla="*/ 169 w 662"/>
                  <a:gd name="T83" fmla="*/ 741 h 1852"/>
                  <a:gd name="T84" fmla="*/ 169 w 662"/>
                  <a:gd name="T85" fmla="*/ 740 h 18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662" h="1852">
                    <a:moveTo>
                      <a:pt x="169" y="740"/>
                    </a:moveTo>
                    <a:lnTo>
                      <a:pt x="176" y="1763"/>
                    </a:lnTo>
                    <a:lnTo>
                      <a:pt x="215" y="1765"/>
                    </a:lnTo>
                    <a:lnTo>
                      <a:pt x="257" y="1767"/>
                    </a:lnTo>
                    <a:lnTo>
                      <a:pt x="304" y="1770"/>
                    </a:lnTo>
                    <a:lnTo>
                      <a:pt x="353" y="1770"/>
                    </a:lnTo>
                    <a:lnTo>
                      <a:pt x="402" y="1771"/>
                    </a:lnTo>
                    <a:lnTo>
                      <a:pt x="453" y="1771"/>
                    </a:lnTo>
                    <a:lnTo>
                      <a:pt x="502" y="1771"/>
                    </a:lnTo>
                    <a:lnTo>
                      <a:pt x="551" y="1771"/>
                    </a:lnTo>
                    <a:lnTo>
                      <a:pt x="600" y="1770"/>
                    </a:lnTo>
                    <a:lnTo>
                      <a:pt x="644" y="1770"/>
                    </a:lnTo>
                    <a:lnTo>
                      <a:pt x="647" y="1778"/>
                    </a:lnTo>
                    <a:lnTo>
                      <a:pt x="649" y="1786"/>
                    </a:lnTo>
                    <a:lnTo>
                      <a:pt x="652" y="1794"/>
                    </a:lnTo>
                    <a:lnTo>
                      <a:pt x="657" y="1802"/>
                    </a:lnTo>
                    <a:lnTo>
                      <a:pt x="659" y="1810"/>
                    </a:lnTo>
                    <a:lnTo>
                      <a:pt x="659" y="1818"/>
                    </a:lnTo>
                    <a:lnTo>
                      <a:pt x="662" y="1827"/>
                    </a:lnTo>
                    <a:lnTo>
                      <a:pt x="662" y="1835"/>
                    </a:lnTo>
                    <a:lnTo>
                      <a:pt x="659" y="1843"/>
                    </a:lnTo>
                    <a:lnTo>
                      <a:pt x="654" y="1852"/>
                    </a:lnTo>
                    <a:lnTo>
                      <a:pt x="586" y="1851"/>
                    </a:lnTo>
                    <a:lnTo>
                      <a:pt x="505" y="1848"/>
                    </a:lnTo>
                    <a:lnTo>
                      <a:pt x="419" y="1847"/>
                    </a:lnTo>
                    <a:lnTo>
                      <a:pt x="333" y="1846"/>
                    </a:lnTo>
                    <a:lnTo>
                      <a:pt x="247" y="1845"/>
                    </a:lnTo>
                    <a:lnTo>
                      <a:pt x="169" y="1845"/>
                    </a:lnTo>
                    <a:lnTo>
                      <a:pt x="103" y="1844"/>
                    </a:lnTo>
                    <a:lnTo>
                      <a:pt x="49" y="1844"/>
                    </a:lnTo>
                    <a:lnTo>
                      <a:pt x="14" y="1843"/>
                    </a:lnTo>
                    <a:lnTo>
                      <a:pt x="0" y="1843"/>
                    </a:lnTo>
                    <a:lnTo>
                      <a:pt x="7" y="1008"/>
                    </a:lnTo>
                    <a:lnTo>
                      <a:pt x="10" y="923"/>
                    </a:lnTo>
                    <a:lnTo>
                      <a:pt x="10" y="836"/>
                    </a:lnTo>
                    <a:lnTo>
                      <a:pt x="10" y="749"/>
                    </a:lnTo>
                    <a:lnTo>
                      <a:pt x="10" y="662"/>
                    </a:lnTo>
                    <a:lnTo>
                      <a:pt x="10" y="574"/>
                    </a:lnTo>
                    <a:lnTo>
                      <a:pt x="10" y="487"/>
                    </a:lnTo>
                    <a:lnTo>
                      <a:pt x="12" y="399"/>
                    </a:lnTo>
                    <a:lnTo>
                      <a:pt x="12" y="311"/>
                    </a:lnTo>
                    <a:lnTo>
                      <a:pt x="14" y="223"/>
                    </a:lnTo>
                    <a:lnTo>
                      <a:pt x="19" y="135"/>
                    </a:lnTo>
                    <a:lnTo>
                      <a:pt x="34" y="134"/>
                    </a:lnTo>
                    <a:lnTo>
                      <a:pt x="49" y="132"/>
                    </a:lnTo>
                    <a:lnTo>
                      <a:pt x="61" y="130"/>
                    </a:lnTo>
                    <a:lnTo>
                      <a:pt x="76" y="126"/>
                    </a:lnTo>
                    <a:lnTo>
                      <a:pt x="88" y="123"/>
                    </a:lnTo>
                    <a:lnTo>
                      <a:pt x="100" y="118"/>
                    </a:lnTo>
                    <a:lnTo>
                      <a:pt x="113" y="114"/>
                    </a:lnTo>
                    <a:lnTo>
                      <a:pt x="122" y="108"/>
                    </a:lnTo>
                    <a:lnTo>
                      <a:pt x="132" y="101"/>
                    </a:lnTo>
                    <a:lnTo>
                      <a:pt x="139" y="94"/>
                    </a:lnTo>
                    <a:lnTo>
                      <a:pt x="144" y="87"/>
                    </a:lnTo>
                    <a:lnTo>
                      <a:pt x="142" y="80"/>
                    </a:lnTo>
                    <a:lnTo>
                      <a:pt x="139" y="75"/>
                    </a:lnTo>
                    <a:lnTo>
                      <a:pt x="132" y="68"/>
                    </a:lnTo>
                    <a:lnTo>
                      <a:pt x="122" y="61"/>
                    </a:lnTo>
                    <a:lnTo>
                      <a:pt x="110" y="55"/>
                    </a:lnTo>
                    <a:lnTo>
                      <a:pt x="95" y="50"/>
                    </a:lnTo>
                    <a:lnTo>
                      <a:pt x="81" y="45"/>
                    </a:lnTo>
                    <a:lnTo>
                      <a:pt x="66" y="42"/>
                    </a:lnTo>
                    <a:lnTo>
                      <a:pt x="51" y="38"/>
                    </a:lnTo>
                    <a:lnTo>
                      <a:pt x="49" y="38"/>
                    </a:lnTo>
                    <a:lnTo>
                      <a:pt x="44" y="38"/>
                    </a:lnTo>
                    <a:lnTo>
                      <a:pt x="39" y="37"/>
                    </a:lnTo>
                    <a:lnTo>
                      <a:pt x="34" y="37"/>
                    </a:lnTo>
                    <a:lnTo>
                      <a:pt x="29" y="36"/>
                    </a:lnTo>
                    <a:lnTo>
                      <a:pt x="24" y="36"/>
                    </a:lnTo>
                    <a:lnTo>
                      <a:pt x="19" y="35"/>
                    </a:lnTo>
                    <a:lnTo>
                      <a:pt x="14" y="32"/>
                    </a:lnTo>
                    <a:lnTo>
                      <a:pt x="12" y="31"/>
                    </a:lnTo>
                    <a:lnTo>
                      <a:pt x="7" y="29"/>
                    </a:lnTo>
                    <a:lnTo>
                      <a:pt x="24" y="26"/>
                    </a:lnTo>
                    <a:lnTo>
                      <a:pt x="39" y="21"/>
                    </a:lnTo>
                    <a:lnTo>
                      <a:pt x="56" y="19"/>
                    </a:lnTo>
                    <a:lnTo>
                      <a:pt x="71" y="15"/>
                    </a:lnTo>
                    <a:lnTo>
                      <a:pt x="88" y="13"/>
                    </a:lnTo>
                    <a:lnTo>
                      <a:pt x="103" y="11"/>
                    </a:lnTo>
                    <a:lnTo>
                      <a:pt x="120" y="8"/>
                    </a:lnTo>
                    <a:lnTo>
                      <a:pt x="137" y="6"/>
                    </a:lnTo>
                    <a:lnTo>
                      <a:pt x="154" y="3"/>
                    </a:lnTo>
                    <a:lnTo>
                      <a:pt x="169" y="0"/>
                    </a:lnTo>
                    <a:lnTo>
                      <a:pt x="169" y="741"/>
                    </a:lnTo>
                    <a:lnTo>
                      <a:pt x="169" y="741"/>
                    </a:lnTo>
                    <a:lnTo>
                      <a:pt x="169" y="740"/>
                    </a:lnTo>
                    <a:close/>
                  </a:path>
                </a:pathLst>
              </a:custGeom>
              <a:solidFill>
                <a:srgbClr val="47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8600" name="Freeform 56"/>
              <p:cNvSpPr>
                <a:spLocks/>
              </p:cNvSpPr>
              <p:nvPr/>
            </p:nvSpPr>
            <p:spPr bwMode="auto">
              <a:xfrm>
                <a:off x="2079" y="1910"/>
                <a:ext cx="3125" cy="1831"/>
              </a:xfrm>
              <a:custGeom>
                <a:avLst/>
                <a:gdLst>
                  <a:gd name="T0" fmla="*/ 3105 w 3125"/>
                  <a:gd name="T1" fmla="*/ 1032 h 1831"/>
                  <a:gd name="T2" fmla="*/ 3105 w 3125"/>
                  <a:gd name="T3" fmla="*/ 1196 h 1831"/>
                  <a:gd name="T4" fmla="*/ 3105 w 3125"/>
                  <a:gd name="T5" fmla="*/ 1357 h 1831"/>
                  <a:gd name="T6" fmla="*/ 3108 w 3125"/>
                  <a:gd name="T7" fmla="*/ 1516 h 1831"/>
                  <a:gd name="T8" fmla="*/ 3105 w 3125"/>
                  <a:gd name="T9" fmla="*/ 1670 h 1831"/>
                  <a:gd name="T10" fmla="*/ 3098 w 3125"/>
                  <a:gd name="T11" fmla="*/ 1822 h 1831"/>
                  <a:gd name="T12" fmla="*/ 2539 w 3125"/>
                  <a:gd name="T13" fmla="*/ 1822 h 1831"/>
                  <a:gd name="T14" fmla="*/ 1968 w 3125"/>
                  <a:gd name="T15" fmla="*/ 1822 h 1831"/>
                  <a:gd name="T16" fmla="*/ 1402 w 3125"/>
                  <a:gd name="T17" fmla="*/ 1823 h 1831"/>
                  <a:gd name="T18" fmla="*/ 848 w 3125"/>
                  <a:gd name="T19" fmla="*/ 1821 h 1831"/>
                  <a:gd name="T20" fmla="*/ 326 w 3125"/>
                  <a:gd name="T21" fmla="*/ 1814 h 1831"/>
                  <a:gd name="T22" fmla="*/ 274 w 3125"/>
                  <a:gd name="T23" fmla="*/ 1821 h 1831"/>
                  <a:gd name="T24" fmla="*/ 225 w 3125"/>
                  <a:gd name="T25" fmla="*/ 1818 h 1831"/>
                  <a:gd name="T26" fmla="*/ 176 w 3125"/>
                  <a:gd name="T27" fmla="*/ 1818 h 1831"/>
                  <a:gd name="T28" fmla="*/ 132 w 3125"/>
                  <a:gd name="T29" fmla="*/ 1821 h 1831"/>
                  <a:gd name="T30" fmla="*/ 86 w 3125"/>
                  <a:gd name="T31" fmla="*/ 1826 h 1831"/>
                  <a:gd name="T32" fmla="*/ 0 w 3125"/>
                  <a:gd name="T33" fmla="*/ 1732 h 1831"/>
                  <a:gd name="T34" fmla="*/ 189 w 3125"/>
                  <a:gd name="T35" fmla="*/ 1738 h 1831"/>
                  <a:gd name="T36" fmla="*/ 365 w 3125"/>
                  <a:gd name="T37" fmla="*/ 1741 h 1831"/>
                  <a:gd name="T38" fmla="*/ 539 w 3125"/>
                  <a:gd name="T39" fmla="*/ 1740 h 1831"/>
                  <a:gd name="T40" fmla="*/ 723 w 3125"/>
                  <a:gd name="T41" fmla="*/ 1740 h 1831"/>
                  <a:gd name="T42" fmla="*/ 926 w 3125"/>
                  <a:gd name="T43" fmla="*/ 1740 h 1831"/>
                  <a:gd name="T44" fmla="*/ 2899 w 3125"/>
                  <a:gd name="T45" fmla="*/ 1743 h 1831"/>
                  <a:gd name="T46" fmla="*/ 2909 w 3125"/>
                  <a:gd name="T47" fmla="*/ 1740 h 1831"/>
                  <a:gd name="T48" fmla="*/ 2921 w 3125"/>
                  <a:gd name="T49" fmla="*/ 1736 h 1831"/>
                  <a:gd name="T50" fmla="*/ 2929 w 3125"/>
                  <a:gd name="T51" fmla="*/ 1730 h 1831"/>
                  <a:gd name="T52" fmla="*/ 2936 w 3125"/>
                  <a:gd name="T53" fmla="*/ 1726 h 1831"/>
                  <a:gd name="T54" fmla="*/ 2956 w 3125"/>
                  <a:gd name="T55" fmla="*/ 502 h 1831"/>
                  <a:gd name="T56" fmla="*/ 2978 w 3125"/>
                  <a:gd name="T57" fmla="*/ 7 h 1831"/>
                  <a:gd name="T58" fmla="*/ 3010 w 3125"/>
                  <a:gd name="T59" fmla="*/ 17 h 1831"/>
                  <a:gd name="T60" fmla="*/ 3044 w 3125"/>
                  <a:gd name="T61" fmla="*/ 26 h 1831"/>
                  <a:gd name="T62" fmla="*/ 3081 w 3125"/>
                  <a:gd name="T63" fmla="*/ 36 h 1831"/>
                  <a:gd name="T64" fmla="*/ 3110 w 3125"/>
                  <a:gd name="T65" fmla="*/ 47 h 1831"/>
                  <a:gd name="T66" fmla="*/ 3125 w 3125"/>
                  <a:gd name="T67" fmla="*/ 53 h 18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125" h="1831">
                    <a:moveTo>
                      <a:pt x="3125" y="53"/>
                    </a:moveTo>
                    <a:lnTo>
                      <a:pt x="3105" y="1032"/>
                    </a:lnTo>
                    <a:lnTo>
                      <a:pt x="3105" y="1114"/>
                    </a:lnTo>
                    <a:lnTo>
                      <a:pt x="3105" y="1196"/>
                    </a:lnTo>
                    <a:lnTo>
                      <a:pt x="3105" y="1277"/>
                    </a:lnTo>
                    <a:lnTo>
                      <a:pt x="3105" y="1357"/>
                    </a:lnTo>
                    <a:lnTo>
                      <a:pt x="3108" y="1437"/>
                    </a:lnTo>
                    <a:lnTo>
                      <a:pt x="3108" y="1516"/>
                    </a:lnTo>
                    <a:lnTo>
                      <a:pt x="3105" y="1593"/>
                    </a:lnTo>
                    <a:lnTo>
                      <a:pt x="3105" y="1670"/>
                    </a:lnTo>
                    <a:lnTo>
                      <a:pt x="3103" y="1746"/>
                    </a:lnTo>
                    <a:lnTo>
                      <a:pt x="3098" y="1822"/>
                    </a:lnTo>
                    <a:lnTo>
                      <a:pt x="2821" y="1822"/>
                    </a:lnTo>
                    <a:lnTo>
                      <a:pt x="2539" y="1822"/>
                    </a:lnTo>
                    <a:lnTo>
                      <a:pt x="2255" y="1822"/>
                    </a:lnTo>
                    <a:lnTo>
                      <a:pt x="1968" y="1822"/>
                    </a:lnTo>
                    <a:lnTo>
                      <a:pt x="1684" y="1823"/>
                    </a:lnTo>
                    <a:lnTo>
                      <a:pt x="1402" y="1823"/>
                    </a:lnTo>
                    <a:lnTo>
                      <a:pt x="1122" y="1822"/>
                    </a:lnTo>
                    <a:lnTo>
                      <a:pt x="848" y="1821"/>
                    </a:lnTo>
                    <a:lnTo>
                      <a:pt x="583" y="1817"/>
                    </a:lnTo>
                    <a:lnTo>
                      <a:pt x="326" y="1814"/>
                    </a:lnTo>
                    <a:lnTo>
                      <a:pt x="301" y="1822"/>
                    </a:lnTo>
                    <a:lnTo>
                      <a:pt x="274" y="1821"/>
                    </a:lnTo>
                    <a:lnTo>
                      <a:pt x="250" y="1820"/>
                    </a:lnTo>
                    <a:lnTo>
                      <a:pt x="225" y="1818"/>
                    </a:lnTo>
                    <a:lnTo>
                      <a:pt x="201" y="1818"/>
                    </a:lnTo>
                    <a:lnTo>
                      <a:pt x="176" y="1818"/>
                    </a:lnTo>
                    <a:lnTo>
                      <a:pt x="154" y="1818"/>
                    </a:lnTo>
                    <a:lnTo>
                      <a:pt x="132" y="1821"/>
                    </a:lnTo>
                    <a:lnTo>
                      <a:pt x="108" y="1823"/>
                    </a:lnTo>
                    <a:lnTo>
                      <a:pt x="86" y="1826"/>
                    </a:lnTo>
                    <a:lnTo>
                      <a:pt x="61" y="1831"/>
                    </a:lnTo>
                    <a:lnTo>
                      <a:pt x="0" y="1732"/>
                    </a:lnTo>
                    <a:lnTo>
                      <a:pt x="95" y="1735"/>
                    </a:lnTo>
                    <a:lnTo>
                      <a:pt x="189" y="1738"/>
                    </a:lnTo>
                    <a:lnTo>
                      <a:pt x="277" y="1740"/>
                    </a:lnTo>
                    <a:lnTo>
                      <a:pt x="365" y="1741"/>
                    </a:lnTo>
                    <a:lnTo>
                      <a:pt x="451" y="1741"/>
                    </a:lnTo>
                    <a:lnTo>
                      <a:pt x="539" y="1740"/>
                    </a:lnTo>
                    <a:lnTo>
                      <a:pt x="627" y="1740"/>
                    </a:lnTo>
                    <a:lnTo>
                      <a:pt x="723" y="1740"/>
                    </a:lnTo>
                    <a:lnTo>
                      <a:pt x="821" y="1740"/>
                    </a:lnTo>
                    <a:lnTo>
                      <a:pt x="926" y="1740"/>
                    </a:lnTo>
                    <a:lnTo>
                      <a:pt x="2892" y="1743"/>
                    </a:lnTo>
                    <a:lnTo>
                      <a:pt x="2899" y="1743"/>
                    </a:lnTo>
                    <a:lnTo>
                      <a:pt x="2904" y="1742"/>
                    </a:lnTo>
                    <a:lnTo>
                      <a:pt x="2909" y="1740"/>
                    </a:lnTo>
                    <a:lnTo>
                      <a:pt x="2917" y="1738"/>
                    </a:lnTo>
                    <a:lnTo>
                      <a:pt x="2921" y="1736"/>
                    </a:lnTo>
                    <a:lnTo>
                      <a:pt x="2926" y="1734"/>
                    </a:lnTo>
                    <a:lnTo>
                      <a:pt x="2929" y="1730"/>
                    </a:lnTo>
                    <a:lnTo>
                      <a:pt x="2934" y="1728"/>
                    </a:lnTo>
                    <a:lnTo>
                      <a:pt x="2936" y="1726"/>
                    </a:lnTo>
                    <a:lnTo>
                      <a:pt x="2936" y="1722"/>
                    </a:lnTo>
                    <a:lnTo>
                      <a:pt x="2956" y="502"/>
                    </a:lnTo>
                    <a:lnTo>
                      <a:pt x="2966" y="0"/>
                    </a:lnTo>
                    <a:lnTo>
                      <a:pt x="2978" y="7"/>
                    </a:lnTo>
                    <a:lnTo>
                      <a:pt x="2993" y="13"/>
                    </a:lnTo>
                    <a:lnTo>
                      <a:pt x="3010" y="17"/>
                    </a:lnTo>
                    <a:lnTo>
                      <a:pt x="3027" y="22"/>
                    </a:lnTo>
                    <a:lnTo>
                      <a:pt x="3044" y="26"/>
                    </a:lnTo>
                    <a:lnTo>
                      <a:pt x="3061" y="31"/>
                    </a:lnTo>
                    <a:lnTo>
                      <a:pt x="3081" y="36"/>
                    </a:lnTo>
                    <a:lnTo>
                      <a:pt x="3095" y="41"/>
                    </a:lnTo>
                    <a:lnTo>
                      <a:pt x="3110" y="47"/>
                    </a:lnTo>
                    <a:lnTo>
                      <a:pt x="3125" y="53"/>
                    </a:lnTo>
                    <a:lnTo>
                      <a:pt x="3125" y="53"/>
                    </a:lnTo>
                    <a:close/>
                  </a:path>
                </a:pathLst>
              </a:custGeom>
              <a:solidFill>
                <a:srgbClr val="47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8601" name="Freeform 57"/>
              <p:cNvSpPr>
                <a:spLocks/>
              </p:cNvSpPr>
              <p:nvPr/>
            </p:nvSpPr>
            <p:spPr bwMode="auto">
              <a:xfrm>
                <a:off x="3250" y="3749"/>
                <a:ext cx="1189" cy="426"/>
              </a:xfrm>
              <a:custGeom>
                <a:avLst/>
                <a:gdLst>
                  <a:gd name="T0" fmla="*/ 299 w 1189"/>
                  <a:gd name="T1" fmla="*/ 73 h 426"/>
                  <a:gd name="T2" fmla="*/ 402 w 1189"/>
                  <a:gd name="T3" fmla="*/ 97 h 426"/>
                  <a:gd name="T4" fmla="*/ 510 w 1189"/>
                  <a:gd name="T5" fmla="*/ 111 h 426"/>
                  <a:gd name="T6" fmla="*/ 572 w 1189"/>
                  <a:gd name="T7" fmla="*/ 115 h 426"/>
                  <a:gd name="T8" fmla="*/ 527 w 1189"/>
                  <a:gd name="T9" fmla="*/ 133 h 426"/>
                  <a:gd name="T10" fmla="*/ 493 w 1189"/>
                  <a:gd name="T11" fmla="*/ 151 h 426"/>
                  <a:gd name="T12" fmla="*/ 478 w 1189"/>
                  <a:gd name="T13" fmla="*/ 171 h 426"/>
                  <a:gd name="T14" fmla="*/ 525 w 1189"/>
                  <a:gd name="T15" fmla="*/ 182 h 426"/>
                  <a:gd name="T16" fmla="*/ 572 w 1189"/>
                  <a:gd name="T17" fmla="*/ 168 h 426"/>
                  <a:gd name="T18" fmla="*/ 621 w 1189"/>
                  <a:gd name="T19" fmla="*/ 153 h 426"/>
                  <a:gd name="T20" fmla="*/ 701 w 1189"/>
                  <a:gd name="T21" fmla="*/ 154 h 426"/>
                  <a:gd name="T22" fmla="*/ 672 w 1189"/>
                  <a:gd name="T23" fmla="*/ 163 h 426"/>
                  <a:gd name="T24" fmla="*/ 638 w 1189"/>
                  <a:gd name="T25" fmla="*/ 173 h 426"/>
                  <a:gd name="T26" fmla="*/ 603 w 1189"/>
                  <a:gd name="T27" fmla="*/ 181 h 426"/>
                  <a:gd name="T28" fmla="*/ 574 w 1189"/>
                  <a:gd name="T29" fmla="*/ 192 h 426"/>
                  <a:gd name="T30" fmla="*/ 549 w 1189"/>
                  <a:gd name="T31" fmla="*/ 205 h 426"/>
                  <a:gd name="T32" fmla="*/ 535 w 1189"/>
                  <a:gd name="T33" fmla="*/ 221 h 426"/>
                  <a:gd name="T34" fmla="*/ 586 w 1189"/>
                  <a:gd name="T35" fmla="*/ 237 h 426"/>
                  <a:gd name="T36" fmla="*/ 665 w 1189"/>
                  <a:gd name="T37" fmla="*/ 224 h 426"/>
                  <a:gd name="T38" fmla="*/ 741 w 1189"/>
                  <a:gd name="T39" fmla="*/ 201 h 426"/>
                  <a:gd name="T40" fmla="*/ 895 w 1189"/>
                  <a:gd name="T41" fmla="*/ 189 h 426"/>
                  <a:gd name="T42" fmla="*/ 826 w 1189"/>
                  <a:gd name="T43" fmla="*/ 199 h 426"/>
                  <a:gd name="T44" fmla="*/ 743 w 1189"/>
                  <a:gd name="T45" fmla="*/ 221 h 426"/>
                  <a:gd name="T46" fmla="*/ 672 w 1189"/>
                  <a:gd name="T47" fmla="*/ 250 h 426"/>
                  <a:gd name="T48" fmla="*/ 721 w 1189"/>
                  <a:gd name="T49" fmla="*/ 275 h 426"/>
                  <a:gd name="T50" fmla="*/ 812 w 1189"/>
                  <a:gd name="T51" fmla="*/ 258 h 426"/>
                  <a:gd name="T52" fmla="*/ 902 w 1189"/>
                  <a:gd name="T53" fmla="*/ 233 h 426"/>
                  <a:gd name="T54" fmla="*/ 969 w 1189"/>
                  <a:gd name="T55" fmla="*/ 226 h 426"/>
                  <a:gd name="T56" fmla="*/ 966 w 1189"/>
                  <a:gd name="T57" fmla="*/ 213 h 426"/>
                  <a:gd name="T58" fmla="*/ 947 w 1189"/>
                  <a:gd name="T59" fmla="*/ 201 h 426"/>
                  <a:gd name="T60" fmla="*/ 920 w 1189"/>
                  <a:gd name="T61" fmla="*/ 192 h 426"/>
                  <a:gd name="T62" fmla="*/ 1015 w 1189"/>
                  <a:gd name="T63" fmla="*/ 199 h 426"/>
                  <a:gd name="T64" fmla="*/ 1098 w 1189"/>
                  <a:gd name="T65" fmla="*/ 219 h 426"/>
                  <a:gd name="T66" fmla="*/ 1162 w 1189"/>
                  <a:gd name="T67" fmla="*/ 254 h 426"/>
                  <a:gd name="T68" fmla="*/ 1189 w 1189"/>
                  <a:gd name="T69" fmla="*/ 295 h 426"/>
                  <a:gd name="T70" fmla="*/ 1172 w 1189"/>
                  <a:gd name="T71" fmla="*/ 331 h 426"/>
                  <a:gd name="T72" fmla="*/ 1130 w 1189"/>
                  <a:gd name="T73" fmla="*/ 365 h 426"/>
                  <a:gd name="T74" fmla="*/ 1059 w 1189"/>
                  <a:gd name="T75" fmla="*/ 402 h 426"/>
                  <a:gd name="T76" fmla="*/ 893 w 1189"/>
                  <a:gd name="T77" fmla="*/ 426 h 426"/>
                  <a:gd name="T78" fmla="*/ 704 w 1189"/>
                  <a:gd name="T79" fmla="*/ 422 h 426"/>
                  <a:gd name="T80" fmla="*/ 530 w 1189"/>
                  <a:gd name="T81" fmla="*/ 407 h 426"/>
                  <a:gd name="T82" fmla="*/ 393 w 1189"/>
                  <a:gd name="T83" fmla="*/ 376 h 426"/>
                  <a:gd name="T84" fmla="*/ 339 w 1189"/>
                  <a:gd name="T85" fmla="*/ 311 h 426"/>
                  <a:gd name="T86" fmla="*/ 299 w 1189"/>
                  <a:gd name="T87" fmla="*/ 239 h 426"/>
                  <a:gd name="T88" fmla="*/ 221 w 1189"/>
                  <a:gd name="T89" fmla="*/ 232 h 426"/>
                  <a:gd name="T90" fmla="*/ 128 w 1189"/>
                  <a:gd name="T91" fmla="*/ 203 h 426"/>
                  <a:gd name="T92" fmla="*/ 47 w 1189"/>
                  <a:gd name="T93" fmla="*/ 167 h 426"/>
                  <a:gd name="T94" fmla="*/ 0 w 1189"/>
                  <a:gd name="T95" fmla="*/ 123 h 426"/>
                  <a:gd name="T96" fmla="*/ 8 w 1189"/>
                  <a:gd name="T97" fmla="*/ 83 h 426"/>
                  <a:gd name="T98" fmla="*/ 30 w 1189"/>
                  <a:gd name="T99" fmla="*/ 46 h 426"/>
                  <a:gd name="T100" fmla="*/ 62 w 1189"/>
                  <a:gd name="T101" fmla="*/ 11 h 426"/>
                  <a:gd name="T102" fmla="*/ 106 w 1189"/>
                  <a:gd name="T103" fmla="*/ 8 h 426"/>
                  <a:gd name="T104" fmla="*/ 152 w 1189"/>
                  <a:gd name="T105" fmla="*/ 25 h 426"/>
                  <a:gd name="T106" fmla="*/ 201 w 1189"/>
                  <a:gd name="T107" fmla="*/ 46 h 426"/>
                  <a:gd name="T108" fmla="*/ 233 w 1189"/>
                  <a:gd name="T109" fmla="*/ 57 h 4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189" h="426">
                    <a:moveTo>
                      <a:pt x="233" y="56"/>
                    </a:moveTo>
                    <a:lnTo>
                      <a:pt x="265" y="65"/>
                    </a:lnTo>
                    <a:lnTo>
                      <a:pt x="299" y="73"/>
                    </a:lnTo>
                    <a:lnTo>
                      <a:pt x="334" y="82"/>
                    </a:lnTo>
                    <a:lnTo>
                      <a:pt x="366" y="90"/>
                    </a:lnTo>
                    <a:lnTo>
                      <a:pt x="402" y="97"/>
                    </a:lnTo>
                    <a:lnTo>
                      <a:pt x="437" y="103"/>
                    </a:lnTo>
                    <a:lnTo>
                      <a:pt x="471" y="109"/>
                    </a:lnTo>
                    <a:lnTo>
                      <a:pt x="510" y="111"/>
                    </a:lnTo>
                    <a:lnTo>
                      <a:pt x="547" y="112"/>
                    </a:lnTo>
                    <a:lnTo>
                      <a:pt x="586" y="110"/>
                    </a:lnTo>
                    <a:lnTo>
                      <a:pt x="572" y="115"/>
                    </a:lnTo>
                    <a:lnTo>
                      <a:pt x="557" y="121"/>
                    </a:lnTo>
                    <a:lnTo>
                      <a:pt x="542" y="127"/>
                    </a:lnTo>
                    <a:lnTo>
                      <a:pt x="527" y="133"/>
                    </a:lnTo>
                    <a:lnTo>
                      <a:pt x="515" y="138"/>
                    </a:lnTo>
                    <a:lnTo>
                      <a:pt x="503" y="144"/>
                    </a:lnTo>
                    <a:lnTo>
                      <a:pt x="493" y="151"/>
                    </a:lnTo>
                    <a:lnTo>
                      <a:pt x="486" y="158"/>
                    </a:lnTo>
                    <a:lnTo>
                      <a:pt x="481" y="165"/>
                    </a:lnTo>
                    <a:lnTo>
                      <a:pt x="478" y="171"/>
                    </a:lnTo>
                    <a:lnTo>
                      <a:pt x="496" y="179"/>
                    </a:lnTo>
                    <a:lnTo>
                      <a:pt x="510" y="182"/>
                    </a:lnTo>
                    <a:lnTo>
                      <a:pt x="525" y="182"/>
                    </a:lnTo>
                    <a:lnTo>
                      <a:pt x="540" y="178"/>
                    </a:lnTo>
                    <a:lnTo>
                      <a:pt x="557" y="174"/>
                    </a:lnTo>
                    <a:lnTo>
                      <a:pt x="572" y="168"/>
                    </a:lnTo>
                    <a:lnTo>
                      <a:pt x="586" y="162"/>
                    </a:lnTo>
                    <a:lnTo>
                      <a:pt x="603" y="157"/>
                    </a:lnTo>
                    <a:lnTo>
                      <a:pt x="621" y="153"/>
                    </a:lnTo>
                    <a:lnTo>
                      <a:pt x="638" y="151"/>
                    </a:lnTo>
                    <a:lnTo>
                      <a:pt x="706" y="151"/>
                    </a:lnTo>
                    <a:lnTo>
                      <a:pt x="701" y="154"/>
                    </a:lnTo>
                    <a:lnTo>
                      <a:pt x="692" y="158"/>
                    </a:lnTo>
                    <a:lnTo>
                      <a:pt x="684" y="160"/>
                    </a:lnTo>
                    <a:lnTo>
                      <a:pt x="672" y="163"/>
                    </a:lnTo>
                    <a:lnTo>
                      <a:pt x="662" y="167"/>
                    </a:lnTo>
                    <a:lnTo>
                      <a:pt x="650" y="169"/>
                    </a:lnTo>
                    <a:lnTo>
                      <a:pt x="638" y="173"/>
                    </a:lnTo>
                    <a:lnTo>
                      <a:pt x="625" y="175"/>
                    </a:lnTo>
                    <a:lnTo>
                      <a:pt x="616" y="178"/>
                    </a:lnTo>
                    <a:lnTo>
                      <a:pt x="603" y="181"/>
                    </a:lnTo>
                    <a:lnTo>
                      <a:pt x="594" y="184"/>
                    </a:lnTo>
                    <a:lnTo>
                      <a:pt x="584" y="187"/>
                    </a:lnTo>
                    <a:lnTo>
                      <a:pt x="574" y="192"/>
                    </a:lnTo>
                    <a:lnTo>
                      <a:pt x="564" y="197"/>
                    </a:lnTo>
                    <a:lnTo>
                      <a:pt x="557" y="200"/>
                    </a:lnTo>
                    <a:lnTo>
                      <a:pt x="549" y="205"/>
                    </a:lnTo>
                    <a:lnTo>
                      <a:pt x="542" y="210"/>
                    </a:lnTo>
                    <a:lnTo>
                      <a:pt x="537" y="215"/>
                    </a:lnTo>
                    <a:lnTo>
                      <a:pt x="535" y="221"/>
                    </a:lnTo>
                    <a:lnTo>
                      <a:pt x="530" y="226"/>
                    </a:lnTo>
                    <a:lnTo>
                      <a:pt x="559" y="234"/>
                    </a:lnTo>
                    <a:lnTo>
                      <a:pt x="586" y="237"/>
                    </a:lnTo>
                    <a:lnTo>
                      <a:pt x="613" y="235"/>
                    </a:lnTo>
                    <a:lnTo>
                      <a:pt x="640" y="231"/>
                    </a:lnTo>
                    <a:lnTo>
                      <a:pt x="665" y="224"/>
                    </a:lnTo>
                    <a:lnTo>
                      <a:pt x="689" y="216"/>
                    </a:lnTo>
                    <a:lnTo>
                      <a:pt x="716" y="208"/>
                    </a:lnTo>
                    <a:lnTo>
                      <a:pt x="741" y="201"/>
                    </a:lnTo>
                    <a:lnTo>
                      <a:pt x="768" y="195"/>
                    </a:lnTo>
                    <a:lnTo>
                      <a:pt x="795" y="192"/>
                    </a:lnTo>
                    <a:lnTo>
                      <a:pt x="895" y="189"/>
                    </a:lnTo>
                    <a:lnTo>
                      <a:pt x="875" y="191"/>
                    </a:lnTo>
                    <a:lnTo>
                      <a:pt x="851" y="194"/>
                    </a:lnTo>
                    <a:lnTo>
                      <a:pt x="826" y="199"/>
                    </a:lnTo>
                    <a:lnTo>
                      <a:pt x="799" y="205"/>
                    </a:lnTo>
                    <a:lnTo>
                      <a:pt x="770" y="211"/>
                    </a:lnTo>
                    <a:lnTo>
                      <a:pt x="743" y="221"/>
                    </a:lnTo>
                    <a:lnTo>
                      <a:pt x="719" y="230"/>
                    </a:lnTo>
                    <a:lnTo>
                      <a:pt x="694" y="240"/>
                    </a:lnTo>
                    <a:lnTo>
                      <a:pt x="672" y="250"/>
                    </a:lnTo>
                    <a:lnTo>
                      <a:pt x="655" y="263"/>
                    </a:lnTo>
                    <a:lnTo>
                      <a:pt x="689" y="273"/>
                    </a:lnTo>
                    <a:lnTo>
                      <a:pt x="721" y="275"/>
                    </a:lnTo>
                    <a:lnTo>
                      <a:pt x="750" y="273"/>
                    </a:lnTo>
                    <a:lnTo>
                      <a:pt x="782" y="267"/>
                    </a:lnTo>
                    <a:lnTo>
                      <a:pt x="812" y="258"/>
                    </a:lnTo>
                    <a:lnTo>
                      <a:pt x="841" y="249"/>
                    </a:lnTo>
                    <a:lnTo>
                      <a:pt x="873" y="240"/>
                    </a:lnTo>
                    <a:lnTo>
                      <a:pt x="902" y="233"/>
                    </a:lnTo>
                    <a:lnTo>
                      <a:pt x="934" y="229"/>
                    </a:lnTo>
                    <a:lnTo>
                      <a:pt x="964" y="230"/>
                    </a:lnTo>
                    <a:lnTo>
                      <a:pt x="969" y="226"/>
                    </a:lnTo>
                    <a:lnTo>
                      <a:pt x="971" y="222"/>
                    </a:lnTo>
                    <a:lnTo>
                      <a:pt x="971" y="217"/>
                    </a:lnTo>
                    <a:lnTo>
                      <a:pt x="966" y="213"/>
                    </a:lnTo>
                    <a:lnTo>
                      <a:pt x="961" y="209"/>
                    </a:lnTo>
                    <a:lnTo>
                      <a:pt x="956" y="205"/>
                    </a:lnTo>
                    <a:lnTo>
                      <a:pt x="947" y="201"/>
                    </a:lnTo>
                    <a:lnTo>
                      <a:pt x="939" y="198"/>
                    </a:lnTo>
                    <a:lnTo>
                      <a:pt x="929" y="194"/>
                    </a:lnTo>
                    <a:lnTo>
                      <a:pt x="920" y="192"/>
                    </a:lnTo>
                    <a:lnTo>
                      <a:pt x="951" y="193"/>
                    </a:lnTo>
                    <a:lnTo>
                      <a:pt x="983" y="195"/>
                    </a:lnTo>
                    <a:lnTo>
                      <a:pt x="1015" y="199"/>
                    </a:lnTo>
                    <a:lnTo>
                      <a:pt x="1045" y="205"/>
                    </a:lnTo>
                    <a:lnTo>
                      <a:pt x="1072" y="211"/>
                    </a:lnTo>
                    <a:lnTo>
                      <a:pt x="1098" y="219"/>
                    </a:lnTo>
                    <a:lnTo>
                      <a:pt x="1123" y="230"/>
                    </a:lnTo>
                    <a:lnTo>
                      <a:pt x="1145" y="241"/>
                    </a:lnTo>
                    <a:lnTo>
                      <a:pt x="1162" y="254"/>
                    </a:lnTo>
                    <a:lnTo>
                      <a:pt x="1177" y="267"/>
                    </a:lnTo>
                    <a:lnTo>
                      <a:pt x="1187" y="281"/>
                    </a:lnTo>
                    <a:lnTo>
                      <a:pt x="1189" y="295"/>
                    </a:lnTo>
                    <a:lnTo>
                      <a:pt x="1187" y="307"/>
                    </a:lnTo>
                    <a:lnTo>
                      <a:pt x="1182" y="319"/>
                    </a:lnTo>
                    <a:lnTo>
                      <a:pt x="1172" y="331"/>
                    </a:lnTo>
                    <a:lnTo>
                      <a:pt x="1160" y="343"/>
                    </a:lnTo>
                    <a:lnTo>
                      <a:pt x="1145" y="353"/>
                    </a:lnTo>
                    <a:lnTo>
                      <a:pt x="1130" y="365"/>
                    </a:lnTo>
                    <a:lnTo>
                      <a:pt x="1118" y="375"/>
                    </a:lnTo>
                    <a:lnTo>
                      <a:pt x="1103" y="386"/>
                    </a:lnTo>
                    <a:lnTo>
                      <a:pt x="1059" y="402"/>
                    </a:lnTo>
                    <a:lnTo>
                      <a:pt x="1008" y="415"/>
                    </a:lnTo>
                    <a:lnTo>
                      <a:pt x="951" y="422"/>
                    </a:lnTo>
                    <a:lnTo>
                      <a:pt x="893" y="426"/>
                    </a:lnTo>
                    <a:lnTo>
                      <a:pt x="829" y="426"/>
                    </a:lnTo>
                    <a:lnTo>
                      <a:pt x="768" y="425"/>
                    </a:lnTo>
                    <a:lnTo>
                      <a:pt x="704" y="422"/>
                    </a:lnTo>
                    <a:lnTo>
                      <a:pt x="643" y="417"/>
                    </a:lnTo>
                    <a:lnTo>
                      <a:pt x="586" y="413"/>
                    </a:lnTo>
                    <a:lnTo>
                      <a:pt x="530" y="407"/>
                    </a:lnTo>
                    <a:lnTo>
                      <a:pt x="471" y="402"/>
                    </a:lnTo>
                    <a:lnTo>
                      <a:pt x="427" y="392"/>
                    </a:lnTo>
                    <a:lnTo>
                      <a:pt x="393" y="376"/>
                    </a:lnTo>
                    <a:lnTo>
                      <a:pt x="368" y="358"/>
                    </a:lnTo>
                    <a:lnTo>
                      <a:pt x="351" y="335"/>
                    </a:lnTo>
                    <a:lnTo>
                      <a:pt x="339" y="311"/>
                    </a:lnTo>
                    <a:lnTo>
                      <a:pt x="326" y="286"/>
                    </a:lnTo>
                    <a:lnTo>
                      <a:pt x="314" y="262"/>
                    </a:lnTo>
                    <a:lnTo>
                      <a:pt x="299" y="239"/>
                    </a:lnTo>
                    <a:lnTo>
                      <a:pt x="277" y="218"/>
                    </a:lnTo>
                    <a:lnTo>
                      <a:pt x="250" y="239"/>
                    </a:lnTo>
                    <a:lnTo>
                      <a:pt x="221" y="232"/>
                    </a:lnTo>
                    <a:lnTo>
                      <a:pt x="189" y="223"/>
                    </a:lnTo>
                    <a:lnTo>
                      <a:pt x="157" y="214"/>
                    </a:lnTo>
                    <a:lnTo>
                      <a:pt x="128" y="203"/>
                    </a:lnTo>
                    <a:lnTo>
                      <a:pt x="98" y="192"/>
                    </a:lnTo>
                    <a:lnTo>
                      <a:pt x="71" y="179"/>
                    </a:lnTo>
                    <a:lnTo>
                      <a:pt x="47" y="167"/>
                    </a:lnTo>
                    <a:lnTo>
                      <a:pt x="27" y="153"/>
                    </a:lnTo>
                    <a:lnTo>
                      <a:pt x="13" y="138"/>
                    </a:lnTo>
                    <a:lnTo>
                      <a:pt x="0" y="123"/>
                    </a:lnTo>
                    <a:lnTo>
                      <a:pt x="0" y="110"/>
                    </a:lnTo>
                    <a:lnTo>
                      <a:pt x="3" y="97"/>
                    </a:lnTo>
                    <a:lnTo>
                      <a:pt x="8" y="83"/>
                    </a:lnTo>
                    <a:lnTo>
                      <a:pt x="13" y="71"/>
                    </a:lnTo>
                    <a:lnTo>
                      <a:pt x="20" y="58"/>
                    </a:lnTo>
                    <a:lnTo>
                      <a:pt x="30" y="46"/>
                    </a:lnTo>
                    <a:lnTo>
                      <a:pt x="40" y="34"/>
                    </a:lnTo>
                    <a:lnTo>
                      <a:pt x="49" y="23"/>
                    </a:lnTo>
                    <a:lnTo>
                      <a:pt x="62" y="11"/>
                    </a:lnTo>
                    <a:lnTo>
                      <a:pt x="74" y="0"/>
                    </a:lnTo>
                    <a:lnTo>
                      <a:pt x="91" y="3"/>
                    </a:lnTo>
                    <a:lnTo>
                      <a:pt x="106" y="8"/>
                    </a:lnTo>
                    <a:lnTo>
                      <a:pt x="121" y="13"/>
                    </a:lnTo>
                    <a:lnTo>
                      <a:pt x="138" y="19"/>
                    </a:lnTo>
                    <a:lnTo>
                      <a:pt x="152" y="25"/>
                    </a:lnTo>
                    <a:lnTo>
                      <a:pt x="170" y="32"/>
                    </a:lnTo>
                    <a:lnTo>
                      <a:pt x="184" y="39"/>
                    </a:lnTo>
                    <a:lnTo>
                      <a:pt x="201" y="46"/>
                    </a:lnTo>
                    <a:lnTo>
                      <a:pt x="216" y="51"/>
                    </a:lnTo>
                    <a:lnTo>
                      <a:pt x="233" y="57"/>
                    </a:lnTo>
                    <a:lnTo>
                      <a:pt x="233" y="57"/>
                    </a:lnTo>
                    <a:lnTo>
                      <a:pt x="233" y="56"/>
                    </a:lnTo>
                    <a:close/>
                  </a:path>
                </a:pathLst>
              </a:custGeom>
              <a:solidFill>
                <a:srgbClr val="B34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8602" name="Freeform 58"/>
              <p:cNvSpPr>
                <a:spLocks/>
              </p:cNvSpPr>
              <p:nvPr/>
            </p:nvSpPr>
            <p:spPr bwMode="auto">
              <a:xfrm>
                <a:off x="3412" y="3749"/>
                <a:ext cx="47" cy="15"/>
              </a:xfrm>
              <a:custGeom>
                <a:avLst/>
                <a:gdLst>
                  <a:gd name="T0" fmla="*/ 44 w 47"/>
                  <a:gd name="T1" fmla="*/ 0 h 15"/>
                  <a:gd name="T2" fmla="*/ 47 w 47"/>
                  <a:gd name="T3" fmla="*/ 6 h 15"/>
                  <a:gd name="T4" fmla="*/ 42 w 47"/>
                  <a:gd name="T5" fmla="*/ 10 h 15"/>
                  <a:gd name="T6" fmla="*/ 37 w 47"/>
                  <a:gd name="T7" fmla="*/ 13 h 15"/>
                  <a:gd name="T8" fmla="*/ 30 w 47"/>
                  <a:gd name="T9" fmla="*/ 15 h 15"/>
                  <a:gd name="T10" fmla="*/ 22 w 47"/>
                  <a:gd name="T11" fmla="*/ 15 h 15"/>
                  <a:gd name="T12" fmla="*/ 15 w 47"/>
                  <a:gd name="T13" fmla="*/ 15 h 15"/>
                  <a:gd name="T14" fmla="*/ 10 w 47"/>
                  <a:gd name="T15" fmla="*/ 13 h 15"/>
                  <a:gd name="T16" fmla="*/ 3 w 47"/>
                  <a:gd name="T17" fmla="*/ 9 h 15"/>
                  <a:gd name="T18" fmla="*/ 0 w 47"/>
                  <a:gd name="T19" fmla="*/ 6 h 15"/>
                  <a:gd name="T20" fmla="*/ 0 w 47"/>
                  <a:gd name="T21" fmla="*/ 0 h 15"/>
                  <a:gd name="T22" fmla="*/ 44 w 47"/>
                  <a:gd name="T23" fmla="*/ 0 h 15"/>
                  <a:gd name="T24" fmla="*/ 44 w 47"/>
                  <a:gd name="T25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7" h="15">
                    <a:moveTo>
                      <a:pt x="44" y="0"/>
                    </a:moveTo>
                    <a:lnTo>
                      <a:pt x="47" y="6"/>
                    </a:lnTo>
                    <a:lnTo>
                      <a:pt x="42" y="10"/>
                    </a:lnTo>
                    <a:lnTo>
                      <a:pt x="37" y="13"/>
                    </a:lnTo>
                    <a:lnTo>
                      <a:pt x="30" y="15"/>
                    </a:lnTo>
                    <a:lnTo>
                      <a:pt x="22" y="15"/>
                    </a:lnTo>
                    <a:lnTo>
                      <a:pt x="15" y="15"/>
                    </a:lnTo>
                    <a:lnTo>
                      <a:pt x="10" y="13"/>
                    </a:lnTo>
                    <a:lnTo>
                      <a:pt x="3" y="9"/>
                    </a:lnTo>
                    <a:lnTo>
                      <a:pt x="0" y="6"/>
                    </a:lnTo>
                    <a:lnTo>
                      <a:pt x="0" y="0"/>
                    </a:lnTo>
                    <a:lnTo>
                      <a:pt x="44" y="0"/>
                    </a:lnTo>
                    <a:lnTo>
                      <a:pt x="44" y="0"/>
                    </a:lnTo>
                    <a:close/>
                  </a:path>
                </a:pathLst>
              </a:custGeom>
              <a:solidFill>
                <a:srgbClr val="FF00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8603" name="Freeform 59"/>
              <p:cNvSpPr>
                <a:spLocks/>
              </p:cNvSpPr>
              <p:nvPr/>
            </p:nvSpPr>
            <p:spPr bwMode="auto">
              <a:xfrm>
                <a:off x="3491" y="3749"/>
                <a:ext cx="115" cy="54"/>
              </a:xfrm>
              <a:custGeom>
                <a:avLst/>
                <a:gdLst>
                  <a:gd name="T0" fmla="*/ 112 w 115"/>
                  <a:gd name="T1" fmla="*/ 0 h 54"/>
                  <a:gd name="T2" fmla="*/ 115 w 115"/>
                  <a:gd name="T3" fmla="*/ 6 h 54"/>
                  <a:gd name="T4" fmla="*/ 115 w 115"/>
                  <a:gd name="T5" fmla="*/ 11 h 54"/>
                  <a:gd name="T6" fmla="*/ 112 w 115"/>
                  <a:gd name="T7" fmla="*/ 17 h 54"/>
                  <a:gd name="T8" fmla="*/ 107 w 115"/>
                  <a:gd name="T9" fmla="*/ 23 h 54"/>
                  <a:gd name="T10" fmla="*/ 100 w 115"/>
                  <a:gd name="T11" fmla="*/ 29 h 54"/>
                  <a:gd name="T12" fmla="*/ 93 w 115"/>
                  <a:gd name="T13" fmla="*/ 34 h 54"/>
                  <a:gd name="T14" fmla="*/ 85 w 115"/>
                  <a:gd name="T15" fmla="*/ 39 h 54"/>
                  <a:gd name="T16" fmla="*/ 76 w 115"/>
                  <a:gd name="T17" fmla="*/ 45 h 54"/>
                  <a:gd name="T18" fmla="*/ 68 w 115"/>
                  <a:gd name="T19" fmla="*/ 49 h 54"/>
                  <a:gd name="T20" fmla="*/ 61 w 115"/>
                  <a:gd name="T21" fmla="*/ 54 h 54"/>
                  <a:gd name="T22" fmla="*/ 49 w 115"/>
                  <a:gd name="T23" fmla="*/ 51 h 54"/>
                  <a:gd name="T24" fmla="*/ 36 w 115"/>
                  <a:gd name="T25" fmla="*/ 48 h 54"/>
                  <a:gd name="T26" fmla="*/ 24 w 115"/>
                  <a:gd name="T27" fmla="*/ 45 h 54"/>
                  <a:gd name="T28" fmla="*/ 14 w 115"/>
                  <a:gd name="T29" fmla="*/ 40 h 54"/>
                  <a:gd name="T30" fmla="*/ 7 w 115"/>
                  <a:gd name="T31" fmla="*/ 35 h 54"/>
                  <a:gd name="T32" fmla="*/ 2 w 115"/>
                  <a:gd name="T33" fmla="*/ 30 h 54"/>
                  <a:gd name="T34" fmla="*/ 0 w 115"/>
                  <a:gd name="T35" fmla="*/ 24 h 54"/>
                  <a:gd name="T36" fmla="*/ 0 w 115"/>
                  <a:gd name="T37" fmla="*/ 17 h 54"/>
                  <a:gd name="T38" fmla="*/ 5 w 115"/>
                  <a:gd name="T39" fmla="*/ 11 h 54"/>
                  <a:gd name="T40" fmla="*/ 9 w 115"/>
                  <a:gd name="T41" fmla="*/ 3 h 54"/>
                  <a:gd name="T42" fmla="*/ 19 w 115"/>
                  <a:gd name="T43" fmla="*/ 2 h 54"/>
                  <a:gd name="T44" fmla="*/ 29 w 115"/>
                  <a:gd name="T45" fmla="*/ 1 h 54"/>
                  <a:gd name="T46" fmla="*/ 39 w 115"/>
                  <a:gd name="T47" fmla="*/ 0 h 54"/>
                  <a:gd name="T48" fmla="*/ 49 w 115"/>
                  <a:gd name="T49" fmla="*/ 0 h 54"/>
                  <a:gd name="T50" fmla="*/ 61 w 115"/>
                  <a:gd name="T51" fmla="*/ 0 h 54"/>
                  <a:gd name="T52" fmla="*/ 71 w 115"/>
                  <a:gd name="T53" fmla="*/ 0 h 54"/>
                  <a:gd name="T54" fmla="*/ 83 w 115"/>
                  <a:gd name="T55" fmla="*/ 0 h 54"/>
                  <a:gd name="T56" fmla="*/ 93 w 115"/>
                  <a:gd name="T57" fmla="*/ 0 h 54"/>
                  <a:gd name="T58" fmla="*/ 103 w 115"/>
                  <a:gd name="T59" fmla="*/ 0 h 54"/>
                  <a:gd name="T60" fmla="*/ 112 w 115"/>
                  <a:gd name="T61" fmla="*/ 0 h 54"/>
                  <a:gd name="T62" fmla="*/ 112 w 115"/>
                  <a:gd name="T6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15" h="54">
                    <a:moveTo>
                      <a:pt x="112" y="0"/>
                    </a:moveTo>
                    <a:lnTo>
                      <a:pt x="115" y="6"/>
                    </a:lnTo>
                    <a:lnTo>
                      <a:pt x="115" y="11"/>
                    </a:lnTo>
                    <a:lnTo>
                      <a:pt x="112" y="17"/>
                    </a:lnTo>
                    <a:lnTo>
                      <a:pt x="107" y="23"/>
                    </a:lnTo>
                    <a:lnTo>
                      <a:pt x="100" y="29"/>
                    </a:lnTo>
                    <a:lnTo>
                      <a:pt x="93" y="34"/>
                    </a:lnTo>
                    <a:lnTo>
                      <a:pt x="85" y="39"/>
                    </a:lnTo>
                    <a:lnTo>
                      <a:pt x="76" y="45"/>
                    </a:lnTo>
                    <a:lnTo>
                      <a:pt x="68" y="49"/>
                    </a:lnTo>
                    <a:lnTo>
                      <a:pt x="61" y="54"/>
                    </a:lnTo>
                    <a:lnTo>
                      <a:pt x="49" y="51"/>
                    </a:lnTo>
                    <a:lnTo>
                      <a:pt x="36" y="48"/>
                    </a:lnTo>
                    <a:lnTo>
                      <a:pt x="24" y="45"/>
                    </a:lnTo>
                    <a:lnTo>
                      <a:pt x="14" y="40"/>
                    </a:lnTo>
                    <a:lnTo>
                      <a:pt x="7" y="35"/>
                    </a:lnTo>
                    <a:lnTo>
                      <a:pt x="2" y="30"/>
                    </a:lnTo>
                    <a:lnTo>
                      <a:pt x="0" y="24"/>
                    </a:lnTo>
                    <a:lnTo>
                      <a:pt x="0" y="17"/>
                    </a:lnTo>
                    <a:lnTo>
                      <a:pt x="5" y="11"/>
                    </a:lnTo>
                    <a:lnTo>
                      <a:pt x="9" y="3"/>
                    </a:lnTo>
                    <a:lnTo>
                      <a:pt x="19" y="2"/>
                    </a:lnTo>
                    <a:lnTo>
                      <a:pt x="29" y="1"/>
                    </a:lnTo>
                    <a:lnTo>
                      <a:pt x="39" y="0"/>
                    </a:lnTo>
                    <a:lnTo>
                      <a:pt x="49" y="0"/>
                    </a:lnTo>
                    <a:lnTo>
                      <a:pt x="61" y="0"/>
                    </a:lnTo>
                    <a:lnTo>
                      <a:pt x="71" y="0"/>
                    </a:lnTo>
                    <a:lnTo>
                      <a:pt x="83" y="0"/>
                    </a:lnTo>
                    <a:lnTo>
                      <a:pt x="93" y="0"/>
                    </a:lnTo>
                    <a:lnTo>
                      <a:pt x="103" y="0"/>
                    </a:lnTo>
                    <a:lnTo>
                      <a:pt x="112" y="0"/>
                    </a:lnTo>
                    <a:lnTo>
                      <a:pt x="112" y="0"/>
                    </a:lnTo>
                    <a:close/>
                  </a:path>
                </a:pathLst>
              </a:custGeom>
              <a:solidFill>
                <a:srgbClr val="B3D9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8604" name="Freeform 60"/>
              <p:cNvSpPr>
                <a:spLocks/>
              </p:cNvSpPr>
              <p:nvPr/>
            </p:nvSpPr>
            <p:spPr bwMode="auto">
              <a:xfrm>
                <a:off x="3613" y="3749"/>
                <a:ext cx="152" cy="81"/>
              </a:xfrm>
              <a:custGeom>
                <a:avLst/>
                <a:gdLst>
                  <a:gd name="T0" fmla="*/ 152 w 152"/>
                  <a:gd name="T1" fmla="*/ 3 h 81"/>
                  <a:gd name="T2" fmla="*/ 142 w 152"/>
                  <a:gd name="T3" fmla="*/ 13 h 81"/>
                  <a:gd name="T4" fmla="*/ 133 w 152"/>
                  <a:gd name="T5" fmla="*/ 23 h 81"/>
                  <a:gd name="T6" fmla="*/ 128 w 152"/>
                  <a:gd name="T7" fmla="*/ 34 h 81"/>
                  <a:gd name="T8" fmla="*/ 120 w 152"/>
                  <a:gd name="T9" fmla="*/ 47 h 81"/>
                  <a:gd name="T10" fmla="*/ 113 w 152"/>
                  <a:gd name="T11" fmla="*/ 58 h 81"/>
                  <a:gd name="T12" fmla="*/ 106 w 152"/>
                  <a:gd name="T13" fmla="*/ 69 h 81"/>
                  <a:gd name="T14" fmla="*/ 93 w 152"/>
                  <a:gd name="T15" fmla="*/ 77 h 81"/>
                  <a:gd name="T16" fmla="*/ 79 w 152"/>
                  <a:gd name="T17" fmla="*/ 81 h 81"/>
                  <a:gd name="T18" fmla="*/ 57 w 152"/>
                  <a:gd name="T19" fmla="*/ 81 h 81"/>
                  <a:gd name="T20" fmla="*/ 27 w 152"/>
                  <a:gd name="T21" fmla="*/ 78 h 81"/>
                  <a:gd name="T22" fmla="*/ 10 w 152"/>
                  <a:gd name="T23" fmla="*/ 71 h 81"/>
                  <a:gd name="T24" fmla="*/ 0 w 152"/>
                  <a:gd name="T25" fmla="*/ 63 h 81"/>
                  <a:gd name="T26" fmla="*/ 0 w 152"/>
                  <a:gd name="T27" fmla="*/ 56 h 81"/>
                  <a:gd name="T28" fmla="*/ 5 w 152"/>
                  <a:gd name="T29" fmla="*/ 48 h 81"/>
                  <a:gd name="T30" fmla="*/ 17 w 152"/>
                  <a:gd name="T31" fmla="*/ 40 h 81"/>
                  <a:gd name="T32" fmla="*/ 30 w 152"/>
                  <a:gd name="T33" fmla="*/ 32 h 81"/>
                  <a:gd name="T34" fmla="*/ 42 w 152"/>
                  <a:gd name="T35" fmla="*/ 25 h 81"/>
                  <a:gd name="T36" fmla="*/ 54 w 152"/>
                  <a:gd name="T37" fmla="*/ 17 h 81"/>
                  <a:gd name="T38" fmla="*/ 61 w 152"/>
                  <a:gd name="T39" fmla="*/ 9 h 81"/>
                  <a:gd name="T40" fmla="*/ 64 w 152"/>
                  <a:gd name="T41" fmla="*/ 0 h 81"/>
                  <a:gd name="T42" fmla="*/ 152 w 152"/>
                  <a:gd name="T43" fmla="*/ 3 h 81"/>
                  <a:gd name="T44" fmla="*/ 152 w 152"/>
                  <a:gd name="T45" fmla="*/ 3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52" h="81">
                    <a:moveTo>
                      <a:pt x="152" y="3"/>
                    </a:moveTo>
                    <a:lnTo>
                      <a:pt x="142" y="13"/>
                    </a:lnTo>
                    <a:lnTo>
                      <a:pt x="133" y="23"/>
                    </a:lnTo>
                    <a:lnTo>
                      <a:pt x="128" y="34"/>
                    </a:lnTo>
                    <a:lnTo>
                      <a:pt x="120" y="47"/>
                    </a:lnTo>
                    <a:lnTo>
                      <a:pt x="113" y="58"/>
                    </a:lnTo>
                    <a:lnTo>
                      <a:pt x="106" y="69"/>
                    </a:lnTo>
                    <a:lnTo>
                      <a:pt x="93" y="77"/>
                    </a:lnTo>
                    <a:lnTo>
                      <a:pt x="79" y="81"/>
                    </a:lnTo>
                    <a:lnTo>
                      <a:pt x="57" y="81"/>
                    </a:lnTo>
                    <a:lnTo>
                      <a:pt x="27" y="78"/>
                    </a:lnTo>
                    <a:lnTo>
                      <a:pt x="10" y="71"/>
                    </a:lnTo>
                    <a:lnTo>
                      <a:pt x="0" y="63"/>
                    </a:lnTo>
                    <a:lnTo>
                      <a:pt x="0" y="56"/>
                    </a:lnTo>
                    <a:lnTo>
                      <a:pt x="5" y="48"/>
                    </a:lnTo>
                    <a:lnTo>
                      <a:pt x="17" y="40"/>
                    </a:lnTo>
                    <a:lnTo>
                      <a:pt x="30" y="32"/>
                    </a:lnTo>
                    <a:lnTo>
                      <a:pt x="42" y="25"/>
                    </a:lnTo>
                    <a:lnTo>
                      <a:pt x="54" y="17"/>
                    </a:lnTo>
                    <a:lnTo>
                      <a:pt x="61" y="9"/>
                    </a:lnTo>
                    <a:lnTo>
                      <a:pt x="64" y="0"/>
                    </a:lnTo>
                    <a:lnTo>
                      <a:pt x="152" y="3"/>
                    </a:lnTo>
                    <a:lnTo>
                      <a:pt x="152" y="3"/>
                    </a:lnTo>
                    <a:close/>
                  </a:path>
                </a:pathLst>
              </a:custGeom>
              <a:solidFill>
                <a:srgbClr val="FF00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8605" name="Freeform 61"/>
              <p:cNvSpPr>
                <a:spLocks/>
              </p:cNvSpPr>
              <p:nvPr/>
            </p:nvSpPr>
            <p:spPr bwMode="auto">
              <a:xfrm>
                <a:off x="3748" y="3746"/>
                <a:ext cx="176" cy="100"/>
              </a:xfrm>
              <a:custGeom>
                <a:avLst/>
                <a:gdLst>
                  <a:gd name="T0" fmla="*/ 176 w 176"/>
                  <a:gd name="T1" fmla="*/ 6 h 100"/>
                  <a:gd name="T2" fmla="*/ 159 w 176"/>
                  <a:gd name="T3" fmla="*/ 18 h 100"/>
                  <a:gd name="T4" fmla="*/ 147 w 176"/>
                  <a:gd name="T5" fmla="*/ 32 h 100"/>
                  <a:gd name="T6" fmla="*/ 137 w 176"/>
                  <a:gd name="T7" fmla="*/ 46 h 100"/>
                  <a:gd name="T8" fmla="*/ 130 w 176"/>
                  <a:gd name="T9" fmla="*/ 61 h 100"/>
                  <a:gd name="T10" fmla="*/ 120 w 176"/>
                  <a:gd name="T11" fmla="*/ 75 h 100"/>
                  <a:gd name="T12" fmla="*/ 108 w 176"/>
                  <a:gd name="T13" fmla="*/ 86 h 100"/>
                  <a:gd name="T14" fmla="*/ 91 w 176"/>
                  <a:gd name="T15" fmla="*/ 96 h 100"/>
                  <a:gd name="T16" fmla="*/ 69 w 176"/>
                  <a:gd name="T17" fmla="*/ 100 h 100"/>
                  <a:gd name="T18" fmla="*/ 39 w 176"/>
                  <a:gd name="T19" fmla="*/ 99 h 100"/>
                  <a:gd name="T20" fmla="*/ 0 w 176"/>
                  <a:gd name="T21" fmla="*/ 92 h 100"/>
                  <a:gd name="T22" fmla="*/ 12 w 176"/>
                  <a:gd name="T23" fmla="*/ 81 h 100"/>
                  <a:gd name="T24" fmla="*/ 22 w 176"/>
                  <a:gd name="T25" fmla="*/ 67 h 100"/>
                  <a:gd name="T26" fmla="*/ 32 w 176"/>
                  <a:gd name="T27" fmla="*/ 53 h 100"/>
                  <a:gd name="T28" fmla="*/ 42 w 176"/>
                  <a:gd name="T29" fmla="*/ 38 h 100"/>
                  <a:gd name="T30" fmla="*/ 51 w 176"/>
                  <a:gd name="T31" fmla="*/ 25 h 100"/>
                  <a:gd name="T32" fmla="*/ 66 w 176"/>
                  <a:gd name="T33" fmla="*/ 13 h 100"/>
                  <a:gd name="T34" fmla="*/ 86 w 176"/>
                  <a:gd name="T35" fmla="*/ 4 h 100"/>
                  <a:gd name="T36" fmla="*/ 108 w 176"/>
                  <a:gd name="T37" fmla="*/ 0 h 100"/>
                  <a:gd name="T38" fmla="*/ 140 w 176"/>
                  <a:gd name="T39" fmla="*/ 1 h 100"/>
                  <a:gd name="T40" fmla="*/ 176 w 176"/>
                  <a:gd name="T41" fmla="*/ 6 h 100"/>
                  <a:gd name="T42" fmla="*/ 176 w 176"/>
                  <a:gd name="T43" fmla="*/ 6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76" h="100">
                    <a:moveTo>
                      <a:pt x="176" y="6"/>
                    </a:moveTo>
                    <a:lnTo>
                      <a:pt x="159" y="18"/>
                    </a:lnTo>
                    <a:lnTo>
                      <a:pt x="147" y="32"/>
                    </a:lnTo>
                    <a:lnTo>
                      <a:pt x="137" y="46"/>
                    </a:lnTo>
                    <a:lnTo>
                      <a:pt x="130" y="61"/>
                    </a:lnTo>
                    <a:lnTo>
                      <a:pt x="120" y="75"/>
                    </a:lnTo>
                    <a:lnTo>
                      <a:pt x="108" y="86"/>
                    </a:lnTo>
                    <a:lnTo>
                      <a:pt x="91" y="96"/>
                    </a:lnTo>
                    <a:lnTo>
                      <a:pt x="69" y="100"/>
                    </a:lnTo>
                    <a:lnTo>
                      <a:pt x="39" y="99"/>
                    </a:lnTo>
                    <a:lnTo>
                      <a:pt x="0" y="92"/>
                    </a:lnTo>
                    <a:lnTo>
                      <a:pt x="12" y="81"/>
                    </a:lnTo>
                    <a:lnTo>
                      <a:pt x="22" y="67"/>
                    </a:lnTo>
                    <a:lnTo>
                      <a:pt x="32" y="53"/>
                    </a:lnTo>
                    <a:lnTo>
                      <a:pt x="42" y="38"/>
                    </a:lnTo>
                    <a:lnTo>
                      <a:pt x="51" y="25"/>
                    </a:lnTo>
                    <a:lnTo>
                      <a:pt x="66" y="13"/>
                    </a:lnTo>
                    <a:lnTo>
                      <a:pt x="86" y="4"/>
                    </a:lnTo>
                    <a:lnTo>
                      <a:pt x="108" y="0"/>
                    </a:lnTo>
                    <a:lnTo>
                      <a:pt x="140" y="1"/>
                    </a:lnTo>
                    <a:lnTo>
                      <a:pt x="176" y="6"/>
                    </a:lnTo>
                    <a:lnTo>
                      <a:pt x="176" y="6"/>
                    </a:lnTo>
                    <a:close/>
                  </a:path>
                </a:pathLst>
              </a:custGeom>
              <a:solidFill>
                <a:srgbClr val="B3D9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8606" name="Freeform 62"/>
              <p:cNvSpPr>
                <a:spLocks/>
              </p:cNvSpPr>
              <p:nvPr/>
            </p:nvSpPr>
            <p:spPr bwMode="auto">
              <a:xfrm>
                <a:off x="3905" y="3744"/>
                <a:ext cx="152" cy="100"/>
              </a:xfrm>
              <a:custGeom>
                <a:avLst/>
                <a:gdLst>
                  <a:gd name="T0" fmla="*/ 149 w 152"/>
                  <a:gd name="T1" fmla="*/ 8 h 100"/>
                  <a:gd name="T2" fmla="*/ 137 w 152"/>
                  <a:gd name="T3" fmla="*/ 19 h 100"/>
                  <a:gd name="T4" fmla="*/ 127 w 152"/>
                  <a:gd name="T5" fmla="*/ 30 h 100"/>
                  <a:gd name="T6" fmla="*/ 120 w 152"/>
                  <a:gd name="T7" fmla="*/ 43 h 100"/>
                  <a:gd name="T8" fmla="*/ 113 w 152"/>
                  <a:gd name="T9" fmla="*/ 55 h 100"/>
                  <a:gd name="T10" fmla="*/ 103 w 152"/>
                  <a:gd name="T11" fmla="*/ 67 h 100"/>
                  <a:gd name="T12" fmla="*/ 93 w 152"/>
                  <a:gd name="T13" fmla="*/ 78 h 100"/>
                  <a:gd name="T14" fmla="*/ 81 w 152"/>
                  <a:gd name="T15" fmla="*/ 88 h 100"/>
                  <a:gd name="T16" fmla="*/ 61 w 152"/>
                  <a:gd name="T17" fmla="*/ 95 h 100"/>
                  <a:gd name="T18" fmla="*/ 34 w 152"/>
                  <a:gd name="T19" fmla="*/ 99 h 100"/>
                  <a:gd name="T20" fmla="*/ 0 w 152"/>
                  <a:gd name="T21" fmla="*/ 100 h 100"/>
                  <a:gd name="T22" fmla="*/ 10 w 152"/>
                  <a:gd name="T23" fmla="*/ 87 h 100"/>
                  <a:gd name="T24" fmla="*/ 17 w 152"/>
                  <a:gd name="T25" fmla="*/ 74 h 100"/>
                  <a:gd name="T26" fmla="*/ 24 w 152"/>
                  <a:gd name="T27" fmla="*/ 58 h 100"/>
                  <a:gd name="T28" fmla="*/ 32 w 152"/>
                  <a:gd name="T29" fmla="*/ 42 h 100"/>
                  <a:gd name="T30" fmla="*/ 42 w 152"/>
                  <a:gd name="T31" fmla="*/ 27 h 100"/>
                  <a:gd name="T32" fmla="*/ 54 w 152"/>
                  <a:gd name="T33" fmla="*/ 14 h 100"/>
                  <a:gd name="T34" fmla="*/ 71 w 152"/>
                  <a:gd name="T35" fmla="*/ 5 h 100"/>
                  <a:gd name="T36" fmla="*/ 93 w 152"/>
                  <a:gd name="T37" fmla="*/ 0 h 100"/>
                  <a:gd name="T38" fmla="*/ 117 w 152"/>
                  <a:gd name="T39" fmla="*/ 0 h 100"/>
                  <a:gd name="T40" fmla="*/ 152 w 152"/>
                  <a:gd name="T41" fmla="*/ 8 h 100"/>
                  <a:gd name="T42" fmla="*/ 152 w 152"/>
                  <a:gd name="T43" fmla="*/ 8 h 100"/>
                  <a:gd name="T44" fmla="*/ 149 w 152"/>
                  <a:gd name="T45" fmla="*/ 8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52" h="100">
                    <a:moveTo>
                      <a:pt x="149" y="8"/>
                    </a:moveTo>
                    <a:lnTo>
                      <a:pt x="137" y="19"/>
                    </a:lnTo>
                    <a:lnTo>
                      <a:pt x="127" y="30"/>
                    </a:lnTo>
                    <a:lnTo>
                      <a:pt x="120" y="43"/>
                    </a:lnTo>
                    <a:lnTo>
                      <a:pt x="113" y="55"/>
                    </a:lnTo>
                    <a:lnTo>
                      <a:pt x="103" y="67"/>
                    </a:lnTo>
                    <a:lnTo>
                      <a:pt x="93" y="78"/>
                    </a:lnTo>
                    <a:lnTo>
                      <a:pt x="81" y="88"/>
                    </a:lnTo>
                    <a:lnTo>
                      <a:pt x="61" y="95"/>
                    </a:lnTo>
                    <a:lnTo>
                      <a:pt x="34" y="99"/>
                    </a:lnTo>
                    <a:lnTo>
                      <a:pt x="0" y="100"/>
                    </a:lnTo>
                    <a:lnTo>
                      <a:pt x="10" y="87"/>
                    </a:lnTo>
                    <a:lnTo>
                      <a:pt x="17" y="74"/>
                    </a:lnTo>
                    <a:lnTo>
                      <a:pt x="24" y="58"/>
                    </a:lnTo>
                    <a:lnTo>
                      <a:pt x="32" y="42"/>
                    </a:lnTo>
                    <a:lnTo>
                      <a:pt x="42" y="27"/>
                    </a:lnTo>
                    <a:lnTo>
                      <a:pt x="54" y="14"/>
                    </a:lnTo>
                    <a:lnTo>
                      <a:pt x="71" y="5"/>
                    </a:lnTo>
                    <a:lnTo>
                      <a:pt x="93" y="0"/>
                    </a:lnTo>
                    <a:lnTo>
                      <a:pt x="117" y="0"/>
                    </a:lnTo>
                    <a:lnTo>
                      <a:pt x="152" y="8"/>
                    </a:lnTo>
                    <a:lnTo>
                      <a:pt x="152" y="8"/>
                    </a:lnTo>
                    <a:lnTo>
                      <a:pt x="149" y="8"/>
                    </a:lnTo>
                    <a:close/>
                  </a:path>
                </a:pathLst>
              </a:custGeom>
              <a:solidFill>
                <a:srgbClr val="FF00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8607" name="Freeform 63"/>
              <p:cNvSpPr>
                <a:spLocks/>
              </p:cNvSpPr>
              <p:nvPr/>
            </p:nvSpPr>
            <p:spPr bwMode="auto">
              <a:xfrm>
                <a:off x="3772" y="3863"/>
                <a:ext cx="214" cy="51"/>
              </a:xfrm>
              <a:custGeom>
                <a:avLst/>
                <a:gdLst>
                  <a:gd name="T0" fmla="*/ 214 w 214"/>
                  <a:gd name="T1" fmla="*/ 21 h 51"/>
                  <a:gd name="T2" fmla="*/ 199 w 214"/>
                  <a:gd name="T3" fmla="*/ 19 h 51"/>
                  <a:gd name="T4" fmla="*/ 179 w 214"/>
                  <a:gd name="T5" fmla="*/ 16 h 51"/>
                  <a:gd name="T6" fmla="*/ 160 w 214"/>
                  <a:gd name="T7" fmla="*/ 17 h 51"/>
                  <a:gd name="T8" fmla="*/ 135 w 214"/>
                  <a:gd name="T9" fmla="*/ 19 h 51"/>
                  <a:gd name="T10" fmla="*/ 111 w 214"/>
                  <a:gd name="T11" fmla="*/ 22 h 51"/>
                  <a:gd name="T12" fmla="*/ 86 w 214"/>
                  <a:gd name="T13" fmla="*/ 27 h 51"/>
                  <a:gd name="T14" fmla="*/ 62 w 214"/>
                  <a:gd name="T15" fmla="*/ 32 h 51"/>
                  <a:gd name="T16" fmla="*/ 40 w 214"/>
                  <a:gd name="T17" fmla="*/ 38 h 51"/>
                  <a:gd name="T18" fmla="*/ 18 w 214"/>
                  <a:gd name="T19" fmla="*/ 45 h 51"/>
                  <a:gd name="T20" fmla="*/ 0 w 214"/>
                  <a:gd name="T21" fmla="*/ 51 h 51"/>
                  <a:gd name="T22" fmla="*/ 5 w 214"/>
                  <a:gd name="T23" fmla="*/ 44 h 51"/>
                  <a:gd name="T24" fmla="*/ 13 w 214"/>
                  <a:gd name="T25" fmla="*/ 37 h 51"/>
                  <a:gd name="T26" fmla="*/ 23 w 214"/>
                  <a:gd name="T27" fmla="*/ 31 h 51"/>
                  <a:gd name="T28" fmla="*/ 35 w 214"/>
                  <a:gd name="T29" fmla="*/ 27 h 51"/>
                  <a:gd name="T30" fmla="*/ 50 w 214"/>
                  <a:gd name="T31" fmla="*/ 22 h 51"/>
                  <a:gd name="T32" fmla="*/ 67 w 214"/>
                  <a:gd name="T33" fmla="*/ 17 h 51"/>
                  <a:gd name="T34" fmla="*/ 81 w 214"/>
                  <a:gd name="T35" fmla="*/ 14 h 51"/>
                  <a:gd name="T36" fmla="*/ 96 w 214"/>
                  <a:gd name="T37" fmla="*/ 9 h 51"/>
                  <a:gd name="T38" fmla="*/ 113 w 214"/>
                  <a:gd name="T39" fmla="*/ 6 h 51"/>
                  <a:gd name="T40" fmla="*/ 125 w 214"/>
                  <a:gd name="T41" fmla="*/ 1 h 51"/>
                  <a:gd name="T42" fmla="*/ 135 w 214"/>
                  <a:gd name="T43" fmla="*/ 0 h 51"/>
                  <a:gd name="T44" fmla="*/ 145 w 214"/>
                  <a:gd name="T45" fmla="*/ 0 h 51"/>
                  <a:gd name="T46" fmla="*/ 155 w 214"/>
                  <a:gd name="T47" fmla="*/ 0 h 51"/>
                  <a:gd name="T48" fmla="*/ 167 w 214"/>
                  <a:gd name="T49" fmla="*/ 1 h 51"/>
                  <a:gd name="T50" fmla="*/ 177 w 214"/>
                  <a:gd name="T51" fmla="*/ 4 h 51"/>
                  <a:gd name="T52" fmla="*/ 187 w 214"/>
                  <a:gd name="T53" fmla="*/ 6 h 51"/>
                  <a:gd name="T54" fmla="*/ 197 w 214"/>
                  <a:gd name="T55" fmla="*/ 9 h 51"/>
                  <a:gd name="T56" fmla="*/ 206 w 214"/>
                  <a:gd name="T57" fmla="*/ 13 h 51"/>
                  <a:gd name="T58" fmla="*/ 211 w 214"/>
                  <a:gd name="T59" fmla="*/ 17 h 51"/>
                  <a:gd name="T60" fmla="*/ 214 w 214"/>
                  <a:gd name="T61" fmla="*/ 22 h 51"/>
                  <a:gd name="T62" fmla="*/ 214 w 214"/>
                  <a:gd name="T63" fmla="*/ 22 h 51"/>
                  <a:gd name="T64" fmla="*/ 214 w 214"/>
                  <a:gd name="T65" fmla="*/ 21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14" h="51">
                    <a:moveTo>
                      <a:pt x="214" y="21"/>
                    </a:moveTo>
                    <a:lnTo>
                      <a:pt x="199" y="19"/>
                    </a:lnTo>
                    <a:lnTo>
                      <a:pt x="179" y="16"/>
                    </a:lnTo>
                    <a:lnTo>
                      <a:pt x="160" y="17"/>
                    </a:lnTo>
                    <a:lnTo>
                      <a:pt x="135" y="19"/>
                    </a:lnTo>
                    <a:lnTo>
                      <a:pt x="111" y="22"/>
                    </a:lnTo>
                    <a:lnTo>
                      <a:pt x="86" y="27"/>
                    </a:lnTo>
                    <a:lnTo>
                      <a:pt x="62" y="32"/>
                    </a:lnTo>
                    <a:lnTo>
                      <a:pt x="40" y="38"/>
                    </a:lnTo>
                    <a:lnTo>
                      <a:pt x="18" y="45"/>
                    </a:lnTo>
                    <a:lnTo>
                      <a:pt x="0" y="51"/>
                    </a:lnTo>
                    <a:lnTo>
                      <a:pt x="5" y="44"/>
                    </a:lnTo>
                    <a:lnTo>
                      <a:pt x="13" y="37"/>
                    </a:lnTo>
                    <a:lnTo>
                      <a:pt x="23" y="31"/>
                    </a:lnTo>
                    <a:lnTo>
                      <a:pt x="35" y="27"/>
                    </a:lnTo>
                    <a:lnTo>
                      <a:pt x="50" y="22"/>
                    </a:lnTo>
                    <a:lnTo>
                      <a:pt x="67" y="17"/>
                    </a:lnTo>
                    <a:lnTo>
                      <a:pt x="81" y="14"/>
                    </a:lnTo>
                    <a:lnTo>
                      <a:pt x="96" y="9"/>
                    </a:lnTo>
                    <a:lnTo>
                      <a:pt x="113" y="6"/>
                    </a:lnTo>
                    <a:lnTo>
                      <a:pt x="125" y="1"/>
                    </a:lnTo>
                    <a:lnTo>
                      <a:pt x="135" y="0"/>
                    </a:lnTo>
                    <a:lnTo>
                      <a:pt x="145" y="0"/>
                    </a:lnTo>
                    <a:lnTo>
                      <a:pt x="155" y="0"/>
                    </a:lnTo>
                    <a:lnTo>
                      <a:pt x="167" y="1"/>
                    </a:lnTo>
                    <a:lnTo>
                      <a:pt x="177" y="4"/>
                    </a:lnTo>
                    <a:lnTo>
                      <a:pt x="187" y="6"/>
                    </a:lnTo>
                    <a:lnTo>
                      <a:pt x="197" y="9"/>
                    </a:lnTo>
                    <a:lnTo>
                      <a:pt x="206" y="13"/>
                    </a:lnTo>
                    <a:lnTo>
                      <a:pt x="211" y="17"/>
                    </a:lnTo>
                    <a:lnTo>
                      <a:pt x="214" y="22"/>
                    </a:lnTo>
                    <a:lnTo>
                      <a:pt x="214" y="22"/>
                    </a:lnTo>
                    <a:lnTo>
                      <a:pt x="214" y="21"/>
                    </a:lnTo>
                    <a:close/>
                  </a:path>
                </a:pathLst>
              </a:custGeom>
              <a:solidFill>
                <a:srgbClr val="D18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8608" name="Freeform 64"/>
              <p:cNvSpPr>
                <a:spLocks/>
              </p:cNvSpPr>
              <p:nvPr/>
            </p:nvSpPr>
            <p:spPr bwMode="auto">
              <a:xfrm>
                <a:off x="3206" y="3888"/>
                <a:ext cx="218" cy="144"/>
              </a:xfrm>
              <a:custGeom>
                <a:avLst/>
                <a:gdLst>
                  <a:gd name="T0" fmla="*/ 169 w 218"/>
                  <a:gd name="T1" fmla="*/ 143 h 144"/>
                  <a:gd name="T2" fmla="*/ 145 w 218"/>
                  <a:gd name="T3" fmla="*/ 132 h 144"/>
                  <a:gd name="T4" fmla="*/ 118 w 218"/>
                  <a:gd name="T5" fmla="*/ 119 h 144"/>
                  <a:gd name="T6" fmla="*/ 91 w 218"/>
                  <a:gd name="T7" fmla="*/ 108 h 144"/>
                  <a:gd name="T8" fmla="*/ 64 w 218"/>
                  <a:gd name="T9" fmla="*/ 94 h 144"/>
                  <a:gd name="T10" fmla="*/ 40 w 218"/>
                  <a:gd name="T11" fmla="*/ 82 h 144"/>
                  <a:gd name="T12" fmla="*/ 20 w 218"/>
                  <a:gd name="T13" fmla="*/ 68 h 144"/>
                  <a:gd name="T14" fmla="*/ 5 w 218"/>
                  <a:gd name="T15" fmla="*/ 52 h 144"/>
                  <a:gd name="T16" fmla="*/ 0 w 218"/>
                  <a:gd name="T17" fmla="*/ 36 h 144"/>
                  <a:gd name="T18" fmla="*/ 3 w 218"/>
                  <a:gd name="T19" fmla="*/ 19 h 144"/>
                  <a:gd name="T20" fmla="*/ 20 w 218"/>
                  <a:gd name="T21" fmla="*/ 0 h 144"/>
                  <a:gd name="T22" fmla="*/ 30 w 218"/>
                  <a:gd name="T23" fmla="*/ 19 h 144"/>
                  <a:gd name="T24" fmla="*/ 52 w 218"/>
                  <a:gd name="T25" fmla="*/ 34 h 144"/>
                  <a:gd name="T26" fmla="*/ 86 w 218"/>
                  <a:gd name="T27" fmla="*/ 48 h 144"/>
                  <a:gd name="T28" fmla="*/ 123 w 218"/>
                  <a:gd name="T29" fmla="*/ 62 h 144"/>
                  <a:gd name="T30" fmla="*/ 160 w 218"/>
                  <a:gd name="T31" fmla="*/ 75 h 144"/>
                  <a:gd name="T32" fmla="*/ 189 w 218"/>
                  <a:gd name="T33" fmla="*/ 86 h 144"/>
                  <a:gd name="T34" fmla="*/ 211 w 218"/>
                  <a:gd name="T35" fmla="*/ 100 h 144"/>
                  <a:gd name="T36" fmla="*/ 218 w 218"/>
                  <a:gd name="T37" fmla="*/ 114 h 144"/>
                  <a:gd name="T38" fmla="*/ 206 w 218"/>
                  <a:gd name="T39" fmla="*/ 127 h 144"/>
                  <a:gd name="T40" fmla="*/ 169 w 218"/>
                  <a:gd name="T41" fmla="*/ 144 h 144"/>
                  <a:gd name="T42" fmla="*/ 169 w 218"/>
                  <a:gd name="T43" fmla="*/ 144 h 144"/>
                  <a:gd name="T44" fmla="*/ 169 w 218"/>
                  <a:gd name="T45" fmla="*/ 143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18" h="144">
                    <a:moveTo>
                      <a:pt x="169" y="143"/>
                    </a:moveTo>
                    <a:lnTo>
                      <a:pt x="145" y="132"/>
                    </a:lnTo>
                    <a:lnTo>
                      <a:pt x="118" y="119"/>
                    </a:lnTo>
                    <a:lnTo>
                      <a:pt x="91" y="108"/>
                    </a:lnTo>
                    <a:lnTo>
                      <a:pt x="64" y="94"/>
                    </a:lnTo>
                    <a:lnTo>
                      <a:pt x="40" y="82"/>
                    </a:lnTo>
                    <a:lnTo>
                      <a:pt x="20" y="68"/>
                    </a:lnTo>
                    <a:lnTo>
                      <a:pt x="5" y="52"/>
                    </a:lnTo>
                    <a:lnTo>
                      <a:pt x="0" y="36"/>
                    </a:lnTo>
                    <a:lnTo>
                      <a:pt x="3" y="19"/>
                    </a:lnTo>
                    <a:lnTo>
                      <a:pt x="20" y="0"/>
                    </a:lnTo>
                    <a:lnTo>
                      <a:pt x="30" y="19"/>
                    </a:lnTo>
                    <a:lnTo>
                      <a:pt x="52" y="34"/>
                    </a:lnTo>
                    <a:lnTo>
                      <a:pt x="86" y="48"/>
                    </a:lnTo>
                    <a:lnTo>
                      <a:pt x="123" y="62"/>
                    </a:lnTo>
                    <a:lnTo>
                      <a:pt x="160" y="75"/>
                    </a:lnTo>
                    <a:lnTo>
                      <a:pt x="189" y="86"/>
                    </a:lnTo>
                    <a:lnTo>
                      <a:pt x="211" y="100"/>
                    </a:lnTo>
                    <a:lnTo>
                      <a:pt x="218" y="114"/>
                    </a:lnTo>
                    <a:lnTo>
                      <a:pt x="206" y="127"/>
                    </a:lnTo>
                    <a:lnTo>
                      <a:pt x="169" y="144"/>
                    </a:lnTo>
                    <a:lnTo>
                      <a:pt x="169" y="144"/>
                    </a:lnTo>
                    <a:lnTo>
                      <a:pt x="169" y="143"/>
                    </a:lnTo>
                    <a:close/>
                  </a:path>
                </a:pathLst>
              </a:custGeom>
              <a:solidFill>
                <a:srgbClr val="D18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8609" name="Freeform 65"/>
              <p:cNvSpPr>
                <a:spLocks/>
              </p:cNvSpPr>
              <p:nvPr/>
            </p:nvSpPr>
            <p:spPr bwMode="auto">
              <a:xfrm>
                <a:off x="3824" y="3917"/>
                <a:ext cx="213" cy="54"/>
              </a:xfrm>
              <a:custGeom>
                <a:avLst/>
                <a:gdLst>
                  <a:gd name="T0" fmla="*/ 213 w 213"/>
                  <a:gd name="T1" fmla="*/ 8 h 54"/>
                  <a:gd name="T2" fmla="*/ 194 w 213"/>
                  <a:gd name="T3" fmla="*/ 13 h 54"/>
                  <a:gd name="T4" fmla="*/ 174 w 213"/>
                  <a:gd name="T5" fmla="*/ 17 h 54"/>
                  <a:gd name="T6" fmla="*/ 154 w 213"/>
                  <a:gd name="T7" fmla="*/ 22 h 54"/>
                  <a:gd name="T8" fmla="*/ 132 w 213"/>
                  <a:gd name="T9" fmla="*/ 27 h 54"/>
                  <a:gd name="T10" fmla="*/ 113 w 213"/>
                  <a:gd name="T11" fmla="*/ 32 h 54"/>
                  <a:gd name="T12" fmla="*/ 91 w 213"/>
                  <a:gd name="T13" fmla="*/ 37 h 54"/>
                  <a:gd name="T14" fmla="*/ 69 w 213"/>
                  <a:gd name="T15" fmla="*/ 41 h 54"/>
                  <a:gd name="T16" fmla="*/ 47 w 213"/>
                  <a:gd name="T17" fmla="*/ 46 h 54"/>
                  <a:gd name="T18" fmla="*/ 24 w 213"/>
                  <a:gd name="T19" fmla="*/ 50 h 54"/>
                  <a:gd name="T20" fmla="*/ 0 w 213"/>
                  <a:gd name="T21" fmla="*/ 54 h 54"/>
                  <a:gd name="T22" fmla="*/ 7 w 213"/>
                  <a:gd name="T23" fmla="*/ 46 h 54"/>
                  <a:gd name="T24" fmla="*/ 17 w 213"/>
                  <a:gd name="T25" fmla="*/ 39 h 54"/>
                  <a:gd name="T26" fmla="*/ 29 w 213"/>
                  <a:gd name="T27" fmla="*/ 33 h 54"/>
                  <a:gd name="T28" fmla="*/ 44 w 213"/>
                  <a:gd name="T29" fmla="*/ 27 h 54"/>
                  <a:gd name="T30" fmla="*/ 61 w 213"/>
                  <a:gd name="T31" fmla="*/ 22 h 54"/>
                  <a:gd name="T32" fmla="*/ 76 w 213"/>
                  <a:gd name="T33" fmla="*/ 17 h 54"/>
                  <a:gd name="T34" fmla="*/ 93 w 213"/>
                  <a:gd name="T35" fmla="*/ 13 h 54"/>
                  <a:gd name="T36" fmla="*/ 110 w 213"/>
                  <a:gd name="T37" fmla="*/ 9 h 54"/>
                  <a:gd name="T38" fmla="*/ 127 w 213"/>
                  <a:gd name="T39" fmla="*/ 5 h 54"/>
                  <a:gd name="T40" fmla="*/ 145 w 213"/>
                  <a:gd name="T41" fmla="*/ 0 h 54"/>
                  <a:gd name="T42" fmla="*/ 152 w 213"/>
                  <a:gd name="T43" fmla="*/ 0 h 54"/>
                  <a:gd name="T44" fmla="*/ 159 w 213"/>
                  <a:gd name="T45" fmla="*/ 0 h 54"/>
                  <a:gd name="T46" fmla="*/ 167 w 213"/>
                  <a:gd name="T47" fmla="*/ 0 h 54"/>
                  <a:gd name="T48" fmla="*/ 174 w 213"/>
                  <a:gd name="T49" fmla="*/ 1 h 54"/>
                  <a:gd name="T50" fmla="*/ 181 w 213"/>
                  <a:gd name="T51" fmla="*/ 2 h 54"/>
                  <a:gd name="T52" fmla="*/ 186 w 213"/>
                  <a:gd name="T53" fmla="*/ 3 h 54"/>
                  <a:gd name="T54" fmla="*/ 194 w 213"/>
                  <a:gd name="T55" fmla="*/ 5 h 54"/>
                  <a:gd name="T56" fmla="*/ 201 w 213"/>
                  <a:gd name="T57" fmla="*/ 7 h 54"/>
                  <a:gd name="T58" fmla="*/ 206 w 213"/>
                  <a:gd name="T59" fmla="*/ 8 h 54"/>
                  <a:gd name="T60" fmla="*/ 213 w 213"/>
                  <a:gd name="T61" fmla="*/ 9 h 54"/>
                  <a:gd name="T62" fmla="*/ 213 w 213"/>
                  <a:gd name="T63" fmla="*/ 9 h 54"/>
                  <a:gd name="T64" fmla="*/ 213 w 213"/>
                  <a:gd name="T65" fmla="*/ 8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13" h="54">
                    <a:moveTo>
                      <a:pt x="213" y="8"/>
                    </a:moveTo>
                    <a:lnTo>
                      <a:pt x="194" y="13"/>
                    </a:lnTo>
                    <a:lnTo>
                      <a:pt x="174" y="17"/>
                    </a:lnTo>
                    <a:lnTo>
                      <a:pt x="154" y="22"/>
                    </a:lnTo>
                    <a:lnTo>
                      <a:pt x="132" y="27"/>
                    </a:lnTo>
                    <a:lnTo>
                      <a:pt x="113" y="32"/>
                    </a:lnTo>
                    <a:lnTo>
                      <a:pt x="91" y="37"/>
                    </a:lnTo>
                    <a:lnTo>
                      <a:pt x="69" y="41"/>
                    </a:lnTo>
                    <a:lnTo>
                      <a:pt x="47" y="46"/>
                    </a:lnTo>
                    <a:lnTo>
                      <a:pt x="24" y="50"/>
                    </a:lnTo>
                    <a:lnTo>
                      <a:pt x="0" y="54"/>
                    </a:lnTo>
                    <a:lnTo>
                      <a:pt x="7" y="46"/>
                    </a:lnTo>
                    <a:lnTo>
                      <a:pt x="17" y="39"/>
                    </a:lnTo>
                    <a:lnTo>
                      <a:pt x="29" y="33"/>
                    </a:lnTo>
                    <a:lnTo>
                      <a:pt x="44" y="27"/>
                    </a:lnTo>
                    <a:lnTo>
                      <a:pt x="61" y="22"/>
                    </a:lnTo>
                    <a:lnTo>
                      <a:pt x="76" y="17"/>
                    </a:lnTo>
                    <a:lnTo>
                      <a:pt x="93" y="13"/>
                    </a:lnTo>
                    <a:lnTo>
                      <a:pt x="110" y="9"/>
                    </a:lnTo>
                    <a:lnTo>
                      <a:pt x="127" y="5"/>
                    </a:lnTo>
                    <a:lnTo>
                      <a:pt x="145" y="0"/>
                    </a:lnTo>
                    <a:lnTo>
                      <a:pt x="152" y="0"/>
                    </a:lnTo>
                    <a:lnTo>
                      <a:pt x="159" y="0"/>
                    </a:lnTo>
                    <a:lnTo>
                      <a:pt x="167" y="0"/>
                    </a:lnTo>
                    <a:lnTo>
                      <a:pt x="174" y="1"/>
                    </a:lnTo>
                    <a:lnTo>
                      <a:pt x="181" y="2"/>
                    </a:lnTo>
                    <a:lnTo>
                      <a:pt x="186" y="3"/>
                    </a:lnTo>
                    <a:lnTo>
                      <a:pt x="194" y="5"/>
                    </a:lnTo>
                    <a:lnTo>
                      <a:pt x="201" y="7"/>
                    </a:lnTo>
                    <a:lnTo>
                      <a:pt x="206" y="8"/>
                    </a:lnTo>
                    <a:lnTo>
                      <a:pt x="213" y="9"/>
                    </a:lnTo>
                    <a:lnTo>
                      <a:pt x="213" y="9"/>
                    </a:lnTo>
                    <a:lnTo>
                      <a:pt x="213" y="8"/>
                    </a:lnTo>
                    <a:close/>
                  </a:path>
                </a:pathLst>
              </a:custGeom>
              <a:solidFill>
                <a:srgbClr val="D18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8610" name="Freeform 66"/>
              <p:cNvSpPr>
                <a:spLocks/>
              </p:cNvSpPr>
              <p:nvPr/>
            </p:nvSpPr>
            <p:spPr bwMode="auto">
              <a:xfrm>
                <a:off x="3949" y="3958"/>
                <a:ext cx="221" cy="54"/>
              </a:xfrm>
              <a:custGeom>
                <a:avLst/>
                <a:gdLst>
                  <a:gd name="T0" fmla="*/ 221 w 221"/>
                  <a:gd name="T1" fmla="*/ 0 h 54"/>
                  <a:gd name="T2" fmla="*/ 216 w 221"/>
                  <a:gd name="T3" fmla="*/ 5 h 54"/>
                  <a:gd name="T4" fmla="*/ 211 w 221"/>
                  <a:gd name="T5" fmla="*/ 8 h 54"/>
                  <a:gd name="T6" fmla="*/ 201 w 221"/>
                  <a:gd name="T7" fmla="*/ 12 h 54"/>
                  <a:gd name="T8" fmla="*/ 191 w 221"/>
                  <a:gd name="T9" fmla="*/ 13 h 54"/>
                  <a:gd name="T10" fmla="*/ 179 w 221"/>
                  <a:gd name="T11" fmla="*/ 15 h 54"/>
                  <a:gd name="T12" fmla="*/ 167 w 221"/>
                  <a:gd name="T13" fmla="*/ 16 h 54"/>
                  <a:gd name="T14" fmla="*/ 157 w 221"/>
                  <a:gd name="T15" fmla="*/ 17 h 54"/>
                  <a:gd name="T16" fmla="*/ 145 w 221"/>
                  <a:gd name="T17" fmla="*/ 20 h 54"/>
                  <a:gd name="T18" fmla="*/ 135 w 221"/>
                  <a:gd name="T19" fmla="*/ 22 h 54"/>
                  <a:gd name="T20" fmla="*/ 125 w 221"/>
                  <a:gd name="T21" fmla="*/ 24 h 54"/>
                  <a:gd name="T22" fmla="*/ 115 w 221"/>
                  <a:gd name="T23" fmla="*/ 29 h 54"/>
                  <a:gd name="T24" fmla="*/ 105 w 221"/>
                  <a:gd name="T25" fmla="*/ 32 h 54"/>
                  <a:gd name="T26" fmla="*/ 96 w 221"/>
                  <a:gd name="T27" fmla="*/ 36 h 54"/>
                  <a:gd name="T28" fmla="*/ 83 w 221"/>
                  <a:gd name="T29" fmla="*/ 38 h 54"/>
                  <a:gd name="T30" fmla="*/ 73 w 221"/>
                  <a:gd name="T31" fmla="*/ 41 h 54"/>
                  <a:gd name="T32" fmla="*/ 61 w 221"/>
                  <a:gd name="T33" fmla="*/ 44 h 54"/>
                  <a:gd name="T34" fmla="*/ 51 w 221"/>
                  <a:gd name="T35" fmla="*/ 46 h 54"/>
                  <a:gd name="T36" fmla="*/ 39 w 221"/>
                  <a:gd name="T37" fmla="*/ 49 h 54"/>
                  <a:gd name="T38" fmla="*/ 29 w 221"/>
                  <a:gd name="T39" fmla="*/ 52 h 54"/>
                  <a:gd name="T40" fmla="*/ 20 w 221"/>
                  <a:gd name="T41" fmla="*/ 54 h 54"/>
                  <a:gd name="T42" fmla="*/ 0 w 221"/>
                  <a:gd name="T43" fmla="*/ 45 h 54"/>
                  <a:gd name="T44" fmla="*/ 17 w 221"/>
                  <a:gd name="T45" fmla="*/ 38 h 54"/>
                  <a:gd name="T46" fmla="*/ 37 w 221"/>
                  <a:gd name="T47" fmla="*/ 30 h 54"/>
                  <a:gd name="T48" fmla="*/ 56 w 221"/>
                  <a:gd name="T49" fmla="*/ 23 h 54"/>
                  <a:gd name="T50" fmla="*/ 76 w 221"/>
                  <a:gd name="T51" fmla="*/ 17 h 54"/>
                  <a:gd name="T52" fmla="*/ 98 w 221"/>
                  <a:gd name="T53" fmla="*/ 12 h 54"/>
                  <a:gd name="T54" fmla="*/ 120 w 221"/>
                  <a:gd name="T55" fmla="*/ 7 h 54"/>
                  <a:gd name="T56" fmla="*/ 145 w 221"/>
                  <a:gd name="T57" fmla="*/ 4 h 54"/>
                  <a:gd name="T58" fmla="*/ 169 w 221"/>
                  <a:gd name="T59" fmla="*/ 1 h 54"/>
                  <a:gd name="T60" fmla="*/ 194 w 221"/>
                  <a:gd name="T61" fmla="*/ 0 h 54"/>
                  <a:gd name="T62" fmla="*/ 221 w 221"/>
                  <a:gd name="T63" fmla="*/ 0 h 54"/>
                  <a:gd name="T64" fmla="*/ 221 w 221"/>
                  <a:gd name="T65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21" h="54">
                    <a:moveTo>
                      <a:pt x="221" y="0"/>
                    </a:moveTo>
                    <a:lnTo>
                      <a:pt x="216" y="5"/>
                    </a:lnTo>
                    <a:lnTo>
                      <a:pt x="211" y="8"/>
                    </a:lnTo>
                    <a:lnTo>
                      <a:pt x="201" y="12"/>
                    </a:lnTo>
                    <a:lnTo>
                      <a:pt x="191" y="13"/>
                    </a:lnTo>
                    <a:lnTo>
                      <a:pt x="179" y="15"/>
                    </a:lnTo>
                    <a:lnTo>
                      <a:pt x="167" y="16"/>
                    </a:lnTo>
                    <a:lnTo>
                      <a:pt x="157" y="17"/>
                    </a:lnTo>
                    <a:lnTo>
                      <a:pt x="145" y="20"/>
                    </a:lnTo>
                    <a:lnTo>
                      <a:pt x="135" y="22"/>
                    </a:lnTo>
                    <a:lnTo>
                      <a:pt x="125" y="24"/>
                    </a:lnTo>
                    <a:lnTo>
                      <a:pt x="115" y="29"/>
                    </a:lnTo>
                    <a:lnTo>
                      <a:pt x="105" y="32"/>
                    </a:lnTo>
                    <a:lnTo>
                      <a:pt x="96" y="36"/>
                    </a:lnTo>
                    <a:lnTo>
                      <a:pt x="83" y="38"/>
                    </a:lnTo>
                    <a:lnTo>
                      <a:pt x="73" y="41"/>
                    </a:lnTo>
                    <a:lnTo>
                      <a:pt x="61" y="44"/>
                    </a:lnTo>
                    <a:lnTo>
                      <a:pt x="51" y="46"/>
                    </a:lnTo>
                    <a:lnTo>
                      <a:pt x="39" y="49"/>
                    </a:lnTo>
                    <a:lnTo>
                      <a:pt x="29" y="52"/>
                    </a:lnTo>
                    <a:lnTo>
                      <a:pt x="20" y="54"/>
                    </a:lnTo>
                    <a:lnTo>
                      <a:pt x="0" y="45"/>
                    </a:lnTo>
                    <a:lnTo>
                      <a:pt x="17" y="38"/>
                    </a:lnTo>
                    <a:lnTo>
                      <a:pt x="37" y="30"/>
                    </a:lnTo>
                    <a:lnTo>
                      <a:pt x="56" y="23"/>
                    </a:lnTo>
                    <a:lnTo>
                      <a:pt x="76" y="17"/>
                    </a:lnTo>
                    <a:lnTo>
                      <a:pt x="98" y="12"/>
                    </a:lnTo>
                    <a:lnTo>
                      <a:pt x="120" y="7"/>
                    </a:lnTo>
                    <a:lnTo>
                      <a:pt x="145" y="4"/>
                    </a:lnTo>
                    <a:lnTo>
                      <a:pt x="169" y="1"/>
                    </a:lnTo>
                    <a:lnTo>
                      <a:pt x="194" y="0"/>
                    </a:lnTo>
                    <a:lnTo>
                      <a:pt x="221" y="0"/>
                    </a:lnTo>
                    <a:lnTo>
                      <a:pt x="221" y="0"/>
                    </a:lnTo>
                    <a:close/>
                  </a:path>
                </a:pathLst>
              </a:custGeom>
              <a:solidFill>
                <a:srgbClr val="D18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8611" name="Freeform 67"/>
              <p:cNvSpPr>
                <a:spLocks/>
              </p:cNvSpPr>
              <p:nvPr/>
            </p:nvSpPr>
            <p:spPr bwMode="auto">
              <a:xfrm>
                <a:off x="3464" y="3999"/>
                <a:ext cx="934" cy="217"/>
              </a:xfrm>
              <a:custGeom>
                <a:avLst/>
                <a:gdLst>
                  <a:gd name="T0" fmla="*/ 220 w 934"/>
                  <a:gd name="T1" fmla="*/ 161 h 217"/>
                  <a:gd name="T2" fmla="*/ 291 w 934"/>
                  <a:gd name="T3" fmla="*/ 169 h 217"/>
                  <a:gd name="T4" fmla="*/ 362 w 934"/>
                  <a:gd name="T5" fmla="*/ 177 h 217"/>
                  <a:gd name="T6" fmla="*/ 438 w 934"/>
                  <a:gd name="T7" fmla="*/ 185 h 217"/>
                  <a:gd name="T8" fmla="*/ 514 w 934"/>
                  <a:gd name="T9" fmla="*/ 191 h 217"/>
                  <a:gd name="T10" fmla="*/ 590 w 934"/>
                  <a:gd name="T11" fmla="*/ 195 h 217"/>
                  <a:gd name="T12" fmla="*/ 666 w 934"/>
                  <a:gd name="T13" fmla="*/ 196 h 217"/>
                  <a:gd name="T14" fmla="*/ 737 w 934"/>
                  <a:gd name="T15" fmla="*/ 191 h 217"/>
                  <a:gd name="T16" fmla="*/ 808 w 934"/>
                  <a:gd name="T17" fmla="*/ 182 h 217"/>
                  <a:gd name="T18" fmla="*/ 875 w 934"/>
                  <a:gd name="T19" fmla="*/ 167 h 217"/>
                  <a:gd name="T20" fmla="*/ 934 w 934"/>
                  <a:gd name="T21" fmla="*/ 144 h 217"/>
                  <a:gd name="T22" fmla="*/ 929 w 934"/>
                  <a:gd name="T23" fmla="*/ 160 h 217"/>
                  <a:gd name="T24" fmla="*/ 916 w 934"/>
                  <a:gd name="T25" fmla="*/ 174 h 217"/>
                  <a:gd name="T26" fmla="*/ 894 w 934"/>
                  <a:gd name="T27" fmla="*/ 183 h 217"/>
                  <a:gd name="T28" fmla="*/ 867 w 934"/>
                  <a:gd name="T29" fmla="*/ 190 h 217"/>
                  <a:gd name="T30" fmla="*/ 835 w 934"/>
                  <a:gd name="T31" fmla="*/ 196 h 217"/>
                  <a:gd name="T32" fmla="*/ 799 w 934"/>
                  <a:gd name="T33" fmla="*/ 200 h 217"/>
                  <a:gd name="T34" fmla="*/ 764 w 934"/>
                  <a:gd name="T35" fmla="*/ 204 h 217"/>
                  <a:gd name="T36" fmla="*/ 728 w 934"/>
                  <a:gd name="T37" fmla="*/ 207 h 217"/>
                  <a:gd name="T38" fmla="*/ 693 w 934"/>
                  <a:gd name="T39" fmla="*/ 211 h 217"/>
                  <a:gd name="T40" fmla="*/ 661 w 934"/>
                  <a:gd name="T41" fmla="*/ 215 h 217"/>
                  <a:gd name="T42" fmla="*/ 598 w 934"/>
                  <a:gd name="T43" fmla="*/ 216 h 217"/>
                  <a:gd name="T44" fmla="*/ 534 w 934"/>
                  <a:gd name="T45" fmla="*/ 217 h 217"/>
                  <a:gd name="T46" fmla="*/ 473 w 934"/>
                  <a:gd name="T47" fmla="*/ 216 h 217"/>
                  <a:gd name="T48" fmla="*/ 411 w 934"/>
                  <a:gd name="T49" fmla="*/ 214 h 217"/>
                  <a:gd name="T50" fmla="*/ 350 w 934"/>
                  <a:gd name="T51" fmla="*/ 209 h 217"/>
                  <a:gd name="T52" fmla="*/ 291 w 934"/>
                  <a:gd name="T53" fmla="*/ 203 h 217"/>
                  <a:gd name="T54" fmla="*/ 232 w 934"/>
                  <a:gd name="T55" fmla="*/ 193 h 217"/>
                  <a:gd name="T56" fmla="*/ 176 w 934"/>
                  <a:gd name="T57" fmla="*/ 180 h 217"/>
                  <a:gd name="T58" fmla="*/ 122 w 934"/>
                  <a:gd name="T59" fmla="*/ 163 h 217"/>
                  <a:gd name="T60" fmla="*/ 71 w 934"/>
                  <a:gd name="T61" fmla="*/ 141 h 217"/>
                  <a:gd name="T62" fmla="*/ 71 w 934"/>
                  <a:gd name="T63" fmla="*/ 126 h 217"/>
                  <a:gd name="T64" fmla="*/ 68 w 934"/>
                  <a:gd name="T65" fmla="*/ 111 h 217"/>
                  <a:gd name="T66" fmla="*/ 63 w 934"/>
                  <a:gd name="T67" fmla="*/ 96 h 217"/>
                  <a:gd name="T68" fmla="*/ 58 w 934"/>
                  <a:gd name="T69" fmla="*/ 83 h 217"/>
                  <a:gd name="T70" fmla="*/ 51 w 934"/>
                  <a:gd name="T71" fmla="*/ 69 h 217"/>
                  <a:gd name="T72" fmla="*/ 41 w 934"/>
                  <a:gd name="T73" fmla="*/ 55 h 217"/>
                  <a:gd name="T74" fmla="*/ 32 w 934"/>
                  <a:gd name="T75" fmla="*/ 41 h 217"/>
                  <a:gd name="T76" fmla="*/ 22 w 934"/>
                  <a:gd name="T77" fmla="*/ 28 h 217"/>
                  <a:gd name="T78" fmla="*/ 12 w 934"/>
                  <a:gd name="T79" fmla="*/ 14 h 217"/>
                  <a:gd name="T80" fmla="*/ 0 w 934"/>
                  <a:gd name="T81" fmla="*/ 0 h 217"/>
                  <a:gd name="T82" fmla="*/ 36 w 934"/>
                  <a:gd name="T83" fmla="*/ 12 h 217"/>
                  <a:gd name="T84" fmla="*/ 61 w 934"/>
                  <a:gd name="T85" fmla="*/ 27 h 217"/>
                  <a:gd name="T86" fmla="*/ 76 w 934"/>
                  <a:gd name="T87" fmla="*/ 44 h 217"/>
                  <a:gd name="T88" fmla="*/ 88 w 934"/>
                  <a:gd name="T89" fmla="*/ 63 h 217"/>
                  <a:gd name="T90" fmla="*/ 95 w 934"/>
                  <a:gd name="T91" fmla="*/ 83 h 217"/>
                  <a:gd name="T92" fmla="*/ 105 w 934"/>
                  <a:gd name="T93" fmla="*/ 102 h 217"/>
                  <a:gd name="T94" fmla="*/ 120 w 934"/>
                  <a:gd name="T95" fmla="*/ 121 h 217"/>
                  <a:gd name="T96" fmla="*/ 142 w 934"/>
                  <a:gd name="T97" fmla="*/ 139 h 217"/>
                  <a:gd name="T98" fmla="*/ 176 w 934"/>
                  <a:gd name="T99" fmla="*/ 152 h 217"/>
                  <a:gd name="T100" fmla="*/ 220 w 934"/>
                  <a:gd name="T101" fmla="*/ 161 h 217"/>
                  <a:gd name="T102" fmla="*/ 220 w 934"/>
                  <a:gd name="T103" fmla="*/ 161 h 2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934" h="217">
                    <a:moveTo>
                      <a:pt x="220" y="161"/>
                    </a:moveTo>
                    <a:lnTo>
                      <a:pt x="291" y="169"/>
                    </a:lnTo>
                    <a:lnTo>
                      <a:pt x="362" y="177"/>
                    </a:lnTo>
                    <a:lnTo>
                      <a:pt x="438" y="185"/>
                    </a:lnTo>
                    <a:lnTo>
                      <a:pt x="514" y="191"/>
                    </a:lnTo>
                    <a:lnTo>
                      <a:pt x="590" y="195"/>
                    </a:lnTo>
                    <a:lnTo>
                      <a:pt x="666" y="196"/>
                    </a:lnTo>
                    <a:lnTo>
                      <a:pt x="737" y="191"/>
                    </a:lnTo>
                    <a:lnTo>
                      <a:pt x="808" y="182"/>
                    </a:lnTo>
                    <a:lnTo>
                      <a:pt x="875" y="167"/>
                    </a:lnTo>
                    <a:lnTo>
                      <a:pt x="934" y="144"/>
                    </a:lnTo>
                    <a:lnTo>
                      <a:pt x="929" y="160"/>
                    </a:lnTo>
                    <a:lnTo>
                      <a:pt x="916" y="174"/>
                    </a:lnTo>
                    <a:lnTo>
                      <a:pt x="894" y="183"/>
                    </a:lnTo>
                    <a:lnTo>
                      <a:pt x="867" y="190"/>
                    </a:lnTo>
                    <a:lnTo>
                      <a:pt x="835" y="196"/>
                    </a:lnTo>
                    <a:lnTo>
                      <a:pt x="799" y="200"/>
                    </a:lnTo>
                    <a:lnTo>
                      <a:pt x="764" y="204"/>
                    </a:lnTo>
                    <a:lnTo>
                      <a:pt x="728" y="207"/>
                    </a:lnTo>
                    <a:lnTo>
                      <a:pt x="693" y="211"/>
                    </a:lnTo>
                    <a:lnTo>
                      <a:pt x="661" y="215"/>
                    </a:lnTo>
                    <a:lnTo>
                      <a:pt x="598" y="216"/>
                    </a:lnTo>
                    <a:lnTo>
                      <a:pt x="534" y="217"/>
                    </a:lnTo>
                    <a:lnTo>
                      <a:pt x="473" y="216"/>
                    </a:lnTo>
                    <a:lnTo>
                      <a:pt x="411" y="214"/>
                    </a:lnTo>
                    <a:lnTo>
                      <a:pt x="350" y="209"/>
                    </a:lnTo>
                    <a:lnTo>
                      <a:pt x="291" y="203"/>
                    </a:lnTo>
                    <a:lnTo>
                      <a:pt x="232" y="193"/>
                    </a:lnTo>
                    <a:lnTo>
                      <a:pt x="176" y="180"/>
                    </a:lnTo>
                    <a:lnTo>
                      <a:pt x="122" y="163"/>
                    </a:lnTo>
                    <a:lnTo>
                      <a:pt x="71" y="141"/>
                    </a:lnTo>
                    <a:lnTo>
                      <a:pt x="71" y="126"/>
                    </a:lnTo>
                    <a:lnTo>
                      <a:pt x="68" y="111"/>
                    </a:lnTo>
                    <a:lnTo>
                      <a:pt x="63" y="96"/>
                    </a:lnTo>
                    <a:lnTo>
                      <a:pt x="58" y="83"/>
                    </a:lnTo>
                    <a:lnTo>
                      <a:pt x="51" y="69"/>
                    </a:lnTo>
                    <a:lnTo>
                      <a:pt x="41" y="55"/>
                    </a:lnTo>
                    <a:lnTo>
                      <a:pt x="32" y="41"/>
                    </a:lnTo>
                    <a:lnTo>
                      <a:pt x="22" y="28"/>
                    </a:lnTo>
                    <a:lnTo>
                      <a:pt x="12" y="14"/>
                    </a:lnTo>
                    <a:lnTo>
                      <a:pt x="0" y="0"/>
                    </a:lnTo>
                    <a:lnTo>
                      <a:pt x="36" y="12"/>
                    </a:lnTo>
                    <a:lnTo>
                      <a:pt x="61" y="27"/>
                    </a:lnTo>
                    <a:lnTo>
                      <a:pt x="76" y="44"/>
                    </a:lnTo>
                    <a:lnTo>
                      <a:pt x="88" y="63"/>
                    </a:lnTo>
                    <a:lnTo>
                      <a:pt x="95" y="83"/>
                    </a:lnTo>
                    <a:lnTo>
                      <a:pt x="105" y="102"/>
                    </a:lnTo>
                    <a:lnTo>
                      <a:pt x="120" y="121"/>
                    </a:lnTo>
                    <a:lnTo>
                      <a:pt x="142" y="139"/>
                    </a:lnTo>
                    <a:lnTo>
                      <a:pt x="176" y="152"/>
                    </a:lnTo>
                    <a:lnTo>
                      <a:pt x="220" y="161"/>
                    </a:lnTo>
                    <a:lnTo>
                      <a:pt x="220" y="161"/>
                    </a:lnTo>
                    <a:close/>
                  </a:path>
                </a:pathLst>
              </a:custGeom>
              <a:solidFill>
                <a:srgbClr val="D18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8612" name="Freeform 68"/>
              <p:cNvSpPr>
                <a:spLocks/>
              </p:cNvSpPr>
              <p:nvPr/>
            </p:nvSpPr>
            <p:spPr bwMode="auto">
              <a:xfrm>
                <a:off x="2140" y="3743"/>
                <a:ext cx="101" cy="121"/>
              </a:xfrm>
              <a:custGeom>
                <a:avLst/>
                <a:gdLst>
                  <a:gd name="T0" fmla="*/ 81 w 101"/>
                  <a:gd name="T1" fmla="*/ 103 h 121"/>
                  <a:gd name="T2" fmla="*/ 44 w 101"/>
                  <a:gd name="T3" fmla="*/ 121 h 121"/>
                  <a:gd name="T4" fmla="*/ 39 w 101"/>
                  <a:gd name="T5" fmla="*/ 110 h 121"/>
                  <a:gd name="T6" fmla="*/ 34 w 101"/>
                  <a:gd name="T7" fmla="*/ 100 h 121"/>
                  <a:gd name="T8" fmla="*/ 29 w 101"/>
                  <a:gd name="T9" fmla="*/ 88 h 121"/>
                  <a:gd name="T10" fmla="*/ 25 w 101"/>
                  <a:gd name="T11" fmla="*/ 77 h 121"/>
                  <a:gd name="T12" fmla="*/ 20 w 101"/>
                  <a:gd name="T13" fmla="*/ 67 h 121"/>
                  <a:gd name="T14" fmla="*/ 15 w 101"/>
                  <a:gd name="T15" fmla="*/ 55 h 121"/>
                  <a:gd name="T16" fmla="*/ 10 w 101"/>
                  <a:gd name="T17" fmla="*/ 44 h 121"/>
                  <a:gd name="T18" fmla="*/ 5 w 101"/>
                  <a:gd name="T19" fmla="*/ 32 h 121"/>
                  <a:gd name="T20" fmla="*/ 3 w 101"/>
                  <a:gd name="T21" fmla="*/ 20 h 121"/>
                  <a:gd name="T22" fmla="*/ 0 w 101"/>
                  <a:gd name="T23" fmla="*/ 6 h 121"/>
                  <a:gd name="T24" fmla="*/ 47 w 101"/>
                  <a:gd name="T25" fmla="*/ 0 h 121"/>
                  <a:gd name="T26" fmla="*/ 76 w 101"/>
                  <a:gd name="T27" fmla="*/ 0 h 121"/>
                  <a:gd name="T28" fmla="*/ 93 w 101"/>
                  <a:gd name="T29" fmla="*/ 6 h 121"/>
                  <a:gd name="T30" fmla="*/ 101 w 101"/>
                  <a:gd name="T31" fmla="*/ 16 h 121"/>
                  <a:gd name="T32" fmla="*/ 101 w 101"/>
                  <a:gd name="T33" fmla="*/ 30 h 121"/>
                  <a:gd name="T34" fmla="*/ 93 w 101"/>
                  <a:gd name="T35" fmla="*/ 46 h 121"/>
                  <a:gd name="T36" fmla="*/ 86 w 101"/>
                  <a:gd name="T37" fmla="*/ 62 h 121"/>
                  <a:gd name="T38" fmla="*/ 81 w 101"/>
                  <a:gd name="T39" fmla="*/ 78 h 121"/>
                  <a:gd name="T40" fmla="*/ 79 w 101"/>
                  <a:gd name="T41" fmla="*/ 93 h 121"/>
                  <a:gd name="T42" fmla="*/ 81 w 101"/>
                  <a:gd name="T43" fmla="*/ 104 h 121"/>
                  <a:gd name="T44" fmla="*/ 81 w 101"/>
                  <a:gd name="T45" fmla="*/ 104 h 121"/>
                  <a:gd name="T46" fmla="*/ 81 w 101"/>
                  <a:gd name="T47" fmla="*/ 103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01" h="121">
                    <a:moveTo>
                      <a:pt x="81" y="103"/>
                    </a:moveTo>
                    <a:lnTo>
                      <a:pt x="44" y="121"/>
                    </a:lnTo>
                    <a:lnTo>
                      <a:pt x="39" y="110"/>
                    </a:lnTo>
                    <a:lnTo>
                      <a:pt x="34" y="100"/>
                    </a:lnTo>
                    <a:lnTo>
                      <a:pt x="29" y="88"/>
                    </a:lnTo>
                    <a:lnTo>
                      <a:pt x="25" y="77"/>
                    </a:lnTo>
                    <a:lnTo>
                      <a:pt x="20" y="67"/>
                    </a:lnTo>
                    <a:lnTo>
                      <a:pt x="15" y="55"/>
                    </a:lnTo>
                    <a:lnTo>
                      <a:pt x="10" y="44"/>
                    </a:lnTo>
                    <a:lnTo>
                      <a:pt x="5" y="32"/>
                    </a:lnTo>
                    <a:lnTo>
                      <a:pt x="3" y="20"/>
                    </a:lnTo>
                    <a:lnTo>
                      <a:pt x="0" y="6"/>
                    </a:lnTo>
                    <a:lnTo>
                      <a:pt x="47" y="0"/>
                    </a:lnTo>
                    <a:lnTo>
                      <a:pt x="76" y="0"/>
                    </a:lnTo>
                    <a:lnTo>
                      <a:pt x="93" y="6"/>
                    </a:lnTo>
                    <a:lnTo>
                      <a:pt x="101" y="16"/>
                    </a:lnTo>
                    <a:lnTo>
                      <a:pt x="101" y="30"/>
                    </a:lnTo>
                    <a:lnTo>
                      <a:pt x="93" y="46"/>
                    </a:lnTo>
                    <a:lnTo>
                      <a:pt x="86" y="62"/>
                    </a:lnTo>
                    <a:lnTo>
                      <a:pt x="81" y="78"/>
                    </a:lnTo>
                    <a:lnTo>
                      <a:pt x="79" y="93"/>
                    </a:lnTo>
                    <a:lnTo>
                      <a:pt x="81" y="104"/>
                    </a:lnTo>
                    <a:lnTo>
                      <a:pt x="81" y="104"/>
                    </a:lnTo>
                    <a:lnTo>
                      <a:pt x="81" y="103"/>
                    </a:lnTo>
                    <a:close/>
                  </a:path>
                </a:pathLst>
              </a:custGeom>
              <a:solidFill>
                <a:srgbClr val="FF00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8613" name="Freeform 69"/>
              <p:cNvSpPr>
                <a:spLocks/>
              </p:cNvSpPr>
              <p:nvPr/>
            </p:nvSpPr>
            <p:spPr bwMode="auto">
              <a:xfrm>
                <a:off x="2258" y="3747"/>
                <a:ext cx="122" cy="132"/>
              </a:xfrm>
              <a:custGeom>
                <a:avLst/>
                <a:gdLst>
                  <a:gd name="T0" fmla="*/ 122 w 122"/>
                  <a:gd name="T1" fmla="*/ 2 h 132"/>
                  <a:gd name="T2" fmla="*/ 103 w 122"/>
                  <a:gd name="T3" fmla="*/ 132 h 132"/>
                  <a:gd name="T4" fmla="*/ 56 w 122"/>
                  <a:gd name="T5" fmla="*/ 131 h 132"/>
                  <a:gd name="T6" fmla="*/ 24 w 122"/>
                  <a:gd name="T7" fmla="*/ 125 h 132"/>
                  <a:gd name="T8" fmla="*/ 7 w 122"/>
                  <a:gd name="T9" fmla="*/ 115 h 132"/>
                  <a:gd name="T10" fmla="*/ 0 w 122"/>
                  <a:gd name="T11" fmla="*/ 103 h 132"/>
                  <a:gd name="T12" fmla="*/ 2 w 122"/>
                  <a:gd name="T13" fmla="*/ 87 h 132"/>
                  <a:gd name="T14" fmla="*/ 10 w 122"/>
                  <a:gd name="T15" fmla="*/ 71 h 132"/>
                  <a:gd name="T16" fmla="*/ 17 w 122"/>
                  <a:gd name="T17" fmla="*/ 52 h 132"/>
                  <a:gd name="T18" fmla="*/ 24 w 122"/>
                  <a:gd name="T19" fmla="*/ 35 h 132"/>
                  <a:gd name="T20" fmla="*/ 27 w 122"/>
                  <a:gd name="T21" fmla="*/ 18 h 132"/>
                  <a:gd name="T22" fmla="*/ 22 w 122"/>
                  <a:gd name="T23" fmla="*/ 2 h 132"/>
                  <a:gd name="T24" fmla="*/ 34 w 122"/>
                  <a:gd name="T25" fmla="*/ 3 h 132"/>
                  <a:gd name="T26" fmla="*/ 46 w 122"/>
                  <a:gd name="T27" fmla="*/ 3 h 132"/>
                  <a:gd name="T28" fmla="*/ 56 w 122"/>
                  <a:gd name="T29" fmla="*/ 2 h 132"/>
                  <a:gd name="T30" fmla="*/ 63 w 122"/>
                  <a:gd name="T31" fmla="*/ 2 h 132"/>
                  <a:gd name="T32" fmla="*/ 73 w 122"/>
                  <a:gd name="T33" fmla="*/ 1 h 132"/>
                  <a:gd name="T34" fmla="*/ 83 w 122"/>
                  <a:gd name="T35" fmla="*/ 0 h 132"/>
                  <a:gd name="T36" fmla="*/ 93 w 122"/>
                  <a:gd name="T37" fmla="*/ 0 h 132"/>
                  <a:gd name="T38" fmla="*/ 103 w 122"/>
                  <a:gd name="T39" fmla="*/ 0 h 132"/>
                  <a:gd name="T40" fmla="*/ 112 w 122"/>
                  <a:gd name="T41" fmla="*/ 1 h 132"/>
                  <a:gd name="T42" fmla="*/ 122 w 122"/>
                  <a:gd name="T43" fmla="*/ 2 h 132"/>
                  <a:gd name="T44" fmla="*/ 122 w 122"/>
                  <a:gd name="T45" fmla="*/ 2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22" h="132">
                    <a:moveTo>
                      <a:pt x="122" y="2"/>
                    </a:moveTo>
                    <a:lnTo>
                      <a:pt x="103" y="132"/>
                    </a:lnTo>
                    <a:lnTo>
                      <a:pt x="56" y="131"/>
                    </a:lnTo>
                    <a:lnTo>
                      <a:pt x="24" y="125"/>
                    </a:lnTo>
                    <a:lnTo>
                      <a:pt x="7" y="115"/>
                    </a:lnTo>
                    <a:lnTo>
                      <a:pt x="0" y="103"/>
                    </a:lnTo>
                    <a:lnTo>
                      <a:pt x="2" y="87"/>
                    </a:lnTo>
                    <a:lnTo>
                      <a:pt x="10" y="71"/>
                    </a:lnTo>
                    <a:lnTo>
                      <a:pt x="17" y="52"/>
                    </a:lnTo>
                    <a:lnTo>
                      <a:pt x="24" y="35"/>
                    </a:lnTo>
                    <a:lnTo>
                      <a:pt x="27" y="18"/>
                    </a:lnTo>
                    <a:lnTo>
                      <a:pt x="22" y="2"/>
                    </a:lnTo>
                    <a:lnTo>
                      <a:pt x="34" y="3"/>
                    </a:lnTo>
                    <a:lnTo>
                      <a:pt x="46" y="3"/>
                    </a:lnTo>
                    <a:lnTo>
                      <a:pt x="56" y="2"/>
                    </a:lnTo>
                    <a:lnTo>
                      <a:pt x="63" y="2"/>
                    </a:lnTo>
                    <a:lnTo>
                      <a:pt x="73" y="1"/>
                    </a:lnTo>
                    <a:lnTo>
                      <a:pt x="83" y="0"/>
                    </a:lnTo>
                    <a:lnTo>
                      <a:pt x="93" y="0"/>
                    </a:lnTo>
                    <a:lnTo>
                      <a:pt x="103" y="0"/>
                    </a:lnTo>
                    <a:lnTo>
                      <a:pt x="112" y="1"/>
                    </a:lnTo>
                    <a:lnTo>
                      <a:pt x="122" y="2"/>
                    </a:lnTo>
                    <a:lnTo>
                      <a:pt x="122" y="2"/>
                    </a:lnTo>
                    <a:close/>
                  </a:path>
                </a:pathLst>
              </a:custGeom>
              <a:solidFill>
                <a:srgbClr val="B3D9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8614" name="Freeform 70"/>
              <p:cNvSpPr>
                <a:spLocks/>
              </p:cNvSpPr>
              <p:nvPr/>
            </p:nvSpPr>
            <p:spPr bwMode="auto">
              <a:xfrm>
                <a:off x="2405" y="3749"/>
                <a:ext cx="88" cy="185"/>
              </a:xfrm>
              <a:custGeom>
                <a:avLst/>
                <a:gdLst>
                  <a:gd name="T0" fmla="*/ 88 w 88"/>
                  <a:gd name="T1" fmla="*/ 0 h 185"/>
                  <a:gd name="T2" fmla="*/ 88 w 88"/>
                  <a:gd name="T3" fmla="*/ 19 h 185"/>
                  <a:gd name="T4" fmla="*/ 88 w 88"/>
                  <a:gd name="T5" fmla="*/ 38 h 185"/>
                  <a:gd name="T6" fmla="*/ 86 w 88"/>
                  <a:gd name="T7" fmla="*/ 56 h 185"/>
                  <a:gd name="T8" fmla="*/ 86 w 88"/>
                  <a:gd name="T9" fmla="*/ 75 h 185"/>
                  <a:gd name="T10" fmla="*/ 86 w 88"/>
                  <a:gd name="T11" fmla="*/ 94 h 185"/>
                  <a:gd name="T12" fmla="*/ 83 w 88"/>
                  <a:gd name="T13" fmla="*/ 112 h 185"/>
                  <a:gd name="T14" fmla="*/ 81 w 88"/>
                  <a:gd name="T15" fmla="*/ 130 h 185"/>
                  <a:gd name="T16" fmla="*/ 76 w 88"/>
                  <a:gd name="T17" fmla="*/ 150 h 185"/>
                  <a:gd name="T18" fmla="*/ 71 w 88"/>
                  <a:gd name="T19" fmla="*/ 168 h 185"/>
                  <a:gd name="T20" fmla="*/ 64 w 88"/>
                  <a:gd name="T21" fmla="*/ 185 h 185"/>
                  <a:gd name="T22" fmla="*/ 34 w 88"/>
                  <a:gd name="T23" fmla="*/ 173 h 185"/>
                  <a:gd name="T24" fmla="*/ 14 w 88"/>
                  <a:gd name="T25" fmla="*/ 157 h 185"/>
                  <a:gd name="T26" fmla="*/ 2 w 88"/>
                  <a:gd name="T27" fmla="*/ 139 h 185"/>
                  <a:gd name="T28" fmla="*/ 0 w 88"/>
                  <a:gd name="T29" fmla="*/ 120 h 185"/>
                  <a:gd name="T30" fmla="*/ 2 w 88"/>
                  <a:gd name="T31" fmla="*/ 99 h 185"/>
                  <a:gd name="T32" fmla="*/ 7 w 88"/>
                  <a:gd name="T33" fmla="*/ 79 h 185"/>
                  <a:gd name="T34" fmla="*/ 12 w 88"/>
                  <a:gd name="T35" fmla="*/ 58 h 185"/>
                  <a:gd name="T36" fmla="*/ 17 w 88"/>
                  <a:gd name="T37" fmla="*/ 38 h 185"/>
                  <a:gd name="T38" fmla="*/ 22 w 88"/>
                  <a:gd name="T39" fmla="*/ 18 h 185"/>
                  <a:gd name="T40" fmla="*/ 19 w 88"/>
                  <a:gd name="T41" fmla="*/ 0 h 185"/>
                  <a:gd name="T42" fmla="*/ 88 w 88"/>
                  <a:gd name="T43" fmla="*/ 0 h 185"/>
                  <a:gd name="T44" fmla="*/ 88 w 88"/>
                  <a:gd name="T45" fmla="*/ 0 h 1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88" h="185">
                    <a:moveTo>
                      <a:pt x="88" y="0"/>
                    </a:moveTo>
                    <a:lnTo>
                      <a:pt x="88" y="19"/>
                    </a:lnTo>
                    <a:lnTo>
                      <a:pt x="88" y="38"/>
                    </a:lnTo>
                    <a:lnTo>
                      <a:pt x="86" y="56"/>
                    </a:lnTo>
                    <a:lnTo>
                      <a:pt x="86" y="75"/>
                    </a:lnTo>
                    <a:lnTo>
                      <a:pt x="86" y="94"/>
                    </a:lnTo>
                    <a:lnTo>
                      <a:pt x="83" y="112"/>
                    </a:lnTo>
                    <a:lnTo>
                      <a:pt x="81" y="130"/>
                    </a:lnTo>
                    <a:lnTo>
                      <a:pt x="76" y="150"/>
                    </a:lnTo>
                    <a:lnTo>
                      <a:pt x="71" y="168"/>
                    </a:lnTo>
                    <a:lnTo>
                      <a:pt x="64" y="185"/>
                    </a:lnTo>
                    <a:lnTo>
                      <a:pt x="34" y="173"/>
                    </a:lnTo>
                    <a:lnTo>
                      <a:pt x="14" y="157"/>
                    </a:lnTo>
                    <a:lnTo>
                      <a:pt x="2" y="139"/>
                    </a:lnTo>
                    <a:lnTo>
                      <a:pt x="0" y="120"/>
                    </a:lnTo>
                    <a:lnTo>
                      <a:pt x="2" y="99"/>
                    </a:lnTo>
                    <a:lnTo>
                      <a:pt x="7" y="79"/>
                    </a:lnTo>
                    <a:lnTo>
                      <a:pt x="12" y="58"/>
                    </a:lnTo>
                    <a:lnTo>
                      <a:pt x="17" y="38"/>
                    </a:lnTo>
                    <a:lnTo>
                      <a:pt x="22" y="18"/>
                    </a:lnTo>
                    <a:lnTo>
                      <a:pt x="19" y="0"/>
                    </a:lnTo>
                    <a:lnTo>
                      <a:pt x="88" y="0"/>
                    </a:lnTo>
                    <a:lnTo>
                      <a:pt x="88" y="0"/>
                    </a:lnTo>
                    <a:close/>
                  </a:path>
                </a:pathLst>
              </a:custGeom>
              <a:solidFill>
                <a:srgbClr val="FF00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8615" name="Freeform 71"/>
              <p:cNvSpPr>
                <a:spLocks/>
              </p:cNvSpPr>
              <p:nvPr/>
            </p:nvSpPr>
            <p:spPr bwMode="auto">
              <a:xfrm>
                <a:off x="2184" y="3977"/>
                <a:ext cx="275" cy="147"/>
              </a:xfrm>
              <a:custGeom>
                <a:avLst/>
                <a:gdLst>
                  <a:gd name="T0" fmla="*/ 265 w 275"/>
                  <a:gd name="T1" fmla="*/ 86 h 147"/>
                  <a:gd name="T2" fmla="*/ 262 w 275"/>
                  <a:gd name="T3" fmla="*/ 94 h 147"/>
                  <a:gd name="T4" fmla="*/ 262 w 275"/>
                  <a:gd name="T5" fmla="*/ 100 h 147"/>
                  <a:gd name="T6" fmla="*/ 265 w 275"/>
                  <a:gd name="T7" fmla="*/ 106 h 147"/>
                  <a:gd name="T8" fmla="*/ 270 w 275"/>
                  <a:gd name="T9" fmla="*/ 113 h 147"/>
                  <a:gd name="T10" fmla="*/ 272 w 275"/>
                  <a:gd name="T11" fmla="*/ 120 h 147"/>
                  <a:gd name="T12" fmla="*/ 275 w 275"/>
                  <a:gd name="T13" fmla="*/ 126 h 147"/>
                  <a:gd name="T14" fmla="*/ 275 w 275"/>
                  <a:gd name="T15" fmla="*/ 131 h 147"/>
                  <a:gd name="T16" fmla="*/ 272 w 275"/>
                  <a:gd name="T17" fmla="*/ 137 h 147"/>
                  <a:gd name="T18" fmla="*/ 267 w 275"/>
                  <a:gd name="T19" fmla="*/ 143 h 147"/>
                  <a:gd name="T20" fmla="*/ 258 w 275"/>
                  <a:gd name="T21" fmla="*/ 147 h 147"/>
                  <a:gd name="T22" fmla="*/ 240 w 275"/>
                  <a:gd name="T23" fmla="*/ 129 h 147"/>
                  <a:gd name="T24" fmla="*/ 216 w 275"/>
                  <a:gd name="T25" fmla="*/ 114 h 147"/>
                  <a:gd name="T26" fmla="*/ 184 w 275"/>
                  <a:gd name="T27" fmla="*/ 100 h 147"/>
                  <a:gd name="T28" fmla="*/ 150 w 275"/>
                  <a:gd name="T29" fmla="*/ 89 h 147"/>
                  <a:gd name="T30" fmla="*/ 113 w 275"/>
                  <a:gd name="T31" fmla="*/ 78 h 147"/>
                  <a:gd name="T32" fmla="*/ 79 w 275"/>
                  <a:gd name="T33" fmla="*/ 66 h 147"/>
                  <a:gd name="T34" fmla="*/ 47 w 275"/>
                  <a:gd name="T35" fmla="*/ 54 h 147"/>
                  <a:gd name="T36" fmla="*/ 22 w 275"/>
                  <a:gd name="T37" fmla="*/ 39 h 147"/>
                  <a:gd name="T38" fmla="*/ 8 w 275"/>
                  <a:gd name="T39" fmla="*/ 22 h 147"/>
                  <a:gd name="T40" fmla="*/ 0 w 275"/>
                  <a:gd name="T41" fmla="*/ 0 h 147"/>
                  <a:gd name="T42" fmla="*/ 35 w 275"/>
                  <a:gd name="T43" fmla="*/ 2 h 147"/>
                  <a:gd name="T44" fmla="*/ 69 w 275"/>
                  <a:gd name="T45" fmla="*/ 6 h 147"/>
                  <a:gd name="T46" fmla="*/ 101 w 275"/>
                  <a:gd name="T47" fmla="*/ 11 h 147"/>
                  <a:gd name="T48" fmla="*/ 130 w 275"/>
                  <a:gd name="T49" fmla="*/ 18 h 147"/>
                  <a:gd name="T50" fmla="*/ 160 w 275"/>
                  <a:gd name="T51" fmla="*/ 27 h 147"/>
                  <a:gd name="T52" fmla="*/ 184 w 275"/>
                  <a:gd name="T53" fmla="*/ 36 h 147"/>
                  <a:gd name="T54" fmla="*/ 209 w 275"/>
                  <a:gd name="T55" fmla="*/ 48 h 147"/>
                  <a:gd name="T56" fmla="*/ 231 w 275"/>
                  <a:gd name="T57" fmla="*/ 59 h 147"/>
                  <a:gd name="T58" fmla="*/ 250 w 275"/>
                  <a:gd name="T59" fmla="*/ 73 h 147"/>
                  <a:gd name="T60" fmla="*/ 265 w 275"/>
                  <a:gd name="T61" fmla="*/ 86 h 147"/>
                  <a:gd name="T62" fmla="*/ 265 w 275"/>
                  <a:gd name="T63" fmla="*/ 86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75" h="147">
                    <a:moveTo>
                      <a:pt x="265" y="86"/>
                    </a:moveTo>
                    <a:lnTo>
                      <a:pt x="262" y="94"/>
                    </a:lnTo>
                    <a:lnTo>
                      <a:pt x="262" y="100"/>
                    </a:lnTo>
                    <a:lnTo>
                      <a:pt x="265" y="106"/>
                    </a:lnTo>
                    <a:lnTo>
                      <a:pt x="270" y="113"/>
                    </a:lnTo>
                    <a:lnTo>
                      <a:pt x="272" y="120"/>
                    </a:lnTo>
                    <a:lnTo>
                      <a:pt x="275" y="126"/>
                    </a:lnTo>
                    <a:lnTo>
                      <a:pt x="275" y="131"/>
                    </a:lnTo>
                    <a:lnTo>
                      <a:pt x="272" y="137"/>
                    </a:lnTo>
                    <a:lnTo>
                      <a:pt x="267" y="143"/>
                    </a:lnTo>
                    <a:lnTo>
                      <a:pt x="258" y="147"/>
                    </a:lnTo>
                    <a:lnTo>
                      <a:pt x="240" y="129"/>
                    </a:lnTo>
                    <a:lnTo>
                      <a:pt x="216" y="114"/>
                    </a:lnTo>
                    <a:lnTo>
                      <a:pt x="184" y="100"/>
                    </a:lnTo>
                    <a:lnTo>
                      <a:pt x="150" y="89"/>
                    </a:lnTo>
                    <a:lnTo>
                      <a:pt x="113" y="78"/>
                    </a:lnTo>
                    <a:lnTo>
                      <a:pt x="79" y="66"/>
                    </a:lnTo>
                    <a:lnTo>
                      <a:pt x="47" y="54"/>
                    </a:lnTo>
                    <a:lnTo>
                      <a:pt x="22" y="39"/>
                    </a:lnTo>
                    <a:lnTo>
                      <a:pt x="8" y="22"/>
                    </a:lnTo>
                    <a:lnTo>
                      <a:pt x="0" y="0"/>
                    </a:lnTo>
                    <a:lnTo>
                      <a:pt x="35" y="2"/>
                    </a:lnTo>
                    <a:lnTo>
                      <a:pt x="69" y="6"/>
                    </a:lnTo>
                    <a:lnTo>
                      <a:pt x="101" y="11"/>
                    </a:lnTo>
                    <a:lnTo>
                      <a:pt x="130" y="18"/>
                    </a:lnTo>
                    <a:lnTo>
                      <a:pt x="160" y="27"/>
                    </a:lnTo>
                    <a:lnTo>
                      <a:pt x="184" y="36"/>
                    </a:lnTo>
                    <a:lnTo>
                      <a:pt x="209" y="48"/>
                    </a:lnTo>
                    <a:lnTo>
                      <a:pt x="231" y="59"/>
                    </a:lnTo>
                    <a:lnTo>
                      <a:pt x="250" y="73"/>
                    </a:lnTo>
                    <a:lnTo>
                      <a:pt x="265" y="86"/>
                    </a:lnTo>
                    <a:lnTo>
                      <a:pt x="265" y="86"/>
                    </a:lnTo>
                    <a:close/>
                  </a:path>
                </a:pathLst>
              </a:custGeom>
              <a:solidFill>
                <a:srgbClr val="00FF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8616" name="Freeform 72"/>
              <p:cNvSpPr>
                <a:spLocks/>
              </p:cNvSpPr>
              <p:nvPr/>
            </p:nvSpPr>
            <p:spPr bwMode="auto">
              <a:xfrm>
                <a:off x="1611" y="3893"/>
                <a:ext cx="272" cy="151"/>
              </a:xfrm>
              <a:custGeom>
                <a:avLst/>
                <a:gdLst>
                  <a:gd name="T0" fmla="*/ 272 w 272"/>
                  <a:gd name="T1" fmla="*/ 151 h 151"/>
                  <a:gd name="T2" fmla="*/ 0 w 272"/>
                  <a:gd name="T3" fmla="*/ 0 h 151"/>
                  <a:gd name="T4" fmla="*/ 272 w 272"/>
                  <a:gd name="T5" fmla="*/ 144 h 151"/>
                  <a:gd name="T6" fmla="*/ 272 w 272"/>
                  <a:gd name="T7" fmla="*/ 151 h 151"/>
                  <a:gd name="T8" fmla="*/ 272 w 272"/>
                  <a:gd name="T9" fmla="*/ 151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2" h="151">
                    <a:moveTo>
                      <a:pt x="272" y="151"/>
                    </a:moveTo>
                    <a:lnTo>
                      <a:pt x="0" y="0"/>
                    </a:lnTo>
                    <a:lnTo>
                      <a:pt x="272" y="144"/>
                    </a:lnTo>
                    <a:lnTo>
                      <a:pt x="272" y="151"/>
                    </a:lnTo>
                    <a:lnTo>
                      <a:pt x="272" y="151"/>
                    </a:lnTo>
                    <a:close/>
                  </a:path>
                </a:pathLst>
              </a:custGeom>
              <a:solidFill>
                <a:srgbClr val="0019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8617" name="Freeform 73"/>
              <p:cNvSpPr>
                <a:spLocks/>
              </p:cNvSpPr>
              <p:nvPr/>
            </p:nvSpPr>
            <p:spPr bwMode="auto">
              <a:xfrm>
                <a:off x="1824" y="4015"/>
                <a:ext cx="309" cy="109"/>
              </a:xfrm>
              <a:custGeom>
                <a:avLst/>
                <a:gdLst>
                  <a:gd name="T0" fmla="*/ 309 w 309"/>
                  <a:gd name="T1" fmla="*/ 25 h 109"/>
                  <a:gd name="T2" fmla="*/ 306 w 309"/>
                  <a:gd name="T3" fmla="*/ 37 h 109"/>
                  <a:gd name="T4" fmla="*/ 296 w 309"/>
                  <a:gd name="T5" fmla="*/ 46 h 109"/>
                  <a:gd name="T6" fmla="*/ 284 w 309"/>
                  <a:gd name="T7" fmla="*/ 54 h 109"/>
                  <a:gd name="T8" fmla="*/ 267 w 309"/>
                  <a:gd name="T9" fmla="*/ 62 h 109"/>
                  <a:gd name="T10" fmla="*/ 250 w 309"/>
                  <a:gd name="T11" fmla="*/ 68 h 109"/>
                  <a:gd name="T12" fmla="*/ 230 w 309"/>
                  <a:gd name="T13" fmla="*/ 75 h 109"/>
                  <a:gd name="T14" fmla="*/ 208 w 309"/>
                  <a:gd name="T15" fmla="*/ 80 h 109"/>
                  <a:gd name="T16" fmla="*/ 186 w 309"/>
                  <a:gd name="T17" fmla="*/ 85 h 109"/>
                  <a:gd name="T18" fmla="*/ 167 w 309"/>
                  <a:gd name="T19" fmla="*/ 91 h 109"/>
                  <a:gd name="T20" fmla="*/ 147 w 309"/>
                  <a:gd name="T21" fmla="*/ 96 h 109"/>
                  <a:gd name="T22" fmla="*/ 135 w 309"/>
                  <a:gd name="T23" fmla="*/ 99 h 109"/>
                  <a:gd name="T24" fmla="*/ 122 w 309"/>
                  <a:gd name="T25" fmla="*/ 102 h 109"/>
                  <a:gd name="T26" fmla="*/ 110 w 309"/>
                  <a:gd name="T27" fmla="*/ 103 h 109"/>
                  <a:gd name="T28" fmla="*/ 95 w 309"/>
                  <a:gd name="T29" fmla="*/ 105 h 109"/>
                  <a:gd name="T30" fmla="*/ 83 w 309"/>
                  <a:gd name="T31" fmla="*/ 107 h 109"/>
                  <a:gd name="T32" fmla="*/ 69 w 309"/>
                  <a:gd name="T33" fmla="*/ 108 h 109"/>
                  <a:gd name="T34" fmla="*/ 54 w 309"/>
                  <a:gd name="T35" fmla="*/ 108 h 109"/>
                  <a:gd name="T36" fmla="*/ 39 w 309"/>
                  <a:gd name="T37" fmla="*/ 109 h 109"/>
                  <a:gd name="T38" fmla="*/ 24 w 309"/>
                  <a:gd name="T39" fmla="*/ 109 h 109"/>
                  <a:gd name="T40" fmla="*/ 7 w 309"/>
                  <a:gd name="T41" fmla="*/ 108 h 109"/>
                  <a:gd name="T42" fmla="*/ 0 w 309"/>
                  <a:gd name="T43" fmla="*/ 93 h 109"/>
                  <a:gd name="T44" fmla="*/ 5 w 309"/>
                  <a:gd name="T45" fmla="*/ 81 h 109"/>
                  <a:gd name="T46" fmla="*/ 17 w 309"/>
                  <a:gd name="T47" fmla="*/ 71 h 109"/>
                  <a:gd name="T48" fmla="*/ 37 w 309"/>
                  <a:gd name="T49" fmla="*/ 63 h 109"/>
                  <a:gd name="T50" fmla="*/ 64 w 309"/>
                  <a:gd name="T51" fmla="*/ 56 h 109"/>
                  <a:gd name="T52" fmla="*/ 93 w 309"/>
                  <a:gd name="T53" fmla="*/ 51 h 109"/>
                  <a:gd name="T54" fmla="*/ 122 w 309"/>
                  <a:gd name="T55" fmla="*/ 45 h 109"/>
                  <a:gd name="T56" fmla="*/ 152 w 309"/>
                  <a:gd name="T57" fmla="*/ 39 h 109"/>
                  <a:gd name="T58" fmla="*/ 181 w 309"/>
                  <a:gd name="T59" fmla="*/ 33 h 109"/>
                  <a:gd name="T60" fmla="*/ 203 w 309"/>
                  <a:gd name="T61" fmla="*/ 25 h 109"/>
                  <a:gd name="T62" fmla="*/ 216 w 309"/>
                  <a:gd name="T63" fmla="*/ 21 h 109"/>
                  <a:gd name="T64" fmla="*/ 230 w 309"/>
                  <a:gd name="T65" fmla="*/ 16 h 109"/>
                  <a:gd name="T66" fmla="*/ 245 w 309"/>
                  <a:gd name="T67" fmla="*/ 11 h 109"/>
                  <a:gd name="T68" fmla="*/ 257 w 309"/>
                  <a:gd name="T69" fmla="*/ 6 h 109"/>
                  <a:gd name="T70" fmla="*/ 272 w 309"/>
                  <a:gd name="T71" fmla="*/ 3 h 109"/>
                  <a:gd name="T72" fmla="*/ 284 w 309"/>
                  <a:gd name="T73" fmla="*/ 0 h 109"/>
                  <a:gd name="T74" fmla="*/ 294 w 309"/>
                  <a:gd name="T75" fmla="*/ 1 h 109"/>
                  <a:gd name="T76" fmla="*/ 301 w 309"/>
                  <a:gd name="T77" fmla="*/ 6 h 109"/>
                  <a:gd name="T78" fmla="*/ 309 w 309"/>
                  <a:gd name="T79" fmla="*/ 14 h 109"/>
                  <a:gd name="T80" fmla="*/ 309 w 309"/>
                  <a:gd name="T81" fmla="*/ 25 h 109"/>
                  <a:gd name="T82" fmla="*/ 309 w 309"/>
                  <a:gd name="T83" fmla="*/ 25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309" h="109">
                    <a:moveTo>
                      <a:pt x="309" y="25"/>
                    </a:moveTo>
                    <a:lnTo>
                      <a:pt x="306" y="37"/>
                    </a:lnTo>
                    <a:lnTo>
                      <a:pt x="296" y="46"/>
                    </a:lnTo>
                    <a:lnTo>
                      <a:pt x="284" y="54"/>
                    </a:lnTo>
                    <a:lnTo>
                      <a:pt x="267" y="62"/>
                    </a:lnTo>
                    <a:lnTo>
                      <a:pt x="250" y="68"/>
                    </a:lnTo>
                    <a:lnTo>
                      <a:pt x="230" y="75"/>
                    </a:lnTo>
                    <a:lnTo>
                      <a:pt x="208" y="80"/>
                    </a:lnTo>
                    <a:lnTo>
                      <a:pt x="186" y="85"/>
                    </a:lnTo>
                    <a:lnTo>
                      <a:pt x="167" y="91"/>
                    </a:lnTo>
                    <a:lnTo>
                      <a:pt x="147" y="96"/>
                    </a:lnTo>
                    <a:lnTo>
                      <a:pt x="135" y="99"/>
                    </a:lnTo>
                    <a:lnTo>
                      <a:pt x="122" y="102"/>
                    </a:lnTo>
                    <a:lnTo>
                      <a:pt x="110" y="103"/>
                    </a:lnTo>
                    <a:lnTo>
                      <a:pt x="95" y="105"/>
                    </a:lnTo>
                    <a:lnTo>
                      <a:pt x="83" y="107"/>
                    </a:lnTo>
                    <a:lnTo>
                      <a:pt x="69" y="108"/>
                    </a:lnTo>
                    <a:lnTo>
                      <a:pt x="54" y="108"/>
                    </a:lnTo>
                    <a:lnTo>
                      <a:pt x="39" y="109"/>
                    </a:lnTo>
                    <a:lnTo>
                      <a:pt x="24" y="109"/>
                    </a:lnTo>
                    <a:lnTo>
                      <a:pt x="7" y="108"/>
                    </a:lnTo>
                    <a:lnTo>
                      <a:pt x="0" y="93"/>
                    </a:lnTo>
                    <a:lnTo>
                      <a:pt x="5" y="81"/>
                    </a:lnTo>
                    <a:lnTo>
                      <a:pt x="17" y="71"/>
                    </a:lnTo>
                    <a:lnTo>
                      <a:pt x="37" y="63"/>
                    </a:lnTo>
                    <a:lnTo>
                      <a:pt x="64" y="56"/>
                    </a:lnTo>
                    <a:lnTo>
                      <a:pt x="93" y="51"/>
                    </a:lnTo>
                    <a:lnTo>
                      <a:pt x="122" y="45"/>
                    </a:lnTo>
                    <a:lnTo>
                      <a:pt x="152" y="39"/>
                    </a:lnTo>
                    <a:lnTo>
                      <a:pt x="181" y="33"/>
                    </a:lnTo>
                    <a:lnTo>
                      <a:pt x="203" y="25"/>
                    </a:lnTo>
                    <a:lnTo>
                      <a:pt x="216" y="21"/>
                    </a:lnTo>
                    <a:lnTo>
                      <a:pt x="230" y="16"/>
                    </a:lnTo>
                    <a:lnTo>
                      <a:pt x="245" y="11"/>
                    </a:lnTo>
                    <a:lnTo>
                      <a:pt x="257" y="6"/>
                    </a:lnTo>
                    <a:lnTo>
                      <a:pt x="272" y="3"/>
                    </a:lnTo>
                    <a:lnTo>
                      <a:pt x="284" y="0"/>
                    </a:lnTo>
                    <a:lnTo>
                      <a:pt x="294" y="1"/>
                    </a:lnTo>
                    <a:lnTo>
                      <a:pt x="301" y="6"/>
                    </a:lnTo>
                    <a:lnTo>
                      <a:pt x="309" y="14"/>
                    </a:lnTo>
                    <a:lnTo>
                      <a:pt x="309" y="25"/>
                    </a:lnTo>
                    <a:lnTo>
                      <a:pt x="309" y="25"/>
                    </a:lnTo>
                    <a:close/>
                  </a:path>
                </a:pathLst>
              </a:custGeom>
              <a:solidFill>
                <a:srgbClr val="D18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8618" name="Freeform 74"/>
              <p:cNvSpPr>
                <a:spLocks/>
              </p:cNvSpPr>
              <p:nvPr/>
            </p:nvSpPr>
            <p:spPr bwMode="auto">
              <a:xfrm>
                <a:off x="1839" y="4058"/>
                <a:ext cx="451" cy="176"/>
              </a:xfrm>
              <a:custGeom>
                <a:avLst/>
                <a:gdLst>
                  <a:gd name="T0" fmla="*/ 345 w 451"/>
                  <a:gd name="T1" fmla="*/ 0 h 176"/>
                  <a:gd name="T2" fmla="*/ 355 w 451"/>
                  <a:gd name="T3" fmla="*/ 14 h 176"/>
                  <a:gd name="T4" fmla="*/ 367 w 451"/>
                  <a:gd name="T5" fmla="*/ 27 h 176"/>
                  <a:gd name="T6" fmla="*/ 384 w 451"/>
                  <a:gd name="T7" fmla="*/ 41 h 176"/>
                  <a:gd name="T8" fmla="*/ 404 w 451"/>
                  <a:gd name="T9" fmla="*/ 53 h 176"/>
                  <a:gd name="T10" fmla="*/ 421 w 451"/>
                  <a:gd name="T11" fmla="*/ 66 h 176"/>
                  <a:gd name="T12" fmla="*/ 436 w 451"/>
                  <a:gd name="T13" fmla="*/ 80 h 176"/>
                  <a:gd name="T14" fmla="*/ 446 w 451"/>
                  <a:gd name="T15" fmla="*/ 93 h 176"/>
                  <a:gd name="T16" fmla="*/ 451 w 451"/>
                  <a:gd name="T17" fmla="*/ 107 h 176"/>
                  <a:gd name="T18" fmla="*/ 443 w 451"/>
                  <a:gd name="T19" fmla="*/ 123 h 176"/>
                  <a:gd name="T20" fmla="*/ 426 w 451"/>
                  <a:gd name="T21" fmla="*/ 139 h 176"/>
                  <a:gd name="T22" fmla="*/ 409 w 451"/>
                  <a:gd name="T23" fmla="*/ 148 h 176"/>
                  <a:gd name="T24" fmla="*/ 389 w 451"/>
                  <a:gd name="T25" fmla="*/ 156 h 176"/>
                  <a:gd name="T26" fmla="*/ 370 w 451"/>
                  <a:gd name="T27" fmla="*/ 162 h 176"/>
                  <a:gd name="T28" fmla="*/ 348 w 451"/>
                  <a:gd name="T29" fmla="*/ 168 h 176"/>
                  <a:gd name="T30" fmla="*/ 328 w 451"/>
                  <a:gd name="T31" fmla="*/ 171 h 176"/>
                  <a:gd name="T32" fmla="*/ 306 w 451"/>
                  <a:gd name="T33" fmla="*/ 173 h 176"/>
                  <a:gd name="T34" fmla="*/ 284 w 451"/>
                  <a:gd name="T35" fmla="*/ 176 h 176"/>
                  <a:gd name="T36" fmla="*/ 262 w 451"/>
                  <a:gd name="T37" fmla="*/ 176 h 176"/>
                  <a:gd name="T38" fmla="*/ 240 w 451"/>
                  <a:gd name="T39" fmla="*/ 174 h 176"/>
                  <a:gd name="T40" fmla="*/ 220 w 451"/>
                  <a:gd name="T41" fmla="*/ 171 h 176"/>
                  <a:gd name="T42" fmla="*/ 196 w 451"/>
                  <a:gd name="T43" fmla="*/ 165 h 176"/>
                  <a:gd name="T44" fmla="*/ 171 w 451"/>
                  <a:gd name="T45" fmla="*/ 158 h 176"/>
                  <a:gd name="T46" fmla="*/ 147 w 451"/>
                  <a:gd name="T47" fmla="*/ 152 h 176"/>
                  <a:gd name="T48" fmla="*/ 122 w 451"/>
                  <a:gd name="T49" fmla="*/ 145 h 176"/>
                  <a:gd name="T50" fmla="*/ 98 w 451"/>
                  <a:gd name="T51" fmla="*/ 137 h 176"/>
                  <a:gd name="T52" fmla="*/ 76 w 451"/>
                  <a:gd name="T53" fmla="*/ 128 h 176"/>
                  <a:gd name="T54" fmla="*/ 54 w 451"/>
                  <a:gd name="T55" fmla="*/ 118 h 176"/>
                  <a:gd name="T56" fmla="*/ 34 w 451"/>
                  <a:gd name="T57" fmla="*/ 108 h 176"/>
                  <a:gd name="T58" fmla="*/ 17 w 451"/>
                  <a:gd name="T59" fmla="*/ 98 h 176"/>
                  <a:gd name="T60" fmla="*/ 0 w 451"/>
                  <a:gd name="T61" fmla="*/ 85 h 176"/>
                  <a:gd name="T62" fmla="*/ 41 w 451"/>
                  <a:gd name="T63" fmla="*/ 85 h 176"/>
                  <a:gd name="T64" fmla="*/ 80 w 451"/>
                  <a:gd name="T65" fmla="*/ 81 h 176"/>
                  <a:gd name="T66" fmla="*/ 120 w 451"/>
                  <a:gd name="T67" fmla="*/ 75 h 176"/>
                  <a:gd name="T68" fmla="*/ 154 w 451"/>
                  <a:gd name="T69" fmla="*/ 67 h 176"/>
                  <a:gd name="T70" fmla="*/ 191 w 451"/>
                  <a:gd name="T71" fmla="*/ 57 h 176"/>
                  <a:gd name="T72" fmla="*/ 223 w 451"/>
                  <a:gd name="T73" fmla="*/ 46 h 176"/>
                  <a:gd name="T74" fmla="*/ 257 w 451"/>
                  <a:gd name="T75" fmla="*/ 35 h 176"/>
                  <a:gd name="T76" fmla="*/ 286 w 451"/>
                  <a:gd name="T77" fmla="*/ 22 h 176"/>
                  <a:gd name="T78" fmla="*/ 318 w 451"/>
                  <a:gd name="T79" fmla="*/ 11 h 176"/>
                  <a:gd name="T80" fmla="*/ 345 w 451"/>
                  <a:gd name="T81" fmla="*/ 0 h 176"/>
                  <a:gd name="T82" fmla="*/ 345 w 451"/>
                  <a:gd name="T83" fmla="*/ 0 h 1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51" h="176">
                    <a:moveTo>
                      <a:pt x="345" y="0"/>
                    </a:moveTo>
                    <a:lnTo>
                      <a:pt x="355" y="14"/>
                    </a:lnTo>
                    <a:lnTo>
                      <a:pt x="367" y="27"/>
                    </a:lnTo>
                    <a:lnTo>
                      <a:pt x="384" y="41"/>
                    </a:lnTo>
                    <a:lnTo>
                      <a:pt x="404" y="53"/>
                    </a:lnTo>
                    <a:lnTo>
                      <a:pt x="421" y="66"/>
                    </a:lnTo>
                    <a:lnTo>
                      <a:pt x="436" y="80"/>
                    </a:lnTo>
                    <a:lnTo>
                      <a:pt x="446" y="93"/>
                    </a:lnTo>
                    <a:lnTo>
                      <a:pt x="451" y="107"/>
                    </a:lnTo>
                    <a:lnTo>
                      <a:pt x="443" y="123"/>
                    </a:lnTo>
                    <a:lnTo>
                      <a:pt x="426" y="139"/>
                    </a:lnTo>
                    <a:lnTo>
                      <a:pt x="409" y="148"/>
                    </a:lnTo>
                    <a:lnTo>
                      <a:pt x="389" y="156"/>
                    </a:lnTo>
                    <a:lnTo>
                      <a:pt x="370" y="162"/>
                    </a:lnTo>
                    <a:lnTo>
                      <a:pt x="348" y="168"/>
                    </a:lnTo>
                    <a:lnTo>
                      <a:pt x="328" y="171"/>
                    </a:lnTo>
                    <a:lnTo>
                      <a:pt x="306" y="173"/>
                    </a:lnTo>
                    <a:lnTo>
                      <a:pt x="284" y="176"/>
                    </a:lnTo>
                    <a:lnTo>
                      <a:pt x="262" y="176"/>
                    </a:lnTo>
                    <a:lnTo>
                      <a:pt x="240" y="174"/>
                    </a:lnTo>
                    <a:lnTo>
                      <a:pt x="220" y="171"/>
                    </a:lnTo>
                    <a:lnTo>
                      <a:pt x="196" y="165"/>
                    </a:lnTo>
                    <a:lnTo>
                      <a:pt x="171" y="158"/>
                    </a:lnTo>
                    <a:lnTo>
                      <a:pt x="147" y="152"/>
                    </a:lnTo>
                    <a:lnTo>
                      <a:pt x="122" y="145"/>
                    </a:lnTo>
                    <a:lnTo>
                      <a:pt x="98" y="137"/>
                    </a:lnTo>
                    <a:lnTo>
                      <a:pt x="76" y="128"/>
                    </a:lnTo>
                    <a:lnTo>
                      <a:pt x="54" y="118"/>
                    </a:lnTo>
                    <a:lnTo>
                      <a:pt x="34" y="108"/>
                    </a:lnTo>
                    <a:lnTo>
                      <a:pt x="17" y="98"/>
                    </a:lnTo>
                    <a:lnTo>
                      <a:pt x="0" y="85"/>
                    </a:lnTo>
                    <a:lnTo>
                      <a:pt x="41" y="85"/>
                    </a:lnTo>
                    <a:lnTo>
                      <a:pt x="80" y="81"/>
                    </a:lnTo>
                    <a:lnTo>
                      <a:pt x="120" y="75"/>
                    </a:lnTo>
                    <a:lnTo>
                      <a:pt x="154" y="67"/>
                    </a:lnTo>
                    <a:lnTo>
                      <a:pt x="191" y="57"/>
                    </a:lnTo>
                    <a:lnTo>
                      <a:pt x="223" y="46"/>
                    </a:lnTo>
                    <a:lnTo>
                      <a:pt x="257" y="35"/>
                    </a:lnTo>
                    <a:lnTo>
                      <a:pt x="286" y="22"/>
                    </a:lnTo>
                    <a:lnTo>
                      <a:pt x="318" y="11"/>
                    </a:lnTo>
                    <a:lnTo>
                      <a:pt x="345" y="0"/>
                    </a:lnTo>
                    <a:lnTo>
                      <a:pt x="345" y="0"/>
                    </a:lnTo>
                    <a:close/>
                  </a:path>
                </a:pathLst>
              </a:custGeom>
              <a:solidFill>
                <a:srgbClr val="B34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08619" name="Group 75"/>
              <p:cNvGrpSpPr>
                <a:grpSpLocks/>
              </p:cNvGrpSpPr>
              <p:nvPr/>
            </p:nvGrpSpPr>
            <p:grpSpPr bwMode="auto">
              <a:xfrm rot="-665025">
                <a:off x="1241" y="3611"/>
                <a:ext cx="1166" cy="666"/>
                <a:chOff x="1226" y="3481"/>
                <a:chExt cx="1166" cy="666"/>
              </a:xfrm>
            </p:grpSpPr>
            <p:sp>
              <p:nvSpPr>
                <p:cNvPr id="108620" name="Freeform 76"/>
                <p:cNvSpPr>
                  <a:spLocks/>
                </p:cNvSpPr>
                <p:nvPr/>
              </p:nvSpPr>
              <p:spPr bwMode="auto">
                <a:xfrm>
                  <a:off x="1439" y="3481"/>
                  <a:ext cx="892" cy="666"/>
                </a:xfrm>
                <a:custGeom>
                  <a:avLst/>
                  <a:gdLst>
                    <a:gd name="T0" fmla="*/ 620 w 892"/>
                    <a:gd name="T1" fmla="*/ 342 h 666"/>
                    <a:gd name="T2" fmla="*/ 622 w 892"/>
                    <a:gd name="T3" fmla="*/ 394 h 666"/>
                    <a:gd name="T4" fmla="*/ 637 w 892"/>
                    <a:gd name="T5" fmla="*/ 448 h 666"/>
                    <a:gd name="T6" fmla="*/ 676 w 892"/>
                    <a:gd name="T7" fmla="*/ 496 h 666"/>
                    <a:gd name="T8" fmla="*/ 755 w 892"/>
                    <a:gd name="T9" fmla="*/ 534 h 666"/>
                    <a:gd name="T10" fmla="*/ 828 w 892"/>
                    <a:gd name="T11" fmla="*/ 557 h 666"/>
                    <a:gd name="T12" fmla="*/ 858 w 892"/>
                    <a:gd name="T13" fmla="*/ 578 h 666"/>
                    <a:gd name="T14" fmla="*/ 882 w 892"/>
                    <a:gd name="T15" fmla="*/ 602 h 666"/>
                    <a:gd name="T16" fmla="*/ 892 w 892"/>
                    <a:gd name="T17" fmla="*/ 628 h 666"/>
                    <a:gd name="T18" fmla="*/ 882 w 892"/>
                    <a:gd name="T19" fmla="*/ 654 h 666"/>
                    <a:gd name="T20" fmla="*/ 850 w 892"/>
                    <a:gd name="T21" fmla="*/ 647 h 666"/>
                    <a:gd name="T22" fmla="*/ 809 w 892"/>
                    <a:gd name="T23" fmla="*/ 608 h 666"/>
                    <a:gd name="T24" fmla="*/ 762 w 892"/>
                    <a:gd name="T25" fmla="*/ 568 h 666"/>
                    <a:gd name="T26" fmla="*/ 711 w 892"/>
                    <a:gd name="T27" fmla="*/ 530 h 666"/>
                    <a:gd name="T28" fmla="*/ 649 w 892"/>
                    <a:gd name="T29" fmla="*/ 496 h 666"/>
                    <a:gd name="T30" fmla="*/ 598 w 892"/>
                    <a:gd name="T31" fmla="*/ 464 h 666"/>
                    <a:gd name="T32" fmla="*/ 583 w 892"/>
                    <a:gd name="T33" fmla="*/ 426 h 666"/>
                    <a:gd name="T34" fmla="*/ 586 w 892"/>
                    <a:gd name="T35" fmla="*/ 388 h 666"/>
                    <a:gd name="T36" fmla="*/ 590 w 892"/>
                    <a:gd name="T37" fmla="*/ 349 h 666"/>
                    <a:gd name="T38" fmla="*/ 586 w 892"/>
                    <a:gd name="T39" fmla="*/ 310 h 666"/>
                    <a:gd name="T40" fmla="*/ 541 w 892"/>
                    <a:gd name="T41" fmla="*/ 256 h 666"/>
                    <a:gd name="T42" fmla="*/ 463 w 892"/>
                    <a:gd name="T43" fmla="*/ 186 h 666"/>
                    <a:gd name="T44" fmla="*/ 358 w 892"/>
                    <a:gd name="T45" fmla="*/ 120 h 666"/>
                    <a:gd name="T46" fmla="*/ 230 w 892"/>
                    <a:gd name="T47" fmla="*/ 64 h 666"/>
                    <a:gd name="T48" fmla="*/ 83 w 892"/>
                    <a:gd name="T49" fmla="*/ 24 h 666"/>
                    <a:gd name="T50" fmla="*/ 37 w 892"/>
                    <a:gd name="T51" fmla="*/ 2 h 666"/>
                    <a:gd name="T52" fmla="*/ 108 w 892"/>
                    <a:gd name="T53" fmla="*/ 2 h 666"/>
                    <a:gd name="T54" fmla="*/ 179 w 892"/>
                    <a:gd name="T55" fmla="*/ 18 h 666"/>
                    <a:gd name="T56" fmla="*/ 245 w 892"/>
                    <a:gd name="T57" fmla="*/ 42 h 666"/>
                    <a:gd name="T58" fmla="*/ 306 w 892"/>
                    <a:gd name="T59" fmla="*/ 68 h 666"/>
                    <a:gd name="T60" fmla="*/ 367 w 892"/>
                    <a:gd name="T61" fmla="*/ 101 h 666"/>
                    <a:gd name="T62" fmla="*/ 434 w 892"/>
                    <a:gd name="T63" fmla="*/ 146 h 666"/>
                    <a:gd name="T64" fmla="*/ 497 w 892"/>
                    <a:gd name="T65" fmla="*/ 193 h 666"/>
                    <a:gd name="T66" fmla="*/ 551 w 892"/>
                    <a:gd name="T67" fmla="*/ 241 h 666"/>
                    <a:gd name="T68" fmla="*/ 598 w 892"/>
                    <a:gd name="T69" fmla="*/ 290 h 666"/>
                    <a:gd name="T70" fmla="*/ 617 w 892"/>
                    <a:gd name="T71" fmla="*/ 317 h 6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892" h="666">
                      <a:moveTo>
                        <a:pt x="617" y="316"/>
                      </a:moveTo>
                      <a:lnTo>
                        <a:pt x="620" y="342"/>
                      </a:lnTo>
                      <a:lnTo>
                        <a:pt x="620" y="368"/>
                      </a:lnTo>
                      <a:lnTo>
                        <a:pt x="622" y="394"/>
                      </a:lnTo>
                      <a:lnTo>
                        <a:pt x="627" y="422"/>
                      </a:lnTo>
                      <a:lnTo>
                        <a:pt x="637" y="448"/>
                      </a:lnTo>
                      <a:lnTo>
                        <a:pt x="652" y="473"/>
                      </a:lnTo>
                      <a:lnTo>
                        <a:pt x="676" y="496"/>
                      </a:lnTo>
                      <a:lnTo>
                        <a:pt x="711" y="517"/>
                      </a:lnTo>
                      <a:lnTo>
                        <a:pt x="755" y="534"/>
                      </a:lnTo>
                      <a:lnTo>
                        <a:pt x="811" y="546"/>
                      </a:lnTo>
                      <a:lnTo>
                        <a:pt x="828" y="557"/>
                      </a:lnTo>
                      <a:lnTo>
                        <a:pt x="845" y="567"/>
                      </a:lnTo>
                      <a:lnTo>
                        <a:pt x="858" y="578"/>
                      </a:lnTo>
                      <a:lnTo>
                        <a:pt x="872" y="590"/>
                      </a:lnTo>
                      <a:lnTo>
                        <a:pt x="882" y="602"/>
                      </a:lnTo>
                      <a:lnTo>
                        <a:pt x="890" y="615"/>
                      </a:lnTo>
                      <a:lnTo>
                        <a:pt x="892" y="628"/>
                      </a:lnTo>
                      <a:lnTo>
                        <a:pt x="890" y="640"/>
                      </a:lnTo>
                      <a:lnTo>
                        <a:pt x="882" y="654"/>
                      </a:lnTo>
                      <a:lnTo>
                        <a:pt x="870" y="666"/>
                      </a:lnTo>
                      <a:lnTo>
                        <a:pt x="850" y="647"/>
                      </a:lnTo>
                      <a:lnTo>
                        <a:pt x="831" y="628"/>
                      </a:lnTo>
                      <a:lnTo>
                        <a:pt x="809" y="608"/>
                      </a:lnTo>
                      <a:lnTo>
                        <a:pt x="787" y="589"/>
                      </a:lnTo>
                      <a:lnTo>
                        <a:pt x="762" y="568"/>
                      </a:lnTo>
                      <a:lnTo>
                        <a:pt x="738" y="550"/>
                      </a:lnTo>
                      <a:lnTo>
                        <a:pt x="711" y="530"/>
                      </a:lnTo>
                      <a:lnTo>
                        <a:pt x="681" y="513"/>
                      </a:lnTo>
                      <a:lnTo>
                        <a:pt x="649" y="496"/>
                      </a:lnTo>
                      <a:lnTo>
                        <a:pt x="617" y="481"/>
                      </a:lnTo>
                      <a:lnTo>
                        <a:pt x="598" y="464"/>
                      </a:lnTo>
                      <a:lnTo>
                        <a:pt x="588" y="446"/>
                      </a:lnTo>
                      <a:lnTo>
                        <a:pt x="583" y="426"/>
                      </a:lnTo>
                      <a:lnTo>
                        <a:pt x="583" y="407"/>
                      </a:lnTo>
                      <a:lnTo>
                        <a:pt x="586" y="388"/>
                      </a:lnTo>
                      <a:lnTo>
                        <a:pt x="588" y="368"/>
                      </a:lnTo>
                      <a:lnTo>
                        <a:pt x="590" y="349"/>
                      </a:lnTo>
                      <a:lnTo>
                        <a:pt x="590" y="329"/>
                      </a:lnTo>
                      <a:lnTo>
                        <a:pt x="586" y="310"/>
                      </a:lnTo>
                      <a:lnTo>
                        <a:pt x="573" y="290"/>
                      </a:lnTo>
                      <a:lnTo>
                        <a:pt x="541" y="256"/>
                      </a:lnTo>
                      <a:lnTo>
                        <a:pt x="505" y="221"/>
                      </a:lnTo>
                      <a:lnTo>
                        <a:pt x="463" y="186"/>
                      </a:lnTo>
                      <a:lnTo>
                        <a:pt x="414" y="152"/>
                      </a:lnTo>
                      <a:lnTo>
                        <a:pt x="358" y="120"/>
                      </a:lnTo>
                      <a:lnTo>
                        <a:pt x="296" y="90"/>
                      </a:lnTo>
                      <a:lnTo>
                        <a:pt x="230" y="64"/>
                      </a:lnTo>
                      <a:lnTo>
                        <a:pt x="159" y="42"/>
                      </a:lnTo>
                      <a:lnTo>
                        <a:pt x="83" y="24"/>
                      </a:lnTo>
                      <a:lnTo>
                        <a:pt x="0" y="12"/>
                      </a:lnTo>
                      <a:lnTo>
                        <a:pt x="37" y="2"/>
                      </a:lnTo>
                      <a:lnTo>
                        <a:pt x="73" y="0"/>
                      </a:lnTo>
                      <a:lnTo>
                        <a:pt x="108" y="2"/>
                      </a:lnTo>
                      <a:lnTo>
                        <a:pt x="144" y="9"/>
                      </a:lnTo>
                      <a:lnTo>
                        <a:pt x="179" y="18"/>
                      </a:lnTo>
                      <a:lnTo>
                        <a:pt x="211" y="30"/>
                      </a:lnTo>
                      <a:lnTo>
                        <a:pt x="245" y="42"/>
                      </a:lnTo>
                      <a:lnTo>
                        <a:pt x="277" y="56"/>
                      </a:lnTo>
                      <a:lnTo>
                        <a:pt x="306" y="68"/>
                      </a:lnTo>
                      <a:lnTo>
                        <a:pt x="333" y="78"/>
                      </a:lnTo>
                      <a:lnTo>
                        <a:pt x="367" y="101"/>
                      </a:lnTo>
                      <a:lnTo>
                        <a:pt x="402" y="124"/>
                      </a:lnTo>
                      <a:lnTo>
                        <a:pt x="434" y="146"/>
                      </a:lnTo>
                      <a:lnTo>
                        <a:pt x="465" y="169"/>
                      </a:lnTo>
                      <a:lnTo>
                        <a:pt x="497" y="193"/>
                      </a:lnTo>
                      <a:lnTo>
                        <a:pt x="524" y="216"/>
                      </a:lnTo>
                      <a:lnTo>
                        <a:pt x="551" y="241"/>
                      </a:lnTo>
                      <a:lnTo>
                        <a:pt x="576" y="265"/>
                      </a:lnTo>
                      <a:lnTo>
                        <a:pt x="598" y="290"/>
                      </a:lnTo>
                      <a:lnTo>
                        <a:pt x="617" y="317"/>
                      </a:lnTo>
                      <a:lnTo>
                        <a:pt x="617" y="317"/>
                      </a:lnTo>
                      <a:lnTo>
                        <a:pt x="617" y="316"/>
                      </a:lnTo>
                      <a:close/>
                    </a:path>
                  </a:pathLst>
                </a:custGeom>
                <a:solidFill>
                  <a:srgbClr val="D1843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8621" name="Freeform 77"/>
                <p:cNvSpPr>
                  <a:spLocks/>
                </p:cNvSpPr>
                <p:nvPr/>
              </p:nvSpPr>
              <p:spPr bwMode="auto">
                <a:xfrm>
                  <a:off x="1632" y="3483"/>
                  <a:ext cx="760" cy="603"/>
                </a:xfrm>
                <a:custGeom>
                  <a:avLst/>
                  <a:gdLst>
                    <a:gd name="T0" fmla="*/ 378 w 760"/>
                    <a:gd name="T1" fmla="*/ 139 h 603"/>
                    <a:gd name="T2" fmla="*/ 417 w 760"/>
                    <a:gd name="T3" fmla="*/ 188 h 603"/>
                    <a:gd name="T4" fmla="*/ 447 w 760"/>
                    <a:gd name="T5" fmla="*/ 244 h 603"/>
                    <a:gd name="T6" fmla="*/ 471 w 760"/>
                    <a:gd name="T7" fmla="*/ 303 h 603"/>
                    <a:gd name="T8" fmla="*/ 491 w 760"/>
                    <a:gd name="T9" fmla="*/ 363 h 603"/>
                    <a:gd name="T10" fmla="*/ 508 w 760"/>
                    <a:gd name="T11" fmla="*/ 402 h 603"/>
                    <a:gd name="T12" fmla="*/ 520 w 760"/>
                    <a:gd name="T13" fmla="*/ 421 h 603"/>
                    <a:gd name="T14" fmla="*/ 527 w 760"/>
                    <a:gd name="T15" fmla="*/ 442 h 603"/>
                    <a:gd name="T16" fmla="*/ 542 w 760"/>
                    <a:gd name="T17" fmla="*/ 460 h 603"/>
                    <a:gd name="T18" fmla="*/ 562 w 760"/>
                    <a:gd name="T19" fmla="*/ 476 h 603"/>
                    <a:gd name="T20" fmla="*/ 579 w 760"/>
                    <a:gd name="T21" fmla="*/ 482 h 603"/>
                    <a:gd name="T22" fmla="*/ 581 w 760"/>
                    <a:gd name="T23" fmla="*/ 478 h 603"/>
                    <a:gd name="T24" fmla="*/ 584 w 760"/>
                    <a:gd name="T25" fmla="*/ 474 h 603"/>
                    <a:gd name="T26" fmla="*/ 581 w 760"/>
                    <a:gd name="T27" fmla="*/ 469 h 603"/>
                    <a:gd name="T28" fmla="*/ 581 w 760"/>
                    <a:gd name="T29" fmla="*/ 464 h 603"/>
                    <a:gd name="T30" fmla="*/ 606 w 760"/>
                    <a:gd name="T31" fmla="*/ 466 h 603"/>
                    <a:gd name="T32" fmla="*/ 645 w 760"/>
                    <a:gd name="T33" fmla="*/ 476 h 603"/>
                    <a:gd name="T34" fmla="*/ 679 w 760"/>
                    <a:gd name="T35" fmla="*/ 490 h 603"/>
                    <a:gd name="T36" fmla="*/ 711 w 760"/>
                    <a:gd name="T37" fmla="*/ 506 h 603"/>
                    <a:gd name="T38" fmla="*/ 738 w 760"/>
                    <a:gd name="T39" fmla="*/ 524 h 603"/>
                    <a:gd name="T40" fmla="*/ 755 w 760"/>
                    <a:gd name="T41" fmla="*/ 540 h 603"/>
                    <a:gd name="T42" fmla="*/ 760 w 760"/>
                    <a:gd name="T43" fmla="*/ 555 h 603"/>
                    <a:gd name="T44" fmla="*/ 755 w 760"/>
                    <a:gd name="T45" fmla="*/ 568 h 603"/>
                    <a:gd name="T46" fmla="*/ 748 w 760"/>
                    <a:gd name="T47" fmla="*/ 583 h 603"/>
                    <a:gd name="T48" fmla="*/ 738 w 760"/>
                    <a:gd name="T49" fmla="*/ 596 h 603"/>
                    <a:gd name="T50" fmla="*/ 719 w 760"/>
                    <a:gd name="T51" fmla="*/ 587 h 603"/>
                    <a:gd name="T52" fmla="*/ 677 w 760"/>
                    <a:gd name="T53" fmla="*/ 557 h 603"/>
                    <a:gd name="T54" fmla="*/ 628 w 760"/>
                    <a:gd name="T55" fmla="*/ 530 h 603"/>
                    <a:gd name="T56" fmla="*/ 572 w 760"/>
                    <a:gd name="T57" fmla="*/ 503 h 603"/>
                    <a:gd name="T58" fmla="*/ 515 w 760"/>
                    <a:gd name="T59" fmla="*/ 478 h 603"/>
                    <a:gd name="T60" fmla="*/ 491 w 760"/>
                    <a:gd name="T61" fmla="*/ 416 h 603"/>
                    <a:gd name="T62" fmla="*/ 459 w 760"/>
                    <a:gd name="T63" fmla="*/ 320 h 603"/>
                    <a:gd name="T64" fmla="*/ 388 w 760"/>
                    <a:gd name="T65" fmla="*/ 232 h 603"/>
                    <a:gd name="T66" fmla="*/ 285 w 760"/>
                    <a:gd name="T67" fmla="*/ 151 h 603"/>
                    <a:gd name="T68" fmla="*/ 167 w 760"/>
                    <a:gd name="T69" fmla="*/ 75 h 603"/>
                    <a:gd name="T70" fmla="*/ 0 w 760"/>
                    <a:gd name="T71" fmla="*/ 0 h 603"/>
                    <a:gd name="T72" fmla="*/ 91 w 760"/>
                    <a:gd name="T73" fmla="*/ 7 h 603"/>
                    <a:gd name="T74" fmla="*/ 174 w 760"/>
                    <a:gd name="T75" fmla="*/ 23 h 603"/>
                    <a:gd name="T76" fmla="*/ 250 w 760"/>
                    <a:gd name="T77" fmla="*/ 48 h 603"/>
                    <a:gd name="T78" fmla="*/ 312 w 760"/>
                    <a:gd name="T79" fmla="*/ 80 h 603"/>
                    <a:gd name="T80" fmla="*/ 353 w 760"/>
                    <a:gd name="T81" fmla="*/ 117 h 6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760" h="603">
                      <a:moveTo>
                        <a:pt x="353" y="117"/>
                      </a:moveTo>
                      <a:lnTo>
                        <a:pt x="378" y="139"/>
                      </a:lnTo>
                      <a:lnTo>
                        <a:pt x="400" y="163"/>
                      </a:lnTo>
                      <a:lnTo>
                        <a:pt x="417" y="188"/>
                      </a:lnTo>
                      <a:lnTo>
                        <a:pt x="434" y="215"/>
                      </a:lnTo>
                      <a:lnTo>
                        <a:pt x="447" y="244"/>
                      </a:lnTo>
                      <a:lnTo>
                        <a:pt x="459" y="274"/>
                      </a:lnTo>
                      <a:lnTo>
                        <a:pt x="471" y="303"/>
                      </a:lnTo>
                      <a:lnTo>
                        <a:pt x="481" y="333"/>
                      </a:lnTo>
                      <a:lnTo>
                        <a:pt x="491" y="363"/>
                      </a:lnTo>
                      <a:lnTo>
                        <a:pt x="500" y="391"/>
                      </a:lnTo>
                      <a:lnTo>
                        <a:pt x="508" y="402"/>
                      </a:lnTo>
                      <a:lnTo>
                        <a:pt x="515" y="411"/>
                      </a:lnTo>
                      <a:lnTo>
                        <a:pt x="520" y="421"/>
                      </a:lnTo>
                      <a:lnTo>
                        <a:pt x="522" y="431"/>
                      </a:lnTo>
                      <a:lnTo>
                        <a:pt x="527" y="442"/>
                      </a:lnTo>
                      <a:lnTo>
                        <a:pt x="535" y="451"/>
                      </a:lnTo>
                      <a:lnTo>
                        <a:pt x="542" y="460"/>
                      </a:lnTo>
                      <a:lnTo>
                        <a:pt x="549" y="468"/>
                      </a:lnTo>
                      <a:lnTo>
                        <a:pt x="562" y="476"/>
                      </a:lnTo>
                      <a:lnTo>
                        <a:pt x="574" y="483"/>
                      </a:lnTo>
                      <a:lnTo>
                        <a:pt x="579" y="482"/>
                      </a:lnTo>
                      <a:lnTo>
                        <a:pt x="581" y="479"/>
                      </a:lnTo>
                      <a:lnTo>
                        <a:pt x="581" y="478"/>
                      </a:lnTo>
                      <a:lnTo>
                        <a:pt x="584" y="476"/>
                      </a:lnTo>
                      <a:lnTo>
                        <a:pt x="584" y="474"/>
                      </a:lnTo>
                      <a:lnTo>
                        <a:pt x="581" y="471"/>
                      </a:lnTo>
                      <a:lnTo>
                        <a:pt x="581" y="469"/>
                      </a:lnTo>
                      <a:lnTo>
                        <a:pt x="581" y="467"/>
                      </a:lnTo>
                      <a:lnTo>
                        <a:pt x="581" y="464"/>
                      </a:lnTo>
                      <a:lnTo>
                        <a:pt x="581" y="462"/>
                      </a:lnTo>
                      <a:lnTo>
                        <a:pt x="606" y="466"/>
                      </a:lnTo>
                      <a:lnTo>
                        <a:pt x="625" y="470"/>
                      </a:lnTo>
                      <a:lnTo>
                        <a:pt x="645" y="476"/>
                      </a:lnTo>
                      <a:lnTo>
                        <a:pt x="662" y="482"/>
                      </a:lnTo>
                      <a:lnTo>
                        <a:pt x="679" y="490"/>
                      </a:lnTo>
                      <a:lnTo>
                        <a:pt x="694" y="498"/>
                      </a:lnTo>
                      <a:lnTo>
                        <a:pt x="711" y="506"/>
                      </a:lnTo>
                      <a:lnTo>
                        <a:pt x="723" y="515"/>
                      </a:lnTo>
                      <a:lnTo>
                        <a:pt x="738" y="524"/>
                      </a:lnTo>
                      <a:lnTo>
                        <a:pt x="750" y="532"/>
                      </a:lnTo>
                      <a:lnTo>
                        <a:pt x="755" y="540"/>
                      </a:lnTo>
                      <a:lnTo>
                        <a:pt x="758" y="547"/>
                      </a:lnTo>
                      <a:lnTo>
                        <a:pt x="760" y="555"/>
                      </a:lnTo>
                      <a:lnTo>
                        <a:pt x="758" y="562"/>
                      </a:lnTo>
                      <a:lnTo>
                        <a:pt x="755" y="568"/>
                      </a:lnTo>
                      <a:lnTo>
                        <a:pt x="753" y="576"/>
                      </a:lnTo>
                      <a:lnTo>
                        <a:pt x="748" y="583"/>
                      </a:lnTo>
                      <a:lnTo>
                        <a:pt x="743" y="590"/>
                      </a:lnTo>
                      <a:lnTo>
                        <a:pt x="738" y="596"/>
                      </a:lnTo>
                      <a:lnTo>
                        <a:pt x="733" y="603"/>
                      </a:lnTo>
                      <a:lnTo>
                        <a:pt x="719" y="587"/>
                      </a:lnTo>
                      <a:lnTo>
                        <a:pt x="699" y="572"/>
                      </a:lnTo>
                      <a:lnTo>
                        <a:pt x="677" y="557"/>
                      </a:lnTo>
                      <a:lnTo>
                        <a:pt x="655" y="543"/>
                      </a:lnTo>
                      <a:lnTo>
                        <a:pt x="628" y="530"/>
                      </a:lnTo>
                      <a:lnTo>
                        <a:pt x="601" y="516"/>
                      </a:lnTo>
                      <a:lnTo>
                        <a:pt x="572" y="503"/>
                      </a:lnTo>
                      <a:lnTo>
                        <a:pt x="545" y="491"/>
                      </a:lnTo>
                      <a:lnTo>
                        <a:pt x="515" y="478"/>
                      </a:lnTo>
                      <a:lnTo>
                        <a:pt x="486" y="467"/>
                      </a:lnTo>
                      <a:lnTo>
                        <a:pt x="491" y="416"/>
                      </a:lnTo>
                      <a:lnTo>
                        <a:pt x="481" y="367"/>
                      </a:lnTo>
                      <a:lnTo>
                        <a:pt x="459" y="320"/>
                      </a:lnTo>
                      <a:lnTo>
                        <a:pt x="427" y="276"/>
                      </a:lnTo>
                      <a:lnTo>
                        <a:pt x="388" y="232"/>
                      </a:lnTo>
                      <a:lnTo>
                        <a:pt x="339" y="191"/>
                      </a:lnTo>
                      <a:lnTo>
                        <a:pt x="285" y="151"/>
                      </a:lnTo>
                      <a:lnTo>
                        <a:pt x="226" y="112"/>
                      </a:lnTo>
                      <a:lnTo>
                        <a:pt x="167" y="75"/>
                      </a:lnTo>
                      <a:lnTo>
                        <a:pt x="103" y="38"/>
                      </a:lnTo>
                      <a:lnTo>
                        <a:pt x="0" y="0"/>
                      </a:lnTo>
                      <a:lnTo>
                        <a:pt x="47" y="3"/>
                      </a:lnTo>
                      <a:lnTo>
                        <a:pt x="91" y="7"/>
                      </a:lnTo>
                      <a:lnTo>
                        <a:pt x="133" y="14"/>
                      </a:lnTo>
                      <a:lnTo>
                        <a:pt x="174" y="23"/>
                      </a:lnTo>
                      <a:lnTo>
                        <a:pt x="214" y="35"/>
                      </a:lnTo>
                      <a:lnTo>
                        <a:pt x="250" y="48"/>
                      </a:lnTo>
                      <a:lnTo>
                        <a:pt x="282" y="63"/>
                      </a:lnTo>
                      <a:lnTo>
                        <a:pt x="312" y="80"/>
                      </a:lnTo>
                      <a:lnTo>
                        <a:pt x="336" y="99"/>
                      </a:lnTo>
                      <a:lnTo>
                        <a:pt x="353" y="117"/>
                      </a:lnTo>
                      <a:lnTo>
                        <a:pt x="353" y="117"/>
                      </a:lnTo>
                      <a:close/>
                    </a:path>
                  </a:pathLst>
                </a:custGeom>
                <a:solidFill>
                  <a:srgbClr val="B347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8622" name="Freeform 78"/>
                <p:cNvSpPr>
                  <a:spLocks/>
                </p:cNvSpPr>
                <p:nvPr/>
              </p:nvSpPr>
              <p:spPr bwMode="auto">
                <a:xfrm>
                  <a:off x="1226" y="3512"/>
                  <a:ext cx="818" cy="547"/>
                </a:xfrm>
                <a:custGeom>
                  <a:avLst/>
                  <a:gdLst>
                    <a:gd name="T0" fmla="*/ 752 w 818"/>
                    <a:gd name="T1" fmla="*/ 273 h 547"/>
                    <a:gd name="T2" fmla="*/ 762 w 818"/>
                    <a:gd name="T3" fmla="*/ 322 h 547"/>
                    <a:gd name="T4" fmla="*/ 762 w 818"/>
                    <a:gd name="T5" fmla="*/ 373 h 547"/>
                    <a:gd name="T6" fmla="*/ 747 w 818"/>
                    <a:gd name="T7" fmla="*/ 399 h 547"/>
                    <a:gd name="T8" fmla="*/ 715 w 818"/>
                    <a:gd name="T9" fmla="*/ 368 h 547"/>
                    <a:gd name="T10" fmla="*/ 688 w 818"/>
                    <a:gd name="T11" fmla="*/ 337 h 547"/>
                    <a:gd name="T12" fmla="*/ 654 w 818"/>
                    <a:gd name="T13" fmla="*/ 306 h 547"/>
                    <a:gd name="T14" fmla="*/ 794 w 818"/>
                    <a:gd name="T15" fmla="*/ 491 h 547"/>
                    <a:gd name="T16" fmla="*/ 723 w 818"/>
                    <a:gd name="T17" fmla="*/ 438 h 547"/>
                    <a:gd name="T18" fmla="*/ 654 w 818"/>
                    <a:gd name="T19" fmla="*/ 381 h 547"/>
                    <a:gd name="T20" fmla="*/ 576 w 818"/>
                    <a:gd name="T21" fmla="*/ 329 h 547"/>
                    <a:gd name="T22" fmla="*/ 774 w 818"/>
                    <a:gd name="T23" fmla="*/ 506 h 547"/>
                    <a:gd name="T24" fmla="*/ 764 w 818"/>
                    <a:gd name="T25" fmla="*/ 509 h 547"/>
                    <a:gd name="T26" fmla="*/ 754 w 818"/>
                    <a:gd name="T27" fmla="*/ 511 h 547"/>
                    <a:gd name="T28" fmla="*/ 745 w 818"/>
                    <a:gd name="T29" fmla="*/ 514 h 547"/>
                    <a:gd name="T30" fmla="*/ 691 w 818"/>
                    <a:gd name="T31" fmla="*/ 481 h 547"/>
                    <a:gd name="T32" fmla="*/ 602 w 818"/>
                    <a:gd name="T33" fmla="*/ 425 h 547"/>
                    <a:gd name="T34" fmla="*/ 512 w 818"/>
                    <a:gd name="T35" fmla="*/ 371 h 547"/>
                    <a:gd name="T36" fmla="*/ 441 w 818"/>
                    <a:gd name="T37" fmla="*/ 342 h 547"/>
                    <a:gd name="T38" fmla="*/ 522 w 818"/>
                    <a:gd name="T39" fmla="*/ 397 h 547"/>
                    <a:gd name="T40" fmla="*/ 607 w 818"/>
                    <a:gd name="T41" fmla="*/ 450 h 547"/>
                    <a:gd name="T42" fmla="*/ 691 w 818"/>
                    <a:gd name="T43" fmla="*/ 503 h 547"/>
                    <a:gd name="T44" fmla="*/ 598 w 818"/>
                    <a:gd name="T45" fmla="*/ 533 h 547"/>
                    <a:gd name="T46" fmla="*/ 502 w 818"/>
                    <a:gd name="T47" fmla="*/ 491 h 547"/>
                    <a:gd name="T48" fmla="*/ 419 w 818"/>
                    <a:gd name="T49" fmla="*/ 448 h 547"/>
                    <a:gd name="T50" fmla="*/ 323 w 818"/>
                    <a:gd name="T51" fmla="*/ 410 h 547"/>
                    <a:gd name="T52" fmla="*/ 277 w 818"/>
                    <a:gd name="T53" fmla="*/ 403 h 547"/>
                    <a:gd name="T54" fmla="*/ 272 w 818"/>
                    <a:gd name="T55" fmla="*/ 409 h 547"/>
                    <a:gd name="T56" fmla="*/ 277 w 818"/>
                    <a:gd name="T57" fmla="*/ 415 h 547"/>
                    <a:gd name="T58" fmla="*/ 316 w 818"/>
                    <a:gd name="T59" fmla="*/ 430 h 547"/>
                    <a:gd name="T60" fmla="*/ 406 w 818"/>
                    <a:gd name="T61" fmla="*/ 465 h 547"/>
                    <a:gd name="T62" fmla="*/ 485 w 818"/>
                    <a:gd name="T63" fmla="*/ 501 h 547"/>
                    <a:gd name="T64" fmla="*/ 566 w 818"/>
                    <a:gd name="T65" fmla="*/ 541 h 547"/>
                    <a:gd name="T66" fmla="*/ 316 w 818"/>
                    <a:gd name="T67" fmla="*/ 462 h 547"/>
                    <a:gd name="T68" fmla="*/ 127 w 818"/>
                    <a:gd name="T69" fmla="*/ 352 h 547"/>
                    <a:gd name="T70" fmla="*/ 14 w 818"/>
                    <a:gd name="T71" fmla="*/ 222 h 547"/>
                    <a:gd name="T72" fmla="*/ 4 w 818"/>
                    <a:gd name="T73" fmla="*/ 128 h 547"/>
                    <a:gd name="T74" fmla="*/ 26 w 818"/>
                    <a:gd name="T75" fmla="*/ 66 h 547"/>
                    <a:gd name="T76" fmla="*/ 76 w 818"/>
                    <a:gd name="T77" fmla="*/ 19 h 547"/>
                    <a:gd name="T78" fmla="*/ 215 w 818"/>
                    <a:gd name="T79" fmla="*/ 0 h 547"/>
                    <a:gd name="T80" fmla="*/ 436 w 818"/>
                    <a:gd name="T81" fmla="*/ 47 h 547"/>
                    <a:gd name="T82" fmla="*/ 607 w 818"/>
                    <a:gd name="T83" fmla="*/ 139 h 547"/>
                    <a:gd name="T84" fmla="*/ 730 w 818"/>
                    <a:gd name="T85" fmla="*/ 239 h 5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818" h="547">
                      <a:moveTo>
                        <a:pt x="730" y="239"/>
                      </a:moveTo>
                      <a:lnTo>
                        <a:pt x="742" y="256"/>
                      </a:lnTo>
                      <a:lnTo>
                        <a:pt x="752" y="273"/>
                      </a:lnTo>
                      <a:lnTo>
                        <a:pt x="757" y="289"/>
                      </a:lnTo>
                      <a:lnTo>
                        <a:pt x="759" y="306"/>
                      </a:lnTo>
                      <a:lnTo>
                        <a:pt x="762" y="322"/>
                      </a:lnTo>
                      <a:lnTo>
                        <a:pt x="762" y="338"/>
                      </a:lnTo>
                      <a:lnTo>
                        <a:pt x="762" y="355"/>
                      </a:lnTo>
                      <a:lnTo>
                        <a:pt x="762" y="373"/>
                      </a:lnTo>
                      <a:lnTo>
                        <a:pt x="762" y="391"/>
                      </a:lnTo>
                      <a:lnTo>
                        <a:pt x="759" y="409"/>
                      </a:lnTo>
                      <a:lnTo>
                        <a:pt x="747" y="399"/>
                      </a:lnTo>
                      <a:lnTo>
                        <a:pt x="737" y="389"/>
                      </a:lnTo>
                      <a:lnTo>
                        <a:pt x="725" y="378"/>
                      </a:lnTo>
                      <a:lnTo>
                        <a:pt x="715" y="368"/>
                      </a:lnTo>
                      <a:lnTo>
                        <a:pt x="708" y="358"/>
                      </a:lnTo>
                      <a:lnTo>
                        <a:pt x="698" y="347"/>
                      </a:lnTo>
                      <a:lnTo>
                        <a:pt x="688" y="337"/>
                      </a:lnTo>
                      <a:lnTo>
                        <a:pt x="678" y="326"/>
                      </a:lnTo>
                      <a:lnTo>
                        <a:pt x="666" y="317"/>
                      </a:lnTo>
                      <a:lnTo>
                        <a:pt x="654" y="306"/>
                      </a:lnTo>
                      <a:lnTo>
                        <a:pt x="634" y="314"/>
                      </a:lnTo>
                      <a:lnTo>
                        <a:pt x="818" y="491"/>
                      </a:lnTo>
                      <a:lnTo>
                        <a:pt x="794" y="491"/>
                      </a:lnTo>
                      <a:lnTo>
                        <a:pt x="769" y="474"/>
                      </a:lnTo>
                      <a:lnTo>
                        <a:pt x="745" y="456"/>
                      </a:lnTo>
                      <a:lnTo>
                        <a:pt x="723" y="438"/>
                      </a:lnTo>
                      <a:lnTo>
                        <a:pt x="701" y="418"/>
                      </a:lnTo>
                      <a:lnTo>
                        <a:pt x="676" y="400"/>
                      </a:lnTo>
                      <a:lnTo>
                        <a:pt x="654" y="381"/>
                      </a:lnTo>
                      <a:lnTo>
                        <a:pt x="629" y="363"/>
                      </a:lnTo>
                      <a:lnTo>
                        <a:pt x="605" y="345"/>
                      </a:lnTo>
                      <a:lnTo>
                        <a:pt x="576" y="329"/>
                      </a:lnTo>
                      <a:lnTo>
                        <a:pt x="546" y="314"/>
                      </a:lnTo>
                      <a:lnTo>
                        <a:pt x="546" y="330"/>
                      </a:lnTo>
                      <a:lnTo>
                        <a:pt x="774" y="506"/>
                      </a:lnTo>
                      <a:lnTo>
                        <a:pt x="772" y="507"/>
                      </a:lnTo>
                      <a:lnTo>
                        <a:pt x="769" y="509"/>
                      </a:lnTo>
                      <a:lnTo>
                        <a:pt x="764" y="509"/>
                      </a:lnTo>
                      <a:lnTo>
                        <a:pt x="762" y="510"/>
                      </a:lnTo>
                      <a:lnTo>
                        <a:pt x="757" y="511"/>
                      </a:lnTo>
                      <a:lnTo>
                        <a:pt x="754" y="511"/>
                      </a:lnTo>
                      <a:lnTo>
                        <a:pt x="750" y="512"/>
                      </a:lnTo>
                      <a:lnTo>
                        <a:pt x="747" y="513"/>
                      </a:lnTo>
                      <a:lnTo>
                        <a:pt x="745" y="514"/>
                      </a:lnTo>
                      <a:lnTo>
                        <a:pt x="742" y="515"/>
                      </a:lnTo>
                      <a:lnTo>
                        <a:pt x="718" y="498"/>
                      </a:lnTo>
                      <a:lnTo>
                        <a:pt x="691" y="481"/>
                      </a:lnTo>
                      <a:lnTo>
                        <a:pt x="661" y="463"/>
                      </a:lnTo>
                      <a:lnTo>
                        <a:pt x="634" y="443"/>
                      </a:lnTo>
                      <a:lnTo>
                        <a:pt x="602" y="425"/>
                      </a:lnTo>
                      <a:lnTo>
                        <a:pt x="573" y="407"/>
                      </a:lnTo>
                      <a:lnTo>
                        <a:pt x="544" y="389"/>
                      </a:lnTo>
                      <a:lnTo>
                        <a:pt x="512" y="371"/>
                      </a:lnTo>
                      <a:lnTo>
                        <a:pt x="482" y="354"/>
                      </a:lnTo>
                      <a:lnTo>
                        <a:pt x="451" y="338"/>
                      </a:lnTo>
                      <a:lnTo>
                        <a:pt x="441" y="342"/>
                      </a:lnTo>
                      <a:lnTo>
                        <a:pt x="465" y="361"/>
                      </a:lnTo>
                      <a:lnTo>
                        <a:pt x="492" y="378"/>
                      </a:lnTo>
                      <a:lnTo>
                        <a:pt x="522" y="397"/>
                      </a:lnTo>
                      <a:lnTo>
                        <a:pt x="549" y="415"/>
                      </a:lnTo>
                      <a:lnTo>
                        <a:pt x="578" y="433"/>
                      </a:lnTo>
                      <a:lnTo>
                        <a:pt x="607" y="450"/>
                      </a:lnTo>
                      <a:lnTo>
                        <a:pt x="637" y="467"/>
                      </a:lnTo>
                      <a:lnTo>
                        <a:pt x="664" y="486"/>
                      </a:lnTo>
                      <a:lnTo>
                        <a:pt x="691" y="503"/>
                      </a:lnTo>
                      <a:lnTo>
                        <a:pt x="715" y="520"/>
                      </a:lnTo>
                      <a:lnTo>
                        <a:pt x="598" y="547"/>
                      </a:lnTo>
                      <a:lnTo>
                        <a:pt x="598" y="533"/>
                      </a:lnTo>
                      <a:lnTo>
                        <a:pt x="563" y="520"/>
                      </a:lnTo>
                      <a:lnTo>
                        <a:pt x="531" y="506"/>
                      </a:lnTo>
                      <a:lnTo>
                        <a:pt x="502" y="491"/>
                      </a:lnTo>
                      <a:lnTo>
                        <a:pt x="475" y="477"/>
                      </a:lnTo>
                      <a:lnTo>
                        <a:pt x="448" y="462"/>
                      </a:lnTo>
                      <a:lnTo>
                        <a:pt x="419" y="448"/>
                      </a:lnTo>
                      <a:lnTo>
                        <a:pt x="389" y="434"/>
                      </a:lnTo>
                      <a:lnTo>
                        <a:pt x="357" y="422"/>
                      </a:lnTo>
                      <a:lnTo>
                        <a:pt x="323" y="410"/>
                      </a:lnTo>
                      <a:lnTo>
                        <a:pt x="281" y="400"/>
                      </a:lnTo>
                      <a:lnTo>
                        <a:pt x="279" y="401"/>
                      </a:lnTo>
                      <a:lnTo>
                        <a:pt x="277" y="403"/>
                      </a:lnTo>
                      <a:lnTo>
                        <a:pt x="274" y="405"/>
                      </a:lnTo>
                      <a:lnTo>
                        <a:pt x="272" y="407"/>
                      </a:lnTo>
                      <a:lnTo>
                        <a:pt x="272" y="409"/>
                      </a:lnTo>
                      <a:lnTo>
                        <a:pt x="272" y="411"/>
                      </a:lnTo>
                      <a:lnTo>
                        <a:pt x="274" y="413"/>
                      </a:lnTo>
                      <a:lnTo>
                        <a:pt x="277" y="415"/>
                      </a:lnTo>
                      <a:lnTo>
                        <a:pt x="279" y="416"/>
                      </a:lnTo>
                      <a:lnTo>
                        <a:pt x="281" y="417"/>
                      </a:lnTo>
                      <a:lnTo>
                        <a:pt x="316" y="430"/>
                      </a:lnTo>
                      <a:lnTo>
                        <a:pt x="348" y="442"/>
                      </a:lnTo>
                      <a:lnTo>
                        <a:pt x="377" y="454"/>
                      </a:lnTo>
                      <a:lnTo>
                        <a:pt x="406" y="465"/>
                      </a:lnTo>
                      <a:lnTo>
                        <a:pt x="433" y="477"/>
                      </a:lnTo>
                      <a:lnTo>
                        <a:pt x="460" y="488"/>
                      </a:lnTo>
                      <a:lnTo>
                        <a:pt x="485" y="501"/>
                      </a:lnTo>
                      <a:lnTo>
                        <a:pt x="512" y="513"/>
                      </a:lnTo>
                      <a:lnTo>
                        <a:pt x="539" y="527"/>
                      </a:lnTo>
                      <a:lnTo>
                        <a:pt x="566" y="541"/>
                      </a:lnTo>
                      <a:lnTo>
                        <a:pt x="477" y="519"/>
                      </a:lnTo>
                      <a:lnTo>
                        <a:pt x="394" y="491"/>
                      </a:lnTo>
                      <a:lnTo>
                        <a:pt x="316" y="462"/>
                      </a:lnTo>
                      <a:lnTo>
                        <a:pt x="245" y="429"/>
                      </a:lnTo>
                      <a:lnTo>
                        <a:pt x="181" y="392"/>
                      </a:lnTo>
                      <a:lnTo>
                        <a:pt x="127" y="352"/>
                      </a:lnTo>
                      <a:lnTo>
                        <a:pt x="80" y="311"/>
                      </a:lnTo>
                      <a:lnTo>
                        <a:pt x="41" y="267"/>
                      </a:lnTo>
                      <a:lnTo>
                        <a:pt x="14" y="222"/>
                      </a:lnTo>
                      <a:lnTo>
                        <a:pt x="0" y="174"/>
                      </a:lnTo>
                      <a:lnTo>
                        <a:pt x="2" y="151"/>
                      </a:lnTo>
                      <a:lnTo>
                        <a:pt x="4" y="128"/>
                      </a:lnTo>
                      <a:lnTo>
                        <a:pt x="9" y="106"/>
                      </a:lnTo>
                      <a:lnTo>
                        <a:pt x="17" y="86"/>
                      </a:lnTo>
                      <a:lnTo>
                        <a:pt x="26" y="66"/>
                      </a:lnTo>
                      <a:lnTo>
                        <a:pt x="39" y="49"/>
                      </a:lnTo>
                      <a:lnTo>
                        <a:pt x="56" y="33"/>
                      </a:lnTo>
                      <a:lnTo>
                        <a:pt x="76" y="19"/>
                      </a:lnTo>
                      <a:lnTo>
                        <a:pt x="100" y="9"/>
                      </a:lnTo>
                      <a:lnTo>
                        <a:pt x="132" y="1"/>
                      </a:lnTo>
                      <a:lnTo>
                        <a:pt x="215" y="0"/>
                      </a:lnTo>
                      <a:lnTo>
                        <a:pt x="294" y="8"/>
                      </a:lnTo>
                      <a:lnTo>
                        <a:pt x="367" y="24"/>
                      </a:lnTo>
                      <a:lnTo>
                        <a:pt x="436" y="47"/>
                      </a:lnTo>
                      <a:lnTo>
                        <a:pt x="497" y="74"/>
                      </a:lnTo>
                      <a:lnTo>
                        <a:pt x="556" y="106"/>
                      </a:lnTo>
                      <a:lnTo>
                        <a:pt x="607" y="139"/>
                      </a:lnTo>
                      <a:lnTo>
                        <a:pt x="654" y="174"/>
                      </a:lnTo>
                      <a:lnTo>
                        <a:pt x="696" y="208"/>
                      </a:lnTo>
                      <a:lnTo>
                        <a:pt x="730" y="239"/>
                      </a:lnTo>
                      <a:lnTo>
                        <a:pt x="730" y="239"/>
                      </a:lnTo>
                      <a:close/>
                    </a:path>
                  </a:pathLst>
                </a:custGeom>
                <a:solidFill>
                  <a:srgbClr val="B347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08623" name="Rectangle 79"/>
              <p:cNvSpPr>
                <a:spLocks noChangeArrowheads="1"/>
              </p:cNvSpPr>
              <p:nvPr/>
            </p:nvSpPr>
            <p:spPr bwMode="auto">
              <a:xfrm>
                <a:off x="717" y="1238"/>
                <a:ext cx="4338" cy="2400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grpSp>
            <p:nvGrpSpPr>
              <p:cNvPr id="108624" name="Group 80"/>
              <p:cNvGrpSpPr>
                <a:grpSpLocks/>
              </p:cNvGrpSpPr>
              <p:nvPr/>
            </p:nvGrpSpPr>
            <p:grpSpPr bwMode="auto">
              <a:xfrm>
                <a:off x="226" y="1515"/>
                <a:ext cx="5350" cy="528"/>
                <a:chOff x="211" y="1521"/>
                <a:chExt cx="5350" cy="528"/>
              </a:xfrm>
            </p:grpSpPr>
            <p:sp>
              <p:nvSpPr>
                <p:cNvPr id="108625" name="Freeform 81"/>
                <p:cNvSpPr>
                  <a:spLocks/>
                </p:cNvSpPr>
                <p:nvPr/>
              </p:nvSpPr>
              <p:spPr bwMode="auto">
                <a:xfrm>
                  <a:off x="5125" y="1521"/>
                  <a:ext cx="414" cy="159"/>
                </a:xfrm>
                <a:custGeom>
                  <a:avLst/>
                  <a:gdLst>
                    <a:gd name="T0" fmla="*/ 405 w 414"/>
                    <a:gd name="T1" fmla="*/ 90 h 159"/>
                    <a:gd name="T2" fmla="*/ 410 w 414"/>
                    <a:gd name="T3" fmla="*/ 97 h 159"/>
                    <a:gd name="T4" fmla="*/ 412 w 414"/>
                    <a:gd name="T5" fmla="*/ 103 h 159"/>
                    <a:gd name="T6" fmla="*/ 414 w 414"/>
                    <a:gd name="T7" fmla="*/ 110 h 159"/>
                    <a:gd name="T8" fmla="*/ 414 w 414"/>
                    <a:gd name="T9" fmla="*/ 116 h 159"/>
                    <a:gd name="T10" fmla="*/ 414 w 414"/>
                    <a:gd name="T11" fmla="*/ 122 h 159"/>
                    <a:gd name="T12" fmla="*/ 412 w 414"/>
                    <a:gd name="T13" fmla="*/ 128 h 159"/>
                    <a:gd name="T14" fmla="*/ 407 w 414"/>
                    <a:gd name="T15" fmla="*/ 134 h 159"/>
                    <a:gd name="T16" fmla="*/ 400 w 414"/>
                    <a:gd name="T17" fmla="*/ 138 h 159"/>
                    <a:gd name="T18" fmla="*/ 392 w 414"/>
                    <a:gd name="T19" fmla="*/ 143 h 159"/>
                    <a:gd name="T20" fmla="*/ 380 w 414"/>
                    <a:gd name="T21" fmla="*/ 145 h 159"/>
                    <a:gd name="T22" fmla="*/ 380 w 414"/>
                    <a:gd name="T23" fmla="*/ 158 h 159"/>
                    <a:gd name="T24" fmla="*/ 368 w 414"/>
                    <a:gd name="T25" fmla="*/ 159 h 159"/>
                    <a:gd name="T26" fmla="*/ 356 w 414"/>
                    <a:gd name="T27" fmla="*/ 159 h 159"/>
                    <a:gd name="T28" fmla="*/ 346 w 414"/>
                    <a:gd name="T29" fmla="*/ 158 h 159"/>
                    <a:gd name="T30" fmla="*/ 334 w 414"/>
                    <a:gd name="T31" fmla="*/ 156 h 159"/>
                    <a:gd name="T32" fmla="*/ 324 w 414"/>
                    <a:gd name="T33" fmla="*/ 152 h 159"/>
                    <a:gd name="T34" fmla="*/ 311 w 414"/>
                    <a:gd name="T35" fmla="*/ 149 h 159"/>
                    <a:gd name="T36" fmla="*/ 302 w 414"/>
                    <a:gd name="T37" fmla="*/ 145 h 159"/>
                    <a:gd name="T38" fmla="*/ 289 w 414"/>
                    <a:gd name="T39" fmla="*/ 142 h 159"/>
                    <a:gd name="T40" fmla="*/ 277 w 414"/>
                    <a:gd name="T41" fmla="*/ 140 h 159"/>
                    <a:gd name="T42" fmla="*/ 265 w 414"/>
                    <a:gd name="T43" fmla="*/ 137 h 159"/>
                    <a:gd name="T44" fmla="*/ 265 w 414"/>
                    <a:gd name="T45" fmla="*/ 125 h 159"/>
                    <a:gd name="T46" fmla="*/ 235 w 414"/>
                    <a:gd name="T47" fmla="*/ 113 h 159"/>
                    <a:gd name="T48" fmla="*/ 206 w 414"/>
                    <a:gd name="T49" fmla="*/ 103 h 159"/>
                    <a:gd name="T50" fmla="*/ 174 w 414"/>
                    <a:gd name="T51" fmla="*/ 93 h 159"/>
                    <a:gd name="T52" fmla="*/ 142 w 414"/>
                    <a:gd name="T53" fmla="*/ 82 h 159"/>
                    <a:gd name="T54" fmla="*/ 113 w 414"/>
                    <a:gd name="T55" fmla="*/ 72 h 159"/>
                    <a:gd name="T56" fmla="*/ 84 w 414"/>
                    <a:gd name="T57" fmla="*/ 61 h 159"/>
                    <a:gd name="T58" fmla="*/ 59 w 414"/>
                    <a:gd name="T59" fmla="*/ 48 h 159"/>
                    <a:gd name="T60" fmla="*/ 34 w 414"/>
                    <a:gd name="T61" fmla="*/ 34 h 159"/>
                    <a:gd name="T62" fmla="*/ 15 w 414"/>
                    <a:gd name="T63" fmla="*/ 20 h 159"/>
                    <a:gd name="T64" fmla="*/ 0 w 414"/>
                    <a:gd name="T65" fmla="*/ 1 h 159"/>
                    <a:gd name="T66" fmla="*/ 42 w 414"/>
                    <a:gd name="T67" fmla="*/ 0 h 159"/>
                    <a:gd name="T68" fmla="*/ 81 w 414"/>
                    <a:gd name="T69" fmla="*/ 0 h 159"/>
                    <a:gd name="T70" fmla="*/ 123 w 414"/>
                    <a:gd name="T71" fmla="*/ 4 h 159"/>
                    <a:gd name="T72" fmla="*/ 162 w 414"/>
                    <a:gd name="T73" fmla="*/ 9 h 159"/>
                    <a:gd name="T74" fmla="*/ 201 w 414"/>
                    <a:gd name="T75" fmla="*/ 17 h 159"/>
                    <a:gd name="T76" fmla="*/ 238 w 414"/>
                    <a:gd name="T77" fmla="*/ 25 h 159"/>
                    <a:gd name="T78" fmla="*/ 275 w 414"/>
                    <a:gd name="T79" fmla="*/ 36 h 159"/>
                    <a:gd name="T80" fmla="*/ 311 w 414"/>
                    <a:gd name="T81" fmla="*/ 47 h 159"/>
                    <a:gd name="T82" fmla="*/ 346 w 414"/>
                    <a:gd name="T83" fmla="*/ 58 h 159"/>
                    <a:gd name="T84" fmla="*/ 380 w 414"/>
                    <a:gd name="T85" fmla="*/ 70 h 159"/>
                    <a:gd name="T86" fmla="*/ 405 w 414"/>
                    <a:gd name="T87" fmla="*/ 90 h 159"/>
                    <a:gd name="T88" fmla="*/ 405 w 414"/>
                    <a:gd name="T89" fmla="*/ 90 h 1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414" h="159">
                      <a:moveTo>
                        <a:pt x="405" y="90"/>
                      </a:moveTo>
                      <a:lnTo>
                        <a:pt x="410" y="97"/>
                      </a:lnTo>
                      <a:lnTo>
                        <a:pt x="412" y="103"/>
                      </a:lnTo>
                      <a:lnTo>
                        <a:pt x="414" y="110"/>
                      </a:lnTo>
                      <a:lnTo>
                        <a:pt x="414" y="116"/>
                      </a:lnTo>
                      <a:lnTo>
                        <a:pt x="414" y="122"/>
                      </a:lnTo>
                      <a:lnTo>
                        <a:pt x="412" y="128"/>
                      </a:lnTo>
                      <a:lnTo>
                        <a:pt x="407" y="134"/>
                      </a:lnTo>
                      <a:lnTo>
                        <a:pt x="400" y="138"/>
                      </a:lnTo>
                      <a:lnTo>
                        <a:pt x="392" y="143"/>
                      </a:lnTo>
                      <a:lnTo>
                        <a:pt x="380" y="145"/>
                      </a:lnTo>
                      <a:lnTo>
                        <a:pt x="380" y="158"/>
                      </a:lnTo>
                      <a:lnTo>
                        <a:pt x="368" y="159"/>
                      </a:lnTo>
                      <a:lnTo>
                        <a:pt x="356" y="159"/>
                      </a:lnTo>
                      <a:lnTo>
                        <a:pt x="346" y="158"/>
                      </a:lnTo>
                      <a:lnTo>
                        <a:pt x="334" y="156"/>
                      </a:lnTo>
                      <a:lnTo>
                        <a:pt x="324" y="152"/>
                      </a:lnTo>
                      <a:lnTo>
                        <a:pt x="311" y="149"/>
                      </a:lnTo>
                      <a:lnTo>
                        <a:pt x="302" y="145"/>
                      </a:lnTo>
                      <a:lnTo>
                        <a:pt x="289" y="142"/>
                      </a:lnTo>
                      <a:lnTo>
                        <a:pt x="277" y="140"/>
                      </a:lnTo>
                      <a:lnTo>
                        <a:pt x="265" y="137"/>
                      </a:lnTo>
                      <a:lnTo>
                        <a:pt x="265" y="125"/>
                      </a:lnTo>
                      <a:lnTo>
                        <a:pt x="235" y="113"/>
                      </a:lnTo>
                      <a:lnTo>
                        <a:pt x="206" y="103"/>
                      </a:lnTo>
                      <a:lnTo>
                        <a:pt x="174" y="93"/>
                      </a:lnTo>
                      <a:lnTo>
                        <a:pt x="142" y="82"/>
                      </a:lnTo>
                      <a:lnTo>
                        <a:pt x="113" y="72"/>
                      </a:lnTo>
                      <a:lnTo>
                        <a:pt x="84" y="61"/>
                      </a:lnTo>
                      <a:lnTo>
                        <a:pt x="59" y="48"/>
                      </a:lnTo>
                      <a:lnTo>
                        <a:pt x="34" y="34"/>
                      </a:lnTo>
                      <a:lnTo>
                        <a:pt x="15" y="20"/>
                      </a:lnTo>
                      <a:lnTo>
                        <a:pt x="0" y="1"/>
                      </a:lnTo>
                      <a:lnTo>
                        <a:pt x="42" y="0"/>
                      </a:lnTo>
                      <a:lnTo>
                        <a:pt x="81" y="0"/>
                      </a:lnTo>
                      <a:lnTo>
                        <a:pt x="123" y="4"/>
                      </a:lnTo>
                      <a:lnTo>
                        <a:pt x="162" y="9"/>
                      </a:lnTo>
                      <a:lnTo>
                        <a:pt x="201" y="17"/>
                      </a:lnTo>
                      <a:lnTo>
                        <a:pt x="238" y="25"/>
                      </a:lnTo>
                      <a:lnTo>
                        <a:pt x="275" y="36"/>
                      </a:lnTo>
                      <a:lnTo>
                        <a:pt x="311" y="47"/>
                      </a:lnTo>
                      <a:lnTo>
                        <a:pt x="346" y="58"/>
                      </a:lnTo>
                      <a:lnTo>
                        <a:pt x="380" y="70"/>
                      </a:lnTo>
                      <a:lnTo>
                        <a:pt x="405" y="90"/>
                      </a:lnTo>
                      <a:lnTo>
                        <a:pt x="405" y="90"/>
                      </a:lnTo>
                      <a:close/>
                    </a:path>
                  </a:pathLst>
                </a:custGeom>
                <a:solidFill>
                  <a:srgbClr val="CC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8626" name="Freeform 82"/>
                <p:cNvSpPr>
                  <a:spLocks/>
                </p:cNvSpPr>
                <p:nvPr/>
              </p:nvSpPr>
              <p:spPr bwMode="auto">
                <a:xfrm>
                  <a:off x="235" y="1575"/>
                  <a:ext cx="486" cy="153"/>
                </a:xfrm>
                <a:custGeom>
                  <a:avLst/>
                  <a:gdLst>
                    <a:gd name="T0" fmla="*/ 486 w 486"/>
                    <a:gd name="T1" fmla="*/ 33 h 153"/>
                    <a:gd name="T2" fmla="*/ 446 w 486"/>
                    <a:gd name="T3" fmla="*/ 50 h 153"/>
                    <a:gd name="T4" fmla="*/ 405 w 486"/>
                    <a:gd name="T5" fmla="*/ 65 h 153"/>
                    <a:gd name="T6" fmla="*/ 361 w 486"/>
                    <a:gd name="T7" fmla="*/ 79 h 153"/>
                    <a:gd name="T8" fmla="*/ 316 w 486"/>
                    <a:gd name="T9" fmla="*/ 90 h 153"/>
                    <a:gd name="T10" fmla="*/ 272 w 486"/>
                    <a:gd name="T11" fmla="*/ 102 h 153"/>
                    <a:gd name="T12" fmla="*/ 228 w 486"/>
                    <a:gd name="T13" fmla="*/ 113 h 153"/>
                    <a:gd name="T14" fmla="*/ 182 w 486"/>
                    <a:gd name="T15" fmla="*/ 122 h 153"/>
                    <a:gd name="T16" fmla="*/ 138 w 486"/>
                    <a:gd name="T17" fmla="*/ 132 h 153"/>
                    <a:gd name="T18" fmla="*/ 91 w 486"/>
                    <a:gd name="T19" fmla="*/ 143 h 153"/>
                    <a:gd name="T20" fmla="*/ 44 w 486"/>
                    <a:gd name="T21" fmla="*/ 153 h 153"/>
                    <a:gd name="T22" fmla="*/ 57 w 486"/>
                    <a:gd name="T23" fmla="*/ 148 h 153"/>
                    <a:gd name="T24" fmla="*/ 44 w 486"/>
                    <a:gd name="T25" fmla="*/ 147 h 153"/>
                    <a:gd name="T26" fmla="*/ 37 w 486"/>
                    <a:gd name="T27" fmla="*/ 145 h 153"/>
                    <a:gd name="T28" fmla="*/ 30 w 486"/>
                    <a:gd name="T29" fmla="*/ 140 h 153"/>
                    <a:gd name="T30" fmla="*/ 25 w 486"/>
                    <a:gd name="T31" fmla="*/ 135 h 153"/>
                    <a:gd name="T32" fmla="*/ 22 w 486"/>
                    <a:gd name="T33" fmla="*/ 129 h 153"/>
                    <a:gd name="T34" fmla="*/ 20 w 486"/>
                    <a:gd name="T35" fmla="*/ 123 h 153"/>
                    <a:gd name="T36" fmla="*/ 15 w 486"/>
                    <a:gd name="T37" fmla="*/ 116 h 153"/>
                    <a:gd name="T38" fmla="*/ 13 w 486"/>
                    <a:gd name="T39" fmla="*/ 110 h 153"/>
                    <a:gd name="T40" fmla="*/ 8 w 486"/>
                    <a:gd name="T41" fmla="*/ 104 h 153"/>
                    <a:gd name="T42" fmla="*/ 0 w 486"/>
                    <a:gd name="T43" fmla="*/ 98 h 153"/>
                    <a:gd name="T44" fmla="*/ 30 w 486"/>
                    <a:gd name="T45" fmla="*/ 81 h 153"/>
                    <a:gd name="T46" fmla="*/ 64 w 486"/>
                    <a:gd name="T47" fmla="*/ 66 h 153"/>
                    <a:gd name="T48" fmla="*/ 101 w 486"/>
                    <a:gd name="T49" fmla="*/ 54 h 153"/>
                    <a:gd name="T50" fmla="*/ 142 w 486"/>
                    <a:gd name="T51" fmla="*/ 43 h 153"/>
                    <a:gd name="T52" fmla="*/ 187 w 486"/>
                    <a:gd name="T53" fmla="*/ 34 h 153"/>
                    <a:gd name="T54" fmla="*/ 231 w 486"/>
                    <a:gd name="T55" fmla="*/ 26 h 153"/>
                    <a:gd name="T56" fmla="*/ 277 w 486"/>
                    <a:gd name="T57" fmla="*/ 19 h 153"/>
                    <a:gd name="T58" fmla="*/ 324 w 486"/>
                    <a:gd name="T59" fmla="*/ 12 h 153"/>
                    <a:gd name="T60" fmla="*/ 370 w 486"/>
                    <a:gd name="T61" fmla="*/ 7 h 153"/>
                    <a:gd name="T62" fmla="*/ 417 w 486"/>
                    <a:gd name="T63" fmla="*/ 1 h 153"/>
                    <a:gd name="T64" fmla="*/ 432 w 486"/>
                    <a:gd name="T65" fmla="*/ 0 h 153"/>
                    <a:gd name="T66" fmla="*/ 444 w 486"/>
                    <a:gd name="T67" fmla="*/ 1 h 153"/>
                    <a:gd name="T68" fmla="*/ 454 w 486"/>
                    <a:gd name="T69" fmla="*/ 4 h 153"/>
                    <a:gd name="T70" fmla="*/ 459 w 486"/>
                    <a:gd name="T71" fmla="*/ 8 h 153"/>
                    <a:gd name="T72" fmla="*/ 464 w 486"/>
                    <a:gd name="T73" fmla="*/ 12 h 153"/>
                    <a:gd name="T74" fmla="*/ 468 w 486"/>
                    <a:gd name="T75" fmla="*/ 17 h 153"/>
                    <a:gd name="T76" fmla="*/ 471 w 486"/>
                    <a:gd name="T77" fmla="*/ 22 h 153"/>
                    <a:gd name="T78" fmla="*/ 476 w 486"/>
                    <a:gd name="T79" fmla="*/ 26 h 153"/>
                    <a:gd name="T80" fmla="*/ 481 w 486"/>
                    <a:gd name="T81" fmla="*/ 31 h 153"/>
                    <a:gd name="T82" fmla="*/ 486 w 486"/>
                    <a:gd name="T83" fmla="*/ 33 h 153"/>
                    <a:gd name="T84" fmla="*/ 486 w 486"/>
                    <a:gd name="T85" fmla="*/ 33 h 1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86" h="153">
                      <a:moveTo>
                        <a:pt x="486" y="33"/>
                      </a:moveTo>
                      <a:lnTo>
                        <a:pt x="446" y="50"/>
                      </a:lnTo>
                      <a:lnTo>
                        <a:pt x="405" y="65"/>
                      </a:lnTo>
                      <a:lnTo>
                        <a:pt x="361" y="79"/>
                      </a:lnTo>
                      <a:lnTo>
                        <a:pt x="316" y="90"/>
                      </a:lnTo>
                      <a:lnTo>
                        <a:pt x="272" y="102"/>
                      </a:lnTo>
                      <a:lnTo>
                        <a:pt x="228" y="113"/>
                      </a:lnTo>
                      <a:lnTo>
                        <a:pt x="182" y="122"/>
                      </a:lnTo>
                      <a:lnTo>
                        <a:pt x="138" y="132"/>
                      </a:lnTo>
                      <a:lnTo>
                        <a:pt x="91" y="143"/>
                      </a:lnTo>
                      <a:lnTo>
                        <a:pt x="44" y="153"/>
                      </a:lnTo>
                      <a:lnTo>
                        <a:pt x="57" y="148"/>
                      </a:lnTo>
                      <a:lnTo>
                        <a:pt x="44" y="147"/>
                      </a:lnTo>
                      <a:lnTo>
                        <a:pt x="37" y="145"/>
                      </a:lnTo>
                      <a:lnTo>
                        <a:pt x="30" y="140"/>
                      </a:lnTo>
                      <a:lnTo>
                        <a:pt x="25" y="135"/>
                      </a:lnTo>
                      <a:lnTo>
                        <a:pt x="22" y="129"/>
                      </a:lnTo>
                      <a:lnTo>
                        <a:pt x="20" y="123"/>
                      </a:lnTo>
                      <a:lnTo>
                        <a:pt x="15" y="116"/>
                      </a:lnTo>
                      <a:lnTo>
                        <a:pt x="13" y="110"/>
                      </a:lnTo>
                      <a:lnTo>
                        <a:pt x="8" y="104"/>
                      </a:lnTo>
                      <a:lnTo>
                        <a:pt x="0" y="98"/>
                      </a:lnTo>
                      <a:lnTo>
                        <a:pt x="30" y="81"/>
                      </a:lnTo>
                      <a:lnTo>
                        <a:pt x="64" y="66"/>
                      </a:lnTo>
                      <a:lnTo>
                        <a:pt x="101" y="54"/>
                      </a:lnTo>
                      <a:lnTo>
                        <a:pt x="142" y="43"/>
                      </a:lnTo>
                      <a:lnTo>
                        <a:pt x="187" y="34"/>
                      </a:lnTo>
                      <a:lnTo>
                        <a:pt x="231" y="26"/>
                      </a:lnTo>
                      <a:lnTo>
                        <a:pt x="277" y="19"/>
                      </a:lnTo>
                      <a:lnTo>
                        <a:pt x="324" y="12"/>
                      </a:lnTo>
                      <a:lnTo>
                        <a:pt x="370" y="7"/>
                      </a:lnTo>
                      <a:lnTo>
                        <a:pt x="417" y="1"/>
                      </a:lnTo>
                      <a:lnTo>
                        <a:pt x="432" y="0"/>
                      </a:lnTo>
                      <a:lnTo>
                        <a:pt x="444" y="1"/>
                      </a:lnTo>
                      <a:lnTo>
                        <a:pt x="454" y="4"/>
                      </a:lnTo>
                      <a:lnTo>
                        <a:pt x="459" y="8"/>
                      </a:lnTo>
                      <a:lnTo>
                        <a:pt x="464" y="12"/>
                      </a:lnTo>
                      <a:lnTo>
                        <a:pt x="468" y="17"/>
                      </a:lnTo>
                      <a:lnTo>
                        <a:pt x="471" y="22"/>
                      </a:lnTo>
                      <a:lnTo>
                        <a:pt x="476" y="26"/>
                      </a:lnTo>
                      <a:lnTo>
                        <a:pt x="481" y="31"/>
                      </a:lnTo>
                      <a:lnTo>
                        <a:pt x="486" y="33"/>
                      </a:lnTo>
                      <a:lnTo>
                        <a:pt x="486" y="33"/>
                      </a:lnTo>
                      <a:close/>
                    </a:path>
                  </a:pathLst>
                </a:custGeom>
                <a:solidFill>
                  <a:srgbClr val="CC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8627" name="Freeform 83"/>
                <p:cNvSpPr>
                  <a:spLocks/>
                </p:cNvSpPr>
                <p:nvPr/>
              </p:nvSpPr>
              <p:spPr bwMode="auto">
                <a:xfrm>
                  <a:off x="5020" y="1621"/>
                  <a:ext cx="541" cy="161"/>
                </a:xfrm>
                <a:custGeom>
                  <a:avLst/>
                  <a:gdLst>
                    <a:gd name="T0" fmla="*/ 522 w 541"/>
                    <a:gd name="T1" fmla="*/ 99 h 161"/>
                    <a:gd name="T2" fmla="*/ 527 w 541"/>
                    <a:gd name="T3" fmla="*/ 104 h 161"/>
                    <a:gd name="T4" fmla="*/ 534 w 541"/>
                    <a:gd name="T5" fmla="*/ 109 h 161"/>
                    <a:gd name="T6" fmla="*/ 537 w 541"/>
                    <a:gd name="T7" fmla="*/ 115 h 161"/>
                    <a:gd name="T8" fmla="*/ 541 w 541"/>
                    <a:gd name="T9" fmla="*/ 120 h 161"/>
                    <a:gd name="T10" fmla="*/ 541 w 541"/>
                    <a:gd name="T11" fmla="*/ 125 h 161"/>
                    <a:gd name="T12" fmla="*/ 541 w 541"/>
                    <a:gd name="T13" fmla="*/ 131 h 161"/>
                    <a:gd name="T14" fmla="*/ 541 w 541"/>
                    <a:gd name="T15" fmla="*/ 137 h 161"/>
                    <a:gd name="T16" fmla="*/ 537 w 541"/>
                    <a:gd name="T17" fmla="*/ 141 h 161"/>
                    <a:gd name="T18" fmla="*/ 529 w 541"/>
                    <a:gd name="T19" fmla="*/ 147 h 161"/>
                    <a:gd name="T20" fmla="*/ 522 w 541"/>
                    <a:gd name="T21" fmla="*/ 152 h 161"/>
                    <a:gd name="T22" fmla="*/ 502 w 541"/>
                    <a:gd name="T23" fmla="*/ 161 h 161"/>
                    <a:gd name="T24" fmla="*/ 456 w 541"/>
                    <a:gd name="T25" fmla="*/ 144 h 161"/>
                    <a:gd name="T26" fmla="*/ 402 w 541"/>
                    <a:gd name="T27" fmla="*/ 130 h 161"/>
                    <a:gd name="T28" fmla="*/ 345 w 541"/>
                    <a:gd name="T29" fmla="*/ 118 h 161"/>
                    <a:gd name="T30" fmla="*/ 289 w 541"/>
                    <a:gd name="T31" fmla="*/ 109 h 161"/>
                    <a:gd name="T32" fmla="*/ 230 w 541"/>
                    <a:gd name="T33" fmla="*/ 99 h 161"/>
                    <a:gd name="T34" fmla="*/ 174 w 541"/>
                    <a:gd name="T35" fmla="*/ 89 h 161"/>
                    <a:gd name="T36" fmla="*/ 122 w 541"/>
                    <a:gd name="T37" fmla="*/ 77 h 161"/>
                    <a:gd name="T38" fmla="*/ 73 w 541"/>
                    <a:gd name="T39" fmla="*/ 61 h 161"/>
                    <a:gd name="T40" fmla="*/ 32 w 541"/>
                    <a:gd name="T41" fmla="*/ 42 h 161"/>
                    <a:gd name="T42" fmla="*/ 0 w 541"/>
                    <a:gd name="T43" fmla="*/ 17 h 161"/>
                    <a:gd name="T44" fmla="*/ 7 w 541"/>
                    <a:gd name="T45" fmla="*/ 9 h 161"/>
                    <a:gd name="T46" fmla="*/ 19 w 541"/>
                    <a:gd name="T47" fmla="*/ 3 h 161"/>
                    <a:gd name="T48" fmla="*/ 37 w 541"/>
                    <a:gd name="T49" fmla="*/ 1 h 161"/>
                    <a:gd name="T50" fmla="*/ 59 w 541"/>
                    <a:gd name="T51" fmla="*/ 0 h 161"/>
                    <a:gd name="T52" fmla="*/ 81 w 541"/>
                    <a:gd name="T53" fmla="*/ 0 h 161"/>
                    <a:gd name="T54" fmla="*/ 105 w 541"/>
                    <a:gd name="T55" fmla="*/ 2 h 161"/>
                    <a:gd name="T56" fmla="*/ 130 w 541"/>
                    <a:gd name="T57" fmla="*/ 4 h 161"/>
                    <a:gd name="T58" fmla="*/ 152 w 541"/>
                    <a:gd name="T59" fmla="*/ 6 h 161"/>
                    <a:gd name="T60" fmla="*/ 176 w 541"/>
                    <a:gd name="T61" fmla="*/ 10 h 161"/>
                    <a:gd name="T62" fmla="*/ 193 w 541"/>
                    <a:gd name="T63" fmla="*/ 11 h 161"/>
                    <a:gd name="T64" fmla="*/ 522 w 541"/>
                    <a:gd name="T65" fmla="*/ 99 h 161"/>
                    <a:gd name="T66" fmla="*/ 522 w 541"/>
                    <a:gd name="T67" fmla="*/ 99 h 1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541" h="161">
                      <a:moveTo>
                        <a:pt x="522" y="99"/>
                      </a:moveTo>
                      <a:lnTo>
                        <a:pt x="527" y="104"/>
                      </a:lnTo>
                      <a:lnTo>
                        <a:pt x="534" y="109"/>
                      </a:lnTo>
                      <a:lnTo>
                        <a:pt x="537" y="115"/>
                      </a:lnTo>
                      <a:lnTo>
                        <a:pt x="541" y="120"/>
                      </a:lnTo>
                      <a:lnTo>
                        <a:pt x="541" y="125"/>
                      </a:lnTo>
                      <a:lnTo>
                        <a:pt x="541" y="131"/>
                      </a:lnTo>
                      <a:lnTo>
                        <a:pt x="541" y="137"/>
                      </a:lnTo>
                      <a:lnTo>
                        <a:pt x="537" y="141"/>
                      </a:lnTo>
                      <a:lnTo>
                        <a:pt x="529" y="147"/>
                      </a:lnTo>
                      <a:lnTo>
                        <a:pt x="522" y="152"/>
                      </a:lnTo>
                      <a:lnTo>
                        <a:pt x="502" y="161"/>
                      </a:lnTo>
                      <a:lnTo>
                        <a:pt x="456" y="144"/>
                      </a:lnTo>
                      <a:lnTo>
                        <a:pt x="402" y="130"/>
                      </a:lnTo>
                      <a:lnTo>
                        <a:pt x="345" y="118"/>
                      </a:lnTo>
                      <a:lnTo>
                        <a:pt x="289" y="109"/>
                      </a:lnTo>
                      <a:lnTo>
                        <a:pt x="230" y="99"/>
                      </a:lnTo>
                      <a:lnTo>
                        <a:pt x="174" y="89"/>
                      </a:lnTo>
                      <a:lnTo>
                        <a:pt x="122" y="77"/>
                      </a:lnTo>
                      <a:lnTo>
                        <a:pt x="73" y="61"/>
                      </a:lnTo>
                      <a:lnTo>
                        <a:pt x="32" y="42"/>
                      </a:lnTo>
                      <a:lnTo>
                        <a:pt x="0" y="17"/>
                      </a:lnTo>
                      <a:lnTo>
                        <a:pt x="7" y="9"/>
                      </a:lnTo>
                      <a:lnTo>
                        <a:pt x="19" y="3"/>
                      </a:lnTo>
                      <a:lnTo>
                        <a:pt x="37" y="1"/>
                      </a:lnTo>
                      <a:lnTo>
                        <a:pt x="59" y="0"/>
                      </a:lnTo>
                      <a:lnTo>
                        <a:pt x="81" y="0"/>
                      </a:lnTo>
                      <a:lnTo>
                        <a:pt x="105" y="2"/>
                      </a:lnTo>
                      <a:lnTo>
                        <a:pt x="130" y="4"/>
                      </a:lnTo>
                      <a:lnTo>
                        <a:pt x="152" y="6"/>
                      </a:lnTo>
                      <a:lnTo>
                        <a:pt x="176" y="10"/>
                      </a:lnTo>
                      <a:lnTo>
                        <a:pt x="193" y="11"/>
                      </a:lnTo>
                      <a:lnTo>
                        <a:pt x="522" y="99"/>
                      </a:lnTo>
                      <a:lnTo>
                        <a:pt x="522" y="99"/>
                      </a:lnTo>
                      <a:close/>
                    </a:path>
                  </a:pathLst>
                </a:custGeom>
                <a:solidFill>
                  <a:srgbClr val="CC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8628" name="Freeform 84"/>
                <p:cNvSpPr>
                  <a:spLocks/>
                </p:cNvSpPr>
                <p:nvPr/>
              </p:nvSpPr>
              <p:spPr bwMode="auto">
                <a:xfrm>
                  <a:off x="221" y="1694"/>
                  <a:ext cx="573" cy="120"/>
                </a:xfrm>
                <a:custGeom>
                  <a:avLst/>
                  <a:gdLst>
                    <a:gd name="T0" fmla="*/ 573 w 573"/>
                    <a:gd name="T1" fmla="*/ 5 h 120"/>
                    <a:gd name="T2" fmla="*/ 573 w 573"/>
                    <a:gd name="T3" fmla="*/ 16 h 120"/>
                    <a:gd name="T4" fmla="*/ 566 w 573"/>
                    <a:gd name="T5" fmla="*/ 24 h 120"/>
                    <a:gd name="T6" fmla="*/ 554 w 573"/>
                    <a:gd name="T7" fmla="*/ 32 h 120"/>
                    <a:gd name="T8" fmla="*/ 536 w 573"/>
                    <a:gd name="T9" fmla="*/ 39 h 120"/>
                    <a:gd name="T10" fmla="*/ 517 w 573"/>
                    <a:gd name="T11" fmla="*/ 44 h 120"/>
                    <a:gd name="T12" fmla="*/ 497 w 573"/>
                    <a:gd name="T13" fmla="*/ 51 h 120"/>
                    <a:gd name="T14" fmla="*/ 478 w 573"/>
                    <a:gd name="T15" fmla="*/ 57 h 120"/>
                    <a:gd name="T16" fmla="*/ 458 w 573"/>
                    <a:gd name="T17" fmla="*/ 64 h 120"/>
                    <a:gd name="T18" fmla="*/ 443 w 573"/>
                    <a:gd name="T19" fmla="*/ 71 h 120"/>
                    <a:gd name="T20" fmla="*/ 431 w 573"/>
                    <a:gd name="T21" fmla="*/ 79 h 120"/>
                    <a:gd name="T22" fmla="*/ 389 w 573"/>
                    <a:gd name="T23" fmla="*/ 80 h 120"/>
                    <a:gd name="T24" fmla="*/ 345 w 573"/>
                    <a:gd name="T25" fmla="*/ 82 h 120"/>
                    <a:gd name="T26" fmla="*/ 301 w 573"/>
                    <a:gd name="T27" fmla="*/ 84 h 120"/>
                    <a:gd name="T28" fmla="*/ 257 w 573"/>
                    <a:gd name="T29" fmla="*/ 88 h 120"/>
                    <a:gd name="T30" fmla="*/ 213 w 573"/>
                    <a:gd name="T31" fmla="*/ 92 h 120"/>
                    <a:gd name="T32" fmla="*/ 169 w 573"/>
                    <a:gd name="T33" fmla="*/ 97 h 120"/>
                    <a:gd name="T34" fmla="*/ 127 w 573"/>
                    <a:gd name="T35" fmla="*/ 101 h 120"/>
                    <a:gd name="T36" fmla="*/ 85 w 573"/>
                    <a:gd name="T37" fmla="*/ 107 h 120"/>
                    <a:gd name="T38" fmla="*/ 46 w 573"/>
                    <a:gd name="T39" fmla="*/ 114 h 120"/>
                    <a:gd name="T40" fmla="*/ 7 w 573"/>
                    <a:gd name="T41" fmla="*/ 120 h 120"/>
                    <a:gd name="T42" fmla="*/ 2 w 573"/>
                    <a:gd name="T43" fmla="*/ 115 h 120"/>
                    <a:gd name="T44" fmla="*/ 0 w 573"/>
                    <a:gd name="T45" fmla="*/ 109 h 120"/>
                    <a:gd name="T46" fmla="*/ 0 w 573"/>
                    <a:gd name="T47" fmla="*/ 105 h 120"/>
                    <a:gd name="T48" fmla="*/ 2 w 573"/>
                    <a:gd name="T49" fmla="*/ 99 h 120"/>
                    <a:gd name="T50" fmla="*/ 4 w 573"/>
                    <a:gd name="T51" fmla="*/ 95 h 120"/>
                    <a:gd name="T52" fmla="*/ 9 w 573"/>
                    <a:gd name="T53" fmla="*/ 89 h 120"/>
                    <a:gd name="T54" fmla="*/ 14 w 573"/>
                    <a:gd name="T55" fmla="*/ 84 h 120"/>
                    <a:gd name="T56" fmla="*/ 19 w 573"/>
                    <a:gd name="T57" fmla="*/ 80 h 120"/>
                    <a:gd name="T58" fmla="*/ 27 w 573"/>
                    <a:gd name="T59" fmla="*/ 75 h 120"/>
                    <a:gd name="T60" fmla="*/ 34 w 573"/>
                    <a:gd name="T61" fmla="*/ 71 h 120"/>
                    <a:gd name="T62" fmla="*/ 80 w 573"/>
                    <a:gd name="T63" fmla="*/ 55 h 120"/>
                    <a:gd name="T64" fmla="*/ 130 w 573"/>
                    <a:gd name="T65" fmla="*/ 41 h 120"/>
                    <a:gd name="T66" fmla="*/ 179 w 573"/>
                    <a:gd name="T67" fmla="*/ 28 h 120"/>
                    <a:gd name="T68" fmla="*/ 232 w 573"/>
                    <a:gd name="T69" fmla="*/ 18 h 120"/>
                    <a:gd name="T70" fmla="*/ 284 w 573"/>
                    <a:gd name="T71" fmla="*/ 10 h 120"/>
                    <a:gd name="T72" fmla="*/ 340 w 573"/>
                    <a:gd name="T73" fmla="*/ 4 h 120"/>
                    <a:gd name="T74" fmla="*/ 397 w 573"/>
                    <a:gd name="T75" fmla="*/ 1 h 120"/>
                    <a:gd name="T76" fmla="*/ 453 w 573"/>
                    <a:gd name="T77" fmla="*/ 0 h 120"/>
                    <a:gd name="T78" fmla="*/ 514 w 573"/>
                    <a:gd name="T79" fmla="*/ 1 h 120"/>
                    <a:gd name="T80" fmla="*/ 573 w 573"/>
                    <a:gd name="T81" fmla="*/ 5 h 120"/>
                    <a:gd name="T82" fmla="*/ 573 w 573"/>
                    <a:gd name="T83" fmla="*/ 5 h 1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573" h="120">
                      <a:moveTo>
                        <a:pt x="573" y="5"/>
                      </a:moveTo>
                      <a:lnTo>
                        <a:pt x="573" y="16"/>
                      </a:lnTo>
                      <a:lnTo>
                        <a:pt x="566" y="24"/>
                      </a:lnTo>
                      <a:lnTo>
                        <a:pt x="554" y="32"/>
                      </a:lnTo>
                      <a:lnTo>
                        <a:pt x="536" y="39"/>
                      </a:lnTo>
                      <a:lnTo>
                        <a:pt x="517" y="44"/>
                      </a:lnTo>
                      <a:lnTo>
                        <a:pt x="497" y="51"/>
                      </a:lnTo>
                      <a:lnTo>
                        <a:pt x="478" y="57"/>
                      </a:lnTo>
                      <a:lnTo>
                        <a:pt x="458" y="64"/>
                      </a:lnTo>
                      <a:lnTo>
                        <a:pt x="443" y="71"/>
                      </a:lnTo>
                      <a:lnTo>
                        <a:pt x="431" y="79"/>
                      </a:lnTo>
                      <a:lnTo>
                        <a:pt x="389" y="80"/>
                      </a:lnTo>
                      <a:lnTo>
                        <a:pt x="345" y="82"/>
                      </a:lnTo>
                      <a:lnTo>
                        <a:pt x="301" y="84"/>
                      </a:lnTo>
                      <a:lnTo>
                        <a:pt x="257" y="88"/>
                      </a:lnTo>
                      <a:lnTo>
                        <a:pt x="213" y="92"/>
                      </a:lnTo>
                      <a:lnTo>
                        <a:pt x="169" y="97"/>
                      </a:lnTo>
                      <a:lnTo>
                        <a:pt x="127" y="101"/>
                      </a:lnTo>
                      <a:lnTo>
                        <a:pt x="85" y="107"/>
                      </a:lnTo>
                      <a:lnTo>
                        <a:pt x="46" y="114"/>
                      </a:lnTo>
                      <a:lnTo>
                        <a:pt x="7" y="120"/>
                      </a:lnTo>
                      <a:lnTo>
                        <a:pt x="2" y="115"/>
                      </a:lnTo>
                      <a:lnTo>
                        <a:pt x="0" y="109"/>
                      </a:lnTo>
                      <a:lnTo>
                        <a:pt x="0" y="105"/>
                      </a:lnTo>
                      <a:lnTo>
                        <a:pt x="2" y="99"/>
                      </a:lnTo>
                      <a:lnTo>
                        <a:pt x="4" y="95"/>
                      </a:lnTo>
                      <a:lnTo>
                        <a:pt x="9" y="89"/>
                      </a:lnTo>
                      <a:lnTo>
                        <a:pt x="14" y="84"/>
                      </a:lnTo>
                      <a:lnTo>
                        <a:pt x="19" y="80"/>
                      </a:lnTo>
                      <a:lnTo>
                        <a:pt x="27" y="75"/>
                      </a:lnTo>
                      <a:lnTo>
                        <a:pt x="34" y="71"/>
                      </a:lnTo>
                      <a:lnTo>
                        <a:pt x="80" y="55"/>
                      </a:lnTo>
                      <a:lnTo>
                        <a:pt x="130" y="41"/>
                      </a:lnTo>
                      <a:lnTo>
                        <a:pt x="179" y="28"/>
                      </a:lnTo>
                      <a:lnTo>
                        <a:pt x="232" y="18"/>
                      </a:lnTo>
                      <a:lnTo>
                        <a:pt x="284" y="10"/>
                      </a:lnTo>
                      <a:lnTo>
                        <a:pt x="340" y="4"/>
                      </a:lnTo>
                      <a:lnTo>
                        <a:pt x="397" y="1"/>
                      </a:lnTo>
                      <a:lnTo>
                        <a:pt x="453" y="0"/>
                      </a:lnTo>
                      <a:lnTo>
                        <a:pt x="514" y="1"/>
                      </a:lnTo>
                      <a:lnTo>
                        <a:pt x="573" y="5"/>
                      </a:lnTo>
                      <a:lnTo>
                        <a:pt x="573" y="5"/>
                      </a:lnTo>
                      <a:close/>
                    </a:path>
                  </a:pathLst>
                </a:custGeom>
                <a:solidFill>
                  <a:srgbClr val="CC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8629" name="Freeform 85"/>
                <p:cNvSpPr>
                  <a:spLocks/>
                </p:cNvSpPr>
                <p:nvPr/>
              </p:nvSpPr>
              <p:spPr bwMode="auto">
                <a:xfrm>
                  <a:off x="4954" y="1711"/>
                  <a:ext cx="563" cy="177"/>
                </a:xfrm>
                <a:custGeom>
                  <a:avLst/>
                  <a:gdLst>
                    <a:gd name="T0" fmla="*/ 561 w 563"/>
                    <a:gd name="T1" fmla="*/ 95 h 177"/>
                    <a:gd name="T2" fmla="*/ 563 w 563"/>
                    <a:gd name="T3" fmla="*/ 107 h 177"/>
                    <a:gd name="T4" fmla="*/ 561 w 563"/>
                    <a:gd name="T5" fmla="*/ 118 h 177"/>
                    <a:gd name="T6" fmla="*/ 554 w 563"/>
                    <a:gd name="T7" fmla="*/ 128 h 177"/>
                    <a:gd name="T8" fmla="*/ 544 w 563"/>
                    <a:gd name="T9" fmla="*/ 138 h 177"/>
                    <a:gd name="T10" fmla="*/ 531 w 563"/>
                    <a:gd name="T11" fmla="*/ 146 h 177"/>
                    <a:gd name="T12" fmla="*/ 514 w 563"/>
                    <a:gd name="T13" fmla="*/ 154 h 177"/>
                    <a:gd name="T14" fmla="*/ 497 w 563"/>
                    <a:gd name="T15" fmla="*/ 160 h 177"/>
                    <a:gd name="T16" fmla="*/ 478 w 563"/>
                    <a:gd name="T17" fmla="*/ 167 h 177"/>
                    <a:gd name="T18" fmla="*/ 458 w 563"/>
                    <a:gd name="T19" fmla="*/ 172 h 177"/>
                    <a:gd name="T20" fmla="*/ 436 w 563"/>
                    <a:gd name="T21" fmla="*/ 177 h 177"/>
                    <a:gd name="T22" fmla="*/ 436 w 563"/>
                    <a:gd name="T23" fmla="*/ 144 h 177"/>
                    <a:gd name="T24" fmla="*/ 392 w 563"/>
                    <a:gd name="T25" fmla="*/ 135 h 177"/>
                    <a:gd name="T26" fmla="*/ 348 w 563"/>
                    <a:gd name="T27" fmla="*/ 123 h 177"/>
                    <a:gd name="T28" fmla="*/ 304 w 563"/>
                    <a:gd name="T29" fmla="*/ 112 h 177"/>
                    <a:gd name="T30" fmla="*/ 259 w 563"/>
                    <a:gd name="T31" fmla="*/ 99 h 177"/>
                    <a:gd name="T32" fmla="*/ 215 w 563"/>
                    <a:gd name="T33" fmla="*/ 87 h 177"/>
                    <a:gd name="T34" fmla="*/ 171 w 563"/>
                    <a:gd name="T35" fmla="*/ 73 h 177"/>
                    <a:gd name="T36" fmla="*/ 127 w 563"/>
                    <a:gd name="T37" fmla="*/ 60 h 177"/>
                    <a:gd name="T38" fmla="*/ 85 w 563"/>
                    <a:gd name="T39" fmla="*/ 49 h 177"/>
                    <a:gd name="T40" fmla="*/ 44 w 563"/>
                    <a:gd name="T41" fmla="*/ 39 h 177"/>
                    <a:gd name="T42" fmla="*/ 2 w 563"/>
                    <a:gd name="T43" fmla="*/ 30 h 177"/>
                    <a:gd name="T44" fmla="*/ 0 w 563"/>
                    <a:gd name="T45" fmla="*/ 24 h 177"/>
                    <a:gd name="T46" fmla="*/ 0 w 563"/>
                    <a:gd name="T47" fmla="*/ 19 h 177"/>
                    <a:gd name="T48" fmla="*/ 2 w 563"/>
                    <a:gd name="T49" fmla="*/ 16 h 177"/>
                    <a:gd name="T50" fmla="*/ 7 w 563"/>
                    <a:gd name="T51" fmla="*/ 12 h 177"/>
                    <a:gd name="T52" fmla="*/ 12 w 563"/>
                    <a:gd name="T53" fmla="*/ 10 h 177"/>
                    <a:gd name="T54" fmla="*/ 19 w 563"/>
                    <a:gd name="T55" fmla="*/ 8 h 177"/>
                    <a:gd name="T56" fmla="*/ 27 w 563"/>
                    <a:gd name="T57" fmla="*/ 7 h 177"/>
                    <a:gd name="T58" fmla="*/ 34 w 563"/>
                    <a:gd name="T59" fmla="*/ 4 h 177"/>
                    <a:gd name="T60" fmla="*/ 41 w 563"/>
                    <a:gd name="T61" fmla="*/ 2 h 177"/>
                    <a:gd name="T62" fmla="*/ 46 w 563"/>
                    <a:gd name="T63" fmla="*/ 0 h 177"/>
                    <a:gd name="T64" fmla="*/ 103 w 563"/>
                    <a:gd name="T65" fmla="*/ 4 h 177"/>
                    <a:gd name="T66" fmla="*/ 159 w 563"/>
                    <a:gd name="T67" fmla="*/ 9 h 177"/>
                    <a:gd name="T68" fmla="*/ 215 w 563"/>
                    <a:gd name="T69" fmla="*/ 15 h 177"/>
                    <a:gd name="T70" fmla="*/ 272 w 563"/>
                    <a:gd name="T71" fmla="*/ 22 h 177"/>
                    <a:gd name="T72" fmla="*/ 326 w 563"/>
                    <a:gd name="T73" fmla="*/ 30 h 177"/>
                    <a:gd name="T74" fmla="*/ 377 w 563"/>
                    <a:gd name="T75" fmla="*/ 39 h 177"/>
                    <a:gd name="T76" fmla="*/ 429 w 563"/>
                    <a:gd name="T77" fmla="*/ 50 h 177"/>
                    <a:gd name="T78" fmla="*/ 475 w 563"/>
                    <a:gd name="T79" fmla="*/ 63 h 177"/>
                    <a:gd name="T80" fmla="*/ 519 w 563"/>
                    <a:gd name="T81" fmla="*/ 78 h 177"/>
                    <a:gd name="T82" fmla="*/ 561 w 563"/>
                    <a:gd name="T83" fmla="*/ 95 h 177"/>
                    <a:gd name="T84" fmla="*/ 561 w 563"/>
                    <a:gd name="T85" fmla="*/ 95 h 1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563" h="177">
                      <a:moveTo>
                        <a:pt x="561" y="95"/>
                      </a:moveTo>
                      <a:lnTo>
                        <a:pt x="563" y="107"/>
                      </a:lnTo>
                      <a:lnTo>
                        <a:pt x="561" y="118"/>
                      </a:lnTo>
                      <a:lnTo>
                        <a:pt x="554" y="128"/>
                      </a:lnTo>
                      <a:lnTo>
                        <a:pt x="544" y="138"/>
                      </a:lnTo>
                      <a:lnTo>
                        <a:pt x="531" y="146"/>
                      </a:lnTo>
                      <a:lnTo>
                        <a:pt x="514" y="154"/>
                      </a:lnTo>
                      <a:lnTo>
                        <a:pt x="497" y="160"/>
                      </a:lnTo>
                      <a:lnTo>
                        <a:pt x="478" y="167"/>
                      </a:lnTo>
                      <a:lnTo>
                        <a:pt x="458" y="172"/>
                      </a:lnTo>
                      <a:lnTo>
                        <a:pt x="436" y="177"/>
                      </a:lnTo>
                      <a:lnTo>
                        <a:pt x="436" y="144"/>
                      </a:lnTo>
                      <a:lnTo>
                        <a:pt x="392" y="135"/>
                      </a:lnTo>
                      <a:lnTo>
                        <a:pt x="348" y="123"/>
                      </a:lnTo>
                      <a:lnTo>
                        <a:pt x="304" y="112"/>
                      </a:lnTo>
                      <a:lnTo>
                        <a:pt x="259" y="99"/>
                      </a:lnTo>
                      <a:lnTo>
                        <a:pt x="215" y="87"/>
                      </a:lnTo>
                      <a:lnTo>
                        <a:pt x="171" y="73"/>
                      </a:lnTo>
                      <a:lnTo>
                        <a:pt x="127" y="60"/>
                      </a:lnTo>
                      <a:lnTo>
                        <a:pt x="85" y="49"/>
                      </a:lnTo>
                      <a:lnTo>
                        <a:pt x="44" y="39"/>
                      </a:lnTo>
                      <a:lnTo>
                        <a:pt x="2" y="30"/>
                      </a:lnTo>
                      <a:lnTo>
                        <a:pt x="0" y="24"/>
                      </a:lnTo>
                      <a:lnTo>
                        <a:pt x="0" y="19"/>
                      </a:lnTo>
                      <a:lnTo>
                        <a:pt x="2" y="16"/>
                      </a:lnTo>
                      <a:lnTo>
                        <a:pt x="7" y="12"/>
                      </a:lnTo>
                      <a:lnTo>
                        <a:pt x="12" y="10"/>
                      </a:lnTo>
                      <a:lnTo>
                        <a:pt x="19" y="8"/>
                      </a:lnTo>
                      <a:lnTo>
                        <a:pt x="27" y="7"/>
                      </a:lnTo>
                      <a:lnTo>
                        <a:pt x="34" y="4"/>
                      </a:lnTo>
                      <a:lnTo>
                        <a:pt x="41" y="2"/>
                      </a:lnTo>
                      <a:lnTo>
                        <a:pt x="46" y="0"/>
                      </a:lnTo>
                      <a:lnTo>
                        <a:pt x="103" y="4"/>
                      </a:lnTo>
                      <a:lnTo>
                        <a:pt x="159" y="9"/>
                      </a:lnTo>
                      <a:lnTo>
                        <a:pt x="215" y="15"/>
                      </a:lnTo>
                      <a:lnTo>
                        <a:pt x="272" y="22"/>
                      </a:lnTo>
                      <a:lnTo>
                        <a:pt x="326" y="30"/>
                      </a:lnTo>
                      <a:lnTo>
                        <a:pt x="377" y="39"/>
                      </a:lnTo>
                      <a:lnTo>
                        <a:pt x="429" y="50"/>
                      </a:lnTo>
                      <a:lnTo>
                        <a:pt x="475" y="63"/>
                      </a:lnTo>
                      <a:lnTo>
                        <a:pt x="519" y="78"/>
                      </a:lnTo>
                      <a:lnTo>
                        <a:pt x="561" y="95"/>
                      </a:lnTo>
                      <a:lnTo>
                        <a:pt x="561" y="95"/>
                      </a:lnTo>
                      <a:close/>
                    </a:path>
                  </a:pathLst>
                </a:custGeom>
                <a:solidFill>
                  <a:srgbClr val="CC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8630" name="Freeform 86"/>
                <p:cNvSpPr>
                  <a:spLocks/>
                </p:cNvSpPr>
                <p:nvPr/>
              </p:nvSpPr>
              <p:spPr bwMode="auto">
                <a:xfrm>
                  <a:off x="211" y="1792"/>
                  <a:ext cx="554" cy="137"/>
                </a:xfrm>
                <a:custGeom>
                  <a:avLst/>
                  <a:gdLst>
                    <a:gd name="T0" fmla="*/ 554 w 554"/>
                    <a:gd name="T1" fmla="*/ 22 h 137"/>
                    <a:gd name="T2" fmla="*/ 546 w 554"/>
                    <a:gd name="T3" fmla="*/ 42 h 137"/>
                    <a:gd name="T4" fmla="*/ 512 w 554"/>
                    <a:gd name="T5" fmla="*/ 53 h 137"/>
                    <a:gd name="T6" fmla="*/ 473 w 554"/>
                    <a:gd name="T7" fmla="*/ 61 h 137"/>
                    <a:gd name="T8" fmla="*/ 434 w 554"/>
                    <a:gd name="T9" fmla="*/ 67 h 137"/>
                    <a:gd name="T10" fmla="*/ 392 w 554"/>
                    <a:gd name="T11" fmla="*/ 73 h 137"/>
                    <a:gd name="T12" fmla="*/ 350 w 554"/>
                    <a:gd name="T13" fmla="*/ 79 h 137"/>
                    <a:gd name="T14" fmla="*/ 311 w 554"/>
                    <a:gd name="T15" fmla="*/ 83 h 137"/>
                    <a:gd name="T16" fmla="*/ 272 w 554"/>
                    <a:gd name="T17" fmla="*/ 90 h 137"/>
                    <a:gd name="T18" fmla="*/ 235 w 554"/>
                    <a:gd name="T19" fmla="*/ 98 h 137"/>
                    <a:gd name="T20" fmla="*/ 201 w 554"/>
                    <a:gd name="T21" fmla="*/ 109 h 137"/>
                    <a:gd name="T22" fmla="*/ 169 w 554"/>
                    <a:gd name="T23" fmla="*/ 121 h 137"/>
                    <a:gd name="T24" fmla="*/ 54 w 554"/>
                    <a:gd name="T25" fmla="*/ 137 h 137"/>
                    <a:gd name="T26" fmla="*/ 49 w 554"/>
                    <a:gd name="T27" fmla="*/ 129 h 137"/>
                    <a:gd name="T28" fmla="*/ 41 w 554"/>
                    <a:gd name="T29" fmla="*/ 120 h 137"/>
                    <a:gd name="T30" fmla="*/ 34 w 554"/>
                    <a:gd name="T31" fmla="*/ 112 h 137"/>
                    <a:gd name="T32" fmla="*/ 27 w 554"/>
                    <a:gd name="T33" fmla="*/ 104 h 137"/>
                    <a:gd name="T34" fmla="*/ 19 w 554"/>
                    <a:gd name="T35" fmla="*/ 96 h 137"/>
                    <a:gd name="T36" fmla="*/ 12 w 554"/>
                    <a:gd name="T37" fmla="*/ 87 h 137"/>
                    <a:gd name="T38" fmla="*/ 7 w 554"/>
                    <a:gd name="T39" fmla="*/ 78 h 137"/>
                    <a:gd name="T40" fmla="*/ 2 w 554"/>
                    <a:gd name="T41" fmla="*/ 70 h 137"/>
                    <a:gd name="T42" fmla="*/ 0 w 554"/>
                    <a:gd name="T43" fmla="*/ 61 h 137"/>
                    <a:gd name="T44" fmla="*/ 0 w 554"/>
                    <a:gd name="T45" fmla="*/ 51 h 137"/>
                    <a:gd name="T46" fmla="*/ 49 w 554"/>
                    <a:gd name="T47" fmla="*/ 40 h 137"/>
                    <a:gd name="T48" fmla="*/ 98 w 554"/>
                    <a:gd name="T49" fmla="*/ 30 h 137"/>
                    <a:gd name="T50" fmla="*/ 147 w 554"/>
                    <a:gd name="T51" fmla="*/ 21 h 137"/>
                    <a:gd name="T52" fmla="*/ 193 w 554"/>
                    <a:gd name="T53" fmla="*/ 14 h 137"/>
                    <a:gd name="T54" fmla="*/ 245 w 554"/>
                    <a:gd name="T55" fmla="*/ 8 h 137"/>
                    <a:gd name="T56" fmla="*/ 294 w 554"/>
                    <a:gd name="T57" fmla="*/ 3 h 137"/>
                    <a:gd name="T58" fmla="*/ 348 w 554"/>
                    <a:gd name="T59" fmla="*/ 1 h 137"/>
                    <a:gd name="T60" fmla="*/ 402 w 554"/>
                    <a:gd name="T61" fmla="*/ 0 h 137"/>
                    <a:gd name="T62" fmla="*/ 461 w 554"/>
                    <a:gd name="T63" fmla="*/ 0 h 137"/>
                    <a:gd name="T64" fmla="*/ 522 w 554"/>
                    <a:gd name="T65" fmla="*/ 1 h 137"/>
                    <a:gd name="T66" fmla="*/ 554 w 554"/>
                    <a:gd name="T67" fmla="*/ 22 h 137"/>
                    <a:gd name="T68" fmla="*/ 554 w 554"/>
                    <a:gd name="T69" fmla="*/ 22 h 1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554" h="137">
                      <a:moveTo>
                        <a:pt x="554" y="22"/>
                      </a:moveTo>
                      <a:lnTo>
                        <a:pt x="546" y="42"/>
                      </a:lnTo>
                      <a:lnTo>
                        <a:pt x="512" y="53"/>
                      </a:lnTo>
                      <a:lnTo>
                        <a:pt x="473" y="61"/>
                      </a:lnTo>
                      <a:lnTo>
                        <a:pt x="434" y="67"/>
                      </a:lnTo>
                      <a:lnTo>
                        <a:pt x="392" y="73"/>
                      </a:lnTo>
                      <a:lnTo>
                        <a:pt x="350" y="79"/>
                      </a:lnTo>
                      <a:lnTo>
                        <a:pt x="311" y="83"/>
                      </a:lnTo>
                      <a:lnTo>
                        <a:pt x="272" y="90"/>
                      </a:lnTo>
                      <a:lnTo>
                        <a:pt x="235" y="98"/>
                      </a:lnTo>
                      <a:lnTo>
                        <a:pt x="201" y="109"/>
                      </a:lnTo>
                      <a:lnTo>
                        <a:pt x="169" y="121"/>
                      </a:lnTo>
                      <a:lnTo>
                        <a:pt x="54" y="137"/>
                      </a:lnTo>
                      <a:lnTo>
                        <a:pt x="49" y="129"/>
                      </a:lnTo>
                      <a:lnTo>
                        <a:pt x="41" y="120"/>
                      </a:lnTo>
                      <a:lnTo>
                        <a:pt x="34" y="112"/>
                      </a:lnTo>
                      <a:lnTo>
                        <a:pt x="27" y="104"/>
                      </a:lnTo>
                      <a:lnTo>
                        <a:pt x="19" y="96"/>
                      </a:lnTo>
                      <a:lnTo>
                        <a:pt x="12" y="87"/>
                      </a:lnTo>
                      <a:lnTo>
                        <a:pt x="7" y="78"/>
                      </a:lnTo>
                      <a:lnTo>
                        <a:pt x="2" y="70"/>
                      </a:lnTo>
                      <a:lnTo>
                        <a:pt x="0" y="61"/>
                      </a:lnTo>
                      <a:lnTo>
                        <a:pt x="0" y="51"/>
                      </a:lnTo>
                      <a:lnTo>
                        <a:pt x="49" y="40"/>
                      </a:lnTo>
                      <a:lnTo>
                        <a:pt x="98" y="30"/>
                      </a:lnTo>
                      <a:lnTo>
                        <a:pt x="147" y="21"/>
                      </a:lnTo>
                      <a:lnTo>
                        <a:pt x="193" y="14"/>
                      </a:lnTo>
                      <a:lnTo>
                        <a:pt x="245" y="8"/>
                      </a:lnTo>
                      <a:lnTo>
                        <a:pt x="294" y="3"/>
                      </a:lnTo>
                      <a:lnTo>
                        <a:pt x="348" y="1"/>
                      </a:lnTo>
                      <a:lnTo>
                        <a:pt x="402" y="0"/>
                      </a:lnTo>
                      <a:lnTo>
                        <a:pt x="461" y="0"/>
                      </a:lnTo>
                      <a:lnTo>
                        <a:pt x="522" y="1"/>
                      </a:lnTo>
                      <a:lnTo>
                        <a:pt x="554" y="22"/>
                      </a:lnTo>
                      <a:lnTo>
                        <a:pt x="554" y="22"/>
                      </a:lnTo>
                      <a:close/>
                    </a:path>
                  </a:pathLst>
                </a:custGeom>
                <a:solidFill>
                  <a:srgbClr val="CC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8631" name="Freeform 87"/>
                <p:cNvSpPr>
                  <a:spLocks/>
                </p:cNvSpPr>
                <p:nvPr/>
              </p:nvSpPr>
              <p:spPr bwMode="auto">
                <a:xfrm>
                  <a:off x="5044" y="1851"/>
                  <a:ext cx="397" cy="127"/>
                </a:xfrm>
                <a:custGeom>
                  <a:avLst/>
                  <a:gdLst>
                    <a:gd name="T0" fmla="*/ 397 w 397"/>
                    <a:gd name="T1" fmla="*/ 75 h 127"/>
                    <a:gd name="T2" fmla="*/ 397 w 397"/>
                    <a:gd name="T3" fmla="*/ 80 h 127"/>
                    <a:gd name="T4" fmla="*/ 392 w 397"/>
                    <a:gd name="T5" fmla="*/ 87 h 127"/>
                    <a:gd name="T6" fmla="*/ 390 w 397"/>
                    <a:gd name="T7" fmla="*/ 94 h 127"/>
                    <a:gd name="T8" fmla="*/ 383 w 397"/>
                    <a:gd name="T9" fmla="*/ 100 h 127"/>
                    <a:gd name="T10" fmla="*/ 378 w 397"/>
                    <a:gd name="T11" fmla="*/ 107 h 127"/>
                    <a:gd name="T12" fmla="*/ 370 w 397"/>
                    <a:gd name="T13" fmla="*/ 112 h 127"/>
                    <a:gd name="T14" fmla="*/ 361 w 397"/>
                    <a:gd name="T15" fmla="*/ 117 h 127"/>
                    <a:gd name="T16" fmla="*/ 351 w 397"/>
                    <a:gd name="T17" fmla="*/ 122 h 127"/>
                    <a:gd name="T18" fmla="*/ 341 w 397"/>
                    <a:gd name="T19" fmla="*/ 125 h 127"/>
                    <a:gd name="T20" fmla="*/ 329 w 397"/>
                    <a:gd name="T21" fmla="*/ 127 h 127"/>
                    <a:gd name="T22" fmla="*/ 297 w 397"/>
                    <a:gd name="T23" fmla="*/ 118 h 127"/>
                    <a:gd name="T24" fmla="*/ 263 w 397"/>
                    <a:gd name="T25" fmla="*/ 110 h 127"/>
                    <a:gd name="T26" fmla="*/ 228 w 397"/>
                    <a:gd name="T27" fmla="*/ 102 h 127"/>
                    <a:gd name="T28" fmla="*/ 191 w 397"/>
                    <a:gd name="T29" fmla="*/ 95 h 127"/>
                    <a:gd name="T30" fmla="*/ 157 w 397"/>
                    <a:gd name="T31" fmla="*/ 87 h 127"/>
                    <a:gd name="T32" fmla="*/ 123 w 397"/>
                    <a:gd name="T33" fmla="*/ 79 h 127"/>
                    <a:gd name="T34" fmla="*/ 91 w 397"/>
                    <a:gd name="T35" fmla="*/ 71 h 127"/>
                    <a:gd name="T36" fmla="*/ 59 w 397"/>
                    <a:gd name="T37" fmla="*/ 61 h 127"/>
                    <a:gd name="T38" fmla="*/ 30 w 397"/>
                    <a:gd name="T39" fmla="*/ 51 h 127"/>
                    <a:gd name="T40" fmla="*/ 0 w 397"/>
                    <a:gd name="T41" fmla="*/ 37 h 127"/>
                    <a:gd name="T42" fmla="*/ 5 w 397"/>
                    <a:gd name="T43" fmla="*/ 30 h 127"/>
                    <a:gd name="T44" fmla="*/ 10 w 397"/>
                    <a:gd name="T45" fmla="*/ 23 h 127"/>
                    <a:gd name="T46" fmla="*/ 17 w 397"/>
                    <a:gd name="T47" fmla="*/ 19 h 127"/>
                    <a:gd name="T48" fmla="*/ 25 w 397"/>
                    <a:gd name="T49" fmla="*/ 13 h 127"/>
                    <a:gd name="T50" fmla="*/ 35 w 397"/>
                    <a:gd name="T51" fmla="*/ 10 h 127"/>
                    <a:gd name="T52" fmla="*/ 44 w 397"/>
                    <a:gd name="T53" fmla="*/ 6 h 127"/>
                    <a:gd name="T54" fmla="*/ 57 w 397"/>
                    <a:gd name="T55" fmla="*/ 4 h 127"/>
                    <a:gd name="T56" fmla="*/ 71 w 397"/>
                    <a:gd name="T57" fmla="*/ 2 h 127"/>
                    <a:gd name="T58" fmla="*/ 86 w 397"/>
                    <a:gd name="T59" fmla="*/ 0 h 127"/>
                    <a:gd name="T60" fmla="*/ 101 w 397"/>
                    <a:gd name="T61" fmla="*/ 0 h 127"/>
                    <a:gd name="T62" fmla="*/ 130 w 397"/>
                    <a:gd name="T63" fmla="*/ 5 h 127"/>
                    <a:gd name="T64" fmla="*/ 162 w 397"/>
                    <a:gd name="T65" fmla="*/ 10 h 127"/>
                    <a:gd name="T66" fmla="*/ 194 w 397"/>
                    <a:gd name="T67" fmla="*/ 15 h 127"/>
                    <a:gd name="T68" fmla="*/ 226 w 397"/>
                    <a:gd name="T69" fmla="*/ 21 h 127"/>
                    <a:gd name="T70" fmla="*/ 258 w 397"/>
                    <a:gd name="T71" fmla="*/ 28 h 127"/>
                    <a:gd name="T72" fmla="*/ 290 w 397"/>
                    <a:gd name="T73" fmla="*/ 35 h 127"/>
                    <a:gd name="T74" fmla="*/ 319 w 397"/>
                    <a:gd name="T75" fmla="*/ 43 h 127"/>
                    <a:gd name="T76" fmla="*/ 348 w 397"/>
                    <a:gd name="T77" fmla="*/ 53 h 127"/>
                    <a:gd name="T78" fmla="*/ 373 w 397"/>
                    <a:gd name="T79" fmla="*/ 63 h 127"/>
                    <a:gd name="T80" fmla="*/ 397 w 397"/>
                    <a:gd name="T81" fmla="*/ 75 h 127"/>
                    <a:gd name="T82" fmla="*/ 397 w 397"/>
                    <a:gd name="T83" fmla="*/ 75 h 1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397" h="127">
                      <a:moveTo>
                        <a:pt x="397" y="75"/>
                      </a:moveTo>
                      <a:lnTo>
                        <a:pt x="397" y="80"/>
                      </a:lnTo>
                      <a:lnTo>
                        <a:pt x="392" y="87"/>
                      </a:lnTo>
                      <a:lnTo>
                        <a:pt x="390" y="94"/>
                      </a:lnTo>
                      <a:lnTo>
                        <a:pt x="383" y="100"/>
                      </a:lnTo>
                      <a:lnTo>
                        <a:pt x="378" y="107"/>
                      </a:lnTo>
                      <a:lnTo>
                        <a:pt x="370" y="112"/>
                      </a:lnTo>
                      <a:lnTo>
                        <a:pt x="361" y="117"/>
                      </a:lnTo>
                      <a:lnTo>
                        <a:pt x="351" y="122"/>
                      </a:lnTo>
                      <a:lnTo>
                        <a:pt x="341" y="125"/>
                      </a:lnTo>
                      <a:lnTo>
                        <a:pt x="329" y="127"/>
                      </a:lnTo>
                      <a:lnTo>
                        <a:pt x="297" y="118"/>
                      </a:lnTo>
                      <a:lnTo>
                        <a:pt x="263" y="110"/>
                      </a:lnTo>
                      <a:lnTo>
                        <a:pt x="228" y="102"/>
                      </a:lnTo>
                      <a:lnTo>
                        <a:pt x="191" y="95"/>
                      </a:lnTo>
                      <a:lnTo>
                        <a:pt x="157" y="87"/>
                      </a:lnTo>
                      <a:lnTo>
                        <a:pt x="123" y="79"/>
                      </a:lnTo>
                      <a:lnTo>
                        <a:pt x="91" y="71"/>
                      </a:lnTo>
                      <a:lnTo>
                        <a:pt x="59" y="61"/>
                      </a:lnTo>
                      <a:lnTo>
                        <a:pt x="30" y="51"/>
                      </a:lnTo>
                      <a:lnTo>
                        <a:pt x="0" y="37"/>
                      </a:lnTo>
                      <a:lnTo>
                        <a:pt x="5" y="30"/>
                      </a:lnTo>
                      <a:lnTo>
                        <a:pt x="10" y="23"/>
                      </a:lnTo>
                      <a:lnTo>
                        <a:pt x="17" y="19"/>
                      </a:lnTo>
                      <a:lnTo>
                        <a:pt x="25" y="13"/>
                      </a:lnTo>
                      <a:lnTo>
                        <a:pt x="35" y="10"/>
                      </a:lnTo>
                      <a:lnTo>
                        <a:pt x="44" y="6"/>
                      </a:lnTo>
                      <a:lnTo>
                        <a:pt x="57" y="4"/>
                      </a:lnTo>
                      <a:lnTo>
                        <a:pt x="71" y="2"/>
                      </a:lnTo>
                      <a:lnTo>
                        <a:pt x="86" y="0"/>
                      </a:lnTo>
                      <a:lnTo>
                        <a:pt x="101" y="0"/>
                      </a:lnTo>
                      <a:lnTo>
                        <a:pt x="130" y="5"/>
                      </a:lnTo>
                      <a:lnTo>
                        <a:pt x="162" y="10"/>
                      </a:lnTo>
                      <a:lnTo>
                        <a:pt x="194" y="15"/>
                      </a:lnTo>
                      <a:lnTo>
                        <a:pt x="226" y="21"/>
                      </a:lnTo>
                      <a:lnTo>
                        <a:pt x="258" y="28"/>
                      </a:lnTo>
                      <a:lnTo>
                        <a:pt x="290" y="35"/>
                      </a:lnTo>
                      <a:lnTo>
                        <a:pt x="319" y="43"/>
                      </a:lnTo>
                      <a:lnTo>
                        <a:pt x="348" y="53"/>
                      </a:lnTo>
                      <a:lnTo>
                        <a:pt x="373" y="63"/>
                      </a:lnTo>
                      <a:lnTo>
                        <a:pt x="397" y="75"/>
                      </a:lnTo>
                      <a:lnTo>
                        <a:pt x="397" y="75"/>
                      </a:lnTo>
                      <a:close/>
                    </a:path>
                  </a:pathLst>
                </a:custGeom>
                <a:solidFill>
                  <a:srgbClr val="CC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08632" name="Freeform 88"/>
                <p:cNvSpPr>
                  <a:spLocks/>
                </p:cNvSpPr>
                <p:nvPr/>
              </p:nvSpPr>
              <p:spPr bwMode="auto">
                <a:xfrm>
                  <a:off x="235" y="1917"/>
                  <a:ext cx="397" cy="132"/>
                </a:xfrm>
                <a:custGeom>
                  <a:avLst/>
                  <a:gdLst>
                    <a:gd name="T0" fmla="*/ 397 w 397"/>
                    <a:gd name="T1" fmla="*/ 24 h 132"/>
                    <a:gd name="T2" fmla="*/ 388 w 397"/>
                    <a:gd name="T3" fmla="*/ 40 h 132"/>
                    <a:gd name="T4" fmla="*/ 370 w 397"/>
                    <a:gd name="T5" fmla="*/ 52 h 132"/>
                    <a:gd name="T6" fmla="*/ 348 w 397"/>
                    <a:gd name="T7" fmla="*/ 62 h 132"/>
                    <a:gd name="T8" fmla="*/ 319 w 397"/>
                    <a:gd name="T9" fmla="*/ 69 h 132"/>
                    <a:gd name="T10" fmla="*/ 290 w 397"/>
                    <a:gd name="T11" fmla="*/ 75 h 132"/>
                    <a:gd name="T12" fmla="*/ 255 w 397"/>
                    <a:gd name="T13" fmla="*/ 80 h 132"/>
                    <a:gd name="T14" fmla="*/ 221 w 397"/>
                    <a:gd name="T15" fmla="*/ 83 h 132"/>
                    <a:gd name="T16" fmla="*/ 187 w 397"/>
                    <a:gd name="T17" fmla="*/ 88 h 132"/>
                    <a:gd name="T18" fmla="*/ 155 w 397"/>
                    <a:gd name="T19" fmla="*/ 93 h 132"/>
                    <a:gd name="T20" fmla="*/ 125 w 397"/>
                    <a:gd name="T21" fmla="*/ 99 h 132"/>
                    <a:gd name="T22" fmla="*/ 128 w 397"/>
                    <a:gd name="T23" fmla="*/ 102 h 132"/>
                    <a:gd name="T24" fmla="*/ 130 w 397"/>
                    <a:gd name="T25" fmla="*/ 106 h 132"/>
                    <a:gd name="T26" fmla="*/ 135 w 397"/>
                    <a:gd name="T27" fmla="*/ 109 h 132"/>
                    <a:gd name="T28" fmla="*/ 138 w 397"/>
                    <a:gd name="T29" fmla="*/ 112 h 132"/>
                    <a:gd name="T30" fmla="*/ 140 w 397"/>
                    <a:gd name="T31" fmla="*/ 115 h 132"/>
                    <a:gd name="T32" fmla="*/ 142 w 397"/>
                    <a:gd name="T33" fmla="*/ 118 h 132"/>
                    <a:gd name="T34" fmla="*/ 145 w 397"/>
                    <a:gd name="T35" fmla="*/ 122 h 132"/>
                    <a:gd name="T36" fmla="*/ 142 w 397"/>
                    <a:gd name="T37" fmla="*/ 125 h 132"/>
                    <a:gd name="T38" fmla="*/ 140 w 397"/>
                    <a:gd name="T39" fmla="*/ 129 h 132"/>
                    <a:gd name="T40" fmla="*/ 133 w 397"/>
                    <a:gd name="T41" fmla="*/ 132 h 132"/>
                    <a:gd name="T42" fmla="*/ 118 w 397"/>
                    <a:gd name="T43" fmla="*/ 130 h 132"/>
                    <a:gd name="T44" fmla="*/ 103 w 397"/>
                    <a:gd name="T45" fmla="*/ 128 h 132"/>
                    <a:gd name="T46" fmla="*/ 91 w 397"/>
                    <a:gd name="T47" fmla="*/ 124 h 132"/>
                    <a:gd name="T48" fmla="*/ 76 w 397"/>
                    <a:gd name="T49" fmla="*/ 121 h 132"/>
                    <a:gd name="T50" fmla="*/ 62 w 397"/>
                    <a:gd name="T51" fmla="*/ 116 h 132"/>
                    <a:gd name="T52" fmla="*/ 49 w 397"/>
                    <a:gd name="T53" fmla="*/ 110 h 132"/>
                    <a:gd name="T54" fmla="*/ 37 w 397"/>
                    <a:gd name="T55" fmla="*/ 106 h 132"/>
                    <a:gd name="T56" fmla="*/ 27 w 397"/>
                    <a:gd name="T57" fmla="*/ 99 h 132"/>
                    <a:gd name="T58" fmla="*/ 20 w 397"/>
                    <a:gd name="T59" fmla="*/ 93 h 132"/>
                    <a:gd name="T60" fmla="*/ 13 w 397"/>
                    <a:gd name="T61" fmla="*/ 85 h 132"/>
                    <a:gd name="T62" fmla="*/ 3 w 397"/>
                    <a:gd name="T63" fmla="*/ 77 h 132"/>
                    <a:gd name="T64" fmla="*/ 0 w 397"/>
                    <a:gd name="T65" fmla="*/ 69 h 132"/>
                    <a:gd name="T66" fmla="*/ 0 w 397"/>
                    <a:gd name="T67" fmla="*/ 61 h 132"/>
                    <a:gd name="T68" fmla="*/ 5 w 397"/>
                    <a:gd name="T69" fmla="*/ 53 h 132"/>
                    <a:gd name="T70" fmla="*/ 15 w 397"/>
                    <a:gd name="T71" fmla="*/ 46 h 132"/>
                    <a:gd name="T72" fmla="*/ 25 w 397"/>
                    <a:gd name="T73" fmla="*/ 40 h 132"/>
                    <a:gd name="T74" fmla="*/ 37 w 397"/>
                    <a:gd name="T75" fmla="*/ 33 h 132"/>
                    <a:gd name="T76" fmla="*/ 52 w 397"/>
                    <a:gd name="T77" fmla="*/ 28 h 132"/>
                    <a:gd name="T78" fmla="*/ 66 w 397"/>
                    <a:gd name="T79" fmla="*/ 24 h 132"/>
                    <a:gd name="T80" fmla="*/ 81 w 397"/>
                    <a:gd name="T81" fmla="*/ 20 h 132"/>
                    <a:gd name="T82" fmla="*/ 113 w 397"/>
                    <a:gd name="T83" fmla="*/ 16 h 132"/>
                    <a:gd name="T84" fmla="*/ 145 w 397"/>
                    <a:gd name="T85" fmla="*/ 10 h 132"/>
                    <a:gd name="T86" fmla="*/ 179 w 397"/>
                    <a:gd name="T87" fmla="*/ 5 h 132"/>
                    <a:gd name="T88" fmla="*/ 214 w 397"/>
                    <a:gd name="T89" fmla="*/ 2 h 132"/>
                    <a:gd name="T90" fmla="*/ 245 w 397"/>
                    <a:gd name="T91" fmla="*/ 0 h 132"/>
                    <a:gd name="T92" fmla="*/ 280 w 397"/>
                    <a:gd name="T93" fmla="*/ 0 h 132"/>
                    <a:gd name="T94" fmla="*/ 312 w 397"/>
                    <a:gd name="T95" fmla="*/ 1 h 132"/>
                    <a:gd name="T96" fmla="*/ 341 w 397"/>
                    <a:gd name="T97" fmla="*/ 5 h 132"/>
                    <a:gd name="T98" fmla="*/ 370 w 397"/>
                    <a:gd name="T99" fmla="*/ 13 h 132"/>
                    <a:gd name="T100" fmla="*/ 397 w 397"/>
                    <a:gd name="T101" fmla="*/ 24 h 132"/>
                    <a:gd name="T102" fmla="*/ 397 w 397"/>
                    <a:gd name="T103" fmla="*/ 24 h 1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397" h="132">
                      <a:moveTo>
                        <a:pt x="397" y="24"/>
                      </a:moveTo>
                      <a:lnTo>
                        <a:pt x="388" y="40"/>
                      </a:lnTo>
                      <a:lnTo>
                        <a:pt x="370" y="52"/>
                      </a:lnTo>
                      <a:lnTo>
                        <a:pt x="348" y="62"/>
                      </a:lnTo>
                      <a:lnTo>
                        <a:pt x="319" y="69"/>
                      </a:lnTo>
                      <a:lnTo>
                        <a:pt x="290" y="75"/>
                      </a:lnTo>
                      <a:lnTo>
                        <a:pt x="255" y="80"/>
                      </a:lnTo>
                      <a:lnTo>
                        <a:pt x="221" y="83"/>
                      </a:lnTo>
                      <a:lnTo>
                        <a:pt x="187" y="88"/>
                      </a:lnTo>
                      <a:lnTo>
                        <a:pt x="155" y="93"/>
                      </a:lnTo>
                      <a:lnTo>
                        <a:pt x="125" y="99"/>
                      </a:lnTo>
                      <a:lnTo>
                        <a:pt x="128" y="102"/>
                      </a:lnTo>
                      <a:lnTo>
                        <a:pt x="130" y="106"/>
                      </a:lnTo>
                      <a:lnTo>
                        <a:pt x="135" y="109"/>
                      </a:lnTo>
                      <a:lnTo>
                        <a:pt x="138" y="112"/>
                      </a:lnTo>
                      <a:lnTo>
                        <a:pt x="140" y="115"/>
                      </a:lnTo>
                      <a:lnTo>
                        <a:pt x="142" y="118"/>
                      </a:lnTo>
                      <a:lnTo>
                        <a:pt x="145" y="122"/>
                      </a:lnTo>
                      <a:lnTo>
                        <a:pt x="142" y="125"/>
                      </a:lnTo>
                      <a:lnTo>
                        <a:pt x="140" y="129"/>
                      </a:lnTo>
                      <a:lnTo>
                        <a:pt x="133" y="132"/>
                      </a:lnTo>
                      <a:lnTo>
                        <a:pt x="118" y="130"/>
                      </a:lnTo>
                      <a:lnTo>
                        <a:pt x="103" y="128"/>
                      </a:lnTo>
                      <a:lnTo>
                        <a:pt x="91" y="124"/>
                      </a:lnTo>
                      <a:lnTo>
                        <a:pt x="76" y="121"/>
                      </a:lnTo>
                      <a:lnTo>
                        <a:pt x="62" y="116"/>
                      </a:lnTo>
                      <a:lnTo>
                        <a:pt x="49" y="110"/>
                      </a:lnTo>
                      <a:lnTo>
                        <a:pt x="37" y="106"/>
                      </a:lnTo>
                      <a:lnTo>
                        <a:pt x="27" y="99"/>
                      </a:lnTo>
                      <a:lnTo>
                        <a:pt x="20" y="93"/>
                      </a:lnTo>
                      <a:lnTo>
                        <a:pt x="13" y="85"/>
                      </a:lnTo>
                      <a:lnTo>
                        <a:pt x="3" y="77"/>
                      </a:lnTo>
                      <a:lnTo>
                        <a:pt x="0" y="69"/>
                      </a:lnTo>
                      <a:lnTo>
                        <a:pt x="0" y="61"/>
                      </a:lnTo>
                      <a:lnTo>
                        <a:pt x="5" y="53"/>
                      </a:lnTo>
                      <a:lnTo>
                        <a:pt x="15" y="46"/>
                      </a:lnTo>
                      <a:lnTo>
                        <a:pt x="25" y="40"/>
                      </a:lnTo>
                      <a:lnTo>
                        <a:pt x="37" y="33"/>
                      </a:lnTo>
                      <a:lnTo>
                        <a:pt x="52" y="28"/>
                      </a:lnTo>
                      <a:lnTo>
                        <a:pt x="66" y="24"/>
                      </a:lnTo>
                      <a:lnTo>
                        <a:pt x="81" y="20"/>
                      </a:lnTo>
                      <a:lnTo>
                        <a:pt x="113" y="16"/>
                      </a:lnTo>
                      <a:lnTo>
                        <a:pt x="145" y="10"/>
                      </a:lnTo>
                      <a:lnTo>
                        <a:pt x="179" y="5"/>
                      </a:lnTo>
                      <a:lnTo>
                        <a:pt x="214" y="2"/>
                      </a:lnTo>
                      <a:lnTo>
                        <a:pt x="245" y="0"/>
                      </a:lnTo>
                      <a:lnTo>
                        <a:pt x="280" y="0"/>
                      </a:lnTo>
                      <a:lnTo>
                        <a:pt x="312" y="1"/>
                      </a:lnTo>
                      <a:lnTo>
                        <a:pt x="341" y="5"/>
                      </a:lnTo>
                      <a:lnTo>
                        <a:pt x="370" y="13"/>
                      </a:lnTo>
                      <a:lnTo>
                        <a:pt x="397" y="24"/>
                      </a:lnTo>
                      <a:lnTo>
                        <a:pt x="397" y="24"/>
                      </a:lnTo>
                      <a:close/>
                    </a:path>
                  </a:pathLst>
                </a:custGeom>
                <a:solidFill>
                  <a:srgbClr val="CC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sp>
          <p:nvSpPr>
            <p:cNvPr id="108633" name="Text Box 89"/>
            <p:cNvSpPr txBox="1">
              <a:spLocks noChangeArrowheads="1"/>
            </p:cNvSpPr>
            <p:nvPr/>
          </p:nvSpPr>
          <p:spPr bwMode="auto">
            <a:xfrm>
              <a:off x="4608" y="3523"/>
              <a:ext cx="546" cy="30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 algn="ctr">
                <a:spcBef>
                  <a:spcPct val="50000"/>
                </a:spcBef>
              </a:pPr>
              <a:r>
                <a:rPr lang="en-US" sz="1300" b="1" dirty="0" err="1" smtClean="0">
                  <a:solidFill>
                    <a:srgbClr val="FF0000"/>
                  </a:solidFill>
                  <a:latin typeface=".VnArial" pitchFamily="34" charset="0"/>
                </a:rPr>
                <a:t>Thö</a:t>
              </a:r>
              <a:r>
                <a:rPr lang="en-US" sz="1300" b="1" dirty="0" smtClean="0">
                  <a:solidFill>
                    <a:srgbClr val="FF0000"/>
                  </a:solidFill>
                  <a:latin typeface=".VnArial" pitchFamily="34" charset="0"/>
                </a:rPr>
                <a:t>  </a:t>
              </a:r>
              <a:r>
                <a:rPr lang="en-US" sz="1300" b="1" dirty="0" err="1">
                  <a:solidFill>
                    <a:srgbClr val="FF0000"/>
                  </a:solidFill>
                  <a:latin typeface=".VnArial" pitchFamily="34" charset="0"/>
                </a:rPr>
                <a:t>tµi</a:t>
              </a:r>
              <a:r>
                <a:rPr lang="en-US" sz="1300" b="1" dirty="0">
                  <a:solidFill>
                    <a:srgbClr val="FF0000"/>
                  </a:solidFill>
                  <a:latin typeface=".VnArial" pitchFamily="34" charset="0"/>
                </a:rPr>
                <a:t> </a:t>
              </a:r>
              <a:r>
                <a:rPr lang="en-US" sz="1300" b="1" dirty="0" err="1">
                  <a:solidFill>
                    <a:srgbClr val="FF0000"/>
                  </a:solidFill>
                  <a:latin typeface=".VnArial" pitchFamily="34" charset="0"/>
                </a:rPr>
                <a:t>cña</a:t>
              </a:r>
              <a:r>
                <a:rPr lang="en-US" sz="1300" b="1" dirty="0">
                  <a:solidFill>
                    <a:srgbClr val="FF0000"/>
                  </a:solidFill>
                  <a:latin typeface=".VnArial" pitchFamily="34" charset="0"/>
                </a:rPr>
                <a:t> b¹n</a:t>
              </a:r>
            </a:p>
          </p:txBody>
        </p:sp>
      </p:grpSp>
      <p:pic>
        <p:nvPicPr>
          <p:cNvPr id="108634" name="Picture 90" descr="SMILE4"/>
          <p:cNvPicPr>
            <a:picLocks noChangeAspect="1" noChangeArrowheads="1" noCrop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70650" y="5334000"/>
            <a:ext cx="615950" cy="685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08635" name="WordArt 91" descr="Narrow vertical"/>
          <p:cNvSpPr>
            <a:spLocks noChangeArrowheads="1" noChangeShapeType="1" noTextEdit="1"/>
          </p:cNvSpPr>
          <p:nvPr/>
        </p:nvSpPr>
        <p:spPr bwMode="auto">
          <a:xfrm>
            <a:off x="1447800" y="76200"/>
            <a:ext cx="6096000" cy="1219200"/>
          </a:xfrm>
          <a:prstGeom prst="rect">
            <a:avLst/>
          </a:prstGeom>
        </p:spPr>
        <p:txBody>
          <a:bodyPr wrap="none" fromWordArt="1">
            <a:prstTxWarp prst="textCurveUp">
              <a:avLst>
                <a:gd name="adj" fmla="val 40356"/>
              </a:avLst>
            </a:prstTxWarp>
          </a:bodyPr>
          <a:lstStyle/>
          <a:p>
            <a:pPr algn="ctr"/>
            <a:r>
              <a:rPr lang="en-US" sz="3600" b="1" kern="10" dirty="0" err="1"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pattFill prst="dashHorz">
                  <a:fgClr>
                    <a:srgbClr val="808080"/>
                  </a:fgClr>
                  <a:bgClr>
                    <a:srgbClr val="FFFF00"/>
                  </a:bgClr>
                </a:pattFill>
                <a:effectLst>
                  <a:outerShdw dist="45791" dir="2021404" algn="ctr" rotWithShape="0">
                    <a:srgbClr val="808080">
                      <a:alpha val="80000"/>
                    </a:srgbClr>
                  </a:outerShdw>
                </a:effectLst>
                <a:latin typeface=".VnBahamasBH"/>
              </a:rPr>
              <a:t>C©u</a:t>
            </a:r>
            <a:r>
              <a:rPr lang="en-US" sz="3600" b="1" kern="10" dirty="0"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pattFill prst="dashHorz">
                  <a:fgClr>
                    <a:srgbClr val="808080"/>
                  </a:fgClr>
                  <a:bgClr>
                    <a:srgbClr val="FFFF00"/>
                  </a:bgClr>
                </a:pattFill>
                <a:effectLst>
                  <a:outerShdw dist="45791" dir="2021404" algn="ctr" rotWithShape="0">
                    <a:srgbClr val="808080">
                      <a:alpha val="80000"/>
                    </a:srgbClr>
                  </a:outerShdw>
                </a:effectLst>
                <a:latin typeface=".VnBahamasBH"/>
              </a:rPr>
              <a:t> </a:t>
            </a:r>
            <a:r>
              <a:rPr lang="en-US" sz="3600" b="1" kern="10" dirty="0" err="1"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pattFill prst="dashHorz">
                  <a:fgClr>
                    <a:srgbClr val="808080"/>
                  </a:fgClr>
                  <a:bgClr>
                    <a:srgbClr val="FFFF00"/>
                  </a:bgClr>
                </a:pattFill>
                <a:effectLst>
                  <a:outerShdw dist="45791" dir="2021404" algn="ctr" rotWithShape="0">
                    <a:srgbClr val="808080">
                      <a:alpha val="80000"/>
                    </a:srgbClr>
                  </a:outerShdw>
                </a:effectLst>
                <a:latin typeface=".VnBahamasBH"/>
              </a:rPr>
              <a:t>hái</a:t>
            </a:r>
            <a:r>
              <a:rPr lang="en-US" sz="3600" b="1" kern="10" dirty="0"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pattFill prst="dashHorz">
                  <a:fgClr>
                    <a:srgbClr val="808080"/>
                  </a:fgClr>
                  <a:bgClr>
                    <a:srgbClr val="FFFF00"/>
                  </a:bgClr>
                </a:pattFill>
                <a:effectLst>
                  <a:outerShdw dist="45791" dir="2021404" algn="ctr" rotWithShape="0">
                    <a:srgbClr val="808080">
                      <a:alpha val="80000"/>
                    </a:srgbClr>
                  </a:outerShdw>
                </a:effectLst>
                <a:latin typeface=".VnBahamasBH"/>
              </a:rPr>
              <a:t> rung </a:t>
            </a:r>
            <a:r>
              <a:rPr lang="en-US" sz="3600" b="1" kern="10" dirty="0" err="1"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pattFill prst="dashHorz">
                  <a:fgClr>
                    <a:srgbClr val="808080"/>
                  </a:fgClr>
                  <a:bgClr>
                    <a:srgbClr val="FFFF00"/>
                  </a:bgClr>
                </a:pattFill>
                <a:effectLst>
                  <a:outerShdw dist="45791" dir="2021404" algn="ctr" rotWithShape="0">
                    <a:srgbClr val="808080">
                      <a:alpha val="80000"/>
                    </a:srgbClr>
                  </a:outerShdw>
                </a:effectLst>
                <a:latin typeface=".VnBahamasBH"/>
              </a:rPr>
              <a:t>chu«ng</a:t>
            </a:r>
            <a:r>
              <a:rPr lang="en-US" sz="3600" b="1" kern="10" dirty="0"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pattFill prst="dashHorz">
                  <a:fgClr>
                    <a:srgbClr val="808080"/>
                  </a:fgClr>
                  <a:bgClr>
                    <a:srgbClr val="FFFF00"/>
                  </a:bgClr>
                </a:pattFill>
                <a:effectLst>
                  <a:outerShdw dist="45791" dir="2021404" algn="ctr" rotWithShape="0">
                    <a:srgbClr val="808080">
                      <a:alpha val="80000"/>
                    </a:srgbClr>
                  </a:outerShdw>
                </a:effectLst>
                <a:latin typeface=".VnBahamasBH"/>
              </a:rPr>
              <a:t> </a:t>
            </a:r>
            <a:r>
              <a:rPr lang="en-US" sz="3600" b="1" kern="10" dirty="0" err="1"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pattFill prst="dashHorz">
                  <a:fgClr>
                    <a:srgbClr val="808080"/>
                  </a:fgClr>
                  <a:bgClr>
                    <a:srgbClr val="FFFF00"/>
                  </a:bgClr>
                </a:pattFill>
                <a:effectLst>
                  <a:outerShdw dist="45791" dir="2021404" algn="ctr" rotWithShape="0">
                    <a:srgbClr val="808080">
                      <a:alpha val="80000"/>
                    </a:srgbClr>
                  </a:outerShdw>
                </a:effectLst>
                <a:latin typeface=".VnBahamasBH"/>
              </a:rPr>
              <a:t>vµng</a:t>
            </a:r>
            <a:r>
              <a:rPr lang="en-US" sz="3600" b="1" kern="10" dirty="0"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pattFill prst="dashHorz">
                  <a:fgClr>
                    <a:srgbClr val="808080"/>
                  </a:fgClr>
                  <a:bgClr>
                    <a:srgbClr val="FFFF00"/>
                  </a:bgClr>
                </a:pattFill>
                <a:effectLst>
                  <a:outerShdw dist="45791" dir="2021404" algn="ctr" rotWithShape="0">
                    <a:srgbClr val="808080">
                      <a:alpha val="80000"/>
                    </a:srgbClr>
                  </a:outerShdw>
                </a:effectLst>
                <a:latin typeface=".VnBahamasBH"/>
              </a:rPr>
              <a:t> </a:t>
            </a:r>
            <a:r>
              <a:rPr lang="en-US" sz="3600" b="1" kern="10" dirty="0" err="1"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pattFill prst="dashHorz">
                  <a:fgClr>
                    <a:srgbClr val="808080"/>
                  </a:fgClr>
                  <a:bgClr>
                    <a:srgbClr val="FFFF00"/>
                  </a:bgClr>
                </a:pattFill>
                <a:effectLst>
                  <a:outerShdw dist="45791" dir="2021404" algn="ctr" rotWithShape="0">
                    <a:srgbClr val="808080">
                      <a:alpha val="80000"/>
                    </a:srgbClr>
                  </a:outerShdw>
                </a:effectLst>
                <a:latin typeface=".VnBahamasBH"/>
              </a:rPr>
              <a:t>khèi</a:t>
            </a:r>
            <a:r>
              <a:rPr lang="en-US" sz="3600" b="1" kern="10" dirty="0"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pattFill prst="dashHorz">
                  <a:fgClr>
                    <a:srgbClr val="808080"/>
                  </a:fgClr>
                  <a:bgClr>
                    <a:srgbClr val="FFFF00"/>
                  </a:bgClr>
                </a:pattFill>
                <a:effectLst>
                  <a:outerShdw dist="45791" dir="2021404" algn="ctr" rotWithShape="0">
                    <a:srgbClr val="808080">
                      <a:alpha val="80000"/>
                    </a:srgbClr>
                  </a:outerShdw>
                </a:effectLst>
                <a:latin typeface=".VnBahamasBH"/>
              </a:rPr>
              <a:t> </a:t>
            </a:r>
            <a:r>
              <a:rPr lang="en-US" sz="3600" b="1" kern="10" dirty="0"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pattFill prst="dashHorz">
                  <a:fgClr>
                    <a:srgbClr val="808080"/>
                  </a:fgClr>
                  <a:bgClr>
                    <a:srgbClr val="FFFF00"/>
                  </a:bgClr>
                </a:pattFill>
                <a:effectLst>
                  <a:outerShdw dist="45791" dir="2021404" algn="ctr" rotWithShape="0">
                    <a:srgbClr val="808080">
                      <a:alpha val="80000"/>
                    </a:srgbClr>
                  </a:outerShdw>
                </a:effectLst>
                <a:latin typeface="Times New Roman" pitchFamily="18" charset="0"/>
                <a:cs typeface="Times New Roman" pitchFamily="18" charset="0"/>
              </a:rPr>
              <a:t>TIỂU HỌC</a:t>
            </a:r>
            <a:r>
              <a:rPr lang="en-US" sz="3600" b="1" kern="10" dirty="0"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pattFill prst="dashHorz">
                  <a:fgClr>
                    <a:srgbClr val="808080"/>
                  </a:fgClr>
                  <a:bgClr>
                    <a:srgbClr val="FFFF00"/>
                  </a:bgClr>
                </a:pattFill>
                <a:effectLst>
                  <a:outerShdw dist="45791" dir="2021404" algn="ctr" rotWithShape="0">
                    <a:srgbClr val="808080">
                      <a:alpha val="80000"/>
                    </a:srgbClr>
                  </a:outerShdw>
                </a:effectLst>
                <a:latin typeface=".VnBahamasBH"/>
              </a:rPr>
              <a:t> </a:t>
            </a:r>
          </a:p>
        </p:txBody>
      </p:sp>
      <p:sp>
        <p:nvSpPr>
          <p:cNvPr id="108640" name="Rectangle 96"/>
          <p:cNvSpPr>
            <a:spLocks noChangeArrowheads="1"/>
          </p:cNvSpPr>
          <p:nvPr/>
        </p:nvSpPr>
        <p:spPr bwMode="auto">
          <a:xfrm>
            <a:off x="1190624" y="1922374"/>
            <a:ext cx="7021513" cy="120032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anchor="ctr">
            <a:spAutoFit/>
          </a:bodyPr>
          <a:lstStyle/>
          <a:p>
            <a:r>
              <a:rPr lang="en-US" sz="3600" b="1" dirty="0" err="1">
                <a:latin typeface=".VnArial" pitchFamily="34" charset="0"/>
              </a:rPr>
              <a:t>C©u</a:t>
            </a:r>
            <a:r>
              <a:rPr lang="en-US" sz="3600" b="1" dirty="0">
                <a:latin typeface=".VnArial" pitchFamily="34" charset="0"/>
              </a:rPr>
              <a:t> </a:t>
            </a:r>
            <a:r>
              <a:rPr lang="en-US" sz="3600" b="1" dirty="0" smtClean="0">
                <a:latin typeface=".VnArial" pitchFamily="34" charset="0"/>
              </a:rPr>
              <a:t>11: </a:t>
            </a:r>
            <a:r>
              <a:rPr lang="en-US" sz="3600" b="1" dirty="0" err="1">
                <a:latin typeface=".VnArial" pitchFamily="34" charset="0"/>
              </a:rPr>
              <a:t>N¨m</a:t>
            </a:r>
            <a:r>
              <a:rPr lang="en-US" sz="3600" b="1" dirty="0">
                <a:latin typeface=".VnArial" pitchFamily="34" charset="0"/>
              </a:rPr>
              <a:t> </a:t>
            </a:r>
            <a:r>
              <a:rPr lang="en-US" sz="3600" b="1" dirty="0" err="1">
                <a:latin typeface=".VnArial" pitchFamily="34" charset="0"/>
              </a:rPr>
              <a:t>nhuËn</a:t>
            </a:r>
            <a:r>
              <a:rPr lang="en-US" sz="3600" b="1" dirty="0">
                <a:latin typeface=".VnArial" pitchFamily="34" charset="0"/>
              </a:rPr>
              <a:t> </a:t>
            </a:r>
            <a:r>
              <a:rPr lang="en-US" sz="3600" b="1" dirty="0" err="1">
                <a:latin typeface=".VnArial" pitchFamily="34" charset="0"/>
              </a:rPr>
              <a:t>th¸ng</a:t>
            </a:r>
            <a:r>
              <a:rPr lang="en-US" sz="3600" b="1" dirty="0">
                <a:latin typeface=".VnArial" pitchFamily="34" charset="0"/>
              </a:rPr>
              <a:t> 2 </a:t>
            </a:r>
            <a:r>
              <a:rPr lang="en-US" sz="3600" b="1" dirty="0" err="1">
                <a:latin typeface=".VnArial" pitchFamily="34" charset="0"/>
              </a:rPr>
              <a:t>cã</a:t>
            </a:r>
            <a:r>
              <a:rPr lang="en-US" sz="3600" b="1" dirty="0">
                <a:latin typeface=".VnArial" pitchFamily="34" charset="0"/>
              </a:rPr>
              <a:t> </a:t>
            </a:r>
            <a:r>
              <a:rPr lang="en-US" sz="3600" b="1" dirty="0" err="1">
                <a:latin typeface=".VnArial" pitchFamily="34" charset="0"/>
              </a:rPr>
              <a:t>bao</a:t>
            </a:r>
            <a:r>
              <a:rPr lang="en-US" sz="3600" b="1" dirty="0">
                <a:latin typeface=".VnArial" pitchFamily="34" charset="0"/>
              </a:rPr>
              <a:t> </a:t>
            </a:r>
            <a:r>
              <a:rPr lang="en-US" sz="3600" b="1" dirty="0" err="1">
                <a:latin typeface=".VnArial" pitchFamily="34" charset="0"/>
              </a:rPr>
              <a:t>nhiªu</a:t>
            </a:r>
            <a:r>
              <a:rPr lang="en-US" sz="3600" b="1" dirty="0">
                <a:latin typeface=".VnArial" pitchFamily="34" charset="0"/>
              </a:rPr>
              <a:t> </a:t>
            </a:r>
            <a:r>
              <a:rPr lang="en-US" sz="3600" b="1" dirty="0" err="1">
                <a:latin typeface=".VnArial" pitchFamily="34" charset="0"/>
              </a:rPr>
              <a:t>ngµy</a:t>
            </a:r>
            <a:r>
              <a:rPr lang="en-US" sz="3600" b="1" dirty="0">
                <a:latin typeface=".VnArial" pitchFamily="34" charset="0"/>
              </a:rPr>
              <a:t> ?</a:t>
            </a:r>
          </a:p>
        </p:txBody>
      </p:sp>
      <p:sp>
        <p:nvSpPr>
          <p:cNvPr id="108641" name="Rectangle 97"/>
          <p:cNvSpPr>
            <a:spLocks noChangeArrowheads="1"/>
          </p:cNvSpPr>
          <p:nvPr/>
        </p:nvSpPr>
        <p:spPr bwMode="auto">
          <a:xfrm>
            <a:off x="5313536" y="3062635"/>
            <a:ext cx="2611263" cy="5847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anchor="ctr">
            <a:spAutoFit/>
          </a:bodyPr>
          <a:lstStyle/>
          <a:p>
            <a:r>
              <a:rPr lang="en-US" sz="3200" b="1" i="1" dirty="0">
                <a:solidFill>
                  <a:srgbClr val="FF0000"/>
                </a:solidFill>
                <a:latin typeface=".VnArial" pitchFamily="34" charset="0"/>
              </a:rPr>
              <a:t>( 29 </a:t>
            </a:r>
            <a:r>
              <a:rPr lang="en-US" sz="3200" b="1" i="1" dirty="0" err="1">
                <a:solidFill>
                  <a:srgbClr val="FF0000"/>
                </a:solidFill>
                <a:latin typeface=".VnArial" pitchFamily="34" charset="0"/>
              </a:rPr>
              <a:t>ngµy</a:t>
            </a:r>
            <a:r>
              <a:rPr lang="en-US" sz="3200" b="1" i="1" dirty="0">
                <a:solidFill>
                  <a:srgbClr val="FF0000"/>
                </a:solidFill>
                <a:latin typeface=".VnArial" pitchFamily="34" charset="0"/>
              </a:rPr>
              <a:t> ) </a:t>
            </a:r>
          </a:p>
        </p:txBody>
      </p:sp>
      <p:pic>
        <p:nvPicPr>
          <p:cNvPr id="108644" name="Picture 100" descr="BALLOON3">
            <a:hlinkClick r:id="rId15" action="ppaction://hlinksldjump"/>
          </p:cNvPr>
          <p:cNvPicPr>
            <a:picLocks noChangeAspect="1" noChangeArrowheads="1"/>
          </p:cNvPicPr>
          <p:nvPr/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543800" y="4343400"/>
            <a:ext cx="668338" cy="9493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08645" name="Picture 101" descr="ED00019_"/>
          <p:cNvPicPr>
            <a:picLocks noChangeAspect="1" noChangeArrowheads="1"/>
          </p:cNvPicPr>
          <p:nvPr/>
        </p:nvPicPr>
        <p:blipFill>
          <a:blip r:embed="rId1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7200" y="1066800"/>
            <a:ext cx="1143000" cy="1016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08646" name="Group 102"/>
          <p:cNvGrpSpPr>
            <a:grpSpLocks/>
          </p:cNvGrpSpPr>
          <p:nvPr/>
        </p:nvGrpSpPr>
        <p:grpSpPr bwMode="auto">
          <a:xfrm>
            <a:off x="1371600" y="838200"/>
            <a:ext cx="7772400" cy="5575300"/>
            <a:chOff x="864" y="528"/>
            <a:chExt cx="4896" cy="3512"/>
          </a:xfrm>
        </p:grpSpPr>
        <p:grpSp>
          <p:nvGrpSpPr>
            <p:cNvPr id="108647" name="Group 103"/>
            <p:cNvGrpSpPr>
              <a:grpSpLocks/>
            </p:cNvGrpSpPr>
            <p:nvPr/>
          </p:nvGrpSpPr>
          <p:grpSpPr bwMode="auto">
            <a:xfrm>
              <a:off x="864" y="3544"/>
              <a:ext cx="816" cy="496"/>
              <a:chOff x="864" y="3544"/>
              <a:chExt cx="816" cy="496"/>
            </a:xfrm>
          </p:grpSpPr>
          <p:pic>
            <p:nvPicPr>
              <p:cNvPr id="108648" name="Picture 104" descr="t8"/>
              <p:cNvPicPr>
                <a:picLocks noChangeAspect="1" noChangeArrowheads="1" noCrop="1"/>
              </p:cNvPicPr>
              <p:nvPr/>
            </p:nvPicPr>
            <p:blipFill>
              <a:blip r:embed="rId1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64" y="3600"/>
                <a:ext cx="528" cy="44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08649" name="Picture 105" descr="t8"/>
              <p:cNvPicPr>
                <a:picLocks noChangeAspect="1" noChangeArrowheads="1" noCrop="1"/>
              </p:cNvPicPr>
              <p:nvPr/>
            </p:nvPicPr>
            <p:blipFill>
              <a:blip r:embed="rId1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008" y="3600"/>
                <a:ext cx="528" cy="44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08650" name="Picture 106" descr="t8"/>
              <p:cNvPicPr>
                <a:picLocks noChangeAspect="1" noChangeArrowheads="1" noCrop="1"/>
              </p:cNvPicPr>
              <p:nvPr/>
            </p:nvPicPr>
            <p:blipFill>
              <a:blip r:embed="rId1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152" y="3544"/>
                <a:ext cx="528" cy="44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108651" name="Group 107"/>
            <p:cNvGrpSpPr>
              <a:grpSpLocks/>
            </p:cNvGrpSpPr>
            <p:nvPr/>
          </p:nvGrpSpPr>
          <p:grpSpPr bwMode="auto">
            <a:xfrm>
              <a:off x="2736" y="3400"/>
              <a:ext cx="768" cy="640"/>
              <a:chOff x="2736" y="3400"/>
              <a:chExt cx="768" cy="640"/>
            </a:xfrm>
          </p:grpSpPr>
          <p:pic>
            <p:nvPicPr>
              <p:cNvPr id="108652" name="Picture 108" descr="t8"/>
              <p:cNvPicPr>
                <a:picLocks noChangeAspect="1" noChangeArrowheads="1" noCrop="1"/>
              </p:cNvPicPr>
              <p:nvPr/>
            </p:nvPicPr>
            <p:blipFill>
              <a:blip r:embed="rId1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80" y="3600"/>
                <a:ext cx="528" cy="44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08653" name="Picture 109" descr="t8"/>
              <p:cNvPicPr>
                <a:picLocks noChangeAspect="1" noChangeArrowheads="1" noCrop="1"/>
              </p:cNvPicPr>
              <p:nvPr/>
            </p:nvPicPr>
            <p:blipFill>
              <a:blip r:embed="rId1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36" y="3400"/>
                <a:ext cx="768" cy="64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pic>
          <p:nvPicPr>
            <p:cNvPr id="108654" name="Picture 110" descr="COTAO001"/>
            <p:cNvPicPr>
              <a:picLocks noChangeAspect="1" noChangeArrowheads="1"/>
            </p:cNvPicPr>
            <p:nvPr/>
          </p:nvPicPr>
          <p:blipFill>
            <a:blip r:embed="rId19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944" y="528"/>
              <a:ext cx="816" cy="773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grpSp>
        <p:nvGrpSpPr>
          <p:cNvPr id="108655" name="Group 111"/>
          <p:cNvGrpSpPr>
            <a:grpSpLocks/>
          </p:cNvGrpSpPr>
          <p:nvPr/>
        </p:nvGrpSpPr>
        <p:grpSpPr bwMode="auto">
          <a:xfrm>
            <a:off x="-9525" y="4067175"/>
            <a:ext cx="1619250" cy="2195513"/>
            <a:chOff x="-192" y="2484"/>
            <a:chExt cx="1020" cy="1383"/>
          </a:xfrm>
        </p:grpSpPr>
        <p:grpSp>
          <p:nvGrpSpPr>
            <p:cNvPr id="108656" name="Group 112"/>
            <p:cNvGrpSpPr>
              <a:grpSpLocks/>
            </p:cNvGrpSpPr>
            <p:nvPr/>
          </p:nvGrpSpPr>
          <p:grpSpPr bwMode="auto">
            <a:xfrm>
              <a:off x="-192" y="3072"/>
              <a:ext cx="844" cy="795"/>
              <a:chOff x="432" y="2544"/>
              <a:chExt cx="844" cy="795"/>
            </a:xfrm>
          </p:grpSpPr>
          <p:sp>
            <p:nvSpPr>
              <p:cNvPr id="108657" name="Freeform 113"/>
              <p:cNvSpPr>
                <a:spLocks/>
              </p:cNvSpPr>
              <p:nvPr/>
            </p:nvSpPr>
            <p:spPr bwMode="auto">
              <a:xfrm>
                <a:off x="432" y="2544"/>
                <a:ext cx="844" cy="795"/>
              </a:xfrm>
              <a:custGeom>
                <a:avLst/>
                <a:gdLst>
                  <a:gd name="T0" fmla="*/ 325 w 844"/>
                  <a:gd name="T1" fmla="*/ 102 h 795"/>
                  <a:gd name="T2" fmla="*/ 236 w 844"/>
                  <a:gd name="T3" fmla="*/ 506 h 795"/>
                  <a:gd name="T4" fmla="*/ 22 w 844"/>
                  <a:gd name="T5" fmla="*/ 669 h 795"/>
                  <a:gd name="T6" fmla="*/ 50 w 844"/>
                  <a:gd name="T7" fmla="*/ 751 h 795"/>
                  <a:gd name="T8" fmla="*/ 313 w 844"/>
                  <a:gd name="T9" fmla="*/ 792 h 795"/>
                  <a:gd name="T10" fmla="*/ 603 w 844"/>
                  <a:gd name="T11" fmla="*/ 767 h 795"/>
                  <a:gd name="T12" fmla="*/ 829 w 844"/>
                  <a:gd name="T13" fmla="*/ 669 h 795"/>
                  <a:gd name="T14" fmla="*/ 697 w 844"/>
                  <a:gd name="T15" fmla="*/ 516 h 795"/>
                  <a:gd name="T16" fmla="*/ 458 w 844"/>
                  <a:gd name="T17" fmla="*/ 424 h 795"/>
                  <a:gd name="T18" fmla="*/ 561 w 844"/>
                  <a:gd name="T19" fmla="*/ 227 h 795"/>
                  <a:gd name="T20" fmla="*/ 606 w 844"/>
                  <a:gd name="T21" fmla="*/ 43 h 795"/>
                  <a:gd name="T22" fmla="*/ 478 w 844"/>
                  <a:gd name="T23" fmla="*/ 0 h 795"/>
                  <a:gd name="T24" fmla="*/ 325 w 844"/>
                  <a:gd name="T25" fmla="*/ 102 h 7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44" h="795">
                    <a:moveTo>
                      <a:pt x="325" y="102"/>
                    </a:moveTo>
                    <a:cubicBezTo>
                      <a:pt x="285" y="186"/>
                      <a:pt x="292" y="401"/>
                      <a:pt x="236" y="506"/>
                    </a:cubicBezTo>
                    <a:cubicBezTo>
                      <a:pt x="180" y="611"/>
                      <a:pt x="22" y="669"/>
                      <a:pt x="22" y="669"/>
                    </a:cubicBezTo>
                    <a:cubicBezTo>
                      <a:pt x="22" y="669"/>
                      <a:pt x="0" y="731"/>
                      <a:pt x="50" y="751"/>
                    </a:cubicBezTo>
                    <a:cubicBezTo>
                      <a:pt x="100" y="771"/>
                      <a:pt x="221" y="789"/>
                      <a:pt x="313" y="792"/>
                    </a:cubicBezTo>
                    <a:cubicBezTo>
                      <a:pt x="405" y="795"/>
                      <a:pt x="603" y="767"/>
                      <a:pt x="603" y="767"/>
                    </a:cubicBezTo>
                    <a:cubicBezTo>
                      <a:pt x="603" y="767"/>
                      <a:pt x="814" y="713"/>
                      <a:pt x="829" y="669"/>
                    </a:cubicBezTo>
                    <a:cubicBezTo>
                      <a:pt x="844" y="625"/>
                      <a:pt x="759" y="557"/>
                      <a:pt x="697" y="516"/>
                    </a:cubicBezTo>
                    <a:cubicBezTo>
                      <a:pt x="635" y="475"/>
                      <a:pt x="483" y="471"/>
                      <a:pt x="458" y="424"/>
                    </a:cubicBezTo>
                    <a:lnTo>
                      <a:pt x="561" y="227"/>
                    </a:lnTo>
                    <a:cubicBezTo>
                      <a:pt x="586" y="164"/>
                      <a:pt x="620" y="81"/>
                      <a:pt x="606" y="43"/>
                    </a:cubicBezTo>
                    <a:cubicBezTo>
                      <a:pt x="592" y="3"/>
                      <a:pt x="519" y="1"/>
                      <a:pt x="478" y="0"/>
                    </a:cubicBezTo>
                    <a:cubicBezTo>
                      <a:pt x="431" y="10"/>
                      <a:pt x="365" y="18"/>
                      <a:pt x="325" y="102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C8A200"/>
                  </a:gs>
                  <a:gs pos="50000">
                    <a:srgbClr val="C8A200">
                      <a:gamma/>
                      <a:shade val="46275"/>
                      <a:invGamma/>
                    </a:srgbClr>
                  </a:gs>
                  <a:gs pos="100000">
                    <a:srgbClr val="C8A200"/>
                  </a:gs>
                </a:gsLst>
                <a:lin ang="0" scaled="1"/>
              </a:gradFill>
              <a:ln>
                <a:noFill/>
              </a:ln>
              <a:effectLst>
                <a:outerShdw sy="50000" rotWithShape="0">
                  <a:srgbClr val="808080">
                    <a:alpha val="50000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08658" name="Group 114"/>
              <p:cNvGrpSpPr>
                <a:grpSpLocks/>
              </p:cNvGrpSpPr>
              <p:nvPr/>
            </p:nvGrpSpPr>
            <p:grpSpPr bwMode="auto">
              <a:xfrm>
                <a:off x="675" y="2756"/>
                <a:ext cx="281" cy="512"/>
                <a:chOff x="675" y="2756"/>
                <a:chExt cx="281" cy="512"/>
              </a:xfrm>
            </p:grpSpPr>
            <p:grpSp>
              <p:nvGrpSpPr>
                <p:cNvPr id="108659" name="Group 115"/>
                <p:cNvGrpSpPr>
                  <a:grpSpLocks/>
                </p:cNvGrpSpPr>
                <p:nvPr/>
              </p:nvGrpSpPr>
              <p:grpSpPr bwMode="auto">
                <a:xfrm>
                  <a:off x="832" y="2756"/>
                  <a:ext cx="48" cy="121"/>
                  <a:chOff x="768" y="2784"/>
                  <a:chExt cx="96" cy="169"/>
                </a:xfrm>
              </p:grpSpPr>
              <p:sp>
                <p:nvSpPr>
                  <p:cNvPr id="108660" name="Freeform 116"/>
                  <p:cNvSpPr>
                    <a:spLocks/>
                  </p:cNvSpPr>
                  <p:nvPr/>
                </p:nvSpPr>
                <p:spPr bwMode="auto">
                  <a:xfrm>
                    <a:off x="768" y="2784"/>
                    <a:ext cx="96" cy="169"/>
                  </a:xfrm>
                  <a:custGeom>
                    <a:avLst/>
                    <a:gdLst>
                      <a:gd name="T0" fmla="*/ 62 w 96"/>
                      <a:gd name="T1" fmla="*/ 8 h 169"/>
                      <a:gd name="T2" fmla="*/ 1 w 96"/>
                      <a:gd name="T3" fmla="*/ 120 h 169"/>
                      <a:gd name="T4" fmla="*/ 54 w 96"/>
                      <a:gd name="T5" fmla="*/ 160 h 169"/>
                      <a:gd name="T6" fmla="*/ 95 w 96"/>
                      <a:gd name="T7" fmla="*/ 68 h 169"/>
                      <a:gd name="T8" fmla="*/ 62 w 96"/>
                      <a:gd name="T9" fmla="*/ 8 h 16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96" h="169">
                        <a:moveTo>
                          <a:pt x="62" y="8"/>
                        </a:moveTo>
                        <a:cubicBezTo>
                          <a:pt x="46" y="17"/>
                          <a:pt x="2" y="95"/>
                          <a:pt x="1" y="120"/>
                        </a:cubicBezTo>
                        <a:cubicBezTo>
                          <a:pt x="0" y="145"/>
                          <a:pt x="38" y="169"/>
                          <a:pt x="54" y="160"/>
                        </a:cubicBezTo>
                        <a:cubicBezTo>
                          <a:pt x="70" y="151"/>
                          <a:pt x="94" y="93"/>
                          <a:pt x="95" y="68"/>
                        </a:cubicBezTo>
                        <a:cubicBezTo>
                          <a:pt x="96" y="43"/>
                          <a:pt x="84" y="0"/>
                          <a:pt x="62" y="8"/>
                        </a:cubicBezTo>
                        <a:close/>
                      </a:path>
                    </a:pathLst>
                  </a:custGeom>
                  <a:solidFill>
                    <a:srgbClr val="C0C0C0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8661" name="Freeform 117"/>
                  <p:cNvSpPr>
                    <a:spLocks/>
                  </p:cNvSpPr>
                  <p:nvPr/>
                </p:nvSpPr>
                <p:spPr bwMode="auto">
                  <a:xfrm>
                    <a:off x="796" y="2832"/>
                    <a:ext cx="48" cy="85"/>
                  </a:xfrm>
                  <a:custGeom>
                    <a:avLst/>
                    <a:gdLst>
                      <a:gd name="T0" fmla="*/ 62 w 96"/>
                      <a:gd name="T1" fmla="*/ 8 h 169"/>
                      <a:gd name="T2" fmla="*/ 1 w 96"/>
                      <a:gd name="T3" fmla="*/ 120 h 169"/>
                      <a:gd name="T4" fmla="*/ 54 w 96"/>
                      <a:gd name="T5" fmla="*/ 160 h 169"/>
                      <a:gd name="T6" fmla="*/ 95 w 96"/>
                      <a:gd name="T7" fmla="*/ 68 h 169"/>
                      <a:gd name="T8" fmla="*/ 62 w 96"/>
                      <a:gd name="T9" fmla="*/ 8 h 16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96" h="169">
                        <a:moveTo>
                          <a:pt x="62" y="8"/>
                        </a:moveTo>
                        <a:cubicBezTo>
                          <a:pt x="46" y="17"/>
                          <a:pt x="2" y="95"/>
                          <a:pt x="1" y="120"/>
                        </a:cubicBezTo>
                        <a:cubicBezTo>
                          <a:pt x="0" y="145"/>
                          <a:pt x="38" y="169"/>
                          <a:pt x="54" y="160"/>
                        </a:cubicBezTo>
                        <a:cubicBezTo>
                          <a:pt x="70" y="151"/>
                          <a:pt x="94" y="93"/>
                          <a:pt x="95" y="68"/>
                        </a:cubicBezTo>
                        <a:cubicBezTo>
                          <a:pt x="96" y="43"/>
                          <a:pt x="84" y="0"/>
                          <a:pt x="62" y="8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108662" name="Group 118"/>
                <p:cNvGrpSpPr>
                  <a:grpSpLocks/>
                </p:cNvGrpSpPr>
                <p:nvPr/>
              </p:nvGrpSpPr>
              <p:grpSpPr bwMode="auto">
                <a:xfrm>
                  <a:off x="675" y="3086"/>
                  <a:ext cx="281" cy="182"/>
                  <a:chOff x="675" y="3086"/>
                  <a:chExt cx="281" cy="182"/>
                </a:xfrm>
              </p:grpSpPr>
              <p:sp>
                <p:nvSpPr>
                  <p:cNvPr id="108663" name="Freeform 119"/>
                  <p:cNvSpPr>
                    <a:spLocks/>
                  </p:cNvSpPr>
                  <p:nvPr/>
                </p:nvSpPr>
                <p:spPr bwMode="auto">
                  <a:xfrm>
                    <a:off x="675" y="3086"/>
                    <a:ext cx="281" cy="182"/>
                  </a:xfrm>
                  <a:custGeom>
                    <a:avLst/>
                    <a:gdLst>
                      <a:gd name="T0" fmla="*/ 281 w 281"/>
                      <a:gd name="T1" fmla="*/ 23 h 182"/>
                      <a:gd name="T2" fmla="*/ 169 w 281"/>
                      <a:gd name="T3" fmla="*/ 26 h 182"/>
                      <a:gd name="T4" fmla="*/ 17 w 281"/>
                      <a:gd name="T5" fmla="*/ 78 h 182"/>
                      <a:gd name="T6" fmla="*/ 69 w 281"/>
                      <a:gd name="T7" fmla="*/ 173 h 182"/>
                      <a:gd name="T8" fmla="*/ 237 w 281"/>
                      <a:gd name="T9" fmla="*/ 130 h 182"/>
                      <a:gd name="T10" fmla="*/ 281 w 281"/>
                      <a:gd name="T11" fmla="*/ 23 h 18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281" h="182">
                        <a:moveTo>
                          <a:pt x="281" y="23"/>
                        </a:moveTo>
                        <a:cubicBezTo>
                          <a:pt x="264" y="0"/>
                          <a:pt x="213" y="17"/>
                          <a:pt x="169" y="26"/>
                        </a:cubicBezTo>
                        <a:cubicBezTo>
                          <a:pt x="125" y="35"/>
                          <a:pt x="34" y="53"/>
                          <a:pt x="17" y="78"/>
                        </a:cubicBezTo>
                        <a:cubicBezTo>
                          <a:pt x="0" y="103"/>
                          <a:pt x="32" y="164"/>
                          <a:pt x="69" y="173"/>
                        </a:cubicBezTo>
                        <a:cubicBezTo>
                          <a:pt x="106" y="182"/>
                          <a:pt x="202" y="155"/>
                          <a:pt x="237" y="130"/>
                        </a:cubicBezTo>
                        <a:cubicBezTo>
                          <a:pt x="272" y="105"/>
                          <a:pt x="272" y="45"/>
                          <a:pt x="281" y="23"/>
                        </a:cubicBezTo>
                        <a:close/>
                      </a:path>
                    </a:pathLst>
                  </a:custGeom>
                  <a:solidFill>
                    <a:srgbClr val="C0C0C0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08664" name="Freeform 120"/>
                  <p:cNvSpPr>
                    <a:spLocks/>
                  </p:cNvSpPr>
                  <p:nvPr/>
                </p:nvSpPr>
                <p:spPr bwMode="auto">
                  <a:xfrm>
                    <a:off x="720" y="3128"/>
                    <a:ext cx="192" cy="93"/>
                  </a:xfrm>
                  <a:custGeom>
                    <a:avLst/>
                    <a:gdLst>
                      <a:gd name="T0" fmla="*/ 281 w 281"/>
                      <a:gd name="T1" fmla="*/ 23 h 182"/>
                      <a:gd name="T2" fmla="*/ 169 w 281"/>
                      <a:gd name="T3" fmla="*/ 26 h 182"/>
                      <a:gd name="T4" fmla="*/ 17 w 281"/>
                      <a:gd name="T5" fmla="*/ 78 h 182"/>
                      <a:gd name="T6" fmla="*/ 69 w 281"/>
                      <a:gd name="T7" fmla="*/ 173 h 182"/>
                      <a:gd name="T8" fmla="*/ 237 w 281"/>
                      <a:gd name="T9" fmla="*/ 130 h 182"/>
                      <a:gd name="T10" fmla="*/ 281 w 281"/>
                      <a:gd name="T11" fmla="*/ 23 h 18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281" h="182">
                        <a:moveTo>
                          <a:pt x="281" y="23"/>
                        </a:moveTo>
                        <a:cubicBezTo>
                          <a:pt x="264" y="0"/>
                          <a:pt x="213" y="17"/>
                          <a:pt x="169" y="26"/>
                        </a:cubicBezTo>
                        <a:cubicBezTo>
                          <a:pt x="125" y="35"/>
                          <a:pt x="34" y="53"/>
                          <a:pt x="17" y="78"/>
                        </a:cubicBezTo>
                        <a:cubicBezTo>
                          <a:pt x="0" y="103"/>
                          <a:pt x="32" y="164"/>
                          <a:pt x="69" y="173"/>
                        </a:cubicBezTo>
                        <a:cubicBezTo>
                          <a:pt x="106" y="182"/>
                          <a:pt x="202" y="155"/>
                          <a:pt x="237" y="130"/>
                        </a:cubicBezTo>
                        <a:cubicBezTo>
                          <a:pt x="272" y="105"/>
                          <a:pt x="272" y="45"/>
                          <a:pt x="281" y="23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</p:grpSp>
        </p:grpSp>
        <p:grpSp>
          <p:nvGrpSpPr>
            <p:cNvPr id="108665" name="Group 121"/>
            <p:cNvGrpSpPr>
              <a:grpSpLocks/>
            </p:cNvGrpSpPr>
            <p:nvPr/>
          </p:nvGrpSpPr>
          <p:grpSpPr bwMode="auto">
            <a:xfrm>
              <a:off x="12" y="2484"/>
              <a:ext cx="816" cy="816"/>
              <a:chOff x="1008" y="1104"/>
              <a:chExt cx="816" cy="816"/>
            </a:xfrm>
          </p:grpSpPr>
          <p:sp>
            <p:nvSpPr>
              <p:cNvPr id="108666" name="Oval 122"/>
              <p:cNvSpPr>
                <a:spLocks noChangeArrowheads="1"/>
              </p:cNvSpPr>
              <p:nvPr/>
            </p:nvSpPr>
            <p:spPr bwMode="auto">
              <a:xfrm>
                <a:off x="1008" y="1104"/>
                <a:ext cx="816" cy="816"/>
              </a:xfrm>
              <a:prstGeom prst="ellipse">
                <a:avLst/>
              </a:prstGeom>
              <a:gradFill rotWithShape="1">
                <a:gsLst>
                  <a:gs pos="0">
                    <a:srgbClr val="66CCFF"/>
                  </a:gs>
                  <a:gs pos="100000">
                    <a:srgbClr val="66CCFF">
                      <a:gamma/>
                      <a:shade val="79216"/>
                      <a:invGamma/>
                    </a:srgbClr>
                  </a:gs>
                </a:gsLst>
                <a:path path="rect">
                  <a:fillToRect t="100000" r="100000"/>
                </a:path>
              </a:gradFill>
              <a:ln w="38100">
                <a:solidFill>
                  <a:srgbClr val="FF0000"/>
                </a:solidFill>
                <a:round/>
                <a:headEnd/>
                <a:tailEnd/>
              </a:ln>
              <a:effectLst>
                <a:prstShdw prst="shdw13" dist="53882" dir="13500000">
                  <a:schemeClr val="bg2">
                    <a:alpha val="50000"/>
                  </a:schemeClr>
                </a:prstShdw>
              </a:effec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08667" name="Rectangle 123"/>
              <p:cNvSpPr>
                <a:spLocks noChangeArrowheads="1"/>
              </p:cNvSpPr>
              <p:nvPr/>
            </p:nvSpPr>
            <p:spPr bwMode="auto">
              <a:xfrm>
                <a:off x="1391" y="1149"/>
                <a:ext cx="46" cy="81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08668" name="Rectangle 124"/>
              <p:cNvSpPr>
                <a:spLocks noChangeArrowheads="1"/>
              </p:cNvSpPr>
              <p:nvPr/>
            </p:nvSpPr>
            <p:spPr bwMode="auto">
              <a:xfrm rot="5400000">
                <a:off x="1709" y="1447"/>
                <a:ext cx="46" cy="81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08669" name="Rectangle 125"/>
              <p:cNvSpPr>
                <a:spLocks noChangeArrowheads="1"/>
              </p:cNvSpPr>
              <p:nvPr/>
            </p:nvSpPr>
            <p:spPr bwMode="auto">
              <a:xfrm>
                <a:off x="1392" y="1793"/>
                <a:ext cx="46" cy="81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08670" name="Rectangle 126"/>
              <p:cNvSpPr>
                <a:spLocks noChangeArrowheads="1"/>
              </p:cNvSpPr>
              <p:nvPr/>
            </p:nvSpPr>
            <p:spPr bwMode="auto">
              <a:xfrm rot="5400000">
                <a:off x="1072" y="1450"/>
                <a:ext cx="46" cy="81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08671" name="Rectangle 127"/>
              <p:cNvSpPr>
                <a:spLocks noChangeArrowheads="1"/>
              </p:cNvSpPr>
              <p:nvPr/>
            </p:nvSpPr>
            <p:spPr bwMode="auto">
              <a:xfrm rot="3000000">
                <a:off x="1139" y="1664"/>
                <a:ext cx="46" cy="81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08672" name="Rectangle 128"/>
              <p:cNvSpPr>
                <a:spLocks noChangeArrowheads="1"/>
              </p:cNvSpPr>
              <p:nvPr/>
            </p:nvSpPr>
            <p:spPr bwMode="auto">
              <a:xfrm rot="3000000">
                <a:off x="1629" y="1257"/>
                <a:ext cx="46" cy="81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08673" name="Rectangle 129"/>
              <p:cNvSpPr>
                <a:spLocks noChangeArrowheads="1"/>
              </p:cNvSpPr>
              <p:nvPr/>
            </p:nvSpPr>
            <p:spPr bwMode="auto">
              <a:xfrm rot="18600000">
                <a:off x="1155" y="1254"/>
                <a:ext cx="46" cy="81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08674" name="Rectangle 130"/>
              <p:cNvSpPr>
                <a:spLocks noChangeArrowheads="1"/>
              </p:cNvSpPr>
              <p:nvPr/>
            </p:nvSpPr>
            <p:spPr bwMode="auto">
              <a:xfrm rot="18600000">
                <a:off x="1641" y="1661"/>
                <a:ext cx="46" cy="81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sp>
        <p:nvSpPr>
          <p:cNvPr id="108675" name="Text Box 131"/>
          <p:cNvSpPr txBox="1">
            <a:spLocks noChangeArrowheads="1"/>
          </p:cNvSpPr>
          <p:nvPr/>
        </p:nvSpPr>
        <p:spPr bwMode="auto">
          <a:xfrm>
            <a:off x="257175" y="4295775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30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08676" name="Text Box 132"/>
          <p:cNvSpPr txBox="1">
            <a:spLocks noChangeArrowheads="1"/>
          </p:cNvSpPr>
          <p:nvPr/>
        </p:nvSpPr>
        <p:spPr bwMode="auto">
          <a:xfrm>
            <a:off x="257175" y="4295775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29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08677" name="Text Box 133"/>
          <p:cNvSpPr txBox="1">
            <a:spLocks noChangeArrowheads="1"/>
          </p:cNvSpPr>
          <p:nvPr/>
        </p:nvSpPr>
        <p:spPr bwMode="auto">
          <a:xfrm>
            <a:off x="238125" y="4295775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28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08678" name="Text Box 134"/>
          <p:cNvSpPr txBox="1">
            <a:spLocks noChangeArrowheads="1"/>
          </p:cNvSpPr>
          <p:nvPr/>
        </p:nvSpPr>
        <p:spPr bwMode="auto">
          <a:xfrm>
            <a:off x="257175" y="4295775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27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08679" name="Text Box 135"/>
          <p:cNvSpPr txBox="1">
            <a:spLocks noChangeArrowheads="1"/>
          </p:cNvSpPr>
          <p:nvPr/>
        </p:nvSpPr>
        <p:spPr bwMode="auto">
          <a:xfrm>
            <a:off x="276225" y="42799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26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08680" name="Text Box 136"/>
          <p:cNvSpPr txBox="1">
            <a:spLocks noChangeArrowheads="1"/>
          </p:cNvSpPr>
          <p:nvPr/>
        </p:nvSpPr>
        <p:spPr bwMode="auto">
          <a:xfrm>
            <a:off x="276225" y="4295775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25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08681" name="Text Box 137"/>
          <p:cNvSpPr txBox="1">
            <a:spLocks noChangeArrowheads="1"/>
          </p:cNvSpPr>
          <p:nvPr/>
        </p:nvSpPr>
        <p:spPr bwMode="auto">
          <a:xfrm>
            <a:off x="276225" y="4295775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24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08682" name="Text Box 138"/>
          <p:cNvSpPr txBox="1">
            <a:spLocks noChangeArrowheads="1"/>
          </p:cNvSpPr>
          <p:nvPr/>
        </p:nvSpPr>
        <p:spPr bwMode="auto">
          <a:xfrm>
            <a:off x="276225" y="4295775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23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08683" name="Text Box 139"/>
          <p:cNvSpPr txBox="1">
            <a:spLocks noChangeArrowheads="1"/>
          </p:cNvSpPr>
          <p:nvPr/>
        </p:nvSpPr>
        <p:spPr bwMode="auto">
          <a:xfrm>
            <a:off x="276225" y="4295775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22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08684" name="Text Box 140"/>
          <p:cNvSpPr txBox="1">
            <a:spLocks noChangeArrowheads="1"/>
          </p:cNvSpPr>
          <p:nvPr/>
        </p:nvSpPr>
        <p:spPr bwMode="auto">
          <a:xfrm>
            <a:off x="276225" y="4295775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21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08685" name="Text Box 141"/>
          <p:cNvSpPr txBox="1">
            <a:spLocks noChangeArrowheads="1"/>
          </p:cNvSpPr>
          <p:nvPr/>
        </p:nvSpPr>
        <p:spPr bwMode="auto">
          <a:xfrm>
            <a:off x="276225" y="4295775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20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08686" name="Text Box 142"/>
          <p:cNvSpPr txBox="1">
            <a:spLocks noChangeArrowheads="1"/>
          </p:cNvSpPr>
          <p:nvPr/>
        </p:nvSpPr>
        <p:spPr bwMode="auto">
          <a:xfrm>
            <a:off x="276225" y="4295775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19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08687" name="Text Box 143"/>
          <p:cNvSpPr txBox="1">
            <a:spLocks noChangeArrowheads="1"/>
          </p:cNvSpPr>
          <p:nvPr/>
        </p:nvSpPr>
        <p:spPr bwMode="auto">
          <a:xfrm>
            <a:off x="276225" y="4295775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18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08688" name="Text Box 144"/>
          <p:cNvSpPr txBox="1">
            <a:spLocks noChangeArrowheads="1"/>
          </p:cNvSpPr>
          <p:nvPr/>
        </p:nvSpPr>
        <p:spPr bwMode="auto">
          <a:xfrm>
            <a:off x="276225" y="4295775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17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08689" name="Text Box 145"/>
          <p:cNvSpPr txBox="1">
            <a:spLocks noChangeArrowheads="1"/>
          </p:cNvSpPr>
          <p:nvPr/>
        </p:nvSpPr>
        <p:spPr bwMode="auto">
          <a:xfrm>
            <a:off x="276225" y="4295775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16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08690" name="Text Box 146"/>
          <p:cNvSpPr txBox="1">
            <a:spLocks noChangeArrowheads="1"/>
          </p:cNvSpPr>
          <p:nvPr/>
        </p:nvSpPr>
        <p:spPr bwMode="auto">
          <a:xfrm>
            <a:off x="276225" y="4295775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15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08691" name="Text Box 147"/>
          <p:cNvSpPr txBox="1">
            <a:spLocks noChangeArrowheads="1"/>
          </p:cNvSpPr>
          <p:nvPr/>
        </p:nvSpPr>
        <p:spPr bwMode="auto">
          <a:xfrm>
            <a:off x="276225" y="4295775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14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08692" name="Text Box 148"/>
          <p:cNvSpPr txBox="1">
            <a:spLocks noChangeArrowheads="1"/>
          </p:cNvSpPr>
          <p:nvPr/>
        </p:nvSpPr>
        <p:spPr bwMode="auto">
          <a:xfrm>
            <a:off x="276225" y="4295775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13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08693" name="Text Box 149"/>
          <p:cNvSpPr txBox="1">
            <a:spLocks noChangeArrowheads="1"/>
          </p:cNvSpPr>
          <p:nvPr/>
        </p:nvSpPr>
        <p:spPr bwMode="auto">
          <a:xfrm>
            <a:off x="276225" y="4295775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12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08694" name="Text Box 150"/>
          <p:cNvSpPr txBox="1">
            <a:spLocks noChangeArrowheads="1"/>
          </p:cNvSpPr>
          <p:nvPr/>
        </p:nvSpPr>
        <p:spPr bwMode="auto">
          <a:xfrm>
            <a:off x="276225" y="4295775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11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08695" name="Text Box 151"/>
          <p:cNvSpPr txBox="1">
            <a:spLocks noChangeArrowheads="1"/>
          </p:cNvSpPr>
          <p:nvPr/>
        </p:nvSpPr>
        <p:spPr bwMode="auto">
          <a:xfrm>
            <a:off x="276225" y="4295775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10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08696" name="Text Box 152"/>
          <p:cNvSpPr txBox="1">
            <a:spLocks noChangeArrowheads="1"/>
          </p:cNvSpPr>
          <p:nvPr/>
        </p:nvSpPr>
        <p:spPr bwMode="auto">
          <a:xfrm>
            <a:off x="276225" y="4295775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9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08697" name="Text Box 153"/>
          <p:cNvSpPr txBox="1">
            <a:spLocks noChangeArrowheads="1"/>
          </p:cNvSpPr>
          <p:nvPr/>
        </p:nvSpPr>
        <p:spPr bwMode="auto">
          <a:xfrm>
            <a:off x="276225" y="4295775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8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08698" name="Text Box 154"/>
          <p:cNvSpPr txBox="1">
            <a:spLocks noChangeArrowheads="1"/>
          </p:cNvSpPr>
          <p:nvPr/>
        </p:nvSpPr>
        <p:spPr bwMode="auto">
          <a:xfrm>
            <a:off x="276225" y="4295775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7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08699" name="Text Box 155"/>
          <p:cNvSpPr txBox="1">
            <a:spLocks noChangeArrowheads="1"/>
          </p:cNvSpPr>
          <p:nvPr/>
        </p:nvSpPr>
        <p:spPr bwMode="auto">
          <a:xfrm>
            <a:off x="276225" y="4295775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6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08700" name="Text Box 156"/>
          <p:cNvSpPr txBox="1">
            <a:spLocks noChangeArrowheads="1"/>
          </p:cNvSpPr>
          <p:nvPr/>
        </p:nvSpPr>
        <p:spPr bwMode="auto">
          <a:xfrm>
            <a:off x="276225" y="4295775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5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08701" name="Text Box 157"/>
          <p:cNvSpPr txBox="1">
            <a:spLocks noChangeArrowheads="1"/>
          </p:cNvSpPr>
          <p:nvPr/>
        </p:nvSpPr>
        <p:spPr bwMode="auto">
          <a:xfrm>
            <a:off x="276225" y="4295775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4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08702" name="Text Box 158"/>
          <p:cNvSpPr txBox="1">
            <a:spLocks noChangeArrowheads="1"/>
          </p:cNvSpPr>
          <p:nvPr/>
        </p:nvSpPr>
        <p:spPr bwMode="auto">
          <a:xfrm>
            <a:off x="276225" y="4295775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3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08703" name="Text Box 159"/>
          <p:cNvSpPr txBox="1">
            <a:spLocks noChangeArrowheads="1"/>
          </p:cNvSpPr>
          <p:nvPr/>
        </p:nvSpPr>
        <p:spPr bwMode="auto">
          <a:xfrm>
            <a:off x="276225" y="4295775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2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08704" name="Text Box 160"/>
          <p:cNvSpPr txBox="1">
            <a:spLocks noChangeArrowheads="1"/>
          </p:cNvSpPr>
          <p:nvPr/>
        </p:nvSpPr>
        <p:spPr bwMode="auto">
          <a:xfrm>
            <a:off x="276225" y="4295775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1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08705" name="Text Box 161"/>
          <p:cNvSpPr txBox="1">
            <a:spLocks noChangeArrowheads="1"/>
          </p:cNvSpPr>
          <p:nvPr/>
        </p:nvSpPr>
        <p:spPr bwMode="auto">
          <a:xfrm>
            <a:off x="606425" y="4448175"/>
            <a:ext cx="685800" cy="498475"/>
          </a:xfrm>
          <a:prstGeom prst="rect">
            <a:avLst/>
          </a:prstGeom>
          <a:solidFill>
            <a:srgbClr val="FF0000"/>
          </a:solidFill>
          <a:ln w="9525">
            <a:solidFill>
              <a:schemeClr val="hlink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300" b="1">
                <a:solidFill>
                  <a:schemeClr val="bg1"/>
                </a:solidFill>
                <a:latin typeface=".VnBlackH" pitchFamily="34" charset="0"/>
                <a:cs typeface="Arial" charset="0"/>
              </a:rPr>
              <a:t>HÕt giê</a:t>
            </a:r>
            <a:endParaRPr lang="vi-VN" sz="1300" b="1">
              <a:solidFill>
                <a:schemeClr val="bg1"/>
              </a:solidFill>
              <a:latin typeface=".VnBlackH" pitchFamily="34" charset="0"/>
              <a:cs typeface="Arial" charset="0"/>
            </a:endParaRPr>
          </a:p>
        </p:txBody>
      </p:sp>
      <p:pic>
        <p:nvPicPr>
          <p:cNvPr id="108557" name="Picture 13" descr="POINSET2"/>
          <p:cNvPicPr>
            <a:picLocks noChangeAspect="1" noChangeArrowheads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-5400000">
            <a:off x="18257" y="5501481"/>
            <a:ext cx="1277938" cy="1273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8562" name="Picture 18" descr="pretty_flower_yellow_hb"/>
          <p:cNvPicPr>
            <a:picLocks noChangeAspect="1" noChangeArrowheads="1" noCrop="1"/>
          </p:cNvPicPr>
          <p:nvPr/>
        </p:nvPicPr>
        <p:blipFill>
          <a:blip r:embed="rId2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14325" y="5715000"/>
            <a:ext cx="876300" cy="8763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25380159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6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086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7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6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10867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10867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5" presetID="9" presetClass="exit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6" dur="500"/>
                                        <p:tgtEl>
                                          <p:spTgt spid="10867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86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9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6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10867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10867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24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5" dur="500"/>
                                        <p:tgtEl>
                                          <p:spTgt spid="10867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86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28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6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10867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10867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 nodeType="afterGroup">
                            <p:stCondLst>
                              <p:cond delay="2500"/>
                            </p:stCondLst>
                            <p:childTnLst>
                              <p:par>
                                <p:cTn id="33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34" dur="500"/>
                                        <p:tgtEl>
                                          <p:spTgt spid="10867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86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 nodeType="afterGroup">
                            <p:stCondLst>
                              <p:cond delay="3000"/>
                            </p:stCondLst>
                            <p:childTnLst>
                              <p:par>
                                <p:cTn id="37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6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10867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10867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3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 nodeType="afterGroup">
                            <p:stCondLst>
                              <p:cond delay="3500"/>
                            </p:stCondLst>
                            <p:childTnLst>
                              <p:par>
                                <p:cTn id="42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43" dur="500"/>
                                        <p:tgtEl>
                                          <p:spTgt spid="10867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86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 nodeType="afterGroup">
                            <p:stCondLst>
                              <p:cond delay="4000"/>
                            </p:stCondLst>
                            <p:childTnLst>
                              <p:par>
                                <p:cTn id="46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6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10867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10867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4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 nodeType="afterGroup">
                            <p:stCondLst>
                              <p:cond delay="4500"/>
                            </p:stCondLst>
                            <p:childTnLst>
                              <p:par>
                                <p:cTn id="51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52" dur="500"/>
                                        <p:tgtEl>
                                          <p:spTgt spid="10867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86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 nodeType="afterGroup">
                            <p:stCondLst>
                              <p:cond delay="5000"/>
                            </p:stCondLst>
                            <p:childTnLst>
                              <p:par>
                                <p:cTn id="55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6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10868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500" fill="hold"/>
                                        <p:tgtEl>
                                          <p:spTgt spid="10868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5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 nodeType="afterGroup">
                            <p:stCondLst>
                              <p:cond delay="5500"/>
                            </p:stCondLst>
                            <p:childTnLst>
                              <p:par>
                                <p:cTn id="60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1" dur="500"/>
                                        <p:tgtEl>
                                          <p:spTgt spid="10868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86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 nodeType="afterGroup">
                            <p:stCondLst>
                              <p:cond delay="6000"/>
                            </p:stCondLst>
                            <p:childTnLst>
                              <p:par>
                                <p:cTn id="64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6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6" dur="500" fill="hold"/>
                                        <p:tgtEl>
                                          <p:spTgt spid="10868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" dur="500" fill="hold"/>
                                        <p:tgtEl>
                                          <p:spTgt spid="10868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6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 nodeType="afterGroup">
                            <p:stCondLst>
                              <p:cond delay="6500"/>
                            </p:stCondLst>
                            <p:childTnLst>
                              <p:par>
                                <p:cTn id="69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70" dur="500"/>
                                        <p:tgtEl>
                                          <p:spTgt spid="10868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86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 nodeType="afterGroup">
                            <p:stCondLst>
                              <p:cond delay="7000"/>
                            </p:stCondLst>
                            <p:childTnLst>
                              <p:par>
                                <p:cTn id="73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6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5" dur="500" fill="hold"/>
                                        <p:tgtEl>
                                          <p:spTgt spid="10868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500" fill="hold"/>
                                        <p:tgtEl>
                                          <p:spTgt spid="10868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7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7" fill="hold" nodeType="afterGroup">
                            <p:stCondLst>
                              <p:cond delay="7500"/>
                            </p:stCondLst>
                            <p:childTnLst>
                              <p:par>
                                <p:cTn id="78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79" dur="500"/>
                                        <p:tgtEl>
                                          <p:spTgt spid="10868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86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1" fill="hold" nodeType="afterGroup">
                            <p:stCondLst>
                              <p:cond delay="8000"/>
                            </p:stCondLst>
                            <p:childTnLst>
                              <p:par>
                                <p:cTn id="82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6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4" dur="500" fill="hold"/>
                                        <p:tgtEl>
                                          <p:spTgt spid="10868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" dur="500" fill="hold"/>
                                        <p:tgtEl>
                                          <p:spTgt spid="10868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8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86" fill="hold" nodeType="afterGroup">
                            <p:stCondLst>
                              <p:cond delay="8500"/>
                            </p:stCondLst>
                            <p:childTnLst>
                              <p:par>
                                <p:cTn id="87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88" dur="500"/>
                                        <p:tgtEl>
                                          <p:spTgt spid="10868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86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0" fill="hold" nodeType="afterGroup">
                            <p:stCondLst>
                              <p:cond delay="9000"/>
                            </p:stCondLst>
                            <p:childTnLst>
                              <p:par>
                                <p:cTn id="91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6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3" dur="500" fill="hold"/>
                                        <p:tgtEl>
                                          <p:spTgt spid="10868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4" dur="500" fill="hold"/>
                                        <p:tgtEl>
                                          <p:spTgt spid="10868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9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 nodeType="afterGroup">
                            <p:stCondLst>
                              <p:cond delay="9500"/>
                            </p:stCondLst>
                            <p:childTnLst>
                              <p:par>
                                <p:cTn id="96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97" dur="500"/>
                                        <p:tgtEl>
                                          <p:spTgt spid="10868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86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9" fill="hold" nodeType="afterGroup">
                            <p:stCondLst>
                              <p:cond delay="10000"/>
                            </p:stCondLst>
                            <p:childTnLst>
                              <p:par>
                                <p:cTn id="100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6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2" dur="500" fill="hold"/>
                                        <p:tgtEl>
                                          <p:spTgt spid="10868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3" dur="500" fill="hold"/>
                                        <p:tgtEl>
                                          <p:spTgt spid="10868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0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4" fill="hold" nodeType="afterGroup">
                            <p:stCondLst>
                              <p:cond delay="10500"/>
                            </p:stCondLst>
                            <p:childTnLst>
                              <p:par>
                                <p:cTn id="105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06" dur="500"/>
                                        <p:tgtEl>
                                          <p:spTgt spid="10868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86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8" fill="hold" nodeType="afterGroup">
                            <p:stCondLst>
                              <p:cond delay="11000"/>
                            </p:stCondLst>
                            <p:childTnLst>
                              <p:par>
                                <p:cTn id="109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6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1" dur="500" fill="hold"/>
                                        <p:tgtEl>
                                          <p:spTgt spid="10868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2" dur="500" fill="hold"/>
                                        <p:tgtEl>
                                          <p:spTgt spid="10868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0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13" fill="hold" nodeType="afterGroup">
                            <p:stCondLst>
                              <p:cond delay="11500"/>
                            </p:stCondLst>
                            <p:childTnLst>
                              <p:par>
                                <p:cTn id="114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15" dur="500"/>
                                        <p:tgtEl>
                                          <p:spTgt spid="10868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86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7" fill="hold" nodeType="afterGroup">
                            <p:stCondLst>
                              <p:cond delay="12000"/>
                            </p:stCondLst>
                            <p:childTnLst>
                              <p:par>
                                <p:cTn id="118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6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0" dur="500" fill="hold"/>
                                        <p:tgtEl>
                                          <p:spTgt spid="10868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1" dur="500" fill="hold"/>
                                        <p:tgtEl>
                                          <p:spTgt spid="10868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1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22" fill="hold" nodeType="afterGroup">
                            <p:stCondLst>
                              <p:cond delay="12500"/>
                            </p:stCondLst>
                            <p:childTnLst>
                              <p:par>
                                <p:cTn id="123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24" dur="500"/>
                                        <p:tgtEl>
                                          <p:spTgt spid="10868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86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6" fill="hold" nodeType="afterGroup">
                            <p:stCondLst>
                              <p:cond delay="13000"/>
                            </p:stCondLst>
                            <p:childTnLst>
                              <p:par>
                                <p:cTn id="127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6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9" dur="500" fill="hold"/>
                                        <p:tgtEl>
                                          <p:spTgt spid="10868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0" dur="500" fill="hold"/>
                                        <p:tgtEl>
                                          <p:spTgt spid="10868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2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31" fill="hold" nodeType="afterGroup">
                            <p:stCondLst>
                              <p:cond delay="13500"/>
                            </p:stCondLst>
                            <p:childTnLst>
                              <p:par>
                                <p:cTn id="132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33" dur="500"/>
                                        <p:tgtEl>
                                          <p:spTgt spid="10868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86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5" fill="hold" nodeType="afterGroup">
                            <p:stCondLst>
                              <p:cond delay="14000"/>
                            </p:stCondLst>
                            <p:childTnLst>
                              <p:par>
                                <p:cTn id="136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6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8" dur="500" fill="hold"/>
                                        <p:tgtEl>
                                          <p:spTgt spid="10868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9" dur="500" fill="hold"/>
                                        <p:tgtEl>
                                          <p:spTgt spid="10868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3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40" fill="hold" nodeType="afterGroup">
                            <p:stCondLst>
                              <p:cond delay="14500"/>
                            </p:stCondLst>
                            <p:childTnLst>
                              <p:par>
                                <p:cTn id="141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42" dur="500"/>
                                        <p:tgtEl>
                                          <p:spTgt spid="10868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86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4" fill="hold" nodeType="afterGroup">
                            <p:stCondLst>
                              <p:cond delay="15000"/>
                            </p:stCondLst>
                            <p:childTnLst>
                              <p:par>
                                <p:cTn id="145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6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7" dur="500" fill="hold"/>
                                        <p:tgtEl>
                                          <p:spTgt spid="10869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8" dur="500" fill="hold"/>
                                        <p:tgtEl>
                                          <p:spTgt spid="10869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4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49" fill="hold" nodeType="afterGroup">
                            <p:stCondLst>
                              <p:cond delay="15500"/>
                            </p:stCondLst>
                            <p:childTnLst>
                              <p:par>
                                <p:cTn id="150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51" dur="500"/>
                                        <p:tgtEl>
                                          <p:spTgt spid="10869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86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3" fill="hold" nodeType="afterGroup">
                            <p:stCondLst>
                              <p:cond delay="16000"/>
                            </p:stCondLst>
                            <p:childTnLst>
                              <p:par>
                                <p:cTn id="154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6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6" dur="500" fill="hold"/>
                                        <p:tgtEl>
                                          <p:spTgt spid="10869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7" dur="500" fill="hold"/>
                                        <p:tgtEl>
                                          <p:spTgt spid="10869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5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58" fill="hold" nodeType="afterGroup">
                            <p:stCondLst>
                              <p:cond delay="16500"/>
                            </p:stCondLst>
                            <p:childTnLst>
                              <p:par>
                                <p:cTn id="159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60" dur="500"/>
                                        <p:tgtEl>
                                          <p:spTgt spid="10869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86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2" fill="hold" nodeType="afterGroup">
                            <p:stCondLst>
                              <p:cond delay="17000"/>
                            </p:stCondLst>
                            <p:childTnLst>
                              <p:par>
                                <p:cTn id="163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6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5" dur="500" fill="hold"/>
                                        <p:tgtEl>
                                          <p:spTgt spid="10869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6" dur="500" fill="hold"/>
                                        <p:tgtEl>
                                          <p:spTgt spid="10869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6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7" fill="hold" nodeType="afterGroup">
                            <p:stCondLst>
                              <p:cond delay="17500"/>
                            </p:stCondLst>
                            <p:childTnLst>
                              <p:par>
                                <p:cTn id="168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69" dur="500"/>
                                        <p:tgtEl>
                                          <p:spTgt spid="10869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86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1" fill="hold" nodeType="afterGroup">
                            <p:stCondLst>
                              <p:cond delay="18000"/>
                            </p:stCondLst>
                            <p:childTnLst>
                              <p:par>
                                <p:cTn id="172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6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4" dur="500" fill="hold"/>
                                        <p:tgtEl>
                                          <p:spTgt spid="10869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5" dur="500" fill="hold"/>
                                        <p:tgtEl>
                                          <p:spTgt spid="10869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7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76" fill="hold" nodeType="afterGroup">
                            <p:stCondLst>
                              <p:cond delay="18500"/>
                            </p:stCondLst>
                            <p:childTnLst>
                              <p:par>
                                <p:cTn id="177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78" dur="500"/>
                                        <p:tgtEl>
                                          <p:spTgt spid="10869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86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0" fill="hold" nodeType="afterGroup">
                            <p:stCondLst>
                              <p:cond delay="19000"/>
                            </p:stCondLst>
                            <p:childTnLst>
                              <p:par>
                                <p:cTn id="181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6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3" dur="500" fill="hold"/>
                                        <p:tgtEl>
                                          <p:spTgt spid="10869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4" dur="500" fill="hold"/>
                                        <p:tgtEl>
                                          <p:spTgt spid="10869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8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85" fill="hold" nodeType="afterGroup">
                            <p:stCondLst>
                              <p:cond delay="19500"/>
                            </p:stCondLst>
                            <p:childTnLst>
                              <p:par>
                                <p:cTn id="186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87" dur="500"/>
                                        <p:tgtEl>
                                          <p:spTgt spid="10869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86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9" fill="hold" nodeType="afterGroup">
                            <p:stCondLst>
                              <p:cond delay="20000"/>
                            </p:stCondLst>
                            <p:childTnLst>
                              <p:par>
                                <p:cTn id="190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6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2" dur="500" fill="hold"/>
                                        <p:tgtEl>
                                          <p:spTgt spid="10869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3" dur="500" fill="hold"/>
                                        <p:tgtEl>
                                          <p:spTgt spid="10869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9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94" fill="hold" nodeType="afterGroup">
                            <p:stCondLst>
                              <p:cond delay="20500"/>
                            </p:stCondLst>
                            <p:childTnLst>
                              <p:par>
                                <p:cTn id="195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96" dur="500"/>
                                        <p:tgtEl>
                                          <p:spTgt spid="10869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86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8" fill="hold" nodeType="afterGroup">
                            <p:stCondLst>
                              <p:cond delay="21000"/>
                            </p:stCondLst>
                            <p:childTnLst>
                              <p:par>
                                <p:cTn id="199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6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1" dur="500" fill="hold"/>
                                        <p:tgtEl>
                                          <p:spTgt spid="10869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2" dur="500" fill="hold"/>
                                        <p:tgtEl>
                                          <p:spTgt spid="10869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9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03" fill="hold" nodeType="afterGroup">
                            <p:stCondLst>
                              <p:cond delay="21500"/>
                            </p:stCondLst>
                            <p:childTnLst>
                              <p:par>
                                <p:cTn id="204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05" dur="500"/>
                                        <p:tgtEl>
                                          <p:spTgt spid="10869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86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7" fill="hold" nodeType="afterGroup">
                            <p:stCondLst>
                              <p:cond delay="22000"/>
                            </p:stCondLst>
                            <p:childTnLst>
                              <p:par>
                                <p:cTn id="208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6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0" dur="500" fill="hold"/>
                                        <p:tgtEl>
                                          <p:spTgt spid="10869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1" dur="500" fill="hold"/>
                                        <p:tgtEl>
                                          <p:spTgt spid="10869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0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12" fill="hold" nodeType="afterGroup">
                            <p:stCondLst>
                              <p:cond delay="22500"/>
                            </p:stCondLst>
                            <p:childTnLst>
                              <p:par>
                                <p:cTn id="213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14" dur="500"/>
                                        <p:tgtEl>
                                          <p:spTgt spid="10869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86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6" fill="hold" nodeType="afterGroup">
                            <p:stCondLst>
                              <p:cond delay="23000"/>
                            </p:stCondLst>
                            <p:childTnLst>
                              <p:par>
                                <p:cTn id="217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6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9" dur="500" fill="hold"/>
                                        <p:tgtEl>
                                          <p:spTgt spid="1086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0" dur="500" fill="hold"/>
                                        <p:tgtEl>
                                          <p:spTgt spid="1086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1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21" fill="hold" nodeType="afterGroup">
                            <p:stCondLst>
                              <p:cond delay="23500"/>
                            </p:stCondLst>
                            <p:childTnLst>
                              <p:par>
                                <p:cTn id="222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23" dur="500"/>
                                        <p:tgtEl>
                                          <p:spTgt spid="10869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86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5" fill="hold" nodeType="afterGroup">
                            <p:stCondLst>
                              <p:cond delay="24000"/>
                            </p:stCondLst>
                            <p:childTnLst>
                              <p:par>
                                <p:cTn id="226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6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8" dur="500" fill="hold"/>
                                        <p:tgtEl>
                                          <p:spTgt spid="10869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9" dur="500" fill="hold"/>
                                        <p:tgtEl>
                                          <p:spTgt spid="10869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2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30" fill="hold" nodeType="afterGroup">
                            <p:stCondLst>
                              <p:cond delay="24500"/>
                            </p:stCondLst>
                            <p:childTnLst>
                              <p:par>
                                <p:cTn id="231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32" dur="500"/>
                                        <p:tgtEl>
                                          <p:spTgt spid="10869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3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86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4" fill="hold" nodeType="afterGroup">
                            <p:stCondLst>
                              <p:cond delay="25000"/>
                            </p:stCondLst>
                            <p:childTnLst>
                              <p:par>
                                <p:cTn id="235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7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7" dur="500" fill="hold"/>
                                        <p:tgtEl>
                                          <p:spTgt spid="10870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8" dur="500" fill="hold"/>
                                        <p:tgtEl>
                                          <p:spTgt spid="10870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3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39" fill="hold" nodeType="afterGroup">
                            <p:stCondLst>
                              <p:cond delay="25500"/>
                            </p:stCondLst>
                            <p:childTnLst>
                              <p:par>
                                <p:cTn id="240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41" dur="500"/>
                                        <p:tgtEl>
                                          <p:spTgt spid="10870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87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3" fill="hold" nodeType="afterGroup">
                            <p:stCondLst>
                              <p:cond delay="26000"/>
                            </p:stCondLst>
                            <p:childTnLst>
                              <p:par>
                                <p:cTn id="244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7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6" dur="500" fill="hold"/>
                                        <p:tgtEl>
                                          <p:spTgt spid="10870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7" dur="500" fill="hold"/>
                                        <p:tgtEl>
                                          <p:spTgt spid="10870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4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48" fill="hold" nodeType="afterGroup">
                            <p:stCondLst>
                              <p:cond delay="26500"/>
                            </p:stCondLst>
                            <p:childTnLst>
                              <p:par>
                                <p:cTn id="249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50" dur="500"/>
                                        <p:tgtEl>
                                          <p:spTgt spid="10870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87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2" fill="hold" nodeType="afterGroup">
                            <p:stCondLst>
                              <p:cond delay="27000"/>
                            </p:stCondLst>
                            <p:childTnLst>
                              <p:par>
                                <p:cTn id="253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7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5" dur="500" fill="hold"/>
                                        <p:tgtEl>
                                          <p:spTgt spid="10870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6" dur="500" fill="hold"/>
                                        <p:tgtEl>
                                          <p:spTgt spid="10870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5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57" fill="hold" nodeType="afterGroup">
                            <p:stCondLst>
                              <p:cond delay="27500"/>
                            </p:stCondLst>
                            <p:childTnLst>
                              <p:par>
                                <p:cTn id="258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59" dur="500"/>
                                        <p:tgtEl>
                                          <p:spTgt spid="10870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6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87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1" fill="hold" nodeType="afterGroup">
                            <p:stCondLst>
                              <p:cond delay="28000"/>
                            </p:stCondLst>
                            <p:childTnLst>
                              <p:par>
                                <p:cTn id="262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7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4" dur="500" fill="hold"/>
                                        <p:tgtEl>
                                          <p:spTgt spid="10870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5" dur="500" fill="hold"/>
                                        <p:tgtEl>
                                          <p:spTgt spid="10870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6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66" fill="hold" nodeType="afterGroup">
                            <p:stCondLst>
                              <p:cond delay="28500"/>
                            </p:stCondLst>
                            <p:childTnLst>
                              <p:par>
                                <p:cTn id="267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68" dur="500"/>
                                        <p:tgtEl>
                                          <p:spTgt spid="10870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6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87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0" fill="hold" nodeType="afterGroup">
                            <p:stCondLst>
                              <p:cond delay="29000"/>
                            </p:stCondLst>
                            <p:childTnLst>
                              <p:par>
                                <p:cTn id="271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7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3" dur="500" fill="hold"/>
                                        <p:tgtEl>
                                          <p:spTgt spid="10870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4" dur="500" fill="hold"/>
                                        <p:tgtEl>
                                          <p:spTgt spid="10870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7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75" fill="hold" nodeType="afterGroup">
                            <p:stCondLst>
                              <p:cond delay="29500"/>
                            </p:stCondLst>
                            <p:childTnLst>
                              <p:par>
                                <p:cTn id="276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77" dur="500"/>
                                        <p:tgtEl>
                                          <p:spTgt spid="10870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087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9" fill="hold" nodeType="afterGroup">
                            <p:stCondLst>
                              <p:cond delay="30000"/>
                            </p:stCondLst>
                            <p:childTnLst>
                              <p:par>
                                <p:cTn id="280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7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2" dur="500" fill="hold"/>
                                        <p:tgtEl>
                                          <p:spTgt spid="10870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3" dur="500" fill="hold"/>
                                        <p:tgtEl>
                                          <p:spTgt spid="10870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8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drumroll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84" fill="hold" nodeType="afterGroup">
                            <p:stCondLst>
                              <p:cond delay="30500"/>
                            </p:stCondLst>
                            <p:childTnLst>
                              <p:par>
                                <p:cTn id="285" presetID="35" presetClass="emph" presetSubtype="0" repeatCount="3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86" dur="1000" fill="hold"/>
                                        <p:tgtEl>
                                          <p:spTgt spid="1087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7" fill="hold" nodeType="clickPar">
                      <p:stCondLst>
                        <p:cond delay="indefinite"/>
                      </p:stCondLst>
                      <p:childTnLst>
                        <p:par>
                          <p:cTn id="28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89" presetID="34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6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from="(-#ppt_w/2)" to="(#ppt_x)" calcmode="lin" valueType="num">
                                      <p:cBhvr>
                                        <p:cTn id="291" dur="6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6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0" to="-1.0" calcmode="lin" valueType="num">
                                      <p:cBhvr>
                                        <p:cTn id="292" dur="200" decel="5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08641"/>
                                        </p:tgtEl>
                                        <p:attrNameLst>
                                          <p:attrName>xshear</p:attrName>
                                        </p:attrNameLst>
                                      </p:cBhvr>
                                    </p:anim>
                                    <p:animScale>
                                      <p:cBhvr>
                                        <p:cTn id="293" dur="200" decel="10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08641"/>
                                        </p:tgtEl>
                                      </p:cBhvr>
                                      <p:from x="100000" y="100000"/>
                                      <p:to x="80000" y="100000"/>
                                    </p:animScale>
                                    <p:anim by="(#ppt_h/3+#ppt_w*0.1)" calcmode="lin" valueType="num">
                                      <p:cBhvr additive="sum">
                                        <p:cTn id="294" dur="200" decel="10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086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8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8640" grpId="0"/>
      <p:bldP spid="108641" grpId="0"/>
      <p:bldP spid="108675" grpId="0"/>
      <p:bldP spid="108676" grpId="0"/>
      <p:bldP spid="108676" grpId="1"/>
      <p:bldP spid="108677" grpId="0"/>
      <p:bldP spid="108677" grpId="1"/>
      <p:bldP spid="108678" grpId="0"/>
      <p:bldP spid="108678" grpId="1"/>
      <p:bldP spid="108679" grpId="0"/>
      <p:bldP spid="108679" grpId="1"/>
      <p:bldP spid="108680" grpId="0"/>
      <p:bldP spid="108680" grpId="1"/>
      <p:bldP spid="108681" grpId="0"/>
      <p:bldP spid="108681" grpId="1"/>
      <p:bldP spid="108682" grpId="0"/>
      <p:bldP spid="108682" grpId="1"/>
      <p:bldP spid="108683" grpId="0"/>
      <p:bldP spid="108683" grpId="1"/>
      <p:bldP spid="108684" grpId="0"/>
      <p:bldP spid="108684" grpId="1"/>
      <p:bldP spid="108685" grpId="0"/>
      <p:bldP spid="108685" grpId="1"/>
      <p:bldP spid="108686" grpId="0"/>
      <p:bldP spid="108686" grpId="1"/>
      <p:bldP spid="108687" grpId="0"/>
      <p:bldP spid="108687" grpId="1"/>
      <p:bldP spid="108688" grpId="0"/>
      <p:bldP spid="108688" grpId="1"/>
      <p:bldP spid="108689" grpId="0"/>
      <p:bldP spid="108689" grpId="1"/>
      <p:bldP spid="108690" grpId="0"/>
      <p:bldP spid="108690" grpId="1"/>
      <p:bldP spid="108691" grpId="0"/>
      <p:bldP spid="108691" grpId="1"/>
      <p:bldP spid="108692" grpId="0"/>
      <p:bldP spid="108692" grpId="1"/>
      <p:bldP spid="108693" grpId="0"/>
      <p:bldP spid="108693" grpId="1"/>
      <p:bldP spid="108694" grpId="0"/>
      <p:bldP spid="108694" grpId="1"/>
      <p:bldP spid="108695" grpId="0"/>
      <p:bldP spid="108695" grpId="1"/>
      <p:bldP spid="108696" grpId="0"/>
      <p:bldP spid="108696" grpId="1"/>
      <p:bldP spid="108697" grpId="0"/>
      <p:bldP spid="108697" grpId="1"/>
      <p:bldP spid="108698" grpId="0"/>
      <p:bldP spid="108698" grpId="1"/>
      <p:bldP spid="108699" grpId="0"/>
      <p:bldP spid="108699" grpId="1"/>
      <p:bldP spid="108700" grpId="0"/>
      <p:bldP spid="108700" grpId="1"/>
      <p:bldP spid="108701" grpId="0"/>
      <p:bldP spid="108701" grpId="1"/>
      <p:bldP spid="108702" grpId="0"/>
      <p:bldP spid="108702" grpId="1"/>
      <p:bldP spid="108703" grpId="0"/>
      <p:bldP spid="108703" grpId="1"/>
      <p:bldP spid="108704" grpId="0"/>
      <p:bldP spid="108704" grpId="1"/>
      <p:bldP spid="108705" grpId="0" animBg="1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594" name="Freeform 2"/>
          <p:cNvSpPr>
            <a:spLocks/>
          </p:cNvSpPr>
          <p:nvPr/>
        </p:nvSpPr>
        <p:spPr bwMode="auto">
          <a:xfrm>
            <a:off x="138113" y="1549400"/>
            <a:ext cx="8675687" cy="5105400"/>
          </a:xfrm>
          <a:custGeom>
            <a:avLst/>
            <a:gdLst>
              <a:gd name="T0" fmla="*/ 4800 w 5465"/>
              <a:gd name="T1" fmla="*/ 310 h 3131"/>
              <a:gd name="T2" fmla="*/ 1772 w 5465"/>
              <a:gd name="T3" fmla="*/ 163 h 3131"/>
              <a:gd name="T4" fmla="*/ 1432 w 5465"/>
              <a:gd name="T5" fmla="*/ 0 h 3131"/>
              <a:gd name="T6" fmla="*/ 989 w 5465"/>
              <a:gd name="T7" fmla="*/ 15 h 3131"/>
              <a:gd name="T8" fmla="*/ 428 w 5465"/>
              <a:gd name="T9" fmla="*/ 89 h 3131"/>
              <a:gd name="T10" fmla="*/ 118 w 5465"/>
              <a:gd name="T11" fmla="*/ 177 h 3131"/>
              <a:gd name="T12" fmla="*/ 0 w 5465"/>
              <a:gd name="T13" fmla="*/ 635 h 3131"/>
              <a:gd name="T14" fmla="*/ 133 w 5465"/>
              <a:gd name="T15" fmla="*/ 1123 h 3131"/>
              <a:gd name="T16" fmla="*/ 266 w 5465"/>
              <a:gd name="T17" fmla="*/ 1448 h 3131"/>
              <a:gd name="T18" fmla="*/ 177 w 5465"/>
              <a:gd name="T19" fmla="*/ 1640 h 3131"/>
              <a:gd name="T20" fmla="*/ 221 w 5465"/>
              <a:gd name="T21" fmla="*/ 1846 h 3131"/>
              <a:gd name="T22" fmla="*/ 310 w 5465"/>
              <a:gd name="T23" fmla="*/ 2009 h 3131"/>
              <a:gd name="T24" fmla="*/ 458 w 5465"/>
              <a:gd name="T25" fmla="*/ 2304 h 3131"/>
              <a:gd name="T26" fmla="*/ 472 w 5465"/>
              <a:gd name="T27" fmla="*/ 2393 h 3131"/>
              <a:gd name="T28" fmla="*/ 546 w 5465"/>
              <a:gd name="T29" fmla="*/ 2496 h 3131"/>
              <a:gd name="T30" fmla="*/ 709 w 5465"/>
              <a:gd name="T31" fmla="*/ 2733 h 3131"/>
              <a:gd name="T32" fmla="*/ 768 w 5465"/>
              <a:gd name="T33" fmla="*/ 2880 h 3131"/>
              <a:gd name="T34" fmla="*/ 797 w 5465"/>
              <a:gd name="T35" fmla="*/ 2984 h 3131"/>
              <a:gd name="T36" fmla="*/ 945 w 5465"/>
              <a:gd name="T37" fmla="*/ 3087 h 3131"/>
              <a:gd name="T38" fmla="*/ 1152 w 5465"/>
              <a:gd name="T39" fmla="*/ 3117 h 3131"/>
              <a:gd name="T40" fmla="*/ 1462 w 5465"/>
              <a:gd name="T41" fmla="*/ 3043 h 3131"/>
              <a:gd name="T42" fmla="*/ 1536 w 5465"/>
              <a:gd name="T43" fmla="*/ 3013 h 3131"/>
              <a:gd name="T44" fmla="*/ 1846 w 5465"/>
              <a:gd name="T45" fmla="*/ 2984 h 3131"/>
              <a:gd name="T46" fmla="*/ 2496 w 5465"/>
              <a:gd name="T47" fmla="*/ 3072 h 3131"/>
              <a:gd name="T48" fmla="*/ 2954 w 5465"/>
              <a:gd name="T49" fmla="*/ 3131 h 3131"/>
              <a:gd name="T50" fmla="*/ 3677 w 5465"/>
              <a:gd name="T51" fmla="*/ 3043 h 3131"/>
              <a:gd name="T52" fmla="*/ 3648 w 5465"/>
              <a:gd name="T53" fmla="*/ 2984 h 3131"/>
              <a:gd name="T54" fmla="*/ 3589 w 5465"/>
              <a:gd name="T55" fmla="*/ 2939 h 3131"/>
              <a:gd name="T56" fmla="*/ 3264 w 5465"/>
              <a:gd name="T57" fmla="*/ 2747 h 3131"/>
              <a:gd name="T58" fmla="*/ 3234 w 5465"/>
              <a:gd name="T59" fmla="*/ 2688 h 3131"/>
              <a:gd name="T60" fmla="*/ 3249 w 5465"/>
              <a:gd name="T61" fmla="*/ 2289 h 3131"/>
              <a:gd name="T62" fmla="*/ 3603 w 5465"/>
              <a:gd name="T63" fmla="*/ 2068 h 3131"/>
              <a:gd name="T64" fmla="*/ 3766 w 5465"/>
              <a:gd name="T65" fmla="*/ 1728 h 3131"/>
              <a:gd name="T66" fmla="*/ 3943 w 5465"/>
              <a:gd name="T67" fmla="*/ 1625 h 3131"/>
              <a:gd name="T68" fmla="*/ 4076 w 5465"/>
              <a:gd name="T69" fmla="*/ 1566 h 3131"/>
              <a:gd name="T70" fmla="*/ 4371 w 5465"/>
              <a:gd name="T71" fmla="*/ 1595 h 3131"/>
              <a:gd name="T72" fmla="*/ 4726 w 5465"/>
              <a:gd name="T73" fmla="*/ 1728 h 3131"/>
              <a:gd name="T74" fmla="*/ 5154 w 5465"/>
              <a:gd name="T75" fmla="*/ 1773 h 3131"/>
              <a:gd name="T76" fmla="*/ 5346 w 5465"/>
              <a:gd name="T77" fmla="*/ 1566 h 3131"/>
              <a:gd name="T78" fmla="*/ 5435 w 5465"/>
              <a:gd name="T79" fmla="*/ 1256 h 3131"/>
              <a:gd name="T80" fmla="*/ 5420 w 5465"/>
              <a:gd name="T81" fmla="*/ 753 h 3131"/>
              <a:gd name="T82" fmla="*/ 5361 w 5465"/>
              <a:gd name="T83" fmla="*/ 606 h 3131"/>
              <a:gd name="T84" fmla="*/ 5317 w 5465"/>
              <a:gd name="T85" fmla="*/ 517 h 3131"/>
              <a:gd name="T86" fmla="*/ 4741 w 5465"/>
              <a:gd name="T87" fmla="*/ 237 h 3131"/>
              <a:gd name="T88" fmla="*/ 4238 w 5465"/>
              <a:gd name="T89" fmla="*/ 251 h 3131"/>
              <a:gd name="T90" fmla="*/ 3116 w 5465"/>
              <a:gd name="T91" fmla="*/ 303 h 31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5465" h="3131">
                <a:moveTo>
                  <a:pt x="4800" y="310"/>
                </a:moveTo>
                <a:cubicBezTo>
                  <a:pt x="2535" y="283"/>
                  <a:pt x="3012" y="385"/>
                  <a:pt x="1772" y="163"/>
                </a:cubicBezTo>
                <a:cubicBezTo>
                  <a:pt x="1660" y="99"/>
                  <a:pt x="1546" y="58"/>
                  <a:pt x="1432" y="0"/>
                </a:cubicBezTo>
                <a:cubicBezTo>
                  <a:pt x="1284" y="5"/>
                  <a:pt x="1136" y="2"/>
                  <a:pt x="989" y="15"/>
                </a:cubicBezTo>
                <a:cubicBezTo>
                  <a:pt x="801" y="31"/>
                  <a:pt x="616" y="70"/>
                  <a:pt x="428" y="89"/>
                </a:cubicBezTo>
                <a:cubicBezTo>
                  <a:pt x="323" y="115"/>
                  <a:pt x="223" y="152"/>
                  <a:pt x="118" y="177"/>
                </a:cubicBezTo>
                <a:cubicBezTo>
                  <a:pt x="74" y="329"/>
                  <a:pt x="31" y="480"/>
                  <a:pt x="0" y="635"/>
                </a:cubicBezTo>
                <a:cubicBezTo>
                  <a:pt x="22" y="787"/>
                  <a:pt x="12" y="1002"/>
                  <a:pt x="133" y="1123"/>
                </a:cubicBezTo>
                <a:cubicBezTo>
                  <a:pt x="176" y="1234"/>
                  <a:pt x="233" y="1333"/>
                  <a:pt x="266" y="1448"/>
                </a:cubicBezTo>
                <a:cubicBezTo>
                  <a:pt x="241" y="1521"/>
                  <a:pt x="210" y="1572"/>
                  <a:pt x="177" y="1640"/>
                </a:cubicBezTo>
                <a:cubicBezTo>
                  <a:pt x="192" y="1709"/>
                  <a:pt x="202" y="1779"/>
                  <a:pt x="221" y="1846"/>
                </a:cubicBezTo>
                <a:cubicBezTo>
                  <a:pt x="259" y="1978"/>
                  <a:pt x="254" y="1916"/>
                  <a:pt x="310" y="2009"/>
                </a:cubicBezTo>
                <a:cubicBezTo>
                  <a:pt x="367" y="2104"/>
                  <a:pt x="402" y="2208"/>
                  <a:pt x="458" y="2304"/>
                </a:cubicBezTo>
                <a:cubicBezTo>
                  <a:pt x="463" y="2334"/>
                  <a:pt x="463" y="2364"/>
                  <a:pt x="472" y="2393"/>
                </a:cubicBezTo>
                <a:cubicBezTo>
                  <a:pt x="493" y="2465"/>
                  <a:pt x="503" y="2441"/>
                  <a:pt x="546" y="2496"/>
                </a:cubicBezTo>
                <a:cubicBezTo>
                  <a:pt x="643" y="2620"/>
                  <a:pt x="646" y="2629"/>
                  <a:pt x="709" y="2733"/>
                </a:cubicBezTo>
                <a:cubicBezTo>
                  <a:pt x="744" y="2879"/>
                  <a:pt x="692" y="2684"/>
                  <a:pt x="768" y="2880"/>
                </a:cubicBezTo>
                <a:cubicBezTo>
                  <a:pt x="781" y="2914"/>
                  <a:pt x="782" y="2951"/>
                  <a:pt x="797" y="2984"/>
                </a:cubicBezTo>
                <a:cubicBezTo>
                  <a:pt x="846" y="3090"/>
                  <a:pt x="844" y="3072"/>
                  <a:pt x="945" y="3087"/>
                </a:cubicBezTo>
                <a:cubicBezTo>
                  <a:pt x="1014" y="3097"/>
                  <a:pt x="1083" y="3107"/>
                  <a:pt x="1152" y="3117"/>
                </a:cubicBezTo>
                <a:cubicBezTo>
                  <a:pt x="1255" y="3092"/>
                  <a:pt x="1359" y="3068"/>
                  <a:pt x="1462" y="3043"/>
                </a:cubicBezTo>
                <a:cubicBezTo>
                  <a:pt x="1488" y="3037"/>
                  <a:pt x="1510" y="3017"/>
                  <a:pt x="1536" y="3013"/>
                </a:cubicBezTo>
                <a:cubicBezTo>
                  <a:pt x="1639" y="2997"/>
                  <a:pt x="1743" y="2994"/>
                  <a:pt x="1846" y="2984"/>
                </a:cubicBezTo>
                <a:cubicBezTo>
                  <a:pt x="2063" y="3013"/>
                  <a:pt x="2279" y="3048"/>
                  <a:pt x="2496" y="3072"/>
                </a:cubicBezTo>
                <a:cubicBezTo>
                  <a:pt x="2958" y="3124"/>
                  <a:pt x="2767" y="3041"/>
                  <a:pt x="2954" y="3131"/>
                </a:cubicBezTo>
                <a:cubicBezTo>
                  <a:pt x="3195" y="3102"/>
                  <a:pt x="3439" y="3093"/>
                  <a:pt x="3677" y="3043"/>
                </a:cubicBezTo>
                <a:cubicBezTo>
                  <a:pt x="3698" y="3038"/>
                  <a:pt x="3662" y="3001"/>
                  <a:pt x="3648" y="2984"/>
                </a:cubicBezTo>
                <a:cubicBezTo>
                  <a:pt x="3632" y="2965"/>
                  <a:pt x="3610" y="2953"/>
                  <a:pt x="3589" y="2939"/>
                </a:cubicBezTo>
                <a:cubicBezTo>
                  <a:pt x="3483" y="2868"/>
                  <a:pt x="3370" y="2818"/>
                  <a:pt x="3264" y="2747"/>
                </a:cubicBezTo>
                <a:cubicBezTo>
                  <a:pt x="3254" y="2727"/>
                  <a:pt x="3235" y="2710"/>
                  <a:pt x="3234" y="2688"/>
                </a:cubicBezTo>
                <a:cubicBezTo>
                  <a:pt x="3230" y="2555"/>
                  <a:pt x="3195" y="2410"/>
                  <a:pt x="3249" y="2289"/>
                </a:cubicBezTo>
                <a:cubicBezTo>
                  <a:pt x="3267" y="2249"/>
                  <a:pt x="3512" y="2099"/>
                  <a:pt x="3603" y="2068"/>
                </a:cubicBezTo>
                <a:cubicBezTo>
                  <a:pt x="3643" y="1952"/>
                  <a:pt x="3656" y="1807"/>
                  <a:pt x="3766" y="1728"/>
                </a:cubicBezTo>
                <a:cubicBezTo>
                  <a:pt x="4058" y="1518"/>
                  <a:pt x="3725" y="1745"/>
                  <a:pt x="3943" y="1625"/>
                </a:cubicBezTo>
                <a:cubicBezTo>
                  <a:pt x="4067" y="1557"/>
                  <a:pt x="3932" y="1595"/>
                  <a:pt x="4076" y="1566"/>
                </a:cubicBezTo>
                <a:cubicBezTo>
                  <a:pt x="4197" y="1474"/>
                  <a:pt x="4124" y="1504"/>
                  <a:pt x="4371" y="1595"/>
                </a:cubicBezTo>
                <a:cubicBezTo>
                  <a:pt x="4504" y="1644"/>
                  <a:pt x="4592" y="1705"/>
                  <a:pt x="4726" y="1728"/>
                </a:cubicBezTo>
                <a:cubicBezTo>
                  <a:pt x="4903" y="1829"/>
                  <a:pt x="4943" y="1803"/>
                  <a:pt x="5154" y="1773"/>
                </a:cubicBezTo>
                <a:cubicBezTo>
                  <a:pt x="5225" y="1702"/>
                  <a:pt x="5294" y="1653"/>
                  <a:pt x="5346" y="1566"/>
                </a:cubicBezTo>
                <a:cubicBezTo>
                  <a:pt x="5364" y="1461"/>
                  <a:pt x="5400" y="1357"/>
                  <a:pt x="5435" y="1256"/>
                </a:cubicBezTo>
                <a:cubicBezTo>
                  <a:pt x="5465" y="1022"/>
                  <a:pt x="5458" y="1138"/>
                  <a:pt x="5420" y="753"/>
                </a:cubicBezTo>
                <a:cubicBezTo>
                  <a:pt x="5411" y="666"/>
                  <a:pt x="5404" y="685"/>
                  <a:pt x="5361" y="606"/>
                </a:cubicBezTo>
                <a:cubicBezTo>
                  <a:pt x="5345" y="577"/>
                  <a:pt x="5336" y="544"/>
                  <a:pt x="5317" y="517"/>
                </a:cubicBezTo>
                <a:cubicBezTo>
                  <a:pt x="5194" y="340"/>
                  <a:pt x="4932" y="291"/>
                  <a:pt x="4741" y="237"/>
                </a:cubicBezTo>
                <a:cubicBezTo>
                  <a:pt x="4357" y="254"/>
                  <a:pt x="4524" y="251"/>
                  <a:pt x="4238" y="251"/>
                </a:cubicBezTo>
                <a:lnTo>
                  <a:pt x="3116" y="303"/>
                </a:lnTo>
              </a:path>
            </a:pathLst>
          </a:custGeom>
          <a:solidFill>
            <a:srgbClr val="C0C0C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110595" name="Group 3"/>
          <p:cNvGrpSpPr>
            <a:grpSpLocks/>
          </p:cNvGrpSpPr>
          <p:nvPr/>
        </p:nvGrpSpPr>
        <p:grpSpPr bwMode="auto">
          <a:xfrm>
            <a:off x="6400800" y="3878263"/>
            <a:ext cx="1825625" cy="1912937"/>
            <a:chOff x="4579" y="153"/>
            <a:chExt cx="1150" cy="1205"/>
          </a:xfrm>
        </p:grpSpPr>
        <p:sp>
          <p:nvSpPr>
            <p:cNvPr id="110596" name="Freeform 4"/>
            <p:cNvSpPr>
              <a:spLocks/>
            </p:cNvSpPr>
            <p:nvPr/>
          </p:nvSpPr>
          <p:spPr bwMode="auto">
            <a:xfrm>
              <a:off x="4579" y="408"/>
              <a:ext cx="1109" cy="950"/>
            </a:xfrm>
            <a:custGeom>
              <a:avLst/>
              <a:gdLst>
                <a:gd name="T0" fmla="*/ 52 w 1109"/>
                <a:gd name="T1" fmla="*/ 131 h 950"/>
                <a:gd name="T2" fmla="*/ 52 w 1109"/>
                <a:gd name="T3" fmla="*/ 419 h 950"/>
                <a:gd name="T4" fmla="*/ 124 w 1109"/>
                <a:gd name="T5" fmla="*/ 639 h 950"/>
                <a:gd name="T6" fmla="*/ 276 w 1109"/>
                <a:gd name="T7" fmla="*/ 783 h 950"/>
                <a:gd name="T8" fmla="*/ 704 w 1109"/>
                <a:gd name="T9" fmla="*/ 919 h 950"/>
                <a:gd name="T10" fmla="*/ 1006 w 1109"/>
                <a:gd name="T11" fmla="*/ 933 h 950"/>
                <a:gd name="T12" fmla="*/ 1109 w 1109"/>
                <a:gd name="T13" fmla="*/ 785 h 950"/>
                <a:gd name="T14" fmla="*/ 1079 w 1109"/>
                <a:gd name="T15" fmla="*/ 357 h 950"/>
                <a:gd name="T16" fmla="*/ 1012 w 1109"/>
                <a:gd name="T17" fmla="*/ 227 h 950"/>
                <a:gd name="T18" fmla="*/ 858 w 1109"/>
                <a:gd name="T19" fmla="*/ 165 h 950"/>
                <a:gd name="T20" fmla="*/ 556 w 1109"/>
                <a:gd name="T21" fmla="*/ 3 h 950"/>
                <a:gd name="T22" fmla="*/ 116 w 1109"/>
                <a:gd name="T23" fmla="*/ 35 h 950"/>
                <a:gd name="T24" fmla="*/ 52 w 1109"/>
                <a:gd name="T25" fmla="*/ 163 h 950"/>
                <a:gd name="T26" fmla="*/ 84 w 1109"/>
                <a:gd name="T27" fmla="*/ 283 h 950"/>
                <a:gd name="T28" fmla="*/ 0 w 1109"/>
                <a:gd name="T29" fmla="*/ 231 h 950"/>
                <a:gd name="T30" fmla="*/ 52 w 1109"/>
                <a:gd name="T31" fmla="*/ 131 h 9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09" h="950">
                  <a:moveTo>
                    <a:pt x="52" y="131"/>
                  </a:moveTo>
                  <a:cubicBezTo>
                    <a:pt x="52" y="158"/>
                    <a:pt x="40" y="334"/>
                    <a:pt x="52" y="419"/>
                  </a:cubicBezTo>
                  <a:cubicBezTo>
                    <a:pt x="64" y="504"/>
                    <a:pt x="87" y="578"/>
                    <a:pt x="124" y="639"/>
                  </a:cubicBezTo>
                  <a:cubicBezTo>
                    <a:pt x="181" y="725"/>
                    <a:pt x="190" y="746"/>
                    <a:pt x="276" y="783"/>
                  </a:cubicBezTo>
                  <a:cubicBezTo>
                    <a:pt x="427" y="847"/>
                    <a:pt x="549" y="866"/>
                    <a:pt x="704" y="919"/>
                  </a:cubicBezTo>
                  <a:cubicBezTo>
                    <a:pt x="803" y="909"/>
                    <a:pt x="908" y="950"/>
                    <a:pt x="1006" y="933"/>
                  </a:cubicBezTo>
                  <a:cubicBezTo>
                    <a:pt x="1065" y="923"/>
                    <a:pt x="1109" y="785"/>
                    <a:pt x="1109" y="785"/>
                  </a:cubicBezTo>
                  <a:cubicBezTo>
                    <a:pt x="1099" y="642"/>
                    <a:pt x="1100" y="498"/>
                    <a:pt x="1079" y="357"/>
                  </a:cubicBezTo>
                  <a:cubicBezTo>
                    <a:pt x="1071" y="307"/>
                    <a:pt x="1042" y="254"/>
                    <a:pt x="1012" y="227"/>
                  </a:cubicBezTo>
                  <a:cubicBezTo>
                    <a:pt x="893" y="122"/>
                    <a:pt x="948" y="196"/>
                    <a:pt x="858" y="165"/>
                  </a:cubicBezTo>
                  <a:cubicBezTo>
                    <a:pt x="785" y="57"/>
                    <a:pt x="679" y="26"/>
                    <a:pt x="556" y="3"/>
                  </a:cubicBezTo>
                  <a:cubicBezTo>
                    <a:pt x="339" y="8"/>
                    <a:pt x="330" y="0"/>
                    <a:pt x="116" y="35"/>
                  </a:cubicBezTo>
                  <a:cubicBezTo>
                    <a:pt x="24" y="61"/>
                    <a:pt x="74" y="134"/>
                    <a:pt x="52" y="163"/>
                  </a:cubicBezTo>
                  <a:cubicBezTo>
                    <a:pt x="47" y="204"/>
                    <a:pt x="93" y="272"/>
                    <a:pt x="84" y="283"/>
                  </a:cubicBezTo>
                  <a:cubicBezTo>
                    <a:pt x="89" y="298"/>
                    <a:pt x="5" y="256"/>
                    <a:pt x="0" y="231"/>
                  </a:cubicBezTo>
                  <a:lnTo>
                    <a:pt x="52" y="131"/>
                  </a:lnTo>
                  <a:close/>
                </a:path>
              </a:pathLst>
            </a:custGeom>
            <a:solidFill>
              <a:srgbClr val="C0C0C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DDDDDD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0597" name="Freeform 5"/>
            <p:cNvSpPr>
              <a:spLocks/>
            </p:cNvSpPr>
            <p:nvPr/>
          </p:nvSpPr>
          <p:spPr bwMode="auto">
            <a:xfrm>
              <a:off x="4603" y="384"/>
              <a:ext cx="1109" cy="950"/>
            </a:xfrm>
            <a:custGeom>
              <a:avLst/>
              <a:gdLst>
                <a:gd name="T0" fmla="*/ 52 w 1109"/>
                <a:gd name="T1" fmla="*/ 131 h 950"/>
                <a:gd name="T2" fmla="*/ 52 w 1109"/>
                <a:gd name="T3" fmla="*/ 419 h 950"/>
                <a:gd name="T4" fmla="*/ 124 w 1109"/>
                <a:gd name="T5" fmla="*/ 639 h 950"/>
                <a:gd name="T6" fmla="*/ 276 w 1109"/>
                <a:gd name="T7" fmla="*/ 783 h 950"/>
                <a:gd name="T8" fmla="*/ 704 w 1109"/>
                <a:gd name="T9" fmla="*/ 919 h 950"/>
                <a:gd name="T10" fmla="*/ 1006 w 1109"/>
                <a:gd name="T11" fmla="*/ 933 h 950"/>
                <a:gd name="T12" fmla="*/ 1109 w 1109"/>
                <a:gd name="T13" fmla="*/ 785 h 950"/>
                <a:gd name="T14" fmla="*/ 1079 w 1109"/>
                <a:gd name="T15" fmla="*/ 357 h 950"/>
                <a:gd name="T16" fmla="*/ 1012 w 1109"/>
                <a:gd name="T17" fmla="*/ 227 h 950"/>
                <a:gd name="T18" fmla="*/ 858 w 1109"/>
                <a:gd name="T19" fmla="*/ 165 h 950"/>
                <a:gd name="T20" fmla="*/ 556 w 1109"/>
                <a:gd name="T21" fmla="*/ 3 h 950"/>
                <a:gd name="T22" fmla="*/ 116 w 1109"/>
                <a:gd name="T23" fmla="*/ 35 h 950"/>
                <a:gd name="T24" fmla="*/ 52 w 1109"/>
                <a:gd name="T25" fmla="*/ 163 h 950"/>
                <a:gd name="T26" fmla="*/ 84 w 1109"/>
                <a:gd name="T27" fmla="*/ 283 h 950"/>
                <a:gd name="T28" fmla="*/ 0 w 1109"/>
                <a:gd name="T29" fmla="*/ 231 h 950"/>
                <a:gd name="T30" fmla="*/ 52 w 1109"/>
                <a:gd name="T31" fmla="*/ 131 h 9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09" h="950">
                  <a:moveTo>
                    <a:pt x="52" y="131"/>
                  </a:moveTo>
                  <a:cubicBezTo>
                    <a:pt x="52" y="158"/>
                    <a:pt x="40" y="334"/>
                    <a:pt x="52" y="419"/>
                  </a:cubicBezTo>
                  <a:cubicBezTo>
                    <a:pt x="64" y="504"/>
                    <a:pt x="87" y="578"/>
                    <a:pt x="124" y="639"/>
                  </a:cubicBezTo>
                  <a:cubicBezTo>
                    <a:pt x="181" y="725"/>
                    <a:pt x="190" y="746"/>
                    <a:pt x="276" y="783"/>
                  </a:cubicBezTo>
                  <a:cubicBezTo>
                    <a:pt x="427" y="847"/>
                    <a:pt x="549" y="866"/>
                    <a:pt x="704" y="919"/>
                  </a:cubicBezTo>
                  <a:cubicBezTo>
                    <a:pt x="803" y="909"/>
                    <a:pt x="908" y="950"/>
                    <a:pt x="1006" y="933"/>
                  </a:cubicBezTo>
                  <a:cubicBezTo>
                    <a:pt x="1065" y="923"/>
                    <a:pt x="1109" y="785"/>
                    <a:pt x="1109" y="785"/>
                  </a:cubicBezTo>
                  <a:cubicBezTo>
                    <a:pt x="1099" y="642"/>
                    <a:pt x="1100" y="498"/>
                    <a:pt x="1079" y="357"/>
                  </a:cubicBezTo>
                  <a:cubicBezTo>
                    <a:pt x="1071" y="307"/>
                    <a:pt x="1042" y="254"/>
                    <a:pt x="1012" y="227"/>
                  </a:cubicBezTo>
                  <a:cubicBezTo>
                    <a:pt x="893" y="122"/>
                    <a:pt x="948" y="196"/>
                    <a:pt x="858" y="165"/>
                  </a:cubicBezTo>
                  <a:cubicBezTo>
                    <a:pt x="785" y="57"/>
                    <a:pt x="679" y="26"/>
                    <a:pt x="556" y="3"/>
                  </a:cubicBezTo>
                  <a:cubicBezTo>
                    <a:pt x="339" y="8"/>
                    <a:pt x="330" y="0"/>
                    <a:pt x="116" y="35"/>
                  </a:cubicBezTo>
                  <a:cubicBezTo>
                    <a:pt x="24" y="61"/>
                    <a:pt x="74" y="134"/>
                    <a:pt x="52" y="163"/>
                  </a:cubicBezTo>
                  <a:cubicBezTo>
                    <a:pt x="47" y="204"/>
                    <a:pt x="93" y="272"/>
                    <a:pt x="84" y="283"/>
                  </a:cubicBezTo>
                  <a:cubicBezTo>
                    <a:pt x="89" y="298"/>
                    <a:pt x="5" y="256"/>
                    <a:pt x="0" y="231"/>
                  </a:cubicBezTo>
                  <a:lnTo>
                    <a:pt x="52" y="131"/>
                  </a:lnTo>
                  <a:close/>
                </a:path>
              </a:pathLst>
            </a:custGeom>
            <a:pattFill prst="horzBrick">
              <a:fgClr>
                <a:srgbClr val="DDDDDD"/>
              </a:fgClr>
              <a:bgClr>
                <a:schemeClr val="bg1"/>
              </a:bgClr>
            </a:patt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10598" name="Group 6"/>
            <p:cNvGrpSpPr>
              <a:grpSpLocks/>
            </p:cNvGrpSpPr>
            <p:nvPr/>
          </p:nvGrpSpPr>
          <p:grpSpPr bwMode="auto">
            <a:xfrm>
              <a:off x="4704" y="153"/>
              <a:ext cx="1025" cy="1152"/>
              <a:chOff x="4704" y="153"/>
              <a:chExt cx="1025" cy="1152"/>
            </a:xfrm>
          </p:grpSpPr>
          <p:graphicFrame>
            <p:nvGraphicFramePr>
              <p:cNvPr id="110599" name="Object 7"/>
              <p:cNvGraphicFramePr>
                <a:graphicFrameLocks noChangeAspect="1"/>
              </p:cNvGraphicFramePr>
              <p:nvPr/>
            </p:nvGraphicFramePr>
            <p:xfrm>
              <a:off x="4896" y="432"/>
              <a:ext cx="430" cy="681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14362" name="Clip" r:id="rId6" imgW="1917360" imgH="2997000" progId="MS_ClipArt_Gallery.2">
                      <p:embed/>
                    </p:oleObj>
                  </mc:Choice>
                  <mc:Fallback>
                    <p:oleObj name="Clip" r:id="rId6" imgW="1917360" imgH="2997000" progId="MS_ClipArt_Gallery.2">
                      <p:embed/>
                      <p:pic>
                        <p:nvPicPr>
                          <p:cNvPr id="0" name="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7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4896" y="432"/>
                            <a:ext cx="430" cy="681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ffectLst/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rgbClr val="FFFFFF"/>
                                </a:solidFill>
                              </a14:hiddenFill>
                            </a:ext>
                            <a:ext uri="{91240B29-F687-4F45-9708-019B960494DF}">
                              <a14:hiddenLine xmlns:a14="http://schemas.microsoft.com/office/drawing/2010/main" w="9525">
                                <a:solidFill>
                                  <a:srgbClr val="000000"/>
                                </a:solidFill>
                                <a:miter lim="800000"/>
                                <a:headEnd/>
                                <a:tailEnd/>
                              </a14:hiddenLine>
                            </a:ex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rgbClr val="808080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</p:pic>
                    </p:oleObj>
                  </mc:Fallback>
                </mc:AlternateContent>
              </a:graphicData>
            </a:graphic>
          </p:graphicFrame>
          <p:grpSp>
            <p:nvGrpSpPr>
              <p:cNvPr id="110600" name="Group 8"/>
              <p:cNvGrpSpPr>
                <a:grpSpLocks/>
              </p:cNvGrpSpPr>
              <p:nvPr/>
            </p:nvGrpSpPr>
            <p:grpSpPr bwMode="auto">
              <a:xfrm>
                <a:off x="4704" y="153"/>
                <a:ext cx="288" cy="873"/>
                <a:chOff x="4032" y="375"/>
                <a:chExt cx="288" cy="873"/>
              </a:xfrm>
            </p:grpSpPr>
            <p:pic>
              <p:nvPicPr>
                <p:cNvPr id="110601" name="Picture 9" descr="000803_1055_4732_v__v"/>
                <p:cNvPicPr>
                  <a:picLocks noChangeAspect="1" noChangeArrowheads="1"/>
                </p:cNvPicPr>
                <p:nvPr/>
              </p:nvPicPr>
              <p:blipFill>
                <a:blip r:embed="rId8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flipH="1">
                  <a:off x="4032" y="621"/>
                  <a:ext cx="288" cy="627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  <p:sp>
              <p:nvSpPr>
                <p:cNvPr id="110602" name="Text Box 10"/>
                <p:cNvSpPr txBox="1">
                  <a:spLocks noChangeArrowheads="1"/>
                </p:cNvSpPr>
                <p:nvPr/>
              </p:nvSpPr>
              <p:spPr bwMode="auto">
                <a:xfrm>
                  <a:off x="4032" y="375"/>
                  <a:ext cx="192" cy="327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/>
                <a:p>
                  <a:pPr>
                    <a:spcBef>
                      <a:spcPct val="50000"/>
                    </a:spcBef>
                  </a:pPr>
                  <a:r>
                    <a:rPr lang="en-US" sz="2800">
                      <a:solidFill>
                        <a:srgbClr val="FF0000"/>
                      </a:solidFill>
                      <a:latin typeface="Arial" charset="0"/>
                      <a:cs typeface="Arial" charset="0"/>
                    </a:rPr>
                    <a:t>?</a:t>
                  </a:r>
                </a:p>
              </p:txBody>
            </p:sp>
          </p:grpSp>
          <p:pic>
            <p:nvPicPr>
              <p:cNvPr id="110603" name="Picture 11" descr="EASTO008"/>
              <p:cNvPicPr>
                <a:picLocks noChangeAspect="1" noChangeArrowheads="1"/>
              </p:cNvPicPr>
              <p:nvPr/>
            </p:nvPicPr>
            <p:blipFill>
              <a:blip r:embed="rId9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136" y="681"/>
                <a:ext cx="593" cy="624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</p:grpSp>
      </p:grpSp>
      <p:pic>
        <p:nvPicPr>
          <p:cNvPr id="110604" name="Picture 12" descr="POINSET2"/>
          <p:cNvPicPr>
            <a:picLocks noChangeAspect="1" noChangeArrowheads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288" y="14288"/>
            <a:ext cx="1277937" cy="1273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10606" name="Picture 14" descr="POINSET2"/>
          <p:cNvPicPr>
            <a:picLocks noChangeAspect="1" noChangeArrowheads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-10800000">
            <a:off x="7800975" y="5519738"/>
            <a:ext cx="1279525" cy="12747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10607" name="Picture 15" descr="POINSET2"/>
          <p:cNvPicPr>
            <a:picLocks noChangeAspect="1" noChangeArrowheads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-16200000">
            <a:off x="7835900" y="26988"/>
            <a:ext cx="1279525" cy="1273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10608" name="Picture 16" descr="pretty_flower_purple_hb"/>
          <p:cNvPicPr>
            <a:picLocks noChangeAspect="1" noChangeArrowheads="1" noCrop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29538" y="5567363"/>
            <a:ext cx="1028700" cy="10287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10609" name="Picture 17" descr="pretty_flower_red_hb"/>
          <p:cNvPicPr>
            <a:picLocks noChangeAspect="1" noChangeArrowheads="1" noCrop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24800" y="333375"/>
            <a:ext cx="914400" cy="9144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10611" name="Picture 19" descr="pretty_flower_orange_hb"/>
          <p:cNvPicPr>
            <a:picLocks noChangeAspect="1" noChangeArrowheads="1" noCrop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5738" y="166688"/>
            <a:ext cx="1028700" cy="10287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10612" name="Freeform 20"/>
          <p:cNvSpPr>
            <a:spLocks/>
          </p:cNvSpPr>
          <p:nvPr/>
        </p:nvSpPr>
        <p:spPr bwMode="auto">
          <a:xfrm>
            <a:off x="228600" y="1447800"/>
            <a:ext cx="8675688" cy="5105400"/>
          </a:xfrm>
          <a:custGeom>
            <a:avLst/>
            <a:gdLst>
              <a:gd name="T0" fmla="*/ 4800 w 5465"/>
              <a:gd name="T1" fmla="*/ 310 h 3131"/>
              <a:gd name="T2" fmla="*/ 1772 w 5465"/>
              <a:gd name="T3" fmla="*/ 163 h 3131"/>
              <a:gd name="T4" fmla="*/ 1432 w 5465"/>
              <a:gd name="T5" fmla="*/ 0 h 3131"/>
              <a:gd name="T6" fmla="*/ 989 w 5465"/>
              <a:gd name="T7" fmla="*/ 15 h 3131"/>
              <a:gd name="T8" fmla="*/ 428 w 5465"/>
              <a:gd name="T9" fmla="*/ 89 h 3131"/>
              <a:gd name="T10" fmla="*/ 118 w 5465"/>
              <a:gd name="T11" fmla="*/ 177 h 3131"/>
              <a:gd name="T12" fmla="*/ 0 w 5465"/>
              <a:gd name="T13" fmla="*/ 635 h 3131"/>
              <a:gd name="T14" fmla="*/ 133 w 5465"/>
              <a:gd name="T15" fmla="*/ 1123 h 3131"/>
              <a:gd name="T16" fmla="*/ 266 w 5465"/>
              <a:gd name="T17" fmla="*/ 1448 h 3131"/>
              <a:gd name="T18" fmla="*/ 177 w 5465"/>
              <a:gd name="T19" fmla="*/ 1640 h 3131"/>
              <a:gd name="T20" fmla="*/ 221 w 5465"/>
              <a:gd name="T21" fmla="*/ 1846 h 3131"/>
              <a:gd name="T22" fmla="*/ 310 w 5465"/>
              <a:gd name="T23" fmla="*/ 2009 h 3131"/>
              <a:gd name="T24" fmla="*/ 458 w 5465"/>
              <a:gd name="T25" fmla="*/ 2304 h 3131"/>
              <a:gd name="T26" fmla="*/ 472 w 5465"/>
              <a:gd name="T27" fmla="*/ 2393 h 3131"/>
              <a:gd name="T28" fmla="*/ 546 w 5465"/>
              <a:gd name="T29" fmla="*/ 2496 h 3131"/>
              <a:gd name="T30" fmla="*/ 709 w 5465"/>
              <a:gd name="T31" fmla="*/ 2733 h 3131"/>
              <a:gd name="T32" fmla="*/ 768 w 5465"/>
              <a:gd name="T33" fmla="*/ 2880 h 3131"/>
              <a:gd name="T34" fmla="*/ 797 w 5465"/>
              <a:gd name="T35" fmla="*/ 2984 h 3131"/>
              <a:gd name="T36" fmla="*/ 945 w 5465"/>
              <a:gd name="T37" fmla="*/ 3087 h 3131"/>
              <a:gd name="T38" fmla="*/ 1152 w 5465"/>
              <a:gd name="T39" fmla="*/ 3117 h 3131"/>
              <a:gd name="T40" fmla="*/ 1462 w 5465"/>
              <a:gd name="T41" fmla="*/ 3043 h 3131"/>
              <a:gd name="T42" fmla="*/ 1536 w 5465"/>
              <a:gd name="T43" fmla="*/ 3013 h 3131"/>
              <a:gd name="T44" fmla="*/ 1846 w 5465"/>
              <a:gd name="T45" fmla="*/ 2984 h 3131"/>
              <a:gd name="T46" fmla="*/ 2496 w 5465"/>
              <a:gd name="T47" fmla="*/ 3072 h 3131"/>
              <a:gd name="T48" fmla="*/ 2954 w 5465"/>
              <a:gd name="T49" fmla="*/ 3131 h 3131"/>
              <a:gd name="T50" fmla="*/ 3677 w 5465"/>
              <a:gd name="T51" fmla="*/ 3043 h 3131"/>
              <a:gd name="T52" fmla="*/ 3648 w 5465"/>
              <a:gd name="T53" fmla="*/ 2984 h 3131"/>
              <a:gd name="T54" fmla="*/ 3589 w 5465"/>
              <a:gd name="T55" fmla="*/ 2939 h 3131"/>
              <a:gd name="T56" fmla="*/ 3264 w 5465"/>
              <a:gd name="T57" fmla="*/ 2747 h 3131"/>
              <a:gd name="T58" fmla="*/ 3234 w 5465"/>
              <a:gd name="T59" fmla="*/ 2688 h 3131"/>
              <a:gd name="T60" fmla="*/ 3249 w 5465"/>
              <a:gd name="T61" fmla="*/ 2289 h 3131"/>
              <a:gd name="T62" fmla="*/ 3603 w 5465"/>
              <a:gd name="T63" fmla="*/ 2068 h 3131"/>
              <a:gd name="T64" fmla="*/ 3766 w 5465"/>
              <a:gd name="T65" fmla="*/ 1728 h 3131"/>
              <a:gd name="T66" fmla="*/ 3943 w 5465"/>
              <a:gd name="T67" fmla="*/ 1625 h 3131"/>
              <a:gd name="T68" fmla="*/ 4076 w 5465"/>
              <a:gd name="T69" fmla="*/ 1566 h 3131"/>
              <a:gd name="T70" fmla="*/ 4371 w 5465"/>
              <a:gd name="T71" fmla="*/ 1595 h 3131"/>
              <a:gd name="T72" fmla="*/ 4726 w 5465"/>
              <a:gd name="T73" fmla="*/ 1728 h 3131"/>
              <a:gd name="T74" fmla="*/ 5154 w 5465"/>
              <a:gd name="T75" fmla="*/ 1773 h 3131"/>
              <a:gd name="T76" fmla="*/ 5346 w 5465"/>
              <a:gd name="T77" fmla="*/ 1566 h 3131"/>
              <a:gd name="T78" fmla="*/ 5435 w 5465"/>
              <a:gd name="T79" fmla="*/ 1256 h 3131"/>
              <a:gd name="T80" fmla="*/ 5420 w 5465"/>
              <a:gd name="T81" fmla="*/ 753 h 3131"/>
              <a:gd name="T82" fmla="*/ 5361 w 5465"/>
              <a:gd name="T83" fmla="*/ 606 h 3131"/>
              <a:gd name="T84" fmla="*/ 5317 w 5465"/>
              <a:gd name="T85" fmla="*/ 517 h 3131"/>
              <a:gd name="T86" fmla="*/ 4741 w 5465"/>
              <a:gd name="T87" fmla="*/ 237 h 3131"/>
              <a:gd name="T88" fmla="*/ 4238 w 5465"/>
              <a:gd name="T89" fmla="*/ 251 h 3131"/>
              <a:gd name="T90" fmla="*/ 3116 w 5465"/>
              <a:gd name="T91" fmla="*/ 303 h 31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5465" h="3131">
                <a:moveTo>
                  <a:pt x="4800" y="310"/>
                </a:moveTo>
                <a:cubicBezTo>
                  <a:pt x="2535" y="283"/>
                  <a:pt x="3012" y="385"/>
                  <a:pt x="1772" y="163"/>
                </a:cubicBezTo>
                <a:cubicBezTo>
                  <a:pt x="1660" y="99"/>
                  <a:pt x="1546" y="58"/>
                  <a:pt x="1432" y="0"/>
                </a:cubicBezTo>
                <a:cubicBezTo>
                  <a:pt x="1284" y="5"/>
                  <a:pt x="1136" y="2"/>
                  <a:pt x="989" y="15"/>
                </a:cubicBezTo>
                <a:cubicBezTo>
                  <a:pt x="801" y="31"/>
                  <a:pt x="616" y="70"/>
                  <a:pt x="428" y="89"/>
                </a:cubicBezTo>
                <a:cubicBezTo>
                  <a:pt x="323" y="115"/>
                  <a:pt x="223" y="152"/>
                  <a:pt x="118" y="177"/>
                </a:cubicBezTo>
                <a:cubicBezTo>
                  <a:pt x="74" y="329"/>
                  <a:pt x="31" y="480"/>
                  <a:pt x="0" y="635"/>
                </a:cubicBezTo>
                <a:cubicBezTo>
                  <a:pt x="22" y="787"/>
                  <a:pt x="12" y="1002"/>
                  <a:pt x="133" y="1123"/>
                </a:cubicBezTo>
                <a:cubicBezTo>
                  <a:pt x="176" y="1234"/>
                  <a:pt x="233" y="1333"/>
                  <a:pt x="266" y="1448"/>
                </a:cubicBezTo>
                <a:cubicBezTo>
                  <a:pt x="241" y="1521"/>
                  <a:pt x="210" y="1572"/>
                  <a:pt x="177" y="1640"/>
                </a:cubicBezTo>
                <a:cubicBezTo>
                  <a:pt x="192" y="1709"/>
                  <a:pt x="202" y="1779"/>
                  <a:pt x="221" y="1846"/>
                </a:cubicBezTo>
                <a:cubicBezTo>
                  <a:pt x="259" y="1978"/>
                  <a:pt x="254" y="1916"/>
                  <a:pt x="310" y="2009"/>
                </a:cubicBezTo>
                <a:cubicBezTo>
                  <a:pt x="367" y="2104"/>
                  <a:pt x="402" y="2208"/>
                  <a:pt x="458" y="2304"/>
                </a:cubicBezTo>
                <a:cubicBezTo>
                  <a:pt x="463" y="2334"/>
                  <a:pt x="463" y="2364"/>
                  <a:pt x="472" y="2393"/>
                </a:cubicBezTo>
                <a:cubicBezTo>
                  <a:pt x="493" y="2465"/>
                  <a:pt x="503" y="2441"/>
                  <a:pt x="546" y="2496"/>
                </a:cubicBezTo>
                <a:cubicBezTo>
                  <a:pt x="643" y="2620"/>
                  <a:pt x="646" y="2629"/>
                  <a:pt x="709" y="2733"/>
                </a:cubicBezTo>
                <a:cubicBezTo>
                  <a:pt x="744" y="2879"/>
                  <a:pt x="692" y="2684"/>
                  <a:pt x="768" y="2880"/>
                </a:cubicBezTo>
                <a:cubicBezTo>
                  <a:pt x="781" y="2914"/>
                  <a:pt x="782" y="2951"/>
                  <a:pt x="797" y="2984"/>
                </a:cubicBezTo>
                <a:cubicBezTo>
                  <a:pt x="846" y="3090"/>
                  <a:pt x="844" y="3072"/>
                  <a:pt x="945" y="3087"/>
                </a:cubicBezTo>
                <a:cubicBezTo>
                  <a:pt x="1014" y="3097"/>
                  <a:pt x="1083" y="3107"/>
                  <a:pt x="1152" y="3117"/>
                </a:cubicBezTo>
                <a:cubicBezTo>
                  <a:pt x="1255" y="3092"/>
                  <a:pt x="1359" y="3068"/>
                  <a:pt x="1462" y="3043"/>
                </a:cubicBezTo>
                <a:cubicBezTo>
                  <a:pt x="1488" y="3037"/>
                  <a:pt x="1510" y="3017"/>
                  <a:pt x="1536" y="3013"/>
                </a:cubicBezTo>
                <a:cubicBezTo>
                  <a:pt x="1639" y="2997"/>
                  <a:pt x="1743" y="2994"/>
                  <a:pt x="1846" y="2984"/>
                </a:cubicBezTo>
                <a:cubicBezTo>
                  <a:pt x="2063" y="3013"/>
                  <a:pt x="2279" y="3048"/>
                  <a:pt x="2496" y="3072"/>
                </a:cubicBezTo>
                <a:cubicBezTo>
                  <a:pt x="2958" y="3124"/>
                  <a:pt x="2767" y="3041"/>
                  <a:pt x="2954" y="3131"/>
                </a:cubicBezTo>
                <a:cubicBezTo>
                  <a:pt x="3195" y="3102"/>
                  <a:pt x="3439" y="3093"/>
                  <a:pt x="3677" y="3043"/>
                </a:cubicBezTo>
                <a:cubicBezTo>
                  <a:pt x="3698" y="3038"/>
                  <a:pt x="3662" y="3001"/>
                  <a:pt x="3648" y="2984"/>
                </a:cubicBezTo>
                <a:cubicBezTo>
                  <a:pt x="3632" y="2965"/>
                  <a:pt x="3610" y="2953"/>
                  <a:pt x="3589" y="2939"/>
                </a:cubicBezTo>
                <a:cubicBezTo>
                  <a:pt x="3483" y="2868"/>
                  <a:pt x="3370" y="2818"/>
                  <a:pt x="3264" y="2747"/>
                </a:cubicBezTo>
                <a:cubicBezTo>
                  <a:pt x="3254" y="2727"/>
                  <a:pt x="3235" y="2710"/>
                  <a:pt x="3234" y="2688"/>
                </a:cubicBezTo>
                <a:cubicBezTo>
                  <a:pt x="3230" y="2555"/>
                  <a:pt x="3195" y="2410"/>
                  <a:pt x="3249" y="2289"/>
                </a:cubicBezTo>
                <a:cubicBezTo>
                  <a:pt x="3267" y="2249"/>
                  <a:pt x="3512" y="2099"/>
                  <a:pt x="3603" y="2068"/>
                </a:cubicBezTo>
                <a:cubicBezTo>
                  <a:pt x="3643" y="1952"/>
                  <a:pt x="3656" y="1807"/>
                  <a:pt x="3766" y="1728"/>
                </a:cubicBezTo>
                <a:cubicBezTo>
                  <a:pt x="4058" y="1518"/>
                  <a:pt x="3725" y="1745"/>
                  <a:pt x="3943" y="1625"/>
                </a:cubicBezTo>
                <a:cubicBezTo>
                  <a:pt x="4067" y="1557"/>
                  <a:pt x="3932" y="1595"/>
                  <a:pt x="4076" y="1566"/>
                </a:cubicBezTo>
                <a:cubicBezTo>
                  <a:pt x="4197" y="1474"/>
                  <a:pt x="4124" y="1504"/>
                  <a:pt x="4371" y="1595"/>
                </a:cubicBezTo>
                <a:cubicBezTo>
                  <a:pt x="4504" y="1644"/>
                  <a:pt x="4592" y="1705"/>
                  <a:pt x="4726" y="1728"/>
                </a:cubicBezTo>
                <a:cubicBezTo>
                  <a:pt x="4903" y="1829"/>
                  <a:pt x="4943" y="1803"/>
                  <a:pt x="5154" y="1773"/>
                </a:cubicBezTo>
                <a:cubicBezTo>
                  <a:pt x="5225" y="1702"/>
                  <a:pt x="5294" y="1653"/>
                  <a:pt x="5346" y="1566"/>
                </a:cubicBezTo>
                <a:cubicBezTo>
                  <a:pt x="5364" y="1461"/>
                  <a:pt x="5400" y="1357"/>
                  <a:pt x="5435" y="1256"/>
                </a:cubicBezTo>
                <a:cubicBezTo>
                  <a:pt x="5465" y="1022"/>
                  <a:pt x="5458" y="1138"/>
                  <a:pt x="5420" y="753"/>
                </a:cubicBezTo>
                <a:cubicBezTo>
                  <a:pt x="5411" y="666"/>
                  <a:pt x="5404" y="685"/>
                  <a:pt x="5361" y="606"/>
                </a:cubicBezTo>
                <a:cubicBezTo>
                  <a:pt x="5345" y="577"/>
                  <a:pt x="5336" y="544"/>
                  <a:pt x="5317" y="517"/>
                </a:cubicBezTo>
                <a:cubicBezTo>
                  <a:pt x="5194" y="340"/>
                  <a:pt x="4932" y="291"/>
                  <a:pt x="4741" y="237"/>
                </a:cubicBezTo>
                <a:cubicBezTo>
                  <a:pt x="4357" y="254"/>
                  <a:pt x="4524" y="251"/>
                  <a:pt x="4238" y="251"/>
                </a:cubicBezTo>
                <a:lnTo>
                  <a:pt x="3116" y="303"/>
                </a:lnTo>
              </a:path>
            </a:pathLst>
          </a:custGeom>
          <a:pattFill prst="horzBrick">
            <a:fgClr>
              <a:srgbClr val="99CCFF"/>
            </a:fgClr>
            <a:bgClr>
              <a:schemeClr val="bg1"/>
            </a:bgClr>
          </a:patt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110613" name="Group 21"/>
          <p:cNvGrpSpPr>
            <a:grpSpLocks/>
          </p:cNvGrpSpPr>
          <p:nvPr/>
        </p:nvGrpSpPr>
        <p:grpSpPr bwMode="auto">
          <a:xfrm>
            <a:off x="6553200" y="5795963"/>
            <a:ext cx="1066800" cy="833437"/>
            <a:chOff x="4502" y="3363"/>
            <a:chExt cx="672" cy="525"/>
          </a:xfrm>
        </p:grpSpPr>
        <p:grpSp>
          <p:nvGrpSpPr>
            <p:cNvPr id="110614" name="Group 22"/>
            <p:cNvGrpSpPr>
              <a:grpSpLocks/>
            </p:cNvGrpSpPr>
            <p:nvPr/>
          </p:nvGrpSpPr>
          <p:grpSpPr bwMode="auto">
            <a:xfrm>
              <a:off x="4502" y="3363"/>
              <a:ext cx="672" cy="525"/>
              <a:chOff x="47" y="0"/>
              <a:chExt cx="5713" cy="4320"/>
            </a:xfrm>
          </p:grpSpPr>
          <p:sp>
            <p:nvSpPr>
              <p:cNvPr id="110615" name="Freeform 23"/>
              <p:cNvSpPr>
                <a:spLocks/>
              </p:cNvSpPr>
              <p:nvPr/>
            </p:nvSpPr>
            <p:spPr bwMode="auto">
              <a:xfrm>
                <a:off x="47" y="0"/>
                <a:ext cx="5713" cy="4320"/>
              </a:xfrm>
              <a:custGeom>
                <a:avLst/>
                <a:gdLst>
                  <a:gd name="T0" fmla="*/ 3365 w 5713"/>
                  <a:gd name="T1" fmla="*/ 58 h 4320"/>
                  <a:gd name="T2" fmla="*/ 3390 w 5713"/>
                  <a:gd name="T3" fmla="*/ 142 h 4320"/>
                  <a:gd name="T4" fmla="*/ 3613 w 5713"/>
                  <a:gd name="T5" fmla="*/ 187 h 4320"/>
                  <a:gd name="T6" fmla="*/ 4015 w 5713"/>
                  <a:gd name="T7" fmla="*/ 178 h 4320"/>
                  <a:gd name="T8" fmla="*/ 4051 w 5713"/>
                  <a:gd name="T9" fmla="*/ 310 h 4320"/>
                  <a:gd name="T10" fmla="*/ 3735 w 5713"/>
                  <a:gd name="T11" fmla="*/ 420 h 4320"/>
                  <a:gd name="T12" fmla="*/ 3794 w 5713"/>
                  <a:gd name="T13" fmla="*/ 514 h 4320"/>
                  <a:gd name="T14" fmla="*/ 3699 w 5713"/>
                  <a:gd name="T15" fmla="*/ 610 h 4320"/>
                  <a:gd name="T16" fmla="*/ 3576 w 5713"/>
                  <a:gd name="T17" fmla="*/ 663 h 4320"/>
                  <a:gd name="T18" fmla="*/ 3529 w 5713"/>
                  <a:gd name="T19" fmla="*/ 765 h 4320"/>
                  <a:gd name="T20" fmla="*/ 3699 w 5713"/>
                  <a:gd name="T21" fmla="*/ 779 h 4320"/>
                  <a:gd name="T22" fmla="*/ 3838 w 5713"/>
                  <a:gd name="T23" fmla="*/ 866 h 4320"/>
                  <a:gd name="T24" fmla="*/ 3855 w 5713"/>
                  <a:gd name="T25" fmla="*/ 996 h 4320"/>
                  <a:gd name="T26" fmla="*/ 4086 w 5713"/>
                  <a:gd name="T27" fmla="*/ 1008 h 4320"/>
                  <a:gd name="T28" fmla="*/ 4093 w 5713"/>
                  <a:gd name="T29" fmla="*/ 1019 h 4320"/>
                  <a:gd name="T30" fmla="*/ 4213 w 5713"/>
                  <a:gd name="T31" fmla="*/ 990 h 4320"/>
                  <a:gd name="T32" fmla="*/ 4402 w 5713"/>
                  <a:gd name="T33" fmla="*/ 1022 h 4320"/>
                  <a:gd name="T34" fmla="*/ 5351 w 5713"/>
                  <a:gd name="T35" fmla="*/ 1452 h 4320"/>
                  <a:gd name="T36" fmla="*/ 5642 w 5713"/>
                  <a:gd name="T37" fmla="*/ 1563 h 4320"/>
                  <a:gd name="T38" fmla="*/ 5637 w 5713"/>
                  <a:gd name="T39" fmla="*/ 1877 h 4320"/>
                  <a:gd name="T40" fmla="*/ 5417 w 5713"/>
                  <a:gd name="T41" fmla="*/ 2071 h 4320"/>
                  <a:gd name="T42" fmla="*/ 5321 w 5713"/>
                  <a:gd name="T43" fmla="*/ 2666 h 4320"/>
                  <a:gd name="T44" fmla="*/ 5311 w 5713"/>
                  <a:gd name="T45" fmla="*/ 2755 h 4320"/>
                  <a:gd name="T46" fmla="*/ 4581 w 5713"/>
                  <a:gd name="T47" fmla="*/ 3818 h 4320"/>
                  <a:gd name="T48" fmla="*/ 4260 w 5713"/>
                  <a:gd name="T49" fmla="*/ 3877 h 4320"/>
                  <a:gd name="T50" fmla="*/ 4554 w 5713"/>
                  <a:gd name="T51" fmla="*/ 4005 h 4320"/>
                  <a:gd name="T52" fmla="*/ 4525 w 5713"/>
                  <a:gd name="T53" fmla="*/ 4188 h 4320"/>
                  <a:gd name="T54" fmla="*/ 3961 w 5713"/>
                  <a:gd name="T55" fmla="*/ 4303 h 4320"/>
                  <a:gd name="T56" fmla="*/ 3451 w 5713"/>
                  <a:gd name="T57" fmla="*/ 4237 h 4320"/>
                  <a:gd name="T58" fmla="*/ 3194 w 5713"/>
                  <a:gd name="T59" fmla="*/ 4093 h 4320"/>
                  <a:gd name="T60" fmla="*/ 2990 w 5713"/>
                  <a:gd name="T61" fmla="*/ 3942 h 4320"/>
                  <a:gd name="T62" fmla="*/ 3034 w 5713"/>
                  <a:gd name="T63" fmla="*/ 3838 h 4320"/>
                  <a:gd name="T64" fmla="*/ 2789 w 5713"/>
                  <a:gd name="T65" fmla="*/ 3815 h 4320"/>
                  <a:gd name="T66" fmla="*/ 2632 w 5713"/>
                  <a:gd name="T67" fmla="*/ 3852 h 4320"/>
                  <a:gd name="T68" fmla="*/ 2598 w 5713"/>
                  <a:gd name="T69" fmla="*/ 3974 h 4320"/>
                  <a:gd name="T70" fmla="*/ 2478 w 5713"/>
                  <a:gd name="T71" fmla="*/ 4184 h 4320"/>
                  <a:gd name="T72" fmla="*/ 2169 w 5713"/>
                  <a:gd name="T73" fmla="*/ 4316 h 4320"/>
                  <a:gd name="T74" fmla="*/ 1723 w 5713"/>
                  <a:gd name="T75" fmla="*/ 4236 h 4320"/>
                  <a:gd name="T76" fmla="*/ 1515 w 5713"/>
                  <a:gd name="T77" fmla="*/ 4069 h 4320"/>
                  <a:gd name="T78" fmla="*/ 1203 w 5713"/>
                  <a:gd name="T79" fmla="*/ 3952 h 4320"/>
                  <a:gd name="T80" fmla="*/ 1017 w 5713"/>
                  <a:gd name="T81" fmla="*/ 3803 h 4320"/>
                  <a:gd name="T82" fmla="*/ 154 w 5713"/>
                  <a:gd name="T83" fmla="*/ 2099 h 4320"/>
                  <a:gd name="T84" fmla="*/ 5 w 5713"/>
                  <a:gd name="T85" fmla="*/ 1861 h 4320"/>
                  <a:gd name="T86" fmla="*/ 365 w 5713"/>
                  <a:gd name="T87" fmla="*/ 1116 h 4320"/>
                  <a:gd name="T88" fmla="*/ 870 w 5713"/>
                  <a:gd name="T89" fmla="*/ 1116 h 4320"/>
                  <a:gd name="T90" fmla="*/ 1395 w 5713"/>
                  <a:gd name="T91" fmla="*/ 1046 h 4320"/>
                  <a:gd name="T92" fmla="*/ 1497 w 5713"/>
                  <a:gd name="T93" fmla="*/ 992 h 4320"/>
                  <a:gd name="T94" fmla="*/ 1664 w 5713"/>
                  <a:gd name="T95" fmla="*/ 999 h 4320"/>
                  <a:gd name="T96" fmla="*/ 1814 w 5713"/>
                  <a:gd name="T97" fmla="*/ 995 h 4320"/>
                  <a:gd name="T98" fmla="*/ 2017 w 5713"/>
                  <a:gd name="T99" fmla="*/ 866 h 4320"/>
                  <a:gd name="T100" fmla="*/ 2260 w 5713"/>
                  <a:gd name="T101" fmla="*/ 782 h 4320"/>
                  <a:gd name="T102" fmla="*/ 2191 w 5713"/>
                  <a:gd name="T103" fmla="*/ 726 h 4320"/>
                  <a:gd name="T104" fmla="*/ 2056 w 5713"/>
                  <a:gd name="T105" fmla="*/ 670 h 4320"/>
                  <a:gd name="T106" fmla="*/ 2044 w 5713"/>
                  <a:gd name="T107" fmla="*/ 612 h 4320"/>
                  <a:gd name="T108" fmla="*/ 1973 w 5713"/>
                  <a:gd name="T109" fmla="*/ 575 h 4320"/>
                  <a:gd name="T110" fmla="*/ 1870 w 5713"/>
                  <a:gd name="T111" fmla="*/ 557 h 4320"/>
                  <a:gd name="T112" fmla="*/ 1689 w 5713"/>
                  <a:gd name="T113" fmla="*/ 406 h 4320"/>
                  <a:gd name="T114" fmla="*/ 2125 w 5713"/>
                  <a:gd name="T115" fmla="*/ 336 h 4320"/>
                  <a:gd name="T116" fmla="*/ 2740 w 5713"/>
                  <a:gd name="T117" fmla="*/ 30 h 43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5713" h="4320">
                    <a:moveTo>
                      <a:pt x="3348" y="0"/>
                    </a:moveTo>
                    <a:lnTo>
                      <a:pt x="3355" y="8"/>
                    </a:lnTo>
                    <a:lnTo>
                      <a:pt x="3360" y="16"/>
                    </a:lnTo>
                    <a:lnTo>
                      <a:pt x="3363" y="24"/>
                    </a:lnTo>
                    <a:lnTo>
                      <a:pt x="3365" y="32"/>
                    </a:lnTo>
                    <a:lnTo>
                      <a:pt x="3365" y="40"/>
                    </a:lnTo>
                    <a:lnTo>
                      <a:pt x="3365" y="48"/>
                    </a:lnTo>
                    <a:lnTo>
                      <a:pt x="3365" y="58"/>
                    </a:lnTo>
                    <a:lnTo>
                      <a:pt x="3365" y="66"/>
                    </a:lnTo>
                    <a:lnTo>
                      <a:pt x="3368" y="74"/>
                    </a:lnTo>
                    <a:lnTo>
                      <a:pt x="3373" y="83"/>
                    </a:lnTo>
                    <a:lnTo>
                      <a:pt x="3375" y="95"/>
                    </a:lnTo>
                    <a:lnTo>
                      <a:pt x="3377" y="107"/>
                    </a:lnTo>
                    <a:lnTo>
                      <a:pt x="3380" y="119"/>
                    </a:lnTo>
                    <a:lnTo>
                      <a:pt x="3385" y="131"/>
                    </a:lnTo>
                    <a:lnTo>
                      <a:pt x="3390" y="142"/>
                    </a:lnTo>
                    <a:lnTo>
                      <a:pt x="3395" y="154"/>
                    </a:lnTo>
                    <a:lnTo>
                      <a:pt x="3402" y="165"/>
                    </a:lnTo>
                    <a:lnTo>
                      <a:pt x="3409" y="175"/>
                    </a:lnTo>
                    <a:lnTo>
                      <a:pt x="3417" y="187"/>
                    </a:lnTo>
                    <a:lnTo>
                      <a:pt x="3424" y="197"/>
                    </a:lnTo>
                    <a:lnTo>
                      <a:pt x="3493" y="195"/>
                    </a:lnTo>
                    <a:lnTo>
                      <a:pt x="3554" y="191"/>
                    </a:lnTo>
                    <a:lnTo>
                      <a:pt x="3613" y="187"/>
                    </a:lnTo>
                    <a:lnTo>
                      <a:pt x="3667" y="182"/>
                    </a:lnTo>
                    <a:lnTo>
                      <a:pt x="3721" y="179"/>
                    </a:lnTo>
                    <a:lnTo>
                      <a:pt x="3775" y="174"/>
                    </a:lnTo>
                    <a:lnTo>
                      <a:pt x="3831" y="170"/>
                    </a:lnTo>
                    <a:lnTo>
                      <a:pt x="3887" y="166"/>
                    </a:lnTo>
                    <a:lnTo>
                      <a:pt x="3946" y="164"/>
                    </a:lnTo>
                    <a:lnTo>
                      <a:pt x="4010" y="162"/>
                    </a:lnTo>
                    <a:lnTo>
                      <a:pt x="4015" y="178"/>
                    </a:lnTo>
                    <a:lnTo>
                      <a:pt x="4020" y="195"/>
                    </a:lnTo>
                    <a:lnTo>
                      <a:pt x="4025" y="211"/>
                    </a:lnTo>
                    <a:lnTo>
                      <a:pt x="4029" y="228"/>
                    </a:lnTo>
                    <a:lnTo>
                      <a:pt x="4037" y="244"/>
                    </a:lnTo>
                    <a:lnTo>
                      <a:pt x="4042" y="261"/>
                    </a:lnTo>
                    <a:lnTo>
                      <a:pt x="4044" y="277"/>
                    </a:lnTo>
                    <a:lnTo>
                      <a:pt x="4049" y="294"/>
                    </a:lnTo>
                    <a:lnTo>
                      <a:pt x="4051" y="310"/>
                    </a:lnTo>
                    <a:lnTo>
                      <a:pt x="4054" y="326"/>
                    </a:lnTo>
                    <a:lnTo>
                      <a:pt x="3701" y="371"/>
                    </a:lnTo>
                    <a:lnTo>
                      <a:pt x="3689" y="381"/>
                    </a:lnTo>
                    <a:lnTo>
                      <a:pt x="3686" y="390"/>
                    </a:lnTo>
                    <a:lnTo>
                      <a:pt x="3694" y="398"/>
                    </a:lnTo>
                    <a:lnTo>
                      <a:pt x="3703" y="406"/>
                    </a:lnTo>
                    <a:lnTo>
                      <a:pt x="3718" y="413"/>
                    </a:lnTo>
                    <a:lnTo>
                      <a:pt x="3735" y="420"/>
                    </a:lnTo>
                    <a:lnTo>
                      <a:pt x="3752" y="427"/>
                    </a:lnTo>
                    <a:lnTo>
                      <a:pt x="3770" y="435"/>
                    </a:lnTo>
                    <a:lnTo>
                      <a:pt x="3782" y="443"/>
                    </a:lnTo>
                    <a:lnTo>
                      <a:pt x="3789" y="453"/>
                    </a:lnTo>
                    <a:lnTo>
                      <a:pt x="3797" y="468"/>
                    </a:lnTo>
                    <a:lnTo>
                      <a:pt x="3799" y="484"/>
                    </a:lnTo>
                    <a:lnTo>
                      <a:pt x="3797" y="499"/>
                    </a:lnTo>
                    <a:lnTo>
                      <a:pt x="3794" y="514"/>
                    </a:lnTo>
                    <a:lnTo>
                      <a:pt x="3787" y="528"/>
                    </a:lnTo>
                    <a:lnTo>
                      <a:pt x="3777" y="542"/>
                    </a:lnTo>
                    <a:lnTo>
                      <a:pt x="3767" y="556"/>
                    </a:lnTo>
                    <a:lnTo>
                      <a:pt x="3755" y="570"/>
                    </a:lnTo>
                    <a:lnTo>
                      <a:pt x="3740" y="582"/>
                    </a:lnTo>
                    <a:lnTo>
                      <a:pt x="3725" y="594"/>
                    </a:lnTo>
                    <a:lnTo>
                      <a:pt x="3713" y="603"/>
                    </a:lnTo>
                    <a:lnTo>
                      <a:pt x="3699" y="610"/>
                    </a:lnTo>
                    <a:lnTo>
                      <a:pt x="3679" y="614"/>
                    </a:lnTo>
                    <a:lnTo>
                      <a:pt x="3659" y="619"/>
                    </a:lnTo>
                    <a:lnTo>
                      <a:pt x="3640" y="623"/>
                    </a:lnTo>
                    <a:lnTo>
                      <a:pt x="3620" y="628"/>
                    </a:lnTo>
                    <a:lnTo>
                      <a:pt x="3603" y="634"/>
                    </a:lnTo>
                    <a:lnTo>
                      <a:pt x="3591" y="642"/>
                    </a:lnTo>
                    <a:lnTo>
                      <a:pt x="3581" y="651"/>
                    </a:lnTo>
                    <a:lnTo>
                      <a:pt x="3576" y="663"/>
                    </a:lnTo>
                    <a:lnTo>
                      <a:pt x="3576" y="676"/>
                    </a:lnTo>
                    <a:lnTo>
                      <a:pt x="3574" y="688"/>
                    </a:lnTo>
                    <a:lnTo>
                      <a:pt x="3569" y="701"/>
                    </a:lnTo>
                    <a:lnTo>
                      <a:pt x="3564" y="714"/>
                    </a:lnTo>
                    <a:lnTo>
                      <a:pt x="3556" y="726"/>
                    </a:lnTo>
                    <a:lnTo>
                      <a:pt x="3547" y="739"/>
                    </a:lnTo>
                    <a:lnTo>
                      <a:pt x="3537" y="752"/>
                    </a:lnTo>
                    <a:lnTo>
                      <a:pt x="3529" y="765"/>
                    </a:lnTo>
                    <a:lnTo>
                      <a:pt x="3520" y="778"/>
                    </a:lnTo>
                    <a:lnTo>
                      <a:pt x="3512" y="790"/>
                    </a:lnTo>
                    <a:lnTo>
                      <a:pt x="3542" y="790"/>
                    </a:lnTo>
                    <a:lnTo>
                      <a:pt x="3574" y="789"/>
                    </a:lnTo>
                    <a:lnTo>
                      <a:pt x="3603" y="787"/>
                    </a:lnTo>
                    <a:lnTo>
                      <a:pt x="3635" y="783"/>
                    </a:lnTo>
                    <a:lnTo>
                      <a:pt x="3667" y="781"/>
                    </a:lnTo>
                    <a:lnTo>
                      <a:pt x="3699" y="779"/>
                    </a:lnTo>
                    <a:lnTo>
                      <a:pt x="3730" y="779"/>
                    </a:lnTo>
                    <a:lnTo>
                      <a:pt x="3760" y="779"/>
                    </a:lnTo>
                    <a:lnTo>
                      <a:pt x="3792" y="782"/>
                    </a:lnTo>
                    <a:lnTo>
                      <a:pt x="3821" y="787"/>
                    </a:lnTo>
                    <a:lnTo>
                      <a:pt x="3833" y="807"/>
                    </a:lnTo>
                    <a:lnTo>
                      <a:pt x="3838" y="827"/>
                    </a:lnTo>
                    <a:lnTo>
                      <a:pt x="3841" y="846"/>
                    </a:lnTo>
                    <a:lnTo>
                      <a:pt x="3838" y="866"/>
                    </a:lnTo>
                    <a:lnTo>
                      <a:pt x="3833" y="885"/>
                    </a:lnTo>
                    <a:lnTo>
                      <a:pt x="3828" y="904"/>
                    </a:lnTo>
                    <a:lnTo>
                      <a:pt x="3821" y="925"/>
                    </a:lnTo>
                    <a:lnTo>
                      <a:pt x="3814" y="944"/>
                    </a:lnTo>
                    <a:lnTo>
                      <a:pt x="3809" y="964"/>
                    </a:lnTo>
                    <a:lnTo>
                      <a:pt x="3806" y="984"/>
                    </a:lnTo>
                    <a:lnTo>
                      <a:pt x="3831" y="990"/>
                    </a:lnTo>
                    <a:lnTo>
                      <a:pt x="3855" y="996"/>
                    </a:lnTo>
                    <a:lnTo>
                      <a:pt x="3882" y="999"/>
                    </a:lnTo>
                    <a:lnTo>
                      <a:pt x="3912" y="1002"/>
                    </a:lnTo>
                    <a:lnTo>
                      <a:pt x="3944" y="1003"/>
                    </a:lnTo>
                    <a:lnTo>
                      <a:pt x="3973" y="1004"/>
                    </a:lnTo>
                    <a:lnTo>
                      <a:pt x="4005" y="1005"/>
                    </a:lnTo>
                    <a:lnTo>
                      <a:pt x="4034" y="1005"/>
                    </a:lnTo>
                    <a:lnTo>
                      <a:pt x="4061" y="1006"/>
                    </a:lnTo>
                    <a:lnTo>
                      <a:pt x="4086" y="1008"/>
                    </a:lnTo>
                    <a:lnTo>
                      <a:pt x="4086" y="1010"/>
                    </a:lnTo>
                    <a:lnTo>
                      <a:pt x="4086" y="1012"/>
                    </a:lnTo>
                    <a:lnTo>
                      <a:pt x="4088" y="1013"/>
                    </a:lnTo>
                    <a:lnTo>
                      <a:pt x="4088" y="1014"/>
                    </a:lnTo>
                    <a:lnTo>
                      <a:pt x="4088" y="1015"/>
                    </a:lnTo>
                    <a:lnTo>
                      <a:pt x="4088" y="1016"/>
                    </a:lnTo>
                    <a:lnTo>
                      <a:pt x="4091" y="1018"/>
                    </a:lnTo>
                    <a:lnTo>
                      <a:pt x="4093" y="1019"/>
                    </a:lnTo>
                    <a:lnTo>
                      <a:pt x="4096" y="1020"/>
                    </a:lnTo>
                    <a:lnTo>
                      <a:pt x="4098" y="1020"/>
                    </a:lnTo>
                    <a:lnTo>
                      <a:pt x="4115" y="1013"/>
                    </a:lnTo>
                    <a:lnTo>
                      <a:pt x="4132" y="1007"/>
                    </a:lnTo>
                    <a:lnTo>
                      <a:pt x="4152" y="1002"/>
                    </a:lnTo>
                    <a:lnTo>
                      <a:pt x="4172" y="997"/>
                    </a:lnTo>
                    <a:lnTo>
                      <a:pt x="4191" y="994"/>
                    </a:lnTo>
                    <a:lnTo>
                      <a:pt x="4213" y="990"/>
                    </a:lnTo>
                    <a:lnTo>
                      <a:pt x="4235" y="987"/>
                    </a:lnTo>
                    <a:lnTo>
                      <a:pt x="4255" y="984"/>
                    </a:lnTo>
                    <a:lnTo>
                      <a:pt x="4277" y="982"/>
                    </a:lnTo>
                    <a:lnTo>
                      <a:pt x="4299" y="979"/>
                    </a:lnTo>
                    <a:lnTo>
                      <a:pt x="4333" y="987"/>
                    </a:lnTo>
                    <a:lnTo>
                      <a:pt x="4360" y="997"/>
                    </a:lnTo>
                    <a:lnTo>
                      <a:pt x="4382" y="1008"/>
                    </a:lnTo>
                    <a:lnTo>
                      <a:pt x="4402" y="1022"/>
                    </a:lnTo>
                    <a:lnTo>
                      <a:pt x="4414" y="1037"/>
                    </a:lnTo>
                    <a:lnTo>
                      <a:pt x="4426" y="1052"/>
                    </a:lnTo>
                    <a:lnTo>
                      <a:pt x="4436" y="1068"/>
                    </a:lnTo>
                    <a:lnTo>
                      <a:pt x="4446" y="1085"/>
                    </a:lnTo>
                    <a:lnTo>
                      <a:pt x="4456" y="1101"/>
                    </a:lnTo>
                    <a:lnTo>
                      <a:pt x="4468" y="1116"/>
                    </a:lnTo>
                    <a:lnTo>
                      <a:pt x="5351" y="1119"/>
                    </a:lnTo>
                    <a:lnTo>
                      <a:pt x="5351" y="1452"/>
                    </a:lnTo>
                    <a:lnTo>
                      <a:pt x="5387" y="1466"/>
                    </a:lnTo>
                    <a:lnTo>
                      <a:pt x="5424" y="1478"/>
                    </a:lnTo>
                    <a:lnTo>
                      <a:pt x="5463" y="1492"/>
                    </a:lnTo>
                    <a:lnTo>
                      <a:pt x="5503" y="1504"/>
                    </a:lnTo>
                    <a:lnTo>
                      <a:pt x="5542" y="1517"/>
                    </a:lnTo>
                    <a:lnTo>
                      <a:pt x="5578" y="1531"/>
                    </a:lnTo>
                    <a:lnTo>
                      <a:pt x="5610" y="1547"/>
                    </a:lnTo>
                    <a:lnTo>
                      <a:pt x="5642" y="1563"/>
                    </a:lnTo>
                    <a:lnTo>
                      <a:pt x="5667" y="1581"/>
                    </a:lnTo>
                    <a:lnTo>
                      <a:pt x="5686" y="1602"/>
                    </a:lnTo>
                    <a:lnTo>
                      <a:pt x="5706" y="1648"/>
                    </a:lnTo>
                    <a:lnTo>
                      <a:pt x="5713" y="1695"/>
                    </a:lnTo>
                    <a:lnTo>
                      <a:pt x="5708" y="1742"/>
                    </a:lnTo>
                    <a:lnTo>
                      <a:pt x="5694" y="1788"/>
                    </a:lnTo>
                    <a:lnTo>
                      <a:pt x="5669" y="1834"/>
                    </a:lnTo>
                    <a:lnTo>
                      <a:pt x="5637" y="1877"/>
                    </a:lnTo>
                    <a:lnTo>
                      <a:pt x="5603" y="1922"/>
                    </a:lnTo>
                    <a:lnTo>
                      <a:pt x="5561" y="1964"/>
                    </a:lnTo>
                    <a:lnTo>
                      <a:pt x="5517" y="2005"/>
                    </a:lnTo>
                    <a:lnTo>
                      <a:pt x="5473" y="2045"/>
                    </a:lnTo>
                    <a:lnTo>
                      <a:pt x="5458" y="2052"/>
                    </a:lnTo>
                    <a:lnTo>
                      <a:pt x="5446" y="2059"/>
                    </a:lnTo>
                    <a:lnTo>
                      <a:pt x="5431" y="2066"/>
                    </a:lnTo>
                    <a:lnTo>
                      <a:pt x="5417" y="2071"/>
                    </a:lnTo>
                    <a:lnTo>
                      <a:pt x="5402" y="2077"/>
                    </a:lnTo>
                    <a:lnTo>
                      <a:pt x="5390" y="2083"/>
                    </a:lnTo>
                    <a:lnTo>
                      <a:pt x="5375" y="2088"/>
                    </a:lnTo>
                    <a:lnTo>
                      <a:pt x="5360" y="2094"/>
                    </a:lnTo>
                    <a:lnTo>
                      <a:pt x="5346" y="2101"/>
                    </a:lnTo>
                    <a:lnTo>
                      <a:pt x="5333" y="2107"/>
                    </a:lnTo>
                    <a:lnTo>
                      <a:pt x="5314" y="2654"/>
                    </a:lnTo>
                    <a:lnTo>
                      <a:pt x="5321" y="2666"/>
                    </a:lnTo>
                    <a:lnTo>
                      <a:pt x="5324" y="2677"/>
                    </a:lnTo>
                    <a:lnTo>
                      <a:pt x="5324" y="2688"/>
                    </a:lnTo>
                    <a:lnTo>
                      <a:pt x="5321" y="2700"/>
                    </a:lnTo>
                    <a:lnTo>
                      <a:pt x="5319" y="2711"/>
                    </a:lnTo>
                    <a:lnTo>
                      <a:pt x="5316" y="2723"/>
                    </a:lnTo>
                    <a:lnTo>
                      <a:pt x="5314" y="2733"/>
                    </a:lnTo>
                    <a:lnTo>
                      <a:pt x="5311" y="2744"/>
                    </a:lnTo>
                    <a:lnTo>
                      <a:pt x="5311" y="2755"/>
                    </a:lnTo>
                    <a:lnTo>
                      <a:pt x="5314" y="2765"/>
                    </a:lnTo>
                    <a:lnTo>
                      <a:pt x="5297" y="3818"/>
                    </a:lnTo>
                    <a:lnTo>
                      <a:pt x="5179" y="3818"/>
                    </a:lnTo>
                    <a:lnTo>
                      <a:pt x="5059" y="3818"/>
                    </a:lnTo>
                    <a:lnTo>
                      <a:pt x="4939" y="3818"/>
                    </a:lnTo>
                    <a:lnTo>
                      <a:pt x="4819" y="3818"/>
                    </a:lnTo>
                    <a:lnTo>
                      <a:pt x="4699" y="3818"/>
                    </a:lnTo>
                    <a:lnTo>
                      <a:pt x="4581" y="3818"/>
                    </a:lnTo>
                    <a:lnTo>
                      <a:pt x="4463" y="3818"/>
                    </a:lnTo>
                    <a:lnTo>
                      <a:pt x="4353" y="3818"/>
                    </a:lnTo>
                    <a:lnTo>
                      <a:pt x="4245" y="3818"/>
                    </a:lnTo>
                    <a:lnTo>
                      <a:pt x="4142" y="3818"/>
                    </a:lnTo>
                    <a:lnTo>
                      <a:pt x="4105" y="3847"/>
                    </a:lnTo>
                    <a:lnTo>
                      <a:pt x="4154" y="3859"/>
                    </a:lnTo>
                    <a:lnTo>
                      <a:pt x="4206" y="3868"/>
                    </a:lnTo>
                    <a:lnTo>
                      <a:pt x="4260" y="3877"/>
                    </a:lnTo>
                    <a:lnTo>
                      <a:pt x="4311" y="3886"/>
                    </a:lnTo>
                    <a:lnTo>
                      <a:pt x="4363" y="3895"/>
                    </a:lnTo>
                    <a:lnTo>
                      <a:pt x="4409" y="3907"/>
                    </a:lnTo>
                    <a:lnTo>
                      <a:pt x="4453" y="3920"/>
                    </a:lnTo>
                    <a:lnTo>
                      <a:pt x="4490" y="3936"/>
                    </a:lnTo>
                    <a:lnTo>
                      <a:pt x="4522" y="3957"/>
                    </a:lnTo>
                    <a:lnTo>
                      <a:pt x="4547" y="3982"/>
                    </a:lnTo>
                    <a:lnTo>
                      <a:pt x="4554" y="4005"/>
                    </a:lnTo>
                    <a:lnTo>
                      <a:pt x="4556" y="4028"/>
                    </a:lnTo>
                    <a:lnTo>
                      <a:pt x="4556" y="4051"/>
                    </a:lnTo>
                    <a:lnTo>
                      <a:pt x="4554" y="4074"/>
                    </a:lnTo>
                    <a:lnTo>
                      <a:pt x="4549" y="4098"/>
                    </a:lnTo>
                    <a:lnTo>
                      <a:pt x="4542" y="4120"/>
                    </a:lnTo>
                    <a:lnTo>
                      <a:pt x="4537" y="4143"/>
                    </a:lnTo>
                    <a:lnTo>
                      <a:pt x="4529" y="4165"/>
                    </a:lnTo>
                    <a:lnTo>
                      <a:pt x="4525" y="4188"/>
                    </a:lnTo>
                    <a:lnTo>
                      <a:pt x="4520" y="4208"/>
                    </a:lnTo>
                    <a:lnTo>
                      <a:pt x="4456" y="4242"/>
                    </a:lnTo>
                    <a:lnTo>
                      <a:pt x="4385" y="4267"/>
                    </a:lnTo>
                    <a:lnTo>
                      <a:pt x="4306" y="4284"/>
                    </a:lnTo>
                    <a:lnTo>
                      <a:pt x="4225" y="4296"/>
                    </a:lnTo>
                    <a:lnTo>
                      <a:pt x="4140" y="4302"/>
                    </a:lnTo>
                    <a:lnTo>
                      <a:pt x="4051" y="4304"/>
                    </a:lnTo>
                    <a:lnTo>
                      <a:pt x="3961" y="4303"/>
                    </a:lnTo>
                    <a:lnTo>
                      <a:pt x="3870" y="4300"/>
                    </a:lnTo>
                    <a:lnTo>
                      <a:pt x="3779" y="4294"/>
                    </a:lnTo>
                    <a:lnTo>
                      <a:pt x="3689" y="4287"/>
                    </a:lnTo>
                    <a:lnTo>
                      <a:pt x="3647" y="4278"/>
                    </a:lnTo>
                    <a:lnTo>
                      <a:pt x="3600" y="4269"/>
                    </a:lnTo>
                    <a:lnTo>
                      <a:pt x="3551" y="4260"/>
                    </a:lnTo>
                    <a:lnTo>
                      <a:pt x="3500" y="4248"/>
                    </a:lnTo>
                    <a:lnTo>
                      <a:pt x="3451" y="4237"/>
                    </a:lnTo>
                    <a:lnTo>
                      <a:pt x="3407" y="4223"/>
                    </a:lnTo>
                    <a:lnTo>
                      <a:pt x="3368" y="4207"/>
                    </a:lnTo>
                    <a:lnTo>
                      <a:pt x="3338" y="4189"/>
                    </a:lnTo>
                    <a:lnTo>
                      <a:pt x="3319" y="4166"/>
                    </a:lnTo>
                    <a:lnTo>
                      <a:pt x="3311" y="4140"/>
                    </a:lnTo>
                    <a:lnTo>
                      <a:pt x="3272" y="4125"/>
                    </a:lnTo>
                    <a:lnTo>
                      <a:pt x="3233" y="4109"/>
                    </a:lnTo>
                    <a:lnTo>
                      <a:pt x="3194" y="4093"/>
                    </a:lnTo>
                    <a:lnTo>
                      <a:pt x="3157" y="4076"/>
                    </a:lnTo>
                    <a:lnTo>
                      <a:pt x="3123" y="4058"/>
                    </a:lnTo>
                    <a:lnTo>
                      <a:pt x="3091" y="4039"/>
                    </a:lnTo>
                    <a:lnTo>
                      <a:pt x="3059" y="4020"/>
                    </a:lnTo>
                    <a:lnTo>
                      <a:pt x="3029" y="3999"/>
                    </a:lnTo>
                    <a:lnTo>
                      <a:pt x="3005" y="3978"/>
                    </a:lnTo>
                    <a:lnTo>
                      <a:pt x="2983" y="3955"/>
                    </a:lnTo>
                    <a:lnTo>
                      <a:pt x="2990" y="3942"/>
                    </a:lnTo>
                    <a:lnTo>
                      <a:pt x="2995" y="3928"/>
                    </a:lnTo>
                    <a:lnTo>
                      <a:pt x="3000" y="3916"/>
                    </a:lnTo>
                    <a:lnTo>
                      <a:pt x="3005" y="3902"/>
                    </a:lnTo>
                    <a:lnTo>
                      <a:pt x="3012" y="3888"/>
                    </a:lnTo>
                    <a:lnTo>
                      <a:pt x="3017" y="3876"/>
                    </a:lnTo>
                    <a:lnTo>
                      <a:pt x="3022" y="3863"/>
                    </a:lnTo>
                    <a:lnTo>
                      <a:pt x="3027" y="3851"/>
                    </a:lnTo>
                    <a:lnTo>
                      <a:pt x="3034" y="3838"/>
                    </a:lnTo>
                    <a:lnTo>
                      <a:pt x="3039" y="3827"/>
                    </a:lnTo>
                    <a:lnTo>
                      <a:pt x="3005" y="3819"/>
                    </a:lnTo>
                    <a:lnTo>
                      <a:pt x="2971" y="3813"/>
                    </a:lnTo>
                    <a:lnTo>
                      <a:pt x="2936" y="3812"/>
                    </a:lnTo>
                    <a:lnTo>
                      <a:pt x="2902" y="3812"/>
                    </a:lnTo>
                    <a:lnTo>
                      <a:pt x="2865" y="3813"/>
                    </a:lnTo>
                    <a:lnTo>
                      <a:pt x="2828" y="3814"/>
                    </a:lnTo>
                    <a:lnTo>
                      <a:pt x="2789" y="3815"/>
                    </a:lnTo>
                    <a:lnTo>
                      <a:pt x="2750" y="3816"/>
                    </a:lnTo>
                    <a:lnTo>
                      <a:pt x="2706" y="3815"/>
                    </a:lnTo>
                    <a:lnTo>
                      <a:pt x="2659" y="3811"/>
                    </a:lnTo>
                    <a:lnTo>
                      <a:pt x="2647" y="3818"/>
                    </a:lnTo>
                    <a:lnTo>
                      <a:pt x="2640" y="3824"/>
                    </a:lnTo>
                    <a:lnTo>
                      <a:pt x="2635" y="3834"/>
                    </a:lnTo>
                    <a:lnTo>
                      <a:pt x="2632" y="3843"/>
                    </a:lnTo>
                    <a:lnTo>
                      <a:pt x="2632" y="3852"/>
                    </a:lnTo>
                    <a:lnTo>
                      <a:pt x="2632" y="3861"/>
                    </a:lnTo>
                    <a:lnTo>
                      <a:pt x="2632" y="3870"/>
                    </a:lnTo>
                    <a:lnTo>
                      <a:pt x="2632" y="3879"/>
                    </a:lnTo>
                    <a:lnTo>
                      <a:pt x="2630" y="3886"/>
                    </a:lnTo>
                    <a:lnTo>
                      <a:pt x="2623" y="3893"/>
                    </a:lnTo>
                    <a:lnTo>
                      <a:pt x="2615" y="3920"/>
                    </a:lnTo>
                    <a:lnTo>
                      <a:pt x="2608" y="3947"/>
                    </a:lnTo>
                    <a:lnTo>
                      <a:pt x="2598" y="3974"/>
                    </a:lnTo>
                    <a:lnTo>
                      <a:pt x="2591" y="4003"/>
                    </a:lnTo>
                    <a:lnTo>
                      <a:pt x="2578" y="4030"/>
                    </a:lnTo>
                    <a:lnTo>
                      <a:pt x="2566" y="4058"/>
                    </a:lnTo>
                    <a:lnTo>
                      <a:pt x="2554" y="4084"/>
                    </a:lnTo>
                    <a:lnTo>
                      <a:pt x="2537" y="4110"/>
                    </a:lnTo>
                    <a:lnTo>
                      <a:pt x="2520" y="4136"/>
                    </a:lnTo>
                    <a:lnTo>
                      <a:pt x="2497" y="4160"/>
                    </a:lnTo>
                    <a:lnTo>
                      <a:pt x="2478" y="4184"/>
                    </a:lnTo>
                    <a:lnTo>
                      <a:pt x="2453" y="4206"/>
                    </a:lnTo>
                    <a:lnTo>
                      <a:pt x="2422" y="4228"/>
                    </a:lnTo>
                    <a:lnTo>
                      <a:pt x="2387" y="4248"/>
                    </a:lnTo>
                    <a:lnTo>
                      <a:pt x="2348" y="4267"/>
                    </a:lnTo>
                    <a:lnTo>
                      <a:pt x="2309" y="4283"/>
                    </a:lnTo>
                    <a:lnTo>
                      <a:pt x="2265" y="4296"/>
                    </a:lnTo>
                    <a:lnTo>
                      <a:pt x="2218" y="4308"/>
                    </a:lnTo>
                    <a:lnTo>
                      <a:pt x="2169" y="4316"/>
                    </a:lnTo>
                    <a:lnTo>
                      <a:pt x="2120" y="4320"/>
                    </a:lnTo>
                    <a:lnTo>
                      <a:pt x="2054" y="4319"/>
                    </a:lnTo>
                    <a:lnTo>
                      <a:pt x="1993" y="4312"/>
                    </a:lnTo>
                    <a:lnTo>
                      <a:pt x="1934" y="4303"/>
                    </a:lnTo>
                    <a:lnTo>
                      <a:pt x="1877" y="4290"/>
                    </a:lnTo>
                    <a:lnTo>
                      <a:pt x="1823" y="4274"/>
                    </a:lnTo>
                    <a:lnTo>
                      <a:pt x="1772" y="4255"/>
                    </a:lnTo>
                    <a:lnTo>
                      <a:pt x="1723" y="4236"/>
                    </a:lnTo>
                    <a:lnTo>
                      <a:pt x="1676" y="4215"/>
                    </a:lnTo>
                    <a:lnTo>
                      <a:pt x="1632" y="4194"/>
                    </a:lnTo>
                    <a:lnTo>
                      <a:pt x="1591" y="4173"/>
                    </a:lnTo>
                    <a:lnTo>
                      <a:pt x="1610" y="4143"/>
                    </a:lnTo>
                    <a:lnTo>
                      <a:pt x="1610" y="4119"/>
                    </a:lnTo>
                    <a:lnTo>
                      <a:pt x="1591" y="4100"/>
                    </a:lnTo>
                    <a:lnTo>
                      <a:pt x="1559" y="4083"/>
                    </a:lnTo>
                    <a:lnTo>
                      <a:pt x="1515" y="4069"/>
                    </a:lnTo>
                    <a:lnTo>
                      <a:pt x="1466" y="4056"/>
                    </a:lnTo>
                    <a:lnTo>
                      <a:pt x="1414" y="4044"/>
                    </a:lnTo>
                    <a:lnTo>
                      <a:pt x="1368" y="4032"/>
                    </a:lnTo>
                    <a:lnTo>
                      <a:pt x="1323" y="4019"/>
                    </a:lnTo>
                    <a:lnTo>
                      <a:pt x="1292" y="4003"/>
                    </a:lnTo>
                    <a:lnTo>
                      <a:pt x="1260" y="3987"/>
                    </a:lnTo>
                    <a:lnTo>
                      <a:pt x="1230" y="3971"/>
                    </a:lnTo>
                    <a:lnTo>
                      <a:pt x="1203" y="3952"/>
                    </a:lnTo>
                    <a:lnTo>
                      <a:pt x="1179" y="3934"/>
                    </a:lnTo>
                    <a:lnTo>
                      <a:pt x="1159" y="3915"/>
                    </a:lnTo>
                    <a:lnTo>
                      <a:pt x="1140" y="3895"/>
                    </a:lnTo>
                    <a:lnTo>
                      <a:pt x="1122" y="3875"/>
                    </a:lnTo>
                    <a:lnTo>
                      <a:pt x="1105" y="3855"/>
                    </a:lnTo>
                    <a:lnTo>
                      <a:pt x="1088" y="3835"/>
                    </a:lnTo>
                    <a:lnTo>
                      <a:pt x="1071" y="3814"/>
                    </a:lnTo>
                    <a:lnTo>
                      <a:pt x="1017" y="3803"/>
                    </a:lnTo>
                    <a:lnTo>
                      <a:pt x="348" y="3803"/>
                    </a:lnTo>
                    <a:lnTo>
                      <a:pt x="355" y="2144"/>
                    </a:lnTo>
                    <a:lnTo>
                      <a:pt x="319" y="2140"/>
                    </a:lnTo>
                    <a:lnTo>
                      <a:pt x="284" y="2133"/>
                    </a:lnTo>
                    <a:lnTo>
                      <a:pt x="250" y="2126"/>
                    </a:lnTo>
                    <a:lnTo>
                      <a:pt x="216" y="2118"/>
                    </a:lnTo>
                    <a:lnTo>
                      <a:pt x="184" y="2109"/>
                    </a:lnTo>
                    <a:lnTo>
                      <a:pt x="154" y="2099"/>
                    </a:lnTo>
                    <a:lnTo>
                      <a:pt x="127" y="2087"/>
                    </a:lnTo>
                    <a:lnTo>
                      <a:pt x="103" y="2074"/>
                    </a:lnTo>
                    <a:lnTo>
                      <a:pt x="81" y="2059"/>
                    </a:lnTo>
                    <a:lnTo>
                      <a:pt x="64" y="2042"/>
                    </a:lnTo>
                    <a:lnTo>
                      <a:pt x="46" y="1999"/>
                    </a:lnTo>
                    <a:lnTo>
                      <a:pt x="32" y="1955"/>
                    </a:lnTo>
                    <a:lnTo>
                      <a:pt x="15" y="1908"/>
                    </a:lnTo>
                    <a:lnTo>
                      <a:pt x="5" y="1861"/>
                    </a:lnTo>
                    <a:lnTo>
                      <a:pt x="0" y="1813"/>
                    </a:lnTo>
                    <a:lnTo>
                      <a:pt x="2" y="1766"/>
                    </a:lnTo>
                    <a:lnTo>
                      <a:pt x="17" y="1720"/>
                    </a:lnTo>
                    <a:lnTo>
                      <a:pt x="42" y="1677"/>
                    </a:lnTo>
                    <a:lnTo>
                      <a:pt x="81" y="1635"/>
                    </a:lnTo>
                    <a:lnTo>
                      <a:pt x="135" y="1596"/>
                    </a:lnTo>
                    <a:lnTo>
                      <a:pt x="348" y="1543"/>
                    </a:lnTo>
                    <a:lnTo>
                      <a:pt x="365" y="1116"/>
                    </a:lnTo>
                    <a:lnTo>
                      <a:pt x="421" y="1116"/>
                    </a:lnTo>
                    <a:lnTo>
                      <a:pt x="485" y="1116"/>
                    </a:lnTo>
                    <a:lnTo>
                      <a:pt x="556" y="1116"/>
                    </a:lnTo>
                    <a:lnTo>
                      <a:pt x="630" y="1116"/>
                    </a:lnTo>
                    <a:lnTo>
                      <a:pt x="701" y="1116"/>
                    </a:lnTo>
                    <a:lnTo>
                      <a:pt x="767" y="1116"/>
                    </a:lnTo>
                    <a:lnTo>
                      <a:pt x="823" y="1116"/>
                    </a:lnTo>
                    <a:lnTo>
                      <a:pt x="870" y="1116"/>
                    </a:lnTo>
                    <a:lnTo>
                      <a:pt x="899" y="1116"/>
                    </a:lnTo>
                    <a:lnTo>
                      <a:pt x="909" y="1116"/>
                    </a:lnTo>
                    <a:lnTo>
                      <a:pt x="1319" y="1111"/>
                    </a:lnTo>
                    <a:lnTo>
                      <a:pt x="1331" y="1100"/>
                    </a:lnTo>
                    <a:lnTo>
                      <a:pt x="1345" y="1086"/>
                    </a:lnTo>
                    <a:lnTo>
                      <a:pt x="1360" y="1074"/>
                    </a:lnTo>
                    <a:lnTo>
                      <a:pt x="1377" y="1060"/>
                    </a:lnTo>
                    <a:lnTo>
                      <a:pt x="1395" y="1046"/>
                    </a:lnTo>
                    <a:lnTo>
                      <a:pt x="1412" y="1035"/>
                    </a:lnTo>
                    <a:lnTo>
                      <a:pt x="1424" y="1024"/>
                    </a:lnTo>
                    <a:lnTo>
                      <a:pt x="1436" y="1016"/>
                    </a:lnTo>
                    <a:lnTo>
                      <a:pt x="1444" y="1011"/>
                    </a:lnTo>
                    <a:lnTo>
                      <a:pt x="1446" y="1008"/>
                    </a:lnTo>
                    <a:lnTo>
                      <a:pt x="1461" y="1003"/>
                    </a:lnTo>
                    <a:lnTo>
                      <a:pt x="1478" y="997"/>
                    </a:lnTo>
                    <a:lnTo>
                      <a:pt x="1497" y="992"/>
                    </a:lnTo>
                    <a:lnTo>
                      <a:pt x="1517" y="988"/>
                    </a:lnTo>
                    <a:lnTo>
                      <a:pt x="1539" y="986"/>
                    </a:lnTo>
                    <a:lnTo>
                      <a:pt x="1564" y="983"/>
                    </a:lnTo>
                    <a:lnTo>
                      <a:pt x="1586" y="983"/>
                    </a:lnTo>
                    <a:lnTo>
                      <a:pt x="1610" y="984"/>
                    </a:lnTo>
                    <a:lnTo>
                      <a:pt x="1632" y="988"/>
                    </a:lnTo>
                    <a:lnTo>
                      <a:pt x="1652" y="992"/>
                    </a:lnTo>
                    <a:lnTo>
                      <a:pt x="1664" y="999"/>
                    </a:lnTo>
                    <a:lnTo>
                      <a:pt x="1676" y="1003"/>
                    </a:lnTo>
                    <a:lnTo>
                      <a:pt x="1694" y="1005"/>
                    </a:lnTo>
                    <a:lnTo>
                      <a:pt x="1713" y="1005"/>
                    </a:lnTo>
                    <a:lnTo>
                      <a:pt x="1733" y="1004"/>
                    </a:lnTo>
                    <a:lnTo>
                      <a:pt x="1752" y="1002"/>
                    </a:lnTo>
                    <a:lnTo>
                      <a:pt x="1774" y="999"/>
                    </a:lnTo>
                    <a:lnTo>
                      <a:pt x="1794" y="997"/>
                    </a:lnTo>
                    <a:lnTo>
                      <a:pt x="1814" y="995"/>
                    </a:lnTo>
                    <a:lnTo>
                      <a:pt x="1828" y="992"/>
                    </a:lnTo>
                    <a:lnTo>
                      <a:pt x="1897" y="991"/>
                    </a:lnTo>
                    <a:lnTo>
                      <a:pt x="1941" y="982"/>
                    </a:lnTo>
                    <a:lnTo>
                      <a:pt x="1973" y="966"/>
                    </a:lnTo>
                    <a:lnTo>
                      <a:pt x="1990" y="944"/>
                    </a:lnTo>
                    <a:lnTo>
                      <a:pt x="2002" y="919"/>
                    </a:lnTo>
                    <a:lnTo>
                      <a:pt x="2010" y="893"/>
                    </a:lnTo>
                    <a:lnTo>
                      <a:pt x="2017" y="866"/>
                    </a:lnTo>
                    <a:lnTo>
                      <a:pt x="2032" y="840"/>
                    </a:lnTo>
                    <a:lnTo>
                      <a:pt x="2056" y="818"/>
                    </a:lnTo>
                    <a:lnTo>
                      <a:pt x="2093" y="799"/>
                    </a:lnTo>
                    <a:lnTo>
                      <a:pt x="2262" y="814"/>
                    </a:lnTo>
                    <a:lnTo>
                      <a:pt x="2267" y="806"/>
                    </a:lnTo>
                    <a:lnTo>
                      <a:pt x="2265" y="797"/>
                    </a:lnTo>
                    <a:lnTo>
                      <a:pt x="2262" y="790"/>
                    </a:lnTo>
                    <a:lnTo>
                      <a:pt x="2260" y="782"/>
                    </a:lnTo>
                    <a:lnTo>
                      <a:pt x="2255" y="775"/>
                    </a:lnTo>
                    <a:lnTo>
                      <a:pt x="2247" y="767"/>
                    </a:lnTo>
                    <a:lnTo>
                      <a:pt x="2243" y="759"/>
                    </a:lnTo>
                    <a:lnTo>
                      <a:pt x="2238" y="751"/>
                    </a:lnTo>
                    <a:lnTo>
                      <a:pt x="2235" y="742"/>
                    </a:lnTo>
                    <a:lnTo>
                      <a:pt x="2233" y="732"/>
                    </a:lnTo>
                    <a:lnTo>
                      <a:pt x="2213" y="730"/>
                    </a:lnTo>
                    <a:lnTo>
                      <a:pt x="2191" y="726"/>
                    </a:lnTo>
                    <a:lnTo>
                      <a:pt x="2172" y="723"/>
                    </a:lnTo>
                    <a:lnTo>
                      <a:pt x="2152" y="717"/>
                    </a:lnTo>
                    <a:lnTo>
                      <a:pt x="2132" y="711"/>
                    </a:lnTo>
                    <a:lnTo>
                      <a:pt x="2113" y="706"/>
                    </a:lnTo>
                    <a:lnTo>
                      <a:pt x="2098" y="698"/>
                    </a:lnTo>
                    <a:lnTo>
                      <a:pt x="2081" y="690"/>
                    </a:lnTo>
                    <a:lnTo>
                      <a:pt x="2069" y="680"/>
                    </a:lnTo>
                    <a:lnTo>
                      <a:pt x="2056" y="670"/>
                    </a:lnTo>
                    <a:lnTo>
                      <a:pt x="2051" y="663"/>
                    </a:lnTo>
                    <a:lnTo>
                      <a:pt x="2049" y="655"/>
                    </a:lnTo>
                    <a:lnTo>
                      <a:pt x="2049" y="647"/>
                    </a:lnTo>
                    <a:lnTo>
                      <a:pt x="2051" y="639"/>
                    </a:lnTo>
                    <a:lnTo>
                      <a:pt x="2054" y="631"/>
                    </a:lnTo>
                    <a:lnTo>
                      <a:pt x="2056" y="624"/>
                    </a:lnTo>
                    <a:lnTo>
                      <a:pt x="2054" y="618"/>
                    </a:lnTo>
                    <a:lnTo>
                      <a:pt x="2044" y="612"/>
                    </a:lnTo>
                    <a:lnTo>
                      <a:pt x="2029" y="608"/>
                    </a:lnTo>
                    <a:lnTo>
                      <a:pt x="2005" y="605"/>
                    </a:lnTo>
                    <a:lnTo>
                      <a:pt x="1997" y="602"/>
                    </a:lnTo>
                    <a:lnTo>
                      <a:pt x="1990" y="597"/>
                    </a:lnTo>
                    <a:lnTo>
                      <a:pt x="1985" y="592"/>
                    </a:lnTo>
                    <a:lnTo>
                      <a:pt x="1980" y="587"/>
                    </a:lnTo>
                    <a:lnTo>
                      <a:pt x="1975" y="581"/>
                    </a:lnTo>
                    <a:lnTo>
                      <a:pt x="1973" y="575"/>
                    </a:lnTo>
                    <a:lnTo>
                      <a:pt x="1968" y="570"/>
                    </a:lnTo>
                    <a:lnTo>
                      <a:pt x="1966" y="565"/>
                    </a:lnTo>
                    <a:lnTo>
                      <a:pt x="1963" y="559"/>
                    </a:lnTo>
                    <a:lnTo>
                      <a:pt x="1961" y="556"/>
                    </a:lnTo>
                    <a:lnTo>
                      <a:pt x="1941" y="554"/>
                    </a:lnTo>
                    <a:lnTo>
                      <a:pt x="1917" y="554"/>
                    </a:lnTo>
                    <a:lnTo>
                      <a:pt x="1895" y="555"/>
                    </a:lnTo>
                    <a:lnTo>
                      <a:pt x="1870" y="557"/>
                    </a:lnTo>
                    <a:lnTo>
                      <a:pt x="1846" y="559"/>
                    </a:lnTo>
                    <a:lnTo>
                      <a:pt x="1821" y="563"/>
                    </a:lnTo>
                    <a:lnTo>
                      <a:pt x="1794" y="565"/>
                    </a:lnTo>
                    <a:lnTo>
                      <a:pt x="1767" y="567"/>
                    </a:lnTo>
                    <a:lnTo>
                      <a:pt x="1743" y="568"/>
                    </a:lnTo>
                    <a:lnTo>
                      <a:pt x="1716" y="567"/>
                    </a:lnTo>
                    <a:lnTo>
                      <a:pt x="1635" y="416"/>
                    </a:lnTo>
                    <a:lnTo>
                      <a:pt x="1689" y="406"/>
                    </a:lnTo>
                    <a:lnTo>
                      <a:pt x="1740" y="396"/>
                    </a:lnTo>
                    <a:lnTo>
                      <a:pt x="1794" y="387"/>
                    </a:lnTo>
                    <a:lnTo>
                      <a:pt x="1850" y="376"/>
                    </a:lnTo>
                    <a:lnTo>
                      <a:pt x="1904" y="368"/>
                    </a:lnTo>
                    <a:lnTo>
                      <a:pt x="1958" y="359"/>
                    </a:lnTo>
                    <a:lnTo>
                      <a:pt x="2015" y="351"/>
                    </a:lnTo>
                    <a:lnTo>
                      <a:pt x="2071" y="343"/>
                    </a:lnTo>
                    <a:lnTo>
                      <a:pt x="2125" y="336"/>
                    </a:lnTo>
                    <a:lnTo>
                      <a:pt x="2181" y="330"/>
                    </a:lnTo>
                    <a:lnTo>
                      <a:pt x="2218" y="314"/>
                    </a:lnTo>
                    <a:lnTo>
                      <a:pt x="2145" y="100"/>
                    </a:lnTo>
                    <a:lnTo>
                      <a:pt x="2262" y="84"/>
                    </a:lnTo>
                    <a:lnTo>
                      <a:pt x="2380" y="69"/>
                    </a:lnTo>
                    <a:lnTo>
                      <a:pt x="2500" y="54"/>
                    </a:lnTo>
                    <a:lnTo>
                      <a:pt x="2620" y="42"/>
                    </a:lnTo>
                    <a:lnTo>
                      <a:pt x="2740" y="30"/>
                    </a:lnTo>
                    <a:lnTo>
                      <a:pt x="2863" y="20"/>
                    </a:lnTo>
                    <a:lnTo>
                      <a:pt x="2985" y="12"/>
                    </a:lnTo>
                    <a:lnTo>
                      <a:pt x="3108" y="6"/>
                    </a:lnTo>
                    <a:lnTo>
                      <a:pt x="3228" y="3"/>
                    </a:lnTo>
                    <a:lnTo>
                      <a:pt x="3348" y="2"/>
                    </a:lnTo>
                    <a:lnTo>
                      <a:pt x="3348" y="2"/>
                    </a:lnTo>
                    <a:lnTo>
                      <a:pt x="3348" y="0"/>
                    </a:lnTo>
                    <a:close/>
                  </a:path>
                </a:pathLst>
              </a:custGeom>
              <a:solidFill>
                <a:srgbClr val="0019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0616" name="Freeform 24"/>
              <p:cNvSpPr>
                <a:spLocks/>
              </p:cNvSpPr>
              <p:nvPr/>
            </p:nvSpPr>
            <p:spPr bwMode="auto">
              <a:xfrm>
                <a:off x="2380" y="83"/>
                <a:ext cx="890" cy="144"/>
              </a:xfrm>
              <a:custGeom>
                <a:avLst/>
                <a:gdLst>
                  <a:gd name="T0" fmla="*/ 890 w 890"/>
                  <a:gd name="T1" fmla="*/ 41 h 144"/>
                  <a:gd name="T2" fmla="*/ 890 w 890"/>
                  <a:gd name="T3" fmla="*/ 58 h 144"/>
                  <a:gd name="T4" fmla="*/ 804 w 890"/>
                  <a:gd name="T5" fmla="*/ 64 h 144"/>
                  <a:gd name="T6" fmla="*/ 716 w 890"/>
                  <a:gd name="T7" fmla="*/ 69 h 144"/>
                  <a:gd name="T8" fmla="*/ 630 w 890"/>
                  <a:gd name="T9" fmla="*/ 76 h 144"/>
                  <a:gd name="T10" fmla="*/ 540 w 890"/>
                  <a:gd name="T11" fmla="*/ 83 h 144"/>
                  <a:gd name="T12" fmla="*/ 451 w 890"/>
                  <a:gd name="T13" fmla="*/ 90 h 144"/>
                  <a:gd name="T14" fmla="*/ 365 w 890"/>
                  <a:gd name="T15" fmla="*/ 98 h 144"/>
                  <a:gd name="T16" fmla="*/ 277 w 890"/>
                  <a:gd name="T17" fmla="*/ 107 h 144"/>
                  <a:gd name="T18" fmla="*/ 191 w 890"/>
                  <a:gd name="T19" fmla="*/ 117 h 144"/>
                  <a:gd name="T20" fmla="*/ 108 w 890"/>
                  <a:gd name="T21" fmla="*/ 130 h 144"/>
                  <a:gd name="T22" fmla="*/ 25 w 890"/>
                  <a:gd name="T23" fmla="*/ 144 h 144"/>
                  <a:gd name="T24" fmla="*/ 0 w 890"/>
                  <a:gd name="T25" fmla="*/ 79 h 144"/>
                  <a:gd name="T26" fmla="*/ 81 w 890"/>
                  <a:gd name="T27" fmla="*/ 64 h 144"/>
                  <a:gd name="T28" fmla="*/ 164 w 890"/>
                  <a:gd name="T29" fmla="*/ 51 h 144"/>
                  <a:gd name="T30" fmla="*/ 248 w 890"/>
                  <a:gd name="T31" fmla="*/ 40 h 144"/>
                  <a:gd name="T32" fmla="*/ 334 w 890"/>
                  <a:gd name="T33" fmla="*/ 31 h 144"/>
                  <a:gd name="T34" fmla="*/ 422 w 890"/>
                  <a:gd name="T35" fmla="*/ 23 h 144"/>
                  <a:gd name="T36" fmla="*/ 510 w 890"/>
                  <a:gd name="T37" fmla="*/ 16 h 144"/>
                  <a:gd name="T38" fmla="*/ 598 w 890"/>
                  <a:gd name="T39" fmla="*/ 10 h 144"/>
                  <a:gd name="T40" fmla="*/ 687 w 890"/>
                  <a:gd name="T41" fmla="*/ 5 h 144"/>
                  <a:gd name="T42" fmla="*/ 775 w 890"/>
                  <a:gd name="T43" fmla="*/ 2 h 144"/>
                  <a:gd name="T44" fmla="*/ 863 w 890"/>
                  <a:gd name="T45" fmla="*/ 0 h 144"/>
                  <a:gd name="T46" fmla="*/ 890 w 890"/>
                  <a:gd name="T47" fmla="*/ 41 h 144"/>
                  <a:gd name="T48" fmla="*/ 890 w 890"/>
                  <a:gd name="T49" fmla="*/ 41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90" h="144">
                    <a:moveTo>
                      <a:pt x="890" y="41"/>
                    </a:moveTo>
                    <a:lnTo>
                      <a:pt x="890" y="58"/>
                    </a:lnTo>
                    <a:lnTo>
                      <a:pt x="804" y="64"/>
                    </a:lnTo>
                    <a:lnTo>
                      <a:pt x="716" y="69"/>
                    </a:lnTo>
                    <a:lnTo>
                      <a:pt x="630" y="76"/>
                    </a:lnTo>
                    <a:lnTo>
                      <a:pt x="540" y="83"/>
                    </a:lnTo>
                    <a:lnTo>
                      <a:pt x="451" y="90"/>
                    </a:lnTo>
                    <a:lnTo>
                      <a:pt x="365" y="98"/>
                    </a:lnTo>
                    <a:lnTo>
                      <a:pt x="277" y="107"/>
                    </a:lnTo>
                    <a:lnTo>
                      <a:pt x="191" y="117"/>
                    </a:lnTo>
                    <a:lnTo>
                      <a:pt x="108" y="130"/>
                    </a:lnTo>
                    <a:lnTo>
                      <a:pt x="25" y="144"/>
                    </a:lnTo>
                    <a:lnTo>
                      <a:pt x="0" y="79"/>
                    </a:lnTo>
                    <a:lnTo>
                      <a:pt x="81" y="64"/>
                    </a:lnTo>
                    <a:lnTo>
                      <a:pt x="164" y="51"/>
                    </a:lnTo>
                    <a:lnTo>
                      <a:pt x="248" y="40"/>
                    </a:lnTo>
                    <a:lnTo>
                      <a:pt x="334" y="31"/>
                    </a:lnTo>
                    <a:lnTo>
                      <a:pt x="422" y="23"/>
                    </a:lnTo>
                    <a:lnTo>
                      <a:pt x="510" y="16"/>
                    </a:lnTo>
                    <a:lnTo>
                      <a:pt x="598" y="10"/>
                    </a:lnTo>
                    <a:lnTo>
                      <a:pt x="687" y="5"/>
                    </a:lnTo>
                    <a:lnTo>
                      <a:pt x="775" y="2"/>
                    </a:lnTo>
                    <a:lnTo>
                      <a:pt x="863" y="0"/>
                    </a:lnTo>
                    <a:lnTo>
                      <a:pt x="890" y="41"/>
                    </a:lnTo>
                    <a:lnTo>
                      <a:pt x="890" y="41"/>
                    </a:lnTo>
                    <a:close/>
                  </a:path>
                </a:pathLst>
              </a:custGeom>
              <a:solidFill>
                <a:srgbClr val="FFB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0617" name="Freeform 25"/>
              <p:cNvSpPr>
                <a:spLocks/>
              </p:cNvSpPr>
              <p:nvPr/>
            </p:nvSpPr>
            <p:spPr bwMode="auto">
              <a:xfrm>
                <a:off x="2412" y="162"/>
                <a:ext cx="875" cy="114"/>
              </a:xfrm>
              <a:custGeom>
                <a:avLst/>
                <a:gdLst>
                  <a:gd name="T0" fmla="*/ 875 w 875"/>
                  <a:gd name="T1" fmla="*/ 20 h 114"/>
                  <a:gd name="T2" fmla="*/ 858 w 875"/>
                  <a:gd name="T3" fmla="*/ 24 h 114"/>
                  <a:gd name="T4" fmla="*/ 838 w 875"/>
                  <a:gd name="T5" fmla="*/ 26 h 114"/>
                  <a:gd name="T6" fmla="*/ 816 w 875"/>
                  <a:gd name="T7" fmla="*/ 28 h 114"/>
                  <a:gd name="T8" fmla="*/ 794 w 875"/>
                  <a:gd name="T9" fmla="*/ 29 h 114"/>
                  <a:gd name="T10" fmla="*/ 770 w 875"/>
                  <a:gd name="T11" fmla="*/ 30 h 114"/>
                  <a:gd name="T12" fmla="*/ 745 w 875"/>
                  <a:gd name="T13" fmla="*/ 32 h 114"/>
                  <a:gd name="T14" fmla="*/ 723 w 875"/>
                  <a:gd name="T15" fmla="*/ 33 h 114"/>
                  <a:gd name="T16" fmla="*/ 699 w 875"/>
                  <a:gd name="T17" fmla="*/ 35 h 114"/>
                  <a:gd name="T18" fmla="*/ 677 w 875"/>
                  <a:gd name="T19" fmla="*/ 37 h 114"/>
                  <a:gd name="T20" fmla="*/ 655 w 875"/>
                  <a:gd name="T21" fmla="*/ 41 h 114"/>
                  <a:gd name="T22" fmla="*/ 588 w 875"/>
                  <a:gd name="T23" fmla="*/ 46 h 114"/>
                  <a:gd name="T24" fmla="*/ 522 w 875"/>
                  <a:gd name="T25" fmla="*/ 52 h 114"/>
                  <a:gd name="T26" fmla="*/ 456 w 875"/>
                  <a:gd name="T27" fmla="*/ 58 h 114"/>
                  <a:gd name="T28" fmla="*/ 392 w 875"/>
                  <a:gd name="T29" fmla="*/ 65 h 114"/>
                  <a:gd name="T30" fmla="*/ 329 w 875"/>
                  <a:gd name="T31" fmla="*/ 72 h 114"/>
                  <a:gd name="T32" fmla="*/ 265 w 875"/>
                  <a:gd name="T33" fmla="*/ 78 h 114"/>
                  <a:gd name="T34" fmla="*/ 204 w 875"/>
                  <a:gd name="T35" fmla="*/ 86 h 114"/>
                  <a:gd name="T36" fmla="*/ 142 w 875"/>
                  <a:gd name="T37" fmla="*/ 96 h 114"/>
                  <a:gd name="T38" fmla="*/ 81 w 875"/>
                  <a:gd name="T39" fmla="*/ 105 h 114"/>
                  <a:gd name="T40" fmla="*/ 20 w 875"/>
                  <a:gd name="T41" fmla="*/ 114 h 114"/>
                  <a:gd name="T42" fmla="*/ 0 w 875"/>
                  <a:gd name="T43" fmla="*/ 85 h 114"/>
                  <a:gd name="T44" fmla="*/ 79 w 875"/>
                  <a:gd name="T45" fmla="*/ 69 h 114"/>
                  <a:gd name="T46" fmla="*/ 162 w 875"/>
                  <a:gd name="T47" fmla="*/ 56 h 114"/>
                  <a:gd name="T48" fmla="*/ 245 w 875"/>
                  <a:gd name="T49" fmla="*/ 44 h 114"/>
                  <a:gd name="T50" fmla="*/ 333 w 875"/>
                  <a:gd name="T51" fmla="*/ 34 h 114"/>
                  <a:gd name="T52" fmla="*/ 422 w 875"/>
                  <a:gd name="T53" fmla="*/ 25 h 114"/>
                  <a:gd name="T54" fmla="*/ 512 w 875"/>
                  <a:gd name="T55" fmla="*/ 18 h 114"/>
                  <a:gd name="T56" fmla="*/ 603 w 875"/>
                  <a:gd name="T57" fmla="*/ 11 h 114"/>
                  <a:gd name="T58" fmla="*/ 694 w 875"/>
                  <a:gd name="T59" fmla="*/ 6 h 114"/>
                  <a:gd name="T60" fmla="*/ 782 w 875"/>
                  <a:gd name="T61" fmla="*/ 3 h 114"/>
                  <a:gd name="T62" fmla="*/ 868 w 875"/>
                  <a:gd name="T63" fmla="*/ 0 h 114"/>
                  <a:gd name="T64" fmla="*/ 875 w 875"/>
                  <a:gd name="T65" fmla="*/ 20 h 114"/>
                  <a:gd name="T66" fmla="*/ 875 w 875"/>
                  <a:gd name="T67" fmla="*/ 20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875" h="114">
                    <a:moveTo>
                      <a:pt x="875" y="20"/>
                    </a:moveTo>
                    <a:lnTo>
                      <a:pt x="858" y="24"/>
                    </a:lnTo>
                    <a:lnTo>
                      <a:pt x="838" y="26"/>
                    </a:lnTo>
                    <a:lnTo>
                      <a:pt x="816" y="28"/>
                    </a:lnTo>
                    <a:lnTo>
                      <a:pt x="794" y="29"/>
                    </a:lnTo>
                    <a:lnTo>
                      <a:pt x="770" y="30"/>
                    </a:lnTo>
                    <a:lnTo>
                      <a:pt x="745" y="32"/>
                    </a:lnTo>
                    <a:lnTo>
                      <a:pt x="723" y="33"/>
                    </a:lnTo>
                    <a:lnTo>
                      <a:pt x="699" y="35"/>
                    </a:lnTo>
                    <a:lnTo>
                      <a:pt x="677" y="37"/>
                    </a:lnTo>
                    <a:lnTo>
                      <a:pt x="655" y="41"/>
                    </a:lnTo>
                    <a:lnTo>
                      <a:pt x="588" y="46"/>
                    </a:lnTo>
                    <a:lnTo>
                      <a:pt x="522" y="52"/>
                    </a:lnTo>
                    <a:lnTo>
                      <a:pt x="456" y="58"/>
                    </a:lnTo>
                    <a:lnTo>
                      <a:pt x="392" y="65"/>
                    </a:lnTo>
                    <a:lnTo>
                      <a:pt x="329" y="72"/>
                    </a:lnTo>
                    <a:lnTo>
                      <a:pt x="265" y="78"/>
                    </a:lnTo>
                    <a:lnTo>
                      <a:pt x="204" y="86"/>
                    </a:lnTo>
                    <a:lnTo>
                      <a:pt x="142" y="96"/>
                    </a:lnTo>
                    <a:lnTo>
                      <a:pt x="81" y="105"/>
                    </a:lnTo>
                    <a:lnTo>
                      <a:pt x="20" y="114"/>
                    </a:lnTo>
                    <a:lnTo>
                      <a:pt x="0" y="85"/>
                    </a:lnTo>
                    <a:lnTo>
                      <a:pt x="79" y="69"/>
                    </a:lnTo>
                    <a:lnTo>
                      <a:pt x="162" y="56"/>
                    </a:lnTo>
                    <a:lnTo>
                      <a:pt x="245" y="44"/>
                    </a:lnTo>
                    <a:lnTo>
                      <a:pt x="333" y="34"/>
                    </a:lnTo>
                    <a:lnTo>
                      <a:pt x="422" y="25"/>
                    </a:lnTo>
                    <a:lnTo>
                      <a:pt x="512" y="18"/>
                    </a:lnTo>
                    <a:lnTo>
                      <a:pt x="603" y="11"/>
                    </a:lnTo>
                    <a:lnTo>
                      <a:pt x="694" y="6"/>
                    </a:lnTo>
                    <a:lnTo>
                      <a:pt x="782" y="3"/>
                    </a:lnTo>
                    <a:lnTo>
                      <a:pt x="868" y="0"/>
                    </a:lnTo>
                    <a:lnTo>
                      <a:pt x="875" y="20"/>
                    </a:lnTo>
                    <a:lnTo>
                      <a:pt x="875" y="20"/>
                    </a:lnTo>
                    <a:close/>
                  </a:path>
                </a:pathLst>
              </a:custGeom>
              <a:solidFill>
                <a:srgbClr val="FF00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0618" name="Freeform 26"/>
              <p:cNvSpPr>
                <a:spLocks/>
              </p:cNvSpPr>
              <p:nvPr/>
            </p:nvSpPr>
            <p:spPr bwMode="auto">
              <a:xfrm>
                <a:off x="2442" y="238"/>
                <a:ext cx="865" cy="124"/>
              </a:xfrm>
              <a:custGeom>
                <a:avLst/>
                <a:gdLst>
                  <a:gd name="T0" fmla="*/ 865 w 865"/>
                  <a:gd name="T1" fmla="*/ 30 h 124"/>
                  <a:gd name="T2" fmla="*/ 774 w 865"/>
                  <a:gd name="T3" fmla="*/ 40 h 124"/>
                  <a:gd name="T4" fmla="*/ 686 w 865"/>
                  <a:gd name="T5" fmla="*/ 49 h 124"/>
                  <a:gd name="T6" fmla="*/ 603 w 865"/>
                  <a:gd name="T7" fmla="*/ 60 h 124"/>
                  <a:gd name="T8" fmla="*/ 519 w 865"/>
                  <a:gd name="T9" fmla="*/ 70 h 124"/>
                  <a:gd name="T10" fmla="*/ 438 w 865"/>
                  <a:gd name="T11" fmla="*/ 79 h 124"/>
                  <a:gd name="T12" fmla="*/ 355 w 865"/>
                  <a:gd name="T13" fmla="*/ 89 h 124"/>
                  <a:gd name="T14" fmla="*/ 272 w 865"/>
                  <a:gd name="T15" fmla="*/ 98 h 124"/>
                  <a:gd name="T16" fmla="*/ 188 w 865"/>
                  <a:gd name="T17" fmla="*/ 108 h 124"/>
                  <a:gd name="T18" fmla="*/ 100 w 865"/>
                  <a:gd name="T19" fmla="*/ 116 h 124"/>
                  <a:gd name="T20" fmla="*/ 7 w 865"/>
                  <a:gd name="T21" fmla="*/ 124 h 124"/>
                  <a:gd name="T22" fmla="*/ 0 w 865"/>
                  <a:gd name="T23" fmla="*/ 92 h 124"/>
                  <a:gd name="T24" fmla="*/ 83 w 865"/>
                  <a:gd name="T25" fmla="*/ 78 h 124"/>
                  <a:gd name="T26" fmla="*/ 166 w 865"/>
                  <a:gd name="T27" fmla="*/ 66 h 124"/>
                  <a:gd name="T28" fmla="*/ 250 w 865"/>
                  <a:gd name="T29" fmla="*/ 56 h 124"/>
                  <a:gd name="T30" fmla="*/ 333 w 865"/>
                  <a:gd name="T31" fmla="*/ 47 h 124"/>
                  <a:gd name="T32" fmla="*/ 416 w 865"/>
                  <a:gd name="T33" fmla="*/ 39 h 124"/>
                  <a:gd name="T34" fmla="*/ 502 w 865"/>
                  <a:gd name="T35" fmla="*/ 31 h 124"/>
                  <a:gd name="T36" fmla="*/ 585 w 865"/>
                  <a:gd name="T37" fmla="*/ 24 h 124"/>
                  <a:gd name="T38" fmla="*/ 671 w 865"/>
                  <a:gd name="T39" fmla="*/ 16 h 124"/>
                  <a:gd name="T40" fmla="*/ 759 w 865"/>
                  <a:gd name="T41" fmla="*/ 8 h 124"/>
                  <a:gd name="T42" fmla="*/ 845 w 865"/>
                  <a:gd name="T43" fmla="*/ 0 h 124"/>
                  <a:gd name="T44" fmla="*/ 850 w 865"/>
                  <a:gd name="T45" fmla="*/ 4 h 124"/>
                  <a:gd name="T46" fmla="*/ 853 w 865"/>
                  <a:gd name="T47" fmla="*/ 6 h 124"/>
                  <a:gd name="T48" fmla="*/ 855 w 865"/>
                  <a:gd name="T49" fmla="*/ 9 h 124"/>
                  <a:gd name="T50" fmla="*/ 857 w 865"/>
                  <a:gd name="T51" fmla="*/ 12 h 124"/>
                  <a:gd name="T52" fmla="*/ 857 w 865"/>
                  <a:gd name="T53" fmla="*/ 15 h 124"/>
                  <a:gd name="T54" fmla="*/ 860 w 865"/>
                  <a:gd name="T55" fmla="*/ 17 h 124"/>
                  <a:gd name="T56" fmla="*/ 860 w 865"/>
                  <a:gd name="T57" fmla="*/ 21 h 124"/>
                  <a:gd name="T58" fmla="*/ 862 w 865"/>
                  <a:gd name="T59" fmla="*/ 24 h 124"/>
                  <a:gd name="T60" fmla="*/ 862 w 865"/>
                  <a:gd name="T61" fmla="*/ 26 h 124"/>
                  <a:gd name="T62" fmla="*/ 865 w 865"/>
                  <a:gd name="T63" fmla="*/ 30 h 124"/>
                  <a:gd name="T64" fmla="*/ 865 w 865"/>
                  <a:gd name="T65" fmla="*/ 30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65" h="124">
                    <a:moveTo>
                      <a:pt x="865" y="30"/>
                    </a:moveTo>
                    <a:lnTo>
                      <a:pt x="774" y="40"/>
                    </a:lnTo>
                    <a:lnTo>
                      <a:pt x="686" y="49"/>
                    </a:lnTo>
                    <a:lnTo>
                      <a:pt x="603" y="60"/>
                    </a:lnTo>
                    <a:lnTo>
                      <a:pt x="519" y="70"/>
                    </a:lnTo>
                    <a:lnTo>
                      <a:pt x="438" y="79"/>
                    </a:lnTo>
                    <a:lnTo>
                      <a:pt x="355" y="89"/>
                    </a:lnTo>
                    <a:lnTo>
                      <a:pt x="272" y="98"/>
                    </a:lnTo>
                    <a:lnTo>
                      <a:pt x="188" y="108"/>
                    </a:lnTo>
                    <a:lnTo>
                      <a:pt x="100" y="116"/>
                    </a:lnTo>
                    <a:lnTo>
                      <a:pt x="7" y="124"/>
                    </a:lnTo>
                    <a:lnTo>
                      <a:pt x="0" y="92"/>
                    </a:lnTo>
                    <a:lnTo>
                      <a:pt x="83" y="78"/>
                    </a:lnTo>
                    <a:lnTo>
                      <a:pt x="166" y="66"/>
                    </a:lnTo>
                    <a:lnTo>
                      <a:pt x="250" y="56"/>
                    </a:lnTo>
                    <a:lnTo>
                      <a:pt x="333" y="47"/>
                    </a:lnTo>
                    <a:lnTo>
                      <a:pt x="416" y="39"/>
                    </a:lnTo>
                    <a:lnTo>
                      <a:pt x="502" y="31"/>
                    </a:lnTo>
                    <a:lnTo>
                      <a:pt x="585" y="24"/>
                    </a:lnTo>
                    <a:lnTo>
                      <a:pt x="671" y="16"/>
                    </a:lnTo>
                    <a:lnTo>
                      <a:pt x="759" y="8"/>
                    </a:lnTo>
                    <a:lnTo>
                      <a:pt x="845" y="0"/>
                    </a:lnTo>
                    <a:lnTo>
                      <a:pt x="850" y="4"/>
                    </a:lnTo>
                    <a:lnTo>
                      <a:pt x="853" y="6"/>
                    </a:lnTo>
                    <a:lnTo>
                      <a:pt x="855" y="9"/>
                    </a:lnTo>
                    <a:lnTo>
                      <a:pt x="857" y="12"/>
                    </a:lnTo>
                    <a:lnTo>
                      <a:pt x="857" y="15"/>
                    </a:lnTo>
                    <a:lnTo>
                      <a:pt x="860" y="17"/>
                    </a:lnTo>
                    <a:lnTo>
                      <a:pt x="860" y="21"/>
                    </a:lnTo>
                    <a:lnTo>
                      <a:pt x="862" y="24"/>
                    </a:lnTo>
                    <a:lnTo>
                      <a:pt x="862" y="26"/>
                    </a:lnTo>
                    <a:lnTo>
                      <a:pt x="865" y="30"/>
                    </a:lnTo>
                    <a:lnTo>
                      <a:pt x="865" y="30"/>
                    </a:lnTo>
                    <a:close/>
                  </a:path>
                </a:pathLst>
              </a:custGeom>
              <a:solidFill>
                <a:srgbClr val="FF00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0619" name="Freeform 27"/>
              <p:cNvSpPr>
                <a:spLocks/>
              </p:cNvSpPr>
              <p:nvPr/>
            </p:nvSpPr>
            <p:spPr bwMode="auto">
              <a:xfrm>
                <a:off x="1900" y="245"/>
                <a:ext cx="2005" cy="246"/>
              </a:xfrm>
              <a:custGeom>
                <a:avLst/>
                <a:gdLst>
                  <a:gd name="T0" fmla="*/ 2005 w 2005"/>
                  <a:gd name="T1" fmla="*/ 23 h 246"/>
                  <a:gd name="T2" fmla="*/ 2005 w 2005"/>
                  <a:gd name="T3" fmla="*/ 34 h 246"/>
                  <a:gd name="T4" fmla="*/ 1809 w 2005"/>
                  <a:gd name="T5" fmla="*/ 56 h 246"/>
                  <a:gd name="T6" fmla="*/ 1610 w 2005"/>
                  <a:gd name="T7" fmla="*/ 77 h 246"/>
                  <a:gd name="T8" fmla="*/ 1412 w 2005"/>
                  <a:gd name="T9" fmla="*/ 98 h 246"/>
                  <a:gd name="T10" fmla="*/ 1216 w 2005"/>
                  <a:gd name="T11" fmla="*/ 119 h 246"/>
                  <a:gd name="T12" fmla="*/ 1017 w 2005"/>
                  <a:gd name="T13" fmla="*/ 141 h 246"/>
                  <a:gd name="T14" fmla="*/ 819 w 2005"/>
                  <a:gd name="T15" fmla="*/ 161 h 246"/>
                  <a:gd name="T16" fmla="*/ 620 w 2005"/>
                  <a:gd name="T17" fmla="*/ 183 h 246"/>
                  <a:gd name="T18" fmla="*/ 421 w 2005"/>
                  <a:gd name="T19" fmla="*/ 203 h 246"/>
                  <a:gd name="T20" fmla="*/ 220 w 2005"/>
                  <a:gd name="T21" fmla="*/ 224 h 246"/>
                  <a:gd name="T22" fmla="*/ 19 w 2005"/>
                  <a:gd name="T23" fmla="*/ 246 h 246"/>
                  <a:gd name="T24" fmla="*/ 17 w 2005"/>
                  <a:gd name="T25" fmla="*/ 242 h 246"/>
                  <a:gd name="T26" fmla="*/ 15 w 2005"/>
                  <a:gd name="T27" fmla="*/ 239 h 246"/>
                  <a:gd name="T28" fmla="*/ 12 w 2005"/>
                  <a:gd name="T29" fmla="*/ 235 h 246"/>
                  <a:gd name="T30" fmla="*/ 10 w 2005"/>
                  <a:gd name="T31" fmla="*/ 232 h 246"/>
                  <a:gd name="T32" fmla="*/ 5 w 2005"/>
                  <a:gd name="T33" fmla="*/ 229 h 246"/>
                  <a:gd name="T34" fmla="*/ 2 w 2005"/>
                  <a:gd name="T35" fmla="*/ 224 h 246"/>
                  <a:gd name="T36" fmla="*/ 2 w 2005"/>
                  <a:gd name="T37" fmla="*/ 221 h 246"/>
                  <a:gd name="T38" fmla="*/ 0 w 2005"/>
                  <a:gd name="T39" fmla="*/ 217 h 246"/>
                  <a:gd name="T40" fmla="*/ 0 w 2005"/>
                  <a:gd name="T41" fmla="*/ 213 h 246"/>
                  <a:gd name="T42" fmla="*/ 2 w 2005"/>
                  <a:gd name="T43" fmla="*/ 208 h 246"/>
                  <a:gd name="T44" fmla="*/ 159 w 2005"/>
                  <a:gd name="T45" fmla="*/ 183 h 246"/>
                  <a:gd name="T46" fmla="*/ 319 w 2005"/>
                  <a:gd name="T47" fmla="*/ 161 h 246"/>
                  <a:gd name="T48" fmla="*/ 480 w 2005"/>
                  <a:gd name="T49" fmla="*/ 141 h 246"/>
                  <a:gd name="T50" fmla="*/ 642 w 2005"/>
                  <a:gd name="T51" fmla="*/ 121 h 246"/>
                  <a:gd name="T52" fmla="*/ 806 w 2005"/>
                  <a:gd name="T53" fmla="*/ 104 h 246"/>
                  <a:gd name="T54" fmla="*/ 970 w 2005"/>
                  <a:gd name="T55" fmla="*/ 87 h 246"/>
                  <a:gd name="T56" fmla="*/ 1135 w 2005"/>
                  <a:gd name="T57" fmla="*/ 71 h 246"/>
                  <a:gd name="T58" fmla="*/ 1301 w 2005"/>
                  <a:gd name="T59" fmla="*/ 54 h 246"/>
                  <a:gd name="T60" fmla="*/ 1468 w 2005"/>
                  <a:gd name="T61" fmla="*/ 38 h 246"/>
                  <a:gd name="T62" fmla="*/ 1635 w 2005"/>
                  <a:gd name="T63" fmla="*/ 19 h 246"/>
                  <a:gd name="T64" fmla="*/ 1667 w 2005"/>
                  <a:gd name="T65" fmla="*/ 17 h 246"/>
                  <a:gd name="T66" fmla="*/ 1698 w 2005"/>
                  <a:gd name="T67" fmla="*/ 15 h 246"/>
                  <a:gd name="T68" fmla="*/ 1735 w 2005"/>
                  <a:gd name="T69" fmla="*/ 11 h 246"/>
                  <a:gd name="T70" fmla="*/ 1772 w 2005"/>
                  <a:gd name="T71" fmla="*/ 9 h 246"/>
                  <a:gd name="T72" fmla="*/ 1811 w 2005"/>
                  <a:gd name="T73" fmla="*/ 6 h 246"/>
                  <a:gd name="T74" fmla="*/ 1850 w 2005"/>
                  <a:gd name="T75" fmla="*/ 3 h 246"/>
                  <a:gd name="T76" fmla="*/ 1887 w 2005"/>
                  <a:gd name="T77" fmla="*/ 1 h 246"/>
                  <a:gd name="T78" fmla="*/ 1926 w 2005"/>
                  <a:gd name="T79" fmla="*/ 0 h 246"/>
                  <a:gd name="T80" fmla="*/ 1963 w 2005"/>
                  <a:gd name="T81" fmla="*/ 0 h 246"/>
                  <a:gd name="T82" fmla="*/ 1997 w 2005"/>
                  <a:gd name="T83" fmla="*/ 2 h 246"/>
                  <a:gd name="T84" fmla="*/ 2005 w 2005"/>
                  <a:gd name="T85" fmla="*/ 23 h 246"/>
                  <a:gd name="T86" fmla="*/ 2005 w 2005"/>
                  <a:gd name="T87" fmla="*/ 23 h 2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005" h="246">
                    <a:moveTo>
                      <a:pt x="2005" y="23"/>
                    </a:moveTo>
                    <a:lnTo>
                      <a:pt x="2005" y="34"/>
                    </a:lnTo>
                    <a:lnTo>
                      <a:pt x="1809" y="56"/>
                    </a:lnTo>
                    <a:lnTo>
                      <a:pt x="1610" y="77"/>
                    </a:lnTo>
                    <a:lnTo>
                      <a:pt x="1412" y="98"/>
                    </a:lnTo>
                    <a:lnTo>
                      <a:pt x="1216" y="119"/>
                    </a:lnTo>
                    <a:lnTo>
                      <a:pt x="1017" y="141"/>
                    </a:lnTo>
                    <a:lnTo>
                      <a:pt x="819" y="161"/>
                    </a:lnTo>
                    <a:lnTo>
                      <a:pt x="620" y="183"/>
                    </a:lnTo>
                    <a:lnTo>
                      <a:pt x="421" y="203"/>
                    </a:lnTo>
                    <a:lnTo>
                      <a:pt x="220" y="224"/>
                    </a:lnTo>
                    <a:lnTo>
                      <a:pt x="19" y="246"/>
                    </a:lnTo>
                    <a:lnTo>
                      <a:pt x="17" y="242"/>
                    </a:lnTo>
                    <a:lnTo>
                      <a:pt x="15" y="239"/>
                    </a:lnTo>
                    <a:lnTo>
                      <a:pt x="12" y="235"/>
                    </a:lnTo>
                    <a:lnTo>
                      <a:pt x="10" y="232"/>
                    </a:lnTo>
                    <a:lnTo>
                      <a:pt x="5" y="229"/>
                    </a:lnTo>
                    <a:lnTo>
                      <a:pt x="2" y="224"/>
                    </a:lnTo>
                    <a:lnTo>
                      <a:pt x="2" y="221"/>
                    </a:lnTo>
                    <a:lnTo>
                      <a:pt x="0" y="217"/>
                    </a:lnTo>
                    <a:lnTo>
                      <a:pt x="0" y="213"/>
                    </a:lnTo>
                    <a:lnTo>
                      <a:pt x="2" y="208"/>
                    </a:lnTo>
                    <a:lnTo>
                      <a:pt x="159" y="183"/>
                    </a:lnTo>
                    <a:lnTo>
                      <a:pt x="319" y="161"/>
                    </a:lnTo>
                    <a:lnTo>
                      <a:pt x="480" y="141"/>
                    </a:lnTo>
                    <a:lnTo>
                      <a:pt x="642" y="121"/>
                    </a:lnTo>
                    <a:lnTo>
                      <a:pt x="806" y="104"/>
                    </a:lnTo>
                    <a:lnTo>
                      <a:pt x="970" y="87"/>
                    </a:lnTo>
                    <a:lnTo>
                      <a:pt x="1135" y="71"/>
                    </a:lnTo>
                    <a:lnTo>
                      <a:pt x="1301" y="54"/>
                    </a:lnTo>
                    <a:lnTo>
                      <a:pt x="1468" y="38"/>
                    </a:lnTo>
                    <a:lnTo>
                      <a:pt x="1635" y="19"/>
                    </a:lnTo>
                    <a:lnTo>
                      <a:pt x="1667" y="17"/>
                    </a:lnTo>
                    <a:lnTo>
                      <a:pt x="1698" y="15"/>
                    </a:lnTo>
                    <a:lnTo>
                      <a:pt x="1735" y="11"/>
                    </a:lnTo>
                    <a:lnTo>
                      <a:pt x="1772" y="9"/>
                    </a:lnTo>
                    <a:lnTo>
                      <a:pt x="1811" y="6"/>
                    </a:lnTo>
                    <a:lnTo>
                      <a:pt x="1850" y="3"/>
                    </a:lnTo>
                    <a:lnTo>
                      <a:pt x="1887" y="1"/>
                    </a:lnTo>
                    <a:lnTo>
                      <a:pt x="1926" y="0"/>
                    </a:lnTo>
                    <a:lnTo>
                      <a:pt x="1963" y="0"/>
                    </a:lnTo>
                    <a:lnTo>
                      <a:pt x="1997" y="2"/>
                    </a:lnTo>
                    <a:lnTo>
                      <a:pt x="2005" y="23"/>
                    </a:lnTo>
                    <a:lnTo>
                      <a:pt x="2005" y="23"/>
                    </a:lnTo>
                    <a:close/>
                  </a:path>
                </a:pathLst>
              </a:custGeom>
              <a:solidFill>
                <a:srgbClr val="FFB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0620" name="Freeform 28"/>
              <p:cNvSpPr>
                <a:spLocks/>
              </p:cNvSpPr>
              <p:nvPr/>
            </p:nvSpPr>
            <p:spPr bwMode="auto">
              <a:xfrm>
                <a:off x="3358" y="349"/>
                <a:ext cx="331" cy="232"/>
              </a:xfrm>
              <a:custGeom>
                <a:avLst/>
                <a:gdLst>
                  <a:gd name="T0" fmla="*/ 204 w 331"/>
                  <a:gd name="T1" fmla="*/ 18 h 232"/>
                  <a:gd name="T2" fmla="*/ 221 w 331"/>
                  <a:gd name="T3" fmla="*/ 30 h 232"/>
                  <a:gd name="T4" fmla="*/ 228 w 331"/>
                  <a:gd name="T5" fmla="*/ 41 h 232"/>
                  <a:gd name="T6" fmla="*/ 231 w 331"/>
                  <a:gd name="T7" fmla="*/ 54 h 232"/>
                  <a:gd name="T8" fmla="*/ 221 w 331"/>
                  <a:gd name="T9" fmla="*/ 66 h 232"/>
                  <a:gd name="T10" fmla="*/ 206 w 331"/>
                  <a:gd name="T11" fmla="*/ 73 h 232"/>
                  <a:gd name="T12" fmla="*/ 191 w 331"/>
                  <a:gd name="T13" fmla="*/ 78 h 232"/>
                  <a:gd name="T14" fmla="*/ 177 w 331"/>
                  <a:gd name="T15" fmla="*/ 81 h 232"/>
                  <a:gd name="T16" fmla="*/ 164 w 331"/>
                  <a:gd name="T17" fmla="*/ 86 h 232"/>
                  <a:gd name="T18" fmla="*/ 155 w 331"/>
                  <a:gd name="T19" fmla="*/ 91 h 232"/>
                  <a:gd name="T20" fmla="*/ 167 w 331"/>
                  <a:gd name="T21" fmla="*/ 97 h 232"/>
                  <a:gd name="T22" fmla="*/ 206 w 331"/>
                  <a:gd name="T23" fmla="*/ 96 h 232"/>
                  <a:gd name="T24" fmla="*/ 250 w 331"/>
                  <a:gd name="T25" fmla="*/ 95 h 232"/>
                  <a:gd name="T26" fmla="*/ 289 w 331"/>
                  <a:gd name="T27" fmla="*/ 98 h 232"/>
                  <a:gd name="T28" fmla="*/ 319 w 331"/>
                  <a:gd name="T29" fmla="*/ 112 h 232"/>
                  <a:gd name="T30" fmla="*/ 331 w 331"/>
                  <a:gd name="T31" fmla="*/ 136 h 232"/>
                  <a:gd name="T32" fmla="*/ 329 w 331"/>
                  <a:gd name="T33" fmla="*/ 155 h 232"/>
                  <a:gd name="T34" fmla="*/ 319 w 331"/>
                  <a:gd name="T35" fmla="*/ 175 h 232"/>
                  <a:gd name="T36" fmla="*/ 302 w 331"/>
                  <a:gd name="T37" fmla="*/ 192 h 232"/>
                  <a:gd name="T38" fmla="*/ 280 w 331"/>
                  <a:gd name="T39" fmla="*/ 208 h 232"/>
                  <a:gd name="T40" fmla="*/ 255 w 331"/>
                  <a:gd name="T41" fmla="*/ 218 h 232"/>
                  <a:gd name="T42" fmla="*/ 238 w 331"/>
                  <a:gd name="T43" fmla="*/ 223 h 232"/>
                  <a:gd name="T44" fmla="*/ 218 w 331"/>
                  <a:gd name="T45" fmla="*/ 226 h 232"/>
                  <a:gd name="T46" fmla="*/ 199 w 331"/>
                  <a:gd name="T47" fmla="*/ 229 h 232"/>
                  <a:gd name="T48" fmla="*/ 179 w 331"/>
                  <a:gd name="T49" fmla="*/ 231 h 232"/>
                  <a:gd name="T50" fmla="*/ 167 w 331"/>
                  <a:gd name="T51" fmla="*/ 207 h 232"/>
                  <a:gd name="T52" fmla="*/ 150 w 331"/>
                  <a:gd name="T53" fmla="*/ 159 h 232"/>
                  <a:gd name="T54" fmla="*/ 118 w 331"/>
                  <a:gd name="T55" fmla="*/ 114 h 232"/>
                  <a:gd name="T56" fmla="*/ 76 w 331"/>
                  <a:gd name="T57" fmla="*/ 71 h 232"/>
                  <a:gd name="T58" fmla="*/ 27 w 331"/>
                  <a:gd name="T59" fmla="*/ 30 h 232"/>
                  <a:gd name="T60" fmla="*/ 17 w 331"/>
                  <a:gd name="T61" fmla="*/ 6 h 232"/>
                  <a:gd name="T62" fmla="*/ 57 w 331"/>
                  <a:gd name="T63" fmla="*/ 1 h 232"/>
                  <a:gd name="T64" fmla="*/ 101 w 331"/>
                  <a:gd name="T65" fmla="*/ 0 h 232"/>
                  <a:gd name="T66" fmla="*/ 142 w 331"/>
                  <a:gd name="T67" fmla="*/ 1 h 232"/>
                  <a:gd name="T68" fmla="*/ 179 w 331"/>
                  <a:gd name="T69" fmla="*/ 8 h 232"/>
                  <a:gd name="T70" fmla="*/ 194 w 331"/>
                  <a:gd name="T71" fmla="*/ 13 h 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31" h="232">
                    <a:moveTo>
                      <a:pt x="194" y="13"/>
                    </a:moveTo>
                    <a:lnTo>
                      <a:pt x="204" y="18"/>
                    </a:lnTo>
                    <a:lnTo>
                      <a:pt x="213" y="23"/>
                    </a:lnTo>
                    <a:lnTo>
                      <a:pt x="221" y="30"/>
                    </a:lnTo>
                    <a:lnTo>
                      <a:pt x="226" y="35"/>
                    </a:lnTo>
                    <a:lnTo>
                      <a:pt x="228" y="41"/>
                    </a:lnTo>
                    <a:lnTo>
                      <a:pt x="231" y="48"/>
                    </a:lnTo>
                    <a:lnTo>
                      <a:pt x="231" y="54"/>
                    </a:lnTo>
                    <a:lnTo>
                      <a:pt x="228" y="61"/>
                    </a:lnTo>
                    <a:lnTo>
                      <a:pt x="221" y="66"/>
                    </a:lnTo>
                    <a:lnTo>
                      <a:pt x="213" y="71"/>
                    </a:lnTo>
                    <a:lnTo>
                      <a:pt x="206" y="73"/>
                    </a:lnTo>
                    <a:lnTo>
                      <a:pt x="199" y="75"/>
                    </a:lnTo>
                    <a:lnTo>
                      <a:pt x="191" y="78"/>
                    </a:lnTo>
                    <a:lnTo>
                      <a:pt x="184" y="80"/>
                    </a:lnTo>
                    <a:lnTo>
                      <a:pt x="177" y="81"/>
                    </a:lnTo>
                    <a:lnTo>
                      <a:pt x="169" y="83"/>
                    </a:lnTo>
                    <a:lnTo>
                      <a:pt x="164" y="86"/>
                    </a:lnTo>
                    <a:lnTo>
                      <a:pt x="157" y="88"/>
                    </a:lnTo>
                    <a:lnTo>
                      <a:pt x="155" y="91"/>
                    </a:lnTo>
                    <a:lnTo>
                      <a:pt x="150" y="95"/>
                    </a:lnTo>
                    <a:lnTo>
                      <a:pt x="167" y="97"/>
                    </a:lnTo>
                    <a:lnTo>
                      <a:pt x="187" y="97"/>
                    </a:lnTo>
                    <a:lnTo>
                      <a:pt x="206" y="96"/>
                    </a:lnTo>
                    <a:lnTo>
                      <a:pt x="228" y="95"/>
                    </a:lnTo>
                    <a:lnTo>
                      <a:pt x="250" y="95"/>
                    </a:lnTo>
                    <a:lnTo>
                      <a:pt x="270" y="95"/>
                    </a:lnTo>
                    <a:lnTo>
                      <a:pt x="289" y="98"/>
                    </a:lnTo>
                    <a:lnTo>
                      <a:pt x="307" y="103"/>
                    </a:lnTo>
                    <a:lnTo>
                      <a:pt x="319" y="112"/>
                    </a:lnTo>
                    <a:lnTo>
                      <a:pt x="326" y="125"/>
                    </a:lnTo>
                    <a:lnTo>
                      <a:pt x="331" y="136"/>
                    </a:lnTo>
                    <a:lnTo>
                      <a:pt x="331" y="146"/>
                    </a:lnTo>
                    <a:lnTo>
                      <a:pt x="329" y="155"/>
                    </a:lnTo>
                    <a:lnTo>
                      <a:pt x="326" y="166"/>
                    </a:lnTo>
                    <a:lnTo>
                      <a:pt x="319" y="175"/>
                    </a:lnTo>
                    <a:lnTo>
                      <a:pt x="312" y="183"/>
                    </a:lnTo>
                    <a:lnTo>
                      <a:pt x="302" y="192"/>
                    </a:lnTo>
                    <a:lnTo>
                      <a:pt x="292" y="200"/>
                    </a:lnTo>
                    <a:lnTo>
                      <a:pt x="280" y="208"/>
                    </a:lnTo>
                    <a:lnTo>
                      <a:pt x="265" y="215"/>
                    </a:lnTo>
                    <a:lnTo>
                      <a:pt x="255" y="218"/>
                    </a:lnTo>
                    <a:lnTo>
                      <a:pt x="248" y="222"/>
                    </a:lnTo>
                    <a:lnTo>
                      <a:pt x="238" y="223"/>
                    </a:lnTo>
                    <a:lnTo>
                      <a:pt x="228" y="225"/>
                    </a:lnTo>
                    <a:lnTo>
                      <a:pt x="218" y="226"/>
                    </a:lnTo>
                    <a:lnTo>
                      <a:pt x="209" y="227"/>
                    </a:lnTo>
                    <a:lnTo>
                      <a:pt x="199" y="229"/>
                    </a:lnTo>
                    <a:lnTo>
                      <a:pt x="189" y="230"/>
                    </a:lnTo>
                    <a:lnTo>
                      <a:pt x="179" y="231"/>
                    </a:lnTo>
                    <a:lnTo>
                      <a:pt x="169" y="232"/>
                    </a:lnTo>
                    <a:lnTo>
                      <a:pt x="167" y="207"/>
                    </a:lnTo>
                    <a:lnTo>
                      <a:pt x="160" y="183"/>
                    </a:lnTo>
                    <a:lnTo>
                      <a:pt x="150" y="159"/>
                    </a:lnTo>
                    <a:lnTo>
                      <a:pt x="135" y="136"/>
                    </a:lnTo>
                    <a:lnTo>
                      <a:pt x="118" y="114"/>
                    </a:lnTo>
                    <a:lnTo>
                      <a:pt x="98" y="93"/>
                    </a:lnTo>
                    <a:lnTo>
                      <a:pt x="76" y="71"/>
                    </a:lnTo>
                    <a:lnTo>
                      <a:pt x="52" y="50"/>
                    </a:lnTo>
                    <a:lnTo>
                      <a:pt x="27" y="30"/>
                    </a:lnTo>
                    <a:lnTo>
                      <a:pt x="0" y="9"/>
                    </a:lnTo>
                    <a:lnTo>
                      <a:pt x="17" y="6"/>
                    </a:lnTo>
                    <a:lnTo>
                      <a:pt x="37" y="3"/>
                    </a:lnTo>
                    <a:lnTo>
                      <a:pt x="57" y="1"/>
                    </a:lnTo>
                    <a:lnTo>
                      <a:pt x="79" y="0"/>
                    </a:lnTo>
                    <a:lnTo>
                      <a:pt x="101" y="0"/>
                    </a:lnTo>
                    <a:lnTo>
                      <a:pt x="120" y="0"/>
                    </a:lnTo>
                    <a:lnTo>
                      <a:pt x="142" y="1"/>
                    </a:lnTo>
                    <a:lnTo>
                      <a:pt x="162" y="5"/>
                    </a:lnTo>
                    <a:lnTo>
                      <a:pt x="179" y="8"/>
                    </a:lnTo>
                    <a:lnTo>
                      <a:pt x="194" y="13"/>
                    </a:lnTo>
                    <a:lnTo>
                      <a:pt x="194" y="13"/>
                    </a:ln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0621" name="Freeform 29"/>
              <p:cNvSpPr>
                <a:spLocks/>
              </p:cNvSpPr>
              <p:nvPr/>
            </p:nvSpPr>
            <p:spPr bwMode="auto">
              <a:xfrm>
                <a:off x="2405" y="362"/>
                <a:ext cx="1095" cy="609"/>
              </a:xfrm>
              <a:custGeom>
                <a:avLst/>
                <a:gdLst>
                  <a:gd name="T0" fmla="*/ 1059 w 1095"/>
                  <a:gd name="T1" fmla="*/ 118 h 609"/>
                  <a:gd name="T2" fmla="*/ 1095 w 1095"/>
                  <a:gd name="T3" fmla="*/ 205 h 609"/>
                  <a:gd name="T4" fmla="*/ 1078 w 1095"/>
                  <a:gd name="T5" fmla="*/ 293 h 609"/>
                  <a:gd name="T6" fmla="*/ 1022 w 1095"/>
                  <a:gd name="T7" fmla="*/ 379 h 609"/>
                  <a:gd name="T8" fmla="*/ 943 w 1095"/>
                  <a:gd name="T9" fmla="*/ 460 h 609"/>
                  <a:gd name="T10" fmla="*/ 870 w 1095"/>
                  <a:gd name="T11" fmla="*/ 516 h 609"/>
                  <a:gd name="T12" fmla="*/ 796 w 1095"/>
                  <a:gd name="T13" fmla="*/ 552 h 609"/>
                  <a:gd name="T14" fmla="*/ 713 w 1095"/>
                  <a:gd name="T15" fmla="*/ 582 h 609"/>
                  <a:gd name="T16" fmla="*/ 622 w 1095"/>
                  <a:gd name="T17" fmla="*/ 603 h 609"/>
                  <a:gd name="T18" fmla="*/ 522 w 1095"/>
                  <a:gd name="T19" fmla="*/ 609 h 609"/>
                  <a:gd name="T20" fmla="*/ 402 w 1095"/>
                  <a:gd name="T21" fmla="*/ 596 h 609"/>
                  <a:gd name="T22" fmla="*/ 284 w 1095"/>
                  <a:gd name="T23" fmla="*/ 568 h 609"/>
                  <a:gd name="T24" fmla="*/ 184 w 1095"/>
                  <a:gd name="T25" fmla="*/ 524 h 609"/>
                  <a:gd name="T26" fmla="*/ 103 w 1095"/>
                  <a:gd name="T27" fmla="*/ 473 h 609"/>
                  <a:gd name="T28" fmla="*/ 41 w 1095"/>
                  <a:gd name="T29" fmla="*/ 417 h 609"/>
                  <a:gd name="T30" fmla="*/ 5 w 1095"/>
                  <a:gd name="T31" fmla="*/ 355 h 609"/>
                  <a:gd name="T32" fmla="*/ 0 w 1095"/>
                  <a:gd name="T33" fmla="*/ 292 h 609"/>
                  <a:gd name="T34" fmla="*/ 17 w 1095"/>
                  <a:gd name="T35" fmla="*/ 230 h 609"/>
                  <a:gd name="T36" fmla="*/ 54 w 1095"/>
                  <a:gd name="T37" fmla="*/ 171 h 609"/>
                  <a:gd name="T38" fmla="*/ 100 w 1095"/>
                  <a:gd name="T39" fmla="*/ 115 h 609"/>
                  <a:gd name="T40" fmla="*/ 139 w 1095"/>
                  <a:gd name="T41" fmla="*/ 84 h 609"/>
                  <a:gd name="T42" fmla="*/ 166 w 1095"/>
                  <a:gd name="T43" fmla="*/ 78 h 609"/>
                  <a:gd name="T44" fmla="*/ 191 w 1095"/>
                  <a:gd name="T45" fmla="*/ 73 h 609"/>
                  <a:gd name="T46" fmla="*/ 215 w 1095"/>
                  <a:gd name="T47" fmla="*/ 70 h 609"/>
                  <a:gd name="T48" fmla="*/ 242 w 1095"/>
                  <a:gd name="T49" fmla="*/ 73 h 609"/>
                  <a:gd name="T50" fmla="*/ 247 w 1095"/>
                  <a:gd name="T51" fmla="*/ 76 h 609"/>
                  <a:gd name="T52" fmla="*/ 230 w 1095"/>
                  <a:gd name="T53" fmla="*/ 80 h 609"/>
                  <a:gd name="T54" fmla="*/ 215 w 1095"/>
                  <a:gd name="T55" fmla="*/ 85 h 609"/>
                  <a:gd name="T56" fmla="*/ 201 w 1095"/>
                  <a:gd name="T57" fmla="*/ 92 h 609"/>
                  <a:gd name="T58" fmla="*/ 189 w 1095"/>
                  <a:gd name="T59" fmla="*/ 100 h 609"/>
                  <a:gd name="T60" fmla="*/ 184 w 1095"/>
                  <a:gd name="T61" fmla="*/ 116 h 609"/>
                  <a:gd name="T62" fmla="*/ 220 w 1095"/>
                  <a:gd name="T63" fmla="*/ 109 h 609"/>
                  <a:gd name="T64" fmla="*/ 262 w 1095"/>
                  <a:gd name="T65" fmla="*/ 100 h 609"/>
                  <a:gd name="T66" fmla="*/ 304 w 1095"/>
                  <a:gd name="T67" fmla="*/ 92 h 609"/>
                  <a:gd name="T68" fmla="*/ 350 w 1095"/>
                  <a:gd name="T69" fmla="*/ 90 h 609"/>
                  <a:gd name="T70" fmla="*/ 397 w 1095"/>
                  <a:gd name="T71" fmla="*/ 96 h 609"/>
                  <a:gd name="T72" fmla="*/ 407 w 1095"/>
                  <a:gd name="T73" fmla="*/ 90 h 609"/>
                  <a:gd name="T74" fmla="*/ 409 w 1095"/>
                  <a:gd name="T75" fmla="*/ 84 h 609"/>
                  <a:gd name="T76" fmla="*/ 407 w 1095"/>
                  <a:gd name="T77" fmla="*/ 78 h 609"/>
                  <a:gd name="T78" fmla="*/ 402 w 1095"/>
                  <a:gd name="T79" fmla="*/ 73 h 609"/>
                  <a:gd name="T80" fmla="*/ 397 w 1095"/>
                  <a:gd name="T81" fmla="*/ 67 h 609"/>
                  <a:gd name="T82" fmla="*/ 392 w 1095"/>
                  <a:gd name="T83" fmla="*/ 67 h 609"/>
                  <a:gd name="T84" fmla="*/ 387 w 1095"/>
                  <a:gd name="T85" fmla="*/ 67 h 609"/>
                  <a:gd name="T86" fmla="*/ 380 w 1095"/>
                  <a:gd name="T87" fmla="*/ 66 h 609"/>
                  <a:gd name="T88" fmla="*/ 375 w 1095"/>
                  <a:gd name="T89" fmla="*/ 65 h 609"/>
                  <a:gd name="T90" fmla="*/ 372 w 1095"/>
                  <a:gd name="T91" fmla="*/ 61 h 609"/>
                  <a:gd name="T92" fmla="*/ 426 w 1095"/>
                  <a:gd name="T93" fmla="*/ 52 h 609"/>
                  <a:gd name="T94" fmla="*/ 537 w 1095"/>
                  <a:gd name="T95" fmla="*/ 42 h 609"/>
                  <a:gd name="T96" fmla="*/ 647 w 1095"/>
                  <a:gd name="T97" fmla="*/ 29 h 609"/>
                  <a:gd name="T98" fmla="*/ 755 w 1095"/>
                  <a:gd name="T99" fmla="*/ 18 h 609"/>
                  <a:gd name="T100" fmla="*/ 865 w 1095"/>
                  <a:gd name="T101" fmla="*/ 6 h 609"/>
                  <a:gd name="T102" fmla="*/ 1015 w 1095"/>
                  <a:gd name="T103" fmla="*/ 75 h 6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95" h="609">
                    <a:moveTo>
                      <a:pt x="1015" y="75"/>
                    </a:moveTo>
                    <a:lnTo>
                      <a:pt x="1059" y="118"/>
                    </a:lnTo>
                    <a:lnTo>
                      <a:pt x="1083" y="162"/>
                    </a:lnTo>
                    <a:lnTo>
                      <a:pt x="1095" y="205"/>
                    </a:lnTo>
                    <a:lnTo>
                      <a:pt x="1091" y="249"/>
                    </a:lnTo>
                    <a:lnTo>
                      <a:pt x="1078" y="293"/>
                    </a:lnTo>
                    <a:lnTo>
                      <a:pt x="1054" y="337"/>
                    </a:lnTo>
                    <a:lnTo>
                      <a:pt x="1022" y="379"/>
                    </a:lnTo>
                    <a:lnTo>
                      <a:pt x="985" y="420"/>
                    </a:lnTo>
                    <a:lnTo>
                      <a:pt x="943" y="460"/>
                    </a:lnTo>
                    <a:lnTo>
                      <a:pt x="902" y="499"/>
                    </a:lnTo>
                    <a:lnTo>
                      <a:pt x="870" y="516"/>
                    </a:lnTo>
                    <a:lnTo>
                      <a:pt x="833" y="534"/>
                    </a:lnTo>
                    <a:lnTo>
                      <a:pt x="796" y="552"/>
                    </a:lnTo>
                    <a:lnTo>
                      <a:pt x="757" y="568"/>
                    </a:lnTo>
                    <a:lnTo>
                      <a:pt x="713" y="582"/>
                    </a:lnTo>
                    <a:lnTo>
                      <a:pt x="669" y="594"/>
                    </a:lnTo>
                    <a:lnTo>
                      <a:pt x="622" y="603"/>
                    </a:lnTo>
                    <a:lnTo>
                      <a:pt x="571" y="609"/>
                    </a:lnTo>
                    <a:lnTo>
                      <a:pt x="522" y="609"/>
                    </a:lnTo>
                    <a:lnTo>
                      <a:pt x="468" y="605"/>
                    </a:lnTo>
                    <a:lnTo>
                      <a:pt x="402" y="596"/>
                    </a:lnTo>
                    <a:lnTo>
                      <a:pt x="340" y="584"/>
                    </a:lnTo>
                    <a:lnTo>
                      <a:pt x="284" y="568"/>
                    </a:lnTo>
                    <a:lnTo>
                      <a:pt x="233" y="547"/>
                    </a:lnTo>
                    <a:lnTo>
                      <a:pt x="184" y="524"/>
                    </a:lnTo>
                    <a:lnTo>
                      <a:pt x="142" y="500"/>
                    </a:lnTo>
                    <a:lnTo>
                      <a:pt x="103" y="473"/>
                    </a:lnTo>
                    <a:lnTo>
                      <a:pt x="71" y="445"/>
                    </a:lnTo>
                    <a:lnTo>
                      <a:pt x="41" y="417"/>
                    </a:lnTo>
                    <a:lnTo>
                      <a:pt x="19" y="387"/>
                    </a:lnTo>
                    <a:lnTo>
                      <a:pt x="5" y="355"/>
                    </a:lnTo>
                    <a:lnTo>
                      <a:pt x="0" y="323"/>
                    </a:lnTo>
                    <a:lnTo>
                      <a:pt x="0" y="292"/>
                    </a:lnTo>
                    <a:lnTo>
                      <a:pt x="5" y="261"/>
                    </a:lnTo>
                    <a:lnTo>
                      <a:pt x="17" y="230"/>
                    </a:lnTo>
                    <a:lnTo>
                      <a:pt x="34" y="201"/>
                    </a:lnTo>
                    <a:lnTo>
                      <a:pt x="54" y="171"/>
                    </a:lnTo>
                    <a:lnTo>
                      <a:pt x="76" y="142"/>
                    </a:lnTo>
                    <a:lnTo>
                      <a:pt x="100" y="115"/>
                    </a:lnTo>
                    <a:lnTo>
                      <a:pt x="125" y="88"/>
                    </a:lnTo>
                    <a:lnTo>
                      <a:pt x="139" y="84"/>
                    </a:lnTo>
                    <a:lnTo>
                      <a:pt x="154" y="82"/>
                    </a:lnTo>
                    <a:lnTo>
                      <a:pt x="166" y="78"/>
                    </a:lnTo>
                    <a:lnTo>
                      <a:pt x="179" y="76"/>
                    </a:lnTo>
                    <a:lnTo>
                      <a:pt x="191" y="73"/>
                    </a:lnTo>
                    <a:lnTo>
                      <a:pt x="203" y="72"/>
                    </a:lnTo>
                    <a:lnTo>
                      <a:pt x="215" y="70"/>
                    </a:lnTo>
                    <a:lnTo>
                      <a:pt x="230" y="70"/>
                    </a:lnTo>
                    <a:lnTo>
                      <a:pt x="242" y="73"/>
                    </a:lnTo>
                    <a:lnTo>
                      <a:pt x="257" y="75"/>
                    </a:lnTo>
                    <a:lnTo>
                      <a:pt x="247" y="76"/>
                    </a:lnTo>
                    <a:lnTo>
                      <a:pt x="240" y="77"/>
                    </a:lnTo>
                    <a:lnTo>
                      <a:pt x="230" y="80"/>
                    </a:lnTo>
                    <a:lnTo>
                      <a:pt x="223" y="82"/>
                    </a:lnTo>
                    <a:lnTo>
                      <a:pt x="215" y="85"/>
                    </a:lnTo>
                    <a:lnTo>
                      <a:pt x="208" y="89"/>
                    </a:lnTo>
                    <a:lnTo>
                      <a:pt x="201" y="92"/>
                    </a:lnTo>
                    <a:lnTo>
                      <a:pt x="196" y="96"/>
                    </a:lnTo>
                    <a:lnTo>
                      <a:pt x="189" y="100"/>
                    </a:lnTo>
                    <a:lnTo>
                      <a:pt x="184" y="102"/>
                    </a:lnTo>
                    <a:lnTo>
                      <a:pt x="184" y="116"/>
                    </a:lnTo>
                    <a:lnTo>
                      <a:pt x="203" y="114"/>
                    </a:lnTo>
                    <a:lnTo>
                      <a:pt x="220" y="109"/>
                    </a:lnTo>
                    <a:lnTo>
                      <a:pt x="242" y="105"/>
                    </a:lnTo>
                    <a:lnTo>
                      <a:pt x="262" y="100"/>
                    </a:lnTo>
                    <a:lnTo>
                      <a:pt x="284" y="96"/>
                    </a:lnTo>
                    <a:lnTo>
                      <a:pt x="304" y="92"/>
                    </a:lnTo>
                    <a:lnTo>
                      <a:pt x="328" y="91"/>
                    </a:lnTo>
                    <a:lnTo>
                      <a:pt x="350" y="90"/>
                    </a:lnTo>
                    <a:lnTo>
                      <a:pt x="375" y="92"/>
                    </a:lnTo>
                    <a:lnTo>
                      <a:pt x="397" y="96"/>
                    </a:lnTo>
                    <a:lnTo>
                      <a:pt x="404" y="93"/>
                    </a:lnTo>
                    <a:lnTo>
                      <a:pt x="407" y="90"/>
                    </a:lnTo>
                    <a:lnTo>
                      <a:pt x="409" y="88"/>
                    </a:lnTo>
                    <a:lnTo>
                      <a:pt x="409" y="84"/>
                    </a:lnTo>
                    <a:lnTo>
                      <a:pt x="409" y="82"/>
                    </a:lnTo>
                    <a:lnTo>
                      <a:pt x="407" y="78"/>
                    </a:lnTo>
                    <a:lnTo>
                      <a:pt x="404" y="76"/>
                    </a:lnTo>
                    <a:lnTo>
                      <a:pt x="402" y="73"/>
                    </a:lnTo>
                    <a:lnTo>
                      <a:pt x="399" y="70"/>
                    </a:lnTo>
                    <a:lnTo>
                      <a:pt x="397" y="67"/>
                    </a:lnTo>
                    <a:lnTo>
                      <a:pt x="394" y="67"/>
                    </a:lnTo>
                    <a:lnTo>
                      <a:pt x="392" y="67"/>
                    </a:lnTo>
                    <a:lnTo>
                      <a:pt x="390" y="67"/>
                    </a:lnTo>
                    <a:lnTo>
                      <a:pt x="387" y="67"/>
                    </a:lnTo>
                    <a:lnTo>
                      <a:pt x="385" y="66"/>
                    </a:lnTo>
                    <a:lnTo>
                      <a:pt x="380" y="66"/>
                    </a:lnTo>
                    <a:lnTo>
                      <a:pt x="377" y="65"/>
                    </a:lnTo>
                    <a:lnTo>
                      <a:pt x="375" y="65"/>
                    </a:lnTo>
                    <a:lnTo>
                      <a:pt x="372" y="64"/>
                    </a:lnTo>
                    <a:lnTo>
                      <a:pt x="372" y="61"/>
                    </a:lnTo>
                    <a:lnTo>
                      <a:pt x="372" y="58"/>
                    </a:lnTo>
                    <a:lnTo>
                      <a:pt x="426" y="52"/>
                    </a:lnTo>
                    <a:lnTo>
                      <a:pt x="483" y="46"/>
                    </a:lnTo>
                    <a:lnTo>
                      <a:pt x="537" y="42"/>
                    </a:lnTo>
                    <a:lnTo>
                      <a:pt x="590" y="36"/>
                    </a:lnTo>
                    <a:lnTo>
                      <a:pt x="647" y="29"/>
                    </a:lnTo>
                    <a:lnTo>
                      <a:pt x="701" y="24"/>
                    </a:lnTo>
                    <a:lnTo>
                      <a:pt x="755" y="18"/>
                    </a:lnTo>
                    <a:lnTo>
                      <a:pt x="811" y="12"/>
                    </a:lnTo>
                    <a:lnTo>
                      <a:pt x="865" y="6"/>
                    </a:lnTo>
                    <a:lnTo>
                      <a:pt x="919" y="0"/>
                    </a:lnTo>
                    <a:lnTo>
                      <a:pt x="1015" y="75"/>
                    </a:lnTo>
                    <a:lnTo>
                      <a:pt x="1015" y="75"/>
                    </a:lnTo>
                    <a:close/>
                  </a:path>
                </a:pathLst>
              </a:custGeom>
              <a:solidFill>
                <a:srgbClr val="E2FF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0622" name="Freeform 30"/>
              <p:cNvSpPr>
                <a:spLocks/>
              </p:cNvSpPr>
              <p:nvPr/>
            </p:nvSpPr>
            <p:spPr bwMode="auto">
              <a:xfrm>
                <a:off x="3049" y="403"/>
                <a:ext cx="238" cy="47"/>
              </a:xfrm>
              <a:custGeom>
                <a:avLst/>
                <a:gdLst>
                  <a:gd name="T0" fmla="*/ 238 w 238"/>
                  <a:gd name="T1" fmla="*/ 34 h 47"/>
                  <a:gd name="T2" fmla="*/ 238 w 238"/>
                  <a:gd name="T3" fmla="*/ 47 h 47"/>
                  <a:gd name="T4" fmla="*/ 216 w 238"/>
                  <a:gd name="T5" fmla="*/ 44 h 47"/>
                  <a:gd name="T6" fmla="*/ 192 w 238"/>
                  <a:gd name="T7" fmla="*/ 41 h 47"/>
                  <a:gd name="T8" fmla="*/ 167 w 238"/>
                  <a:gd name="T9" fmla="*/ 39 h 47"/>
                  <a:gd name="T10" fmla="*/ 143 w 238"/>
                  <a:gd name="T11" fmla="*/ 36 h 47"/>
                  <a:gd name="T12" fmla="*/ 118 w 238"/>
                  <a:gd name="T13" fmla="*/ 35 h 47"/>
                  <a:gd name="T14" fmla="*/ 94 w 238"/>
                  <a:gd name="T15" fmla="*/ 35 h 47"/>
                  <a:gd name="T16" fmla="*/ 69 w 238"/>
                  <a:gd name="T17" fmla="*/ 36 h 47"/>
                  <a:gd name="T18" fmla="*/ 45 w 238"/>
                  <a:gd name="T19" fmla="*/ 37 h 47"/>
                  <a:gd name="T20" fmla="*/ 22 w 238"/>
                  <a:gd name="T21" fmla="*/ 41 h 47"/>
                  <a:gd name="T22" fmla="*/ 0 w 238"/>
                  <a:gd name="T23" fmla="*/ 47 h 47"/>
                  <a:gd name="T24" fmla="*/ 3 w 238"/>
                  <a:gd name="T25" fmla="*/ 40 h 47"/>
                  <a:gd name="T26" fmla="*/ 8 w 238"/>
                  <a:gd name="T27" fmla="*/ 33 h 47"/>
                  <a:gd name="T28" fmla="*/ 15 w 238"/>
                  <a:gd name="T29" fmla="*/ 27 h 47"/>
                  <a:gd name="T30" fmla="*/ 25 w 238"/>
                  <a:gd name="T31" fmla="*/ 23 h 47"/>
                  <a:gd name="T32" fmla="*/ 37 w 238"/>
                  <a:gd name="T33" fmla="*/ 18 h 47"/>
                  <a:gd name="T34" fmla="*/ 49 w 238"/>
                  <a:gd name="T35" fmla="*/ 13 h 47"/>
                  <a:gd name="T36" fmla="*/ 62 w 238"/>
                  <a:gd name="T37" fmla="*/ 10 h 47"/>
                  <a:gd name="T38" fmla="*/ 74 w 238"/>
                  <a:gd name="T39" fmla="*/ 7 h 47"/>
                  <a:gd name="T40" fmla="*/ 89 w 238"/>
                  <a:gd name="T41" fmla="*/ 3 h 47"/>
                  <a:gd name="T42" fmla="*/ 98 w 238"/>
                  <a:gd name="T43" fmla="*/ 0 h 47"/>
                  <a:gd name="T44" fmla="*/ 116 w 238"/>
                  <a:gd name="T45" fmla="*/ 0 h 47"/>
                  <a:gd name="T46" fmla="*/ 133 w 238"/>
                  <a:gd name="T47" fmla="*/ 0 h 47"/>
                  <a:gd name="T48" fmla="*/ 147 w 238"/>
                  <a:gd name="T49" fmla="*/ 1 h 47"/>
                  <a:gd name="T50" fmla="*/ 162 w 238"/>
                  <a:gd name="T51" fmla="*/ 4 h 47"/>
                  <a:gd name="T52" fmla="*/ 177 w 238"/>
                  <a:gd name="T53" fmla="*/ 8 h 47"/>
                  <a:gd name="T54" fmla="*/ 189 w 238"/>
                  <a:gd name="T55" fmla="*/ 12 h 47"/>
                  <a:gd name="T56" fmla="*/ 201 w 238"/>
                  <a:gd name="T57" fmla="*/ 17 h 47"/>
                  <a:gd name="T58" fmla="*/ 214 w 238"/>
                  <a:gd name="T59" fmla="*/ 23 h 47"/>
                  <a:gd name="T60" fmla="*/ 226 w 238"/>
                  <a:gd name="T61" fmla="*/ 28 h 47"/>
                  <a:gd name="T62" fmla="*/ 238 w 238"/>
                  <a:gd name="T63" fmla="*/ 34 h 47"/>
                  <a:gd name="T64" fmla="*/ 238 w 238"/>
                  <a:gd name="T65" fmla="*/ 34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38" h="47">
                    <a:moveTo>
                      <a:pt x="238" y="34"/>
                    </a:moveTo>
                    <a:lnTo>
                      <a:pt x="238" y="47"/>
                    </a:lnTo>
                    <a:lnTo>
                      <a:pt x="216" y="44"/>
                    </a:lnTo>
                    <a:lnTo>
                      <a:pt x="192" y="41"/>
                    </a:lnTo>
                    <a:lnTo>
                      <a:pt x="167" y="39"/>
                    </a:lnTo>
                    <a:lnTo>
                      <a:pt x="143" y="36"/>
                    </a:lnTo>
                    <a:lnTo>
                      <a:pt x="118" y="35"/>
                    </a:lnTo>
                    <a:lnTo>
                      <a:pt x="94" y="35"/>
                    </a:lnTo>
                    <a:lnTo>
                      <a:pt x="69" y="36"/>
                    </a:lnTo>
                    <a:lnTo>
                      <a:pt x="45" y="37"/>
                    </a:lnTo>
                    <a:lnTo>
                      <a:pt x="22" y="41"/>
                    </a:lnTo>
                    <a:lnTo>
                      <a:pt x="0" y="47"/>
                    </a:lnTo>
                    <a:lnTo>
                      <a:pt x="3" y="40"/>
                    </a:lnTo>
                    <a:lnTo>
                      <a:pt x="8" y="33"/>
                    </a:lnTo>
                    <a:lnTo>
                      <a:pt x="15" y="27"/>
                    </a:lnTo>
                    <a:lnTo>
                      <a:pt x="25" y="23"/>
                    </a:lnTo>
                    <a:lnTo>
                      <a:pt x="37" y="18"/>
                    </a:lnTo>
                    <a:lnTo>
                      <a:pt x="49" y="13"/>
                    </a:lnTo>
                    <a:lnTo>
                      <a:pt x="62" y="10"/>
                    </a:lnTo>
                    <a:lnTo>
                      <a:pt x="74" y="7"/>
                    </a:lnTo>
                    <a:lnTo>
                      <a:pt x="89" y="3"/>
                    </a:lnTo>
                    <a:lnTo>
                      <a:pt x="98" y="0"/>
                    </a:lnTo>
                    <a:lnTo>
                      <a:pt x="116" y="0"/>
                    </a:lnTo>
                    <a:lnTo>
                      <a:pt x="133" y="0"/>
                    </a:lnTo>
                    <a:lnTo>
                      <a:pt x="147" y="1"/>
                    </a:lnTo>
                    <a:lnTo>
                      <a:pt x="162" y="4"/>
                    </a:lnTo>
                    <a:lnTo>
                      <a:pt x="177" y="8"/>
                    </a:lnTo>
                    <a:lnTo>
                      <a:pt x="189" y="12"/>
                    </a:lnTo>
                    <a:lnTo>
                      <a:pt x="201" y="17"/>
                    </a:lnTo>
                    <a:lnTo>
                      <a:pt x="214" y="23"/>
                    </a:lnTo>
                    <a:lnTo>
                      <a:pt x="226" y="28"/>
                    </a:lnTo>
                    <a:lnTo>
                      <a:pt x="238" y="34"/>
                    </a:lnTo>
                    <a:lnTo>
                      <a:pt x="238" y="34"/>
                    </a:lnTo>
                    <a:close/>
                  </a:path>
                </a:pathLst>
              </a:custGeom>
              <a:solidFill>
                <a:srgbClr val="0019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0623" name="Freeform 31"/>
              <p:cNvSpPr>
                <a:spLocks/>
              </p:cNvSpPr>
              <p:nvPr/>
            </p:nvSpPr>
            <p:spPr bwMode="auto">
              <a:xfrm>
                <a:off x="2201" y="450"/>
                <a:ext cx="285" cy="209"/>
              </a:xfrm>
              <a:custGeom>
                <a:avLst/>
                <a:gdLst>
                  <a:gd name="T0" fmla="*/ 270 w 285"/>
                  <a:gd name="T1" fmla="*/ 19 h 209"/>
                  <a:gd name="T2" fmla="*/ 238 w 285"/>
                  <a:gd name="T3" fmla="*/ 59 h 209"/>
                  <a:gd name="T4" fmla="*/ 209 w 285"/>
                  <a:gd name="T5" fmla="*/ 100 h 209"/>
                  <a:gd name="T6" fmla="*/ 184 w 285"/>
                  <a:gd name="T7" fmla="*/ 141 h 209"/>
                  <a:gd name="T8" fmla="*/ 169 w 285"/>
                  <a:gd name="T9" fmla="*/ 184 h 209"/>
                  <a:gd name="T10" fmla="*/ 157 w 285"/>
                  <a:gd name="T11" fmla="*/ 208 h 209"/>
                  <a:gd name="T12" fmla="*/ 138 w 285"/>
                  <a:gd name="T13" fmla="*/ 209 h 209"/>
                  <a:gd name="T14" fmla="*/ 116 w 285"/>
                  <a:gd name="T15" fmla="*/ 206 h 209"/>
                  <a:gd name="T16" fmla="*/ 93 w 285"/>
                  <a:gd name="T17" fmla="*/ 203 h 209"/>
                  <a:gd name="T18" fmla="*/ 74 w 285"/>
                  <a:gd name="T19" fmla="*/ 198 h 209"/>
                  <a:gd name="T20" fmla="*/ 54 w 285"/>
                  <a:gd name="T21" fmla="*/ 190 h 209"/>
                  <a:gd name="T22" fmla="*/ 42 w 285"/>
                  <a:gd name="T23" fmla="*/ 180 h 209"/>
                  <a:gd name="T24" fmla="*/ 37 w 285"/>
                  <a:gd name="T25" fmla="*/ 168 h 209"/>
                  <a:gd name="T26" fmla="*/ 42 w 285"/>
                  <a:gd name="T27" fmla="*/ 156 h 209"/>
                  <a:gd name="T28" fmla="*/ 54 w 285"/>
                  <a:gd name="T29" fmla="*/ 145 h 209"/>
                  <a:gd name="T30" fmla="*/ 69 w 285"/>
                  <a:gd name="T31" fmla="*/ 136 h 209"/>
                  <a:gd name="T32" fmla="*/ 76 w 285"/>
                  <a:gd name="T33" fmla="*/ 132 h 209"/>
                  <a:gd name="T34" fmla="*/ 89 w 285"/>
                  <a:gd name="T35" fmla="*/ 130 h 209"/>
                  <a:gd name="T36" fmla="*/ 98 w 285"/>
                  <a:gd name="T37" fmla="*/ 128 h 209"/>
                  <a:gd name="T38" fmla="*/ 101 w 285"/>
                  <a:gd name="T39" fmla="*/ 122 h 209"/>
                  <a:gd name="T40" fmla="*/ 89 w 285"/>
                  <a:gd name="T41" fmla="*/ 115 h 209"/>
                  <a:gd name="T42" fmla="*/ 69 w 285"/>
                  <a:gd name="T43" fmla="*/ 114 h 209"/>
                  <a:gd name="T44" fmla="*/ 49 w 285"/>
                  <a:gd name="T45" fmla="*/ 116 h 209"/>
                  <a:gd name="T46" fmla="*/ 32 w 285"/>
                  <a:gd name="T47" fmla="*/ 118 h 209"/>
                  <a:gd name="T48" fmla="*/ 13 w 285"/>
                  <a:gd name="T49" fmla="*/ 117 h 209"/>
                  <a:gd name="T50" fmla="*/ 0 w 285"/>
                  <a:gd name="T51" fmla="*/ 102 h 209"/>
                  <a:gd name="T52" fmla="*/ 8 w 285"/>
                  <a:gd name="T53" fmla="*/ 80 h 209"/>
                  <a:gd name="T54" fmla="*/ 27 w 285"/>
                  <a:gd name="T55" fmla="*/ 56 h 209"/>
                  <a:gd name="T56" fmla="*/ 57 w 285"/>
                  <a:gd name="T57" fmla="*/ 35 h 209"/>
                  <a:gd name="T58" fmla="*/ 93 w 285"/>
                  <a:gd name="T59" fmla="*/ 18 h 209"/>
                  <a:gd name="T60" fmla="*/ 133 w 285"/>
                  <a:gd name="T61" fmla="*/ 10 h 209"/>
                  <a:gd name="T62" fmla="*/ 167 w 285"/>
                  <a:gd name="T63" fmla="*/ 8 h 209"/>
                  <a:gd name="T64" fmla="*/ 201 w 285"/>
                  <a:gd name="T65" fmla="*/ 5 h 209"/>
                  <a:gd name="T66" fmla="*/ 236 w 285"/>
                  <a:gd name="T67" fmla="*/ 3 h 209"/>
                  <a:gd name="T68" fmla="*/ 270 w 285"/>
                  <a:gd name="T69" fmla="*/ 1 h 209"/>
                  <a:gd name="T70" fmla="*/ 285 w 285"/>
                  <a:gd name="T71" fmla="*/ 0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85" h="209">
                    <a:moveTo>
                      <a:pt x="285" y="0"/>
                    </a:moveTo>
                    <a:lnTo>
                      <a:pt x="270" y="19"/>
                    </a:lnTo>
                    <a:lnTo>
                      <a:pt x="253" y="38"/>
                    </a:lnTo>
                    <a:lnTo>
                      <a:pt x="238" y="59"/>
                    </a:lnTo>
                    <a:lnTo>
                      <a:pt x="221" y="80"/>
                    </a:lnTo>
                    <a:lnTo>
                      <a:pt x="209" y="100"/>
                    </a:lnTo>
                    <a:lnTo>
                      <a:pt x="194" y="121"/>
                    </a:lnTo>
                    <a:lnTo>
                      <a:pt x="184" y="141"/>
                    </a:lnTo>
                    <a:lnTo>
                      <a:pt x="174" y="162"/>
                    </a:lnTo>
                    <a:lnTo>
                      <a:pt x="169" y="184"/>
                    </a:lnTo>
                    <a:lnTo>
                      <a:pt x="167" y="205"/>
                    </a:lnTo>
                    <a:lnTo>
                      <a:pt x="157" y="208"/>
                    </a:lnTo>
                    <a:lnTo>
                      <a:pt x="147" y="209"/>
                    </a:lnTo>
                    <a:lnTo>
                      <a:pt x="138" y="209"/>
                    </a:lnTo>
                    <a:lnTo>
                      <a:pt x="125" y="208"/>
                    </a:lnTo>
                    <a:lnTo>
                      <a:pt x="116" y="206"/>
                    </a:lnTo>
                    <a:lnTo>
                      <a:pt x="103" y="205"/>
                    </a:lnTo>
                    <a:lnTo>
                      <a:pt x="93" y="203"/>
                    </a:lnTo>
                    <a:lnTo>
                      <a:pt x="84" y="201"/>
                    </a:lnTo>
                    <a:lnTo>
                      <a:pt x="74" y="198"/>
                    </a:lnTo>
                    <a:lnTo>
                      <a:pt x="64" y="196"/>
                    </a:lnTo>
                    <a:lnTo>
                      <a:pt x="54" y="190"/>
                    </a:lnTo>
                    <a:lnTo>
                      <a:pt x="47" y="185"/>
                    </a:lnTo>
                    <a:lnTo>
                      <a:pt x="42" y="180"/>
                    </a:lnTo>
                    <a:lnTo>
                      <a:pt x="40" y="174"/>
                    </a:lnTo>
                    <a:lnTo>
                      <a:pt x="37" y="168"/>
                    </a:lnTo>
                    <a:lnTo>
                      <a:pt x="40" y="162"/>
                    </a:lnTo>
                    <a:lnTo>
                      <a:pt x="42" y="156"/>
                    </a:lnTo>
                    <a:lnTo>
                      <a:pt x="47" y="150"/>
                    </a:lnTo>
                    <a:lnTo>
                      <a:pt x="54" y="145"/>
                    </a:lnTo>
                    <a:lnTo>
                      <a:pt x="64" y="138"/>
                    </a:lnTo>
                    <a:lnTo>
                      <a:pt x="69" y="136"/>
                    </a:lnTo>
                    <a:lnTo>
                      <a:pt x="71" y="133"/>
                    </a:lnTo>
                    <a:lnTo>
                      <a:pt x="76" y="132"/>
                    </a:lnTo>
                    <a:lnTo>
                      <a:pt x="84" y="131"/>
                    </a:lnTo>
                    <a:lnTo>
                      <a:pt x="89" y="130"/>
                    </a:lnTo>
                    <a:lnTo>
                      <a:pt x="93" y="129"/>
                    </a:lnTo>
                    <a:lnTo>
                      <a:pt x="98" y="128"/>
                    </a:lnTo>
                    <a:lnTo>
                      <a:pt x="101" y="125"/>
                    </a:lnTo>
                    <a:lnTo>
                      <a:pt x="101" y="122"/>
                    </a:lnTo>
                    <a:lnTo>
                      <a:pt x="98" y="117"/>
                    </a:lnTo>
                    <a:lnTo>
                      <a:pt x="89" y="115"/>
                    </a:lnTo>
                    <a:lnTo>
                      <a:pt x="79" y="114"/>
                    </a:lnTo>
                    <a:lnTo>
                      <a:pt x="69" y="114"/>
                    </a:lnTo>
                    <a:lnTo>
                      <a:pt x="59" y="115"/>
                    </a:lnTo>
                    <a:lnTo>
                      <a:pt x="49" y="116"/>
                    </a:lnTo>
                    <a:lnTo>
                      <a:pt x="42" y="118"/>
                    </a:lnTo>
                    <a:lnTo>
                      <a:pt x="32" y="118"/>
                    </a:lnTo>
                    <a:lnTo>
                      <a:pt x="22" y="118"/>
                    </a:lnTo>
                    <a:lnTo>
                      <a:pt x="13" y="117"/>
                    </a:lnTo>
                    <a:lnTo>
                      <a:pt x="3" y="114"/>
                    </a:lnTo>
                    <a:lnTo>
                      <a:pt x="0" y="102"/>
                    </a:lnTo>
                    <a:lnTo>
                      <a:pt x="3" y="91"/>
                    </a:lnTo>
                    <a:lnTo>
                      <a:pt x="8" y="80"/>
                    </a:lnTo>
                    <a:lnTo>
                      <a:pt x="15" y="67"/>
                    </a:lnTo>
                    <a:lnTo>
                      <a:pt x="27" y="56"/>
                    </a:lnTo>
                    <a:lnTo>
                      <a:pt x="40" y="45"/>
                    </a:lnTo>
                    <a:lnTo>
                      <a:pt x="57" y="35"/>
                    </a:lnTo>
                    <a:lnTo>
                      <a:pt x="74" y="26"/>
                    </a:lnTo>
                    <a:lnTo>
                      <a:pt x="93" y="18"/>
                    </a:lnTo>
                    <a:lnTo>
                      <a:pt x="116" y="11"/>
                    </a:lnTo>
                    <a:lnTo>
                      <a:pt x="133" y="10"/>
                    </a:lnTo>
                    <a:lnTo>
                      <a:pt x="150" y="9"/>
                    </a:lnTo>
                    <a:lnTo>
                      <a:pt x="167" y="8"/>
                    </a:lnTo>
                    <a:lnTo>
                      <a:pt x="184" y="6"/>
                    </a:lnTo>
                    <a:lnTo>
                      <a:pt x="201" y="5"/>
                    </a:lnTo>
                    <a:lnTo>
                      <a:pt x="218" y="4"/>
                    </a:lnTo>
                    <a:lnTo>
                      <a:pt x="236" y="3"/>
                    </a:lnTo>
                    <a:lnTo>
                      <a:pt x="253" y="2"/>
                    </a:lnTo>
                    <a:lnTo>
                      <a:pt x="270" y="1"/>
                    </a:lnTo>
                    <a:lnTo>
                      <a:pt x="285" y="0"/>
                    </a:lnTo>
                    <a:lnTo>
                      <a:pt x="285" y="0"/>
                    </a:ln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0624" name="Freeform 32"/>
              <p:cNvSpPr>
                <a:spLocks/>
              </p:cNvSpPr>
              <p:nvPr/>
            </p:nvSpPr>
            <p:spPr bwMode="auto">
              <a:xfrm>
                <a:off x="3059" y="478"/>
                <a:ext cx="177" cy="119"/>
              </a:xfrm>
              <a:custGeom>
                <a:avLst/>
                <a:gdLst>
                  <a:gd name="T0" fmla="*/ 177 w 177"/>
                  <a:gd name="T1" fmla="*/ 74 h 119"/>
                  <a:gd name="T2" fmla="*/ 172 w 177"/>
                  <a:gd name="T3" fmla="*/ 79 h 119"/>
                  <a:gd name="T4" fmla="*/ 167 w 177"/>
                  <a:gd name="T5" fmla="*/ 85 h 119"/>
                  <a:gd name="T6" fmla="*/ 160 w 177"/>
                  <a:gd name="T7" fmla="*/ 89 h 119"/>
                  <a:gd name="T8" fmla="*/ 155 w 177"/>
                  <a:gd name="T9" fmla="*/ 95 h 119"/>
                  <a:gd name="T10" fmla="*/ 150 w 177"/>
                  <a:gd name="T11" fmla="*/ 100 h 119"/>
                  <a:gd name="T12" fmla="*/ 142 w 177"/>
                  <a:gd name="T13" fmla="*/ 104 h 119"/>
                  <a:gd name="T14" fmla="*/ 135 w 177"/>
                  <a:gd name="T15" fmla="*/ 109 h 119"/>
                  <a:gd name="T16" fmla="*/ 128 w 177"/>
                  <a:gd name="T17" fmla="*/ 113 h 119"/>
                  <a:gd name="T18" fmla="*/ 115 w 177"/>
                  <a:gd name="T19" fmla="*/ 117 h 119"/>
                  <a:gd name="T20" fmla="*/ 103 w 177"/>
                  <a:gd name="T21" fmla="*/ 119 h 119"/>
                  <a:gd name="T22" fmla="*/ 93 w 177"/>
                  <a:gd name="T23" fmla="*/ 118 h 119"/>
                  <a:gd name="T24" fmla="*/ 81 w 177"/>
                  <a:gd name="T25" fmla="*/ 117 h 119"/>
                  <a:gd name="T26" fmla="*/ 71 w 177"/>
                  <a:gd name="T27" fmla="*/ 114 h 119"/>
                  <a:gd name="T28" fmla="*/ 59 w 177"/>
                  <a:gd name="T29" fmla="*/ 112 h 119"/>
                  <a:gd name="T30" fmla="*/ 49 w 177"/>
                  <a:gd name="T31" fmla="*/ 109 h 119"/>
                  <a:gd name="T32" fmla="*/ 39 w 177"/>
                  <a:gd name="T33" fmla="*/ 104 h 119"/>
                  <a:gd name="T34" fmla="*/ 30 w 177"/>
                  <a:gd name="T35" fmla="*/ 101 h 119"/>
                  <a:gd name="T36" fmla="*/ 22 w 177"/>
                  <a:gd name="T37" fmla="*/ 96 h 119"/>
                  <a:gd name="T38" fmla="*/ 15 w 177"/>
                  <a:gd name="T39" fmla="*/ 92 h 119"/>
                  <a:gd name="T40" fmla="*/ 8 w 177"/>
                  <a:gd name="T41" fmla="*/ 86 h 119"/>
                  <a:gd name="T42" fmla="*/ 5 w 177"/>
                  <a:gd name="T43" fmla="*/ 78 h 119"/>
                  <a:gd name="T44" fmla="*/ 3 w 177"/>
                  <a:gd name="T45" fmla="*/ 69 h 119"/>
                  <a:gd name="T46" fmla="*/ 0 w 177"/>
                  <a:gd name="T47" fmla="*/ 58 h 119"/>
                  <a:gd name="T48" fmla="*/ 0 w 177"/>
                  <a:gd name="T49" fmla="*/ 48 h 119"/>
                  <a:gd name="T50" fmla="*/ 0 w 177"/>
                  <a:gd name="T51" fmla="*/ 38 h 119"/>
                  <a:gd name="T52" fmla="*/ 5 w 177"/>
                  <a:gd name="T53" fmla="*/ 28 h 119"/>
                  <a:gd name="T54" fmla="*/ 12 w 177"/>
                  <a:gd name="T55" fmla="*/ 18 h 119"/>
                  <a:gd name="T56" fmla="*/ 22 w 177"/>
                  <a:gd name="T57" fmla="*/ 10 h 119"/>
                  <a:gd name="T58" fmla="*/ 39 w 177"/>
                  <a:gd name="T59" fmla="*/ 5 h 119"/>
                  <a:gd name="T60" fmla="*/ 59 w 177"/>
                  <a:gd name="T61" fmla="*/ 0 h 119"/>
                  <a:gd name="T62" fmla="*/ 84 w 177"/>
                  <a:gd name="T63" fmla="*/ 2 h 119"/>
                  <a:gd name="T64" fmla="*/ 103 w 177"/>
                  <a:gd name="T65" fmla="*/ 7 h 119"/>
                  <a:gd name="T66" fmla="*/ 120 w 177"/>
                  <a:gd name="T67" fmla="*/ 12 h 119"/>
                  <a:gd name="T68" fmla="*/ 135 w 177"/>
                  <a:gd name="T69" fmla="*/ 18 h 119"/>
                  <a:gd name="T70" fmla="*/ 145 w 177"/>
                  <a:gd name="T71" fmla="*/ 26 h 119"/>
                  <a:gd name="T72" fmla="*/ 155 w 177"/>
                  <a:gd name="T73" fmla="*/ 36 h 119"/>
                  <a:gd name="T74" fmla="*/ 162 w 177"/>
                  <a:gd name="T75" fmla="*/ 45 h 119"/>
                  <a:gd name="T76" fmla="*/ 167 w 177"/>
                  <a:gd name="T77" fmla="*/ 55 h 119"/>
                  <a:gd name="T78" fmla="*/ 172 w 177"/>
                  <a:gd name="T79" fmla="*/ 64 h 119"/>
                  <a:gd name="T80" fmla="*/ 177 w 177"/>
                  <a:gd name="T81" fmla="*/ 74 h 119"/>
                  <a:gd name="T82" fmla="*/ 177 w 177"/>
                  <a:gd name="T83" fmla="*/ 74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77" h="119">
                    <a:moveTo>
                      <a:pt x="177" y="74"/>
                    </a:moveTo>
                    <a:lnTo>
                      <a:pt x="172" y="79"/>
                    </a:lnTo>
                    <a:lnTo>
                      <a:pt x="167" y="85"/>
                    </a:lnTo>
                    <a:lnTo>
                      <a:pt x="160" y="89"/>
                    </a:lnTo>
                    <a:lnTo>
                      <a:pt x="155" y="95"/>
                    </a:lnTo>
                    <a:lnTo>
                      <a:pt x="150" y="100"/>
                    </a:lnTo>
                    <a:lnTo>
                      <a:pt x="142" y="104"/>
                    </a:lnTo>
                    <a:lnTo>
                      <a:pt x="135" y="109"/>
                    </a:lnTo>
                    <a:lnTo>
                      <a:pt x="128" y="113"/>
                    </a:lnTo>
                    <a:lnTo>
                      <a:pt x="115" y="117"/>
                    </a:lnTo>
                    <a:lnTo>
                      <a:pt x="103" y="119"/>
                    </a:lnTo>
                    <a:lnTo>
                      <a:pt x="93" y="118"/>
                    </a:lnTo>
                    <a:lnTo>
                      <a:pt x="81" y="117"/>
                    </a:lnTo>
                    <a:lnTo>
                      <a:pt x="71" y="114"/>
                    </a:lnTo>
                    <a:lnTo>
                      <a:pt x="59" y="112"/>
                    </a:lnTo>
                    <a:lnTo>
                      <a:pt x="49" y="109"/>
                    </a:lnTo>
                    <a:lnTo>
                      <a:pt x="39" y="104"/>
                    </a:lnTo>
                    <a:lnTo>
                      <a:pt x="30" y="101"/>
                    </a:lnTo>
                    <a:lnTo>
                      <a:pt x="22" y="96"/>
                    </a:lnTo>
                    <a:lnTo>
                      <a:pt x="15" y="92"/>
                    </a:lnTo>
                    <a:lnTo>
                      <a:pt x="8" y="86"/>
                    </a:lnTo>
                    <a:lnTo>
                      <a:pt x="5" y="78"/>
                    </a:lnTo>
                    <a:lnTo>
                      <a:pt x="3" y="69"/>
                    </a:lnTo>
                    <a:lnTo>
                      <a:pt x="0" y="58"/>
                    </a:lnTo>
                    <a:lnTo>
                      <a:pt x="0" y="48"/>
                    </a:lnTo>
                    <a:lnTo>
                      <a:pt x="0" y="38"/>
                    </a:lnTo>
                    <a:lnTo>
                      <a:pt x="5" y="28"/>
                    </a:lnTo>
                    <a:lnTo>
                      <a:pt x="12" y="18"/>
                    </a:lnTo>
                    <a:lnTo>
                      <a:pt x="22" y="10"/>
                    </a:lnTo>
                    <a:lnTo>
                      <a:pt x="39" y="5"/>
                    </a:lnTo>
                    <a:lnTo>
                      <a:pt x="59" y="0"/>
                    </a:lnTo>
                    <a:lnTo>
                      <a:pt x="84" y="2"/>
                    </a:lnTo>
                    <a:lnTo>
                      <a:pt x="103" y="7"/>
                    </a:lnTo>
                    <a:lnTo>
                      <a:pt x="120" y="12"/>
                    </a:lnTo>
                    <a:lnTo>
                      <a:pt x="135" y="18"/>
                    </a:lnTo>
                    <a:lnTo>
                      <a:pt x="145" y="26"/>
                    </a:lnTo>
                    <a:lnTo>
                      <a:pt x="155" y="36"/>
                    </a:lnTo>
                    <a:lnTo>
                      <a:pt x="162" y="45"/>
                    </a:lnTo>
                    <a:lnTo>
                      <a:pt x="167" y="55"/>
                    </a:lnTo>
                    <a:lnTo>
                      <a:pt x="172" y="64"/>
                    </a:lnTo>
                    <a:lnTo>
                      <a:pt x="177" y="74"/>
                    </a:lnTo>
                    <a:lnTo>
                      <a:pt x="177" y="74"/>
                    </a:lnTo>
                    <a:close/>
                  </a:path>
                </a:pathLst>
              </a:custGeom>
              <a:solidFill>
                <a:srgbClr val="0019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0625" name="Freeform 33"/>
              <p:cNvSpPr>
                <a:spLocks/>
              </p:cNvSpPr>
              <p:nvPr/>
            </p:nvSpPr>
            <p:spPr bwMode="auto">
              <a:xfrm>
                <a:off x="2618" y="498"/>
                <a:ext cx="169" cy="117"/>
              </a:xfrm>
              <a:custGeom>
                <a:avLst/>
                <a:gdLst>
                  <a:gd name="T0" fmla="*/ 167 w 169"/>
                  <a:gd name="T1" fmla="*/ 25 h 117"/>
                  <a:gd name="T2" fmla="*/ 169 w 169"/>
                  <a:gd name="T3" fmla="*/ 36 h 117"/>
                  <a:gd name="T4" fmla="*/ 169 w 169"/>
                  <a:gd name="T5" fmla="*/ 46 h 117"/>
                  <a:gd name="T6" fmla="*/ 167 w 169"/>
                  <a:gd name="T7" fmla="*/ 58 h 117"/>
                  <a:gd name="T8" fmla="*/ 164 w 169"/>
                  <a:gd name="T9" fmla="*/ 68 h 117"/>
                  <a:gd name="T10" fmla="*/ 159 w 169"/>
                  <a:gd name="T11" fmla="*/ 77 h 117"/>
                  <a:gd name="T12" fmla="*/ 154 w 169"/>
                  <a:gd name="T13" fmla="*/ 88 h 117"/>
                  <a:gd name="T14" fmla="*/ 145 w 169"/>
                  <a:gd name="T15" fmla="*/ 96 h 117"/>
                  <a:gd name="T16" fmla="*/ 132 w 169"/>
                  <a:gd name="T17" fmla="*/ 104 h 117"/>
                  <a:gd name="T18" fmla="*/ 115 w 169"/>
                  <a:gd name="T19" fmla="*/ 110 h 117"/>
                  <a:gd name="T20" fmla="*/ 96 w 169"/>
                  <a:gd name="T21" fmla="*/ 116 h 117"/>
                  <a:gd name="T22" fmla="*/ 83 w 169"/>
                  <a:gd name="T23" fmla="*/ 117 h 117"/>
                  <a:gd name="T24" fmla="*/ 71 w 169"/>
                  <a:gd name="T25" fmla="*/ 116 h 117"/>
                  <a:gd name="T26" fmla="*/ 59 w 169"/>
                  <a:gd name="T27" fmla="*/ 115 h 117"/>
                  <a:gd name="T28" fmla="*/ 52 w 169"/>
                  <a:gd name="T29" fmla="*/ 112 h 117"/>
                  <a:gd name="T30" fmla="*/ 42 w 169"/>
                  <a:gd name="T31" fmla="*/ 108 h 117"/>
                  <a:gd name="T32" fmla="*/ 37 w 169"/>
                  <a:gd name="T33" fmla="*/ 105 h 117"/>
                  <a:gd name="T34" fmla="*/ 29 w 169"/>
                  <a:gd name="T35" fmla="*/ 100 h 117"/>
                  <a:gd name="T36" fmla="*/ 22 w 169"/>
                  <a:gd name="T37" fmla="*/ 96 h 117"/>
                  <a:gd name="T38" fmla="*/ 15 w 169"/>
                  <a:gd name="T39" fmla="*/ 91 h 117"/>
                  <a:gd name="T40" fmla="*/ 7 w 169"/>
                  <a:gd name="T41" fmla="*/ 86 h 117"/>
                  <a:gd name="T42" fmla="*/ 5 w 169"/>
                  <a:gd name="T43" fmla="*/ 80 h 117"/>
                  <a:gd name="T44" fmla="*/ 0 w 169"/>
                  <a:gd name="T45" fmla="*/ 72 h 117"/>
                  <a:gd name="T46" fmla="*/ 0 w 169"/>
                  <a:gd name="T47" fmla="*/ 64 h 117"/>
                  <a:gd name="T48" fmla="*/ 0 w 169"/>
                  <a:gd name="T49" fmla="*/ 56 h 117"/>
                  <a:gd name="T50" fmla="*/ 2 w 169"/>
                  <a:gd name="T51" fmla="*/ 48 h 117"/>
                  <a:gd name="T52" fmla="*/ 5 w 169"/>
                  <a:gd name="T53" fmla="*/ 41 h 117"/>
                  <a:gd name="T54" fmla="*/ 10 w 169"/>
                  <a:gd name="T55" fmla="*/ 33 h 117"/>
                  <a:gd name="T56" fmla="*/ 17 w 169"/>
                  <a:gd name="T57" fmla="*/ 26 h 117"/>
                  <a:gd name="T58" fmla="*/ 25 w 169"/>
                  <a:gd name="T59" fmla="*/ 19 h 117"/>
                  <a:gd name="T60" fmla="*/ 34 w 169"/>
                  <a:gd name="T61" fmla="*/ 13 h 117"/>
                  <a:gd name="T62" fmla="*/ 49 w 169"/>
                  <a:gd name="T63" fmla="*/ 8 h 117"/>
                  <a:gd name="T64" fmla="*/ 64 w 169"/>
                  <a:gd name="T65" fmla="*/ 4 h 117"/>
                  <a:gd name="T66" fmla="*/ 78 w 169"/>
                  <a:gd name="T67" fmla="*/ 1 h 117"/>
                  <a:gd name="T68" fmla="*/ 93 w 169"/>
                  <a:gd name="T69" fmla="*/ 0 h 117"/>
                  <a:gd name="T70" fmla="*/ 108 w 169"/>
                  <a:gd name="T71" fmla="*/ 1 h 117"/>
                  <a:gd name="T72" fmla="*/ 123 w 169"/>
                  <a:gd name="T73" fmla="*/ 3 h 117"/>
                  <a:gd name="T74" fmla="*/ 137 w 169"/>
                  <a:gd name="T75" fmla="*/ 5 h 117"/>
                  <a:gd name="T76" fmla="*/ 150 w 169"/>
                  <a:gd name="T77" fmla="*/ 11 h 117"/>
                  <a:gd name="T78" fmla="*/ 159 w 169"/>
                  <a:gd name="T79" fmla="*/ 17 h 117"/>
                  <a:gd name="T80" fmla="*/ 167 w 169"/>
                  <a:gd name="T81" fmla="*/ 25 h 117"/>
                  <a:gd name="T82" fmla="*/ 167 w 169"/>
                  <a:gd name="T83" fmla="*/ 25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69" h="117">
                    <a:moveTo>
                      <a:pt x="167" y="25"/>
                    </a:moveTo>
                    <a:lnTo>
                      <a:pt x="169" y="36"/>
                    </a:lnTo>
                    <a:lnTo>
                      <a:pt x="169" y="46"/>
                    </a:lnTo>
                    <a:lnTo>
                      <a:pt x="167" y="58"/>
                    </a:lnTo>
                    <a:lnTo>
                      <a:pt x="164" y="68"/>
                    </a:lnTo>
                    <a:lnTo>
                      <a:pt x="159" y="77"/>
                    </a:lnTo>
                    <a:lnTo>
                      <a:pt x="154" y="88"/>
                    </a:lnTo>
                    <a:lnTo>
                      <a:pt x="145" y="96"/>
                    </a:lnTo>
                    <a:lnTo>
                      <a:pt x="132" y="104"/>
                    </a:lnTo>
                    <a:lnTo>
                      <a:pt x="115" y="110"/>
                    </a:lnTo>
                    <a:lnTo>
                      <a:pt x="96" y="116"/>
                    </a:lnTo>
                    <a:lnTo>
                      <a:pt x="83" y="117"/>
                    </a:lnTo>
                    <a:lnTo>
                      <a:pt x="71" y="116"/>
                    </a:lnTo>
                    <a:lnTo>
                      <a:pt x="59" y="115"/>
                    </a:lnTo>
                    <a:lnTo>
                      <a:pt x="52" y="112"/>
                    </a:lnTo>
                    <a:lnTo>
                      <a:pt x="42" y="108"/>
                    </a:lnTo>
                    <a:lnTo>
                      <a:pt x="37" y="105"/>
                    </a:lnTo>
                    <a:lnTo>
                      <a:pt x="29" y="100"/>
                    </a:lnTo>
                    <a:lnTo>
                      <a:pt x="22" y="96"/>
                    </a:lnTo>
                    <a:lnTo>
                      <a:pt x="15" y="91"/>
                    </a:lnTo>
                    <a:lnTo>
                      <a:pt x="7" y="86"/>
                    </a:lnTo>
                    <a:lnTo>
                      <a:pt x="5" y="80"/>
                    </a:lnTo>
                    <a:lnTo>
                      <a:pt x="0" y="72"/>
                    </a:lnTo>
                    <a:lnTo>
                      <a:pt x="0" y="64"/>
                    </a:lnTo>
                    <a:lnTo>
                      <a:pt x="0" y="56"/>
                    </a:lnTo>
                    <a:lnTo>
                      <a:pt x="2" y="48"/>
                    </a:lnTo>
                    <a:lnTo>
                      <a:pt x="5" y="41"/>
                    </a:lnTo>
                    <a:lnTo>
                      <a:pt x="10" y="33"/>
                    </a:lnTo>
                    <a:lnTo>
                      <a:pt x="17" y="26"/>
                    </a:lnTo>
                    <a:lnTo>
                      <a:pt x="25" y="19"/>
                    </a:lnTo>
                    <a:lnTo>
                      <a:pt x="34" y="13"/>
                    </a:lnTo>
                    <a:lnTo>
                      <a:pt x="49" y="8"/>
                    </a:lnTo>
                    <a:lnTo>
                      <a:pt x="64" y="4"/>
                    </a:lnTo>
                    <a:lnTo>
                      <a:pt x="78" y="1"/>
                    </a:lnTo>
                    <a:lnTo>
                      <a:pt x="93" y="0"/>
                    </a:lnTo>
                    <a:lnTo>
                      <a:pt x="108" y="1"/>
                    </a:lnTo>
                    <a:lnTo>
                      <a:pt x="123" y="3"/>
                    </a:lnTo>
                    <a:lnTo>
                      <a:pt x="137" y="5"/>
                    </a:lnTo>
                    <a:lnTo>
                      <a:pt x="150" y="11"/>
                    </a:lnTo>
                    <a:lnTo>
                      <a:pt x="159" y="17"/>
                    </a:lnTo>
                    <a:lnTo>
                      <a:pt x="167" y="25"/>
                    </a:lnTo>
                    <a:lnTo>
                      <a:pt x="167" y="25"/>
                    </a:lnTo>
                    <a:close/>
                  </a:path>
                </a:pathLst>
              </a:custGeom>
              <a:solidFill>
                <a:srgbClr val="0019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0626" name="Freeform 34"/>
              <p:cNvSpPr>
                <a:spLocks/>
              </p:cNvSpPr>
              <p:nvPr/>
            </p:nvSpPr>
            <p:spPr bwMode="auto">
              <a:xfrm>
                <a:off x="3074" y="494"/>
                <a:ext cx="132" cy="88"/>
              </a:xfrm>
              <a:custGeom>
                <a:avLst/>
                <a:gdLst>
                  <a:gd name="T0" fmla="*/ 132 w 132"/>
                  <a:gd name="T1" fmla="*/ 53 h 88"/>
                  <a:gd name="T2" fmla="*/ 130 w 132"/>
                  <a:gd name="T3" fmla="*/ 56 h 88"/>
                  <a:gd name="T4" fmla="*/ 127 w 132"/>
                  <a:gd name="T5" fmla="*/ 60 h 88"/>
                  <a:gd name="T6" fmla="*/ 125 w 132"/>
                  <a:gd name="T7" fmla="*/ 63 h 88"/>
                  <a:gd name="T8" fmla="*/ 125 w 132"/>
                  <a:gd name="T9" fmla="*/ 68 h 88"/>
                  <a:gd name="T10" fmla="*/ 122 w 132"/>
                  <a:gd name="T11" fmla="*/ 71 h 88"/>
                  <a:gd name="T12" fmla="*/ 122 w 132"/>
                  <a:gd name="T13" fmla="*/ 74 h 88"/>
                  <a:gd name="T14" fmla="*/ 120 w 132"/>
                  <a:gd name="T15" fmla="*/ 78 h 88"/>
                  <a:gd name="T16" fmla="*/ 115 w 132"/>
                  <a:gd name="T17" fmla="*/ 81 h 88"/>
                  <a:gd name="T18" fmla="*/ 108 w 132"/>
                  <a:gd name="T19" fmla="*/ 85 h 88"/>
                  <a:gd name="T20" fmla="*/ 100 w 132"/>
                  <a:gd name="T21" fmla="*/ 87 h 88"/>
                  <a:gd name="T22" fmla="*/ 83 w 132"/>
                  <a:gd name="T23" fmla="*/ 88 h 88"/>
                  <a:gd name="T24" fmla="*/ 69 w 132"/>
                  <a:gd name="T25" fmla="*/ 87 h 88"/>
                  <a:gd name="T26" fmla="*/ 54 w 132"/>
                  <a:gd name="T27" fmla="*/ 85 h 88"/>
                  <a:gd name="T28" fmla="*/ 44 w 132"/>
                  <a:gd name="T29" fmla="*/ 80 h 88"/>
                  <a:gd name="T30" fmla="*/ 32 w 132"/>
                  <a:gd name="T31" fmla="*/ 76 h 88"/>
                  <a:gd name="T32" fmla="*/ 24 w 132"/>
                  <a:gd name="T33" fmla="*/ 70 h 88"/>
                  <a:gd name="T34" fmla="*/ 17 w 132"/>
                  <a:gd name="T35" fmla="*/ 64 h 88"/>
                  <a:gd name="T36" fmla="*/ 10 w 132"/>
                  <a:gd name="T37" fmla="*/ 58 h 88"/>
                  <a:gd name="T38" fmla="*/ 5 w 132"/>
                  <a:gd name="T39" fmla="*/ 53 h 88"/>
                  <a:gd name="T40" fmla="*/ 0 w 132"/>
                  <a:gd name="T41" fmla="*/ 46 h 88"/>
                  <a:gd name="T42" fmla="*/ 29 w 132"/>
                  <a:gd name="T43" fmla="*/ 0 h 88"/>
                  <a:gd name="T44" fmla="*/ 51 w 132"/>
                  <a:gd name="T45" fmla="*/ 0 h 88"/>
                  <a:gd name="T46" fmla="*/ 69 w 132"/>
                  <a:gd name="T47" fmla="*/ 1 h 88"/>
                  <a:gd name="T48" fmla="*/ 83 w 132"/>
                  <a:gd name="T49" fmla="*/ 5 h 88"/>
                  <a:gd name="T50" fmla="*/ 93 w 132"/>
                  <a:gd name="T51" fmla="*/ 9 h 88"/>
                  <a:gd name="T52" fmla="*/ 103 w 132"/>
                  <a:gd name="T53" fmla="*/ 16 h 88"/>
                  <a:gd name="T54" fmla="*/ 113 w 132"/>
                  <a:gd name="T55" fmla="*/ 22 h 88"/>
                  <a:gd name="T56" fmla="*/ 118 w 132"/>
                  <a:gd name="T57" fmla="*/ 30 h 88"/>
                  <a:gd name="T58" fmla="*/ 125 w 132"/>
                  <a:gd name="T59" fmla="*/ 38 h 88"/>
                  <a:gd name="T60" fmla="*/ 130 w 132"/>
                  <a:gd name="T61" fmla="*/ 46 h 88"/>
                  <a:gd name="T62" fmla="*/ 132 w 132"/>
                  <a:gd name="T63" fmla="*/ 53 h 88"/>
                  <a:gd name="T64" fmla="*/ 132 w 132"/>
                  <a:gd name="T65" fmla="*/ 53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32" h="88">
                    <a:moveTo>
                      <a:pt x="132" y="53"/>
                    </a:moveTo>
                    <a:lnTo>
                      <a:pt x="130" y="56"/>
                    </a:lnTo>
                    <a:lnTo>
                      <a:pt x="127" y="60"/>
                    </a:lnTo>
                    <a:lnTo>
                      <a:pt x="125" y="63"/>
                    </a:lnTo>
                    <a:lnTo>
                      <a:pt x="125" y="68"/>
                    </a:lnTo>
                    <a:lnTo>
                      <a:pt x="122" y="71"/>
                    </a:lnTo>
                    <a:lnTo>
                      <a:pt x="122" y="74"/>
                    </a:lnTo>
                    <a:lnTo>
                      <a:pt x="120" y="78"/>
                    </a:lnTo>
                    <a:lnTo>
                      <a:pt x="115" y="81"/>
                    </a:lnTo>
                    <a:lnTo>
                      <a:pt x="108" y="85"/>
                    </a:lnTo>
                    <a:lnTo>
                      <a:pt x="100" y="87"/>
                    </a:lnTo>
                    <a:lnTo>
                      <a:pt x="83" y="88"/>
                    </a:lnTo>
                    <a:lnTo>
                      <a:pt x="69" y="87"/>
                    </a:lnTo>
                    <a:lnTo>
                      <a:pt x="54" y="85"/>
                    </a:lnTo>
                    <a:lnTo>
                      <a:pt x="44" y="80"/>
                    </a:lnTo>
                    <a:lnTo>
                      <a:pt x="32" y="76"/>
                    </a:lnTo>
                    <a:lnTo>
                      <a:pt x="24" y="70"/>
                    </a:lnTo>
                    <a:lnTo>
                      <a:pt x="17" y="64"/>
                    </a:lnTo>
                    <a:lnTo>
                      <a:pt x="10" y="58"/>
                    </a:lnTo>
                    <a:lnTo>
                      <a:pt x="5" y="53"/>
                    </a:lnTo>
                    <a:lnTo>
                      <a:pt x="0" y="46"/>
                    </a:lnTo>
                    <a:lnTo>
                      <a:pt x="29" y="0"/>
                    </a:lnTo>
                    <a:lnTo>
                      <a:pt x="51" y="0"/>
                    </a:lnTo>
                    <a:lnTo>
                      <a:pt x="69" y="1"/>
                    </a:lnTo>
                    <a:lnTo>
                      <a:pt x="83" y="5"/>
                    </a:lnTo>
                    <a:lnTo>
                      <a:pt x="93" y="9"/>
                    </a:lnTo>
                    <a:lnTo>
                      <a:pt x="103" y="16"/>
                    </a:lnTo>
                    <a:lnTo>
                      <a:pt x="113" y="22"/>
                    </a:lnTo>
                    <a:lnTo>
                      <a:pt x="118" y="30"/>
                    </a:lnTo>
                    <a:lnTo>
                      <a:pt x="125" y="38"/>
                    </a:lnTo>
                    <a:lnTo>
                      <a:pt x="130" y="46"/>
                    </a:lnTo>
                    <a:lnTo>
                      <a:pt x="132" y="53"/>
                    </a:lnTo>
                    <a:lnTo>
                      <a:pt x="132" y="5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0627" name="Freeform 35"/>
              <p:cNvSpPr>
                <a:spLocks/>
              </p:cNvSpPr>
              <p:nvPr/>
            </p:nvSpPr>
            <p:spPr bwMode="auto">
              <a:xfrm>
                <a:off x="2645" y="510"/>
                <a:ext cx="115" cy="92"/>
              </a:xfrm>
              <a:custGeom>
                <a:avLst/>
                <a:gdLst>
                  <a:gd name="T0" fmla="*/ 113 w 115"/>
                  <a:gd name="T1" fmla="*/ 30 h 92"/>
                  <a:gd name="T2" fmla="*/ 115 w 115"/>
                  <a:gd name="T3" fmla="*/ 38 h 92"/>
                  <a:gd name="T4" fmla="*/ 115 w 115"/>
                  <a:gd name="T5" fmla="*/ 46 h 92"/>
                  <a:gd name="T6" fmla="*/ 115 w 115"/>
                  <a:gd name="T7" fmla="*/ 54 h 92"/>
                  <a:gd name="T8" fmla="*/ 110 w 115"/>
                  <a:gd name="T9" fmla="*/ 61 h 92"/>
                  <a:gd name="T10" fmla="*/ 108 w 115"/>
                  <a:gd name="T11" fmla="*/ 68 h 92"/>
                  <a:gd name="T12" fmla="*/ 100 w 115"/>
                  <a:gd name="T13" fmla="*/ 74 h 92"/>
                  <a:gd name="T14" fmla="*/ 93 w 115"/>
                  <a:gd name="T15" fmla="*/ 80 h 92"/>
                  <a:gd name="T16" fmla="*/ 86 w 115"/>
                  <a:gd name="T17" fmla="*/ 85 h 92"/>
                  <a:gd name="T18" fmla="*/ 74 w 115"/>
                  <a:gd name="T19" fmla="*/ 89 h 92"/>
                  <a:gd name="T20" fmla="*/ 61 w 115"/>
                  <a:gd name="T21" fmla="*/ 92 h 92"/>
                  <a:gd name="T22" fmla="*/ 51 w 115"/>
                  <a:gd name="T23" fmla="*/ 90 h 92"/>
                  <a:gd name="T24" fmla="*/ 39 w 115"/>
                  <a:gd name="T25" fmla="*/ 88 h 92"/>
                  <a:gd name="T26" fmla="*/ 32 w 115"/>
                  <a:gd name="T27" fmla="*/ 86 h 92"/>
                  <a:gd name="T28" fmla="*/ 22 w 115"/>
                  <a:gd name="T29" fmla="*/ 81 h 92"/>
                  <a:gd name="T30" fmla="*/ 15 w 115"/>
                  <a:gd name="T31" fmla="*/ 78 h 92"/>
                  <a:gd name="T32" fmla="*/ 10 w 115"/>
                  <a:gd name="T33" fmla="*/ 73 h 92"/>
                  <a:gd name="T34" fmla="*/ 5 w 115"/>
                  <a:gd name="T35" fmla="*/ 69 h 92"/>
                  <a:gd name="T36" fmla="*/ 2 w 115"/>
                  <a:gd name="T37" fmla="*/ 64 h 92"/>
                  <a:gd name="T38" fmla="*/ 0 w 115"/>
                  <a:gd name="T39" fmla="*/ 60 h 92"/>
                  <a:gd name="T40" fmla="*/ 0 w 115"/>
                  <a:gd name="T41" fmla="*/ 54 h 92"/>
                  <a:gd name="T42" fmla="*/ 2 w 115"/>
                  <a:gd name="T43" fmla="*/ 49 h 92"/>
                  <a:gd name="T44" fmla="*/ 5 w 115"/>
                  <a:gd name="T45" fmla="*/ 44 h 92"/>
                  <a:gd name="T46" fmla="*/ 7 w 115"/>
                  <a:gd name="T47" fmla="*/ 38 h 92"/>
                  <a:gd name="T48" fmla="*/ 10 w 115"/>
                  <a:gd name="T49" fmla="*/ 32 h 92"/>
                  <a:gd name="T50" fmla="*/ 10 w 115"/>
                  <a:gd name="T51" fmla="*/ 25 h 92"/>
                  <a:gd name="T52" fmla="*/ 15 w 115"/>
                  <a:gd name="T53" fmla="*/ 20 h 92"/>
                  <a:gd name="T54" fmla="*/ 17 w 115"/>
                  <a:gd name="T55" fmla="*/ 15 h 92"/>
                  <a:gd name="T56" fmla="*/ 25 w 115"/>
                  <a:gd name="T57" fmla="*/ 9 h 92"/>
                  <a:gd name="T58" fmla="*/ 32 w 115"/>
                  <a:gd name="T59" fmla="*/ 5 h 92"/>
                  <a:gd name="T60" fmla="*/ 44 w 115"/>
                  <a:gd name="T61" fmla="*/ 1 h 92"/>
                  <a:gd name="T62" fmla="*/ 56 w 115"/>
                  <a:gd name="T63" fmla="*/ 0 h 92"/>
                  <a:gd name="T64" fmla="*/ 69 w 115"/>
                  <a:gd name="T65" fmla="*/ 0 h 92"/>
                  <a:gd name="T66" fmla="*/ 78 w 115"/>
                  <a:gd name="T67" fmla="*/ 1 h 92"/>
                  <a:gd name="T68" fmla="*/ 88 w 115"/>
                  <a:gd name="T69" fmla="*/ 4 h 92"/>
                  <a:gd name="T70" fmla="*/ 96 w 115"/>
                  <a:gd name="T71" fmla="*/ 7 h 92"/>
                  <a:gd name="T72" fmla="*/ 103 w 115"/>
                  <a:gd name="T73" fmla="*/ 10 h 92"/>
                  <a:gd name="T74" fmla="*/ 108 w 115"/>
                  <a:gd name="T75" fmla="*/ 15 h 92"/>
                  <a:gd name="T76" fmla="*/ 110 w 115"/>
                  <a:gd name="T77" fmla="*/ 20 h 92"/>
                  <a:gd name="T78" fmla="*/ 113 w 115"/>
                  <a:gd name="T79" fmla="*/ 25 h 92"/>
                  <a:gd name="T80" fmla="*/ 113 w 115"/>
                  <a:gd name="T81" fmla="*/ 30 h 92"/>
                  <a:gd name="T82" fmla="*/ 113 w 115"/>
                  <a:gd name="T83" fmla="*/ 30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15" h="92">
                    <a:moveTo>
                      <a:pt x="113" y="30"/>
                    </a:moveTo>
                    <a:lnTo>
                      <a:pt x="115" y="38"/>
                    </a:lnTo>
                    <a:lnTo>
                      <a:pt x="115" y="46"/>
                    </a:lnTo>
                    <a:lnTo>
                      <a:pt x="115" y="54"/>
                    </a:lnTo>
                    <a:lnTo>
                      <a:pt x="110" y="61"/>
                    </a:lnTo>
                    <a:lnTo>
                      <a:pt x="108" y="68"/>
                    </a:lnTo>
                    <a:lnTo>
                      <a:pt x="100" y="74"/>
                    </a:lnTo>
                    <a:lnTo>
                      <a:pt x="93" y="80"/>
                    </a:lnTo>
                    <a:lnTo>
                      <a:pt x="86" y="85"/>
                    </a:lnTo>
                    <a:lnTo>
                      <a:pt x="74" y="89"/>
                    </a:lnTo>
                    <a:lnTo>
                      <a:pt x="61" y="92"/>
                    </a:lnTo>
                    <a:lnTo>
                      <a:pt x="51" y="90"/>
                    </a:lnTo>
                    <a:lnTo>
                      <a:pt x="39" y="88"/>
                    </a:lnTo>
                    <a:lnTo>
                      <a:pt x="32" y="86"/>
                    </a:lnTo>
                    <a:lnTo>
                      <a:pt x="22" y="81"/>
                    </a:lnTo>
                    <a:lnTo>
                      <a:pt x="15" y="78"/>
                    </a:lnTo>
                    <a:lnTo>
                      <a:pt x="10" y="73"/>
                    </a:lnTo>
                    <a:lnTo>
                      <a:pt x="5" y="69"/>
                    </a:lnTo>
                    <a:lnTo>
                      <a:pt x="2" y="64"/>
                    </a:lnTo>
                    <a:lnTo>
                      <a:pt x="0" y="60"/>
                    </a:lnTo>
                    <a:lnTo>
                      <a:pt x="0" y="54"/>
                    </a:lnTo>
                    <a:lnTo>
                      <a:pt x="2" y="49"/>
                    </a:lnTo>
                    <a:lnTo>
                      <a:pt x="5" y="44"/>
                    </a:lnTo>
                    <a:lnTo>
                      <a:pt x="7" y="38"/>
                    </a:lnTo>
                    <a:lnTo>
                      <a:pt x="10" y="32"/>
                    </a:lnTo>
                    <a:lnTo>
                      <a:pt x="10" y="25"/>
                    </a:lnTo>
                    <a:lnTo>
                      <a:pt x="15" y="20"/>
                    </a:lnTo>
                    <a:lnTo>
                      <a:pt x="17" y="15"/>
                    </a:lnTo>
                    <a:lnTo>
                      <a:pt x="25" y="9"/>
                    </a:lnTo>
                    <a:lnTo>
                      <a:pt x="32" y="5"/>
                    </a:lnTo>
                    <a:lnTo>
                      <a:pt x="44" y="1"/>
                    </a:lnTo>
                    <a:lnTo>
                      <a:pt x="56" y="0"/>
                    </a:lnTo>
                    <a:lnTo>
                      <a:pt x="69" y="0"/>
                    </a:lnTo>
                    <a:lnTo>
                      <a:pt x="78" y="1"/>
                    </a:lnTo>
                    <a:lnTo>
                      <a:pt x="88" y="4"/>
                    </a:lnTo>
                    <a:lnTo>
                      <a:pt x="96" y="7"/>
                    </a:lnTo>
                    <a:lnTo>
                      <a:pt x="103" y="10"/>
                    </a:lnTo>
                    <a:lnTo>
                      <a:pt x="108" y="15"/>
                    </a:lnTo>
                    <a:lnTo>
                      <a:pt x="110" y="20"/>
                    </a:lnTo>
                    <a:lnTo>
                      <a:pt x="113" y="25"/>
                    </a:lnTo>
                    <a:lnTo>
                      <a:pt x="113" y="30"/>
                    </a:lnTo>
                    <a:lnTo>
                      <a:pt x="113" y="3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0628" name="Freeform 36"/>
              <p:cNvSpPr>
                <a:spLocks/>
              </p:cNvSpPr>
              <p:nvPr/>
            </p:nvSpPr>
            <p:spPr bwMode="auto">
              <a:xfrm>
                <a:off x="3118" y="523"/>
                <a:ext cx="47" cy="33"/>
              </a:xfrm>
              <a:custGeom>
                <a:avLst/>
                <a:gdLst>
                  <a:gd name="T0" fmla="*/ 37 w 47"/>
                  <a:gd name="T1" fmla="*/ 33 h 33"/>
                  <a:gd name="T2" fmla="*/ 32 w 47"/>
                  <a:gd name="T3" fmla="*/ 33 h 33"/>
                  <a:gd name="T4" fmla="*/ 25 w 47"/>
                  <a:gd name="T5" fmla="*/ 33 h 33"/>
                  <a:gd name="T6" fmla="*/ 20 w 47"/>
                  <a:gd name="T7" fmla="*/ 31 h 33"/>
                  <a:gd name="T8" fmla="*/ 17 w 47"/>
                  <a:gd name="T9" fmla="*/ 29 h 33"/>
                  <a:gd name="T10" fmla="*/ 15 w 47"/>
                  <a:gd name="T11" fmla="*/ 26 h 33"/>
                  <a:gd name="T12" fmla="*/ 12 w 47"/>
                  <a:gd name="T13" fmla="*/ 24 h 33"/>
                  <a:gd name="T14" fmla="*/ 10 w 47"/>
                  <a:gd name="T15" fmla="*/ 20 h 33"/>
                  <a:gd name="T16" fmla="*/ 7 w 47"/>
                  <a:gd name="T17" fmla="*/ 17 h 33"/>
                  <a:gd name="T18" fmla="*/ 5 w 47"/>
                  <a:gd name="T19" fmla="*/ 15 h 33"/>
                  <a:gd name="T20" fmla="*/ 0 w 47"/>
                  <a:gd name="T21" fmla="*/ 12 h 33"/>
                  <a:gd name="T22" fmla="*/ 12 w 47"/>
                  <a:gd name="T23" fmla="*/ 0 h 33"/>
                  <a:gd name="T24" fmla="*/ 22 w 47"/>
                  <a:gd name="T25" fmla="*/ 1 h 33"/>
                  <a:gd name="T26" fmla="*/ 29 w 47"/>
                  <a:gd name="T27" fmla="*/ 2 h 33"/>
                  <a:gd name="T28" fmla="*/ 37 w 47"/>
                  <a:gd name="T29" fmla="*/ 4 h 33"/>
                  <a:gd name="T30" fmla="*/ 42 w 47"/>
                  <a:gd name="T31" fmla="*/ 8 h 33"/>
                  <a:gd name="T32" fmla="*/ 44 w 47"/>
                  <a:gd name="T33" fmla="*/ 12 h 33"/>
                  <a:gd name="T34" fmla="*/ 47 w 47"/>
                  <a:gd name="T35" fmla="*/ 17 h 33"/>
                  <a:gd name="T36" fmla="*/ 47 w 47"/>
                  <a:gd name="T37" fmla="*/ 20 h 33"/>
                  <a:gd name="T38" fmla="*/ 44 w 47"/>
                  <a:gd name="T39" fmla="*/ 25 h 33"/>
                  <a:gd name="T40" fmla="*/ 42 w 47"/>
                  <a:gd name="T41" fmla="*/ 29 h 33"/>
                  <a:gd name="T42" fmla="*/ 37 w 47"/>
                  <a:gd name="T43" fmla="*/ 33 h 33"/>
                  <a:gd name="T44" fmla="*/ 37 w 47"/>
                  <a:gd name="T45" fmla="*/ 3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47" h="33">
                    <a:moveTo>
                      <a:pt x="37" y="33"/>
                    </a:moveTo>
                    <a:lnTo>
                      <a:pt x="32" y="33"/>
                    </a:lnTo>
                    <a:lnTo>
                      <a:pt x="25" y="33"/>
                    </a:lnTo>
                    <a:lnTo>
                      <a:pt x="20" y="31"/>
                    </a:lnTo>
                    <a:lnTo>
                      <a:pt x="17" y="29"/>
                    </a:lnTo>
                    <a:lnTo>
                      <a:pt x="15" y="26"/>
                    </a:lnTo>
                    <a:lnTo>
                      <a:pt x="12" y="24"/>
                    </a:lnTo>
                    <a:lnTo>
                      <a:pt x="10" y="20"/>
                    </a:lnTo>
                    <a:lnTo>
                      <a:pt x="7" y="17"/>
                    </a:lnTo>
                    <a:lnTo>
                      <a:pt x="5" y="15"/>
                    </a:lnTo>
                    <a:lnTo>
                      <a:pt x="0" y="12"/>
                    </a:lnTo>
                    <a:lnTo>
                      <a:pt x="12" y="0"/>
                    </a:lnTo>
                    <a:lnTo>
                      <a:pt x="22" y="1"/>
                    </a:lnTo>
                    <a:lnTo>
                      <a:pt x="29" y="2"/>
                    </a:lnTo>
                    <a:lnTo>
                      <a:pt x="37" y="4"/>
                    </a:lnTo>
                    <a:lnTo>
                      <a:pt x="42" y="8"/>
                    </a:lnTo>
                    <a:lnTo>
                      <a:pt x="44" y="12"/>
                    </a:lnTo>
                    <a:lnTo>
                      <a:pt x="47" y="17"/>
                    </a:lnTo>
                    <a:lnTo>
                      <a:pt x="47" y="20"/>
                    </a:lnTo>
                    <a:lnTo>
                      <a:pt x="44" y="25"/>
                    </a:lnTo>
                    <a:lnTo>
                      <a:pt x="42" y="29"/>
                    </a:lnTo>
                    <a:lnTo>
                      <a:pt x="37" y="33"/>
                    </a:lnTo>
                    <a:lnTo>
                      <a:pt x="37" y="33"/>
                    </a:lnTo>
                    <a:close/>
                  </a:path>
                </a:pathLst>
              </a:custGeom>
              <a:solidFill>
                <a:srgbClr val="0019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0629" name="Freeform 37"/>
              <p:cNvSpPr>
                <a:spLocks/>
              </p:cNvSpPr>
              <p:nvPr/>
            </p:nvSpPr>
            <p:spPr bwMode="auto">
              <a:xfrm>
                <a:off x="2696" y="540"/>
                <a:ext cx="27" cy="33"/>
              </a:xfrm>
              <a:custGeom>
                <a:avLst/>
                <a:gdLst>
                  <a:gd name="T0" fmla="*/ 18 w 27"/>
                  <a:gd name="T1" fmla="*/ 0 h 33"/>
                  <a:gd name="T2" fmla="*/ 23 w 27"/>
                  <a:gd name="T3" fmla="*/ 3 h 33"/>
                  <a:gd name="T4" fmla="*/ 27 w 27"/>
                  <a:gd name="T5" fmla="*/ 7 h 33"/>
                  <a:gd name="T6" fmla="*/ 27 w 27"/>
                  <a:gd name="T7" fmla="*/ 9 h 33"/>
                  <a:gd name="T8" fmla="*/ 27 w 27"/>
                  <a:gd name="T9" fmla="*/ 14 h 33"/>
                  <a:gd name="T10" fmla="*/ 27 w 27"/>
                  <a:gd name="T11" fmla="*/ 17 h 33"/>
                  <a:gd name="T12" fmla="*/ 25 w 27"/>
                  <a:gd name="T13" fmla="*/ 20 h 33"/>
                  <a:gd name="T14" fmla="*/ 23 w 27"/>
                  <a:gd name="T15" fmla="*/ 24 h 33"/>
                  <a:gd name="T16" fmla="*/ 20 w 27"/>
                  <a:gd name="T17" fmla="*/ 27 h 33"/>
                  <a:gd name="T18" fmla="*/ 15 w 27"/>
                  <a:gd name="T19" fmla="*/ 30 h 33"/>
                  <a:gd name="T20" fmla="*/ 10 w 27"/>
                  <a:gd name="T21" fmla="*/ 33 h 33"/>
                  <a:gd name="T22" fmla="*/ 0 w 27"/>
                  <a:gd name="T23" fmla="*/ 33 h 33"/>
                  <a:gd name="T24" fmla="*/ 0 w 27"/>
                  <a:gd name="T25" fmla="*/ 0 h 33"/>
                  <a:gd name="T26" fmla="*/ 18 w 27"/>
                  <a:gd name="T27" fmla="*/ 0 h 33"/>
                  <a:gd name="T28" fmla="*/ 18 w 27"/>
                  <a:gd name="T29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7" h="33">
                    <a:moveTo>
                      <a:pt x="18" y="0"/>
                    </a:moveTo>
                    <a:lnTo>
                      <a:pt x="23" y="3"/>
                    </a:lnTo>
                    <a:lnTo>
                      <a:pt x="27" y="7"/>
                    </a:lnTo>
                    <a:lnTo>
                      <a:pt x="27" y="9"/>
                    </a:lnTo>
                    <a:lnTo>
                      <a:pt x="27" y="14"/>
                    </a:lnTo>
                    <a:lnTo>
                      <a:pt x="27" y="17"/>
                    </a:lnTo>
                    <a:lnTo>
                      <a:pt x="25" y="20"/>
                    </a:lnTo>
                    <a:lnTo>
                      <a:pt x="23" y="24"/>
                    </a:lnTo>
                    <a:lnTo>
                      <a:pt x="20" y="27"/>
                    </a:lnTo>
                    <a:lnTo>
                      <a:pt x="15" y="30"/>
                    </a:lnTo>
                    <a:lnTo>
                      <a:pt x="10" y="33"/>
                    </a:lnTo>
                    <a:lnTo>
                      <a:pt x="0" y="33"/>
                    </a:lnTo>
                    <a:lnTo>
                      <a:pt x="0" y="0"/>
                    </a:lnTo>
                    <a:lnTo>
                      <a:pt x="18" y="0"/>
                    </a:lnTo>
                    <a:lnTo>
                      <a:pt x="18" y="0"/>
                    </a:lnTo>
                    <a:close/>
                  </a:path>
                </a:pathLst>
              </a:custGeom>
              <a:solidFill>
                <a:srgbClr val="0019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0630" name="Freeform 38"/>
              <p:cNvSpPr>
                <a:spLocks/>
              </p:cNvSpPr>
              <p:nvPr/>
            </p:nvSpPr>
            <p:spPr bwMode="auto">
              <a:xfrm>
                <a:off x="2802" y="552"/>
                <a:ext cx="274" cy="124"/>
              </a:xfrm>
              <a:custGeom>
                <a:avLst/>
                <a:gdLst>
                  <a:gd name="T0" fmla="*/ 272 w 274"/>
                  <a:gd name="T1" fmla="*/ 53 h 124"/>
                  <a:gd name="T2" fmla="*/ 274 w 274"/>
                  <a:gd name="T3" fmla="*/ 66 h 124"/>
                  <a:gd name="T4" fmla="*/ 272 w 274"/>
                  <a:gd name="T5" fmla="*/ 76 h 124"/>
                  <a:gd name="T6" fmla="*/ 265 w 274"/>
                  <a:gd name="T7" fmla="*/ 86 h 124"/>
                  <a:gd name="T8" fmla="*/ 252 w 274"/>
                  <a:gd name="T9" fmla="*/ 94 h 124"/>
                  <a:gd name="T10" fmla="*/ 235 w 274"/>
                  <a:gd name="T11" fmla="*/ 101 h 124"/>
                  <a:gd name="T12" fmla="*/ 218 w 274"/>
                  <a:gd name="T13" fmla="*/ 108 h 124"/>
                  <a:gd name="T14" fmla="*/ 198 w 274"/>
                  <a:gd name="T15" fmla="*/ 112 h 124"/>
                  <a:gd name="T16" fmla="*/ 176 w 274"/>
                  <a:gd name="T17" fmla="*/ 117 h 124"/>
                  <a:gd name="T18" fmla="*/ 154 w 274"/>
                  <a:gd name="T19" fmla="*/ 120 h 124"/>
                  <a:gd name="T20" fmla="*/ 132 w 274"/>
                  <a:gd name="T21" fmla="*/ 124 h 124"/>
                  <a:gd name="T22" fmla="*/ 115 w 274"/>
                  <a:gd name="T23" fmla="*/ 124 h 124"/>
                  <a:gd name="T24" fmla="*/ 98 w 274"/>
                  <a:gd name="T25" fmla="*/ 123 h 124"/>
                  <a:gd name="T26" fmla="*/ 83 w 274"/>
                  <a:gd name="T27" fmla="*/ 120 h 124"/>
                  <a:gd name="T28" fmla="*/ 66 w 274"/>
                  <a:gd name="T29" fmla="*/ 117 h 124"/>
                  <a:gd name="T30" fmla="*/ 51 w 274"/>
                  <a:gd name="T31" fmla="*/ 112 h 124"/>
                  <a:gd name="T32" fmla="*/ 39 w 274"/>
                  <a:gd name="T33" fmla="*/ 108 h 124"/>
                  <a:gd name="T34" fmla="*/ 27 w 274"/>
                  <a:gd name="T35" fmla="*/ 102 h 124"/>
                  <a:gd name="T36" fmla="*/ 17 w 274"/>
                  <a:gd name="T37" fmla="*/ 96 h 124"/>
                  <a:gd name="T38" fmla="*/ 7 w 274"/>
                  <a:gd name="T39" fmla="*/ 90 h 124"/>
                  <a:gd name="T40" fmla="*/ 0 w 274"/>
                  <a:gd name="T41" fmla="*/ 83 h 124"/>
                  <a:gd name="T42" fmla="*/ 0 w 274"/>
                  <a:gd name="T43" fmla="*/ 75 h 124"/>
                  <a:gd name="T44" fmla="*/ 0 w 274"/>
                  <a:gd name="T45" fmla="*/ 68 h 124"/>
                  <a:gd name="T46" fmla="*/ 0 w 274"/>
                  <a:gd name="T47" fmla="*/ 61 h 124"/>
                  <a:gd name="T48" fmla="*/ 2 w 274"/>
                  <a:gd name="T49" fmla="*/ 54 h 124"/>
                  <a:gd name="T50" fmla="*/ 7 w 274"/>
                  <a:gd name="T51" fmla="*/ 48 h 124"/>
                  <a:gd name="T52" fmla="*/ 12 w 274"/>
                  <a:gd name="T53" fmla="*/ 42 h 124"/>
                  <a:gd name="T54" fmla="*/ 17 w 274"/>
                  <a:gd name="T55" fmla="*/ 36 h 124"/>
                  <a:gd name="T56" fmla="*/ 24 w 274"/>
                  <a:gd name="T57" fmla="*/ 31 h 124"/>
                  <a:gd name="T58" fmla="*/ 34 w 274"/>
                  <a:gd name="T59" fmla="*/ 26 h 124"/>
                  <a:gd name="T60" fmla="*/ 44 w 274"/>
                  <a:gd name="T61" fmla="*/ 21 h 124"/>
                  <a:gd name="T62" fmla="*/ 51 w 274"/>
                  <a:gd name="T63" fmla="*/ 15 h 124"/>
                  <a:gd name="T64" fmla="*/ 59 w 274"/>
                  <a:gd name="T65" fmla="*/ 12 h 124"/>
                  <a:gd name="T66" fmla="*/ 68 w 274"/>
                  <a:gd name="T67" fmla="*/ 8 h 124"/>
                  <a:gd name="T68" fmla="*/ 81 w 274"/>
                  <a:gd name="T69" fmla="*/ 7 h 124"/>
                  <a:gd name="T70" fmla="*/ 91 w 274"/>
                  <a:gd name="T71" fmla="*/ 5 h 124"/>
                  <a:gd name="T72" fmla="*/ 103 w 274"/>
                  <a:gd name="T73" fmla="*/ 5 h 124"/>
                  <a:gd name="T74" fmla="*/ 115 w 274"/>
                  <a:gd name="T75" fmla="*/ 4 h 124"/>
                  <a:gd name="T76" fmla="*/ 127 w 274"/>
                  <a:gd name="T77" fmla="*/ 3 h 124"/>
                  <a:gd name="T78" fmla="*/ 140 w 274"/>
                  <a:gd name="T79" fmla="*/ 2 h 124"/>
                  <a:gd name="T80" fmla="*/ 152 w 274"/>
                  <a:gd name="T81" fmla="*/ 0 h 124"/>
                  <a:gd name="T82" fmla="*/ 171 w 274"/>
                  <a:gd name="T83" fmla="*/ 0 h 124"/>
                  <a:gd name="T84" fmla="*/ 189 w 274"/>
                  <a:gd name="T85" fmla="*/ 3 h 124"/>
                  <a:gd name="T86" fmla="*/ 203 w 274"/>
                  <a:gd name="T87" fmla="*/ 6 h 124"/>
                  <a:gd name="T88" fmla="*/ 218 w 274"/>
                  <a:gd name="T89" fmla="*/ 12 h 124"/>
                  <a:gd name="T90" fmla="*/ 230 w 274"/>
                  <a:gd name="T91" fmla="*/ 18 h 124"/>
                  <a:gd name="T92" fmla="*/ 243 w 274"/>
                  <a:gd name="T93" fmla="*/ 24 h 124"/>
                  <a:gd name="T94" fmla="*/ 252 w 274"/>
                  <a:gd name="T95" fmla="*/ 31 h 124"/>
                  <a:gd name="T96" fmla="*/ 260 w 274"/>
                  <a:gd name="T97" fmla="*/ 38 h 124"/>
                  <a:gd name="T98" fmla="*/ 267 w 274"/>
                  <a:gd name="T99" fmla="*/ 46 h 124"/>
                  <a:gd name="T100" fmla="*/ 272 w 274"/>
                  <a:gd name="T101" fmla="*/ 53 h 124"/>
                  <a:gd name="T102" fmla="*/ 272 w 274"/>
                  <a:gd name="T103" fmla="*/ 53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74" h="124">
                    <a:moveTo>
                      <a:pt x="272" y="53"/>
                    </a:moveTo>
                    <a:lnTo>
                      <a:pt x="274" y="66"/>
                    </a:lnTo>
                    <a:lnTo>
                      <a:pt x="272" y="76"/>
                    </a:lnTo>
                    <a:lnTo>
                      <a:pt x="265" y="86"/>
                    </a:lnTo>
                    <a:lnTo>
                      <a:pt x="252" y="94"/>
                    </a:lnTo>
                    <a:lnTo>
                      <a:pt x="235" y="101"/>
                    </a:lnTo>
                    <a:lnTo>
                      <a:pt x="218" y="108"/>
                    </a:lnTo>
                    <a:lnTo>
                      <a:pt x="198" y="112"/>
                    </a:lnTo>
                    <a:lnTo>
                      <a:pt x="176" y="117"/>
                    </a:lnTo>
                    <a:lnTo>
                      <a:pt x="154" y="120"/>
                    </a:lnTo>
                    <a:lnTo>
                      <a:pt x="132" y="124"/>
                    </a:lnTo>
                    <a:lnTo>
                      <a:pt x="115" y="124"/>
                    </a:lnTo>
                    <a:lnTo>
                      <a:pt x="98" y="123"/>
                    </a:lnTo>
                    <a:lnTo>
                      <a:pt x="83" y="120"/>
                    </a:lnTo>
                    <a:lnTo>
                      <a:pt x="66" y="117"/>
                    </a:lnTo>
                    <a:lnTo>
                      <a:pt x="51" y="112"/>
                    </a:lnTo>
                    <a:lnTo>
                      <a:pt x="39" y="108"/>
                    </a:lnTo>
                    <a:lnTo>
                      <a:pt x="27" y="102"/>
                    </a:lnTo>
                    <a:lnTo>
                      <a:pt x="17" y="96"/>
                    </a:lnTo>
                    <a:lnTo>
                      <a:pt x="7" y="90"/>
                    </a:lnTo>
                    <a:lnTo>
                      <a:pt x="0" y="83"/>
                    </a:lnTo>
                    <a:lnTo>
                      <a:pt x="0" y="75"/>
                    </a:lnTo>
                    <a:lnTo>
                      <a:pt x="0" y="68"/>
                    </a:lnTo>
                    <a:lnTo>
                      <a:pt x="0" y="61"/>
                    </a:lnTo>
                    <a:lnTo>
                      <a:pt x="2" y="54"/>
                    </a:lnTo>
                    <a:lnTo>
                      <a:pt x="7" y="48"/>
                    </a:lnTo>
                    <a:lnTo>
                      <a:pt x="12" y="42"/>
                    </a:lnTo>
                    <a:lnTo>
                      <a:pt x="17" y="36"/>
                    </a:lnTo>
                    <a:lnTo>
                      <a:pt x="24" y="31"/>
                    </a:lnTo>
                    <a:lnTo>
                      <a:pt x="34" y="26"/>
                    </a:lnTo>
                    <a:lnTo>
                      <a:pt x="44" y="21"/>
                    </a:lnTo>
                    <a:lnTo>
                      <a:pt x="51" y="15"/>
                    </a:lnTo>
                    <a:lnTo>
                      <a:pt x="59" y="12"/>
                    </a:lnTo>
                    <a:lnTo>
                      <a:pt x="68" y="8"/>
                    </a:lnTo>
                    <a:lnTo>
                      <a:pt x="81" y="7"/>
                    </a:lnTo>
                    <a:lnTo>
                      <a:pt x="91" y="5"/>
                    </a:lnTo>
                    <a:lnTo>
                      <a:pt x="103" y="5"/>
                    </a:lnTo>
                    <a:lnTo>
                      <a:pt x="115" y="4"/>
                    </a:lnTo>
                    <a:lnTo>
                      <a:pt x="127" y="3"/>
                    </a:lnTo>
                    <a:lnTo>
                      <a:pt x="140" y="2"/>
                    </a:lnTo>
                    <a:lnTo>
                      <a:pt x="152" y="0"/>
                    </a:lnTo>
                    <a:lnTo>
                      <a:pt x="171" y="0"/>
                    </a:lnTo>
                    <a:lnTo>
                      <a:pt x="189" y="3"/>
                    </a:lnTo>
                    <a:lnTo>
                      <a:pt x="203" y="6"/>
                    </a:lnTo>
                    <a:lnTo>
                      <a:pt x="218" y="12"/>
                    </a:lnTo>
                    <a:lnTo>
                      <a:pt x="230" y="18"/>
                    </a:lnTo>
                    <a:lnTo>
                      <a:pt x="243" y="24"/>
                    </a:lnTo>
                    <a:lnTo>
                      <a:pt x="252" y="31"/>
                    </a:lnTo>
                    <a:lnTo>
                      <a:pt x="260" y="38"/>
                    </a:lnTo>
                    <a:lnTo>
                      <a:pt x="267" y="46"/>
                    </a:lnTo>
                    <a:lnTo>
                      <a:pt x="272" y="53"/>
                    </a:lnTo>
                    <a:lnTo>
                      <a:pt x="272" y="53"/>
                    </a:lnTo>
                    <a:close/>
                  </a:path>
                </a:pathLst>
              </a:custGeom>
              <a:solidFill>
                <a:srgbClr val="0019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0631" name="Freeform 39"/>
              <p:cNvSpPr>
                <a:spLocks/>
              </p:cNvSpPr>
              <p:nvPr/>
            </p:nvSpPr>
            <p:spPr bwMode="auto">
              <a:xfrm>
                <a:off x="2826" y="564"/>
                <a:ext cx="223" cy="99"/>
              </a:xfrm>
              <a:custGeom>
                <a:avLst/>
                <a:gdLst>
                  <a:gd name="T0" fmla="*/ 223 w 223"/>
                  <a:gd name="T1" fmla="*/ 44 h 99"/>
                  <a:gd name="T2" fmla="*/ 223 w 223"/>
                  <a:gd name="T3" fmla="*/ 54 h 99"/>
                  <a:gd name="T4" fmla="*/ 221 w 223"/>
                  <a:gd name="T5" fmla="*/ 62 h 99"/>
                  <a:gd name="T6" fmla="*/ 214 w 223"/>
                  <a:gd name="T7" fmla="*/ 70 h 99"/>
                  <a:gd name="T8" fmla="*/ 206 w 223"/>
                  <a:gd name="T9" fmla="*/ 76 h 99"/>
                  <a:gd name="T10" fmla="*/ 194 w 223"/>
                  <a:gd name="T11" fmla="*/ 82 h 99"/>
                  <a:gd name="T12" fmla="*/ 182 w 223"/>
                  <a:gd name="T13" fmla="*/ 88 h 99"/>
                  <a:gd name="T14" fmla="*/ 167 w 223"/>
                  <a:gd name="T15" fmla="*/ 92 h 99"/>
                  <a:gd name="T16" fmla="*/ 150 w 223"/>
                  <a:gd name="T17" fmla="*/ 96 h 99"/>
                  <a:gd name="T18" fmla="*/ 135 w 223"/>
                  <a:gd name="T19" fmla="*/ 98 h 99"/>
                  <a:gd name="T20" fmla="*/ 116 w 223"/>
                  <a:gd name="T21" fmla="*/ 99 h 99"/>
                  <a:gd name="T22" fmla="*/ 98 w 223"/>
                  <a:gd name="T23" fmla="*/ 99 h 99"/>
                  <a:gd name="T24" fmla="*/ 84 w 223"/>
                  <a:gd name="T25" fmla="*/ 98 h 99"/>
                  <a:gd name="T26" fmla="*/ 69 w 223"/>
                  <a:gd name="T27" fmla="*/ 97 h 99"/>
                  <a:gd name="T28" fmla="*/ 54 w 223"/>
                  <a:gd name="T29" fmla="*/ 94 h 99"/>
                  <a:gd name="T30" fmla="*/ 42 w 223"/>
                  <a:gd name="T31" fmla="*/ 89 h 99"/>
                  <a:gd name="T32" fmla="*/ 30 w 223"/>
                  <a:gd name="T33" fmla="*/ 84 h 99"/>
                  <a:gd name="T34" fmla="*/ 20 w 223"/>
                  <a:gd name="T35" fmla="*/ 79 h 99"/>
                  <a:gd name="T36" fmla="*/ 13 w 223"/>
                  <a:gd name="T37" fmla="*/ 73 h 99"/>
                  <a:gd name="T38" fmla="*/ 8 w 223"/>
                  <a:gd name="T39" fmla="*/ 66 h 99"/>
                  <a:gd name="T40" fmla="*/ 3 w 223"/>
                  <a:gd name="T41" fmla="*/ 58 h 99"/>
                  <a:gd name="T42" fmla="*/ 0 w 223"/>
                  <a:gd name="T43" fmla="*/ 52 h 99"/>
                  <a:gd name="T44" fmla="*/ 0 w 223"/>
                  <a:gd name="T45" fmla="*/ 46 h 99"/>
                  <a:gd name="T46" fmla="*/ 3 w 223"/>
                  <a:gd name="T47" fmla="*/ 40 h 99"/>
                  <a:gd name="T48" fmla="*/ 5 w 223"/>
                  <a:gd name="T49" fmla="*/ 34 h 99"/>
                  <a:gd name="T50" fmla="*/ 10 w 223"/>
                  <a:gd name="T51" fmla="*/ 28 h 99"/>
                  <a:gd name="T52" fmla="*/ 18 w 223"/>
                  <a:gd name="T53" fmla="*/ 24 h 99"/>
                  <a:gd name="T54" fmla="*/ 25 w 223"/>
                  <a:gd name="T55" fmla="*/ 19 h 99"/>
                  <a:gd name="T56" fmla="*/ 35 w 223"/>
                  <a:gd name="T57" fmla="*/ 15 h 99"/>
                  <a:gd name="T58" fmla="*/ 47 w 223"/>
                  <a:gd name="T59" fmla="*/ 11 h 99"/>
                  <a:gd name="T60" fmla="*/ 57 w 223"/>
                  <a:gd name="T61" fmla="*/ 9 h 99"/>
                  <a:gd name="T62" fmla="*/ 79 w 223"/>
                  <a:gd name="T63" fmla="*/ 3 h 99"/>
                  <a:gd name="T64" fmla="*/ 101 w 223"/>
                  <a:gd name="T65" fmla="*/ 0 h 99"/>
                  <a:gd name="T66" fmla="*/ 120 w 223"/>
                  <a:gd name="T67" fmla="*/ 0 h 99"/>
                  <a:gd name="T68" fmla="*/ 140 w 223"/>
                  <a:gd name="T69" fmla="*/ 2 h 99"/>
                  <a:gd name="T70" fmla="*/ 157 w 223"/>
                  <a:gd name="T71" fmla="*/ 6 h 99"/>
                  <a:gd name="T72" fmla="*/ 174 w 223"/>
                  <a:gd name="T73" fmla="*/ 11 h 99"/>
                  <a:gd name="T74" fmla="*/ 192 w 223"/>
                  <a:gd name="T75" fmla="*/ 18 h 99"/>
                  <a:gd name="T76" fmla="*/ 204 w 223"/>
                  <a:gd name="T77" fmla="*/ 26 h 99"/>
                  <a:gd name="T78" fmla="*/ 216 w 223"/>
                  <a:gd name="T79" fmla="*/ 35 h 99"/>
                  <a:gd name="T80" fmla="*/ 223 w 223"/>
                  <a:gd name="T81" fmla="*/ 44 h 99"/>
                  <a:gd name="T82" fmla="*/ 223 w 223"/>
                  <a:gd name="T83" fmla="*/ 44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23" h="99">
                    <a:moveTo>
                      <a:pt x="223" y="44"/>
                    </a:moveTo>
                    <a:lnTo>
                      <a:pt x="223" y="54"/>
                    </a:lnTo>
                    <a:lnTo>
                      <a:pt x="221" y="62"/>
                    </a:lnTo>
                    <a:lnTo>
                      <a:pt x="214" y="70"/>
                    </a:lnTo>
                    <a:lnTo>
                      <a:pt x="206" y="76"/>
                    </a:lnTo>
                    <a:lnTo>
                      <a:pt x="194" y="82"/>
                    </a:lnTo>
                    <a:lnTo>
                      <a:pt x="182" y="88"/>
                    </a:lnTo>
                    <a:lnTo>
                      <a:pt x="167" y="92"/>
                    </a:lnTo>
                    <a:lnTo>
                      <a:pt x="150" y="96"/>
                    </a:lnTo>
                    <a:lnTo>
                      <a:pt x="135" y="98"/>
                    </a:lnTo>
                    <a:lnTo>
                      <a:pt x="116" y="99"/>
                    </a:lnTo>
                    <a:lnTo>
                      <a:pt x="98" y="99"/>
                    </a:lnTo>
                    <a:lnTo>
                      <a:pt x="84" y="98"/>
                    </a:lnTo>
                    <a:lnTo>
                      <a:pt x="69" y="97"/>
                    </a:lnTo>
                    <a:lnTo>
                      <a:pt x="54" y="94"/>
                    </a:lnTo>
                    <a:lnTo>
                      <a:pt x="42" y="89"/>
                    </a:lnTo>
                    <a:lnTo>
                      <a:pt x="30" y="84"/>
                    </a:lnTo>
                    <a:lnTo>
                      <a:pt x="20" y="79"/>
                    </a:lnTo>
                    <a:lnTo>
                      <a:pt x="13" y="73"/>
                    </a:lnTo>
                    <a:lnTo>
                      <a:pt x="8" y="66"/>
                    </a:lnTo>
                    <a:lnTo>
                      <a:pt x="3" y="58"/>
                    </a:lnTo>
                    <a:lnTo>
                      <a:pt x="0" y="52"/>
                    </a:lnTo>
                    <a:lnTo>
                      <a:pt x="0" y="46"/>
                    </a:lnTo>
                    <a:lnTo>
                      <a:pt x="3" y="40"/>
                    </a:lnTo>
                    <a:lnTo>
                      <a:pt x="5" y="34"/>
                    </a:lnTo>
                    <a:lnTo>
                      <a:pt x="10" y="28"/>
                    </a:lnTo>
                    <a:lnTo>
                      <a:pt x="18" y="24"/>
                    </a:lnTo>
                    <a:lnTo>
                      <a:pt x="25" y="19"/>
                    </a:lnTo>
                    <a:lnTo>
                      <a:pt x="35" y="15"/>
                    </a:lnTo>
                    <a:lnTo>
                      <a:pt x="47" y="11"/>
                    </a:lnTo>
                    <a:lnTo>
                      <a:pt x="57" y="9"/>
                    </a:lnTo>
                    <a:lnTo>
                      <a:pt x="79" y="3"/>
                    </a:lnTo>
                    <a:lnTo>
                      <a:pt x="101" y="0"/>
                    </a:lnTo>
                    <a:lnTo>
                      <a:pt x="120" y="0"/>
                    </a:lnTo>
                    <a:lnTo>
                      <a:pt x="140" y="2"/>
                    </a:lnTo>
                    <a:lnTo>
                      <a:pt x="157" y="6"/>
                    </a:lnTo>
                    <a:lnTo>
                      <a:pt x="174" y="11"/>
                    </a:lnTo>
                    <a:lnTo>
                      <a:pt x="192" y="18"/>
                    </a:lnTo>
                    <a:lnTo>
                      <a:pt x="204" y="26"/>
                    </a:lnTo>
                    <a:lnTo>
                      <a:pt x="216" y="35"/>
                    </a:lnTo>
                    <a:lnTo>
                      <a:pt x="223" y="44"/>
                    </a:lnTo>
                    <a:lnTo>
                      <a:pt x="223" y="44"/>
                    </a:lnTo>
                    <a:close/>
                  </a:path>
                </a:pathLst>
              </a:custGeom>
              <a:solidFill>
                <a:srgbClr val="FF00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0632" name="Freeform 40"/>
              <p:cNvSpPr>
                <a:spLocks/>
              </p:cNvSpPr>
              <p:nvPr/>
            </p:nvSpPr>
            <p:spPr bwMode="auto">
              <a:xfrm>
                <a:off x="2544" y="602"/>
                <a:ext cx="780" cy="251"/>
              </a:xfrm>
              <a:custGeom>
                <a:avLst/>
                <a:gdLst>
                  <a:gd name="T0" fmla="*/ 770 w 780"/>
                  <a:gd name="T1" fmla="*/ 33 h 251"/>
                  <a:gd name="T2" fmla="*/ 736 w 780"/>
                  <a:gd name="T3" fmla="*/ 59 h 251"/>
                  <a:gd name="T4" fmla="*/ 709 w 780"/>
                  <a:gd name="T5" fmla="*/ 89 h 251"/>
                  <a:gd name="T6" fmla="*/ 682 w 780"/>
                  <a:gd name="T7" fmla="*/ 120 h 251"/>
                  <a:gd name="T8" fmla="*/ 655 w 780"/>
                  <a:gd name="T9" fmla="*/ 152 h 251"/>
                  <a:gd name="T10" fmla="*/ 626 w 780"/>
                  <a:gd name="T11" fmla="*/ 182 h 251"/>
                  <a:gd name="T12" fmla="*/ 591 w 780"/>
                  <a:gd name="T13" fmla="*/ 209 h 251"/>
                  <a:gd name="T14" fmla="*/ 547 w 780"/>
                  <a:gd name="T15" fmla="*/ 230 h 251"/>
                  <a:gd name="T16" fmla="*/ 493 w 780"/>
                  <a:gd name="T17" fmla="*/ 245 h 251"/>
                  <a:gd name="T18" fmla="*/ 425 w 780"/>
                  <a:gd name="T19" fmla="*/ 251 h 251"/>
                  <a:gd name="T20" fmla="*/ 339 w 780"/>
                  <a:gd name="T21" fmla="*/ 246 h 251"/>
                  <a:gd name="T22" fmla="*/ 295 w 780"/>
                  <a:gd name="T23" fmla="*/ 235 h 251"/>
                  <a:gd name="T24" fmla="*/ 251 w 780"/>
                  <a:gd name="T25" fmla="*/ 220 h 251"/>
                  <a:gd name="T26" fmla="*/ 209 w 780"/>
                  <a:gd name="T27" fmla="*/ 203 h 251"/>
                  <a:gd name="T28" fmla="*/ 170 w 780"/>
                  <a:gd name="T29" fmla="*/ 184 h 251"/>
                  <a:gd name="T30" fmla="*/ 133 w 780"/>
                  <a:gd name="T31" fmla="*/ 163 h 251"/>
                  <a:gd name="T32" fmla="*/ 101 w 780"/>
                  <a:gd name="T33" fmla="*/ 141 h 251"/>
                  <a:gd name="T34" fmla="*/ 69 w 780"/>
                  <a:gd name="T35" fmla="*/ 118 h 251"/>
                  <a:gd name="T36" fmla="*/ 42 w 780"/>
                  <a:gd name="T37" fmla="*/ 94 h 251"/>
                  <a:gd name="T38" fmla="*/ 20 w 780"/>
                  <a:gd name="T39" fmla="*/ 72 h 251"/>
                  <a:gd name="T40" fmla="*/ 0 w 780"/>
                  <a:gd name="T41" fmla="*/ 48 h 251"/>
                  <a:gd name="T42" fmla="*/ 18 w 780"/>
                  <a:gd name="T43" fmla="*/ 50 h 251"/>
                  <a:gd name="T44" fmla="*/ 32 w 780"/>
                  <a:gd name="T45" fmla="*/ 52 h 251"/>
                  <a:gd name="T46" fmla="*/ 45 w 780"/>
                  <a:gd name="T47" fmla="*/ 57 h 251"/>
                  <a:gd name="T48" fmla="*/ 57 w 780"/>
                  <a:gd name="T49" fmla="*/ 61 h 251"/>
                  <a:gd name="T50" fmla="*/ 69 w 780"/>
                  <a:gd name="T51" fmla="*/ 67 h 251"/>
                  <a:gd name="T52" fmla="*/ 81 w 780"/>
                  <a:gd name="T53" fmla="*/ 73 h 251"/>
                  <a:gd name="T54" fmla="*/ 94 w 780"/>
                  <a:gd name="T55" fmla="*/ 78 h 251"/>
                  <a:gd name="T56" fmla="*/ 106 w 780"/>
                  <a:gd name="T57" fmla="*/ 83 h 251"/>
                  <a:gd name="T58" fmla="*/ 118 w 780"/>
                  <a:gd name="T59" fmla="*/ 86 h 251"/>
                  <a:gd name="T60" fmla="*/ 133 w 780"/>
                  <a:gd name="T61" fmla="*/ 89 h 251"/>
                  <a:gd name="T62" fmla="*/ 172 w 780"/>
                  <a:gd name="T63" fmla="*/ 96 h 251"/>
                  <a:gd name="T64" fmla="*/ 211 w 780"/>
                  <a:gd name="T65" fmla="*/ 102 h 251"/>
                  <a:gd name="T66" fmla="*/ 255 w 780"/>
                  <a:gd name="T67" fmla="*/ 109 h 251"/>
                  <a:gd name="T68" fmla="*/ 300 w 780"/>
                  <a:gd name="T69" fmla="*/ 115 h 251"/>
                  <a:gd name="T70" fmla="*/ 344 w 780"/>
                  <a:gd name="T71" fmla="*/ 120 h 251"/>
                  <a:gd name="T72" fmla="*/ 390 w 780"/>
                  <a:gd name="T73" fmla="*/ 122 h 251"/>
                  <a:gd name="T74" fmla="*/ 434 w 780"/>
                  <a:gd name="T75" fmla="*/ 122 h 251"/>
                  <a:gd name="T76" fmla="*/ 478 w 780"/>
                  <a:gd name="T77" fmla="*/ 118 h 251"/>
                  <a:gd name="T78" fmla="*/ 520 w 780"/>
                  <a:gd name="T79" fmla="*/ 110 h 251"/>
                  <a:gd name="T80" fmla="*/ 559 w 780"/>
                  <a:gd name="T81" fmla="*/ 98 h 251"/>
                  <a:gd name="T82" fmla="*/ 584 w 780"/>
                  <a:gd name="T83" fmla="*/ 89 h 251"/>
                  <a:gd name="T84" fmla="*/ 608 w 780"/>
                  <a:gd name="T85" fmla="*/ 80 h 251"/>
                  <a:gd name="T86" fmla="*/ 633 w 780"/>
                  <a:gd name="T87" fmla="*/ 70 h 251"/>
                  <a:gd name="T88" fmla="*/ 657 w 780"/>
                  <a:gd name="T89" fmla="*/ 61 h 251"/>
                  <a:gd name="T90" fmla="*/ 682 w 780"/>
                  <a:gd name="T91" fmla="*/ 52 h 251"/>
                  <a:gd name="T92" fmla="*/ 704 w 780"/>
                  <a:gd name="T93" fmla="*/ 42 h 251"/>
                  <a:gd name="T94" fmla="*/ 726 w 780"/>
                  <a:gd name="T95" fmla="*/ 33 h 251"/>
                  <a:gd name="T96" fmla="*/ 748 w 780"/>
                  <a:gd name="T97" fmla="*/ 22 h 251"/>
                  <a:gd name="T98" fmla="*/ 765 w 780"/>
                  <a:gd name="T99" fmla="*/ 11 h 251"/>
                  <a:gd name="T100" fmla="*/ 780 w 780"/>
                  <a:gd name="T101" fmla="*/ 0 h 251"/>
                  <a:gd name="T102" fmla="*/ 770 w 780"/>
                  <a:gd name="T103" fmla="*/ 33 h 251"/>
                  <a:gd name="T104" fmla="*/ 770 w 780"/>
                  <a:gd name="T105" fmla="*/ 33 h 2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780" h="251">
                    <a:moveTo>
                      <a:pt x="770" y="33"/>
                    </a:moveTo>
                    <a:lnTo>
                      <a:pt x="736" y="59"/>
                    </a:lnTo>
                    <a:lnTo>
                      <a:pt x="709" y="89"/>
                    </a:lnTo>
                    <a:lnTo>
                      <a:pt x="682" y="120"/>
                    </a:lnTo>
                    <a:lnTo>
                      <a:pt x="655" y="152"/>
                    </a:lnTo>
                    <a:lnTo>
                      <a:pt x="626" y="182"/>
                    </a:lnTo>
                    <a:lnTo>
                      <a:pt x="591" y="209"/>
                    </a:lnTo>
                    <a:lnTo>
                      <a:pt x="547" y="230"/>
                    </a:lnTo>
                    <a:lnTo>
                      <a:pt x="493" y="245"/>
                    </a:lnTo>
                    <a:lnTo>
                      <a:pt x="425" y="251"/>
                    </a:lnTo>
                    <a:lnTo>
                      <a:pt x="339" y="246"/>
                    </a:lnTo>
                    <a:lnTo>
                      <a:pt x="295" y="235"/>
                    </a:lnTo>
                    <a:lnTo>
                      <a:pt x="251" y="220"/>
                    </a:lnTo>
                    <a:lnTo>
                      <a:pt x="209" y="203"/>
                    </a:lnTo>
                    <a:lnTo>
                      <a:pt x="170" y="184"/>
                    </a:lnTo>
                    <a:lnTo>
                      <a:pt x="133" y="163"/>
                    </a:lnTo>
                    <a:lnTo>
                      <a:pt x="101" y="141"/>
                    </a:lnTo>
                    <a:lnTo>
                      <a:pt x="69" y="118"/>
                    </a:lnTo>
                    <a:lnTo>
                      <a:pt x="42" y="94"/>
                    </a:lnTo>
                    <a:lnTo>
                      <a:pt x="20" y="72"/>
                    </a:lnTo>
                    <a:lnTo>
                      <a:pt x="0" y="48"/>
                    </a:lnTo>
                    <a:lnTo>
                      <a:pt x="18" y="50"/>
                    </a:lnTo>
                    <a:lnTo>
                      <a:pt x="32" y="52"/>
                    </a:lnTo>
                    <a:lnTo>
                      <a:pt x="45" y="57"/>
                    </a:lnTo>
                    <a:lnTo>
                      <a:pt x="57" y="61"/>
                    </a:lnTo>
                    <a:lnTo>
                      <a:pt x="69" y="67"/>
                    </a:lnTo>
                    <a:lnTo>
                      <a:pt x="81" y="73"/>
                    </a:lnTo>
                    <a:lnTo>
                      <a:pt x="94" y="78"/>
                    </a:lnTo>
                    <a:lnTo>
                      <a:pt x="106" y="83"/>
                    </a:lnTo>
                    <a:lnTo>
                      <a:pt x="118" y="86"/>
                    </a:lnTo>
                    <a:lnTo>
                      <a:pt x="133" y="89"/>
                    </a:lnTo>
                    <a:lnTo>
                      <a:pt x="172" y="96"/>
                    </a:lnTo>
                    <a:lnTo>
                      <a:pt x="211" y="102"/>
                    </a:lnTo>
                    <a:lnTo>
                      <a:pt x="255" y="109"/>
                    </a:lnTo>
                    <a:lnTo>
                      <a:pt x="300" y="115"/>
                    </a:lnTo>
                    <a:lnTo>
                      <a:pt x="344" y="120"/>
                    </a:lnTo>
                    <a:lnTo>
                      <a:pt x="390" y="122"/>
                    </a:lnTo>
                    <a:lnTo>
                      <a:pt x="434" y="122"/>
                    </a:lnTo>
                    <a:lnTo>
                      <a:pt x="478" y="118"/>
                    </a:lnTo>
                    <a:lnTo>
                      <a:pt x="520" y="110"/>
                    </a:lnTo>
                    <a:lnTo>
                      <a:pt x="559" y="98"/>
                    </a:lnTo>
                    <a:lnTo>
                      <a:pt x="584" y="89"/>
                    </a:lnTo>
                    <a:lnTo>
                      <a:pt x="608" y="80"/>
                    </a:lnTo>
                    <a:lnTo>
                      <a:pt x="633" y="70"/>
                    </a:lnTo>
                    <a:lnTo>
                      <a:pt x="657" y="61"/>
                    </a:lnTo>
                    <a:lnTo>
                      <a:pt x="682" y="52"/>
                    </a:lnTo>
                    <a:lnTo>
                      <a:pt x="704" y="42"/>
                    </a:lnTo>
                    <a:lnTo>
                      <a:pt x="726" y="33"/>
                    </a:lnTo>
                    <a:lnTo>
                      <a:pt x="748" y="22"/>
                    </a:lnTo>
                    <a:lnTo>
                      <a:pt x="765" y="11"/>
                    </a:lnTo>
                    <a:lnTo>
                      <a:pt x="780" y="0"/>
                    </a:lnTo>
                    <a:lnTo>
                      <a:pt x="770" y="33"/>
                    </a:lnTo>
                    <a:lnTo>
                      <a:pt x="770" y="33"/>
                    </a:lnTo>
                    <a:close/>
                  </a:path>
                </a:pathLst>
              </a:custGeom>
              <a:solidFill>
                <a:srgbClr val="0019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0633" name="Freeform 41"/>
              <p:cNvSpPr>
                <a:spLocks/>
              </p:cNvSpPr>
              <p:nvPr/>
            </p:nvSpPr>
            <p:spPr bwMode="auto">
              <a:xfrm>
                <a:off x="3135" y="676"/>
                <a:ext cx="86" cy="94"/>
              </a:xfrm>
              <a:custGeom>
                <a:avLst/>
                <a:gdLst>
                  <a:gd name="T0" fmla="*/ 20 w 86"/>
                  <a:gd name="T1" fmla="*/ 94 h 94"/>
                  <a:gd name="T2" fmla="*/ 15 w 86"/>
                  <a:gd name="T3" fmla="*/ 84 h 94"/>
                  <a:gd name="T4" fmla="*/ 10 w 86"/>
                  <a:gd name="T5" fmla="*/ 74 h 94"/>
                  <a:gd name="T6" fmla="*/ 5 w 86"/>
                  <a:gd name="T7" fmla="*/ 64 h 94"/>
                  <a:gd name="T8" fmla="*/ 0 w 86"/>
                  <a:gd name="T9" fmla="*/ 52 h 94"/>
                  <a:gd name="T10" fmla="*/ 0 w 86"/>
                  <a:gd name="T11" fmla="*/ 42 h 94"/>
                  <a:gd name="T12" fmla="*/ 5 w 86"/>
                  <a:gd name="T13" fmla="*/ 31 h 94"/>
                  <a:gd name="T14" fmla="*/ 12 w 86"/>
                  <a:gd name="T15" fmla="*/ 22 h 94"/>
                  <a:gd name="T16" fmla="*/ 25 w 86"/>
                  <a:gd name="T17" fmla="*/ 12 h 94"/>
                  <a:gd name="T18" fmla="*/ 44 w 86"/>
                  <a:gd name="T19" fmla="*/ 6 h 94"/>
                  <a:gd name="T20" fmla="*/ 71 w 86"/>
                  <a:gd name="T21" fmla="*/ 0 h 94"/>
                  <a:gd name="T22" fmla="*/ 81 w 86"/>
                  <a:gd name="T23" fmla="*/ 9 h 94"/>
                  <a:gd name="T24" fmla="*/ 86 w 86"/>
                  <a:gd name="T25" fmla="*/ 18 h 94"/>
                  <a:gd name="T26" fmla="*/ 84 w 86"/>
                  <a:gd name="T27" fmla="*/ 28 h 94"/>
                  <a:gd name="T28" fmla="*/ 81 w 86"/>
                  <a:gd name="T29" fmla="*/ 38 h 94"/>
                  <a:gd name="T30" fmla="*/ 74 w 86"/>
                  <a:gd name="T31" fmla="*/ 48 h 94"/>
                  <a:gd name="T32" fmla="*/ 64 w 86"/>
                  <a:gd name="T33" fmla="*/ 57 h 94"/>
                  <a:gd name="T34" fmla="*/ 52 w 86"/>
                  <a:gd name="T35" fmla="*/ 66 h 94"/>
                  <a:gd name="T36" fmla="*/ 42 w 86"/>
                  <a:gd name="T37" fmla="*/ 76 h 94"/>
                  <a:gd name="T38" fmla="*/ 30 w 86"/>
                  <a:gd name="T39" fmla="*/ 86 h 94"/>
                  <a:gd name="T40" fmla="*/ 20 w 86"/>
                  <a:gd name="T41" fmla="*/ 94 h 94"/>
                  <a:gd name="T42" fmla="*/ 20 w 86"/>
                  <a:gd name="T43" fmla="*/ 94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86" h="94">
                    <a:moveTo>
                      <a:pt x="20" y="94"/>
                    </a:moveTo>
                    <a:lnTo>
                      <a:pt x="15" y="84"/>
                    </a:lnTo>
                    <a:lnTo>
                      <a:pt x="10" y="74"/>
                    </a:lnTo>
                    <a:lnTo>
                      <a:pt x="5" y="64"/>
                    </a:lnTo>
                    <a:lnTo>
                      <a:pt x="0" y="52"/>
                    </a:lnTo>
                    <a:lnTo>
                      <a:pt x="0" y="42"/>
                    </a:lnTo>
                    <a:lnTo>
                      <a:pt x="5" y="31"/>
                    </a:lnTo>
                    <a:lnTo>
                      <a:pt x="12" y="22"/>
                    </a:lnTo>
                    <a:lnTo>
                      <a:pt x="25" y="12"/>
                    </a:lnTo>
                    <a:lnTo>
                      <a:pt x="44" y="6"/>
                    </a:lnTo>
                    <a:lnTo>
                      <a:pt x="71" y="0"/>
                    </a:lnTo>
                    <a:lnTo>
                      <a:pt x="81" y="9"/>
                    </a:lnTo>
                    <a:lnTo>
                      <a:pt x="86" y="18"/>
                    </a:lnTo>
                    <a:lnTo>
                      <a:pt x="84" y="28"/>
                    </a:lnTo>
                    <a:lnTo>
                      <a:pt x="81" y="38"/>
                    </a:lnTo>
                    <a:lnTo>
                      <a:pt x="74" y="48"/>
                    </a:lnTo>
                    <a:lnTo>
                      <a:pt x="64" y="57"/>
                    </a:lnTo>
                    <a:lnTo>
                      <a:pt x="52" y="66"/>
                    </a:lnTo>
                    <a:lnTo>
                      <a:pt x="42" y="76"/>
                    </a:lnTo>
                    <a:lnTo>
                      <a:pt x="30" y="86"/>
                    </a:lnTo>
                    <a:lnTo>
                      <a:pt x="20" y="94"/>
                    </a:lnTo>
                    <a:lnTo>
                      <a:pt x="20" y="9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0634" name="Freeform 42"/>
              <p:cNvSpPr>
                <a:spLocks/>
              </p:cNvSpPr>
              <p:nvPr/>
            </p:nvSpPr>
            <p:spPr bwMode="auto">
              <a:xfrm>
                <a:off x="2677" y="700"/>
                <a:ext cx="100" cy="90"/>
              </a:xfrm>
              <a:custGeom>
                <a:avLst/>
                <a:gdLst>
                  <a:gd name="T0" fmla="*/ 100 w 100"/>
                  <a:gd name="T1" fmla="*/ 90 h 90"/>
                  <a:gd name="T2" fmla="*/ 88 w 100"/>
                  <a:gd name="T3" fmla="*/ 89 h 90"/>
                  <a:gd name="T4" fmla="*/ 76 w 100"/>
                  <a:gd name="T5" fmla="*/ 86 h 90"/>
                  <a:gd name="T6" fmla="*/ 64 w 100"/>
                  <a:gd name="T7" fmla="*/ 82 h 90"/>
                  <a:gd name="T8" fmla="*/ 51 w 100"/>
                  <a:gd name="T9" fmla="*/ 78 h 90"/>
                  <a:gd name="T10" fmla="*/ 42 w 100"/>
                  <a:gd name="T11" fmla="*/ 72 h 90"/>
                  <a:gd name="T12" fmla="*/ 32 w 100"/>
                  <a:gd name="T13" fmla="*/ 65 h 90"/>
                  <a:gd name="T14" fmla="*/ 24 w 100"/>
                  <a:gd name="T15" fmla="*/ 59 h 90"/>
                  <a:gd name="T16" fmla="*/ 15 w 100"/>
                  <a:gd name="T17" fmla="*/ 52 h 90"/>
                  <a:gd name="T18" fmla="*/ 7 w 100"/>
                  <a:gd name="T19" fmla="*/ 47 h 90"/>
                  <a:gd name="T20" fmla="*/ 0 w 100"/>
                  <a:gd name="T21" fmla="*/ 41 h 90"/>
                  <a:gd name="T22" fmla="*/ 0 w 100"/>
                  <a:gd name="T23" fmla="*/ 0 h 90"/>
                  <a:gd name="T24" fmla="*/ 32 w 100"/>
                  <a:gd name="T25" fmla="*/ 1 h 90"/>
                  <a:gd name="T26" fmla="*/ 54 w 100"/>
                  <a:gd name="T27" fmla="*/ 7 h 90"/>
                  <a:gd name="T28" fmla="*/ 68 w 100"/>
                  <a:gd name="T29" fmla="*/ 14 h 90"/>
                  <a:gd name="T30" fmla="*/ 78 w 100"/>
                  <a:gd name="T31" fmla="*/ 24 h 90"/>
                  <a:gd name="T32" fmla="*/ 81 w 100"/>
                  <a:gd name="T33" fmla="*/ 34 h 90"/>
                  <a:gd name="T34" fmla="*/ 83 w 100"/>
                  <a:gd name="T35" fmla="*/ 46 h 90"/>
                  <a:gd name="T36" fmla="*/ 83 w 100"/>
                  <a:gd name="T37" fmla="*/ 58 h 90"/>
                  <a:gd name="T38" fmla="*/ 86 w 100"/>
                  <a:gd name="T39" fmla="*/ 70 h 90"/>
                  <a:gd name="T40" fmla="*/ 91 w 100"/>
                  <a:gd name="T41" fmla="*/ 81 h 90"/>
                  <a:gd name="T42" fmla="*/ 100 w 100"/>
                  <a:gd name="T43" fmla="*/ 90 h 90"/>
                  <a:gd name="T44" fmla="*/ 100 w 100"/>
                  <a:gd name="T45" fmla="*/ 9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00" h="90">
                    <a:moveTo>
                      <a:pt x="100" y="90"/>
                    </a:moveTo>
                    <a:lnTo>
                      <a:pt x="88" y="89"/>
                    </a:lnTo>
                    <a:lnTo>
                      <a:pt x="76" y="86"/>
                    </a:lnTo>
                    <a:lnTo>
                      <a:pt x="64" y="82"/>
                    </a:lnTo>
                    <a:lnTo>
                      <a:pt x="51" y="78"/>
                    </a:lnTo>
                    <a:lnTo>
                      <a:pt x="42" y="72"/>
                    </a:lnTo>
                    <a:lnTo>
                      <a:pt x="32" y="65"/>
                    </a:lnTo>
                    <a:lnTo>
                      <a:pt x="24" y="59"/>
                    </a:lnTo>
                    <a:lnTo>
                      <a:pt x="15" y="52"/>
                    </a:lnTo>
                    <a:lnTo>
                      <a:pt x="7" y="47"/>
                    </a:lnTo>
                    <a:lnTo>
                      <a:pt x="0" y="41"/>
                    </a:lnTo>
                    <a:lnTo>
                      <a:pt x="0" y="0"/>
                    </a:lnTo>
                    <a:lnTo>
                      <a:pt x="32" y="1"/>
                    </a:lnTo>
                    <a:lnTo>
                      <a:pt x="54" y="7"/>
                    </a:lnTo>
                    <a:lnTo>
                      <a:pt x="68" y="14"/>
                    </a:lnTo>
                    <a:lnTo>
                      <a:pt x="78" y="24"/>
                    </a:lnTo>
                    <a:lnTo>
                      <a:pt x="81" y="34"/>
                    </a:lnTo>
                    <a:lnTo>
                      <a:pt x="83" y="46"/>
                    </a:lnTo>
                    <a:lnTo>
                      <a:pt x="83" y="58"/>
                    </a:lnTo>
                    <a:lnTo>
                      <a:pt x="86" y="70"/>
                    </a:lnTo>
                    <a:lnTo>
                      <a:pt x="91" y="81"/>
                    </a:lnTo>
                    <a:lnTo>
                      <a:pt x="100" y="90"/>
                    </a:lnTo>
                    <a:lnTo>
                      <a:pt x="100" y="9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0635" name="Freeform 43"/>
              <p:cNvSpPr>
                <a:spLocks/>
              </p:cNvSpPr>
              <p:nvPr/>
            </p:nvSpPr>
            <p:spPr bwMode="auto">
              <a:xfrm>
                <a:off x="2971" y="711"/>
                <a:ext cx="159" cy="129"/>
              </a:xfrm>
              <a:custGeom>
                <a:avLst/>
                <a:gdLst>
                  <a:gd name="T0" fmla="*/ 132 w 159"/>
                  <a:gd name="T1" fmla="*/ 0 h 129"/>
                  <a:gd name="T2" fmla="*/ 132 w 159"/>
                  <a:gd name="T3" fmla="*/ 12 h 129"/>
                  <a:gd name="T4" fmla="*/ 135 w 159"/>
                  <a:gd name="T5" fmla="*/ 22 h 129"/>
                  <a:gd name="T6" fmla="*/ 140 w 159"/>
                  <a:gd name="T7" fmla="*/ 32 h 129"/>
                  <a:gd name="T8" fmla="*/ 147 w 159"/>
                  <a:gd name="T9" fmla="*/ 41 h 129"/>
                  <a:gd name="T10" fmla="*/ 152 w 159"/>
                  <a:gd name="T11" fmla="*/ 52 h 129"/>
                  <a:gd name="T12" fmla="*/ 157 w 159"/>
                  <a:gd name="T13" fmla="*/ 62 h 129"/>
                  <a:gd name="T14" fmla="*/ 159 w 159"/>
                  <a:gd name="T15" fmla="*/ 71 h 129"/>
                  <a:gd name="T16" fmla="*/ 159 w 159"/>
                  <a:gd name="T17" fmla="*/ 80 h 129"/>
                  <a:gd name="T18" fmla="*/ 152 w 159"/>
                  <a:gd name="T19" fmla="*/ 91 h 129"/>
                  <a:gd name="T20" fmla="*/ 140 w 159"/>
                  <a:gd name="T21" fmla="*/ 100 h 129"/>
                  <a:gd name="T22" fmla="*/ 130 w 159"/>
                  <a:gd name="T23" fmla="*/ 104 h 129"/>
                  <a:gd name="T24" fmla="*/ 118 w 159"/>
                  <a:gd name="T25" fmla="*/ 109 h 129"/>
                  <a:gd name="T26" fmla="*/ 108 w 159"/>
                  <a:gd name="T27" fmla="*/ 112 h 129"/>
                  <a:gd name="T28" fmla="*/ 96 w 159"/>
                  <a:gd name="T29" fmla="*/ 116 h 129"/>
                  <a:gd name="T30" fmla="*/ 83 w 159"/>
                  <a:gd name="T31" fmla="*/ 119 h 129"/>
                  <a:gd name="T32" fmla="*/ 71 w 159"/>
                  <a:gd name="T33" fmla="*/ 123 h 129"/>
                  <a:gd name="T34" fmla="*/ 59 w 159"/>
                  <a:gd name="T35" fmla="*/ 125 h 129"/>
                  <a:gd name="T36" fmla="*/ 44 w 159"/>
                  <a:gd name="T37" fmla="*/ 127 h 129"/>
                  <a:gd name="T38" fmla="*/ 32 w 159"/>
                  <a:gd name="T39" fmla="*/ 128 h 129"/>
                  <a:gd name="T40" fmla="*/ 15 w 159"/>
                  <a:gd name="T41" fmla="*/ 129 h 129"/>
                  <a:gd name="T42" fmla="*/ 15 w 159"/>
                  <a:gd name="T43" fmla="*/ 119 h 129"/>
                  <a:gd name="T44" fmla="*/ 12 w 159"/>
                  <a:gd name="T45" fmla="*/ 109 h 129"/>
                  <a:gd name="T46" fmla="*/ 10 w 159"/>
                  <a:gd name="T47" fmla="*/ 99 h 129"/>
                  <a:gd name="T48" fmla="*/ 7 w 159"/>
                  <a:gd name="T49" fmla="*/ 88 h 129"/>
                  <a:gd name="T50" fmla="*/ 5 w 159"/>
                  <a:gd name="T51" fmla="*/ 78 h 129"/>
                  <a:gd name="T52" fmla="*/ 2 w 159"/>
                  <a:gd name="T53" fmla="*/ 69 h 129"/>
                  <a:gd name="T54" fmla="*/ 0 w 159"/>
                  <a:gd name="T55" fmla="*/ 59 h 129"/>
                  <a:gd name="T56" fmla="*/ 0 w 159"/>
                  <a:gd name="T57" fmla="*/ 47 h 129"/>
                  <a:gd name="T58" fmla="*/ 0 w 159"/>
                  <a:gd name="T59" fmla="*/ 37 h 129"/>
                  <a:gd name="T60" fmla="*/ 0 w 159"/>
                  <a:gd name="T61" fmla="*/ 27 h 129"/>
                  <a:gd name="T62" fmla="*/ 15 w 159"/>
                  <a:gd name="T63" fmla="*/ 25 h 129"/>
                  <a:gd name="T64" fmla="*/ 29 w 159"/>
                  <a:gd name="T65" fmla="*/ 23 h 129"/>
                  <a:gd name="T66" fmla="*/ 44 w 159"/>
                  <a:gd name="T67" fmla="*/ 21 h 129"/>
                  <a:gd name="T68" fmla="*/ 56 w 159"/>
                  <a:gd name="T69" fmla="*/ 19 h 129"/>
                  <a:gd name="T70" fmla="*/ 71 w 159"/>
                  <a:gd name="T71" fmla="*/ 16 h 129"/>
                  <a:gd name="T72" fmla="*/ 83 w 159"/>
                  <a:gd name="T73" fmla="*/ 14 h 129"/>
                  <a:gd name="T74" fmla="*/ 96 w 159"/>
                  <a:gd name="T75" fmla="*/ 12 h 129"/>
                  <a:gd name="T76" fmla="*/ 108 w 159"/>
                  <a:gd name="T77" fmla="*/ 8 h 129"/>
                  <a:gd name="T78" fmla="*/ 120 w 159"/>
                  <a:gd name="T79" fmla="*/ 5 h 129"/>
                  <a:gd name="T80" fmla="*/ 132 w 159"/>
                  <a:gd name="T81" fmla="*/ 0 h 129"/>
                  <a:gd name="T82" fmla="*/ 132 w 159"/>
                  <a:gd name="T83" fmla="*/ 0 h 1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59" h="129">
                    <a:moveTo>
                      <a:pt x="132" y="0"/>
                    </a:moveTo>
                    <a:lnTo>
                      <a:pt x="132" y="12"/>
                    </a:lnTo>
                    <a:lnTo>
                      <a:pt x="135" y="22"/>
                    </a:lnTo>
                    <a:lnTo>
                      <a:pt x="140" y="32"/>
                    </a:lnTo>
                    <a:lnTo>
                      <a:pt x="147" y="41"/>
                    </a:lnTo>
                    <a:lnTo>
                      <a:pt x="152" y="52"/>
                    </a:lnTo>
                    <a:lnTo>
                      <a:pt x="157" y="62"/>
                    </a:lnTo>
                    <a:lnTo>
                      <a:pt x="159" y="71"/>
                    </a:lnTo>
                    <a:lnTo>
                      <a:pt x="159" y="80"/>
                    </a:lnTo>
                    <a:lnTo>
                      <a:pt x="152" y="91"/>
                    </a:lnTo>
                    <a:lnTo>
                      <a:pt x="140" y="100"/>
                    </a:lnTo>
                    <a:lnTo>
                      <a:pt x="130" y="104"/>
                    </a:lnTo>
                    <a:lnTo>
                      <a:pt x="118" y="109"/>
                    </a:lnTo>
                    <a:lnTo>
                      <a:pt x="108" y="112"/>
                    </a:lnTo>
                    <a:lnTo>
                      <a:pt x="96" y="116"/>
                    </a:lnTo>
                    <a:lnTo>
                      <a:pt x="83" y="119"/>
                    </a:lnTo>
                    <a:lnTo>
                      <a:pt x="71" y="123"/>
                    </a:lnTo>
                    <a:lnTo>
                      <a:pt x="59" y="125"/>
                    </a:lnTo>
                    <a:lnTo>
                      <a:pt x="44" y="127"/>
                    </a:lnTo>
                    <a:lnTo>
                      <a:pt x="32" y="128"/>
                    </a:lnTo>
                    <a:lnTo>
                      <a:pt x="15" y="129"/>
                    </a:lnTo>
                    <a:lnTo>
                      <a:pt x="15" y="119"/>
                    </a:lnTo>
                    <a:lnTo>
                      <a:pt x="12" y="109"/>
                    </a:lnTo>
                    <a:lnTo>
                      <a:pt x="10" y="99"/>
                    </a:lnTo>
                    <a:lnTo>
                      <a:pt x="7" y="88"/>
                    </a:lnTo>
                    <a:lnTo>
                      <a:pt x="5" y="78"/>
                    </a:lnTo>
                    <a:lnTo>
                      <a:pt x="2" y="69"/>
                    </a:lnTo>
                    <a:lnTo>
                      <a:pt x="0" y="59"/>
                    </a:lnTo>
                    <a:lnTo>
                      <a:pt x="0" y="47"/>
                    </a:lnTo>
                    <a:lnTo>
                      <a:pt x="0" y="37"/>
                    </a:lnTo>
                    <a:lnTo>
                      <a:pt x="0" y="27"/>
                    </a:lnTo>
                    <a:lnTo>
                      <a:pt x="15" y="25"/>
                    </a:lnTo>
                    <a:lnTo>
                      <a:pt x="29" y="23"/>
                    </a:lnTo>
                    <a:lnTo>
                      <a:pt x="44" y="21"/>
                    </a:lnTo>
                    <a:lnTo>
                      <a:pt x="56" y="19"/>
                    </a:lnTo>
                    <a:lnTo>
                      <a:pt x="71" y="16"/>
                    </a:lnTo>
                    <a:lnTo>
                      <a:pt x="83" y="14"/>
                    </a:lnTo>
                    <a:lnTo>
                      <a:pt x="96" y="12"/>
                    </a:lnTo>
                    <a:lnTo>
                      <a:pt x="108" y="8"/>
                    </a:lnTo>
                    <a:lnTo>
                      <a:pt x="120" y="5"/>
                    </a:lnTo>
                    <a:lnTo>
                      <a:pt x="132" y="0"/>
                    </a:lnTo>
                    <a:lnTo>
                      <a:pt x="132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0636" name="Freeform 44"/>
              <p:cNvSpPr>
                <a:spLocks/>
              </p:cNvSpPr>
              <p:nvPr/>
            </p:nvSpPr>
            <p:spPr bwMode="auto">
              <a:xfrm>
                <a:off x="2795" y="725"/>
                <a:ext cx="159" cy="120"/>
              </a:xfrm>
              <a:custGeom>
                <a:avLst/>
                <a:gdLst>
                  <a:gd name="T0" fmla="*/ 159 w 159"/>
                  <a:gd name="T1" fmla="*/ 119 h 120"/>
                  <a:gd name="T2" fmla="*/ 142 w 159"/>
                  <a:gd name="T3" fmla="*/ 120 h 120"/>
                  <a:gd name="T4" fmla="*/ 125 w 159"/>
                  <a:gd name="T5" fmla="*/ 119 h 120"/>
                  <a:gd name="T6" fmla="*/ 110 w 159"/>
                  <a:gd name="T7" fmla="*/ 115 h 120"/>
                  <a:gd name="T8" fmla="*/ 95 w 159"/>
                  <a:gd name="T9" fmla="*/ 112 h 120"/>
                  <a:gd name="T10" fmla="*/ 83 w 159"/>
                  <a:gd name="T11" fmla="*/ 107 h 120"/>
                  <a:gd name="T12" fmla="*/ 68 w 159"/>
                  <a:gd name="T13" fmla="*/ 102 h 120"/>
                  <a:gd name="T14" fmla="*/ 53 w 159"/>
                  <a:gd name="T15" fmla="*/ 97 h 120"/>
                  <a:gd name="T16" fmla="*/ 39 w 159"/>
                  <a:gd name="T17" fmla="*/ 93 h 120"/>
                  <a:gd name="T18" fmla="*/ 24 w 159"/>
                  <a:gd name="T19" fmla="*/ 88 h 120"/>
                  <a:gd name="T20" fmla="*/ 7 w 159"/>
                  <a:gd name="T21" fmla="*/ 86 h 120"/>
                  <a:gd name="T22" fmla="*/ 0 w 159"/>
                  <a:gd name="T23" fmla="*/ 0 h 120"/>
                  <a:gd name="T24" fmla="*/ 139 w 159"/>
                  <a:gd name="T25" fmla="*/ 16 h 120"/>
                  <a:gd name="T26" fmla="*/ 159 w 159"/>
                  <a:gd name="T27" fmla="*/ 119 h 120"/>
                  <a:gd name="T28" fmla="*/ 159 w 159"/>
                  <a:gd name="T29" fmla="*/ 119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59" h="120">
                    <a:moveTo>
                      <a:pt x="159" y="119"/>
                    </a:moveTo>
                    <a:lnTo>
                      <a:pt x="142" y="120"/>
                    </a:lnTo>
                    <a:lnTo>
                      <a:pt x="125" y="119"/>
                    </a:lnTo>
                    <a:lnTo>
                      <a:pt x="110" y="115"/>
                    </a:lnTo>
                    <a:lnTo>
                      <a:pt x="95" y="112"/>
                    </a:lnTo>
                    <a:lnTo>
                      <a:pt x="83" y="107"/>
                    </a:lnTo>
                    <a:lnTo>
                      <a:pt x="68" y="102"/>
                    </a:lnTo>
                    <a:lnTo>
                      <a:pt x="53" y="97"/>
                    </a:lnTo>
                    <a:lnTo>
                      <a:pt x="39" y="93"/>
                    </a:lnTo>
                    <a:lnTo>
                      <a:pt x="24" y="88"/>
                    </a:lnTo>
                    <a:lnTo>
                      <a:pt x="7" y="86"/>
                    </a:lnTo>
                    <a:lnTo>
                      <a:pt x="0" y="0"/>
                    </a:lnTo>
                    <a:lnTo>
                      <a:pt x="139" y="16"/>
                    </a:lnTo>
                    <a:lnTo>
                      <a:pt x="159" y="119"/>
                    </a:lnTo>
                    <a:lnTo>
                      <a:pt x="159" y="11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0637" name="Freeform 45"/>
              <p:cNvSpPr>
                <a:spLocks/>
              </p:cNvSpPr>
              <p:nvPr/>
            </p:nvSpPr>
            <p:spPr bwMode="auto">
              <a:xfrm>
                <a:off x="2758" y="861"/>
                <a:ext cx="968" cy="312"/>
              </a:xfrm>
              <a:custGeom>
                <a:avLst/>
                <a:gdLst>
                  <a:gd name="T0" fmla="*/ 777 w 968"/>
                  <a:gd name="T1" fmla="*/ 312 h 312"/>
                  <a:gd name="T2" fmla="*/ 19 w 968"/>
                  <a:gd name="T3" fmla="*/ 295 h 312"/>
                  <a:gd name="T4" fmla="*/ 2 w 968"/>
                  <a:gd name="T5" fmla="*/ 266 h 312"/>
                  <a:gd name="T6" fmla="*/ 2 w 968"/>
                  <a:gd name="T7" fmla="*/ 237 h 312"/>
                  <a:gd name="T8" fmla="*/ 14 w 968"/>
                  <a:gd name="T9" fmla="*/ 208 h 312"/>
                  <a:gd name="T10" fmla="*/ 29 w 968"/>
                  <a:gd name="T11" fmla="*/ 179 h 312"/>
                  <a:gd name="T12" fmla="*/ 59 w 968"/>
                  <a:gd name="T13" fmla="*/ 158 h 312"/>
                  <a:gd name="T14" fmla="*/ 103 w 968"/>
                  <a:gd name="T15" fmla="*/ 149 h 312"/>
                  <a:gd name="T16" fmla="*/ 149 w 968"/>
                  <a:gd name="T17" fmla="*/ 142 h 312"/>
                  <a:gd name="T18" fmla="*/ 198 w 968"/>
                  <a:gd name="T19" fmla="*/ 139 h 312"/>
                  <a:gd name="T20" fmla="*/ 247 w 968"/>
                  <a:gd name="T21" fmla="*/ 142 h 312"/>
                  <a:gd name="T22" fmla="*/ 294 w 968"/>
                  <a:gd name="T23" fmla="*/ 157 h 312"/>
                  <a:gd name="T24" fmla="*/ 323 w 968"/>
                  <a:gd name="T25" fmla="*/ 187 h 312"/>
                  <a:gd name="T26" fmla="*/ 338 w 968"/>
                  <a:gd name="T27" fmla="*/ 221 h 312"/>
                  <a:gd name="T28" fmla="*/ 345 w 968"/>
                  <a:gd name="T29" fmla="*/ 256 h 312"/>
                  <a:gd name="T30" fmla="*/ 345 w 968"/>
                  <a:gd name="T31" fmla="*/ 291 h 312"/>
                  <a:gd name="T32" fmla="*/ 360 w 968"/>
                  <a:gd name="T33" fmla="*/ 309 h 312"/>
                  <a:gd name="T34" fmla="*/ 375 w 968"/>
                  <a:gd name="T35" fmla="*/ 290 h 312"/>
                  <a:gd name="T36" fmla="*/ 380 w 968"/>
                  <a:gd name="T37" fmla="*/ 270 h 312"/>
                  <a:gd name="T38" fmla="*/ 382 w 968"/>
                  <a:gd name="T39" fmla="*/ 249 h 312"/>
                  <a:gd name="T40" fmla="*/ 377 w 968"/>
                  <a:gd name="T41" fmla="*/ 230 h 312"/>
                  <a:gd name="T42" fmla="*/ 372 w 968"/>
                  <a:gd name="T43" fmla="*/ 214 h 312"/>
                  <a:gd name="T44" fmla="*/ 441 w 968"/>
                  <a:gd name="T45" fmla="*/ 190 h 312"/>
                  <a:gd name="T46" fmla="*/ 517 w 968"/>
                  <a:gd name="T47" fmla="*/ 174 h 312"/>
                  <a:gd name="T48" fmla="*/ 598 w 968"/>
                  <a:gd name="T49" fmla="*/ 162 h 312"/>
                  <a:gd name="T50" fmla="*/ 684 w 968"/>
                  <a:gd name="T51" fmla="*/ 157 h 312"/>
                  <a:gd name="T52" fmla="*/ 769 w 968"/>
                  <a:gd name="T53" fmla="*/ 155 h 312"/>
                  <a:gd name="T54" fmla="*/ 772 w 968"/>
                  <a:gd name="T55" fmla="*/ 146 h 312"/>
                  <a:gd name="T56" fmla="*/ 762 w 968"/>
                  <a:gd name="T57" fmla="*/ 142 h 312"/>
                  <a:gd name="T58" fmla="*/ 745 w 968"/>
                  <a:gd name="T59" fmla="*/ 139 h 312"/>
                  <a:gd name="T60" fmla="*/ 728 w 968"/>
                  <a:gd name="T61" fmla="*/ 137 h 312"/>
                  <a:gd name="T62" fmla="*/ 713 w 968"/>
                  <a:gd name="T63" fmla="*/ 131 h 312"/>
                  <a:gd name="T64" fmla="*/ 637 w 968"/>
                  <a:gd name="T65" fmla="*/ 137 h 312"/>
                  <a:gd name="T66" fmla="*/ 561 w 968"/>
                  <a:gd name="T67" fmla="*/ 146 h 312"/>
                  <a:gd name="T68" fmla="*/ 488 w 968"/>
                  <a:gd name="T69" fmla="*/ 159 h 312"/>
                  <a:gd name="T70" fmla="*/ 424 w 968"/>
                  <a:gd name="T71" fmla="*/ 177 h 312"/>
                  <a:gd name="T72" fmla="*/ 372 w 968"/>
                  <a:gd name="T73" fmla="*/ 200 h 312"/>
                  <a:gd name="T74" fmla="*/ 348 w 968"/>
                  <a:gd name="T75" fmla="*/ 178 h 312"/>
                  <a:gd name="T76" fmla="*/ 348 w 968"/>
                  <a:gd name="T77" fmla="*/ 155 h 312"/>
                  <a:gd name="T78" fmla="*/ 362 w 968"/>
                  <a:gd name="T79" fmla="*/ 135 h 312"/>
                  <a:gd name="T80" fmla="*/ 389 w 968"/>
                  <a:gd name="T81" fmla="*/ 115 h 312"/>
                  <a:gd name="T82" fmla="*/ 424 w 968"/>
                  <a:gd name="T83" fmla="*/ 97 h 312"/>
                  <a:gd name="T84" fmla="*/ 524 w 968"/>
                  <a:gd name="T85" fmla="*/ 70 h 312"/>
                  <a:gd name="T86" fmla="*/ 630 w 968"/>
                  <a:gd name="T87" fmla="*/ 45 h 312"/>
                  <a:gd name="T88" fmla="*/ 735 w 968"/>
                  <a:gd name="T89" fmla="*/ 23 h 312"/>
                  <a:gd name="T90" fmla="*/ 843 w 968"/>
                  <a:gd name="T91" fmla="*/ 7 h 312"/>
                  <a:gd name="T92" fmla="*/ 946 w 968"/>
                  <a:gd name="T93" fmla="*/ 0 h 312"/>
                  <a:gd name="T94" fmla="*/ 965 w 968"/>
                  <a:gd name="T95" fmla="*/ 25 h 312"/>
                  <a:gd name="T96" fmla="*/ 968 w 968"/>
                  <a:gd name="T97" fmla="*/ 51 h 312"/>
                  <a:gd name="T98" fmla="*/ 958 w 968"/>
                  <a:gd name="T99" fmla="*/ 79 h 312"/>
                  <a:gd name="T100" fmla="*/ 943 w 968"/>
                  <a:gd name="T101" fmla="*/ 107 h 312"/>
                  <a:gd name="T102" fmla="*/ 926 w 968"/>
                  <a:gd name="T103" fmla="*/ 135 h 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968" h="312">
                    <a:moveTo>
                      <a:pt x="926" y="135"/>
                    </a:moveTo>
                    <a:lnTo>
                      <a:pt x="777" y="312"/>
                    </a:lnTo>
                    <a:lnTo>
                      <a:pt x="37" y="309"/>
                    </a:lnTo>
                    <a:lnTo>
                      <a:pt x="19" y="295"/>
                    </a:lnTo>
                    <a:lnTo>
                      <a:pt x="10" y="280"/>
                    </a:lnTo>
                    <a:lnTo>
                      <a:pt x="2" y="266"/>
                    </a:lnTo>
                    <a:lnTo>
                      <a:pt x="0" y="251"/>
                    </a:lnTo>
                    <a:lnTo>
                      <a:pt x="2" y="237"/>
                    </a:lnTo>
                    <a:lnTo>
                      <a:pt x="7" y="223"/>
                    </a:lnTo>
                    <a:lnTo>
                      <a:pt x="14" y="208"/>
                    </a:lnTo>
                    <a:lnTo>
                      <a:pt x="22" y="193"/>
                    </a:lnTo>
                    <a:lnTo>
                      <a:pt x="29" y="179"/>
                    </a:lnTo>
                    <a:lnTo>
                      <a:pt x="37" y="165"/>
                    </a:lnTo>
                    <a:lnTo>
                      <a:pt x="59" y="158"/>
                    </a:lnTo>
                    <a:lnTo>
                      <a:pt x="81" y="153"/>
                    </a:lnTo>
                    <a:lnTo>
                      <a:pt x="103" y="149"/>
                    </a:lnTo>
                    <a:lnTo>
                      <a:pt x="125" y="145"/>
                    </a:lnTo>
                    <a:lnTo>
                      <a:pt x="149" y="142"/>
                    </a:lnTo>
                    <a:lnTo>
                      <a:pt x="174" y="141"/>
                    </a:lnTo>
                    <a:lnTo>
                      <a:pt x="198" y="139"/>
                    </a:lnTo>
                    <a:lnTo>
                      <a:pt x="223" y="139"/>
                    </a:lnTo>
                    <a:lnTo>
                      <a:pt x="247" y="142"/>
                    </a:lnTo>
                    <a:lnTo>
                      <a:pt x="272" y="144"/>
                    </a:lnTo>
                    <a:lnTo>
                      <a:pt x="294" y="157"/>
                    </a:lnTo>
                    <a:lnTo>
                      <a:pt x="311" y="171"/>
                    </a:lnTo>
                    <a:lnTo>
                      <a:pt x="323" y="187"/>
                    </a:lnTo>
                    <a:lnTo>
                      <a:pt x="333" y="203"/>
                    </a:lnTo>
                    <a:lnTo>
                      <a:pt x="338" y="221"/>
                    </a:lnTo>
                    <a:lnTo>
                      <a:pt x="343" y="239"/>
                    </a:lnTo>
                    <a:lnTo>
                      <a:pt x="345" y="256"/>
                    </a:lnTo>
                    <a:lnTo>
                      <a:pt x="345" y="274"/>
                    </a:lnTo>
                    <a:lnTo>
                      <a:pt x="345" y="291"/>
                    </a:lnTo>
                    <a:lnTo>
                      <a:pt x="345" y="309"/>
                    </a:lnTo>
                    <a:lnTo>
                      <a:pt x="360" y="309"/>
                    </a:lnTo>
                    <a:lnTo>
                      <a:pt x="370" y="299"/>
                    </a:lnTo>
                    <a:lnTo>
                      <a:pt x="375" y="290"/>
                    </a:lnTo>
                    <a:lnTo>
                      <a:pt x="380" y="280"/>
                    </a:lnTo>
                    <a:lnTo>
                      <a:pt x="380" y="270"/>
                    </a:lnTo>
                    <a:lnTo>
                      <a:pt x="382" y="259"/>
                    </a:lnTo>
                    <a:lnTo>
                      <a:pt x="382" y="249"/>
                    </a:lnTo>
                    <a:lnTo>
                      <a:pt x="380" y="239"/>
                    </a:lnTo>
                    <a:lnTo>
                      <a:pt x="377" y="230"/>
                    </a:lnTo>
                    <a:lnTo>
                      <a:pt x="375" y="222"/>
                    </a:lnTo>
                    <a:lnTo>
                      <a:pt x="372" y="214"/>
                    </a:lnTo>
                    <a:lnTo>
                      <a:pt x="404" y="201"/>
                    </a:lnTo>
                    <a:lnTo>
                      <a:pt x="441" y="190"/>
                    </a:lnTo>
                    <a:lnTo>
                      <a:pt x="478" y="181"/>
                    </a:lnTo>
                    <a:lnTo>
                      <a:pt x="517" y="174"/>
                    </a:lnTo>
                    <a:lnTo>
                      <a:pt x="556" y="167"/>
                    </a:lnTo>
                    <a:lnTo>
                      <a:pt x="598" y="162"/>
                    </a:lnTo>
                    <a:lnTo>
                      <a:pt x="639" y="159"/>
                    </a:lnTo>
                    <a:lnTo>
                      <a:pt x="684" y="157"/>
                    </a:lnTo>
                    <a:lnTo>
                      <a:pt x="725" y="155"/>
                    </a:lnTo>
                    <a:lnTo>
                      <a:pt x="769" y="155"/>
                    </a:lnTo>
                    <a:lnTo>
                      <a:pt x="772" y="150"/>
                    </a:lnTo>
                    <a:lnTo>
                      <a:pt x="772" y="146"/>
                    </a:lnTo>
                    <a:lnTo>
                      <a:pt x="767" y="143"/>
                    </a:lnTo>
                    <a:lnTo>
                      <a:pt x="762" y="142"/>
                    </a:lnTo>
                    <a:lnTo>
                      <a:pt x="755" y="141"/>
                    </a:lnTo>
                    <a:lnTo>
                      <a:pt x="745" y="139"/>
                    </a:lnTo>
                    <a:lnTo>
                      <a:pt x="735" y="138"/>
                    </a:lnTo>
                    <a:lnTo>
                      <a:pt x="728" y="137"/>
                    </a:lnTo>
                    <a:lnTo>
                      <a:pt x="720" y="135"/>
                    </a:lnTo>
                    <a:lnTo>
                      <a:pt x="713" y="131"/>
                    </a:lnTo>
                    <a:lnTo>
                      <a:pt x="676" y="134"/>
                    </a:lnTo>
                    <a:lnTo>
                      <a:pt x="637" y="137"/>
                    </a:lnTo>
                    <a:lnTo>
                      <a:pt x="598" y="141"/>
                    </a:lnTo>
                    <a:lnTo>
                      <a:pt x="561" y="146"/>
                    </a:lnTo>
                    <a:lnTo>
                      <a:pt x="524" y="152"/>
                    </a:lnTo>
                    <a:lnTo>
                      <a:pt x="488" y="159"/>
                    </a:lnTo>
                    <a:lnTo>
                      <a:pt x="456" y="168"/>
                    </a:lnTo>
                    <a:lnTo>
                      <a:pt x="424" y="177"/>
                    </a:lnTo>
                    <a:lnTo>
                      <a:pt x="397" y="189"/>
                    </a:lnTo>
                    <a:lnTo>
                      <a:pt x="372" y="200"/>
                    </a:lnTo>
                    <a:lnTo>
                      <a:pt x="358" y="190"/>
                    </a:lnTo>
                    <a:lnTo>
                      <a:pt x="348" y="178"/>
                    </a:lnTo>
                    <a:lnTo>
                      <a:pt x="345" y="167"/>
                    </a:lnTo>
                    <a:lnTo>
                      <a:pt x="348" y="155"/>
                    </a:lnTo>
                    <a:lnTo>
                      <a:pt x="353" y="145"/>
                    </a:lnTo>
                    <a:lnTo>
                      <a:pt x="362" y="135"/>
                    </a:lnTo>
                    <a:lnTo>
                      <a:pt x="375" y="125"/>
                    </a:lnTo>
                    <a:lnTo>
                      <a:pt x="389" y="115"/>
                    </a:lnTo>
                    <a:lnTo>
                      <a:pt x="404" y="106"/>
                    </a:lnTo>
                    <a:lnTo>
                      <a:pt x="424" y="97"/>
                    </a:lnTo>
                    <a:lnTo>
                      <a:pt x="473" y="83"/>
                    </a:lnTo>
                    <a:lnTo>
                      <a:pt x="524" y="70"/>
                    </a:lnTo>
                    <a:lnTo>
                      <a:pt x="576" y="57"/>
                    </a:lnTo>
                    <a:lnTo>
                      <a:pt x="630" y="45"/>
                    </a:lnTo>
                    <a:lnTo>
                      <a:pt x="681" y="33"/>
                    </a:lnTo>
                    <a:lnTo>
                      <a:pt x="735" y="23"/>
                    </a:lnTo>
                    <a:lnTo>
                      <a:pt x="789" y="14"/>
                    </a:lnTo>
                    <a:lnTo>
                      <a:pt x="843" y="7"/>
                    </a:lnTo>
                    <a:lnTo>
                      <a:pt x="894" y="2"/>
                    </a:lnTo>
                    <a:lnTo>
                      <a:pt x="946" y="0"/>
                    </a:lnTo>
                    <a:lnTo>
                      <a:pt x="958" y="13"/>
                    </a:lnTo>
                    <a:lnTo>
                      <a:pt x="965" y="25"/>
                    </a:lnTo>
                    <a:lnTo>
                      <a:pt x="968" y="38"/>
                    </a:lnTo>
                    <a:lnTo>
                      <a:pt x="968" y="51"/>
                    </a:lnTo>
                    <a:lnTo>
                      <a:pt x="963" y="65"/>
                    </a:lnTo>
                    <a:lnTo>
                      <a:pt x="958" y="79"/>
                    </a:lnTo>
                    <a:lnTo>
                      <a:pt x="951" y="93"/>
                    </a:lnTo>
                    <a:lnTo>
                      <a:pt x="943" y="107"/>
                    </a:lnTo>
                    <a:lnTo>
                      <a:pt x="936" y="121"/>
                    </a:lnTo>
                    <a:lnTo>
                      <a:pt x="926" y="135"/>
                    </a:lnTo>
                    <a:lnTo>
                      <a:pt x="926" y="135"/>
                    </a:lnTo>
                    <a:close/>
                  </a:path>
                </a:pathLst>
              </a:custGeom>
              <a:solidFill>
                <a:srgbClr val="B3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0638" name="Freeform 46"/>
              <p:cNvSpPr>
                <a:spLocks/>
              </p:cNvSpPr>
              <p:nvPr/>
            </p:nvSpPr>
            <p:spPr bwMode="auto">
              <a:xfrm>
                <a:off x="2196" y="892"/>
                <a:ext cx="581" cy="278"/>
              </a:xfrm>
              <a:custGeom>
                <a:avLst/>
                <a:gdLst>
                  <a:gd name="T0" fmla="*/ 581 w 581"/>
                  <a:gd name="T1" fmla="*/ 116 h 278"/>
                  <a:gd name="T2" fmla="*/ 572 w 581"/>
                  <a:gd name="T3" fmla="*/ 132 h 278"/>
                  <a:gd name="T4" fmla="*/ 559 w 581"/>
                  <a:gd name="T5" fmla="*/ 148 h 278"/>
                  <a:gd name="T6" fmla="*/ 549 w 581"/>
                  <a:gd name="T7" fmla="*/ 164 h 278"/>
                  <a:gd name="T8" fmla="*/ 540 w 581"/>
                  <a:gd name="T9" fmla="*/ 180 h 278"/>
                  <a:gd name="T10" fmla="*/ 532 w 581"/>
                  <a:gd name="T11" fmla="*/ 196 h 278"/>
                  <a:gd name="T12" fmla="*/ 527 w 581"/>
                  <a:gd name="T13" fmla="*/ 214 h 278"/>
                  <a:gd name="T14" fmla="*/ 527 w 581"/>
                  <a:gd name="T15" fmla="*/ 230 h 278"/>
                  <a:gd name="T16" fmla="*/ 532 w 581"/>
                  <a:gd name="T17" fmla="*/ 246 h 278"/>
                  <a:gd name="T18" fmla="*/ 545 w 581"/>
                  <a:gd name="T19" fmla="*/ 262 h 278"/>
                  <a:gd name="T20" fmla="*/ 562 w 581"/>
                  <a:gd name="T21" fmla="*/ 278 h 278"/>
                  <a:gd name="T22" fmla="*/ 128 w 581"/>
                  <a:gd name="T23" fmla="*/ 278 h 278"/>
                  <a:gd name="T24" fmla="*/ 103 w 581"/>
                  <a:gd name="T25" fmla="*/ 252 h 278"/>
                  <a:gd name="T26" fmla="*/ 79 w 581"/>
                  <a:gd name="T27" fmla="*/ 226 h 278"/>
                  <a:gd name="T28" fmla="*/ 57 w 581"/>
                  <a:gd name="T29" fmla="*/ 199 h 278"/>
                  <a:gd name="T30" fmla="*/ 37 w 581"/>
                  <a:gd name="T31" fmla="*/ 171 h 278"/>
                  <a:gd name="T32" fmla="*/ 23 w 581"/>
                  <a:gd name="T33" fmla="*/ 144 h 278"/>
                  <a:gd name="T34" fmla="*/ 10 w 581"/>
                  <a:gd name="T35" fmla="*/ 115 h 278"/>
                  <a:gd name="T36" fmla="*/ 3 w 581"/>
                  <a:gd name="T37" fmla="*/ 87 h 278"/>
                  <a:gd name="T38" fmla="*/ 0 w 581"/>
                  <a:gd name="T39" fmla="*/ 58 h 278"/>
                  <a:gd name="T40" fmla="*/ 5 w 581"/>
                  <a:gd name="T41" fmla="*/ 30 h 278"/>
                  <a:gd name="T42" fmla="*/ 15 w 581"/>
                  <a:gd name="T43" fmla="*/ 1 h 278"/>
                  <a:gd name="T44" fmla="*/ 76 w 581"/>
                  <a:gd name="T45" fmla="*/ 0 h 278"/>
                  <a:gd name="T46" fmla="*/ 135 w 581"/>
                  <a:gd name="T47" fmla="*/ 1 h 278"/>
                  <a:gd name="T48" fmla="*/ 197 w 581"/>
                  <a:gd name="T49" fmla="*/ 7 h 278"/>
                  <a:gd name="T50" fmla="*/ 255 w 581"/>
                  <a:gd name="T51" fmla="*/ 16 h 278"/>
                  <a:gd name="T52" fmla="*/ 314 w 581"/>
                  <a:gd name="T53" fmla="*/ 27 h 278"/>
                  <a:gd name="T54" fmla="*/ 371 w 581"/>
                  <a:gd name="T55" fmla="*/ 42 h 278"/>
                  <a:gd name="T56" fmla="*/ 424 w 581"/>
                  <a:gd name="T57" fmla="*/ 58 h 278"/>
                  <a:gd name="T58" fmla="*/ 478 w 581"/>
                  <a:gd name="T59" fmla="*/ 76 h 278"/>
                  <a:gd name="T60" fmla="*/ 532 w 581"/>
                  <a:gd name="T61" fmla="*/ 96 h 278"/>
                  <a:gd name="T62" fmla="*/ 581 w 581"/>
                  <a:gd name="T63" fmla="*/ 116 h 278"/>
                  <a:gd name="T64" fmla="*/ 581 w 581"/>
                  <a:gd name="T65" fmla="*/ 116 h 2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81" h="278">
                    <a:moveTo>
                      <a:pt x="581" y="116"/>
                    </a:moveTo>
                    <a:lnTo>
                      <a:pt x="572" y="132"/>
                    </a:lnTo>
                    <a:lnTo>
                      <a:pt x="559" y="148"/>
                    </a:lnTo>
                    <a:lnTo>
                      <a:pt x="549" y="164"/>
                    </a:lnTo>
                    <a:lnTo>
                      <a:pt x="540" y="180"/>
                    </a:lnTo>
                    <a:lnTo>
                      <a:pt x="532" y="196"/>
                    </a:lnTo>
                    <a:lnTo>
                      <a:pt x="527" y="214"/>
                    </a:lnTo>
                    <a:lnTo>
                      <a:pt x="527" y="230"/>
                    </a:lnTo>
                    <a:lnTo>
                      <a:pt x="532" y="246"/>
                    </a:lnTo>
                    <a:lnTo>
                      <a:pt x="545" y="262"/>
                    </a:lnTo>
                    <a:lnTo>
                      <a:pt x="562" y="278"/>
                    </a:lnTo>
                    <a:lnTo>
                      <a:pt x="128" y="278"/>
                    </a:lnTo>
                    <a:lnTo>
                      <a:pt x="103" y="252"/>
                    </a:lnTo>
                    <a:lnTo>
                      <a:pt x="79" y="226"/>
                    </a:lnTo>
                    <a:lnTo>
                      <a:pt x="57" y="199"/>
                    </a:lnTo>
                    <a:lnTo>
                      <a:pt x="37" y="171"/>
                    </a:lnTo>
                    <a:lnTo>
                      <a:pt x="23" y="144"/>
                    </a:lnTo>
                    <a:lnTo>
                      <a:pt x="10" y="115"/>
                    </a:lnTo>
                    <a:lnTo>
                      <a:pt x="3" y="87"/>
                    </a:lnTo>
                    <a:lnTo>
                      <a:pt x="0" y="58"/>
                    </a:lnTo>
                    <a:lnTo>
                      <a:pt x="5" y="30"/>
                    </a:lnTo>
                    <a:lnTo>
                      <a:pt x="15" y="1"/>
                    </a:lnTo>
                    <a:lnTo>
                      <a:pt x="76" y="0"/>
                    </a:lnTo>
                    <a:lnTo>
                      <a:pt x="135" y="1"/>
                    </a:lnTo>
                    <a:lnTo>
                      <a:pt x="197" y="7"/>
                    </a:lnTo>
                    <a:lnTo>
                      <a:pt x="255" y="16"/>
                    </a:lnTo>
                    <a:lnTo>
                      <a:pt x="314" y="27"/>
                    </a:lnTo>
                    <a:lnTo>
                      <a:pt x="371" y="42"/>
                    </a:lnTo>
                    <a:lnTo>
                      <a:pt x="424" y="58"/>
                    </a:lnTo>
                    <a:lnTo>
                      <a:pt x="478" y="76"/>
                    </a:lnTo>
                    <a:lnTo>
                      <a:pt x="532" y="96"/>
                    </a:lnTo>
                    <a:lnTo>
                      <a:pt x="581" y="116"/>
                    </a:lnTo>
                    <a:lnTo>
                      <a:pt x="581" y="116"/>
                    </a:lnTo>
                    <a:close/>
                  </a:path>
                </a:pathLst>
              </a:custGeom>
              <a:solidFill>
                <a:srgbClr val="B3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0639" name="Freeform 47"/>
              <p:cNvSpPr>
                <a:spLocks/>
              </p:cNvSpPr>
              <p:nvPr/>
            </p:nvSpPr>
            <p:spPr bwMode="auto">
              <a:xfrm>
                <a:off x="569" y="996"/>
                <a:ext cx="4652" cy="626"/>
              </a:xfrm>
              <a:custGeom>
                <a:avLst/>
                <a:gdLst>
                  <a:gd name="T0" fmla="*/ 1407 w 4652"/>
                  <a:gd name="T1" fmla="*/ 210 h 626"/>
                  <a:gd name="T2" fmla="*/ 1414 w 4652"/>
                  <a:gd name="T3" fmla="*/ 202 h 626"/>
                  <a:gd name="T4" fmla="*/ 1409 w 4652"/>
                  <a:gd name="T5" fmla="*/ 194 h 626"/>
                  <a:gd name="T6" fmla="*/ 1618 w 4652"/>
                  <a:gd name="T7" fmla="*/ 188 h 626"/>
                  <a:gd name="T8" fmla="*/ 2228 w 4652"/>
                  <a:gd name="T9" fmla="*/ 190 h 626"/>
                  <a:gd name="T10" fmla="*/ 2802 w 4652"/>
                  <a:gd name="T11" fmla="*/ 191 h 626"/>
                  <a:gd name="T12" fmla="*/ 3363 w 4652"/>
                  <a:gd name="T13" fmla="*/ 194 h 626"/>
                  <a:gd name="T14" fmla="*/ 3419 w 4652"/>
                  <a:gd name="T15" fmla="*/ 175 h 626"/>
                  <a:gd name="T16" fmla="*/ 3419 w 4652"/>
                  <a:gd name="T17" fmla="*/ 112 h 626"/>
                  <a:gd name="T18" fmla="*/ 3378 w 4652"/>
                  <a:gd name="T19" fmla="*/ 49 h 626"/>
                  <a:gd name="T20" fmla="*/ 3360 w 4652"/>
                  <a:gd name="T21" fmla="*/ 10 h 626"/>
                  <a:gd name="T22" fmla="*/ 3419 w 4652"/>
                  <a:gd name="T23" fmla="*/ 15 h 626"/>
                  <a:gd name="T24" fmla="*/ 3478 w 4652"/>
                  <a:gd name="T25" fmla="*/ 23 h 626"/>
                  <a:gd name="T26" fmla="*/ 3539 w 4652"/>
                  <a:gd name="T27" fmla="*/ 30 h 626"/>
                  <a:gd name="T28" fmla="*/ 3583 w 4652"/>
                  <a:gd name="T29" fmla="*/ 82 h 626"/>
                  <a:gd name="T30" fmla="*/ 3601 w 4652"/>
                  <a:gd name="T31" fmla="*/ 137 h 626"/>
                  <a:gd name="T32" fmla="*/ 3603 w 4652"/>
                  <a:gd name="T33" fmla="*/ 194 h 626"/>
                  <a:gd name="T34" fmla="*/ 4652 w 4652"/>
                  <a:gd name="T35" fmla="*/ 198 h 626"/>
                  <a:gd name="T36" fmla="*/ 4615 w 4652"/>
                  <a:gd name="T37" fmla="*/ 505 h 626"/>
                  <a:gd name="T38" fmla="*/ 4576 w 4652"/>
                  <a:gd name="T39" fmla="*/ 508 h 626"/>
                  <a:gd name="T40" fmla="*/ 4544 w 4652"/>
                  <a:gd name="T41" fmla="*/ 519 h 626"/>
                  <a:gd name="T42" fmla="*/ 4532 w 4652"/>
                  <a:gd name="T43" fmla="*/ 544 h 626"/>
                  <a:gd name="T44" fmla="*/ 4566 w 4652"/>
                  <a:gd name="T45" fmla="*/ 572 h 626"/>
                  <a:gd name="T46" fmla="*/ 4620 w 4652"/>
                  <a:gd name="T47" fmla="*/ 595 h 626"/>
                  <a:gd name="T48" fmla="*/ 4642 w 4652"/>
                  <a:gd name="T49" fmla="*/ 626 h 626"/>
                  <a:gd name="T50" fmla="*/ 4596 w 4652"/>
                  <a:gd name="T51" fmla="*/ 622 h 626"/>
                  <a:gd name="T52" fmla="*/ 4549 w 4652"/>
                  <a:gd name="T53" fmla="*/ 615 h 626"/>
                  <a:gd name="T54" fmla="*/ 4500 w 4652"/>
                  <a:gd name="T55" fmla="*/ 614 h 626"/>
                  <a:gd name="T56" fmla="*/ 4485 w 4652"/>
                  <a:gd name="T57" fmla="*/ 585 h 626"/>
                  <a:gd name="T58" fmla="*/ 4488 w 4652"/>
                  <a:gd name="T59" fmla="*/ 457 h 626"/>
                  <a:gd name="T60" fmla="*/ 4488 w 4652"/>
                  <a:gd name="T61" fmla="*/ 322 h 626"/>
                  <a:gd name="T62" fmla="*/ 4485 w 4652"/>
                  <a:gd name="T63" fmla="*/ 271 h 626"/>
                  <a:gd name="T64" fmla="*/ 4468 w 4652"/>
                  <a:gd name="T65" fmla="*/ 257 h 626"/>
                  <a:gd name="T66" fmla="*/ 4444 w 4652"/>
                  <a:gd name="T67" fmla="*/ 251 h 626"/>
                  <a:gd name="T68" fmla="*/ 4431 w 4652"/>
                  <a:gd name="T69" fmla="*/ 250 h 626"/>
                  <a:gd name="T70" fmla="*/ 277 w 4652"/>
                  <a:gd name="T71" fmla="*/ 247 h 626"/>
                  <a:gd name="T72" fmla="*/ 223 w 4652"/>
                  <a:gd name="T73" fmla="*/ 247 h 626"/>
                  <a:gd name="T74" fmla="*/ 167 w 4652"/>
                  <a:gd name="T75" fmla="*/ 256 h 626"/>
                  <a:gd name="T76" fmla="*/ 152 w 4652"/>
                  <a:gd name="T77" fmla="*/ 572 h 626"/>
                  <a:gd name="T78" fmla="*/ 110 w 4652"/>
                  <a:gd name="T79" fmla="*/ 568 h 626"/>
                  <a:gd name="T80" fmla="*/ 66 w 4652"/>
                  <a:gd name="T81" fmla="*/ 570 h 626"/>
                  <a:gd name="T82" fmla="*/ 22 w 4652"/>
                  <a:gd name="T83" fmla="*/ 577 h 626"/>
                  <a:gd name="T84" fmla="*/ 2 w 4652"/>
                  <a:gd name="T85" fmla="*/ 506 h 626"/>
                  <a:gd name="T86" fmla="*/ 0 w 4652"/>
                  <a:gd name="T87" fmla="*/ 390 h 626"/>
                  <a:gd name="T88" fmla="*/ 2 w 4652"/>
                  <a:gd name="T89" fmla="*/ 268 h 626"/>
                  <a:gd name="T90" fmla="*/ 110 w 4652"/>
                  <a:gd name="T91" fmla="*/ 188 h 626"/>
                  <a:gd name="T92" fmla="*/ 456 w 4652"/>
                  <a:gd name="T93" fmla="*/ 188 h 626"/>
                  <a:gd name="T94" fmla="*/ 816 w 4652"/>
                  <a:gd name="T95" fmla="*/ 188 h 626"/>
                  <a:gd name="T96" fmla="*/ 1167 w 4652"/>
                  <a:gd name="T97" fmla="*/ 188 h 626"/>
                  <a:gd name="T98" fmla="*/ 1172 w 4652"/>
                  <a:gd name="T99" fmla="*/ 195 h 626"/>
                  <a:gd name="T100" fmla="*/ 1176 w 4652"/>
                  <a:gd name="T101" fmla="*/ 202 h 626"/>
                  <a:gd name="T102" fmla="*/ 1189 w 4652"/>
                  <a:gd name="T103" fmla="*/ 206 h 626"/>
                  <a:gd name="T104" fmla="*/ 1203 w 4652"/>
                  <a:gd name="T105" fmla="*/ 186 h 626"/>
                  <a:gd name="T106" fmla="*/ 1194 w 4652"/>
                  <a:gd name="T107" fmla="*/ 153 h 626"/>
                  <a:gd name="T108" fmla="*/ 1176 w 4652"/>
                  <a:gd name="T109" fmla="*/ 120 h 626"/>
                  <a:gd name="T110" fmla="*/ 1176 w 4652"/>
                  <a:gd name="T111" fmla="*/ 88 h 626"/>
                  <a:gd name="T112" fmla="*/ 1189 w 4652"/>
                  <a:gd name="T113" fmla="*/ 49 h 626"/>
                  <a:gd name="T114" fmla="*/ 1218 w 4652"/>
                  <a:gd name="T115" fmla="*/ 18 h 626"/>
                  <a:gd name="T116" fmla="*/ 1289 w 4652"/>
                  <a:gd name="T117" fmla="*/ 9 h 626"/>
                  <a:gd name="T118" fmla="*/ 1353 w 4652"/>
                  <a:gd name="T119" fmla="*/ 40 h 626"/>
                  <a:gd name="T120" fmla="*/ 1338 w 4652"/>
                  <a:gd name="T121" fmla="*/ 107 h 626"/>
                  <a:gd name="T122" fmla="*/ 1358 w 4652"/>
                  <a:gd name="T123" fmla="*/ 176 h 626"/>
                  <a:gd name="T124" fmla="*/ 1395 w 4652"/>
                  <a:gd name="T125" fmla="*/ 215 h 6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4652" h="626">
                    <a:moveTo>
                      <a:pt x="1395" y="215"/>
                    </a:moveTo>
                    <a:lnTo>
                      <a:pt x="1402" y="212"/>
                    </a:lnTo>
                    <a:lnTo>
                      <a:pt x="1407" y="210"/>
                    </a:lnTo>
                    <a:lnTo>
                      <a:pt x="1409" y="208"/>
                    </a:lnTo>
                    <a:lnTo>
                      <a:pt x="1412" y="206"/>
                    </a:lnTo>
                    <a:lnTo>
                      <a:pt x="1414" y="202"/>
                    </a:lnTo>
                    <a:lnTo>
                      <a:pt x="1414" y="200"/>
                    </a:lnTo>
                    <a:lnTo>
                      <a:pt x="1412" y="196"/>
                    </a:lnTo>
                    <a:lnTo>
                      <a:pt x="1409" y="194"/>
                    </a:lnTo>
                    <a:lnTo>
                      <a:pt x="1407" y="191"/>
                    </a:lnTo>
                    <a:lnTo>
                      <a:pt x="1402" y="188"/>
                    </a:lnTo>
                    <a:lnTo>
                      <a:pt x="1618" y="188"/>
                    </a:lnTo>
                    <a:lnTo>
                      <a:pt x="1828" y="188"/>
                    </a:lnTo>
                    <a:lnTo>
                      <a:pt x="2029" y="190"/>
                    </a:lnTo>
                    <a:lnTo>
                      <a:pt x="2228" y="190"/>
                    </a:lnTo>
                    <a:lnTo>
                      <a:pt x="2422" y="190"/>
                    </a:lnTo>
                    <a:lnTo>
                      <a:pt x="2613" y="190"/>
                    </a:lnTo>
                    <a:lnTo>
                      <a:pt x="2802" y="191"/>
                    </a:lnTo>
                    <a:lnTo>
                      <a:pt x="2988" y="192"/>
                    </a:lnTo>
                    <a:lnTo>
                      <a:pt x="3174" y="193"/>
                    </a:lnTo>
                    <a:lnTo>
                      <a:pt x="3363" y="194"/>
                    </a:lnTo>
                    <a:lnTo>
                      <a:pt x="3380" y="215"/>
                    </a:lnTo>
                    <a:lnTo>
                      <a:pt x="3404" y="195"/>
                    </a:lnTo>
                    <a:lnTo>
                      <a:pt x="3419" y="175"/>
                    </a:lnTo>
                    <a:lnTo>
                      <a:pt x="3424" y="154"/>
                    </a:lnTo>
                    <a:lnTo>
                      <a:pt x="3424" y="134"/>
                    </a:lnTo>
                    <a:lnTo>
                      <a:pt x="3419" y="112"/>
                    </a:lnTo>
                    <a:lnTo>
                      <a:pt x="3409" y="90"/>
                    </a:lnTo>
                    <a:lnTo>
                      <a:pt x="3395" y="70"/>
                    </a:lnTo>
                    <a:lnTo>
                      <a:pt x="3378" y="49"/>
                    </a:lnTo>
                    <a:lnTo>
                      <a:pt x="3358" y="28"/>
                    </a:lnTo>
                    <a:lnTo>
                      <a:pt x="3336" y="9"/>
                    </a:lnTo>
                    <a:lnTo>
                      <a:pt x="3360" y="10"/>
                    </a:lnTo>
                    <a:lnTo>
                      <a:pt x="3380" y="11"/>
                    </a:lnTo>
                    <a:lnTo>
                      <a:pt x="3400" y="12"/>
                    </a:lnTo>
                    <a:lnTo>
                      <a:pt x="3419" y="15"/>
                    </a:lnTo>
                    <a:lnTo>
                      <a:pt x="3439" y="17"/>
                    </a:lnTo>
                    <a:lnTo>
                      <a:pt x="3458" y="19"/>
                    </a:lnTo>
                    <a:lnTo>
                      <a:pt x="3478" y="23"/>
                    </a:lnTo>
                    <a:lnTo>
                      <a:pt x="3498" y="25"/>
                    </a:lnTo>
                    <a:lnTo>
                      <a:pt x="3517" y="27"/>
                    </a:lnTo>
                    <a:lnTo>
                      <a:pt x="3539" y="30"/>
                    </a:lnTo>
                    <a:lnTo>
                      <a:pt x="3559" y="47"/>
                    </a:lnTo>
                    <a:lnTo>
                      <a:pt x="3574" y="64"/>
                    </a:lnTo>
                    <a:lnTo>
                      <a:pt x="3583" y="82"/>
                    </a:lnTo>
                    <a:lnTo>
                      <a:pt x="3593" y="99"/>
                    </a:lnTo>
                    <a:lnTo>
                      <a:pt x="3598" y="119"/>
                    </a:lnTo>
                    <a:lnTo>
                      <a:pt x="3601" y="137"/>
                    </a:lnTo>
                    <a:lnTo>
                      <a:pt x="3603" y="155"/>
                    </a:lnTo>
                    <a:lnTo>
                      <a:pt x="3603" y="175"/>
                    </a:lnTo>
                    <a:lnTo>
                      <a:pt x="3603" y="194"/>
                    </a:lnTo>
                    <a:lnTo>
                      <a:pt x="3601" y="215"/>
                    </a:lnTo>
                    <a:lnTo>
                      <a:pt x="3637" y="194"/>
                    </a:lnTo>
                    <a:lnTo>
                      <a:pt x="4652" y="198"/>
                    </a:lnTo>
                    <a:lnTo>
                      <a:pt x="4642" y="503"/>
                    </a:lnTo>
                    <a:lnTo>
                      <a:pt x="4630" y="504"/>
                    </a:lnTo>
                    <a:lnTo>
                      <a:pt x="4615" y="505"/>
                    </a:lnTo>
                    <a:lnTo>
                      <a:pt x="4603" y="506"/>
                    </a:lnTo>
                    <a:lnTo>
                      <a:pt x="4588" y="507"/>
                    </a:lnTo>
                    <a:lnTo>
                      <a:pt x="4576" y="508"/>
                    </a:lnTo>
                    <a:lnTo>
                      <a:pt x="4564" y="511"/>
                    </a:lnTo>
                    <a:lnTo>
                      <a:pt x="4554" y="514"/>
                    </a:lnTo>
                    <a:lnTo>
                      <a:pt x="4544" y="519"/>
                    </a:lnTo>
                    <a:lnTo>
                      <a:pt x="4539" y="524"/>
                    </a:lnTo>
                    <a:lnTo>
                      <a:pt x="4534" y="531"/>
                    </a:lnTo>
                    <a:lnTo>
                      <a:pt x="4532" y="544"/>
                    </a:lnTo>
                    <a:lnTo>
                      <a:pt x="4537" y="555"/>
                    </a:lnTo>
                    <a:lnTo>
                      <a:pt x="4549" y="564"/>
                    </a:lnTo>
                    <a:lnTo>
                      <a:pt x="4566" y="572"/>
                    </a:lnTo>
                    <a:lnTo>
                      <a:pt x="4583" y="579"/>
                    </a:lnTo>
                    <a:lnTo>
                      <a:pt x="4603" y="587"/>
                    </a:lnTo>
                    <a:lnTo>
                      <a:pt x="4620" y="595"/>
                    </a:lnTo>
                    <a:lnTo>
                      <a:pt x="4635" y="603"/>
                    </a:lnTo>
                    <a:lnTo>
                      <a:pt x="4642" y="614"/>
                    </a:lnTo>
                    <a:lnTo>
                      <a:pt x="4642" y="626"/>
                    </a:lnTo>
                    <a:lnTo>
                      <a:pt x="4625" y="626"/>
                    </a:lnTo>
                    <a:lnTo>
                      <a:pt x="4610" y="624"/>
                    </a:lnTo>
                    <a:lnTo>
                      <a:pt x="4596" y="622"/>
                    </a:lnTo>
                    <a:lnTo>
                      <a:pt x="4579" y="619"/>
                    </a:lnTo>
                    <a:lnTo>
                      <a:pt x="4564" y="617"/>
                    </a:lnTo>
                    <a:lnTo>
                      <a:pt x="4549" y="615"/>
                    </a:lnTo>
                    <a:lnTo>
                      <a:pt x="4534" y="612"/>
                    </a:lnTo>
                    <a:lnTo>
                      <a:pt x="4517" y="612"/>
                    </a:lnTo>
                    <a:lnTo>
                      <a:pt x="4500" y="614"/>
                    </a:lnTo>
                    <a:lnTo>
                      <a:pt x="4483" y="617"/>
                    </a:lnTo>
                    <a:lnTo>
                      <a:pt x="4483" y="609"/>
                    </a:lnTo>
                    <a:lnTo>
                      <a:pt x="4485" y="585"/>
                    </a:lnTo>
                    <a:lnTo>
                      <a:pt x="4485" y="548"/>
                    </a:lnTo>
                    <a:lnTo>
                      <a:pt x="4485" y="505"/>
                    </a:lnTo>
                    <a:lnTo>
                      <a:pt x="4488" y="457"/>
                    </a:lnTo>
                    <a:lnTo>
                      <a:pt x="4488" y="408"/>
                    </a:lnTo>
                    <a:lnTo>
                      <a:pt x="4488" y="362"/>
                    </a:lnTo>
                    <a:lnTo>
                      <a:pt x="4488" y="322"/>
                    </a:lnTo>
                    <a:lnTo>
                      <a:pt x="4488" y="294"/>
                    </a:lnTo>
                    <a:lnTo>
                      <a:pt x="4485" y="279"/>
                    </a:lnTo>
                    <a:lnTo>
                      <a:pt x="4485" y="271"/>
                    </a:lnTo>
                    <a:lnTo>
                      <a:pt x="4480" y="265"/>
                    </a:lnTo>
                    <a:lnTo>
                      <a:pt x="4476" y="260"/>
                    </a:lnTo>
                    <a:lnTo>
                      <a:pt x="4468" y="257"/>
                    </a:lnTo>
                    <a:lnTo>
                      <a:pt x="4461" y="254"/>
                    </a:lnTo>
                    <a:lnTo>
                      <a:pt x="4451" y="252"/>
                    </a:lnTo>
                    <a:lnTo>
                      <a:pt x="4444" y="251"/>
                    </a:lnTo>
                    <a:lnTo>
                      <a:pt x="4439" y="251"/>
                    </a:lnTo>
                    <a:lnTo>
                      <a:pt x="4434" y="250"/>
                    </a:lnTo>
                    <a:lnTo>
                      <a:pt x="4431" y="250"/>
                    </a:lnTo>
                    <a:lnTo>
                      <a:pt x="292" y="247"/>
                    </a:lnTo>
                    <a:lnTo>
                      <a:pt x="289" y="247"/>
                    </a:lnTo>
                    <a:lnTo>
                      <a:pt x="277" y="247"/>
                    </a:lnTo>
                    <a:lnTo>
                      <a:pt x="262" y="247"/>
                    </a:lnTo>
                    <a:lnTo>
                      <a:pt x="243" y="247"/>
                    </a:lnTo>
                    <a:lnTo>
                      <a:pt x="223" y="247"/>
                    </a:lnTo>
                    <a:lnTo>
                      <a:pt x="201" y="249"/>
                    </a:lnTo>
                    <a:lnTo>
                      <a:pt x="184" y="251"/>
                    </a:lnTo>
                    <a:lnTo>
                      <a:pt x="167" y="256"/>
                    </a:lnTo>
                    <a:lnTo>
                      <a:pt x="157" y="263"/>
                    </a:lnTo>
                    <a:lnTo>
                      <a:pt x="152" y="271"/>
                    </a:lnTo>
                    <a:lnTo>
                      <a:pt x="152" y="572"/>
                    </a:lnTo>
                    <a:lnTo>
                      <a:pt x="140" y="570"/>
                    </a:lnTo>
                    <a:lnTo>
                      <a:pt x="125" y="569"/>
                    </a:lnTo>
                    <a:lnTo>
                      <a:pt x="110" y="568"/>
                    </a:lnTo>
                    <a:lnTo>
                      <a:pt x="96" y="568"/>
                    </a:lnTo>
                    <a:lnTo>
                      <a:pt x="81" y="569"/>
                    </a:lnTo>
                    <a:lnTo>
                      <a:pt x="66" y="570"/>
                    </a:lnTo>
                    <a:lnTo>
                      <a:pt x="51" y="572"/>
                    </a:lnTo>
                    <a:lnTo>
                      <a:pt x="37" y="575"/>
                    </a:lnTo>
                    <a:lnTo>
                      <a:pt x="22" y="577"/>
                    </a:lnTo>
                    <a:lnTo>
                      <a:pt x="10" y="579"/>
                    </a:lnTo>
                    <a:lnTo>
                      <a:pt x="5" y="544"/>
                    </a:lnTo>
                    <a:lnTo>
                      <a:pt x="2" y="506"/>
                    </a:lnTo>
                    <a:lnTo>
                      <a:pt x="2" y="468"/>
                    </a:lnTo>
                    <a:lnTo>
                      <a:pt x="0" y="430"/>
                    </a:lnTo>
                    <a:lnTo>
                      <a:pt x="0" y="390"/>
                    </a:lnTo>
                    <a:lnTo>
                      <a:pt x="0" y="350"/>
                    </a:lnTo>
                    <a:lnTo>
                      <a:pt x="0" y="310"/>
                    </a:lnTo>
                    <a:lnTo>
                      <a:pt x="2" y="268"/>
                    </a:lnTo>
                    <a:lnTo>
                      <a:pt x="2" y="228"/>
                    </a:lnTo>
                    <a:lnTo>
                      <a:pt x="2" y="188"/>
                    </a:lnTo>
                    <a:lnTo>
                      <a:pt x="110" y="188"/>
                    </a:lnTo>
                    <a:lnTo>
                      <a:pt x="223" y="188"/>
                    </a:lnTo>
                    <a:lnTo>
                      <a:pt x="338" y="188"/>
                    </a:lnTo>
                    <a:lnTo>
                      <a:pt x="456" y="188"/>
                    </a:lnTo>
                    <a:lnTo>
                      <a:pt x="576" y="188"/>
                    </a:lnTo>
                    <a:lnTo>
                      <a:pt x="696" y="188"/>
                    </a:lnTo>
                    <a:lnTo>
                      <a:pt x="816" y="188"/>
                    </a:lnTo>
                    <a:lnTo>
                      <a:pt x="934" y="188"/>
                    </a:lnTo>
                    <a:lnTo>
                      <a:pt x="1051" y="188"/>
                    </a:lnTo>
                    <a:lnTo>
                      <a:pt x="1167" y="188"/>
                    </a:lnTo>
                    <a:lnTo>
                      <a:pt x="1169" y="191"/>
                    </a:lnTo>
                    <a:lnTo>
                      <a:pt x="1172" y="193"/>
                    </a:lnTo>
                    <a:lnTo>
                      <a:pt x="1172" y="195"/>
                    </a:lnTo>
                    <a:lnTo>
                      <a:pt x="1174" y="198"/>
                    </a:lnTo>
                    <a:lnTo>
                      <a:pt x="1174" y="200"/>
                    </a:lnTo>
                    <a:lnTo>
                      <a:pt x="1176" y="202"/>
                    </a:lnTo>
                    <a:lnTo>
                      <a:pt x="1179" y="204"/>
                    </a:lnTo>
                    <a:lnTo>
                      <a:pt x="1184" y="206"/>
                    </a:lnTo>
                    <a:lnTo>
                      <a:pt x="1189" y="206"/>
                    </a:lnTo>
                    <a:lnTo>
                      <a:pt x="1194" y="206"/>
                    </a:lnTo>
                    <a:lnTo>
                      <a:pt x="1201" y="196"/>
                    </a:lnTo>
                    <a:lnTo>
                      <a:pt x="1203" y="186"/>
                    </a:lnTo>
                    <a:lnTo>
                      <a:pt x="1203" y="175"/>
                    </a:lnTo>
                    <a:lnTo>
                      <a:pt x="1199" y="164"/>
                    </a:lnTo>
                    <a:lnTo>
                      <a:pt x="1194" y="153"/>
                    </a:lnTo>
                    <a:lnTo>
                      <a:pt x="1189" y="142"/>
                    </a:lnTo>
                    <a:lnTo>
                      <a:pt x="1181" y="131"/>
                    </a:lnTo>
                    <a:lnTo>
                      <a:pt x="1176" y="120"/>
                    </a:lnTo>
                    <a:lnTo>
                      <a:pt x="1174" y="110"/>
                    </a:lnTo>
                    <a:lnTo>
                      <a:pt x="1174" y="99"/>
                    </a:lnTo>
                    <a:lnTo>
                      <a:pt x="1176" y="88"/>
                    </a:lnTo>
                    <a:lnTo>
                      <a:pt x="1179" y="75"/>
                    </a:lnTo>
                    <a:lnTo>
                      <a:pt x="1184" y="63"/>
                    </a:lnTo>
                    <a:lnTo>
                      <a:pt x="1189" y="49"/>
                    </a:lnTo>
                    <a:lnTo>
                      <a:pt x="1194" y="38"/>
                    </a:lnTo>
                    <a:lnTo>
                      <a:pt x="1206" y="27"/>
                    </a:lnTo>
                    <a:lnTo>
                      <a:pt x="1218" y="18"/>
                    </a:lnTo>
                    <a:lnTo>
                      <a:pt x="1238" y="12"/>
                    </a:lnTo>
                    <a:lnTo>
                      <a:pt x="1260" y="9"/>
                    </a:lnTo>
                    <a:lnTo>
                      <a:pt x="1289" y="9"/>
                    </a:lnTo>
                    <a:lnTo>
                      <a:pt x="1377" y="0"/>
                    </a:lnTo>
                    <a:lnTo>
                      <a:pt x="1365" y="19"/>
                    </a:lnTo>
                    <a:lnTo>
                      <a:pt x="1353" y="40"/>
                    </a:lnTo>
                    <a:lnTo>
                      <a:pt x="1346" y="62"/>
                    </a:lnTo>
                    <a:lnTo>
                      <a:pt x="1341" y="84"/>
                    </a:lnTo>
                    <a:lnTo>
                      <a:pt x="1338" y="107"/>
                    </a:lnTo>
                    <a:lnTo>
                      <a:pt x="1341" y="131"/>
                    </a:lnTo>
                    <a:lnTo>
                      <a:pt x="1346" y="154"/>
                    </a:lnTo>
                    <a:lnTo>
                      <a:pt x="1358" y="176"/>
                    </a:lnTo>
                    <a:lnTo>
                      <a:pt x="1373" y="196"/>
                    </a:lnTo>
                    <a:lnTo>
                      <a:pt x="1395" y="215"/>
                    </a:lnTo>
                    <a:lnTo>
                      <a:pt x="1395" y="215"/>
                    </a:lnTo>
                    <a:close/>
                  </a:path>
                </a:pathLst>
              </a:custGeom>
              <a:solidFill>
                <a:srgbClr val="47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0640" name="Freeform 48"/>
              <p:cNvSpPr>
                <a:spLocks/>
              </p:cNvSpPr>
              <p:nvPr/>
            </p:nvSpPr>
            <p:spPr bwMode="auto">
              <a:xfrm>
                <a:off x="2361" y="1032"/>
                <a:ext cx="360" cy="26"/>
              </a:xfrm>
              <a:custGeom>
                <a:avLst/>
                <a:gdLst>
                  <a:gd name="T0" fmla="*/ 360 w 360"/>
                  <a:gd name="T1" fmla="*/ 18 h 26"/>
                  <a:gd name="T2" fmla="*/ 360 w 360"/>
                  <a:gd name="T3" fmla="*/ 26 h 26"/>
                  <a:gd name="T4" fmla="*/ 326 w 360"/>
                  <a:gd name="T5" fmla="*/ 22 h 26"/>
                  <a:gd name="T6" fmla="*/ 291 w 360"/>
                  <a:gd name="T7" fmla="*/ 20 h 26"/>
                  <a:gd name="T8" fmla="*/ 255 w 360"/>
                  <a:gd name="T9" fmla="*/ 16 h 26"/>
                  <a:gd name="T10" fmla="*/ 218 w 360"/>
                  <a:gd name="T11" fmla="*/ 14 h 26"/>
                  <a:gd name="T12" fmla="*/ 181 w 360"/>
                  <a:gd name="T13" fmla="*/ 12 h 26"/>
                  <a:gd name="T14" fmla="*/ 144 w 360"/>
                  <a:gd name="T15" fmla="*/ 10 h 26"/>
                  <a:gd name="T16" fmla="*/ 110 w 360"/>
                  <a:gd name="T17" fmla="*/ 8 h 26"/>
                  <a:gd name="T18" fmla="*/ 73 w 360"/>
                  <a:gd name="T19" fmla="*/ 8 h 26"/>
                  <a:gd name="T20" fmla="*/ 36 w 360"/>
                  <a:gd name="T21" fmla="*/ 8 h 26"/>
                  <a:gd name="T22" fmla="*/ 0 w 360"/>
                  <a:gd name="T23" fmla="*/ 8 h 26"/>
                  <a:gd name="T24" fmla="*/ 36 w 360"/>
                  <a:gd name="T25" fmla="*/ 4 h 26"/>
                  <a:gd name="T26" fmla="*/ 73 w 360"/>
                  <a:gd name="T27" fmla="*/ 2 h 26"/>
                  <a:gd name="T28" fmla="*/ 110 w 360"/>
                  <a:gd name="T29" fmla="*/ 0 h 26"/>
                  <a:gd name="T30" fmla="*/ 144 w 360"/>
                  <a:gd name="T31" fmla="*/ 2 h 26"/>
                  <a:gd name="T32" fmla="*/ 181 w 360"/>
                  <a:gd name="T33" fmla="*/ 4 h 26"/>
                  <a:gd name="T34" fmla="*/ 218 w 360"/>
                  <a:gd name="T35" fmla="*/ 6 h 26"/>
                  <a:gd name="T36" fmla="*/ 252 w 360"/>
                  <a:gd name="T37" fmla="*/ 10 h 26"/>
                  <a:gd name="T38" fmla="*/ 289 w 360"/>
                  <a:gd name="T39" fmla="*/ 13 h 26"/>
                  <a:gd name="T40" fmla="*/ 326 w 360"/>
                  <a:gd name="T41" fmla="*/ 15 h 26"/>
                  <a:gd name="T42" fmla="*/ 360 w 360"/>
                  <a:gd name="T43" fmla="*/ 18 h 26"/>
                  <a:gd name="T44" fmla="*/ 360 w 360"/>
                  <a:gd name="T45" fmla="*/ 18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60" h="26">
                    <a:moveTo>
                      <a:pt x="360" y="18"/>
                    </a:moveTo>
                    <a:lnTo>
                      <a:pt x="360" y="26"/>
                    </a:lnTo>
                    <a:lnTo>
                      <a:pt x="326" y="22"/>
                    </a:lnTo>
                    <a:lnTo>
                      <a:pt x="291" y="20"/>
                    </a:lnTo>
                    <a:lnTo>
                      <a:pt x="255" y="16"/>
                    </a:lnTo>
                    <a:lnTo>
                      <a:pt x="218" y="14"/>
                    </a:lnTo>
                    <a:lnTo>
                      <a:pt x="181" y="12"/>
                    </a:lnTo>
                    <a:lnTo>
                      <a:pt x="144" y="10"/>
                    </a:lnTo>
                    <a:lnTo>
                      <a:pt x="110" y="8"/>
                    </a:lnTo>
                    <a:lnTo>
                      <a:pt x="73" y="8"/>
                    </a:lnTo>
                    <a:lnTo>
                      <a:pt x="36" y="8"/>
                    </a:lnTo>
                    <a:lnTo>
                      <a:pt x="0" y="8"/>
                    </a:lnTo>
                    <a:lnTo>
                      <a:pt x="36" y="4"/>
                    </a:lnTo>
                    <a:lnTo>
                      <a:pt x="73" y="2"/>
                    </a:lnTo>
                    <a:lnTo>
                      <a:pt x="110" y="0"/>
                    </a:lnTo>
                    <a:lnTo>
                      <a:pt x="144" y="2"/>
                    </a:lnTo>
                    <a:lnTo>
                      <a:pt x="181" y="4"/>
                    </a:lnTo>
                    <a:lnTo>
                      <a:pt x="218" y="6"/>
                    </a:lnTo>
                    <a:lnTo>
                      <a:pt x="252" y="10"/>
                    </a:lnTo>
                    <a:lnTo>
                      <a:pt x="289" y="13"/>
                    </a:lnTo>
                    <a:lnTo>
                      <a:pt x="326" y="15"/>
                    </a:lnTo>
                    <a:lnTo>
                      <a:pt x="360" y="18"/>
                    </a:lnTo>
                    <a:lnTo>
                      <a:pt x="360" y="18"/>
                    </a:lnTo>
                    <a:close/>
                  </a:path>
                </a:pathLst>
              </a:custGeom>
              <a:solidFill>
                <a:srgbClr val="0019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0641" name="Freeform 49"/>
              <p:cNvSpPr>
                <a:spLocks/>
              </p:cNvSpPr>
              <p:nvPr/>
            </p:nvSpPr>
            <p:spPr bwMode="auto">
              <a:xfrm>
                <a:off x="2537" y="1087"/>
                <a:ext cx="177" cy="36"/>
              </a:xfrm>
              <a:custGeom>
                <a:avLst/>
                <a:gdLst>
                  <a:gd name="T0" fmla="*/ 177 w 177"/>
                  <a:gd name="T1" fmla="*/ 12 h 36"/>
                  <a:gd name="T2" fmla="*/ 159 w 177"/>
                  <a:gd name="T3" fmla="*/ 14 h 36"/>
                  <a:gd name="T4" fmla="*/ 140 w 177"/>
                  <a:gd name="T5" fmla="*/ 16 h 36"/>
                  <a:gd name="T6" fmla="*/ 123 w 177"/>
                  <a:gd name="T7" fmla="*/ 19 h 36"/>
                  <a:gd name="T8" fmla="*/ 106 w 177"/>
                  <a:gd name="T9" fmla="*/ 21 h 36"/>
                  <a:gd name="T10" fmla="*/ 88 w 177"/>
                  <a:gd name="T11" fmla="*/ 23 h 36"/>
                  <a:gd name="T12" fmla="*/ 71 w 177"/>
                  <a:gd name="T13" fmla="*/ 27 h 36"/>
                  <a:gd name="T14" fmla="*/ 54 w 177"/>
                  <a:gd name="T15" fmla="*/ 29 h 36"/>
                  <a:gd name="T16" fmla="*/ 37 w 177"/>
                  <a:gd name="T17" fmla="*/ 31 h 36"/>
                  <a:gd name="T18" fmla="*/ 20 w 177"/>
                  <a:gd name="T19" fmla="*/ 33 h 36"/>
                  <a:gd name="T20" fmla="*/ 0 w 177"/>
                  <a:gd name="T21" fmla="*/ 36 h 36"/>
                  <a:gd name="T22" fmla="*/ 10 w 177"/>
                  <a:gd name="T23" fmla="*/ 30 h 36"/>
                  <a:gd name="T24" fmla="*/ 22 w 177"/>
                  <a:gd name="T25" fmla="*/ 25 h 36"/>
                  <a:gd name="T26" fmla="*/ 37 w 177"/>
                  <a:gd name="T27" fmla="*/ 21 h 36"/>
                  <a:gd name="T28" fmla="*/ 52 w 177"/>
                  <a:gd name="T29" fmla="*/ 19 h 36"/>
                  <a:gd name="T30" fmla="*/ 69 w 177"/>
                  <a:gd name="T31" fmla="*/ 16 h 36"/>
                  <a:gd name="T32" fmla="*/ 88 w 177"/>
                  <a:gd name="T33" fmla="*/ 14 h 36"/>
                  <a:gd name="T34" fmla="*/ 106 w 177"/>
                  <a:gd name="T35" fmla="*/ 12 h 36"/>
                  <a:gd name="T36" fmla="*/ 123 w 177"/>
                  <a:gd name="T37" fmla="*/ 8 h 36"/>
                  <a:gd name="T38" fmla="*/ 137 w 177"/>
                  <a:gd name="T39" fmla="*/ 5 h 36"/>
                  <a:gd name="T40" fmla="*/ 152 w 177"/>
                  <a:gd name="T41" fmla="*/ 0 h 36"/>
                  <a:gd name="T42" fmla="*/ 177 w 177"/>
                  <a:gd name="T43" fmla="*/ 0 h 36"/>
                  <a:gd name="T44" fmla="*/ 177 w 177"/>
                  <a:gd name="T45" fmla="*/ 12 h 36"/>
                  <a:gd name="T46" fmla="*/ 177 w 177"/>
                  <a:gd name="T47" fmla="*/ 12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77" h="36">
                    <a:moveTo>
                      <a:pt x="177" y="12"/>
                    </a:moveTo>
                    <a:lnTo>
                      <a:pt x="159" y="14"/>
                    </a:lnTo>
                    <a:lnTo>
                      <a:pt x="140" y="16"/>
                    </a:lnTo>
                    <a:lnTo>
                      <a:pt x="123" y="19"/>
                    </a:lnTo>
                    <a:lnTo>
                      <a:pt x="106" y="21"/>
                    </a:lnTo>
                    <a:lnTo>
                      <a:pt x="88" y="23"/>
                    </a:lnTo>
                    <a:lnTo>
                      <a:pt x="71" y="27"/>
                    </a:lnTo>
                    <a:lnTo>
                      <a:pt x="54" y="29"/>
                    </a:lnTo>
                    <a:lnTo>
                      <a:pt x="37" y="31"/>
                    </a:lnTo>
                    <a:lnTo>
                      <a:pt x="20" y="33"/>
                    </a:lnTo>
                    <a:lnTo>
                      <a:pt x="0" y="36"/>
                    </a:lnTo>
                    <a:lnTo>
                      <a:pt x="10" y="30"/>
                    </a:lnTo>
                    <a:lnTo>
                      <a:pt x="22" y="25"/>
                    </a:lnTo>
                    <a:lnTo>
                      <a:pt x="37" y="21"/>
                    </a:lnTo>
                    <a:lnTo>
                      <a:pt x="52" y="19"/>
                    </a:lnTo>
                    <a:lnTo>
                      <a:pt x="69" y="16"/>
                    </a:lnTo>
                    <a:lnTo>
                      <a:pt x="88" y="14"/>
                    </a:lnTo>
                    <a:lnTo>
                      <a:pt x="106" y="12"/>
                    </a:lnTo>
                    <a:lnTo>
                      <a:pt x="123" y="8"/>
                    </a:lnTo>
                    <a:lnTo>
                      <a:pt x="137" y="5"/>
                    </a:lnTo>
                    <a:lnTo>
                      <a:pt x="152" y="0"/>
                    </a:lnTo>
                    <a:lnTo>
                      <a:pt x="177" y="0"/>
                    </a:lnTo>
                    <a:lnTo>
                      <a:pt x="177" y="12"/>
                    </a:lnTo>
                    <a:lnTo>
                      <a:pt x="177" y="12"/>
                    </a:lnTo>
                    <a:close/>
                  </a:path>
                </a:pathLst>
              </a:custGeom>
              <a:solidFill>
                <a:srgbClr val="0019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0642" name="Freeform 50"/>
              <p:cNvSpPr>
                <a:spLocks/>
              </p:cNvSpPr>
              <p:nvPr/>
            </p:nvSpPr>
            <p:spPr bwMode="auto">
              <a:xfrm>
                <a:off x="3162" y="1091"/>
                <a:ext cx="213" cy="28"/>
              </a:xfrm>
              <a:custGeom>
                <a:avLst/>
                <a:gdLst>
                  <a:gd name="T0" fmla="*/ 213 w 213"/>
                  <a:gd name="T1" fmla="*/ 20 h 28"/>
                  <a:gd name="T2" fmla="*/ 213 w 213"/>
                  <a:gd name="T3" fmla="*/ 28 h 28"/>
                  <a:gd name="T4" fmla="*/ 0 w 213"/>
                  <a:gd name="T5" fmla="*/ 0 h 28"/>
                  <a:gd name="T6" fmla="*/ 25 w 213"/>
                  <a:gd name="T7" fmla="*/ 1 h 28"/>
                  <a:gd name="T8" fmla="*/ 47 w 213"/>
                  <a:gd name="T9" fmla="*/ 2 h 28"/>
                  <a:gd name="T10" fmla="*/ 69 w 213"/>
                  <a:gd name="T11" fmla="*/ 3 h 28"/>
                  <a:gd name="T12" fmla="*/ 88 w 213"/>
                  <a:gd name="T13" fmla="*/ 5 h 28"/>
                  <a:gd name="T14" fmla="*/ 110 w 213"/>
                  <a:gd name="T15" fmla="*/ 8 h 28"/>
                  <a:gd name="T16" fmla="*/ 133 w 213"/>
                  <a:gd name="T17" fmla="*/ 10 h 28"/>
                  <a:gd name="T18" fmla="*/ 152 w 213"/>
                  <a:gd name="T19" fmla="*/ 13 h 28"/>
                  <a:gd name="T20" fmla="*/ 172 w 213"/>
                  <a:gd name="T21" fmla="*/ 16 h 28"/>
                  <a:gd name="T22" fmla="*/ 194 w 213"/>
                  <a:gd name="T23" fmla="*/ 18 h 28"/>
                  <a:gd name="T24" fmla="*/ 213 w 213"/>
                  <a:gd name="T25" fmla="*/ 20 h 28"/>
                  <a:gd name="T26" fmla="*/ 213 w 213"/>
                  <a:gd name="T27" fmla="*/ 2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13" h="28">
                    <a:moveTo>
                      <a:pt x="213" y="20"/>
                    </a:moveTo>
                    <a:lnTo>
                      <a:pt x="213" y="28"/>
                    </a:lnTo>
                    <a:lnTo>
                      <a:pt x="0" y="0"/>
                    </a:lnTo>
                    <a:lnTo>
                      <a:pt x="25" y="1"/>
                    </a:lnTo>
                    <a:lnTo>
                      <a:pt x="47" y="2"/>
                    </a:lnTo>
                    <a:lnTo>
                      <a:pt x="69" y="3"/>
                    </a:lnTo>
                    <a:lnTo>
                      <a:pt x="88" y="5"/>
                    </a:lnTo>
                    <a:lnTo>
                      <a:pt x="110" y="8"/>
                    </a:lnTo>
                    <a:lnTo>
                      <a:pt x="133" y="10"/>
                    </a:lnTo>
                    <a:lnTo>
                      <a:pt x="152" y="13"/>
                    </a:lnTo>
                    <a:lnTo>
                      <a:pt x="172" y="16"/>
                    </a:lnTo>
                    <a:lnTo>
                      <a:pt x="194" y="18"/>
                    </a:lnTo>
                    <a:lnTo>
                      <a:pt x="213" y="20"/>
                    </a:lnTo>
                    <a:lnTo>
                      <a:pt x="213" y="20"/>
                    </a:lnTo>
                    <a:close/>
                  </a:path>
                </a:pathLst>
              </a:custGeom>
              <a:solidFill>
                <a:srgbClr val="0019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0643" name="Freeform 51"/>
              <p:cNvSpPr>
                <a:spLocks/>
              </p:cNvSpPr>
              <p:nvPr/>
            </p:nvSpPr>
            <p:spPr bwMode="auto">
              <a:xfrm>
                <a:off x="579" y="1643"/>
                <a:ext cx="157" cy="44"/>
              </a:xfrm>
              <a:custGeom>
                <a:avLst/>
                <a:gdLst>
                  <a:gd name="T0" fmla="*/ 0 w 157"/>
                  <a:gd name="T1" fmla="*/ 44 h 44"/>
                  <a:gd name="T2" fmla="*/ 142 w 157"/>
                  <a:gd name="T3" fmla="*/ 0 h 44"/>
                  <a:gd name="T4" fmla="*/ 157 w 157"/>
                  <a:gd name="T5" fmla="*/ 35 h 44"/>
                  <a:gd name="T6" fmla="*/ 0 w 157"/>
                  <a:gd name="T7" fmla="*/ 44 h 44"/>
                  <a:gd name="T8" fmla="*/ 0 w 157"/>
                  <a:gd name="T9" fmla="*/ 4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7" h="44">
                    <a:moveTo>
                      <a:pt x="0" y="44"/>
                    </a:moveTo>
                    <a:lnTo>
                      <a:pt x="142" y="0"/>
                    </a:lnTo>
                    <a:lnTo>
                      <a:pt x="157" y="35"/>
                    </a:lnTo>
                    <a:lnTo>
                      <a:pt x="0" y="44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rgbClr val="47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0644" name="Freeform 52"/>
              <p:cNvSpPr>
                <a:spLocks/>
              </p:cNvSpPr>
              <p:nvPr/>
            </p:nvSpPr>
            <p:spPr bwMode="auto">
              <a:xfrm>
                <a:off x="5052" y="1687"/>
                <a:ext cx="37" cy="12"/>
              </a:xfrm>
              <a:custGeom>
                <a:avLst/>
                <a:gdLst>
                  <a:gd name="T0" fmla="*/ 0 w 37"/>
                  <a:gd name="T1" fmla="*/ 12 h 12"/>
                  <a:gd name="T2" fmla="*/ 0 w 37"/>
                  <a:gd name="T3" fmla="*/ 0 h 12"/>
                  <a:gd name="T4" fmla="*/ 37 w 37"/>
                  <a:gd name="T5" fmla="*/ 12 h 12"/>
                  <a:gd name="T6" fmla="*/ 0 w 37"/>
                  <a:gd name="T7" fmla="*/ 12 h 12"/>
                  <a:gd name="T8" fmla="*/ 0 w 37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12">
                    <a:moveTo>
                      <a:pt x="0" y="12"/>
                    </a:moveTo>
                    <a:lnTo>
                      <a:pt x="0" y="0"/>
                    </a:lnTo>
                    <a:lnTo>
                      <a:pt x="37" y="12"/>
                    </a:lnTo>
                    <a:lnTo>
                      <a:pt x="0" y="12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47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0645" name="Freeform 53"/>
              <p:cNvSpPr>
                <a:spLocks/>
              </p:cNvSpPr>
              <p:nvPr/>
            </p:nvSpPr>
            <p:spPr bwMode="auto">
              <a:xfrm>
                <a:off x="721" y="1766"/>
                <a:ext cx="27" cy="15"/>
              </a:xfrm>
              <a:custGeom>
                <a:avLst/>
                <a:gdLst>
                  <a:gd name="T0" fmla="*/ 0 w 27"/>
                  <a:gd name="T1" fmla="*/ 12 h 15"/>
                  <a:gd name="T2" fmla="*/ 27 w 27"/>
                  <a:gd name="T3" fmla="*/ 0 h 15"/>
                  <a:gd name="T4" fmla="*/ 27 w 27"/>
                  <a:gd name="T5" fmla="*/ 15 h 15"/>
                  <a:gd name="T6" fmla="*/ 0 w 27"/>
                  <a:gd name="T7" fmla="*/ 12 h 15"/>
                  <a:gd name="T8" fmla="*/ 0 w 27"/>
                  <a:gd name="T9" fmla="*/ 12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5">
                    <a:moveTo>
                      <a:pt x="0" y="12"/>
                    </a:moveTo>
                    <a:lnTo>
                      <a:pt x="27" y="0"/>
                    </a:lnTo>
                    <a:lnTo>
                      <a:pt x="27" y="15"/>
                    </a:lnTo>
                    <a:lnTo>
                      <a:pt x="0" y="12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47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0646" name="Freeform 54"/>
              <p:cNvSpPr>
                <a:spLocks/>
              </p:cNvSpPr>
              <p:nvPr/>
            </p:nvSpPr>
            <p:spPr bwMode="auto">
              <a:xfrm>
                <a:off x="5035" y="1781"/>
                <a:ext cx="162" cy="79"/>
              </a:xfrm>
              <a:custGeom>
                <a:avLst/>
                <a:gdLst>
                  <a:gd name="T0" fmla="*/ 157 w 162"/>
                  <a:gd name="T1" fmla="*/ 67 h 79"/>
                  <a:gd name="T2" fmla="*/ 139 w 162"/>
                  <a:gd name="T3" fmla="*/ 64 h 79"/>
                  <a:gd name="T4" fmla="*/ 122 w 162"/>
                  <a:gd name="T5" fmla="*/ 62 h 79"/>
                  <a:gd name="T6" fmla="*/ 108 w 162"/>
                  <a:gd name="T7" fmla="*/ 62 h 79"/>
                  <a:gd name="T8" fmla="*/ 90 w 162"/>
                  <a:gd name="T9" fmla="*/ 62 h 79"/>
                  <a:gd name="T10" fmla="*/ 76 w 162"/>
                  <a:gd name="T11" fmla="*/ 63 h 79"/>
                  <a:gd name="T12" fmla="*/ 61 w 162"/>
                  <a:gd name="T13" fmla="*/ 65 h 79"/>
                  <a:gd name="T14" fmla="*/ 46 w 162"/>
                  <a:gd name="T15" fmla="*/ 69 h 79"/>
                  <a:gd name="T16" fmla="*/ 29 w 162"/>
                  <a:gd name="T17" fmla="*/ 72 h 79"/>
                  <a:gd name="T18" fmla="*/ 14 w 162"/>
                  <a:gd name="T19" fmla="*/ 75 h 79"/>
                  <a:gd name="T20" fmla="*/ 0 w 162"/>
                  <a:gd name="T21" fmla="*/ 79 h 79"/>
                  <a:gd name="T22" fmla="*/ 10 w 162"/>
                  <a:gd name="T23" fmla="*/ 0 h 79"/>
                  <a:gd name="T24" fmla="*/ 27 w 162"/>
                  <a:gd name="T25" fmla="*/ 8 h 79"/>
                  <a:gd name="T26" fmla="*/ 46 w 162"/>
                  <a:gd name="T27" fmla="*/ 15 h 79"/>
                  <a:gd name="T28" fmla="*/ 66 w 162"/>
                  <a:gd name="T29" fmla="*/ 19 h 79"/>
                  <a:gd name="T30" fmla="*/ 88 w 162"/>
                  <a:gd name="T31" fmla="*/ 25 h 79"/>
                  <a:gd name="T32" fmla="*/ 110 w 162"/>
                  <a:gd name="T33" fmla="*/ 30 h 79"/>
                  <a:gd name="T34" fmla="*/ 130 w 162"/>
                  <a:gd name="T35" fmla="*/ 34 h 79"/>
                  <a:gd name="T36" fmla="*/ 144 w 162"/>
                  <a:gd name="T37" fmla="*/ 40 h 79"/>
                  <a:gd name="T38" fmla="*/ 157 w 162"/>
                  <a:gd name="T39" fmla="*/ 47 h 79"/>
                  <a:gd name="T40" fmla="*/ 162 w 162"/>
                  <a:gd name="T41" fmla="*/ 56 h 79"/>
                  <a:gd name="T42" fmla="*/ 157 w 162"/>
                  <a:gd name="T43" fmla="*/ 67 h 79"/>
                  <a:gd name="T44" fmla="*/ 157 w 162"/>
                  <a:gd name="T45" fmla="*/ 67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2" h="79">
                    <a:moveTo>
                      <a:pt x="157" y="67"/>
                    </a:moveTo>
                    <a:lnTo>
                      <a:pt x="139" y="64"/>
                    </a:lnTo>
                    <a:lnTo>
                      <a:pt x="122" y="62"/>
                    </a:lnTo>
                    <a:lnTo>
                      <a:pt x="108" y="62"/>
                    </a:lnTo>
                    <a:lnTo>
                      <a:pt x="90" y="62"/>
                    </a:lnTo>
                    <a:lnTo>
                      <a:pt x="76" y="63"/>
                    </a:lnTo>
                    <a:lnTo>
                      <a:pt x="61" y="65"/>
                    </a:lnTo>
                    <a:lnTo>
                      <a:pt x="46" y="69"/>
                    </a:lnTo>
                    <a:lnTo>
                      <a:pt x="29" y="72"/>
                    </a:lnTo>
                    <a:lnTo>
                      <a:pt x="14" y="75"/>
                    </a:lnTo>
                    <a:lnTo>
                      <a:pt x="0" y="79"/>
                    </a:lnTo>
                    <a:lnTo>
                      <a:pt x="10" y="0"/>
                    </a:lnTo>
                    <a:lnTo>
                      <a:pt x="27" y="8"/>
                    </a:lnTo>
                    <a:lnTo>
                      <a:pt x="46" y="15"/>
                    </a:lnTo>
                    <a:lnTo>
                      <a:pt x="66" y="19"/>
                    </a:lnTo>
                    <a:lnTo>
                      <a:pt x="88" y="25"/>
                    </a:lnTo>
                    <a:lnTo>
                      <a:pt x="110" y="30"/>
                    </a:lnTo>
                    <a:lnTo>
                      <a:pt x="130" y="34"/>
                    </a:lnTo>
                    <a:lnTo>
                      <a:pt x="144" y="40"/>
                    </a:lnTo>
                    <a:lnTo>
                      <a:pt x="157" y="47"/>
                    </a:lnTo>
                    <a:lnTo>
                      <a:pt x="162" y="56"/>
                    </a:lnTo>
                    <a:lnTo>
                      <a:pt x="157" y="67"/>
                    </a:lnTo>
                    <a:lnTo>
                      <a:pt x="157" y="67"/>
                    </a:lnTo>
                    <a:close/>
                  </a:path>
                </a:pathLst>
              </a:custGeom>
              <a:solidFill>
                <a:srgbClr val="47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0647" name="Freeform 55"/>
              <p:cNvSpPr>
                <a:spLocks/>
              </p:cNvSpPr>
              <p:nvPr/>
            </p:nvSpPr>
            <p:spPr bwMode="auto">
              <a:xfrm>
                <a:off x="552" y="1872"/>
                <a:ext cx="662" cy="1852"/>
              </a:xfrm>
              <a:custGeom>
                <a:avLst/>
                <a:gdLst>
                  <a:gd name="T0" fmla="*/ 176 w 662"/>
                  <a:gd name="T1" fmla="*/ 1763 h 1852"/>
                  <a:gd name="T2" fmla="*/ 257 w 662"/>
                  <a:gd name="T3" fmla="*/ 1767 h 1852"/>
                  <a:gd name="T4" fmla="*/ 353 w 662"/>
                  <a:gd name="T5" fmla="*/ 1770 h 1852"/>
                  <a:gd name="T6" fmla="*/ 453 w 662"/>
                  <a:gd name="T7" fmla="*/ 1771 h 1852"/>
                  <a:gd name="T8" fmla="*/ 551 w 662"/>
                  <a:gd name="T9" fmla="*/ 1771 h 1852"/>
                  <a:gd name="T10" fmla="*/ 644 w 662"/>
                  <a:gd name="T11" fmla="*/ 1770 h 1852"/>
                  <a:gd name="T12" fmla="*/ 649 w 662"/>
                  <a:gd name="T13" fmla="*/ 1786 h 1852"/>
                  <a:gd name="T14" fmla="*/ 657 w 662"/>
                  <a:gd name="T15" fmla="*/ 1802 h 1852"/>
                  <a:gd name="T16" fmla="*/ 659 w 662"/>
                  <a:gd name="T17" fmla="*/ 1818 h 1852"/>
                  <a:gd name="T18" fmla="*/ 662 w 662"/>
                  <a:gd name="T19" fmla="*/ 1835 h 1852"/>
                  <a:gd name="T20" fmla="*/ 654 w 662"/>
                  <a:gd name="T21" fmla="*/ 1852 h 1852"/>
                  <a:gd name="T22" fmla="*/ 505 w 662"/>
                  <a:gd name="T23" fmla="*/ 1848 h 1852"/>
                  <a:gd name="T24" fmla="*/ 333 w 662"/>
                  <a:gd name="T25" fmla="*/ 1846 h 1852"/>
                  <a:gd name="T26" fmla="*/ 169 w 662"/>
                  <a:gd name="T27" fmla="*/ 1845 h 1852"/>
                  <a:gd name="T28" fmla="*/ 49 w 662"/>
                  <a:gd name="T29" fmla="*/ 1844 h 1852"/>
                  <a:gd name="T30" fmla="*/ 0 w 662"/>
                  <a:gd name="T31" fmla="*/ 1843 h 1852"/>
                  <a:gd name="T32" fmla="*/ 10 w 662"/>
                  <a:gd name="T33" fmla="*/ 923 h 1852"/>
                  <a:gd name="T34" fmla="*/ 10 w 662"/>
                  <a:gd name="T35" fmla="*/ 749 h 1852"/>
                  <a:gd name="T36" fmla="*/ 10 w 662"/>
                  <a:gd name="T37" fmla="*/ 574 h 1852"/>
                  <a:gd name="T38" fmla="*/ 12 w 662"/>
                  <a:gd name="T39" fmla="*/ 399 h 1852"/>
                  <a:gd name="T40" fmla="*/ 14 w 662"/>
                  <a:gd name="T41" fmla="*/ 223 h 1852"/>
                  <a:gd name="T42" fmla="*/ 34 w 662"/>
                  <a:gd name="T43" fmla="*/ 134 h 1852"/>
                  <a:gd name="T44" fmla="*/ 61 w 662"/>
                  <a:gd name="T45" fmla="*/ 130 h 1852"/>
                  <a:gd name="T46" fmla="*/ 88 w 662"/>
                  <a:gd name="T47" fmla="*/ 123 h 1852"/>
                  <a:gd name="T48" fmla="*/ 113 w 662"/>
                  <a:gd name="T49" fmla="*/ 114 h 1852"/>
                  <a:gd name="T50" fmla="*/ 132 w 662"/>
                  <a:gd name="T51" fmla="*/ 101 h 1852"/>
                  <a:gd name="T52" fmla="*/ 144 w 662"/>
                  <a:gd name="T53" fmla="*/ 87 h 1852"/>
                  <a:gd name="T54" fmla="*/ 139 w 662"/>
                  <a:gd name="T55" fmla="*/ 75 h 1852"/>
                  <a:gd name="T56" fmla="*/ 122 w 662"/>
                  <a:gd name="T57" fmla="*/ 61 h 1852"/>
                  <a:gd name="T58" fmla="*/ 95 w 662"/>
                  <a:gd name="T59" fmla="*/ 50 h 1852"/>
                  <a:gd name="T60" fmla="*/ 66 w 662"/>
                  <a:gd name="T61" fmla="*/ 42 h 1852"/>
                  <a:gd name="T62" fmla="*/ 49 w 662"/>
                  <a:gd name="T63" fmla="*/ 38 h 1852"/>
                  <a:gd name="T64" fmla="*/ 39 w 662"/>
                  <a:gd name="T65" fmla="*/ 37 h 1852"/>
                  <a:gd name="T66" fmla="*/ 29 w 662"/>
                  <a:gd name="T67" fmla="*/ 36 h 1852"/>
                  <a:gd name="T68" fmla="*/ 19 w 662"/>
                  <a:gd name="T69" fmla="*/ 35 h 1852"/>
                  <a:gd name="T70" fmla="*/ 12 w 662"/>
                  <a:gd name="T71" fmla="*/ 31 h 1852"/>
                  <a:gd name="T72" fmla="*/ 24 w 662"/>
                  <a:gd name="T73" fmla="*/ 26 h 1852"/>
                  <a:gd name="T74" fmla="*/ 56 w 662"/>
                  <a:gd name="T75" fmla="*/ 19 h 1852"/>
                  <a:gd name="T76" fmla="*/ 88 w 662"/>
                  <a:gd name="T77" fmla="*/ 13 h 1852"/>
                  <a:gd name="T78" fmla="*/ 120 w 662"/>
                  <a:gd name="T79" fmla="*/ 8 h 1852"/>
                  <a:gd name="T80" fmla="*/ 154 w 662"/>
                  <a:gd name="T81" fmla="*/ 3 h 1852"/>
                  <a:gd name="T82" fmla="*/ 169 w 662"/>
                  <a:gd name="T83" fmla="*/ 741 h 1852"/>
                  <a:gd name="T84" fmla="*/ 169 w 662"/>
                  <a:gd name="T85" fmla="*/ 740 h 18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662" h="1852">
                    <a:moveTo>
                      <a:pt x="169" y="740"/>
                    </a:moveTo>
                    <a:lnTo>
                      <a:pt x="176" y="1763"/>
                    </a:lnTo>
                    <a:lnTo>
                      <a:pt x="215" y="1765"/>
                    </a:lnTo>
                    <a:lnTo>
                      <a:pt x="257" y="1767"/>
                    </a:lnTo>
                    <a:lnTo>
                      <a:pt x="304" y="1770"/>
                    </a:lnTo>
                    <a:lnTo>
                      <a:pt x="353" y="1770"/>
                    </a:lnTo>
                    <a:lnTo>
                      <a:pt x="402" y="1771"/>
                    </a:lnTo>
                    <a:lnTo>
                      <a:pt x="453" y="1771"/>
                    </a:lnTo>
                    <a:lnTo>
                      <a:pt x="502" y="1771"/>
                    </a:lnTo>
                    <a:lnTo>
                      <a:pt x="551" y="1771"/>
                    </a:lnTo>
                    <a:lnTo>
                      <a:pt x="600" y="1770"/>
                    </a:lnTo>
                    <a:lnTo>
                      <a:pt x="644" y="1770"/>
                    </a:lnTo>
                    <a:lnTo>
                      <a:pt x="647" y="1778"/>
                    </a:lnTo>
                    <a:lnTo>
                      <a:pt x="649" y="1786"/>
                    </a:lnTo>
                    <a:lnTo>
                      <a:pt x="652" y="1794"/>
                    </a:lnTo>
                    <a:lnTo>
                      <a:pt x="657" y="1802"/>
                    </a:lnTo>
                    <a:lnTo>
                      <a:pt x="659" y="1810"/>
                    </a:lnTo>
                    <a:lnTo>
                      <a:pt x="659" y="1818"/>
                    </a:lnTo>
                    <a:lnTo>
                      <a:pt x="662" y="1827"/>
                    </a:lnTo>
                    <a:lnTo>
                      <a:pt x="662" y="1835"/>
                    </a:lnTo>
                    <a:lnTo>
                      <a:pt x="659" y="1843"/>
                    </a:lnTo>
                    <a:lnTo>
                      <a:pt x="654" y="1852"/>
                    </a:lnTo>
                    <a:lnTo>
                      <a:pt x="586" y="1851"/>
                    </a:lnTo>
                    <a:lnTo>
                      <a:pt x="505" y="1848"/>
                    </a:lnTo>
                    <a:lnTo>
                      <a:pt x="419" y="1847"/>
                    </a:lnTo>
                    <a:lnTo>
                      <a:pt x="333" y="1846"/>
                    </a:lnTo>
                    <a:lnTo>
                      <a:pt x="247" y="1845"/>
                    </a:lnTo>
                    <a:lnTo>
                      <a:pt x="169" y="1845"/>
                    </a:lnTo>
                    <a:lnTo>
                      <a:pt x="103" y="1844"/>
                    </a:lnTo>
                    <a:lnTo>
                      <a:pt x="49" y="1844"/>
                    </a:lnTo>
                    <a:lnTo>
                      <a:pt x="14" y="1843"/>
                    </a:lnTo>
                    <a:lnTo>
                      <a:pt x="0" y="1843"/>
                    </a:lnTo>
                    <a:lnTo>
                      <a:pt x="7" y="1008"/>
                    </a:lnTo>
                    <a:lnTo>
                      <a:pt x="10" y="923"/>
                    </a:lnTo>
                    <a:lnTo>
                      <a:pt x="10" y="836"/>
                    </a:lnTo>
                    <a:lnTo>
                      <a:pt x="10" y="749"/>
                    </a:lnTo>
                    <a:lnTo>
                      <a:pt x="10" y="662"/>
                    </a:lnTo>
                    <a:lnTo>
                      <a:pt x="10" y="574"/>
                    </a:lnTo>
                    <a:lnTo>
                      <a:pt x="10" y="487"/>
                    </a:lnTo>
                    <a:lnTo>
                      <a:pt x="12" y="399"/>
                    </a:lnTo>
                    <a:lnTo>
                      <a:pt x="12" y="311"/>
                    </a:lnTo>
                    <a:lnTo>
                      <a:pt x="14" y="223"/>
                    </a:lnTo>
                    <a:lnTo>
                      <a:pt x="19" y="135"/>
                    </a:lnTo>
                    <a:lnTo>
                      <a:pt x="34" y="134"/>
                    </a:lnTo>
                    <a:lnTo>
                      <a:pt x="49" y="132"/>
                    </a:lnTo>
                    <a:lnTo>
                      <a:pt x="61" y="130"/>
                    </a:lnTo>
                    <a:lnTo>
                      <a:pt x="76" y="126"/>
                    </a:lnTo>
                    <a:lnTo>
                      <a:pt x="88" y="123"/>
                    </a:lnTo>
                    <a:lnTo>
                      <a:pt x="100" y="118"/>
                    </a:lnTo>
                    <a:lnTo>
                      <a:pt x="113" y="114"/>
                    </a:lnTo>
                    <a:lnTo>
                      <a:pt x="122" y="108"/>
                    </a:lnTo>
                    <a:lnTo>
                      <a:pt x="132" y="101"/>
                    </a:lnTo>
                    <a:lnTo>
                      <a:pt x="139" y="94"/>
                    </a:lnTo>
                    <a:lnTo>
                      <a:pt x="144" y="87"/>
                    </a:lnTo>
                    <a:lnTo>
                      <a:pt x="142" y="80"/>
                    </a:lnTo>
                    <a:lnTo>
                      <a:pt x="139" y="75"/>
                    </a:lnTo>
                    <a:lnTo>
                      <a:pt x="132" y="68"/>
                    </a:lnTo>
                    <a:lnTo>
                      <a:pt x="122" y="61"/>
                    </a:lnTo>
                    <a:lnTo>
                      <a:pt x="110" y="55"/>
                    </a:lnTo>
                    <a:lnTo>
                      <a:pt x="95" y="50"/>
                    </a:lnTo>
                    <a:lnTo>
                      <a:pt x="81" y="45"/>
                    </a:lnTo>
                    <a:lnTo>
                      <a:pt x="66" y="42"/>
                    </a:lnTo>
                    <a:lnTo>
                      <a:pt x="51" y="38"/>
                    </a:lnTo>
                    <a:lnTo>
                      <a:pt x="49" y="38"/>
                    </a:lnTo>
                    <a:lnTo>
                      <a:pt x="44" y="38"/>
                    </a:lnTo>
                    <a:lnTo>
                      <a:pt x="39" y="37"/>
                    </a:lnTo>
                    <a:lnTo>
                      <a:pt x="34" y="37"/>
                    </a:lnTo>
                    <a:lnTo>
                      <a:pt x="29" y="36"/>
                    </a:lnTo>
                    <a:lnTo>
                      <a:pt x="24" y="36"/>
                    </a:lnTo>
                    <a:lnTo>
                      <a:pt x="19" y="35"/>
                    </a:lnTo>
                    <a:lnTo>
                      <a:pt x="14" y="32"/>
                    </a:lnTo>
                    <a:lnTo>
                      <a:pt x="12" y="31"/>
                    </a:lnTo>
                    <a:lnTo>
                      <a:pt x="7" y="29"/>
                    </a:lnTo>
                    <a:lnTo>
                      <a:pt x="24" y="26"/>
                    </a:lnTo>
                    <a:lnTo>
                      <a:pt x="39" y="21"/>
                    </a:lnTo>
                    <a:lnTo>
                      <a:pt x="56" y="19"/>
                    </a:lnTo>
                    <a:lnTo>
                      <a:pt x="71" y="15"/>
                    </a:lnTo>
                    <a:lnTo>
                      <a:pt x="88" y="13"/>
                    </a:lnTo>
                    <a:lnTo>
                      <a:pt x="103" y="11"/>
                    </a:lnTo>
                    <a:lnTo>
                      <a:pt x="120" y="8"/>
                    </a:lnTo>
                    <a:lnTo>
                      <a:pt x="137" y="6"/>
                    </a:lnTo>
                    <a:lnTo>
                      <a:pt x="154" y="3"/>
                    </a:lnTo>
                    <a:lnTo>
                      <a:pt x="169" y="0"/>
                    </a:lnTo>
                    <a:lnTo>
                      <a:pt x="169" y="741"/>
                    </a:lnTo>
                    <a:lnTo>
                      <a:pt x="169" y="741"/>
                    </a:lnTo>
                    <a:lnTo>
                      <a:pt x="169" y="740"/>
                    </a:lnTo>
                    <a:close/>
                  </a:path>
                </a:pathLst>
              </a:custGeom>
              <a:solidFill>
                <a:srgbClr val="47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0648" name="Freeform 56"/>
              <p:cNvSpPr>
                <a:spLocks/>
              </p:cNvSpPr>
              <p:nvPr/>
            </p:nvSpPr>
            <p:spPr bwMode="auto">
              <a:xfrm>
                <a:off x="2079" y="1910"/>
                <a:ext cx="3125" cy="1831"/>
              </a:xfrm>
              <a:custGeom>
                <a:avLst/>
                <a:gdLst>
                  <a:gd name="T0" fmla="*/ 3105 w 3125"/>
                  <a:gd name="T1" fmla="*/ 1032 h 1831"/>
                  <a:gd name="T2" fmla="*/ 3105 w 3125"/>
                  <a:gd name="T3" fmla="*/ 1196 h 1831"/>
                  <a:gd name="T4" fmla="*/ 3105 w 3125"/>
                  <a:gd name="T5" fmla="*/ 1357 h 1831"/>
                  <a:gd name="T6" fmla="*/ 3108 w 3125"/>
                  <a:gd name="T7" fmla="*/ 1516 h 1831"/>
                  <a:gd name="T8" fmla="*/ 3105 w 3125"/>
                  <a:gd name="T9" fmla="*/ 1670 h 1831"/>
                  <a:gd name="T10" fmla="*/ 3098 w 3125"/>
                  <a:gd name="T11" fmla="*/ 1822 h 1831"/>
                  <a:gd name="T12" fmla="*/ 2539 w 3125"/>
                  <a:gd name="T13" fmla="*/ 1822 h 1831"/>
                  <a:gd name="T14" fmla="*/ 1968 w 3125"/>
                  <a:gd name="T15" fmla="*/ 1822 h 1831"/>
                  <a:gd name="T16" fmla="*/ 1402 w 3125"/>
                  <a:gd name="T17" fmla="*/ 1823 h 1831"/>
                  <a:gd name="T18" fmla="*/ 848 w 3125"/>
                  <a:gd name="T19" fmla="*/ 1821 h 1831"/>
                  <a:gd name="T20" fmla="*/ 326 w 3125"/>
                  <a:gd name="T21" fmla="*/ 1814 h 1831"/>
                  <a:gd name="T22" fmla="*/ 274 w 3125"/>
                  <a:gd name="T23" fmla="*/ 1821 h 1831"/>
                  <a:gd name="T24" fmla="*/ 225 w 3125"/>
                  <a:gd name="T25" fmla="*/ 1818 h 1831"/>
                  <a:gd name="T26" fmla="*/ 176 w 3125"/>
                  <a:gd name="T27" fmla="*/ 1818 h 1831"/>
                  <a:gd name="T28" fmla="*/ 132 w 3125"/>
                  <a:gd name="T29" fmla="*/ 1821 h 1831"/>
                  <a:gd name="T30" fmla="*/ 86 w 3125"/>
                  <a:gd name="T31" fmla="*/ 1826 h 1831"/>
                  <a:gd name="T32" fmla="*/ 0 w 3125"/>
                  <a:gd name="T33" fmla="*/ 1732 h 1831"/>
                  <a:gd name="T34" fmla="*/ 189 w 3125"/>
                  <a:gd name="T35" fmla="*/ 1738 h 1831"/>
                  <a:gd name="T36" fmla="*/ 365 w 3125"/>
                  <a:gd name="T37" fmla="*/ 1741 h 1831"/>
                  <a:gd name="T38" fmla="*/ 539 w 3125"/>
                  <a:gd name="T39" fmla="*/ 1740 h 1831"/>
                  <a:gd name="T40" fmla="*/ 723 w 3125"/>
                  <a:gd name="T41" fmla="*/ 1740 h 1831"/>
                  <a:gd name="T42" fmla="*/ 926 w 3125"/>
                  <a:gd name="T43" fmla="*/ 1740 h 1831"/>
                  <a:gd name="T44" fmla="*/ 2899 w 3125"/>
                  <a:gd name="T45" fmla="*/ 1743 h 1831"/>
                  <a:gd name="T46" fmla="*/ 2909 w 3125"/>
                  <a:gd name="T47" fmla="*/ 1740 h 1831"/>
                  <a:gd name="T48" fmla="*/ 2921 w 3125"/>
                  <a:gd name="T49" fmla="*/ 1736 h 1831"/>
                  <a:gd name="T50" fmla="*/ 2929 w 3125"/>
                  <a:gd name="T51" fmla="*/ 1730 h 1831"/>
                  <a:gd name="T52" fmla="*/ 2936 w 3125"/>
                  <a:gd name="T53" fmla="*/ 1726 h 1831"/>
                  <a:gd name="T54" fmla="*/ 2956 w 3125"/>
                  <a:gd name="T55" fmla="*/ 502 h 1831"/>
                  <a:gd name="T56" fmla="*/ 2978 w 3125"/>
                  <a:gd name="T57" fmla="*/ 7 h 1831"/>
                  <a:gd name="T58" fmla="*/ 3010 w 3125"/>
                  <a:gd name="T59" fmla="*/ 17 h 1831"/>
                  <a:gd name="T60" fmla="*/ 3044 w 3125"/>
                  <a:gd name="T61" fmla="*/ 26 h 1831"/>
                  <a:gd name="T62" fmla="*/ 3081 w 3125"/>
                  <a:gd name="T63" fmla="*/ 36 h 1831"/>
                  <a:gd name="T64" fmla="*/ 3110 w 3125"/>
                  <a:gd name="T65" fmla="*/ 47 h 1831"/>
                  <a:gd name="T66" fmla="*/ 3125 w 3125"/>
                  <a:gd name="T67" fmla="*/ 53 h 18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125" h="1831">
                    <a:moveTo>
                      <a:pt x="3125" y="53"/>
                    </a:moveTo>
                    <a:lnTo>
                      <a:pt x="3105" y="1032"/>
                    </a:lnTo>
                    <a:lnTo>
                      <a:pt x="3105" y="1114"/>
                    </a:lnTo>
                    <a:lnTo>
                      <a:pt x="3105" y="1196"/>
                    </a:lnTo>
                    <a:lnTo>
                      <a:pt x="3105" y="1277"/>
                    </a:lnTo>
                    <a:lnTo>
                      <a:pt x="3105" y="1357"/>
                    </a:lnTo>
                    <a:lnTo>
                      <a:pt x="3108" y="1437"/>
                    </a:lnTo>
                    <a:lnTo>
                      <a:pt x="3108" y="1516"/>
                    </a:lnTo>
                    <a:lnTo>
                      <a:pt x="3105" y="1593"/>
                    </a:lnTo>
                    <a:lnTo>
                      <a:pt x="3105" y="1670"/>
                    </a:lnTo>
                    <a:lnTo>
                      <a:pt x="3103" y="1746"/>
                    </a:lnTo>
                    <a:lnTo>
                      <a:pt x="3098" y="1822"/>
                    </a:lnTo>
                    <a:lnTo>
                      <a:pt x="2821" y="1822"/>
                    </a:lnTo>
                    <a:lnTo>
                      <a:pt x="2539" y="1822"/>
                    </a:lnTo>
                    <a:lnTo>
                      <a:pt x="2255" y="1822"/>
                    </a:lnTo>
                    <a:lnTo>
                      <a:pt x="1968" y="1822"/>
                    </a:lnTo>
                    <a:lnTo>
                      <a:pt x="1684" y="1823"/>
                    </a:lnTo>
                    <a:lnTo>
                      <a:pt x="1402" y="1823"/>
                    </a:lnTo>
                    <a:lnTo>
                      <a:pt x="1122" y="1822"/>
                    </a:lnTo>
                    <a:lnTo>
                      <a:pt x="848" y="1821"/>
                    </a:lnTo>
                    <a:lnTo>
                      <a:pt x="583" y="1817"/>
                    </a:lnTo>
                    <a:lnTo>
                      <a:pt x="326" y="1814"/>
                    </a:lnTo>
                    <a:lnTo>
                      <a:pt x="301" y="1822"/>
                    </a:lnTo>
                    <a:lnTo>
                      <a:pt x="274" y="1821"/>
                    </a:lnTo>
                    <a:lnTo>
                      <a:pt x="250" y="1820"/>
                    </a:lnTo>
                    <a:lnTo>
                      <a:pt x="225" y="1818"/>
                    </a:lnTo>
                    <a:lnTo>
                      <a:pt x="201" y="1818"/>
                    </a:lnTo>
                    <a:lnTo>
                      <a:pt x="176" y="1818"/>
                    </a:lnTo>
                    <a:lnTo>
                      <a:pt x="154" y="1818"/>
                    </a:lnTo>
                    <a:lnTo>
                      <a:pt x="132" y="1821"/>
                    </a:lnTo>
                    <a:lnTo>
                      <a:pt x="108" y="1823"/>
                    </a:lnTo>
                    <a:lnTo>
                      <a:pt x="86" y="1826"/>
                    </a:lnTo>
                    <a:lnTo>
                      <a:pt x="61" y="1831"/>
                    </a:lnTo>
                    <a:lnTo>
                      <a:pt x="0" y="1732"/>
                    </a:lnTo>
                    <a:lnTo>
                      <a:pt x="95" y="1735"/>
                    </a:lnTo>
                    <a:lnTo>
                      <a:pt x="189" y="1738"/>
                    </a:lnTo>
                    <a:lnTo>
                      <a:pt x="277" y="1740"/>
                    </a:lnTo>
                    <a:lnTo>
                      <a:pt x="365" y="1741"/>
                    </a:lnTo>
                    <a:lnTo>
                      <a:pt x="451" y="1741"/>
                    </a:lnTo>
                    <a:lnTo>
                      <a:pt x="539" y="1740"/>
                    </a:lnTo>
                    <a:lnTo>
                      <a:pt x="627" y="1740"/>
                    </a:lnTo>
                    <a:lnTo>
                      <a:pt x="723" y="1740"/>
                    </a:lnTo>
                    <a:lnTo>
                      <a:pt x="821" y="1740"/>
                    </a:lnTo>
                    <a:lnTo>
                      <a:pt x="926" y="1740"/>
                    </a:lnTo>
                    <a:lnTo>
                      <a:pt x="2892" y="1743"/>
                    </a:lnTo>
                    <a:lnTo>
                      <a:pt x="2899" y="1743"/>
                    </a:lnTo>
                    <a:lnTo>
                      <a:pt x="2904" y="1742"/>
                    </a:lnTo>
                    <a:lnTo>
                      <a:pt x="2909" y="1740"/>
                    </a:lnTo>
                    <a:lnTo>
                      <a:pt x="2917" y="1738"/>
                    </a:lnTo>
                    <a:lnTo>
                      <a:pt x="2921" y="1736"/>
                    </a:lnTo>
                    <a:lnTo>
                      <a:pt x="2926" y="1734"/>
                    </a:lnTo>
                    <a:lnTo>
                      <a:pt x="2929" y="1730"/>
                    </a:lnTo>
                    <a:lnTo>
                      <a:pt x="2934" y="1728"/>
                    </a:lnTo>
                    <a:lnTo>
                      <a:pt x="2936" y="1726"/>
                    </a:lnTo>
                    <a:lnTo>
                      <a:pt x="2936" y="1722"/>
                    </a:lnTo>
                    <a:lnTo>
                      <a:pt x="2956" y="502"/>
                    </a:lnTo>
                    <a:lnTo>
                      <a:pt x="2966" y="0"/>
                    </a:lnTo>
                    <a:lnTo>
                      <a:pt x="2978" y="7"/>
                    </a:lnTo>
                    <a:lnTo>
                      <a:pt x="2993" y="13"/>
                    </a:lnTo>
                    <a:lnTo>
                      <a:pt x="3010" y="17"/>
                    </a:lnTo>
                    <a:lnTo>
                      <a:pt x="3027" y="22"/>
                    </a:lnTo>
                    <a:lnTo>
                      <a:pt x="3044" y="26"/>
                    </a:lnTo>
                    <a:lnTo>
                      <a:pt x="3061" y="31"/>
                    </a:lnTo>
                    <a:lnTo>
                      <a:pt x="3081" y="36"/>
                    </a:lnTo>
                    <a:lnTo>
                      <a:pt x="3095" y="41"/>
                    </a:lnTo>
                    <a:lnTo>
                      <a:pt x="3110" y="47"/>
                    </a:lnTo>
                    <a:lnTo>
                      <a:pt x="3125" y="53"/>
                    </a:lnTo>
                    <a:lnTo>
                      <a:pt x="3125" y="53"/>
                    </a:lnTo>
                    <a:close/>
                  </a:path>
                </a:pathLst>
              </a:custGeom>
              <a:solidFill>
                <a:srgbClr val="47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0649" name="Freeform 57"/>
              <p:cNvSpPr>
                <a:spLocks/>
              </p:cNvSpPr>
              <p:nvPr/>
            </p:nvSpPr>
            <p:spPr bwMode="auto">
              <a:xfrm>
                <a:off x="3250" y="3749"/>
                <a:ext cx="1189" cy="426"/>
              </a:xfrm>
              <a:custGeom>
                <a:avLst/>
                <a:gdLst>
                  <a:gd name="T0" fmla="*/ 299 w 1189"/>
                  <a:gd name="T1" fmla="*/ 73 h 426"/>
                  <a:gd name="T2" fmla="*/ 402 w 1189"/>
                  <a:gd name="T3" fmla="*/ 97 h 426"/>
                  <a:gd name="T4" fmla="*/ 510 w 1189"/>
                  <a:gd name="T5" fmla="*/ 111 h 426"/>
                  <a:gd name="T6" fmla="*/ 572 w 1189"/>
                  <a:gd name="T7" fmla="*/ 115 h 426"/>
                  <a:gd name="T8" fmla="*/ 527 w 1189"/>
                  <a:gd name="T9" fmla="*/ 133 h 426"/>
                  <a:gd name="T10" fmla="*/ 493 w 1189"/>
                  <a:gd name="T11" fmla="*/ 151 h 426"/>
                  <a:gd name="T12" fmla="*/ 478 w 1189"/>
                  <a:gd name="T13" fmla="*/ 171 h 426"/>
                  <a:gd name="T14" fmla="*/ 525 w 1189"/>
                  <a:gd name="T15" fmla="*/ 182 h 426"/>
                  <a:gd name="T16" fmla="*/ 572 w 1189"/>
                  <a:gd name="T17" fmla="*/ 168 h 426"/>
                  <a:gd name="T18" fmla="*/ 621 w 1189"/>
                  <a:gd name="T19" fmla="*/ 153 h 426"/>
                  <a:gd name="T20" fmla="*/ 701 w 1189"/>
                  <a:gd name="T21" fmla="*/ 154 h 426"/>
                  <a:gd name="T22" fmla="*/ 672 w 1189"/>
                  <a:gd name="T23" fmla="*/ 163 h 426"/>
                  <a:gd name="T24" fmla="*/ 638 w 1189"/>
                  <a:gd name="T25" fmla="*/ 173 h 426"/>
                  <a:gd name="T26" fmla="*/ 603 w 1189"/>
                  <a:gd name="T27" fmla="*/ 181 h 426"/>
                  <a:gd name="T28" fmla="*/ 574 w 1189"/>
                  <a:gd name="T29" fmla="*/ 192 h 426"/>
                  <a:gd name="T30" fmla="*/ 549 w 1189"/>
                  <a:gd name="T31" fmla="*/ 205 h 426"/>
                  <a:gd name="T32" fmla="*/ 535 w 1189"/>
                  <a:gd name="T33" fmla="*/ 221 h 426"/>
                  <a:gd name="T34" fmla="*/ 586 w 1189"/>
                  <a:gd name="T35" fmla="*/ 237 h 426"/>
                  <a:gd name="T36" fmla="*/ 665 w 1189"/>
                  <a:gd name="T37" fmla="*/ 224 h 426"/>
                  <a:gd name="T38" fmla="*/ 741 w 1189"/>
                  <a:gd name="T39" fmla="*/ 201 h 426"/>
                  <a:gd name="T40" fmla="*/ 895 w 1189"/>
                  <a:gd name="T41" fmla="*/ 189 h 426"/>
                  <a:gd name="T42" fmla="*/ 826 w 1189"/>
                  <a:gd name="T43" fmla="*/ 199 h 426"/>
                  <a:gd name="T44" fmla="*/ 743 w 1189"/>
                  <a:gd name="T45" fmla="*/ 221 h 426"/>
                  <a:gd name="T46" fmla="*/ 672 w 1189"/>
                  <a:gd name="T47" fmla="*/ 250 h 426"/>
                  <a:gd name="T48" fmla="*/ 721 w 1189"/>
                  <a:gd name="T49" fmla="*/ 275 h 426"/>
                  <a:gd name="T50" fmla="*/ 812 w 1189"/>
                  <a:gd name="T51" fmla="*/ 258 h 426"/>
                  <a:gd name="T52" fmla="*/ 902 w 1189"/>
                  <a:gd name="T53" fmla="*/ 233 h 426"/>
                  <a:gd name="T54" fmla="*/ 969 w 1189"/>
                  <a:gd name="T55" fmla="*/ 226 h 426"/>
                  <a:gd name="T56" fmla="*/ 966 w 1189"/>
                  <a:gd name="T57" fmla="*/ 213 h 426"/>
                  <a:gd name="T58" fmla="*/ 947 w 1189"/>
                  <a:gd name="T59" fmla="*/ 201 h 426"/>
                  <a:gd name="T60" fmla="*/ 920 w 1189"/>
                  <a:gd name="T61" fmla="*/ 192 h 426"/>
                  <a:gd name="T62" fmla="*/ 1015 w 1189"/>
                  <a:gd name="T63" fmla="*/ 199 h 426"/>
                  <a:gd name="T64" fmla="*/ 1098 w 1189"/>
                  <a:gd name="T65" fmla="*/ 219 h 426"/>
                  <a:gd name="T66" fmla="*/ 1162 w 1189"/>
                  <a:gd name="T67" fmla="*/ 254 h 426"/>
                  <a:gd name="T68" fmla="*/ 1189 w 1189"/>
                  <a:gd name="T69" fmla="*/ 295 h 426"/>
                  <a:gd name="T70" fmla="*/ 1172 w 1189"/>
                  <a:gd name="T71" fmla="*/ 331 h 426"/>
                  <a:gd name="T72" fmla="*/ 1130 w 1189"/>
                  <a:gd name="T73" fmla="*/ 365 h 426"/>
                  <a:gd name="T74" fmla="*/ 1059 w 1189"/>
                  <a:gd name="T75" fmla="*/ 402 h 426"/>
                  <a:gd name="T76" fmla="*/ 893 w 1189"/>
                  <a:gd name="T77" fmla="*/ 426 h 426"/>
                  <a:gd name="T78" fmla="*/ 704 w 1189"/>
                  <a:gd name="T79" fmla="*/ 422 h 426"/>
                  <a:gd name="T80" fmla="*/ 530 w 1189"/>
                  <a:gd name="T81" fmla="*/ 407 h 426"/>
                  <a:gd name="T82" fmla="*/ 393 w 1189"/>
                  <a:gd name="T83" fmla="*/ 376 h 426"/>
                  <a:gd name="T84" fmla="*/ 339 w 1189"/>
                  <a:gd name="T85" fmla="*/ 311 h 426"/>
                  <a:gd name="T86" fmla="*/ 299 w 1189"/>
                  <a:gd name="T87" fmla="*/ 239 h 426"/>
                  <a:gd name="T88" fmla="*/ 221 w 1189"/>
                  <a:gd name="T89" fmla="*/ 232 h 426"/>
                  <a:gd name="T90" fmla="*/ 128 w 1189"/>
                  <a:gd name="T91" fmla="*/ 203 h 426"/>
                  <a:gd name="T92" fmla="*/ 47 w 1189"/>
                  <a:gd name="T93" fmla="*/ 167 h 426"/>
                  <a:gd name="T94" fmla="*/ 0 w 1189"/>
                  <a:gd name="T95" fmla="*/ 123 h 426"/>
                  <a:gd name="T96" fmla="*/ 8 w 1189"/>
                  <a:gd name="T97" fmla="*/ 83 h 426"/>
                  <a:gd name="T98" fmla="*/ 30 w 1189"/>
                  <a:gd name="T99" fmla="*/ 46 h 426"/>
                  <a:gd name="T100" fmla="*/ 62 w 1189"/>
                  <a:gd name="T101" fmla="*/ 11 h 426"/>
                  <a:gd name="T102" fmla="*/ 106 w 1189"/>
                  <a:gd name="T103" fmla="*/ 8 h 426"/>
                  <a:gd name="T104" fmla="*/ 152 w 1189"/>
                  <a:gd name="T105" fmla="*/ 25 h 426"/>
                  <a:gd name="T106" fmla="*/ 201 w 1189"/>
                  <a:gd name="T107" fmla="*/ 46 h 426"/>
                  <a:gd name="T108" fmla="*/ 233 w 1189"/>
                  <a:gd name="T109" fmla="*/ 57 h 4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189" h="426">
                    <a:moveTo>
                      <a:pt x="233" y="56"/>
                    </a:moveTo>
                    <a:lnTo>
                      <a:pt x="265" y="65"/>
                    </a:lnTo>
                    <a:lnTo>
                      <a:pt x="299" y="73"/>
                    </a:lnTo>
                    <a:lnTo>
                      <a:pt x="334" y="82"/>
                    </a:lnTo>
                    <a:lnTo>
                      <a:pt x="366" y="90"/>
                    </a:lnTo>
                    <a:lnTo>
                      <a:pt x="402" y="97"/>
                    </a:lnTo>
                    <a:lnTo>
                      <a:pt x="437" y="103"/>
                    </a:lnTo>
                    <a:lnTo>
                      <a:pt x="471" y="109"/>
                    </a:lnTo>
                    <a:lnTo>
                      <a:pt x="510" y="111"/>
                    </a:lnTo>
                    <a:lnTo>
                      <a:pt x="547" y="112"/>
                    </a:lnTo>
                    <a:lnTo>
                      <a:pt x="586" y="110"/>
                    </a:lnTo>
                    <a:lnTo>
                      <a:pt x="572" y="115"/>
                    </a:lnTo>
                    <a:lnTo>
                      <a:pt x="557" y="121"/>
                    </a:lnTo>
                    <a:lnTo>
                      <a:pt x="542" y="127"/>
                    </a:lnTo>
                    <a:lnTo>
                      <a:pt x="527" y="133"/>
                    </a:lnTo>
                    <a:lnTo>
                      <a:pt x="515" y="138"/>
                    </a:lnTo>
                    <a:lnTo>
                      <a:pt x="503" y="144"/>
                    </a:lnTo>
                    <a:lnTo>
                      <a:pt x="493" y="151"/>
                    </a:lnTo>
                    <a:lnTo>
                      <a:pt x="486" y="158"/>
                    </a:lnTo>
                    <a:lnTo>
                      <a:pt x="481" y="165"/>
                    </a:lnTo>
                    <a:lnTo>
                      <a:pt x="478" y="171"/>
                    </a:lnTo>
                    <a:lnTo>
                      <a:pt x="496" y="179"/>
                    </a:lnTo>
                    <a:lnTo>
                      <a:pt x="510" y="182"/>
                    </a:lnTo>
                    <a:lnTo>
                      <a:pt x="525" y="182"/>
                    </a:lnTo>
                    <a:lnTo>
                      <a:pt x="540" y="178"/>
                    </a:lnTo>
                    <a:lnTo>
                      <a:pt x="557" y="174"/>
                    </a:lnTo>
                    <a:lnTo>
                      <a:pt x="572" y="168"/>
                    </a:lnTo>
                    <a:lnTo>
                      <a:pt x="586" y="162"/>
                    </a:lnTo>
                    <a:lnTo>
                      <a:pt x="603" y="157"/>
                    </a:lnTo>
                    <a:lnTo>
                      <a:pt x="621" y="153"/>
                    </a:lnTo>
                    <a:lnTo>
                      <a:pt x="638" y="151"/>
                    </a:lnTo>
                    <a:lnTo>
                      <a:pt x="706" y="151"/>
                    </a:lnTo>
                    <a:lnTo>
                      <a:pt x="701" y="154"/>
                    </a:lnTo>
                    <a:lnTo>
                      <a:pt x="692" y="158"/>
                    </a:lnTo>
                    <a:lnTo>
                      <a:pt x="684" y="160"/>
                    </a:lnTo>
                    <a:lnTo>
                      <a:pt x="672" y="163"/>
                    </a:lnTo>
                    <a:lnTo>
                      <a:pt x="662" y="167"/>
                    </a:lnTo>
                    <a:lnTo>
                      <a:pt x="650" y="169"/>
                    </a:lnTo>
                    <a:lnTo>
                      <a:pt x="638" y="173"/>
                    </a:lnTo>
                    <a:lnTo>
                      <a:pt x="625" y="175"/>
                    </a:lnTo>
                    <a:lnTo>
                      <a:pt x="616" y="178"/>
                    </a:lnTo>
                    <a:lnTo>
                      <a:pt x="603" y="181"/>
                    </a:lnTo>
                    <a:lnTo>
                      <a:pt x="594" y="184"/>
                    </a:lnTo>
                    <a:lnTo>
                      <a:pt x="584" y="187"/>
                    </a:lnTo>
                    <a:lnTo>
                      <a:pt x="574" y="192"/>
                    </a:lnTo>
                    <a:lnTo>
                      <a:pt x="564" y="197"/>
                    </a:lnTo>
                    <a:lnTo>
                      <a:pt x="557" y="200"/>
                    </a:lnTo>
                    <a:lnTo>
                      <a:pt x="549" y="205"/>
                    </a:lnTo>
                    <a:lnTo>
                      <a:pt x="542" y="210"/>
                    </a:lnTo>
                    <a:lnTo>
                      <a:pt x="537" y="215"/>
                    </a:lnTo>
                    <a:lnTo>
                      <a:pt x="535" y="221"/>
                    </a:lnTo>
                    <a:lnTo>
                      <a:pt x="530" y="226"/>
                    </a:lnTo>
                    <a:lnTo>
                      <a:pt x="559" y="234"/>
                    </a:lnTo>
                    <a:lnTo>
                      <a:pt x="586" y="237"/>
                    </a:lnTo>
                    <a:lnTo>
                      <a:pt x="613" y="235"/>
                    </a:lnTo>
                    <a:lnTo>
                      <a:pt x="640" y="231"/>
                    </a:lnTo>
                    <a:lnTo>
                      <a:pt x="665" y="224"/>
                    </a:lnTo>
                    <a:lnTo>
                      <a:pt x="689" y="216"/>
                    </a:lnTo>
                    <a:lnTo>
                      <a:pt x="716" y="208"/>
                    </a:lnTo>
                    <a:lnTo>
                      <a:pt x="741" y="201"/>
                    </a:lnTo>
                    <a:lnTo>
                      <a:pt x="768" y="195"/>
                    </a:lnTo>
                    <a:lnTo>
                      <a:pt x="795" y="192"/>
                    </a:lnTo>
                    <a:lnTo>
                      <a:pt x="895" y="189"/>
                    </a:lnTo>
                    <a:lnTo>
                      <a:pt x="875" y="191"/>
                    </a:lnTo>
                    <a:lnTo>
                      <a:pt x="851" y="194"/>
                    </a:lnTo>
                    <a:lnTo>
                      <a:pt x="826" y="199"/>
                    </a:lnTo>
                    <a:lnTo>
                      <a:pt x="799" y="205"/>
                    </a:lnTo>
                    <a:lnTo>
                      <a:pt x="770" y="211"/>
                    </a:lnTo>
                    <a:lnTo>
                      <a:pt x="743" y="221"/>
                    </a:lnTo>
                    <a:lnTo>
                      <a:pt x="719" y="230"/>
                    </a:lnTo>
                    <a:lnTo>
                      <a:pt x="694" y="240"/>
                    </a:lnTo>
                    <a:lnTo>
                      <a:pt x="672" y="250"/>
                    </a:lnTo>
                    <a:lnTo>
                      <a:pt x="655" y="263"/>
                    </a:lnTo>
                    <a:lnTo>
                      <a:pt x="689" y="273"/>
                    </a:lnTo>
                    <a:lnTo>
                      <a:pt x="721" y="275"/>
                    </a:lnTo>
                    <a:lnTo>
                      <a:pt x="750" y="273"/>
                    </a:lnTo>
                    <a:lnTo>
                      <a:pt x="782" y="267"/>
                    </a:lnTo>
                    <a:lnTo>
                      <a:pt x="812" y="258"/>
                    </a:lnTo>
                    <a:lnTo>
                      <a:pt x="841" y="249"/>
                    </a:lnTo>
                    <a:lnTo>
                      <a:pt x="873" y="240"/>
                    </a:lnTo>
                    <a:lnTo>
                      <a:pt x="902" y="233"/>
                    </a:lnTo>
                    <a:lnTo>
                      <a:pt x="934" y="229"/>
                    </a:lnTo>
                    <a:lnTo>
                      <a:pt x="964" y="230"/>
                    </a:lnTo>
                    <a:lnTo>
                      <a:pt x="969" y="226"/>
                    </a:lnTo>
                    <a:lnTo>
                      <a:pt x="971" y="222"/>
                    </a:lnTo>
                    <a:lnTo>
                      <a:pt x="971" y="217"/>
                    </a:lnTo>
                    <a:lnTo>
                      <a:pt x="966" y="213"/>
                    </a:lnTo>
                    <a:lnTo>
                      <a:pt x="961" y="209"/>
                    </a:lnTo>
                    <a:lnTo>
                      <a:pt x="956" y="205"/>
                    </a:lnTo>
                    <a:lnTo>
                      <a:pt x="947" y="201"/>
                    </a:lnTo>
                    <a:lnTo>
                      <a:pt x="939" y="198"/>
                    </a:lnTo>
                    <a:lnTo>
                      <a:pt x="929" y="194"/>
                    </a:lnTo>
                    <a:lnTo>
                      <a:pt x="920" y="192"/>
                    </a:lnTo>
                    <a:lnTo>
                      <a:pt x="951" y="193"/>
                    </a:lnTo>
                    <a:lnTo>
                      <a:pt x="983" y="195"/>
                    </a:lnTo>
                    <a:lnTo>
                      <a:pt x="1015" y="199"/>
                    </a:lnTo>
                    <a:lnTo>
                      <a:pt x="1045" y="205"/>
                    </a:lnTo>
                    <a:lnTo>
                      <a:pt x="1072" y="211"/>
                    </a:lnTo>
                    <a:lnTo>
                      <a:pt x="1098" y="219"/>
                    </a:lnTo>
                    <a:lnTo>
                      <a:pt x="1123" y="230"/>
                    </a:lnTo>
                    <a:lnTo>
                      <a:pt x="1145" y="241"/>
                    </a:lnTo>
                    <a:lnTo>
                      <a:pt x="1162" y="254"/>
                    </a:lnTo>
                    <a:lnTo>
                      <a:pt x="1177" y="267"/>
                    </a:lnTo>
                    <a:lnTo>
                      <a:pt x="1187" y="281"/>
                    </a:lnTo>
                    <a:lnTo>
                      <a:pt x="1189" y="295"/>
                    </a:lnTo>
                    <a:lnTo>
                      <a:pt x="1187" y="307"/>
                    </a:lnTo>
                    <a:lnTo>
                      <a:pt x="1182" y="319"/>
                    </a:lnTo>
                    <a:lnTo>
                      <a:pt x="1172" y="331"/>
                    </a:lnTo>
                    <a:lnTo>
                      <a:pt x="1160" y="343"/>
                    </a:lnTo>
                    <a:lnTo>
                      <a:pt x="1145" y="353"/>
                    </a:lnTo>
                    <a:lnTo>
                      <a:pt x="1130" y="365"/>
                    </a:lnTo>
                    <a:lnTo>
                      <a:pt x="1118" y="375"/>
                    </a:lnTo>
                    <a:lnTo>
                      <a:pt x="1103" y="386"/>
                    </a:lnTo>
                    <a:lnTo>
                      <a:pt x="1059" y="402"/>
                    </a:lnTo>
                    <a:lnTo>
                      <a:pt x="1008" y="415"/>
                    </a:lnTo>
                    <a:lnTo>
                      <a:pt x="951" y="422"/>
                    </a:lnTo>
                    <a:lnTo>
                      <a:pt x="893" y="426"/>
                    </a:lnTo>
                    <a:lnTo>
                      <a:pt x="829" y="426"/>
                    </a:lnTo>
                    <a:lnTo>
                      <a:pt x="768" y="425"/>
                    </a:lnTo>
                    <a:lnTo>
                      <a:pt x="704" y="422"/>
                    </a:lnTo>
                    <a:lnTo>
                      <a:pt x="643" y="417"/>
                    </a:lnTo>
                    <a:lnTo>
                      <a:pt x="586" y="413"/>
                    </a:lnTo>
                    <a:lnTo>
                      <a:pt x="530" y="407"/>
                    </a:lnTo>
                    <a:lnTo>
                      <a:pt x="471" y="402"/>
                    </a:lnTo>
                    <a:lnTo>
                      <a:pt x="427" y="392"/>
                    </a:lnTo>
                    <a:lnTo>
                      <a:pt x="393" y="376"/>
                    </a:lnTo>
                    <a:lnTo>
                      <a:pt x="368" y="358"/>
                    </a:lnTo>
                    <a:lnTo>
                      <a:pt x="351" y="335"/>
                    </a:lnTo>
                    <a:lnTo>
                      <a:pt x="339" y="311"/>
                    </a:lnTo>
                    <a:lnTo>
                      <a:pt x="326" y="286"/>
                    </a:lnTo>
                    <a:lnTo>
                      <a:pt x="314" y="262"/>
                    </a:lnTo>
                    <a:lnTo>
                      <a:pt x="299" y="239"/>
                    </a:lnTo>
                    <a:lnTo>
                      <a:pt x="277" y="218"/>
                    </a:lnTo>
                    <a:lnTo>
                      <a:pt x="250" y="239"/>
                    </a:lnTo>
                    <a:lnTo>
                      <a:pt x="221" y="232"/>
                    </a:lnTo>
                    <a:lnTo>
                      <a:pt x="189" y="223"/>
                    </a:lnTo>
                    <a:lnTo>
                      <a:pt x="157" y="214"/>
                    </a:lnTo>
                    <a:lnTo>
                      <a:pt x="128" y="203"/>
                    </a:lnTo>
                    <a:lnTo>
                      <a:pt x="98" y="192"/>
                    </a:lnTo>
                    <a:lnTo>
                      <a:pt x="71" y="179"/>
                    </a:lnTo>
                    <a:lnTo>
                      <a:pt x="47" y="167"/>
                    </a:lnTo>
                    <a:lnTo>
                      <a:pt x="27" y="153"/>
                    </a:lnTo>
                    <a:lnTo>
                      <a:pt x="13" y="138"/>
                    </a:lnTo>
                    <a:lnTo>
                      <a:pt x="0" y="123"/>
                    </a:lnTo>
                    <a:lnTo>
                      <a:pt x="0" y="110"/>
                    </a:lnTo>
                    <a:lnTo>
                      <a:pt x="3" y="97"/>
                    </a:lnTo>
                    <a:lnTo>
                      <a:pt x="8" y="83"/>
                    </a:lnTo>
                    <a:lnTo>
                      <a:pt x="13" y="71"/>
                    </a:lnTo>
                    <a:lnTo>
                      <a:pt x="20" y="58"/>
                    </a:lnTo>
                    <a:lnTo>
                      <a:pt x="30" y="46"/>
                    </a:lnTo>
                    <a:lnTo>
                      <a:pt x="40" y="34"/>
                    </a:lnTo>
                    <a:lnTo>
                      <a:pt x="49" y="23"/>
                    </a:lnTo>
                    <a:lnTo>
                      <a:pt x="62" y="11"/>
                    </a:lnTo>
                    <a:lnTo>
                      <a:pt x="74" y="0"/>
                    </a:lnTo>
                    <a:lnTo>
                      <a:pt x="91" y="3"/>
                    </a:lnTo>
                    <a:lnTo>
                      <a:pt x="106" y="8"/>
                    </a:lnTo>
                    <a:lnTo>
                      <a:pt x="121" y="13"/>
                    </a:lnTo>
                    <a:lnTo>
                      <a:pt x="138" y="19"/>
                    </a:lnTo>
                    <a:lnTo>
                      <a:pt x="152" y="25"/>
                    </a:lnTo>
                    <a:lnTo>
                      <a:pt x="170" y="32"/>
                    </a:lnTo>
                    <a:lnTo>
                      <a:pt x="184" y="39"/>
                    </a:lnTo>
                    <a:lnTo>
                      <a:pt x="201" y="46"/>
                    </a:lnTo>
                    <a:lnTo>
                      <a:pt x="216" y="51"/>
                    </a:lnTo>
                    <a:lnTo>
                      <a:pt x="233" y="57"/>
                    </a:lnTo>
                    <a:lnTo>
                      <a:pt x="233" y="57"/>
                    </a:lnTo>
                    <a:lnTo>
                      <a:pt x="233" y="56"/>
                    </a:lnTo>
                    <a:close/>
                  </a:path>
                </a:pathLst>
              </a:custGeom>
              <a:solidFill>
                <a:srgbClr val="B34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0650" name="Freeform 58"/>
              <p:cNvSpPr>
                <a:spLocks/>
              </p:cNvSpPr>
              <p:nvPr/>
            </p:nvSpPr>
            <p:spPr bwMode="auto">
              <a:xfrm>
                <a:off x="3412" y="3749"/>
                <a:ext cx="47" cy="15"/>
              </a:xfrm>
              <a:custGeom>
                <a:avLst/>
                <a:gdLst>
                  <a:gd name="T0" fmla="*/ 44 w 47"/>
                  <a:gd name="T1" fmla="*/ 0 h 15"/>
                  <a:gd name="T2" fmla="*/ 47 w 47"/>
                  <a:gd name="T3" fmla="*/ 6 h 15"/>
                  <a:gd name="T4" fmla="*/ 42 w 47"/>
                  <a:gd name="T5" fmla="*/ 10 h 15"/>
                  <a:gd name="T6" fmla="*/ 37 w 47"/>
                  <a:gd name="T7" fmla="*/ 13 h 15"/>
                  <a:gd name="T8" fmla="*/ 30 w 47"/>
                  <a:gd name="T9" fmla="*/ 15 h 15"/>
                  <a:gd name="T10" fmla="*/ 22 w 47"/>
                  <a:gd name="T11" fmla="*/ 15 h 15"/>
                  <a:gd name="T12" fmla="*/ 15 w 47"/>
                  <a:gd name="T13" fmla="*/ 15 h 15"/>
                  <a:gd name="T14" fmla="*/ 10 w 47"/>
                  <a:gd name="T15" fmla="*/ 13 h 15"/>
                  <a:gd name="T16" fmla="*/ 3 w 47"/>
                  <a:gd name="T17" fmla="*/ 9 h 15"/>
                  <a:gd name="T18" fmla="*/ 0 w 47"/>
                  <a:gd name="T19" fmla="*/ 6 h 15"/>
                  <a:gd name="T20" fmla="*/ 0 w 47"/>
                  <a:gd name="T21" fmla="*/ 0 h 15"/>
                  <a:gd name="T22" fmla="*/ 44 w 47"/>
                  <a:gd name="T23" fmla="*/ 0 h 15"/>
                  <a:gd name="T24" fmla="*/ 44 w 47"/>
                  <a:gd name="T25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7" h="15">
                    <a:moveTo>
                      <a:pt x="44" y="0"/>
                    </a:moveTo>
                    <a:lnTo>
                      <a:pt x="47" y="6"/>
                    </a:lnTo>
                    <a:lnTo>
                      <a:pt x="42" y="10"/>
                    </a:lnTo>
                    <a:lnTo>
                      <a:pt x="37" y="13"/>
                    </a:lnTo>
                    <a:lnTo>
                      <a:pt x="30" y="15"/>
                    </a:lnTo>
                    <a:lnTo>
                      <a:pt x="22" y="15"/>
                    </a:lnTo>
                    <a:lnTo>
                      <a:pt x="15" y="15"/>
                    </a:lnTo>
                    <a:lnTo>
                      <a:pt x="10" y="13"/>
                    </a:lnTo>
                    <a:lnTo>
                      <a:pt x="3" y="9"/>
                    </a:lnTo>
                    <a:lnTo>
                      <a:pt x="0" y="6"/>
                    </a:lnTo>
                    <a:lnTo>
                      <a:pt x="0" y="0"/>
                    </a:lnTo>
                    <a:lnTo>
                      <a:pt x="44" y="0"/>
                    </a:lnTo>
                    <a:lnTo>
                      <a:pt x="44" y="0"/>
                    </a:lnTo>
                    <a:close/>
                  </a:path>
                </a:pathLst>
              </a:custGeom>
              <a:solidFill>
                <a:srgbClr val="FF00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0651" name="Freeform 59"/>
              <p:cNvSpPr>
                <a:spLocks/>
              </p:cNvSpPr>
              <p:nvPr/>
            </p:nvSpPr>
            <p:spPr bwMode="auto">
              <a:xfrm>
                <a:off x="3491" y="3749"/>
                <a:ext cx="115" cy="54"/>
              </a:xfrm>
              <a:custGeom>
                <a:avLst/>
                <a:gdLst>
                  <a:gd name="T0" fmla="*/ 112 w 115"/>
                  <a:gd name="T1" fmla="*/ 0 h 54"/>
                  <a:gd name="T2" fmla="*/ 115 w 115"/>
                  <a:gd name="T3" fmla="*/ 6 h 54"/>
                  <a:gd name="T4" fmla="*/ 115 w 115"/>
                  <a:gd name="T5" fmla="*/ 11 h 54"/>
                  <a:gd name="T6" fmla="*/ 112 w 115"/>
                  <a:gd name="T7" fmla="*/ 17 h 54"/>
                  <a:gd name="T8" fmla="*/ 107 w 115"/>
                  <a:gd name="T9" fmla="*/ 23 h 54"/>
                  <a:gd name="T10" fmla="*/ 100 w 115"/>
                  <a:gd name="T11" fmla="*/ 29 h 54"/>
                  <a:gd name="T12" fmla="*/ 93 w 115"/>
                  <a:gd name="T13" fmla="*/ 34 h 54"/>
                  <a:gd name="T14" fmla="*/ 85 w 115"/>
                  <a:gd name="T15" fmla="*/ 39 h 54"/>
                  <a:gd name="T16" fmla="*/ 76 w 115"/>
                  <a:gd name="T17" fmla="*/ 45 h 54"/>
                  <a:gd name="T18" fmla="*/ 68 w 115"/>
                  <a:gd name="T19" fmla="*/ 49 h 54"/>
                  <a:gd name="T20" fmla="*/ 61 w 115"/>
                  <a:gd name="T21" fmla="*/ 54 h 54"/>
                  <a:gd name="T22" fmla="*/ 49 w 115"/>
                  <a:gd name="T23" fmla="*/ 51 h 54"/>
                  <a:gd name="T24" fmla="*/ 36 w 115"/>
                  <a:gd name="T25" fmla="*/ 48 h 54"/>
                  <a:gd name="T26" fmla="*/ 24 w 115"/>
                  <a:gd name="T27" fmla="*/ 45 h 54"/>
                  <a:gd name="T28" fmla="*/ 14 w 115"/>
                  <a:gd name="T29" fmla="*/ 40 h 54"/>
                  <a:gd name="T30" fmla="*/ 7 w 115"/>
                  <a:gd name="T31" fmla="*/ 35 h 54"/>
                  <a:gd name="T32" fmla="*/ 2 w 115"/>
                  <a:gd name="T33" fmla="*/ 30 h 54"/>
                  <a:gd name="T34" fmla="*/ 0 w 115"/>
                  <a:gd name="T35" fmla="*/ 24 h 54"/>
                  <a:gd name="T36" fmla="*/ 0 w 115"/>
                  <a:gd name="T37" fmla="*/ 17 h 54"/>
                  <a:gd name="T38" fmla="*/ 5 w 115"/>
                  <a:gd name="T39" fmla="*/ 11 h 54"/>
                  <a:gd name="T40" fmla="*/ 9 w 115"/>
                  <a:gd name="T41" fmla="*/ 3 h 54"/>
                  <a:gd name="T42" fmla="*/ 19 w 115"/>
                  <a:gd name="T43" fmla="*/ 2 h 54"/>
                  <a:gd name="T44" fmla="*/ 29 w 115"/>
                  <a:gd name="T45" fmla="*/ 1 h 54"/>
                  <a:gd name="T46" fmla="*/ 39 w 115"/>
                  <a:gd name="T47" fmla="*/ 0 h 54"/>
                  <a:gd name="T48" fmla="*/ 49 w 115"/>
                  <a:gd name="T49" fmla="*/ 0 h 54"/>
                  <a:gd name="T50" fmla="*/ 61 w 115"/>
                  <a:gd name="T51" fmla="*/ 0 h 54"/>
                  <a:gd name="T52" fmla="*/ 71 w 115"/>
                  <a:gd name="T53" fmla="*/ 0 h 54"/>
                  <a:gd name="T54" fmla="*/ 83 w 115"/>
                  <a:gd name="T55" fmla="*/ 0 h 54"/>
                  <a:gd name="T56" fmla="*/ 93 w 115"/>
                  <a:gd name="T57" fmla="*/ 0 h 54"/>
                  <a:gd name="T58" fmla="*/ 103 w 115"/>
                  <a:gd name="T59" fmla="*/ 0 h 54"/>
                  <a:gd name="T60" fmla="*/ 112 w 115"/>
                  <a:gd name="T61" fmla="*/ 0 h 54"/>
                  <a:gd name="T62" fmla="*/ 112 w 115"/>
                  <a:gd name="T6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15" h="54">
                    <a:moveTo>
                      <a:pt x="112" y="0"/>
                    </a:moveTo>
                    <a:lnTo>
                      <a:pt x="115" y="6"/>
                    </a:lnTo>
                    <a:lnTo>
                      <a:pt x="115" y="11"/>
                    </a:lnTo>
                    <a:lnTo>
                      <a:pt x="112" y="17"/>
                    </a:lnTo>
                    <a:lnTo>
                      <a:pt x="107" y="23"/>
                    </a:lnTo>
                    <a:lnTo>
                      <a:pt x="100" y="29"/>
                    </a:lnTo>
                    <a:lnTo>
                      <a:pt x="93" y="34"/>
                    </a:lnTo>
                    <a:lnTo>
                      <a:pt x="85" y="39"/>
                    </a:lnTo>
                    <a:lnTo>
                      <a:pt x="76" y="45"/>
                    </a:lnTo>
                    <a:lnTo>
                      <a:pt x="68" y="49"/>
                    </a:lnTo>
                    <a:lnTo>
                      <a:pt x="61" y="54"/>
                    </a:lnTo>
                    <a:lnTo>
                      <a:pt x="49" y="51"/>
                    </a:lnTo>
                    <a:lnTo>
                      <a:pt x="36" y="48"/>
                    </a:lnTo>
                    <a:lnTo>
                      <a:pt x="24" y="45"/>
                    </a:lnTo>
                    <a:lnTo>
                      <a:pt x="14" y="40"/>
                    </a:lnTo>
                    <a:lnTo>
                      <a:pt x="7" y="35"/>
                    </a:lnTo>
                    <a:lnTo>
                      <a:pt x="2" y="30"/>
                    </a:lnTo>
                    <a:lnTo>
                      <a:pt x="0" y="24"/>
                    </a:lnTo>
                    <a:lnTo>
                      <a:pt x="0" y="17"/>
                    </a:lnTo>
                    <a:lnTo>
                      <a:pt x="5" y="11"/>
                    </a:lnTo>
                    <a:lnTo>
                      <a:pt x="9" y="3"/>
                    </a:lnTo>
                    <a:lnTo>
                      <a:pt x="19" y="2"/>
                    </a:lnTo>
                    <a:lnTo>
                      <a:pt x="29" y="1"/>
                    </a:lnTo>
                    <a:lnTo>
                      <a:pt x="39" y="0"/>
                    </a:lnTo>
                    <a:lnTo>
                      <a:pt x="49" y="0"/>
                    </a:lnTo>
                    <a:lnTo>
                      <a:pt x="61" y="0"/>
                    </a:lnTo>
                    <a:lnTo>
                      <a:pt x="71" y="0"/>
                    </a:lnTo>
                    <a:lnTo>
                      <a:pt x="83" y="0"/>
                    </a:lnTo>
                    <a:lnTo>
                      <a:pt x="93" y="0"/>
                    </a:lnTo>
                    <a:lnTo>
                      <a:pt x="103" y="0"/>
                    </a:lnTo>
                    <a:lnTo>
                      <a:pt x="112" y="0"/>
                    </a:lnTo>
                    <a:lnTo>
                      <a:pt x="112" y="0"/>
                    </a:lnTo>
                    <a:close/>
                  </a:path>
                </a:pathLst>
              </a:custGeom>
              <a:solidFill>
                <a:srgbClr val="B3D9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0652" name="Freeform 60"/>
              <p:cNvSpPr>
                <a:spLocks/>
              </p:cNvSpPr>
              <p:nvPr/>
            </p:nvSpPr>
            <p:spPr bwMode="auto">
              <a:xfrm>
                <a:off x="3613" y="3749"/>
                <a:ext cx="152" cy="81"/>
              </a:xfrm>
              <a:custGeom>
                <a:avLst/>
                <a:gdLst>
                  <a:gd name="T0" fmla="*/ 152 w 152"/>
                  <a:gd name="T1" fmla="*/ 3 h 81"/>
                  <a:gd name="T2" fmla="*/ 142 w 152"/>
                  <a:gd name="T3" fmla="*/ 13 h 81"/>
                  <a:gd name="T4" fmla="*/ 133 w 152"/>
                  <a:gd name="T5" fmla="*/ 23 h 81"/>
                  <a:gd name="T6" fmla="*/ 128 w 152"/>
                  <a:gd name="T7" fmla="*/ 34 h 81"/>
                  <a:gd name="T8" fmla="*/ 120 w 152"/>
                  <a:gd name="T9" fmla="*/ 47 h 81"/>
                  <a:gd name="T10" fmla="*/ 113 w 152"/>
                  <a:gd name="T11" fmla="*/ 58 h 81"/>
                  <a:gd name="T12" fmla="*/ 106 w 152"/>
                  <a:gd name="T13" fmla="*/ 69 h 81"/>
                  <a:gd name="T14" fmla="*/ 93 w 152"/>
                  <a:gd name="T15" fmla="*/ 77 h 81"/>
                  <a:gd name="T16" fmla="*/ 79 w 152"/>
                  <a:gd name="T17" fmla="*/ 81 h 81"/>
                  <a:gd name="T18" fmla="*/ 57 w 152"/>
                  <a:gd name="T19" fmla="*/ 81 h 81"/>
                  <a:gd name="T20" fmla="*/ 27 w 152"/>
                  <a:gd name="T21" fmla="*/ 78 h 81"/>
                  <a:gd name="T22" fmla="*/ 10 w 152"/>
                  <a:gd name="T23" fmla="*/ 71 h 81"/>
                  <a:gd name="T24" fmla="*/ 0 w 152"/>
                  <a:gd name="T25" fmla="*/ 63 h 81"/>
                  <a:gd name="T26" fmla="*/ 0 w 152"/>
                  <a:gd name="T27" fmla="*/ 56 h 81"/>
                  <a:gd name="T28" fmla="*/ 5 w 152"/>
                  <a:gd name="T29" fmla="*/ 48 h 81"/>
                  <a:gd name="T30" fmla="*/ 17 w 152"/>
                  <a:gd name="T31" fmla="*/ 40 h 81"/>
                  <a:gd name="T32" fmla="*/ 30 w 152"/>
                  <a:gd name="T33" fmla="*/ 32 h 81"/>
                  <a:gd name="T34" fmla="*/ 42 w 152"/>
                  <a:gd name="T35" fmla="*/ 25 h 81"/>
                  <a:gd name="T36" fmla="*/ 54 w 152"/>
                  <a:gd name="T37" fmla="*/ 17 h 81"/>
                  <a:gd name="T38" fmla="*/ 61 w 152"/>
                  <a:gd name="T39" fmla="*/ 9 h 81"/>
                  <a:gd name="T40" fmla="*/ 64 w 152"/>
                  <a:gd name="T41" fmla="*/ 0 h 81"/>
                  <a:gd name="T42" fmla="*/ 152 w 152"/>
                  <a:gd name="T43" fmla="*/ 3 h 81"/>
                  <a:gd name="T44" fmla="*/ 152 w 152"/>
                  <a:gd name="T45" fmla="*/ 3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52" h="81">
                    <a:moveTo>
                      <a:pt x="152" y="3"/>
                    </a:moveTo>
                    <a:lnTo>
                      <a:pt x="142" y="13"/>
                    </a:lnTo>
                    <a:lnTo>
                      <a:pt x="133" y="23"/>
                    </a:lnTo>
                    <a:lnTo>
                      <a:pt x="128" y="34"/>
                    </a:lnTo>
                    <a:lnTo>
                      <a:pt x="120" y="47"/>
                    </a:lnTo>
                    <a:lnTo>
                      <a:pt x="113" y="58"/>
                    </a:lnTo>
                    <a:lnTo>
                      <a:pt x="106" y="69"/>
                    </a:lnTo>
                    <a:lnTo>
                      <a:pt x="93" y="77"/>
                    </a:lnTo>
                    <a:lnTo>
                      <a:pt x="79" y="81"/>
                    </a:lnTo>
                    <a:lnTo>
                      <a:pt x="57" y="81"/>
                    </a:lnTo>
                    <a:lnTo>
                      <a:pt x="27" y="78"/>
                    </a:lnTo>
                    <a:lnTo>
                      <a:pt x="10" y="71"/>
                    </a:lnTo>
                    <a:lnTo>
                      <a:pt x="0" y="63"/>
                    </a:lnTo>
                    <a:lnTo>
                      <a:pt x="0" y="56"/>
                    </a:lnTo>
                    <a:lnTo>
                      <a:pt x="5" y="48"/>
                    </a:lnTo>
                    <a:lnTo>
                      <a:pt x="17" y="40"/>
                    </a:lnTo>
                    <a:lnTo>
                      <a:pt x="30" y="32"/>
                    </a:lnTo>
                    <a:lnTo>
                      <a:pt x="42" y="25"/>
                    </a:lnTo>
                    <a:lnTo>
                      <a:pt x="54" y="17"/>
                    </a:lnTo>
                    <a:lnTo>
                      <a:pt x="61" y="9"/>
                    </a:lnTo>
                    <a:lnTo>
                      <a:pt x="64" y="0"/>
                    </a:lnTo>
                    <a:lnTo>
                      <a:pt x="152" y="3"/>
                    </a:lnTo>
                    <a:lnTo>
                      <a:pt x="152" y="3"/>
                    </a:lnTo>
                    <a:close/>
                  </a:path>
                </a:pathLst>
              </a:custGeom>
              <a:solidFill>
                <a:srgbClr val="FF00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0653" name="Freeform 61"/>
              <p:cNvSpPr>
                <a:spLocks/>
              </p:cNvSpPr>
              <p:nvPr/>
            </p:nvSpPr>
            <p:spPr bwMode="auto">
              <a:xfrm>
                <a:off x="3748" y="3746"/>
                <a:ext cx="176" cy="100"/>
              </a:xfrm>
              <a:custGeom>
                <a:avLst/>
                <a:gdLst>
                  <a:gd name="T0" fmla="*/ 176 w 176"/>
                  <a:gd name="T1" fmla="*/ 6 h 100"/>
                  <a:gd name="T2" fmla="*/ 159 w 176"/>
                  <a:gd name="T3" fmla="*/ 18 h 100"/>
                  <a:gd name="T4" fmla="*/ 147 w 176"/>
                  <a:gd name="T5" fmla="*/ 32 h 100"/>
                  <a:gd name="T6" fmla="*/ 137 w 176"/>
                  <a:gd name="T7" fmla="*/ 46 h 100"/>
                  <a:gd name="T8" fmla="*/ 130 w 176"/>
                  <a:gd name="T9" fmla="*/ 61 h 100"/>
                  <a:gd name="T10" fmla="*/ 120 w 176"/>
                  <a:gd name="T11" fmla="*/ 75 h 100"/>
                  <a:gd name="T12" fmla="*/ 108 w 176"/>
                  <a:gd name="T13" fmla="*/ 86 h 100"/>
                  <a:gd name="T14" fmla="*/ 91 w 176"/>
                  <a:gd name="T15" fmla="*/ 96 h 100"/>
                  <a:gd name="T16" fmla="*/ 69 w 176"/>
                  <a:gd name="T17" fmla="*/ 100 h 100"/>
                  <a:gd name="T18" fmla="*/ 39 w 176"/>
                  <a:gd name="T19" fmla="*/ 99 h 100"/>
                  <a:gd name="T20" fmla="*/ 0 w 176"/>
                  <a:gd name="T21" fmla="*/ 92 h 100"/>
                  <a:gd name="T22" fmla="*/ 12 w 176"/>
                  <a:gd name="T23" fmla="*/ 81 h 100"/>
                  <a:gd name="T24" fmla="*/ 22 w 176"/>
                  <a:gd name="T25" fmla="*/ 67 h 100"/>
                  <a:gd name="T26" fmla="*/ 32 w 176"/>
                  <a:gd name="T27" fmla="*/ 53 h 100"/>
                  <a:gd name="T28" fmla="*/ 42 w 176"/>
                  <a:gd name="T29" fmla="*/ 38 h 100"/>
                  <a:gd name="T30" fmla="*/ 51 w 176"/>
                  <a:gd name="T31" fmla="*/ 25 h 100"/>
                  <a:gd name="T32" fmla="*/ 66 w 176"/>
                  <a:gd name="T33" fmla="*/ 13 h 100"/>
                  <a:gd name="T34" fmla="*/ 86 w 176"/>
                  <a:gd name="T35" fmla="*/ 4 h 100"/>
                  <a:gd name="T36" fmla="*/ 108 w 176"/>
                  <a:gd name="T37" fmla="*/ 0 h 100"/>
                  <a:gd name="T38" fmla="*/ 140 w 176"/>
                  <a:gd name="T39" fmla="*/ 1 h 100"/>
                  <a:gd name="T40" fmla="*/ 176 w 176"/>
                  <a:gd name="T41" fmla="*/ 6 h 100"/>
                  <a:gd name="T42" fmla="*/ 176 w 176"/>
                  <a:gd name="T43" fmla="*/ 6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76" h="100">
                    <a:moveTo>
                      <a:pt x="176" y="6"/>
                    </a:moveTo>
                    <a:lnTo>
                      <a:pt x="159" y="18"/>
                    </a:lnTo>
                    <a:lnTo>
                      <a:pt x="147" y="32"/>
                    </a:lnTo>
                    <a:lnTo>
                      <a:pt x="137" y="46"/>
                    </a:lnTo>
                    <a:lnTo>
                      <a:pt x="130" y="61"/>
                    </a:lnTo>
                    <a:lnTo>
                      <a:pt x="120" y="75"/>
                    </a:lnTo>
                    <a:lnTo>
                      <a:pt x="108" y="86"/>
                    </a:lnTo>
                    <a:lnTo>
                      <a:pt x="91" y="96"/>
                    </a:lnTo>
                    <a:lnTo>
                      <a:pt x="69" y="100"/>
                    </a:lnTo>
                    <a:lnTo>
                      <a:pt x="39" y="99"/>
                    </a:lnTo>
                    <a:lnTo>
                      <a:pt x="0" y="92"/>
                    </a:lnTo>
                    <a:lnTo>
                      <a:pt x="12" y="81"/>
                    </a:lnTo>
                    <a:lnTo>
                      <a:pt x="22" y="67"/>
                    </a:lnTo>
                    <a:lnTo>
                      <a:pt x="32" y="53"/>
                    </a:lnTo>
                    <a:lnTo>
                      <a:pt x="42" y="38"/>
                    </a:lnTo>
                    <a:lnTo>
                      <a:pt x="51" y="25"/>
                    </a:lnTo>
                    <a:lnTo>
                      <a:pt x="66" y="13"/>
                    </a:lnTo>
                    <a:lnTo>
                      <a:pt x="86" y="4"/>
                    </a:lnTo>
                    <a:lnTo>
                      <a:pt x="108" y="0"/>
                    </a:lnTo>
                    <a:lnTo>
                      <a:pt x="140" y="1"/>
                    </a:lnTo>
                    <a:lnTo>
                      <a:pt x="176" y="6"/>
                    </a:lnTo>
                    <a:lnTo>
                      <a:pt x="176" y="6"/>
                    </a:lnTo>
                    <a:close/>
                  </a:path>
                </a:pathLst>
              </a:custGeom>
              <a:solidFill>
                <a:srgbClr val="B3D9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0654" name="Freeform 62"/>
              <p:cNvSpPr>
                <a:spLocks/>
              </p:cNvSpPr>
              <p:nvPr/>
            </p:nvSpPr>
            <p:spPr bwMode="auto">
              <a:xfrm>
                <a:off x="3905" y="3744"/>
                <a:ext cx="152" cy="100"/>
              </a:xfrm>
              <a:custGeom>
                <a:avLst/>
                <a:gdLst>
                  <a:gd name="T0" fmla="*/ 149 w 152"/>
                  <a:gd name="T1" fmla="*/ 8 h 100"/>
                  <a:gd name="T2" fmla="*/ 137 w 152"/>
                  <a:gd name="T3" fmla="*/ 19 h 100"/>
                  <a:gd name="T4" fmla="*/ 127 w 152"/>
                  <a:gd name="T5" fmla="*/ 30 h 100"/>
                  <a:gd name="T6" fmla="*/ 120 w 152"/>
                  <a:gd name="T7" fmla="*/ 43 h 100"/>
                  <a:gd name="T8" fmla="*/ 113 w 152"/>
                  <a:gd name="T9" fmla="*/ 55 h 100"/>
                  <a:gd name="T10" fmla="*/ 103 w 152"/>
                  <a:gd name="T11" fmla="*/ 67 h 100"/>
                  <a:gd name="T12" fmla="*/ 93 w 152"/>
                  <a:gd name="T13" fmla="*/ 78 h 100"/>
                  <a:gd name="T14" fmla="*/ 81 w 152"/>
                  <a:gd name="T15" fmla="*/ 88 h 100"/>
                  <a:gd name="T16" fmla="*/ 61 w 152"/>
                  <a:gd name="T17" fmla="*/ 95 h 100"/>
                  <a:gd name="T18" fmla="*/ 34 w 152"/>
                  <a:gd name="T19" fmla="*/ 99 h 100"/>
                  <a:gd name="T20" fmla="*/ 0 w 152"/>
                  <a:gd name="T21" fmla="*/ 100 h 100"/>
                  <a:gd name="T22" fmla="*/ 10 w 152"/>
                  <a:gd name="T23" fmla="*/ 87 h 100"/>
                  <a:gd name="T24" fmla="*/ 17 w 152"/>
                  <a:gd name="T25" fmla="*/ 74 h 100"/>
                  <a:gd name="T26" fmla="*/ 24 w 152"/>
                  <a:gd name="T27" fmla="*/ 58 h 100"/>
                  <a:gd name="T28" fmla="*/ 32 w 152"/>
                  <a:gd name="T29" fmla="*/ 42 h 100"/>
                  <a:gd name="T30" fmla="*/ 42 w 152"/>
                  <a:gd name="T31" fmla="*/ 27 h 100"/>
                  <a:gd name="T32" fmla="*/ 54 w 152"/>
                  <a:gd name="T33" fmla="*/ 14 h 100"/>
                  <a:gd name="T34" fmla="*/ 71 w 152"/>
                  <a:gd name="T35" fmla="*/ 5 h 100"/>
                  <a:gd name="T36" fmla="*/ 93 w 152"/>
                  <a:gd name="T37" fmla="*/ 0 h 100"/>
                  <a:gd name="T38" fmla="*/ 117 w 152"/>
                  <a:gd name="T39" fmla="*/ 0 h 100"/>
                  <a:gd name="T40" fmla="*/ 152 w 152"/>
                  <a:gd name="T41" fmla="*/ 8 h 100"/>
                  <a:gd name="T42" fmla="*/ 152 w 152"/>
                  <a:gd name="T43" fmla="*/ 8 h 100"/>
                  <a:gd name="T44" fmla="*/ 149 w 152"/>
                  <a:gd name="T45" fmla="*/ 8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52" h="100">
                    <a:moveTo>
                      <a:pt x="149" y="8"/>
                    </a:moveTo>
                    <a:lnTo>
                      <a:pt x="137" y="19"/>
                    </a:lnTo>
                    <a:lnTo>
                      <a:pt x="127" y="30"/>
                    </a:lnTo>
                    <a:lnTo>
                      <a:pt x="120" y="43"/>
                    </a:lnTo>
                    <a:lnTo>
                      <a:pt x="113" y="55"/>
                    </a:lnTo>
                    <a:lnTo>
                      <a:pt x="103" y="67"/>
                    </a:lnTo>
                    <a:lnTo>
                      <a:pt x="93" y="78"/>
                    </a:lnTo>
                    <a:lnTo>
                      <a:pt x="81" y="88"/>
                    </a:lnTo>
                    <a:lnTo>
                      <a:pt x="61" y="95"/>
                    </a:lnTo>
                    <a:lnTo>
                      <a:pt x="34" y="99"/>
                    </a:lnTo>
                    <a:lnTo>
                      <a:pt x="0" y="100"/>
                    </a:lnTo>
                    <a:lnTo>
                      <a:pt x="10" y="87"/>
                    </a:lnTo>
                    <a:lnTo>
                      <a:pt x="17" y="74"/>
                    </a:lnTo>
                    <a:lnTo>
                      <a:pt x="24" y="58"/>
                    </a:lnTo>
                    <a:lnTo>
                      <a:pt x="32" y="42"/>
                    </a:lnTo>
                    <a:lnTo>
                      <a:pt x="42" y="27"/>
                    </a:lnTo>
                    <a:lnTo>
                      <a:pt x="54" y="14"/>
                    </a:lnTo>
                    <a:lnTo>
                      <a:pt x="71" y="5"/>
                    </a:lnTo>
                    <a:lnTo>
                      <a:pt x="93" y="0"/>
                    </a:lnTo>
                    <a:lnTo>
                      <a:pt x="117" y="0"/>
                    </a:lnTo>
                    <a:lnTo>
                      <a:pt x="152" y="8"/>
                    </a:lnTo>
                    <a:lnTo>
                      <a:pt x="152" y="8"/>
                    </a:lnTo>
                    <a:lnTo>
                      <a:pt x="149" y="8"/>
                    </a:lnTo>
                    <a:close/>
                  </a:path>
                </a:pathLst>
              </a:custGeom>
              <a:solidFill>
                <a:srgbClr val="FF00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0655" name="Freeform 63"/>
              <p:cNvSpPr>
                <a:spLocks/>
              </p:cNvSpPr>
              <p:nvPr/>
            </p:nvSpPr>
            <p:spPr bwMode="auto">
              <a:xfrm>
                <a:off x="3772" y="3863"/>
                <a:ext cx="214" cy="51"/>
              </a:xfrm>
              <a:custGeom>
                <a:avLst/>
                <a:gdLst>
                  <a:gd name="T0" fmla="*/ 214 w 214"/>
                  <a:gd name="T1" fmla="*/ 21 h 51"/>
                  <a:gd name="T2" fmla="*/ 199 w 214"/>
                  <a:gd name="T3" fmla="*/ 19 h 51"/>
                  <a:gd name="T4" fmla="*/ 179 w 214"/>
                  <a:gd name="T5" fmla="*/ 16 h 51"/>
                  <a:gd name="T6" fmla="*/ 160 w 214"/>
                  <a:gd name="T7" fmla="*/ 17 h 51"/>
                  <a:gd name="T8" fmla="*/ 135 w 214"/>
                  <a:gd name="T9" fmla="*/ 19 h 51"/>
                  <a:gd name="T10" fmla="*/ 111 w 214"/>
                  <a:gd name="T11" fmla="*/ 22 h 51"/>
                  <a:gd name="T12" fmla="*/ 86 w 214"/>
                  <a:gd name="T13" fmla="*/ 27 h 51"/>
                  <a:gd name="T14" fmla="*/ 62 w 214"/>
                  <a:gd name="T15" fmla="*/ 32 h 51"/>
                  <a:gd name="T16" fmla="*/ 40 w 214"/>
                  <a:gd name="T17" fmla="*/ 38 h 51"/>
                  <a:gd name="T18" fmla="*/ 18 w 214"/>
                  <a:gd name="T19" fmla="*/ 45 h 51"/>
                  <a:gd name="T20" fmla="*/ 0 w 214"/>
                  <a:gd name="T21" fmla="*/ 51 h 51"/>
                  <a:gd name="T22" fmla="*/ 5 w 214"/>
                  <a:gd name="T23" fmla="*/ 44 h 51"/>
                  <a:gd name="T24" fmla="*/ 13 w 214"/>
                  <a:gd name="T25" fmla="*/ 37 h 51"/>
                  <a:gd name="T26" fmla="*/ 23 w 214"/>
                  <a:gd name="T27" fmla="*/ 31 h 51"/>
                  <a:gd name="T28" fmla="*/ 35 w 214"/>
                  <a:gd name="T29" fmla="*/ 27 h 51"/>
                  <a:gd name="T30" fmla="*/ 50 w 214"/>
                  <a:gd name="T31" fmla="*/ 22 h 51"/>
                  <a:gd name="T32" fmla="*/ 67 w 214"/>
                  <a:gd name="T33" fmla="*/ 17 h 51"/>
                  <a:gd name="T34" fmla="*/ 81 w 214"/>
                  <a:gd name="T35" fmla="*/ 14 h 51"/>
                  <a:gd name="T36" fmla="*/ 96 w 214"/>
                  <a:gd name="T37" fmla="*/ 9 h 51"/>
                  <a:gd name="T38" fmla="*/ 113 w 214"/>
                  <a:gd name="T39" fmla="*/ 6 h 51"/>
                  <a:gd name="T40" fmla="*/ 125 w 214"/>
                  <a:gd name="T41" fmla="*/ 1 h 51"/>
                  <a:gd name="T42" fmla="*/ 135 w 214"/>
                  <a:gd name="T43" fmla="*/ 0 h 51"/>
                  <a:gd name="T44" fmla="*/ 145 w 214"/>
                  <a:gd name="T45" fmla="*/ 0 h 51"/>
                  <a:gd name="T46" fmla="*/ 155 w 214"/>
                  <a:gd name="T47" fmla="*/ 0 h 51"/>
                  <a:gd name="T48" fmla="*/ 167 w 214"/>
                  <a:gd name="T49" fmla="*/ 1 h 51"/>
                  <a:gd name="T50" fmla="*/ 177 w 214"/>
                  <a:gd name="T51" fmla="*/ 4 h 51"/>
                  <a:gd name="T52" fmla="*/ 187 w 214"/>
                  <a:gd name="T53" fmla="*/ 6 h 51"/>
                  <a:gd name="T54" fmla="*/ 197 w 214"/>
                  <a:gd name="T55" fmla="*/ 9 h 51"/>
                  <a:gd name="T56" fmla="*/ 206 w 214"/>
                  <a:gd name="T57" fmla="*/ 13 h 51"/>
                  <a:gd name="T58" fmla="*/ 211 w 214"/>
                  <a:gd name="T59" fmla="*/ 17 h 51"/>
                  <a:gd name="T60" fmla="*/ 214 w 214"/>
                  <a:gd name="T61" fmla="*/ 22 h 51"/>
                  <a:gd name="T62" fmla="*/ 214 w 214"/>
                  <a:gd name="T63" fmla="*/ 22 h 51"/>
                  <a:gd name="T64" fmla="*/ 214 w 214"/>
                  <a:gd name="T65" fmla="*/ 21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14" h="51">
                    <a:moveTo>
                      <a:pt x="214" y="21"/>
                    </a:moveTo>
                    <a:lnTo>
                      <a:pt x="199" y="19"/>
                    </a:lnTo>
                    <a:lnTo>
                      <a:pt x="179" y="16"/>
                    </a:lnTo>
                    <a:lnTo>
                      <a:pt x="160" y="17"/>
                    </a:lnTo>
                    <a:lnTo>
                      <a:pt x="135" y="19"/>
                    </a:lnTo>
                    <a:lnTo>
                      <a:pt x="111" y="22"/>
                    </a:lnTo>
                    <a:lnTo>
                      <a:pt x="86" y="27"/>
                    </a:lnTo>
                    <a:lnTo>
                      <a:pt x="62" y="32"/>
                    </a:lnTo>
                    <a:lnTo>
                      <a:pt x="40" y="38"/>
                    </a:lnTo>
                    <a:lnTo>
                      <a:pt x="18" y="45"/>
                    </a:lnTo>
                    <a:lnTo>
                      <a:pt x="0" y="51"/>
                    </a:lnTo>
                    <a:lnTo>
                      <a:pt x="5" y="44"/>
                    </a:lnTo>
                    <a:lnTo>
                      <a:pt x="13" y="37"/>
                    </a:lnTo>
                    <a:lnTo>
                      <a:pt x="23" y="31"/>
                    </a:lnTo>
                    <a:lnTo>
                      <a:pt x="35" y="27"/>
                    </a:lnTo>
                    <a:lnTo>
                      <a:pt x="50" y="22"/>
                    </a:lnTo>
                    <a:lnTo>
                      <a:pt x="67" y="17"/>
                    </a:lnTo>
                    <a:lnTo>
                      <a:pt x="81" y="14"/>
                    </a:lnTo>
                    <a:lnTo>
                      <a:pt x="96" y="9"/>
                    </a:lnTo>
                    <a:lnTo>
                      <a:pt x="113" y="6"/>
                    </a:lnTo>
                    <a:lnTo>
                      <a:pt x="125" y="1"/>
                    </a:lnTo>
                    <a:lnTo>
                      <a:pt x="135" y="0"/>
                    </a:lnTo>
                    <a:lnTo>
                      <a:pt x="145" y="0"/>
                    </a:lnTo>
                    <a:lnTo>
                      <a:pt x="155" y="0"/>
                    </a:lnTo>
                    <a:lnTo>
                      <a:pt x="167" y="1"/>
                    </a:lnTo>
                    <a:lnTo>
                      <a:pt x="177" y="4"/>
                    </a:lnTo>
                    <a:lnTo>
                      <a:pt x="187" y="6"/>
                    </a:lnTo>
                    <a:lnTo>
                      <a:pt x="197" y="9"/>
                    </a:lnTo>
                    <a:lnTo>
                      <a:pt x="206" y="13"/>
                    </a:lnTo>
                    <a:lnTo>
                      <a:pt x="211" y="17"/>
                    </a:lnTo>
                    <a:lnTo>
                      <a:pt x="214" y="22"/>
                    </a:lnTo>
                    <a:lnTo>
                      <a:pt x="214" y="22"/>
                    </a:lnTo>
                    <a:lnTo>
                      <a:pt x="214" y="21"/>
                    </a:lnTo>
                    <a:close/>
                  </a:path>
                </a:pathLst>
              </a:custGeom>
              <a:solidFill>
                <a:srgbClr val="D18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0656" name="Freeform 64"/>
              <p:cNvSpPr>
                <a:spLocks/>
              </p:cNvSpPr>
              <p:nvPr/>
            </p:nvSpPr>
            <p:spPr bwMode="auto">
              <a:xfrm>
                <a:off x="3206" y="3888"/>
                <a:ext cx="218" cy="144"/>
              </a:xfrm>
              <a:custGeom>
                <a:avLst/>
                <a:gdLst>
                  <a:gd name="T0" fmla="*/ 169 w 218"/>
                  <a:gd name="T1" fmla="*/ 143 h 144"/>
                  <a:gd name="T2" fmla="*/ 145 w 218"/>
                  <a:gd name="T3" fmla="*/ 132 h 144"/>
                  <a:gd name="T4" fmla="*/ 118 w 218"/>
                  <a:gd name="T5" fmla="*/ 119 h 144"/>
                  <a:gd name="T6" fmla="*/ 91 w 218"/>
                  <a:gd name="T7" fmla="*/ 108 h 144"/>
                  <a:gd name="T8" fmla="*/ 64 w 218"/>
                  <a:gd name="T9" fmla="*/ 94 h 144"/>
                  <a:gd name="T10" fmla="*/ 40 w 218"/>
                  <a:gd name="T11" fmla="*/ 82 h 144"/>
                  <a:gd name="T12" fmla="*/ 20 w 218"/>
                  <a:gd name="T13" fmla="*/ 68 h 144"/>
                  <a:gd name="T14" fmla="*/ 5 w 218"/>
                  <a:gd name="T15" fmla="*/ 52 h 144"/>
                  <a:gd name="T16" fmla="*/ 0 w 218"/>
                  <a:gd name="T17" fmla="*/ 36 h 144"/>
                  <a:gd name="T18" fmla="*/ 3 w 218"/>
                  <a:gd name="T19" fmla="*/ 19 h 144"/>
                  <a:gd name="T20" fmla="*/ 20 w 218"/>
                  <a:gd name="T21" fmla="*/ 0 h 144"/>
                  <a:gd name="T22" fmla="*/ 30 w 218"/>
                  <a:gd name="T23" fmla="*/ 19 h 144"/>
                  <a:gd name="T24" fmla="*/ 52 w 218"/>
                  <a:gd name="T25" fmla="*/ 34 h 144"/>
                  <a:gd name="T26" fmla="*/ 86 w 218"/>
                  <a:gd name="T27" fmla="*/ 48 h 144"/>
                  <a:gd name="T28" fmla="*/ 123 w 218"/>
                  <a:gd name="T29" fmla="*/ 62 h 144"/>
                  <a:gd name="T30" fmla="*/ 160 w 218"/>
                  <a:gd name="T31" fmla="*/ 75 h 144"/>
                  <a:gd name="T32" fmla="*/ 189 w 218"/>
                  <a:gd name="T33" fmla="*/ 86 h 144"/>
                  <a:gd name="T34" fmla="*/ 211 w 218"/>
                  <a:gd name="T35" fmla="*/ 100 h 144"/>
                  <a:gd name="T36" fmla="*/ 218 w 218"/>
                  <a:gd name="T37" fmla="*/ 114 h 144"/>
                  <a:gd name="T38" fmla="*/ 206 w 218"/>
                  <a:gd name="T39" fmla="*/ 127 h 144"/>
                  <a:gd name="T40" fmla="*/ 169 w 218"/>
                  <a:gd name="T41" fmla="*/ 144 h 144"/>
                  <a:gd name="T42" fmla="*/ 169 w 218"/>
                  <a:gd name="T43" fmla="*/ 144 h 144"/>
                  <a:gd name="T44" fmla="*/ 169 w 218"/>
                  <a:gd name="T45" fmla="*/ 143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18" h="144">
                    <a:moveTo>
                      <a:pt x="169" y="143"/>
                    </a:moveTo>
                    <a:lnTo>
                      <a:pt x="145" y="132"/>
                    </a:lnTo>
                    <a:lnTo>
                      <a:pt x="118" y="119"/>
                    </a:lnTo>
                    <a:lnTo>
                      <a:pt x="91" y="108"/>
                    </a:lnTo>
                    <a:lnTo>
                      <a:pt x="64" y="94"/>
                    </a:lnTo>
                    <a:lnTo>
                      <a:pt x="40" y="82"/>
                    </a:lnTo>
                    <a:lnTo>
                      <a:pt x="20" y="68"/>
                    </a:lnTo>
                    <a:lnTo>
                      <a:pt x="5" y="52"/>
                    </a:lnTo>
                    <a:lnTo>
                      <a:pt x="0" y="36"/>
                    </a:lnTo>
                    <a:lnTo>
                      <a:pt x="3" y="19"/>
                    </a:lnTo>
                    <a:lnTo>
                      <a:pt x="20" y="0"/>
                    </a:lnTo>
                    <a:lnTo>
                      <a:pt x="30" y="19"/>
                    </a:lnTo>
                    <a:lnTo>
                      <a:pt x="52" y="34"/>
                    </a:lnTo>
                    <a:lnTo>
                      <a:pt x="86" y="48"/>
                    </a:lnTo>
                    <a:lnTo>
                      <a:pt x="123" y="62"/>
                    </a:lnTo>
                    <a:lnTo>
                      <a:pt x="160" y="75"/>
                    </a:lnTo>
                    <a:lnTo>
                      <a:pt x="189" y="86"/>
                    </a:lnTo>
                    <a:lnTo>
                      <a:pt x="211" y="100"/>
                    </a:lnTo>
                    <a:lnTo>
                      <a:pt x="218" y="114"/>
                    </a:lnTo>
                    <a:lnTo>
                      <a:pt x="206" y="127"/>
                    </a:lnTo>
                    <a:lnTo>
                      <a:pt x="169" y="144"/>
                    </a:lnTo>
                    <a:lnTo>
                      <a:pt x="169" y="144"/>
                    </a:lnTo>
                    <a:lnTo>
                      <a:pt x="169" y="143"/>
                    </a:lnTo>
                    <a:close/>
                  </a:path>
                </a:pathLst>
              </a:custGeom>
              <a:solidFill>
                <a:srgbClr val="D18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0657" name="Freeform 65"/>
              <p:cNvSpPr>
                <a:spLocks/>
              </p:cNvSpPr>
              <p:nvPr/>
            </p:nvSpPr>
            <p:spPr bwMode="auto">
              <a:xfrm>
                <a:off x="3824" y="3917"/>
                <a:ext cx="213" cy="54"/>
              </a:xfrm>
              <a:custGeom>
                <a:avLst/>
                <a:gdLst>
                  <a:gd name="T0" fmla="*/ 213 w 213"/>
                  <a:gd name="T1" fmla="*/ 8 h 54"/>
                  <a:gd name="T2" fmla="*/ 194 w 213"/>
                  <a:gd name="T3" fmla="*/ 13 h 54"/>
                  <a:gd name="T4" fmla="*/ 174 w 213"/>
                  <a:gd name="T5" fmla="*/ 17 h 54"/>
                  <a:gd name="T6" fmla="*/ 154 w 213"/>
                  <a:gd name="T7" fmla="*/ 22 h 54"/>
                  <a:gd name="T8" fmla="*/ 132 w 213"/>
                  <a:gd name="T9" fmla="*/ 27 h 54"/>
                  <a:gd name="T10" fmla="*/ 113 w 213"/>
                  <a:gd name="T11" fmla="*/ 32 h 54"/>
                  <a:gd name="T12" fmla="*/ 91 w 213"/>
                  <a:gd name="T13" fmla="*/ 37 h 54"/>
                  <a:gd name="T14" fmla="*/ 69 w 213"/>
                  <a:gd name="T15" fmla="*/ 41 h 54"/>
                  <a:gd name="T16" fmla="*/ 47 w 213"/>
                  <a:gd name="T17" fmla="*/ 46 h 54"/>
                  <a:gd name="T18" fmla="*/ 24 w 213"/>
                  <a:gd name="T19" fmla="*/ 50 h 54"/>
                  <a:gd name="T20" fmla="*/ 0 w 213"/>
                  <a:gd name="T21" fmla="*/ 54 h 54"/>
                  <a:gd name="T22" fmla="*/ 7 w 213"/>
                  <a:gd name="T23" fmla="*/ 46 h 54"/>
                  <a:gd name="T24" fmla="*/ 17 w 213"/>
                  <a:gd name="T25" fmla="*/ 39 h 54"/>
                  <a:gd name="T26" fmla="*/ 29 w 213"/>
                  <a:gd name="T27" fmla="*/ 33 h 54"/>
                  <a:gd name="T28" fmla="*/ 44 w 213"/>
                  <a:gd name="T29" fmla="*/ 27 h 54"/>
                  <a:gd name="T30" fmla="*/ 61 w 213"/>
                  <a:gd name="T31" fmla="*/ 22 h 54"/>
                  <a:gd name="T32" fmla="*/ 76 w 213"/>
                  <a:gd name="T33" fmla="*/ 17 h 54"/>
                  <a:gd name="T34" fmla="*/ 93 w 213"/>
                  <a:gd name="T35" fmla="*/ 13 h 54"/>
                  <a:gd name="T36" fmla="*/ 110 w 213"/>
                  <a:gd name="T37" fmla="*/ 9 h 54"/>
                  <a:gd name="T38" fmla="*/ 127 w 213"/>
                  <a:gd name="T39" fmla="*/ 5 h 54"/>
                  <a:gd name="T40" fmla="*/ 145 w 213"/>
                  <a:gd name="T41" fmla="*/ 0 h 54"/>
                  <a:gd name="T42" fmla="*/ 152 w 213"/>
                  <a:gd name="T43" fmla="*/ 0 h 54"/>
                  <a:gd name="T44" fmla="*/ 159 w 213"/>
                  <a:gd name="T45" fmla="*/ 0 h 54"/>
                  <a:gd name="T46" fmla="*/ 167 w 213"/>
                  <a:gd name="T47" fmla="*/ 0 h 54"/>
                  <a:gd name="T48" fmla="*/ 174 w 213"/>
                  <a:gd name="T49" fmla="*/ 1 h 54"/>
                  <a:gd name="T50" fmla="*/ 181 w 213"/>
                  <a:gd name="T51" fmla="*/ 2 h 54"/>
                  <a:gd name="T52" fmla="*/ 186 w 213"/>
                  <a:gd name="T53" fmla="*/ 3 h 54"/>
                  <a:gd name="T54" fmla="*/ 194 w 213"/>
                  <a:gd name="T55" fmla="*/ 5 h 54"/>
                  <a:gd name="T56" fmla="*/ 201 w 213"/>
                  <a:gd name="T57" fmla="*/ 7 h 54"/>
                  <a:gd name="T58" fmla="*/ 206 w 213"/>
                  <a:gd name="T59" fmla="*/ 8 h 54"/>
                  <a:gd name="T60" fmla="*/ 213 w 213"/>
                  <a:gd name="T61" fmla="*/ 9 h 54"/>
                  <a:gd name="T62" fmla="*/ 213 w 213"/>
                  <a:gd name="T63" fmla="*/ 9 h 54"/>
                  <a:gd name="T64" fmla="*/ 213 w 213"/>
                  <a:gd name="T65" fmla="*/ 8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13" h="54">
                    <a:moveTo>
                      <a:pt x="213" y="8"/>
                    </a:moveTo>
                    <a:lnTo>
                      <a:pt x="194" y="13"/>
                    </a:lnTo>
                    <a:lnTo>
                      <a:pt x="174" y="17"/>
                    </a:lnTo>
                    <a:lnTo>
                      <a:pt x="154" y="22"/>
                    </a:lnTo>
                    <a:lnTo>
                      <a:pt x="132" y="27"/>
                    </a:lnTo>
                    <a:lnTo>
                      <a:pt x="113" y="32"/>
                    </a:lnTo>
                    <a:lnTo>
                      <a:pt x="91" y="37"/>
                    </a:lnTo>
                    <a:lnTo>
                      <a:pt x="69" y="41"/>
                    </a:lnTo>
                    <a:lnTo>
                      <a:pt x="47" y="46"/>
                    </a:lnTo>
                    <a:lnTo>
                      <a:pt x="24" y="50"/>
                    </a:lnTo>
                    <a:lnTo>
                      <a:pt x="0" y="54"/>
                    </a:lnTo>
                    <a:lnTo>
                      <a:pt x="7" y="46"/>
                    </a:lnTo>
                    <a:lnTo>
                      <a:pt x="17" y="39"/>
                    </a:lnTo>
                    <a:lnTo>
                      <a:pt x="29" y="33"/>
                    </a:lnTo>
                    <a:lnTo>
                      <a:pt x="44" y="27"/>
                    </a:lnTo>
                    <a:lnTo>
                      <a:pt x="61" y="22"/>
                    </a:lnTo>
                    <a:lnTo>
                      <a:pt x="76" y="17"/>
                    </a:lnTo>
                    <a:lnTo>
                      <a:pt x="93" y="13"/>
                    </a:lnTo>
                    <a:lnTo>
                      <a:pt x="110" y="9"/>
                    </a:lnTo>
                    <a:lnTo>
                      <a:pt x="127" y="5"/>
                    </a:lnTo>
                    <a:lnTo>
                      <a:pt x="145" y="0"/>
                    </a:lnTo>
                    <a:lnTo>
                      <a:pt x="152" y="0"/>
                    </a:lnTo>
                    <a:lnTo>
                      <a:pt x="159" y="0"/>
                    </a:lnTo>
                    <a:lnTo>
                      <a:pt x="167" y="0"/>
                    </a:lnTo>
                    <a:lnTo>
                      <a:pt x="174" y="1"/>
                    </a:lnTo>
                    <a:lnTo>
                      <a:pt x="181" y="2"/>
                    </a:lnTo>
                    <a:lnTo>
                      <a:pt x="186" y="3"/>
                    </a:lnTo>
                    <a:lnTo>
                      <a:pt x="194" y="5"/>
                    </a:lnTo>
                    <a:lnTo>
                      <a:pt x="201" y="7"/>
                    </a:lnTo>
                    <a:lnTo>
                      <a:pt x="206" y="8"/>
                    </a:lnTo>
                    <a:lnTo>
                      <a:pt x="213" y="9"/>
                    </a:lnTo>
                    <a:lnTo>
                      <a:pt x="213" y="9"/>
                    </a:lnTo>
                    <a:lnTo>
                      <a:pt x="213" y="8"/>
                    </a:lnTo>
                    <a:close/>
                  </a:path>
                </a:pathLst>
              </a:custGeom>
              <a:solidFill>
                <a:srgbClr val="D18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0658" name="Freeform 66"/>
              <p:cNvSpPr>
                <a:spLocks/>
              </p:cNvSpPr>
              <p:nvPr/>
            </p:nvSpPr>
            <p:spPr bwMode="auto">
              <a:xfrm>
                <a:off x="3949" y="3958"/>
                <a:ext cx="221" cy="54"/>
              </a:xfrm>
              <a:custGeom>
                <a:avLst/>
                <a:gdLst>
                  <a:gd name="T0" fmla="*/ 221 w 221"/>
                  <a:gd name="T1" fmla="*/ 0 h 54"/>
                  <a:gd name="T2" fmla="*/ 216 w 221"/>
                  <a:gd name="T3" fmla="*/ 5 h 54"/>
                  <a:gd name="T4" fmla="*/ 211 w 221"/>
                  <a:gd name="T5" fmla="*/ 8 h 54"/>
                  <a:gd name="T6" fmla="*/ 201 w 221"/>
                  <a:gd name="T7" fmla="*/ 12 h 54"/>
                  <a:gd name="T8" fmla="*/ 191 w 221"/>
                  <a:gd name="T9" fmla="*/ 13 h 54"/>
                  <a:gd name="T10" fmla="*/ 179 w 221"/>
                  <a:gd name="T11" fmla="*/ 15 h 54"/>
                  <a:gd name="T12" fmla="*/ 167 w 221"/>
                  <a:gd name="T13" fmla="*/ 16 h 54"/>
                  <a:gd name="T14" fmla="*/ 157 w 221"/>
                  <a:gd name="T15" fmla="*/ 17 h 54"/>
                  <a:gd name="T16" fmla="*/ 145 w 221"/>
                  <a:gd name="T17" fmla="*/ 20 h 54"/>
                  <a:gd name="T18" fmla="*/ 135 w 221"/>
                  <a:gd name="T19" fmla="*/ 22 h 54"/>
                  <a:gd name="T20" fmla="*/ 125 w 221"/>
                  <a:gd name="T21" fmla="*/ 24 h 54"/>
                  <a:gd name="T22" fmla="*/ 115 w 221"/>
                  <a:gd name="T23" fmla="*/ 29 h 54"/>
                  <a:gd name="T24" fmla="*/ 105 w 221"/>
                  <a:gd name="T25" fmla="*/ 32 h 54"/>
                  <a:gd name="T26" fmla="*/ 96 w 221"/>
                  <a:gd name="T27" fmla="*/ 36 h 54"/>
                  <a:gd name="T28" fmla="*/ 83 w 221"/>
                  <a:gd name="T29" fmla="*/ 38 h 54"/>
                  <a:gd name="T30" fmla="*/ 73 w 221"/>
                  <a:gd name="T31" fmla="*/ 41 h 54"/>
                  <a:gd name="T32" fmla="*/ 61 w 221"/>
                  <a:gd name="T33" fmla="*/ 44 h 54"/>
                  <a:gd name="T34" fmla="*/ 51 w 221"/>
                  <a:gd name="T35" fmla="*/ 46 h 54"/>
                  <a:gd name="T36" fmla="*/ 39 w 221"/>
                  <a:gd name="T37" fmla="*/ 49 h 54"/>
                  <a:gd name="T38" fmla="*/ 29 w 221"/>
                  <a:gd name="T39" fmla="*/ 52 h 54"/>
                  <a:gd name="T40" fmla="*/ 20 w 221"/>
                  <a:gd name="T41" fmla="*/ 54 h 54"/>
                  <a:gd name="T42" fmla="*/ 0 w 221"/>
                  <a:gd name="T43" fmla="*/ 45 h 54"/>
                  <a:gd name="T44" fmla="*/ 17 w 221"/>
                  <a:gd name="T45" fmla="*/ 38 h 54"/>
                  <a:gd name="T46" fmla="*/ 37 w 221"/>
                  <a:gd name="T47" fmla="*/ 30 h 54"/>
                  <a:gd name="T48" fmla="*/ 56 w 221"/>
                  <a:gd name="T49" fmla="*/ 23 h 54"/>
                  <a:gd name="T50" fmla="*/ 76 w 221"/>
                  <a:gd name="T51" fmla="*/ 17 h 54"/>
                  <a:gd name="T52" fmla="*/ 98 w 221"/>
                  <a:gd name="T53" fmla="*/ 12 h 54"/>
                  <a:gd name="T54" fmla="*/ 120 w 221"/>
                  <a:gd name="T55" fmla="*/ 7 h 54"/>
                  <a:gd name="T56" fmla="*/ 145 w 221"/>
                  <a:gd name="T57" fmla="*/ 4 h 54"/>
                  <a:gd name="T58" fmla="*/ 169 w 221"/>
                  <a:gd name="T59" fmla="*/ 1 h 54"/>
                  <a:gd name="T60" fmla="*/ 194 w 221"/>
                  <a:gd name="T61" fmla="*/ 0 h 54"/>
                  <a:gd name="T62" fmla="*/ 221 w 221"/>
                  <a:gd name="T63" fmla="*/ 0 h 54"/>
                  <a:gd name="T64" fmla="*/ 221 w 221"/>
                  <a:gd name="T65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21" h="54">
                    <a:moveTo>
                      <a:pt x="221" y="0"/>
                    </a:moveTo>
                    <a:lnTo>
                      <a:pt x="216" y="5"/>
                    </a:lnTo>
                    <a:lnTo>
                      <a:pt x="211" y="8"/>
                    </a:lnTo>
                    <a:lnTo>
                      <a:pt x="201" y="12"/>
                    </a:lnTo>
                    <a:lnTo>
                      <a:pt x="191" y="13"/>
                    </a:lnTo>
                    <a:lnTo>
                      <a:pt x="179" y="15"/>
                    </a:lnTo>
                    <a:lnTo>
                      <a:pt x="167" y="16"/>
                    </a:lnTo>
                    <a:lnTo>
                      <a:pt x="157" y="17"/>
                    </a:lnTo>
                    <a:lnTo>
                      <a:pt x="145" y="20"/>
                    </a:lnTo>
                    <a:lnTo>
                      <a:pt x="135" y="22"/>
                    </a:lnTo>
                    <a:lnTo>
                      <a:pt x="125" y="24"/>
                    </a:lnTo>
                    <a:lnTo>
                      <a:pt x="115" y="29"/>
                    </a:lnTo>
                    <a:lnTo>
                      <a:pt x="105" y="32"/>
                    </a:lnTo>
                    <a:lnTo>
                      <a:pt x="96" y="36"/>
                    </a:lnTo>
                    <a:lnTo>
                      <a:pt x="83" y="38"/>
                    </a:lnTo>
                    <a:lnTo>
                      <a:pt x="73" y="41"/>
                    </a:lnTo>
                    <a:lnTo>
                      <a:pt x="61" y="44"/>
                    </a:lnTo>
                    <a:lnTo>
                      <a:pt x="51" y="46"/>
                    </a:lnTo>
                    <a:lnTo>
                      <a:pt x="39" y="49"/>
                    </a:lnTo>
                    <a:lnTo>
                      <a:pt x="29" y="52"/>
                    </a:lnTo>
                    <a:lnTo>
                      <a:pt x="20" y="54"/>
                    </a:lnTo>
                    <a:lnTo>
                      <a:pt x="0" y="45"/>
                    </a:lnTo>
                    <a:lnTo>
                      <a:pt x="17" y="38"/>
                    </a:lnTo>
                    <a:lnTo>
                      <a:pt x="37" y="30"/>
                    </a:lnTo>
                    <a:lnTo>
                      <a:pt x="56" y="23"/>
                    </a:lnTo>
                    <a:lnTo>
                      <a:pt x="76" y="17"/>
                    </a:lnTo>
                    <a:lnTo>
                      <a:pt x="98" y="12"/>
                    </a:lnTo>
                    <a:lnTo>
                      <a:pt x="120" y="7"/>
                    </a:lnTo>
                    <a:lnTo>
                      <a:pt x="145" y="4"/>
                    </a:lnTo>
                    <a:lnTo>
                      <a:pt x="169" y="1"/>
                    </a:lnTo>
                    <a:lnTo>
                      <a:pt x="194" y="0"/>
                    </a:lnTo>
                    <a:lnTo>
                      <a:pt x="221" y="0"/>
                    </a:lnTo>
                    <a:lnTo>
                      <a:pt x="221" y="0"/>
                    </a:lnTo>
                    <a:close/>
                  </a:path>
                </a:pathLst>
              </a:custGeom>
              <a:solidFill>
                <a:srgbClr val="D18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0659" name="Freeform 67"/>
              <p:cNvSpPr>
                <a:spLocks/>
              </p:cNvSpPr>
              <p:nvPr/>
            </p:nvSpPr>
            <p:spPr bwMode="auto">
              <a:xfrm>
                <a:off x="3464" y="3999"/>
                <a:ext cx="934" cy="217"/>
              </a:xfrm>
              <a:custGeom>
                <a:avLst/>
                <a:gdLst>
                  <a:gd name="T0" fmla="*/ 220 w 934"/>
                  <a:gd name="T1" fmla="*/ 161 h 217"/>
                  <a:gd name="T2" fmla="*/ 291 w 934"/>
                  <a:gd name="T3" fmla="*/ 169 h 217"/>
                  <a:gd name="T4" fmla="*/ 362 w 934"/>
                  <a:gd name="T5" fmla="*/ 177 h 217"/>
                  <a:gd name="T6" fmla="*/ 438 w 934"/>
                  <a:gd name="T7" fmla="*/ 185 h 217"/>
                  <a:gd name="T8" fmla="*/ 514 w 934"/>
                  <a:gd name="T9" fmla="*/ 191 h 217"/>
                  <a:gd name="T10" fmla="*/ 590 w 934"/>
                  <a:gd name="T11" fmla="*/ 195 h 217"/>
                  <a:gd name="T12" fmla="*/ 666 w 934"/>
                  <a:gd name="T13" fmla="*/ 196 h 217"/>
                  <a:gd name="T14" fmla="*/ 737 w 934"/>
                  <a:gd name="T15" fmla="*/ 191 h 217"/>
                  <a:gd name="T16" fmla="*/ 808 w 934"/>
                  <a:gd name="T17" fmla="*/ 182 h 217"/>
                  <a:gd name="T18" fmla="*/ 875 w 934"/>
                  <a:gd name="T19" fmla="*/ 167 h 217"/>
                  <a:gd name="T20" fmla="*/ 934 w 934"/>
                  <a:gd name="T21" fmla="*/ 144 h 217"/>
                  <a:gd name="T22" fmla="*/ 929 w 934"/>
                  <a:gd name="T23" fmla="*/ 160 h 217"/>
                  <a:gd name="T24" fmla="*/ 916 w 934"/>
                  <a:gd name="T25" fmla="*/ 174 h 217"/>
                  <a:gd name="T26" fmla="*/ 894 w 934"/>
                  <a:gd name="T27" fmla="*/ 183 h 217"/>
                  <a:gd name="T28" fmla="*/ 867 w 934"/>
                  <a:gd name="T29" fmla="*/ 190 h 217"/>
                  <a:gd name="T30" fmla="*/ 835 w 934"/>
                  <a:gd name="T31" fmla="*/ 196 h 217"/>
                  <a:gd name="T32" fmla="*/ 799 w 934"/>
                  <a:gd name="T33" fmla="*/ 200 h 217"/>
                  <a:gd name="T34" fmla="*/ 764 w 934"/>
                  <a:gd name="T35" fmla="*/ 204 h 217"/>
                  <a:gd name="T36" fmla="*/ 728 w 934"/>
                  <a:gd name="T37" fmla="*/ 207 h 217"/>
                  <a:gd name="T38" fmla="*/ 693 w 934"/>
                  <a:gd name="T39" fmla="*/ 211 h 217"/>
                  <a:gd name="T40" fmla="*/ 661 w 934"/>
                  <a:gd name="T41" fmla="*/ 215 h 217"/>
                  <a:gd name="T42" fmla="*/ 598 w 934"/>
                  <a:gd name="T43" fmla="*/ 216 h 217"/>
                  <a:gd name="T44" fmla="*/ 534 w 934"/>
                  <a:gd name="T45" fmla="*/ 217 h 217"/>
                  <a:gd name="T46" fmla="*/ 473 w 934"/>
                  <a:gd name="T47" fmla="*/ 216 h 217"/>
                  <a:gd name="T48" fmla="*/ 411 w 934"/>
                  <a:gd name="T49" fmla="*/ 214 h 217"/>
                  <a:gd name="T50" fmla="*/ 350 w 934"/>
                  <a:gd name="T51" fmla="*/ 209 h 217"/>
                  <a:gd name="T52" fmla="*/ 291 w 934"/>
                  <a:gd name="T53" fmla="*/ 203 h 217"/>
                  <a:gd name="T54" fmla="*/ 232 w 934"/>
                  <a:gd name="T55" fmla="*/ 193 h 217"/>
                  <a:gd name="T56" fmla="*/ 176 w 934"/>
                  <a:gd name="T57" fmla="*/ 180 h 217"/>
                  <a:gd name="T58" fmla="*/ 122 w 934"/>
                  <a:gd name="T59" fmla="*/ 163 h 217"/>
                  <a:gd name="T60" fmla="*/ 71 w 934"/>
                  <a:gd name="T61" fmla="*/ 141 h 217"/>
                  <a:gd name="T62" fmla="*/ 71 w 934"/>
                  <a:gd name="T63" fmla="*/ 126 h 217"/>
                  <a:gd name="T64" fmla="*/ 68 w 934"/>
                  <a:gd name="T65" fmla="*/ 111 h 217"/>
                  <a:gd name="T66" fmla="*/ 63 w 934"/>
                  <a:gd name="T67" fmla="*/ 96 h 217"/>
                  <a:gd name="T68" fmla="*/ 58 w 934"/>
                  <a:gd name="T69" fmla="*/ 83 h 217"/>
                  <a:gd name="T70" fmla="*/ 51 w 934"/>
                  <a:gd name="T71" fmla="*/ 69 h 217"/>
                  <a:gd name="T72" fmla="*/ 41 w 934"/>
                  <a:gd name="T73" fmla="*/ 55 h 217"/>
                  <a:gd name="T74" fmla="*/ 32 w 934"/>
                  <a:gd name="T75" fmla="*/ 41 h 217"/>
                  <a:gd name="T76" fmla="*/ 22 w 934"/>
                  <a:gd name="T77" fmla="*/ 28 h 217"/>
                  <a:gd name="T78" fmla="*/ 12 w 934"/>
                  <a:gd name="T79" fmla="*/ 14 h 217"/>
                  <a:gd name="T80" fmla="*/ 0 w 934"/>
                  <a:gd name="T81" fmla="*/ 0 h 217"/>
                  <a:gd name="T82" fmla="*/ 36 w 934"/>
                  <a:gd name="T83" fmla="*/ 12 h 217"/>
                  <a:gd name="T84" fmla="*/ 61 w 934"/>
                  <a:gd name="T85" fmla="*/ 27 h 217"/>
                  <a:gd name="T86" fmla="*/ 76 w 934"/>
                  <a:gd name="T87" fmla="*/ 44 h 217"/>
                  <a:gd name="T88" fmla="*/ 88 w 934"/>
                  <a:gd name="T89" fmla="*/ 63 h 217"/>
                  <a:gd name="T90" fmla="*/ 95 w 934"/>
                  <a:gd name="T91" fmla="*/ 83 h 217"/>
                  <a:gd name="T92" fmla="*/ 105 w 934"/>
                  <a:gd name="T93" fmla="*/ 102 h 217"/>
                  <a:gd name="T94" fmla="*/ 120 w 934"/>
                  <a:gd name="T95" fmla="*/ 121 h 217"/>
                  <a:gd name="T96" fmla="*/ 142 w 934"/>
                  <a:gd name="T97" fmla="*/ 139 h 217"/>
                  <a:gd name="T98" fmla="*/ 176 w 934"/>
                  <a:gd name="T99" fmla="*/ 152 h 217"/>
                  <a:gd name="T100" fmla="*/ 220 w 934"/>
                  <a:gd name="T101" fmla="*/ 161 h 217"/>
                  <a:gd name="T102" fmla="*/ 220 w 934"/>
                  <a:gd name="T103" fmla="*/ 161 h 2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934" h="217">
                    <a:moveTo>
                      <a:pt x="220" y="161"/>
                    </a:moveTo>
                    <a:lnTo>
                      <a:pt x="291" y="169"/>
                    </a:lnTo>
                    <a:lnTo>
                      <a:pt x="362" y="177"/>
                    </a:lnTo>
                    <a:lnTo>
                      <a:pt x="438" y="185"/>
                    </a:lnTo>
                    <a:lnTo>
                      <a:pt x="514" y="191"/>
                    </a:lnTo>
                    <a:lnTo>
                      <a:pt x="590" y="195"/>
                    </a:lnTo>
                    <a:lnTo>
                      <a:pt x="666" y="196"/>
                    </a:lnTo>
                    <a:lnTo>
                      <a:pt x="737" y="191"/>
                    </a:lnTo>
                    <a:lnTo>
                      <a:pt x="808" y="182"/>
                    </a:lnTo>
                    <a:lnTo>
                      <a:pt x="875" y="167"/>
                    </a:lnTo>
                    <a:lnTo>
                      <a:pt x="934" y="144"/>
                    </a:lnTo>
                    <a:lnTo>
                      <a:pt x="929" y="160"/>
                    </a:lnTo>
                    <a:lnTo>
                      <a:pt x="916" y="174"/>
                    </a:lnTo>
                    <a:lnTo>
                      <a:pt x="894" y="183"/>
                    </a:lnTo>
                    <a:lnTo>
                      <a:pt x="867" y="190"/>
                    </a:lnTo>
                    <a:lnTo>
                      <a:pt x="835" y="196"/>
                    </a:lnTo>
                    <a:lnTo>
                      <a:pt x="799" y="200"/>
                    </a:lnTo>
                    <a:lnTo>
                      <a:pt x="764" y="204"/>
                    </a:lnTo>
                    <a:lnTo>
                      <a:pt x="728" y="207"/>
                    </a:lnTo>
                    <a:lnTo>
                      <a:pt x="693" y="211"/>
                    </a:lnTo>
                    <a:lnTo>
                      <a:pt x="661" y="215"/>
                    </a:lnTo>
                    <a:lnTo>
                      <a:pt x="598" y="216"/>
                    </a:lnTo>
                    <a:lnTo>
                      <a:pt x="534" y="217"/>
                    </a:lnTo>
                    <a:lnTo>
                      <a:pt x="473" y="216"/>
                    </a:lnTo>
                    <a:lnTo>
                      <a:pt x="411" y="214"/>
                    </a:lnTo>
                    <a:lnTo>
                      <a:pt x="350" y="209"/>
                    </a:lnTo>
                    <a:lnTo>
                      <a:pt x="291" y="203"/>
                    </a:lnTo>
                    <a:lnTo>
                      <a:pt x="232" y="193"/>
                    </a:lnTo>
                    <a:lnTo>
                      <a:pt x="176" y="180"/>
                    </a:lnTo>
                    <a:lnTo>
                      <a:pt x="122" y="163"/>
                    </a:lnTo>
                    <a:lnTo>
                      <a:pt x="71" y="141"/>
                    </a:lnTo>
                    <a:lnTo>
                      <a:pt x="71" y="126"/>
                    </a:lnTo>
                    <a:lnTo>
                      <a:pt x="68" y="111"/>
                    </a:lnTo>
                    <a:lnTo>
                      <a:pt x="63" y="96"/>
                    </a:lnTo>
                    <a:lnTo>
                      <a:pt x="58" y="83"/>
                    </a:lnTo>
                    <a:lnTo>
                      <a:pt x="51" y="69"/>
                    </a:lnTo>
                    <a:lnTo>
                      <a:pt x="41" y="55"/>
                    </a:lnTo>
                    <a:lnTo>
                      <a:pt x="32" y="41"/>
                    </a:lnTo>
                    <a:lnTo>
                      <a:pt x="22" y="28"/>
                    </a:lnTo>
                    <a:lnTo>
                      <a:pt x="12" y="14"/>
                    </a:lnTo>
                    <a:lnTo>
                      <a:pt x="0" y="0"/>
                    </a:lnTo>
                    <a:lnTo>
                      <a:pt x="36" y="12"/>
                    </a:lnTo>
                    <a:lnTo>
                      <a:pt x="61" y="27"/>
                    </a:lnTo>
                    <a:lnTo>
                      <a:pt x="76" y="44"/>
                    </a:lnTo>
                    <a:lnTo>
                      <a:pt x="88" y="63"/>
                    </a:lnTo>
                    <a:lnTo>
                      <a:pt x="95" y="83"/>
                    </a:lnTo>
                    <a:lnTo>
                      <a:pt x="105" y="102"/>
                    </a:lnTo>
                    <a:lnTo>
                      <a:pt x="120" y="121"/>
                    </a:lnTo>
                    <a:lnTo>
                      <a:pt x="142" y="139"/>
                    </a:lnTo>
                    <a:lnTo>
                      <a:pt x="176" y="152"/>
                    </a:lnTo>
                    <a:lnTo>
                      <a:pt x="220" y="161"/>
                    </a:lnTo>
                    <a:lnTo>
                      <a:pt x="220" y="161"/>
                    </a:lnTo>
                    <a:close/>
                  </a:path>
                </a:pathLst>
              </a:custGeom>
              <a:solidFill>
                <a:srgbClr val="D18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0660" name="Freeform 68"/>
              <p:cNvSpPr>
                <a:spLocks/>
              </p:cNvSpPr>
              <p:nvPr/>
            </p:nvSpPr>
            <p:spPr bwMode="auto">
              <a:xfrm>
                <a:off x="2140" y="3743"/>
                <a:ext cx="101" cy="121"/>
              </a:xfrm>
              <a:custGeom>
                <a:avLst/>
                <a:gdLst>
                  <a:gd name="T0" fmla="*/ 81 w 101"/>
                  <a:gd name="T1" fmla="*/ 103 h 121"/>
                  <a:gd name="T2" fmla="*/ 44 w 101"/>
                  <a:gd name="T3" fmla="*/ 121 h 121"/>
                  <a:gd name="T4" fmla="*/ 39 w 101"/>
                  <a:gd name="T5" fmla="*/ 110 h 121"/>
                  <a:gd name="T6" fmla="*/ 34 w 101"/>
                  <a:gd name="T7" fmla="*/ 100 h 121"/>
                  <a:gd name="T8" fmla="*/ 29 w 101"/>
                  <a:gd name="T9" fmla="*/ 88 h 121"/>
                  <a:gd name="T10" fmla="*/ 25 w 101"/>
                  <a:gd name="T11" fmla="*/ 77 h 121"/>
                  <a:gd name="T12" fmla="*/ 20 w 101"/>
                  <a:gd name="T13" fmla="*/ 67 h 121"/>
                  <a:gd name="T14" fmla="*/ 15 w 101"/>
                  <a:gd name="T15" fmla="*/ 55 h 121"/>
                  <a:gd name="T16" fmla="*/ 10 w 101"/>
                  <a:gd name="T17" fmla="*/ 44 h 121"/>
                  <a:gd name="T18" fmla="*/ 5 w 101"/>
                  <a:gd name="T19" fmla="*/ 32 h 121"/>
                  <a:gd name="T20" fmla="*/ 3 w 101"/>
                  <a:gd name="T21" fmla="*/ 20 h 121"/>
                  <a:gd name="T22" fmla="*/ 0 w 101"/>
                  <a:gd name="T23" fmla="*/ 6 h 121"/>
                  <a:gd name="T24" fmla="*/ 47 w 101"/>
                  <a:gd name="T25" fmla="*/ 0 h 121"/>
                  <a:gd name="T26" fmla="*/ 76 w 101"/>
                  <a:gd name="T27" fmla="*/ 0 h 121"/>
                  <a:gd name="T28" fmla="*/ 93 w 101"/>
                  <a:gd name="T29" fmla="*/ 6 h 121"/>
                  <a:gd name="T30" fmla="*/ 101 w 101"/>
                  <a:gd name="T31" fmla="*/ 16 h 121"/>
                  <a:gd name="T32" fmla="*/ 101 w 101"/>
                  <a:gd name="T33" fmla="*/ 30 h 121"/>
                  <a:gd name="T34" fmla="*/ 93 w 101"/>
                  <a:gd name="T35" fmla="*/ 46 h 121"/>
                  <a:gd name="T36" fmla="*/ 86 w 101"/>
                  <a:gd name="T37" fmla="*/ 62 h 121"/>
                  <a:gd name="T38" fmla="*/ 81 w 101"/>
                  <a:gd name="T39" fmla="*/ 78 h 121"/>
                  <a:gd name="T40" fmla="*/ 79 w 101"/>
                  <a:gd name="T41" fmla="*/ 93 h 121"/>
                  <a:gd name="T42" fmla="*/ 81 w 101"/>
                  <a:gd name="T43" fmla="*/ 104 h 121"/>
                  <a:gd name="T44" fmla="*/ 81 w 101"/>
                  <a:gd name="T45" fmla="*/ 104 h 121"/>
                  <a:gd name="T46" fmla="*/ 81 w 101"/>
                  <a:gd name="T47" fmla="*/ 103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01" h="121">
                    <a:moveTo>
                      <a:pt x="81" y="103"/>
                    </a:moveTo>
                    <a:lnTo>
                      <a:pt x="44" y="121"/>
                    </a:lnTo>
                    <a:lnTo>
                      <a:pt x="39" y="110"/>
                    </a:lnTo>
                    <a:lnTo>
                      <a:pt x="34" y="100"/>
                    </a:lnTo>
                    <a:lnTo>
                      <a:pt x="29" y="88"/>
                    </a:lnTo>
                    <a:lnTo>
                      <a:pt x="25" y="77"/>
                    </a:lnTo>
                    <a:lnTo>
                      <a:pt x="20" y="67"/>
                    </a:lnTo>
                    <a:lnTo>
                      <a:pt x="15" y="55"/>
                    </a:lnTo>
                    <a:lnTo>
                      <a:pt x="10" y="44"/>
                    </a:lnTo>
                    <a:lnTo>
                      <a:pt x="5" y="32"/>
                    </a:lnTo>
                    <a:lnTo>
                      <a:pt x="3" y="20"/>
                    </a:lnTo>
                    <a:lnTo>
                      <a:pt x="0" y="6"/>
                    </a:lnTo>
                    <a:lnTo>
                      <a:pt x="47" y="0"/>
                    </a:lnTo>
                    <a:lnTo>
                      <a:pt x="76" y="0"/>
                    </a:lnTo>
                    <a:lnTo>
                      <a:pt x="93" y="6"/>
                    </a:lnTo>
                    <a:lnTo>
                      <a:pt x="101" y="16"/>
                    </a:lnTo>
                    <a:lnTo>
                      <a:pt x="101" y="30"/>
                    </a:lnTo>
                    <a:lnTo>
                      <a:pt x="93" y="46"/>
                    </a:lnTo>
                    <a:lnTo>
                      <a:pt x="86" y="62"/>
                    </a:lnTo>
                    <a:lnTo>
                      <a:pt x="81" y="78"/>
                    </a:lnTo>
                    <a:lnTo>
                      <a:pt x="79" y="93"/>
                    </a:lnTo>
                    <a:lnTo>
                      <a:pt x="81" y="104"/>
                    </a:lnTo>
                    <a:lnTo>
                      <a:pt x="81" y="104"/>
                    </a:lnTo>
                    <a:lnTo>
                      <a:pt x="81" y="103"/>
                    </a:lnTo>
                    <a:close/>
                  </a:path>
                </a:pathLst>
              </a:custGeom>
              <a:solidFill>
                <a:srgbClr val="FF00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0661" name="Freeform 69"/>
              <p:cNvSpPr>
                <a:spLocks/>
              </p:cNvSpPr>
              <p:nvPr/>
            </p:nvSpPr>
            <p:spPr bwMode="auto">
              <a:xfrm>
                <a:off x="2258" y="3747"/>
                <a:ext cx="122" cy="132"/>
              </a:xfrm>
              <a:custGeom>
                <a:avLst/>
                <a:gdLst>
                  <a:gd name="T0" fmla="*/ 122 w 122"/>
                  <a:gd name="T1" fmla="*/ 2 h 132"/>
                  <a:gd name="T2" fmla="*/ 103 w 122"/>
                  <a:gd name="T3" fmla="*/ 132 h 132"/>
                  <a:gd name="T4" fmla="*/ 56 w 122"/>
                  <a:gd name="T5" fmla="*/ 131 h 132"/>
                  <a:gd name="T6" fmla="*/ 24 w 122"/>
                  <a:gd name="T7" fmla="*/ 125 h 132"/>
                  <a:gd name="T8" fmla="*/ 7 w 122"/>
                  <a:gd name="T9" fmla="*/ 115 h 132"/>
                  <a:gd name="T10" fmla="*/ 0 w 122"/>
                  <a:gd name="T11" fmla="*/ 103 h 132"/>
                  <a:gd name="T12" fmla="*/ 2 w 122"/>
                  <a:gd name="T13" fmla="*/ 87 h 132"/>
                  <a:gd name="T14" fmla="*/ 10 w 122"/>
                  <a:gd name="T15" fmla="*/ 71 h 132"/>
                  <a:gd name="T16" fmla="*/ 17 w 122"/>
                  <a:gd name="T17" fmla="*/ 52 h 132"/>
                  <a:gd name="T18" fmla="*/ 24 w 122"/>
                  <a:gd name="T19" fmla="*/ 35 h 132"/>
                  <a:gd name="T20" fmla="*/ 27 w 122"/>
                  <a:gd name="T21" fmla="*/ 18 h 132"/>
                  <a:gd name="T22" fmla="*/ 22 w 122"/>
                  <a:gd name="T23" fmla="*/ 2 h 132"/>
                  <a:gd name="T24" fmla="*/ 34 w 122"/>
                  <a:gd name="T25" fmla="*/ 3 h 132"/>
                  <a:gd name="T26" fmla="*/ 46 w 122"/>
                  <a:gd name="T27" fmla="*/ 3 h 132"/>
                  <a:gd name="T28" fmla="*/ 56 w 122"/>
                  <a:gd name="T29" fmla="*/ 2 h 132"/>
                  <a:gd name="T30" fmla="*/ 63 w 122"/>
                  <a:gd name="T31" fmla="*/ 2 h 132"/>
                  <a:gd name="T32" fmla="*/ 73 w 122"/>
                  <a:gd name="T33" fmla="*/ 1 h 132"/>
                  <a:gd name="T34" fmla="*/ 83 w 122"/>
                  <a:gd name="T35" fmla="*/ 0 h 132"/>
                  <a:gd name="T36" fmla="*/ 93 w 122"/>
                  <a:gd name="T37" fmla="*/ 0 h 132"/>
                  <a:gd name="T38" fmla="*/ 103 w 122"/>
                  <a:gd name="T39" fmla="*/ 0 h 132"/>
                  <a:gd name="T40" fmla="*/ 112 w 122"/>
                  <a:gd name="T41" fmla="*/ 1 h 132"/>
                  <a:gd name="T42" fmla="*/ 122 w 122"/>
                  <a:gd name="T43" fmla="*/ 2 h 132"/>
                  <a:gd name="T44" fmla="*/ 122 w 122"/>
                  <a:gd name="T45" fmla="*/ 2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22" h="132">
                    <a:moveTo>
                      <a:pt x="122" y="2"/>
                    </a:moveTo>
                    <a:lnTo>
                      <a:pt x="103" y="132"/>
                    </a:lnTo>
                    <a:lnTo>
                      <a:pt x="56" y="131"/>
                    </a:lnTo>
                    <a:lnTo>
                      <a:pt x="24" y="125"/>
                    </a:lnTo>
                    <a:lnTo>
                      <a:pt x="7" y="115"/>
                    </a:lnTo>
                    <a:lnTo>
                      <a:pt x="0" y="103"/>
                    </a:lnTo>
                    <a:lnTo>
                      <a:pt x="2" y="87"/>
                    </a:lnTo>
                    <a:lnTo>
                      <a:pt x="10" y="71"/>
                    </a:lnTo>
                    <a:lnTo>
                      <a:pt x="17" y="52"/>
                    </a:lnTo>
                    <a:lnTo>
                      <a:pt x="24" y="35"/>
                    </a:lnTo>
                    <a:lnTo>
                      <a:pt x="27" y="18"/>
                    </a:lnTo>
                    <a:lnTo>
                      <a:pt x="22" y="2"/>
                    </a:lnTo>
                    <a:lnTo>
                      <a:pt x="34" y="3"/>
                    </a:lnTo>
                    <a:lnTo>
                      <a:pt x="46" y="3"/>
                    </a:lnTo>
                    <a:lnTo>
                      <a:pt x="56" y="2"/>
                    </a:lnTo>
                    <a:lnTo>
                      <a:pt x="63" y="2"/>
                    </a:lnTo>
                    <a:lnTo>
                      <a:pt x="73" y="1"/>
                    </a:lnTo>
                    <a:lnTo>
                      <a:pt x="83" y="0"/>
                    </a:lnTo>
                    <a:lnTo>
                      <a:pt x="93" y="0"/>
                    </a:lnTo>
                    <a:lnTo>
                      <a:pt x="103" y="0"/>
                    </a:lnTo>
                    <a:lnTo>
                      <a:pt x="112" y="1"/>
                    </a:lnTo>
                    <a:lnTo>
                      <a:pt x="122" y="2"/>
                    </a:lnTo>
                    <a:lnTo>
                      <a:pt x="122" y="2"/>
                    </a:lnTo>
                    <a:close/>
                  </a:path>
                </a:pathLst>
              </a:custGeom>
              <a:solidFill>
                <a:srgbClr val="B3D9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0662" name="Freeform 70"/>
              <p:cNvSpPr>
                <a:spLocks/>
              </p:cNvSpPr>
              <p:nvPr/>
            </p:nvSpPr>
            <p:spPr bwMode="auto">
              <a:xfrm>
                <a:off x="2405" y="3749"/>
                <a:ext cx="88" cy="185"/>
              </a:xfrm>
              <a:custGeom>
                <a:avLst/>
                <a:gdLst>
                  <a:gd name="T0" fmla="*/ 88 w 88"/>
                  <a:gd name="T1" fmla="*/ 0 h 185"/>
                  <a:gd name="T2" fmla="*/ 88 w 88"/>
                  <a:gd name="T3" fmla="*/ 19 h 185"/>
                  <a:gd name="T4" fmla="*/ 88 w 88"/>
                  <a:gd name="T5" fmla="*/ 38 h 185"/>
                  <a:gd name="T6" fmla="*/ 86 w 88"/>
                  <a:gd name="T7" fmla="*/ 56 h 185"/>
                  <a:gd name="T8" fmla="*/ 86 w 88"/>
                  <a:gd name="T9" fmla="*/ 75 h 185"/>
                  <a:gd name="T10" fmla="*/ 86 w 88"/>
                  <a:gd name="T11" fmla="*/ 94 h 185"/>
                  <a:gd name="T12" fmla="*/ 83 w 88"/>
                  <a:gd name="T13" fmla="*/ 112 h 185"/>
                  <a:gd name="T14" fmla="*/ 81 w 88"/>
                  <a:gd name="T15" fmla="*/ 130 h 185"/>
                  <a:gd name="T16" fmla="*/ 76 w 88"/>
                  <a:gd name="T17" fmla="*/ 150 h 185"/>
                  <a:gd name="T18" fmla="*/ 71 w 88"/>
                  <a:gd name="T19" fmla="*/ 168 h 185"/>
                  <a:gd name="T20" fmla="*/ 64 w 88"/>
                  <a:gd name="T21" fmla="*/ 185 h 185"/>
                  <a:gd name="T22" fmla="*/ 34 w 88"/>
                  <a:gd name="T23" fmla="*/ 173 h 185"/>
                  <a:gd name="T24" fmla="*/ 14 w 88"/>
                  <a:gd name="T25" fmla="*/ 157 h 185"/>
                  <a:gd name="T26" fmla="*/ 2 w 88"/>
                  <a:gd name="T27" fmla="*/ 139 h 185"/>
                  <a:gd name="T28" fmla="*/ 0 w 88"/>
                  <a:gd name="T29" fmla="*/ 120 h 185"/>
                  <a:gd name="T30" fmla="*/ 2 w 88"/>
                  <a:gd name="T31" fmla="*/ 99 h 185"/>
                  <a:gd name="T32" fmla="*/ 7 w 88"/>
                  <a:gd name="T33" fmla="*/ 79 h 185"/>
                  <a:gd name="T34" fmla="*/ 12 w 88"/>
                  <a:gd name="T35" fmla="*/ 58 h 185"/>
                  <a:gd name="T36" fmla="*/ 17 w 88"/>
                  <a:gd name="T37" fmla="*/ 38 h 185"/>
                  <a:gd name="T38" fmla="*/ 22 w 88"/>
                  <a:gd name="T39" fmla="*/ 18 h 185"/>
                  <a:gd name="T40" fmla="*/ 19 w 88"/>
                  <a:gd name="T41" fmla="*/ 0 h 185"/>
                  <a:gd name="T42" fmla="*/ 88 w 88"/>
                  <a:gd name="T43" fmla="*/ 0 h 185"/>
                  <a:gd name="T44" fmla="*/ 88 w 88"/>
                  <a:gd name="T45" fmla="*/ 0 h 1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88" h="185">
                    <a:moveTo>
                      <a:pt x="88" y="0"/>
                    </a:moveTo>
                    <a:lnTo>
                      <a:pt x="88" y="19"/>
                    </a:lnTo>
                    <a:lnTo>
                      <a:pt x="88" y="38"/>
                    </a:lnTo>
                    <a:lnTo>
                      <a:pt x="86" y="56"/>
                    </a:lnTo>
                    <a:lnTo>
                      <a:pt x="86" y="75"/>
                    </a:lnTo>
                    <a:lnTo>
                      <a:pt x="86" y="94"/>
                    </a:lnTo>
                    <a:lnTo>
                      <a:pt x="83" y="112"/>
                    </a:lnTo>
                    <a:lnTo>
                      <a:pt x="81" y="130"/>
                    </a:lnTo>
                    <a:lnTo>
                      <a:pt x="76" y="150"/>
                    </a:lnTo>
                    <a:lnTo>
                      <a:pt x="71" y="168"/>
                    </a:lnTo>
                    <a:lnTo>
                      <a:pt x="64" y="185"/>
                    </a:lnTo>
                    <a:lnTo>
                      <a:pt x="34" y="173"/>
                    </a:lnTo>
                    <a:lnTo>
                      <a:pt x="14" y="157"/>
                    </a:lnTo>
                    <a:lnTo>
                      <a:pt x="2" y="139"/>
                    </a:lnTo>
                    <a:lnTo>
                      <a:pt x="0" y="120"/>
                    </a:lnTo>
                    <a:lnTo>
                      <a:pt x="2" y="99"/>
                    </a:lnTo>
                    <a:lnTo>
                      <a:pt x="7" y="79"/>
                    </a:lnTo>
                    <a:lnTo>
                      <a:pt x="12" y="58"/>
                    </a:lnTo>
                    <a:lnTo>
                      <a:pt x="17" y="38"/>
                    </a:lnTo>
                    <a:lnTo>
                      <a:pt x="22" y="18"/>
                    </a:lnTo>
                    <a:lnTo>
                      <a:pt x="19" y="0"/>
                    </a:lnTo>
                    <a:lnTo>
                      <a:pt x="88" y="0"/>
                    </a:lnTo>
                    <a:lnTo>
                      <a:pt x="88" y="0"/>
                    </a:lnTo>
                    <a:close/>
                  </a:path>
                </a:pathLst>
              </a:custGeom>
              <a:solidFill>
                <a:srgbClr val="FF00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0663" name="Freeform 71"/>
              <p:cNvSpPr>
                <a:spLocks/>
              </p:cNvSpPr>
              <p:nvPr/>
            </p:nvSpPr>
            <p:spPr bwMode="auto">
              <a:xfrm>
                <a:off x="2184" y="3977"/>
                <a:ext cx="275" cy="147"/>
              </a:xfrm>
              <a:custGeom>
                <a:avLst/>
                <a:gdLst>
                  <a:gd name="T0" fmla="*/ 265 w 275"/>
                  <a:gd name="T1" fmla="*/ 86 h 147"/>
                  <a:gd name="T2" fmla="*/ 262 w 275"/>
                  <a:gd name="T3" fmla="*/ 94 h 147"/>
                  <a:gd name="T4" fmla="*/ 262 w 275"/>
                  <a:gd name="T5" fmla="*/ 100 h 147"/>
                  <a:gd name="T6" fmla="*/ 265 w 275"/>
                  <a:gd name="T7" fmla="*/ 106 h 147"/>
                  <a:gd name="T8" fmla="*/ 270 w 275"/>
                  <a:gd name="T9" fmla="*/ 113 h 147"/>
                  <a:gd name="T10" fmla="*/ 272 w 275"/>
                  <a:gd name="T11" fmla="*/ 120 h 147"/>
                  <a:gd name="T12" fmla="*/ 275 w 275"/>
                  <a:gd name="T13" fmla="*/ 126 h 147"/>
                  <a:gd name="T14" fmla="*/ 275 w 275"/>
                  <a:gd name="T15" fmla="*/ 131 h 147"/>
                  <a:gd name="T16" fmla="*/ 272 w 275"/>
                  <a:gd name="T17" fmla="*/ 137 h 147"/>
                  <a:gd name="T18" fmla="*/ 267 w 275"/>
                  <a:gd name="T19" fmla="*/ 143 h 147"/>
                  <a:gd name="T20" fmla="*/ 258 w 275"/>
                  <a:gd name="T21" fmla="*/ 147 h 147"/>
                  <a:gd name="T22" fmla="*/ 240 w 275"/>
                  <a:gd name="T23" fmla="*/ 129 h 147"/>
                  <a:gd name="T24" fmla="*/ 216 w 275"/>
                  <a:gd name="T25" fmla="*/ 114 h 147"/>
                  <a:gd name="T26" fmla="*/ 184 w 275"/>
                  <a:gd name="T27" fmla="*/ 100 h 147"/>
                  <a:gd name="T28" fmla="*/ 150 w 275"/>
                  <a:gd name="T29" fmla="*/ 89 h 147"/>
                  <a:gd name="T30" fmla="*/ 113 w 275"/>
                  <a:gd name="T31" fmla="*/ 78 h 147"/>
                  <a:gd name="T32" fmla="*/ 79 w 275"/>
                  <a:gd name="T33" fmla="*/ 66 h 147"/>
                  <a:gd name="T34" fmla="*/ 47 w 275"/>
                  <a:gd name="T35" fmla="*/ 54 h 147"/>
                  <a:gd name="T36" fmla="*/ 22 w 275"/>
                  <a:gd name="T37" fmla="*/ 39 h 147"/>
                  <a:gd name="T38" fmla="*/ 8 w 275"/>
                  <a:gd name="T39" fmla="*/ 22 h 147"/>
                  <a:gd name="T40" fmla="*/ 0 w 275"/>
                  <a:gd name="T41" fmla="*/ 0 h 147"/>
                  <a:gd name="T42" fmla="*/ 35 w 275"/>
                  <a:gd name="T43" fmla="*/ 2 h 147"/>
                  <a:gd name="T44" fmla="*/ 69 w 275"/>
                  <a:gd name="T45" fmla="*/ 6 h 147"/>
                  <a:gd name="T46" fmla="*/ 101 w 275"/>
                  <a:gd name="T47" fmla="*/ 11 h 147"/>
                  <a:gd name="T48" fmla="*/ 130 w 275"/>
                  <a:gd name="T49" fmla="*/ 18 h 147"/>
                  <a:gd name="T50" fmla="*/ 160 w 275"/>
                  <a:gd name="T51" fmla="*/ 27 h 147"/>
                  <a:gd name="T52" fmla="*/ 184 w 275"/>
                  <a:gd name="T53" fmla="*/ 36 h 147"/>
                  <a:gd name="T54" fmla="*/ 209 w 275"/>
                  <a:gd name="T55" fmla="*/ 48 h 147"/>
                  <a:gd name="T56" fmla="*/ 231 w 275"/>
                  <a:gd name="T57" fmla="*/ 59 h 147"/>
                  <a:gd name="T58" fmla="*/ 250 w 275"/>
                  <a:gd name="T59" fmla="*/ 73 h 147"/>
                  <a:gd name="T60" fmla="*/ 265 w 275"/>
                  <a:gd name="T61" fmla="*/ 86 h 147"/>
                  <a:gd name="T62" fmla="*/ 265 w 275"/>
                  <a:gd name="T63" fmla="*/ 86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75" h="147">
                    <a:moveTo>
                      <a:pt x="265" y="86"/>
                    </a:moveTo>
                    <a:lnTo>
                      <a:pt x="262" y="94"/>
                    </a:lnTo>
                    <a:lnTo>
                      <a:pt x="262" y="100"/>
                    </a:lnTo>
                    <a:lnTo>
                      <a:pt x="265" y="106"/>
                    </a:lnTo>
                    <a:lnTo>
                      <a:pt x="270" y="113"/>
                    </a:lnTo>
                    <a:lnTo>
                      <a:pt x="272" y="120"/>
                    </a:lnTo>
                    <a:lnTo>
                      <a:pt x="275" y="126"/>
                    </a:lnTo>
                    <a:lnTo>
                      <a:pt x="275" y="131"/>
                    </a:lnTo>
                    <a:lnTo>
                      <a:pt x="272" y="137"/>
                    </a:lnTo>
                    <a:lnTo>
                      <a:pt x="267" y="143"/>
                    </a:lnTo>
                    <a:lnTo>
                      <a:pt x="258" y="147"/>
                    </a:lnTo>
                    <a:lnTo>
                      <a:pt x="240" y="129"/>
                    </a:lnTo>
                    <a:lnTo>
                      <a:pt x="216" y="114"/>
                    </a:lnTo>
                    <a:lnTo>
                      <a:pt x="184" y="100"/>
                    </a:lnTo>
                    <a:lnTo>
                      <a:pt x="150" y="89"/>
                    </a:lnTo>
                    <a:lnTo>
                      <a:pt x="113" y="78"/>
                    </a:lnTo>
                    <a:lnTo>
                      <a:pt x="79" y="66"/>
                    </a:lnTo>
                    <a:lnTo>
                      <a:pt x="47" y="54"/>
                    </a:lnTo>
                    <a:lnTo>
                      <a:pt x="22" y="39"/>
                    </a:lnTo>
                    <a:lnTo>
                      <a:pt x="8" y="22"/>
                    </a:lnTo>
                    <a:lnTo>
                      <a:pt x="0" y="0"/>
                    </a:lnTo>
                    <a:lnTo>
                      <a:pt x="35" y="2"/>
                    </a:lnTo>
                    <a:lnTo>
                      <a:pt x="69" y="6"/>
                    </a:lnTo>
                    <a:lnTo>
                      <a:pt x="101" y="11"/>
                    </a:lnTo>
                    <a:lnTo>
                      <a:pt x="130" y="18"/>
                    </a:lnTo>
                    <a:lnTo>
                      <a:pt x="160" y="27"/>
                    </a:lnTo>
                    <a:lnTo>
                      <a:pt x="184" y="36"/>
                    </a:lnTo>
                    <a:lnTo>
                      <a:pt x="209" y="48"/>
                    </a:lnTo>
                    <a:lnTo>
                      <a:pt x="231" y="59"/>
                    </a:lnTo>
                    <a:lnTo>
                      <a:pt x="250" y="73"/>
                    </a:lnTo>
                    <a:lnTo>
                      <a:pt x="265" y="86"/>
                    </a:lnTo>
                    <a:lnTo>
                      <a:pt x="265" y="86"/>
                    </a:lnTo>
                    <a:close/>
                  </a:path>
                </a:pathLst>
              </a:custGeom>
              <a:solidFill>
                <a:srgbClr val="00FF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0664" name="Freeform 72"/>
              <p:cNvSpPr>
                <a:spLocks/>
              </p:cNvSpPr>
              <p:nvPr/>
            </p:nvSpPr>
            <p:spPr bwMode="auto">
              <a:xfrm>
                <a:off x="1611" y="3893"/>
                <a:ext cx="272" cy="151"/>
              </a:xfrm>
              <a:custGeom>
                <a:avLst/>
                <a:gdLst>
                  <a:gd name="T0" fmla="*/ 272 w 272"/>
                  <a:gd name="T1" fmla="*/ 151 h 151"/>
                  <a:gd name="T2" fmla="*/ 0 w 272"/>
                  <a:gd name="T3" fmla="*/ 0 h 151"/>
                  <a:gd name="T4" fmla="*/ 272 w 272"/>
                  <a:gd name="T5" fmla="*/ 144 h 151"/>
                  <a:gd name="T6" fmla="*/ 272 w 272"/>
                  <a:gd name="T7" fmla="*/ 151 h 151"/>
                  <a:gd name="T8" fmla="*/ 272 w 272"/>
                  <a:gd name="T9" fmla="*/ 151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2" h="151">
                    <a:moveTo>
                      <a:pt x="272" y="151"/>
                    </a:moveTo>
                    <a:lnTo>
                      <a:pt x="0" y="0"/>
                    </a:lnTo>
                    <a:lnTo>
                      <a:pt x="272" y="144"/>
                    </a:lnTo>
                    <a:lnTo>
                      <a:pt x="272" y="151"/>
                    </a:lnTo>
                    <a:lnTo>
                      <a:pt x="272" y="151"/>
                    </a:lnTo>
                    <a:close/>
                  </a:path>
                </a:pathLst>
              </a:custGeom>
              <a:solidFill>
                <a:srgbClr val="0019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0665" name="Freeform 73"/>
              <p:cNvSpPr>
                <a:spLocks/>
              </p:cNvSpPr>
              <p:nvPr/>
            </p:nvSpPr>
            <p:spPr bwMode="auto">
              <a:xfrm>
                <a:off x="1824" y="4015"/>
                <a:ext cx="309" cy="109"/>
              </a:xfrm>
              <a:custGeom>
                <a:avLst/>
                <a:gdLst>
                  <a:gd name="T0" fmla="*/ 309 w 309"/>
                  <a:gd name="T1" fmla="*/ 25 h 109"/>
                  <a:gd name="T2" fmla="*/ 306 w 309"/>
                  <a:gd name="T3" fmla="*/ 37 h 109"/>
                  <a:gd name="T4" fmla="*/ 296 w 309"/>
                  <a:gd name="T5" fmla="*/ 46 h 109"/>
                  <a:gd name="T6" fmla="*/ 284 w 309"/>
                  <a:gd name="T7" fmla="*/ 54 h 109"/>
                  <a:gd name="T8" fmla="*/ 267 w 309"/>
                  <a:gd name="T9" fmla="*/ 62 h 109"/>
                  <a:gd name="T10" fmla="*/ 250 w 309"/>
                  <a:gd name="T11" fmla="*/ 68 h 109"/>
                  <a:gd name="T12" fmla="*/ 230 w 309"/>
                  <a:gd name="T13" fmla="*/ 75 h 109"/>
                  <a:gd name="T14" fmla="*/ 208 w 309"/>
                  <a:gd name="T15" fmla="*/ 80 h 109"/>
                  <a:gd name="T16" fmla="*/ 186 w 309"/>
                  <a:gd name="T17" fmla="*/ 85 h 109"/>
                  <a:gd name="T18" fmla="*/ 167 w 309"/>
                  <a:gd name="T19" fmla="*/ 91 h 109"/>
                  <a:gd name="T20" fmla="*/ 147 w 309"/>
                  <a:gd name="T21" fmla="*/ 96 h 109"/>
                  <a:gd name="T22" fmla="*/ 135 w 309"/>
                  <a:gd name="T23" fmla="*/ 99 h 109"/>
                  <a:gd name="T24" fmla="*/ 122 w 309"/>
                  <a:gd name="T25" fmla="*/ 102 h 109"/>
                  <a:gd name="T26" fmla="*/ 110 w 309"/>
                  <a:gd name="T27" fmla="*/ 103 h 109"/>
                  <a:gd name="T28" fmla="*/ 95 w 309"/>
                  <a:gd name="T29" fmla="*/ 105 h 109"/>
                  <a:gd name="T30" fmla="*/ 83 w 309"/>
                  <a:gd name="T31" fmla="*/ 107 h 109"/>
                  <a:gd name="T32" fmla="*/ 69 w 309"/>
                  <a:gd name="T33" fmla="*/ 108 h 109"/>
                  <a:gd name="T34" fmla="*/ 54 w 309"/>
                  <a:gd name="T35" fmla="*/ 108 h 109"/>
                  <a:gd name="T36" fmla="*/ 39 w 309"/>
                  <a:gd name="T37" fmla="*/ 109 h 109"/>
                  <a:gd name="T38" fmla="*/ 24 w 309"/>
                  <a:gd name="T39" fmla="*/ 109 h 109"/>
                  <a:gd name="T40" fmla="*/ 7 w 309"/>
                  <a:gd name="T41" fmla="*/ 108 h 109"/>
                  <a:gd name="T42" fmla="*/ 0 w 309"/>
                  <a:gd name="T43" fmla="*/ 93 h 109"/>
                  <a:gd name="T44" fmla="*/ 5 w 309"/>
                  <a:gd name="T45" fmla="*/ 81 h 109"/>
                  <a:gd name="T46" fmla="*/ 17 w 309"/>
                  <a:gd name="T47" fmla="*/ 71 h 109"/>
                  <a:gd name="T48" fmla="*/ 37 w 309"/>
                  <a:gd name="T49" fmla="*/ 63 h 109"/>
                  <a:gd name="T50" fmla="*/ 64 w 309"/>
                  <a:gd name="T51" fmla="*/ 56 h 109"/>
                  <a:gd name="T52" fmla="*/ 93 w 309"/>
                  <a:gd name="T53" fmla="*/ 51 h 109"/>
                  <a:gd name="T54" fmla="*/ 122 w 309"/>
                  <a:gd name="T55" fmla="*/ 45 h 109"/>
                  <a:gd name="T56" fmla="*/ 152 w 309"/>
                  <a:gd name="T57" fmla="*/ 39 h 109"/>
                  <a:gd name="T58" fmla="*/ 181 w 309"/>
                  <a:gd name="T59" fmla="*/ 33 h 109"/>
                  <a:gd name="T60" fmla="*/ 203 w 309"/>
                  <a:gd name="T61" fmla="*/ 25 h 109"/>
                  <a:gd name="T62" fmla="*/ 216 w 309"/>
                  <a:gd name="T63" fmla="*/ 21 h 109"/>
                  <a:gd name="T64" fmla="*/ 230 w 309"/>
                  <a:gd name="T65" fmla="*/ 16 h 109"/>
                  <a:gd name="T66" fmla="*/ 245 w 309"/>
                  <a:gd name="T67" fmla="*/ 11 h 109"/>
                  <a:gd name="T68" fmla="*/ 257 w 309"/>
                  <a:gd name="T69" fmla="*/ 6 h 109"/>
                  <a:gd name="T70" fmla="*/ 272 w 309"/>
                  <a:gd name="T71" fmla="*/ 3 h 109"/>
                  <a:gd name="T72" fmla="*/ 284 w 309"/>
                  <a:gd name="T73" fmla="*/ 0 h 109"/>
                  <a:gd name="T74" fmla="*/ 294 w 309"/>
                  <a:gd name="T75" fmla="*/ 1 h 109"/>
                  <a:gd name="T76" fmla="*/ 301 w 309"/>
                  <a:gd name="T77" fmla="*/ 6 h 109"/>
                  <a:gd name="T78" fmla="*/ 309 w 309"/>
                  <a:gd name="T79" fmla="*/ 14 h 109"/>
                  <a:gd name="T80" fmla="*/ 309 w 309"/>
                  <a:gd name="T81" fmla="*/ 25 h 109"/>
                  <a:gd name="T82" fmla="*/ 309 w 309"/>
                  <a:gd name="T83" fmla="*/ 25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309" h="109">
                    <a:moveTo>
                      <a:pt x="309" y="25"/>
                    </a:moveTo>
                    <a:lnTo>
                      <a:pt x="306" y="37"/>
                    </a:lnTo>
                    <a:lnTo>
                      <a:pt x="296" y="46"/>
                    </a:lnTo>
                    <a:lnTo>
                      <a:pt x="284" y="54"/>
                    </a:lnTo>
                    <a:lnTo>
                      <a:pt x="267" y="62"/>
                    </a:lnTo>
                    <a:lnTo>
                      <a:pt x="250" y="68"/>
                    </a:lnTo>
                    <a:lnTo>
                      <a:pt x="230" y="75"/>
                    </a:lnTo>
                    <a:lnTo>
                      <a:pt x="208" y="80"/>
                    </a:lnTo>
                    <a:lnTo>
                      <a:pt x="186" y="85"/>
                    </a:lnTo>
                    <a:lnTo>
                      <a:pt x="167" y="91"/>
                    </a:lnTo>
                    <a:lnTo>
                      <a:pt x="147" y="96"/>
                    </a:lnTo>
                    <a:lnTo>
                      <a:pt x="135" y="99"/>
                    </a:lnTo>
                    <a:lnTo>
                      <a:pt x="122" y="102"/>
                    </a:lnTo>
                    <a:lnTo>
                      <a:pt x="110" y="103"/>
                    </a:lnTo>
                    <a:lnTo>
                      <a:pt x="95" y="105"/>
                    </a:lnTo>
                    <a:lnTo>
                      <a:pt x="83" y="107"/>
                    </a:lnTo>
                    <a:lnTo>
                      <a:pt x="69" y="108"/>
                    </a:lnTo>
                    <a:lnTo>
                      <a:pt x="54" y="108"/>
                    </a:lnTo>
                    <a:lnTo>
                      <a:pt x="39" y="109"/>
                    </a:lnTo>
                    <a:lnTo>
                      <a:pt x="24" y="109"/>
                    </a:lnTo>
                    <a:lnTo>
                      <a:pt x="7" y="108"/>
                    </a:lnTo>
                    <a:lnTo>
                      <a:pt x="0" y="93"/>
                    </a:lnTo>
                    <a:lnTo>
                      <a:pt x="5" y="81"/>
                    </a:lnTo>
                    <a:lnTo>
                      <a:pt x="17" y="71"/>
                    </a:lnTo>
                    <a:lnTo>
                      <a:pt x="37" y="63"/>
                    </a:lnTo>
                    <a:lnTo>
                      <a:pt x="64" y="56"/>
                    </a:lnTo>
                    <a:lnTo>
                      <a:pt x="93" y="51"/>
                    </a:lnTo>
                    <a:lnTo>
                      <a:pt x="122" y="45"/>
                    </a:lnTo>
                    <a:lnTo>
                      <a:pt x="152" y="39"/>
                    </a:lnTo>
                    <a:lnTo>
                      <a:pt x="181" y="33"/>
                    </a:lnTo>
                    <a:lnTo>
                      <a:pt x="203" y="25"/>
                    </a:lnTo>
                    <a:lnTo>
                      <a:pt x="216" y="21"/>
                    </a:lnTo>
                    <a:lnTo>
                      <a:pt x="230" y="16"/>
                    </a:lnTo>
                    <a:lnTo>
                      <a:pt x="245" y="11"/>
                    </a:lnTo>
                    <a:lnTo>
                      <a:pt x="257" y="6"/>
                    </a:lnTo>
                    <a:lnTo>
                      <a:pt x="272" y="3"/>
                    </a:lnTo>
                    <a:lnTo>
                      <a:pt x="284" y="0"/>
                    </a:lnTo>
                    <a:lnTo>
                      <a:pt x="294" y="1"/>
                    </a:lnTo>
                    <a:lnTo>
                      <a:pt x="301" y="6"/>
                    </a:lnTo>
                    <a:lnTo>
                      <a:pt x="309" y="14"/>
                    </a:lnTo>
                    <a:lnTo>
                      <a:pt x="309" y="25"/>
                    </a:lnTo>
                    <a:lnTo>
                      <a:pt x="309" y="25"/>
                    </a:lnTo>
                    <a:close/>
                  </a:path>
                </a:pathLst>
              </a:custGeom>
              <a:solidFill>
                <a:srgbClr val="D18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0666" name="Freeform 74"/>
              <p:cNvSpPr>
                <a:spLocks/>
              </p:cNvSpPr>
              <p:nvPr/>
            </p:nvSpPr>
            <p:spPr bwMode="auto">
              <a:xfrm>
                <a:off x="1839" y="4058"/>
                <a:ext cx="451" cy="176"/>
              </a:xfrm>
              <a:custGeom>
                <a:avLst/>
                <a:gdLst>
                  <a:gd name="T0" fmla="*/ 345 w 451"/>
                  <a:gd name="T1" fmla="*/ 0 h 176"/>
                  <a:gd name="T2" fmla="*/ 355 w 451"/>
                  <a:gd name="T3" fmla="*/ 14 h 176"/>
                  <a:gd name="T4" fmla="*/ 367 w 451"/>
                  <a:gd name="T5" fmla="*/ 27 h 176"/>
                  <a:gd name="T6" fmla="*/ 384 w 451"/>
                  <a:gd name="T7" fmla="*/ 41 h 176"/>
                  <a:gd name="T8" fmla="*/ 404 w 451"/>
                  <a:gd name="T9" fmla="*/ 53 h 176"/>
                  <a:gd name="T10" fmla="*/ 421 w 451"/>
                  <a:gd name="T11" fmla="*/ 66 h 176"/>
                  <a:gd name="T12" fmla="*/ 436 w 451"/>
                  <a:gd name="T13" fmla="*/ 80 h 176"/>
                  <a:gd name="T14" fmla="*/ 446 w 451"/>
                  <a:gd name="T15" fmla="*/ 93 h 176"/>
                  <a:gd name="T16" fmla="*/ 451 w 451"/>
                  <a:gd name="T17" fmla="*/ 107 h 176"/>
                  <a:gd name="T18" fmla="*/ 443 w 451"/>
                  <a:gd name="T19" fmla="*/ 123 h 176"/>
                  <a:gd name="T20" fmla="*/ 426 w 451"/>
                  <a:gd name="T21" fmla="*/ 139 h 176"/>
                  <a:gd name="T22" fmla="*/ 409 w 451"/>
                  <a:gd name="T23" fmla="*/ 148 h 176"/>
                  <a:gd name="T24" fmla="*/ 389 w 451"/>
                  <a:gd name="T25" fmla="*/ 156 h 176"/>
                  <a:gd name="T26" fmla="*/ 370 w 451"/>
                  <a:gd name="T27" fmla="*/ 162 h 176"/>
                  <a:gd name="T28" fmla="*/ 348 w 451"/>
                  <a:gd name="T29" fmla="*/ 168 h 176"/>
                  <a:gd name="T30" fmla="*/ 328 w 451"/>
                  <a:gd name="T31" fmla="*/ 171 h 176"/>
                  <a:gd name="T32" fmla="*/ 306 w 451"/>
                  <a:gd name="T33" fmla="*/ 173 h 176"/>
                  <a:gd name="T34" fmla="*/ 284 w 451"/>
                  <a:gd name="T35" fmla="*/ 176 h 176"/>
                  <a:gd name="T36" fmla="*/ 262 w 451"/>
                  <a:gd name="T37" fmla="*/ 176 h 176"/>
                  <a:gd name="T38" fmla="*/ 240 w 451"/>
                  <a:gd name="T39" fmla="*/ 174 h 176"/>
                  <a:gd name="T40" fmla="*/ 220 w 451"/>
                  <a:gd name="T41" fmla="*/ 171 h 176"/>
                  <a:gd name="T42" fmla="*/ 196 w 451"/>
                  <a:gd name="T43" fmla="*/ 165 h 176"/>
                  <a:gd name="T44" fmla="*/ 171 w 451"/>
                  <a:gd name="T45" fmla="*/ 158 h 176"/>
                  <a:gd name="T46" fmla="*/ 147 w 451"/>
                  <a:gd name="T47" fmla="*/ 152 h 176"/>
                  <a:gd name="T48" fmla="*/ 122 w 451"/>
                  <a:gd name="T49" fmla="*/ 145 h 176"/>
                  <a:gd name="T50" fmla="*/ 98 w 451"/>
                  <a:gd name="T51" fmla="*/ 137 h 176"/>
                  <a:gd name="T52" fmla="*/ 76 w 451"/>
                  <a:gd name="T53" fmla="*/ 128 h 176"/>
                  <a:gd name="T54" fmla="*/ 54 w 451"/>
                  <a:gd name="T55" fmla="*/ 118 h 176"/>
                  <a:gd name="T56" fmla="*/ 34 w 451"/>
                  <a:gd name="T57" fmla="*/ 108 h 176"/>
                  <a:gd name="T58" fmla="*/ 17 w 451"/>
                  <a:gd name="T59" fmla="*/ 98 h 176"/>
                  <a:gd name="T60" fmla="*/ 0 w 451"/>
                  <a:gd name="T61" fmla="*/ 85 h 176"/>
                  <a:gd name="T62" fmla="*/ 41 w 451"/>
                  <a:gd name="T63" fmla="*/ 85 h 176"/>
                  <a:gd name="T64" fmla="*/ 80 w 451"/>
                  <a:gd name="T65" fmla="*/ 81 h 176"/>
                  <a:gd name="T66" fmla="*/ 120 w 451"/>
                  <a:gd name="T67" fmla="*/ 75 h 176"/>
                  <a:gd name="T68" fmla="*/ 154 w 451"/>
                  <a:gd name="T69" fmla="*/ 67 h 176"/>
                  <a:gd name="T70" fmla="*/ 191 w 451"/>
                  <a:gd name="T71" fmla="*/ 57 h 176"/>
                  <a:gd name="T72" fmla="*/ 223 w 451"/>
                  <a:gd name="T73" fmla="*/ 46 h 176"/>
                  <a:gd name="T74" fmla="*/ 257 w 451"/>
                  <a:gd name="T75" fmla="*/ 35 h 176"/>
                  <a:gd name="T76" fmla="*/ 286 w 451"/>
                  <a:gd name="T77" fmla="*/ 22 h 176"/>
                  <a:gd name="T78" fmla="*/ 318 w 451"/>
                  <a:gd name="T79" fmla="*/ 11 h 176"/>
                  <a:gd name="T80" fmla="*/ 345 w 451"/>
                  <a:gd name="T81" fmla="*/ 0 h 176"/>
                  <a:gd name="T82" fmla="*/ 345 w 451"/>
                  <a:gd name="T83" fmla="*/ 0 h 1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51" h="176">
                    <a:moveTo>
                      <a:pt x="345" y="0"/>
                    </a:moveTo>
                    <a:lnTo>
                      <a:pt x="355" y="14"/>
                    </a:lnTo>
                    <a:lnTo>
                      <a:pt x="367" y="27"/>
                    </a:lnTo>
                    <a:lnTo>
                      <a:pt x="384" y="41"/>
                    </a:lnTo>
                    <a:lnTo>
                      <a:pt x="404" y="53"/>
                    </a:lnTo>
                    <a:lnTo>
                      <a:pt x="421" y="66"/>
                    </a:lnTo>
                    <a:lnTo>
                      <a:pt x="436" y="80"/>
                    </a:lnTo>
                    <a:lnTo>
                      <a:pt x="446" y="93"/>
                    </a:lnTo>
                    <a:lnTo>
                      <a:pt x="451" y="107"/>
                    </a:lnTo>
                    <a:lnTo>
                      <a:pt x="443" y="123"/>
                    </a:lnTo>
                    <a:lnTo>
                      <a:pt x="426" y="139"/>
                    </a:lnTo>
                    <a:lnTo>
                      <a:pt x="409" y="148"/>
                    </a:lnTo>
                    <a:lnTo>
                      <a:pt x="389" y="156"/>
                    </a:lnTo>
                    <a:lnTo>
                      <a:pt x="370" y="162"/>
                    </a:lnTo>
                    <a:lnTo>
                      <a:pt x="348" y="168"/>
                    </a:lnTo>
                    <a:lnTo>
                      <a:pt x="328" y="171"/>
                    </a:lnTo>
                    <a:lnTo>
                      <a:pt x="306" y="173"/>
                    </a:lnTo>
                    <a:lnTo>
                      <a:pt x="284" y="176"/>
                    </a:lnTo>
                    <a:lnTo>
                      <a:pt x="262" y="176"/>
                    </a:lnTo>
                    <a:lnTo>
                      <a:pt x="240" y="174"/>
                    </a:lnTo>
                    <a:lnTo>
                      <a:pt x="220" y="171"/>
                    </a:lnTo>
                    <a:lnTo>
                      <a:pt x="196" y="165"/>
                    </a:lnTo>
                    <a:lnTo>
                      <a:pt x="171" y="158"/>
                    </a:lnTo>
                    <a:lnTo>
                      <a:pt x="147" y="152"/>
                    </a:lnTo>
                    <a:lnTo>
                      <a:pt x="122" y="145"/>
                    </a:lnTo>
                    <a:lnTo>
                      <a:pt x="98" y="137"/>
                    </a:lnTo>
                    <a:lnTo>
                      <a:pt x="76" y="128"/>
                    </a:lnTo>
                    <a:lnTo>
                      <a:pt x="54" y="118"/>
                    </a:lnTo>
                    <a:lnTo>
                      <a:pt x="34" y="108"/>
                    </a:lnTo>
                    <a:lnTo>
                      <a:pt x="17" y="98"/>
                    </a:lnTo>
                    <a:lnTo>
                      <a:pt x="0" y="85"/>
                    </a:lnTo>
                    <a:lnTo>
                      <a:pt x="41" y="85"/>
                    </a:lnTo>
                    <a:lnTo>
                      <a:pt x="80" y="81"/>
                    </a:lnTo>
                    <a:lnTo>
                      <a:pt x="120" y="75"/>
                    </a:lnTo>
                    <a:lnTo>
                      <a:pt x="154" y="67"/>
                    </a:lnTo>
                    <a:lnTo>
                      <a:pt x="191" y="57"/>
                    </a:lnTo>
                    <a:lnTo>
                      <a:pt x="223" y="46"/>
                    </a:lnTo>
                    <a:lnTo>
                      <a:pt x="257" y="35"/>
                    </a:lnTo>
                    <a:lnTo>
                      <a:pt x="286" y="22"/>
                    </a:lnTo>
                    <a:lnTo>
                      <a:pt x="318" y="11"/>
                    </a:lnTo>
                    <a:lnTo>
                      <a:pt x="345" y="0"/>
                    </a:lnTo>
                    <a:lnTo>
                      <a:pt x="345" y="0"/>
                    </a:lnTo>
                    <a:close/>
                  </a:path>
                </a:pathLst>
              </a:custGeom>
              <a:solidFill>
                <a:srgbClr val="B34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10667" name="Group 75"/>
              <p:cNvGrpSpPr>
                <a:grpSpLocks/>
              </p:cNvGrpSpPr>
              <p:nvPr/>
            </p:nvGrpSpPr>
            <p:grpSpPr bwMode="auto">
              <a:xfrm rot="-665025">
                <a:off x="1241" y="3611"/>
                <a:ext cx="1166" cy="666"/>
                <a:chOff x="1226" y="3481"/>
                <a:chExt cx="1166" cy="666"/>
              </a:xfrm>
            </p:grpSpPr>
            <p:sp>
              <p:nvSpPr>
                <p:cNvPr id="110668" name="Freeform 76"/>
                <p:cNvSpPr>
                  <a:spLocks/>
                </p:cNvSpPr>
                <p:nvPr/>
              </p:nvSpPr>
              <p:spPr bwMode="auto">
                <a:xfrm>
                  <a:off x="1439" y="3481"/>
                  <a:ext cx="892" cy="666"/>
                </a:xfrm>
                <a:custGeom>
                  <a:avLst/>
                  <a:gdLst>
                    <a:gd name="T0" fmla="*/ 620 w 892"/>
                    <a:gd name="T1" fmla="*/ 342 h 666"/>
                    <a:gd name="T2" fmla="*/ 622 w 892"/>
                    <a:gd name="T3" fmla="*/ 394 h 666"/>
                    <a:gd name="T4" fmla="*/ 637 w 892"/>
                    <a:gd name="T5" fmla="*/ 448 h 666"/>
                    <a:gd name="T6" fmla="*/ 676 w 892"/>
                    <a:gd name="T7" fmla="*/ 496 h 666"/>
                    <a:gd name="T8" fmla="*/ 755 w 892"/>
                    <a:gd name="T9" fmla="*/ 534 h 666"/>
                    <a:gd name="T10" fmla="*/ 828 w 892"/>
                    <a:gd name="T11" fmla="*/ 557 h 666"/>
                    <a:gd name="T12" fmla="*/ 858 w 892"/>
                    <a:gd name="T13" fmla="*/ 578 h 666"/>
                    <a:gd name="T14" fmla="*/ 882 w 892"/>
                    <a:gd name="T15" fmla="*/ 602 h 666"/>
                    <a:gd name="T16" fmla="*/ 892 w 892"/>
                    <a:gd name="T17" fmla="*/ 628 h 666"/>
                    <a:gd name="T18" fmla="*/ 882 w 892"/>
                    <a:gd name="T19" fmla="*/ 654 h 666"/>
                    <a:gd name="T20" fmla="*/ 850 w 892"/>
                    <a:gd name="T21" fmla="*/ 647 h 666"/>
                    <a:gd name="T22" fmla="*/ 809 w 892"/>
                    <a:gd name="T23" fmla="*/ 608 h 666"/>
                    <a:gd name="T24" fmla="*/ 762 w 892"/>
                    <a:gd name="T25" fmla="*/ 568 h 666"/>
                    <a:gd name="T26" fmla="*/ 711 w 892"/>
                    <a:gd name="T27" fmla="*/ 530 h 666"/>
                    <a:gd name="T28" fmla="*/ 649 w 892"/>
                    <a:gd name="T29" fmla="*/ 496 h 666"/>
                    <a:gd name="T30" fmla="*/ 598 w 892"/>
                    <a:gd name="T31" fmla="*/ 464 h 666"/>
                    <a:gd name="T32" fmla="*/ 583 w 892"/>
                    <a:gd name="T33" fmla="*/ 426 h 666"/>
                    <a:gd name="T34" fmla="*/ 586 w 892"/>
                    <a:gd name="T35" fmla="*/ 388 h 666"/>
                    <a:gd name="T36" fmla="*/ 590 w 892"/>
                    <a:gd name="T37" fmla="*/ 349 h 666"/>
                    <a:gd name="T38" fmla="*/ 586 w 892"/>
                    <a:gd name="T39" fmla="*/ 310 h 666"/>
                    <a:gd name="T40" fmla="*/ 541 w 892"/>
                    <a:gd name="T41" fmla="*/ 256 h 666"/>
                    <a:gd name="T42" fmla="*/ 463 w 892"/>
                    <a:gd name="T43" fmla="*/ 186 h 666"/>
                    <a:gd name="T44" fmla="*/ 358 w 892"/>
                    <a:gd name="T45" fmla="*/ 120 h 666"/>
                    <a:gd name="T46" fmla="*/ 230 w 892"/>
                    <a:gd name="T47" fmla="*/ 64 h 666"/>
                    <a:gd name="T48" fmla="*/ 83 w 892"/>
                    <a:gd name="T49" fmla="*/ 24 h 666"/>
                    <a:gd name="T50" fmla="*/ 37 w 892"/>
                    <a:gd name="T51" fmla="*/ 2 h 666"/>
                    <a:gd name="T52" fmla="*/ 108 w 892"/>
                    <a:gd name="T53" fmla="*/ 2 h 666"/>
                    <a:gd name="T54" fmla="*/ 179 w 892"/>
                    <a:gd name="T55" fmla="*/ 18 h 666"/>
                    <a:gd name="T56" fmla="*/ 245 w 892"/>
                    <a:gd name="T57" fmla="*/ 42 h 666"/>
                    <a:gd name="T58" fmla="*/ 306 w 892"/>
                    <a:gd name="T59" fmla="*/ 68 h 666"/>
                    <a:gd name="T60" fmla="*/ 367 w 892"/>
                    <a:gd name="T61" fmla="*/ 101 h 666"/>
                    <a:gd name="T62" fmla="*/ 434 w 892"/>
                    <a:gd name="T63" fmla="*/ 146 h 666"/>
                    <a:gd name="T64" fmla="*/ 497 w 892"/>
                    <a:gd name="T65" fmla="*/ 193 h 666"/>
                    <a:gd name="T66" fmla="*/ 551 w 892"/>
                    <a:gd name="T67" fmla="*/ 241 h 666"/>
                    <a:gd name="T68" fmla="*/ 598 w 892"/>
                    <a:gd name="T69" fmla="*/ 290 h 666"/>
                    <a:gd name="T70" fmla="*/ 617 w 892"/>
                    <a:gd name="T71" fmla="*/ 317 h 6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892" h="666">
                      <a:moveTo>
                        <a:pt x="617" y="316"/>
                      </a:moveTo>
                      <a:lnTo>
                        <a:pt x="620" y="342"/>
                      </a:lnTo>
                      <a:lnTo>
                        <a:pt x="620" y="368"/>
                      </a:lnTo>
                      <a:lnTo>
                        <a:pt x="622" y="394"/>
                      </a:lnTo>
                      <a:lnTo>
                        <a:pt x="627" y="422"/>
                      </a:lnTo>
                      <a:lnTo>
                        <a:pt x="637" y="448"/>
                      </a:lnTo>
                      <a:lnTo>
                        <a:pt x="652" y="473"/>
                      </a:lnTo>
                      <a:lnTo>
                        <a:pt x="676" y="496"/>
                      </a:lnTo>
                      <a:lnTo>
                        <a:pt x="711" y="517"/>
                      </a:lnTo>
                      <a:lnTo>
                        <a:pt x="755" y="534"/>
                      </a:lnTo>
                      <a:lnTo>
                        <a:pt x="811" y="546"/>
                      </a:lnTo>
                      <a:lnTo>
                        <a:pt x="828" y="557"/>
                      </a:lnTo>
                      <a:lnTo>
                        <a:pt x="845" y="567"/>
                      </a:lnTo>
                      <a:lnTo>
                        <a:pt x="858" y="578"/>
                      </a:lnTo>
                      <a:lnTo>
                        <a:pt x="872" y="590"/>
                      </a:lnTo>
                      <a:lnTo>
                        <a:pt x="882" y="602"/>
                      </a:lnTo>
                      <a:lnTo>
                        <a:pt x="890" y="615"/>
                      </a:lnTo>
                      <a:lnTo>
                        <a:pt x="892" y="628"/>
                      </a:lnTo>
                      <a:lnTo>
                        <a:pt x="890" y="640"/>
                      </a:lnTo>
                      <a:lnTo>
                        <a:pt x="882" y="654"/>
                      </a:lnTo>
                      <a:lnTo>
                        <a:pt x="870" y="666"/>
                      </a:lnTo>
                      <a:lnTo>
                        <a:pt x="850" y="647"/>
                      </a:lnTo>
                      <a:lnTo>
                        <a:pt x="831" y="628"/>
                      </a:lnTo>
                      <a:lnTo>
                        <a:pt x="809" y="608"/>
                      </a:lnTo>
                      <a:lnTo>
                        <a:pt x="787" y="589"/>
                      </a:lnTo>
                      <a:lnTo>
                        <a:pt x="762" y="568"/>
                      </a:lnTo>
                      <a:lnTo>
                        <a:pt x="738" y="550"/>
                      </a:lnTo>
                      <a:lnTo>
                        <a:pt x="711" y="530"/>
                      </a:lnTo>
                      <a:lnTo>
                        <a:pt x="681" y="513"/>
                      </a:lnTo>
                      <a:lnTo>
                        <a:pt x="649" y="496"/>
                      </a:lnTo>
                      <a:lnTo>
                        <a:pt x="617" y="481"/>
                      </a:lnTo>
                      <a:lnTo>
                        <a:pt x="598" y="464"/>
                      </a:lnTo>
                      <a:lnTo>
                        <a:pt x="588" y="446"/>
                      </a:lnTo>
                      <a:lnTo>
                        <a:pt x="583" y="426"/>
                      </a:lnTo>
                      <a:lnTo>
                        <a:pt x="583" y="407"/>
                      </a:lnTo>
                      <a:lnTo>
                        <a:pt x="586" y="388"/>
                      </a:lnTo>
                      <a:lnTo>
                        <a:pt x="588" y="368"/>
                      </a:lnTo>
                      <a:lnTo>
                        <a:pt x="590" y="349"/>
                      </a:lnTo>
                      <a:lnTo>
                        <a:pt x="590" y="329"/>
                      </a:lnTo>
                      <a:lnTo>
                        <a:pt x="586" y="310"/>
                      </a:lnTo>
                      <a:lnTo>
                        <a:pt x="573" y="290"/>
                      </a:lnTo>
                      <a:lnTo>
                        <a:pt x="541" y="256"/>
                      </a:lnTo>
                      <a:lnTo>
                        <a:pt x="505" y="221"/>
                      </a:lnTo>
                      <a:lnTo>
                        <a:pt x="463" y="186"/>
                      </a:lnTo>
                      <a:lnTo>
                        <a:pt x="414" y="152"/>
                      </a:lnTo>
                      <a:lnTo>
                        <a:pt x="358" y="120"/>
                      </a:lnTo>
                      <a:lnTo>
                        <a:pt x="296" y="90"/>
                      </a:lnTo>
                      <a:lnTo>
                        <a:pt x="230" y="64"/>
                      </a:lnTo>
                      <a:lnTo>
                        <a:pt x="159" y="42"/>
                      </a:lnTo>
                      <a:lnTo>
                        <a:pt x="83" y="24"/>
                      </a:lnTo>
                      <a:lnTo>
                        <a:pt x="0" y="12"/>
                      </a:lnTo>
                      <a:lnTo>
                        <a:pt x="37" y="2"/>
                      </a:lnTo>
                      <a:lnTo>
                        <a:pt x="73" y="0"/>
                      </a:lnTo>
                      <a:lnTo>
                        <a:pt x="108" y="2"/>
                      </a:lnTo>
                      <a:lnTo>
                        <a:pt x="144" y="9"/>
                      </a:lnTo>
                      <a:lnTo>
                        <a:pt x="179" y="18"/>
                      </a:lnTo>
                      <a:lnTo>
                        <a:pt x="211" y="30"/>
                      </a:lnTo>
                      <a:lnTo>
                        <a:pt x="245" y="42"/>
                      </a:lnTo>
                      <a:lnTo>
                        <a:pt x="277" y="56"/>
                      </a:lnTo>
                      <a:lnTo>
                        <a:pt x="306" y="68"/>
                      </a:lnTo>
                      <a:lnTo>
                        <a:pt x="333" y="78"/>
                      </a:lnTo>
                      <a:lnTo>
                        <a:pt x="367" y="101"/>
                      </a:lnTo>
                      <a:lnTo>
                        <a:pt x="402" y="124"/>
                      </a:lnTo>
                      <a:lnTo>
                        <a:pt x="434" y="146"/>
                      </a:lnTo>
                      <a:lnTo>
                        <a:pt x="465" y="169"/>
                      </a:lnTo>
                      <a:lnTo>
                        <a:pt x="497" y="193"/>
                      </a:lnTo>
                      <a:lnTo>
                        <a:pt x="524" y="216"/>
                      </a:lnTo>
                      <a:lnTo>
                        <a:pt x="551" y="241"/>
                      </a:lnTo>
                      <a:lnTo>
                        <a:pt x="576" y="265"/>
                      </a:lnTo>
                      <a:lnTo>
                        <a:pt x="598" y="290"/>
                      </a:lnTo>
                      <a:lnTo>
                        <a:pt x="617" y="317"/>
                      </a:lnTo>
                      <a:lnTo>
                        <a:pt x="617" y="317"/>
                      </a:lnTo>
                      <a:lnTo>
                        <a:pt x="617" y="316"/>
                      </a:lnTo>
                      <a:close/>
                    </a:path>
                  </a:pathLst>
                </a:custGeom>
                <a:solidFill>
                  <a:srgbClr val="D1843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0669" name="Freeform 77"/>
                <p:cNvSpPr>
                  <a:spLocks/>
                </p:cNvSpPr>
                <p:nvPr/>
              </p:nvSpPr>
              <p:spPr bwMode="auto">
                <a:xfrm>
                  <a:off x="1632" y="3483"/>
                  <a:ext cx="760" cy="603"/>
                </a:xfrm>
                <a:custGeom>
                  <a:avLst/>
                  <a:gdLst>
                    <a:gd name="T0" fmla="*/ 378 w 760"/>
                    <a:gd name="T1" fmla="*/ 139 h 603"/>
                    <a:gd name="T2" fmla="*/ 417 w 760"/>
                    <a:gd name="T3" fmla="*/ 188 h 603"/>
                    <a:gd name="T4" fmla="*/ 447 w 760"/>
                    <a:gd name="T5" fmla="*/ 244 h 603"/>
                    <a:gd name="T6" fmla="*/ 471 w 760"/>
                    <a:gd name="T7" fmla="*/ 303 h 603"/>
                    <a:gd name="T8" fmla="*/ 491 w 760"/>
                    <a:gd name="T9" fmla="*/ 363 h 603"/>
                    <a:gd name="T10" fmla="*/ 508 w 760"/>
                    <a:gd name="T11" fmla="*/ 402 h 603"/>
                    <a:gd name="T12" fmla="*/ 520 w 760"/>
                    <a:gd name="T13" fmla="*/ 421 h 603"/>
                    <a:gd name="T14" fmla="*/ 527 w 760"/>
                    <a:gd name="T15" fmla="*/ 442 h 603"/>
                    <a:gd name="T16" fmla="*/ 542 w 760"/>
                    <a:gd name="T17" fmla="*/ 460 h 603"/>
                    <a:gd name="T18" fmla="*/ 562 w 760"/>
                    <a:gd name="T19" fmla="*/ 476 h 603"/>
                    <a:gd name="T20" fmla="*/ 579 w 760"/>
                    <a:gd name="T21" fmla="*/ 482 h 603"/>
                    <a:gd name="T22" fmla="*/ 581 w 760"/>
                    <a:gd name="T23" fmla="*/ 478 h 603"/>
                    <a:gd name="T24" fmla="*/ 584 w 760"/>
                    <a:gd name="T25" fmla="*/ 474 h 603"/>
                    <a:gd name="T26" fmla="*/ 581 w 760"/>
                    <a:gd name="T27" fmla="*/ 469 h 603"/>
                    <a:gd name="T28" fmla="*/ 581 w 760"/>
                    <a:gd name="T29" fmla="*/ 464 h 603"/>
                    <a:gd name="T30" fmla="*/ 606 w 760"/>
                    <a:gd name="T31" fmla="*/ 466 h 603"/>
                    <a:gd name="T32" fmla="*/ 645 w 760"/>
                    <a:gd name="T33" fmla="*/ 476 h 603"/>
                    <a:gd name="T34" fmla="*/ 679 w 760"/>
                    <a:gd name="T35" fmla="*/ 490 h 603"/>
                    <a:gd name="T36" fmla="*/ 711 w 760"/>
                    <a:gd name="T37" fmla="*/ 506 h 603"/>
                    <a:gd name="T38" fmla="*/ 738 w 760"/>
                    <a:gd name="T39" fmla="*/ 524 h 603"/>
                    <a:gd name="T40" fmla="*/ 755 w 760"/>
                    <a:gd name="T41" fmla="*/ 540 h 603"/>
                    <a:gd name="T42" fmla="*/ 760 w 760"/>
                    <a:gd name="T43" fmla="*/ 555 h 603"/>
                    <a:gd name="T44" fmla="*/ 755 w 760"/>
                    <a:gd name="T45" fmla="*/ 568 h 603"/>
                    <a:gd name="T46" fmla="*/ 748 w 760"/>
                    <a:gd name="T47" fmla="*/ 583 h 603"/>
                    <a:gd name="T48" fmla="*/ 738 w 760"/>
                    <a:gd name="T49" fmla="*/ 596 h 603"/>
                    <a:gd name="T50" fmla="*/ 719 w 760"/>
                    <a:gd name="T51" fmla="*/ 587 h 603"/>
                    <a:gd name="T52" fmla="*/ 677 w 760"/>
                    <a:gd name="T53" fmla="*/ 557 h 603"/>
                    <a:gd name="T54" fmla="*/ 628 w 760"/>
                    <a:gd name="T55" fmla="*/ 530 h 603"/>
                    <a:gd name="T56" fmla="*/ 572 w 760"/>
                    <a:gd name="T57" fmla="*/ 503 h 603"/>
                    <a:gd name="T58" fmla="*/ 515 w 760"/>
                    <a:gd name="T59" fmla="*/ 478 h 603"/>
                    <a:gd name="T60" fmla="*/ 491 w 760"/>
                    <a:gd name="T61" fmla="*/ 416 h 603"/>
                    <a:gd name="T62" fmla="*/ 459 w 760"/>
                    <a:gd name="T63" fmla="*/ 320 h 603"/>
                    <a:gd name="T64" fmla="*/ 388 w 760"/>
                    <a:gd name="T65" fmla="*/ 232 h 603"/>
                    <a:gd name="T66" fmla="*/ 285 w 760"/>
                    <a:gd name="T67" fmla="*/ 151 h 603"/>
                    <a:gd name="T68" fmla="*/ 167 w 760"/>
                    <a:gd name="T69" fmla="*/ 75 h 603"/>
                    <a:gd name="T70" fmla="*/ 0 w 760"/>
                    <a:gd name="T71" fmla="*/ 0 h 603"/>
                    <a:gd name="T72" fmla="*/ 91 w 760"/>
                    <a:gd name="T73" fmla="*/ 7 h 603"/>
                    <a:gd name="T74" fmla="*/ 174 w 760"/>
                    <a:gd name="T75" fmla="*/ 23 h 603"/>
                    <a:gd name="T76" fmla="*/ 250 w 760"/>
                    <a:gd name="T77" fmla="*/ 48 h 603"/>
                    <a:gd name="T78" fmla="*/ 312 w 760"/>
                    <a:gd name="T79" fmla="*/ 80 h 603"/>
                    <a:gd name="T80" fmla="*/ 353 w 760"/>
                    <a:gd name="T81" fmla="*/ 117 h 6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760" h="603">
                      <a:moveTo>
                        <a:pt x="353" y="117"/>
                      </a:moveTo>
                      <a:lnTo>
                        <a:pt x="378" y="139"/>
                      </a:lnTo>
                      <a:lnTo>
                        <a:pt x="400" y="163"/>
                      </a:lnTo>
                      <a:lnTo>
                        <a:pt x="417" y="188"/>
                      </a:lnTo>
                      <a:lnTo>
                        <a:pt x="434" y="215"/>
                      </a:lnTo>
                      <a:lnTo>
                        <a:pt x="447" y="244"/>
                      </a:lnTo>
                      <a:lnTo>
                        <a:pt x="459" y="274"/>
                      </a:lnTo>
                      <a:lnTo>
                        <a:pt x="471" y="303"/>
                      </a:lnTo>
                      <a:lnTo>
                        <a:pt x="481" y="333"/>
                      </a:lnTo>
                      <a:lnTo>
                        <a:pt x="491" y="363"/>
                      </a:lnTo>
                      <a:lnTo>
                        <a:pt x="500" y="391"/>
                      </a:lnTo>
                      <a:lnTo>
                        <a:pt x="508" y="402"/>
                      </a:lnTo>
                      <a:lnTo>
                        <a:pt x="515" y="411"/>
                      </a:lnTo>
                      <a:lnTo>
                        <a:pt x="520" y="421"/>
                      </a:lnTo>
                      <a:lnTo>
                        <a:pt x="522" y="431"/>
                      </a:lnTo>
                      <a:lnTo>
                        <a:pt x="527" y="442"/>
                      </a:lnTo>
                      <a:lnTo>
                        <a:pt x="535" y="451"/>
                      </a:lnTo>
                      <a:lnTo>
                        <a:pt x="542" y="460"/>
                      </a:lnTo>
                      <a:lnTo>
                        <a:pt x="549" y="468"/>
                      </a:lnTo>
                      <a:lnTo>
                        <a:pt x="562" y="476"/>
                      </a:lnTo>
                      <a:lnTo>
                        <a:pt x="574" y="483"/>
                      </a:lnTo>
                      <a:lnTo>
                        <a:pt x="579" y="482"/>
                      </a:lnTo>
                      <a:lnTo>
                        <a:pt x="581" y="479"/>
                      </a:lnTo>
                      <a:lnTo>
                        <a:pt x="581" y="478"/>
                      </a:lnTo>
                      <a:lnTo>
                        <a:pt x="584" y="476"/>
                      </a:lnTo>
                      <a:lnTo>
                        <a:pt x="584" y="474"/>
                      </a:lnTo>
                      <a:lnTo>
                        <a:pt x="581" y="471"/>
                      </a:lnTo>
                      <a:lnTo>
                        <a:pt x="581" y="469"/>
                      </a:lnTo>
                      <a:lnTo>
                        <a:pt x="581" y="467"/>
                      </a:lnTo>
                      <a:lnTo>
                        <a:pt x="581" y="464"/>
                      </a:lnTo>
                      <a:lnTo>
                        <a:pt x="581" y="462"/>
                      </a:lnTo>
                      <a:lnTo>
                        <a:pt x="606" y="466"/>
                      </a:lnTo>
                      <a:lnTo>
                        <a:pt x="625" y="470"/>
                      </a:lnTo>
                      <a:lnTo>
                        <a:pt x="645" y="476"/>
                      </a:lnTo>
                      <a:lnTo>
                        <a:pt x="662" y="482"/>
                      </a:lnTo>
                      <a:lnTo>
                        <a:pt x="679" y="490"/>
                      </a:lnTo>
                      <a:lnTo>
                        <a:pt x="694" y="498"/>
                      </a:lnTo>
                      <a:lnTo>
                        <a:pt x="711" y="506"/>
                      </a:lnTo>
                      <a:lnTo>
                        <a:pt x="723" y="515"/>
                      </a:lnTo>
                      <a:lnTo>
                        <a:pt x="738" y="524"/>
                      </a:lnTo>
                      <a:lnTo>
                        <a:pt x="750" y="532"/>
                      </a:lnTo>
                      <a:lnTo>
                        <a:pt x="755" y="540"/>
                      </a:lnTo>
                      <a:lnTo>
                        <a:pt x="758" y="547"/>
                      </a:lnTo>
                      <a:lnTo>
                        <a:pt x="760" y="555"/>
                      </a:lnTo>
                      <a:lnTo>
                        <a:pt x="758" y="562"/>
                      </a:lnTo>
                      <a:lnTo>
                        <a:pt x="755" y="568"/>
                      </a:lnTo>
                      <a:lnTo>
                        <a:pt x="753" y="576"/>
                      </a:lnTo>
                      <a:lnTo>
                        <a:pt x="748" y="583"/>
                      </a:lnTo>
                      <a:lnTo>
                        <a:pt x="743" y="590"/>
                      </a:lnTo>
                      <a:lnTo>
                        <a:pt x="738" y="596"/>
                      </a:lnTo>
                      <a:lnTo>
                        <a:pt x="733" y="603"/>
                      </a:lnTo>
                      <a:lnTo>
                        <a:pt x="719" y="587"/>
                      </a:lnTo>
                      <a:lnTo>
                        <a:pt x="699" y="572"/>
                      </a:lnTo>
                      <a:lnTo>
                        <a:pt x="677" y="557"/>
                      </a:lnTo>
                      <a:lnTo>
                        <a:pt x="655" y="543"/>
                      </a:lnTo>
                      <a:lnTo>
                        <a:pt x="628" y="530"/>
                      </a:lnTo>
                      <a:lnTo>
                        <a:pt x="601" y="516"/>
                      </a:lnTo>
                      <a:lnTo>
                        <a:pt x="572" y="503"/>
                      </a:lnTo>
                      <a:lnTo>
                        <a:pt x="545" y="491"/>
                      </a:lnTo>
                      <a:lnTo>
                        <a:pt x="515" y="478"/>
                      </a:lnTo>
                      <a:lnTo>
                        <a:pt x="486" y="467"/>
                      </a:lnTo>
                      <a:lnTo>
                        <a:pt x="491" y="416"/>
                      </a:lnTo>
                      <a:lnTo>
                        <a:pt x="481" y="367"/>
                      </a:lnTo>
                      <a:lnTo>
                        <a:pt x="459" y="320"/>
                      </a:lnTo>
                      <a:lnTo>
                        <a:pt x="427" y="276"/>
                      </a:lnTo>
                      <a:lnTo>
                        <a:pt x="388" y="232"/>
                      </a:lnTo>
                      <a:lnTo>
                        <a:pt x="339" y="191"/>
                      </a:lnTo>
                      <a:lnTo>
                        <a:pt x="285" y="151"/>
                      </a:lnTo>
                      <a:lnTo>
                        <a:pt x="226" y="112"/>
                      </a:lnTo>
                      <a:lnTo>
                        <a:pt x="167" y="75"/>
                      </a:lnTo>
                      <a:lnTo>
                        <a:pt x="103" y="38"/>
                      </a:lnTo>
                      <a:lnTo>
                        <a:pt x="0" y="0"/>
                      </a:lnTo>
                      <a:lnTo>
                        <a:pt x="47" y="3"/>
                      </a:lnTo>
                      <a:lnTo>
                        <a:pt x="91" y="7"/>
                      </a:lnTo>
                      <a:lnTo>
                        <a:pt x="133" y="14"/>
                      </a:lnTo>
                      <a:lnTo>
                        <a:pt x="174" y="23"/>
                      </a:lnTo>
                      <a:lnTo>
                        <a:pt x="214" y="35"/>
                      </a:lnTo>
                      <a:lnTo>
                        <a:pt x="250" y="48"/>
                      </a:lnTo>
                      <a:lnTo>
                        <a:pt x="282" y="63"/>
                      </a:lnTo>
                      <a:lnTo>
                        <a:pt x="312" y="80"/>
                      </a:lnTo>
                      <a:lnTo>
                        <a:pt x="336" y="99"/>
                      </a:lnTo>
                      <a:lnTo>
                        <a:pt x="353" y="117"/>
                      </a:lnTo>
                      <a:lnTo>
                        <a:pt x="353" y="117"/>
                      </a:lnTo>
                      <a:close/>
                    </a:path>
                  </a:pathLst>
                </a:custGeom>
                <a:solidFill>
                  <a:srgbClr val="B347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0670" name="Freeform 78"/>
                <p:cNvSpPr>
                  <a:spLocks/>
                </p:cNvSpPr>
                <p:nvPr/>
              </p:nvSpPr>
              <p:spPr bwMode="auto">
                <a:xfrm>
                  <a:off x="1226" y="3512"/>
                  <a:ext cx="818" cy="547"/>
                </a:xfrm>
                <a:custGeom>
                  <a:avLst/>
                  <a:gdLst>
                    <a:gd name="T0" fmla="*/ 752 w 818"/>
                    <a:gd name="T1" fmla="*/ 273 h 547"/>
                    <a:gd name="T2" fmla="*/ 762 w 818"/>
                    <a:gd name="T3" fmla="*/ 322 h 547"/>
                    <a:gd name="T4" fmla="*/ 762 w 818"/>
                    <a:gd name="T5" fmla="*/ 373 h 547"/>
                    <a:gd name="T6" fmla="*/ 747 w 818"/>
                    <a:gd name="T7" fmla="*/ 399 h 547"/>
                    <a:gd name="T8" fmla="*/ 715 w 818"/>
                    <a:gd name="T9" fmla="*/ 368 h 547"/>
                    <a:gd name="T10" fmla="*/ 688 w 818"/>
                    <a:gd name="T11" fmla="*/ 337 h 547"/>
                    <a:gd name="T12" fmla="*/ 654 w 818"/>
                    <a:gd name="T13" fmla="*/ 306 h 547"/>
                    <a:gd name="T14" fmla="*/ 794 w 818"/>
                    <a:gd name="T15" fmla="*/ 491 h 547"/>
                    <a:gd name="T16" fmla="*/ 723 w 818"/>
                    <a:gd name="T17" fmla="*/ 438 h 547"/>
                    <a:gd name="T18" fmla="*/ 654 w 818"/>
                    <a:gd name="T19" fmla="*/ 381 h 547"/>
                    <a:gd name="T20" fmla="*/ 576 w 818"/>
                    <a:gd name="T21" fmla="*/ 329 h 547"/>
                    <a:gd name="T22" fmla="*/ 774 w 818"/>
                    <a:gd name="T23" fmla="*/ 506 h 547"/>
                    <a:gd name="T24" fmla="*/ 764 w 818"/>
                    <a:gd name="T25" fmla="*/ 509 h 547"/>
                    <a:gd name="T26" fmla="*/ 754 w 818"/>
                    <a:gd name="T27" fmla="*/ 511 h 547"/>
                    <a:gd name="T28" fmla="*/ 745 w 818"/>
                    <a:gd name="T29" fmla="*/ 514 h 547"/>
                    <a:gd name="T30" fmla="*/ 691 w 818"/>
                    <a:gd name="T31" fmla="*/ 481 h 547"/>
                    <a:gd name="T32" fmla="*/ 602 w 818"/>
                    <a:gd name="T33" fmla="*/ 425 h 547"/>
                    <a:gd name="T34" fmla="*/ 512 w 818"/>
                    <a:gd name="T35" fmla="*/ 371 h 547"/>
                    <a:gd name="T36" fmla="*/ 441 w 818"/>
                    <a:gd name="T37" fmla="*/ 342 h 547"/>
                    <a:gd name="T38" fmla="*/ 522 w 818"/>
                    <a:gd name="T39" fmla="*/ 397 h 547"/>
                    <a:gd name="T40" fmla="*/ 607 w 818"/>
                    <a:gd name="T41" fmla="*/ 450 h 547"/>
                    <a:gd name="T42" fmla="*/ 691 w 818"/>
                    <a:gd name="T43" fmla="*/ 503 h 547"/>
                    <a:gd name="T44" fmla="*/ 598 w 818"/>
                    <a:gd name="T45" fmla="*/ 533 h 547"/>
                    <a:gd name="T46" fmla="*/ 502 w 818"/>
                    <a:gd name="T47" fmla="*/ 491 h 547"/>
                    <a:gd name="T48" fmla="*/ 419 w 818"/>
                    <a:gd name="T49" fmla="*/ 448 h 547"/>
                    <a:gd name="T50" fmla="*/ 323 w 818"/>
                    <a:gd name="T51" fmla="*/ 410 h 547"/>
                    <a:gd name="T52" fmla="*/ 277 w 818"/>
                    <a:gd name="T53" fmla="*/ 403 h 547"/>
                    <a:gd name="T54" fmla="*/ 272 w 818"/>
                    <a:gd name="T55" fmla="*/ 409 h 547"/>
                    <a:gd name="T56" fmla="*/ 277 w 818"/>
                    <a:gd name="T57" fmla="*/ 415 h 547"/>
                    <a:gd name="T58" fmla="*/ 316 w 818"/>
                    <a:gd name="T59" fmla="*/ 430 h 547"/>
                    <a:gd name="T60" fmla="*/ 406 w 818"/>
                    <a:gd name="T61" fmla="*/ 465 h 547"/>
                    <a:gd name="T62" fmla="*/ 485 w 818"/>
                    <a:gd name="T63" fmla="*/ 501 h 547"/>
                    <a:gd name="T64" fmla="*/ 566 w 818"/>
                    <a:gd name="T65" fmla="*/ 541 h 547"/>
                    <a:gd name="T66" fmla="*/ 316 w 818"/>
                    <a:gd name="T67" fmla="*/ 462 h 547"/>
                    <a:gd name="T68" fmla="*/ 127 w 818"/>
                    <a:gd name="T69" fmla="*/ 352 h 547"/>
                    <a:gd name="T70" fmla="*/ 14 w 818"/>
                    <a:gd name="T71" fmla="*/ 222 h 547"/>
                    <a:gd name="T72" fmla="*/ 4 w 818"/>
                    <a:gd name="T73" fmla="*/ 128 h 547"/>
                    <a:gd name="T74" fmla="*/ 26 w 818"/>
                    <a:gd name="T75" fmla="*/ 66 h 547"/>
                    <a:gd name="T76" fmla="*/ 76 w 818"/>
                    <a:gd name="T77" fmla="*/ 19 h 547"/>
                    <a:gd name="T78" fmla="*/ 215 w 818"/>
                    <a:gd name="T79" fmla="*/ 0 h 547"/>
                    <a:gd name="T80" fmla="*/ 436 w 818"/>
                    <a:gd name="T81" fmla="*/ 47 h 547"/>
                    <a:gd name="T82" fmla="*/ 607 w 818"/>
                    <a:gd name="T83" fmla="*/ 139 h 547"/>
                    <a:gd name="T84" fmla="*/ 730 w 818"/>
                    <a:gd name="T85" fmla="*/ 239 h 5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818" h="547">
                      <a:moveTo>
                        <a:pt x="730" y="239"/>
                      </a:moveTo>
                      <a:lnTo>
                        <a:pt x="742" y="256"/>
                      </a:lnTo>
                      <a:lnTo>
                        <a:pt x="752" y="273"/>
                      </a:lnTo>
                      <a:lnTo>
                        <a:pt x="757" y="289"/>
                      </a:lnTo>
                      <a:lnTo>
                        <a:pt x="759" y="306"/>
                      </a:lnTo>
                      <a:lnTo>
                        <a:pt x="762" y="322"/>
                      </a:lnTo>
                      <a:lnTo>
                        <a:pt x="762" y="338"/>
                      </a:lnTo>
                      <a:lnTo>
                        <a:pt x="762" y="355"/>
                      </a:lnTo>
                      <a:lnTo>
                        <a:pt x="762" y="373"/>
                      </a:lnTo>
                      <a:lnTo>
                        <a:pt x="762" y="391"/>
                      </a:lnTo>
                      <a:lnTo>
                        <a:pt x="759" y="409"/>
                      </a:lnTo>
                      <a:lnTo>
                        <a:pt x="747" y="399"/>
                      </a:lnTo>
                      <a:lnTo>
                        <a:pt x="737" y="389"/>
                      </a:lnTo>
                      <a:lnTo>
                        <a:pt x="725" y="378"/>
                      </a:lnTo>
                      <a:lnTo>
                        <a:pt x="715" y="368"/>
                      </a:lnTo>
                      <a:lnTo>
                        <a:pt x="708" y="358"/>
                      </a:lnTo>
                      <a:lnTo>
                        <a:pt x="698" y="347"/>
                      </a:lnTo>
                      <a:lnTo>
                        <a:pt x="688" y="337"/>
                      </a:lnTo>
                      <a:lnTo>
                        <a:pt x="678" y="326"/>
                      </a:lnTo>
                      <a:lnTo>
                        <a:pt x="666" y="317"/>
                      </a:lnTo>
                      <a:lnTo>
                        <a:pt x="654" y="306"/>
                      </a:lnTo>
                      <a:lnTo>
                        <a:pt x="634" y="314"/>
                      </a:lnTo>
                      <a:lnTo>
                        <a:pt x="818" y="491"/>
                      </a:lnTo>
                      <a:lnTo>
                        <a:pt x="794" y="491"/>
                      </a:lnTo>
                      <a:lnTo>
                        <a:pt x="769" y="474"/>
                      </a:lnTo>
                      <a:lnTo>
                        <a:pt x="745" y="456"/>
                      </a:lnTo>
                      <a:lnTo>
                        <a:pt x="723" y="438"/>
                      </a:lnTo>
                      <a:lnTo>
                        <a:pt x="701" y="418"/>
                      </a:lnTo>
                      <a:lnTo>
                        <a:pt x="676" y="400"/>
                      </a:lnTo>
                      <a:lnTo>
                        <a:pt x="654" y="381"/>
                      </a:lnTo>
                      <a:lnTo>
                        <a:pt x="629" y="363"/>
                      </a:lnTo>
                      <a:lnTo>
                        <a:pt x="605" y="345"/>
                      </a:lnTo>
                      <a:lnTo>
                        <a:pt x="576" y="329"/>
                      </a:lnTo>
                      <a:lnTo>
                        <a:pt x="546" y="314"/>
                      </a:lnTo>
                      <a:lnTo>
                        <a:pt x="546" y="330"/>
                      </a:lnTo>
                      <a:lnTo>
                        <a:pt x="774" y="506"/>
                      </a:lnTo>
                      <a:lnTo>
                        <a:pt x="772" y="507"/>
                      </a:lnTo>
                      <a:lnTo>
                        <a:pt x="769" y="509"/>
                      </a:lnTo>
                      <a:lnTo>
                        <a:pt x="764" y="509"/>
                      </a:lnTo>
                      <a:lnTo>
                        <a:pt x="762" y="510"/>
                      </a:lnTo>
                      <a:lnTo>
                        <a:pt x="757" y="511"/>
                      </a:lnTo>
                      <a:lnTo>
                        <a:pt x="754" y="511"/>
                      </a:lnTo>
                      <a:lnTo>
                        <a:pt x="750" y="512"/>
                      </a:lnTo>
                      <a:lnTo>
                        <a:pt x="747" y="513"/>
                      </a:lnTo>
                      <a:lnTo>
                        <a:pt x="745" y="514"/>
                      </a:lnTo>
                      <a:lnTo>
                        <a:pt x="742" y="515"/>
                      </a:lnTo>
                      <a:lnTo>
                        <a:pt x="718" y="498"/>
                      </a:lnTo>
                      <a:lnTo>
                        <a:pt x="691" y="481"/>
                      </a:lnTo>
                      <a:lnTo>
                        <a:pt x="661" y="463"/>
                      </a:lnTo>
                      <a:lnTo>
                        <a:pt x="634" y="443"/>
                      </a:lnTo>
                      <a:lnTo>
                        <a:pt x="602" y="425"/>
                      </a:lnTo>
                      <a:lnTo>
                        <a:pt x="573" y="407"/>
                      </a:lnTo>
                      <a:lnTo>
                        <a:pt x="544" y="389"/>
                      </a:lnTo>
                      <a:lnTo>
                        <a:pt x="512" y="371"/>
                      </a:lnTo>
                      <a:lnTo>
                        <a:pt x="482" y="354"/>
                      </a:lnTo>
                      <a:lnTo>
                        <a:pt x="451" y="338"/>
                      </a:lnTo>
                      <a:lnTo>
                        <a:pt x="441" y="342"/>
                      </a:lnTo>
                      <a:lnTo>
                        <a:pt x="465" y="361"/>
                      </a:lnTo>
                      <a:lnTo>
                        <a:pt x="492" y="378"/>
                      </a:lnTo>
                      <a:lnTo>
                        <a:pt x="522" y="397"/>
                      </a:lnTo>
                      <a:lnTo>
                        <a:pt x="549" y="415"/>
                      </a:lnTo>
                      <a:lnTo>
                        <a:pt x="578" y="433"/>
                      </a:lnTo>
                      <a:lnTo>
                        <a:pt x="607" y="450"/>
                      </a:lnTo>
                      <a:lnTo>
                        <a:pt x="637" y="467"/>
                      </a:lnTo>
                      <a:lnTo>
                        <a:pt x="664" y="486"/>
                      </a:lnTo>
                      <a:lnTo>
                        <a:pt x="691" y="503"/>
                      </a:lnTo>
                      <a:lnTo>
                        <a:pt x="715" y="520"/>
                      </a:lnTo>
                      <a:lnTo>
                        <a:pt x="598" y="547"/>
                      </a:lnTo>
                      <a:lnTo>
                        <a:pt x="598" y="533"/>
                      </a:lnTo>
                      <a:lnTo>
                        <a:pt x="563" y="520"/>
                      </a:lnTo>
                      <a:lnTo>
                        <a:pt x="531" y="506"/>
                      </a:lnTo>
                      <a:lnTo>
                        <a:pt x="502" y="491"/>
                      </a:lnTo>
                      <a:lnTo>
                        <a:pt x="475" y="477"/>
                      </a:lnTo>
                      <a:lnTo>
                        <a:pt x="448" y="462"/>
                      </a:lnTo>
                      <a:lnTo>
                        <a:pt x="419" y="448"/>
                      </a:lnTo>
                      <a:lnTo>
                        <a:pt x="389" y="434"/>
                      </a:lnTo>
                      <a:lnTo>
                        <a:pt x="357" y="422"/>
                      </a:lnTo>
                      <a:lnTo>
                        <a:pt x="323" y="410"/>
                      </a:lnTo>
                      <a:lnTo>
                        <a:pt x="281" y="400"/>
                      </a:lnTo>
                      <a:lnTo>
                        <a:pt x="279" y="401"/>
                      </a:lnTo>
                      <a:lnTo>
                        <a:pt x="277" y="403"/>
                      </a:lnTo>
                      <a:lnTo>
                        <a:pt x="274" y="405"/>
                      </a:lnTo>
                      <a:lnTo>
                        <a:pt x="272" y="407"/>
                      </a:lnTo>
                      <a:lnTo>
                        <a:pt x="272" y="409"/>
                      </a:lnTo>
                      <a:lnTo>
                        <a:pt x="272" y="411"/>
                      </a:lnTo>
                      <a:lnTo>
                        <a:pt x="274" y="413"/>
                      </a:lnTo>
                      <a:lnTo>
                        <a:pt x="277" y="415"/>
                      </a:lnTo>
                      <a:lnTo>
                        <a:pt x="279" y="416"/>
                      </a:lnTo>
                      <a:lnTo>
                        <a:pt x="281" y="417"/>
                      </a:lnTo>
                      <a:lnTo>
                        <a:pt x="316" y="430"/>
                      </a:lnTo>
                      <a:lnTo>
                        <a:pt x="348" y="442"/>
                      </a:lnTo>
                      <a:lnTo>
                        <a:pt x="377" y="454"/>
                      </a:lnTo>
                      <a:lnTo>
                        <a:pt x="406" y="465"/>
                      </a:lnTo>
                      <a:lnTo>
                        <a:pt x="433" y="477"/>
                      </a:lnTo>
                      <a:lnTo>
                        <a:pt x="460" y="488"/>
                      </a:lnTo>
                      <a:lnTo>
                        <a:pt x="485" y="501"/>
                      </a:lnTo>
                      <a:lnTo>
                        <a:pt x="512" y="513"/>
                      </a:lnTo>
                      <a:lnTo>
                        <a:pt x="539" y="527"/>
                      </a:lnTo>
                      <a:lnTo>
                        <a:pt x="566" y="541"/>
                      </a:lnTo>
                      <a:lnTo>
                        <a:pt x="477" y="519"/>
                      </a:lnTo>
                      <a:lnTo>
                        <a:pt x="394" y="491"/>
                      </a:lnTo>
                      <a:lnTo>
                        <a:pt x="316" y="462"/>
                      </a:lnTo>
                      <a:lnTo>
                        <a:pt x="245" y="429"/>
                      </a:lnTo>
                      <a:lnTo>
                        <a:pt x="181" y="392"/>
                      </a:lnTo>
                      <a:lnTo>
                        <a:pt x="127" y="352"/>
                      </a:lnTo>
                      <a:lnTo>
                        <a:pt x="80" y="311"/>
                      </a:lnTo>
                      <a:lnTo>
                        <a:pt x="41" y="267"/>
                      </a:lnTo>
                      <a:lnTo>
                        <a:pt x="14" y="222"/>
                      </a:lnTo>
                      <a:lnTo>
                        <a:pt x="0" y="174"/>
                      </a:lnTo>
                      <a:lnTo>
                        <a:pt x="2" y="151"/>
                      </a:lnTo>
                      <a:lnTo>
                        <a:pt x="4" y="128"/>
                      </a:lnTo>
                      <a:lnTo>
                        <a:pt x="9" y="106"/>
                      </a:lnTo>
                      <a:lnTo>
                        <a:pt x="17" y="86"/>
                      </a:lnTo>
                      <a:lnTo>
                        <a:pt x="26" y="66"/>
                      </a:lnTo>
                      <a:lnTo>
                        <a:pt x="39" y="49"/>
                      </a:lnTo>
                      <a:lnTo>
                        <a:pt x="56" y="33"/>
                      </a:lnTo>
                      <a:lnTo>
                        <a:pt x="76" y="19"/>
                      </a:lnTo>
                      <a:lnTo>
                        <a:pt x="100" y="9"/>
                      </a:lnTo>
                      <a:lnTo>
                        <a:pt x="132" y="1"/>
                      </a:lnTo>
                      <a:lnTo>
                        <a:pt x="215" y="0"/>
                      </a:lnTo>
                      <a:lnTo>
                        <a:pt x="294" y="8"/>
                      </a:lnTo>
                      <a:lnTo>
                        <a:pt x="367" y="24"/>
                      </a:lnTo>
                      <a:lnTo>
                        <a:pt x="436" y="47"/>
                      </a:lnTo>
                      <a:lnTo>
                        <a:pt x="497" y="74"/>
                      </a:lnTo>
                      <a:lnTo>
                        <a:pt x="556" y="106"/>
                      </a:lnTo>
                      <a:lnTo>
                        <a:pt x="607" y="139"/>
                      </a:lnTo>
                      <a:lnTo>
                        <a:pt x="654" y="174"/>
                      </a:lnTo>
                      <a:lnTo>
                        <a:pt x="696" y="208"/>
                      </a:lnTo>
                      <a:lnTo>
                        <a:pt x="730" y="239"/>
                      </a:lnTo>
                      <a:lnTo>
                        <a:pt x="730" y="239"/>
                      </a:lnTo>
                      <a:close/>
                    </a:path>
                  </a:pathLst>
                </a:custGeom>
                <a:solidFill>
                  <a:srgbClr val="B347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10671" name="Rectangle 79"/>
              <p:cNvSpPr>
                <a:spLocks noChangeArrowheads="1"/>
              </p:cNvSpPr>
              <p:nvPr/>
            </p:nvSpPr>
            <p:spPr bwMode="auto">
              <a:xfrm>
                <a:off x="717" y="1238"/>
                <a:ext cx="4338" cy="2400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grpSp>
            <p:nvGrpSpPr>
              <p:cNvPr id="110672" name="Group 80"/>
              <p:cNvGrpSpPr>
                <a:grpSpLocks/>
              </p:cNvGrpSpPr>
              <p:nvPr/>
            </p:nvGrpSpPr>
            <p:grpSpPr bwMode="auto">
              <a:xfrm>
                <a:off x="226" y="1515"/>
                <a:ext cx="5350" cy="528"/>
                <a:chOff x="211" y="1521"/>
                <a:chExt cx="5350" cy="528"/>
              </a:xfrm>
            </p:grpSpPr>
            <p:sp>
              <p:nvSpPr>
                <p:cNvPr id="110673" name="Freeform 81"/>
                <p:cNvSpPr>
                  <a:spLocks/>
                </p:cNvSpPr>
                <p:nvPr/>
              </p:nvSpPr>
              <p:spPr bwMode="auto">
                <a:xfrm>
                  <a:off x="5125" y="1521"/>
                  <a:ext cx="414" cy="159"/>
                </a:xfrm>
                <a:custGeom>
                  <a:avLst/>
                  <a:gdLst>
                    <a:gd name="T0" fmla="*/ 405 w 414"/>
                    <a:gd name="T1" fmla="*/ 90 h 159"/>
                    <a:gd name="T2" fmla="*/ 410 w 414"/>
                    <a:gd name="T3" fmla="*/ 97 h 159"/>
                    <a:gd name="T4" fmla="*/ 412 w 414"/>
                    <a:gd name="T5" fmla="*/ 103 h 159"/>
                    <a:gd name="T6" fmla="*/ 414 w 414"/>
                    <a:gd name="T7" fmla="*/ 110 h 159"/>
                    <a:gd name="T8" fmla="*/ 414 w 414"/>
                    <a:gd name="T9" fmla="*/ 116 h 159"/>
                    <a:gd name="T10" fmla="*/ 414 w 414"/>
                    <a:gd name="T11" fmla="*/ 122 h 159"/>
                    <a:gd name="T12" fmla="*/ 412 w 414"/>
                    <a:gd name="T13" fmla="*/ 128 h 159"/>
                    <a:gd name="T14" fmla="*/ 407 w 414"/>
                    <a:gd name="T15" fmla="*/ 134 h 159"/>
                    <a:gd name="T16" fmla="*/ 400 w 414"/>
                    <a:gd name="T17" fmla="*/ 138 h 159"/>
                    <a:gd name="T18" fmla="*/ 392 w 414"/>
                    <a:gd name="T19" fmla="*/ 143 h 159"/>
                    <a:gd name="T20" fmla="*/ 380 w 414"/>
                    <a:gd name="T21" fmla="*/ 145 h 159"/>
                    <a:gd name="T22" fmla="*/ 380 w 414"/>
                    <a:gd name="T23" fmla="*/ 158 h 159"/>
                    <a:gd name="T24" fmla="*/ 368 w 414"/>
                    <a:gd name="T25" fmla="*/ 159 h 159"/>
                    <a:gd name="T26" fmla="*/ 356 w 414"/>
                    <a:gd name="T27" fmla="*/ 159 h 159"/>
                    <a:gd name="T28" fmla="*/ 346 w 414"/>
                    <a:gd name="T29" fmla="*/ 158 h 159"/>
                    <a:gd name="T30" fmla="*/ 334 w 414"/>
                    <a:gd name="T31" fmla="*/ 156 h 159"/>
                    <a:gd name="T32" fmla="*/ 324 w 414"/>
                    <a:gd name="T33" fmla="*/ 152 h 159"/>
                    <a:gd name="T34" fmla="*/ 311 w 414"/>
                    <a:gd name="T35" fmla="*/ 149 h 159"/>
                    <a:gd name="T36" fmla="*/ 302 w 414"/>
                    <a:gd name="T37" fmla="*/ 145 h 159"/>
                    <a:gd name="T38" fmla="*/ 289 w 414"/>
                    <a:gd name="T39" fmla="*/ 142 h 159"/>
                    <a:gd name="T40" fmla="*/ 277 w 414"/>
                    <a:gd name="T41" fmla="*/ 140 h 159"/>
                    <a:gd name="T42" fmla="*/ 265 w 414"/>
                    <a:gd name="T43" fmla="*/ 137 h 159"/>
                    <a:gd name="T44" fmla="*/ 265 w 414"/>
                    <a:gd name="T45" fmla="*/ 125 h 159"/>
                    <a:gd name="T46" fmla="*/ 235 w 414"/>
                    <a:gd name="T47" fmla="*/ 113 h 159"/>
                    <a:gd name="T48" fmla="*/ 206 w 414"/>
                    <a:gd name="T49" fmla="*/ 103 h 159"/>
                    <a:gd name="T50" fmla="*/ 174 w 414"/>
                    <a:gd name="T51" fmla="*/ 93 h 159"/>
                    <a:gd name="T52" fmla="*/ 142 w 414"/>
                    <a:gd name="T53" fmla="*/ 82 h 159"/>
                    <a:gd name="T54" fmla="*/ 113 w 414"/>
                    <a:gd name="T55" fmla="*/ 72 h 159"/>
                    <a:gd name="T56" fmla="*/ 84 w 414"/>
                    <a:gd name="T57" fmla="*/ 61 h 159"/>
                    <a:gd name="T58" fmla="*/ 59 w 414"/>
                    <a:gd name="T59" fmla="*/ 48 h 159"/>
                    <a:gd name="T60" fmla="*/ 34 w 414"/>
                    <a:gd name="T61" fmla="*/ 34 h 159"/>
                    <a:gd name="T62" fmla="*/ 15 w 414"/>
                    <a:gd name="T63" fmla="*/ 20 h 159"/>
                    <a:gd name="T64" fmla="*/ 0 w 414"/>
                    <a:gd name="T65" fmla="*/ 1 h 159"/>
                    <a:gd name="T66" fmla="*/ 42 w 414"/>
                    <a:gd name="T67" fmla="*/ 0 h 159"/>
                    <a:gd name="T68" fmla="*/ 81 w 414"/>
                    <a:gd name="T69" fmla="*/ 0 h 159"/>
                    <a:gd name="T70" fmla="*/ 123 w 414"/>
                    <a:gd name="T71" fmla="*/ 4 h 159"/>
                    <a:gd name="T72" fmla="*/ 162 w 414"/>
                    <a:gd name="T73" fmla="*/ 9 h 159"/>
                    <a:gd name="T74" fmla="*/ 201 w 414"/>
                    <a:gd name="T75" fmla="*/ 17 h 159"/>
                    <a:gd name="T76" fmla="*/ 238 w 414"/>
                    <a:gd name="T77" fmla="*/ 25 h 159"/>
                    <a:gd name="T78" fmla="*/ 275 w 414"/>
                    <a:gd name="T79" fmla="*/ 36 h 159"/>
                    <a:gd name="T80" fmla="*/ 311 w 414"/>
                    <a:gd name="T81" fmla="*/ 47 h 159"/>
                    <a:gd name="T82" fmla="*/ 346 w 414"/>
                    <a:gd name="T83" fmla="*/ 58 h 159"/>
                    <a:gd name="T84" fmla="*/ 380 w 414"/>
                    <a:gd name="T85" fmla="*/ 70 h 159"/>
                    <a:gd name="T86" fmla="*/ 405 w 414"/>
                    <a:gd name="T87" fmla="*/ 90 h 159"/>
                    <a:gd name="T88" fmla="*/ 405 w 414"/>
                    <a:gd name="T89" fmla="*/ 90 h 1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414" h="159">
                      <a:moveTo>
                        <a:pt x="405" y="90"/>
                      </a:moveTo>
                      <a:lnTo>
                        <a:pt x="410" y="97"/>
                      </a:lnTo>
                      <a:lnTo>
                        <a:pt x="412" y="103"/>
                      </a:lnTo>
                      <a:lnTo>
                        <a:pt x="414" y="110"/>
                      </a:lnTo>
                      <a:lnTo>
                        <a:pt x="414" y="116"/>
                      </a:lnTo>
                      <a:lnTo>
                        <a:pt x="414" y="122"/>
                      </a:lnTo>
                      <a:lnTo>
                        <a:pt x="412" y="128"/>
                      </a:lnTo>
                      <a:lnTo>
                        <a:pt x="407" y="134"/>
                      </a:lnTo>
                      <a:lnTo>
                        <a:pt x="400" y="138"/>
                      </a:lnTo>
                      <a:lnTo>
                        <a:pt x="392" y="143"/>
                      </a:lnTo>
                      <a:lnTo>
                        <a:pt x="380" y="145"/>
                      </a:lnTo>
                      <a:lnTo>
                        <a:pt x="380" y="158"/>
                      </a:lnTo>
                      <a:lnTo>
                        <a:pt x="368" y="159"/>
                      </a:lnTo>
                      <a:lnTo>
                        <a:pt x="356" y="159"/>
                      </a:lnTo>
                      <a:lnTo>
                        <a:pt x="346" y="158"/>
                      </a:lnTo>
                      <a:lnTo>
                        <a:pt x="334" y="156"/>
                      </a:lnTo>
                      <a:lnTo>
                        <a:pt x="324" y="152"/>
                      </a:lnTo>
                      <a:lnTo>
                        <a:pt x="311" y="149"/>
                      </a:lnTo>
                      <a:lnTo>
                        <a:pt x="302" y="145"/>
                      </a:lnTo>
                      <a:lnTo>
                        <a:pt x="289" y="142"/>
                      </a:lnTo>
                      <a:lnTo>
                        <a:pt x="277" y="140"/>
                      </a:lnTo>
                      <a:lnTo>
                        <a:pt x="265" y="137"/>
                      </a:lnTo>
                      <a:lnTo>
                        <a:pt x="265" y="125"/>
                      </a:lnTo>
                      <a:lnTo>
                        <a:pt x="235" y="113"/>
                      </a:lnTo>
                      <a:lnTo>
                        <a:pt x="206" y="103"/>
                      </a:lnTo>
                      <a:lnTo>
                        <a:pt x="174" y="93"/>
                      </a:lnTo>
                      <a:lnTo>
                        <a:pt x="142" y="82"/>
                      </a:lnTo>
                      <a:lnTo>
                        <a:pt x="113" y="72"/>
                      </a:lnTo>
                      <a:lnTo>
                        <a:pt x="84" y="61"/>
                      </a:lnTo>
                      <a:lnTo>
                        <a:pt x="59" y="48"/>
                      </a:lnTo>
                      <a:lnTo>
                        <a:pt x="34" y="34"/>
                      </a:lnTo>
                      <a:lnTo>
                        <a:pt x="15" y="20"/>
                      </a:lnTo>
                      <a:lnTo>
                        <a:pt x="0" y="1"/>
                      </a:lnTo>
                      <a:lnTo>
                        <a:pt x="42" y="0"/>
                      </a:lnTo>
                      <a:lnTo>
                        <a:pt x="81" y="0"/>
                      </a:lnTo>
                      <a:lnTo>
                        <a:pt x="123" y="4"/>
                      </a:lnTo>
                      <a:lnTo>
                        <a:pt x="162" y="9"/>
                      </a:lnTo>
                      <a:lnTo>
                        <a:pt x="201" y="17"/>
                      </a:lnTo>
                      <a:lnTo>
                        <a:pt x="238" y="25"/>
                      </a:lnTo>
                      <a:lnTo>
                        <a:pt x="275" y="36"/>
                      </a:lnTo>
                      <a:lnTo>
                        <a:pt x="311" y="47"/>
                      </a:lnTo>
                      <a:lnTo>
                        <a:pt x="346" y="58"/>
                      </a:lnTo>
                      <a:lnTo>
                        <a:pt x="380" y="70"/>
                      </a:lnTo>
                      <a:lnTo>
                        <a:pt x="405" y="90"/>
                      </a:lnTo>
                      <a:lnTo>
                        <a:pt x="405" y="90"/>
                      </a:lnTo>
                      <a:close/>
                    </a:path>
                  </a:pathLst>
                </a:custGeom>
                <a:solidFill>
                  <a:srgbClr val="CC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0674" name="Freeform 82"/>
                <p:cNvSpPr>
                  <a:spLocks/>
                </p:cNvSpPr>
                <p:nvPr/>
              </p:nvSpPr>
              <p:spPr bwMode="auto">
                <a:xfrm>
                  <a:off x="235" y="1575"/>
                  <a:ext cx="486" cy="153"/>
                </a:xfrm>
                <a:custGeom>
                  <a:avLst/>
                  <a:gdLst>
                    <a:gd name="T0" fmla="*/ 486 w 486"/>
                    <a:gd name="T1" fmla="*/ 33 h 153"/>
                    <a:gd name="T2" fmla="*/ 446 w 486"/>
                    <a:gd name="T3" fmla="*/ 50 h 153"/>
                    <a:gd name="T4" fmla="*/ 405 w 486"/>
                    <a:gd name="T5" fmla="*/ 65 h 153"/>
                    <a:gd name="T6" fmla="*/ 361 w 486"/>
                    <a:gd name="T7" fmla="*/ 79 h 153"/>
                    <a:gd name="T8" fmla="*/ 316 w 486"/>
                    <a:gd name="T9" fmla="*/ 90 h 153"/>
                    <a:gd name="T10" fmla="*/ 272 w 486"/>
                    <a:gd name="T11" fmla="*/ 102 h 153"/>
                    <a:gd name="T12" fmla="*/ 228 w 486"/>
                    <a:gd name="T13" fmla="*/ 113 h 153"/>
                    <a:gd name="T14" fmla="*/ 182 w 486"/>
                    <a:gd name="T15" fmla="*/ 122 h 153"/>
                    <a:gd name="T16" fmla="*/ 138 w 486"/>
                    <a:gd name="T17" fmla="*/ 132 h 153"/>
                    <a:gd name="T18" fmla="*/ 91 w 486"/>
                    <a:gd name="T19" fmla="*/ 143 h 153"/>
                    <a:gd name="T20" fmla="*/ 44 w 486"/>
                    <a:gd name="T21" fmla="*/ 153 h 153"/>
                    <a:gd name="T22" fmla="*/ 57 w 486"/>
                    <a:gd name="T23" fmla="*/ 148 h 153"/>
                    <a:gd name="T24" fmla="*/ 44 w 486"/>
                    <a:gd name="T25" fmla="*/ 147 h 153"/>
                    <a:gd name="T26" fmla="*/ 37 w 486"/>
                    <a:gd name="T27" fmla="*/ 145 h 153"/>
                    <a:gd name="T28" fmla="*/ 30 w 486"/>
                    <a:gd name="T29" fmla="*/ 140 h 153"/>
                    <a:gd name="T30" fmla="*/ 25 w 486"/>
                    <a:gd name="T31" fmla="*/ 135 h 153"/>
                    <a:gd name="T32" fmla="*/ 22 w 486"/>
                    <a:gd name="T33" fmla="*/ 129 h 153"/>
                    <a:gd name="T34" fmla="*/ 20 w 486"/>
                    <a:gd name="T35" fmla="*/ 123 h 153"/>
                    <a:gd name="T36" fmla="*/ 15 w 486"/>
                    <a:gd name="T37" fmla="*/ 116 h 153"/>
                    <a:gd name="T38" fmla="*/ 13 w 486"/>
                    <a:gd name="T39" fmla="*/ 110 h 153"/>
                    <a:gd name="T40" fmla="*/ 8 w 486"/>
                    <a:gd name="T41" fmla="*/ 104 h 153"/>
                    <a:gd name="T42" fmla="*/ 0 w 486"/>
                    <a:gd name="T43" fmla="*/ 98 h 153"/>
                    <a:gd name="T44" fmla="*/ 30 w 486"/>
                    <a:gd name="T45" fmla="*/ 81 h 153"/>
                    <a:gd name="T46" fmla="*/ 64 w 486"/>
                    <a:gd name="T47" fmla="*/ 66 h 153"/>
                    <a:gd name="T48" fmla="*/ 101 w 486"/>
                    <a:gd name="T49" fmla="*/ 54 h 153"/>
                    <a:gd name="T50" fmla="*/ 142 w 486"/>
                    <a:gd name="T51" fmla="*/ 43 h 153"/>
                    <a:gd name="T52" fmla="*/ 187 w 486"/>
                    <a:gd name="T53" fmla="*/ 34 h 153"/>
                    <a:gd name="T54" fmla="*/ 231 w 486"/>
                    <a:gd name="T55" fmla="*/ 26 h 153"/>
                    <a:gd name="T56" fmla="*/ 277 w 486"/>
                    <a:gd name="T57" fmla="*/ 19 h 153"/>
                    <a:gd name="T58" fmla="*/ 324 w 486"/>
                    <a:gd name="T59" fmla="*/ 12 h 153"/>
                    <a:gd name="T60" fmla="*/ 370 w 486"/>
                    <a:gd name="T61" fmla="*/ 7 h 153"/>
                    <a:gd name="T62" fmla="*/ 417 w 486"/>
                    <a:gd name="T63" fmla="*/ 1 h 153"/>
                    <a:gd name="T64" fmla="*/ 432 w 486"/>
                    <a:gd name="T65" fmla="*/ 0 h 153"/>
                    <a:gd name="T66" fmla="*/ 444 w 486"/>
                    <a:gd name="T67" fmla="*/ 1 h 153"/>
                    <a:gd name="T68" fmla="*/ 454 w 486"/>
                    <a:gd name="T69" fmla="*/ 4 h 153"/>
                    <a:gd name="T70" fmla="*/ 459 w 486"/>
                    <a:gd name="T71" fmla="*/ 8 h 153"/>
                    <a:gd name="T72" fmla="*/ 464 w 486"/>
                    <a:gd name="T73" fmla="*/ 12 h 153"/>
                    <a:gd name="T74" fmla="*/ 468 w 486"/>
                    <a:gd name="T75" fmla="*/ 17 h 153"/>
                    <a:gd name="T76" fmla="*/ 471 w 486"/>
                    <a:gd name="T77" fmla="*/ 22 h 153"/>
                    <a:gd name="T78" fmla="*/ 476 w 486"/>
                    <a:gd name="T79" fmla="*/ 26 h 153"/>
                    <a:gd name="T80" fmla="*/ 481 w 486"/>
                    <a:gd name="T81" fmla="*/ 31 h 153"/>
                    <a:gd name="T82" fmla="*/ 486 w 486"/>
                    <a:gd name="T83" fmla="*/ 33 h 153"/>
                    <a:gd name="T84" fmla="*/ 486 w 486"/>
                    <a:gd name="T85" fmla="*/ 33 h 1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86" h="153">
                      <a:moveTo>
                        <a:pt x="486" y="33"/>
                      </a:moveTo>
                      <a:lnTo>
                        <a:pt x="446" y="50"/>
                      </a:lnTo>
                      <a:lnTo>
                        <a:pt x="405" y="65"/>
                      </a:lnTo>
                      <a:lnTo>
                        <a:pt x="361" y="79"/>
                      </a:lnTo>
                      <a:lnTo>
                        <a:pt x="316" y="90"/>
                      </a:lnTo>
                      <a:lnTo>
                        <a:pt x="272" y="102"/>
                      </a:lnTo>
                      <a:lnTo>
                        <a:pt x="228" y="113"/>
                      </a:lnTo>
                      <a:lnTo>
                        <a:pt x="182" y="122"/>
                      </a:lnTo>
                      <a:lnTo>
                        <a:pt x="138" y="132"/>
                      </a:lnTo>
                      <a:lnTo>
                        <a:pt x="91" y="143"/>
                      </a:lnTo>
                      <a:lnTo>
                        <a:pt x="44" y="153"/>
                      </a:lnTo>
                      <a:lnTo>
                        <a:pt x="57" y="148"/>
                      </a:lnTo>
                      <a:lnTo>
                        <a:pt x="44" y="147"/>
                      </a:lnTo>
                      <a:lnTo>
                        <a:pt x="37" y="145"/>
                      </a:lnTo>
                      <a:lnTo>
                        <a:pt x="30" y="140"/>
                      </a:lnTo>
                      <a:lnTo>
                        <a:pt x="25" y="135"/>
                      </a:lnTo>
                      <a:lnTo>
                        <a:pt x="22" y="129"/>
                      </a:lnTo>
                      <a:lnTo>
                        <a:pt x="20" y="123"/>
                      </a:lnTo>
                      <a:lnTo>
                        <a:pt x="15" y="116"/>
                      </a:lnTo>
                      <a:lnTo>
                        <a:pt x="13" y="110"/>
                      </a:lnTo>
                      <a:lnTo>
                        <a:pt x="8" y="104"/>
                      </a:lnTo>
                      <a:lnTo>
                        <a:pt x="0" y="98"/>
                      </a:lnTo>
                      <a:lnTo>
                        <a:pt x="30" y="81"/>
                      </a:lnTo>
                      <a:lnTo>
                        <a:pt x="64" y="66"/>
                      </a:lnTo>
                      <a:lnTo>
                        <a:pt x="101" y="54"/>
                      </a:lnTo>
                      <a:lnTo>
                        <a:pt x="142" y="43"/>
                      </a:lnTo>
                      <a:lnTo>
                        <a:pt x="187" y="34"/>
                      </a:lnTo>
                      <a:lnTo>
                        <a:pt x="231" y="26"/>
                      </a:lnTo>
                      <a:lnTo>
                        <a:pt x="277" y="19"/>
                      </a:lnTo>
                      <a:lnTo>
                        <a:pt x="324" y="12"/>
                      </a:lnTo>
                      <a:lnTo>
                        <a:pt x="370" y="7"/>
                      </a:lnTo>
                      <a:lnTo>
                        <a:pt x="417" y="1"/>
                      </a:lnTo>
                      <a:lnTo>
                        <a:pt x="432" y="0"/>
                      </a:lnTo>
                      <a:lnTo>
                        <a:pt x="444" y="1"/>
                      </a:lnTo>
                      <a:lnTo>
                        <a:pt x="454" y="4"/>
                      </a:lnTo>
                      <a:lnTo>
                        <a:pt x="459" y="8"/>
                      </a:lnTo>
                      <a:lnTo>
                        <a:pt x="464" y="12"/>
                      </a:lnTo>
                      <a:lnTo>
                        <a:pt x="468" y="17"/>
                      </a:lnTo>
                      <a:lnTo>
                        <a:pt x="471" y="22"/>
                      </a:lnTo>
                      <a:lnTo>
                        <a:pt x="476" y="26"/>
                      </a:lnTo>
                      <a:lnTo>
                        <a:pt x="481" y="31"/>
                      </a:lnTo>
                      <a:lnTo>
                        <a:pt x="486" y="33"/>
                      </a:lnTo>
                      <a:lnTo>
                        <a:pt x="486" y="33"/>
                      </a:lnTo>
                      <a:close/>
                    </a:path>
                  </a:pathLst>
                </a:custGeom>
                <a:solidFill>
                  <a:srgbClr val="CC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0675" name="Freeform 83"/>
                <p:cNvSpPr>
                  <a:spLocks/>
                </p:cNvSpPr>
                <p:nvPr/>
              </p:nvSpPr>
              <p:spPr bwMode="auto">
                <a:xfrm>
                  <a:off x="5020" y="1621"/>
                  <a:ext cx="541" cy="161"/>
                </a:xfrm>
                <a:custGeom>
                  <a:avLst/>
                  <a:gdLst>
                    <a:gd name="T0" fmla="*/ 522 w 541"/>
                    <a:gd name="T1" fmla="*/ 99 h 161"/>
                    <a:gd name="T2" fmla="*/ 527 w 541"/>
                    <a:gd name="T3" fmla="*/ 104 h 161"/>
                    <a:gd name="T4" fmla="*/ 534 w 541"/>
                    <a:gd name="T5" fmla="*/ 109 h 161"/>
                    <a:gd name="T6" fmla="*/ 537 w 541"/>
                    <a:gd name="T7" fmla="*/ 115 h 161"/>
                    <a:gd name="T8" fmla="*/ 541 w 541"/>
                    <a:gd name="T9" fmla="*/ 120 h 161"/>
                    <a:gd name="T10" fmla="*/ 541 w 541"/>
                    <a:gd name="T11" fmla="*/ 125 h 161"/>
                    <a:gd name="T12" fmla="*/ 541 w 541"/>
                    <a:gd name="T13" fmla="*/ 131 h 161"/>
                    <a:gd name="T14" fmla="*/ 541 w 541"/>
                    <a:gd name="T15" fmla="*/ 137 h 161"/>
                    <a:gd name="T16" fmla="*/ 537 w 541"/>
                    <a:gd name="T17" fmla="*/ 141 h 161"/>
                    <a:gd name="T18" fmla="*/ 529 w 541"/>
                    <a:gd name="T19" fmla="*/ 147 h 161"/>
                    <a:gd name="T20" fmla="*/ 522 w 541"/>
                    <a:gd name="T21" fmla="*/ 152 h 161"/>
                    <a:gd name="T22" fmla="*/ 502 w 541"/>
                    <a:gd name="T23" fmla="*/ 161 h 161"/>
                    <a:gd name="T24" fmla="*/ 456 w 541"/>
                    <a:gd name="T25" fmla="*/ 144 h 161"/>
                    <a:gd name="T26" fmla="*/ 402 w 541"/>
                    <a:gd name="T27" fmla="*/ 130 h 161"/>
                    <a:gd name="T28" fmla="*/ 345 w 541"/>
                    <a:gd name="T29" fmla="*/ 118 h 161"/>
                    <a:gd name="T30" fmla="*/ 289 w 541"/>
                    <a:gd name="T31" fmla="*/ 109 h 161"/>
                    <a:gd name="T32" fmla="*/ 230 w 541"/>
                    <a:gd name="T33" fmla="*/ 99 h 161"/>
                    <a:gd name="T34" fmla="*/ 174 w 541"/>
                    <a:gd name="T35" fmla="*/ 89 h 161"/>
                    <a:gd name="T36" fmla="*/ 122 w 541"/>
                    <a:gd name="T37" fmla="*/ 77 h 161"/>
                    <a:gd name="T38" fmla="*/ 73 w 541"/>
                    <a:gd name="T39" fmla="*/ 61 h 161"/>
                    <a:gd name="T40" fmla="*/ 32 w 541"/>
                    <a:gd name="T41" fmla="*/ 42 h 161"/>
                    <a:gd name="T42" fmla="*/ 0 w 541"/>
                    <a:gd name="T43" fmla="*/ 17 h 161"/>
                    <a:gd name="T44" fmla="*/ 7 w 541"/>
                    <a:gd name="T45" fmla="*/ 9 h 161"/>
                    <a:gd name="T46" fmla="*/ 19 w 541"/>
                    <a:gd name="T47" fmla="*/ 3 h 161"/>
                    <a:gd name="T48" fmla="*/ 37 w 541"/>
                    <a:gd name="T49" fmla="*/ 1 h 161"/>
                    <a:gd name="T50" fmla="*/ 59 w 541"/>
                    <a:gd name="T51" fmla="*/ 0 h 161"/>
                    <a:gd name="T52" fmla="*/ 81 w 541"/>
                    <a:gd name="T53" fmla="*/ 0 h 161"/>
                    <a:gd name="T54" fmla="*/ 105 w 541"/>
                    <a:gd name="T55" fmla="*/ 2 h 161"/>
                    <a:gd name="T56" fmla="*/ 130 w 541"/>
                    <a:gd name="T57" fmla="*/ 4 h 161"/>
                    <a:gd name="T58" fmla="*/ 152 w 541"/>
                    <a:gd name="T59" fmla="*/ 6 h 161"/>
                    <a:gd name="T60" fmla="*/ 176 w 541"/>
                    <a:gd name="T61" fmla="*/ 10 h 161"/>
                    <a:gd name="T62" fmla="*/ 193 w 541"/>
                    <a:gd name="T63" fmla="*/ 11 h 161"/>
                    <a:gd name="T64" fmla="*/ 522 w 541"/>
                    <a:gd name="T65" fmla="*/ 99 h 161"/>
                    <a:gd name="T66" fmla="*/ 522 w 541"/>
                    <a:gd name="T67" fmla="*/ 99 h 1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541" h="161">
                      <a:moveTo>
                        <a:pt x="522" y="99"/>
                      </a:moveTo>
                      <a:lnTo>
                        <a:pt x="527" y="104"/>
                      </a:lnTo>
                      <a:lnTo>
                        <a:pt x="534" y="109"/>
                      </a:lnTo>
                      <a:lnTo>
                        <a:pt x="537" y="115"/>
                      </a:lnTo>
                      <a:lnTo>
                        <a:pt x="541" y="120"/>
                      </a:lnTo>
                      <a:lnTo>
                        <a:pt x="541" y="125"/>
                      </a:lnTo>
                      <a:lnTo>
                        <a:pt x="541" y="131"/>
                      </a:lnTo>
                      <a:lnTo>
                        <a:pt x="541" y="137"/>
                      </a:lnTo>
                      <a:lnTo>
                        <a:pt x="537" y="141"/>
                      </a:lnTo>
                      <a:lnTo>
                        <a:pt x="529" y="147"/>
                      </a:lnTo>
                      <a:lnTo>
                        <a:pt x="522" y="152"/>
                      </a:lnTo>
                      <a:lnTo>
                        <a:pt x="502" y="161"/>
                      </a:lnTo>
                      <a:lnTo>
                        <a:pt x="456" y="144"/>
                      </a:lnTo>
                      <a:lnTo>
                        <a:pt x="402" y="130"/>
                      </a:lnTo>
                      <a:lnTo>
                        <a:pt x="345" y="118"/>
                      </a:lnTo>
                      <a:lnTo>
                        <a:pt x="289" y="109"/>
                      </a:lnTo>
                      <a:lnTo>
                        <a:pt x="230" y="99"/>
                      </a:lnTo>
                      <a:lnTo>
                        <a:pt x="174" y="89"/>
                      </a:lnTo>
                      <a:lnTo>
                        <a:pt x="122" y="77"/>
                      </a:lnTo>
                      <a:lnTo>
                        <a:pt x="73" y="61"/>
                      </a:lnTo>
                      <a:lnTo>
                        <a:pt x="32" y="42"/>
                      </a:lnTo>
                      <a:lnTo>
                        <a:pt x="0" y="17"/>
                      </a:lnTo>
                      <a:lnTo>
                        <a:pt x="7" y="9"/>
                      </a:lnTo>
                      <a:lnTo>
                        <a:pt x="19" y="3"/>
                      </a:lnTo>
                      <a:lnTo>
                        <a:pt x="37" y="1"/>
                      </a:lnTo>
                      <a:lnTo>
                        <a:pt x="59" y="0"/>
                      </a:lnTo>
                      <a:lnTo>
                        <a:pt x="81" y="0"/>
                      </a:lnTo>
                      <a:lnTo>
                        <a:pt x="105" y="2"/>
                      </a:lnTo>
                      <a:lnTo>
                        <a:pt x="130" y="4"/>
                      </a:lnTo>
                      <a:lnTo>
                        <a:pt x="152" y="6"/>
                      </a:lnTo>
                      <a:lnTo>
                        <a:pt x="176" y="10"/>
                      </a:lnTo>
                      <a:lnTo>
                        <a:pt x="193" y="11"/>
                      </a:lnTo>
                      <a:lnTo>
                        <a:pt x="522" y="99"/>
                      </a:lnTo>
                      <a:lnTo>
                        <a:pt x="522" y="99"/>
                      </a:lnTo>
                      <a:close/>
                    </a:path>
                  </a:pathLst>
                </a:custGeom>
                <a:solidFill>
                  <a:srgbClr val="CC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0676" name="Freeform 84"/>
                <p:cNvSpPr>
                  <a:spLocks/>
                </p:cNvSpPr>
                <p:nvPr/>
              </p:nvSpPr>
              <p:spPr bwMode="auto">
                <a:xfrm>
                  <a:off x="221" y="1694"/>
                  <a:ext cx="573" cy="120"/>
                </a:xfrm>
                <a:custGeom>
                  <a:avLst/>
                  <a:gdLst>
                    <a:gd name="T0" fmla="*/ 573 w 573"/>
                    <a:gd name="T1" fmla="*/ 5 h 120"/>
                    <a:gd name="T2" fmla="*/ 573 w 573"/>
                    <a:gd name="T3" fmla="*/ 16 h 120"/>
                    <a:gd name="T4" fmla="*/ 566 w 573"/>
                    <a:gd name="T5" fmla="*/ 24 h 120"/>
                    <a:gd name="T6" fmla="*/ 554 w 573"/>
                    <a:gd name="T7" fmla="*/ 32 h 120"/>
                    <a:gd name="T8" fmla="*/ 536 w 573"/>
                    <a:gd name="T9" fmla="*/ 39 h 120"/>
                    <a:gd name="T10" fmla="*/ 517 w 573"/>
                    <a:gd name="T11" fmla="*/ 44 h 120"/>
                    <a:gd name="T12" fmla="*/ 497 w 573"/>
                    <a:gd name="T13" fmla="*/ 51 h 120"/>
                    <a:gd name="T14" fmla="*/ 478 w 573"/>
                    <a:gd name="T15" fmla="*/ 57 h 120"/>
                    <a:gd name="T16" fmla="*/ 458 w 573"/>
                    <a:gd name="T17" fmla="*/ 64 h 120"/>
                    <a:gd name="T18" fmla="*/ 443 w 573"/>
                    <a:gd name="T19" fmla="*/ 71 h 120"/>
                    <a:gd name="T20" fmla="*/ 431 w 573"/>
                    <a:gd name="T21" fmla="*/ 79 h 120"/>
                    <a:gd name="T22" fmla="*/ 389 w 573"/>
                    <a:gd name="T23" fmla="*/ 80 h 120"/>
                    <a:gd name="T24" fmla="*/ 345 w 573"/>
                    <a:gd name="T25" fmla="*/ 82 h 120"/>
                    <a:gd name="T26" fmla="*/ 301 w 573"/>
                    <a:gd name="T27" fmla="*/ 84 h 120"/>
                    <a:gd name="T28" fmla="*/ 257 w 573"/>
                    <a:gd name="T29" fmla="*/ 88 h 120"/>
                    <a:gd name="T30" fmla="*/ 213 w 573"/>
                    <a:gd name="T31" fmla="*/ 92 h 120"/>
                    <a:gd name="T32" fmla="*/ 169 w 573"/>
                    <a:gd name="T33" fmla="*/ 97 h 120"/>
                    <a:gd name="T34" fmla="*/ 127 w 573"/>
                    <a:gd name="T35" fmla="*/ 101 h 120"/>
                    <a:gd name="T36" fmla="*/ 85 w 573"/>
                    <a:gd name="T37" fmla="*/ 107 h 120"/>
                    <a:gd name="T38" fmla="*/ 46 w 573"/>
                    <a:gd name="T39" fmla="*/ 114 h 120"/>
                    <a:gd name="T40" fmla="*/ 7 w 573"/>
                    <a:gd name="T41" fmla="*/ 120 h 120"/>
                    <a:gd name="T42" fmla="*/ 2 w 573"/>
                    <a:gd name="T43" fmla="*/ 115 h 120"/>
                    <a:gd name="T44" fmla="*/ 0 w 573"/>
                    <a:gd name="T45" fmla="*/ 109 h 120"/>
                    <a:gd name="T46" fmla="*/ 0 w 573"/>
                    <a:gd name="T47" fmla="*/ 105 h 120"/>
                    <a:gd name="T48" fmla="*/ 2 w 573"/>
                    <a:gd name="T49" fmla="*/ 99 h 120"/>
                    <a:gd name="T50" fmla="*/ 4 w 573"/>
                    <a:gd name="T51" fmla="*/ 95 h 120"/>
                    <a:gd name="T52" fmla="*/ 9 w 573"/>
                    <a:gd name="T53" fmla="*/ 89 h 120"/>
                    <a:gd name="T54" fmla="*/ 14 w 573"/>
                    <a:gd name="T55" fmla="*/ 84 h 120"/>
                    <a:gd name="T56" fmla="*/ 19 w 573"/>
                    <a:gd name="T57" fmla="*/ 80 h 120"/>
                    <a:gd name="T58" fmla="*/ 27 w 573"/>
                    <a:gd name="T59" fmla="*/ 75 h 120"/>
                    <a:gd name="T60" fmla="*/ 34 w 573"/>
                    <a:gd name="T61" fmla="*/ 71 h 120"/>
                    <a:gd name="T62" fmla="*/ 80 w 573"/>
                    <a:gd name="T63" fmla="*/ 55 h 120"/>
                    <a:gd name="T64" fmla="*/ 130 w 573"/>
                    <a:gd name="T65" fmla="*/ 41 h 120"/>
                    <a:gd name="T66" fmla="*/ 179 w 573"/>
                    <a:gd name="T67" fmla="*/ 28 h 120"/>
                    <a:gd name="T68" fmla="*/ 232 w 573"/>
                    <a:gd name="T69" fmla="*/ 18 h 120"/>
                    <a:gd name="T70" fmla="*/ 284 w 573"/>
                    <a:gd name="T71" fmla="*/ 10 h 120"/>
                    <a:gd name="T72" fmla="*/ 340 w 573"/>
                    <a:gd name="T73" fmla="*/ 4 h 120"/>
                    <a:gd name="T74" fmla="*/ 397 w 573"/>
                    <a:gd name="T75" fmla="*/ 1 h 120"/>
                    <a:gd name="T76" fmla="*/ 453 w 573"/>
                    <a:gd name="T77" fmla="*/ 0 h 120"/>
                    <a:gd name="T78" fmla="*/ 514 w 573"/>
                    <a:gd name="T79" fmla="*/ 1 h 120"/>
                    <a:gd name="T80" fmla="*/ 573 w 573"/>
                    <a:gd name="T81" fmla="*/ 5 h 120"/>
                    <a:gd name="T82" fmla="*/ 573 w 573"/>
                    <a:gd name="T83" fmla="*/ 5 h 1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573" h="120">
                      <a:moveTo>
                        <a:pt x="573" y="5"/>
                      </a:moveTo>
                      <a:lnTo>
                        <a:pt x="573" y="16"/>
                      </a:lnTo>
                      <a:lnTo>
                        <a:pt x="566" y="24"/>
                      </a:lnTo>
                      <a:lnTo>
                        <a:pt x="554" y="32"/>
                      </a:lnTo>
                      <a:lnTo>
                        <a:pt x="536" y="39"/>
                      </a:lnTo>
                      <a:lnTo>
                        <a:pt x="517" y="44"/>
                      </a:lnTo>
                      <a:lnTo>
                        <a:pt x="497" y="51"/>
                      </a:lnTo>
                      <a:lnTo>
                        <a:pt x="478" y="57"/>
                      </a:lnTo>
                      <a:lnTo>
                        <a:pt x="458" y="64"/>
                      </a:lnTo>
                      <a:lnTo>
                        <a:pt x="443" y="71"/>
                      </a:lnTo>
                      <a:lnTo>
                        <a:pt x="431" y="79"/>
                      </a:lnTo>
                      <a:lnTo>
                        <a:pt x="389" y="80"/>
                      </a:lnTo>
                      <a:lnTo>
                        <a:pt x="345" y="82"/>
                      </a:lnTo>
                      <a:lnTo>
                        <a:pt x="301" y="84"/>
                      </a:lnTo>
                      <a:lnTo>
                        <a:pt x="257" y="88"/>
                      </a:lnTo>
                      <a:lnTo>
                        <a:pt x="213" y="92"/>
                      </a:lnTo>
                      <a:lnTo>
                        <a:pt x="169" y="97"/>
                      </a:lnTo>
                      <a:lnTo>
                        <a:pt x="127" y="101"/>
                      </a:lnTo>
                      <a:lnTo>
                        <a:pt x="85" y="107"/>
                      </a:lnTo>
                      <a:lnTo>
                        <a:pt x="46" y="114"/>
                      </a:lnTo>
                      <a:lnTo>
                        <a:pt x="7" y="120"/>
                      </a:lnTo>
                      <a:lnTo>
                        <a:pt x="2" y="115"/>
                      </a:lnTo>
                      <a:lnTo>
                        <a:pt x="0" y="109"/>
                      </a:lnTo>
                      <a:lnTo>
                        <a:pt x="0" y="105"/>
                      </a:lnTo>
                      <a:lnTo>
                        <a:pt x="2" y="99"/>
                      </a:lnTo>
                      <a:lnTo>
                        <a:pt x="4" y="95"/>
                      </a:lnTo>
                      <a:lnTo>
                        <a:pt x="9" y="89"/>
                      </a:lnTo>
                      <a:lnTo>
                        <a:pt x="14" y="84"/>
                      </a:lnTo>
                      <a:lnTo>
                        <a:pt x="19" y="80"/>
                      </a:lnTo>
                      <a:lnTo>
                        <a:pt x="27" y="75"/>
                      </a:lnTo>
                      <a:lnTo>
                        <a:pt x="34" y="71"/>
                      </a:lnTo>
                      <a:lnTo>
                        <a:pt x="80" y="55"/>
                      </a:lnTo>
                      <a:lnTo>
                        <a:pt x="130" y="41"/>
                      </a:lnTo>
                      <a:lnTo>
                        <a:pt x="179" y="28"/>
                      </a:lnTo>
                      <a:lnTo>
                        <a:pt x="232" y="18"/>
                      </a:lnTo>
                      <a:lnTo>
                        <a:pt x="284" y="10"/>
                      </a:lnTo>
                      <a:lnTo>
                        <a:pt x="340" y="4"/>
                      </a:lnTo>
                      <a:lnTo>
                        <a:pt x="397" y="1"/>
                      </a:lnTo>
                      <a:lnTo>
                        <a:pt x="453" y="0"/>
                      </a:lnTo>
                      <a:lnTo>
                        <a:pt x="514" y="1"/>
                      </a:lnTo>
                      <a:lnTo>
                        <a:pt x="573" y="5"/>
                      </a:lnTo>
                      <a:lnTo>
                        <a:pt x="573" y="5"/>
                      </a:lnTo>
                      <a:close/>
                    </a:path>
                  </a:pathLst>
                </a:custGeom>
                <a:solidFill>
                  <a:srgbClr val="CC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0677" name="Freeform 85"/>
                <p:cNvSpPr>
                  <a:spLocks/>
                </p:cNvSpPr>
                <p:nvPr/>
              </p:nvSpPr>
              <p:spPr bwMode="auto">
                <a:xfrm>
                  <a:off x="4954" y="1711"/>
                  <a:ext cx="563" cy="177"/>
                </a:xfrm>
                <a:custGeom>
                  <a:avLst/>
                  <a:gdLst>
                    <a:gd name="T0" fmla="*/ 561 w 563"/>
                    <a:gd name="T1" fmla="*/ 95 h 177"/>
                    <a:gd name="T2" fmla="*/ 563 w 563"/>
                    <a:gd name="T3" fmla="*/ 107 h 177"/>
                    <a:gd name="T4" fmla="*/ 561 w 563"/>
                    <a:gd name="T5" fmla="*/ 118 h 177"/>
                    <a:gd name="T6" fmla="*/ 554 w 563"/>
                    <a:gd name="T7" fmla="*/ 128 h 177"/>
                    <a:gd name="T8" fmla="*/ 544 w 563"/>
                    <a:gd name="T9" fmla="*/ 138 h 177"/>
                    <a:gd name="T10" fmla="*/ 531 w 563"/>
                    <a:gd name="T11" fmla="*/ 146 h 177"/>
                    <a:gd name="T12" fmla="*/ 514 w 563"/>
                    <a:gd name="T13" fmla="*/ 154 h 177"/>
                    <a:gd name="T14" fmla="*/ 497 w 563"/>
                    <a:gd name="T15" fmla="*/ 160 h 177"/>
                    <a:gd name="T16" fmla="*/ 478 w 563"/>
                    <a:gd name="T17" fmla="*/ 167 h 177"/>
                    <a:gd name="T18" fmla="*/ 458 w 563"/>
                    <a:gd name="T19" fmla="*/ 172 h 177"/>
                    <a:gd name="T20" fmla="*/ 436 w 563"/>
                    <a:gd name="T21" fmla="*/ 177 h 177"/>
                    <a:gd name="T22" fmla="*/ 436 w 563"/>
                    <a:gd name="T23" fmla="*/ 144 h 177"/>
                    <a:gd name="T24" fmla="*/ 392 w 563"/>
                    <a:gd name="T25" fmla="*/ 135 h 177"/>
                    <a:gd name="T26" fmla="*/ 348 w 563"/>
                    <a:gd name="T27" fmla="*/ 123 h 177"/>
                    <a:gd name="T28" fmla="*/ 304 w 563"/>
                    <a:gd name="T29" fmla="*/ 112 h 177"/>
                    <a:gd name="T30" fmla="*/ 259 w 563"/>
                    <a:gd name="T31" fmla="*/ 99 h 177"/>
                    <a:gd name="T32" fmla="*/ 215 w 563"/>
                    <a:gd name="T33" fmla="*/ 87 h 177"/>
                    <a:gd name="T34" fmla="*/ 171 w 563"/>
                    <a:gd name="T35" fmla="*/ 73 h 177"/>
                    <a:gd name="T36" fmla="*/ 127 w 563"/>
                    <a:gd name="T37" fmla="*/ 60 h 177"/>
                    <a:gd name="T38" fmla="*/ 85 w 563"/>
                    <a:gd name="T39" fmla="*/ 49 h 177"/>
                    <a:gd name="T40" fmla="*/ 44 w 563"/>
                    <a:gd name="T41" fmla="*/ 39 h 177"/>
                    <a:gd name="T42" fmla="*/ 2 w 563"/>
                    <a:gd name="T43" fmla="*/ 30 h 177"/>
                    <a:gd name="T44" fmla="*/ 0 w 563"/>
                    <a:gd name="T45" fmla="*/ 24 h 177"/>
                    <a:gd name="T46" fmla="*/ 0 w 563"/>
                    <a:gd name="T47" fmla="*/ 19 h 177"/>
                    <a:gd name="T48" fmla="*/ 2 w 563"/>
                    <a:gd name="T49" fmla="*/ 16 h 177"/>
                    <a:gd name="T50" fmla="*/ 7 w 563"/>
                    <a:gd name="T51" fmla="*/ 12 h 177"/>
                    <a:gd name="T52" fmla="*/ 12 w 563"/>
                    <a:gd name="T53" fmla="*/ 10 h 177"/>
                    <a:gd name="T54" fmla="*/ 19 w 563"/>
                    <a:gd name="T55" fmla="*/ 8 h 177"/>
                    <a:gd name="T56" fmla="*/ 27 w 563"/>
                    <a:gd name="T57" fmla="*/ 7 h 177"/>
                    <a:gd name="T58" fmla="*/ 34 w 563"/>
                    <a:gd name="T59" fmla="*/ 4 h 177"/>
                    <a:gd name="T60" fmla="*/ 41 w 563"/>
                    <a:gd name="T61" fmla="*/ 2 h 177"/>
                    <a:gd name="T62" fmla="*/ 46 w 563"/>
                    <a:gd name="T63" fmla="*/ 0 h 177"/>
                    <a:gd name="T64" fmla="*/ 103 w 563"/>
                    <a:gd name="T65" fmla="*/ 4 h 177"/>
                    <a:gd name="T66" fmla="*/ 159 w 563"/>
                    <a:gd name="T67" fmla="*/ 9 h 177"/>
                    <a:gd name="T68" fmla="*/ 215 w 563"/>
                    <a:gd name="T69" fmla="*/ 15 h 177"/>
                    <a:gd name="T70" fmla="*/ 272 w 563"/>
                    <a:gd name="T71" fmla="*/ 22 h 177"/>
                    <a:gd name="T72" fmla="*/ 326 w 563"/>
                    <a:gd name="T73" fmla="*/ 30 h 177"/>
                    <a:gd name="T74" fmla="*/ 377 w 563"/>
                    <a:gd name="T75" fmla="*/ 39 h 177"/>
                    <a:gd name="T76" fmla="*/ 429 w 563"/>
                    <a:gd name="T77" fmla="*/ 50 h 177"/>
                    <a:gd name="T78" fmla="*/ 475 w 563"/>
                    <a:gd name="T79" fmla="*/ 63 h 177"/>
                    <a:gd name="T80" fmla="*/ 519 w 563"/>
                    <a:gd name="T81" fmla="*/ 78 h 177"/>
                    <a:gd name="T82" fmla="*/ 561 w 563"/>
                    <a:gd name="T83" fmla="*/ 95 h 177"/>
                    <a:gd name="T84" fmla="*/ 561 w 563"/>
                    <a:gd name="T85" fmla="*/ 95 h 1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563" h="177">
                      <a:moveTo>
                        <a:pt x="561" y="95"/>
                      </a:moveTo>
                      <a:lnTo>
                        <a:pt x="563" y="107"/>
                      </a:lnTo>
                      <a:lnTo>
                        <a:pt x="561" y="118"/>
                      </a:lnTo>
                      <a:lnTo>
                        <a:pt x="554" y="128"/>
                      </a:lnTo>
                      <a:lnTo>
                        <a:pt x="544" y="138"/>
                      </a:lnTo>
                      <a:lnTo>
                        <a:pt x="531" y="146"/>
                      </a:lnTo>
                      <a:lnTo>
                        <a:pt x="514" y="154"/>
                      </a:lnTo>
                      <a:lnTo>
                        <a:pt x="497" y="160"/>
                      </a:lnTo>
                      <a:lnTo>
                        <a:pt x="478" y="167"/>
                      </a:lnTo>
                      <a:lnTo>
                        <a:pt x="458" y="172"/>
                      </a:lnTo>
                      <a:lnTo>
                        <a:pt x="436" y="177"/>
                      </a:lnTo>
                      <a:lnTo>
                        <a:pt x="436" y="144"/>
                      </a:lnTo>
                      <a:lnTo>
                        <a:pt x="392" y="135"/>
                      </a:lnTo>
                      <a:lnTo>
                        <a:pt x="348" y="123"/>
                      </a:lnTo>
                      <a:lnTo>
                        <a:pt x="304" y="112"/>
                      </a:lnTo>
                      <a:lnTo>
                        <a:pt x="259" y="99"/>
                      </a:lnTo>
                      <a:lnTo>
                        <a:pt x="215" y="87"/>
                      </a:lnTo>
                      <a:lnTo>
                        <a:pt x="171" y="73"/>
                      </a:lnTo>
                      <a:lnTo>
                        <a:pt x="127" y="60"/>
                      </a:lnTo>
                      <a:lnTo>
                        <a:pt x="85" y="49"/>
                      </a:lnTo>
                      <a:lnTo>
                        <a:pt x="44" y="39"/>
                      </a:lnTo>
                      <a:lnTo>
                        <a:pt x="2" y="30"/>
                      </a:lnTo>
                      <a:lnTo>
                        <a:pt x="0" y="24"/>
                      </a:lnTo>
                      <a:lnTo>
                        <a:pt x="0" y="19"/>
                      </a:lnTo>
                      <a:lnTo>
                        <a:pt x="2" y="16"/>
                      </a:lnTo>
                      <a:lnTo>
                        <a:pt x="7" y="12"/>
                      </a:lnTo>
                      <a:lnTo>
                        <a:pt x="12" y="10"/>
                      </a:lnTo>
                      <a:lnTo>
                        <a:pt x="19" y="8"/>
                      </a:lnTo>
                      <a:lnTo>
                        <a:pt x="27" y="7"/>
                      </a:lnTo>
                      <a:lnTo>
                        <a:pt x="34" y="4"/>
                      </a:lnTo>
                      <a:lnTo>
                        <a:pt x="41" y="2"/>
                      </a:lnTo>
                      <a:lnTo>
                        <a:pt x="46" y="0"/>
                      </a:lnTo>
                      <a:lnTo>
                        <a:pt x="103" y="4"/>
                      </a:lnTo>
                      <a:lnTo>
                        <a:pt x="159" y="9"/>
                      </a:lnTo>
                      <a:lnTo>
                        <a:pt x="215" y="15"/>
                      </a:lnTo>
                      <a:lnTo>
                        <a:pt x="272" y="22"/>
                      </a:lnTo>
                      <a:lnTo>
                        <a:pt x="326" y="30"/>
                      </a:lnTo>
                      <a:lnTo>
                        <a:pt x="377" y="39"/>
                      </a:lnTo>
                      <a:lnTo>
                        <a:pt x="429" y="50"/>
                      </a:lnTo>
                      <a:lnTo>
                        <a:pt x="475" y="63"/>
                      </a:lnTo>
                      <a:lnTo>
                        <a:pt x="519" y="78"/>
                      </a:lnTo>
                      <a:lnTo>
                        <a:pt x="561" y="95"/>
                      </a:lnTo>
                      <a:lnTo>
                        <a:pt x="561" y="95"/>
                      </a:lnTo>
                      <a:close/>
                    </a:path>
                  </a:pathLst>
                </a:custGeom>
                <a:solidFill>
                  <a:srgbClr val="CC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0678" name="Freeform 86"/>
                <p:cNvSpPr>
                  <a:spLocks/>
                </p:cNvSpPr>
                <p:nvPr/>
              </p:nvSpPr>
              <p:spPr bwMode="auto">
                <a:xfrm>
                  <a:off x="211" y="1792"/>
                  <a:ext cx="554" cy="137"/>
                </a:xfrm>
                <a:custGeom>
                  <a:avLst/>
                  <a:gdLst>
                    <a:gd name="T0" fmla="*/ 554 w 554"/>
                    <a:gd name="T1" fmla="*/ 22 h 137"/>
                    <a:gd name="T2" fmla="*/ 546 w 554"/>
                    <a:gd name="T3" fmla="*/ 42 h 137"/>
                    <a:gd name="T4" fmla="*/ 512 w 554"/>
                    <a:gd name="T5" fmla="*/ 53 h 137"/>
                    <a:gd name="T6" fmla="*/ 473 w 554"/>
                    <a:gd name="T7" fmla="*/ 61 h 137"/>
                    <a:gd name="T8" fmla="*/ 434 w 554"/>
                    <a:gd name="T9" fmla="*/ 67 h 137"/>
                    <a:gd name="T10" fmla="*/ 392 w 554"/>
                    <a:gd name="T11" fmla="*/ 73 h 137"/>
                    <a:gd name="T12" fmla="*/ 350 w 554"/>
                    <a:gd name="T13" fmla="*/ 79 h 137"/>
                    <a:gd name="T14" fmla="*/ 311 w 554"/>
                    <a:gd name="T15" fmla="*/ 83 h 137"/>
                    <a:gd name="T16" fmla="*/ 272 w 554"/>
                    <a:gd name="T17" fmla="*/ 90 h 137"/>
                    <a:gd name="T18" fmla="*/ 235 w 554"/>
                    <a:gd name="T19" fmla="*/ 98 h 137"/>
                    <a:gd name="T20" fmla="*/ 201 w 554"/>
                    <a:gd name="T21" fmla="*/ 109 h 137"/>
                    <a:gd name="T22" fmla="*/ 169 w 554"/>
                    <a:gd name="T23" fmla="*/ 121 h 137"/>
                    <a:gd name="T24" fmla="*/ 54 w 554"/>
                    <a:gd name="T25" fmla="*/ 137 h 137"/>
                    <a:gd name="T26" fmla="*/ 49 w 554"/>
                    <a:gd name="T27" fmla="*/ 129 h 137"/>
                    <a:gd name="T28" fmla="*/ 41 w 554"/>
                    <a:gd name="T29" fmla="*/ 120 h 137"/>
                    <a:gd name="T30" fmla="*/ 34 w 554"/>
                    <a:gd name="T31" fmla="*/ 112 h 137"/>
                    <a:gd name="T32" fmla="*/ 27 w 554"/>
                    <a:gd name="T33" fmla="*/ 104 h 137"/>
                    <a:gd name="T34" fmla="*/ 19 w 554"/>
                    <a:gd name="T35" fmla="*/ 96 h 137"/>
                    <a:gd name="T36" fmla="*/ 12 w 554"/>
                    <a:gd name="T37" fmla="*/ 87 h 137"/>
                    <a:gd name="T38" fmla="*/ 7 w 554"/>
                    <a:gd name="T39" fmla="*/ 78 h 137"/>
                    <a:gd name="T40" fmla="*/ 2 w 554"/>
                    <a:gd name="T41" fmla="*/ 70 h 137"/>
                    <a:gd name="T42" fmla="*/ 0 w 554"/>
                    <a:gd name="T43" fmla="*/ 61 h 137"/>
                    <a:gd name="T44" fmla="*/ 0 w 554"/>
                    <a:gd name="T45" fmla="*/ 51 h 137"/>
                    <a:gd name="T46" fmla="*/ 49 w 554"/>
                    <a:gd name="T47" fmla="*/ 40 h 137"/>
                    <a:gd name="T48" fmla="*/ 98 w 554"/>
                    <a:gd name="T49" fmla="*/ 30 h 137"/>
                    <a:gd name="T50" fmla="*/ 147 w 554"/>
                    <a:gd name="T51" fmla="*/ 21 h 137"/>
                    <a:gd name="T52" fmla="*/ 193 w 554"/>
                    <a:gd name="T53" fmla="*/ 14 h 137"/>
                    <a:gd name="T54" fmla="*/ 245 w 554"/>
                    <a:gd name="T55" fmla="*/ 8 h 137"/>
                    <a:gd name="T56" fmla="*/ 294 w 554"/>
                    <a:gd name="T57" fmla="*/ 3 h 137"/>
                    <a:gd name="T58" fmla="*/ 348 w 554"/>
                    <a:gd name="T59" fmla="*/ 1 h 137"/>
                    <a:gd name="T60" fmla="*/ 402 w 554"/>
                    <a:gd name="T61" fmla="*/ 0 h 137"/>
                    <a:gd name="T62" fmla="*/ 461 w 554"/>
                    <a:gd name="T63" fmla="*/ 0 h 137"/>
                    <a:gd name="T64" fmla="*/ 522 w 554"/>
                    <a:gd name="T65" fmla="*/ 1 h 137"/>
                    <a:gd name="T66" fmla="*/ 554 w 554"/>
                    <a:gd name="T67" fmla="*/ 22 h 137"/>
                    <a:gd name="T68" fmla="*/ 554 w 554"/>
                    <a:gd name="T69" fmla="*/ 22 h 1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554" h="137">
                      <a:moveTo>
                        <a:pt x="554" y="22"/>
                      </a:moveTo>
                      <a:lnTo>
                        <a:pt x="546" y="42"/>
                      </a:lnTo>
                      <a:lnTo>
                        <a:pt x="512" y="53"/>
                      </a:lnTo>
                      <a:lnTo>
                        <a:pt x="473" y="61"/>
                      </a:lnTo>
                      <a:lnTo>
                        <a:pt x="434" y="67"/>
                      </a:lnTo>
                      <a:lnTo>
                        <a:pt x="392" y="73"/>
                      </a:lnTo>
                      <a:lnTo>
                        <a:pt x="350" y="79"/>
                      </a:lnTo>
                      <a:lnTo>
                        <a:pt x="311" y="83"/>
                      </a:lnTo>
                      <a:lnTo>
                        <a:pt x="272" y="90"/>
                      </a:lnTo>
                      <a:lnTo>
                        <a:pt x="235" y="98"/>
                      </a:lnTo>
                      <a:lnTo>
                        <a:pt x="201" y="109"/>
                      </a:lnTo>
                      <a:lnTo>
                        <a:pt x="169" y="121"/>
                      </a:lnTo>
                      <a:lnTo>
                        <a:pt x="54" y="137"/>
                      </a:lnTo>
                      <a:lnTo>
                        <a:pt x="49" y="129"/>
                      </a:lnTo>
                      <a:lnTo>
                        <a:pt x="41" y="120"/>
                      </a:lnTo>
                      <a:lnTo>
                        <a:pt x="34" y="112"/>
                      </a:lnTo>
                      <a:lnTo>
                        <a:pt x="27" y="104"/>
                      </a:lnTo>
                      <a:lnTo>
                        <a:pt x="19" y="96"/>
                      </a:lnTo>
                      <a:lnTo>
                        <a:pt x="12" y="87"/>
                      </a:lnTo>
                      <a:lnTo>
                        <a:pt x="7" y="78"/>
                      </a:lnTo>
                      <a:lnTo>
                        <a:pt x="2" y="70"/>
                      </a:lnTo>
                      <a:lnTo>
                        <a:pt x="0" y="61"/>
                      </a:lnTo>
                      <a:lnTo>
                        <a:pt x="0" y="51"/>
                      </a:lnTo>
                      <a:lnTo>
                        <a:pt x="49" y="40"/>
                      </a:lnTo>
                      <a:lnTo>
                        <a:pt x="98" y="30"/>
                      </a:lnTo>
                      <a:lnTo>
                        <a:pt x="147" y="21"/>
                      </a:lnTo>
                      <a:lnTo>
                        <a:pt x="193" y="14"/>
                      </a:lnTo>
                      <a:lnTo>
                        <a:pt x="245" y="8"/>
                      </a:lnTo>
                      <a:lnTo>
                        <a:pt x="294" y="3"/>
                      </a:lnTo>
                      <a:lnTo>
                        <a:pt x="348" y="1"/>
                      </a:lnTo>
                      <a:lnTo>
                        <a:pt x="402" y="0"/>
                      </a:lnTo>
                      <a:lnTo>
                        <a:pt x="461" y="0"/>
                      </a:lnTo>
                      <a:lnTo>
                        <a:pt x="522" y="1"/>
                      </a:lnTo>
                      <a:lnTo>
                        <a:pt x="554" y="22"/>
                      </a:lnTo>
                      <a:lnTo>
                        <a:pt x="554" y="22"/>
                      </a:lnTo>
                      <a:close/>
                    </a:path>
                  </a:pathLst>
                </a:custGeom>
                <a:solidFill>
                  <a:srgbClr val="CC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0679" name="Freeform 87"/>
                <p:cNvSpPr>
                  <a:spLocks/>
                </p:cNvSpPr>
                <p:nvPr/>
              </p:nvSpPr>
              <p:spPr bwMode="auto">
                <a:xfrm>
                  <a:off x="5044" y="1851"/>
                  <a:ext cx="397" cy="127"/>
                </a:xfrm>
                <a:custGeom>
                  <a:avLst/>
                  <a:gdLst>
                    <a:gd name="T0" fmla="*/ 397 w 397"/>
                    <a:gd name="T1" fmla="*/ 75 h 127"/>
                    <a:gd name="T2" fmla="*/ 397 w 397"/>
                    <a:gd name="T3" fmla="*/ 80 h 127"/>
                    <a:gd name="T4" fmla="*/ 392 w 397"/>
                    <a:gd name="T5" fmla="*/ 87 h 127"/>
                    <a:gd name="T6" fmla="*/ 390 w 397"/>
                    <a:gd name="T7" fmla="*/ 94 h 127"/>
                    <a:gd name="T8" fmla="*/ 383 w 397"/>
                    <a:gd name="T9" fmla="*/ 100 h 127"/>
                    <a:gd name="T10" fmla="*/ 378 w 397"/>
                    <a:gd name="T11" fmla="*/ 107 h 127"/>
                    <a:gd name="T12" fmla="*/ 370 w 397"/>
                    <a:gd name="T13" fmla="*/ 112 h 127"/>
                    <a:gd name="T14" fmla="*/ 361 w 397"/>
                    <a:gd name="T15" fmla="*/ 117 h 127"/>
                    <a:gd name="T16" fmla="*/ 351 w 397"/>
                    <a:gd name="T17" fmla="*/ 122 h 127"/>
                    <a:gd name="T18" fmla="*/ 341 w 397"/>
                    <a:gd name="T19" fmla="*/ 125 h 127"/>
                    <a:gd name="T20" fmla="*/ 329 w 397"/>
                    <a:gd name="T21" fmla="*/ 127 h 127"/>
                    <a:gd name="T22" fmla="*/ 297 w 397"/>
                    <a:gd name="T23" fmla="*/ 118 h 127"/>
                    <a:gd name="T24" fmla="*/ 263 w 397"/>
                    <a:gd name="T25" fmla="*/ 110 h 127"/>
                    <a:gd name="T26" fmla="*/ 228 w 397"/>
                    <a:gd name="T27" fmla="*/ 102 h 127"/>
                    <a:gd name="T28" fmla="*/ 191 w 397"/>
                    <a:gd name="T29" fmla="*/ 95 h 127"/>
                    <a:gd name="T30" fmla="*/ 157 w 397"/>
                    <a:gd name="T31" fmla="*/ 87 h 127"/>
                    <a:gd name="T32" fmla="*/ 123 w 397"/>
                    <a:gd name="T33" fmla="*/ 79 h 127"/>
                    <a:gd name="T34" fmla="*/ 91 w 397"/>
                    <a:gd name="T35" fmla="*/ 71 h 127"/>
                    <a:gd name="T36" fmla="*/ 59 w 397"/>
                    <a:gd name="T37" fmla="*/ 61 h 127"/>
                    <a:gd name="T38" fmla="*/ 30 w 397"/>
                    <a:gd name="T39" fmla="*/ 51 h 127"/>
                    <a:gd name="T40" fmla="*/ 0 w 397"/>
                    <a:gd name="T41" fmla="*/ 37 h 127"/>
                    <a:gd name="T42" fmla="*/ 5 w 397"/>
                    <a:gd name="T43" fmla="*/ 30 h 127"/>
                    <a:gd name="T44" fmla="*/ 10 w 397"/>
                    <a:gd name="T45" fmla="*/ 23 h 127"/>
                    <a:gd name="T46" fmla="*/ 17 w 397"/>
                    <a:gd name="T47" fmla="*/ 19 h 127"/>
                    <a:gd name="T48" fmla="*/ 25 w 397"/>
                    <a:gd name="T49" fmla="*/ 13 h 127"/>
                    <a:gd name="T50" fmla="*/ 35 w 397"/>
                    <a:gd name="T51" fmla="*/ 10 h 127"/>
                    <a:gd name="T52" fmla="*/ 44 w 397"/>
                    <a:gd name="T53" fmla="*/ 6 h 127"/>
                    <a:gd name="T54" fmla="*/ 57 w 397"/>
                    <a:gd name="T55" fmla="*/ 4 h 127"/>
                    <a:gd name="T56" fmla="*/ 71 w 397"/>
                    <a:gd name="T57" fmla="*/ 2 h 127"/>
                    <a:gd name="T58" fmla="*/ 86 w 397"/>
                    <a:gd name="T59" fmla="*/ 0 h 127"/>
                    <a:gd name="T60" fmla="*/ 101 w 397"/>
                    <a:gd name="T61" fmla="*/ 0 h 127"/>
                    <a:gd name="T62" fmla="*/ 130 w 397"/>
                    <a:gd name="T63" fmla="*/ 5 h 127"/>
                    <a:gd name="T64" fmla="*/ 162 w 397"/>
                    <a:gd name="T65" fmla="*/ 10 h 127"/>
                    <a:gd name="T66" fmla="*/ 194 w 397"/>
                    <a:gd name="T67" fmla="*/ 15 h 127"/>
                    <a:gd name="T68" fmla="*/ 226 w 397"/>
                    <a:gd name="T69" fmla="*/ 21 h 127"/>
                    <a:gd name="T70" fmla="*/ 258 w 397"/>
                    <a:gd name="T71" fmla="*/ 28 h 127"/>
                    <a:gd name="T72" fmla="*/ 290 w 397"/>
                    <a:gd name="T73" fmla="*/ 35 h 127"/>
                    <a:gd name="T74" fmla="*/ 319 w 397"/>
                    <a:gd name="T75" fmla="*/ 43 h 127"/>
                    <a:gd name="T76" fmla="*/ 348 w 397"/>
                    <a:gd name="T77" fmla="*/ 53 h 127"/>
                    <a:gd name="T78" fmla="*/ 373 w 397"/>
                    <a:gd name="T79" fmla="*/ 63 h 127"/>
                    <a:gd name="T80" fmla="*/ 397 w 397"/>
                    <a:gd name="T81" fmla="*/ 75 h 127"/>
                    <a:gd name="T82" fmla="*/ 397 w 397"/>
                    <a:gd name="T83" fmla="*/ 75 h 1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397" h="127">
                      <a:moveTo>
                        <a:pt x="397" y="75"/>
                      </a:moveTo>
                      <a:lnTo>
                        <a:pt x="397" y="80"/>
                      </a:lnTo>
                      <a:lnTo>
                        <a:pt x="392" y="87"/>
                      </a:lnTo>
                      <a:lnTo>
                        <a:pt x="390" y="94"/>
                      </a:lnTo>
                      <a:lnTo>
                        <a:pt x="383" y="100"/>
                      </a:lnTo>
                      <a:lnTo>
                        <a:pt x="378" y="107"/>
                      </a:lnTo>
                      <a:lnTo>
                        <a:pt x="370" y="112"/>
                      </a:lnTo>
                      <a:lnTo>
                        <a:pt x="361" y="117"/>
                      </a:lnTo>
                      <a:lnTo>
                        <a:pt x="351" y="122"/>
                      </a:lnTo>
                      <a:lnTo>
                        <a:pt x="341" y="125"/>
                      </a:lnTo>
                      <a:lnTo>
                        <a:pt x="329" y="127"/>
                      </a:lnTo>
                      <a:lnTo>
                        <a:pt x="297" y="118"/>
                      </a:lnTo>
                      <a:lnTo>
                        <a:pt x="263" y="110"/>
                      </a:lnTo>
                      <a:lnTo>
                        <a:pt x="228" y="102"/>
                      </a:lnTo>
                      <a:lnTo>
                        <a:pt x="191" y="95"/>
                      </a:lnTo>
                      <a:lnTo>
                        <a:pt x="157" y="87"/>
                      </a:lnTo>
                      <a:lnTo>
                        <a:pt x="123" y="79"/>
                      </a:lnTo>
                      <a:lnTo>
                        <a:pt x="91" y="71"/>
                      </a:lnTo>
                      <a:lnTo>
                        <a:pt x="59" y="61"/>
                      </a:lnTo>
                      <a:lnTo>
                        <a:pt x="30" y="51"/>
                      </a:lnTo>
                      <a:lnTo>
                        <a:pt x="0" y="37"/>
                      </a:lnTo>
                      <a:lnTo>
                        <a:pt x="5" y="30"/>
                      </a:lnTo>
                      <a:lnTo>
                        <a:pt x="10" y="23"/>
                      </a:lnTo>
                      <a:lnTo>
                        <a:pt x="17" y="19"/>
                      </a:lnTo>
                      <a:lnTo>
                        <a:pt x="25" y="13"/>
                      </a:lnTo>
                      <a:lnTo>
                        <a:pt x="35" y="10"/>
                      </a:lnTo>
                      <a:lnTo>
                        <a:pt x="44" y="6"/>
                      </a:lnTo>
                      <a:lnTo>
                        <a:pt x="57" y="4"/>
                      </a:lnTo>
                      <a:lnTo>
                        <a:pt x="71" y="2"/>
                      </a:lnTo>
                      <a:lnTo>
                        <a:pt x="86" y="0"/>
                      </a:lnTo>
                      <a:lnTo>
                        <a:pt x="101" y="0"/>
                      </a:lnTo>
                      <a:lnTo>
                        <a:pt x="130" y="5"/>
                      </a:lnTo>
                      <a:lnTo>
                        <a:pt x="162" y="10"/>
                      </a:lnTo>
                      <a:lnTo>
                        <a:pt x="194" y="15"/>
                      </a:lnTo>
                      <a:lnTo>
                        <a:pt x="226" y="21"/>
                      </a:lnTo>
                      <a:lnTo>
                        <a:pt x="258" y="28"/>
                      </a:lnTo>
                      <a:lnTo>
                        <a:pt x="290" y="35"/>
                      </a:lnTo>
                      <a:lnTo>
                        <a:pt x="319" y="43"/>
                      </a:lnTo>
                      <a:lnTo>
                        <a:pt x="348" y="53"/>
                      </a:lnTo>
                      <a:lnTo>
                        <a:pt x="373" y="63"/>
                      </a:lnTo>
                      <a:lnTo>
                        <a:pt x="397" y="75"/>
                      </a:lnTo>
                      <a:lnTo>
                        <a:pt x="397" y="75"/>
                      </a:lnTo>
                      <a:close/>
                    </a:path>
                  </a:pathLst>
                </a:custGeom>
                <a:solidFill>
                  <a:srgbClr val="CC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0680" name="Freeform 88"/>
                <p:cNvSpPr>
                  <a:spLocks/>
                </p:cNvSpPr>
                <p:nvPr/>
              </p:nvSpPr>
              <p:spPr bwMode="auto">
                <a:xfrm>
                  <a:off x="235" y="1917"/>
                  <a:ext cx="397" cy="132"/>
                </a:xfrm>
                <a:custGeom>
                  <a:avLst/>
                  <a:gdLst>
                    <a:gd name="T0" fmla="*/ 397 w 397"/>
                    <a:gd name="T1" fmla="*/ 24 h 132"/>
                    <a:gd name="T2" fmla="*/ 388 w 397"/>
                    <a:gd name="T3" fmla="*/ 40 h 132"/>
                    <a:gd name="T4" fmla="*/ 370 w 397"/>
                    <a:gd name="T5" fmla="*/ 52 h 132"/>
                    <a:gd name="T6" fmla="*/ 348 w 397"/>
                    <a:gd name="T7" fmla="*/ 62 h 132"/>
                    <a:gd name="T8" fmla="*/ 319 w 397"/>
                    <a:gd name="T9" fmla="*/ 69 h 132"/>
                    <a:gd name="T10" fmla="*/ 290 w 397"/>
                    <a:gd name="T11" fmla="*/ 75 h 132"/>
                    <a:gd name="T12" fmla="*/ 255 w 397"/>
                    <a:gd name="T13" fmla="*/ 80 h 132"/>
                    <a:gd name="T14" fmla="*/ 221 w 397"/>
                    <a:gd name="T15" fmla="*/ 83 h 132"/>
                    <a:gd name="T16" fmla="*/ 187 w 397"/>
                    <a:gd name="T17" fmla="*/ 88 h 132"/>
                    <a:gd name="T18" fmla="*/ 155 w 397"/>
                    <a:gd name="T19" fmla="*/ 93 h 132"/>
                    <a:gd name="T20" fmla="*/ 125 w 397"/>
                    <a:gd name="T21" fmla="*/ 99 h 132"/>
                    <a:gd name="T22" fmla="*/ 128 w 397"/>
                    <a:gd name="T23" fmla="*/ 102 h 132"/>
                    <a:gd name="T24" fmla="*/ 130 w 397"/>
                    <a:gd name="T25" fmla="*/ 106 h 132"/>
                    <a:gd name="T26" fmla="*/ 135 w 397"/>
                    <a:gd name="T27" fmla="*/ 109 h 132"/>
                    <a:gd name="T28" fmla="*/ 138 w 397"/>
                    <a:gd name="T29" fmla="*/ 112 h 132"/>
                    <a:gd name="T30" fmla="*/ 140 w 397"/>
                    <a:gd name="T31" fmla="*/ 115 h 132"/>
                    <a:gd name="T32" fmla="*/ 142 w 397"/>
                    <a:gd name="T33" fmla="*/ 118 h 132"/>
                    <a:gd name="T34" fmla="*/ 145 w 397"/>
                    <a:gd name="T35" fmla="*/ 122 h 132"/>
                    <a:gd name="T36" fmla="*/ 142 w 397"/>
                    <a:gd name="T37" fmla="*/ 125 h 132"/>
                    <a:gd name="T38" fmla="*/ 140 w 397"/>
                    <a:gd name="T39" fmla="*/ 129 h 132"/>
                    <a:gd name="T40" fmla="*/ 133 w 397"/>
                    <a:gd name="T41" fmla="*/ 132 h 132"/>
                    <a:gd name="T42" fmla="*/ 118 w 397"/>
                    <a:gd name="T43" fmla="*/ 130 h 132"/>
                    <a:gd name="T44" fmla="*/ 103 w 397"/>
                    <a:gd name="T45" fmla="*/ 128 h 132"/>
                    <a:gd name="T46" fmla="*/ 91 w 397"/>
                    <a:gd name="T47" fmla="*/ 124 h 132"/>
                    <a:gd name="T48" fmla="*/ 76 w 397"/>
                    <a:gd name="T49" fmla="*/ 121 h 132"/>
                    <a:gd name="T50" fmla="*/ 62 w 397"/>
                    <a:gd name="T51" fmla="*/ 116 h 132"/>
                    <a:gd name="T52" fmla="*/ 49 w 397"/>
                    <a:gd name="T53" fmla="*/ 110 h 132"/>
                    <a:gd name="T54" fmla="*/ 37 w 397"/>
                    <a:gd name="T55" fmla="*/ 106 h 132"/>
                    <a:gd name="T56" fmla="*/ 27 w 397"/>
                    <a:gd name="T57" fmla="*/ 99 h 132"/>
                    <a:gd name="T58" fmla="*/ 20 w 397"/>
                    <a:gd name="T59" fmla="*/ 93 h 132"/>
                    <a:gd name="T60" fmla="*/ 13 w 397"/>
                    <a:gd name="T61" fmla="*/ 85 h 132"/>
                    <a:gd name="T62" fmla="*/ 3 w 397"/>
                    <a:gd name="T63" fmla="*/ 77 h 132"/>
                    <a:gd name="T64" fmla="*/ 0 w 397"/>
                    <a:gd name="T65" fmla="*/ 69 h 132"/>
                    <a:gd name="T66" fmla="*/ 0 w 397"/>
                    <a:gd name="T67" fmla="*/ 61 h 132"/>
                    <a:gd name="T68" fmla="*/ 5 w 397"/>
                    <a:gd name="T69" fmla="*/ 53 h 132"/>
                    <a:gd name="T70" fmla="*/ 15 w 397"/>
                    <a:gd name="T71" fmla="*/ 46 h 132"/>
                    <a:gd name="T72" fmla="*/ 25 w 397"/>
                    <a:gd name="T73" fmla="*/ 40 h 132"/>
                    <a:gd name="T74" fmla="*/ 37 w 397"/>
                    <a:gd name="T75" fmla="*/ 33 h 132"/>
                    <a:gd name="T76" fmla="*/ 52 w 397"/>
                    <a:gd name="T77" fmla="*/ 28 h 132"/>
                    <a:gd name="T78" fmla="*/ 66 w 397"/>
                    <a:gd name="T79" fmla="*/ 24 h 132"/>
                    <a:gd name="T80" fmla="*/ 81 w 397"/>
                    <a:gd name="T81" fmla="*/ 20 h 132"/>
                    <a:gd name="T82" fmla="*/ 113 w 397"/>
                    <a:gd name="T83" fmla="*/ 16 h 132"/>
                    <a:gd name="T84" fmla="*/ 145 w 397"/>
                    <a:gd name="T85" fmla="*/ 10 h 132"/>
                    <a:gd name="T86" fmla="*/ 179 w 397"/>
                    <a:gd name="T87" fmla="*/ 5 h 132"/>
                    <a:gd name="T88" fmla="*/ 214 w 397"/>
                    <a:gd name="T89" fmla="*/ 2 h 132"/>
                    <a:gd name="T90" fmla="*/ 245 w 397"/>
                    <a:gd name="T91" fmla="*/ 0 h 132"/>
                    <a:gd name="T92" fmla="*/ 280 w 397"/>
                    <a:gd name="T93" fmla="*/ 0 h 132"/>
                    <a:gd name="T94" fmla="*/ 312 w 397"/>
                    <a:gd name="T95" fmla="*/ 1 h 132"/>
                    <a:gd name="T96" fmla="*/ 341 w 397"/>
                    <a:gd name="T97" fmla="*/ 5 h 132"/>
                    <a:gd name="T98" fmla="*/ 370 w 397"/>
                    <a:gd name="T99" fmla="*/ 13 h 132"/>
                    <a:gd name="T100" fmla="*/ 397 w 397"/>
                    <a:gd name="T101" fmla="*/ 24 h 132"/>
                    <a:gd name="T102" fmla="*/ 397 w 397"/>
                    <a:gd name="T103" fmla="*/ 24 h 1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397" h="132">
                      <a:moveTo>
                        <a:pt x="397" y="24"/>
                      </a:moveTo>
                      <a:lnTo>
                        <a:pt x="388" y="40"/>
                      </a:lnTo>
                      <a:lnTo>
                        <a:pt x="370" y="52"/>
                      </a:lnTo>
                      <a:lnTo>
                        <a:pt x="348" y="62"/>
                      </a:lnTo>
                      <a:lnTo>
                        <a:pt x="319" y="69"/>
                      </a:lnTo>
                      <a:lnTo>
                        <a:pt x="290" y="75"/>
                      </a:lnTo>
                      <a:lnTo>
                        <a:pt x="255" y="80"/>
                      </a:lnTo>
                      <a:lnTo>
                        <a:pt x="221" y="83"/>
                      </a:lnTo>
                      <a:lnTo>
                        <a:pt x="187" y="88"/>
                      </a:lnTo>
                      <a:lnTo>
                        <a:pt x="155" y="93"/>
                      </a:lnTo>
                      <a:lnTo>
                        <a:pt x="125" y="99"/>
                      </a:lnTo>
                      <a:lnTo>
                        <a:pt x="128" y="102"/>
                      </a:lnTo>
                      <a:lnTo>
                        <a:pt x="130" y="106"/>
                      </a:lnTo>
                      <a:lnTo>
                        <a:pt x="135" y="109"/>
                      </a:lnTo>
                      <a:lnTo>
                        <a:pt x="138" y="112"/>
                      </a:lnTo>
                      <a:lnTo>
                        <a:pt x="140" y="115"/>
                      </a:lnTo>
                      <a:lnTo>
                        <a:pt x="142" y="118"/>
                      </a:lnTo>
                      <a:lnTo>
                        <a:pt x="145" y="122"/>
                      </a:lnTo>
                      <a:lnTo>
                        <a:pt x="142" y="125"/>
                      </a:lnTo>
                      <a:lnTo>
                        <a:pt x="140" y="129"/>
                      </a:lnTo>
                      <a:lnTo>
                        <a:pt x="133" y="132"/>
                      </a:lnTo>
                      <a:lnTo>
                        <a:pt x="118" y="130"/>
                      </a:lnTo>
                      <a:lnTo>
                        <a:pt x="103" y="128"/>
                      </a:lnTo>
                      <a:lnTo>
                        <a:pt x="91" y="124"/>
                      </a:lnTo>
                      <a:lnTo>
                        <a:pt x="76" y="121"/>
                      </a:lnTo>
                      <a:lnTo>
                        <a:pt x="62" y="116"/>
                      </a:lnTo>
                      <a:lnTo>
                        <a:pt x="49" y="110"/>
                      </a:lnTo>
                      <a:lnTo>
                        <a:pt x="37" y="106"/>
                      </a:lnTo>
                      <a:lnTo>
                        <a:pt x="27" y="99"/>
                      </a:lnTo>
                      <a:lnTo>
                        <a:pt x="20" y="93"/>
                      </a:lnTo>
                      <a:lnTo>
                        <a:pt x="13" y="85"/>
                      </a:lnTo>
                      <a:lnTo>
                        <a:pt x="3" y="77"/>
                      </a:lnTo>
                      <a:lnTo>
                        <a:pt x="0" y="69"/>
                      </a:lnTo>
                      <a:lnTo>
                        <a:pt x="0" y="61"/>
                      </a:lnTo>
                      <a:lnTo>
                        <a:pt x="5" y="53"/>
                      </a:lnTo>
                      <a:lnTo>
                        <a:pt x="15" y="46"/>
                      </a:lnTo>
                      <a:lnTo>
                        <a:pt x="25" y="40"/>
                      </a:lnTo>
                      <a:lnTo>
                        <a:pt x="37" y="33"/>
                      </a:lnTo>
                      <a:lnTo>
                        <a:pt x="52" y="28"/>
                      </a:lnTo>
                      <a:lnTo>
                        <a:pt x="66" y="24"/>
                      </a:lnTo>
                      <a:lnTo>
                        <a:pt x="81" y="20"/>
                      </a:lnTo>
                      <a:lnTo>
                        <a:pt x="113" y="16"/>
                      </a:lnTo>
                      <a:lnTo>
                        <a:pt x="145" y="10"/>
                      </a:lnTo>
                      <a:lnTo>
                        <a:pt x="179" y="5"/>
                      </a:lnTo>
                      <a:lnTo>
                        <a:pt x="214" y="2"/>
                      </a:lnTo>
                      <a:lnTo>
                        <a:pt x="245" y="0"/>
                      </a:lnTo>
                      <a:lnTo>
                        <a:pt x="280" y="0"/>
                      </a:lnTo>
                      <a:lnTo>
                        <a:pt x="312" y="1"/>
                      </a:lnTo>
                      <a:lnTo>
                        <a:pt x="341" y="5"/>
                      </a:lnTo>
                      <a:lnTo>
                        <a:pt x="370" y="13"/>
                      </a:lnTo>
                      <a:lnTo>
                        <a:pt x="397" y="24"/>
                      </a:lnTo>
                      <a:lnTo>
                        <a:pt x="397" y="24"/>
                      </a:lnTo>
                      <a:close/>
                    </a:path>
                  </a:pathLst>
                </a:custGeom>
                <a:solidFill>
                  <a:srgbClr val="CC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sp>
          <p:nvSpPr>
            <p:cNvPr id="110681" name="Text Box 89"/>
            <p:cNvSpPr txBox="1">
              <a:spLocks noChangeArrowheads="1"/>
            </p:cNvSpPr>
            <p:nvPr/>
          </p:nvSpPr>
          <p:spPr bwMode="auto">
            <a:xfrm>
              <a:off x="4560" y="3504"/>
              <a:ext cx="546" cy="30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 algn="ctr">
                <a:spcBef>
                  <a:spcPct val="50000"/>
                </a:spcBef>
              </a:pPr>
              <a:r>
                <a:rPr lang="en-US" sz="1300" b="1" dirty="0" err="1">
                  <a:solidFill>
                    <a:srgbClr val="FF0000"/>
                  </a:solidFill>
                  <a:latin typeface=".VnArial" pitchFamily="34" charset="0"/>
                </a:rPr>
                <a:t>Thö</a:t>
              </a:r>
              <a:r>
                <a:rPr lang="en-US" sz="1300" b="1" dirty="0">
                  <a:solidFill>
                    <a:srgbClr val="FF0000"/>
                  </a:solidFill>
                  <a:latin typeface=".VnArial" pitchFamily="34" charset="0"/>
                </a:rPr>
                <a:t> </a:t>
              </a:r>
              <a:r>
                <a:rPr lang="en-US" sz="1300" b="1" dirty="0" smtClean="0">
                  <a:solidFill>
                    <a:srgbClr val="FF0000"/>
                  </a:solidFill>
                  <a:latin typeface=".VnArial" pitchFamily="34" charset="0"/>
                </a:rPr>
                <a:t> </a:t>
              </a:r>
              <a:r>
                <a:rPr lang="en-US" sz="1300" b="1" dirty="0" err="1" smtClean="0">
                  <a:solidFill>
                    <a:srgbClr val="FF0000"/>
                  </a:solidFill>
                  <a:latin typeface=".VnArial" pitchFamily="34" charset="0"/>
                </a:rPr>
                <a:t>tµi</a:t>
              </a:r>
              <a:r>
                <a:rPr lang="en-US" sz="1300" b="1" dirty="0" smtClean="0">
                  <a:solidFill>
                    <a:srgbClr val="FF0000"/>
                  </a:solidFill>
                  <a:latin typeface=".VnArial" pitchFamily="34" charset="0"/>
                </a:rPr>
                <a:t> </a:t>
              </a:r>
              <a:r>
                <a:rPr lang="en-US" sz="1300" b="1" dirty="0" err="1">
                  <a:solidFill>
                    <a:srgbClr val="FF0000"/>
                  </a:solidFill>
                  <a:latin typeface=".VnArial" pitchFamily="34" charset="0"/>
                </a:rPr>
                <a:t>cña</a:t>
              </a:r>
              <a:r>
                <a:rPr lang="en-US" sz="1300" b="1" dirty="0">
                  <a:solidFill>
                    <a:srgbClr val="FF0000"/>
                  </a:solidFill>
                  <a:latin typeface=".VnArial" pitchFamily="34" charset="0"/>
                </a:rPr>
                <a:t> b¹n</a:t>
              </a:r>
            </a:p>
          </p:txBody>
        </p:sp>
      </p:grpSp>
      <p:pic>
        <p:nvPicPr>
          <p:cNvPr id="110682" name="Picture 90" descr="SMILE4"/>
          <p:cNvPicPr>
            <a:picLocks noChangeAspect="1" noChangeArrowheads="1" noCrop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70650" y="5334000"/>
            <a:ext cx="615950" cy="685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10683" name="WordArt 91" descr="Narrow vertical"/>
          <p:cNvSpPr>
            <a:spLocks noChangeArrowheads="1" noChangeShapeType="1" noTextEdit="1"/>
          </p:cNvSpPr>
          <p:nvPr/>
        </p:nvSpPr>
        <p:spPr bwMode="auto">
          <a:xfrm>
            <a:off x="1447800" y="76200"/>
            <a:ext cx="6096000" cy="1219200"/>
          </a:xfrm>
          <a:prstGeom prst="rect">
            <a:avLst/>
          </a:prstGeom>
        </p:spPr>
        <p:txBody>
          <a:bodyPr wrap="none" fromWordArt="1">
            <a:prstTxWarp prst="textCurveUp">
              <a:avLst>
                <a:gd name="adj" fmla="val 40356"/>
              </a:avLst>
            </a:prstTxWarp>
          </a:bodyPr>
          <a:lstStyle/>
          <a:p>
            <a:pPr algn="ctr"/>
            <a:r>
              <a:rPr lang="en-US" sz="3600" b="1" kern="10" dirty="0" err="1"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pattFill prst="dashHorz">
                  <a:fgClr>
                    <a:srgbClr val="808080"/>
                  </a:fgClr>
                  <a:bgClr>
                    <a:srgbClr val="FFFF00"/>
                  </a:bgClr>
                </a:pattFill>
                <a:effectLst>
                  <a:outerShdw dist="45791" dir="2021404" algn="ctr" rotWithShape="0">
                    <a:srgbClr val="808080">
                      <a:alpha val="80000"/>
                    </a:srgbClr>
                  </a:outerShdw>
                </a:effectLst>
                <a:latin typeface=".VnBahamasBH"/>
              </a:rPr>
              <a:t>C©u</a:t>
            </a:r>
            <a:r>
              <a:rPr lang="en-US" sz="3600" b="1" kern="10" dirty="0"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pattFill prst="dashHorz">
                  <a:fgClr>
                    <a:srgbClr val="808080"/>
                  </a:fgClr>
                  <a:bgClr>
                    <a:srgbClr val="FFFF00"/>
                  </a:bgClr>
                </a:pattFill>
                <a:effectLst>
                  <a:outerShdw dist="45791" dir="2021404" algn="ctr" rotWithShape="0">
                    <a:srgbClr val="808080">
                      <a:alpha val="80000"/>
                    </a:srgbClr>
                  </a:outerShdw>
                </a:effectLst>
                <a:latin typeface=".VnBahamasBH"/>
              </a:rPr>
              <a:t> </a:t>
            </a:r>
            <a:r>
              <a:rPr lang="en-US" sz="3600" b="1" kern="10" dirty="0" err="1"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pattFill prst="dashHorz">
                  <a:fgClr>
                    <a:srgbClr val="808080"/>
                  </a:fgClr>
                  <a:bgClr>
                    <a:srgbClr val="FFFF00"/>
                  </a:bgClr>
                </a:pattFill>
                <a:effectLst>
                  <a:outerShdw dist="45791" dir="2021404" algn="ctr" rotWithShape="0">
                    <a:srgbClr val="808080">
                      <a:alpha val="80000"/>
                    </a:srgbClr>
                  </a:outerShdw>
                </a:effectLst>
                <a:latin typeface=".VnBahamasBH"/>
              </a:rPr>
              <a:t>hái</a:t>
            </a:r>
            <a:r>
              <a:rPr lang="en-US" sz="3600" b="1" kern="10" dirty="0"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pattFill prst="dashHorz">
                  <a:fgClr>
                    <a:srgbClr val="808080"/>
                  </a:fgClr>
                  <a:bgClr>
                    <a:srgbClr val="FFFF00"/>
                  </a:bgClr>
                </a:pattFill>
                <a:effectLst>
                  <a:outerShdw dist="45791" dir="2021404" algn="ctr" rotWithShape="0">
                    <a:srgbClr val="808080">
                      <a:alpha val="80000"/>
                    </a:srgbClr>
                  </a:outerShdw>
                </a:effectLst>
                <a:latin typeface=".VnBahamasBH"/>
              </a:rPr>
              <a:t> rung </a:t>
            </a:r>
            <a:r>
              <a:rPr lang="en-US" sz="3600" b="1" kern="10" dirty="0" err="1"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pattFill prst="dashHorz">
                  <a:fgClr>
                    <a:srgbClr val="808080"/>
                  </a:fgClr>
                  <a:bgClr>
                    <a:srgbClr val="FFFF00"/>
                  </a:bgClr>
                </a:pattFill>
                <a:effectLst>
                  <a:outerShdw dist="45791" dir="2021404" algn="ctr" rotWithShape="0">
                    <a:srgbClr val="808080">
                      <a:alpha val="80000"/>
                    </a:srgbClr>
                  </a:outerShdw>
                </a:effectLst>
                <a:latin typeface=".VnBahamasBH"/>
              </a:rPr>
              <a:t>chu«ng</a:t>
            </a:r>
            <a:r>
              <a:rPr lang="en-US" sz="3600" b="1" kern="10" dirty="0"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pattFill prst="dashHorz">
                  <a:fgClr>
                    <a:srgbClr val="808080"/>
                  </a:fgClr>
                  <a:bgClr>
                    <a:srgbClr val="FFFF00"/>
                  </a:bgClr>
                </a:pattFill>
                <a:effectLst>
                  <a:outerShdw dist="45791" dir="2021404" algn="ctr" rotWithShape="0">
                    <a:srgbClr val="808080">
                      <a:alpha val="80000"/>
                    </a:srgbClr>
                  </a:outerShdw>
                </a:effectLst>
                <a:latin typeface=".VnBahamasBH"/>
              </a:rPr>
              <a:t> </a:t>
            </a:r>
            <a:r>
              <a:rPr lang="en-US" sz="3600" b="1" kern="10" dirty="0" err="1"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pattFill prst="dashHorz">
                  <a:fgClr>
                    <a:srgbClr val="808080"/>
                  </a:fgClr>
                  <a:bgClr>
                    <a:srgbClr val="FFFF00"/>
                  </a:bgClr>
                </a:pattFill>
                <a:effectLst>
                  <a:outerShdw dist="45791" dir="2021404" algn="ctr" rotWithShape="0">
                    <a:srgbClr val="808080">
                      <a:alpha val="80000"/>
                    </a:srgbClr>
                  </a:outerShdw>
                </a:effectLst>
                <a:latin typeface=".VnBahamasBH"/>
              </a:rPr>
              <a:t>vµng</a:t>
            </a:r>
            <a:r>
              <a:rPr lang="en-US" sz="3600" b="1" kern="10" dirty="0"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pattFill prst="dashHorz">
                  <a:fgClr>
                    <a:srgbClr val="808080"/>
                  </a:fgClr>
                  <a:bgClr>
                    <a:srgbClr val="FFFF00"/>
                  </a:bgClr>
                </a:pattFill>
                <a:effectLst>
                  <a:outerShdw dist="45791" dir="2021404" algn="ctr" rotWithShape="0">
                    <a:srgbClr val="808080">
                      <a:alpha val="80000"/>
                    </a:srgbClr>
                  </a:outerShdw>
                </a:effectLst>
                <a:latin typeface=".VnBahamasBH"/>
              </a:rPr>
              <a:t> </a:t>
            </a:r>
            <a:r>
              <a:rPr lang="en-US" sz="3600" b="1" kern="10" dirty="0" err="1"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pattFill prst="dashHorz">
                  <a:fgClr>
                    <a:srgbClr val="808080"/>
                  </a:fgClr>
                  <a:bgClr>
                    <a:srgbClr val="FFFF00"/>
                  </a:bgClr>
                </a:pattFill>
                <a:effectLst>
                  <a:outerShdw dist="45791" dir="2021404" algn="ctr" rotWithShape="0">
                    <a:srgbClr val="808080">
                      <a:alpha val="80000"/>
                    </a:srgbClr>
                  </a:outerShdw>
                </a:effectLst>
                <a:latin typeface=".VnBahamasBH"/>
              </a:rPr>
              <a:t>khèi</a:t>
            </a:r>
            <a:r>
              <a:rPr lang="en-US" sz="3600" b="1" kern="10" dirty="0"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pattFill prst="dashHorz">
                  <a:fgClr>
                    <a:srgbClr val="808080"/>
                  </a:fgClr>
                  <a:bgClr>
                    <a:srgbClr val="FFFF00"/>
                  </a:bgClr>
                </a:pattFill>
                <a:effectLst>
                  <a:outerShdw dist="45791" dir="2021404" algn="ctr" rotWithShape="0">
                    <a:srgbClr val="808080">
                      <a:alpha val="80000"/>
                    </a:srgbClr>
                  </a:outerShdw>
                </a:effectLst>
                <a:latin typeface=".VnBahamasBH"/>
              </a:rPr>
              <a:t> </a:t>
            </a:r>
            <a:r>
              <a:rPr lang="en-US" sz="3600" b="1" kern="10" dirty="0"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pattFill prst="dashHorz">
                  <a:fgClr>
                    <a:srgbClr val="808080"/>
                  </a:fgClr>
                  <a:bgClr>
                    <a:srgbClr val="FFFF00"/>
                  </a:bgClr>
                </a:pattFill>
                <a:effectLst>
                  <a:outerShdw dist="45791" dir="2021404" algn="ctr" rotWithShape="0">
                    <a:srgbClr val="808080">
                      <a:alpha val="80000"/>
                    </a:srgbClr>
                  </a:outerShdw>
                </a:effectLst>
                <a:latin typeface="Times New Roman" pitchFamily="18" charset="0"/>
                <a:cs typeface="Times New Roman" pitchFamily="18" charset="0"/>
              </a:rPr>
              <a:t>TIỂU HỌC</a:t>
            </a:r>
            <a:r>
              <a:rPr lang="en-US" sz="3600" b="1" kern="10" dirty="0"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pattFill prst="dashHorz">
                  <a:fgClr>
                    <a:srgbClr val="808080"/>
                  </a:fgClr>
                  <a:bgClr>
                    <a:srgbClr val="FFFF00"/>
                  </a:bgClr>
                </a:pattFill>
                <a:effectLst>
                  <a:outerShdw dist="45791" dir="2021404" algn="ctr" rotWithShape="0">
                    <a:srgbClr val="808080">
                      <a:alpha val="80000"/>
                    </a:srgbClr>
                  </a:outerShdw>
                </a:effectLst>
                <a:latin typeface=".VnBahamasBH"/>
              </a:rPr>
              <a:t> </a:t>
            </a:r>
          </a:p>
        </p:txBody>
      </p:sp>
      <p:sp>
        <p:nvSpPr>
          <p:cNvPr id="110690" name="Rectangle 98"/>
          <p:cNvSpPr>
            <a:spLocks noChangeArrowheads="1"/>
          </p:cNvSpPr>
          <p:nvPr/>
        </p:nvSpPr>
        <p:spPr bwMode="auto">
          <a:xfrm>
            <a:off x="1522730" y="1719481"/>
            <a:ext cx="7112318" cy="304698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anchor="ctr">
            <a:spAutoFit/>
          </a:bodyPr>
          <a:lstStyle/>
          <a:p>
            <a:pPr marL="1371600" indent="-1371600" algn="just"/>
            <a:r>
              <a:rPr lang="en-US" sz="3200" b="1" dirty="0" err="1">
                <a:latin typeface=".VnArial" pitchFamily="34" charset="0"/>
              </a:rPr>
              <a:t>C©u</a:t>
            </a:r>
            <a:r>
              <a:rPr lang="en-US" sz="3200" b="1" dirty="0">
                <a:latin typeface=".VnArial" pitchFamily="34" charset="0"/>
              </a:rPr>
              <a:t> </a:t>
            </a:r>
            <a:r>
              <a:rPr lang="en-US" sz="3200" b="1" dirty="0" smtClean="0">
                <a:latin typeface=".VnArial" pitchFamily="34" charset="0"/>
              </a:rPr>
              <a:t>12 </a:t>
            </a:r>
            <a:r>
              <a:rPr lang="en-US" sz="3200" b="1" dirty="0" smtClean="0"/>
              <a:t>: </a:t>
            </a:r>
            <a:r>
              <a:rPr lang="en-US" sz="3200" b="1" dirty="0" smtClean="0">
                <a:latin typeface=".VnArial" pitchFamily="34" charset="0"/>
              </a:rPr>
              <a:t>§</a:t>
            </a:r>
            <a:r>
              <a:rPr lang="en-US" sz="3200" b="1" dirty="0" err="1" smtClean="0">
                <a:latin typeface=".VnArial" pitchFamily="34" charset="0"/>
              </a:rPr>
              <a:t>éi</a:t>
            </a:r>
            <a:r>
              <a:rPr lang="en-US" sz="3200" b="1" dirty="0" smtClean="0">
                <a:latin typeface=".VnArial" pitchFamily="34" charset="0"/>
              </a:rPr>
              <a:t> </a:t>
            </a:r>
            <a:r>
              <a:rPr lang="en-US" sz="3200" b="1" dirty="0" err="1" smtClean="0">
                <a:latin typeface=".VnArial" pitchFamily="34" charset="0"/>
              </a:rPr>
              <a:t>ThiÕu</a:t>
            </a:r>
            <a:r>
              <a:rPr lang="en-US" sz="3200" b="1" dirty="0" smtClean="0">
                <a:latin typeface=".VnArial" pitchFamily="34" charset="0"/>
              </a:rPr>
              <a:t> </a:t>
            </a:r>
            <a:r>
              <a:rPr lang="en-US" sz="3200" b="1" dirty="0" err="1" smtClean="0">
                <a:latin typeface=".VnArial" pitchFamily="34" charset="0"/>
              </a:rPr>
              <a:t>niªn</a:t>
            </a:r>
            <a:r>
              <a:rPr lang="en-US" sz="3200" b="1" dirty="0" smtClean="0">
                <a:latin typeface=".VnArial" pitchFamily="34" charset="0"/>
              </a:rPr>
              <a:t> </a:t>
            </a:r>
            <a:r>
              <a:rPr lang="en-US" sz="3200" b="1" dirty="0" err="1" smtClean="0">
                <a:latin typeface=".VnArial" pitchFamily="34" charset="0"/>
              </a:rPr>
              <a:t>tiÒn</a:t>
            </a:r>
            <a:r>
              <a:rPr lang="en-US" sz="3200" b="1" dirty="0" smtClean="0">
                <a:latin typeface=".VnArial" pitchFamily="34" charset="0"/>
              </a:rPr>
              <a:t> </a:t>
            </a:r>
            <a:r>
              <a:rPr lang="en-US" sz="3200" b="1" dirty="0" err="1" smtClean="0">
                <a:latin typeface=".VnArial" pitchFamily="34" charset="0"/>
              </a:rPr>
              <a:t>phong</a:t>
            </a:r>
            <a:r>
              <a:rPr lang="en-US" sz="3200" b="1" dirty="0" smtClean="0">
                <a:latin typeface=".VnArial" pitchFamily="34" charset="0"/>
              </a:rPr>
              <a:t> </a:t>
            </a:r>
            <a:r>
              <a:rPr lang="en-US" sz="3200" b="1" dirty="0" err="1" smtClean="0">
                <a:latin typeface=".VnArial" pitchFamily="34" charset="0"/>
              </a:rPr>
              <a:t>Hå</a:t>
            </a:r>
            <a:r>
              <a:rPr lang="en-US" sz="3200" b="1" dirty="0" smtClean="0">
                <a:latin typeface=".VnArial" pitchFamily="34" charset="0"/>
              </a:rPr>
              <a:t> </a:t>
            </a:r>
            <a:r>
              <a:rPr lang="en-US" sz="3200" b="1" dirty="0" err="1" smtClean="0">
                <a:latin typeface=".VnArial" pitchFamily="34" charset="0"/>
              </a:rPr>
              <a:t>ChÝ</a:t>
            </a:r>
            <a:r>
              <a:rPr lang="en-US" sz="3200" b="1" dirty="0" smtClean="0">
                <a:latin typeface=".VnArial" pitchFamily="34" charset="0"/>
              </a:rPr>
              <a:t> Minh ®­</a:t>
            </a:r>
            <a:r>
              <a:rPr lang="en-US" sz="3200" b="1" dirty="0" err="1" smtClean="0">
                <a:latin typeface=".VnArial" pitchFamily="34" charset="0"/>
              </a:rPr>
              <a:t>îc</a:t>
            </a:r>
            <a:r>
              <a:rPr lang="en-US" sz="3200" b="1" dirty="0" smtClean="0">
                <a:latin typeface=".VnArial" pitchFamily="34" charset="0"/>
              </a:rPr>
              <a:t> </a:t>
            </a:r>
            <a:r>
              <a:rPr lang="en-US" sz="3200" b="1" dirty="0" err="1" smtClean="0">
                <a:latin typeface=".VnArial" pitchFamily="34" charset="0"/>
              </a:rPr>
              <a:t>thµnh</a:t>
            </a:r>
            <a:r>
              <a:rPr lang="en-US" sz="3200" b="1" dirty="0" smtClean="0">
                <a:latin typeface=".VnArial" pitchFamily="34" charset="0"/>
              </a:rPr>
              <a:t> </a:t>
            </a:r>
            <a:r>
              <a:rPr lang="en-US" sz="3200" b="1" dirty="0" err="1" smtClean="0">
                <a:latin typeface=".VnArial" pitchFamily="34" charset="0"/>
              </a:rPr>
              <a:t>lËp</a:t>
            </a:r>
            <a:r>
              <a:rPr lang="en-US" sz="3200" b="1" dirty="0" smtClean="0">
                <a:latin typeface=".VnArial" pitchFamily="34" charset="0"/>
              </a:rPr>
              <a:t> </a:t>
            </a:r>
            <a:r>
              <a:rPr lang="en-US" sz="3200" b="1" dirty="0" err="1" smtClean="0">
                <a:latin typeface=".VnArial" pitchFamily="34" charset="0"/>
              </a:rPr>
              <a:t>ngµy</a:t>
            </a:r>
            <a:r>
              <a:rPr lang="en-US" sz="3200" b="1" dirty="0" smtClean="0">
                <a:latin typeface=".VnArial" pitchFamily="34" charset="0"/>
              </a:rPr>
              <a:t> </a:t>
            </a:r>
            <a:r>
              <a:rPr lang="en-US" sz="3200" b="1" dirty="0" err="1" smtClean="0">
                <a:latin typeface=".VnArial" pitchFamily="34" charset="0"/>
              </a:rPr>
              <a:t>th¸ng</a:t>
            </a:r>
            <a:r>
              <a:rPr lang="en-US" sz="3200" b="1" dirty="0" smtClean="0">
                <a:latin typeface=".VnArial" pitchFamily="34" charset="0"/>
              </a:rPr>
              <a:t> </a:t>
            </a:r>
            <a:r>
              <a:rPr lang="en-US" sz="3200" b="1" dirty="0" err="1" smtClean="0">
                <a:latin typeface=".VnArial" pitchFamily="34" charset="0"/>
              </a:rPr>
              <a:t>n¨m</a:t>
            </a:r>
            <a:r>
              <a:rPr lang="en-US" sz="3200" b="1" dirty="0" smtClean="0">
                <a:latin typeface=".VnArial" pitchFamily="34" charset="0"/>
              </a:rPr>
              <a:t> </a:t>
            </a:r>
            <a:r>
              <a:rPr lang="en-US" sz="3200" b="1" dirty="0" err="1" smtClean="0">
                <a:latin typeface=".VnArial" pitchFamily="34" charset="0"/>
              </a:rPr>
              <a:t>nµo</a:t>
            </a:r>
            <a:r>
              <a:rPr lang="en-US" sz="3200" b="1" dirty="0" smtClean="0">
                <a:latin typeface=".VnArial" pitchFamily="34" charset="0"/>
              </a:rPr>
              <a:t>  ?</a:t>
            </a:r>
          </a:p>
          <a:p>
            <a:pPr marL="1371600" indent="-1371600" algn="just">
              <a:buFontTx/>
              <a:buAutoNum type="alphaUcPeriod"/>
            </a:pPr>
            <a:r>
              <a:rPr lang="en-US" sz="3200" b="1" dirty="0" smtClean="0"/>
              <a:t>19-5-1890</a:t>
            </a:r>
          </a:p>
          <a:p>
            <a:pPr marL="1371600" indent="-1371600" algn="just">
              <a:buFontTx/>
              <a:buAutoNum type="alphaUcPeriod"/>
            </a:pPr>
            <a:r>
              <a:rPr lang="en-US" sz="3200" b="1" dirty="0" smtClean="0"/>
              <a:t>26-3-1931</a:t>
            </a:r>
            <a:endParaRPr lang="en-US" sz="3200" b="1" dirty="0"/>
          </a:p>
          <a:p>
            <a:pPr marL="1371600" indent="-1371600" algn="just">
              <a:buFontTx/>
              <a:buAutoNum type="alphaUcPeriod"/>
            </a:pPr>
            <a:r>
              <a:rPr lang="en-US" sz="3200" b="1" dirty="0"/>
              <a:t>15-5-1941</a:t>
            </a:r>
          </a:p>
        </p:txBody>
      </p:sp>
      <p:sp>
        <p:nvSpPr>
          <p:cNvPr id="110691" name="Rectangle 99"/>
          <p:cNvSpPr>
            <a:spLocks noChangeArrowheads="1"/>
          </p:cNvSpPr>
          <p:nvPr/>
        </p:nvSpPr>
        <p:spPr bwMode="auto">
          <a:xfrm>
            <a:off x="2667000" y="5408619"/>
            <a:ext cx="2590800" cy="47705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anchor="ctr">
            <a:spAutoFit/>
          </a:bodyPr>
          <a:lstStyle/>
          <a:p>
            <a:r>
              <a:rPr lang="en-US" sz="2500" b="1" i="1" dirty="0" smtClean="0">
                <a:solidFill>
                  <a:srgbClr val="FF0000"/>
                </a:solidFill>
              </a:rPr>
              <a:t>C.   15-5-1941   </a:t>
            </a:r>
            <a:endParaRPr lang="en-US" sz="2500" b="1" i="1" dirty="0">
              <a:solidFill>
                <a:srgbClr val="FF0000"/>
              </a:solidFill>
            </a:endParaRPr>
          </a:p>
        </p:txBody>
      </p:sp>
      <p:pic>
        <p:nvPicPr>
          <p:cNvPr id="110692" name="Picture 100" descr="BALLOON3">
            <a:hlinkClick r:id="rId15" action="ppaction://hlinksldjump"/>
          </p:cNvPr>
          <p:cNvPicPr>
            <a:picLocks noChangeAspect="1" noChangeArrowheads="1"/>
          </p:cNvPicPr>
          <p:nvPr/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543800" y="4343400"/>
            <a:ext cx="668338" cy="9493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10693" name="Picture 101" descr="ED00019_"/>
          <p:cNvPicPr>
            <a:picLocks noChangeAspect="1" noChangeArrowheads="1"/>
          </p:cNvPicPr>
          <p:nvPr/>
        </p:nvPicPr>
        <p:blipFill>
          <a:blip r:embed="rId1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7200" y="1066800"/>
            <a:ext cx="1143000" cy="1016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10694" name="Group 102"/>
          <p:cNvGrpSpPr>
            <a:grpSpLocks/>
          </p:cNvGrpSpPr>
          <p:nvPr/>
        </p:nvGrpSpPr>
        <p:grpSpPr bwMode="auto">
          <a:xfrm>
            <a:off x="1371600" y="582613"/>
            <a:ext cx="7772400" cy="5830888"/>
            <a:chOff x="864" y="367"/>
            <a:chExt cx="4896" cy="3673"/>
          </a:xfrm>
        </p:grpSpPr>
        <p:grpSp>
          <p:nvGrpSpPr>
            <p:cNvPr id="110695" name="Group 103"/>
            <p:cNvGrpSpPr>
              <a:grpSpLocks/>
            </p:cNvGrpSpPr>
            <p:nvPr/>
          </p:nvGrpSpPr>
          <p:grpSpPr bwMode="auto">
            <a:xfrm>
              <a:off x="864" y="3544"/>
              <a:ext cx="816" cy="496"/>
              <a:chOff x="864" y="3544"/>
              <a:chExt cx="816" cy="496"/>
            </a:xfrm>
          </p:grpSpPr>
          <p:pic>
            <p:nvPicPr>
              <p:cNvPr id="110696" name="Picture 104" descr="t8"/>
              <p:cNvPicPr>
                <a:picLocks noChangeAspect="1" noChangeArrowheads="1" noCrop="1"/>
              </p:cNvPicPr>
              <p:nvPr/>
            </p:nvPicPr>
            <p:blipFill>
              <a:blip r:embed="rId1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64" y="3600"/>
                <a:ext cx="528" cy="44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10697" name="Picture 105" descr="t8"/>
              <p:cNvPicPr>
                <a:picLocks noChangeAspect="1" noChangeArrowheads="1" noCrop="1"/>
              </p:cNvPicPr>
              <p:nvPr/>
            </p:nvPicPr>
            <p:blipFill>
              <a:blip r:embed="rId1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008" y="3600"/>
                <a:ext cx="528" cy="44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10698" name="Picture 106" descr="t8"/>
              <p:cNvPicPr>
                <a:picLocks noChangeAspect="1" noChangeArrowheads="1" noCrop="1"/>
              </p:cNvPicPr>
              <p:nvPr/>
            </p:nvPicPr>
            <p:blipFill>
              <a:blip r:embed="rId1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152" y="3544"/>
                <a:ext cx="528" cy="44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110699" name="Group 107"/>
            <p:cNvGrpSpPr>
              <a:grpSpLocks/>
            </p:cNvGrpSpPr>
            <p:nvPr/>
          </p:nvGrpSpPr>
          <p:grpSpPr bwMode="auto">
            <a:xfrm>
              <a:off x="2736" y="3400"/>
              <a:ext cx="768" cy="640"/>
              <a:chOff x="2736" y="3400"/>
              <a:chExt cx="768" cy="640"/>
            </a:xfrm>
          </p:grpSpPr>
          <p:pic>
            <p:nvPicPr>
              <p:cNvPr id="110700" name="Picture 108" descr="t8"/>
              <p:cNvPicPr>
                <a:picLocks noChangeAspect="1" noChangeArrowheads="1" noCrop="1"/>
              </p:cNvPicPr>
              <p:nvPr/>
            </p:nvPicPr>
            <p:blipFill>
              <a:blip r:embed="rId1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80" y="3600"/>
                <a:ext cx="528" cy="44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10701" name="Picture 109" descr="t8"/>
              <p:cNvPicPr>
                <a:picLocks noChangeAspect="1" noChangeArrowheads="1" noCrop="1"/>
              </p:cNvPicPr>
              <p:nvPr/>
            </p:nvPicPr>
            <p:blipFill>
              <a:blip r:embed="rId1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36" y="3400"/>
                <a:ext cx="768" cy="64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pic>
          <p:nvPicPr>
            <p:cNvPr id="110702" name="Picture 110" descr="COTAO001"/>
            <p:cNvPicPr>
              <a:picLocks noChangeAspect="1" noChangeArrowheads="1"/>
            </p:cNvPicPr>
            <p:nvPr/>
          </p:nvPicPr>
          <p:blipFill>
            <a:blip r:embed="rId19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944" y="367"/>
              <a:ext cx="816" cy="773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grpSp>
        <p:nvGrpSpPr>
          <p:cNvPr id="110703" name="Group 111"/>
          <p:cNvGrpSpPr>
            <a:grpSpLocks/>
          </p:cNvGrpSpPr>
          <p:nvPr/>
        </p:nvGrpSpPr>
        <p:grpSpPr bwMode="auto">
          <a:xfrm>
            <a:off x="19050" y="4025900"/>
            <a:ext cx="1619250" cy="2195513"/>
            <a:chOff x="-192" y="2484"/>
            <a:chExt cx="1020" cy="1383"/>
          </a:xfrm>
        </p:grpSpPr>
        <p:grpSp>
          <p:nvGrpSpPr>
            <p:cNvPr id="110704" name="Group 112"/>
            <p:cNvGrpSpPr>
              <a:grpSpLocks/>
            </p:cNvGrpSpPr>
            <p:nvPr/>
          </p:nvGrpSpPr>
          <p:grpSpPr bwMode="auto">
            <a:xfrm>
              <a:off x="-192" y="3072"/>
              <a:ext cx="844" cy="795"/>
              <a:chOff x="432" y="2544"/>
              <a:chExt cx="844" cy="795"/>
            </a:xfrm>
          </p:grpSpPr>
          <p:sp>
            <p:nvSpPr>
              <p:cNvPr id="110705" name="Freeform 113"/>
              <p:cNvSpPr>
                <a:spLocks/>
              </p:cNvSpPr>
              <p:nvPr/>
            </p:nvSpPr>
            <p:spPr bwMode="auto">
              <a:xfrm>
                <a:off x="432" y="2544"/>
                <a:ext cx="844" cy="795"/>
              </a:xfrm>
              <a:custGeom>
                <a:avLst/>
                <a:gdLst>
                  <a:gd name="T0" fmla="*/ 325 w 844"/>
                  <a:gd name="T1" fmla="*/ 102 h 795"/>
                  <a:gd name="T2" fmla="*/ 236 w 844"/>
                  <a:gd name="T3" fmla="*/ 506 h 795"/>
                  <a:gd name="T4" fmla="*/ 22 w 844"/>
                  <a:gd name="T5" fmla="*/ 669 h 795"/>
                  <a:gd name="T6" fmla="*/ 50 w 844"/>
                  <a:gd name="T7" fmla="*/ 751 h 795"/>
                  <a:gd name="T8" fmla="*/ 313 w 844"/>
                  <a:gd name="T9" fmla="*/ 792 h 795"/>
                  <a:gd name="T10" fmla="*/ 603 w 844"/>
                  <a:gd name="T11" fmla="*/ 767 h 795"/>
                  <a:gd name="T12" fmla="*/ 829 w 844"/>
                  <a:gd name="T13" fmla="*/ 669 h 795"/>
                  <a:gd name="T14" fmla="*/ 697 w 844"/>
                  <a:gd name="T15" fmla="*/ 516 h 795"/>
                  <a:gd name="T16" fmla="*/ 458 w 844"/>
                  <a:gd name="T17" fmla="*/ 424 h 795"/>
                  <a:gd name="T18" fmla="*/ 561 w 844"/>
                  <a:gd name="T19" fmla="*/ 227 h 795"/>
                  <a:gd name="T20" fmla="*/ 606 w 844"/>
                  <a:gd name="T21" fmla="*/ 43 h 795"/>
                  <a:gd name="T22" fmla="*/ 478 w 844"/>
                  <a:gd name="T23" fmla="*/ 0 h 795"/>
                  <a:gd name="T24" fmla="*/ 325 w 844"/>
                  <a:gd name="T25" fmla="*/ 102 h 7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44" h="795">
                    <a:moveTo>
                      <a:pt x="325" y="102"/>
                    </a:moveTo>
                    <a:cubicBezTo>
                      <a:pt x="285" y="186"/>
                      <a:pt x="292" y="401"/>
                      <a:pt x="236" y="506"/>
                    </a:cubicBezTo>
                    <a:cubicBezTo>
                      <a:pt x="180" y="611"/>
                      <a:pt x="22" y="669"/>
                      <a:pt x="22" y="669"/>
                    </a:cubicBezTo>
                    <a:cubicBezTo>
                      <a:pt x="22" y="669"/>
                      <a:pt x="0" y="731"/>
                      <a:pt x="50" y="751"/>
                    </a:cubicBezTo>
                    <a:cubicBezTo>
                      <a:pt x="100" y="771"/>
                      <a:pt x="221" y="789"/>
                      <a:pt x="313" y="792"/>
                    </a:cubicBezTo>
                    <a:cubicBezTo>
                      <a:pt x="405" y="795"/>
                      <a:pt x="603" y="767"/>
                      <a:pt x="603" y="767"/>
                    </a:cubicBezTo>
                    <a:cubicBezTo>
                      <a:pt x="603" y="767"/>
                      <a:pt x="814" y="713"/>
                      <a:pt x="829" y="669"/>
                    </a:cubicBezTo>
                    <a:cubicBezTo>
                      <a:pt x="844" y="625"/>
                      <a:pt x="759" y="557"/>
                      <a:pt x="697" y="516"/>
                    </a:cubicBezTo>
                    <a:cubicBezTo>
                      <a:pt x="635" y="475"/>
                      <a:pt x="483" y="471"/>
                      <a:pt x="458" y="424"/>
                    </a:cubicBezTo>
                    <a:lnTo>
                      <a:pt x="561" y="227"/>
                    </a:lnTo>
                    <a:cubicBezTo>
                      <a:pt x="586" y="164"/>
                      <a:pt x="620" y="81"/>
                      <a:pt x="606" y="43"/>
                    </a:cubicBezTo>
                    <a:cubicBezTo>
                      <a:pt x="592" y="3"/>
                      <a:pt x="519" y="1"/>
                      <a:pt x="478" y="0"/>
                    </a:cubicBezTo>
                    <a:cubicBezTo>
                      <a:pt x="431" y="10"/>
                      <a:pt x="365" y="18"/>
                      <a:pt x="325" y="102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C8A200"/>
                  </a:gs>
                  <a:gs pos="50000">
                    <a:srgbClr val="C8A200">
                      <a:gamma/>
                      <a:shade val="46275"/>
                      <a:invGamma/>
                    </a:srgbClr>
                  </a:gs>
                  <a:gs pos="100000">
                    <a:srgbClr val="C8A200"/>
                  </a:gs>
                </a:gsLst>
                <a:lin ang="0" scaled="1"/>
              </a:gradFill>
              <a:ln>
                <a:noFill/>
              </a:ln>
              <a:effectLst>
                <a:outerShdw sy="50000" rotWithShape="0">
                  <a:srgbClr val="808080">
                    <a:alpha val="50000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10706" name="Group 114"/>
              <p:cNvGrpSpPr>
                <a:grpSpLocks/>
              </p:cNvGrpSpPr>
              <p:nvPr/>
            </p:nvGrpSpPr>
            <p:grpSpPr bwMode="auto">
              <a:xfrm>
                <a:off x="675" y="2756"/>
                <a:ext cx="281" cy="512"/>
                <a:chOff x="675" y="2756"/>
                <a:chExt cx="281" cy="512"/>
              </a:xfrm>
            </p:grpSpPr>
            <p:grpSp>
              <p:nvGrpSpPr>
                <p:cNvPr id="110707" name="Group 115"/>
                <p:cNvGrpSpPr>
                  <a:grpSpLocks/>
                </p:cNvGrpSpPr>
                <p:nvPr/>
              </p:nvGrpSpPr>
              <p:grpSpPr bwMode="auto">
                <a:xfrm>
                  <a:off x="832" y="2756"/>
                  <a:ext cx="48" cy="121"/>
                  <a:chOff x="768" y="2784"/>
                  <a:chExt cx="96" cy="169"/>
                </a:xfrm>
              </p:grpSpPr>
              <p:sp>
                <p:nvSpPr>
                  <p:cNvPr id="110708" name="Freeform 116"/>
                  <p:cNvSpPr>
                    <a:spLocks/>
                  </p:cNvSpPr>
                  <p:nvPr/>
                </p:nvSpPr>
                <p:spPr bwMode="auto">
                  <a:xfrm>
                    <a:off x="768" y="2784"/>
                    <a:ext cx="96" cy="169"/>
                  </a:xfrm>
                  <a:custGeom>
                    <a:avLst/>
                    <a:gdLst>
                      <a:gd name="T0" fmla="*/ 62 w 96"/>
                      <a:gd name="T1" fmla="*/ 8 h 169"/>
                      <a:gd name="T2" fmla="*/ 1 w 96"/>
                      <a:gd name="T3" fmla="*/ 120 h 169"/>
                      <a:gd name="T4" fmla="*/ 54 w 96"/>
                      <a:gd name="T5" fmla="*/ 160 h 169"/>
                      <a:gd name="T6" fmla="*/ 95 w 96"/>
                      <a:gd name="T7" fmla="*/ 68 h 169"/>
                      <a:gd name="T8" fmla="*/ 62 w 96"/>
                      <a:gd name="T9" fmla="*/ 8 h 16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96" h="169">
                        <a:moveTo>
                          <a:pt x="62" y="8"/>
                        </a:moveTo>
                        <a:cubicBezTo>
                          <a:pt x="46" y="17"/>
                          <a:pt x="2" y="95"/>
                          <a:pt x="1" y="120"/>
                        </a:cubicBezTo>
                        <a:cubicBezTo>
                          <a:pt x="0" y="145"/>
                          <a:pt x="38" y="169"/>
                          <a:pt x="54" y="160"/>
                        </a:cubicBezTo>
                        <a:cubicBezTo>
                          <a:pt x="70" y="151"/>
                          <a:pt x="94" y="93"/>
                          <a:pt x="95" y="68"/>
                        </a:cubicBezTo>
                        <a:cubicBezTo>
                          <a:pt x="96" y="43"/>
                          <a:pt x="84" y="0"/>
                          <a:pt x="62" y="8"/>
                        </a:cubicBezTo>
                        <a:close/>
                      </a:path>
                    </a:pathLst>
                  </a:custGeom>
                  <a:solidFill>
                    <a:srgbClr val="C0C0C0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0709" name="Freeform 117"/>
                  <p:cNvSpPr>
                    <a:spLocks/>
                  </p:cNvSpPr>
                  <p:nvPr/>
                </p:nvSpPr>
                <p:spPr bwMode="auto">
                  <a:xfrm>
                    <a:off x="796" y="2832"/>
                    <a:ext cx="48" cy="85"/>
                  </a:xfrm>
                  <a:custGeom>
                    <a:avLst/>
                    <a:gdLst>
                      <a:gd name="T0" fmla="*/ 62 w 96"/>
                      <a:gd name="T1" fmla="*/ 8 h 169"/>
                      <a:gd name="T2" fmla="*/ 1 w 96"/>
                      <a:gd name="T3" fmla="*/ 120 h 169"/>
                      <a:gd name="T4" fmla="*/ 54 w 96"/>
                      <a:gd name="T5" fmla="*/ 160 h 169"/>
                      <a:gd name="T6" fmla="*/ 95 w 96"/>
                      <a:gd name="T7" fmla="*/ 68 h 169"/>
                      <a:gd name="T8" fmla="*/ 62 w 96"/>
                      <a:gd name="T9" fmla="*/ 8 h 16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96" h="169">
                        <a:moveTo>
                          <a:pt x="62" y="8"/>
                        </a:moveTo>
                        <a:cubicBezTo>
                          <a:pt x="46" y="17"/>
                          <a:pt x="2" y="95"/>
                          <a:pt x="1" y="120"/>
                        </a:cubicBezTo>
                        <a:cubicBezTo>
                          <a:pt x="0" y="145"/>
                          <a:pt x="38" y="169"/>
                          <a:pt x="54" y="160"/>
                        </a:cubicBezTo>
                        <a:cubicBezTo>
                          <a:pt x="70" y="151"/>
                          <a:pt x="94" y="93"/>
                          <a:pt x="95" y="68"/>
                        </a:cubicBezTo>
                        <a:cubicBezTo>
                          <a:pt x="96" y="43"/>
                          <a:pt x="84" y="0"/>
                          <a:pt x="62" y="8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110710" name="Group 118"/>
                <p:cNvGrpSpPr>
                  <a:grpSpLocks/>
                </p:cNvGrpSpPr>
                <p:nvPr/>
              </p:nvGrpSpPr>
              <p:grpSpPr bwMode="auto">
                <a:xfrm>
                  <a:off x="675" y="3086"/>
                  <a:ext cx="281" cy="182"/>
                  <a:chOff x="675" y="3086"/>
                  <a:chExt cx="281" cy="182"/>
                </a:xfrm>
              </p:grpSpPr>
              <p:sp>
                <p:nvSpPr>
                  <p:cNvPr id="110711" name="Freeform 119"/>
                  <p:cNvSpPr>
                    <a:spLocks/>
                  </p:cNvSpPr>
                  <p:nvPr/>
                </p:nvSpPr>
                <p:spPr bwMode="auto">
                  <a:xfrm>
                    <a:off x="675" y="3086"/>
                    <a:ext cx="281" cy="182"/>
                  </a:xfrm>
                  <a:custGeom>
                    <a:avLst/>
                    <a:gdLst>
                      <a:gd name="T0" fmla="*/ 281 w 281"/>
                      <a:gd name="T1" fmla="*/ 23 h 182"/>
                      <a:gd name="T2" fmla="*/ 169 w 281"/>
                      <a:gd name="T3" fmla="*/ 26 h 182"/>
                      <a:gd name="T4" fmla="*/ 17 w 281"/>
                      <a:gd name="T5" fmla="*/ 78 h 182"/>
                      <a:gd name="T6" fmla="*/ 69 w 281"/>
                      <a:gd name="T7" fmla="*/ 173 h 182"/>
                      <a:gd name="T8" fmla="*/ 237 w 281"/>
                      <a:gd name="T9" fmla="*/ 130 h 182"/>
                      <a:gd name="T10" fmla="*/ 281 w 281"/>
                      <a:gd name="T11" fmla="*/ 23 h 18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281" h="182">
                        <a:moveTo>
                          <a:pt x="281" y="23"/>
                        </a:moveTo>
                        <a:cubicBezTo>
                          <a:pt x="264" y="0"/>
                          <a:pt x="213" y="17"/>
                          <a:pt x="169" y="26"/>
                        </a:cubicBezTo>
                        <a:cubicBezTo>
                          <a:pt x="125" y="35"/>
                          <a:pt x="34" y="53"/>
                          <a:pt x="17" y="78"/>
                        </a:cubicBezTo>
                        <a:cubicBezTo>
                          <a:pt x="0" y="103"/>
                          <a:pt x="32" y="164"/>
                          <a:pt x="69" y="173"/>
                        </a:cubicBezTo>
                        <a:cubicBezTo>
                          <a:pt x="106" y="182"/>
                          <a:pt x="202" y="155"/>
                          <a:pt x="237" y="130"/>
                        </a:cubicBezTo>
                        <a:cubicBezTo>
                          <a:pt x="272" y="105"/>
                          <a:pt x="272" y="45"/>
                          <a:pt x="281" y="23"/>
                        </a:cubicBezTo>
                        <a:close/>
                      </a:path>
                    </a:pathLst>
                  </a:custGeom>
                  <a:solidFill>
                    <a:srgbClr val="C0C0C0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0712" name="Freeform 120"/>
                  <p:cNvSpPr>
                    <a:spLocks/>
                  </p:cNvSpPr>
                  <p:nvPr/>
                </p:nvSpPr>
                <p:spPr bwMode="auto">
                  <a:xfrm>
                    <a:off x="720" y="3128"/>
                    <a:ext cx="192" cy="93"/>
                  </a:xfrm>
                  <a:custGeom>
                    <a:avLst/>
                    <a:gdLst>
                      <a:gd name="T0" fmla="*/ 281 w 281"/>
                      <a:gd name="T1" fmla="*/ 23 h 182"/>
                      <a:gd name="T2" fmla="*/ 169 w 281"/>
                      <a:gd name="T3" fmla="*/ 26 h 182"/>
                      <a:gd name="T4" fmla="*/ 17 w 281"/>
                      <a:gd name="T5" fmla="*/ 78 h 182"/>
                      <a:gd name="T6" fmla="*/ 69 w 281"/>
                      <a:gd name="T7" fmla="*/ 173 h 182"/>
                      <a:gd name="T8" fmla="*/ 237 w 281"/>
                      <a:gd name="T9" fmla="*/ 130 h 182"/>
                      <a:gd name="T10" fmla="*/ 281 w 281"/>
                      <a:gd name="T11" fmla="*/ 23 h 18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281" h="182">
                        <a:moveTo>
                          <a:pt x="281" y="23"/>
                        </a:moveTo>
                        <a:cubicBezTo>
                          <a:pt x="264" y="0"/>
                          <a:pt x="213" y="17"/>
                          <a:pt x="169" y="26"/>
                        </a:cubicBezTo>
                        <a:cubicBezTo>
                          <a:pt x="125" y="35"/>
                          <a:pt x="34" y="53"/>
                          <a:pt x="17" y="78"/>
                        </a:cubicBezTo>
                        <a:cubicBezTo>
                          <a:pt x="0" y="103"/>
                          <a:pt x="32" y="164"/>
                          <a:pt x="69" y="173"/>
                        </a:cubicBezTo>
                        <a:cubicBezTo>
                          <a:pt x="106" y="182"/>
                          <a:pt x="202" y="155"/>
                          <a:pt x="237" y="130"/>
                        </a:cubicBezTo>
                        <a:cubicBezTo>
                          <a:pt x="272" y="105"/>
                          <a:pt x="272" y="45"/>
                          <a:pt x="281" y="23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</p:grpSp>
        </p:grpSp>
        <p:grpSp>
          <p:nvGrpSpPr>
            <p:cNvPr id="110713" name="Group 121"/>
            <p:cNvGrpSpPr>
              <a:grpSpLocks/>
            </p:cNvGrpSpPr>
            <p:nvPr/>
          </p:nvGrpSpPr>
          <p:grpSpPr bwMode="auto">
            <a:xfrm>
              <a:off x="12" y="2484"/>
              <a:ext cx="816" cy="816"/>
              <a:chOff x="1008" y="1104"/>
              <a:chExt cx="816" cy="816"/>
            </a:xfrm>
          </p:grpSpPr>
          <p:sp>
            <p:nvSpPr>
              <p:cNvPr id="110714" name="Oval 122"/>
              <p:cNvSpPr>
                <a:spLocks noChangeArrowheads="1"/>
              </p:cNvSpPr>
              <p:nvPr/>
            </p:nvSpPr>
            <p:spPr bwMode="auto">
              <a:xfrm>
                <a:off x="1008" y="1104"/>
                <a:ext cx="816" cy="816"/>
              </a:xfrm>
              <a:prstGeom prst="ellipse">
                <a:avLst/>
              </a:prstGeom>
              <a:gradFill rotWithShape="1">
                <a:gsLst>
                  <a:gs pos="0">
                    <a:srgbClr val="66CCFF"/>
                  </a:gs>
                  <a:gs pos="100000">
                    <a:srgbClr val="66CCFF">
                      <a:gamma/>
                      <a:shade val="79216"/>
                      <a:invGamma/>
                    </a:srgbClr>
                  </a:gs>
                </a:gsLst>
                <a:path path="rect">
                  <a:fillToRect t="100000" r="100000"/>
                </a:path>
              </a:gradFill>
              <a:ln w="38100">
                <a:solidFill>
                  <a:srgbClr val="FF0000"/>
                </a:solidFill>
                <a:round/>
                <a:headEnd/>
                <a:tailEnd/>
              </a:ln>
              <a:effectLst>
                <a:prstShdw prst="shdw13" dist="53882" dir="13500000">
                  <a:schemeClr val="bg2">
                    <a:alpha val="50000"/>
                  </a:schemeClr>
                </a:prstShdw>
              </a:effec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0715" name="Rectangle 123"/>
              <p:cNvSpPr>
                <a:spLocks noChangeArrowheads="1"/>
              </p:cNvSpPr>
              <p:nvPr/>
            </p:nvSpPr>
            <p:spPr bwMode="auto">
              <a:xfrm>
                <a:off x="1391" y="1149"/>
                <a:ext cx="46" cy="81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0716" name="Rectangle 124"/>
              <p:cNvSpPr>
                <a:spLocks noChangeArrowheads="1"/>
              </p:cNvSpPr>
              <p:nvPr/>
            </p:nvSpPr>
            <p:spPr bwMode="auto">
              <a:xfrm rot="5400000">
                <a:off x="1709" y="1447"/>
                <a:ext cx="46" cy="81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0717" name="Rectangle 125"/>
              <p:cNvSpPr>
                <a:spLocks noChangeArrowheads="1"/>
              </p:cNvSpPr>
              <p:nvPr/>
            </p:nvSpPr>
            <p:spPr bwMode="auto">
              <a:xfrm>
                <a:off x="1392" y="1793"/>
                <a:ext cx="46" cy="81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0718" name="Rectangle 126"/>
              <p:cNvSpPr>
                <a:spLocks noChangeArrowheads="1"/>
              </p:cNvSpPr>
              <p:nvPr/>
            </p:nvSpPr>
            <p:spPr bwMode="auto">
              <a:xfrm rot="5400000">
                <a:off x="1072" y="1450"/>
                <a:ext cx="46" cy="81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0719" name="Rectangle 127"/>
              <p:cNvSpPr>
                <a:spLocks noChangeArrowheads="1"/>
              </p:cNvSpPr>
              <p:nvPr/>
            </p:nvSpPr>
            <p:spPr bwMode="auto">
              <a:xfrm rot="3000000">
                <a:off x="1139" y="1664"/>
                <a:ext cx="46" cy="81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0720" name="Rectangle 128"/>
              <p:cNvSpPr>
                <a:spLocks noChangeArrowheads="1"/>
              </p:cNvSpPr>
              <p:nvPr/>
            </p:nvSpPr>
            <p:spPr bwMode="auto">
              <a:xfrm rot="3000000">
                <a:off x="1629" y="1257"/>
                <a:ext cx="46" cy="81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0721" name="Rectangle 129"/>
              <p:cNvSpPr>
                <a:spLocks noChangeArrowheads="1"/>
              </p:cNvSpPr>
              <p:nvPr/>
            </p:nvSpPr>
            <p:spPr bwMode="auto">
              <a:xfrm rot="18600000">
                <a:off x="1155" y="1254"/>
                <a:ext cx="46" cy="81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0722" name="Rectangle 130"/>
              <p:cNvSpPr>
                <a:spLocks noChangeArrowheads="1"/>
              </p:cNvSpPr>
              <p:nvPr/>
            </p:nvSpPr>
            <p:spPr bwMode="auto">
              <a:xfrm rot="18600000">
                <a:off x="1641" y="1661"/>
                <a:ext cx="46" cy="81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sp>
        <p:nvSpPr>
          <p:cNvPr id="110723" name="Text Box 131"/>
          <p:cNvSpPr txBox="1">
            <a:spLocks noChangeArrowheads="1"/>
          </p:cNvSpPr>
          <p:nvPr/>
        </p:nvSpPr>
        <p:spPr bwMode="auto">
          <a:xfrm>
            <a:off x="285750" y="42545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30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10724" name="Text Box 132"/>
          <p:cNvSpPr txBox="1">
            <a:spLocks noChangeArrowheads="1"/>
          </p:cNvSpPr>
          <p:nvPr/>
        </p:nvSpPr>
        <p:spPr bwMode="auto">
          <a:xfrm>
            <a:off x="285750" y="42545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29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10725" name="Text Box 133"/>
          <p:cNvSpPr txBox="1">
            <a:spLocks noChangeArrowheads="1"/>
          </p:cNvSpPr>
          <p:nvPr/>
        </p:nvSpPr>
        <p:spPr bwMode="auto">
          <a:xfrm>
            <a:off x="266700" y="42545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28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10726" name="Text Box 134"/>
          <p:cNvSpPr txBox="1">
            <a:spLocks noChangeArrowheads="1"/>
          </p:cNvSpPr>
          <p:nvPr/>
        </p:nvSpPr>
        <p:spPr bwMode="auto">
          <a:xfrm>
            <a:off x="285750" y="42545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27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10727" name="Text Box 135"/>
          <p:cNvSpPr txBox="1">
            <a:spLocks noChangeArrowheads="1"/>
          </p:cNvSpPr>
          <p:nvPr/>
        </p:nvSpPr>
        <p:spPr bwMode="auto">
          <a:xfrm>
            <a:off x="304800" y="4238625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26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10728" name="Text Box 136"/>
          <p:cNvSpPr txBox="1">
            <a:spLocks noChangeArrowheads="1"/>
          </p:cNvSpPr>
          <p:nvPr/>
        </p:nvSpPr>
        <p:spPr bwMode="auto">
          <a:xfrm>
            <a:off x="304800" y="42545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25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10729" name="Text Box 137"/>
          <p:cNvSpPr txBox="1">
            <a:spLocks noChangeArrowheads="1"/>
          </p:cNvSpPr>
          <p:nvPr/>
        </p:nvSpPr>
        <p:spPr bwMode="auto">
          <a:xfrm>
            <a:off x="304800" y="42545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24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10730" name="Text Box 138"/>
          <p:cNvSpPr txBox="1">
            <a:spLocks noChangeArrowheads="1"/>
          </p:cNvSpPr>
          <p:nvPr/>
        </p:nvSpPr>
        <p:spPr bwMode="auto">
          <a:xfrm>
            <a:off x="304800" y="42545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23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10731" name="Text Box 139"/>
          <p:cNvSpPr txBox="1">
            <a:spLocks noChangeArrowheads="1"/>
          </p:cNvSpPr>
          <p:nvPr/>
        </p:nvSpPr>
        <p:spPr bwMode="auto">
          <a:xfrm>
            <a:off x="304800" y="42545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22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10732" name="Text Box 140"/>
          <p:cNvSpPr txBox="1">
            <a:spLocks noChangeArrowheads="1"/>
          </p:cNvSpPr>
          <p:nvPr/>
        </p:nvSpPr>
        <p:spPr bwMode="auto">
          <a:xfrm>
            <a:off x="304800" y="42545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21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10733" name="Text Box 141"/>
          <p:cNvSpPr txBox="1">
            <a:spLocks noChangeArrowheads="1"/>
          </p:cNvSpPr>
          <p:nvPr/>
        </p:nvSpPr>
        <p:spPr bwMode="auto">
          <a:xfrm>
            <a:off x="304800" y="42545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20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10734" name="Text Box 142"/>
          <p:cNvSpPr txBox="1">
            <a:spLocks noChangeArrowheads="1"/>
          </p:cNvSpPr>
          <p:nvPr/>
        </p:nvSpPr>
        <p:spPr bwMode="auto">
          <a:xfrm>
            <a:off x="304800" y="42545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19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10735" name="Text Box 143"/>
          <p:cNvSpPr txBox="1">
            <a:spLocks noChangeArrowheads="1"/>
          </p:cNvSpPr>
          <p:nvPr/>
        </p:nvSpPr>
        <p:spPr bwMode="auto">
          <a:xfrm>
            <a:off x="304800" y="42545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18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10736" name="Text Box 144"/>
          <p:cNvSpPr txBox="1">
            <a:spLocks noChangeArrowheads="1"/>
          </p:cNvSpPr>
          <p:nvPr/>
        </p:nvSpPr>
        <p:spPr bwMode="auto">
          <a:xfrm>
            <a:off x="304800" y="42545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17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10737" name="Text Box 145"/>
          <p:cNvSpPr txBox="1">
            <a:spLocks noChangeArrowheads="1"/>
          </p:cNvSpPr>
          <p:nvPr/>
        </p:nvSpPr>
        <p:spPr bwMode="auto">
          <a:xfrm>
            <a:off x="304800" y="42545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16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10738" name="Text Box 146"/>
          <p:cNvSpPr txBox="1">
            <a:spLocks noChangeArrowheads="1"/>
          </p:cNvSpPr>
          <p:nvPr/>
        </p:nvSpPr>
        <p:spPr bwMode="auto">
          <a:xfrm>
            <a:off x="304800" y="42545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15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10739" name="Text Box 147"/>
          <p:cNvSpPr txBox="1">
            <a:spLocks noChangeArrowheads="1"/>
          </p:cNvSpPr>
          <p:nvPr/>
        </p:nvSpPr>
        <p:spPr bwMode="auto">
          <a:xfrm>
            <a:off x="304800" y="42545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14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10740" name="Text Box 148"/>
          <p:cNvSpPr txBox="1">
            <a:spLocks noChangeArrowheads="1"/>
          </p:cNvSpPr>
          <p:nvPr/>
        </p:nvSpPr>
        <p:spPr bwMode="auto">
          <a:xfrm>
            <a:off x="304800" y="42545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13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10741" name="Text Box 149"/>
          <p:cNvSpPr txBox="1">
            <a:spLocks noChangeArrowheads="1"/>
          </p:cNvSpPr>
          <p:nvPr/>
        </p:nvSpPr>
        <p:spPr bwMode="auto">
          <a:xfrm>
            <a:off x="304800" y="42545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12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10742" name="Text Box 150"/>
          <p:cNvSpPr txBox="1">
            <a:spLocks noChangeArrowheads="1"/>
          </p:cNvSpPr>
          <p:nvPr/>
        </p:nvSpPr>
        <p:spPr bwMode="auto">
          <a:xfrm>
            <a:off x="304800" y="42545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11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10743" name="Text Box 151"/>
          <p:cNvSpPr txBox="1">
            <a:spLocks noChangeArrowheads="1"/>
          </p:cNvSpPr>
          <p:nvPr/>
        </p:nvSpPr>
        <p:spPr bwMode="auto">
          <a:xfrm>
            <a:off x="304800" y="42545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10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10744" name="Text Box 152"/>
          <p:cNvSpPr txBox="1">
            <a:spLocks noChangeArrowheads="1"/>
          </p:cNvSpPr>
          <p:nvPr/>
        </p:nvSpPr>
        <p:spPr bwMode="auto">
          <a:xfrm>
            <a:off x="304800" y="42545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9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10745" name="Text Box 153"/>
          <p:cNvSpPr txBox="1">
            <a:spLocks noChangeArrowheads="1"/>
          </p:cNvSpPr>
          <p:nvPr/>
        </p:nvSpPr>
        <p:spPr bwMode="auto">
          <a:xfrm>
            <a:off x="304800" y="42545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8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10746" name="Text Box 154"/>
          <p:cNvSpPr txBox="1">
            <a:spLocks noChangeArrowheads="1"/>
          </p:cNvSpPr>
          <p:nvPr/>
        </p:nvSpPr>
        <p:spPr bwMode="auto">
          <a:xfrm>
            <a:off x="304800" y="42545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7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10747" name="Text Box 155"/>
          <p:cNvSpPr txBox="1">
            <a:spLocks noChangeArrowheads="1"/>
          </p:cNvSpPr>
          <p:nvPr/>
        </p:nvSpPr>
        <p:spPr bwMode="auto">
          <a:xfrm>
            <a:off x="304800" y="42545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6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10748" name="Text Box 156"/>
          <p:cNvSpPr txBox="1">
            <a:spLocks noChangeArrowheads="1"/>
          </p:cNvSpPr>
          <p:nvPr/>
        </p:nvSpPr>
        <p:spPr bwMode="auto">
          <a:xfrm>
            <a:off x="304800" y="42545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5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10749" name="Text Box 157"/>
          <p:cNvSpPr txBox="1">
            <a:spLocks noChangeArrowheads="1"/>
          </p:cNvSpPr>
          <p:nvPr/>
        </p:nvSpPr>
        <p:spPr bwMode="auto">
          <a:xfrm>
            <a:off x="304800" y="42545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4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10750" name="Text Box 158"/>
          <p:cNvSpPr txBox="1">
            <a:spLocks noChangeArrowheads="1"/>
          </p:cNvSpPr>
          <p:nvPr/>
        </p:nvSpPr>
        <p:spPr bwMode="auto">
          <a:xfrm>
            <a:off x="304800" y="42545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3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10751" name="Text Box 159"/>
          <p:cNvSpPr txBox="1">
            <a:spLocks noChangeArrowheads="1"/>
          </p:cNvSpPr>
          <p:nvPr/>
        </p:nvSpPr>
        <p:spPr bwMode="auto">
          <a:xfrm>
            <a:off x="304800" y="42545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2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10752" name="Text Box 160"/>
          <p:cNvSpPr txBox="1">
            <a:spLocks noChangeArrowheads="1"/>
          </p:cNvSpPr>
          <p:nvPr/>
        </p:nvSpPr>
        <p:spPr bwMode="auto">
          <a:xfrm>
            <a:off x="304800" y="42545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1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10753" name="Text Box 161"/>
          <p:cNvSpPr txBox="1">
            <a:spLocks noChangeArrowheads="1"/>
          </p:cNvSpPr>
          <p:nvPr/>
        </p:nvSpPr>
        <p:spPr bwMode="auto">
          <a:xfrm>
            <a:off x="635000" y="4406900"/>
            <a:ext cx="685800" cy="498475"/>
          </a:xfrm>
          <a:prstGeom prst="rect">
            <a:avLst/>
          </a:prstGeom>
          <a:solidFill>
            <a:srgbClr val="FF0000"/>
          </a:solidFill>
          <a:ln w="9525">
            <a:solidFill>
              <a:schemeClr val="hlink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300" b="1">
                <a:solidFill>
                  <a:schemeClr val="bg1"/>
                </a:solidFill>
                <a:latin typeface=".VnBlackH" pitchFamily="34" charset="0"/>
                <a:cs typeface="Arial" charset="0"/>
              </a:rPr>
              <a:t>HÕt giê</a:t>
            </a:r>
            <a:endParaRPr lang="vi-VN" sz="1300" b="1">
              <a:solidFill>
                <a:schemeClr val="bg1"/>
              </a:solidFill>
              <a:latin typeface=".VnBlackH" pitchFamily="34" charset="0"/>
              <a:cs typeface="Arial" charset="0"/>
            </a:endParaRPr>
          </a:p>
        </p:txBody>
      </p:sp>
      <p:pic>
        <p:nvPicPr>
          <p:cNvPr id="110605" name="Picture 13" descr="POINSET2"/>
          <p:cNvPicPr>
            <a:picLocks noChangeAspect="1" noChangeArrowheads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-5400000">
            <a:off x="61119" y="5501481"/>
            <a:ext cx="1277938" cy="1273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10610" name="Picture 18" descr="pretty_flower_yellow_hb"/>
          <p:cNvPicPr>
            <a:picLocks noChangeAspect="1" noChangeArrowheads="1" noCrop="1"/>
          </p:cNvPicPr>
          <p:nvPr/>
        </p:nvPicPr>
        <p:blipFill>
          <a:blip r:embed="rId2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57188" y="5715000"/>
            <a:ext cx="876300" cy="8763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54764868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41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6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1069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106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11069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11069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" dur="500" tmFilter="0,0; .5, 1; 1, 1"/>
                                        <p:tgtEl>
                                          <p:spTgt spid="11069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 nodeType="clickPar">
                      <p:stCondLst>
                        <p:cond delay="indefinite"/>
                      </p:stCondLst>
                      <p:childTnLst>
                        <p:par>
                          <p:cTn id="1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4" presetID="17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7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1107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1107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9" presetID="9" presetClass="exit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0" dur="500"/>
                                        <p:tgtEl>
                                          <p:spTgt spid="11072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07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23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7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1107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1107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28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9" dur="500"/>
                                        <p:tgtEl>
                                          <p:spTgt spid="11072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07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7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1107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1107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3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 nodeType="afterGroup">
                            <p:stCondLst>
                              <p:cond delay="2500"/>
                            </p:stCondLst>
                            <p:childTnLst>
                              <p:par>
                                <p:cTn id="37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38" dur="500"/>
                                        <p:tgtEl>
                                          <p:spTgt spid="11072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07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 nodeType="afterGroup">
                            <p:stCondLst>
                              <p:cond delay="3000"/>
                            </p:stCondLst>
                            <p:childTnLst>
                              <p:par>
                                <p:cTn id="41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7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1107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1107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4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 nodeType="afterGroup">
                            <p:stCondLst>
                              <p:cond delay="3500"/>
                            </p:stCondLst>
                            <p:childTnLst>
                              <p:par>
                                <p:cTn id="46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47" dur="500"/>
                                        <p:tgtEl>
                                          <p:spTgt spid="11072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07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 nodeType="afterGroup">
                            <p:stCondLst>
                              <p:cond delay="4000"/>
                            </p:stCondLst>
                            <p:childTnLst>
                              <p:par>
                                <p:cTn id="50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7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1107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1107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5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 nodeType="afterGroup">
                            <p:stCondLst>
                              <p:cond delay="4500"/>
                            </p:stCondLst>
                            <p:childTnLst>
                              <p:par>
                                <p:cTn id="55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56" dur="500"/>
                                        <p:tgtEl>
                                          <p:spTgt spid="11072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07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 nodeType="afterGroup">
                            <p:stCondLst>
                              <p:cond delay="5000"/>
                            </p:stCondLst>
                            <p:childTnLst>
                              <p:par>
                                <p:cTn id="59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7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1107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500" fill="hold"/>
                                        <p:tgtEl>
                                          <p:spTgt spid="1107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5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 nodeType="afterGroup">
                            <p:stCondLst>
                              <p:cond delay="5500"/>
                            </p:stCondLst>
                            <p:childTnLst>
                              <p:par>
                                <p:cTn id="64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5" dur="500"/>
                                        <p:tgtEl>
                                          <p:spTgt spid="11072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07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 nodeType="afterGroup">
                            <p:stCondLst>
                              <p:cond delay="6000"/>
                            </p:stCondLst>
                            <p:childTnLst>
                              <p:par>
                                <p:cTn id="68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7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0" dur="500" fill="hold"/>
                                        <p:tgtEl>
                                          <p:spTgt spid="1107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500" fill="hold"/>
                                        <p:tgtEl>
                                          <p:spTgt spid="1107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6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 nodeType="afterGroup">
                            <p:stCondLst>
                              <p:cond delay="6500"/>
                            </p:stCondLst>
                            <p:childTnLst>
                              <p:par>
                                <p:cTn id="73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74" dur="500"/>
                                        <p:tgtEl>
                                          <p:spTgt spid="11072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07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 nodeType="afterGroup">
                            <p:stCondLst>
                              <p:cond delay="7000"/>
                            </p:stCondLst>
                            <p:childTnLst>
                              <p:par>
                                <p:cTn id="77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7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9" dur="500" fill="hold"/>
                                        <p:tgtEl>
                                          <p:spTgt spid="1107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500" fill="hold"/>
                                        <p:tgtEl>
                                          <p:spTgt spid="1107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7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81" fill="hold" nodeType="afterGroup">
                            <p:stCondLst>
                              <p:cond delay="7500"/>
                            </p:stCondLst>
                            <p:childTnLst>
                              <p:par>
                                <p:cTn id="82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83" dur="500"/>
                                        <p:tgtEl>
                                          <p:spTgt spid="11073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07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 nodeType="afterGroup">
                            <p:stCondLst>
                              <p:cond delay="8000"/>
                            </p:stCondLst>
                            <p:childTnLst>
                              <p:par>
                                <p:cTn id="86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7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8" dur="500" fill="hold"/>
                                        <p:tgtEl>
                                          <p:spTgt spid="1107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" dur="500" fill="hold"/>
                                        <p:tgtEl>
                                          <p:spTgt spid="1107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8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90" fill="hold" nodeType="afterGroup">
                            <p:stCondLst>
                              <p:cond delay="8500"/>
                            </p:stCondLst>
                            <p:childTnLst>
                              <p:par>
                                <p:cTn id="91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92" dur="500"/>
                                        <p:tgtEl>
                                          <p:spTgt spid="11073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07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 nodeType="afterGroup">
                            <p:stCondLst>
                              <p:cond delay="9000"/>
                            </p:stCondLst>
                            <p:childTnLst>
                              <p:par>
                                <p:cTn id="95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7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7" dur="500" fill="hold"/>
                                        <p:tgtEl>
                                          <p:spTgt spid="1107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" dur="500" fill="hold"/>
                                        <p:tgtEl>
                                          <p:spTgt spid="1107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9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99" fill="hold" nodeType="afterGroup">
                            <p:stCondLst>
                              <p:cond delay="9500"/>
                            </p:stCondLst>
                            <p:childTnLst>
                              <p:par>
                                <p:cTn id="100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01" dur="500"/>
                                        <p:tgtEl>
                                          <p:spTgt spid="11073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07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3" fill="hold" nodeType="afterGroup">
                            <p:stCondLst>
                              <p:cond delay="10000"/>
                            </p:stCondLst>
                            <p:childTnLst>
                              <p:par>
                                <p:cTn id="104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7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6" dur="500" fill="hold"/>
                                        <p:tgtEl>
                                          <p:spTgt spid="1107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500" fill="hold"/>
                                        <p:tgtEl>
                                          <p:spTgt spid="1107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0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8" fill="hold" nodeType="afterGroup">
                            <p:stCondLst>
                              <p:cond delay="10500"/>
                            </p:stCondLst>
                            <p:childTnLst>
                              <p:par>
                                <p:cTn id="109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10" dur="500"/>
                                        <p:tgtEl>
                                          <p:spTgt spid="11073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07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2" fill="hold" nodeType="afterGroup">
                            <p:stCondLst>
                              <p:cond delay="11000"/>
                            </p:stCondLst>
                            <p:childTnLst>
                              <p:par>
                                <p:cTn id="113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7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5" dur="500" fill="hold"/>
                                        <p:tgtEl>
                                          <p:spTgt spid="1107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6" dur="500" fill="hold"/>
                                        <p:tgtEl>
                                          <p:spTgt spid="1107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1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17" fill="hold" nodeType="afterGroup">
                            <p:stCondLst>
                              <p:cond delay="11500"/>
                            </p:stCondLst>
                            <p:childTnLst>
                              <p:par>
                                <p:cTn id="118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19" dur="500"/>
                                        <p:tgtEl>
                                          <p:spTgt spid="11073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07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1" fill="hold" nodeType="afterGroup">
                            <p:stCondLst>
                              <p:cond delay="12000"/>
                            </p:stCondLst>
                            <p:childTnLst>
                              <p:par>
                                <p:cTn id="122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7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4" dur="500" fill="hold"/>
                                        <p:tgtEl>
                                          <p:spTgt spid="1107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5" dur="500" fill="hold"/>
                                        <p:tgtEl>
                                          <p:spTgt spid="1107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2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26" fill="hold" nodeType="afterGroup">
                            <p:stCondLst>
                              <p:cond delay="12500"/>
                            </p:stCondLst>
                            <p:childTnLst>
                              <p:par>
                                <p:cTn id="127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28" dur="500"/>
                                        <p:tgtEl>
                                          <p:spTgt spid="11073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07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0" fill="hold" nodeType="afterGroup">
                            <p:stCondLst>
                              <p:cond delay="13000"/>
                            </p:stCondLst>
                            <p:childTnLst>
                              <p:par>
                                <p:cTn id="131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7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3" dur="500" fill="hold"/>
                                        <p:tgtEl>
                                          <p:spTgt spid="1107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4" dur="500" fill="hold"/>
                                        <p:tgtEl>
                                          <p:spTgt spid="1107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3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35" fill="hold" nodeType="afterGroup">
                            <p:stCondLst>
                              <p:cond delay="13500"/>
                            </p:stCondLst>
                            <p:childTnLst>
                              <p:par>
                                <p:cTn id="136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37" dur="500"/>
                                        <p:tgtEl>
                                          <p:spTgt spid="11073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07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9" fill="hold" nodeType="afterGroup">
                            <p:stCondLst>
                              <p:cond delay="14000"/>
                            </p:stCondLst>
                            <p:childTnLst>
                              <p:par>
                                <p:cTn id="140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7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2" dur="500" fill="hold"/>
                                        <p:tgtEl>
                                          <p:spTgt spid="1107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3" dur="500" fill="hold"/>
                                        <p:tgtEl>
                                          <p:spTgt spid="1107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4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44" fill="hold" nodeType="afterGroup">
                            <p:stCondLst>
                              <p:cond delay="14500"/>
                            </p:stCondLst>
                            <p:childTnLst>
                              <p:par>
                                <p:cTn id="145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46" dur="500"/>
                                        <p:tgtEl>
                                          <p:spTgt spid="11073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07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8" fill="hold" nodeType="afterGroup">
                            <p:stCondLst>
                              <p:cond delay="15000"/>
                            </p:stCondLst>
                            <p:childTnLst>
                              <p:par>
                                <p:cTn id="149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7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1" dur="500" fill="hold"/>
                                        <p:tgtEl>
                                          <p:spTgt spid="1107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2" dur="500" fill="hold"/>
                                        <p:tgtEl>
                                          <p:spTgt spid="1107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4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53" fill="hold" nodeType="afterGroup">
                            <p:stCondLst>
                              <p:cond delay="15500"/>
                            </p:stCondLst>
                            <p:childTnLst>
                              <p:par>
                                <p:cTn id="154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55" dur="500"/>
                                        <p:tgtEl>
                                          <p:spTgt spid="11073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07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7" fill="hold" nodeType="afterGroup">
                            <p:stCondLst>
                              <p:cond delay="16000"/>
                            </p:stCondLst>
                            <p:childTnLst>
                              <p:par>
                                <p:cTn id="158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7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0" dur="500" fill="hold"/>
                                        <p:tgtEl>
                                          <p:spTgt spid="1107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1" dur="500" fill="hold"/>
                                        <p:tgtEl>
                                          <p:spTgt spid="1107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5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2" fill="hold" nodeType="afterGroup">
                            <p:stCondLst>
                              <p:cond delay="16500"/>
                            </p:stCondLst>
                            <p:childTnLst>
                              <p:par>
                                <p:cTn id="163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64" dur="500"/>
                                        <p:tgtEl>
                                          <p:spTgt spid="11073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07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6" fill="hold" nodeType="afterGroup">
                            <p:stCondLst>
                              <p:cond delay="17000"/>
                            </p:stCondLst>
                            <p:childTnLst>
                              <p:par>
                                <p:cTn id="167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7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9" dur="500" fill="hold"/>
                                        <p:tgtEl>
                                          <p:spTgt spid="1107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0" dur="500" fill="hold"/>
                                        <p:tgtEl>
                                          <p:spTgt spid="1107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6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71" fill="hold" nodeType="afterGroup">
                            <p:stCondLst>
                              <p:cond delay="17500"/>
                            </p:stCondLst>
                            <p:childTnLst>
                              <p:par>
                                <p:cTn id="172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73" dur="500"/>
                                        <p:tgtEl>
                                          <p:spTgt spid="11074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07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5" fill="hold" nodeType="afterGroup">
                            <p:stCondLst>
                              <p:cond delay="18000"/>
                            </p:stCondLst>
                            <p:childTnLst>
                              <p:par>
                                <p:cTn id="176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7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8" dur="500" fill="hold"/>
                                        <p:tgtEl>
                                          <p:spTgt spid="1107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9" dur="500" fill="hold"/>
                                        <p:tgtEl>
                                          <p:spTgt spid="1107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7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80" fill="hold" nodeType="afterGroup">
                            <p:stCondLst>
                              <p:cond delay="18500"/>
                            </p:stCondLst>
                            <p:childTnLst>
                              <p:par>
                                <p:cTn id="181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82" dur="500"/>
                                        <p:tgtEl>
                                          <p:spTgt spid="11074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07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4" fill="hold" nodeType="afterGroup">
                            <p:stCondLst>
                              <p:cond delay="19000"/>
                            </p:stCondLst>
                            <p:childTnLst>
                              <p:par>
                                <p:cTn id="185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7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7" dur="500" fill="hold"/>
                                        <p:tgtEl>
                                          <p:spTgt spid="1107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8" dur="500" fill="hold"/>
                                        <p:tgtEl>
                                          <p:spTgt spid="1107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8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89" fill="hold" nodeType="afterGroup">
                            <p:stCondLst>
                              <p:cond delay="19500"/>
                            </p:stCondLst>
                            <p:childTnLst>
                              <p:par>
                                <p:cTn id="190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91" dur="500"/>
                                        <p:tgtEl>
                                          <p:spTgt spid="11074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07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3" fill="hold" nodeType="afterGroup">
                            <p:stCondLst>
                              <p:cond delay="20000"/>
                            </p:stCondLst>
                            <p:childTnLst>
                              <p:par>
                                <p:cTn id="194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7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6" dur="500" fill="hold"/>
                                        <p:tgtEl>
                                          <p:spTgt spid="1107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7" dur="500" fill="hold"/>
                                        <p:tgtEl>
                                          <p:spTgt spid="11074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9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98" fill="hold" nodeType="afterGroup">
                            <p:stCondLst>
                              <p:cond delay="20500"/>
                            </p:stCondLst>
                            <p:childTnLst>
                              <p:par>
                                <p:cTn id="199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00" dur="500"/>
                                        <p:tgtEl>
                                          <p:spTgt spid="11074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07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2" fill="hold" nodeType="afterGroup">
                            <p:stCondLst>
                              <p:cond delay="21000"/>
                            </p:stCondLst>
                            <p:childTnLst>
                              <p:par>
                                <p:cTn id="203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7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5" dur="500" fill="hold"/>
                                        <p:tgtEl>
                                          <p:spTgt spid="1107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6" dur="500" fill="hold"/>
                                        <p:tgtEl>
                                          <p:spTgt spid="1107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0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07" fill="hold" nodeType="afterGroup">
                            <p:stCondLst>
                              <p:cond delay="21500"/>
                            </p:stCondLst>
                            <p:childTnLst>
                              <p:par>
                                <p:cTn id="208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09" dur="500"/>
                                        <p:tgtEl>
                                          <p:spTgt spid="11074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07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1" fill="hold" nodeType="afterGroup">
                            <p:stCondLst>
                              <p:cond delay="22000"/>
                            </p:stCondLst>
                            <p:childTnLst>
                              <p:par>
                                <p:cTn id="212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7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4" dur="500" fill="hold"/>
                                        <p:tgtEl>
                                          <p:spTgt spid="1107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5" dur="500" fill="hold"/>
                                        <p:tgtEl>
                                          <p:spTgt spid="1107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1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16" fill="hold" nodeType="afterGroup">
                            <p:stCondLst>
                              <p:cond delay="22500"/>
                            </p:stCondLst>
                            <p:childTnLst>
                              <p:par>
                                <p:cTn id="217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18" dur="500"/>
                                        <p:tgtEl>
                                          <p:spTgt spid="11074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07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0" fill="hold" nodeType="afterGroup">
                            <p:stCondLst>
                              <p:cond delay="23000"/>
                            </p:stCondLst>
                            <p:childTnLst>
                              <p:par>
                                <p:cTn id="221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7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3" dur="500" fill="hold"/>
                                        <p:tgtEl>
                                          <p:spTgt spid="1107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4" dur="500" fill="hold"/>
                                        <p:tgtEl>
                                          <p:spTgt spid="11074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2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25" fill="hold" nodeType="afterGroup">
                            <p:stCondLst>
                              <p:cond delay="23500"/>
                            </p:stCondLst>
                            <p:childTnLst>
                              <p:par>
                                <p:cTn id="226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27" dur="500"/>
                                        <p:tgtEl>
                                          <p:spTgt spid="11074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07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9" fill="hold" nodeType="afterGroup">
                            <p:stCondLst>
                              <p:cond delay="24000"/>
                            </p:stCondLst>
                            <p:childTnLst>
                              <p:par>
                                <p:cTn id="230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7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2" dur="500" fill="hold"/>
                                        <p:tgtEl>
                                          <p:spTgt spid="1107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3" dur="500" fill="hold"/>
                                        <p:tgtEl>
                                          <p:spTgt spid="1107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3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34" fill="hold" nodeType="afterGroup">
                            <p:stCondLst>
                              <p:cond delay="24500"/>
                            </p:stCondLst>
                            <p:childTnLst>
                              <p:par>
                                <p:cTn id="235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36" dur="500"/>
                                        <p:tgtEl>
                                          <p:spTgt spid="11074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3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07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8" fill="hold" nodeType="afterGroup">
                            <p:stCondLst>
                              <p:cond delay="25000"/>
                            </p:stCondLst>
                            <p:childTnLst>
                              <p:par>
                                <p:cTn id="239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7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1" dur="500" fill="hold"/>
                                        <p:tgtEl>
                                          <p:spTgt spid="1107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2" dur="500" fill="hold"/>
                                        <p:tgtEl>
                                          <p:spTgt spid="1107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3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43" fill="hold" nodeType="afterGroup">
                            <p:stCondLst>
                              <p:cond delay="25500"/>
                            </p:stCondLst>
                            <p:childTnLst>
                              <p:par>
                                <p:cTn id="244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45" dur="500"/>
                                        <p:tgtEl>
                                          <p:spTgt spid="11074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07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7" fill="hold" nodeType="afterGroup">
                            <p:stCondLst>
                              <p:cond delay="26000"/>
                            </p:stCondLst>
                            <p:childTnLst>
                              <p:par>
                                <p:cTn id="248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7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0" dur="500" fill="hold"/>
                                        <p:tgtEl>
                                          <p:spTgt spid="1107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1" dur="500" fill="hold"/>
                                        <p:tgtEl>
                                          <p:spTgt spid="1107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4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52" fill="hold" nodeType="afterGroup">
                            <p:stCondLst>
                              <p:cond delay="26500"/>
                            </p:stCondLst>
                            <p:childTnLst>
                              <p:par>
                                <p:cTn id="253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54" dur="500"/>
                                        <p:tgtEl>
                                          <p:spTgt spid="11074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07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6" fill="hold" nodeType="afterGroup">
                            <p:stCondLst>
                              <p:cond delay="27000"/>
                            </p:stCondLst>
                            <p:childTnLst>
                              <p:par>
                                <p:cTn id="257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7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9" dur="500" fill="hold"/>
                                        <p:tgtEl>
                                          <p:spTgt spid="1107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0" dur="500" fill="hold"/>
                                        <p:tgtEl>
                                          <p:spTgt spid="1107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5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61" fill="hold" nodeType="afterGroup">
                            <p:stCondLst>
                              <p:cond delay="27500"/>
                            </p:stCondLst>
                            <p:childTnLst>
                              <p:par>
                                <p:cTn id="262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63" dur="500"/>
                                        <p:tgtEl>
                                          <p:spTgt spid="11075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6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07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5" fill="hold" nodeType="afterGroup">
                            <p:stCondLst>
                              <p:cond delay="28000"/>
                            </p:stCondLst>
                            <p:childTnLst>
                              <p:par>
                                <p:cTn id="266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7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8" dur="500" fill="hold"/>
                                        <p:tgtEl>
                                          <p:spTgt spid="1107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9" dur="500" fill="hold"/>
                                        <p:tgtEl>
                                          <p:spTgt spid="1107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6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70" fill="hold" nodeType="afterGroup">
                            <p:stCondLst>
                              <p:cond delay="28500"/>
                            </p:stCondLst>
                            <p:childTnLst>
                              <p:par>
                                <p:cTn id="271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72" dur="500"/>
                                        <p:tgtEl>
                                          <p:spTgt spid="11075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07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4" fill="hold" nodeType="afterGroup">
                            <p:stCondLst>
                              <p:cond delay="29000"/>
                            </p:stCondLst>
                            <p:childTnLst>
                              <p:par>
                                <p:cTn id="275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7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7" dur="500" fill="hold"/>
                                        <p:tgtEl>
                                          <p:spTgt spid="11075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8" dur="500" fill="hold"/>
                                        <p:tgtEl>
                                          <p:spTgt spid="11075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7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79" fill="hold" nodeType="afterGroup">
                            <p:stCondLst>
                              <p:cond delay="29500"/>
                            </p:stCondLst>
                            <p:childTnLst>
                              <p:par>
                                <p:cTn id="280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81" dur="500"/>
                                        <p:tgtEl>
                                          <p:spTgt spid="11075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07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3" fill="hold" nodeType="afterGroup">
                            <p:stCondLst>
                              <p:cond delay="30000"/>
                            </p:stCondLst>
                            <p:childTnLst>
                              <p:par>
                                <p:cTn id="284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7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6" dur="500" fill="hold"/>
                                        <p:tgtEl>
                                          <p:spTgt spid="11075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7" dur="500" fill="hold"/>
                                        <p:tgtEl>
                                          <p:spTgt spid="11075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8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drumroll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88" fill="hold" nodeType="afterGroup">
                            <p:stCondLst>
                              <p:cond delay="30500"/>
                            </p:stCondLst>
                            <p:childTnLst>
                              <p:par>
                                <p:cTn id="289" presetID="35" presetClass="emph" presetSubtype="0" repeatCount="3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90" dur="1000" fill="hold"/>
                                        <p:tgtEl>
                                          <p:spTgt spid="1107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1" fill="hold" nodeType="clickPar">
                      <p:stCondLst>
                        <p:cond delay="indefinite"/>
                      </p:stCondLst>
                      <p:childTnLst>
                        <p:par>
                          <p:cTn id="29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3" presetID="2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6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5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691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6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69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7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11069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8" dur="1000" fill="hold"/>
                                        <p:tgtEl>
                                          <p:spTgt spid="11069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9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69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0" dur="5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69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1" dur="500" accel="50000" fill="hold">
                                          <p:stCondLst>
                                            <p:cond delay="500"/>
                                          </p:stCondLst>
                                        </p:cTn>
                                        <p:tgtEl>
                                          <p:spTgt spid="11069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2" dur="1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691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9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0690" grpId="0"/>
      <p:bldP spid="110691" grpId="0"/>
      <p:bldP spid="110723" grpId="0"/>
      <p:bldP spid="110724" grpId="0"/>
      <p:bldP spid="110724" grpId="1"/>
      <p:bldP spid="110725" grpId="0"/>
      <p:bldP spid="110725" grpId="1"/>
      <p:bldP spid="110726" grpId="0"/>
      <p:bldP spid="110726" grpId="1"/>
      <p:bldP spid="110727" grpId="0"/>
      <p:bldP spid="110727" grpId="1"/>
      <p:bldP spid="110728" grpId="0"/>
      <p:bldP spid="110728" grpId="1"/>
      <p:bldP spid="110729" grpId="0"/>
      <p:bldP spid="110729" grpId="1"/>
      <p:bldP spid="110730" grpId="0"/>
      <p:bldP spid="110730" grpId="1"/>
      <p:bldP spid="110731" grpId="0"/>
      <p:bldP spid="110731" grpId="1"/>
      <p:bldP spid="110732" grpId="0"/>
      <p:bldP spid="110732" grpId="1"/>
      <p:bldP spid="110733" grpId="0"/>
      <p:bldP spid="110733" grpId="1"/>
      <p:bldP spid="110734" grpId="0"/>
      <p:bldP spid="110734" grpId="1"/>
      <p:bldP spid="110735" grpId="0"/>
      <p:bldP spid="110735" grpId="1"/>
      <p:bldP spid="110736" grpId="0"/>
      <p:bldP spid="110736" grpId="1"/>
      <p:bldP spid="110737" grpId="0"/>
      <p:bldP spid="110737" grpId="1"/>
      <p:bldP spid="110738" grpId="0"/>
      <p:bldP spid="110738" grpId="1"/>
      <p:bldP spid="110739" grpId="0"/>
      <p:bldP spid="110739" grpId="1"/>
      <p:bldP spid="110740" grpId="0"/>
      <p:bldP spid="110740" grpId="1"/>
      <p:bldP spid="110741" grpId="0"/>
      <p:bldP spid="110741" grpId="1"/>
      <p:bldP spid="110742" grpId="0"/>
      <p:bldP spid="110742" grpId="1"/>
      <p:bldP spid="110743" grpId="0"/>
      <p:bldP spid="110743" grpId="1"/>
      <p:bldP spid="110744" grpId="0"/>
      <p:bldP spid="110744" grpId="1"/>
      <p:bldP spid="110745" grpId="0"/>
      <p:bldP spid="110745" grpId="1"/>
      <p:bldP spid="110746" grpId="0"/>
      <p:bldP spid="110746" grpId="1"/>
      <p:bldP spid="110747" grpId="0"/>
      <p:bldP spid="110747" grpId="1"/>
      <p:bldP spid="110748" grpId="0"/>
      <p:bldP spid="110748" grpId="1"/>
      <p:bldP spid="110749" grpId="0"/>
      <p:bldP spid="110749" grpId="1"/>
      <p:bldP spid="110750" grpId="0"/>
      <p:bldP spid="110750" grpId="1"/>
      <p:bldP spid="110751" grpId="0"/>
      <p:bldP spid="110751" grpId="1"/>
      <p:bldP spid="110752" grpId="0"/>
      <p:bldP spid="110752" grpId="1"/>
      <p:bldP spid="110753" grpId="0" animBg="1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642" name="Freeform 2"/>
          <p:cNvSpPr>
            <a:spLocks/>
          </p:cNvSpPr>
          <p:nvPr/>
        </p:nvSpPr>
        <p:spPr bwMode="auto">
          <a:xfrm>
            <a:off x="138113" y="1549400"/>
            <a:ext cx="8675687" cy="5105400"/>
          </a:xfrm>
          <a:custGeom>
            <a:avLst/>
            <a:gdLst>
              <a:gd name="T0" fmla="*/ 4800 w 5465"/>
              <a:gd name="T1" fmla="*/ 310 h 3131"/>
              <a:gd name="T2" fmla="*/ 1772 w 5465"/>
              <a:gd name="T3" fmla="*/ 163 h 3131"/>
              <a:gd name="T4" fmla="*/ 1432 w 5465"/>
              <a:gd name="T5" fmla="*/ 0 h 3131"/>
              <a:gd name="T6" fmla="*/ 989 w 5465"/>
              <a:gd name="T7" fmla="*/ 15 h 3131"/>
              <a:gd name="T8" fmla="*/ 428 w 5465"/>
              <a:gd name="T9" fmla="*/ 89 h 3131"/>
              <a:gd name="T10" fmla="*/ 118 w 5465"/>
              <a:gd name="T11" fmla="*/ 177 h 3131"/>
              <a:gd name="T12" fmla="*/ 0 w 5465"/>
              <a:gd name="T13" fmla="*/ 635 h 3131"/>
              <a:gd name="T14" fmla="*/ 133 w 5465"/>
              <a:gd name="T15" fmla="*/ 1123 h 3131"/>
              <a:gd name="T16" fmla="*/ 266 w 5465"/>
              <a:gd name="T17" fmla="*/ 1448 h 3131"/>
              <a:gd name="T18" fmla="*/ 177 w 5465"/>
              <a:gd name="T19" fmla="*/ 1640 h 3131"/>
              <a:gd name="T20" fmla="*/ 221 w 5465"/>
              <a:gd name="T21" fmla="*/ 1846 h 3131"/>
              <a:gd name="T22" fmla="*/ 310 w 5465"/>
              <a:gd name="T23" fmla="*/ 2009 h 3131"/>
              <a:gd name="T24" fmla="*/ 458 w 5465"/>
              <a:gd name="T25" fmla="*/ 2304 h 3131"/>
              <a:gd name="T26" fmla="*/ 472 w 5465"/>
              <a:gd name="T27" fmla="*/ 2393 h 3131"/>
              <a:gd name="T28" fmla="*/ 546 w 5465"/>
              <a:gd name="T29" fmla="*/ 2496 h 3131"/>
              <a:gd name="T30" fmla="*/ 709 w 5465"/>
              <a:gd name="T31" fmla="*/ 2733 h 3131"/>
              <a:gd name="T32" fmla="*/ 768 w 5465"/>
              <a:gd name="T33" fmla="*/ 2880 h 3131"/>
              <a:gd name="T34" fmla="*/ 797 w 5465"/>
              <a:gd name="T35" fmla="*/ 2984 h 3131"/>
              <a:gd name="T36" fmla="*/ 945 w 5465"/>
              <a:gd name="T37" fmla="*/ 3087 h 3131"/>
              <a:gd name="T38" fmla="*/ 1152 w 5465"/>
              <a:gd name="T39" fmla="*/ 3117 h 3131"/>
              <a:gd name="T40" fmla="*/ 1462 w 5465"/>
              <a:gd name="T41" fmla="*/ 3043 h 3131"/>
              <a:gd name="T42" fmla="*/ 1536 w 5465"/>
              <a:gd name="T43" fmla="*/ 3013 h 3131"/>
              <a:gd name="T44" fmla="*/ 1846 w 5465"/>
              <a:gd name="T45" fmla="*/ 2984 h 3131"/>
              <a:gd name="T46" fmla="*/ 2496 w 5465"/>
              <a:gd name="T47" fmla="*/ 3072 h 3131"/>
              <a:gd name="T48" fmla="*/ 2954 w 5465"/>
              <a:gd name="T49" fmla="*/ 3131 h 3131"/>
              <a:gd name="T50" fmla="*/ 3677 w 5465"/>
              <a:gd name="T51" fmla="*/ 3043 h 3131"/>
              <a:gd name="T52" fmla="*/ 3648 w 5465"/>
              <a:gd name="T53" fmla="*/ 2984 h 3131"/>
              <a:gd name="T54" fmla="*/ 3589 w 5465"/>
              <a:gd name="T55" fmla="*/ 2939 h 3131"/>
              <a:gd name="T56" fmla="*/ 3264 w 5465"/>
              <a:gd name="T57" fmla="*/ 2747 h 3131"/>
              <a:gd name="T58" fmla="*/ 3234 w 5465"/>
              <a:gd name="T59" fmla="*/ 2688 h 3131"/>
              <a:gd name="T60" fmla="*/ 3249 w 5465"/>
              <a:gd name="T61" fmla="*/ 2289 h 3131"/>
              <a:gd name="T62" fmla="*/ 3603 w 5465"/>
              <a:gd name="T63" fmla="*/ 2068 h 3131"/>
              <a:gd name="T64" fmla="*/ 3766 w 5465"/>
              <a:gd name="T65" fmla="*/ 1728 h 3131"/>
              <a:gd name="T66" fmla="*/ 3943 w 5465"/>
              <a:gd name="T67" fmla="*/ 1625 h 3131"/>
              <a:gd name="T68" fmla="*/ 4076 w 5465"/>
              <a:gd name="T69" fmla="*/ 1566 h 3131"/>
              <a:gd name="T70" fmla="*/ 4371 w 5465"/>
              <a:gd name="T71" fmla="*/ 1595 h 3131"/>
              <a:gd name="T72" fmla="*/ 4726 w 5465"/>
              <a:gd name="T73" fmla="*/ 1728 h 3131"/>
              <a:gd name="T74" fmla="*/ 5154 w 5465"/>
              <a:gd name="T75" fmla="*/ 1773 h 3131"/>
              <a:gd name="T76" fmla="*/ 5346 w 5465"/>
              <a:gd name="T77" fmla="*/ 1566 h 3131"/>
              <a:gd name="T78" fmla="*/ 5435 w 5465"/>
              <a:gd name="T79" fmla="*/ 1256 h 3131"/>
              <a:gd name="T80" fmla="*/ 5420 w 5465"/>
              <a:gd name="T81" fmla="*/ 753 h 3131"/>
              <a:gd name="T82" fmla="*/ 5361 w 5465"/>
              <a:gd name="T83" fmla="*/ 606 h 3131"/>
              <a:gd name="T84" fmla="*/ 5317 w 5465"/>
              <a:gd name="T85" fmla="*/ 517 h 3131"/>
              <a:gd name="T86" fmla="*/ 4741 w 5465"/>
              <a:gd name="T87" fmla="*/ 237 h 3131"/>
              <a:gd name="T88" fmla="*/ 4238 w 5465"/>
              <a:gd name="T89" fmla="*/ 251 h 3131"/>
              <a:gd name="T90" fmla="*/ 3116 w 5465"/>
              <a:gd name="T91" fmla="*/ 303 h 31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5465" h="3131">
                <a:moveTo>
                  <a:pt x="4800" y="310"/>
                </a:moveTo>
                <a:cubicBezTo>
                  <a:pt x="2535" y="283"/>
                  <a:pt x="3012" y="385"/>
                  <a:pt x="1772" y="163"/>
                </a:cubicBezTo>
                <a:cubicBezTo>
                  <a:pt x="1660" y="99"/>
                  <a:pt x="1546" y="58"/>
                  <a:pt x="1432" y="0"/>
                </a:cubicBezTo>
                <a:cubicBezTo>
                  <a:pt x="1284" y="5"/>
                  <a:pt x="1136" y="2"/>
                  <a:pt x="989" y="15"/>
                </a:cubicBezTo>
                <a:cubicBezTo>
                  <a:pt x="801" y="31"/>
                  <a:pt x="616" y="70"/>
                  <a:pt x="428" y="89"/>
                </a:cubicBezTo>
                <a:cubicBezTo>
                  <a:pt x="323" y="115"/>
                  <a:pt x="223" y="152"/>
                  <a:pt x="118" y="177"/>
                </a:cubicBezTo>
                <a:cubicBezTo>
                  <a:pt x="74" y="329"/>
                  <a:pt x="31" y="480"/>
                  <a:pt x="0" y="635"/>
                </a:cubicBezTo>
                <a:cubicBezTo>
                  <a:pt x="22" y="787"/>
                  <a:pt x="12" y="1002"/>
                  <a:pt x="133" y="1123"/>
                </a:cubicBezTo>
                <a:cubicBezTo>
                  <a:pt x="176" y="1234"/>
                  <a:pt x="233" y="1333"/>
                  <a:pt x="266" y="1448"/>
                </a:cubicBezTo>
                <a:cubicBezTo>
                  <a:pt x="241" y="1521"/>
                  <a:pt x="210" y="1572"/>
                  <a:pt x="177" y="1640"/>
                </a:cubicBezTo>
                <a:cubicBezTo>
                  <a:pt x="192" y="1709"/>
                  <a:pt x="202" y="1779"/>
                  <a:pt x="221" y="1846"/>
                </a:cubicBezTo>
                <a:cubicBezTo>
                  <a:pt x="259" y="1978"/>
                  <a:pt x="254" y="1916"/>
                  <a:pt x="310" y="2009"/>
                </a:cubicBezTo>
                <a:cubicBezTo>
                  <a:pt x="367" y="2104"/>
                  <a:pt x="402" y="2208"/>
                  <a:pt x="458" y="2304"/>
                </a:cubicBezTo>
                <a:cubicBezTo>
                  <a:pt x="463" y="2334"/>
                  <a:pt x="463" y="2364"/>
                  <a:pt x="472" y="2393"/>
                </a:cubicBezTo>
                <a:cubicBezTo>
                  <a:pt x="493" y="2465"/>
                  <a:pt x="503" y="2441"/>
                  <a:pt x="546" y="2496"/>
                </a:cubicBezTo>
                <a:cubicBezTo>
                  <a:pt x="643" y="2620"/>
                  <a:pt x="646" y="2629"/>
                  <a:pt x="709" y="2733"/>
                </a:cubicBezTo>
                <a:cubicBezTo>
                  <a:pt x="744" y="2879"/>
                  <a:pt x="692" y="2684"/>
                  <a:pt x="768" y="2880"/>
                </a:cubicBezTo>
                <a:cubicBezTo>
                  <a:pt x="781" y="2914"/>
                  <a:pt x="782" y="2951"/>
                  <a:pt x="797" y="2984"/>
                </a:cubicBezTo>
                <a:cubicBezTo>
                  <a:pt x="846" y="3090"/>
                  <a:pt x="844" y="3072"/>
                  <a:pt x="945" y="3087"/>
                </a:cubicBezTo>
                <a:cubicBezTo>
                  <a:pt x="1014" y="3097"/>
                  <a:pt x="1083" y="3107"/>
                  <a:pt x="1152" y="3117"/>
                </a:cubicBezTo>
                <a:cubicBezTo>
                  <a:pt x="1255" y="3092"/>
                  <a:pt x="1359" y="3068"/>
                  <a:pt x="1462" y="3043"/>
                </a:cubicBezTo>
                <a:cubicBezTo>
                  <a:pt x="1488" y="3037"/>
                  <a:pt x="1510" y="3017"/>
                  <a:pt x="1536" y="3013"/>
                </a:cubicBezTo>
                <a:cubicBezTo>
                  <a:pt x="1639" y="2997"/>
                  <a:pt x="1743" y="2994"/>
                  <a:pt x="1846" y="2984"/>
                </a:cubicBezTo>
                <a:cubicBezTo>
                  <a:pt x="2063" y="3013"/>
                  <a:pt x="2279" y="3048"/>
                  <a:pt x="2496" y="3072"/>
                </a:cubicBezTo>
                <a:cubicBezTo>
                  <a:pt x="2958" y="3124"/>
                  <a:pt x="2767" y="3041"/>
                  <a:pt x="2954" y="3131"/>
                </a:cubicBezTo>
                <a:cubicBezTo>
                  <a:pt x="3195" y="3102"/>
                  <a:pt x="3439" y="3093"/>
                  <a:pt x="3677" y="3043"/>
                </a:cubicBezTo>
                <a:cubicBezTo>
                  <a:pt x="3698" y="3038"/>
                  <a:pt x="3662" y="3001"/>
                  <a:pt x="3648" y="2984"/>
                </a:cubicBezTo>
                <a:cubicBezTo>
                  <a:pt x="3632" y="2965"/>
                  <a:pt x="3610" y="2953"/>
                  <a:pt x="3589" y="2939"/>
                </a:cubicBezTo>
                <a:cubicBezTo>
                  <a:pt x="3483" y="2868"/>
                  <a:pt x="3370" y="2818"/>
                  <a:pt x="3264" y="2747"/>
                </a:cubicBezTo>
                <a:cubicBezTo>
                  <a:pt x="3254" y="2727"/>
                  <a:pt x="3235" y="2710"/>
                  <a:pt x="3234" y="2688"/>
                </a:cubicBezTo>
                <a:cubicBezTo>
                  <a:pt x="3230" y="2555"/>
                  <a:pt x="3195" y="2410"/>
                  <a:pt x="3249" y="2289"/>
                </a:cubicBezTo>
                <a:cubicBezTo>
                  <a:pt x="3267" y="2249"/>
                  <a:pt x="3512" y="2099"/>
                  <a:pt x="3603" y="2068"/>
                </a:cubicBezTo>
                <a:cubicBezTo>
                  <a:pt x="3643" y="1952"/>
                  <a:pt x="3656" y="1807"/>
                  <a:pt x="3766" y="1728"/>
                </a:cubicBezTo>
                <a:cubicBezTo>
                  <a:pt x="4058" y="1518"/>
                  <a:pt x="3725" y="1745"/>
                  <a:pt x="3943" y="1625"/>
                </a:cubicBezTo>
                <a:cubicBezTo>
                  <a:pt x="4067" y="1557"/>
                  <a:pt x="3932" y="1595"/>
                  <a:pt x="4076" y="1566"/>
                </a:cubicBezTo>
                <a:cubicBezTo>
                  <a:pt x="4197" y="1474"/>
                  <a:pt x="4124" y="1504"/>
                  <a:pt x="4371" y="1595"/>
                </a:cubicBezTo>
                <a:cubicBezTo>
                  <a:pt x="4504" y="1644"/>
                  <a:pt x="4592" y="1705"/>
                  <a:pt x="4726" y="1728"/>
                </a:cubicBezTo>
                <a:cubicBezTo>
                  <a:pt x="4903" y="1829"/>
                  <a:pt x="4943" y="1803"/>
                  <a:pt x="5154" y="1773"/>
                </a:cubicBezTo>
                <a:cubicBezTo>
                  <a:pt x="5225" y="1702"/>
                  <a:pt x="5294" y="1653"/>
                  <a:pt x="5346" y="1566"/>
                </a:cubicBezTo>
                <a:cubicBezTo>
                  <a:pt x="5364" y="1461"/>
                  <a:pt x="5400" y="1357"/>
                  <a:pt x="5435" y="1256"/>
                </a:cubicBezTo>
                <a:cubicBezTo>
                  <a:pt x="5465" y="1022"/>
                  <a:pt x="5458" y="1138"/>
                  <a:pt x="5420" y="753"/>
                </a:cubicBezTo>
                <a:cubicBezTo>
                  <a:pt x="5411" y="666"/>
                  <a:pt x="5404" y="685"/>
                  <a:pt x="5361" y="606"/>
                </a:cubicBezTo>
                <a:cubicBezTo>
                  <a:pt x="5345" y="577"/>
                  <a:pt x="5336" y="544"/>
                  <a:pt x="5317" y="517"/>
                </a:cubicBezTo>
                <a:cubicBezTo>
                  <a:pt x="5194" y="340"/>
                  <a:pt x="4932" y="291"/>
                  <a:pt x="4741" y="237"/>
                </a:cubicBezTo>
                <a:cubicBezTo>
                  <a:pt x="4357" y="254"/>
                  <a:pt x="4524" y="251"/>
                  <a:pt x="4238" y="251"/>
                </a:cubicBezTo>
                <a:lnTo>
                  <a:pt x="3116" y="303"/>
                </a:lnTo>
              </a:path>
            </a:pathLst>
          </a:custGeom>
          <a:solidFill>
            <a:srgbClr val="C0C0C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112643" name="Group 3"/>
          <p:cNvGrpSpPr>
            <a:grpSpLocks/>
          </p:cNvGrpSpPr>
          <p:nvPr/>
        </p:nvGrpSpPr>
        <p:grpSpPr bwMode="auto">
          <a:xfrm>
            <a:off x="6400800" y="3878263"/>
            <a:ext cx="1825625" cy="1912937"/>
            <a:chOff x="4579" y="153"/>
            <a:chExt cx="1150" cy="1205"/>
          </a:xfrm>
        </p:grpSpPr>
        <p:sp>
          <p:nvSpPr>
            <p:cNvPr id="112644" name="Freeform 4"/>
            <p:cNvSpPr>
              <a:spLocks/>
            </p:cNvSpPr>
            <p:nvPr/>
          </p:nvSpPr>
          <p:spPr bwMode="auto">
            <a:xfrm>
              <a:off x="4579" y="408"/>
              <a:ext cx="1109" cy="950"/>
            </a:xfrm>
            <a:custGeom>
              <a:avLst/>
              <a:gdLst>
                <a:gd name="T0" fmla="*/ 52 w 1109"/>
                <a:gd name="T1" fmla="*/ 131 h 950"/>
                <a:gd name="T2" fmla="*/ 52 w 1109"/>
                <a:gd name="T3" fmla="*/ 419 h 950"/>
                <a:gd name="T4" fmla="*/ 124 w 1109"/>
                <a:gd name="T5" fmla="*/ 639 h 950"/>
                <a:gd name="T6" fmla="*/ 276 w 1109"/>
                <a:gd name="T7" fmla="*/ 783 h 950"/>
                <a:gd name="T8" fmla="*/ 704 w 1109"/>
                <a:gd name="T9" fmla="*/ 919 h 950"/>
                <a:gd name="T10" fmla="*/ 1006 w 1109"/>
                <a:gd name="T11" fmla="*/ 933 h 950"/>
                <a:gd name="T12" fmla="*/ 1109 w 1109"/>
                <a:gd name="T13" fmla="*/ 785 h 950"/>
                <a:gd name="T14" fmla="*/ 1079 w 1109"/>
                <a:gd name="T15" fmla="*/ 357 h 950"/>
                <a:gd name="T16" fmla="*/ 1012 w 1109"/>
                <a:gd name="T17" fmla="*/ 227 h 950"/>
                <a:gd name="T18" fmla="*/ 858 w 1109"/>
                <a:gd name="T19" fmla="*/ 165 h 950"/>
                <a:gd name="T20" fmla="*/ 556 w 1109"/>
                <a:gd name="T21" fmla="*/ 3 h 950"/>
                <a:gd name="T22" fmla="*/ 116 w 1109"/>
                <a:gd name="T23" fmla="*/ 35 h 950"/>
                <a:gd name="T24" fmla="*/ 52 w 1109"/>
                <a:gd name="T25" fmla="*/ 163 h 950"/>
                <a:gd name="T26" fmla="*/ 84 w 1109"/>
                <a:gd name="T27" fmla="*/ 283 h 950"/>
                <a:gd name="T28" fmla="*/ 0 w 1109"/>
                <a:gd name="T29" fmla="*/ 231 h 950"/>
                <a:gd name="T30" fmla="*/ 52 w 1109"/>
                <a:gd name="T31" fmla="*/ 131 h 9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09" h="950">
                  <a:moveTo>
                    <a:pt x="52" y="131"/>
                  </a:moveTo>
                  <a:cubicBezTo>
                    <a:pt x="52" y="158"/>
                    <a:pt x="40" y="334"/>
                    <a:pt x="52" y="419"/>
                  </a:cubicBezTo>
                  <a:cubicBezTo>
                    <a:pt x="64" y="504"/>
                    <a:pt x="87" y="578"/>
                    <a:pt x="124" y="639"/>
                  </a:cubicBezTo>
                  <a:cubicBezTo>
                    <a:pt x="181" y="725"/>
                    <a:pt x="190" y="746"/>
                    <a:pt x="276" y="783"/>
                  </a:cubicBezTo>
                  <a:cubicBezTo>
                    <a:pt x="427" y="847"/>
                    <a:pt x="549" y="866"/>
                    <a:pt x="704" y="919"/>
                  </a:cubicBezTo>
                  <a:cubicBezTo>
                    <a:pt x="803" y="909"/>
                    <a:pt x="908" y="950"/>
                    <a:pt x="1006" y="933"/>
                  </a:cubicBezTo>
                  <a:cubicBezTo>
                    <a:pt x="1065" y="923"/>
                    <a:pt x="1109" y="785"/>
                    <a:pt x="1109" y="785"/>
                  </a:cubicBezTo>
                  <a:cubicBezTo>
                    <a:pt x="1099" y="642"/>
                    <a:pt x="1100" y="498"/>
                    <a:pt x="1079" y="357"/>
                  </a:cubicBezTo>
                  <a:cubicBezTo>
                    <a:pt x="1071" y="307"/>
                    <a:pt x="1042" y="254"/>
                    <a:pt x="1012" y="227"/>
                  </a:cubicBezTo>
                  <a:cubicBezTo>
                    <a:pt x="893" y="122"/>
                    <a:pt x="948" y="196"/>
                    <a:pt x="858" y="165"/>
                  </a:cubicBezTo>
                  <a:cubicBezTo>
                    <a:pt x="785" y="57"/>
                    <a:pt x="679" y="26"/>
                    <a:pt x="556" y="3"/>
                  </a:cubicBezTo>
                  <a:cubicBezTo>
                    <a:pt x="339" y="8"/>
                    <a:pt x="330" y="0"/>
                    <a:pt x="116" y="35"/>
                  </a:cubicBezTo>
                  <a:cubicBezTo>
                    <a:pt x="24" y="61"/>
                    <a:pt x="74" y="134"/>
                    <a:pt x="52" y="163"/>
                  </a:cubicBezTo>
                  <a:cubicBezTo>
                    <a:pt x="47" y="204"/>
                    <a:pt x="93" y="272"/>
                    <a:pt x="84" y="283"/>
                  </a:cubicBezTo>
                  <a:cubicBezTo>
                    <a:pt x="89" y="298"/>
                    <a:pt x="5" y="256"/>
                    <a:pt x="0" y="231"/>
                  </a:cubicBezTo>
                  <a:lnTo>
                    <a:pt x="52" y="131"/>
                  </a:lnTo>
                  <a:close/>
                </a:path>
              </a:pathLst>
            </a:custGeom>
            <a:solidFill>
              <a:srgbClr val="C0C0C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DDDDDD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2645" name="Freeform 5"/>
            <p:cNvSpPr>
              <a:spLocks/>
            </p:cNvSpPr>
            <p:nvPr/>
          </p:nvSpPr>
          <p:spPr bwMode="auto">
            <a:xfrm>
              <a:off x="4603" y="384"/>
              <a:ext cx="1109" cy="950"/>
            </a:xfrm>
            <a:custGeom>
              <a:avLst/>
              <a:gdLst>
                <a:gd name="T0" fmla="*/ 52 w 1109"/>
                <a:gd name="T1" fmla="*/ 131 h 950"/>
                <a:gd name="T2" fmla="*/ 52 w 1109"/>
                <a:gd name="T3" fmla="*/ 419 h 950"/>
                <a:gd name="T4" fmla="*/ 124 w 1109"/>
                <a:gd name="T5" fmla="*/ 639 h 950"/>
                <a:gd name="T6" fmla="*/ 276 w 1109"/>
                <a:gd name="T7" fmla="*/ 783 h 950"/>
                <a:gd name="T8" fmla="*/ 704 w 1109"/>
                <a:gd name="T9" fmla="*/ 919 h 950"/>
                <a:gd name="T10" fmla="*/ 1006 w 1109"/>
                <a:gd name="T11" fmla="*/ 933 h 950"/>
                <a:gd name="T12" fmla="*/ 1109 w 1109"/>
                <a:gd name="T13" fmla="*/ 785 h 950"/>
                <a:gd name="T14" fmla="*/ 1079 w 1109"/>
                <a:gd name="T15" fmla="*/ 357 h 950"/>
                <a:gd name="T16" fmla="*/ 1012 w 1109"/>
                <a:gd name="T17" fmla="*/ 227 h 950"/>
                <a:gd name="T18" fmla="*/ 858 w 1109"/>
                <a:gd name="T19" fmla="*/ 165 h 950"/>
                <a:gd name="T20" fmla="*/ 556 w 1109"/>
                <a:gd name="T21" fmla="*/ 3 h 950"/>
                <a:gd name="T22" fmla="*/ 116 w 1109"/>
                <a:gd name="T23" fmla="*/ 35 h 950"/>
                <a:gd name="T24" fmla="*/ 52 w 1109"/>
                <a:gd name="T25" fmla="*/ 163 h 950"/>
                <a:gd name="T26" fmla="*/ 84 w 1109"/>
                <a:gd name="T27" fmla="*/ 283 h 950"/>
                <a:gd name="T28" fmla="*/ 0 w 1109"/>
                <a:gd name="T29" fmla="*/ 231 h 950"/>
                <a:gd name="T30" fmla="*/ 52 w 1109"/>
                <a:gd name="T31" fmla="*/ 131 h 9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09" h="950">
                  <a:moveTo>
                    <a:pt x="52" y="131"/>
                  </a:moveTo>
                  <a:cubicBezTo>
                    <a:pt x="52" y="158"/>
                    <a:pt x="40" y="334"/>
                    <a:pt x="52" y="419"/>
                  </a:cubicBezTo>
                  <a:cubicBezTo>
                    <a:pt x="64" y="504"/>
                    <a:pt x="87" y="578"/>
                    <a:pt x="124" y="639"/>
                  </a:cubicBezTo>
                  <a:cubicBezTo>
                    <a:pt x="181" y="725"/>
                    <a:pt x="190" y="746"/>
                    <a:pt x="276" y="783"/>
                  </a:cubicBezTo>
                  <a:cubicBezTo>
                    <a:pt x="427" y="847"/>
                    <a:pt x="549" y="866"/>
                    <a:pt x="704" y="919"/>
                  </a:cubicBezTo>
                  <a:cubicBezTo>
                    <a:pt x="803" y="909"/>
                    <a:pt x="908" y="950"/>
                    <a:pt x="1006" y="933"/>
                  </a:cubicBezTo>
                  <a:cubicBezTo>
                    <a:pt x="1065" y="923"/>
                    <a:pt x="1109" y="785"/>
                    <a:pt x="1109" y="785"/>
                  </a:cubicBezTo>
                  <a:cubicBezTo>
                    <a:pt x="1099" y="642"/>
                    <a:pt x="1100" y="498"/>
                    <a:pt x="1079" y="357"/>
                  </a:cubicBezTo>
                  <a:cubicBezTo>
                    <a:pt x="1071" y="307"/>
                    <a:pt x="1042" y="254"/>
                    <a:pt x="1012" y="227"/>
                  </a:cubicBezTo>
                  <a:cubicBezTo>
                    <a:pt x="893" y="122"/>
                    <a:pt x="948" y="196"/>
                    <a:pt x="858" y="165"/>
                  </a:cubicBezTo>
                  <a:cubicBezTo>
                    <a:pt x="785" y="57"/>
                    <a:pt x="679" y="26"/>
                    <a:pt x="556" y="3"/>
                  </a:cubicBezTo>
                  <a:cubicBezTo>
                    <a:pt x="339" y="8"/>
                    <a:pt x="330" y="0"/>
                    <a:pt x="116" y="35"/>
                  </a:cubicBezTo>
                  <a:cubicBezTo>
                    <a:pt x="24" y="61"/>
                    <a:pt x="74" y="134"/>
                    <a:pt x="52" y="163"/>
                  </a:cubicBezTo>
                  <a:cubicBezTo>
                    <a:pt x="47" y="204"/>
                    <a:pt x="93" y="272"/>
                    <a:pt x="84" y="283"/>
                  </a:cubicBezTo>
                  <a:cubicBezTo>
                    <a:pt x="89" y="298"/>
                    <a:pt x="5" y="256"/>
                    <a:pt x="0" y="231"/>
                  </a:cubicBezTo>
                  <a:lnTo>
                    <a:pt x="52" y="131"/>
                  </a:lnTo>
                  <a:close/>
                </a:path>
              </a:pathLst>
            </a:custGeom>
            <a:pattFill prst="horzBrick">
              <a:fgClr>
                <a:srgbClr val="DDDDDD"/>
              </a:fgClr>
              <a:bgClr>
                <a:schemeClr val="bg1"/>
              </a:bgClr>
            </a:patt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12646" name="Group 6"/>
            <p:cNvGrpSpPr>
              <a:grpSpLocks/>
            </p:cNvGrpSpPr>
            <p:nvPr/>
          </p:nvGrpSpPr>
          <p:grpSpPr bwMode="auto">
            <a:xfrm>
              <a:off x="4704" y="153"/>
              <a:ext cx="1025" cy="1152"/>
              <a:chOff x="4704" y="153"/>
              <a:chExt cx="1025" cy="1152"/>
            </a:xfrm>
          </p:grpSpPr>
          <p:graphicFrame>
            <p:nvGraphicFramePr>
              <p:cNvPr id="112647" name="Object 7"/>
              <p:cNvGraphicFramePr>
                <a:graphicFrameLocks noChangeAspect="1"/>
              </p:cNvGraphicFramePr>
              <p:nvPr/>
            </p:nvGraphicFramePr>
            <p:xfrm>
              <a:off x="4896" y="432"/>
              <a:ext cx="430" cy="681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15387" name="Clip" r:id="rId6" imgW="1917360" imgH="2997000" progId="MS_ClipArt_Gallery.2">
                      <p:embed/>
                    </p:oleObj>
                  </mc:Choice>
                  <mc:Fallback>
                    <p:oleObj name="Clip" r:id="rId6" imgW="1917360" imgH="2997000" progId="MS_ClipArt_Gallery.2">
                      <p:embed/>
                      <p:pic>
                        <p:nvPicPr>
                          <p:cNvPr id="0" name="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7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4896" y="432"/>
                            <a:ext cx="430" cy="681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ffectLst/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rgbClr val="FFFFFF"/>
                                </a:solidFill>
                              </a14:hiddenFill>
                            </a:ext>
                            <a:ext uri="{91240B29-F687-4F45-9708-019B960494DF}">
                              <a14:hiddenLine xmlns:a14="http://schemas.microsoft.com/office/drawing/2010/main" w="9525">
                                <a:solidFill>
                                  <a:srgbClr val="000000"/>
                                </a:solidFill>
                                <a:miter lim="800000"/>
                                <a:headEnd/>
                                <a:tailEnd/>
                              </a14:hiddenLine>
                            </a:ex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rgbClr val="808080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</p:pic>
                    </p:oleObj>
                  </mc:Fallback>
                </mc:AlternateContent>
              </a:graphicData>
            </a:graphic>
          </p:graphicFrame>
          <p:grpSp>
            <p:nvGrpSpPr>
              <p:cNvPr id="112648" name="Group 8"/>
              <p:cNvGrpSpPr>
                <a:grpSpLocks/>
              </p:cNvGrpSpPr>
              <p:nvPr/>
            </p:nvGrpSpPr>
            <p:grpSpPr bwMode="auto">
              <a:xfrm>
                <a:off x="4704" y="153"/>
                <a:ext cx="288" cy="873"/>
                <a:chOff x="4032" y="375"/>
                <a:chExt cx="288" cy="873"/>
              </a:xfrm>
            </p:grpSpPr>
            <p:pic>
              <p:nvPicPr>
                <p:cNvPr id="112649" name="Picture 9" descr="000803_1055_4732_v__v"/>
                <p:cNvPicPr>
                  <a:picLocks noChangeAspect="1" noChangeArrowheads="1"/>
                </p:cNvPicPr>
                <p:nvPr/>
              </p:nvPicPr>
              <p:blipFill>
                <a:blip r:embed="rId8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flipH="1">
                  <a:off x="4032" y="621"/>
                  <a:ext cx="288" cy="627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  <p:sp>
              <p:nvSpPr>
                <p:cNvPr id="112650" name="Text Box 10"/>
                <p:cNvSpPr txBox="1">
                  <a:spLocks noChangeArrowheads="1"/>
                </p:cNvSpPr>
                <p:nvPr/>
              </p:nvSpPr>
              <p:spPr bwMode="auto">
                <a:xfrm>
                  <a:off x="4032" y="375"/>
                  <a:ext cx="192" cy="327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/>
                <a:p>
                  <a:pPr>
                    <a:spcBef>
                      <a:spcPct val="50000"/>
                    </a:spcBef>
                  </a:pPr>
                  <a:r>
                    <a:rPr lang="en-US" sz="2800">
                      <a:solidFill>
                        <a:srgbClr val="FF0000"/>
                      </a:solidFill>
                      <a:latin typeface="Arial" charset="0"/>
                      <a:cs typeface="Arial" charset="0"/>
                    </a:rPr>
                    <a:t>?</a:t>
                  </a:r>
                </a:p>
              </p:txBody>
            </p:sp>
          </p:grpSp>
          <p:pic>
            <p:nvPicPr>
              <p:cNvPr id="112651" name="Picture 11" descr="EASTO008"/>
              <p:cNvPicPr>
                <a:picLocks noChangeAspect="1" noChangeArrowheads="1"/>
              </p:cNvPicPr>
              <p:nvPr/>
            </p:nvPicPr>
            <p:blipFill>
              <a:blip r:embed="rId9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136" y="681"/>
                <a:ext cx="593" cy="624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</p:grpSp>
      </p:grpSp>
      <p:pic>
        <p:nvPicPr>
          <p:cNvPr id="112652" name="Picture 12" descr="POINSET2"/>
          <p:cNvPicPr>
            <a:picLocks noChangeAspect="1" noChangeArrowheads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288" y="14288"/>
            <a:ext cx="1277937" cy="1273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12654" name="Picture 14" descr="POINSET2"/>
          <p:cNvPicPr>
            <a:picLocks noChangeAspect="1" noChangeArrowheads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-10800000">
            <a:off x="7800975" y="5519738"/>
            <a:ext cx="1279525" cy="12747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12655" name="Picture 15" descr="POINSET2"/>
          <p:cNvPicPr>
            <a:picLocks noChangeAspect="1" noChangeArrowheads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-16200000">
            <a:off x="7835900" y="26988"/>
            <a:ext cx="1279525" cy="1273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12656" name="Picture 16" descr="pretty_flower_purple_hb"/>
          <p:cNvPicPr>
            <a:picLocks noChangeAspect="1" noChangeArrowheads="1" noCrop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29538" y="5567363"/>
            <a:ext cx="1028700" cy="10287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12657" name="Picture 17" descr="pretty_flower_red_hb"/>
          <p:cNvPicPr>
            <a:picLocks noChangeAspect="1" noChangeArrowheads="1" noCrop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24800" y="333375"/>
            <a:ext cx="914400" cy="9144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12659" name="Picture 19" descr="pretty_flower_orange_hb"/>
          <p:cNvPicPr>
            <a:picLocks noChangeAspect="1" noChangeArrowheads="1" noCrop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5738" y="166688"/>
            <a:ext cx="1028700" cy="10287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12660" name="Freeform 20"/>
          <p:cNvSpPr>
            <a:spLocks/>
          </p:cNvSpPr>
          <p:nvPr/>
        </p:nvSpPr>
        <p:spPr bwMode="auto">
          <a:xfrm>
            <a:off x="228600" y="1447800"/>
            <a:ext cx="8675688" cy="5105400"/>
          </a:xfrm>
          <a:custGeom>
            <a:avLst/>
            <a:gdLst>
              <a:gd name="T0" fmla="*/ 4800 w 5465"/>
              <a:gd name="T1" fmla="*/ 310 h 3131"/>
              <a:gd name="T2" fmla="*/ 1772 w 5465"/>
              <a:gd name="T3" fmla="*/ 163 h 3131"/>
              <a:gd name="T4" fmla="*/ 1432 w 5465"/>
              <a:gd name="T5" fmla="*/ 0 h 3131"/>
              <a:gd name="T6" fmla="*/ 989 w 5465"/>
              <a:gd name="T7" fmla="*/ 15 h 3131"/>
              <a:gd name="T8" fmla="*/ 428 w 5465"/>
              <a:gd name="T9" fmla="*/ 89 h 3131"/>
              <a:gd name="T10" fmla="*/ 118 w 5465"/>
              <a:gd name="T11" fmla="*/ 177 h 3131"/>
              <a:gd name="T12" fmla="*/ 0 w 5465"/>
              <a:gd name="T13" fmla="*/ 635 h 3131"/>
              <a:gd name="T14" fmla="*/ 133 w 5465"/>
              <a:gd name="T15" fmla="*/ 1123 h 3131"/>
              <a:gd name="T16" fmla="*/ 266 w 5465"/>
              <a:gd name="T17" fmla="*/ 1448 h 3131"/>
              <a:gd name="T18" fmla="*/ 177 w 5465"/>
              <a:gd name="T19" fmla="*/ 1640 h 3131"/>
              <a:gd name="T20" fmla="*/ 221 w 5465"/>
              <a:gd name="T21" fmla="*/ 1846 h 3131"/>
              <a:gd name="T22" fmla="*/ 310 w 5465"/>
              <a:gd name="T23" fmla="*/ 2009 h 3131"/>
              <a:gd name="T24" fmla="*/ 458 w 5465"/>
              <a:gd name="T25" fmla="*/ 2304 h 3131"/>
              <a:gd name="T26" fmla="*/ 472 w 5465"/>
              <a:gd name="T27" fmla="*/ 2393 h 3131"/>
              <a:gd name="T28" fmla="*/ 546 w 5465"/>
              <a:gd name="T29" fmla="*/ 2496 h 3131"/>
              <a:gd name="T30" fmla="*/ 709 w 5465"/>
              <a:gd name="T31" fmla="*/ 2733 h 3131"/>
              <a:gd name="T32" fmla="*/ 768 w 5465"/>
              <a:gd name="T33" fmla="*/ 2880 h 3131"/>
              <a:gd name="T34" fmla="*/ 797 w 5465"/>
              <a:gd name="T35" fmla="*/ 2984 h 3131"/>
              <a:gd name="T36" fmla="*/ 945 w 5465"/>
              <a:gd name="T37" fmla="*/ 3087 h 3131"/>
              <a:gd name="T38" fmla="*/ 1152 w 5465"/>
              <a:gd name="T39" fmla="*/ 3117 h 3131"/>
              <a:gd name="T40" fmla="*/ 1462 w 5465"/>
              <a:gd name="T41" fmla="*/ 3043 h 3131"/>
              <a:gd name="T42" fmla="*/ 1536 w 5465"/>
              <a:gd name="T43" fmla="*/ 3013 h 3131"/>
              <a:gd name="T44" fmla="*/ 1846 w 5465"/>
              <a:gd name="T45" fmla="*/ 2984 h 3131"/>
              <a:gd name="T46" fmla="*/ 2496 w 5465"/>
              <a:gd name="T47" fmla="*/ 3072 h 3131"/>
              <a:gd name="T48" fmla="*/ 2954 w 5465"/>
              <a:gd name="T49" fmla="*/ 3131 h 3131"/>
              <a:gd name="T50" fmla="*/ 3677 w 5465"/>
              <a:gd name="T51" fmla="*/ 3043 h 3131"/>
              <a:gd name="T52" fmla="*/ 3648 w 5465"/>
              <a:gd name="T53" fmla="*/ 2984 h 3131"/>
              <a:gd name="T54" fmla="*/ 3589 w 5465"/>
              <a:gd name="T55" fmla="*/ 2939 h 3131"/>
              <a:gd name="T56" fmla="*/ 3264 w 5465"/>
              <a:gd name="T57" fmla="*/ 2747 h 3131"/>
              <a:gd name="T58" fmla="*/ 3234 w 5465"/>
              <a:gd name="T59" fmla="*/ 2688 h 3131"/>
              <a:gd name="T60" fmla="*/ 3249 w 5465"/>
              <a:gd name="T61" fmla="*/ 2289 h 3131"/>
              <a:gd name="T62" fmla="*/ 3603 w 5465"/>
              <a:gd name="T63" fmla="*/ 2068 h 3131"/>
              <a:gd name="T64" fmla="*/ 3766 w 5465"/>
              <a:gd name="T65" fmla="*/ 1728 h 3131"/>
              <a:gd name="T66" fmla="*/ 3943 w 5465"/>
              <a:gd name="T67" fmla="*/ 1625 h 3131"/>
              <a:gd name="T68" fmla="*/ 4076 w 5465"/>
              <a:gd name="T69" fmla="*/ 1566 h 3131"/>
              <a:gd name="T70" fmla="*/ 4371 w 5465"/>
              <a:gd name="T71" fmla="*/ 1595 h 3131"/>
              <a:gd name="T72" fmla="*/ 4726 w 5465"/>
              <a:gd name="T73" fmla="*/ 1728 h 3131"/>
              <a:gd name="T74" fmla="*/ 5154 w 5465"/>
              <a:gd name="T75" fmla="*/ 1773 h 3131"/>
              <a:gd name="T76" fmla="*/ 5346 w 5465"/>
              <a:gd name="T77" fmla="*/ 1566 h 3131"/>
              <a:gd name="T78" fmla="*/ 5435 w 5465"/>
              <a:gd name="T79" fmla="*/ 1256 h 3131"/>
              <a:gd name="T80" fmla="*/ 5420 w 5465"/>
              <a:gd name="T81" fmla="*/ 753 h 3131"/>
              <a:gd name="T82" fmla="*/ 5361 w 5465"/>
              <a:gd name="T83" fmla="*/ 606 h 3131"/>
              <a:gd name="T84" fmla="*/ 5317 w 5465"/>
              <a:gd name="T85" fmla="*/ 517 h 3131"/>
              <a:gd name="T86" fmla="*/ 4741 w 5465"/>
              <a:gd name="T87" fmla="*/ 237 h 3131"/>
              <a:gd name="T88" fmla="*/ 4238 w 5465"/>
              <a:gd name="T89" fmla="*/ 251 h 3131"/>
              <a:gd name="T90" fmla="*/ 3116 w 5465"/>
              <a:gd name="T91" fmla="*/ 303 h 31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5465" h="3131">
                <a:moveTo>
                  <a:pt x="4800" y="310"/>
                </a:moveTo>
                <a:cubicBezTo>
                  <a:pt x="2535" y="283"/>
                  <a:pt x="3012" y="385"/>
                  <a:pt x="1772" y="163"/>
                </a:cubicBezTo>
                <a:cubicBezTo>
                  <a:pt x="1660" y="99"/>
                  <a:pt x="1546" y="58"/>
                  <a:pt x="1432" y="0"/>
                </a:cubicBezTo>
                <a:cubicBezTo>
                  <a:pt x="1284" y="5"/>
                  <a:pt x="1136" y="2"/>
                  <a:pt x="989" y="15"/>
                </a:cubicBezTo>
                <a:cubicBezTo>
                  <a:pt x="801" y="31"/>
                  <a:pt x="616" y="70"/>
                  <a:pt x="428" y="89"/>
                </a:cubicBezTo>
                <a:cubicBezTo>
                  <a:pt x="323" y="115"/>
                  <a:pt x="223" y="152"/>
                  <a:pt x="118" y="177"/>
                </a:cubicBezTo>
                <a:cubicBezTo>
                  <a:pt x="74" y="329"/>
                  <a:pt x="31" y="480"/>
                  <a:pt x="0" y="635"/>
                </a:cubicBezTo>
                <a:cubicBezTo>
                  <a:pt x="22" y="787"/>
                  <a:pt x="12" y="1002"/>
                  <a:pt x="133" y="1123"/>
                </a:cubicBezTo>
                <a:cubicBezTo>
                  <a:pt x="176" y="1234"/>
                  <a:pt x="233" y="1333"/>
                  <a:pt x="266" y="1448"/>
                </a:cubicBezTo>
                <a:cubicBezTo>
                  <a:pt x="241" y="1521"/>
                  <a:pt x="210" y="1572"/>
                  <a:pt x="177" y="1640"/>
                </a:cubicBezTo>
                <a:cubicBezTo>
                  <a:pt x="192" y="1709"/>
                  <a:pt x="202" y="1779"/>
                  <a:pt x="221" y="1846"/>
                </a:cubicBezTo>
                <a:cubicBezTo>
                  <a:pt x="259" y="1978"/>
                  <a:pt x="254" y="1916"/>
                  <a:pt x="310" y="2009"/>
                </a:cubicBezTo>
                <a:cubicBezTo>
                  <a:pt x="367" y="2104"/>
                  <a:pt x="402" y="2208"/>
                  <a:pt x="458" y="2304"/>
                </a:cubicBezTo>
                <a:cubicBezTo>
                  <a:pt x="463" y="2334"/>
                  <a:pt x="463" y="2364"/>
                  <a:pt x="472" y="2393"/>
                </a:cubicBezTo>
                <a:cubicBezTo>
                  <a:pt x="493" y="2465"/>
                  <a:pt x="503" y="2441"/>
                  <a:pt x="546" y="2496"/>
                </a:cubicBezTo>
                <a:cubicBezTo>
                  <a:pt x="643" y="2620"/>
                  <a:pt x="646" y="2629"/>
                  <a:pt x="709" y="2733"/>
                </a:cubicBezTo>
                <a:cubicBezTo>
                  <a:pt x="744" y="2879"/>
                  <a:pt x="692" y="2684"/>
                  <a:pt x="768" y="2880"/>
                </a:cubicBezTo>
                <a:cubicBezTo>
                  <a:pt x="781" y="2914"/>
                  <a:pt x="782" y="2951"/>
                  <a:pt x="797" y="2984"/>
                </a:cubicBezTo>
                <a:cubicBezTo>
                  <a:pt x="846" y="3090"/>
                  <a:pt x="844" y="3072"/>
                  <a:pt x="945" y="3087"/>
                </a:cubicBezTo>
                <a:cubicBezTo>
                  <a:pt x="1014" y="3097"/>
                  <a:pt x="1083" y="3107"/>
                  <a:pt x="1152" y="3117"/>
                </a:cubicBezTo>
                <a:cubicBezTo>
                  <a:pt x="1255" y="3092"/>
                  <a:pt x="1359" y="3068"/>
                  <a:pt x="1462" y="3043"/>
                </a:cubicBezTo>
                <a:cubicBezTo>
                  <a:pt x="1488" y="3037"/>
                  <a:pt x="1510" y="3017"/>
                  <a:pt x="1536" y="3013"/>
                </a:cubicBezTo>
                <a:cubicBezTo>
                  <a:pt x="1639" y="2997"/>
                  <a:pt x="1743" y="2994"/>
                  <a:pt x="1846" y="2984"/>
                </a:cubicBezTo>
                <a:cubicBezTo>
                  <a:pt x="2063" y="3013"/>
                  <a:pt x="2279" y="3048"/>
                  <a:pt x="2496" y="3072"/>
                </a:cubicBezTo>
                <a:cubicBezTo>
                  <a:pt x="2958" y="3124"/>
                  <a:pt x="2767" y="3041"/>
                  <a:pt x="2954" y="3131"/>
                </a:cubicBezTo>
                <a:cubicBezTo>
                  <a:pt x="3195" y="3102"/>
                  <a:pt x="3439" y="3093"/>
                  <a:pt x="3677" y="3043"/>
                </a:cubicBezTo>
                <a:cubicBezTo>
                  <a:pt x="3698" y="3038"/>
                  <a:pt x="3662" y="3001"/>
                  <a:pt x="3648" y="2984"/>
                </a:cubicBezTo>
                <a:cubicBezTo>
                  <a:pt x="3632" y="2965"/>
                  <a:pt x="3610" y="2953"/>
                  <a:pt x="3589" y="2939"/>
                </a:cubicBezTo>
                <a:cubicBezTo>
                  <a:pt x="3483" y="2868"/>
                  <a:pt x="3370" y="2818"/>
                  <a:pt x="3264" y="2747"/>
                </a:cubicBezTo>
                <a:cubicBezTo>
                  <a:pt x="3254" y="2727"/>
                  <a:pt x="3235" y="2710"/>
                  <a:pt x="3234" y="2688"/>
                </a:cubicBezTo>
                <a:cubicBezTo>
                  <a:pt x="3230" y="2555"/>
                  <a:pt x="3195" y="2410"/>
                  <a:pt x="3249" y="2289"/>
                </a:cubicBezTo>
                <a:cubicBezTo>
                  <a:pt x="3267" y="2249"/>
                  <a:pt x="3512" y="2099"/>
                  <a:pt x="3603" y="2068"/>
                </a:cubicBezTo>
                <a:cubicBezTo>
                  <a:pt x="3643" y="1952"/>
                  <a:pt x="3656" y="1807"/>
                  <a:pt x="3766" y="1728"/>
                </a:cubicBezTo>
                <a:cubicBezTo>
                  <a:pt x="4058" y="1518"/>
                  <a:pt x="3725" y="1745"/>
                  <a:pt x="3943" y="1625"/>
                </a:cubicBezTo>
                <a:cubicBezTo>
                  <a:pt x="4067" y="1557"/>
                  <a:pt x="3932" y="1595"/>
                  <a:pt x="4076" y="1566"/>
                </a:cubicBezTo>
                <a:cubicBezTo>
                  <a:pt x="4197" y="1474"/>
                  <a:pt x="4124" y="1504"/>
                  <a:pt x="4371" y="1595"/>
                </a:cubicBezTo>
                <a:cubicBezTo>
                  <a:pt x="4504" y="1644"/>
                  <a:pt x="4592" y="1705"/>
                  <a:pt x="4726" y="1728"/>
                </a:cubicBezTo>
                <a:cubicBezTo>
                  <a:pt x="4903" y="1829"/>
                  <a:pt x="4943" y="1803"/>
                  <a:pt x="5154" y="1773"/>
                </a:cubicBezTo>
                <a:cubicBezTo>
                  <a:pt x="5225" y="1702"/>
                  <a:pt x="5294" y="1653"/>
                  <a:pt x="5346" y="1566"/>
                </a:cubicBezTo>
                <a:cubicBezTo>
                  <a:pt x="5364" y="1461"/>
                  <a:pt x="5400" y="1357"/>
                  <a:pt x="5435" y="1256"/>
                </a:cubicBezTo>
                <a:cubicBezTo>
                  <a:pt x="5465" y="1022"/>
                  <a:pt x="5458" y="1138"/>
                  <a:pt x="5420" y="753"/>
                </a:cubicBezTo>
                <a:cubicBezTo>
                  <a:pt x="5411" y="666"/>
                  <a:pt x="5404" y="685"/>
                  <a:pt x="5361" y="606"/>
                </a:cubicBezTo>
                <a:cubicBezTo>
                  <a:pt x="5345" y="577"/>
                  <a:pt x="5336" y="544"/>
                  <a:pt x="5317" y="517"/>
                </a:cubicBezTo>
                <a:cubicBezTo>
                  <a:pt x="5194" y="340"/>
                  <a:pt x="4932" y="291"/>
                  <a:pt x="4741" y="237"/>
                </a:cubicBezTo>
                <a:cubicBezTo>
                  <a:pt x="4357" y="254"/>
                  <a:pt x="4524" y="251"/>
                  <a:pt x="4238" y="251"/>
                </a:cubicBezTo>
                <a:lnTo>
                  <a:pt x="3116" y="303"/>
                </a:lnTo>
              </a:path>
            </a:pathLst>
          </a:custGeom>
          <a:pattFill prst="horzBrick">
            <a:fgClr>
              <a:srgbClr val="99CCFF"/>
            </a:fgClr>
            <a:bgClr>
              <a:schemeClr val="bg1"/>
            </a:bgClr>
          </a:patt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112661" name="Group 21"/>
          <p:cNvGrpSpPr>
            <a:grpSpLocks/>
          </p:cNvGrpSpPr>
          <p:nvPr/>
        </p:nvGrpSpPr>
        <p:grpSpPr bwMode="auto">
          <a:xfrm>
            <a:off x="6553200" y="5795963"/>
            <a:ext cx="1066800" cy="833437"/>
            <a:chOff x="4502" y="3363"/>
            <a:chExt cx="672" cy="525"/>
          </a:xfrm>
        </p:grpSpPr>
        <p:grpSp>
          <p:nvGrpSpPr>
            <p:cNvPr id="112662" name="Group 22"/>
            <p:cNvGrpSpPr>
              <a:grpSpLocks/>
            </p:cNvGrpSpPr>
            <p:nvPr/>
          </p:nvGrpSpPr>
          <p:grpSpPr bwMode="auto">
            <a:xfrm>
              <a:off x="4502" y="3363"/>
              <a:ext cx="672" cy="525"/>
              <a:chOff x="47" y="0"/>
              <a:chExt cx="5713" cy="4320"/>
            </a:xfrm>
          </p:grpSpPr>
          <p:sp>
            <p:nvSpPr>
              <p:cNvPr id="112663" name="Freeform 23"/>
              <p:cNvSpPr>
                <a:spLocks/>
              </p:cNvSpPr>
              <p:nvPr/>
            </p:nvSpPr>
            <p:spPr bwMode="auto">
              <a:xfrm>
                <a:off x="47" y="0"/>
                <a:ext cx="5713" cy="4320"/>
              </a:xfrm>
              <a:custGeom>
                <a:avLst/>
                <a:gdLst>
                  <a:gd name="T0" fmla="*/ 3365 w 5713"/>
                  <a:gd name="T1" fmla="*/ 58 h 4320"/>
                  <a:gd name="T2" fmla="*/ 3390 w 5713"/>
                  <a:gd name="T3" fmla="*/ 142 h 4320"/>
                  <a:gd name="T4" fmla="*/ 3613 w 5713"/>
                  <a:gd name="T5" fmla="*/ 187 h 4320"/>
                  <a:gd name="T6" fmla="*/ 4015 w 5713"/>
                  <a:gd name="T7" fmla="*/ 178 h 4320"/>
                  <a:gd name="T8" fmla="*/ 4051 w 5713"/>
                  <a:gd name="T9" fmla="*/ 310 h 4320"/>
                  <a:gd name="T10" fmla="*/ 3735 w 5713"/>
                  <a:gd name="T11" fmla="*/ 420 h 4320"/>
                  <a:gd name="T12" fmla="*/ 3794 w 5713"/>
                  <a:gd name="T13" fmla="*/ 514 h 4320"/>
                  <a:gd name="T14" fmla="*/ 3699 w 5713"/>
                  <a:gd name="T15" fmla="*/ 610 h 4320"/>
                  <a:gd name="T16" fmla="*/ 3576 w 5713"/>
                  <a:gd name="T17" fmla="*/ 663 h 4320"/>
                  <a:gd name="T18" fmla="*/ 3529 w 5713"/>
                  <a:gd name="T19" fmla="*/ 765 h 4320"/>
                  <a:gd name="T20" fmla="*/ 3699 w 5713"/>
                  <a:gd name="T21" fmla="*/ 779 h 4320"/>
                  <a:gd name="T22" fmla="*/ 3838 w 5713"/>
                  <a:gd name="T23" fmla="*/ 866 h 4320"/>
                  <a:gd name="T24" fmla="*/ 3855 w 5713"/>
                  <a:gd name="T25" fmla="*/ 996 h 4320"/>
                  <a:gd name="T26" fmla="*/ 4086 w 5713"/>
                  <a:gd name="T27" fmla="*/ 1008 h 4320"/>
                  <a:gd name="T28" fmla="*/ 4093 w 5713"/>
                  <a:gd name="T29" fmla="*/ 1019 h 4320"/>
                  <a:gd name="T30" fmla="*/ 4213 w 5713"/>
                  <a:gd name="T31" fmla="*/ 990 h 4320"/>
                  <a:gd name="T32" fmla="*/ 4402 w 5713"/>
                  <a:gd name="T33" fmla="*/ 1022 h 4320"/>
                  <a:gd name="T34" fmla="*/ 5351 w 5713"/>
                  <a:gd name="T35" fmla="*/ 1452 h 4320"/>
                  <a:gd name="T36" fmla="*/ 5642 w 5713"/>
                  <a:gd name="T37" fmla="*/ 1563 h 4320"/>
                  <a:gd name="T38" fmla="*/ 5637 w 5713"/>
                  <a:gd name="T39" fmla="*/ 1877 h 4320"/>
                  <a:gd name="T40" fmla="*/ 5417 w 5713"/>
                  <a:gd name="T41" fmla="*/ 2071 h 4320"/>
                  <a:gd name="T42" fmla="*/ 5321 w 5713"/>
                  <a:gd name="T43" fmla="*/ 2666 h 4320"/>
                  <a:gd name="T44" fmla="*/ 5311 w 5713"/>
                  <a:gd name="T45" fmla="*/ 2755 h 4320"/>
                  <a:gd name="T46" fmla="*/ 4581 w 5713"/>
                  <a:gd name="T47" fmla="*/ 3818 h 4320"/>
                  <a:gd name="T48" fmla="*/ 4260 w 5713"/>
                  <a:gd name="T49" fmla="*/ 3877 h 4320"/>
                  <a:gd name="T50" fmla="*/ 4554 w 5713"/>
                  <a:gd name="T51" fmla="*/ 4005 h 4320"/>
                  <a:gd name="T52" fmla="*/ 4525 w 5713"/>
                  <a:gd name="T53" fmla="*/ 4188 h 4320"/>
                  <a:gd name="T54" fmla="*/ 3961 w 5713"/>
                  <a:gd name="T55" fmla="*/ 4303 h 4320"/>
                  <a:gd name="T56" fmla="*/ 3451 w 5713"/>
                  <a:gd name="T57" fmla="*/ 4237 h 4320"/>
                  <a:gd name="T58" fmla="*/ 3194 w 5713"/>
                  <a:gd name="T59" fmla="*/ 4093 h 4320"/>
                  <a:gd name="T60" fmla="*/ 2990 w 5713"/>
                  <a:gd name="T61" fmla="*/ 3942 h 4320"/>
                  <a:gd name="T62" fmla="*/ 3034 w 5713"/>
                  <a:gd name="T63" fmla="*/ 3838 h 4320"/>
                  <a:gd name="T64" fmla="*/ 2789 w 5713"/>
                  <a:gd name="T65" fmla="*/ 3815 h 4320"/>
                  <a:gd name="T66" fmla="*/ 2632 w 5713"/>
                  <a:gd name="T67" fmla="*/ 3852 h 4320"/>
                  <a:gd name="T68" fmla="*/ 2598 w 5713"/>
                  <a:gd name="T69" fmla="*/ 3974 h 4320"/>
                  <a:gd name="T70" fmla="*/ 2478 w 5713"/>
                  <a:gd name="T71" fmla="*/ 4184 h 4320"/>
                  <a:gd name="T72" fmla="*/ 2169 w 5713"/>
                  <a:gd name="T73" fmla="*/ 4316 h 4320"/>
                  <a:gd name="T74" fmla="*/ 1723 w 5713"/>
                  <a:gd name="T75" fmla="*/ 4236 h 4320"/>
                  <a:gd name="T76" fmla="*/ 1515 w 5713"/>
                  <a:gd name="T77" fmla="*/ 4069 h 4320"/>
                  <a:gd name="T78" fmla="*/ 1203 w 5713"/>
                  <a:gd name="T79" fmla="*/ 3952 h 4320"/>
                  <a:gd name="T80" fmla="*/ 1017 w 5713"/>
                  <a:gd name="T81" fmla="*/ 3803 h 4320"/>
                  <a:gd name="T82" fmla="*/ 154 w 5713"/>
                  <a:gd name="T83" fmla="*/ 2099 h 4320"/>
                  <a:gd name="T84" fmla="*/ 5 w 5713"/>
                  <a:gd name="T85" fmla="*/ 1861 h 4320"/>
                  <a:gd name="T86" fmla="*/ 365 w 5713"/>
                  <a:gd name="T87" fmla="*/ 1116 h 4320"/>
                  <a:gd name="T88" fmla="*/ 870 w 5713"/>
                  <a:gd name="T89" fmla="*/ 1116 h 4320"/>
                  <a:gd name="T90" fmla="*/ 1395 w 5713"/>
                  <a:gd name="T91" fmla="*/ 1046 h 4320"/>
                  <a:gd name="T92" fmla="*/ 1497 w 5713"/>
                  <a:gd name="T93" fmla="*/ 992 h 4320"/>
                  <a:gd name="T94" fmla="*/ 1664 w 5713"/>
                  <a:gd name="T95" fmla="*/ 999 h 4320"/>
                  <a:gd name="T96" fmla="*/ 1814 w 5713"/>
                  <a:gd name="T97" fmla="*/ 995 h 4320"/>
                  <a:gd name="T98" fmla="*/ 2017 w 5713"/>
                  <a:gd name="T99" fmla="*/ 866 h 4320"/>
                  <a:gd name="T100" fmla="*/ 2260 w 5713"/>
                  <a:gd name="T101" fmla="*/ 782 h 4320"/>
                  <a:gd name="T102" fmla="*/ 2191 w 5713"/>
                  <a:gd name="T103" fmla="*/ 726 h 4320"/>
                  <a:gd name="T104" fmla="*/ 2056 w 5713"/>
                  <a:gd name="T105" fmla="*/ 670 h 4320"/>
                  <a:gd name="T106" fmla="*/ 2044 w 5713"/>
                  <a:gd name="T107" fmla="*/ 612 h 4320"/>
                  <a:gd name="T108" fmla="*/ 1973 w 5713"/>
                  <a:gd name="T109" fmla="*/ 575 h 4320"/>
                  <a:gd name="T110" fmla="*/ 1870 w 5713"/>
                  <a:gd name="T111" fmla="*/ 557 h 4320"/>
                  <a:gd name="T112" fmla="*/ 1689 w 5713"/>
                  <a:gd name="T113" fmla="*/ 406 h 4320"/>
                  <a:gd name="T114" fmla="*/ 2125 w 5713"/>
                  <a:gd name="T115" fmla="*/ 336 h 4320"/>
                  <a:gd name="T116" fmla="*/ 2740 w 5713"/>
                  <a:gd name="T117" fmla="*/ 30 h 43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5713" h="4320">
                    <a:moveTo>
                      <a:pt x="3348" y="0"/>
                    </a:moveTo>
                    <a:lnTo>
                      <a:pt x="3355" y="8"/>
                    </a:lnTo>
                    <a:lnTo>
                      <a:pt x="3360" y="16"/>
                    </a:lnTo>
                    <a:lnTo>
                      <a:pt x="3363" y="24"/>
                    </a:lnTo>
                    <a:lnTo>
                      <a:pt x="3365" y="32"/>
                    </a:lnTo>
                    <a:lnTo>
                      <a:pt x="3365" y="40"/>
                    </a:lnTo>
                    <a:lnTo>
                      <a:pt x="3365" y="48"/>
                    </a:lnTo>
                    <a:lnTo>
                      <a:pt x="3365" y="58"/>
                    </a:lnTo>
                    <a:lnTo>
                      <a:pt x="3365" y="66"/>
                    </a:lnTo>
                    <a:lnTo>
                      <a:pt x="3368" y="74"/>
                    </a:lnTo>
                    <a:lnTo>
                      <a:pt x="3373" y="83"/>
                    </a:lnTo>
                    <a:lnTo>
                      <a:pt x="3375" y="95"/>
                    </a:lnTo>
                    <a:lnTo>
                      <a:pt x="3377" y="107"/>
                    </a:lnTo>
                    <a:lnTo>
                      <a:pt x="3380" y="119"/>
                    </a:lnTo>
                    <a:lnTo>
                      <a:pt x="3385" y="131"/>
                    </a:lnTo>
                    <a:lnTo>
                      <a:pt x="3390" y="142"/>
                    </a:lnTo>
                    <a:lnTo>
                      <a:pt x="3395" y="154"/>
                    </a:lnTo>
                    <a:lnTo>
                      <a:pt x="3402" y="165"/>
                    </a:lnTo>
                    <a:lnTo>
                      <a:pt x="3409" y="175"/>
                    </a:lnTo>
                    <a:lnTo>
                      <a:pt x="3417" y="187"/>
                    </a:lnTo>
                    <a:lnTo>
                      <a:pt x="3424" y="197"/>
                    </a:lnTo>
                    <a:lnTo>
                      <a:pt x="3493" y="195"/>
                    </a:lnTo>
                    <a:lnTo>
                      <a:pt x="3554" y="191"/>
                    </a:lnTo>
                    <a:lnTo>
                      <a:pt x="3613" y="187"/>
                    </a:lnTo>
                    <a:lnTo>
                      <a:pt x="3667" y="182"/>
                    </a:lnTo>
                    <a:lnTo>
                      <a:pt x="3721" y="179"/>
                    </a:lnTo>
                    <a:lnTo>
                      <a:pt x="3775" y="174"/>
                    </a:lnTo>
                    <a:lnTo>
                      <a:pt x="3831" y="170"/>
                    </a:lnTo>
                    <a:lnTo>
                      <a:pt x="3887" y="166"/>
                    </a:lnTo>
                    <a:lnTo>
                      <a:pt x="3946" y="164"/>
                    </a:lnTo>
                    <a:lnTo>
                      <a:pt x="4010" y="162"/>
                    </a:lnTo>
                    <a:lnTo>
                      <a:pt x="4015" y="178"/>
                    </a:lnTo>
                    <a:lnTo>
                      <a:pt x="4020" y="195"/>
                    </a:lnTo>
                    <a:lnTo>
                      <a:pt x="4025" y="211"/>
                    </a:lnTo>
                    <a:lnTo>
                      <a:pt x="4029" y="228"/>
                    </a:lnTo>
                    <a:lnTo>
                      <a:pt x="4037" y="244"/>
                    </a:lnTo>
                    <a:lnTo>
                      <a:pt x="4042" y="261"/>
                    </a:lnTo>
                    <a:lnTo>
                      <a:pt x="4044" y="277"/>
                    </a:lnTo>
                    <a:lnTo>
                      <a:pt x="4049" y="294"/>
                    </a:lnTo>
                    <a:lnTo>
                      <a:pt x="4051" y="310"/>
                    </a:lnTo>
                    <a:lnTo>
                      <a:pt x="4054" y="326"/>
                    </a:lnTo>
                    <a:lnTo>
                      <a:pt x="3701" y="371"/>
                    </a:lnTo>
                    <a:lnTo>
                      <a:pt x="3689" y="381"/>
                    </a:lnTo>
                    <a:lnTo>
                      <a:pt x="3686" y="390"/>
                    </a:lnTo>
                    <a:lnTo>
                      <a:pt x="3694" y="398"/>
                    </a:lnTo>
                    <a:lnTo>
                      <a:pt x="3703" y="406"/>
                    </a:lnTo>
                    <a:lnTo>
                      <a:pt x="3718" y="413"/>
                    </a:lnTo>
                    <a:lnTo>
                      <a:pt x="3735" y="420"/>
                    </a:lnTo>
                    <a:lnTo>
                      <a:pt x="3752" y="427"/>
                    </a:lnTo>
                    <a:lnTo>
                      <a:pt x="3770" y="435"/>
                    </a:lnTo>
                    <a:lnTo>
                      <a:pt x="3782" y="443"/>
                    </a:lnTo>
                    <a:lnTo>
                      <a:pt x="3789" y="453"/>
                    </a:lnTo>
                    <a:lnTo>
                      <a:pt x="3797" y="468"/>
                    </a:lnTo>
                    <a:lnTo>
                      <a:pt x="3799" y="484"/>
                    </a:lnTo>
                    <a:lnTo>
                      <a:pt x="3797" y="499"/>
                    </a:lnTo>
                    <a:lnTo>
                      <a:pt x="3794" y="514"/>
                    </a:lnTo>
                    <a:lnTo>
                      <a:pt x="3787" y="528"/>
                    </a:lnTo>
                    <a:lnTo>
                      <a:pt x="3777" y="542"/>
                    </a:lnTo>
                    <a:lnTo>
                      <a:pt x="3767" y="556"/>
                    </a:lnTo>
                    <a:lnTo>
                      <a:pt x="3755" y="570"/>
                    </a:lnTo>
                    <a:lnTo>
                      <a:pt x="3740" y="582"/>
                    </a:lnTo>
                    <a:lnTo>
                      <a:pt x="3725" y="594"/>
                    </a:lnTo>
                    <a:lnTo>
                      <a:pt x="3713" y="603"/>
                    </a:lnTo>
                    <a:lnTo>
                      <a:pt x="3699" y="610"/>
                    </a:lnTo>
                    <a:lnTo>
                      <a:pt x="3679" y="614"/>
                    </a:lnTo>
                    <a:lnTo>
                      <a:pt x="3659" y="619"/>
                    </a:lnTo>
                    <a:lnTo>
                      <a:pt x="3640" y="623"/>
                    </a:lnTo>
                    <a:lnTo>
                      <a:pt x="3620" y="628"/>
                    </a:lnTo>
                    <a:lnTo>
                      <a:pt x="3603" y="634"/>
                    </a:lnTo>
                    <a:lnTo>
                      <a:pt x="3591" y="642"/>
                    </a:lnTo>
                    <a:lnTo>
                      <a:pt x="3581" y="651"/>
                    </a:lnTo>
                    <a:lnTo>
                      <a:pt x="3576" y="663"/>
                    </a:lnTo>
                    <a:lnTo>
                      <a:pt x="3576" y="676"/>
                    </a:lnTo>
                    <a:lnTo>
                      <a:pt x="3574" y="688"/>
                    </a:lnTo>
                    <a:lnTo>
                      <a:pt x="3569" y="701"/>
                    </a:lnTo>
                    <a:lnTo>
                      <a:pt x="3564" y="714"/>
                    </a:lnTo>
                    <a:lnTo>
                      <a:pt x="3556" y="726"/>
                    </a:lnTo>
                    <a:lnTo>
                      <a:pt x="3547" y="739"/>
                    </a:lnTo>
                    <a:lnTo>
                      <a:pt x="3537" y="752"/>
                    </a:lnTo>
                    <a:lnTo>
                      <a:pt x="3529" y="765"/>
                    </a:lnTo>
                    <a:lnTo>
                      <a:pt x="3520" y="778"/>
                    </a:lnTo>
                    <a:lnTo>
                      <a:pt x="3512" y="790"/>
                    </a:lnTo>
                    <a:lnTo>
                      <a:pt x="3542" y="790"/>
                    </a:lnTo>
                    <a:lnTo>
                      <a:pt x="3574" y="789"/>
                    </a:lnTo>
                    <a:lnTo>
                      <a:pt x="3603" y="787"/>
                    </a:lnTo>
                    <a:lnTo>
                      <a:pt x="3635" y="783"/>
                    </a:lnTo>
                    <a:lnTo>
                      <a:pt x="3667" y="781"/>
                    </a:lnTo>
                    <a:lnTo>
                      <a:pt x="3699" y="779"/>
                    </a:lnTo>
                    <a:lnTo>
                      <a:pt x="3730" y="779"/>
                    </a:lnTo>
                    <a:lnTo>
                      <a:pt x="3760" y="779"/>
                    </a:lnTo>
                    <a:lnTo>
                      <a:pt x="3792" y="782"/>
                    </a:lnTo>
                    <a:lnTo>
                      <a:pt x="3821" y="787"/>
                    </a:lnTo>
                    <a:lnTo>
                      <a:pt x="3833" y="807"/>
                    </a:lnTo>
                    <a:lnTo>
                      <a:pt x="3838" y="827"/>
                    </a:lnTo>
                    <a:lnTo>
                      <a:pt x="3841" y="846"/>
                    </a:lnTo>
                    <a:lnTo>
                      <a:pt x="3838" y="866"/>
                    </a:lnTo>
                    <a:lnTo>
                      <a:pt x="3833" y="885"/>
                    </a:lnTo>
                    <a:lnTo>
                      <a:pt x="3828" y="904"/>
                    </a:lnTo>
                    <a:lnTo>
                      <a:pt x="3821" y="925"/>
                    </a:lnTo>
                    <a:lnTo>
                      <a:pt x="3814" y="944"/>
                    </a:lnTo>
                    <a:lnTo>
                      <a:pt x="3809" y="964"/>
                    </a:lnTo>
                    <a:lnTo>
                      <a:pt x="3806" y="984"/>
                    </a:lnTo>
                    <a:lnTo>
                      <a:pt x="3831" y="990"/>
                    </a:lnTo>
                    <a:lnTo>
                      <a:pt x="3855" y="996"/>
                    </a:lnTo>
                    <a:lnTo>
                      <a:pt x="3882" y="999"/>
                    </a:lnTo>
                    <a:lnTo>
                      <a:pt x="3912" y="1002"/>
                    </a:lnTo>
                    <a:lnTo>
                      <a:pt x="3944" y="1003"/>
                    </a:lnTo>
                    <a:lnTo>
                      <a:pt x="3973" y="1004"/>
                    </a:lnTo>
                    <a:lnTo>
                      <a:pt x="4005" y="1005"/>
                    </a:lnTo>
                    <a:lnTo>
                      <a:pt x="4034" y="1005"/>
                    </a:lnTo>
                    <a:lnTo>
                      <a:pt x="4061" y="1006"/>
                    </a:lnTo>
                    <a:lnTo>
                      <a:pt x="4086" y="1008"/>
                    </a:lnTo>
                    <a:lnTo>
                      <a:pt x="4086" y="1010"/>
                    </a:lnTo>
                    <a:lnTo>
                      <a:pt x="4086" y="1012"/>
                    </a:lnTo>
                    <a:lnTo>
                      <a:pt x="4088" y="1013"/>
                    </a:lnTo>
                    <a:lnTo>
                      <a:pt x="4088" y="1014"/>
                    </a:lnTo>
                    <a:lnTo>
                      <a:pt x="4088" y="1015"/>
                    </a:lnTo>
                    <a:lnTo>
                      <a:pt x="4088" y="1016"/>
                    </a:lnTo>
                    <a:lnTo>
                      <a:pt x="4091" y="1018"/>
                    </a:lnTo>
                    <a:lnTo>
                      <a:pt x="4093" y="1019"/>
                    </a:lnTo>
                    <a:lnTo>
                      <a:pt x="4096" y="1020"/>
                    </a:lnTo>
                    <a:lnTo>
                      <a:pt x="4098" y="1020"/>
                    </a:lnTo>
                    <a:lnTo>
                      <a:pt x="4115" y="1013"/>
                    </a:lnTo>
                    <a:lnTo>
                      <a:pt x="4132" y="1007"/>
                    </a:lnTo>
                    <a:lnTo>
                      <a:pt x="4152" y="1002"/>
                    </a:lnTo>
                    <a:lnTo>
                      <a:pt x="4172" y="997"/>
                    </a:lnTo>
                    <a:lnTo>
                      <a:pt x="4191" y="994"/>
                    </a:lnTo>
                    <a:lnTo>
                      <a:pt x="4213" y="990"/>
                    </a:lnTo>
                    <a:lnTo>
                      <a:pt x="4235" y="987"/>
                    </a:lnTo>
                    <a:lnTo>
                      <a:pt x="4255" y="984"/>
                    </a:lnTo>
                    <a:lnTo>
                      <a:pt x="4277" y="982"/>
                    </a:lnTo>
                    <a:lnTo>
                      <a:pt x="4299" y="979"/>
                    </a:lnTo>
                    <a:lnTo>
                      <a:pt x="4333" y="987"/>
                    </a:lnTo>
                    <a:lnTo>
                      <a:pt x="4360" y="997"/>
                    </a:lnTo>
                    <a:lnTo>
                      <a:pt x="4382" y="1008"/>
                    </a:lnTo>
                    <a:lnTo>
                      <a:pt x="4402" y="1022"/>
                    </a:lnTo>
                    <a:lnTo>
                      <a:pt x="4414" y="1037"/>
                    </a:lnTo>
                    <a:lnTo>
                      <a:pt x="4426" y="1052"/>
                    </a:lnTo>
                    <a:lnTo>
                      <a:pt x="4436" y="1068"/>
                    </a:lnTo>
                    <a:lnTo>
                      <a:pt x="4446" y="1085"/>
                    </a:lnTo>
                    <a:lnTo>
                      <a:pt x="4456" y="1101"/>
                    </a:lnTo>
                    <a:lnTo>
                      <a:pt x="4468" y="1116"/>
                    </a:lnTo>
                    <a:lnTo>
                      <a:pt x="5351" y="1119"/>
                    </a:lnTo>
                    <a:lnTo>
                      <a:pt x="5351" y="1452"/>
                    </a:lnTo>
                    <a:lnTo>
                      <a:pt x="5387" y="1466"/>
                    </a:lnTo>
                    <a:lnTo>
                      <a:pt x="5424" y="1478"/>
                    </a:lnTo>
                    <a:lnTo>
                      <a:pt x="5463" y="1492"/>
                    </a:lnTo>
                    <a:lnTo>
                      <a:pt x="5503" y="1504"/>
                    </a:lnTo>
                    <a:lnTo>
                      <a:pt x="5542" y="1517"/>
                    </a:lnTo>
                    <a:lnTo>
                      <a:pt x="5578" y="1531"/>
                    </a:lnTo>
                    <a:lnTo>
                      <a:pt x="5610" y="1547"/>
                    </a:lnTo>
                    <a:lnTo>
                      <a:pt x="5642" y="1563"/>
                    </a:lnTo>
                    <a:lnTo>
                      <a:pt x="5667" y="1581"/>
                    </a:lnTo>
                    <a:lnTo>
                      <a:pt x="5686" y="1602"/>
                    </a:lnTo>
                    <a:lnTo>
                      <a:pt x="5706" y="1648"/>
                    </a:lnTo>
                    <a:lnTo>
                      <a:pt x="5713" y="1695"/>
                    </a:lnTo>
                    <a:lnTo>
                      <a:pt x="5708" y="1742"/>
                    </a:lnTo>
                    <a:lnTo>
                      <a:pt x="5694" y="1788"/>
                    </a:lnTo>
                    <a:lnTo>
                      <a:pt x="5669" y="1834"/>
                    </a:lnTo>
                    <a:lnTo>
                      <a:pt x="5637" y="1877"/>
                    </a:lnTo>
                    <a:lnTo>
                      <a:pt x="5603" y="1922"/>
                    </a:lnTo>
                    <a:lnTo>
                      <a:pt x="5561" y="1964"/>
                    </a:lnTo>
                    <a:lnTo>
                      <a:pt x="5517" y="2005"/>
                    </a:lnTo>
                    <a:lnTo>
                      <a:pt x="5473" y="2045"/>
                    </a:lnTo>
                    <a:lnTo>
                      <a:pt x="5458" y="2052"/>
                    </a:lnTo>
                    <a:lnTo>
                      <a:pt x="5446" y="2059"/>
                    </a:lnTo>
                    <a:lnTo>
                      <a:pt x="5431" y="2066"/>
                    </a:lnTo>
                    <a:lnTo>
                      <a:pt x="5417" y="2071"/>
                    </a:lnTo>
                    <a:lnTo>
                      <a:pt x="5402" y="2077"/>
                    </a:lnTo>
                    <a:lnTo>
                      <a:pt x="5390" y="2083"/>
                    </a:lnTo>
                    <a:lnTo>
                      <a:pt x="5375" y="2088"/>
                    </a:lnTo>
                    <a:lnTo>
                      <a:pt x="5360" y="2094"/>
                    </a:lnTo>
                    <a:lnTo>
                      <a:pt x="5346" y="2101"/>
                    </a:lnTo>
                    <a:lnTo>
                      <a:pt x="5333" y="2107"/>
                    </a:lnTo>
                    <a:lnTo>
                      <a:pt x="5314" y="2654"/>
                    </a:lnTo>
                    <a:lnTo>
                      <a:pt x="5321" y="2666"/>
                    </a:lnTo>
                    <a:lnTo>
                      <a:pt x="5324" y="2677"/>
                    </a:lnTo>
                    <a:lnTo>
                      <a:pt x="5324" y="2688"/>
                    </a:lnTo>
                    <a:lnTo>
                      <a:pt x="5321" y="2700"/>
                    </a:lnTo>
                    <a:lnTo>
                      <a:pt x="5319" y="2711"/>
                    </a:lnTo>
                    <a:lnTo>
                      <a:pt x="5316" y="2723"/>
                    </a:lnTo>
                    <a:lnTo>
                      <a:pt x="5314" y="2733"/>
                    </a:lnTo>
                    <a:lnTo>
                      <a:pt x="5311" y="2744"/>
                    </a:lnTo>
                    <a:lnTo>
                      <a:pt x="5311" y="2755"/>
                    </a:lnTo>
                    <a:lnTo>
                      <a:pt x="5314" y="2765"/>
                    </a:lnTo>
                    <a:lnTo>
                      <a:pt x="5297" y="3818"/>
                    </a:lnTo>
                    <a:lnTo>
                      <a:pt x="5179" y="3818"/>
                    </a:lnTo>
                    <a:lnTo>
                      <a:pt x="5059" y="3818"/>
                    </a:lnTo>
                    <a:lnTo>
                      <a:pt x="4939" y="3818"/>
                    </a:lnTo>
                    <a:lnTo>
                      <a:pt x="4819" y="3818"/>
                    </a:lnTo>
                    <a:lnTo>
                      <a:pt x="4699" y="3818"/>
                    </a:lnTo>
                    <a:lnTo>
                      <a:pt x="4581" y="3818"/>
                    </a:lnTo>
                    <a:lnTo>
                      <a:pt x="4463" y="3818"/>
                    </a:lnTo>
                    <a:lnTo>
                      <a:pt x="4353" y="3818"/>
                    </a:lnTo>
                    <a:lnTo>
                      <a:pt x="4245" y="3818"/>
                    </a:lnTo>
                    <a:lnTo>
                      <a:pt x="4142" y="3818"/>
                    </a:lnTo>
                    <a:lnTo>
                      <a:pt x="4105" y="3847"/>
                    </a:lnTo>
                    <a:lnTo>
                      <a:pt x="4154" y="3859"/>
                    </a:lnTo>
                    <a:lnTo>
                      <a:pt x="4206" y="3868"/>
                    </a:lnTo>
                    <a:lnTo>
                      <a:pt x="4260" y="3877"/>
                    </a:lnTo>
                    <a:lnTo>
                      <a:pt x="4311" y="3886"/>
                    </a:lnTo>
                    <a:lnTo>
                      <a:pt x="4363" y="3895"/>
                    </a:lnTo>
                    <a:lnTo>
                      <a:pt x="4409" y="3907"/>
                    </a:lnTo>
                    <a:lnTo>
                      <a:pt x="4453" y="3920"/>
                    </a:lnTo>
                    <a:lnTo>
                      <a:pt x="4490" y="3936"/>
                    </a:lnTo>
                    <a:lnTo>
                      <a:pt x="4522" y="3957"/>
                    </a:lnTo>
                    <a:lnTo>
                      <a:pt x="4547" y="3982"/>
                    </a:lnTo>
                    <a:lnTo>
                      <a:pt x="4554" y="4005"/>
                    </a:lnTo>
                    <a:lnTo>
                      <a:pt x="4556" y="4028"/>
                    </a:lnTo>
                    <a:lnTo>
                      <a:pt x="4556" y="4051"/>
                    </a:lnTo>
                    <a:lnTo>
                      <a:pt x="4554" y="4074"/>
                    </a:lnTo>
                    <a:lnTo>
                      <a:pt x="4549" y="4098"/>
                    </a:lnTo>
                    <a:lnTo>
                      <a:pt x="4542" y="4120"/>
                    </a:lnTo>
                    <a:lnTo>
                      <a:pt x="4537" y="4143"/>
                    </a:lnTo>
                    <a:lnTo>
                      <a:pt x="4529" y="4165"/>
                    </a:lnTo>
                    <a:lnTo>
                      <a:pt x="4525" y="4188"/>
                    </a:lnTo>
                    <a:lnTo>
                      <a:pt x="4520" y="4208"/>
                    </a:lnTo>
                    <a:lnTo>
                      <a:pt x="4456" y="4242"/>
                    </a:lnTo>
                    <a:lnTo>
                      <a:pt x="4385" y="4267"/>
                    </a:lnTo>
                    <a:lnTo>
                      <a:pt x="4306" y="4284"/>
                    </a:lnTo>
                    <a:lnTo>
                      <a:pt x="4225" y="4296"/>
                    </a:lnTo>
                    <a:lnTo>
                      <a:pt x="4140" y="4302"/>
                    </a:lnTo>
                    <a:lnTo>
                      <a:pt x="4051" y="4304"/>
                    </a:lnTo>
                    <a:lnTo>
                      <a:pt x="3961" y="4303"/>
                    </a:lnTo>
                    <a:lnTo>
                      <a:pt x="3870" y="4300"/>
                    </a:lnTo>
                    <a:lnTo>
                      <a:pt x="3779" y="4294"/>
                    </a:lnTo>
                    <a:lnTo>
                      <a:pt x="3689" y="4287"/>
                    </a:lnTo>
                    <a:lnTo>
                      <a:pt x="3647" y="4278"/>
                    </a:lnTo>
                    <a:lnTo>
                      <a:pt x="3600" y="4269"/>
                    </a:lnTo>
                    <a:lnTo>
                      <a:pt x="3551" y="4260"/>
                    </a:lnTo>
                    <a:lnTo>
                      <a:pt x="3500" y="4248"/>
                    </a:lnTo>
                    <a:lnTo>
                      <a:pt x="3451" y="4237"/>
                    </a:lnTo>
                    <a:lnTo>
                      <a:pt x="3407" y="4223"/>
                    </a:lnTo>
                    <a:lnTo>
                      <a:pt x="3368" y="4207"/>
                    </a:lnTo>
                    <a:lnTo>
                      <a:pt x="3338" y="4189"/>
                    </a:lnTo>
                    <a:lnTo>
                      <a:pt x="3319" y="4166"/>
                    </a:lnTo>
                    <a:lnTo>
                      <a:pt x="3311" y="4140"/>
                    </a:lnTo>
                    <a:lnTo>
                      <a:pt x="3272" y="4125"/>
                    </a:lnTo>
                    <a:lnTo>
                      <a:pt x="3233" y="4109"/>
                    </a:lnTo>
                    <a:lnTo>
                      <a:pt x="3194" y="4093"/>
                    </a:lnTo>
                    <a:lnTo>
                      <a:pt x="3157" y="4076"/>
                    </a:lnTo>
                    <a:lnTo>
                      <a:pt x="3123" y="4058"/>
                    </a:lnTo>
                    <a:lnTo>
                      <a:pt x="3091" y="4039"/>
                    </a:lnTo>
                    <a:lnTo>
                      <a:pt x="3059" y="4020"/>
                    </a:lnTo>
                    <a:lnTo>
                      <a:pt x="3029" y="3999"/>
                    </a:lnTo>
                    <a:lnTo>
                      <a:pt x="3005" y="3978"/>
                    </a:lnTo>
                    <a:lnTo>
                      <a:pt x="2983" y="3955"/>
                    </a:lnTo>
                    <a:lnTo>
                      <a:pt x="2990" y="3942"/>
                    </a:lnTo>
                    <a:lnTo>
                      <a:pt x="2995" y="3928"/>
                    </a:lnTo>
                    <a:lnTo>
                      <a:pt x="3000" y="3916"/>
                    </a:lnTo>
                    <a:lnTo>
                      <a:pt x="3005" y="3902"/>
                    </a:lnTo>
                    <a:lnTo>
                      <a:pt x="3012" y="3888"/>
                    </a:lnTo>
                    <a:lnTo>
                      <a:pt x="3017" y="3876"/>
                    </a:lnTo>
                    <a:lnTo>
                      <a:pt x="3022" y="3863"/>
                    </a:lnTo>
                    <a:lnTo>
                      <a:pt x="3027" y="3851"/>
                    </a:lnTo>
                    <a:lnTo>
                      <a:pt x="3034" y="3838"/>
                    </a:lnTo>
                    <a:lnTo>
                      <a:pt x="3039" y="3827"/>
                    </a:lnTo>
                    <a:lnTo>
                      <a:pt x="3005" y="3819"/>
                    </a:lnTo>
                    <a:lnTo>
                      <a:pt x="2971" y="3813"/>
                    </a:lnTo>
                    <a:lnTo>
                      <a:pt x="2936" y="3812"/>
                    </a:lnTo>
                    <a:lnTo>
                      <a:pt x="2902" y="3812"/>
                    </a:lnTo>
                    <a:lnTo>
                      <a:pt x="2865" y="3813"/>
                    </a:lnTo>
                    <a:lnTo>
                      <a:pt x="2828" y="3814"/>
                    </a:lnTo>
                    <a:lnTo>
                      <a:pt x="2789" y="3815"/>
                    </a:lnTo>
                    <a:lnTo>
                      <a:pt x="2750" y="3816"/>
                    </a:lnTo>
                    <a:lnTo>
                      <a:pt x="2706" y="3815"/>
                    </a:lnTo>
                    <a:lnTo>
                      <a:pt x="2659" y="3811"/>
                    </a:lnTo>
                    <a:lnTo>
                      <a:pt x="2647" y="3818"/>
                    </a:lnTo>
                    <a:lnTo>
                      <a:pt x="2640" y="3824"/>
                    </a:lnTo>
                    <a:lnTo>
                      <a:pt x="2635" y="3834"/>
                    </a:lnTo>
                    <a:lnTo>
                      <a:pt x="2632" y="3843"/>
                    </a:lnTo>
                    <a:lnTo>
                      <a:pt x="2632" y="3852"/>
                    </a:lnTo>
                    <a:lnTo>
                      <a:pt x="2632" y="3861"/>
                    </a:lnTo>
                    <a:lnTo>
                      <a:pt x="2632" y="3870"/>
                    </a:lnTo>
                    <a:lnTo>
                      <a:pt x="2632" y="3879"/>
                    </a:lnTo>
                    <a:lnTo>
                      <a:pt x="2630" y="3886"/>
                    </a:lnTo>
                    <a:lnTo>
                      <a:pt x="2623" y="3893"/>
                    </a:lnTo>
                    <a:lnTo>
                      <a:pt x="2615" y="3920"/>
                    </a:lnTo>
                    <a:lnTo>
                      <a:pt x="2608" y="3947"/>
                    </a:lnTo>
                    <a:lnTo>
                      <a:pt x="2598" y="3974"/>
                    </a:lnTo>
                    <a:lnTo>
                      <a:pt x="2591" y="4003"/>
                    </a:lnTo>
                    <a:lnTo>
                      <a:pt x="2578" y="4030"/>
                    </a:lnTo>
                    <a:lnTo>
                      <a:pt x="2566" y="4058"/>
                    </a:lnTo>
                    <a:lnTo>
                      <a:pt x="2554" y="4084"/>
                    </a:lnTo>
                    <a:lnTo>
                      <a:pt x="2537" y="4110"/>
                    </a:lnTo>
                    <a:lnTo>
                      <a:pt x="2520" y="4136"/>
                    </a:lnTo>
                    <a:lnTo>
                      <a:pt x="2497" y="4160"/>
                    </a:lnTo>
                    <a:lnTo>
                      <a:pt x="2478" y="4184"/>
                    </a:lnTo>
                    <a:lnTo>
                      <a:pt x="2453" y="4206"/>
                    </a:lnTo>
                    <a:lnTo>
                      <a:pt x="2422" y="4228"/>
                    </a:lnTo>
                    <a:lnTo>
                      <a:pt x="2387" y="4248"/>
                    </a:lnTo>
                    <a:lnTo>
                      <a:pt x="2348" y="4267"/>
                    </a:lnTo>
                    <a:lnTo>
                      <a:pt x="2309" y="4283"/>
                    </a:lnTo>
                    <a:lnTo>
                      <a:pt x="2265" y="4296"/>
                    </a:lnTo>
                    <a:lnTo>
                      <a:pt x="2218" y="4308"/>
                    </a:lnTo>
                    <a:lnTo>
                      <a:pt x="2169" y="4316"/>
                    </a:lnTo>
                    <a:lnTo>
                      <a:pt x="2120" y="4320"/>
                    </a:lnTo>
                    <a:lnTo>
                      <a:pt x="2054" y="4319"/>
                    </a:lnTo>
                    <a:lnTo>
                      <a:pt x="1993" y="4312"/>
                    </a:lnTo>
                    <a:lnTo>
                      <a:pt x="1934" y="4303"/>
                    </a:lnTo>
                    <a:lnTo>
                      <a:pt x="1877" y="4290"/>
                    </a:lnTo>
                    <a:lnTo>
                      <a:pt x="1823" y="4274"/>
                    </a:lnTo>
                    <a:lnTo>
                      <a:pt x="1772" y="4255"/>
                    </a:lnTo>
                    <a:lnTo>
                      <a:pt x="1723" y="4236"/>
                    </a:lnTo>
                    <a:lnTo>
                      <a:pt x="1676" y="4215"/>
                    </a:lnTo>
                    <a:lnTo>
                      <a:pt x="1632" y="4194"/>
                    </a:lnTo>
                    <a:lnTo>
                      <a:pt x="1591" y="4173"/>
                    </a:lnTo>
                    <a:lnTo>
                      <a:pt x="1610" y="4143"/>
                    </a:lnTo>
                    <a:lnTo>
                      <a:pt x="1610" y="4119"/>
                    </a:lnTo>
                    <a:lnTo>
                      <a:pt x="1591" y="4100"/>
                    </a:lnTo>
                    <a:lnTo>
                      <a:pt x="1559" y="4083"/>
                    </a:lnTo>
                    <a:lnTo>
                      <a:pt x="1515" y="4069"/>
                    </a:lnTo>
                    <a:lnTo>
                      <a:pt x="1466" y="4056"/>
                    </a:lnTo>
                    <a:lnTo>
                      <a:pt x="1414" y="4044"/>
                    </a:lnTo>
                    <a:lnTo>
                      <a:pt x="1368" y="4032"/>
                    </a:lnTo>
                    <a:lnTo>
                      <a:pt x="1323" y="4019"/>
                    </a:lnTo>
                    <a:lnTo>
                      <a:pt x="1292" y="4003"/>
                    </a:lnTo>
                    <a:lnTo>
                      <a:pt x="1260" y="3987"/>
                    </a:lnTo>
                    <a:lnTo>
                      <a:pt x="1230" y="3971"/>
                    </a:lnTo>
                    <a:lnTo>
                      <a:pt x="1203" y="3952"/>
                    </a:lnTo>
                    <a:lnTo>
                      <a:pt x="1179" y="3934"/>
                    </a:lnTo>
                    <a:lnTo>
                      <a:pt x="1159" y="3915"/>
                    </a:lnTo>
                    <a:lnTo>
                      <a:pt x="1140" y="3895"/>
                    </a:lnTo>
                    <a:lnTo>
                      <a:pt x="1122" y="3875"/>
                    </a:lnTo>
                    <a:lnTo>
                      <a:pt x="1105" y="3855"/>
                    </a:lnTo>
                    <a:lnTo>
                      <a:pt x="1088" y="3835"/>
                    </a:lnTo>
                    <a:lnTo>
                      <a:pt x="1071" y="3814"/>
                    </a:lnTo>
                    <a:lnTo>
                      <a:pt x="1017" y="3803"/>
                    </a:lnTo>
                    <a:lnTo>
                      <a:pt x="348" y="3803"/>
                    </a:lnTo>
                    <a:lnTo>
                      <a:pt x="355" y="2144"/>
                    </a:lnTo>
                    <a:lnTo>
                      <a:pt x="319" y="2140"/>
                    </a:lnTo>
                    <a:lnTo>
                      <a:pt x="284" y="2133"/>
                    </a:lnTo>
                    <a:lnTo>
                      <a:pt x="250" y="2126"/>
                    </a:lnTo>
                    <a:lnTo>
                      <a:pt x="216" y="2118"/>
                    </a:lnTo>
                    <a:lnTo>
                      <a:pt x="184" y="2109"/>
                    </a:lnTo>
                    <a:lnTo>
                      <a:pt x="154" y="2099"/>
                    </a:lnTo>
                    <a:lnTo>
                      <a:pt x="127" y="2087"/>
                    </a:lnTo>
                    <a:lnTo>
                      <a:pt x="103" y="2074"/>
                    </a:lnTo>
                    <a:lnTo>
                      <a:pt x="81" y="2059"/>
                    </a:lnTo>
                    <a:lnTo>
                      <a:pt x="64" y="2042"/>
                    </a:lnTo>
                    <a:lnTo>
                      <a:pt x="46" y="1999"/>
                    </a:lnTo>
                    <a:lnTo>
                      <a:pt x="32" y="1955"/>
                    </a:lnTo>
                    <a:lnTo>
                      <a:pt x="15" y="1908"/>
                    </a:lnTo>
                    <a:lnTo>
                      <a:pt x="5" y="1861"/>
                    </a:lnTo>
                    <a:lnTo>
                      <a:pt x="0" y="1813"/>
                    </a:lnTo>
                    <a:lnTo>
                      <a:pt x="2" y="1766"/>
                    </a:lnTo>
                    <a:lnTo>
                      <a:pt x="17" y="1720"/>
                    </a:lnTo>
                    <a:lnTo>
                      <a:pt x="42" y="1677"/>
                    </a:lnTo>
                    <a:lnTo>
                      <a:pt x="81" y="1635"/>
                    </a:lnTo>
                    <a:lnTo>
                      <a:pt x="135" y="1596"/>
                    </a:lnTo>
                    <a:lnTo>
                      <a:pt x="348" y="1543"/>
                    </a:lnTo>
                    <a:lnTo>
                      <a:pt x="365" y="1116"/>
                    </a:lnTo>
                    <a:lnTo>
                      <a:pt x="421" y="1116"/>
                    </a:lnTo>
                    <a:lnTo>
                      <a:pt x="485" y="1116"/>
                    </a:lnTo>
                    <a:lnTo>
                      <a:pt x="556" y="1116"/>
                    </a:lnTo>
                    <a:lnTo>
                      <a:pt x="630" y="1116"/>
                    </a:lnTo>
                    <a:lnTo>
                      <a:pt x="701" y="1116"/>
                    </a:lnTo>
                    <a:lnTo>
                      <a:pt x="767" y="1116"/>
                    </a:lnTo>
                    <a:lnTo>
                      <a:pt x="823" y="1116"/>
                    </a:lnTo>
                    <a:lnTo>
                      <a:pt x="870" y="1116"/>
                    </a:lnTo>
                    <a:lnTo>
                      <a:pt x="899" y="1116"/>
                    </a:lnTo>
                    <a:lnTo>
                      <a:pt x="909" y="1116"/>
                    </a:lnTo>
                    <a:lnTo>
                      <a:pt x="1319" y="1111"/>
                    </a:lnTo>
                    <a:lnTo>
                      <a:pt x="1331" y="1100"/>
                    </a:lnTo>
                    <a:lnTo>
                      <a:pt x="1345" y="1086"/>
                    </a:lnTo>
                    <a:lnTo>
                      <a:pt x="1360" y="1074"/>
                    </a:lnTo>
                    <a:lnTo>
                      <a:pt x="1377" y="1060"/>
                    </a:lnTo>
                    <a:lnTo>
                      <a:pt x="1395" y="1046"/>
                    </a:lnTo>
                    <a:lnTo>
                      <a:pt x="1412" y="1035"/>
                    </a:lnTo>
                    <a:lnTo>
                      <a:pt x="1424" y="1024"/>
                    </a:lnTo>
                    <a:lnTo>
                      <a:pt x="1436" y="1016"/>
                    </a:lnTo>
                    <a:lnTo>
                      <a:pt x="1444" y="1011"/>
                    </a:lnTo>
                    <a:lnTo>
                      <a:pt x="1446" y="1008"/>
                    </a:lnTo>
                    <a:lnTo>
                      <a:pt x="1461" y="1003"/>
                    </a:lnTo>
                    <a:lnTo>
                      <a:pt x="1478" y="997"/>
                    </a:lnTo>
                    <a:lnTo>
                      <a:pt x="1497" y="992"/>
                    </a:lnTo>
                    <a:lnTo>
                      <a:pt x="1517" y="988"/>
                    </a:lnTo>
                    <a:lnTo>
                      <a:pt x="1539" y="986"/>
                    </a:lnTo>
                    <a:lnTo>
                      <a:pt x="1564" y="983"/>
                    </a:lnTo>
                    <a:lnTo>
                      <a:pt x="1586" y="983"/>
                    </a:lnTo>
                    <a:lnTo>
                      <a:pt x="1610" y="984"/>
                    </a:lnTo>
                    <a:lnTo>
                      <a:pt x="1632" y="988"/>
                    </a:lnTo>
                    <a:lnTo>
                      <a:pt x="1652" y="992"/>
                    </a:lnTo>
                    <a:lnTo>
                      <a:pt x="1664" y="999"/>
                    </a:lnTo>
                    <a:lnTo>
                      <a:pt x="1676" y="1003"/>
                    </a:lnTo>
                    <a:lnTo>
                      <a:pt x="1694" y="1005"/>
                    </a:lnTo>
                    <a:lnTo>
                      <a:pt x="1713" y="1005"/>
                    </a:lnTo>
                    <a:lnTo>
                      <a:pt x="1733" y="1004"/>
                    </a:lnTo>
                    <a:lnTo>
                      <a:pt x="1752" y="1002"/>
                    </a:lnTo>
                    <a:lnTo>
                      <a:pt x="1774" y="999"/>
                    </a:lnTo>
                    <a:lnTo>
                      <a:pt x="1794" y="997"/>
                    </a:lnTo>
                    <a:lnTo>
                      <a:pt x="1814" y="995"/>
                    </a:lnTo>
                    <a:lnTo>
                      <a:pt x="1828" y="992"/>
                    </a:lnTo>
                    <a:lnTo>
                      <a:pt x="1897" y="991"/>
                    </a:lnTo>
                    <a:lnTo>
                      <a:pt x="1941" y="982"/>
                    </a:lnTo>
                    <a:lnTo>
                      <a:pt x="1973" y="966"/>
                    </a:lnTo>
                    <a:lnTo>
                      <a:pt x="1990" y="944"/>
                    </a:lnTo>
                    <a:lnTo>
                      <a:pt x="2002" y="919"/>
                    </a:lnTo>
                    <a:lnTo>
                      <a:pt x="2010" y="893"/>
                    </a:lnTo>
                    <a:lnTo>
                      <a:pt x="2017" y="866"/>
                    </a:lnTo>
                    <a:lnTo>
                      <a:pt x="2032" y="840"/>
                    </a:lnTo>
                    <a:lnTo>
                      <a:pt x="2056" y="818"/>
                    </a:lnTo>
                    <a:lnTo>
                      <a:pt x="2093" y="799"/>
                    </a:lnTo>
                    <a:lnTo>
                      <a:pt x="2262" y="814"/>
                    </a:lnTo>
                    <a:lnTo>
                      <a:pt x="2267" y="806"/>
                    </a:lnTo>
                    <a:lnTo>
                      <a:pt x="2265" y="797"/>
                    </a:lnTo>
                    <a:lnTo>
                      <a:pt x="2262" y="790"/>
                    </a:lnTo>
                    <a:lnTo>
                      <a:pt x="2260" y="782"/>
                    </a:lnTo>
                    <a:lnTo>
                      <a:pt x="2255" y="775"/>
                    </a:lnTo>
                    <a:lnTo>
                      <a:pt x="2247" y="767"/>
                    </a:lnTo>
                    <a:lnTo>
                      <a:pt x="2243" y="759"/>
                    </a:lnTo>
                    <a:lnTo>
                      <a:pt x="2238" y="751"/>
                    </a:lnTo>
                    <a:lnTo>
                      <a:pt x="2235" y="742"/>
                    </a:lnTo>
                    <a:lnTo>
                      <a:pt x="2233" y="732"/>
                    </a:lnTo>
                    <a:lnTo>
                      <a:pt x="2213" y="730"/>
                    </a:lnTo>
                    <a:lnTo>
                      <a:pt x="2191" y="726"/>
                    </a:lnTo>
                    <a:lnTo>
                      <a:pt x="2172" y="723"/>
                    </a:lnTo>
                    <a:lnTo>
                      <a:pt x="2152" y="717"/>
                    </a:lnTo>
                    <a:lnTo>
                      <a:pt x="2132" y="711"/>
                    </a:lnTo>
                    <a:lnTo>
                      <a:pt x="2113" y="706"/>
                    </a:lnTo>
                    <a:lnTo>
                      <a:pt x="2098" y="698"/>
                    </a:lnTo>
                    <a:lnTo>
                      <a:pt x="2081" y="690"/>
                    </a:lnTo>
                    <a:lnTo>
                      <a:pt x="2069" y="680"/>
                    </a:lnTo>
                    <a:lnTo>
                      <a:pt x="2056" y="670"/>
                    </a:lnTo>
                    <a:lnTo>
                      <a:pt x="2051" y="663"/>
                    </a:lnTo>
                    <a:lnTo>
                      <a:pt x="2049" y="655"/>
                    </a:lnTo>
                    <a:lnTo>
                      <a:pt x="2049" y="647"/>
                    </a:lnTo>
                    <a:lnTo>
                      <a:pt x="2051" y="639"/>
                    </a:lnTo>
                    <a:lnTo>
                      <a:pt x="2054" y="631"/>
                    </a:lnTo>
                    <a:lnTo>
                      <a:pt x="2056" y="624"/>
                    </a:lnTo>
                    <a:lnTo>
                      <a:pt x="2054" y="618"/>
                    </a:lnTo>
                    <a:lnTo>
                      <a:pt x="2044" y="612"/>
                    </a:lnTo>
                    <a:lnTo>
                      <a:pt x="2029" y="608"/>
                    </a:lnTo>
                    <a:lnTo>
                      <a:pt x="2005" y="605"/>
                    </a:lnTo>
                    <a:lnTo>
                      <a:pt x="1997" y="602"/>
                    </a:lnTo>
                    <a:lnTo>
                      <a:pt x="1990" y="597"/>
                    </a:lnTo>
                    <a:lnTo>
                      <a:pt x="1985" y="592"/>
                    </a:lnTo>
                    <a:lnTo>
                      <a:pt x="1980" y="587"/>
                    </a:lnTo>
                    <a:lnTo>
                      <a:pt x="1975" y="581"/>
                    </a:lnTo>
                    <a:lnTo>
                      <a:pt x="1973" y="575"/>
                    </a:lnTo>
                    <a:lnTo>
                      <a:pt x="1968" y="570"/>
                    </a:lnTo>
                    <a:lnTo>
                      <a:pt x="1966" y="565"/>
                    </a:lnTo>
                    <a:lnTo>
                      <a:pt x="1963" y="559"/>
                    </a:lnTo>
                    <a:lnTo>
                      <a:pt x="1961" y="556"/>
                    </a:lnTo>
                    <a:lnTo>
                      <a:pt x="1941" y="554"/>
                    </a:lnTo>
                    <a:lnTo>
                      <a:pt x="1917" y="554"/>
                    </a:lnTo>
                    <a:lnTo>
                      <a:pt x="1895" y="555"/>
                    </a:lnTo>
                    <a:lnTo>
                      <a:pt x="1870" y="557"/>
                    </a:lnTo>
                    <a:lnTo>
                      <a:pt x="1846" y="559"/>
                    </a:lnTo>
                    <a:lnTo>
                      <a:pt x="1821" y="563"/>
                    </a:lnTo>
                    <a:lnTo>
                      <a:pt x="1794" y="565"/>
                    </a:lnTo>
                    <a:lnTo>
                      <a:pt x="1767" y="567"/>
                    </a:lnTo>
                    <a:lnTo>
                      <a:pt x="1743" y="568"/>
                    </a:lnTo>
                    <a:lnTo>
                      <a:pt x="1716" y="567"/>
                    </a:lnTo>
                    <a:lnTo>
                      <a:pt x="1635" y="416"/>
                    </a:lnTo>
                    <a:lnTo>
                      <a:pt x="1689" y="406"/>
                    </a:lnTo>
                    <a:lnTo>
                      <a:pt x="1740" y="396"/>
                    </a:lnTo>
                    <a:lnTo>
                      <a:pt x="1794" y="387"/>
                    </a:lnTo>
                    <a:lnTo>
                      <a:pt x="1850" y="376"/>
                    </a:lnTo>
                    <a:lnTo>
                      <a:pt x="1904" y="368"/>
                    </a:lnTo>
                    <a:lnTo>
                      <a:pt x="1958" y="359"/>
                    </a:lnTo>
                    <a:lnTo>
                      <a:pt x="2015" y="351"/>
                    </a:lnTo>
                    <a:lnTo>
                      <a:pt x="2071" y="343"/>
                    </a:lnTo>
                    <a:lnTo>
                      <a:pt x="2125" y="336"/>
                    </a:lnTo>
                    <a:lnTo>
                      <a:pt x="2181" y="330"/>
                    </a:lnTo>
                    <a:lnTo>
                      <a:pt x="2218" y="314"/>
                    </a:lnTo>
                    <a:lnTo>
                      <a:pt x="2145" y="100"/>
                    </a:lnTo>
                    <a:lnTo>
                      <a:pt x="2262" y="84"/>
                    </a:lnTo>
                    <a:lnTo>
                      <a:pt x="2380" y="69"/>
                    </a:lnTo>
                    <a:lnTo>
                      <a:pt x="2500" y="54"/>
                    </a:lnTo>
                    <a:lnTo>
                      <a:pt x="2620" y="42"/>
                    </a:lnTo>
                    <a:lnTo>
                      <a:pt x="2740" y="30"/>
                    </a:lnTo>
                    <a:lnTo>
                      <a:pt x="2863" y="20"/>
                    </a:lnTo>
                    <a:lnTo>
                      <a:pt x="2985" y="12"/>
                    </a:lnTo>
                    <a:lnTo>
                      <a:pt x="3108" y="6"/>
                    </a:lnTo>
                    <a:lnTo>
                      <a:pt x="3228" y="3"/>
                    </a:lnTo>
                    <a:lnTo>
                      <a:pt x="3348" y="2"/>
                    </a:lnTo>
                    <a:lnTo>
                      <a:pt x="3348" y="2"/>
                    </a:lnTo>
                    <a:lnTo>
                      <a:pt x="3348" y="0"/>
                    </a:lnTo>
                    <a:close/>
                  </a:path>
                </a:pathLst>
              </a:custGeom>
              <a:solidFill>
                <a:srgbClr val="0019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2664" name="Freeform 24"/>
              <p:cNvSpPr>
                <a:spLocks/>
              </p:cNvSpPr>
              <p:nvPr/>
            </p:nvSpPr>
            <p:spPr bwMode="auto">
              <a:xfrm>
                <a:off x="2380" y="83"/>
                <a:ext cx="890" cy="144"/>
              </a:xfrm>
              <a:custGeom>
                <a:avLst/>
                <a:gdLst>
                  <a:gd name="T0" fmla="*/ 890 w 890"/>
                  <a:gd name="T1" fmla="*/ 41 h 144"/>
                  <a:gd name="T2" fmla="*/ 890 w 890"/>
                  <a:gd name="T3" fmla="*/ 58 h 144"/>
                  <a:gd name="T4" fmla="*/ 804 w 890"/>
                  <a:gd name="T5" fmla="*/ 64 h 144"/>
                  <a:gd name="T6" fmla="*/ 716 w 890"/>
                  <a:gd name="T7" fmla="*/ 69 h 144"/>
                  <a:gd name="T8" fmla="*/ 630 w 890"/>
                  <a:gd name="T9" fmla="*/ 76 h 144"/>
                  <a:gd name="T10" fmla="*/ 540 w 890"/>
                  <a:gd name="T11" fmla="*/ 83 h 144"/>
                  <a:gd name="T12" fmla="*/ 451 w 890"/>
                  <a:gd name="T13" fmla="*/ 90 h 144"/>
                  <a:gd name="T14" fmla="*/ 365 w 890"/>
                  <a:gd name="T15" fmla="*/ 98 h 144"/>
                  <a:gd name="T16" fmla="*/ 277 w 890"/>
                  <a:gd name="T17" fmla="*/ 107 h 144"/>
                  <a:gd name="T18" fmla="*/ 191 w 890"/>
                  <a:gd name="T19" fmla="*/ 117 h 144"/>
                  <a:gd name="T20" fmla="*/ 108 w 890"/>
                  <a:gd name="T21" fmla="*/ 130 h 144"/>
                  <a:gd name="T22" fmla="*/ 25 w 890"/>
                  <a:gd name="T23" fmla="*/ 144 h 144"/>
                  <a:gd name="T24" fmla="*/ 0 w 890"/>
                  <a:gd name="T25" fmla="*/ 79 h 144"/>
                  <a:gd name="T26" fmla="*/ 81 w 890"/>
                  <a:gd name="T27" fmla="*/ 64 h 144"/>
                  <a:gd name="T28" fmla="*/ 164 w 890"/>
                  <a:gd name="T29" fmla="*/ 51 h 144"/>
                  <a:gd name="T30" fmla="*/ 248 w 890"/>
                  <a:gd name="T31" fmla="*/ 40 h 144"/>
                  <a:gd name="T32" fmla="*/ 334 w 890"/>
                  <a:gd name="T33" fmla="*/ 31 h 144"/>
                  <a:gd name="T34" fmla="*/ 422 w 890"/>
                  <a:gd name="T35" fmla="*/ 23 h 144"/>
                  <a:gd name="T36" fmla="*/ 510 w 890"/>
                  <a:gd name="T37" fmla="*/ 16 h 144"/>
                  <a:gd name="T38" fmla="*/ 598 w 890"/>
                  <a:gd name="T39" fmla="*/ 10 h 144"/>
                  <a:gd name="T40" fmla="*/ 687 w 890"/>
                  <a:gd name="T41" fmla="*/ 5 h 144"/>
                  <a:gd name="T42" fmla="*/ 775 w 890"/>
                  <a:gd name="T43" fmla="*/ 2 h 144"/>
                  <a:gd name="T44" fmla="*/ 863 w 890"/>
                  <a:gd name="T45" fmla="*/ 0 h 144"/>
                  <a:gd name="T46" fmla="*/ 890 w 890"/>
                  <a:gd name="T47" fmla="*/ 41 h 144"/>
                  <a:gd name="T48" fmla="*/ 890 w 890"/>
                  <a:gd name="T49" fmla="*/ 41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90" h="144">
                    <a:moveTo>
                      <a:pt x="890" y="41"/>
                    </a:moveTo>
                    <a:lnTo>
                      <a:pt x="890" y="58"/>
                    </a:lnTo>
                    <a:lnTo>
                      <a:pt x="804" y="64"/>
                    </a:lnTo>
                    <a:lnTo>
                      <a:pt x="716" y="69"/>
                    </a:lnTo>
                    <a:lnTo>
                      <a:pt x="630" y="76"/>
                    </a:lnTo>
                    <a:lnTo>
                      <a:pt x="540" y="83"/>
                    </a:lnTo>
                    <a:lnTo>
                      <a:pt x="451" y="90"/>
                    </a:lnTo>
                    <a:lnTo>
                      <a:pt x="365" y="98"/>
                    </a:lnTo>
                    <a:lnTo>
                      <a:pt x="277" y="107"/>
                    </a:lnTo>
                    <a:lnTo>
                      <a:pt x="191" y="117"/>
                    </a:lnTo>
                    <a:lnTo>
                      <a:pt x="108" y="130"/>
                    </a:lnTo>
                    <a:lnTo>
                      <a:pt x="25" y="144"/>
                    </a:lnTo>
                    <a:lnTo>
                      <a:pt x="0" y="79"/>
                    </a:lnTo>
                    <a:lnTo>
                      <a:pt x="81" y="64"/>
                    </a:lnTo>
                    <a:lnTo>
                      <a:pt x="164" y="51"/>
                    </a:lnTo>
                    <a:lnTo>
                      <a:pt x="248" y="40"/>
                    </a:lnTo>
                    <a:lnTo>
                      <a:pt x="334" y="31"/>
                    </a:lnTo>
                    <a:lnTo>
                      <a:pt x="422" y="23"/>
                    </a:lnTo>
                    <a:lnTo>
                      <a:pt x="510" y="16"/>
                    </a:lnTo>
                    <a:lnTo>
                      <a:pt x="598" y="10"/>
                    </a:lnTo>
                    <a:lnTo>
                      <a:pt x="687" y="5"/>
                    </a:lnTo>
                    <a:lnTo>
                      <a:pt x="775" y="2"/>
                    </a:lnTo>
                    <a:lnTo>
                      <a:pt x="863" y="0"/>
                    </a:lnTo>
                    <a:lnTo>
                      <a:pt x="890" y="41"/>
                    </a:lnTo>
                    <a:lnTo>
                      <a:pt x="890" y="41"/>
                    </a:lnTo>
                    <a:close/>
                  </a:path>
                </a:pathLst>
              </a:custGeom>
              <a:solidFill>
                <a:srgbClr val="FFB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2665" name="Freeform 25"/>
              <p:cNvSpPr>
                <a:spLocks/>
              </p:cNvSpPr>
              <p:nvPr/>
            </p:nvSpPr>
            <p:spPr bwMode="auto">
              <a:xfrm>
                <a:off x="2412" y="162"/>
                <a:ext cx="875" cy="114"/>
              </a:xfrm>
              <a:custGeom>
                <a:avLst/>
                <a:gdLst>
                  <a:gd name="T0" fmla="*/ 875 w 875"/>
                  <a:gd name="T1" fmla="*/ 20 h 114"/>
                  <a:gd name="T2" fmla="*/ 858 w 875"/>
                  <a:gd name="T3" fmla="*/ 24 h 114"/>
                  <a:gd name="T4" fmla="*/ 838 w 875"/>
                  <a:gd name="T5" fmla="*/ 26 h 114"/>
                  <a:gd name="T6" fmla="*/ 816 w 875"/>
                  <a:gd name="T7" fmla="*/ 28 h 114"/>
                  <a:gd name="T8" fmla="*/ 794 w 875"/>
                  <a:gd name="T9" fmla="*/ 29 h 114"/>
                  <a:gd name="T10" fmla="*/ 770 w 875"/>
                  <a:gd name="T11" fmla="*/ 30 h 114"/>
                  <a:gd name="T12" fmla="*/ 745 w 875"/>
                  <a:gd name="T13" fmla="*/ 32 h 114"/>
                  <a:gd name="T14" fmla="*/ 723 w 875"/>
                  <a:gd name="T15" fmla="*/ 33 h 114"/>
                  <a:gd name="T16" fmla="*/ 699 w 875"/>
                  <a:gd name="T17" fmla="*/ 35 h 114"/>
                  <a:gd name="T18" fmla="*/ 677 w 875"/>
                  <a:gd name="T19" fmla="*/ 37 h 114"/>
                  <a:gd name="T20" fmla="*/ 655 w 875"/>
                  <a:gd name="T21" fmla="*/ 41 h 114"/>
                  <a:gd name="T22" fmla="*/ 588 w 875"/>
                  <a:gd name="T23" fmla="*/ 46 h 114"/>
                  <a:gd name="T24" fmla="*/ 522 w 875"/>
                  <a:gd name="T25" fmla="*/ 52 h 114"/>
                  <a:gd name="T26" fmla="*/ 456 w 875"/>
                  <a:gd name="T27" fmla="*/ 58 h 114"/>
                  <a:gd name="T28" fmla="*/ 392 w 875"/>
                  <a:gd name="T29" fmla="*/ 65 h 114"/>
                  <a:gd name="T30" fmla="*/ 329 w 875"/>
                  <a:gd name="T31" fmla="*/ 72 h 114"/>
                  <a:gd name="T32" fmla="*/ 265 w 875"/>
                  <a:gd name="T33" fmla="*/ 78 h 114"/>
                  <a:gd name="T34" fmla="*/ 204 w 875"/>
                  <a:gd name="T35" fmla="*/ 86 h 114"/>
                  <a:gd name="T36" fmla="*/ 142 w 875"/>
                  <a:gd name="T37" fmla="*/ 96 h 114"/>
                  <a:gd name="T38" fmla="*/ 81 w 875"/>
                  <a:gd name="T39" fmla="*/ 105 h 114"/>
                  <a:gd name="T40" fmla="*/ 20 w 875"/>
                  <a:gd name="T41" fmla="*/ 114 h 114"/>
                  <a:gd name="T42" fmla="*/ 0 w 875"/>
                  <a:gd name="T43" fmla="*/ 85 h 114"/>
                  <a:gd name="T44" fmla="*/ 79 w 875"/>
                  <a:gd name="T45" fmla="*/ 69 h 114"/>
                  <a:gd name="T46" fmla="*/ 162 w 875"/>
                  <a:gd name="T47" fmla="*/ 56 h 114"/>
                  <a:gd name="T48" fmla="*/ 245 w 875"/>
                  <a:gd name="T49" fmla="*/ 44 h 114"/>
                  <a:gd name="T50" fmla="*/ 333 w 875"/>
                  <a:gd name="T51" fmla="*/ 34 h 114"/>
                  <a:gd name="T52" fmla="*/ 422 w 875"/>
                  <a:gd name="T53" fmla="*/ 25 h 114"/>
                  <a:gd name="T54" fmla="*/ 512 w 875"/>
                  <a:gd name="T55" fmla="*/ 18 h 114"/>
                  <a:gd name="T56" fmla="*/ 603 w 875"/>
                  <a:gd name="T57" fmla="*/ 11 h 114"/>
                  <a:gd name="T58" fmla="*/ 694 w 875"/>
                  <a:gd name="T59" fmla="*/ 6 h 114"/>
                  <a:gd name="T60" fmla="*/ 782 w 875"/>
                  <a:gd name="T61" fmla="*/ 3 h 114"/>
                  <a:gd name="T62" fmla="*/ 868 w 875"/>
                  <a:gd name="T63" fmla="*/ 0 h 114"/>
                  <a:gd name="T64" fmla="*/ 875 w 875"/>
                  <a:gd name="T65" fmla="*/ 20 h 114"/>
                  <a:gd name="T66" fmla="*/ 875 w 875"/>
                  <a:gd name="T67" fmla="*/ 20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875" h="114">
                    <a:moveTo>
                      <a:pt x="875" y="20"/>
                    </a:moveTo>
                    <a:lnTo>
                      <a:pt x="858" y="24"/>
                    </a:lnTo>
                    <a:lnTo>
                      <a:pt x="838" y="26"/>
                    </a:lnTo>
                    <a:lnTo>
                      <a:pt x="816" y="28"/>
                    </a:lnTo>
                    <a:lnTo>
                      <a:pt x="794" y="29"/>
                    </a:lnTo>
                    <a:lnTo>
                      <a:pt x="770" y="30"/>
                    </a:lnTo>
                    <a:lnTo>
                      <a:pt x="745" y="32"/>
                    </a:lnTo>
                    <a:lnTo>
                      <a:pt x="723" y="33"/>
                    </a:lnTo>
                    <a:lnTo>
                      <a:pt x="699" y="35"/>
                    </a:lnTo>
                    <a:lnTo>
                      <a:pt x="677" y="37"/>
                    </a:lnTo>
                    <a:lnTo>
                      <a:pt x="655" y="41"/>
                    </a:lnTo>
                    <a:lnTo>
                      <a:pt x="588" y="46"/>
                    </a:lnTo>
                    <a:lnTo>
                      <a:pt x="522" y="52"/>
                    </a:lnTo>
                    <a:lnTo>
                      <a:pt x="456" y="58"/>
                    </a:lnTo>
                    <a:lnTo>
                      <a:pt x="392" y="65"/>
                    </a:lnTo>
                    <a:lnTo>
                      <a:pt x="329" y="72"/>
                    </a:lnTo>
                    <a:lnTo>
                      <a:pt x="265" y="78"/>
                    </a:lnTo>
                    <a:lnTo>
                      <a:pt x="204" y="86"/>
                    </a:lnTo>
                    <a:lnTo>
                      <a:pt x="142" y="96"/>
                    </a:lnTo>
                    <a:lnTo>
                      <a:pt x="81" y="105"/>
                    </a:lnTo>
                    <a:lnTo>
                      <a:pt x="20" y="114"/>
                    </a:lnTo>
                    <a:lnTo>
                      <a:pt x="0" y="85"/>
                    </a:lnTo>
                    <a:lnTo>
                      <a:pt x="79" y="69"/>
                    </a:lnTo>
                    <a:lnTo>
                      <a:pt x="162" y="56"/>
                    </a:lnTo>
                    <a:lnTo>
                      <a:pt x="245" y="44"/>
                    </a:lnTo>
                    <a:lnTo>
                      <a:pt x="333" y="34"/>
                    </a:lnTo>
                    <a:lnTo>
                      <a:pt x="422" y="25"/>
                    </a:lnTo>
                    <a:lnTo>
                      <a:pt x="512" y="18"/>
                    </a:lnTo>
                    <a:lnTo>
                      <a:pt x="603" y="11"/>
                    </a:lnTo>
                    <a:lnTo>
                      <a:pt x="694" y="6"/>
                    </a:lnTo>
                    <a:lnTo>
                      <a:pt x="782" y="3"/>
                    </a:lnTo>
                    <a:lnTo>
                      <a:pt x="868" y="0"/>
                    </a:lnTo>
                    <a:lnTo>
                      <a:pt x="875" y="20"/>
                    </a:lnTo>
                    <a:lnTo>
                      <a:pt x="875" y="20"/>
                    </a:lnTo>
                    <a:close/>
                  </a:path>
                </a:pathLst>
              </a:custGeom>
              <a:solidFill>
                <a:srgbClr val="FF00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2666" name="Freeform 26"/>
              <p:cNvSpPr>
                <a:spLocks/>
              </p:cNvSpPr>
              <p:nvPr/>
            </p:nvSpPr>
            <p:spPr bwMode="auto">
              <a:xfrm>
                <a:off x="2442" y="238"/>
                <a:ext cx="865" cy="124"/>
              </a:xfrm>
              <a:custGeom>
                <a:avLst/>
                <a:gdLst>
                  <a:gd name="T0" fmla="*/ 865 w 865"/>
                  <a:gd name="T1" fmla="*/ 30 h 124"/>
                  <a:gd name="T2" fmla="*/ 774 w 865"/>
                  <a:gd name="T3" fmla="*/ 40 h 124"/>
                  <a:gd name="T4" fmla="*/ 686 w 865"/>
                  <a:gd name="T5" fmla="*/ 49 h 124"/>
                  <a:gd name="T6" fmla="*/ 603 w 865"/>
                  <a:gd name="T7" fmla="*/ 60 h 124"/>
                  <a:gd name="T8" fmla="*/ 519 w 865"/>
                  <a:gd name="T9" fmla="*/ 70 h 124"/>
                  <a:gd name="T10" fmla="*/ 438 w 865"/>
                  <a:gd name="T11" fmla="*/ 79 h 124"/>
                  <a:gd name="T12" fmla="*/ 355 w 865"/>
                  <a:gd name="T13" fmla="*/ 89 h 124"/>
                  <a:gd name="T14" fmla="*/ 272 w 865"/>
                  <a:gd name="T15" fmla="*/ 98 h 124"/>
                  <a:gd name="T16" fmla="*/ 188 w 865"/>
                  <a:gd name="T17" fmla="*/ 108 h 124"/>
                  <a:gd name="T18" fmla="*/ 100 w 865"/>
                  <a:gd name="T19" fmla="*/ 116 h 124"/>
                  <a:gd name="T20" fmla="*/ 7 w 865"/>
                  <a:gd name="T21" fmla="*/ 124 h 124"/>
                  <a:gd name="T22" fmla="*/ 0 w 865"/>
                  <a:gd name="T23" fmla="*/ 92 h 124"/>
                  <a:gd name="T24" fmla="*/ 83 w 865"/>
                  <a:gd name="T25" fmla="*/ 78 h 124"/>
                  <a:gd name="T26" fmla="*/ 166 w 865"/>
                  <a:gd name="T27" fmla="*/ 66 h 124"/>
                  <a:gd name="T28" fmla="*/ 250 w 865"/>
                  <a:gd name="T29" fmla="*/ 56 h 124"/>
                  <a:gd name="T30" fmla="*/ 333 w 865"/>
                  <a:gd name="T31" fmla="*/ 47 h 124"/>
                  <a:gd name="T32" fmla="*/ 416 w 865"/>
                  <a:gd name="T33" fmla="*/ 39 h 124"/>
                  <a:gd name="T34" fmla="*/ 502 w 865"/>
                  <a:gd name="T35" fmla="*/ 31 h 124"/>
                  <a:gd name="T36" fmla="*/ 585 w 865"/>
                  <a:gd name="T37" fmla="*/ 24 h 124"/>
                  <a:gd name="T38" fmla="*/ 671 w 865"/>
                  <a:gd name="T39" fmla="*/ 16 h 124"/>
                  <a:gd name="T40" fmla="*/ 759 w 865"/>
                  <a:gd name="T41" fmla="*/ 8 h 124"/>
                  <a:gd name="T42" fmla="*/ 845 w 865"/>
                  <a:gd name="T43" fmla="*/ 0 h 124"/>
                  <a:gd name="T44" fmla="*/ 850 w 865"/>
                  <a:gd name="T45" fmla="*/ 4 h 124"/>
                  <a:gd name="T46" fmla="*/ 853 w 865"/>
                  <a:gd name="T47" fmla="*/ 6 h 124"/>
                  <a:gd name="T48" fmla="*/ 855 w 865"/>
                  <a:gd name="T49" fmla="*/ 9 h 124"/>
                  <a:gd name="T50" fmla="*/ 857 w 865"/>
                  <a:gd name="T51" fmla="*/ 12 h 124"/>
                  <a:gd name="T52" fmla="*/ 857 w 865"/>
                  <a:gd name="T53" fmla="*/ 15 h 124"/>
                  <a:gd name="T54" fmla="*/ 860 w 865"/>
                  <a:gd name="T55" fmla="*/ 17 h 124"/>
                  <a:gd name="T56" fmla="*/ 860 w 865"/>
                  <a:gd name="T57" fmla="*/ 21 h 124"/>
                  <a:gd name="T58" fmla="*/ 862 w 865"/>
                  <a:gd name="T59" fmla="*/ 24 h 124"/>
                  <a:gd name="T60" fmla="*/ 862 w 865"/>
                  <a:gd name="T61" fmla="*/ 26 h 124"/>
                  <a:gd name="T62" fmla="*/ 865 w 865"/>
                  <a:gd name="T63" fmla="*/ 30 h 124"/>
                  <a:gd name="T64" fmla="*/ 865 w 865"/>
                  <a:gd name="T65" fmla="*/ 30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65" h="124">
                    <a:moveTo>
                      <a:pt x="865" y="30"/>
                    </a:moveTo>
                    <a:lnTo>
                      <a:pt x="774" y="40"/>
                    </a:lnTo>
                    <a:lnTo>
                      <a:pt x="686" y="49"/>
                    </a:lnTo>
                    <a:lnTo>
                      <a:pt x="603" y="60"/>
                    </a:lnTo>
                    <a:lnTo>
                      <a:pt x="519" y="70"/>
                    </a:lnTo>
                    <a:lnTo>
                      <a:pt x="438" y="79"/>
                    </a:lnTo>
                    <a:lnTo>
                      <a:pt x="355" y="89"/>
                    </a:lnTo>
                    <a:lnTo>
                      <a:pt x="272" y="98"/>
                    </a:lnTo>
                    <a:lnTo>
                      <a:pt x="188" y="108"/>
                    </a:lnTo>
                    <a:lnTo>
                      <a:pt x="100" y="116"/>
                    </a:lnTo>
                    <a:lnTo>
                      <a:pt x="7" y="124"/>
                    </a:lnTo>
                    <a:lnTo>
                      <a:pt x="0" y="92"/>
                    </a:lnTo>
                    <a:lnTo>
                      <a:pt x="83" y="78"/>
                    </a:lnTo>
                    <a:lnTo>
                      <a:pt x="166" y="66"/>
                    </a:lnTo>
                    <a:lnTo>
                      <a:pt x="250" y="56"/>
                    </a:lnTo>
                    <a:lnTo>
                      <a:pt x="333" y="47"/>
                    </a:lnTo>
                    <a:lnTo>
                      <a:pt x="416" y="39"/>
                    </a:lnTo>
                    <a:lnTo>
                      <a:pt x="502" y="31"/>
                    </a:lnTo>
                    <a:lnTo>
                      <a:pt x="585" y="24"/>
                    </a:lnTo>
                    <a:lnTo>
                      <a:pt x="671" y="16"/>
                    </a:lnTo>
                    <a:lnTo>
                      <a:pt x="759" y="8"/>
                    </a:lnTo>
                    <a:lnTo>
                      <a:pt x="845" y="0"/>
                    </a:lnTo>
                    <a:lnTo>
                      <a:pt x="850" y="4"/>
                    </a:lnTo>
                    <a:lnTo>
                      <a:pt x="853" y="6"/>
                    </a:lnTo>
                    <a:lnTo>
                      <a:pt x="855" y="9"/>
                    </a:lnTo>
                    <a:lnTo>
                      <a:pt x="857" y="12"/>
                    </a:lnTo>
                    <a:lnTo>
                      <a:pt x="857" y="15"/>
                    </a:lnTo>
                    <a:lnTo>
                      <a:pt x="860" y="17"/>
                    </a:lnTo>
                    <a:lnTo>
                      <a:pt x="860" y="21"/>
                    </a:lnTo>
                    <a:lnTo>
                      <a:pt x="862" y="24"/>
                    </a:lnTo>
                    <a:lnTo>
                      <a:pt x="862" y="26"/>
                    </a:lnTo>
                    <a:lnTo>
                      <a:pt x="865" y="30"/>
                    </a:lnTo>
                    <a:lnTo>
                      <a:pt x="865" y="30"/>
                    </a:lnTo>
                    <a:close/>
                  </a:path>
                </a:pathLst>
              </a:custGeom>
              <a:solidFill>
                <a:srgbClr val="FF00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2667" name="Freeform 27"/>
              <p:cNvSpPr>
                <a:spLocks/>
              </p:cNvSpPr>
              <p:nvPr/>
            </p:nvSpPr>
            <p:spPr bwMode="auto">
              <a:xfrm>
                <a:off x="1900" y="245"/>
                <a:ext cx="2005" cy="246"/>
              </a:xfrm>
              <a:custGeom>
                <a:avLst/>
                <a:gdLst>
                  <a:gd name="T0" fmla="*/ 2005 w 2005"/>
                  <a:gd name="T1" fmla="*/ 23 h 246"/>
                  <a:gd name="T2" fmla="*/ 2005 w 2005"/>
                  <a:gd name="T3" fmla="*/ 34 h 246"/>
                  <a:gd name="T4" fmla="*/ 1809 w 2005"/>
                  <a:gd name="T5" fmla="*/ 56 h 246"/>
                  <a:gd name="T6" fmla="*/ 1610 w 2005"/>
                  <a:gd name="T7" fmla="*/ 77 h 246"/>
                  <a:gd name="T8" fmla="*/ 1412 w 2005"/>
                  <a:gd name="T9" fmla="*/ 98 h 246"/>
                  <a:gd name="T10" fmla="*/ 1216 w 2005"/>
                  <a:gd name="T11" fmla="*/ 119 h 246"/>
                  <a:gd name="T12" fmla="*/ 1017 w 2005"/>
                  <a:gd name="T13" fmla="*/ 141 h 246"/>
                  <a:gd name="T14" fmla="*/ 819 w 2005"/>
                  <a:gd name="T15" fmla="*/ 161 h 246"/>
                  <a:gd name="T16" fmla="*/ 620 w 2005"/>
                  <a:gd name="T17" fmla="*/ 183 h 246"/>
                  <a:gd name="T18" fmla="*/ 421 w 2005"/>
                  <a:gd name="T19" fmla="*/ 203 h 246"/>
                  <a:gd name="T20" fmla="*/ 220 w 2005"/>
                  <a:gd name="T21" fmla="*/ 224 h 246"/>
                  <a:gd name="T22" fmla="*/ 19 w 2005"/>
                  <a:gd name="T23" fmla="*/ 246 h 246"/>
                  <a:gd name="T24" fmla="*/ 17 w 2005"/>
                  <a:gd name="T25" fmla="*/ 242 h 246"/>
                  <a:gd name="T26" fmla="*/ 15 w 2005"/>
                  <a:gd name="T27" fmla="*/ 239 h 246"/>
                  <a:gd name="T28" fmla="*/ 12 w 2005"/>
                  <a:gd name="T29" fmla="*/ 235 h 246"/>
                  <a:gd name="T30" fmla="*/ 10 w 2005"/>
                  <a:gd name="T31" fmla="*/ 232 h 246"/>
                  <a:gd name="T32" fmla="*/ 5 w 2005"/>
                  <a:gd name="T33" fmla="*/ 229 h 246"/>
                  <a:gd name="T34" fmla="*/ 2 w 2005"/>
                  <a:gd name="T35" fmla="*/ 224 h 246"/>
                  <a:gd name="T36" fmla="*/ 2 w 2005"/>
                  <a:gd name="T37" fmla="*/ 221 h 246"/>
                  <a:gd name="T38" fmla="*/ 0 w 2005"/>
                  <a:gd name="T39" fmla="*/ 217 h 246"/>
                  <a:gd name="T40" fmla="*/ 0 w 2005"/>
                  <a:gd name="T41" fmla="*/ 213 h 246"/>
                  <a:gd name="T42" fmla="*/ 2 w 2005"/>
                  <a:gd name="T43" fmla="*/ 208 h 246"/>
                  <a:gd name="T44" fmla="*/ 159 w 2005"/>
                  <a:gd name="T45" fmla="*/ 183 h 246"/>
                  <a:gd name="T46" fmla="*/ 319 w 2005"/>
                  <a:gd name="T47" fmla="*/ 161 h 246"/>
                  <a:gd name="T48" fmla="*/ 480 w 2005"/>
                  <a:gd name="T49" fmla="*/ 141 h 246"/>
                  <a:gd name="T50" fmla="*/ 642 w 2005"/>
                  <a:gd name="T51" fmla="*/ 121 h 246"/>
                  <a:gd name="T52" fmla="*/ 806 w 2005"/>
                  <a:gd name="T53" fmla="*/ 104 h 246"/>
                  <a:gd name="T54" fmla="*/ 970 w 2005"/>
                  <a:gd name="T55" fmla="*/ 87 h 246"/>
                  <a:gd name="T56" fmla="*/ 1135 w 2005"/>
                  <a:gd name="T57" fmla="*/ 71 h 246"/>
                  <a:gd name="T58" fmla="*/ 1301 w 2005"/>
                  <a:gd name="T59" fmla="*/ 54 h 246"/>
                  <a:gd name="T60" fmla="*/ 1468 w 2005"/>
                  <a:gd name="T61" fmla="*/ 38 h 246"/>
                  <a:gd name="T62" fmla="*/ 1635 w 2005"/>
                  <a:gd name="T63" fmla="*/ 19 h 246"/>
                  <a:gd name="T64" fmla="*/ 1667 w 2005"/>
                  <a:gd name="T65" fmla="*/ 17 h 246"/>
                  <a:gd name="T66" fmla="*/ 1698 w 2005"/>
                  <a:gd name="T67" fmla="*/ 15 h 246"/>
                  <a:gd name="T68" fmla="*/ 1735 w 2005"/>
                  <a:gd name="T69" fmla="*/ 11 h 246"/>
                  <a:gd name="T70" fmla="*/ 1772 w 2005"/>
                  <a:gd name="T71" fmla="*/ 9 h 246"/>
                  <a:gd name="T72" fmla="*/ 1811 w 2005"/>
                  <a:gd name="T73" fmla="*/ 6 h 246"/>
                  <a:gd name="T74" fmla="*/ 1850 w 2005"/>
                  <a:gd name="T75" fmla="*/ 3 h 246"/>
                  <a:gd name="T76" fmla="*/ 1887 w 2005"/>
                  <a:gd name="T77" fmla="*/ 1 h 246"/>
                  <a:gd name="T78" fmla="*/ 1926 w 2005"/>
                  <a:gd name="T79" fmla="*/ 0 h 246"/>
                  <a:gd name="T80" fmla="*/ 1963 w 2005"/>
                  <a:gd name="T81" fmla="*/ 0 h 246"/>
                  <a:gd name="T82" fmla="*/ 1997 w 2005"/>
                  <a:gd name="T83" fmla="*/ 2 h 246"/>
                  <a:gd name="T84" fmla="*/ 2005 w 2005"/>
                  <a:gd name="T85" fmla="*/ 23 h 246"/>
                  <a:gd name="T86" fmla="*/ 2005 w 2005"/>
                  <a:gd name="T87" fmla="*/ 23 h 2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005" h="246">
                    <a:moveTo>
                      <a:pt x="2005" y="23"/>
                    </a:moveTo>
                    <a:lnTo>
                      <a:pt x="2005" y="34"/>
                    </a:lnTo>
                    <a:lnTo>
                      <a:pt x="1809" y="56"/>
                    </a:lnTo>
                    <a:lnTo>
                      <a:pt x="1610" y="77"/>
                    </a:lnTo>
                    <a:lnTo>
                      <a:pt x="1412" y="98"/>
                    </a:lnTo>
                    <a:lnTo>
                      <a:pt x="1216" y="119"/>
                    </a:lnTo>
                    <a:lnTo>
                      <a:pt x="1017" y="141"/>
                    </a:lnTo>
                    <a:lnTo>
                      <a:pt x="819" y="161"/>
                    </a:lnTo>
                    <a:lnTo>
                      <a:pt x="620" y="183"/>
                    </a:lnTo>
                    <a:lnTo>
                      <a:pt x="421" y="203"/>
                    </a:lnTo>
                    <a:lnTo>
                      <a:pt x="220" y="224"/>
                    </a:lnTo>
                    <a:lnTo>
                      <a:pt x="19" y="246"/>
                    </a:lnTo>
                    <a:lnTo>
                      <a:pt x="17" y="242"/>
                    </a:lnTo>
                    <a:lnTo>
                      <a:pt x="15" y="239"/>
                    </a:lnTo>
                    <a:lnTo>
                      <a:pt x="12" y="235"/>
                    </a:lnTo>
                    <a:lnTo>
                      <a:pt x="10" y="232"/>
                    </a:lnTo>
                    <a:lnTo>
                      <a:pt x="5" y="229"/>
                    </a:lnTo>
                    <a:lnTo>
                      <a:pt x="2" y="224"/>
                    </a:lnTo>
                    <a:lnTo>
                      <a:pt x="2" y="221"/>
                    </a:lnTo>
                    <a:lnTo>
                      <a:pt x="0" y="217"/>
                    </a:lnTo>
                    <a:lnTo>
                      <a:pt x="0" y="213"/>
                    </a:lnTo>
                    <a:lnTo>
                      <a:pt x="2" y="208"/>
                    </a:lnTo>
                    <a:lnTo>
                      <a:pt x="159" y="183"/>
                    </a:lnTo>
                    <a:lnTo>
                      <a:pt x="319" y="161"/>
                    </a:lnTo>
                    <a:lnTo>
                      <a:pt x="480" y="141"/>
                    </a:lnTo>
                    <a:lnTo>
                      <a:pt x="642" y="121"/>
                    </a:lnTo>
                    <a:lnTo>
                      <a:pt x="806" y="104"/>
                    </a:lnTo>
                    <a:lnTo>
                      <a:pt x="970" y="87"/>
                    </a:lnTo>
                    <a:lnTo>
                      <a:pt x="1135" y="71"/>
                    </a:lnTo>
                    <a:lnTo>
                      <a:pt x="1301" y="54"/>
                    </a:lnTo>
                    <a:lnTo>
                      <a:pt x="1468" y="38"/>
                    </a:lnTo>
                    <a:lnTo>
                      <a:pt x="1635" y="19"/>
                    </a:lnTo>
                    <a:lnTo>
                      <a:pt x="1667" y="17"/>
                    </a:lnTo>
                    <a:lnTo>
                      <a:pt x="1698" y="15"/>
                    </a:lnTo>
                    <a:lnTo>
                      <a:pt x="1735" y="11"/>
                    </a:lnTo>
                    <a:lnTo>
                      <a:pt x="1772" y="9"/>
                    </a:lnTo>
                    <a:lnTo>
                      <a:pt x="1811" y="6"/>
                    </a:lnTo>
                    <a:lnTo>
                      <a:pt x="1850" y="3"/>
                    </a:lnTo>
                    <a:lnTo>
                      <a:pt x="1887" y="1"/>
                    </a:lnTo>
                    <a:lnTo>
                      <a:pt x="1926" y="0"/>
                    </a:lnTo>
                    <a:lnTo>
                      <a:pt x="1963" y="0"/>
                    </a:lnTo>
                    <a:lnTo>
                      <a:pt x="1997" y="2"/>
                    </a:lnTo>
                    <a:lnTo>
                      <a:pt x="2005" y="23"/>
                    </a:lnTo>
                    <a:lnTo>
                      <a:pt x="2005" y="23"/>
                    </a:lnTo>
                    <a:close/>
                  </a:path>
                </a:pathLst>
              </a:custGeom>
              <a:solidFill>
                <a:srgbClr val="FFB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2668" name="Freeform 28"/>
              <p:cNvSpPr>
                <a:spLocks/>
              </p:cNvSpPr>
              <p:nvPr/>
            </p:nvSpPr>
            <p:spPr bwMode="auto">
              <a:xfrm>
                <a:off x="3358" y="349"/>
                <a:ext cx="331" cy="232"/>
              </a:xfrm>
              <a:custGeom>
                <a:avLst/>
                <a:gdLst>
                  <a:gd name="T0" fmla="*/ 204 w 331"/>
                  <a:gd name="T1" fmla="*/ 18 h 232"/>
                  <a:gd name="T2" fmla="*/ 221 w 331"/>
                  <a:gd name="T3" fmla="*/ 30 h 232"/>
                  <a:gd name="T4" fmla="*/ 228 w 331"/>
                  <a:gd name="T5" fmla="*/ 41 h 232"/>
                  <a:gd name="T6" fmla="*/ 231 w 331"/>
                  <a:gd name="T7" fmla="*/ 54 h 232"/>
                  <a:gd name="T8" fmla="*/ 221 w 331"/>
                  <a:gd name="T9" fmla="*/ 66 h 232"/>
                  <a:gd name="T10" fmla="*/ 206 w 331"/>
                  <a:gd name="T11" fmla="*/ 73 h 232"/>
                  <a:gd name="T12" fmla="*/ 191 w 331"/>
                  <a:gd name="T13" fmla="*/ 78 h 232"/>
                  <a:gd name="T14" fmla="*/ 177 w 331"/>
                  <a:gd name="T15" fmla="*/ 81 h 232"/>
                  <a:gd name="T16" fmla="*/ 164 w 331"/>
                  <a:gd name="T17" fmla="*/ 86 h 232"/>
                  <a:gd name="T18" fmla="*/ 155 w 331"/>
                  <a:gd name="T19" fmla="*/ 91 h 232"/>
                  <a:gd name="T20" fmla="*/ 167 w 331"/>
                  <a:gd name="T21" fmla="*/ 97 h 232"/>
                  <a:gd name="T22" fmla="*/ 206 w 331"/>
                  <a:gd name="T23" fmla="*/ 96 h 232"/>
                  <a:gd name="T24" fmla="*/ 250 w 331"/>
                  <a:gd name="T25" fmla="*/ 95 h 232"/>
                  <a:gd name="T26" fmla="*/ 289 w 331"/>
                  <a:gd name="T27" fmla="*/ 98 h 232"/>
                  <a:gd name="T28" fmla="*/ 319 w 331"/>
                  <a:gd name="T29" fmla="*/ 112 h 232"/>
                  <a:gd name="T30" fmla="*/ 331 w 331"/>
                  <a:gd name="T31" fmla="*/ 136 h 232"/>
                  <a:gd name="T32" fmla="*/ 329 w 331"/>
                  <a:gd name="T33" fmla="*/ 155 h 232"/>
                  <a:gd name="T34" fmla="*/ 319 w 331"/>
                  <a:gd name="T35" fmla="*/ 175 h 232"/>
                  <a:gd name="T36" fmla="*/ 302 w 331"/>
                  <a:gd name="T37" fmla="*/ 192 h 232"/>
                  <a:gd name="T38" fmla="*/ 280 w 331"/>
                  <a:gd name="T39" fmla="*/ 208 h 232"/>
                  <a:gd name="T40" fmla="*/ 255 w 331"/>
                  <a:gd name="T41" fmla="*/ 218 h 232"/>
                  <a:gd name="T42" fmla="*/ 238 w 331"/>
                  <a:gd name="T43" fmla="*/ 223 h 232"/>
                  <a:gd name="T44" fmla="*/ 218 w 331"/>
                  <a:gd name="T45" fmla="*/ 226 h 232"/>
                  <a:gd name="T46" fmla="*/ 199 w 331"/>
                  <a:gd name="T47" fmla="*/ 229 h 232"/>
                  <a:gd name="T48" fmla="*/ 179 w 331"/>
                  <a:gd name="T49" fmla="*/ 231 h 232"/>
                  <a:gd name="T50" fmla="*/ 167 w 331"/>
                  <a:gd name="T51" fmla="*/ 207 h 232"/>
                  <a:gd name="T52" fmla="*/ 150 w 331"/>
                  <a:gd name="T53" fmla="*/ 159 h 232"/>
                  <a:gd name="T54" fmla="*/ 118 w 331"/>
                  <a:gd name="T55" fmla="*/ 114 h 232"/>
                  <a:gd name="T56" fmla="*/ 76 w 331"/>
                  <a:gd name="T57" fmla="*/ 71 h 232"/>
                  <a:gd name="T58" fmla="*/ 27 w 331"/>
                  <a:gd name="T59" fmla="*/ 30 h 232"/>
                  <a:gd name="T60" fmla="*/ 17 w 331"/>
                  <a:gd name="T61" fmla="*/ 6 h 232"/>
                  <a:gd name="T62" fmla="*/ 57 w 331"/>
                  <a:gd name="T63" fmla="*/ 1 h 232"/>
                  <a:gd name="T64" fmla="*/ 101 w 331"/>
                  <a:gd name="T65" fmla="*/ 0 h 232"/>
                  <a:gd name="T66" fmla="*/ 142 w 331"/>
                  <a:gd name="T67" fmla="*/ 1 h 232"/>
                  <a:gd name="T68" fmla="*/ 179 w 331"/>
                  <a:gd name="T69" fmla="*/ 8 h 232"/>
                  <a:gd name="T70" fmla="*/ 194 w 331"/>
                  <a:gd name="T71" fmla="*/ 13 h 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31" h="232">
                    <a:moveTo>
                      <a:pt x="194" y="13"/>
                    </a:moveTo>
                    <a:lnTo>
                      <a:pt x="204" y="18"/>
                    </a:lnTo>
                    <a:lnTo>
                      <a:pt x="213" y="23"/>
                    </a:lnTo>
                    <a:lnTo>
                      <a:pt x="221" y="30"/>
                    </a:lnTo>
                    <a:lnTo>
                      <a:pt x="226" y="35"/>
                    </a:lnTo>
                    <a:lnTo>
                      <a:pt x="228" y="41"/>
                    </a:lnTo>
                    <a:lnTo>
                      <a:pt x="231" y="48"/>
                    </a:lnTo>
                    <a:lnTo>
                      <a:pt x="231" y="54"/>
                    </a:lnTo>
                    <a:lnTo>
                      <a:pt x="228" y="61"/>
                    </a:lnTo>
                    <a:lnTo>
                      <a:pt x="221" y="66"/>
                    </a:lnTo>
                    <a:lnTo>
                      <a:pt x="213" y="71"/>
                    </a:lnTo>
                    <a:lnTo>
                      <a:pt x="206" y="73"/>
                    </a:lnTo>
                    <a:lnTo>
                      <a:pt x="199" y="75"/>
                    </a:lnTo>
                    <a:lnTo>
                      <a:pt x="191" y="78"/>
                    </a:lnTo>
                    <a:lnTo>
                      <a:pt x="184" y="80"/>
                    </a:lnTo>
                    <a:lnTo>
                      <a:pt x="177" y="81"/>
                    </a:lnTo>
                    <a:lnTo>
                      <a:pt x="169" y="83"/>
                    </a:lnTo>
                    <a:lnTo>
                      <a:pt x="164" y="86"/>
                    </a:lnTo>
                    <a:lnTo>
                      <a:pt x="157" y="88"/>
                    </a:lnTo>
                    <a:lnTo>
                      <a:pt x="155" y="91"/>
                    </a:lnTo>
                    <a:lnTo>
                      <a:pt x="150" y="95"/>
                    </a:lnTo>
                    <a:lnTo>
                      <a:pt x="167" y="97"/>
                    </a:lnTo>
                    <a:lnTo>
                      <a:pt x="187" y="97"/>
                    </a:lnTo>
                    <a:lnTo>
                      <a:pt x="206" y="96"/>
                    </a:lnTo>
                    <a:lnTo>
                      <a:pt x="228" y="95"/>
                    </a:lnTo>
                    <a:lnTo>
                      <a:pt x="250" y="95"/>
                    </a:lnTo>
                    <a:lnTo>
                      <a:pt x="270" y="95"/>
                    </a:lnTo>
                    <a:lnTo>
                      <a:pt x="289" y="98"/>
                    </a:lnTo>
                    <a:lnTo>
                      <a:pt x="307" y="103"/>
                    </a:lnTo>
                    <a:lnTo>
                      <a:pt x="319" y="112"/>
                    </a:lnTo>
                    <a:lnTo>
                      <a:pt x="326" y="125"/>
                    </a:lnTo>
                    <a:lnTo>
                      <a:pt x="331" y="136"/>
                    </a:lnTo>
                    <a:lnTo>
                      <a:pt x="331" y="146"/>
                    </a:lnTo>
                    <a:lnTo>
                      <a:pt x="329" y="155"/>
                    </a:lnTo>
                    <a:lnTo>
                      <a:pt x="326" y="166"/>
                    </a:lnTo>
                    <a:lnTo>
                      <a:pt x="319" y="175"/>
                    </a:lnTo>
                    <a:lnTo>
                      <a:pt x="312" y="183"/>
                    </a:lnTo>
                    <a:lnTo>
                      <a:pt x="302" y="192"/>
                    </a:lnTo>
                    <a:lnTo>
                      <a:pt x="292" y="200"/>
                    </a:lnTo>
                    <a:lnTo>
                      <a:pt x="280" y="208"/>
                    </a:lnTo>
                    <a:lnTo>
                      <a:pt x="265" y="215"/>
                    </a:lnTo>
                    <a:lnTo>
                      <a:pt x="255" y="218"/>
                    </a:lnTo>
                    <a:lnTo>
                      <a:pt x="248" y="222"/>
                    </a:lnTo>
                    <a:lnTo>
                      <a:pt x="238" y="223"/>
                    </a:lnTo>
                    <a:lnTo>
                      <a:pt x="228" y="225"/>
                    </a:lnTo>
                    <a:lnTo>
                      <a:pt x="218" y="226"/>
                    </a:lnTo>
                    <a:lnTo>
                      <a:pt x="209" y="227"/>
                    </a:lnTo>
                    <a:lnTo>
                      <a:pt x="199" y="229"/>
                    </a:lnTo>
                    <a:lnTo>
                      <a:pt x="189" y="230"/>
                    </a:lnTo>
                    <a:lnTo>
                      <a:pt x="179" y="231"/>
                    </a:lnTo>
                    <a:lnTo>
                      <a:pt x="169" y="232"/>
                    </a:lnTo>
                    <a:lnTo>
                      <a:pt x="167" y="207"/>
                    </a:lnTo>
                    <a:lnTo>
                      <a:pt x="160" y="183"/>
                    </a:lnTo>
                    <a:lnTo>
                      <a:pt x="150" y="159"/>
                    </a:lnTo>
                    <a:lnTo>
                      <a:pt x="135" y="136"/>
                    </a:lnTo>
                    <a:lnTo>
                      <a:pt x="118" y="114"/>
                    </a:lnTo>
                    <a:lnTo>
                      <a:pt x="98" y="93"/>
                    </a:lnTo>
                    <a:lnTo>
                      <a:pt x="76" y="71"/>
                    </a:lnTo>
                    <a:lnTo>
                      <a:pt x="52" y="50"/>
                    </a:lnTo>
                    <a:lnTo>
                      <a:pt x="27" y="30"/>
                    </a:lnTo>
                    <a:lnTo>
                      <a:pt x="0" y="9"/>
                    </a:lnTo>
                    <a:lnTo>
                      <a:pt x="17" y="6"/>
                    </a:lnTo>
                    <a:lnTo>
                      <a:pt x="37" y="3"/>
                    </a:lnTo>
                    <a:lnTo>
                      <a:pt x="57" y="1"/>
                    </a:lnTo>
                    <a:lnTo>
                      <a:pt x="79" y="0"/>
                    </a:lnTo>
                    <a:lnTo>
                      <a:pt x="101" y="0"/>
                    </a:lnTo>
                    <a:lnTo>
                      <a:pt x="120" y="0"/>
                    </a:lnTo>
                    <a:lnTo>
                      <a:pt x="142" y="1"/>
                    </a:lnTo>
                    <a:lnTo>
                      <a:pt x="162" y="5"/>
                    </a:lnTo>
                    <a:lnTo>
                      <a:pt x="179" y="8"/>
                    </a:lnTo>
                    <a:lnTo>
                      <a:pt x="194" y="13"/>
                    </a:lnTo>
                    <a:lnTo>
                      <a:pt x="194" y="13"/>
                    </a:ln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2669" name="Freeform 29"/>
              <p:cNvSpPr>
                <a:spLocks/>
              </p:cNvSpPr>
              <p:nvPr/>
            </p:nvSpPr>
            <p:spPr bwMode="auto">
              <a:xfrm>
                <a:off x="2405" y="362"/>
                <a:ext cx="1095" cy="609"/>
              </a:xfrm>
              <a:custGeom>
                <a:avLst/>
                <a:gdLst>
                  <a:gd name="T0" fmla="*/ 1059 w 1095"/>
                  <a:gd name="T1" fmla="*/ 118 h 609"/>
                  <a:gd name="T2" fmla="*/ 1095 w 1095"/>
                  <a:gd name="T3" fmla="*/ 205 h 609"/>
                  <a:gd name="T4" fmla="*/ 1078 w 1095"/>
                  <a:gd name="T5" fmla="*/ 293 h 609"/>
                  <a:gd name="T6" fmla="*/ 1022 w 1095"/>
                  <a:gd name="T7" fmla="*/ 379 h 609"/>
                  <a:gd name="T8" fmla="*/ 943 w 1095"/>
                  <a:gd name="T9" fmla="*/ 460 h 609"/>
                  <a:gd name="T10" fmla="*/ 870 w 1095"/>
                  <a:gd name="T11" fmla="*/ 516 h 609"/>
                  <a:gd name="T12" fmla="*/ 796 w 1095"/>
                  <a:gd name="T13" fmla="*/ 552 h 609"/>
                  <a:gd name="T14" fmla="*/ 713 w 1095"/>
                  <a:gd name="T15" fmla="*/ 582 h 609"/>
                  <a:gd name="T16" fmla="*/ 622 w 1095"/>
                  <a:gd name="T17" fmla="*/ 603 h 609"/>
                  <a:gd name="T18" fmla="*/ 522 w 1095"/>
                  <a:gd name="T19" fmla="*/ 609 h 609"/>
                  <a:gd name="T20" fmla="*/ 402 w 1095"/>
                  <a:gd name="T21" fmla="*/ 596 h 609"/>
                  <a:gd name="T22" fmla="*/ 284 w 1095"/>
                  <a:gd name="T23" fmla="*/ 568 h 609"/>
                  <a:gd name="T24" fmla="*/ 184 w 1095"/>
                  <a:gd name="T25" fmla="*/ 524 h 609"/>
                  <a:gd name="T26" fmla="*/ 103 w 1095"/>
                  <a:gd name="T27" fmla="*/ 473 h 609"/>
                  <a:gd name="T28" fmla="*/ 41 w 1095"/>
                  <a:gd name="T29" fmla="*/ 417 h 609"/>
                  <a:gd name="T30" fmla="*/ 5 w 1095"/>
                  <a:gd name="T31" fmla="*/ 355 h 609"/>
                  <a:gd name="T32" fmla="*/ 0 w 1095"/>
                  <a:gd name="T33" fmla="*/ 292 h 609"/>
                  <a:gd name="T34" fmla="*/ 17 w 1095"/>
                  <a:gd name="T35" fmla="*/ 230 h 609"/>
                  <a:gd name="T36" fmla="*/ 54 w 1095"/>
                  <a:gd name="T37" fmla="*/ 171 h 609"/>
                  <a:gd name="T38" fmla="*/ 100 w 1095"/>
                  <a:gd name="T39" fmla="*/ 115 h 609"/>
                  <a:gd name="T40" fmla="*/ 139 w 1095"/>
                  <a:gd name="T41" fmla="*/ 84 h 609"/>
                  <a:gd name="T42" fmla="*/ 166 w 1095"/>
                  <a:gd name="T43" fmla="*/ 78 h 609"/>
                  <a:gd name="T44" fmla="*/ 191 w 1095"/>
                  <a:gd name="T45" fmla="*/ 73 h 609"/>
                  <a:gd name="T46" fmla="*/ 215 w 1095"/>
                  <a:gd name="T47" fmla="*/ 70 h 609"/>
                  <a:gd name="T48" fmla="*/ 242 w 1095"/>
                  <a:gd name="T49" fmla="*/ 73 h 609"/>
                  <a:gd name="T50" fmla="*/ 247 w 1095"/>
                  <a:gd name="T51" fmla="*/ 76 h 609"/>
                  <a:gd name="T52" fmla="*/ 230 w 1095"/>
                  <a:gd name="T53" fmla="*/ 80 h 609"/>
                  <a:gd name="T54" fmla="*/ 215 w 1095"/>
                  <a:gd name="T55" fmla="*/ 85 h 609"/>
                  <a:gd name="T56" fmla="*/ 201 w 1095"/>
                  <a:gd name="T57" fmla="*/ 92 h 609"/>
                  <a:gd name="T58" fmla="*/ 189 w 1095"/>
                  <a:gd name="T59" fmla="*/ 100 h 609"/>
                  <a:gd name="T60" fmla="*/ 184 w 1095"/>
                  <a:gd name="T61" fmla="*/ 116 h 609"/>
                  <a:gd name="T62" fmla="*/ 220 w 1095"/>
                  <a:gd name="T63" fmla="*/ 109 h 609"/>
                  <a:gd name="T64" fmla="*/ 262 w 1095"/>
                  <a:gd name="T65" fmla="*/ 100 h 609"/>
                  <a:gd name="T66" fmla="*/ 304 w 1095"/>
                  <a:gd name="T67" fmla="*/ 92 h 609"/>
                  <a:gd name="T68" fmla="*/ 350 w 1095"/>
                  <a:gd name="T69" fmla="*/ 90 h 609"/>
                  <a:gd name="T70" fmla="*/ 397 w 1095"/>
                  <a:gd name="T71" fmla="*/ 96 h 609"/>
                  <a:gd name="T72" fmla="*/ 407 w 1095"/>
                  <a:gd name="T73" fmla="*/ 90 h 609"/>
                  <a:gd name="T74" fmla="*/ 409 w 1095"/>
                  <a:gd name="T75" fmla="*/ 84 h 609"/>
                  <a:gd name="T76" fmla="*/ 407 w 1095"/>
                  <a:gd name="T77" fmla="*/ 78 h 609"/>
                  <a:gd name="T78" fmla="*/ 402 w 1095"/>
                  <a:gd name="T79" fmla="*/ 73 h 609"/>
                  <a:gd name="T80" fmla="*/ 397 w 1095"/>
                  <a:gd name="T81" fmla="*/ 67 h 609"/>
                  <a:gd name="T82" fmla="*/ 392 w 1095"/>
                  <a:gd name="T83" fmla="*/ 67 h 609"/>
                  <a:gd name="T84" fmla="*/ 387 w 1095"/>
                  <a:gd name="T85" fmla="*/ 67 h 609"/>
                  <a:gd name="T86" fmla="*/ 380 w 1095"/>
                  <a:gd name="T87" fmla="*/ 66 h 609"/>
                  <a:gd name="T88" fmla="*/ 375 w 1095"/>
                  <a:gd name="T89" fmla="*/ 65 h 609"/>
                  <a:gd name="T90" fmla="*/ 372 w 1095"/>
                  <a:gd name="T91" fmla="*/ 61 h 609"/>
                  <a:gd name="T92" fmla="*/ 426 w 1095"/>
                  <a:gd name="T93" fmla="*/ 52 h 609"/>
                  <a:gd name="T94" fmla="*/ 537 w 1095"/>
                  <a:gd name="T95" fmla="*/ 42 h 609"/>
                  <a:gd name="T96" fmla="*/ 647 w 1095"/>
                  <a:gd name="T97" fmla="*/ 29 h 609"/>
                  <a:gd name="T98" fmla="*/ 755 w 1095"/>
                  <a:gd name="T99" fmla="*/ 18 h 609"/>
                  <a:gd name="T100" fmla="*/ 865 w 1095"/>
                  <a:gd name="T101" fmla="*/ 6 h 609"/>
                  <a:gd name="T102" fmla="*/ 1015 w 1095"/>
                  <a:gd name="T103" fmla="*/ 75 h 6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95" h="609">
                    <a:moveTo>
                      <a:pt x="1015" y="75"/>
                    </a:moveTo>
                    <a:lnTo>
                      <a:pt x="1059" y="118"/>
                    </a:lnTo>
                    <a:lnTo>
                      <a:pt x="1083" y="162"/>
                    </a:lnTo>
                    <a:lnTo>
                      <a:pt x="1095" y="205"/>
                    </a:lnTo>
                    <a:lnTo>
                      <a:pt x="1091" y="249"/>
                    </a:lnTo>
                    <a:lnTo>
                      <a:pt x="1078" y="293"/>
                    </a:lnTo>
                    <a:lnTo>
                      <a:pt x="1054" y="337"/>
                    </a:lnTo>
                    <a:lnTo>
                      <a:pt x="1022" y="379"/>
                    </a:lnTo>
                    <a:lnTo>
                      <a:pt x="985" y="420"/>
                    </a:lnTo>
                    <a:lnTo>
                      <a:pt x="943" y="460"/>
                    </a:lnTo>
                    <a:lnTo>
                      <a:pt x="902" y="499"/>
                    </a:lnTo>
                    <a:lnTo>
                      <a:pt x="870" y="516"/>
                    </a:lnTo>
                    <a:lnTo>
                      <a:pt x="833" y="534"/>
                    </a:lnTo>
                    <a:lnTo>
                      <a:pt x="796" y="552"/>
                    </a:lnTo>
                    <a:lnTo>
                      <a:pt x="757" y="568"/>
                    </a:lnTo>
                    <a:lnTo>
                      <a:pt x="713" y="582"/>
                    </a:lnTo>
                    <a:lnTo>
                      <a:pt x="669" y="594"/>
                    </a:lnTo>
                    <a:lnTo>
                      <a:pt x="622" y="603"/>
                    </a:lnTo>
                    <a:lnTo>
                      <a:pt x="571" y="609"/>
                    </a:lnTo>
                    <a:lnTo>
                      <a:pt x="522" y="609"/>
                    </a:lnTo>
                    <a:lnTo>
                      <a:pt x="468" y="605"/>
                    </a:lnTo>
                    <a:lnTo>
                      <a:pt x="402" y="596"/>
                    </a:lnTo>
                    <a:lnTo>
                      <a:pt x="340" y="584"/>
                    </a:lnTo>
                    <a:lnTo>
                      <a:pt x="284" y="568"/>
                    </a:lnTo>
                    <a:lnTo>
                      <a:pt x="233" y="547"/>
                    </a:lnTo>
                    <a:lnTo>
                      <a:pt x="184" y="524"/>
                    </a:lnTo>
                    <a:lnTo>
                      <a:pt x="142" y="500"/>
                    </a:lnTo>
                    <a:lnTo>
                      <a:pt x="103" y="473"/>
                    </a:lnTo>
                    <a:lnTo>
                      <a:pt x="71" y="445"/>
                    </a:lnTo>
                    <a:lnTo>
                      <a:pt x="41" y="417"/>
                    </a:lnTo>
                    <a:lnTo>
                      <a:pt x="19" y="387"/>
                    </a:lnTo>
                    <a:lnTo>
                      <a:pt x="5" y="355"/>
                    </a:lnTo>
                    <a:lnTo>
                      <a:pt x="0" y="323"/>
                    </a:lnTo>
                    <a:lnTo>
                      <a:pt x="0" y="292"/>
                    </a:lnTo>
                    <a:lnTo>
                      <a:pt x="5" y="261"/>
                    </a:lnTo>
                    <a:lnTo>
                      <a:pt x="17" y="230"/>
                    </a:lnTo>
                    <a:lnTo>
                      <a:pt x="34" y="201"/>
                    </a:lnTo>
                    <a:lnTo>
                      <a:pt x="54" y="171"/>
                    </a:lnTo>
                    <a:lnTo>
                      <a:pt x="76" y="142"/>
                    </a:lnTo>
                    <a:lnTo>
                      <a:pt x="100" y="115"/>
                    </a:lnTo>
                    <a:lnTo>
                      <a:pt x="125" y="88"/>
                    </a:lnTo>
                    <a:lnTo>
                      <a:pt x="139" y="84"/>
                    </a:lnTo>
                    <a:lnTo>
                      <a:pt x="154" y="82"/>
                    </a:lnTo>
                    <a:lnTo>
                      <a:pt x="166" y="78"/>
                    </a:lnTo>
                    <a:lnTo>
                      <a:pt x="179" y="76"/>
                    </a:lnTo>
                    <a:lnTo>
                      <a:pt x="191" y="73"/>
                    </a:lnTo>
                    <a:lnTo>
                      <a:pt x="203" y="72"/>
                    </a:lnTo>
                    <a:lnTo>
                      <a:pt x="215" y="70"/>
                    </a:lnTo>
                    <a:lnTo>
                      <a:pt x="230" y="70"/>
                    </a:lnTo>
                    <a:lnTo>
                      <a:pt x="242" y="73"/>
                    </a:lnTo>
                    <a:lnTo>
                      <a:pt x="257" y="75"/>
                    </a:lnTo>
                    <a:lnTo>
                      <a:pt x="247" y="76"/>
                    </a:lnTo>
                    <a:lnTo>
                      <a:pt x="240" y="77"/>
                    </a:lnTo>
                    <a:lnTo>
                      <a:pt x="230" y="80"/>
                    </a:lnTo>
                    <a:lnTo>
                      <a:pt x="223" y="82"/>
                    </a:lnTo>
                    <a:lnTo>
                      <a:pt x="215" y="85"/>
                    </a:lnTo>
                    <a:lnTo>
                      <a:pt x="208" y="89"/>
                    </a:lnTo>
                    <a:lnTo>
                      <a:pt x="201" y="92"/>
                    </a:lnTo>
                    <a:lnTo>
                      <a:pt x="196" y="96"/>
                    </a:lnTo>
                    <a:lnTo>
                      <a:pt x="189" y="100"/>
                    </a:lnTo>
                    <a:lnTo>
                      <a:pt x="184" y="102"/>
                    </a:lnTo>
                    <a:lnTo>
                      <a:pt x="184" y="116"/>
                    </a:lnTo>
                    <a:lnTo>
                      <a:pt x="203" y="114"/>
                    </a:lnTo>
                    <a:lnTo>
                      <a:pt x="220" y="109"/>
                    </a:lnTo>
                    <a:lnTo>
                      <a:pt x="242" y="105"/>
                    </a:lnTo>
                    <a:lnTo>
                      <a:pt x="262" y="100"/>
                    </a:lnTo>
                    <a:lnTo>
                      <a:pt x="284" y="96"/>
                    </a:lnTo>
                    <a:lnTo>
                      <a:pt x="304" y="92"/>
                    </a:lnTo>
                    <a:lnTo>
                      <a:pt x="328" y="91"/>
                    </a:lnTo>
                    <a:lnTo>
                      <a:pt x="350" y="90"/>
                    </a:lnTo>
                    <a:lnTo>
                      <a:pt x="375" y="92"/>
                    </a:lnTo>
                    <a:lnTo>
                      <a:pt x="397" y="96"/>
                    </a:lnTo>
                    <a:lnTo>
                      <a:pt x="404" y="93"/>
                    </a:lnTo>
                    <a:lnTo>
                      <a:pt x="407" y="90"/>
                    </a:lnTo>
                    <a:lnTo>
                      <a:pt x="409" y="88"/>
                    </a:lnTo>
                    <a:lnTo>
                      <a:pt x="409" y="84"/>
                    </a:lnTo>
                    <a:lnTo>
                      <a:pt x="409" y="82"/>
                    </a:lnTo>
                    <a:lnTo>
                      <a:pt x="407" y="78"/>
                    </a:lnTo>
                    <a:lnTo>
                      <a:pt x="404" y="76"/>
                    </a:lnTo>
                    <a:lnTo>
                      <a:pt x="402" y="73"/>
                    </a:lnTo>
                    <a:lnTo>
                      <a:pt x="399" y="70"/>
                    </a:lnTo>
                    <a:lnTo>
                      <a:pt x="397" y="67"/>
                    </a:lnTo>
                    <a:lnTo>
                      <a:pt x="394" y="67"/>
                    </a:lnTo>
                    <a:lnTo>
                      <a:pt x="392" y="67"/>
                    </a:lnTo>
                    <a:lnTo>
                      <a:pt x="390" y="67"/>
                    </a:lnTo>
                    <a:lnTo>
                      <a:pt x="387" y="67"/>
                    </a:lnTo>
                    <a:lnTo>
                      <a:pt x="385" y="66"/>
                    </a:lnTo>
                    <a:lnTo>
                      <a:pt x="380" y="66"/>
                    </a:lnTo>
                    <a:lnTo>
                      <a:pt x="377" y="65"/>
                    </a:lnTo>
                    <a:lnTo>
                      <a:pt x="375" y="65"/>
                    </a:lnTo>
                    <a:lnTo>
                      <a:pt x="372" y="64"/>
                    </a:lnTo>
                    <a:lnTo>
                      <a:pt x="372" y="61"/>
                    </a:lnTo>
                    <a:lnTo>
                      <a:pt x="372" y="58"/>
                    </a:lnTo>
                    <a:lnTo>
                      <a:pt x="426" y="52"/>
                    </a:lnTo>
                    <a:lnTo>
                      <a:pt x="483" y="46"/>
                    </a:lnTo>
                    <a:lnTo>
                      <a:pt x="537" y="42"/>
                    </a:lnTo>
                    <a:lnTo>
                      <a:pt x="590" y="36"/>
                    </a:lnTo>
                    <a:lnTo>
                      <a:pt x="647" y="29"/>
                    </a:lnTo>
                    <a:lnTo>
                      <a:pt x="701" y="24"/>
                    </a:lnTo>
                    <a:lnTo>
                      <a:pt x="755" y="18"/>
                    </a:lnTo>
                    <a:lnTo>
                      <a:pt x="811" y="12"/>
                    </a:lnTo>
                    <a:lnTo>
                      <a:pt x="865" y="6"/>
                    </a:lnTo>
                    <a:lnTo>
                      <a:pt x="919" y="0"/>
                    </a:lnTo>
                    <a:lnTo>
                      <a:pt x="1015" y="75"/>
                    </a:lnTo>
                    <a:lnTo>
                      <a:pt x="1015" y="75"/>
                    </a:lnTo>
                    <a:close/>
                  </a:path>
                </a:pathLst>
              </a:custGeom>
              <a:solidFill>
                <a:srgbClr val="E2FF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2670" name="Freeform 30"/>
              <p:cNvSpPr>
                <a:spLocks/>
              </p:cNvSpPr>
              <p:nvPr/>
            </p:nvSpPr>
            <p:spPr bwMode="auto">
              <a:xfrm>
                <a:off x="3049" y="403"/>
                <a:ext cx="238" cy="47"/>
              </a:xfrm>
              <a:custGeom>
                <a:avLst/>
                <a:gdLst>
                  <a:gd name="T0" fmla="*/ 238 w 238"/>
                  <a:gd name="T1" fmla="*/ 34 h 47"/>
                  <a:gd name="T2" fmla="*/ 238 w 238"/>
                  <a:gd name="T3" fmla="*/ 47 h 47"/>
                  <a:gd name="T4" fmla="*/ 216 w 238"/>
                  <a:gd name="T5" fmla="*/ 44 h 47"/>
                  <a:gd name="T6" fmla="*/ 192 w 238"/>
                  <a:gd name="T7" fmla="*/ 41 h 47"/>
                  <a:gd name="T8" fmla="*/ 167 w 238"/>
                  <a:gd name="T9" fmla="*/ 39 h 47"/>
                  <a:gd name="T10" fmla="*/ 143 w 238"/>
                  <a:gd name="T11" fmla="*/ 36 h 47"/>
                  <a:gd name="T12" fmla="*/ 118 w 238"/>
                  <a:gd name="T13" fmla="*/ 35 h 47"/>
                  <a:gd name="T14" fmla="*/ 94 w 238"/>
                  <a:gd name="T15" fmla="*/ 35 h 47"/>
                  <a:gd name="T16" fmla="*/ 69 w 238"/>
                  <a:gd name="T17" fmla="*/ 36 h 47"/>
                  <a:gd name="T18" fmla="*/ 45 w 238"/>
                  <a:gd name="T19" fmla="*/ 37 h 47"/>
                  <a:gd name="T20" fmla="*/ 22 w 238"/>
                  <a:gd name="T21" fmla="*/ 41 h 47"/>
                  <a:gd name="T22" fmla="*/ 0 w 238"/>
                  <a:gd name="T23" fmla="*/ 47 h 47"/>
                  <a:gd name="T24" fmla="*/ 3 w 238"/>
                  <a:gd name="T25" fmla="*/ 40 h 47"/>
                  <a:gd name="T26" fmla="*/ 8 w 238"/>
                  <a:gd name="T27" fmla="*/ 33 h 47"/>
                  <a:gd name="T28" fmla="*/ 15 w 238"/>
                  <a:gd name="T29" fmla="*/ 27 h 47"/>
                  <a:gd name="T30" fmla="*/ 25 w 238"/>
                  <a:gd name="T31" fmla="*/ 23 h 47"/>
                  <a:gd name="T32" fmla="*/ 37 w 238"/>
                  <a:gd name="T33" fmla="*/ 18 h 47"/>
                  <a:gd name="T34" fmla="*/ 49 w 238"/>
                  <a:gd name="T35" fmla="*/ 13 h 47"/>
                  <a:gd name="T36" fmla="*/ 62 w 238"/>
                  <a:gd name="T37" fmla="*/ 10 h 47"/>
                  <a:gd name="T38" fmla="*/ 74 w 238"/>
                  <a:gd name="T39" fmla="*/ 7 h 47"/>
                  <a:gd name="T40" fmla="*/ 89 w 238"/>
                  <a:gd name="T41" fmla="*/ 3 h 47"/>
                  <a:gd name="T42" fmla="*/ 98 w 238"/>
                  <a:gd name="T43" fmla="*/ 0 h 47"/>
                  <a:gd name="T44" fmla="*/ 116 w 238"/>
                  <a:gd name="T45" fmla="*/ 0 h 47"/>
                  <a:gd name="T46" fmla="*/ 133 w 238"/>
                  <a:gd name="T47" fmla="*/ 0 h 47"/>
                  <a:gd name="T48" fmla="*/ 147 w 238"/>
                  <a:gd name="T49" fmla="*/ 1 h 47"/>
                  <a:gd name="T50" fmla="*/ 162 w 238"/>
                  <a:gd name="T51" fmla="*/ 4 h 47"/>
                  <a:gd name="T52" fmla="*/ 177 w 238"/>
                  <a:gd name="T53" fmla="*/ 8 h 47"/>
                  <a:gd name="T54" fmla="*/ 189 w 238"/>
                  <a:gd name="T55" fmla="*/ 12 h 47"/>
                  <a:gd name="T56" fmla="*/ 201 w 238"/>
                  <a:gd name="T57" fmla="*/ 17 h 47"/>
                  <a:gd name="T58" fmla="*/ 214 w 238"/>
                  <a:gd name="T59" fmla="*/ 23 h 47"/>
                  <a:gd name="T60" fmla="*/ 226 w 238"/>
                  <a:gd name="T61" fmla="*/ 28 h 47"/>
                  <a:gd name="T62" fmla="*/ 238 w 238"/>
                  <a:gd name="T63" fmla="*/ 34 h 47"/>
                  <a:gd name="T64" fmla="*/ 238 w 238"/>
                  <a:gd name="T65" fmla="*/ 34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38" h="47">
                    <a:moveTo>
                      <a:pt x="238" y="34"/>
                    </a:moveTo>
                    <a:lnTo>
                      <a:pt x="238" y="47"/>
                    </a:lnTo>
                    <a:lnTo>
                      <a:pt x="216" y="44"/>
                    </a:lnTo>
                    <a:lnTo>
                      <a:pt x="192" y="41"/>
                    </a:lnTo>
                    <a:lnTo>
                      <a:pt x="167" y="39"/>
                    </a:lnTo>
                    <a:lnTo>
                      <a:pt x="143" y="36"/>
                    </a:lnTo>
                    <a:lnTo>
                      <a:pt x="118" y="35"/>
                    </a:lnTo>
                    <a:lnTo>
                      <a:pt x="94" y="35"/>
                    </a:lnTo>
                    <a:lnTo>
                      <a:pt x="69" y="36"/>
                    </a:lnTo>
                    <a:lnTo>
                      <a:pt x="45" y="37"/>
                    </a:lnTo>
                    <a:lnTo>
                      <a:pt x="22" y="41"/>
                    </a:lnTo>
                    <a:lnTo>
                      <a:pt x="0" y="47"/>
                    </a:lnTo>
                    <a:lnTo>
                      <a:pt x="3" y="40"/>
                    </a:lnTo>
                    <a:lnTo>
                      <a:pt x="8" y="33"/>
                    </a:lnTo>
                    <a:lnTo>
                      <a:pt x="15" y="27"/>
                    </a:lnTo>
                    <a:lnTo>
                      <a:pt x="25" y="23"/>
                    </a:lnTo>
                    <a:lnTo>
                      <a:pt x="37" y="18"/>
                    </a:lnTo>
                    <a:lnTo>
                      <a:pt x="49" y="13"/>
                    </a:lnTo>
                    <a:lnTo>
                      <a:pt x="62" y="10"/>
                    </a:lnTo>
                    <a:lnTo>
                      <a:pt x="74" y="7"/>
                    </a:lnTo>
                    <a:lnTo>
                      <a:pt x="89" y="3"/>
                    </a:lnTo>
                    <a:lnTo>
                      <a:pt x="98" y="0"/>
                    </a:lnTo>
                    <a:lnTo>
                      <a:pt x="116" y="0"/>
                    </a:lnTo>
                    <a:lnTo>
                      <a:pt x="133" y="0"/>
                    </a:lnTo>
                    <a:lnTo>
                      <a:pt x="147" y="1"/>
                    </a:lnTo>
                    <a:lnTo>
                      <a:pt x="162" y="4"/>
                    </a:lnTo>
                    <a:lnTo>
                      <a:pt x="177" y="8"/>
                    </a:lnTo>
                    <a:lnTo>
                      <a:pt x="189" y="12"/>
                    </a:lnTo>
                    <a:lnTo>
                      <a:pt x="201" y="17"/>
                    </a:lnTo>
                    <a:lnTo>
                      <a:pt x="214" y="23"/>
                    </a:lnTo>
                    <a:lnTo>
                      <a:pt x="226" y="28"/>
                    </a:lnTo>
                    <a:lnTo>
                      <a:pt x="238" y="34"/>
                    </a:lnTo>
                    <a:lnTo>
                      <a:pt x="238" y="34"/>
                    </a:lnTo>
                    <a:close/>
                  </a:path>
                </a:pathLst>
              </a:custGeom>
              <a:solidFill>
                <a:srgbClr val="0019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2671" name="Freeform 31"/>
              <p:cNvSpPr>
                <a:spLocks/>
              </p:cNvSpPr>
              <p:nvPr/>
            </p:nvSpPr>
            <p:spPr bwMode="auto">
              <a:xfrm>
                <a:off x="2201" y="450"/>
                <a:ext cx="285" cy="209"/>
              </a:xfrm>
              <a:custGeom>
                <a:avLst/>
                <a:gdLst>
                  <a:gd name="T0" fmla="*/ 270 w 285"/>
                  <a:gd name="T1" fmla="*/ 19 h 209"/>
                  <a:gd name="T2" fmla="*/ 238 w 285"/>
                  <a:gd name="T3" fmla="*/ 59 h 209"/>
                  <a:gd name="T4" fmla="*/ 209 w 285"/>
                  <a:gd name="T5" fmla="*/ 100 h 209"/>
                  <a:gd name="T6" fmla="*/ 184 w 285"/>
                  <a:gd name="T7" fmla="*/ 141 h 209"/>
                  <a:gd name="T8" fmla="*/ 169 w 285"/>
                  <a:gd name="T9" fmla="*/ 184 h 209"/>
                  <a:gd name="T10" fmla="*/ 157 w 285"/>
                  <a:gd name="T11" fmla="*/ 208 h 209"/>
                  <a:gd name="T12" fmla="*/ 138 w 285"/>
                  <a:gd name="T13" fmla="*/ 209 h 209"/>
                  <a:gd name="T14" fmla="*/ 116 w 285"/>
                  <a:gd name="T15" fmla="*/ 206 h 209"/>
                  <a:gd name="T16" fmla="*/ 93 w 285"/>
                  <a:gd name="T17" fmla="*/ 203 h 209"/>
                  <a:gd name="T18" fmla="*/ 74 w 285"/>
                  <a:gd name="T19" fmla="*/ 198 h 209"/>
                  <a:gd name="T20" fmla="*/ 54 w 285"/>
                  <a:gd name="T21" fmla="*/ 190 h 209"/>
                  <a:gd name="T22" fmla="*/ 42 w 285"/>
                  <a:gd name="T23" fmla="*/ 180 h 209"/>
                  <a:gd name="T24" fmla="*/ 37 w 285"/>
                  <a:gd name="T25" fmla="*/ 168 h 209"/>
                  <a:gd name="T26" fmla="*/ 42 w 285"/>
                  <a:gd name="T27" fmla="*/ 156 h 209"/>
                  <a:gd name="T28" fmla="*/ 54 w 285"/>
                  <a:gd name="T29" fmla="*/ 145 h 209"/>
                  <a:gd name="T30" fmla="*/ 69 w 285"/>
                  <a:gd name="T31" fmla="*/ 136 h 209"/>
                  <a:gd name="T32" fmla="*/ 76 w 285"/>
                  <a:gd name="T33" fmla="*/ 132 h 209"/>
                  <a:gd name="T34" fmla="*/ 89 w 285"/>
                  <a:gd name="T35" fmla="*/ 130 h 209"/>
                  <a:gd name="T36" fmla="*/ 98 w 285"/>
                  <a:gd name="T37" fmla="*/ 128 h 209"/>
                  <a:gd name="T38" fmla="*/ 101 w 285"/>
                  <a:gd name="T39" fmla="*/ 122 h 209"/>
                  <a:gd name="T40" fmla="*/ 89 w 285"/>
                  <a:gd name="T41" fmla="*/ 115 h 209"/>
                  <a:gd name="T42" fmla="*/ 69 w 285"/>
                  <a:gd name="T43" fmla="*/ 114 h 209"/>
                  <a:gd name="T44" fmla="*/ 49 w 285"/>
                  <a:gd name="T45" fmla="*/ 116 h 209"/>
                  <a:gd name="T46" fmla="*/ 32 w 285"/>
                  <a:gd name="T47" fmla="*/ 118 h 209"/>
                  <a:gd name="T48" fmla="*/ 13 w 285"/>
                  <a:gd name="T49" fmla="*/ 117 h 209"/>
                  <a:gd name="T50" fmla="*/ 0 w 285"/>
                  <a:gd name="T51" fmla="*/ 102 h 209"/>
                  <a:gd name="T52" fmla="*/ 8 w 285"/>
                  <a:gd name="T53" fmla="*/ 80 h 209"/>
                  <a:gd name="T54" fmla="*/ 27 w 285"/>
                  <a:gd name="T55" fmla="*/ 56 h 209"/>
                  <a:gd name="T56" fmla="*/ 57 w 285"/>
                  <a:gd name="T57" fmla="*/ 35 h 209"/>
                  <a:gd name="T58" fmla="*/ 93 w 285"/>
                  <a:gd name="T59" fmla="*/ 18 h 209"/>
                  <a:gd name="T60" fmla="*/ 133 w 285"/>
                  <a:gd name="T61" fmla="*/ 10 h 209"/>
                  <a:gd name="T62" fmla="*/ 167 w 285"/>
                  <a:gd name="T63" fmla="*/ 8 h 209"/>
                  <a:gd name="T64" fmla="*/ 201 w 285"/>
                  <a:gd name="T65" fmla="*/ 5 h 209"/>
                  <a:gd name="T66" fmla="*/ 236 w 285"/>
                  <a:gd name="T67" fmla="*/ 3 h 209"/>
                  <a:gd name="T68" fmla="*/ 270 w 285"/>
                  <a:gd name="T69" fmla="*/ 1 h 209"/>
                  <a:gd name="T70" fmla="*/ 285 w 285"/>
                  <a:gd name="T71" fmla="*/ 0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85" h="209">
                    <a:moveTo>
                      <a:pt x="285" y="0"/>
                    </a:moveTo>
                    <a:lnTo>
                      <a:pt x="270" y="19"/>
                    </a:lnTo>
                    <a:lnTo>
                      <a:pt x="253" y="38"/>
                    </a:lnTo>
                    <a:lnTo>
                      <a:pt x="238" y="59"/>
                    </a:lnTo>
                    <a:lnTo>
                      <a:pt x="221" y="80"/>
                    </a:lnTo>
                    <a:lnTo>
                      <a:pt x="209" y="100"/>
                    </a:lnTo>
                    <a:lnTo>
                      <a:pt x="194" y="121"/>
                    </a:lnTo>
                    <a:lnTo>
                      <a:pt x="184" y="141"/>
                    </a:lnTo>
                    <a:lnTo>
                      <a:pt x="174" y="162"/>
                    </a:lnTo>
                    <a:lnTo>
                      <a:pt x="169" y="184"/>
                    </a:lnTo>
                    <a:lnTo>
                      <a:pt x="167" y="205"/>
                    </a:lnTo>
                    <a:lnTo>
                      <a:pt x="157" y="208"/>
                    </a:lnTo>
                    <a:lnTo>
                      <a:pt x="147" y="209"/>
                    </a:lnTo>
                    <a:lnTo>
                      <a:pt x="138" y="209"/>
                    </a:lnTo>
                    <a:lnTo>
                      <a:pt x="125" y="208"/>
                    </a:lnTo>
                    <a:lnTo>
                      <a:pt x="116" y="206"/>
                    </a:lnTo>
                    <a:lnTo>
                      <a:pt x="103" y="205"/>
                    </a:lnTo>
                    <a:lnTo>
                      <a:pt x="93" y="203"/>
                    </a:lnTo>
                    <a:lnTo>
                      <a:pt x="84" y="201"/>
                    </a:lnTo>
                    <a:lnTo>
                      <a:pt x="74" y="198"/>
                    </a:lnTo>
                    <a:lnTo>
                      <a:pt x="64" y="196"/>
                    </a:lnTo>
                    <a:lnTo>
                      <a:pt x="54" y="190"/>
                    </a:lnTo>
                    <a:lnTo>
                      <a:pt x="47" y="185"/>
                    </a:lnTo>
                    <a:lnTo>
                      <a:pt x="42" y="180"/>
                    </a:lnTo>
                    <a:lnTo>
                      <a:pt x="40" y="174"/>
                    </a:lnTo>
                    <a:lnTo>
                      <a:pt x="37" y="168"/>
                    </a:lnTo>
                    <a:lnTo>
                      <a:pt x="40" y="162"/>
                    </a:lnTo>
                    <a:lnTo>
                      <a:pt x="42" y="156"/>
                    </a:lnTo>
                    <a:lnTo>
                      <a:pt x="47" y="150"/>
                    </a:lnTo>
                    <a:lnTo>
                      <a:pt x="54" y="145"/>
                    </a:lnTo>
                    <a:lnTo>
                      <a:pt x="64" y="138"/>
                    </a:lnTo>
                    <a:lnTo>
                      <a:pt x="69" y="136"/>
                    </a:lnTo>
                    <a:lnTo>
                      <a:pt x="71" y="133"/>
                    </a:lnTo>
                    <a:lnTo>
                      <a:pt x="76" y="132"/>
                    </a:lnTo>
                    <a:lnTo>
                      <a:pt x="84" y="131"/>
                    </a:lnTo>
                    <a:lnTo>
                      <a:pt x="89" y="130"/>
                    </a:lnTo>
                    <a:lnTo>
                      <a:pt x="93" y="129"/>
                    </a:lnTo>
                    <a:lnTo>
                      <a:pt x="98" y="128"/>
                    </a:lnTo>
                    <a:lnTo>
                      <a:pt x="101" y="125"/>
                    </a:lnTo>
                    <a:lnTo>
                      <a:pt x="101" y="122"/>
                    </a:lnTo>
                    <a:lnTo>
                      <a:pt x="98" y="117"/>
                    </a:lnTo>
                    <a:lnTo>
                      <a:pt x="89" y="115"/>
                    </a:lnTo>
                    <a:lnTo>
                      <a:pt x="79" y="114"/>
                    </a:lnTo>
                    <a:lnTo>
                      <a:pt x="69" y="114"/>
                    </a:lnTo>
                    <a:lnTo>
                      <a:pt x="59" y="115"/>
                    </a:lnTo>
                    <a:lnTo>
                      <a:pt x="49" y="116"/>
                    </a:lnTo>
                    <a:lnTo>
                      <a:pt x="42" y="118"/>
                    </a:lnTo>
                    <a:lnTo>
                      <a:pt x="32" y="118"/>
                    </a:lnTo>
                    <a:lnTo>
                      <a:pt x="22" y="118"/>
                    </a:lnTo>
                    <a:lnTo>
                      <a:pt x="13" y="117"/>
                    </a:lnTo>
                    <a:lnTo>
                      <a:pt x="3" y="114"/>
                    </a:lnTo>
                    <a:lnTo>
                      <a:pt x="0" y="102"/>
                    </a:lnTo>
                    <a:lnTo>
                      <a:pt x="3" y="91"/>
                    </a:lnTo>
                    <a:lnTo>
                      <a:pt x="8" y="80"/>
                    </a:lnTo>
                    <a:lnTo>
                      <a:pt x="15" y="67"/>
                    </a:lnTo>
                    <a:lnTo>
                      <a:pt x="27" y="56"/>
                    </a:lnTo>
                    <a:lnTo>
                      <a:pt x="40" y="45"/>
                    </a:lnTo>
                    <a:lnTo>
                      <a:pt x="57" y="35"/>
                    </a:lnTo>
                    <a:lnTo>
                      <a:pt x="74" y="26"/>
                    </a:lnTo>
                    <a:lnTo>
                      <a:pt x="93" y="18"/>
                    </a:lnTo>
                    <a:lnTo>
                      <a:pt x="116" y="11"/>
                    </a:lnTo>
                    <a:lnTo>
                      <a:pt x="133" y="10"/>
                    </a:lnTo>
                    <a:lnTo>
                      <a:pt x="150" y="9"/>
                    </a:lnTo>
                    <a:lnTo>
                      <a:pt x="167" y="8"/>
                    </a:lnTo>
                    <a:lnTo>
                      <a:pt x="184" y="6"/>
                    </a:lnTo>
                    <a:lnTo>
                      <a:pt x="201" y="5"/>
                    </a:lnTo>
                    <a:lnTo>
                      <a:pt x="218" y="4"/>
                    </a:lnTo>
                    <a:lnTo>
                      <a:pt x="236" y="3"/>
                    </a:lnTo>
                    <a:lnTo>
                      <a:pt x="253" y="2"/>
                    </a:lnTo>
                    <a:lnTo>
                      <a:pt x="270" y="1"/>
                    </a:lnTo>
                    <a:lnTo>
                      <a:pt x="285" y="0"/>
                    </a:lnTo>
                    <a:lnTo>
                      <a:pt x="285" y="0"/>
                    </a:ln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2672" name="Freeform 32"/>
              <p:cNvSpPr>
                <a:spLocks/>
              </p:cNvSpPr>
              <p:nvPr/>
            </p:nvSpPr>
            <p:spPr bwMode="auto">
              <a:xfrm>
                <a:off x="3059" y="478"/>
                <a:ext cx="177" cy="119"/>
              </a:xfrm>
              <a:custGeom>
                <a:avLst/>
                <a:gdLst>
                  <a:gd name="T0" fmla="*/ 177 w 177"/>
                  <a:gd name="T1" fmla="*/ 74 h 119"/>
                  <a:gd name="T2" fmla="*/ 172 w 177"/>
                  <a:gd name="T3" fmla="*/ 79 h 119"/>
                  <a:gd name="T4" fmla="*/ 167 w 177"/>
                  <a:gd name="T5" fmla="*/ 85 h 119"/>
                  <a:gd name="T6" fmla="*/ 160 w 177"/>
                  <a:gd name="T7" fmla="*/ 89 h 119"/>
                  <a:gd name="T8" fmla="*/ 155 w 177"/>
                  <a:gd name="T9" fmla="*/ 95 h 119"/>
                  <a:gd name="T10" fmla="*/ 150 w 177"/>
                  <a:gd name="T11" fmla="*/ 100 h 119"/>
                  <a:gd name="T12" fmla="*/ 142 w 177"/>
                  <a:gd name="T13" fmla="*/ 104 h 119"/>
                  <a:gd name="T14" fmla="*/ 135 w 177"/>
                  <a:gd name="T15" fmla="*/ 109 h 119"/>
                  <a:gd name="T16" fmla="*/ 128 w 177"/>
                  <a:gd name="T17" fmla="*/ 113 h 119"/>
                  <a:gd name="T18" fmla="*/ 115 w 177"/>
                  <a:gd name="T19" fmla="*/ 117 h 119"/>
                  <a:gd name="T20" fmla="*/ 103 w 177"/>
                  <a:gd name="T21" fmla="*/ 119 h 119"/>
                  <a:gd name="T22" fmla="*/ 93 w 177"/>
                  <a:gd name="T23" fmla="*/ 118 h 119"/>
                  <a:gd name="T24" fmla="*/ 81 w 177"/>
                  <a:gd name="T25" fmla="*/ 117 h 119"/>
                  <a:gd name="T26" fmla="*/ 71 w 177"/>
                  <a:gd name="T27" fmla="*/ 114 h 119"/>
                  <a:gd name="T28" fmla="*/ 59 w 177"/>
                  <a:gd name="T29" fmla="*/ 112 h 119"/>
                  <a:gd name="T30" fmla="*/ 49 w 177"/>
                  <a:gd name="T31" fmla="*/ 109 h 119"/>
                  <a:gd name="T32" fmla="*/ 39 w 177"/>
                  <a:gd name="T33" fmla="*/ 104 h 119"/>
                  <a:gd name="T34" fmla="*/ 30 w 177"/>
                  <a:gd name="T35" fmla="*/ 101 h 119"/>
                  <a:gd name="T36" fmla="*/ 22 w 177"/>
                  <a:gd name="T37" fmla="*/ 96 h 119"/>
                  <a:gd name="T38" fmla="*/ 15 w 177"/>
                  <a:gd name="T39" fmla="*/ 92 h 119"/>
                  <a:gd name="T40" fmla="*/ 8 w 177"/>
                  <a:gd name="T41" fmla="*/ 86 h 119"/>
                  <a:gd name="T42" fmla="*/ 5 w 177"/>
                  <a:gd name="T43" fmla="*/ 78 h 119"/>
                  <a:gd name="T44" fmla="*/ 3 w 177"/>
                  <a:gd name="T45" fmla="*/ 69 h 119"/>
                  <a:gd name="T46" fmla="*/ 0 w 177"/>
                  <a:gd name="T47" fmla="*/ 58 h 119"/>
                  <a:gd name="T48" fmla="*/ 0 w 177"/>
                  <a:gd name="T49" fmla="*/ 48 h 119"/>
                  <a:gd name="T50" fmla="*/ 0 w 177"/>
                  <a:gd name="T51" fmla="*/ 38 h 119"/>
                  <a:gd name="T52" fmla="*/ 5 w 177"/>
                  <a:gd name="T53" fmla="*/ 28 h 119"/>
                  <a:gd name="T54" fmla="*/ 12 w 177"/>
                  <a:gd name="T55" fmla="*/ 18 h 119"/>
                  <a:gd name="T56" fmla="*/ 22 w 177"/>
                  <a:gd name="T57" fmla="*/ 10 h 119"/>
                  <a:gd name="T58" fmla="*/ 39 w 177"/>
                  <a:gd name="T59" fmla="*/ 5 h 119"/>
                  <a:gd name="T60" fmla="*/ 59 w 177"/>
                  <a:gd name="T61" fmla="*/ 0 h 119"/>
                  <a:gd name="T62" fmla="*/ 84 w 177"/>
                  <a:gd name="T63" fmla="*/ 2 h 119"/>
                  <a:gd name="T64" fmla="*/ 103 w 177"/>
                  <a:gd name="T65" fmla="*/ 7 h 119"/>
                  <a:gd name="T66" fmla="*/ 120 w 177"/>
                  <a:gd name="T67" fmla="*/ 12 h 119"/>
                  <a:gd name="T68" fmla="*/ 135 w 177"/>
                  <a:gd name="T69" fmla="*/ 18 h 119"/>
                  <a:gd name="T70" fmla="*/ 145 w 177"/>
                  <a:gd name="T71" fmla="*/ 26 h 119"/>
                  <a:gd name="T72" fmla="*/ 155 w 177"/>
                  <a:gd name="T73" fmla="*/ 36 h 119"/>
                  <a:gd name="T74" fmla="*/ 162 w 177"/>
                  <a:gd name="T75" fmla="*/ 45 h 119"/>
                  <a:gd name="T76" fmla="*/ 167 w 177"/>
                  <a:gd name="T77" fmla="*/ 55 h 119"/>
                  <a:gd name="T78" fmla="*/ 172 w 177"/>
                  <a:gd name="T79" fmla="*/ 64 h 119"/>
                  <a:gd name="T80" fmla="*/ 177 w 177"/>
                  <a:gd name="T81" fmla="*/ 74 h 119"/>
                  <a:gd name="T82" fmla="*/ 177 w 177"/>
                  <a:gd name="T83" fmla="*/ 74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77" h="119">
                    <a:moveTo>
                      <a:pt x="177" y="74"/>
                    </a:moveTo>
                    <a:lnTo>
                      <a:pt x="172" y="79"/>
                    </a:lnTo>
                    <a:lnTo>
                      <a:pt x="167" y="85"/>
                    </a:lnTo>
                    <a:lnTo>
                      <a:pt x="160" y="89"/>
                    </a:lnTo>
                    <a:lnTo>
                      <a:pt x="155" y="95"/>
                    </a:lnTo>
                    <a:lnTo>
                      <a:pt x="150" y="100"/>
                    </a:lnTo>
                    <a:lnTo>
                      <a:pt x="142" y="104"/>
                    </a:lnTo>
                    <a:lnTo>
                      <a:pt x="135" y="109"/>
                    </a:lnTo>
                    <a:lnTo>
                      <a:pt x="128" y="113"/>
                    </a:lnTo>
                    <a:lnTo>
                      <a:pt x="115" y="117"/>
                    </a:lnTo>
                    <a:lnTo>
                      <a:pt x="103" y="119"/>
                    </a:lnTo>
                    <a:lnTo>
                      <a:pt x="93" y="118"/>
                    </a:lnTo>
                    <a:lnTo>
                      <a:pt x="81" y="117"/>
                    </a:lnTo>
                    <a:lnTo>
                      <a:pt x="71" y="114"/>
                    </a:lnTo>
                    <a:lnTo>
                      <a:pt x="59" y="112"/>
                    </a:lnTo>
                    <a:lnTo>
                      <a:pt x="49" y="109"/>
                    </a:lnTo>
                    <a:lnTo>
                      <a:pt x="39" y="104"/>
                    </a:lnTo>
                    <a:lnTo>
                      <a:pt x="30" y="101"/>
                    </a:lnTo>
                    <a:lnTo>
                      <a:pt x="22" y="96"/>
                    </a:lnTo>
                    <a:lnTo>
                      <a:pt x="15" y="92"/>
                    </a:lnTo>
                    <a:lnTo>
                      <a:pt x="8" y="86"/>
                    </a:lnTo>
                    <a:lnTo>
                      <a:pt x="5" y="78"/>
                    </a:lnTo>
                    <a:lnTo>
                      <a:pt x="3" y="69"/>
                    </a:lnTo>
                    <a:lnTo>
                      <a:pt x="0" y="58"/>
                    </a:lnTo>
                    <a:lnTo>
                      <a:pt x="0" y="48"/>
                    </a:lnTo>
                    <a:lnTo>
                      <a:pt x="0" y="38"/>
                    </a:lnTo>
                    <a:lnTo>
                      <a:pt x="5" y="28"/>
                    </a:lnTo>
                    <a:lnTo>
                      <a:pt x="12" y="18"/>
                    </a:lnTo>
                    <a:lnTo>
                      <a:pt x="22" y="10"/>
                    </a:lnTo>
                    <a:lnTo>
                      <a:pt x="39" y="5"/>
                    </a:lnTo>
                    <a:lnTo>
                      <a:pt x="59" y="0"/>
                    </a:lnTo>
                    <a:lnTo>
                      <a:pt x="84" y="2"/>
                    </a:lnTo>
                    <a:lnTo>
                      <a:pt x="103" y="7"/>
                    </a:lnTo>
                    <a:lnTo>
                      <a:pt x="120" y="12"/>
                    </a:lnTo>
                    <a:lnTo>
                      <a:pt x="135" y="18"/>
                    </a:lnTo>
                    <a:lnTo>
                      <a:pt x="145" y="26"/>
                    </a:lnTo>
                    <a:lnTo>
                      <a:pt x="155" y="36"/>
                    </a:lnTo>
                    <a:lnTo>
                      <a:pt x="162" y="45"/>
                    </a:lnTo>
                    <a:lnTo>
                      <a:pt x="167" y="55"/>
                    </a:lnTo>
                    <a:lnTo>
                      <a:pt x="172" y="64"/>
                    </a:lnTo>
                    <a:lnTo>
                      <a:pt x="177" y="74"/>
                    </a:lnTo>
                    <a:lnTo>
                      <a:pt x="177" y="74"/>
                    </a:lnTo>
                    <a:close/>
                  </a:path>
                </a:pathLst>
              </a:custGeom>
              <a:solidFill>
                <a:srgbClr val="0019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2673" name="Freeform 33"/>
              <p:cNvSpPr>
                <a:spLocks/>
              </p:cNvSpPr>
              <p:nvPr/>
            </p:nvSpPr>
            <p:spPr bwMode="auto">
              <a:xfrm>
                <a:off x="2618" y="498"/>
                <a:ext cx="169" cy="117"/>
              </a:xfrm>
              <a:custGeom>
                <a:avLst/>
                <a:gdLst>
                  <a:gd name="T0" fmla="*/ 167 w 169"/>
                  <a:gd name="T1" fmla="*/ 25 h 117"/>
                  <a:gd name="T2" fmla="*/ 169 w 169"/>
                  <a:gd name="T3" fmla="*/ 36 h 117"/>
                  <a:gd name="T4" fmla="*/ 169 w 169"/>
                  <a:gd name="T5" fmla="*/ 46 h 117"/>
                  <a:gd name="T6" fmla="*/ 167 w 169"/>
                  <a:gd name="T7" fmla="*/ 58 h 117"/>
                  <a:gd name="T8" fmla="*/ 164 w 169"/>
                  <a:gd name="T9" fmla="*/ 68 h 117"/>
                  <a:gd name="T10" fmla="*/ 159 w 169"/>
                  <a:gd name="T11" fmla="*/ 77 h 117"/>
                  <a:gd name="T12" fmla="*/ 154 w 169"/>
                  <a:gd name="T13" fmla="*/ 88 h 117"/>
                  <a:gd name="T14" fmla="*/ 145 w 169"/>
                  <a:gd name="T15" fmla="*/ 96 h 117"/>
                  <a:gd name="T16" fmla="*/ 132 w 169"/>
                  <a:gd name="T17" fmla="*/ 104 h 117"/>
                  <a:gd name="T18" fmla="*/ 115 w 169"/>
                  <a:gd name="T19" fmla="*/ 110 h 117"/>
                  <a:gd name="T20" fmla="*/ 96 w 169"/>
                  <a:gd name="T21" fmla="*/ 116 h 117"/>
                  <a:gd name="T22" fmla="*/ 83 w 169"/>
                  <a:gd name="T23" fmla="*/ 117 h 117"/>
                  <a:gd name="T24" fmla="*/ 71 w 169"/>
                  <a:gd name="T25" fmla="*/ 116 h 117"/>
                  <a:gd name="T26" fmla="*/ 59 w 169"/>
                  <a:gd name="T27" fmla="*/ 115 h 117"/>
                  <a:gd name="T28" fmla="*/ 52 w 169"/>
                  <a:gd name="T29" fmla="*/ 112 h 117"/>
                  <a:gd name="T30" fmla="*/ 42 w 169"/>
                  <a:gd name="T31" fmla="*/ 108 h 117"/>
                  <a:gd name="T32" fmla="*/ 37 w 169"/>
                  <a:gd name="T33" fmla="*/ 105 h 117"/>
                  <a:gd name="T34" fmla="*/ 29 w 169"/>
                  <a:gd name="T35" fmla="*/ 100 h 117"/>
                  <a:gd name="T36" fmla="*/ 22 w 169"/>
                  <a:gd name="T37" fmla="*/ 96 h 117"/>
                  <a:gd name="T38" fmla="*/ 15 w 169"/>
                  <a:gd name="T39" fmla="*/ 91 h 117"/>
                  <a:gd name="T40" fmla="*/ 7 w 169"/>
                  <a:gd name="T41" fmla="*/ 86 h 117"/>
                  <a:gd name="T42" fmla="*/ 5 w 169"/>
                  <a:gd name="T43" fmla="*/ 80 h 117"/>
                  <a:gd name="T44" fmla="*/ 0 w 169"/>
                  <a:gd name="T45" fmla="*/ 72 h 117"/>
                  <a:gd name="T46" fmla="*/ 0 w 169"/>
                  <a:gd name="T47" fmla="*/ 64 h 117"/>
                  <a:gd name="T48" fmla="*/ 0 w 169"/>
                  <a:gd name="T49" fmla="*/ 56 h 117"/>
                  <a:gd name="T50" fmla="*/ 2 w 169"/>
                  <a:gd name="T51" fmla="*/ 48 h 117"/>
                  <a:gd name="T52" fmla="*/ 5 w 169"/>
                  <a:gd name="T53" fmla="*/ 41 h 117"/>
                  <a:gd name="T54" fmla="*/ 10 w 169"/>
                  <a:gd name="T55" fmla="*/ 33 h 117"/>
                  <a:gd name="T56" fmla="*/ 17 w 169"/>
                  <a:gd name="T57" fmla="*/ 26 h 117"/>
                  <a:gd name="T58" fmla="*/ 25 w 169"/>
                  <a:gd name="T59" fmla="*/ 19 h 117"/>
                  <a:gd name="T60" fmla="*/ 34 w 169"/>
                  <a:gd name="T61" fmla="*/ 13 h 117"/>
                  <a:gd name="T62" fmla="*/ 49 w 169"/>
                  <a:gd name="T63" fmla="*/ 8 h 117"/>
                  <a:gd name="T64" fmla="*/ 64 w 169"/>
                  <a:gd name="T65" fmla="*/ 4 h 117"/>
                  <a:gd name="T66" fmla="*/ 78 w 169"/>
                  <a:gd name="T67" fmla="*/ 1 h 117"/>
                  <a:gd name="T68" fmla="*/ 93 w 169"/>
                  <a:gd name="T69" fmla="*/ 0 h 117"/>
                  <a:gd name="T70" fmla="*/ 108 w 169"/>
                  <a:gd name="T71" fmla="*/ 1 h 117"/>
                  <a:gd name="T72" fmla="*/ 123 w 169"/>
                  <a:gd name="T73" fmla="*/ 3 h 117"/>
                  <a:gd name="T74" fmla="*/ 137 w 169"/>
                  <a:gd name="T75" fmla="*/ 5 h 117"/>
                  <a:gd name="T76" fmla="*/ 150 w 169"/>
                  <a:gd name="T77" fmla="*/ 11 h 117"/>
                  <a:gd name="T78" fmla="*/ 159 w 169"/>
                  <a:gd name="T79" fmla="*/ 17 h 117"/>
                  <a:gd name="T80" fmla="*/ 167 w 169"/>
                  <a:gd name="T81" fmla="*/ 25 h 117"/>
                  <a:gd name="T82" fmla="*/ 167 w 169"/>
                  <a:gd name="T83" fmla="*/ 25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69" h="117">
                    <a:moveTo>
                      <a:pt x="167" y="25"/>
                    </a:moveTo>
                    <a:lnTo>
                      <a:pt x="169" y="36"/>
                    </a:lnTo>
                    <a:lnTo>
                      <a:pt x="169" y="46"/>
                    </a:lnTo>
                    <a:lnTo>
                      <a:pt x="167" y="58"/>
                    </a:lnTo>
                    <a:lnTo>
                      <a:pt x="164" y="68"/>
                    </a:lnTo>
                    <a:lnTo>
                      <a:pt x="159" y="77"/>
                    </a:lnTo>
                    <a:lnTo>
                      <a:pt x="154" y="88"/>
                    </a:lnTo>
                    <a:lnTo>
                      <a:pt x="145" y="96"/>
                    </a:lnTo>
                    <a:lnTo>
                      <a:pt x="132" y="104"/>
                    </a:lnTo>
                    <a:lnTo>
                      <a:pt x="115" y="110"/>
                    </a:lnTo>
                    <a:lnTo>
                      <a:pt x="96" y="116"/>
                    </a:lnTo>
                    <a:lnTo>
                      <a:pt x="83" y="117"/>
                    </a:lnTo>
                    <a:lnTo>
                      <a:pt x="71" y="116"/>
                    </a:lnTo>
                    <a:lnTo>
                      <a:pt x="59" y="115"/>
                    </a:lnTo>
                    <a:lnTo>
                      <a:pt x="52" y="112"/>
                    </a:lnTo>
                    <a:lnTo>
                      <a:pt x="42" y="108"/>
                    </a:lnTo>
                    <a:lnTo>
                      <a:pt x="37" y="105"/>
                    </a:lnTo>
                    <a:lnTo>
                      <a:pt x="29" y="100"/>
                    </a:lnTo>
                    <a:lnTo>
                      <a:pt x="22" y="96"/>
                    </a:lnTo>
                    <a:lnTo>
                      <a:pt x="15" y="91"/>
                    </a:lnTo>
                    <a:lnTo>
                      <a:pt x="7" y="86"/>
                    </a:lnTo>
                    <a:lnTo>
                      <a:pt x="5" y="80"/>
                    </a:lnTo>
                    <a:lnTo>
                      <a:pt x="0" y="72"/>
                    </a:lnTo>
                    <a:lnTo>
                      <a:pt x="0" y="64"/>
                    </a:lnTo>
                    <a:lnTo>
                      <a:pt x="0" y="56"/>
                    </a:lnTo>
                    <a:lnTo>
                      <a:pt x="2" y="48"/>
                    </a:lnTo>
                    <a:lnTo>
                      <a:pt x="5" y="41"/>
                    </a:lnTo>
                    <a:lnTo>
                      <a:pt x="10" y="33"/>
                    </a:lnTo>
                    <a:lnTo>
                      <a:pt x="17" y="26"/>
                    </a:lnTo>
                    <a:lnTo>
                      <a:pt x="25" y="19"/>
                    </a:lnTo>
                    <a:lnTo>
                      <a:pt x="34" y="13"/>
                    </a:lnTo>
                    <a:lnTo>
                      <a:pt x="49" y="8"/>
                    </a:lnTo>
                    <a:lnTo>
                      <a:pt x="64" y="4"/>
                    </a:lnTo>
                    <a:lnTo>
                      <a:pt x="78" y="1"/>
                    </a:lnTo>
                    <a:lnTo>
                      <a:pt x="93" y="0"/>
                    </a:lnTo>
                    <a:lnTo>
                      <a:pt x="108" y="1"/>
                    </a:lnTo>
                    <a:lnTo>
                      <a:pt x="123" y="3"/>
                    </a:lnTo>
                    <a:lnTo>
                      <a:pt x="137" y="5"/>
                    </a:lnTo>
                    <a:lnTo>
                      <a:pt x="150" y="11"/>
                    </a:lnTo>
                    <a:lnTo>
                      <a:pt x="159" y="17"/>
                    </a:lnTo>
                    <a:lnTo>
                      <a:pt x="167" y="25"/>
                    </a:lnTo>
                    <a:lnTo>
                      <a:pt x="167" y="25"/>
                    </a:lnTo>
                    <a:close/>
                  </a:path>
                </a:pathLst>
              </a:custGeom>
              <a:solidFill>
                <a:srgbClr val="0019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2674" name="Freeform 34"/>
              <p:cNvSpPr>
                <a:spLocks/>
              </p:cNvSpPr>
              <p:nvPr/>
            </p:nvSpPr>
            <p:spPr bwMode="auto">
              <a:xfrm>
                <a:off x="3074" y="494"/>
                <a:ext cx="132" cy="88"/>
              </a:xfrm>
              <a:custGeom>
                <a:avLst/>
                <a:gdLst>
                  <a:gd name="T0" fmla="*/ 132 w 132"/>
                  <a:gd name="T1" fmla="*/ 53 h 88"/>
                  <a:gd name="T2" fmla="*/ 130 w 132"/>
                  <a:gd name="T3" fmla="*/ 56 h 88"/>
                  <a:gd name="T4" fmla="*/ 127 w 132"/>
                  <a:gd name="T5" fmla="*/ 60 h 88"/>
                  <a:gd name="T6" fmla="*/ 125 w 132"/>
                  <a:gd name="T7" fmla="*/ 63 h 88"/>
                  <a:gd name="T8" fmla="*/ 125 w 132"/>
                  <a:gd name="T9" fmla="*/ 68 h 88"/>
                  <a:gd name="T10" fmla="*/ 122 w 132"/>
                  <a:gd name="T11" fmla="*/ 71 h 88"/>
                  <a:gd name="T12" fmla="*/ 122 w 132"/>
                  <a:gd name="T13" fmla="*/ 74 h 88"/>
                  <a:gd name="T14" fmla="*/ 120 w 132"/>
                  <a:gd name="T15" fmla="*/ 78 h 88"/>
                  <a:gd name="T16" fmla="*/ 115 w 132"/>
                  <a:gd name="T17" fmla="*/ 81 h 88"/>
                  <a:gd name="T18" fmla="*/ 108 w 132"/>
                  <a:gd name="T19" fmla="*/ 85 h 88"/>
                  <a:gd name="T20" fmla="*/ 100 w 132"/>
                  <a:gd name="T21" fmla="*/ 87 h 88"/>
                  <a:gd name="T22" fmla="*/ 83 w 132"/>
                  <a:gd name="T23" fmla="*/ 88 h 88"/>
                  <a:gd name="T24" fmla="*/ 69 w 132"/>
                  <a:gd name="T25" fmla="*/ 87 h 88"/>
                  <a:gd name="T26" fmla="*/ 54 w 132"/>
                  <a:gd name="T27" fmla="*/ 85 h 88"/>
                  <a:gd name="T28" fmla="*/ 44 w 132"/>
                  <a:gd name="T29" fmla="*/ 80 h 88"/>
                  <a:gd name="T30" fmla="*/ 32 w 132"/>
                  <a:gd name="T31" fmla="*/ 76 h 88"/>
                  <a:gd name="T32" fmla="*/ 24 w 132"/>
                  <a:gd name="T33" fmla="*/ 70 h 88"/>
                  <a:gd name="T34" fmla="*/ 17 w 132"/>
                  <a:gd name="T35" fmla="*/ 64 h 88"/>
                  <a:gd name="T36" fmla="*/ 10 w 132"/>
                  <a:gd name="T37" fmla="*/ 58 h 88"/>
                  <a:gd name="T38" fmla="*/ 5 w 132"/>
                  <a:gd name="T39" fmla="*/ 53 h 88"/>
                  <a:gd name="T40" fmla="*/ 0 w 132"/>
                  <a:gd name="T41" fmla="*/ 46 h 88"/>
                  <a:gd name="T42" fmla="*/ 29 w 132"/>
                  <a:gd name="T43" fmla="*/ 0 h 88"/>
                  <a:gd name="T44" fmla="*/ 51 w 132"/>
                  <a:gd name="T45" fmla="*/ 0 h 88"/>
                  <a:gd name="T46" fmla="*/ 69 w 132"/>
                  <a:gd name="T47" fmla="*/ 1 h 88"/>
                  <a:gd name="T48" fmla="*/ 83 w 132"/>
                  <a:gd name="T49" fmla="*/ 5 h 88"/>
                  <a:gd name="T50" fmla="*/ 93 w 132"/>
                  <a:gd name="T51" fmla="*/ 9 h 88"/>
                  <a:gd name="T52" fmla="*/ 103 w 132"/>
                  <a:gd name="T53" fmla="*/ 16 h 88"/>
                  <a:gd name="T54" fmla="*/ 113 w 132"/>
                  <a:gd name="T55" fmla="*/ 22 h 88"/>
                  <a:gd name="T56" fmla="*/ 118 w 132"/>
                  <a:gd name="T57" fmla="*/ 30 h 88"/>
                  <a:gd name="T58" fmla="*/ 125 w 132"/>
                  <a:gd name="T59" fmla="*/ 38 h 88"/>
                  <a:gd name="T60" fmla="*/ 130 w 132"/>
                  <a:gd name="T61" fmla="*/ 46 h 88"/>
                  <a:gd name="T62" fmla="*/ 132 w 132"/>
                  <a:gd name="T63" fmla="*/ 53 h 88"/>
                  <a:gd name="T64" fmla="*/ 132 w 132"/>
                  <a:gd name="T65" fmla="*/ 53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32" h="88">
                    <a:moveTo>
                      <a:pt x="132" y="53"/>
                    </a:moveTo>
                    <a:lnTo>
                      <a:pt x="130" y="56"/>
                    </a:lnTo>
                    <a:lnTo>
                      <a:pt x="127" y="60"/>
                    </a:lnTo>
                    <a:lnTo>
                      <a:pt x="125" y="63"/>
                    </a:lnTo>
                    <a:lnTo>
                      <a:pt x="125" y="68"/>
                    </a:lnTo>
                    <a:lnTo>
                      <a:pt x="122" y="71"/>
                    </a:lnTo>
                    <a:lnTo>
                      <a:pt x="122" y="74"/>
                    </a:lnTo>
                    <a:lnTo>
                      <a:pt x="120" y="78"/>
                    </a:lnTo>
                    <a:lnTo>
                      <a:pt x="115" y="81"/>
                    </a:lnTo>
                    <a:lnTo>
                      <a:pt x="108" y="85"/>
                    </a:lnTo>
                    <a:lnTo>
                      <a:pt x="100" y="87"/>
                    </a:lnTo>
                    <a:lnTo>
                      <a:pt x="83" y="88"/>
                    </a:lnTo>
                    <a:lnTo>
                      <a:pt x="69" y="87"/>
                    </a:lnTo>
                    <a:lnTo>
                      <a:pt x="54" y="85"/>
                    </a:lnTo>
                    <a:lnTo>
                      <a:pt x="44" y="80"/>
                    </a:lnTo>
                    <a:lnTo>
                      <a:pt x="32" y="76"/>
                    </a:lnTo>
                    <a:lnTo>
                      <a:pt x="24" y="70"/>
                    </a:lnTo>
                    <a:lnTo>
                      <a:pt x="17" y="64"/>
                    </a:lnTo>
                    <a:lnTo>
                      <a:pt x="10" y="58"/>
                    </a:lnTo>
                    <a:lnTo>
                      <a:pt x="5" y="53"/>
                    </a:lnTo>
                    <a:lnTo>
                      <a:pt x="0" y="46"/>
                    </a:lnTo>
                    <a:lnTo>
                      <a:pt x="29" y="0"/>
                    </a:lnTo>
                    <a:lnTo>
                      <a:pt x="51" y="0"/>
                    </a:lnTo>
                    <a:lnTo>
                      <a:pt x="69" y="1"/>
                    </a:lnTo>
                    <a:lnTo>
                      <a:pt x="83" y="5"/>
                    </a:lnTo>
                    <a:lnTo>
                      <a:pt x="93" y="9"/>
                    </a:lnTo>
                    <a:lnTo>
                      <a:pt x="103" y="16"/>
                    </a:lnTo>
                    <a:lnTo>
                      <a:pt x="113" y="22"/>
                    </a:lnTo>
                    <a:lnTo>
                      <a:pt x="118" y="30"/>
                    </a:lnTo>
                    <a:lnTo>
                      <a:pt x="125" y="38"/>
                    </a:lnTo>
                    <a:lnTo>
                      <a:pt x="130" y="46"/>
                    </a:lnTo>
                    <a:lnTo>
                      <a:pt x="132" y="53"/>
                    </a:lnTo>
                    <a:lnTo>
                      <a:pt x="132" y="5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2675" name="Freeform 35"/>
              <p:cNvSpPr>
                <a:spLocks/>
              </p:cNvSpPr>
              <p:nvPr/>
            </p:nvSpPr>
            <p:spPr bwMode="auto">
              <a:xfrm>
                <a:off x="2645" y="510"/>
                <a:ext cx="115" cy="92"/>
              </a:xfrm>
              <a:custGeom>
                <a:avLst/>
                <a:gdLst>
                  <a:gd name="T0" fmla="*/ 113 w 115"/>
                  <a:gd name="T1" fmla="*/ 30 h 92"/>
                  <a:gd name="T2" fmla="*/ 115 w 115"/>
                  <a:gd name="T3" fmla="*/ 38 h 92"/>
                  <a:gd name="T4" fmla="*/ 115 w 115"/>
                  <a:gd name="T5" fmla="*/ 46 h 92"/>
                  <a:gd name="T6" fmla="*/ 115 w 115"/>
                  <a:gd name="T7" fmla="*/ 54 h 92"/>
                  <a:gd name="T8" fmla="*/ 110 w 115"/>
                  <a:gd name="T9" fmla="*/ 61 h 92"/>
                  <a:gd name="T10" fmla="*/ 108 w 115"/>
                  <a:gd name="T11" fmla="*/ 68 h 92"/>
                  <a:gd name="T12" fmla="*/ 100 w 115"/>
                  <a:gd name="T13" fmla="*/ 74 h 92"/>
                  <a:gd name="T14" fmla="*/ 93 w 115"/>
                  <a:gd name="T15" fmla="*/ 80 h 92"/>
                  <a:gd name="T16" fmla="*/ 86 w 115"/>
                  <a:gd name="T17" fmla="*/ 85 h 92"/>
                  <a:gd name="T18" fmla="*/ 74 w 115"/>
                  <a:gd name="T19" fmla="*/ 89 h 92"/>
                  <a:gd name="T20" fmla="*/ 61 w 115"/>
                  <a:gd name="T21" fmla="*/ 92 h 92"/>
                  <a:gd name="T22" fmla="*/ 51 w 115"/>
                  <a:gd name="T23" fmla="*/ 90 h 92"/>
                  <a:gd name="T24" fmla="*/ 39 w 115"/>
                  <a:gd name="T25" fmla="*/ 88 h 92"/>
                  <a:gd name="T26" fmla="*/ 32 w 115"/>
                  <a:gd name="T27" fmla="*/ 86 h 92"/>
                  <a:gd name="T28" fmla="*/ 22 w 115"/>
                  <a:gd name="T29" fmla="*/ 81 h 92"/>
                  <a:gd name="T30" fmla="*/ 15 w 115"/>
                  <a:gd name="T31" fmla="*/ 78 h 92"/>
                  <a:gd name="T32" fmla="*/ 10 w 115"/>
                  <a:gd name="T33" fmla="*/ 73 h 92"/>
                  <a:gd name="T34" fmla="*/ 5 w 115"/>
                  <a:gd name="T35" fmla="*/ 69 h 92"/>
                  <a:gd name="T36" fmla="*/ 2 w 115"/>
                  <a:gd name="T37" fmla="*/ 64 h 92"/>
                  <a:gd name="T38" fmla="*/ 0 w 115"/>
                  <a:gd name="T39" fmla="*/ 60 h 92"/>
                  <a:gd name="T40" fmla="*/ 0 w 115"/>
                  <a:gd name="T41" fmla="*/ 54 h 92"/>
                  <a:gd name="T42" fmla="*/ 2 w 115"/>
                  <a:gd name="T43" fmla="*/ 49 h 92"/>
                  <a:gd name="T44" fmla="*/ 5 w 115"/>
                  <a:gd name="T45" fmla="*/ 44 h 92"/>
                  <a:gd name="T46" fmla="*/ 7 w 115"/>
                  <a:gd name="T47" fmla="*/ 38 h 92"/>
                  <a:gd name="T48" fmla="*/ 10 w 115"/>
                  <a:gd name="T49" fmla="*/ 32 h 92"/>
                  <a:gd name="T50" fmla="*/ 10 w 115"/>
                  <a:gd name="T51" fmla="*/ 25 h 92"/>
                  <a:gd name="T52" fmla="*/ 15 w 115"/>
                  <a:gd name="T53" fmla="*/ 20 h 92"/>
                  <a:gd name="T54" fmla="*/ 17 w 115"/>
                  <a:gd name="T55" fmla="*/ 15 h 92"/>
                  <a:gd name="T56" fmla="*/ 25 w 115"/>
                  <a:gd name="T57" fmla="*/ 9 h 92"/>
                  <a:gd name="T58" fmla="*/ 32 w 115"/>
                  <a:gd name="T59" fmla="*/ 5 h 92"/>
                  <a:gd name="T60" fmla="*/ 44 w 115"/>
                  <a:gd name="T61" fmla="*/ 1 h 92"/>
                  <a:gd name="T62" fmla="*/ 56 w 115"/>
                  <a:gd name="T63" fmla="*/ 0 h 92"/>
                  <a:gd name="T64" fmla="*/ 69 w 115"/>
                  <a:gd name="T65" fmla="*/ 0 h 92"/>
                  <a:gd name="T66" fmla="*/ 78 w 115"/>
                  <a:gd name="T67" fmla="*/ 1 h 92"/>
                  <a:gd name="T68" fmla="*/ 88 w 115"/>
                  <a:gd name="T69" fmla="*/ 4 h 92"/>
                  <a:gd name="T70" fmla="*/ 96 w 115"/>
                  <a:gd name="T71" fmla="*/ 7 h 92"/>
                  <a:gd name="T72" fmla="*/ 103 w 115"/>
                  <a:gd name="T73" fmla="*/ 10 h 92"/>
                  <a:gd name="T74" fmla="*/ 108 w 115"/>
                  <a:gd name="T75" fmla="*/ 15 h 92"/>
                  <a:gd name="T76" fmla="*/ 110 w 115"/>
                  <a:gd name="T77" fmla="*/ 20 h 92"/>
                  <a:gd name="T78" fmla="*/ 113 w 115"/>
                  <a:gd name="T79" fmla="*/ 25 h 92"/>
                  <a:gd name="T80" fmla="*/ 113 w 115"/>
                  <a:gd name="T81" fmla="*/ 30 h 92"/>
                  <a:gd name="T82" fmla="*/ 113 w 115"/>
                  <a:gd name="T83" fmla="*/ 30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15" h="92">
                    <a:moveTo>
                      <a:pt x="113" y="30"/>
                    </a:moveTo>
                    <a:lnTo>
                      <a:pt x="115" y="38"/>
                    </a:lnTo>
                    <a:lnTo>
                      <a:pt x="115" y="46"/>
                    </a:lnTo>
                    <a:lnTo>
                      <a:pt x="115" y="54"/>
                    </a:lnTo>
                    <a:lnTo>
                      <a:pt x="110" y="61"/>
                    </a:lnTo>
                    <a:lnTo>
                      <a:pt x="108" y="68"/>
                    </a:lnTo>
                    <a:lnTo>
                      <a:pt x="100" y="74"/>
                    </a:lnTo>
                    <a:lnTo>
                      <a:pt x="93" y="80"/>
                    </a:lnTo>
                    <a:lnTo>
                      <a:pt x="86" y="85"/>
                    </a:lnTo>
                    <a:lnTo>
                      <a:pt x="74" y="89"/>
                    </a:lnTo>
                    <a:lnTo>
                      <a:pt x="61" y="92"/>
                    </a:lnTo>
                    <a:lnTo>
                      <a:pt x="51" y="90"/>
                    </a:lnTo>
                    <a:lnTo>
                      <a:pt x="39" y="88"/>
                    </a:lnTo>
                    <a:lnTo>
                      <a:pt x="32" y="86"/>
                    </a:lnTo>
                    <a:lnTo>
                      <a:pt x="22" y="81"/>
                    </a:lnTo>
                    <a:lnTo>
                      <a:pt x="15" y="78"/>
                    </a:lnTo>
                    <a:lnTo>
                      <a:pt x="10" y="73"/>
                    </a:lnTo>
                    <a:lnTo>
                      <a:pt x="5" y="69"/>
                    </a:lnTo>
                    <a:lnTo>
                      <a:pt x="2" y="64"/>
                    </a:lnTo>
                    <a:lnTo>
                      <a:pt x="0" y="60"/>
                    </a:lnTo>
                    <a:lnTo>
                      <a:pt x="0" y="54"/>
                    </a:lnTo>
                    <a:lnTo>
                      <a:pt x="2" y="49"/>
                    </a:lnTo>
                    <a:lnTo>
                      <a:pt x="5" y="44"/>
                    </a:lnTo>
                    <a:lnTo>
                      <a:pt x="7" y="38"/>
                    </a:lnTo>
                    <a:lnTo>
                      <a:pt x="10" y="32"/>
                    </a:lnTo>
                    <a:lnTo>
                      <a:pt x="10" y="25"/>
                    </a:lnTo>
                    <a:lnTo>
                      <a:pt x="15" y="20"/>
                    </a:lnTo>
                    <a:lnTo>
                      <a:pt x="17" y="15"/>
                    </a:lnTo>
                    <a:lnTo>
                      <a:pt x="25" y="9"/>
                    </a:lnTo>
                    <a:lnTo>
                      <a:pt x="32" y="5"/>
                    </a:lnTo>
                    <a:lnTo>
                      <a:pt x="44" y="1"/>
                    </a:lnTo>
                    <a:lnTo>
                      <a:pt x="56" y="0"/>
                    </a:lnTo>
                    <a:lnTo>
                      <a:pt x="69" y="0"/>
                    </a:lnTo>
                    <a:lnTo>
                      <a:pt x="78" y="1"/>
                    </a:lnTo>
                    <a:lnTo>
                      <a:pt x="88" y="4"/>
                    </a:lnTo>
                    <a:lnTo>
                      <a:pt x="96" y="7"/>
                    </a:lnTo>
                    <a:lnTo>
                      <a:pt x="103" y="10"/>
                    </a:lnTo>
                    <a:lnTo>
                      <a:pt x="108" y="15"/>
                    </a:lnTo>
                    <a:lnTo>
                      <a:pt x="110" y="20"/>
                    </a:lnTo>
                    <a:lnTo>
                      <a:pt x="113" y="25"/>
                    </a:lnTo>
                    <a:lnTo>
                      <a:pt x="113" y="30"/>
                    </a:lnTo>
                    <a:lnTo>
                      <a:pt x="113" y="3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2676" name="Freeform 36"/>
              <p:cNvSpPr>
                <a:spLocks/>
              </p:cNvSpPr>
              <p:nvPr/>
            </p:nvSpPr>
            <p:spPr bwMode="auto">
              <a:xfrm>
                <a:off x="3118" y="523"/>
                <a:ext cx="47" cy="33"/>
              </a:xfrm>
              <a:custGeom>
                <a:avLst/>
                <a:gdLst>
                  <a:gd name="T0" fmla="*/ 37 w 47"/>
                  <a:gd name="T1" fmla="*/ 33 h 33"/>
                  <a:gd name="T2" fmla="*/ 32 w 47"/>
                  <a:gd name="T3" fmla="*/ 33 h 33"/>
                  <a:gd name="T4" fmla="*/ 25 w 47"/>
                  <a:gd name="T5" fmla="*/ 33 h 33"/>
                  <a:gd name="T6" fmla="*/ 20 w 47"/>
                  <a:gd name="T7" fmla="*/ 31 h 33"/>
                  <a:gd name="T8" fmla="*/ 17 w 47"/>
                  <a:gd name="T9" fmla="*/ 29 h 33"/>
                  <a:gd name="T10" fmla="*/ 15 w 47"/>
                  <a:gd name="T11" fmla="*/ 26 h 33"/>
                  <a:gd name="T12" fmla="*/ 12 w 47"/>
                  <a:gd name="T13" fmla="*/ 24 h 33"/>
                  <a:gd name="T14" fmla="*/ 10 w 47"/>
                  <a:gd name="T15" fmla="*/ 20 h 33"/>
                  <a:gd name="T16" fmla="*/ 7 w 47"/>
                  <a:gd name="T17" fmla="*/ 17 h 33"/>
                  <a:gd name="T18" fmla="*/ 5 w 47"/>
                  <a:gd name="T19" fmla="*/ 15 h 33"/>
                  <a:gd name="T20" fmla="*/ 0 w 47"/>
                  <a:gd name="T21" fmla="*/ 12 h 33"/>
                  <a:gd name="T22" fmla="*/ 12 w 47"/>
                  <a:gd name="T23" fmla="*/ 0 h 33"/>
                  <a:gd name="T24" fmla="*/ 22 w 47"/>
                  <a:gd name="T25" fmla="*/ 1 h 33"/>
                  <a:gd name="T26" fmla="*/ 29 w 47"/>
                  <a:gd name="T27" fmla="*/ 2 h 33"/>
                  <a:gd name="T28" fmla="*/ 37 w 47"/>
                  <a:gd name="T29" fmla="*/ 4 h 33"/>
                  <a:gd name="T30" fmla="*/ 42 w 47"/>
                  <a:gd name="T31" fmla="*/ 8 h 33"/>
                  <a:gd name="T32" fmla="*/ 44 w 47"/>
                  <a:gd name="T33" fmla="*/ 12 h 33"/>
                  <a:gd name="T34" fmla="*/ 47 w 47"/>
                  <a:gd name="T35" fmla="*/ 17 h 33"/>
                  <a:gd name="T36" fmla="*/ 47 w 47"/>
                  <a:gd name="T37" fmla="*/ 20 h 33"/>
                  <a:gd name="T38" fmla="*/ 44 w 47"/>
                  <a:gd name="T39" fmla="*/ 25 h 33"/>
                  <a:gd name="T40" fmla="*/ 42 w 47"/>
                  <a:gd name="T41" fmla="*/ 29 h 33"/>
                  <a:gd name="T42" fmla="*/ 37 w 47"/>
                  <a:gd name="T43" fmla="*/ 33 h 33"/>
                  <a:gd name="T44" fmla="*/ 37 w 47"/>
                  <a:gd name="T45" fmla="*/ 3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47" h="33">
                    <a:moveTo>
                      <a:pt x="37" y="33"/>
                    </a:moveTo>
                    <a:lnTo>
                      <a:pt x="32" y="33"/>
                    </a:lnTo>
                    <a:lnTo>
                      <a:pt x="25" y="33"/>
                    </a:lnTo>
                    <a:lnTo>
                      <a:pt x="20" y="31"/>
                    </a:lnTo>
                    <a:lnTo>
                      <a:pt x="17" y="29"/>
                    </a:lnTo>
                    <a:lnTo>
                      <a:pt x="15" y="26"/>
                    </a:lnTo>
                    <a:lnTo>
                      <a:pt x="12" y="24"/>
                    </a:lnTo>
                    <a:lnTo>
                      <a:pt x="10" y="20"/>
                    </a:lnTo>
                    <a:lnTo>
                      <a:pt x="7" y="17"/>
                    </a:lnTo>
                    <a:lnTo>
                      <a:pt x="5" y="15"/>
                    </a:lnTo>
                    <a:lnTo>
                      <a:pt x="0" y="12"/>
                    </a:lnTo>
                    <a:lnTo>
                      <a:pt x="12" y="0"/>
                    </a:lnTo>
                    <a:lnTo>
                      <a:pt x="22" y="1"/>
                    </a:lnTo>
                    <a:lnTo>
                      <a:pt x="29" y="2"/>
                    </a:lnTo>
                    <a:lnTo>
                      <a:pt x="37" y="4"/>
                    </a:lnTo>
                    <a:lnTo>
                      <a:pt x="42" y="8"/>
                    </a:lnTo>
                    <a:lnTo>
                      <a:pt x="44" y="12"/>
                    </a:lnTo>
                    <a:lnTo>
                      <a:pt x="47" y="17"/>
                    </a:lnTo>
                    <a:lnTo>
                      <a:pt x="47" y="20"/>
                    </a:lnTo>
                    <a:lnTo>
                      <a:pt x="44" y="25"/>
                    </a:lnTo>
                    <a:lnTo>
                      <a:pt x="42" y="29"/>
                    </a:lnTo>
                    <a:lnTo>
                      <a:pt x="37" y="33"/>
                    </a:lnTo>
                    <a:lnTo>
                      <a:pt x="37" y="33"/>
                    </a:lnTo>
                    <a:close/>
                  </a:path>
                </a:pathLst>
              </a:custGeom>
              <a:solidFill>
                <a:srgbClr val="0019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2677" name="Freeform 37"/>
              <p:cNvSpPr>
                <a:spLocks/>
              </p:cNvSpPr>
              <p:nvPr/>
            </p:nvSpPr>
            <p:spPr bwMode="auto">
              <a:xfrm>
                <a:off x="2696" y="540"/>
                <a:ext cx="27" cy="33"/>
              </a:xfrm>
              <a:custGeom>
                <a:avLst/>
                <a:gdLst>
                  <a:gd name="T0" fmla="*/ 18 w 27"/>
                  <a:gd name="T1" fmla="*/ 0 h 33"/>
                  <a:gd name="T2" fmla="*/ 23 w 27"/>
                  <a:gd name="T3" fmla="*/ 3 h 33"/>
                  <a:gd name="T4" fmla="*/ 27 w 27"/>
                  <a:gd name="T5" fmla="*/ 7 h 33"/>
                  <a:gd name="T6" fmla="*/ 27 w 27"/>
                  <a:gd name="T7" fmla="*/ 9 h 33"/>
                  <a:gd name="T8" fmla="*/ 27 w 27"/>
                  <a:gd name="T9" fmla="*/ 14 h 33"/>
                  <a:gd name="T10" fmla="*/ 27 w 27"/>
                  <a:gd name="T11" fmla="*/ 17 h 33"/>
                  <a:gd name="T12" fmla="*/ 25 w 27"/>
                  <a:gd name="T13" fmla="*/ 20 h 33"/>
                  <a:gd name="T14" fmla="*/ 23 w 27"/>
                  <a:gd name="T15" fmla="*/ 24 h 33"/>
                  <a:gd name="T16" fmla="*/ 20 w 27"/>
                  <a:gd name="T17" fmla="*/ 27 h 33"/>
                  <a:gd name="T18" fmla="*/ 15 w 27"/>
                  <a:gd name="T19" fmla="*/ 30 h 33"/>
                  <a:gd name="T20" fmla="*/ 10 w 27"/>
                  <a:gd name="T21" fmla="*/ 33 h 33"/>
                  <a:gd name="T22" fmla="*/ 0 w 27"/>
                  <a:gd name="T23" fmla="*/ 33 h 33"/>
                  <a:gd name="T24" fmla="*/ 0 w 27"/>
                  <a:gd name="T25" fmla="*/ 0 h 33"/>
                  <a:gd name="T26" fmla="*/ 18 w 27"/>
                  <a:gd name="T27" fmla="*/ 0 h 33"/>
                  <a:gd name="T28" fmla="*/ 18 w 27"/>
                  <a:gd name="T29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7" h="33">
                    <a:moveTo>
                      <a:pt x="18" y="0"/>
                    </a:moveTo>
                    <a:lnTo>
                      <a:pt x="23" y="3"/>
                    </a:lnTo>
                    <a:lnTo>
                      <a:pt x="27" y="7"/>
                    </a:lnTo>
                    <a:lnTo>
                      <a:pt x="27" y="9"/>
                    </a:lnTo>
                    <a:lnTo>
                      <a:pt x="27" y="14"/>
                    </a:lnTo>
                    <a:lnTo>
                      <a:pt x="27" y="17"/>
                    </a:lnTo>
                    <a:lnTo>
                      <a:pt x="25" y="20"/>
                    </a:lnTo>
                    <a:lnTo>
                      <a:pt x="23" y="24"/>
                    </a:lnTo>
                    <a:lnTo>
                      <a:pt x="20" y="27"/>
                    </a:lnTo>
                    <a:lnTo>
                      <a:pt x="15" y="30"/>
                    </a:lnTo>
                    <a:lnTo>
                      <a:pt x="10" y="33"/>
                    </a:lnTo>
                    <a:lnTo>
                      <a:pt x="0" y="33"/>
                    </a:lnTo>
                    <a:lnTo>
                      <a:pt x="0" y="0"/>
                    </a:lnTo>
                    <a:lnTo>
                      <a:pt x="18" y="0"/>
                    </a:lnTo>
                    <a:lnTo>
                      <a:pt x="18" y="0"/>
                    </a:lnTo>
                    <a:close/>
                  </a:path>
                </a:pathLst>
              </a:custGeom>
              <a:solidFill>
                <a:srgbClr val="0019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2678" name="Freeform 38"/>
              <p:cNvSpPr>
                <a:spLocks/>
              </p:cNvSpPr>
              <p:nvPr/>
            </p:nvSpPr>
            <p:spPr bwMode="auto">
              <a:xfrm>
                <a:off x="2802" y="552"/>
                <a:ext cx="274" cy="124"/>
              </a:xfrm>
              <a:custGeom>
                <a:avLst/>
                <a:gdLst>
                  <a:gd name="T0" fmla="*/ 272 w 274"/>
                  <a:gd name="T1" fmla="*/ 53 h 124"/>
                  <a:gd name="T2" fmla="*/ 274 w 274"/>
                  <a:gd name="T3" fmla="*/ 66 h 124"/>
                  <a:gd name="T4" fmla="*/ 272 w 274"/>
                  <a:gd name="T5" fmla="*/ 76 h 124"/>
                  <a:gd name="T6" fmla="*/ 265 w 274"/>
                  <a:gd name="T7" fmla="*/ 86 h 124"/>
                  <a:gd name="T8" fmla="*/ 252 w 274"/>
                  <a:gd name="T9" fmla="*/ 94 h 124"/>
                  <a:gd name="T10" fmla="*/ 235 w 274"/>
                  <a:gd name="T11" fmla="*/ 101 h 124"/>
                  <a:gd name="T12" fmla="*/ 218 w 274"/>
                  <a:gd name="T13" fmla="*/ 108 h 124"/>
                  <a:gd name="T14" fmla="*/ 198 w 274"/>
                  <a:gd name="T15" fmla="*/ 112 h 124"/>
                  <a:gd name="T16" fmla="*/ 176 w 274"/>
                  <a:gd name="T17" fmla="*/ 117 h 124"/>
                  <a:gd name="T18" fmla="*/ 154 w 274"/>
                  <a:gd name="T19" fmla="*/ 120 h 124"/>
                  <a:gd name="T20" fmla="*/ 132 w 274"/>
                  <a:gd name="T21" fmla="*/ 124 h 124"/>
                  <a:gd name="T22" fmla="*/ 115 w 274"/>
                  <a:gd name="T23" fmla="*/ 124 h 124"/>
                  <a:gd name="T24" fmla="*/ 98 w 274"/>
                  <a:gd name="T25" fmla="*/ 123 h 124"/>
                  <a:gd name="T26" fmla="*/ 83 w 274"/>
                  <a:gd name="T27" fmla="*/ 120 h 124"/>
                  <a:gd name="T28" fmla="*/ 66 w 274"/>
                  <a:gd name="T29" fmla="*/ 117 h 124"/>
                  <a:gd name="T30" fmla="*/ 51 w 274"/>
                  <a:gd name="T31" fmla="*/ 112 h 124"/>
                  <a:gd name="T32" fmla="*/ 39 w 274"/>
                  <a:gd name="T33" fmla="*/ 108 h 124"/>
                  <a:gd name="T34" fmla="*/ 27 w 274"/>
                  <a:gd name="T35" fmla="*/ 102 h 124"/>
                  <a:gd name="T36" fmla="*/ 17 w 274"/>
                  <a:gd name="T37" fmla="*/ 96 h 124"/>
                  <a:gd name="T38" fmla="*/ 7 w 274"/>
                  <a:gd name="T39" fmla="*/ 90 h 124"/>
                  <a:gd name="T40" fmla="*/ 0 w 274"/>
                  <a:gd name="T41" fmla="*/ 83 h 124"/>
                  <a:gd name="T42" fmla="*/ 0 w 274"/>
                  <a:gd name="T43" fmla="*/ 75 h 124"/>
                  <a:gd name="T44" fmla="*/ 0 w 274"/>
                  <a:gd name="T45" fmla="*/ 68 h 124"/>
                  <a:gd name="T46" fmla="*/ 0 w 274"/>
                  <a:gd name="T47" fmla="*/ 61 h 124"/>
                  <a:gd name="T48" fmla="*/ 2 w 274"/>
                  <a:gd name="T49" fmla="*/ 54 h 124"/>
                  <a:gd name="T50" fmla="*/ 7 w 274"/>
                  <a:gd name="T51" fmla="*/ 48 h 124"/>
                  <a:gd name="T52" fmla="*/ 12 w 274"/>
                  <a:gd name="T53" fmla="*/ 42 h 124"/>
                  <a:gd name="T54" fmla="*/ 17 w 274"/>
                  <a:gd name="T55" fmla="*/ 36 h 124"/>
                  <a:gd name="T56" fmla="*/ 24 w 274"/>
                  <a:gd name="T57" fmla="*/ 31 h 124"/>
                  <a:gd name="T58" fmla="*/ 34 w 274"/>
                  <a:gd name="T59" fmla="*/ 26 h 124"/>
                  <a:gd name="T60" fmla="*/ 44 w 274"/>
                  <a:gd name="T61" fmla="*/ 21 h 124"/>
                  <a:gd name="T62" fmla="*/ 51 w 274"/>
                  <a:gd name="T63" fmla="*/ 15 h 124"/>
                  <a:gd name="T64" fmla="*/ 59 w 274"/>
                  <a:gd name="T65" fmla="*/ 12 h 124"/>
                  <a:gd name="T66" fmla="*/ 68 w 274"/>
                  <a:gd name="T67" fmla="*/ 8 h 124"/>
                  <a:gd name="T68" fmla="*/ 81 w 274"/>
                  <a:gd name="T69" fmla="*/ 7 h 124"/>
                  <a:gd name="T70" fmla="*/ 91 w 274"/>
                  <a:gd name="T71" fmla="*/ 5 h 124"/>
                  <a:gd name="T72" fmla="*/ 103 w 274"/>
                  <a:gd name="T73" fmla="*/ 5 h 124"/>
                  <a:gd name="T74" fmla="*/ 115 w 274"/>
                  <a:gd name="T75" fmla="*/ 4 h 124"/>
                  <a:gd name="T76" fmla="*/ 127 w 274"/>
                  <a:gd name="T77" fmla="*/ 3 h 124"/>
                  <a:gd name="T78" fmla="*/ 140 w 274"/>
                  <a:gd name="T79" fmla="*/ 2 h 124"/>
                  <a:gd name="T80" fmla="*/ 152 w 274"/>
                  <a:gd name="T81" fmla="*/ 0 h 124"/>
                  <a:gd name="T82" fmla="*/ 171 w 274"/>
                  <a:gd name="T83" fmla="*/ 0 h 124"/>
                  <a:gd name="T84" fmla="*/ 189 w 274"/>
                  <a:gd name="T85" fmla="*/ 3 h 124"/>
                  <a:gd name="T86" fmla="*/ 203 w 274"/>
                  <a:gd name="T87" fmla="*/ 6 h 124"/>
                  <a:gd name="T88" fmla="*/ 218 w 274"/>
                  <a:gd name="T89" fmla="*/ 12 h 124"/>
                  <a:gd name="T90" fmla="*/ 230 w 274"/>
                  <a:gd name="T91" fmla="*/ 18 h 124"/>
                  <a:gd name="T92" fmla="*/ 243 w 274"/>
                  <a:gd name="T93" fmla="*/ 24 h 124"/>
                  <a:gd name="T94" fmla="*/ 252 w 274"/>
                  <a:gd name="T95" fmla="*/ 31 h 124"/>
                  <a:gd name="T96" fmla="*/ 260 w 274"/>
                  <a:gd name="T97" fmla="*/ 38 h 124"/>
                  <a:gd name="T98" fmla="*/ 267 w 274"/>
                  <a:gd name="T99" fmla="*/ 46 h 124"/>
                  <a:gd name="T100" fmla="*/ 272 w 274"/>
                  <a:gd name="T101" fmla="*/ 53 h 124"/>
                  <a:gd name="T102" fmla="*/ 272 w 274"/>
                  <a:gd name="T103" fmla="*/ 53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74" h="124">
                    <a:moveTo>
                      <a:pt x="272" y="53"/>
                    </a:moveTo>
                    <a:lnTo>
                      <a:pt x="274" y="66"/>
                    </a:lnTo>
                    <a:lnTo>
                      <a:pt x="272" y="76"/>
                    </a:lnTo>
                    <a:lnTo>
                      <a:pt x="265" y="86"/>
                    </a:lnTo>
                    <a:lnTo>
                      <a:pt x="252" y="94"/>
                    </a:lnTo>
                    <a:lnTo>
                      <a:pt x="235" y="101"/>
                    </a:lnTo>
                    <a:lnTo>
                      <a:pt x="218" y="108"/>
                    </a:lnTo>
                    <a:lnTo>
                      <a:pt x="198" y="112"/>
                    </a:lnTo>
                    <a:lnTo>
                      <a:pt x="176" y="117"/>
                    </a:lnTo>
                    <a:lnTo>
                      <a:pt x="154" y="120"/>
                    </a:lnTo>
                    <a:lnTo>
                      <a:pt x="132" y="124"/>
                    </a:lnTo>
                    <a:lnTo>
                      <a:pt x="115" y="124"/>
                    </a:lnTo>
                    <a:lnTo>
                      <a:pt x="98" y="123"/>
                    </a:lnTo>
                    <a:lnTo>
                      <a:pt x="83" y="120"/>
                    </a:lnTo>
                    <a:lnTo>
                      <a:pt x="66" y="117"/>
                    </a:lnTo>
                    <a:lnTo>
                      <a:pt x="51" y="112"/>
                    </a:lnTo>
                    <a:lnTo>
                      <a:pt x="39" y="108"/>
                    </a:lnTo>
                    <a:lnTo>
                      <a:pt x="27" y="102"/>
                    </a:lnTo>
                    <a:lnTo>
                      <a:pt x="17" y="96"/>
                    </a:lnTo>
                    <a:lnTo>
                      <a:pt x="7" y="90"/>
                    </a:lnTo>
                    <a:lnTo>
                      <a:pt x="0" y="83"/>
                    </a:lnTo>
                    <a:lnTo>
                      <a:pt x="0" y="75"/>
                    </a:lnTo>
                    <a:lnTo>
                      <a:pt x="0" y="68"/>
                    </a:lnTo>
                    <a:lnTo>
                      <a:pt x="0" y="61"/>
                    </a:lnTo>
                    <a:lnTo>
                      <a:pt x="2" y="54"/>
                    </a:lnTo>
                    <a:lnTo>
                      <a:pt x="7" y="48"/>
                    </a:lnTo>
                    <a:lnTo>
                      <a:pt x="12" y="42"/>
                    </a:lnTo>
                    <a:lnTo>
                      <a:pt x="17" y="36"/>
                    </a:lnTo>
                    <a:lnTo>
                      <a:pt x="24" y="31"/>
                    </a:lnTo>
                    <a:lnTo>
                      <a:pt x="34" y="26"/>
                    </a:lnTo>
                    <a:lnTo>
                      <a:pt x="44" y="21"/>
                    </a:lnTo>
                    <a:lnTo>
                      <a:pt x="51" y="15"/>
                    </a:lnTo>
                    <a:lnTo>
                      <a:pt x="59" y="12"/>
                    </a:lnTo>
                    <a:lnTo>
                      <a:pt x="68" y="8"/>
                    </a:lnTo>
                    <a:lnTo>
                      <a:pt x="81" y="7"/>
                    </a:lnTo>
                    <a:lnTo>
                      <a:pt x="91" y="5"/>
                    </a:lnTo>
                    <a:lnTo>
                      <a:pt x="103" y="5"/>
                    </a:lnTo>
                    <a:lnTo>
                      <a:pt x="115" y="4"/>
                    </a:lnTo>
                    <a:lnTo>
                      <a:pt x="127" y="3"/>
                    </a:lnTo>
                    <a:lnTo>
                      <a:pt x="140" y="2"/>
                    </a:lnTo>
                    <a:lnTo>
                      <a:pt x="152" y="0"/>
                    </a:lnTo>
                    <a:lnTo>
                      <a:pt x="171" y="0"/>
                    </a:lnTo>
                    <a:lnTo>
                      <a:pt x="189" y="3"/>
                    </a:lnTo>
                    <a:lnTo>
                      <a:pt x="203" y="6"/>
                    </a:lnTo>
                    <a:lnTo>
                      <a:pt x="218" y="12"/>
                    </a:lnTo>
                    <a:lnTo>
                      <a:pt x="230" y="18"/>
                    </a:lnTo>
                    <a:lnTo>
                      <a:pt x="243" y="24"/>
                    </a:lnTo>
                    <a:lnTo>
                      <a:pt x="252" y="31"/>
                    </a:lnTo>
                    <a:lnTo>
                      <a:pt x="260" y="38"/>
                    </a:lnTo>
                    <a:lnTo>
                      <a:pt x="267" y="46"/>
                    </a:lnTo>
                    <a:lnTo>
                      <a:pt x="272" y="53"/>
                    </a:lnTo>
                    <a:lnTo>
                      <a:pt x="272" y="53"/>
                    </a:lnTo>
                    <a:close/>
                  </a:path>
                </a:pathLst>
              </a:custGeom>
              <a:solidFill>
                <a:srgbClr val="0019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2679" name="Freeform 39"/>
              <p:cNvSpPr>
                <a:spLocks/>
              </p:cNvSpPr>
              <p:nvPr/>
            </p:nvSpPr>
            <p:spPr bwMode="auto">
              <a:xfrm>
                <a:off x="2826" y="564"/>
                <a:ext cx="223" cy="99"/>
              </a:xfrm>
              <a:custGeom>
                <a:avLst/>
                <a:gdLst>
                  <a:gd name="T0" fmla="*/ 223 w 223"/>
                  <a:gd name="T1" fmla="*/ 44 h 99"/>
                  <a:gd name="T2" fmla="*/ 223 w 223"/>
                  <a:gd name="T3" fmla="*/ 54 h 99"/>
                  <a:gd name="T4" fmla="*/ 221 w 223"/>
                  <a:gd name="T5" fmla="*/ 62 h 99"/>
                  <a:gd name="T6" fmla="*/ 214 w 223"/>
                  <a:gd name="T7" fmla="*/ 70 h 99"/>
                  <a:gd name="T8" fmla="*/ 206 w 223"/>
                  <a:gd name="T9" fmla="*/ 76 h 99"/>
                  <a:gd name="T10" fmla="*/ 194 w 223"/>
                  <a:gd name="T11" fmla="*/ 82 h 99"/>
                  <a:gd name="T12" fmla="*/ 182 w 223"/>
                  <a:gd name="T13" fmla="*/ 88 h 99"/>
                  <a:gd name="T14" fmla="*/ 167 w 223"/>
                  <a:gd name="T15" fmla="*/ 92 h 99"/>
                  <a:gd name="T16" fmla="*/ 150 w 223"/>
                  <a:gd name="T17" fmla="*/ 96 h 99"/>
                  <a:gd name="T18" fmla="*/ 135 w 223"/>
                  <a:gd name="T19" fmla="*/ 98 h 99"/>
                  <a:gd name="T20" fmla="*/ 116 w 223"/>
                  <a:gd name="T21" fmla="*/ 99 h 99"/>
                  <a:gd name="T22" fmla="*/ 98 w 223"/>
                  <a:gd name="T23" fmla="*/ 99 h 99"/>
                  <a:gd name="T24" fmla="*/ 84 w 223"/>
                  <a:gd name="T25" fmla="*/ 98 h 99"/>
                  <a:gd name="T26" fmla="*/ 69 w 223"/>
                  <a:gd name="T27" fmla="*/ 97 h 99"/>
                  <a:gd name="T28" fmla="*/ 54 w 223"/>
                  <a:gd name="T29" fmla="*/ 94 h 99"/>
                  <a:gd name="T30" fmla="*/ 42 w 223"/>
                  <a:gd name="T31" fmla="*/ 89 h 99"/>
                  <a:gd name="T32" fmla="*/ 30 w 223"/>
                  <a:gd name="T33" fmla="*/ 84 h 99"/>
                  <a:gd name="T34" fmla="*/ 20 w 223"/>
                  <a:gd name="T35" fmla="*/ 79 h 99"/>
                  <a:gd name="T36" fmla="*/ 13 w 223"/>
                  <a:gd name="T37" fmla="*/ 73 h 99"/>
                  <a:gd name="T38" fmla="*/ 8 w 223"/>
                  <a:gd name="T39" fmla="*/ 66 h 99"/>
                  <a:gd name="T40" fmla="*/ 3 w 223"/>
                  <a:gd name="T41" fmla="*/ 58 h 99"/>
                  <a:gd name="T42" fmla="*/ 0 w 223"/>
                  <a:gd name="T43" fmla="*/ 52 h 99"/>
                  <a:gd name="T44" fmla="*/ 0 w 223"/>
                  <a:gd name="T45" fmla="*/ 46 h 99"/>
                  <a:gd name="T46" fmla="*/ 3 w 223"/>
                  <a:gd name="T47" fmla="*/ 40 h 99"/>
                  <a:gd name="T48" fmla="*/ 5 w 223"/>
                  <a:gd name="T49" fmla="*/ 34 h 99"/>
                  <a:gd name="T50" fmla="*/ 10 w 223"/>
                  <a:gd name="T51" fmla="*/ 28 h 99"/>
                  <a:gd name="T52" fmla="*/ 18 w 223"/>
                  <a:gd name="T53" fmla="*/ 24 h 99"/>
                  <a:gd name="T54" fmla="*/ 25 w 223"/>
                  <a:gd name="T55" fmla="*/ 19 h 99"/>
                  <a:gd name="T56" fmla="*/ 35 w 223"/>
                  <a:gd name="T57" fmla="*/ 15 h 99"/>
                  <a:gd name="T58" fmla="*/ 47 w 223"/>
                  <a:gd name="T59" fmla="*/ 11 h 99"/>
                  <a:gd name="T60" fmla="*/ 57 w 223"/>
                  <a:gd name="T61" fmla="*/ 9 h 99"/>
                  <a:gd name="T62" fmla="*/ 79 w 223"/>
                  <a:gd name="T63" fmla="*/ 3 h 99"/>
                  <a:gd name="T64" fmla="*/ 101 w 223"/>
                  <a:gd name="T65" fmla="*/ 0 h 99"/>
                  <a:gd name="T66" fmla="*/ 120 w 223"/>
                  <a:gd name="T67" fmla="*/ 0 h 99"/>
                  <a:gd name="T68" fmla="*/ 140 w 223"/>
                  <a:gd name="T69" fmla="*/ 2 h 99"/>
                  <a:gd name="T70" fmla="*/ 157 w 223"/>
                  <a:gd name="T71" fmla="*/ 6 h 99"/>
                  <a:gd name="T72" fmla="*/ 174 w 223"/>
                  <a:gd name="T73" fmla="*/ 11 h 99"/>
                  <a:gd name="T74" fmla="*/ 192 w 223"/>
                  <a:gd name="T75" fmla="*/ 18 h 99"/>
                  <a:gd name="T76" fmla="*/ 204 w 223"/>
                  <a:gd name="T77" fmla="*/ 26 h 99"/>
                  <a:gd name="T78" fmla="*/ 216 w 223"/>
                  <a:gd name="T79" fmla="*/ 35 h 99"/>
                  <a:gd name="T80" fmla="*/ 223 w 223"/>
                  <a:gd name="T81" fmla="*/ 44 h 99"/>
                  <a:gd name="T82" fmla="*/ 223 w 223"/>
                  <a:gd name="T83" fmla="*/ 44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23" h="99">
                    <a:moveTo>
                      <a:pt x="223" y="44"/>
                    </a:moveTo>
                    <a:lnTo>
                      <a:pt x="223" y="54"/>
                    </a:lnTo>
                    <a:lnTo>
                      <a:pt x="221" y="62"/>
                    </a:lnTo>
                    <a:lnTo>
                      <a:pt x="214" y="70"/>
                    </a:lnTo>
                    <a:lnTo>
                      <a:pt x="206" y="76"/>
                    </a:lnTo>
                    <a:lnTo>
                      <a:pt x="194" y="82"/>
                    </a:lnTo>
                    <a:lnTo>
                      <a:pt x="182" y="88"/>
                    </a:lnTo>
                    <a:lnTo>
                      <a:pt x="167" y="92"/>
                    </a:lnTo>
                    <a:lnTo>
                      <a:pt x="150" y="96"/>
                    </a:lnTo>
                    <a:lnTo>
                      <a:pt x="135" y="98"/>
                    </a:lnTo>
                    <a:lnTo>
                      <a:pt x="116" y="99"/>
                    </a:lnTo>
                    <a:lnTo>
                      <a:pt x="98" y="99"/>
                    </a:lnTo>
                    <a:lnTo>
                      <a:pt x="84" y="98"/>
                    </a:lnTo>
                    <a:lnTo>
                      <a:pt x="69" y="97"/>
                    </a:lnTo>
                    <a:lnTo>
                      <a:pt x="54" y="94"/>
                    </a:lnTo>
                    <a:lnTo>
                      <a:pt x="42" y="89"/>
                    </a:lnTo>
                    <a:lnTo>
                      <a:pt x="30" y="84"/>
                    </a:lnTo>
                    <a:lnTo>
                      <a:pt x="20" y="79"/>
                    </a:lnTo>
                    <a:lnTo>
                      <a:pt x="13" y="73"/>
                    </a:lnTo>
                    <a:lnTo>
                      <a:pt x="8" y="66"/>
                    </a:lnTo>
                    <a:lnTo>
                      <a:pt x="3" y="58"/>
                    </a:lnTo>
                    <a:lnTo>
                      <a:pt x="0" y="52"/>
                    </a:lnTo>
                    <a:lnTo>
                      <a:pt x="0" y="46"/>
                    </a:lnTo>
                    <a:lnTo>
                      <a:pt x="3" y="40"/>
                    </a:lnTo>
                    <a:lnTo>
                      <a:pt x="5" y="34"/>
                    </a:lnTo>
                    <a:lnTo>
                      <a:pt x="10" y="28"/>
                    </a:lnTo>
                    <a:lnTo>
                      <a:pt x="18" y="24"/>
                    </a:lnTo>
                    <a:lnTo>
                      <a:pt x="25" y="19"/>
                    </a:lnTo>
                    <a:lnTo>
                      <a:pt x="35" y="15"/>
                    </a:lnTo>
                    <a:lnTo>
                      <a:pt x="47" y="11"/>
                    </a:lnTo>
                    <a:lnTo>
                      <a:pt x="57" y="9"/>
                    </a:lnTo>
                    <a:lnTo>
                      <a:pt x="79" y="3"/>
                    </a:lnTo>
                    <a:lnTo>
                      <a:pt x="101" y="0"/>
                    </a:lnTo>
                    <a:lnTo>
                      <a:pt x="120" y="0"/>
                    </a:lnTo>
                    <a:lnTo>
                      <a:pt x="140" y="2"/>
                    </a:lnTo>
                    <a:lnTo>
                      <a:pt x="157" y="6"/>
                    </a:lnTo>
                    <a:lnTo>
                      <a:pt x="174" y="11"/>
                    </a:lnTo>
                    <a:lnTo>
                      <a:pt x="192" y="18"/>
                    </a:lnTo>
                    <a:lnTo>
                      <a:pt x="204" y="26"/>
                    </a:lnTo>
                    <a:lnTo>
                      <a:pt x="216" y="35"/>
                    </a:lnTo>
                    <a:lnTo>
                      <a:pt x="223" y="44"/>
                    </a:lnTo>
                    <a:lnTo>
                      <a:pt x="223" y="44"/>
                    </a:lnTo>
                    <a:close/>
                  </a:path>
                </a:pathLst>
              </a:custGeom>
              <a:solidFill>
                <a:srgbClr val="FF00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2680" name="Freeform 40"/>
              <p:cNvSpPr>
                <a:spLocks/>
              </p:cNvSpPr>
              <p:nvPr/>
            </p:nvSpPr>
            <p:spPr bwMode="auto">
              <a:xfrm>
                <a:off x="2544" y="602"/>
                <a:ext cx="780" cy="251"/>
              </a:xfrm>
              <a:custGeom>
                <a:avLst/>
                <a:gdLst>
                  <a:gd name="T0" fmla="*/ 770 w 780"/>
                  <a:gd name="T1" fmla="*/ 33 h 251"/>
                  <a:gd name="T2" fmla="*/ 736 w 780"/>
                  <a:gd name="T3" fmla="*/ 59 h 251"/>
                  <a:gd name="T4" fmla="*/ 709 w 780"/>
                  <a:gd name="T5" fmla="*/ 89 h 251"/>
                  <a:gd name="T6" fmla="*/ 682 w 780"/>
                  <a:gd name="T7" fmla="*/ 120 h 251"/>
                  <a:gd name="T8" fmla="*/ 655 w 780"/>
                  <a:gd name="T9" fmla="*/ 152 h 251"/>
                  <a:gd name="T10" fmla="*/ 626 w 780"/>
                  <a:gd name="T11" fmla="*/ 182 h 251"/>
                  <a:gd name="T12" fmla="*/ 591 w 780"/>
                  <a:gd name="T13" fmla="*/ 209 h 251"/>
                  <a:gd name="T14" fmla="*/ 547 w 780"/>
                  <a:gd name="T15" fmla="*/ 230 h 251"/>
                  <a:gd name="T16" fmla="*/ 493 w 780"/>
                  <a:gd name="T17" fmla="*/ 245 h 251"/>
                  <a:gd name="T18" fmla="*/ 425 w 780"/>
                  <a:gd name="T19" fmla="*/ 251 h 251"/>
                  <a:gd name="T20" fmla="*/ 339 w 780"/>
                  <a:gd name="T21" fmla="*/ 246 h 251"/>
                  <a:gd name="T22" fmla="*/ 295 w 780"/>
                  <a:gd name="T23" fmla="*/ 235 h 251"/>
                  <a:gd name="T24" fmla="*/ 251 w 780"/>
                  <a:gd name="T25" fmla="*/ 220 h 251"/>
                  <a:gd name="T26" fmla="*/ 209 w 780"/>
                  <a:gd name="T27" fmla="*/ 203 h 251"/>
                  <a:gd name="T28" fmla="*/ 170 w 780"/>
                  <a:gd name="T29" fmla="*/ 184 h 251"/>
                  <a:gd name="T30" fmla="*/ 133 w 780"/>
                  <a:gd name="T31" fmla="*/ 163 h 251"/>
                  <a:gd name="T32" fmla="*/ 101 w 780"/>
                  <a:gd name="T33" fmla="*/ 141 h 251"/>
                  <a:gd name="T34" fmla="*/ 69 w 780"/>
                  <a:gd name="T35" fmla="*/ 118 h 251"/>
                  <a:gd name="T36" fmla="*/ 42 w 780"/>
                  <a:gd name="T37" fmla="*/ 94 h 251"/>
                  <a:gd name="T38" fmla="*/ 20 w 780"/>
                  <a:gd name="T39" fmla="*/ 72 h 251"/>
                  <a:gd name="T40" fmla="*/ 0 w 780"/>
                  <a:gd name="T41" fmla="*/ 48 h 251"/>
                  <a:gd name="T42" fmla="*/ 18 w 780"/>
                  <a:gd name="T43" fmla="*/ 50 h 251"/>
                  <a:gd name="T44" fmla="*/ 32 w 780"/>
                  <a:gd name="T45" fmla="*/ 52 h 251"/>
                  <a:gd name="T46" fmla="*/ 45 w 780"/>
                  <a:gd name="T47" fmla="*/ 57 h 251"/>
                  <a:gd name="T48" fmla="*/ 57 w 780"/>
                  <a:gd name="T49" fmla="*/ 61 h 251"/>
                  <a:gd name="T50" fmla="*/ 69 w 780"/>
                  <a:gd name="T51" fmla="*/ 67 h 251"/>
                  <a:gd name="T52" fmla="*/ 81 w 780"/>
                  <a:gd name="T53" fmla="*/ 73 h 251"/>
                  <a:gd name="T54" fmla="*/ 94 w 780"/>
                  <a:gd name="T55" fmla="*/ 78 h 251"/>
                  <a:gd name="T56" fmla="*/ 106 w 780"/>
                  <a:gd name="T57" fmla="*/ 83 h 251"/>
                  <a:gd name="T58" fmla="*/ 118 w 780"/>
                  <a:gd name="T59" fmla="*/ 86 h 251"/>
                  <a:gd name="T60" fmla="*/ 133 w 780"/>
                  <a:gd name="T61" fmla="*/ 89 h 251"/>
                  <a:gd name="T62" fmla="*/ 172 w 780"/>
                  <a:gd name="T63" fmla="*/ 96 h 251"/>
                  <a:gd name="T64" fmla="*/ 211 w 780"/>
                  <a:gd name="T65" fmla="*/ 102 h 251"/>
                  <a:gd name="T66" fmla="*/ 255 w 780"/>
                  <a:gd name="T67" fmla="*/ 109 h 251"/>
                  <a:gd name="T68" fmla="*/ 300 w 780"/>
                  <a:gd name="T69" fmla="*/ 115 h 251"/>
                  <a:gd name="T70" fmla="*/ 344 w 780"/>
                  <a:gd name="T71" fmla="*/ 120 h 251"/>
                  <a:gd name="T72" fmla="*/ 390 w 780"/>
                  <a:gd name="T73" fmla="*/ 122 h 251"/>
                  <a:gd name="T74" fmla="*/ 434 w 780"/>
                  <a:gd name="T75" fmla="*/ 122 h 251"/>
                  <a:gd name="T76" fmla="*/ 478 w 780"/>
                  <a:gd name="T77" fmla="*/ 118 h 251"/>
                  <a:gd name="T78" fmla="*/ 520 w 780"/>
                  <a:gd name="T79" fmla="*/ 110 h 251"/>
                  <a:gd name="T80" fmla="*/ 559 w 780"/>
                  <a:gd name="T81" fmla="*/ 98 h 251"/>
                  <a:gd name="T82" fmla="*/ 584 w 780"/>
                  <a:gd name="T83" fmla="*/ 89 h 251"/>
                  <a:gd name="T84" fmla="*/ 608 w 780"/>
                  <a:gd name="T85" fmla="*/ 80 h 251"/>
                  <a:gd name="T86" fmla="*/ 633 w 780"/>
                  <a:gd name="T87" fmla="*/ 70 h 251"/>
                  <a:gd name="T88" fmla="*/ 657 w 780"/>
                  <a:gd name="T89" fmla="*/ 61 h 251"/>
                  <a:gd name="T90" fmla="*/ 682 w 780"/>
                  <a:gd name="T91" fmla="*/ 52 h 251"/>
                  <a:gd name="T92" fmla="*/ 704 w 780"/>
                  <a:gd name="T93" fmla="*/ 42 h 251"/>
                  <a:gd name="T94" fmla="*/ 726 w 780"/>
                  <a:gd name="T95" fmla="*/ 33 h 251"/>
                  <a:gd name="T96" fmla="*/ 748 w 780"/>
                  <a:gd name="T97" fmla="*/ 22 h 251"/>
                  <a:gd name="T98" fmla="*/ 765 w 780"/>
                  <a:gd name="T99" fmla="*/ 11 h 251"/>
                  <a:gd name="T100" fmla="*/ 780 w 780"/>
                  <a:gd name="T101" fmla="*/ 0 h 251"/>
                  <a:gd name="T102" fmla="*/ 770 w 780"/>
                  <a:gd name="T103" fmla="*/ 33 h 251"/>
                  <a:gd name="T104" fmla="*/ 770 w 780"/>
                  <a:gd name="T105" fmla="*/ 33 h 2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780" h="251">
                    <a:moveTo>
                      <a:pt x="770" y="33"/>
                    </a:moveTo>
                    <a:lnTo>
                      <a:pt x="736" y="59"/>
                    </a:lnTo>
                    <a:lnTo>
                      <a:pt x="709" y="89"/>
                    </a:lnTo>
                    <a:lnTo>
                      <a:pt x="682" y="120"/>
                    </a:lnTo>
                    <a:lnTo>
                      <a:pt x="655" y="152"/>
                    </a:lnTo>
                    <a:lnTo>
                      <a:pt x="626" y="182"/>
                    </a:lnTo>
                    <a:lnTo>
                      <a:pt x="591" y="209"/>
                    </a:lnTo>
                    <a:lnTo>
                      <a:pt x="547" y="230"/>
                    </a:lnTo>
                    <a:lnTo>
                      <a:pt x="493" y="245"/>
                    </a:lnTo>
                    <a:lnTo>
                      <a:pt x="425" y="251"/>
                    </a:lnTo>
                    <a:lnTo>
                      <a:pt x="339" y="246"/>
                    </a:lnTo>
                    <a:lnTo>
                      <a:pt x="295" y="235"/>
                    </a:lnTo>
                    <a:lnTo>
                      <a:pt x="251" y="220"/>
                    </a:lnTo>
                    <a:lnTo>
                      <a:pt x="209" y="203"/>
                    </a:lnTo>
                    <a:lnTo>
                      <a:pt x="170" y="184"/>
                    </a:lnTo>
                    <a:lnTo>
                      <a:pt x="133" y="163"/>
                    </a:lnTo>
                    <a:lnTo>
                      <a:pt x="101" y="141"/>
                    </a:lnTo>
                    <a:lnTo>
                      <a:pt x="69" y="118"/>
                    </a:lnTo>
                    <a:lnTo>
                      <a:pt x="42" y="94"/>
                    </a:lnTo>
                    <a:lnTo>
                      <a:pt x="20" y="72"/>
                    </a:lnTo>
                    <a:lnTo>
                      <a:pt x="0" y="48"/>
                    </a:lnTo>
                    <a:lnTo>
                      <a:pt x="18" y="50"/>
                    </a:lnTo>
                    <a:lnTo>
                      <a:pt x="32" y="52"/>
                    </a:lnTo>
                    <a:lnTo>
                      <a:pt x="45" y="57"/>
                    </a:lnTo>
                    <a:lnTo>
                      <a:pt x="57" y="61"/>
                    </a:lnTo>
                    <a:lnTo>
                      <a:pt x="69" y="67"/>
                    </a:lnTo>
                    <a:lnTo>
                      <a:pt x="81" y="73"/>
                    </a:lnTo>
                    <a:lnTo>
                      <a:pt x="94" y="78"/>
                    </a:lnTo>
                    <a:lnTo>
                      <a:pt x="106" y="83"/>
                    </a:lnTo>
                    <a:lnTo>
                      <a:pt x="118" y="86"/>
                    </a:lnTo>
                    <a:lnTo>
                      <a:pt x="133" y="89"/>
                    </a:lnTo>
                    <a:lnTo>
                      <a:pt x="172" y="96"/>
                    </a:lnTo>
                    <a:lnTo>
                      <a:pt x="211" y="102"/>
                    </a:lnTo>
                    <a:lnTo>
                      <a:pt x="255" y="109"/>
                    </a:lnTo>
                    <a:lnTo>
                      <a:pt x="300" y="115"/>
                    </a:lnTo>
                    <a:lnTo>
                      <a:pt x="344" y="120"/>
                    </a:lnTo>
                    <a:lnTo>
                      <a:pt x="390" y="122"/>
                    </a:lnTo>
                    <a:lnTo>
                      <a:pt x="434" y="122"/>
                    </a:lnTo>
                    <a:lnTo>
                      <a:pt x="478" y="118"/>
                    </a:lnTo>
                    <a:lnTo>
                      <a:pt x="520" y="110"/>
                    </a:lnTo>
                    <a:lnTo>
                      <a:pt x="559" y="98"/>
                    </a:lnTo>
                    <a:lnTo>
                      <a:pt x="584" y="89"/>
                    </a:lnTo>
                    <a:lnTo>
                      <a:pt x="608" y="80"/>
                    </a:lnTo>
                    <a:lnTo>
                      <a:pt x="633" y="70"/>
                    </a:lnTo>
                    <a:lnTo>
                      <a:pt x="657" y="61"/>
                    </a:lnTo>
                    <a:lnTo>
                      <a:pt x="682" y="52"/>
                    </a:lnTo>
                    <a:lnTo>
                      <a:pt x="704" y="42"/>
                    </a:lnTo>
                    <a:lnTo>
                      <a:pt x="726" y="33"/>
                    </a:lnTo>
                    <a:lnTo>
                      <a:pt x="748" y="22"/>
                    </a:lnTo>
                    <a:lnTo>
                      <a:pt x="765" y="11"/>
                    </a:lnTo>
                    <a:lnTo>
                      <a:pt x="780" y="0"/>
                    </a:lnTo>
                    <a:lnTo>
                      <a:pt x="770" y="33"/>
                    </a:lnTo>
                    <a:lnTo>
                      <a:pt x="770" y="33"/>
                    </a:lnTo>
                    <a:close/>
                  </a:path>
                </a:pathLst>
              </a:custGeom>
              <a:solidFill>
                <a:srgbClr val="0019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2681" name="Freeform 41"/>
              <p:cNvSpPr>
                <a:spLocks/>
              </p:cNvSpPr>
              <p:nvPr/>
            </p:nvSpPr>
            <p:spPr bwMode="auto">
              <a:xfrm>
                <a:off x="3135" y="676"/>
                <a:ext cx="86" cy="94"/>
              </a:xfrm>
              <a:custGeom>
                <a:avLst/>
                <a:gdLst>
                  <a:gd name="T0" fmla="*/ 20 w 86"/>
                  <a:gd name="T1" fmla="*/ 94 h 94"/>
                  <a:gd name="T2" fmla="*/ 15 w 86"/>
                  <a:gd name="T3" fmla="*/ 84 h 94"/>
                  <a:gd name="T4" fmla="*/ 10 w 86"/>
                  <a:gd name="T5" fmla="*/ 74 h 94"/>
                  <a:gd name="T6" fmla="*/ 5 w 86"/>
                  <a:gd name="T7" fmla="*/ 64 h 94"/>
                  <a:gd name="T8" fmla="*/ 0 w 86"/>
                  <a:gd name="T9" fmla="*/ 52 h 94"/>
                  <a:gd name="T10" fmla="*/ 0 w 86"/>
                  <a:gd name="T11" fmla="*/ 42 h 94"/>
                  <a:gd name="T12" fmla="*/ 5 w 86"/>
                  <a:gd name="T13" fmla="*/ 31 h 94"/>
                  <a:gd name="T14" fmla="*/ 12 w 86"/>
                  <a:gd name="T15" fmla="*/ 22 h 94"/>
                  <a:gd name="T16" fmla="*/ 25 w 86"/>
                  <a:gd name="T17" fmla="*/ 12 h 94"/>
                  <a:gd name="T18" fmla="*/ 44 w 86"/>
                  <a:gd name="T19" fmla="*/ 6 h 94"/>
                  <a:gd name="T20" fmla="*/ 71 w 86"/>
                  <a:gd name="T21" fmla="*/ 0 h 94"/>
                  <a:gd name="T22" fmla="*/ 81 w 86"/>
                  <a:gd name="T23" fmla="*/ 9 h 94"/>
                  <a:gd name="T24" fmla="*/ 86 w 86"/>
                  <a:gd name="T25" fmla="*/ 18 h 94"/>
                  <a:gd name="T26" fmla="*/ 84 w 86"/>
                  <a:gd name="T27" fmla="*/ 28 h 94"/>
                  <a:gd name="T28" fmla="*/ 81 w 86"/>
                  <a:gd name="T29" fmla="*/ 38 h 94"/>
                  <a:gd name="T30" fmla="*/ 74 w 86"/>
                  <a:gd name="T31" fmla="*/ 48 h 94"/>
                  <a:gd name="T32" fmla="*/ 64 w 86"/>
                  <a:gd name="T33" fmla="*/ 57 h 94"/>
                  <a:gd name="T34" fmla="*/ 52 w 86"/>
                  <a:gd name="T35" fmla="*/ 66 h 94"/>
                  <a:gd name="T36" fmla="*/ 42 w 86"/>
                  <a:gd name="T37" fmla="*/ 76 h 94"/>
                  <a:gd name="T38" fmla="*/ 30 w 86"/>
                  <a:gd name="T39" fmla="*/ 86 h 94"/>
                  <a:gd name="T40" fmla="*/ 20 w 86"/>
                  <a:gd name="T41" fmla="*/ 94 h 94"/>
                  <a:gd name="T42" fmla="*/ 20 w 86"/>
                  <a:gd name="T43" fmla="*/ 94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86" h="94">
                    <a:moveTo>
                      <a:pt x="20" y="94"/>
                    </a:moveTo>
                    <a:lnTo>
                      <a:pt x="15" y="84"/>
                    </a:lnTo>
                    <a:lnTo>
                      <a:pt x="10" y="74"/>
                    </a:lnTo>
                    <a:lnTo>
                      <a:pt x="5" y="64"/>
                    </a:lnTo>
                    <a:lnTo>
                      <a:pt x="0" y="52"/>
                    </a:lnTo>
                    <a:lnTo>
                      <a:pt x="0" y="42"/>
                    </a:lnTo>
                    <a:lnTo>
                      <a:pt x="5" y="31"/>
                    </a:lnTo>
                    <a:lnTo>
                      <a:pt x="12" y="22"/>
                    </a:lnTo>
                    <a:lnTo>
                      <a:pt x="25" y="12"/>
                    </a:lnTo>
                    <a:lnTo>
                      <a:pt x="44" y="6"/>
                    </a:lnTo>
                    <a:lnTo>
                      <a:pt x="71" y="0"/>
                    </a:lnTo>
                    <a:lnTo>
                      <a:pt x="81" y="9"/>
                    </a:lnTo>
                    <a:lnTo>
                      <a:pt x="86" y="18"/>
                    </a:lnTo>
                    <a:lnTo>
                      <a:pt x="84" y="28"/>
                    </a:lnTo>
                    <a:lnTo>
                      <a:pt x="81" y="38"/>
                    </a:lnTo>
                    <a:lnTo>
                      <a:pt x="74" y="48"/>
                    </a:lnTo>
                    <a:lnTo>
                      <a:pt x="64" y="57"/>
                    </a:lnTo>
                    <a:lnTo>
                      <a:pt x="52" y="66"/>
                    </a:lnTo>
                    <a:lnTo>
                      <a:pt x="42" y="76"/>
                    </a:lnTo>
                    <a:lnTo>
                      <a:pt x="30" y="86"/>
                    </a:lnTo>
                    <a:lnTo>
                      <a:pt x="20" y="94"/>
                    </a:lnTo>
                    <a:lnTo>
                      <a:pt x="20" y="9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2682" name="Freeform 42"/>
              <p:cNvSpPr>
                <a:spLocks/>
              </p:cNvSpPr>
              <p:nvPr/>
            </p:nvSpPr>
            <p:spPr bwMode="auto">
              <a:xfrm>
                <a:off x="2677" y="700"/>
                <a:ext cx="100" cy="90"/>
              </a:xfrm>
              <a:custGeom>
                <a:avLst/>
                <a:gdLst>
                  <a:gd name="T0" fmla="*/ 100 w 100"/>
                  <a:gd name="T1" fmla="*/ 90 h 90"/>
                  <a:gd name="T2" fmla="*/ 88 w 100"/>
                  <a:gd name="T3" fmla="*/ 89 h 90"/>
                  <a:gd name="T4" fmla="*/ 76 w 100"/>
                  <a:gd name="T5" fmla="*/ 86 h 90"/>
                  <a:gd name="T6" fmla="*/ 64 w 100"/>
                  <a:gd name="T7" fmla="*/ 82 h 90"/>
                  <a:gd name="T8" fmla="*/ 51 w 100"/>
                  <a:gd name="T9" fmla="*/ 78 h 90"/>
                  <a:gd name="T10" fmla="*/ 42 w 100"/>
                  <a:gd name="T11" fmla="*/ 72 h 90"/>
                  <a:gd name="T12" fmla="*/ 32 w 100"/>
                  <a:gd name="T13" fmla="*/ 65 h 90"/>
                  <a:gd name="T14" fmla="*/ 24 w 100"/>
                  <a:gd name="T15" fmla="*/ 59 h 90"/>
                  <a:gd name="T16" fmla="*/ 15 w 100"/>
                  <a:gd name="T17" fmla="*/ 52 h 90"/>
                  <a:gd name="T18" fmla="*/ 7 w 100"/>
                  <a:gd name="T19" fmla="*/ 47 h 90"/>
                  <a:gd name="T20" fmla="*/ 0 w 100"/>
                  <a:gd name="T21" fmla="*/ 41 h 90"/>
                  <a:gd name="T22" fmla="*/ 0 w 100"/>
                  <a:gd name="T23" fmla="*/ 0 h 90"/>
                  <a:gd name="T24" fmla="*/ 32 w 100"/>
                  <a:gd name="T25" fmla="*/ 1 h 90"/>
                  <a:gd name="T26" fmla="*/ 54 w 100"/>
                  <a:gd name="T27" fmla="*/ 7 h 90"/>
                  <a:gd name="T28" fmla="*/ 68 w 100"/>
                  <a:gd name="T29" fmla="*/ 14 h 90"/>
                  <a:gd name="T30" fmla="*/ 78 w 100"/>
                  <a:gd name="T31" fmla="*/ 24 h 90"/>
                  <a:gd name="T32" fmla="*/ 81 w 100"/>
                  <a:gd name="T33" fmla="*/ 34 h 90"/>
                  <a:gd name="T34" fmla="*/ 83 w 100"/>
                  <a:gd name="T35" fmla="*/ 46 h 90"/>
                  <a:gd name="T36" fmla="*/ 83 w 100"/>
                  <a:gd name="T37" fmla="*/ 58 h 90"/>
                  <a:gd name="T38" fmla="*/ 86 w 100"/>
                  <a:gd name="T39" fmla="*/ 70 h 90"/>
                  <a:gd name="T40" fmla="*/ 91 w 100"/>
                  <a:gd name="T41" fmla="*/ 81 h 90"/>
                  <a:gd name="T42" fmla="*/ 100 w 100"/>
                  <a:gd name="T43" fmla="*/ 90 h 90"/>
                  <a:gd name="T44" fmla="*/ 100 w 100"/>
                  <a:gd name="T45" fmla="*/ 9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00" h="90">
                    <a:moveTo>
                      <a:pt x="100" y="90"/>
                    </a:moveTo>
                    <a:lnTo>
                      <a:pt x="88" y="89"/>
                    </a:lnTo>
                    <a:lnTo>
                      <a:pt x="76" y="86"/>
                    </a:lnTo>
                    <a:lnTo>
                      <a:pt x="64" y="82"/>
                    </a:lnTo>
                    <a:lnTo>
                      <a:pt x="51" y="78"/>
                    </a:lnTo>
                    <a:lnTo>
                      <a:pt x="42" y="72"/>
                    </a:lnTo>
                    <a:lnTo>
                      <a:pt x="32" y="65"/>
                    </a:lnTo>
                    <a:lnTo>
                      <a:pt x="24" y="59"/>
                    </a:lnTo>
                    <a:lnTo>
                      <a:pt x="15" y="52"/>
                    </a:lnTo>
                    <a:lnTo>
                      <a:pt x="7" y="47"/>
                    </a:lnTo>
                    <a:lnTo>
                      <a:pt x="0" y="41"/>
                    </a:lnTo>
                    <a:lnTo>
                      <a:pt x="0" y="0"/>
                    </a:lnTo>
                    <a:lnTo>
                      <a:pt x="32" y="1"/>
                    </a:lnTo>
                    <a:lnTo>
                      <a:pt x="54" y="7"/>
                    </a:lnTo>
                    <a:lnTo>
                      <a:pt x="68" y="14"/>
                    </a:lnTo>
                    <a:lnTo>
                      <a:pt x="78" y="24"/>
                    </a:lnTo>
                    <a:lnTo>
                      <a:pt x="81" y="34"/>
                    </a:lnTo>
                    <a:lnTo>
                      <a:pt x="83" y="46"/>
                    </a:lnTo>
                    <a:lnTo>
                      <a:pt x="83" y="58"/>
                    </a:lnTo>
                    <a:lnTo>
                      <a:pt x="86" y="70"/>
                    </a:lnTo>
                    <a:lnTo>
                      <a:pt x="91" y="81"/>
                    </a:lnTo>
                    <a:lnTo>
                      <a:pt x="100" y="90"/>
                    </a:lnTo>
                    <a:lnTo>
                      <a:pt x="100" y="9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2683" name="Freeform 43"/>
              <p:cNvSpPr>
                <a:spLocks/>
              </p:cNvSpPr>
              <p:nvPr/>
            </p:nvSpPr>
            <p:spPr bwMode="auto">
              <a:xfrm>
                <a:off x="2971" y="711"/>
                <a:ext cx="159" cy="129"/>
              </a:xfrm>
              <a:custGeom>
                <a:avLst/>
                <a:gdLst>
                  <a:gd name="T0" fmla="*/ 132 w 159"/>
                  <a:gd name="T1" fmla="*/ 0 h 129"/>
                  <a:gd name="T2" fmla="*/ 132 w 159"/>
                  <a:gd name="T3" fmla="*/ 12 h 129"/>
                  <a:gd name="T4" fmla="*/ 135 w 159"/>
                  <a:gd name="T5" fmla="*/ 22 h 129"/>
                  <a:gd name="T6" fmla="*/ 140 w 159"/>
                  <a:gd name="T7" fmla="*/ 32 h 129"/>
                  <a:gd name="T8" fmla="*/ 147 w 159"/>
                  <a:gd name="T9" fmla="*/ 41 h 129"/>
                  <a:gd name="T10" fmla="*/ 152 w 159"/>
                  <a:gd name="T11" fmla="*/ 52 h 129"/>
                  <a:gd name="T12" fmla="*/ 157 w 159"/>
                  <a:gd name="T13" fmla="*/ 62 h 129"/>
                  <a:gd name="T14" fmla="*/ 159 w 159"/>
                  <a:gd name="T15" fmla="*/ 71 h 129"/>
                  <a:gd name="T16" fmla="*/ 159 w 159"/>
                  <a:gd name="T17" fmla="*/ 80 h 129"/>
                  <a:gd name="T18" fmla="*/ 152 w 159"/>
                  <a:gd name="T19" fmla="*/ 91 h 129"/>
                  <a:gd name="T20" fmla="*/ 140 w 159"/>
                  <a:gd name="T21" fmla="*/ 100 h 129"/>
                  <a:gd name="T22" fmla="*/ 130 w 159"/>
                  <a:gd name="T23" fmla="*/ 104 h 129"/>
                  <a:gd name="T24" fmla="*/ 118 w 159"/>
                  <a:gd name="T25" fmla="*/ 109 h 129"/>
                  <a:gd name="T26" fmla="*/ 108 w 159"/>
                  <a:gd name="T27" fmla="*/ 112 h 129"/>
                  <a:gd name="T28" fmla="*/ 96 w 159"/>
                  <a:gd name="T29" fmla="*/ 116 h 129"/>
                  <a:gd name="T30" fmla="*/ 83 w 159"/>
                  <a:gd name="T31" fmla="*/ 119 h 129"/>
                  <a:gd name="T32" fmla="*/ 71 w 159"/>
                  <a:gd name="T33" fmla="*/ 123 h 129"/>
                  <a:gd name="T34" fmla="*/ 59 w 159"/>
                  <a:gd name="T35" fmla="*/ 125 h 129"/>
                  <a:gd name="T36" fmla="*/ 44 w 159"/>
                  <a:gd name="T37" fmla="*/ 127 h 129"/>
                  <a:gd name="T38" fmla="*/ 32 w 159"/>
                  <a:gd name="T39" fmla="*/ 128 h 129"/>
                  <a:gd name="T40" fmla="*/ 15 w 159"/>
                  <a:gd name="T41" fmla="*/ 129 h 129"/>
                  <a:gd name="T42" fmla="*/ 15 w 159"/>
                  <a:gd name="T43" fmla="*/ 119 h 129"/>
                  <a:gd name="T44" fmla="*/ 12 w 159"/>
                  <a:gd name="T45" fmla="*/ 109 h 129"/>
                  <a:gd name="T46" fmla="*/ 10 w 159"/>
                  <a:gd name="T47" fmla="*/ 99 h 129"/>
                  <a:gd name="T48" fmla="*/ 7 w 159"/>
                  <a:gd name="T49" fmla="*/ 88 h 129"/>
                  <a:gd name="T50" fmla="*/ 5 w 159"/>
                  <a:gd name="T51" fmla="*/ 78 h 129"/>
                  <a:gd name="T52" fmla="*/ 2 w 159"/>
                  <a:gd name="T53" fmla="*/ 69 h 129"/>
                  <a:gd name="T54" fmla="*/ 0 w 159"/>
                  <a:gd name="T55" fmla="*/ 59 h 129"/>
                  <a:gd name="T56" fmla="*/ 0 w 159"/>
                  <a:gd name="T57" fmla="*/ 47 h 129"/>
                  <a:gd name="T58" fmla="*/ 0 w 159"/>
                  <a:gd name="T59" fmla="*/ 37 h 129"/>
                  <a:gd name="T60" fmla="*/ 0 w 159"/>
                  <a:gd name="T61" fmla="*/ 27 h 129"/>
                  <a:gd name="T62" fmla="*/ 15 w 159"/>
                  <a:gd name="T63" fmla="*/ 25 h 129"/>
                  <a:gd name="T64" fmla="*/ 29 w 159"/>
                  <a:gd name="T65" fmla="*/ 23 h 129"/>
                  <a:gd name="T66" fmla="*/ 44 w 159"/>
                  <a:gd name="T67" fmla="*/ 21 h 129"/>
                  <a:gd name="T68" fmla="*/ 56 w 159"/>
                  <a:gd name="T69" fmla="*/ 19 h 129"/>
                  <a:gd name="T70" fmla="*/ 71 w 159"/>
                  <a:gd name="T71" fmla="*/ 16 h 129"/>
                  <a:gd name="T72" fmla="*/ 83 w 159"/>
                  <a:gd name="T73" fmla="*/ 14 h 129"/>
                  <a:gd name="T74" fmla="*/ 96 w 159"/>
                  <a:gd name="T75" fmla="*/ 12 h 129"/>
                  <a:gd name="T76" fmla="*/ 108 w 159"/>
                  <a:gd name="T77" fmla="*/ 8 h 129"/>
                  <a:gd name="T78" fmla="*/ 120 w 159"/>
                  <a:gd name="T79" fmla="*/ 5 h 129"/>
                  <a:gd name="T80" fmla="*/ 132 w 159"/>
                  <a:gd name="T81" fmla="*/ 0 h 129"/>
                  <a:gd name="T82" fmla="*/ 132 w 159"/>
                  <a:gd name="T83" fmla="*/ 0 h 1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59" h="129">
                    <a:moveTo>
                      <a:pt x="132" y="0"/>
                    </a:moveTo>
                    <a:lnTo>
                      <a:pt x="132" y="12"/>
                    </a:lnTo>
                    <a:lnTo>
                      <a:pt x="135" y="22"/>
                    </a:lnTo>
                    <a:lnTo>
                      <a:pt x="140" y="32"/>
                    </a:lnTo>
                    <a:lnTo>
                      <a:pt x="147" y="41"/>
                    </a:lnTo>
                    <a:lnTo>
                      <a:pt x="152" y="52"/>
                    </a:lnTo>
                    <a:lnTo>
                      <a:pt x="157" y="62"/>
                    </a:lnTo>
                    <a:lnTo>
                      <a:pt x="159" y="71"/>
                    </a:lnTo>
                    <a:lnTo>
                      <a:pt x="159" y="80"/>
                    </a:lnTo>
                    <a:lnTo>
                      <a:pt x="152" y="91"/>
                    </a:lnTo>
                    <a:lnTo>
                      <a:pt x="140" y="100"/>
                    </a:lnTo>
                    <a:lnTo>
                      <a:pt x="130" y="104"/>
                    </a:lnTo>
                    <a:lnTo>
                      <a:pt x="118" y="109"/>
                    </a:lnTo>
                    <a:lnTo>
                      <a:pt x="108" y="112"/>
                    </a:lnTo>
                    <a:lnTo>
                      <a:pt x="96" y="116"/>
                    </a:lnTo>
                    <a:lnTo>
                      <a:pt x="83" y="119"/>
                    </a:lnTo>
                    <a:lnTo>
                      <a:pt x="71" y="123"/>
                    </a:lnTo>
                    <a:lnTo>
                      <a:pt x="59" y="125"/>
                    </a:lnTo>
                    <a:lnTo>
                      <a:pt x="44" y="127"/>
                    </a:lnTo>
                    <a:lnTo>
                      <a:pt x="32" y="128"/>
                    </a:lnTo>
                    <a:lnTo>
                      <a:pt x="15" y="129"/>
                    </a:lnTo>
                    <a:lnTo>
                      <a:pt x="15" y="119"/>
                    </a:lnTo>
                    <a:lnTo>
                      <a:pt x="12" y="109"/>
                    </a:lnTo>
                    <a:lnTo>
                      <a:pt x="10" y="99"/>
                    </a:lnTo>
                    <a:lnTo>
                      <a:pt x="7" y="88"/>
                    </a:lnTo>
                    <a:lnTo>
                      <a:pt x="5" y="78"/>
                    </a:lnTo>
                    <a:lnTo>
                      <a:pt x="2" y="69"/>
                    </a:lnTo>
                    <a:lnTo>
                      <a:pt x="0" y="59"/>
                    </a:lnTo>
                    <a:lnTo>
                      <a:pt x="0" y="47"/>
                    </a:lnTo>
                    <a:lnTo>
                      <a:pt x="0" y="37"/>
                    </a:lnTo>
                    <a:lnTo>
                      <a:pt x="0" y="27"/>
                    </a:lnTo>
                    <a:lnTo>
                      <a:pt x="15" y="25"/>
                    </a:lnTo>
                    <a:lnTo>
                      <a:pt x="29" y="23"/>
                    </a:lnTo>
                    <a:lnTo>
                      <a:pt x="44" y="21"/>
                    </a:lnTo>
                    <a:lnTo>
                      <a:pt x="56" y="19"/>
                    </a:lnTo>
                    <a:lnTo>
                      <a:pt x="71" y="16"/>
                    </a:lnTo>
                    <a:lnTo>
                      <a:pt x="83" y="14"/>
                    </a:lnTo>
                    <a:lnTo>
                      <a:pt x="96" y="12"/>
                    </a:lnTo>
                    <a:lnTo>
                      <a:pt x="108" y="8"/>
                    </a:lnTo>
                    <a:lnTo>
                      <a:pt x="120" y="5"/>
                    </a:lnTo>
                    <a:lnTo>
                      <a:pt x="132" y="0"/>
                    </a:lnTo>
                    <a:lnTo>
                      <a:pt x="132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2684" name="Freeform 44"/>
              <p:cNvSpPr>
                <a:spLocks/>
              </p:cNvSpPr>
              <p:nvPr/>
            </p:nvSpPr>
            <p:spPr bwMode="auto">
              <a:xfrm>
                <a:off x="2795" y="725"/>
                <a:ext cx="159" cy="120"/>
              </a:xfrm>
              <a:custGeom>
                <a:avLst/>
                <a:gdLst>
                  <a:gd name="T0" fmla="*/ 159 w 159"/>
                  <a:gd name="T1" fmla="*/ 119 h 120"/>
                  <a:gd name="T2" fmla="*/ 142 w 159"/>
                  <a:gd name="T3" fmla="*/ 120 h 120"/>
                  <a:gd name="T4" fmla="*/ 125 w 159"/>
                  <a:gd name="T5" fmla="*/ 119 h 120"/>
                  <a:gd name="T6" fmla="*/ 110 w 159"/>
                  <a:gd name="T7" fmla="*/ 115 h 120"/>
                  <a:gd name="T8" fmla="*/ 95 w 159"/>
                  <a:gd name="T9" fmla="*/ 112 h 120"/>
                  <a:gd name="T10" fmla="*/ 83 w 159"/>
                  <a:gd name="T11" fmla="*/ 107 h 120"/>
                  <a:gd name="T12" fmla="*/ 68 w 159"/>
                  <a:gd name="T13" fmla="*/ 102 h 120"/>
                  <a:gd name="T14" fmla="*/ 53 w 159"/>
                  <a:gd name="T15" fmla="*/ 97 h 120"/>
                  <a:gd name="T16" fmla="*/ 39 w 159"/>
                  <a:gd name="T17" fmla="*/ 93 h 120"/>
                  <a:gd name="T18" fmla="*/ 24 w 159"/>
                  <a:gd name="T19" fmla="*/ 88 h 120"/>
                  <a:gd name="T20" fmla="*/ 7 w 159"/>
                  <a:gd name="T21" fmla="*/ 86 h 120"/>
                  <a:gd name="T22" fmla="*/ 0 w 159"/>
                  <a:gd name="T23" fmla="*/ 0 h 120"/>
                  <a:gd name="T24" fmla="*/ 139 w 159"/>
                  <a:gd name="T25" fmla="*/ 16 h 120"/>
                  <a:gd name="T26" fmla="*/ 159 w 159"/>
                  <a:gd name="T27" fmla="*/ 119 h 120"/>
                  <a:gd name="T28" fmla="*/ 159 w 159"/>
                  <a:gd name="T29" fmla="*/ 119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59" h="120">
                    <a:moveTo>
                      <a:pt x="159" y="119"/>
                    </a:moveTo>
                    <a:lnTo>
                      <a:pt x="142" y="120"/>
                    </a:lnTo>
                    <a:lnTo>
                      <a:pt x="125" y="119"/>
                    </a:lnTo>
                    <a:lnTo>
                      <a:pt x="110" y="115"/>
                    </a:lnTo>
                    <a:lnTo>
                      <a:pt x="95" y="112"/>
                    </a:lnTo>
                    <a:lnTo>
                      <a:pt x="83" y="107"/>
                    </a:lnTo>
                    <a:lnTo>
                      <a:pt x="68" y="102"/>
                    </a:lnTo>
                    <a:lnTo>
                      <a:pt x="53" y="97"/>
                    </a:lnTo>
                    <a:lnTo>
                      <a:pt x="39" y="93"/>
                    </a:lnTo>
                    <a:lnTo>
                      <a:pt x="24" y="88"/>
                    </a:lnTo>
                    <a:lnTo>
                      <a:pt x="7" y="86"/>
                    </a:lnTo>
                    <a:lnTo>
                      <a:pt x="0" y="0"/>
                    </a:lnTo>
                    <a:lnTo>
                      <a:pt x="139" y="16"/>
                    </a:lnTo>
                    <a:lnTo>
                      <a:pt x="159" y="119"/>
                    </a:lnTo>
                    <a:lnTo>
                      <a:pt x="159" y="11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2685" name="Freeform 45"/>
              <p:cNvSpPr>
                <a:spLocks/>
              </p:cNvSpPr>
              <p:nvPr/>
            </p:nvSpPr>
            <p:spPr bwMode="auto">
              <a:xfrm>
                <a:off x="2758" y="861"/>
                <a:ext cx="968" cy="312"/>
              </a:xfrm>
              <a:custGeom>
                <a:avLst/>
                <a:gdLst>
                  <a:gd name="T0" fmla="*/ 777 w 968"/>
                  <a:gd name="T1" fmla="*/ 312 h 312"/>
                  <a:gd name="T2" fmla="*/ 19 w 968"/>
                  <a:gd name="T3" fmla="*/ 295 h 312"/>
                  <a:gd name="T4" fmla="*/ 2 w 968"/>
                  <a:gd name="T5" fmla="*/ 266 h 312"/>
                  <a:gd name="T6" fmla="*/ 2 w 968"/>
                  <a:gd name="T7" fmla="*/ 237 h 312"/>
                  <a:gd name="T8" fmla="*/ 14 w 968"/>
                  <a:gd name="T9" fmla="*/ 208 h 312"/>
                  <a:gd name="T10" fmla="*/ 29 w 968"/>
                  <a:gd name="T11" fmla="*/ 179 h 312"/>
                  <a:gd name="T12" fmla="*/ 59 w 968"/>
                  <a:gd name="T13" fmla="*/ 158 h 312"/>
                  <a:gd name="T14" fmla="*/ 103 w 968"/>
                  <a:gd name="T15" fmla="*/ 149 h 312"/>
                  <a:gd name="T16" fmla="*/ 149 w 968"/>
                  <a:gd name="T17" fmla="*/ 142 h 312"/>
                  <a:gd name="T18" fmla="*/ 198 w 968"/>
                  <a:gd name="T19" fmla="*/ 139 h 312"/>
                  <a:gd name="T20" fmla="*/ 247 w 968"/>
                  <a:gd name="T21" fmla="*/ 142 h 312"/>
                  <a:gd name="T22" fmla="*/ 294 w 968"/>
                  <a:gd name="T23" fmla="*/ 157 h 312"/>
                  <a:gd name="T24" fmla="*/ 323 w 968"/>
                  <a:gd name="T25" fmla="*/ 187 h 312"/>
                  <a:gd name="T26" fmla="*/ 338 w 968"/>
                  <a:gd name="T27" fmla="*/ 221 h 312"/>
                  <a:gd name="T28" fmla="*/ 345 w 968"/>
                  <a:gd name="T29" fmla="*/ 256 h 312"/>
                  <a:gd name="T30" fmla="*/ 345 w 968"/>
                  <a:gd name="T31" fmla="*/ 291 h 312"/>
                  <a:gd name="T32" fmla="*/ 360 w 968"/>
                  <a:gd name="T33" fmla="*/ 309 h 312"/>
                  <a:gd name="T34" fmla="*/ 375 w 968"/>
                  <a:gd name="T35" fmla="*/ 290 h 312"/>
                  <a:gd name="T36" fmla="*/ 380 w 968"/>
                  <a:gd name="T37" fmla="*/ 270 h 312"/>
                  <a:gd name="T38" fmla="*/ 382 w 968"/>
                  <a:gd name="T39" fmla="*/ 249 h 312"/>
                  <a:gd name="T40" fmla="*/ 377 w 968"/>
                  <a:gd name="T41" fmla="*/ 230 h 312"/>
                  <a:gd name="T42" fmla="*/ 372 w 968"/>
                  <a:gd name="T43" fmla="*/ 214 h 312"/>
                  <a:gd name="T44" fmla="*/ 441 w 968"/>
                  <a:gd name="T45" fmla="*/ 190 h 312"/>
                  <a:gd name="T46" fmla="*/ 517 w 968"/>
                  <a:gd name="T47" fmla="*/ 174 h 312"/>
                  <a:gd name="T48" fmla="*/ 598 w 968"/>
                  <a:gd name="T49" fmla="*/ 162 h 312"/>
                  <a:gd name="T50" fmla="*/ 684 w 968"/>
                  <a:gd name="T51" fmla="*/ 157 h 312"/>
                  <a:gd name="T52" fmla="*/ 769 w 968"/>
                  <a:gd name="T53" fmla="*/ 155 h 312"/>
                  <a:gd name="T54" fmla="*/ 772 w 968"/>
                  <a:gd name="T55" fmla="*/ 146 h 312"/>
                  <a:gd name="T56" fmla="*/ 762 w 968"/>
                  <a:gd name="T57" fmla="*/ 142 h 312"/>
                  <a:gd name="T58" fmla="*/ 745 w 968"/>
                  <a:gd name="T59" fmla="*/ 139 h 312"/>
                  <a:gd name="T60" fmla="*/ 728 w 968"/>
                  <a:gd name="T61" fmla="*/ 137 h 312"/>
                  <a:gd name="T62" fmla="*/ 713 w 968"/>
                  <a:gd name="T63" fmla="*/ 131 h 312"/>
                  <a:gd name="T64" fmla="*/ 637 w 968"/>
                  <a:gd name="T65" fmla="*/ 137 h 312"/>
                  <a:gd name="T66" fmla="*/ 561 w 968"/>
                  <a:gd name="T67" fmla="*/ 146 h 312"/>
                  <a:gd name="T68" fmla="*/ 488 w 968"/>
                  <a:gd name="T69" fmla="*/ 159 h 312"/>
                  <a:gd name="T70" fmla="*/ 424 w 968"/>
                  <a:gd name="T71" fmla="*/ 177 h 312"/>
                  <a:gd name="T72" fmla="*/ 372 w 968"/>
                  <a:gd name="T73" fmla="*/ 200 h 312"/>
                  <a:gd name="T74" fmla="*/ 348 w 968"/>
                  <a:gd name="T75" fmla="*/ 178 h 312"/>
                  <a:gd name="T76" fmla="*/ 348 w 968"/>
                  <a:gd name="T77" fmla="*/ 155 h 312"/>
                  <a:gd name="T78" fmla="*/ 362 w 968"/>
                  <a:gd name="T79" fmla="*/ 135 h 312"/>
                  <a:gd name="T80" fmla="*/ 389 w 968"/>
                  <a:gd name="T81" fmla="*/ 115 h 312"/>
                  <a:gd name="T82" fmla="*/ 424 w 968"/>
                  <a:gd name="T83" fmla="*/ 97 h 312"/>
                  <a:gd name="T84" fmla="*/ 524 w 968"/>
                  <a:gd name="T85" fmla="*/ 70 h 312"/>
                  <a:gd name="T86" fmla="*/ 630 w 968"/>
                  <a:gd name="T87" fmla="*/ 45 h 312"/>
                  <a:gd name="T88" fmla="*/ 735 w 968"/>
                  <a:gd name="T89" fmla="*/ 23 h 312"/>
                  <a:gd name="T90" fmla="*/ 843 w 968"/>
                  <a:gd name="T91" fmla="*/ 7 h 312"/>
                  <a:gd name="T92" fmla="*/ 946 w 968"/>
                  <a:gd name="T93" fmla="*/ 0 h 312"/>
                  <a:gd name="T94" fmla="*/ 965 w 968"/>
                  <a:gd name="T95" fmla="*/ 25 h 312"/>
                  <a:gd name="T96" fmla="*/ 968 w 968"/>
                  <a:gd name="T97" fmla="*/ 51 h 312"/>
                  <a:gd name="T98" fmla="*/ 958 w 968"/>
                  <a:gd name="T99" fmla="*/ 79 h 312"/>
                  <a:gd name="T100" fmla="*/ 943 w 968"/>
                  <a:gd name="T101" fmla="*/ 107 h 312"/>
                  <a:gd name="T102" fmla="*/ 926 w 968"/>
                  <a:gd name="T103" fmla="*/ 135 h 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968" h="312">
                    <a:moveTo>
                      <a:pt x="926" y="135"/>
                    </a:moveTo>
                    <a:lnTo>
                      <a:pt x="777" y="312"/>
                    </a:lnTo>
                    <a:lnTo>
                      <a:pt x="37" y="309"/>
                    </a:lnTo>
                    <a:lnTo>
                      <a:pt x="19" y="295"/>
                    </a:lnTo>
                    <a:lnTo>
                      <a:pt x="10" y="280"/>
                    </a:lnTo>
                    <a:lnTo>
                      <a:pt x="2" y="266"/>
                    </a:lnTo>
                    <a:lnTo>
                      <a:pt x="0" y="251"/>
                    </a:lnTo>
                    <a:lnTo>
                      <a:pt x="2" y="237"/>
                    </a:lnTo>
                    <a:lnTo>
                      <a:pt x="7" y="223"/>
                    </a:lnTo>
                    <a:lnTo>
                      <a:pt x="14" y="208"/>
                    </a:lnTo>
                    <a:lnTo>
                      <a:pt x="22" y="193"/>
                    </a:lnTo>
                    <a:lnTo>
                      <a:pt x="29" y="179"/>
                    </a:lnTo>
                    <a:lnTo>
                      <a:pt x="37" y="165"/>
                    </a:lnTo>
                    <a:lnTo>
                      <a:pt x="59" y="158"/>
                    </a:lnTo>
                    <a:lnTo>
                      <a:pt x="81" y="153"/>
                    </a:lnTo>
                    <a:lnTo>
                      <a:pt x="103" y="149"/>
                    </a:lnTo>
                    <a:lnTo>
                      <a:pt x="125" y="145"/>
                    </a:lnTo>
                    <a:lnTo>
                      <a:pt x="149" y="142"/>
                    </a:lnTo>
                    <a:lnTo>
                      <a:pt x="174" y="141"/>
                    </a:lnTo>
                    <a:lnTo>
                      <a:pt x="198" y="139"/>
                    </a:lnTo>
                    <a:lnTo>
                      <a:pt x="223" y="139"/>
                    </a:lnTo>
                    <a:lnTo>
                      <a:pt x="247" y="142"/>
                    </a:lnTo>
                    <a:lnTo>
                      <a:pt x="272" y="144"/>
                    </a:lnTo>
                    <a:lnTo>
                      <a:pt x="294" y="157"/>
                    </a:lnTo>
                    <a:lnTo>
                      <a:pt x="311" y="171"/>
                    </a:lnTo>
                    <a:lnTo>
                      <a:pt x="323" y="187"/>
                    </a:lnTo>
                    <a:lnTo>
                      <a:pt x="333" y="203"/>
                    </a:lnTo>
                    <a:lnTo>
                      <a:pt x="338" y="221"/>
                    </a:lnTo>
                    <a:lnTo>
                      <a:pt x="343" y="239"/>
                    </a:lnTo>
                    <a:lnTo>
                      <a:pt x="345" y="256"/>
                    </a:lnTo>
                    <a:lnTo>
                      <a:pt x="345" y="274"/>
                    </a:lnTo>
                    <a:lnTo>
                      <a:pt x="345" y="291"/>
                    </a:lnTo>
                    <a:lnTo>
                      <a:pt x="345" y="309"/>
                    </a:lnTo>
                    <a:lnTo>
                      <a:pt x="360" y="309"/>
                    </a:lnTo>
                    <a:lnTo>
                      <a:pt x="370" y="299"/>
                    </a:lnTo>
                    <a:lnTo>
                      <a:pt x="375" y="290"/>
                    </a:lnTo>
                    <a:lnTo>
                      <a:pt x="380" y="280"/>
                    </a:lnTo>
                    <a:lnTo>
                      <a:pt x="380" y="270"/>
                    </a:lnTo>
                    <a:lnTo>
                      <a:pt x="382" y="259"/>
                    </a:lnTo>
                    <a:lnTo>
                      <a:pt x="382" y="249"/>
                    </a:lnTo>
                    <a:lnTo>
                      <a:pt x="380" y="239"/>
                    </a:lnTo>
                    <a:lnTo>
                      <a:pt x="377" y="230"/>
                    </a:lnTo>
                    <a:lnTo>
                      <a:pt x="375" y="222"/>
                    </a:lnTo>
                    <a:lnTo>
                      <a:pt x="372" y="214"/>
                    </a:lnTo>
                    <a:lnTo>
                      <a:pt x="404" y="201"/>
                    </a:lnTo>
                    <a:lnTo>
                      <a:pt x="441" y="190"/>
                    </a:lnTo>
                    <a:lnTo>
                      <a:pt x="478" y="181"/>
                    </a:lnTo>
                    <a:lnTo>
                      <a:pt x="517" y="174"/>
                    </a:lnTo>
                    <a:lnTo>
                      <a:pt x="556" y="167"/>
                    </a:lnTo>
                    <a:lnTo>
                      <a:pt x="598" y="162"/>
                    </a:lnTo>
                    <a:lnTo>
                      <a:pt x="639" y="159"/>
                    </a:lnTo>
                    <a:lnTo>
                      <a:pt x="684" y="157"/>
                    </a:lnTo>
                    <a:lnTo>
                      <a:pt x="725" y="155"/>
                    </a:lnTo>
                    <a:lnTo>
                      <a:pt x="769" y="155"/>
                    </a:lnTo>
                    <a:lnTo>
                      <a:pt x="772" y="150"/>
                    </a:lnTo>
                    <a:lnTo>
                      <a:pt x="772" y="146"/>
                    </a:lnTo>
                    <a:lnTo>
                      <a:pt x="767" y="143"/>
                    </a:lnTo>
                    <a:lnTo>
                      <a:pt x="762" y="142"/>
                    </a:lnTo>
                    <a:lnTo>
                      <a:pt x="755" y="141"/>
                    </a:lnTo>
                    <a:lnTo>
                      <a:pt x="745" y="139"/>
                    </a:lnTo>
                    <a:lnTo>
                      <a:pt x="735" y="138"/>
                    </a:lnTo>
                    <a:lnTo>
                      <a:pt x="728" y="137"/>
                    </a:lnTo>
                    <a:lnTo>
                      <a:pt x="720" y="135"/>
                    </a:lnTo>
                    <a:lnTo>
                      <a:pt x="713" y="131"/>
                    </a:lnTo>
                    <a:lnTo>
                      <a:pt x="676" y="134"/>
                    </a:lnTo>
                    <a:lnTo>
                      <a:pt x="637" y="137"/>
                    </a:lnTo>
                    <a:lnTo>
                      <a:pt x="598" y="141"/>
                    </a:lnTo>
                    <a:lnTo>
                      <a:pt x="561" y="146"/>
                    </a:lnTo>
                    <a:lnTo>
                      <a:pt x="524" y="152"/>
                    </a:lnTo>
                    <a:lnTo>
                      <a:pt x="488" y="159"/>
                    </a:lnTo>
                    <a:lnTo>
                      <a:pt x="456" y="168"/>
                    </a:lnTo>
                    <a:lnTo>
                      <a:pt x="424" y="177"/>
                    </a:lnTo>
                    <a:lnTo>
                      <a:pt x="397" y="189"/>
                    </a:lnTo>
                    <a:lnTo>
                      <a:pt x="372" y="200"/>
                    </a:lnTo>
                    <a:lnTo>
                      <a:pt x="358" y="190"/>
                    </a:lnTo>
                    <a:lnTo>
                      <a:pt x="348" y="178"/>
                    </a:lnTo>
                    <a:lnTo>
                      <a:pt x="345" y="167"/>
                    </a:lnTo>
                    <a:lnTo>
                      <a:pt x="348" y="155"/>
                    </a:lnTo>
                    <a:lnTo>
                      <a:pt x="353" y="145"/>
                    </a:lnTo>
                    <a:lnTo>
                      <a:pt x="362" y="135"/>
                    </a:lnTo>
                    <a:lnTo>
                      <a:pt x="375" y="125"/>
                    </a:lnTo>
                    <a:lnTo>
                      <a:pt x="389" y="115"/>
                    </a:lnTo>
                    <a:lnTo>
                      <a:pt x="404" y="106"/>
                    </a:lnTo>
                    <a:lnTo>
                      <a:pt x="424" y="97"/>
                    </a:lnTo>
                    <a:lnTo>
                      <a:pt x="473" y="83"/>
                    </a:lnTo>
                    <a:lnTo>
                      <a:pt x="524" y="70"/>
                    </a:lnTo>
                    <a:lnTo>
                      <a:pt x="576" y="57"/>
                    </a:lnTo>
                    <a:lnTo>
                      <a:pt x="630" y="45"/>
                    </a:lnTo>
                    <a:lnTo>
                      <a:pt x="681" y="33"/>
                    </a:lnTo>
                    <a:lnTo>
                      <a:pt x="735" y="23"/>
                    </a:lnTo>
                    <a:lnTo>
                      <a:pt x="789" y="14"/>
                    </a:lnTo>
                    <a:lnTo>
                      <a:pt x="843" y="7"/>
                    </a:lnTo>
                    <a:lnTo>
                      <a:pt x="894" y="2"/>
                    </a:lnTo>
                    <a:lnTo>
                      <a:pt x="946" y="0"/>
                    </a:lnTo>
                    <a:lnTo>
                      <a:pt x="958" y="13"/>
                    </a:lnTo>
                    <a:lnTo>
                      <a:pt x="965" y="25"/>
                    </a:lnTo>
                    <a:lnTo>
                      <a:pt x="968" y="38"/>
                    </a:lnTo>
                    <a:lnTo>
                      <a:pt x="968" y="51"/>
                    </a:lnTo>
                    <a:lnTo>
                      <a:pt x="963" y="65"/>
                    </a:lnTo>
                    <a:lnTo>
                      <a:pt x="958" y="79"/>
                    </a:lnTo>
                    <a:lnTo>
                      <a:pt x="951" y="93"/>
                    </a:lnTo>
                    <a:lnTo>
                      <a:pt x="943" y="107"/>
                    </a:lnTo>
                    <a:lnTo>
                      <a:pt x="936" y="121"/>
                    </a:lnTo>
                    <a:lnTo>
                      <a:pt x="926" y="135"/>
                    </a:lnTo>
                    <a:lnTo>
                      <a:pt x="926" y="135"/>
                    </a:lnTo>
                    <a:close/>
                  </a:path>
                </a:pathLst>
              </a:custGeom>
              <a:solidFill>
                <a:srgbClr val="B3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2686" name="Freeform 46"/>
              <p:cNvSpPr>
                <a:spLocks/>
              </p:cNvSpPr>
              <p:nvPr/>
            </p:nvSpPr>
            <p:spPr bwMode="auto">
              <a:xfrm>
                <a:off x="2196" y="892"/>
                <a:ext cx="581" cy="278"/>
              </a:xfrm>
              <a:custGeom>
                <a:avLst/>
                <a:gdLst>
                  <a:gd name="T0" fmla="*/ 581 w 581"/>
                  <a:gd name="T1" fmla="*/ 116 h 278"/>
                  <a:gd name="T2" fmla="*/ 572 w 581"/>
                  <a:gd name="T3" fmla="*/ 132 h 278"/>
                  <a:gd name="T4" fmla="*/ 559 w 581"/>
                  <a:gd name="T5" fmla="*/ 148 h 278"/>
                  <a:gd name="T6" fmla="*/ 549 w 581"/>
                  <a:gd name="T7" fmla="*/ 164 h 278"/>
                  <a:gd name="T8" fmla="*/ 540 w 581"/>
                  <a:gd name="T9" fmla="*/ 180 h 278"/>
                  <a:gd name="T10" fmla="*/ 532 w 581"/>
                  <a:gd name="T11" fmla="*/ 196 h 278"/>
                  <a:gd name="T12" fmla="*/ 527 w 581"/>
                  <a:gd name="T13" fmla="*/ 214 h 278"/>
                  <a:gd name="T14" fmla="*/ 527 w 581"/>
                  <a:gd name="T15" fmla="*/ 230 h 278"/>
                  <a:gd name="T16" fmla="*/ 532 w 581"/>
                  <a:gd name="T17" fmla="*/ 246 h 278"/>
                  <a:gd name="T18" fmla="*/ 545 w 581"/>
                  <a:gd name="T19" fmla="*/ 262 h 278"/>
                  <a:gd name="T20" fmla="*/ 562 w 581"/>
                  <a:gd name="T21" fmla="*/ 278 h 278"/>
                  <a:gd name="T22" fmla="*/ 128 w 581"/>
                  <a:gd name="T23" fmla="*/ 278 h 278"/>
                  <a:gd name="T24" fmla="*/ 103 w 581"/>
                  <a:gd name="T25" fmla="*/ 252 h 278"/>
                  <a:gd name="T26" fmla="*/ 79 w 581"/>
                  <a:gd name="T27" fmla="*/ 226 h 278"/>
                  <a:gd name="T28" fmla="*/ 57 w 581"/>
                  <a:gd name="T29" fmla="*/ 199 h 278"/>
                  <a:gd name="T30" fmla="*/ 37 w 581"/>
                  <a:gd name="T31" fmla="*/ 171 h 278"/>
                  <a:gd name="T32" fmla="*/ 23 w 581"/>
                  <a:gd name="T33" fmla="*/ 144 h 278"/>
                  <a:gd name="T34" fmla="*/ 10 w 581"/>
                  <a:gd name="T35" fmla="*/ 115 h 278"/>
                  <a:gd name="T36" fmla="*/ 3 w 581"/>
                  <a:gd name="T37" fmla="*/ 87 h 278"/>
                  <a:gd name="T38" fmla="*/ 0 w 581"/>
                  <a:gd name="T39" fmla="*/ 58 h 278"/>
                  <a:gd name="T40" fmla="*/ 5 w 581"/>
                  <a:gd name="T41" fmla="*/ 30 h 278"/>
                  <a:gd name="T42" fmla="*/ 15 w 581"/>
                  <a:gd name="T43" fmla="*/ 1 h 278"/>
                  <a:gd name="T44" fmla="*/ 76 w 581"/>
                  <a:gd name="T45" fmla="*/ 0 h 278"/>
                  <a:gd name="T46" fmla="*/ 135 w 581"/>
                  <a:gd name="T47" fmla="*/ 1 h 278"/>
                  <a:gd name="T48" fmla="*/ 197 w 581"/>
                  <a:gd name="T49" fmla="*/ 7 h 278"/>
                  <a:gd name="T50" fmla="*/ 255 w 581"/>
                  <a:gd name="T51" fmla="*/ 16 h 278"/>
                  <a:gd name="T52" fmla="*/ 314 w 581"/>
                  <a:gd name="T53" fmla="*/ 27 h 278"/>
                  <a:gd name="T54" fmla="*/ 371 w 581"/>
                  <a:gd name="T55" fmla="*/ 42 h 278"/>
                  <a:gd name="T56" fmla="*/ 424 w 581"/>
                  <a:gd name="T57" fmla="*/ 58 h 278"/>
                  <a:gd name="T58" fmla="*/ 478 w 581"/>
                  <a:gd name="T59" fmla="*/ 76 h 278"/>
                  <a:gd name="T60" fmla="*/ 532 w 581"/>
                  <a:gd name="T61" fmla="*/ 96 h 278"/>
                  <a:gd name="T62" fmla="*/ 581 w 581"/>
                  <a:gd name="T63" fmla="*/ 116 h 278"/>
                  <a:gd name="T64" fmla="*/ 581 w 581"/>
                  <a:gd name="T65" fmla="*/ 116 h 2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81" h="278">
                    <a:moveTo>
                      <a:pt x="581" y="116"/>
                    </a:moveTo>
                    <a:lnTo>
                      <a:pt x="572" y="132"/>
                    </a:lnTo>
                    <a:lnTo>
                      <a:pt x="559" y="148"/>
                    </a:lnTo>
                    <a:lnTo>
                      <a:pt x="549" y="164"/>
                    </a:lnTo>
                    <a:lnTo>
                      <a:pt x="540" y="180"/>
                    </a:lnTo>
                    <a:lnTo>
                      <a:pt x="532" y="196"/>
                    </a:lnTo>
                    <a:lnTo>
                      <a:pt x="527" y="214"/>
                    </a:lnTo>
                    <a:lnTo>
                      <a:pt x="527" y="230"/>
                    </a:lnTo>
                    <a:lnTo>
                      <a:pt x="532" y="246"/>
                    </a:lnTo>
                    <a:lnTo>
                      <a:pt x="545" y="262"/>
                    </a:lnTo>
                    <a:lnTo>
                      <a:pt x="562" y="278"/>
                    </a:lnTo>
                    <a:lnTo>
                      <a:pt x="128" y="278"/>
                    </a:lnTo>
                    <a:lnTo>
                      <a:pt x="103" y="252"/>
                    </a:lnTo>
                    <a:lnTo>
                      <a:pt x="79" y="226"/>
                    </a:lnTo>
                    <a:lnTo>
                      <a:pt x="57" y="199"/>
                    </a:lnTo>
                    <a:lnTo>
                      <a:pt x="37" y="171"/>
                    </a:lnTo>
                    <a:lnTo>
                      <a:pt x="23" y="144"/>
                    </a:lnTo>
                    <a:lnTo>
                      <a:pt x="10" y="115"/>
                    </a:lnTo>
                    <a:lnTo>
                      <a:pt x="3" y="87"/>
                    </a:lnTo>
                    <a:lnTo>
                      <a:pt x="0" y="58"/>
                    </a:lnTo>
                    <a:lnTo>
                      <a:pt x="5" y="30"/>
                    </a:lnTo>
                    <a:lnTo>
                      <a:pt x="15" y="1"/>
                    </a:lnTo>
                    <a:lnTo>
                      <a:pt x="76" y="0"/>
                    </a:lnTo>
                    <a:lnTo>
                      <a:pt x="135" y="1"/>
                    </a:lnTo>
                    <a:lnTo>
                      <a:pt x="197" y="7"/>
                    </a:lnTo>
                    <a:lnTo>
                      <a:pt x="255" y="16"/>
                    </a:lnTo>
                    <a:lnTo>
                      <a:pt x="314" y="27"/>
                    </a:lnTo>
                    <a:lnTo>
                      <a:pt x="371" y="42"/>
                    </a:lnTo>
                    <a:lnTo>
                      <a:pt x="424" y="58"/>
                    </a:lnTo>
                    <a:lnTo>
                      <a:pt x="478" y="76"/>
                    </a:lnTo>
                    <a:lnTo>
                      <a:pt x="532" y="96"/>
                    </a:lnTo>
                    <a:lnTo>
                      <a:pt x="581" y="116"/>
                    </a:lnTo>
                    <a:lnTo>
                      <a:pt x="581" y="116"/>
                    </a:lnTo>
                    <a:close/>
                  </a:path>
                </a:pathLst>
              </a:custGeom>
              <a:solidFill>
                <a:srgbClr val="B3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2687" name="Freeform 47"/>
              <p:cNvSpPr>
                <a:spLocks/>
              </p:cNvSpPr>
              <p:nvPr/>
            </p:nvSpPr>
            <p:spPr bwMode="auto">
              <a:xfrm>
                <a:off x="569" y="996"/>
                <a:ext cx="4652" cy="626"/>
              </a:xfrm>
              <a:custGeom>
                <a:avLst/>
                <a:gdLst>
                  <a:gd name="T0" fmla="*/ 1407 w 4652"/>
                  <a:gd name="T1" fmla="*/ 210 h 626"/>
                  <a:gd name="T2" fmla="*/ 1414 w 4652"/>
                  <a:gd name="T3" fmla="*/ 202 h 626"/>
                  <a:gd name="T4" fmla="*/ 1409 w 4652"/>
                  <a:gd name="T5" fmla="*/ 194 h 626"/>
                  <a:gd name="T6" fmla="*/ 1618 w 4652"/>
                  <a:gd name="T7" fmla="*/ 188 h 626"/>
                  <a:gd name="T8" fmla="*/ 2228 w 4652"/>
                  <a:gd name="T9" fmla="*/ 190 h 626"/>
                  <a:gd name="T10" fmla="*/ 2802 w 4652"/>
                  <a:gd name="T11" fmla="*/ 191 h 626"/>
                  <a:gd name="T12" fmla="*/ 3363 w 4652"/>
                  <a:gd name="T13" fmla="*/ 194 h 626"/>
                  <a:gd name="T14" fmla="*/ 3419 w 4652"/>
                  <a:gd name="T15" fmla="*/ 175 h 626"/>
                  <a:gd name="T16" fmla="*/ 3419 w 4652"/>
                  <a:gd name="T17" fmla="*/ 112 h 626"/>
                  <a:gd name="T18" fmla="*/ 3378 w 4652"/>
                  <a:gd name="T19" fmla="*/ 49 h 626"/>
                  <a:gd name="T20" fmla="*/ 3360 w 4652"/>
                  <a:gd name="T21" fmla="*/ 10 h 626"/>
                  <a:gd name="T22" fmla="*/ 3419 w 4652"/>
                  <a:gd name="T23" fmla="*/ 15 h 626"/>
                  <a:gd name="T24" fmla="*/ 3478 w 4652"/>
                  <a:gd name="T25" fmla="*/ 23 h 626"/>
                  <a:gd name="T26" fmla="*/ 3539 w 4652"/>
                  <a:gd name="T27" fmla="*/ 30 h 626"/>
                  <a:gd name="T28" fmla="*/ 3583 w 4652"/>
                  <a:gd name="T29" fmla="*/ 82 h 626"/>
                  <a:gd name="T30" fmla="*/ 3601 w 4652"/>
                  <a:gd name="T31" fmla="*/ 137 h 626"/>
                  <a:gd name="T32" fmla="*/ 3603 w 4652"/>
                  <a:gd name="T33" fmla="*/ 194 h 626"/>
                  <a:gd name="T34" fmla="*/ 4652 w 4652"/>
                  <a:gd name="T35" fmla="*/ 198 h 626"/>
                  <a:gd name="T36" fmla="*/ 4615 w 4652"/>
                  <a:gd name="T37" fmla="*/ 505 h 626"/>
                  <a:gd name="T38" fmla="*/ 4576 w 4652"/>
                  <a:gd name="T39" fmla="*/ 508 h 626"/>
                  <a:gd name="T40" fmla="*/ 4544 w 4652"/>
                  <a:gd name="T41" fmla="*/ 519 h 626"/>
                  <a:gd name="T42" fmla="*/ 4532 w 4652"/>
                  <a:gd name="T43" fmla="*/ 544 h 626"/>
                  <a:gd name="T44" fmla="*/ 4566 w 4652"/>
                  <a:gd name="T45" fmla="*/ 572 h 626"/>
                  <a:gd name="T46" fmla="*/ 4620 w 4652"/>
                  <a:gd name="T47" fmla="*/ 595 h 626"/>
                  <a:gd name="T48" fmla="*/ 4642 w 4652"/>
                  <a:gd name="T49" fmla="*/ 626 h 626"/>
                  <a:gd name="T50" fmla="*/ 4596 w 4652"/>
                  <a:gd name="T51" fmla="*/ 622 h 626"/>
                  <a:gd name="T52" fmla="*/ 4549 w 4652"/>
                  <a:gd name="T53" fmla="*/ 615 h 626"/>
                  <a:gd name="T54" fmla="*/ 4500 w 4652"/>
                  <a:gd name="T55" fmla="*/ 614 h 626"/>
                  <a:gd name="T56" fmla="*/ 4485 w 4652"/>
                  <a:gd name="T57" fmla="*/ 585 h 626"/>
                  <a:gd name="T58" fmla="*/ 4488 w 4652"/>
                  <a:gd name="T59" fmla="*/ 457 h 626"/>
                  <a:gd name="T60" fmla="*/ 4488 w 4652"/>
                  <a:gd name="T61" fmla="*/ 322 h 626"/>
                  <a:gd name="T62" fmla="*/ 4485 w 4652"/>
                  <a:gd name="T63" fmla="*/ 271 h 626"/>
                  <a:gd name="T64" fmla="*/ 4468 w 4652"/>
                  <a:gd name="T65" fmla="*/ 257 h 626"/>
                  <a:gd name="T66" fmla="*/ 4444 w 4652"/>
                  <a:gd name="T67" fmla="*/ 251 h 626"/>
                  <a:gd name="T68" fmla="*/ 4431 w 4652"/>
                  <a:gd name="T69" fmla="*/ 250 h 626"/>
                  <a:gd name="T70" fmla="*/ 277 w 4652"/>
                  <a:gd name="T71" fmla="*/ 247 h 626"/>
                  <a:gd name="T72" fmla="*/ 223 w 4652"/>
                  <a:gd name="T73" fmla="*/ 247 h 626"/>
                  <a:gd name="T74" fmla="*/ 167 w 4652"/>
                  <a:gd name="T75" fmla="*/ 256 h 626"/>
                  <a:gd name="T76" fmla="*/ 152 w 4652"/>
                  <a:gd name="T77" fmla="*/ 572 h 626"/>
                  <a:gd name="T78" fmla="*/ 110 w 4652"/>
                  <a:gd name="T79" fmla="*/ 568 h 626"/>
                  <a:gd name="T80" fmla="*/ 66 w 4652"/>
                  <a:gd name="T81" fmla="*/ 570 h 626"/>
                  <a:gd name="T82" fmla="*/ 22 w 4652"/>
                  <a:gd name="T83" fmla="*/ 577 h 626"/>
                  <a:gd name="T84" fmla="*/ 2 w 4652"/>
                  <a:gd name="T85" fmla="*/ 506 h 626"/>
                  <a:gd name="T86" fmla="*/ 0 w 4652"/>
                  <a:gd name="T87" fmla="*/ 390 h 626"/>
                  <a:gd name="T88" fmla="*/ 2 w 4652"/>
                  <a:gd name="T89" fmla="*/ 268 h 626"/>
                  <a:gd name="T90" fmla="*/ 110 w 4652"/>
                  <a:gd name="T91" fmla="*/ 188 h 626"/>
                  <a:gd name="T92" fmla="*/ 456 w 4652"/>
                  <a:gd name="T93" fmla="*/ 188 h 626"/>
                  <a:gd name="T94" fmla="*/ 816 w 4652"/>
                  <a:gd name="T95" fmla="*/ 188 h 626"/>
                  <a:gd name="T96" fmla="*/ 1167 w 4652"/>
                  <a:gd name="T97" fmla="*/ 188 h 626"/>
                  <a:gd name="T98" fmla="*/ 1172 w 4652"/>
                  <a:gd name="T99" fmla="*/ 195 h 626"/>
                  <a:gd name="T100" fmla="*/ 1176 w 4652"/>
                  <a:gd name="T101" fmla="*/ 202 h 626"/>
                  <a:gd name="T102" fmla="*/ 1189 w 4652"/>
                  <a:gd name="T103" fmla="*/ 206 h 626"/>
                  <a:gd name="T104" fmla="*/ 1203 w 4652"/>
                  <a:gd name="T105" fmla="*/ 186 h 626"/>
                  <a:gd name="T106" fmla="*/ 1194 w 4652"/>
                  <a:gd name="T107" fmla="*/ 153 h 626"/>
                  <a:gd name="T108" fmla="*/ 1176 w 4652"/>
                  <a:gd name="T109" fmla="*/ 120 h 626"/>
                  <a:gd name="T110" fmla="*/ 1176 w 4652"/>
                  <a:gd name="T111" fmla="*/ 88 h 626"/>
                  <a:gd name="T112" fmla="*/ 1189 w 4652"/>
                  <a:gd name="T113" fmla="*/ 49 h 626"/>
                  <a:gd name="T114" fmla="*/ 1218 w 4652"/>
                  <a:gd name="T115" fmla="*/ 18 h 626"/>
                  <a:gd name="T116" fmla="*/ 1289 w 4652"/>
                  <a:gd name="T117" fmla="*/ 9 h 626"/>
                  <a:gd name="T118" fmla="*/ 1353 w 4652"/>
                  <a:gd name="T119" fmla="*/ 40 h 626"/>
                  <a:gd name="T120" fmla="*/ 1338 w 4652"/>
                  <a:gd name="T121" fmla="*/ 107 h 626"/>
                  <a:gd name="T122" fmla="*/ 1358 w 4652"/>
                  <a:gd name="T123" fmla="*/ 176 h 626"/>
                  <a:gd name="T124" fmla="*/ 1395 w 4652"/>
                  <a:gd name="T125" fmla="*/ 215 h 6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4652" h="626">
                    <a:moveTo>
                      <a:pt x="1395" y="215"/>
                    </a:moveTo>
                    <a:lnTo>
                      <a:pt x="1402" y="212"/>
                    </a:lnTo>
                    <a:lnTo>
                      <a:pt x="1407" y="210"/>
                    </a:lnTo>
                    <a:lnTo>
                      <a:pt x="1409" y="208"/>
                    </a:lnTo>
                    <a:lnTo>
                      <a:pt x="1412" y="206"/>
                    </a:lnTo>
                    <a:lnTo>
                      <a:pt x="1414" y="202"/>
                    </a:lnTo>
                    <a:lnTo>
                      <a:pt x="1414" y="200"/>
                    </a:lnTo>
                    <a:lnTo>
                      <a:pt x="1412" y="196"/>
                    </a:lnTo>
                    <a:lnTo>
                      <a:pt x="1409" y="194"/>
                    </a:lnTo>
                    <a:lnTo>
                      <a:pt x="1407" y="191"/>
                    </a:lnTo>
                    <a:lnTo>
                      <a:pt x="1402" y="188"/>
                    </a:lnTo>
                    <a:lnTo>
                      <a:pt x="1618" y="188"/>
                    </a:lnTo>
                    <a:lnTo>
                      <a:pt x="1828" y="188"/>
                    </a:lnTo>
                    <a:lnTo>
                      <a:pt x="2029" y="190"/>
                    </a:lnTo>
                    <a:lnTo>
                      <a:pt x="2228" y="190"/>
                    </a:lnTo>
                    <a:lnTo>
                      <a:pt x="2422" y="190"/>
                    </a:lnTo>
                    <a:lnTo>
                      <a:pt x="2613" y="190"/>
                    </a:lnTo>
                    <a:lnTo>
                      <a:pt x="2802" y="191"/>
                    </a:lnTo>
                    <a:lnTo>
                      <a:pt x="2988" y="192"/>
                    </a:lnTo>
                    <a:lnTo>
                      <a:pt x="3174" y="193"/>
                    </a:lnTo>
                    <a:lnTo>
                      <a:pt x="3363" y="194"/>
                    </a:lnTo>
                    <a:lnTo>
                      <a:pt x="3380" y="215"/>
                    </a:lnTo>
                    <a:lnTo>
                      <a:pt x="3404" y="195"/>
                    </a:lnTo>
                    <a:lnTo>
                      <a:pt x="3419" y="175"/>
                    </a:lnTo>
                    <a:lnTo>
                      <a:pt x="3424" y="154"/>
                    </a:lnTo>
                    <a:lnTo>
                      <a:pt x="3424" y="134"/>
                    </a:lnTo>
                    <a:lnTo>
                      <a:pt x="3419" y="112"/>
                    </a:lnTo>
                    <a:lnTo>
                      <a:pt x="3409" y="90"/>
                    </a:lnTo>
                    <a:lnTo>
                      <a:pt x="3395" y="70"/>
                    </a:lnTo>
                    <a:lnTo>
                      <a:pt x="3378" y="49"/>
                    </a:lnTo>
                    <a:lnTo>
                      <a:pt x="3358" y="28"/>
                    </a:lnTo>
                    <a:lnTo>
                      <a:pt x="3336" y="9"/>
                    </a:lnTo>
                    <a:lnTo>
                      <a:pt x="3360" y="10"/>
                    </a:lnTo>
                    <a:lnTo>
                      <a:pt x="3380" y="11"/>
                    </a:lnTo>
                    <a:lnTo>
                      <a:pt x="3400" y="12"/>
                    </a:lnTo>
                    <a:lnTo>
                      <a:pt x="3419" y="15"/>
                    </a:lnTo>
                    <a:lnTo>
                      <a:pt x="3439" y="17"/>
                    </a:lnTo>
                    <a:lnTo>
                      <a:pt x="3458" y="19"/>
                    </a:lnTo>
                    <a:lnTo>
                      <a:pt x="3478" y="23"/>
                    </a:lnTo>
                    <a:lnTo>
                      <a:pt x="3498" y="25"/>
                    </a:lnTo>
                    <a:lnTo>
                      <a:pt x="3517" y="27"/>
                    </a:lnTo>
                    <a:lnTo>
                      <a:pt x="3539" y="30"/>
                    </a:lnTo>
                    <a:lnTo>
                      <a:pt x="3559" y="47"/>
                    </a:lnTo>
                    <a:lnTo>
                      <a:pt x="3574" y="64"/>
                    </a:lnTo>
                    <a:lnTo>
                      <a:pt x="3583" y="82"/>
                    </a:lnTo>
                    <a:lnTo>
                      <a:pt x="3593" y="99"/>
                    </a:lnTo>
                    <a:lnTo>
                      <a:pt x="3598" y="119"/>
                    </a:lnTo>
                    <a:lnTo>
                      <a:pt x="3601" y="137"/>
                    </a:lnTo>
                    <a:lnTo>
                      <a:pt x="3603" y="155"/>
                    </a:lnTo>
                    <a:lnTo>
                      <a:pt x="3603" y="175"/>
                    </a:lnTo>
                    <a:lnTo>
                      <a:pt x="3603" y="194"/>
                    </a:lnTo>
                    <a:lnTo>
                      <a:pt x="3601" y="215"/>
                    </a:lnTo>
                    <a:lnTo>
                      <a:pt x="3637" y="194"/>
                    </a:lnTo>
                    <a:lnTo>
                      <a:pt x="4652" y="198"/>
                    </a:lnTo>
                    <a:lnTo>
                      <a:pt x="4642" y="503"/>
                    </a:lnTo>
                    <a:lnTo>
                      <a:pt x="4630" y="504"/>
                    </a:lnTo>
                    <a:lnTo>
                      <a:pt x="4615" y="505"/>
                    </a:lnTo>
                    <a:lnTo>
                      <a:pt x="4603" y="506"/>
                    </a:lnTo>
                    <a:lnTo>
                      <a:pt x="4588" y="507"/>
                    </a:lnTo>
                    <a:lnTo>
                      <a:pt x="4576" y="508"/>
                    </a:lnTo>
                    <a:lnTo>
                      <a:pt x="4564" y="511"/>
                    </a:lnTo>
                    <a:lnTo>
                      <a:pt x="4554" y="514"/>
                    </a:lnTo>
                    <a:lnTo>
                      <a:pt x="4544" y="519"/>
                    </a:lnTo>
                    <a:lnTo>
                      <a:pt x="4539" y="524"/>
                    </a:lnTo>
                    <a:lnTo>
                      <a:pt x="4534" y="531"/>
                    </a:lnTo>
                    <a:lnTo>
                      <a:pt x="4532" y="544"/>
                    </a:lnTo>
                    <a:lnTo>
                      <a:pt x="4537" y="555"/>
                    </a:lnTo>
                    <a:lnTo>
                      <a:pt x="4549" y="564"/>
                    </a:lnTo>
                    <a:lnTo>
                      <a:pt x="4566" y="572"/>
                    </a:lnTo>
                    <a:lnTo>
                      <a:pt x="4583" y="579"/>
                    </a:lnTo>
                    <a:lnTo>
                      <a:pt x="4603" y="587"/>
                    </a:lnTo>
                    <a:lnTo>
                      <a:pt x="4620" y="595"/>
                    </a:lnTo>
                    <a:lnTo>
                      <a:pt x="4635" y="603"/>
                    </a:lnTo>
                    <a:lnTo>
                      <a:pt x="4642" y="614"/>
                    </a:lnTo>
                    <a:lnTo>
                      <a:pt x="4642" y="626"/>
                    </a:lnTo>
                    <a:lnTo>
                      <a:pt x="4625" y="626"/>
                    </a:lnTo>
                    <a:lnTo>
                      <a:pt x="4610" y="624"/>
                    </a:lnTo>
                    <a:lnTo>
                      <a:pt x="4596" y="622"/>
                    </a:lnTo>
                    <a:lnTo>
                      <a:pt x="4579" y="619"/>
                    </a:lnTo>
                    <a:lnTo>
                      <a:pt x="4564" y="617"/>
                    </a:lnTo>
                    <a:lnTo>
                      <a:pt x="4549" y="615"/>
                    </a:lnTo>
                    <a:lnTo>
                      <a:pt x="4534" y="612"/>
                    </a:lnTo>
                    <a:lnTo>
                      <a:pt x="4517" y="612"/>
                    </a:lnTo>
                    <a:lnTo>
                      <a:pt x="4500" y="614"/>
                    </a:lnTo>
                    <a:lnTo>
                      <a:pt x="4483" y="617"/>
                    </a:lnTo>
                    <a:lnTo>
                      <a:pt x="4483" y="609"/>
                    </a:lnTo>
                    <a:lnTo>
                      <a:pt x="4485" y="585"/>
                    </a:lnTo>
                    <a:lnTo>
                      <a:pt x="4485" y="548"/>
                    </a:lnTo>
                    <a:lnTo>
                      <a:pt x="4485" y="505"/>
                    </a:lnTo>
                    <a:lnTo>
                      <a:pt x="4488" y="457"/>
                    </a:lnTo>
                    <a:lnTo>
                      <a:pt x="4488" y="408"/>
                    </a:lnTo>
                    <a:lnTo>
                      <a:pt x="4488" y="362"/>
                    </a:lnTo>
                    <a:lnTo>
                      <a:pt x="4488" y="322"/>
                    </a:lnTo>
                    <a:lnTo>
                      <a:pt x="4488" y="294"/>
                    </a:lnTo>
                    <a:lnTo>
                      <a:pt x="4485" y="279"/>
                    </a:lnTo>
                    <a:lnTo>
                      <a:pt x="4485" y="271"/>
                    </a:lnTo>
                    <a:lnTo>
                      <a:pt x="4480" y="265"/>
                    </a:lnTo>
                    <a:lnTo>
                      <a:pt x="4476" y="260"/>
                    </a:lnTo>
                    <a:lnTo>
                      <a:pt x="4468" y="257"/>
                    </a:lnTo>
                    <a:lnTo>
                      <a:pt x="4461" y="254"/>
                    </a:lnTo>
                    <a:lnTo>
                      <a:pt x="4451" y="252"/>
                    </a:lnTo>
                    <a:lnTo>
                      <a:pt x="4444" y="251"/>
                    </a:lnTo>
                    <a:lnTo>
                      <a:pt x="4439" y="251"/>
                    </a:lnTo>
                    <a:lnTo>
                      <a:pt x="4434" y="250"/>
                    </a:lnTo>
                    <a:lnTo>
                      <a:pt x="4431" y="250"/>
                    </a:lnTo>
                    <a:lnTo>
                      <a:pt x="292" y="247"/>
                    </a:lnTo>
                    <a:lnTo>
                      <a:pt x="289" y="247"/>
                    </a:lnTo>
                    <a:lnTo>
                      <a:pt x="277" y="247"/>
                    </a:lnTo>
                    <a:lnTo>
                      <a:pt x="262" y="247"/>
                    </a:lnTo>
                    <a:lnTo>
                      <a:pt x="243" y="247"/>
                    </a:lnTo>
                    <a:lnTo>
                      <a:pt x="223" y="247"/>
                    </a:lnTo>
                    <a:lnTo>
                      <a:pt x="201" y="249"/>
                    </a:lnTo>
                    <a:lnTo>
                      <a:pt x="184" y="251"/>
                    </a:lnTo>
                    <a:lnTo>
                      <a:pt x="167" y="256"/>
                    </a:lnTo>
                    <a:lnTo>
                      <a:pt x="157" y="263"/>
                    </a:lnTo>
                    <a:lnTo>
                      <a:pt x="152" y="271"/>
                    </a:lnTo>
                    <a:lnTo>
                      <a:pt x="152" y="572"/>
                    </a:lnTo>
                    <a:lnTo>
                      <a:pt x="140" y="570"/>
                    </a:lnTo>
                    <a:lnTo>
                      <a:pt x="125" y="569"/>
                    </a:lnTo>
                    <a:lnTo>
                      <a:pt x="110" y="568"/>
                    </a:lnTo>
                    <a:lnTo>
                      <a:pt x="96" y="568"/>
                    </a:lnTo>
                    <a:lnTo>
                      <a:pt x="81" y="569"/>
                    </a:lnTo>
                    <a:lnTo>
                      <a:pt x="66" y="570"/>
                    </a:lnTo>
                    <a:lnTo>
                      <a:pt x="51" y="572"/>
                    </a:lnTo>
                    <a:lnTo>
                      <a:pt x="37" y="575"/>
                    </a:lnTo>
                    <a:lnTo>
                      <a:pt x="22" y="577"/>
                    </a:lnTo>
                    <a:lnTo>
                      <a:pt x="10" y="579"/>
                    </a:lnTo>
                    <a:lnTo>
                      <a:pt x="5" y="544"/>
                    </a:lnTo>
                    <a:lnTo>
                      <a:pt x="2" y="506"/>
                    </a:lnTo>
                    <a:lnTo>
                      <a:pt x="2" y="468"/>
                    </a:lnTo>
                    <a:lnTo>
                      <a:pt x="0" y="430"/>
                    </a:lnTo>
                    <a:lnTo>
                      <a:pt x="0" y="390"/>
                    </a:lnTo>
                    <a:lnTo>
                      <a:pt x="0" y="350"/>
                    </a:lnTo>
                    <a:lnTo>
                      <a:pt x="0" y="310"/>
                    </a:lnTo>
                    <a:lnTo>
                      <a:pt x="2" y="268"/>
                    </a:lnTo>
                    <a:lnTo>
                      <a:pt x="2" y="228"/>
                    </a:lnTo>
                    <a:lnTo>
                      <a:pt x="2" y="188"/>
                    </a:lnTo>
                    <a:lnTo>
                      <a:pt x="110" y="188"/>
                    </a:lnTo>
                    <a:lnTo>
                      <a:pt x="223" y="188"/>
                    </a:lnTo>
                    <a:lnTo>
                      <a:pt x="338" y="188"/>
                    </a:lnTo>
                    <a:lnTo>
                      <a:pt x="456" y="188"/>
                    </a:lnTo>
                    <a:lnTo>
                      <a:pt x="576" y="188"/>
                    </a:lnTo>
                    <a:lnTo>
                      <a:pt x="696" y="188"/>
                    </a:lnTo>
                    <a:lnTo>
                      <a:pt x="816" y="188"/>
                    </a:lnTo>
                    <a:lnTo>
                      <a:pt x="934" y="188"/>
                    </a:lnTo>
                    <a:lnTo>
                      <a:pt x="1051" y="188"/>
                    </a:lnTo>
                    <a:lnTo>
                      <a:pt x="1167" y="188"/>
                    </a:lnTo>
                    <a:lnTo>
                      <a:pt x="1169" y="191"/>
                    </a:lnTo>
                    <a:lnTo>
                      <a:pt x="1172" y="193"/>
                    </a:lnTo>
                    <a:lnTo>
                      <a:pt x="1172" y="195"/>
                    </a:lnTo>
                    <a:lnTo>
                      <a:pt x="1174" y="198"/>
                    </a:lnTo>
                    <a:lnTo>
                      <a:pt x="1174" y="200"/>
                    </a:lnTo>
                    <a:lnTo>
                      <a:pt x="1176" y="202"/>
                    </a:lnTo>
                    <a:lnTo>
                      <a:pt x="1179" y="204"/>
                    </a:lnTo>
                    <a:lnTo>
                      <a:pt x="1184" y="206"/>
                    </a:lnTo>
                    <a:lnTo>
                      <a:pt x="1189" y="206"/>
                    </a:lnTo>
                    <a:lnTo>
                      <a:pt x="1194" y="206"/>
                    </a:lnTo>
                    <a:lnTo>
                      <a:pt x="1201" y="196"/>
                    </a:lnTo>
                    <a:lnTo>
                      <a:pt x="1203" y="186"/>
                    </a:lnTo>
                    <a:lnTo>
                      <a:pt x="1203" y="175"/>
                    </a:lnTo>
                    <a:lnTo>
                      <a:pt x="1199" y="164"/>
                    </a:lnTo>
                    <a:lnTo>
                      <a:pt x="1194" y="153"/>
                    </a:lnTo>
                    <a:lnTo>
                      <a:pt x="1189" y="142"/>
                    </a:lnTo>
                    <a:lnTo>
                      <a:pt x="1181" y="131"/>
                    </a:lnTo>
                    <a:lnTo>
                      <a:pt x="1176" y="120"/>
                    </a:lnTo>
                    <a:lnTo>
                      <a:pt x="1174" y="110"/>
                    </a:lnTo>
                    <a:lnTo>
                      <a:pt x="1174" y="99"/>
                    </a:lnTo>
                    <a:lnTo>
                      <a:pt x="1176" y="88"/>
                    </a:lnTo>
                    <a:lnTo>
                      <a:pt x="1179" y="75"/>
                    </a:lnTo>
                    <a:lnTo>
                      <a:pt x="1184" y="63"/>
                    </a:lnTo>
                    <a:lnTo>
                      <a:pt x="1189" y="49"/>
                    </a:lnTo>
                    <a:lnTo>
                      <a:pt x="1194" y="38"/>
                    </a:lnTo>
                    <a:lnTo>
                      <a:pt x="1206" y="27"/>
                    </a:lnTo>
                    <a:lnTo>
                      <a:pt x="1218" y="18"/>
                    </a:lnTo>
                    <a:lnTo>
                      <a:pt x="1238" y="12"/>
                    </a:lnTo>
                    <a:lnTo>
                      <a:pt x="1260" y="9"/>
                    </a:lnTo>
                    <a:lnTo>
                      <a:pt x="1289" y="9"/>
                    </a:lnTo>
                    <a:lnTo>
                      <a:pt x="1377" y="0"/>
                    </a:lnTo>
                    <a:lnTo>
                      <a:pt x="1365" y="19"/>
                    </a:lnTo>
                    <a:lnTo>
                      <a:pt x="1353" y="40"/>
                    </a:lnTo>
                    <a:lnTo>
                      <a:pt x="1346" y="62"/>
                    </a:lnTo>
                    <a:lnTo>
                      <a:pt x="1341" y="84"/>
                    </a:lnTo>
                    <a:lnTo>
                      <a:pt x="1338" y="107"/>
                    </a:lnTo>
                    <a:lnTo>
                      <a:pt x="1341" y="131"/>
                    </a:lnTo>
                    <a:lnTo>
                      <a:pt x="1346" y="154"/>
                    </a:lnTo>
                    <a:lnTo>
                      <a:pt x="1358" y="176"/>
                    </a:lnTo>
                    <a:lnTo>
                      <a:pt x="1373" y="196"/>
                    </a:lnTo>
                    <a:lnTo>
                      <a:pt x="1395" y="215"/>
                    </a:lnTo>
                    <a:lnTo>
                      <a:pt x="1395" y="215"/>
                    </a:lnTo>
                    <a:close/>
                  </a:path>
                </a:pathLst>
              </a:custGeom>
              <a:solidFill>
                <a:srgbClr val="47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2688" name="Freeform 48"/>
              <p:cNvSpPr>
                <a:spLocks/>
              </p:cNvSpPr>
              <p:nvPr/>
            </p:nvSpPr>
            <p:spPr bwMode="auto">
              <a:xfrm>
                <a:off x="2361" y="1032"/>
                <a:ext cx="360" cy="26"/>
              </a:xfrm>
              <a:custGeom>
                <a:avLst/>
                <a:gdLst>
                  <a:gd name="T0" fmla="*/ 360 w 360"/>
                  <a:gd name="T1" fmla="*/ 18 h 26"/>
                  <a:gd name="T2" fmla="*/ 360 w 360"/>
                  <a:gd name="T3" fmla="*/ 26 h 26"/>
                  <a:gd name="T4" fmla="*/ 326 w 360"/>
                  <a:gd name="T5" fmla="*/ 22 h 26"/>
                  <a:gd name="T6" fmla="*/ 291 w 360"/>
                  <a:gd name="T7" fmla="*/ 20 h 26"/>
                  <a:gd name="T8" fmla="*/ 255 w 360"/>
                  <a:gd name="T9" fmla="*/ 16 h 26"/>
                  <a:gd name="T10" fmla="*/ 218 w 360"/>
                  <a:gd name="T11" fmla="*/ 14 h 26"/>
                  <a:gd name="T12" fmla="*/ 181 w 360"/>
                  <a:gd name="T13" fmla="*/ 12 h 26"/>
                  <a:gd name="T14" fmla="*/ 144 w 360"/>
                  <a:gd name="T15" fmla="*/ 10 h 26"/>
                  <a:gd name="T16" fmla="*/ 110 w 360"/>
                  <a:gd name="T17" fmla="*/ 8 h 26"/>
                  <a:gd name="T18" fmla="*/ 73 w 360"/>
                  <a:gd name="T19" fmla="*/ 8 h 26"/>
                  <a:gd name="T20" fmla="*/ 36 w 360"/>
                  <a:gd name="T21" fmla="*/ 8 h 26"/>
                  <a:gd name="T22" fmla="*/ 0 w 360"/>
                  <a:gd name="T23" fmla="*/ 8 h 26"/>
                  <a:gd name="T24" fmla="*/ 36 w 360"/>
                  <a:gd name="T25" fmla="*/ 4 h 26"/>
                  <a:gd name="T26" fmla="*/ 73 w 360"/>
                  <a:gd name="T27" fmla="*/ 2 h 26"/>
                  <a:gd name="T28" fmla="*/ 110 w 360"/>
                  <a:gd name="T29" fmla="*/ 0 h 26"/>
                  <a:gd name="T30" fmla="*/ 144 w 360"/>
                  <a:gd name="T31" fmla="*/ 2 h 26"/>
                  <a:gd name="T32" fmla="*/ 181 w 360"/>
                  <a:gd name="T33" fmla="*/ 4 h 26"/>
                  <a:gd name="T34" fmla="*/ 218 w 360"/>
                  <a:gd name="T35" fmla="*/ 6 h 26"/>
                  <a:gd name="T36" fmla="*/ 252 w 360"/>
                  <a:gd name="T37" fmla="*/ 10 h 26"/>
                  <a:gd name="T38" fmla="*/ 289 w 360"/>
                  <a:gd name="T39" fmla="*/ 13 h 26"/>
                  <a:gd name="T40" fmla="*/ 326 w 360"/>
                  <a:gd name="T41" fmla="*/ 15 h 26"/>
                  <a:gd name="T42" fmla="*/ 360 w 360"/>
                  <a:gd name="T43" fmla="*/ 18 h 26"/>
                  <a:gd name="T44" fmla="*/ 360 w 360"/>
                  <a:gd name="T45" fmla="*/ 18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60" h="26">
                    <a:moveTo>
                      <a:pt x="360" y="18"/>
                    </a:moveTo>
                    <a:lnTo>
                      <a:pt x="360" y="26"/>
                    </a:lnTo>
                    <a:lnTo>
                      <a:pt x="326" y="22"/>
                    </a:lnTo>
                    <a:lnTo>
                      <a:pt x="291" y="20"/>
                    </a:lnTo>
                    <a:lnTo>
                      <a:pt x="255" y="16"/>
                    </a:lnTo>
                    <a:lnTo>
                      <a:pt x="218" y="14"/>
                    </a:lnTo>
                    <a:lnTo>
                      <a:pt x="181" y="12"/>
                    </a:lnTo>
                    <a:lnTo>
                      <a:pt x="144" y="10"/>
                    </a:lnTo>
                    <a:lnTo>
                      <a:pt x="110" y="8"/>
                    </a:lnTo>
                    <a:lnTo>
                      <a:pt x="73" y="8"/>
                    </a:lnTo>
                    <a:lnTo>
                      <a:pt x="36" y="8"/>
                    </a:lnTo>
                    <a:lnTo>
                      <a:pt x="0" y="8"/>
                    </a:lnTo>
                    <a:lnTo>
                      <a:pt x="36" y="4"/>
                    </a:lnTo>
                    <a:lnTo>
                      <a:pt x="73" y="2"/>
                    </a:lnTo>
                    <a:lnTo>
                      <a:pt x="110" y="0"/>
                    </a:lnTo>
                    <a:lnTo>
                      <a:pt x="144" y="2"/>
                    </a:lnTo>
                    <a:lnTo>
                      <a:pt x="181" y="4"/>
                    </a:lnTo>
                    <a:lnTo>
                      <a:pt x="218" y="6"/>
                    </a:lnTo>
                    <a:lnTo>
                      <a:pt x="252" y="10"/>
                    </a:lnTo>
                    <a:lnTo>
                      <a:pt x="289" y="13"/>
                    </a:lnTo>
                    <a:lnTo>
                      <a:pt x="326" y="15"/>
                    </a:lnTo>
                    <a:lnTo>
                      <a:pt x="360" y="18"/>
                    </a:lnTo>
                    <a:lnTo>
                      <a:pt x="360" y="18"/>
                    </a:lnTo>
                    <a:close/>
                  </a:path>
                </a:pathLst>
              </a:custGeom>
              <a:solidFill>
                <a:srgbClr val="0019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2689" name="Freeform 49"/>
              <p:cNvSpPr>
                <a:spLocks/>
              </p:cNvSpPr>
              <p:nvPr/>
            </p:nvSpPr>
            <p:spPr bwMode="auto">
              <a:xfrm>
                <a:off x="2537" y="1087"/>
                <a:ext cx="177" cy="36"/>
              </a:xfrm>
              <a:custGeom>
                <a:avLst/>
                <a:gdLst>
                  <a:gd name="T0" fmla="*/ 177 w 177"/>
                  <a:gd name="T1" fmla="*/ 12 h 36"/>
                  <a:gd name="T2" fmla="*/ 159 w 177"/>
                  <a:gd name="T3" fmla="*/ 14 h 36"/>
                  <a:gd name="T4" fmla="*/ 140 w 177"/>
                  <a:gd name="T5" fmla="*/ 16 h 36"/>
                  <a:gd name="T6" fmla="*/ 123 w 177"/>
                  <a:gd name="T7" fmla="*/ 19 h 36"/>
                  <a:gd name="T8" fmla="*/ 106 w 177"/>
                  <a:gd name="T9" fmla="*/ 21 h 36"/>
                  <a:gd name="T10" fmla="*/ 88 w 177"/>
                  <a:gd name="T11" fmla="*/ 23 h 36"/>
                  <a:gd name="T12" fmla="*/ 71 w 177"/>
                  <a:gd name="T13" fmla="*/ 27 h 36"/>
                  <a:gd name="T14" fmla="*/ 54 w 177"/>
                  <a:gd name="T15" fmla="*/ 29 h 36"/>
                  <a:gd name="T16" fmla="*/ 37 w 177"/>
                  <a:gd name="T17" fmla="*/ 31 h 36"/>
                  <a:gd name="T18" fmla="*/ 20 w 177"/>
                  <a:gd name="T19" fmla="*/ 33 h 36"/>
                  <a:gd name="T20" fmla="*/ 0 w 177"/>
                  <a:gd name="T21" fmla="*/ 36 h 36"/>
                  <a:gd name="T22" fmla="*/ 10 w 177"/>
                  <a:gd name="T23" fmla="*/ 30 h 36"/>
                  <a:gd name="T24" fmla="*/ 22 w 177"/>
                  <a:gd name="T25" fmla="*/ 25 h 36"/>
                  <a:gd name="T26" fmla="*/ 37 w 177"/>
                  <a:gd name="T27" fmla="*/ 21 h 36"/>
                  <a:gd name="T28" fmla="*/ 52 w 177"/>
                  <a:gd name="T29" fmla="*/ 19 h 36"/>
                  <a:gd name="T30" fmla="*/ 69 w 177"/>
                  <a:gd name="T31" fmla="*/ 16 h 36"/>
                  <a:gd name="T32" fmla="*/ 88 w 177"/>
                  <a:gd name="T33" fmla="*/ 14 h 36"/>
                  <a:gd name="T34" fmla="*/ 106 w 177"/>
                  <a:gd name="T35" fmla="*/ 12 h 36"/>
                  <a:gd name="T36" fmla="*/ 123 w 177"/>
                  <a:gd name="T37" fmla="*/ 8 h 36"/>
                  <a:gd name="T38" fmla="*/ 137 w 177"/>
                  <a:gd name="T39" fmla="*/ 5 h 36"/>
                  <a:gd name="T40" fmla="*/ 152 w 177"/>
                  <a:gd name="T41" fmla="*/ 0 h 36"/>
                  <a:gd name="T42" fmla="*/ 177 w 177"/>
                  <a:gd name="T43" fmla="*/ 0 h 36"/>
                  <a:gd name="T44" fmla="*/ 177 w 177"/>
                  <a:gd name="T45" fmla="*/ 12 h 36"/>
                  <a:gd name="T46" fmla="*/ 177 w 177"/>
                  <a:gd name="T47" fmla="*/ 12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77" h="36">
                    <a:moveTo>
                      <a:pt x="177" y="12"/>
                    </a:moveTo>
                    <a:lnTo>
                      <a:pt x="159" y="14"/>
                    </a:lnTo>
                    <a:lnTo>
                      <a:pt x="140" y="16"/>
                    </a:lnTo>
                    <a:lnTo>
                      <a:pt x="123" y="19"/>
                    </a:lnTo>
                    <a:lnTo>
                      <a:pt x="106" y="21"/>
                    </a:lnTo>
                    <a:lnTo>
                      <a:pt x="88" y="23"/>
                    </a:lnTo>
                    <a:lnTo>
                      <a:pt x="71" y="27"/>
                    </a:lnTo>
                    <a:lnTo>
                      <a:pt x="54" y="29"/>
                    </a:lnTo>
                    <a:lnTo>
                      <a:pt x="37" y="31"/>
                    </a:lnTo>
                    <a:lnTo>
                      <a:pt x="20" y="33"/>
                    </a:lnTo>
                    <a:lnTo>
                      <a:pt x="0" y="36"/>
                    </a:lnTo>
                    <a:lnTo>
                      <a:pt x="10" y="30"/>
                    </a:lnTo>
                    <a:lnTo>
                      <a:pt x="22" y="25"/>
                    </a:lnTo>
                    <a:lnTo>
                      <a:pt x="37" y="21"/>
                    </a:lnTo>
                    <a:lnTo>
                      <a:pt x="52" y="19"/>
                    </a:lnTo>
                    <a:lnTo>
                      <a:pt x="69" y="16"/>
                    </a:lnTo>
                    <a:lnTo>
                      <a:pt x="88" y="14"/>
                    </a:lnTo>
                    <a:lnTo>
                      <a:pt x="106" y="12"/>
                    </a:lnTo>
                    <a:lnTo>
                      <a:pt x="123" y="8"/>
                    </a:lnTo>
                    <a:lnTo>
                      <a:pt x="137" y="5"/>
                    </a:lnTo>
                    <a:lnTo>
                      <a:pt x="152" y="0"/>
                    </a:lnTo>
                    <a:lnTo>
                      <a:pt x="177" y="0"/>
                    </a:lnTo>
                    <a:lnTo>
                      <a:pt x="177" y="12"/>
                    </a:lnTo>
                    <a:lnTo>
                      <a:pt x="177" y="12"/>
                    </a:lnTo>
                    <a:close/>
                  </a:path>
                </a:pathLst>
              </a:custGeom>
              <a:solidFill>
                <a:srgbClr val="0019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2690" name="Freeform 50"/>
              <p:cNvSpPr>
                <a:spLocks/>
              </p:cNvSpPr>
              <p:nvPr/>
            </p:nvSpPr>
            <p:spPr bwMode="auto">
              <a:xfrm>
                <a:off x="3162" y="1091"/>
                <a:ext cx="213" cy="28"/>
              </a:xfrm>
              <a:custGeom>
                <a:avLst/>
                <a:gdLst>
                  <a:gd name="T0" fmla="*/ 213 w 213"/>
                  <a:gd name="T1" fmla="*/ 20 h 28"/>
                  <a:gd name="T2" fmla="*/ 213 w 213"/>
                  <a:gd name="T3" fmla="*/ 28 h 28"/>
                  <a:gd name="T4" fmla="*/ 0 w 213"/>
                  <a:gd name="T5" fmla="*/ 0 h 28"/>
                  <a:gd name="T6" fmla="*/ 25 w 213"/>
                  <a:gd name="T7" fmla="*/ 1 h 28"/>
                  <a:gd name="T8" fmla="*/ 47 w 213"/>
                  <a:gd name="T9" fmla="*/ 2 h 28"/>
                  <a:gd name="T10" fmla="*/ 69 w 213"/>
                  <a:gd name="T11" fmla="*/ 3 h 28"/>
                  <a:gd name="T12" fmla="*/ 88 w 213"/>
                  <a:gd name="T13" fmla="*/ 5 h 28"/>
                  <a:gd name="T14" fmla="*/ 110 w 213"/>
                  <a:gd name="T15" fmla="*/ 8 h 28"/>
                  <a:gd name="T16" fmla="*/ 133 w 213"/>
                  <a:gd name="T17" fmla="*/ 10 h 28"/>
                  <a:gd name="T18" fmla="*/ 152 w 213"/>
                  <a:gd name="T19" fmla="*/ 13 h 28"/>
                  <a:gd name="T20" fmla="*/ 172 w 213"/>
                  <a:gd name="T21" fmla="*/ 16 h 28"/>
                  <a:gd name="T22" fmla="*/ 194 w 213"/>
                  <a:gd name="T23" fmla="*/ 18 h 28"/>
                  <a:gd name="T24" fmla="*/ 213 w 213"/>
                  <a:gd name="T25" fmla="*/ 20 h 28"/>
                  <a:gd name="T26" fmla="*/ 213 w 213"/>
                  <a:gd name="T27" fmla="*/ 2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13" h="28">
                    <a:moveTo>
                      <a:pt x="213" y="20"/>
                    </a:moveTo>
                    <a:lnTo>
                      <a:pt x="213" y="28"/>
                    </a:lnTo>
                    <a:lnTo>
                      <a:pt x="0" y="0"/>
                    </a:lnTo>
                    <a:lnTo>
                      <a:pt x="25" y="1"/>
                    </a:lnTo>
                    <a:lnTo>
                      <a:pt x="47" y="2"/>
                    </a:lnTo>
                    <a:lnTo>
                      <a:pt x="69" y="3"/>
                    </a:lnTo>
                    <a:lnTo>
                      <a:pt x="88" y="5"/>
                    </a:lnTo>
                    <a:lnTo>
                      <a:pt x="110" y="8"/>
                    </a:lnTo>
                    <a:lnTo>
                      <a:pt x="133" y="10"/>
                    </a:lnTo>
                    <a:lnTo>
                      <a:pt x="152" y="13"/>
                    </a:lnTo>
                    <a:lnTo>
                      <a:pt x="172" y="16"/>
                    </a:lnTo>
                    <a:lnTo>
                      <a:pt x="194" y="18"/>
                    </a:lnTo>
                    <a:lnTo>
                      <a:pt x="213" y="20"/>
                    </a:lnTo>
                    <a:lnTo>
                      <a:pt x="213" y="20"/>
                    </a:lnTo>
                    <a:close/>
                  </a:path>
                </a:pathLst>
              </a:custGeom>
              <a:solidFill>
                <a:srgbClr val="0019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2691" name="Freeform 51"/>
              <p:cNvSpPr>
                <a:spLocks/>
              </p:cNvSpPr>
              <p:nvPr/>
            </p:nvSpPr>
            <p:spPr bwMode="auto">
              <a:xfrm>
                <a:off x="579" y="1643"/>
                <a:ext cx="157" cy="44"/>
              </a:xfrm>
              <a:custGeom>
                <a:avLst/>
                <a:gdLst>
                  <a:gd name="T0" fmla="*/ 0 w 157"/>
                  <a:gd name="T1" fmla="*/ 44 h 44"/>
                  <a:gd name="T2" fmla="*/ 142 w 157"/>
                  <a:gd name="T3" fmla="*/ 0 h 44"/>
                  <a:gd name="T4" fmla="*/ 157 w 157"/>
                  <a:gd name="T5" fmla="*/ 35 h 44"/>
                  <a:gd name="T6" fmla="*/ 0 w 157"/>
                  <a:gd name="T7" fmla="*/ 44 h 44"/>
                  <a:gd name="T8" fmla="*/ 0 w 157"/>
                  <a:gd name="T9" fmla="*/ 4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7" h="44">
                    <a:moveTo>
                      <a:pt x="0" y="44"/>
                    </a:moveTo>
                    <a:lnTo>
                      <a:pt x="142" y="0"/>
                    </a:lnTo>
                    <a:lnTo>
                      <a:pt x="157" y="35"/>
                    </a:lnTo>
                    <a:lnTo>
                      <a:pt x="0" y="44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rgbClr val="47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2692" name="Freeform 52"/>
              <p:cNvSpPr>
                <a:spLocks/>
              </p:cNvSpPr>
              <p:nvPr/>
            </p:nvSpPr>
            <p:spPr bwMode="auto">
              <a:xfrm>
                <a:off x="5052" y="1687"/>
                <a:ext cx="37" cy="12"/>
              </a:xfrm>
              <a:custGeom>
                <a:avLst/>
                <a:gdLst>
                  <a:gd name="T0" fmla="*/ 0 w 37"/>
                  <a:gd name="T1" fmla="*/ 12 h 12"/>
                  <a:gd name="T2" fmla="*/ 0 w 37"/>
                  <a:gd name="T3" fmla="*/ 0 h 12"/>
                  <a:gd name="T4" fmla="*/ 37 w 37"/>
                  <a:gd name="T5" fmla="*/ 12 h 12"/>
                  <a:gd name="T6" fmla="*/ 0 w 37"/>
                  <a:gd name="T7" fmla="*/ 12 h 12"/>
                  <a:gd name="T8" fmla="*/ 0 w 37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12">
                    <a:moveTo>
                      <a:pt x="0" y="12"/>
                    </a:moveTo>
                    <a:lnTo>
                      <a:pt x="0" y="0"/>
                    </a:lnTo>
                    <a:lnTo>
                      <a:pt x="37" y="12"/>
                    </a:lnTo>
                    <a:lnTo>
                      <a:pt x="0" y="12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47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2693" name="Freeform 53"/>
              <p:cNvSpPr>
                <a:spLocks/>
              </p:cNvSpPr>
              <p:nvPr/>
            </p:nvSpPr>
            <p:spPr bwMode="auto">
              <a:xfrm>
                <a:off x="721" y="1766"/>
                <a:ext cx="27" cy="15"/>
              </a:xfrm>
              <a:custGeom>
                <a:avLst/>
                <a:gdLst>
                  <a:gd name="T0" fmla="*/ 0 w 27"/>
                  <a:gd name="T1" fmla="*/ 12 h 15"/>
                  <a:gd name="T2" fmla="*/ 27 w 27"/>
                  <a:gd name="T3" fmla="*/ 0 h 15"/>
                  <a:gd name="T4" fmla="*/ 27 w 27"/>
                  <a:gd name="T5" fmla="*/ 15 h 15"/>
                  <a:gd name="T6" fmla="*/ 0 w 27"/>
                  <a:gd name="T7" fmla="*/ 12 h 15"/>
                  <a:gd name="T8" fmla="*/ 0 w 27"/>
                  <a:gd name="T9" fmla="*/ 12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5">
                    <a:moveTo>
                      <a:pt x="0" y="12"/>
                    </a:moveTo>
                    <a:lnTo>
                      <a:pt x="27" y="0"/>
                    </a:lnTo>
                    <a:lnTo>
                      <a:pt x="27" y="15"/>
                    </a:lnTo>
                    <a:lnTo>
                      <a:pt x="0" y="12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47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2694" name="Freeform 54"/>
              <p:cNvSpPr>
                <a:spLocks/>
              </p:cNvSpPr>
              <p:nvPr/>
            </p:nvSpPr>
            <p:spPr bwMode="auto">
              <a:xfrm>
                <a:off x="5035" y="1781"/>
                <a:ext cx="162" cy="79"/>
              </a:xfrm>
              <a:custGeom>
                <a:avLst/>
                <a:gdLst>
                  <a:gd name="T0" fmla="*/ 157 w 162"/>
                  <a:gd name="T1" fmla="*/ 67 h 79"/>
                  <a:gd name="T2" fmla="*/ 139 w 162"/>
                  <a:gd name="T3" fmla="*/ 64 h 79"/>
                  <a:gd name="T4" fmla="*/ 122 w 162"/>
                  <a:gd name="T5" fmla="*/ 62 h 79"/>
                  <a:gd name="T6" fmla="*/ 108 w 162"/>
                  <a:gd name="T7" fmla="*/ 62 h 79"/>
                  <a:gd name="T8" fmla="*/ 90 w 162"/>
                  <a:gd name="T9" fmla="*/ 62 h 79"/>
                  <a:gd name="T10" fmla="*/ 76 w 162"/>
                  <a:gd name="T11" fmla="*/ 63 h 79"/>
                  <a:gd name="T12" fmla="*/ 61 w 162"/>
                  <a:gd name="T13" fmla="*/ 65 h 79"/>
                  <a:gd name="T14" fmla="*/ 46 w 162"/>
                  <a:gd name="T15" fmla="*/ 69 h 79"/>
                  <a:gd name="T16" fmla="*/ 29 w 162"/>
                  <a:gd name="T17" fmla="*/ 72 h 79"/>
                  <a:gd name="T18" fmla="*/ 14 w 162"/>
                  <a:gd name="T19" fmla="*/ 75 h 79"/>
                  <a:gd name="T20" fmla="*/ 0 w 162"/>
                  <a:gd name="T21" fmla="*/ 79 h 79"/>
                  <a:gd name="T22" fmla="*/ 10 w 162"/>
                  <a:gd name="T23" fmla="*/ 0 h 79"/>
                  <a:gd name="T24" fmla="*/ 27 w 162"/>
                  <a:gd name="T25" fmla="*/ 8 h 79"/>
                  <a:gd name="T26" fmla="*/ 46 w 162"/>
                  <a:gd name="T27" fmla="*/ 15 h 79"/>
                  <a:gd name="T28" fmla="*/ 66 w 162"/>
                  <a:gd name="T29" fmla="*/ 19 h 79"/>
                  <a:gd name="T30" fmla="*/ 88 w 162"/>
                  <a:gd name="T31" fmla="*/ 25 h 79"/>
                  <a:gd name="T32" fmla="*/ 110 w 162"/>
                  <a:gd name="T33" fmla="*/ 30 h 79"/>
                  <a:gd name="T34" fmla="*/ 130 w 162"/>
                  <a:gd name="T35" fmla="*/ 34 h 79"/>
                  <a:gd name="T36" fmla="*/ 144 w 162"/>
                  <a:gd name="T37" fmla="*/ 40 h 79"/>
                  <a:gd name="T38" fmla="*/ 157 w 162"/>
                  <a:gd name="T39" fmla="*/ 47 h 79"/>
                  <a:gd name="T40" fmla="*/ 162 w 162"/>
                  <a:gd name="T41" fmla="*/ 56 h 79"/>
                  <a:gd name="T42" fmla="*/ 157 w 162"/>
                  <a:gd name="T43" fmla="*/ 67 h 79"/>
                  <a:gd name="T44" fmla="*/ 157 w 162"/>
                  <a:gd name="T45" fmla="*/ 67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2" h="79">
                    <a:moveTo>
                      <a:pt x="157" y="67"/>
                    </a:moveTo>
                    <a:lnTo>
                      <a:pt x="139" y="64"/>
                    </a:lnTo>
                    <a:lnTo>
                      <a:pt x="122" y="62"/>
                    </a:lnTo>
                    <a:lnTo>
                      <a:pt x="108" y="62"/>
                    </a:lnTo>
                    <a:lnTo>
                      <a:pt x="90" y="62"/>
                    </a:lnTo>
                    <a:lnTo>
                      <a:pt x="76" y="63"/>
                    </a:lnTo>
                    <a:lnTo>
                      <a:pt x="61" y="65"/>
                    </a:lnTo>
                    <a:lnTo>
                      <a:pt x="46" y="69"/>
                    </a:lnTo>
                    <a:lnTo>
                      <a:pt x="29" y="72"/>
                    </a:lnTo>
                    <a:lnTo>
                      <a:pt x="14" y="75"/>
                    </a:lnTo>
                    <a:lnTo>
                      <a:pt x="0" y="79"/>
                    </a:lnTo>
                    <a:lnTo>
                      <a:pt x="10" y="0"/>
                    </a:lnTo>
                    <a:lnTo>
                      <a:pt x="27" y="8"/>
                    </a:lnTo>
                    <a:lnTo>
                      <a:pt x="46" y="15"/>
                    </a:lnTo>
                    <a:lnTo>
                      <a:pt x="66" y="19"/>
                    </a:lnTo>
                    <a:lnTo>
                      <a:pt x="88" y="25"/>
                    </a:lnTo>
                    <a:lnTo>
                      <a:pt x="110" y="30"/>
                    </a:lnTo>
                    <a:lnTo>
                      <a:pt x="130" y="34"/>
                    </a:lnTo>
                    <a:lnTo>
                      <a:pt x="144" y="40"/>
                    </a:lnTo>
                    <a:lnTo>
                      <a:pt x="157" y="47"/>
                    </a:lnTo>
                    <a:lnTo>
                      <a:pt x="162" y="56"/>
                    </a:lnTo>
                    <a:lnTo>
                      <a:pt x="157" y="67"/>
                    </a:lnTo>
                    <a:lnTo>
                      <a:pt x="157" y="67"/>
                    </a:lnTo>
                    <a:close/>
                  </a:path>
                </a:pathLst>
              </a:custGeom>
              <a:solidFill>
                <a:srgbClr val="47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2695" name="Freeform 55"/>
              <p:cNvSpPr>
                <a:spLocks/>
              </p:cNvSpPr>
              <p:nvPr/>
            </p:nvSpPr>
            <p:spPr bwMode="auto">
              <a:xfrm>
                <a:off x="552" y="1872"/>
                <a:ext cx="662" cy="1852"/>
              </a:xfrm>
              <a:custGeom>
                <a:avLst/>
                <a:gdLst>
                  <a:gd name="T0" fmla="*/ 176 w 662"/>
                  <a:gd name="T1" fmla="*/ 1763 h 1852"/>
                  <a:gd name="T2" fmla="*/ 257 w 662"/>
                  <a:gd name="T3" fmla="*/ 1767 h 1852"/>
                  <a:gd name="T4" fmla="*/ 353 w 662"/>
                  <a:gd name="T5" fmla="*/ 1770 h 1852"/>
                  <a:gd name="T6" fmla="*/ 453 w 662"/>
                  <a:gd name="T7" fmla="*/ 1771 h 1852"/>
                  <a:gd name="T8" fmla="*/ 551 w 662"/>
                  <a:gd name="T9" fmla="*/ 1771 h 1852"/>
                  <a:gd name="T10" fmla="*/ 644 w 662"/>
                  <a:gd name="T11" fmla="*/ 1770 h 1852"/>
                  <a:gd name="T12" fmla="*/ 649 w 662"/>
                  <a:gd name="T13" fmla="*/ 1786 h 1852"/>
                  <a:gd name="T14" fmla="*/ 657 w 662"/>
                  <a:gd name="T15" fmla="*/ 1802 h 1852"/>
                  <a:gd name="T16" fmla="*/ 659 w 662"/>
                  <a:gd name="T17" fmla="*/ 1818 h 1852"/>
                  <a:gd name="T18" fmla="*/ 662 w 662"/>
                  <a:gd name="T19" fmla="*/ 1835 h 1852"/>
                  <a:gd name="T20" fmla="*/ 654 w 662"/>
                  <a:gd name="T21" fmla="*/ 1852 h 1852"/>
                  <a:gd name="T22" fmla="*/ 505 w 662"/>
                  <a:gd name="T23" fmla="*/ 1848 h 1852"/>
                  <a:gd name="T24" fmla="*/ 333 w 662"/>
                  <a:gd name="T25" fmla="*/ 1846 h 1852"/>
                  <a:gd name="T26" fmla="*/ 169 w 662"/>
                  <a:gd name="T27" fmla="*/ 1845 h 1852"/>
                  <a:gd name="T28" fmla="*/ 49 w 662"/>
                  <a:gd name="T29" fmla="*/ 1844 h 1852"/>
                  <a:gd name="T30" fmla="*/ 0 w 662"/>
                  <a:gd name="T31" fmla="*/ 1843 h 1852"/>
                  <a:gd name="T32" fmla="*/ 10 w 662"/>
                  <a:gd name="T33" fmla="*/ 923 h 1852"/>
                  <a:gd name="T34" fmla="*/ 10 w 662"/>
                  <a:gd name="T35" fmla="*/ 749 h 1852"/>
                  <a:gd name="T36" fmla="*/ 10 w 662"/>
                  <a:gd name="T37" fmla="*/ 574 h 1852"/>
                  <a:gd name="T38" fmla="*/ 12 w 662"/>
                  <a:gd name="T39" fmla="*/ 399 h 1852"/>
                  <a:gd name="T40" fmla="*/ 14 w 662"/>
                  <a:gd name="T41" fmla="*/ 223 h 1852"/>
                  <a:gd name="T42" fmla="*/ 34 w 662"/>
                  <a:gd name="T43" fmla="*/ 134 h 1852"/>
                  <a:gd name="T44" fmla="*/ 61 w 662"/>
                  <a:gd name="T45" fmla="*/ 130 h 1852"/>
                  <a:gd name="T46" fmla="*/ 88 w 662"/>
                  <a:gd name="T47" fmla="*/ 123 h 1852"/>
                  <a:gd name="T48" fmla="*/ 113 w 662"/>
                  <a:gd name="T49" fmla="*/ 114 h 1852"/>
                  <a:gd name="T50" fmla="*/ 132 w 662"/>
                  <a:gd name="T51" fmla="*/ 101 h 1852"/>
                  <a:gd name="T52" fmla="*/ 144 w 662"/>
                  <a:gd name="T53" fmla="*/ 87 h 1852"/>
                  <a:gd name="T54" fmla="*/ 139 w 662"/>
                  <a:gd name="T55" fmla="*/ 75 h 1852"/>
                  <a:gd name="T56" fmla="*/ 122 w 662"/>
                  <a:gd name="T57" fmla="*/ 61 h 1852"/>
                  <a:gd name="T58" fmla="*/ 95 w 662"/>
                  <a:gd name="T59" fmla="*/ 50 h 1852"/>
                  <a:gd name="T60" fmla="*/ 66 w 662"/>
                  <a:gd name="T61" fmla="*/ 42 h 1852"/>
                  <a:gd name="T62" fmla="*/ 49 w 662"/>
                  <a:gd name="T63" fmla="*/ 38 h 1852"/>
                  <a:gd name="T64" fmla="*/ 39 w 662"/>
                  <a:gd name="T65" fmla="*/ 37 h 1852"/>
                  <a:gd name="T66" fmla="*/ 29 w 662"/>
                  <a:gd name="T67" fmla="*/ 36 h 1852"/>
                  <a:gd name="T68" fmla="*/ 19 w 662"/>
                  <a:gd name="T69" fmla="*/ 35 h 1852"/>
                  <a:gd name="T70" fmla="*/ 12 w 662"/>
                  <a:gd name="T71" fmla="*/ 31 h 1852"/>
                  <a:gd name="T72" fmla="*/ 24 w 662"/>
                  <a:gd name="T73" fmla="*/ 26 h 1852"/>
                  <a:gd name="T74" fmla="*/ 56 w 662"/>
                  <a:gd name="T75" fmla="*/ 19 h 1852"/>
                  <a:gd name="T76" fmla="*/ 88 w 662"/>
                  <a:gd name="T77" fmla="*/ 13 h 1852"/>
                  <a:gd name="T78" fmla="*/ 120 w 662"/>
                  <a:gd name="T79" fmla="*/ 8 h 1852"/>
                  <a:gd name="T80" fmla="*/ 154 w 662"/>
                  <a:gd name="T81" fmla="*/ 3 h 1852"/>
                  <a:gd name="T82" fmla="*/ 169 w 662"/>
                  <a:gd name="T83" fmla="*/ 741 h 1852"/>
                  <a:gd name="T84" fmla="*/ 169 w 662"/>
                  <a:gd name="T85" fmla="*/ 740 h 18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662" h="1852">
                    <a:moveTo>
                      <a:pt x="169" y="740"/>
                    </a:moveTo>
                    <a:lnTo>
                      <a:pt x="176" y="1763"/>
                    </a:lnTo>
                    <a:lnTo>
                      <a:pt x="215" y="1765"/>
                    </a:lnTo>
                    <a:lnTo>
                      <a:pt x="257" y="1767"/>
                    </a:lnTo>
                    <a:lnTo>
                      <a:pt x="304" y="1770"/>
                    </a:lnTo>
                    <a:lnTo>
                      <a:pt x="353" y="1770"/>
                    </a:lnTo>
                    <a:lnTo>
                      <a:pt x="402" y="1771"/>
                    </a:lnTo>
                    <a:lnTo>
                      <a:pt x="453" y="1771"/>
                    </a:lnTo>
                    <a:lnTo>
                      <a:pt x="502" y="1771"/>
                    </a:lnTo>
                    <a:lnTo>
                      <a:pt x="551" y="1771"/>
                    </a:lnTo>
                    <a:lnTo>
                      <a:pt x="600" y="1770"/>
                    </a:lnTo>
                    <a:lnTo>
                      <a:pt x="644" y="1770"/>
                    </a:lnTo>
                    <a:lnTo>
                      <a:pt x="647" y="1778"/>
                    </a:lnTo>
                    <a:lnTo>
                      <a:pt x="649" y="1786"/>
                    </a:lnTo>
                    <a:lnTo>
                      <a:pt x="652" y="1794"/>
                    </a:lnTo>
                    <a:lnTo>
                      <a:pt x="657" y="1802"/>
                    </a:lnTo>
                    <a:lnTo>
                      <a:pt x="659" y="1810"/>
                    </a:lnTo>
                    <a:lnTo>
                      <a:pt x="659" y="1818"/>
                    </a:lnTo>
                    <a:lnTo>
                      <a:pt x="662" y="1827"/>
                    </a:lnTo>
                    <a:lnTo>
                      <a:pt x="662" y="1835"/>
                    </a:lnTo>
                    <a:lnTo>
                      <a:pt x="659" y="1843"/>
                    </a:lnTo>
                    <a:lnTo>
                      <a:pt x="654" y="1852"/>
                    </a:lnTo>
                    <a:lnTo>
                      <a:pt x="586" y="1851"/>
                    </a:lnTo>
                    <a:lnTo>
                      <a:pt x="505" y="1848"/>
                    </a:lnTo>
                    <a:lnTo>
                      <a:pt x="419" y="1847"/>
                    </a:lnTo>
                    <a:lnTo>
                      <a:pt x="333" y="1846"/>
                    </a:lnTo>
                    <a:lnTo>
                      <a:pt x="247" y="1845"/>
                    </a:lnTo>
                    <a:lnTo>
                      <a:pt x="169" y="1845"/>
                    </a:lnTo>
                    <a:lnTo>
                      <a:pt x="103" y="1844"/>
                    </a:lnTo>
                    <a:lnTo>
                      <a:pt x="49" y="1844"/>
                    </a:lnTo>
                    <a:lnTo>
                      <a:pt x="14" y="1843"/>
                    </a:lnTo>
                    <a:lnTo>
                      <a:pt x="0" y="1843"/>
                    </a:lnTo>
                    <a:lnTo>
                      <a:pt x="7" y="1008"/>
                    </a:lnTo>
                    <a:lnTo>
                      <a:pt x="10" y="923"/>
                    </a:lnTo>
                    <a:lnTo>
                      <a:pt x="10" y="836"/>
                    </a:lnTo>
                    <a:lnTo>
                      <a:pt x="10" y="749"/>
                    </a:lnTo>
                    <a:lnTo>
                      <a:pt x="10" y="662"/>
                    </a:lnTo>
                    <a:lnTo>
                      <a:pt x="10" y="574"/>
                    </a:lnTo>
                    <a:lnTo>
                      <a:pt x="10" y="487"/>
                    </a:lnTo>
                    <a:lnTo>
                      <a:pt x="12" y="399"/>
                    </a:lnTo>
                    <a:lnTo>
                      <a:pt x="12" y="311"/>
                    </a:lnTo>
                    <a:lnTo>
                      <a:pt x="14" y="223"/>
                    </a:lnTo>
                    <a:lnTo>
                      <a:pt x="19" y="135"/>
                    </a:lnTo>
                    <a:lnTo>
                      <a:pt x="34" y="134"/>
                    </a:lnTo>
                    <a:lnTo>
                      <a:pt x="49" y="132"/>
                    </a:lnTo>
                    <a:lnTo>
                      <a:pt x="61" y="130"/>
                    </a:lnTo>
                    <a:lnTo>
                      <a:pt x="76" y="126"/>
                    </a:lnTo>
                    <a:lnTo>
                      <a:pt x="88" y="123"/>
                    </a:lnTo>
                    <a:lnTo>
                      <a:pt x="100" y="118"/>
                    </a:lnTo>
                    <a:lnTo>
                      <a:pt x="113" y="114"/>
                    </a:lnTo>
                    <a:lnTo>
                      <a:pt x="122" y="108"/>
                    </a:lnTo>
                    <a:lnTo>
                      <a:pt x="132" y="101"/>
                    </a:lnTo>
                    <a:lnTo>
                      <a:pt x="139" y="94"/>
                    </a:lnTo>
                    <a:lnTo>
                      <a:pt x="144" y="87"/>
                    </a:lnTo>
                    <a:lnTo>
                      <a:pt x="142" y="80"/>
                    </a:lnTo>
                    <a:lnTo>
                      <a:pt x="139" y="75"/>
                    </a:lnTo>
                    <a:lnTo>
                      <a:pt x="132" y="68"/>
                    </a:lnTo>
                    <a:lnTo>
                      <a:pt x="122" y="61"/>
                    </a:lnTo>
                    <a:lnTo>
                      <a:pt x="110" y="55"/>
                    </a:lnTo>
                    <a:lnTo>
                      <a:pt x="95" y="50"/>
                    </a:lnTo>
                    <a:lnTo>
                      <a:pt x="81" y="45"/>
                    </a:lnTo>
                    <a:lnTo>
                      <a:pt x="66" y="42"/>
                    </a:lnTo>
                    <a:lnTo>
                      <a:pt x="51" y="38"/>
                    </a:lnTo>
                    <a:lnTo>
                      <a:pt x="49" y="38"/>
                    </a:lnTo>
                    <a:lnTo>
                      <a:pt x="44" y="38"/>
                    </a:lnTo>
                    <a:lnTo>
                      <a:pt x="39" y="37"/>
                    </a:lnTo>
                    <a:lnTo>
                      <a:pt x="34" y="37"/>
                    </a:lnTo>
                    <a:lnTo>
                      <a:pt x="29" y="36"/>
                    </a:lnTo>
                    <a:lnTo>
                      <a:pt x="24" y="36"/>
                    </a:lnTo>
                    <a:lnTo>
                      <a:pt x="19" y="35"/>
                    </a:lnTo>
                    <a:lnTo>
                      <a:pt x="14" y="32"/>
                    </a:lnTo>
                    <a:lnTo>
                      <a:pt x="12" y="31"/>
                    </a:lnTo>
                    <a:lnTo>
                      <a:pt x="7" y="29"/>
                    </a:lnTo>
                    <a:lnTo>
                      <a:pt x="24" y="26"/>
                    </a:lnTo>
                    <a:lnTo>
                      <a:pt x="39" y="21"/>
                    </a:lnTo>
                    <a:lnTo>
                      <a:pt x="56" y="19"/>
                    </a:lnTo>
                    <a:lnTo>
                      <a:pt x="71" y="15"/>
                    </a:lnTo>
                    <a:lnTo>
                      <a:pt x="88" y="13"/>
                    </a:lnTo>
                    <a:lnTo>
                      <a:pt x="103" y="11"/>
                    </a:lnTo>
                    <a:lnTo>
                      <a:pt x="120" y="8"/>
                    </a:lnTo>
                    <a:lnTo>
                      <a:pt x="137" y="6"/>
                    </a:lnTo>
                    <a:lnTo>
                      <a:pt x="154" y="3"/>
                    </a:lnTo>
                    <a:lnTo>
                      <a:pt x="169" y="0"/>
                    </a:lnTo>
                    <a:lnTo>
                      <a:pt x="169" y="741"/>
                    </a:lnTo>
                    <a:lnTo>
                      <a:pt x="169" y="741"/>
                    </a:lnTo>
                    <a:lnTo>
                      <a:pt x="169" y="740"/>
                    </a:lnTo>
                    <a:close/>
                  </a:path>
                </a:pathLst>
              </a:custGeom>
              <a:solidFill>
                <a:srgbClr val="47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2696" name="Freeform 56"/>
              <p:cNvSpPr>
                <a:spLocks/>
              </p:cNvSpPr>
              <p:nvPr/>
            </p:nvSpPr>
            <p:spPr bwMode="auto">
              <a:xfrm>
                <a:off x="2079" y="1910"/>
                <a:ext cx="3125" cy="1831"/>
              </a:xfrm>
              <a:custGeom>
                <a:avLst/>
                <a:gdLst>
                  <a:gd name="T0" fmla="*/ 3105 w 3125"/>
                  <a:gd name="T1" fmla="*/ 1032 h 1831"/>
                  <a:gd name="T2" fmla="*/ 3105 w 3125"/>
                  <a:gd name="T3" fmla="*/ 1196 h 1831"/>
                  <a:gd name="T4" fmla="*/ 3105 w 3125"/>
                  <a:gd name="T5" fmla="*/ 1357 h 1831"/>
                  <a:gd name="T6" fmla="*/ 3108 w 3125"/>
                  <a:gd name="T7" fmla="*/ 1516 h 1831"/>
                  <a:gd name="T8" fmla="*/ 3105 w 3125"/>
                  <a:gd name="T9" fmla="*/ 1670 h 1831"/>
                  <a:gd name="T10" fmla="*/ 3098 w 3125"/>
                  <a:gd name="T11" fmla="*/ 1822 h 1831"/>
                  <a:gd name="T12" fmla="*/ 2539 w 3125"/>
                  <a:gd name="T13" fmla="*/ 1822 h 1831"/>
                  <a:gd name="T14" fmla="*/ 1968 w 3125"/>
                  <a:gd name="T15" fmla="*/ 1822 h 1831"/>
                  <a:gd name="T16" fmla="*/ 1402 w 3125"/>
                  <a:gd name="T17" fmla="*/ 1823 h 1831"/>
                  <a:gd name="T18" fmla="*/ 848 w 3125"/>
                  <a:gd name="T19" fmla="*/ 1821 h 1831"/>
                  <a:gd name="T20" fmla="*/ 326 w 3125"/>
                  <a:gd name="T21" fmla="*/ 1814 h 1831"/>
                  <a:gd name="T22" fmla="*/ 274 w 3125"/>
                  <a:gd name="T23" fmla="*/ 1821 h 1831"/>
                  <a:gd name="T24" fmla="*/ 225 w 3125"/>
                  <a:gd name="T25" fmla="*/ 1818 h 1831"/>
                  <a:gd name="T26" fmla="*/ 176 w 3125"/>
                  <a:gd name="T27" fmla="*/ 1818 h 1831"/>
                  <a:gd name="T28" fmla="*/ 132 w 3125"/>
                  <a:gd name="T29" fmla="*/ 1821 h 1831"/>
                  <a:gd name="T30" fmla="*/ 86 w 3125"/>
                  <a:gd name="T31" fmla="*/ 1826 h 1831"/>
                  <a:gd name="T32" fmla="*/ 0 w 3125"/>
                  <a:gd name="T33" fmla="*/ 1732 h 1831"/>
                  <a:gd name="T34" fmla="*/ 189 w 3125"/>
                  <a:gd name="T35" fmla="*/ 1738 h 1831"/>
                  <a:gd name="T36" fmla="*/ 365 w 3125"/>
                  <a:gd name="T37" fmla="*/ 1741 h 1831"/>
                  <a:gd name="T38" fmla="*/ 539 w 3125"/>
                  <a:gd name="T39" fmla="*/ 1740 h 1831"/>
                  <a:gd name="T40" fmla="*/ 723 w 3125"/>
                  <a:gd name="T41" fmla="*/ 1740 h 1831"/>
                  <a:gd name="T42" fmla="*/ 926 w 3125"/>
                  <a:gd name="T43" fmla="*/ 1740 h 1831"/>
                  <a:gd name="T44" fmla="*/ 2899 w 3125"/>
                  <a:gd name="T45" fmla="*/ 1743 h 1831"/>
                  <a:gd name="T46" fmla="*/ 2909 w 3125"/>
                  <a:gd name="T47" fmla="*/ 1740 h 1831"/>
                  <a:gd name="T48" fmla="*/ 2921 w 3125"/>
                  <a:gd name="T49" fmla="*/ 1736 h 1831"/>
                  <a:gd name="T50" fmla="*/ 2929 w 3125"/>
                  <a:gd name="T51" fmla="*/ 1730 h 1831"/>
                  <a:gd name="T52" fmla="*/ 2936 w 3125"/>
                  <a:gd name="T53" fmla="*/ 1726 h 1831"/>
                  <a:gd name="T54" fmla="*/ 2956 w 3125"/>
                  <a:gd name="T55" fmla="*/ 502 h 1831"/>
                  <a:gd name="T56" fmla="*/ 2978 w 3125"/>
                  <a:gd name="T57" fmla="*/ 7 h 1831"/>
                  <a:gd name="T58" fmla="*/ 3010 w 3125"/>
                  <a:gd name="T59" fmla="*/ 17 h 1831"/>
                  <a:gd name="T60" fmla="*/ 3044 w 3125"/>
                  <a:gd name="T61" fmla="*/ 26 h 1831"/>
                  <a:gd name="T62" fmla="*/ 3081 w 3125"/>
                  <a:gd name="T63" fmla="*/ 36 h 1831"/>
                  <a:gd name="T64" fmla="*/ 3110 w 3125"/>
                  <a:gd name="T65" fmla="*/ 47 h 1831"/>
                  <a:gd name="T66" fmla="*/ 3125 w 3125"/>
                  <a:gd name="T67" fmla="*/ 53 h 18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125" h="1831">
                    <a:moveTo>
                      <a:pt x="3125" y="53"/>
                    </a:moveTo>
                    <a:lnTo>
                      <a:pt x="3105" y="1032"/>
                    </a:lnTo>
                    <a:lnTo>
                      <a:pt x="3105" y="1114"/>
                    </a:lnTo>
                    <a:lnTo>
                      <a:pt x="3105" y="1196"/>
                    </a:lnTo>
                    <a:lnTo>
                      <a:pt x="3105" y="1277"/>
                    </a:lnTo>
                    <a:lnTo>
                      <a:pt x="3105" y="1357"/>
                    </a:lnTo>
                    <a:lnTo>
                      <a:pt x="3108" y="1437"/>
                    </a:lnTo>
                    <a:lnTo>
                      <a:pt x="3108" y="1516"/>
                    </a:lnTo>
                    <a:lnTo>
                      <a:pt x="3105" y="1593"/>
                    </a:lnTo>
                    <a:lnTo>
                      <a:pt x="3105" y="1670"/>
                    </a:lnTo>
                    <a:lnTo>
                      <a:pt x="3103" y="1746"/>
                    </a:lnTo>
                    <a:lnTo>
                      <a:pt x="3098" y="1822"/>
                    </a:lnTo>
                    <a:lnTo>
                      <a:pt x="2821" y="1822"/>
                    </a:lnTo>
                    <a:lnTo>
                      <a:pt x="2539" y="1822"/>
                    </a:lnTo>
                    <a:lnTo>
                      <a:pt x="2255" y="1822"/>
                    </a:lnTo>
                    <a:lnTo>
                      <a:pt x="1968" y="1822"/>
                    </a:lnTo>
                    <a:lnTo>
                      <a:pt x="1684" y="1823"/>
                    </a:lnTo>
                    <a:lnTo>
                      <a:pt x="1402" y="1823"/>
                    </a:lnTo>
                    <a:lnTo>
                      <a:pt x="1122" y="1822"/>
                    </a:lnTo>
                    <a:lnTo>
                      <a:pt x="848" y="1821"/>
                    </a:lnTo>
                    <a:lnTo>
                      <a:pt x="583" y="1817"/>
                    </a:lnTo>
                    <a:lnTo>
                      <a:pt x="326" y="1814"/>
                    </a:lnTo>
                    <a:lnTo>
                      <a:pt x="301" y="1822"/>
                    </a:lnTo>
                    <a:lnTo>
                      <a:pt x="274" y="1821"/>
                    </a:lnTo>
                    <a:lnTo>
                      <a:pt x="250" y="1820"/>
                    </a:lnTo>
                    <a:lnTo>
                      <a:pt x="225" y="1818"/>
                    </a:lnTo>
                    <a:lnTo>
                      <a:pt x="201" y="1818"/>
                    </a:lnTo>
                    <a:lnTo>
                      <a:pt x="176" y="1818"/>
                    </a:lnTo>
                    <a:lnTo>
                      <a:pt x="154" y="1818"/>
                    </a:lnTo>
                    <a:lnTo>
                      <a:pt x="132" y="1821"/>
                    </a:lnTo>
                    <a:lnTo>
                      <a:pt x="108" y="1823"/>
                    </a:lnTo>
                    <a:lnTo>
                      <a:pt x="86" y="1826"/>
                    </a:lnTo>
                    <a:lnTo>
                      <a:pt x="61" y="1831"/>
                    </a:lnTo>
                    <a:lnTo>
                      <a:pt x="0" y="1732"/>
                    </a:lnTo>
                    <a:lnTo>
                      <a:pt x="95" y="1735"/>
                    </a:lnTo>
                    <a:lnTo>
                      <a:pt x="189" y="1738"/>
                    </a:lnTo>
                    <a:lnTo>
                      <a:pt x="277" y="1740"/>
                    </a:lnTo>
                    <a:lnTo>
                      <a:pt x="365" y="1741"/>
                    </a:lnTo>
                    <a:lnTo>
                      <a:pt x="451" y="1741"/>
                    </a:lnTo>
                    <a:lnTo>
                      <a:pt x="539" y="1740"/>
                    </a:lnTo>
                    <a:lnTo>
                      <a:pt x="627" y="1740"/>
                    </a:lnTo>
                    <a:lnTo>
                      <a:pt x="723" y="1740"/>
                    </a:lnTo>
                    <a:lnTo>
                      <a:pt x="821" y="1740"/>
                    </a:lnTo>
                    <a:lnTo>
                      <a:pt x="926" y="1740"/>
                    </a:lnTo>
                    <a:lnTo>
                      <a:pt x="2892" y="1743"/>
                    </a:lnTo>
                    <a:lnTo>
                      <a:pt x="2899" y="1743"/>
                    </a:lnTo>
                    <a:lnTo>
                      <a:pt x="2904" y="1742"/>
                    </a:lnTo>
                    <a:lnTo>
                      <a:pt x="2909" y="1740"/>
                    </a:lnTo>
                    <a:lnTo>
                      <a:pt x="2917" y="1738"/>
                    </a:lnTo>
                    <a:lnTo>
                      <a:pt x="2921" y="1736"/>
                    </a:lnTo>
                    <a:lnTo>
                      <a:pt x="2926" y="1734"/>
                    </a:lnTo>
                    <a:lnTo>
                      <a:pt x="2929" y="1730"/>
                    </a:lnTo>
                    <a:lnTo>
                      <a:pt x="2934" y="1728"/>
                    </a:lnTo>
                    <a:lnTo>
                      <a:pt x="2936" y="1726"/>
                    </a:lnTo>
                    <a:lnTo>
                      <a:pt x="2936" y="1722"/>
                    </a:lnTo>
                    <a:lnTo>
                      <a:pt x="2956" y="502"/>
                    </a:lnTo>
                    <a:lnTo>
                      <a:pt x="2966" y="0"/>
                    </a:lnTo>
                    <a:lnTo>
                      <a:pt x="2978" y="7"/>
                    </a:lnTo>
                    <a:lnTo>
                      <a:pt x="2993" y="13"/>
                    </a:lnTo>
                    <a:lnTo>
                      <a:pt x="3010" y="17"/>
                    </a:lnTo>
                    <a:lnTo>
                      <a:pt x="3027" y="22"/>
                    </a:lnTo>
                    <a:lnTo>
                      <a:pt x="3044" y="26"/>
                    </a:lnTo>
                    <a:lnTo>
                      <a:pt x="3061" y="31"/>
                    </a:lnTo>
                    <a:lnTo>
                      <a:pt x="3081" y="36"/>
                    </a:lnTo>
                    <a:lnTo>
                      <a:pt x="3095" y="41"/>
                    </a:lnTo>
                    <a:lnTo>
                      <a:pt x="3110" y="47"/>
                    </a:lnTo>
                    <a:lnTo>
                      <a:pt x="3125" y="53"/>
                    </a:lnTo>
                    <a:lnTo>
                      <a:pt x="3125" y="53"/>
                    </a:lnTo>
                    <a:close/>
                  </a:path>
                </a:pathLst>
              </a:custGeom>
              <a:solidFill>
                <a:srgbClr val="47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2697" name="Freeform 57"/>
              <p:cNvSpPr>
                <a:spLocks/>
              </p:cNvSpPr>
              <p:nvPr/>
            </p:nvSpPr>
            <p:spPr bwMode="auto">
              <a:xfrm>
                <a:off x="3250" y="3749"/>
                <a:ext cx="1189" cy="426"/>
              </a:xfrm>
              <a:custGeom>
                <a:avLst/>
                <a:gdLst>
                  <a:gd name="T0" fmla="*/ 299 w 1189"/>
                  <a:gd name="T1" fmla="*/ 73 h 426"/>
                  <a:gd name="T2" fmla="*/ 402 w 1189"/>
                  <a:gd name="T3" fmla="*/ 97 h 426"/>
                  <a:gd name="T4" fmla="*/ 510 w 1189"/>
                  <a:gd name="T5" fmla="*/ 111 h 426"/>
                  <a:gd name="T6" fmla="*/ 572 w 1189"/>
                  <a:gd name="T7" fmla="*/ 115 h 426"/>
                  <a:gd name="T8" fmla="*/ 527 w 1189"/>
                  <a:gd name="T9" fmla="*/ 133 h 426"/>
                  <a:gd name="T10" fmla="*/ 493 w 1189"/>
                  <a:gd name="T11" fmla="*/ 151 h 426"/>
                  <a:gd name="T12" fmla="*/ 478 w 1189"/>
                  <a:gd name="T13" fmla="*/ 171 h 426"/>
                  <a:gd name="T14" fmla="*/ 525 w 1189"/>
                  <a:gd name="T15" fmla="*/ 182 h 426"/>
                  <a:gd name="T16" fmla="*/ 572 w 1189"/>
                  <a:gd name="T17" fmla="*/ 168 h 426"/>
                  <a:gd name="T18" fmla="*/ 621 w 1189"/>
                  <a:gd name="T19" fmla="*/ 153 h 426"/>
                  <a:gd name="T20" fmla="*/ 701 w 1189"/>
                  <a:gd name="T21" fmla="*/ 154 h 426"/>
                  <a:gd name="T22" fmla="*/ 672 w 1189"/>
                  <a:gd name="T23" fmla="*/ 163 h 426"/>
                  <a:gd name="T24" fmla="*/ 638 w 1189"/>
                  <a:gd name="T25" fmla="*/ 173 h 426"/>
                  <a:gd name="T26" fmla="*/ 603 w 1189"/>
                  <a:gd name="T27" fmla="*/ 181 h 426"/>
                  <a:gd name="T28" fmla="*/ 574 w 1189"/>
                  <a:gd name="T29" fmla="*/ 192 h 426"/>
                  <a:gd name="T30" fmla="*/ 549 w 1189"/>
                  <a:gd name="T31" fmla="*/ 205 h 426"/>
                  <a:gd name="T32" fmla="*/ 535 w 1189"/>
                  <a:gd name="T33" fmla="*/ 221 h 426"/>
                  <a:gd name="T34" fmla="*/ 586 w 1189"/>
                  <a:gd name="T35" fmla="*/ 237 h 426"/>
                  <a:gd name="T36" fmla="*/ 665 w 1189"/>
                  <a:gd name="T37" fmla="*/ 224 h 426"/>
                  <a:gd name="T38" fmla="*/ 741 w 1189"/>
                  <a:gd name="T39" fmla="*/ 201 h 426"/>
                  <a:gd name="T40" fmla="*/ 895 w 1189"/>
                  <a:gd name="T41" fmla="*/ 189 h 426"/>
                  <a:gd name="T42" fmla="*/ 826 w 1189"/>
                  <a:gd name="T43" fmla="*/ 199 h 426"/>
                  <a:gd name="T44" fmla="*/ 743 w 1189"/>
                  <a:gd name="T45" fmla="*/ 221 h 426"/>
                  <a:gd name="T46" fmla="*/ 672 w 1189"/>
                  <a:gd name="T47" fmla="*/ 250 h 426"/>
                  <a:gd name="T48" fmla="*/ 721 w 1189"/>
                  <a:gd name="T49" fmla="*/ 275 h 426"/>
                  <a:gd name="T50" fmla="*/ 812 w 1189"/>
                  <a:gd name="T51" fmla="*/ 258 h 426"/>
                  <a:gd name="T52" fmla="*/ 902 w 1189"/>
                  <a:gd name="T53" fmla="*/ 233 h 426"/>
                  <a:gd name="T54" fmla="*/ 969 w 1189"/>
                  <a:gd name="T55" fmla="*/ 226 h 426"/>
                  <a:gd name="T56" fmla="*/ 966 w 1189"/>
                  <a:gd name="T57" fmla="*/ 213 h 426"/>
                  <a:gd name="T58" fmla="*/ 947 w 1189"/>
                  <a:gd name="T59" fmla="*/ 201 h 426"/>
                  <a:gd name="T60" fmla="*/ 920 w 1189"/>
                  <a:gd name="T61" fmla="*/ 192 h 426"/>
                  <a:gd name="T62" fmla="*/ 1015 w 1189"/>
                  <a:gd name="T63" fmla="*/ 199 h 426"/>
                  <a:gd name="T64" fmla="*/ 1098 w 1189"/>
                  <a:gd name="T65" fmla="*/ 219 h 426"/>
                  <a:gd name="T66" fmla="*/ 1162 w 1189"/>
                  <a:gd name="T67" fmla="*/ 254 h 426"/>
                  <a:gd name="T68" fmla="*/ 1189 w 1189"/>
                  <a:gd name="T69" fmla="*/ 295 h 426"/>
                  <a:gd name="T70" fmla="*/ 1172 w 1189"/>
                  <a:gd name="T71" fmla="*/ 331 h 426"/>
                  <a:gd name="T72" fmla="*/ 1130 w 1189"/>
                  <a:gd name="T73" fmla="*/ 365 h 426"/>
                  <a:gd name="T74" fmla="*/ 1059 w 1189"/>
                  <a:gd name="T75" fmla="*/ 402 h 426"/>
                  <a:gd name="T76" fmla="*/ 893 w 1189"/>
                  <a:gd name="T77" fmla="*/ 426 h 426"/>
                  <a:gd name="T78" fmla="*/ 704 w 1189"/>
                  <a:gd name="T79" fmla="*/ 422 h 426"/>
                  <a:gd name="T80" fmla="*/ 530 w 1189"/>
                  <a:gd name="T81" fmla="*/ 407 h 426"/>
                  <a:gd name="T82" fmla="*/ 393 w 1189"/>
                  <a:gd name="T83" fmla="*/ 376 h 426"/>
                  <a:gd name="T84" fmla="*/ 339 w 1189"/>
                  <a:gd name="T85" fmla="*/ 311 h 426"/>
                  <a:gd name="T86" fmla="*/ 299 w 1189"/>
                  <a:gd name="T87" fmla="*/ 239 h 426"/>
                  <a:gd name="T88" fmla="*/ 221 w 1189"/>
                  <a:gd name="T89" fmla="*/ 232 h 426"/>
                  <a:gd name="T90" fmla="*/ 128 w 1189"/>
                  <a:gd name="T91" fmla="*/ 203 h 426"/>
                  <a:gd name="T92" fmla="*/ 47 w 1189"/>
                  <a:gd name="T93" fmla="*/ 167 h 426"/>
                  <a:gd name="T94" fmla="*/ 0 w 1189"/>
                  <a:gd name="T95" fmla="*/ 123 h 426"/>
                  <a:gd name="T96" fmla="*/ 8 w 1189"/>
                  <a:gd name="T97" fmla="*/ 83 h 426"/>
                  <a:gd name="T98" fmla="*/ 30 w 1189"/>
                  <a:gd name="T99" fmla="*/ 46 h 426"/>
                  <a:gd name="T100" fmla="*/ 62 w 1189"/>
                  <a:gd name="T101" fmla="*/ 11 h 426"/>
                  <a:gd name="T102" fmla="*/ 106 w 1189"/>
                  <a:gd name="T103" fmla="*/ 8 h 426"/>
                  <a:gd name="T104" fmla="*/ 152 w 1189"/>
                  <a:gd name="T105" fmla="*/ 25 h 426"/>
                  <a:gd name="T106" fmla="*/ 201 w 1189"/>
                  <a:gd name="T107" fmla="*/ 46 h 426"/>
                  <a:gd name="T108" fmla="*/ 233 w 1189"/>
                  <a:gd name="T109" fmla="*/ 57 h 4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189" h="426">
                    <a:moveTo>
                      <a:pt x="233" y="56"/>
                    </a:moveTo>
                    <a:lnTo>
                      <a:pt x="265" y="65"/>
                    </a:lnTo>
                    <a:lnTo>
                      <a:pt x="299" y="73"/>
                    </a:lnTo>
                    <a:lnTo>
                      <a:pt x="334" y="82"/>
                    </a:lnTo>
                    <a:lnTo>
                      <a:pt x="366" y="90"/>
                    </a:lnTo>
                    <a:lnTo>
                      <a:pt x="402" y="97"/>
                    </a:lnTo>
                    <a:lnTo>
                      <a:pt x="437" y="103"/>
                    </a:lnTo>
                    <a:lnTo>
                      <a:pt x="471" y="109"/>
                    </a:lnTo>
                    <a:lnTo>
                      <a:pt x="510" y="111"/>
                    </a:lnTo>
                    <a:lnTo>
                      <a:pt x="547" y="112"/>
                    </a:lnTo>
                    <a:lnTo>
                      <a:pt x="586" y="110"/>
                    </a:lnTo>
                    <a:lnTo>
                      <a:pt x="572" y="115"/>
                    </a:lnTo>
                    <a:lnTo>
                      <a:pt x="557" y="121"/>
                    </a:lnTo>
                    <a:lnTo>
                      <a:pt x="542" y="127"/>
                    </a:lnTo>
                    <a:lnTo>
                      <a:pt x="527" y="133"/>
                    </a:lnTo>
                    <a:lnTo>
                      <a:pt x="515" y="138"/>
                    </a:lnTo>
                    <a:lnTo>
                      <a:pt x="503" y="144"/>
                    </a:lnTo>
                    <a:lnTo>
                      <a:pt x="493" y="151"/>
                    </a:lnTo>
                    <a:lnTo>
                      <a:pt x="486" y="158"/>
                    </a:lnTo>
                    <a:lnTo>
                      <a:pt x="481" y="165"/>
                    </a:lnTo>
                    <a:lnTo>
                      <a:pt x="478" y="171"/>
                    </a:lnTo>
                    <a:lnTo>
                      <a:pt x="496" y="179"/>
                    </a:lnTo>
                    <a:lnTo>
                      <a:pt x="510" y="182"/>
                    </a:lnTo>
                    <a:lnTo>
                      <a:pt x="525" y="182"/>
                    </a:lnTo>
                    <a:lnTo>
                      <a:pt x="540" y="178"/>
                    </a:lnTo>
                    <a:lnTo>
                      <a:pt x="557" y="174"/>
                    </a:lnTo>
                    <a:lnTo>
                      <a:pt x="572" y="168"/>
                    </a:lnTo>
                    <a:lnTo>
                      <a:pt x="586" y="162"/>
                    </a:lnTo>
                    <a:lnTo>
                      <a:pt x="603" y="157"/>
                    </a:lnTo>
                    <a:lnTo>
                      <a:pt x="621" y="153"/>
                    </a:lnTo>
                    <a:lnTo>
                      <a:pt x="638" y="151"/>
                    </a:lnTo>
                    <a:lnTo>
                      <a:pt x="706" y="151"/>
                    </a:lnTo>
                    <a:lnTo>
                      <a:pt x="701" y="154"/>
                    </a:lnTo>
                    <a:lnTo>
                      <a:pt x="692" y="158"/>
                    </a:lnTo>
                    <a:lnTo>
                      <a:pt x="684" y="160"/>
                    </a:lnTo>
                    <a:lnTo>
                      <a:pt x="672" y="163"/>
                    </a:lnTo>
                    <a:lnTo>
                      <a:pt x="662" y="167"/>
                    </a:lnTo>
                    <a:lnTo>
                      <a:pt x="650" y="169"/>
                    </a:lnTo>
                    <a:lnTo>
                      <a:pt x="638" y="173"/>
                    </a:lnTo>
                    <a:lnTo>
                      <a:pt x="625" y="175"/>
                    </a:lnTo>
                    <a:lnTo>
                      <a:pt x="616" y="178"/>
                    </a:lnTo>
                    <a:lnTo>
                      <a:pt x="603" y="181"/>
                    </a:lnTo>
                    <a:lnTo>
                      <a:pt x="594" y="184"/>
                    </a:lnTo>
                    <a:lnTo>
                      <a:pt x="584" y="187"/>
                    </a:lnTo>
                    <a:lnTo>
                      <a:pt x="574" y="192"/>
                    </a:lnTo>
                    <a:lnTo>
                      <a:pt x="564" y="197"/>
                    </a:lnTo>
                    <a:lnTo>
                      <a:pt x="557" y="200"/>
                    </a:lnTo>
                    <a:lnTo>
                      <a:pt x="549" y="205"/>
                    </a:lnTo>
                    <a:lnTo>
                      <a:pt x="542" y="210"/>
                    </a:lnTo>
                    <a:lnTo>
                      <a:pt x="537" y="215"/>
                    </a:lnTo>
                    <a:lnTo>
                      <a:pt x="535" y="221"/>
                    </a:lnTo>
                    <a:lnTo>
                      <a:pt x="530" y="226"/>
                    </a:lnTo>
                    <a:lnTo>
                      <a:pt x="559" y="234"/>
                    </a:lnTo>
                    <a:lnTo>
                      <a:pt x="586" y="237"/>
                    </a:lnTo>
                    <a:lnTo>
                      <a:pt x="613" y="235"/>
                    </a:lnTo>
                    <a:lnTo>
                      <a:pt x="640" y="231"/>
                    </a:lnTo>
                    <a:lnTo>
                      <a:pt x="665" y="224"/>
                    </a:lnTo>
                    <a:lnTo>
                      <a:pt x="689" y="216"/>
                    </a:lnTo>
                    <a:lnTo>
                      <a:pt x="716" y="208"/>
                    </a:lnTo>
                    <a:lnTo>
                      <a:pt x="741" y="201"/>
                    </a:lnTo>
                    <a:lnTo>
                      <a:pt x="768" y="195"/>
                    </a:lnTo>
                    <a:lnTo>
                      <a:pt x="795" y="192"/>
                    </a:lnTo>
                    <a:lnTo>
                      <a:pt x="895" y="189"/>
                    </a:lnTo>
                    <a:lnTo>
                      <a:pt x="875" y="191"/>
                    </a:lnTo>
                    <a:lnTo>
                      <a:pt x="851" y="194"/>
                    </a:lnTo>
                    <a:lnTo>
                      <a:pt x="826" y="199"/>
                    </a:lnTo>
                    <a:lnTo>
                      <a:pt x="799" y="205"/>
                    </a:lnTo>
                    <a:lnTo>
                      <a:pt x="770" y="211"/>
                    </a:lnTo>
                    <a:lnTo>
                      <a:pt x="743" y="221"/>
                    </a:lnTo>
                    <a:lnTo>
                      <a:pt x="719" y="230"/>
                    </a:lnTo>
                    <a:lnTo>
                      <a:pt x="694" y="240"/>
                    </a:lnTo>
                    <a:lnTo>
                      <a:pt x="672" y="250"/>
                    </a:lnTo>
                    <a:lnTo>
                      <a:pt x="655" y="263"/>
                    </a:lnTo>
                    <a:lnTo>
                      <a:pt x="689" y="273"/>
                    </a:lnTo>
                    <a:lnTo>
                      <a:pt x="721" y="275"/>
                    </a:lnTo>
                    <a:lnTo>
                      <a:pt x="750" y="273"/>
                    </a:lnTo>
                    <a:lnTo>
                      <a:pt x="782" y="267"/>
                    </a:lnTo>
                    <a:lnTo>
                      <a:pt x="812" y="258"/>
                    </a:lnTo>
                    <a:lnTo>
                      <a:pt x="841" y="249"/>
                    </a:lnTo>
                    <a:lnTo>
                      <a:pt x="873" y="240"/>
                    </a:lnTo>
                    <a:lnTo>
                      <a:pt x="902" y="233"/>
                    </a:lnTo>
                    <a:lnTo>
                      <a:pt x="934" y="229"/>
                    </a:lnTo>
                    <a:lnTo>
                      <a:pt x="964" y="230"/>
                    </a:lnTo>
                    <a:lnTo>
                      <a:pt x="969" y="226"/>
                    </a:lnTo>
                    <a:lnTo>
                      <a:pt x="971" y="222"/>
                    </a:lnTo>
                    <a:lnTo>
                      <a:pt x="971" y="217"/>
                    </a:lnTo>
                    <a:lnTo>
                      <a:pt x="966" y="213"/>
                    </a:lnTo>
                    <a:lnTo>
                      <a:pt x="961" y="209"/>
                    </a:lnTo>
                    <a:lnTo>
                      <a:pt x="956" y="205"/>
                    </a:lnTo>
                    <a:lnTo>
                      <a:pt x="947" y="201"/>
                    </a:lnTo>
                    <a:lnTo>
                      <a:pt x="939" y="198"/>
                    </a:lnTo>
                    <a:lnTo>
                      <a:pt x="929" y="194"/>
                    </a:lnTo>
                    <a:lnTo>
                      <a:pt x="920" y="192"/>
                    </a:lnTo>
                    <a:lnTo>
                      <a:pt x="951" y="193"/>
                    </a:lnTo>
                    <a:lnTo>
                      <a:pt x="983" y="195"/>
                    </a:lnTo>
                    <a:lnTo>
                      <a:pt x="1015" y="199"/>
                    </a:lnTo>
                    <a:lnTo>
                      <a:pt x="1045" y="205"/>
                    </a:lnTo>
                    <a:lnTo>
                      <a:pt x="1072" y="211"/>
                    </a:lnTo>
                    <a:lnTo>
                      <a:pt x="1098" y="219"/>
                    </a:lnTo>
                    <a:lnTo>
                      <a:pt x="1123" y="230"/>
                    </a:lnTo>
                    <a:lnTo>
                      <a:pt x="1145" y="241"/>
                    </a:lnTo>
                    <a:lnTo>
                      <a:pt x="1162" y="254"/>
                    </a:lnTo>
                    <a:lnTo>
                      <a:pt x="1177" y="267"/>
                    </a:lnTo>
                    <a:lnTo>
                      <a:pt x="1187" y="281"/>
                    </a:lnTo>
                    <a:lnTo>
                      <a:pt x="1189" y="295"/>
                    </a:lnTo>
                    <a:lnTo>
                      <a:pt x="1187" y="307"/>
                    </a:lnTo>
                    <a:lnTo>
                      <a:pt x="1182" y="319"/>
                    </a:lnTo>
                    <a:lnTo>
                      <a:pt x="1172" y="331"/>
                    </a:lnTo>
                    <a:lnTo>
                      <a:pt x="1160" y="343"/>
                    </a:lnTo>
                    <a:lnTo>
                      <a:pt x="1145" y="353"/>
                    </a:lnTo>
                    <a:lnTo>
                      <a:pt x="1130" y="365"/>
                    </a:lnTo>
                    <a:lnTo>
                      <a:pt x="1118" y="375"/>
                    </a:lnTo>
                    <a:lnTo>
                      <a:pt x="1103" y="386"/>
                    </a:lnTo>
                    <a:lnTo>
                      <a:pt x="1059" y="402"/>
                    </a:lnTo>
                    <a:lnTo>
                      <a:pt x="1008" y="415"/>
                    </a:lnTo>
                    <a:lnTo>
                      <a:pt x="951" y="422"/>
                    </a:lnTo>
                    <a:lnTo>
                      <a:pt x="893" y="426"/>
                    </a:lnTo>
                    <a:lnTo>
                      <a:pt x="829" y="426"/>
                    </a:lnTo>
                    <a:lnTo>
                      <a:pt x="768" y="425"/>
                    </a:lnTo>
                    <a:lnTo>
                      <a:pt x="704" y="422"/>
                    </a:lnTo>
                    <a:lnTo>
                      <a:pt x="643" y="417"/>
                    </a:lnTo>
                    <a:lnTo>
                      <a:pt x="586" y="413"/>
                    </a:lnTo>
                    <a:lnTo>
                      <a:pt x="530" y="407"/>
                    </a:lnTo>
                    <a:lnTo>
                      <a:pt x="471" y="402"/>
                    </a:lnTo>
                    <a:lnTo>
                      <a:pt x="427" y="392"/>
                    </a:lnTo>
                    <a:lnTo>
                      <a:pt x="393" y="376"/>
                    </a:lnTo>
                    <a:lnTo>
                      <a:pt x="368" y="358"/>
                    </a:lnTo>
                    <a:lnTo>
                      <a:pt x="351" y="335"/>
                    </a:lnTo>
                    <a:lnTo>
                      <a:pt x="339" y="311"/>
                    </a:lnTo>
                    <a:lnTo>
                      <a:pt x="326" y="286"/>
                    </a:lnTo>
                    <a:lnTo>
                      <a:pt x="314" y="262"/>
                    </a:lnTo>
                    <a:lnTo>
                      <a:pt x="299" y="239"/>
                    </a:lnTo>
                    <a:lnTo>
                      <a:pt x="277" y="218"/>
                    </a:lnTo>
                    <a:lnTo>
                      <a:pt x="250" y="239"/>
                    </a:lnTo>
                    <a:lnTo>
                      <a:pt x="221" y="232"/>
                    </a:lnTo>
                    <a:lnTo>
                      <a:pt x="189" y="223"/>
                    </a:lnTo>
                    <a:lnTo>
                      <a:pt x="157" y="214"/>
                    </a:lnTo>
                    <a:lnTo>
                      <a:pt x="128" y="203"/>
                    </a:lnTo>
                    <a:lnTo>
                      <a:pt x="98" y="192"/>
                    </a:lnTo>
                    <a:lnTo>
                      <a:pt x="71" y="179"/>
                    </a:lnTo>
                    <a:lnTo>
                      <a:pt x="47" y="167"/>
                    </a:lnTo>
                    <a:lnTo>
                      <a:pt x="27" y="153"/>
                    </a:lnTo>
                    <a:lnTo>
                      <a:pt x="13" y="138"/>
                    </a:lnTo>
                    <a:lnTo>
                      <a:pt x="0" y="123"/>
                    </a:lnTo>
                    <a:lnTo>
                      <a:pt x="0" y="110"/>
                    </a:lnTo>
                    <a:lnTo>
                      <a:pt x="3" y="97"/>
                    </a:lnTo>
                    <a:lnTo>
                      <a:pt x="8" y="83"/>
                    </a:lnTo>
                    <a:lnTo>
                      <a:pt x="13" y="71"/>
                    </a:lnTo>
                    <a:lnTo>
                      <a:pt x="20" y="58"/>
                    </a:lnTo>
                    <a:lnTo>
                      <a:pt x="30" y="46"/>
                    </a:lnTo>
                    <a:lnTo>
                      <a:pt x="40" y="34"/>
                    </a:lnTo>
                    <a:lnTo>
                      <a:pt x="49" y="23"/>
                    </a:lnTo>
                    <a:lnTo>
                      <a:pt x="62" y="11"/>
                    </a:lnTo>
                    <a:lnTo>
                      <a:pt x="74" y="0"/>
                    </a:lnTo>
                    <a:lnTo>
                      <a:pt x="91" y="3"/>
                    </a:lnTo>
                    <a:lnTo>
                      <a:pt x="106" y="8"/>
                    </a:lnTo>
                    <a:lnTo>
                      <a:pt x="121" y="13"/>
                    </a:lnTo>
                    <a:lnTo>
                      <a:pt x="138" y="19"/>
                    </a:lnTo>
                    <a:lnTo>
                      <a:pt x="152" y="25"/>
                    </a:lnTo>
                    <a:lnTo>
                      <a:pt x="170" y="32"/>
                    </a:lnTo>
                    <a:lnTo>
                      <a:pt x="184" y="39"/>
                    </a:lnTo>
                    <a:lnTo>
                      <a:pt x="201" y="46"/>
                    </a:lnTo>
                    <a:lnTo>
                      <a:pt x="216" y="51"/>
                    </a:lnTo>
                    <a:lnTo>
                      <a:pt x="233" y="57"/>
                    </a:lnTo>
                    <a:lnTo>
                      <a:pt x="233" y="57"/>
                    </a:lnTo>
                    <a:lnTo>
                      <a:pt x="233" y="56"/>
                    </a:lnTo>
                    <a:close/>
                  </a:path>
                </a:pathLst>
              </a:custGeom>
              <a:solidFill>
                <a:srgbClr val="B34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2698" name="Freeform 58"/>
              <p:cNvSpPr>
                <a:spLocks/>
              </p:cNvSpPr>
              <p:nvPr/>
            </p:nvSpPr>
            <p:spPr bwMode="auto">
              <a:xfrm>
                <a:off x="3412" y="3749"/>
                <a:ext cx="47" cy="15"/>
              </a:xfrm>
              <a:custGeom>
                <a:avLst/>
                <a:gdLst>
                  <a:gd name="T0" fmla="*/ 44 w 47"/>
                  <a:gd name="T1" fmla="*/ 0 h 15"/>
                  <a:gd name="T2" fmla="*/ 47 w 47"/>
                  <a:gd name="T3" fmla="*/ 6 h 15"/>
                  <a:gd name="T4" fmla="*/ 42 w 47"/>
                  <a:gd name="T5" fmla="*/ 10 h 15"/>
                  <a:gd name="T6" fmla="*/ 37 w 47"/>
                  <a:gd name="T7" fmla="*/ 13 h 15"/>
                  <a:gd name="T8" fmla="*/ 30 w 47"/>
                  <a:gd name="T9" fmla="*/ 15 h 15"/>
                  <a:gd name="T10" fmla="*/ 22 w 47"/>
                  <a:gd name="T11" fmla="*/ 15 h 15"/>
                  <a:gd name="T12" fmla="*/ 15 w 47"/>
                  <a:gd name="T13" fmla="*/ 15 h 15"/>
                  <a:gd name="T14" fmla="*/ 10 w 47"/>
                  <a:gd name="T15" fmla="*/ 13 h 15"/>
                  <a:gd name="T16" fmla="*/ 3 w 47"/>
                  <a:gd name="T17" fmla="*/ 9 h 15"/>
                  <a:gd name="T18" fmla="*/ 0 w 47"/>
                  <a:gd name="T19" fmla="*/ 6 h 15"/>
                  <a:gd name="T20" fmla="*/ 0 w 47"/>
                  <a:gd name="T21" fmla="*/ 0 h 15"/>
                  <a:gd name="T22" fmla="*/ 44 w 47"/>
                  <a:gd name="T23" fmla="*/ 0 h 15"/>
                  <a:gd name="T24" fmla="*/ 44 w 47"/>
                  <a:gd name="T25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7" h="15">
                    <a:moveTo>
                      <a:pt x="44" y="0"/>
                    </a:moveTo>
                    <a:lnTo>
                      <a:pt x="47" y="6"/>
                    </a:lnTo>
                    <a:lnTo>
                      <a:pt x="42" y="10"/>
                    </a:lnTo>
                    <a:lnTo>
                      <a:pt x="37" y="13"/>
                    </a:lnTo>
                    <a:lnTo>
                      <a:pt x="30" y="15"/>
                    </a:lnTo>
                    <a:lnTo>
                      <a:pt x="22" y="15"/>
                    </a:lnTo>
                    <a:lnTo>
                      <a:pt x="15" y="15"/>
                    </a:lnTo>
                    <a:lnTo>
                      <a:pt x="10" y="13"/>
                    </a:lnTo>
                    <a:lnTo>
                      <a:pt x="3" y="9"/>
                    </a:lnTo>
                    <a:lnTo>
                      <a:pt x="0" y="6"/>
                    </a:lnTo>
                    <a:lnTo>
                      <a:pt x="0" y="0"/>
                    </a:lnTo>
                    <a:lnTo>
                      <a:pt x="44" y="0"/>
                    </a:lnTo>
                    <a:lnTo>
                      <a:pt x="44" y="0"/>
                    </a:lnTo>
                    <a:close/>
                  </a:path>
                </a:pathLst>
              </a:custGeom>
              <a:solidFill>
                <a:srgbClr val="FF00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2699" name="Freeform 59"/>
              <p:cNvSpPr>
                <a:spLocks/>
              </p:cNvSpPr>
              <p:nvPr/>
            </p:nvSpPr>
            <p:spPr bwMode="auto">
              <a:xfrm>
                <a:off x="3491" y="3749"/>
                <a:ext cx="115" cy="54"/>
              </a:xfrm>
              <a:custGeom>
                <a:avLst/>
                <a:gdLst>
                  <a:gd name="T0" fmla="*/ 112 w 115"/>
                  <a:gd name="T1" fmla="*/ 0 h 54"/>
                  <a:gd name="T2" fmla="*/ 115 w 115"/>
                  <a:gd name="T3" fmla="*/ 6 h 54"/>
                  <a:gd name="T4" fmla="*/ 115 w 115"/>
                  <a:gd name="T5" fmla="*/ 11 h 54"/>
                  <a:gd name="T6" fmla="*/ 112 w 115"/>
                  <a:gd name="T7" fmla="*/ 17 h 54"/>
                  <a:gd name="T8" fmla="*/ 107 w 115"/>
                  <a:gd name="T9" fmla="*/ 23 h 54"/>
                  <a:gd name="T10" fmla="*/ 100 w 115"/>
                  <a:gd name="T11" fmla="*/ 29 h 54"/>
                  <a:gd name="T12" fmla="*/ 93 w 115"/>
                  <a:gd name="T13" fmla="*/ 34 h 54"/>
                  <a:gd name="T14" fmla="*/ 85 w 115"/>
                  <a:gd name="T15" fmla="*/ 39 h 54"/>
                  <a:gd name="T16" fmla="*/ 76 w 115"/>
                  <a:gd name="T17" fmla="*/ 45 h 54"/>
                  <a:gd name="T18" fmla="*/ 68 w 115"/>
                  <a:gd name="T19" fmla="*/ 49 h 54"/>
                  <a:gd name="T20" fmla="*/ 61 w 115"/>
                  <a:gd name="T21" fmla="*/ 54 h 54"/>
                  <a:gd name="T22" fmla="*/ 49 w 115"/>
                  <a:gd name="T23" fmla="*/ 51 h 54"/>
                  <a:gd name="T24" fmla="*/ 36 w 115"/>
                  <a:gd name="T25" fmla="*/ 48 h 54"/>
                  <a:gd name="T26" fmla="*/ 24 w 115"/>
                  <a:gd name="T27" fmla="*/ 45 h 54"/>
                  <a:gd name="T28" fmla="*/ 14 w 115"/>
                  <a:gd name="T29" fmla="*/ 40 h 54"/>
                  <a:gd name="T30" fmla="*/ 7 w 115"/>
                  <a:gd name="T31" fmla="*/ 35 h 54"/>
                  <a:gd name="T32" fmla="*/ 2 w 115"/>
                  <a:gd name="T33" fmla="*/ 30 h 54"/>
                  <a:gd name="T34" fmla="*/ 0 w 115"/>
                  <a:gd name="T35" fmla="*/ 24 h 54"/>
                  <a:gd name="T36" fmla="*/ 0 w 115"/>
                  <a:gd name="T37" fmla="*/ 17 h 54"/>
                  <a:gd name="T38" fmla="*/ 5 w 115"/>
                  <a:gd name="T39" fmla="*/ 11 h 54"/>
                  <a:gd name="T40" fmla="*/ 9 w 115"/>
                  <a:gd name="T41" fmla="*/ 3 h 54"/>
                  <a:gd name="T42" fmla="*/ 19 w 115"/>
                  <a:gd name="T43" fmla="*/ 2 h 54"/>
                  <a:gd name="T44" fmla="*/ 29 w 115"/>
                  <a:gd name="T45" fmla="*/ 1 h 54"/>
                  <a:gd name="T46" fmla="*/ 39 w 115"/>
                  <a:gd name="T47" fmla="*/ 0 h 54"/>
                  <a:gd name="T48" fmla="*/ 49 w 115"/>
                  <a:gd name="T49" fmla="*/ 0 h 54"/>
                  <a:gd name="T50" fmla="*/ 61 w 115"/>
                  <a:gd name="T51" fmla="*/ 0 h 54"/>
                  <a:gd name="T52" fmla="*/ 71 w 115"/>
                  <a:gd name="T53" fmla="*/ 0 h 54"/>
                  <a:gd name="T54" fmla="*/ 83 w 115"/>
                  <a:gd name="T55" fmla="*/ 0 h 54"/>
                  <a:gd name="T56" fmla="*/ 93 w 115"/>
                  <a:gd name="T57" fmla="*/ 0 h 54"/>
                  <a:gd name="T58" fmla="*/ 103 w 115"/>
                  <a:gd name="T59" fmla="*/ 0 h 54"/>
                  <a:gd name="T60" fmla="*/ 112 w 115"/>
                  <a:gd name="T61" fmla="*/ 0 h 54"/>
                  <a:gd name="T62" fmla="*/ 112 w 115"/>
                  <a:gd name="T6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15" h="54">
                    <a:moveTo>
                      <a:pt x="112" y="0"/>
                    </a:moveTo>
                    <a:lnTo>
                      <a:pt x="115" y="6"/>
                    </a:lnTo>
                    <a:lnTo>
                      <a:pt x="115" y="11"/>
                    </a:lnTo>
                    <a:lnTo>
                      <a:pt x="112" y="17"/>
                    </a:lnTo>
                    <a:lnTo>
                      <a:pt x="107" y="23"/>
                    </a:lnTo>
                    <a:lnTo>
                      <a:pt x="100" y="29"/>
                    </a:lnTo>
                    <a:lnTo>
                      <a:pt x="93" y="34"/>
                    </a:lnTo>
                    <a:lnTo>
                      <a:pt x="85" y="39"/>
                    </a:lnTo>
                    <a:lnTo>
                      <a:pt x="76" y="45"/>
                    </a:lnTo>
                    <a:lnTo>
                      <a:pt x="68" y="49"/>
                    </a:lnTo>
                    <a:lnTo>
                      <a:pt x="61" y="54"/>
                    </a:lnTo>
                    <a:lnTo>
                      <a:pt x="49" y="51"/>
                    </a:lnTo>
                    <a:lnTo>
                      <a:pt x="36" y="48"/>
                    </a:lnTo>
                    <a:lnTo>
                      <a:pt x="24" y="45"/>
                    </a:lnTo>
                    <a:lnTo>
                      <a:pt x="14" y="40"/>
                    </a:lnTo>
                    <a:lnTo>
                      <a:pt x="7" y="35"/>
                    </a:lnTo>
                    <a:lnTo>
                      <a:pt x="2" y="30"/>
                    </a:lnTo>
                    <a:lnTo>
                      <a:pt x="0" y="24"/>
                    </a:lnTo>
                    <a:lnTo>
                      <a:pt x="0" y="17"/>
                    </a:lnTo>
                    <a:lnTo>
                      <a:pt x="5" y="11"/>
                    </a:lnTo>
                    <a:lnTo>
                      <a:pt x="9" y="3"/>
                    </a:lnTo>
                    <a:lnTo>
                      <a:pt x="19" y="2"/>
                    </a:lnTo>
                    <a:lnTo>
                      <a:pt x="29" y="1"/>
                    </a:lnTo>
                    <a:lnTo>
                      <a:pt x="39" y="0"/>
                    </a:lnTo>
                    <a:lnTo>
                      <a:pt x="49" y="0"/>
                    </a:lnTo>
                    <a:lnTo>
                      <a:pt x="61" y="0"/>
                    </a:lnTo>
                    <a:lnTo>
                      <a:pt x="71" y="0"/>
                    </a:lnTo>
                    <a:lnTo>
                      <a:pt x="83" y="0"/>
                    </a:lnTo>
                    <a:lnTo>
                      <a:pt x="93" y="0"/>
                    </a:lnTo>
                    <a:lnTo>
                      <a:pt x="103" y="0"/>
                    </a:lnTo>
                    <a:lnTo>
                      <a:pt x="112" y="0"/>
                    </a:lnTo>
                    <a:lnTo>
                      <a:pt x="112" y="0"/>
                    </a:lnTo>
                    <a:close/>
                  </a:path>
                </a:pathLst>
              </a:custGeom>
              <a:solidFill>
                <a:srgbClr val="B3D9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2700" name="Freeform 60"/>
              <p:cNvSpPr>
                <a:spLocks/>
              </p:cNvSpPr>
              <p:nvPr/>
            </p:nvSpPr>
            <p:spPr bwMode="auto">
              <a:xfrm>
                <a:off x="3613" y="3749"/>
                <a:ext cx="152" cy="81"/>
              </a:xfrm>
              <a:custGeom>
                <a:avLst/>
                <a:gdLst>
                  <a:gd name="T0" fmla="*/ 152 w 152"/>
                  <a:gd name="T1" fmla="*/ 3 h 81"/>
                  <a:gd name="T2" fmla="*/ 142 w 152"/>
                  <a:gd name="T3" fmla="*/ 13 h 81"/>
                  <a:gd name="T4" fmla="*/ 133 w 152"/>
                  <a:gd name="T5" fmla="*/ 23 h 81"/>
                  <a:gd name="T6" fmla="*/ 128 w 152"/>
                  <a:gd name="T7" fmla="*/ 34 h 81"/>
                  <a:gd name="T8" fmla="*/ 120 w 152"/>
                  <a:gd name="T9" fmla="*/ 47 h 81"/>
                  <a:gd name="T10" fmla="*/ 113 w 152"/>
                  <a:gd name="T11" fmla="*/ 58 h 81"/>
                  <a:gd name="T12" fmla="*/ 106 w 152"/>
                  <a:gd name="T13" fmla="*/ 69 h 81"/>
                  <a:gd name="T14" fmla="*/ 93 w 152"/>
                  <a:gd name="T15" fmla="*/ 77 h 81"/>
                  <a:gd name="T16" fmla="*/ 79 w 152"/>
                  <a:gd name="T17" fmla="*/ 81 h 81"/>
                  <a:gd name="T18" fmla="*/ 57 w 152"/>
                  <a:gd name="T19" fmla="*/ 81 h 81"/>
                  <a:gd name="T20" fmla="*/ 27 w 152"/>
                  <a:gd name="T21" fmla="*/ 78 h 81"/>
                  <a:gd name="T22" fmla="*/ 10 w 152"/>
                  <a:gd name="T23" fmla="*/ 71 h 81"/>
                  <a:gd name="T24" fmla="*/ 0 w 152"/>
                  <a:gd name="T25" fmla="*/ 63 h 81"/>
                  <a:gd name="T26" fmla="*/ 0 w 152"/>
                  <a:gd name="T27" fmla="*/ 56 h 81"/>
                  <a:gd name="T28" fmla="*/ 5 w 152"/>
                  <a:gd name="T29" fmla="*/ 48 h 81"/>
                  <a:gd name="T30" fmla="*/ 17 w 152"/>
                  <a:gd name="T31" fmla="*/ 40 h 81"/>
                  <a:gd name="T32" fmla="*/ 30 w 152"/>
                  <a:gd name="T33" fmla="*/ 32 h 81"/>
                  <a:gd name="T34" fmla="*/ 42 w 152"/>
                  <a:gd name="T35" fmla="*/ 25 h 81"/>
                  <a:gd name="T36" fmla="*/ 54 w 152"/>
                  <a:gd name="T37" fmla="*/ 17 h 81"/>
                  <a:gd name="T38" fmla="*/ 61 w 152"/>
                  <a:gd name="T39" fmla="*/ 9 h 81"/>
                  <a:gd name="T40" fmla="*/ 64 w 152"/>
                  <a:gd name="T41" fmla="*/ 0 h 81"/>
                  <a:gd name="T42" fmla="*/ 152 w 152"/>
                  <a:gd name="T43" fmla="*/ 3 h 81"/>
                  <a:gd name="T44" fmla="*/ 152 w 152"/>
                  <a:gd name="T45" fmla="*/ 3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52" h="81">
                    <a:moveTo>
                      <a:pt x="152" y="3"/>
                    </a:moveTo>
                    <a:lnTo>
                      <a:pt x="142" y="13"/>
                    </a:lnTo>
                    <a:lnTo>
                      <a:pt x="133" y="23"/>
                    </a:lnTo>
                    <a:lnTo>
                      <a:pt x="128" y="34"/>
                    </a:lnTo>
                    <a:lnTo>
                      <a:pt x="120" y="47"/>
                    </a:lnTo>
                    <a:lnTo>
                      <a:pt x="113" y="58"/>
                    </a:lnTo>
                    <a:lnTo>
                      <a:pt x="106" y="69"/>
                    </a:lnTo>
                    <a:lnTo>
                      <a:pt x="93" y="77"/>
                    </a:lnTo>
                    <a:lnTo>
                      <a:pt x="79" y="81"/>
                    </a:lnTo>
                    <a:lnTo>
                      <a:pt x="57" y="81"/>
                    </a:lnTo>
                    <a:lnTo>
                      <a:pt x="27" y="78"/>
                    </a:lnTo>
                    <a:lnTo>
                      <a:pt x="10" y="71"/>
                    </a:lnTo>
                    <a:lnTo>
                      <a:pt x="0" y="63"/>
                    </a:lnTo>
                    <a:lnTo>
                      <a:pt x="0" y="56"/>
                    </a:lnTo>
                    <a:lnTo>
                      <a:pt x="5" y="48"/>
                    </a:lnTo>
                    <a:lnTo>
                      <a:pt x="17" y="40"/>
                    </a:lnTo>
                    <a:lnTo>
                      <a:pt x="30" y="32"/>
                    </a:lnTo>
                    <a:lnTo>
                      <a:pt x="42" y="25"/>
                    </a:lnTo>
                    <a:lnTo>
                      <a:pt x="54" y="17"/>
                    </a:lnTo>
                    <a:lnTo>
                      <a:pt x="61" y="9"/>
                    </a:lnTo>
                    <a:lnTo>
                      <a:pt x="64" y="0"/>
                    </a:lnTo>
                    <a:lnTo>
                      <a:pt x="152" y="3"/>
                    </a:lnTo>
                    <a:lnTo>
                      <a:pt x="152" y="3"/>
                    </a:lnTo>
                    <a:close/>
                  </a:path>
                </a:pathLst>
              </a:custGeom>
              <a:solidFill>
                <a:srgbClr val="FF00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2701" name="Freeform 61"/>
              <p:cNvSpPr>
                <a:spLocks/>
              </p:cNvSpPr>
              <p:nvPr/>
            </p:nvSpPr>
            <p:spPr bwMode="auto">
              <a:xfrm>
                <a:off x="3748" y="3746"/>
                <a:ext cx="176" cy="100"/>
              </a:xfrm>
              <a:custGeom>
                <a:avLst/>
                <a:gdLst>
                  <a:gd name="T0" fmla="*/ 176 w 176"/>
                  <a:gd name="T1" fmla="*/ 6 h 100"/>
                  <a:gd name="T2" fmla="*/ 159 w 176"/>
                  <a:gd name="T3" fmla="*/ 18 h 100"/>
                  <a:gd name="T4" fmla="*/ 147 w 176"/>
                  <a:gd name="T5" fmla="*/ 32 h 100"/>
                  <a:gd name="T6" fmla="*/ 137 w 176"/>
                  <a:gd name="T7" fmla="*/ 46 h 100"/>
                  <a:gd name="T8" fmla="*/ 130 w 176"/>
                  <a:gd name="T9" fmla="*/ 61 h 100"/>
                  <a:gd name="T10" fmla="*/ 120 w 176"/>
                  <a:gd name="T11" fmla="*/ 75 h 100"/>
                  <a:gd name="T12" fmla="*/ 108 w 176"/>
                  <a:gd name="T13" fmla="*/ 86 h 100"/>
                  <a:gd name="T14" fmla="*/ 91 w 176"/>
                  <a:gd name="T15" fmla="*/ 96 h 100"/>
                  <a:gd name="T16" fmla="*/ 69 w 176"/>
                  <a:gd name="T17" fmla="*/ 100 h 100"/>
                  <a:gd name="T18" fmla="*/ 39 w 176"/>
                  <a:gd name="T19" fmla="*/ 99 h 100"/>
                  <a:gd name="T20" fmla="*/ 0 w 176"/>
                  <a:gd name="T21" fmla="*/ 92 h 100"/>
                  <a:gd name="T22" fmla="*/ 12 w 176"/>
                  <a:gd name="T23" fmla="*/ 81 h 100"/>
                  <a:gd name="T24" fmla="*/ 22 w 176"/>
                  <a:gd name="T25" fmla="*/ 67 h 100"/>
                  <a:gd name="T26" fmla="*/ 32 w 176"/>
                  <a:gd name="T27" fmla="*/ 53 h 100"/>
                  <a:gd name="T28" fmla="*/ 42 w 176"/>
                  <a:gd name="T29" fmla="*/ 38 h 100"/>
                  <a:gd name="T30" fmla="*/ 51 w 176"/>
                  <a:gd name="T31" fmla="*/ 25 h 100"/>
                  <a:gd name="T32" fmla="*/ 66 w 176"/>
                  <a:gd name="T33" fmla="*/ 13 h 100"/>
                  <a:gd name="T34" fmla="*/ 86 w 176"/>
                  <a:gd name="T35" fmla="*/ 4 h 100"/>
                  <a:gd name="T36" fmla="*/ 108 w 176"/>
                  <a:gd name="T37" fmla="*/ 0 h 100"/>
                  <a:gd name="T38" fmla="*/ 140 w 176"/>
                  <a:gd name="T39" fmla="*/ 1 h 100"/>
                  <a:gd name="T40" fmla="*/ 176 w 176"/>
                  <a:gd name="T41" fmla="*/ 6 h 100"/>
                  <a:gd name="T42" fmla="*/ 176 w 176"/>
                  <a:gd name="T43" fmla="*/ 6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76" h="100">
                    <a:moveTo>
                      <a:pt x="176" y="6"/>
                    </a:moveTo>
                    <a:lnTo>
                      <a:pt x="159" y="18"/>
                    </a:lnTo>
                    <a:lnTo>
                      <a:pt x="147" y="32"/>
                    </a:lnTo>
                    <a:lnTo>
                      <a:pt x="137" y="46"/>
                    </a:lnTo>
                    <a:lnTo>
                      <a:pt x="130" y="61"/>
                    </a:lnTo>
                    <a:lnTo>
                      <a:pt x="120" y="75"/>
                    </a:lnTo>
                    <a:lnTo>
                      <a:pt x="108" y="86"/>
                    </a:lnTo>
                    <a:lnTo>
                      <a:pt x="91" y="96"/>
                    </a:lnTo>
                    <a:lnTo>
                      <a:pt x="69" y="100"/>
                    </a:lnTo>
                    <a:lnTo>
                      <a:pt x="39" y="99"/>
                    </a:lnTo>
                    <a:lnTo>
                      <a:pt x="0" y="92"/>
                    </a:lnTo>
                    <a:lnTo>
                      <a:pt x="12" y="81"/>
                    </a:lnTo>
                    <a:lnTo>
                      <a:pt x="22" y="67"/>
                    </a:lnTo>
                    <a:lnTo>
                      <a:pt x="32" y="53"/>
                    </a:lnTo>
                    <a:lnTo>
                      <a:pt x="42" y="38"/>
                    </a:lnTo>
                    <a:lnTo>
                      <a:pt x="51" y="25"/>
                    </a:lnTo>
                    <a:lnTo>
                      <a:pt x="66" y="13"/>
                    </a:lnTo>
                    <a:lnTo>
                      <a:pt x="86" y="4"/>
                    </a:lnTo>
                    <a:lnTo>
                      <a:pt x="108" y="0"/>
                    </a:lnTo>
                    <a:lnTo>
                      <a:pt x="140" y="1"/>
                    </a:lnTo>
                    <a:lnTo>
                      <a:pt x="176" y="6"/>
                    </a:lnTo>
                    <a:lnTo>
                      <a:pt x="176" y="6"/>
                    </a:lnTo>
                    <a:close/>
                  </a:path>
                </a:pathLst>
              </a:custGeom>
              <a:solidFill>
                <a:srgbClr val="B3D9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2702" name="Freeform 62"/>
              <p:cNvSpPr>
                <a:spLocks/>
              </p:cNvSpPr>
              <p:nvPr/>
            </p:nvSpPr>
            <p:spPr bwMode="auto">
              <a:xfrm>
                <a:off x="3905" y="3744"/>
                <a:ext cx="152" cy="100"/>
              </a:xfrm>
              <a:custGeom>
                <a:avLst/>
                <a:gdLst>
                  <a:gd name="T0" fmla="*/ 149 w 152"/>
                  <a:gd name="T1" fmla="*/ 8 h 100"/>
                  <a:gd name="T2" fmla="*/ 137 w 152"/>
                  <a:gd name="T3" fmla="*/ 19 h 100"/>
                  <a:gd name="T4" fmla="*/ 127 w 152"/>
                  <a:gd name="T5" fmla="*/ 30 h 100"/>
                  <a:gd name="T6" fmla="*/ 120 w 152"/>
                  <a:gd name="T7" fmla="*/ 43 h 100"/>
                  <a:gd name="T8" fmla="*/ 113 w 152"/>
                  <a:gd name="T9" fmla="*/ 55 h 100"/>
                  <a:gd name="T10" fmla="*/ 103 w 152"/>
                  <a:gd name="T11" fmla="*/ 67 h 100"/>
                  <a:gd name="T12" fmla="*/ 93 w 152"/>
                  <a:gd name="T13" fmla="*/ 78 h 100"/>
                  <a:gd name="T14" fmla="*/ 81 w 152"/>
                  <a:gd name="T15" fmla="*/ 88 h 100"/>
                  <a:gd name="T16" fmla="*/ 61 w 152"/>
                  <a:gd name="T17" fmla="*/ 95 h 100"/>
                  <a:gd name="T18" fmla="*/ 34 w 152"/>
                  <a:gd name="T19" fmla="*/ 99 h 100"/>
                  <a:gd name="T20" fmla="*/ 0 w 152"/>
                  <a:gd name="T21" fmla="*/ 100 h 100"/>
                  <a:gd name="T22" fmla="*/ 10 w 152"/>
                  <a:gd name="T23" fmla="*/ 87 h 100"/>
                  <a:gd name="T24" fmla="*/ 17 w 152"/>
                  <a:gd name="T25" fmla="*/ 74 h 100"/>
                  <a:gd name="T26" fmla="*/ 24 w 152"/>
                  <a:gd name="T27" fmla="*/ 58 h 100"/>
                  <a:gd name="T28" fmla="*/ 32 w 152"/>
                  <a:gd name="T29" fmla="*/ 42 h 100"/>
                  <a:gd name="T30" fmla="*/ 42 w 152"/>
                  <a:gd name="T31" fmla="*/ 27 h 100"/>
                  <a:gd name="T32" fmla="*/ 54 w 152"/>
                  <a:gd name="T33" fmla="*/ 14 h 100"/>
                  <a:gd name="T34" fmla="*/ 71 w 152"/>
                  <a:gd name="T35" fmla="*/ 5 h 100"/>
                  <a:gd name="T36" fmla="*/ 93 w 152"/>
                  <a:gd name="T37" fmla="*/ 0 h 100"/>
                  <a:gd name="T38" fmla="*/ 117 w 152"/>
                  <a:gd name="T39" fmla="*/ 0 h 100"/>
                  <a:gd name="T40" fmla="*/ 152 w 152"/>
                  <a:gd name="T41" fmla="*/ 8 h 100"/>
                  <a:gd name="T42" fmla="*/ 152 w 152"/>
                  <a:gd name="T43" fmla="*/ 8 h 100"/>
                  <a:gd name="T44" fmla="*/ 149 w 152"/>
                  <a:gd name="T45" fmla="*/ 8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52" h="100">
                    <a:moveTo>
                      <a:pt x="149" y="8"/>
                    </a:moveTo>
                    <a:lnTo>
                      <a:pt x="137" y="19"/>
                    </a:lnTo>
                    <a:lnTo>
                      <a:pt x="127" y="30"/>
                    </a:lnTo>
                    <a:lnTo>
                      <a:pt x="120" y="43"/>
                    </a:lnTo>
                    <a:lnTo>
                      <a:pt x="113" y="55"/>
                    </a:lnTo>
                    <a:lnTo>
                      <a:pt x="103" y="67"/>
                    </a:lnTo>
                    <a:lnTo>
                      <a:pt x="93" y="78"/>
                    </a:lnTo>
                    <a:lnTo>
                      <a:pt x="81" y="88"/>
                    </a:lnTo>
                    <a:lnTo>
                      <a:pt x="61" y="95"/>
                    </a:lnTo>
                    <a:lnTo>
                      <a:pt x="34" y="99"/>
                    </a:lnTo>
                    <a:lnTo>
                      <a:pt x="0" y="100"/>
                    </a:lnTo>
                    <a:lnTo>
                      <a:pt x="10" y="87"/>
                    </a:lnTo>
                    <a:lnTo>
                      <a:pt x="17" y="74"/>
                    </a:lnTo>
                    <a:lnTo>
                      <a:pt x="24" y="58"/>
                    </a:lnTo>
                    <a:lnTo>
                      <a:pt x="32" y="42"/>
                    </a:lnTo>
                    <a:lnTo>
                      <a:pt x="42" y="27"/>
                    </a:lnTo>
                    <a:lnTo>
                      <a:pt x="54" y="14"/>
                    </a:lnTo>
                    <a:lnTo>
                      <a:pt x="71" y="5"/>
                    </a:lnTo>
                    <a:lnTo>
                      <a:pt x="93" y="0"/>
                    </a:lnTo>
                    <a:lnTo>
                      <a:pt x="117" y="0"/>
                    </a:lnTo>
                    <a:lnTo>
                      <a:pt x="152" y="8"/>
                    </a:lnTo>
                    <a:lnTo>
                      <a:pt x="152" y="8"/>
                    </a:lnTo>
                    <a:lnTo>
                      <a:pt x="149" y="8"/>
                    </a:lnTo>
                    <a:close/>
                  </a:path>
                </a:pathLst>
              </a:custGeom>
              <a:solidFill>
                <a:srgbClr val="FF00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2703" name="Freeform 63"/>
              <p:cNvSpPr>
                <a:spLocks/>
              </p:cNvSpPr>
              <p:nvPr/>
            </p:nvSpPr>
            <p:spPr bwMode="auto">
              <a:xfrm>
                <a:off x="3772" y="3863"/>
                <a:ext cx="214" cy="51"/>
              </a:xfrm>
              <a:custGeom>
                <a:avLst/>
                <a:gdLst>
                  <a:gd name="T0" fmla="*/ 214 w 214"/>
                  <a:gd name="T1" fmla="*/ 21 h 51"/>
                  <a:gd name="T2" fmla="*/ 199 w 214"/>
                  <a:gd name="T3" fmla="*/ 19 h 51"/>
                  <a:gd name="T4" fmla="*/ 179 w 214"/>
                  <a:gd name="T5" fmla="*/ 16 h 51"/>
                  <a:gd name="T6" fmla="*/ 160 w 214"/>
                  <a:gd name="T7" fmla="*/ 17 h 51"/>
                  <a:gd name="T8" fmla="*/ 135 w 214"/>
                  <a:gd name="T9" fmla="*/ 19 h 51"/>
                  <a:gd name="T10" fmla="*/ 111 w 214"/>
                  <a:gd name="T11" fmla="*/ 22 h 51"/>
                  <a:gd name="T12" fmla="*/ 86 w 214"/>
                  <a:gd name="T13" fmla="*/ 27 h 51"/>
                  <a:gd name="T14" fmla="*/ 62 w 214"/>
                  <a:gd name="T15" fmla="*/ 32 h 51"/>
                  <a:gd name="T16" fmla="*/ 40 w 214"/>
                  <a:gd name="T17" fmla="*/ 38 h 51"/>
                  <a:gd name="T18" fmla="*/ 18 w 214"/>
                  <a:gd name="T19" fmla="*/ 45 h 51"/>
                  <a:gd name="T20" fmla="*/ 0 w 214"/>
                  <a:gd name="T21" fmla="*/ 51 h 51"/>
                  <a:gd name="T22" fmla="*/ 5 w 214"/>
                  <a:gd name="T23" fmla="*/ 44 h 51"/>
                  <a:gd name="T24" fmla="*/ 13 w 214"/>
                  <a:gd name="T25" fmla="*/ 37 h 51"/>
                  <a:gd name="T26" fmla="*/ 23 w 214"/>
                  <a:gd name="T27" fmla="*/ 31 h 51"/>
                  <a:gd name="T28" fmla="*/ 35 w 214"/>
                  <a:gd name="T29" fmla="*/ 27 h 51"/>
                  <a:gd name="T30" fmla="*/ 50 w 214"/>
                  <a:gd name="T31" fmla="*/ 22 h 51"/>
                  <a:gd name="T32" fmla="*/ 67 w 214"/>
                  <a:gd name="T33" fmla="*/ 17 h 51"/>
                  <a:gd name="T34" fmla="*/ 81 w 214"/>
                  <a:gd name="T35" fmla="*/ 14 h 51"/>
                  <a:gd name="T36" fmla="*/ 96 w 214"/>
                  <a:gd name="T37" fmla="*/ 9 h 51"/>
                  <a:gd name="T38" fmla="*/ 113 w 214"/>
                  <a:gd name="T39" fmla="*/ 6 h 51"/>
                  <a:gd name="T40" fmla="*/ 125 w 214"/>
                  <a:gd name="T41" fmla="*/ 1 h 51"/>
                  <a:gd name="T42" fmla="*/ 135 w 214"/>
                  <a:gd name="T43" fmla="*/ 0 h 51"/>
                  <a:gd name="T44" fmla="*/ 145 w 214"/>
                  <a:gd name="T45" fmla="*/ 0 h 51"/>
                  <a:gd name="T46" fmla="*/ 155 w 214"/>
                  <a:gd name="T47" fmla="*/ 0 h 51"/>
                  <a:gd name="T48" fmla="*/ 167 w 214"/>
                  <a:gd name="T49" fmla="*/ 1 h 51"/>
                  <a:gd name="T50" fmla="*/ 177 w 214"/>
                  <a:gd name="T51" fmla="*/ 4 h 51"/>
                  <a:gd name="T52" fmla="*/ 187 w 214"/>
                  <a:gd name="T53" fmla="*/ 6 h 51"/>
                  <a:gd name="T54" fmla="*/ 197 w 214"/>
                  <a:gd name="T55" fmla="*/ 9 h 51"/>
                  <a:gd name="T56" fmla="*/ 206 w 214"/>
                  <a:gd name="T57" fmla="*/ 13 h 51"/>
                  <a:gd name="T58" fmla="*/ 211 w 214"/>
                  <a:gd name="T59" fmla="*/ 17 h 51"/>
                  <a:gd name="T60" fmla="*/ 214 w 214"/>
                  <a:gd name="T61" fmla="*/ 22 h 51"/>
                  <a:gd name="T62" fmla="*/ 214 w 214"/>
                  <a:gd name="T63" fmla="*/ 22 h 51"/>
                  <a:gd name="T64" fmla="*/ 214 w 214"/>
                  <a:gd name="T65" fmla="*/ 21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14" h="51">
                    <a:moveTo>
                      <a:pt x="214" y="21"/>
                    </a:moveTo>
                    <a:lnTo>
                      <a:pt x="199" y="19"/>
                    </a:lnTo>
                    <a:lnTo>
                      <a:pt x="179" y="16"/>
                    </a:lnTo>
                    <a:lnTo>
                      <a:pt x="160" y="17"/>
                    </a:lnTo>
                    <a:lnTo>
                      <a:pt x="135" y="19"/>
                    </a:lnTo>
                    <a:lnTo>
                      <a:pt x="111" y="22"/>
                    </a:lnTo>
                    <a:lnTo>
                      <a:pt x="86" y="27"/>
                    </a:lnTo>
                    <a:lnTo>
                      <a:pt x="62" y="32"/>
                    </a:lnTo>
                    <a:lnTo>
                      <a:pt x="40" y="38"/>
                    </a:lnTo>
                    <a:lnTo>
                      <a:pt x="18" y="45"/>
                    </a:lnTo>
                    <a:lnTo>
                      <a:pt x="0" y="51"/>
                    </a:lnTo>
                    <a:lnTo>
                      <a:pt x="5" y="44"/>
                    </a:lnTo>
                    <a:lnTo>
                      <a:pt x="13" y="37"/>
                    </a:lnTo>
                    <a:lnTo>
                      <a:pt x="23" y="31"/>
                    </a:lnTo>
                    <a:lnTo>
                      <a:pt x="35" y="27"/>
                    </a:lnTo>
                    <a:lnTo>
                      <a:pt x="50" y="22"/>
                    </a:lnTo>
                    <a:lnTo>
                      <a:pt x="67" y="17"/>
                    </a:lnTo>
                    <a:lnTo>
                      <a:pt x="81" y="14"/>
                    </a:lnTo>
                    <a:lnTo>
                      <a:pt x="96" y="9"/>
                    </a:lnTo>
                    <a:lnTo>
                      <a:pt x="113" y="6"/>
                    </a:lnTo>
                    <a:lnTo>
                      <a:pt x="125" y="1"/>
                    </a:lnTo>
                    <a:lnTo>
                      <a:pt x="135" y="0"/>
                    </a:lnTo>
                    <a:lnTo>
                      <a:pt x="145" y="0"/>
                    </a:lnTo>
                    <a:lnTo>
                      <a:pt x="155" y="0"/>
                    </a:lnTo>
                    <a:lnTo>
                      <a:pt x="167" y="1"/>
                    </a:lnTo>
                    <a:lnTo>
                      <a:pt x="177" y="4"/>
                    </a:lnTo>
                    <a:lnTo>
                      <a:pt x="187" y="6"/>
                    </a:lnTo>
                    <a:lnTo>
                      <a:pt x="197" y="9"/>
                    </a:lnTo>
                    <a:lnTo>
                      <a:pt x="206" y="13"/>
                    </a:lnTo>
                    <a:lnTo>
                      <a:pt x="211" y="17"/>
                    </a:lnTo>
                    <a:lnTo>
                      <a:pt x="214" y="22"/>
                    </a:lnTo>
                    <a:lnTo>
                      <a:pt x="214" y="22"/>
                    </a:lnTo>
                    <a:lnTo>
                      <a:pt x="214" y="21"/>
                    </a:lnTo>
                    <a:close/>
                  </a:path>
                </a:pathLst>
              </a:custGeom>
              <a:solidFill>
                <a:srgbClr val="D18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2704" name="Freeform 64"/>
              <p:cNvSpPr>
                <a:spLocks/>
              </p:cNvSpPr>
              <p:nvPr/>
            </p:nvSpPr>
            <p:spPr bwMode="auto">
              <a:xfrm>
                <a:off x="3206" y="3888"/>
                <a:ext cx="218" cy="144"/>
              </a:xfrm>
              <a:custGeom>
                <a:avLst/>
                <a:gdLst>
                  <a:gd name="T0" fmla="*/ 169 w 218"/>
                  <a:gd name="T1" fmla="*/ 143 h 144"/>
                  <a:gd name="T2" fmla="*/ 145 w 218"/>
                  <a:gd name="T3" fmla="*/ 132 h 144"/>
                  <a:gd name="T4" fmla="*/ 118 w 218"/>
                  <a:gd name="T5" fmla="*/ 119 h 144"/>
                  <a:gd name="T6" fmla="*/ 91 w 218"/>
                  <a:gd name="T7" fmla="*/ 108 h 144"/>
                  <a:gd name="T8" fmla="*/ 64 w 218"/>
                  <a:gd name="T9" fmla="*/ 94 h 144"/>
                  <a:gd name="T10" fmla="*/ 40 w 218"/>
                  <a:gd name="T11" fmla="*/ 82 h 144"/>
                  <a:gd name="T12" fmla="*/ 20 w 218"/>
                  <a:gd name="T13" fmla="*/ 68 h 144"/>
                  <a:gd name="T14" fmla="*/ 5 w 218"/>
                  <a:gd name="T15" fmla="*/ 52 h 144"/>
                  <a:gd name="T16" fmla="*/ 0 w 218"/>
                  <a:gd name="T17" fmla="*/ 36 h 144"/>
                  <a:gd name="T18" fmla="*/ 3 w 218"/>
                  <a:gd name="T19" fmla="*/ 19 h 144"/>
                  <a:gd name="T20" fmla="*/ 20 w 218"/>
                  <a:gd name="T21" fmla="*/ 0 h 144"/>
                  <a:gd name="T22" fmla="*/ 30 w 218"/>
                  <a:gd name="T23" fmla="*/ 19 h 144"/>
                  <a:gd name="T24" fmla="*/ 52 w 218"/>
                  <a:gd name="T25" fmla="*/ 34 h 144"/>
                  <a:gd name="T26" fmla="*/ 86 w 218"/>
                  <a:gd name="T27" fmla="*/ 48 h 144"/>
                  <a:gd name="T28" fmla="*/ 123 w 218"/>
                  <a:gd name="T29" fmla="*/ 62 h 144"/>
                  <a:gd name="T30" fmla="*/ 160 w 218"/>
                  <a:gd name="T31" fmla="*/ 75 h 144"/>
                  <a:gd name="T32" fmla="*/ 189 w 218"/>
                  <a:gd name="T33" fmla="*/ 86 h 144"/>
                  <a:gd name="T34" fmla="*/ 211 w 218"/>
                  <a:gd name="T35" fmla="*/ 100 h 144"/>
                  <a:gd name="T36" fmla="*/ 218 w 218"/>
                  <a:gd name="T37" fmla="*/ 114 h 144"/>
                  <a:gd name="T38" fmla="*/ 206 w 218"/>
                  <a:gd name="T39" fmla="*/ 127 h 144"/>
                  <a:gd name="T40" fmla="*/ 169 w 218"/>
                  <a:gd name="T41" fmla="*/ 144 h 144"/>
                  <a:gd name="T42" fmla="*/ 169 w 218"/>
                  <a:gd name="T43" fmla="*/ 144 h 144"/>
                  <a:gd name="T44" fmla="*/ 169 w 218"/>
                  <a:gd name="T45" fmla="*/ 143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18" h="144">
                    <a:moveTo>
                      <a:pt x="169" y="143"/>
                    </a:moveTo>
                    <a:lnTo>
                      <a:pt x="145" y="132"/>
                    </a:lnTo>
                    <a:lnTo>
                      <a:pt x="118" y="119"/>
                    </a:lnTo>
                    <a:lnTo>
                      <a:pt x="91" y="108"/>
                    </a:lnTo>
                    <a:lnTo>
                      <a:pt x="64" y="94"/>
                    </a:lnTo>
                    <a:lnTo>
                      <a:pt x="40" y="82"/>
                    </a:lnTo>
                    <a:lnTo>
                      <a:pt x="20" y="68"/>
                    </a:lnTo>
                    <a:lnTo>
                      <a:pt x="5" y="52"/>
                    </a:lnTo>
                    <a:lnTo>
                      <a:pt x="0" y="36"/>
                    </a:lnTo>
                    <a:lnTo>
                      <a:pt x="3" y="19"/>
                    </a:lnTo>
                    <a:lnTo>
                      <a:pt x="20" y="0"/>
                    </a:lnTo>
                    <a:lnTo>
                      <a:pt x="30" y="19"/>
                    </a:lnTo>
                    <a:lnTo>
                      <a:pt x="52" y="34"/>
                    </a:lnTo>
                    <a:lnTo>
                      <a:pt x="86" y="48"/>
                    </a:lnTo>
                    <a:lnTo>
                      <a:pt x="123" y="62"/>
                    </a:lnTo>
                    <a:lnTo>
                      <a:pt x="160" y="75"/>
                    </a:lnTo>
                    <a:lnTo>
                      <a:pt x="189" y="86"/>
                    </a:lnTo>
                    <a:lnTo>
                      <a:pt x="211" y="100"/>
                    </a:lnTo>
                    <a:lnTo>
                      <a:pt x="218" y="114"/>
                    </a:lnTo>
                    <a:lnTo>
                      <a:pt x="206" y="127"/>
                    </a:lnTo>
                    <a:lnTo>
                      <a:pt x="169" y="144"/>
                    </a:lnTo>
                    <a:lnTo>
                      <a:pt x="169" y="144"/>
                    </a:lnTo>
                    <a:lnTo>
                      <a:pt x="169" y="143"/>
                    </a:lnTo>
                    <a:close/>
                  </a:path>
                </a:pathLst>
              </a:custGeom>
              <a:solidFill>
                <a:srgbClr val="D18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2705" name="Freeform 65"/>
              <p:cNvSpPr>
                <a:spLocks/>
              </p:cNvSpPr>
              <p:nvPr/>
            </p:nvSpPr>
            <p:spPr bwMode="auto">
              <a:xfrm>
                <a:off x="3824" y="3917"/>
                <a:ext cx="213" cy="54"/>
              </a:xfrm>
              <a:custGeom>
                <a:avLst/>
                <a:gdLst>
                  <a:gd name="T0" fmla="*/ 213 w 213"/>
                  <a:gd name="T1" fmla="*/ 8 h 54"/>
                  <a:gd name="T2" fmla="*/ 194 w 213"/>
                  <a:gd name="T3" fmla="*/ 13 h 54"/>
                  <a:gd name="T4" fmla="*/ 174 w 213"/>
                  <a:gd name="T5" fmla="*/ 17 h 54"/>
                  <a:gd name="T6" fmla="*/ 154 w 213"/>
                  <a:gd name="T7" fmla="*/ 22 h 54"/>
                  <a:gd name="T8" fmla="*/ 132 w 213"/>
                  <a:gd name="T9" fmla="*/ 27 h 54"/>
                  <a:gd name="T10" fmla="*/ 113 w 213"/>
                  <a:gd name="T11" fmla="*/ 32 h 54"/>
                  <a:gd name="T12" fmla="*/ 91 w 213"/>
                  <a:gd name="T13" fmla="*/ 37 h 54"/>
                  <a:gd name="T14" fmla="*/ 69 w 213"/>
                  <a:gd name="T15" fmla="*/ 41 h 54"/>
                  <a:gd name="T16" fmla="*/ 47 w 213"/>
                  <a:gd name="T17" fmla="*/ 46 h 54"/>
                  <a:gd name="T18" fmla="*/ 24 w 213"/>
                  <a:gd name="T19" fmla="*/ 50 h 54"/>
                  <a:gd name="T20" fmla="*/ 0 w 213"/>
                  <a:gd name="T21" fmla="*/ 54 h 54"/>
                  <a:gd name="T22" fmla="*/ 7 w 213"/>
                  <a:gd name="T23" fmla="*/ 46 h 54"/>
                  <a:gd name="T24" fmla="*/ 17 w 213"/>
                  <a:gd name="T25" fmla="*/ 39 h 54"/>
                  <a:gd name="T26" fmla="*/ 29 w 213"/>
                  <a:gd name="T27" fmla="*/ 33 h 54"/>
                  <a:gd name="T28" fmla="*/ 44 w 213"/>
                  <a:gd name="T29" fmla="*/ 27 h 54"/>
                  <a:gd name="T30" fmla="*/ 61 w 213"/>
                  <a:gd name="T31" fmla="*/ 22 h 54"/>
                  <a:gd name="T32" fmla="*/ 76 w 213"/>
                  <a:gd name="T33" fmla="*/ 17 h 54"/>
                  <a:gd name="T34" fmla="*/ 93 w 213"/>
                  <a:gd name="T35" fmla="*/ 13 h 54"/>
                  <a:gd name="T36" fmla="*/ 110 w 213"/>
                  <a:gd name="T37" fmla="*/ 9 h 54"/>
                  <a:gd name="T38" fmla="*/ 127 w 213"/>
                  <a:gd name="T39" fmla="*/ 5 h 54"/>
                  <a:gd name="T40" fmla="*/ 145 w 213"/>
                  <a:gd name="T41" fmla="*/ 0 h 54"/>
                  <a:gd name="T42" fmla="*/ 152 w 213"/>
                  <a:gd name="T43" fmla="*/ 0 h 54"/>
                  <a:gd name="T44" fmla="*/ 159 w 213"/>
                  <a:gd name="T45" fmla="*/ 0 h 54"/>
                  <a:gd name="T46" fmla="*/ 167 w 213"/>
                  <a:gd name="T47" fmla="*/ 0 h 54"/>
                  <a:gd name="T48" fmla="*/ 174 w 213"/>
                  <a:gd name="T49" fmla="*/ 1 h 54"/>
                  <a:gd name="T50" fmla="*/ 181 w 213"/>
                  <a:gd name="T51" fmla="*/ 2 h 54"/>
                  <a:gd name="T52" fmla="*/ 186 w 213"/>
                  <a:gd name="T53" fmla="*/ 3 h 54"/>
                  <a:gd name="T54" fmla="*/ 194 w 213"/>
                  <a:gd name="T55" fmla="*/ 5 h 54"/>
                  <a:gd name="T56" fmla="*/ 201 w 213"/>
                  <a:gd name="T57" fmla="*/ 7 h 54"/>
                  <a:gd name="T58" fmla="*/ 206 w 213"/>
                  <a:gd name="T59" fmla="*/ 8 h 54"/>
                  <a:gd name="T60" fmla="*/ 213 w 213"/>
                  <a:gd name="T61" fmla="*/ 9 h 54"/>
                  <a:gd name="T62" fmla="*/ 213 w 213"/>
                  <a:gd name="T63" fmla="*/ 9 h 54"/>
                  <a:gd name="T64" fmla="*/ 213 w 213"/>
                  <a:gd name="T65" fmla="*/ 8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13" h="54">
                    <a:moveTo>
                      <a:pt x="213" y="8"/>
                    </a:moveTo>
                    <a:lnTo>
                      <a:pt x="194" y="13"/>
                    </a:lnTo>
                    <a:lnTo>
                      <a:pt x="174" y="17"/>
                    </a:lnTo>
                    <a:lnTo>
                      <a:pt x="154" y="22"/>
                    </a:lnTo>
                    <a:lnTo>
                      <a:pt x="132" y="27"/>
                    </a:lnTo>
                    <a:lnTo>
                      <a:pt x="113" y="32"/>
                    </a:lnTo>
                    <a:lnTo>
                      <a:pt x="91" y="37"/>
                    </a:lnTo>
                    <a:lnTo>
                      <a:pt x="69" y="41"/>
                    </a:lnTo>
                    <a:lnTo>
                      <a:pt x="47" y="46"/>
                    </a:lnTo>
                    <a:lnTo>
                      <a:pt x="24" y="50"/>
                    </a:lnTo>
                    <a:lnTo>
                      <a:pt x="0" y="54"/>
                    </a:lnTo>
                    <a:lnTo>
                      <a:pt x="7" y="46"/>
                    </a:lnTo>
                    <a:lnTo>
                      <a:pt x="17" y="39"/>
                    </a:lnTo>
                    <a:lnTo>
                      <a:pt x="29" y="33"/>
                    </a:lnTo>
                    <a:lnTo>
                      <a:pt x="44" y="27"/>
                    </a:lnTo>
                    <a:lnTo>
                      <a:pt x="61" y="22"/>
                    </a:lnTo>
                    <a:lnTo>
                      <a:pt x="76" y="17"/>
                    </a:lnTo>
                    <a:lnTo>
                      <a:pt x="93" y="13"/>
                    </a:lnTo>
                    <a:lnTo>
                      <a:pt x="110" y="9"/>
                    </a:lnTo>
                    <a:lnTo>
                      <a:pt x="127" y="5"/>
                    </a:lnTo>
                    <a:lnTo>
                      <a:pt x="145" y="0"/>
                    </a:lnTo>
                    <a:lnTo>
                      <a:pt x="152" y="0"/>
                    </a:lnTo>
                    <a:lnTo>
                      <a:pt x="159" y="0"/>
                    </a:lnTo>
                    <a:lnTo>
                      <a:pt x="167" y="0"/>
                    </a:lnTo>
                    <a:lnTo>
                      <a:pt x="174" y="1"/>
                    </a:lnTo>
                    <a:lnTo>
                      <a:pt x="181" y="2"/>
                    </a:lnTo>
                    <a:lnTo>
                      <a:pt x="186" y="3"/>
                    </a:lnTo>
                    <a:lnTo>
                      <a:pt x="194" y="5"/>
                    </a:lnTo>
                    <a:lnTo>
                      <a:pt x="201" y="7"/>
                    </a:lnTo>
                    <a:lnTo>
                      <a:pt x="206" y="8"/>
                    </a:lnTo>
                    <a:lnTo>
                      <a:pt x="213" y="9"/>
                    </a:lnTo>
                    <a:lnTo>
                      <a:pt x="213" y="9"/>
                    </a:lnTo>
                    <a:lnTo>
                      <a:pt x="213" y="8"/>
                    </a:lnTo>
                    <a:close/>
                  </a:path>
                </a:pathLst>
              </a:custGeom>
              <a:solidFill>
                <a:srgbClr val="D18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2706" name="Freeform 66"/>
              <p:cNvSpPr>
                <a:spLocks/>
              </p:cNvSpPr>
              <p:nvPr/>
            </p:nvSpPr>
            <p:spPr bwMode="auto">
              <a:xfrm>
                <a:off x="3949" y="3958"/>
                <a:ext cx="221" cy="54"/>
              </a:xfrm>
              <a:custGeom>
                <a:avLst/>
                <a:gdLst>
                  <a:gd name="T0" fmla="*/ 221 w 221"/>
                  <a:gd name="T1" fmla="*/ 0 h 54"/>
                  <a:gd name="T2" fmla="*/ 216 w 221"/>
                  <a:gd name="T3" fmla="*/ 5 h 54"/>
                  <a:gd name="T4" fmla="*/ 211 w 221"/>
                  <a:gd name="T5" fmla="*/ 8 h 54"/>
                  <a:gd name="T6" fmla="*/ 201 w 221"/>
                  <a:gd name="T7" fmla="*/ 12 h 54"/>
                  <a:gd name="T8" fmla="*/ 191 w 221"/>
                  <a:gd name="T9" fmla="*/ 13 h 54"/>
                  <a:gd name="T10" fmla="*/ 179 w 221"/>
                  <a:gd name="T11" fmla="*/ 15 h 54"/>
                  <a:gd name="T12" fmla="*/ 167 w 221"/>
                  <a:gd name="T13" fmla="*/ 16 h 54"/>
                  <a:gd name="T14" fmla="*/ 157 w 221"/>
                  <a:gd name="T15" fmla="*/ 17 h 54"/>
                  <a:gd name="T16" fmla="*/ 145 w 221"/>
                  <a:gd name="T17" fmla="*/ 20 h 54"/>
                  <a:gd name="T18" fmla="*/ 135 w 221"/>
                  <a:gd name="T19" fmla="*/ 22 h 54"/>
                  <a:gd name="T20" fmla="*/ 125 w 221"/>
                  <a:gd name="T21" fmla="*/ 24 h 54"/>
                  <a:gd name="T22" fmla="*/ 115 w 221"/>
                  <a:gd name="T23" fmla="*/ 29 h 54"/>
                  <a:gd name="T24" fmla="*/ 105 w 221"/>
                  <a:gd name="T25" fmla="*/ 32 h 54"/>
                  <a:gd name="T26" fmla="*/ 96 w 221"/>
                  <a:gd name="T27" fmla="*/ 36 h 54"/>
                  <a:gd name="T28" fmla="*/ 83 w 221"/>
                  <a:gd name="T29" fmla="*/ 38 h 54"/>
                  <a:gd name="T30" fmla="*/ 73 w 221"/>
                  <a:gd name="T31" fmla="*/ 41 h 54"/>
                  <a:gd name="T32" fmla="*/ 61 w 221"/>
                  <a:gd name="T33" fmla="*/ 44 h 54"/>
                  <a:gd name="T34" fmla="*/ 51 w 221"/>
                  <a:gd name="T35" fmla="*/ 46 h 54"/>
                  <a:gd name="T36" fmla="*/ 39 w 221"/>
                  <a:gd name="T37" fmla="*/ 49 h 54"/>
                  <a:gd name="T38" fmla="*/ 29 w 221"/>
                  <a:gd name="T39" fmla="*/ 52 h 54"/>
                  <a:gd name="T40" fmla="*/ 20 w 221"/>
                  <a:gd name="T41" fmla="*/ 54 h 54"/>
                  <a:gd name="T42" fmla="*/ 0 w 221"/>
                  <a:gd name="T43" fmla="*/ 45 h 54"/>
                  <a:gd name="T44" fmla="*/ 17 w 221"/>
                  <a:gd name="T45" fmla="*/ 38 h 54"/>
                  <a:gd name="T46" fmla="*/ 37 w 221"/>
                  <a:gd name="T47" fmla="*/ 30 h 54"/>
                  <a:gd name="T48" fmla="*/ 56 w 221"/>
                  <a:gd name="T49" fmla="*/ 23 h 54"/>
                  <a:gd name="T50" fmla="*/ 76 w 221"/>
                  <a:gd name="T51" fmla="*/ 17 h 54"/>
                  <a:gd name="T52" fmla="*/ 98 w 221"/>
                  <a:gd name="T53" fmla="*/ 12 h 54"/>
                  <a:gd name="T54" fmla="*/ 120 w 221"/>
                  <a:gd name="T55" fmla="*/ 7 h 54"/>
                  <a:gd name="T56" fmla="*/ 145 w 221"/>
                  <a:gd name="T57" fmla="*/ 4 h 54"/>
                  <a:gd name="T58" fmla="*/ 169 w 221"/>
                  <a:gd name="T59" fmla="*/ 1 h 54"/>
                  <a:gd name="T60" fmla="*/ 194 w 221"/>
                  <a:gd name="T61" fmla="*/ 0 h 54"/>
                  <a:gd name="T62" fmla="*/ 221 w 221"/>
                  <a:gd name="T63" fmla="*/ 0 h 54"/>
                  <a:gd name="T64" fmla="*/ 221 w 221"/>
                  <a:gd name="T65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21" h="54">
                    <a:moveTo>
                      <a:pt x="221" y="0"/>
                    </a:moveTo>
                    <a:lnTo>
                      <a:pt x="216" y="5"/>
                    </a:lnTo>
                    <a:lnTo>
                      <a:pt x="211" y="8"/>
                    </a:lnTo>
                    <a:lnTo>
                      <a:pt x="201" y="12"/>
                    </a:lnTo>
                    <a:lnTo>
                      <a:pt x="191" y="13"/>
                    </a:lnTo>
                    <a:lnTo>
                      <a:pt x="179" y="15"/>
                    </a:lnTo>
                    <a:lnTo>
                      <a:pt x="167" y="16"/>
                    </a:lnTo>
                    <a:lnTo>
                      <a:pt x="157" y="17"/>
                    </a:lnTo>
                    <a:lnTo>
                      <a:pt x="145" y="20"/>
                    </a:lnTo>
                    <a:lnTo>
                      <a:pt x="135" y="22"/>
                    </a:lnTo>
                    <a:lnTo>
                      <a:pt x="125" y="24"/>
                    </a:lnTo>
                    <a:lnTo>
                      <a:pt x="115" y="29"/>
                    </a:lnTo>
                    <a:lnTo>
                      <a:pt x="105" y="32"/>
                    </a:lnTo>
                    <a:lnTo>
                      <a:pt x="96" y="36"/>
                    </a:lnTo>
                    <a:lnTo>
                      <a:pt x="83" y="38"/>
                    </a:lnTo>
                    <a:lnTo>
                      <a:pt x="73" y="41"/>
                    </a:lnTo>
                    <a:lnTo>
                      <a:pt x="61" y="44"/>
                    </a:lnTo>
                    <a:lnTo>
                      <a:pt x="51" y="46"/>
                    </a:lnTo>
                    <a:lnTo>
                      <a:pt x="39" y="49"/>
                    </a:lnTo>
                    <a:lnTo>
                      <a:pt x="29" y="52"/>
                    </a:lnTo>
                    <a:lnTo>
                      <a:pt x="20" y="54"/>
                    </a:lnTo>
                    <a:lnTo>
                      <a:pt x="0" y="45"/>
                    </a:lnTo>
                    <a:lnTo>
                      <a:pt x="17" y="38"/>
                    </a:lnTo>
                    <a:lnTo>
                      <a:pt x="37" y="30"/>
                    </a:lnTo>
                    <a:lnTo>
                      <a:pt x="56" y="23"/>
                    </a:lnTo>
                    <a:lnTo>
                      <a:pt x="76" y="17"/>
                    </a:lnTo>
                    <a:lnTo>
                      <a:pt x="98" y="12"/>
                    </a:lnTo>
                    <a:lnTo>
                      <a:pt x="120" y="7"/>
                    </a:lnTo>
                    <a:lnTo>
                      <a:pt x="145" y="4"/>
                    </a:lnTo>
                    <a:lnTo>
                      <a:pt x="169" y="1"/>
                    </a:lnTo>
                    <a:lnTo>
                      <a:pt x="194" y="0"/>
                    </a:lnTo>
                    <a:lnTo>
                      <a:pt x="221" y="0"/>
                    </a:lnTo>
                    <a:lnTo>
                      <a:pt x="221" y="0"/>
                    </a:lnTo>
                    <a:close/>
                  </a:path>
                </a:pathLst>
              </a:custGeom>
              <a:solidFill>
                <a:srgbClr val="D18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2707" name="Freeform 67"/>
              <p:cNvSpPr>
                <a:spLocks/>
              </p:cNvSpPr>
              <p:nvPr/>
            </p:nvSpPr>
            <p:spPr bwMode="auto">
              <a:xfrm>
                <a:off x="3464" y="3999"/>
                <a:ext cx="934" cy="217"/>
              </a:xfrm>
              <a:custGeom>
                <a:avLst/>
                <a:gdLst>
                  <a:gd name="T0" fmla="*/ 220 w 934"/>
                  <a:gd name="T1" fmla="*/ 161 h 217"/>
                  <a:gd name="T2" fmla="*/ 291 w 934"/>
                  <a:gd name="T3" fmla="*/ 169 h 217"/>
                  <a:gd name="T4" fmla="*/ 362 w 934"/>
                  <a:gd name="T5" fmla="*/ 177 h 217"/>
                  <a:gd name="T6" fmla="*/ 438 w 934"/>
                  <a:gd name="T7" fmla="*/ 185 h 217"/>
                  <a:gd name="T8" fmla="*/ 514 w 934"/>
                  <a:gd name="T9" fmla="*/ 191 h 217"/>
                  <a:gd name="T10" fmla="*/ 590 w 934"/>
                  <a:gd name="T11" fmla="*/ 195 h 217"/>
                  <a:gd name="T12" fmla="*/ 666 w 934"/>
                  <a:gd name="T13" fmla="*/ 196 h 217"/>
                  <a:gd name="T14" fmla="*/ 737 w 934"/>
                  <a:gd name="T15" fmla="*/ 191 h 217"/>
                  <a:gd name="T16" fmla="*/ 808 w 934"/>
                  <a:gd name="T17" fmla="*/ 182 h 217"/>
                  <a:gd name="T18" fmla="*/ 875 w 934"/>
                  <a:gd name="T19" fmla="*/ 167 h 217"/>
                  <a:gd name="T20" fmla="*/ 934 w 934"/>
                  <a:gd name="T21" fmla="*/ 144 h 217"/>
                  <a:gd name="T22" fmla="*/ 929 w 934"/>
                  <a:gd name="T23" fmla="*/ 160 h 217"/>
                  <a:gd name="T24" fmla="*/ 916 w 934"/>
                  <a:gd name="T25" fmla="*/ 174 h 217"/>
                  <a:gd name="T26" fmla="*/ 894 w 934"/>
                  <a:gd name="T27" fmla="*/ 183 h 217"/>
                  <a:gd name="T28" fmla="*/ 867 w 934"/>
                  <a:gd name="T29" fmla="*/ 190 h 217"/>
                  <a:gd name="T30" fmla="*/ 835 w 934"/>
                  <a:gd name="T31" fmla="*/ 196 h 217"/>
                  <a:gd name="T32" fmla="*/ 799 w 934"/>
                  <a:gd name="T33" fmla="*/ 200 h 217"/>
                  <a:gd name="T34" fmla="*/ 764 w 934"/>
                  <a:gd name="T35" fmla="*/ 204 h 217"/>
                  <a:gd name="T36" fmla="*/ 728 w 934"/>
                  <a:gd name="T37" fmla="*/ 207 h 217"/>
                  <a:gd name="T38" fmla="*/ 693 w 934"/>
                  <a:gd name="T39" fmla="*/ 211 h 217"/>
                  <a:gd name="T40" fmla="*/ 661 w 934"/>
                  <a:gd name="T41" fmla="*/ 215 h 217"/>
                  <a:gd name="T42" fmla="*/ 598 w 934"/>
                  <a:gd name="T43" fmla="*/ 216 h 217"/>
                  <a:gd name="T44" fmla="*/ 534 w 934"/>
                  <a:gd name="T45" fmla="*/ 217 h 217"/>
                  <a:gd name="T46" fmla="*/ 473 w 934"/>
                  <a:gd name="T47" fmla="*/ 216 h 217"/>
                  <a:gd name="T48" fmla="*/ 411 w 934"/>
                  <a:gd name="T49" fmla="*/ 214 h 217"/>
                  <a:gd name="T50" fmla="*/ 350 w 934"/>
                  <a:gd name="T51" fmla="*/ 209 h 217"/>
                  <a:gd name="T52" fmla="*/ 291 w 934"/>
                  <a:gd name="T53" fmla="*/ 203 h 217"/>
                  <a:gd name="T54" fmla="*/ 232 w 934"/>
                  <a:gd name="T55" fmla="*/ 193 h 217"/>
                  <a:gd name="T56" fmla="*/ 176 w 934"/>
                  <a:gd name="T57" fmla="*/ 180 h 217"/>
                  <a:gd name="T58" fmla="*/ 122 w 934"/>
                  <a:gd name="T59" fmla="*/ 163 h 217"/>
                  <a:gd name="T60" fmla="*/ 71 w 934"/>
                  <a:gd name="T61" fmla="*/ 141 h 217"/>
                  <a:gd name="T62" fmla="*/ 71 w 934"/>
                  <a:gd name="T63" fmla="*/ 126 h 217"/>
                  <a:gd name="T64" fmla="*/ 68 w 934"/>
                  <a:gd name="T65" fmla="*/ 111 h 217"/>
                  <a:gd name="T66" fmla="*/ 63 w 934"/>
                  <a:gd name="T67" fmla="*/ 96 h 217"/>
                  <a:gd name="T68" fmla="*/ 58 w 934"/>
                  <a:gd name="T69" fmla="*/ 83 h 217"/>
                  <a:gd name="T70" fmla="*/ 51 w 934"/>
                  <a:gd name="T71" fmla="*/ 69 h 217"/>
                  <a:gd name="T72" fmla="*/ 41 w 934"/>
                  <a:gd name="T73" fmla="*/ 55 h 217"/>
                  <a:gd name="T74" fmla="*/ 32 w 934"/>
                  <a:gd name="T75" fmla="*/ 41 h 217"/>
                  <a:gd name="T76" fmla="*/ 22 w 934"/>
                  <a:gd name="T77" fmla="*/ 28 h 217"/>
                  <a:gd name="T78" fmla="*/ 12 w 934"/>
                  <a:gd name="T79" fmla="*/ 14 h 217"/>
                  <a:gd name="T80" fmla="*/ 0 w 934"/>
                  <a:gd name="T81" fmla="*/ 0 h 217"/>
                  <a:gd name="T82" fmla="*/ 36 w 934"/>
                  <a:gd name="T83" fmla="*/ 12 h 217"/>
                  <a:gd name="T84" fmla="*/ 61 w 934"/>
                  <a:gd name="T85" fmla="*/ 27 h 217"/>
                  <a:gd name="T86" fmla="*/ 76 w 934"/>
                  <a:gd name="T87" fmla="*/ 44 h 217"/>
                  <a:gd name="T88" fmla="*/ 88 w 934"/>
                  <a:gd name="T89" fmla="*/ 63 h 217"/>
                  <a:gd name="T90" fmla="*/ 95 w 934"/>
                  <a:gd name="T91" fmla="*/ 83 h 217"/>
                  <a:gd name="T92" fmla="*/ 105 w 934"/>
                  <a:gd name="T93" fmla="*/ 102 h 217"/>
                  <a:gd name="T94" fmla="*/ 120 w 934"/>
                  <a:gd name="T95" fmla="*/ 121 h 217"/>
                  <a:gd name="T96" fmla="*/ 142 w 934"/>
                  <a:gd name="T97" fmla="*/ 139 h 217"/>
                  <a:gd name="T98" fmla="*/ 176 w 934"/>
                  <a:gd name="T99" fmla="*/ 152 h 217"/>
                  <a:gd name="T100" fmla="*/ 220 w 934"/>
                  <a:gd name="T101" fmla="*/ 161 h 217"/>
                  <a:gd name="T102" fmla="*/ 220 w 934"/>
                  <a:gd name="T103" fmla="*/ 161 h 2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934" h="217">
                    <a:moveTo>
                      <a:pt x="220" y="161"/>
                    </a:moveTo>
                    <a:lnTo>
                      <a:pt x="291" y="169"/>
                    </a:lnTo>
                    <a:lnTo>
                      <a:pt x="362" y="177"/>
                    </a:lnTo>
                    <a:lnTo>
                      <a:pt x="438" y="185"/>
                    </a:lnTo>
                    <a:lnTo>
                      <a:pt x="514" y="191"/>
                    </a:lnTo>
                    <a:lnTo>
                      <a:pt x="590" y="195"/>
                    </a:lnTo>
                    <a:lnTo>
                      <a:pt x="666" y="196"/>
                    </a:lnTo>
                    <a:lnTo>
                      <a:pt x="737" y="191"/>
                    </a:lnTo>
                    <a:lnTo>
                      <a:pt x="808" y="182"/>
                    </a:lnTo>
                    <a:lnTo>
                      <a:pt x="875" y="167"/>
                    </a:lnTo>
                    <a:lnTo>
                      <a:pt x="934" y="144"/>
                    </a:lnTo>
                    <a:lnTo>
                      <a:pt x="929" y="160"/>
                    </a:lnTo>
                    <a:lnTo>
                      <a:pt x="916" y="174"/>
                    </a:lnTo>
                    <a:lnTo>
                      <a:pt x="894" y="183"/>
                    </a:lnTo>
                    <a:lnTo>
                      <a:pt x="867" y="190"/>
                    </a:lnTo>
                    <a:lnTo>
                      <a:pt x="835" y="196"/>
                    </a:lnTo>
                    <a:lnTo>
                      <a:pt x="799" y="200"/>
                    </a:lnTo>
                    <a:lnTo>
                      <a:pt x="764" y="204"/>
                    </a:lnTo>
                    <a:lnTo>
                      <a:pt x="728" y="207"/>
                    </a:lnTo>
                    <a:lnTo>
                      <a:pt x="693" y="211"/>
                    </a:lnTo>
                    <a:lnTo>
                      <a:pt x="661" y="215"/>
                    </a:lnTo>
                    <a:lnTo>
                      <a:pt x="598" y="216"/>
                    </a:lnTo>
                    <a:lnTo>
                      <a:pt x="534" y="217"/>
                    </a:lnTo>
                    <a:lnTo>
                      <a:pt x="473" y="216"/>
                    </a:lnTo>
                    <a:lnTo>
                      <a:pt x="411" y="214"/>
                    </a:lnTo>
                    <a:lnTo>
                      <a:pt x="350" y="209"/>
                    </a:lnTo>
                    <a:lnTo>
                      <a:pt x="291" y="203"/>
                    </a:lnTo>
                    <a:lnTo>
                      <a:pt x="232" y="193"/>
                    </a:lnTo>
                    <a:lnTo>
                      <a:pt x="176" y="180"/>
                    </a:lnTo>
                    <a:lnTo>
                      <a:pt x="122" y="163"/>
                    </a:lnTo>
                    <a:lnTo>
                      <a:pt x="71" y="141"/>
                    </a:lnTo>
                    <a:lnTo>
                      <a:pt x="71" y="126"/>
                    </a:lnTo>
                    <a:lnTo>
                      <a:pt x="68" y="111"/>
                    </a:lnTo>
                    <a:lnTo>
                      <a:pt x="63" y="96"/>
                    </a:lnTo>
                    <a:lnTo>
                      <a:pt x="58" y="83"/>
                    </a:lnTo>
                    <a:lnTo>
                      <a:pt x="51" y="69"/>
                    </a:lnTo>
                    <a:lnTo>
                      <a:pt x="41" y="55"/>
                    </a:lnTo>
                    <a:lnTo>
                      <a:pt x="32" y="41"/>
                    </a:lnTo>
                    <a:lnTo>
                      <a:pt x="22" y="28"/>
                    </a:lnTo>
                    <a:lnTo>
                      <a:pt x="12" y="14"/>
                    </a:lnTo>
                    <a:lnTo>
                      <a:pt x="0" y="0"/>
                    </a:lnTo>
                    <a:lnTo>
                      <a:pt x="36" y="12"/>
                    </a:lnTo>
                    <a:lnTo>
                      <a:pt x="61" y="27"/>
                    </a:lnTo>
                    <a:lnTo>
                      <a:pt x="76" y="44"/>
                    </a:lnTo>
                    <a:lnTo>
                      <a:pt x="88" y="63"/>
                    </a:lnTo>
                    <a:lnTo>
                      <a:pt x="95" y="83"/>
                    </a:lnTo>
                    <a:lnTo>
                      <a:pt x="105" y="102"/>
                    </a:lnTo>
                    <a:lnTo>
                      <a:pt x="120" y="121"/>
                    </a:lnTo>
                    <a:lnTo>
                      <a:pt x="142" y="139"/>
                    </a:lnTo>
                    <a:lnTo>
                      <a:pt x="176" y="152"/>
                    </a:lnTo>
                    <a:lnTo>
                      <a:pt x="220" y="161"/>
                    </a:lnTo>
                    <a:lnTo>
                      <a:pt x="220" y="161"/>
                    </a:lnTo>
                    <a:close/>
                  </a:path>
                </a:pathLst>
              </a:custGeom>
              <a:solidFill>
                <a:srgbClr val="D18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2708" name="Freeform 68"/>
              <p:cNvSpPr>
                <a:spLocks/>
              </p:cNvSpPr>
              <p:nvPr/>
            </p:nvSpPr>
            <p:spPr bwMode="auto">
              <a:xfrm>
                <a:off x="2140" y="3743"/>
                <a:ext cx="101" cy="121"/>
              </a:xfrm>
              <a:custGeom>
                <a:avLst/>
                <a:gdLst>
                  <a:gd name="T0" fmla="*/ 81 w 101"/>
                  <a:gd name="T1" fmla="*/ 103 h 121"/>
                  <a:gd name="T2" fmla="*/ 44 w 101"/>
                  <a:gd name="T3" fmla="*/ 121 h 121"/>
                  <a:gd name="T4" fmla="*/ 39 w 101"/>
                  <a:gd name="T5" fmla="*/ 110 h 121"/>
                  <a:gd name="T6" fmla="*/ 34 w 101"/>
                  <a:gd name="T7" fmla="*/ 100 h 121"/>
                  <a:gd name="T8" fmla="*/ 29 w 101"/>
                  <a:gd name="T9" fmla="*/ 88 h 121"/>
                  <a:gd name="T10" fmla="*/ 25 w 101"/>
                  <a:gd name="T11" fmla="*/ 77 h 121"/>
                  <a:gd name="T12" fmla="*/ 20 w 101"/>
                  <a:gd name="T13" fmla="*/ 67 h 121"/>
                  <a:gd name="T14" fmla="*/ 15 w 101"/>
                  <a:gd name="T15" fmla="*/ 55 h 121"/>
                  <a:gd name="T16" fmla="*/ 10 w 101"/>
                  <a:gd name="T17" fmla="*/ 44 h 121"/>
                  <a:gd name="T18" fmla="*/ 5 w 101"/>
                  <a:gd name="T19" fmla="*/ 32 h 121"/>
                  <a:gd name="T20" fmla="*/ 3 w 101"/>
                  <a:gd name="T21" fmla="*/ 20 h 121"/>
                  <a:gd name="T22" fmla="*/ 0 w 101"/>
                  <a:gd name="T23" fmla="*/ 6 h 121"/>
                  <a:gd name="T24" fmla="*/ 47 w 101"/>
                  <a:gd name="T25" fmla="*/ 0 h 121"/>
                  <a:gd name="T26" fmla="*/ 76 w 101"/>
                  <a:gd name="T27" fmla="*/ 0 h 121"/>
                  <a:gd name="T28" fmla="*/ 93 w 101"/>
                  <a:gd name="T29" fmla="*/ 6 h 121"/>
                  <a:gd name="T30" fmla="*/ 101 w 101"/>
                  <a:gd name="T31" fmla="*/ 16 h 121"/>
                  <a:gd name="T32" fmla="*/ 101 w 101"/>
                  <a:gd name="T33" fmla="*/ 30 h 121"/>
                  <a:gd name="T34" fmla="*/ 93 w 101"/>
                  <a:gd name="T35" fmla="*/ 46 h 121"/>
                  <a:gd name="T36" fmla="*/ 86 w 101"/>
                  <a:gd name="T37" fmla="*/ 62 h 121"/>
                  <a:gd name="T38" fmla="*/ 81 w 101"/>
                  <a:gd name="T39" fmla="*/ 78 h 121"/>
                  <a:gd name="T40" fmla="*/ 79 w 101"/>
                  <a:gd name="T41" fmla="*/ 93 h 121"/>
                  <a:gd name="T42" fmla="*/ 81 w 101"/>
                  <a:gd name="T43" fmla="*/ 104 h 121"/>
                  <a:gd name="T44" fmla="*/ 81 w 101"/>
                  <a:gd name="T45" fmla="*/ 104 h 121"/>
                  <a:gd name="T46" fmla="*/ 81 w 101"/>
                  <a:gd name="T47" fmla="*/ 103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01" h="121">
                    <a:moveTo>
                      <a:pt x="81" y="103"/>
                    </a:moveTo>
                    <a:lnTo>
                      <a:pt x="44" y="121"/>
                    </a:lnTo>
                    <a:lnTo>
                      <a:pt x="39" y="110"/>
                    </a:lnTo>
                    <a:lnTo>
                      <a:pt x="34" y="100"/>
                    </a:lnTo>
                    <a:lnTo>
                      <a:pt x="29" y="88"/>
                    </a:lnTo>
                    <a:lnTo>
                      <a:pt x="25" y="77"/>
                    </a:lnTo>
                    <a:lnTo>
                      <a:pt x="20" y="67"/>
                    </a:lnTo>
                    <a:lnTo>
                      <a:pt x="15" y="55"/>
                    </a:lnTo>
                    <a:lnTo>
                      <a:pt x="10" y="44"/>
                    </a:lnTo>
                    <a:lnTo>
                      <a:pt x="5" y="32"/>
                    </a:lnTo>
                    <a:lnTo>
                      <a:pt x="3" y="20"/>
                    </a:lnTo>
                    <a:lnTo>
                      <a:pt x="0" y="6"/>
                    </a:lnTo>
                    <a:lnTo>
                      <a:pt x="47" y="0"/>
                    </a:lnTo>
                    <a:lnTo>
                      <a:pt x="76" y="0"/>
                    </a:lnTo>
                    <a:lnTo>
                      <a:pt x="93" y="6"/>
                    </a:lnTo>
                    <a:lnTo>
                      <a:pt x="101" y="16"/>
                    </a:lnTo>
                    <a:lnTo>
                      <a:pt x="101" y="30"/>
                    </a:lnTo>
                    <a:lnTo>
                      <a:pt x="93" y="46"/>
                    </a:lnTo>
                    <a:lnTo>
                      <a:pt x="86" y="62"/>
                    </a:lnTo>
                    <a:lnTo>
                      <a:pt x="81" y="78"/>
                    </a:lnTo>
                    <a:lnTo>
                      <a:pt x="79" y="93"/>
                    </a:lnTo>
                    <a:lnTo>
                      <a:pt x="81" y="104"/>
                    </a:lnTo>
                    <a:lnTo>
                      <a:pt x="81" y="104"/>
                    </a:lnTo>
                    <a:lnTo>
                      <a:pt x="81" y="103"/>
                    </a:lnTo>
                    <a:close/>
                  </a:path>
                </a:pathLst>
              </a:custGeom>
              <a:solidFill>
                <a:srgbClr val="FF00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2709" name="Freeform 69"/>
              <p:cNvSpPr>
                <a:spLocks/>
              </p:cNvSpPr>
              <p:nvPr/>
            </p:nvSpPr>
            <p:spPr bwMode="auto">
              <a:xfrm>
                <a:off x="2258" y="3747"/>
                <a:ext cx="122" cy="132"/>
              </a:xfrm>
              <a:custGeom>
                <a:avLst/>
                <a:gdLst>
                  <a:gd name="T0" fmla="*/ 122 w 122"/>
                  <a:gd name="T1" fmla="*/ 2 h 132"/>
                  <a:gd name="T2" fmla="*/ 103 w 122"/>
                  <a:gd name="T3" fmla="*/ 132 h 132"/>
                  <a:gd name="T4" fmla="*/ 56 w 122"/>
                  <a:gd name="T5" fmla="*/ 131 h 132"/>
                  <a:gd name="T6" fmla="*/ 24 w 122"/>
                  <a:gd name="T7" fmla="*/ 125 h 132"/>
                  <a:gd name="T8" fmla="*/ 7 w 122"/>
                  <a:gd name="T9" fmla="*/ 115 h 132"/>
                  <a:gd name="T10" fmla="*/ 0 w 122"/>
                  <a:gd name="T11" fmla="*/ 103 h 132"/>
                  <a:gd name="T12" fmla="*/ 2 w 122"/>
                  <a:gd name="T13" fmla="*/ 87 h 132"/>
                  <a:gd name="T14" fmla="*/ 10 w 122"/>
                  <a:gd name="T15" fmla="*/ 71 h 132"/>
                  <a:gd name="T16" fmla="*/ 17 w 122"/>
                  <a:gd name="T17" fmla="*/ 52 h 132"/>
                  <a:gd name="T18" fmla="*/ 24 w 122"/>
                  <a:gd name="T19" fmla="*/ 35 h 132"/>
                  <a:gd name="T20" fmla="*/ 27 w 122"/>
                  <a:gd name="T21" fmla="*/ 18 h 132"/>
                  <a:gd name="T22" fmla="*/ 22 w 122"/>
                  <a:gd name="T23" fmla="*/ 2 h 132"/>
                  <a:gd name="T24" fmla="*/ 34 w 122"/>
                  <a:gd name="T25" fmla="*/ 3 h 132"/>
                  <a:gd name="T26" fmla="*/ 46 w 122"/>
                  <a:gd name="T27" fmla="*/ 3 h 132"/>
                  <a:gd name="T28" fmla="*/ 56 w 122"/>
                  <a:gd name="T29" fmla="*/ 2 h 132"/>
                  <a:gd name="T30" fmla="*/ 63 w 122"/>
                  <a:gd name="T31" fmla="*/ 2 h 132"/>
                  <a:gd name="T32" fmla="*/ 73 w 122"/>
                  <a:gd name="T33" fmla="*/ 1 h 132"/>
                  <a:gd name="T34" fmla="*/ 83 w 122"/>
                  <a:gd name="T35" fmla="*/ 0 h 132"/>
                  <a:gd name="T36" fmla="*/ 93 w 122"/>
                  <a:gd name="T37" fmla="*/ 0 h 132"/>
                  <a:gd name="T38" fmla="*/ 103 w 122"/>
                  <a:gd name="T39" fmla="*/ 0 h 132"/>
                  <a:gd name="T40" fmla="*/ 112 w 122"/>
                  <a:gd name="T41" fmla="*/ 1 h 132"/>
                  <a:gd name="T42" fmla="*/ 122 w 122"/>
                  <a:gd name="T43" fmla="*/ 2 h 132"/>
                  <a:gd name="T44" fmla="*/ 122 w 122"/>
                  <a:gd name="T45" fmla="*/ 2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22" h="132">
                    <a:moveTo>
                      <a:pt x="122" y="2"/>
                    </a:moveTo>
                    <a:lnTo>
                      <a:pt x="103" y="132"/>
                    </a:lnTo>
                    <a:lnTo>
                      <a:pt x="56" y="131"/>
                    </a:lnTo>
                    <a:lnTo>
                      <a:pt x="24" y="125"/>
                    </a:lnTo>
                    <a:lnTo>
                      <a:pt x="7" y="115"/>
                    </a:lnTo>
                    <a:lnTo>
                      <a:pt x="0" y="103"/>
                    </a:lnTo>
                    <a:lnTo>
                      <a:pt x="2" y="87"/>
                    </a:lnTo>
                    <a:lnTo>
                      <a:pt x="10" y="71"/>
                    </a:lnTo>
                    <a:lnTo>
                      <a:pt x="17" y="52"/>
                    </a:lnTo>
                    <a:lnTo>
                      <a:pt x="24" y="35"/>
                    </a:lnTo>
                    <a:lnTo>
                      <a:pt x="27" y="18"/>
                    </a:lnTo>
                    <a:lnTo>
                      <a:pt x="22" y="2"/>
                    </a:lnTo>
                    <a:lnTo>
                      <a:pt x="34" y="3"/>
                    </a:lnTo>
                    <a:lnTo>
                      <a:pt x="46" y="3"/>
                    </a:lnTo>
                    <a:lnTo>
                      <a:pt x="56" y="2"/>
                    </a:lnTo>
                    <a:lnTo>
                      <a:pt x="63" y="2"/>
                    </a:lnTo>
                    <a:lnTo>
                      <a:pt x="73" y="1"/>
                    </a:lnTo>
                    <a:lnTo>
                      <a:pt x="83" y="0"/>
                    </a:lnTo>
                    <a:lnTo>
                      <a:pt x="93" y="0"/>
                    </a:lnTo>
                    <a:lnTo>
                      <a:pt x="103" y="0"/>
                    </a:lnTo>
                    <a:lnTo>
                      <a:pt x="112" y="1"/>
                    </a:lnTo>
                    <a:lnTo>
                      <a:pt x="122" y="2"/>
                    </a:lnTo>
                    <a:lnTo>
                      <a:pt x="122" y="2"/>
                    </a:lnTo>
                    <a:close/>
                  </a:path>
                </a:pathLst>
              </a:custGeom>
              <a:solidFill>
                <a:srgbClr val="B3D9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2710" name="Freeform 70"/>
              <p:cNvSpPr>
                <a:spLocks/>
              </p:cNvSpPr>
              <p:nvPr/>
            </p:nvSpPr>
            <p:spPr bwMode="auto">
              <a:xfrm>
                <a:off x="2405" y="3749"/>
                <a:ext cx="88" cy="185"/>
              </a:xfrm>
              <a:custGeom>
                <a:avLst/>
                <a:gdLst>
                  <a:gd name="T0" fmla="*/ 88 w 88"/>
                  <a:gd name="T1" fmla="*/ 0 h 185"/>
                  <a:gd name="T2" fmla="*/ 88 w 88"/>
                  <a:gd name="T3" fmla="*/ 19 h 185"/>
                  <a:gd name="T4" fmla="*/ 88 w 88"/>
                  <a:gd name="T5" fmla="*/ 38 h 185"/>
                  <a:gd name="T6" fmla="*/ 86 w 88"/>
                  <a:gd name="T7" fmla="*/ 56 h 185"/>
                  <a:gd name="T8" fmla="*/ 86 w 88"/>
                  <a:gd name="T9" fmla="*/ 75 h 185"/>
                  <a:gd name="T10" fmla="*/ 86 w 88"/>
                  <a:gd name="T11" fmla="*/ 94 h 185"/>
                  <a:gd name="T12" fmla="*/ 83 w 88"/>
                  <a:gd name="T13" fmla="*/ 112 h 185"/>
                  <a:gd name="T14" fmla="*/ 81 w 88"/>
                  <a:gd name="T15" fmla="*/ 130 h 185"/>
                  <a:gd name="T16" fmla="*/ 76 w 88"/>
                  <a:gd name="T17" fmla="*/ 150 h 185"/>
                  <a:gd name="T18" fmla="*/ 71 w 88"/>
                  <a:gd name="T19" fmla="*/ 168 h 185"/>
                  <a:gd name="T20" fmla="*/ 64 w 88"/>
                  <a:gd name="T21" fmla="*/ 185 h 185"/>
                  <a:gd name="T22" fmla="*/ 34 w 88"/>
                  <a:gd name="T23" fmla="*/ 173 h 185"/>
                  <a:gd name="T24" fmla="*/ 14 w 88"/>
                  <a:gd name="T25" fmla="*/ 157 h 185"/>
                  <a:gd name="T26" fmla="*/ 2 w 88"/>
                  <a:gd name="T27" fmla="*/ 139 h 185"/>
                  <a:gd name="T28" fmla="*/ 0 w 88"/>
                  <a:gd name="T29" fmla="*/ 120 h 185"/>
                  <a:gd name="T30" fmla="*/ 2 w 88"/>
                  <a:gd name="T31" fmla="*/ 99 h 185"/>
                  <a:gd name="T32" fmla="*/ 7 w 88"/>
                  <a:gd name="T33" fmla="*/ 79 h 185"/>
                  <a:gd name="T34" fmla="*/ 12 w 88"/>
                  <a:gd name="T35" fmla="*/ 58 h 185"/>
                  <a:gd name="T36" fmla="*/ 17 w 88"/>
                  <a:gd name="T37" fmla="*/ 38 h 185"/>
                  <a:gd name="T38" fmla="*/ 22 w 88"/>
                  <a:gd name="T39" fmla="*/ 18 h 185"/>
                  <a:gd name="T40" fmla="*/ 19 w 88"/>
                  <a:gd name="T41" fmla="*/ 0 h 185"/>
                  <a:gd name="T42" fmla="*/ 88 w 88"/>
                  <a:gd name="T43" fmla="*/ 0 h 185"/>
                  <a:gd name="T44" fmla="*/ 88 w 88"/>
                  <a:gd name="T45" fmla="*/ 0 h 1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88" h="185">
                    <a:moveTo>
                      <a:pt x="88" y="0"/>
                    </a:moveTo>
                    <a:lnTo>
                      <a:pt x="88" y="19"/>
                    </a:lnTo>
                    <a:lnTo>
                      <a:pt x="88" y="38"/>
                    </a:lnTo>
                    <a:lnTo>
                      <a:pt x="86" y="56"/>
                    </a:lnTo>
                    <a:lnTo>
                      <a:pt x="86" y="75"/>
                    </a:lnTo>
                    <a:lnTo>
                      <a:pt x="86" y="94"/>
                    </a:lnTo>
                    <a:lnTo>
                      <a:pt x="83" y="112"/>
                    </a:lnTo>
                    <a:lnTo>
                      <a:pt x="81" y="130"/>
                    </a:lnTo>
                    <a:lnTo>
                      <a:pt x="76" y="150"/>
                    </a:lnTo>
                    <a:lnTo>
                      <a:pt x="71" y="168"/>
                    </a:lnTo>
                    <a:lnTo>
                      <a:pt x="64" y="185"/>
                    </a:lnTo>
                    <a:lnTo>
                      <a:pt x="34" y="173"/>
                    </a:lnTo>
                    <a:lnTo>
                      <a:pt x="14" y="157"/>
                    </a:lnTo>
                    <a:lnTo>
                      <a:pt x="2" y="139"/>
                    </a:lnTo>
                    <a:lnTo>
                      <a:pt x="0" y="120"/>
                    </a:lnTo>
                    <a:lnTo>
                      <a:pt x="2" y="99"/>
                    </a:lnTo>
                    <a:lnTo>
                      <a:pt x="7" y="79"/>
                    </a:lnTo>
                    <a:lnTo>
                      <a:pt x="12" y="58"/>
                    </a:lnTo>
                    <a:lnTo>
                      <a:pt x="17" y="38"/>
                    </a:lnTo>
                    <a:lnTo>
                      <a:pt x="22" y="18"/>
                    </a:lnTo>
                    <a:lnTo>
                      <a:pt x="19" y="0"/>
                    </a:lnTo>
                    <a:lnTo>
                      <a:pt x="88" y="0"/>
                    </a:lnTo>
                    <a:lnTo>
                      <a:pt x="88" y="0"/>
                    </a:lnTo>
                    <a:close/>
                  </a:path>
                </a:pathLst>
              </a:custGeom>
              <a:solidFill>
                <a:srgbClr val="FF00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2711" name="Freeform 71"/>
              <p:cNvSpPr>
                <a:spLocks/>
              </p:cNvSpPr>
              <p:nvPr/>
            </p:nvSpPr>
            <p:spPr bwMode="auto">
              <a:xfrm>
                <a:off x="2184" y="3977"/>
                <a:ext cx="275" cy="147"/>
              </a:xfrm>
              <a:custGeom>
                <a:avLst/>
                <a:gdLst>
                  <a:gd name="T0" fmla="*/ 265 w 275"/>
                  <a:gd name="T1" fmla="*/ 86 h 147"/>
                  <a:gd name="T2" fmla="*/ 262 w 275"/>
                  <a:gd name="T3" fmla="*/ 94 h 147"/>
                  <a:gd name="T4" fmla="*/ 262 w 275"/>
                  <a:gd name="T5" fmla="*/ 100 h 147"/>
                  <a:gd name="T6" fmla="*/ 265 w 275"/>
                  <a:gd name="T7" fmla="*/ 106 h 147"/>
                  <a:gd name="T8" fmla="*/ 270 w 275"/>
                  <a:gd name="T9" fmla="*/ 113 h 147"/>
                  <a:gd name="T10" fmla="*/ 272 w 275"/>
                  <a:gd name="T11" fmla="*/ 120 h 147"/>
                  <a:gd name="T12" fmla="*/ 275 w 275"/>
                  <a:gd name="T13" fmla="*/ 126 h 147"/>
                  <a:gd name="T14" fmla="*/ 275 w 275"/>
                  <a:gd name="T15" fmla="*/ 131 h 147"/>
                  <a:gd name="T16" fmla="*/ 272 w 275"/>
                  <a:gd name="T17" fmla="*/ 137 h 147"/>
                  <a:gd name="T18" fmla="*/ 267 w 275"/>
                  <a:gd name="T19" fmla="*/ 143 h 147"/>
                  <a:gd name="T20" fmla="*/ 258 w 275"/>
                  <a:gd name="T21" fmla="*/ 147 h 147"/>
                  <a:gd name="T22" fmla="*/ 240 w 275"/>
                  <a:gd name="T23" fmla="*/ 129 h 147"/>
                  <a:gd name="T24" fmla="*/ 216 w 275"/>
                  <a:gd name="T25" fmla="*/ 114 h 147"/>
                  <a:gd name="T26" fmla="*/ 184 w 275"/>
                  <a:gd name="T27" fmla="*/ 100 h 147"/>
                  <a:gd name="T28" fmla="*/ 150 w 275"/>
                  <a:gd name="T29" fmla="*/ 89 h 147"/>
                  <a:gd name="T30" fmla="*/ 113 w 275"/>
                  <a:gd name="T31" fmla="*/ 78 h 147"/>
                  <a:gd name="T32" fmla="*/ 79 w 275"/>
                  <a:gd name="T33" fmla="*/ 66 h 147"/>
                  <a:gd name="T34" fmla="*/ 47 w 275"/>
                  <a:gd name="T35" fmla="*/ 54 h 147"/>
                  <a:gd name="T36" fmla="*/ 22 w 275"/>
                  <a:gd name="T37" fmla="*/ 39 h 147"/>
                  <a:gd name="T38" fmla="*/ 8 w 275"/>
                  <a:gd name="T39" fmla="*/ 22 h 147"/>
                  <a:gd name="T40" fmla="*/ 0 w 275"/>
                  <a:gd name="T41" fmla="*/ 0 h 147"/>
                  <a:gd name="T42" fmla="*/ 35 w 275"/>
                  <a:gd name="T43" fmla="*/ 2 h 147"/>
                  <a:gd name="T44" fmla="*/ 69 w 275"/>
                  <a:gd name="T45" fmla="*/ 6 h 147"/>
                  <a:gd name="T46" fmla="*/ 101 w 275"/>
                  <a:gd name="T47" fmla="*/ 11 h 147"/>
                  <a:gd name="T48" fmla="*/ 130 w 275"/>
                  <a:gd name="T49" fmla="*/ 18 h 147"/>
                  <a:gd name="T50" fmla="*/ 160 w 275"/>
                  <a:gd name="T51" fmla="*/ 27 h 147"/>
                  <a:gd name="T52" fmla="*/ 184 w 275"/>
                  <a:gd name="T53" fmla="*/ 36 h 147"/>
                  <a:gd name="T54" fmla="*/ 209 w 275"/>
                  <a:gd name="T55" fmla="*/ 48 h 147"/>
                  <a:gd name="T56" fmla="*/ 231 w 275"/>
                  <a:gd name="T57" fmla="*/ 59 h 147"/>
                  <a:gd name="T58" fmla="*/ 250 w 275"/>
                  <a:gd name="T59" fmla="*/ 73 h 147"/>
                  <a:gd name="T60" fmla="*/ 265 w 275"/>
                  <a:gd name="T61" fmla="*/ 86 h 147"/>
                  <a:gd name="T62" fmla="*/ 265 w 275"/>
                  <a:gd name="T63" fmla="*/ 86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75" h="147">
                    <a:moveTo>
                      <a:pt x="265" y="86"/>
                    </a:moveTo>
                    <a:lnTo>
                      <a:pt x="262" y="94"/>
                    </a:lnTo>
                    <a:lnTo>
                      <a:pt x="262" y="100"/>
                    </a:lnTo>
                    <a:lnTo>
                      <a:pt x="265" y="106"/>
                    </a:lnTo>
                    <a:lnTo>
                      <a:pt x="270" y="113"/>
                    </a:lnTo>
                    <a:lnTo>
                      <a:pt x="272" y="120"/>
                    </a:lnTo>
                    <a:lnTo>
                      <a:pt x="275" y="126"/>
                    </a:lnTo>
                    <a:lnTo>
                      <a:pt x="275" y="131"/>
                    </a:lnTo>
                    <a:lnTo>
                      <a:pt x="272" y="137"/>
                    </a:lnTo>
                    <a:lnTo>
                      <a:pt x="267" y="143"/>
                    </a:lnTo>
                    <a:lnTo>
                      <a:pt x="258" y="147"/>
                    </a:lnTo>
                    <a:lnTo>
                      <a:pt x="240" y="129"/>
                    </a:lnTo>
                    <a:lnTo>
                      <a:pt x="216" y="114"/>
                    </a:lnTo>
                    <a:lnTo>
                      <a:pt x="184" y="100"/>
                    </a:lnTo>
                    <a:lnTo>
                      <a:pt x="150" y="89"/>
                    </a:lnTo>
                    <a:lnTo>
                      <a:pt x="113" y="78"/>
                    </a:lnTo>
                    <a:lnTo>
                      <a:pt x="79" y="66"/>
                    </a:lnTo>
                    <a:lnTo>
                      <a:pt x="47" y="54"/>
                    </a:lnTo>
                    <a:lnTo>
                      <a:pt x="22" y="39"/>
                    </a:lnTo>
                    <a:lnTo>
                      <a:pt x="8" y="22"/>
                    </a:lnTo>
                    <a:lnTo>
                      <a:pt x="0" y="0"/>
                    </a:lnTo>
                    <a:lnTo>
                      <a:pt x="35" y="2"/>
                    </a:lnTo>
                    <a:lnTo>
                      <a:pt x="69" y="6"/>
                    </a:lnTo>
                    <a:lnTo>
                      <a:pt x="101" y="11"/>
                    </a:lnTo>
                    <a:lnTo>
                      <a:pt x="130" y="18"/>
                    </a:lnTo>
                    <a:lnTo>
                      <a:pt x="160" y="27"/>
                    </a:lnTo>
                    <a:lnTo>
                      <a:pt x="184" y="36"/>
                    </a:lnTo>
                    <a:lnTo>
                      <a:pt x="209" y="48"/>
                    </a:lnTo>
                    <a:lnTo>
                      <a:pt x="231" y="59"/>
                    </a:lnTo>
                    <a:lnTo>
                      <a:pt x="250" y="73"/>
                    </a:lnTo>
                    <a:lnTo>
                      <a:pt x="265" y="86"/>
                    </a:lnTo>
                    <a:lnTo>
                      <a:pt x="265" y="86"/>
                    </a:lnTo>
                    <a:close/>
                  </a:path>
                </a:pathLst>
              </a:custGeom>
              <a:solidFill>
                <a:srgbClr val="00FF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2712" name="Freeform 72"/>
              <p:cNvSpPr>
                <a:spLocks/>
              </p:cNvSpPr>
              <p:nvPr/>
            </p:nvSpPr>
            <p:spPr bwMode="auto">
              <a:xfrm>
                <a:off x="1611" y="3893"/>
                <a:ext cx="272" cy="151"/>
              </a:xfrm>
              <a:custGeom>
                <a:avLst/>
                <a:gdLst>
                  <a:gd name="T0" fmla="*/ 272 w 272"/>
                  <a:gd name="T1" fmla="*/ 151 h 151"/>
                  <a:gd name="T2" fmla="*/ 0 w 272"/>
                  <a:gd name="T3" fmla="*/ 0 h 151"/>
                  <a:gd name="T4" fmla="*/ 272 w 272"/>
                  <a:gd name="T5" fmla="*/ 144 h 151"/>
                  <a:gd name="T6" fmla="*/ 272 w 272"/>
                  <a:gd name="T7" fmla="*/ 151 h 151"/>
                  <a:gd name="T8" fmla="*/ 272 w 272"/>
                  <a:gd name="T9" fmla="*/ 151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2" h="151">
                    <a:moveTo>
                      <a:pt x="272" y="151"/>
                    </a:moveTo>
                    <a:lnTo>
                      <a:pt x="0" y="0"/>
                    </a:lnTo>
                    <a:lnTo>
                      <a:pt x="272" y="144"/>
                    </a:lnTo>
                    <a:lnTo>
                      <a:pt x="272" y="151"/>
                    </a:lnTo>
                    <a:lnTo>
                      <a:pt x="272" y="151"/>
                    </a:lnTo>
                    <a:close/>
                  </a:path>
                </a:pathLst>
              </a:custGeom>
              <a:solidFill>
                <a:srgbClr val="0019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2713" name="Freeform 73"/>
              <p:cNvSpPr>
                <a:spLocks/>
              </p:cNvSpPr>
              <p:nvPr/>
            </p:nvSpPr>
            <p:spPr bwMode="auto">
              <a:xfrm>
                <a:off x="1824" y="4015"/>
                <a:ext cx="309" cy="109"/>
              </a:xfrm>
              <a:custGeom>
                <a:avLst/>
                <a:gdLst>
                  <a:gd name="T0" fmla="*/ 309 w 309"/>
                  <a:gd name="T1" fmla="*/ 25 h 109"/>
                  <a:gd name="T2" fmla="*/ 306 w 309"/>
                  <a:gd name="T3" fmla="*/ 37 h 109"/>
                  <a:gd name="T4" fmla="*/ 296 w 309"/>
                  <a:gd name="T5" fmla="*/ 46 h 109"/>
                  <a:gd name="T6" fmla="*/ 284 w 309"/>
                  <a:gd name="T7" fmla="*/ 54 h 109"/>
                  <a:gd name="T8" fmla="*/ 267 w 309"/>
                  <a:gd name="T9" fmla="*/ 62 h 109"/>
                  <a:gd name="T10" fmla="*/ 250 w 309"/>
                  <a:gd name="T11" fmla="*/ 68 h 109"/>
                  <a:gd name="T12" fmla="*/ 230 w 309"/>
                  <a:gd name="T13" fmla="*/ 75 h 109"/>
                  <a:gd name="T14" fmla="*/ 208 w 309"/>
                  <a:gd name="T15" fmla="*/ 80 h 109"/>
                  <a:gd name="T16" fmla="*/ 186 w 309"/>
                  <a:gd name="T17" fmla="*/ 85 h 109"/>
                  <a:gd name="T18" fmla="*/ 167 w 309"/>
                  <a:gd name="T19" fmla="*/ 91 h 109"/>
                  <a:gd name="T20" fmla="*/ 147 w 309"/>
                  <a:gd name="T21" fmla="*/ 96 h 109"/>
                  <a:gd name="T22" fmla="*/ 135 w 309"/>
                  <a:gd name="T23" fmla="*/ 99 h 109"/>
                  <a:gd name="T24" fmla="*/ 122 w 309"/>
                  <a:gd name="T25" fmla="*/ 102 h 109"/>
                  <a:gd name="T26" fmla="*/ 110 w 309"/>
                  <a:gd name="T27" fmla="*/ 103 h 109"/>
                  <a:gd name="T28" fmla="*/ 95 w 309"/>
                  <a:gd name="T29" fmla="*/ 105 h 109"/>
                  <a:gd name="T30" fmla="*/ 83 w 309"/>
                  <a:gd name="T31" fmla="*/ 107 h 109"/>
                  <a:gd name="T32" fmla="*/ 69 w 309"/>
                  <a:gd name="T33" fmla="*/ 108 h 109"/>
                  <a:gd name="T34" fmla="*/ 54 w 309"/>
                  <a:gd name="T35" fmla="*/ 108 h 109"/>
                  <a:gd name="T36" fmla="*/ 39 w 309"/>
                  <a:gd name="T37" fmla="*/ 109 h 109"/>
                  <a:gd name="T38" fmla="*/ 24 w 309"/>
                  <a:gd name="T39" fmla="*/ 109 h 109"/>
                  <a:gd name="T40" fmla="*/ 7 w 309"/>
                  <a:gd name="T41" fmla="*/ 108 h 109"/>
                  <a:gd name="T42" fmla="*/ 0 w 309"/>
                  <a:gd name="T43" fmla="*/ 93 h 109"/>
                  <a:gd name="T44" fmla="*/ 5 w 309"/>
                  <a:gd name="T45" fmla="*/ 81 h 109"/>
                  <a:gd name="T46" fmla="*/ 17 w 309"/>
                  <a:gd name="T47" fmla="*/ 71 h 109"/>
                  <a:gd name="T48" fmla="*/ 37 w 309"/>
                  <a:gd name="T49" fmla="*/ 63 h 109"/>
                  <a:gd name="T50" fmla="*/ 64 w 309"/>
                  <a:gd name="T51" fmla="*/ 56 h 109"/>
                  <a:gd name="T52" fmla="*/ 93 w 309"/>
                  <a:gd name="T53" fmla="*/ 51 h 109"/>
                  <a:gd name="T54" fmla="*/ 122 w 309"/>
                  <a:gd name="T55" fmla="*/ 45 h 109"/>
                  <a:gd name="T56" fmla="*/ 152 w 309"/>
                  <a:gd name="T57" fmla="*/ 39 h 109"/>
                  <a:gd name="T58" fmla="*/ 181 w 309"/>
                  <a:gd name="T59" fmla="*/ 33 h 109"/>
                  <a:gd name="T60" fmla="*/ 203 w 309"/>
                  <a:gd name="T61" fmla="*/ 25 h 109"/>
                  <a:gd name="T62" fmla="*/ 216 w 309"/>
                  <a:gd name="T63" fmla="*/ 21 h 109"/>
                  <a:gd name="T64" fmla="*/ 230 w 309"/>
                  <a:gd name="T65" fmla="*/ 16 h 109"/>
                  <a:gd name="T66" fmla="*/ 245 w 309"/>
                  <a:gd name="T67" fmla="*/ 11 h 109"/>
                  <a:gd name="T68" fmla="*/ 257 w 309"/>
                  <a:gd name="T69" fmla="*/ 6 h 109"/>
                  <a:gd name="T70" fmla="*/ 272 w 309"/>
                  <a:gd name="T71" fmla="*/ 3 h 109"/>
                  <a:gd name="T72" fmla="*/ 284 w 309"/>
                  <a:gd name="T73" fmla="*/ 0 h 109"/>
                  <a:gd name="T74" fmla="*/ 294 w 309"/>
                  <a:gd name="T75" fmla="*/ 1 h 109"/>
                  <a:gd name="T76" fmla="*/ 301 w 309"/>
                  <a:gd name="T77" fmla="*/ 6 h 109"/>
                  <a:gd name="T78" fmla="*/ 309 w 309"/>
                  <a:gd name="T79" fmla="*/ 14 h 109"/>
                  <a:gd name="T80" fmla="*/ 309 w 309"/>
                  <a:gd name="T81" fmla="*/ 25 h 109"/>
                  <a:gd name="T82" fmla="*/ 309 w 309"/>
                  <a:gd name="T83" fmla="*/ 25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309" h="109">
                    <a:moveTo>
                      <a:pt x="309" y="25"/>
                    </a:moveTo>
                    <a:lnTo>
                      <a:pt x="306" y="37"/>
                    </a:lnTo>
                    <a:lnTo>
                      <a:pt x="296" y="46"/>
                    </a:lnTo>
                    <a:lnTo>
                      <a:pt x="284" y="54"/>
                    </a:lnTo>
                    <a:lnTo>
                      <a:pt x="267" y="62"/>
                    </a:lnTo>
                    <a:lnTo>
                      <a:pt x="250" y="68"/>
                    </a:lnTo>
                    <a:lnTo>
                      <a:pt x="230" y="75"/>
                    </a:lnTo>
                    <a:lnTo>
                      <a:pt x="208" y="80"/>
                    </a:lnTo>
                    <a:lnTo>
                      <a:pt x="186" y="85"/>
                    </a:lnTo>
                    <a:lnTo>
                      <a:pt x="167" y="91"/>
                    </a:lnTo>
                    <a:lnTo>
                      <a:pt x="147" y="96"/>
                    </a:lnTo>
                    <a:lnTo>
                      <a:pt x="135" y="99"/>
                    </a:lnTo>
                    <a:lnTo>
                      <a:pt x="122" y="102"/>
                    </a:lnTo>
                    <a:lnTo>
                      <a:pt x="110" y="103"/>
                    </a:lnTo>
                    <a:lnTo>
                      <a:pt x="95" y="105"/>
                    </a:lnTo>
                    <a:lnTo>
                      <a:pt x="83" y="107"/>
                    </a:lnTo>
                    <a:lnTo>
                      <a:pt x="69" y="108"/>
                    </a:lnTo>
                    <a:lnTo>
                      <a:pt x="54" y="108"/>
                    </a:lnTo>
                    <a:lnTo>
                      <a:pt x="39" y="109"/>
                    </a:lnTo>
                    <a:lnTo>
                      <a:pt x="24" y="109"/>
                    </a:lnTo>
                    <a:lnTo>
                      <a:pt x="7" y="108"/>
                    </a:lnTo>
                    <a:lnTo>
                      <a:pt x="0" y="93"/>
                    </a:lnTo>
                    <a:lnTo>
                      <a:pt x="5" y="81"/>
                    </a:lnTo>
                    <a:lnTo>
                      <a:pt x="17" y="71"/>
                    </a:lnTo>
                    <a:lnTo>
                      <a:pt x="37" y="63"/>
                    </a:lnTo>
                    <a:lnTo>
                      <a:pt x="64" y="56"/>
                    </a:lnTo>
                    <a:lnTo>
                      <a:pt x="93" y="51"/>
                    </a:lnTo>
                    <a:lnTo>
                      <a:pt x="122" y="45"/>
                    </a:lnTo>
                    <a:lnTo>
                      <a:pt x="152" y="39"/>
                    </a:lnTo>
                    <a:lnTo>
                      <a:pt x="181" y="33"/>
                    </a:lnTo>
                    <a:lnTo>
                      <a:pt x="203" y="25"/>
                    </a:lnTo>
                    <a:lnTo>
                      <a:pt x="216" y="21"/>
                    </a:lnTo>
                    <a:lnTo>
                      <a:pt x="230" y="16"/>
                    </a:lnTo>
                    <a:lnTo>
                      <a:pt x="245" y="11"/>
                    </a:lnTo>
                    <a:lnTo>
                      <a:pt x="257" y="6"/>
                    </a:lnTo>
                    <a:lnTo>
                      <a:pt x="272" y="3"/>
                    </a:lnTo>
                    <a:lnTo>
                      <a:pt x="284" y="0"/>
                    </a:lnTo>
                    <a:lnTo>
                      <a:pt x="294" y="1"/>
                    </a:lnTo>
                    <a:lnTo>
                      <a:pt x="301" y="6"/>
                    </a:lnTo>
                    <a:lnTo>
                      <a:pt x="309" y="14"/>
                    </a:lnTo>
                    <a:lnTo>
                      <a:pt x="309" y="25"/>
                    </a:lnTo>
                    <a:lnTo>
                      <a:pt x="309" y="25"/>
                    </a:lnTo>
                    <a:close/>
                  </a:path>
                </a:pathLst>
              </a:custGeom>
              <a:solidFill>
                <a:srgbClr val="D18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2714" name="Freeform 74"/>
              <p:cNvSpPr>
                <a:spLocks/>
              </p:cNvSpPr>
              <p:nvPr/>
            </p:nvSpPr>
            <p:spPr bwMode="auto">
              <a:xfrm>
                <a:off x="1839" y="4058"/>
                <a:ext cx="451" cy="176"/>
              </a:xfrm>
              <a:custGeom>
                <a:avLst/>
                <a:gdLst>
                  <a:gd name="T0" fmla="*/ 345 w 451"/>
                  <a:gd name="T1" fmla="*/ 0 h 176"/>
                  <a:gd name="T2" fmla="*/ 355 w 451"/>
                  <a:gd name="T3" fmla="*/ 14 h 176"/>
                  <a:gd name="T4" fmla="*/ 367 w 451"/>
                  <a:gd name="T5" fmla="*/ 27 h 176"/>
                  <a:gd name="T6" fmla="*/ 384 w 451"/>
                  <a:gd name="T7" fmla="*/ 41 h 176"/>
                  <a:gd name="T8" fmla="*/ 404 w 451"/>
                  <a:gd name="T9" fmla="*/ 53 h 176"/>
                  <a:gd name="T10" fmla="*/ 421 w 451"/>
                  <a:gd name="T11" fmla="*/ 66 h 176"/>
                  <a:gd name="T12" fmla="*/ 436 w 451"/>
                  <a:gd name="T13" fmla="*/ 80 h 176"/>
                  <a:gd name="T14" fmla="*/ 446 w 451"/>
                  <a:gd name="T15" fmla="*/ 93 h 176"/>
                  <a:gd name="T16" fmla="*/ 451 w 451"/>
                  <a:gd name="T17" fmla="*/ 107 h 176"/>
                  <a:gd name="T18" fmla="*/ 443 w 451"/>
                  <a:gd name="T19" fmla="*/ 123 h 176"/>
                  <a:gd name="T20" fmla="*/ 426 w 451"/>
                  <a:gd name="T21" fmla="*/ 139 h 176"/>
                  <a:gd name="T22" fmla="*/ 409 w 451"/>
                  <a:gd name="T23" fmla="*/ 148 h 176"/>
                  <a:gd name="T24" fmla="*/ 389 w 451"/>
                  <a:gd name="T25" fmla="*/ 156 h 176"/>
                  <a:gd name="T26" fmla="*/ 370 w 451"/>
                  <a:gd name="T27" fmla="*/ 162 h 176"/>
                  <a:gd name="T28" fmla="*/ 348 w 451"/>
                  <a:gd name="T29" fmla="*/ 168 h 176"/>
                  <a:gd name="T30" fmla="*/ 328 w 451"/>
                  <a:gd name="T31" fmla="*/ 171 h 176"/>
                  <a:gd name="T32" fmla="*/ 306 w 451"/>
                  <a:gd name="T33" fmla="*/ 173 h 176"/>
                  <a:gd name="T34" fmla="*/ 284 w 451"/>
                  <a:gd name="T35" fmla="*/ 176 h 176"/>
                  <a:gd name="T36" fmla="*/ 262 w 451"/>
                  <a:gd name="T37" fmla="*/ 176 h 176"/>
                  <a:gd name="T38" fmla="*/ 240 w 451"/>
                  <a:gd name="T39" fmla="*/ 174 h 176"/>
                  <a:gd name="T40" fmla="*/ 220 w 451"/>
                  <a:gd name="T41" fmla="*/ 171 h 176"/>
                  <a:gd name="T42" fmla="*/ 196 w 451"/>
                  <a:gd name="T43" fmla="*/ 165 h 176"/>
                  <a:gd name="T44" fmla="*/ 171 w 451"/>
                  <a:gd name="T45" fmla="*/ 158 h 176"/>
                  <a:gd name="T46" fmla="*/ 147 w 451"/>
                  <a:gd name="T47" fmla="*/ 152 h 176"/>
                  <a:gd name="T48" fmla="*/ 122 w 451"/>
                  <a:gd name="T49" fmla="*/ 145 h 176"/>
                  <a:gd name="T50" fmla="*/ 98 w 451"/>
                  <a:gd name="T51" fmla="*/ 137 h 176"/>
                  <a:gd name="T52" fmla="*/ 76 w 451"/>
                  <a:gd name="T53" fmla="*/ 128 h 176"/>
                  <a:gd name="T54" fmla="*/ 54 w 451"/>
                  <a:gd name="T55" fmla="*/ 118 h 176"/>
                  <a:gd name="T56" fmla="*/ 34 w 451"/>
                  <a:gd name="T57" fmla="*/ 108 h 176"/>
                  <a:gd name="T58" fmla="*/ 17 w 451"/>
                  <a:gd name="T59" fmla="*/ 98 h 176"/>
                  <a:gd name="T60" fmla="*/ 0 w 451"/>
                  <a:gd name="T61" fmla="*/ 85 h 176"/>
                  <a:gd name="T62" fmla="*/ 41 w 451"/>
                  <a:gd name="T63" fmla="*/ 85 h 176"/>
                  <a:gd name="T64" fmla="*/ 80 w 451"/>
                  <a:gd name="T65" fmla="*/ 81 h 176"/>
                  <a:gd name="T66" fmla="*/ 120 w 451"/>
                  <a:gd name="T67" fmla="*/ 75 h 176"/>
                  <a:gd name="T68" fmla="*/ 154 w 451"/>
                  <a:gd name="T69" fmla="*/ 67 h 176"/>
                  <a:gd name="T70" fmla="*/ 191 w 451"/>
                  <a:gd name="T71" fmla="*/ 57 h 176"/>
                  <a:gd name="T72" fmla="*/ 223 w 451"/>
                  <a:gd name="T73" fmla="*/ 46 h 176"/>
                  <a:gd name="T74" fmla="*/ 257 w 451"/>
                  <a:gd name="T75" fmla="*/ 35 h 176"/>
                  <a:gd name="T76" fmla="*/ 286 w 451"/>
                  <a:gd name="T77" fmla="*/ 22 h 176"/>
                  <a:gd name="T78" fmla="*/ 318 w 451"/>
                  <a:gd name="T79" fmla="*/ 11 h 176"/>
                  <a:gd name="T80" fmla="*/ 345 w 451"/>
                  <a:gd name="T81" fmla="*/ 0 h 176"/>
                  <a:gd name="T82" fmla="*/ 345 w 451"/>
                  <a:gd name="T83" fmla="*/ 0 h 1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51" h="176">
                    <a:moveTo>
                      <a:pt x="345" y="0"/>
                    </a:moveTo>
                    <a:lnTo>
                      <a:pt x="355" y="14"/>
                    </a:lnTo>
                    <a:lnTo>
                      <a:pt x="367" y="27"/>
                    </a:lnTo>
                    <a:lnTo>
                      <a:pt x="384" y="41"/>
                    </a:lnTo>
                    <a:lnTo>
                      <a:pt x="404" y="53"/>
                    </a:lnTo>
                    <a:lnTo>
                      <a:pt x="421" y="66"/>
                    </a:lnTo>
                    <a:lnTo>
                      <a:pt x="436" y="80"/>
                    </a:lnTo>
                    <a:lnTo>
                      <a:pt x="446" y="93"/>
                    </a:lnTo>
                    <a:lnTo>
                      <a:pt x="451" y="107"/>
                    </a:lnTo>
                    <a:lnTo>
                      <a:pt x="443" y="123"/>
                    </a:lnTo>
                    <a:lnTo>
                      <a:pt x="426" y="139"/>
                    </a:lnTo>
                    <a:lnTo>
                      <a:pt x="409" y="148"/>
                    </a:lnTo>
                    <a:lnTo>
                      <a:pt x="389" y="156"/>
                    </a:lnTo>
                    <a:lnTo>
                      <a:pt x="370" y="162"/>
                    </a:lnTo>
                    <a:lnTo>
                      <a:pt x="348" y="168"/>
                    </a:lnTo>
                    <a:lnTo>
                      <a:pt x="328" y="171"/>
                    </a:lnTo>
                    <a:lnTo>
                      <a:pt x="306" y="173"/>
                    </a:lnTo>
                    <a:lnTo>
                      <a:pt x="284" y="176"/>
                    </a:lnTo>
                    <a:lnTo>
                      <a:pt x="262" y="176"/>
                    </a:lnTo>
                    <a:lnTo>
                      <a:pt x="240" y="174"/>
                    </a:lnTo>
                    <a:lnTo>
                      <a:pt x="220" y="171"/>
                    </a:lnTo>
                    <a:lnTo>
                      <a:pt x="196" y="165"/>
                    </a:lnTo>
                    <a:lnTo>
                      <a:pt x="171" y="158"/>
                    </a:lnTo>
                    <a:lnTo>
                      <a:pt x="147" y="152"/>
                    </a:lnTo>
                    <a:lnTo>
                      <a:pt x="122" y="145"/>
                    </a:lnTo>
                    <a:lnTo>
                      <a:pt x="98" y="137"/>
                    </a:lnTo>
                    <a:lnTo>
                      <a:pt x="76" y="128"/>
                    </a:lnTo>
                    <a:lnTo>
                      <a:pt x="54" y="118"/>
                    </a:lnTo>
                    <a:lnTo>
                      <a:pt x="34" y="108"/>
                    </a:lnTo>
                    <a:lnTo>
                      <a:pt x="17" y="98"/>
                    </a:lnTo>
                    <a:lnTo>
                      <a:pt x="0" y="85"/>
                    </a:lnTo>
                    <a:lnTo>
                      <a:pt x="41" y="85"/>
                    </a:lnTo>
                    <a:lnTo>
                      <a:pt x="80" y="81"/>
                    </a:lnTo>
                    <a:lnTo>
                      <a:pt x="120" y="75"/>
                    </a:lnTo>
                    <a:lnTo>
                      <a:pt x="154" y="67"/>
                    </a:lnTo>
                    <a:lnTo>
                      <a:pt x="191" y="57"/>
                    </a:lnTo>
                    <a:lnTo>
                      <a:pt x="223" y="46"/>
                    </a:lnTo>
                    <a:lnTo>
                      <a:pt x="257" y="35"/>
                    </a:lnTo>
                    <a:lnTo>
                      <a:pt x="286" y="22"/>
                    </a:lnTo>
                    <a:lnTo>
                      <a:pt x="318" y="11"/>
                    </a:lnTo>
                    <a:lnTo>
                      <a:pt x="345" y="0"/>
                    </a:lnTo>
                    <a:lnTo>
                      <a:pt x="345" y="0"/>
                    </a:lnTo>
                    <a:close/>
                  </a:path>
                </a:pathLst>
              </a:custGeom>
              <a:solidFill>
                <a:srgbClr val="B34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12715" name="Group 75"/>
              <p:cNvGrpSpPr>
                <a:grpSpLocks/>
              </p:cNvGrpSpPr>
              <p:nvPr/>
            </p:nvGrpSpPr>
            <p:grpSpPr bwMode="auto">
              <a:xfrm rot="-665025">
                <a:off x="1241" y="3611"/>
                <a:ext cx="1166" cy="666"/>
                <a:chOff x="1226" y="3481"/>
                <a:chExt cx="1166" cy="666"/>
              </a:xfrm>
            </p:grpSpPr>
            <p:sp>
              <p:nvSpPr>
                <p:cNvPr id="112716" name="Freeform 76"/>
                <p:cNvSpPr>
                  <a:spLocks/>
                </p:cNvSpPr>
                <p:nvPr/>
              </p:nvSpPr>
              <p:spPr bwMode="auto">
                <a:xfrm>
                  <a:off x="1439" y="3481"/>
                  <a:ext cx="892" cy="666"/>
                </a:xfrm>
                <a:custGeom>
                  <a:avLst/>
                  <a:gdLst>
                    <a:gd name="T0" fmla="*/ 620 w 892"/>
                    <a:gd name="T1" fmla="*/ 342 h 666"/>
                    <a:gd name="T2" fmla="*/ 622 w 892"/>
                    <a:gd name="T3" fmla="*/ 394 h 666"/>
                    <a:gd name="T4" fmla="*/ 637 w 892"/>
                    <a:gd name="T5" fmla="*/ 448 h 666"/>
                    <a:gd name="T6" fmla="*/ 676 w 892"/>
                    <a:gd name="T7" fmla="*/ 496 h 666"/>
                    <a:gd name="T8" fmla="*/ 755 w 892"/>
                    <a:gd name="T9" fmla="*/ 534 h 666"/>
                    <a:gd name="T10" fmla="*/ 828 w 892"/>
                    <a:gd name="T11" fmla="*/ 557 h 666"/>
                    <a:gd name="T12" fmla="*/ 858 w 892"/>
                    <a:gd name="T13" fmla="*/ 578 h 666"/>
                    <a:gd name="T14" fmla="*/ 882 w 892"/>
                    <a:gd name="T15" fmla="*/ 602 h 666"/>
                    <a:gd name="T16" fmla="*/ 892 w 892"/>
                    <a:gd name="T17" fmla="*/ 628 h 666"/>
                    <a:gd name="T18" fmla="*/ 882 w 892"/>
                    <a:gd name="T19" fmla="*/ 654 h 666"/>
                    <a:gd name="T20" fmla="*/ 850 w 892"/>
                    <a:gd name="T21" fmla="*/ 647 h 666"/>
                    <a:gd name="T22" fmla="*/ 809 w 892"/>
                    <a:gd name="T23" fmla="*/ 608 h 666"/>
                    <a:gd name="T24" fmla="*/ 762 w 892"/>
                    <a:gd name="T25" fmla="*/ 568 h 666"/>
                    <a:gd name="T26" fmla="*/ 711 w 892"/>
                    <a:gd name="T27" fmla="*/ 530 h 666"/>
                    <a:gd name="T28" fmla="*/ 649 w 892"/>
                    <a:gd name="T29" fmla="*/ 496 h 666"/>
                    <a:gd name="T30" fmla="*/ 598 w 892"/>
                    <a:gd name="T31" fmla="*/ 464 h 666"/>
                    <a:gd name="T32" fmla="*/ 583 w 892"/>
                    <a:gd name="T33" fmla="*/ 426 h 666"/>
                    <a:gd name="T34" fmla="*/ 586 w 892"/>
                    <a:gd name="T35" fmla="*/ 388 h 666"/>
                    <a:gd name="T36" fmla="*/ 590 w 892"/>
                    <a:gd name="T37" fmla="*/ 349 h 666"/>
                    <a:gd name="T38" fmla="*/ 586 w 892"/>
                    <a:gd name="T39" fmla="*/ 310 h 666"/>
                    <a:gd name="T40" fmla="*/ 541 w 892"/>
                    <a:gd name="T41" fmla="*/ 256 h 666"/>
                    <a:gd name="T42" fmla="*/ 463 w 892"/>
                    <a:gd name="T43" fmla="*/ 186 h 666"/>
                    <a:gd name="T44" fmla="*/ 358 w 892"/>
                    <a:gd name="T45" fmla="*/ 120 h 666"/>
                    <a:gd name="T46" fmla="*/ 230 w 892"/>
                    <a:gd name="T47" fmla="*/ 64 h 666"/>
                    <a:gd name="T48" fmla="*/ 83 w 892"/>
                    <a:gd name="T49" fmla="*/ 24 h 666"/>
                    <a:gd name="T50" fmla="*/ 37 w 892"/>
                    <a:gd name="T51" fmla="*/ 2 h 666"/>
                    <a:gd name="T52" fmla="*/ 108 w 892"/>
                    <a:gd name="T53" fmla="*/ 2 h 666"/>
                    <a:gd name="T54" fmla="*/ 179 w 892"/>
                    <a:gd name="T55" fmla="*/ 18 h 666"/>
                    <a:gd name="T56" fmla="*/ 245 w 892"/>
                    <a:gd name="T57" fmla="*/ 42 h 666"/>
                    <a:gd name="T58" fmla="*/ 306 w 892"/>
                    <a:gd name="T59" fmla="*/ 68 h 666"/>
                    <a:gd name="T60" fmla="*/ 367 w 892"/>
                    <a:gd name="T61" fmla="*/ 101 h 666"/>
                    <a:gd name="T62" fmla="*/ 434 w 892"/>
                    <a:gd name="T63" fmla="*/ 146 h 666"/>
                    <a:gd name="T64" fmla="*/ 497 w 892"/>
                    <a:gd name="T65" fmla="*/ 193 h 666"/>
                    <a:gd name="T66" fmla="*/ 551 w 892"/>
                    <a:gd name="T67" fmla="*/ 241 h 666"/>
                    <a:gd name="T68" fmla="*/ 598 w 892"/>
                    <a:gd name="T69" fmla="*/ 290 h 666"/>
                    <a:gd name="T70" fmla="*/ 617 w 892"/>
                    <a:gd name="T71" fmla="*/ 317 h 6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892" h="666">
                      <a:moveTo>
                        <a:pt x="617" y="316"/>
                      </a:moveTo>
                      <a:lnTo>
                        <a:pt x="620" y="342"/>
                      </a:lnTo>
                      <a:lnTo>
                        <a:pt x="620" y="368"/>
                      </a:lnTo>
                      <a:lnTo>
                        <a:pt x="622" y="394"/>
                      </a:lnTo>
                      <a:lnTo>
                        <a:pt x="627" y="422"/>
                      </a:lnTo>
                      <a:lnTo>
                        <a:pt x="637" y="448"/>
                      </a:lnTo>
                      <a:lnTo>
                        <a:pt x="652" y="473"/>
                      </a:lnTo>
                      <a:lnTo>
                        <a:pt x="676" y="496"/>
                      </a:lnTo>
                      <a:lnTo>
                        <a:pt x="711" y="517"/>
                      </a:lnTo>
                      <a:lnTo>
                        <a:pt x="755" y="534"/>
                      </a:lnTo>
                      <a:lnTo>
                        <a:pt x="811" y="546"/>
                      </a:lnTo>
                      <a:lnTo>
                        <a:pt x="828" y="557"/>
                      </a:lnTo>
                      <a:lnTo>
                        <a:pt x="845" y="567"/>
                      </a:lnTo>
                      <a:lnTo>
                        <a:pt x="858" y="578"/>
                      </a:lnTo>
                      <a:lnTo>
                        <a:pt x="872" y="590"/>
                      </a:lnTo>
                      <a:lnTo>
                        <a:pt x="882" y="602"/>
                      </a:lnTo>
                      <a:lnTo>
                        <a:pt x="890" y="615"/>
                      </a:lnTo>
                      <a:lnTo>
                        <a:pt x="892" y="628"/>
                      </a:lnTo>
                      <a:lnTo>
                        <a:pt x="890" y="640"/>
                      </a:lnTo>
                      <a:lnTo>
                        <a:pt x="882" y="654"/>
                      </a:lnTo>
                      <a:lnTo>
                        <a:pt x="870" y="666"/>
                      </a:lnTo>
                      <a:lnTo>
                        <a:pt x="850" y="647"/>
                      </a:lnTo>
                      <a:lnTo>
                        <a:pt x="831" y="628"/>
                      </a:lnTo>
                      <a:lnTo>
                        <a:pt x="809" y="608"/>
                      </a:lnTo>
                      <a:lnTo>
                        <a:pt x="787" y="589"/>
                      </a:lnTo>
                      <a:lnTo>
                        <a:pt x="762" y="568"/>
                      </a:lnTo>
                      <a:lnTo>
                        <a:pt x="738" y="550"/>
                      </a:lnTo>
                      <a:lnTo>
                        <a:pt x="711" y="530"/>
                      </a:lnTo>
                      <a:lnTo>
                        <a:pt x="681" y="513"/>
                      </a:lnTo>
                      <a:lnTo>
                        <a:pt x="649" y="496"/>
                      </a:lnTo>
                      <a:lnTo>
                        <a:pt x="617" y="481"/>
                      </a:lnTo>
                      <a:lnTo>
                        <a:pt x="598" y="464"/>
                      </a:lnTo>
                      <a:lnTo>
                        <a:pt x="588" y="446"/>
                      </a:lnTo>
                      <a:lnTo>
                        <a:pt x="583" y="426"/>
                      </a:lnTo>
                      <a:lnTo>
                        <a:pt x="583" y="407"/>
                      </a:lnTo>
                      <a:lnTo>
                        <a:pt x="586" y="388"/>
                      </a:lnTo>
                      <a:lnTo>
                        <a:pt x="588" y="368"/>
                      </a:lnTo>
                      <a:lnTo>
                        <a:pt x="590" y="349"/>
                      </a:lnTo>
                      <a:lnTo>
                        <a:pt x="590" y="329"/>
                      </a:lnTo>
                      <a:lnTo>
                        <a:pt x="586" y="310"/>
                      </a:lnTo>
                      <a:lnTo>
                        <a:pt x="573" y="290"/>
                      </a:lnTo>
                      <a:lnTo>
                        <a:pt x="541" y="256"/>
                      </a:lnTo>
                      <a:lnTo>
                        <a:pt x="505" y="221"/>
                      </a:lnTo>
                      <a:lnTo>
                        <a:pt x="463" y="186"/>
                      </a:lnTo>
                      <a:lnTo>
                        <a:pt x="414" y="152"/>
                      </a:lnTo>
                      <a:lnTo>
                        <a:pt x="358" y="120"/>
                      </a:lnTo>
                      <a:lnTo>
                        <a:pt x="296" y="90"/>
                      </a:lnTo>
                      <a:lnTo>
                        <a:pt x="230" y="64"/>
                      </a:lnTo>
                      <a:lnTo>
                        <a:pt x="159" y="42"/>
                      </a:lnTo>
                      <a:lnTo>
                        <a:pt x="83" y="24"/>
                      </a:lnTo>
                      <a:lnTo>
                        <a:pt x="0" y="12"/>
                      </a:lnTo>
                      <a:lnTo>
                        <a:pt x="37" y="2"/>
                      </a:lnTo>
                      <a:lnTo>
                        <a:pt x="73" y="0"/>
                      </a:lnTo>
                      <a:lnTo>
                        <a:pt x="108" y="2"/>
                      </a:lnTo>
                      <a:lnTo>
                        <a:pt x="144" y="9"/>
                      </a:lnTo>
                      <a:lnTo>
                        <a:pt x="179" y="18"/>
                      </a:lnTo>
                      <a:lnTo>
                        <a:pt x="211" y="30"/>
                      </a:lnTo>
                      <a:lnTo>
                        <a:pt x="245" y="42"/>
                      </a:lnTo>
                      <a:lnTo>
                        <a:pt x="277" y="56"/>
                      </a:lnTo>
                      <a:lnTo>
                        <a:pt x="306" y="68"/>
                      </a:lnTo>
                      <a:lnTo>
                        <a:pt x="333" y="78"/>
                      </a:lnTo>
                      <a:lnTo>
                        <a:pt x="367" y="101"/>
                      </a:lnTo>
                      <a:lnTo>
                        <a:pt x="402" y="124"/>
                      </a:lnTo>
                      <a:lnTo>
                        <a:pt x="434" y="146"/>
                      </a:lnTo>
                      <a:lnTo>
                        <a:pt x="465" y="169"/>
                      </a:lnTo>
                      <a:lnTo>
                        <a:pt x="497" y="193"/>
                      </a:lnTo>
                      <a:lnTo>
                        <a:pt x="524" y="216"/>
                      </a:lnTo>
                      <a:lnTo>
                        <a:pt x="551" y="241"/>
                      </a:lnTo>
                      <a:lnTo>
                        <a:pt x="576" y="265"/>
                      </a:lnTo>
                      <a:lnTo>
                        <a:pt x="598" y="290"/>
                      </a:lnTo>
                      <a:lnTo>
                        <a:pt x="617" y="317"/>
                      </a:lnTo>
                      <a:lnTo>
                        <a:pt x="617" y="317"/>
                      </a:lnTo>
                      <a:lnTo>
                        <a:pt x="617" y="316"/>
                      </a:lnTo>
                      <a:close/>
                    </a:path>
                  </a:pathLst>
                </a:custGeom>
                <a:solidFill>
                  <a:srgbClr val="D1843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2717" name="Freeform 77"/>
                <p:cNvSpPr>
                  <a:spLocks/>
                </p:cNvSpPr>
                <p:nvPr/>
              </p:nvSpPr>
              <p:spPr bwMode="auto">
                <a:xfrm>
                  <a:off x="1632" y="3483"/>
                  <a:ext cx="760" cy="603"/>
                </a:xfrm>
                <a:custGeom>
                  <a:avLst/>
                  <a:gdLst>
                    <a:gd name="T0" fmla="*/ 378 w 760"/>
                    <a:gd name="T1" fmla="*/ 139 h 603"/>
                    <a:gd name="T2" fmla="*/ 417 w 760"/>
                    <a:gd name="T3" fmla="*/ 188 h 603"/>
                    <a:gd name="T4" fmla="*/ 447 w 760"/>
                    <a:gd name="T5" fmla="*/ 244 h 603"/>
                    <a:gd name="T6" fmla="*/ 471 w 760"/>
                    <a:gd name="T7" fmla="*/ 303 h 603"/>
                    <a:gd name="T8" fmla="*/ 491 w 760"/>
                    <a:gd name="T9" fmla="*/ 363 h 603"/>
                    <a:gd name="T10" fmla="*/ 508 w 760"/>
                    <a:gd name="T11" fmla="*/ 402 h 603"/>
                    <a:gd name="T12" fmla="*/ 520 w 760"/>
                    <a:gd name="T13" fmla="*/ 421 h 603"/>
                    <a:gd name="T14" fmla="*/ 527 w 760"/>
                    <a:gd name="T15" fmla="*/ 442 h 603"/>
                    <a:gd name="T16" fmla="*/ 542 w 760"/>
                    <a:gd name="T17" fmla="*/ 460 h 603"/>
                    <a:gd name="T18" fmla="*/ 562 w 760"/>
                    <a:gd name="T19" fmla="*/ 476 h 603"/>
                    <a:gd name="T20" fmla="*/ 579 w 760"/>
                    <a:gd name="T21" fmla="*/ 482 h 603"/>
                    <a:gd name="T22" fmla="*/ 581 w 760"/>
                    <a:gd name="T23" fmla="*/ 478 h 603"/>
                    <a:gd name="T24" fmla="*/ 584 w 760"/>
                    <a:gd name="T25" fmla="*/ 474 h 603"/>
                    <a:gd name="T26" fmla="*/ 581 w 760"/>
                    <a:gd name="T27" fmla="*/ 469 h 603"/>
                    <a:gd name="T28" fmla="*/ 581 w 760"/>
                    <a:gd name="T29" fmla="*/ 464 h 603"/>
                    <a:gd name="T30" fmla="*/ 606 w 760"/>
                    <a:gd name="T31" fmla="*/ 466 h 603"/>
                    <a:gd name="T32" fmla="*/ 645 w 760"/>
                    <a:gd name="T33" fmla="*/ 476 h 603"/>
                    <a:gd name="T34" fmla="*/ 679 w 760"/>
                    <a:gd name="T35" fmla="*/ 490 h 603"/>
                    <a:gd name="T36" fmla="*/ 711 w 760"/>
                    <a:gd name="T37" fmla="*/ 506 h 603"/>
                    <a:gd name="T38" fmla="*/ 738 w 760"/>
                    <a:gd name="T39" fmla="*/ 524 h 603"/>
                    <a:gd name="T40" fmla="*/ 755 w 760"/>
                    <a:gd name="T41" fmla="*/ 540 h 603"/>
                    <a:gd name="T42" fmla="*/ 760 w 760"/>
                    <a:gd name="T43" fmla="*/ 555 h 603"/>
                    <a:gd name="T44" fmla="*/ 755 w 760"/>
                    <a:gd name="T45" fmla="*/ 568 h 603"/>
                    <a:gd name="T46" fmla="*/ 748 w 760"/>
                    <a:gd name="T47" fmla="*/ 583 h 603"/>
                    <a:gd name="T48" fmla="*/ 738 w 760"/>
                    <a:gd name="T49" fmla="*/ 596 h 603"/>
                    <a:gd name="T50" fmla="*/ 719 w 760"/>
                    <a:gd name="T51" fmla="*/ 587 h 603"/>
                    <a:gd name="T52" fmla="*/ 677 w 760"/>
                    <a:gd name="T53" fmla="*/ 557 h 603"/>
                    <a:gd name="T54" fmla="*/ 628 w 760"/>
                    <a:gd name="T55" fmla="*/ 530 h 603"/>
                    <a:gd name="T56" fmla="*/ 572 w 760"/>
                    <a:gd name="T57" fmla="*/ 503 h 603"/>
                    <a:gd name="T58" fmla="*/ 515 w 760"/>
                    <a:gd name="T59" fmla="*/ 478 h 603"/>
                    <a:gd name="T60" fmla="*/ 491 w 760"/>
                    <a:gd name="T61" fmla="*/ 416 h 603"/>
                    <a:gd name="T62" fmla="*/ 459 w 760"/>
                    <a:gd name="T63" fmla="*/ 320 h 603"/>
                    <a:gd name="T64" fmla="*/ 388 w 760"/>
                    <a:gd name="T65" fmla="*/ 232 h 603"/>
                    <a:gd name="T66" fmla="*/ 285 w 760"/>
                    <a:gd name="T67" fmla="*/ 151 h 603"/>
                    <a:gd name="T68" fmla="*/ 167 w 760"/>
                    <a:gd name="T69" fmla="*/ 75 h 603"/>
                    <a:gd name="T70" fmla="*/ 0 w 760"/>
                    <a:gd name="T71" fmla="*/ 0 h 603"/>
                    <a:gd name="T72" fmla="*/ 91 w 760"/>
                    <a:gd name="T73" fmla="*/ 7 h 603"/>
                    <a:gd name="T74" fmla="*/ 174 w 760"/>
                    <a:gd name="T75" fmla="*/ 23 h 603"/>
                    <a:gd name="T76" fmla="*/ 250 w 760"/>
                    <a:gd name="T77" fmla="*/ 48 h 603"/>
                    <a:gd name="T78" fmla="*/ 312 w 760"/>
                    <a:gd name="T79" fmla="*/ 80 h 603"/>
                    <a:gd name="T80" fmla="*/ 353 w 760"/>
                    <a:gd name="T81" fmla="*/ 117 h 6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760" h="603">
                      <a:moveTo>
                        <a:pt x="353" y="117"/>
                      </a:moveTo>
                      <a:lnTo>
                        <a:pt x="378" y="139"/>
                      </a:lnTo>
                      <a:lnTo>
                        <a:pt x="400" y="163"/>
                      </a:lnTo>
                      <a:lnTo>
                        <a:pt x="417" y="188"/>
                      </a:lnTo>
                      <a:lnTo>
                        <a:pt x="434" y="215"/>
                      </a:lnTo>
                      <a:lnTo>
                        <a:pt x="447" y="244"/>
                      </a:lnTo>
                      <a:lnTo>
                        <a:pt x="459" y="274"/>
                      </a:lnTo>
                      <a:lnTo>
                        <a:pt x="471" y="303"/>
                      </a:lnTo>
                      <a:lnTo>
                        <a:pt x="481" y="333"/>
                      </a:lnTo>
                      <a:lnTo>
                        <a:pt x="491" y="363"/>
                      </a:lnTo>
                      <a:lnTo>
                        <a:pt x="500" y="391"/>
                      </a:lnTo>
                      <a:lnTo>
                        <a:pt x="508" y="402"/>
                      </a:lnTo>
                      <a:lnTo>
                        <a:pt x="515" y="411"/>
                      </a:lnTo>
                      <a:lnTo>
                        <a:pt x="520" y="421"/>
                      </a:lnTo>
                      <a:lnTo>
                        <a:pt x="522" y="431"/>
                      </a:lnTo>
                      <a:lnTo>
                        <a:pt x="527" y="442"/>
                      </a:lnTo>
                      <a:lnTo>
                        <a:pt x="535" y="451"/>
                      </a:lnTo>
                      <a:lnTo>
                        <a:pt x="542" y="460"/>
                      </a:lnTo>
                      <a:lnTo>
                        <a:pt x="549" y="468"/>
                      </a:lnTo>
                      <a:lnTo>
                        <a:pt x="562" y="476"/>
                      </a:lnTo>
                      <a:lnTo>
                        <a:pt x="574" y="483"/>
                      </a:lnTo>
                      <a:lnTo>
                        <a:pt x="579" y="482"/>
                      </a:lnTo>
                      <a:lnTo>
                        <a:pt x="581" y="479"/>
                      </a:lnTo>
                      <a:lnTo>
                        <a:pt x="581" y="478"/>
                      </a:lnTo>
                      <a:lnTo>
                        <a:pt x="584" y="476"/>
                      </a:lnTo>
                      <a:lnTo>
                        <a:pt x="584" y="474"/>
                      </a:lnTo>
                      <a:lnTo>
                        <a:pt x="581" y="471"/>
                      </a:lnTo>
                      <a:lnTo>
                        <a:pt x="581" y="469"/>
                      </a:lnTo>
                      <a:lnTo>
                        <a:pt x="581" y="467"/>
                      </a:lnTo>
                      <a:lnTo>
                        <a:pt x="581" y="464"/>
                      </a:lnTo>
                      <a:lnTo>
                        <a:pt x="581" y="462"/>
                      </a:lnTo>
                      <a:lnTo>
                        <a:pt x="606" y="466"/>
                      </a:lnTo>
                      <a:lnTo>
                        <a:pt x="625" y="470"/>
                      </a:lnTo>
                      <a:lnTo>
                        <a:pt x="645" y="476"/>
                      </a:lnTo>
                      <a:lnTo>
                        <a:pt x="662" y="482"/>
                      </a:lnTo>
                      <a:lnTo>
                        <a:pt x="679" y="490"/>
                      </a:lnTo>
                      <a:lnTo>
                        <a:pt x="694" y="498"/>
                      </a:lnTo>
                      <a:lnTo>
                        <a:pt x="711" y="506"/>
                      </a:lnTo>
                      <a:lnTo>
                        <a:pt x="723" y="515"/>
                      </a:lnTo>
                      <a:lnTo>
                        <a:pt x="738" y="524"/>
                      </a:lnTo>
                      <a:lnTo>
                        <a:pt x="750" y="532"/>
                      </a:lnTo>
                      <a:lnTo>
                        <a:pt x="755" y="540"/>
                      </a:lnTo>
                      <a:lnTo>
                        <a:pt x="758" y="547"/>
                      </a:lnTo>
                      <a:lnTo>
                        <a:pt x="760" y="555"/>
                      </a:lnTo>
                      <a:lnTo>
                        <a:pt x="758" y="562"/>
                      </a:lnTo>
                      <a:lnTo>
                        <a:pt x="755" y="568"/>
                      </a:lnTo>
                      <a:lnTo>
                        <a:pt x="753" y="576"/>
                      </a:lnTo>
                      <a:lnTo>
                        <a:pt x="748" y="583"/>
                      </a:lnTo>
                      <a:lnTo>
                        <a:pt x="743" y="590"/>
                      </a:lnTo>
                      <a:lnTo>
                        <a:pt x="738" y="596"/>
                      </a:lnTo>
                      <a:lnTo>
                        <a:pt x="733" y="603"/>
                      </a:lnTo>
                      <a:lnTo>
                        <a:pt x="719" y="587"/>
                      </a:lnTo>
                      <a:lnTo>
                        <a:pt x="699" y="572"/>
                      </a:lnTo>
                      <a:lnTo>
                        <a:pt x="677" y="557"/>
                      </a:lnTo>
                      <a:lnTo>
                        <a:pt x="655" y="543"/>
                      </a:lnTo>
                      <a:lnTo>
                        <a:pt x="628" y="530"/>
                      </a:lnTo>
                      <a:lnTo>
                        <a:pt x="601" y="516"/>
                      </a:lnTo>
                      <a:lnTo>
                        <a:pt x="572" y="503"/>
                      </a:lnTo>
                      <a:lnTo>
                        <a:pt x="545" y="491"/>
                      </a:lnTo>
                      <a:lnTo>
                        <a:pt x="515" y="478"/>
                      </a:lnTo>
                      <a:lnTo>
                        <a:pt x="486" y="467"/>
                      </a:lnTo>
                      <a:lnTo>
                        <a:pt x="491" y="416"/>
                      </a:lnTo>
                      <a:lnTo>
                        <a:pt x="481" y="367"/>
                      </a:lnTo>
                      <a:lnTo>
                        <a:pt x="459" y="320"/>
                      </a:lnTo>
                      <a:lnTo>
                        <a:pt x="427" y="276"/>
                      </a:lnTo>
                      <a:lnTo>
                        <a:pt x="388" y="232"/>
                      </a:lnTo>
                      <a:lnTo>
                        <a:pt x="339" y="191"/>
                      </a:lnTo>
                      <a:lnTo>
                        <a:pt x="285" y="151"/>
                      </a:lnTo>
                      <a:lnTo>
                        <a:pt x="226" y="112"/>
                      </a:lnTo>
                      <a:lnTo>
                        <a:pt x="167" y="75"/>
                      </a:lnTo>
                      <a:lnTo>
                        <a:pt x="103" y="38"/>
                      </a:lnTo>
                      <a:lnTo>
                        <a:pt x="0" y="0"/>
                      </a:lnTo>
                      <a:lnTo>
                        <a:pt x="47" y="3"/>
                      </a:lnTo>
                      <a:lnTo>
                        <a:pt x="91" y="7"/>
                      </a:lnTo>
                      <a:lnTo>
                        <a:pt x="133" y="14"/>
                      </a:lnTo>
                      <a:lnTo>
                        <a:pt x="174" y="23"/>
                      </a:lnTo>
                      <a:lnTo>
                        <a:pt x="214" y="35"/>
                      </a:lnTo>
                      <a:lnTo>
                        <a:pt x="250" y="48"/>
                      </a:lnTo>
                      <a:lnTo>
                        <a:pt x="282" y="63"/>
                      </a:lnTo>
                      <a:lnTo>
                        <a:pt x="312" y="80"/>
                      </a:lnTo>
                      <a:lnTo>
                        <a:pt x="336" y="99"/>
                      </a:lnTo>
                      <a:lnTo>
                        <a:pt x="353" y="117"/>
                      </a:lnTo>
                      <a:lnTo>
                        <a:pt x="353" y="117"/>
                      </a:lnTo>
                      <a:close/>
                    </a:path>
                  </a:pathLst>
                </a:custGeom>
                <a:solidFill>
                  <a:srgbClr val="B347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2718" name="Freeform 78"/>
                <p:cNvSpPr>
                  <a:spLocks/>
                </p:cNvSpPr>
                <p:nvPr/>
              </p:nvSpPr>
              <p:spPr bwMode="auto">
                <a:xfrm>
                  <a:off x="1226" y="3512"/>
                  <a:ext cx="818" cy="547"/>
                </a:xfrm>
                <a:custGeom>
                  <a:avLst/>
                  <a:gdLst>
                    <a:gd name="T0" fmla="*/ 752 w 818"/>
                    <a:gd name="T1" fmla="*/ 273 h 547"/>
                    <a:gd name="T2" fmla="*/ 762 w 818"/>
                    <a:gd name="T3" fmla="*/ 322 h 547"/>
                    <a:gd name="T4" fmla="*/ 762 w 818"/>
                    <a:gd name="T5" fmla="*/ 373 h 547"/>
                    <a:gd name="T6" fmla="*/ 747 w 818"/>
                    <a:gd name="T7" fmla="*/ 399 h 547"/>
                    <a:gd name="T8" fmla="*/ 715 w 818"/>
                    <a:gd name="T9" fmla="*/ 368 h 547"/>
                    <a:gd name="T10" fmla="*/ 688 w 818"/>
                    <a:gd name="T11" fmla="*/ 337 h 547"/>
                    <a:gd name="T12" fmla="*/ 654 w 818"/>
                    <a:gd name="T13" fmla="*/ 306 h 547"/>
                    <a:gd name="T14" fmla="*/ 794 w 818"/>
                    <a:gd name="T15" fmla="*/ 491 h 547"/>
                    <a:gd name="T16" fmla="*/ 723 w 818"/>
                    <a:gd name="T17" fmla="*/ 438 h 547"/>
                    <a:gd name="T18" fmla="*/ 654 w 818"/>
                    <a:gd name="T19" fmla="*/ 381 h 547"/>
                    <a:gd name="T20" fmla="*/ 576 w 818"/>
                    <a:gd name="T21" fmla="*/ 329 h 547"/>
                    <a:gd name="T22" fmla="*/ 774 w 818"/>
                    <a:gd name="T23" fmla="*/ 506 h 547"/>
                    <a:gd name="T24" fmla="*/ 764 w 818"/>
                    <a:gd name="T25" fmla="*/ 509 h 547"/>
                    <a:gd name="T26" fmla="*/ 754 w 818"/>
                    <a:gd name="T27" fmla="*/ 511 h 547"/>
                    <a:gd name="T28" fmla="*/ 745 w 818"/>
                    <a:gd name="T29" fmla="*/ 514 h 547"/>
                    <a:gd name="T30" fmla="*/ 691 w 818"/>
                    <a:gd name="T31" fmla="*/ 481 h 547"/>
                    <a:gd name="T32" fmla="*/ 602 w 818"/>
                    <a:gd name="T33" fmla="*/ 425 h 547"/>
                    <a:gd name="T34" fmla="*/ 512 w 818"/>
                    <a:gd name="T35" fmla="*/ 371 h 547"/>
                    <a:gd name="T36" fmla="*/ 441 w 818"/>
                    <a:gd name="T37" fmla="*/ 342 h 547"/>
                    <a:gd name="T38" fmla="*/ 522 w 818"/>
                    <a:gd name="T39" fmla="*/ 397 h 547"/>
                    <a:gd name="T40" fmla="*/ 607 w 818"/>
                    <a:gd name="T41" fmla="*/ 450 h 547"/>
                    <a:gd name="T42" fmla="*/ 691 w 818"/>
                    <a:gd name="T43" fmla="*/ 503 h 547"/>
                    <a:gd name="T44" fmla="*/ 598 w 818"/>
                    <a:gd name="T45" fmla="*/ 533 h 547"/>
                    <a:gd name="T46" fmla="*/ 502 w 818"/>
                    <a:gd name="T47" fmla="*/ 491 h 547"/>
                    <a:gd name="T48" fmla="*/ 419 w 818"/>
                    <a:gd name="T49" fmla="*/ 448 h 547"/>
                    <a:gd name="T50" fmla="*/ 323 w 818"/>
                    <a:gd name="T51" fmla="*/ 410 h 547"/>
                    <a:gd name="T52" fmla="*/ 277 w 818"/>
                    <a:gd name="T53" fmla="*/ 403 h 547"/>
                    <a:gd name="T54" fmla="*/ 272 w 818"/>
                    <a:gd name="T55" fmla="*/ 409 h 547"/>
                    <a:gd name="T56" fmla="*/ 277 w 818"/>
                    <a:gd name="T57" fmla="*/ 415 h 547"/>
                    <a:gd name="T58" fmla="*/ 316 w 818"/>
                    <a:gd name="T59" fmla="*/ 430 h 547"/>
                    <a:gd name="T60" fmla="*/ 406 w 818"/>
                    <a:gd name="T61" fmla="*/ 465 h 547"/>
                    <a:gd name="T62" fmla="*/ 485 w 818"/>
                    <a:gd name="T63" fmla="*/ 501 h 547"/>
                    <a:gd name="T64" fmla="*/ 566 w 818"/>
                    <a:gd name="T65" fmla="*/ 541 h 547"/>
                    <a:gd name="T66" fmla="*/ 316 w 818"/>
                    <a:gd name="T67" fmla="*/ 462 h 547"/>
                    <a:gd name="T68" fmla="*/ 127 w 818"/>
                    <a:gd name="T69" fmla="*/ 352 h 547"/>
                    <a:gd name="T70" fmla="*/ 14 w 818"/>
                    <a:gd name="T71" fmla="*/ 222 h 547"/>
                    <a:gd name="T72" fmla="*/ 4 w 818"/>
                    <a:gd name="T73" fmla="*/ 128 h 547"/>
                    <a:gd name="T74" fmla="*/ 26 w 818"/>
                    <a:gd name="T75" fmla="*/ 66 h 547"/>
                    <a:gd name="T76" fmla="*/ 76 w 818"/>
                    <a:gd name="T77" fmla="*/ 19 h 547"/>
                    <a:gd name="T78" fmla="*/ 215 w 818"/>
                    <a:gd name="T79" fmla="*/ 0 h 547"/>
                    <a:gd name="T80" fmla="*/ 436 w 818"/>
                    <a:gd name="T81" fmla="*/ 47 h 547"/>
                    <a:gd name="T82" fmla="*/ 607 w 818"/>
                    <a:gd name="T83" fmla="*/ 139 h 547"/>
                    <a:gd name="T84" fmla="*/ 730 w 818"/>
                    <a:gd name="T85" fmla="*/ 239 h 5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818" h="547">
                      <a:moveTo>
                        <a:pt x="730" y="239"/>
                      </a:moveTo>
                      <a:lnTo>
                        <a:pt x="742" y="256"/>
                      </a:lnTo>
                      <a:lnTo>
                        <a:pt x="752" y="273"/>
                      </a:lnTo>
                      <a:lnTo>
                        <a:pt x="757" y="289"/>
                      </a:lnTo>
                      <a:lnTo>
                        <a:pt x="759" y="306"/>
                      </a:lnTo>
                      <a:lnTo>
                        <a:pt x="762" y="322"/>
                      </a:lnTo>
                      <a:lnTo>
                        <a:pt x="762" y="338"/>
                      </a:lnTo>
                      <a:lnTo>
                        <a:pt x="762" y="355"/>
                      </a:lnTo>
                      <a:lnTo>
                        <a:pt x="762" y="373"/>
                      </a:lnTo>
                      <a:lnTo>
                        <a:pt x="762" y="391"/>
                      </a:lnTo>
                      <a:lnTo>
                        <a:pt x="759" y="409"/>
                      </a:lnTo>
                      <a:lnTo>
                        <a:pt x="747" y="399"/>
                      </a:lnTo>
                      <a:lnTo>
                        <a:pt x="737" y="389"/>
                      </a:lnTo>
                      <a:lnTo>
                        <a:pt x="725" y="378"/>
                      </a:lnTo>
                      <a:lnTo>
                        <a:pt x="715" y="368"/>
                      </a:lnTo>
                      <a:lnTo>
                        <a:pt x="708" y="358"/>
                      </a:lnTo>
                      <a:lnTo>
                        <a:pt x="698" y="347"/>
                      </a:lnTo>
                      <a:lnTo>
                        <a:pt x="688" y="337"/>
                      </a:lnTo>
                      <a:lnTo>
                        <a:pt x="678" y="326"/>
                      </a:lnTo>
                      <a:lnTo>
                        <a:pt x="666" y="317"/>
                      </a:lnTo>
                      <a:lnTo>
                        <a:pt x="654" y="306"/>
                      </a:lnTo>
                      <a:lnTo>
                        <a:pt x="634" y="314"/>
                      </a:lnTo>
                      <a:lnTo>
                        <a:pt x="818" y="491"/>
                      </a:lnTo>
                      <a:lnTo>
                        <a:pt x="794" y="491"/>
                      </a:lnTo>
                      <a:lnTo>
                        <a:pt x="769" y="474"/>
                      </a:lnTo>
                      <a:lnTo>
                        <a:pt x="745" y="456"/>
                      </a:lnTo>
                      <a:lnTo>
                        <a:pt x="723" y="438"/>
                      </a:lnTo>
                      <a:lnTo>
                        <a:pt x="701" y="418"/>
                      </a:lnTo>
                      <a:lnTo>
                        <a:pt x="676" y="400"/>
                      </a:lnTo>
                      <a:lnTo>
                        <a:pt x="654" y="381"/>
                      </a:lnTo>
                      <a:lnTo>
                        <a:pt x="629" y="363"/>
                      </a:lnTo>
                      <a:lnTo>
                        <a:pt x="605" y="345"/>
                      </a:lnTo>
                      <a:lnTo>
                        <a:pt x="576" y="329"/>
                      </a:lnTo>
                      <a:lnTo>
                        <a:pt x="546" y="314"/>
                      </a:lnTo>
                      <a:lnTo>
                        <a:pt x="546" y="330"/>
                      </a:lnTo>
                      <a:lnTo>
                        <a:pt x="774" y="506"/>
                      </a:lnTo>
                      <a:lnTo>
                        <a:pt x="772" y="507"/>
                      </a:lnTo>
                      <a:lnTo>
                        <a:pt x="769" y="509"/>
                      </a:lnTo>
                      <a:lnTo>
                        <a:pt x="764" y="509"/>
                      </a:lnTo>
                      <a:lnTo>
                        <a:pt x="762" y="510"/>
                      </a:lnTo>
                      <a:lnTo>
                        <a:pt x="757" y="511"/>
                      </a:lnTo>
                      <a:lnTo>
                        <a:pt x="754" y="511"/>
                      </a:lnTo>
                      <a:lnTo>
                        <a:pt x="750" y="512"/>
                      </a:lnTo>
                      <a:lnTo>
                        <a:pt x="747" y="513"/>
                      </a:lnTo>
                      <a:lnTo>
                        <a:pt x="745" y="514"/>
                      </a:lnTo>
                      <a:lnTo>
                        <a:pt x="742" y="515"/>
                      </a:lnTo>
                      <a:lnTo>
                        <a:pt x="718" y="498"/>
                      </a:lnTo>
                      <a:lnTo>
                        <a:pt x="691" y="481"/>
                      </a:lnTo>
                      <a:lnTo>
                        <a:pt x="661" y="463"/>
                      </a:lnTo>
                      <a:lnTo>
                        <a:pt x="634" y="443"/>
                      </a:lnTo>
                      <a:lnTo>
                        <a:pt x="602" y="425"/>
                      </a:lnTo>
                      <a:lnTo>
                        <a:pt x="573" y="407"/>
                      </a:lnTo>
                      <a:lnTo>
                        <a:pt x="544" y="389"/>
                      </a:lnTo>
                      <a:lnTo>
                        <a:pt x="512" y="371"/>
                      </a:lnTo>
                      <a:lnTo>
                        <a:pt x="482" y="354"/>
                      </a:lnTo>
                      <a:lnTo>
                        <a:pt x="451" y="338"/>
                      </a:lnTo>
                      <a:lnTo>
                        <a:pt x="441" y="342"/>
                      </a:lnTo>
                      <a:lnTo>
                        <a:pt x="465" y="361"/>
                      </a:lnTo>
                      <a:lnTo>
                        <a:pt x="492" y="378"/>
                      </a:lnTo>
                      <a:lnTo>
                        <a:pt x="522" y="397"/>
                      </a:lnTo>
                      <a:lnTo>
                        <a:pt x="549" y="415"/>
                      </a:lnTo>
                      <a:lnTo>
                        <a:pt x="578" y="433"/>
                      </a:lnTo>
                      <a:lnTo>
                        <a:pt x="607" y="450"/>
                      </a:lnTo>
                      <a:lnTo>
                        <a:pt x="637" y="467"/>
                      </a:lnTo>
                      <a:lnTo>
                        <a:pt x="664" y="486"/>
                      </a:lnTo>
                      <a:lnTo>
                        <a:pt x="691" y="503"/>
                      </a:lnTo>
                      <a:lnTo>
                        <a:pt x="715" y="520"/>
                      </a:lnTo>
                      <a:lnTo>
                        <a:pt x="598" y="547"/>
                      </a:lnTo>
                      <a:lnTo>
                        <a:pt x="598" y="533"/>
                      </a:lnTo>
                      <a:lnTo>
                        <a:pt x="563" y="520"/>
                      </a:lnTo>
                      <a:lnTo>
                        <a:pt x="531" y="506"/>
                      </a:lnTo>
                      <a:lnTo>
                        <a:pt x="502" y="491"/>
                      </a:lnTo>
                      <a:lnTo>
                        <a:pt x="475" y="477"/>
                      </a:lnTo>
                      <a:lnTo>
                        <a:pt x="448" y="462"/>
                      </a:lnTo>
                      <a:lnTo>
                        <a:pt x="419" y="448"/>
                      </a:lnTo>
                      <a:lnTo>
                        <a:pt x="389" y="434"/>
                      </a:lnTo>
                      <a:lnTo>
                        <a:pt x="357" y="422"/>
                      </a:lnTo>
                      <a:lnTo>
                        <a:pt x="323" y="410"/>
                      </a:lnTo>
                      <a:lnTo>
                        <a:pt x="281" y="400"/>
                      </a:lnTo>
                      <a:lnTo>
                        <a:pt x="279" y="401"/>
                      </a:lnTo>
                      <a:lnTo>
                        <a:pt x="277" y="403"/>
                      </a:lnTo>
                      <a:lnTo>
                        <a:pt x="274" y="405"/>
                      </a:lnTo>
                      <a:lnTo>
                        <a:pt x="272" y="407"/>
                      </a:lnTo>
                      <a:lnTo>
                        <a:pt x="272" y="409"/>
                      </a:lnTo>
                      <a:lnTo>
                        <a:pt x="272" y="411"/>
                      </a:lnTo>
                      <a:lnTo>
                        <a:pt x="274" y="413"/>
                      </a:lnTo>
                      <a:lnTo>
                        <a:pt x="277" y="415"/>
                      </a:lnTo>
                      <a:lnTo>
                        <a:pt x="279" y="416"/>
                      </a:lnTo>
                      <a:lnTo>
                        <a:pt x="281" y="417"/>
                      </a:lnTo>
                      <a:lnTo>
                        <a:pt x="316" y="430"/>
                      </a:lnTo>
                      <a:lnTo>
                        <a:pt x="348" y="442"/>
                      </a:lnTo>
                      <a:lnTo>
                        <a:pt x="377" y="454"/>
                      </a:lnTo>
                      <a:lnTo>
                        <a:pt x="406" y="465"/>
                      </a:lnTo>
                      <a:lnTo>
                        <a:pt x="433" y="477"/>
                      </a:lnTo>
                      <a:lnTo>
                        <a:pt x="460" y="488"/>
                      </a:lnTo>
                      <a:lnTo>
                        <a:pt x="485" y="501"/>
                      </a:lnTo>
                      <a:lnTo>
                        <a:pt x="512" y="513"/>
                      </a:lnTo>
                      <a:lnTo>
                        <a:pt x="539" y="527"/>
                      </a:lnTo>
                      <a:lnTo>
                        <a:pt x="566" y="541"/>
                      </a:lnTo>
                      <a:lnTo>
                        <a:pt x="477" y="519"/>
                      </a:lnTo>
                      <a:lnTo>
                        <a:pt x="394" y="491"/>
                      </a:lnTo>
                      <a:lnTo>
                        <a:pt x="316" y="462"/>
                      </a:lnTo>
                      <a:lnTo>
                        <a:pt x="245" y="429"/>
                      </a:lnTo>
                      <a:lnTo>
                        <a:pt x="181" y="392"/>
                      </a:lnTo>
                      <a:lnTo>
                        <a:pt x="127" y="352"/>
                      </a:lnTo>
                      <a:lnTo>
                        <a:pt x="80" y="311"/>
                      </a:lnTo>
                      <a:lnTo>
                        <a:pt x="41" y="267"/>
                      </a:lnTo>
                      <a:lnTo>
                        <a:pt x="14" y="222"/>
                      </a:lnTo>
                      <a:lnTo>
                        <a:pt x="0" y="174"/>
                      </a:lnTo>
                      <a:lnTo>
                        <a:pt x="2" y="151"/>
                      </a:lnTo>
                      <a:lnTo>
                        <a:pt x="4" y="128"/>
                      </a:lnTo>
                      <a:lnTo>
                        <a:pt x="9" y="106"/>
                      </a:lnTo>
                      <a:lnTo>
                        <a:pt x="17" y="86"/>
                      </a:lnTo>
                      <a:lnTo>
                        <a:pt x="26" y="66"/>
                      </a:lnTo>
                      <a:lnTo>
                        <a:pt x="39" y="49"/>
                      </a:lnTo>
                      <a:lnTo>
                        <a:pt x="56" y="33"/>
                      </a:lnTo>
                      <a:lnTo>
                        <a:pt x="76" y="19"/>
                      </a:lnTo>
                      <a:lnTo>
                        <a:pt x="100" y="9"/>
                      </a:lnTo>
                      <a:lnTo>
                        <a:pt x="132" y="1"/>
                      </a:lnTo>
                      <a:lnTo>
                        <a:pt x="215" y="0"/>
                      </a:lnTo>
                      <a:lnTo>
                        <a:pt x="294" y="8"/>
                      </a:lnTo>
                      <a:lnTo>
                        <a:pt x="367" y="24"/>
                      </a:lnTo>
                      <a:lnTo>
                        <a:pt x="436" y="47"/>
                      </a:lnTo>
                      <a:lnTo>
                        <a:pt x="497" y="74"/>
                      </a:lnTo>
                      <a:lnTo>
                        <a:pt x="556" y="106"/>
                      </a:lnTo>
                      <a:lnTo>
                        <a:pt x="607" y="139"/>
                      </a:lnTo>
                      <a:lnTo>
                        <a:pt x="654" y="174"/>
                      </a:lnTo>
                      <a:lnTo>
                        <a:pt x="696" y="208"/>
                      </a:lnTo>
                      <a:lnTo>
                        <a:pt x="730" y="239"/>
                      </a:lnTo>
                      <a:lnTo>
                        <a:pt x="730" y="239"/>
                      </a:lnTo>
                      <a:close/>
                    </a:path>
                  </a:pathLst>
                </a:custGeom>
                <a:solidFill>
                  <a:srgbClr val="B347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12719" name="Rectangle 79"/>
              <p:cNvSpPr>
                <a:spLocks noChangeArrowheads="1"/>
              </p:cNvSpPr>
              <p:nvPr/>
            </p:nvSpPr>
            <p:spPr bwMode="auto">
              <a:xfrm>
                <a:off x="717" y="1238"/>
                <a:ext cx="4338" cy="2400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grpSp>
            <p:nvGrpSpPr>
              <p:cNvPr id="112720" name="Group 80"/>
              <p:cNvGrpSpPr>
                <a:grpSpLocks/>
              </p:cNvGrpSpPr>
              <p:nvPr/>
            </p:nvGrpSpPr>
            <p:grpSpPr bwMode="auto">
              <a:xfrm>
                <a:off x="226" y="1515"/>
                <a:ext cx="5350" cy="528"/>
                <a:chOff x="211" y="1521"/>
                <a:chExt cx="5350" cy="528"/>
              </a:xfrm>
            </p:grpSpPr>
            <p:sp>
              <p:nvSpPr>
                <p:cNvPr id="112721" name="Freeform 81"/>
                <p:cNvSpPr>
                  <a:spLocks/>
                </p:cNvSpPr>
                <p:nvPr/>
              </p:nvSpPr>
              <p:spPr bwMode="auto">
                <a:xfrm>
                  <a:off x="5125" y="1521"/>
                  <a:ext cx="414" cy="159"/>
                </a:xfrm>
                <a:custGeom>
                  <a:avLst/>
                  <a:gdLst>
                    <a:gd name="T0" fmla="*/ 405 w 414"/>
                    <a:gd name="T1" fmla="*/ 90 h 159"/>
                    <a:gd name="T2" fmla="*/ 410 w 414"/>
                    <a:gd name="T3" fmla="*/ 97 h 159"/>
                    <a:gd name="T4" fmla="*/ 412 w 414"/>
                    <a:gd name="T5" fmla="*/ 103 h 159"/>
                    <a:gd name="T6" fmla="*/ 414 w 414"/>
                    <a:gd name="T7" fmla="*/ 110 h 159"/>
                    <a:gd name="T8" fmla="*/ 414 w 414"/>
                    <a:gd name="T9" fmla="*/ 116 h 159"/>
                    <a:gd name="T10" fmla="*/ 414 w 414"/>
                    <a:gd name="T11" fmla="*/ 122 h 159"/>
                    <a:gd name="T12" fmla="*/ 412 w 414"/>
                    <a:gd name="T13" fmla="*/ 128 h 159"/>
                    <a:gd name="T14" fmla="*/ 407 w 414"/>
                    <a:gd name="T15" fmla="*/ 134 h 159"/>
                    <a:gd name="T16" fmla="*/ 400 w 414"/>
                    <a:gd name="T17" fmla="*/ 138 h 159"/>
                    <a:gd name="T18" fmla="*/ 392 w 414"/>
                    <a:gd name="T19" fmla="*/ 143 h 159"/>
                    <a:gd name="T20" fmla="*/ 380 w 414"/>
                    <a:gd name="T21" fmla="*/ 145 h 159"/>
                    <a:gd name="T22" fmla="*/ 380 w 414"/>
                    <a:gd name="T23" fmla="*/ 158 h 159"/>
                    <a:gd name="T24" fmla="*/ 368 w 414"/>
                    <a:gd name="T25" fmla="*/ 159 h 159"/>
                    <a:gd name="T26" fmla="*/ 356 w 414"/>
                    <a:gd name="T27" fmla="*/ 159 h 159"/>
                    <a:gd name="T28" fmla="*/ 346 w 414"/>
                    <a:gd name="T29" fmla="*/ 158 h 159"/>
                    <a:gd name="T30" fmla="*/ 334 w 414"/>
                    <a:gd name="T31" fmla="*/ 156 h 159"/>
                    <a:gd name="T32" fmla="*/ 324 w 414"/>
                    <a:gd name="T33" fmla="*/ 152 h 159"/>
                    <a:gd name="T34" fmla="*/ 311 w 414"/>
                    <a:gd name="T35" fmla="*/ 149 h 159"/>
                    <a:gd name="T36" fmla="*/ 302 w 414"/>
                    <a:gd name="T37" fmla="*/ 145 h 159"/>
                    <a:gd name="T38" fmla="*/ 289 w 414"/>
                    <a:gd name="T39" fmla="*/ 142 h 159"/>
                    <a:gd name="T40" fmla="*/ 277 w 414"/>
                    <a:gd name="T41" fmla="*/ 140 h 159"/>
                    <a:gd name="T42" fmla="*/ 265 w 414"/>
                    <a:gd name="T43" fmla="*/ 137 h 159"/>
                    <a:gd name="T44" fmla="*/ 265 w 414"/>
                    <a:gd name="T45" fmla="*/ 125 h 159"/>
                    <a:gd name="T46" fmla="*/ 235 w 414"/>
                    <a:gd name="T47" fmla="*/ 113 h 159"/>
                    <a:gd name="T48" fmla="*/ 206 w 414"/>
                    <a:gd name="T49" fmla="*/ 103 h 159"/>
                    <a:gd name="T50" fmla="*/ 174 w 414"/>
                    <a:gd name="T51" fmla="*/ 93 h 159"/>
                    <a:gd name="T52" fmla="*/ 142 w 414"/>
                    <a:gd name="T53" fmla="*/ 82 h 159"/>
                    <a:gd name="T54" fmla="*/ 113 w 414"/>
                    <a:gd name="T55" fmla="*/ 72 h 159"/>
                    <a:gd name="T56" fmla="*/ 84 w 414"/>
                    <a:gd name="T57" fmla="*/ 61 h 159"/>
                    <a:gd name="T58" fmla="*/ 59 w 414"/>
                    <a:gd name="T59" fmla="*/ 48 h 159"/>
                    <a:gd name="T60" fmla="*/ 34 w 414"/>
                    <a:gd name="T61" fmla="*/ 34 h 159"/>
                    <a:gd name="T62" fmla="*/ 15 w 414"/>
                    <a:gd name="T63" fmla="*/ 20 h 159"/>
                    <a:gd name="T64" fmla="*/ 0 w 414"/>
                    <a:gd name="T65" fmla="*/ 1 h 159"/>
                    <a:gd name="T66" fmla="*/ 42 w 414"/>
                    <a:gd name="T67" fmla="*/ 0 h 159"/>
                    <a:gd name="T68" fmla="*/ 81 w 414"/>
                    <a:gd name="T69" fmla="*/ 0 h 159"/>
                    <a:gd name="T70" fmla="*/ 123 w 414"/>
                    <a:gd name="T71" fmla="*/ 4 h 159"/>
                    <a:gd name="T72" fmla="*/ 162 w 414"/>
                    <a:gd name="T73" fmla="*/ 9 h 159"/>
                    <a:gd name="T74" fmla="*/ 201 w 414"/>
                    <a:gd name="T75" fmla="*/ 17 h 159"/>
                    <a:gd name="T76" fmla="*/ 238 w 414"/>
                    <a:gd name="T77" fmla="*/ 25 h 159"/>
                    <a:gd name="T78" fmla="*/ 275 w 414"/>
                    <a:gd name="T79" fmla="*/ 36 h 159"/>
                    <a:gd name="T80" fmla="*/ 311 w 414"/>
                    <a:gd name="T81" fmla="*/ 47 h 159"/>
                    <a:gd name="T82" fmla="*/ 346 w 414"/>
                    <a:gd name="T83" fmla="*/ 58 h 159"/>
                    <a:gd name="T84" fmla="*/ 380 w 414"/>
                    <a:gd name="T85" fmla="*/ 70 h 159"/>
                    <a:gd name="T86" fmla="*/ 405 w 414"/>
                    <a:gd name="T87" fmla="*/ 90 h 159"/>
                    <a:gd name="T88" fmla="*/ 405 w 414"/>
                    <a:gd name="T89" fmla="*/ 90 h 1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414" h="159">
                      <a:moveTo>
                        <a:pt x="405" y="90"/>
                      </a:moveTo>
                      <a:lnTo>
                        <a:pt x="410" y="97"/>
                      </a:lnTo>
                      <a:lnTo>
                        <a:pt x="412" y="103"/>
                      </a:lnTo>
                      <a:lnTo>
                        <a:pt x="414" y="110"/>
                      </a:lnTo>
                      <a:lnTo>
                        <a:pt x="414" y="116"/>
                      </a:lnTo>
                      <a:lnTo>
                        <a:pt x="414" y="122"/>
                      </a:lnTo>
                      <a:lnTo>
                        <a:pt x="412" y="128"/>
                      </a:lnTo>
                      <a:lnTo>
                        <a:pt x="407" y="134"/>
                      </a:lnTo>
                      <a:lnTo>
                        <a:pt x="400" y="138"/>
                      </a:lnTo>
                      <a:lnTo>
                        <a:pt x="392" y="143"/>
                      </a:lnTo>
                      <a:lnTo>
                        <a:pt x="380" y="145"/>
                      </a:lnTo>
                      <a:lnTo>
                        <a:pt x="380" y="158"/>
                      </a:lnTo>
                      <a:lnTo>
                        <a:pt x="368" y="159"/>
                      </a:lnTo>
                      <a:lnTo>
                        <a:pt x="356" y="159"/>
                      </a:lnTo>
                      <a:lnTo>
                        <a:pt x="346" y="158"/>
                      </a:lnTo>
                      <a:lnTo>
                        <a:pt x="334" y="156"/>
                      </a:lnTo>
                      <a:lnTo>
                        <a:pt x="324" y="152"/>
                      </a:lnTo>
                      <a:lnTo>
                        <a:pt x="311" y="149"/>
                      </a:lnTo>
                      <a:lnTo>
                        <a:pt x="302" y="145"/>
                      </a:lnTo>
                      <a:lnTo>
                        <a:pt x="289" y="142"/>
                      </a:lnTo>
                      <a:lnTo>
                        <a:pt x="277" y="140"/>
                      </a:lnTo>
                      <a:lnTo>
                        <a:pt x="265" y="137"/>
                      </a:lnTo>
                      <a:lnTo>
                        <a:pt x="265" y="125"/>
                      </a:lnTo>
                      <a:lnTo>
                        <a:pt x="235" y="113"/>
                      </a:lnTo>
                      <a:lnTo>
                        <a:pt x="206" y="103"/>
                      </a:lnTo>
                      <a:lnTo>
                        <a:pt x="174" y="93"/>
                      </a:lnTo>
                      <a:lnTo>
                        <a:pt x="142" y="82"/>
                      </a:lnTo>
                      <a:lnTo>
                        <a:pt x="113" y="72"/>
                      </a:lnTo>
                      <a:lnTo>
                        <a:pt x="84" y="61"/>
                      </a:lnTo>
                      <a:lnTo>
                        <a:pt x="59" y="48"/>
                      </a:lnTo>
                      <a:lnTo>
                        <a:pt x="34" y="34"/>
                      </a:lnTo>
                      <a:lnTo>
                        <a:pt x="15" y="20"/>
                      </a:lnTo>
                      <a:lnTo>
                        <a:pt x="0" y="1"/>
                      </a:lnTo>
                      <a:lnTo>
                        <a:pt x="42" y="0"/>
                      </a:lnTo>
                      <a:lnTo>
                        <a:pt x="81" y="0"/>
                      </a:lnTo>
                      <a:lnTo>
                        <a:pt x="123" y="4"/>
                      </a:lnTo>
                      <a:lnTo>
                        <a:pt x="162" y="9"/>
                      </a:lnTo>
                      <a:lnTo>
                        <a:pt x="201" y="17"/>
                      </a:lnTo>
                      <a:lnTo>
                        <a:pt x="238" y="25"/>
                      </a:lnTo>
                      <a:lnTo>
                        <a:pt x="275" y="36"/>
                      </a:lnTo>
                      <a:lnTo>
                        <a:pt x="311" y="47"/>
                      </a:lnTo>
                      <a:lnTo>
                        <a:pt x="346" y="58"/>
                      </a:lnTo>
                      <a:lnTo>
                        <a:pt x="380" y="70"/>
                      </a:lnTo>
                      <a:lnTo>
                        <a:pt x="405" y="90"/>
                      </a:lnTo>
                      <a:lnTo>
                        <a:pt x="405" y="90"/>
                      </a:lnTo>
                      <a:close/>
                    </a:path>
                  </a:pathLst>
                </a:custGeom>
                <a:solidFill>
                  <a:srgbClr val="CC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2722" name="Freeform 82"/>
                <p:cNvSpPr>
                  <a:spLocks/>
                </p:cNvSpPr>
                <p:nvPr/>
              </p:nvSpPr>
              <p:spPr bwMode="auto">
                <a:xfrm>
                  <a:off x="235" y="1575"/>
                  <a:ext cx="486" cy="153"/>
                </a:xfrm>
                <a:custGeom>
                  <a:avLst/>
                  <a:gdLst>
                    <a:gd name="T0" fmla="*/ 486 w 486"/>
                    <a:gd name="T1" fmla="*/ 33 h 153"/>
                    <a:gd name="T2" fmla="*/ 446 w 486"/>
                    <a:gd name="T3" fmla="*/ 50 h 153"/>
                    <a:gd name="T4" fmla="*/ 405 w 486"/>
                    <a:gd name="T5" fmla="*/ 65 h 153"/>
                    <a:gd name="T6" fmla="*/ 361 w 486"/>
                    <a:gd name="T7" fmla="*/ 79 h 153"/>
                    <a:gd name="T8" fmla="*/ 316 w 486"/>
                    <a:gd name="T9" fmla="*/ 90 h 153"/>
                    <a:gd name="T10" fmla="*/ 272 w 486"/>
                    <a:gd name="T11" fmla="*/ 102 h 153"/>
                    <a:gd name="T12" fmla="*/ 228 w 486"/>
                    <a:gd name="T13" fmla="*/ 113 h 153"/>
                    <a:gd name="T14" fmla="*/ 182 w 486"/>
                    <a:gd name="T15" fmla="*/ 122 h 153"/>
                    <a:gd name="T16" fmla="*/ 138 w 486"/>
                    <a:gd name="T17" fmla="*/ 132 h 153"/>
                    <a:gd name="T18" fmla="*/ 91 w 486"/>
                    <a:gd name="T19" fmla="*/ 143 h 153"/>
                    <a:gd name="T20" fmla="*/ 44 w 486"/>
                    <a:gd name="T21" fmla="*/ 153 h 153"/>
                    <a:gd name="T22" fmla="*/ 57 w 486"/>
                    <a:gd name="T23" fmla="*/ 148 h 153"/>
                    <a:gd name="T24" fmla="*/ 44 w 486"/>
                    <a:gd name="T25" fmla="*/ 147 h 153"/>
                    <a:gd name="T26" fmla="*/ 37 w 486"/>
                    <a:gd name="T27" fmla="*/ 145 h 153"/>
                    <a:gd name="T28" fmla="*/ 30 w 486"/>
                    <a:gd name="T29" fmla="*/ 140 h 153"/>
                    <a:gd name="T30" fmla="*/ 25 w 486"/>
                    <a:gd name="T31" fmla="*/ 135 h 153"/>
                    <a:gd name="T32" fmla="*/ 22 w 486"/>
                    <a:gd name="T33" fmla="*/ 129 h 153"/>
                    <a:gd name="T34" fmla="*/ 20 w 486"/>
                    <a:gd name="T35" fmla="*/ 123 h 153"/>
                    <a:gd name="T36" fmla="*/ 15 w 486"/>
                    <a:gd name="T37" fmla="*/ 116 h 153"/>
                    <a:gd name="T38" fmla="*/ 13 w 486"/>
                    <a:gd name="T39" fmla="*/ 110 h 153"/>
                    <a:gd name="T40" fmla="*/ 8 w 486"/>
                    <a:gd name="T41" fmla="*/ 104 h 153"/>
                    <a:gd name="T42" fmla="*/ 0 w 486"/>
                    <a:gd name="T43" fmla="*/ 98 h 153"/>
                    <a:gd name="T44" fmla="*/ 30 w 486"/>
                    <a:gd name="T45" fmla="*/ 81 h 153"/>
                    <a:gd name="T46" fmla="*/ 64 w 486"/>
                    <a:gd name="T47" fmla="*/ 66 h 153"/>
                    <a:gd name="T48" fmla="*/ 101 w 486"/>
                    <a:gd name="T49" fmla="*/ 54 h 153"/>
                    <a:gd name="T50" fmla="*/ 142 w 486"/>
                    <a:gd name="T51" fmla="*/ 43 h 153"/>
                    <a:gd name="T52" fmla="*/ 187 w 486"/>
                    <a:gd name="T53" fmla="*/ 34 h 153"/>
                    <a:gd name="T54" fmla="*/ 231 w 486"/>
                    <a:gd name="T55" fmla="*/ 26 h 153"/>
                    <a:gd name="T56" fmla="*/ 277 w 486"/>
                    <a:gd name="T57" fmla="*/ 19 h 153"/>
                    <a:gd name="T58" fmla="*/ 324 w 486"/>
                    <a:gd name="T59" fmla="*/ 12 h 153"/>
                    <a:gd name="T60" fmla="*/ 370 w 486"/>
                    <a:gd name="T61" fmla="*/ 7 h 153"/>
                    <a:gd name="T62" fmla="*/ 417 w 486"/>
                    <a:gd name="T63" fmla="*/ 1 h 153"/>
                    <a:gd name="T64" fmla="*/ 432 w 486"/>
                    <a:gd name="T65" fmla="*/ 0 h 153"/>
                    <a:gd name="T66" fmla="*/ 444 w 486"/>
                    <a:gd name="T67" fmla="*/ 1 h 153"/>
                    <a:gd name="T68" fmla="*/ 454 w 486"/>
                    <a:gd name="T69" fmla="*/ 4 h 153"/>
                    <a:gd name="T70" fmla="*/ 459 w 486"/>
                    <a:gd name="T71" fmla="*/ 8 h 153"/>
                    <a:gd name="T72" fmla="*/ 464 w 486"/>
                    <a:gd name="T73" fmla="*/ 12 h 153"/>
                    <a:gd name="T74" fmla="*/ 468 w 486"/>
                    <a:gd name="T75" fmla="*/ 17 h 153"/>
                    <a:gd name="T76" fmla="*/ 471 w 486"/>
                    <a:gd name="T77" fmla="*/ 22 h 153"/>
                    <a:gd name="T78" fmla="*/ 476 w 486"/>
                    <a:gd name="T79" fmla="*/ 26 h 153"/>
                    <a:gd name="T80" fmla="*/ 481 w 486"/>
                    <a:gd name="T81" fmla="*/ 31 h 153"/>
                    <a:gd name="T82" fmla="*/ 486 w 486"/>
                    <a:gd name="T83" fmla="*/ 33 h 153"/>
                    <a:gd name="T84" fmla="*/ 486 w 486"/>
                    <a:gd name="T85" fmla="*/ 33 h 1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86" h="153">
                      <a:moveTo>
                        <a:pt x="486" y="33"/>
                      </a:moveTo>
                      <a:lnTo>
                        <a:pt x="446" y="50"/>
                      </a:lnTo>
                      <a:lnTo>
                        <a:pt x="405" y="65"/>
                      </a:lnTo>
                      <a:lnTo>
                        <a:pt x="361" y="79"/>
                      </a:lnTo>
                      <a:lnTo>
                        <a:pt x="316" y="90"/>
                      </a:lnTo>
                      <a:lnTo>
                        <a:pt x="272" y="102"/>
                      </a:lnTo>
                      <a:lnTo>
                        <a:pt x="228" y="113"/>
                      </a:lnTo>
                      <a:lnTo>
                        <a:pt x="182" y="122"/>
                      </a:lnTo>
                      <a:lnTo>
                        <a:pt x="138" y="132"/>
                      </a:lnTo>
                      <a:lnTo>
                        <a:pt x="91" y="143"/>
                      </a:lnTo>
                      <a:lnTo>
                        <a:pt x="44" y="153"/>
                      </a:lnTo>
                      <a:lnTo>
                        <a:pt x="57" y="148"/>
                      </a:lnTo>
                      <a:lnTo>
                        <a:pt x="44" y="147"/>
                      </a:lnTo>
                      <a:lnTo>
                        <a:pt x="37" y="145"/>
                      </a:lnTo>
                      <a:lnTo>
                        <a:pt x="30" y="140"/>
                      </a:lnTo>
                      <a:lnTo>
                        <a:pt x="25" y="135"/>
                      </a:lnTo>
                      <a:lnTo>
                        <a:pt x="22" y="129"/>
                      </a:lnTo>
                      <a:lnTo>
                        <a:pt x="20" y="123"/>
                      </a:lnTo>
                      <a:lnTo>
                        <a:pt x="15" y="116"/>
                      </a:lnTo>
                      <a:lnTo>
                        <a:pt x="13" y="110"/>
                      </a:lnTo>
                      <a:lnTo>
                        <a:pt x="8" y="104"/>
                      </a:lnTo>
                      <a:lnTo>
                        <a:pt x="0" y="98"/>
                      </a:lnTo>
                      <a:lnTo>
                        <a:pt x="30" y="81"/>
                      </a:lnTo>
                      <a:lnTo>
                        <a:pt x="64" y="66"/>
                      </a:lnTo>
                      <a:lnTo>
                        <a:pt x="101" y="54"/>
                      </a:lnTo>
                      <a:lnTo>
                        <a:pt x="142" y="43"/>
                      </a:lnTo>
                      <a:lnTo>
                        <a:pt x="187" y="34"/>
                      </a:lnTo>
                      <a:lnTo>
                        <a:pt x="231" y="26"/>
                      </a:lnTo>
                      <a:lnTo>
                        <a:pt x="277" y="19"/>
                      </a:lnTo>
                      <a:lnTo>
                        <a:pt x="324" y="12"/>
                      </a:lnTo>
                      <a:lnTo>
                        <a:pt x="370" y="7"/>
                      </a:lnTo>
                      <a:lnTo>
                        <a:pt x="417" y="1"/>
                      </a:lnTo>
                      <a:lnTo>
                        <a:pt x="432" y="0"/>
                      </a:lnTo>
                      <a:lnTo>
                        <a:pt x="444" y="1"/>
                      </a:lnTo>
                      <a:lnTo>
                        <a:pt x="454" y="4"/>
                      </a:lnTo>
                      <a:lnTo>
                        <a:pt x="459" y="8"/>
                      </a:lnTo>
                      <a:lnTo>
                        <a:pt x="464" y="12"/>
                      </a:lnTo>
                      <a:lnTo>
                        <a:pt x="468" y="17"/>
                      </a:lnTo>
                      <a:lnTo>
                        <a:pt x="471" y="22"/>
                      </a:lnTo>
                      <a:lnTo>
                        <a:pt x="476" y="26"/>
                      </a:lnTo>
                      <a:lnTo>
                        <a:pt x="481" y="31"/>
                      </a:lnTo>
                      <a:lnTo>
                        <a:pt x="486" y="33"/>
                      </a:lnTo>
                      <a:lnTo>
                        <a:pt x="486" y="33"/>
                      </a:lnTo>
                      <a:close/>
                    </a:path>
                  </a:pathLst>
                </a:custGeom>
                <a:solidFill>
                  <a:srgbClr val="CC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2723" name="Freeform 83"/>
                <p:cNvSpPr>
                  <a:spLocks/>
                </p:cNvSpPr>
                <p:nvPr/>
              </p:nvSpPr>
              <p:spPr bwMode="auto">
                <a:xfrm>
                  <a:off x="5020" y="1621"/>
                  <a:ext cx="541" cy="161"/>
                </a:xfrm>
                <a:custGeom>
                  <a:avLst/>
                  <a:gdLst>
                    <a:gd name="T0" fmla="*/ 522 w 541"/>
                    <a:gd name="T1" fmla="*/ 99 h 161"/>
                    <a:gd name="T2" fmla="*/ 527 w 541"/>
                    <a:gd name="T3" fmla="*/ 104 h 161"/>
                    <a:gd name="T4" fmla="*/ 534 w 541"/>
                    <a:gd name="T5" fmla="*/ 109 h 161"/>
                    <a:gd name="T6" fmla="*/ 537 w 541"/>
                    <a:gd name="T7" fmla="*/ 115 h 161"/>
                    <a:gd name="T8" fmla="*/ 541 w 541"/>
                    <a:gd name="T9" fmla="*/ 120 h 161"/>
                    <a:gd name="T10" fmla="*/ 541 w 541"/>
                    <a:gd name="T11" fmla="*/ 125 h 161"/>
                    <a:gd name="T12" fmla="*/ 541 w 541"/>
                    <a:gd name="T13" fmla="*/ 131 h 161"/>
                    <a:gd name="T14" fmla="*/ 541 w 541"/>
                    <a:gd name="T15" fmla="*/ 137 h 161"/>
                    <a:gd name="T16" fmla="*/ 537 w 541"/>
                    <a:gd name="T17" fmla="*/ 141 h 161"/>
                    <a:gd name="T18" fmla="*/ 529 w 541"/>
                    <a:gd name="T19" fmla="*/ 147 h 161"/>
                    <a:gd name="T20" fmla="*/ 522 w 541"/>
                    <a:gd name="T21" fmla="*/ 152 h 161"/>
                    <a:gd name="T22" fmla="*/ 502 w 541"/>
                    <a:gd name="T23" fmla="*/ 161 h 161"/>
                    <a:gd name="T24" fmla="*/ 456 w 541"/>
                    <a:gd name="T25" fmla="*/ 144 h 161"/>
                    <a:gd name="T26" fmla="*/ 402 w 541"/>
                    <a:gd name="T27" fmla="*/ 130 h 161"/>
                    <a:gd name="T28" fmla="*/ 345 w 541"/>
                    <a:gd name="T29" fmla="*/ 118 h 161"/>
                    <a:gd name="T30" fmla="*/ 289 w 541"/>
                    <a:gd name="T31" fmla="*/ 109 h 161"/>
                    <a:gd name="T32" fmla="*/ 230 w 541"/>
                    <a:gd name="T33" fmla="*/ 99 h 161"/>
                    <a:gd name="T34" fmla="*/ 174 w 541"/>
                    <a:gd name="T35" fmla="*/ 89 h 161"/>
                    <a:gd name="T36" fmla="*/ 122 w 541"/>
                    <a:gd name="T37" fmla="*/ 77 h 161"/>
                    <a:gd name="T38" fmla="*/ 73 w 541"/>
                    <a:gd name="T39" fmla="*/ 61 h 161"/>
                    <a:gd name="T40" fmla="*/ 32 w 541"/>
                    <a:gd name="T41" fmla="*/ 42 h 161"/>
                    <a:gd name="T42" fmla="*/ 0 w 541"/>
                    <a:gd name="T43" fmla="*/ 17 h 161"/>
                    <a:gd name="T44" fmla="*/ 7 w 541"/>
                    <a:gd name="T45" fmla="*/ 9 h 161"/>
                    <a:gd name="T46" fmla="*/ 19 w 541"/>
                    <a:gd name="T47" fmla="*/ 3 h 161"/>
                    <a:gd name="T48" fmla="*/ 37 w 541"/>
                    <a:gd name="T49" fmla="*/ 1 h 161"/>
                    <a:gd name="T50" fmla="*/ 59 w 541"/>
                    <a:gd name="T51" fmla="*/ 0 h 161"/>
                    <a:gd name="T52" fmla="*/ 81 w 541"/>
                    <a:gd name="T53" fmla="*/ 0 h 161"/>
                    <a:gd name="T54" fmla="*/ 105 w 541"/>
                    <a:gd name="T55" fmla="*/ 2 h 161"/>
                    <a:gd name="T56" fmla="*/ 130 w 541"/>
                    <a:gd name="T57" fmla="*/ 4 h 161"/>
                    <a:gd name="T58" fmla="*/ 152 w 541"/>
                    <a:gd name="T59" fmla="*/ 6 h 161"/>
                    <a:gd name="T60" fmla="*/ 176 w 541"/>
                    <a:gd name="T61" fmla="*/ 10 h 161"/>
                    <a:gd name="T62" fmla="*/ 193 w 541"/>
                    <a:gd name="T63" fmla="*/ 11 h 161"/>
                    <a:gd name="T64" fmla="*/ 522 w 541"/>
                    <a:gd name="T65" fmla="*/ 99 h 161"/>
                    <a:gd name="T66" fmla="*/ 522 w 541"/>
                    <a:gd name="T67" fmla="*/ 99 h 1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541" h="161">
                      <a:moveTo>
                        <a:pt x="522" y="99"/>
                      </a:moveTo>
                      <a:lnTo>
                        <a:pt x="527" y="104"/>
                      </a:lnTo>
                      <a:lnTo>
                        <a:pt x="534" y="109"/>
                      </a:lnTo>
                      <a:lnTo>
                        <a:pt x="537" y="115"/>
                      </a:lnTo>
                      <a:lnTo>
                        <a:pt x="541" y="120"/>
                      </a:lnTo>
                      <a:lnTo>
                        <a:pt x="541" y="125"/>
                      </a:lnTo>
                      <a:lnTo>
                        <a:pt x="541" y="131"/>
                      </a:lnTo>
                      <a:lnTo>
                        <a:pt x="541" y="137"/>
                      </a:lnTo>
                      <a:lnTo>
                        <a:pt x="537" y="141"/>
                      </a:lnTo>
                      <a:lnTo>
                        <a:pt x="529" y="147"/>
                      </a:lnTo>
                      <a:lnTo>
                        <a:pt x="522" y="152"/>
                      </a:lnTo>
                      <a:lnTo>
                        <a:pt x="502" y="161"/>
                      </a:lnTo>
                      <a:lnTo>
                        <a:pt x="456" y="144"/>
                      </a:lnTo>
                      <a:lnTo>
                        <a:pt x="402" y="130"/>
                      </a:lnTo>
                      <a:lnTo>
                        <a:pt x="345" y="118"/>
                      </a:lnTo>
                      <a:lnTo>
                        <a:pt x="289" y="109"/>
                      </a:lnTo>
                      <a:lnTo>
                        <a:pt x="230" y="99"/>
                      </a:lnTo>
                      <a:lnTo>
                        <a:pt x="174" y="89"/>
                      </a:lnTo>
                      <a:lnTo>
                        <a:pt x="122" y="77"/>
                      </a:lnTo>
                      <a:lnTo>
                        <a:pt x="73" y="61"/>
                      </a:lnTo>
                      <a:lnTo>
                        <a:pt x="32" y="42"/>
                      </a:lnTo>
                      <a:lnTo>
                        <a:pt x="0" y="17"/>
                      </a:lnTo>
                      <a:lnTo>
                        <a:pt x="7" y="9"/>
                      </a:lnTo>
                      <a:lnTo>
                        <a:pt x="19" y="3"/>
                      </a:lnTo>
                      <a:lnTo>
                        <a:pt x="37" y="1"/>
                      </a:lnTo>
                      <a:lnTo>
                        <a:pt x="59" y="0"/>
                      </a:lnTo>
                      <a:lnTo>
                        <a:pt x="81" y="0"/>
                      </a:lnTo>
                      <a:lnTo>
                        <a:pt x="105" y="2"/>
                      </a:lnTo>
                      <a:lnTo>
                        <a:pt x="130" y="4"/>
                      </a:lnTo>
                      <a:lnTo>
                        <a:pt x="152" y="6"/>
                      </a:lnTo>
                      <a:lnTo>
                        <a:pt x="176" y="10"/>
                      </a:lnTo>
                      <a:lnTo>
                        <a:pt x="193" y="11"/>
                      </a:lnTo>
                      <a:lnTo>
                        <a:pt x="522" y="99"/>
                      </a:lnTo>
                      <a:lnTo>
                        <a:pt x="522" y="99"/>
                      </a:lnTo>
                      <a:close/>
                    </a:path>
                  </a:pathLst>
                </a:custGeom>
                <a:solidFill>
                  <a:srgbClr val="CC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2724" name="Freeform 84"/>
                <p:cNvSpPr>
                  <a:spLocks/>
                </p:cNvSpPr>
                <p:nvPr/>
              </p:nvSpPr>
              <p:spPr bwMode="auto">
                <a:xfrm>
                  <a:off x="221" y="1694"/>
                  <a:ext cx="573" cy="120"/>
                </a:xfrm>
                <a:custGeom>
                  <a:avLst/>
                  <a:gdLst>
                    <a:gd name="T0" fmla="*/ 573 w 573"/>
                    <a:gd name="T1" fmla="*/ 5 h 120"/>
                    <a:gd name="T2" fmla="*/ 573 w 573"/>
                    <a:gd name="T3" fmla="*/ 16 h 120"/>
                    <a:gd name="T4" fmla="*/ 566 w 573"/>
                    <a:gd name="T5" fmla="*/ 24 h 120"/>
                    <a:gd name="T6" fmla="*/ 554 w 573"/>
                    <a:gd name="T7" fmla="*/ 32 h 120"/>
                    <a:gd name="T8" fmla="*/ 536 w 573"/>
                    <a:gd name="T9" fmla="*/ 39 h 120"/>
                    <a:gd name="T10" fmla="*/ 517 w 573"/>
                    <a:gd name="T11" fmla="*/ 44 h 120"/>
                    <a:gd name="T12" fmla="*/ 497 w 573"/>
                    <a:gd name="T13" fmla="*/ 51 h 120"/>
                    <a:gd name="T14" fmla="*/ 478 w 573"/>
                    <a:gd name="T15" fmla="*/ 57 h 120"/>
                    <a:gd name="T16" fmla="*/ 458 w 573"/>
                    <a:gd name="T17" fmla="*/ 64 h 120"/>
                    <a:gd name="T18" fmla="*/ 443 w 573"/>
                    <a:gd name="T19" fmla="*/ 71 h 120"/>
                    <a:gd name="T20" fmla="*/ 431 w 573"/>
                    <a:gd name="T21" fmla="*/ 79 h 120"/>
                    <a:gd name="T22" fmla="*/ 389 w 573"/>
                    <a:gd name="T23" fmla="*/ 80 h 120"/>
                    <a:gd name="T24" fmla="*/ 345 w 573"/>
                    <a:gd name="T25" fmla="*/ 82 h 120"/>
                    <a:gd name="T26" fmla="*/ 301 w 573"/>
                    <a:gd name="T27" fmla="*/ 84 h 120"/>
                    <a:gd name="T28" fmla="*/ 257 w 573"/>
                    <a:gd name="T29" fmla="*/ 88 h 120"/>
                    <a:gd name="T30" fmla="*/ 213 w 573"/>
                    <a:gd name="T31" fmla="*/ 92 h 120"/>
                    <a:gd name="T32" fmla="*/ 169 w 573"/>
                    <a:gd name="T33" fmla="*/ 97 h 120"/>
                    <a:gd name="T34" fmla="*/ 127 w 573"/>
                    <a:gd name="T35" fmla="*/ 101 h 120"/>
                    <a:gd name="T36" fmla="*/ 85 w 573"/>
                    <a:gd name="T37" fmla="*/ 107 h 120"/>
                    <a:gd name="T38" fmla="*/ 46 w 573"/>
                    <a:gd name="T39" fmla="*/ 114 h 120"/>
                    <a:gd name="T40" fmla="*/ 7 w 573"/>
                    <a:gd name="T41" fmla="*/ 120 h 120"/>
                    <a:gd name="T42" fmla="*/ 2 w 573"/>
                    <a:gd name="T43" fmla="*/ 115 h 120"/>
                    <a:gd name="T44" fmla="*/ 0 w 573"/>
                    <a:gd name="T45" fmla="*/ 109 h 120"/>
                    <a:gd name="T46" fmla="*/ 0 w 573"/>
                    <a:gd name="T47" fmla="*/ 105 h 120"/>
                    <a:gd name="T48" fmla="*/ 2 w 573"/>
                    <a:gd name="T49" fmla="*/ 99 h 120"/>
                    <a:gd name="T50" fmla="*/ 4 w 573"/>
                    <a:gd name="T51" fmla="*/ 95 h 120"/>
                    <a:gd name="T52" fmla="*/ 9 w 573"/>
                    <a:gd name="T53" fmla="*/ 89 h 120"/>
                    <a:gd name="T54" fmla="*/ 14 w 573"/>
                    <a:gd name="T55" fmla="*/ 84 h 120"/>
                    <a:gd name="T56" fmla="*/ 19 w 573"/>
                    <a:gd name="T57" fmla="*/ 80 h 120"/>
                    <a:gd name="T58" fmla="*/ 27 w 573"/>
                    <a:gd name="T59" fmla="*/ 75 h 120"/>
                    <a:gd name="T60" fmla="*/ 34 w 573"/>
                    <a:gd name="T61" fmla="*/ 71 h 120"/>
                    <a:gd name="T62" fmla="*/ 80 w 573"/>
                    <a:gd name="T63" fmla="*/ 55 h 120"/>
                    <a:gd name="T64" fmla="*/ 130 w 573"/>
                    <a:gd name="T65" fmla="*/ 41 h 120"/>
                    <a:gd name="T66" fmla="*/ 179 w 573"/>
                    <a:gd name="T67" fmla="*/ 28 h 120"/>
                    <a:gd name="T68" fmla="*/ 232 w 573"/>
                    <a:gd name="T69" fmla="*/ 18 h 120"/>
                    <a:gd name="T70" fmla="*/ 284 w 573"/>
                    <a:gd name="T71" fmla="*/ 10 h 120"/>
                    <a:gd name="T72" fmla="*/ 340 w 573"/>
                    <a:gd name="T73" fmla="*/ 4 h 120"/>
                    <a:gd name="T74" fmla="*/ 397 w 573"/>
                    <a:gd name="T75" fmla="*/ 1 h 120"/>
                    <a:gd name="T76" fmla="*/ 453 w 573"/>
                    <a:gd name="T77" fmla="*/ 0 h 120"/>
                    <a:gd name="T78" fmla="*/ 514 w 573"/>
                    <a:gd name="T79" fmla="*/ 1 h 120"/>
                    <a:gd name="T80" fmla="*/ 573 w 573"/>
                    <a:gd name="T81" fmla="*/ 5 h 120"/>
                    <a:gd name="T82" fmla="*/ 573 w 573"/>
                    <a:gd name="T83" fmla="*/ 5 h 1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573" h="120">
                      <a:moveTo>
                        <a:pt x="573" y="5"/>
                      </a:moveTo>
                      <a:lnTo>
                        <a:pt x="573" y="16"/>
                      </a:lnTo>
                      <a:lnTo>
                        <a:pt x="566" y="24"/>
                      </a:lnTo>
                      <a:lnTo>
                        <a:pt x="554" y="32"/>
                      </a:lnTo>
                      <a:lnTo>
                        <a:pt x="536" y="39"/>
                      </a:lnTo>
                      <a:lnTo>
                        <a:pt x="517" y="44"/>
                      </a:lnTo>
                      <a:lnTo>
                        <a:pt x="497" y="51"/>
                      </a:lnTo>
                      <a:lnTo>
                        <a:pt x="478" y="57"/>
                      </a:lnTo>
                      <a:lnTo>
                        <a:pt x="458" y="64"/>
                      </a:lnTo>
                      <a:lnTo>
                        <a:pt x="443" y="71"/>
                      </a:lnTo>
                      <a:lnTo>
                        <a:pt x="431" y="79"/>
                      </a:lnTo>
                      <a:lnTo>
                        <a:pt x="389" y="80"/>
                      </a:lnTo>
                      <a:lnTo>
                        <a:pt x="345" y="82"/>
                      </a:lnTo>
                      <a:lnTo>
                        <a:pt x="301" y="84"/>
                      </a:lnTo>
                      <a:lnTo>
                        <a:pt x="257" y="88"/>
                      </a:lnTo>
                      <a:lnTo>
                        <a:pt x="213" y="92"/>
                      </a:lnTo>
                      <a:lnTo>
                        <a:pt x="169" y="97"/>
                      </a:lnTo>
                      <a:lnTo>
                        <a:pt x="127" y="101"/>
                      </a:lnTo>
                      <a:lnTo>
                        <a:pt x="85" y="107"/>
                      </a:lnTo>
                      <a:lnTo>
                        <a:pt x="46" y="114"/>
                      </a:lnTo>
                      <a:lnTo>
                        <a:pt x="7" y="120"/>
                      </a:lnTo>
                      <a:lnTo>
                        <a:pt x="2" y="115"/>
                      </a:lnTo>
                      <a:lnTo>
                        <a:pt x="0" y="109"/>
                      </a:lnTo>
                      <a:lnTo>
                        <a:pt x="0" y="105"/>
                      </a:lnTo>
                      <a:lnTo>
                        <a:pt x="2" y="99"/>
                      </a:lnTo>
                      <a:lnTo>
                        <a:pt x="4" y="95"/>
                      </a:lnTo>
                      <a:lnTo>
                        <a:pt x="9" y="89"/>
                      </a:lnTo>
                      <a:lnTo>
                        <a:pt x="14" y="84"/>
                      </a:lnTo>
                      <a:lnTo>
                        <a:pt x="19" y="80"/>
                      </a:lnTo>
                      <a:lnTo>
                        <a:pt x="27" y="75"/>
                      </a:lnTo>
                      <a:lnTo>
                        <a:pt x="34" y="71"/>
                      </a:lnTo>
                      <a:lnTo>
                        <a:pt x="80" y="55"/>
                      </a:lnTo>
                      <a:lnTo>
                        <a:pt x="130" y="41"/>
                      </a:lnTo>
                      <a:lnTo>
                        <a:pt x="179" y="28"/>
                      </a:lnTo>
                      <a:lnTo>
                        <a:pt x="232" y="18"/>
                      </a:lnTo>
                      <a:lnTo>
                        <a:pt x="284" y="10"/>
                      </a:lnTo>
                      <a:lnTo>
                        <a:pt x="340" y="4"/>
                      </a:lnTo>
                      <a:lnTo>
                        <a:pt x="397" y="1"/>
                      </a:lnTo>
                      <a:lnTo>
                        <a:pt x="453" y="0"/>
                      </a:lnTo>
                      <a:lnTo>
                        <a:pt x="514" y="1"/>
                      </a:lnTo>
                      <a:lnTo>
                        <a:pt x="573" y="5"/>
                      </a:lnTo>
                      <a:lnTo>
                        <a:pt x="573" y="5"/>
                      </a:lnTo>
                      <a:close/>
                    </a:path>
                  </a:pathLst>
                </a:custGeom>
                <a:solidFill>
                  <a:srgbClr val="CC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2725" name="Freeform 85"/>
                <p:cNvSpPr>
                  <a:spLocks/>
                </p:cNvSpPr>
                <p:nvPr/>
              </p:nvSpPr>
              <p:spPr bwMode="auto">
                <a:xfrm>
                  <a:off x="4954" y="1711"/>
                  <a:ext cx="563" cy="177"/>
                </a:xfrm>
                <a:custGeom>
                  <a:avLst/>
                  <a:gdLst>
                    <a:gd name="T0" fmla="*/ 561 w 563"/>
                    <a:gd name="T1" fmla="*/ 95 h 177"/>
                    <a:gd name="T2" fmla="*/ 563 w 563"/>
                    <a:gd name="T3" fmla="*/ 107 h 177"/>
                    <a:gd name="T4" fmla="*/ 561 w 563"/>
                    <a:gd name="T5" fmla="*/ 118 h 177"/>
                    <a:gd name="T6" fmla="*/ 554 w 563"/>
                    <a:gd name="T7" fmla="*/ 128 h 177"/>
                    <a:gd name="T8" fmla="*/ 544 w 563"/>
                    <a:gd name="T9" fmla="*/ 138 h 177"/>
                    <a:gd name="T10" fmla="*/ 531 w 563"/>
                    <a:gd name="T11" fmla="*/ 146 h 177"/>
                    <a:gd name="T12" fmla="*/ 514 w 563"/>
                    <a:gd name="T13" fmla="*/ 154 h 177"/>
                    <a:gd name="T14" fmla="*/ 497 w 563"/>
                    <a:gd name="T15" fmla="*/ 160 h 177"/>
                    <a:gd name="T16" fmla="*/ 478 w 563"/>
                    <a:gd name="T17" fmla="*/ 167 h 177"/>
                    <a:gd name="T18" fmla="*/ 458 w 563"/>
                    <a:gd name="T19" fmla="*/ 172 h 177"/>
                    <a:gd name="T20" fmla="*/ 436 w 563"/>
                    <a:gd name="T21" fmla="*/ 177 h 177"/>
                    <a:gd name="T22" fmla="*/ 436 w 563"/>
                    <a:gd name="T23" fmla="*/ 144 h 177"/>
                    <a:gd name="T24" fmla="*/ 392 w 563"/>
                    <a:gd name="T25" fmla="*/ 135 h 177"/>
                    <a:gd name="T26" fmla="*/ 348 w 563"/>
                    <a:gd name="T27" fmla="*/ 123 h 177"/>
                    <a:gd name="T28" fmla="*/ 304 w 563"/>
                    <a:gd name="T29" fmla="*/ 112 h 177"/>
                    <a:gd name="T30" fmla="*/ 259 w 563"/>
                    <a:gd name="T31" fmla="*/ 99 h 177"/>
                    <a:gd name="T32" fmla="*/ 215 w 563"/>
                    <a:gd name="T33" fmla="*/ 87 h 177"/>
                    <a:gd name="T34" fmla="*/ 171 w 563"/>
                    <a:gd name="T35" fmla="*/ 73 h 177"/>
                    <a:gd name="T36" fmla="*/ 127 w 563"/>
                    <a:gd name="T37" fmla="*/ 60 h 177"/>
                    <a:gd name="T38" fmla="*/ 85 w 563"/>
                    <a:gd name="T39" fmla="*/ 49 h 177"/>
                    <a:gd name="T40" fmla="*/ 44 w 563"/>
                    <a:gd name="T41" fmla="*/ 39 h 177"/>
                    <a:gd name="T42" fmla="*/ 2 w 563"/>
                    <a:gd name="T43" fmla="*/ 30 h 177"/>
                    <a:gd name="T44" fmla="*/ 0 w 563"/>
                    <a:gd name="T45" fmla="*/ 24 h 177"/>
                    <a:gd name="T46" fmla="*/ 0 w 563"/>
                    <a:gd name="T47" fmla="*/ 19 h 177"/>
                    <a:gd name="T48" fmla="*/ 2 w 563"/>
                    <a:gd name="T49" fmla="*/ 16 h 177"/>
                    <a:gd name="T50" fmla="*/ 7 w 563"/>
                    <a:gd name="T51" fmla="*/ 12 h 177"/>
                    <a:gd name="T52" fmla="*/ 12 w 563"/>
                    <a:gd name="T53" fmla="*/ 10 h 177"/>
                    <a:gd name="T54" fmla="*/ 19 w 563"/>
                    <a:gd name="T55" fmla="*/ 8 h 177"/>
                    <a:gd name="T56" fmla="*/ 27 w 563"/>
                    <a:gd name="T57" fmla="*/ 7 h 177"/>
                    <a:gd name="T58" fmla="*/ 34 w 563"/>
                    <a:gd name="T59" fmla="*/ 4 h 177"/>
                    <a:gd name="T60" fmla="*/ 41 w 563"/>
                    <a:gd name="T61" fmla="*/ 2 h 177"/>
                    <a:gd name="T62" fmla="*/ 46 w 563"/>
                    <a:gd name="T63" fmla="*/ 0 h 177"/>
                    <a:gd name="T64" fmla="*/ 103 w 563"/>
                    <a:gd name="T65" fmla="*/ 4 h 177"/>
                    <a:gd name="T66" fmla="*/ 159 w 563"/>
                    <a:gd name="T67" fmla="*/ 9 h 177"/>
                    <a:gd name="T68" fmla="*/ 215 w 563"/>
                    <a:gd name="T69" fmla="*/ 15 h 177"/>
                    <a:gd name="T70" fmla="*/ 272 w 563"/>
                    <a:gd name="T71" fmla="*/ 22 h 177"/>
                    <a:gd name="T72" fmla="*/ 326 w 563"/>
                    <a:gd name="T73" fmla="*/ 30 h 177"/>
                    <a:gd name="T74" fmla="*/ 377 w 563"/>
                    <a:gd name="T75" fmla="*/ 39 h 177"/>
                    <a:gd name="T76" fmla="*/ 429 w 563"/>
                    <a:gd name="T77" fmla="*/ 50 h 177"/>
                    <a:gd name="T78" fmla="*/ 475 w 563"/>
                    <a:gd name="T79" fmla="*/ 63 h 177"/>
                    <a:gd name="T80" fmla="*/ 519 w 563"/>
                    <a:gd name="T81" fmla="*/ 78 h 177"/>
                    <a:gd name="T82" fmla="*/ 561 w 563"/>
                    <a:gd name="T83" fmla="*/ 95 h 177"/>
                    <a:gd name="T84" fmla="*/ 561 w 563"/>
                    <a:gd name="T85" fmla="*/ 95 h 1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563" h="177">
                      <a:moveTo>
                        <a:pt x="561" y="95"/>
                      </a:moveTo>
                      <a:lnTo>
                        <a:pt x="563" y="107"/>
                      </a:lnTo>
                      <a:lnTo>
                        <a:pt x="561" y="118"/>
                      </a:lnTo>
                      <a:lnTo>
                        <a:pt x="554" y="128"/>
                      </a:lnTo>
                      <a:lnTo>
                        <a:pt x="544" y="138"/>
                      </a:lnTo>
                      <a:lnTo>
                        <a:pt x="531" y="146"/>
                      </a:lnTo>
                      <a:lnTo>
                        <a:pt x="514" y="154"/>
                      </a:lnTo>
                      <a:lnTo>
                        <a:pt x="497" y="160"/>
                      </a:lnTo>
                      <a:lnTo>
                        <a:pt x="478" y="167"/>
                      </a:lnTo>
                      <a:lnTo>
                        <a:pt x="458" y="172"/>
                      </a:lnTo>
                      <a:lnTo>
                        <a:pt x="436" y="177"/>
                      </a:lnTo>
                      <a:lnTo>
                        <a:pt x="436" y="144"/>
                      </a:lnTo>
                      <a:lnTo>
                        <a:pt x="392" y="135"/>
                      </a:lnTo>
                      <a:lnTo>
                        <a:pt x="348" y="123"/>
                      </a:lnTo>
                      <a:lnTo>
                        <a:pt x="304" y="112"/>
                      </a:lnTo>
                      <a:lnTo>
                        <a:pt x="259" y="99"/>
                      </a:lnTo>
                      <a:lnTo>
                        <a:pt x="215" y="87"/>
                      </a:lnTo>
                      <a:lnTo>
                        <a:pt x="171" y="73"/>
                      </a:lnTo>
                      <a:lnTo>
                        <a:pt x="127" y="60"/>
                      </a:lnTo>
                      <a:lnTo>
                        <a:pt x="85" y="49"/>
                      </a:lnTo>
                      <a:lnTo>
                        <a:pt x="44" y="39"/>
                      </a:lnTo>
                      <a:lnTo>
                        <a:pt x="2" y="30"/>
                      </a:lnTo>
                      <a:lnTo>
                        <a:pt x="0" y="24"/>
                      </a:lnTo>
                      <a:lnTo>
                        <a:pt x="0" y="19"/>
                      </a:lnTo>
                      <a:lnTo>
                        <a:pt x="2" y="16"/>
                      </a:lnTo>
                      <a:lnTo>
                        <a:pt x="7" y="12"/>
                      </a:lnTo>
                      <a:lnTo>
                        <a:pt x="12" y="10"/>
                      </a:lnTo>
                      <a:lnTo>
                        <a:pt x="19" y="8"/>
                      </a:lnTo>
                      <a:lnTo>
                        <a:pt x="27" y="7"/>
                      </a:lnTo>
                      <a:lnTo>
                        <a:pt x="34" y="4"/>
                      </a:lnTo>
                      <a:lnTo>
                        <a:pt x="41" y="2"/>
                      </a:lnTo>
                      <a:lnTo>
                        <a:pt x="46" y="0"/>
                      </a:lnTo>
                      <a:lnTo>
                        <a:pt x="103" y="4"/>
                      </a:lnTo>
                      <a:lnTo>
                        <a:pt x="159" y="9"/>
                      </a:lnTo>
                      <a:lnTo>
                        <a:pt x="215" y="15"/>
                      </a:lnTo>
                      <a:lnTo>
                        <a:pt x="272" y="22"/>
                      </a:lnTo>
                      <a:lnTo>
                        <a:pt x="326" y="30"/>
                      </a:lnTo>
                      <a:lnTo>
                        <a:pt x="377" y="39"/>
                      </a:lnTo>
                      <a:lnTo>
                        <a:pt x="429" y="50"/>
                      </a:lnTo>
                      <a:lnTo>
                        <a:pt x="475" y="63"/>
                      </a:lnTo>
                      <a:lnTo>
                        <a:pt x="519" y="78"/>
                      </a:lnTo>
                      <a:lnTo>
                        <a:pt x="561" y="95"/>
                      </a:lnTo>
                      <a:lnTo>
                        <a:pt x="561" y="95"/>
                      </a:lnTo>
                      <a:close/>
                    </a:path>
                  </a:pathLst>
                </a:custGeom>
                <a:solidFill>
                  <a:srgbClr val="CC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2726" name="Freeform 86"/>
                <p:cNvSpPr>
                  <a:spLocks/>
                </p:cNvSpPr>
                <p:nvPr/>
              </p:nvSpPr>
              <p:spPr bwMode="auto">
                <a:xfrm>
                  <a:off x="211" y="1792"/>
                  <a:ext cx="554" cy="137"/>
                </a:xfrm>
                <a:custGeom>
                  <a:avLst/>
                  <a:gdLst>
                    <a:gd name="T0" fmla="*/ 554 w 554"/>
                    <a:gd name="T1" fmla="*/ 22 h 137"/>
                    <a:gd name="T2" fmla="*/ 546 w 554"/>
                    <a:gd name="T3" fmla="*/ 42 h 137"/>
                    <a:gd name="T4" fmla="*/ 512 w 554"/>
                    <a:gd name="T5" fmla="*/ 53 h 137"/>
                    <a:gd name="T6" fmla="*/ 473 w 554"/>
                    <a:gd name="T7" fmla="*/ 61 h 137"/>
                    <a:gd name="T8" fmla="*/ 434 w 554"/>
                    <a:gd name="T9" fmla="*/ 67 h 137"/>
                    <a:gd name="T10" fmla="*/ 392 w 554"/>
                    <a:gd name="T11" fmla="*/ 73 h 137"/>
                    <a:gd name="T12" fmla="*/ 350 w 554"/>
                    <a:gd name="T13" fmla="*/ 79 h 137"/>
                    <a:gd name="T14" fmla="*/ 311 w 554"/>
                    <a:gd name="T15" fmla="*/ 83 h 137"/>
                    <a:gd name="T16" fmla="*/ 272 w 554"/>
                    <a:gd name="T17" fmla="*/ 90 h 137"/>
                    <a:gd name="T18" fmla="*/ 235 w 554"/>
                    <a:gd name="T19" fmla="*/ 98 h 137"/>
                    <a:gd name="T20" fmla="*/ 201 w 554"/>
                    <a:gd name="T21" fmla="*/ 109 h 137"/>
                    <a:gd name="T22" fmla="*/ 169 w 554"/>
                    <a:gd name="T23" fmla="*/ 121 h 137"/>
                    <a:gd name="T24" fmla="*/ 54 w 554"/>
                    <a:gd name="T25" fmla="*/ 137 h 137"/>
                    <a:gd name="T26" fmla="*/ 49 w 554"/>
                    <a:gd name="T27" fmla="*/ 129 h 137"/>
                    <a:gd name="T28" fmla="*/ 41 w 554"/>
                    <a:gd name="T29" fmla="*/ 120 h 137"/>
                    <a:gd name="T30" fmla="*/ 34 w 554"/>
                    <a:gd name="T31" fmla="*/ 112 h 137"/>
                    <a:gd name="T32" fmla="*/ 27 w 554"/>
                    <a:gd name="T33" fmla="*/ 104 h 137"/>
                    <a:gd name="T34" fmla="*/ 19 w 554"/>
                    <a:gd name="T35" fmla="*/ 96 h 137"/>
                    <a:gd name="T36" fmla="*/ 12 w 554"/>
                    <a:gd name="T37" fmla="*/ 87 h 137"/>
                    <a:gd name="T38" fmla="*/ 7 w 554"/>
                    <a:gd name="T39" fmla="*/ 78 h 137"/>
                    <a:gd name="T40" fmla="*/ 2 w 554"/>
                    <a:gd name="T41" fmla="*/ 70 h 137"/>
                    <a:gd name="T42" fmla="*/ 0 w 554"/>
                    <a:gd name="T43" fmla="*/ 61 h 137"/>
                    <a:gd name="T44" fmla="*/ 0 w 554"/>
                    <a:gd name="T45" fmla="*/ 51 h 137"/>
                    <a:gd name="T46" fmla="*/ 49 w 554"/>
                    <a:gd name="T47" fmla="*/ 40 h 137"/>
                    <a:gd name="T48" fmla="*/ 98 w 554"/>
                    <a:gd name="T49" fmla="*/ 30 h 137"/>
                    <a:gd name="T50" fmla="*/ 147 w 554"/>
                    <a:gd name="T51" fmla="*/ 21 h 137"/>
                    <a:gd name="T52" fmla="*/ 193 w 554"/>
                    <a:gd name="T53" fmla="*/ 14 h 137"/>
                    <a:gd name="T54" fmla="*/ 245 w 554"/>
                    <a:gd name="T55" fmla="*/ 8 h 137"/>
                    <a:gd name="T56" fmla="*/ 294 w 554"/>
                    <a:gd name="T57" fmla="*/ 3 h 137"/>
                    <a:gd name="T58" fmla="*/ 348 w 554"/>
                    <a:gd name="T59" fmla="*/ 1 h 137"/>
                    <a:gd name="T60" fmla="*/ 402 w 554"/>
                    <a:gd name="T61" fmla="*/ 0 h 137"/>
                    <a:gd name="T62" fmla="*/ 461 w 554"/>
                    <a:gd name="T63" fmla="*/ 0 h 137"/>
                    <a:gd name="T64" fmla="*/ 522 w 554"/>
                    <a:gd name="T65" fmla="*/ 1 h 137"/>
                    <a:gd name="T66" fmla="*/ 554 w 554"/>
                    <a:gd name="T67" fmla="*/ 22 h 137"/>
                    <a:gd name="T68" fmla="*/ 554 w 554"/>
                    <a:gd name="T69" fmla="*/ 22 h 1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554" h="137">
                      <a:moveTo>
                        <a:pt x="554" y="22"/>
                      </a:moveTo>
                      <a:lnTo>
                        <a:pt x="546" y="42"/>
                      </a:lnTo>
                      <a:lnTo>
                        <a:pt x="512" y="53"/>
                      </a:lnTo>
                      <a:lnTo>
                        <a:pt x="473" y="61"/>
                      </a:lnTo>
                      <a:lnTo>
                        <a:pt x="434" y="67"/>
                      </a:lnTo>
                      <a:lnTo>
                        <a:pt x="392" y="73"/>
                      </a:lnTo>
                      <a:lnTo>
                        <a:pt x="350" y="79"/>
                      </a:lnTo>
                      <a:lnTo>
                        <a:pt x="311" y="83"/>
                      </a:lnTo>
                      <a:lnTo>
                        <a:pt x="272" y="90"/>
                      </a:lnTo>
                      <a:lnTo>
                        <a:pt x="235" y="98"/>
                      </a:lnTo>
                      <a:lnTo>
                        <a:pt x="201" y="109"/>
                      </a:lnTo>
                      <a:lnTo>
                        <a:pt x="169" y="121"/>
                      </a:lnTo>
                      <a:lnTo>
                        <a:pt x="54" y="137"/>
                      </a:lnTo>
                      <a:lnTo>
                        <a:pt x="49" y="129"/>
                      </a:lnTo>
                      <a:lnTo>
                        <a:pt x="41" y="120"/>
                      </a:lnTo>
                      <a:lnTo>
                        <a:pt x="34" y="112"/>
                      </a:lnTo>
                      <a:lnTo>
                        <a:pt x="27" y="104"/>
                      </a:lnTo>
                      <a:lnTo>
                        <a:pt x="19" y="96"/>
                      </a:lnTo>
                      <a:lnTo>
                        <a:pt x="12" y="87"/>
                      </a:lnTo>
                      <a:lnTo>
                        <a:pt x="7" y="78"/>
                      </a:lnTo>
                      <a:lnTo>
                        <a:pt x="2" y="70"/>
                      </a:lnTo>
                      <a:lnTo>
                        <a:pt x="0" y="61"/>
                      </a:lnTo>
                      <a:lnTo>
                        <a:pt x="0" y="51"/>
                      </a:lnTo>
                      <a:lnTo>
                        <a:pt x="49" y="40"/>
                      </a:lnTo>
                      <a:lnTo>
                        <a:pt x="98" y="30"/>
                      </a:lnTo>
                      <a:lnTo>
                        <a:pt x="147" y="21"/>
                      </a:lnTo>
                      <a:lnTo>
                        <a:pt x="193" y="14"/>
                      </a:lnTo>
                      <a:lnTo>
                        <a:pt x="245" y="8"/>
                      </a:lnTo>
                      <a:lnTo>
                        <a:pt x="294" y="3"/>
                      </a:lnTo>
                      <a:lnTo>
                        <a:pt x="348" y="1"/>
                      </a:lnTo>
                      <a:lnTo>
                        <a:pt x="402" y="0"/>
                      </a:lnTo>
                      <a:lnTo>
                        <a:pt x="461" y="0"/>
                      </a:lnTo>
                      <a:lnTo>
                        <a:pt x="522" y="1"/>
                      </a:lnTo>
                      <a:lnTo>
                        <a:pt x="554" y="22"/>
                      </a:lnTo>
                      <a:lnTo>
                        <a:pt x="554" y="22"/>
                      </a:lnTo>
                      <a:close/>
                    </a:path>
                  </a:pathLst>
                </a:custGeom>
                <a:solidFill>
                  <a:srgbClr val="CC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2727" name="Freeform 87"/>
                <p:cNvSpPr>
                  <a:spLocks/>
                </p:cNvSpPr>
                <p:nvPr/>
              </p:nvSpPr>
              <p:spPr bwMode="auto">
                <a:xfrm>
                  <a:off x="5044" y="1851"/>
                  <a:ext cx="397" cy="127"/>
                </a:xfrm>
                <a:custGeom>
                  <a:avLst/>
                  <a:gdLst>
                    <a:gd name="T0" fmla="*/ 397 w 397"/>
                    <a:gd name="T1" fmla="*/ 75 h 127"/>
                    <a:gd name="T2" fmla="*/ 397 w 397"/>
                    <a:gd name="T3" fmla="*/ 80 h 127"/>
                    <a:gd name="T4" fmla="*/ 392 w 397"/>
                    <a:gd name="T5" fmla="*/ 87 h 127"/>
                    <a:gd name="T6" fmla="*/ 390 w 397"/>
                    <a:gd name="T7" fmla="*/ 94 h 127"/>
                    <a:gd name="T8" fmla="*/ 383 w 397"/>
                    <a:gd name="T9" fmla="*/ 100 h 127"/>
                    <a:gd name="T10" fmla="*/ 378 w 397"/>
                    <a:gd name="T11" fmla="*/ 107 h 127"/>
                    <a:gd name="T12" fmla="*/ 370 w 397"/>
                    <a:gd name="T13" fmla="*/ 112 h 127"/>
                    <a:gd name="T14" fmla="*/ 361 w 397"/>
                    <a:gd name="T15" fmla="*/ 117 h 127"/>
                    <a:gd name="T16" fmla="*/ 351 w 397"/>
                    <a:gd name="T17" fmla="*/ 122 h 127"/>
                    <a:gd name="T18" fmla="*/ 341 w 397"/>
                    <a:gd name="T19" fmla="*/ 125 h 127"/>
                    <a:gd name="T20" fmla="*/ 329 w 397"/>
                    <a:gd name="T21" fmla="*/ 127 h 127"/>
                    <a:gd name="T22" fmla="*/ 297 w 397"/>
                    <a:gd name="T23" fmla="*/ 118 h 127"/>
                    <a:gd name="T24" fmla="*/ 263 w 397"/>
                    <a:gd name="T25" fmla="*/ 110 h 127"/>
                    <a:gd name="T26" fmla="*/ 228 w 397"/>
                    <a:gd name="T27" fmla="*/ 102 h 127"/>
                    <a:gd name="T28" fmla="*/ 191 w 397"/>
                    <a:gd name="T29" fmla="*/ 95 h 127"/>
                    <a:gd name="T30" fmla="*/ 157 w 397"/>
                    <a:gd name="T31" fmla="*/ 87 h 127"/>
                    <a:gd name="T32" fmla="*/ 123 w 397"/>
                    <a:gd name="T33" fmla="*/ 79 h 127"/>
                    <a:gd name="T34" fmla="*/ 91 w 397"/>
                    <a:gd name="T35" fmla="*/ 71 h 127"/>
                    <a:gd name="T36" fmla="*/ 59 w 397"/>
                    <a:gd name="T37" fmla="*/ 61 h 127"/>
                    <a:gd name="T38" fmla="*/ 30 w 397"/>
                    <a:gd name="T39" fmla="*/ 51 h 127"/>
                    <a:gd name="T40" fmla="*/ 0 w 397"/>
                    <a:gd name="T41" fmla="*/ 37 h 127"/>
                    <a:gd name="T42" fmla="*/ 5 w 397"/>
                    <a:gd name="T43" fmla="*/ 30 h 127"/>
                    <a:gd name="T44" fmla="*/ 10 w 397"/>
                    <a:gd name="T45" fmla="*/ 23 h 127"/>
                    <a:gd name="T46" fmla="*/ 17 w 397"/>
                    <a:gd name="T47" fmla="*/ 19 h 127"/>
                    <a:gd name="T48" fmla="*/ 25 w 397"/>
                    <a:gd name="T49" fmla="*/ 13 h 127"/>
                    <a:gd name="T50" fmla="*/ 35 w 397"/>
                    <a:gd name="T51" fmla="*/ 10 h 127"/>
                    <a:gd name="T52" fmla="*/ 44 w 397"/>
                    <a:gd name="T53" fmla="*/ 6 h 127"/>
                    <a:gd name="T54" fmla="*/ 57 w 397"/>
                    <a:gd name="T55" fmla="*/ 4 h 127"/>
                    <a:gd name="T56" fmla="*/ 71 w 397"/>
                    <a:gd name="T57" fmla="*/ 2 h 127"/>
                    <a:gd name="T58" fmla="*/ 86 w 397"/>
                    <a:gd name="T59" fmla="*/ 0 h 127"/>
                    <a:gd name="T60" fmla="*/ 101 w 397"/>
                    <a:gd name="T61" fmla="*/ 0 h 127"/>
                    <a:gd name="T62" fmla="*/ 130 w 397"/>
                    <a:gd name="T63" fmla="*/ 5 h 127"/>
                    <a:gd name="T64" fmla="*/ 162 w 397"/>
                    <a:gd name="T65" fmla="*/ 10 h 127"/>
                    <a:gd name="T66" fmla="*/ 194 w 397"/>
                    <a:gd name="T67" fmla="*/ 15 h 127"/>
                    <a:gd name="T68" fmla="*/ 226 w 397"/>
                    <a:gd name="T69" fmla="*/ 21 h 127"/>
                    <a:gd name="T70" fmla="*/ 258 w 397"/>
                    <a:gd name="T71" fmla="*/ 28 h 127"/>
                    <a:gd name="T72" fmla="*/ 290 w 397"/>
                    <a:gd name="T73" fmla="*/ 35 h 127"/>
                    <a:gd name="T74" fmla="*/ 319 w 397"/>
                    <a:gd name="T75" fmla="*/ 43 h 127"/>
                    <a:gd name="T76" fmla="*/ 348 w 397"/>
                    <a:gd name="T77" fmla="*/ 53 h 127"/>
                    <a:gd name="T78" fmla="*/ 373 w 397"/>
                    <a:gd name="T79" fmla="*/ 63 h 127"/>
                    <a:gd name="T80" fmla="*/ 397 w 397"/>
                    <a:gd name="T81" fmla="*/ 75 h 127"/>
                    <a:gd name="T82" fmla="*/ 397 w 397"/>
                    <a:gd name="T83" fmla="*/ 75 h 1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397" h="127">
                      <a:moveTo>
                        <a:pt x="397" y="75"/>
                      </a:moveTo>
                      <a:lnTo>
                        <a:pt x="397" y="80"/>
                      </a:lnTo>
                      <a:lnTo>
                        <a:pt x="392" y="87"/>
                      </a:lnTo>
                      <a:lnTo>
                        <a:pt x="390" y="94"/>
                      </a:lnTo>
                      <a:lnTo>
                        <a:pt x="383" y="100"/>
                      </a:lnTo>
                      <a:lnTo>
                        <a:pt x="378" y="107"/>
                      </a:lnTo>
                      <a:lnTo>
                        <a:pt x="370" y="112"/>
                      </a:lnTo>
                      <a:lnTo>
                        <a:pt x="361" y="117"/>
                      </a:lnTo>
                      <a:lnTo>
                        <a:pt x="351" y="122"/>
                      </a:lnTo>
                      <a:lnTo>
                        <a:pt x="341" y="125"/>
                      </a:lnTo>
                      <a:lnTo>
                        <a:pt x="329" y="127"/>
                      </a:lnTo>
                      <a:lnTo>
                        <a:pt x="297" y="118"/>
                      </a:lnTo>
                      <a:lnTo>
                        <a:pt x="263" y="110"/>
                      </a:lnTo>
                      <a:lnTo>
                        <a:pt x="228" y="102"/>
                      </a:lnTo>
                      <a:lnTo>
                        <a:pt x="191" y="95"/>
                      </a:lnTo>
                      <a:lnTo>
                        <a:pt x="157" y="87"/>
                      </a:lnTo>
                      <a:lnTo>
                        <a:pt x="123" y="79"/>
                      </a:lnTo>
                      <a:lnTo>
                        <a:pt x="91" y="71"/>
                      </a:lnTo>
                      <a:lnTo>
                        <a:pt x="59" y="61"/>
                      </a:lnTo>
                      <a:lnTo>
                        <a:pt x="30" y="51"/>
                      </a:lnTo>
                      <a:lnTo>
                        <a:pt x="0" y="37"/>
                      </a:lnTo>
                      <a:lnTo>
                        <a:pt x="5" y="30"/>
                      </a:lnTo>
                      <a:lnTo>
                        <a:pt x="10" y="23"/>
                      </a:lnTo>
                      <a:lnTo>
                        <a:pt x="17" y="19"/>
                      </a:lnTo>
                      <a:lnTo>
                        <a:pt x="25" y="13"/>
                      </a:lnTo>
                      <a:lnTo>
                        <a:pt x="35" y="10"/>
                      </a:lnTo>
                      <a:lnTo>
                        <a:pt x="44" y="6"/>
                      </a:lnTo>
                      <a:lnTo>
                        <a:pt x="57" y="4"/>
                      </a:lnTo>
                      <a:lnTo>
                        <a:pt x="71" y="2"/>
                      </a:lnTo>
                      <a:lnTo>
                        <a:pt x="86" y="0"/>
                      </a:lnTo>
                      <a:lnTo>
                        <a:pt x="101" y="0"/>
                      </a:lnTo>
                      <a:lnTo>
                        <a:pt x="130" y="5"/>
                      </a:lnTo>
                      <a:lnTo>
                        <a:pt x="162" y="10"/>
                      </a:lnTo>
                      <a:lnTo>
                        <a:pt x="194" y="15"/>
                      </a:lnTo>
                      <a:lnTo>
                        <a:pt x="226" y="21"/>
                      </a:lnTo>
                      <a:lnTo>
                        <a:pt x="258" y="28"/>
                      </a:lnTo>
                      <a:lnTo>
                        <a:pt x="290" y="35"/>
                      </a:lnTo>
                      <a:lnTo>
                        <a:pt x="319" y="43"/>
                      </a:lnTo>
                      <a:lnTo>
                        <a:pt x="348" y="53"/>
                      </a:lnTo>
                      <a:lnTo>
                        <a:pt x="373" y="63"/>
                      </a:lnTo>
                      <a:lnTo>
                        <a:pt x="397" y="75"/>
                      </a:lnTo>
                      <a:lnTo>
                        <a:pt x="397" y="75"/>
                      </a:lnTo>
                      <a:close/>
                    </a:path>
                  </a:pathLst>
                </a:custGeom>
                <a:solidFill>
                  <a:srgbClr val="CC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2728" name="Freeform 88"/>
                <p:cNvSpPr>
                  <a:spLocks/>
                </p:cNvSpPr>
                <p:nvPr/>
              </p:nvSpPr>
              <p:spPr bwMode="auto">
                <a:xfrm>
                  <a:off x="235" y="1917"/>
                  <a:ext cx="397" cy="132"/>
                </a:xfrm>
                <a:custGeom>
                  <a:avLst/>
                  <a:gdLst>
                    <a:gd name="T0" fmla="*/ 397 w 397"/>
                    <a:gd name="T1" fmla="*/ 24 h 132"/>
                    <a:gd name="T2" fmla="*/ 388 w 397"/>
                    <a:gd name="T3" fmla="*/ 40 h 132"/>
                    <a:gd name="T4" fmla="*/ 370 w 397"/>
                    <a:gd name="T5" fmla="*/ 52 h 132"/>
                    <a:gd name="T6" fmla="*/ 348 w 397"/>
                    <a:gd name="T7" fmla="*/ 62 h 132"/>
                    <a:gd name="T8" fmla="*/ 319 w 397"/>
                    <a:gd name="T9" fmla="*/ 69 h 132"/>
                    <a:gd name="T10" fmla="*/ 290 w 397"/>
                    <a:gd name="T11" fmla="*/ 75 h 132"/>
                    <a:gd name="T12" fmla="*/ 255 w 397"/>
                    <a:gd name="T13" fmla="*/ 80 h 132"/>
                    <a:gd name="T14" fmla="*/ 221 w 397"/>
                    <a:gd name="T15" fmla="*/ 83 h 132"/>
                    <a:gd name="T16" fmla="*/ 187 w 397"/>
                    <a:gd name="T17" fmla="*/ 88 h 132"/>
                    <a:gd name="T18" fmla="*/ 155 w 397"/>
                    <a:gd name="T19" fmla="*/ 93 h 132"/>
                    <a:gd name="T20" fmla="*/ 125 w 397"/>
                    <a:gd name="T21" fmla="*/ 99 h 132"/>
                    <a:gd name="T22" fmla="*/ 128 w 397"/>
                    <a:gd name="T23" fmla="*/ 102 h 132"/>
                    <a:gd name="T24" fmla="*/ 130 w 397"/>
                    <a:gd name="T25" fmla="*/ 106 h 132"/>
                    <a:gd name="T26" fmla="*/ 135 w 397"/>
                    <a:gd name="T27" fmla="*/ 109 h 132"/>
                    <a:gd name="T28" fmla="*/ 138 w 397"/>
                    <a:gd name="T29" fmla="*/ 112 h 132"/>
                    <a:gd name="T30" fmla="*/ 140 w 397"/>
                    <a:gd name="T31" fmla="*/ 115 h 132"/>
                    <a:gd name="T32" fmla="*/ 142 w 397"/>
                    <a:gd name="T33" fmla="*/ 118 h 132"/>
                    <a:gd name="T34" fmla="*/ 145 w 397"/>
                    <a:gd name="T35" fmla="*/ 122 h 132"/>
                    <a:gd name="T36" fmla="*/ 142 w 397"/>
                    <a:gd name="T37" fmla="*/ 125 h 132"/>
                    <a:gd name="T38" fmla="*/ 140 w 397"/>
                    <a:gd name="T39" fmla="*/ 129 h 132"/>
                    <a:gd name="T40" fmla="*/ 133 w 397"/>
                    <a:gd name="T41" fmla="*/ 132 h 132"/>
                    <a:gd name="T42" fmla="*/ 118 w 397"/>
                    <a:gd name="T43" fmla="*/ 130 h 132"/>
                    <a:gd name="T44" fmla="*/ 103 w 397"/>
                    <a:gd name="T45" fmla="*/ 128 h 132"/>
                    <a:gd name="T46" fmla="*/ 91 w 397"/>
                    <a:gd name="T47" fmla="*/ 124 h 132"/>
                    <a:gd name="T48" fmla="*/ 76 w 397"/>
                    <a:gd name="T49" fmla="*/ 121 h 132"/>
                    <a:gd name="T50" fmla="*/ 62 w 397"/>
                    <a:gd name="T51" fmla="*/ 116 h 132"/>
                    <a:gd name="T52" fmla="*/ 49 w 397"/>
                    <a:gd name="T53" fmla="*/ 110 h 132"/>
                    <a:gd name="T54" fmla="*/ 37 w 397"/>
                    <a:gd name="T55" fmla="*/ 106 h 132"/>
                    <a:gd name="T56" fmla="*/ 27 w 397"/>
                    <a:gd name="T57" fmla="*/ 99 h 132"/>
                    <a:gd name="T58" fmla="*/ 20 w 397"/>
                    <a:gd name="T59" fmla="*/ 93 h 132"/>
                    <a:gd name="T60" fmla="*/ 13 w 397"/>
                    <a:gd name="T61" fmla="*/ 85 h 132"/>
                    <a:gd name="T62" fmla="*/ 3 w 397"/>
                    <a:gd name="T63" fmla="*/ 77 h 132"/>
                    <a:gd name="T64" fmla="*/ 0 w 397"/>
                    <a:gd name="T65" fmla="*/ 69 h 132"/>
                    <a:gd name="T66" fmla="*/ 0 w 397"/>
                    <a:gd name="T67" fmla="*/ 61 h 132"/>
                    <a:gd name="T68" fmla="*/ 5 w 397"/>
                    <a:gd name="T69" fmla="*/ 53 h 132"/>
                    <a:gd name="T70" fmla="*/ 15 w 397"/>
                    <a:gd name="T71" fmla="*/ 46 h 132"/>
                    <a:gd name="T72" fmla="*/ 25 w 397"/>
                    <a:gd name="T73" fmla="*/ 40 h 132"/>
                    <a:gd name="T74" fmla="*/ 37 w 397"/>
                    <a:gd name="T75" fmla="*/ 33 h 132"/>
                    <a:gd name="T76" fmla="*/ 52 w 397"/>
                    <a:gd name="T77" fmla="*/ 28 h 132"/>
                    <a:gd name="T78" fmla="*/ 66 w 397"/>
                    <a:gd name="T79" fmla="*/ 24 h 132"/>
                    <a:gd name="T80" fmla="*/ 81 w 397"/>
                    <a:gd name="T81" fmla="*/ 20 h 132"/>
                    <a:gd name="T82" fmla="*/ 113 w 397"/>
                    <a:gd name="T83" fmla="*/ 16 h 132"/>
                    <a:gd name="T84" fmla="*/ 145 w 397"/>
                    <a:gd name="T85" fmla="*/ 10 h 132"/>
                    <a:gd name="T86" fmla="*/ 179 w 397"/>
                    <a:gd name="T87" fmla="*/ 5 h 132"/>
                    <a:gd name="T88" fmla="*/ 214 w 397"/>
                    <a:gd name="T89" fmla="*/ 2 h 132"/>
                    <a:gd name="T90" fmla="*/ 245 w 397"/>
                    <a:gd name="T91" fmla="*/ 0 h 132"/>
                    <a:gd name="T92" fmla="*/ 280 w 397"/>
                    <a:gd name="T93" fmla="*/ 0 h 132"/>
                    <a:gd name="T94" fmla="*/ 312 w 397"/>
                    <a:gd name="T95" fmla="*/ 1 h 132"/>
                    <a:gd name="T96" fmla="*/ 341 w 397"/>
                    <a:gd name="T97" fmla="*/ 5 h 132"/>
                    <a:gd name="T98" fmla="*/ 370 w 397"/>
                    <a:gd name="T99" fmla="*/ 13 h 132"/>
                    <a:gd name="T100" fmla="*/ 397 w 397"/>
                    <a:gd name="T101" fmla="*/ 24 h 132"/>
                    <a:gd name="T102" fmla="*/ 397 w 397"/>
                    <a:gd name="T103" fmla="*/ 24 h 1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397" h="132">
                      <a:moveTo>
                        <a:pt x="397" y="24"/>
                      </a:moveTo>
                      <a:lnTo>
                        <a:pt x="388" y="40"/>
                      </a:lnTo>
                      <a:lnTo>
                        <a:pt x="370" y="52"/>
                      </a:lnTo>
                      <a:lnTo>
                        <a:pt x="348" y="62"/>
                      </a:lnTo>
                      <a:lnTo>
                        <a:pt x="319" y="69"/>
                      </a:lnTo>
                      <a:lnTo>
                        <a:pt x="290" y="75"/>
                      </a:lnTo>
                      <a:lnTo>
                        <a:pt x="255" y="80"/>
                      </a:lnTo>
                      <a:lnTo>
                        <a:pt x="221" y="83"/>
                      </a:lnTo>
                      <a:lnTo>
                        <a:pt x="187" y="88"/>
                      </a:lnTo>
                      <a:lnTo>
                        <a:pt x="155" y="93"/>
                      </a:lnTo>
                      <a:lnTo>
                        <a:pt x="125" y="99"/>
                      </a:lnTo>
                      <a:lnTo>
                        <a:pt x="128" y="102"/>
                      </a:lnTo>
                      <a:lnTo>
                        <a:pt x="130" y="106"/>
                      </a:lnTo>
                      <a:lnTo>
                        <a:pt x="135" y="109"/>
                      </a:lnTo>
                      <a:lnTo>
                        <a:pt x="138" y="112"/>
                      </a:lnTo>
                      <a:lnTo>
                        <a:pt x="140" y="115"/>
                      </a:lnTo>
                      <a:lnTo>
                        <a:pt x="142" y="118"/>
                      </a:lnTo>
                      <a:lnTo>
                        <a:pt x="145" y="122"/>
                      </a:lnTo>
                      <a:lnTo>
                        <a:pt x="142" y="125"/>
                      </a:lnTo>
                      <a:lnTo>
                        <a:pt x="140" y="129"/>
                      </a:lnTo>
                      <a:lnTo>
                        <a:pt x="133" y="132"/>
                      </a:lnTo>
                      <a:lnTo>
                        <a:pt x="118" y="130"/>
                      </a:lnTo>
                      <a:lnTo>
                        <a:pt x="103" y="128"/>
                      </a:lnTo>
                      <a:lnTo>
                        <a:pt x="91" y="124"/>
                      </a:lnTo>
                      <a:lnTo>
                        <a:pt x="76" y="121"/>
                      </a:lnTo>
                      <a:lnTo>
                        <a:pt x="62" y="116"/>
                      </a:lnTo>
                      <a:lnTo>
                        <a:pt x="49" y="110"/>
                      </a:lnTo>
                      <a:lnTo>
                        <a:pt x="37" y="106"/>
                      </a:lnTo>
                      <a:lnTo>
                        <a:pt x="27" y="99"/>
                      </a:lnTo>
                      <a:lnTo>
                        <a:pt x="20" y="93"/>
                      </a:lnTo>
                      <a:lnTo>
                        <a:pt x="13" y="85"/>
                      </a:lnTo>
                      <a:lnTo>
                        <a:pt x="3" y="77"/>
                      </a:lnTo>
                      <a:lnTo>
                        <a:pt x="0" y="69"/>
                      </a:lnTo>
                      <a:lnTo>
                        <a:pt x="0" y="61"/>
                      </a:lnTo>
                      <a:lnTo>
                        <a:pt x="5" y="53"/>
                      </a:lnTo>
                      <a:lnTo>
                        <a:pt x="15" y="46"/>
                      </a:lnTo>
                      <a:lnTo>
                        <a:pt x="25" y="40"/>
                      </a:lnTo>
                      <a:lnTo>
                        <a:pt x="37" y="33"/>
                      </a:lnTo>
                      <a:lnTo>
                        <a:pt x="52" y="28"/>
                      </a:lnTo>
                      <a:lnTo>
                        <a:pt x="66" y="24"/>
                      </a:lnTo>
                      <a:lnTo>
                        <a:pt x="81" y="20"/>
                      </a:lnTo>
                      <a:lnTo>
                        <a:pt x="113" y="16"/>
                      </a:lnTo>
                      <a:lnTo>
                        <a:pt x="145" y="10"/>
                      </a:lnTo>
                      <a:lnTo>
                        <a:pt x="179" y="5"/>
                      </a:lnTo>
                      <a:lnTo>
                        <a:pt x="214" y="2"/>
                      </a:lnTo>
                      <a:lnTo>
                        <a:pt x="245" y="0"/>
                      </a:lnTo>
                      <a:lnTo>
                        <a:pt x="280" y="0"/>
                      </a:lnTo>
                      <a:lnTo>
                        <a:pt x="312" y="1"/>
                      </a:lnTo>
                      <a:lnTo>
                        <a:pt x="341" y="5"/>
                      </a:lnTo>
                      <a:lnTo>
                        <a:pt x="370" y="13"/>
                      </a:lnTo>
                      <a:lnTo>
                        <a:pt x="397" y="24"/>
                      </a:lnTo>
                      <a:lnTo>
                        <a:pt x="397" y="24"/>
                      </a:lnTo>
                      <a:close/>
                    </a:path>
                  </a:pathLst>
                </a:custGeom>
                <a:solidFill>
                  <a:srgbClr val="CC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sp>
          <p:nvSpPr>
            <p:cNvPr id="112729" name="Text Box 89"/>
            <p:cNvSpPr txBox="1">
              <a:spLocks noChangeArrowheads="1"/>
            </p:cNvSpPr>
            <p:nvPr/>
          </p:nvSpPr>
          <p:spPr bwMode="auto">
            <a:xfrm>
              <a:off x="4560" y="3504"/>
              <a:ext cx="546" cy="30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 algn="ctr">
                <a:spcBef>
                  <a:spcPct val="50000"/>
                </a:spcBef>
              </a:pPr>
              <a:r>
                <a:rPr lang="en-US" sz="1300" b="1" dirty="0" err="1">
                  <a:solidFill>
                    <a:srgbClr val="FF0000"/>
                  </a:solidFill>
                  <a:latin typeface=".VnArial" pitchFamily="34" charset="0"/>
                </a:rPr>
                <a:t>Thö</a:t>
              </a:r>
              <a:r>
                <a:rPr lang="en-US" sz="1300" b="1" dirty="0">
                  <a:solidFill>
                    <a:srgbClr val="FF0000"/>
                  </a:solidFill>
                  <a:latin typeface=".VnArial" pitchFamily="34" charset="0"/>
                </a:rPr>
                <a:t> </a:t>
              </a:r>
              <a:r>
                <a:rPr lang="en-US" sz="1300" b="1" dirty="0" err="1">
                  <a:solidFill>
                    <a:srgbClr val="FF0000"/>
                  </a:solidFill>
                  <a:latin typeface=".VnArial" pitchFamily="34" charset="0"/>
                </a:rPr>
                <a:t>tµi</a:t>
              </a:r>
              <a:r>
                <a:rPr lang="en-US" sz="1300" b="1" dirty="0">
                  <a:solidFill>
                    <a:srgbClr val="FF0000"/>
                  </a:solidFill>
                  <a:latin typeface=".VnArial" pitchFamily="34" charset="0"/>
                </a:rPr>
                <a:t> </a:t>
              </a:r>
              <a:r>
                <a:rPr lang="en-US" sz="1300" b="1" dirty="0" err="1">
                  <a:solidFill>
                    <a:srgbClr val="FF0000"/>
                  </a:solidFill>
                  <a:latin typeface=".VnArial" pitchFamily="34" charset="0"/>
                </a:rPr>
                <a:t>cña</a:t>
              </a:r>
              <a:r>
                <a:rPr lang="en-US" sz="1300" b="1" dirty="0">
                  <a:solidFill>
                    <a:srgbClr val="FF0000"/>
                  </a:solidFill>
                  <a:latin typeface=".VnArial" pitchFamily="34" charset="0"/>
                </a:rPr>
                <a:t> b¹n</a:t>
              </a:r>
            </a:p>
          </p:txBody>
        </p:sp>
      </p:grpSp>
      <p:pic>
        <p:nvPicPr>
          <p:cNvPr id="112730" name="Picture 90" descr="SMILE4"/>
          <p:cNvPicPr>
            <a:picLocks noChangeAspect="1" noChangeArrowheads="1" noCrop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70650" y="5334000"/>
            <a:ext cx="615950" cy="685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12731" name="WordArt 91" descr="Narrow vertical"/>
          <p:cNvSpPr>
            <a:spLocks noChangeArrowheads="1" noChangeShapeType="1" noTextEdit="1"/>
          </p:cNvSpPr>
          <p:nvPr/>
        </p:nvSpPr>
        <p:spPr bwMode="auto">
          <a:xfrm>
            <a:off x="1447800" y="76200"/>
            <a:ext cx="6096000" cy="1219200"/>
          </a:xfrm>
          <a:prstGeom prst="rect">
            <a:avLst/>
          </a:prstGeom>
        </p:spPr>
        <p:txBody>
          <a:bodyPr wrap="none" fromWordArt="1">
            <a:prstTxWarp prst="textCurveUp">
              <a:avLst>
                <a:gd name="adj" fmla="val 40356"/>
              </a:avLst>
            </a:prstTxWarp>
          </a:bodyPr>
          <a:lstStyle/>
          <a:p>
            <a:pPr algn="ctr"/>
            <a:r>
              <a:rPr lang="en-US" sz="3600" b="1" kern="10" dirty="0" err="1"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pattFill prst="dashHorz">
                  <a:fgClr>
                    <a:srgbClr val="808080"/>
                  </a:fgClr>
                  <a:bgClr>
                    <a:srgbClr val="FFFF00"/>
                  </a:bgClr>
                </a:pattFill>
                <a:effectLst>
                  <a:outerShdw dist="45791" dir="2021404" algn="ctr" rotWithShape="0">
                    <a:srgbClr val="808080">
                      <a:alpha val="80000"/>
                    </a:srgbClr>
                  </a:outerShdw>
                </a:effectLst>
                <a:latin typeface=".VnBahamasBH"/>
              </a:rPr>
              <a:t>C©u</a:t>
            </a:r>
            <a:r>
              <a:rPr lang="en-US" sz="3600" b="1" kern="10" dirty="0"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pattFill prst="dashHorz">
                  <a:fgClr>
                    <a:srgbClr val="808080"/>
                  </a:fgClr>
                  <a:bgClr>
                    <a:srgbClr val="FFFF00"/>
                  </a:bgClr>
                </a:pattFill>
                <a:effectLst>
                  <a:outerShdw dist="45791" dir="2021404" algn="ctr" rotWithShape="0">
                    <a:srgbClr val="808080">
                      <a:alpha val="80000"/>
                    </a:srgbClr>
                  </a:outerShdw>
                </a:effectLst>
                <a:latin typeface=".VnBahamasBH"/>
              </a:rPr>
              <a:t> </a:t>
            </a:r>
            <a:r>
              <a:rPr lang="en-US" sz="3600" b="1" kern="10" dirty="0" err="1"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pattFill prst="dashHorz">
                  <a:fgClr>
                    <a:srgbClr val="808080"/>
                  </a:fgClr>
                  <a:bgClr>
                    <a:srgbClr val="FFFF00"/>
                  </a:bgClr>
                </a:pattFill>
                <a:effectLst>
                  <a:outerShdw dist="45791" dir="2021404" algn="ctr" rotWithShape="0">
                    <a:srgbClr val="808080">
                      <a:alpha val="80000"/>
                    </a:srgbClr>
                  </a:outerShdw>
                </a:effectLst>
                <a:latin typeface=".VnBahamasBH"/>
              </a:rPr>
              <a:t>hái</a:t>
            </a:r>
            <a:r>
              <a:rPr lang="en-US" sz="3600" b="1" kern="10" dirty="0"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pattFill prst="dashHorz">
                  <a:fgClr>
                    <a:srgbClr val="808080"/>
                  </a:fgClr>
                  <a:bgClr>
                    <a:srgbClr val="FFFF00"/>
                  </a:bgClr>
                </a:pattFill>
                <a:effectLst>
                  <a:outerShdw dist="45791" dir="2021404" algn="ctr" rotWithShape="0">
                    <a:srgbClr val="808080">
                      <a:alpha val="80000"/>
                    </a:srgbClr>
                  </a:outerShdw>
                </a:effectLst>
                <a:latin typeface=".VnBahamasBH"/>
              </a:rPr>
              <a:t> rung </a:t>
            </a:r>
            <a:r>
              <a:rPr lang="en-US" sz="3600" b="1" kern="10" dirty="0" err="1"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pattFill prst="dashHorz">
                  <a:fgClr>
                    <a:srgbClr val="808080"/>
                  </a:fgClr>
                  <a:bgClr>
                    <a:srgbClr val="FFFF00"/>
                  </a:bgClr>
                </a:pattFill>
                <a:effectLst>
                  <a:outerShdw dist="45791" dir="2021404" algn="ctr" rotWithShape="0">
                    <a:srgbClr val="808080">
                      <a:alpha val="80000"/>
                    </a:srgbClr>
                  </a:outerShdw>
                </a:effectLst>
                <a:latin typeface=".VnBahamasBH"/>
              </a:rPr>
              <a:t>chu«ng</a:t>
            </a:r>
            <a:r>
              <a:rPr lang="en-US" sz="3600" b="1" kern="10" dirty="0"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pattFill prst="dashHorz">
                  <a:fgClr>
                    <a:srgbClr val="808080"/>
                  </a:fgClr>
                  <a:bgClr>
                    <a:srgbClr val="FFFF00"/>
                  </a:bgClr>
                </a:pattFill>
                <a:effectLst>
                  <a:outerShdw dist="45791" dir="2021404" algn="ctr" rotWithShape="0">
                    <a:srgbClr val="808080">
                      <a:alpha val="80000"/>
                    </a:srgbClr>
                  </a:outerShdw>
                </a:effectLst>
                <a:latin typeface=".VnBahamasBH"/>
              </a:rPr>
              <a:t> </a:t>
            </a:r>
            <a:r>
              <a:rPr lang="en-US" sz="3600" b="1" kern="10" dirty="0" err="1"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pattFill prst="dashHorz">
                  <a:fgClr>
                    <a:srgbClr val="808080"/>
                  </a:fgClr>
                  <a:bgClr>
                    <a:srgbClr val="FFFF00"/>
                  </a:bgClr>
                </a:pattFill>
                <a:effectLst>
                  <a:outerShdw dist="45791" dir="2021404" algn="ctr" rotWithShape="0">
                    <a:srgbClr val="808080">
                      <a:alpha val="80000"/>
                    </a:srgbClr>
                  </a:outerShdw>
                </a:effectLst>
                <a:latin typeface=".VnBahamasBH"/>
              </a:rPr>
              <a:t>vµng</a:t>
            </a:r>
            <a:r>
              <a:rPr lang="en-US" sz="3600" b="1" kern="10" dirty="0"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pattFill prst="dashHorz">
                  <a:fgClr>
                    <a:srgbClr val="808080"/>
                  </a:fgClr>
                  <a:bgClr>
                    <a:srgbClr val="FFFF00"/>
                  </a:bgClr>
                </a:pattFill>
                <a:effectLst>
                  <a:outerShdw dist="45791" dir="2021404" algn="ctr" rotWithShape="0">
                    <a:srgbClr val="808080">
                      <a:alpha val="80000"/>
                    </a:srgbClr>
                  </a:outerShdw>
                </a:effectLst>
                <a:latin typeface=".VnBahamasBH"/>
              </a:rPr>
              <a:t> </a:t>
            </a:r>
            <a:r>
              <a:rPr lang="en-US" sz="3600" b="1" kern="10" dirty="0" err="1"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pattFill prst="dashHorz">
                  <a:fgClr>
                    <a:srgbClr val="808080"/>
                  </a:fgClr>
                  <a:bgClr>
                    <a:srgbClr val="FFFF00"/>
                  </a:bgClr>
                </a:pattFill>
                <a:effectLst>
                  <a:outerShdw dist="45791" dir="2021404" algn="ctr" rotWithShape="0">
                    <a:srgbClr val="808080">
                      <a:alpha val="80000"/>
                    </a:srgbClr>
                  </a:outerShdw>
                </a:effectLst>
                <a:latin typeface=".VnBahamasBH"/>
              </a:rPr>
              <a:t>khèi</a:t>
            </a:r>
            <a:r>
              <a:rPr lang="en-US" sz="3600" b="1" kern="10" dirty="0"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pattFill prst="dashHorz">
                  <a:fgClr>
                    <a:srgbClr val="808080"/>
                  </a:fgClr>
                  <a:bgClr>
                    <a:srgbClr val="FFFF00"/>
                  </a:bgClr>
                </a:pattFill>
                <a:effectLst>
                  <a:outerShdw dist="45791" dir="2021404" algn="ctr" rotWithShape="0">
                    <a:srgbClr val="808080">
                      <a:alpha val="80000"/>
                    </a:srgbClr>
                  </a:outerShdw>
                </a:effectLst>
                <a:latin typeface=".VnBahamasBH"/>
              </a:rPr>
              <a:t> </a:t>
            </a:r>
            <a:r>
              <a:rPr lang="en-US" sz="3600" b="1" kern="10" dirty="0"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pattFill prst="dashHorz">
                  <a:fgClr>
                    <a:srgbClr val="808080"/>
                  </a:fgClr>
                  <a:bgClr>
                    <a:srgbClr val="FFFF00"/>
                  </a:bgClr>
                </a:pattFill>
                <a:effectLst>
                  <a:outerShdw dist="45791" dir="2021404" algn="ctr" rotWithShape="0">
                    <a:srgbClr val="808080">
                      <a:alpha val="80000"/>
                    </a:srgbClr>
                  </a:outerShdw>
                </a:effectLst>
                <a:latin typeface="Times New Roman" pitchFamily="18" charset="0"/>
                <a:cs typeface="Times New Roman" pitchFamily="18" charset="0"/>
              </a:rPr>
              <a:t>TIỂU HỌC</a:t>
            </a:r>
            <a:r>
              <a:rPr lang="en-US" sz="3600" b="1" kern="10" dirty="0"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pattFill prst="dashHorz">
                  <a:fgClr>
                    <a:srgbClr val="808080"/>
                  </a:fgClr>
                  <a:bgClr>
                    <a:srgbClr val="FFFF00"/>
                  </a:bgClr>
                </a:pattFill>
                <a:effectLst>
                  <a:outerShdw dist="45791" dir="2021404" algn="ctr" rotWithShape="0">
                    <a:srgbClr val="808080">
                      <a:alpha val="80000"/>
                    </a:srgbClr>
                  </a:outerShdw>
                </a:effectLst>
                <a:latin typeface=".VnBahamasBH"/>
              </a:rPr>
              <a:t> </a:t>
            </a:r>
          </a:p>
        </p:txBody>
      </p:sp>
      <p:sp>
        <p:nvSpPr>
          <p:cNvPr id="112737" name="Rectangle 97"/>
          <p:cNvSpPr>
            <a:spLocks noChangeArrowheads="1"/>
          </p:cNvSpPr>
          <p:nvPr/>
        </p:nvSpPr>
        <p:spPr bwMode="auto">
          <a:xfrm>
            <a:off x="514350" y="2548366"/>
            <a:ext cx="8020050" cy="83099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marL="1143000" indent="-1143000" algn="just"/>
            <a:r>
              <a:rPr lang="en-US" sz="4800" b="1" dirty="0" err="1">
                <a:latin typeface=".VnArial" pitchFamily="34" charset="0"/>
              </a:rPr>
              <a:t>C©u</a:t>
            </a:r>
            <a:r>
              <a:rPr lang="en-US" sz="4800" b="1" dirty="0">
                <a:latin typeface=".VnArial" pitchFamily="34" charset="0"/>
              </a:rPr>
              <a:t> </a:t>
            </a:r>
            <a:r>
              <a:rPr lang="en-US" sz="4800" b="1" dirty="0" smtClean="0">
                <a:latin typeface=".VnArial" pitchFamily="34" charset="0"/>
              </a:rPr>
              <a:t>13: </a:t>
            </a:r>
            <a:r>
              <a:rPr lang="en-US" sz="4800" b="1" dirty="0">
                <a:latin typeface=".VnArial" pitchFamily="34" charset="0"/>
              </a:rPr>
              <a:t>1/2 </a:t>
            </a:r>
            <a:r>
              <a:rPr lang="en-US" sz="4800" b="1" dirty="0" err="1">
                <a:latin typeface=".VnArial" pitchFamily="34" charset="0"/>
              </a:rPr>
              <a:t>giê</a:t>
            </a:r>
            <a:r>
              <a:rPr lang="en-US" sz="4800" b="1" dirty="0">
                <a:latin typeface=".VnArial" pitchFamily="34" charset="0"/>
              </a:rPr>
              <a:t> =… </a:t>
            </a:r>
            <a:r>
              <a:rPr lang="en-US" sz="4800" b="1" dirty="0" err="1">
                <a:latin typeface=".VnArial" pitchFamily="34" charset="0"/>
              </a:rPr>
              <a:t>phót</a:t>
            </a:r>
            <a:r>
              <a:rPr lang="en-US" sz="4800" b="1" dirty="0">
                <a:latin typeface=".VnArial" pitchFamily="34" charset="0"/>
              </a:rPr>
              <a:t>  ?</a:t>
            </a:r>
          </a:p>
        </p:txBody>
      </p:sp>
      <p:sp>
        <p:nvSpPr>
          <p:cNvPr id="112738" name="Rectangle 98"/>
          <p:cNvSpPr>
            <a:spLocks noChangeArrowheads="1"/>
          </p:cNvSpPr>
          <p:nvPr/>
        </p:nvSpPr>
        <p:spPr bwMode="auto">
          <a:xfrm>
            <a:off x="3114044" y="3717379"/>
            <a:ext cx="2723823" cy="76944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r>
              <a:rPr lang="en-US" sz="4400" b="1" i="1" dirty="0">
                <a:solidFill>
                  <a:srgbClr val="FF0000"/>
                </a:solidFill>
                <a:latin typeface=".VnArial" pitchFamily="34" charset="0"/>
              </a:rPr>
              <a:t>(30 </a:t>
            </a:r>
            <a:r>
              <a:rPr lang="en-US" sz="4400" b="1" i="1" dirty="0" err="1">
                <a:solidFill>
                  <a:srgbClr val="FF0000"/>
                </a:solidFill>
                <a:latin typeface=".VnArial" pitchFamily="34" charset="0"/>
              </a:rPr>
              <a:t>phót</a:t>
            </a:r>
            <a:r>
              <a:rPr lang="en-US" sz="4400" b="1" i="1" dirty="0">
                <a:solidFill>
                  <a:srgbClr val="FF0000"/>
                </a:solidFill>
                <a:latin typeface=".VnArial" pitchFamily="34" charset="0"/>
              </a:rPr>
              <a:t>) </a:t>
            </a:r>
          </a:p>
        </p:txBody>
      </p:sp>
      <p:pic>
        <p:nvPicPr>
          <p:cNvPr id="112739" name="Picture 99" descr="BALLOON3">
            <a:hlinkClick r:id="rId15" action="ppaction://hlinksldjump"/>
          </p:cNvPr>
          <p:cNvPicPr>
            <a:picLocks noChangeAspect="1" noChangeArrowheads="1"/>
          </p:cNvPicPr>
          <p:nvPr/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543800" y="4343400"/>
            <a:ext cx="668338" cy="9493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12740" name="Picture 100" descr="ED00019_"/>
          <p:cNvPicPr>
            <a:picLocks noChangeAspect="1" noChangeArrowheads="1"/>
          </p:cNvPicPr>
          <p:nvPr/>
        </p:nvPicPr>
        <p:blipFill>
          <a:blip r:embed="rId1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7200" y="1066800"/>
            <a:ext cx="1143000" cy="1016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12741" name="Group 101"/>
          <p:cNvGrpSpPr>
            <a:grpSpLocks/>
          </p:cNvGrpSpPr>
          <p:nvPr/>
        </p:nvGrpSpPr>
        <p:grpSpPr bwMode="auto">
          <a:xfrm>
            <a:off x="1371600" y="838200"/>
            <a:ext cx="7772400" cy="5575300"/>
            <a:chOff x="864" y="528"/>
            <a:chExt cx="4896" cy="3512"/>
          </a:xfrm>
        </p:grpSpPr>
        <p:grpSp>
          <p:nvGrpSpPr>
            <p:cNvPr id="112742" name="Group 102"/>
            <p:cNvGrpSpPr>
              <a:grpSpLocks/>
            </p:cNvGrpSpPr>
            <p:nvPr/>
          </p:nvGrpSpPr>
          <p:grpSpPr bwMode="auto">
            <a:xfrm>
              <a:off x="864" y="3544"/>
              <a:ext cx="816" cy="496"/>
              <a:chOff x="864" y="3544"/>
              <a:chExt cx="816" cy="496"/>
            </a:xfrm>
          </p:grpSpPr>
          <p:pic>
            <p:nvPicPr>
              <p:cNvPr id="112743" name="Picture 103" descr="t8"/>
              <p:cNvPicPr>
                <a:picLocks noChangeAspect="1" noChangeArrowheads="1" noCrop="1"/>
              </p:cNvPicPr>
              <p:nvPr/>
            </p:nvPicPr>
            <p:blipFill>
              <a:blip r:embed="rId1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64" y="3600"/>
                <a:ext cx="528" cy="44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12744" name="Picture 104" descr="t8"/>
              <p:cNvPicPr>
                <a:picLocks noChangeAspect="1" noChangeArrowheads="1" noCrop="1"/>
              </p:cNvPicPr>
              <p:nvPr/>
            </p:nvPicPr>
            <p:blipFill>
              <a:blip r:embed="rId1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008" y="3600"/>
                <a:ext cx="528" cy="44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12745" name="Picture 105" descr="t8"/>
              <p:cNvPicPr>
                <a:picLocks noChangeAspect="1" noChangeArrowheads="1" noCrop="1"/>
              </p:cNvPicPr>
              <p:nvPr/>
            </p:nvPicPr>
            <p:blipFill>
              <a:blip r:embed="rId1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152" y="3544"/>
                <a:ext cx="528" cy="44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112746" name="Group 106"/>
            <p:cNvGrpSpPr>
              <a:grpSpLocks/>
            </p:cNvGrpSpPr>
            <p:nvPr/>
          </p:nvGrpSpPr>
          <p:grpSpPr bwMode="auto">
            <a:xfrm>
              <a:off x="2736" y="3400"/>
              <a:ext cx="768" cy="640"/>
              <a:chOff x="2736" y="3400"/>
              <a:chExt cx="768" cy="640"/>
            </a:xfrm>
          </p:grpSpPr>
          <p:pic>
            <p:nvPicPr>
              <p:cNvPr id="112747" name="Picture 107" descr="t8"/>
              <p:cNvPicPr>
                <a:picLocks noChangeAspect="1" noChangeArrowheads="1" noCrop="1"/>
              </p:cNvPicPr>
              <p:nvPr/>
            </p:nvPicPr>
            <p:blipFill>
              <a:blip r:embed="rId1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80" y="3600"/>
                <a:ext cx="528" cy="44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12748" name="Picture 108" descr="t8"/>
              <p:cNvPicPr>
                <a:picLocks noChangeAspect="1" noChangeArrowheads="1" noCrop="1"/>
              </p:cNvPicPr>
              <p:nvPr/>
            </p:nvPicPr>
            <p:blipFill>
              <a:blip r:embed="rId1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36" y="3400"/>
                <a:ext cx="768" cy="64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pic>
          <p:nvPicPr>
            <p:cNvPr id="112749" name="Picture 109" descr="COTAO001"/>
            <p:cNvPicPr>
              <a:picLocks noChangeAspect="1" noChangeArrowheads="1"/>
            </p:cNvPicPr>
            <p:nvPr/>
          </p:nvPicPr>
          <p:blipFill>
            <a:blip r:embed="rId19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944" y="528"/>
              <a:ext cx="816" cy="773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grpSp>
        <p:nvGrpSpPr>
          <p:cNvPr id="112750" name="Group 110"/>
          <p:cNvGrpSpPr>
            <a:grpSpLocks/>
          </p:cNvGrpSpPr>
          <p:nvPr/>
        </p:nvGrpSpPr>
        <p:grpSpPr bwMode="auto">
          <a:xfrm>
            <a:off x="9525" y="4054475"/>
            <a:ext cx="1619250" cy="2195513"/>
            <a:chOff x="-192" y="2484"/>
            <a:chExt cx="1020" cy="1383"/>
          </a:xfrm>
        </p:grpSpPr>
        <p:grpSp>
          <p:nvGrpSpPr>
            <p:cNvPr id="112751" name="Group 111"/>
            <p:cNvGrpSpPr>
              <a:grpSpLocks/>
            </p:cNvGrpSpPr>
            <p:nvPr/>
          </p:nvGrpSpPr>
          <p:grpSpPr bwMode="auto">
            <a:xfrm>
              <a:off x="-192" y="3072"/>
              <a:ext cx="844" cy="795"/>
              <a:chOff x="432" y="2544"/>
              <a:chExt cx="844" cy="795"/>
            </a:xfrm>
          </p:grpSpPr>
          <p:sp>
            <p:nvSpPr>
              <p:cNvPr id="112752" name="Freeform 112"/>
              <p:cNvSpPr>
                <a:spLocks/>
              </p:cNvSpPr>
              <p:nvPr/>
            </p:nvSpPr>
            <p:spPr bwMode="auto">
              <a:xfrm>
                <a:off x="432" y="2544"/>
                <a:ext cx="844" cy="795"/>
              </a:xfrm>
              <a:custGeom>
                <a:avLst/>
                <a:gdLst>
                  <a:gd name="T0" fmla="*/ 325 w 844"/>
                  <a:gd name="T1" fmla="*/ 102 h 795"/>
                  <a:gd name="T2" fmla="*/ 236 w 844"/>
                  <a:gd name="T3" fmla="*/ 506 h 795"/>
                  <a:gd name="T4" fmla="*/ 22 w 844"/>
                  <a:gd name="T5" fmla="*/ 669 h 795"/>
                  <a:gd name="T6" fmla="*/ 50 w 844"/>
                  <a:gd name="T7" fmla="*/ 751 h 795"/>
                  <a:gd name="T8" fmla="*/ 313 w 844"/>
                  <a:gd name="T9" fmla="*/ 792 h 795"/>
                  <a:gd name="T10" fmla="*/ 603 w 844"/>
                  <a:gd name="T11" fmla="*/ 767 h 795"/>
                  <a:gd name="T12" fmla="*/ 829 w 844"/>
                  <a:gd name="T13" fmla="*/ 669 h 795"/>
                  <a:gd name="T14" fmla="*/ 697 w 844"/>
                  <a:gd name="T15" fmla="*/ 516 h 795"/>
                  <a:gd name="T16" fmla="*/ 458 w 844"/>
                  <a:gd name="T17" fmla="*/ 424 h 795"/>
                  <a:gd name="T18" fmla="*/ 561 w 844"/>
                  <a:gd name="T19" fmla="*/ 227 h 795"/>
                  <a:gd name="T20" fmla="*/ 606 w 844"/>
                  <a:gd name="T21" fmla="*/ 43 h 795"/>
                  <a:gd name="T22" fmla="*/ 478 w 844"/>
                  <a:gd name="T23" fmla="*/ 0 h 795"/>
                  <a:gd name="T24" fmla="*/ 325 w 844"/>
                  <a:gd name="T25" fmla="*/ 102 h 7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44" h="795">
                    <a:moveTo>
                      <a:pt x="325" y="102"/>
                    </a:moveTo>
                    <a:cubicBezTo>
                      <a:pt x="285" y="186"/>
                      <a:pt x="292" y="401"/>
                      <a:pt x="236" y="506"/>
                    </a:cubicBezTo>
                    <a:cubicBezTo>
                      <a:pt x="180" y="611"/>
                      <a:pt x="22" y="669"/>
                      <a:pt x="22" y="669"/>
                    </a:cubicBezTo>
                    <a:cubicBezTo>
                      <a:pt x="22" y="669"/>
                      <a:pt x="0" y="731"/>
                      <a:pt x="50" y="751"/>
                    </a:cubicBezTo>
                    <a:cubicBezTo>
                      <a:pt x="100" y="771"/>
                      <a:pt x="221" y="789"/>
                      <a:pt x="313" y="792"/>
                    </a:cubicBezTo>
                    <a:cubicBezTo>
                      <a:pt x="405" y="795"/>
                      <a:pt x="603" y="767"/>
                      <a:pt x="603" y="767"/>
                    </a:cubicBezTo>
                    <a:cubicBezTo>
                      <a:pt x="603" y="767"/>
                      <a:pt x="814" y="713"/>
                      <a:pt x="829" y="669"/>
                    </a:cubicBezTo>
                    <a:cubicBezTo>
                      <a:pt x="844" y="625"/>
                      <a:pt x="759" y="557"/>
                      <a:pt x="697" y="516"/>
                    </a:cubicBezTo>
                    <a:cubicBezTo>
                      <a:pt x="635" y="475"/>
                      <a:pt x="483" y="471"/>
                      <a:pt x="458" y="424"/>
                    </a:cubicBezTo>
                    <a:lnTo>
                      <a:pt x="561" y="227"/>
                    </a:lnTo>
                    <a:cubicBezTo>
                      <a:pt x="586" y="164"/>
                      <a:pt x="620" y="81"/>
                      <a:pt x="606" y="43"/>
                    </a:cubicBezTo>
                    <a:cubicBezTo>
                      <a:pt x="592" y="3"/>
                      <a:pt x="519" y="1"/>
                      <a:pt x="478" y="0"/>
                    </a:cubicBezTo>
                    <a:cubicBezTo>
                      <a:pt x="431" y="10"/>
                      <a:pt x="365" y="18"/>
                      <a:pt x="325" y="102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C8A200"/>
                  </a:gs>
                  <a:gs pos="50000">
                    <a:srgbClr val="C8A200">
                      <a:gamma/>
                      <a:shade val="46275"/>
                      <a:invGamma/>
                    </a:srgbClr>
                  </a:gs>
                  <a:gs pos="100000">
                    <a:srgbClr val="C8A200"/>
                  </a:gs>
                </a:gsLst>
                <a:lin ang="0" scaled="1"/>
              </a:gradFill>
              <a:ln>
                <a:noFill/>
              </a:ln>
              <a:effectLst>
                <a:outerShdw sy="50000" rotWithShape="0">
                  <a:srgbClr val="808080">
                    <a:alpha val="50000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12753" name="Group 113"/>
              <p:cNvGrpSpPr>
                <a:grpSpLocks/>
              </p:cNvGrpSpPr>
              <p:nvPr/>
            </p:nvGrpSpPr>
            <p:grpSpPr bwMode="auto">
              <a:xfrm>
                <a:off x="675" y="2756"/>
                <a:ext cx="281" cy="512"/>
                <a:chOff x="675" y="2756"/>
                <a:chExt cx="281" cy="512"/>
              </a:xfrm>
            </p:grpSpPr>
            <p:grpSp>
              <p:nvGrpSpPr>
                <p:cNvPr id="112754" name="Group 114"/>
                <p:cNvGrpSpPr>
                  <a:grpSpLocks/>
                </p:cNvGrpSpPr>
                <p:nvPr/>
              </p:nvGrpSpPr>
              <p:grpSpPr bwMode="auto">
                <a:xfrm>
                  <a:off x="832" y="2756"/>
                  <a:ext cx="48" cy="121"/>
                  <a:chOff x="768" y="2784"/>
                  <a:chExt cx="96" cy="169"/>
                </a:xfrm>
              </p:grpSpPr>
              <p:sp>
                <p:nvSpPr>
                  <p:cNvPr id="112755" name="Freeform 115"/>
                  <p:cNvSpPr>
                    <a:spLocks/>
                  </p:cNvSpPr>
                  <p:nvPr/>
                </p:nvSpPr>
                <p:spPr bwMode="auto">
                  <a:xfrm>
                    <a:off x="768" y="2784"/>
                    <a:ext cx="96" cy="169"/>
                  </a:xfrm>
                  <a:custGeom>
                    <a:avLst/>
                    <a:gdLst>
                      <a:gd name="T0" fmla="*/ 62 w 96"/>
                      <a:gd name="T1" fmla="*/ 8 h 169"/>
                      <a:gd name="T2" fmla="*/ 1 w 96"/>
                      <a:gd name="T3" fmla="*/ 120 h 169"/>
                      <a:gd name="T4" fmla="*/ 54 w 96"/>
                      <a:gd name="T5" fmla="*/ 160 h 169"/>
                      <a:gd name="T6" fmla="*/ 95 w 96"/>
                      <a:gd name="T7" fmla="*/ 68 h 169"/>
                      <a:gd name="T8" fmla="*/ 62 w 96"/>
                      <a:gd name="T9" fmla="*/ 8 h 16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96" h="169">
                        <a:moveTo>
                          <a:pt x="62" y="8"/>
                        </a:moveTo>
                        <a:cubicBezTo>
                          <a:pt x="46" y="17"/>
                          <a:pt x="2" y="95"/>
                          <a:pt x="1" y="120"/>
                        </a:cubicBezTo>
                        <a:cubicBezTo>
                          <a:pt x="0" y="145"/>
                          <a:pt x="38" y="169"/>
                          <a:pt x="54" y="160"/>
                        </a:cubicBezTo>
                        <a:cubicBezTo>
                          <a:pt x="70" y="151"/>
                          <a:pt x="94" y="93"/>
                          <a:pt x="95" y="68"/>
                        </a:cubicBezTo>
                        <a:cubicBezTo>
                          <a:pt x="96" y="43"/>
                          <a:pt x="84" y="0"/>
                          <a:pt x="62" y="8"/>
                        </a:cubicBezTo>
                        <a:close/>
                      </a:path>
                    </a:pathLst>
                  </a:custGeom>
                  <a:solidFill>
                    <a:srgbClr val="C0C0C0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2756" name="Freeform 116"/>
                  <p:cNvSpPr>
                    <a:spLocks/>
                  </p:cNvSpPr>
                  <p:nvPr/>
                </p:nvSpPr>
                <p:spPr bwMode="auto">
                  <a:xfrm>
                    <a:off x="796" y="2832"/>
                    <a:ext cx="48" cy="85"/>
                  </a:xfrm>
                  <a:custGeom>
                    <a:avLst/>
                    <a:gdLst>
                      <a:gd name="T0" fmla="*/ 62 w 96"/>
                      <a:gd name="T1" fmla="*/ 8 h 169"/>
                      <a:gd name="T2" fmla="*/ 1 w 96"/>
                      <a:gd name="T3" fmla="*/ 120 h 169"/>
                      <a:gd name="T4" fmla="*/ 54 w 96"/>
                      <a:gd name="T5" fmla="*/ 160 h 169"/>
                      <a:gd name="T6" fmla="*/ 95 w 96"/>
                      <a:gd name="T7" fmla="*/ 68 h 169"/>
                      <a:gd name="T8" fmla="*/ 62 w 96"/>
                      <a:gd name="T9" fmla="*/ 8 h 16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96" h="169">
                        <a:moveTo>
                          <a:pt x="62" y="8"/>
                        </a:moveTo>
                        <a:cubicBezTo>
                          <a:pt x="46" y="17"/>
                          <a:pt x="2" y="95"/>
                          <a:pt x="1" y="120"/>
                        </a:cubicBezTo>
                        <a:cubicBezTo>
                          <a:pt x="0" y="145"/>
                          <a:pt x="38" y="169"/>
                          <a:pt x="54" y="160"/>
                        </a:cubicBezTo>
                        <a:cubicBezTo>
                          <a:pt x="70" y="151"/>
                          <a:pt x="94" y="93"/>
                          <a:pt x="95" y="68"/>
                        </a:cubicBezTo>
                        <a:cubicBezTo>
                          <a:pt x="96" y="43"/>
                          <a:pt x="84" y="0"/>
                          <a:pt x="62" y="8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112757" name="Group 117"/>
                <p:cNvGrpSpPr>
                  <a:grpSpLocks/>
                </p:cNvGrpSpPr>
                <p:nvPr/>
              </p:nvGrpSpPr>
              <p:grpSpPr bwMode="auto">
                <a:xfrm>
                  <a:off x="675" y="3086"/>
                  <a:ext cx="281" cy="182"/>
                  <a:chOff x="675" y="3086"/>
                  <a:chExt cx="281" cy="182"/>
                </a:xfrm>
              </p:grpSpPr>
              <p:sp>
                <p:nvSpPr>
                  <p:cNvPr id="112758" name="Freeform 118"/>
                  <p:cNvSpPr>
                    <a:spLocks/>
                  </p:cNvSpPr>
                  <p:nvPr/>
                </p:nvSpPr>
                <p:spPr bwMode="auto">
                  <a:xfrm>
                    <a:off x="675" y="3086"/>
                    <a:ext cx="281" cy="182"/>
                  </a:xfrm>
                  <a:custGeom>
                    <a:avLst/>
                    <a:gdLst>
                      <a:gd name="T0" fmla="*/ 281 w 281"/>
                      <a:gd name="T1" fmla="*/ 23 h 182"/>
                      <a:gd name="T2" fmla="*/ 169 w 281"/>
                      <a:gd name="T3" fmla="*/ 26 h 182"/>
                      <a:gd name="T4" fmla="*/ 17 w 281"/>
                      <a:gd name="T5" fmla="*/ 78 h 182"/>
                      <a:gd name="T6" fmla="*/ 69 w 281"/>
                      <a:gd name="T7" fmla="*/ 173 h 182"/>
                      <a:gd name="T8" fmla="*/ 237 w 281"/>
                      <a:gd name="T9" fmla="*/ 130 h 182"/>
                      <a:gd name="T10" fmla="*/ 281 w 281"/>
                      <a:gd name="T11" fmla="*/ 23 h 18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281" h="182">
                        <a:moveTo>
                          <a:pt x="281" y="23"/>
                        </a:moveTo>
                        <a:cubicBezTo>
                          <a:pt x="264" y="0"/>
                          <a:pt x="213" y="17"/>
                          <a:pt x="169" y="26"/>
                        </a:cubicBezTo>
                        <a:cubicBezTo>
                          <a:pt x="125" y="35"/>
                          <a:pt x="34" y="53"/>
                          <a:pt x="17" y="78"/>
                        </a:cubicBezTo>
                        <a:cubicBezTo>
                          <a:pt x="0" y="103"/>
                          <a:pt x="32" y="164"/>
                          <a:pt x="69" y="173"/>
                        </a:cubicBezTo>
                        <a:cubicBezTo>
                          <a:pt x="106" y="182"/>
                          <a:pt x="202" y="155"/>
                          <a:pt x="237" y="130"/>
                        </a:cubicBezTo>
                        <a:cubicBezTo>
                          <a:pt x="272" y="105"/>
                          <a:pt x="272" y="45"/>
                          <a:pt x="281" y="23"/>
                        </a:cubicBezTo>
                        <a:close/>
                      </a:path>
                    </a:pathLst>
                  </a:custGeom>
                  <a:solidFill>
                    <a:srgbClr val="C0C0C0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2759" name="Freeform 119"/>
                  <p:cNvSpPr>
                    <a:spLocks/>
                  </p:cNvSpPr>
                  <p:nvPr/>
                </p:nvSpPr>
                <p:spPr bwMode="auto">
                  <a:xfrm>
                    <a:off x="720" y="3128"/>
                    <a:ext cx="192" cy="93"/>
                  </a:xfrm>
                  <a:custGeom>
                    <a:avLst/>
                    <a:gdLst>
                      <a:gd name="T0" fmla="*/ 281 w 281"/>
                      <a:gd name="T1" fmla="*/ 23 h 182"/>
                      <a:gd name="T2" fmla="*/ 169 w 281"/>
                      <a:gd name="T3" fmla="*/ 26 h 182"/>
                      <a:gd name="T4" fmla="*/ 17 w 281"/>
                      <a:gd name="T5" fmla="*/ 78 h 182"/>
                      <a:gd name="T6" fmla="*/ 69 w 281"/>
                      <a:gd name="T7" fmla="*/ 173 h 182"/>
                      <a:gd name="T8" fmla="*/ 237 w 281"/>
                      <a:gd name="T9" fmla="*/ 130 h 182"/>
                      <a:gd name="T10" fmla="*/ 281 w 281"/>
                      <a:gd name="T11" fmla="*/ 23 h 18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281" h="182">
                        <a:moveTo>
                          <a:pt x="281" y="23"/>
                        </a:moveTo>
                        <a:cubicBezTo>
                          <a:pt x="264" y="0"/>
                          <a:pt x="213" y="17"/>
                          <a:pt x="169" y="26"/>
                        </a:cubicBezTo>
                        <a:cubicBezTo>
                          <a:pt x="125" y="35"/>
                          <a:pt x="34" y="53"/>
                          <a:pt x="17" y="78"/>
                        </a:cubicBezTo>
                        <a:cubicBezTo>
                          <a:pt x="0" y="103"/>
                          <a:pt x="32" y="164"/>
                          <a:pt x="69" y="173"/>
                        </a:cubicBezTo>
                        <a:cubicBezTo>
                          <a:pt x="106" y="182"/>
                          <a:pt x="202" y="155"/>
                          <a:pt x="237" y="130"/>
                        </a:cubicBezTo>
                        <a:cubicBezTo>
                          <a:pt x="272" y="105"/>
                          <a:pt x="272" y="45"/>
                          <a:pt x="281" y="23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</p:grpSp>
        </p:grpSp>
        <p:grpSp>
          <p:nvGrpSpPr>
            <p:cNvPr id="112760" name="Group 120"/>
            <p:cNvGrpSpPr>
              <a:grpSpLocks/>
            </p:cNvGrpSpPr>
            <p:nvPr/>
          </p:nvGrpSpPr>
          <p:grpSpPr bwMode="auto">
            <a:xfrm>
              <a:off x="12" y="2484"/>
              <a:ext cx="816" cy="816"/>
              <a:chOff x="1008" y="1104"/>
              <a:chExt cx="816" cy="816"/>
            </a:xfrm>
          </p:grpSpPr>
          <p:sp>
            <p:nvSpPr>
              <p:cNvPr id="112761" name="Oval 121"/>
              <p:cNvSpPr>
                <a:spLocks noChangeArrowheads="1"/>
              </p:cNvSpPr>
              <p:nvPr/>
            </p:nvSpPr>
            <p:spPr bwMode="auto">
              <a:xfrm>
                <a:off x="1008" y="1104"/>
                <a:ext cx="816" cy="816"/>
              </a:xfrm>
              <a:prstGeom prst="ellipse">
                <a:avLst/>
              </a:prstGeom>
              <a:gradFill rotWithShape="1">
                <a:gsLst>
                  <a:gs pos="0">
                    <a:srgbClr val="66CCFF"/>
                  </a:gs>
                  <a:gs pos="100000">
                    <a:srgbClr val="66CCFF">
                      <a:gamma/>
                      <a:shade val="79216"/>
                      <a:invGamma/>
                    </a:srgbClr>
                  </a:gs>
                </a:gsLst>
                <a:path path="rect">
                  <a:fillToRect t="100000" r="100000"/>
                </a:path>
              </a:gradFill>
              <a:ln w="38100">
                <a:solidFill>
                  <a:srgbClr val="FF0000"/>
                </a:solidFill>
                <a:round/>
                <a:headEnd/>
                <a:tailEnd/>
              </a:ln>
              <a:effectLst>
                <a:prstShdw prst="shdw13" dist="53882" dir="13500000">
                  <a:schemeClr val="bg2">
                    <a:alpha val="50000"/>
                  </a:schemeClr>
                </a:prstShdw>
              </a:effec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2762" name="Rectangle 122"/>
              <p:cNvSpPr>
                <a:spLocks noChangeArrowheads="1"/>
              </p:cNvSpPr>
              <p:nvPr/>
            </p:nvSpPr>
            <p:spPr bwMode="auto">
              <a:xfrm>
                <a:off x="1391" y="1149"/>
                <a:ext cx="46" cy="81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2763" name="Rectangle 123"/>
              <p:cNvSpPr>
                <a:spLocks noChangeArrowheads="1"/>
              </p:cNvSpPr>
              <p:nvPr/>
            </p:nvSpPr>
            <p:spPr bwMode="auto">
              <a:xfrm rot="5400000">
                <a:off x="1709" y="1447"/>
                <a:ext cx="46" cy="81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2764" name="Rectangle 124"/>
              <p:cNvSpPr>
                <a:spLocks noChangeArrowheads="1"/>
              </p:cNvSpPr>
              <p:nvPr/>
            </p:nvSpPr>
            <p:spPr bwMode="auto">
              <a:xfrm>
                <a:off x="1392" y="1793"/>
                <a:ext cx="46" cy="81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2765" name="Rectangle 125"/>
              <p:cNvSpPr>
                <a:spLocks noChangeArrowheads="1"/>
              </p:cNvSpPr>
              <p:nvPr/>
            </p:nvSpPr>
            <p:spPr bwMode="auto">
              <a:xfrm rot="5400000">
                <a:off x="1072" y="1450"/>
                <a:ext cx="46" cy="81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2766" name="Rectangle 126"/>
              <p:cNvSpPr>
                <a:spLocks noChangeArrowheads="1"/>
              </p:cNvSpPr>
              <p:nvPr/>
            </p:nvSpPr>
            <p:spPr bwMode="auto">
              <a:xfrm rot="3000000">
                <a:off x="1139" y="1664"/>
                <a:ext cx="46" cy="81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2767" name="Rectangle 127"/>
              <p:cNvSpPr>
                <a:spLocks noChangeArrowheads="1"/>
              </p:cNvSpPr>
              <p:nvPr/>
            </p:nvSpPr>
            <p:spPr bwMode="auto">
              <a:xfrm rot="3000000">
                <a:off x="1629" y="1257"/>
                <a:ext cx="46" cy="81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2768" name="Rectangle 128"/>
              <p:cNvSpPr>
                <a:spLocks noChangeArrowheads="1"/>
              </p:cNvSpPr>
              <p:nvPr/>
            </p:nvSpPr>
            <p:spPr bwMode="auto">
              <a:xfrm rot="18600000">
                <a:off x="1155" y="1254"/>
                <a:ext cx="46" cy="81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2769" name="Rectangle 129"/>
              <p:cNvSpPr>
                <a:spLocks noChangeArrowheads="1"/>
              </p:cNvSpPr>
              <p:nvPr/>
            </p:nvSpPr>
            <p:spPr bwMode="auto">
              <a:xfrm rot="18600000">
                <a:off x="1641" y="1661"/>
                <a:ext cx="46" cy="81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sp>
        <p:nvSpPr>
          <p:cNvPr id="112770" name="Text Box 130"/>
          <p:cNvSpPr txBox="1">
            <a:spLocks noChangeArrowheads="1"/>
          </p:cNvSpPr>
          <p:nvPr/>
        </p:nvSpPr>
        <p:spPr bwMode="auto">
          <a:xfrm>
            <a:off x="276225" y="4283075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30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12771" name="Text Box 131"/>
          <p:cNvSpPr txBox="1">
            <a:spLocks noChangeArrowheads="1"/>
          </p:cNvSpPr>
          <p:nvPr/>
        </p:nvSpPr>
        <p:spPr bwMode="auto">
          <a:xfrm>
            <a:off x="276225" y="4283075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29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12772" name="Text Box 132"/>
          <p:cNvSpPr txBox="1">
            <a:spLocks noChangeArrowheads="1"/>
          </p:cNvSpPr>
          <p:nvPr/>
        </p:nvSpPr>
        <p:spPr bwMode="auto">
          <a:xfrm>
            <a:off x="257175" y="4283075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28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12773" name="Text Box 133"/>
          <p:cNvSpPr txBox="1">
            <a:spLocks noChangeArrowheads="1"/>
          </p:cNvSpPr>
          <p:nvPr/>
        </p:nvSpPr>
        <p:spPr bwMode="auto">
          <a:xfrm>
            <a:off x="276225" y="4283075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27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12774" name="Text Box 134"/>
          <p:cNvSpPr txBox="1">
            <a:spLocks noChangeArrowheads="1"/>
          </p:cNvSpPr>
          <p:nvPr/>
        </p:nvSpPr>
        <p:spPr bwMode="auto">
          <a:xfrm>
            <a:off x="295275" y="42672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26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12775" name="Text Box 135"/>
          <p:cNvSpPr txBox="1">
            <a:spLocks noChangeArrowheads="1"/>
          </p:cNvSpPr>
          <p:nvPr/>
        </p:nvSpPr>
        <p:spPr bwMode="auto">
          <a:xfrm>
            <a:off x="295275" y="4283075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25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12776" name="Text Box 136"/>
          <p:cNvSpPr txBox="1">
            <a:spLocks noChangeArrowheads="1"/>
          </p:cNvSpPr>
          <p:nvPr/>
        </p:nvSpPr>
        <p:spPr bwMode="auto">
          <a:xfrm>
            <a:off x="295275" y="4283075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24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12777" name="Text Box 137"/>
          <p:cNvSpPr txBox="1">
            <a:spLocks noChangeArrowheads="1"/>
          </p:cNvSpPr>
          <p:nvPr/>
        </p:nvSpPr>
        <p:spPr bwMode="auto">
          <a:xfrm>
            <a:off x="295275" y="4283075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23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12778" name="Text Box 138"/>
          <p:cNvSpPr txBox="1">
            <a:spLocks noChangeArrowheads="1"/>
          </p:cNvSpPr>
          <p:nvPr/>
        </p:nvSpPr>
        <p:spPr bwMode="auto">
          <a:xfrm>
            <a:off x="295275" y="4283075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22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12779" name="Text Box 139"/>
          <p:cNvSpPr txBox="1">
            <a:spLocks noChangeArrowheads="1"/>
          </p:cNvSpPr>
          <p:nvPr/>
        </p:nvSpPr>
        <p:spPr bwMode="auto">
          <a:xfrm>
            <a:off x="295275" y="4283075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21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12780" name="Text Box 140"/>
          <p:cNvSpPr txBox="1">
            <a:spLocks noChangeArrowheads="1"/>
          </p:cNvSpPr>
          <p:nvPr/>
        </p:nvSpPr>
        <p:spPr bwMode="auto">
          <a:xfrm>
            <a:off x="295275" y="4283075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20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12781" name="Text Box 141"/>
          <p:cNvSpPr txBox="1">
            <a:spLocks noChangeArrowheads="1"/>
          </p:cNvSpPr>
          <p:nvPr/>
        </p:nvSpPr>
        <p:spPr bwMode="auto">
          <a:xfrm>
            <a:off x="295275" y="4283075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19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12782" name="Text Box 142"/>
          <p:cNvSpPr txBox="1">
            <a:spLocks noChangeArrowheads="1"/>
          </p:cNvSpPr>
          <p:nvPr/>
        </p:nvSpPr>
        <p:spPr bwMode="auto">
          <a:xfrm>
            <a:off x="295275" y="4283075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18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12783" name="Text Box 143"/>
          <p:cNvSpPr txBox="1">
            <a:spLocks noChangeArrowheads="1"/>
          </p:cNvSpPr>
          <p:nvPr/>
        </p:nvSpPr>
        <p:spPr bwMode="auto">
          <a:xfrm>
            <a:off x="295275" y="4283075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17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12784" name="Text Box 144"/>
          <p:cNvSpPr txBox="1">
            <a:spLocks noChangeArrowheads="1"/>
          </p:cNvSpPr>
          <p:nvPr/>
        </p:nvSpPr>
        <p:spPr bwMode="auto">
          <a:xfrm>
            <a:off x="295275" y="4283075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16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12785" name="Text Box 145"/>
          <p:cNvSpPr txBox="1">
            <a:spLocks noChangeArrowheads="1"/>
          </p:cNvSpPr>
          <p:nvPr/>
        </p:nvSpPr>
        <p:spPr bwMode="auto">
          <a:xfrm>
            <a:off x="295275" y="4283075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15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12786" name="Text Box 146"/>
          <p:cNvSpPr txBox="1">
            <a:spLocks noChangeArrowheads="1"/>
          </p:cNvSpPr>
          <p:nvPr/>
        </p:nvSpPr>
        <p:spPr bwMode="auto">
          <a:xfrm>
            <a:off x="295275" y="4283075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14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12787" name="Text Box 147"/>
          <p:cNvSpPr txBox="1">
            <a:spLocks noChangeArrowheads="1"/>
          </p:cNvSpPr>
          <p:nvPr/>
        </p:nvSpPr>
        <p:spPr bwMode="auto">
          <a:xfrm>
            <a:off x="295275" y="4283075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13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12788" name="Text Box 148"/>
          <p:cNvSpPr txBox="1">
            <a:spLocks noChangeArrowheads="1"/>
          </p:cNvSpPr>
          <p:nvPr/>
        </p:nvSpPr>
        <p:spPr bwMode="auto">
          <a:xfrm>
            <a:off x="295275" y="4283075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12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12789" name="Text Box 149"/>
          <p:cNvSpPr txBox="1">
            <a:spLocks noChangeArrowheads="1"/>
          </p:cNvSpPr>
          <p:nvPr/>
        </p:nvSpPr>
        <p:spPr bwMode="auto">
          <a:xfrm>
            <a:off x="295275" y="4283075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11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12790" name="Text Box 150"/>
          <p:cNvSpPr txBox="1">
            <a:spLocks noChangeArrowheads="1"/>
          </p:cNvSpPr>
          <p:nvPr/>
        </p:nvSpPr>
        <p:spPr bwMode="auto">
          <a:xfrm>
            <a:off x="295275" y="4283075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10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12791" name="Text Box 151"/>
          <p:cNvSpPr txBox="1">
            <a:spLocks noChangeArrowheads="1"/>
          </p:cNvSpPr>
          <p:nvPr/>
        </p:nvSpPr>
        <p:spPr bwMode="auto">
          <a:xfrm>
            <a:off x="295275" y="4283075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9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12792" name="Text Box 152"/>
          <p:cNvSpPr txBox="1">
            <a:spLocks noChangeArrowheads="1"/>
          </p:cNvSpPr>
          <p:nvPr/>
        </p:nvSpPr>
        <p:spPr bwMode="auto">
          <a:xfrm>
            <a:off x="295275" y="4283075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8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12793" name="Text Box 153"/>
          <p:cNvSpPr txBox="1">
            <a:spLocks noChangeArrowheads="1"/>
          </p:cNvSpPr>
          <p:nvPr/>
        </p:nvSpPr>
        <p:spPr bwMode="auto">
          <a:xfrm>
            <a:off x="295275" y="4283075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7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12794" name="Text Box 154"/>
          <p:cNvSpPr txBox="1">
            <a:spLocks noChangeArrowheads="1"/>
          </p:cNvSpPr>
          <p:nvPr/>
        </p:nvSpPr>
        <p:spPr bwMode="auto">
          <a:xfrm>
            <a:off x="295275" y="4283075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6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12795" name="Text Box 155"/>
          <p:cNvSpPr txBox="1">
            <a:spLocks noChangeArrowheads="1"/>
          </p:cNvSpPr>
          <p:nvPr/>
        </p:nvSpPr>
        <p:spPr bwMode="auto">
          <a:xfrm>
            <a:off x="295275" y="4283075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5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12796" name="Text Box 156"/>
          <p:cNvSpPr txBox="1">
            <a:spLocks noChangeArrowheads="1"/>
          </p:cNvSpPr>
          <p:nvPr/>
        </p:nvSpPr>
        <p:spPr bwMode="auto">
          <a:xfrm>
            <a:off x="295275" y="4283075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4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12797" name="Text Box 157"/>
          <p:cNvSpPr txBox="1">
            <a:spLocks noChangeArrowheads="1"/>
          </p:cNvSpPr>
          <p:nvPr/>
        </p:nvSpPr>
        <p:spPr bwMode="auto">
          <a:xfrm>
            <a:off x="295275" y="4283075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3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12798" name="Text Box 158"/>
          <p:cNvSpPr txBox="1">
            <a:spLocks noChangeArrowheads="1"/>
          </p:cNvSpPr>
          <p:nvPr/>
        </p:nvSpPr>
        <p:spPr bwMode="auto">
          <a:xfrm>
            <a:off x="295275" y="4283075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2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12799" name="Text Box 159"/>
          <p:cNvSpPr txBox="1">
            <a:spLocks noChangeArrowheads="1"/>
          </p:cNvSpPr>
          <p:nvPr/>
        </p:nvSpPr>
        <p:spPr bwMode="auto">
          <a:xfrm>
            <a:off x="295275" y="4283075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1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12800" name="Text Box 160"/>
          <p:cNvSpPr txBox="1">
            <a:spLocks noChangeArrowheads="1"/>
          </p:cNvSpPr>
          <p:nvPr/>
        </p:nvSpPr>
        <p:spPr bwMode="auto">
          <a:xfrm>
            <a:off x="625475" y="4435475"/>
            <a:ext cx="685800" cy="498475"/>
          </a:xfrm>
          <a:prstGeom prst="rect">
            <a:avLst/>
          </a:prstGeom>
          <a:solidFill>
            <a:srgbClr val="FF0000"/>
          </a:solidFill>
          <a:ln w="9525">
            <a:solidFill>
              <a:schemeClr val="hlink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300" b="1">
                <a:solidFill>
                  <a:schemeClr val="bg1"/>
                </a:solidFill>
                <a:latin typeface=".VnBlackH" pitchFamily="34" charset="0"/>
                <a:cs typeface="Arial" charset="0"/>
              </a:rPr>
              <a:t>HÕt giê</a:t>
            </a:r>
            <a:endParaRPr lang="vi-VN" sz="1300" b="1">
              <a:solidFill>
                <a:schemeClr val="bg1"/>
              </a:solidFill>
              <a:latin typeface=".VnBlackH" pitchFamily="34" charset="0"/>
              <a:cs typeface="Arial" charset="0"/>
            </a:endParaRPr>
          </a:p>
        </p:txBody>
      </p:sp>
      <p:pic>
        <p:nvPicPr>
          <p:cNvPr id="112653" name="Picture 13" descr="POINSET2"/>
          <p:cNvPicPr>
            <a:picLocks noChangeAspect="1" noChangeArrowheads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-5400000">
            <a:off x="61119" y="5501481"/>
            <a:ext cx="1277938" cy="1273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12658" name="Picture 18" descr="pretty_flower_yellow_hb"/>
          <p:cNvPicPr>
            <a:picLocks noChangeAspect="1" noChangeArrowheads="1" noCrop="1"/>
          </p:cNvPicPr>
          <p:nvPr/>
        </p:nvPicPr>
        <p:blipFill>
          <a:blip r:embed="rId2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57188" y="5715000"/>
            <a:ext cx="876300" cy="8763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1043948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41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7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127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127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1127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1127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" dur="500" tmFilter="0,0; .5, 1; 1, 1"/>
                                        <p:tgtEl>
                                          <p:spTgt spid="1127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 nodeType="clickPar">
                      <p:stCondLst>
                        <p:cond delay="indefinite"/>
                      </p:stCondLst>
                      <p:childTnLst>
                        <p:par>
                          <p:cTn id="1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4" presetID="17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7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11277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11277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9" presetID="9" presetClass="exit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0" dur="500"/>
                                        <p:tgtEl>
                                          <p:spTgt spid="11277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27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23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7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11277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11277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28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9" dur="500"/>
                                        <p:tgtEl>
                                          <p:spTgt spid="11277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27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7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11277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11277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3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 nodeType="afterGroup">
                            <p:stCondLst>
                              <p:cond delay="2500"/>
                            </p:stCondLst>
                            <p:childTnLst>
                              <p:par>
                                <p:cTn id="37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38" dur="500"/>
                                        <p:tgtEl>
                                          <p:spTgt spid="11277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27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 nodeType="afterGroup">
                            <p:stCondLst>
                              <p:cond delay="3000"/>
                            </p:stCondLst>
                            <p:childTnLst>
                              <p:par>
                                <p:cTn id="41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7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11277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11277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4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 nodeType="afterGroup">
                            <p:stCondLst>
                              <p:cond delay="3500"/>
                            </p:stCondLst>
                            <p:childTnLst>
                              <p:par>
                                <p:cTn id="46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47" dur="500"/>
                                        <p:tgtEl>
                                          <p:spTgt spid="11277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27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 nodeType="afterGroup">
                            <p:stCondLst>
                              <p:cond delay="4000"/>
                            </p:stCondLst>
                            <p:childTnLst>
                              <p:par>
                                <p:cTn id="50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7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11277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11277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5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 nodeType="afterGroup">
                            <p:stCondLst>
                              <p:cond delay="4500"/>
                            </p:stCondLst>
                            <p:childTnLst>
                              <p:par>
                                <p:cTn id="55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56" dur="500"/>
                                        <p:tgtEl>
                                          <p:spTgt spid="11277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27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 nodeType="afterGroup">
                            <p:stCondLst>
                              <p:cond delay="5000"/>
                            </p:stCondLst>
                            <p:childTnLst>
                              <p:par>
                                <p:cTn id="59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7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11277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500" fill="hold"/>
                                        <p:tgtEl>
                                          <p:spTgt spid="11277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5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 nodeType="afterGroup">
                            <p:stCondLst>
                              <p:cond delay="5500"/>
                            </p:stCondLst>
                            <p:childTnLst>
                              <p:par>
                                <p:cTn id="64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5" dur="500"/>
                                        <p:tgtEl>
                                          <p:spTgt spid="11277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27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 nodeType="afterGroup">
                            <p:stCondLst>
                              <p:cond delay="6000"/>
                            </p:stCondLst>
                            <p:childTnLst>
                              <p:par>
                                <p:cTn id="68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7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0" dur="500" fill="hold"/>
                                        <p:tgtEl>
                                          <p:spTgt spid="11277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500" fill="hold"/>
                                        <p:tgtEl>
                                          <p:spTgt spid="11277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6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 nodeType="afterGroup">
                            <p:stCondLst>
                              <p:cond delay="6500"/>
                            </p:stCondLst>
                            <p:childTnLst>
                              <p:par>
                                <p:cTn id="73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74" dur="500"/>
                                        <p:tgtEl>
                                          <p:spTgt spid="11277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27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 nodeType="afterGroup">
                            <p:stCondLst>
                              <p:cond delay="7000"/>
                            </p:stCondLst>
                            <p:childTnLst>
                              <p:par>
                                <p:cTn id="77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7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9" dur="500" fill="hold"/>
                                        <p:tgtEl>
                                          <p:spTgt spid="11277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500" fill="hold"/>
                                        <p:tgtEl>
                                          <p:spTgt spid="11277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7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81" fill="hold" nodeType="afterGroup">
                            <p:stCondLst>
                              <p:cond delay="7500"/>
                            </p:stCondLst>
                            <p:childTnLst>
                              <p:par>
                                <p:cTn id="82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83" dur="500"/>
                                        <p:tgtEl>
                                          <p:spTgt spid="11277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27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 nodeType="afterGroup">
                            <p:stCondLst>
                              <p:cond delay="8000"/>
                            </p:stCondLst>
                            <p:childTnLst>
                              <p:par>
                                <p:cTn id="86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7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8" dur="500" fill="hold"/>
                                        <p:tgtEl>
                                          <p:spTgt spid="11277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" dur="500" fill="hold"/>
                                        <p:tgtEl>
                                          <p:spTgt spid="11277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8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90" fill="hold" nodeType="afterGroup">
                            <p:stCondLst>
                              <p:cond delay="8500"/>
                            </p:stCondLst>
                            <p:childTnLst>
                              <p:par>
                                <p:cTn id="91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92" dur="500"/>
                                        <p:tgtEl>
                                          <p:spTgt spid="11277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27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 nodeType="afterGroup">
                            <p:stCondLst>
                              <p:cond delay="9000"/>
                            </p:stCondLst>
                            <p:childTnLst>
                              <p:par>
                                <p:cTn id="95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7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7" dur="500" fill="hold"/>
                                        <p:tgtEl>
                                          <p:spTgt spid="11277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" dur="500" fill="hold"/>
                                        <p:tgtEl>
                                          <p:spTgt spid="11277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9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99" fill="hold" nodeType="afterGroup">
                            <p:stCondLst>
                              <p:cond delay="9500"/>
                            </p:stCondLst>
                            <p:childTnLst>
                              <p:par>
                                <p:cTn id="100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01" dur="500"/>
                                        <p:tgtEl>
                                          <p:spTgt spid="11277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27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3" fill="hold" nodeType="afterGroup">
                            <p:stCondLst>
                              <p:cond delay="10000"/>
                            </p:stCondLst>
                            <p:childTnLst>
                              <p:par>
                                <p:cTn id="104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7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6" dur="500" fill="hold"/>
                                        <p:tgtEl>
                                          <p:spTgt spid="11278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500" fill="hold"/>
                                        <p:tgtEl>
                                          <p:spTgt spid="11278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0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8" fill="hold" nodeType="afterGroup">
                            <p:stCondLst>
                              <p:cond delay="10500"/>
                            </p:stCondLst>
                            <p:childTnLst>
                              <p:par>
                                <p:cTn id="109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10" dur="500"/>
                                        <p:tgtEl>
                                          <p:spTgt spid="11278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27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2" fill="hold" nodeType="afterGroup">
                            <p:stCondLst>
                              <p:cond delay="11000"/>
                            </p:stCondLst>
                            <p:childTnLst>
                              <p:par>
                                <p:cTn id="113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7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5" dur="500" fill="hold"/>
                                        <p:tgtEl>
                                          <p:spTgt spid="11278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6" dur="500" fill="hold"/>
                                        <p:tgtEl>
                                          <p:spTgt spid="11278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1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17" fill="hold" nodeType="afterGroup">
                            <p:stCondLst>
                              <p:cond delay="11500"/>
                            </p:stCondLst>
                            <p:childTnLst>
                              <p:par>
                                <p:cTn id="118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19" dur="500"/>
                                        <p:tgtEl>
                                          <p:spTgt spid="11278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27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1" fill="hold" nodeType="afterGroup">
                            <p:stCondLst>
                              <p:cond delay="12000"/>
                            </p:stCondLst>
                            <p:childTnLst>
                              <p:par>
                                <p:cTn id="122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7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4" dur="500" fill="hold"/>
                                        <p:tgtEl>
                                          <p:spTgt spid="11278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5" dur="500" fill="hold"/>
                                        <p:tgtEl>
                                          <p:spTgt spid="11278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2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26" fill="hold" nodeType="afterGroup">
                            <p:stCondLst>
                              <p:cond delay="12500"/>
                            </p:stCondLst>
                            <p:childTnLst>
                              <p:par>
                                <p:cTn id="127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28" dur="500"/>
                                        <p:tgtEl>
                                          <p:spTgt spid="11278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27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0" fill="hold" nodeType="afterGroup">
                            <p:stCondLst>
                              <p:cond delay="13000"/>
                            </p:stCondLst>
                            <p:childTnLst>
                              <p:par>
                                <p:cTn id="131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7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3" dur="500" fill="hold"/>
                                        <p:tgtEl>
                                          <p:spTgt spid="11278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4" dur="500" fill="hold"/>
                                        <p:tgtEl>
                                          <p:spTgt spid="11278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3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35" fill="hold" nodeType="afterGroup">
                            <p:stCondLst>
                              <p:cond delay="13500"/>
                            </p:stCondLst>
                            <p:childTnLst>
                              <p:par>
                                <p:cTn id="136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37" dur="500"/>
                                        <p:tgtEl>
                                          <p:spTgt spid="11278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27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9" fill="hold" nodeType="afterGroup">
                            <p:stCondLst>
                              <p:cond delay="14000"/>
                            </p:stCondLst>
                            <p:childTnLst>
                              <p:par>
                                <p:cTn id="140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7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2" dur="500" fill="hold"/>
                                        <p:tgtEl>
                                          <p:spTgt spid="11278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3" dur="500" fill="hold"/>
                                        <p:tgtEl>
                                          <p:spTgt spid="11278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4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44" fill="hold" nodeType="afterGroup">
                            <p:stCondLst>
                              <p:cond delay="14500"/>
                            </p:stCondLst>
                            <p:childTnLst>
                              <p:par>
                                <p:cTn id="145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46" dur="500"/>
                                        <p:tgtEl>
                                          <p:spTgt spid="11278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27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8" fill="hold" nodeType="afterGroup">
                            <p:stCondLst>
                              <p:cond delay="15000"/>
                            </p:stCondLst>
                            <p:childTnLst>
                              <p:par>
                                <p:cTn id="149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7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1" dur="500" fill="hold"/>
                                        <p:tgtEl>
                                          <p:spTgt spid="11278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2" dur="500" fill="hold"/>
                                        <p:tgtEl>
                                          <p:spTgt spid="11278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4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53" fill="hold" nodeType="afterGroup">
                            <p:stCondLst>
                              <p:cond delay="15500"/>
                            </p:stCondLst>
                            <p:childTnLst>
                              <p:par>
                                <p:cTn id="154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55" dur="500"/>
                                        <p:tgtEl>
                                          <p:spTgt spid="11278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27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7" fill="hold" nodeType="afterGroup">
                            <p:stCondLst>
                              <p:cond delay="16000"/>
                            </p:stCondLst>
                            <p:childTnLst>
                              <p:par>
                                <p:cTn id="158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7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0" dur="500" fill="hold"/>
                                        <p:tgtEl>
                                          <p:spTgt spid="11278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1" dur="500" fill="hold"/>
                                        <p:tgtEl>
                                          <p:spTgt spid="11278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5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2" fill="hold" nodeType="afterGroup">
                            <p:stCondLst>
                              <p:cond delay="16500"/>
                            </p:stCondLst>
                            <p:childTnLst>
                              <p:par>
                                <p:cTn id="163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64" dur="500"/>
                                        <p:tgtEl>
                                          <p:spTgt spid="11278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27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6" fill="hold" nodeType="afterGroup">
                            <p:stCondLst>
                              <p:cond delay="17000"/>
                            </p:stCondLst>
                            <p:childTnLst>
                              <p:par>
                                <p:cTn id="167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7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9" dur="500" fill="hold"/>
                                        <p:tgtEl>
                                          <p:spTgt spid="11278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0" dur="500" fill="hold"/>
                                        <p:tgtEl>
                                          <p:spTgt spid="11278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6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71" fill="hold" nodeType="afterGroup">
                            <p:stCondLst>
                              <p:cond delay="17500"/>
                            </p:stCondLst>
                            <p:childTnLst>
                              <p:par>
                                <p:cTn id="172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73" dur="500"/>
                                        <p:tgtEl>
                                          <p:spTgt spid="11278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27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5" fill="hold" nodeType="afterGroup">
                            <p:stCondLst>
                              <p:cond delay="18000"/>
                            </p:stCondLst>
                            <p:childTnLst>
                              <p:par>
                                <p:cTn id="176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7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8" dur="500" fill="hold"/>
                                        <p:tgtEl>
                                          <p:spTgt spid="11278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9" dur="500" fill="hold"/>
                                        <p:tgtEl>
                                          <p:spTgt spid="11278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7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80" fill="hold" nodeType="afterGroup">
                            <p:stCondLst>
                              <p:cond delay="18500"/>
                            </p:stCondLst>
                            <p:childTnLst>
                              <p:par>
                                <p:cTn id="181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82" dur="500"/>
                                        <p:tgtEl>
                                          <p:spTgt spid="11278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27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4" fill="hold" nodeType="afterGroup">
                            <p:stCondLst>
                              <p:cond delay="19000"/>
                            </p:stCondLst>
                            <p:childTnLst>
                              <p:par>
                                <p:cTn id="185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7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7" dur="500" fill="hold"/>
                                        <p:tgtEl>
                                          <p:spTgt spid="11278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8" dur="500" fill="hold"/>
                                        <p:tgtEl>
                                          <p:spTgt spid="11278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8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89" fill="hold" nodeType="afterGroup">
                            <p:stCondLst>
                              <p:cond delay="19500"/>
                            </p:stCondLst>
                            <p:childTnLst>
                              <p:par>
                                <p:cTn id="190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91" dur="500"/>
                                        <p:tgtEl>
                                          <p:spTgt spid="11278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27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3" fill="hold" nodeType="afterGroup">
                            <p:stCondLst>
                              <p:cond delay="20000"/>
                            </p:stCondLst>
                            <p:childTnLst>
                              <p:par>
                                <p:cTn id="194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7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6" dur="500" fill="hold"/>
                                        <p:tgtEl>
                                          <p:spTgt spid="11279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7" dur="500" fill="hold"/>
                                        <p:tgtEl>
                                          <p:spTgt spid="11279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9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98" fill="hold" nodeType="afterGroup">
                            <p:stCondLst>
                              <p:cond delay="20500"/>
                            </p:stCondLst>
                            <p:childTnLst>
                              <p:par>
                                <p:cTn id="199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00" dur="500"/>
                                        <p:tgtEl>
                                          <p:spTgt spid="11279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27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2" fill="hold" nodeType="afterGroup">
                            <p:stCondLst>
                              <p:cond delay="21000"/>
                            </p:stCondLst>
                            <p:childTnLst>
                              <p:par>
                                <p:cTn id="203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7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5" dur="500" fill="hold"/>
                                        <p:tgtEl>
                                          <p:spTgt spid="11279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6" dur="500" fill="hold"/>
                                        <p:tgtEl>
                                          <p:spTgt spid="11279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0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07" fill="hold" nodeType="afterGroup">
                            <p:stCondLst>
                              <p:cond delay="21500"/>
                            </p:stCondLst>
                            <p:childTnLst>
                              <p:par>
                                <p:cTn id="208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09" dur="500"/>
                                        <p:tgtEl>
                                          <p:spTgt spid="11279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27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1" fill="hold" nodeType="afterGroup">
                            <p:stCondLst>
                              <p:cond delay="22000"/>
                            </p:stCondLst>
                            <p:childTnLst>
                              <p:par>
                                <p:cTn id="212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7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4" dur="500" fill="hold"/>
                                        <p:tgtEl>
                                          <p:spTgt spid="11279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5" dur="500" fill="hold"/>
                                        <p:tgtEl>
                                          <p:spTgt spid="11279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1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16" fill="hold" nodeType="afterGroup">
                            <p:stCondLst>
                              <p:cond delay="22500"/>
                            </p:stCondLst>
                            <p:childTnLst>
                              <p:par>
                                <p:cTn id="217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18" dur="500"/>
                                        <p:tgtEl>
                                          <p:spTgt spid="11279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27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0" fill="hold" nodeType="afterGroup">
                            <p:stCondLst>
                              <p:cond delay="23000"/>
                            </p:stCondLst>
                            <p:childTnLst>
                              <p:par>
                                <p:cTn id="221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7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3" dur="500" fill="hold"/>
                                        <p:tgtEl>
                                          <p:spTgt spid="11279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4" dur="500" fill="hold"/>
                                        <p:tgtEl>
                                          <p:spTgt spid="11279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2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25" fill="hold" nodeType="afterGroup">
                            <p:stCondLst>
                              <p:cond delay="23500"/>
                            </p:stCondLst>
                            <p:childTnLst>
                              <p:par>
                                <p:cTn id="226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27" dur="500"/>
                                        <p:tgtEl>
                                          <p:spTgt spid="11279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27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9" fill="hold" nodeType="afterGroup">
                            <p:stCondLst>
                              <p:cond delay="24000"/>
                            </p:stCondLst>
                            <p:childTnLst>
                              <p:par>
                                <p:cTn id="230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7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2" dur="500" fill="hold"/>
                                        <p:tgtEl>
                                          <p:spTgt spid="11279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3" dur="500" fill="hold"/>
                                        <p:tgtEl>
                                          <p:spTgt spid="11279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3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34" fill="hold" nodeType="afterGroup">
                            <p:stCondLst>
                              <p:cond delay="24500"/>
                            </p:stCondLst>
                            <p:childTnLst>
                              <p:par>
                                <p:cTn id="235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36" dur="500"/>
                                        <p:tgtEl>
                                          <p:spTgt spid="11279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3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27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8" fill="hold" nodeType="afterGroup">
                            <p:stCondLst>
                              <p:cond delay="25000"/>
                            </p:stCondLst>
                            <p:childTnLst>
                              <p:par>
                                <p:cTn id="239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7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1" dur="500" fill="hold"/>
                                        <p:tgtEl>
                                          <p:spTgt spid="11279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2" dur="500" fill="hold"/>
                                        <p:tgtEl>
                                          <p:spTgt spid="11279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3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43" fill="hold" nodeType="afterGroup">
                            <p:stCondLst>
                              <p:cond delay="25500"/>
                            </p:stCondLst>
                            <p:childTnLst>
                              <p:par>
                                <p:cTn id="244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45" dur="500"/>
                                        <p:tgtEl>
                                          <p:spTgt spid="11279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27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7" fill="hold" nodeType="afterGroup">
                            <p:stCondLst>
                              <p:cond delay="26000"/>
                            </p:stCondLst>
                            <p:childTnLst>
                              <p:par>
                                <p:cTn id="248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7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0" dur="500" fill="hold"/>
                                        <p:tgtEl>
                                          <p:spTgt spid="11279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1" dur="500" fill="hold"/>
                                        <p:tgtEl>
                                          <p:spTgt spid="11279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4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52" fill="hold" nodeType="afterGroup">
                            <p:stCondLst>
                              <p:cond delay="26500"/>
                            </p:stCondLst>
                            <p:childTnLst>
                              <p:par>
                                <p:cTn id="253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54" dur="500"/>
                                        <p:tgtEl>
                                          <p:spTgt spid="11279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27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6" fill="hold" nodeType="afterGroup">
                            <p:stCondLst>
                              <p:cond delay="27000"/>
                            </p:stCondLst>
                            <p:childTnLst>
                              <p:par>
                                <p:cTn id="257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7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9" dur="500" fill="hold"/>
                                        <p:tgtEl>
                                          <p:spTgt spid="11279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0" dur="500" fill="hold"/>
                                        <p:tgtEl>
                                          <p:spTgt spid="11279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5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61" fill="hold" nodeType="afterGroup">
                            <p:stCondLst>
                              <p:cond delay="27500"/>
                            </p:stCondLst>
                            <p:childTnLst>
                              <p:par>
                                <p:cTn id="262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63" dur="500"/>
                                        <p:tgtEl>
                                          <p:spTgt spid="11279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6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27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5" fill="hold" nodeType="afterGroup">
                            <p:stCondLst>
                              <p:cond delay="28000"/>
                            </p:stCondLst>
                            <p:childTnLst>
                              <p:par>
                                <p:cTn id="266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7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8" dur="500" fill="hold"/>
                                        <p:tgtEl>
                                          <p:spTgt spid="1127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9" dur="500" fill="hold"/>
                                        <p:tgtEl>
                                          <p:spTgt spid="1127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6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70" fill="hold" nodeType="afterGroup">
                            <p:stCondLst>
                              <p:cond delay="28500"/>
                            </p:stCondLst>
                            <p:childTnLst>
                              <p:par>
                                <p:cTn id="271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72" dur="500"/>
                                        <p:tgtEl>
                                          <p:spTgt spid="11279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27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4" fill="hold" nodeType="afterGroup">
                            <p:stCondLst>
                              <p:cond delay="29000"/>
                            </p:stCondLst>
                            <p:childTnLst>
                              <p:par>
                                <p:cTn id="275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7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7" dur="500" fill="hold"/>
                                        <p:tgtEl>
                                          <p:spTgt spid="11279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8" dur="500" fill="hold"/>
                                        <p:tgtEl>
                                          <p:spTgt spid="11279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7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79" fill="hold" nodeType="afterGroup">
                            <p:stCondLst>
                              <p:cond delay="29500"/>
                            </p:stCondLst>
                            <p:childTnLst>
                              <p:par>
                                <p:cTn id="280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81" dur="500"/>
                                        <p:tgtEl>
                                          <p:spTgt spid="11279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27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3" fill="hold" nodeType="afterGroup">
                            <p:stCondLst>
                              <p:cond delay="30000"/>
                            </p:stCondLst>
                            <p:childTnLst>
                              <p:par>
                                <p:cTn id="284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8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6" dur="500" fill="hold"/>
                                        <p:tgtEl>
                                          <p:spTgt spid="11280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7" dur="500" fill="hold"/>
                                        <p:tgtEl>
                                          <p:spTgt spid="11280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8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drumroll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88" fill="hold" nodeType="afterGroup">
                            <p:stCondLst>
                              <p:cond delay="30500"/>
                            </p:stCondLst>
                            <p:childTnLst>
                              <p:par>
                                <p:cTn id="289" presetID="35" presetClass="emph" presetSubtype="0" repeatCount="3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90" dur="1000" fill="hold"/>
                                        <p:tgtEl>
                                          <p:spTgt spid="1128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1" fill="hold" nodeType="clickPar">
                      <p:stCondLst>
                        <p:cond delay="indefinite"/>
                      </p:stCondLst>
                      <p:childTnLst>
                        <p:par>
                          <p:cTn id="29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3" presetID="5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7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Scale>
                                      <p:cBhvr>
                                        <p:cTn id="295" dur="10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738"/>
                                        </p:tgtEl>
                                      </p:cBhvr>
                                      <p:from x="250000" y="250000"/>
                                      <p:to x="100000" y="100000"/>
                                    </p:animScale>
                                    <p:animMotion origin="layout" path="M -0.46736 0.92887  C -0.37517 0.88508  -0.02552 0.75279  0.0908 0.66613  C  0.20747 0.57948  0.21649 0.50394  0.23177 0.40825  C 0.24705 0.31256  0.22118 0.15964   0.18264 0.09152  C 0.1441 0.02341  0.03802 0.0  0.0 0.0  " pathEditMode="relative" ptsTypes="">
                                      <p:cBhvr>
                                        <p:cTn id="296" dur="10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73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  <p:animEffect transition="in" filter="fade">
                                      <p:cBhvr>
                                        <p:cTn id="297" dur="1000"/>
                                        <p:tgtEl>
                                          <p:spTgt spid="112738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9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2737" grpId="0"/>
      <p:bldP spid="112738" grpId="0"/>
      <p:bldP spid="112770" grpId="0"/>
      <p:bldP spid="112771" grpId="0"/>
      <p:bldP spid="112771" grpId="1"/>
      <p:bldP spid="112772" grpId="0"/>
      <p:bldP spid="112772" grpId="1"/>
      <p:bldP spid="112773" grpId="0"/>
      <p:bldP spid="112773" grpId="1"/>
      <p:bldP spid="112774" grpId="0"/>
      <p:bldP spid="112774" grpId="1"/>
      <p:bldP spid="112775" grpId="0"/>
      <p:bldP spid="112775" grpId="1"/>
      <p:bldP spid="112776" grpId="0"/>
      <p:bldP spid="112776" grpId="1"/>
      <p:bldP spid="112777" grpId="0"/>
      <p:bldP spid="112777" grpId="1"/>
      <p:bldP spid="112778" grpId="0"/>
      <p:bldP spid="112778" grpId="1"/>
      <p:bldP spid="112779" grpId="0"/>
      <p:bldP spid="112779" grpId="1"/>
      <p:bldP spid="112780" grpId="0"/>
      <p:bldP spid="112780" grpId="1"/>
      <p:bldP spid="112781" grpId="0"/>
      <p:bldP spid="112781" grpId="1"/>
      <p:bldP spid="112782" grpId="0"/>
      <p:bldP spid="112782" grpId="1"/>
      <p:bldP spid="112783" grpId="0"/>
      <p:bldP spid="112783" grpId="1"/>
      <p:bldP spid="112784" grpId="0"/>
      <p:bldP spid="112784" grpId="1"/>
      <p:bldP spid="112785" grpId="0"/>
      <p:bldP spid="112785" grpId="1"/>
      <p:bldP spid="112786" grpId="0"/>
      <p:bldP spid="112786" grpId="1"/>
      <p:bldP spid="112787" grpId="0"/>
      <p:bldP spid="112787" grpId="1"/>
      <p:bldP spid="112788" grpId="0"/>
      <p:bldP spid="112788" grpId="1"/>
      <p:bldP spid="112789" grpId="0"/>
      <p:bldP spid="112789" grpId="1"/>
      <p:bldP spid="112790" grpId="0"/>
      <p:bldP spid="112790" grpId="1"/>
      <p:bldP spid="112791" grpId="0"/>
      <p:bldP spid="112791" grpId="1"/>
      <p:bldP spid="112792" grpId="0"/>
      <p:bldP spid="112792" grpId="1"/>
      <p:bldP spid="112793" grpId="0"/>
      <p:bldP spid="112793" grpId="1"/>
      <p:bldP spid="112794" grpId="0"/>
      <p:bldP spid="112794" grpId="1"/>
      <p:bldP spid="112795" grpId="0"/>
      <p:bldP spid="112795" grpId="1"/>
      <p:bldP spid="112796" grpId="0"/>
      <p:bldP spid="112796" grpId="1"/>
      <p:bldP spid="112797" grpId="0"/>
      <p:bldP spid="112797" grpId="1"/>
      <p:bldP spid="112798" grpId="0"/>
      <p:bldP spid="112798" grpId="1"/>
      <p:bldP spid="112799" grpId="0"/>
      <p:bldP spid="112799" grpId="1"/>
      <p:bldP spid="112800" grpId="0" animBg="1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690" name="Freeform 2"/>
          <p:cNvSpPr>
            <a:spLocks/>
          </p:cNvSpPr>
          <p:nvPr/>
        </p:nvSpPr>
        <p:spPr bwMode="auto">
          <a:xfrm>
            <a:off x="138113" y="1549400"/>
            <a:ext cx="8675687" cy="5105400"/>
          </a:xfrm>
          <a:custGeom>
            <a:avLst/>
            <a:gdLst>
              <a:gd name="T0" fmla="*/ 4800 w 5465"/>
              <a:gd name="T1" fmla="*/ 310 h 3131"/>
              <a:gd name="T2" fmla="*/ 1772 w 5465"/>
              <a:gd name="T3" fmla="*/ 163 h 3131"/>
              <a:gd name="T4" fmla="*/ 1432 w 5465"/>
              <a:gd name="T5" fmla="*/ 0 h 3131"/>
              <a:gd name="T6" fmla="*/ 989 w 5465"/>
              <a:gd name="T7" fmla="*/ 15 h 3131"/>
              <a:gd name="T8" fmla="*/ 428 w 5465"/>
              <a:gd name="T9" fmla="*/ 89 h 3131"/>
              <a:gd name="T10" fmla="*/ 118 w 5465"/>
              <a:gd name="T11" fmla="*/ 177 h 3131"/>
              <a:gd name="T12" fmla="*/ 0 w 5465"/>
              <a:gd name="T13" fmla="*/ 635 h 3131"/>
              <a:gd name="T14" fmla="*/ 133 w 5465"/>
              <a:gd name="T15" fmla="*/ 1123 h 3131"/>
              <a:gd name="T16" fmla="*/ 266 w 5465"/>
              <a:gd name="T17" fmla="*/ 1448 h 3131"/>
              <a:gd name="T18" fmla="*/ 177 w 5465"/>
              <a:gd name="T19" fmla="*/ 1640 h 3131"/>
              <a:gd name="T20" fmla="*/ 221 w 5465"/>
              <a:gd name="T21" fmla="*/ 1846 h 3131"/>
              <a:gd name="T22" fmla="*/ 310 w 5465"/>
              <a:gd name="T23" fmla="*/ 2009 h 3131"/>
              <a:gd name="T24" fmla="*/ 458 w 5465"/>
              <a:gd name="T25" fmla="*/ 2304 h 3131"/>
              <a:gd name="T26" fmla="*/ 472 w 5465"/>
              <a:gd name="T27" fmla="*/ 2393 h 3131"/>
              <a:gd name="T28" fmla="*/ 546 w 5465"/>
              <a:gd name="T29" fmla="*/ 2496 h 3131"/>
              <a:gd name="T30" fmla="*/ 709 w 5465"/>
              <a:gd name="T31" fmla="*/ 2733 h 3131"/>
              <a:gd name="T32" fmla="*/ 768 w 5465"/>
              <a:gd name="T33" fmla="*/ 2880 h 3131"/>
              <a:gd name="T34" fmla="*/ 797 w 5465"/>
              <a:gd name="T35" fmla="*/ 2984 h 3131"/>
              <a:gd name="T36" fmla="*/ 945 w 5465"/>
              <a:gd name="T37" fmla="*/ 3087 h 3131"/>
              <a:gd name="T38" fmla="*/ 1152 w 5465"/>
              <a:gd name="T39" fmla="*/ 3117 h 3131"/>
              <a:gd name="T40" fmla="*/ 1462 w 5465"/>
              <a:gd name="T41" fmla="*/ 3043 h 3131"/>
              <a:gd name="T42" fmla="*/ 1536 w 5465"/>
              <a:gd name="T43" fmla="*/ 3013 h 3131"/>
              <a:gd name="T44" fmla="*/ 1846 w 5465"/>
              <a:gd name="T45" fmla="*/ 2984 h 3131"/>
              <a:gd name="T46" fmla="*/ 2496 w 5465"/>
              <a:gd name="T47" fmla="*/ 3072 h 3131"/>
              <a:gd name="T48" fmla="*/ 2954 w 5465"/>
              <a:gd name="T49" fmla="*/ 3131 h 3131"/>
              <a:gd name="T50" fmla="*/ 3677 w 5465"/>
              <a:gd name="T51" fmla="*/ 3043 h 3131"/>
              <a:gd name="T52" fmla="*/ 3648 w 5465"/>
              <a:gd name="T53" fmla="*/ 2984 h 3131"/>
              <a:gd name="T54" fmla="*/ 3589 w 5465"/>
              <a:gd name="T55" fmla="*/ 2939 h 3131"/>
              <a:gd name="T56" fmla="*/ 3264 w 5465"/>
              <a:gd name="T57" fmla="*/ 2747 h 3131"/>
              <a:gd name="T58" fmla="*/ 3234 w 5465"/>
              <a:gd name="T59" fmla="*/ 2688 h 3131"/>
              <a:gd name="T60" fmla="*/ 3249 w 5465"/>
              <a:gd name="T61" fmla="*/ 2289 h 3131"/>
              <a:gd name="T62" fmla="*/ 3603 w 5465"/>
              <a:gd name="T63" fmla="*/ 2068 h 3131"/>
              <a:gd name="T64" fmla="*/ 3766 w 5465"/>
              <a:gd name="T65" fmla="*/ 1728 h 3131"/>
              <a:gd name="T66" fmla="*/ 3943 w 5465"/>
              <a:gd name="T67" fmla="*/ 1625 h 3131"/>
              <a:gd name="T68" fmla="*/ 4076 w 5465"/>
              <a:gd name="T69" fmla="*/ 1566 h 3131"/>
              <a:gd name="T70" fmla="*/ 4371 w 5465"/>
              <a:gd name="T71" fmla="*/ 1595 h 3131"/>
              <a:gd name="T72" fmla="*/ 4726 w 5465"/>
              <a:gd name="T73" fmla="*/ 1728 h 3131"/>
              <a:gd name="T74" fmla="*/ 5154 w 5465"/>
              <a:gd name="T75" fmla="*/ 1773 h 3131"/>
              <a:gd name="T76" fmla="*/ 5346 w 5465"/>
              <a:gd name="T77" fmla="*/ 1566 h 3131"/>
              <a:gd name="T78" fmla="*/ 5435 w 5465"/>
              <a:gd name="T79" fmla="*/ 1256 h 3131"/>
              <a:gd name="T80" fmla="*/ 5420 w 5465"/>
              <a:gd name="T81" fmla="*/ 753 h 3131"/>
              <a:gd name="T82" fmla="*/ 5361 w 5465"/>
              <a:gd name="T83" fmla="*/ 606 h 3131"/>
              <a:gd name="T84" fmla="*/ 5317 w 5465"/>
              <a:gd name="T85" fmla="*/ 517 h 3131"/>
              <a:gd name="T86" fmla="*/ 4741 w 5465"/>
              <a:gd name="T87" fmla="*/ 237 h 3131"/>
              <a:gd name="T88" fmla="*/ 4238 w 5465"/>
              <a:gd name="T89" fmla="*/ 251 h 3131"/>
              <a:gd name="T90" fmla="*/ 3116 w 5465"/>
              <a:gd name="T91" fmla="*/ 303 h 31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5465" h="3131">
                <a:moveTo>
                  <a:pt x="4800" y="310"/>
                </a:moveTo>
                <a:cubicBezTo>
                  <a:pt x="2535" y="283"/>
                  <a:pt x="3012" y="385"/>
                  <a:pt x="1772" y="163"/>
                </a:cubicBezTo>
                <a:cubicBezTo>
                  <a:pt x="1660" y="99"/>
                  <a:pt x="1546" y="58"/>
                  <a:pt x="1432" y="0"/>
                </a:cubicBezTo>
                <a:cubicBezTo>
                  <a:pt x="1284" y="5"/>
                  <a:pt x="1136" y="2"/>
                  <a:pt x="989" y="15"/>
                </a:cubicBezTo>
                <a:cubicBezTo>
                  <a:pt x="801" y="31"/>
                  <a:pt x="616" y="70"/>
                  <a:pt x="428" y="89"/>
                </a:cubicBezTo>
                <a:cubicBezTo>
                  <a:pt x="323" y="115"/>
                  <a:pt x="223" y="152"/>
                  <a:pt x="118" y="177"/>
                </a:cubicBezTo>
                <a:cubicBezTo>
                  <a:pt x="74" y="329"/>
                  <a:pt x="31" y="480"/>
                  <a:pt x="0" y="635"/>
                </a:cubicBezTo>
                <a:cubicBezTo>
                  <a:pt x="22" y="787"/>
                  <a:pt x="12" y="1002"/>
                  <a:pt x="133" y="1123"/>
                </a:cubicBezTo>
                <a:cubicBezTo>
                  <a:pt x="176" y="1234"/>
                  <a:pt x="233" y="1333"/>
                  <a:pt x="266" y="1448"/>
                </a:cubicBezTo>
                <a:cubicBezTo>
                  <a:pt x="241" y="1521"/>
                  <a:pt x="210" y="1572"/>
                  <a:pt x="177" y="1640"/>
                </a:cubicBezTo>
                <a:cubicBezTo>
                  <a:pt x="192" y="1709"/>
                  <a:pt x="202" y="1779"/>
                  <a:pt x="221" y="1846"/>
                </a:cubicBezTo>
                <a:cubicBezTo>
                  <a:pt x="259" y="1978"/>
                  <a:pt x="254" y="1916"/>
                  <a:pt x="310" y="2009"/>
                </a:cubicBezTo>
                <a:cubicBezTo>
                  <a:pt x="367" y="2104"/>
                  <a:pt x="402" y="2208"/>
                  <a:pt x="458" y="2304"/>
                </a:cubicBezTo>
                <a:cubicBezTo>
                  <a:pt x="463" y="2334"/>
                  <a:pt x="463" y="2364"/>
                  <a:pt x="472" y="2393"/>
                </a:cubicBezTo>
                <a:cubicBezTo>
                  <a:pt x="493" y="2465"/>
                  <a:pt x="503" y="2441"/>
                  <a:pt x="546" y="2496"/>
                </a:cubicBezTo>
                <a:cubicBezTo>
                  <a:pt x="643" y="2620"/>
                  <a:pt x="646" y="2629"/>
                  <a:pt x="709" y="2733"/>
                </a:cubicBezTo>
                <a:cubicBezTo>
                  <a:pt x="744" y="2879"/>
                  <a:pt x="692" y="2684"/>
                  <a:pt x="768" y="2880"/>
                </a:cubicBezTo>
                <a:cubicBezTo>
                  <a:pt x="781" y="2914"/>
                  <a:pt x="782" y="2951"/>
                  <a:pt x="797" y="2984"/>
                </a:cubicBezTo>
                <a:cubicBezTo>
                  <a:pt x="846" y="3090"/>
                  <a:pt x="844" y="3072"/>
                  <a:pt x="945" y="3087"/>
                </a:cubicBezTo>
                <a:cubicBezTo>
                  <a:pt x="1014" y="3097"/>
                  <a:pt x="1083" y="3107"/>
                  <a:pt x="1152" y="3117"/>
                </a:cubicBezTo>
                <a:cubicBezTo>
                  <a:pt x="1255" y="3092"/>
                  <a:pt x="1359" y="3068"/>
                  <a:pt x="1462" y="3043"/>
                </a:cubicBezTo>
                <a:cubicBezTo>
                  <a:pt x="1488" y="3037"/>
                  <a:pt x="1510" y="3017"/>
                  <a:pt x="1536" y="3013"/>
                </a:cubicBezTo>
                <a:cubicBezTo>
                  <a:pt x="1639" y="2997"/>
                  <a:pt x="1743" y="2994"/>
                  <a:pt x="1846" y="2984"/>
                </a:cubicBezTo>
                <a:cubicBezTo>
                  <a:pt x="2063" y="3013"/>
                  <a:pt x="2279" y="3048"/>
                  <a:pt x="2496" y="3072"/>
                </a:cubicBezTo>
                <a:cubicBezTo>
                  <a:pt x="2958" y="3124"/>
                  <a:pt x="2767" y="3041"/>
                  <a:pt x="2954" y="3131"/>
                </a:cubicBezTo>
                <a:cubicBezTo>
                  <a:pt x="3195" y="3102"/>
                  <a:pt x="3439" y="3093"/>
                  <a:pt x="3677" y="3043"/>
                </a:cubicBezTo>
                <a:cubicBezTo>
                  <a:pt x="3698" y="3038"/>
                  <a:pt x="3662" y="3001"/>
                  <a:pt x="3648" y="2984"/>
                </a:cubicBezTo>
                <a:cubicBezTo>
                  <a:pt x="3632" y="2965"/>
                  <a:pt x="3610" y="2953"/>
                  <a:pt x="3589" y="2939"/>
                </a:cubicBezTo>
                <a:cubicBezTo>
                  <a:pt x="3483" y="2868"/>
                  <a:pt x="3370" y="2818"/>
                  <a:pt x="3264" y="2747"/>
                </a:cubicBezTo>
                <a:cubicBezTo>
                  <a:pt x="3254" y="2727"/>
                  <a:pt x="3235" y="2710"/>
                  <a:pt x="3234" y="2688"/>
                </a:cubicBezTo>
                <a:cubicBezTo>
                  <a:pt x="3230" y="2555"/>
                  <a:pt x="3195" y="2410"/>
                  <a:pt x="3249" y="2289"/>
                </a:cubicBezTo>
                <a:cubicBezTo>
                  <a:pt x="3267" y="2249"/>
                  <a:pt x="3512" y="2099"/>
                  <a:pt x="3603" y="2068"/>
                </a:cubicBezTo>
                <a:cubicBezTo>
                  <a:pt x="3643" y="1952"/>
                  <a:pt x="3656" y="1807"/>
                  <a:pt x="3766" y="1728"/>
                </a:cubicBezTo>
                <a:cubicBezTo>
                  <a:pt x="4058" y="1518"/>
                  <a:pt x="3725" y="1745"/>
                  <a:pt x="3943" y="1625"/>
                </a:cubicBezTo>
                <a:cubicBezTo>
                  <a:pt x="4067" y="1557"/>
                  <a:pt x="3932" y="1595"/>
                  <a:pt x="4076" y="1566"/>
                </a:cubicBezTo>
                <a:cubicBezTo>
                  <a:pt x="4197" y="1474"/>
                  <a:pt x="4124" y="1504"/>
                  <a:pt x="4371" y="1595"/>
                </a:cubicBezTo>
                <a:cubicBezTo>
                  <a:pt x="4504" y="1644"/>
                  <a:pt x="4592" y="1705"/>
                  <a:pt x="4726" y="1728"/>
                </a:cubicBezTo>
                <a:cubicBezTo>
                  <a:pt x="4903" y="1829"/>
                  <a:pt x="4943" y="1803"/>
                  <a:pt x="5154" y="1773"/>
                </a:cubicBezTo>
                <a:cubicBezTo>
                  <a:pt x="5225" y="1702"/>
                  <a:pt x="5294" y="1653"/>
                  <a:pt x="5346" y="1566"/>
                </a:cubicBezTo>
                <a:cubicBezTo>
                  <a:pt x="5364" y="1461"/>
                  <a:pt x="5400" y="1357"/>
                  <a:pt x="5435" y="1256"/>
                </a:cubicBezTo>
                <a:cubicBezTo>
                  <a:pt x="5465" y="1022"/>
                  <a:pt x="5458" y="1138"/>
                  <a:pt x="5420" y="753"/>
                </a:cubicBezTo>
                <a:cubicBezTo>
                  <a:pt x="5411" y="666"/>
                  <a:pt x="5404" y="685"/>
                  <a:pt x="5361" y="606"/>
                </a:cubicBezTo>
                <a:cubicBezTo>
                  <a:pt x="5345" y="577"/>
                  <a:pt x="5336" y="544"/>
                  <a:pt x="5317" y="517"/>
                </a:cubicBezTo>
                <a:cubicBezTo>
                  <a:pt x="5194" y="340"/>
                  <a:pt x="4932" y="291"/>
                  <a:pt x="4741" y="237"/>
                </a:cubicBezTo>
                <a:cubicBezTo>
                  <a:pt x="4357" y="254"/>
                  <a:pt x="4524" y="251"/>
                  <a:pt x="4238" y="251"/>
                </a:cubicBezTo>
                <a:lnTo>
                  <a:pt x="3116" y="303"/>
                </a:lnTo>
              </a:path>
            </a:pathLst>
          </a:custGeom>
          <a:solidFill>
            <a:srgbClr val="C0C0C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114691" name="Group 3"/>
          <p:cNvGrpSpPr>
            <a:grpSpLocks/>
          </p:cNvGrpSpPr>
          <p:nvPr/>
        </p:nvGrpSpPr>
        <p:grpSpPr bwMode="auto">
          <a:xfrm>
            <a:off x="6400800" y="3878263"/>
            <a:ext cx="1825625" cy="1912937"/>
            <a:chOff x="4579" y="153"/>
            <a:chExt cx="1150" cy="1205"/>
          </a:xfrm>
        </p:grpSpPr>
        <p:sp>
          <p:nvSpPr>
            <p:cNvPr id="114692" name="Freeform 4"/>
            <p:cNvSpPr>
              <a:spLocks/>
            </p:cNvSpPr>
            <p:nvPr/>
          </p:nvSpPr>
          <p:spPr bwMode="auto">
            <a:xfrm>
              <a:off x="4579" y="408"/>
              <a:ext cx="1109" cy="950"/>
            </a:xfrm>
            <a:custGeom>
              <a:avLst/>
              <a:gdLst>
                <a:gd name="T0" fmla="*/ 52 w 1109"/>
                <a:gd name="T1" fmla="*/ 131 h 950"/>
                <a:gd name="T2" fmla="*/ 52 w 1109"/>
                <a:gd name="T3" fmla="*/ 419 h 950"/>
                <a:gd name="T4" fmla="*/ 124 w 1109"/>
                <a:gd name="T5" fmla="*/ 639 h 950"/>
                <a:gd name="T6" fmla="*/ 276 w 1109"/>
                <a:gd name="T7" fmla="*/ 783 h 950"/>
                <a:gd name="T8" fmla="*/ 704 w 1109"/>
                <a:gd name="T9" fmla="*/ 919 h 950"/>
                <a:gd name="T10" fmla="*/ 1006 w 1109"/>
                <a:gd name="T11" fmla="*/ 933 h 950"/>
                <a:gd name="T12" fmla="*/ 1109 w 1109"/>
                <a:gd name="T13" fmla="*/ 785 h 950"/>
                <a:gd name="T14" fmla="*/ 1079 w 1109"/>
                <a:gd name="T15" fmla="*/ 357 h 950"/>
                <a:gd name="T16" fmla="*/ 1012 w 1109"/>
                <a:gd name="T17" fmla="*/ 227 h 950"/>
                <a:gd name="T18" fmla="*/ 858 w 1109"/>
                <a:gd name="T19" fmla="*/ 165 h 950"/>
                <a:gd name="T20" fmla="*/ 556 w 1109"/>
                <a:gd name="T21" fmla="*/ 3 h 950"/>
                <a:gd name="T22" fmla="*/ 116 w 1109"/>
                <a:gd name="T23" fmla="*/ 35 h 950"/>
                <a:gd name="T24" fmla="*/ 52 w 1109"/>
                <a:gd name="T25" fmla="*/ 163 h 950"/>
                <a:gd name="T26" fmla="*/ 84 w 1109"/>
                <a:gd name="T27" fmla="*/ 283 h 950"/>
                <a:gd name="T28" fmla="*/ 0 w 1109"/>
                <a:gd name="T29" fmla="*/ 231 h 950"/>
                <a:gd name="T30" fmla="*/ 52 w 1109"/>
                <a:gd name="T31" fmla="*/ 131 h 9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09" h="950">
                  <a:moveTo>
                    <a:pt x="52" y="131"/>
                  </a:moveTo>
                  <a:cubicBezTo>
                    <a:pt x="52" y="158"/>
                    <a:pt x="40" y="334"/>
                    <a:pt x="52" y="419"/>
                  </a:cubicBezTo>
                  <a:cubicBezTo>
                    <a:pt x="64" y="504"/>
                    <a:pt x="87" y="578"/>
                    <a:pt x="124" y="639"/>
                  </a:cubicBezTo>
                  <a:cubicBezTo>
                    <a:pt x="181" y="725"/>
                    <a:pt x="190" y="746"/>
                    <a:pt x="276" y="783"/>
                  </a:cubicBezTo>
                  <a:cubicBezTo>
                    <a:pt x="427" y="847"/>
                    <a:pt x="549" y="866"/>
                    <a:pt x="704" y="919"/>
                  </a:cubicBezTo>
                  <a:cubicBezTo>
                    <a:pt x="803" y="909"/>
                    <a:pt x="908" y="950"/>
                    <a:pt x="1006" y="933"/>
                  </a:cubicBezTo>
                  <a:cubicBezTo>
                    <a:pt x="1065" y="923"/>
                    <a:pt x="1109" y="785"/>
                    <a:pt x="1109" y="785"/>
                  </a:cubicBezTo>
                  <a:cubicBezTo>
                    <a:pt x="1099" y="642"/>
                    <a:pt x="1100" y="498"/>
                    <a:pt x="1079" y="357"/>
                  </a:cubicBezTo>
                  <a:cubicBezTo>
                    <a:pt x="1071" y="307"/>
                    <a:pt x="1042" y="254"/>
                    <a:pt x="1012" y="227"/>
                  </a:cubicBezTo>
                  <a:cubicBezTo>
                    <a:pt x="893" y="122"/>
                    <a:pt x="948" y="196"/>
                    <a:pt x="858" y="165"/>
                  </a:cubicBezTo>
                  <a:cubicBezTo>
                    <a:pt x="785" y="57"/>
                    <a:pt x="679" y="26"/>
                    <a:pt x="556" y="3"/>
                  </a:cubicBezTo>
                  <a:cubicBezTo>
                    <a:pt x="339" y="8"/>
                    <a:pt x="330" y="0"/>
                    <a:pt x="116" y="35"/>
                  </a:cubicBezTo>
                  <a:cubicBezTo>
                    <a:pt x="24" y="61"/>
                    <a:pt x="74" y="134"/>
                    <a:pt x="52" y="163"/>
                  </a:cubicBezTo>
                  <a:cubicBezTo>
                    <a:pt x="47" y="204"/>
                    <a:pt x="93" y="272"/>
                    <a:pt x="84" y="283"/>
                  </a:cubicBezTo>
                  <a:cubicBezTo>
                    <a:pt x="89" y="298"/>
                    <a:pt x="5" y="256"/>
                    <a:pt x="0" y="231"/>
                  </a:cubicBezTo>
                  <a:lnTo>
                    <a:pt x="52" y="131"/>
                  </a:lnTo>
                  <a:close/>
                </a:path>
              </a:pathLst>
            </a:custGeom>
            <a:solidFill>
              <a:srgbClr val="C0C0C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DDDDDD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4693" name="Freeform 5"/>
            <p:cNvSpPr>
              <a:spLocks/>
            </p:cNvSpPr>
            <p:nvPr/>
          </p:nvSpPr>
          <p:spPr bwMode="auto">
            <a:xfrm>
              <a:off x="4603" y="384"/>
              <a:ext cx="1109" cy="950"/>
            </a:xfrm>
            <a:custGeom>
              <a:avLst/>
              <a:gdLst>
                <a:gd name="T0" fmla="*/ 52 w 1109"/>
                <a:gd name="T1" fmla="*/ 131 h 950"/>
                <a:gd name="T2" fmla="*/ 52 w 1109"/>
                <a:gd name="T3" fmla="*/ 419 h 950"/>
                <a:gd name="T4" fmla="*/ 124 w 1109"/>
                <a:gd name="T5" fmla="*/ 639 h 950"/>
                <a:gd name="T6" fmla="*/ 276 w 1109"/>
                <a:gd name="T7" fmla="*/ 783 h 950"/>
                <a:gd name="T8" fmla="*/ 704 w 1109"/>
                <a:gd name="T9" fmla="*/ 919 h 950"/>
                <a:gd name="T10" fmla="*/ 1006 w 1109"/>
                <a:gd name="T11" fmla="*/ 933 h 950"/>
                <a:gd name="T12" fmla="*/ 1109 w 1109"/>
                <a:gd name="T13" fmla="*/ 785 h 950"/>
                <a:gd name="T14" fmla="*/ 1079 w 1109"/>
                <a:gd name="T15" fmla="*/ 357 h 950"/>
                <a:gd name="T16" fmla="*/ 1012 w 1109"/>
                <a:gd name="T17" fmla="*/ 227 h 950"/>
                <a:gd name="T18" fmla="*/ 858 w 1109"/>
                <a:gd name="T19" fmla="*/ 165 h 950"/>
                <a:gd name="T20" fmla="*/ 556 w 1109"/>
                <a:gd name="T21" fmla="*/ 3 h 950"/>
                <a:gd name="T22" fmla="*/ 116 w 1109"/>
                <a:gd name="T23" fmla="*/ 35 h 950"/>
                <a:gd name="T24" fmla="*/ 52 w 1109"/>
                <a:gd name="T25" fmla="*/ 163 h 950"/>
                <a:gd name="T26" fmla="*/ 84 w 1109"/>
                <a:gd name="T27" fmla="*/ 283 h 950"/>
                <a:gd name="T28" fmla="*/ 0 w 1109"/>
                <a:gd name="T29" fmla="*/ 231 h 950"/>
                <a:gd name="T30" fmla="*/ 52 w 1109"/>
                <a:gd name="T31" fmla="*/ 131 h 9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09" h="950">
                  <a:moveTo>
                    <a:pt x="52" y="131"/>
                  </a:moveTo>
                  <a:cubicBezTo>
                    <a:pt x="52" y="158"/>
                    <a:pt x="40" y="334"/>
                    <a:pt x="52" y="419"/>
                  </a:cubicBezTo>
                  <a:cubicBezTo>
                    <a:pt x="64" y="504"/>
                    <a:pt x="87" y="578"/>
                    <a:pt x="124" y="639"/>
                  </a:cubicBezTo>
                  <a:cubicBezTo>
                    <a:pt x="181" y="725"/>
                    <a:pt x="190" y="746"/>
                    <a:pt x="276" y="783"/>
                  </a:cubicBezTo>
                  <a:cubicBezTo>
                    <a:pt x="427" y="847"/>
                    <a:pt x="549" y="866"/>
                    <a:pt x="704" y="919"/>
                  </a:cubicBezTo>
                  <a:cubicBezTo>
                    <a:pt x="803" y="909"/>
                    <a:pt x="908" y="950"/>
                    <a:pt x="1006" y="933"/>
                  </a:cubicBezTo>
                  <a:cubicBezTo>
                    <a:pt x="1065" y="923"/>
                    <a:pt x="1109" y="785"/>
                    <a:pt x="1109" y="785"/>
                  </a:cubicBezTo>
                  <a:cubicBezTo>
                    <a:pt x="1099" y="642"/>
                    <a:pt x="1100" y="498"/>
                    <a:pt x="1079" y="357"/>
                  </a:cubicBezTo>
                  <a:cubicBezTo>
                    <a:pt x="1071" y="307"/>
                    <a:pt x="1042" y="254"/>
                    <a:pt x="1012" y="227"/>
                  </a:cubicBezTo>
                  <a:cubicBezTo>
                    <a:pt x="893" y="122"/>
                    <a:pt x="948" y="196"/>
                    <a:pt x="858" y="165"/>
                  </a:cubicBezTo>
                  <a:cubicBezTo>
                    <a:pt x="785" y="57"/>
                    <a:pt x="679" y="26"/>
                    <a:pt x="556" y="3"/>
                  </a:cubicBezTo>
                  <a:cubicBezTo>
                    <a:pt x="339" y="8"/>
                    <a:pt x="330" y="0"/>
                    <a:pt x="116" y="35"/>
                  </a:cubicBezTo>
                  <a:cubicBezTo>
                    <a:pt x="24" y="61"/>
                    <a:pt x="74" y="134"/>
                    <a:pt x="52" y="163"/>
                  </a:cubicBezTo>
                  <a:cubicBezTo>
                    <a:pt x="47" y="204"/>
                    <a:pt x="93" y="272"/>
                    <a:pt x="84" y="283"/>
                  </a:cubicBezTo>
                  <a:cubicBezTo>
                    <a:pt x="89" y="298"/>
                    <a:pt x="5" y="256"/>
                    <a:pt x="0" y="231"/>
                  </a:cubicBezTo>
                  <a:lnTo>
                    <a:pt x="52" y="131"/>
                  </a:lnTo>
                  <a:close/>
                </a:path>
              </a:pathLst>
            </a:custGeom>
            <a:pattFill prst="horzBrick">
              <a:fgClr>
                <a:srgbClr val="DDDDDD"/>
              </a:fgClr>
              <a:bgClr>
                <a:schemeClr val="bg1"/>
              </a:bgClr>
            </a:patt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14694" name="Group 6"/>
            <p:cNvGrpSpPr>
              <a:grpSpLocks/>
            </p:cNvGrpSpPr>
            <p:nvPr/>
          </p:nvGrpSpPr>
          <p:grpSpPr bwMode="auto">
            <a:xfrm>
              <a:off x="4704" y="153"/>
              <a:ext cx="1025" cy="1152"/>
              <a:chOff x="4704" y="153"/>
              <a:chExt cx="1025" cy="1152"/>
            </a:xfrm>
          </p:grpSpPr>
          <p:graphicFrame>
            <p:nvGraphicFramePr>
              <p:cNvPr id="114695" name="Object 7"/>
              <p:cNvGraphicFramePr>
                <a:graphicFrameLocks noChangeAspect="1"/>
              </p:cNvGraphicFramePr>
              <p:nvPr/>
            </p:nvGraphicFramePr>
            <p:xfrm>
              <a:off x="4896" y="432"/>
              <a:ext cx="430" cy="681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16411" name="Clip" r:id="rId6" imgW="1917360" imgH="2997000" progId="MS_ClipArt_Gallery.2">
                      <p:embed/>
                    </p:oleObj>
                  </mc:Choice>
                  <mc:Fallback>
                    <p:oleObj name="Clip" r:id="rId6" imgW="1917360" imgH="2997000" progId="MS_ClipArt_Gallery.2">
                      <p:embed/>
                      <p:pic>
                        <p:nvPicPr>
                          <p:cNvPr id="0" name="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7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4896" y="432"/>
                            <a:ext cx="430" cy="681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ffectLst/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rgbClr val="FFFFFF"/>
                                </a:solidFill>
                              </a14:hiddenFill>
                            </a:ext>
                            <a:ext uri="{91240B29-F687-4F45-9708-019B960494DF}">
                              <a14:hiddenLine xmlns:a14="http://schemas.microsoft.com/office/drawing/2010/main" w="9525">
                                <a:solidFill>
                                  <a:srgbClr val="000000"/>
                                </a:solidFill>
                                <a:miter lim="800000"/>
                                <a:headEnd/>
                                <a:tailEnd/>
                              </a14:hiddenLine>
                            </a:ex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rgbClr val="808080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</p:pic>
                    </p:oleObj>
                  </mc:Fallback>
                </mc:AlternateContent>
              </a:graphicData>
            </a:graphic>
          </p:graphicFrame>
          <p:grpSp>
            <p:nvGrpSpPr>
              <p:cNvPr id="114696" name="Group 8"/>
              <p:cNvGrpSpPr>
                <a:grpSpLocks/>
              </p:cNvGrpSpPr>
              <p:nvPr/>
            </p:nvGrpSpPr>
            <p:grpSpPr bwMode="auto">
              <a:xfrm>
                <a:off x="4704" y="153"/>
                <a:ext cx="288" cy="873"/>
                <a:chOff x="4032" y="375"/>
                <a:chExt cx="288" cy="873"/>
              </a:xfrm>
            </p:grpSpPr>
            <p:pic>
              <p:nvPicPr>
                <p:cNvPr id="114697" name="Picture 9" descr="000803_1055_4732_v__v"/>
                <p:cNvPicPr>
                  <a:picLocks noChangeAspect="1" noChangeArrowheads="1"/>
                </p:cNvPicPr>
                <p:nvPr/>
              </p:nvPicPr>
              <p:blipFill>
                <a:blip r:embed="rId8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flipH="1">
                  <a:off x="4032" y="621"/>
                  <a:ext cx="288" cy="627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  <p:sp>
              <p:nvSpPr>
                <p:cNvPr id="114698" name="Text Box 10"/>
                <p:cNvSpPr txBox="1">
                  <a:spLocks noChangeArrowheads="1"/>
                </p:cNvSpPr>
                <p:nvPr/>
              </p:nvSpPr>
              <p:spPr bwMode="auto">
                <a:xfrm>
                  <a:off x="4032" y="375"/>
                  <a:ext cx="192" cy="327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/>
                <a:p>
                  <a:pPr>
                    <a:spcBef>
                      <a:spcPct val="50000"/>
                    </a:spcBef>
                  </a:pPr>
                  <a:r>
                    <a:rPr lang="en-US" sz="2800">
                      <a:solidFill>
                        <a:srgbClr val="FF0000"/>
                      </a:solidFill>
                      <a:latin typeface="Arial" charset="0"/>
                      <a:cs typeface="Arial" charset="0"/>
                    </a:rPr>
                    <a:t>?</a:t>
                  </a:r>
                </a:p>
              </p:txBody>
            </p:sp>
          </p:grpSp>
          <p:pic>
            <p:nvPicPr>
              <p:cNvPr id="114699" name="Picture 11" descr="EASTO008"/>
              <p:cNvPicPr>
                <a:picLocks noChangeAspect="1" noChangeArrowheads="1"/>
              </p:cNvPicPr>
              <p:nvPr/>
            </p:nvPicPr>
            <p:blipFill>
              <a:blip r:embed="rId9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136" y="681"/>
                <a:ext cx="593" cy="624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</p:grpSp>
      </p:grpSp>
      <p:pic>
        <p:nvPicPr>
          <p:cNvPr id="114700" name="Picture 12" descr="POINSET2"/>
          <p:cNvPicPr>
            <a:picLocks noChangeAspect="1" noChangeArrowheads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288" y="14288"/>
            <a:ext cx="1277937" cy="1273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14702" name="Picture 14" descr="POINSET2"/>
          <p:cNvPicPr>
            <a:picLocks noChangeAspect="1" noChangeArrowheads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-10800000">
            <a:off x="7800975" y="5519738"/>
            <a:ext cx="1279525" cy="12747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14703" name="Picture 15" descr="POINSET2"/>
          <p:cNvPicPr>
            <a:picLocks noChangeAspect="1" noChangeArrowheads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-16200000">
            <a:off x="7835900" y="26988"/>
            <a:ext cx="1279525" cy="1273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14704" name="Picture 16" descr="pretty_flower_purple_hb"/>
          <p:cNvPicPr>
            <a:picLocks noChangeAspect="1" noChangeArrowheads="1" noCrop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29538" y="5567363"/>
            <a:ext cx="1028700" cy="10287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14705" name="Picture 17" descr="pretty_flower_red_hb"/>
          <p:cNvPicPr>
            <a:picLocks noChangeAspect="1" noChangeArrowheads="1" noCrop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24800" y="333375"/>
            <a:ext cx="914400" cy="9144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14707" name="Picture 19" descr="pretty_flower_orange_hb"/>
          <p:cNvPicPr>
            <a:picLocks noChangeAspect="1" noChangeArrowheads="1" noCrop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5738" y="166688"/>
            <a:ext cx="1028700" cy="10287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14708" name="Freeform 20"/>
          <p:cNvSpPr>
            <a:spLocks/>
          </p:cNvSpPr>
          <p:nvPr/>
        </p:nvSpPr>
        <p:spPr bwMode="auto">
          <a:xfrm>
            <a:off x="0" y="1752600"/>
            <a:ext cx="8675688" cy="5105400"/>
          </a:xfrm>
          <a:custGeom>
            <a:avLst/>
            <a:gdLst>
              <a:gd name="T0" fmla="*/ 4800 w 5465"/>
              <a:gd name="T1" fmla="*/ 310 h 3131"/>
              <a:gd name="T2" fmla="*/ 1772 w 5465"/>
              <a:gd name="T3" fmla="*/ 163 h 3131"/>
              <a:gd name="T4" fmla="*/ 1432 w 5465"/>
              <a:gd name="T5" fmla="*/ 0 h 3131"/>
              <a:gd name="T6" fmla="*/ 989 w 5465"/>
              <a:gd name="T7" fmla="*/ 15 h 3131"/>
              <a:gd name="T8" fmla="*/ 428 w 5465"/>
              <a:gd name="T9" fmla="*/ 89 h 3131"/>
              <a:gd name="T10" fmla="*/ 118 w 5465"/>
              <a:gd name="T11" fmla="*/ 177 h 3131"/>
              <a:gd name="T12" fmla="*/ 0 w 5465"/>
              <a:gd name="T13" fmla="*/ 635 h 3131"/>
              <a:gd name="T14" fmla="*/ 133 w 5465"/>
              <a:gd name="T15" fmla="*/ 1123 h 3131"/>
              <a:gd name="T16" fmla="*/ 266 w 5465"/>
              <a:gd name="T17" fmla="*/ 1448 h 3131"/>
              <a:gd name="T18" fmla="*/ 177 w 5465"/>
              <a:gd name="T19" fmla="*/ 1640 h 3131"/>
              <a:gd name="T20" fmla="*/ 221 w 5465"/>
              <a:gd name="T21" fmla="*/ 1846 h 3131"/>
              <a:gd name="T22" fmla="*/ 310 w 5465"/>
              <a:gd name="T23" fmla="*/ 2009 h 3131"/>
              <a:gd name="T24" fmla="*/ 458 w 5465"/>
              <a:gd name="T25" fmla="*/ 2304 h 3131"/>
              <a:gd name="T26" fmla="*/ 472 w 5465"/>
              <a:gd name="T27" fmla="*/ 2393 h 3131"/>
              <a:gd name="T28" fmla="*/ 546 w 5465"/>
              <a:gd name="T29" fmla="*/ 2496 h 3131"/>
              <a:gd name="T30" fmla="*/ 709 w 5465"/>
              <a:gd name="T31" fmla="*/ 2733 h 3131"/>
              <a:gd name="T32" fmla="*/ 768 w 5465"/>
              <a:gd name="T33" fmla="*/ 2880 h 3131"/>
              <a:gd name="T34" fmla="*/ 797 w 5465"/>
              <a:gd name="T35" fmla="*/ 2984 h 3131"/>
              <a:gd name="T36" fmla="*/ 945 w 5465"/>
              <a:gd name="T37" fmla="*/ 3087 h 3131"/>
              <a:gd name="T38" fmla="*/ 1152 w 5465"/>
              <a:gd name="T39" fmla="*/ 3117 h 3131"/>
              <a:gd name="T40" fmla="*/ 1462 w 5465"/>
              <a:gd name="T41" fmla="*/ 3043 h 3131"/>
              <a:gd name="T42" fmla="*/ 1536 w 5465"/>
              <a:gd name="T43" fmla="*/ 3013 h 3131"/>
              <a:gd name="T44" fmla="*/ 1846 w 5465"/>
              <a:gd name="T45" fmla="*/ 2984 h 3131"/>
              <a:gd name="T46" fmla="*/ 2496 w 5465"/>
              <a:gd name="T47" fmla="*/ 3072 h 3131"/>
              <a:gd name="T48" fmla="*/ 2954 w 5465"/>
              <a:gd name="T49" fmla="*/ 3131 h 3131"/>
              <a:gd name="T50" fmla="*/ 3677 w 5465"/>
              <a:gd name="T51" fmla="*/ 3043 h 3131"/>
              <a:gd name="T52" fmla="*/ 3648 w 5465"/>
              <a:gd name="T53" fmla="*/ 2984 h 3131"/>
              <a:gd name="T54" fmla="*/ 3589 w 5465"/>
              <a:gd name="T55" fmla="*/ 2939 h 3131"/>
              <a:gd name="T56" fmla="*/ 3264 w 5465"/>
              <a:gd name="T57" fmla="*/ 2747 h 3131"/>
              <a:gd name="T58" fmla="*/ 3234 w 5465"/>
              <a:gd name="T59" fmla="*/ 2688 h 3131"/>
              <a:gd name="T60" fmla="*/ 3249 w 5465"/>
              <a:gd name="T61" fmla="*/ 2289 h 3131"/>
              <a:gd name="T62" fmla="*/ 3603 w 5465"/>
              <a:gd name="T63" fmla="*/ 2068 h 3131"/>
              <a:gd name="T64" fmla="*/ 3766 w 5465"/>
              <a:gd name="T65" fmla="*/ 1728 h 3131"/>
              <a:gd name="T66" fmla="*/ 3943 w 5465"/>
              <a:gd name="T67" fmla="*/ 1625 h 3131"/>
              <a:gd name="T68" fmla="*/ 4076 w 5465"/>
              <a:gd name="T69" fmla="*/ 1566 h 3131"/>
              <a:gd name="T70" fmla="*/ 4371 w 5465"/>
              <a:gd name="T71" fmla="*/ 1595 h 3131"/>
              <a:gd name="T72" fmla="*/ 4726 w 5465"/>
              <a:gd name="T73" fmla="*/ 1728 h 3131"/>
              <a:gd name="T74" fmla="*/ 5154 w 5465"/>
              <a:gd name="T75" fmla="*/ 1773 h 3131"/>
              <a:gd name="T76" fmla="*/ 5346 w 5465"/>
              <a:gd name="T77" fmla="*/ 1566 h 3131"/>
              <a:gd name="T78" fmla="*/ 5435 w 5465"/>
              <a:gd name="T79" fmla="*/ 1256 h 3131"/>
              <a:gd name="T80" fmla="*/ 5420 w 5465"/>
              <a:gd name="T81" fmla="*/ 753 h 3131"/>
              <a:gd name="T82" fmla="*/ 5361 w 5465"/>
              <a:gd name="T83" fmla="*/ 606 h 3131"/>
              <a:gd name="T84" fmla="*/ 5317 w 5465"/>
              <a:gd name="T85" fmla="*/ 517 h 3131"/>
              <a:gd name="T86" fmla="*/ 4741 w 5465"/>
              <a:gd name="T87" fmla="*/ 237 h 3131"/>
              <a:gd name="T88" fmla="*/ 4238 w 5465"/>
              <a:gd name="T89" fmla="*/ 251 h 3131"/>
              <a:gd name="T90" fmla="*/ 3116 w 5465"/>
              <a:gd name="T91" fmla="*/ 303 h 31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5465" h="3131">
                <a:moveTo>
                  <a:pt x="4800" y="310"/>
                </a:moveTo>
                <a:cubicBezTo>
                  <a:pt x="2535" y="283"/>
                  <a:pt x="3012" y="385"/>
                  <a:pt x="1772" y="163"/>
                </a:cubicBezTo>
                <a:cubicBezTo>
                  <a:pt x="1660" y="99"/>
                  <a:pt x="1546" y="58"/>
                  <a:pt x="1432" y="0"/>
                </a:cubicBezTo>
                <a:cubicBezTo>
                  <a:pt x="1284" y="5"/>
                  <a:pt x="1136" y="2"/>
                  <a:pt x="989" y="15"/>
                </a:cubicBezTo>
                <a:cubicBezTo>
                  <a:pt x="801" y="31"/>
                  <a:pt x="616" y="70"/>
                  <a:pt x="428" y="89"/>
                </a:cubicBezTo>
                <a:cubicBezTo>
                  <a:pt x="323" y="115"/>
                  <a:pt x="223" y="152"/>
                  <a:pt x="118" y="177"/>
                </a:cubicBezTo>
                <a:cubicBezTo>
                  <a:pt x="74" y="329"/>
                  <a:pt x="31" y="480"/>
                  <a:pt x="0" y="635"/>
                </a:cubicBezTo>
                <a:cubicBezTo>
                  <a:pt x="22" y="787"/>
                  <a:pt x="12" y="1002"/>
                  <a:pt x="133" y="1123"/>
                </a:cubicBezTo>
                <a:cubicBezTo>
                  <a:pt x="176" y="1234"/>
                  <a:pt x="233" y="1333"/>
                  <a:pt x="266" y="1448"/>
                </a:cubicBezTo>
                <a:cubicBezTo>
                  <a:pt x="241" y="1521"/>
                  <a:pt x="210" y="1572"/>
                  <a:pt x="177" y="1640"/>
                </a:cubicBezTo>
                <a:cubicBezTo>
                  <a:pt x="192" y="1709"/>
                  <a:pt x="202" y="1779"/>
                  <a:pt x="221" y="1846"/>
                </a:cubicBezTo>
                <a:cubicBezTo>
                  <a:pt x="259" y="1978"/>
                  <a:pt x="254" y="1916"/>
                  <a:pt x="310" y="2009"/>
                </a:cubicBezTo>
                <a:cubicBezTo>
                  <a:pt x="367" y="2104"/>
                  <a:pt x="402" y="2208"/>
                  <a:pt x="458" y="2304"/>
                </a:cubicBezTo>
                <a:cubicBezTo>
                  <a:pt x="463" y="2334"/>
                  <a:pt x="463" y="2364"/>
                  <a:pt x="472" y="2393"/>
                </a:cubicBezTo>
                <a:cubicBezTo>
                  <a:pt x="493" y="2465"/>
                  <a:pt x="503" y="2441"/>
                  <a:pt x="546" y="2496"/>
                </a:cubicBezTo>
                <a:cubicBezTo>
                  <a:pt x="643" y="2620"/>
                  <a:pt x="646" y="2629"/>
                  <a:pt x="709" y="2733"/>
                </a:cubicBezTo>
                <a:cubicBezTo>
                  <a:pt x="744" y="2879"/>
                  <a:pt x="692" y="2684"/>
                  <a:pt x="768" y="2880"/>
                </a:cubicBezTo>
                <a:cubicBezTo>
                  <a:pt x="781" y="2914"/>
                  <a:pt x="782" y="2951"/>
                  <a:pt x="797" y="2984"/>
                </a:cubicBezTo>
                <a:cubicBezTo>
                  <a:pt x="846" y="3090"/>
                  <a:pt x="844" y="3072"/>
                  <a:pt x="945" y="3087"/>
                </a:cubicBezTo>
                <a:cubicBezTo>
                  <a:pt x="1014" y="3097"/>
                  <a:pt x="1083" y="3107"/>
                  <a:pt x="1152" y="3117"/>
                </a:cubicBezTo>
                <a:cubicBezTo>
                  <a:pt x="1255" y="3092"/>
                  <a:pt x="1359" y="3068"/>
                  <a:pt x="1462" y="3043"/>
                </a:cubicBezTo>
                <a:cubicBezTo>
                  <a:pt x="1488" y="3037"/>
                  <a:pt x="1510" y="3017"/>
                  <a:pt x="1536" y="3013"/>
                </a:cubicBezTo>
                <a:cubicBezTo>
                  <a:pt x="1639" y="2997"/>
                  <a:pt x="1743" y="2994"/>
                  <a:pt x="1846" y="2984"/>
                </a:cubicBezTo>
                <a:cubicBezTo>
                  <a:pt x="2063" y="3013"/>
                  <a:pt x="2279" y="3048"/>
                  <a:pt x="2496" y="3072"/>
                </a:cubicBezTo>
                <a:cubicBezTo>
                  <a:pt x="2958" y="3124"/>
                  <a:pt x="2767" y="3041"/>
                  <a:pt x="2954" y="3131"/>
                </a:cubicBezTo>
                <a:cubicBezTo>
                  <a:pt x="3195" y="3102"/>
                  <a:pt x="3439" y="3093"/>
                  <a:pt x="3677" y="3043"/>
                </a:cubicBezTo>
                <a:cubicBezTo>
                  <a:pt x="3698" y="3038"/>
                  <a:pt x="3662" y="3001"/>
                  <a:pt x="3648" y="2984"/>
                </a:cubicBezTo>
                <a:cubicBezTo>
                  <a:pt x="3632" y="2965"/>
                  <a:pt x="3610" y="2953"/>
                  <a:pt x="3589" y="2939"/>
                </a:cubicBezTo>
                <a:cubicBezTo>
                  <a:pt x="3483" y="2868"/>
                  <a:pt x="3370" y="2818"/>
                  <a:pt x="3264" y="2747"/>
                </a:cubicBezTo>
                <a:cubicBezTo>
                  <a:pt x="3254" y="2727"/>
                  <a:pt x="3235" y="2710"/>
                  <a:pt x="3234" y="2688"/>
                </a:cubicBezTo>
                <a:cubicBezTo>
                  <a:pt x="3230" y="2555"/>
                  <a:pt x="3195" y="2410"/>
                  <a:pt x="3249" y="2289"/>
                </a:cubicBezTo>
                <a:cubicBezTo>
                  <a:pt x="3267" y="2249"/>
                  <a:pt x="3512" y="2099"/>
                  <a:pt x="3603" y="2068"/>
                </a:cubicBezTo>
                <a:cubicBezTo>
                  <a:pt x="3643" y="1952"/>
                  <a:pt x="3656" y="1807"/>
                  <a:pt x="3766" y="1728"/>
                </a:cubicBezTo>
                <a:cubicBezTo>
                  <a:pt x="4058" y="1518"/>
                  <a:pt x="3725" y="1745"/>
                  <a:pt x="3943" y="1625"/>
                </a:cubicBezTo>
                <a:cubicBezTo>
                  <a:pt x="4067" y="1557"/>
                  <a:pt x="3932" y="1595"/>
                  <a:pt x="4076" y="1566"/>
                </a:cubicBezTo>
                <a:cubicBezTo>
                  <a:pt x="4197" y="1474"/>
                  <a:pt x="4124" y="1504"/>
                  <a:pt x="4371" y="1595"/>
                </a:cubicBezTo>
                <a:cubicBezTo>
                  <a:pt x="4504" y="1644"/>
                  <a:pt x="4592" y="1705"/>
                  <a:pt x="4726" y="1728"/>
                </a:cubicBezTo>
                <a:cubicBezTo>
                  <a:pt x="4903" y="1829"/>
                  <a:pt x="4943" y="1803"/>
                  <a:pt x="5154" y="1773"/>
                </a:cubicBezTo>
                <a:cubicBezTo>
                  <a:pt x="5225" y="1702"/>
                  <a:pt x="5294" y="1653"/>
                  <a:pt x="5346" y="1566"/>
                </a:cubicBezTo>
                <a:cubicBezTo>
                  <a:pt x="5364" y="1461"/>
                  <a:pt x="5400" y="1357"/>
                  <a:pt x="5435" y="1256"/>
                </a:cubicBezTo>
                <a:cubicBezTo>
                  <a:pt x="5465" y="1022"/>
                  <a:pt x="5458" y="1138"/>
                  <a:pt x="5420" y="753"/>
                </a:cubicBezTo>
                <a:cubicBezTo>
                  <a:pt x="5411" y="666"/>
                  <a:pt x="5404" y="685"/>
                  <a:pt x="5361" y="606"/>
                </a:cubicBezTo>
                <a:cubicBezTo>
                  <a:pt x="5345" y="577"/>
                  <a:pt x="5336" y="544"/>
                  <a:pt x="5317" y="517"/>
                </a:cubicBezTo>
                <a:cubicBezTo>
                  <a:pt x="5194" y="340"/>
                  <a:pt x="4932" y="291"/>
                  <a:pt x="4741" y="237"/>
                </a:cubicBezTo>
                <a:cubicBezTo>
                  <a:pt x="4357" y="254"/>
                  <a:pt x="4524" y="251"/>
                  <a:pt x="4238" y="251"/>
                </a:cubicBezTo>
                <a:lnTo>
                  <a:pt x="3116" y="303"/>
                </a:lnTo>
              </a:path>
            </a:pathLst>
          </a:custGeom>
          <a:pattFill prst="horzBrick">
            <a:fgClr>
              <a:srgbClr val="99CCFF"/>
            </a:fgClr>
            <a:bgClr>
              <a:schemeClr val="bg1"/>
            </a:bgClr>
          </a:patt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114709" name="Group 21"/>
          <p:cNvGrpSpPr>
            <a:grpSpLocks/>
          </p:cNvGrpSpPr>
          <p:nvPr/>
        </p:nvGrpSpPr>
        <p:grpSpPr bwMode="auto">
          <a:xfrm>
            <a:off x="6553200" y="5795963"/>
            <a:ext cx="1066800" cy="833437"/>
            <a:chOff x="4502" y="3363"/>
            <a:chExt cx="672" cy="525"/>
          </a:xfrm>
        </p:grpSpPr>
        <p:grpSp>
          <p:nvGrpSpPr>
            <p:cNvPr id="114710" name="Group 22"/>
            <p:cNvGrpSpPr>
              <a:grpSpLocks/>
            </p:cNvGrpSpPr>
            <p:nvPr/>
          </p:nvGrpSpPr>
          <p:grpSpPr bwMode="auto">
            <a:xfrm>
              <a:off x="4502" y="3363"/>
              <a:ext cx="672" cy="525"/>
              <a:chOff x="47" y="0"/>
              <a:chExt cx="5713" cy="4320"/>
            </a:xfrm>
          </p:grpSpPr>
          <p:sp>
            <p:nvSpPr>
              <p:cNvPr id="114711" name="Freeform 23"/>
              <p:cNvSpPr>
                <a:spLocks/>
              </p:cNvSpPr>
              <p:nvPr/>
            </p:nvSpPr>
            <p:spPr bwMode="auto">
              <a:xfrm>
                <a:off x="47" y="0"/>
                <a:ext cx="5713" cy="4320"/>
              </a:xfrm>
              <a:custGeom>
                <a:avLst/>
                <a:gdLst>
                  <a:gd name="T0" fmla="*/ 3365 w 5713"/>
                  <a:gd name="T1" fmla="*/ 58 h 4320"/>
                  <a:gd name="T2" fmla="*/ 3390 w 5713"/>
                  <a:gd name="T3" fmla="*/ 142 h 4320"/>
                  <a:gd name="T4" fmla="*/ 3613 w 5713"/>
                  <a:gd name="T5" fmla="*/ 187 h 4320"/>
                  <a:gd name="T6" fmla="*/ 4015 w 5713"/>
                  <a:gd name="T7" fmla="*/ 178 h 4320"/>
                  <a:gd name="T8" fmla="*/ 4051 w 5713"/>
                  <a:gd name="T9" fmla="*/ 310 h 4320"/>
                  <a:gd name="T10" fmla="*/ 3735 w 5713"/>
                  <a:gd name="T11" fmla="*/ 420 h 4320"/>
                  <a:gd name="T12" fmla="*/ 3794 w 5713"/>
                  <a:gd name="T13" fmla="*/ 514 h 4320"/>
                  <a:gd name="T14" fmla="*/ 3699 w 5713"/>
                  <a:gd name="T15" fmla="*/ 610 h 4320"/>
                  <a:gd name="T16" fmla="*/ 3576 w 5713"/>
                  <a:gd name="T17" fmla="*/ 663 h 4320"/>
                  <a:gd name="T18" fmla="*/ 3529 w 5713"/>
                  <a:gd name="T19" fmla="*/ 765 h 4320"/>
                  <a:gd name="T20" fmla="*/ 3699 w 5713"/>
                  <a:gd name="T21" fmla="*/ 779 h 4320"/>
                  <a:gd name="T22" fmla="*/ 3838 w 5713"/>
                  <a:gd name="T23" fmla="*/ 866 h 4320"/>
                  <a:gd name="T24" fmla="*/ 3855 w 5713"/>
                  <a:gd name="T25" fmla="*/ 996 h 4320"/>
                  <a:gd name="T26" fmla="*/ 4086 w 5713"/>
                  <a:gd name="T27" fmla="*/ 1008 h 4320"/>
                  <a:gd name="T28" fmla="*/ 4093 w 5713"/>
                  <a:gd name="T29" fmla="*/ 1019 h 4320"/>
                  <a:gd name="T30" fmla="*/ 4213 w 5713"/>
                  <a:gd name="T31" fmla="*/ 990 h 4320"/>
                  <a:gd name="T32" fmla="*/ 4402 w 5713"/>
                  <a:gd name="T33" fmla="*/ 1022 h 4320"/>
                  <a:gd name="T34" fmla="*/ 5351 w 5713"/>
                  <a:gd name="T35" fmla="*/ 1452 h 4320"/>
                  <a:gd name="T36" fmla="*/ 5642 w 5713"/>
                  <a:gd name="T37" fmla="*/ 1563 h 4320"/>
                  <a:gd name="T38" fmla="*/ 5637 w 5713"/>
                  <a:gd name="T39" fmla="*/ 1877 h 4320"/>
                  <a:gd name="T40" fmla="*/ 5417 w 5713"/>
                  <a:gd name="T41" fmla="*/ 2071 h 4320"/>
                  <a:gd name="T42" fmla="*/ 5321 w 5713"/>
                  <a:gd name="T43" fmla="*/ 2666 h 4320"/>
                  <a:gd name="T44" fmla="*/ 5311 w 5713"/>
                  <a:gd name="T45" fmla="*/ 2755 h 4320"/>
                  <a:gd name="T46" fmla="*/ 4581 w 5713"/>
                  <a:gd name="T47" fmla="*/ 3818 h 4320"/>
                  <a:gd name="T48" fmla="*/ 4260 w 5713"/>
                  <a:gd name="T49" fmla="*/ 3877 h 4320"/>
                  <a:gd name="T50" fmla="*/ 4554 w 5713"/>
                  <a:gd name="T51" fmla="*/ 4005 h 4320"/>
                  <a:gd name="T52" fmla="*/ 4525 w 5713"/>
                  <a:gd name="T53" fmla="*/ 4188 h 4320"/>
                  <a:gd name="T54" fmla="*/ 3961 w 5713"/>
                  <a:gd name="T55" fmla="*/ 4303 h 4320"/>
                  <a:gd name="T56" fmla="*/ 3451 w 5713"/>
                  <a:gd name="T57" fmla="*/ 4237 h 4320"/>
                  <a:gd name="T58" fmla="*/ 3194 w 5713"/>
                  <a:gd name="T59" fmla="*/ 4093 h 4320"/>
                  <a:gd name="T60" fmla="*/ 2990 w 5713"/>
                  <a:gd name="T61" fmla="*/ 3942 h 4320"/>
                  <a:gd name="T62" fmla="*/ 3034 w 5713"/>
                  <a:gd name="T63" fmla="*/ 3838 h 4320"/>
                  <a:gd name="T64" fmla="*/ 2789 w 5713"/>
                  <a:gd name="T65" fmla="*/ 3815 h 4320"/>
                  <a:gd name="T66" fmla="*/ 2632 w 5713"/>
                  <a:gd name="T67" fmla="*/ 3852 h 4320"/>
                  <a:gd name="T68" fmla="*/ 2598 w 5713"/>
                  <a:gd name="T69" fmla="*/ 3974 h 4320"/>
                  <a:gd name="T70" fmla="*/ 2478 w 5713"/>
                  <a:gd name="T71" fmla="*/ 4184 h 4320"/>
                  <a:gd name="T72" fmla="*/ 2169 w 5713"/>
                  <a:gd name="T73" fmla="*/ 4316 h 4320"/>
                  <a:gd name="T74" fmla="*/ 1723 w 5713"/>
                  <a:gd name="T75" fmla="*/ 4236 h 4320"/>
                  <a:gd name="T76" fmla="*/ 1515 w 5713"/>
                  <a:gd name="T77" fmla="*/ 4069 h 4320"/>
                  <a:gd name="T78" fmla="*/ 1203 w 5713"/>
                  <a:gd name="T79" fmla="*/ 3952 h 4320"/>
                  <a:gd name="T80" fmla="*/ 1017 w 5713"/>
                  <a:gd name="T81" fmla="*/ 3803 h 4320"/>
                  <a:gd name="T82" fmla="*/ 154 w 5713"/>
                  <a:gd name="T83" fmla="*/ 2099 h 4320"/>
                  <a:gd name="T84" fmla="*/ 5 w 5713"/>
                  <a:gd name="T85" fmla="*/ 1861 h 4320"/>
                  <a:gd name="T86" fmla="*/ 365 w 5713"/>
                  <a:gd name="T87" fmla="*/ 1116 h 4320"/>
                  <a:gd name="T88" fmla="*/ 870 w 5713"/>
                  <a:gd name="T89" fmla="*/ 1116 h 4320"/>
                  <a:gd name="T90" fmla="*/ 1395 w 5713"/>
                  <a:gd name="T91" fmla="*/ 1046 h 4320"/>
                  <a:gd name="T92" fmla="*/ 1497 w 5713"/>
                  <a:gd name="T93" fmla="*/ 992 h 4320"/>
                  <a:gd name="T94" fmla="*/ 1664 w 5713"/>
                  <a:gd name="T95" fmla="*/ 999 h 4320"/>
                  <a:gd name="T96" fmla="*/ 1814 w 5713"/>
                  <a:gd name="T97" fmla="*/ 995 h 4320"/>
                  <a:gd name="T98" fmla="*/ 2017 w 5713"/>
                  <a:gd name="T99" fmla="*/ 866 h 4320"/>
                  <a:gd name="T100" fmla="*/ 2260 w 5713"/>
                  <a:gd name="T101" fmla="*/ 782 h 4320"/>
                  <a:gd name="T102" fmla="*/ 2191 w 5713"/>
                  <a:gd name="T103" fmla="*/ 726 h 4320"/>
                  <a:gd name="T104" fmla="*/ 2056 w 5713"/>
                  <a:gd name="T105" fmla="*/ 670 h 4320"/>
                  <a:gd name="T106" fmla="*/ 2044 w 5713"/>
                  <a:gd name="T107" fmla="*/ 612 h 4320"/>
                  <a:gd name="T108" fmla="*/ 1973 w 5713"/>
                  <a:gd name="T109" fmla="*/ 575 h 4320"/>
                  <a:gd name="T110" fmla="*/ 1870 w 5713"/>
                  <a:gd name="T111" fmla="*/ 557 h 4320"/>
                  <a:gd name="T112" fmla="*/ 1689 w 5713"/>
                  <a:gd name="T113" fmla="*/ 406 h 4320"/>
                  <a:gd name="T114" fmla="*/ 2125 w 5713"/>
                  <a:gd name="T115" fmla="*/ 336 h 4320"/>
                  <a:gd name="T116" fmla="*/ 2740 w 5713"/>
                  <a:gd name="T117" fmla="*/ 30 h 43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5713" h="4320">
                    <a:moveTo>
                      <a:pt x="3348" y="0"/>
                    </a:moveTo>
                    <a:lnTo>
                      <a:pt x="3355" y="8"/>
                    </a:lnTo>
                    <a:lnTo>
                      <a:pt x="3360" y="16"/>
                    </a:lnTo>
                    <a:lnTo>
                      <a:pt x="3363" y="24"/>
                    </a:lnTo>
                    <a:lnTo>
                      <a:pt x="3365" y="32"/>
                    </a:lnTo>
                    <a:lnTo>
                      <a:pt x="3365" y="40"/>
                    </a:lnTo>
                    <a:lnTo>
                      <a:pt x="3365" y="48"/>
                    </a:lnTo>
                    <a:lnTo>
                      <a:pt x="3365" y="58"/>
                    </a:lnTo>
                    <a:lnTo>
                      <a:pt x="3365" y="66"/>
                    </a:lnTo>
                    <a:lnTo>
                      <a:pt x="3368" y="74"/>
                    </a:lnTo>
                    <a:lnTo>
                      <a:pt x="3373" y="83"/>
                    </a:lnTo>
                    <a:lnTo>
                      <a:pt x="3375" y="95"/>
                    </a:lnTo>
                    <a:lnTo>
                      <a:pt x="3377" y="107"/>
                    </a:lnTo>
                    <a:lnTo>
                      <a:pt x="3380" y="119"/>
                    </a:lnTo>
                    <a:lnTo>
                      <a:pt x="3385" y="131"/>
                    </a:lnTo>
                    <a:lnTo>
                      <a:pt x="3390" y="142"/>
                    </a:lnTo>
                    <a:lnTo>
                      <a:pt x="3395" y="154"/>
                    </a:lnTo>
                    <a:lnTo>
                      <a:pt x="3402" y="165"/>
                    </a:lnTo>
                    <a:lnTo>
                      <a:pt x="3409" y="175"/>
                    </a:lnTo>
                    <a:lnTo>
                      <a:pt x="3417" y="187"/>
                    </a:lnTo>
                    <a:lnTo>
                      <a:pt x="3424" y="197"/>
                    </a:lnTo>
                    <a:lnTo>
                      <a:pt x="3493" y="195"/>
                    </a:lnTo>
                    <a:lnTo>
                      <a:pt x="3554" y="191"/>
                    </a:lnTo>
                    <a:lnTo>
                      <a:pt x="3613" y="187"/>
                    </a:lnTo>
                    <a:lnTo>
                      <a:pt x="3667" y="182"/>
                    </a:lnTo>
                    <a:lnTo>
                      <a:pt x="3721" y="179"/>
                    </a:lnTo>
                    <a:lnTo>
                      <a:pt x="3775" y="174"/>
                    </a:lnTo>
                    <a:lnTo>
                      <a:pt x="3831" y="170"/>
                    </a:lnTo>
                    <a:lnTo>
                      <a:pt x="3887" y="166"/>
                    </a:lnTo>
                    <a:lnTo>
                      <a:pt x="3946" y="164"/>
                    </a:lnTo>
                    <a:lnTo>
                      <a:pt x="4010" y="162"/>
                    </a:lnTo>
                    <a:lnTo>
                      <a:pt x="4015" y="178"/>
                    </a:lnTo>
                    <a:lnTo>
                      <a:pt x="4020" y="195"/>
                    </a:lnTo>
                    <a:lnTo>
                      <a:pt x="4025" y="211"/>
                    </a:lnTo>
                    <a:lnTo>
                      <a:pt x="4029" y="228"/>
                    </a:lnTo>
                    <a:lnTo>
                      <a:pt x="4037" y="244"/>
                    </a:lnTo>
                    <a:lnTo>
                      <a:pt x="4042" y="261"/>
                    </a:lnTo>
                    <a:lnTo>
                      <a:pt x="4044" y="277"/>
                    </a:lnTo>
                    <a:lnTo>
                      <a:pt x="4049" y="294"/>
                    </a:lnTo>
                    <a:lnTo>
                      <a:pt x="4051" y="310"/>
                    </a:lnTo>
                    <a:lnTo>
                      <a:pt x="4054" y="326"/>
                    </a:lnTo>
                    <a:lnTo>
                      <a:pt x="3701" y="371"/>
                    </a:lnTo>
                    <a:lnTo>
                      <a:pt x="3689" y="381"/>
                    </a:lnTo>
                    <a:lnTo>
                      <a:pt x="3686" y="390"/>
                    </a:lnTo>
                    <a:lnTo>
                      <a:pt x="3694" y="398"/>
                    </a:lnTo>
                    <a:lnTo>
                      <a:pt x="3703" y="406"/>
                    </a:lnTo>
                    <a:lnTo>
                      <a:pt x="3718" y="413"/>
                    </a:lnTo>
                    <a:lnTo>
                      <a:pt x="3735" y="420"/>
                    </a:lnTo>
                    <a:lnTo>
                      <a:pt x="3752" y="427"/>
                    </a:lnTo>
                    <a:lnTo>
                      <a:pt x="3770" y="435"/>
                    </a:lnTo>
                    <a:lnTo>
                      <a:pt x="3782" y="443"/>
                    </a:lnTo>
                    <a:lnTo>
                      <a:pt x="3789" y="453"/>
                    </a:lnTo>
                    <a:lnTo>
                      <a:pt x="3797" y="468"/>
                    </a:lnTo>
                    <a:lnTo>
                      <a:pt x="3799" y="484"/>
                    </a:lnTo>
                    <a:lnTo>
                      <a:pt x="3797" y="499"/>
                    </a:lnTo>
                    <a:lnTo>
                      <a:pt x="3794" y="514"/>
                    </a:lnTo>
                    <a:lnTo>
                      <a:pt x="3787" y="528"/>
                    </a:lnTo>
                    <a:lnTo>
                      <a:pt x="3777" y="542"/>
                    </a:lnTo>
                    <a:lnTo>
                      <a:pt x="3767" y="556"/>
                    </a:lnTo>
                    <a:lnTo>
                      <a:pt x="3755" y="570"/>
                    </a:lnTo>
                    <a:lnTo>
                      <a:pt x="3740" y="582"/>
                    </a:lnTo>
                    <a:lnTo>
                      <a:pt x="3725" y="594"/>
                    </a:lnTo>
                    <a:lnTo>
                      <a:pt x="3713" y="603"/>
                    </a:lnTo>
                    <a:lnTo>
                      <a:pt x="3699" y="610"/>
                    </a:lnTo>
                    <a:lnTo>
                      <a:pt x="3679" y="614"/>
                    </a:lnTo>
                    <a:lnTo>
                      <a:pt x="3659" y="619"/>
                    </a:lnTo>
                    <a:lnTo>
                      <a:pt x="3640" y="623"/>
                    </a:lnTo>
                    <a:lnTo>
                      <a:pt x="3620" y="628"/>
                    </a:lnTo>
                    <a:lnTo>
                      <a:pt x="3603" y="634"/>
                    </a:lnTo>
                    <a:lnTo>
                      <a:pt x="3591" y="642"/>
                    </a:lnTo>
                    <a:lnTo>
                      <a:pt x="3581" y="651"/>
                    </a:lnTo>
                    <a:lnTo>
                      <a:pt x="3576" y="663"/>
                    </a:lnTo>
                    <a:lnTo>
                      <a:pt x="3576" y="676"/>
                    </a:lnTo>
                    <a:lnTo>
                      <a:pt x="3574" y="688"/>
                    </a:lnTo>
                    <a:lnTo>
                      <a:pt x="3569" y="701"/>
                    </a:lnTo>
                    <a:lnTo>
                      <a:pt x="3564" y="714"/>
                    </a:lnTo>
                    <a:lnTo>
                      <a:pt x="3556" y="726"/>
                    </a:lnTo>
                    <a:lnTo>
                      <a:pt x="3547" y="739"/>
                    </a:lnTo>
                    <a:lnTo>
                      <a:pt x="3537" y="752"/>
                    </a:lnTo>
                    <a:lnTo>
                      <a:pt x="3529" y="765"/>
                    </a:lnTo>
                    <a:lnTo>
                      <a:pt x="3520" y="778"/>
                    </a:lnTo>
                    <a:lnTo>
                      <a:pt x="3512" y="790"/>
                    </a:lnTo>
                    <a:lnTo>
                      <a:pt x="3542" y="790"/>
                    </a:lnTo>
                    <a:lnTo>
                      <a:pt x="3574" y="789"/>
                    </a:lnTo>
                    <a:lnTo>
                      <a:pt x="3603" y="787"/>
                    </a:lnTo>
                    <a:lnTo>
                      <a:pt x="3635" y="783"/>
                    </a:lnTo>
                    <a:lnTo>
                      <a:pt x="3667" y="781"/>
                    </a:lnTo>
                    <a:lnTo>
                      <a:pt x="3699" y="779"/>
                    </a:lnTo>
                    <a:lnTo>
                      <a:pt x="3730" y="779"/>
                    </a:lnTo>
                    <a:lnTo>
                      <a:pt x="3760" y="779"/>
                    </a:lnTo>
                    <a:lnTo>
                      <a:pt x="3792" y="782"/>
                    </a:lnTo>
                    <a:lnTo>
                      <a:pt x="3821" y="787"/>
                    </a:lnTo>
                    <a:lnTo>
                      <a:pt x="3833" y="807"/>
                    </a:lnTo>
                    <a:lnTo>
                      <a:pt x="3838" y="827"/>
                    </a:lnTo>
                    <a:lnTo>
                      <a:pt x="3841" y="846"/>
                    </a:lnTo>
                    <a:lnTo>
                      <a:pt x="3838" y="866"/>
                    </a:lnTo>
                    <a:lnTo>
                      <a:pt x="3833" y="885"/>
                    </a:lnTo>
                    <a:lnTo>
                      <a:pt x="3828" y="904"/>
                    </a:lnTo>
                    <a:lnTo>
                      <a:pt x="3821" y="925"/>
                    </a:lnTo>
                    <a:lnTo>
                      <a:pt x="3814" y="944"/>
                    </a:lnTo>
                    <a:lnTo>
                      <a:pt x="3809" y="964"/>
                    </a:lnTo>
                    <a:lnTo>
                      <a:pt x="3806" y="984"/>
                    </a:lnTo>
                    <a:lnTo>
                      <a:pt x="3831" y="990"/>
                    </a:lnTo>
                    <a:lnTo>
                      <a:pt x="3855" y="996"/>
                    </a:lnTo>
                    <a:lnTo>
                      <a:pt x="3882" y="999"/>
                    </a:lnTo>
                    <a:lnTo>
                      <a:pt x="3912" y="1002"/>
                    </a:lnTo>
                    <a:lnTo>
                      <a:pt x="3944" y="1003"/>
                    </a:lnTo>
                    <a:lnTo>
                      <a:pt x="3973" y="1004"/>
                    </a:lnTo>
                    <a:lnTo>
                      <a:pt x="4005" y="1005"/>
                    </a:lnTo>
                    <a:lnTo>
                      <a:pt x="4034" y="1005"/>
                    </a:lnTo>
                    <a:lnTo>
                      <a:pt x="4061" y="1006"/>
                    </a:lnTo>
                    <a:lnTo>
                      <a:pt x="4086" y="1008"/>
                    </a:lnTo>
                    <a:lnTo>
                      <a:pt x="4086" y="1010"/>
                    </a:lnTo>
                    <a:lnTo>
                      <a:pt x="4086" y="1012"/>
                    </a:lnTo>
                    <a:lnTo>
                      <a:pt x="4088" y="1013"/>
                    </a:lnTo>
                    <a:lnTo>
                      <a:pt x="4088" y="1014"/>
                    </a:lnTo>
                    <a:lnTo>
                      <a:pt x="4088" y="1015"/>
                    </a:lnTo>
                    <a:lnTo>
                      <a:pt x="4088" y="1016"/>
                    </a:lnTo>
                    <a:lnTo>
                      <a:pt x="4091" y="1018"/>
                    </a:lnTo>
                    <a:lnTo>
                      <a:pt x="4093" y="1019"/>
                    </a:lnTo>
                    <a:lnTo>
                      <a:pt x="4096" y="1020"/>
                    </a:lnTo>
                    <a:lnTo>
                      <a:pt x="4098" y="1020"/>
                    </a:lnTo>
                    <a:lnTo>
                      <a:pt x="4115" y="1013"/>
                    </a:lnTo>
                    <a:lnTo>
                      <a:pt x="4132" y="1007"/>
                    </a:lnTo>
                    <a:lnTo>
                      <a:pt x="4152" y="1002"/>
                    </a:lnTo>
                    <a:lnTo>
                      <a:pt x="4172" y="997"/>
                    </a:lnTo>
                    <a:lnTo>
                      <a:pt x="4191" y="994"/>
                    </a:lnTo>
                    <a:lnTo>
                      <a:pt x="4213" y="990"/>
                    </a:lnTo>
                    <a:lnTo>
                      <a:pt x="4235" y="987"/>
                    </a:lnTo>
                    <a:lnTo>
                      <a:pt x="4255" y="984"/>
                    </a:lnTo>
                    <a:lnTo>
                      <a:pt x="4277" y="982"/>
                    </a:lnTo>
                    <a:lnTo>
                      <a:pt x="4299" y="979"/>
                    </a:lnTo>
                    <a:lnTo>
                      <a:pt x="4333" y="987"/>
                    </a:lnTo>
                    <a:lnTo>
                      <a:pt x="4360" y="997"/>
                    </a:lnTo>
                    <a:lnTo>
                      <a:pt x="4382" y="1008"/>
                    </a:lnTo>
                    <a:lnTo>
                      <a:pt x="4402" y="1022"/>
                    </a:lnTo>
                    <a:lnTo>
                      <a:pt x="4414" y="1037"/>
                    </a:lnTo>
                    <a:lnTo>
                      <a:pt x="4426" y="1052"/>
                    </a:lnTo>
                    <a:lnTo>
                      <a:pt x="4436" y="1068"/>
                    </a:lnTo>
                    <a:lnTo>
                      <a:pt x="4446" y="1085"/>
                    </a:lnTo>
                    <a:lnTo>
                      <a:pt x="4456" y="1101"/>
                    </a:lnTo>
                    <a:lnTo>
                      <a:pt x="4468" y="1116"/>
                    </a:lnTo>
                    <a:lnTo>
                      <a:pt x="5351" y="1119"/>
                    </a:lnTo>
                    <a:lnTo>
                      <a:pt x="5351" y="1452"/>
                    </a:lnTo>
                    <a:lnTo>
                      <a:pt x="5387" y="1466"/>
                    </a:lnTo>
                    <a:lnTo>
                      <a:pt x="5424" y="1478"/>
                    </a:lnTo>
                    <a:lnTo>
                      <a:pt x="5463" y="1492"/>
                    </a:lnTo>
                    <a:lnTo>
                      <a:pt x="5503" y="1504"/>
                    </a:lnTo>
                    <a:lnTo>
                      <a:pt x="5542" y="1517"/>
                    </a:lnTo>
                    <a:lnTo>
                      <a:pt x="5578" y="1531"/>
                    </a:lnTo>
                    <a:lnTo>
                      <a:pt x="5610" y="1547"/>
                    </a:lnTo>
                    <a:lnTo>
                      <a:pt x="5642" y="1563"/>
                    </a:lnTo>
                    <a:lnTo>
                      <a:pt x="5667" y="1581"/>
                    </a:lnTo>
                    <a:lnTo>
                      <a:pt x="5686" y="1602"/>
                    </a:lnTo>
                    <a:lnTo>
                      <a:pt x="5706" y="1648"/>
                    </a:lnTo>
                    <a:lnTo>
                      <a:pt x="5713" y="1695"/>
                    </a:lnTo>
                    <a:lnTo>
                      <a:pt x="5708" y="1742"/>
                    </a:lnTo>
                    <a:lnTo>
                      <a:pt x="5694" y="1788"/>
                    </a:lnTo>
                    <a:lnTo>
                      <a:pt x="5669" y="1834"/>
                    </a:lnTo>
                    <a:lnTo>
                      <a:pt x="5637" y="1877"/>
                    </a:lnTo>
                    <a:lnTo>
                      <a:pt x="5603" y="1922"/>
                    </a:lnTo>
                    <a:lnTo>
                      <a:pt x="5561" y="1964"/>
                    </a:lnTo>
                    <a:lnTo>
                      <a:pt x="5517" y="2005"/>
                    </a:lnTo>
                    <a:lnTo>
                      <a:pt x="5473" y="2045"/>
                    </a:lnTo>
                    <a:lnTo>
                      <a:pt x="5458" y="2052"/>
                    </a:lnTo>
                    <a:lnTo>
                      <a:pt x="5446" y="2059"/>
                    </a:lnTo>
                    <a:lnTo>
                      <a:pt x="5431" y="2066"/>
                    </a:lnTo>
                    <a:lnTo>
                      <a:pt x="5417" y="2071"/>
                    </a:lnTo>
                    <a:lnTo>
                      <a:pt x="5402" y="2077"/>
                    </a:lnTo>
                    <a:lnTo>
                      <a:pt x="5390" y="2083"/>
                    </a:lnTo>
                    <a:lnTo>
                      <a:pt x="5375" y="2088"/>
                    </a:lnTo>
                    <a:lnTo>
                      <a:pt x="5360" y="2094"/>
                    </a:lnTo>
                    <a:lnTo>
                      <a:pt x="5346" y="2101"/>
                    </a:lnTo>
                    <a:lnTo>
                      <a:pt x="5333" y="2107"/>
                    </a:lnTo>
                    <a:lnTo>
                      <a:pt x="5314" y="2654"/>
                    </a:lnTo>
                    <a:lnTo>
                      <a:pt x="5321" y="2666"/>
                    </a:lnTo>
                    <a:lnTo>
                      <a:pt x="5324" y="2677"/>
                    </a:lnTo>
                    <a:lnTo>
                      <a:pt x="5324" y="2688"/>
                    </a:lnTo>
                    <a:lnTo>
                      <a:pt x="5321" y="2700"/>
                    </a:lnTo>
                    <a:lnTo>
                      <a:pt x="5319" y="2711"/>
                    </a:lnTo>
                    <a:lnTo>
                      <a:pt x="5316" y="2723"/>
                    </a:lnTo>
                    <a:lnTo>
                      <a:pt x="5314" y="2733"/>
                    </a:lnTo>
                    <a:lnTo>
                      <a:pt x="5311" y="2744"/>
                    </a:lnTo>
                    <a:lnTo>
                      <a:pt x="5311" y="2755"/>
                    </a:lnTo>
                    <a:lnTo>
                      <a:pt x="5314" y="2765"/>
                    </a:lnTo>
                    <a:lnTo>
                      <a:pt x="5297" y="3818"/>
                    </a:lnTo>
                    <a:lnTo>
                      <a:pt x="5179" y="3818"/>
                    </a:lnTo>
                    <a:lnTo>
                      <a:pt x="5059" y="3818"/>
                    </a:lnTo>
                    <a:lnTo>
                      <a:pt x="4939" y="3818"/>
                    </a:lnTo>
                    <a:lnTo>
                      <a:pt x="4819" y="3818"/>
                    </a:lnTo>
                    <a:lnTo>
                      <a:pt x="4699" y="3818"/>
                    </a:lnTo>
                    <a:lnTo>
                      <a:pt x="4581" y="3818"/>
                    </a:lnTo>
                    <a:lnTo>
                      <a:pt x="4463" y="3818"/>
                    </a:lnTo>
                    <a:lnTo>
                      <a:pt x="4353" y="3818"/>
                    </a:lnTo>
                    <a:lnTo>
                      <a:pt x="4245" y="3818"/>
                    </a:lnTo>
                    <a:lnTo>
                      <a:pt x="4142" y="3818"/>
                    </a:lnTo>
                    <a:lnTo>
                      <a:pt x="4105" y="3847"/>
                    </a:lnTo>
                    <a:lnTo>
                      <a:pt x="4154" y="3859"/>
                    </a:lnTo>
                    <a:lnTo>
                      <a:pt x="4206" y="3868"/>
                    </a:lnTo>
                    <a:lnTo>
                      <a:pt x="4260" y="3877"/>
                    </a:lnTo>
                    <a:lnTo>
                      <a:pt x="4311" y="3886"/>
                    </a:lnTo>
                    <a:lnTo>
                      <a:pt x="4363" y="3895"/>
                    </a:lnTo>
                    <a:lnTo>
                      <a:pt x="4409" y="3907"/>
                    </a:lnTo>
                    <a:lnTo>
                      <a:pt x="4453" y="3920"/>
                    </a:lnTo>
                    <a:lnTo>
                      <a:pt x="4490" y="3936"/>
                    </a:lnTo>
                    <a:lnTo>
                      <a:pt x="4522" y="3957"/>
                    </a:lnTo>
                    <a:lnTo>
                      <a:pt x="4547" y="3982"/>
                    </a:lnTo>
                    <a:lnTo>
                      <a:pt x="4554" y="4005"/>
                    </a:lnTo>
                    <a:lnTo>
                      <a:pt x="4556" y="4028"/>
                    </a:lnTo>
                    <a:lnTo>
                      <a:pt x="4556" y="4051"/>
                    </a:lnTo>
                    <a:lnTo>
                      <a:pt x="4554" y="4074"/>
                    </a:lnTo>
                    <a:lnTo>
                      <a:pt x="4549" y="4098"/>
                    </a:lnTo>
                    <a:lnTo>
                      <a:pt x="4542" y="4120"/>
                    </a:lnTo>
                    <a:lnTo>
                      <a:pt x="4537" y="4143"/>
                    </a:lnTo>
                    <a:lnTo>
                      <a:pt x="4529" y="4165"/>
                    </a:lnTo>
                    <a:lnTo>
                      <a:pt x="4525" y="4188"/>
                    </a:lnTo>
                    <a:lnTo>
                      <a:pt x="4520" y="4208"/>
                    </a:lnTo>
                    <a:lnTo>
                      <a:pt x="4456" y="4242"/>
                    </a:lnTo>
                    <a:lnTo>
                      <a:pt x="4385" y="4267"/>
                    </a:lnTo>
                    <a:lnTo>
                      <a:pt x="4306" y="4284"/>
                    </a:lnTo>
                    <a:lnTo>
                      <a:pt x="4225" y="4296"/>
                    </a:lnTo>
                    <a:lnTo>
                      <a:pt x="4140" y="4302"/>
                    </a:lnTo>
                    <a:lnTo>
                      <a:pt x="4051" y="4304"/>
                    </a:lnTo>
                    <a:lnTo>
                      <a:pt x="3961" y="4303"/>
                    </a:lnTo>
                    <a:lnTo>
                      <a:pt x="3870" y="4300"/>
                    </a:lnTo>
                    <a:lnTo>
                      <a:pt x="3779" y="4294"/>
                    </a:lnTo>
                    <a:lnTo>
                      <a:pt x="3689" y="4287"/>
                    </a:lnTo>
                    <a:lnTo>
                      <a:pt x="3647" y="4278"/>
                    </a:lnTo>
                    <a:lnTo>
                      <a:pt x="3600" y="4269"/>
                    </a:lnTo>
                    <a:lnTo>
                      <a:pt x="3551" y="4260"/>
                    </a:lnTo>
                    <a:lnTo>
                      <a:pt x="3500" y="4248"/>
                    </a:lnTo>
                    <a:lnTo>
                      <a:pt x="3451" y="4237"/>
                    </a:lnTo>
                    <a:lnTo>
                      <a:pt x="3407" y="4223"/>
                    </a:lnTo>
                    <a:lnTo>
                      <a:pt x="3368" y="4207"/>
                    </a:lnTo>
                    <a:lnTo>
                      <a:pt x="3338" y="4189"/>
                    </a:lnTo>
                    <a:lnTo>
                      <a:pt x="3319" y="4166"/>
                    </a:lnTo>
                    <a:lnTo>
                      <a:pt x="3311" y="4140"/>
                    </a:lnTo>
                    <a:lnTo>
                      <a:pt x="3272" y="4125"/>
                    </a:lnTo>
                    <a:lnTo>
                      <a:pt x="3233" y="4109"/>
                    </a:lnTo>
                    <a:lnTo>
                      <a:pt x="3194" y="4093"/>
                    </a:lnTo>
                    <a:lnTo>
                      <a:pt x="3157" y="4076"/>
                    </a:lnTo>
                    <a:lnTo>
                      <a:pt x="3123" y="4058"/>
                    </a:lnTo>
                    <a:lnTo>
                      <a:pt x="3091" y="4039"/>
                    </a:lnTo>
                    <a:lnTo>
                      <a:pt x="3059" y="4020"/>
                    </a:lnTo>
                    <a:lnTo>
                      <a:pt x="3029" y="3999"/>
                    </a:lnTo>
                    <a:lnTo>
                      <a:pt x="3005" y="3978"/>
                    </a:lnTo>
                    <a:lnTo>
                      <a:pt x="2983" y="3955"/>
                    </a:lnTo>
                    <a:lnTo>
                      <a:pt x="2990" y="3942"/>
                    </a:lnTo>
                    <a:lnTo>
                      <a:pt x="2995" y="3928"/>
                    </a:lnTo>
                    <a:lnTo>
                      <a:pt x="3000" y="3916"/>
                    </a:lnTo>
                    <a:lnTo>
                      <a:pt x="3005" y="3902"/>
                    </a:lnTo>
                    <a:lnTo>
                      <a:pt x="3012" y="3888"/>
                    </a:lnTo>
                    <a:lnTo>
                      <a:pt x="3017" y="3876"/>
                    </a:lnTo>
                    <a:lnTo>
                      <a:pt x="3022" y="3863"/>
                    </a:lnTo>
                    <a:lnTo>
                      <a:pt x="3027" y="3851"/>
                    </a:lnTo>
                    <a:lnTo>
                      <a:pt x="3034" y="3838"/>
                    </a:lnTo>
                    <a:lnTo>
                      <a:pt x="3039" y="3827"/>
                    </a:lnTo>
                    <a:lnTo>
                      <a:pt x="3005" y="3819"/>
                    </a:lnTo>
                    <a:lnTo>
                      <a:pt x="2971" y="3813"/>
                    </a:lnTo>
                    <a:lnTo>
                      <a:pt x="2936" y="3812"/>
                    </a:lnTo>
                    <a:lnTo>
                      <a:pt x="2902" y="3812"/>
                    </a:lnTo>
                    <a:lnTo>
                      <a:pt x="2865" y="3813"/>
                    </a:lnTo>
                    <a:lnTo>
                      <a:pt x="2828" y="3814"/>
                    </a:lnTo>
                    <a:lnTo>
                      <a:pt x="2789" y="3815"/>
                    </a:lnTo>
                    <a:lnTo>
                      <a:pt x="2750" y="3816"/>
                    </a:lnTo>
                    <a:lnTo>
                      <a:pt x="2706" y="3815"/>
                    </a:lnTo>
                    <a:lnTo>
                      <a:pt x="2659" y="3811"/>
                    </a:lnTo>
                    <a:lnTo>
                      <a:pt x="2647" y="3818"/>
                    </a:lnTo>
                    <a:lnTo>
                      <a:pt x="2640" y="3824"/>
                    </a:lnTo>
                    <a:lnTo>
                      <a:pt x="2635" y="3834"/>
                    </a:lnTo>
                    <a:lnTo>
                      <a:pt x="2632" y="3843"/>
                    </a:lnTo>
                    <a:lnTo>
                      <a:pt x="2632" y="3852"/>
                    </a:lnTo>
                    <a:lnTo>
                      <a:pt x="2632" y="3861"/>
                    </a:lnTo>
                    <a:lnTo>
                      <a:pt x="2632" y="3870"/>
                    </a:lnTo>
                    <a:lnTo>
                      <a:pt x="2632" y="3879"/>
                    </a:lnTo>
                    <a:lnTo>
                      <a:pt x="2630" y="3886"/>
                    </a:lnTo>
                    <a:lnTo>
                      <a:pt x="2623" y="3893"/>
                    </a:lnTo>
                    <a:lnTo>
                      <a:pt x="2615" y="3920"/>
                    </a:lnTo>
                    <a:lnTo>
                      <a:pt x="2608" y="3947"/>
                    </a:lnTo>
                    <a:lnTo>
                      <a:pt x="2598" y="3974"/>
                    </a:lnTo>
                    <a:lnTo>
                      <a:pt x="2591" y="4003"/>
                    </a:lnTo>
                    <a:lnTo>
                      <a:pt x="2578" y="4030"/>
                    </a:lnTo>
                    <a:lnTo>
                      <a:pt x="2566" y="4058"/>
                    </a:lnTo>
                    <a:lnTo>
                      <a:pt x="2554" y="4084"/>
                    </a:lnTo>
                    <a:lnTo>
                      <a:pt x="2537" y="4110"/>
                    </a:lnTo>
                    <a:lnTo>
                      <a:pt x="2520" y="4136"/>
                    </a:lnTo>
                    <a:lnTo>
                      <a:pt x="2497" y="4160"/>
                    </a:lnTo>
                    <a:lnTo>
                      <a:pt x="2478" y="4184"/>
                    </a:lnTo>
                    <a:lnTo>
                      <a:pt x="2453" y="4206"/>
                    </a:lnTo>
                    <a:lnTo>
                      <a:pt x="2422" y="4228"/>
                    </a:lnTo>
                    <a:lnTo>
                      <a:pt x="2387" y="4248"/>
                    </a:lnTo>
                    <a:lnTo>
                      <a:pt x="2348" y="4267"/>
                    </a:lnTo>
                    <a:lnTo>
                      <a:pt x="2309" y="4283"/>
                    </a:lnTo>
                    <a:lnTo>
                      <a:pt x="2265" y="4296"/>
                    </a:lnTo>
                    <a:lnTo>
                      <a:pt x="2218" y="4308"/>
                    </a:lnTo>
                    <a:lnTo>
                      <a:pt x="2169" y="4316"/>
                    </a:lnTo>
                    <a:lnTo>
                      <a:pt x="2120" y="4320"/>
                    </a:lnTo>
                    <a:lnTo>
                      <a:pt x="2054" y="4319"/>
                    </a:lnTo>
                    <a:lnTo>
                      <a:pt x="1993" y="4312"/>
                    </a:lnTo>
                    <a:lnTo>
                      <a:pt x="1934" y="4303"/>
                    </a:lnTo>
                    <a:lnTo>
                      <a:pt x="1877" y="4290"/>
                    </a:lnTo>
                    <a:lnTo>
                      <a:pt x="1823" y="4274"/>
                    </a:lnTo>
                    <a:lnTo>
                      <a:pt x="1772" y="4255"/>
                    </a:lnTo>
                    <a:lnTo>
                      <a:pt x="1723" y="4236"/>
                    </a:lnTo>
                    <a:lnTo>
                      <a:pt x="1676" y="4215"/>
                    </a:lnTo>
                    <a:lnTo>
                      <a:pt x="1632" y="4194"/>
                    </a:lnTo>
                    <a:lnTo>
                      <a:pt x="1591" y="4173"/>
                    </a:lnTo>
                    <a:lnTo>
                      <a:pt x="1610" y="4143"/>
                    </a:lnTo>
                    <a:lnTo>
                      <a:pt x="1610" y="4119"/>
                    </a:lnTo>
                    <a:lnTo>
                      <a:pt x="1591" y="4100"/>
                    </a:lnTo>
                    <a:lnTo>
                      <a:pt x="1559" y="4083"/>
                    </a:lnTo>
                    <a:lnTo>
                      <a:pt x="1515" y="4069"/>
                    </a:lnTo>
                    <a:lnTo>
                      <a:pt x="1466" y="4056"/>
                    </a:lnTo>
                    <a:lnTo>
                      <a:pt x="1414" y="4044"/>
                    </a:lnTo>
                    <a:lnTo>
                      <a:pt x="1368" y="4032"/>
                    </a:lnTo>
                    <a:lnTo>
                      <a:pt x="1323" y="4019"/>
                    </a:lnTo>
                    <a:lnTo>
                      <a:pt x="1292" y="4003"/>
                    </a:lnTo>
                    <a:lnTo>
                      <a:pt x="1260" y="3987"/>
                    </a:lnTo>
                    <a:lnTo>
                      <a:pt x="1230" y="3971"/>
                    </a:lnTo>
                    <a:lnTo>
                      <a:pt x="1203" y="3952"/>
                    </a:lnTo>
                    <a:lnTo>
                      <a:pt x="1179" y="3934"/>
                    </a:lnTo>
                    <a:lnTo>
                      <a:pt x="1159" y="3915"/>
                    </a:lnTo>
                    <a:lnTo>
                      <a:pt x="1140" y="3895"/>
                    </a:lnTo>
                    <a:lnTo>
                      <a:pt x="1122" y="3875"/>
                    </a:lnTo>
                    <a:lnTo>
                      <a:pt x="1105" y="3855"/>
                    </a:lnTo>
                    <a:lnTo>
                      <a:pt x="1088" y="3835"/>
                    </a:lnTo>
                    <a:lnTo>
                      <a:pt x="1071" y="3814"/>
                    </a:lnTo>
                    <a:lnTo>
                      <a:pt x="1017" y="3803"/>
                    </a:lnTo>
                    <a:lnTo>
                      <a:pt x="348" y="3803"/>
                    </a:lnTo>
                    <a:lnTo>
                      <a:pt x="355" y="2144"/>
                    </a:lnTo>
                    <a:lnTo>
                      <a:pt x="319" y="2140"/>
                    </a:lnTo>
                    <a:lnTo>
                      <a:pt x="284" y="2133"/>
                    </a:lnTo>
                    <a:lnTo>
                      <a:pt x="250" y="2126"/>
                    </a:lnTo>
                    <a:lnTo>
                      <a:pt x="216" y="2118"/>
                    </a:lnTo>
                    <a:lnTo>
                      <a:pt x="184" y="2109"/>
                    </a:lnTo>
                    <a:lnTo>
                      <a:pt x="154" y="2099"/>
                    </a:lnTo>
                    <a:lnTo>
                      <a:pt x="127" y="2087"/>
                    </a:lnTo>
                    <a:lnTo>
                      <a:pt x="103" y="2074"/>
                    </a:lnTo>
                    <a:lnTo>
                      <a:pt x="81" y="2059"/>
                    </a:lnTo>
                    <a:lnTo>
                      <a:pt x="64" y="2042"/>
                    </a:lnTo>
                    <a:lnTo>
                      <a:pt x="46" y="1999"/>
                    </a:lnTo>
                    <a:lnTo>
                      <a:pt x="32" y="1955"/>
                    </a:lnTo>
                    <a:lnTo>
                      <a:pt x="15" y="1908"/>
                    </a:lnTo>
                    <a:lnTo>
                      <a:pt x="5" y="1861"/>
                    </a:lnTo>
                    <a:lnTo>
                      <a:pt x="0" y="1813"/>
                    </a:lnTo>
                    <a:lnTo>
                      <a:pt x="2" y="1766"/>
                    </a:lnTo>
                    <a:lnTo>
                      <a:pt x="17" y="1720"/>
                    </a:lnTo>
                    <a:lnTo>
                      <a:pt x="42" y="1677"/>
                    </a:lnTo>
                    <a:lnTo>
                      <a:pt x="81" y="1635"/>
                    </a:lnTo>
                    <a:lnTo>
                      <a:pt x="135" y="1596"/>
                    </a:lnTo>
                    <a:lnTo>
                      <a:pt x="348" y="1543"/>
                    </a:lnTo>
                    <a:lnTo>
                      <a:pt x="365" y="1116"/>
                    </a:lnTo>
                    <a:lnTo>
                      <a:pt x="421" y="1116"/>
                    </a:lnTo>
                    <a:lnTo>
                      <a:pt x="485" y="1116"/>
                    </a:lnTo>
                    <a:lnTo>
                      <a:pt x="556" y="1116"/>
                    </a:lnTo>
                    <a:lnTo>
                      <a:pt x="630" y="1116"/>
                    </a:lnTo>
                    <a:lnTo>
                      <a:pt x="701" y="1116"/>
                    </a:lnTo>
                    <a:lnTo>
                      <a:pt x="767" y="1116"/>
                    </a:lnTo>
                    <a:lnTo>
                      <a:pt x="823" y="1116"/>
                    </a:lnTo>
                    <a:lnTo>
                      <a:pt x="870" y="1116"/>
                    </a:lnTo>
                    <a:lnTo>
                      <a:pt x="899" y="1116"/>
                    </a:lnTo>
                    <a:lnTo>
                      <a:pt x="909" y="1116"/>
                    </a:lnTo>
                    <a:lnTo>
                      <a:pt x="1319" y="1111"/>
                    </a:lnTo>
                    <a:lnTo>
                      <a:pt x="1331" y="1100"/>
                    </a:lnTo>
                    <a:lnTo>
                      <a:pt x="1345" y="1086"/>
                    </a:lnTo>
                    <a:lnTo>
                      <a:pt x="1360" y="1074"/>
                    </a:lnTo>
                    <a:lnTo>
                      <a:pt x="1377" y="1060"/>
                    </a:lnTo>
                    <a:lnTo>
                      <a:pt x="1395" y="1046"/>
                    </a:lnTo>
                    <a:lnTo>
                      <a:pt x="1412" y="1035"/>
                    </a:lnTo>
                    <a:lnTo>
                      <a:pt x="1424" y="1024"/>
                    </a:lnTo>
                    <a:lnTo>
                      <a:pt x="1436" y="1016"/>
                    </a:lnTo>
                    <a:lnTo>
                      <a:pt x="1444" y="1011"/>
                    </a:lnTo>
                    <a:lnTo>
                      <a:pt x="1446" y="1008"/>
                    </a:lnTo>
                    <a:lnTo>
                      <a:pt x="1461" y="1003"/>
                    </a:lnTo>
                    <a:lnTo>
                      <a:pt x="1478" y="997"/>
                    </a:lnTo>
                    <a:lnTo>
                      <a:pt x="1497" y="992"/>
                    </a:lnTo>
                    <a:lnTo>
                      <a:pt x="1517" y="988"/>
                    </a:lnTo>
                    <a:lnTo>
                      <a:pt x="1539" y="986"/>
                    </a:lnTo>
                    <a:lnTo>
                      <a:pt x="1564" y="983"/>
                    </a:lnTo>
                    <a:lnTo>
                      <a:pt x="1586" y="983"/>
                    </a:lnTo>
                    <a:lnTo>
                      <a:pt x="1610" y="984"/>
                    </a:lnTo>
                    <a:lnTo>
                      <a:pt x="1632" y="988"/>
                    </a:lnTo>
                    <a:lnTo>
                      <a:pt x="1652" y="992"/>
                    </a:lnTo>
                    <a:lnTo>
                      <a:pt x="1664" y="999"/>
                    </a:lnTo>
                    <a:lnTo>
                      <a:pt x="1676" y="1003"/>
                    </a:lnTo>
                    <a:lnTo>
                      <a:pt x="1694" y="1005"/>
                    </a:lnTo>
                    <a:lnTo>
                      <a:pt x="1713" y="1005"/>
                    </a:lnTo>
                    <a:lnTo>
                      <a:pt x="1733" y="1004"/>
                    </a:lnTo>
                    <a:lnTo>
                      <a:pt x="1752" y="1002"/>
                    </a:lnTo>
                    <a:lnTo>
                      <a:pt x="1774" y="999"/>
                    </a:lnTo>
                    <a:lnTo>
                      <a:pt x="1794" y="997"/>
                    </a:lnTo>
                    <a:lnTo>
                      <a:pt x="1814" y="995"/>
                    </a:lnTo>
                    <a:lnTo>
                      <a:pt x="1828" y="992"/>
                    </a:lnTo>
                    <a:lnTo>
                      <a:pt x="1897" y="991"/>
                    </a:lnTo>
                    <a:lnTo>
                      <a:pt x="1941" y="982"/>
                    </a:lnTo>
                    <a:lnTo>
                      <a:pt x="1973" y="966"/>
                    </a:lnTo>
                    <a:lnTo>
                      <a:pt x="1990" y="944"/>
                    </a:lnTo>
                    <a:lnTo>
                      <a:pt x="2002" y="919"/>
                    </a:lnTo>
                    <a:lnTo>
                      <a:pt x="2010" y="893"/>
                    </a:lnTo>
                    <a:lnTo>
                      <a:pt x="2017" y="866"/>
                    </a:lnTo>
                    <a:lnTo>
                      <a:pt x="2032" y="840"/>
                    </a:lnTo>
                    <a:lnTo>
                      <a:pt x="2056" y="818"/>
                    </a:lnTo>
                    <a:lnTo>
                      <a:pt x="2093" y="799"/>
                    </a:lnTo>
                    <a:lnTo>
                      <a:pt x="2262" y="814"/>
                    </a:lnTo>
                    <a:lnTo>
                      <a:pt x="2267" y="806"/>
                    </a:lnTo>
                    <a:lnTo>
                      <a:pt x="2265" y="797"/>
                    </a:lnTo>
                    <a:lnTo>
                      <a:pt x="2262" y="790"/>
                    </a:lnTo>
                    <a:lnTo>
                      <a:pt x="2260" y="782"/>
                    </a:lnTo>
                    <a:lnTo>
                      <a:pt x="2255" y="775"/>
                    </a:lnTo>
                    <a:lnTo>
                      <a:pt x="2247" y="767"/>
                    </a:lnTo>
                    <a:lnTo>
                      <a:pt x="2243" y="759"/>
                    </a:lnTo>
                    <a:lnTo>
                      <a:pt x="2238" y="751"/>
                    </a:lnTo>
                    <a:lnTo>
                      <a:pt x="2235" y="742"/>
                    </a:lnTo>
                    <a:lnTo>
                      <a:pt x="2233" y="732"/>
                    </a:lnTo>
                    <a:lnTo>
                      <a:pt x="2213" y="730"/>
                    </a:lnTo>
                    <a:lnTo>
                      <a:pt x="2191" y="726"/>
                    </a:lnTo>
                    <a:lnTo>
                      <a:pt x="2172" y="723"/>
                    </a:lnTo>
                    <a:lnTo>
                      <a:pt x="2152" y="717"/>
                    </a:lnTo>
                    <a:lnTo>
                      <a:pt x="2132" y="711"/>
                    </a:lnTo>
                    <a:lnTo>
                      <a:pt x="2113" y="706"/>
                    </a:lnTo>
                    <a:lnTo>
                      <a:pt x="2098" y="698"/>
                    </a:lnTo>
                    <a:lnTo>
                      <a:pt x="2081" y="690"/>
                    </a:lnTo>
                    <a:lnTo>
                      <a:pt x="2069" y="680"/>
                    </a:lnTo>
                    <a:lnTo>
                      <a:pt x="2056" y="670"/>
                    </a:lnTo>
                    <a:lnTo>
                      <a:pt x="2051" y="663"/>
                    </a:lnTo>
                    <a:lnTo>
                      <a:pt x="2049" y="655"/>
                    </a:lnTo>
                    <a:lnTo>
                      <a:pt x="2049" y="647"/>
                    </a:lnTo>
                    <a:lnTo>
                      <a:pt x="2051" y="639"/>
                    </a:lnTo>
                    <a:lnTo>
                      <a:pt x="2054" y="631"/>
                    </a:lnTo>
                    <a:lnTo>
                      <a:pt x="2056" y="624"/>
                    </a:lnTo>
                    <a:lnTo>
                      <a:pt x="2054" y="618"/>
                    </a:lnTo>
                    <a:lnTo>
                      <a:pt x="2044" y="612"/>
                    </a:lnTo>
                    <a:lnTo>
                      <a:pt x="2029" y="608"/>
                    </a:lnTo>
                    <a:lnTo>
                      <a:pt x="2005" y="605"/>
                    </a:lnTo>
                    <a:lnTo>
                      <a:pt x="1997" y="602"/>
                    </a:lnTo>
                    <a:lnTo>
                      <a:pt x="1990" y="597"/>
                    </a:lnTo>
                    <a:lnTo>
                      <a:pt x="1985" y="592"/>
                    </a:lnTo>
                    <a:lnTo>
                      <a:pt x="1980" y="587"/>
                    </a:lnTo>
                    <a:lnTo>
                      <a:pt x="1975" y="581"/>
                    </a:lnTo>
                    <a:lnTo>
                      <a:pt x="1973" y="575"/>
                    </a:lnTo>
                    <a:lnTo>
                      <a:pt x="1968" y="570"/>
                    </a:lnTo>
                    <a:lnTo>
                      <a:pt x="1966" y="565"/>
                    </a:lnTo>
                    <a:lnTo>
                      <a:pt x="1963" y="559"/>
                    </a:lnTo>
                    <a:lnTo>
                      <a:pt x="1961" y="556"/>
                    </a:lnTo>
                    <a:lnTo>
                      <a:pt x="1941" y="554"/>
                    </a:lnTo>
                    <a:lnTo>
                      <a:pt x="1917" y="554"/>
                    </a:lnTo>
                    <a:lnTo>
                      <a:pt x="1895" y="555"/>
                    </a:lnTo>
                    <a:lnTo>
                      <a:pt x="1870" y="557"/>
                    </a:lnTo>
                    <a:lnTo>
                      <a:pt x="1846" y="559"/>
                    </a:lnTo>
                    <a:lnTo>
                      <a:pt x="1821" y="563"/>
                    </a:lnTo>
                    <a:lnTo>
                      <a:pt x="1794" y="565"/>
                    </a:lnTo>
                    <a:lnTo>
                      <a:pt x="1767" y="567"/>
                    </a:lnTo>
                    <a:lnTo>
                      <a:pt x="1743" y="568"/>
                    </a:lnTo>
                    <a:lnTo>
                      <a:pt x="1716" y="567"/>
                    </a:lnTo>
                    <a:lnTo>
                      <a:pt x="1635" y="416"/>
                    </a:lnTo>
                    <a:lnTo>
                      <a:pt x="1689" y="406"/>
                    </a:lnTo>
                    <a:lnTo>
                      <a:pt x="1740" y="396"/>
                    </a:lnTo>
                    <a:lnTo>
                      <a:pt x="1794" y="387"/>
                    </a:lnTo>
                    <a:lnTo>
                      <a:pt x="1850" y="376"/>
                    </a:lnTo>
                    <a:lnTo>
                      <a:pt x="1904" y="368"/>
                    </a:lnTo>
                    <a:lnTo>
                      <a:pt x="1958" y="359"/>
                    </a:lnTo>
                    <a:lnTo>
                      <a:pt x="2015" y="351"/>
                    </a:lnTo>
                    <a:lnTo>
                      <a:pt x="2071" y="343"/>
                    </a:lnTo>
                    <a:lnTo>
                      <a:pt x="2125" y="336"/>
                    </a:lnTo>
                    <a:lnTo>
                      <a:pt x="2181" y="330"/>
                    </a:lnTo>
                    <a:lnTo>
                      <a:pt x="2218" y="314"/>
                    </a:lnTo>
                    <a:lnTo>
                      <a:pt x="2145" y="100"/>
                    </a:lnTo>
                    <a:lnTo>
                      <a:pt x="2262" y="84"/>
                    </a:lnTo>
                    <a:lnTo>
                      <a:pt x="2380" y="69"/>
                    </a:lnTo>
                    <a:lnTo>
                      <a:pt x="2500" y="54"/>
                    </a:lnTo>
                    <a:lnTo>
                      <a:pt x="2620" y="42"/>
                    </a:lnTo>
                    <a:lnTo>
                      <a:pt x="2740" y="30"/>
                    </a:lnTo>
                    <a:lnTo>
                      <a:pt x="2863" y="20"/>
                    </a:lnTo>
                    <a:lnTo>
                      <a:pt x="2985" y="12"/>
                    </a:lnTo>
                    <a:lnTo>
                      <a:pt x="3108" y="6"/>
                    </a:lnTo>
                    <a:lnTo>
                      <a:pt x="3228" y="3"/>
                    </a:lnTo>
                    <a:lnTo>
                      <a:pt x="3348" y="2"/>
                    </a:lnTo>
                    <a:lnTo>
                      <a:pt x="3348" y="2"/>
                    </a:lnTo>
                    <a:lnTo>
                      <a:pt x="3348" y="0"/>
                    </a:lnTo>
                    <a:close/>
                  </a:path>
                </a:pathLst>
              </a:custGeom>
              <a:solidFill>
                <a:srgbClr val="0019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4712" name="Freeform 24"/>
              <p:cNvSpPr>
                <a:spLocks/>
              </p:cNvSpPr>
              <p:nvPr/>
            </p:nvSpPr>
            <p:spPr bwMode="auto">
              <a:xfrm>
                <a:off x="2380" y="83"/>
                <a:ext cx="890" cy="144"/>
              </a:xfrm>
              <a:custGeom>
                <a:avLst/>
                <a:gdLst>
                  <a:gd name="T0" fmla="*/ 890 w 890"/>
                  <a:gd name="T1" fmla="*/ 41 h 144"/>
                  <a:gd name="T2" fmla="*/ 890 w 890"/>
                  <a:gd name="T3" fmla="*/ 58 h 144"/>
                  <a:gd name="T4" fmla="*/ 804 w 890"/>
                  <a:gd name="T5" fmla="*/ 64 h 144"/>
                  <a:gd name="T6" fmla="*/ 716 w 890"/>
                  <a:gd name="T7" fmla="*/ 69 h 144"/>
                  <a:gd name="T8" fmla="*/ 630 w 890"/>
                  <a:gd name="T9" fmla="*/ 76 h 144"/>
                  <a:gd name="T10" fmla="*/ 540 w 890"/>
                  <a:gd name="T11" fmla="*/ 83 h 144"/>
                  <a:gd name="T12" fmla="*/ 451 w 890"/>
                  <a:gd name="T13" fmla="*/ 90 h 144"/>
                  <a:gd name="T14" fmla="*/ 365 w 890"/>
                  <a:gd name="T15" fmla="*/ 98 h 144"/>
                  <a:gd name="T16" fmla="*/ 277 w 890"/>
                  <a:gd name="T17" fmla="*/ 107 h 144"/>
                  <a:gd name="T18" fmla="*/ 191 w 890"/>
                  <a:gd name="T19" fmla="*/ 117 h 144"/>
                  <a:gd name="T20" fmla="*/ 108 w 890"/>
                  <a:gd name="T21" fmla="*/ 130 h 144"/>
                  <a:gd name="T22" fmla="*/ 25 w 890"/>
                  <a:gd name="T23" fmla="*/ 144 h 144"/>
                  <a:gd name="T24" fmla="*/ 0 w 890"/>
                  <a:gd name="T25" fmla="*/ 79 h 144"/>
                  <a:gd name="T26" fmla="*/ 81 w 890"/>
                  <a:gd name="T27" fmla="*/ 64 h 144"/>
                  <a:gd name="T28" fmla="*/ 164 w 890"/>
                  <a:gd name="T29" fmla="*/ 51 h 144"/>
                  <a:gd name="T30" fmla="*/ 248 w 890"/>
                  <a:gd name="T31" fmla="*/ 40 h 144"/>
                  <a:gd name="T32" fmla="*/ 334 w 890"/>
                  <a:gd name="T33" fmla="*/ 31 h 144"/>
                  <a:gd name="T34" fmla="*/ 422 w 890"/>
                  <a:gd name="T35" fmla="*/ 23 h 144"/>
                  <a:gd name="T36" fmla="*/ 510 w 890"/>
                  <a:gd name="T37" fmla="*/ 16 h 144"/>
                  <a:gd name="T38" fmla="*/ 598 w 890"/>
                  <a:gd name="T39" fmla="*/ 10 h 144"/>
                  <a:gd name="T40" fmla="*/ 687 w 890"/>
                  <a:gd name="T41" fmla="*/ 5 h 144"/>
                  <a:gd name="T42" fmla="*/ 775 w 890"/>
                  <a:gd name="T43" fmla="*/ 2 h 144"/>
                  <a:gd name="T44" fmla="*/ 863 w 890"/>
                  <a:gd name="T45" fmla="*/ 0 h 144"/>
                  <a:gd name="T46" fmla="*/ 890 w 890"/>
                  <a:gd name="T47" fmla="*/ 41 h 144"/>
                  <a:gd name="T48" fmla="*/ 890 w 890"/>
                  <a:gd name="T49" fmla="*/ 41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90" h="144">
                    <a:moveTo>
                      <a:pt x="890" y="41"/>
                    </a:moveTo>
                    <a:lnTo>
                      <a:pt x="890" y="58"/>
                    </a:lnTo>
                    <a:lnTo>
                      <a:pt x="804" y="64"/>
                    </a:lnTo>
                    <a:lnTo>
                      <a:pt x="716" y="69"/>
                    </a:lnTo>
                    <a:lnTo>
                      <a:pt x="630" y="76"/>
                    </a:lnTo>
                    <a:lnTo>
                      <a:pt x="540" y="83"/>
                    </a:lnTo>
                    <a:lnTo>
                      <a:pt x="451" y="90"/>
                    </a:lnTo>
                    <a:lnTo>
                      <a:pt x="365" y="98"/>
                    </a:lnTo>
                    <a:lnTo>
                      <a:pt x="277" y="107"/>
                    </a:lnTo>
                    <a:lnTo>
                      <a:pt x="191" y="117"/>
                    </a:lnTo>
                    <a:lnTo>
                      <a:pt x="108" y="130"/>
                    </a:lnTo>
                    <a:lnTo>
                      <a:pt x="25" y="144"/>
                    </a:lnTo>
                    <a:lnTo>
                      <a:pt x="0" y="79"/>
                    </a:lnTo>
                    <a:lnTo>
                      <a:pt x="81" y="64"/>
                    </a:lnTo>
                    <a:lnTo>
                      <a:pt x="164" y="51"/>
                    </a:lnTo>
                    <a:lnTo>
                      <a:pt x="248" y="40"/>
                    </a:lnTo>
                    <a:lnTo>
                      <a:pt x="334" y="31"/>
                    </a:lnTo>
                    <a:lnTo>
                      <a:pt x="422" y="23"/>
                    </a:lnTo>
                    <a:lnTo>
                      <a:pt x="510" y="16"/>
                    </a:lnTo>
                    <a:lnTo>
                      <a:pt x="598" y="10"/>
                    </a:lnTo>
                    <a:lnTo>
                      <a:pt x="687" y="5"/>
                    </a:lnTo>
                    <a:lnTo>
                      <a:pt x="775" y="2"/>
                    </a:lnTo>
                    <a:lnTo>
                      <a:pt x="863" y="0"/>
                    </a:lnTo>
                    <a:lnTo>
                      <a:pt x="890" y="41"/>
                    </a:lnTo>
                    <a:lnTo>
                      <a:pt x="890" y="41"/>
                    </a:lnTo>
                    <a:close/>
                  </a:path>
                </a:pathLst>
              </a:custGeom>
              <a:solidFill>
                <a:srgbClr val="FFB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4713" name="Freeform 25"/>
              <p:cNvSpPr>
                <a:spLocks/>
              </p:cNvSpPr>
              <p:nvPr/>
            </p:nvSpPr>
            <p:spPr bwMode="auto">
              <a:xfrm>
                <a:off x="2412" y="162"/>
                <a:ext cx="875" cy="114"/>
              </a:xfrm>
              <a:custGeom>
                <a:avLst/>
                <a:gdLst>
                  <a:gd name="T0" fmla="*/ 875 w 875"/>
                  <a:gd name="T1" fmla="*/ 20 h 114"/>
                  <a:gd name="T2" fmla="*/ 858 w 875"/>
                  <a:gd name="T3" fmla="*/ 24 h 114"/>
                  <a:gd name="T4" fmla="*/ 838 w 875"/>
                  <a:gd name="T5" fmla="*/ 26 h 114"/>
                  <a:gd name="T6" fmla="*/ 816 w 875"/>
                  <a:gd name="T7" fmla="*/ 28 h 114"/>
                  <a:gd name="T8" fmla="*/ 794 w 875"/>
                  <a:gd name="T9" fmla="*/ 29 h 114"/>
                  <a:gd name="T10" fmla="*/ 770 w 875"/>
                  <a:gd name="T11" fmla="*/ 30 h 114"/>
                  <a:gd name="T12" fmla="*/ 745 w 875"/>
                  <a:gd name="T13" fmla="*/ 32 h 114"/>
                  <a:gd name="T14" fmla="*/ 723 w 875"/>
                  <a:gd name="T15" fmla="*/ 33 h 114"/>
                  <a:gd name="T16" fmla="*/ 699 w 875"/>
                  <a:gd name="T17" fmla="*/ 35 h 114"/>
                  <a:gd name="T18" fmla="*/ 677 w 875"/>
                  <a:gd name="T19" fmla="*/ 37 h 114"/>
                  <a:gd name="T20" fmla="*/ 655 w 875"/>
                  <a:gd name="T21" fmla="*/ 41 h 114"/>
                  <a:gd name="T22" fmla="*/ 588 w 875"/>
                  <a:gd name="T23" fmla="*/ 46 h 114"/>
                  <a:gd name="T24" fmla="*/ 522 w 875"/>
                  <a:gd name="T25" fmla="*/ 52 h 114"/>
                  <a:gd name="T26" fmla="*/ 456 w 875"/>
                  <a:gd name="T27" fmla="*/ 58 h 114"/>
                  <a:gd name="T28" fmla="*/ 392 w 875"/>
                  <a:gd name="T29" fmla="*/ 65 h 114"/>
                  <a:gd name="T30" fmla="*/ 329 w 875"/>
                  <a:gd name="T31" fmla="*/ 72 h 114"/>
                  <a:gd name="T32" fmla="*/ 265 w 875"/>
                  <a:gd name="T33" fmla="*/ 78 h 114"/>
                  <a:gd name="T34" fmla="*/ 204 w 875"/>
                  <a:gd name="T35" fmla="*/ 86 h 114"/>
                  <a:gd name="T36" fmla="*/ 142 w 875"/>
                  <a:gd name="T37" fmla="*/ 96 h 114"/>
                  <a:gd name="T38" fmla="*/ 81 w 875"/>
                  <a:gd name="T39" fmla="*/ 105 h 114"/>
                  <a:gd name="T40" fmla="*/ 20 w 875"/>
                  <a:gd name="T41" fmla="*/ 114 h 114"/>
                  <a:gd name="T42" fmla="*/ 0 w 875"/>
                  <a:gd name="T43" fmla="*/ 85 h 114"/>
                  <a:gd name="T44" fmla="*/ 79 w 875"/>
                  <a:gd name="T45" fmla="*/ 69 h 114"/>
                  <a:gd name="T46" fmla="*/ 162 w 875"/>
                  <a:gd name="T47" fmla="*/ 56 h 114"/>
                  <a:gd name="T48" fmla="*/ 245 w 875"/>
                  <a:gd name="T49" fmla="*/ 44 h 114"/>
                  <a:gd name="T50" fmla="*/ 333 w 875"/>
                  <a:gd name="T51" fmla="*/ 34 h 114"/>
                  <a:gd name="T52" fmla="*/ 422 w 875"/>
                  <a:gd name="T53" fmla="*/ 25 h 114"/>
                  <a:gd name="T54" fmla="*/ 512 w 875"/>
                  <a:gd name="T55" fmla="*/ 18 h 114"/>
                  <a:gd name="T56" fmla="*/ 603 w 875"/>
                  <a:gd name="T57" fmla="*/ 11 h 114"/>
                  <a:gd name="T58" fmla="*/ 694 w 875"/>
                  <a:gd name="T59" fmla="*/ 6 h 114"/>
                  <a:gd name="T60" fmla="*/ 782 w 875"/>
                  <a:gd name="T61" fmla="*/ 3 h 114"/>
                  <a:gd name="T62" fmla="*/ 868 w 875"/>
                  <a:gd name="T63" fmla="*/ 0 h 114"/>
                  <a:gd name="T64" fmla="*/ 875 w 875"/>
                  <a:gd name="T65" fmla="*/ 20 h 114"/>
                  <a:gd name="T66" fmla="*/ 875 w 875"/>
                  <a:gd name="T67" fmla="*/ 20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875" h="114">
                    <a:moveTo>
                      <a:pt x="875" y="20"/>
                    </a:moveTo>
                    <a:lnTo>
                      <a:pt x="858" y="24"/>
                    </a:lnTo>
                    <a:lnTo>
                      <a:pt x="838" y="26"/>
                    </a:lnTo>
                    <a:lnTo>
                      <a:pt x="816" y="28"/>
                    </a:lnTo>
                    <a:lnTo>
                      <a:pt x="794" y="29"/>
                    </a:lnTo>
                    <a:lnTo>
                      <a:pt x="770" y="30"/>
                    </a:lnTo>
                    <a:lnTo>
                      <a:pt x="745" y="32"/>
                    </a:lnTo>
                    <a:lnTo>
                      <a:pt x="723" y="33"/>
                    </a:lnTo>
                    <a:lnTo>
                      <a:pt x="699" y="35"/>
                    </a:lnTo>
                    <a:lnTo>
                      <a:pt x="677" y="37"/>
                    </a:lnTo>
                    <a:lnTo>
                      <a:pt x="655" y="41"/>
                    </a:lnTo>
                    <a:lnTo>
                      <a:pt x="588" y="46"/>
                    </a:lnTo>
                    <a:lnTo>
                      <a:pt x="522" y="52"/>
                    </a:lnTo>
                    <a:lnTo>
                      <a:pt x="456" y="58"/>
                    </a:lnTo>
                    <a:lnTo>
                      <a:pt x="392" y="65"/>
                    </a:lnTo>
                    <a:lnTo>
                      <a:pt x="329" y="72"/>
                    </a:lnTo>
                    <a:lnTo>
                      <a:pt x="265" y="78"/>
                    </a:lnTo>
                    <a:lnTo>
                      <a:pt x="204" y="86"/>
                    </a:lnTo>
                    <a:lnTo>
                      <a:pt x="142" y="96"/>
                    </a:lnTo>
                    <a:lnTo>
                      <a:pt x="81" y="105"/>
                    </a:lnTo>
                    <a:lnTo>
                      <a:pt x="20" y="114"/>
                    </a:lnTo>
                    <a:lnTo>
                      <a:pt x="0" y="85"/>
                    </a:lnTo>
                    <a:lnTo>
                      <a:pt x="79" y="69"/>
                    </a:lnTo>
                    <a:lnTo>
                      <a:pt x="162" y="56"/>
                    </a:lnTo>
                    <a:lnTo>
                      <a:pt x="245" y="44"/>
                    </a:lnTo>
                    <a:lnTo>
                      <a:pt x="333" y="34"/>
                    </a:lnTo>
                    <a:lnTo>
                      <a:pt x="422" y="25"/>
                    </a:lnTo>
                    <a:lnTo>
                      <a:pt x="512" y="18"/>
                    </a:lnTo>
                    <a:lnTo>
                      <a:pt x="603" y="11"/>
                    </a:lnTo>
                    <a:lnTo>
                      <a:pt x="694" y="6"/>
                    </a:lnTo>
                    <a:lnTo>
                      <a:pt x="782" y="3"/>
                    </a:lnTo>
                    <a:lnTo>
                      <a:pt x="868" y="0"/>
                    </a:lnTo>
                    <a:lnTo>
                      <a:pt x="875" y="20"/>
                    </a:lnTo>
                    <a:lnTo>
                      <a:pt x="875" y="20"/>
                    </a:lnTo>
                    <a:close/>
                  </a:path>
                </a:pathLst>
              </a:custGeom>
              <a:solidFill>
                <a:srgbClr val="FF00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4714" name="Freeform 26"/>
              <p:cNvSpPr>
                <a:spLocks/>
              </p:cNvSpPr>
              <p:nvPr/>
            </p:nvSpPr>
            <p:spPr bwMode="auto">
              <a:xfrm>
                <a:off x="2442" y="238"/>
                <a:ext cx="865" cy="124"/>
              </a:xfrm>
              <a:custGeom>
                <a:avLst/>
                <a:gdLst>
                  <a:gd name="T0" fmla="*/ 865 w 865"/>
                  <a:gd name="T1" fmla="*/ 30 h 124"/>
                  <a:gd name="T2" fmla="*/ 774 w 865"/>
                  <a:gd name="T3" fmla="*/ 40 h 124"/>
                  <a:gd name="T4" fmla="*/ 686 w 865"/>
                  <a:gd name="T5" fmla="*/ 49 h 124"/>
                  <a:gd name="T6" fmla="*/ 603 w 865"/>
                  <a:gd name="T7" fmla="*/ 60 h 124"/>
                  <a:gd name="T8" fmla="*/ 519 w 865"/>
                  <a:gd name="T9" fmla="*/ 70 h 124"/>
                  <a:gd name="T10" fmla="*/ 438 w 865"/>
                  <a:gd name="T11" fmla="*/ 79 h 124"/>
                  <a:gd name="T12" fmla="*/ 355 w 865"/>
                  <a:gd name="T13" fmla="*/ 89 h 124"/>
                  <a:gd name="T14" fmla="*/ 272 w 865"/>
                  <a:gd name="T15" fmla="*/ 98 h 124"/>
                  <a:gd name="T16" fmla="*/ 188 w 865"/>
                  <a:gd name="T17" fmla="*/ 108 h 124"/>
                  <a:gd name="T18" fmla="*/ 100 w 865"/>
                  <a:gd name="T19" fmla="*/ 116 h 124"/>
                  <a:gd name="T20" fmla="*/ 7 w 865"/>
                  <a:gd name="T21" fmla="*/ 124 h 124"/>
                  <a:gd name="T22" fmla="*/ 0 w 865"/>
                  <a:gd name="T23" fmla="*/ 92 h 124"/>
                  <a:gd name="T24" fmla="*/ 83 w 865"/>
                  <a:gd name="T25" fmla="*/ 78 h 124"/>
                  <a:gd name="T26" fmla="*/ 166 w 865"/>
                  <a:gd name="T27" fmla="*/ 66 h 124"/>
                  <a:gd name="T28" fmla="*/ 250 w 865"/>
                  <a:gd name="T29" fmla="*/ 56 h 124"/>
                  <a:gd name="T30" fmla="*/ 333 w 865"/>
                  <a:gd name="T31" fmla="*/ 47 h 124"/>
                  <a:gd name="T32" fmla="*/ 416 w 865"/>
                  <a:gd name="T33" fmla="*/ 39 h 124"/>
                  <a:gd name="T34" fmla="*/ 502 w 865"/>
                  <a:gd name="T35" fmla="*/ 31 h 124"/>
                  <a:gd name="T36" fmla="*/ 585 w 865"/>
                  <a:gd name="T37" fmla="*/ 24 h 124"/>
                  <a:gd name="T38" fmla="*/ 671 w 865"/>
                  <a:gd name="T39" fmla="*/ 16 h 124"/>
                  <a:gd name="T40" fmla="*/ 759 w 865"/>
                  <a:gd name="T41" fmla="*/ 8 h 124"/>
                  <a:gd name="T42" fmla="*/ 845 w 865"/>
                  <a:gd name="T43" fmla="*/ 0 h 124"/>
                  <a:gd name="T44" fmla="*/ 850 w 865"/>
                  <a:gd name="T45" fmla="*/ 4 h 124"/>
                  <a:gd name="T46" fmla="*/ 853 w 865"/>
                  <a:gd name="T47" fmla="*/ 6 h 124"/>
                  <a:gd name="T48" fmla="*/ 855 w 865"/>
                  <a:gd name="T49" fmla="*/ 9 h 124"/>
                  <a:gd name="T50" fmla="*/ 857 w 865"/>
                  <a:gd name="T51" fmla="*/ 12 h 124"/>
                  <a:gd name="T52" fmla="*/ 857 w 865"/>
                  <a:gd name="T53" fmla="*/ 15 h 124"/>
                  <a:gd name="T54" fmla="*/ 860 w 865"/>
                  <a:gd name="T55" fmla="*/ 17 h 124"/>
                  <a:gd name="T56" fmla="*/ 860 w 865"/>
                  <a:gd name="T57" fmla="*/ 21 h 124"/>
                  <a:gd name="T58" fmla="*/ 862 w 865"/>
                  <a:gd name="T59" fmla="*/ 24 h 124"/>
                  <a:gd name="T60" fmla="*/ 862 w 865"/>
                  <a:gd name="T61" fmla="*/ 26 h 124"/>
                  <a:gd name="T62" fmla="*/ 865 w 865"/>
                  <a:gd name="T63" fmla="*/ 30 h 124"/>
                  <a:gd name="T64" fmla="*/ 865 w 865"/>
                  <a:gd name="T65" fmla="*/ 30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65" h="124">
                    <a:moveTo>
                      <a:pt x="865" y="30"/>
                    </a:moveTo>
                    <a:lnTo>
                      <a:pt x="774" y="40"/>
                    </a:lnTo>
                    <a:lnTo>
                      <a:pt x="686" y="49"/>
                    </a:lnTo>
                    <a:lnTo>
                      <a:pt x="603" y="60"/>
                    </a:lnTo>
                    <a:lnTo>
                      <a:pt x="519" y="70"/>
                    </a:lnTo>
                    <a:lnTo>
                      <a:pt x="438" y="79"/>
                    </a:lnTo>
                    <a:lnTo>
                      <a:pt x="355" y="89"/>
                    </a:lnTo>
                    <a:lnTo>
                      <a:pt x="272" y="98"/>
                    </a:lnTo>
                    <a:lnTo>
                      <a:pt x="188" y="108"/>
                    </a:lnTo>
                    <a:lnTo>
                      <a:pt x="100" y="116"/>
                    </a:lnTo>
                    <a:lnTo>
                      <a:pt x="7" y="124"/>
                    </a:lnTo>
                    <a:lnTo>
                      <a:pt x="0" y="92"/>
                    </a:lnTo>
                    <a:lnTo>
                      <a:pt x="83" y="78"/>
                    </a:lnTo>
                    <a:lnTo>
                      <a:pt x="166" y="66"/>
                    </a:lnTo>
                    <a:lnTo>
                      <a:pt x="250" y="56"/>
                    </a:lnTo>
                    <a:lnTo>
                      <a:pt x="333" y="47"/>
                    </a:lnTo>
                    <a:lnTo>
                      <a:pt x="416" y="39"/>
                    </a:lnTo>
                    <a:lnTo>
                      <a:pt x="502" y="31"/>
                    </a:lnTo>
                    <a:lnTo>
                      <a:pt x="585" y="24"/>
                    </a:lnTo>
                    <a:lnTo>
                      <a:pt x="671" y="16"/>
                    </a:lnTo>
                    <a:lnTo>
                      <a:pt x="759" y="8"/>
                    </a:lnTo>
                    <a:lnTo>
                      <a:pt x="845" y="0"/>
                    </a:lnTo>
                    <a:lnTo>
                      <a:pt x="850" y="4"/>
                    </a:lnTo>
                    <a:lnTo>
                      <a:pt x="853" y="6"/>
                    </a:lnTo>
                    <a:lnTo>
                      <a:pt x="855" y="9"/>
                    </a:lnTo>
                    <a:lnTo>
                      <a:pt x="857" y="12"/>
                    </a:lnTo>
                    <a:lnTo>
                      <a:pt x="857" y="15"/>
                    </a:lnTo>
                    <a:lnTo>
                      <a:pt x="860" y="17"/>
                    </a:lnTo>
                    <a:lnTo>
                      <a:pt x="860" y="21"/>
                    </a:lnTo>
                    <a:lnTo>
                      <a:pt x="862" y="24"/>
                    </a:lnTo>
                    <a:lnTo>
                      <a:pt x="862" y="26"/>
                    </a:lnTo>
                    <a:lnTo>
                      <a:pt x="865" y="30"/>
                    </a:lnTo>
                    <a:lnTo>
                      <a:pt x="865" y="30"/>
                    </a:lnTo>
                    <a:close/>
                  </a:path>
                </a:pathLst>
              </a:custGeom>
              <a:solidFill>
                <a:srgbClr val="FF00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4715" name="Freeform 27"/>
              <p:cNvSpPr>
                <a:spLocks/>
              </p:cNvSpPr>
              <p:nvPr/>
            </p:nvSpPr>
            <p:spPr bwMode="auto">
              <a:xfrm>
                <a:off x="1900" y="245"/>
                <a:ext cx="2005" cy="246"/>
              </a:xfrm>
              <a:custGeom>
                <a:avLst/>
                <a:gdLst>
                  <a:gd name="T0" fmla="*/ 2005 w 2005"/>
                  <a:gd name="T1" fmla="*/ 23 h 246"/>
                  <a:gd name="T2" fmla="*/ 2005 w 2005"/>
                  <a:gd name="T3" fmla="*/ 34 h 246"/>
                  <a:gd name="T4" fmla="*/ 1809 w 2005"/>
                  <a:gd name="T5" fmla="*/ 56 h 246"/>
                  <a:gd name="T6" fmla="*/ 1610 w 2005"/>
                  <a:gd name="T7" fmla="*/ 77 h 246"/>
                  <a:gd name="T8" fmla="*/ 1412 w 2005"/>
                  <a:gd name="T9" fmla="*/ 98 h 246"/>
                  <a:gd name="T10" fmla="*/ 1216 w 2005"/>
                  <a:gd name="T11" fmla="*/ 119 h 246"/>
                  <a:gd name="T12" fmla="*/ 1017 w 2005"/>
                  <a:gd name="T13" fmla="*/ 141 h 246"/>
                  <a:gd name="T14" fmla="*/ 819 w 2005"/>
                  <a:gd name="T15" fmla="*/ 161 h 246"/>
                  <a:gd name="T16" fmla="*/ 620 w 2005"/>
                  <a:gd name="T17" fmla="*/ 183 h 246"/>
                  <a:gd name="T18" fmla="*/ 421 w 2005"/>
                  <a:gd name="T19" fmla="*/ 203 h 246"/>
                  <a:gd name="T20" fmla="*/ 220 w 2005"/>
                  <a:gd name="T21" fmla="*/ 224 h 246"/>
                  <a:gd name="T22" fmla="*/ 19 w 2005"/>
                  <a:gd name="T23" fmla="*/ 246 h 246"/>
                  <a:gd name="T24" fmla="*/ 17 w 2005"/>
                  <a:gd name="T25" fmla="*/ 242 h 246"/>
                  <a:gd name="T26" fmla="*/ 15 w 2005"/>
                  <a:gd name="T27" fmla="*/ 239 h 246"/>
                  <a:gd name="T28" fmla="*/ 12 w 2005"/>
                  <a:gd name="T29" fmla="*/ 235 h 246"/>
                  <a:gd name="T30" fmla="*/ 10 w 2005"/>
                  <a:gd name="T31" fmla="*/ 232 h 246"/>
                  <a:gd name="T32" fmla="*/ 5 w 2005"/>
                  <a:gd name="T33" fmla="*/ 229 h 246"/>
                  <a:gd name="T34" fmla="*/ 2 w 2005"/>
                  <a:gd name="T35" fmla="*/ 224 h 246"/>
                  <a:gd name="T36" fmla="*/ 2 w 2005"/>
                  <a:gd name="T37" fmla="*/ 221 h 246"/>
                  <a:gd name="T38" fmla="*/ 0 w 2005"/>
                  <a:gd name="T39" fmla="*/ 217 h 246"/>
                  <a:gd name="T40" fmla="*/ 0 w 2005"/>
                  <a:gd name="T41" fmla="*/ 213 h 246"/>
                  <a:gd name="T42" fmla="*/ 2 w 2005"/>
                  <a:gd name="T43" fmla="*/ 208 h 246"/>
                  <a:gd name="T44" fmla="*/ 159 w 2005"/>
                  <a:gd name="T45" fmla="*/ 183 h 246"/>
                  <a:gd name="T46" fmla="*/ 319 w 2005"/>
                  <a:gd name="T47" fmla="*/ 161 h 246"/>
                  <a:gd name="T48" fmla="*/ 480 w 2005"/>
                  <a:gd name="T49" fmla="*/ 141 h 246"/>
                  <a:gd name="T50" fmla="*/ 642 w 2005"/>
                  <a:gd name="T51" fmla="*/ 121 h 246"/>
                  <a:gd name="T52" fmla="*/ 806 w 2005"/>
                  <a:gd name="T53" fmla="*/ 104 h 246"/>
                  <a:gd name="T54" fmla="*/ 970 w 2005"/>
                  <a:gd name="T55" fmla="*/ 87 h 246"/>
                  <a:gd name="T56" fmla="*/ 1135 w 2005"/>
                  <a:gd name="T57" fmla="*/ 71 h 246"/>
                  <a:gd name="T58" fmla="*/ 1301 w 2005"/>
                  <a:gd name="T59" fmla="*/ 54 h 246"/>
                  <a:gd name="T60" fmla="*/ 1468 w 2005"/>
                  <a:gd name="T61" fmla="*/ 38 h 246"/>
                  <a:gd name="T62" fmla="*/ 1635 w 2005"/>
                  <a:gd name="T63" fmla="*/ 19 h 246"/>
                  <a:gd name="T64" fmla="*/ 1667 w 2005"/>
                  <a:gd name="T65" fmla="*/ 17 h 246"/>
                  <a:gd name="T66" fmla="*/ 1698 w 2005"/>
                  <a:gd name="T67" fmla="*/ 15 h 246"/>
                  <a:gd name="T68" fmla="*/ 1735 w 2005"/>
                  <a:gd name="T69" fmla="*/ 11 h 246"/>
                  <a:gd name="T70" fmla="*/ 1772 w 2005"/>
                  <a:gd name="T71" fmla="*/ 9 h 246"/>
                  <a:gd name="T72" fmla="*/ 1811 w 2005"/>
                  <a:gd name="T73" fmla="*/ 6 h 246"/>
                  <a:gd name="T74" fmla="*/ 1850 w 2005"/>
                  <a:gd name="T75" fmla="*/ 3 h 246"/>
                  <a:gd name="T76" fmla="*/ 1887 w 2005"/>
                  <a:gd name="T77" fmla="*/ 1 h 246"/>
                  <a:gd name="T78" fmla="*/ 1926 w 2005"/>
                  <a:gd name="T79" fmla="*/ 0 h 246"/>
                  <a:gd name="T80" fmla="*/ 1963 w 2005"/>
                  <a:gd name="T81" fmla="*/ 0 h 246"/>
                  <a:gd name="T82" fmla="*/ 1997 w 2005"/>
                  <a:gd name="T83" fmla="*/ 2 h 246"/>
                  <a:gd name="T84" fmla="*/ 2005 w 2005"/>
                  <a:gd name="T85" fmla="*/ 23 h 246"/>
                  <a:gd name="T86" fmla="*/ 2005 w 2005"/>
                  <a:gd name="T87" fmla="*/ 23 h 2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005" h="246">
                    <a:moveTo>
                      <a:pt x="2005" y="23"/>
                    </a:moveTo>
                    <a:lnTo>
                      <a:pt x="2005" y="34"/>
                    </a:lnTo>
                    <a:lnTo>
                      <a:pt x="1809" y="56"/>
                    </a:lnTo>
                    <a:lnTo>
                      <a:pt x="1610" y="77"/>
                    </a:lnTo>
                    <a:lnTo>
                      <a:pt x="1412" y="98"/>
                    </a:lnTo>
                    <a:lnTo>
                      <a:pt x="1216" y="119"/>
                    </a:lnTo>
                    <a:lnTo>
                      <a:pt x="1017" y="141"/>
                    </a:lnTo>
                    <a:lnTo>
                      <a:pt x="819" y="161"/>
                    </a:lnTo>
                    <a:lnTo>
                      <a:pt x="620" y="183"/>
                    </a:lnTo>
                    <a:lnTo>
                      <a:pt x="421" y="203"/>
                    </a:lnTo>
                    <a:lnTo>
                      <a:pt x="220" y="224"/>
                    </a:lnTo>
                    <a:lnTo>
                      <a:pt x="19" y="246"/>
                    </a:lnTo>
                    <a:lnTo>
                      <a:pt x="17" y="242"/>
                    </a:lnTo>
                    <a:lnTo>
                      <a:pt x="15" y="239"/>
                    </a:lnTo>
                    <a:lnTo>
                      <a:pt x="12" y="235"/>
                    </a:lnTo>
                    <a:lnTo>
                      <a:pt x="10" y="232"/>
                    </a:lnTo>
                    <a:lnTo>
                      <a:pt x="5" y="229"/>
                    </a:lnTo>
                    <a:lnTo>
                      <a:pt x="2" y="224"/>
                    </a:lnTo>
                    <a:lnTo>
                      <a:pt x="2" y="221"/>
                    </a:lnTo>
                    <a:lnTo>
                      <a:pt x="0" y="217"/>
                    </a:lnTo>
                    <a:lnTo>
                      <a:pt x="0" y="213"/>
                    </a:lnTo>
                    <a:lnTo>
                      <a:pt x="2" y="208"/>
                    </a:lnTo>
                    <a:lnTo>
                      <a:pt x="159" y="183"/>
                    </a:lnTo>
                    <a:lnTo>
                      <a:pt x="319" y="161"/>
                    </a:lnTo>
                    <a:lnTo>
                      <a:pt x="480" y="141"/>
                    </a:lnTo>
                    <a:lnTo>
                      <a:pt x="642" y="121"/>
                    </a:lnTo>
                    <a:lnTo>
                      <a:pt x="806" y="104"/>
                    </a:lnTo>
                    <a:lnTo>
                      <a:pt x="970" y="87"/>
                    </a:lnTo>
                    <a:lnTo>
                      <a:pt x="1135" y="71"/>
                    </a:lnTo>
                    <a:lnTo>
                      <a:pt x="1301" y="54"/>
                    </a:lnTo>
                    <a:lnTo>
                      <a:pt x="1468" y="38"/>
                    </a:lnTo>
                    <a:lnTo>
                      <a:pt x="1635" y="19"/>
                    </a:lnTo>
                    <a:lnTo>
                      <a:pt x="1667" y="17"/>
                    </a:lnTo>
                    <a:lnTo>
                      <a:pt x="1698" y="15"/>
                    </a:lnTo>
                    <a:lnTo>
                      <a:pt x="1735" y="11"/>
                    </a:lnTo>
                    <a:lnTo>
                      <a:pt x="1772" y="9"/>
                    </a:lnTo>
                    <a:lnTo>
                      <a:pt x="1811" y="6"/>
                    </a:lnTo>
                    <a:lnTo>
                      <a:pt x="1850" y="3"/>
                    </a:lnTo>
                    <a:lnTo>
                      <a:pt x="1887" y="1"/>
                    </a:lnTo>
                    <a:lnTo>
                      <a:pt x="1926" y="0"/>
                    </a:lnTo>
                    <a:lnTo>
                      <a:pt x="1963" y="0"/>
                    </a:lnTo>
                    <a:lnTo>
                      <a:pt x="1997" y="2"/>
                    </a:lnTo>
                    <a:lnTo>
                      <a:pt x="2005" y="23"/>
                    </a:lnTo>
                    <a:lnTo>
                      <a:pt x="2005" y="23"/>
                    </a:lnTo>
                    <a:close/>
                  </a:path>
                </a:pathLst>
              </a:custGeom>
              <a:solidFill>
                <a:srgbClr val="FFB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4716" name="Freeform 28"/>
              <p:cNvSpPr>
                <a:spLocks/>
              </p:cNvSpPr>
              <p:nvPr/>
            </p:nvSpPr>
            <p:spPr bwMode="auto">
              <a:xfrm>
                <a:off x="3358" y="349"/>
                <a:ext cx="331" cy="232"/>
              </a:xfrm>
              <a:custGeom>
                <a:avLst/>
                <a:gdLst>
                  <a:gd name="T0" fmla="*/ 204 w 331"/>
                  <a:gd name="T1" fmla="*/ 18 h 232"/>
                  <a:gd name="T2" fmla="*/ 221 w 331"/>
                  <a:gd name="T3" fmla="*/ 30 h 232"/>
                  <a:gd name="T4" fmla="*/ 228 w 331"/>
                  <a:gd name="T5" fmla="*/ 41 h 232"/>
                  <a:gd name="T6" fmla="*/ 231 w 331"/>
                  <a:gd name="T7" fmla="*/ 54 h 232"/>
                  <a:gd name="T8" fmla="*/ 221 w 331"/>
                  <a:gd name="T9" fmla="*/ 66 h 232"/>
                  <a:gd name="T10" fmla="*/ 206 w 331"/>
                  <a:gd name="T11" fmla="*/ 73 h 232"/>
                  <a:gd name="T12" fmla="*/ 191 w 331"/>
                  <a:gd name="T13" fmla="*/ 78 h 232"/>
                  <a:gd name="T14" fmla="*/ 177 w 331"/>
                  <a:gd name="T15" fmla="*/ 81 h 232"/>
                  <a:gd name="T16" fmla="*/ 164 w 331"/>
                  <a:gd name="T17" fmla="*/ 86 h 232"/>
                  <a:gd name="T18" fmla="*/ 155 w 331"/>
                  <a:gd name="T19" fmla="*/ 91 h 232"/>
                  <a:gd name="T20" fmla="*/ 167 w 331"/>
                  <a:gd name="T21" fmla="*/ 97 h 232"/>
                  <a:gd name="T22" fmla="*/ 206 w 331"/>
                  <a:gd name="T23" fmla="*/ 96 h 232"/>
                  <a:gd name="T24" fmla="*/ 250 w 331"/>
                  <a:gd name="T25" fmla="*/ 95 h 232"/>
                  <a:gd name="T26" fmla="*/ 289 w 331"/>
                  <a:gd name="T27" fmla="*/ 98 h 232"/>
                  <a:gd name="T28" fmla="*/ 319 w 331"/>
                  <a:gd name="T29" fmla="*/ 112 h 232"/>
                  <a:gd name="T30" fmla="*/ 331 w 331"/>
                  <a:gd name="T31" fmla="*/ 136 h 232"/>
                  <a:gd name="T32" fmla="*/ 329 w 331"/>
                  <a:gd name="T33" fmla="*/ 155 h 232"/>
                  <a:gd name="T34" fmla="*/ 319 w 331"/>
                  <a:gd name="T35" fmla="*/ 175 h 232"/>
                  <a:gd name="T36" fmla="*/ 302 w 331"/>
                  <a:gd name="T37" fmla="*/ 192 h 232"/>
                  <a:gd name="T38" fmla="*/ 280 w 331"/>
                  <a:gd name="T39" fmla="*/ 208 h 232"/>
                  <a:gd name="T40" fmla="*/ 255 w 331"/>
                  <a:gd name="T41" fmla="*/ 218 h 232"/>
                  <a:gd name="T42" fmla="*/ 238 w 331"/>
                  <a:gd name="T43" fmla="*/ 223 h 232"/>
                  <a:gd name="T44" fmla="*/ 218 w 331"/>
                  <a:gd name="T45" fmla="*/ 226 h 232"/>
                  <a:gd name="T46" fmla="*/ 199 w 331"/>
                  <a:gd name="T47" fmla="*/ 229 h 232"/>
                  <a:gd name="T48" fmla="*/ 179 w 331"/>
                  <a:gd name="T49" fmla="*/ 231 h 232"/>
                  <a:gd name="T50" fmla="*/ 167 w 331"/>
                  <a:gd name="T51" fmla="*/ 207 h 232"/>
                  <a:gd name="T52" fmla="*/ 150 w 331"/>
                  <a:gd name="T53" fmla="*/ 159 h 232"/>
                  <a:gd name="T54" fmla="*/ 118 w 331"/>
                  <a:gd name="T55" fmla="*/ 114 h 232"/>
                  <a:gd name="T56" fmla="*/ 76 w 331"/>
                  <a:gd name="T57" fmla="*/ 71 h 232"/>
                  <a:gd name="T58" fmla="*/ 27 w 331"/>
                  <a:gd name="T59" fmla="*/ 30 h 232"/>
                  <a:gd name="T60" fmla="*/ 17 w 331"/>
                  <a:gd name="T61" fmla="*/ 6 h 232"/>
                  <a:gd name="T62" fmla="*/ 57 w 331"/>
                  <a:gd name="T63" fmla="*/ 1 h 232"/>
                  <a:gd name="T64" fmla="*/ 101 w 331"/>
                  <a:gd name="T65" fmla="*/ 0 h 232"/>
                  <a:gd name="T66" fmla="*/ 142 w 331"/>
                  <a:gd name="T67" fmla="*/ 1 h 232"/>
                  <a:gd name="T68" fmla="*/ 179 w 331"/>
                  <a:gd name="T69" fmla="*/ 8 h 232"/>
                  <a:gd name="T70" fmla="*/ 194 w 331"/>
                  <a:gd name="T71" fmla="*/ 13 h 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31" h="232">
                    <a:moveTo>
                      <a:pt x="194" y="13"/>
                    </a:moveTo>
                    <a:lnTo>
                      <a:pt x="204" y="18"/>
                    </a:lnTo>
                    <a:lnTo>
                      <a:pt x="213" y="23"/>
                    </a:lnTo>
                    <a:lnTo>
                      <a:pt x="221" y="30"/>
                    </a:lnTo>
                    <a:lnTo>
                      <a:pt x="226" y="35"/>
                    </a:lnTo>
                    <a:lnTo>
                      <a:pt x="228" y="41"/>
                    </a:lnTo>
                    <a:lnTo>
                      <a:pt x="231" y="48"/>
                    </a:lnTo>
                    <a:lnTo>
                      <a:pt x="231" y="54"/>
                    </a:lnTo>
                    <a:lnTo>
                      <a:pt x="228" y="61"/>
                    </a:lnTo>
                    <a:lnTo>
                      <a:pt x="221" y="66"/>
                    </a:lnTo>
                    <a:lnTo>
                      <a:pt x="213" y="71"/>
                    </a:lnTo>
                    <a:lnTo>
                      <a:pt x="206" y="73"/>
                    </a:lnTo>
                    <a:lnTo>
                      <a:pt x="199" y="75"/>
                    </a:lnTo>
                    <a:lnTo>
                      <a:pt x="191" y="78"/>
                    </a:lnTo>
                    <a:lnTo>
                      <a:pt x="184" y="80"/>
                    </a:lnTo>
                    <a:lnTo>
                      <a:pt x="177" y="81"/>
                    </a:lnTo>
                    <a:lnTo>
                      <a:pt x="169" y="83"/>
                    </a:lnTo>
                    <a:lnTo>
                      <a:pt x="164" y="86"/>
                    </a:lnTo>
                    <a:lnTo>
                      <a:pt x="157" y="88"/>
                    </a:lnTo>
                    <a:lnTo>
                      <a:pt x="155" y="91"/>
                    </a:lnTo>
                    <a:lnTo>
                      <a:pt x="150" y="95"/>
                    </a:lnTo>
                    <a:lnTo>
                      <a:pt x="167" y="97"/>
                    </a:lnTo>
                    <a:lnTo>
                      <a:pt x="187" y="97"/>
                    </a:lnTo>
                    <a:lnTo>
                      <a:pt x="206" y="96"/>
                    </a:lnTo>
                    <a:lnTo>
                      <a:pt x="228" y="95"/>
                    </a:lnTo>
                    <a:lnTo>
                      <a:pt x="250" y="95"/>
                    </a:lnTo>
                    <a:lnTo>
                      <a:pt x="270" y="95"/>
                    </a:lnTo>
                    <a:lnTo>
                      <a:pt x="289" y="98"/>
                    </a:lnTo>
                    <a:lnTo>
                      <a:pt x="307" y="103"/>
                    </a:lnTo>
                    <a:lnTo>
                      <a:pt x="319" y="112"/>
                    </a:lnTo>
                    <a:lnTo>
                      <a:pt x="326" y="125"/>
                    </a:lnTo>
                    <a:lnTo>
                      <a:pt x="331" y="136"/>
                    </a:lnTo>
                    <a:lnTo>
                      <a:pt x="331" y="146"/>
                    </a:lnTo>
                    <a:lnTo>
                      <a:pt x="329" y="155"/>
                    </a:lnTo>
                    <a:lnTo>
                      <a:pt x="326" y="166"/>
                    </a:lnTo>
                    <a:lnTo>
                      <a:pt x="319" y="175"/>
                    </a:lnTo>
                    <a:lnTo>
                      <a:pt x="312" y="183"/>
                    </a:lnTo>
                    <a:lnTo>
                      <a:pt x="302" y="192"/>
                    </a:lnTo>
                    <a:lnTo>
                      <a:pt x="292" y="200"/>
                    </a:lnTo>
                    <a:lnTo>
                      <a:pt x="280" y="208"/>
                    </a:lnTo>
                    <a:lnTo>
                      <a:pt x="265" y="215"/>
                    </a:lnTo>
                    <a:lnTo>
                      <a:pt x="255" y="218"/>
                    </a:lnTo>
                    <a:lnTo>
                      <a:pt x="248" y="222"/>
                    </a:lnTo>
                    <a:lnTo>
                      <a:pt x="238" y="223"/>
                    </a:lnTo>
                    <a:lnTo>
                      <a:pt x="228" y="225"/>
                    </a:lnTo>
                    <a:lnTo>
                      <a:pt x="218" y="226"/>
                    </a:lnTo>
                    <a:lnTo>
                      <a:pt x="209" y="227"/>
                    </a:lnTo>
                    <a:lnTo>
                      <a:pt x="199" y="229"/>
                    </a:lnTo>
                    <a:lnTo>
                      <a:pt x="189" y="230"/>
                    </a:lnTo>
                    <a:lnTo>
                      <a:pt x="179" y="231"/>
                    </a:lnTo>
                    <a:lnTo>
                      <a:pt x="169" y="232"/>
                    </a:lnTo>
                    <a:lnTo>
                      <a:pt x="167" y="207"/>
                    </a:lnTo>
                    <a:lnTo>
                      <a:pt x="160" y="183"/>
                    </a:lnTo>
                    <a:lnTo>
                      <a:pt x="150" y="159"/>
                    </a:lnTo>
                    <a:lnTo>
                      <a:pt x="135" y="136"/>
                    </a:lnTo>
                    <a:lnTo>
                      <a:pt x="118" y="114"/>
                    </a:lnTo>
                    <a:lnTo>
                      <a:pt x="98" y="93"/>
                    </a:lnTo>
                    <a:lnTo>
                      <a:pt x="76" y="71"/>
                    </a:lnTo>
                    <a:lnTo>
                      <a:pt x="52" y="50"/>
                    </a:lnTo>
                    <a:lnTo>
                      <a:pt x="27" y="30"/>
                    </a:lnTo>
                    <a:lnTo>
                      <a:pt x="0" y="9"/>
                    </a:lnTo>
                    <a:lnTo>
                      <a:pt x="17" y="6"/>
                    </a:lnTo>
                    <a:lnTo>
                      <a:pt x="37" y="3"/>
                    </a:lnTo>
                    <a:lnTo>
                      <a:pt x="57" y="1"/>
                    </a:lnTo>
                    <a:lnTo>
                      <a:pt x="79" y="0"/>
                    </a:lnTo>
                    <a:lnTo>
                      <a:pt x="101" y="0"/>
                    </a:lnTo>
                    <a:lnTo>
                      <a:pt x="120" y="0"/>
                    </a:lnTo>
                    <a:lnTo>
                      <a:pt x="142" y="1"/>
                    </a:lnTo>
                    <a:lnTo>
                      <a:pt x="162" y="5"/>
                    </a:lnTo>
                    <a:lnTo>
                      <a:pt x="179" y="8"/>
                    </a:lnTo>
                    <a:lnTo>
                      <a:pt x="194" y="13"/>
                    </a:lnTo>
                    <a:lnTo>
                      <a:pt x="194" y="13"/>
                    </a:ln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4717" name="Freeform 29"/>
              <p:cNvSpPr>
                <a:spLocks/>
              </p:cNvSpPr>
              <p:nvPr/>
            </p:nvSpPr>
            <p:spPr bwMode="auto">
              <a:xfrm>
                <a:off x="2405" y="362"/>
                <a:ext cx="1095" cy="609"/>
              </a:xfrm>
              <a:custGeom>
                <a:avLst/>
                <a:gdLst>
                  <a:gd name="T0" fmla="*/ 1059 w 1095"/>
                  <a:gd name="T1" fmla="*/ 118 h 609"/>
                  <a:gd name="T2" fmla="*/ 1095 w 1095"/>
                  <a:gd name="T3" fmla="*/ 205 h 609"/>
                  <a:gd name="T4" fmla="*/ 1078 w 1095"/>
                  <a:gd name="T5" fmla="*/ 293 h 609"/>
                  <a:gd name="T6" fmla="*/ 1022 w 1095"/>
                  <a:gd name="T7" fmla="*/ 379 h 609"/>
                  <a:gd name="T8" fmla="*/ 943 w 1095"/>
                  <a:gd name="T9" fmla="*/ 460 h 609"/>
                  <a:gd name="T10" fmla="*/ 870 w 1095"/>
                  <a:gd name="T11" fmla="*/ 516 h 609"/>
                  <a:gd name="T12" fmla="*/ 796 w 1095"/>
                  <a:gd name="T13" fmla="*/ 552 h 609"/>
                  <a:gd name="T14" fmla="*/ 713 w 1095"/>
                  <a:gd name="T15" fmla="*/ 582 h 609"/>
                  <a:gd name="T16" fmla="*/ 622 w 1095"/>
                  <a:gd name="T17" fmla="*/ 603 h 609"/>
                  <a:gd name="T18" fmla="*/ 522 w 1095"/>
                  <a:gd name="T19" fmla="*/ 609 h 609"/>
                  <a:gd name="T20" fmla="*/ 402 w 1095"/>
                  <a:gd name="T21" fmla="*/ 596 h 609"/>
                  <a:gd name="T22" fmla="*/ 284 w 1095"/>
                  <a:gd name="T23" fmla="*/ 568 h 609"/>
                  <a:gd name="T24" fmla="*/ 184 w 1095"/>
                  <a:gd name="T25" fmla="*/ 524 h 609"/>
                  <a:gd name="T26" fmla="*/ 103 w 1095"/>
                  <a:gd name="T27" fmla="*/ 473 h 609"/>
                  <a:gd name="T28" fmla="*/ 41 w 1095"/>
                  <a:gd name="T29" fmla="*/ 417 h 609"/>
                  <a:gd name="T30" fmla="*/ 5 w 1095"/>
                  <a:gd name="T31" fmla="*/ 355 h 609"/>
                  <a:gd name="T32" fmla="*/ 0 w 1095"/>
                  <a:gd name="T33" fmla="*/ 292 h 609"/>
                  <a:gd name="T34" fmla="*/ 17 w 1095"/>
                  <a:gd name="T35" fmla="*/ 230 h 609"/>
                  <a:gd name="T36" fmla="*/ 54 w 1095"/>
                  <a:gd name="T37" fmla="*/ 171 h 609"/>
                  <a:gd name="T38" fmla="*/ 100 w 1095"/>
                  <a:gd name="T39" fmla="*/ 115 h 609"/>
                  <a:gd name="T40" fmla="*/ 139 w 1095"/>
                  <a:gd name="T41" fmla="*/ 84 h 609"/>
                  <a:gd name="T42" fmla="*/ 166 w 1095"/>
                  <a:gd name="T43" fmla="*/ 78 h 609"/>
                  <a:gd name="T44" fmla="*/ 191 w 1095"/>
                  <a:gd name="T45" fmla="*/ 73 h 609"/>
                  <a:gd name="T46" fmla="*/ 215 w 1095"/>
                  <a:gd name="T47" fmla="*/ 70 h 609"/>
                  <a:gd name="T48" fmla="*/ 242 w 1095"/>
                  <a:gd name="T49" fmla="*/ 73 h 609"/>
                  <a:gd name="T50" fmla="*/ 247 w 1095"/>
                  <a:gd name="T51" fmla="*/ 76 h 609"/>
                  <a:gd name="T52" fmla="*/ 230 w 1095"/>
                  <a:gd name="T53" fmla="*/ 80 h 609"/>
                  <a:gd name="T54" fmla="*/ 215 w 1095"/>
                  <a:gd name="T55" fmla="*/ 85 h 609"/>
                  <a:gd name="T56" fmla="*/ 201 w 1095"/>
                  <a:gd name="T57" fmla="*/ 92 h 609"/>
                  <a:gd name="T58" fmla="*/ 189 w 1095"/>
                  <a:gd name="T59" fmla="*/ 100 h 609"/>
                  <a:gd name="T60" fmla="*/ 184 w 1095"/>
                  <a:gd name="T61" fmla="*/ 116 h 609"/>
                  <a:gd name="T62" fmla="*/ 220 w 1095"/>
                  <a:gd name="T63" fmla="*/ 109 h 609"/>
                  <a:gd name="T64" fmla="*/ 262 w 1095"/>
                  <a:gd name="T65" fmla="*/ 100 h 609"/>
                  <a:gd name="T66" fmla="*/ 304 w 1095"/>
                  <a:gd name="T67" fmla="*/ 92 h 609"/>
                  <a:gd name="T68" fmla="*/ 350 w 1095"/>
                  <a:gd name="T69" fmla="*/ 90 h 609"/>
                  <a:gd name="T70" fmla="*/ 397 w 1095"/>
                  <a:gd name="T71" fmla="*/ 96 h 609"/>
                  <a:gd name="T72" fmla="*/ 407 w 1095"/>
                  <a:gd name="T73" fmla="*/ 90 h 609"/>
                  <a:gd name="T74" fmla="*/ 409 w 1095"/>
                  <a:gd name="T75" fmla="*/ 84 h 609"/>
                  <a:gd name="T76" fmla="*/ 407 w 1095"/>
                  <a:gd name="T77" fmla="*/ 78 h 609"/>
                  <a:gd name="T78" fmla="*/ 402 w 1095"/>
                  <a:gd name="T79" fmla="*/ 73 h 609"/>
                  <a:gd name="T80" fmla="*/ 397 w 1095"/>
                  <a:gd name="T81" fmla="*/ 67 h 609"/>
                  <a:gd name="T82" fmla="*/ 392 w 1095"/>
                  <a:gd name="T83" fmla="*/ 67 h 609"/>
                  <a:gd name="T84" fmla="*/ 387 w 1095"/>
                  <a:gd name="T85" fmla="*/ 67 h 609"/>
                  <a:gd name="T86" fmla="*/ 380 w 1095"/>
                  <a:gd name="T87" fmla="*/ 66 h 609"/>
                  <a:gd name="T88" fmla="*/ 375 w 1095"/>
                  <a:gd name="T89" fmla="*/ 65 h 609"/>
                  <a:gd name="T90" fmla="*/ 372 w 1095"/>
                  <a:gd name="T91" fmla="*/ 61 h 609"/>
                  <a:gd name="T92" fmla="*/ 426 w 1095"/>
                  <a:gd name="T93" fmla="*/ 52 h 609"/>
                  <a:gd name="T94" fmla="*/ 537 w 1095"/>
                  <a:gd name="T95" fmla="*/ 42 h 609"/>
                  <a:gd name="T96" fmla="*/ 647 w 1095"/>
                  <a:gd name="T97" fmla="*/ 29 h 609"/>
                  <a:gd name="T98" fmla="*/ 755 w 1095"/>
                  <a:gd name="T99" fmla="*/ 18 h 609"/>
                  <a:gd name="T100" fmla="*/ 865 w 1095"/>
                  <a:gd name="T101" fmla="*/ 6 h 609"/>
                  <a:gd name="T102" fmla="*/ 1015 w 1095"/>
                  <a:gd name="T103" fmla="*/ 75 h 6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95" h="609">
                    <a:moveTo>
                      <a:pt x="1015" y="75"/>
                    </a:moveTo>
                    <a:lnTo>
                      <a:pt x="1059" y="118"/>
                    </a:lnTo>
                    <a:lnTo>
                      <a:pt x="1083" y="162"/>
                    </a:lnTo>
                    <a:lnTo>
                      <a:pt x="1095" y="205"/>
                    </a:lnTo>
                    <a:lnTo>
                      <a:pt x="1091" y="249"/>
                    </a:lnTo>
                    <a:lnTo>
                      <a:pt x="1078" y="293"/>
                    </a:lnTo>
                    <a:lnTo>
                      <a:pt x="1054" y="337"/>
                    </a:lnTo>
                    <a:lnTo>
                      <a:pt x="1022" y="379"/>
                    </a:lnTo>
                    <a:lnTo>
                      <a:pt x="985" y="420"/>
                    </a:lnTo>
                    <a:lnTo>
                      <a:pt x="943" y="460"/>
                    </a:lnTo>
                    <a:lnTo>
                      <a:pt x="902" y="499"/>
                    </a:lnTo>
                    <a:lnTo>
                      <a:pt x="870" y="516"/>
                    </a:lnTo>
                    <a:lnTo>
                      <a:pt x="833" y="534"/>
                    </a:lnTo>
                    <a:lnTo>
                      <a:pt x="796" y="552"/>
                    </a:lnTo>
                    <a:lnTo>
                      <a:pt x="757" y="568"/>
                    </a:lnTo>
                    <a:lnTo>
                      <a:pt x="713" y="582"/>
                    </a:lnTo>
                    <a:lnTo>
                      <a:pt x="669" y="594"/>
                    </a:lnTo>
                    <a:lnTo>
                      <a:pt x="622" y="603"/>
                    </a:lnTo>
                    <a:lnTo>
                      <a:pt x="571" y="609"/>
                    </a:lnTo>
                    <a:lnTo>
                      <a:pt x="522" y="609"/>
                    </a:lnTo>
                    <a:lnTo>
                      <a:pt x="468" y="605"/>
                    </a:lnTo>
                    <a:lnTo>
                      <a:pt x="402" y="596"/>
                    </a:lnTo>
                    <a:lnTo>
                      <a:pt x="340" y="584"/>
                    </a:lnTo>
                    <a:lnTo>
                      <a:pt x="284" y="568"/>
                    </a:lnTo>
                    <a:lnTo>
                      <a:pt x="233" y="547"/>
                    </a:lnTo>
                    <a:lnTo>
                      <a:pt x="184" y="524"/>
                    </a:lnTo>
                    <a:lnTo>
                      <a:pt x="142" y="500"/>
                    </a:lnTo>
                    <a:lnTo>
                      <a:pt x="103" y="473"/>
                    </a:lnTo>
                    <a:lnTo>
                      <a:pt x="71" y="445"/>
                    </a:lnTo>
                    <a:lnTo>
                      <a:pt x="41" y="417"/>
                    </a:lnTo>
                    <a:lnTo>
                      <a:pt x="19" y="387"/>
                    </a:lnTo>
                    <a:lnTo>
                      <a:pt x="5" y="355"/>
                    </a:lnTo>
                    <a:lnTo>
                      <a:pt x="0" y="323"/>
                    </a:lnTo>
                    <a:lnTo>
                      <a:pt x="0" y="292"/>
                    </a:lnTo>
                    <a:lnTo>
                      <a:pt x="5" y="261"/>
                    </a:lnTo>
                    <a:lnTo>
                      <a:pt x="17" y="230"/>
                    </a:lnTo>
                    <a:lnTo>
                      <a:pt x="34" y="201"/>
                    </a:lnTo>
                    <a:lnTo>
                      <a:pt x="54" y="171"/>
                    </a:lnTo>
                    <a:lnTo>
                      <a:pt x="76" y="142"/>
                    </a:lnTo>
                    <a:lnTo>
                      <a:pt x="100" y="115"/>
                    </a:lnTo>
                    <a:lnTo>
                      <a:pt x="125" y="88"/>
                    </a:lnTo>
                    <a:lnTo>
                      <a:pt x="139" y="84"/>
                    </a:lnTo>
                    <a:lnTo>
                      <a:pt x="154" y="82"/>
                    </a:lnTo>
                    <a:lnTo>
                      <a:pt x="166" y="78"/>
                    </a:lnTo>
                    <a:lnTo>
                      <a:pt x="179" y="76"/>
                    </a:lnTo>
                    <a:lnTo>
                      <a:pt x="191" y="73"/>
                    </a:lnTo>
                    <a:lnTo>
                      <a:pt x="203" y="72"/>
                    </a:lnTo>
                    <a:lnTo>
                      <a:pt x="215" y="70"/>
                    </a:lnTo>
                    <a:lnTo>
                      <a:pt x="230" y="70"/>
                    </a:lnTo>
                    <a:lnTo>
                      <a:pt x="242" y="73"/>
                    </a:lnTo>
                    <a:lnTo>
                      <a:pt x="257" y="75"/>
                    </a:lnTo>
                    <a:lnTo>
                      <a:pt x="247" y="76"/>
                    </a:lnTo>
                    <a:lnTo>
                      <a:pt x="240" y="77"/>
                    </a:lnTo>
                    <a:lnTo>
                      <a:pt x="230" y="80"/>
                    </a:lnTo>
                    <a:lnTo>
                      <a:pt x="223" y="82"/>
                    </a:lnTo>
                    <a:lnTo>
                      <a:pt x="215" y="85"/>
                    </a:lnTo>
                    <a:lnTo>
                      <a:pt x="208" y="89"/>
                    </a:lnTo>
                    <a:lnTo>
                      <a:pt x="201" y="92"/>
                    </a:lnTo>
                    <a:lnTo>
                      <a:pt x="196" y="96"/>
                    </a:lnTo>
                    <a:lnTo>
                      <a:pt x="189" y="100"/>
                    </a:lnTo>
                    <a:lnTo>
                      <a:pt x="184" y="102"/>
                    </a:lnTo>
                    <a:lnTo>
                      <a:pt x="184" y="116"/>
                    </a:lnTo>
                    <a:lnTo>
                      <a:pt x="203" y="114"/>
                    </a:lnTo>
                    <a:lnTo>
                      <a:pt x="220" y="109"/>
                    </a:lnTo>
                    <a:lnTo>
                      <a:pt x="242" y="105"/>
                    </a:lnTo>
                    <a:lnTo>
                      <a:pt x="262" y="100"/>
                    </a:lnTo>
                    <a:lnTo>
                      <a:pt x="284" y="96"/>
                    </a:lnTo>
                    <a:lnTo>
                      <a:pt x="304" y="92"/>
                    </a:lnTo>
                    <a:lnTo>
                      <a:pt x="328" y="91"/>
                    </a:lnTo>
                    <a:lnTo>
                      <a:pt x="350" y="90"/>
                    </a:lnTo>
                    <a:lnTo>
                      <a:pt x="375" y="92"/>
                    </a:lnTo>
                    <a:lnTo>
                      <a:pt x="397" y="96"/>
                    </a:lnTo>
                    <a:lnTo>
                      <a:pt x="404" y="93"/>
                    </a:lnTo>
                    <a:lnTo>
                      <a:pt x="407" y="90"/>
                    </a:lnTo>
                    <a:lnTo>
                      <a:pt x="409" y="88"/>
                    </a:lnTo>
                    <a:lnTo>
                      <a:pt x="409" y="84"/>
                    </a:lnTo>
                    <a:lnTo>
                      <a:pt x="409" y="82"/>
                    </a:lnTo>
                    <a:lnTo>
                      <a:pt x="407" y="78"/>
                    </a:lnTo>
                    <a:lnTo>
                      <a:pt x="404" y="76"/>
                    </a:lnTo>
                    <a:lnTo>
                      <a:pt x="402" y="73"/>
                    </a:lnTo>
                    <a:lnTo>
                      <a:pt x="399" y="70"/>
                    </a:lnTo>
                    <a:lnTo>
                      <a:pt x="397" y="67"/>
                    </a:lnTo>
                    <a:lnTo>
                      <a:pt x="394" y="67"/>
                    </a:lnTo>
                    <a:lnTo>
                      <a:pt x="392" y="67"/>
                    </a:lnTo>
                    <a:lnTo>
                      <a:pt x="390" y="67"/>
                    </a:lnTo>
                    <a:lnTo>
                      <a:pt x="387" y="67"/>
                    </a:lnTo>
                    <a:lnTo>
                      <a:pt x="385" y="66"/>
                    </a:lnTo>
                    <a:lnTo>
                      <a:pt x="380" y="66"/>
                    </a:lnTo>
                    <a:lnTo>
                      <a:pt x="377" y="65"/>
                    </a:lnTo>
                    <a:lnTo>
                      <a:pt x="375" y="65"/>
                    </a:lnTo>
                    <a:lnTo>
                      <a:pt x="372" y="64"/>
                    </a:lnTo>
                    <a:lnTo>
                      <a:pt x="372" y="61"/>
                    </a:lnTo>
                    <a:lnTo>
                      <a:pt x="372" y="58"/>
                    </a:lnTo>
                    <a:lnTo>
                      <a:pt x="426" y="52"/>
                    </a:lnTo>
                    <a:lnTo>
                      <a:pt x="483" y="46"/>
                    </a:lnTo>
                    <a:lnTo>
                      <a:pt x="537" y="42"/>
                    </a:lnTo>
                    <a:lnTo>
                      <a:pt x="590" y="36"/>
                    </a:lnTo>
                    <a:lnTo>
                      <a:pt x="647" y="29"/>
                    </a:lnTo>
                    <a:lnTo>
                      <a:pt x="701" y="24"/>
                    </a:lnTo>
                    <a:lnTo>
                      <a:pt x="755" y="18"/>
                    </a:lnTo>
                    <a:lnTo>
                      <a:pt x="811" y="12"/>
                    </a:lnTo>
                    <a:lnTo>
                      <a:pt x="865" y="6"/>
                    </a:lnTo>
                    <a:lnTo>
                      <a:pt x="919" y="0"/>
                    </a:lnTo>
                    <a:lnTo>
                      <a:pt x="1015" y="75"/>
                    </a:lnTo>
                    <a:lnTo>
                      <a:pt x="1015" y="75"/>
                    </a:lnTo>
                    <a:close/>
                  </a:path>
                </a:pathLst>
              </a:custGeom>
              <a:solidFill>
                <a:srgbClr val="E2FF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4718" name="Freeform 30"/>
              <p:cNvSpPr>
                <a:spLocks/>
              </p:cNvSpPr>
              <p:nvPr/>
            </p:nvSpPr>
            <p:spPr bwMode="auto">
              <a:xfrm>
                <a:off x="3049" y="403"/>
                <a:ext cx="238" cy="47"/>
              </a:xfrm>
              <a:custGeom>
                <a:avLst/>
                <a:gdLst>
                  <a:gd name="T0" fmla="*/ 238 w 238"/>
                  <a:gd name="T1" fmla="*/ 34 h 47"/>
                  <a:gd name="T2" fmla="*/ 238 w 238"/>
                  <a:gd name="T3" fmla="*/ 47 h 47"/>
                  <a:gd name="T4" fmla="*/ 216 w 238"/>
                  <a:gd name="T5" fmla="*/ 44 h 47"/>
                  <a:gd name="T6" fmla="*/ 192 w 238"/>
                  <a:gd name="T7" fmla="*/ 41 h 47"/>
                  <a:gd name="T8" fmla="*/ 167 w 238"/>
                  <a:gd name="T9" fmla="*/ 39 h 47"/>
                  <a:gd name="T10" fmla="*/ 143 w 238"/>
                  <a:gd name="T11" fmla="*/ 36 h 47"/>
                  <a:gd name="T12" fmla="*/ 118 w 238"/>
                  <a:gd name="T13" fmla="*/ 35 h 47"/>
                  <a:gd name="T14" fmla="*/ 94 w 238"/>
                  <a:gd name="T15" fmla="*/ 35 h 47"/>
                  <a:gd name="T16" fmla="*/ 69 w 238"/>
                  <a:gd name="T17" fmla="*/ 36 h 47"/>
                  <a:gd name="T18" fmla="*/ 45 w 238"/>
                  <a:gd name="T19" fmla="*/ 37 h 47"/>
                  <a:gd name="T20" fmla="*/ 22 w 238"/>
                  <a:gd name="T21" fmla="*/ 41 h 47"/>
                  <a:gd name="T22" fmla="*/ 0 w 238"/>
                  <a:gd name="T23" fmla="*/ 47 h 47"/>
                  <a:gd name="T24" fmla="*/ 3 w 238"/>
                  <a:gd name="T25" fmla="*/ 40 h 47"/>
                  <a:gd name="T26" fmla="*/ 8 w 238"/>
                  <a:gd name="T27" fmla="*/ 33 h 47"/>
                  <a:gd name="T28" fmla="*/ 15 w 238"/>
                  <a:gd name="T29" fmla="*/ 27 h 47"/>
                  <a:gd name="T30" fmla="*/ 25 w 238"/>
                  <a:gd name="T31" fmla="*/ 23 h 47"/>
                  <a:gd name="T32" fmla="*/ 37 w 238"/>
                  <a:gd name="T33" fmla="*/ 18 h 47"/>
                  <a:gd name="T34" fmla="*/ 49 w 238"/>
                  <a:gd name="T35" fmla="*/ 13 h 47"/>
                  <a:gd name="T36" fmla="*/ 62 w 238"/>
                  <a:gd name="T37" fmla="*/ 10 h 47"/>
                  <a:gd name="T38" fmla="*/ 74 w 238"/>
                  <a:gd name="T39" fmla="*/ 7 h 47"/>
                  <a:gd name="T40" fmla="*/ 89 w 238"/>
                  <a:gd name="T41" fmla="*/ 3 h 47"/>
                  <a:gd name="T42" fmla="*/ 98 w 238"/>
                  <a:gd name="T43" fmla="*/ 0 h 47"/>
                  <a:gd name="T44" fmla="*/ 116 w 238"/>
                  <a:gd name="T45" fmla="*/ 0 h 47"/>
                  <a:gd name="T46" fmla="*/ 133 w 238"/>
                  <a:gd name="T47" fmla="*/ 0 h 47"/>
                  <a:gd name="T48" fmla="*/ 147 w 238"/>
                  <a:gd name="T49" fmla="*/ 1 h 47"/>
                  <a:gd name="T50" fmla="*/ 162 w 238"/>
                  <a:gd name="T51" fmla="*/ 4 h 47"/>
                  <a:gd name="T52" fmla="*/ 177 w 238"/>
                  <a:gd name="T53" fmla="*/ 8 h 47"/>
                  <a:gd name="T54" fmla="*/ 189 w 238"/>
                  <a:gd name="T55" fmla="*/ 12 h 47"/>
                  <a:gd name="T56" fmla="*/ 201 w 238"/>
                  <a:gd name="T57" fmla="*/ 17 h 47"/>
                  <a:gd name="T58" fmla="*/ 214 w 238"/>
                  <a:gd name="T59" fmla="*/ 23 h 47"/>
                  <a:gd name="T60" fmla="*/ 226 w 238"/>
                  <a:gd name="T61" fmla="*/ 28 h 47"/>
                  <a:gd name="T62" fmla="*/ 238 w 238"/>
                  <a:gd name="T63" fmla="*/ 34 h 47"/>
                  <a:gd name="T64" fmla="*/ 238 w 238"/>
                  <a:gd name="T65" fmla="*/ 34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38" h="47">
                    <a:moveTo>
                      <a:pt x="238" y="34"/>
                    </a:moveTo>
                    <a:lnTo>
                      <a:pt x="238" y="47"/>
                    </a:lnTo>
                    <a:lnTo>
                      <a:pt x="216" y="44"/>
                    </a:lnTo>
                    <a:lnTo>
                      <a:pt x="192" y="41"/>
                    </a:lnTo>
                    <a:lnTo>
                      <a:pt x="167" y="39"/>
                    </a:lnTo>
                    <a:lnTo>
                      <a:pt x="143" y="36"/>
                    </a:lnTo>
                    <a:lnTo>
                      <a:pt x="118" y="35"/>
                    </a:lnTo>
                    <a:lnTo>
                      <a:pt x="94" y="35"/>
                    </a:lnTo>
                    <a:lnTo>
                      <a:pt x="69" y="36"/>
                    </a:lnTo>
                    <a:lnTo>
                      <a:pt x="45" y="37"/>
                    </a:lnTo>
                    <a:lnTo>
                      <a:pt x="22" y="41"/>
                    </a:lnTo>
                    <a:lnTo>
                      <a:pt x="0" y="47"/>
                    </a:lnTo>
                    <a:lnTo>
                      <a:pt x="3" y="40"/>
                    </a:lnTo>
                    <a:lnTo>
                      <a:pt x="8" y="33"/>
                    </a:lnTo>
                    <a:lnTo>
                      <a:pt x="15" y="27"/>
                    </a:lnTo>
                    <a:lnTo>
                      <a:pt x="25" y="23"/>
                    </a:lnTo>
                    <a:lnTo>
                      <a:pt x="37" y="18"/>
                    </a:lnTo>
                    <a:lnTo>
                      <a:pt x="49" y="13"/>
                    </a:lnTo>
                    <a:lnTo>
                      <a:pt x="62" y="10"/>
                    </a:lnTo>
                    <a:lnTo>
                      <a:pt x="74" y="7"/>
                    </a:lnTo>
                    <a:lnTo>
                      <a:pt x="89" y="3"/>
                    </a:lnTo>
                    <a:lnTo>
                      <a:pt x="98" y="0"/>
                    </a:lnTo>
                    <a:lnTo>
                      <a:pt x="116" y="0"/>
                    </a:lnTo>
                    <a:lnTo>
                      <a:pt x="133" y="0"/>
                    </a:lnTo>
                    <a:lnTo>
                      <a:pt x="147" y="1"/>
                    </a:lnTo>
                    <a:lnTo>
                      <a:pt x="162" y="4"/>
                    </a:lnTo>
                    <a:lnTo>
                      <a:pt x="177" y="8"/>
                    </a:lnTo>
                    <a:lnTo>
                      <a:pt x="189" y="12"/>
                    </a:lnTo>
                    <a:lnTo>
                      <a:pt x="201" y="17"/>
                    </a:lnTo>
                    <a:lnTo>
                      <a:pt x="214" y="23"/>
                    </a:lnTo>
                    <a:lnTo>
                      <a:pt x="226" y="28"/>
                    </a:lnTo>
                    <a:lnTo>
                      <a:pt x="238" y="34"/>
                    </a:lnTo>
                    <a:lnTo>
                      <a:pt x="238" y="34"/>
                    </a:lnTo>
                    <a:close/>
                  </a:path>
                </a:pathLst>
              </a:custGeom>
              <a:solidFill>
                <a:srgbClr val="0019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4719" name="Freeform 31"/>
              <p:cNvSpPr>
                <a:spLocks/>
              </p:cNvSpPr>
              <p:nvPr/>
            </p:nvSpPr>
            <p:spPr bwMode="auto">
              <a:xfrm>
                <a:off x="2201" y="450"/>
                <a:ext cx="285" cy="209"/>
              </a:xfrm>
              <a:custGeom>
                <a:avLst/>
                <a:gdLst>
                  <a:gd name="T0" fmla="*/ 270 w 285"/>
                  <a:gd name="T1" fmla="*/ 19 h 209"/>
                  <a:gd name="T2" fmla="*/ 238 w 285"/>
                  <a:gd name="T3" fmla="*/ 59 h 209"/>
                  <a:gd name="T4" fmla="*/ 209 w 285"/>
                  <a:gd name="T5" fmla="*/ 100 h 209"/>
                  <a:gd name="T6" fmla="*/ 184 w 285"/>
                  <a:gd name="T7" fmla="*/ 141 h 209"/>
                  <a:gd name="T8" fmla="*/ 169 w 285"/>
                  <a:gd name="T9" fmla="*/ 184 h 209"/>
                  <a:gd name="T10" fmla="*/ 157 w 285"/>
                  <a:gd name="T11" fmla="*/ 208 h 209"/>
                  <a:gd name="T12" fmla="*/ 138 w 285"/>
                  <a:gd name="T13" fmla="*/ 209 h 209"/>
                  <a:gd name="T14" fmla="*/ 116 w 285"/>
                  <a:gd name="T15" fmla="*/ 206 h 209"/>
                  <a:gd name="T16" fmla="*/ 93 w 285"/>
                  <a:gd name="T17" fmla="*/ 203 h 209"/>
                  <a:gd name="T18" fmla="*/ 74 w 285"/>
                  <a:gd name="T19" fmla="*/ 198 h 209"/>
                  <a:gd name="T20" fmla="*/ 54 w 285"/>
                  <a:gd name="T21" fmla="*/ 190 h 209"/>
                  <a:gd name="T22" fmla="*/ 42 w 285"/>
                  <a:gd name="T23" fmla="*/ 180 h 209"/>
                  <a:gd name="T24" fmla="*/ 37 w 285"/>
                  <a:gd name="T25" fmla="*/ 168 h 209"/>
                  <a:gd name="T26" fmla="*/ 42 w 285"/>
                  <a:gd name="T27" fmla="*/ 156 h 209"/>
                  <a:gd name="T28" fmla="*/ 54 w 285"/>
                  <a:gd name="T29" fmla="*/ 145 h 209"/>
                  <a:gd name="T30" fmla="*/ 69 w 285"/>
                  <a:gd name="T31" fmla="*/ 136 h 209"/>
                  <a:gd name="T32" fmla="*/ 76 w 285"/>
                  <a:gd name="T33" fmla="*/ 132 h 209"/>
                  <a:gd name="T34" fmla="*/ 89 w 285"/>
                  <a:gd name="T35" fmla="*/ 130 h 209"/>
                  <a:gd name="T36" fmla="*/ 98 w 285"/>
                  <a:gd name="T37" fmla="*/ 128 h 209"/>
                  <a:gd name="T38" fmla="*/ 101 w 285"/>
                  <a:gd name="T39" fmla="*/ 122 h 209"/>
                  <a:gd name="T40" fmla="*/ 89 w 285"/>
                  <a:gd name="T41" fmla="*/ 115 h 209"/>
                  <a:gd name="T42" fmla="*/ 69 w 285"/>
                  <a:gd name="T43" fmla="*/ 114 h 209"/>
                  <a:gd name="T44" fmla="*/ 49 w 285"/>
                  <a:gd name="T45" fmla="*/ 116 h 209"/>
                  <a:gd name="T46" fmla="*/ 32 w 285"/>
                  <a:gd name="T47" fmla="*/ 118 h 209"/>
                  <a:gd name="T48" fmla="*/ 13 w 285"/>
                  <a:gd name="T49" fmla="*/ 117 h 209"/>
                  <a:gd name="T50" fmla="*/ 0 w 285"/>
                  <a:gd name="T51" fmla="*/ 102 h 209"/>
                  <a:gd name="T52" fmla="*/ 8 w 285"/>
                  <a:gd name="T53" fmla="*/ 80 h 209"/>
                  <a:gd name="T54" fmla="*/ 27 w 285"/>
                  <a:gd name="T55" fmla="*/ 56 h 209"/>
                  <a:gd name="T56" fmla="*/ 57 w 285"/>
                  <a:gd name="T57" fmla="*/ 35 h 209"/>
                  <a:gd name="T58" fmla="*/ 93 w 285"/>
                  <a:gd name="T59" fmla="*/ 18 h 209"/>
                  <a:gd name="T60" fmla="*/ 133 w 285"/>
                  <a:gd name="T61" fmla="*/ 10 h 209"/>
                  <a:gd name="T62" fmla="*/ 167 w 285"/>
                  <a:gd name="T63" fmla="*/ 8 h 209"/>
                  <a:gd name="T64" fmla="*/ 201 w 285"/>
                  <a:gd name="T65" fmla="*/ 5 h 209"/>
                  <a:gd name="T66" fmla="*/ 236 w 285"/>
                  <a:gd name="T67" fmla="*/ 3 h 209"/>
                  <a:gd name="T68" fmla="*/ 270 w 285"/>
                  <a:gd name="T69" fmla="*/ 1 h 209"/>
                  <a:gd name="T70" fmla="*/ 285 w 285"/>
                  <a:gd name="T71" fmla="*/ 0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85" h="209">
                    <a:moveTo>
                      <a:pt x="285" y="0"/>
                    </a:moveTo>
                    <a:lnTo>
                      <a:pt x="270" y="19"/>
                    </a:lnTo>
                    <a:lnTo>
                      <a:pt x="253" y="38"/>
                    </a:lnTo>
                    <a:lnTo>
                      <a:pt x="238" y="59"/>
                    </a:lnTo>
                    <a:lnTo>
                      <a:pt x="221" y="80"/>
                    </a:lnTo>
                    <a:lnTo>
                      <a:pt x="209" y="100"/>
                    </a:lnTo>
                    <a:lnTo>
                      <a:pt x="194" y="121"/>
                    </a:lnTo>
                    <a:lnTo>
                      <a:pt x="184" y="141"/>
                    </a:lnTo>
                    <a:lnTo>
                      <a:pt x="174" y="162"/>
                    </a:lnTo>
                    <a:lnTo>
                      <a:pt x="169" y="184"/>
                    </a:lnTo>
                    <a:lnTo>
                      <a:pt x="167" y="205"/>
                    </a:lnTo>
                    <a:lnTo>
                      <a:pt x="157" y="208"/>
                    </a:lnTo>
                    <a:lnTo>
                      <a:pt x="147" y="209"/>
                    </a:lnTo>
                    <a:lnTo>
                      <a:pt x="138" y="209"/>
                    </a:lnTo>
                    <a:lnTo>
                      <a:pt x="125" y="208"/>
                    </a:lnTo>
                    <a:lnTo>
                      <a:pt x="116" y="206"/>
                    </a:lnTo>
                    <a:lnTo>
                      <a:pt x="103" y="205"/>
                    </a:lnTo>
                    <a:lnTo>
                      <a:pt x="93" y="203"/>
                    </a:lnTo>
                    <a:lnTo>
                      <a:pt x="84" y="201"/>
                    </a:lnTo>
                    <a:lnTo>
                      <a:pt x="74" y="198"/>
                    </a:lnTo>
                    <a:lnTo>
                      <a:pt x="64" y="196"/>
                    </a:lnTo>
                    <a:lnTo>
                      <a:pt x="54" y="190"/>
                    </a:lnTo>
                    <a:lnTo>
                      <a:pt x="47" y="185"/>
                    </a:lnTo>
                    <a:lnTo>
                      <a:pt x="42" y="180"/>
                    </a:lnTo>
                    <a:lnTo>
                      <a:pt x="40" y="174"/>
                    </a:lnTo>
                    <a:lnTo>
                      <a:pt x="37" y="168"/>
                    </a:lnTo>
                    <a:lnTo>
                      <a:pt x="40" y="162"/>
                    </a:lnTo>
                    <a:lnTo>
                      <a:pt x="42" y="156"/>
                    </a:lnTo>
                    <a:lnTo>
                      <a:pt x="47" y="150"/>
                    </a:lnTo>
                    <a:lnTo>
                      <a:pt x="54" y="145"/>
                    </a:lnTo>
                    <a:lnTo>
                      <a:pt x="64" y="138"/>
                    </a:lnTo>
                    <a:lnTo>
                      <a:pt x="69" y="136"/>
                    </a:lnTo>
                    <a:lnTo>
                      <a:pt x="71" y="133"/>
                    </a:lnTo>
                    <a:lnTo>
                      <a:pt x="76" y="132"/>
                    </a:lnTo>
                    <a:lnTo>
                      <a:pt x="84" y="131"/>
                    </a:lnTo>
                    <a:lnTo>
                      <a:pt x="89" y="130"/>
                    </a:lnTo>
                    <a:lnTo>
                      <a:pt x="93" y="129"/>
                    </a:lnTo>
                    <a:lnTo>
                      <a:pt x="98" y="128"/>
                    </a:lnTo>
                    <a:lnTo>
                      <a:pt x="101" y="125"/>
                    </a:lnTo>
                    <a:lnTo>
                      <a:pt x="101" y="122"/>
                    </a:lnTo>
                    <a:lnTo>
                      <a:pt x="98" y="117"/>
                    </a:lnTo>
                    <a:lnTo>
                      <a:pt x="89" y="115"/>
                    </a:lnTo>
                    <a:lnTo>
                      <a:pt x="79" y="114"/>
                    </a:lnTo>
                    <a:lnTo>
                      <a:pt x="69" y="114"/>
                    </a:lnTo>
                    <a:lnTo>
                      <a:pt x="59" y="115"/>
                    </a:lnTo>
                    <a:lnTo>
                      <a:pt x="49" y="116"/>
                    </a:lnTo>
                    <a:lnTo>
                      <a:pt x="42" y="118"/>
                    </a:lnTo>
                    <a:lnTo>
                      <a:pt x="32" y="118"/>
                    </a:lnTo>
                    <a:lnTo>
                      <a:pt x="22" y="118"/>
                    </a:lnTo>
                    <a:lnTo>
                      <a:pt x="13" y="117"/>
                    </a:lnTo>
                    <a:lnTo>
                      <a:pt x="3" y="114"/>
                    </a:lnTo>
                    <a:lnTo>
                      <a:pt x="0" y="102"/>
                    </a:lnTo>
                    <a:lnTo>
                      <a:pt x="3" y="91"/>
                    </a:lnTo>
                    <a:lnTo>
                      <a:pt x="8" y="80"/>
                    </a:lnTo>
                    <a:lnTo>
                      <a:pt x="15" y="67"/>
                    </a:lnTo>
                    <a:lnTo>
                      <a:pt x="27" y="56"/>
                    </a:lnTo>
                    <a:lnTo>
                      <a:pt x="40" y="45"/>
                    </a:lnTo>
                    <a:lnTo>
                      <a:pt x="57" y="35"/>
                    </a:lnTo>
                    <a:lnTo>
                      <a:pt x="74" y="26"/>
                    </a:lnTo>
                    <a:lnTo>
                      <a:pt x="93" y="18"/>
                    </a:lnTo>
                    <a:lnTo>
                      <a:pt x="116" y="11"/>
                    </a:lnTo>
                    <a:lnTo>
                      <a:pt x="133" y="10"/>
                    </a:lnTo>
                    <a:lnTo>
                      <a:pt x="150" y="9"/>
                    </a:lnTo>
                    <a:lnTo>
                      <a:pt x="167" y="8"/>
                    </a:lnTo>
                    <a:lnTo>
                      <a:pt x="184" y="6"/>
                    </a:lnTo>
                    <a:lnTo>
                      <a:pt x="201" y="5"/>
                    </a:lnTo>
                    <a:lnTo>
                      <a:pt x="218" y="4"/>
                    </a:lnTo>
                    <a:lnTo>
                      <a:pt x="236" y="3"/>
                    </a:lnTo>
                    <a:lnTo>
                      <a:pt x="253" y="2"/>
                    </a:lnTo>
                    <a:lnTo>
                      <a:pt x="270" y="1"/>
                    </a:lnTo>
                    <a:lnTo>
                      <a:pt x="285" y="0"/>
                    </a:lnTo>
                    <a:lnTo>
                      <a:pt x="285" y="0"/>
                    </a:ln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4720" name="Freeform 32"/>
              <p:cNvSpPr>
                <a:spLocks/>
              </p:cNvSpPr>
              <p:nvPr/>
            </p:nvSpPr>
            <p:spPr bwMode="auto">
              <a:xfrm>
                <a:off x="3059" y="478"/>
                <a:ext cx="177" cy="119"/>
              </a:xfrm>
              <a:custGeom>
                <a:avLst/>
                <a:gdLst>
                  <a:gd name="T0" fmla="*/ 177 w 177"/>
                  <a:gd name="T1" fmla="*/ 74 h 119"/>
                  <a:gd name="T2" fmla="*/ 172 w 177"/>
                  <a:gd name="T3" fmla="*/ 79 h 119"/>
                  <a:gd name="T4" fmla="*/ 167 w 177"/>
                  <a:gd name="T5" fmla="*/ 85 h 119"/>
                  <a:gd name="T6" fmla="*/ 160 w 177"/>
                  <a:gd name="T7" fmla="*/ 89 h 119"/>
                  <a:gd name="T8" fmla="*/ 155 w 177"/>
                  <a:gd name="T9" fmla="*/ 95 h 119"/>
                  <a:gd name="T10" fmla="*/ 150 w 177"/>
                  <a:gd name="T11" fmla="*/ 100 h 119"/>
                  <a:gd name="T12" fmla="*/ 142 w 177"/>
                  <a:gd name="T13" fmla="*/ 104 h 119"/>
                  <a:gd name="T14" fmla="*/ 135 w 177"/>
                  <a:gd name="T15" fmla="*/ 109 h 119"/>
                  <a:gd name="T16" fmla="*/ 128 w 177"/>
                  <a:gd name="T17" fmla="*/ 113 h 119"/>
                  <a:gd name="T18" fmla="*/ 115 w 177"/>
                  <a:gd name="T19" fmla="*/ 117 h 119"/>
                  <a:gd name="T20" fmla="*/ 103 w 177"/>
                  <a:gd name="T21" fmla="*/ 119 h 119"/>
                  <a:gd name="T22" fmla="*/ 93 w 177"/>
                  <a:gd name="T23" fmla="*/ 118 h 119"/>
                  <a:gd name="T24" fmla="*/ 81 w 177"/>
                  <a:gd name="T25" fmla="*/ 117 h 119"/>
                  <a:gd name="T26" fmla="*/ 71 w 177"/>
                  <a:gd name="T27" fmla="*/ 114 h 119"/>
                  <a:gd name="T28" fmla="*/ 59 w 177"/>
                  <a:gd name="T29" fmla="*/ 112 h 119"/>
                  <a:gd name="T30" fmla="*/ 49 w 177"/>
                  <a:gd name="T31" fmla="*/ 109 h 119"/>
                  <a:gd name="T32" fmla="*/ 39 w 177"/>
                  <a:gd name="T33" fmla="*/ 104 h 119"/>
                  <a:gd name="T34" fmla="*/ 30 w 177"/>
                  <a:gd name="T35" fmla="*/ 101 h 119"/>
                  <a:gd name="T36" fmla="*/ 22 w 177"/>
                  <a:gd name="T37" fmla="*/ 96 h 119"/>
                  <a:gd name="T38" fmla="*/ 15 w 177"/>
                  <a:gd name="T39" fmla="*/ 92 h 119"/>
                  <a:gd name="T40" fmla="*/ 8 w 177"/>
                  <a:gd name="T41" fmla="*/ 86 h 119"/>
                  <a:gd name="T42" fmla="*/ 5 w 177"/>
                  <a:gd name="T43" fmla="*/ 78 h 119"/>
                  <a:gd name="T44" fmla="*/ 3 w 177"/>
                  <a:gd name="T45" fmla="*/ 69 h 119"/>
                  <a:gd name="T46" fmla="*/ 0 w 177"/>
                  <a:gd name="T47" fmla="*/ 58 h 119"/>
                  <a:gd name="T48" fmla="*/ 0 w 177"/>
                  <a:gd name="T49" fmla="*/ 48 h 119"/>
                  <a:gd name="T50" fmla="*/ 0 w 177"/>
                  <a:gd name="T51" fmla="*/ 38 h 119"/>
                  <a:gd name="T52" fmla="*/ 5 w 177"/>
                  <a:gd name="T53" fmla="*/ 28 h 119"/>
                  <a:gd name="T54" fmla="*/ 12 w 177"/>
                  <a:gd name="T55" fmla="*/ 18 h 119"/>
                  <a:gd name="T56" fmla="*/ 22 w 177"/>
                  <a:gd name="T57" fmla="*/ 10 h 119"/>
                  <a:gd name="T58" fmla="*/ 39 w 177"/>
                  <a:gd name="T59" fmla="*/ 5 h 119"/>
                  <a:gd name="T60" fmla="*/ 59 w 177"/>
                  <a:gd name="T61" fmla="*/ 0 h 119"/>
                  <a:gd name="T62" fmla="*/ 84 w 177"/>
                  <a:gd name="T63" fmla="*/ 2 h 119"/>
                  <a:gd name="T64" fmla="*/ 103 w 177"/>
                  <a:gd name="T65" fmla="*/ 7 h 119"/>
                  <a:gd name="T66" fmla="*/ 120 w 177"/>
                  <a:gd name="T67" fmla="*/ 12 h 119"/>
                  <a:gd name="T68" fmla="*/ 135 w 177"/>
                  <a:gd name="T69" fmla="*/ 18 h 119"/>
                  <a:gd name="T70" fmla="*/ 145 w 177"/>
                  <a:gd name="T71" fmla="*/ 26 h 119"/>
                  <a:gd name="T72" fmla="*/ 155 w 177"/>
                  <a:gd name="T73" fmla="*/ 36 h 119"/>
                  <a:gd name="T74" fmla="*/ 162 w 177"/>
                  <a:gd name="T75" fmla="*/ 45 h 119"/>
                  <a:gd name="T76" fmla="*/ 167 w 177"/>
                  <a:gd name="T77" fmla="*/ 55 h 119"/>
                  <a:gd name="T78" fmla="*/ 172 w 177"/>
                  <a:gd name="T79" fmla="*/ 64 h 119"/>
                  <a:gd name="T80" fmla="*/ 177 w 177"/>
                  <a:gd name="T81" fmla="*/ 74 h 119"/>
                  <a:gd name="T82" fmla="*/ 177 w 177"/>
                  <a:gd name="T83" fmla="*/ 74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77" h="119">
                    <a:moveTo>
                      <a:pt x="177" y="74"/>
                    </a:moveTo>
                    <a:lnTo>
                      <a:pt x="172" y="79"/>
                    </a:lnTo>
                    <a:lnTo>
                      <a:pt x="167" y="85"/>
                    </a:lnTo>
                    <a:lnTo>
                      <a:pt x="160" y="89"/>
                    </a:lnTo>
                    <a:lnTo>
                      <a:pt x="155" y="95"/>
                    </a:lnTo>
                    <a:lnTo>
                      <a:pt x="150" y="100"/>
                    </a:lnTo>
                    <a:lnTo>
                      <a:pt x="142" y="104"/>
                    </a:lnTo>
                    <a:lnTo>
                      <a:pt x="135" y="109"/>
                    </a:lnTo>
                    <a:lnTo>
                      <a:pt x="128" y="113"/>
                    </a:lnTo>
                    <a:lnTo>
                      <a:pt x="115" y="117"/>
                    </a:lnTo>
                    <a:lnTo>
                      <a:pt x="103" y="119"/>
                    </a:lnTo>
                    <a:lnTo>
                      <a:pt x="93" y="118"/>
                    </a:lnTo>
                    <a:lnTo>
                      <a:pt x="81" y="117"/>
                    </a:lnTo>
                    <a:lnTo>
                      <a:pt x="71" y="114"/>
                    </a:lnTo>
                    <a:lnTo>
                      <a:pt x="59" y="112"/>
                    </a:lnTo>
                    <a:lnTo>
                      <a:pt x="49" y="109"/>
                    </a:lnTo>
                    <a:lnTo>
                      <a:pt x="39" y="104"/>
                    </a:lnTo>
                    <a:lnTo>
                      <a:pt x="30" y="101"/>
                    </a:lnTo>
                    <a:lnTo>
                      <a:pt x="22" y="96"/>
                    </a:lnTo>
                    <a:lnTo>
                      <a:pt x="15" y="92"/>
                    </a:lnTo>
                    <a:lnTo>
                      <a:pt x="8" y="86"/>
                    </a:lnTo>
                    <a:lnTo>
                      <a:pt x="5" y="78"/>
                    </a:lnTo>
                    <a:lnTo>
                      <a:pt x="3" y="69"/>
                    </a:lnTo>
                    <a:lnTo>
                      <a:pt x="0" y="58"/>
                    </a:lnTo>
                    <a:lnTo>
                      <a:pt x="0" y="48"/>
                    </a:lnTo>
                    <a:lnTo>
                      <a:pt x="0" y="38"/>
                    </a:lnTo>
                    <a:lnTo>
                      <a:pt x="5" y="28"/>
                    </a:lnTo>
                    <a:lnTo>
                      <a:pt x="12" y="18"/>
                    </a:lnTo>
                    <a:lnTo>
                      <a:pt x="22" y="10"/>
                    </a:lnTo>
                    <a:lnTo>
                      <a:pt x="39" y="5"/>
                    </a:lnTo>
                    <a:lnTo>
                      <a:pt x="59" y="0"/>
                    </a:lnTo>
                    <a:lnTo>
                      <a:pt x="84" y="2"/>
                    </a:lnTo>
                    <a:lnTo>
                      <a:pt x="103" y="7"/>
                    </a:lnTo>
                    <a:lnTo>
                      <a:pt x="120" y="12"/>
                    </a:lnTo>
                    <a:lnTo>
                      <a:pt x="135" y="18"/>
                    </a:lnTo>
                    <a:lnTo>
                      <a:pt x="145" y="26"/>
                    </a:lnTo>
                    <a:lnTo>
                      <a:pt x="155" y="36"/>
                    </a:lnTo>
                    <a:lnTo>
                      <a:pt x="162" y="45"/>
                    </a:lnTo>
                    <a:lnTo>
                      <a:pt x="167" y="55"/>
                    </a:lnTo>
                    <a:lnTo>
                      <a:pt x="172" y="64"/>
                    </a:lnTo>
                    <a:lnTo>
                      <a:pt x="177" y="74"/>
                    </a:lnTo>
                    <a:lnTo>
                      <a:pt x="177" y="74"/>
                    </a:lnTo>
                    <a:close/>
                  </a:path>
                </a:pathLst>
              </a:custGeom>
              <a:solidFill>
                <a:srgbClr val="0019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4721" name="Freeform 33"/>
              <p:cNvSpPr>
                <a:spLocks/>
              </p:cNvSpPr>
              <p:nvPr/>
            </p:nvSpPr>
            <p:spPr bwMode="auto">
              <a:xfrm>
                <a:off x="2618" y="498"/>
                <a:ext cx="169" cy="117"/>
              </a:xfrm>
              <a:custGeom>
                <a:avLst/>
                <a:gdLst>
                  <a:gd name="T0" fmla="*/ 167 w 169"/>
                  <a:gd name="T1" fmla="*/ 25 h 117"/>
                  <a:gd name="T2" fmla="*/ 169 w 169"/>
                  <a:gd name="T3" fmla="*/ 36 h 117"/>
                  <a:gd name="T4" fmla="*/ 169 w 169"/>
                  <a:gd name="T5" fmla="*/ 46 h 117"/>
                  <a:gd name="T6" fmla="*/ 167 w 169"/>
                  <a:gd name="T7" fmla="*/ 58 h 117"/>
                  <a:gd name="T8" fmla="*/ 164 w 169"/>
                  <a:gd name="T9" fmla="*/ 68 h 117"/>
                  <a:gd name="T10" fmla="*/ 159 w 169"/>
                  <a:gd name="T11" fmla="*/ 77 h 117"/>
                  <a:gd name="T12" fmla="*/ 154 w 169"/>
                  <a:gd name="T13" fmla="*/ 88 h 117"/>
                  <a:gd name="T14" fmla="*/ 145 w 169"/>
                  <a:gd name="T15" fmla="*/ 96 h 117"/>
                  <a:gd name="T16" fmla="*/ 132 w 169"/>
                  <a:gd name="T17" fmla="*/ 104 h 117"/>
                  <a:gd name="T18" fmla="*/ 115 w 169"/>
                  <a:gd name="T19" fmla="*/ 110 h 117"/>
                  <a:gd name="T20" fmla="*/ 96 w 169"/>
                  <a:gd name="T21" fmla="*/ 116 h 117"/>
                  <a:gd name="T22" fmla="*/ 83 w 169"/>
                  <a:gd name="T23" fmla="*/ 117 h 117"/>
                  <a:gd name="T24" fmla="*/ 71 w 169"/>
                  <a:gd name="T25" fmla="*/ 116 h 117"/>
                  <a:gd name="T26" fmla="*/ 59 w 169"/>
                  <a:gd name="T27" fmla="*/ 115 h 117"/>
                  <a:gd name="T28" fmla="*/ 52 w 169"/>
                  <a:gd name="T29" fmla="*/ 112 h 117"/>
                  <a:gd name="T30" fmla="*/ 42 w 169"/>
                  <a:gd name="T31" fmla="*/ 108 h 117"/>
                  <a:gd name="T32" fmla="*/ 37 w 169"/>
                  <a:gd name="T33" fmla="*/ 105 h 117"/>
                  <a:gd name="T34" fmla="*/ 29 w 169"/>
                  <a:gd name="T35" fmla="*/ 100 h 117"/>
                  <a:gd name="T36" fmla="*/ 22 w 169"/>
                  <a:gd name="T37" fmla="*/ 96 h 117"/>
                  <a:gd name="T38" fmla="*/ 15 w 169"/>
                  <a:gd name="T39" fmla="*/ 91 h 117"/>
                  <a:gd name="T40" fmla="*/ 7 w 169"/>
                  <a:gd name="T41" fmla="*/ 86 h 117"/>
                  <a:gd name="T42" fmla="*/ 5 w 169"/>
                  <a:gd name="T43" fmla="*/ 80 h 117"/>
                  <a:gd name="T44" fmla="*/ 0 w 169"/>
                  <a:gd name="T45" fmla="*/ 72 h 117"/>
                  <a:gd name="T46" fmla="*/ 0 w 169"/>
                  <a:gd name="T47" fmla="*/ 64 h 117"/>
                  <a:gd name="T48" fmla="*/ 0 w 169"/>
                  <a:gd name="T49" fmla="*/ 56 h 117"/>
                  <a:gd name="T50" fmla="*/ 2 w 169"/>
                  <a:gd name="T51" fmla="*/ 48 h 117"/>
                  <a:gd name="T52" fmla="*/ 5 w 169"/>
                  <a:gd name="T53" fmla="*/ 41 h 117"/>
                  <a:gd name="T54" fmla="*/ 10 w 169"/>
                  <a:gd name="T55" fmla="*/ 33 h 117"/>
                  <a:gd name="T56" fmla="*/ 17 w 169"/>
                  <a:gd name="T57" fmla="*/ 26 h 117"/>
                  <a:gd name="T58" fmla="*/ 25 w 169"/>
                  <a:gd name="T59" fmla="*/ 19 h 117"/>
                  <a:gd name="T60" fmla="*/ 34 w 169"/>
                  <a:gd name="T61" fmla="*/ 13 h 117"/>
                  <a:gd name="T62" fmla="*/ 49 w 169"/>
                  <a:gd name="T63" fmla="*/ 8 h 117"/>
                  <a:gd name="T64" fmla="*/ 64 w 169"/>
                  <a:gd name="T65" fmla="*/ 4 h 117"/>
                  <a:gd name="T66" fmla="*/ 78 w 169"/>
                  <a:gd name="T67" fmla="*/ 1 h 117"/>
                  <a:gd name="T68" fmla="*/ 93 w 169"/>
                  <a:gd name="T69" fmla="*/ 0 h 117"/>
                  <a:gd name="T70" fmla="*/ 108 w 169"/>
                  <a:gd name="T71" fmla="*/ 1 h 117"/>
                  <a:gd name="T72" fmla="*/ 123 w 169"/>
                  <a:gd name="T73" fmla="*/ 3 h 117"/>
                  <a:gd name="T74" fmla="*/ 137 w 169"/>
                  <a:gd name="T75" fmla="*/ 5 h 117"/>
                  <a:gd name="T76" fmla="*/ 150 w 169"/>
                  <a:gd name="T77" fmla="*/ 11 h 117"/>
                  <a:gd name="T78" fmla="*/ 159 w 169"/>
                  <a:gd name="T79" fmla="*/ 17 h 117"/>
                  <a:gd name="T80" fmla="*/ 167 w 169"/>
                  <a:gd name="T81" fmla="*/ 25 h 117"/>
                  <a:gd name="T82" fmla="*/ 167 w 169"/>
                  <a:gd name="T83" fmla="*/ 25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69" h="117">
                    <a:moveTo>
                      <a:pt x="167" y="25"/>
                    </a:moveTo>
                    <a:lnTo>
                      <a:pt x="169" y="36"/>
                    </a:lnTo>
                    <a:lnTo>
                      <a:pt x="169" y="46"/>
                    </a:lnTo>
                    <a:lnTo>
                      <a:pt x="167" y="58"/>
                    </a:lnTo>
                    <a:lnTo>
                      <a:pt x="164" y="68"/>
                    </a:lnTo>
                    <a:lnTo>
                      <a:pt x="159" y="77"/>
                    </a:lnTo>
                    <a:lnTo>
                      <a:pt x="154" y="88"/>
                    </a:lnTo>
                    <a:lnTo>
                      <a:pt x="145" y="96"/>
                    </a:lnTo>
                    <a:lnTo>
                      <a:pt x="132" y="104"/>
                    </a:lnTo>
                    <a:lnTo>
                      <a:pt x="115" y="110"/>
                    </a:lnTo>
                    <a:lnTo>
                      <a:pt x="96" y="116"/>
                    </a:lnTo>
                    <a:lnTo>
                      <a:pt x="83" y="117"/>
                    </a:lnTo>
                    <a:lnTo>
                      <a:pt x="71" y="116"/>
                    </a:lnTo>
                    <a:lnTo>
                      <a:pt x="59" y="115"/>
                    </a:lnTo>
                    <a:lnTo>
                      <a:pt x="52" y="112"/>
                    </a:lnTo>
                    <a:lnTo>
                      <a:pt x="42" y="108"/>
                    </a:lnTo>
                    <a:lnTo>
                      <a:pt x="37" y="105"/>
                    </a:lnTo>
                    <a:lnTo>
                      <a:pt x="29" y="100"/>
                    </a:lnTo>
                    <a:lnTo>
                      <a:pt x="22" y="96"/>
                    </a:lnTo>
                    <a:lnTo>
                      <a:pt x="15" y="91"/>
                    </a:lnTo>
                    <a:lnTo>
                      <a:pt x="7" y="86"/>
                    </a:lnTo>
                    <a:lnTo>
                      <a:pt x="5" y="80"/>
                    </a:lnTo>
                    <a:lnTo>
                      <a:pt x="0" y="72"/>
                    </a:lnTo>
                    <a:lnTo>
                      <a:pt x="0" y="64"/>
                    </a:lnTo>
                    <a:lnTo>
                      <a:pt x="0" y="56"/>
                    </a:lnTo>
                    <a:lnTo>
                      <a:pt x="2" y="48"/>
                    </a:lnTo>
                    <a:lnTo>
                      <a:pt x="5" y="41"/>
                    </a:lnTo>
                    <a:lnTo>
                      <a:pt x="10" y="33"/>
                    </a:lnTo>
                    <a:lnTo>
                      <a:pt x="17" y="26"/>
                    </a:lnTo>
                    <a:lnTo>
                      <a:pt x="25" y="19"/>
                    </a:lnTo>
                    <a:lnTo>
                      <a:pt x="34" y="13"/>
                    </a:lnTo>
                    <a:lnTo>
                      <a:pt x="49" y="8"/>
                    </a:lnTo>
                    <a:lnTo>
                      <a:pt x="64" y="4"/>
                    </a:lnTo>
                    <a:lnTo>
                      <a:pt x="78" y="1"/>
                    </a:lnTo>
                    <a:lnTo>
                      <a:pt x="93" y="0"/>
                    </a:lnTo>
                    <a:lnTo>
                      <a:pt x="108" y="1"/>
                    </a:lnTo>
                    <a:lnTo>
                      <a:pt x="123" y="3"/>
                    </a:lnTo>
                    <a:lnTo>
                      <a:pt x="137" y="5"/>
                    </a:lnTo>
                    <a:lnTo>
                      <a:pt x="150" y="11"/>
                    </a:lnTo>
                    <a:lnTo>
                      <a:pt x="159" y="17"/>
                    </a:lnTo>
                    <a:lnTo>
                      <a:pt x="167" y="25"/>
                    </a:lnTo>
                    <a:lnTo>
                      <a:pt x="167" y="25"/>
                    </a:lnTo>
                    <a:close/>
                  </a:path>
                </a:pathLst>
              </a:custGeom>
              <a:solidFill>
                <a:srgbClr val="0019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4722" name="Freeform 34"/>
              <p:cNvSpPr>
                <a:spLocks/>
              </p:cNvSpPr>
              <p:nvPr/>
            </p:nvSpPr>
            <p:spPr bwMode="auto">
              <a:xfrm>
                <a:off x="3074" y="494"/>
                <a:ext cx="132" cy="88"/>
              </a:xfrm>
              <a:custGeom>
                <a:avLst/>
                <a:gdLst>
                  <a:gd name="T0" fmla="*/ 132 w 132"/>
                  <a:gd name="T1" fmla="*/ 53 h 88"/>
                  <a:gd name="T2" fmla="*/ 130 w 132"/>
                  <a:gd name="T3" fmla="*/ 56 h 88"/>
                  <a:gd name="T4" fmla="*/ 127 w 132"/>
                  <a:gd name="T5" fmla="*/ 60 h 88"/>
                  <a:gd name="T6" fmla="*/ 125 w 132"/>
                  <a:gd name="T7" fmla="*/ 63 h 88"/>
                  <a:gd name="T8" fmla="*/ 125 w 132"/>
                  <a:gd name="T9" fmla="*/ 68 h 88"/>
                  <a:gd name="T10" fmla="*/ 122 w 132"/>
                  <a:gd name="T11" fmla="*/ 71 h 88"/>
                  <a:gd name="T12" fmla="*/ 122 w 132"/>
                  <a:gd name="T13" fmla="*/ 74 h 88"/>
                  <a:gd name="T14" fmla="*/ 120 w 132"/>
                  <a:gd name="T15" fmla="*/ 78 h 88"/>
                  <a:gd name="T16" fmla="*/ 115 w 132"/>
                  <a:gd name="T17" fmla="*/ 81 h 88"/>
                  <a:gd name="T18" fmla="*/ 108 w 132"/>
                  <a:gd name="T19" fmla="*/ 85 h 88"/>
                  <a:gd name="T20" fmla="*/ 100 w 132"/>
                  <a:gd name="T21" fmla="*/ 87 h 88"/>
                  <a:gd name="T22" fmla="*/ 83 w 132"/>
                  <a:gd name="T23" fmla="*/ 88 h 88"/>
                  <a:gd name="T24" fmla="*/ 69 w 132"/>
                  <a:gd name="T25" fmla="*/ 87 h 88"/>
                  <a:gd name="T26" fmla="*/ 54 w 132"/>
                  <a:gd name="T27" fmla="*/ 85 h 88"/>
                  <a:gd name="T28" fmla="*/ 44 w 132"/>
                  <a:gd name="T29" fmla="*/ 80 h 88"/>
                  <a:gd name="T30" fmla="*/ 32 w 132"/>
                  <a:gd name="T31" fmla="*/ 76 h 88"/>
                  <a:gd name="T32" fmla="*/ 24 w 132"/>
                  <a:gd name="T33" fmla="*/ 70 h 88"/>
                  <a:gd name="T34" fmla="*/ 17 w 132"/>
                  <a:gd name="T35" fmla="*/ 64 h 88"/>
                  <a:gd name="T36" fmla="*/ 10 w 132"/>
                  <a:gd name="T37" fmla="*/ 58 h 88"/>
                  <a:gd name="T38" fmla="*/ 5 w 132"/>
                  <a:gd name="T39" fmla="*/ 53 h 88"/>
                  <a:gd name="T40" fmla="*/ 0 w 132"/>
                  <a:gd name="T41" fmla="*/ 46 h 88"/>
                  <a:gd name="T42" fmla="*/ 29 w 132"/>
                  <a:gd name="T43" fmla="*/ 0 h 88"/>
                  <a:gd name="T44" fmla="*/ 51 w 132"/>
                  <a:gd name="T45" fmla="*/ 0 h 88"/>
                  <a:gd name="T46" fmla="*/ 69 w 132"/>
                  <a:gd name="T47" fmla="*/ 1 h 88"/>
                  <a:gd name="T48" fmla="*/ 83 w 132"/>
                  <a:gd name="T49" fmla="*/ 5 h 88"/>
                  <a:gd name="T50" fmla="*/ 93 w 132"/>
                  <a:gd name="T51" fmla="*/ 9 h 88"/>
                  <a:gd name="T52" fmla="*/ 103 w 132"/>
                  <a:gd name="T53" fmla="*/ 16 h 88"/>
                  <a:gd name="T54" fmla="*/ 113 w 132"/>
                  <a:gd name="T55" fmla="*/ 22 h 88"/>
                  <a:gd name="T56" fmla="*/ 118 w 132"/>
                  <a:gd name="T57" fmla="*/ 30 h 88"/>
                  <a:gd name="T58" fmla="*/ 125 w 132"/>
                  <a:gd name="T59" fmla="*/ 38 h 88"/>
                  <a:gd name="T60" fmla="*/ 130 w 132"/>
                  <a:gd name="T61" fmla="*/ 46 h 88"/>
                  <a:gd name="T62" fmla="*/ 132 w 132"/>
                  <a:gd name="T63" fmla="*/ 53 h 88"/>
                  <a:gd name="T64" fmla="*/ 132 w 132"/>
                  <a:gd name="T65" fmla="*/ 53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32" h="88">
                    <a:moveTo>
                      <a:pt x="132" y="53"/>
                    </a:moveTo>
                    <a:lnTo>
                      <a:pt x="130" y="56"/>
                    </a:lnTo>
                    <a:lnTo>
                      <a:pt x="127" y="60"/>
                    </a:lnTo>
                    <a:lnTo>
                      <a:pt x="125" y="63"/>
                    </a:lnTo>
                    <a:lnTo>
                      <a:pt x="125" y="68"/>
                    </a:lnTo>
                    <a:lnTo>
                      <a:pt x="122" y="71"/>
                    </a:lnTo>
                    <a:lnTo>
                      <a:pt x="122" y="74"/>
                    </a:lnTo>
                    <a:lnTo>
                      <a:pt x="120" y="78"/>
                    </a:lnTo>
                    <a:lnTo>
                      <a:pt x="115" y="81"/>
                    </a:lnTo>
                    <a:lnTo>
                      <a:pt x="108" y="85"/>
                    </a:lnTo>
                    <a:lnTo>
                      <a:pt x="100" y="87"/>
                    </a:lnTo>
                    <a:lnTo>
                      <a:pt x="83" y="88"/>
                    </a:lnTo>
                    <a:lnTo>
                      <a:pt x="69" y="87"/>
                    </a:lnTo>
                    <a:lnTo>
                      <a:pt x="54" y="85"/>
                    </a:lnTo>
                    <a:lnTo>
                      <a:pt x="44" y="80"/>
                    </a:lnTo>
                    <a:lnTo>
                      <a:pt x="32" y="76"/>
                    </a:lnTo>
                    <a:lnTo>
                      <a:pt x="24" y="70"/>
                    </a:lnTo>
                    <a:lnTo>
                      <a:pt x="17" y="64"/>
                    </a:lnTo>
                    <a:lnTo>
                      <a:pt x="10" y="58"/>
                    </a:lnTo>
                    <a:lnTo>
                      <a:pt x="5" y="53"/>
                    </a:lnTo>
                    <a:lnTo>
                      <a:pt x="0" y="46"/>
                    </a:lnTo>
                    <a:lnTo>
                      <a:pt x="29" y="0"/>
                    </a:lnTo>
                    <a:lnTo>
                      <a:pt x="51" y="0"/>
                    </a:lnTo>
                    <a:lnTo>
                      <a:pt x="69" y="1"/>
                    </a:lnTo>
                    <a:lnTo>
                      <a:pt x="83" y="5"/>
                    </a:lnTo>
                    <a:lnTo>
                      <a:pt x="93" y="9"/>
                    </a:lnTo>
                    <a:lnTo>
                      <a:pt x="103" y="16"/>
                    </a:lnTo>
                    <a:lnTo>
                      <a:pt x="113" y="22"/>
                    </a:lnTo>
                    <a:lnTo>
                      <a:pt x="118" y="30"/>
                    </a:lnTo>
                    <a:lnTo>
                      <a:pt x="125" y="38"/>
                    </a:lnTo>
                    <a:lnTo>
                      <a:pt x="130" y="46"/>
                    </a:lnTo>
                    <a:lnTo>
                      <a:pt x="132" y="53"/>
                    </a:lnTo>
                    <a:lnTo>
                      <a:pt x="132" y="5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4723" name="Freeform 35"/>
              <p:cNvSpPr>
                <a:spLocks/>
              </p:cNvSpPr>
              <p:nvPr/>
            </p:nvSpPr>
            <p:spPr bwMode="auto">
              <a:xfrm>
                <a:off x="2645" y="510"/>
                <a:ext cx="115" cy="92"/>
              </a:xfrm>
              <a:custGeom>
                <a:avLst/>
                <a:gdLst>
                  <a:gd name="T0" fmla="*/ 113 w 115"/>
                  <a:gd name="T1" fmla="*/ 30 h 92"/>
                  <a:gd name="T2" fmla="*/ 115 w 115"/>
                  <a:gd name="T3" fmla="*/ 38 h 92"/>
                  <a:gd name="T4" fmla="*/ 115 w 115"/>
                  <a:gd name="T5" fmla="*/ 46 h 92"/>
                  <a:gd name="T6" fmla="*/ 115 w 115"/>
                  <a:gd name="T7" fmla="*/ 54 h 92"/>
                  <a:gd name="T8" fmla="*/ 110 w 115"/>
                  <a:gd name="T9" fmla="*/ 61 h 92"/>
                  <a:gd name="T10" fmla="*/ 108 w 115"/>
                  <a:gd name="T11" fmla="*/ 68 h 92"/>
                  <a:gd name="T12" fmla="*/ 100 w 115"/>
                  <a:gd name="T13" fmla="*/ 74 h 92"/>
                  <a:gd name="T14" fmla="*/ 93 w 115"/>
                  <a:gd name="T15" fmla="*/ 80 h 92"/>
                  <a:gd name="T16" fmla="*/ 86 w 115"/>
                  <a:gd name="T17" fmla="*/ 85 h 92"/>
                  <a:gd name="T18" fmla="*/ 74 w 115"/>
                  <a:gd name="T19" fmla="*/ 89 h 92"/>
                  <a:gd name="T20" fmla="*/ 61 w 115"/>
                  <a:gd name="T21" fmla="*/ 92 h 92"/>
                  <a:gd name="T22" fmla="*/ 51 w 115"/>
                  <a:gd name="T23" fmla="*/ 90 h 92"/>
                  <a:gd name="T24" fmla="*/ 39 w 115"/>
                  <a:gd name="T25" fmla="*/ 88 h 92"/>
                  <a:gd name="T26" fmla="*/ 32 w 115"/>
                  <a:gd name="T27" fmla="*/ 86 h 92"/>
                  <a:gd name="T28" fmla="*/ 22 w 115"/>
                  <a:gd name="T29" fmla="*/ 81 h 92"/>
                  <a:gd name="T30" fmla="*/ 15 w 115"/>
                  <a:gd name="T31" fmla="*/ 78 h 92"/>
                  <a:gd name="T32" fmla="*/ 10 w 115"/>
                  <a:gd name="T33" fmla="*/ 73 h 92"/>
                  <a:gd name="T34" fmla="*/ 5 w 115"/>
                  <a:gd name="T35" fmla="*/ 69 h 92"/>
                  <a:gd name="T36" fmla="*/ 2 w 115"/>
                  <a:gd name="T37" fmla="*/ 64 h 92"/>
                  <a:gd name="T38" fmla="*/ 0 w 115"/>
                  <a:gd name="T39" fmla="*/ 60 h 92"/>
                  <a:gd name="T40" fmla="*/ 0 w 115"/>
                  <a:gd name="T41" fmla="*/ 54 h 92"/>
                  <a:gd name="T42" fmla="*/ 2 w 115"/>
                  <a:gd name="T43" fmla="*/ 49 h 92"/>
                  <a:gd name="T44" fmla="*/ 5 w 115"/>
                  <a:gd name="T45" fmla="*/ 44 h 92"/>
                  <a:gd name="T46" fmla="*/ 7 w 115"/>
                  <a:gd name="T47" fmla="*/ 38 h 92"/>
                  <a:gd name="T48" fmla="*/ 10 w 115"/>
                  <a:gd name="T49" fmla="*/ 32 h 92"/>
                  <a:gd name="T50" fmla="*/ 10 w 115"/>
                  <a:gd name="T51" fmla="*/ 25 h 92"/>
                  <a:gd name="T52" fmla="*/ 15 w 115"/>
                  <a:gd name="T53" fmla="*/ 20 h 92"/>
                  <a:gd name="T54" fmla="*/ 17 w 115"/>
                  <a:gd name="T55" fmla="*/ 15 h 92"/>
                  <a:gd name="T56" fmla="*/ 25 w 115"/>
                  <a:gd name="T57" fmla="*/ 9 h 92"/>
                  <a:gd name="T58" fmla="*/ 32 w 115"/>
                  <a:gd name="T59" fmla="*/ 5 h 92"/>
                  <a:gd name="T60" fmla="*/ 44 w 115"/>
                  <a:gd name="T61" fmla="*/ 1 h 92"/>
                  <a:gd name="T62" fmla="*/ 56 w 115"/>
                  <a:gd name="T63" fmla="*/ 0 h 92"/>
                  <a:gd name="T64" fmla="*/ 69 w 115"/>
                  <a:gd name="T65" fmla="*/ 0 h 92"/>
                  <a:gd name="T66" fmla="*/ 78 w 115"/>
                  <a:gd name="T67" fmla="*/ 1 h 92"/>
                  <a:gd name="T68" fmla="*/ 88 w 115"/>
                  <a:gd name="T69" fmla="*/ 4 h 92"/>
                  <a:gd name="T70" fmla="*/ 96 w 115"/>
                  <a:gd name="T71" fmla="*/ 7 h 92"/>
                  <a:gd name="T72" fmla="*/ 103 w 115"/>
                  <a:gd name="T73" fmla="*/ 10 h 92"/>
                  <a:gd name="T74" fmla="*/ 108 w 115"/>
                  <a:gd name="T75" fmla="*/ 15 h 92"/>
                  <a:gd name="T76" fmla="*/ 110 w 115"/>
                  <a:gd name="T77" fmla="*/ 20 h 92"/>
                  <a:gd name="T78" fmla="*/ 113 w 115"/>
                  <a:gd name="T79" fmla="*/ 25 h 92"/>
                  <a:gd name="T80" fmla="*/ 113 w 115"/>
                  <a:gd name="T81" fmla="*/ 30 h 92"/>
                  <a:gd name="T82" fmla="*/ 113 w 115"/>
                  <a:gd name="T83" fmla="*/ 30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15" h="92">
                    <a:moveTo>
                      <a:pt x="113" y="30"/>
                    </a:moveTo>
                    <a:lnTo>
                      <a:pt x="115" y="38"/>
                    </a:lnTo>
                    <a:lnTo>
                      <a:pt x="115" y="46"/>
                    </a:lnTo>
                    <a:lnTo>
                      <a:pt x="115" y="54"/>
                    </a:lnTo>
                    <a:lnTo>
                      <a:pt x="110" y="61"/>
                    </a:lnTo>
                    <a:lnTo>
                      <a:pt x="108" y="68"/>
                    </a:lnTo>
                    <a:lnTo>
                      <a:pt x="100" y="74"/>
                    </a:lnTo>
                    <a:lnTo>
                      <a:pt x="93" y="80"/>
                    </a:lnTo>
                    <a:lnTo>
                      <a:pt x="86" y="85"/>
                    </a:lnTo>
                    <a:lnTo>
                      <a:pt x="74" y="89"/>
                    </a:lnTo>
                    <a:lnTo>
                      <a:pt x="61" y="92"/>
                    </a:lnTo>
                    <a:lnTo>
                      <a:pt x="51" y="90"/>
                    </a:lnTo>
                    <a:lnTo>
                      <a:pt x="39" y="88"/>
                    </a:lnTo>
                    <a:lnTo>
                      <a:pt x="32" y="86"/>
                    </a:lnTo>
                    <a:lnTo>
                      <a:pt x="22" y="81"/>
                    </a:lnTo>
                    <a:lnTo>
                      <a:pt x="15" y="78"/>
                    </a:lnTo>
                    <a:lnTo>
                      <a:pt x="10" y="73"/>
                    </a:lnTo>
                    <a:lnTo>
                      <a:pt x="5" y="69"/>
                    </a:lnTo>
                    <a:lnTo>
                      <a:pt x="2" y="64"/>
                    </a:lnTo>
                    <a:lnTo>
                      <a:pt x="0" y="60"/>
                    </a:lnTo>
                    <a:lnTo>
                      <a:pt x="0" y="54"/>
                    </a:lnTo>
                    <a:lnTo>
                      <a:pt x="2" y="49"/>
                    </a:lnTo>
                    <a:lnTo>
                      <a:pt x="5" y="44"/>
                    </a:lnTo>
                    <a:lnTo>
                      <a:pt x="7" y="38"/>
                    </a:lnTo>
                    <a:lnTo>
                      <a:pt x="10" y="32"/>
                    </a:lnTo>
                    <a:lnTo>
                      <a:pt x="10" y="25"/>
                    </a:lnTo>
                    <a:lnTo>
                      <a:pt x="15" y="20"/>
                    </a:lnTo>
                    <a:lnTo>
                      <a:pt x="17" y="15"/>
                    </a:lnTo>
                    <a:lnTo>
                      <a:pt x="25" y="9"/>
                    </a:lnTo>
                    <a:lnTo>
                      <a:pt x="32" y="5"/>
                    </a:lnTo>
                    <a:lnTo>
                      <a:pt x="44" y="1"/>
                    </a:lnTo>
                    <a:lnTo>
                      <a:pt x="56" y="0"/>
                    </a:lnTo>
                    <a:lnTo>
                      <a:pt x="69" y="0"/>
                    </a:lnTo>
                    <a:lnTo>
                      <a:pt x="78" y="1"/>
                    </a:lnTo>
                    <a:lnTo>
                      <a:pt x="88" y="4"/>
                    </a:lnTo>
                    <a:lnTo>
                      <a:pt x="96" y="7"/>
                    </a:lnTo>
                    <a:lnTo>
                      <a:pt x="103" y="10"/>
                    </a:lnTo>
                    <a:lnTo>
                      <a:pt x="108" y="15"/>
                    </a:lnTo>
                    <a:lnTo>
                      <a:pt x="110" y="20"/>
                    </a:lnTo>
                    <a:lnTo>
                      <a:pt x="113" y="25"/>
                    </a:lnTo>
                    <a:lnTo>
                      <a:pt x="113" y="30"/>
                    </a:lnTo>
                    <a:lnTo>
                      <a:pt x="113" y="3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4724" name="Freeform 36"/>
              <p:cNvSpPr>
                <a:spLocks/>
              </p:cNvSpPr>
              <p:nvPr/>
            </p:nvSpPr>
            <p:spPr bwMode="auto">
              <a:xfrm>
                <a:off x="3118" y="523"/>
                <a:ext cx="47" cy="33"/>
              </a:xfrm>
              <a:custGeom>
                <a:avLst/>
                <a:gdLst>
                  <a:gd name="T0" fmla="*/ 37 w 47"/>
                  <a:gd name="T1" fmla="*/ 33 h 33"/>
                  <a:gd name="T2" fmla="*/ 32 w 47"/>
                  <a:gd name="T3" fmla="*/ 33 h 33"/>
                  <a:gd name="T4" fmla="*/ 25 w 47"/>
                  <a:gd name="T5" fmla="*/ 33 h 33"/>
                  <a:gd name="T6" fmla="*/ 20 w 47"/>
                  <a:gd name="T7" fmla="*/ 31 h 33"/>
                  <a:gd name="T8" fmla="*/ 17 w 47"/>
                  <a:gd name="T9" fmla="*/ 29 h 33"/>
                  <a:gd name="T10" fmla="*/ 15 w 47"/>
                  <a:gd name="T11" fmla="*/ 26 h 33"/>
                  <a:gd name="T12" fmla="*/ 12 w 47"/>
                  <a:gd name="T13" fmla="*/ 24 h 33"/>
                  <a:gd name="T14" fmla="*/ 10 w 47"/>
                  <a:gd name="T15" fmla="*/ 20 h 33"/>
                  <a:gd name="T16" fmla="*/ 7 w 47"/>
                  <a:gd name="T17" fmla="*/ 17 h 33"/>
                  <a:gd name="T18" fmla="*/ 5 w 47"/>
                  <a:gd name="T19" fmla="*/ 15 h 33"/>
                  <a:gd name="T20" fmla="*/ 0 w 47"/>
                  <a:gd name="T21" fmla="*/ 12 h 33"/>
                  <a:gd name="T22" fmla="*/ 12 w 47"/>
                  <a:gd name="T23" fmla="*/ 0 h 33"/>
                  <a:gd name="T24" fmla="*/ 22 w 47"/>
                  <a:gd name="T25" fmla="*/ 1 h 33"/>
                  <a:gd name="T26" fmla="*/ 29 w 47"/>
                  <a:gd name="T27" fmla="*/ 2 h 33"/>
                  <a:gd name="T28" fmla="*/ 37 w 47"/>
                  <a:gd name="T29" fmla="*/ 4 h 33"/>
                  <a:gd name="T30" fmla="*/ 42 w 47"/>
                  <a:gd name="T31" fmla="*/ 8 h 33"/>
                  <a:gd name="T32" fmla="*/ 44 w 47"/>
                  <a:gd name="T33" fmla="*/ 12 h 33"/>
                  <a:gd name="T34" fmla="*/ 47 w 47"/>
                  <a:gd name="T35" fmla="*/ 17 h 33"/>
                  <a:gd name="T36" fmla="*/ 47 w 47"/>
                  <a:gd name="T37" fmla="*/ 20 h 33"/>
                  <a:gd name="T38" fmla="*/ 44 w 47"/>
                  <a:gd name="T39" fmla="*/ 25 h 33"/>
                  <a:gd name="T40" fmla="*/ 42 w 47"/>
                  <a:gd name="T41" fmla="*/ 29 h 33"/>
                  <a:gd name="T42" fmla="*/ 37 w 47"/>
                  <a:gd name="T43" fmla="*/ 33 h 33"/>
                  <a:gd name="T44" fmla="*/ 37 w 47"/>
                  <a:gd name="T45" fmla="*/ 3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47" h="33">
                    <a:moveTo>
                      <a:pt x="37" y="33"/>
                    </a:moveTo>
                    <a:lnTo>
                      <a:pt x="32" y="33"/>
                    </a:lnTo>
                    <a:lnTo>
                      <a:pt x="25" y="33"/>
                    </a:lnTo>
                    <a:lnTo>
                      <a:pt x="20" y="31"/>
                    </a:lnTo>
                    <a:lnTo>
                      <a:pt x="17" y="29"/>
                    </a:lnTo>
                    <a:lnTo>
                      <a:pt x="15" y="26"/>
                    </a:lnTo>
                    <a:lnTo>
                      <a:pt x="12" y="24"/>
                    </a:lnTo>
                    <a:lnTo>
                      <a:pt x="10" y="20"/>
                    </a:lnTo>
                    <a:lnTo>
                      <a:pt x="7" y="17"/>
                    </a:lnTo>
                    <a:lnTo>
                      <a:pt x="5" y="15"/>
                    </a:lnTo>
                    <a:lnTo>
                      <a:pt x="0" y="12"/>
                    </a:lnTo>
                    <a:lnTo>
                      <a:pt x="12" y="0"/>
                    </a:lnTo>
                    <a:lnTo>
                      <a:pt x="22" y="1"/>
                    </a:lnTo>
                    <a:lnTo>
                      <a:pt x="29" y="2"/>
                    </a:lnTo>
                    <a:lnTo>
                      <a:pt x="37" y="4"/>
                    </a:lnTo>
                    <a:lnTo>
                      <a:pt x="42" y="8"/>
                    </a:lnTo>
                    <a:lnTo>
                      <a:pt x="44" y="12"/>
                    </a:lnTo>
                    <a:lnTo>
                      <a:pt x="47" y="17"/>
                    </a:lnTo>
                    <a:lnTo>
                      <a:pt x="47" y="20"/>
                    </a:lnTo>
                    <a:lnTo>
                      <a:pt x="44" y="25"/>
                    </a:lnTo>
                    <a:lnTo>
                      <a:pt x="42" y="29"/>
                    </a:lnTo>
                    <a:lnTo>
                      <a:pt x="37" y="33"/>
                    </a:lnTo>
                    <a:lnTo>
                      <a:pt x="37" y="33"/>
                    </a:lnTo>
                    <a:close/>
                  </a:path>
                </a:pathLst>
              </a:custGeom>
              <a:solidFill>
                <a:srgbClr val="0019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4725" name="Freeform 37"/>
              <p:cNvSpPr>
                <a:spLocks/>
              </p:cNvSpPr>
              <p:nvPr/>
            </p:nvSpPr>
            <p:spPr bwMode="auto">
              <a:xfrm>
                <a:off x="2696" y="540"/>
                <a:ext cx="27" cy="33"/>
              </a:xfrm>
              <a:custGeom>
                <a:avLst/>
                <a:gdLst>
                  <a:gd name="T0" fmla="*/ 18 w 27"/>
                  <a:gd name="T1" fmla="*/ 0 h 33"/>
                  <a:gd name="T2" fmla="*/ 23 w 27"/>
                  <a:gd name="T3" fmla="*/ 3 h 33"/>
                  <a:gd name="T4" fmla="*/ 27 w 27"/>
                  <a:gd name="T5" fmla="*/ 7 h 33"/>
                  <a:gd name="T6" fmla="*/ 27 w 27"/>
                  <a:gd name="T7" fmla="*/ 9 h 33"/>
                  <a:gd name="T8" fmla="*/ 27 w 27"/>
                  <a:gd name="T9" fmla="*/ 14 h 33"/>
                  <a:gd name="T10" fmla="*/ 27 w 27"/>
                  <a:gd name="T11" fmla="*/ 17 h 33"/>
                  <a:gd name="T12" fmla="*/ 25 w 27"/>
                  <a:gd name="T13" fmla="*/ 20 h 33"/>
                  <a:gd name="T14" fmla="*/ 23 w 27"/>
                  <a:gd name="T15" fmla="*/ 24 h 33"/>
                  <a:gd name="T16" fmla="*/ 20 w 27"/>
                  <a:gd name="T17" fmla="*/ 27 h 33"/>
                  <a:gd name="T18" fmla="*/ 15 w 27"/>
                  <a:gd name="T19" fmla="*/ 30 h 33"/>
                  <a:gd name="T20" fmla="*/ 10 w 27"/>
                  <a:gd name="T21" fmla="*/ 33 h 33"/>
                  <a:gd name="T22" fmla="*/ 0 w 27"/>
                  <a:gd name="T23" fmla="*/ 33 h 33"/>
                  <a:gd name="T24" fmla="*/ 0 w 27"/>
                  <a:gd name="T25" fmla="*/ 0 h 33"/>
                  <a:gd name="T26" fmla="*/ 18 w 27"/>
                  <a:gd name="T27" fmla="*/ 0 h 33"/>
                  <a:gd name="T28" fmla="*/ 18 w 27"/>
                  <a:gd name="T29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7" h="33">
                    <a:moveTo>
                      <a:pt x="18" y="0"/>
                    </a:moveTo>
                    <a:lnTo>
                      <a:pt x="23" y="3"/>
                    </a:lnTo>
                    <a:lnTo>
                      <a:pt x="27" y="7"/>
                    </a:lnTo>
                    <a:lnTo>
                      <a:pt x="27" y="9"/>
                    </a:lnTo>
                    <a:lnTo>
                      <a:pt x="27" y="14"/>
                    </a:lnTo>
                    <a:lnTo>
                      <a:pt x="27" y="17"/>
                    </a:lnTo>
                    <a:lnTo>
                      <a:pt x="25" y="20"/>
                    </a:lnTo>
                    <a:lnTo>
                      <a:pt x="23" y="24"/>
                    </a:lnTo>
                    <a:lnTo>
                      <a:pt x="20" y="27"/>
                    </a:lnTo>
                    <a:lnTo>
                      <a:pt x="15" y="30"/>
                    </a:lnTo>
                    <a:lnTo>
                      <a:pt x="10" y="33"/>
                    </a:lnTo>
                    <a:lnTo>
                      <a:pt x="0" y="33"/>
                    </a:lnTo>
                    <a:lnTo>
                      <a:pt x="0" y="0"/>
                    </a:lnTo>
                    <a:lnTo>
                      <a:pt x="18" y="0"/>
                    </a:lnTo>
                    <a:lnTo>
                      <a:pt x="18" y="0"/>
                    </a:lnTo>
                    <a:close/>
                  </a:path>
                </a:pathLst>
              </a:custGeom>
              <a:solidFill>
                <a:srgbClr val="0019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4726" name="Freeform 38"/>
              <p:cNvSpPr>
                <a:spLocks/>
              </p:cNvSpPr>
              <p:nvPr/>
            </p:nvSpPr>
            <p:spPr bwMode="auto">
              <a:xfrm>
                <a:off x="2802" y="552"/>
                <a:ext cx="274" cy="124"/>
              </a:xfrm>
              <a:custGeom>
                <a:avLst/>
                <a:gdLst>
                  <a:gd name="T0" fmla="*/ 272 w 274"/>
                  <a:gd name="T1" fmla="*/ 53 h 124"/>
                  <a:gd name="T2" fmla="*/ 274 w 274"/>
                  <a:gd name="T3" fmla="*/ 66 h 124"/>
                  <a:gd name="T4" fmla="*/ 272 w 274"/>
                  <a:gd name="T5" fmla="*/ 76 h 124"/>
                  <a:gd name="T6" fmla="*/ 265 w 274"/>
                  <a:gd name="T7" fmla="*/ 86 h 124"/>
                  <a:gd name="T8" fmla="*/ 252 w 274"/>
                  <a:gd name="T9" fmla="*/ 94 h 124"/>
                  <a:gd name="T10" fmla="*/ 235 w 274"/>
                  <a:gd name="T11" fmla="*/ 101 h 124"/>
                  <a:gd name="T12" fmla="*/ 218 w 274"/>
                  <a:gd name="T13" fmla="*/ 108 h 124"/>
                  <a:gd name="T14" fmla="*/ 198 w 274"/>
                  <a:gd name="T15" fmla="*/ 112 h 124"/>
                  <a:gd name="T16" fmla="*/ 176 w 274"/>
                  <a:gd name="T17" fmla="*/ 117 h 124"/>
                  <a:gd name="T18" fmla="*/ 154 w 274"/>
                  <a:gd name="T19" fmla="*/ 120 h 124"/>
                  <a:gd name="T20" fmla="*/ 132 w 274"/>
                  <a:gd name="T21" fmla="*/ 124 h 124"/>
                  <a:gd name="T22" fmla="*/ 115 w 274"/>
                  <a:gd name="T23" fmla="*/ 124 h 124"/>
                  <a:gd name="T24" fmla="*/ 98 w 274"/>
                  <a:gd name="T25" fmla="*/ 123 h 124"/>
                  <a:gd name="T26" fmla="*/ 83 w 274"/>
                  <a:gd name="T27" fmla="*/ 120 h 124"/>
                  <a:gd name="T28" fmla="*/ 66 w 274"/>
                  <a:gd name="T29" fmla="*/ 117 h 124"/>
                  <a:gd name="T30" fmla="*/ 51 w 274"/>
                  <a:gd name="T31" fmla="*/ 112 h 124"/>
                  <a:gd name="T32" fmla="*/ 39 w 274"/>
                  <a:gd name="T33" fmla="*/ 108 h 124"/>
                  <a:gd name="T34" fmla="*/ 27 w 274"/>
                  <a:gd name="T35" fmla="*/ 102 h 124"/>
                  <a:gd name="T36" fmla="*/ 17 w 274"/>
                  <a:gd name="T37" fmla="*/ 96 h 124"/>
                  <a:gd name="T38" fmla="*/ 7 w 274"/>
                  <a:gd name="T39" fmla="*/ 90 h 124"/>
                  <a:gd name="T40" fmla="*/ 0 w 274"/>
                  <a:gd name="T41" fmla="*/ 83 h 124"/>
                  <a:gd name="T42" fmla="*/ 0 w 274"/>
                  <a:gd name="T43" fmla="*/ 75 h 124"/>
                  <a:gd name="T44" fmla="*/ 0 w 274"/>
                  <a:gd name="T45" fmla="*/ 68 h 124"/>
                  <a:gd name="T46" fmla="*/ 0 w 274"/>
                  <a:gd name="T47" fmla="*/ 61 h 124"/>
                  <a:gd name="T48" fmla="*/ 2 w 274"/>
                  <a:gd name="T49" fmla="*/ 54 h 124"/>
                  <a:gd name="T50" fmla="*/ 7 w 274"/>
                  <a:gd name="T51" fmla="*/ 48 h 124"/>
                  <a:gd name="T52" fmla="*/ 12 w 274"/>
                  <a:gd name="T53" fmla="*/ 42 h 124"/>
                  <a:gd name="T54" fmla="*/ 17 w 274"/>
                  <a:gd name="T55" fmla="*/ 36 h 124"/>
                  <a:gd name="T56" fmla="*/ 24 w 274"/>
                  <a:gd name="T57" fmla="*/ 31 h 124"/>
                  <a:gd name="T58" fmla="*/ 34 w 274"/>
                  <a:gd name="T59" fmla="*/ 26 h 124"/>
                  <a:gd name="T60" fmla="*/ 44 w 274"/>
                  <a:gd name="T61" fmla="*/ 21 h 124"/>
                  <a:gd name="T62" fmla="*/ 51 w 274"/>
                  <a:gd name="T63" fmla="*/ 15 h 124"/>
                  <a:gd name="T64" fmla="*/ 59 w 274"/>
                  <a:gd name="T65" fmla="*/ 12 h 124"/>
                  <a:gd name="T66" fmla="*/ 68 w 274"/>
                  <a:gd name="T67" fmla="*/ 8 h 124"/>
                  <a:gd name="T68" fmla="*/ 81 w 274"/>
                  <a:gd name="T69" fmla="*/ 7 h 124"/>
                  <a:gd name="T70" fmla="*/ 91 w 274"/>
                  <a:gd name="T71" fmla="*/ 5 h 124"/>
                  <a:gd name="T72" fmla="*/ 103 w 274"/>
                  <a:gd name="T73" fmla="*/ 5 h 124"/>
                  <a:gd name="T74" fmla="*/ 115 w 274"/>
                  <a:gd name="T75" fmla="*/ 4 h 124"/>
                  <a:gd name="T76" fmla="*/ 127 w 274"/>
                  <a:gd name="T77" fmla="*/ 3 h 124"/>
                  <a:gd name="T78" fmla="*/ 140 w 274"/>
                  <a:gd name="T79" fmla="*/ 2 h 124"/>
                  <a:gd name="T80" fmla="*/ 152 w 274"/>
                  <a:gd name="T81" fmla="*/ 0 h 124"/>
                  <a:gd name="T82" fmla="*/ 171 w 274"/>
                  <a:gd name="T83" fmla="*/ 0 h 124"/>
                  <a:gd name="T84" fmla="*/ 189 w 274"/>
                  <a:gd name="T85" fmla="*/ 3 h 124"/>
                  <a:gd name="T86" fmla="*/ 203 w 274"/>
                  <a:gd name="T87" fmla="*/ 6 h 124"/>
                  <a:gd name="T88" fmla="*/ 218 w 274"/>
                  <a:gd name="T89" fmla="*/ 12 h 124"/>
                  <a:gd name="T90" fmla="*/ 230 w 274"/>
                  <a:gd name="T91" fmla="*/ 18 h 124"/>
                  <a:gd name="T92" fmla="*/ 243 w 274"/>
                  <a:gd name="T93" fmla="*/ 24 h 124"/>
                  <a:gd name="T94" fmla="*/ 252 w 274"/>
                  <a:gd name="T95" fmla="*/ 31 h 124"/>
                  <a:gd name="T96" fmla="*/ 260 w 274"/>
                  <a:gd name="T97" fmla="*/ 38 h 124"/>
                  <a:gd name="T98" fmla="*/ 267 w 274"/>
                  <a:gd name="T99" fmla="*/ 46 h 124"/>
                  <a:gd name="T100" fmla="*/ 272 w 274"/>
                  <a:gd name="T101" fmla="*/ 53 h 124"/>
                  <a:gd name="T102" fmla="*/ 272 w 274"/>
                  <a:gd name="T103" fmla="*/ 53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74" h="124">
                    <a:moveTo>
                      <a:pt x="272" y="53"/>
                    </a:moveTo>
                    <a:lnTo>
                      <a:pt x="274" y="66"/>
                    </a:lnTo>
                    <a:lnTo>
                      <a:pt x="272" y="76"/>
                    </a:lnTo>
                    <a:lnTo>
                      <a:pt x="265" y="86"/>
                    </a:lnTo>
                    <a:lnTo>
                      <a:pt x="252" y="94"/>
                    </a:lnTo>
                    <a:lnTo>
                      <a:pt x="235" y="101"/>
                    </a:lnTo>
                    <a:lnTo>
                      <a:pt x="218" y="108"/>
                    </a:lnTo>
                    <a:lnTo>
                      <a:pt x="198" y="112"/>
                    </a:lnTo>
                    <a:lnTo>
                      <a:pt x="176" y="117"/>
                    </a:lnTo>
                    <a:lnTo>
                      <a:pt x="154" y="120"/>
                    </a:lnTo>
                    <a:lnTo>
                      <a:pt x="132" y="124"/>
                    </a:lnTo>
                    <a:lnTo>
                      <a:pt x="115" y="124"/>
                    </a:lnTo>
                    <a:lnTo>
                      <a:pt x="98" y="123"/>
                    </a:lnTo>
                    <a:lnTo>
                      <a:pt x="83" y="120"/>
                    </a:lnTo>
                    <a:lnTo>
                      <a:pt x="66" y="117"/>
                    </a:lnTo>
                    <a:lnTo>
                      <a:pt x="51" y="112"/>
                    </a:lnTo>
                    <a:lnTo>
                      <a:pt x="39" y="108"/>
                    </a:lnTo>
                    <a:lnTo>
                      <a:pt x="27" y="102"/>
                    </a:lnTo>
                    <a:lnTo>
                      <a:pt x="17" y="96"/>
                    </a:lnTo>
                    <a:lnTo>
                      <a:pt x="7" y="90"/>
                    </a:lnTo>
                    <a:lnTo>
                      <a:pt x="0" y="83"/>
                    </a:lnTo>
                    <a:lnTo>
                      <a:pt x="0" y="75"/>
                    </a:lnTo>
                    <a:lnTo>
                      <a:pt x="0" y="68"/>
                    </a:lnTo>
                    <a:lnTo>
                      <a:pt x="0" y="61"/>
                    </a:lnTo>
                    <a:lnTo>
                      <a:pt x="2" y="54"/>
                    </a:lnTo>
                    <a:lnTo>
                      <a:pt x="7" y="48"/>
                    </a:lnTo>
                    <a:lnTo>
                      <a:pt x="12" y="42"/>
                    </a:lnTo>
                    <a:lnTo>
                      <a:pt x="17" y="36"/>
                    </a:lnTo>
                    <a:lnTo>
                      <a:pt x="24" y="31"/>
                    </a:lnTo>
                    <a:lnTo>
                      <a:pt x="34" y="26"/>
                    </a:lnTo>
                    <a:lnTo>
                      <a:pt x="44" y="21"/>
                    </a:lnTo>
                    <a:lnTo>
                      <a:pt x="51" y="15"/>
                    </a:lnTo>
                    <a:lnTo>
                      <a:pt x="59" y="12"/>
                    </a:lnTo>
                    <a:lnTo>
                      <a:pt x="68" y="8"/>
                    </a:lnTo>
                    <a:lnTo>
                      <a:pt x="81" y="7"/>
                    </a:lnTo>
                    <a:lnTo>
                      <a:pt x="91" y="5"/>
                    </a:lnTo>
                    <a:lnTo>
                      <a:pt x="103" y="5"/>
                    </a:lnTo>
                    <a:lnTo>
                      <a:pt x="115" y="4"/>
                    </a:lnTo>
                    <a:lnTo>
                      <a:pt x="127" y="3"/>
                    </a:lnTo>
                    <a:lnTo>
                      <a:pt x="140" y="2"/>
                    </a:lnTo>
                    <a:lnTo>
                      <a:pt x="152" y="0"/>
                    </a:lnTo>
                    <a:lnTo>
                      <a:pt x="171" y="0"/>
                    </a:lnTo>
                    <a:lnTo>
                      <a:pt x="189" y="3"/>
                    </a:lnTo>
                    <a:lnTo>
                      <a:pt x="203" y="6"/>
                    </a:lnTo>
                    <a:lnTo>
                      <a:pt x="218" y="12"/>
                    </a:lnTo>
                    <a:lnTo>
                      <a:pt x="230" y="18"/>
                    </a:lnTo>
                    <a:lnTo>
                      <a:pt x="243" y="24"/>
                    </a:lnTo>
                    <a:lnTo>
                      <a:pt x="252" y="31"/>
                    </a:lnTo>
                    <a:lnTo>
                      <a:pt x="260" y="38"/>
                    </a:lnTo>
                    <a:lnTo>
                      <a:pt x="267" y="46"/>
                    </a:lnTo>
                    <a:lnTo>
                      <a:pt x="272" y="53"/>
                    </a:lnTo>
                    <a:lnTo>
                      <a:pt x="272" y="53"/>
                    </a:lnTo>
                    <a:close/>
                  </a:path>
                </a:pathLst>
              </a:custGeom>
              <a:solidFill>
                <a:srgbClr val="0019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4727" name="Freeform 39"/>
              <p:cNvSpPr>
                <a:spLocks/>
              </p:cNvSpPr>
              <p:nvPr/>
            </p:nvSpPr>
            <p:spPr bwMode="auto">
              <a:xfrm>
                <a:off x="2826" y="564"/>
                <a:ext cx="223" cy="99"/>
              </a:xfrm>
              <a:custGeom>
                <a:avLst/>
                <a:gdLst>
                  <a:gd name="T0" fmla="*/ 223 w 223"/>
                  <a:gd name="T1" fmla="*/ 44 h 99"/>
                  <a:gd name="T2" fmla="*/ 223 w 223"/>
                  <a:gd name="T3" fmla="*/ 54 h 99"/>
                  <a:gd name="T4" fmla="*/ 221 w 223"/>
                  <a:gd name="T5" fmla="*/ 62 h 99"/>
                  <a:gd name="T6" fmla="*/ 214 w 223"/>
                  <a:gd name="T7" fmla="*/ 70 h 99"/>
                  <a:gd name="T8" fmla="*/ 206 w 223"/>
                  <a:gd name="T9" fmla="*/ 76 h 99"/>
                  <a:gd name="T10" fmla="*/ 194 w 223"/>
                  <a:gd name="T11" fmla="*/ 82 h 99"/>
                  <a:gd name="T12" fmla="*/ 182 w 223"/>
                  <a:gd name="T13" fmla="*/ 88 h 99"/>
                  <a:gd name="T14" fmla="*/ 167 w 223"/>
                  <a:gd name="T15" fmla="*/ 92 h 99"/>
                  <a:gd name="T16" fmla="*/ 150 w 223"/>
                  <a:gd name="T17" fmla="*/ 96 h 99"/>
                  <a:gd name="T18" fmla="*/ 135 w 223"/>
                  <a:gd name="T19" fmla="*/ 98 h 99"/>
                  <a:gd name="T20" fmla="*/ 116 w 223"/>
                  <a:gd name="T21" fmla="*/ 99 h 99"/>
                  <a:gd name="T22" fmla="*/ 98 w 223"/>
                  <a:gd name="T23" fmla="*/ 99 h 99"/>
                  <a:gd name="T24" fmla="*/ 84 w 223"/>
                  <a:gd name="T25" fmla="*/ 98 h 99"/>
                  <a:gd name="T26" fmla="*/ 69 w 223"/>
                  <a:gd name="T27" fmla="*/ 97 h 99"/>
                  <a:gd name="T28" fmla="*/ 54 w 223"/>
                  <a:gd name="T29" fmla="*/ 94 h 99"/>
                  <a:gd name="T30" fmla="*/ 42 w 223"/>
                  <a:gd name="T31" fmla="*/ 89 h 99"/>
                  <a:gd name="T32" fmla="*/ 30 w 223"/>
                  <a:gd name="T33" fmla="*/ 84 h 99"/>
                  <a:gd name="T34" fmla="*/ 20 w 223"/>
                  <a:gd name="T35" fmla="*/ 79 h 99"/>
                  <a:gd name="T36" fmla="*/ 13 w 223"/>
                  <a:gd name="T37" fmla="*/ 73 h 99"/>
                  <a:gd name="T38" fmla="*/ 8 w 223"/>
                  <a:gd name="T39" fmla="*/ 66 h 99"/>
                  <a:gd name="T40" fmla="*/ 3 w 223"/>
                  <a:gd name="T41" fmla="*/ 58 h 99"/>
                  <a:gd name="T42" fmla="*/ 0 w 223"/>
                  <a:gd name="T43" fmla="*/ 52 h 99"/>
                  <a:gd name="T44" fmla="*/ 0 w 223"/>
                  <a:gd name="T45" fmla="*/ 46 h 99"/>
                  <a:gd name="T46" fmla="*/ 3 w 223"/>
                  <a:gd name="T47" fmla="*/ 40 h 99"/>
                  <a:gd name="T48" fmla="*/ 5 w 223"/>
                  <a:gd name="T49" fmla="*/ 34 h 99"/>
                  <a:gd name="T50" fmla="*/ 10 w 223"/>
                  <a:gd name="T51" fmla="*/ 28 h 99"/>
                  <a:gd name="T52" fmla="*/ 18 w 223"/>
                  <a:gd name="T53" fmla="*/ 24 h 99"/>
                  <a:gd name="T54" fmla="*/ 25 w 223"/>
                  <a:gd name="T55" fmla="*/ 19 h 99"/>
                  <a:gd name="T56" fmla="*/ 35 w 223"/>
                  <a:gd name="T57" fmla="*/ 15 h 99"/>
                  <a:gd name="T58" fmla="*/ 47 w 223"/>
                  <a:gd name="T59" fmla="*/ 11 h 99"/>
                  <a:gd name="T60" fmla="*/ 57 w 223"/>
                  <a:gd name="T61" fmla="*/ 9 h 99"/>
                  <a:gd name="T62" fmla="*/ 79 w 223"/>
                  <a:gd name="T63" fmla="*/ 3 h 99"/>
                  <a:gd name="T64" fmla="*/ 101 w 223"/>
                  <a:gd name="T65" fmla="*/ 0 h 99"/>
                  <a:gd name="T66" fmla="*/ 120 w 223"/>
                  <a:gd name="T67" fmla="*/ 0 h 99"/>
                  <a:gd name="T68" fmla="*/ 140 w 223"/>
                  <a:gd name="T69" fmla="*/ 2 h 99"/>
                  <a:gd name="T70" fmla="*/ 157 w 223"/>
                  <a:gd name="T71" fmla="*/ 6 h 99"/>
                  <a:gd name="T72" fmla="*/ 174 w 223"/>
                  <a:gd name="T73" fmla="*/ 11 h 99"/>
                  <a:gd name="T74" fmla="*/ 192 w 223"/>
                  <a:gd name="T75" fmla="*/ 18 h 99"/>
                  <a:gd name="T76" fmla="*/ 204 w 223"/>
                  <a:gd name="T77" fmla="*/ 26 h 99"/>
                  <a:gd name="T78" fmla="*/ 216 w 223"/>
                  <a:gd name="T79" fmla="*/ 35 h 99"/>
                  <a:gd name="T80" fmla="*/ 223 w 223"/>
                  <a:gd name="T81" fmla="*/ 44 h 99"/>
                  <a:gd name="T82" fmla="*/ 223 w 223"/>
                  <a:gd name="T83" fmla="*/ 44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23" h="99">
                    <a:moveTo>
                      <a:pt x="223" y="44"/>
                    </a:moveTo>
                    <a:lnTo>
                      <a:pt x="223" y="54"/>
                    </a:lnTo>
                    <a:lnTo>
                      <a:pt x="221" y="62"/>
                    </a:lnTo>
                    <a:lnTo>
                      <a:pt x="214" y="70"/>
                    </a:lnTo>
                    <a:lnTo>
                      <a:pt x="206" y="76"/>
                    </a:lnTo>
                    <a:lnTo>
                      <a:pt x="194" y="82"/>
                    </a:lnTo>
                    <a:lnTo>
                      <a:pt x="182" y="88"/>
                    </a:lnTo>
                    <a:lnTo>
                      <a:pt x="167" y="92"/>
                    </a:lnTo>
                    <a:lnTo>
                      <a:pt x="150" y="96"/>
                    </a:lnTo>
                    <a:lnTo>
                      <a:pt x="135" y="98"/>
                    </a:lnTo>
                    <a:lnTo>
                      <a:pt x="116" y="99"/>
                    </a:lnTo>
                    <a:lnTo>
                      <a:pt x="98" y="99"/>
                    </a:lnTo>
                    <a:lnTo>
                      <a:pt x="84" y="98"/>
                    </a:lnTo>
                    <a:lnTo>
                      <a:pt x="69" y="97"/>
                    </a:lnTo>
                    <a:lnTo>
                      <a:pt x="54" y="94"/>
                    </a:lnTo>
                    <a:lnTo>
                      <a:pt x="42" y="89"/>
                    </a:lnTo>
                    <a:lnTo>
                      <a:pt x="30" y="84"/>
                    </a:lnTo>
                    <a:lnTo>
                      <a:pt x="20" y="79"/>
                    </a:lnTo>
                    <a:lnTo>
                      <a:pt x="13" y="73"/>
                    </a:lnTo>
                    <a:lnTo>
                      <a:pt x="8" y="66"/>
                    </a:lnTo>
                    <a:lnTo>
                      <a:pt x="3" y="58"/>
                    </a:lnTo>
                    <a:lnTo>
                      <a:pt x="0" y="52"/>
                    </a:lnTo>
                    <a:lnTo>
                      <a:pt x="0" y="46"/>
                    </a:lnTo>
                    <a:lnTo>
                      <a:pt x="3" y="40"/>
                    </a:lnTo>
                    <a:lnTo>
                      <a:pt x="5" y="34"/>
                    </a:lnTo>
                    <a:lnTo>
                      <a:pt x="10" y="28"/>
                    </a:lnTo>
                    <a:lnTo>
                      <a:pt x="18" y="24"/>
                    </a:lnTo>
                    <a:lnTo>
                      <a:pt x="25" y="19"/>
                    </a:lnTo>
                    <a:lnTo>
                      <a:pt x="35" y="15"/>
                    </a:lnTo>
                    <a:lnTo>
                      <a:pt x="47" y="11"/>
                    </a:lnTo>
                    <a:lnTo>
                      <a:pt x="57" y="9"/>
                    </a:lnTo>
                    <a:lnTo>
                      <a:pt x="79" y="3"/>
                    </a:lnTo>
                    <a:lnTo>
                      <a:pt x="101" y="0"/>
                    </a:lnTo>
                    <a:lnTo>
                      <a:pt x="120" y="0"/>
                    </a:lnTo>
                    <a:lnTo>
                      <a:pt x="140" y="2"/>
                    </a:lnTo>
                    <a:lnTo>
                      <a:pt x="157" y="6"/>
                    </a:lnTo>
                    <a:lnTo>
                      <a:pt x="174" y="11"/>
                    </a:lnTo>
                    <a:lnTo>
                      <a:pt x="192" y="18"/>
                    </a:lnTo>
                    <a:lnTo>
                      <a:pt x="204" y="26"/>
                    </a:lnTo>
                    <a:lnTo>
                      <a:pt x="216" y="35"/>
                    </a:lnTo>
                    <a:lnTo>
                      <a:pt x="223" y="44"/>
                    </a:lnTo>
                    <a:lnTo>
                      <a:pt x="223" y="44"/>
                    </a:lnTo>
                    <a:close/>
                  </a:path>
                </a:pathLst>
              </a:custGeom>
              <a:solidFill>
                <a:srgbClr val="FF00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4728" name="Freeform 40"/>
              <p:cNvSpPr>
                <a:spLocks/>
              </p:cNvSpPr>
              <p:nvPr/>
            </p:nvSpPr>
            <p:spPr bwMode="auto">
              <a:xfrm>
                <a:off x="2544" y="602"/>
                <a:ext cx="780" cy="251"/>
              </a:xfrm>
              <a:custGeom>
                <a:avLst/>
                <a:gdLst>
                  <a:gd name="T0" fmla="*/ 770 w 780"/>
                  <a:gd name="T1" fmla="*/ 33 h 251"/>
                  <a:gd name="T2" fmla="*/ 736 w 780"/>
                  <a:gd name="T3" fmla="*/ 59 h 251"/>
                  <a:gd name="T4" fmla="*/ 709 w 780"/>
                  <a:gd name="T5" fmla="*/ 89 h 251"/>
                  <a:gd name="T6" fmla="*/ 682 w 780"/>
                  <a:gd name="T7" fmla="*/ 120 h 251"/>
                  <a:gd name="T8" fmla="*/ 655 w 780"/>
                  <a:gd name="T9" fmla="*/ 152 h 251"/>
                  <a:gd name="T10" fmla="*/ 626 w 780"/>
                  <a:gd name="T11" fmla="*/ 182 h 251"/>
                  <a:gd name="T12" fmla="*/ 591 w 780"/>
                  <a:gd name="T13" fmla="*/ 209 h 251"/>
                  <a:gd name="T14" fmla="*/ 547 w 780"/>
                  <a:gd name="T15" fmla="*/ 230 h 251"/>
                  <a:gd name="T16" fmla="*/ 493 w 780"/>
                  <a:gd name="T17" fmla="*/ 245 h 251"/>
                  <a:gd name="T18" fmla="*/ 425 w 780"/>
                  <a:gd name="T19" fmla="*/ 251 h 251"/>
                  <a:gd name="T20" fmla="*/ 339 w 780"/>
                  <a:gd name="T21" fmla="*/ 246 h 251"/>
                  <a:gd name="T22" fmla="*/ 295 w 780"/>
                  <a:gd name="T23" fmla="*/ 235 h 251"/>
                  <a:gd name="T24" fmla="*/ 251 w 780"/>
                  <a:gd name="T25" fmla="*/ 220 h 251"/>
                  <a:gd name="T26" fmla="*/ 209 w 780"/>
                  <a:gd name="T27" fmla="*/ 203 h 251"/>
                  <a:gd name="T28" fmla="*/ 170 w 780"/>
                  <a:gd name="T29" fmla="*/ 184 h 251"/>
                  <a:gd name="T30" fmla="*/ 133 w 780"/>
                  <a:gd name="T31" fmla="*/ 163 h 251"/>
                  <a:gd name="T32" fmla="*/ 101 w 780"/>
                  <a:gd name="T33" fmla="*/ 141 h 251"/>
                  <a:gd name="T34" fmla="*/ 69 w 780"/>
                  <a:gd name="T35" fmla="*/ 118 h 251"/>
                  <a:gd name="T36" fmla="*/ 42 w 780"/>
                  <a:gd name="T37" fmla="*/ 94 h 251"/>
                  <a:gd name="T38" fmla="*/ 20 w 780"/>
                  <a:gd name="T39" fmla="*/ 72 h 251"/>
                  <a:gd name="T40" fmla="*/ 0 w 780"/>
                  <a:gd name="T41" fmla="*/ 48 h 251"/>
                  <a:gd name="T42" fmla="*/ 18 w 780"/>
                  <a:gd name="T43" fmla="*/ 50 h 251"/>
                  <a:gd name="T44" fmla="*/ 32 w 780"/>
                  <a:gd name="T45" fmla="*/ 52 h 251"/>
                  <a:gd name="T46" fmla="*/ 45 w 780"/>
                  <a:gd name="T47" fmla="*/ 57 h 251"/>
                  <a:gd name="T48" fmla="*/ 57 w 780"/>
                  <a:gd name="T49" fmla="*/ 61 h 251"/>
                  <a:gd name="T50" fmla="*/ 69 w 780"/>
                  <a:gd name="T51" fmla="*/ 67 h 251"/>
                  <a:gd name="T52" fmla="*/ 81 w 780"/>
                  <a:gd name="T53" fmla="*/ 73 h 251"/>
                  <a:gd name="T54" fmla="*/ 94 w 780"/>
                  <a:gd name="T55" fmla="*/ 78 h 251"/>
                  <a:gd name="T56" fmla="*/ 106 w 780"/>
                  <a:gd name="T57" fmla="*/ 83 h 251"/>
                  <a:gd name="T58" fmla="*/ 118 w 780"/>
                  <a:gd name="T59" fmla="*/ 86 h 251"/>
                  <a:gd name="T60" fmla="*/ 133 w 780"/>
                  <a:gd name="T61" fmla="*/ 89 h 251"/>
                  <a:gd name="T62" fmla="*/ 172 w 780"/>
                  <a:gd name="T63" fmla="*/ 96 h 251"/>
                  <a:gd name="T64" fmla="*/ 211 w 780"/>
                  <a:gd name="T65" fmla="*/ 102 h 251"/>
                  <a:gd name="T66" fmla="*/ 255 w 780"/>
                  <a:gd name="T67" fmla="*/ 109 h 251"/>
                  <a:gd name="T68" fmla="*/ 300 w 780"/>
                  <a:gd name="T69" fmla="*/ 115 h 251"/>
                  <a:gd name="T70" fmla="*/ 344 w 780"/>
                  <a:gd name="T71" fmla="*/ 120 h 251"/>
                  <a:gd name="T72" fmla="*/ 390 w 780"/>
                  <a:gd name="T73" fmla="*/ 122 h 251"/>
                  <a:gd name="T74" fmla="*/ 434 w 780"/>
                  <a:gd name="T75" fmla="*/ 122 h 251"/>
                  <a:gd name="T76" fmla="*/ 478 w 780"/>
                  <a:gd name="T77" fmla="*/ 118 h 251"/>
                  <a:gd name="T78" fmla="*/ 520 w 780"/>
                  <a:gd name="T79" fmla="*/ 110 h 251"/>
                  <a:gd name="T80" fmla="*/ 559 w 780"/>
                  <a:gd name="T81" fmla="*/ 98 h 251"/>
                  <a:gd name="T82" fmla="*/ 584 w 780"/>
                  <a:gd name="T83" fmla="*/ 89 h 251"/>
                  <a:gd name="T84" fmla="*/ 608 w 780"/>
                  <a:gd name="T85" fmla="*/ 80 h 251"/>
                  <a:gd name="T86" fmla="*/ 633 w 780"/>
                  <a:gd name="T87" fmla="*/ 70 h 251"/>
                  <a:gd name="T88" fmla="*/ 657 w 780"/>
                  <a:gd name="T89" fmla="*/ 61 h 251"/>
                  <a:gd name="T90" fmla="*/ 682 w 780"/>
                  <a:gd name="T91" fmla="*/ 52 h 251"/>
                  <a:gd name="T92" fmla="*/ 704 w 780"/>
                  <a:gd name="T93" fmla="*/ 42 h 251"/>
                  <a:gd name="T94" fmla="*/ 726 w 780"/>
                  <a:gd name="T95" fmla="*/ 33 h 251"/>
                  <a:gd name="T96" fmla="*/ 748 w 780"/>
                  <a:gd name="T97" fmla="*/ 22 h 251"/>
                  <a:gd name="T98" fmla="*/ 765 w 780"/>
                  <a:gd name="T99" fmla="*/ 11 h 251"/>
                  <a:gd name="T100" fmla="*/ 780 w 780"/>
                  <a:gd name="T101" fmla="*/ 0 h 251"/>
                  <a:gd name="T102" fmla="*/ 770 w 780"/>
                  <a:gd name="T103" fmla="*/ 33 h 251"/>
                  <a:gd name="T104" fmla="*/ 770 w 780"/>
                  <a:gd name="T105" fmla="*/ 33 h 2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780" h="251">
                    <a:moveTo>
                      <a:pt x="770" y="33"/>
                    </a:moveTo>
                    <a:lnTo>
                      <a:pt x="736" y="59"/>
                    </a:lnTo>
                    <a:lnTo>
                      <a:pt x="709" y="89"/>
                    </a:lnTo>
                    <a:lnTo>
                      <a:pt x="682" y="120"/>
                    </a:lnTo>
                    <a:lnTo>
                      <a:pt x="655" y="152"/>
                    </a:lnTo>
                    <a:lnTo>
                      <a:pt x="626" y="182"/>
                    </a:lnTo>
                    <a:lnTo>
                      <a:pt x="591" y="209"/>
                    </a:lnTo>
                    <a:lnTo>
                      <a:pt x="547" y="230"/>
                    </a:lnTo>
                    <a:lnTo>
                      <a:pt x="493" y="245"/>
                    </a:lnTo>
                    <a:lnTo>
                      <a:pt x="425" y="251"/>
                    </a:lnTo>
                    <a:lnTo>
                      <a:pt x="339" y="246"/>
                    </a:lnTo>
                    <a:lnTo>
                      <a:pt x="295" y="235"/>
                    </a:lnTo>
                    <a:lnTo>
                      <a:pt x="251" y="220"/>
                    </a:lnTo>
                    <a:lnTo>
                      <a:pt x="209" y="203"/>
                    </a:lnTo>
                    <a:lnTo>
                      <a:pt x="170" y="184"/>
                    </a:lnTo>
                    <a:lnTo>
                      <a:pt x="133" y="163"/>
                    </a:lnTo>
                    <a:lnTo>
                      <a:pt x="101" y="141"/>
                    </a:lnTo>
                    <a:lnTo>
                      <a:pt x="69" y="118"/>
                    </a:lnTo>
                    <a:lnTo>
                      <a:pt x="42" y="94"/>
                    </a:lnTo>
                    <a:lnTo>
                      <a:pt x="20" y="72"/>
                    </a:lnTo>
                    <a:lnTo>
                      <a:pt x="0" y="48"/>
                    </a:lnTo>
                    <a:lnTo>
                      <a:pt x="18" y="50"/>
                    </a:lnTo>
                    <a:lnTo>
                      <a:pt x="32" y="52"/>
                    </a:lnTo>
                    <a:lnTo>
                      <a:pt x="45" y="57"/>
                    </a:lnTo>
                    <a:lnTo>
                      <a:pt x="57" y="61"/>
                    </a:lnTo>
                    <a:lnTo>
                      <a:pt x="69" y="67"/>
                    </a:lnTo>
                    <a:lnTo>
                      <a:pt x="81" y="73"/>
                    </a:lnTo>
                    <a:lnTo>
                      <a:pt x="94" y="78"/>
                    </a:lnTo>
                    <a:lnTo>
                      <a:pt x="106" y="83"/>
                    </a:lnTo>
                    <a:lnTo>
                      <a:pt x="118" y="86"/>
                    </a:lnTo>
                    <a:lnTo>
                      <a:pt x="133" y="89"/>
                    </a:lnTo>
                    <a:lnTo>
                      <a:pt x="172" y="96"/>
                    </a:lnTo>
                    <a:lnTo>
                      <a:pt x="211" y="102"/>
                    </a:lnTo>
                    <a:lnTo>
                      <a:pt x="255" y="109"/>
                    </a:lnTo>
                    <a:lnTo>
                      <a:pt x="300" y="115"/>
                    </a:lnTo>
                    <a:lnTo>
                      <a:pt x="344" y="120"/>
                    </a:lnTo>
                    <a:lnTo>
                      <a:pt x="390" y="122"/>
                    </a:lnTo>
                    <a:lnTo>
                      <a:pt x="434" y="122"/>
                    </a:lnTo>
                    <a:lnTo>
                      <a:pt x="478" y="118"/>
                    </a:lnTo>
                    <a:lnTo>
                      <a:pt x="520" y="110"/>
                    </a:lnTo>
                    <a:lnTo>
                      <a:pt x="559" y="98"/>
                    </a:lnTo>
                    <a:lnTo>
                      <a:pt x="584" y="89"/>
                    </a:lnTo>
                    <a:lnTo>
                      <a:pt x="608" y="80"/>
                    </a:lnTo>
                    <a:lnTo>
                      <a:pt x="633" y="70"/>
                    </a:lnTo>
                    <a:lnTo>
                      <a:pt x="657" y="61"/>
                    </a:lnTo>
                    <a:lnTo>
                      <a:pt x="682" y="52"/>
                    </a:lnTo>
                    <a:lnTo>
                      <a:pt x="704" y="42"/>
                    </a:lnTo>
                    <a:lnTo>
                      <a:pt x="726" y="33"/>
                    </a:lnTo>
                    <a:lnTo>
                      <a:pt x="748" y="22"/>
                    </a:lnTo>
                    <a:lnTo>
                      <a:pt x="765" y="11"/>
                    </a:lnTo>
                    <a:lnTo>
                      <a:pt x="780" y="0"/>
                    </a:lnTo>
                    <a:lnTo>
                      <a:pt x="770" y="33"/>
                    </a:lnTo>
                    <a:lnTo>
                      <a:pt x="770" y="33"/>
                    </a:lnTo>
                    <a:close/>
                  </a:path>
                </a:pathLst>
              </a:custGeom>
              <a:solidFill>
                <a:srgbClr val="0019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4729" name="Freeform 41"/>
              <p:cNvSpPr>
                <a:spLocks/>
              </p:cNvSpPr>
              <p:nvPr/>
            </p:nvSpPr>
            <p:spPr bwMode="auto">
              <a:xfrm>
                <a:off x="3135" y="676"/>
                <a:ext cx="86" cy="94"/>
              </a:xfrm>
              <a:custGeom>
                <a:avLst/>
                <a:gdLst>
                  <a:gd name="T0" fmla="*/ 20 w 86"/>
                  <a:gd name="T1" fmla="*/ 94 h 94"/>
                  <a:gd name="T2" fmla="*/ 15 w 86"/>
                  <a:gd name="T3" fmla="*/ 84 h 94"/>
                  <a:gd name="T4" fmla="*/ 10 w 86"/>
                  <a:gd name="T5" fmla="*/ 74 h 94"/>
                  <a:gd name="T6" fmla="*/ 5 w 86"/>
                  <a:gd name="T7" fmla="*/ 64 h 94"/>
                  <a:gd name="T8" fmla="*/ 0 w 86"/>
                  <a:gd name="T9" fmla="*/ 52 h 94"/>
                  <a:gd name="T10" fmla="*/ 0 w 86"/>
                  <a:gd name="T11" fmla="*/ 42 h 94"/>
                  <a:gd name="T12" fmla="*/ 5 w 86"/>
                  <a:gd name="T13" fmla="*/ 31 h 94"/>
                  <a:gd name="T14" fmla="*/ 12 w 86"/>
                  <a:gd name="T15" fmla="*/ 22 h 94"/>
                  <a:gd name="T16" fmla="*/ 25 w 86"/>
                  <a:gd name="T17" fmla="*/ 12 h 94"/>
                  <a:gd name="T18" fmla="*/ 44 w 86"/>
                  <a:gd name="T19" fmla="*/ 6 h 94"/>
                  <a:gd name="T20" fmla="*/ 71 w 86"/>
                  <a:gd name="T21" fmla="*/ 0 h 94"/>
                  <a:gd name="T22" fmla="*/ 81 w 86"/>
                  <a:gd name="T23" fmla="*/ 9 h 94"/>
                  <a:gd name="T24" fmla="*/ 86 w 86"/>
                  <a:gd name="T25" fmla="*/ 18 h 94"/>
                  <a:gd name="T26" fmla="*/ 84 w 86"/>
                  <a:gd name="T27" fmla="*/ 28 h 94"/>
                  <a:gd name="T28" fmla="*/ 81 w 86"/>
                  <a:gd name="T29" fmla="*/ 38 h 94"/>
                  <a:gd name="T30" fmla="*/ 74 w 86"/>
                  <a:gd name="T31" fmla="*/ 48 h 94"/>
                  <a:gd name="T32" fmla="*/ 64 w 86"/>
                  <a:gd name="T33" fmla="*/ 57 h 94"/>
                  <a:gd name="T34" fmla="*/ 52 w 86"/>
                  <a:gd name="T35" fmla="*/ 66 h 94"/>
                  <a:gd name="T36" fmla="*/ 42 w 86"/>
                  <a:gd name="T37" fmla="*/ 76 h 94"/>
                  <a:gd name="T38" fmla="*/ 30 w 86"/>
                  <a:gd name="T39" fmla="*/ 86 h 94"/>
                  <a:gd name="T40" fmla="*/ 20 w 86"/>
                  <a:gd name="T41" fmla="*/ 94 h 94"/>
                  <a:gd name="T42" fmla="*/ 20 w 86"/>
                  <a:gd name="T43" fmla="*/ 94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86" h="94">
                    <a:moveTo>
                      <a:pt x="20" y="94"/>
                    </a:moveTo>
                    <a:lnTo>
                      <a:pt x="15" y="84"/>
                    </a:lnTo>
                    <a:lnTo>
                      <a:pt x="10" y="74"/>
                    </a:lnTo>
                    <a:lnTo>
                      <a:pt x="5" y="64"/>
                    </a:lnTo>
                    <a:lnTo>
                      <a:pt x="0" y="52"/>
                    </a:lnTo>
                    <a:lnTo>
                      <a:pt x="0" y="42"/>
                    </a:lnTo>
                    <a:lnTo>
                      <a:pt x="5" y="31"/>
                    </a:lnTo>
                    <a:lnTo>
                      <a:pt x="12" y="22"/>
                    </a:lnTo>
                    <a:lnTo>
                      <a:pt x="25" y="12"/>
                    </a:lnTo>
                    <a:lnTo>
                      <a:pt x="44" y="6"/>
                    </a:lnTo>
                    <a:lnTo>
                      <a:pt x="71" y="0"/>
                    </a:lnTo>
                    <a:lnTo>
                      <a:pt x="81" y="9"/>
                    </a:lnTo>
                    <a:lnTo>
                      <a:pt x="86" y="18"/>
                    </a:lnTo>
                    <a:lnTo>
                      <a:pt x="84" y="28"/>
                    </a:lnTo>
                    <a:lnTo>
                      <a:pt x="81" y="38"/>
                    </a:lnTo>
                    <a:lnTo>
                      <a:pt x="74" y="48"/>
                    </a:lnTo>
                    <a:lnTo>
                      <a:pt x="64" y="57"/>
                    </a:lnTo>
                    <a:lnTo>
                      <a:pt x="52" y="66"/>
                    </a:lnTo>
                    <a:lnTo>
                      <a:pt x="42" y="76"/>
                    </a:lnTo>
                    <a:lnTo>
                      <a:pt x="30" y="86"/>
                    </a:lnTo>
                    <a:lnTo>
                      <a:pt x="20" y="94"/>
                    </a:lnTo>
                    <a:lnTo>
                      <a:pt x="20" y="9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4730" name="Freeform 42"/>
              <p:cNvSpPr>
                <a:spLocks/>
              </p:cNvSpPr>
              <p:nvPr/>
            </p:nvSpPr>
            <p:spPr bwMode="auto">
              <a:xfrm>
                <a:off x="2677" y="700"/>
                <a:ext cx="100" cy="90"/>
              </a:xfrm>
              <a:custGeom>
                <a:avLst/>
                <a:gdLst>
                  <a:gd name="T0" fmla="*/ 100 w 100"/>
                  <a:gd name="T1" fmla="*/ 90 h 90"/>
                  <a:gd name="T2" fmla="*/ 88 w 100"/>
                  <a:gd name="T3" fmla="*/ 89 h 90"/>
                  <a:gd name="T4" fmla="*/ 76 w 100"/>
                  <a:gd name="T5" fmla="*/ 86 h 90"/>
                  <a:gd name="T6" fmla="*/ 64 w 100"/>
                  <a:gd name="T7" fmla="*/ 82 h 90"/>
                  <a:gd name="T8" fmla="*/ 51 w 100"/>
                  <a:gd name="T9" fmla="*/ 78 h 90"/>
                  <a:gd name="T10" fmla="*/ 42 w 100"/>
                  <a:gd name="T11" fmla="*/ 72 h 90"/>
                  <a:gd name="T12" fmla="*/ 32 w 100"/>
                  <a:gd name="T13" fmla="*/ 65 h 90"/>
                  <a:gd name="T14" fmla="*/ 24 w 100"/>
                  <a:gd name="T15" fmla="*/ 59 h 90"/>
                  <a:gd name="T16" fmla="*/ 15 w 100"/>
                  <a:gd name="T17" fmla="*/ 52 h 90"/>
                  <a:gd name="T18" fmla="*/ 7 w 100"/>
                  <a:gd name="T19" fmla="*/ 47 h 90"/>
                  <a:gd name="T20" fmla="*/ 0 w 100"/>
                  <a:gd name="T21" fmla="*/ 41 h 90"/>
                  <a:gd name="T22" fmla="*/ 0 w 100"/>
                  <a:gd name="T23" fmla="*/ 0 h 90"/>
                  <a:gd name="T24" fmla="*/ 32 w 100"/>
                  <a:gd name="T25" fmla="*/ 1 h 90"/>
                  <a:gd name="T26" fmla="*/ 54 w 100"/>
                  <a:gd name="T27" fmla="*/ 7 h 90"/>
                  <a:gd name="T28" fmla="*/ 68 w 100"/>
                  <a:gd name="T29" fmla="*/ 14 h 90"/>
                  <a:gd name="T30" fmla="*/ 78 w 100"/>
                  <a:gd name="T31" fmla="*/ 24 h 90"/>
                  <a:gd name="T32" fmla="*/ 81 w 100"/>
                  <a:gd name="T33" fmla="*/ 34 h 90"/>
                  <a:gd name="T34" fmla="*/ 83 w 100"/>
                  <a:gd name="T35" fmla="*/ 46 h 90"/>
                  <a:gd name="T36" fmla="*/ 83 w 100"/>
                  <a:gd name="T37" fmla="*/ 58 h 90"/>
                  <a:gd name="T38" fmla="*/ 86 w 100"/>
                  <a:gd name="T39" fmla="*/ 70 h 90"/>
                  <a:gd name="T40" fmla="*/ 91 w 100"/>
                  <a:gd name="T41" fmla="*/ 81 h 90"/>
                  <a:gd name="T42" fmla="*/ 100 w 100"/>
                  <a:gd name="T43" fmla="*/ 90 h 90"/>
                  <a:gd name="T44" fmla="*/ 100 w 100"/>
                  <a:gd name="T45" fmla="*/ 9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00" h="90">
                    <a:moveTo>
                      <a:pt x="100" y="90"/>
                    </a:moveTo>
                    <a:lnTo>
                      <a:pt x="88" y="89"/>
                    </a:lnTo>
                    <a:lnTo>
                      <a:pt x="76" y="86"/>
                    </a:lnTo>
                    <a:lnTo>
                      <a:pt x="64" y="82"/>
                    </a:lnTo>
                    <a:lnTo>
                      <a:pt x="51" y="78"/>
                    </a:lnTo>
                    <a:lnTo>
                      <a:pt x="42" y="72"/>
                    </a:lnTo>
                    <a:lnTo>
                      <a:pt x="32" y="65"/>
                    </a:lnTo>
                    <a:lnTo>
                      <a:pt x="24" y="59"/>
                    </a:lnTo>
                    <a:lnTo>
                      <a:pt x="15" y="52"/>
                    </a:lnTo>
                    <a:lnTo>
                      <a:pt x="7" y="47"/>
                    </a:lnTo>
                    <a:lnTo>
                      <a:pt x="0" y="41"/>
                    </a:lnTo>
                    <a:lnTo>
                      <a:pt x="0" y="0"/>
                    </a:lnTo>
                    <a:lnTo>
                      <a:pt x="32" y="1"/>
                    </a:lnTo>
                    <a:lnTo>
                      <a:pt x="54" y="7"/>
                    </a:lnTo>
                    <a:lnTo>
                      <a:pt x="68" y="14"/>
                    </a:lnTo>
                    <a:lnTo>
                      <a:pt x="78" y="24"/>
                    </a:lnTo>
                    <a:lnTo>
                      <a:pt x="81" y="34"/>
                    </a:lnTo>
                    <a:lnTo>
                      <a:pt x="83" y="46"/>
                    </a:lnTo>
                    <a:lnTo>
                      <a:pt x="83" y="58"/>
                    </a:lnTo>
                    <a:lnTo>
                      <a:pt x="86" y="70"/>
                    </a:lnTo>
                    <a:lnTo>
                      <a:pt x="91" y="81"/>
                    </a:lnTo>
                    <a:lnTo>
                      <a:pt x="100" y="90"/>
                    </a:lnTo>
                    <a:lnTo>
                      <a:pt x="100" y="9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4731" name="Freeform 43"/>
              <p:cNvSpPr>
                <a:spLocks/>
              </p:cNvSpPr>
              <p:nvPr/>
            </p:nvSpPr>
            <p:spPr bwMode="auto">
              <a:xfrm>
                <a:off x="2971" y="711"/>
                <a:ext cx="159" cy="129"/>
              </a:xfrm>
              <a:custGeom>
                <a:avLst/>
                <a:gdLst>
                  <a:gd name="T0" fmla="*/ 132 w 159"/>
                  <a:gd name="T1" fmla="*/ 0 h 129"/>
                  <a:gd name="T2" fmla="*/ 132 w 159"/>
                  <a:gd name="T3" fmla="*/ 12 h 129"/>
                  <a:gd name="T4" fmla="*/ 135 w 159"/>
                  <a:gd name="T5" fmla="*/ 22 h 129"/>
                  <a:gd name="T6" fmla="*/ 140 w 159"/>
                  <a:gd name="T7" fmla="*/ 32 h 129"/>
                  <a:gd name="T8" fmla="*/ 147 w 159"/>
                  <a:gd name="T9" fmla="*/ 41 h 129"/>
                  <a:gd name="T10" fmla="*/ 152 w 159"/>
                  <a:gd name="T11" fmla="*/ 52 h 129"/>
                  <a:gd name="T12" fmla="*/ 157 w 159"/>
                  <a:gd name="T13" fmla="*/ 62 h 129"/>
                  <a:gd name="T14" fmla="*/ 159 w 159"/>
                  <a:gd name="T15" fmla="*/ 71 h 129"/>
                  <a:gd name="T16" fmla="*/ 159 w 159"/>
                  <a:gd name="T17" fmla="*/ 80 h 129"/>
                  <a:gd name="T18" fmla="*/ 152 w 159"/>
                  <a:gd name="T19" fmla="*/ 91 h 129"/>
                  <a:gd name="T20" fmla="*/ 140 w 159"/>
                  <a:gd name="T21" fmla="*/ 100 h 129"/>
                  <a:gd name="T22" fmla="*/ 130 w 159"/>
                  <a:gd name="T23" fmla="*/ 104 h 129"/>
                  <a:gd name="T24" fmla="*/ 118 w 159"/>
                  <a:gd name="T25" fmla="*/ 109 h 129"/>
                  <a:gd name="T26" fmla="*/ 108 w 159"/>
                  <a:gd name="T27" fmla="*/ 112 h 129"/>
                  <a:gd name="T28" fmla="*/ 96 w 159"/>
                  <a:gd name="T29" fmla="*/ 116 h 129"/>
                  <a:gd name="T30" fmla="*/ 83 w 159"/>
                  <a:gd name="T31" fmla="*/ 119 h 129"/>
                  <a:gd name="T32" fmla="*/ 71 w 159"/>
                  <a:gd name="T33" fmla="*/ 123 h 129"/>
                  <a:gd name="T34" fmla="*/ 59 w 159"/>
                  <a:gd name="T35" fmla="*/ 125 h 129"/>
                  <a:gd name="T36" fmla="*/ 44 w 159"/>
                  <a:gd name="T37" fmla="*/ 127 h 129"/>
                  <a:gd name="T38" fmla="*/ 32 w 159"/>
                  <a:gd name="T39" fmla="*/ 128 h 129"/>
                  <a:gd name="T40" fmla="*/ 15 w 159"/>
                  <a:gd name="T41" fmla="*/ 129 h 129"/>
                  <a:gd name="T42" fmla="*/ 15 w 159"/>
                  <a:gd name="T43" fmla="*/ 119 h 129"/>
                  <a:gd name="T44" fmla="*/ 12 w 159"/>
                  <a:gd name="T45" fmla="*/ 109 h 129"/>
                  <a:gd name="T46" fmla="*/ 10 w 159"/>
                  <a:gd name="T47" fmla="*/ 99 h 129"/>
                  <a:gd name="T48" fmla="*/ 7 w 159"/>
                  <a:gd name="T49" fmla="*/ 88 h 129"/>
                  <a:gd name="T50" fmla="*/ 5 w 159"/>
                  <a:gd name="T51" fmla="*/ 78 h 129"/>
                  <a:gd name="T52" fmla="*/ 2 w 159"/>
                  <a:gd name="T53" fmla="*/ 69 h 129"/>
                  <a:gd name="T54" fmla="*/ 0 w 159"/>
                  <a:gd name="T55" fmla="*/ 59 h 129"/>
                  <a:gd name="T56" fmla="*/ 0 w 159"/>
                  <a:gd name="T57" fmla="*/ 47 h 129"/>
                  <a:gd name="T58" fmla="*/ 0 w 159"/>
                  <a:gd name="T59" fmla="*/ 37 h 129"/>
                  <a:gd name="T60" fmla="*/ 0 w 159"/>
                  <a:gd name="T61" fmla="*/ 27 h 129"/>
                  <a:gd name="T62" fmla="*/ 15 w 159"/>
                  <a:gd name="T63" fmla="*/ 25 h 129"/>
                  <a:gd name="T64" fmla="*/ 29 w 159"/>
                  <a:gd name="T65" fmla="*/ 23 h 129"/>
                  <a:gd name="T66" fmla="*/ 44 w 159"/>
                  <a:gd name="T67" fmla="*/ 21 h 129"/>
                  <a:gd name="T68" fmla="*/ 56 w 159"/>
                  <a:gd name="T69" fmla="*/ 19 h 129"/>
                  <a:gd name="T70" fmla="*/ 71 w 159"/>
                  <a:gd name="T71" fmla="*/ 16 h 129"/>
                  <a:gd name="T72" fmla="*/ 83 w 159"/>
                  <a:gd name="T73" fmla="*/ 14 h 129"/>
                  <a:gd name="T74" fmla="*/ 96 w 159"/>
                  <a:gd name="T75" fmla="*/ 12 h 129"/>
                  <a:gd name="T76" fmla="*/ 108 w 159"/>
                  <a:gd name="T77" fmla="*/ 8 h 129"/>
                  <a:gd name="T78" fmla="*/ 120 w 159"/>
                  <a:gd name="T79" fmla="*/ 5 h 129"/>
                  <a:gd name="T80" fmla="*/ 132 w 159"/>
                  <a:gd name="T81" fmla="*/ 0 h 129"/>
                  <a:gd name="T82" fmla="*/ 132 w 159"/>
                  <a:gd name="T83" fmla="*/ 0 h 1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59" h="129">
                    <a:moveTo>
                      <a:pt x="132" y="0"/>
                    </a:moveTo>
                    <a:lnTo>
                      <a:pt x="132" y="12"/>
                    </a:lnTo>
                    <a:lnTo>
                      <a:pt x="135" y="22"/>
                    </a:lnTo>
                    <a:lnTo>
                      <a:pt x="140" y="32"/>
                    </a:lnTo>
                    <a:lnTo>
                      <a:pt x="147" y="41"/>
                    </a:lnTo>
                    <a:lnTo>
                      <a:pt x="152" y="52"/>
                    </a:lnTo>
                    <a:lnTo>
                      <a:pt x="157" y="62"/>
                    </a:lnTo>
                    <a:lnTo>
                      <a:pt x="159" y="71"/>
                    </a:lnTo>
                    <a:lnTo>
                      <a:pt x="159" y="80"/>
                    </a:lnTo>
                    <a:lnTo>
                      <a:pt x="152" y="91"/>
                    </a:lnTo>
                    <a:lnTo>
                      <a:pt x="140" y="100"/>
                    </a:lnTo>
                    <a:lnTo>
                      <a:pt x="130" y="104"/>
                    </a:lnTo>
                    <a:lnTo>
                      <a:pt x="118" y="109"/>
                    </a:lnTo>
                    <a:lnTo>
                      <a:pt x="108" y="112"/>
                    </a:lnTo>
                    <a:lnTo>
                      <a:pt x="96" y="116"/>
                    </a:lnTo>
                    <a:lnTo>
                      <a:pt x="83" y="119"/>
                    </a:lnTo>
                    <a:lnTo>
                      <a:pt x="71" y="123"/>
                    </a:lnTo>
                    <a:lnTo>
                      <a:pt x="59" y="125"/>
                    </a:lnTo>
                    <a:lnTo>
                      <a:pt x="44" y="127"/>
                    </a:lnTo>
                    <a:lnTo>
                      <a:pt x="32" y="128"/>
                    </a:lnTo>
                    <a:lnTo>
                      <a:pt x="15" y="129"/>
                    </a:lnTo>
                    <a:lnTo>
                      <a:pt x="15" y="119"/>
                    </a:lnTo>
                    <a:lnTo>
                      <a:pt x="12" y="109"/>
                    </a:lnTo>
                    <a:lnTo>
                      <a:pt x="10" y="99"/>
                    </a:lnTo>
                    <a:lnTo>
                      <a:pt x="7" y="88"/>
                    </a:lnTo>
                    <a:lnTo>
                      <a:pt x="5" y="78"/>
                    </a:lnTo>
                    <a:lnTo>
                      <a:pt x="2" y="69"/>
                    </a:lnTo>
                    <a:lnTo>
                      <a:pt x="0" y="59"/>
                    </a:lnTo>
                    <a:lnTo>
                      <a:pt x="0" y="47"/>
                    </a:lnTo>
                    <a:lnTo>
                      <a:pt x="0" y="37"/>
                    </a:lnTo>
                    <a:lnTo>
                      <a:pt x="0" y="27"/>
                    </a:lnTo>
                    <a:lnTo>
                      <a:pt x="15" y="25"/>
                    </a:lnTo>
                    <a:lnTo>
                      <a:pt x="29" y="23"/>
                    </a:lnTo>
                    <a:lnTo>
                      <a:pt x="44" y="21"/>
                    </a:lnTo>
                    <a:lnTo>
                      <a:pt x="56" y="19"/>
                    </a:lnTo>
                    <a:lnTo>
                      <a:pt x="71" y="16"/>
                    </a:lnTo>
                    <a:lnTo>
                      <a:pt x="83" y="14"/>
                    </a:lnTo>
                    <a:lnTo>
                      <a:pt x="96" y="12"/>
                    </a:lnTo>
                    <a:lnTo>
                      <a:pt x="108" y="8"/>
                    </a:lnTo>
                    <a:lnTo>
                      <a:pt x="120" y="5"/>
                    </a:lnTo>
                    <a:lnTo>
                      <a:pt x="132" y="0"/>
                    </a:lnTo>
                    <a:lnTo>
                      <a:pt x="132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4732" name="Freeform 44"/>
              <p:cNvSpPr>
                <a:spLocks/>
              </p:cNvSpPr>
              <p:nvPr/>
            </p:nvSpPr>
            <p:spPr bwMode="auto">
              <a:xfrm>
                <a:off x="2795" y="725"/>
                <a:ext cx="159" cy="120"/>
              </a:xfrm>
              <a:custGeom>
                <a:avLst/>
                <a:gdLst>
                  <a:gd name="T0" fmla="*/ 159 w 159"/>
                  <a:gd name="T1" fmla="*/ 119 h 120"/>
                  <a:gd name="T2" fmla="*/ 142 w 159"/>
                  <a:gd name="T3" fmla="*/ 120 h 120"/>
                  <a:gd name="T4" fmla="*/ 125 w 159"/>
                  <a:gd name="T5" fmla="*/ 119 h 120"/>
                  <a:gd name="T6" fmla="*/ 110 w 159"/>
                  <a:gd name="T7" fmla="*/ 115 h 120"/>
                  <a:gd name="T8" fmla="*/ 95 w 159"/>
                  <a:gd name="T9" fmla="*/ 112 h 120"/>
                  <a:gd name="T10" fmla="*/ 83 w 159"/>
                  <a:gd name="T11" fmla="*/ 107 h 120"/>
                  <a:gd name="T12" fmla="*/ 68 w 159"/>
                  <a:gd name="T13" fmla="*/ 102 h 120"/>
                  <a:gd name="T14" fmla="*/ 53 w 159"/>
                  <a:gd name="T15" fmla="*/ 97 h 120"/>
                  <a:gd name="T16" fmla="*/ 39 w 159"/>
                  <a:gd name="T17" fmla="*/ 93 h 120"/>
                  <a:gd name="T18" fmla="*/ 24 w 159"/>
                  <a:gd name="T19" fmla="*/ 88 h 120"/>
                  <a:gd name="T20" fmla="*/ 7 w 159"/>
                  <a:gd name="T21" fmla="*/ 86 h 120"/>
                  <a:gd name="T22" fmla="*/ 0 w 159"/>
                  <a:gd name="T23" fmla="*/ 0 h 120"/>
                  <a:gd name="T24" fmla="*/ 139 w 159"/>
                  <a:gd name="T25" fmla="*/ 16 h 120"/>
                  <a:gd name="T26" fmla="*/ 159 w 159"/>
                  <a:gd name="T27" fmla="*/ 119 h 120"/>
                  <a:gd name="T28" fmla="*/ 159 w 159"/>
                  <a:gd name="T29" fmla="*/ 119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59" h="120">
                    <a:moveTo>
                      <a:pt x="159" y="119"/>
                    </a:moveTo>
                    <a:lnTo>
                      <a:pt x="142" y="120"/>
                    </a:lnTo>
                    <a:lnTo>
                      <a:pt x="125" y="119"/>
                    </a:lnTo>
                    <a:lnTo>
                      <a:pt x="110" y="115"/>
                    </a:lnTo>
                    <a:lnTo>
                      <a:pt x="95" y="112"/>
                    </a:lnTo>
                    <a:lnTo>
                      <a:pt x="83" y="107"/>
                    </a:lnTo>
                    <a:lnTo>
                      <a:pt x="68" y="102"/>
                    </a:lnTo>
                    <a:lnTo>
                      <a:pt x="53" y="97"/>
                    </a:lnTo>
                    <a:lnTo>
                      <a:pt x="39" y="93"/>
                    </a:lnTo>
                    <a:lnTo>
                      <a:pt x="24" y="88"/>
                    </a:lnTo>
                    <a:lnTo>
                      <a:pt x="7" y="86"/>
                    </a:lnTo>
                    <a:lnTo>
                      <a:pt x="0" y="0"/>
                    </a:lnTo>
                    <a:lnTo>
                      <a:pt x="139" y="16"/>
                    </a:lnTo>
                    <a:lnTo>
                      <a:pt x="159" y="119"/>
                    </a:lnTo>
                    <a:lnTo>
                      <a:pt x="159" y="11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4733" name="Freeform 45"/>
              <p:cNvSpPr>
                <a:spLocks/>
              </p:cNvSpPr>
              <p:nvPr/>
            </p:nvSpPr>
            <p:spPr bwMode="auto">
              <a:xfrm>
                <a:off x="2758" y="861"/>
                <a:ext cx="968" cy="312"/>
              </a:xfrm>
              <a:custGeom>
                <a:avLst/>
                <a:gdLst>
                  <a:gd name="T0" fmla="*/ 777 w 968"/>
                  <a:gd name="T1" fmla="*/ 312 h 312"/>
                  <a:gd name="T2" fmla="*/ 19 w 968"/>
                  <a:gd name="T3" fmla="*/ 295 h 312"/>
                  <a:gd name="T4" fmla="*/ 2 w 968"/>
                  <a:gd name="T5" fmla="*/ 266 h 312"/>
                  <a:gd name="T6" fmla="*/ 2 w 968"/>
                  <a:gd name="T7" fmla="*/ 237 h 312"/>
                  <a:gd name="T8" fmla="*/ 14 w 968"/>
                  <a:gd name="T9" fmla="*/ 208 h 312"/>
                  <a:gd name="T10" fmla="*/ 29 w 968"/>
                  <a:gd name="T11" fmla="*/ 179 h 312"/>
                  <a:gd name="T12" fmla="*/ 59 w 968"/>
                  <a:gd name="T13" fmla="*/ 158 h 312"/>
                  <a:gd name="T14" fmla="*/ 103 w 968"/>
                  <a:gd name="T15" fmla="*/ 149 h 312"/>
                  <a:gd name="T16" fmla="*/ 149 w 968"/>
                  <a:gd name="T17" fmla="*/ 142 h 312"/>
                  <a:gd name="T18" fmla="*/ 198 w 968"/>
                  <a:gd name="T19" fmla="*/ 139 h 312"/>
                  <a:gd name="T20" fmla="*/ 247 w 968"/>
                  <a:gd name="T21" fmla="*/ 142 h 312"/>
                  <a:gd name="T22" fmla="*/ 294 w 968"/>
                  <a:gd name="T23" fmla="*/ 157 h 312"/>
                  <a:gd name="T24" fmla="*/ 323 w 968"/>
                  <a:gd name="T25" fmla="*/ 187 h 312"/>
                  <a:gd name="T26" fmla="*/ 338 w 968"/>
                  <a:gd name="T27" fmla="*/ 221 h 312"/>
                  <a:gd name="T28" fmla="*/ 345 w 968"/>
                  <a:gd name="T29" fmla="*/ 256 h 312"/>
                  <a:gd name="T30" fmla="*/ 345 w 968"/>
                  <a:gd name="T31" fmla="*/ 291 h 312"/>
                  <a:gd name="T32" fmla="*/ 360 w 968"/>
                  <a:gd name="T33" fmla="*/ 309 h 312"/>
                  <a:gd name="T34" fmla="*/ 375 w 968"/>
                  <a:gd name="T35" fmla="*/ 290 h 312"/>
                  <a:gd name="T36" fmla="*/ 380 w 968"/>
                  <a:gd name="T37" fmla="*/ 270 h 312"/>
                  <a:gd name="T38" fmla="*/ 382 w 968"/>
                  <a:gd name="T39" fmla="*/ 249 h 312"/>
                  <a:gd name="T40" fmla="*/ 377 w 968"/>
                  <a:gd name="T41" fmla="*/ 230 h 312"/>
                  <a:gd name="T42" fmla="*/ 372 w 968"/>
                  <a:gd name="T43" fmla="*/ 214 h 312"/>
                  <a:gd name="T44" fmla="*/ 441 w 968"/>
                  <a:gd name="T45" fmla="*/ 190 h 312"/>
                  <a:gd name="T46" fmla="*/ 517 w 968"/>
                  <a:gd name="T47" fmla="*/ 174 h 312"/>
                  <a:gd name="T48" fmla="*/ 598 w 968"/>
                  <a:gd name="T49" fmla="*/ 162 h 312"/>
                  <a:gd name="T50" fmla="*/ 684 w 968"/>
                  <a:gd name="T51" fmla="*/ 157 h 312"/>
                  <a:gd name="T52" fmla="*/ 769 w 968"/>
                  <a:gd name="T53" fmla="*/ 155 h 312"/>
                  <a:gd name="T54" fmla="*/ 772 w 968"/>
                  <a:gd name="T55" fmla="*/ 146 h 312"/>
                  <a:gd name="T56" fmla="*/ 762 w 968"/>
                  <a:gd name="T57" fmla="*/ 142 h 312"/>
                  <a:gd name="T58" fmla="*/ 745 w 968"/>
                  <a:gd name="T59" fmla="*/ 139 h 312"/>
                  <a:gd name="T60" fmla="*/ 728 w 968"/>
                  <a:gd name="T61" fmla="*/ 137 h 312"/>
                  <a:gd name="T62" fmla="*/ 713 w 968"/>
                  <a:gd name="T63" fmla="*/ 131 h 312"/>
                  <a:gd name="T64" fmla="*/ 637 w 968"/>
                  <a:gd name="T65" fmla="*/ 137 h 312"/>
                  <a:gd name="T66" fmla="*/ 561 w 968"/>
                  <a:gd name="T67" fmla="*/ 146 h 312"/>
                  <a:gd name="T68" fmla="*/ 488 w 968"/>
                  <a:gd name="T69" fmla="*/ 159 h 312"/>
                  <a:gd name="T70" fmla="*/ 424 w 968"/>
                  <a:gd name="T71" fmla="*/ 177 h 312"/>
                  <a:gd name="T72" fmla="*/ 372 w 968"/>
                  <a:gd name="T73" fmla="*/ 200 h 312"/>
                  <a:gd name="T74" fmla="*/ 348 w 968"/>
                  <a:gd name="T75" fmla="*/ 178 h 312"/>
                  <a:gd name="T76" fmla="*/ 348 w 968"/>
                  <a:gd name="T77" fmla="*/ 155 h 312"/>
                  <a:gd name="T78" fmla="*/ 362 w 968"/>
                  <a:gd name="T79" fmla="*/ 135 h 312"/>
                  <a:gd name="T80" fmla="*/ 389 w 968"/>
                  <a:gd name="T81" fmla="*/ 115 h 312"/>
                  <a:gd name="T82" fmla="*/ 424 w 968"/>
                  <a:gd name="T83" fmla="*/ 97 h 312"/>
                  <a:gd name="T84" fmla="*/ 524 w 968"/>
                  <a:gd name="T85" fmla="*/ 70 h 312"/>
                  <a:gd name="T86" fmla="*/ 630 w 968"/>
                  <a:gd name="T87" fmla="*/ 45 h 312"/>
                  <a:gd name="T88" fmla="*/ 735 w 968"/>
                  <a:gd name="T89" fmla="*/ 23 h 312"/>
                  <a:gd name="T90" fmla="*/ 843 w 968"/>
                  <a:gd name="T91" fmla="*/ 7 h 312"/>
                  <a:gd name="T92" fmla="*/ 946 w 968"/>
                  <a:gd name="T93" fmla="*/ 0 h 312"/>
                  <a:gd name="T94" fmla="*/ 965 w 968"/>
                  <a:gd name="T95" fmla="*/ 25 h 312"/>
                  <a:gd name="T96" fmla="*/ 968 w 968"/>
                  <a:gd name="T97" fmla="*/ 51 h 312"/>
                  <a:gd name="T98" fmla="*/ 958 w 968"/>
                  <a:gd name="T99" fmla="*/ 79 h 312"/>
                  <a:gd name="T100" fmla="*/ 943 w 968"/>
                  <a:gd name="T101" fmla="*/ 107 h 312"/>
                  <a:gd name="T102" fmla="*/ 926 w 968"/>
                  <a:gd name="T103" fmla="*/ 135 h 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968" h="312">
                    <a:moveTo>
                      <a:pt x="926" y="135"/>
                    </a:moveTo>
                    <a:lnTo>
                      <a:pt x="777" y="312"/>
                    </a:lnTo>
                    <a:lnTo>
                      <a:pt x="37" y="309"/>
                    </a:lnTo>
                    <a:lnTo>
                      <a:pt x="19" y="295"/>
                    </a:lnTo>
                    <a:lnTo>
                      <a:pt x="10" y="280"/>
                    </a:lnTo>
                    <a:lnTo>
                      <a:pt x="2" y="266"/>
                    </a:lnTo>
                    <a:lnTo>
                      <a:pt x="0" y="251"/>
                    </a:lnTo>
                    <a:lnTo>
                      <a:pt x="2" y="237"/>
                    </a:lnTo>
                    <a:lnTo>
                      <a:pt x="7" y="223"/>
                    </a:lnTo>
                    <a:lnTo>
                      <a:pt x="14" y="208"/>
                    </a:lnTo>
                    <a:lnTo>
                      <a:pt x="22" y="193"/>
                    </a:lnTo>
                    <a:lnTo>
                      <a:pt x="29" y="179"/>
                    </a:lnTo>
                    <a:lnTo>
                      <a:pt x="37" y="165"/>
                    </a:lnTo>
                    <a:lnTo>
                      <a:pt x="59" y="158"/>
                    </a:lnTo>
                    <a:lnTo>
                      <a:pt x="81" y="153"/>
                    </a:lnTo>
                    <a:lnTo>
                      <a:pt x="103" y="149"/>
                    </a:lnTo>
                    <a:lnTo>
                      <a:pt x="125" y="145"/>
                    </a:lnTo>
                    <a:lnTo>
                      <a:pt x="149" y="142"/>
                    </a:lnTo>
                    <a:lnTo>
                      <a:pt x="174" y="141"/>
                    </a:lnTo>
                    <a:lnTo>
                      <a:pt x="198" y="139"/>
                    </a:lnTo>
                    <a:lnTo>
                      <a:pt x="223" y="139"/>
                    </a:lnTo>
                    <a:lnTo>
                      <a:pt x="247" y="142"/>
                    </a:lnTo>
                    <a:lnTo>
                      <a:pt x="272" y="144"/>
                    </a:lnTo>
                    <a:lnTo>
                      <a:pt x="294" y="157"/>
                    </a:lnTo>
                    <a:lnTo>
                      <a:pt x="311" y="171"/>
                    </a:lnTo>
                    <a:lnTo>
                      <a:pt x="323" y="187"/>
                    </a:lnTo>
                    <a:lnTo>
                      <a:pt x="333" y="203"/>
                    </a:lnTo>
                    <a:lnTo>
                      <a:pt x="338" y="221"/>
                    </a:lnTo>
                    <a:lnTo>
                      <a:pt x="343" y="239"/>
                    </a:lnTo>
                    <a:lnTo>
                      <a:pt x="345" y="256"/>
                    </a:lnTo>
                    <a:lnTo>
                      <a:pt x="345" y="274"/>
                    </a:lnTo>
                    <a:lnTo>
                      <a:pt x="345" y="291"/>
                    </a:lnTo>
                    <a:lnTo>
                      <a:pt x="345" y="309"/>
                    </a:lnTo>
                    <a:lnTo>
                      <a:pt x="360" y="309"/>
                    </a:lnTo>
                    <a:lnTo>
                      <a:pt x="370" y="299"/>
                    </a:lnTo>
                    <a:lnTo>
                      <a:pt x="375" y="290"/>
                    </a:lnTo>
                    <a:lnTo>
                      <a:pt x="380" y="280"/>
                    </a:lnTo>
                    <a:lnTo>
                      <a:pt x="380" y="270"/>
                    </a:lnTo>
                    <a:lnTo>
                      <a:pt x="382" y="259"/>
                    </a:lnTo>
                    <a:lnTo>
                      <a:pt x="382" y="249"/>
                    </a:lnTo>
                    <a:lnTo>
                      <a:pt x="380" y="239"/>
                    </a:lnTo>
                    <a:lnTo>
                      <a:pt x="377" y="230"/>
                    </a:lnTo>
                    <a:lnTo>
                      <a:pt x="375" y="222"/>
                    </a:lnTo>
                    <a:lnTo>
                      <a:pt x="372" y="214"/>
                    </a:lnTo>
                    <a:lnTo>
                      <a:pt x="404" y="201"/>
                    </a:lnTo>
                    <a:lnTo>
                      <a:pt x="441" y="190"/>
                    </a:lnTo>
                    <a:lnTo>
                      <a:pt x="478" y="181"/>
                    </a:lnTo>
                    <a:lnTo>
                      <a:pt x="517" y="174"/>
                    </a:lnTo>
                    <a:lnTo>
                      <a:pt x="556" y="167"/>
                    </a:lnTo>
                    <a:lnTo>
                      <a:pt x="598" y="162"/>
                    </a:lnTo>
                    <a:lnTo>
                      <a:pt x="639" y="159"/>
                    </a:lnTo>
                    <a:lnTo>
                      <a:pt x="684" y="157"/>
                    </a:lnTo>
                    <a:lnTo>
                      <a:pt x="725" y="155"/>
                    </a:lnTo>
                    <a:lnTo>
                      <a:pt x="769" y="155"/>
                    </a:lnTo>
                    <a:lnTo>
                      <a:pt x="772" y="150"/>
                    </a:lnTo>
                    <a:lnTo>
                      <a:pt x="772" y="146"/>
                    </a:lnTo>
                    <a:lnTo>
                      <a:pt x="767" y="143"/>
                    </a:lnTo>
                    <a:lnTo>
                      <a:pt x="762" y="142"/>
                    </a:lnTo>
                    <a:lnTo>
                      <a:pt x="755" y="141"/>
                    </a:lnTo>
                    <a:lnTo>
                      <a:pt x="745" y="139"/>
                    </a:lnTo>
                    <a:lnTo>
                      <a:pt x="735" y="138"/>
                    </a:lnTo>
                    <a:lnTo>
                      <a:pt x="728" y="137"/>
                    </a:lnTo>
                    <a:lnTo>
                      <a:pt x="720" y="135"/>
                    </a:lnTo>
                    <a:lnTo>
                      <a:pt x="713" y="131"/>
                    </a:lnTo>
                    <a:lnTo>
                      <a:pt x="676" y="134"/>
                    </a:lnTo>
                    <a:lnTo>
                      <a:pt x="637" y="137"/>
                    </a:lnTo>
                    <a:lnTo>
                      <a:pt x="598" y="141"/>
                    </a:lnTo>
                    <a:lnTo>
                      <a:pt x="561" y="146"/>
                    </a:lnTo>
                    <a:lnTo>
                      <a:pt x="524" y="152"/>
                    </a:lnTo>
                    <a:lnTo>
                      <a:pt x="488" y="159"/>
                    </a:lnTo>
                    <a:lnTo>
                      <a:pt x="456" y="168"/>
                    </a:lnTo>
                    <a:lnTo>
                      <a:pt x="424" y="177"/>
                    </a:lnTo>
                    <a:lnTo>
                      <a:pt x="397" y="189"/>
                    </a:lnTo>
                    <a:lnTo>
                      <a:pt x="372" y="200"/>
                    </a:lnTo>
                    <a:lnTo>
                      <a:pt x="358" y="190"/>
                    </a:lnTo>
                    <a:lnTo>
                      <a:pt x="348" y="178"/>
                    </a:lnTo>
                    <a:lnTo>
                      <a:pt x="345" y="167"/>
                    </a:lnTo>
                    <a:lnTo>
                      <a:pt x="348" y="155"/>
                    </a:lnTo>
                    <a:lnTo>
                      <a:pt x="353" y="145"/>
                    </a:lnTo>
                    <a:lnTo>
                      <a:pt x="362" y="135"/>
                    </a:lnTo>
                    <a:lnTo>
                      <a:pt x="375" y="125"/>
                    </a:lnTo>
                    <a:lnTo>
                      <a:pt x="389" y="115"/>
                    </a:lnTo>
                    <a:lnTo>
                      <a:pt x="404" y="106"/>
                    </a:lnTo>
                    <a:lnTo>
                      <a:pt x="424" y="97"/>
                    </a:lnTo>
                    <a:lnTo>
                      <a:pt x="473" y="83"/>
                    </a:lnTo>
                    <a:lnTo>
                      <a:pt x="524" y="70"/>
                    </a:lnTo>
                    <a:lnTo>
                      <a:pt x="576" y="57"/>
                    </a:lnTo>
                    <a:lnTo>
                      <a:pt x="630" y="45"/>
                    </a:lnTo>
                    <a:lnTo>
                      <a:pt x="681" y="33"/>
                    </a:lnTo>
                    <a:lnTo>
                      <a:pt x="735" y="23"/>
                    </a:lnTo>
                    <a:lnTo>
                      <a:pt x="789" y="14"/>
                    </a:lnTo>
                    <a:lnTo>
                      <a:pt x="843" y="7"/>
                    </a:lnTo>
                    <a:lnTo>
                      <a:pt x="894" y="2"/>
                    </a:lnTo>
                    <a:lnTo>
                      <a:pt x="946" y="0"/>
                    </a:lnTo>
                    <a:lnTo>
                      <a:pt x="958" y="13"/>
                    </a:lnTo>
                    <a:lnTo>
                      <a:pt x="965" y="25"/>
                    </a:lnTo>
                    <a:lnTo>
                      <a:pt x="968" y="38"/>
                    </a:lnTo>
                    <a:lnTo>
                      <a:pt x="968" y="51"/>
                    </a:lnTo>
                    <a:lnTo>
                      <a:pt x="963" y="65"/>
                    </a:lnTo>
                    <a:lnTo>
                      <a:pt x="958" y="79"/>
                    </a:lnTo>
                    <a:lnTo>
                      <a:pt x="951" y="93"/>
                    </a:lnTo>
                    <a:lnTo>
                      <a:pt x="943" y="107"/>
                    </a:lnTo>
                    <a:lnTo>
                      <a:pt x="936" y="121"/>
                    </a:lnTo>
                    <a:lnTo>
                      <a:pt x="926" y="135"/>
                    </a:lnTo>
                    <a:lnTo>
                      <a:pt x="926" y="135"/>
                    </a:lnTo>
                    <a:close/>
                  </a:path>
                </a:pathLst>
              </a:custGeom>
              <a:solidFill>
                <a:srgbClr val="B3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4734" name="Freeform 46"/>
              <p:cNvSpPr>
                <a:spLocks/>
              </p:cNvSpPr>
              <p:nvPr/>
            </p:nvSpPr>
            <p:spPr bwMode="auto">
              <a:xfrm>
                <a:off x="2196" y="892"/>
                <a:ext cx="581" cy="278"/>
              </a:xfrm>
              <a:custGeom>
                <a:avLst/>
                <a:gdLst>
                  <a:gd name="T0" fmla="*/ 581 w 581"/>
                  <a:gd name="T1" fmla="*/ 116 h 278"/>
                  <a:gd name="T2" fmla="*/ 572 w 581"/>
                  <a:gd name="T3" fmla="*/ 132 h 278"/>
                  <a:gd name="T4" fmla="*/ 559 w 581"/>
                  <a:gd name="T5" fmla="*/ 148 h 278"/>
                  <a:gd name="T6" fmla="*/ 549 w 581"/>
                  <a:gd name="T7" fmla="*/ 164 h 278"/>
                  <a:gd name="T8" fmla="*/ 540 w 581"/>
                  <a:gd name="T9" fmla="*/ 180 h 278"/>
                  <a:gd name="T10" fmla="*/ 532 w 581"/>
                  <a:gd name="T11" fmla="*/ 196 h 278"/>
                  <a:gd name="T12" fmla="*/ 527 w 581"/>
                  <a:gd name="T13" fmla="*/ 214 h 278"/>
                  <a:gd name="T14" fmla="*/ 527 w 581"/>
                  <a:gd name="T15" fmla="*/ 230 h 278"/>
                  <a:gd name="T16" fmla="*/ 532 w 581"/>
                  <a:gd name="T17" fmla="*/ 246 h 278"/>
                  <a:gd name="T18" fmla="*/ 545 w 581"/>
                  <a:gd name="T19" fmla="*/ 262 h 278"/>
                  <a:gd name="T20" fmla="*/ 562 w 581"/>
                  <a:gd name="T21" fmla="*/ 278 h 278"/>
                  <a:gd name="T22" fmla="*/ 128 w 581"/>
                  <a:gd name="T23" fmla="*/ 278 h 278"/>
                  <a:gd name="T24" fmla="*/ 103 w 581"/>
                  <a:gd name="T25" fmla="*/ 252 h 278"/>
                  <a:gd name="T26" fmla="*/ 79 w 581"/>
                  <a:gd name="T27" fmla="*/ 226 h 278"/>
                  <a:gd name="T28" fmla="*/ 57 w 581"/>
                  <a:gd name="T29" fmla="*/ 199 h 278"/>
                  <a:gd name="T30" fmla="*/ 37 w 581"/>
                  <a:gd name="T31" fmla="*/ 171 h 278"/>
                  <a:gd name="T32" fmla="*/ 23 w 581"/>
                  <a:gd name="T33" fmla="*/ 144 h 278"/>
                  <a:gd name="T34" fmla="*/ 10 w 581"/>
                  <a:gd name="T35" fmla="*/ 115 h 278"/>
                  <a:gd name="T36" fmla="*/ 3 w 581"/>
                  <a:gd name="T37" fmla="*/ 87 h 278"/>
                  <a:gd name="T38" fmla="*/ 0 w 581"/>
                  <a:gd name="T39" fmla="*/ 58 h 278"/>
                  <a:gd name="T40" fmla="*/ 5 w 581"/>
                  <a:gd name="T41" fmla="*/ 30 h 278"/>
                  <a:gd name="T42" fmla="*/ 15 w 581"/>
                  <a:gd name="T43" fmla="*/ 1 h 278"/>
                  <a:gd name="T44" fmla="*/ 76 w 581"/>
                  <a:gd name="T45" fmla="*/ 0 h 278"/>
                  <a:gd name="T46" fmla="*/ 135 w 581"/>
                  <a:gd name="T47" fmla="*/ 1 h 278"/>
                  <a:gd name="T48" fmla="*/ 197 w 581"/>
                  <a:gd name="T49" fmla="*/ 7 h 278"/>
                  <a:gd name="T50" fmla="*/ 255 w 581"/>
                  <a:gd name="T51" fmla="*/ 16 h 278"/>
                  <a:gd name="T52" fmla="*/ 314 w 581"/>
                  <a:gd name="T53" fmla="*/ 27 h 278"/>
                  <a:gd name="T54" fmla="*/ 371 w 581"/>
                  <a:gd name="T55" fmla="*/ 42 h 278"/>
                  <a:gd name="T56" fmla="*/ 424 w 581"/>
                  <a:gd name="T57" fmla="*/ 58 h 278"/>
                  <a:gd name="T58" fmla="*/ 478 w 581"/>
                  <a:gd name="T59" fmla="*/ 76 h 278"/>
                  <a:gd name="T60" fmla="*/ 532 w 581"/>
                  <a:gd name="T61" fmla="*/ 96 h 278"/>
                  <a:gd name="T62" fmla="*/ 581 w 581"/>
                  <a:gd name="T63" fmla="*/ 116 h 278"/>
                  <a:gd name="T64" fmla="*/ 581 w 581"/>
                  <a:gd name="T65" fmla="*/ 116 h 2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81" h="278">
                    <a:moveTo>
                      <a:pt x="581" y="116"/>
                    </a:moveTo>
                    <a:lnTo>
                      <a:pt x="572" y="132"/>
                    </a:lnTo>
                    <a:lnTo>
                      <a:pt x="559" y="148"/>
                    </a:lnTo>
                    <a:lnTo>
                      <a:pt x="549" y="164"/>
                    </a:lnTo>
                    <a:lnTo>
                      <a:pt x="540" y="180"/>
                    </a:lnTo>
                    <a:lnTo>
                      <a:pt x="532" y="196"/>
                    </a:lnTo>
                    <a:lnTo>
                      <a:pt x="527" y="214"/>
                    </a:lnTo>
                    <a:lnTo>
                      <a:pt x="527" y="230"/>
                    </a:lnTo>
                    <a:lnTo>
                      <a:pt x="532" y="246"/>
                    </a:lnTo>
                    <a:lnTo>
                      <a:pt x="545" y="262"/>
                    </a:lnTo>
                    <a:lnTo>
                      <a:pt x="562" y="278"/>
                    </a:lnTo>
                    <a:lnTo>
                      <a:pt x="128" y="278"/>
                    </a:lnTo>
                    <a:lnTo>
                      <a:pt x="103" y="252"/>
                    </a:lnTo>
                    <a:lnTo>
                      <a:pt x="79" y="226"/>
                    </a:lnTo>
                    <a:lnTo>
                      <a:pt x="57" y="199"/>
                    </a:lnTo>
                    <a:lnTo>
                      <a:pt x="37" y="171"/>
                    </a:lnTo>
                    <a:lnTo>
                      <a:pt x="23" y="144"/>
                    </a:lnTo>
                    <a:lnTo>
                      <a:pt x="10" y="115"/>
                    </a:lnTo>
                    <a:lnTo>
                      <a:pt x="3" y="87"/>
                    </a:lnTo>
                    <a:lnTo>
                      <a:pt x="0" y="58"/>
                    </a:lnTo>
                    <a:lnTo>
                      <a:pt x="5" y="30"/>
                    </a:lnTo>
                    <a:lnTo>
                      <a:pt x="15" y="1"/>
                    </a:lnTo>
                    <a:lnTo>
                      <a:pt x="76" y="0"/>
                    </a:lnTo>
                    <a:lnTo>
                      <a:pt x="135" y="1"/>
                    </a:lnTo>
                    <a:lnTo>
                      <a:pt x="197" y="7"/>
                    </a:lnTo>
                    <a:lnTo>
                      <a:pt x="255" y="16"/>
                    </a:lnTo>
                    <a:lnTo>
                      <a:pt x="314" y="27"/>
                    </a:lnTo>
                    <a:lnTo>
                      <a:pt x="371" y="42"/>
                    </a:lnTo>
                    <a:lnTo>
                      <a:pt x="424" y="58"/>
                    </a:lnTo>
                    <a:lnTo>
                      <a:pt x="478" y="76"/>
                    </a:lnTo>
                    <a:lnTo>
                      <a:pt x="532" y="96"/>
                    </a:lnTo>
                    <a:lnTo>
                      <a:pt x="581" y="116"/>
                    </a:lnTo>
                    <a:lnTo>
                      <a:pt x="581" y="116"/>
                    </a:lnTo>
                    <a:close/>
                  </a:path>
                </a:pathLst>
              </a:custGeom>
              <a:solidFill>
                <a:srgbClr val="B3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4735" name="Freeform 47"/>
              <p:cNvSpPr>
                <a:spLocks/>
              </p:cNvSpPr>
              <p:nvPr/>
            </p:nvSpPr>
            <p:spPr bwMode="auto">
              <a:xfrm>
                <a:off x="569" y="996"/>
                <a:ext cx="4652" cy="626"/>
              </a:xfrm>
              <a:custGeom>
                <a:avLst/>
                <a:gdLst>
                  <a:gd name="T0" fmla="*/ 1407 w 4652"/>
                  <a:gd name="T1" fmla="*/ 210 h 626"/>
                  <a:gd name="T2" fmla="*/ 1414 w 4652"/>
                  <a:gd name="T3" fmla="*/ 202 h 626"/>
                  <a:gd name="T4" fmla="*/ 1409 w 4652"/>
                  <a:gd name="T5" fmla="*/ 194 h 626"/>
                  <a:gd name="T6" fmla="*/ 1618 w 4652"/>
                  <a:gd name="T7" fmla="*/ 188 h 626"/>
                  <a:gd name="T8" fmla="*/ 2228 w 4652"/>
                  <a:gd name="T9" fmla="*/ 190 h 626"/>
                  <a:gd name="T10" fmla="*/ 2802 w 4652"/>
                  <a:gd name="T11" fmla="*/ 191 h 626"/>
                  <a:gd name="T12" fmla="*/ 3363 w 4652"/>
                  <a:gd name="T13" fmla="*/ 194 h 626"/>
                  <a:gd name="T14" fmla="*/ 3419 w 4652"/>
                  <a:gd name="T15" fmla="*/ 175 h 626"/>
                  <a:gd name="T16" fmla="*/ 3419 w 4652"/>
                  <a:gd name="T17" fmla="*/ 112 h 626"/>
                  <a:gd name="T18" fmla="*/ 3378 w 4652"/>
                  <a:gd name="T19" fmla="*/ 49 h 626"/>
                  <a:gd name="T20" fmla="*/ 3360 w 4652"/>
                  <a:gd name="T21" fmla="*/ 10 h 626"/>
                  <a:gd name="T22" fmla="*/ 3419 w 4652"/>
                  <a:gd name="T23" fmla="*/ 15 h 626"/>
                  <a:gd name="T24" fmla="*/ 3478 w 4652"/>
                  <a:gd name="T25" fmla="*/ 23 h 626"/>
                  <a:gd name="T26" fmla="*/ 3539 w 4652"/>
                  <a:gd name="T27" fmla="*/ 30 h 626"/>
                  <a:gd name="T28" fmla="*/ 3583 w 4652"/>
                  <a:gd name="T29" fmla="*/ 82 h 626"/>
                  <a:gd name="T30" fmla="*/ 3601 w 4652"/>
                  <a:gd name="T31" fmla="*/ 137 h 626"/>
                  <a:gd name="T32" fmla="*/ 3603 w 4652"/>
                  <a:gd name="T33" fmla="*/ 194 h 626"/>
                  <a:gd name="T34" fmla="*/ 4652 w 4652"/>
                  <a:gd name="T35" fmla="*/ 198 h 626"/>
                  <a:gd name="T36" fmla="*/ 4615 w 4652"/>
                  <a:gd name="T37" fmla="*/ 505 h 626"/>
                  <a:gd name="T38" fmla="*/ 4576 w 4652"/>
                  <a:gd name="T39" fmla="*/ 508 h 626"/>
                  <a:gd name="T40" fmla="*/ 4544 w 4652"/>
                  <a:gd name="T41" fmla="*/ 519 h 626"/>
                  <a:gd name="T42" fmla="*/ 4532 w 4652"/>
                  <a:gd name="T43" fmla="*/ 544 h 626"/>
                  <a:gd name="T44" fmla="*/ 4566 w 4652"/>
                  <a:gd name="T45" fmla="*/ 572 h 626"/>
                  <a:gd name="T46" fmla="*/ 4620 w 4652"/>
                  <a:gd name="T47" fmla="*/ 595 h 626"/>
                  <a:gd name="T48" fmla="*/ 4642 w 4652"/>
                  <a:gd name="T49" fmla="*/ 626 h 626"/>
                  <a:gd name="T50" fmla="*/ 4596 w 4652"/>
                  <a:gd name="T51" fmla="*/ 622 h 626"/>
                  <a:gd name="T52" fmla="*/ 4549 w 4652"/>
                  <a:gd name="T53" fmla="*/ 615 h 626"/>
                  <a:gd name="T54" fmla="*/ 4500 w 4652"/>
                  <a:gd name="T55" fmla="*/ 614 h 626"/>
                  <a:gd name="T56" fmla="*/ 4485 w 4652"/>
                  <a:gd name="T57" fmla="*/ 585 h 626"/>
                  <a:gd name="T58" fmla="*/ 4488 w 4652"/>
                  <a:gd name="T59" fmla="*/ 457 h 626"/>
                  <a:gd name="T60" fmla="*/ 4488 w 4652"/>
                  <a:gd name="T61" fmla="*/ 322 h 626"/>
                  <a:gd name="T62" fmla="*/ 4485 w 4652"/>
                  <a:gd name="T63" fmla="*/ 271 h 626"/>
                  <a:gd name="T64" fmla="*/ 4468 w 4652"/>
                  <a:gd name="T65" fmla="*/ 257 h 626"/>
                  <a:gd name="T66" fmla="*/ 4444 w 4652"/>
                  <a:gd name="T67" fmla="*/ 251 h 626"/>
                  <a:gd name="T68" fmla="*/ 4431 w 4652"/>
                  <a:gd name="T69" fmla="*/ 250 h 626"/>
                  <a:gd name="T70" fmla="*/ 277 w 4652"/>
                  <a:gd name="T71" fmla="*/ 247 h 626"/>
                  <a:gd name="T72" fmla="*/ 223 w 4652"/>
                  <a:gd name="T73" fmla="*/ 247 h 626"/>
                  <a:gd name="T74" fmla="*/ 167 w 4652"/>
                  <a:gd name="T75" fmla="*/ 256 h 626"/>
                  <a:gd name="T76" fmla="*/ 152 w 4652"/>
                  <a:gd name="T77" fmla="*/ 572 h 626"/>
                  <a:gd name="T78" fmla="*/ 110 w 4652"/>
                  <a:gd name="T79" fmla="*/ 568 h 626"/>
                  <a:gd name="T80" fmla="*/ 66 w 4652"/>
                  <a:gd name="T81" fmla="*/ 570 h 626"/>
                  <a:gd name="T82" fmla="*/ 22 w 4652"/>
                  <a:gd name="T83" fmla="*/ 577 h 626"/>
                  <a:gd name="T84" fmla="*/ 2 w 4652"/>
                  <a:gd name="T85" fmla="*/ 506 h 626"/>
                  <a:gd name="T86" fmla="*/ 0 w 4652"/>
                  <a:gd name="T87" fmla="*/ 390 h 626"/>
                  <a:gd name="T88" fmla="*/ 2 w 4652"/>
                  <a:gd name="T89" fmla="*/ 268 h 626"/>
                  <a:gd name="T90" fmla="*/ 110 w 4652"/>
                  <a:gd name="T91" fmla="*/ 188 h 626"/>
                  <a:gd name="T92" fmla="*/ 456 w 4652"/>
                  <a:gd name="T93" fmla="*/ 188 h 626"/>
                  <a:gd name="T94" fmla="*/ 816 w 4652"/>
                  <a:gd name="T95" fmla="*/ 188 h 626"/>
                  <a:gd name="T96" fmla="*/ 1167 w 4652"/>
                  <a:gd name="T97" fmla="*/ 188 h 626"/>
                  <a:gd name="T98" fmla="*/ 1172 w 4652"/>
                  <a:gd name="T99" fmla="*/ 195 h 626"/>
                  <a:gd name="T100" fmla="*/ 1176 w 4652"/>
                  <a:gd name="T101" fmla="*/ 202 h 626"/>
                  <a:gd name="T102" fmla="*/ 1189 w 4652"/>
                  <a:gd name="T103" fmla="*/ 206 h 626"/>
                  <a:gd name="T104" fmla="*/ 1203 w 4652"/>
                  <a:gd name="T105" fmla="*/ 186 h 626"/>
                  <a:gd name="T106" fmla="*/ 1194 w 4652"/>
                  <a:gd name="T107" fmla="*/ 153 h 626"/>
                  <a:gd name="T108" fmla="*/ 1176 w 4652"/>
                  <a:gd name="T109" fmla="*/ 120 h 626"/>
                  <a:gd name="T110" fmla="*/ 1176 w 4652"/>
                  <a:gd name="T111" fmla="*/ 88 h 626"/>
                  <a:gd name="T112" fmla="*/ 1189 w 4652"/>
                  <a:gd name="T113" fmla="*/ 49 h 626"/>
                  <a:gd name="T114" fmla="*/ 1218 w 4652"/>
                  <a:gd name="T115" fmla="*/ 18 h 626"/>
                  <a:gd name="T116" fmla="*/ 1289 w 4652"/>
                  <a:gd name="T117" fmla="*/ 9 h 626"/>
                  <a:gd name="T118" fmla="*/ 1353 w 4652"/>
                  <a:gd name="T119" fmla="*/ 40 h 626"/>
                  <a:gd name="T120" fmla="*/ 1338 w 4652"/>
                  <a:gd name="T121" fmla="*/ 107 h 626"/>
                  <a:gd name="T122" fmla="*/ 1358 w 4652"/>
                  <a:gd name="T123" fmla="*/ 176 h 626"/>
                  <a:gd name="T124" fmla="*/ 1395 w 4652"/>
                  <a:gd name="T125" fmla="*/ 215 h 6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4652" h="626">
                    <a:moveTo>
                      <a:pt x="1395" y="215"/>
                    </a:moveTo>
                    <a:lnTo>
                      <a:pt x="1402" y="212"/>
                    </a:lnTo>
                    <a:lnTo>
                      <a:pt x="1407" y="210"/>
                    </a:lnTo>
                    <a:lnTo>
                      <a:pt x="1409" y="208"/>
                    </a:lnTo>
                    <a:lnTo>
                      <a:pt x="1412" y="206"/>
                    </a:lnTo>
                    <a:lnTo>
                      <a:pt x="1414" y="202"/>
                    </a:lnTo>
                    <a:lnTo>
                      <a:pt x="1414" y="200"/>
                    </a:lnTo>
                    <a:lnTo>
                      <a:pt x="1412" y="196"/>
                    </a:lnTo>
                    <a:lnTo>
                      <a:pt x="1409" y="194"/>
                    </a:lnTo>
                    <a:lnTo>
                      <a:pt x="1407" y="191"/>
                    </a:lnTo>
                    <a:lnTo>
                      <a:pt x="1402" y="188"/>
                    </a:lnTo>
                    <a:lnTo>
                      <a:pt x="1618" y="188"/>
                    </a:lnTo>
                    <a:lnTo>
                      <a:pt x="1828" y="188"/>
                    </a:lnTo>
                    <a:lnTo>
                      <a:pt x="2029" y="190"/>
                    </a:lnTo>
                    <a:lnTo>
                      <a:pt x="2228" y="190"/>
                    </a:lnTo>
                    <a:lnTo>
                      <a:pt x="2422" y="190"/>
                    </a:lnTo>
                    <a:lnTo>
                      <a:pt x="2613" y="190"/>
                    </a:lnTo>
                    <a:lnTo>
                      <a:pt x="2802" y="191"/>
                    </a:lnTo>
                    <a:lnTo>
                      <a:pt x="2988" y="192"/>
                    </a:lnTo>
                    <a:lnTo>
                      <a:pt x="3174" y="193"/>
                    </a:lnTo>
                    <a:lnTo>
                      <a:pt x="3363" y="194"/>
                    </a:lnTo>
                    <a:lnTo>
                      <a:pt x="3380" y="215"/>
                    </a:lnTo>
                    <a:lnTo>
                      <a:pt x="3404" y="195"/>
                    </a:lnTo>
                    <a:lnTo>
                      <a:pt x="3419" y="175"/>
                    </a:lnTo>
                    <a:lnTo>
                      <a:pt x="3424" y="154"/>
                    </a:lnTo>
                    <a:lnTo>
                      <a:pt x="3424" y="134"/>
                    </a:lnTo>
                    <a:lnTo>
                      <a:pt x="3419" y="112"/>
                    </a:lnTo>
                    <a:lnTo>
                      <a:pt x="3409" y="90"/>
                    </a:lnTo>
                    <a:lnTo>
                      <a:pt x="3395" y="70"/>
                    </a:lnTo>
                    <a:lnTo>
                      <a:pt x="3378" y="49"/>
                    </a:lnTo>
                    <a:lnTo>
                      <a:pt x="3358" y="28"/>
                    </a:lnTo>
                    <a:lnTo>
                      <a:pt x="3336" y="9"/>
                    </a:lnTo>
                    <a:lnTo>
                      <a:pt x="3360" y="10"/>
                    </a:lnTo>
                    <a:lnTo>
                      <a:pt x="3380" y="11"/>
                    </a:lnTo>
                    <a:lnTo>
                      <a:pt x="3400" y="12"/>
                    </a:lnTo>
                    <a:lnTo>
                      <a:pt x="3419" y="15"/>
                    </a:lnTo>
                    <a:lnTo>
                      <a:pt x="3439" y="17"/>
                    </a:lnTo>
                    <a:lnTo>
                      <a:pt x="3458" y="19"/>
                    </a:lnTo>
                    <a:lnTo>
                      <a:pt x="3478" y="23"/>
                    </a:lnTo>
                    <a:lnTo>
                      <a:pt x="3498" y="25"/>
                    </a:lnTo>
                    <a:lnTo>
                      <a:pt x="3517" y="27"/>
                    </a:lnTo>
                    <a:lnTo>
                      <a:pt x="3539" y="30"/>
                    </a:lnTo>
                    <a:lnTo>
                      <a:pt x="3559" y="47"/>
                    </a:lnTo>
                    <a:lnTo>
                      <a:pt x="3574" y="64"/>
                    </a:lnTo>
                    <a:lnTo>
                      <a:pt x="3583" y="82"/>
                    </a:lnTo>
                    <a:lnTo>
                      <a:pt x="3593" y="99"/>
                    </a:lnTo>
                    <a:lnTo>
                      <a:pt x="3598" y="119"/>
                    </a:lnTo>
                    <a:lnTo>
                      <a:pt x="3601" y="137"/>
                    </a:lnTo>
                    <a:lnTo>
                      <a:pt x="3603" y="155"/>
                    </a:lnTo>
                    <a:lnTo>
                      <a:pt x="3603" y="175"/>
                    </a:lnTo>
                    <a:lnTo>
                      <a:pt x="3603" y="194"/>
                    </a:lnTo>
                    <a:lnTo>
                      <a:pt x="3601" y="215"/>
                    </a:lnTo>
                    <a:lnTo>
                      <a:pt x="3637" y="194"/>
                    </a:lnTo>
                    <a:lnTo>
                      <a:pt x="4652" y="198"/>
                    </a:lnTo>
                    <a:lnTo>
                      <a:pt x="4642" y="503"/>
                    </a:lnTo>
                    <a:lnTo>
                      <a:pt x="4630" y="504"/>
                    </a:lnTo>
                    <a:lnTo>
                      <a:pt x="4615" y="505"/>
                    </a:lnTo>
                    <a:lnTo>
                      <a:pt x="4603" y="506"/>
                    </a:lnTo>
                    <a:lnTo>
                      <a:pt x="4588" y="507"/>
                    </a:lnTo>
                    <a:lnTo>
                      <a:pt x="4576" y="508"/>
                    </a:lnTo>
                    <a:lnTo>
                      <a:pt x="4564" y="511"/>
                    </a:lnTo>
                    <a:lnTo>
                      <a:pt x="4554" y="514"/>
                    </a:lnTo>
                    <a:lnTo>
                      <a:pt x="4544" y="519"/>
                    </a:lnTo>
                    <a:lnTo>
                      <a:pt x="4539" y="524"/>
                    </a:lnTo>
                    <a:lnTo>
                      <a:pt x="4534" y="531"/>
                    </a:lnTo>
                    <a:lnTo>
                      <a:pt x="4532" y="544"/>
                    </a:lnTo>
                    <a:lnTo>
                      <a:pt x="4537" y="555"/>
                    </a:lnTo>
                    <a:lnTo>
                      <a:pt x="4549" y="564"/>
                    </a:lnTo>
                    <a:lnTo>
                      <a:pt x="4566" y="572"/>
                    </a:lnTo>
                    <a:lnTo>
                      <a:pt x="4583" y="579"/>
                    </a:lnTo>
                    <a:lnTo>
                      <a:pt x="4603" y="587"/>
                    </a:lnTo>
                    <a:lnTo>
                      <a:pt x="4620" y="595"/>
                    </a:lnTo>
                    <a:lnTo>
                      <a:pt x="4635" y="603"/>
                    </a:lnTo>
                    <a:lnTo>
                      <a:pt x="4642" y="614"/>
                    </a:lnTo>
                    <a:lnTo>
                      <a:pt x="4642" y="626"/>
                    </a:lnTo>
                    <a:lnTo>
                      <a:pt x="4625" y="626"/>
                    </a:lnTo>
                    <a:lnTo>
                      <a:pt x="4610" y="624"/>
                    </a:lnTo>
                    <a:lnTo>
                      <a:pt x="4596" y="622"/>
                    </a:lnTo>
                    <a:lnTo>
                      <a:pt x="4579" y="619"/>
                    </a:lnTo>
                    <a:lnTo>
                      <a:pt x="4564" y="617"/>
                    </a:lnTo>
                    <a:lnTo>
                      <a:pt x="4549" y="615"/>
                    </a:lnTo>
                    <a:lnTo>
                      <a:pt x="4534" y="612"/>
                    </a:lnTo>
                    <a:lnTo>
                      <a:pt x="4517" y="612"/>
                    </a:lnTo>
                    <a:lnTo>
                      <a:pt x="4500" y="614"/>
                    </a:lnTo>
                    <a:lnTo>
                      <a:pt x="4483" y="617"/>
                    </a:lnTo>
                    <a:lnTo>
                      <a:pt x="4483" y="609"/>
                    </a:lnTo>
                    <a:lnTo>
                      <a:pt x="4485" y="585"/>
                    </a:lnTo>
                    <a:lnTo>
                      <a:pt x="4485" y="548"/>
                    </a:lnTo>
                    <a:lnTo>
                      <a:pt x="4485" y="505"/>
                    </a:lnTo>
                    <a:lnTo>
                      <a:pt x="4488" y="457"/>
                    </a:lnTo>
                    <a:lnTo>
                      <a:pt x="4488" y="408"/>
                    </a:lnTo>
                    <a:lnTo>
                      <a:pt x="4488" y="362"/>
                    </a:lnTo>
                    <a:lnTo>
                      <a:pt x="4488" y="322"/>
                    </a:lnTo>
                    <a:lnTo>
                      <a:pt x="4488" y="294"/>
                    </a:lnTo>
                    <a:lnTo>
                      <a:pt x="4485" y="279"/>
                    </a:lnTo>
                    <a:lnTo>
                      <a:pt x="4485" y="271"/>
                    </a:lnTo>
                    <a:lnTo>
                      <a:pt x="4480" y="265"/>
                    </a:lnTo>
                    <a:lnTo>
                      <a:pt x="4476" y="260"/>
                    </a:lnTo>
                    <a:lnTo>
                      <a:pt x="4468" y="257"/>
                    </a:lnTo>
                    <a:lnTo>
                      <a:pt x="4461" y="254"/>
                    </a:lnTo>
                    <a:lnTo>
                      <a:pt x="4451" y="252"/>
                    </a:lnTo>
                    <a:lnTo>
                      <a:pt x="4444" y="251"/>
                    </a:lnTo>
                    <a:lnTo>
                      <a:pt x="4439" y="251"/>
                    </a:lnTo>
                    <a:lnTo>
                      <a:pt x="4434" y="250"/>
                    </a:lnTo>
                    <a:lnTo>
                      <a:pt x="4431" y="250"/>
                    </a:lnTo>
                    <a:lnTo>
                      <a:pt x="292" y="247"/>
                    </a:lnTo>
                    <a:lnTo>
                      <a:pt x="289" y="247"/>
                    </a:lnTo>
                    <a:lnTo>
                      <a:pt x="277" y="247"/>
                    </a:lnTo>
                    <a:lnTo>
                      <a:pt x="262" y="247"/>
                    </a:lnTo>
                    <a:lnTo>
                      <a:pt x="243" y="247"/>
                    </a:lnTo>
                    <a:lnTo>
                      <a:pt x="223" y="247"/>
                    </a:lnTo>
                    <a:lnTo>
                      <a:pt x="201" y="249"/>
                    </a:lnTo>
                    <a:lnTo>
                      <a:pt x="184" y="251"/>
                    </a:lnTo>
                    <a:lnTo>
                      <a:pt x="167" y="256"/>
                    </a:lnTo>
                    <a:lnTo>
                      <a:pt x="157" y="263"/>
                    </a:lnTo>
                    <a:lnTo>
                      <a:pt x="152" y="271"/>
                    </a:lnTo>
                    <a:lnTo>
                      <a:pt x="152" y="572"/>
                    </a:lnTo>
                    <a:lnTo>
                      <a:pt x="140" y="570"/>
                    </a:lnTo>
                    <a:lnTo>
                      <a:pt x="125" y="569"/>
                    </a:lnTo>
                    <a:lnTo>
                      <a:pt x="110" y="568"/>
                    </a:lnTo>
                    <a:lnTo>
                      <a:pt x="96" y="568"/>
                    </a:lnTo>
                    <a:lnTo>
                      <a:pt x="81" y="569"/>
                    </a:lnTo>
                    <a:lnTo>
                      <a:pt x="66" y="570"/>
                    </a:lnTo>
                    <a:lnTo>
                      <a:pt x="51" y="572"/>
                    </a:lnTo>
                    <a:lnTo>
                      <a:pt x="37" y="575"/>
                    </a:lnTo>
                    <a:lnTo>
                      <a:pt x="22" y="577"/>
                    </a:lnTo>
                    <a:lnTo>
                      <a:pt x="10" y="579"/>
                    </a:lnTo>
                    <a:lnTo>
                      <a:pt x="5" y="544"/>
                    </a:lnTo>
                    <a:lnTo>
                      <a:pt x="2" y="506"/>
                    </a:lnTo>
                    <a:lnTo>
                      <a:pt x="2" y="468"/>
                    </a:lnTo>
                    <a:lnTo>
                      <a:pt x="0" y="430"/>
                    </a:lnTo>
                    <a:lnTo>
                      <a:pt x="0" y="390"/>
                    </a:lnTo>
                    <a:lnTo>
                      <a:pt x="0" y="350"/>
                    </a:lnTo>
                    <a:lnTo>
                      <a:pt x="0" y="310"/>
                    </a:lnTo>
                    <a:lnTo>
                      <a:pt x="2" y="268"/>
                    </a:lnTo>
                    <a:lnTo>
                      <a:pt x="2" y="228"/>
                    </a:lnTo>
                    <a:lnTo>
                      <a:pt x="2" y="188"/>
                    </a:lnTo>
                    <a:lnTo>
                      <a:pt x="110" y="188"/>
                    </a:lnTo>
                    <a:lnTo>
                      <a:pt x="223" y="188"/>
                    </a:lnTo>
                    <a:lnTo>
                      <a:pt x="338" y="188"/>
                    </a:lnTo>
                    <a:lnTo>
                      <a:pt x="456" y="188"/>
                    </a:lnTo>
                    <a:lnTo>
                      <a:pt x="576" y="188"/>
                    </a:lnTo>
                    <a:lnTo>
                      <a:pt x="696" y="188"/>
                    </a:lnTo>
                    <a:lnTo>
                      <a:pt x="816" y="188"/>
                    </a:lnTo>
                    <a:lnTo>
                      <a:pt x="934" y="188"/>
                    </a:lnTo>
                    <a:lnTo>
                      <a:pt x="1051" y="188"/>
                    </a:lnTo>
                    <a:lnTo>
                      <a:pt x="1167" y="188"/>
                    </a:lnTo>
                    <a:lnTo>
                      <a:pt x="1169" y="191"/>
                    </a:lnTo>
                    <a:lnTo>
                      <a:pt x="1172" y="193"/>
                    </a:lnTo>
                    <a:lnTo>
                      <a:pt x="1172" y="195"/>
                    </a:lnTo>
                    <a:lnTo>
                      <a:pt x="1174" y="198"/>
                    </a:lnTo>
                    <a:lnTo>
                      <a:pt x="1174" y="200"/>
                    </a:lnTo>
                    <a:lnTo>
                      <a:pt x="1176" y="202"/>
                    </a:lnTo>
                    <a:lnTo>
                      <a:pt x="1179" y="204"/>
                    </a:lnTo>
                    <a:lnTo>
                      <a:pt x="1184" y="206"/>
                    </a:lnTo>
                    <a:lnTo>
                      <a:pt x="1189" y="206"/>
                    </a:lnTo>
                    <a:lnTo>
                      <a:pt x="1194" y="206"/>
                    </a:lnTo>
                    <a:lnTo>
                      <a:pt x="1201" y="196"/>
                    </a:lnTo>
                    <a:lnTo>
                      <a:pt x="1203" y="186"/>
                    </a:lnTo>
                    <a:lnTo>
                      <a:pt x="1203" y="175"/>
                    </a:lnTo>
                    <a:lnTo>
                      <a:pt x="1199" y="164"/>
                    </a:lnTo>
                    <a:lnTo>
                      <a:pt x="1194" y="153"/>
                    </a:lnTo>
                    <a:lnTo>
                      <a:pt x="1189" y="142"/>
                    </a:lnTo>
                    <a:lnTo>
                      <a:pt x="1181" y="131"/>
                    </a:lnTo>
                    <a:lnTo>
                      <a:pt x="1176" y="120"/>
                    </a:lnTo>
                    <a:lnTo>
                      <a:pt x="1174" y="110"/>
                    </a:lnTo>
                    <a:lnTo>
                      <a:pt x="1174" y="99"/>
                    </a:lnTo>
                    <a:lnTo>
                      <a:pt x="1176" y="88"/>
                    </a:lnTo>
                    <a:lnTo>
                      <a:pt x="1179" y="75"/>
                    </a:lnTo>
                    <a:lnTo>
                      <a:pt x="1184" y="63"/>
                    </a:lnTo>
                    <a:lnTo>
                      <a:pt x="1189" y="49"/>
                    </a:lnTo>
                    <a:lnTo>
                      <a:pt x="1194" y="38"/>
                    </a:lnTo>
                    <a:lnTo>
                      <a:pt x="1206" y="27"/>
                    </a:lnTo>
                    <a:lnTo>
                      <a:pt x="1218" y="18"/>
                    </a:lnTo>
                    <a:lnTo>
                      <a:pt x="1238" y="12"/>
                    </a:lnTo>
                    <a:lnTo>
                      <a:pt x="1260" y="9"/>
                    </a:lnTo>
                    <a:lnTo>
                      <a:pt x="1289" y="9"/>
                    </a:lnTo>
                    <a:lnTo>
                      <a:pt x="1377" y="0"/>
                    </a:lnTo>
                    <a:lnTo>
                      <a:pt x="1365" y="19"/>
                    </a:lnTo>
                    <a:lnTo>
                      <a:pt x="1353" y="40"/>
                    </a:lnTo>
                    <a:lnTo>
                      <a:pt x="1346" y="62"/>
                    </a:lnTo>
                    <a:lnTo>
                      <a:pt x="1341" y="84"/>
                    </a:lnTo>
                    <a:lnTo>
                      <a:pt x="1338" y="107"/>
                    </a:lnTo>
                    <a:lnTo>
                      <a:pt x="1341" y="131"/>
                    </a:lnTo>
                    <a:lnTo>
                      <a:pt x="1346" y="154"/>
                    </a:lnTo>
                    <a:lnTo>
                      <a:pt x="1358" y="176"/>
                    </a:lnTo>
                    <a:lnTo>
                      <a:pt x="1373" y="196"/>
                    </a:lnTo>
                    <a:lnTo>
                      <a:pt x="1395" y="215"/>
                    </a:lnTo>
                    <a:lnTo>
                      <a:pt x="1395" y="215"/>
                    </a:lnTo>
                    <a:close/>
                  </a:path>
                </a:pathLst>
              </a:custGeom>
              <a:solidFill>
                <a:srgbClr val="47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4736" name="Freeform 48"/>
              <p:cNvSpPr>
                <a:spLocks/>
              </p:cNvSpPr>
              <p:nvPr/>
            </p:nvSpPr>
            <p:spPr bwMode="auto">
              <a:xfrm>
                <a:off x="2361" y="1032"/>
                <a:ext cx="360" cy="26"/>
              </a:xfrm>
              <a:custGeom>
                <a:avLst/>
                <a:gdLst>
                  <a:gd name="T0" fmla="*/ 360 w 360"/>
                  <a:gd name="T1" fmla="*/ 18 h 26"/>
                  <a:gd name="T2" fmla="*/ 360 w 360"/>
                  <a:gd name="T3" fmla="*/ 26 h 26"/>
                  <a:gd name="T4" fmla="*/ 326 w 360"/>
                  <a:gd name="T5" fmla="*/ 22 h 26"/>
                  <a:gd name="T6" fmla="*/ 291 w 360"/>
                  <a:gd name="T7" fmla="*/ 20 h 26"/>
                  <a:gd name="T8" fmla="*/ 255 w 360"/>
                  <a:gd name="T9" fmla="*/ 16 h 26"/>
                  <a:gd name="T10" fmla="*/ 218 w 360"/>
                  <a:gd name="T11" fmla="*/ 14 h 26"/>
                  <a:gd name="T12" fmla="*/ 181 w 360"/>
                  <a:gd name="T13" fmla="*/ 12 h 26"/>
                  <a:gd name="T14" fmla="*/ 144 w 360"/>
                  <a:gd name="T15" fmla="*/ 10 h 26"/>
                  <a:gd name="T16" fmla="*/ 110 w 360"/>
                  <a:gd name="T17" fmla="*/ 8 h 26"/>
                  <a:gd name="T18" fmla="*/ 73 w 360"/>
                  <a:gd name="T19" fmla="*/ 8 h 26"/>
                  <a:gd name="T20" fmla="*/ 36 w 360"/>
                  <a:gd name="T21" fmla="*/ 8 h 26"/>
                  <a:gd name="T22" fmla="*/ 0 w 360"/>
                  <a:gd name="T23" fmla="*/ 8 h 26"/>
                  <a:gd name="T24" fmla="*/ 36 w 360"/>
                  <a:gd name="T25" fmla="*/ 4 h 26"/>
                  <a:gd name="T26" fmla="*/ 73 w 360"/>
                  <a:gd name="T27" fmla="*/ 2 h 26"/>
                  <a:gd name="T28" fmla="*/ 110 w 360"/>
                  <a:gd name="T29" fmla="*/ 0 h 26"/>
                  <a:gd name="T30" fmla="*/ 144 w 360"/>
                  <a:gd name="T31" fmla="*/ 2 h 26"/>
                  <a:gd name="T32" fmla="*/ 181 w 360"/>
                  <a:gd name="T33" fmla="*/ 4 h 26"/>
                  <a:gd name="T34" fmla="*/ 218 w 360"/>
                  <a:gd name="T35" fmla="*/ 6 h 26"/>
                  <a:gd name="T36" fmla="*/ 252 w 360"/>
                  <a:gd name="T37" fmla="*/ 10 h 26"/>
                  <a:gd name="T38" fmla="*/ 289 w 360"/>
                  <a:gd name="T39" fmla="*/ 13 h 26"/>
                  <a:gd name="T40" fmla="*/ 326 w 360"/>
                  <a:gd name="T41" fmla="*/ 15 h 26"/>
                  <a:gd name="T42" fmla="*/ 360 w 360"/>
                  <a:gd name="T43" fmla="*/ 18 h 26"/>
                  <a:gd name="T44" fmla="*/ 360 w 360"/>
                  <a:gd name="T45" fmla="*/ 18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60" h="26">
                    <a:moveTo>
                      <a:pt x="360" y="18"/>
                    </a:moveTo>
                    <a:lnTo>
                      <a:pt x="360" y="26"/>
                    </a:lnTo>
                    <a:lnTo>
                      <a:pt x="326" y="22"/>
                    </a:lnTo>
                    <a:lnTo>
                      <a:pt x="291" y="20"/>
                    </a:lnTo>
                    <a:lnTo>
                      <a:pt x="255" y="16"/>
                    </a:lnTo>
                    <a:lnTo>
                      <a:pt x="218" y="14"/>
                    </a:lnTo>
                    <a:lnTo>
                      <a:pt x="181" y="12"/>
                    </a:lnTo>
                    <a:lnTo>
                      <a:pt x="144" y="10"/>
                    </a:lnTo>
                    <a:lnTo>
                      <a:pt x="110" y="8"/>
                    </a:lnTo>
                    <a:lnTo>
                      <a:pt x="73" y="8"/>
                    </a:lnTo>
                    <a:lnTo>
                      <a:pt x="36" y="8"/>
                    </a:lnTo>
                    <a:lnTo>
                      <a:pt x="0" y="8"/>
                    </a:lnTo>
                    <a:lnTo>
                      <a:pt x="36" y="4"/>
                    </a:lnTo>
                    <a:lnTo>
                      <a:pt x="73" y="2"/>
                    </a:lnTo>
                    <a:lnTo>
                      <a:pt x="110" y="0"/>
                    </a:lnTo>
                    <a:lnTo>
                      <a:pt x="144" y="2"/>
                    </a:lnTo>
                    <a:lnTo>
                      <a:pt x="181" y="4"/>
                    </a:lnTo>
                    <a:lnTo>
                      <a:pt x="218" y="6"/>
                    </a:lnTo>
                    <a:lnTo>
                      <a:pt x="252" y="10"/>
                    </a:lnTo>
                    <a:lnTo>
                      <a:pt x="289" y="13"/>
                    </a:lnTo>
                    <a:lnTo>
                      <a:pt x="326" y="15"/>
                    </a:lnTo>
                    <a:lnTo>
                      <a:pt x="360" y="18"/>
                    </a:lnTo>
                    <a:lnTo>
                      <a:pt x="360" y="18"/>
                    </a:lnTo>
                    <a:close/>
                  </a:path>
                </a:pathLst>
              </a:custGeom>
              <a:solidFill>
                <a:srgbClr val="0019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4737" name="Freeform 49"/>
              <p:cNvSpPr>
                <a:spLocks/>
              </p:cNvSpPr>
              <p:nvPr/>
            </p:nvSpPr>
            <p:spPr bwMode="auto">
              <a:xfrm>
                <a:off x="2537" y="1087"/>
                <a:ext cx="177" cy="36"/>
              </a:xfrm>
              <a:custGeom>
                <a:avLst/>
                <a:gdLst>
                  <a:gd name="T0" fmla="*/ 177 w 177"/>
                  <a:gd name="T1" fmla="*/ 12 h 36"/>
                  <a:gd name="T2" fmla="*/ 159 w 177"/>
                  <a:gd name="T3" fmla="*/ 14 h 36"/>
                  <a:gd name="T4" fmla="*/ 140 w 177"/>
                  <a:gd name="T5" fmla="*/ 16 h 36"/>
                  <a:gd name="T6" fmla="*/ 123 w 177"/>
                  <a:gd name="T7" fmla="*/ 19 h 36"/>
                  <a:gd name="T8" fmla="*/ 106 w 177"/>
                  <a:gd name="T9" fmla="*/ 21 h 36"/>
                  <a:gd name="T10" fmla="*/ 88 w 177"/>
                  <a:gd name="T11" fmla="*/ 23 h 36"/>
                  <a:gd name="T12" fmla="*/ 71 w 177"/>
                  <a:gd name="T13" fmla="*/ 27 h 36"/>
                  <a:gd name="T14" fmla="*/ 54 w 177"/>
                  <a:gd name="T15" fmla="*/ 29 h 36"/>
                  <a:gd name="T16" fmla="*/ 37 w 177"/>
                  <a:gd name="T17" fmla="*/ 31 h 36"/>
                  <a:gd name="T18" fmla="*/ 20 w 177"/>
                  <a:gd name="T19" fmla="*/ 33 h 36"/>
                  <a:gd name="T20" fmla="*/ 0 w 177"/>
                  <a:gd name="T21" fmla="*/ 36 h 36"/>
                  <a:gd name="T22" fmla="*/ 10 w 177"/>
                  <a:gd name="T23" fmla="*/ 30 h 36"/>
                  <a:gd name="T24" fmla="*/ 22 w 177"/>
                  <a:gd name="T25" fmla="*/ 25 h 36"/>
                  <a:gd name="T26" fmla="*/ 37 w 177"/>
                  <a:gd name="T27" fmla="*/ 21 h 36"/>
                  <a:gd name="T28" fmla="*/ 52 w 177"/>
                  <a:gd name="T29" fmla="*/ 19 h 36"/>
                  <a:gd name="T30" fmla="*/ 69 w 177"/>
                  <a:gd name="T31" fmla="*/ 16 h 36"/>
                  <a:gd name="T32" fmla="*/ 88 w 177"/>
                  <a:gd name="T33" fmla="*/ 14 h 36"/>
                  <a:gd name="T34" fmla="*/ 106 w 177"/>
                  <a:gd name="T35" fmla="*/ 12 h 36"/>
                  <a:gd name="T36" fmla="*/ 123 w 177"/>
                  <a:gd name="T37" fmla="*/ 8 h 36"/>
                  <a:gd name="T38" fmla="*/ 137 w 177"/>
                  <a:gd name="T39" fmla="*/ 5 h 36"/>
                  <a:gd name="T40" fmla="*/ 152 w 177"/>
                  <a:gd name="T41" fmla="*/ 0 h 36"/>
                  <a:gd name="T42" fmla="*/ 177 w 177"/>
                  <a:gd name="T43" fmla="*/ 0 h 36"/>
                  <a:gd name="T44" fmla="*/ 177 w 177"/>
                  <a:gd name="T45" fmla="*/ 12 h 36"/>
                  <a:gd name="T46" fmla="*/ 177 w 177"/>
                  <a:gd name="T47" fmla="*/ 12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77" h="36">
                    <a:moveTo>
                      <a:pt x="177" y="12"/>
                    </a:moveTo>
                    <a:lnTo>
                      <a:pt x="159" y="14"/>
                    </a:lnTo>
                    <a:lnTo>
                      <a:pt x="140" y="16"/>
                    </a:lnTo>
                    <a:lnTo>
                      <a:pt x="123" y="19"/>
                    </a:lnTo>
                    <a:lnTo>
                      <a:pt x="106" y="21"/>
                    </a:lnTo>
                    <a:lnTo>
                      <a:pt x="88" y="23"/>
                    </a:lnTo>
                    <a:lnTo>
                      <a:pt x="71" y="27"/>
                    </a:lnTo>
                    <a:lnTo>
                      <a:pt x="54" y="29"/>
                    </a:lnTo>
                    <a:lnTo>
                      <a:pt x="37" y="31"/>
                    </a:lnTo>
                    <a:lnTo>
                      <a:pt x="20" y="33"/>
                    </a:lnTo>
                    <a:lnTo>
                      <a:pt x="0" y="36"/>
                    </a:lnTo>
                    <a:lnTo>
                      <a:pt x="10" y="30"/>
                    </a:lnTo>
                    <a:lnTo>
                      <a:pt x="22" y="25"/>
                    </a:lnTo>
                    <a:lnTo>
                      <a:pt x="37" y="21"/>
                    </a:lnTo>
                    <a:lnTo>
                      <a:pt x="52" y="19"/>
                    </a:lnTo>
                    <a:lnTo>
                      <a:pt x="69" y="16"/>
                    </a:lnTo>
                    <a:lnTo>
                      <a:pt x="88" y="14"/>
                    </a:lnTo>
                    <a:lnTo>
                      <a:pt x="106" y="12"/>
                    </a:lnTo>
                    <a:lnTo>
                      <a:pt x="123" y="8"/>
                    </a:lnTo>
                    <a:lnTo>
                      <a:pt x="137" y="5"/>
                    </a:lnTo>
                    <a:lnTo>
                      <a:pt x="152" y="0"/>
                    </a:lnTo>
                    <a:lnTo>
                      <a:pt x="177" y="0"/>
                    </a:lnTo>
                    <a:lnTo>
                      <a:pt x="177" y="12"/>
                    </a:lnTo>
                    <a:lnTo>
                      <a:pt x="177" y="12"/>
                    </a:lnTo>
                    <a:close/>
                  </a:path>
                </a:pathLst>
              </a:custGeom>
              <a:solidFill>
                <a:srgbClr val="0019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4738" name="Freeform 50"/>
              <p:cNvSpPr>
                <a:spLocks/>
              </p:cNvSpPr>
              <p:nvPr/>
            </p:nvSpPr>
            <p:spPr bwMode="auto">
              <a:xfrm>
                <a:off x="3162" y="1091"/>
                <a:ext cx="213" cy="28"/>
              </a:xfrm>
              <a:custGeom>
                <a:avLst/>
                <a:gdLst>
                  <a:gd name="T0" fmla="*/ 213 w 213"/>
                  <a:gd name="T1" fmla="*/ 20 h 28"/>
                  <a:gd name="T2" fmla="*/ 213 w 213"/>
                  <a:gd name="T3" fmla="*/ 28 h 28"/>
                  <a:gd name="T4" fmla="*/ 0 w 213"/>
                  <a:gd name="T5" fmla="*/ 0 h 28"/>
                  <a:gd name="T6" fmla="*/ 25 w 213"/>
                  <a:gd name="T7" fmla="*/ 1 h 28"/>
                  <a:gd name="T8" fmla="*/ 47 w 213"/>
                  <a:gd name="T9" fmla="*/ 2 h 28"/>
                  <a:gd name="T10" fmla="*/ 69 w 213"/>
                  <a:gd name="T11" fmla="*/ 3 h 28"/>
                  <a:gd name="T12" fmla="*/ 88 w 213"/>
                  <a:gd name="T13" fmla="*/ 5 h 28"/>
                  <a:gd name="T14" fmla="*/ 110 w 213"/>
                  <a:gd name="T15" fmla="*/ 8 h 28"/>
                  <a:gd name="T16" fmla="*/ 133 w 213"/>
                  <a:gd name="T17" fmla="*/ 10 h 28"/>
                  <a:gd name="T18" fmla="*/ 152 w 213"/>
                  <a:gd name="T19" fmla="*/ 13 h 28"/>
                  <a:gd name="T20" fmla="*/ 172 w 213"/>
                  <a:gd name="T21" fmla="*/ 16 h 28"/>
                  <a:gd name="T22" fmla="*/ 194 w 213"/>
                  <a:gd name="T23" fmla="*/ 18 h 28"/>
                  <a:gd name="T24" fmla="*/ 213 w 213"/>
                  <a:gd name="T25" fmla="*/ 20 h 28"/>
                  <a:gd name="T26" fmla="*/ 213 w 213"/>
                  <a:gd name="T27" fmla="*/ 2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13" h="28">
                    <a:moveTo>
                      <a:pt x="213" y="20"/>
                    </a:moveTo>
                    <a:lnTo>
                      <a:pt x="213" y="28"/>
                    </a:lnTo>
                    <a:lnTo>
                      <a:pt x="0" y="0"/>
                    </a:lnTo>
                    <a:lnTo>
                      <a:pt x="25" y="1"/>
                    </a:lnTo>
                    <a:lnTo>
                      <a:pt x="47" y="2"/>
                    </a:lnTo>
                    <a:lnTo>
                      <a:pt x="69" y="3"/>
                    </a:lnTo>
                    <a:lnTo>
                      <a:pt x="88" y="5"/>
                    </a:lnTo>
                    <a:lnTo>
                      <a:pt x="110" y="8"/>
                    </a:lnTo>
                    <a:lnTo>
                      <a:pt x="133" y="10"/>
                    </a:lnTo>
                    <a:lnTo>
                      <a:pt x="152" y="13"/>
                    </a:lnTo>
                    <a:lnTo>
                      <a:pt x="172" y="16"/>
                    </a:lnTo>
                    <a:lnTo>
                      <a:pt x="194" y="18"/>
                    </a:lnTo>
                    <a:lnTo>
                      <a:pt x="213" y="20"/>
                    </a:lnTo>
                    <a:lnTo>
                      <a:pt x="213" y="20"/>
                    </a:lnTo>
                    <a:close/>
                  </a:path>
                </a:pathLst>
              </a:custGeom>
              <a:solidFill>
                <a:srgbClr val="0019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4739" name="Freeform 51"/>
              <p:cNvSpPr>
                <a:spLocks/>
              </p:cNvSpPr>
              <p:nvPr/>
            </p:nvSpPr>
            <p:spPr bwMode="auto">
              <a:xfrm>
                <a:off x="579" y="1643"/>
                <a:ext cx="157" cy="44"/>
              </a:xfrm>
              <a:custGeom>
                <a:avLst/>
                <a:gdLst>
                  <a:gd name="T0" fmla="*/ 0 w 157"/>
                  <a:gd name="T1" fmla="*/ 44 h 44"/>
                  <a:gd name="T2" fmla="*/ 142 w 157"/>
                  <a:gd name="T3" fmla="*/ 0 h 44"/>
                  <a:gd name="T4" fmla="*/ 157 w 157"/>
                  <a:gd name="T5" fmla="*/ 35 h 44"/>
                  <a:gd name="T6" fmla="*/ 0 w 157"/>
                  <a:gd name="T7" fmla="*/ 44 h 44"/>
                  <a:gd name="T8" fmla="*/ 0 w 157"/>
                  <a:gd name="T9" fmla="*/ 4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7" h="44">
                    <a:moveTo>
                      <a:pt x="0" y="44"/>
                    </a:moveTo>
                    <a:lnTo>
                      <a:pt x="142" y="0"/>
                    </a:lnTo>
                    <a:lnTo>
                      <a:pt x="157" y="35"/>
                    </a:lnTo>
                    <a:lnTo>
                      <a:pt x="0" y="44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rgbClr val="47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4740" name="Freeform 52"/>
              <p:cNvSpPr>
                <a:spLocks/>
              </p:cNvSpPr>
              <p:nvPr/>
            </p:nvSpPr>
            <p:spPr bwMode="auto">
              <a:xfrm>
                <a:off x="5052" y="1687"/>
                <a:ext cx="37" cy="12"/>
              </a:xfrm>
              <a:custGeom>
                <a:avLst/>
                <a:gdLst>
                  <a:gd name="T0" fmla="*/ 0 w 37"/>
                  <a:gd name="T1" fmla="*/ 12 h 12"/>
                  <a:gd name="T2" fmla="*/ 0 w 37"/>
                  <a:gd name="T3" fmla="*/ 0 h 12"/>
                  <a:gd name="T4" fmla="*/ 37 w 37"/>
                  <a:gd name="T5" fmla="*/ 12 h 12"/>
                  <a:gd name="T6" fmla="*/ 0 w 37"/>
                  <a:gd name="T7" fmla="*/ 12 h 12"/>
                  <a:gd name="T8" fmla="*/ 0 w 37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12">
                    <a:moveTo>
                      <a:pt x="0" y="12"/>
                    </a:moveTo>
                    <a:lnTo>
                      <a:pt x="0" y="0"/>
                    </a:lnTo>
                    <a:lnTo>
                      <a:pt x="37" y="12"/>
                    </a:lnTo>
                    <a:lnTo>
                      <a:pt x="0" y="12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47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4741" name="Freeform 53"/>
              <p:cNvSpPr>
                <a:spLocks/>
              </p:cNvSpPr>
              <p:nvPr/>
            </p:nvSpPr>
            <p:spPr bwMode="auto">
              <a:xfrm>
                <a:off x="721" y="1766"/>
                <a:ext cx="27" cy="15"/>
              </a:xfrm>
              <a:custGeom>
                <a:avLst/>
                <a:gdLst>
                  <a:gd name="T0" fmla="*/ 0 w 27"/>
                  <a:gd name="T1" fmla="*/ 12 h 15"/>
                  <a:gd name="T2" fmla="*/ 27 w 27"/>
                  <a:gd name="T3" fmla="*/ 0 h 15"/>
                  <a:gd name="T4" fmla="*/ 27 w 27"/>
                  <a:gd name="T5" fmla="*/ 15 h 15"/>
                  <a:gd name="T6" fmla="*/ 0 w 27"/>
                  <a:gd name="T7" fmla="*/ 12 h 15"/>
                  <a:gd name="T8" fmla="*/ 0 w 27"/>
                  <a:gd name="T9" fmla="*/ 12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5">
                    <a:moveTo>
                      <a:pt x="0" y="12"/>
                    </a:moveTo>
                    <a:lnTo>
                      <a:pt x="27" y="0"/>
                    </a:lnTo>
                    <a:lnTo>
                      <a:pt x="27" y="15"/>
                    </a:lnTo>
                    <a:lnTo>
                      <a:pt x="0" y="12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47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4742" name="Freeform 54"/>
              <p:cNvSpPr>
                <a:spLocks/>
              </p:cNvSpPr>
              <p:nvPr/>
            </p:nvSpPr>
            <p:spPr bwMode="auto">
              <a:xfrm>
                <a:off x="5035" y="1781"/>
                <a:ext cx="162" cy="79"/>
              </a:xfrm>
              <a:custGeom>
                <a:avLst/>
                <a:gdLst>
                  <a:gd name="T0" fmla="*/ 157 w 162"/>
                  <a:gd name="T1" fmla="*/ 67 h 79"/>
                  <a:gd name="T2" fmla="*/ 139 w 162"/>
                  <a:gd name="T3" fmla="*/ 64 h 79"/>
                  <a:gd name="T4" fmla="*/ 122 w 162"/>
                  <a:gd name="T5" fmla="*/ 62 h 79"/>
                  <a:gd name="T6" fmla="*/ 108 w 162"/>
                  <a:gd name="T7" fmla="*/ 62 h 79"/>
                  <a:gd name="T8" fmla="*/ 90 w 162"/>
                  <a:gd name="T9" fmla="*/ 62 h 79"/>
                  <a:gd name="T10" fmla="*/ 76 w 162"/>
                  <a:gd name="T11" fmla="*/ 63 h 79"/>
                  <a:gd name="T12" fmla="*/ 61 w 162"/>
                  <a:gd name="T13" fmla="*/ 65 h 79"/>
                  <a:gd name="T14" fmla="*/ 46 w 162"/>
                  <a:gd name="T15" fmla="*/ 69 h 79"/>
                  <a:gd name="T16" fmla="*/ 29 w 162"/>
                  <a:gd name="T17" fmla="*/ 72 h 79"/>
                  <a:gd name="T18" fmla="*/ 14 w 162"/>
                  <a:gd name="T19" fmla="*/ 75 h 79"/>
                  <a:gd name="T20" fmla="*/ 0 w 162"/>
                  <a:gd name="T21" fmla="*/ 79 h 79"/>
                  <a:gd name="T22" fmla="*/ 10 w 162"/>
                  <a:gd name="T23" fmla="*/ 0 h 79"/>
                  <a:gd name="T24" fmla="*/ 27 w 162"/>
                  <a:gd name="T25" fmla="*/ 8 h 79"/>
                  <a:gd name="T26" fmla="*/ 46 w 162"/>
                  <a:gd name="T27" fmla="*/ 15 h 79"/>
                  <a:gd name="T28" fmla="*/ 66 w 162"/>
                  <a:gd name="T29" fmla="*/ 19 h 79"/>
                  <a:gd name="T30" fmla="*/ 88 w 162"/>
                  <a:gd name="T31" fmla="*/ 25 h 79"/>
                  <a:gd name="T32" fmla="*/ 110 w 162"/>
                  <a:gd name="T33" fmla="*/ 30 h 79"/>
                  <a:gd name="T34" fmla="*/ 130 w 162"/>
                  <a:gd name="T35" fmla="*/ 34 h 79"/>
                  <a:gd name="T36" fmla="*/ 144 w 162"/>
                  <a:gd name="T37" fmla="*/ 40 h 79"/>
                  <a:gd name="T38" fmla="*/ 157 w 162"/>
                  <a:gd name="T39" fmla="*/ 47 h 79"/>
                  <a:gd name="T40" fmla="*/ 162 w 162"/>
                  <a:gd name="T41" fmla="*/ 56 h 79"/>
                  <a:gd name="T42" fmla="*/ 157 w 162"/>
                  <a:gd name="T43" fmla="*/ 67 h 79"/>
                  <a:gd name="T44" fmla="*/ 157 w 162"/>
                  <a:gd name="T45" fmla="*/ 67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2" h="79">
                    <a:moveTo>
                      <a:pt x="157" y="67"/>
                    </a:moveTo>
                    <a:lnTo>
                      <a:pt x="139" y="64"/>
                    </a:lnTo>
                    <a:lnTo>
                      <a:pt x="122" y="62"/>
                    </a:lnTo>
                    <a:lnTo>
                      <a:pt x="108" y="62"/>
                    </a:lnTo>
                    <a:lnTo>
                      <a:pt x="90" y="62"/>
                    </a:lnTo>
                    <a:lnTo>
                      <a:pt x="76" y="63"/>
                    </a:lnTo>
                    <a:lnTo>
                      <a:pt x="61" y="65"/>
                    </a:lnTo>
                    <a:lnTo>
                      <a:pt x="46" y="69"/>
                    </a:lnTo>
                    <a:lnTo>
                      <a:pt x="29" y="72"/>
                    </a:lnTo>
                    <a:lnTo>
                      <a:pt x="14" y="75"/>
                    </a:lnTo>
                    <a:lnTo>
                      <a:pt x="0" y="79"/>
                    </a:lnTo>
                    <a:lnTo>
                      <a:pt x="10" y="0"/>
                    </a:lnTo>
                    <a:lnTo>
                      <a:pt x="27" y="8"/>
                    </a:lnTo>
                    <a:lnTo>
                      <a:pt x="46" y="15"/>
                    </a:lnTo>
                    <a:lnTo>
                      <a:pt x="66" y="19"/>
                    </a:lnTo>
                    <a:lnTo>
                      <a:pt x="88" y="25"/>
                    </a:lnTo>
                    <a:lnTo>
                      <a:pt x="110" y="30"/>
                    </a:lnTo>
                    <a:lnTo>
                      <a:pt x="130" y="34"/>
                    </a:lnTo>
                    <a:lnTo>
                      <a:pt x="144" y="40"/>
                    </a:lnTo>
                    <a:lnTo>
                      <a:pt x="157" y="47"/>
                    </a:lnTo>
                    <a:lnTo>
                      <a:pt x="162" y="56"/>
                    </a:lnTo>
                    <a:lnTo>
                      <a:pt x="157" y="67"/>
                    </a:lnTo>
                    <a:lnTo>
                      <a:pt x="157" y="67"/>
                    </a:lnTo>
                    <a:close/>
                  </a:path>
                </a:pathLst>
              </a:custGeom>
              <a:solidFill>
                <a:srgbClr val="47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4743" name="Freeform 55"/>
              <p:cNvSpPr>
                <a:spLocks/>
              </p:cNvSpPr>
              <p:nvPr/>
            </p:nvSpPr>
            <p:spPr bwMode="auto">
              <a:xfrm>
                <a:off x="552" y="1872"/>
                <a:ext cx="662" cy="1852"/>
              </a:xfrm>
              <a:custGeom>
                <a:avLst/>
                <a:gdLst>
                  <a:gd name="T0" fmla="*/ 176 w 662"/>
                  <a:gd name="T1" fmla="*/ 1763 h 1852"/>
                  <a:gd name="T2" fmla="*/ 257 w 662"/>
                  <a:gd name="T3" fmla="*/ 1767 h 1852"/>
                  <a:gd name="T4" fmla="*/ 353 w 662"/>
                  <a:gd name="T5" fmla="*/ 1770 h 1852"/>
                  <a:gd name="T6" fmla="*/ 453 w 662"/>
                  <a:gd name="T7" fmla="*/ 1771 h 1852"/>
                  <a:gd name="T8" fmla="*/ 551 w 662"/>
                  <a:gd name="T9" fmla="*/ 1771 h 1852"/>
                  <a:gd name="T10" fmla="*/ 644 w 662"/>
                  <a:gd name="T11" fmla="*/ 1770 h 1852"/>
                  <a:gd name="T12" fmla="*/ 649 w 662"/>
                  <a:gd name="T13" fmla="*/ 1786 h 1852"/>
                  <a:gd name="T14" fmla="*/ 657 w 662"/>
                  <a:gd name="T15" fmla="*/ 1802 h 1852"/>
                  <a:gd name="T16" fmla="*/ 659 w 662"/>
                  <a:gd name="T17" fmla="*/ 1818 h 1852"/>
                  <a:gd name="T18" fmla="*/ 662 w 662"/>
                  <a:gd name="T19" fmla="*/ 1835 h 1852"/>
                  <a:gd name="T20" fmla="*/ 654 w 662"/>
                  <a:gd name="T21" fmla="*/ 1852 h 1852"/>
                  <a:gd name="T22" fmla="*/ 505 w 662"/>
                  <a:gd name="T23" fmla="*/ 1848 h 1852"/>
                  <a:gd name="T24" fmla="*/ 333 w 662"/>
                  <a:gd name="T25" fmla="*/ 1846 h 1852"/>
                  <a:gd name="T26" fmla="*/ 169 w 662"/>
                  <a:gd name="T27" fmla="*/ 1845 h 1852"/>
                  <a:gd name="T28" fmla="*/ 49 w 662"/>
                  <a:gd name="T29" fmla="*/ 1844 h 1852"/>
                  <a:gd name="T30" fmla="*/ 0 w 662"/>
                  <a:gd name="T31" fmla="*/ 1843 h 1852"/>
                  <a:gd name="T32" fmla="*/ 10 w 662"/>
                  <a:gd name="T33" fmla="*/ 923 h 1852"/>
                  <a:gd name="T34" fmla="*/ 10 w 662"/>
                  <a:gd name="T35" fmla="*/ 749 h 1852"/>
                  <a:gd name="T36" fmla="*/ 10 w 662"/>
                  <a:gd name="T37" fmla="*/ 574 h 1852"/>
                  <a:gd name="T38" fmla="*/ 12 w 662"/>
                  <a:gd name="T39" fmla="*/ 399 h 1852"/>
                  <a:gd name="T40" fmla="*/ 14 w 662"/>
                  <a:gd name="T41" fmla="*/ 223 h 1852"/>
                  <a:gd name="T42" fmla="*/ 34 w 662"/>
                  <a:gd name="T43" fmla="*/ 134 h 1852"/>
                  <a:gd name="T44" fmla="*/ 61 w 662"/>
                  <a:gd name="T45" fmla="*/ 130 h 1852"/>
                  <a:gd name="T46" fmla="*/ 88 w 662"/>
                  <a:gd name="T47" fmla="*/ 123 h 1852"/>
                  <a:gd name="T48" fmla="*/ 113 w 662"/>
                  <a:gd name="T49" fmla="*/ 114 h 1852"/>
                  <a:gd name="T50" fmla="*/ 132 w 662"/>
                  <a:gd name="T51" fmla="*/ 101 h 1852"/>
                  <a:gd name="T52" fmla="*/ 144 w 662"/>
                  <a:gd name="T53" fmla="*/ 87 h 1852"/>
                  <a:gd name="T54" fmla="*/ 139 w 662"/>
                  <a:gd name="T55" fmla="*/ 75 h 1852"/>
                  <a:gd name="T56" fmla="*/ 122 w 662"/>
                  <a:gd name="T57" fmla="*/ 61 h 1852"/>
                  <a:gd name="T58" fmla="*/ 95 w 662"/>
                  <a:gd name="T59" fmla="*/ 50 h 1852"/>
                  <a:gd name="T60" fmla="*/ 66 w 662"/>
                  <a:gd name="T61" fmla="*/ 42 h 1852"/>
                  <a:gd name="T62" fmla="*/ 49 w 662"/>
                  <a:gd name="T63" fmla="*/ 38 h 1852"/>
                  <a:gd name="T64" fmla="*/ 39 w 662"/>
                  <a:gd name="T65" fmla="*/ 37 h 1852"/>
                  <a:gd name="T66" fmla="*/ 29 w 662"/>
                  <a:gd name="T67" fmla="*/ 36 h 1852"/>
                  <a:gd name="T68" fmla="*/ 19 w 662"/>
                  <a:gd name="T69" fmla="*/ 35 h 1852"/>
                  <a:gd name="T70" fmla="*/ 12 w 662"/>
                  <a:gd name="T71" fmla="*/ 31 h 1852"/>
                  <a:gd name="T72" fmla="*/ 24 w 662"/>
                  <a:gd name="T73" fmla="*/ 26 h 1852"/>
                  <a:gd name="T74" fmla="*/ 56 w 662"/>
                  <a:gd name="T75" fmla="*/ 19 h 1852"/>
                  <a:gd name="T76" fmla="*/ 88 w 662"/>
                  <a:gd name="T77" fmla="*/ 13 h 1852"/>
                  <a:gd name="T78" fmla="*/ 120 w 662"/>
                  <a:gd name="T79" fmla="*/ 8 h 1852"/>
                  <a:gd name="T80" fmla="*/ 154 w 662"/>
                  <a:gd name="T81" fmla="*/ 3 h 1852"/>
                  <a:gd name="T82" fmla="*/ 169 w 662"/>
                  <a:gd name="T83" fmla="*/ 741 h 1852"/>
                  <a:gd name="T84" fmla="*/ 169 w 662"/>
                  <a:gd name="T85" fmla="*/ 740 h 18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662" h="1852">
                    <a:moveTo>
                      <a:pt x="169" y="740"/>
                    </a:moveTo>
                    <a:lnTo>
                      <a:pt x="176" y="1763"/>
                    </a:lnTo>
                    <a:lnTo>
                      <a:pt x="215" y="1765"/>
                    </a:lnTo>
                    <a:lnTo>
                      <a:pt x="257" y="1767"/>
                    </a:lnTo>
                    <a:lnTo>
                      <a:pt x="304" y="1770"/>
                    </a:lnTo>
                    <a:lnTo>
                      <a:pt x="353" y="1770"/>
                    </a:lnTo>
                    <a:lnTo>
                      <a:pt x="402" y="1771"/>
                    </a:lnTo>
                    <a:lnTo>
                      <a:pt x="453" y="1771"/>
                    </a:lnTo>
                    <a:lnTo>
                      <a:pt x="502" y="1771"/>
                    </a:lnTo>
                    <a:lnTo>
                      <a:pt x="551" y="1771"/>
                    </a:lnTo>
                    <a:lnTo>
                      <a:pt x="600" y="1770"/>
                    </a:lnTo>
                    <a:lnTo>
                      <a:pt x="644" y="1770"/>
                    </a:lnTo>
                    <a:lnTo>
                      <a:pt x="647" y="1778"/>
                    </a:lnTo>
                    <a:lnTo>
                      <a:pt x="649" y="1786"/>
                    </a:lnTo>
                    <a:lnTo>
                      <a:pt x="652" y="1794"/>
                    </a:lnTo>
                    <a:lnTo>
                      <a:pt x="657" y="1802"/>
                    </a:lnTo>
                    <a:lnTo>
                      <a:pt x="659" y="1810"/>
                    </a:lnTo>
                    <a:lnTo>
                      <a:pt x="659" y="1818"/>
                    </a:lnTo>
                    <a:lnTo>
                      <a:pt x="662" y="1827"/>
                    </a:lnTo>
                    <a:lnTo>
                      <a:pt x="662" y="1835"/>
                    </a:lnTo>
                    <a:lnTo>
                      <a:pt x="659" y="1843"/>
                    </a:lnTo>
                    <a:lnTo>
                      <a:pt x="654" y="1852"/>
                    </a:lnTo>
                    <a:lnTo>
                      <a:pt x="586" y="1851"/>
                    </a:lnTo>
                    <a:lnTo>
                      <a:pt x="505" y="1848"/>
                    </a:lnTo>
                    <a:lnTo>
                      <a:pt x="419" y="1847"/>
                    </a:lnTo>
                    <a:lnTo>
                      <a:pt x="333" y="1846"/>
                    </a:lnTo>
                    <a:lnTo>
                      <a:pt x="247" y="1845"/>
                    </a:lnTo>
                    <a:lnTo>
                      <a:pt x="169" y="1845"/>
                    </a:lnTo>
                    <a:lnTo>
                      <a:pt x="103" y="1844"/>
                    </a:lnTo>
                    <a:lnTo>
                      <a:pt x="49" y="1844"/>
                    </a:lnTo>
                    <a:lnTo>
                      <a:pt x="14" y="1843"/>
                    </a:lnTo>
                    <a:lnTo>
                      <a:pt x="0" y="1843"/>
                    </a:lnTo>
                    <a:lnTo>
                      <a:pt x="7" y="1008"/>
                    </a:lnTo>
                    <a:lnTo>
                      <a:pt x="10" y="923"/>
                    </a:lnTo>
                    <a:lnTo>
                      <a:pt x="10" y="836"/>
                    </a:lnTo>
                    <a:lnTo>
                      <a:pt x="10" y="749"/>
                    </a:lnTo>
                    <a:lnTo>
                      <a:pt x="10" y="662"/>
                    </a:lnTo>
                    <a:lnTo>
                      <a:pt x="10" y="574"/>
                    </a:lnTo>
                    <a:lnTo>
                      <a:pt x="10" y="487"/>
                    </a:lnTo>
                    <a:lnTo>
                      <a:pt x="12" y="399"/>
                    </a:lnTo>
                    <a:lnTo>
                      <a:pt x="12" y="311"/>
                    </a:lnTo>
                    <a:lnTo>
                      <a:pt x="14" y="223"/>
                    </a:lnTo>
                    <a:lnTo>
                      <a:pt x="19" y="135"/>
                    </a:lnTo>
                    <a:lnTo>
                      <a:pt x="34" y="134"/>
                    </a:lnTo>
                    <a:lnTo>
                      <a:pt x="49" y="132"/>
                    </a:lnTo>
                    <a:lnTo>
                      <a:pt x="61" y="130"/>
                    </a:lnTo>
                    <a:lnTo>
                      <a:pt x="76" y="126"/>
                    </a:lnTo>
                    <a:lnTo>
                      <a:pt x="88" y="123"/>
                    </a:lnTo>
                    <a:lnTo>
                      <a:pt x="100" y="118"/>
                    </a:lnTo>
                    <a:lnTo>
                      <a:pt x="113" y="114"/>
                    </a:lnTo>
                    <a:lnTo>
                      <a:pt x="122" y="108"/>
                    </a:lnTo>
                    <a:lnTo>
                      <a:pt x="132" y="101"/>
                    </a:lnTo>
                    <a:lnTo>
                      <a:pt x="139" y="94"/>
                    </a:lnTo>
                    <a:lnTo>
                      <a:pt x="144" y="87"/>
                    </a:lnTo>
                    <a:lnTo>
                      <a:pt x="142" y="80"/>
                    </a:lnTo>
                    <a:lnTo>
                      <a:pt x="139" y="75"/>
                    </a:lnTo>
                    <a:lnTo>
                      <a:pt x="132" y="68"/>
                    </a:lnTo>
                    <a:lnTo>
                      <a:pt x="122" y="61"/>
                    </a:lnTo>
                    <a:lnTo>
                      <a:pt x="110" y="55"/>
                    </a:lnTo>
                    <a:lnTo>
                      <a:pt x="95" y="50"/>
                    </a:lnTo>
                    <a:lnTo>
                      <a:pt x="81" y="45"/>
                    </a:lnTo>
                    <a:lnTo>
                      <a:pt x="66" y="42"/>
                    </a:lnTo>
                    <a:lnTo>
                      <a:pt x="51" y="38"/>
                    </a:lnTo>
                    <a:lnTo>
                      <a:pt x="49" y="38"/>
                    </a:lnTo>
                    <a:lnTo>
                      <a:pt x="44" y="38"/>
                    </a:lnTo>
                    <a:lnTo>
                      <a:pt x="39" y="37"/>
                    </a:lnTo>
                    <a:lnTo>
                      <a:pt x="34" y="37"/>
                    </a:lnTo>
                    <a:lnTo>
                      <a:pt x="29" y="36"/>
                    </a:lnTo>
                    <a:lnTo>
                      <a:pt x="24" y="36"/>
                    </a:lnTo>
                    <a:lnTo>
                      <a:pt x="19" y="35"/>
                    </a:lnTo>
                    <a:lnTo>
                      <a:pt x="14" y="32"/>
                    </a:lnTo>
                    <a:lnTo>
                      <a:pt x="12" y="31"/>
                    </a:lnTo>
                    <a:lnTo>
                      <a:pt x="7" y="29"/>
                    </a:lnTo>
                    <a:lnTo>
                      <a:pt x="24" y="26"/>
                    </a:lnTo>
                    <a:lnTo>
                      <a:pt x="39" y="21"/>
                    </a:lnTo>
                    <a:lnTo>
                      <a:pt x="56" y="19"/>
                    </a:lnTo>
                    <a:lnTo>
                      <a:pt x="71" y="15"/>
                    </a:lnTo>
                    <a:lnTo>
                      <a:pt x="88" y="13"/>
                    </a:lnTo>
                    <a:lnTo>
                      <a:pt x="103" y="11"/>
                    </a:lnTo>
                    <a:lnTo>
                      <a:pt x="120" y="8"/>
                    </a:lnTo>
                    <a:lnTo>
                      <a:pt x="137" y="6"/>
                    </a:lnTo>
                    <a:lnTo>
                      <a:pt x="154" y="3"/>
                    </a:lnTo>
                    <a:lnTo>
                      <a:pt x="169" y="0"/>
                    </a:lnTo>
                    <a:lnTo>
                      <a:pt x="169" y="741"/>
                    </a:lnTo>
                    <a:lnTo>
                      <a:pt x="169" y="741"/>
                    </a:lnTo>
                    <a:lnTo>
                      <a:pt x="169" y="740"/>
                    </a:lnTo>
                    <a:close/>
                  </a:path>
                </a:pathLst>
              </a:custGeom>
              <a:solidFill>
                <a:srgbClr val="47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4744" name="Freeform 56"/>
              <p:cNvSpPr>
                <a:spLocks/>
              </p:cNvSpPr>
              <p:nvPr/>
            </p:nvSpPr>
            <p:spPr bwMode="auto">
              <a:xfrm>
                <a:off x="2079" y="1910"/>
                <a:ext cx="3125" cy="1831"/>
              </a:xfrm>
              <a:custGeom>
                <a:avLst/>
                <a:gdLst>
                  <a:gd name="T0" fmla="*/ 3105 w 3125"/>
                  <a:gd name="T1" fmla="*/ 1032 h 1831"/>
                  <a:gd name="T2" fmla="*/ 3105 w 3125"/>
                  <a:gd name="T3" fmla="*/ 1196 h 1831"/>
                  <a:gd name="T4" fmla="*/ 3105 w 3125"/>
                  <a:gd name="T5" fmla="*/ 1357 h 1831"/>
                  <a:gd name="T6" fmla="*/ 3108 w 3125"/>
                  <a:gd name="T7" fmla="*/ 1516 h 1831"/>
                  <a:gd name="T8" fmla="*/ 3105 w 3125"/>
                  <a:gd name="T9" fmla="*/ 1670 h 1831"/>
                  <a:gd name="T10" fmla="*/ 3098 w 3125"/>
                  <a:gd name="T11" fmla="*/ 1822 h 1831"/>
                  <a:gd name="T12" fmla="*/ 2539 w 3125"/>
                  <a:gd name="T13" fmla="*/ 1822 h 1831"/>
                  <a:gd name="T14" fmla="*/ 1968 w 3125"/>
                  <a:gd name="T15" fmla="*/ 1822 h 1831"/>
                  <a:gd name="T16" fmla="*/ 1402 w 3125"/>
                  <a:gd name="T17" fmla="*/ 1823 h 1831"/>
                  <a:gd name="T18" fmla="*/ 848 w 3125"/>
                  <a:gd name="T19" fmla="*/ 1821 h 1831"/>
                  <a:gd name="T20" fmla="*/ 326 w 3125"/>
                  <a:gd name="T21" fmla="*/ 1814 h 1831"/>
                  <a:gd name="T22" fmla="*/ 274 w 3125"/>
                  <a:gd name="T23" fmla="*/ 1821 h 1831"/>
                  <a:gd name="T24" fmla="*/ 225 w 3125"/>
                  <a:gd name="T25" fmla="*/ 1818 h 1831"/>
                  <a:gd name="T26" fmla="*/ 176 w 3125"/>
                  <a:gd name="T27" fmla="*/ 1818 h 1831"/>
                  <a:gd name="T28" fmla="*/ 132 w 3125"/>
                  <a:gd name="T29" fmla="*/ 1821 h 1831"/>
                  <a:gd name="T30" fmla="*/ 86 w 3125"/>
                  <a:gd name="T31" fmla="*/ 1826 h 1831"/>
                  <a:gd name="T32" fmla="*/ 0 w 3125"/>
                  <a:gd name="T33" fmla="*/ 1732 h 1831"/>
                  <a:gd name="T34" fmla="*/ 189 w 3125"/>
                  <a:gd name="T35" fmla="*/ 1738 h 1831"/>
                  <a:gd name="T36" fmla="*/ 365 w 3125"/>
                  <a:gd name="T37" fmla="*/ 1741 h 1831"/>
                  <a:gd name="T38" fmla="*/ 539 w 3125"/>
                  <a:gd name="T39" fmla="*/ 1740 h 1831"/>
                  <a:gd name="T40" fmla="*/ 723 w 3125"/>
                  <a:gd name="T41" fmla="*/ 1740 h 1831"/>
                  <a:gd name="T42" fmla="*/ 926 w 3125"/>
                  <a:gd name="T43" fmla="*/ 1740 h 1831"/>
                  <a:gd name="T44" fmla="*/ 2899 w 3125"/>
                  <a:gd name="T45" fmla="*/ 1743 h 1831"/>
                  <a:gd name="T46" fmla="*/ 2909 w 3125"/>
                  <a:gd name="T47" fmla="*/ 1740 h 1831"/>
                  <a:gd name="T48" fmla="*/ 2921 w 3125"/>
                  <a:gd name="T49" fmla="*/ 1736 h 1831"/>
                  <a:gd name="T50" fmla="*/ 2929 w 3125"/>
                  <a:gd name="T51" fmla="*/ 1730 h 1831"/>
                  <a:gd name="T52" fmla="*/ 2936 w 3125"/>
                  <a:gd name="T53" fmla="*/ 1726 h 1831"/>
                  <a:gd name="T54" fmla="*/ 2956 w 3125"/>
                  <a:gd name="T55" fmla="*/ 502 h 1831"/>
                  <a:gd name="T56" fmla="*/ 2978 w 3125"/>
                  <a:gd name="T57" fmla="*/ 7 h 1831"/>
                  <a:gd name="T58" fmla="*/ 3010 w 3125"/>
                  <a:gd name="T59" fmla="*/ 17 h 1831"/>
                  <a:gd name="T60" fmla="*/ 3044 w 3125"/>
                  <a:gd name="T61" fmla="*/ 26 h 1831"/>
                  <a:gd name="T62" fmla="*/ 3081 w 3125"/>
                  <a:gd name="T63" fmla="*/ 36 h 1831"/>
                  <a:gd name="T64" fmla="*/ 3110 w 3125"/>
                  <a:gd name="T65" fmla="*/ 47 h 1831"/>
                  <a:gd name="T66" fmla="*/ 3125 w 3125"/>
                  <a:gd name="T67" fmla="*/ 53 h 18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125" h="1831">
                    <a:moveTo>
                      <a:pt x="3125" y="53"/>
                    </a:moveTo>
                    <a:lnTo>
                      <a:pt x="3105" y="1032"/>
                    </a:lnTo>
                    <a:lnTo>
                      <a:pt x="3105" y="1114"/>
                    </a:lnTo>
                    <a:lnTo>
                      <a:pt x="3105" y="1196"/>
                    </a:lnTo>
                    <a:lnTo>
                      <a:pt x="3105" y="1277"/>
                    </a:lnTo>
                    <a:lnTo>
                      <a:pt x="3105" y="1357"/>
                    </a:lnTo>
                    <a:lnTo>
                      <a:pt x="3108" y="1437"/>
                    </a:lnTo>
                    <a:lnTo>
                      <a:pt x="3108" y="1516"/>
                    </a:lnTo>
                    <a:lnTo>
                      <a:pt x="3105" y="1593"/>
                    </a:lnTo>
                    <a:lnTo>
                      <a:pt x="3105" y="1670"/>
                    </a:lnTo>
                    <a:lnTo>
                      <a:pt x="3103" y="1746"/>
                    </a:lnTo>
                    <a:lnTo>
                      <a:pt x="3098" y="1822"/>
                    </a:lnTo>
                    <a:lnTo>
                      <a:pt x="2821" y="1822"/>
                    </a:lnTo>
                    <a:lnTo>
                      <a:pt x="2539" y="1822"/>
                    </a:lnTo>
                    <a:lnTo>
                      <a:pt x="2255" y="1822"/>
                    </a:lnTo>
                    <a:lnTo>
                      <a:pt x="1968" y="1822"/>
                    </a:lnTo>
                    <a:lnTo>
                      <a:pt x="1684" y="1823"/>
                    </a:lnTo>
                    <a:lnTo>
                      <a:pt x="1402" y="1823"/>
                    </a:lnTo>
                    <a:lnTo>
                      <a:pt x="1122" y="1822"/>
                    </a:lnTo>
                    <a:lnTo>
                      <a:pt x="848" y="1821"/>
                    </a:lnTo>
                    <a:lnTo>
                      <a:pt x="583" y="1817"/>
                    </a:lnTo>
                    <a:lnTo>
                      <a:pt x="326" y="1814"/>
                    </a:lnTo>
                    <a:lnTo>
                      <a:pt x="301" y="1822"/>
                    </a:lnTo>
                    <a:lnTo>
                      <a:pt x="274" y="1821"/>
                    </a:lnTo>
                    <a:lnTo>
                      <a:pt x="250" y="1820"/>
                    </a:lnTo>
                    <a:lnTo>
                      <a:pt x="225" y="1818"/>
                    </a:lnTo>
                    <a:lnTo>
                      <a:pt x="201" y="1818"/>
                    </a:lnTo>
                    <a:lnTo>
                      <a:pt x="176" y="1818"/>
                    </a:lnTo>
                    <a:lnTo>
                      <a:pt x="154" y="1818"/>
                    </a:lnTo>
                    <a:lnTo>
                      <a:pt x="132" y="1821"/>
                    </a:lnTo>
                    <a:lnTo>
                      <a:pt x="108" y="1823"/>
                    </a:lnTo>
                    <a:lnTo>
                      <a:pt x="86" y="1826"/>
                    </a:lnTo>
                    <a:lnTo>
                      <a:pt x="61" y="1831"/>
                    </a:lnTo>
                    <a:lnTo>
                      <a:pt x="0" y="1732"/>
                    </a:lnTo>
                    <a:lnTo>
                      <a:pt x="95" y="1735"/>
                    </a:lnTo>
                    <a:lnTo>
                      <a:pt x="189" y="1738"/>
                    </a:lnTo>
                    <a:lnTo>
                      <a:pt x="277" y="1740"/>
                    </a:lnTo>
                    <a:lnTo>
                      <a:pt x="365" y="1741"/>
                    </a:lnTo>
                    <a:lnTo>
                      <a:pt x="451" y="1741"/>
                    </a:lnTo>
                    <a:lnTo>
                      <a:pt x="539" y="1740"/>
                    </a:lnTo>
                    <a:lnTo>
                      <a:pt x="627" y="1740"/>
                    </a:lnTo>
                    <a:lnTo>
                      <a:pt x="723" y="1740"/>
                    </a:lnTo>
                    <a:lnTo>
                      <a:pt x="821" y="1740"/>
                    </a:lnTo>
                    <a:lnTo>
                      <a:pt x="926" y="1740"/>
                    </a:lnTo>
                    <a:lnTo>
                      <a:pt x="2892" y="1743"/>
                    </a:lnTo>
                    <a:lnTo>
                      <a:pt x="2899" y="1743"/>
                    </a:lnTo>
                    <a:lnTo>
                      <a:pt x="2904" y="1742"/>
                    </a:lnTo>
                    <a:lnTo>
                      <a:pt x="2909" y="1740"/>
                    </a:lnTo>
                    <a:lnTo>
                      <a:pt x="2917" y="1738"/>
                    </a:lnTo>
                    <a:lnTo>
                      <a:pt x="2921" y="1736"/>
                    </a:lnTo>
                    <a:lnTo>
                      <a:pt x="2926" y="1734"/>
                    </a:lnTo>
                    <a:lnTo>
                      <a:pt x="2929" y="1730"/>
                    </a:lnTo>
                    <a:lnTo>
                      <a:pt x="2934" y="1728"/>
                    </a:lnTo>
                    <a:lnTo>
                      <a:pt x="2936" y="1726"/>
                    </a:lnTo>
                    <a:lnTo>
                      <a:pt x="2936" y="1722"/>
                    </a:lnTo>
                    <a:lnTo>
                      <a:pt x="2956" y="502"/>
                    </a:lnTo>
                    <a:lnTo>
                      <a:pt x="2966" y="0"/>
                    </a:lnTo>
                    <a:lnTo>
                      <a:pt x="2978" y="7"/>
                    </a:lnTo>
                    <a:lnTo>
                      <a:pt x="2993" y="13"/>
                    </a:lnTo>
                    <a:lnTo>
                      <a:pt x="3010" y="17"/>
                    </a:lnTo>
                    <a:lnTo>
                      <a:pt x="3027" y="22"/>
                    </a:lnTo>
                    <a:lnTo>
                      <a:pt x="3044" y="26"/>
                    </a:lnTo>
                    <a:lnTo>
                      <a:pt x="3061" y="31"/>
                    </a:lnTo>
                    <a:lnTo>
                      <a:pt x="3081" y="36"/>
                    </a:lnTo>
                    <a:lnTo>
                      <a:pt x="3095" y="41"/>
                    </a:lnTo>
                    <a:lnTo>
                      <a:pt x="3110" y="47"/>
                    </a:lnTo>
                    <a:lnTo>
                      <a:pt x="3125" y="53"/>
                    </a:lnTo>
                    <a:lnTo>
                      <a:pt x="3125" y="53"/>
                    </a:lnTo>
                    <a:close/>
                  </a:path>
                </a:pathLst>
              </a:custGeom>
              <a:solidFill>
                <a:srgbClr val="47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4745" name="Freeform 57"/>
              <p:cNvSpPr>
                <a:spLocks/>
              </p:cNvSpPr>
              <p:nvPr/>
            </p:nvSpPr>
            <p:spPr bwMode="auto">
              <a:xfrm>
                <a:off x="3250" y="3749"/>
                <a:ext cx="1189" cy="426"/>
              </a:xfrm>
              <a:custGeom>
                <a:avLst/>
                <a:gdLst>
                  <a:gd name="T0" fmla="*/ 299 w 1189"/>
                  <a:gd name="T1" fmla="*/ 73 h 426"/>
                  <a:gd name="T2" fmla="*/ 402 w 1189"/>
                  <a:gd name="T3" fmla="*/ 97 h 426"/>
                  <a:gd name="T4" fmla="*/ 510 w 1189"/>
                  <a:gd name="T5" fmla="*/ 111 h 426"/>
                  <a:gd name="T6" fmla="*/ 572 w 1189"/>
                  <a:gd name="T7" fmla="*/ 115 h 426"/>
                  <a:gd name="T8" fmla="*/ 527 w 1189"/>
                  <a:gd name="T9" fmla="*/ 133 h 426"/>
                  <a:gd name="T10" fmla="*/ 493 w 1189"/>
                  <a:gd name="T11" fmla="*/ 151 h 426"/>
                  <a:gd name="T12" fmla="*/ 478 w 1189"/>
                  <a:gd name="T13" fmla="*/ 171 h 426"/>
                  <a:gd name="T14" fmla="*/ 525 w 1189"/>
                  <a:gd name="T15" fmla="*/ 182 h 426"/>
                  <a:gd name="T16" fmla="*/ 572 w 1189"/>
                  <a:gd name="T17" fmla="*/ 168 h 426"/>
                  <a:gd name="T18" fmla="*/ 621 w 1189"/>
                  <a:gd name="T19" fmla="*/ 153 h 426"/>
                  <a:gd name="T20" fmla="*/ 701 w 1189"/>
                  <a:gd name="T21" fmla="*/ 154 h 426"/>
                  <a:gd name="T22" fmla="*/ 672 w 1189"/>
                  <a:gd name="T23" fmla="*/ 163 h 426"/>
                  <a:gd name="T24" fmla="*/ 638 w 1189"/>
                  <a:gd name="T25" fmla="*/ 173 h 426"/>
                  <a:gd name="T26" fmla="*/ 603 w 1189"/>
                  <a:gd name="T27" fmla="*/ 181 h 426"/>
                  <a:gd name="T28" fmla="*/ 574 w 1189"/>
                  <a:gd name="T29" fmla="*/ 192 h 426"/>
                  <a:gd name="T30" fmla="*/ 549 w 1189"/>
                  <a:gd name="T31" fmla="*/ 205 h 426"/>
                  <a:gd name="T32" fmla="*/ 535 w 1189"/>
                  <a:gd name="T33" fmla="*/ 221 h 426"/>
                  <a:gd name="T34" fmla="*/ 586 w 1189"/>
                  <a:gd name="T35" fmla="*/ 237 h 426"/>
                  <a:gd name="T36" fmla="*/ 665 w 1189"/>
                  <a:gd name="T37" fmla="*/ 224 h 426"/>
                  <a:gd name="T38" fmla="*/ 741 w 1189"/>
                  <a:gd name="T39" fmla="*/ 201 h 426"/>
                  <a:gd name="T40" fmla="*/ 895 w 1189"/>
                  <a:gd name="T41" fmla="*/ 189 h 426"/>
                  <a:gd name="T42" fmla="*/ 826 w 1189"/>
                  <a:gd name="T43" fmla="*/ 199 h 426"/>
                  <a:gd name="T44" fmla="*/ 743 w 1189"/>
                  <a:gd name="T45" fmla="*/ 221 h 426"/>
                  <a:gd name="T46" fmla="*/ 672 w 1189"/>
                  <a:gd name="T47" fmla="*/ 250 h 426"/>
                  <a:gd name="T48" fmla="*/ 721 w 1189"/>
                  <a:gd name="T49" fmla="*/ 275 h 426"/>
                  <a:gd name="T50" fmla="*/ 812 w 1189"/>
                  <a:gd name="T51" fmla="*/ 258 h 426"/>
                  <a:gd name="T52" fmla="*/ 902 w 1189"/>
                  <a:gd name="T53" fmla="*/ 233 h 426"/>
                  <a:gd name="T54" fmla="*/ 969 w 1189"/>
                  <a:gd name="T55" fmla="*/ 226 h 426"/>
                  <a:gd name="T56" fmla="*/ 966 w 1189"/>
                  <a:gd name="T57" fmla="*/ 213 h 426"/>
                  <a:gd name="T58" fmla="*/ 947 w 1189"/>
                  <a:gd name="T59" fmla="*/ 201 h 426"/>
                  <a:gd name="T60" fmla="*/ 920 w 1189"/>
                  <a:gd name="T61" fmla="*/ 192 h 426"/>
                  <a:gd name="T62" fmla="*/ 1015 w 1189"/>
                  <a:gd name="T63" fmla="*/ 199 h 426"/>
                  <a:gd name="T64" fmla="*/ 1098 w 1189"/>
                  <a:gd name="T65" fmla="*/ 219 h 426"/>
                  <a:gd name="T66" fmla="*/ 1162 w 1189"/>
                  <a:gd name="T67" fmla="*/ 254 h 426"/>
                  <a:gd name="T68" fmla="*/ 1189 w 1189"/>
                  <a:gd name="T69" fmla="*/ 295 h 426"/>
                  <a:gd name="T70" fmla="*/ 1172 w 1189"/>
                  <a:gd name="T71" fmla="*/ 331 h 426"/>
                  <a:gd name="T72" fmla="*/ 1130 w 1189"/>
                  <a:gd name="T73" fmla="*/ 365 h 426"/>
                  <a:gd name="T74" fmla="*/ 1059 w 1189"/>
                  <a:gd name="T75" fmla="*/ 402 h 426"/>
                  <a:gd name="T76" fmla="*/ 893 w 1189"/>
                  <a:gd name="T77" fmla="*/ 426 h 426"/>
                  <a:gd name="T78" fmla="*/ 704 w 1189"/>
                  <a:gd name="T79" fmla="*/ 422 h 426"/>
                  <a:gd name="T80" fmla="*/ 530 w 1189"/>
                  <a:gd name="T81" fmla="*/ 407 h 426"/>
                  <a:gd name="T82" fmla="*/ 393 w 1189"/>
                  <a:gd name="T83" fmla="*/ 376 h 426"/>
                  <a:gd name="T84" fmla="*/ 339 w 1189"/>
                  <a:gd name="T85" fmla="*/ 311 h 426"/>
                  <a:gd name="T86" fmla="*/ 299 w 1189"/>
                  <a:gd name="T87" fmla="*/ 239 h 426"/>
                  <a:gd name="T88" fmla="*/ 221 w 1189"/>
                  <a:gd name="T89" fmla="*/ 232 h 426"/>
                  <a:gd name="T90" fmla="*/ 128 w 1189"/>
                  <a:gd name="T91" fmla="*/ 203 h 426"/>
                  <a:gd name="T92" fmla="*/ 47 w 1189"/>
                  <a:gd name="T93" fmla="*/ 167 h 426"/>
                  <a:gd name="T94" fmla="*/ 0 w 1189"/>
                  <a:gd name="T95" fmla="*/ 123 h 426"/>
                  <a:gd name="T96" fmla="*/ 8 w 1189"/>
                  <a:gd name="T97" fmla="*/ 83 h 426"/>
                  <a:gd name="T98" fmla="*/ 30 w 1189"/>
                  <a:gd name="T99" fmla="*/ 46 h 426"/>
                  <a:gd name="T100" fmla="*/ 62 w 1189"/>
                  <a:gd name="T101" fmla="*/ 11 h 426"/>
                  <a:gd name="T102" fmla="*/ 106 w 1189"/>
                  <a:gd name="T103" fmla="*/ 8 h 426"/>
                  <a:gd name="T104" fmla="*/ 152 w 1189"/>
                  <a:gd name="T105" fmla="*/ 25 h 426"/>
                  <a:gd name="T106" fmla="*/ 201 w 1189"/>
                  <a:gd name="T107" fmla="*/ 46 h 426"/>
                  <a:gd name="T108" fmla="*/ 233 w 1189"/>
                  <a:gd name="T109" fmla="*/ 57 h 4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189" h="426">
                    <a:moveTo>
                      <a:pt x="233" y="56"/>
                    </a:moveTo>
                    <a:lnTo>
                      <a:pt x="265" y="65"/>
                    </a:lnTo>
                    <a:lnTo>
                      <a:pt x="299" y="73"/>
                    </a:lnTo>
                    <a:lnTo>
                      <a:pt x="334" y="82"/>
                    </a:lnTo>
                    <a:lnTo>
                      <a:pt x="366" y="90"/>
                    </a:lnTo>
                    <a:lnTo>
                      <a:pt x="402" y="97"/>
                    </a:lnTo>
                    <a:lnTo>
                      <a:pt x="437" y="103"/>
                    </a:lnTo>
                    <a:lnTo>
                      <a:pt x="471" y="109"/>
                    </a:lnTo>
                    <a:lnTo>
                      <a:pt x="510" y="111"/>
                    </a:lnTo>
                    <a:lnTo>
                      <a:pt x="547" y="112"/>
                    </a:lnTo>
                    <a:lnTo>
                      <a:pt x="586" y="110"/>
                    </a:lnTo>
                    <a:lnTo>
                      <a:pt x="572" y="115"/>
                    </a:lnTo>
                    <a:lnTo>
                      <a:pt x="557" y="121"/>
                    </a:lnTo>
                    <a:lnTo>
                      <a:pt x="542" y="127"/>
                    </a:lnTo>
                    <a:lnTo>
                      <a:pt x="527" y="133"/>
                    </a:lnTo>
                    <a:lnTo>
                      <a:pt x="515" y="138"/>
                    </a:lnTo>
                    <a:lnTo>
                      <a:pt x="503" y="144"/>
                    </a:lnTo>
                    <a:lnTo>
                      <a:pt x="493" y="151"/>
                    </a:lnTo>
                    <a:lnTo>
                      <a:pt x="486" y="158"/>
                    </a:lnTo>
                    <a:lnTo>
                      <a:pt x="481" y="165"/>
                    </a:lnTo>
                    <a:lnTo>
                      <a:pt x="478" y="171"/>
                    </a:lnTo>
                    <a:lnTo>
                      <a:pt x="496" y="179"/>
                    </a:lnTo>
                    <a:lnTo>
                      <a:pt x="510" y="182"/>
                    </a:lnTo>
                    <a:lnTo>
                      <a:pt x="525" y="182"/>
                    </a:lnTo>
                    <a:lnTo>
                      <a:pt x="540" y="178"/>
                    </a:lnTo>
                    <a:lnTo>
                      <a:pt x="557" y="174"/>
                    </a:lnTo>
                    <a:lnTo>
                      <a:pt x="572" y="168"/>
                    </a:lnTo>
                    <a:lnTo>
                      <a:pt x="586" y="162"/>
                    </a:lnTo>
                    <a:lnTo>
                      <a:pt x="603" y="157"/>
                    </a:lnTo>
                    <a:lnTo>
                      <a:pt x="621" y="153"/>
                    </a:lnTo>
                    <a:lnTo>
                      <a:pt x="638" y="151"/>
                    </a:lnTo>
                    <a:lnTo>
                      <a:pt x="706" y="151"/>
                    </a:lnTo>
                    <a:lnTo>
                      <a:pt x="701" y="154"/>
                    </a:lnTo>
                    <a:lnTo>
                      <a:pt x="692" y="158"/>
                    </a:lnTo>
                    <a:lnTo>
                      <a:pt x="684" y="160"/>
                    </a:lnTo>
                    <a:lnTo>
                      <a:pt x="672" y="163"/>
                    </a:lnTo>
                    <a:lnTo>
                      <a:pt x="662" y="167"/>
                    </a:lnTo>
                    <a:lnTo>
                      <a:pt x="650" y="169"/>
                    </a:lnTo>
                    <a:lnTo>
                      <a:pt x="638" y="173"/>
                    </a:lnTo>
                    <a:lnTo>
                      <a:pt x="625" y="175"/>
                    </a:lnTo>
                    <a:lnTo>
                      <a:pt x="616" y="178"/>
                    </a:lnTo>
                    <a:lnTo>
                      <a:pt x="603" y="181"/>
                    </a:lnTo>
                    <a:lnTo>
                      <a:pt x="594" y="184"/>
                    </a:lnTo>
                    <a:lnTo>
                      <a:pt x="584" y="187"/>
                    </a:lnTo>
                    <a:lnTo>
                      <a:pt x="574" y="192"/>
                    </a:lnTo>
                    <a:lnTo>
                      <a:pt x="564" y="197"/>
                    </a:lnTo>
                    <a:lnTo>
                      <a:pt x="557" y="200"/>
                    </a:lnTo>
                    <a:lnTo>
                      <a:pt x="549" y="205"/>
                    </a:lnTo>
                    <a:lnTo>
                      <a:pt x="542" y="210"/>
                    </a:lnTo>
                    <a:lnTo>
                      <a:pt x="537" y="215"/>
                    </a:lnTo>
                    <a:lnTo>
                      <a:pt x="535" y="221"/>
                    </a:lnTo>
                    <a:lnTo>
                      <a:pt x="530" y="226"/>
                    </a:lnTo>
                    <a:lnTo>
                      <a:pt x="559" y="234"/>
                    </a:lnTo>
                    <a:lnTo>
                      <a:pt x="586" y="237"/>
                    </a:lnTo>
                    <a:lnTo>
                      <a:pt x="613" y="235"/>
                    </a:lnTo>
                    <a:lnTo>
                      <a:pt x="640" y="231"/>
                    </a:lnTo>
                    <a:lnTo>
                      <a:pt x="665" y="224"/>
                    </a:lnTo>
                    <a:lnTo>
                      <a:pt x="689" y="216"/>
                    </a:lnTo>
                    <a:lnTo>
                      <a:pt x="716" y="208"/>
                    </a:lnTo>
                    <a:lnTo>
                      <a:pt x="741" y="201"/>
                    </a:lnTo>
                    <a:lnTo>
                      <a:pt x="768" y="195"/>
                    </a:lnTo>
                    <a:lnTo>
                      <a:pt x="795" y="192"/>
                    </a:lnTo>
                    <a:lnTo>
                      <a:pt x="895" y="189"/>
                    </a:lnTo>
                    <a:lnTo>
                      <a:pt x="875" y="191"/>
                    </a:lnTo>
                    <a:lnTo>
                      <a:pt x="851" y="194"/>
                    </a:lnTo>
                    <a:lnTo>
                      <a:pt x="826" y="199"/>
                    </a:lnTo>
                    <a:lnTo>
                      <a:pt x="799" y="205"/>
                    </a:lnTo>
                    <a:lnTo>
                      <a:pt x="770" y="211"/>
                    </a:lnTo>
                    <a:lnTo>
                      <a:pt x="743" y="221"/>
                    </a:lnTo>
                    <a:lnTo>
                      <a:pt x="719" y="230"/>
                    </a:lnTo>
                    <a:lnTo>
                      <a:pt x="694" y="240"/>
                    </a:lnTo>
                    <a:lnTo>
                      <a:pt x="672" y="250"/>
                    </a:lnTo>
                    <a:lnTo>
                      <a:pt x="655" y="263"/>
                    </a:lnTo>
                    <a:lnTo>
                      <a:pt x="689" y="273"/>
                    </a:lnTo>
                    <a:lnTo>
                      <a:pt x="721" y="275"/>
                    </a:lnTo>
                    <a:lnTo>
                      <a:pt x="750" y="273"/>
                    </a:lnTo>
                    <a:lnTo>
                      <a:pt x="782" y="267"/>
                    </a:lnTo>
                    <a:lnTo>
                      <a:pt x="812" y="258"/>
                    </a:lnTo>
                    <a:lnTo>
                      <a:pt x="841" y="249"/>
                    </a:lnTo>
                    <a:lnTo>
                      <a:pt x="873" y="240"/>
                    </a:lnTo>
                    <a:lnTo>
                      <a:pt x="902" y="233"/>
                    </a:lnTo>
                    <a:lnTo>
                      <a:pt x="934" y="229"/>
                    </a:lnTo>
                    <a:lnTo>
                      <a:pt x="964" y="230"/>
                    </a:lnTo>
                    <a:lnTo>
                      <a:pt x="969" y="226"/>
                    </a:lnTo>
                    <a:lnTo>
                      <a:pt x="971" y="222"/>
                    </a:lnTo>
                    <a:lnTo>
                      <a:pt x="971" y="217"/>
                    </a:lnTo>
                    <a:lnTo>
                      <a:pt x="966" y="213"/>
                    </a:lnTo>
                    <a:lnTo>
                      <a:pt x="961" y="209"/>
                    </a:lnTo>
                    <a:lnTo>
                      <a:pt x="956" y="205"/>
                    </a:lnTo>
                    <a:lnTo>
                      <a:pt x="947" y="201"/>
                    </a:lnTo>
                    <a:lnTo>
                      <a:pt x="939" y="198"/>
                    </a:lnTo>
                    <a:lnTo>
                      <a:pt x="929" y="194"/>
                    </a:lnTo>
                    <a:lnTo>
                      <a:pt x="920" y="192"/>
                    </a:lnTo>
                    <a:lnTo>
                      <a:pt x="951" y="193"/>
                    </a:lnTo>
                    <a:lnTo>
                      <a:pt x="983" y="195"/>
                    </a:lnTo>
                    <a:lnTo>
                      <a:pt x="1015" y="199"/>
                    </a:lnTo>
                    <a:lnTo>
                      <a:pt x="1045" y="205"/>
                    </a:lnTo>
                    <a:lnTo>
                      <a:pt x="1072" y="211"/>
                    </a:lnTo>
                    <a:lnTo>
                      <a:pt x="1098" y="219"/>
                    </a:lnTo>
                    <a:lnTo>
                      <a:pt x="1123" y="230"/>
                    </a:lnTo>
                    <a:lnTo>
                      <a:pt x="1145" y="241"/>
                    </a:lnTo>
                    <a:lnTo>
                      <a:pt x="1162" y="254"/>
                    </a:lnTo>
                    <a:lnTo>
                      <a:pt x="1177" y="267"/>
                    </a:lnTo>
                    <a:lnTo>
                      <a:pt x="1187" y="281"/>
                    </a:lnTo>
                    <a:lnTo>
                      <a:pt x="1189" y="295"/>
                    </a:lnTo>
                    <a:lnTo>
                      <a:pt x="1187" y="307"/>
                    </a:lnTo>
                    <a:lnTo>
                      <a:pt x="1182" y="319"/>
                    </a:lnTo>
                    <a:lnTo>
                      <a:pt x="1172" y="331"/>
                    </a:lnTo>
                    <a:lnTo>
                      <a:pt x="1160" y="343"/>
                    </a:lnTo>
                    <a:lnTo>
                      <a:pt x="1145" y="353"/>
                    </a:lnTo>
                    <a:lnTo>
                      <a:pt x="1130" y="365"/>
                    </a:lnTo>
                    <a:lnTo>
                      <a:pt x="1118" y="375"/>
                    </a:lnTo>
                    <a:lnTo>
                      <a:pt x="1103" y="386"/>
                    </a:lnTo>
                    <a:lnTo>
                      <a:pt x="1059" y="402"/>
                    </a:lnTo>
                    <a:lnTo>
                      <a:pt x="1008" y="415"/>
                    </a:lnTo>
                    <a:lnTo>
                      <a:pt x="951" y="422"/>
                    </a:lnTo>
                    <a:lnTo>
                      <a:pt x="893" y="426"/>
                    </a:lnTo>
                    <a:lnTo>
                      <a:pt x="829" y="426"/>
                    </a:lnTo>
                    <a:lnTo>
                      <a:pt x="768" y="425"/>
                    </a:lnTo>
                    <a:lnTo>
                      <a:pt x="704" y="422"/>
                    </a:lnTo>
                    <a:lnTo>
                      <a:pt x="643" y="417"/>
                    </a:lnTo>
                    <a:lnTo>
                      <a:pt x="586" y="413"/>
                    </a:lnTo>
                    <a:lnTo>
                      <a:pt x="530" y="407"/>
                    </a:lnTo>
                    <a:lnTo>
                      <a:pt x="471" y="402"/>
                    </a:lnTo>
                    <a:lnTo>
                      <a:pt x="427" y="392"/>
                    </a:lnTo>
                    <a:lnTo>
                      <a:pt x="393" y="376"/>
                    </a:lnTo>
                    <a:lnTo>
                      <a:pt x="368" y="358"/>
                    </a:lnTo>
                    <a:lnTo>
                      <a:pt x="351" y="335"/>
                    </a:lnTo>
                    <a:lnTo>
                      <a:pt x="339" y="311"/>
                    </a:lnTo>
                    <a:lnTo>
                      <a:pt x="326" y="286"/>
                    </a:lnTo>
                    <a:lnTo>
                      <a:pt x="314" y="262"/>
                    </a:lnTo>
                    <a:lnTo>
                      <a:pt x="299" y="239"/>
                    </a:lnTo>
                    <a:lnTo>
                      <a:pt x="277" y="218"/>
                    </a:lnTo>
                    <a:lnTo>
                      <a:pt x="250" y="239"/>
                    </a:lnTo>
                    <a:lnTo>
                      <a:pt x="221" y="232"/>
                    </a:lnTo>
                    <a:lnTo>
                      <a:pt x="189" y="223"/>
                    </a:lnTo>
                    <a:lnTo>
                      <a:pt x="157" y="214"/>
                    </a:lnTo>
                    <a:lnTo>
                      <a:pt x="128" y="203"/>
                    </a:lnTo>
                    <a:lnTo>
                      <a:pt x="98" y="192"/>
                    </a:lnTo>
                    <a:lnTo>
                      <a:pt x="71" y="179"/>
                    </a:lnTo>
                    <a:lnTo>
                      <a:pt x="47" y="167"/>
                    </a:lnTo>
                    <a:lnTo>
                      <a:pt x="27" y="153"/>
                    </a:lnTo>
                    <a:lnTo>
                      <a:pt x="13" y="138"/>
                    </a:lnTo>
                    <a:lnTo>
                      <a:pt x="0" y="123"/>
                    </a:lnTo>
                    <a:lnTo>
                      <a:pt x="0" y="110"/>
                    </a:lnTo>
                    <a:lnTo>
                      <a:pt x="3" y="97"/>
                    </a:lnTo>
                    <a:lnTo>
                      <a:pt x="8" y="83"/>
                    </a:lnTo>
                    <a:lnTo>
                      <a:pt x="13" y="71"/>
                    </a:lnTo>
                    <a:lnTo>
                      <a:pt x="20" y="58"/>
                    </a:lnTo>
                    <a:lnTo>
                      <a:pt x="30" y="46"/>
                    </a:lnTo>
                    <a:lnTo>
                      <a:pt x="40" y="34"/>
                    </a:lnTo>
                    <a:lnTo>
                      <a:pt x="49" y="23"/>
                    </a:lnTo>
                    <a:lnTo>
                      <a:pt x="62" y="11"/>
                    </a:lnTo>
                    <a:lnTo>
                      <a:pt x="74" y="0"/>
                    </a:lnTo>
                    <a:lnTo>
                      <a:pt x="91" y="3"/>
                    </a:lnTo>
                    <a:lnTo>
                      <a:pt x="106" y="8"/>
                    </a:lnTo>
                    <a:lnTo>
                      <a:pt x="121" y="13"/>
                    </a:lnTo>
                    <a:lnTo>
                      <a:pt x="138" y="19"/>
                    </a:lnTo>
                    <a:lnTo>
                      <a:pt x="152" y="25"/>
                    </a:lnTo>
                    <a:lnTo>
                      <a:pt x="170" y="32"/>
                    </a:lnTo>
                    <a:lnTo>
                      <a:pt x="184" y="39"/>
                    </a:lnTo>
                    <a:lnTo>
                      <a:pt x="201" y="46"/>
                    </a:lnTo>
                    <a:lnTo>
                      <a:pt x="216" y="51"/>
                    </a:lnTo>
                    <a:lnTo>
                      <a:pt x="233" y="57"/>
                    </a:lnTo>
                    <a:lnTo>
                      <a:pt x="233" y="57"/>
                    </a:lnTo>
                    <a:lnTo>
                      <a:pt x="233" y="56"/>
                    </a:lnTo>
                    <a:close/>
                  </a:path>
                </a:pathLst>
              </a:custGeom>
              <a:solidFill>
                <a:srgbClr val="B34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4746" name="Freeform 58"/>
              <p:cNvSpPr>
                <a:spLocks/>
              </p:cNvSpPr>
              <p:nvPr/>
            </p:nvSpPr>
            <p:spPr bwMode="auto">
              <a:xfrm>
                <a:off x="3412" y="3749"/>
                <a:ext cx="47" cy="15"/>
              </a:xfrm>
              <a:custGeom>
                <a:avLst/>
                <a:gdLst>
                  <a:gd name="T0" fmla="*/ 44 w 47"/>
                  <a:gd name="T1" fmla="*/ 0 h 15"/>
                  <a:gd name="T2" fmla="*/ 47 w 47"/>
                  <a:gd name="T3" fmla="*/ 6 h 15"/>
                  <a:gd name="T4" fmla="*/ 42 w 47"/>
                  <a:gd name="T5" fmla="*/ 10 h 15"/>
                  <a:gd name="T6" fmla="*/ 37 w 47"/>
                  <a:gd name="T7" fmla="*/ 13 h 15"/>
                  <a:gd name="T8" fmla="*/ 30 w 47"/>
                  <a:gd name="T9" fmla="*/ 15 h 15"/>
                  <a:gd name="T10" fmla="*/ 22 w 47"/>
                  <a:gd name="T11" fmla="*/ 15 h 15"/>
                  <a:gd name="T12" fmla="*/ 15 w 47"/>
                  <a:gd name="T13" fmla="*/ 15 h 15"/>
                  <a:gd name="T14" fmla="*/ 10 w 47"/>
                  <a:gd name="T15" fmla="*/ 13 h 15"/>
                  <a:gd name="T16" fmla="*/ 3 w 47"/>
                  <a:gd name="T17" fmla="*/ 9 h 15"/>
                  <a:gd name="T18" fmla="*/ 0 w 47"/>
                  <a:gd name="T19" fmla="*/ 6 h 15"/>
                  <a:gd name="T20" fmla="*/ 0 w 47"/>
                  <a:gd name="T21" fmla="*/ 0 h 15"/>
                  <a:gd name="T22" fmla="*/ 44 w 47"/>
                  <a:gd name="T23" fmla="*/ 0 h 15"/>
                  <a:gd name="T24" fmla="*/ 44 w 47"/>
                  <a:gd name="T25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7" h="15">
                    <a:moveTo>
                      <a:pt x="44" y="0"/>
                    </a:moveTo>
                    <a:lnTo>
                      <a:pt x="47" y="6"/>
                    </a:lnTo>
                    <a:lnTo>
                      <a:pt x="42" y="10"/>
                    </a:lnTo>
                    <a:lnTo>
                      <a:pt x="37" y="13"/>
                    </a:lnTo>
                    <a:lnTo>
                      <a:pt x="30" y="15"/>
                    </a:lnTo>
                    <a:lnTo>
                      <a:pt x="22" y="15"/>
                    </a:lnTo>
                    <a:lnTo>
                      <a:pt x="15" y="15"/>
                    </a:lnTo>
                    <a:lnTo>
                      <a:pt x="10" y="13"/>
                    </a:lnTo>
                    <a:lnTo>
                      <a:pt x="3" y="9"/>
                    </a:lnTo>
                    <a:lnTo>
                      <a:pt x="0" y="6"/>
                    </a:lnTo>
                    <a:lnTo>
                      <a:pt x="0" y="0"/>
                    </a:lnTo>
                    <a:lnTo>
                      <a:pt x="44" y="0"/>
                    </a:lnTo>
                    <a:lnTo>
                      <a:pt x="44" y="0"/>
                    </a:lnTo>
                    <a:close/>
                  </a:path>
                </a:pathLst>
              </a:custGeom>
              <a:solidFill>
                <a:srgbClr val="FF00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4747" name="Freeform 59"/>
              <p:cNvSpPr>
                <a:spLocks/>
              </p:cNvSpPr>
              <p:nvPr/>
            </p:nvSpPr>
            <p:spPr bwMode="auto">
              <a:xfrm>
                <a:off x="3491" y="3749"/>
                <a:ext cx="115" cy="54"/>
              </a:xfrm>
              <a:custGeom>
                <a:avLst/>
                <a:gdLst>
                  <a:gd name="T0" fmla="*/ 112 w 115"/>
                  <a:gd name="T1" fmla="*/ 0 h 54"/>
                  <a:gd name="T2" fmla="*/ 115 w 115"/>
                  <a:gd name="T3" fmla="*/ 6 h 54"/>
                  <a:gd name="T4" fmla="*/ 115 w 115"/>
                  <a:gd name="T5" fmla="*/ 11 h 54"/>
                  <a:gd name="T6" fmla="*/ 112 w 115"/>
                  <a:gd name="T7" fmla="*/ 17 h 54"/>
                  <a:gd name="T8" fmla="*/ 107 w 115"/>
                  <a:gd name="T9" fmla="*/ 23 h 54"/>
                  <a:gd name="T10" fmla="*/ 100 w 115"/>
                  <a:gd name="T11" fmla="*/ 29 h 54"/>
                  <a:gd name="T12" fmla="*/ 93 w 115"/>
                  <a:gd name="T13" fmla="*/ 34 h 54"/>
                  <a:gd name="T14" fmla="*/ 85 w 115"/>
                  <a:gd name="T15" fmla="*/ 39 h 54"/>
                  <a:gd name="T16" fmla="*/ 76 w 115"/>
                  <a:gd name="T17" fmla="*/ 45 h 54"/>
                  <a:gd name="T18" fmla="*/ 68 w 115"/>
                  <a:gd name="T19" fmla="*/ 49 h 54"/>
                  <a:gd name="T20" fmla="*/ 61 w 115"/>
                  <a:gd name="T21" fmla="*/ 54 h 54"/>
                  <a:gd name="T22" fmla="*/ 49 w 115"/>
                  <a:gd name="T23" fmla="*/ 51 h 54"/>
                  <a:gd name="T24" fmla="*/ 36 w 115"/>
                  <a:gd name="T25" fmla="*/ 48 h 54"/>
                  <a:gd name="T26" fmla="*/ 24 w 115"/>
                  <a:gd name="T27" fmla="*/ 45 h 54"/>
                  <a:gd name="T28" fmla="*/ 14 w 115"/>
                  <a:gd name="T29" fmla="*/ 40 h 54"/>
                  <a:gd name="T30" fmla="*/ 7 w 115"/>
                  <a:gd name="T31" fmla="*/ 35 h 54"/>
                  <a:gd name="T32" fmla="*/ 2 w 115"/>
                  <a:gd name="T33" fmla="*/ 30 h 54"/>
                  <a:gd name="T34" fmla="*/ 0 w 115"/>
                  <a:gd name="T35" fmla="*/ 24 h 54"/>
                  <a:gd name="T36" fmla="*/ 0 w 115"/>
                  <a:gd name="T37" fmla="*/ 17 h 54"/>
                  <a:gd name="T38" fmla="*/ 5 w 115"/>
                  <a:gd name="T39" fmla="*/ 11 h 54"/>
                  <a:gd name="T40" fmla="*/ 9 w 115"/>
                  <a:gd name="T41" fmla="*/ 3 h 54"/>
                  <a:gd name="T42" fmla="*/ 19 w 115"/>
                  <a:gd name="T43" fmla="*/ 2 h 54"/>
                  <a:gd name="T44" fmla="*/ 29 w 115"/>
                  <a:gd name="T45" fmla="*/ 1 h 54"/>
                  <a:gd name="T46" fmla="*/ 39 w 115"/>
                  <a:gd name="T47" fmla="*/ 0 h 54"/>
                  <a:gd name="T48" fmla="*/ 49 w 115"/>
                  <a:gd name="T49" fmla="*/ 0 h 54"/>
                  <a:gd name="T50" fmla="*/ 61 w 115"/>
                  <a:gd name="T51" fmla="*/ 0 h 54"/>
                  <a:gd name="T52" fmla="*/ 71 w 115"/>
                  <a:gd name="T53" fmla="*/ 0 h 54"/>
                  <a:gd name="T54" fmla="*/ 83 w 115"/>
                  <a:gd name="T55" fmla="*/ 0 h 54"/>
                  <a:gd name="T56" fmla="*/ 93 w 115"/>
                  <a:gd name="T57" fmla="*/ 0 h 54"/>
                  <a:gd name="T58" fmla="*/ 103 w 115"/>
                  <a:gd name="T59" fmla="*/ 0 h 54"/>
                  <a:gd name="T60" fmla="*/ 112 w 115"/>
                  <a:gd name="T61" fmla="*/ 0 h 54"/>
                  <a:gd name="T62" fmla="*/ 112 w 115"/>
                  <a:gd name="T6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15" h="54">
                    <a:moveTo>
                      <a:pt x="112" y="0"/>
                    </a:moveTo>
                    <a:lnTo>
                      <a:pt x="115" y="6"/>
                    </a:lnTo>
                    <a:lnTo>
                      <a:pt x="115" y="11"/>
                    </a:lnTo>
                    <a:lnTo>
                      <a:pt x="112" y="17"/>
                    </a:lnTo>
                    <a:lnTo>
                      <a:pt x="107" y="23"/>
                    </a:lnTo>
                    <a:lnTo>
                      <a:pt x="100" y="29"/>
                    </a:lnTo>
                    <a:lnTo>
                      <a:pt x="93" y="34"/>
                    </a:lnTo>
                    <a:lnTo>
                      <a:pt x="85" y="39"/>
                    </a:lnTo>
                    <a:lnTo>
                      <a:pt x="76" y="45"/>
                    </a:lnTo>
                    <a:lnTo>
                      <a:pt x="68" y="49"/>
                    </a:lnTo>
                    <a:lnTo>
                      <a:pt x="61" y="54"/>
                    </a:lnTo>
                    <a:lnTo>
                      <a:pt x="49" y="51"/>
                    </a:lnTo>
                    <a:lnTo>
                      <a:pt x="36" y="48"/>
                    </a:lnTo>
                    <a:lnTo>
                      <a:pt x="24" y="45"/>
                    </a:lnTo>
                    <a:lnTo>
                      <a:pt x="14" y="40"/>
                    </a:lnTo>
                    <a:lnTo>
                      <a:pt x="7" y="35"/>
                    </a:lnTo>
                    <a:lnTo>
                      <a:pt x="2" y="30"/>
                    </a:lnTo>
                    <a:lnTo>
                      <a:pt x="0" y="24"/>
                    </a:lnTo>
                    <a:lnTo>
                      <a:pt x="0" y="17"/>
                    </a:lnTo>
                    <a:lnTo>
                      <a:pt x="5" y="11"/>
                    </a:lnTo>
                    <a:lnTo>
                      <a:pt x="9" y="3"/>
                    </a:lnTo>
                    <a:lnTo>
                      <a:pt x="19" y="2"/>
                    </a:lnTo>
                    <a:lnTo>
                      <a:pt x="29" y="1"/>
                    </a:lnTo>
                    <a:lnTo>
                      <a:pt x="39" y="0"/>
                    </a:lnTo>
                    <a:lnTo>
                      <a:pt x="49" y="0"/>
                    </a:lnTo>
                    <a:lnTo>
                      <a:pt x="61" y="0"/>
                    </a:lnTo>
                    <a:lnTo>
                      <a:pt x="71" y="0"/>
                    </a:lnTo>
                    <a:lnTo>
                      <a:pt x="83" y="0"/>
                    </a:lnTo>
                    <a:lnTo>
                      <a:pt x="93" y="0"/>
                    </a:lnTo>
                    <a:lnTo>
                      <a:pt x="103" y="0"/>
                    </a:lnTo>
                    <a:lnTo>
                      <a:pt x="112" y="0"/>
                    </a:lnTo>
                    <a:lnTo>
                      <a:pt x="112" y="0"/>
                    </a:lnTo>
                    <a:close/>
                  </a:path>
                </a:pathLst>
              </a:custGeom>
              <a:solidFill>
                <a:srgbClr val="B3D9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4748" name="Freeform 60"/>
              <p:cNvSpPr>
                <a:spLocks/>
              </p:cNvSpPr>
              <p:nvPr/>
            </p:nvSpPr>
            <p:spPr bwMode="auto">
              <a:xfrm>
                <a:off x="3613" y="3749"/>
                <a:ext cx="152" cy="81"/>
              </a:xfrm>
              <a:custGeom>
                <a:avLst/>
                <a:gdLst>
                  <a:gd name="T0" fmla="*/ 152 w 152"/>
                  <a:gd name="T1" fmla="*/ 3 h 81"/>
                  <a:gd name="T2" fmla="*/ 142 w 152"/>
                  <a:gd name="T3" fmla="*/ 13 h 81"/>
                  <a:gd name="T4" fmla="*/ 133 w 152"/>
                  <a:gd name="T5" fmla="*/ 23 h 81"/>
                  <a:gd name="T6" fmla="*/ 128 w 152"/>
                  <a:gd name="T7" fmla="*/ 34 h 81"/>
                  <a:gd name="T8" fmla="*/ 120 w 152"/>
                  <a:gd name="T9" fmla="*/ 47 h 81"/>
                  <a:gd name="T10" fmla="*/ 113 w 152"/>
                  <a:gd name="T11" fmla="*/ 58 h 81"/>
                  <a:gd name="T12" fmla="*/ 106 w 152"/>
                  <a:gd name="T13" fmla="*/ 69 h 81"/>
                  <a:gd name="T14" fmla="*/ 93 w 152"/>
                  <a:gd name="T15" fmla="*/ 77 h 81"/>
                  <a:gd name="T16" fmla="*/ 79 w 152"/>
                  <a:gd name="T17" fmla="*/ 81 h 81"/>
                  <a:gd name="T18" fmla="*/ 57 w 152"/>
                  <a:gd name="T19" fmla="*/ 81 h 81"/>
                  <a:gd name="T20" fmla="*/ 27 w 152"/>
                  <a:gd name="T21" fmla="*/ 78 h 81"/>
                  <a:gd name="T22" fmla="*/ 10 w 152"/>
                  <a:gd name="T23" fmla="*/ 71 h 81"/>
                  <a:gd name="T24" fmla="*/ 0 w 152"/>
                  <a:gd name="T25" fmla="*/ 63 h 81"/>
                  <a:gd name="T26" fmla="*/ 0 w 152"/>
                  <a:gd name="T27" fmla="*/ 56 h 81"/>
                  <a:gd name="T28" fmla="*/ 5 w 152"/>
                  <a:gd name="T29" fmla="*/ 48 h 81"/>
                  <a:gd name="T30" fmla="*/ 17 w 152"/>
                  <a:gd name="T31" fmla="*/ 40 h 81"/>
                  <a:gd name="T32" fmla="*/ 30 w 152"/>
                  <a:gd name="T33" fmla="*/ 32 h 81"/>
                  <a:gd name="T34" fmla="*/ 42 w 152"/>
                  <a:gd name="T35" fmla="*/ 25 h 81"/>
                  <a:gd name="T36" fmla="*/ 54 w 152"/>
                  <a:gd name="T37" fmla="*/ 17 h 81"/>
                  <a:gd name="T38" fmla="*/ 61 w 152"/>
                  <a:gd name="T39" fmla="*/ 9 h 81"/>
                  <a:gd name="T40" fmla="*/ 64 w 152"/>
                  <a:gd name="T41" fmla="*/ 0 h 81"/>
                  <a:gd name="T42" fmla="*/ 152 w 152"/>
                  <a:gd name="T43" fmla="*/ 3 h 81"/>
                  <a:gd name="T44" fmla="*/ 152 w 152"/>
                  <a:gd name="T45" fmla="*/ 3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52" h="81">
                    <a:moveTo>
                      <a:pt x="152" y="3"/>
                    </a:moveTo>
                    <a:lnTo>
                      <a:pt x="142" y="13"/>
                    </a:lnTo>
                    <a:lnTo>
                      <a:pt x="133" y="23"/>
                    </a:lnTo>
                    <a:lnTo>
                      <a:pt x="128" y="34"/>
                    </a:lnTo>
                    <a:lnTo>
                      <a:pt x="120" y="47"/>
                    </a:lnTo>
                    <a:lnTo>
                      <a:pt x="113" y="58"/>
                    </a:lnTo>
                    <a:lnTo>
                      <a:pt x="106" y="69"/>
                    </a:lnTo>
                    <a:lnTo>
                      <a:pt x="93" y="77"/>
                    </a:lnTo>
                    <a:lnTo>
                      <a:pt x="79" y="81"/>
                    </a:lnTo>
                    <a:lnTo>
                      <a:pt x="57" y="81"/>
                    </a:lnTo>
                    <a:lnTo>
                      <a:pt x="27" y="78"/>
                    </a:lnTo>
                    <a:lnTo>
                      <a:pt x="10" y="71"/>
                    </a:lnTo>
                    <a:lnTo>
                      <a:pt x="0" y="63"/>
                    </a:lnTo>
                    <a:lnTo>
                      <a:pt x="0" y="56"/>
                    </a:lnTo>
                    <a:lnTo>
                      <a:pt x="5" y="48"/>
                    </a:lnTo>
                    <a:lnTo>
                      <a:pt x="17" y="40"/>
                    </a:lnTo>
                    <a:lnTo>
                      <a:pt x="30" y="32"/>
                    </a:lnTo>
                    <a:lnTo>
                      <a:pt x="42" y="25"/>
                    </a:lnTo>
                    <a:lnTo>
                      <a:pt x="54" y="17"/>
                    </a:lnTo>
                    <a:lnTo>
                      <a:pt x="61" y="9"/>
                    </a:lnTo>
                    <a:lnTo>
                      <a:pt x="64" y="0"/>
                    </a:lnTo>
                    <a:lnTo>
                      <a:pt x="152" y="3"/>
                    </a:lnTo>
                    <a:lnTo>
                      <a:pt x="152" y="3"/>
                    </a:lnTo>
                    <a:close/>
                  </a:path>
                </a:pathLst>
              </a:custGeom>
              <a:solidFill>
                <a:srgbClr val="FF00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4749" name="Freeform 61"/>
              <p:cNvSpPr>
                <a:spLocks/>
              </p:cNvSpPr>
              <p:nvPr/>
            </p:nvSpPr>
            <p:spPr bwMode="auto">
              <a:xfrm>
                <a:off x="3748" y="3746"/>
                <a:ext cx="176" cy="100"/>
              </a:xfrm>
              <a:custGeom>
                <a:avLst/>
                <a:gdLst>
                  <a:gd name="T0" fmla="*/ 176 w 176"/>
                  <a:gd name="T1" fmla="*/ 6 h 100"/>
                  <a:gd name="T2" fmla="*/ 159 w 176"/>
                  <a:gd name="T3" fmla="*/ 18 h 100"/>
                  <a:gd name="T4" fmla="*/ 147 w 176"/>
                  <a:gd name="T5" fmla="*/ 32 h 100"/>
                  <a:gd name="T6" fmla="*/ 137 w 176"/>
                  <a:gd name="T7" fmla="*/ 46 h 100"/>
                  <a:gd name="T8" fmla="*/ 130 w 176"/>
                  <a:gd name="T9" fmla="*/ 61 h 100"/>
                  <a:gd name="T10" fmla="*/ 120 w 176"/>
                  <a:gd name="T11" fmla="*/ 75 h 100"/>
                  <a:gd name="T12" fmla="*/ 108 w 176"/>
                  <a:gd name="T13" fmla="*/ 86 h 100"/>
                  <a:gd name="T14" fmla="*/ 91 w 176"/>
                  <a:gd name="T15" fmla="*/ 96 h 100"/>
                  <a:gd name="T16" fmla="*/ 69 w 176"/>
                  <a:gd name="T17" fmla="*/ 100 h 100"/>
                  <a:gd name="T18" fmla="*/ 39 w 176"/>
                  <a:gd name="T19" fmla="*/ 99 h 100"/>
                  <a:gd name="T20" fmla="*/ 0 w 176"/>
                  <a:gd name="T21" fmla="*/ 92 h 100"/>
                  <a:gd name="T22" fmla="*/ 12 w 176"/>
                  <a:gd name="T23" fmla="*/ 81 h 100"/>
                  <a:gd name="T24" fmla="*/ 22 w 176"/>
                  <a:gd name="T25" fmla="*/ 67 h 100"/>
                  <a:gd name="T26" fmla="*/ 32 w 176"/>
                  <a:gd name="T27" fmla="*/ 53 h 100"/>
                  <a:gd name="T28" fmla="*/ 42 w 176"/>
                  <a:gd name="T29" fmla="*/ 38 h 100"/>
                  <a:gd name="T30" fmla="*/ 51 w 176"/>
                  <a:gd name="T31" fmla="*/ 25 h 100"/>
                  <a:gd name="T32" fmla="*/ 66 w 176"/>
                  <a:gd name="T33" fmla="*/ 13 h 100"/>
                  <a:gd name="T34" fmla="*/ 86 w 176"/>
                  <a:gd name="T35" fmla="*/ 4 h 100"/>
                  <a:gd name="T36" fmla="*/ 108 w 176"/>
                  <a:gd name="T37" fmla="*/ 0 h 100"/>
                  <a:gd name="T38" fmla="*/ 140 w 176"/>
                  <a:gd name="T39" fmla="*/ 1 h 100"/>
                  <a:gd name="T40" fmla="*/ 176 w 176"/>
                  <a:gd name="T41" fmla="*/ 6 h 100"/>
                  <a:gd name="T42" fmla="*/ 176 w 176"/>
                  <a:gd name="T43" fmla="*/ 6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76" h="100">
                    <a:moveTo>
                      <a:pt x="176" y="6"/>
                    </a:moveTo>
                    <a:lnTo>
                      <a:pt x="159" y="18"/>
                    </a:lnTo>
                    <a:lnTo>
                      <a:pt x="147" y="32"/>
                    </a:lnTo>
                    <a:lnTo>
                      <a:pt x="137" y="46"/>
                    </a:lnTo>
                    <a:lnTo>
                      <a:pt x="130" y="61"/>
                    </a:lnTo>
                    <a:lnTo>
                      <a:pt x="120" y="75"/>
                    </a:lnTo>
                    <a:lnTo>
                      <a:pt x="108" y="86"/>
                    </a:lnTo>
                    <a:lnTo>
                      <a:pt x="91" y="96"/>
                    </a:lnTo>
                    <a:lnTo>
                      <a:pt x="69" y="100"/>
                    </a:lnTo>
                    <a:lnTo>
                      <a:pt x="39" y="99"/>
                    </a:lnTo>
                    <a:lnTo>
                      <a:pt x="0" y="92"/>
                    </a:lnTo>
                    <a:lnTo>
                      <a:pt x="12" y="81"/>
                    </a:lnTo>
                    <a:lnTo>
                      <a:pt x="22" y="67"/>
                    </a:lnTo>
                    <a:lnTo>
                      <a:pt x="32" y="53"/>
                    </a:lnTo>
                    <a:lnTo>
                      <a:pt x="42" y="38"/>
                    </a:lnTo>
                    <a:lnTo>
                      <a:pt x="51" y="25"/>
                    </a:lnTo>
                    <a:lnTo>
                      <a:pt x="66" y="13"/>
                    </a:lnTo>
                    <a:lnTo>
                      <a:pt x="86" y="4"/>
                    </a:lnTo>
                    <a:lnTo>
                      <a:pt x="108" y="0"/>
                    </a:lnTo>
                    <a:lnTo>
                      <a:pt x="140" y="1"/>
                    </a:lnTo>
                    <a:lnTo>
                      <a:pt x="176" y="6"/>
                    </a:lnTo>
                    <a:lnTo>
                      <a:pt x="176" y="6"/>
                    </a:lnTo>
                    <a:close/>
                  </a:path>
                </a:pathLst>
              </a:custGeom>
              <a:solidFill>
                <a:srgbClr val="B3D9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4750" name="Freeform 62"/>
              <p:cNvSpPr>
                <a:spLocks/>
              </p:cNvSpPr>
              <p:nvPr/>
            </p:nvSpPr>
            <p:spPr bwMode="auto">
              <a:xfrm>
                <a:off x="3905" y="3744"/>
                <a:ext cx="152" cy="100"/>
              </a:xfrm>
              <a:custGeom>
                <a:avLst/>
                <a:gdLst>
                  <a:gd name="T0" fmla="*/ 149 w 152"/>
                  <a:gd name="T1" fmla="*/ 8 h 100"/>
                  <a:gd name="T2" fmla="*/ 137 w 152"/>
                  <a:gd name="T3" fmla="*/ 19 h 100"/>
                  <a:gd name="T4" fmla="*/ 127 w 152"/>
                  <a:gd name="T5" fmla="*/ 30 h 100"/>
                  <a:gd name="T6" fmla="*/ 120 w 152"/>
                  <a:gd name="T7" fmla="*/ 43 h 100"/>
                  <a:gd name="T8" fmla="*/ 113 w 152"/>
                  <a:gd name="T9" fmla="*/ 55 h 100"/>
                  <a:gd name="T10" fmla="*/ 103 w 152"/>
                  <a:gd name="T11" fmla="*/ 67 h 100"/>
                  <a:gd name="T12" fmla="*/ 93 w 152"/>
                  <a:gd name="T13" fmla="*/ 78 h 100"/>
                  <a:gd name="T14" fmla="*/ 81 w 152"/>
                  <a:gd name="T15" fmla="*/ 88 h 100"/>
                  <a:gd name="T16" fmla="*/ 61 w 152"/>
                  <a:gd name="T17" fmla="*/ 95 h 100"/>
                  <a:gd name="T18" fmla="*/ 34 w 152"/>
                  <a:gd name="T19" fmla="*/ 99 h 100"/>
                  <a:gd name="T20" fmla="*/ 0 w 152"/>
                  <a:gd name="T21" fmla="*/ 100 h 100"/>
                  <a:gd name="T22" fmla="*/ 10 w 152"/>
                  <a:gd name="T23" fmla="*/ 87 h 100"/>
                  <a:gd name="T24" fmla="*/ 17 w 152"/>
                  <a:gd name="T25" fmla="*/ 74 h 100"/>
                  <a:gd name="T26" fmla="*/ 24 w 152"/>
                  <a:gd name="T27" fmla="*/ 58 h 100"/>
                  <a:gd name="T28" fmla="*/ 32 w 152"/>
                  <a:gd name="T29" fmla="*/ 42 h 100"/>
                  <a:gd name="T30" fmla="*/ 42 w 152"/>
                  <a:gd name="T31" fmla="*/ 27 h 100"/>
                  <a:gd name="T32" fmla="*/ 54 w 152"/>
                  <a:gd name="T33" fmla="*/ 14 h 100"/>
                  <a:gd name="T34" fmla="*/ 71 w 152"/>
                  <a:gd name="T35" fmla="*/ 5 h 100"/>
                  <a:gd name="T36" fmla="*/ 93 w 152"/>
                  <a:gd name="T37" fmla="*/ 0 h 100"/>
                  <a:gd name="T38" fmla="*/ 117 w 152"/>
                  <a:gd name="T39" fmla="*/ 0 h 100"/>
                  <a:gd name="T40" fmla="*/ 152 w 152"/>
                  <a:gd name="T41" fmla="*/ 8 h 100"/>
                  <a:gd name="T42" fmla="*/ 152 w 152"/>
                  <a:gd name="T43" fmla="*/ 8 h 100"/>
                  <a:gd name="T44" fmla="*/ 149 w 152"/>
                  <a:gd name="T45" fmla="*/ 8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52" h="100">
                    <a:moveTo>
                      <a:pt x="149" y="8"/>
                    </a:moveTo>
                    <a:lnTo>
                      <a:pt x="137" y="19"/>
                    </a:lnTo>
                    <a:lnTo>
                      <a:pt x="127" y="30"/>
                    </a:lnTo>
                    <a:lnTo>
                      <a:pt x="120" y="43"/>
                    </a:lnTo>
                    <a:lnTo>
                      <a:pt x="113" y="55"/>
                    </a:lnTo>
                    <a:lnTo>
                      <a:pt x="103" y="67"/>
                    </a:lnTo>
                    <a:lnTo>
                      <a:pt x="93" y="78"/>
                    </a:lnTo>
                    <a:lnTo>
                      <a:pt x="81" y="88"/>
                    </a:lnTo>
                    <a:lnTo>
                      <a:pt x="61" y="95"/>
                    </a:lnTo>
                    <a:lnTo>
                      <a:pt x="34" y="99"/>
                    </a:lnTo>
                    <a:lnTo>
                      <a:pt x="0" y="100"/>
                    </a:lnTo>
                    <a:lnTo>
                      <a:pt x="10" y="87"/>
                    </a:lnTo>
                    <a:lnTo>
                      <a:pt x="17" y="74"/>
                    </a:lnTo>
                    <a:lnTo>
                      <a:pt x="24" y="58"/>
                    </a:lnTo>
                    <a:lnTo>
                      <a:pt x="32" y="42"/>
                    </a:lnTo>
                    <a:lnTo>
                      <a:pt x="42" y="27"/>
                    </a:lnTo>
                    <a:lnTo>
                      <a:pt x="54" y="14"/>
                    </a:lnTo>
                    <a:lnTo>
                      <a:pt x="71" y="5"/>
                    </a:lnTo>
                    <a:lnTo>
                      <a:pt x="93" y="0"/>
                    </a:lnTo>
                    <a:lnTo>
                      <a:pt x="117" y="0"/>
                    </a:lnTo>
                    <a:lnTo>
                      <a:pt x="152" y="8"/>
                    </a:lnTo>
                    <a:lnTo>
                      <a:pt x="152" y="8"/>
                    </a:lnTo>
                    <a:lnTo>
                      <a:pt x="149" y="8"/>
                    </a:lnTo>
                    <a:close/>
                  </a:path>
                </a:pathLst>
              </a:custGeom>
              <a:solidFill>
                <a:srgbClr val="FF00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4751" name="Freeform 63"/>
              <p:cNvSpPr>
                <a:spLocks/>
              </p:cNvSpPr>
              <p:nvPr/>
            </p:nvSpPr>
            <p:spPr bwMode="auto">
              <a:xfrm>
                <a:off x="3772" y="3863"/>
                <a:ext cx="214" cy="51"/>
              </a:xfrm>
              <a:custGeom>
                <a:avLst/>
                <a:gdLst>
                  <a:gd name="T0" fmla="*/ 214 w 214"/>
                  <a:gd name="T1" fmla="*/ 21 h 51"/>
                  <a:gd name="T2" fmla="*/ 199 w 214"/>
                  <a:gd name="T3" fmla="*/ 19 h 51"/>
                  <a:gd name="T4" fmla="*/ 179 w 214"/>
                  <a:gd name="T5" fmla="*/ 16 h 51"/>
                  <a:gd name="T6" fmla="*/ 160 w 214"/>
                  <a:gd name="T7" fmla="*/ 17 h 51"/>
                  <a:gd name="T8" fmla="*/ 135 w 214"/>
                  <a:gd name="T9" fmla="*/ 19 h 51"/>
                  <a:gd name="T10" fmla="*/ 111 w 214"/>
                  <a:gd name="T11" fmla="*/ 22 h 51"/>
                  <a:gd name="T12" fmla="*/ 86 w 214"/>
                  <a:gd name="T13" fmla="*/ 27 h 51"/>
                  <a:gd name="T14" fmla="*/ 62 w 214"/>
                  <a:gd name="T15" fmla="*/ 32 h 51"/>
                  <a:gd name="T16" fmla="*/ 40 w 214"/>
                  <a:gd name="T17" fmla="*/ 38 h 51"/>
                  <a:gd name="T18" fmla="*/ 18 w 214"/>
                  <a:gd name="T19" fmla="*/ 45 h 51"/>
                  <a:gd name="T20" fmla="*/ 0 w 214"/>
                  <a:gd name="T21" fmla="*/ 51 h 51"/>
                  <a:gd name="T22" fmla="*/ 5 w 214"/>
                  <a:gd name="T23" fmla="*/ 44 h 51"/>
                  <a:gd name="T24" fmla="*/ 13 w 214"/>
                  <a:gd name="T25" fmla="*/ 37 h 51"/>
                  <a:gd name="T26" fmla="*/ 23 w 214"/>
                  <a:gd name="T27" fmla="*/ 31 h 51"/>
                  <a:gd name="T28" fmla="*/ 35 w 214"/>
                  <a:gd name="T29" fmla="*/ 27 h 51"/>
                  <a:gd name="T30" fmla="*/ 50 w 214"/>
                  <a:gd name="T31" fmla="*/ 22 h 51"/>
                  <a:gd name="T32" fmla="*/ 67 w 214"/>
                  <a:gd name="T33" fmla="*/ 17 h 51"/>
                  <a:gd name="T34" fmla="*/ 81 w 214"/>
                  <a:gd name="T35" fmla="*/ 14 h 51"/>
                  <a:gd name="T36" fmla="*/ 96 w 214"/>
                  <a:gd name="T37" fmla="*/ 9 h 51"/>
                  <a:gd name="T38" fmla="*/ 113 w 214"/>
                  <a:gd name="T39" fmla="*/ 6 h 51"/>
                  <a:gd name="T40" fmla="*/ 125 w 214"/>
                  <a:gd name="T41" fmla="*/ 1 h 51"/>
                  <a:gd name="T42" fmla="*/ 135 w 214"/>
                  <a:gd name="T43" fmla="*/ 0 h 51"/>
                  <a:gd name="T44" fmla="*/ 145 w 214"/>
                  <a:gd name="T45" fmla="*/ 0 h 51"/>
                  <a:gd name="T46" fmla="*/ 155 w 214"/>
                  <a:gd name="T47" fmla="*/ 0 h 51"/>
                  <a:gd name="T48" fmla="*/ 167 w 214"/>
                  <a:gd name="T49" fmla="*/ 1 h 51"/>
                  <a:gd name="T50" fmla="*/ 177 w 214"/>
                  <a:gd name="T51" fmla="*/ 4 h 51"/>
                  <a:gd name="T52" fmla="*/ 187 w 214"/>
                  <a:gd name="T53" fmla="*/ 6 h 51"/>
                  <a:gd name="T54" fmla="*/ 197 w 214"/>
                  <a:gd name="T55" fmla="*/ 9 h 51"/>
                  <a:gd name="T56" fmla="*/ 206 w 214"/>
                  <a:gd name="T57" fmla="*/ 13 h 51"/>
                  <a:gd name="T58" fmla="*/ 211 w 214"/>
                  <a:gd name="T59" fmla="*/ 17 h 51"/>
                  <a:gd name="T60" fmla="*/ 214 w 214"/>
                  <a:gd name="T61" fmla="*/ 22 h 51"/>
                  <a:gd name="T62" fmla="*/ 214 w 214"/>
                  <a:gd name="T63" fmla="*/ 22 h 51"/>
                  <a:gd name="T64" fmla="*/ 214 w 214"/>
                  <a:gd name="T65" fmla="*/ 21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14" h="51">
                    <a:moveTo>
                      <a:pt x="214" y="21"/>
                    </a:moveTo>
                    <a:lnTo>
                      <a:pt x="199" y="19"/>
                    </a:lnTo>
                    <a:lnTo>
                      <a:pt x="179" y="16"/>
                    </a:lnTo>
                    <a:lnTo>
                      <a:pt x="160" y="17"/>
                    </a:lnTo>
                    <a:lnTo>
                      <a:pt x="135" y="19"/>
                    </a:lnTo>
                    <a:lnTo>
                      <a:pt x="111" y="22"/>
                    </a:lnTo>
                    <a:lnTo>
                      <a:pt x="86" y="27"/>
                    </a:lnTo>
                    <a:lnTo>
                      <a:pt x="62" y="32"/>
                    </a:lnTo>
                    <a:lnTo>
                      <a:pt x="40" y="38"/>
                    </a:lnTo>
                    <a:lnTo>
                      <a:pt x="18" y="45"/>
                    </a:lnTo>
                    <a:lnTo>
                      <a:pt x="0" y="51"/>
                    </a:lnTo>
                    <a:lnTo>
                      <a:pt x="5" y="44"/>
                    </a:lnTo>
                    <a:lnTo>
                      <a:pt x="13" y="37"/>
                    </a:lnTo>
                    <a:lnTo>
                      <a:pt x="23" y="31"/>
                    </a:lnTo>
                    <a:lnTo>
                      <a:pt x="35" y="27"/>
                    </a:lnTo>
                    <a:lnTo>
                      <a:pt x="50" y="22"/>
                    </a:lnTo>
                    <a:lnTo>
                      <a:pt x="67" y="17"/>
                    </a:lnTo>
                    <a:lnTo>
                      <a:pt x="81" y="14"/>
                    </a:lnTo>
                    <a:lnTo>
                      <a:pt x="96" y="9"/>
                    </a:lnTo>
                    <a:lnTo>
                      <a:pt x="113" y="6"/>
                    </a:lnTo>
                    <a:lnTo>
                      <a:pt x="125" y="1"/>
                    </a:lnTo>
                    <a:lnTo>
                      <a:pt x="135" y="0"/>
                    </a:lnTo>
                    <a:lnTo>
                      <a:pt x="145" y="0"/>
                    </a:lnTo>
                    <a:lnTo>
                      <a:pt x="155" y="0"/>
                    </a:lnTo>
                    <a:lnTo>
                      <a:pt x="167" y="1"/>
                    </a:lnTo>
                    <a:lnTo>
                      <a:pt x="177" y="4"/>
                    </a:lnTo>
                    <a:lnTo>
                      <a:pt x="187" y="6"/>
                    </a:lnTo>
                    <a:lnTo>
                      <a:pt x="197" y="9"/>
                    </a:lnTo>
                    <a:lnTo>
                      <a:pt x="206" y="13"/>
                    </a:lnTo>
                    <a:lnTo>
                      <a:pt x="211" y="17"/>
                    </a:lnTo>
                    <a:lnTo>
                      <a:pt x="214" y="22"/>
                    </a:lnTo>
                    <a:lnTo>
                      <a:pt x="214" y="22"/>
                    </a:lnTo>
                    <a:lnTo>
                      <a:pt x="214" y="21"/>
                    </a:lnTo>
                    <a:close/>
                  </a:path>
                </a:pathLst>
              </a:custGeom>
              <a:solidFill>
                <a:srgbClr val="D18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4752" name="Freeform 64"/>
              <p:cNvSpPr>
                <a:spLocks/>
              </p:cNvSpPr>
              <p:nvPr/>
            </p:nvSpPr>
            <p:spPr bwMode="auto">
              <a:xfrm>
                <a:off x="3206" y="3888"/>
                <a:ext cx="218" cy="144"/>
              </a:xfrm>
              <a:custGeom>
                <a:avLst/>
                <a:gdLst>
                  <a:gd name="T0" fmla="*/ 169 w 218"/>
                  <a:gd name="T1" fmla="*/ 143 h 144"/>
                  <a:gd name="T2" fmla="*/ 145 w 218"/>
                  <a:gd name="T3" fmla="*/ 132 h 144"/>
                  <a:gd name="T4" fmla="*/ 118 w 218"/>
                  <a:gd name="T5" fmla="*/ 119 h 144"/>
                  <a:gd name="T6" fmla="*/ 91 w 218"/>
                  <a:gd name="T7" fmla="*/ 108 h 144"/>
                  <a:gd name="T8" fmla="*/ 64 w 218"/>
                  <a:gd name="T9" fmla="*/ 94 h 144"/>
                  <a:gd name="T10" fmla="*/ 40 w 218"/>
                  <a:gd name="T11" fmla="*/ 82 h 144"/>
                  <a:gd name="T12" fmla="*/ 20 w 218"/>
                  <a:gd name="T13" fmla="*/ 68 h 144"/>
                  <a:gd name="T14" fmla="*/ 5 w 218"/>
                  <a:gd name="T15" fmla="*/ 52 h 144"/>
                  <a:gd name="T16" fmla="*/ 0 w 218"/>
                  <a:gd name="T17" fmla="*/ 36 h 144"/>
                  <a:gd name="T18" fmla="*/ 3 w 218"/>
                  <a:gd name="T19" fmla="*/ 19 h 144"/>
                  <a:gd name="T20" fmla="*/ 20 w 218"/>
                  <a:gd name="T21" fmla="*/ 0 h 144"/>
                  <a:gd name="T22" fmla="*/ 30 w 218"/>
                  <a:gd name="T23" fmla="*/ 19 h 144"/>
                  <a:gd name="T24" fmla="*/ 52 w 218"/>
                  <a:gd name="T25" fmla="*/ 34 h 144"/>
                  <a:gd name="T26" fmla="*/ 86 w 218"/>
                  <a:gd name="T27" fmla="*/ 48 h 144"/>
                  <a:gd name="T28" fmla="*/ 123 w 218"/>
                  <a:gd name="T29" fmla="*/ 62 h 144"/>
                  <a:gd name="T30" fmla="*/ 160 w 218"/>
                  <a:gd name="T31" fmla="*/ 75 h 144"/>
                  <a:gd name="T32" fmla="*/ 189 w 218"/>
                  <a:gd name="T33" fmla="*/ 86 h 144"/>
                  <a:gd name="T34" fmla="*/ 211 w 218"/>
                  <a:gd name="T35" fmla="*/ 100 h 144"/>
                  <a:gd name="T36" fmla="*/ 218 w 218"/>
                  <a:gd name="T37" fmla="*/ 114 h 144"/>
                  <a:gd name="T38" fmla="*/ 206 w 218"/>
                  <a:gd name="T39" fmla="*/ 127 h 144"/>
                  <a:gd name="T40" fmla="*/ 169 w 218"/>
                  <a:gd name="T41" fmla="*/ 144 h 144"/>
                  <a:gd name="T42" fmla="*/ 169 w 218"/>
                  <a:gd name="T43" fmla="*/ 144 h 144"/>
                  <a:gd name="T44" fmla="*/ 169 w 218"/>
                  <a:gd name="T45" fmla="*/ 143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18" h="144">
                    <a:moveTo>
                      <a:pt x="169" y="143"/>
                    </a:moveTo>
                    <a:lnTo>
                      <a:pt x="145" y="132"/>
                    </a:lnTo>
                    <a:lnTo>
                      <a:pt x="118" y="119"/>
                    </a:lnTo>
                    <a:lnTo>
                      <a:pt x="91" y="108"/>
                    </a:lnTo>
                    <a:lnTo>
                      <a:pt x="64" y="94"/>
                    </a:lnTo>
                    <a:lnTo>
                      <a:pt x="40" y="82"/>
                    </a:lnTo>
                    <a:lnTo>
                      <a:pt x="20" y="68"/>
                    </a:lnTo>
                    <a:lnTo>
                      <a:pt x="5" y="52"/>
                    </a:lnTo>
                    <a:lnTo>
                      <a:pt x="0" y="36"/>
                    </a:lnTo>
                    <a:lnTo>
                      <a:pt x="3" y="19"/>
                    </a:lnTo>
                    <a:lnTo>
                      <a:pt x="20" y="0"/>
                    </a:lnTo>
                    <a:lnTo>
                      <a:pt x="30" y="19"/>
                    </a:lnTo>
                    <a:lnTo>
                      <a:pt x="52" y="34"/>
                    </a:lnTo>
                    <a:lnTo>
                      <a:pt x="86" y="48"/>
                    </a:lnTo>
                    <a:lnTo>
                      <a:pt x="123" y="62"/>
                    </a:lnTo>
                    <a:lnTo>
                      <a:pt x="160" y="75"/>
                    </a:lnTo>
                    <a:lnTo>
                      <a:pt x="189" y="86"/>
                    </a:lnTo>
                    <a:lnTo>
                      <a:pt x="211" y="100"/>
                    </a:lnTo>
                    <a:lnTo>
                      <a:pt x="218" y="114"/>
                    </a:lnTo>
                    <a:lnTo>
                      <a:pt x="206" y="127"/>
                    </a:lnTo>
                    <a:lnTo>
                      <a:pt x="169" y="144"/>
                    </a:lnTo>
                    <a:lnTo>
                      <a:pt x="169" y="144"/>
                    </a:lnTo>
                    <a:lnTo>
                      <a:pt x="169" y="143"/>
                    </a:lnTo>
                    <a:close/>
                  </a:path>
                </a:pathLst>
              </a:custGeom>
              <a:solidFill>
                <a:srgbClr val="D18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4753" name="Freeform 65"/>
              <p:cNvSpPr>
                <a:spLocks/>
              </p:cNvSpPr>
              <p:nvPr/>
            </p:nvSpPr>
            <p:spPr bwMode="auto">
              <a:xfrm>
                <a:off x="3824" y="3917"/>
                <a:ext cx="213" cy="54"/>
              </a:xfrm>
              <a:custGeom>
                <a:avLst/>
                <a:gdLst>
                  <a:gd name="T0" fmla="*/ 213 w 213"/>
                  <a:gd name="T1" fmla="*/ 8 h 54"/>
                  <a:gd name="T2" fmla="*/ 194 w 213"/>
                  <a:gd name="T3" fmla="*/ 13 h 54"/>
                  <a:gd name="T4" fmla="*/ 174 w 213"/>
                  <a:gd name="T5" fmla="*/ 17 h 54"/>
                  <a:gd name="T6" fmla="*/ 154 w 213"/>
                  <a:gd name="T7" fmla="*/ 22 h 54"/>
                  <a:gd name="T8" fmla="*/ 132 w 213"/>
                  <a:gd name="T9" fmla="*/ 27 h 54"/>
                  <a:gd name="T10" fmla="*/ 113 w 213"/>
                  <a:gd name="T11" fmla="*/ 32 h 54"/>
                  <a:gd name="T12" fmla="*/ 91 w 213"/>
                  <a:gd name="T13" fmla="*/ 37 h 54"/>
                  <a:gd name="T14" fmla="*/ 69 w 213"/>
                  <a:gd name="T15" fmla="*/ 41 h 54"/>
                  <a:gd name="T16" fmla="*/ 47 w 213"/>
                  <a:gd name="T17" fmla="*/ 46 h 54"/>
                  <a:gd name="T18" fmla="*/ 24 w 213"/>
                  <a:gd name="T19" fmla="*/ 50 h 54"/>
                  <a:gd name="T20" fmla="*/ 0 w 213"/>
                  <a:gd name="T21" fmla="*/ 54 h 54"/>
                  <a:gd name="T22" fmla="*/ 7 w 213"/>
                  <a:gd name="T23" fmla="*/ 46 h 54"/>
                  <a:gd name="T24" fmla="*/ 17 w 213"/>
                  <a:gd name="T25" fmla="*/ 39 h 54"/>
                  <a:gd name="T26" fmla="*/ 29 w 213"/>
                  <a:gd name="T27" fmla="*/ 33 h 54"/>
                  <a:gd name="T28" fmla="*/ 44 w 213"/>
                  <a:gd name="T29" fmla="*/ 27 h 54"/>
                  <a:gd name="T30" fmla="*/ 61 w 213"/>
                  <a:gd name="T31" fmla="*/ 22 h 54"/>
                  <a:gd name="T32" fmla="*/ 76 w 213"/>
                  <a:gd name="T33" fmla="*/ 17 h 54"/>
                  <a:gd name="T34" fmla="*/ 93 w 213"/>
                  <a:gd name="T35" fmla="*/ 13 h 54"/>
                  <a:gd name="T36" fmla="*/ 110 w 213"/>
                  <a:gd name="T37" fmla="*/ 9 h 54"/>
                  <a:gd name="T38" fmla="*/ 127 w 213"/>
                  <a:gd name="T39" fmla="*/ 5 h 54"/>
                  <a:gd name="T40" fmla="*/ 145 w 213"/>
                  <a:gd name="T41" fmla="*/ 0 h 54"/>
                  <a:gd name="T42" fmla="*/ 152 w 213"/>
                  <a:gd name="T43" fmla="*/ 0 h 54"/>
                  <a:gd name="T44" fmla="*/ 159 w 213"/>
                  <a:gd name="T45" fmla="*/ 0 h 54"/>
                  <a:gd name="T46" fmla="*/ 167 w 213"/>
                  <a:gd name="T47" fmla="*/ 0 h 54"/>
                  <a:gd name="T48" fmla="*/ 174 w 213"/>
                  <a:gd name="T49" fmla="*/ 1 h 54"/>
                  <a:gd name="T50" fmla="*/ 181 w 213"/>
                  <a:gd name="T51" fmla="*/ 2 h 54"/>
                  <a:gd name="T52" fmla="*/ 186 w 213"/>
                  <a:gd name="T53" fmla="*/ 3 h 54"/>
                  <a:gd name="T54" fmla="*/ 194 w 213"/>
                  <a:gd name="T55" fmla="*/ 5 h 54"/>
                  <a:gd name="T56" fmla="*/ 201 w 213"/>
                  <a:gd name="T57" fmla="*/ 7 h 54"/>
                  <a:gd name="T58" fmla="*/ 206 w 213"/>
                  <a:gd name="T59" fmla="*/ 8 h 54"/>
                  <a:gd name="T60" fmla="*/ 213 w 213"/>
                  <a:gd name="T61" fmla="*/ 9 h 54"/>
                  <a:gd name="T62" fmla="*/ 213 w 213"/>
                  <a:gd name="T63" fmla="*/ 9 h 54"/>
                  <a:gd name="T64" fmla="*/ 213 w 213"/>
                  <a:gd name="T65" fmla="*/ 8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13" h="54">
                    <a:moveTo>
                      <a:pt x="213" y="8"/>
                    </a:moveTo>
                    <a:lnTo>
                      <a:pt x="194" y="13"/>
                    </a:lnTo>
                    <a:lnTo>
                      <a:pt x="174" y="17"/>
                    </a:lnTo>
                    <a:lnTo>
                      <a:pt x="154" y="22"/>
                    </a:lnTo>
                    <a:lnTo>
                      <a:pt x="132" y="27"/>
                    </a:lnTo>
                    <a:lnTo>
                      <a:pt x="113" y="32"/>
                    </a:lnTo>
                    <a:lnTo>
                      <a:pt x="91" y="37"/>
                    </a:lnTo>
                    <a:lnTo>
                      <a:pt x="69" y="41"/>
                    </a:lnTo>
                    <a:lnTo>
                      <a:pt x="47" y="46"/>
                    </a:lnTo>
                    <a:lnTo>
                      <a:pt x="24" y="50"/>
                    </a:lnTo>
                    <a:lnTo>
                      <a:pt x="0" y="54"/>
                    </a:lnTo>
                    <a:lnTo>
                      <a:pt x="7" y="46"/>
                    </a:lnTo>
                    <a:lnTo>
                      <a:pt x="17" y="39"/>
                    </a:lnTo>
                    <a:lnTo>
                      <a:pt x="29" y="33"/>
                    </a:lnTo>
                    <a:lnTo>
                      <a:pt x="44" y="27"/>
                    </a:lnTo>
                    <a:lnTo>
                      <a:pt x="61" y="22"/>
                    </a:lnTo>
                    <a:lnTo>
                      <a:pt x="76" y="17"/>
                    </a:lnTo>
                    <a:lnTo>
                      <a:pt x="93" y="13"/>
                    </a:lnTo>
                    <a:lnTo>
                      <a:pt x="110" y="9"/>
                    </a:lnTo>
                    <a:lnTo>
                      <a:pt x="127" y="5"/>
                    </a:lnTo>
                    <a:lnTo>
                      <a:pt x="145" y="0"/>
                    </a:lnTo>
                    <a:lnTo>
                      <a:pt x="152" y="0"/>
                    </a:lnTo>
                    <a:lnTo>
                      <a:pt x="159" y="0"/>
                    </a:lnTo>
                    <a:lnTo>
                      <a:pt x="167" y="0"/>
                    </a:lnTo>
                    <a:lnTo>
                      <a:pt x="174" y="1"/>
                    </a:lnTo>
                    <a:lnTo>
                      <a:pt x="181" y="2"/>
                    </a:lnTo>
                    <a:lnTo>
                      <a:pt x="186" y="3"/>
                    </a:lnTo>
                    <a:lnTo>
                      <a:pt x="194" y="5"/>
                    </a:lnTo>
                    <a:lnTo>
                      <a:pt x="201" y="7"/>
                    </a:lnTo>
                    <a:lnTo>
                      <a:pt x="206" y="8"/>
                    </a:lnTo>
                    <a:lnTo>
                      <a:pt x="213" y="9"/>
                    </a:lnTo>
                    <a:lnTo>
                      <a:pt x="213" y="9"/>
                    </a:lnTo>
                    <a:lnTo>
                      <a:pt x="213" y="8"/>
                    </a:lnTo>
                    <a:close/>
                  </a:path>
                </a:pathLst>
              </a:custGeom>
              <a:solidFill>
                <a:srgbClr val="D18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4754" name="Freeform 66"/>
              <p:cNvSpPr>
                <a:spLocks/>
              </p:cNvSpPr>
              <p:nvPr/>
            </p:nvSpPr>
            <p:spPr bwMode="auto">
              <a:xfrm>
                <a:off x="3949" y="3958"/>
                <a:ext cx="221" cy="54"/>
              </a:xfrm>
              <a:custGeom>
                <a:avLst/>
                <a:gdLst>
                  <a:gd name="T0" fmla="*/ 221 w 221"/>
                  <a:gd name="T1" fmla="*/ 0 h 54"/>
                  <a:gd name="T2" fmla="*/ 216 w 221"/>
                  <a:gd name="T3" fmla="*/ 5 h 54"/>
                  <a:gd name="T4" fmla="*/ 211 w 221"/>
                  <a:gd name="T5" fmla="*/ 8 h 54"/>
                  <a:gd name="T6" fmla="*/ 201 w 221"/>
                  <a:gd name="T7" fmla="*/ 12 h 54"/>
                  <a:gd name="T8" fmla="*/ 191 w 221"/>
                  <a:gd name="T9" fmla="*/ 13 h 54"/>
                  <a:gd name="T10" fmla="*/ 179 w 221"/>
                  <a:gd name="T11" fmla="*/ 15 h 54"/>
                  <a:gd name="T12" fmla="*/ 167 w 221"/>
                  <a:gd name="T13" fmla="*/ 16 h 54"/>
                  <a:gd name="T14" fmla="*/ 157 w 221"/>
                  <a:gd name="T15" fmla="*/ 17 h 54"/>
                  <a:gd name="T16" fmla="*/ 145 w 221"/>
                  <a:gd name="T17" fmla="*/ 20 h 54"/>
                  <a:gd name="T18" fmla="*/ 135 w 221"/>
                  <a:gd name="T19" fmla="*/ 22 h 54"/>
                  <a:gd name="T20" fmla="*/ 125 w 221"/>
                  <a:gd name="T21" fmla="*/ 24 h 54"/>
                  <a:gd name="T22" fmla="*/ 115 w 221"/>
                  <a:gd name="T23" fmla="*/ 29 h 54"/>
                  <a:gd name="T24" fmla="*/ 105 w 221"/>
                  <a:gd name="T25" fmla="*/ 32 h 54"/>
                  <a:gd name="T26" fmla="*/ 96 w 221"/>
                  <a:gd name="T27" fmla="*/ 36 h 54"/>
                  <a:gd name="T28" fmla="*/ 83 w 221"/>
                  <a:gd name="T29" fmla="*/ 38 h 54"/>
                  <a:gd name="T30" fmla="*/ 73 w 221"/>
                  <a:gd name="T31" fmla="*/ 41 h 54"/>
                  <a:gd name="T32" fmla="*/ 61 w 221"/>
                  <a:gd name="T33" fmla="*/ 44 h 54"/>
                  <a:gd name="T34" fmla="*/ 51 w 221"/>
                  <a:gd name="T35" fmla="*/ 46 h 54"/>
                  <a:gd name="T36" fmla="*/ 39 w 221"/>
                  <a:gd name="T37" fmla="*/ 49 h 54"/>
                  <a:gd name="T38" fmla="*/ 29 w 221"/>
                  <a:gd name="T39" fmla="*/ 52 h 54"/>
                  <a:gd name="T40" fmla="*/ 20 w 221"/>
                  <a:gd name="T41" fmla="*/ 54 h 54"/>
                  <a:gd name="T42" fmla="*/ 0 w 221"/>
                  <a:gd name="T43" fmla="*/ 45 h 54"/>
                  <a:gd name="T44" fmla="*/ 17 w 221"/>
                  <a:gd name="T45" fmla="*/ 38 h 54"/>
                  <a:gd name="T46" fmla="*/ 37 w 221"/>
                  <a:gd name="T47" fmla="*/ 30 h 54"/>
                  <a:gd name="T48" fmla="*/ 56 w 221"/>
                  <a:gd name="T49" fmla="*/ 23 h 54"/>
                  <a:gd name="T50" fmla="*/ 76 w 221"/>
                  <a:gd name="T51" fmla="*/ 17 h 54"/>
                  <a:gd name="T52" fmla="*/ 98 w 221"/>
                  <a:gd name="T53" fmla="*/ 12 h 54"/>
                  <a:gd name="T54" fmla="*/ 120 w 221"/>
                  <a:gd name="T55" fmla="*/ 7 h 54"/>
                  <a:gd name="T56" fmla="*/ 145 w 221"/>
                  <a:gd name="T57" fmla="*/ 4 h 54"/>
                  <a:gd name="T58" fmla="*/ 169 w 221"/>
                  <a:gd name="T59" fmla="*/ 1 h 54"/>
                  <a:gd name="T60" fmla="*/ 194 w 221"/>
                  <a:gd name="T61" fmla="*/ 0 h 54"/>
                  <a:gd name="T62" fmla="*/ 221 w 221"/>
                  <a:gd name="T63" fmla="*/ 0 h 54"/>
                  <a:gd name="T64" fmla="*/ 221 w 221"/>
                  <a:gd name="T65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21" h="54">
                    <a:moveTo>
                      <a:pt x="221" y="0"/>
                    </a:moveTo>
                    <a:lnTo>
                      <a:pt x="216" y="5"/>
                    </a:lnTo>
                    <a:lnTo>
                      <a:pt x="211" y="8"/>
                    </a:lnTo>
                    <a:lnTo>
                      <a:pt x="201" y="12"/>
                    </a:lnTo>
                    <a:lnTo>
                      <a:pt x="191" y="13"/>
                    </a:lnTo>
                    <a:lnTo>
                      <a:pt x="179" y="15"/>
                    </a:lnTo>
                    <a:lnTo>
                      <a:pt x="167" y="16"/>
                    </a:lnTo>
                    <a:lnTo>
                      <a:pt x="157" y="17"/>
                    </a:lnTo>
                    <a:lnTo>
                      <a:pt x="145" y="20"/>
                    </a:lnTo>
                    <a:lnTo>
                      <a:pt x="135" y="22"/>
                    </a:lnTo>
                    <a:lnTo>
                      <a:pt x="125" y="24"/>
                    </a:lnTo>
                    <a:lnTo>
                      <a:pt x="115" y="29"/>
                    </a:lnTo>
                    <a:lnTo>
                      <a:pt x="105" y="32"/>
                    </a:lnTo>
                    <a:lnTo>
                      <a:pt x="96" y="36"/>
                    </a:lnTo>
                    <a:lnTo>
                      <a:pt x="83" y="38"/>
                    </a:lnTo>
                    <a:lnTo>
                      <a:pt x="73" y="41"/>
                    </a:lnTo>
                    <a:lnTo>
                      <a:pt x="61" y="44"/>
                    </a:lnTo>
                    <a:lnTo>
                      <a:pt x="51" y="46"/>
                    </a:lnTo>
                    <a:lnTo>
                      <a:pt x="39" y="49"/>
                    </a:lnTo>
                    <a:lnTo>
                      <a:pt x="29" y="52"/>
                    </a:lnTo>
                    <a:lnTo>
                      <a:pt x="20" y="54"/>
                    </a:lnTo>
                    <a:lnTo>
                      <a:pt x="0" y="45"/>
                    </a:lnTo>
                    <a:lnTo>
                      <a:pt x="17" y="38"/>
                    </a:lnTo>
                    <a:lnTo>
                      <a:pt x="37" y="30"/>
                    </a:lnTo>
                    <a:lnTo>
                      <a:pt x="56" y="23"/>
                    </a:lnTo>
                    <a:lnTo>
                      <a:pt x="76" y="17"/>
                    </a:lnTo>
                    <a:lnTo>
                      <a:pt x="98" y="12"/>
                    </a:lnTo>
                    <a:lnTo>
                      <a:pt x="120" y="7"/>
                    </a:lnTo>
                    <a:lnTo>
                      <a:pt x="145" y="4"/>
                    </a:lnTo>
                    <a:lnTo>
                      <a:pt x="169" y="1"/>
                    </a:lnTo>
                    <a:lnTo>
                      <a:pt x="194" y="0"/>
                    </a:lnTo>
                    <a:lnTo>
                      <a:pt x="221" y="0"/>
                    </a:lnTo>
                    <a:lnTo>
                      <a:pt x="221" y="0"/>
                    </a:lnTo>
                    <a:close/>
                  </a:path>
                </a:pathLst>
              </a:custGeom>
              <a:solidFill>
                <a:srgbClr val="D18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4755" name="Freeform 67"/>
              <p:cNvSpPr>
                <a:spLocks/>
              </p:cNvSpPr>
              <p:nvPr/>
            </p:nvSpPr>
            <p:spPr bwMode="auto">
              <a:xfrm>
                <a:off x="3464" y="3999"/>
                <a:ext cx="934" cy="217"/>
              </a:xfrm>
              <a:custGeom>
                <a:avLst/>
                <a:gdLst>
                  <a:gd name="T0" fmla="*/ 220 w 934"/>
                  <a:gd name="T1" fmla="*/ 161 h 217"/>
                  <a:gd name="T2" fmla="*/ 291 w 934"/>
                  <a:gd name="T3" fmla="*/ 169 h 217"/>
                  <a:gd name="T4" fmla="*/ 362 w 934"/>
                  <a:gd name="T5" fmla="*/ 177 h 217"/>
                  <a:gd name="T6" fmla="*/ 438 w 934"/>
                  <a:gd name="T7" fmla="*/ 185 h 217"/>
                  <a:gd name="T8" fmla="*/ 514 w 934"/>
                  <a:gd name="T9" fmla="*/ 191 h 217"/>
                  <a:gd name="T10" fmla="*/ 590 w 934"/>
                  <a:gd name="T11" fmla="*/ 195 h 217"/>
                  <a:gd name="T12" fmla="*/ 666 w 934"/>
                  <a:gd name="T13" fmla="*/ 196 h 217"/>
                  <a:gd name="T14" fmla="*/ 737 w 934"/>
                  <a:gd name="T15" fmla="*/ 191 h 217"/>
                  <a:gd name="T16" fmla="*/ 808 w 934"/>
                  <a:gd name="T17" fmla="*/ 182 h 217"/>
                  <a:gd name="T18" fmla="*/ 875 w 934"/>
                  <a:gd name="T19" fmla="*/ 167 h 217"/>
                  <a:gd name="T20" fmla="*/ 934 w 934"/>
                  <a:gd name="T21" fmla="*/ 144 h 217"/>
                  <a:gd name="T22" fmla="*/ 929 w 934"/>
                  <a:gd name="T23" fmla="*/ 160 h 217"/>
                  <a:gd name="T24" fmla="*/ 916 w 934"/>
                  <a:gd name="T25" fmla="*/ 174 h 217"/>
                  <a:gd name="T26" fmla="*/ 894 w 934"/>
                  <a:gd name="T27" fmla="*/ 183 h 217"/>
                  <a:gd name="T28" fmla="*/ 867 w 934"/>
                  <a:gd name="T29" fmla="*/ 190 h 217"/>
                  <a:gd name="T30" fmla="*/ 835 w 934"/>
                  <a:gd name="T31" fmla="*/ 196 h 217"/>
                  <a:gd name="T32" fmla="*/ 799 w 934"/>
                  <a:gd name="T33" fmla="*/ 200 h 217"/>
                  <a:gd name="T34" fmla="*/ 764 w 934"/>
                  <a:gd name="T35" fmla="*/ 204 h 217"/>
                  <a:gd name="T36" fmla="*/ 728 w 934"/>
                  <a:gd name="T37" fmla="*/ 207 h 217"/>
                  <a:gd name="T38" fmla="*/ 693 w 934"/>
                  <a:gd name="T39" fmla="*/ 211 h 217"/>
                  <a:gd name="T40" fmla="*/ 661 w 934"/>
                  <a:gd name="T41" fmla="*/ 215 h 217"/>
                  <a:gd name="T42" fmla="*/ 598 w 934"/>
                  <a:gd name="T43" fmla="*/ 216 h 217"/>
                  <a:gd name="T44" fmla="*/ 534 w 934"/>
                  <a:gd name="T45" fmla="*/ 217 h 217"/>
                  <a:gd name="T46" fmla="*/ 473 w 934"/>
                  <a:gd name="T47" fmla="*/ 216 h 217"/>
                  <a:gd name="T48" fmla="*/ 411 w 934"/>
                  <a:gd name="T49" fmla="*/ 214 h 217"/>
                  <a:gd name="T50" fmla="*/ 350 w 934"/>
                  <a:gd name="T51" fmla="*/ 209 h 217"/>
                  <a:gd name="T52" fmla="*/ 291 w 934"/>
                  <a:gd name="T53" fmla="*/ 203 h 217"/>
                  <a:gd name="T54" fmla="*/ 232 w 934"/>
                  <a:gd name="T55" fmla="*/ 193 h 217"/>
                  <a:gd name="T56" fmla="*/ 176 w 934"/>
                  <a:gd name="T57" fmla="*/ 180 h 217"/>
                  <a:gd name="T58" fmla="*/ 122 w 934"/>
                  <a:gd name="T59" fmla="*/ 163 h 217"/>
                  <a:gd name="T60" fmla="*/ 71 w 934"/>
                  <a:gd name="T61" fmla="*/ 141 h 217"/>
                  <a:gd name="T62" fmla="*/ 71 w 934"/>
                  <a:gd name="T63" fmla="*/ 126 h 217"/>
                  <a:gd name="T64" fmla="*/ 68 w 934"/>
                  <a:gd name="T65" fmla="*/ 111 h 217"/>
                  <a:gd name="T66" fmla="*/ 63 w 934"/>
                  <a:gd name="T67" fmla="*/ 96 h 217"/>
                  <a:gd name="T68" fmla="*/ 58 w 934"/>
                  <a:gd name="T69" fmla="*/ 83 h 217"/>
                  <a:gd name="T70" fmla="*/ 51 w 934"/>
                  <a:gd name="T71" fmla="*/ 69 h 217"/>
                  <a:gd name="T72" fmla="*/ 41 w 934"/>
                  <a:gd name="T73" fmla="*/ 55 h 217"/>
                  <a:gd name="T74" fmla="*/ 32 w 934"/>
                  <a:gd name="T75" fmla="*/ 41 h 217"/>
                  <a:gd name="T76" fmla="*/ 22 w 934"/>
                  <a:gd name="T77" fmla="*/ 28 h 217"/>
                  <a:gd name="T78" fmla="*/ 12 w 934"/>
                  <a:gd name="T79" fmla="*/ 14 h 217"/>
                  <a:gd name="T80" fmla="*/ 0 w 934"/>
                  <a:gd name="T81" fmla="*/ 0 h 217"/>
                  <a:gd name="T82" fmla="*/ 36 w 934"/>
                  <a:gd name="T83" fmla="*/ 12 h 217"/>
                  <a:gd name="T84" fmla="*/ 61 w 934"/>
                  <a:gd name="T85" fmla="*/ 27 h 217"/>
                  <a:gd name="T86" fmla="*/ 76 w 934"/>
                  <a:gd name="T87" fmla="*/ 44 h 217"/>
                  <a:gd name="T88" fmla="*/ 88 w 934"/>
                  <a:gd name="T89" fmla="*/ 63 h 217"/>
                  <a:gd name="T90" fmla="*/ 95 w 934"/>
                  <a:gd name="T91" fmla="*/ 83 h 217"/>
                  <a:gd name="T92" fmla="*/ 105 w 934"/>
                  <a:gd name="T93" fmla="*/ 102 h 217"/>
                  <a:gd name="T94" fmla="*/ 120 w 934"/>
                  <a:gd name="T95" fmla="*/ 121 h 217"/>
                  <a:gd name="T96" fmla="*/ 142 w 934"/>
                  <a:gd name="T97" fmla="*/ 139 h 217"/>
                  <a:gd name="T98" fmla="*/ 176 w 934"/>
                  <a:gd name="T99" fmla="*/ 152 h 217"/>
                  <a:gd name="T100" fmla="*/ 220 w 934"/>
                  <a:gd name="T101" fmla="*/ 161 h 217"/>
                  <a:gd name="T102" fmla="*/ 220 w 934"/>
                  <a:gd name="T103" fmla="*/ 161 h 2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934" h="217">
                    <a:moveTo>
                      <a:pt x="220" y="161"/>
                    </a:moveTo>
                    <a:lnTo>
                      <a:pt x="291" y="169"/>
                    </a:lnTo>
                    <a:lnTo>
                      <a:pt x="362" y="177"/>
                    </a:lnTo>
                    <a:lnTo>
                      <a:pt x="438" y="185"/>
                    </a:lnTo>
                    <a:lnTo>
                      <a:pt x="514" y="191"/>
                    </a:lnTo>
                    <a:lnTo>
                      <a:pt x="590" y="195"/>
                    </a:lnTo>
                    <a:lnTo>
                      <a:pt x="666" y="196"/>
                    </a:lnTo>
                    <a:lnTo>
                      <a:pt x="737" y="191"/>
                    </a:lnTo>
                    <a:lnTo>
                      <a:pt x="808" y="182"/>
                    </a:lnTo>
                    <a:lnTo>
                      <a:pt x="875" y="167"/>
                    </a:lnTo>
                    <a:lnTo>
                      <a:pt x="934" y="144"/>
                    </a:lnTo>
                    <a:lnTo>
                      <a:pt x="929" y="160"/>
                    </a:lnTo>
                    <a:lnTo>
                      <a:pt x="916" y="174"/>
                    </a:lnTo>
                    <a:lnTo>
                      <a:pt x="894" y="183"/>
                    </a:lnTo>
                    <a:lnTo>
                      <a:pt x="867" y="190"/>
                    </a:lnTo>
                    <a:lnTo>
                      <a:pt x="835" y="196"/>
                    </a:lnTo>
                    <a:lnTo>
                      <a:pt x="799" y="200"/>
                    </a:lnTo>
                    <a:lnTo>
                      <a:pt x="764" y="204"/>
                    </a:lnTo>
                    <a:lnTo>
                      <a:pt x="728" y="207"/>
                    </a:lnTo>
                    <a:lnTo>
                      <a:pt x="693" y="211"/>
                    </a:lnTo>
                    <a:lnTo>
                      <a:pt x="661" y="215"/>
                    </a:lnTo>
                    <a:lnTo>
                      <a:pt x="598" y="216"/>
                    </a:lnTo>
                    <a:lnTo>
                      <a:pt x="534" y="217"/>
                    </a:lnTo>
                    <a:lnTo>
                      <a:pt x="473" y="216"/>
                    </a:lnTo>
                    <a:lnTo>
                      <a:pt x="411" y="214"/>
                    </a:lnTo>
                    <a:lnTo>
                      <a:pt x="350" y="209"/>
                    </a:lnTo>
                    <a:lnTo>
                      <a:pt x="291" y="203"/>
                    </a:lnTo>
                    <a:lnTo>
                      <a:pt x="232" y="193"/>
                    </a:lnTo>
                    <a:lnTo>
                      <a:pt x="176" y="180"/>
                    </a:lnTo>
                    <a:lnTo>
                      <a:pt x="122" y="163"/>
                    </a:lnTo>
                    <a:lnTo>
                      <a:pt x="71" y="141"/>
                    </a:lnTo>
                    <a:lnTo>
                      <a:pt x="71" y="126"/>
                    </a:lnTo>
                    <a:lnTo>
                      <a:pt x="68" y="111"/>
                    </a:lnTo>
                    <a:lnTo>
                      <a:pt x="63" y="96"/>
                    </a:lnTo>
                    <a:lnTo>
                      <a:pt x="58" y="83"/>
                    </a:lnTo>
                    <a:lnTo>
                      <a:pt x="51" y="69"/>
                    </a:lnTo>
                    <a:lnTo>
                      <a:pt x="41" y="55"/>
                    </a:lnTo>
                    <a:lnTo>
                      <a:pt x="32" y="41"/>
                    </a:lnTo>
                    <a:lnTo>
                      <a:pt x="22" y="28"/>
                    </a:lnTo>
                    <a:lnTo>
                      <a:pt x="12" y="14"/>
                    </a:lnTo>
                    <a:lnTo>
                      <a:pt x="0" y="0"/>
                    </a:lnTo>
                    <a:lnTo>
                      <a:pt x="36" y="12"/>
                    </a:lnTo>
                    <a:lnTo>
                      <a:pt x="61" y="27"/>
                    </a:lnTo>
                    <a:lnTo>
                      <a:pt x="76" y="44"/>
                    </a:lnTo>
                    <a:lnTo>
                      <a:pt x="88" y="63"/>
                    </a:lnTo>
                    <a:lnTo>
                      <a:pt x="95" y="83"/>
                    </a:lnTo>
                    <a:lnTo>
                      <a:pt x="105" y="102"/>
                    </a:lnTo>
                    <a:lnTo>
                      <a:pt x="120" y="121"/>
                    </a:lnTo>
                    <a:lnTo>
                      <a:pt x="142" y="139"/>
                    </a:lnTo>
                    <a:lnTo>
                      <a:pt x="176" y="152"/>
                    </a:lnTo>
                    <a:lnTo>
                      <a:pt x="220" y="161"/>
                    </a:lnTo>
                    <a:lnTo>
                      <a:pt x="220" y="161"/>
                    </a:lnTo>
                    <a:close/>
                  </a:path>
                </a:pathLst>
              </a:custGeom>
              <a:solidFill>
                <a:srgbClr val="D18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4756" name="Freeform 68"/>
              <p:cNvSpPr>
                <a:spLocks/>
              </p:cNvSpPr>
              <p:nvPr/>
            </p:nvSpPr>
            <p:spPr bwMode="auto">
              <a:xfrm>
                <a:off x="2140" y="3743"/>
                <a:ext cx="101" cy="121"/>
              </a:xfrm>
              <a:custGeom>
                <a:avLst/>
                <a:gdLst>
                  <a:gd name="T0" fmla="*/ 81 w 101"/>
                  <a:gd name="T1" fmla="*/ 103 h 121"/>
                  <a:gd name="T2" fmla="*/ 44 w 101"/>
                  <a:gd name="T3" fmla="*/ 121 h 121"/>
                  <a:gd name="T4" fmla="*/ 39 w 101"/>
                  <a:gd name="T5" fmla="*/ 110 h 121"/>
                  <a:gd name="T6" fmla="*/ 34 w 101"/>
                  <a:gd name="T7" fmla="*/ 100 h 121"/>
                  <a:gd name="T8" fmla="*/ 29 w 101"/>
                  <a:gd name="T9" fmla="*/ 88 h 121"/>
                  <a:gd name="T10" fmla="*/ 25 w 101"/>
                  <a:gd name="T11" fmla="*/ 77 h 121"/>
                  <a:gd name="T12" fmla="*/ 20 w 101"/>
                  <a:gd name="T13" fmla="*/ 67 h 121"/>
                  <a:gd name="T14" fmla="*/ 15 w 101"/>
                  <a:gd name="T15" fmla="*/ 55 h 121"/>
                  <a:gd name="T16" fmla="*/ 10 w 101"/>
                  <a:gd name="T17" fmla="*/ 44 h 121"/>
                  <a:gd name="T18" fmla="*/ 5 w 101"/>
                  <a:gd name="T19" fmla="*/ 32 h 121"/>
                  <a:gd name="T20" fmla="*/ 3 w 101"/>
                  <a:gd name="T21" fmla="*/ 20 h 121"/>
                  <a:gd name="T22" fmla="*/ 0 w 101"/>
                  <a:gd name="T23" fmla="*/ 6 h 121"/>
                  <a:gd name="T24" fmla="*/ 47 w 101"/>
                  <a:gd name="T25" fmla="*/ 0 h 121"/>
                  <a:gd name="T26" fmla="*/ 76 w 101"/>
                  <a:gd name="T27" fmla="*/ 0 h 121"/>
                  <a:gd name="T28" fmla="*/ 93 w 101"/>
                  <a:gd name="T29" fmla="*/ 6 h 121"/>
                  <a:gd name="T30" fmla="*/ 101 w 101"/>
                  <a:gd name="T31" fmla="*/ 16 h 121"/>
                  <a:gd name="T32" fmla="*/ 101 w 101"/>
                  <a:gd name="T33" fmla="*/ 30 h 121"/>
                  <a:gd name="T34" fmla="*/ 93 w 101"/>
                  <a:gd name="T35" fmla="*/ 46 h 121"/>
                  <a:gd name="T36" fmla="*/ 86 w 101"/>
                  <a:gd name="T37" fmla="*/ 62 h 121"/>
                  <a:gd name="T38" fmla="*/ 81 w 101"/>
                  <a:gd name="T39" fmla="*/ 78 h 121"/>
                  <a:gd name="T40" fmla="*/ 79 w 101"/>
                  <a:gd name="T41" fmla="*/ 93 h 121"/>
                  <a:gd name="T42" fmla="*/ 81 w 101"/>
                  <a:gd name="T43" fmla="*/ 104 h 121"/>
                  <a:gd name="T44" fmla="*/ 81 w 101"/>
                  <a:gd name="T45" fmla="*/ 104 h 121"/>
                  <a:gd name="T46" fmla="*/ 81 w 101"/>
                  <a:gd name="T47" fmla="*/ 103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01" h="121">
                    <a:moveTo>
                      <a:pt x="81" y="103"/>
                    </a:moveTo>
                    <a:lnTo>
                      <a:pt x="44" y="121"/>
                    </a:lnTo>
                    <a:lnTo>
                      <a:pt x="39" y="110"/>
                    </a:lnTo>
                    <a:lnTo>
                      <a:pt x="34" y="100"/>
                    </a:lnTo>
                    <a:lnTo>
                      <a:pt x="29" y="88"/>
                    </a:lnTo>
                    <a:lnTo>
                      <a:pt x="25" y="77"/>
                    </a:lnTo>
                    <a:lnTo>
                      <a:pt x="20" y="67"/>
                    </a:lnTo>
                    <a:lnTo>
                      <a:pt x="15" y="55"/>
                    </a:lnTo>
                    <a:lnTo>
                      <a:pt x="10" y="44"/>
                    </a:lnTo>
                    <a:lnTo>
                      <a:pt x="5" y="32"/>
                    </a:lnTo>
                    <a:lnTo>
                      <a:pt x="3" y="20"/>
                    </a:lnTo>
                    <a:lnTo>
                      <a:pt x="0" y="6"/>
                    </a:lnTo>
                    <a:lnTo>
                      <a:pt x="47" y="0"/>
                    </a:lnTo>
                    <a:lnTo>
                      <a:pt x="76" y="0"/>
                    </a:lnTo>
                    <a:lnTo>
                      <a:pt x="93" y="6"/>
                    </a:lnTo>
                    <a:lnTo>
                      <a:pt x="101" y="16"/>
                    </a:lnTo>
                    <a:lnTo>
                      <a:pt x="101" y="30"/>
                    </a:lnTo>
                    <a:lnTo>
                      <a:pt x="93" y="46"/>
                    </a:lnTo>
                    <a:lnTo>
                      <a:pt x="86" y="62"/>
                    </a:lnTo>
                    <a:lnTo>
                      <a:pt x="81" y="78"/>
                    </a:lnTo>
                    <a:lnTo>
                      <a:pt x="79" y="93"/>
                    </a:lnTo>
                    <a:lnTo>
                      <a:pt x="81" y="104"/>
                    </a:lnTo>
                    <a:lnTo>
                      <a:pt x="81" y="104"/>
                    </a:lnTo>
                    <a:lnTo>
                      <a:pt x="81" y="103"/>
                    </a:lnTo>
                    <a:close/>
                  </a:path>
                </a:pathLst>
              </a:custGeom>
              <a:solidFill>
                <a:srgbClr val="FF00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4757" name="Freeform 69"/>
              <p:cNvSpPr>
                <a:spLocks/>
              </p:cNvSpPr>
              <p:nvPr/>
            </p:nvSpPr>
            <p:spPr bwMode="auto">
              <a:xfrm>
                <a:off x="2258" y="3747"/>
                <a:ext cx="122" cy="132"/>
              </a:xfrm>
              <a:custGeom>
                <a:avLst/>
                <a:gdLst>
                  <a:gd name="T0" fmla="*/ 122 w 122"/>
                  <a:gd name="T1" fmla="*/ 2 h 132"/>
                  <a:gd name="T2" fmla="*/ 103 w 122"/>
                  <a:gd name="T3" fmla="*/ 132 h 132"/>
                  <a:gd name="T4" fmla="*/ 56 w 122"/>
                  <a:gd name="T5" fmla="*/ 131 h 132"/>
                  <a:gd name="T6" fmla="*/ 24 w 122"/>
                  <a:gd name="T7" fmla="*/ 125 h 132"/>
                  <a:gd name="T8" fmla="*/ 7 w 122"/>
                  <a:gd name="T9" fmla="*/ 115 h 132"/>
                  <a:gd name="T10" fmla="*/ 0 w 122"/>
                  <a:gd name="T11" fmla="*/ 103 h 132"/>
                  <a:gd name="T12" fmla="*/ 2 w 122"/>
                  <a:gd name="T13" fmla="*/ 87 h 132"/>
                  <a:gd name="T14" fmla="*/ 10 w 122"/>
                  <a:gd name="T15" fmla="*/ 71 h 132"/>
                  <a:gd name="T16" fmla="*/ 17 w 122"/>
                  <a:gd name="T17" fmla="*/ 52 h 132"/>
                  <a:gd name="T18" fmla="*/ 24 w 122"/>
                  <a:gd name="T19" fmla="*/ 35 h 132"/>
                  <a:gd name="T20" fmla="*/ 27 w 122"/>
                  <a:gd name="T21" fmla="*/ 18 h 132"/>
                  <a:gd name="T22" fmla="*/ 22 w 122"/>
                  <a:gd name="T23" fmla="*/ 2 h 132"/>
                  <a:gd name="T24" fmla="*/ 34 w 122"/>
                  <a:gd name="T25" fmla="*/ 3 h 132"/>
                  <a:gd name="T26" fmla="*/ 46 w 122"/>
                  <a:gd name="T27" fmla="*/ 3 h 132"/>
                  <a:gd name="T28" fmla="*/ 56 w 122"/>
                  <a:gd name="T29" fmla="*/ 2 h 132"/>
                  <a:gd name="T30" fmla="*/ 63 w 122"/>
                  <a:gd name="T31" fmla="*/ 2 h 132"/>
                  <a:gd name="T32" fmla="*/ 73 w 122"/>
                  <a:gd name="T33" fmla="*/ 1 h 132"/>
                  <a:gd name="T34" fmla="*/ 83 w 122"/>
                  <a:gd name="T35" fmla="*/ 0 h 132"/>
                  <a:gd name="T36" fmla="*/ 93 w 122"/>
                  <a:gd name="T37" fmla="*/ 0 h 132"/>
                  <a:gd name="T38" fmla="*/ 103 w 122"/>
                  <a:gd name="T39" fmla="*/ 0 h 132"/>
                  <a:gd name="T40" fmla="*/ 112 w 122"/>
                  <a:gd name="T41" fmla="*/ 1 h 132"/>
                  <a:gd name="T42" fmla="*/ 122 w 122"/>
                  <a:gd name="T43" fmla="*/ 2 h 132"/>
                  <a:gd name="T44" fmla="*/ 122 w 122"/>
                  <a:gd name="T45" fmla="*/ 2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22" h="132">
                    <a:moveTo>
                      <a:pt x="122" y="2"/>
                    </a:moveTo>
                    <a:lnTo>
                      <a:pt x="103" y="132"/>
                    </a:lnTo>
                    <a:lnTo>
                      <a:pt x="56" y="131"/>
                    </a:lnTo>
                    <a:lnTo>
                      <a:pt x="24" y="125"/>
                    </a:lnTo>
                    <a:lnTo>
                      <a:pt x="7" y="115"/>
                    </a:lnTo>
                    <a:lnTo>
                      <a:pt x="0" y="103"/>
                    </a:lnTo>
                    <a:lnTo>
                      <a:pt x="2" y="87"/>
                    </a:lnTo>
                    <a:lnTo>
                      <a:pt x="10" y="71"/>
                    </a:lnTo>
                    <a:lnTo>
                      <a:pt x="17" y="52"/>
                    </a:lnTo>
                    <a:lnTo>
                      <a:pt x="24" y="35"/>
                    </a:lnTo>
                    <a:lnTo>
                      <a:pt x="27" y="18"/>
                    </a:lnTo>
                    <a:lnTo>
                      <a:pt x="22" y="2"/>
                    </a:lnTo>
                    <a:lnTo>
                      <a:pt x="34" y="3"/>
                    </a:lnTo>
                    <a:lnTo>
                      <a:pt x="46" y="3"/>
                    </a:lnTo>
                    <a:lnTo>
                      <a:pt x="56" y="2"/>
                    </a:lnTo>
                    <a:lnTo>
                      <a:pt x="63" y="2"/>
                    </a:lnTo>
                    <a:lnTo>
                      <a:pt x="73" y="1"/>
                    </a:lnTo>
                    <a:lnTo>
                      <a:pt x="83" y="0"/>
                    </a:lnTo>
                    <a:lnTo>
                      <a:pt x="93" y="0"/>
                    </a:lnTo>
                    <a:lnTo>
                      <a:pt x="103" y="0"/>
                    </a:lnTo>
                    <a:lnTo>
                      <a:pt x="112" y="1"/>
                    </a:lnTo>
                    <a:lnTo>
                      <a:pt x="122" y="2"/>
                    </a:lnTo>
                    <a:lnTo>
                      <a:pt x="122" y="2"/>
                    </a:lnTo>
                    <a:close/>
                  </a:path>
                </a:pathLst>
              </a:custGeom>
              <a:solidFill>
                <a:srgbClr val="B3D9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4758" name="Freeform 70"/>
              <p:cNvSpPr>
                <a:spLocks/>
              </p:cNvSpPr>
              <p:nvPr/>
            </p:nvSpPr>
            <p:spPr bwMode="auto">
              <a:xfrm>
                <a:off x="2405" y="3749"/>
                <a:ext cx="88" cy="185"/>
              </a:xfrm>
              <a:custGeom>
                <a:avLst/>
                <a:gdLst>
                  <a:gd name="T0" fmla="*/ 88 w 88"/>
                  <a:gd name="T1" fmla="*/ 0 h 185"/>
                  <a:gd name="T2" fmla="*/ 88 w 88"/>
                  <a:gd name="T3" fmla="*/ 19 h 185"/>
                  <a:gd name="T4" fmla="*/ 88 w 88"/>
                  <a:gd name="T5" fmla="*/ 38 h 185"/>
                  <a:gd name="T6" fmla="*/ 86 w 88"/>
                  <a:gd name="T7" fmla="*/ 56 h 185"/>
                  <a:gd name="T8" fmla="*/ 86 w 88"/>
                  <a:gd name="T9" fmla="*/ 75 h 185"/>
                  <a:gd name="T10" fmla="*/ 86 w 88"/>
                  <a:gd name="T11" fmla="*/ 94 h 185"/>
                  <a:gd name="T12" fmla="*/ 83 w 88"/>
                  <a:gd name="T13" fmla="*/ 112 h 185"/>
                  <a:gd name="T14" fmla="*/ 81 w 88"/>
                  <a:gd name="T15" fmla="*/ 130 h 185"/>
                  <a:gd name="T16" fmla="*/ 76 w 88"/>
                  <a:gd name="T17" fmla="*/ 150 h 185"/>
                  <a:gd name="T18" fmla="*/ 71 w 88"/>
                  <a:gd name="T19" fmla="*/ 168 h 185"/>
                  <a:gd name="T20" fmla="*/ 64 w 88"/>
                  <a:gd name="T21" fmla="*/ 185 h 185"/>
                  <a:gd name="T22" fmla="*/ 34 w 88"/>
                  <a:gd name="T23" fmla="*/ 173 h 185"/>
                  <a:gd name="T24" fmla="*/ 14 w 88"/>
                  <a:gd name="T25" fmla="*/ 157 h 185"/>
                  <a:gd name="T26" fmla="*/ 2 w 88"/>
                  <a:gd name="T27" fmla="*/ 139 h 185"/>
                  <a:gd name="T28" fmla="*/ 0 w 88"/>
                  <a:gd name="T29" fmla="*/ 120 h 185"/>
                  <a:gd name="T30" fmla="*/ 2 w 88"/>
                  <a:gd name="T31" fmla="*/ 99 h 185"/>
                  <a:gd name="T32" fmla="*/ 7 w 88"/>
                  <a:gd name="T33" fmla="*/ 79 h 185"/>
                  <a:gd name="T34" fmla="*/ 12 w 88"/>
                  <a:gd name="T35" fmla="*/ 58 h 185"/>
                  <a:gd name="T36" fmla="*/ 17 w 88"/>
                  <a:gd name="T37" fmla="*/ 38 h 185"/>
                  <a:gd name="T38" fmla="*/ 22 w 88"/>
                  <a:gd name="T39" fmla="*/ 18 h 185"/>
                  <a:gd name="T40" fmla="*/ 19 w 88"/>
                  <a:gd name="T41" fmla="*/ 0 h 185"/>
                  <a:gd name="T42" fmla="*/ 88 w 88"/>
                  <a:gd name="T43" fmla="*/ 0 h 185"/>
                  <a:gd name="T44" fmla="*/ 88 w 88"/>
                  <a:gd name="T45" fmla="*/ 0 h 1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88" h="185">
                    <a:moveTo>
                      <a:pt x="88" y="0"/>
                    </a:moveTo>
                    <a:lnTo>
                      <a:pt x="88" y="19"/>
                    </a:lnTo>
                    <a:lnTo>
                      <a:pt x="88" y="38"/>
                    </a:lnTo>
                    <a:lnTo>
                      <a:pt x="86" y="56"/>
                    </a:lnTo>
                    <a:lnTo>
                      <a:pt x="86" y="75"/>
                    </a:lnTo>
                    <a:lnTo>
                      <a:pt x="86" y="94"/>
                    </a:lnTo>
                    <a:lnTo>
                      <a:pt x="83" y="112"/>
                    </a:lnTo>
                    <a:lnTo>
                      <a:pt x="81" y="130"/>
                    </a:lnTo>
                    <a:lnTo>
                      <a:pt x="76" y="150"/>
                    </a:lnTo>
                    <a:lnTo>
                      <a:pt x="71" y="168"/>
                    </a:lnTo>
                    <a:lnTo>
                      <a:pt x="64" y="185"/>
                    </a:lnTo>
                    <a:lnTo>
                      <a:pt x="34" y="173"/>
                    </a:lnTo>
                    <a:lnTo>
                      <a:pt x="14" y="157"/>
                    </a:lnTo>
                    <a:lnTo>
                      <a:pt x="2" y="139"/>
                    </a:lnTo>
                    <a:lnTo>
                      <a:pt x="0" y="120"/>
                    </a:lnTo>
                    <a:lnTo>
                      <a:pt x="2" y="99"/>
                    </a:lnTo>
                    <a:lnTo>
                      <a:pt x="7" y="79"/>
                    </a:lnTo>
                    <a:lnTo>
                      <a:pt x="12" y="58"/>
                    </a:lnTo>
                    <a:lnTo>
                      <a:pt x="17" y="38"/>
                    </a:lnTo>
                    <a:lnTo>
                      <a:pt x="22" y="18"/>
                    </a:lnTo>
                    <a:lnTo>
                      <a:pt x="19" y="0"/>
                    </a:lnTo>
                    <a:lnTo>
                      <a:pt x="88" y="0"/>
                    </a:lnTo>
                    <a:lnTo>
                      <a:pt x="88" y="0"/>
                    </a:lnTo>
                    <a:close/>
                  </a:path>
                </a:pathLst>
              </a:custGeom>
              <a:solidFill>
                <a:srgbClr val="FF00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4759" name="Freeform 71"/>
              <p:cNvSpPr>
                <a:spLocks/>
              </p:cNvSpPr>
              <p:nvPr/>
            </p:nvSpPr>
            <p:spPr bwMode="auto">
              <a:xfrm>
                <a:off x="2184" y="3977"/>
                <a:ext cx="275" cy="147"/>
              </a:xfrm>
              <a:custGeom>
                <a:avLst/>
                <a:gdLst>
                  <a:gd name="T0" fmla="*/ 265 w 275"/>
                  <a:gd name="T1" fmla="*/ 86 h 147"/>
                  <a:gd name="T2" fmla="*/ 262 w 275"/>
                  <a:gd name="T3" fmla="*/ 94 h 147"/>
                  <a:gd name="T4" fmla="*/ 262 w 275"/>
                  <a:gd name="T5" fmla="*/ 100 h 147"/>
                  <a:gd name="T6" fmla="*/ 265 w 275"/>
                  <a:gd name="T7" fmla="*/ 106 h 147"/>
                  <a:gd name="T8" fmla="*/ 270 w 275"/>
                  <a:gd name="T9" fmla="*/ 113 h 147"/>
                  <a:gd name="T10" fmla="*/ 272 w 275"/>
                  <a:gd name="T11" fmla="*/ 120 h 147"/>
                  <a:gd name="T12" fmla="*/ 275 w 275"/>
                  <a:gd name="T13" fmla="*/ 126 h 147"/>
                  <a:gd name="T14" fmla="*/ 275 w 275"/>
                  <a:gd name="T15" fmla="*/ 131 h 147"/>
                  <a:gd name="T16" fmla="*/ 272 w 275"/>
                  <a:gd name="T17" fmla="*/ 137 h 147"/>
                  <a:gd name="T18" fmla="*/ 267 w 275"/>
                  <a:gd name="T19" fmla="*/ 143 h 147"/>
                  <a:gd name="T20" fmla="*/ 258 w 275"/>
                  <a:gd name="T21" fmla="*/ 147 h 147"/>
                  <a:gd name="T22" fmla="*/ 240 w 275"/>
                  <a:gd name="T23" fmla="*/ 129 h 147"/>
                  <a:gd name="T24" fmla="*/ 216 w 275"/>
                  <a:gd name="T25" fmla="*/ 114 h 147"/>
                  <a:gd name="T26" fmla="*/ 184 w 275"/>
                  <a:gd name="T27" fmla="*/ 100 h 147"/>
                  <a:gd name="T28" fmla="*/ 150 w 275"/>
                  <a:gd name="T29" fmla="*/ 89 h 147"/>
                  <a:gd name="T30" fmla="*/ 113 w 275"/>
                  <a:gd name="T31" fmla="*/ 78 h 147"/>
                  <a:gd name="T32" fmla="*/ 79 w 275"/>
                  <a:gd name="T33" fmla="*/ 66 h 147"/>
                  <a:gd name="T34" fmla="*/ 47 w 275"/>
                  <a:gd name="T35" fmla="*/ 54 h 147"/>
                  <a:gd name="T36" fmla="*/ 22 w 275"/>
                  <a:gd name="T37" fmla="*/ 39 h 147"/>
                  <a:gd name="T38" fmla="*/ 8 w 275"/>
                  <a:gd name="T39" fmla="*/ 22 h 147"/>
                  <a:gd name="T40" fmla="*/ 0 w 275"/>
                  <a:gd name="T41" fmla="*/ 0 h 147"/>
                  <a:gd name="T42" fmla="*/ 35 w 275"/>
                  <a:gd name="T43" fmla="*/ 2 h 147"/>
                  <a:gd name="T44" fmla="*/ 69 w 275"/>
                  <a:gd name="T45" fmla="*/ 6 h 147"/>
                  <a:gd name="T46" fmla="*/ 101 w 275"/>
                  <a:gd name="T47" fmla="*/ 11 h 147"/>
                  <a:gd name="T48" fmla="*/ 130 w 275"/>
                  <a:gd name="T49" fmla="*/ 18 h 147"/>
                  <a:gd name="T50" fmla="*/ 160 w 275"/>
                  <a:gd name="T51" fmla="*/ 27 h 147"/>
                  <a:gd name="T52" fmla="*/ 184 w 275"/>
                  <a:gd name="T53" fmla="*/ 36 h 147"/>
                  <a:gd name="T54" fmla="*/ 209 w 275"/>
                  <a:gd name="T55" fmla="*/ 48 h 147"/>
                  <a:gd name="T56" fmla="*/ 231 w 275"/>
                  <a:gd name="T57" fmla="*/ 59 h 147"/>
                  <a:gd name="T58" fmla="*/ 250 w 275"/>
                  <a:gd name="T59" fmla="*/ 73 h 147"/>
                  <a:gd name="T60" fmla="*/ 265 w 275"/>
                  <a:gd name="T61" fmla="*/ 86 h 147"/>
                  <a:gd name="T62" fmla="*/ 265 w 275"/>
                  <a:gd name="T63" fmla="*/ 86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75" h="147">
                    <a:moveTo>
                      <a:pt x="265" y="86"/>
                    </a:moveTo>
                    <a:lnTo>
                      <a:pt x="262" y="94"/>
                    </a:lnTo>
                    <a:lnTo>
                      <a:pt x="262" y="100"/>
                    </a:lnTo>
                    <a:lnTo>
                      <a:pt x="265" y="106"/>
                    </a:lnTo>
                    <a:lnTo>
                      <a:pt x="270" y="113"/>
                    </a:lnTo>
                    <a:lnTo>
                      <a:pt x="272" y="120"/>
                    </a:lnTo>
                    <a:lnTo>
                      <a:pt x="275" y="126"/>
                    </a:lnTo>
                    <a:lnTo>
                      <a:pt x="275" y="131"/>
                    </a:lnTo>
                    <a:lnTo>
                      <a:pt x="272" y="137"/>
                    </a:lnTo>
                    <a:lnTo>
                      <a:pt x="267" y="143"/>
                    </a:lnTo>
                    <a:lnTo>
                      <a:pt x="258" y="147"/>
                    </a:lnTo>
                    <a:lnTo>
                      <a:pt x="240" y="129"/>
                    </a:lnTo>
                    <a:lnTo>
                      <a:pt x="216" y="114"/>
                    </a:lnTo>
                    <a:lnTo>
                      <a:pt x="184" y="100"/>
                    </a:lnTo>
                    <a:lnTo>
                      <a:pt x="150" y="89"/>
                    </a:lnTo>
                    <a:lnTo>
                      <a:pt x="113" y="78"/>
                    </a:lnTo>
                    <a:lnTo>
                      <a:pt x="79" y="66"/>
                    </a:lnTo>
                    <a:lnTo>
                      <a:pt x="47" y="54"/>
                    </a:lnTo>
                    <a:lnTo>
                      <a:pt x="22" y="39"/>
                    </a:lnTo>
                    <a:lnTo>
                      <a:pt x="8" y="22"/>
                    </a:lnTo>
                    <a:lnTo>
                      <a:pt x="0" y="0"/>
                    </a:lnTo>
                    <a:lnTo>
                      <a:pt x="35" y="2"/>
                    </a:lnTo>
                    <a:lnTo>
                      <a:pt x="69" y="6"/>
                    </a:lnTo>
                    <a:lnTo>
                      <a:pt x="101" y="11"/>
                    </a:lnTo>
                    <a:lnTo>
                      <a:pt x="130" y="18"/>
                    </a:lnTo>
                    <a:lnTo>
                      <a:pt x="160" y="27"/>
                    </a:lnTo>
                    <a:lnTo>
                      <a:pt x="184" y="36"/>
                    </a:lnTo>
                    <a:lnTo>
                      <a:pt x="209" y="48"/>
                    </a:lnTo>
                    <a:lnTo>
                      <a:pt x="231" y="59"/>
                    </a:lnTo>
                    <a:lnTo>
                      <a:pt x="250" y="73"/>
                    </a:lnTo>
                    <a:lnTo>
                      <a:pt x="265" y="86"/>
                    </a:lnTo>
                    <a:lnTo>
                      <a:pt x="265" y="86"/>
                    </a:lnTo>
                    <a:close/>
                  </a:path>
                </a:pathLst>
              </a:custGeom>
              <a:solidFill>
                <a:srgbClr val="00FF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4760" name="Freeform 72"/>
              <p:cNvSpPr>
                <a:spLocks/>
              </p:cNvSpPr>
              <p:nvPr/>
            </p:nvSpPr>
            <p:spPr bwMode="auto">
              <a:xfrm>
                <a:off x="1611" y="3893"/>
                <a:ext cx="272" cy="151"/>
              </a:xfrm>
              <a:custGeom>
                <a:avLst/>
                <a:gdLst>
                  <a:gd name="T0" fmla="*/ 272 w 272"/>
                  <a:gd name="T1" fmla="*/ 151 h 151"/>
                  <a:gd name="T2" fmla="*/ 0 w 272"/>
                  <a:gd name="T3" fmla="*/ 0 h 151"/>
                  <a:gd name="T4" fmla="*/ 272 w 272"/>
                  <a:gd name="T5" fmla="*/ 144 h 151"/>
                  <a:gd name="T6" fmla="*/ 272 w 272"/>
                  <a:gd name="T7" fmla="*/ 151 h 151"/>
                  <a:gd name="T8" fmla="*/ 272 w 272"/>
                  <a:gd name="T9" fmla="*/ 151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2" h="151">
                    <a:moveTo>
                      <a:pt x="272" y="151"/>
                    </a:moveTo>
                    <a:lnTo>
                      <a:pt x="0" y="0"/>
                    </a:lnTo>
                    <a:lnTo>
                      <a:pt x="272" y="144"/>
                    </a:lnTo>
                    <a:lnTo>
                      <a:pt x="272" y="151"/>
                    </a:lnTo>
                    <a:lnTo>
                      <a:pt x="272" y="151"/>
                    </a:lnTo>
                    <a:close/>
                  </a:path>
                </a:pathLst>
              </a:custGeom>
              <a:solidFill>
                <a:srgbClr val="0019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4761" name="Freeform 73"/>
              <p:cNvSpPr>
                <a:spLocks/>
              </p:cNvSpPr>
              <p:nvPr/>
            </p:nvSpPr>
            <p:spPr bwMode="auto">
              <a:xfrm>
                <a:off x="1824" y="4015"/>
                <a:ext cx="309" cy="109"/>
              </a:xfrm>
              <a:custGeom>
                <a:avLst/>
                <a:gdLst>
                  <a:gd name="T0" fmla="*/ 309 w 309"/>
                  <a:gd name="T1" fmla="*/ 25 h 109"/>
                  <a:gd name="T2" fmla="*/ 306 w 309"/>
                  <a:gd name="T3" fmla="*/ 37 h 109"/>
                  <a:gd name="T4" fmla="*/ 296 w 309"/>
                  <a:gd name="T5" fmla="*/ 46 h 109"/>
                  <a:gd name="T6" fmla="*/ 284 w 309"/>
                  <a:gd name="T7" fmla="*/ 54 h 109"/>
                  <a:gd name="T8" fmla="*/ 267 w 309"/>
                  <a:gd name="T9" fmla="*/ 62 h 109"/>
                  <a:gd name="T10" fmla="*/ 250 w 309"/>
                  <a:gd name="T11" fmla="*/ 68 h 109"/>
                  <a:gd name="T12" fmla="*/ 230 w 309"/>
                  <a:gd name="T13" fmla="*/ 75 h 109"/>
                  <a:gd name="T14" fmla="*/ 208 w 309"/>
                  <a:gd name="T15" fmla="*/ 80 h 109"/>
                  <a:gd name="T16" fmla="*/ 186 w 309"/>
                  <a:gd name="T17" fmla="*/ 85 h 109"/>
                  <a:gd name="T18" fmla="*/ 167 w 309"/>
                  <a:gd name="T19" fmla="*/ 91 h 109"/>
                  <a:gd name="T20" fmla="*/ 147 w 309"/>
                  <a:gd name="T21" fmla="*/ 96 h 109"/>
                  <a:gd name="T22" fmla="*/ 135 w 309"/>
                  <a:gd name="T23" fmla="*/ 99 h 109"/>
                  <a:gd name="T24" fmla="*/ 122 w 309"/>
                  <a:gd name="T25" fmla="*/ 102 h 109"/>
                  <a:gd name="T26" fmla="*/ 110 w 309"/>
                  <a:gd name="T27" fmla="*/ 103 h 109"/>
                  <a:gd name="T28" fmla="*/ 95 w 309"/>
                  <a:gd name="T29" fmla="*/ 105 h 109"/>
                  <a:gd name="T30" fmla="*/ 83 w 309"/>
                  <a:gd name="T31" fmla="*/ 107 h 109"/>
                  <a:gd name="T32" fmla="*/ 69 w 309"/>
                  <a:gd name="T33" fmla="*/ 108 h 109"/>
                  <a:gd name="T34" fmla="*/ 54 w 309"/>
                  <a:gd name="T35" fmla="*/ 108 h 109"/>
                  <a:gd name="T36" fmla="*/ 39 w 309"/>
                  <a:gd name="T37" fmla="*/ 109 h 109"/>
                  <a:gd name="T38" fmla="*/ 24 w 309"/>
                  <a:gd name="T39" fmla="*/ 109 h 109"/>
                  <a:gd name="T40" fmla="*/ 7 w 309"/>
                  <a:gd name="T41" fmla="*/ 108 h 109"/>
                  <a:gd name="T42" fmla="*/ 0 w 309"/>
                  <a:gd name="T43" fmla="*/ 93 h 109"/>
                  <a:gd name="T44" fmla="*/ 5 w 309"/>
                  <a:gd name="T45" fmla="*/ 81 h 109"/>
                  <a:gd name="T46" fmla="*/ 17 w 309"/>
                  <a:gd name="T47" fmla="*/ 71 h 109"/>
                  <a:gd name="T48" fmla="*/ 37 w 309"/>
                  <a:gd name="T49" fmla="*/ 63 h 109"/>
                  <a:gd name="T50" fmla="*/ 64 w 309"/>
                  <a:gd name="T51" fmla="*/ 56 h 109"/>
                  <a:gd name="T52" fmla="*/ 93 w 309"/>
                  <a:gd name="T53" fmla="*/ 51 h 109"/>
                  <a:gd name="T54" fmla="*/ 122 w 309"/>
                  <a:gd name="T55" fmla="*/ 45 h 109"/>
                  <a:gd name="T56" fmla="*/ 152 w 309"/>
                  <a:gd name="T57" fmla="*/ 39 h 109"/>
                  <a:gd name="T58" fmla="*/ 181 w 309"/>
                  <a:gd name="T59" fmla="*/ 33 h 109"/>
                  <a:gd name="T60" fmla="*/ 203 w 309"/>
                  <a:gd name="T61" fmla="*/ 25 h 109"/>
                  <a:gd name="T62" fmla="*/ 216 w 309"/>
                  <a:gd name="T63" fmla="*/ 21 h 109"/>
                  <a:gd name="T64" fmla="*/ 230 w 309"/>
                  <a:gd name="T65" fmla="*/ 16 h 109"/>
                  <a:gd name="T66" fmla="*/ 245 w 309"/>
                  <a:gd name="T67" fmla="*/ 11 h 109"/>
                  <a:gd name="T68" fmla="*/ 257 w 309"/>
                  <a:gd name="T69" fmla="*/ 6 h 109"/>
                  <a:gd name="T70" fmla="*/ 272 w 309"/>
                  <a:gd name="T71" fmla="*/ 3 h 109"/>
                  <a:gd name="T72" fmla="*/ 284 w 309"/>
                  <a:gd name="T73" fmla="*/ 0 h 109"/>
                  <a:gd name="T74" fmla="*/ 294 w 309"/>
                  <a:gd name="T75" fmla="*/ 1 h 109"/>
                  <a:gd name="T76" fmla="*/ 301 w 309"/>
                  <a:gd name="T77" fmla="*/ 6 h 109"/>
                  <a:gd name="T78" fmla="*/ 309 w 309"/>
                  <a:gd name="T79" fmla="*/ 14 h 109"/>
                  <a:gd name="T80" fmla="*/ 309 w 309"/>
                  <a:gd name="T81" fmla="*/ 25 h 109"/>
                  <a:gd name="T82" fmla="*/ 309 w 309"/>
                  <a:gd name="T83" fmla="*/ 25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309" h="109">
                    <a:moveTo>
                      <a:pt x="309" y="25"/>
                    </a:moveTo>
                    <a:lnTo>
                      <a:pt x="306" y="37"/>
                    </a:lnTo>
                    <a:lnTo>
                      <a:pt x="296" y="46"/>
                    </a:lnTo>
                    <a:lnTo>
                      <a:pt x="284" y="54"/>
                    </a:lnTo>
                    <a:lnTo>
                      <a:pt x="267" y="62"/>
                    </a:lnTo>
                    <a:lnTo>
                      <a:pt x="250" y="68"/>
                    </a:lnTo>
                    <a:lnTo>
                      <a:pt x="230" y="75"/>
                    </a:lnTo>
                    <a:lnTo>
                      <a:pt x="208" y="80"/>
                    </a:lnTo>
                    <a:lnTo>
                      <a:pt x="186" y="85"/>
                    </a:lnTo>
                    <a:lnTo>
                      <a:pt x="167" y="91"/>
                    </a:lnTo>
                    <a:lnTo>
                      <a:pt x="147" y="96"/>
                    </a:lnTo>
                    <a:lnTo>
                      <a:pt x="135" y="99"/>
                    </a:lnTo>
                    <a:lnTo>
                      <a:pt x="122" y="102"/>
                    </a:lnTo>
                    <a:lnTo>
                      <a:pt x="110" y="103"/>
                    </a:lnTo>
                    <a:lnTo>
                      <a:pt x="95" y="105"/>
                    </a:lnTo>
                    <a:lnTo>
                      <a:pt x="83" y="107"/>
                    </a:lnTo>
                    <a:lnTo>
                      <a:pt x="69" y="108"/>
                    </a:lnTo>
                    <a:lnTo>
                      <a:pt x="54" y="108"/>
                    </a:lnTo>
                    <a:lnTo>
                      <a:pt x="39" y="109"/>
                    </a:lnTo>
                    <a:lnTo>
                      <a:pt x="24" y="109"/>
                    </a:lnTo>
                    <a:lnTo>
                      <a:pt x="7" y="108"/>
                    </a:lnTo>
                    <a:lnTo>
                      <a:pt x="0" y="93"/>
                    </a:lnTo>
                    <a:lnTo>
                      <a:pt x="5" y="81"/>
                    </a:lnTo>
                    <a:lnTo>
                      <a:pt x="17" y="71"/>
                    </a:lnTo>
                    <a:lnTo>
                      <a:pt x="37" y="63"/>
                    </a:lnTo>
                    <a:lnTo>
                      <a:pt x="64" y="56"/>
                    </a:lnTo>
                    <a:lnTo>
                      <a:pt x="93" y="51"/>
                    </a:lnTo>
                    <a:lnTo>
                      <a:pt x="122" y="45"/>
                    </a:lnTo>
                    <a:lnTo>
                      <a:pt x="152" y="39"/>
                    </a:lnTo>
                    <a:lnTo>
                      <a:pt x="181" y="33"/>
                    </a:lnTo>
                    <a:lnTo>
                      <a:pt x="203" y="25"/>
                    </a:lnTo>
                    <a:lnTo>
                      <a:pt x="216" y="21"/>
                    </a:lnTo>
                    <a:lnTo>
                      <a:pt x="230" y="16"/>
                    </a:lnTo>
                    <a:lnTo>
                      <a:pt x="245" y="11"/>
                    </a:lnTo>
                    <a:lnTo>
                      <a:pt x="257" y="6"/>
                    </a:lnTo>
                    <a:lnTo>
                      <a:pt x="272" y="3"/>
                    </a:lnTo>
                    <a:lnTo>
                      <a:pt x="284" y="0"/>
                    </a:lnTo>
                    <a:lnTo>
                      <a:pt x="294" y="1"/>
                    </a:lnTo>
                    <a:lnTo>
                      <a:pt x="301" y="6"/>
                    </a:lnTo>
                    <a:lnTo>
                      <a:pt x="309" y="14"/>
                    </a:lnTo>
                    <a:lnTo>
                      <a:pt x="309" y="25"/>
                    </a:lnTo>
                    <a:lnTo>
                      <a:pt x="309" y="25"/>
                    </a:lnTo>
                    <a:close/>
                  </a:path>
                </a:pathLst>
              </a:custGeom>
              <a:solidFill>
                <a:srgbClr val="D18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4762" name="Freeform 74"/>
              <p:cNvSpPr>
                <a:spLocks/>
              </p:cNvSpPr>
              <p:nvPr/>
            </p:nvSpPr>
            <p:spPr bwMode="auto">
              <a:xfrm>
                <a:off x="1839" y="4058"/>
                <a:ext cx="451" cy="176"/>
              </a:xfrm>
              <a:custGeom>
                <a:avLst/>
                <a:gdLst>
                  <a:gd name="T0" fmla="*/ 345 w 451"/>
                  <a:gd name="T1" fmla="*/ 0 h 176"/>
                  <a:gd name="T2" fmla="*/ 355 w 451"/>
                  <a:gd name="T3" fmla="*/ 14 h 176"/>
                  <a:gd name="T4" fmla="*/ 367 w 451"/>
                  <a:gd name="T5" fmla="*/ 27 h 176"/>
                  <a:gd name="T6" fmla="*/ 384 w 451"/>
                  <a:gd name="T7" fmla="*/ 41 h 176"/>
                  <a:gd name="T8" fmla="*/ 404 w 451"/>
                  <a:gd name="T9" fmla="*/ 53 h 176"/>
                  <a:gd name="T10" fmla="*/ 421 w 451"/>
                  <a:gd name="T11" fmla="*/ 66 h 176"/>
                  <a:gd name="T12" fmla="*/ 436 w 451"/>
                  <a:gd name="T13" fmla="*/ 80 h 176"/>
                  <a:gd name="T14" fmla="*/ 446 w 451"/>
                  <a:gd name="T15" fmla="*/ 93 h 176"/>
                  <a:gd name="T16" fmla="*/ 451 w 451"/>
                  <a:gd name="T17" fmla="*/ 107 h 176"/>
                  <a:gd name="T18" fmla="*/ 443 w 451"/>
                  <a:gd name="T19" fmla="*/ 123 h 176"/>
                  <a:gd name="T20" fmla="*/ 426 w 451"/>
                  <a:gd name="T21" fmla="*/ 139 h 176"/>
                  <a:gd name="T22" fmla="*/ 409 w 451"/>
                  <a:gd name="T23" fmla="*/ 148 h 176"/>
                  <a:gd name="T24" fmla="*/ 389 w 451"/>
                  <a:gd name="T25" fmla="*/ 156 h 176"/>
                  <a:gd name="T26" fmla="*/ 370 w 451"/>
                  <a:gd name="T27" fmla="*/ 162 h 176"/>
                  <a:gd name="T28" fmla="*/ 348 w 451"/>
                  <a:gd name="T29" fmla="*/ 168 h 176"/>
                  <a:gd name="T30" fmla="*/ 328 w 451"/>
                  <a:gd name="T31" fmla="*/ 171 h 176"/>
                  <a:gd name="T32" fmla="*/ 306 w 451"/>
                  <a:gd name="T33" fmla="*/ 173 h 176"/>
                  <a:gd name="T34" fmla="*/ 284 w 451"/>
                  <a:gd name="T35" fmla="*/ 176 h 176"/>
                  <a:gd name="T36" fmla="*/ 262 w 451"/>
                  <a:gd name="T37" fmla="*/ 176 h 176"/>
                  <a:gd name="T38" fmla="*/ 240 w 451"/>
                  <a:gd name="T39" fmla="*/ 174 h 176"/>
                  <a:gd name="T40" fmla="*/ 220 w 451"/>
                  <a:gd name="T41" fmla="*/ 171 h 176"/>
                  <a:gd name="T42" fmla="*/ 196 w 451"/>
                  <a:gd name="T43" fmla="*/ 165 h 176"/>
                  <a:gd name="T44" fmla="*/ 171 w 451"/>
                  <a:gd name="T45" fmla="*/ 158 h 176"/>
                  <a:gd name="T46" fmla="*/ 147 w 451"/>
                  <a:gd name="T47" fmla="*/ 152 h 176"/>
                  <a:gd name="T48" fmla="*/ 122 w 451"/>
                  <a:gd name="T49" fmla="*/ 145 h 176"/>
                  <a:gd name="T50" fmla="*/ 98 w 451"/>
                  <a:gd name="T51" fmla="*/ 137 h 176"/>
                  <a:gd name="T52" fmla="*/ 76 w 451"/>
                  <a:gd name="T53" fmla="*/ 128 h 176"/>
                  <a:gd name="T54" fmla="*/ 54 w 451"/>
                  <a:gd name="T55" fmla="*/ 118 h 176"/>
                  <a:gd name="T56" fmla="*/ 34 w 451"/>
                  <a:gd name="T57" fmla="*/ 108 h 176"/>
                  <a:gd name="T58" fmla="*/ 17 w 451"/>
                  <a:gd name="T59" fmla="*/ 98 h 176"/>
                  <a:gd name="T60" fmla="*/ 0 w 451"/>
                  <a:gd name="T61" fmla="*/ 85 h 176"/>
                  <a:gd name="T62" fmla="*/ 41 w 451"/>
                  <a:gd name="T63" fmla="*/ 85 h 176"/>
                  <a:gd name="T64" fmla="*/ 80 w 451"/>
                  <a:gd name="T65" fmla="*/ 81 h 176"/>
                  <a:gd name="T66" fmla="*/ 120 w 451"/>
                  <a:gd name="T67" fmla="*/ 75 h 176"/>
                  <a:gd name="T68" fmla="*/ 154 w 451"/>
                  <a:gd name="T69" fmla="*/ 67 h 176"/>
                  <a:gd name="T70" fmla="*/ 191 w 451"/>
                  <a:gd name="T71" fmla="*/ 57 h 176"/>
                  <a:gd name="T72" fmla="*/ 223 w 451"/>
                  <a:gd name="T73" fmla="*/ 46 h 176"/>
                  <a:gd name="T74" fmla="*/ 257 w 451"/>
                  <a:gd name="T75" fmla="*/ 35 h 176"/>
                  <a:gd name="T76" fmla="*/ 286 w 451"/>
                  <a:gd name="T77" fmla="*/ 22 h 176"/>
                  <a:gd name="T78" fmla="*/ 318 w 451"/>
                  <a:gd name="T79" fmla="*/ 11 h 176"/>
                  <a:gd name="T80" fmla="*/ 345 w 451"/>
                  <a:gd name="T81" fmla="*/ 0 h 176"/>
                  <a:gd name="T82" fmla="*/ 345 w 451"/>
                  <a:gd name="T83" fmla="*/ 0 h 1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51" h="176">
                    <a:moveTo>
                      <a:pt x="345" y="0"/>
                    </a:moveTo>
                    <a:lnTo>
                      <a:pt x="355" y="14"/>
                    </a:lnTo>
                    <a:lnTo>
                      <a:pt x="367" y="27"/>
                    </a:lnTo>
                    <a:lnTo>
                      <a:pt x="384" y="41"/>
                    </a:lnTo>
                    <a:lnTo>
                      <a:pt x="404" y="53"/>
                    </a:lnTo>
                    <a:lnTo>
                      <a:pt x="421" y="66"/>
                    </a:lnTo>
                    <a:lnTo>
                      <a:pt x="436" y="80"/>
                    </a:lnTo>
                    <a:lnTo>
                      <a:pt x="446" y="93"/>
                    </a:lnTo>
                    <a:lnTo>
                      <a:pt x="451" y="107"/>
                    </a:lnTo>
                    <a:lnTo>
                      <a:pt x="443" y="123"/>
                    </a:lnTo>
                    <a:lnTo>
                      <a:pt x="426" y="139"/>
                    </a:lnTo>
                    <a:lnTo>
                      <a:pt x="409" y="148"/>
                    </a:lnTo>
                    <a:lnTo>
                      <a:pt x="389" y="156"/>
                    </a:lnTo>
                    <a:lnTo>
                      <a:pt x="370" y="162"/>
                    </a:lnTo>
                    <a:lnTo>
                      <a:pt x="348" y="168"/>
                    </a:lnTo>
                    <a:lnTo>
                      <a:pt x="328" y="171"/>
                    </a:lnTo>
                    <a:lnTo>
                      <a:pt x="306" y="173"/>
                    </a:lnTo>
                    <a:lnTo>
                      <a:pt x="284" y="176"/>
                    </a:lnTo>
                    <a:lnTo>
                      <a:pt x="262" y="176"/>
                    </a:lnTo>
                    <a:lnTo>
                      <a:pt x="240" y="174"/>
                    </a:lnTo>
                    <a:lnTo>
                      <a:pt x="220" y="171"/>
                    </a:lnTo>
                    <a:lnTo>
                      <a:pt x="196" y="165"/>
                    </a:lnTo>
                    <a:lnTo>
                      <a:pt x="171" y="158"/>
                    </a:lnTo>
                    <a:lnTo>
                      <a:pt x="147" y="152"/>
                    </a:lnTo>
                    <a:lnTo>
                      <a:pt x="122" y="145"/>
                    </a:lnTo>
                    <a:lnTo>
                      <a:pt x="98" y="137"/>
                    </a:lnTo>
                    <a:lnTo>
                      <a:pt x="76" y="128"/>
                    </a:lnTo>
                    <a:lnTo>
                      <a:pt x="54" y="118"/>
                    </a:lnTo>
                    <a:lnTo>
                      <a:pt x="34" y="108"/>
                    </a:lnTo>
                    <a:lnTo>
                      <a:pt x="17" y="98"/>
                    </a:lnTo>
                    <a:lnTo>
                      <a:pt x="0" y="85"/>
                    </a:lnTo>
                    <a:lnTo>
                      <a:pt x="41" y="85"/>
                    </a:lnTo>
                    <a:lnTo>
                      <a:pt x="80" y="81"/>
                    </a:lnTo>
                    <a:lnTo>
                      <a:pt x="120" y="75"/>
                    </a:lnTo>
                    <a:lnTo>
                      <a:pt x="154" y="67"/>
                    </a:lnTo>
                    <a:lnTo>
                      <a:pt x="191" y="57"/>
                    </a:lnTo>
                    <a:lnTo>
                      <a:pt x="223" y="46"/>
                    </a:lnTo>
                    <a:lnTo>
                      <a:pt x="257" y="35"/>
                    </a:lnTo>
                    <a:lnTo>
                      <a:pt x="286" y="22"/>
                    </a:lnTo>
                    <a:lnTo>
                      <a:pt x="318" y="11"/>
                    </a:lnTo>
                    <a:lnTo>
                      <a:pt x="345" y="0"/>
                    </a:lnTo>
                    <a:lnTo>
                      <a:pt x="345" y="0"/>
                    </a:lnTo>
                    <a:close/>
                  </a:path>
                </a:pathLst>
              </a:custGeom>
              <a:solidFill>
                <a:srgbClr val="B34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14763" name="Group 75"/>
              <p:cNvGrpSpPr>
                <a:grpSpLocks/>
              </p:cNvGrpSpPr>
              <p:nvPr/>
            </p:nvGrpSpPr>
            <p:grpSpPr bwMode="auto">
              <a:xfrm rot="-665025">
                <a:off x="1241" y="3611"/>
                <a:ext cx="1166" cy="666"/>
                <a:chOff x="1226" y="3481"/>
                <a:chExt cx="1166" cy="666"/>
              </a:xfrm>
            </p:grpSpPr>
            <p:sp>
              <p:nvSpPr>
                <p:cNvPr id="114764" name="Freeform 76"/>
                <p:cNvSpPr>
                  <a:spLocks/>
                </p:cNvSpPr>
                <p:nvPr/>
              </p:nvSpPr>
              <p:spPr bwMode="auto">
                <a:xfrm>
                  <a:off x="1439" y="3481"/>
                  <a:ext cx="892" cy="666"/>
                </a:xfrm>
                <a:custGeom>
                  <a:avLst/>
                  <a:gdLst>
                    <a:gd name="T0" fmla="*/ 620 w 892"/>
                    <a:gd name="T1" fmla="*/ 342 h 666"/>
                    <a:gd name="T2" fmla="*/ 622 w 892"/>
                    <a:gd name="T3" fmla="*/ 394 h 666"/>
                    <a:gd name="T4" fmla="*/ 637 w 892"/>
                    <a:gd name="T5" fmla="*/ 448 h 666"/>
                    <a:gd name="T6" fmla="*/ 676 w 892"/>
                    <a:gd name="T7" fmla="*/ 496 h 666"/>
                    <a:gd name="T8" fmla="*/ 755 w 892"/>
                    <a:gd name="T9" fmla="*/ 534 h 666"/>
                    <a:gd name="T10" fmla="*/ 828 w 892"/>
                    <a:gd name="T11" fmla="*/ 557 h 666"/>
                    <a:gd name="T12" fmla="*/ 858 w 892"/>
                    <a:gd name="T13" fmla="*/ 578 h 666"/>
                    <a:gd name="T14" fmla="*/ 882 w 892"/>
                    <a:gd name="T15" fmla="*/ 602 h 666"/>
                    <a:gd name="T16" fmla="*/ 892 w 892"/>
                    <a:gd name="T17" fmla="*/ 628 h 666"/>
                    <a:gd name="T18" fmla="*/ 882 w 892"/>
                    <a:gd name="T19" fmla="*/ 654 h 666"/>
                    <a:gd name="T20" fmla="*/ 850 w 892"/>
                    <a:gd name="T21" fmla="*/ 647 h 666"/>
                    <a:gd name="T22" fmla="*/ 809 w 892"/>
                    <a:gd name="T23" fmla="*/ 608 h 666"/>
                    <a:gd name="T24" fmla="*/ 762 w 892"/>
                    <a:gd name="T25" fmla="*/ 568 h 666"/>
                    <a:gd name="T26" fmla="*/ 711 w 892"/>
                    <a:gd name="T27" fmla="*/ 530 h 666"/>
                    <a:gd name="T28" fmla="*/ 649 w 892"/>
                    <a:gd name="T29" fmla="*/ 496 h 666"/>
                    <a:gd name="T30" fmla="*/ 598 w 892"/>
                    <a:gd name="T31" fmla="*/ 464 h 666"/>
                    <a:gd name="T32" fmla="*/ 583 w 892"/>
                    <a:gd name="T33" fmla="*/ 426 h 666"/>
                    <a:gd name="T34" fmla="*/ 586 w 892"/>
                    <a:gd name="T35" fmla="*/ 388 h 666"/>
                    <a:gd name="T36" fmla="*/ 590 w 892"/>
                    <a:gd name="T37" fmla="*/ 349 h 666"/>
                    <a:gd name="T38" fmla="*/ 586 w 892"/>
                    <a:gd name="T39" fmla="*/ 310 h 666"/>
                    <a:gd name="T40" fmla="*/ 541 w 892"/>
                    <a:gd name="T41" fmla="*/ 256 h 666"/>
                    <a:gd name="T42" fmla="*/ 463 w 892"/>
                    <a:gd name="T43" fmla="*/ 186 h 666"/>
                    <a:gd name="T44" fmla="*/ 358 w 892"/>
                    <a:gd name="T45" fmla="*/ 120 h 666"/>
                    <a:gd name="T46" fmla="*/ 230 w 892"/>
                    <a:gd name="T47" fmla="*/ 64 h 666"/>
                    <a:gd name="T48" fmla="*/ 83 w 892"/>
                    <a:gd name="T49" fmla="*/ 24 h 666"/>
                    <a:gd name="T50" fmla="*/ 37 w 892"/>
                    <a:gd name="T51" fmla="*/ 2 h 666"/>
                    <a:gd name="T52" fmla="*/ 108 w 892"/>
                    <a:gd name="T53" fmla="*/ 2 h 666"/>
                    <a:gd name="T54" fmla="*/ 179 w 892"/>
                    <a:gd name="T55" fmla="*/ 18 h 666"/>
                    <a:gd name="T56" fmla="*/ 245 w 892"/>
                    <a:gd name="T57" fmla="*/ 42 h 666"/>
                    <a:gd name="T58" fmla="*/ 306 w 892"/>
                    <a:gd name="T59" fmla="*/ 68 h 666"/>
                    <a:gd name="T60" fmla="*/ 367 w 892"/>
                    <a:gd name="T61" fmla="*/ 101 h 666"/>
                    <a:gd name="T62" fmla="*/ 434 w 892"/>
                    <a:gd name="T63" fmla="*/ 146 h 666"/>
                    <a:gd name="T64" fmla="*/ 497 w 892"/>
                    <a:gd name="T65" fmla="*/ 193 h 666"/>
                    <a:gd name="T66" fmla="*/ 551 w 892"/>
                    <a:gd name="T67" fmla="*/ 241 h 666"/>
                    <a:gd name="T68" fmla="*/ 598 w 892"/>
                    <a:gd name="T69" fmla="*/ 290 h 666"/>
                    <a:gd name="T70" fmla="*/ 617 w 892"/>
                    <a:gd name="T71" fmla="*/ 317 h 6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892" h="666">
                      <a:moveTo>
                        <a:pt x="617" y="316"/>
                      </a:moveTo>
                      <a:lnTo>
                        <a:pt x="620" y="342"/>
                      </a:lnTo>
                      <a:lnTo>
                        <a:pt x="620" y="368"/>
                      </a:lnTo>
                      <a:lnTo>
                        <a:pt x="622" y="394"/>
                      </a:lnTo>
                      <a:lnTo>
                        <a:pt x="627" y="422"/>
                      </a:lnTo>
                      <a:lnTo>
                        <a:pt x="637" y="448"/>
                      </a:lnTo>
                      <a:lnTo>
                        <a:pt x="652" y="473"/>
                      </a:lnTo>
                      <a:lnTo>
                        <a:pt x="676" y="496"/>
                      </a:lnTo>
                      <a:lnTo>
                        <a:pt x="711" y="517"/>
                      </a:lnTo>
                      <a:lnTo>
                        <a:pt x="755" y="534"/>
                      </a:lnTo>
                      <a:lnTo>
                        <a:pt x="811" y="546"/>
                      </a:lnTo>
                      <a:lnTo>
                        <a:pt x="828" y="557"/>
                      </a:lnTo>
                      <a:lnTo>
                        <a:pt x="845" y="567"/>
                      </a:lnTo>
                      <a:lnTo>
                        <a:pt x="858" y="578"/>
                      </a:lnTo>
                      <a:lnTo>
                        <a:pt x="872" y="590"/>
                      </a:lnTo>
                      <a:lnTo>
                        <a:pt x="882" y="602"/>
                      </a:lnTo>
                      <a:lnTo>
                        <a:pt x="890" y="615"/>
                      </a:lnTo>
                      <a:lnTo>
                        <a:pt x="892" y="628"/>
                      </a:lnTo>
                      <a:lnTo>
                        <a:pt x="890" y="640"/>
                      </a:lnTo>
                      <a:lnTo>
                        <a:pt x="882" y="654"/>
                      </a:lnTo>
                      <a:lnTo>
                        <a:pt x="870" y="666"/>
                      </a:lnTo>
                      <a:lnTo>
                        <a:pt x="850" y="647"/>
                      </a:lnTo>
                      <a:lnTo>
                        <a:pt x="831" y="628"/>
                      </a:lnTo>
                      <a:lnTo>
                        <a:pt x="809" y="608"/>
                      </a:lnTo>
                      <a:lnTo>
                        <a:pt x="787" y="589"/>
                      </a:lnTo>
                      <a:lnTo>
                        <a:pt x="762" y="568"/>
                      </a:lnTo>
                      <a:lnTo>
                        <a:pt x="738" y="550"/>
                      </a:lnTo>
                      <a:lnTo>
                        <a:pt x="711" y="530"/>
                      </a:lnTo>
                      <a:lnTo>
                        <a:pt x="681" y="513"/>
                      </a:lnTo>
                      <a:lnTo>
                        <a:pt x="649" y="496"/>
                      </a:lnTo>
                      <a:lnTo>
                        <a:pt x="617" y="481"/>
                      </a:lnTo>
                      <a:lnTo>
                        <a:pt x="598" y="464"/>
                      </a:lnTo>
                      <a:lnTo>
                        <a:pt x="588" y="446"/>
                      </a:lnTo>
                      <a:lnTo>
                        <a:pt x="583" y="426"/>
                      </a:lnTo>
                      <a:lnTo>
                        <a:pt x="583" y="407"/>
                      </a:lnTo>
                      <a:lnTo>
                        <a:pt x="586" y="388"/>
                      </a:lnTo>
                      <a:lnTo>
                        <a:pt x="588" y="368"/>
                      </a:lnTo>
                      <a:lnTo>
                        <a:pt x="590" y="349"/>
                      </a:lnTo>
                      <a:lnTo>
                        <a:pt x="590" y="329"/>
                      </a:lnTo>
                      <a:lnTo>
                        <a:pt x="586" y="310"/>
                      </a:lnTo>
                      <a:lnTo>
                        <a:pt x="573" y="290"/>
                      </a:lnTo>
                      <a:lnTo>
                        <a:pt x="541" y="256"/>
                      </a:lnTo>
                      <a:lnTo>
                        <a:pt x="505" y="221"/>
                      </a:lnTo>
                      <a:lnTo>
                        <a:pt x="463" y="186"/>
                      </a:lnTo>
                      <a:lnTo>
                        <a:pt x="414" y="152"/>
                      </a:lnTo>
                      <a:lnTo>
                        <a:pt x="358" y="120"/>
                      </a:lnTo>
                      <a:lnTo>
                        <a:pt x="296" y="90"/>
                      </a:lnTo>
                      <a:lnTo>
                        <a:pt x="230" y="64"/>
                      </a:lnTo>
                      <a:lnTo>
                        <a:pt x="159" y="42"/>
                      </a:lnTo>
                      <a:lnTo>
                        <a:pt x="83" y="24"/>
                      </a:lnTo>
                      <a:lnTo>
                        <a:pt x="0" y="12"/>
                      </a:lnTo>
                      <a:lnTo>
                        <a:pt x="37" y="2"/>
                      </a:lnTo>
                      <a:lnTo>
                        <a:pt x="73" y="0"/>
                      </a:lnTo>
                      <a:lnTo>
                        <a:pt x="108" y="2"/>
                      </a:lnTo>
                      <a:lnTo>
                        <a:pt x="144" y="9"/>
                      </a:lnTo>
                      <a:lnTo>
                        <a:pt x="179" y="18"/>
                      </a:lnTo>
                      <a:lnTo>
                        <a:pt x="211" y="30"/>
                      </a:lnTo>
                      <a:lnTo>
                        <a:pt x="245" y="42"/>
                      </a:lnTo>
                      <a:lnTo>
                        <a:pt x="277" y="56"/>
                      </a:lnTo>
                      <a:lnTo>
                        <a:pt x="306" y="68"/>
                      </a:lnTo>
                      <a:lnTo>
                        <a:pt x="333" y="78"/>
                      </a:lnTo>
                      <a:lnTo>
                        <a:pt x="367" y="101"/>
                      </a:lnTo>
                      <a:lnTo>
                        <a:pt x="402" y="124"/>
                      </a:lnTo>
                      <a:lnTo>
                        <a:pt x="434" y="146"/>
                      </a:lnTo>
                      <a:lnTo>
                        <a:pt x="465" y="169"/>
                      </a:lnTo>
                      <a:lnTo>
                        <a:pt x="497" y="193"/>
                      </a:lnTo>
                      <a:lnTo>
                        <a:pt x="524" y="216"/>
                      </a:lnTo>
                      <a:lnTo>
                        <a:pt x="551" y="241"/>
                      </a:lnTo>
                      <a:lnTo>
                        <a:pt x="576" y="265"/>
                      </a:lnTo>
                      <a:lnTo>
                        <a:pt x="598" y="290"/>
                      </a:lnTo>
                      <a:lnTo>
                        <a:pt x="617" y="317"/>
                      </a:lnTo>
                      <a:lnTo>
                        <a:pt x="617" y="317"/>
                      </a:lnTo>
                      <a:lnTo>
                        <a:pt x="617" y="316"/>
                      </a:lnTo>
                      <a:close/>
                    </a:path>
                  </a:pathLst>
                </a:custGeom>
                <a:solidFill>
                  <a:srgbClr val="D1843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765" name="Freeform 77"/>
                <p:cNvSpPr>
                  <a:spLocks/>
                </p:cNvSpPr>
                <p:nvPr/>
              </p:nvSpPr>
              <p:spPr bwMode="auto">
                <a:xfrm>
                  <a:off x="1632" y="3483"/>
                  <a:ext cx="760" cy="603"/>
                </a:xfrm>
                <a:custGeom>
                  <a:avLst/>
                  <a:gdLst>
                    <a:gd name="T0" fmla="*/ 378 w 760"/>
                    <a:gd name="T1" fmla="*/ 139 h 603"/>
                    <a:gd name="T2" fmla="*/ 417 w 760"/>
                    <a:gd name="T3" fmla="*/ 188 h 603"/>
                    <a:gd name="T4" fmla="*/ 447 w 760"/>
                    <a:gd name="T5" fmla="*/ 244 h 603"/>
                    <a:gd name="T6" fmla="*/ 471 w 760"/>
                    <a:gd name="T7" fmla="*/ 303 h 603"/>
                    <a:gd name="T8" fmla="*/ 491 w 760"/>
                    <a:gd name="T9" fmla="*/ 363 h 603"/>
                    <a:gd name="T10" fmla="*/ 508 w 760"/>
                    <a:gd name="T11" fmla="*/ 402 h 603"/>
                    <a:gd name="T12" fmla="*/ 520 w 760"/>
                    <a:gd name="T13" fmla="*/ 421 h 603"/>
                    <a:gd name="T14" fmla="*/ 527 w 760"/>
                    <a:gd name="T15" fmla="*/ 442 h 603"/>
                    <a:gd name="T16" fmla="*/ 542 w 760"/>
                    <a:gd name="T17" fmla="*/ 460 h 603"/>
                    <a:gd name="T18" fmla="*/ 562 w 760"/>
                    <a:gd name="T19" fmla="*/ 476 h 603"/>
                    <a:gd name="T20" fmla="*/ 579 w 760"/>
                    <a:gd name="T21" fmla="*/ 482 h 603"/>
                    <a:gd name="T22" fmla="*/ 581 w 760"/>
                    <a:gd name="T23" fmla="*/ 478 h 603"/>
                    <a:gd name="T24" fmla="*/ 584 w 760"/>
                    <a:gd name="T25" fmla="*/ 474 h 603"/>
                    <a:gd name="T26" fmla="*/ 581 w 760"/>
                    <a:gd name="T27" fmla="*/ 469 h 603"/>
                    <a:gd name="T28" fmla="*/ 581 w 760"/>
                    <a:gd name="T29" fmla="*/ 464 h 603"/>
                    <a:gd name="T30" fmla="*/ 606 w 760"/>
                    <a:gd name="T31" fmla="*/ 466 h 603"/>
                    <a:gd name="T32" fmla="*/ 645 w 760"/>
                    <a:gd name="T33" fmla="*/ 476 h 603"/>
                    <a:gd name="T34" fmla="*/ 679 w 760"/>
                    <a:gd name="T35" fmla="*/ 490 h 603"/>
                    <a:gd name="T36" fmla="*/ 711 w 760"/>
                    <a:gd name="T37" fmla="*/ 506 h 603"/>
                    <a:gd name="T38" fmla="*/ 738 w 760"/>
                    <a:gd name="T39" fmla="*/ 524 h 603"/>
                    <a:gd name="T40" fmla="*/ 755 w 760"/>
                    <a:gd name="T41" fmla="*/ 540 h 603"/>
                    <a:gd name="T42" fmla="*/ 760 w 760"/>
                    <a:gd name="T43" fmla="*/ 555 h 603"/>
                    <a:gd name="T44" fmla="*/ 755 w 760"/>
                    <a:gd name="T45" fmla="*/ 568 h 603"/>
                    <a:gd name="T46" fmla="*/ 748 w 760"/>
                    <a:gd name="T47" fmla="*/ 583 h 603"/>
                    <a:gd name="T48" fmla="*/ 738 w 760"/>
                    <a:gd name="T49" fmla="*/ 596 h 603"/>
                    <a:gd name="T50" fmla="*/ 719 w 760"/>
                    <a:gd name="T51" fmla="*/ 587 h 603"/>
                    <a:gd name="T52" fmla="*/ 677 w 760"/>
                    <a:gd name="T53" fmla="*/ 557 h 603"/>
                    <a:gd name="T54" fmla="*/ 628 w 760"/>
                    <a:gd name="T55" fmla="*/ 530 h 603"/>
                    <a:gd name="T56" fmla="*/ 572 w 760"/>
                    <a:gd name="T57" fmla="*/ 503 h 603"/>
                    <a:gd name="T58" fmla="*/ 515 w 760"/>
                    <a:gd name="T59" fmla="*/ 478 h 603"/>
                    <a:gd name="T60" fmla="*/ 491 w 760"/>
                    <a:gd name="T61" fmla="*/ 416 h 603"/>
                    <a:gd name="T62" fmla="*/ 459 w 760"/>
                    <a:gd name="T63" fmla="*/ 320 h 603"/>
                    <a:gd name="T64" fmla="*/ 388 w 760"/>
                    <a:gd name="T65" fmla="*/ 232 h 603"/>
                    <a:gd name="T66" fmla="*/ 285 w 760"/>
                    <a:gd name="T67" fmla="*/ 151 h 603"/>
                    <a:gd name="T68" fmla="*/ 167 w 760"/>
                    <a:gd name="T69" fmla="*/ 75 h 603"/>
                    <a:gd name="T70" fmla="*/ 0 w 760"/>
                    <a:gd name="T71" fmla="*/ 0 h 603"/>
                    <a:gd name="T72" fmla="*/ 91 w 760"/>
                    <a:gd name="T73" fmla="*/ 7 h 603"/>
                    <a:gd name="T74" fmla="*/ 174 w 760"/>
                    <a:gd name="T75" fmla="*/ 23 h 603"/>
                    <a:gd name="T76" fmla="*/ 250 w 760"/>
                    <a:gd name="T77" fmla="*/ 48 h 603"/>
                    <a:gd name="T78" fmla="*/ 312 w 760"/>
                    <a:gd name="T79" fmla="*/ 80 h 603"/>
                    <a:gd name="T80" fmla="*/ 353 w 760"/>
                    <a:gd name="T81" fmla="*/ 117 h 6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760" h="603">
                      <a:moveTo>
                        <a:pt x="353" y="117"/>
                      </a:moveTo>
                      <a:lnTo>
                        <a:pt x="378" y="139"/>
                      </a:lnTo>
                      <a:lnTo>
                        <a:pt x="400" y="163"/>
                      </a:lnTo>
                      <a:lnTo>
                        <a:pt x="417" y="188"/>
                      </a:lnTo>
                      <a:lnTo>
                        <a:pt x="434" y="215"/>
                      </a:lnTo>
                      <a:lnTo>
                        <a:pt x="447" y="244"/>
                      </a:lnTo>
                      <a:lnTo>
                        <a:pt x="459" y="274"/>
                      </a:lnTo>
                      <a:lnTo>
                        <a:pt x="471" y="303"/>
                      </a:lnTo>
                      <a:lnTo>
                        <a:pt x="481" y="333"/>
                      </a:lnTo>
                      <a:lnTo>
                        <a:pt x="491" y="363"/>
                      </a:lnTo>
                      <a:lnTo>
                        <a:pt x="500" y="391"/>
                      </a:lnTo>
                      <a:lnTo>
                        <a:pt x="508" y="402"/>
                      </a:lnTo>
                      <a:lnTo>
                        <a:pt x="515" y="411"/>
                      </a:lnTo>
                      <a:lnTo>
                        <a:pt x="520" y="421"/>
                      </a:lnTo>
                      <a:lnTo>
                        <a:pt x="522" y="431"/>
                      </a:lnTo>
                      <a:lnTo>
                        <a:pt x="527" y="442"/>
                      </a:lnTo>
                      <a:lnTo>
                        <a:pt x="535" y="451"/>
                      </a:lnTo>
                      <a:lnTo>
                        <a:pt x="542" y="460"/>
                      </a:lnTo>
                      <a:lnTo>
                        <a:pt x="549" y="468"/>
                      </a:lnTo>
                      <a:lnTo>
                        <a:pt x="562" y="476"/>
                      </a:lnTo>
                      <a:lnTo>
                        <a:pt x="574" y="483"/>
                      </a:lnTo>
                      <a:lnTo>
                        <a:pt x="579" y="482"/>
                      </a:lnTo>
                      <a:lnTo>
                        <a:pt x="581" y="479"/>
                      </a:lnTo>
                      <a:lnTo>
                        <a:pt x="581" y="478"/>
                      </a:lnTo>
                      <a:lnTo>
                        <a:pt x="584" y="476"/>
                      </a:lnTo>
                      <a:lnTo>
                        <a:pt x="584" y="474"/>
                      </a:lnTo>
                      <a:lnTo>
                        <a:pt x="581" y="471"/>
                      </a:lnTo>
                      <a:lnTo>
                        <a:pt x="581" y="469"/>
                      </a:lnTo>
                      <a:lnTo>
                        <a:pt x="581" y="467"/>
                      </a:lnTo>
                      <a:lnTo>
                        <a:pt x="581" y="464"/>
                      </a:lnTo>
                      <a:lnTo>
                        <a:pt x="581" y="462"/>
                      </a:lnTo>
                      <a:lnTo>
                        <a:pt x="606" y="466"/>
                      </a:lnTo>
                      <a:lnTo>
                        <a:pt x="625" y="470"/>
                      </a:lnTo>
                      <a:lnTo>
                        <a:pt x="645" y="476"/>
                      </a:lnTo>
                      <a:lnTo>
                        <a:pt x="662" y="482"/>
                      </a:lnTo>
                      <a:lnTo>
                        <a:pt x="679" y="490"/>
                      </a:lnTo>
                      <a:lnTo>
                        <a:pt x="694" y="498"/>
                      </a:lnTo>
                      <a:lnTo>
                        <a:pt x="711" y="506"/>
                      </a:lnTo>
                      <a:lnTo>
                        <a:pt x="723" y="515"/>
                      </a:lnTo>
                      <a:lnTo>
                        <a:pt x="738" y="524"/>
                      </a:lnTo>
                      <a:lnTo>
                        <a:pt x="750" y="532"/>
                      </a:lnTo>
                      <a:lnTo>
                        <a:pt x="755" y="540"/>
                      </a:lnTo>
                      <a:lnTo>
                        <a:pt x="758" y="547"/>
                      </a:lnTo>
                      <a:lnTo>
                        <a:pt x="760" y="555"/>
                      </a:lnTo>
                      <a:lnTo>
                        <a:pt x="758" y="562"/>
                      </a:lnTo>
                      <a:lnTo>
                        <a:pt x="755" y="568"/>
                      </a:lnTo>
                      <a:lnTo>
                        <a:pt x="753" y="576"/>
                      </a:lnTo>
                      <a:lnTo>
                        <a:pt x="748" y="583"/>
                      </a:lnTo>
                      <a:lnTo>
                        <a:pt x="743" y="590"/>
                      </a:lnTo>
                      <a:lnTo>
                        <a:pt x="738" y="596"/>
                      </a:lnTo>
                      <a:lnTo>
                        <a:pt x="733" y="603"/>
                      </a:lnTo>
                      <a:lnTo>
                        <a:pt x="719" y="587"/>
                      </a:lnTo>
                      <a:lnTo>
                        <a:pt x="699" y="572"/>
                      </a:lnTo>
                      <a:lnTo>
                        <a:pt x="677" y="557"/>
                      </a:lnTo>
                      <a:lnTo>
                        <a:pt x="655" y="543"/>
                      </a:lnTo>
                      <a:lnTo>
                        <a:pt x="628" y="530"/>
                      </a:lnTo>
                      <a:lnTo>
                        <a:pt x="601" y="516"/>
                      </a:lnTo>
                      <a:lnTo>
                        <a:pt x="572" y="503"/>
                      </a:lnTo>
                      <a:lnTo>
                        <a:pt x="545" y="491"/>
                      </a:lnTo>
                      <a:lnTo>
                        <a:pt x="515" y="478"/>
                      </a:lnTo>
                      <a:lnTo>
                        <a:pt x="486" y="467"/>
                      </a:lnTo>
                      <a:lnTo>
                        <a:pt x="491" y="416"/>
                      </a:lnTo>
                      <a:lnTo>
                        <a:pt x="481" y="367"/>
                      </a:lnTo>
                      <a:lnTo>
                        <a:pt x="459" y="320"/>
                      </a:lnTo>
                      <a:lnTo>
                        <a:pt x="427" y="276"/>
                      </a:lnTo>
                      <a:lnTo>
                        <a:pt x="388" y="232"/>
                      </a:lnTo>
                      <a:lnTo>
                        <a:pt x="339" y="191"/>
                      </a:lnTo>
                      <a:lnTo>
                        <a:pt x="285" y="151"/>
                      </a:lnTo>
                      <a:lnTo>
                        <a:pt x="226" y="112"/>
                      </a:lnTo>
                      <a:lnTo>
                        <a:pt x="167" y="75"/>
                      </a:lnTo>
                      <a:lnTo>
                        <a:pt x="103" y="38"/>
                      </a:lnTo>
                      <a:lnTo>
                        <a:pt x="0" y="0"/>
                      </a:lnTo>
                      <a:lnTo>
                        <a:pt x="47" y="3"/>
                      </a:lnTo>
                      <a:lnTo>
                        <a:pt x="91" y="7"/>
                      </a:lnTo>
                      <a:lnTo>
                        <a:pt x="133" y="14"/>
                      </a:lnTo>
                      <a:lnTo>
                        <a:pt x="174" y="23"/>
                      </a:lnTo>
                      <a:lnTo>
                        <a:pt x="214" y="35"/>
                      </a:lnTo>
                      <a:lnTo>
                        <a:pt x="250" y="48"/>
                      </a:lnTo>
                      <a:lnTo>
                        <a:pt x="282" y="63"/>
                      </a:lnTo>
                      <a:lnTo>
                        <a:pt x="312" y="80"/>
                      </a:lnTo>
                      <a:lnTo>
                        <a:pt x="336" y="99"/>
                      </a:lnTo>
                      <a:lnTo>
                        <a:pt x="353" y="117"/>
                      </a:lnTo>
                      <a:lnTo>
                        <a:pt x="353" y="117"/>
                      </a:lnTo>
                      <a:close/>
                    </a:path>
                  </a:pathLst>
                </a:custGeom>
                <a:solidFill>
                  <a:srgbClr val="B347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766" name="Freeform 78"/>
                <p:cNvSpPr>
                  <a:spLocks/>
                </p:cNvSpPr>
                <p:nvPr/>
              </p:nvSpPr>
              <p:spPr bwMode="auto">
                <a:xfrm>
                  <a:off x="1226" y="3512"/>
                  <a:ext cx="818" cy="547"/>
                </a:xfrm>
                <a:custGeom>
                  <a:avLst/>
                  <a:gdLst>
                    <a:gd name="T0" fmla="*/ 752 w 818"/>
                    <a:gd name="T1" fmla="*/ 273 h 547"/>
                    <a:gd name="T2" fmla="*/ 762 w 818"/>
                    <a:gd name="T3" fmla="*/ 322 h 547"/>
                    <a:gd name="T4" fmla="*/ 762 w 818"/>
                    <a:gd name="T5" fmla="*/ 373 h 547"/>
                    <a:gd name="T6" fmla="*/ 747 w 818"/>
                    <a:gd name="T7" fmla="*/ 399 h 547"/>
                    <a:gd name="T8" fmla="*/ 715 w 818"/>
                    <a:gd name="T9" fmla="*/ 368 h 547"/>
                    <a:gd name="T10" fmla="*/ 688 w 818"/>
                    <a:gd name="T11" fmla="*/ 337 h 547"/>
                    <a:gd name="T12" fmla="*/ 654 w 818"/>
                    <a:gd name="T13" fmla="*/ 306 h 547"/>
                    <a:gd name="T14" fmla="*/ 794 w 818"/>
                    <a:gd name="T15" fmla="*/ 491 h 547"/>
                    <a:gd name="T16" fmla="*/ 723 w 818"/>
                    <a:gd name="T17" fmla="*/ 438 h 547"/>
                    <a:gd name="T18" fmla="*/ 654 w 818"/>
                    <a:gd name="T19" fmla="*/ 381 h 547"/>
                    <a:gd name="T20" fmla="*/ 576 w 818"/>
                    <a:gd name="T21" fmla="*/ 329 h 547"/>
                    <a:gd name="T22" fmla="*/ 774 w 818"/>
                    <a:gd name="T23" fmla="*/ 506 h 547"/>
                    <a:gd name="T24" fmla="*/ 764 w 818"/>
                    <a:gd name="T25" fmla="*/ 509 h 547"/>
                    <a:gd name="T26" fmla="*/ 754 w 818"/>
                    <a:gd name="T27" fmla="*/ 511 h 547"/>
                    <a:gd name="T28" fmla="*/ 745 w 818"/>
                    <a:gd name="T29" fmla="*/ 514 h 547"/>
                    <a:gd name="T30" fmla="*/ 691 w 818"/>
                    <a:gd name="T31" fmla="*/ 481 h 547"/>
                    <a:gd name="T32" fmla="*/ 602 w 818"/>
                    <a:gd name="T33" fmla="*/ 425 h 547"/>
                    <a:gd name="T34" fmla="*/ 512 w 818"/>
                    <a:gd name="T35" fmla="*/ 371 h 547"/>
                    <a:gd name="T36" fmla="*/ 441 w 818"/>
                    <a:gd name="T37" fmla="*/ 342 h 547"/>
                    <a:gd name="T38" fmla="*/ 522 w 818"/>
                    <a:gd name="T39" fmla="*/ 397 h 547"/>
                    <a:gd name="T40" fmla="*/ 607 w 818"/>
                    <a:gd name="T41" fmla="*/ 450 h 547"/>
                    <a:gd name="T42" fmla="*/ 691 w 818"/>
                    <a:gd name="T43" fmla="*/ 503 h 547"/>
                    <a:gd name="T44" fmla="*/ 598 w 818"/>
                    <a:gd name="T45" fmla="*/ 533 h 547"/>
                    <a:gd name="T46" fmla="*/ 502 w 818"/>
                    <a:gd name="T47" fmla="*/ 491 h 547"/>
                    <a:gd name="T48" fmla="*/ 419 w 818"/>
                    <a:gd name="T49" fmla="*/ 448 h 547"/>
                    <a:gd name="T50" fmla="*/ 323 w 818"/>
                    <a:gd name="T51" fmla="*/ 410 h 547"/>
                    <a:gd name="T52" fmla="*/ 277 w 818"/>
                    <a:gd name="T53" fmla="*/ 403 h 547"/>
                    <a:gd name="T54" fmla="*/ 272 w 818"/>
                    <a:gd name="T55" fmla="*/ 409 h 547"/>
                    <a:gd name="T56" fmla="*/ 277 w 818"/>
                    <a:gd name="T57" fmla="*/ 415 h 547"/>
                    <a:gd name="T58" fmla="*/ 316 w 818"/>
                    <a:gd name="T59" fmla="*/ 430 h 547"/>
                    <a:gd name="T60" fmla="*/ 406 w 818"/>
                    <a:gd name="T61" fmla="*/ 465 h 547"/>
                    <a:gd name="T62" fmla="*/ 485 w 818"/>
                    <a:gd name="T63" fmla="*/ 501 h 547"/>
                    <a:gd name="T64" fmla="*/ 566 w 818"/>
                    <a:gd name="T65" fmla="*/ 541 h 547"/>
                    <a:gd name="T66" fmla="*/ 316 w 818"/>
                    <a:gd name="T67" fmla="*/ 462 h 547"/>
                    <a:gd name="T68" fmla="*/ 127 w 818"/>
                    <a:gd name="T69" fmla="*/ 352 h 547"/>
                    <a:gd name="T70" fmla="*/ 14 w 818"/>
                    <a:gd name="T71" fmla="*/ 222 h 547"/>
                    <a:gd name="T72" fmla="*/ 4 w 818"/>
                    <a:gd name="T73" fmla="*/ 128 h 547"/>
                    <a:gd name="T74" fmla="*/ 26 w 818"/>
                    <a:gd name="T75" fmla="*/ 66 h 547"/>
                    <a:gd name="T76" fmla="*/ 76 w 818"/>
                    <a:gd name="T77" fmla="*/ 19 h 547"/>
                    <a:gd name="T78" fmla="*/ 215 w 818"/>
                    <a:gd name="T79" fmla="*/ 0 h 547"/>
                    <a:gd name="T80" fmla="*/ 436 w 818"/>
                    <a:gd name="T81" fmla="*/ 47 h 547"/>
                    <a:gd name="T82" fmla="*/ 607 w 818"/>
                    <a:gd name="T83" fmla="*/ 139 h 547"/>
                    <a:gd name="T84" fmla="*/ 730 w 818"/>
                    <a:gd name="T85" fmla="*/ 239 h 5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818" h="547">
                      <a:moveTo>
                        <a:pt x="730" y="239"/>
                      </a:moveTo>
                      <a:lnTo>
                        <a:pt x="742" y="256"/>
                      </a:lnTo>
                      <a:lnTo>
                        <a:pt x="752" y="273"/>
                      </a:lnTo>
                      <a:lnTo>
                        <a:pt x="757" y="289"/>
                      </a:lnTo>
                      <a:lnTo>
                        <a:pt x="759" y="306"/>
                      </a:lnTo>
                      <a:lnTo>
                        <a:pt x="762" y="322"/>
                      </a:lnTo>
                      <a:lnTo>
                        <a:pt x="762" y="338"/>
                      </a:lnTo>
                      <a:lnTo>
                        <a:pt x="762" y="355"/>
                      </a:lnTo>
                      <a:lnTo>
                        <a:pt x="762" y="373"/>
                      </a:lnTo>
                      <a:lnTo>
                        <a:pt x="762" y="391"/>
                      </a:lnTo>
                      <a:lnTo>
                        <a:pt x="759" y="409"/>
                      </a:lnTo>
                      <a:lnTo>
                        <a:pt x="747" y="399"/>
                      </a:lnTo>
                      <a:lnTo>
                        <a:pt x="737" y="389"/>
                      </a:lnTo>
                      <a:lnTo>
                        <a:pt x="725" y="378"/>
                      </a:lnTo>
                      <a:lnTo>
                        <a:pt x="715" y="368"/>
                      </a:lnTo>
                      <a:lnTo>
                        <a:pt x="708" y="358"/>
                      </a:lnTo>
                      <a:lnTo>
                        <a:pt x="698" y="347"/>
                      </a:lnTo>
                      <a:lnTo>
                        <a:pt x="688" y="337"/>
                      </a:lnTo>
                      <a:lnTo>
                        <a:pt x="678" y="326"/>
                      </a:lnTo>
                      <a:lnTo>
                        <a:pt x="666" y="317"/>
                      </a:lnTo>
                      <a:lnTo>
                        <a:pt x="654" y="306"/>
                      </a:lnTo>
                      <a:lnTo>
                        <a:pt x="634" y="314"/>
                      </a:lnTo>
                      <a:lnTo>
                        <a:pt x="818" y="491"/>
                      </a:lnTo>
                      <a:lnTo>
                        <a:pt x="794" y="491"/>
                      </a:lnTo>
                      <a:lnTo>
                        <a:pt x="769" y="474"/>
                      </a:lnTo>
                      <a:lnTo>
                        <a:pt x="745" y="456"/>
                      </a:lnTo>
                      <a:lnTo>
                        <a:pt x="723" y="438"/>
                      </a:lnTo>
                      <a:lnTo>
                        <a:pt x="701" y="418"/>
                      </a:lnTo>
                      <a:lnTo>
                        <a:pt x="676" y="400"/>
                      </a:lnTo>
                      <a:lnTo>
                        <a:pt x="654" y="381"/>
                      </a:lnTo>
                      <a:lnTo>
                        <a:pt x="629" y="363"/>
                      </a:lnTo>
                      <a:lnTo>
                        <a:pt x="605" y="345"/>
                      </a:lnTo>
                      <a:lnTo>
                        <a:pt x="576" y="329"/>
                      </a:lnTo>
                      <a:lnTo>
                        <a:pt x="546" y="314"/>
                      </a:lnTo>
                      <a:lnTo>
                        <a:pt x="546" y="330"/>
                      </a:lnTo>
                      <a:lnTo>
                        <a:pt x="774" y="506"/>
                      </a:lnTo>
                      <a:lnTo>
                        <a:pt x="772" y="507"/>
                      </a:lnTo>
                      <a:lnTo>
                        <a:pt x="769" y="509"/>
                      </a:lnTo>
                      <a:lnTo>
                        <a:pt x="764" y="509"/>
                      </a:lnTo>
                      <a:lnTo>
                        <a:pt x="762" y="510"/>
                      </a:lnTo>
                      <a:lnTo>
                        <a:pt x="757" y="511"/>
                      </a:lnTo>
                      <a:lnTo>
                        <a:pt x="754" y="511"/>
                      </a:lnTo>
                      <a:lnTo>
                        <a:pt x="750" y="512"/>
                      </a:lnTo>
                      <a:lnTo>
                        <a:pt x="747" y="513"/>
                      </a:lnTo>
                      <a:lnTo>
                        <a:pt x="745" y="514"/>
                      </a:lnTo>
                      <a:lnTo>
                        <a:pt x="742" y="515"/>
                      </a:lnTo>
                      <a:lnTo>
                        <a:pt x="718" y="498"/>
                      </a:lnTo>
                      <a:lnTo>
                        <a:pt x="691" y="481"/>
                      </a:lnTo>
                      <a:lnTo>
                        <a:pt x="661" y="463"/>
                      </a:lnTo>
                      <a:lnTo>
                        <a:pt x="634" y="443"/>
                      </a:lnTo>
                      <a:lnTo>
                        <a:pt x="602" y="425"/>
                      </a:lnTo>
                      <a:lnTo>
                        <a:pt x="573" y="407"/>
                      </a:lnTo>
                      <a:lnTo>
                        <a:pt x="544" y="389"/>
                      </a:lnTo>
                      <a:lnTo>
                        <a:pt x="512" y="371"/>
                      </a:lnTo>
                      <a:lnTo>
                        <a:pt x="482" y="354"/>
                      </a:lnTo>
                      <a:lnTo>
                        <a:pt x="451" y="338"/>
                      </a:lnTo>
                      <a:lnTo>
                        <a:pt x="441" y="342"/>
                      </a:lnTo>
                      <a:lnTo>
                        <a:pt x="465" y="361"/>
                      </a:lnTo>
                      <a:lnTo>
                        <a:pt x="492" y="378"/>
                      </a:lnTo>
                      <a:lnTo>
                        <a:pt x="522" y="397"/>
                      </a:lnTo>
                      <a:lnTo>
                        <a:pt x="549" y="415"/>
                      </a:lnTo>
                      <a:lnTo>
                        <a:pt x="578" y="433"/>
                      </a:lnTo>
                      <a:lnTo>
                        <a:pt x="607" y="450"/>
                      </a:lnTo>
                      <a:lnTo>
                        <a:pt x="637" y="467"/>
                      </a:lnTo>
                      <a:lnTo>
                        <a:pt x="664" y="486"/>
                      </a:lnTo>
                      <a:lnTo>
                        <a:pt x="691" y="503"/>
                      </a:lnTo>
                      <a:lnTo>
                        <a:pt x="715" y="520"/>
                      </a:lnTo>
                      <a:lnTo>
                        <a:pt x="598" y="547"/>
                      </a:lnTo>
                      <a:lnTo>
                        <a:pt x="598" y="533"/>
                      </a:lnTo>
                      <a:lnTo>
                        <a:pt x="563" y="520"/>
                      </a:lnTo>
                      <a:lnTo>
                        <a:pt x="531" y="506"/>
                      </a:lnTo>
                      <a:lnTo>
                        <a:pt x="502" y="491"/>
                      </a:lnTo>
                      <a:lnTo>
                        <a:pt x="475" y="477"/>
                      </a:lnTo>
                      <a:lnTo>
                        <a:pt x="448" y="462"/>
                      </a:lnTo>
                      <a:lnTo>
                        <a:pt x="419" y="448"/>
                      </a:lnTo>
                      <a:lnTo>
                        <a:pt x="389" y="434"/>
                      </a:lnTo>
                      <a:lnTo>
                        <a:pt x="357" y="422"/>
                      </a:lnTo>
                      <a:lnTo>
                        <a:pt x="323" y="410"/>
                      </a:lnTo>
                      <a:lnTo>
                        <a:pt x="281" y="400"/>
                      </a:lnTo>
                      <a:lnTo>
                        <a:pt x="279" y="401"/>
                      </a:lnTo>
                      <a:lnTo>
                        <a:pt x="277" y="403"/>
                      </a:lnTo>
                      <a:lnTo>
                        <a:pt x="274" y="405"/>
                      </a:lnTo>
                      <a:lnTo>
                        <a:pt x="272" y="407"/>
                      </a:lnTo>
                      <a:lnTo>
                        <a:pt x="272" y="409"/>
                      </a:lnTo>
                      <a:lnTo>
                        <a:pt x="272" y="411"/>
                      </a:lnTo>
                      <a:lnTo>
                        <a:pt x="274" y="413"/>
                      </a:lnTo>
                      <a:lnTo>
                        <a:pt x="277" y="415"/>
                      </a:lnTo>
                      <a:lnTo>
                        <a:pt x="279" y="416"/>
                      </a:lnTo>
                      <a:lnTo>
                        <a:pt x="281" y="417"/>
                      </a:lnTo>
                      <a:lnTo>
                        <a:pt x="316" y="430"/>
                      </a:lnTo>
                      <a:lnTo>
                        <a:pt x="348" y="442"/>
                      </a:lnTo>
                      <a:lnTo>
                        <a:pt x="377" y="454"/>
                      </a:lnTo>
                      <a:lnTo>
                        <a:pt x="406" y="465"/>
                      </a:lnTo>
                      <a:lnTo>
                        <a:pt x="433" y="477"/>
                      </a:lnTo>
                      <a:lnTo>
                        <a:pt x="460" y="488"/>
                      </a:lnTo>
                      <a:lnTo>
                        <a:pt x="485" y="501"/>
                      </a:lnTo>
                      <a:lnTo>
                        <a:pt x="512" y="513"/>
                      </a:lnTo>
                      <a:lnTo>
                        <a:pt x="539" y="527"/>
                      </a:lnTo>
                      <a:lnTo>
                        <a:pt x="566" y="541"/>
                      </a:lnTo>
                      <a:lnTo>
                        <a:pt x="477" y="519"/>
                      </a:lnTo>
                      <a:lnTo>
                        <a:pt x="394" y="491"/>
                      </a:lnTo>
                      <a:lnTo>
                        <a:pt x="316" y="462"/>
                      </a:lnTo>
                      <a:lnTo>
                        <a:pt x="245" y="429"/>
                      </a:lnTo>
                      <a:lnTo>
                        <a:pt x="181" y="392"/>
                      </a:lnTo>
                      <a:lnTo>
                        <a:pt x="127" y="352"/>
                      </a:lnTo>
                      <a:lnTo>
                        <a:pt x="80" y="311"/>
                      </a:lnTo>
                      <a:lnTo>
                        <a:pt x="41" y="267"/>
                      </a:lnTo>
                      <a:lnTo>
                        <a:pt x="14" y="222"/>
                      </a:lnTo>
                      <a:lnTo>
                        <a:pt x="0" y="174"/>
                      </a:lnTo>
                      <a:lnTo>
                        <a:pt x="2" y="151"/>
                      </a:lnTo>
                      <a:lnTo>
                        <a:pt x="4" y="128"/>
                      </a:lnTo>
                      <a:lnTo>
                        <a:pt x="9" y="106"/>
                      </a:lnTo>
                      <a:lnTo>
                        <a:pt x="17" y="86"/>
                      </a:lnTo>
                      <a:lnTo>
                        <a:pt x="26" y="66"/>
                      </a:lnTo>
                      <a:lnTo>
                        <a:pt x="39" y="49"/>
                      </a:lnTo>
                      <a:lnTo>
                        <a:pt x="56" y="33"/>
                      </a:lnTo>
                      <a:lnTo>
                        <a:pt x="76" y="19"/>
                      </a:lnTo>
                      <a:lnTo>
                        <a:pt x="100" y="9"/>
                      </a:lnTo>
                      <a:lnTo>
                        <a:pt x="132" y="1"/>
                      </a:lnTo>
                      <a:lnTo>
                        <a:pt x="215" y="0"/>
                      </a:lnTo>
                      <a:lnTo>
                        <a:pt x="294" y="8"/>
                      </a:lnTo>
                      <a:lnTo>
                        <a:pt x="367" y="24"/>
                      </a:lnTo>
                      <a:lnTo>
                        <a:pt x="436" y="47"/>
                      </a:lnTo>
                      <a:lnTo>
                        <a:pt x="497" y="74"/>
                      </a:lnTo>
                      <a:lnTo>
                        <a:pt x="556" y="106"/>
                      </a:lnTo>
                      <a:lnTo>
                        <a:pt x="607" y="139"/>
                      </a:lnTo>
                      <a:lnTo>
                        <a:pt x="654" y="174"/>
                      </a:lnTo>
                      <a:lnTo>
                        <a:pt x="696" y="208"/>
                      </a:lnTo>
                      <a:lnTo>
                        <a:pt x="730" y="239"/>
                      </a:lnTo>
                      <a:lnTo>
                        <a:pt x="730" y="239"/>
                      </a:lnTo>
                      <a:close/>
                    </a:path>
                  </a:pathLst>
                </a:custGeom>
                <a:solidFill>
                  <a:srgbClr val="B347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14767" name="Rectangle 79"/>
              <p:cNvSpPr>
                <a:spLocks noChangeArrowheads="1"/>
              </p:cNvSpPr>
              <p:nvPr/>
            </p:nvSpPr>
            <p:spPr bwMode="auto">
              <a:xfrm>
                <a:off x="717" y="1238"/>
                <a:ext cx="4338" cy="2400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grpSp>
            <p:nvGrpSpPr>
              <p:cNvPr id="114768" name="Group 80"/>
              <p:cNvGrpSpPr>
                <a:grpSpLocks/>
              </p:cNvGrpSpPr>
              <p:nvPr/>
            </p:nvGrpSpPr>
            <p:grpSpPr bwMode="auto">
              <a:xfrm>
                <a:off x="226" y="1515"/>
                <a:ext cx="5350" cy="528"/>
                <a:chOff x="211" y="1521"/>
                <a:chExt cx="5350" cy="528"/>
              </a:xfrm>
            </p:grpSpPr>
            <p:sp>
              <p:nvSpPr>
                <p:cNvPr id="114769" name="Freeform 81"/>
                <p:cNvSpPr>
                  <a:spLocks/>
                </p:cNvSpPr>
                <p:nvPr/>
              </p:nvSpPr>
              <p:spPr bwMode="auto">
                <a:xfrm>
                  <a:off x="5125" y="1521"/>
                  <a:ext cx="414" cy="159"/>
                </a:xfrm>
                <a:custGeom>
                  <a:avLst/>
                  <a:gdLst>
                    <a:gd name="T0" fmla="*/ 405 w 414"/>
                    <a:gd name="T1" fmla="*/ 90 h 159"/>
                    <a:gd name="T2" fmla="*/ 410 w 414"/>
                    <a:gd name="T3" fmla="*/ 97 h 159"/>
                    <a:gd name="T4" fmla="*/ 412 w 414"/>
                    <a:gd name="T5" fmla="*/ 103 h 159"/>
                    <a:gd name="T6" fmla="*/ 414 w 414"/>
                    <a:gd name="T7" fmla="*/ 110 h 159"/>
                    <a:gd name="T8" fmla="*/ 414 w 414"/>
                    <a:gd name="T9" fmla="*/ 116 h 159"/>
                    <a:gd name="T10" fmla="*/ 414 w 414"/>
                    <a:gd name="T11" fmla="*/ 122 h 159"/>
                    <a:gd name="T12" fmla="*/ 412 w 414"/>
                    <a:gd name="T13" fmla="*/ 128 h 159"/>
                    <a:gd name="T14" fmla="*/ 407 w 414"/>
                    <a:gd name="T15" fmla="*/ 134 h 159"/>
                    <a:gd name="T16" fmla="*/ 400 w 414"/>
                    <a:gd name="T17" fmla="*/ 138 h 159"/>
                    <a:gd name="T18" fmla="*/ 392 w 414"/>
                    <a:gd name="T19" fmla="*/ 143 h 159"/>
                    <a:gd name="T20" fmla="*/ 380 w 414"/>
                    <a:gd name="T21" fmla="*/ 145 h 159"/>
                    <a:gd name="T22" fmla="*/ 380 w 414"/>
                    <a:gd name="T23" fmla="*/ 158 h 159"/>
                    <a:gd name="T24" fmla="*/ 368 w 414"/>
                    <a:gd name="T25" fmla="*/ 159 h 159"/>
                    <a:gd name="T26" fmla="*/ 356 w 414"/>
                    <a:gd name="T27" fmla="*/ 159 h 159"/>
                    <a:gd name="T28" fmla="*/ 346 w 414"/>
                    <a:gd name="T29" fmla="*/ 158 h 159"/>
                    <a:gd name="T30" fmla="*/ 334 w 414"/>
                    <a:gd name="T31" fmla="*/ 156 h 159"/>
                    <a:gd name="T32" fmla="*/ 324 w 414"/>
                    <a:gd name="T33" fmla="*/ 152 h 159"/>
                    <a:gd name="T34" fmla="*/ 311 w 414"/>
                    <a:gd name="T35" fmla="*/ 149 h 159"/>
                    <a:gd name="T36" fmla="*/ 302 w 414"/>
                    <a:gd name="T37" fmla="*/ 145 h 159"/>
                    <a:gd name="T38" fmla="*/ 289 w 414"/>
                    <a:gd name="T39" fmla="*/ 142 h 159"/>
                    <a:gd name="T40" fmla="*/ 277 w 414"/>
                    <a:gd name="T41" fmla="*/ 140 h 159"/>
                    <a:gd name="T42" fmla="*/ 265 w 414"/>
                    <a:gd name="T43" fmla="*/ 137 h 159"/>
                    <a:gd name="T44" fmla="*/ 265 w 414"/>
                    <a:gd name="T45" fmla="*/ 125 h 159"/>
                    <a:gd name="T46" fmla="*/ 235 w 414"/>
                    <a:gd name="T47" fmla="*/ 113 h 159"/>
                    <a:gd name="T48" fmla="*/ 206 w 414"/>
                    <a:gd name="T49" fmla="*/ 103 h 159"/>
                    <a:gd name="T50" fmla="*/ 174 w 414"/>
                    <a:gd name="T51" fmla="*/ 93 h 159"/>
                    <a:gd name="T52" fmla="*/ 142 w 414"/>
                    <a:gd name="T53" fmla="*/ 82 h 159"/>
                    <a:gd name="T54" fmla="*/ 113 w 414"/>
                    <a:gd name="T55" fmla="*/ 72 h 159"/>
                    <a:gd name="T56" fmla="*/ 84 w 414"/>
                    <a:gd name="T57" fmla="*/ 61 h 159"/>
                    <a:gd name="T58" fmla="*/ 59 w 414"/>
                    <a:gd name="T59" fmla="*/ 48 h 159"/>
                    <a:gd name="T60" fmla="*/ 34 w 414"/>
                    <a:gd name="T61" fmla="*/ 34 h 159"/>
                    <a:gd name="T62" fmla="*/ 15 w 414"/>
                    <a:gd name="T63" fmla="*/ 20 h 159"/>
                    <a:gd name="T64" fmla="*/ 0 w 414"/>
                    <a:gd name="T65" fmla="*/ 1 h 159"/>
                    <a:gd name="T66" fmla="*/ 42 w 414"/>
                    <a:gd name="T67" fmla="*/ 0 h 159"/>
                    <a:gd name="T68" fmla="*/ 81 w 414"/>
                    <a:gd name="T69" fmla="*/ 0 h 159"/>
                    <a:gd name="T70" fmla="*/ 123 w 414"/>
                    <a:gd name="T71" fmla="*/ 4 h 159"/>
                    <a:gd name="T72" fmla="*/ 162 w 414"/>
                    <a:gd name="T73" fmla="*/ 9 h 159"/>
                    <a:gd name="T74" fmla="*/ 201 w 414"/>
                    <a:gd name="T75" fmla="*/ 17 h 159"/>
                    <a:gd name="T76" fmla="*/ 238 w 414"/>
                    <a:gd name="T77" fmla="*/ 25 h 159"/>
                    <a:gd name="T78" fmla="*/ 275 w 414"/>
                    <a:gd name="T79" fmla="*/ 36 h 159"/>
                    <a:gd name="T80" fmla="*/ 311 w 414"/>
                    <a:gd name="T81" fmla="*/ 47 h 159"/>
                    <a:gd name="T82" fmla="*/ 346 w 414"/>
                    <a:gd name="T83" fmla="*/ 58 h 159"/>
                    <a:gd name="T84" fmla="*/ 380 w 414"/>
                    <a:gd name="T85" fmla="*/ 70 h 159"/>
                    <a:gd name="T86" fmla="*/ 405 w 414"/>
                    <a:gd name="T87" fmla="*/ 90 h 159"/>
                    <a:gd name="T88" fmla="*/ 405 w 414"/>
                    <a:gd name="T89" fmla="*/ 90 h 1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414" h="159">
                      <a:moveTo>
                        <a:pt x="405" y="90"/>
                      </a:moveTo>
                      <a:lnTo>
                        <a:pt x="410" y="97"/>
                      </a:lnTo>
                      <a:lnTo>
                        <a:pt x="412" y="103"/>
                      </a:lnTo>
                      <a:lnTo>
                        <a:pt x="414" y="110"/>
                      </a:lnTo>
                      <a:lnTo>
                        <a:pt x="414" y="116"/>
                      </a:lnTo>
                      <a:lnTo>
                        <a:pt x="414" y="122"/>
                      </a:lnTo>
                      <a:lnTo>
                        <a:pt x="412" y="128"/>
                      </a:lnTo>
                      <a:lnTo>
                        <a:pt x="407" y="134"/>
                      </a:lnTo>
                      <a:lnTo>
                        <a:pt x="400" y="138"/>
                      </a:lnTo>
                      <a:lnTo>
                        <a:pt x="392" y="143"/>
                      </a:lnTo>
                      <a:lnTo>
                        <a:pt x="380" y="145"/>
                      </a:lnTo>
                      <a:lnTo>
                        <a:pt x="380" y="158"/>
                      </a:lnTo>
                      <a:lnTo>
                        <a:pt x="368" y="159"/>
                      </a:lnTo>
                      <a:lnTo>
                        <a:pt x="356" y="159"/>
                      </a:lnTo>
                      <a:lnTo>
                        <a:pt x="346" y="158"/>
                      </a:lnTo>
                      <a:lnTo>
                        <a:pt x="334" y="156"/>
                      </a:lnTo>
                      <a:lnTo>
                        <a:pt x="324" y="152"/>
                      </a:lnTo>
                      <a:lnTo>
                        <a:pt x="311" y="149"/>
                      </a:lnTo>
                      <a:lnTo>
                        <a:pt x="302" y="145"/>
                      </a:lnTo>
                      <a:lnTo>
                        <a:pt x="289" y="142"/>
                      </a:lnTo>
                      <a:lnTo>
                        <a:pt x="277" y="140"/>
                      </a:lnTo>
                      <a:lnTo>
                        <a:pt x="265" y="137"/>
                      </a:lnTo>
                      <a:lnTo>
                        <a:pt x="265" y="125"/>
                      </a:lnTo>
                      <a:lnTo>
                        <a:pt x="235" y="113"/>
                      </a:lnTo>
                      <a:lnTo>
                        <a:pt x="206" y="103"/>
                      </a:lnTo>
                      <a:lnTo>
                        <a:pt x="174" y="93"/>
                      </a:lnTo>
                      <a:lnTo>
                        <a:pt x="142" y="82"/>
                      </a:lnTo>
                      <a:lnTo>
                        <a:pt x="113" y="72"/>
                      </a:lnTo>
                      <a:lnTo>
                        <a:pt x="84" y="61"/>
                      </a:lnTo>
                      <a:lnTo>
                        <a:pt x="59" y="48"/>
                      </a:lnTo>
                      <a:lnTo>
                        <a:pt x="34" y="34"/>
                      </a:lnTo>
                      <a:lnTo>
                        <a:pt x="15" y="20"/>
                      </a:lnTo>
                      <a:lnTo>
                        <a:pt x="0" y="1"/>
                      </a:lnTo>
                      <a:lnTo>
                        <a:pt x="42" y="0"/>
                      </a:lnTo>
                      <a:lnTo>
                        <a:pt x="81" y="0"/>
                      </a:lnTo>
                      <a:lnTo>
                        <a:pt x="123" y="4"/>
                      </a:lnTo>
                      <a:lnTo>
                        <a:pt x="162" y="9"/>
                      </a:lnTo>
                      <a:lnTo>
                        <a:pt x="201" y="17"/>
                      </a:lnTo>
                      <a:lnTo>
                        <a:pt x="238" y="25"/>
                      </a:lnTo>
                      <a:lnTo>
                        <a:pt x="275" y="36"/>
                      </a:lnTo>
                      <a:lnTo>
                        <a:pt x="311" y="47"/>
                      </a:lnTo>
                      <a:lnTo>
                        <a:pt x="346" y="58"/>
                      </a:lnTo>
                      <a:lnTo>
                        <a:pt x="380" y="70"/>
                      </a:lnTo>
                      <a:lnTo>
                        <a:pt x="405" y="90"/>
                      </a:lnTo>
                      <a:lnTo>
                        <a:pt x="405" y="90"/>
                      </a:lnTo>
                      <a:close/>
                    </a:path>
                  </a:pathLst>
                </a:custGeom>
                <a:solidFill>
                  <a:srgbClr val="CC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770" name="Freeform 82"/>
                <p:cNvSpPr>
                  <a:spLocks/>
                </p:cNvSpPr>
                <p:nvPr/>
              </p:nvSpPr>
              <p:spPr bwMode="auto">
                <a:xfrm>
                  <a:off x="235" y="1575"/>
                  <a:ext cx="486" cy="153"/>
                </a:xfrm>
                <a:custGeom>
                  <a:avLst/>
                  <a:gdLst>
                    <a:gd name="T0" fmla="*/ 486 w 486"/>
                    <a:gd name="T1" fmla="*/ 33 h 153"/>
                    <a:gd name="T2" fmla="*/ 446 w 486"/>
                    <a:gd name="T3" fmla="*/ 50 h 153"/>
                    <a:gd name="T4" fmla="*/ 405 w 486"/>
                    <a:gd name="T5" fmla="*/ 65 h 153"/>
                    <a:gd name="T6" fmla="*/ 361 w 486"/>
                    <a:gd name="T7" fmla="*/ 79 h 153"/>
                    <a:gd name="T8" fmla="*/ 316 w 486"/>
                    <a:gd name="T9" fmla="*/ 90 h 153"/>
                    <a:gd name="T10" fmla="*/ 272 w 486"/>
                    <a:gd name="T11" fmla="*/ 102 h 153"/>
                    <a:gd name="T12" fmla="*/ 228 w 486"/>
                    <a:gd name="T13" fmla="*/ 113 h 153"/>
                    <a:gd name="T14" fmla="*/ 182 w 486"/>
                    <a:gd name="T15" fmla="*/ 122 h 153"/>
                    <a:gd name="T16" fmla="*/ 138 w 486"/>
                    <a:gd name="T17" fmla="*/ 132 h 153"/>
                    <a:gd name="T18" fmla="*/ 91 w 486"/>
                    <a:gd name="T19" fmla="*/ 143 h 153"/>
                    <a:gd name="T20" fmla="*/ 44 w 486"/>
                    <a:gd name="T21" fmla="*/ 153 h 153"/>
                    <a:gd name="T22" fmla="*/ 57 w 486"/>
                    <a:gd name="T23" fmla="*/ 148 h 153"/>
                    <a:gd name="T24" fmla="*/ 44 w 486"/>
                    <a:gd name="T25" fmla="*/ 147 h 153"/>
                    <a:gd name="T26" fmla="*/ 37 w 486"/>
                    <a:gd name="T27" fmla="*/ 145 h 153"/>
                    <a:gd name="T28" fmla="*/ 30 w 486"/>
                    <a:gd name="T29" fmla="*/ 140 h 153"/>
                    <a:gd name="T30" fmla="*/ 25 w 486"/>
                    <a:gd name="T31" fmla="*/ 135 h 153"/>
                    <a:gd name="T32" fmla="*/ 22 w 486"/>
                    <a:gd name="T33" fmla="*/ 129 h 153"/>
                    <a:gd name="T34" fmla="*/ 20 w 486"/>
                    <a:gd name="T35" fmla="*/ 123 h 153"/>
                    <a:gd name="T36" fmla="*/ 15 w 486"/>
                    <a:gd name="T37" fmla="*/ 116 h 153"/>
                    <a:gd name="T38" fmla="*/ 13 w 486"/>
                    <a:gd name="T39" fmla="*/ 110 h 153"/>
                    <a:gd name="T40" fmla="*/ 8 w 486"/>
                    <a:gd name="T41" fmla="*/ 104 h 153"/>
                    <a:gd name="T42" fmla="*/ 0 w 486"/>
                    <a:gd name="T43" fmla="*/ 98 h 153"/>
                    <a:gd name="T44" fmla="*/ 30 w 486"/>
                    <a:gd name="T45" fmla="*/ 81 h 153"/>
                    <a:gd name="T46" fmla="*/ 64 w 486"/>
                    <a:gd name="T47" fmla="*/ 66 h 153"/>
                    <a:gd name="T48" fmla="*/ 101 w 486"/>
                    <a:gd name="T49" fmla="*/ 54 h 153"/>
                    <a:gd name="T50" fmla="*/ 142 w 486"/>
                    <a:gd name="T51" fmla="*/ 43 h 153"/>
                    <a:gd name="T52" fmla="*/ 187 w 486"/>
                    <a:gd name="T53" fmla="*/ 34 h 153"/>
                    <a:gd name="T54" fmla="*/ 231 w 486"/>
                    <a:gd name="T55" fmla="*/ 26 h 153"/>
                    <a:gd name="T56" fmla="*/ 277 w 486"/>
                    <a:gd name="T57" fmla="*/ 19 h 153"/>
                    <a:gd name="T58" fmla="*/ 324 w 486"/>
                    <a:gd name="T59" fmla="*/ 12 h 153"/>
                    <a:gd name="T60" fmla="*/ 370 w 486"/>
                    <a:gd name="T61" fmla="*/ 7 h 153"/>
                    <a:gd name="T62" fmla="*/ 417 w 486"/>
                    <a:gd name="T63" fmla="*/ 1 h 153"/>
                    <a:gd name="T64" fmla="*/ 432 w 486"/>
                    <a:gd name="T65" fmla="*/ 0 h 153"/>
                    <a:gd name="T66" fmla="*/ 444 w 486"/>
                    <a:gd name="T67" fmla="*/ 1 h 153"/>
                    <a:gd name="T68" fmla="*/ 454 w 486"/>
                    <a:gd name="T69" fmla="*/ 4 h 153"/>
                    <a:gd name="T70" fmla="*/ 459 w 486"/>
                    <a:gd name="T71" fmla="*/ 8 h 153"/>
                    <a:gd name="T72" fmla="*/ 464 w 486"/>
                    <a:gd name="T73" fmla="*/ 12 h 153"/>
                    <a:gd name="T74" fmla="*/ 468 w 486"/>
                    <a:gd name="T75" fmla="*/ 17 h 153"/>
                    <a:gd name="T76" fmla="*/ 471 w 486"/>
                    <a:gd name="T77" fmla="*/ 22 h 153"/>
                    <a:gd name="T78" fmla="*/ 476 w 486"/>
                    <a:gd name="T79" fmla="*/ 26 h 153"/>
                    <a:gd name="T80" fmla="*/ 481 w 486"/>
                    <a:gd name="T81" fmla="*/ 31 h 153"/>
                    <a:gd name="T82" fmla="*/ 486 w 486"/>
                    <a:gd name="T83" fmla="*/ 33 h 153"/>
                    <a:gd name="T84" fmla="*/ 486 w 486"/>
                    <a:gd name="T85" fmla="*/ 33 h 1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86" h="153">
                      <a:moveTo>
                        <a:pt x="486" y="33"/>
                      </a:moveTo>
                      <a:lnTo>
                        <a:pt x="446" y="50"/>
                      </a:lnTo>
                      <a:lnTo>
                        <a:pt x="405" y="65"/>
                      </a:lnTo>
                      <a:lnTo>
                        <a:pt x="361" y="79"/>
                      </a:lnTo>
                      <a:lnTo>
                        <a:pt x="316" y="90"/>
                      </a:lnTo>
                      <a:lnTo>
                        <a:pt x="272" y="102"/>
                      </a:lnTo>
                      <a:lnTo>
                        <a:pt x="228" y="113"/>
                      </a:lnTo>
                      <a:lnTo>
                        <a:pt x="182" y="122"/>
                      </a:lnTo>
                      <a:lnTo>
                        <a:pt x="138" y="132"/>
                      </a:lnTo>
                      <a:lnTo>
                        <a:pt x="91" y="143"/>
                      </a:lnTo>
                      <a:lnTo>
                        <a:pt x="44" y="153"/>
                      </a:lnTo>
                      <a:lnTo>
                        <a:pt x="57" y="148"/>
                      </a:lnTo>
                      <a:lnTo>
                        <a:pt x="44" y="147"/>
                      </a:lnTo>
                      <a:lnTo>
                        <a:pt x="37" y="145"/>
                      </a:lnTo>
                      <a:lnTo>
                        <a:pt x="30" y="140"/>
                      </a:lnTo>
                      <a:lnTo>
                        <a:pt x="25" y="135"/>
                      </a:lnTo>
                      <a:lnTo>
                        <a:pt x="22" y="129"/>
                      </a:lnTo>
                      <a:lnTo>
                        <a:pt x="20" y="123"/>
                      </a:lnTo>
                      <a:lnTo>
                        <a:pt x="15" y="116"/>
                      </a:lnTo>
                      <a:lnTo>
                        <a:pt x="13" y="110"/>
                      </a:lnTo>
                      <a:lnTo>
                        <a:pt x="8" y="104"/>
                      </a:lnTo>
                      <a:lnTo>
                        <a:pt x="0" y="98"/>
                      </a:lnTo>
                      <a:lnTo>
                        <a:pt x="30" y="81"/>
                      </a:lnTo>
                      <a:lnTo>
                        <a:pt x="64" y="66"/>
                      </a:lnTo>
                      <a:lnTo>
                        <a:pt x="101" y="54"/>
                      </a:lnTo>
                      <a:lnTo>
                        <a:pt x="142" y="43"/>
                      </a:lnTo>
                      <a:lnTo>
                        <a:pt x="187" y="34"/>
                      </a:lnTo>
                      <a:lnTo>
                        <a:pt x="231" y="26"/>
                      </a:lnTo>
                      <a:lnTo>
                        <a:pt x="277" y="19"/>
                      </a:lnTo>
                      <a:lnTo>
                        <a:pt x="324" y="12"/>
                      </a:lnTo>
                      <a:lnTo>
                        <a:pt x="370" y="7"/>
                      </a:lnTo>
                      <a:lnTo>
                        <a:pt x="417" y="1"/>
                      </a:lnTo>
                      <a:lnTo>
                        <a:pt x="432" y="0"/>
                      </a:lnTo>
                      <a:lnTo>
                        <a:pt x="444" y="1"/>
                      </a:lnTo>
                      <a:lnTo>
                        <a:pt x="454" y="4"/>
                      </a:lnTo>
                      <a:lnTo>
                        <a:pt x="459" y="8"/>
                      </a:lnTo>
                      <a:lnTo>
                        <a:pt x="464" y="12"/>
                      </a:lnTo>
                      <a:lnTo>
                        <a:pt x="468" y="17"/>
                      </a:lnTo>
                      <a:lnTo>
                        <a:pt x="471" y="22"/>
                      </a:lnTo>
                      <a:lnTo>
                        <a:pt x="476" y="26"/>
                      </a:lnTo>
                      <a:lnTo>
                        <a:pt x="481" y="31"/>
                      </a:lnTo>
                      <a:lnTo>
                        <a:pt x="486" y="33"/>
                      </a:lnTo>
                      <a:lnTo>
                        <a:pt x="486" y="33"/>
                      </a:lnTo>
                      <a:close/>
                    </a:path>
                  </a:pathLst>
                </a:custGeom>
                <a:solidFill>
                  <a:srgbClr val="CC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771" name="Freeform 83"/>
                <p:cNvSpPr>
                  <a:spLocks/>
                </p:cNvSpPr>
                <p:nvPr/>
              </p:nvSpPr>
              <p:spPr bwMode="auto">
                <a:xfrm>
                  <a:off x="5020" y="1621"/>
                  <a:ext cx="541" cy="161"/>
                </a:xfrm>
                <a:custGeom>
                  <a:avLst/>
                  <a:gdLst>
                    <a:gd name="T0" fmla="*/ 522 w 541"/>
                    <a:gd name="T1" fmla="*/ 99 h 161"/>
                    <a:gd name="T2" fmla="*/ 527 w 541"/>
                    <a:gd name="T3" fmla="*/ 104 h 161"/>
                    <a:gd name="T4" fmla="*/ 534 w 541"/>
                    <a:gd name="T5" fmla="*/ 109 h 161"/>
                    <a:gd name="T6" fmla="*/ 537 w 541"/>
                    <a:gd name="T7" fmla="*/ 115 h 161"/>
                    <a:gd name="T8" fmla="*/ 541 w 541"/>
                    <a:gd name="T9" fmla="*/ 120 h 161"/>
                    <a:gd name="T10" fmla="*/ 541 w 541"/>
                    <a:gd name="T11" fmla="*/ 125 h 161"/>
                    <a:gd name="T12" fmla="*/ 541 w 541"/>
                    <a:gd name="T13" fmla="*/ 131 h 161"/>
                    <a:gd name="T14" fmla="*/ 541 w 541"/>
                    <a:gd name="T15" fmla="*/ 137 h 161"/>
                    <a:gd name="T16" fmla="*/ 537 w 541"/>
                    <a:gd name="T17" fmla="*/ 141 h 161"/>
                    <a:gd name="T18" fmla="*/ 529 w 541"/>
                    <a:gd name="T19" fmla="*/ 147 h 161"/>
                    <a:gd name="T20" fmla="*/ 522 w 541"/>
                    <a:gd name="T21" fmla="*/ 152 h 161"/>
                    <a:gd name="T22" fmla="*/ 502 w 541"/>
                    <a:gd name="T23" fmla="*/ 161 h 161"/>
                    <a:gd name="T24" fmla="*/ 456 w 541"/>
                    <a:gd name="T25" fmla="*/ 144 h 161"/>
                    <a:gd name="T26" fmla="*/ 402 w 541"/>
                    <a:gd name="T27" fmla="*/ 130 h 161"/>
                    <a:gd name="T28" fmla="*/ 345 w 541"/>
                    <a:gd name="T29" fmla="*/ 118 h 161"/>
                    <a:gd name="T30" fmla="*/ 289 w 541"/>
                    <a:gd name="T31" fmla="*/ 109 h 161"/>
                    <a:gd name="T32" fmla="*/ 230 w 541"/>
                    <a:gd name="T33" fmla="*/ 99 h 161"/>
                    <a:gd name="T34" fmla="*/ 174 w 541"/>
                    <a:gd name="T35" fmla="*/ 89 h 161"/>
                    <a:gd name="T36" fmla="*/ 122 w 541"/>
                    <a:gd name="T37" fmla="*/ 77 h 161"/>
                    <a:gd name="T38" fmla="*/ 73 w 541"/>
                    <a:gd name="T39" fmla="*/ 61 h 161"/>
                    <a:gd name="T40" fmla="*/ 32 w 541"/>
                    <a:gd name="T41" fmla="*/ 42 h 161"/>
                    <a:gd name="T42" fmla="*/ 0 w 541"/>
                    <a:gd name="T43" fmla="*/ 17 h 161"/>
                    <a:gd name="T44" fmla="*/ 7 w 541"/>
                    <a:gd name="T45" fmla="*/ 9 h 161"/>
                    <a:gd name="T46" fmla="*/ 19 w 541"/>
                    <a:gd name="T47" fmla="*/ 3 h 161"/>
                    <a:gd name="T48" fmla="*/ 37 w 541"/>
                    <a:gd name="T49" fmla="*/ 1 h 161"/>
                    <a:gd name="T50" fmla="*/ 59 w 541"/>
                    <a:gd name="T51" fmla="*/ 0 h 161"/>
                    <a:gd name="T52" fmla="*/ 81 w 541"/>
                    <a:gd name="T53" fmla="*/ 0 h 161"/>
                    <a:gd name="T54" fmla="*/ 105 w 541"/>
                    <a:gd name="T55" fmla="*/ 2 h 161"/>
                    <a:gd name="T56" fmla="*/ 130 w 541"/>
                    <a:gd name="T57" fmla="*/ 4 h 161"/>
                    <a:gd name="T58" fmla="*/ 152 w 541"/>
                    <a:gd name="T59" fmla="*/ 6 h 161"/>
                    <a:gd name="T60" fmla="*/ 176 w 541"/>
                    <a:gd name="T61" fmla="*/ 10 h 161"/>
                    <a:gd name="T62" fmla="*/ 193 w 541"/>
                    <a:gd name="T63" fmla="*/ 11 h 161"/>
                    <a:gd name="T64" fmla="*/ 522 w 541"/>
                    <a:gd name="T65" fmla="*/ 99 h 161"/>
                    <a:gd name="T66" fmla="*/ 522 w 541"/>
                    <a:gd name="T67" fmla="*/ 99 h 1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541" h="161">
                      <a:moveTo>
                        <a:pt x="522" y="99"/>
                      </a:moveTo>
                      <a:lnTo>
                        <a:pt x="527" y="104"/>
                      </a:lnTo>
                      <a:lnTo>
                        <a:pt x="534" y="109"/>
                      </a:lnTo>
                      <a:lnTo>
                        <a:pt x="537" y="115"/>
                      </a:lnTo>
                      <a:lnTo>
                        <a:pt x="541" y="120"/>
                      </a:lnTo>
                      <a:lnTo>
                        <a:pt x="541" y="125"/>
                      </a:lnTo>
                      <a:lnTo>
                        <a:pt x="541" y="131"/>
                      </a:lnTo>
                      <a:lnTo>
                        <a:pt x="541" y="137"/>
                      </a:lnTo>
                      <a:lnTo>
                        <a:pt x="537" y="141"/>
                      </a:lnTo>
                      <a:lnTo>
                        <a:pt x="529" y="147"/>
                      </a:lnTo>
                      <a:lnTo>
                        <a:pt x="522" y="152"/>
                      </a:lnTo>
                      <a:lnTo>
                        <a:pt x="502" y="161"/>
                      </a:lnTo>
                      <a:lnTo>
                        <a:pt x="456" y="144"/>
                      </a:lnTo>
                      <a:lnTo>
                        <a:pt x="402" y="130"/>
                      </a:lnTo>
                      <a:lnTo>
                        <a:pt x="345" y="118"/>
                      </a:lnTo>
                      <a:lnTo>
                        <a:pt x="289" y="109"/>
                      </a:lnTo>
                      <a:lnTo>
                        <a:pt x="230" y="99"/>
                      </a:lnTo>
                      <a:lnTo>
                        <a:pt x="174" y="89"/>
                      </a:lnTo>
                      <a:lnTo>
                        <a:pt x="122" y="77"/>
                      </a:lnTo>
                      <a:lnTo>
                        <a:pt x="73" y="61"/>
                      </a:lnTo>
                      <a:lnTo>
                        <a:pt x="32" y="42"/>
                      </a:lnTo>
                      <a:lnTo>
                        <a:pt x="0" y="17"/>
                      </a:lnTo>
                      <a:lnTo>
                        <a:pt x="7" y="9"/>
                      </a:lnTo>
                      <a:lnTo>
                        <a:pt x="19" y="3"/>
                      </a:lnTo>
                      <a:lnTo>
                        <a:pt x="37" y="1"/>
                      </a:lnTo>
                      <a:lnTo>
                        <a:pt x="59" y="0"/>
                      </a:lnTo>
                      <a:lnTo>
                        <a:pt x="81" y="0"/>
                      </a:lnTo>
                      <a:lnTo>
                        <a:pt x="105" y="2"/>
                      </a:lnTo>
                      <a:lnTo>
                        <a:pt x="130" y="4"/>
                      </a:lnTo>
                      <a:lnTo>
                        <a:pt x="152" y="6"/>
                      </a:lnTo>
                      <a:lnTo>
                        <a:pt x="176" y="10"/>
                      </a:lnTo>
                      <a:lnTo>
                        <a:pt x="193" y="11"/>
                      </a:lnTo>
                      <a:lnTo>
                        <a:pt x="522" y="99"/>
                      </a:lnTo>
                      <a:lnTo>
                        <a:pt x="522" y="99"/>
                      </a:lnTo>
                      <a:close/>
                    </a:path>
                  </a:pathLst>
                </a:custGeom>
                <a:solidFill>
                  <a:srgbClr val="CC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772" name="Freeform 84"/>
                <p:cNvSpPr>
                  <a:spLocks/>
                </p:cNvSpPr>
                <p:nvPr/>
              </p:nvSpPr>
              <p:spPr bwMode="auto">
                <a:xfrm>
                  <a:off x="221" y="1694"/>
                  <a:ext cx="573" cy="120"/>
                </a:xfrm>
                <a:custGeom>
                  <a:avLst/>
                  <a:gdLst>
                    <a:gd name="T0" fmla="*/ 573 w 573"/>
                    <a:gd name="T1" fmla="*/ 5 h 120"/>
                    <a:gd name="T2" fmla="*/ 573 w 573"/>
                    <a:gd name="T3" fmla="*/ 16 h 120"/>
                    <a:gd name="T4" fmla="*/ 566 w 573"/>
                    <a:gd name="T5" fmla="*/ 24 h 120"/>
                    <a:gd name="T6" fmla="*/ 554 w 573"/>
                    <a:gd name="T7" fmla="*/ 32 h 120"/>
                    <a:gd name="T8" fmla="*/ 536 w 573"/>
                    <a:gd name="T9" fmla="*/ 39 h 120"/>
                    <a:gd name="T10" fmla="*/ 517 w 573"/>
                    <a:gd name="T11" fmla="*/ 44 h 120"/>
                    <a:gd name="T12" fmla="*/ 497 w 573"/>
                    <a:gd name="T13" fmla="*/ 51 h 120"/>
                    <a:gd name="T14" fmla="*/ 478 w 573"/>
                    <a:gd name="T15" fmla="*/ 57 h 120"/>
                    <a:gd name="T16" fmla="*/ 458 w 573"/>
                    <a:gd name="T17" fmla="*/ 64 h 120"/>
                    <a:gd name="T18" fmla="*/ 443 w 573"/>
                    <a:gd name="T19" fmla="*/ 71 h 120"/>
                    <a:gd name="T20" fmla="*/ 431 w 573"/>
                    <a:gd name="T21" fmla="*/ 79 h 120"/>
                    <a:gd name="T22" fmla="*/ 389 w 573"/>
                    <a:gd name="T23" fmla="*/ 80 h 120"/>
                    <a:gd name="T24" fmla="*/ 345 w 573"/>
                    <a:gd name="T25" fmla="*/ 82 h 120"/>
                    <a:gd name="T26" fmla="*/ 301 w 573"/>
                    <a:gd name="T27" fmla="*/ 84 h 120"/>
                    <a:gd name="T28" fmla="*/ 257 w 573"/>
                    <a:gd name="T29" fmla="*/ 88 h 120"/>
                    <a:gd name="T30" fmla="*/ 213 w 573"/>
                    <a:gd name="T31" fmla="*/ 92 h 120"/>
                    <a:gd name="T32" fmla="*/ 169 w 573"/>
                    <a:gd name="T33" fmla="*/ 97 h 120"/>
                    <a:gd name="T34" fmla="*/ 127 w 573"/>
                    <a:gd name="T35" fmla="*/ 101 h 120"/>
                    <a:gd name="T36" fmla="*/ 85 w 573"/>
                    <a:gd name="T37" fmla="*/ 107 h 120"/>
                    <a:gd name="T38" fmla="*/ 46 w 573"/>
                    <a:gd name="T39" fmla="*/ 114 h 120"/>
                    <a:gd name="T40" fmla="*/ 7 w 573"/>
                    <a:gd name="T41" fmla="*/ 120 h 120"/>
                    <a:gd name="T42" fmla="*/ 2 w 573"/>
                    <a:gd name="T43" fmla="*/ 115 h 120"/>
                    <a:gd name="T44" fmla="*/ 0 w 573"/>
                    <a:gd name="T45" fmla="*/ 109 h 120"/>
                    <a:gd name="T46" fmla="*/ 0 w 573"/>
                    <a:gd name="T47" fmla="*/ 105 h 120"/>
                    <a:gd name="T48" fmla="*/ 2 w 573"/>
                    <a:gd name="T49" fmla="*/ 99 h 120"/>
                    <a:gd name="T50" fmla="*/ 4 w 573"/>
                    <a:gd name="T51" fmla="*/ 95 h 120"/>
                    <a:gd name="T52" fmla="*/ 9 w 573"/>
                    <a:gd name="T53" fmla="*/ 89 h 120"/>
                    <a:gd name="T54" fmla="*/ 14 w 573"/>
                    <a:gd name="T55" fmla="*/ 84 h 120"/>
                    <a:gd name="T56" fmla="*/ 19 w 573"/>
                    <a:gd name="T57" fmla="*/ 80 h 120"/>
                    <a:gd name="T58" fmla="*/ 27 w 573"/>
                    <a:gd name="T59" fmla="*/ 75 h 120"/>
                    <a:gd name="T60" fmla="*/ 34 w 573"/>
                    <a:gd name="T61" fmla="*/ 71 h 120"/>
                    <a:gd name="T62" fmla="*/ 80 w 573"/>
                    <a:gd name="T63" fmla="*/ 55 h 120"/>
                    <a:gd name="T64" fmla="*/ 130 w 573"/>
                    <a:gd name="T65" fmla="*/ 41 h 120"/>
                    <a:gd name="T66" fmla="*/ 179 w 573"/>
                    <a:gd name="T67" fmla="*/ 28 h 120"/>
                    <a:gd name="T68" fmla="*/ 232 w 573"/>
                    <a:gd name="T69" fmla="*/ 18 h 120"/>
                    <a:gd name="T70" fmla="*/ 284 w 573"/>
                    <a:gd name="T71" fmla="*/ 10 h 120"/>
                    <a:gd name="T72" fmla="*/ 340 w 573"/>
                    <a:gd name="T73" fmla="*/ 4 h 120"/>
                    <a:gd name="T74" fmla="*/ 397 w 573"/>
                    <a:gd name="T75" fmla="*/ 1 h 120"/>
                    <a:gd name="T76" fmla="*/ 453 w 573"/>
                    <a:gd name="T77" fmla="*/ 0 h 120"/>
                    <a:gd name="T78" fmla="*/ 514 w 573"/>
                    <a:gd name="T79" fmla="*/ 1 h 120"/>
                    <a:gd name="T80" fmla="*/ 573 w 573"/>
                    <a:gd name="T81" fmla="*/ 5 h 120"/>
                    <a:gd name="T82" fmla="*/ 573 w 573"/>
                    <a:gd name="T83" fmla="*/ 5 h 1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573" h="120">
                      <a:moveTo>
                        <a:pt x="573" y="5"/>
                      </a:moveTo>
                      <a:lnTo>
                        <a:pt x="573" y="16"/>
                      </a:lnTo>
                      <a:lnTo>
                        <a:pt x="566" y="24"/>
                      </a:lnTo>
                      <a:lnTo>
                        <a:pt x="554" y="32"/>
                      </a:lnTo>
                      <a:lnTo>
                        <a:pt x="536" y="39"/>
                      </a:lnTo>
                      <a:lnTo>
                        <a:pt x="517" y="44"/>
                      </a:lnTo>
                      <a:lnTo>
                        <a:pt x="497" y="51"/>
                      </a:lnTo>
                      <a:lnTo>
                        <a:pt x="478" y="57"/>
                      </a:lnTo>
                      <a:lnTo>
                        <a:pt x="458" y="64"/>
                      </a:lnTo>
                      <a:lnTo>
                        <a:pt x="443" y="71"/>
                      </a:lnTo>
                      <a:lnTo>
                        <a:pt x="431" y="79"/>
                      </a:lnTo>
                      <a:lnTo>
                        <a:pt x="389" y="80"/>
                      </a:lnTo>
                      <a:lnTo>
                        <a:pt x="345" y="82"/>
                      </a:lnTo>
                      <a:lnTo>
                        <a:pt x="301" y="84"/>
                      </a:lnTo>
                      <a:lnTo>
                        <a:pt x="257" y="88"/>
                      </a:lnTo>
                      <a:lnTo>
                        <a:pt x="213" y="92"/>
                      </a:lnTo>
                      <a:lnTo>
                        <a:pt x="169" y="97"/>
                      </a:lnTo>
                      <a:lnTo>
                        <a:pt x="127" y="101"/>
                      </a:lnTo>
                      <a:lnTo>
                        <a:pt x="85" y="107"/>
                      </a:lnTo>
                      <a:lnTo>
                        <a:pt x="46" y="114"/>
                      </a:lnTo>
                      <a:lnTo>
                        <a:pt x="7" y="120"/>
                      </a:lnTo>
                      <a:lnTo>
                        <a:pt x="2" y="115"/>
                      </a:lnTo>
                      <a:lnTo>
                        <a:pt x="0" y="109"/>
                      </a:lnTo>
                      <a:lnTo>
                        <a:pt x="0" y="105"/>
                      </a:lnTo>
                      <a:lnTo>
                        <a:pt x="2" y="99"/>
                      </a:lnTo>
                      <a:lnTo>
                        <a:pt x="4" y="95"/>
                      </a:lnTo>
                      <a:lnTo>
                        <a:pt x="9" y="89"/>
                      </a:lnTo>
                      <a:lnTo>
                        <a:pt x="14" y="84"/>
                      </a:lnTo>
                      <a:lnTo>
                        <a:pt x="19" y="80"/>
                      </a:lnTo>
                      <a:lnTo>
                        <a:pt x="27" y="75"/>
                      </a:lnTo>
                      <a:lnTo>
                        <a:pt x="34" y="71"/>
                      </a:lnTo>
                      <a:lnTo>
                        <a:pt x="80" y="55"/>
                      </a:lnTo>
                      <a:lnTo>
                        <a:pt x="130" y="41"/>
                      </a:lnTo>
                      <a:lnTo>
                        <a:pt x="179" y="28"/>
                      </a:lnTo>
                      <a:lnTo>
                        <a:pt x="232" y="18"/>
                      </a:lnTo>
                      <a:lnTo>
                        <a:pt x="284" y="10"/>
                      </a:lnTo>
                      <a:lnTo>
                        <a:pt x="340" y="4"/>
                      </a:lnTo>
                      <a:lnTo>
                        <a:pt x="397" y="1"/>
                      </a:lnTo>
                      <a:lnTo>
                        <a:pt x="453" y="0"/>
                      </a:lnTo>
                      <a:lnTo>
                        <a:pt x="514" y="1"/>
                      </a:lnTo>
                      <a:lnTo>
                        <a:pt x="573" y="5"/>
                      </a:lnTo>
                      <a:lnTo>
                        <a:pt x="573" y="5"/>
                      </a:lnTo>
                      <a:close/>
                    </a:path>
                  </a:pathLst>
                </a:custGeom>
                <a:solidFill>
                  <a:srgbClr val="CC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773" name="Freeform 85"/>
                <p:cNvSpPr>
                  <a:spLocks/>
                </p:cNvSpPr>
                <p:nvPr/>
              </p:nvSpPr>
              <p:spPr bwMode="auto">
                <a:xfrm>
                  <a:off x="4954" y="1711"/>
                  <a:ext cx="563" cy="177"/>
                </a:xfrm>
                <a:custGeom>
                  <a:avLst/>
                  <a:gdLst>
                    <a:gd name="T0" fmla="*/ 561 w 563"/>
                    <a:gd name="T1" fmla="*/ 95 h 177"/>
                    <a:gd name="T2" fmla="*/ 563 w 563"/>
                    <a:gd name="T3" fmla="*/ 107 h 177"/>
                    <a:gd name="T4" fmla="*/ 561 w 563"/>
                    <a:gd name="T5" fmla="*/ 118 h 177"/>
                    <a:gd name="T6" fmla="*/ 554 w 563"/>
                    <a:gd name="T7" fmla="*/ 128 h 177"/>
                    <a:gd name="T8" fmla="*/ 544 w 563"/>
                    <a:gd name="T9" fmla="*/ 138 h 177"/>
                    <a:gd name="T10" fmla="*/ 531 w 563"/>
                    <a:gd name="T11" fmla="*/ 146 h 177"/>
                    <a:gd name="T12" fmla="*/ 514 w 563"/>
                    <a:gd name="T13" fmla="*/ 154 h 177"/>
                    <a:gd name="T14" fmla="*/ 497 w 563"/>
                    <a:gd name="T15" fmla="*/ 160 h 177"/>
                    <a:gd name="T16" fmla="*/ 478 w 563"/>
                    <a:gd name="T17" fmla="*/ 167 h 177"/>
                    <a:gd name="T18" fmla="*/ 458 w 563"/>
                    <a:gd name="T19" fmla="*/ 172 h 177"/>
                    <a:gd name="T20" fmla="*/ 436 w 563"/>
                    <a:gd name="T21" fmla="*/ 177 h 177"/>
                    <a:gd name="T22" fmla="*/ 436 w 563"/>
                    <a:gd name="T23" fmla="*/ 144 h 177"/>
                    <a:gd name="T24" fmla="*/ 392 w 563"/>
                    <a:gd name="T25" fmla="*/ 135 h 177"/>
                    <a:gd name="T26" fmla="*/ 348 w 563"/>
                    <a:gd name="T27" fmla="*/ 123 h 177"/>
                    <a:gd name="T28" fmla="*/ 304 w 563"/>
                    <a:gd name="T29" fmla="*/ 112 h 177"/>
                    <a:gd name="T30" fmla="*/ 259 w 563"/>
                    <a:gd name="T31" fmla="*/ 99 h 177"/>
                    <a:gd name="T32" fmla="*/ 215 w 563"/>
                    <a:gd name="T33" fmla="*/ 87 h 177"/>
                    <a:gd name="T34" fmla="*/ 171 w 563"/>
                    <a:gd name="T35" fmla="*/ 73 h 177"/>
                    <a:gd name="T36" fmla="*/ 127 w 563"/>
                    <a:gd name="T37" fmla="*/ 60 h 177"/>
                    <a:gd name="T38" fmla="*/ 85 w 563"/>
                    <a:gd name="T39" fmla="*/ 49 h 177"/>
                    <a:gd name="T40" fmla="*/ 44 w 563"/>
                    <a:gd name="T41" fmla="*/ 39 h 177"/>
                    <a:gd name="T42" fmla="*/ 2 w 563"/>
                    <a:gd name="T43" fmla="*/ 30 h 177"/>
                    <a:gd name="T44" fmla="*/ 0 w 563"/>
                    <a:gd name="T45" fmla="*/ 24 h 177"/>
                    <a:gd name="T46" fmla="*/ 0 w 563"/>
                    <a:gd name="T47" fmla="*/ 19 h 177"/>
                    <a:gd name="T48" fmla="*/ 2 w 563"/>
                    <a:gd name="T49" fmla="*/ 16 h 177"/>
                    <a:gd name="T50" fmla="*/ 7 w 563"/>
                    <a:gd name="T51" fmla="*/ 12 h 177"/>
                    <a:gd name="T52" fmla="*/ 12 w 563"/>
                    <a:gd name="T53" fmla="*/ 10 h 177"/>
                    <a:gd name="T54" fmla="*/ 19 w 563"/>
                    <a:gd name="T55" fmla="*/ 8 h 177"/>
                    <a:gd name="T56" fmla="*/ 27 w 563"/>
                    <a:gd name="T57" fmla="*/ 7 h 177"/>
                    <a:gd name="T58" fmla="*/ 34 w 563"/>
                    <a:gd name="T59" fmla="*/ 4 h 177"/>
                    <a:gd name="T60" fmla="*/ 41 w 563"/>
                    <a:gd name="T61" fmla="*/ 2 h 177"/>
                    <a:gd name="T62" fmla="*/ 46 w 563"/>
                    <a:gd name="T63" fmla="*/ 0 h 177"/>
                    <a:gd name="T64" fmla="*/ 103 w 563"/>
                    <a:gd name="T65" fmla="*/ 4 h 177"/>
                    <a:gd name="T66" fmla="*/ 159 w 563"/>
                    <a:gd name="T67" fmla="*/ 9 h 177"/>
                    <a:gd name="T68" fmla="*/ 215 w 563"/>
                    <a:gd name="T69" fmla="*/ 15 h 177"/>
                    <a:gd name="T70" fmla="*/ 272 w 563"/>
                    <a:gd name="T71" fmla="*/ 22 h 177"/>
                    <a:gd name="T72" fmla="*/ 326 w 563"/>
                    <a:gd name="T73" fmla="*/ 30 h 177"/>
                    <a:gd name="T74" fmla="*/ 377 w 563"/>
                    <a:gd name="T75" fmla="*/ 39 h 177"/>
                    <a:gd name="T76" fmla="*/ 429 w 563"/>
                    <a:gd name="T77" fmla="*/ 50 h 177"/>
                    <a:gd name="T78" fmla="*/ 475 w 563"/>
                    <a:gd name="T79" fmla="*/ 63 h 177"/>
                    <a:gd name="T80" fmla="*/ 519 w 563"/>
                    <a:gd name="T81" fmla="*/ 78 h 177"/>
                    <a:gd name="T82" fmla="*/ 561 w 563"/>
                    <a:gd name="T83" fmla="*/ 95 h 177"/>
                    <a:gd name="T84" fmla="*/ 561 w 563"/>
                    <a:gd name="T85" fmla="*/ 95 h 1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563" h="177">
                      <a:moveTo>
                        <a:pt x="561" y="95"/>
                      </a:moveTo>
                      <a:lnTo>
                        <a:pt x="563" y="107"/>
                      </a:lnTo>
                      <a:lnTo>
                        <a:pt x="561" y="118"/>
                      </a:lnTo>
                      <a:lnTo>
                        <a:pt x="554" y="128"/>
                      </a:lnTo>
                      <a:lnTo>
                        <a:pt x="544" y="138"/>
                      </a:lnTo>
                      <a:lnTo>
                        <a:pt x="531" y="146"/>
                      </a:lnTo>
                      <a:lnTo>
                        <a:pt x="514" y="154"/>
                      </a:lnTo>
                      <a:lnTo>
                        <a:pt x="497" y="160"/>
                      </a:lnTo>
                      <a:lnTo>
                        <a:pt x="478" y="167"/>
                      </a:lnTo>
                      <a:lnTo>
                        <a:pt x="458" y="172"/>
                      </a:lnTo>
                      <a:lnTo>
                        <a:pt x="436" y="177"/>
                      </a:lnTo>
                      <a:lnTo>
                        <a:pt x="436" y="144"/>
                      </a:lnTo>
                      <a:lnTo>
                        <a:pt x="392" y="135"/>
                      </a:lnTo>
                      <a:lnTo>
                        <a:pt x="348" y="123"/>
                      </a:lnTo>
                      <a:lnTo>
                        <a:pt x="304" y="112"/>
                      </a:lnTo>
                      <a:lnTo>
                        <a:pt x="259" y="99"/>
                      </a:lnTo>
                      <a:lnTo>
                        <a:pt x="215" y="87"/>
                      </a:lnTo>
                      <a:lnTo>
                        <a:pt x="171" y="73"/>
                      </a:lnTo>
                      <a:lnTo>
                        <a:pt x="127" y="60"/>
                      </a:lnTo>
                      <a:lnTo>
                        <a:pt x="85" y="49"/>
                      </a:lnTo>
                      <a:lnTo>
                        <a:pt x="44" y="39"/>
                      </a:lnTo>
                      <a:lnTo>
                        <a:pt x="2" y="30"/>
                      </a:lnTo>
                      <a:lnTo>
                        <a:pt x="0" y="24"/>
                      </a:lnTo>
                      <a:lnTo>
                        <a:pt x="0" y="19"/>
                      </a:lnTo>
                      <a:lnTo>
                        <a:pt x="2" y="16"/>
                      </a:lnTo>
                      <a:lnTo>
                        <a:pt x="7" y="12"/>
                      </a:lnTo>
                      <a:lnTo>
                        <a:pt x="12" y="10"/>
                      </a:lnTo>
                      <a:lnTo>
                        <a:pt x="19" y="8"/>
                      </a:lnTo>
                      <a:lnTo>
                        <a:pt x="27" y="7"/>
                      </a:lnTo>
                      <a:lnTo>
                        <a:pt x="34" y="4"/>
                      </a:lnTo>
                      <a:lnTo>
                        <a:pt x="41" y="2"/>
                      </a:lnTo>
                      <a:lnTo>
                        <a:pt x="46" y="0"/>
                      </a:lnTo>
                      <a:lnTo>
                        <a:pt x="103" y="4"/>
                      </a:lnTo>
                      <a:lnTo>
                        <a:pt x="159" y="9"/>
                      </a:lnTo>
                      <a:lnTo>
                        <a:pt x="215" y="15"/>
                      </a:lnTo>
                      <a:lnTo>
                        <a:pt x="272" y="22"/>
                      </a:lnTo>
                      <a:lnTo>
                        <a:pt x="326" y="30"/>
                      </a:lnTo>
                      <a:lnTo>
                        <a:pt x="377" y="39"/>
                      </a:lnTo>
                      <a:lnTo>
                        <a:pt x="429" y="50"/>
                      </a:lnTo>
                      <a:lnTo>
                        <a:pt x="475" y="63"/>
                      </a:lnTo>
                      <a:lnTo>
                        <a:pt x="519" y="78"/>
                      </a:lnTo>
                      <a:lnTo>
                        <a:pt x="561" y="95"/>
                      </a:lnTo>
                      <a:lnTo>
                        <a:pt x="561" y="95"/>
                      </a:lnTo>
                      <a:close/>
                    </a:path>
                  </a:pathLst>
                </a:custGeom>
                <a:solidFill>
                  <a:srgbClr val="CC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774" name="Freeform 86"/>
                <p:cNvSpPr>
                  <a:spLocks/>
                </p:cNvSpPr>
                <p:nvPr/>
              </p:nvSpPr>
              <p:spPr bwMode="auto">
                <a:xfrm>
                  <a:off x="211" y="1792"/>
                  <a:ext cx="554" cy="137"/>
                </a:xfrm>
                <a:custGeom>
                  <a:avLst/>
                  <a:gdLst>
                    <a:gd name="T0" fmla="*/ 554 w 554"/>
                    <a:gd name="T1" fmla="*/ 22 h 137"/>
                    <a:gd name="T2" fmla="*/ 546 w 554"/>
                    <a:gd name="T3" fmla="*/ 42 h 137"/>
                    <a:gd name="T4" fmla="*/ 512 w 554"/>
                    <a:gd name="T5" fmla="*/ 53 h 137"/>
                    <a:gd name="T6" fmla="*/ 473 w 554"/>
                    <a:gd name="T7" fmla="*/ 61 h 137"/>
                    <a:gd name="T8" fmla="*/ 434 w 554"/>
                    <a:gd name="T9" fmla="*/ 67 h 137"/>
                    <a:gd name="T10" fmla="*/ 392 w 554"/>
                    <a:gd name="T11" fmla="*/ 73 h 137"/>
                    <a:gd name="T12" fmla="*/ 350 w 554"/>
                    <a:gd name="T13" fmla="*/ 79 h 137"/>
                    <a:gd name="T14" fmla="*/ 311 w 554"/>
                    <a:gd name="T15" fmla="*/ 83 h 137"/>
                    <a:gd name="T16" fmla="*/ 272 w 554"/>
                    <a:gd name="T17" fmla="*/ 90 h 137"/>
                    <a:gd name="T18" fmla="*/ 235 w 554"/>
                    <a:gd name="T19" fmla="*/ 98 h 137"/>
                    <a:gd name="T20" fmla="*/ 201 w 554"/>
                    <a:gd name="T21" fmla="*/ 109 h 137"/>
                    <a:gd name="T22" fmla="*/ 169 w 554"/>
                    <a:gd name="T23" fmla="*/ 121 h 137"/>
                    <a:gd name="T24" fmla="*/ 54 w 554"/>
                    <a:gd name="T25" fmla="*/ 137 h 137"/>
                    <a:gd name="T26" fmla="*/ 49 w 554"/>
                    <a:gd name="T27" fmla="*/ 129 h 137"/>
                    <a:gd name="T28" fmla="*/ 41 w 554"/>
                    <a:gd name="T29" fmla="*/ 120 h 137"/>
                    <a:gd name="T30" fmla="*/ 34 w 554"/>
                    <a:gd name="T31" fmla="*/ 112 h 137"/>
                    <a:gd name="T32" fmla="*/ 27 w 554"/>
                    <a:gd name="T33" fmla="*/ 104 h 137"/>
                    <a:gd name="T34" fmla="*/ 19 w 554"/>
                    <a:gd name="T35" fmla="*/ 96 h 137"/>
                    <a:gd name="T36" fmla="*/ 12 w 554"/>
                    <a:gd name="T37" fmla="*/ 87 h 137"/>
                    <a:gd name="T38" fmla="*/ 7 w 554"/>
                    <a:gd name="T39" fmla="*/ 78 h 137"/>
                    <a:gd name="T40" fmla="*/ 2 w 554"/>
                    <a:gd name="T41" fmla="*/ 70 h 137"/>
                    <a:gd name="T42" fmla="*/ 0 w 554"/>
                    <a:gd name="T43" fmla="*/ 61 h 137"/>
                    <a:gd name="T44" fmla="*/ 0 w 554"/>
                    <a:gd name="T45" fmla="*/ 51 h 137"/>
                    <a:gd name="T46" fmla="*/ 49 w 554"/>
                    <a:gd name="T47" fmla="*/ 40 h 137"/>
                    <a:gd name="T48" fmla="*/ 98 w 554"/>
                    <a:gd name="T49" fmla="*/ 30 h 137"/>
                    <a:gd name="T50" fmla="*/ 147 w 554"/>
                    <a:gd name="T51" fmla="*/ 21 h 137"/>
                    <a:gd name="T52" fmla="*/ 193 w 554"/>
                    <a:gd name="T53" fmla="*/ 14 h 137"/>
                    <a:gd name="T54" fmla="*/ 245 w 554"/>
                    <a:gd name="T55" fmla="*/ 8 h 137"/>
                    <a:gd name="T56" fmla="*/ 294 w 554"/>
                    <a:gd name="T57" fmla="*/ 3 h 137"/>
                    <a:gd name="T58" fmla="*/ 348 w 554"/>
                    <a:gd name="T59" fmla="*/ 1 h 137"/>
                    <a:gd name="T60" fmla="*/ 402 w 554"/>
                    <a:gd name="T61" fmla="*/ 0 h 137"/>
                    <a:gd name="T62" fmla="*/ 461 w 554"/>
                    <a:gd name="T63" fmla="*/ 0 h 137"/>
                    <a:gd name="T64" fmla="*/ 522 w 554"/>
                    <a:gd name="T65" fmla="*/ 1 h 137"/>
                    <a:gd name="T66" fmla="*/ 554 w 554"/>
                    <a:gd name="T67" fmla="*/ 22 h 137"/>
                    <a:gd name="T68" fmla="*/ 554 w 554"/>
                    <a:gd name="T69" fmla="*/ 22 h 1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554" h="137">
                      <a:moveTo>
                        <a:pt x="554" y="22"/>
                      </a:moveTo>
                      <a:lnTo>
                        <a:pt x="546" y="42"/>
                      </a:lnTo>
                      <a:lnTo>
                        <a:pt x="512" y="53"/>
                      </a:lnTo>
                      <a:lnTo>
                        <a:pt x="473" y="61"/>
                      </a:lnTo>
                      <a:lnTo>
                        <a:pt x="434" y="67"/>
                      </a:lnTo>
                      <a:lnTo>
                        <a:pt x="392" y="73"/>
                      </a:lnTo>
                      <a:lnTo>
                        <a:pt x="350" y="79"/>
                      </a:lnTo>
                      <a:lnTo>
                        <a:pt x="311" y="83"/>
                      </a:lnTo>
                      <a:lnTo>
                        <a:pt x="272" y="90"/>
                      </a:lnTo>
                      <a:lnTo>
                        <a:pt x="235" y="98"/>
                      </a:lnTo>
                      <a:lnTo>
                        <a:pt x="201" y="109"/>
                      </a:lnTo>
                      <a:lnTo>
                        <a:pt x="169" y="121"/>
                      </a:lnTo>
                      <a:lnTo>
                        <a:pt x="54" y="137"/>
                      </a:lnTo>
                      <a:lnTo>
                        <a:pt x="49" y="129"/>
                      </a:lnTo>
                      <a:lnTo>
                        <a:pt x="41" y="120"/>
                      </a:lnTo>
                      <a:lnTo>
                        <a:pt x="34" y="112"/>
                      </a:lnTo>
                      <a:lnTo>
                        <a:pt x="27" y="104"/>
                      </a:lnTo>
                      <a:lnTo>
                        <a:pt x="19" y="96"/>
                      </a:lnTo>
                      <a:lnTo>
                        <a:pt x="12" y="87"/>
                      </a:lnTo>
                      <a:lnTo>
                        <a:pt x="7" y="78"/>
                      </a:lnTo>
                      <a:lnTo>
                        <a:pt x="2" y="70"/>
                      </a:lnTo>
                      <a:lnTo>
                        <a:pt x="0" y="61"/>
                      </a:lnTo>
                      <a:lnTo>
                        <a:pt x="0" y="51"/>
                      </a:lnTo>
                      <a:lnTo>
                        <a:pt x="49" y="40"/>
                      </a:lnTo>
                      <a:lnTo>
                        <a:pt x="98" y="30"/>
                      </a:lnTo>
                      <a:lnTo>
                        <a:pt x="147" y="21"/>
                      </a:lnTo>
                      <a:lnTo>
                        <a:pt x="193" y="14"/>
                      </a:lnTo>
                      <a:lnTo>
                        <a:pt x="245" y="8"/>
                      </a:lnTo>
                      <a:lnTo>
                        <a:pt x="294" y="3"/>
                      </a:lnTo>
                      <a:lnTo>
                        <a:pt x="348" y="1"/>
                      </a:lnTo>
                      <a:lnTo>
                        <a:pt x="402" y="0"/>
                      </a:lnTo>
                      <a:lnTo>
                        <a:pt x="461" y="0"/>
                      </a:lnTo>
                      <a:lnTo>
                        <a:pt x="522" y="1"/>
                      </a:lnTo>
                      <a:lnTo>
                        <a:pt x="554" y="22"/>
                      </a:lnTo>
                      <a:lnTo>
                        <a:pt x="554" y="22"/>
                      </a:lnTo>
                      <a:close/>
                    </a:path>
                  </a:pathLst>
                </a:custGeom>
                <a:solidFill>
                  <a:srgbClr val="CC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775" name="Freeform 87"/>
                <p:cNvSpPr>
                  <a:spLocks/>
                </p:cNvSpPr>
                <p:nvPr/>
              </p:nvSpPr>
              <p:spPr bwMode="auto">
                <a:xfrm>
                  <a:off x="5044" y="1851"/>
                  <a:ext cx="397" cy="127"/>
                </a:xfrm>
                <a:custGeom>
                  <a:avLst/>
                  <a:gdLst>
                    <a:gd name="T0" fmla="*/ 397 w 397"/>
                    <a:gd name="T1" fmla="*/ 75 h 127"/>
                    <a:gd name="T2" fmla="*/ 397 w 397"/>
                    <a:gd name="T3" fmla="*/ 80 h 127"/>
                    <a:gd name="T4" fmla="*/ 392 w 397"/>
                    <a:gd name="T5" fmla="*/ 87 h 127"/>
                    <a:gd name="T6" fmla="*/ 390 w 397"/>
                    <a:gd name="T7" fmla="*/ 94 h 127"/>
                    <a:gd name="T8" fmla="*/ 383 w 397"/>
                    <a:gd name="T9" fmla="*/ 100 h 127"/>
                    <a:gd name="T10" fmla="*/ 378 w 397"/>
                    <a:gd name="T11" fmla="*/ 107 h 127"/>
                    <a:gd name="T12" fmla="*/ 370 w 397"/>
                    <a:gd name="T13" fmla="*/ 112 h 127"/>
                    <a:gd name="T14" fmla="*/ 361 w 397"/>
                    <a:gd name="T15" fmla="*/ 117 h 127"/>
                    <a:gd name="T16" fmla="*/ 351 w 397"/>
                    <a:gd name="T17" fmla="*/ 122 h 127"/>
                    <a:gd name="T18" fmla="*/ 341 w 397"/>
                    <a:gd name="T19" fmla="*/ 125 h 127"/>
                    <a:gd name="T20" fmla="*/ 329 w 397"/>
                    <a:gd name="T21" fmla="*/ 127 h 127"/>
                    <a:gd name="T22" fmla="*/ 297 w 397"/>
                    <a:gd name="T23" fmla="*/ 118 h 127"/>
                    <a:gd name="T24" fmla="*/ 263 w 397"/>
                    <a:gd name="T25" fmla="*/ 110 h 127"/>
                    <a:gd name="T26" fmla="*/ 228 w 397"/>
                    <a:gd name="T27" fmla="*/ 102 h 127"/>
                    <a:gd name="T28" fmla="*/ 191 w 397"/>
                    <a:gd name="T29" fmla="*/ 95 h 127"/>
                    <a:gd name="T30" fmla="*/ 157 w 397"/>
                    <a:gd name="T31" fmla="*/ 87 h 127"/>
                    <a:gd name="T32" fmla="*/ 123 w 397"/>
                    <a:gd name="T33" fmla="*/ 79 h 127"/>
                    <a:gd name="T34" fmla="*/ 91 w 397"/>
                    <a:gd name="T35" fmla="*/ 71 h 127"/>
                    <a:gd name="T36" fmla="*/ 59 w 397"/>
                    <a:gd name="T37" fmla="*/ 61 h 127"/>
                    <a:gd name="T38" fmla="*/ 30 w 397"/>
                    <a:gd name="T39" fmla="*/ 51 h 127"/>
                    <a:gd name="T40" fmla="*/ 0 w 397"/>
                    <a:gd name="T41" fmla="*/ 37 h 127"/>
                    <a:gd name="T42" fmla="*/ 5 w 397"/>
                    <a:gd name="T43" fmla="*/ 30 h 127"/>
                    <a:gd name="T44" fmla="*/ 10 w 397"/>
                    <a:gd name="T45" fmla="*/ 23 h 127"/>
                    <a:gd name="T46" fmla="*/ 17 w 397"/>
                    <a:gd name="T47" fmla="*/ 19 h 127"/>
                    <a:gd name="T48" fmla="*/ 25 w 397"/>
                    <a:gd name="T49" fmla="*/ 13 h 127"/>
                    <a:gd name="T50" fmla="*/ 35 w 397"/>
                    <a:gd name="T51" fmla="*/ 10 h 127"/>
                    <a:gd name="T52" fmla="*/ 44 w 397"/>
                    <a:gd name="T53" fmla="*/ 6 h 127"/>
                    <a:gd name="T54" fmla="*/ 57 w 397"/>
                    <a:gd name="T55" fmla="*/ 4 h 127"/>
                    <a:gd name="T56" fmla="*/ 71 w 397"/>
                    <a:gd name="T57" fmla="*/ 2 h 127"/>
                    <a:gd name="T58" fmla="*/ 86 w 397"/>
                    <a:gd name="T59" fmla="*/ 0 h 127"/>
                    <a:gd name="T60" fmla="*/ 101 w 397"/>
                    <a:gd name="T61" fmla="*/ 0 h 127"/>
                    <a:gd name="T62" fmla="*/ 130 w 397"/>
                    <a:gd name="T63" fmla="*/ 5 h 127"/>
                    <a:gd name="T64" fmla="*/ 162 w 397"/>
                    <a:gd name="T65" fmla="*/ 10 h 127"/>
                    <a:gd name="T66" fmla="*/ 194 w 397"/>
                    <a:gd name="T67" fmla="*/ 15 h 127"/>
                    <a:gd name="T68" fmla="*/ 226 w 397"/>
                    <a:gd name="T69" fmla="*/ 21 h 127"/>
                    <a:gd name="T70" fmla="*/ 258 w 397"/>
                    <a:gd name="T71" fmla="*/ 28 h 127"/>
                    <a:gd name="T72" fmla="*/ 290 w 397"/>
                    <a:gd name="T73" fmla="*/ 35 h 127"/>
                    <a:gd name="T74" fmla="*/ 319 w 397"/>
                    <a:gd name="T75" fmla="*/ 43 h 127"/>
                    <a:gd name="T76" fmla="*/ 348 w 397"/>
                    <a:gd name="T77" fmla="*/ 53 h 127"/>
                    <a:gd name="T78" fmla="*/ 373 w 397"/>
                    <a:gd name="T79" fmla="*/ 63 h 127"/>
                    <a:gd name="T80" fmla="*/ 397 w 397"/>
                    <a:gd name="T81" fmla="*/ 75 h 127"/>
                    <a:gd name="T82" fmla="*/ 397 w 397"/>
                    <a:gd name="T83" fmla="*/ 75 h 1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397" h="127">
                      <a:moveTo>
                        <a:pt x="397" y="75"/>
                      </a:moveTo>
                      <a:lnTo>
                        <a:pt x="397" y="80"/>
                      </a:lnTo>
                      <a:lnTo>
                        <a:pt x="392" y="87"/>
                      </a:lnTo>
                      <a:lnTo>
                        <a:pt x="390" y="94"/>
                      </a:lnTo>
                      <a:lnTo>
                        <a:pt x="383" y="100"/>
                      </a:lnTo>
                      <a:lnTo>
                        <a:pt x="378" y="107"/>
                      </a:lnTo>
                      <a:lnTo>
                        <a:pt x="370" y="112"/>
                      </a:lnTo>
                      <a:lnTo>
                        <a:pt x="361" y="117"/>
                      </a:lnTo>
                      <a:lnTo>
                        <a:pt x="351" y="122"/>
                      </a:lnTo>
                      <a:lnTo>
                        <a:pt x="341" y="125"/>
                      </a:lnTo>
                      <a:lnTo>
                        <a:pt x="329" y="127"/>
                      </a:lnTo>
                      <a:lnTo>
                        <a:pt x="297" y="118"/>
                      </a:lnTo>
                      <a:lnTo>
                        <a:pt x="263" y="110"/>
                      </a:lnTo>
                      <a:lnTo>
                        <a:pt x="228" y="102"/>
                      </a:lnTo>
                      <a:lnTo>
                        <a:pt x="191" y="95"/>
                      </a:lnTo>
                      <a:lnTo>
                        <a:pt x="157" y="87"/>
                      </a:lnTo>
                      <a:lnTo>
                        <a:pt x="123" y="79"/>
                      </a:lnTo>
                      <a:lnTo>
                        <a:pt x="91" y="71"/>
                      </a:lnTo>
                      <a:lnTo>
                        <a:pt x="59" y="61"/>
                      </a:lnTo>
                      <a:lnTo>
                        <a:pt x="30" y="51"/>
                      </a:lnTo>
                      <a:lnTo>
                        <a:pt x="0" y="37"/>
                      </a:lnTo>
                      <a:lnTo>
                        <a:pt x="5" y="30"/>
                      </a:lnTo>
                      <a:lnTo>
                        <a:pt x="10" y="23"/>
                      </a:lnTo>
                      <a:lnTo>
                        <a:pt x="17" y="19"/>
                      </a:lnTo>
                      <a:lnTo>
                        <a:pt x="25" y="13"/>
                      </a:lnTo>
                      <a:lnTo>
                        <a:pt x="35" y="10"/>
                      </a:lnTo>
                      <a:lnTo>
                        <a:pt x="44" y="6"/>
                      </a:lnTo>
                      <a:lnTo>
                        <a:pt x="57" y="4"/>
                      </a:lnTo>
                      <a:lnTo>
                        <a:pt x="71" y="2"/>
                      </a:lnTo>
                      <a:lnTo>
                        <a:pt x="86" y="0"/>
                      </a:lnTo>
                      <a:lnTo>
                        <a:pt x="101" y="0"/>
                      </a:lnTo>
                      <a:lnTo>
                        <a:pt x="130" y="5"/>
                      </a:lnTo>
                      <a:lnTo>
                        <a:pt x="162" y="10"/>
                      </a:lnTo>
                      <a:lnTo>
                        <a:pt x="194" y="15"/>
                      </a:lnTo>
                      <a:lnTo>
                        <a:pt x="226" y="21"/>
                      </a:lnTo>
                      <a:lnTo>
                        <a:pt x="258" y="28"/>
                      </a:lnTo>
                      <a:lnTo>
                        <a:pt x="290" y="35"/>
                      </a:lnTo>
                      <a:lnTo>
                        <a:pt x="319" y="43"/>
                      </a:lnTo>
                      <a:lnTo>
                        <a:pt x="348" y="53"/>
                      </a:lnTo>
                      <a:lnTo>
                        <a:pt x="373" y="63"/>
                      </a:lnTo>
                      <a:lnTo>
                        <a:pt x="397" y="75"/>
                      </a:lnTo>
                      <a:lnTo>
                        <a:pt x="397" y="75"/>
                      </a:lnTo>
                      <a:close/>
                    </a:path>
                  </a:pathLst>
                </a:custGeom>
                <a:solidFill>
                  <a:srgbClr val="CC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4776" name="Freeform 88"/>
                <p:cNvSpPr>
                  <a:spLocks/>
                </p:cNvSpPr>
                <p:nvPr/>
              </p:nvSpPr>
              <p:spPr bwMode="auto">
                <a:xfrm>
                  <a:off x="235" y="1917"/>
                  <a:ext cx="397" cy="132"/>
                </a:xfrm>
                <a:custGeom>
                  <a:avLst/>
                  <a:gdLst>
                    <a:gd name="T0" fmla="*/ 397 w 397"/>
                    <a:gd name="T1" fmla="*/ 24 h 132"/>
                    <a:gd name="T2" fmla="*/ 388 w 397"/>
                    <a:gd name="T3" fmla="*/ 40 h 132"/>
                    <a:gd name="T4" fmla="*/ 370 w 397"/>
                    <a:gd name="T5" fmla="*/ 52 h 132"/>
                    <a:gd name="T6" fmla="*/ 348 w 397"/>
                    <a:gd name="T7" fmla="*/ 62 h 132"/>
                    <a:gd name="T8" fmla="*/ 319 w 397"/>
                    <a:gd name="T9" fmla="*/ 69 h 132"/>
                    <a:gd name="T10" fmla="*/ 290 w 397"/>
                    <a:gd name="T11" fmla="*/ 75 h 132"/>
                    <a:gd name="T12" fmla="*/ 255 w 397"/>
                    <a:gd name="T13" fmla="*/ 80 h 132"/>
                    <a:gd name="T14" fmla="*/ 221 w 397"/>
                    <a:gd name="T15" fmla="*/ 83 h 132"/>
                    <a:gd name="T16" fmla="*/ 187 w 397"/>
                    <a:gd name="T17" fmla="*/ 88 h 132"/>
                    <a:gd name="T18" fmla="*/ 155 w 397"/>
                    <a:gd name="T19" fmla="*/ 93 h 132"/>
                    <a:gd name="T20" fmla="*/ 125 w 397"/>
                    <a:gd name="T21" fmla="*/ 99 h 132"/>
                    <a:gd name="T22" fmla="*/ 128 w 397"/>
                    <a:gd name="T23" fmla="*/ 102 h 132"/>
                    <a:gd name="T24" fmla="*/ 130 w 397"/>
                    <a:gd name="T25" fmla="*/ 106 h 132"/>
                    <a:gd name="T26" fmla="*/ 135 w 397"/>
                    <a:gd name="T27" fmla="*/ 109 h 132"/>
                    <a:gd name="T28" fmla="*/ 138 w 397"/>
                    <a:gd name="T29" fmla="*/ 112 h 132"/>
                    <a:gd name="T30" fmla="*/ 140 w 397"/>
                    <a:gd name="T31" fmla="*/ 115 h 132"/>
                    <a:gd name="T32" fmla="*/ 142 w 397"/>
                    <a:gd name="T33" fmla="*/ 118 h 132"/>
                    <a:gd name="T34" fmla="*/ 145 w 397"/>
                    <a:gd name="T35" fmla="*/ 122 h 132"/>
                    <a:gd name="T36" fmla="*/ 142 w 397"/>
                    <a:gd name="T37" fmla="*/ 125 h 132"/>
                    <a:gd name="T38" fmla="*/ 140 w 397"/>
                    <a:gd name="T39" fmla="*/ 129 h 132"/>
                    <a:gd name="T40" fmla="*/ 133 w 397"/>
                    <a:gd name="T41" fmla="*/ 132 h 132"/>
                    <a:gd name="T42" fmla="*/ 118 w 397"/>
                    <a:gd name="T43" fmla="*/ 130 h 132"/>
                    <a:gd name="T44" fmla="*/ 103 w 397"/>
                    <a:gd name="T45" fmla="*/ 128 h 132"/>
                    <a:gd name="T46" fmla="*/ 91 w 397"/>
                    <a:gd name="T47" fmla="*/ 124 h 132"/>
                    <a:gd name="T48" fmla="*/ 76 w 397"/>
                    <a:gd name="T49" fmla="*/ 121 h 132"/>
                    <a:gd name="T50" fmla="*/ 62 w 397"/>
                    <a:gd name="T51" fmla="*/ 116 h 132"/>
                    <a:gd name="T52" fmla="*/ 49 w 397"/>
                    <a:gd name="T53" fmla="*/ 110 h 132"/>
                    <a:gd name="T54" fmla="*/ 37 w 397"/>
                    <a:gd name="T55" fmla="*/ 106 h 132"/>
                    <a:gd name="T56" fmla="*/ 27 w 397"/>
                    <a:gd name="T57" fmla="*/ 99 h 132"/>
                    <a:gd name="T58" fmla="*/ 20 w 397"/>
                    <a:gd name="T59" fmla="*/ 93 h 132"/>
                    <a:gd name="T60" fmla="*/ 13 w 397"/>
                    <a:gd name="T61" fmla="*/ 85 h 132"/>
                    <a:gd name="T62" fmla="*/ 3 w 397"/>
                    <a:gd name="T63" fmla="*/ 77 h 132"/>
                    <a:gd name="T64" fmla="*/ 0 w 397"/>
                    <a:gd name="T65" fmla="*/ 69 h 132"/>
                    <a:gd name="T66" fmla="*/ 0 w 397"/>
                    <a:gd name="T67" fmla="*/ 61 h 132"/>
                    <a:gd name="T68" fmla="*/ 5 w 397"/>
                    <a:gd name="T69" fmla="*/ 53 h 132"/>
                    <a:gd name="T70" fmla="*/ 15 w 397"/>
                    <a:gd name="T71" fmla="*/ 46 h 132"/>
                    <a:gd name="T72" fmla="*/ 25 w 397"/>
                    <a:gd name="T73" fmla="*/ 40 h 132"/>
                    <a:gd name="T74" fmla="*/ 37 w 397"/>
                    <a:gd name="T75" fmla="*/ 33 h 132"/>
                    <a:gd name="T76" fmla="*/ 52 w 397"/>
                    <a:gd name="T77" fmla="*/ 28 h 132"/>
                    <a:gd name="T78" fmla="*/ 66 w 397"/>
                    <a:gd name="T79" fmla="*/ 24 h 132"/>
                    <a:gd name="T80" fmla="*/ 81 w 397"/>
                    <a:gd name="T81" fmla="*/ 20 h 132"/>
                    <a:gd name="T82" fmla="*/ 113 w 397"/>
                    <a:gd name="T83" fmla="*/ 16 h 132"/>
                    <a:gd name="T84" fmla="*/ 145 w 397"/>
                    <a:gd name="T85" fmla="*/ 10 h 132"/>
                    <a:gd name="T86" fmla="*/ 179 w 397"/>
                    <a:gd name="T87" fmla="*/ 5 h 132"/>
                    <a:gd name="T88" fmla="*/ 214 w 397"/>
                    <a:gd name="T89" fmla="*/ 2 h 132"/>
                    <a:gd name="T90" fmla="*/ 245 w 397"/>
                    <a:gd name="T91" fmla="*/ 0 h 132"/>
                    <a:gd name="T92" fmla="*/ 280 w 397"/>
                    <a:gd name="T93" fmla="*/ 0 h 132"/>
                    <a:gd name="T94" fmla="*/ 312 w 397"/>
                    <a:gd name="T95" fmla="*/ 1 h 132"/>
                    <a:gd name="T96" fmla="*/ 341 w 397"/>
                    <a:gd name="T97" fmla="*/ 5 h 132"/>
                    <a:gd name="T98" fmla="*/ 370 w 397"/>
                    <a:gd name="T99" fmla="*/ 13 h 132"/>
                    <a:gd name="T100" fmla="*/ 397 w 397"/>
                    <a:gd name="T101" fmla="*/ 24 h 132"/>
                    <a:gd name="T102" fmla="*/ 397 w 397"/>
                    <a:gd name="T103" fmla="*/ 24 h 1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397" h="132">
                      <a:moveTo>
                        <a:pt x="397" y="24"/>
                      </a:moveTo>
                      <a:lnTo>
                        <a:pt x="388" y="40"/>
                      </a:lnTo>
                      <a:lnTo>
                        <a:pt x="370" y="52"/>
                      </a:lnTo>
                      <a:lnTo>
                        <a:pt x="348" y="62"/>
                      </a:lnTo>
                      <a:lnTo>
                        <a:pt x="319" y="69"/>
                      </a:lnTo>
                      <a:lnTo>
                        <a:pt x="290" y="75"/>
                      </a:lnTo>
                      <a:lnTo>
                        <a:pt x="255" y="80"/>
                      </a:lnTo>
                      <a:lnTo>
                        <a:pt x="221" y="83"/>
                      </a:lnTo>
                      <a:lnTo>
                        <a:pt x="187" y="88"/>
                      </a:lnTo>
                      <a:lnTo>
                        <a:pt x="155" y="93"/>
                      </a:lnTo>
                      <a:lnTo>
                        <a:pt x="125" y="99"/>
                      </a:lnTo>
                      <a:lnTo>
                        <a:pt x="128" y="102"/>
                      </a:lnTo>
                      <a:lnTo>
                        <a:pt x="130" y="106"/>
                      </a:lnTo>
                      <a:lnTo>
                        <a:pt x="135" y="109"/>
                      </a:lnTo>
                      <a:lnTo>
                        <a:pt x="138" y="112"/>
                      </a:lnTo>
                      <a:lnTo>
                        <a:pt x="140" y="115"/>
                      </a:lnTo>
                      <a:lnTo>
                        <a:pt x="142" y="118"/>
                      </a:lnTo>
                      <a:lnTo>
                        <a:pt x="145" y="122"/>
                      </a:lnTo>
                      <a:lnTo>
                        <a:pt x="142" y="125"/>
                      </a:lnTo>
                      <a:lnTo>
                        <a:pt x="140" y="129"/>
                      </a:lnTo>
                      <a:lnTo>
                        <a:pt x="133" y="132"/>
                      </a:lnTo>
                      <a:lnTo>
                        <a:pt x="118" y="130"/>
                      </a:lnTo>
                      <a:lnTo>
                        <a:pt x="103" y="128"/>
                      </a:lnTo>
                      <a:lnTo>
                        <a:pt x="91" y="124"/>
                      </a:lnTo>
                      <a:lnTo>
                        <a:pt x="76" y="121"/>
                      </a:lnTo>
                      <a:lnTo>
                        <a:pt x="62" y="116"/>
                      </a:lnTo>
                      <a:lnTo>
                        <a:pt x="49" y="110"/>
                      </a:lnTo>
                      <a:lnTo>
                        <a:pt x="37" y="106"/>
                      </a:lnTo>
                      <a:lnTo>
                        <a:pt x="27" y="99"/>
                      </a:lnTo>
                      <a:lnTo>
                        <a:pt x="20" y="93"/>
                      </a:lnTo>
                      <a:lnTo>
                        <a:pt x="13" y="85"/>
                      </a:lnTo>
                      <a:lnTo>
                        <a:pt x="3" y="77"/>
                      </a:lnTo>
                      <a:lnTo>
                        <a:pt x="0" y="69"/>
                      </a:lnTo>
                      <a:lnTo>
                        <a:pt x="0" y="61"/>
                      </a:lnTo>
                      <a:lnTo>
                        <a:pt x="5" y="53"/>
                      </a:lnTo>
                      <a:lnTo>
                        <a:pt x="15" y="46"/>
                      </a:lnTo>
                      <a:lnTo>
                        <a:pt x="25" y="40"/>
                      </a:lnTo>
                      <a:lnTo>
                        <a:pt x="37" y="33"/>
                      </a:lnTo>
                      <a:lnTo>
                        <a:pt x="52" y="28"/>
                      </a:lnTo>
                      <a:lnTo>
                        <a:pt x="66" y="24"/>
                      </a:lnTo>
                      <a:lnTo>
                        <a:pt x="81" y="20"/>
                      </a:lnTo>
                      <a:lnTo>
                        <a:pt x="113" y="16"/>
                      </a:lnTo>
                      <a:lnTo>
                        <a:pt x="145" y="10"/>
                      </a:lnTo>
                      <a:lnTo>
                        <a:pt x="179" y="5"/>
                      </a:lnTo>
                      <a:lnTo>
                        <a:pt x="214" y="2"/>
                      </a:lnTo>
                      <a:lnTo>
                        <a:pt x="245" y="0"/>
                      </a:lnTo>
                      <a:lnTo>
                        <a:pt x="280" y="0"/>
                      </a:lnTo>
                      <a:lnTo>
                        <a:pt x="312" y="1"/>
                      </a:lnTo>
                      <a:lnTo>
                        <a:pt x="341" y="5"/>
                      </a:lnTo>
                      <a:lnTo>
                        <a:pt x="370" y="13"/>
                      </a:lnTo>
                      <a:lnTo>
                        <a:pt x="397" y="24"/>
                      </a:lnTo>
                      <a:lnTo>
                        <a:pt x="397" y="24"/>
                      </a:lnTo>
                      <a:close/>
                    </a:path>
                  </a:pathLst>
                </a:custGeom>
                <a:solidFill>
                  <a:srgbClr val="CC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sp>
          <p:nvSpPr>
            <p:cNvPr id="114777" name="Text Box 89"/>
            <p:cNvSpPr txBox="1">
              <a:spLocks noChangeArrowheads="1"/>
            </p:cNvSpPr>
            <p:nvPr/>
          </p:nvSpPr>
          <p:spPr bwMode="auto">
            <a:xfrm>
              <a:off x="4560" y="3504"/>
              <a:ext cx="546" cy="30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 algn="ctr">
                <a:spcBef>
                  <a:spcPct val="50000"/>
                </a:spcBef>
              </a:pPr>
              <a:r>
                <a:rPr lang="en-US" sz="1300" b="1" dirty="0" err="1" smtClean="0">
                  <a:solidFill>
                    <a:srgbClr val="FF0000"/>
                  </a:solidFill>
                  <a:latin typeface=".VnArial" pitchFamily="34" charset="0"/>
                </a:rPr>
                <a:t>Thö</a:t>
              </a:r>
              <a:r>
                <a:rPr lang="en-US" sz="1300" b="1" dirty="0" smtClean="0">
                  <a:solidFill>
                    <a:srgbClr val="FF0000"/>
                  </a:solidFill>
                  <a:latin typeface=".VnArial" pitchFamily="34" charset="0"/>
                </a:rPr>
                <a:t>  </a:t>
              </a:r>
              <a:r>
                <a:rPr lang="en-US" sz="1300" b="1" dirty="0" err="1">
                  <a:solidFill>
                    <a:srgbClr val="FF0000"/>
                  </a:solidFill>
                  <a:latin typeface=".VnArial" pitchFamily="34" charset="0"/>
                </a:rPr>
                <a:t>tµi</a:t>
              </a:r>
              <a:r>
                <a:rPr lang="en-US" sz="1300" b="1" dirty="0">
                  <a:solidFill>
                    <a:srgbClr val="FF0000"/>
                  </a:solidFill>
                  <a:latin typeface=".VnArial" pitchFamily="34" charset="0"/>
                </a:rPr>
                <a:t> </a:t>
              </a:r>
              <a:r>
                <a:rPr lang="en-US" sz="1300" b="1" dirty="0" err="1">
                  <a:solidFill>
                    <a:srgbClr val="FF0000"/>
                  </a:solidFill>
                  <a:latin typeface=".VnArial" pitchFamily="34" charset="0"/>
                </a:rPr>
                <a:t>cña</a:t>
              </a:r>
              <a:r>
                <a:rPr lang="en-US" sz="1300" b="1" dirty="0">
                  <a:solidFill>
                    <a:srgbClr val="FF0000"/>
                  </a:solidFill>
                  <a:latin typeface=".VnArial" pitchFamily="34" charset="0"/>
                </a:rPr>
                <a:t> b¹n</a:t>
              </a:r>
            </a:p>
          </p:txBody>
        </p:sp>
      </p:grpSp>
      <p:pic>
        <p:nvPicPr>
          <p:cNvPr id="114778" name="Picture 90" descr="SMILE4"/>
          <p:cNvPicPr>
            <a:picLocks noChangeAspect="1" noChangeArrowheads="1" noCrop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70650" y="5334000"/>
            <a:ext cx="615950" cy="685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14779" name="WordArt 91" descr="Narrow vertical"/>
          <p:cNvSpPr>
            <a:spLocks noChangeArrowheads="1" noChangeShapeType="1" noTextEdit="1"/>
          </p:cNvSpPr>
          <p:nvPr/>
        </p:nvSpPr>
        <p:spPr bwMode="auto">
          <a:xfrm>
            <a:off x="1447800" y="76200"/>
            <a:ext cx="6096000" cy="1219200"/>
          </a:xfrm>
          <a:prstGeom prst="rect">
            <a:avLst/>
          </a:prstGeom>
        </p:spPr>
        <p:txBody>
          <a:bodyPr wrap="none" fromWordArt="1">
            <a:prstTxWarp prst="textCurveUp">
              <a:avLst>
                <a:gd name="adj" fmla="val 40356"/>
              </a:avLst>
            </a:prstTxWarp>
          </a:bodyPr>
          <a:lstStyle/>
          <a:p>
            <a:pPr algn="ctr"/>
            <a:r>
              <a:rPr lang="en-US" sz="3600" b="1" kern="10" dirty="0" err="1"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pattFill prst="dashHorz">
                  <a:fgClr>
                    <a:srgbClr val="808080"/>
                  </a:fgClr>
                  <a:bgClr>
                    <a:srgbClr val="FFFF00"/>
                  </a:bgClr>
                </a:pattFill>
                <a:effectLst>
                  <a:outerShdw dist="45791" dir="2021404" algn="ctr" rotWithShape="0">
                    <a:srgbClr val="808080">
                      <a:alpha val="80000"/>
                    </a:srgbClr>
                  </a:outerShdw>
                </a:effectLst>
                <a:latin typeface=".VnBahamasBH"/>
              </a:rPr>
              <a:t>C©u</a:t>
            </a:r>
            <a:r>
              <a:rPr lang="en-US" sz="3600" b="1" kern="10" dirty="0"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pattFill prst="dashHorz">
                  <a:fgClr>
                    <a:srgbClr val="808080"/>
                  </a:fgClr>
                  <a:bgClr>
                    <a:srgbClr val="FFFF00"/>
                  </a:bgClr>
                </a:pattFill>
                <a:effectLst>
                  <a:outerShdw dist="45791" dir="2021404" algn="ctr" rotWithShape="0">
                    <a:srgbClr val="808080">
                      <a:alpha val="80000"/>
                    </a:srgbClr>
                  </a:outerShdw>
                </a:effectLst>
                <a:latin typeface=".VnBahamasBH"/>
              </a:rPr>
              <a:t> </a:t>
            </a:r>
            <a:r>
              <a:rPr lang="en-US" sz="3600" b="1" kern="10" dirty="0" err="1"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pattFill prst="dashHorz">
                  <a:fgClr>
                    <a:srgbClr val="808080"/>
                  </a:fgClr>
                  <a:bgClr>
                    <a:srgbClr val="FFFF00"/>
                  </a:bgClr>
                </a:pattFill>
                <a:effectLst>
                  <a:outerShdw dist="45791" dir="2021404" algn="ctr" rotWithShape="0">
                    <a:srgbClr val="808080">
                      <a:alpha val="80000"/>
                    </a:srgbClr>
                  </a:outerShdw>
                </a:effectLst>
                <a:latin typeface=".VnBahamasBH"/>
              </a:rPr>
              <a:t>hái</a:t>
            </a:r>
            <a:r>
              <a:rPr lang="en-US" sz="3600" b="1" kern="10" dirty="0"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pattFill prst="dashHorz">
                  <a:fgClr>
                    <a:srgbClr val="808080"/>
                  </a:fgClr>
                  <a:bgClr>
                    <a:srgbClr val="FFFF00"/>
                  </a:bgClr>
                </a:pattFill>
                <a:effectLst>
                  <a:outerShdw dist="45791" dir="2021404" algn="ctr" rotWithShape="0">
                    <a:srgbClr val="808080">
                      <a:alpha val="80000"/>
                    </a:srgbClr>
                  </a:outerShdw>
                </a:effectLst>
                <a:latin typeface=".VnBahamasBH"/>
              </a:rPr>
              <a:t> rung </a:t>
            </a:r>
            <a:r>
              <a:rPr lang="en-US" sz="3600" b="1" kern="10" dirty="0" err="1"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pattFill prst="dashHorz">
                  <a:fgClr>
                    <a:srgbClr val="808080"/>
                  </a:fgClr>
                  <a:bgClr>
                    <a:srgbClr val="FFFF00"/>
                  </a:bgClr>
                </a:pattFill>
                <a:effectLst>
                  <a:outerShdw dist="45791" dir="2021404" algn="ctr" rotWithShape="0">
                    <a:srgbClr val="808080">
                      <a:alpha val="80000"/>
                    </a:srgbClr>
                  </a:outerShdw>
                </a:effectLst>
                <a:latin typeface=".VnBahamasBH"/>
              </a:rPr>
              <a:t>chu«ng</a:t>
            </a:r>
            <a:r>
              <a:rPr lang="en-US" sz="3600" b="1" kern="10" dirty="0"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pattFill prst="dashHorz">
                  <a:fgClr>
                    <a:srgbClr val="808080"/>
                  </a:fgClr>
                  <a:bgClr>
                    <a:srgbClr val="FFFF00"/>
                  </a:bgClr>
                </a:pattFill>
                <a:effectLst>
                  <a:outerShdw dist="45791" dir="2021404" algn="ctr" rotWithShape="0">
                    <a:srgbClr val="808080">
                      <a:alpha val="80000"/>
                    </a:srgbClr>
                  </a:outerShdw>
                </a:effectLst>
                <a:latin typeface=".VnBahamasBH"/>
              </a:rPr>
              <a:t> </a:t>
            </a:r>
            <a:r>
              <a:rPr lang="en-US" sz="3600" b="1" kern="10" dirty="0" err="1"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pattFill prst="dashHorz">
                  <a:fgClr>
                    <a:srgbClr val="808080"/>
                  </a:fgClr>
                  <a:bgClr>
                    <a:srgbClr val="FFFF00"/>
                  </a:bgClr>
                </a:pattFill>
                <a:effectLst>
                  <a:outerShdw dist="45791" dir="2021404" algn="ctr" rotWithShape="0">
                    <a:srgbClr val="808080">
                      <a:alpha val="80000"/>
                    </a:srgbClr>
                  </a:outerShdw>
                </a:effectLst>
                <a:latin typeface=".VnBahamasBH"/>
              </a:rPr>
              <a:t>vµng</a:t>
            </a:r>
            <a:r>
              <a:rPr lang="en-US" sz="3600" b="1" kern="10" dirty="0"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pattFill prst="dashHorz">
                  <a:fgClr>
                    <a:srgbClr val="808080"/>
                  </a:fgClr>
                  <a:bgClr>
                    <a:srgbClr val="FFFF00"/>
                  </a:bgClr>
                </a:pattFill>
                <a:effectLst>
                  <a:outerShdw dist="45791" dir="2021404" algn="ctr" rotWithShape="0">
                    <a:srgbClr val="808080">
                      <a:alpha val="80000"/>
                    </a:srgbClr>
                  </a:outerShdw>
                </a:effectLst>
                <a:latin typeface=".VnBahamasBH"/>
              </a:rPr>
              <a:t> </a:t>
            </a:r>
            <a:r>
              <a:rPr lang="en-US" sz="3600" b="1" kern="10" dirty="0" err="1"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pattFill prst="dashHorz">
                  <a:fgClr>
                    <a:srgbClr val="808080"/>
                  </a:fgClr>
                  <a:bgClr>
                    <a:srgbClr val="FFFF00"/>
                  </a:bgClr>
                </a:pattFill>
                <a:effectLst>
                  <a:outerShdw dist="45791" dir="2021404" algn="ctr" rotWithShape="0">
                    <a:srgbClr val="808080">
                      <a:alpha val="80000"/>
                    </a:srgbClr>
                  </a:outerShdw>
                </a:effectLst>
                <a:latin typeface=".VnBahamasBH"/>
              </a:rPr>
              <a:t>khèi</a:t>
            </a:r>
            <a:r>
              <a:rPr lang="en-US" sz="3600" b="1" kern="10" dirty="0"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pattFill prst="dashHorz">
                  <a:fgClr>
                    <a:srgbClr val="808080"/>
                  </a:fgClr>
                  <a:bgClr>
                    <a:srgbClr val="FFFF00"/>
                  </a:bgClr>
                </a:pattFill>
                <a:effectLst>
                  <a:outerShdw dist="45791" dir="2021404" algn="ctr" rotWithShape="0">
                    <a:srgbClr val="808080">
                      <a:alpha val="80000"/>
                    </a:srgbClr>
                  </a:outerShdw>
                </a:effectLst>
                <a:latin typeface=".VnBahamasBH"/>
              </a:rPr>
              <a:t> </a:t>
            </a:r>
            <a:r>
              <a:rPr lang="en-US" sz="3600" b="1" kern="10" dirty="0"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pattFill prst="dashHorz">
                  <a:fgClr>
                    <a:srgbClr val="808080"/>
                  </a:fgClr>
                  <a:bgClr>
                    <a:srgbClr val="FFFF00"/>
                  </a:bgClr>
                </a:pattFill>
                <a:effectLst>
                  <a:outerShdw dist="45791" dir="2021404" algn="ctr" rotWithShape="0">
                    <a:srgbClr val="808080">
                      <a:alpha val="80000"/>
                    </a:srgbClr>
                  </a:outerShdw>
                </a:effectLst>
                <a:latin typeface="Times New Roman" pitchFamily="18" charset="0"/>
                <a:cs typeface="Times New Roman" pitchFamily="18" charset="0"/>
              </a:rPr>
              <a:t>TIỂU HỌC</a:t>
            </a:r>
            <a:r>
              <a:rPr lang="en-US" sz="3600" b="1" kern="10" dirty="0"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pattFill prst="dashHorz">
                  <a:fgClr>
                    <a:srgbClr val="808080"/>
                  </a:fgClr>
                  <a:bgClr>
                    <a:srgbClr val="FFFF00"/>
                  </a:bgClr>
                </a:pattFill>
                <a:effectLst>
                  <a:outerShdw dist="45791" dir="2021404" algn="ctr" rotWithShape="0">
                    <a:srgbClr val="808080">
                      <a:alpha val="80000"/>
                    </a:srgbClr>
                  </a:outerShdw>
                </a:effectLst>
                <a:latin typeface=".VnBahamasBH"/>
              </a:rPr>
              <a:t> </a:t>
            </a:r>
          </a:p>
        </p:txBody>
      </p:sp>
      <p:sp>
        <p:nvSpPr>
          <p:cNvPr id="114785" name="Rectangle 97"/>
          <p:cNvSpPr>
            <a:spLocks noChangeArrowheads="1"/>
          </p:cNvSpPr>
          <p:nvPr/>
        </p:nvSpPr>
        <p:spPr bwMode="auto">
          <a:xfrm>
            <a:off x="525463" y="2127519"/>
            <a:ext cx="7361237" cy="132343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marL="1314450" indent="-1314450" algn="just"/>
            <a:r>
              <a:rPr lang="en-US" sz="4000" b="1" dirty="0" err="1" smtClean="0">
                <a:latin typeface=".VnArial" pitchFamily="34" charset="0"/>
              </a:rPr>
              <a:t>C©u</a:t>
            </a:r>
            <a:r>
              <a:rPr lang="en-US" sz="4000" b="1" dirty="0" smtClean="0">
                <a:latin typeface=".VnArial" pitchFamily="34" charset="0"/>
              </a:rPr>
              <a:t> 14 : </a:t>
            </a:r>
            <a:r>
              <a:rPr lang="en-US" sz="4000" b="1" dirty="0" err="1" smtClean="0">
                <a:latin typeface=".VnArial" pitchFamily="34" charset="0"/>
              </a:rPr>
              <a:t>Ng­ưêi</a:t>
            </a:r>
            <a:r>
              <a:rPr lang="en-US" sz="4000" b="1" dirty="0" smtClean="0">
                <a:latin typeface=".VnArial" pitchFamily="34" charset="0"/>
              </a:rPr>
              <a:t> </a:t>
            </a:r>
            <a:r>
              <a:rPr lang="en-US" sz="4000" b="1" dirty="0" err="1" smtClean="0">
                <a:latin typeface=".VnArial" pitchFamily="34" charset="0"/>
              </a:rPr>
              <a:t>bÞ</a:t>
            </a:r>
            <a:r>
              <a:rPr lang="en-US" sz="4000" b="1" dirty="0" smtClean="0">
                <a:latin typeface=".VnArial" pitchFamily="34" charset="0"/>
              </a:rPr>
              <a:t> </a:t>
            </a:r>
            <a:r>
              <a:rPr lang="en-US" sz="4000" b="1" dirty="0" err="1" smtClean="0">
                <a:latin typeface=".VnArial" pitchFamily="34" charset="0"/>
              </a:rPr>
              <a:t>bÖnh</a:t>
            </a:r>
            <a:r>
              <a:rPr lang="en-US" sz="4000" b="1" dirty="0" smtClean="0">
                <a:latin typeface=".VnArial" pitchFamily="34" charset="0"/>
              </a:rPr>
              <a:t> </a:t>
            </a:r>
            <a:r>
              <a:rPr lang="en-US" sz="4000" b="1" dirty="0" err="1" smtClean="0">
                <a:latin typeface=".VnArial" pitchFamily="34" charset="0"/>
              </a:rPr>
              <a:t>bư­íu</a:t>
            </a:r>
            <a:r>
              <a:rPr lang="en-US" sz="4000" b="1" dirty="0" smtClean="0">
                <a:latin typeface=".VnArial" pitchFamily="34" charset="0"/>
              </a:rPr>
              <a:t> </a:t>
            </a:r>
            <a:r>
              <a:rPr lang="en-US" sz="4000" b="1" dirty="0" err="1" smtClean="0">
                <a:latin typeface=".VnArial" pitchFamily="34" charset="0"/>
              </a:rPr>
              <a:t>cæ</a:t>
            </a:r>
            <a:r>
              <a:rPr lang="en-US" sz="4000" b="1" dirty="0" smtClean="0">
                <a:latin typeface=".VnArial" pitchFamily="34" charset="0"/>
              </a:rPr>
              <a:t> lµ do </a:t>
            </a:r>
            <a:r>
              <a:rPr lang="en-US" sz="4000" b="1" dirty="0" err="1" smtClean="0">
                <a:latin typeface=".VnArial" pitchFamily="34" charset="0"/>
              </a:rPr>
              <a:t>thiÕu</a:t>
            </a:r>
            <a:r>
              <a:rPr lang="en-US" sz="4000" b="1" dirty="0" smtClean="0">
                <a:latin typeface=".VnArial" pitchFamily="34" charset="0"/>
              </a:rPr>
              <a:t> </a:t>
            </a:r>
            <a:r>
              <a:rPr lang="en-US" sz="4000" b="1" dirty="0" err="1" smtClean="0">
                <a:latin typeface=".VnArial" pitchFamily="34" charset="0"/>
              </a:rPr>
              <a:t>chÊt</a:t>
            </a:r>
            <a:r>
              <a:rPr lang="en-US" sz="4000" b="1" dirty="0" smtClean="0">
                <a:latin typeface=".VnArial" pitchFamily="34" charset="0"/>
              </a:rPr>
              <a:t> g×  ?</a:t>
            </a:r>
            <a:endParaRPr lang="en-US" sz="4000" b="1" dirty="0">
              <a:latin typeface=".VnArial" pitchFamily="34" charset="0"/>
            </a:endParaRPr>
          </a:p>
        </p:txBody>
      </p:sp>
      <p:sp>
        <p:nvSpPr>
          <p:cNvPr id="114786" name="Rectangle 98"/>
          <p:cNvSpPr>
            <a:spLocks noChangeArrowheads="1"/>
          </p:cNvSpPr>
          <p:nvPr/>
        </p:nvSpPr>
        <p:spPr bwMode="auto">
          <a:xfrm>
            <a:off x="3548062" y="3867578"/>
            <a:ext cx="2047875" cy="83099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r>
              <a:rPr lang="en-US" sz="4800" b="1" i="1" dirty="0" smtClean="0">
                <a:solidFill>
                  <a:srgbClr val="FF0000"/>
                </a:solidFill>
                <a:latin typeface=".VnArial" pitchFamily="34" charset="0"/>
              </a:rPr>
              <a:t>( I </a:t>
            </a:r>
            <a:r>
              <a:rPr lang="en-US" sz="4800" b="1" i="1" dirty="0" err="1" smtClean="0">
                <a:solidFill>
                  <a:srgbClr val="FF0000"/>
                </a:solidFill>
                <a:latin typeface=".VnArial" pitchFamily="34" charset="0"/>
              </a:rPr>
              <a:t>èt</a:t>
            </a:r>
            <a:r>
              <a:rPr lang="en-US" sz="4800" b="1" i="1" dirty="0" smtClean="0">
                <a:solidFill>
                  <a:srgbClr val="FF0000"/>
                </a:solidFill>
                <a:latin typeface=".VnArial" pitchFamily="34" charset="0"/>
              </a:rPr>
              <a:t> ) </a:t>
            </a:r>
            <a:endParaRPr lang="en-US" sz="4800" b="1" i="1" dirty="0">
              <a:solidFill>
                <a:srgbClr val="FF0000"/>
              </a:solidFill>
              <a:latin typeface=".VnArial" pitchFamily="34" charset="0"/>
            </a:endParaRPr>
          </a:p>
        </p:txBody>
      </p:sp>
      <p:pic>
        <p:nvPicPr>
          <p:cNvPr id="114787" name="Picture 99" descr="BALLOON3">
            <a:hlinkClick r:id="rId15" action="ppaction://hlinksldjump"/>
          </p:cNvPr>
          <p:cNvPicPr>
            <a:picLocks noChangeAspect="1" noChangeArrowheads="1"/>
          </p:cNvPicPr>
          <p:nvPr/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543800" y="4343400"/>
            <a:ext cx="668338" cy="9493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14788" name="Picture 100" descr="ED00019_"/>
          <p:cNvPicPr>
            <a:picLocks noChangeAspect="1" noChangeArrowheads="1"/>
          </p:cNvPicPr>
          <p:nvPr/>
        </p:nvPicPr>
        <p:blipFill>
          <a:blip r:embed="rId1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7200" y="1066800"/>
            <a:ext cx="1143000" cy="1016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14789" name="Group 101"/>
          <p:cNvGrpSpPr>
            <a:grpSpLocks/>
          </p:cNvGrpSpPr>
          <p:nvPr/>
        </p:nvGrpSpPr>
        <p:grpSpPr bwMode="auto">
          <a:xfrm>
            <a:off x="1371600" y="838200"/>
            <a:ext cx="7772400" cy="5575300"/>
            <a:chOff x="864" y="528"/>
            <a:chExt cx="4896" cy="3512"/>
          </a:xfrm>
        </p:grpSpPr>
        <p:grpSp>
          <p:nvGrpSpPr>
            <p:cNvPr id="114790" name="Group 102"/>
            <p:cNvGrpSpPr>
              <a:grpSpLocks/>
            </p:cNvGrpSpPr>
            <p:nvPr/>
          </p:nvGrpSpPr>
          <p:grpSpPr bwMode="auto">
            <a:xfrm>
              <a:off x="864" y="3544"/>
              <a:ext cx="816" cy="496"/>
              <a:chOff x="864" y="3544"/>
              <a:chExt cx="816" cy="496"/>
            </a:xfrm>
          </p:grpSpPr>
          <p:pic>
            <p:nvPicPr>
              <p:cNvPr id="114791" name="Picture 103" descr="t8"/>
              <p:cNvPicPr>
                <a:picLocks noChangeAspect="1" noChangeArrowheads="1" noCrop="1"/>
              </p:cNvPicPr>
              <p:nvPr/>
            </p:nvPicPr>
            <p:blipFill>
              <a:blip r:embed="rId1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64" y="3600"/>
                <a:ext cx="528" cy="44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14792" name="Picture 104" descr="t8"/>
              <p:cNvPicPr>
                <a:picLocks noChangeAspect="1" noChangeArrowheads="1" noCrop="1"/>
              </p:cNvPicPr>
              <p:nvPr/>
            </p:nvPicPr>
            <p:blipFill>
              <a:blip r:embed="rId1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008" y="3600"/>
                <a:ext cx="528" cy="44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14793" name="Picture 105" descr="t8"/>
              <p:cNvPicPr>
                <a:picLocks noChangeAspect="1" noChangeArrowheads="1" noCrop="1"/>
              </p:cNvPicPr>
              <p:nvPr/>
            </p:nvPicPr>
            <p:blipFill>
              <a:blip r:embed="rId1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152" y="3544"/>
                <a:ext cx="528" cy="44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114794" name="Group 106"/>
            <p:cNvGrpSpPr>
              <a:grpSpLocks/>
            </p:cNvGrpSpPr>
            <p:nvPr/>
          </p:nvGrpSpPr>
          <p:grpSpPr bwMode="auto">
            <a:xfrm>
              <a:off x="2736" y="3400"/>
              <a:ext cx="768" cy="640"/>
              <a:chOff x="2736" y="3400"/>
              <a:chExt cx="768" cy="640"/>
            </a:xfrm>
          </p:grpSpPr>
          <p:pic>
            <p:nvPicPr>
              <p:cNvPr id="114795" name="Picture 107" descr="t8"/>
              <p:cNvPicPr>
                <a:picLocks noChangeAspect="1" noChangeArrowheads="1" noCrop="1"/>
              </p:cNvPicPr>
              <p:nvPr/>
            </p:nvPicPr>
            <p:blipFill>
              <a:blip r:embed="rId1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80" y="3600"/>
                <a:ext cx="528" cy="44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14796" name="Picture 108" descr="t8"/>
              <p:cNvPicPr>
                <a:picLocks noChangeAspect="1" noChangeArrowheads="1" noCrop="1"/>
              </p:cNvPicPr>
              <p:nvPr/>
            </p:nvPicPr>
            <p:blipFill>
              <a:blip r:embed="rId1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36" y="3400"/>
                <a:ext cx="768" cy="64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pic>
          <p:nvPicPr>
            <p:cNvPr id="114797" name="Picture 109" descr="COTAO001"/>
            <p:cNvPicPr>
              <a:picLocks noChangeAspect="1" noChangeArrowheads="1"/>
            </p:cNvPicPr>
            <p:nvPr/>
          </p:nvPicPr>
          <p:blipFill>
            <a:blip r:embed="rId19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944" y="528"/>
              <a:ext cx="816" cy="773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grpSp>
        <p:nvGrpSpPr>
          <p:cNvPr id="114798" name="Group 110"/>
          <p:cNvGrpSpPr>
            <a:grpSpLocks/>
          </p:cNvGrpSpPr>
          <p:nvPr/>
        </p:nvGrpSpPr>
        <p:grpSpPr bwMode="auto">
          <a:xfrm>
            <a:off x="-3175" y="4003675"/>
            <a:ext cx="1619250" cy="2195513"/>
            <a:chOff x="-192" y="2484"/>
            <a:chExt cx="1020" cy="1383"/>
          </a:xfrm>
        </p:grpSpPr>
        <p:grpSp>
          <p:nvGrpSpPr>
            <p:cNvPr id="114799" name="Group 111"/>
            <p:cNvGrpSpPr>
              <a:grpSpLocks/>
            </p:cNvGrpSpPr>
            <p:nvPr/>
          </p:nvGrpSpPr>
          <p:grpSpPr bwMode="auto">
            <a:xfrm>
              <a:off x="-192" y="3072"/>
              <a:ext cx="844" cy="795"/>
              <a:chOff x="432" y="2544"/>
              <a:chExt cx="844" cy="795"/>
            </a:xfrm>
          </p:grpSpPr>
          <p:sp>
            <p:nvSpPr>
              <p:cNvPr id="114800" name="Freeform 112"/>
              <p:cNvSpPr>
                <a:spLocks/>
              </p:cNvSpPr>
              <p:nvPr/>
            </p:nvSpPr>
            <p:spPr bwMode="auto">
              <a:xfrm>
                <a:off x="432" y="2544"/>
                <a:ext cx="844" cy="795"/>
              </a:xfrm>
              <a:custGeom>
                <a:avLst/>
                <a:gdLst>
                  <a:gd name="T0" fmla="*/ 325 w 844"/>
                  <a:gd name="T1" fmla="*/ 102 h 795"/>
                  <a:gd name="T2" fmla="*/ 236 w 844"/>
                  <a:gd name="T3" fmla="*/ 506 h 795"/>
                  <a:gd name="T4" fmla="*/ 22 w 844"/>
                  <a:gd name="T5" fmla="*/ 669 h 795"/>
                  <a:gd name="T6" fmla="*/ 50 w 844"/>
                  <a:gd name="T7" fmla="*/ 751 h 795"/>
                  <a:gd name="T8" fmla="*/ 313 w 844"/>
                  <a:gd name="T9" fmla="*/ 792 h 795"/>
                  <a:gd name="T10" fmla="*/ 603 w 844"/>
                  <a:gd name="T11" fmla="*/ 767 h 795"/>
                  <a:gd name="T12" fmla="*/ 829 w 844"/>
                  <a:gd name="T13" fmla="*/ 669 h 795"/>
                  <a:gd name="T14" fmla="*/ 697 w 844"/>
                  <a:gd name="T15" fmla="*/ 516 h 795"/>
                  <a:gd name="T16" fmla="*/ 458 w 844"/>
                  <a:gd name="T17" fmla="*/ 424 h 795"/>
                  <a:gd name="T18" fmla="*/ 561 w 844"/>
                  <a:gd name="T19" fmla="*/ 227 h 795"/>
                  <a:gd name="T20" fmla="*/ 606 w 844"/>
                  <a:gd name="T21" fmla="*/ 43 h 795"/>
                  <a:gd name="T22" fmla="*/ 478 w 844"/>
                  <a:gd name="T23" fmla="*/ 0 h 795"/>
                  <a:gd name="T24" fmla="*/ 325 w 844"/>
                  <a:gd name="T25" fmla="*/ 102 h 7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44" h="795">
                    <a:moveTo>
                      <a:pt x="325" y="102"/>
                    </a:moveTo>
                    <a:cubicBezTo>
                      <a:pt x="285" y="186"/>
                      <a:pt x="292" y="401"/>
                      <a:pt x="236" y="506"/>
                    </a:cubicBezTo>
                    <a:cubicBezTo>
                      <a:pt x="180" y="611"/>
                      <a:pt x="22" y="669"/>
                      <a:pt x="22" y="669"/>
                    </a:cubicBezTo>
                    <a:cubicBezTo>
                      <a:pt x="22" y="669"/>
                      <a:pt x="0" y="731"/>
                      <a:pt x="50" y="751"/>
                    </a:cubicBezTo>
                    <a:cubicBezTo>
                      <a:pt x="100" y="771"/>
                      <a:pt x="221" y="789"/>
                      <a:pt x="313" y="792"/>
                    </a:cubicBezTo>
                    <a:cubicBezTo>
                      <a:pt x="405" y="795"/>
                      <a:pt x="603" y="767"/>
                      <a:pt x="603" y="767"/>
                    </a:cubicBezTo>
                    <a:cubicBezTo>
                      <a:pt x="603" y="767"/>
                      <a:pt x="814" y="713"/>
                      <a:pt x="829" y="669"/>
                    </a:cubicBezTo>
                    <a:cubicBezTo>
                      <a:pt x="844" y="625"/>
                      <a:pt x="759" y="557"/>
                      <a:pt x="697" y="516"/>
                    </a:cubicBezTo>
                    <a:cubicBezTo>
                      <a:pt x="635" y="475"/>
                      <a:pt x="483" y="471"/>
                      <a:pt x="458" y="424"/>
                    </a:cubicBezTo>
                    <a:lnTo>
                      <a:pt x="561" y="227"/>
                    </a:lnTo>
                    <a:cubicBezTo>
                      <a:pt x="586" y="164"/>
                      <a:pt x="620" y="81"/>
                      <a:pt x="606" y="43"/>
                    </a:cubicBezTo>
                    <a:cubicBezTo>
                      <a:pt x="592" y="3"/>
                      <a:pt x="519" y="1"/>
                      <a:pt x="478" y="0"/>
                    </a:cubicBezTo>
                    <a:cubicBezTo>
                      <a:pt x="431" y="10"/>
                      <a:pt x="365" y="18"/>
                      <a:pt x="325" y="102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C8A200"/>
                  </a:gs>
                  <a:gs pos="50000">
                    <a:srgbClr val="C8A200">
                      <a:gamma/>
                      <a:shade val="46275"/>
                      <a:invGamma/>
                    </a:srgbClr>
                  </a:gs>
                  <a:gs pos="100000">
                    <a:srgbClr val="C8A200"/>
                  </a:gs>
                </a:gsLst>
                <a:lin ang="0" scaled="1"/>
              </a:gradFill>
              <a:ln>
                <a:noFill/>
              </a:ln>
              <a:effectLst>
                <a:outerShdw sy="50000" rotWithShape="0">
                  <a:srgbClr val="808080">
                    <a:alpha val="50000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14801" name="Group 113"/>
              <p:cNvGrpSpPr>
                <a:grpSpLocks/>
              </p:cNvGrpSpPr>
              <p:nvPr/>
            </p:nvGrpSpPr>
            <p:grpSpPr bwMode="auto">
              <a:xfrm>
                <a:off x="675" y="2756"/>
                <a:ext cx="281" cy="512"/>
                <a:chOff x="675" y="2756"/>
                <a:chExt cx="281" cy="512"/>
              </a:xfrm>
            </p:grpSpPr>
            <p:grpSp>
              <p:nvGrpSpPr>
                <p:cNvPr id="114802" name="Group 114"/>
                <p:cNvGrpSpPr>
                  <a:grpSpLocks/>
                </p:cNvGrpSpPr>
                <p:nvPr/>
              </p:nvGrpSpPr>
              <p:grpSpPr bwMode="auto">
                <a:xfrm>
                  <a:off x="832" y="2756"/>
                  <a:ext cx="48" cy="121"/>
                  <a:chOff x="768" y="2784"/>
                  <a:chExt cx="96" cy="169"/>
                </a:xfrm>
              </p:grpSpPr>
              <p:sp>
                <p:nvSpPr>
                  <p:cNvPr id="114803" name="Freeform 115"/>
                  <p:cNvSpPr>
                    <a:spLocks/>
                  </p:cNvSpPr>
                  <p:nvPr/>
                </p:nvSpPr>
                <p:spPr bwMode="auto">
                  <a:xfrm>
                    <a:off x="768" y="2784"/>
                    <a:ext cx="96" cy="169"/>
                  </a:xfrm>
                  <a:custGeom>
                    <a:avLst/>
                    <a:gdLst>
                      <a:gd name="T0" fmla="*/ 62 w 96"/>
                      <a:gd name="T1" fmla="*/ 8 h 169"/>
                      <a:gd name="T2" fmla="*/ 1 w 96"/>
                      <a:gd name="T3" fmla="*/ 120 h 169"/>
                      <a:gd name="T4" fmla="*/ 54 w 96"/>
                      <a:gd name="T5" fmla="*/ 160 h 169"/>
                      <a:gd name="T6" fmla="*/ 95 w 96"/>
                      <a:gd name="T7" fmla="*/ 68 h 169"/>
                      <a:gd name="T8" fmla="*/ 62 w 96"/>
                      <a:gd name="T9" fmla="*/ 8 h 16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96" h="169">
                        <a:moveTo>
                          <a:pt x="62" y="8"/>
                        </a:moveTo>
                        <a:cubicBezTo>
                          <a:pt x="46" y="17"/>
                          <a:pt x="2" y="95"/>
                          <a:pt x="1" y="120"/>
                        </a:cubicBezTo>
                        <a:cubicBezTo>
                          <a:pt x="0" y="145"/>
                          <a:pt x="38" y="169"/>
                          <a:pt x="54" y="160"/>
                        </a:cubicBezTo>
                        <a:cubicBezTo>
                          <a:pt x="70" y="151"/>
                          <a:pt x="94" y="93"/>
                          <a:pt x="95" y="68"/>
                        </a:cubicBezTo>
                        <a:cubicBezTo>
                          <a:pt x="96" y="43"/>
                          <a:pt x="84" y="0"/>
                          <a:pt x="62" y="8"/>
                        </a:cubicBezTo>
                        <a:close/>
                      </a:path>
                    </a:pathLst>
                  </a:custGeom>
                  <a:solidFill>
                    <a:srgbClr val="C0C0C0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4804" name="Freeform 116"/>
                  <p:cNvSpPr>
                    <a:spLocks/>
                  </p:cNvSpPr>
                  <p:nvPr/>
                </p:nvSpPr>
                <p:spPr bwMode="auto">
                  <a:xfrm>
                    <a:off x="796" y="2832"/>
                    <a:ext cx="48" cy="85"/>
                  </a:xfrm>
                  <a:custGeom>
                    <a:avLst/>
                    <a:gdLst>
                      <a:gd name="T0" fmla="*/ 62 w 96"/>
                      <a:gd name="T1" fmla="*/ 8 h 169"/>
                      <a:gd name="T2" fmla="*/ 1 w 96"/>
                      <a:gd name="T3" fmla="*/ 120 h 169"/>
                      <a:gd name="T4" fmla="*/ 54 w 96"/>
                      <a:gd name="T5" fmla="*/ 160 h 169"/>
                      <a:gd name="T6" fmla="*/ 95 w 96"/>
                      <a:gd name="T7" fmla="*/ 68 h 169"/>
                      <a:gd name="T8" fmla="*/ 62 w 96"/>
                      <a:gd name="T9" fmla="*/ 8 h 16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96" h="169">
                        <a:moveTo>
                          <a:pt x="62" y="8"/>
                        </a:moveTo>
                        <a:cubicBezTo>
                          <a:pt x="46" y="17"/>
                          <a:pt x="2" y="95"/>
                          <a:pt x="1" y="120"/>
                        </a:cubicBezTo>
                        <a:cubicBezTo>
                          <a:pt x="0" y="145"/>
                          <a:pt x="38" y="169"/>
                          <a:pt x="54" y="160"/>
                        </a:cubicBezTo>
                        <a:cubicBezTo>
                          <a:pt x="70" y="151"/>
                          <a:pt x="94" y="93"/>
                          <a:pt x="95" y="68"/>
                        </a:cubicBezTo>
                        <a:cubicBezTo>
                          <a:pt x="96" y="43"/>
                          <a:pt x="84" y="0"/>
                          <a:pt x="62" y="8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114805" name="Group 117"/>
                <p:cNvGrpSpPr>
                  <a:grpSpLocks/>
                </p:cNvGrpSpPr>
                <p:nvPr/>
              </p:nvGrpSpPr>
              <p:grpSpPr bwMode="auto">
                <a:xfrm>
                  <a:off x="675" y="3086"/>
                  <a:ext cx="281" cy="182"/>
                  <a:chOff x="675" y="3086"/>
                  <a:chExt cx="281" cy="182"/>
                </a:xfrm>
              </p:grpSpPr>
              <p:sp>
                <p:nvSpPr>
                  <p:cNvPr id="114806" name="Freeform 118"/>
                  <p:cNvSpPr>
                    <a:spLocks/>
                  </p:cNvSpPr>
                  <p:nvPr/>
                </p:nvSpPr>
                <p:spPr bwMode="auto">
                  <a:xfrm>
                    <a:off x="675" y="3086"/>
                    <a:ext cx="281" cy="182"/>
                  </a:xfrm>
                  <a:custGeom>
                    <a:avLst/>
                    <a:gdLst>
                      <a:gd name="T0" fmla="*/ 281 w 281"/>
                      <a:gd name="T1" fmla="*/ 23 h 182"/>
                      <a:gd name="T2" fmla="*/ 169 w 281"/>
                      <a:gd name="T3" fmla="*/ 26 h 182"/>
                      <a:gd name="T4" fmla="*/ 17 w 281"/>
                      <a:gd name="T5" fmla="*/ 78 h 182"/>
                      <a:gd name="T6" fmla="*/ 69 w 281"/>
                      <a:gd name="T7" fmla="*/ 173 h 182"/>
                      <a:gd name="T8" fmla="*/ 237 w 281"/>
                      <a:gd name="T9" fmla="*/ 130 h 182"/>
                      <a:gd name="T10" fmla="*/ 281 w 281"/>
                      <a:gd name="T11" fmla="*/ 23 h 18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281" h="182">
                        <a:moveTo>
                          <a:pt x="281" y="23"/>
                        </a:moveTo>
                        <a:cubicBezTo>
                          <a:pt x="264" y="0"/>
                          <a:pt x="213" y="17"/>
                          <a:pt x="169" y="26"/>
                        </a:cubicBezTo>
                        <a:cubicBezTo>
                          <a:pt x="125" y="35"/>
                          <a:pt x="34" y="53"/>
                          <a:pt x="17" y="78"/>
                        </a:cubicBezTo>
                        <a:cubicBezTo>
                          <a:pt x="0" y="103"/>
                          <a:pt x="32" y="164"/>
                          <a:pt x="69" y="173"/>
                        </a:cubicBezTo>
                        <a:cubicBezTo>
                          <a:pt x="106" y="182"/>
                          <a:pt x="202" y="155"/>
                          <a:pt x="237" y="130"/>
                        </a:cubicBezTo>
                        <a:cubicBezTo>
                          <a:pt x="272" y="105"/>
                          <a:pt x="272" y="45"/>
                          <a:pt x="281" y="23"/>
                        </a:cubicBezTo>
                        <a:close/>
                      </a:path>
                    </a:pathLst>
                  </a:custGeom>
                  <a:solidFill>
                    <a:srgbClr val="C0C0C0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4807" name="Freeform 119"/>
                  <p:cNvSpPr>
                    <a:spLocks/>
                  </p:cNvSpPr>
                  <p:nvPr/>
                </p:nvSpPr>
                <p:spPr bwMode="auto">
                  <a:xfrm>
                    <a:off x="720" y="3128"/>
                    <a:ext cx="192" cy="93"/>
                  </a:xfrm>
                  <a:custGeom>
                    <a:avLst/>
                    <a:gdLst>
                      <a:gd name="T0" fmla="*/ 281 w 281"/>
                      <a:gd name="T1" fmla="*/ 23 h 182"/>
                      <a:gd name="T2" fmla="*/ 169 w 281"/>
                      <a:gd name="T3" fmla="*/ 26 h 182"/>
                      <a:gd name="T4" fmla="*/ 17 w 281"/>
                      <a:gd name="T5" fmla="*/ 78 h 182"/>
                      <a:gd name="T6" fmla="*/ 69 w 281"/>
                      <a:gd name="T7" fmla="*/ 173 h 182"/>
                      <a:gd name="T8" fmla="*/ 237 w 281"/>
                      <a:gd name="T9" fmla="*/ 130 h 182"/>
                      <a:gd name="T10" fmla="*/ 281 w 281"/>
                      <a:gd name="T11" fmla="*/ 23 h 18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281" h="182">
                        <a:moveTo>
                          <a:pt x="281" y="23"/>
                        </a:moveTo>
                        <a:cubicBezTo>
                          <a:pt x="264" y="0"/>
                          <a:pt x="213" y="17"/>
                          <a:pt x="169" y="26"/>
                        </a:cubicBezTo>
                        <a:cubicBezTo>
                          <a:pt x="125" y="35"/>
                          <a:pt x="34" y="53"/>
                          <a:pt x="17" y="78"/>
                        </a:cubicBezTo>
                        <a:cubicBezTo>
                          <a:pt x="0" y="103"/>
                          <a:pt x="32" y="164"/>
                          <a:pt x="69" y="173"/>
                        </a:cubicBezTo>
                        <a:cubicBezTo>
                          <a:pt x="106" y="182"/>
                          <a:pt x="202" y="155"/>
                          <a:pt x="237" y="130"/>
                        </a:cubicBezTo>
                        <a:cubicBezTo>
                          <a:pt x="272" y="105"/>
                          <a:pt x="272" y="45"/>
                          <a:pt x="281" y="23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</p:grpSp>
        </p:grpSp>
        <p:grpSp>
          <p:nvGrpSpPr>
            <p:cNvPr id="114808" name="Group 120"/>
            <p:cNvGrpSpPr>
              <a:grpSpLocks/>
            </p:cNvGrpSpPr>
            <p:nvPr/>
          </p:nvGrpSpPr>
          <p:grpSpPr bwMode="auto">
            <a:xfrm>
              <a:off x="12" y="2484"/>
              <a:ext cx="816" cy="816"/>
              <a:chOff x="1008" y="1104"/>
              <a:chExt cx="816" cy="816"/>
            </a:xfrm>
          </p:grpSpPr>
          <p:sp>
            <p:nvSpPr>
              <p:cNvPr id="114809" name="Oval 121"/>
              <p:cNvSpPr>
                <a:spLocks noChangeArrowheads="1"/>
              </p:cNvSpPr>
              <p:nvPr/>
            </p:nvSpPr>
            <p:spPr bwMode="auto">
              <a:xfrm>
                <a:off x="1008" y="1104"/>
                <a:ext cx="816" cy="816"/>
              </a:xfrm>
              <a:prstGeom prst="ellipse">
                <a:avLst/>
              </a:prstGeom>
              <a:gradFill rotWithShape="1">
                <a:gsLst>
                  <a:gs pos="0">
                    <a:srgbClr val="66CCFF"/>
                  </a:gs>
                  <a:gs pos="100000">
                    <a:srgbClr val="66CCFF">
                      <a:gamma/>
                      <a:shade val="79216"/>
                      <a:invGamma/>
                    </a:srgbClr>
                  </a:gs>
                </a:gsLst>
                <a:path path="rect">
                  <a:fillToRect t="100000" r="100000"/>
                </a:path>
              </a:gradFill>
              <a:ln w="38100">
                <a:solidFill>
                  <a:srgbClr val="FF0000"/>
                </a:solidFill>
                <a:round/>
                <a:headEnd/>
                <a:tailEnd/>
              </a:ln>
              <a:effectLst>
                <a:prstShdw prst="shdw13" dist="53882" dir="13500000">
                  <a:schemeClr val="bg2">
                    <a:alpha val="50000"/>
                  </a:schemeClr>
                </a:prstShdw>
              </a:effec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4810" name="Rectangle 122"/>
              <p:cNvSpPr>
                <a:spLocks noChangeArrowheads="1"/>
              </p:cNvSpPr>
              <p:nvPr/>
            </p:nvSpPr>
            <p:spPr bwMode="auto">
              <a:xfrm>
                <a:off x="1391" y="1149"/>
                <a:ext cx="46" cy="81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4811" name="Rectangle 123"/>
              <p:cNvSpPr>
                <a:spLocks noChangeArrowheads="1"/>
              </p:cNvSpPr>
              <p:nvPr/>
            </p:nvSpPr>
            <p:spPr bwMode="auto">
              <a:xfrm rot="5400000">
                <a:off x="1709" y="1447"/>
                <a:ext cx="46" cy="81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4812" name="Rectangle 124"/>
              <p:cNvSpPr>
                <a:spLocks noChangeArrowheads="1"/>
              </p:cNvSpPr>
              <p:nvPr/>
            </p:nvSpPr>
            <p:spPr bwMode="auto">
              <a:xfrm>
                <a:off x="1392" y="1793"/>
                <a:ext cx="46" cy="81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4813" name="Rectangle 125"/>
              <p:cNvSpPr>
                <a:spLocks noChangeArrowheads="1"/>
              </p:cNvSpPr>
              <p:nvPr/>
            </p:nvSpPr>
            <p:spPr bwMode="auto">
              <a:xfrm rot="5400000">
                <a:off x="1072" y="1450"/>
                <a:ext cx="46" cy="81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4814" name="Rectangle 126"/>
              <p:cNvSpPr>
                <a:spLocks noChangeArrowheads="1"/>
              </p:cNvSpPr>
              <p:nvPr/>
            </p:nvSpPr>
            <p:spPr bwMode="auto">
              <a:xfrm rot="3000000">
                <a:off x="1139" y="1664"/>
                <a:ext cx="46" cy="81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4815" name="Rectangle 127"/>
              <p:cNvSpPr>
                <a:spLocks noChangeArrowheads="1"/>
              </p:cNvSpPr>
              <p:nvPr/>
            </p:nvSpPr>
            <p:spPr bwMode="auto">
              <a:xfrm rot="3000000">
                <a:off x="1629" y="1257"/>
                <a:ext cx="46" cy="81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4816" name="Rectangle 128"/>
              <p:cNvSpPr>
                <a:spLocks noChangeArrowheads="1"/>
              </p:cNvSpPr>
              <p:nvPr/>
            </p:nvSpPr>
            <p:spPr bwMode="auto">
              <a:xfrm rot="18600000">
                <a:off x="1155" y="1254"/>
                <a:ext cx="46" cy="81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4817" name="Rectangle 129"/>
              <p:cNvSpPr>
                <a:spLocks noChangeArrowheads="1"/>
              </p:cNvSpPr>
              <p:nvPr/>
            </p:nvSpPr>
            <p:spPr bwMode="auto">
              <a:xfrm rot="18600000">
                <a:off x="1641" y="1661"/>
                <a:ext cx="46" cy="81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sp>
        <p:nvSpPr>
          <p:cNvPr id="114818" name="Text Box 130"/>
          <p:cNvSpPr txBox="1">
            <a:spLocks noChangeArrowheads="1"/>
          </p:cNvSpPr>
          <p:nvPr/>
        </p:nvSpPr>
        <p:spPr bwMode="auto">
          <a:xfrm>
            <a:off x="263525" y="4232275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30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14819" name="Text Box 131"/>
          <p:cNvSpPr txBox="1">
            <a:spLocks noChangeArrowheads="1"/>
          </p:cNvSpPr>
          <p:nvPr/>
        </p:nvSpPr>
        <p:spPr bwMode="auto">
          <a:xfrm>
            <a:off x="263525" y="4232275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29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14820" name="Text Box 132"/>
          <p:cNvSpPr txBox="1">
            <a:spLocks noChangeArrowheads="1"/>
          </p:cNvSpPr>
          <p:nvPr/>
        </p:nvSpPr>
        <p:spPr bwMode="auto">
          <a:xfrm>
            <a:off x="244475" y="4232275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28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14821" name="Text Box 133"/>
          <p:cNvSpPr txBox="1">
            <a:spLocks noChangeArrowheads="1"/>
          </p:cNvSpPr>
          <p:nvPr/>
        </p:nvSpPr>
        <p:spPr bwMode="auto">
          <a:xfrm>
            <a:off x="263525" y="4232275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27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14822" name="Text Box 134"/>
          <p:cNvSpPr txBox="1">
            <a:spLocks noChangeArrowheads="1"/>
          </p:cNvSpPr>
          <p:nvPr/>
        </p:nvSpPr>
        <p:spPr bwMode="auto">
          <a:xfrm>
            <a:off x="282575" y="42164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26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14823" name="Text Box 135"/>
          <p:cNvSpPr txBox="1">
            <a:spLocks noChangeArrowheads="1"/>
          </p:cNvSpPr>
          <p:nvPr/>
        </p:nvSpPr>
        <p:spPr bwMode="auto">
          <a:xfrm>
            <a:off x="282575" y="4232275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25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14824" name="Text Box 136"/>
          <p:cNvSpPr txBox="1">
            <a:spLocks noChangeArrowheads="1"/>
          </p:cNvSpPr>
          <p:nvPr/>
        </p:nvSpPr>
        <p:spPr bwMode="auto">
          <a:xfrm>
            <a:off x="282575" y="4232275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24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14825" name="Text Box 137"/>
          <p:cNvSpPr txBox="1">
            <a:spLocks noChangeArrowheads="1"/>
          </p:cNvSpPr>
          <p:nvPr/>
        </p:nvSpPr>
        <p:spPr bwMode="auto">
          <a:xfrm>
            <a:off x="282575" y="4232275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23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14826" name="Text Box 138"/>
          <p:cNvSpPr txBox="1">
            <a:spLocks noChangeArrowheads="1"/>
          </p:cNvSpPr>
          <p:nvPr/>
        </p:nvSpPr>
        <p:spPr bwMode="auto">
          <a:xfrm>
            <a:off x="282575" y="4232275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22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14827" name="Text Box 139"/>
          <p:cNvSpPr txBox="1">
            <a:spLocks noChangeArrowheads="1"/>
          </p:cNvSpPr>
          <p:nvPr/>
        </p:nvSpPr>
        <p:spPr bwMode="auto">
          <a:xfrm>
            <a:off x="282575" y="4232275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21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14828" name="Text Box 140"/>
          <p:cNvSpPr txBox="1">
            <a:spLocks noChangeArrowheads="1"/>
          </p:cNvSpPr>
          <p:nvPr/>
        </p:nvSpPr>
        <p:spPr bwMode="auto">
          <a:xfrm>
            <a:off x="282575" y="4232275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20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14829" name="Text Box 141"/>
          <p:cNvSpPr txBox="1">
            <a:spLocks noChangeArrowheads="1"/>
          </p:cNvSpPr>
          <p:nvPr/>
        </p:nvSpPr>
        <p:spPr bwMode="auto">
          <a:xfrm>
            <a:off x="282575" y="4232275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19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14830" name="Text Box 142"/>
          <p:cNvSpPr txBox="1">
            <a:spLocks noChangeArrowheads="1"/>
          </p:cNvSpPr>
          <p:nvPr/>
        </p:nvSpPr>
        <p:spPr bwMode="auto">
          <a:xfrm>
            <a:off x="282575" y="4232275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18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14831" name="Text Box 143"/>
          <p:cNvSpPr txBox="1">
            <a:spLocks noChangeArrowheads="1"/>
          </p:cNvSpPr>
          <p:nvPr/>
        </p:nvSpPr>
        <p:spPr bwMode="auto">
          <a:xfrm>
            <a:off x="282575" y="4232275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17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14832" name="Text Box 144"/>
          <p:cNvSpPr txBox="1">
            <a:spLocks noChangeArrowheads="1"/>
          </p:cNvSpPr>
          <p:nvPr/>
        </p:nvSpPr>
        <p:spPr bwMode="auto">
          <a:xfrm>
            <a:off x="282575" y="4232275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16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14833" name="Text Box 145"/>
          <p:cNvSpPr txBox="1">
            <a:spLocks noChangeArrowheads="1"/>
          </p:cNvSpPr>
          <p:nvPr/>
        </p:nvSpPr>
        <p:spPr bwMode="auto">
          <a:xfrm>
            <a:off x="282575" y="4232275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15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14834" name="Text Box 146"/>
          <p:cNvSpPr txBox="1">
            <a:spLocks noChangeArrowheads="1"/>
          </p:cNvSpPr>
          <p:nvPr/>
        </p:nvSpPr>
        <p:spPr bwMode="auto">
          <a:xfrm>
            <a:off x="282575" y="4232275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14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14835" name="Text Box 147"/>
          <p:cNvSpPr txBox="1">
            <a:spLocks noChangeArrowheads="1"/>
          </p:cNvSpPr>
          <p:nvPr/>
        </p:nvSpPr>
        <p:spPr bwMode="auto">
          <a:xfrm>
            <a:off x="282575" y="4232275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13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14836" name="Text Box 148"/>
          <p:cNvSpPr txBox="1">
            <a:spLocks noChangeArrowheads="1"/>
          </p:cNvSpPr>
          <p:nvPr/>
        </p:nvSpPr>
        <p:spPr bwMode="auto">
          <a:xfrm>
            <a:off x="282575" y="4232275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12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14837" name="Text Box 149"/>
          <p:cNvSpPr txBox="1">
            <a:spLocks noChangeArrowheads="1"/>
          </p:cNvSpPr>
          <p:nvPr/>
        </p:nvSpPr>
        <p:spPr bwMode="auto">
          <a:xfrm>
            <a:off x="282575" y="4232275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11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14838" name="Text Box 150"/>
          <p:cNvSpPr txBox="1">
            <a:spLocks noChangeArrowheads="1"/>
          </p:cNvSpPr>
          <p:nvPr/>
        </p:nvSpPr>
        <p:spPr bwMode="auto">
          <a:xfrm>
            <a:off x="282575" y="4232275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10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14839" name="Text Box 151"/>
          <p:cNvSpPr txBox="1">
            <a:spLocks noChangeArrowheads="1"/>
          </p:cNvSpPr>
          <p:nvPr/>
        </p:nvSpPr>
        <p:spPr bwMode="auto">
          <a:xfrm>
            <a:off x="282575" y="4232275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9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14840" name="Text Box 152"/>
          <p:cNvSpPr txBox="1">
            <a:spLocks noChangeArrowheads="1"/>
          </p:cNvSpPr>
          <p:nvPr/>
        </p:nvSpPr>
        <p:spPr bwMode="auto">
          <a:xfrm>
            <a:off x="282575" y="4232275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8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14841" name="Text Box 153"/>
          <p:cNvSpPr txBox="1">
            <a:spLocks noChangeArrowheads="1"/>
          </p:cNvSpPr>
          <p:nvPr/>
        </p:nvSpPr>
        <p:spPr bwMode="auto">
          <a:xfrm>
            <a:off x="282575" y="4232275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7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14842" name="Text Box 154"/>
          <p:cNvSpPr txBox="1">
            <a:spLocks noChangeArrowheads="1"/>
          </p:cNvSpPr>
          <p:nvPr/>
        </p:nvSpPr>
        <p:spPr bwMode="auto">
          <a:xfrm>
            <a:off x="282575" y="4232275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6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14843" name="Text Box 155"/>
          <p:cNvSpPr txBox="1">
            <a:spLocks noChangeArrowheads="1"/>
          </p:cNvSpPr>
          <p:nvPr/>
        </p:nvSpPr>
        <p:spPr bwMode="auto">
          <a:xfrm>
            <a:off x="282575" y="4232275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5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14844" name="Text Box 156"/>
          <p:cNvSpPr txBox="1">
            <a:spLocks noChangeArrowheads="1"/>
          </p:cNvSpPr>
          <p:nvPr/>
        </p:nvSpPr>
        <p:spPr bwMode="auto">
          <a:xfrm>
            <a:off x="282575" y="4232275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4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14845" name="Text Box 157"/>
          <p:cNvSpPr txBox="1">
            <a:spLocks noChangeArrowheads="1"/>
          </p:cNvSpPr>
          <p:nvPr/>
        </p:nvSpPr>
        <p:spPr bwMode="auto">
          <a:xfrm>
            <a:off x="282575" y="4232275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3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14846" name="Text Box 158"/>
          <p:cNvSpPr txBox="1">
            <a:spLocks noChangeArrowheads="1"/>
          </p:cNvSpPr>
          <p:nvPr/>
        </p:nvSpPr>
        <p:spPr bwMode="auto">
          <a:xfrm>
            <a:off x="282575" y="4232275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2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14847" name="Text Box 159"/>
          <p:cNvSpPr txBox="1">
            <a:spLocks noChangeArrowheads="1"/>
          </p:cNvSpPr>
          <p:nvPr/>
        </p:nvSpPr>
        <p:spPr bwMode="auto">
          <a:xfrm>
            <a:off x="282575" y="4232275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1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14848" name="Text Box 160"/>
          <p:cNvSpPr txBox="1">
            <a:spLocks noChangeArrowheads="1"/>
          </p:cNvSpPr>
          <p:nvPr/>
        </p:nvSpPr>
        <p:spPr bwMode="auto">
          <a:xfrm>
            <a:off x="612775" y="4384675"/>
            <a:ext cx="685800" cy="498475"/>
          </a:xfrm>
          <a:prstGeom prst="rect">
            <a:avLst/>
          </a:prstGeom>
          <a:solidFill>
            <a:srgbClr val="FF0000"/>
          </a:solidFill>
          <a:ln w="9525">
            <a:solidFill>
              <a:schemeClr val="hlink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300" b="1">
                <a:solidFill>
                  <a:schemeClr val="bg1"/>
                </a:solidFill>
                <a:latin typeface=".VnBlackH" pitchFamily="34" charset="0"/>
                <a:cs typeface="Arial" charset="0"/>
              </a:rPr>
              <a:t>HÕt giê</a:t>
            </a:r>
            <a:endParaRPr lang="vi-VN" sz="1300" b="1">
              <a:solidFill>
                <a:schemeClr val="bg1"/>
              </a:solidFill>
              <a:latin typeface=".VnBlackH" pitchFamily="34" charset="0"/>
              <a:cs typeface="Arial" charset="0"/>
            </a:endParaRPr>
          </a:p>
        </p:txBody>
      </p:sp>
      <p:pic>
        <p:nvPicPr>
          <p:cNvPr id="114701" name="Picture 13" descr="POINSET2"/>
          <p:cNvPicPr>
            <a:picLocks noChangeAspect="1" noChangeArrowheads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-5400000">
            <a:off x="61119" y="5501481"/>
            <a:ext cx="1277938" cy="1273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14706" name="Picture 18" descr="pretty_flower_yellow_hb"/>
          <p:cNvPicPr>
            <a:picLocks noChangeAspect="1" noChangeArrowheads="1" noCrop="1"/>
          </p:cNvPicPr>
          <p:nvPr/>
        </p:nvPicPr>
        <p:blipFill>
          <a:blip r:embed="rId2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57188" y="5715000"/>
            <a:ext cx="876300" cy="8763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93230468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41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7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147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147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11478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11478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" dur="500" tmFilter="0,0; .5, 1; 1, 1"/>
                                        <p:tgtEl>
                                          <p:spTgt spid="1147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 nodeType="clickPar">
                      <p:stCondLst>
                        <p:cond delay="indefinite"/>
                      </p:stCondLst>
                      <p:childTnLst>
                        <p:par>
                          <p:cTn id="1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4" presetID="17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8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1148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1148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9" presetID="9" presetClass="exit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0" dur="500"/>
                                        <p:tgtEl>
                                          <p:spTgt spid="11481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48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23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8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1148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1148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28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9" dur="500"/>
                                        <p:tgtEl>
                                          <p:spTgt spid="11481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48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8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1148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1148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3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 nodeType="afterGroup">
                            <p:stCondLst>
                              <p:cond delay="2500"/>
                            </p:stCondLst>
                            <p:childTnLst>
                              <p:par>
                                <p:cTn id="37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38" dur="500"/>
                                        <p:tgtEl>
                                          <p:spTgt spid="11482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48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 nodeType="afterGroup">
                            <p:stCondLst>
                              <p:cond delay="3000"/>
                            </p:stCondLst>
                            <p:childTnLst>
                              <p:par>
                                <p:cTn id="41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8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1148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1148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4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 nodeType="afterGroup">
                            <p:stCondLst>
                              <p:cond delay="3500"/>
                            </p:stCondLst>
                            <p:childTnLst>
                              <p:par>
                                <p:cTn id="46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47" dur="500"/>
                                        <p:tgtEl>
                                          <p:spTgt spid="11482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48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 nodeType="afterGroup">
                            <p:stCondLst>
                              <p:cond delay="4000"/>
                            </p:stCondLst>
                            <p:childTnLst>
                              <p:par>
                                <p:cTn id="50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8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1148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1148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5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 nodeType="afterGroup">
                            <p:stCondLst>
                              <p:cond delay="4500"/>
                            </p:stCondLst>
                            <p:childTnLst>
                              <p:par>
                                <p:cTn id="55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56" dur="500"/>
                                        <p:tgtEl>
                                          <p:spTgt spid="11482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48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 nodeType="afterGroup">
                            <p:stCondLst>
                              <p:cond delay="5000"/>
                            </p:stCondLst>
                            <p:childTnLst>
                              <p:par>
                                <p:cTn id="59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8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1148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500" fill="hold"/>
                                        <p:tgtEl>
                                          <p:spTgt spid="1148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5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 nodeType="afterGroup">
                            <p:stCondLst>
                              <p:cond delay="5500"/>
                            </p:stCondLst>
                            <p:childTnLst>
                              <p:par>
                                <p:cTn id="64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5" dur="500"/>
                                        <p:tgtEl>
                                          <p:spTgt spid="11482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48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 nodeType="afterGroup">
                            <p:stCondLst>
                              <p:cond delay="6000"/>
                            </p:stCondLst>
                            <p:childTnLst>
                              <p:par>
                                <p:cTn id="68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8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0" dur="500" fill="hold"/>
                                        <p:tgtEl>
                                          <p:spTgt spid="1148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500" fill="hold"/>
                                        <p:tgtEl>
                                          <p:spTgt spid="1148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6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 nodeType="afterGroup">
                            <p:stCondLst>
                              <p:cond delay="6500"/>
                            </p:stCondLst>
                            <p:childTnLst>
                              <p:par>
                                <p:cTn id="73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74" dur="500"/>
                                        <p:tgtEl>
                                          <p:spTgt spid="11482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48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 nodeType="afterGroup">
                            <p:stCondLst>
                              <p:cond delay="7000"/>
                            </p:stCondLst>
                            <p:childTnLst>
                              <p:par>
                                <p:cTn id="77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8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9" dur="500" fill="hold"/>
                                        <p:tgtEl>
                                          <p:spTgt spid="1148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500" fill="hold"/>
                                        <p:tgtEl>
                                          <p:spTgt spid="1148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7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81" fill="hold" nodeType="afterGroup">
                            <p:stCondLst>
                              <p:cond delay="7500"/>
                            </p:stCondLst>
                            <p:childTnLst>
                              <p:par>
                                <p:cTn id="82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83" dur="500"/>
                                        <p:tgtEl>
                                          <p:spTgt spid="11482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48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 nodeType="afterGroup">
                            <p:stCondLst>
                              <p:cond delay="8000"/>
                            </p:stCondLst>
                            <p:childTnLst>
                              <p:par>
                                <p:cTn id="86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8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8" dur="500" fill="hold"/>
                                        <p:tgtEl>
                                          <p:spTgt spid="1148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" dur="500" fill="hold"/>
                                        <p:tgtEl>
                                          <p:spTgt spid="1148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8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90" fill="hold" nodeType="afterGroup">
                            <p:stCondLst>
                              <p:cond delay="8500"/>
                            </p:stCondLst>
                            <p:childTnLst>
                              <p:par>
                                <p:cTn id="91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92" dur="500"/>
                                        <p:tgtEl>
                                          <p:spTgt spid="11482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48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 nodeType="afterGroup">
                            <p:stCondLst>
                              <p:cond delay="9000"/>
                            </p:stCondLst>
                            <p:childTnLst>
                              <p:par>
                                <p:cTn id="95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8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7" dur="500" fill="hold"/>
                                        <p:tgtEl>
                                          <p:spTgt spid="1148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" dur="500" fill="hold"/>
                                        <p:tgtEl>
                                          <p:spTgt spid="1148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9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99" fill="hold" nodeType="afterGroup">
                            <p:stCondLst>
                              <p:cond delay="9500"/>
                            </p:stCondLst>
                            <p:childTnLst>
                              <p:par>
                                <p:cTn id="100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01" dur="500"/>
                                        <p:tgtEl>
                                          <p:spTgt spid="11482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48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3" fill="hold" nodeType="afterGroup">
                            <p:stCondLst>
                              <p:cond delay="10000"/>
                            </p:stCondLst>
                            <p:childTnLst>
                              <p:par>
                                <p:cTn id="104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8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6" dur="500" fill="hold"/>
                                        <p:tgtEl>
                                          <p:spTgt spid="1148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500" fill="hold"/>
                                        <p:tgtEl>
                                          <p:spTgt spid="1148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0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8" fill="hold" nodeType="afterGroup">
                            <p:stCondLst>
                              <p:cond delay="10500"/>
                            </p:stCondLst>
                            <p:childTnLst>
                              <p:par>
                                <p:cTn id="109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10" dur="500"/>
                                        <p:tgtEl>
                                          <p:spTgt spid="11482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48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2" fill="hold" nodeType="afterGroup">
                            <p:stCondLst>
                              <p:cond delay="11000"/>
                            </p:stCondLst>
                            <p:childTnLst>
                              <p:par>
                                <p:cTn id="113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8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5" dur="500" fill="hold"/>
                                        <p:tgtEl>
                                          <p:spTgt spid="1148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6" dur="500" fill="hold"/>
                                        <p:tgtEl>
                                          <p:spTgt spid="1148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1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17" fill="hold" nodeType="afterGroup">
                            <p:stCondLst>
                              <p:cond delay="11500"/>
                            </p:stCondLst>
                            <p:childTnLst>
                              <p:par>
                                <p:cTn id="118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19" dur="500"/>
                                        <p:tgtEl>
                                          <p:spTgt spid="11482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48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1" fill="hold" nodeType="afterGroup">
                            <p:stCondLst>
                              <p:cond delay="12000"/>
                            </p:stCondLst>
                            <p:childTnLst>
                              <p:par>
                                <p:cTn id="122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8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4" dur="500" fill="hold"/>
                                        <p:tgtEl>
                                          <p:spTgt spid="1148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5" dur="500" fill="hold"/>
                                        <p:tgtEl>
                                          <p:spTgt spid="1148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2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26" fill="hold" nodeType="afterGroup">
                            <p:stCondLst>
                              <p:cond delay="12500"/>
                            </p:stCondLst>
                            <p:childTnLst>
                              <p:par>
                                <p:cTn id="127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28" dur="500"/>
                                        <p:tgtEl>
                                          <p:spTgt spid="11483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48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0" fill="hold" nodeType="afterGroup">
                            <p:stCondLst>
                              <p:cond delay="13000"/>
                            </p:stCondLst>
                            <p:childTnLst>
                              <p:par>
                                <p:cTn id="131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8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3" dur="500" fill="hold"/>
                                        <p:tgtEl>
                                          <p:spTgt spid="1148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4" dur="500" fill="hold"/>
                                        <p:tgtEl>
                                          <p:spTgt spid="1148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3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35" fill="hold" nodeType="afterGroup">
                            <p:stCondLst>
                              <p:cond delay="13500"/>
                            </p:stCondLst>
                            <p:childTnLst>
                              <p:par>
                                <p:cTn id="136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37" dur="500"/>
                                        <p:tgtEl>
                                          <p:spTgt spid="11483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48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9" fill="hold" nodeType="afterGroup">
                            <p:stCondLst>
                              <p:cond delay="14000"/>
                            </p:stCondLst>
                            <p:childTnLst>
                              <p:par>
                                <p:cTn id="140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8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2" dur="500" fill="hold"/>
                                        <p:tgtEl>
                                          <p:spTgt spid="1148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3" dur="500" fill="hold"/>
                                        <p:tgtEl>
                                          <p:spTgt spid="1148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4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44" fill="hold" nodeType="afterGroup">
                            <p:stCondLst>
                              <p:cond delay="14500"/>
                            </p:stCondLst>
                            <p:childTnLst>
                              <p:par>
                                <p:cTn id="145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46" dur="500"/>
                                        <p:tgtEl>
                                          <p:spTgt spid="11483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48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8" fill="hold" nodeType="afterGroup">
                            <p:stCondLst>
                              <p:cond delay="15000"/>
                            </p:stCondLst>
                            <p:childTnLst>
                              <p:par>
                                <p:cTn id="149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8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1" dur="500" fill="hold"/>
                                        <p:tgtEl>
                                          <p:spTgt spid="1148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2" dur="500" fill="hold"/>
                                        <p:tgtEl>
                                          <p:spTgt spid="1148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4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53" fill="hold" nodeType="afterGroup">
                            <p:stCondLst>
                              <p:cond delay="15500"/>
                            </p:stCondLst>
                            <p:childTnLst>
                              <p:par>
                                <p:cTn id="154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55" dur="500"/>
                                        <p:tgtEl>
                                          <p:spTgt spid="11483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48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7" fill="hold" nodeType="afterGroup">
                            <p:stCondLst>
                              <p:cond delay="16000"/>
                            </p:stCondLst>
                            <p:childTnLst>
                              <p:par>
                                <p:cTn id="158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8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0" dur="500" fill="hold"/>
                                        <p:tgtEl>
                                          <p:spTgt spid="1148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1" dur="500" fill="hold"/>
                                        <p:tgtEl>
                                          <p:spTgt spid="1148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5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2" fill="hold" nodeType="afterGroup">
                            <p:stCondLst>
                              <p:cond delay="16500"/>
                            </p:stCondLst>
                            <p:childTnLst>
                              <p:par>
                                <p:cTn id="163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64" dur="500"/>
                                        <p:tgtEl>
                                          <p:spTgt spid="11483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48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6" fill="hold" nodeType="afterGroup">
                            <p:stCondLst>
                              <p:cond delay="17000"/>
                            </p:stCondLst>
                            <p:childTnLst>
                              <p:par>
                                <p:cTn id="167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8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9" dur="500" fill="hold"/>
                                        <p:tgtEl>
                                          <p:spTgt spid="1148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0" dur="500" fill="hold"/>
                                        <p:tgtEl>
                                          <p:spTgt spid="1148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6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71" fill="hold" nodeType="afterGroup">
                            <p:stCondLst>
                              <p:cond delay="17500"/>
                            </p:stCondLst>
                            <p:childTnLst>
                              <p:par>
                                <p:cTn id="172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73" dur="500"/>
                                        <p:tgtEl>
                                          <p:spTgt spid="11483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48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5" fill="hold" nodeType="afterGroup">
                            <p:stCondLst>
                              <p:cond delay="18000"/>
                            </p:stCondLst>
                            <p:childTnLst>
                              <p:par>
                                <p:cTn id="176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8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8" dur="500" fill="hold"/>
                                        <p:tgtEl>
                                          <p:spTgt spid="1148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9" dur="500" fill="hold"/>
                                        <p:tgtEl>
                                          <p:spTgt spid="1148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7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80" fill="hold" nodeType="afterGroup">
                            <p:stCondLst>
                              <p:cond delay="18500"/>
                            </p:stCondLst>
                            <p:childTnLst>
                              <p:par>
                                <p:cTn id="181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82" dur="500"/>
                                        <p:tgtEl>
                                          <p:spTgt spid="11483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48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4" fill="hold" nodeType="afterGroup">
                            <p:stCondLst>
                              <p:cond delay="19000"/>
                            </p:stCondLst>
                            <p:childTnLst>
                              <p:par>
                                <p:cTn id="185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8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7" dur="500" fill="hold"/>
                                        <p:tgtEl>
                                          <p:spTgt spid="1148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8" dur="500" fill="hold"/>
                                        <p:tgtEl>
                                          <p:spTgt spid="1148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8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89" fill="hold" nodeType="afterGroup">
                            <p:stCondLst>
                              <p:cond delay="19500"/>
                            </p:stCondLst>
                            <p:childTnLst>
                              <p:par>
                                <p:cTn id="190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91" dur="500"/>
                                        <p:tgtEl>
                                          <p:spTgt spid="11483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48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3" fill="hold" nodeType="afterGroup">
                            <p:stCondLst>
                              <p:cond delay="20000"/>
                            </p:stCondLst>
                            <p:childTnLst>
                              <p:par>
                                <p:cTn id="194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8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6" dur="500" fill="hold"/>
                                        <p:tgtEl>
                                          <p:spTgt spid="1148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7" dur="500" fill="hold"/>
                                        <p:tgtEl>
                                          <p:spTgt spid="1148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9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98" fill="hold" nodeType="afterGroup">
                            <p:stCondLst>
                              <p:cond delay="20500"/>
                            </p:stCondLst>
                            <p:childTnLst>
                              <p:par>
                                <p:cTn id="199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00" dur="500"/>
                                        <p:tgtEl>
                                          <p:spTgt spid="11483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48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2" fill="hold" nodeType="afterGroup">
                            <p:stCondLst>
                              <p:cond delay="21000"/>
                            </p:stCondLst>
                            <p:childTnLst>
                              <p:par>
                                <p:cTn id="203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8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5" dur="500" fill="hold"/>
                                        <p:tgtEl>
                                          <p:spTgt spid="1148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6" dur="500" fill="hold"/>
                                        <p:tgtEl>
                                          <p:spTgt spid="1148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0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07" fill="hold" nodeType="afterGroup">
                            <p:stCondLst>
                              <p:cond delay="21500"/>
                            </p:stCondLst>
                            <p:childTnLst>
                              <p:par>
                                <p:cTn id="208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09" dur="500"/>
                                        <p:tgtEl>
                                          <p:spTgt spid="11483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48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1" fill="hold" nodeType="afterGroup">
                            <p:stCondLst>
                              <p:cond delay="22000"/>
                            </p:stCondLst>
                            <p:childTnLst>
                              <p:par>
                                <p:cTn id="212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8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4" dur="500" fill="hold"/>
                                        <p:tgtEl>
                                          <p:spTgt spid="1148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5" dur="500" fill="hold"/>
                                        <p:tgtEl>
                                          <p:spTgt spid="1148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1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16" fill="hold" nodeType="afterGroup">
                            <p:stCondLst>
                              <p:cond delay="22500"/>
                            </p:stCondLst>
                            <p:childTnLst>
                              <p:par>
                                <p:cTn id="217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18" dur="500"/>
                                        <p:tgtEl>
                                          <p:spTgt spid="11484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48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0" fill="hold" nodeType="afterGroup">
                            <p:stCondLst>
                              <p:cond delay="23000"/>
                            </p:stCondLst>
                            <p:childTnLst>
                              <p:par>
                                <p:cTn id="221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8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3" dur="500" fill="hold"/>
                                        <p:tgtEl>
                                          <p:spTgt spid="1148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4" dur="500" fill="hold"/>
                                        <p:tgtEl>
                                          <p:spTgt spid="1148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2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25" fill="hold" nodeType="afterGroup">
                            <p:stCondLst>
                              <p:cond delay="23500"/>
                            </p:stCondLst>
                            <p:childTnLst>
                              <p:par>
                                <p:cTn id="226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27" dur="500"/>
                                        <p:tgtEl>
                                          <p:spTgt spid="11484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48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9" fill="hold" nodeType="afterGroup">
                            <p:stCondLst>
                              <p:cond delay="24000"/>
                            </p:stCondLst>
                            <p:childTnLst>
                              <p:par>
                                <p:cTn id="230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8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2" dur="500" fill="hold"/>
                                        <p:tgtEl>
                                          <p:spTgt spid="1148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3" dur="500" fill="hold"/>
                                        <p:tgtEl>
                                          <p:spTgt spid="1148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3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34" fill="hold" nodeType="afterGroup">
                            <p:stCondLst>
                              <p:cond delay="24500"/>
                            </p:stCondLst>
                            <p:childTnLst>
                              <p:par>
                                <p:cTn id="235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36" dur="500"/>
                                        <p:tgtEl>
                                          <p:spTgt spid="11484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3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48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8" fill="hold" nodeType="afterGroup">
                            <p:stCondLst>
                              <p:cond delay="25000"/>
                            </p:stCondLst>
                            <p:childTnLst>
                              <p:par>
                                <p:cTn id="239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8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1" dur="500" fill="hold"/>
                                        <p:tgtEl>
                                          <p:spTgt spid="1148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2" dur="500" fill="hold"/>
                                        <p:tgtEl>
                                          <p:spTgt spid="11484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3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43" fill="hold" nodeType="afterGroup">
                            <p:stCondLst>
                              <p:cond delay="25500"/>
                            </p:stCondLst>
                            <p:childTnLst>
                              <p:par>
                                <p:cTn id="244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45" dur="500"/>
                                        <p:tgtEl>
                                          <p:spTgt spid="11484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48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7" fill="hold" nodeType="afterGroup">
                            <p:stCondLst>
                              <p:cond delay="26000"/>
                            </p:stCondLst>
                            <p:childTnLst>
                              <p:par>
                                <p:cTn id="248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8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0" dur="500" fill="hold"/>
                                        <p:tgtEl>
                                          <p:spTgt spid="1148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1" dur="500" fill="hold"/>
                                        <p:tgtEl>
                                          <p:spTgt spid="1148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4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52" fill="hold" nodeType="afterGroup">
                            <p:stCondLst>
                              <p:cond delay="26500"/>
                            </p:stCondLst>
                            <p:childTnLst>
                              <p:par>
                                <p:cTn id="253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54" dur="500"/>
                                        <p:tgtEl>
                                          <p:spTgt spid="11484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48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6" fill="hold" nodeType="afterGroup">
                            <p:stCondLst>
                              <p:cond delay="27000"/>
                            </p:stCondLst>
                            <p:childTnLst>
                              <p:par>
                                <p:cTn id="257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8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9" dur="500" fill="hold"/>
                                        <p:tgtEl>
                                          <p:spTgt spid="1148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0" dur="500" fill="hold"/>
                                        <p:tgtEl>
                                          <p:spTgt spid="1148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5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61" fill="hold" nodeType="afterGroup">
                            <p:stCondLst>
                              <p:cond delay="27500"/>
                            </p:stCondLst>
                            <p:childTnLst>
                              <p:par>
                                <p:cTn id="262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63" dur="500"/>
                                        <p:tgtEl>
                                          <p:spTgt spid="11484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6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48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5" fill="hold" nodeType="afterGroup">
                            <p:stCondLst>
                              <p:cond delay="28000"/>
                            </p:stCondLst>
                            <p:childTnLst>
                              <p:par>
                                <p:cTn id="266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8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8" dur="500" fill="hold"/>
                                        <p:tgtEl>
                                          <p:spTgt spid="1148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9" dur="500" fill="hold"/>
                                        <p:tgtEl>
                                          <p:spTgt spid="11484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6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70" fill="hold" nodeType="afterGroup">
                            <p:stCondLst>
                              <p:cond delay="28500"/>
                            </p:stCondLst>
                            <p:childTnLst>
                              <p:par>
                                <p:cTn id="271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72" dur="500"/>
                                        <p:tgtEl>
                                          <p:spTgt spid="11484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48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4" fill="hold" nodeType="afterGroup">
                            <p:stCondLst>
                              <p:cond delay="29000"/>
                            </p:stCondLst>
                            <p:childTnLst>
                              <p:par>
                                <p:cTn id="275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8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7" dur="500" fill="hold"/>
                                        <p:tgtEl>
                                          <p:spTgt spid="1148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8" dur="500" fill="hold"/>
                                        <p:tgtEl>
                                          <p:spTgt spid="1148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7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79" fill="hold" nodeType="afterGroup">
                            <p:stCondLst>
                              <p:cond delay="29500"/>
                            </p:stCondLst>
                            <p:childTnLst>
                              <p:par>
                                <p:cTn id="280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81" dur="500"/>
                                        <p:tgtEl>
                                          <p:spTgt spid="11484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48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3" fill="hold" nodeType="afterGroup">
                            <p:stCondLst>
                              <p:cond delay="30000"/>
                            </p:stCondLst>
                            <p:childTnLst>
                              <p:par>
                                <p:cTn id="284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8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6" dur="500" fill="hold"/>
                                        <p:tgtEl>
                                          <p:spTgt spid="1148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7" dur="500" fill="hold"/>
                                        <p:tgtEl>
                                          <p:spTgt spid="1148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8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drumroll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88" fill="hold" nodeType="afterGroup">
                            <p:stCondLst>
                              <p:cond delay="30500"/>
                            </p:stCondLst>
                            <p:childTnLst>
                              <p:par>
                                <p:cTn id="289" presetID="35" presetClass="emph" presetSubtype="0" repeatCount="3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90" dur="1000" fill="hold"/>
                                        <p:tgtEl>
                                          <p:spTgt spid="1148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1" fill="hold" nodeType="clickPar">
                      <p:stCondLst>
                        <p:cond delay="indefinite"/>
                      </p:stCondLst>
                      <p:childTnLst>
                        <p:par>
                          <p:cTn id="29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3" presetID="1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7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5" dur="1000" fill="hold"/>
                                        <p:tgtEl>
                                          <p:spTgt spid="11478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6" dur="1000" fill="hold"/>
                                        <p:tgtEl>
                                          <p:spTgt spid="11478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7" dur="1000" fill="hold"/>
                                        <p:tgtEl>
                                          <p:spTgt spid="1147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8" dur="1000" fill="hold"/>
                                        <p:tgtEl>
                                          <p:spTgt spid="1147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9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4785" grpId="0"/>
      <p:bldP spid="114786" grpId="0"/>
      <p:bldP spid="114818" grpId="0"/>
      <p:bldP spid="114819" grpId="0"/>
      <p:bldP spid="114819" grpId="1"/>
      <p:bldP spid="114820" grpId="0"/>
      <p:bldP spid="114820" grpId="1"/>
      <p:bldP spid="114821" grpId="0"/>
      <p:bldP spid="114821" grpId="1"/>
      <p:bldP spid="114822" grpId="0"/>
      <p:bldP spid="114822" grpId="1"/>
      <p:bldP spid="114823" grpId="0"/>
      <p:bldP spid="114823" grpId="1"/>
      <p:bldP spid="114824" grpId="0"/>
      <p:bldP spid="114824" grpId="1"/>
      <p:bldP spid="114825" grpId="0"/>
      <p:bldP spid="114825" grpId="1"/>
      <p:bldP spid="114826" grpId="0"/>
      <p:bldP spid="114826" grpId="1"/>
      <p:bldP spid="114827" grpId="0"/>
      <p:bldP spid="114827" grpId="1"/>
      <p:bldP spid="114828" grpId="0"/>
      <p:bldP spid="114828" grpId="1"/>
      <p:bldP spid="114829" grpId="0"/>
      <p:bldP spid="114829" grpId="1"/>
      <p:bldP spid="114830" grpId="0"/>
      <p:bldP spid="114830" grpId="1"/>
      <p:bldP spid="114831" grpId="0"/>
      <p:bldP spid="114831" grpId="1"/>
      <p:bldP spid="114832" grpId="0"/>
      <p:bldP spid="114832" grpId="1"/>
      <p:bldP spid="114833" grpId="0"/>
      <p:bldP spid="114833" grpId="1"/>
      <p:bldP spid="114834" grpId="0"/>
      <p:bldP spid="114834" grpId="1"/>
      <p:bldP spid="114835" grpId="0"/>
      <p:bldP spid="114835" grpId="1"/>
      <p:bldP spid="114836" grpId="0"/>
      <p:bldP spid="114836" grpId="1"/>
      <p:bldP spid="114837" grpId="0"/>
      <p:bldP spid="114837" grpId="1"/>
      <p:bldP spid="114838" grpId="0"/>
      <p:bldP spid="114838" grpId="1"/>
      <p:bldP spid="114839" grpId="0"/>
      <p:bldP spid="114839" grpId="1"/>
      <p:bldP spid="114840" grpId="0"/>
      <p:bldP spid="114840" grpId="1"/>
      <p:bldP spid="114841" grpId="0"/>
      <p:bldP spid="114841" grpId="1"/>
      <p:bldP spid="114842" grpId="0"/>
      <p:bldP spid="114842" grpId="1"/>
      <p:bldP spid="114843" grpId="0"/>
      <p:bldP spid="114843" grpId="1"/>
      <p:bldP spid="114844" grpId="0"/>
      <p:bldP spid="114844" grpId="1"/>
      <p:bldP spid="114845" grpId="0"/>
      <p:bldP spid="114845" grpId="1"/>
      <p:bldP spid="114846" grpId="0"/>
      <p:bldP spid="114846" grpId="1"/>
      <p:bldP spid="114847" grpId="0"/>
      <p:bldP spid="114847" grpId="1"/>
      <p:bldP spid="114848" grpId="0" animBg="1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4626" name="Freeform 2"/>
          <p:cNvSpPr>
            <a:spLocks/>
          </p:cNvSpPr>
          <p:nvPr/>
        </p:nvSpPr>
        <p:spPr bwMode="auto">
          <a:xfrm>
            <a:off x="138113" y="1549400"/>
            <a:ext cx="8675687" cy="5105400"/>
          </a:xfrm>
          <a:custGeom>
            <a:avLst/>
            <a:gdLst>
              <a:gd name="T0" fmla="*/ 4800 w 5465"/>
              <a:gd name="T1" fmla="*/ 310 h 3131"/>
              <a:gd name="T2" fmla="*/ 1772 w 5465"/>
              <a:gd name="T3" fmla="*/ 163 h 3131"/>
              <a:gd name="T4" fmla="*/ 1432 w 5465"/>
              <a:gd name="T5" fmla="*/ 0 h 3131"/>
              <a:gd name="T6" fmla="*/ 989 w 5465"/>
              <a:gd name="T7" fmla="*/ 15 h 3131"/>
              <a:gd name="T8" fmla="*/ 428 w 5465"/>
              <a:gd name="T9" fmla="*/ 89 h 3131"/>
              <a:gd name="T10" fmla="*/ 118 w 5465"/>
              <a:gd name="T11" fmla="*/ 177 h 3131"/>
              <a:gd name="T12" fmla="*/ 0 w 5465"/>
              <a:gd name="T13" fmla="*/ 635 h 3131"/>
              <a:gd name="T14" fmla="*/ 133 w 5465"/>
              <a:gd name="T15" fmla="*/ 1123 h 3131"/>
              <a:gd name="T16" fmla="*/ 266 w 5465"/>
              <a:gd name="T17" fmla="*/ 1448 h 3131"/>
              <a:gd name="T18" fmla="*/ 177 w 5465"/>
              <a:gd name="T19" fmla="*/ 1640 h 3131"/>
              <a:gd name="T20" fmla="*/ 221 w 5465"/>
              <a:gd name="T21" fmla="*/ 1846 h 3131"/>
              <a:gd name="T22" fmla="*/ 310 w 5465"/>
              <a:gd name="T23" fmla="*/ 2009 h 3131"/>
              <a:gd name="T24" fmla="*/ 458 w 5465"/>
              <a:gd name="T25" fmla="*/ 2304 h 3131"/>
              <a:gd name="T26" fmla="*/ 472 w 5465"/>
              <a:gd name="T27" fmla="*/ 2393 h 3131"/>
              <a:gd name="T28" fmla="*/ 546 w 5465"/>
              <a:gd name="T29" fmla="*/ 2496 h 3131"/>
              <a:gd name="T30" fmla="*/ 709 w 5465"/>
              <a:gd name="T31" fmla="*/ 2733 h 3131"/>
              <a:gd name="T32" fmla="*/ 768 w 5465"/>
              <a:gd name="T33" fmla="*/ 2880 h 3131"/>
              <a:gd name="T34" fmla="*/ 797 w 5465"/>
              <a:gd name="T35" fmla="*/ 2984 h 3131"/>
              <a:gd name="T36" fmla="*/ 945 w 5465"/>
              <a:gd name="T37" fmla="*/ 3087 h 3131"/>
              <a:gd name="T38" fmla="*/ 1152 w 5465"/>
              <a:gd name="T39" fmla="*/ 3117 h 3131"/>
              <a:gd name="T40" fmla="*/ 1462 w 5465"/>
              <a:gd name="T41" fmla="*/ 3043 h 3131"/>
              <a:gd name="T42" fmla="*/ 1536 w 5465"/>
              <a:gd name="T43" fmla="*/ 3013 h 3131"/>
              <a:gd name="T44" fmla="*/ 1846 w 5465"/>
              <a:gd name="T45" fmla="*/ 2984 h 3131"/>
              <a:gd name="T46" fmla="*/ 2496 w 5465"/>
              <a:gd name="T47" fmla="*/ 3072 h 3131"/>
              <a:gd name="T48" fmla="*/ 2954 w 5465"/>
              <a:gd name="T49" fmla="*/ 3131 h 3131"/>
              <a:gd name="T50" fmla="*/ 3677 w 5465"/>
              <a:gd name="T51" fmla="*/ 3043 h 3131"/>
              <a:gd name="T52" fmla="*/ 3648 w 5465"/>
              <a:gd name="T53" fmla="*/ 2984 h 3131"/>
              <a:gd name="T54" fmla="*/ 3589 w 5465"/>
              <a:gd name="T55" fmla="*/ 2939 h 3131"/>
              <a:gd name="T56" fmla="*/ 3264 w 5465"/>
              <a:gd name="T57" fmla="*/ 2747 h 3131"/>
              <a:gd name="T58" fmla="*/ 3234 w 5465"/>
              <a:gd name="T59" fmla="*/ 2688 h 3131"/>
              <a:gd name="T60" fmla="*/ 3249 w 5465"/>
              <a:gd name="T61" fmla="*/ 2289 h 3131"/>
              <a:gd name="T62" fmla="*/ 3603 w 5465"/>
              <a:gd name="T63" fmla="*/ 2068 h 3131"/>
              <a:gd name="T64" fmla="*/ 3766 w 5465"/>
              <a:gd name="T65" fmla="*/ 1728 h 3131"/>
              <a:gd name="T66" fmla="*/ 3943 w 5465"/>
              <a:gd name="T67" fmla="*/ 1625 h 3131"/>
              <a:gd name="T68" fmla="*/ 4076 w 5465"/>
              <a:gd name="T69" fmla="*/ 1566 h 3131"/>
              <a:gd name="T70" fmla="*/ 4371 w 5465"/>
              <a:gd name="T71" fmla="*/ 1595 h 3131"/>
              <a:gd name="T72" fmla="*/ 4726 w 5465"/>
              <a:gd name="T73" fmla="*/ 1728 h 3131"/>
              <a:gd name="T74" fmla="*/ 5154 w 5465"/>
              <a:gd name="T75" fmla="*/ 1773 h 3131"/>
              <a:gd name="T76" fmla="*/ 5346 w 5465"/>
              <a:gd name="T77" fmla="*/ 1566 h 3131"/>
              <a:gd name="T78" fmla="*/ 5435 w 5465"/>
              <a:gd name="T79" fmla="*/ 1256 h 3131"/>
              <a:gd name="T80" fmla="*/ 5420 w 5465"/>
              <a:gd name="T81" fmla="*/ 753 h 3131"/>
              <a:gd name="T82" fmla="*/ 5361 w 5465"/>
              <a:gd name="T83" fmla="*/ 606 h 3131"/>
              <a:gd name="T84" fmla="*/ 5317 w 5465"/>
              <a:gd name="T85" fmla="*/ 517 h 3131"/>
              <a:gd name="T86" fmla="*/ 4741 w 5465"/>
              <a:gd name="T87" fmla="*/ 237 h 3131"/>
              <a:gd name="T88" fmla="*/ 4238 w 5465"/>
              <a:gd name="T89" fmla="*/ 251 h 3131"/>
              <a:gd name="T90" fmla="*/ 3116 w 5465"/>
              <a:gd name="T91" fmla="*/ 303 h 31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5465" h="3131">
                <a:moveTo>
                  <a:pt x="4800" y="310"/>
                </a:moveTo>
                <a:cubicBezTo>
                  <a:pt x="2535" y="283"/>
                  <a:pt x="3012" y="385"/>
                  <a:pt x="1772" y="163"/>
                </a:cubicBezTo>
                <a:cubicBezTo>
                  <a:pt x="1660" y="99"/>
                  <a:pt x="1546" y="58"/>
                  <a:pt x="1432" y="0"/>
                </a:cubicBezTo>
                <a:cubicBezTo>
                  <a:pt x="1284" y="5"/>
                  <a:pt x="1136" y="2"/>
                  <a:pt x="989" y="15"/>
                </a:cubicBezTo>
                <a:cubicBezTo>
                  <a:pt x="801" y="31"/>
                  <a:pt x="616" y="70"/>
                  <a:pt x="428" y="89"/>
                </a:cubicBezTo>
                <a:cubicBezTo>
                  <a:pt x="323" y="115"/>
                  <a:pt x="223" y="152"/>
                  <a:pt x="118" y="177"/>
                </a:cubicBezTo>
                <a:cubicBezTo>
                  <a:pt x="74" y="329"/>
                  <a:pt x="31" y="480"/>
                  <a:pt x="0" y="635"/>
                </a:cubicBezTo>
                <a:cubicBezTo>
                  <a:pt x="22" y="787"/>
                  <a:pt x="12" y="1002"/>
                  <a:pt x="133" y="1123"/>
                </a:cubicBezTo>
                <a:cubicBezTo>
                  <a:pt x="176" y="1234"/>
                  <a:pt x="233" y="1333"/>
                  <a:pt x="266" y="1448"/>
                </a:cubicBezTo>
                <a:cubicBezTo>
                  <a:pt x="241" y="1521"/>
                  <a:pt x="210" y="1572"/>
                  <a:pt x="177" y="1640"/>
                </a:cubicBezTo>
                <a:cubicBezTo>
                  <a:pt x="192" y="1709"/>
                  <a:pt x="202" y="1779"/>
                  <a:pt x="221" y="1846"/>
                </a:cubicBezTo>
                <a:cubicBezTo>
                  <a:pt x="259" y="1978"/>
                  <a:pt x="254" y="1916"/>
                  <a:pt x="310" y="2009"/>
                </a:cubicBezTo>
                <a:cubicBezTo>
                  <a:pt x="367" y="2104"/>
                  <a:pt x="402" y="2208"/>
                  <a:pt x="458" y="2304"/>
                </a:cubicBezTo>
                <a:cubicBezTo>
                  <a:pt x="463" y="2334"/>
                  <a:pt x="463" y="2364"/>
                  <a:pt x="472" y="2393"/>
                </a:cubicBezTo>
                <a:cubicBezTo>
                  <a:pt x="493" y="2465"/>
                  <a:pt x="503" y="2441"/>
                  <a:pt x="546" y="2496"/>
                </a:cubicBezTo>
                <a:cubicBezTo>
                  <a:pt x="643" y="2620"/>
                  <a:pt x="646" y="2629"/>
                  <a:pt x="709" y="2733"/>
                </a:cubicBezTo>
                <a:cubicBezTo>
                  <a:pt x="744" y="2879"/>
                  <a:pt x="692" y="2684"/>
                  <a:pt x="768" y="2880"/>
                </a:cubicBezTo>
                <a:cubicBezTo>
                  <a:pt x="781" y="2914"/>
                  <a:pt x="782" y="2951"/>
                  <a:pt x="797" y="2984"/>
                </a:cubicBezTo>
                <a:cubicBezTo>
                  <a:pt x="846" y="3090"/>
                  <a:pt x="844" y="3072"/>
                  <a:pt x="945" y="3087"/>
                </a:cubicBezTo>
                <a:cubicBezTo>
                  <a:pt x="1014" y="3097"/>
                  <a:pt x="1083" y="3107"/>
                  <a:pt x="1152" y="3117"/>
                </a:cubicBezTo>
                <a:cubicBezTo>
                  <a:pt x="1255" y="3092"/>
                  <a:pt x="1359" y="3068"/>
                  <a:pt x="1462" y="3043"/>
                </a:cubicBezTo>
                <a:cubicBezTo>
                  <a:pt x="1488" y="3037"/>
                  <a:pt x="1510" y="3017"/>
                  <a:pt x="1536" y="3013"/>
                </a:cubicBezTo>
                <a:cubicBezTo>
                  <a:pt x="1639" y="2997"/>
                  <a:pt x="1743" y="2994"/>
                  <a:pt x="1846" y="2984"/>
                </a:cubicBezTo>
                <a:cubicBezTo>
                  <a:pt x="2063" y="3013"/>
                  <a:pt x="2279" y="3048"/>
                  <a:pt x="2496" y="3072"/>
                </a:cubicBezTo>
                <a:cubicBezTo>
                  <a:pt x="2958" y="3124"/>
                  <a:pt x="2767" y="3041"/>
                  <a:pt x="2954" y="3131"/>
                </a:cubicBezTo>
                <a:cubicBezTo>
                  <a:pt x="3195" y="3102"/>
                  <a:pt x="3439" y="3093"/>
                  <a:pt x="3677" y="3043"/>
                </a:cubicBezTo>
                <a:cubicBezTo>
                  <a:pt x="3698" y="3038"/>
                  <a:pt x="3662" y="3001"/>
                  <a:pt x="3648" y="2984"/>
                </a:cubicBezTo>
                <a:cubicBezTo>
                  <a:pt x="3632" y="2965"/>
                  <a:pt x="3610" y="2953"/>
                  <a:pt x="3589" y="2939"/>
                </a:cubicBezTo>
                <a:cubicBezTo>
                  <a:pt x="3483" y="2868"/>
                  <a:pt x="3370" y="2818"/>
                  <a:pt x="3264" y="2747"/>
                </a:cubicBezTo>
                <a:cubicBezTo>
                  <a:pt x="3254" y="2727"/>
                  <a:pt x="3235" y="2710"/>
                  <a:pt x="3234" y="2688"/>
                </a:cubicBezTo>
                <a:cubicBezTo>
                  <a:pt x="3230" y="2555"/>
                  <a:pt x="3195" y="2410"/>
                  <a:pt x="3249" y="2289"/>
                </a:cubicBezTo>
                <a:cubicBezTo>
                  <a:pt x="3267" y="2249"/>
                  <a:pt x="3512" y="2099"/>
                  <a:pt x="3603" y="2068"/>
                </a:cubicBezTo>
                <a:cubicBezTo>
                  <a:pt x="3643" y="1952"/>
                  <a:pt x="3656" y="1807"/>
                  <a:pt x="3766" y="1728"/>
                </a:cubicBezTo>
                <a:cubicBezTo>
                  <a:pt x="4058" y="1518"/>
                  <a:pt x="3725" y="1745"/>
                  <a:pt x="3943" y="1625"/>
                </a:cubicBezTo>
                <a:cubicBezTo>
                  <a:pt x="4067" y="1557"/>
                  <a:pt x="3932" y="1595"/>
                  <a:pt x="4076" y="1566"/>
                </a:cubicBezTo>
                <a:cubicBezTo>
                  <a:pt x="4197" y="1474"/>
                  <a:pt x="4124" y="1504"/>
                  <a:pt x="4371" y="1595"/>
                </a:cubicBezTo>
                <a:cubicBezTo>
                  <a:pt x="4504" y="1644"/>
                  <a:pt x="4592" y="1705"/>
                  <a:pt x="4726" y="1728"/>
                </a:cubicBezTo>
                <a:cubicBezTo>
                  <a:pt x="4903" y="1829"/>
                  <a:pt x="4943" y="1803"/>
                  <a:pt x="5154" y="1773"/>
                </a:cubicBezTo>
                <a:cubicBezTo>
                  <a:pt x="5225" y="1702"/>
                  <a:pt x="5294" y="1653"/>
                  <a:pt x="5346" y="1566"/>
                </a:cubicBezTo>
                <a:cubicBezTo>
                  <a:pt x="5364" y="1461"/>
                  <a:pt x="5400" y="1357"/>
                  <a:pt x="5435" y="1256"/>
                </a:cubicBezTo>
                <a:cubicBezTo>
                  <a:pt x="5465" y="1022"/>
                  <a:pt x="5458" y="1138"/>
                  <a:pt x="5420" y="753"/>
                </a:cubicBezTo>
                <a:cubicBezTo>
                  <a:pt x="5411" y="666"/>
                  <a:pt x="5404" y="685"/>
                  <a:pt x="5361" y="606"/>
                </a:cubicBezTo>
                <a:cubicBezTo>
                  <a:pt x="5345" y="577"/>
                  <a:pt x="5336" y="544"/>
                  <a:pt x="5317" y="517"/>
                </a:cubicBezTo>
                <a:cubicBezTo>
                  <a:pt x="5194" y="340"/>
                  <a:pt x="4932" y="291"/>
                  <a:pt x="4741" y="237"/>
                </a:cubicBezTo>
                <a:cubicBezTo>
                  <a:pt x="4357" y="254"/>
                  <a:pt x="4524" y="251"/>
                  <a:pt x="4238" y="251"/>
                </a:cubicBezTo>
                <a:lnTo>
                  <a:pt x="3116" y="303"/>
                </a:lnTo>
              </a:path>
            </a:pathLst>
          </a:custGeom>
          <a:solidFill>
            <a:srgbClr val="C0C0C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154627" name="Group 3"/>
          <p:cNvGrpSpPr>
            <a:grpSpLocks/>
          </p:cNvGrpSpPr>
          <p:nvPr/>
        </p:nvGrpSpPr>
        <p:grpSpPr bwMode="auto">
          <a:xfrm>
            <a:off x="6400800" y="3878263"/>
            <a:ext cx="1825625" cy="1912937"/>
            <a:chOff x="4579" y="153"/>
            <a:chExt cx="1150" cy="1205"/>
          </a:xfrm>
        </p:grpSpPr>
        <p:sp>
          <p:nvSpPr>
            <p:cNvPr id="154628" name="Freeform 4"/>
            <p:cNvSpPr>
              <a:spLocks/>
            </p:cNvSpPr>
            <p:nvPr/>
          </p:nvSpPr>
          <p:spPr bwMode="auto">
            <a:xfrm>
              <a:off x="4579" y="408"/>
              <a:ext cx="1109" cy="950"/>
            </a:xfrm>
            <a:custGeom>
              <a:avLst/>
              <a:gdLst>
                <a:gd name="T0" fmla="*/ 52 w 1109"/>
                <a:gd name="T1" fmla="*/ 131 h 950"/>
                <a:gd name="T2" fmla="*/ 52 w 1109"/>
                <a:gd name="T3" fmla="*/ 419 h 950"/>
                <a:gd name="T4" fmla="*/ 124 w 1109"/>
                <a:gd name="T5" fmla="*/ 639 h 950"/>
                <a:gd name="T6" fmla="*/ 276 w 1109"/>
                <a:gd name="T7" fmla="*/ 783 h 950"/>
                <a:gd name="T8" fmla="*/ 704 w 1109"/>
                <a:gd name="T9" fmla="*/ 919 h 950"/>
                <a:gd name="T10" fmla="*/ 1006 w 1109"/>
                <a:gd name="T11" fmla="*/ 933 h 950"/>
                <a:gd name="T12" fmla="*/ 1109 w 1109"/>
                <a:gd name="T13" fmla="*/ 785 h 950"/>
                <a:gd name="T14" fmla="*/ 1079 w 1109"/>
                <a:gd name="T15" fmla="*/ 357 h 950"/>
                <a:gd name="T16" fmla="*/ 1012 w 1109"/>
                <a:gd name="T17" fmla="*/ 227 h 950"/>
                <a:gd name="T18" fmla="*/ 858 w 1109"/>
                <a:gd name="T19" fmla="*/ 165 h 950"/>
                <a:gd name="T20" fmla="*/ 556 w 1109"/>
                <a:gd name="T21" fmla="*/ 3 h 950"/>
                <a:gd name="T22" fmla="*/ 116 w 1109"/>
                <a:gd name="T23" fmla="*/ 35 h 950"/>
                <a:gd name="T24" fmla="*/ 52 w 1109"/>
                <a:gd name="T25" fmla="*/ 163 h 950"/>
                <a:gd name="T26" fmla="*/ 84 w 1109"/>
                <a:gd name="T27" fmla="*/ 283 h 950"/>
                <a:gd name="T28" fmla="*/ 0 w 1109"/>
                <a:gd name="T29" fmla="*/ 231 h 950"/>
                <a:gd name="T30" fmla="*/ 52 w 1109"/>
                <a:gd name="T31" fmla="*/ 131 h 9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09" h="950">
                  <a:moveTo>
                    <a:pt x="52" y="131"/>
                  </a:moveTo>
                  <a:cubicBezTo>
                    <a:pt x="52" y="158"/>
                    <a:pt x="40" y="334"/>
                    <a:pt x="52" y="419"/>
                  </a:cubicBezTo>
                  <a:cubicBezTo>
                    <a:pt x="64" y="504"/>
                    <a:pt x="87" y="578"/>
                    <a:pt x="124" y="639"/>
                  </a:cubicBezTo>
                  <a:cubicBezTo>
                    <a:pt x="181" y="725"/>
                    <a:pt x="190" y="746"/>
                    <a:pt x="276" y="783"/>
                  </a:cubicBezTo>
                  <a:cubicBezTo>
                    <a:pt x="427" y="847"/>
                    <a:pt x="549" y="866"/>
                    <a:pt x="704" y="919"/>
                  </a:cubicBezTo>
                  <a:cubicBezTo>
                    <a:pt x="803" y="909"/>
                    <a:pt x="908" y="950"/>
                    <a:pt x="1006" y="933"/>
                  </a:cubicBezTo>
                  <a:cubicBezTo>
                    <a:pt x="1065" y="923"/>
                    <a:pt x="1109" y="785"/>
                    <a:pt x="1109" y="785"/>
                  </a:cubicBezTo>
                  <a:cubicBezTo>
                    <a:pt x="1099" y="642"/>
                    <a:pt x="1100" y="498"/>
                    <a:pt x="1079" y="357"/>
                  </a:cubicBezTo>
                  <a:cubicBezTo>
                    <a:pt x="1071" y="307"/>
                    <a:pt x="1042" y="254"/>
                    <a:pt x="1012" y="227"/>
                  </a:cubicBezTo>
                  <a:cubicBezTo>
                    <a:pt x="893" y="122"/>
                    <a:pt x="948" y="196"/>
                    <a:pt x="858" y="165"/>
                  </a:cubicBezTo>
                  <a:cubicBezTo>
                    <a:pt x="785" y="57"/>
                    <a:pt x="679" y="26"/>
                    <a:pt x="556" y="3"/>
                  </a:cubicBezTo>
                  <a:cubicBezTo>
                    <a:pt x="339" y="8"/>
                    <a:pt x="330" y="0"/>
                    <a:pt x="116" y="35"/>
                  </a:cubicBezTo>
                  <a:cubicBezTo>
                    <a:pt x="24" y="61"/>
                    <a:pt x="74" y="134"/>
                    <a:pt x="52" y="163"/>
                  </a:cubicBezTo>
                  <a:cubicBezTo>
                    <a:pt x="47" y="204"/>
                    <a:pt x="93" y="272"/>
                    <a:pt x="84" y="283"/>
                  </a:cubicBezTo>
                  <a:cubicBezTo>
                    <a:pt x="89" y="298"/>
                    <a:pt x="5" y="256"/>
                    <a:pt x="0" y="231"/>
                  </a:cubicBezTo>
                  <a:lnTo>
                    <a:pt x="52" y="131"/>
                  </a:lnTo>
                  <a:close/>
                </a:path>
              </a:pathLst>
            </a:custGeom>
            <a:solidFill>
              <a:srgbClr val="C0C0C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DDDDDD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4629" name="Freeform 5"/>
            <p:cNvSpPr>
              <a:spLocks/>
            </p:cNvSpPr>
            <p:nvPr/>
          </p:nvSpPr>
          <p:spPr bwMode="auto">
            <a:xfrm>
              <a:off x="4603" y="384"/>
              <a:ext cx="1109" cy="950"/>
            </a:xfrm>
            <a:custGeom>
              <a:avLst/>
              <a:gdLst>
                <a:gd name="T0" fmla="*/ 52 w 1109"/>
                <a:gd name="T1" fmla="*/ 131 h 950"/>
                <a:gd name="T2" fmla="*/ 52 w 1109"/>
                <a:gd name="T3" fmla="*/ 419 h 950"/>
                <a:gd name="T4" fmla="*/ 124 w 1109"/>
                <a:gd name="T5" fmla="*/ 639 h 950"/>
                <a:gd name="T6" fmla="*/ 276 w 1109"/>
                <a:gd name="T7" fmla="*/ 783 h 950"/>
                <a:gd name="T8" fmla="*/ 704 w 1109"/>
                <a:gd name="T9" fmla="*/ 919 h 950"/>
                <a:gd name="T10" fmla="*/ 1006 w 1109"/>
                <a:gd name="T11" fmla="*/ 933 h 950"/>
                <a:gd name="T12" fmla="*/ 1109 w 1109"/>
                <a:gd name="T13" fmla="*/ 785 h 950"/>
                <a:gd name="T14" fmla="*/ 1079 w 1109"/>
                <a:gd name="T15" fmla="*/ 357 h 950"/>
                <a:gd name="T16" fmla="*/ 1012 w 1109"/>
                <a:gd name="T17" fmla="*/ 227 h 950"/>
                <a:gd name="T18" fmla="*/ 858 w 1109"/>
                <a:gd name="T19" fmla="*/ 165 h 950"/>
                <a:gd name="T20" fmla="*/ 556 w 1109"/>
                <a:gd name="T21" fmla="*/ 3 h 950"/>
                <a:gd name="T22" fmla="*/ 116 w 1109"/>
                <a:gd name="T23" fmla="*/ 35 h 950"/>
                <a:gd name="T24" fmla="*/ 52 w 1109"/>
                <a:gd name="T25" fmla="*/ 163 h 950"/>
                <a:gd name="T26" fmla="*/ 84 w 1109"/>
                <a:gd name="T27" fmla="*/ 283 h 950"/>
                <a:gd name="T28" fmla="*/ 0 w 1109"/>
                <a:gd name="T29" fmla="*/ 231 h 950"/>
                <a:gd name="T30" fmla="*/ 52 w 1109"/>
                <a:gd name="T31" fmla="*/ 131 h 9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09" h="950">
                  <a:moveTo>
                    <a:pt x="52" y="131"/>
                  </a:moveTo>
                  <a:cubicBezTo>
                    <a:pt x="52" y="158"/>
                    <a:pt x="40" y="334"/>
                    <a:pt x="52" y="419"/>
                  </a:cubicBezTo>
                  <a:cubicBezTo>
                    <a:pt x="64" y="504"/>
                    <a:pt x="87" y="578"/>
                    <a:pt x="124" y="639"/>
                  </a:cubicBezTo>
                  <a:cubicBezTo>
                    <a:pt x="181" y="725"/>
                    <a:pt x="190" y="746"/>
                    <a:pt x="276" y="783"/>
                  </a:cubicBezTo>
                  <a:cubicBezTo>
                    <a:pt x="427" y="847"/>
                    <a:pt x="549" y="866"/>
                    <a:pt x="704" y="919"/>
                  </a:cubicBezTo>
                  <a:cubicBezTo>
                    <a:pt x="803" y="909"/>
                    <a:pt x="908" y="950"/>
                    <a:pt x="1006" y="933"/>
                  </a:cubicBezTo>
                  <a:cubicBezTo>
                    <a:pt x="1065" y="923"/>
                    <a:pt x="1109" y="785"/>
                    <a:pt x="1109" y="785"/>
                  </a:cubicBezTo>
                  <a:cubicBezTo>
                    <a:pt x="1099" y="642"/>
                    <a:pt x="1100" y="498"/>
                    <a:pt x="1079" y="357"/>
                  </a:cubicBezTo>
                  <a:cubicBezTo>
                    <a:pt x="1071" y="307"/>
                    <a:pt x="1042" y="254"/>
                    <a:pt x="1012" y="227"/>
                  </a:cubicBezTo>
                  <a:cubicBezTo>
                    <a:pt x="893" y="122"/>
                    <a:pt x="948" y="196"/>
                    <a:pt x="858" y="165"/>
                  </a:cubicBezTo>
                  <a:cubicBezTo>
                    <a:pt x="785" y="57"/>
                    <a:pt x="679" y="26"/>
                    <a:pt x="556" y="3"/>
                  </a:cubicBezTo>
                  <a:cubicBezTo>
                    <a:pt x="339" y="8"/>
                    <a:pt x="330" y="0"/>
                    <a:pt x="116" y="35"/>
                  </a:cubicBezTo>
                  <a:cubicBezTo>
                    <a:pt x="24" y="61"/>
                    <a:pt x="74" y="134"/>
                    <a:pt x="52" y="163"/>
                  </a:cubicBezTo>
                  <a:cubicBezTo>
                    <a:pt x="47" y="204"/>
                    <a:pt x="93" y="272"/>
                    <a:pt x="84" y="283"/>
                  </a:cubicBezTo>
                  <a:cubicBezTo>
                    <a:pt x="89" y="298"/>
                    <a:pt x="5" y="256"/>
                    <a:pt x="0" y="231"/>
                  </a:cubicBezTo>
                  <a:lnTo>
                    <a:pt x="52" y="131"/>
                  </a:lnTo>
                  <a:close/>
                </a:path>
              </a:pathLst>
            </a:custGeom>
            <a:pattFill prst="horzBrick">
              <a:fgClr>
                <a:srgbClr val="DDDDDD"/>
              </a:fgClr>
              <a:bgClr>
                <a:schemeClr val="bg1"/>
              </a:bgClr>
            </a:patt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54630" name="Group 6"/>
            <p:cNvGrpSpPr>
              <a:grpSpLocks/>
            </p:cNvGrpSpPr>
            <p:nvPr/>
          </p:nvGrpSpPr>
          <p:grpSpPr bwMode="auto">
            <a:xfrm>
              <a:off x="4704" y="153"/>
              <a:ext cx="1025" cy="1152"/>
              <a:chOff x="4704" y="153"/>
              <a:chExt cx="1025" cy="1152"/>
            </a:xfrm>
          </p:grpSpPr>
          <p:graphicFrame>
            <p:nvGraphicFramePr>
              <p:cNvPr id="154631" name="Object 7"/>
              <p:cNvGraphicFramePr>
                <a:graphicFrameLocks noChangeAspect="1"/>
              </p:cNvGraphicFramePr>
              <p:nvPr/>
            </p:nvGraphicFramePr>
            <p:xfrm>
              <a:off x="4896" y="432"/>
              <a:ext cx="430" cy="681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17435" name="Clip" r:id="rId7" imgW="1917360" imgH="2997000" progId="MS_ClipArt_Gallery.2">
                      <p:embed/>
                    </p:oleObj>
                  </mc:Choice>
                  <mc:Fallback>
                    <p:oleObj name="Clip" r:id="rId7" imgW="1917360" imgH="2997000" progId="MS_ClipArt_Gallery.2">
                      <p:embed/>
                      <p:pic>
                        <p:nvPicPr>
                          <p:cNvPr id="0" name="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8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4896" y="432"/>
                            <a:ext cx="430" cy="681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ffectLst/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rgbClr val="FFFFFF"/>
                                </a:solidFill>
                              </a14:hiddenFill>
                            </a:ext>
                            <a:ext uri="{91240B29-F687-4F45-9708-019B960494DF}">
                              <a14:hiddenLine xmlns:a14="http://schemas.microsoft.com/office/drawing/2010/main" w="9525">
                                <a:solidFill>
                                  <a:srgbClr val="000000"/>
                                </a:solidFill>
                                <a:miter lim="800000"/>
                                <a:headEnd/>
                                <a:tailEnd/>
                              </a14:hiddenLine>
                            </a:ex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rgbClr val="808080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</p:pic>
                    </p:oleObj>
                  </mc:Fallback>
                </mc:AlternateContent>
              </a:graphicData>
            </a:graphic>
          </p:graphicFrame>
          <p:grpSp>
            <p:nvGrpSpPr>
              <p:cNvPr id="154632" name="Group 8"/>
              <p:cNvGrpSpPr>
                <a:grpSpLocks/>
              </p:cNvGrpSpPr>
              <p:nvPr/>
            </p:nvGrpSpPr>
            <p:grpSpPr bwMode="auto">
              <a:xfrm>
                <a:off x="4704" y="153"/>
                <a:ext cx="288" cy="873"/>
                <a:chOff x="4032" y="375"/>
                <a:chExt cx="288" cy="873"/>
              </a:xfrm>
            </p:grpSpPr>
            <p:pic>
              <p:nvPicPr>
                <p:cNvPr id="154633" name="Picture 9" descr="000803_1055_4732_v__v"/>
                <p:cNvPicPr>
                  <a:picLocks noChangeAspect="1" noChangeArrowheads="1"/>
                </p:cNvPicPr>
                <p:nvPr/>
              </p:nvPicPr>
              <p:blipFill>
                <a:blip r:embed="rId9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flipH="1">
                  <a:off x="4032" y="621"/>
                  <a:ext cx="288" cy="627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  <p:sp>
              <p:nvSpPr>
                <p:cNvPr id="154634" name="Text Box 10"/>
                <p:cNvSpPr txBox="1">
                  <a:spLocks noChangeArrowheads="1"/>
                </p:cNvSpPr>
                <p:nvPr/>
              </p:nvSpPr>
              <p:spPr bwMode="auto">
                <a:xfrm>
                  <a:off x="4032" y="375"/>
                  <a:ext cx="192" cy="327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/>
                <a:p>
                  <a:pPr>
                    <a:spcBef>
                      <a:spcPct val="50000"/>
                    </a:spcBef>
                  </a:pPr>
                  <a:r>
                    <a:rPr lang="en-US" sz="2800">
                      <a:solidFill>
                        <a:srgbClr val="FF0000"/>
                      </a:solidFill>
                      <a:latin typeface="Arial" charset="0"/>
                      <a:cs typeface="Arial" charset="0"/>
                    </a:rPr>
                    <a:t>?</a:t>
                  </a:r>
                </a:p>
              </p:txBody>
            </p:sp>
          </p:grpSp>
          <p:pic>
            <p:nvPicPr>
              <p:cNvPr id="154635" name="Picture 11" descr="EASTO008"/>
              <p:cNvPicPr>
                <a:picLocks noChangeAspect="1" noChangeArrowheads="1"/>
              </p:cNvPicPr>
              <p:nvPr/>
            </p:nvPicPr>
            <p:blipFill>
              <a:blip r:embed="rId10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136" y="681"/>
                <a:ext cx="593" cy="624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</p:grpSp>
      </p:grpSp>
      <p:pic>
        <p:nvPicPr>
          <p:cNvPr id="154636" name="Picture 12" descr="POINSET2"/>
          <p:cNvPicPr>
            <a:picLocks noChangeAspect="1" noChangeArrowheads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288" y="14288"/>
            <a:ext cx="1277937" cy="1273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54637" name="Picture 13" descr="POINSET2"/>
          <p:cNvPicPr>
            <a:picLocks noChangeAspect="1" noChangeArrowheads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-10800000">
            <a:off x="7800975" y="5519738"/>
            <a:ext cx="1279525" cy="12747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54638" name="Picture 14" descr="POINSET2"/>
          <p:cNvPicPr>
            <a:picLocks noChangeAspect="1" noChangeArrowheads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-16200000">
            <a:off x="7835900" y="26988"/>
            <a:ext cx="1279525" cy="1273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54639" name="Picture 15" descr="pretty_flower_purple_hb"/>
          <p:cNvPicPr>
            <a:picLocks noChangeAspect="1" noChangeArrowheads="1" noCrop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29538" y="5567363"/>
            <a:ext cx="1028700" cy="10287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54640" name="Picture 16" descr="pretty_flower_red_hb"/>
          <p:cNvPicPr>
            <a:picLocks noChangeAspect="1" noChangeArrowheads="1" noCrop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24800" y="333375"/>
            <a:ext cx="914400" cy="9144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54641" name="Picture 17" descr="pretty_flower_orange_hb"/>
          <p:cNvPicPr>
            <a:picLocks noChangeAspect="1" noChangeArrowheads="1" noCrop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5738" y="166688"/>
            <a:ext cx="1028700" cy="10287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54643" name="Group 19"/>
          <p:cNvGrpSpPr>
            <a:grpSpLocks/>
          </p:cNvGrpSpPr>
          <p:nvPr/>
        </p:nvGrpSpPr>
        <p:grpSpPr bwMode="auto">
          <a:xfrm>
            <a:off x="6553200" y="5795963"/>
            <a:ext cx="1066800" cy="833437"/>
            <a:chOff x="4502" y="3363"/>
            <a:chExt cx="672" cy="525"/>
          </a:xfrm>
        </p:grpSpPr>
        <p:grpSp>
          <p:nvGrpSpPr>
            <p:cNvPr id="154644" name="Group 20"/>
            <p:cNvGrpSpPr>
              <a:grpSpLocks/>
            </p:cNvGrpSpPr>
            <p:nvPr/>
          </p:nvGrpSpPr>
          <p:grpSpPr bwMode="auto">
            <a:xfrm>
              <a:off x="4502" y="3363"/>
              <a:ext cx="672" cy="525"/>
              <a:chOff x="47" y="0"/>
              <a:chExt cx="5713" cy="4320"/>
            </a:xfrm>
          </p:grpSpPr>
          <p:sp>
            <p:nvSpPr>
              <p:cNvPr id="154645" name="Freeform 21"/>
              <p:cNvSpPr>
                <a:spLocks/>
              </p:cNvSpPr>
              <p:nvPr/>
            </p:nvSpPr>
            <p:spPr bwMode="auto">
              <a:xfrm>
                <a:off x="47" y="0"/>
                <a:ext cx="5713" cy="4320"/>
              </a:xfrm>
              <a:custGeom>
                <a:avLst/>
                <a:gdLst>
                  <a:gd name="T0" fmla="*/ 3365 w 5713"/>
                  <a:gd name="T1" fmla="*/ 58 h 4320"/>
                  <a:gd name="T2" fmla="*/ 3390 w 5713"/>
                  <a:gd name="T3" fmla="*/ 142 h 4320"/>
                  <a:gd name="T4" fmla="*/ 3613 w 5713"/>
                  <a:gd name="T5" fmla="*/ 187 h 4320"/>
                  <a:gd name="T6" fmla="*/ 4015 w 5713"/>
                  <a:gd name="T7" fmla="*/ 178 h 4320"/>
                  <a:gd name="T8" fmla="*/ 4051 w 5713"/>
                  <a:gd name="T9" fmla="*/ 310 h 4320"/>
                  <a:gd name="T10" fmla="*/ 3735 w 5713"/>
                  <a:gd name="T11" fmla="*/ 420 h 4320"/>
                  <a:gd name="T12" fmla="*/ 3794 w 5713"/>
                  <a:gd name="T13" fmla="*/ 514 h 4320"/>
                  <a:gd name="T14" fmla="*/ 3699 w 5713"/>
                  <a:gd name="T15" fmla="*/ 610 h 4320"/>
                  <a:gd name="T16" fmla="*/ 3576 w 5713"/>
                  <a:gd name="T17" fmla="*/ 663 h 4320"/>
                  <a:gd name="T18" fmla="*/ 3529 w 5713"/>
                  <a:gd name="T19" fmla="*/ 765 h 4320"/>
                  <a:gd name="T20" fmla="*/ 3699 w 5713"/>
                  <a:gd name="T21" fmla="*/ 779 h 4320"/>
                  <a:gd name="T22" fmla="*/ 3838 w 5713"/>
                  <a:gd name="T23" fmla="*/ 866 h 4320"/>
                  <a:gd name="T24" fmla="*/ 3855 w 5713"/>
                  <a:gd name="T25" fmla="*/ 996 h 4320"/>
                  <a:gd name="T26" fmla="*/ 4086 w 5713"/>
                  <a:gd name="T27" fmla="*/ 1008 h 4320"/>
                  <a:gd name="T28" fmla="*/ 4093 w 5713"/>
                  <a:gd name="T29" fmla="*/ 1019 h 4320"/>
                  <a:gd name="T30" fmla="*/ 4213 w 5713"/>
                  <a:gd name="T31" fmla="*/ 990 h 4320"/>
                  <a:gd name="T32" fmla="*/ 4402 w 5713"/>
                  <a:gd name="T33" fmla="*/ 1022 h 4320"/>
                  <a:gd name="T34" fmla="*/ 5351 w 5713"/>
                  <a:gd name="T35" fmla="*/ 1452 h 4320"/>
                  <a:gd name="T36" fmla="*/ 5642 w 5713"/>
                  <a:gd name="T37" fmla="*/ 1563 h 4320"/>
                  <a:gd name="T38" fmla="*/ 5637 w 5713"/>
                  <a:gd name="T39" fmla="*/ 1877 h 4320"/>
                  <a:gd name="T40" fmla="*/ 5417 w 5713"/>
                  <a:gd name="T41" fmla="*/ 2071 h 4320"/>
                  <a:gd name="T42" fmla="*/ 5321 w 5713"/>
                  <a:gd name="T43" fmla="*/ 2666 h 4320"/>
                  <a:gd name="T44" fmla="*/ 5311 w 5713"/>
                  <a:gd name="T45" fmla="*/ 2755 h 4320"/>
                  <a:gd name="T46" fmla="*/ 4581 w 5713"/>
                  <a:gd name="T47" fmla="*/ 3818 h 4320"/>
                  <a:gd name="T48" fmla="*/ 4260 w 5713"/>
                  <a:gd name="T49" fmla="*/ 3877 h 4320"/>
                  <a:gd name="T50" fmla="*/ 4554 w 5713"/>
                  <a:gd name="T51" fmla="*/ 4005 h 4320"/>
                  <a:gd name="T52" fmla="*/ 4525 w 5713"/>
                  <a:gd name="T53" fmla="*/ 4188 h 4320"/>
                  <a:gd name="T54" fmla="*/ 3961 w 5713"/>
                  <a:gd name="T55" fmla="*/ 4303 h 4320"/>
                  <a:gd name="T56" fmla="*/ 3451 w 5713"/>
                  <a:gd name="T57" fmla="*/ 4237 h 4320"/>
                  <a:gd name="T58" fmla="*/ 3194 w 5713"/>
                  <a:gd name="T59" fmla="*/ 4093 h 4320"/>
                  <a:gd name="T60" fmla="*/ 2990 w 5713"/>
                  <a:gd name="T61" fmla="*/ 3942 h 4320"/>
                  <a:gd name="T62" fmla="*/ 3034 w 5713"/>
                  <a:gd name="T63" fmla="*/ 3838 h 4320"/>
                  <a:gd name="T64" fmla="*/ 2789 w 5713"/>
                  <a:gd name="T65" fmla="*/ 3815 h 4320"/>
                  <a:gd name="T66" fmla="*/ 2632 w 5713"/>
                  <a:gd name="T67" fmla="*/ 3852 h 4320"/>
                  <a:gd name="T68" fmla="*/ 2598 w 5713"/>
                  <a:gd name="T69" fmla="*/ 3974 h 4320"/>
                  <a:gd name="T70" fmla="*/ 2478 w 5713"/>
                  <a:gd name="T71" fmla="*/ 4184 h 4320"/>
                  <a:gd name="T72" fmla="*/ 2169 w 5713"/>
                  <a:gd name="T73" fmla="*/ 4316 h 4320"/>
                  <a:gd name="T74" fmla="*/ 1723 w 5713"/>
                  <a:gd name="T75" fmla="*/ 4236 h 4320"/>
                  <a:gd name="T76" fmla="*/ 1515 w 5713"/>
                  <a:gd name="T77" fmla="*/ 4069 h 4320"/>
                  <a:gd name="T78" fmla="*/ 1203 w 5713"/>
                  <a:gd name="T79" fmla="*/ 3952 h 4320"/>
                  <a:gd name="T80" fmla="*/ 1017 w 5713"/>
                  <a:gd name="T81" fmla="*/ 3803 h 4320"/>
                  <a:gd name="T82" fmla="*/ 154 w 5713"/>
                  <a:gd name="T83" fmla="*/ 2099 h 4320"/>
                  <a:gd name="T84" fmla="*/ 5 w 5713"/>
                  <a:gd name="T85" fmla="*/ 1861 h 4320"/>
                  <a:gd name="T86" fmla="*/ 365 w 5713"/>
                  <a:gd name="T87" fmla="*/ 1116 h 4320"/>
                  <a:gd name="T88" fmla="*/ 870 w 5713"/>
                  <a:gd name="T89" fmla="*/ 1116 h 4320"/>
                  <a:gd name="T90" fmla="*/ 1395 w 5713"/>
                  <a:gd name="T91" fmla="*/ 1046 h 4320"/>
                  <a:gd name="T92" fmla="*/ 1497 w 5713"/>
                  <a:gd name="T93" fmla="*/ 992 h 4320"/>
                  <a:gd name="T94" fmla="*/ 1664 w 5713"/>
                  <a:gd name="T95" fmla="*/ 999 h 4320"/>
                  <a:gd name="T96" fmla="*/ 1814 w 5713"/>
                  <a:gd name="T97" fmla="*/ 995 h 4320"/>
                  <a:gd name="T98" fmla="*/ 2017 w 5713"/>
                  <a:gd name="T99" fmla="*/ 866 h 4320"/>
                  <a:gd name="T100" fmla="*/ 2260 w 5713"/>
                  <a:gd name="T101" fmla="*/ 782 h 4320"/>
                  <a:gd name="T102" fmla="*/ 2191 w 5713"/>
                  <a:gd name="T103" fmla="*/ 726 h 4320"/>
                  <a:gd name="T104" fmla="*/ 2056 w 5713"/>
                  <a:gd name="T105" fmla="*/ 670 h 4320"/>
                  <a:gd name="T106" fmla="*/ 2044 w 5713"/>
                  <a:gd name="T107" fmla="*/ 612 h 4320"/>
                  <a:gd name="T108" fmla="*/ 1973 w 5713"/>
                  <a:gd name="T109" fmla="*/ 575 h 4320"/>
                  <a:gd name="T110" fmla="*/ 1870 w 5713"/>
                  <a:gd name="T111" fmla="*/ 557 h 4320"/>
                  <a:gd name="T112" fmla="*/ 1689 w 5713"/>
                  <a:gd name="T113" fmla="*/ 406 h 4320"/>
                  <a:gd name="T114" fmla="*/ 2125 w 5713"/>
                  <a:gd name="T115" fmla="*/ 336 h 4320"/>
                  <a:gd name="T116" fmla="*/ 2740 w 5713"/>
                  <a:gd name="T117" fmla="*/ 30 h 43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5713" h="4320">
                    <a:moveTo>
                      <a:pt x="3348" y="0"/>
                    </a:moveTo>
                    <a:lnTo>
                      <a:pt x="3355" y="8"/>
                    </a:lnTo>
                    <a:lnTo>
                      <a:pt x="3360" y="16"/>
                    </a:lnTo>
                    <a:lnTo>
                      <a:pt x="3363" y="24"/>
                    </a:lnTo>
                    <a:lnTo>
                      <a:pt x="3365" y="32"/>
                    </a:lnTo>
                    <a:lnTo>
                      <a:pt x="3365" y="40"/>
                    </a:lnTo>
                    <a:lnTo>
                      <a:pt x="3365" y="48"/>
                    </a:lnTo>
                    <a:lnTo>
                      <a:pt x="3365" y="58"/>
                    </a:lnTo>
                    <a:lnTo>
                      <a:pt x="3365" y="66"/>
                    </a:lnTo>
                    <a:lnTo>
                      <a:pt x="3368" y="74"/>
                    </a:lnTo>
                    <a:lnTo>
                      <a:pt x="3373" y="83"/>
                    </a:lnTo>
                    <a:lnTo>
                      <a:pt x="3375" y="95"/>
                    </a:lnTo>
                    <a:lnTo>
                      <a:pt x="3377" y="107"/>
                    </a:lnTo>
                    <a:lnTo>
                      <a:pt x="3380" y="119"/>
                    </a:lnTo>
                    <a:lnTo>
                      <a:pt x="3385" y="131"/>
                    </a:lnTo>
                    <a:lnTo>
                      <a:pt x="3390" y="142"/>
                    </a:lnTo>
                    <a:lnTo>
                      <a:pt x="3395" y="154"/>
                    </a:lnTo>
                    <a:lnTo>
                      <a:pt x="3402" y="165"/>
                    </a:lnTo>
                    <a:lnTo>
                      <a:pt x="3409" y="175"/>
                    </a:lnTo>
                    <a:lnTo>
                      <a:pt x="3417" y="187"/>
                    </a:lnTo>
                    <a:lnTo>
                      <a:pt x="3424" y="197"/>
                    </a:lnTo>
                    <a:lnTo>
                      <a:pt x="3493" y="195"/>
                    </a:lnTo>
                    <a:lnTo>
                      <a:pt x="3554" y="191"/>
                    </a:lnTo>
                    <a:lnTo>
                      <a:pt x="3613" y="187"/>
                    </a:lnTo>
                    <a:lnTo>
                      <a:pt x="3667" y="182"/>
                    </a:lnTo>
                    <a:lnTo>
                      <a:pt x="3721" y="179"/>
                    </a:lnTo>
                    <a:lnTo>
                      <a:pt x="3775" y="174"/>
                    </a:lnTo>
                    <a:lnTo>
                      <a:pt x="3831" y="170"/>
                    </a:lnTo>
                    <a:lnTo>
                      <a:pt x="3887" y="166"/>
                    </a:lnTo>
                    <a:lnTo>
                      <a:pt x="3946" y="164"/>
                    </a:lnTo>
                    <a:lnTo>
                      <a:pt x="4010" y="162"/>
                    </a:lnTo>
                    <a:lnTo>
                      <a:pt x="4015" y="178"/>
                    </a:lnTo>
                    <a:lnTo>
                      <a:pt x="4020" y="195"/>
                    </a:lnTo>
                    <a:lnTo>
                      <a:pt x="4025" y="211"/>
                    </a:lnTo>
                    <a:lnTo>
                      <a:pt x="4029" y="228"/>
                    </a:lnTo>
                    <a:lnTo>
                      <a:pt x="4037" y="244"/>
                    </a:lnTo>
                    <a:lnTo>
                      <a:pt x="4042" y="261"/>
                    </a:lnTo>
                    <a:lnTo>
                      <a:pt x="4044" y="277"/>
                    </a:lnTo>
                    <a:lnTo>
                      <a:pt x="4049" y="294"/>
                    </a:lnTo>
                    <a:lnTo>
                      <a:pt x="4051" y="310"/>
                    </a:lnTo>
                    <a:lnTo>
                      <a:pt x="4054" y="326"/>
                    </a:lnTo>
                    <a:lnTo>
                      <a:pt x="3701" y="371"/>
                    </a:lnTo>
                    <a:lnTo>
                      <a:pt x="3689" y="381"/>
                    </a:lnTo>
                    <a:lnTo>
                      <a:pt x="3686" y="390"/>
                    </a:lnTo>
                    <a:lnTo>
                      <a:pt x="3694" y="398"/>
                    </a:lnTo>
                    <a:lnTo>
                      <a:pt x="3703" y="406"/>
                    </a:lnTo>
                    <a:lnTo>
                      <a:pt x="3718" y="413"/>
                    </a:lnTo>
                    <a:lnTo>
                      <a:pt x="3735" y="420"/>
                    </a:lnTo>
                    <a:lnTo>
                      <a:pt x="3752" y="427"/>
                    </a:lnTo>
                    <a:lnTo>
                      <a:pt x="3770" y="435"/>
                    </a:lnTo>
                    <a:lnTo>
                      <a:pt x="3782" y="443"/>
                    </a:lnTo>
                    <a:lnTo>
                      <a:pt x="3789" y="453"/>
                    </a:lnTo>
                    <a:lnTo>
                      <a:pt x="3797" y="468"/>
                    </a:lnTo>
                    <a:lnTo>
                      <a:pt x="3799" y="484"/>
                    </a:lnTo>
                    <a:lnTo>
                      <a:pt x="3797" y="499"/>
                    </a:lnTo>
                    <a:lnTo>
                      <a:pt x="3794" y="514"/>
                    </a:lnTo>
                    <a:lnTo>
                      <a:pt x="3787" y="528"/>
                    </a:lnTo>
                    <a:lnTo>
                      <a:pt x="3777" y="542"/>
                    </a:lnTo>
                    <a:lnTo>
                      <a:pt x="3767" y="556"/>
                    </a:lnTo>
                    <a:lnTo>
                      <a:pt x="3755" y="570"/>
                    </a:lnTo>
                    <a:lnTo>
                      <a:pt x="3740" y="582"/>
                    </a:lnTo>
                    <a:lnTo>
                      <a:pt x="3725" y="594"/>
                    </a:lnTo>
                    <a:lnTo>
                      <a:pt x="3713" y="603"/>
                    </a:lnTo>
                    <a:lnTo>
                      <a:pt x="3699" y="610"/>
                    </a:lnTo>
                    <a:lnTo>
                      <a:pt x="3679" y="614"/>
                    </a:lnTo>
                    <a:lnTo>
                      <a:pt x="3659" y="619"/>
                    </a:lnTo>
                    <a:lnTo>
                      <a:pt x="3640" y="623"/>
                    </a:lnTo>
                    <a:lnTo>
                      <a:pt x="3620" y="628"/>
                    </a:lnTo>
                    <a:lnTo>
                      <a:pt x="3603" y="634"/>
                    </a:lnTo>
                    <a:lnTo>
                      <a:pt x="3591" y="642"/>
                    </a:lnTo>
                    <a:lnTo>
                      <a:pt x="3581" y="651"/>
                    </a:lnTo>
                    <a:lnTo>
                      <a:pt x="3576" y="663"/>
                    </a:lnTo>
                    <a:lnTo>
                      <a:pt x="3576" y="676"/>
                    </a:lnTo>
                    <a:lnTo>
                      <a:pt x="3574" y="688"/>
                    </a:lnTo>
                    <a:lnTo>
                      <a:pt x="3569" y="701"/>
                    </a:lnTo>
                    <a:lnTo>
                      <a:pt x="3564" y="714"/>
                    </a:lnTo>
                    <a:lnTo>
                      <a:pt x="3556" y="726"/>
                    </a:lnTo>
                    <a:lnTo>
                      <a:pt x="3547" y="739"/>
                    </a:lnTo>
                    <a:lnTo>
                      <a:pt x="3537" y="752"/>
                    </a:lnTo>
                    <a:lnTo>
                      <a:pt x="3529" y="765"/>
                    </a:lnTo>
                    <a:lnTo>
                      <a:pt x="3520" y="778"/>
                    </a:lnTo>
                    <a:lnTo>
                      <a:pt x="3512" y="790"/>
                    </a:lnTo>
                    <a:lnTo>
                      <a:pt x="3542" y="790"/>
                    </a:lnTo>
                    <a:lnTo>
                      <a:pt x="3574" y="789"/>
                    </a:lnTo>
                    <a:lnTo>
                      <a:pt x="3603" y="787"/>
                    </a:lnTo>
                    <a:lnTo>
                      <a:pt x="3635" y="783"/>
                    </a:lnTo>
                    <a:lnTo>
                      <a:pt x="3667" y="781"/>
                    </a:lnTo>
                    <a:lnTo>
                      <a:pt x="3699" y="779"/>
                    </a:lnTo>
                    <a:lnTo>
                      <a:pt x="3730" y="779"/>
                    </a:lnTo>
                    <a:lnTo>
                      <a:pt x="3760" y="779"/>
                    </a:lnTo>
                    <a:lnTo>
                      <a:pt x="3792" y="782"/>
                    </a:lnTo>
                    <a:lnTo>
                      <a:pt x="3821" y="787"/>
                    </a:lnTo>
                    <a:lnTo>
                      <a:pt x="3833" y="807"/>
                    </a:lnTo>
                    <a:lnTo>
                      <a:pt x="3838" y="827"/>
                    </a:lnTo>
                    <a:lnTo>
                      <a:pt x="3841" y="846"/>
                    </a:lnTo>
                    <a:lnTo>
                      <a:pt x="3838" y="866"/>
                    </a:lnTo>
                    <a:lnTo>
                      <a:pt x="3833" y="885"/>
                    </a:lnTo>
                    <a:lnTo>
                      <a:pt x="3828" y="904"/>
                    </a:lnTo>
                    <a:lnTo>
                      <a:pt x="3821" y="925"/>
                    </a:lnTo>
                    <a:lnTo>
                      <a:pt x="3814" y="944"/>
                    </a:lnTo>
                    <a:lnTo>
                      <a:pt x="3809" y="964"/>
                    </a:lnTo>
                    <a:lnTo>
                      <a:pt x="3806" y="984"/>
                    </a:lnTo>
                    <a:lnTo>
                      <a:pt x="3831" y="990"/>
                    </a:lnTo>
                    <a:lnTo>
                      <a:pt x="3855" y="996"/>
                    </a:lnTo>
                    <a:lnTo>
                      <a:pt x="3882" y="999"/>
                    </a:lnTo>
                    <a:lnTo>
                      <a:pt x="3912" y="1002"/>
                    </a:lnTo>
                    <a:lnTo>
                      <a:pt x="3944" y="1003"/>
                    </a:lnTo>
                    <a:lnTo>
                      <a:pt x="3973" y="1004"/>
                    </a:lnTo>
                    <a:lnTo>
                      <a:pt x="4005" y="1005"/>
                    </a:lnTo>
                    <a:lnTo>
                      <a:pt x="4034" y="1005"/>
                    </a:lnTo>
                    <a:lnTo>
                      <a:pt x="4061" y="1006"/>
                    </a:lnTo>
                    <a:lnTo>
                      <a:pt x="4086" y="1008"/>
                    </a:lnTo>
                    <a:lnTo>
                      <a:pt x="4086" y="1010"/>
                    </a:lnTo>
                    <a:lnTo>
                      <a:pt x="4086" y="1012"/>
                    </a:lnTo>
                    <a:lnTo>
                      <a:pt x="4088" y="1013"/>
                    </a:lnTo>
                    <a:lnTo>
                      <a:pt x="4088" y="1014"/>
                    </a:lnTo>
                    <a:lnTo>
                      <a:pt x="4088" y="1015"/>
                    </a:lnTo>
                    <a:lnTo>
                      <a:pt x="4088" y="1016"/>
                    </a:lnTo>
                    <a:lnTo>
                      <a:pt x="4091" y="1018"/>
                    </a:lnTo>
                    <a:lnTo>
                      <a:pt x="4093" y="1019"/>
                    </a:lnTo>
                    <a:lnTo>
                      <a:pt x="4096" y="1020"/>
                    </a:lnTo>
                    <a:lnTo>
                      <a:pt x="4098" y="1020"/>
                    </a:lnTo>
                    <a:lnTo>
                      <a:pt x="4115" y="1013"/>
                    </a:lnTo>
                    <a:lnTo>
                      <a:pt x="4132" y="1007"/>
                    </a:lnTo>
                    <a:lnTo>
                      <a:pt x="4152" y="1002"/>
                    </a:lnTo>
                    <a:lnTo>
                      <a:pt x="4172" y="997"/>
                    </a:lnTo>
                    <a:lnTo>
                      <a:pt x="4191" y="994"/>
                    </a:lnTo>
                    <a:lnTo>
                      <a:pt x="4213" y="990"/>
                    </a:lnTo>
                    <a:lnTo>
                      <a:pt x="4235" y="987"/>
                    </a:lnTo>
                    <a:lnTo>
                      <a:pt x="4255" y="984"/>
                    </a:lnTo>
                    <a:lnTo>
                      <a:pt x="4277" y="982"/>
                    </a:lnTo>
                    <a:lnTo>
                      <a:pt x="4299" y="979"/>
                    </a:lnTo>
                    <a:lnTo>
                      <a:pt x="4333" y="987"/>
                    </a:lnTo>
                    <a:lnTo>
                      <a:pt x="4360" y="997"/>
                    </a:lnTo>
                    <a:lnTo>
                      <a:pt x="4382" y="1008"/>
                    </a:lnTo>
                    <a:lnTo>
                      <a:pt x="4402" y="1022"/>
                    </a:lnTo>
                    <a:lnTo>
                      <a:pt x="4414" y="1037"/>
                    </a:lnTo>
                    <a:lnTo>
                      <a:pt x="4426" y="1052"/>
                    </a:lnTo>
                    <a:lnTo>
                      <a:pt x="4436" y="1068"/>
                    </a:lnTo>
                    <a:lnTo>
                      <a:pt x="4446" y="1085"/>
                    </a:lnTo>
                    <a:lnTo>
                      <a:pt x="4456" y="1101"/>
                    </a:lnTo>
                    <a:lnTo>
                      <a:pt x="4468" y="1116"/>
                    </a:lnTo>
                    <a:lnTo>
                      <a:pt x="5351" y="1119"/>
                    </a:lnTo>
                    <a:lnTo>
                      <a:pt x="5351" y="1452"/>
                    </a:lnTo>
                    <a:lnTo>
                      <a:pt x="5387" y="1466"/>
                    </a:lnTo>
                    <a:lnTo>
                      <a:pt x="5424" y="1478"/>
                    </a:lnTo>
                    <a:lnTo>
                      <a:pt x="5463" y="1492"/>
                    </a:lnTo>
                    <a:lnTo>
                      <a:pt x="5503" y="1504"/>
                    </a:lnTo>
                    <a:lnTo>
                      <a:pt x="5542" y="1517"/>
                    </a:lnTo>
                    <a:lnTo>
                      <a:pt x="5578" y="1531"/>
                    </a:lnTo>
                    <a:lnTo>
                      <a:pt x="5610" y="1547"/>
                    </a:lnTo>
                    <a:lnTo>
                      <a:pt x="5642" y="1563"/>
                    </a:lnTo>
                    <a:lnTo>
                      <a:pt x="5667" y="1581"/>
                    </a:lnTo>
                    <a:lnTo>
                      <a:pt x="5686" y="1602"/>
                    </a:lnTo>
                    <a:lnTo>
                      <a:pt x="5706" y="1648"/>
                    </a:lnTo>
                    <a:lnTo>
                      <a:pt x="5713" y="1695"/>
                    </a:lnTo>
                    <a:lnTo>
                      <a:pt x="5708" y="1742"/>
                    </a:lnTo>
                    <a:lnTo>
                      <a:pt x="5694" y="1788"/>
                    </a:lnTo>
                    <a:lnTo>
                      <a:pt x="5669" y="1834"/>
                    </a:lnTo>
                    <a:lnTo>
                      <a:pt x="5637" y="1877"/>
                    </a:lnTo>
                    <a:lnTo>
                      <a:pt x="5603" y="1922"/>
                    </a:lnTo>
                    <a:lnTo>
                      <a:pt x="5561" y="1964"/>
                    </a:lnTo>
                    <a:lnTo>
                      <a:pt x="5517" y="2005"/>
                    </a:lnTo>
                    <a:lnTo>
                      <a:pt x="5473" y="2045"/>
                    </a:lnTo>
                    <a:lnTo>
                      <a:pt x="5458" y="2052"/>
                    </a:lnTo>
                    <a:lnTo>
                      <a:pt x="5446" y="2059"/>
                    </a:lnTo>
                    <a:lnTo>
                      <a:pt x="5431" y="2066"/>
                    </a:lnTo>
                    <a:lnTo>
                      <a:pt x="5417" y="2071"/>
                    </a:lnTo>
                    <a:lnTo>
                      <a:pt x="5402" y="2077"/>
                    </a:lnTo>
                    <a:lnTo>
                      <a:pt x="5390" y="2083"/>
                    </a:lnTo>
                    <a:lnTo>
                      <a:pt x="5375" y="2088"/>
                    </a:lnTo>
                    <a:lnTo>
                      <a:pt x="5360" y="2094"/>
                    </a:lnTo>
                    <a:lnTo>
                      <a:pt x="5346" y="2101"/>
                    </a:lnTo>
                    <a:lnTo>
                      <a:pt x="5333" y="2107"/>
                    </a:lnTo>
                    <a:lnTo>
                      <a:pt x="5314" y="2654"/>
                    </a:lnTo>
                    <a:lnTo>
                      <a:pt x="5321" y="2666"/>
                    </a:lnTo>
                    <a:lnTo>
                      <a:pt x="5324" y="2677"/>
                    </a:lnTo>
                    <a:lnTo>
                      <a:pt x="5324" y="2688"/>
                    </a:lnTo>
                    <a:lnTo>
                      <a:pt x="5321" y="2700"/>
                    </a:lnTo>
                    <a:lnTo>
                      <a:pt x="5319" y="2711"/>
                    </a:lnTo>
                    <a:lnTo>
                      <a:pt x="5316" y="2723"/>
                    </a:lnTo>
                    <a:lnTo>
                      <a:pt x="5314" y="2733"/>
                    </a:lnTo>
                    <a:lnTo>
                      <a:pt x="5311" y="2744"/>
                    </a:lnTo>
                    <a:lnTo>
                      <a:pt x="5311" y="2755"/>
                    </a:lnTo>
                    <a:lnTo>
                      <a:pt x="5314" y="2765"/>
                    </a:lnTo>
                    <a:lnTo>
                      <a:pt x="5297" y="3818"/>
                    </a:lnTo>
                    <a:lnTo>
                      <a:pt x="5179" y="3818"/>
                    </a:lnTo>
                    <a:lnTo>
                      <a:pt x="5059" y="3818"/>
                    </a:lnTo>
                    <a:lnTo>
                      <a:pt x="4939" y="3818"/>
                    </a:lnTo>
                    <a:lnTo>
                      <a:pt x="4819" y="3818"/>
                    </a:lnTo>
                    <a:lnTo>
                      <a:pt x="4699" y="3818"/>
                    </a:lnTo>
                    <a:lnTo>
                      <a:pt x="4581" y="3818"/>
                    </a:lnTo>
                    <a:lnTo>
                      <a:pt x="4463" y="3818"/>
                    </a:lnTo>
                    <a:lnTo>
                      <a:pt x="4353" y="3818"/>
                    </a:lnTo>
                    <a:lnTo>
                      <a:pt x="4245" y="3818"/>
                    </a:lnTo>
                    <a:lnTo>
                      <a:pt x="4142" y="3818"/>
                    </a:lnTo>
                    <a:lnTo>
                      <a:pt x="4105" y="3847"/>
                    </a:lnTo>
                    <a:lnTo>
                      <a:pt x="4154" y="3859"/>
                    </a:lnTo>
                    <a:lnTo>
                      <a:pt x="4206" y="3868"/>
                    </a:lnTo>
                    <a:lnTo>
                      <a:pt x="4260" y="3877"/>
                    </a:lnTo>
                    <a:lnTo>
                      <a:pt x="4311" y="3886"/>
                    </a:lnTo>
                    <a:lnTo>
                      <a:pt x="4363" y="3895"/>
                    </a:lnTo>
                    <a:lnTo>
                      <a:pt x="4409" y="3907"/>
                    </a:lnTo>
                    <a:lnTo>
                      <a:pt x="4453" y="3920"/>
                    </a:lnTo>
                    <a:lnTo>
                      <a:pt x="4490" y="3936"/>
                    </a:lnTo>
                    <a:lnTo>
                      <a:pt x="4522" y="3957"/>
                    </a:lnTo>
                    <a:lnTo>
                      <a:pt x="4547" y="3982"/>
                    </a:lnTo>
                    <a:lnTo>
                      <a:pt x="4554" y="4005"/>
                    </a:lnTo>
                    <a:lnTo>
                      <a:pt x="4556" y="4028"/>
                    </a:lnTo>
                    <a:lnTo>
                      <a:pt x="4556" y="4051"/>
                    </a:lnTo>
                    <a:lnTo>
                      <a:pt x="4554" y="4074"/>
                    </a:lnTo>
                    <a:lnTo>
                      <a:pt x="4549" y="4098"/>
                    </a:lnTo>
                    <a:lnTo>
                      <a:pt x="4542" y="4120"/>
                    </a:lnTo>
                    <a:lnTo>
                      <a:pt x="4537" y="4143"/>
                    </a:lnTo>
                    <a:lnTo>
                      <a:pt x="4529" y="4165"/>
                    </a:lnTo>
                    <a:lnTo>
                      <a:pt x="4525" y="4188"/>
                    </a:lnTo>
                    <a:lnTo>
                      <a:pt x="4520" y="4208"/>
                    </a:lnTo>
                    <a:lnTo>
                      <a:pt x="4456" y="4242"/>
                    </a:lnTo>
                    <a:lnTo>
                      <a:pt x="4385" y="4267"/>
                    </a:lnTo>
                    <a:lnTo>
                      <a:pt x="4306" y="4284"/>
                    </a:lnTo>
                    <a:lnTo>
                      <a:pt x="4225" y="4296"/>
                    </a:lnTo>
                    <a:lnTo>
                      <a:pt x="4140" y="4302"/>
                    </a:lnTo>
                    <a:lnTo>
                      <a:pt x="4051" y="4304"/>
                    </a:lnTo>
                    <a:lnTo>
                      <a:pt x="3961" y="4303"/>
                    </a:lnTo>
                    <a:lnTo>
                      <a:pt x="3870" y="4300"/>
                    </a:lnTo>
                    <a:lnTo>
                      <a:pt x="3779" y="4294"/>
                    </a:lnTo>
                    <a:lnTo>
                      <a:pt x="3689" y="4287"/>
                    </a:lnTo>
                    <a:lnTo>
                      <a:pt x="3647" y="4278"/>
                    </a:lnTo>
                    <a:lnTo>
                      <a:pt x="3600" y="4269"/>
                    </a:lnTo>
                    <a:lnTo>
                      <a:pt x="3551" y="4260"/>
                    </a:lnTo>
                    <a:lnTo>
                      <a:pt x="3500" y="4248"/>
                    </a:lnTo>
                    <a:lnTo>
                      <a:pt x="3451" y="4237"/>
                    </a:lnTo>
                    <a:lnTo>
                      <a:pt x="3407" y="4223"/>
                    </a:lnTo>
                    <a:lnTo>
                      <a:pt x="3368" y="4207"/>
                    </a:lnTo>
                    <a:lnTo>
                      <a:pt x="3338" y="4189"/>
                    </a:lnTo>
                    <a:lnTo>
                      <a:pt x="3319" y="4166"/>
                    </a:lnTo>
                    <a:lnTo>
                      <a:pt x="3311" y="4140"/>
                    </a:lnTo>
                    <a:lnTo>
                      <a:pt x="3272" y="4125"/>
                    </a:lnTo>
                    <a:lnTo>
                      <a:pt x="3233" y="4109"/>
                    </a:lnTo>
                    <a:lnTo>
                      <a:pt x="3194" y="4093"/>
                    </a:lnTo>
                    <a:lnTo>
                      <a:pt x="3157" y="4076"/>
                    </a:lnTo>
                    <a:lnTo>
                      <a:pt x="3123" y="4058"/>
                    </a:lnTo>
                    <a:lnTo>
                      <a:pt x="3091" y="4039"/>
                    </a:lnTo>
                    <a:lnTo>
                      <a:pt x="3059" y="4020"/>
                    </a:lnTo>
                    <a:lnTo>
                      <a:pt x="3029" y="3999"/>
                    </a:lnTo>
                    <a:lnTo>
                      <a:pt x="3005" y="3978"/>
                    </a:lnTo>
                    <a:lnTo>
                      <a:pt x="2983" y="3955"/>
                    </a:lnTo>
                    <a:lnTo>
                      <a:pt x="2990" y="3942"/>
                    </a:lnTo>
                    <a:lnTo>
                      <a:pt x="2995" y="3928"/>
                    </a:lnTo>
                    <a:lnTo>
                      <a:pt x="3000" y="3916"/>
                    </a:lnTo>
                    <a:lnTo>
                      <a:pt x="3005" y="3902"/>
                    </a:lnTo>
                    <a:lnTo>
                      <a:pt x="3012" y="3888"/>
                    </a:lnTo>
                    <a:lnTo>
                      <a:pt x="3017" y="3876"/>
                    </a:lnTo>
                    <a:lnTo>
                      <a:pt x="3022" y="3863"/>
                    </a:lnTo>
                    <a:lnTo>
                      <a:pt x="3027" y="3851"/>
                    </a:lnTo>
                    <a:lnTo>
                      <a:pt x="3034" y="3838"/>
                    </a:lnTo>
                    <a:lnTo>
                      <a:pt x="3039" y="3827"/>
                    </a:lnTo>
                    <a:lnTo>
                      <a:pt x="3005" y="3819"/>
                    </a:lnTo>
                    <a:lnTo>
                      <a:pt x="2971" y="3813"/>
                    </a:lnTo>
                    <a:lnTo>
                      <a:pt x="2936" y="3812"/>
                    </a:lnTo>
                    <a:lnTo>
                      <a:pt x="2902" y="3812"/>
                    </a:lnTo>
                    <a:lnTo>
                      <a:pt x="2865" y="3813"/>
                    </a:lnTo>
                    <a:lnTo>
                      <a:pt x="2828" y="3814"/>
                    </a:lnTo>
                    <a:lnTo>
                      <a:pt x="2789" y="3815"/>
                    </a:lnTo>
                    <a:lnTo>
                      <a:pt x="2750" y="3816"/>
                    </a:lnTo>
                    <a:lnTo>
                      <a:pt x="2706" y="3815"/>
                    </a:lnTo>
                    <a:lnTo>
                      <a:pt x="2659" y="3811"/>
                    </a:lnTo>
                    <a:lnTo>
                      <a:pt x="2647" y="3818"/>
                    </a:lnTo>
                    <a:lnTo>
                      <a:pt x="2640" y="3824"/>
                    </a:lnTo>
                    <a:lnTo>
                      <a:pt x="2635" y="3834"/>
                    </a:lnTo>
                    <a:lnTo>
                      <a:pt x="2632" y="3843"/>
                    </a:lnTo>
                    <a:lnTo>
                      <a:pt x="2632" y="3852"/>
                    </a:lnTo>
                    <a:lnTo>
                      <a:pt x="2632" y="3861"/>
                    </a:lnTo>
                    <a:lnTo>
                      <a:pt x="2632" y="3870"/>
                    </a:lnTo>
                    <a:lnTo>
                      <a:pt x="2632" y="3879"/>
                    </a:lnTo>
                    <a:lnTo>
                      <a:pt x="2630" y="3886"/>
                    </a:lnTo>
                    <a:lnTo>
                      <a:pt x="2623" y="3893"/>
                    </a:lnTo>
                    <a:lnTo>
                      <a:pt x="2615" y="3920"/>
                    </a:lnTo>
                    <a:lnTo>
                      <a:pt x="2608" y="3947"/>
                    </a:lnTo>
                    <a:lnTo>
                      <a:pt x="2598" y="3974"/>
                    </a:lnTo>
                    <a:lnTo>
                      <a:pt x="2591" y="4003"/>
                    </a:lnTo>
                    <a:lnTo>
                      <a:pt x="2578" y="4030"/>
                    </a:lnTo>
                    <a:lnTo>
                      <a:pt x="2566" y="4058"/>
                    </a:lnTo>
                    <a:lnTo>
                      <a:pt x="2554" y="4084"/>
                    </a:lnTo>
                    <a:lnTo>
                      <a:pt x="2537" y="4110"/>
                    </a:lnTo>
                    <a:lnTo>
                      <a:pt x="2520" y="4136"/>
                    </a:lnTo>
                    <a:lnTo>
                      <a:pt x="2497" y="4160"/>
                    </a:lnTo>
                    <a:lnTo>
                      <a:pt x="2478" y="4184"/>
                    </a:lnTo>
                    <a:lnTo>
                      <a:pt x="2453" y="4206"/>
                    </a:lnTo>
                    <a:lnTo>
                      <a:pt x="2422" y="4228"/>
                    </a:lnTo>
                    <a:lnTo>
                      <a:pt x="2387" y="4248"/>
                    </a:lnTo>
                    <a:lnTo>
                      <a:pt x="2348" y="4267"/>
                    </a:lnTo>
                    <a:lnTo>
                      <a:pt x="2309" y="4283"/>
                    </a:lnTo>
                    <a:lnTo>
                      <a:pt x="2265" y="4296"/>
                    </a:lnTo>
                    <a:lnTo>
                      <a:pt x="2218" y="4308"/>
                    </a:lnTo>
                    <a:lnTo>
                      <a:pt x="2169" y="4316"/>
                    </a:lnTo>
                    <a:lnTo>
                      <a:pt x="2120" y="4320"/>
                    </a:lnTo>
                    <a:lnTo>
                      <a:pt x="2054" y="4319"/>
                    </a:lnTo>
                    <a:lnTo>
                      <a:pt x="1993" y="4312"/>
                    </a:lnTo>
                    <a:lnTo>
                      <a:pt x="1934" y="4303"/>
                    </a:lnTo>
                    <a:lnTo>
                      <a:pt x="1877" y="4290"/>
                    </a:lnTo>
                    <a:lnTo>
                      <a:pt x="1823" y="4274"/>
                    </a:lnTo>
                    <a:lnTo>
                      <a:pt x="1772" y="4255"/>
                    </a:lnTo>
                    <a:lnTo>
                      <a:pt x="1723" y="4236"/>
                    </a:lnTo>
                    <a:lnTo>
                      <a:pt x="1676" y="4215"/>
                    </a:lnTo>
                    <a:lnTo>
                      <a:pt x="1632" y="4194"/>
                    </a:lnTo>
                    <a:lnTo>
                      <a:pt x="1591" y="4173"/>
                    </a:lnTo>
                    <a:lnTo>
                      <a:pt x="1610" y="4143"/>
                    </a:lnTo>
                    <a:lnTo>
                      <a:pt x="1610" y="4119"/>
                    </a:lnTo>
                    <a:lnTo>
                      <a:pt x="1591" y="4100"/>
                    </a:lnTo>
                    <a:lnTo>
                      <a:pt x="1559" y="4083"/>
                    </a:lnTo>
                    <a:lnTo>
                      <a:pt x="1515" y="4069"/>
                    </a:lnTo>
                    <a:lnTo>
                      <a:pt x="1466" y="4056"/>
                    </a:lnTo>
                    <a:lnTo>
                      <a:pt x="1414" y="4044"/>
                    </a:lnTo>
                    <a:lnTo>
                      <a:pt x="1368" y="4032"/>
                    </a:lnTo>
                    <a:lnTo>
                      <a:pt x="1323" y="4019"/>
                    </a:lnTo>
                    <a:lnTo>
                      <a:pt x="1292" y="4003"/>
                    </a:lnTo>
                    <a:lnTo>
                      <a:pt x="1260" y="3987"/>
                    </a:lnTo>
                    <a:lnTo>
                      <a:pt x="1230" y="3971"/>
                    </a:lnTo>
                    <a:lnTo>
                      <a:pt x="1203" y="3952"/>
                    </a:lnTo>
                    <a:lnTo>
                      <a:pt x="1179" y="3934"/>
                    </a:lnTo>
                    <a:lnTo>
                      <a:pt x="1159" y="3915"/>
                    </a:lnTo>
                    <a:lnTo>
                      <a:pt x="1140" y="3895"/>
                    </a:lnTo>
                    <a:lnTo>
                      <a:pt x="1122" y="3875"/>
                    </a:lnTo>
                    <a:lnTo>
                      <a:pt x="1105" y="3855"/>
                    </a:lnTo>
                    <a:lnTo>
                      <a:pt x="1088" y="3835"/>
                    </a:lnTo>
                    <a:lnTo>
                      <a:pt x="1071" y="3814"/>
                    </a:lnTo>
                    <a:lnTo>
                      <a:pt x="1017" y="3803"/>
                    </a:lnTo>
                    <a:lnTo>
                      <a:pt x="348" y="3803"/>
                    </a:lnTo>
                    <a:lnTo>
                      <a:pt x="355" y="2144"/>
                    </a:lnTo>
                    <a:lnTo>
                      <a:pt x="319" y="2140"/>
                    </a:lnTo>
                    <a:lnTo>
                      <a:pt x="284" y="2133"/>
                    </a:lnTo>
                    <a:lnTo>
                      <a:pt x="250" y="2126"/>
                    </a:lnTo>
                    <a:lnTo>
                      <a:pt x="216" y="2118"/>
                    </a:lnTo>
                    <a:lnTo>
                      <a:pt x="184" y="2109"/>
                    </a:lnTo>
                    <a:lnTo>
                      <a:pt x="154" y="2099"/>
                    </a:lnTo>
                    <a:lnTo>
                      <a:pt x="127" y="2087"/>
                    </a:lnTo>
                    <a:lnTo>
                      <a:pt x="103" y="2074"/>
                    </a:lnTo>
                    <a:lnTo>
                      <a:pt x="81" y="2059"/>
                    </a:lnTo>
                    <a:lnTo>
                      <a:pt x="64" y="2042"/>
                    </a:lnTo>
                    <a:lnTo>
                      <a:pt x="46" y="1999"/>
                    </a:lnTo>
                    <a:lnTo>
                      <a:pt x="32" y="1955"/>
                    </a:lnTo>
                    <a:lnTo>
                      <a:pt x="15" y="1908"/>
                    </a:lnTo>
                    <a:lnTo>
                      <a:pt x="5" y="1861"/>
                    </a:lnTo>
                    <a:lnTo>
                      <a:pt x="0" y="1813"/>
                    </a:lnTo>
                    <a:lnTo>
                      <a:pt x="2" y="1766"/>
                    </a:lnTo>
                    <a:lnTo>
                      <a:pt x="17" y="1720"/>
                    </a:lnTo>
                    <a:lnTo>
                      <a:pt x="42" y="1677"/>
                    </a:lnTo>
                    <a:lnTo>
                      <a:pt x="81" y="1635"/>
                    </a:lnTo>
                    <a:lnTo>
                      <a:pt x="135" y="1596"/>
                    </a:lnTo>
                    <a:lnTo>
                      <a:pt x="348" y="1543"/>
                    </a:lnTo>
                    <a:lnTo>
                      <a:pt x="365" y="1116"/>
                    </a:lnTo>
                    <a:lnTo>
                      <a:pt x="421" y="1116"/>
                    </a:lnTo>
                    <a:lnTo>
                      <a:pt x="485" y="1116"/>
                    </a:lnTo>
                    <a:lnTo>
                      <a:pt x="556" y="1116"/>
                    </a:lnTo>
                    <a:lnTo>
                      <a:pt x="630" y="1116"/>
                    </a:lnTo>
                    <a:lnTo>
                      <a:pt x="701" y="1116"/>
                    </a:lnTo>
                    <a:lnTo>
                      <a:pt x="767" y="1116"/>
                    </a:lnTo>
                    <a:lnTo>
                      <a:pt x="823" y="1116"/>
                    </a:lnTo>
                    <a:lnTo>
                      <a:pt x="870" y="1116"/>
                    </a:lnTo>
                    <a:lnTo>
                      <a:pt x="899" y="1116"/>
                    </a:lnTo>
                    <a:lnTo>
                      <a:pt x="909" y="1116"/>
                    </a:lnTo>
                    <a:lnTo>
                      <a:pt x="1319" y="1111"/>
                    </a:lnTo>
                    <a:lnTo>
                      <a:pt x="1331" y="1100"/>
                    </a:lnTo>
                    <a:lnTo>
                      <a:pt x="1345" y="1086"/>
                    </a:lnTo>
                    <a:lnTo>
                      <a:pt x="1360" y="1074"/>
                    </a:lnTo>
                    <a:lnTo>
                      <a:pt x="1377" y="1060"/>
                    </a:lnTo>
                    <a:lnTo>
                      <a:pt x="1395" y="1046"/>
                    </a:lnTo>
                    <a:lnTo>
                      <a:pt x="1412" y="1035"/>
                    </a:lnTo>
                    <a:lnTo>
                      <a:pt x="1424" y="1024"/>
                    </a:lnTo>
                    <a:lnTo>
                      <a:pt x="1436" y="1016"/>
                    </a:lnTo>
                    <a:lnTo>
                      <a:pt x="1444" y="1011"/>
                    </a:lnTo>
                    <a:lnTo>
                      <a:pt x="1446" y="1008"/>
                    </a:lnTo>
                    <a:lnTo>
                      <a:pt x="1461" y="1003"/>
                    </a:lnTo>
                    <a:lnTo>
                      <a:pt x="1478" y="997"/>
                    </a:lnTo>
                    <a:lnTo>
                      <a:pt x="1497" y="992"/>
                    </a:lnTo>
                    <a:lnTo>
                      <a:pt x="1517" y="988"/>
                    </a:lnTo>
                    <a:lnTo>
                      <a:pt x="1539" y="986"/>
                    </a:lnTo>
                    <a:lnTo>
                      <a:pt x="1564" y="983"/>
                    </a:lnTo>
                    <a:lnTo>
                      <a:pt x="1586" y="983"/>
                    </a:lnTo>
                    <a:lnTo>
                      <a:pt x="1610" y="984"/>
                    </a:lnTo>
                    <a:lnTo>
                      <a:pt x="1632" y="988"/>
                    </a:lnTo>
                    <a:lnTo>
                      <a:pt x="1652" y="992"/>
                    </a:lnTo>
                    <a:lnTo>
                      <a:pt x="1664" y="999"/>
                    </a:lnTo>
                    <a:lnTo>
                      <a:pt x="1676" y="1003"/>
                    </a:lnTo>
                    <a:lnTo>
                      <a:pt x="1694" y="1005"/>
                    </a:lnTo>
                    <a:lnTo>
                      <a:pt x="1713" y="1005"/>
                    </a:lnTo>
                    <a:lnTo>
                      <a:pt x="1733" y="1004"/>
                    </a:lnTo>
                    <a:lnTo>
                      <a:pt x="1752" y="1002"/>
                    </a:lnTo>
                    <a:lnTo>
                      <a:pt x="1774" y="999"/>
                    </a:lnTo>
                    <a:lnTo>
                      <a:pt x="1794" y="997"/>
                    </a:lnTo>
                    <a:lnTo>
                      <a:pt x="1814" y="995"/>
                    </a:lnTo>
                    <a:lnTo>
                      <a:pt x="1828" y="992"/>
                    </a:lnTo>
                    <a:lnTo>
                      <a:pt x="1897" y="991"/>
                    </a:lnTo>
                    <a:lnTo>
                      <a:pt x="1941" y="982"/>
                    </a:lnTo>
                    <a:lnTo>
                      <a:pt x="1973" y="966"/>
                    </a:lnTo>
                    <a:lnTo>
                      <a:pt x="1990" y="944"/>
                    </a:lnTo>
                    <a:lnTo>
                      <a:pt x="2002" y="919"/>
                    </a:lnTo>
                    <a:lnTo>
                      <a:pt x="2010" y="893"/>
                    </a:lnTo>
                    <a:lnTo>
                      <a:pt x="2017" y="866"/>
                    </a:lnTo>
                    <a:lnTo>
                      <a:pt x="2032" y="840"/>
                    </a:lnTo>
                    <a:lnTo>
                      <a:pt x="2056" y="818"/>
                    </a:lnTo>
                    <a:lnTo>
                      <a:pt x="2093" y="799"/>
                    </a:lnTo>
                    <a:lnTo>
                      <a:pt x="2262" y="814"/>
                    </a:lnTo>
                    <a:lnTo>
                      <a:pt x="2267" y="806"/>
                    </a:lnTo>
                    <a:lnTo>
                      <a:pt x="2265" y="797"/>
                    </a:lnTo>
                    <a:lnTo>
                      <a:pt x="2262" y="790"/>
                    </a:lnTo>
                    <a:lnTo>
                      <a:pt x="2260" y="782"/>
                    </a:lnTo>
                    <a:lnTo>
                      <a:pt x="2255" y="775"/>
                    </a:lnTo>
                    <a:lnTo>
                      <a:pt x="2247" y="767"/>
                    </a:lnTo>
                    <a:lnTo>
                      <a:pt x="2243" y="759"/>
                    </a:lnTo>
                    <a:lnTo>
                      <a:pt x="2238" y="751"/>
                    </a:lnTo>
                    <a:lnTo>
                      <a:pt x="2235" y="742"/>
                    </a:lnTo>
                    <a:lnTo>
                      <a:pt x="2233" y="732"/>
                    </a:lnTo>
                    <a:lnTo>
                      <a:pt x="2213" y="730"/>
                    </a:lnTo>
                    <a:lnTo>
                      <a:pt x="2191" y="726"/>
                    </a:lnTo>
                    <a:lnTo>
                      <a:pt x="2172" y="723"/>
                    </a:lnTo>
                    <a:lnTo>
                      <a:pt x="2152" y="717"/>
                    </a:lnTo>
                    <a:lnTo>
                      <a:pt x="2132" y="711"/>
                    </a:lnTo>
                    <a:lnTo>
                      <a:pt x="2113" y="706"/>
                    </a:lnTo>
                    <a:lnTo>
                      <a:pt x="2098" y="698"/>
                    </a:lnTo>
                    <a:lnTo>
                      <a:pt x="2081" y="690"/>
                    </a:lnTo>
                    <a:lnTo>
                      <a:pt x="2069" y="680"/>
                    </a:lnTo>
                    <a:lnTo>
                      <a:pt x="2056" y="670"/>
                    </a:lnTo>
                    <a:lnTo>
                      <a:pt x="2051" y="663"/>
                    </a:lnTo>
                    <a:lnTo>
                      <a:pt x="2049" y="655"/>
                    </a:lnTo>
                    <a:lnTo>
                      <a:pt x="2049" y="647"/>
                    </a:lnTo>
                    <a:lnTo>
                      <a:pt x="2051" y="639"/>
                    </a:lnTo>
                    <a:lnTo>
                      <a:pt x="2054" y="631"/>
                    </a:lnTo>
                    <a:lnTo>
                      <a:pt x="2056" y="624"/>
                    </a:lnTo>
                    <a:lnTo>
                      <a:pt x="2054" y="618"/>
                    </a:lnTo>
                    <a:lnTo>
                      <a:pt x="2044" y="612"/>
                    </a:lnTo>
                    <a:lnTo>
                      <a:pt x="2029" y="608"/>
                    </a:lnTo>
                    <a:lnTo>
                      <a:pt x="2005" y="605"/>
                    </a:lnTo>
                    <a:lnTo>
                      <a:pt x="1997" y="602"/>
                    </a:lnTo>
                    <a:lnTo>
                      <a:pt x="1990" y="597"/>
                    </a:lnTo>
                    <a:lnTo>
                      <a:pt x="1985" y="592"/>
                    </a:lnTo>
                    <a:lnTo>
                      <a:pt x="1980" y="587"/>
                    </a:lnTo>
                    <a:lnTo>
                      <a:pt x="1975" y="581"/>
                    </a:lnTo>
                    <a:lnTo>
                      <a:pt x="1973" y="575"/>
                    </a:lnTo>
                    <a:lnTo>
                      <a:pt x="1968" y="570"/>
                    </a:lnTo>
                    <a:lnTo>
                      <a:pt x="1966" y="565"/>
                    </a:lnTo>
                    <a:lnTo>
                      <a:pt x="1963" y="559"/>
                    </a:lnTo>
                    <a:lnTo>
                      <a:pt x="1961" y="556"/>
                    </a:lnTo>
                    <a:lnTo>
                      <a:pt x="1941" y="554"/>
                    </a:lnTo>
                    <a:lnTo>
                      <a:pt x="1917" y="554"/>
                    </a:lnTo>
                    <a:lnTo>
                      <a:pt x="1895" y="555"/>
                    </a:lnTo>
                    <a:lnTo>
                      <a:pt x="1870" y="557"/>
                    </a:lnTo>
                    <a:lnTo>
                      <a:pt x="1846" y="559"/>
                    </a:lnTo>
                    <a:lnTo>
                      <a:pt x="1821" y="563"/>
                    </a:lnTo>
                    <a:lnTo>
                      <a:pt x="1794" y="565"/>
                    </a:lnTo>
                    <a:lnTo>
                      <a:pt x="1767" y="567"/>
                    </a:lnTo>
                    <a:lnTo>
                      <a:pt x="1743" y="568"/>
                    </a:lnTo>
                    <a:lnTo>
                      <a:pt x="1716" y="567"/>
                    </a:lnTo>
                    <a:lnTo>
                      <a:pt x="1635" y="416"/>
                    </a:lnTo>
                    <a:lnTo>
                      <a:pt x="1689" y="406"/>
                    </a:lnTo>
                    <a:lnTo>
                      <a:pt x="1740" y="396"/>
                    </a:lnTo>
                    <a:lnTo>
                      <a:pt x="1794" y="387"/>
                    </a:lnTo>
                    <a:lnTo>
                      <a:pt x="1850" y="376"/>
                    </a:lnTo>
                    <a:lnTo>
                      <a:pt x="1904" y="368"/>
                    </a:lnTo>
                    <a:lnTo>
                      <a:pt x="1958" y="359"/>
                    </a:lnTo>
                    <a:lnTo>
                      <a:pt x="2015" y="351"/>
                    </a:lnTo>
                    <a:lnTo>
                      <a:pt x="2071" y="343"/>
                    </a:lnTo>
                    <a:lnTo>
                      <a:pt x="2125" y="336"/>
                    </a:lnTo>
                    <a:lnTo>
                      <a:pt x="2181" y="330"/>
                    </a:lnTo>
                    <a:lnTo>
                      <a:pt x="2218" y="314"/>
                    </a:lnTo>
                    <a:lnTo>
                      <a:pt x="2145" y="100"/>
                    </a:lnTo>
                    <a:lnTo>
                      <a:pt x="2262" y="84"/>
                    </a:lnTo>
                    <a:lnTo>
                      <a:pt x="2380" y="69"/>
                    </a:lnTo>
                    <a:lnTo>
                      <a:pt x="2500" y="54"/>
                    </a:lnTo>
                    <a:lnTo>
                      <a:pt x="2620" y="42"/>
                    </a:lnTo>
                    <a:lnTo>
                      <a:pt x="2740" y="30"/>
                    </a:lnTo>
                    <a:lnTo>
                      <a:pt x="2863" y="20"/>
                    </a:lnTo>
                    <a:lnTo>
                      <a:pt x="2985" y="12"/>
                    </a:lnTo>
                    <a:lnTo>
                      <a:pt x="3108" y="6"/>
                    </a:lnTo>
                    <a:lnTo>
                      <a:pt x="3228" y="3"/>
                    </a:lnTo>
                    <a:lnTo>
                      <a:pt x="3348" y="2"/>
                    </a:lnTo>
                    <a:lnTo>
                      <a:pt x="3348" y="2"/>
                    </a:lnTo>
                    <a:lnTo>
                      <a:pt x="3348" y="0"/>
                    </a:lnTo>
                    <a:close/>
                  </a:path>
                </a:pathLst>
              </a:custGeom>
              <a:solidFill>
                <a:srgbClr val="0019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646" name="Freeform 22"/>
              <p:cNvSpPr>
                <a:spLocks/>
              </p:cNvSpPr>
              <p:nvPr/>
            </p:nvSpPr>
            <p:spPr bwMode="auto">
              <a:xfrm>
                <a:off x="2380" y="83"/>
                <a:ext cx="890" cy="144"/>
              </a:xfrm>
              <a:custGeom>
                <a:avLst/>
                <a:gdLst>
                  <a:gd name="T0" fmla="*/ 890 w 890"/>
                  <a:gd name="T1" fmla="*/ 41 h 144"/>
                  <a:gd name="T2" fmla="*/ 890 w 890"/>
                  <a:gd name="T3" fmla="*/ 58 h 144"/>
                  <a:gd name="T4" fmla="*/ 804 w 890"/>
                  <a:gd name="T5" fmla="*/ 64 h 144"/>
                  <a:gd name="T6" fmla="*/ 716 w 890"/>
                  <a:gd name="T7" fmla="*/ 69 h 144"/>
                  <a:gd name="T8" fmla="*/ 630 w 890"/>
                  <a:gd name="T9" fmla="*/ 76 h 144"/>
                  <a:gd name="T10" fmla="*/ 540 w 890"/>
                  <a:gd name="T11" fmla="*/ 83 h 144"/>
                  <a:gd name="T12" fmla="*/ 451 w 890"/>
                  <a:gd name="T13" fmla="*/ 90 h 144"/>
                  <a:gd name="T14" fmla="*/ 365 w 890"/>
                  <a:gd name="T15" fmla="*/ 98 h 144"/>
                  <a:gd name="T16" fmla="*/ 277 w 890"/>
                  <a:gd name="T17" fmla="*/ 107 h 144"/>
                  <a:gd name="T18" fmla="*/ 191 w 890"/>
                  <a:gd name="T19" fmla="*/ 117 h 144"/>
                  <a:gd name="T20" fmla="*/ 108 w 890"/>
                  <a:gd name="T21" fmla="*/ 130 h 144"/>
                  <a:gd name="T22" fmla="*/ 25 w 890"/>
                  <a:gd name="T23" fmla="*/ 144 h 144"/>
                  <a:gd name="T24" fmla="*/ 0 w 890"/>
                  <a:gd name="T25" fmla="*/ 79 h 144"/>
                  <a:gd name="T26" fmla="*/ 81 w 890"/>
                  <a:gd name="T27" fmla="*/ 64 h 144"/>
                  <a:gd name="T28" fmla="*/ 164 w 890"/>
                  <a:gd name="T29" fmla="*/ 51 h 144"/>
                  <a:gd name="T30" fmla="*/ 248 w 890"/>
                  <a:gd name="T31" fmla="*/ 40 h 144"/>
                  <a:gd name="T32" fmla="*/ 334 w 890"/>
                  <a:gd name="T33" fmla="*/ 31 h 144"/>
                  <a:gd name="T34" fmla="*/ 422 w 890"/>
                  <a:gd name="T35" fmla="*/ 23 h 144"/>
                  <a:gd name="T36" fmla="*/ 510 w 890"/>
                  <a:gd name="T37" fmla="*/ 16 h 144"/>
                  <a:gd name="T38" fmla="*/ 598 w 890"/>
                  <a:gd name="T39" fmla="*/ 10 h 144"/>
                  <a:gd name="T40" fmla="*/ 687 w 890"/>
                  <a:gd name="T41" fmla="*/ 5 h 144"/>
                  <a:gd name="T42" fmla="*/ 775 w 890"/>
                  <a:gd name="T43" fmla="*/ 2 h 144"/>
                  <a:gd name="T44" fmla="*/ 863 w 890"/>
                  <a:gd name="T45" fmla="*/ 0 h 144"/>
                  <a:gd name="T46" fmla="*/ 890 w 890"/>
                  <a:gd name="T47" fmla="*/ 41 h 144"/>
                  <a:gd name="T48" fmla="*/ 890 w 890"/>
                  <a:gd name="T49" fmla="*/ 41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90" h="144">
                    <a:moveTo>
                      <a:pt x="890" y="41"/>
                    </a:moveTo>
                    <a:lnTo>
                      <a:pt x="890" y="58"/>
                    </a:lnTo>
                    <a:lnTo>
                      <a:pt x="804" y="64"/>
                    </a:lnTo>
                    <a:lnTo>
                      <a:pt x="716" y="69"/>
                    </a:lnTo>
                    <a:lnTo>
                      <a:pt x="630" y="76"/>
                    </a:lnTo>
                    <a:lnTo>
                      <a:pt x="540" y="83"/>
                    </a:lnTo>
                    <a:lnTo>
                      <a:pt x="451" y="90"/>
                    </a:lnTo>
                    <a:lnTo>
                      <a:pt x="365" y="98"/>
                    </a:lnTo>
                    <a:lnTo>
                      <a:pt x="277" y="107"/>
                    </a:lnTo>
                    <a:lnTo>
                      <a:pt x="191" y="117"/>
                    </a:lnTo>
                    <a:lnTo>
                      <a:pt x="108" y="130"/>
                    </a:lnTo>
                    <a:lnTo>
                      <a:pt x="25" y="144"/>
                    </a:lnTo>
                    <a:lnTo>
                      <a:pt x="0" y="79"/>
                    </a:lnTo>
                    <a:lnTo>
                      <a:pt x="81" y="64"/>
                    </a:lnTo>
                    <a:lnTo>
                      <a:pt x="164" y="51"/>
                    </a:lnTo>
                    <a:lnTo>
                      <a:pt x="248" y="40"/>
                    </a:lnTo>
                    <a:lnTo>
                      <a:pt x="334" y="31"/>
                    </a:lnTo>
                    <a:lnTo>
                      <a:pt x="422" y="23"/>
                    </a:lnTo>
                    <a:lnTo>
                      <a:pt x="510" y="16"/>
                    </a:lnTo>
                    <a:lnTo>
                      <a:pt x="598" y="10"/>
                    </a:lnTo>
                    <a:lnTo>
                      <a:pt x="687" y="5"/>
                    </a:lnTo>
                    <a:lnTo>
                      <a:pt x="775" y="2"/>
                    </a:lnTo>
                    <a:lnTo>
                      <a:pt x="863" y="0"/>
                    </a:lnTo>
                    <a:lnTo>
                      <a:pt x="890" y="41"/>
                    </a:lnTo>
                    <a:lnTo>
                      <a:pt x="890" y="41"/>
                    </a:lnTo>
                    <a:close/>
                  </a:path>
                </a:pathLst>
              </a:custGeom>
              <a:solidFill>
                <a:srgbClr val="FFB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647" name="Freeform 23"/>
              <p:cNvSpPr>
                <a:spLocks/>
              </p:cNvSpPr>
              <p:nvPr/>
            </p:nvSpPr>
            <p:spPr bwMode="auto">
              <a:xfrm>
                <a:off x="2412" y="162"/>
                <a:ext cx="875" cy="114"/>
              </a:xfrm>
              <a:custGeom>
                <a:avLst/>
                <a:gdLst>
                  <a:gd name="T0" fmla="*/ 875 w 875"/>
                  <a:gd name="T1" fmla="*/ 20 h 114"/>
                  <a:gd name="T2" fmla="*/ 858 w 875"/>
                  <a:gd name="T3" fmla="*/ 24 h 114"/>
                  <a:gd name="T4" fmla="*/ 838 w 875"/>
                  <a:gd name="T5" fmla="*/ 26 h 114"/>
                  <a:gd name="T6" fmla="*/ 816 w 875"/>
                  <a:gd name="T7" fmla="*/ 28 h 114"/>
                  <a:gd name="T8" fmla="*/ 794 w 875"/>
                  <a:gd name="T9" fmla="*/ 29 h 114"/>
                  <a:gd name="T10" fmla="*/ 770 w 875"/>
                  <a:gd name="T11" fmla="*/ 30 h 114"/>
                  <a:gd name="T12" fmla="*/ 745 w 875"/>
                  <a:gd name="T13" fmla="*/ 32 h 114"/>
                  <a:gd name="T14" fmla="*/ 723 w 875"/>
                  <a:gd name="T15" fmla="*/ 33 h 114"/>
                  <a:gd name="T16" fmla="*/ 699 w 875"/>
                  <a:gd name="T17" fmla="*/ 35 h 114"/>
                  <a:gd name="T18" fmla="*/ 677 w 875"/>
                  <a:gd name="T19" fmla="*/ 37 h 114"/>
                  <a:gd name="T20" fmla="*/ 655 w 875"/>
                  <a:gd name="T21" fmla="*/ 41 h 114"/>
                  <a:gd name="T22" fmla="*/ 588 w 875"/>
                  <a:gd name="T23" fmla="*/ 46 h 114"/>
                  <a:gd name="T24" fmla="*/ 522 w 875"/>
                  <a:gd name="T25" fmla="*/ 52 h 114"/>
                  <a:gd name="T26" fmla="*/ 456 w 875"/>
                  <a:gd name="T27" fmla="*/ 58 h 114"/>
                  <a:gd name="T28" fmla="*/ 392 w 875"/>
                  <a:gd name="T29" fmla="*/ 65 h 114"/>
                  <a:gd name="T30" fmla="*/ 329 w 875"/>
                  <a:gd name="T31" fmla="*/ 72 h 114"/>
                  <a:gd name="T32" fmla="*/ 265 w 875"/>
                  <a:gd name="T33" fmla="*/ 78 h 114"/>
                  <a:gd name="T34" fmla="*/ 204 w 875"/>
                  <a:gd name="T35" fmla="*/ 86 h 114"/>
                  <a:gd name="T36" fmla="*/ 142 w 875"/>
                  <a:gd name="T37" fmla="*/ 96 h 114"/>
                  <a:gd name="T38" fmla="*/ 81 w 875"/>
                  <a:gd name="T39" fmla="*/ 105 h 114"/>
                  <a:gd name="T40" fmla="*/ 20 w 875"/>
                  <a:gd name="T41" fmla="*/ 114 h 114"/>
                  <a:gd name="T42" fmla="*/ 0 w 875"/>
                  <a:gd name="T43" fmla="*/ 85 h 114"/>
                  <a:gd name="T44" fmla="*/ 79 w 875"/>
                  <a:gd name="T45" fmla="*/ 69 h 114"/>
                  <a:gd name="T46" fmla="*/ 162 w 875"/>
                  <a:gd name="T47" fmla="*/ 56 h 114"/>
                  <a:gd name="T48" fmla="*/ 245 w 875"/>
                  <a:gd name="T49" fmla="*/ 44 h 114"/>
                  <a:gd name="T50" fmla="*/ 333 w 875"/>
                  <a:gd name="T51" fmla="*/ 34 h 114"/>
                  <a:gd name="T52" fmla="*/ 422 w 875"/>
                  <a:gd name="T53" fmla="*/ 25 h 114"/>
                  <a:gd name="T54" fmla="*/ 512 w 875"/>
                  <a:gd name="T55" fmla="*/ 18 h 114"/>
                  <a:gd name="T56" fmla="*/ 603 w 875"/>
                  <a:gd name="T57" fmla="*/ 11 h 114"/>
                  <a:gd name="T58" fmla="*/ 694 w 875"/>
                  <a:gd name="T59" fmla="*/ 6 h 114"/>
                  <a:gd name="T60" fmla="*/ 782 w 875"/>
                  <a:gd name="T61" fmla="*/ 3 h 114"/>
                  <a:gd name="T62" fmla="*/ 868 w 875"/>
                  <a:gd name="T63" fmla="*/ 0 h 114"/>
                  <a:gd name="T64" fmla="*/ 875 w 875"/>
                  <a:gd name="T65" fmla="*/ 20 h 114"/>
                  <a:gd name="T66" fmla="*/ 875 w 875"/>
                  <a:gd name="T67" fmla="*/ 20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875" h="114">
                    <a:moveTo>
                      <a:pt x="875" y="20"/>
                    </a:moveTo>
                    <a:lnTo>
                      <a:pt x="858" y="24"/>
                    </a:lnTo>
                    <a:lnTo>
                      <a:pt x="838" y="26"/>
                    </a:lnTo>
                    <a:lnTo>
                      <a:pt x="816" y="28"/>
                    </a:lnTo>
                    <a:lnTo>
                      <a:pt x="794" y="29"/>
                    </a:lnTo>
                    <a:lnTo>
                      <a:pt x="770" y="30"/>
                    </a:lnTo>
                    <a:lnTo>
                      <a:pt x="745" y="32"/>
                    </a:lnTo>
                    <a:lnTo>
                      <a:pt x="723" y="33"/>
                    </a:lnTo>
                    <a:lnTo>
                      <a:pt x="699" y="35"/>
                    </a:lnTo>
                    <a:lnTo>
                      <a:pt x="677" y="37"/>
                    </a:lnTo>
                    <a:lnTo>
                      <a:pt x="655" y="41"/>
                    </a:lnTo>
                    <a:lnTo>
                      <a:pt x="588" y="46"/>
                    </a:lnTo>
                    <a:lnTo>
                      <a:pt x="522" y="52"/>
                    </a:lnTo>
                    <a:lnTo>
                      <a:pt x="456" y="58"/>
                    </a:lnTo>
                    <a:lnTo>
                      <a:pt x="392" y="65"/>
                    </a:lnTo>
                    <a:lnTo>
                      <a:pt x="329" y="72"/>
                    </a:lnTo>
                    <a:lnTo>
                      <a:pt x="265" y="78"/>
                    </a:lnTo>
                    <a:lnTo>
                      <a:pt x="204" y="86"/>
                    </a:lnTo>
                    <a:lnTo>
                      <a:pt x="142" y="96"/>
                    </a:lnTo>
                    <a:lnTo>
                      <a:pt x="81" y="105"/>
                    </a:lnTo>
                    <a:lnTo>
                      <a:pt x="20" y="114"/>
                    </a:lnTo>
                    <a:lnTo>
                      <a:pt x="0" y="85"/>
                    </a:lnTo>
                    <a:lnTo>
                      <a:pt x="79" y="69"/>
                    </a:lnTo>
                    <a:lnTo>
                      <a:pt x="162" y="56"/>
                    </a:lnTo>
                    <a:lnTo>
                      <a:pt x="245" y="44"/>
                    </a:lnTo>
                    <a:lnTo>
                      <a:pt x="333" y="34"/>
                    </a:lnTo>
                    <a:lnTo>
                      <a:pt x="422" y="25"/>
                    </a:lnTo>
                    <a:lnTo>
                      <a:pt x="512" y="18"/>
                    </a:lnTo>
                    <a:lnTo>
                      <a:pt x="603" y="11"/>
                    </a:lnTo>
                    <a:lnTo>
                      <a:pt x="694" y="6"/>
                    </a:lnTo>
                    <a:lnTo>
                      <a:pt x="782" y="3"/>
                    </a:lnTo>
                    <a:lnTo>
                      <a:pt x="868" y="0"/>
                    </a:lnTo>
                    <a:lnTo>
                      <a:pt x="875" y="20"/>
                    </a:lnTo>
                    <a:lnTo>
                      <a:pt x="875" y="20"/>
                    </a:lnTo>
                    <a:close/>
                  </a:path>
                </a:pathLst>
              </a:custGeom>
              <a:solidFill>
                <a:srgbClr val="FF00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648" name="Freeform 24"/>
              <p:cNvSpPr>
                <a:spLocks/>
              </p:cNvSpPr>
              <p:nvPr/>
            </p:nvSpPr>
            <p:spPr bwMode="auto">
              <a:xfrm>
                <a:off x="2442" y="238"/>
                <a:ext cx="865" cy="124"/>
              </a:xfrm>
              <a:custGeom>
                <a:avLst/>
                <a:gdLst>
                  <a:gd name="T0" fmla="*/ 865 w 865"/>
                  <a:gd name="T1" fmla="*/ 30 h 124"/>
                  <a:gd name="T2" fmla="*/ 774 w 865"/>
                  <a:gd name="T3" fmla="*/ 40 h 124"/>
                  <a:gd name="T4" fmla="*/ 686 w 865"/>
                  <a:gd name="T5" fmla="*/ 49 h 124"/>
                  <a:gd name="T6" fmla="*/ 603 w 865"/>
                  <a:gd name="T7" fmla="*/ 60 h 124"/>
                  <a:gd name="T8" fmla="*/ 519 w 865"/>
                  <a:gd name="T9" fmla="*/ 70 h 124"/>
                  <a:gd name="T10" fmla="*/ 438 w 865"/>
                  <a:gd name="T11" fmla="*/ 79 h 124"/>
                  <a:gd name="T12" fmla="*/ 355 w 865"/>
                  <a:gd name="T13" fmla="*/ 89 h 124"/>
                  <a:gd name="T14" fmla="*/ 272 w 865"/>
                  <a:gd name="T15" fmla="*/ 98 h 124"/>
                  <a:gd name="T16" fmla="*/ 188 w 865"/>
                  <a:gd name="T17" fmla="*/ 108 h 124"/>
                  <a:gd name="T18" fmla="*/ 100 w 865"/>
                  <a:gd name="T19" fmla="*/ 116 h 124"/>
                  <a:gd name="T20" fmla="*/ 7 w 865"/>
                  <a:gd name="T21" fmla="*/ 124 h 124"/>
                  <a:gd name="T22" fmla="*/ 0 w 865"/>
                  <a:gd name="T23" fmla="*/ 92 h 124"/>
                  <a:gd name="T24" fmla="*/ 83 w 865"/>
                  <a:gd name="T25" fmla="*/ 78 h 124"/>
                  <a:gd name="T26" fmla="*/ 166 w 865"/>
                  <a:gd name="T27" fmla="*/ 66 h 124"/>
                  <a:gd name="T28" fmla="*/ 250 w 865"/>
                  <a:gd name="T29" fmla="*/ 56 h 124"/>
                  <a:gd name="T30" fmla="*/ 333 w 865"/>
                  <a:gd name="T31" fmla="*/ 47 h 124"/>
                  <a:gd name="T32" fmla="*/ 416 w 865"/>
                  <a:gd name="T33" fmla="*/ 39 h 124"/>
                  <a:gd name="T34" fmla="*/ 502 w 865"/>
                  <a:gd name="T35" fmla="*/ 31 h 124"/>
                  <a:gd name="T36" fmla="*/ 585 w 865"/>
                  <a:gd name="T37" fmla="*/ 24 h 124"/>
                  <a:gd name="T38" fmla="*/ 671 w 865"/>
                  <a:gd name="T39" fmla="*/ 16 h 124"/>
                  <a:gd name="T40" fmla="*/ 759 w 865"/>
                  <a:gd name="T41" fmla="*/ 8 h 124"/>
                  <a:gd name="T42" fmla="*/ 845 w 865"/>
                  <a:gd name="T43" fmla="*/ 0 h 124"/>
                  <a:gd name="T44" fmla="*/ 850 w 865"/>
                  <a:gd name="T45" fmla="*/ 4 h 124"/>
                  <a:gd name="T46" fmla="*/ 853 w 865"/>
                  <a:gd name="T47" fmla="*/ 6 h 124"/>
                  <a:gd name="T48" fmla="*/ 855 w 865"/>
                  <a:gd name="T49" fmla="*/ 9 h 124"/>
                  <a:gd name="T50" fmla="*/ 857 w 865"/>
                  <a:gd name="T51" fmla="*/ 12 h 124"/>
                  <a:gd name="T52" fmla="*/ 857 w 865"/>
                  <a:gd name="T53" fmla="*/ 15 h 124"/>
                  <a:gd name="T54" fmla="*/ 860 w 865"/>
                  <a:gd name="T55" fmla="*/ 17 h 124"/>
                  <a:gd name="T56" fmla="*/ 860 w 865"/>
                  <a:gd name="T57" fmla="*/ 21 h 124"/>
                  <a:gd name="T58" fmla="*/ 862 w 865"/>
                  <a:gd name="T59" fmla="*/ 24 h 124"/>
                  <a:gd name="T60" fmla="*/ 862 w 865"/>
                  <a:gd name="T61" fmla="*/ 26 h 124"/>
                  <a:gd name="T62" fmla="*/ 865 w 865"/>
                  <a:gd name="T63" fmla="*/ 30 h 124"/>
                  <a:gd name="T64" fmla="*/ 865 w 865"/>
                  <a:gd name="T65" fmla="*/ 30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65" h="124">
                    <a:moveTo>
                      <a:pt x="865" y="30"/>
                    </a:moveTo>
                    <a:lnTo>
                      <a:pt x="774" y="40"/>
                    </a:lnTo>
                    <a:lnTo>
                      <a:pt x="686" y="49"/>
                    </a:lnTo>
                    <a:lnTo>
                      <a:pt x="603" y="60"/>
                    </a:lnTo>
                    <a:lnTo>
                      <a:pt x="519" y="70"/>
                    </a:lnTo>
                    <a:lnTo>
                      <a:pt x="438" y="79"/>
                    </a:lnTo>
                    <a:lnTo>
                      <a:pt x="355" y="89"/>
                    </a:lnTo>
                    <a:lnTo>
                      <a:pt x="272" y="98"/>
                    </a:lnTo>
                    <a:lnTo>
                      <a:pt x="188" y="108"/>
                    </a:lnTo>
                    <a:lnTo>
                      <a:pt x="100" y="116"/>
                    </a:lnTo>
                    <a:lnTo>
                      <a:pt x="7" y="124"/>
                    </a:lnTo>
                    <a:lnTo>
                      <a:pt x="0" y="92"/>
                    </a:lnTo>
                    <a:lnTo>
                      <a:pt x="83" y="78"/>
                    </a:lnTo>
                    <a:lnTo>
                      <a:pt x="166" y="66"/>
                    </a:lnTo>
                    <a:lnTo>
                      <a:pt x="250" y="56"/>
                    </a:lnTo>
                    <a:lnTo>
                      <a:pt x="333" y="47"/>
                    </a:lnTo>
                    <a:lnTo>
                      <a:pt x="416" y="39"/>
                    </a:lnTo>
                    <a:lnTo>
                      <a:pt x="502" y="31"/>
                    </a:lnTo>
                    <a:lnTo>
                      <a:pt x="585" y="24"/>
                    </a:lnTo>
                    <a:lnTo>
                      <a:pt x="671" y="16"/>
                    </a:lnTo>
                    <a:lnTo>
                      <a:pt x="759" y="8"/>
                    </a:lnTo>
                    <a:lnTo>
                      <a:pt x="845" y="0"/>
                    </a:lnTo>
                    <a:lnTo>
                      <a:pt x="850" y="4"/>
                    </a:lnTo>
                    <a:lnTo>
                      <a:pt x="853" y="6"/>
                    </a:lnTo>
                    <a:lnTo>
                      <a:pt x="855" y="9"/>
                    </a:lnTo>
                    <a:lnTo>
                      <a:pt x="857" y="12"/>
                    </a:lnTo>
                    <a:lnTo>
                      <a:pt x="857" y="15"/>
                    </a:lnTo>
                    <a:lnTo>
                      <a:pt x="860" y="17"/>
                    </a:lnTo>
                    <a:lnTo>
                      <a:pt x="860" y="21"/>
                    </a:lnTo>
                    <a:lnTo>
                      <a:pt x="862" y="24"/>
                    </a:lnTo>
                    <a:lnTo>
                      <a:pt x="862" y="26"/>
                    </a:lnTo>
                    <a:lnTo>
                      <a:pt x="865" y="30"/>
                    </a:lnTo>
                    <a:lnTo>
                      <a:pt x="865" y="30"/>
                    </a:lnTo>
                    <a:close/>
                  </a:path>
                </a:pathLst>
              </a:custGeom>
              <a:solidFill>
                <a:srgbClr val="FF00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649" name="Freeform 25"/>
              <p:cNvSpPr>
                <a:spLocks/>
              </p:cNvSpPr>
              <p:nvPr/>
            </p:nvSpPr>
            <p:spPr bwMode="auto">
              <a:xfrm>
                <a:off x="1900" y="245"/>
                <a:ext cx="2005" cy="246"/>
              </a:xfrm>
              <a:custGeom>
                <a:avLst/>
                <a:gdLst>
                  <a:gd name="T0" fmla="*/ 2005 w 2005"/>
                  <a:gd name="T1" fmla="*/ 23 h 246"/>
                  <a:gd name="T2" fmla="*/ 2005 w 2005"/>
                  <a:gd name="T3" fmla="*/ 34 h 246"/>
                  <a:gd name="T4" fmla="*/ 1809 w 2005"/>
                  <a:gd name="T5" fmla="*/ 56 h 246"/>
                  <a:gd name="T6" fmla="*/ 1610 w 2005"/>
                  <a:gd name="T7" fmla="*/ 77 h 246"/>
                  <a:gd name="T8" fmla="*/ 1412 w 2005"/>
                  <a:gd name="T9" fmla="*/ 98 h 246"/>
                  <a:gd name="T10" fmla="*/ 1216 w 2005"/>
                  <a:gd name="T11" fmla="*/ 119 h 246"/>
                  <a:gd name="T12" fmla="*/ 1017 w 2005"/>
                  <a:gd name="T13" fmla="*/ 141 h 246"/>
                  <a:gd name="T14" fmla="*/ 819 w 2005"/>
                  <a:gd name="T15" fmla="*/ 161 h 246"/>
                  <a:gd name="T16" fmla="*/ 620 w 2005"/>
                  <a:gd name="T17" fmla="*/ 183 h 246"/>
                  <a:gd name="T18" fmla="*/ 421 w 2005"/>
                  <a:gd name="T19" fmla="*/ 203 h 246"/>
                  <a:gd name="T20" fmla="*/ 220 w 2005"/>
                  <a:gd name="T21" fmla="*/ 224 h 246"/>
                  <a:gd name="T22" fmla="*/ 19 w 2005"/>
                  <a:gd name="T23" fmla="*/ 246 h 246"/>
                  <a:gd name="T24" fmla="*/ 17 w 2005"/>
                  <a:gd name="T25" fmla="*/ 242 h 246"/>
                  <a:gd name="T26" fmla="*/ 15 w 2005"/>
                  <a:gd name="T27" fmla="*/ 239 h 246"/>
                  <a:gd name="T28" fmla="*/ 12 w 2005"/>
                  <a:gd name="T29" fmla="*/ 235 h 246"/>
                  <a:gd name="T30" fmla="*/ 10 w 2005"/>
                  <a:gd name="T31" fmla="*/ 232 h 246"/>
                  <a:gd name="T32" fmla="*/ 5 w 2005"/>
                  <a:gd name="T33" fmla="*/ 229 h 246"/>
                  <a:gd name="T34" fmla="*/ 2 w 2005"/>
                  <a:gd name="T35" fmla="*/ 224 h 246"/>
                  <a:gd name="T36" fmla="*/ 2 w 2005"/>
                  <a:gd name="T37" fmla="*/ 221 h 246"/>
                  <a:gd name="T38" fmla="*/ 0 w 2005"/>
                  <a:gd name="T39" fmla="*/ 217 h 246"/>
                  <a:gd name="T40" fmla="*/ 0 w 2005"/>
                  <a:gd name="T41" fmla="*/ 213 h 246"/>
                  <a:gd name="T42" fmla="*/ 2 w 2005"/>
                  <a:gd name="T43" fmla="*/ 208 h 246"/>
                  <a:gd name="T44" fmla="*/ 159 w 2005"/>
                  <a:gd name="T45" fmla="*/ 183 h 246"/>
                  <a:gd name="T46" fmla="*/ 319 w 2005"/>
                  <a:gd name="T47" fmla="*/ 161 h 246"/>
                  <a:gd name="T48" fmla="*/ 480 w 2005"/>
                  <a:gd name="T49" fmla="*/ 141 h 246"/>
                  <a:gd name="T50" fmla="*/ 642 w 2005"/>
                  <a:gd name="T51" fmla="*/ 121 h 246"/>
                  <a:gd name="T52" fmla="*/ 806 w 2005"/>
                  <a:gd name="T53" fmla="*/ 104 h 246"/>
                  <a:gd name="T54" fmla="*/ 970 w 2005"/>
                  <a:gd name="T55" fmla="*/ 87 h 246"/>
                  <a:gd name="T56" fmla="*/ 1135 w 2005"/>
                  <a:gd name="T57" fmla="*/ 71 h 246"/>
                  <a:gd name="T58" fmla="*/ 1301 w 2005"/>
                  <a:gd name="T59" fmla="*/ 54 h 246"/>
                  <a:gd name="T60" fmla="*/ 1468 w 2005"/>
                  <a:gd name="T61" fmla="*/ 38 h 246"/>
                  <a:gd name="T62" fmla="*/ 1635 w 2005"/>
                  <a:gd name="T63" fmla="*/ 19 h 246"/>
                  <a:gd name="T64" fmla="*/ 1667 w 2005"/>
                  <a:gd name="T65" fmla="*/ 17 h 246"/>
                  <a:gd name="T66" fmla="*/ 1698 w 2005"/>
                  <a:gd name="T67" fmla="*/ 15 h 246"/>
                  <a:gd name="T68" fmla="*/ 1735 w 2005"/>
                  <a:gd name="T69" fmla="*/ 11 h 246"/>
                  <a:gd name="T70" fmla="*/ 1772 w 2005"/>
                  <a:gd name="T71" fmla="*/ 9 h 246"/>
                  <a:gd name="T72" fmla="*/ 1811 w 2005"/>
                  <a:gd name="T73" fmla="*/ 6 h 246"/>
                  <a:gd name="T74" fmla="*/ 1850 w 2005"/>
                  <a:gd name="T75" fmla="*/ 3 h 246"/>
                  <a:gd name="T76" fmla="*/ 1887 w 2005"/>
                  <a:gd name="T77" fmla="*/ 1 h 246"/>
                  <a:gd name="T78" fmla="*/ 1926 w 2005"/>
                  <a:gd name="T79" fmla="*/ 0 h 246"/>
                  <a:gd name="T80" fmla="*/ 1963 w 2005"/>
                  <a:gd name="T81" fmla="*/ 0 h 246"/>
                  <a:gd name="T82" fmla="*/ 1997 w 2005"/>
                  <a:gd name="T83" fmla="*/ 2 h 246"/>
                  <a:gd name="T84" fmla="*/ 2005 w 2005"/>
                  <a:gd name="T85" fmla="*/ 23 h 246"/>
                  <a:gd name="T86" fmla="*/ 2005 w 2005"/>
                  <a:gd name="T87" fmla="*/ 23 h 2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005" h="246">
                    <a:moveTo>
                      <a:pt x="2005" y="23"/>
                    </a:moveTo>
                    <a:lnTo>
                      <a:pt x="2005" y="34"/>
                    </a:lnTo>
                    <a:lnTo>
                      <a:pt x="1809" y="56"/>
                    </a:lnTo>
                    <a:lnTo>
                      <a:pt x="1610" y="77"/>
                    </a:lnTo>
                    <a:lnTo>
                      <a:pt x="1412" y="98"/>
                    </a:lnTo>
                    <a:lnTo>
                      <a:pt x="1216" y="119"/>
                    </a:lnTo>
                    <a:lnTo>
                      <a:pt x="1017" y="141"/>
                    </a:lnTo>
                    <a:lnTo>
                      <a:pt x="819" y="161"/>
                    </a:lnTo>
                    <a:lnTo>
                      <a:pt x="620" y="183"/>
                    </a:lnTo>
                    <a:lnTo>
                      <a:pt x="421" y="203"/>
                    </a:lnTo>
                    <a:lnTo>
                      <a:pt x="220" y="224"/>
                    </a:lnTo>
                    <a:lnTo>
                      <a:pt x="19" y="246"/>
                    </a:lnTo>
                    <a:lnTo>
                      <a:pt x="17" y="242"/>
                    </a:lnTo>
                    <a:lnTo>
                      <a:pt x="15" y="239"/>
                    </a:lnTo>
                    <a:lnTo>
                      <a:pt x="12" y="235"/>
                    </a:lnTo>
                    <a:lnTo>
                      <a:pt x="10" y="232"/>
                    </a:lnTo>
                    <a:lnTo>
                      <a:pt x="5" y="229"/>
                    </a:lnTo>
                    <a:lnTo>
                      <a:pt x="2" y="224"/>
                    </a:lnTo>
                    <a:lnTo>
                      <a:pt x="2" y="221"/>
                    </a:lnTo>
                    <a:lnTo>
                      <a:pt x="0" y="217"/>
                    </a:lnTo>
                    <a:lnTo>
                      <a:pt x="0" y="213"/>
                    </a:lnTo>
                    <a:lnTo>
                      <a:pt x="2" y="208"/>
                    </a:lnTo>
                    <a:lnTo>
                      <a:pt x="159" y="183"/>
                    </a:lnTo>
                    <a:lnTo>
                      <a:pt x="319" y="161"/>
                    </a:lnTo>
                    <a:lnTo>
                      <a:pt x="480" y="141"/>
                    </a:lnTo>
                    <a:lnTo>
                      <a:pt x="642" y="121"/>
                    </a:lnTo>
                    <a:lnTo>
                      <a:pt x="806" y="104"/>
                    </a:lnTo>
                    <a:lnTo>
                      <a:pt x="970" y="87"/>
                    </a:lnTo>
                    <a:lnTo>
                      <a:pt x="1135" y="71"/>
                    </a:lnTo>
                    <a:lnTo>
                      <a:pt x="1301" y="54"/>
                    </a:lnTo>
                    <a:lnTo>
                      <a:pt x="1468" y="38"/>
                    </a:lnTo>
                    <a:lnTo>
                      <a:pt x="1635" y="19"/>
                    </a:lnTo>
                    <a:lnTo>
                      <a:pt x="1667" y="17"/>
                    </a:lnTo>
                    <a:lnTo>
                      <a:pt x="1698" y="15"/>
                    </a:lnTo>
                    <a:lnTo>
                      <a:pt x="1735" y="11"/>
                    </a:lnTo>
                    <a:lnTo>
                      <a:pt x="1772" y="9"/>
                    </a:lnTo>
                    <a:lnTo>
                      <a:pt x="1811" y="6"/>
                    </a:lnTo>
                    <a:lnTo>
                      <a:pt x="1850" y="3"/>
                    </a:lnTo>
                    <a:lnTo>
                      <a:pt x="1887" y="1"/>
                    </a:lnTo>
                    <a:lnTo>
                      <a:pt x="1926" y="0"/>
                    </a:lnTo>
                    <a:lnTo>
                      <a:pt x="1963" y="0"/>
                    </a:lnTo>
                    <a:lnTo>
                      <a:pt x="1997" y="2"/>
                    </a:lnTo>
                    <a:lnTo>
                      <a:pt x="2005" y="23"/>
                    </a:lnTo>
                    <a:lnTo>
                      <a:pt x="2005" y="23"/>
                    </a:lnTo>
                    <a:close/>
                  </a:path>
                </a:pathLst>
              </a:custGeom>
              <a:solidFill>
                <a:srgbClr val="FFB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650" name="Freeform 26"/>
              <p:cNvSpPr>
                <a:spLocks/>
              </p:cNvSpPr>
              <p:nvPr/>
            </p:nvSpPr>
            <p:spPr bwMode="auto">
              <a:xfrm>
                <a:off x="3358" y="349"/>
                <a:ext cx="331" cy="232"/>
              </a:xfrm>
              <a:custGeom>
                <a:avLst/>
                <a:gdLst>
                  <a:gd name="T0" fmla="*/ 204 w 331"/>
                  <a:gd name="T1" fmla="*/ 18 h 232"/>
                  <a:gd name="T2" fmla="*/ 221 w 331"/>
                  <a:gd name="T3" fmla="*/ 30 h 232"/>
                  <a:gd name="T4" fmla="*/ 228 w 331"/>
                  <a:gd name="T5" fmla="*/ 41 h 232"/>
                  <a:gd name="T6" fmla="*/ 231 w 331"/>
                  <a:gd name="T7" fmla="*/ 54 h 232"/>
                  <a:gd name="T8" fmla="*/ 221 w 331"/>
                  <a:gd name="T9" fmla="*/ 66 h 232"/>
                  <a:gd name="T10" fmla="*/ 206 w 331"/>
                  <a:gd name="T11" fmla="*/ 73 h 232"/>
                  <a:gd name="T12" fmla="*/ 191 w 331"/>
                  <a:gd name="T13" fmla="*/ 78 h 232"/>
                  <a:gd name="T14" fmla="*/ 177 w 331"/>
                  <a:gd name="T15" fmla="*/ 81 h 232"/>
                  <a:gd name="T16" fmla="*/ 164 w 331"/>
                  <a:gd name="T17" fmla="*/ 86 h 232"/>
                  <a:gd name="T18" fmla="*/ 155 w 331"/>
                  <a:gd name="T19" fmla="*/ 91 h 232"/>
                  <a:gd name="T20" fmla="*/ 167 w 331"/>
                  <a:gd name="T21" fmla="*/ 97 h 232"/>
                  <a:gd name="T22" fmla="*/ 206 w 331"/>
                  <a:gd name="T23" fmla="*/ 96 h 232"/>
                  <a:gd name="T24" fmla="*/ 250 w 331"/>
                  <a:gd name="T25" fmla="*/ 95 h 232"/>
                  <a:gd name="T26" fmla="*/ 289 w 331"/>
                  <a:gd name="T27" fmla="*/ 98 h 232"/>
                  <a:gd name="T28" fmla="*/ 319 w 331"/>
                  <a:gd name="T29" fmla="*/ 112 h 232"/>
                  <a:gd name="T30" fmla="*/ 331 w 331"/>
                  <a:gd name="T31" fmla="*/ 136 h 232"/>
                  <a:gd name="T32" fmla="*/ 329 w 331"/>
                  <a:gd name="T33" fmla="*/ 155 h 232"/>
                  <a:gd name="T34" fmla="*/ 319 w 331"/>
                  <a:gd name="T35" fmla="*/ 175 h 232"/>
                  <a:gd name="T36" fmla="*/ 302 w 331"/>
                  <a:gd name="T37" fmla="*/ 192 h 232"/>
                  <a:gd name="T38" fmla="*/ 280 w 331"/>
                  <a:gd name="T39" fmla="*/ 208 h 232"/>
                  <a:gd name="T40" fmla="*/ 255 w 331"/>
                  <a:gd name="T41" fmla="*/ 218 h 232"/>
                  <a:gd name="T42" fmla="*/ 238 w 331"/>
                  <a:gd name="T43" fmla="*/ 223 h 232"/>
                  <a:gd name="T44" fmla="*/ 218 w 331"/>
                  <a:gd name="T45" fmla="*/ 226 h 232"/>
                  <a:gd name="T46" fmla="*/ 199 w 331"/>
                  <a:gd name="T47" fmla="*/ 229 h 232"/>
                  <a:gd name="T48" fmla="*/ 179 w 331"/>
                  <a:gd name="T49" fmla="*/ 231 h 232"/>
                  <a:gd name="T50" fmla="*/ 167 w 331"/>
                  <a:gd name="T51" fmla="*/ 207 h 232"/>
                  <a:gd name="T52" fmla="*/ 150 w 331"/>
                  <a:gd name="T53" fmla="*/ 159 h 232"/>
                  <a:gd name="T54" fmla="*/ 118 w 331"/>
                  <a:gd name="T55" fmla="*/ 114 h 232"/>
                  <a:gd name="T56" fmla="*/ 76 w 331"/>
                  <a:gd name="T57" fmla="*/ 71 h 232"/>
                  <a:gd name="T58" fmla="*/ 27 w 331"/>
                  <a:gd name="T59" fmla="*/ 30 h 232"/>
                  <a:gd name="T60" fmla="*/ 17 w 331"/>
                  <a:gd name="T61" fmla="*/ 6 h 232"/>
                  <a:gd name="T62" fmla="*/ 57 w 331"/>
                  <a:gd name="T63" fmla="*/ 1 h 232"/>
                  <a:gd name="T64" fmla="*/ 101 w 331"/>
                  <a:gd name="T65" fmla="*/ 0 h 232"/>
                  <a:gd name="T66" fmla="*/ 142 w 331"/>
                  <a:gd name="T67" fmla="*/ 1 h 232"/>
                  <a:gd name="T68" fmla="*/ 179 w 331"/>
                  <a:gd name="T69" fmla="*/ 8 h 232"/>
                  <a:gd name="T70" fmla="*/ 194 w 331"/>
                  <a:gd name="T71" fmla="*/ 13 h 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31" h="232">
                    <a:moveTo>
                      <a:pt x="194" y="13"/>
                    </a:moveTo>
                    <a:lnTo>
                      <a:pt x="204" y="18"/>
                    </a:lnTo>
                    <a:lnTo>
                      <a:pt x="213" y="23"/>
                    </a:lnTo>
                    <a:lnTo>
                      <a:pt x="221" y="30"/>
                    </a:lnTo>
                    <a:lnTo>
                      <a:pt x="226" y="35"/>
                    </a:lnTo>
                    <a:lnTo>
                      <a:pt x="228" y="41"/>
                    </a:lnTo>
                    <a:lnTo>
                      <a:pt x="231" y="48"/>
                    </a:lnTo>
                    <a:lnTo>
                      <a:pt x="231" y="54"/>
                    </a:lnTo>
                    <a:lnTo>
                      <a:pt x="228" y="61"/>
                    </a:lnTo>
                    <a:lnTo>
                      <a:pt x="221" y="66"/>
                    </a:lnTo>
                    <a:lnTo>
                      <a:pt x="213" y="71"/>
                    </a:lnTo>
                    <a:lnTo>
                      <a:pt x="206" y="73"/>
                    </a:lnTo>
                    <a:lnTo>
                      <a:pt x="199" y="75"/>
                    </a:lnTo>
                    <a:lnTo>
                      <a:pt x="191" y="78"/>
                    </a:lnTo>
                    <a:lnTo>
                      <a:pt x="184" y="80"/>
                    </a:lnTo>
                    <a:lnTo>
                      <a:pt x="177" y="81"/>
                    </a:lnTo>
                    <a:lnTo>
                      <a:pt x="169" y="83"/>
                    </a:lnTo>
                    <a:lnTo>
                      <a:pt x="164" y="86"/>
                    </a:lnTo>
                    <a:lnTo>
                      <a:pt x="157" y="88"/>
                    </a:lnTo>
                    <a:lnTo>
                      <a:pt x="155" y="91"/>
                    </a:lnTo>
                    <a:lnTo>
                      <a:pt x="150" y="95"/>
                    </a:lnTo>
                    <a:lnTo>
                      <a:pt x="167" y="97"/>
                    </a:lnTo>
                    <a:lnTo>
                      <a:pt x="187" y="97"/>
                    </a:lnTo>
                    <a:lnTo>
                      <a:pt x="206" y="96"/>
                    </a:lnTo>
                    <a:lnTo>
                      <a:pt x="228" y="95"/>
                    </a:lnTo>
                    <a:lnTo>
                      <a:pt x="250" y="95"/>
                    </a:lnTo>
                    <a:lnTo>
                      <a:pt x="270" y="95"/>
                    </a:lnTo>
                    <a:lnTo>
                      <a:pt x="289" y="98"/>
                    </a:lnTo>
                    <a:lnTo>
                      <a:pt x="307" y="103"/>
                    </a:lnTo>
                    <a:lnTo>
                      <a:pt x="319" y="112"/>
                    </a:lnTo>
                    <a:lnTo>
                      <a:pt x="326" y="125"/>
                    </a:lnTo>
                    <a:lnTo>
                      <a:pt x="331" y="136"/>
                    </a:lnTo>
                    <a:lnTo>
                      <a:pt x="331" y="146"/>
                    </a:lnTo>
                    <a:lnTo>
                      <a:pt x="329" y="155"/>
                    </a:lnTo>
                    <a:lnTo>
                      <a:pt x="326" y="166"/>
                    </a:lnTo>
                    <a:lnTo>
                      <a:pt x="319" y="175"/>
                    </a:lnTo>
                    <a:lnTo>
                      <a:pt x="312" y="183"/>
                    </a:lnTo>
                    <a:lnTo>
                      <a:pt x="302" y="192"/>
                    </a:lnTo>
                    <a:lnTo>
                      <a:pt x="292" y="200"/>
                    </a:lnTo>
                    <a:lnTo>
                      <a:pt x="280" y="208"/>
                    </a:lnTo>
                    <a:lnTo>
                      <a:pt x="265" y="215"/>
                    </a:lnTo>
                    <a:lnTo>
                      <a:pt x="255" y="218"/>
                    </a:lnTo>
                    <a:lnTo>
                      <a:pt x="248" y="222"/>
                    </a:lnTo>
                    <a:lnTo>
                      <a:pt x="238" y="223"/>
                    </a:lnTo>
                    <a:lnTo>
                      <a:pt x="228" y="225"/>
                    </a:lnTo>
                    <a:lnTo>
                      <a:pt x="218" y="226"/>
                    </a:lnTo>
                    <a:lnTo>
                      <a:pt x="209" y="227"/>
                    </a:lnTo>
                    <a:lnTo>
                      <a:pt x="199" y="229"/>
                    </a:lnTo>
                    <a:lnTo>
                      <a:pt x="189" y="230"/>
                    </a:lnTo>
                    <a:lnTo>
                      <a:pt x="179" y="231"/>
                    </a:lnTo>
                    <a:lnTo>
                      <a:pt x="169" y="232"/>
                    </a:lnTo>
                    <a:lnTo>
                      <a:pt x="167" y="207"/>
                    </a:lnTo>
                    <a:lnTo>
                      <a:pt x="160" y="183"/>
                    </a:lnTo>
                    <a:lnTo>
                      <a:pt x="150" y="159"/>
                    </a:lnTo>
                    <a:lnTo>
                      <a:pt x="135" y="136"/>
                    </a:lnTo>
                    <a:lnTo>
                      <a:pt x="118" y="114"/>
                    </a:lnTo>
                    <a:lnTo>
                      <a:pt x="98" y="93"/>
                    </a:lnTo>
                    <a:lnTo>
                      <a:pt x="76" y="71"/>
                    </a:lnTo>
                    <a:lnTo>
                      <a:pt x="52" y="50"/>
                    </a:lnTo>
                    <a:lnTo>
                      <a:pt x="27" y="30"/>
                    </a:lnTo>
                    <a:lnTo>
                      <a:pt x="0" y="9"/>
                    </a:lnTo>
                    <a:lnTo>
                      <a:pt x="17" y="6"/>
                    </a:lnTo>
                    <a:lnTo>
                      <a:pt x="37" y="3"/>
                    </a:lnTo>
                    <a:lnTo>
                      <a:pt x="57" y="1"/>
                    </a:lnTo>
                    <a:lnTo>
                      <a:pt x="79" y="0"/>
                    </a:lnTo>
                    <a:lnTo>
                      <a:pt x="101" y="0"/>
                    </a:lnTo>
                    <a:lnTo>
                      <a:pt x="120" y="0"/>
                    </a:lnTo>
                    <a:lnTo>
                      <a:pt x="142" y="1"/>
                    </a:lnTo>
                    <a:lnTo>
                      <a:pt x="162" y="5"/>
                    </a:lnTo>
                    <a:lnTo>
                      <a:pt x="179" y="8"/>
                    </a:lnTo>
                    <a:lnTo>
                      <a:pt x="194" y="13"/>
                    </a:lnTo>
                    <a:lnTo>
                      <a:pt x="194" y="13"/>
                    </a:ln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651" name="Freeform 27"/>
              <p:cNvSpPr>
                <a:spLocks/>
              </p:cNvSpPr>
              <p:nvPr/>
            </p:nvSpPr>
            <p:spPr bwMode="auto">
              <a:xfrm>
                <a:off x="2405" y="362"/>
                <a:ext cx="1095" cy="609"/>
              </a:xfrm>
              <a:custGeom>
                <a:avLst/>
                <a:gdLst>
                  <a:gd name="T0" fmla="*/ 1059 w 1095"/>
                  <a:gd name="T1" fmla="*/ 118 h 609"/>
                  <a:gd name="T2" fmla="*/ 1095 w 1095"/>
                  <a:gd name="T3" fmla="*/ 205 h 609"/>
                  <a:gd name="T4" fmla="*/ 1078 w 1095"/>
                  <a:gd name="T5" fmla="*/ 293 h 609"/>
                  <a:gd name="T6" fmla="*/ 1022 w 1095"/>
                  <a:gd name="T7" fmla="*/ 379 h 609"/>
                  <a:gd name="T8" fmla="*/ 943 w 1095"/>
                  <a:gd name="T9" fmla="*/ 460 h 609"/>
                  <a:gd name="T10" fmla="*/ 870 w 1095"/>
                  <a:gd name="T11" fmla="*/ 516 h 609"/>
                  <a:gd name="T12" fmla="*/ 796 w 1095"/>
                  <a:gd name="T13" fmla="*/ 552 h 609"/>
                  <a:gd name="T14" fmla="*/ 713 w 1095"/>
                  <a:gd name="T15" fmla="*/ 582 h 609"/>
                  <a:gd name="T16" fmla="*/ 622 w 1095"/>
                  <a:gd name="T17" fmla="*/ 603 h 609"/>
                  <a:gd name="T18" fmla="*/ 522 w 1095"/>
                  <a:gd name="T19" fmla="*/ 609 h 609"/>
                  <a:gd name="T20" fmla="*/ 402 w 1095"/>
                  <a:gd name="T21" fmla="*/ 596 h 609"/>
                  <a:gd name="T22" fmla="*/ 284 w 1095"/>
                  <a:gd name="T23" fmla="*/ 568 h 609"/>
                  <a:gd name="T24" fmla="*/ 184 w 1095"/>
                  <a:gd name="T25" fmla="*/ 524 h 609"/>
                  <a:gd name="T26" fmla="*/ 103 w 1095"/>
                  <a:gd name="T27" fmla="*/ 473 h 609"/>
                  <a:gd name="T28" fmla="*/ 41 w 1095"/>
                  <a:gd name="T29" fmla="*/ 417 h 609"/>
                  <a:gd name="T30" fmla="*/ 5 w 1095"/>
                  <a:gd name="T31" fmla="*/ 355 h 609"/>
                  <a:gd name="T32" fmla="*/ 0 w 1095"/>
                  <a:gd name="T33" fmla="*/ 292 h 609"/>
                  <a:gd name="T34" fmla="*/ 17 w 1095"/>
                  <a:gd name="T35" fmla="*/ 230 h 609"/>
                  <a:gd name="T36" fmla="*/ 54 w 1095"/>
                  <a:gd name="T37" fmla="*/ 171 h 609"/>
                  <a:gd name="T38" fmla="*/ 100 w 1095"/>
                  <a:gd name="T39" fmla="*/ 115 h 609"/>
                  <a:gd name="T40" fmla="*/ 139 w 1095"/>
                  <a:gd name="T41" fmla="*/ 84 h 609"/>
                  <a:gd name="T42" fmla="*/ 166 w 1095"/>
                  <a:gd name="T43" fmla="*/ 78 h 609"/>
                  <a:gd name="T44" fmla="*/ 191 w 1095"/>
                  <a:gd name="T45" fmla="*/ 73 h 609"/>
                  <a:gd name="T46" fmla="*/ 215 w 1095"/>
                  <a:gd name="T47" fmla="*/ 70 h 609"/>
                  <a:gd name="T48" fmla="*/ 242 w 1095"/>
                  <a:gd name="T49" fmla="*/ 73 h 609"/>
                  <a:gd name="T50" fmla="*/ 247 w 1095"/>
                  <a:gd name="T51" fmla="*/ 76 h 609"/>
                  <a:gd name="T52" fmla="*/ 230 w 1095"/>
                  <a:gd name="T53" fmla="*/ 80 h 609"/>
                  <a:gd name="T54" fmla="*/ 215 w 1095"/>
                  <a:gd name="T55" fmla="*/ 85 h 609"/>
                  <a:gd name="T56" fmla="*/ 201 w 1095"/>
                  <a:gd name="T57" fmla="*/ 92 h 609"/>
                  <a:gd name="T58" fmla="*/ 189 w 1095"/>
                  <a:gd name="T59" fmla="*/ 100 h 609"/>
                  <a:gd name="T60" fmla="*/ 184 w 1095"/>
                  <a:gd name="T61" fmla="*/ 116 h 609"/>
                  <a:gd name="T62" fmla="*/ 220 w 1095"/>
                  <a:gd name="T63" fmla="*/ 109 h 609"/>
                  <a:gd name="T64" fmla="*/ 262 w 1095"/>
                  <a:gd name="T65" fmla="*/ 100 h 609"/>
                  <a:gd name="T66" fmla="*/ 304 w 1095"/>
                  <a:gd name="T67" fmla="*/ 92 h 609"/>
                  <a:gd name="T68" fmla="*/ 350 w 1095"/>
                  <a:gd name="T69" fmla="*/ 90 h 609"/>
                  <a:gd name="T70" fmla="*/ 397 w 1095"/>
                  <a:gd name="T71" fmla="*/ 96 h 609"/>
                  <a:gd name="T72" fmla="*/ 407 w 1095"/>
                  <a:gd name="T73" fmla="*/ 90 h 609"/>
                  <a:gd name="T74" fmla="*/ 409 w 1095"/>
                  <a:gd name="T75" fmla="*/ 84 h 609"/>
                  <a:gd name="T76" fmla="*/ 407 w 1095"/>
                  <a:gd name="T77" fmla="*/ 78 h 609"/>
                  <a:gd name="T78" fmla="*/ 402 w 1095"/>
                  <a:gd name="T79" fmla="*/ 73 h 609"/>
                  <a:gd name="T80" fmla="*/ 397 w 1095"/>
                  <a:gd name="T81" fmla="*/ 67 h 609"/>
                  <a:gd name="T82" fmla="*/ 392 w 1095"/>
                  <a:gd name="T83" fmla="*/ 67 h 609"/>
                  <a:gd name="T84" fmla="*/ 387 w 1095"/>
                  <a:gd name="T85" fmla="*/ 67 h 609"/>
                  <a:gd name="T86" fmla="*/ 380 w 1095"/>
                  <a:gd name="T87" fmla="*/ 66 h 609"/>
                  <a:gd name="T88" fmla="*/ 375 w 1095"/>
                  <a:gd name="T89" fmla="*/ 65 h 609"/>
                  <a:gd name="T90" fmla="*/ 372 w 1095"/>
                  <a:gd name="T91" fmla="*/ 61 h 609"/>
                  <a:gd name="T92" fmla="*/ 426 w 1095"/>
                  <a:gd name="T93" fmla="*/ 52 h 609"/>
                  <a:gd name="T94" fmla="*/ 537 w 1095"/>
                  <a:gd name="T95" fmla="*/ 42 h 609"/>
                  <a:gd name="T96" fmla="*/ 647 w 1095"/>
                  <a:gd name="T97" fmla="*/ 29 h 609"/>
                  <a:gd name="T98" fmla="*/ 755 w 1095"/>
                  <a:gd name="T99" fmla="*/ 18 h 609"/>
                  <a:gd name="T100" fmla="*/ 865 w 1095"/>
                  <a:gd name="T101" fmla="*/ 6 h 609"/>
                  <a:gd name="T102" fmla="*/ 1015 w 1095"/>
                  <a:gd name="T103" fmla="*/ 75 h 6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95" h="609">
                    <a:moveTo>
                      <a:pt x="1015" y="75"/>
                    </a:moveTo>
                    <a:lnTo>
                      <a:pt x="1059" y="118"/>
                    </a:lnTo>
                    <a:lnTo>
                      <a:pt x="1083" y="162"/>
                    </a:lnTo>
                    <a:lnTo>
                      <a:pt x="1095" y="205"/>
                    </a:lnTo>
                    <a:lnTo>
                      <a:pt x="1091" y="249"/>
                    </a:lnTo>
                    <a:lnTo>
                      <a:pt x="1078" y="293"/>
                    </a:lnTo>
                    <a:lnTo>
                      <a:pt x="1054" y="337"/>
                    </a:lnTo>
                    <a:lnTo>
                      <a:pt x="1022" y="379"/>
                    </a:lnTo>
                    <a:lnTo>
                      <a:pt x="985" y="420"/>
                    </a:lnTo>
                    <a:lnTo>
                      <a:pt x="943" y="460"/>
                    </a:lnTo>
                    <a:lnTo>
                      <a:pt x="902" y="499"/>
                    </a:lnTo>
                    <a:lnTo>
                      <a:pt x="870" y="516"/>
                    </a:lnTo>
                    <a:lnTo>
                      <a:pt x="833" y="534"/>
                    </a:lnTo>
                    <a:lnTo>
                      <a:pt x="796" y="552"/>
                    </a:lnTo>
                    <a:lnTo>
                      <a:pt x="757" y="568"/>
                    </a:lnTo>
                    <a:lnTo>
                      <a:pt x="713" y="582"/>
                    </a:lnTo>
                    <a:lnTo>
                      <a:pt x="669" y="594"/>
                    </a:lnTo>
                    <a:lnTo>
                      <a:pt x="622" y="603"/>
                    </a:lnTo>
                    <a:lnTo>
                      <a:pt x="571" y="609"/>
                    </a:lnTo>
                    <a:lnTo>
                      <a:pt x="522" y="609"/>
                    </a:lnTo>
                    <a:lnTo>
                      <a:pt x="468" y="605"/>
                    </a:lnTo>
                    <a:lnTo>
                      <a:pt x="402" y="596"/>
                    </a:lnTo>
                    <a:lnTo>
                      <a:pt x="340" y="584"/>
                    </a:lnTo>
                    <a:lnTo>
                      <a:pt x="284" y="568"/>
                    </a:lnTo>
                    <a:lnTo>
                      <a:pt x="233" y="547"/>
                    </a:lnTo>
                    <a:lnTo>
                      <a:pt x="184" y="524"/>
                    </a:lnTo>
                    <a:lnTo>
                      <a:pt x="142" y="500"/>
                    </a:lnTo>
                    <a:lnTo>
                      <a:pt x="103" y="473"/>
                    </a:lnTo>
                    <a:lnTo>
                      <a:pt x="71" y="445"/>
                    </a:lnTo>
                    <a:lnTo>
                      <a:pt x="41" y="417"/>
                    </a:lnTo>
                    <a:lnTo>
                      <a:pt x="19" y="387"/>
                    </a:lnTo>
                    <a:lnTo>
                      <a:pt x="5" y="355"/>
                    </a:lnTo>
                    <a:lnTo>
                      <a:pt x="0" y="323"/>
                    </a:lnTo>
                    <a:lnTo>
                      <a:pt x="0" y="292"/>
                    </a:lnTo>
                    <a:lnTo>
                      <a:pt x="5" y="261"/>
                    </a:lnTo>
                    <a:lnTo>
                      <a:pt x="17" y="230"/>
                    </a:lnTo>
                    <a:lnTo>
                      <a:pt x="34" y="201"/>
                    </a:lnTo>
                    <a:lnTo>
                      <a:pt x="54" y="171"/>
                    </a:lnTo>
                    <a:lnTo>
                      <a:pt x="76" y="142"/>
                    </a:lnTo>
                    <a:lnTo>
                      <a:pt x="100" y="115"/>
                    </a:lnTo>
                    <a:lnTo>
                      <a:pt x="125" y="88"/>
                    </a:lnTo>
                    <a:lnTo>
                      <a:pt x="139" y="84"/>
                    </a:lnTo>
                    <a:lnTo>
                      <a:pt x="154" y="82"/>
                    </a:lnTo>
                    <a:lnTo>
                      <a:pt x="166" y="78"/>
                    </a:lnTo>
                    <a:lnTo>
                      <a:pt x="179" y="76"/>
                    </a:lnTo>
                    <a:lnTo>
                      <a:pt x="191" y="73"/>
                    </a:lnTo>
                    <a:lnTo>
                      <a:pt x="203" y="72"/>
                    </a:lnTo>
                    <a:lnTo>
                      <a:pt x="215" y="70"/>
                    </a:lnTo>
                    <a:lnTo>
                      <a:pt x="230" y="70"/>
                    </a:lnTo>
                    <a:lnTo>
                      <a:pt x="242" y="73"/>
                    </a:lnTo>
                    <a:lnTo>
                      <a:pt x="257" y="75"/>
                    </a:lnTo>
                    <a:lnTo>
                      <a:pt x="247" y="76"/>
                    </a:lnTo>
                    <a:lnTo>
                      <a:pt x="240" y="77"/>
                    </a:lnTo>
                    <a:lnTo>
                      <a:pt x="230" y="80"/>
                    </a:lnTo>
                    <a:lnTo>
                      <a:pt x="223" y="82"/>
                    </a:lnTo>
                    <a:lnTo>
                      <a:pt x="215" y="85"/>
                    </a:lnTo>
                    <a:lnTo>
                      <a:pt x="208" y="89"/>
                    </a:lnTo>
                    <a:lnTo>
                      <a:pt x="201" y="92"/>
                    </a:lnTo>
                    <a:lnTo>
                      <a:pt x="196" y="96"/>
                    </a:lnTo>
                    <a:lnTo>
                      <a:pt x="189" y="100"/>
                    </a:lnTo>
                    <a:lnTo>
                      <a:pt x="184" y="102"/>
                    </a:lnTo>
                    <a:lnTo>
                      <a:pt x="184" y="116"/>
                    </a:lnTo>
                    <a:lnTo>
                      <a:pt x="203" y="114"/>
                    </a:lnTo>
                    <a:lnTo>
                      <a:pt x="220" y="109"/>
                    </a:lnTo>
                    <a:lnTo>
                      <a:pt x="242" y="105"/>
                    </a:lnTo>
                    <a:lnTo>
                      <a:pt x="262" y="100"/>
                    </a:lnTo>
                    <a:lnTo>
                      <a:pt x="284" y="96"/>
                    </a:lnTo>
                    <a:lnTo>
                      <a:pt x="304" y="92"/>
                    </a:lnTo>
                    <a:lnTo>
                      <a:pt x="328" y="91"/>
                    </a:lnTo>
                    <a:lnTo>
                      <a:pt x="350" y="90"/>
                    </a:lnTo>
                    <a:lnTo>
                      <a:pt x="375" y="92"/>
                    </a:lnTo>
                    <a:lnTo>
                      <a:pt x="397" y="96"/>
                    </a:lnTo>
                    <a:lnTo>
                      <a:pt x="404" y="93"/>
                    </a:lnTo>
                    <a:lnTo>
                      <a:pt x="407" y="90"/>
                    </a:lnTo>
                    <a:lnTo>
                      <a:pt x="409" y="88"/>
                    </a:lnTo>
                    <a:lnTo>
                      <a:pt x="409" y="84"/>
                    </a:lnTo>
                    <a:lnTo>
                      <a:pt x="409" y="82"/>
                    </a:lnTo>
                    <a:lnTo>
                      <a:pt x="407" y="78"/>
                    </a:lnTo>
                    <a:lnTo>
                      <a:pt x="404" y="76"/>
                    </a:lnTo>
                    <a:lnTo>
                      <a:pt x="402" y="73"/>
                    </a:lnTo>
                    <a:lnTo>
                      <a:pt x="399" y="70"/>
                    </a:lnTo>
                    <a:lnTo>
                      <a:pt x="397" y="67"/>
                    </a:lnTo>
                    <a:lnTo>
                      <a:pt x="394" y="67"/>
                    </a:lnTo>
                    <a:lnTo>
                      <a:pt x="392" y="67"/>
                    </a:lnTo>
                    <a:lnTo>
                      <a:pt x="390" y="67"/>
                    </a:lnTo>
                    <a:lnTo>
                      <a:pt x="387" y="67"/>
                    </a:lnTo>
                    <a:lnTo>
                      <a:pt x="385" y="66"/>
                    </a:lnTo>
                    <a:lnTo>
                      <a:pt x="380" y="66"/>
                    </a:lnTo>
                    <a:lnTo>
                      <a:pt x="377" y="65"/>
                    </a:lnTo>
                    <a:lnTo>
                      <a:pt x="375" y="65"/>
                    </a:lnTo>
                    <a:lnTo>
                      <a:pt x="372" y="64"/>
                    </a:lnTo>
                    <a:lnTo>
                      <a:pt x="372" y="61"/>
                    </a:lnTo>
                    <a:lnTo>
                      <a:pt x="372" y="58"/>
                    </a:lnTo>
                    <a:lnTo>
                      <a:pt x="426" y="52"/>
                    </a:lnTo>
                    <a:lnTo>
                      <a:pt x="483" y="46"/>
                    </a:lnTo>
                    <a:lnTo>
                      <a:pt x="537" y="42"/>
                    </a:lnTo>
                    <a:lnTo>
                      <a:pt x="590" y="36"/>
                    </a:lnTo>
                    <a:lnTo>
                      <a:pt x="647" y="29"/>
                    </a:lnTo>
                    <a:lnTo>
                      <a:pt x="701" y="24"/>
                    </a:lnTo>
                    <a:lnTo>
                      <a:pt x="755" y="18"/>
                    </a:lnTo>
                    <a:lnTo>
                      <a:pt x="811" y="12"/>
                    </a:lnTo>
                    <a:lnTo>
                      <a:pt x="865" y="6"/>
                    </a:lnTo>
                    <a:lnTo>
                      <a:pt x="919" y="0"/>
                    </a:lnTo>
                    <a:lnTo>
                      <a:pt x="1015" y="75"/>
                    </a:lnTo>
                    <a:lnTo>
                      <a:pt x="1015" y="75"/>
                    </a:lnTo>
                    <a:close/>
                  </a:path>
                </a:pathLst>
              </a:custGeom>
              <a:solidFill>
                <a:srgbClr val="E2FF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652" name="Freeform 28"/>
              <p:cNvSpPr>
                <a:spLocks/>
              </p:cNvSpPr>
              <p:nvPr/>
            </p:nvSpPr>
            <p:spPr bwMode="auto">
              <a:xfrm>
                <a:off x="3049" y="403"/>
                <a:ext cx="238" cy="47"/>
              </a:xfrm>
              <a:custGeom>
                <a:avLst/>
                <a:gdLst>
                  <a:gd name="T0" fmla="*/ 238 w 238"/>
                  <a:gd name="T1" fmla="*/ 34 h 47"/>
                  <a:gd name="T2" fmla="*/ 238 w 238"/>
                  <a:gd name="T3" fmla="*/ 47 h 47"/>
                  <a:gd name="T4" fmla="*/ 216 w 238"/>
                  <a:gd name="T5" fmla="*/ 44 h 47"/>
                  <a:gd name="T6" fmla="*/ 192 w 238"/>
                  <a:gd name="T7" fmla="*/ 41 h 47"/>
                  <a:gd name="T8" fmla="*/ 167 w 238"/>
                  <a:gd name="T9" fmla="*/ 39 h 47"/>
                  <a:gd name="T10" fmla="*/ 143 w 238"/>
                  <a:gd name="T11" fmla="*/ 36 h 47"/>
                  <a:gd name="T12" fmla="*/ 118 w 238"/>
                  <a:gd name="T13" fmla="*/ 35 h 47"/>
                  <a:gd name="T14" fmla="*/ 94 w 238"/>
                  <a:gd name="T15" fmla="*/ 35 h 47"/>
                  <a:gd name="T16" fmla="*/ 69 w 238"/>
                  <a:gd name="T17" fmla="*/ 36 h 47"/>
                  <a:gd name="T18" fmla="*/ 45 w 238"/>
                  <a:gd name="T19" fmla="*/ 37 h 47"/>
                  <a:gd name="T20" fmla="*/ 22 w 238"/>
                  <a:gd name="T21" fmla="*/ 41 h 47"/>
                  <a:gd name="T22" fmla="*/ 0 w 238"/>
                  <a:gd name="T23" fmla="*/ 47 h 47"/>
                  <a:gd name="T24" fmla="*/ 3 w 238"/>
                  <a:gd name="T25" fmla="*/ 40 h 47"/>
                  <a:gd name="T26" fmla="*/ 8 w 238"/>
                  <a:gd name="T27" fmla="*/ 33 h 47"/>
                  <a:gd name="T28" fmla="*/ 15 w 238"/>
                  <a:gd name="T29" fmla="*/ 27 h 47"/>
                  <a:gd name="T30" fmla="*/ 25 w 238"/>
                  <a:gd name="T31" fmla="*/ 23 h 47"/>
                  <a:gd name="T32" fmla="*/ 37 w 238"/>
                  <a:gd name="T33" fmla="*/ 18 h 47"/>
                  <a:gd name="T34" fmla="*/ 49 w 238"/>
                  <a:gd name="T35" fmla="*/ 13 h 47"/>
                  <a:gd name="T36" fmla="*/ 62 w 238"/>
                  <a:gd name="T37" fmla="*/ 10 h 47"/>
                  <a:gd name="T38" fmla="*/ 74 w 238"/>
                  <a:gd name="T39" fmla="*/ 7 h 47"/>
                  <a:gd name="T40" fmla="*/ 89 w 238"/>
                  <a:gd name="T41" fmla="*/ 3 h 47"/>
                  <a:gd name="T42" fmla="*/ 98 w 238"/>
                  <a:gd name="T43" fmla="*/ 0 h 47"/>
                  <a:gd name="T44" fmla="*/ 116 w 238"/>
                  <a:gd name="T45" fmla="*/ 0 h 47"/>
                  <a:gd name="T46" fmla="*/ 133 w 238"/>
                  <a:gd name="T47" fmla="*/ 0 h 47"/>
                  <a:gd name="T48" fmla="*/ 147 w 238"/>
                  <a:gd name="T49" fmla="*/ 1 h 47"/>
                  <a:gd name="T50" fmla="*/ 162 w 238"/>
                  <a:gd name="T51" fmla="*/ 4 h 47"/>
                  <a:gd name="T52" fmla="*/ 177 w 238"/>
                  <a:gd name="T53" fmla="*/ 8 h 47"/>
                  <a:gd name="T54" fmla="*/ 189 w 238"/>
                  <a:gd name="T55" fmla="*/ 12 h 47"/>
                  <a:gd name="T56" fmla="*/ 201 w 238"/>
                  <a:gd name="T57" fmla="*/ 17 h 47"/>
                  <a:gd name="T58" fmla="*/ 214 w 238"/>
                  <a:gd name="T59" fmla="*/ 23 h 47"/>
                  <a:gd name="T60" fmla="*/ 226 w 238"/>
                  <a:gd name="T61" fmla="*/ 28 h 47"/>
                  <a:gd name="T62" fmla="*/ 238 w 238"/>
                  <a:gd name="T63" fmla="*/ 34 h 47"/>
                  <a:gd name="T64" fmla="*/ 238 w 238"/>
                  <a:gd name="T65" fmla="*/ 34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38" h="47">
                    <a:moveTo>
                      <a:pt x="238" y="34"/>
                    </a:moveTo>
                    <a:lnTo>
                      <a:pt x="238" y="47"/>
                    </a:lnTo>
                    <a:lnTo>
                      <a:pt x="216" y="44"/>
                    </a:lnTo>
                    <a:lnTo>
                      <a:pt x="192" y="41"/>
                    </a:lnTo>
                    <a:lnTo>
                      <a:pt x="167" y="39"/>
                    </a:lnTo>
                    <a:lnTo>
                      <a:pt x="143" y="36"/>
                    </a:lnTo>
                    <a:lnTo>
                      <a:pt x="118" y="35"/>
                    </a:lnTo>
                    <a:lnTo>
                      <a:pt x="94" y="35"/>
                    </a:lnTo>
                    <a:lnTo>
                      <a:pt x="69" y="36"/>
                    </a:lnTo>
                    <a:lnTo>
                      <a:pt x="45" y="37"/>
                    </a:lnTo>
                    <a:lnTo>
                      <a:pt x="22" y="41"/>
                    </a:lnTo>
                    <a:lnTo>
                      <a:pt x="0" y="47"/>
                    </a:lnTo>
                    <a:lnTo>
                      <a:pt x="3" y="40"/>
                    </a:lnTo>
                    <a:lnTo>
                      <a:pt x="8" y="33"/>
                    </a:lnTo>
                    <a:lnTo>
                      <a:pt x="15" y="27"/>
                    </a:lnTo>
                    <a:lnTo>
                      <a:pt x="25" y="23"/>
                    </a:lnTo>
                    <a:lnTo>
                      <a:pt x="37" y="18"/>
                    </a:lnTo>
                    <a:lnTo>
                      <a:pt x="49" y="13"/>
                    </a:lnTo>
                    <a:lnTo>
                      <a:pt x="62" y="10"/>
                    </a:lnTo>
                    <a:lnTo>
                      <a:pt x="74" y="7"/>
                    </a:lnTo>
                    <a:lnTo>
                      <a:pt x="89" y="3"/>
                    </a:lnTo>
                    <a:lnTo>
                      <a:pt x="98" y="0"/>
                    </a:lnTo>
                    <a:lnTo>
                      <a:pt x="116" y="0"/>
                    </a:lnTo>
                    <a:lnTo>
                      <a:pt x="133" y="0"/>
                    </a:lnTo>
                    <a:lnTo>
                      <a:pt x="147" y="1"/>
                    </a:lnTo>
                    <a:lnTo>
                      <a:pt x="162" y="4"/>
                    </a:lnTo>
                    <a:lnTo>
                      <a:pt x="177" y="8"/>
                    </a:lnTo>
                    <a:lnTo>
                      <a:pt x="189" y="12"/>
                    </a:lnTo>
                    <a:lnTo>
                      <a:pt x="201" y="17"/>
                    </a:lnTo>
                    <a:lnTo>
                      <a:pt x="214" y="23"/>
                    </a:lnTo>
                    <a:lnTo>
                      <a:pt x="226" y="28"/>
                    </a:lnTo>
                    <a:lnTo>
                      <a:pt x="238" y="34"/>
                    </a:lnTo>
                    <a:lnTo>
                      <a:pt x="238" y="34"/>
                    </a:lnTo>
                    <a:close/>
                  </a:path>
                </a:pathLst>
              </a:custGeom>
              <a:solidFill>
                <a:srgbClr val="0019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653" name="Freeform 29"/>
              <p:cNvSpPr>
                <a:spLocks/>
              </p:cNvSpPr>
              <p:nvPr/>
            </p:nvSpPr>
            <p:spPr bwMode="auto">
              <a:xfrm>
                <a:off x="2201" y="450"/>
                <a:ext cx="285" cy="209"/>
              </a:xfrm>
              <a:custGeom>
                <a:avLst/>
                <a:gdLst>
                  <a:gd name="T0" fmla="*/ 270 w 285"/>
                  <a:gd name="T1" fmla="*/ 19 h 209"/>
                  <a:gd name="T2" fmla="*/ 238 w 285"/>
                  <a:gd name="T3" fmla="*/ 59 h 209"/>
                  <a:gd name="T4" fmla="*/ 209 w 285"/>
                  <a:gd name="T5" fmla="*/ 100 h 209"/>
                  <a:gd name="T6" fmla="*/ 184 w 285"/>
                  <a:gd name="T7" fmla="*/ 141 h 209"/>
                  <a:gd name="T8" fmla="*/ 169 w 285"/>
                  <a:gd name="T9" fmla="*/ 184 h 209"/>
                  <a:gd name="T10" fmla="*/ 157 w 285"/>
                  <a:gd name="T11" fmla="*/ 208 h 209"/>
                  <a:gd name="T12" fmla="*/ 138 w 285"/>
                  <a:gd name="T13" fmla="*/ 209 h 209"/>
                  <a:gd name="T14" fmla="*/ 116 w 285"/>
                  <a:gd name="T15" fmla="*/ 206 h 209"/>
                  <a:gd name="T16" fmla="*/ 93 w 285"/>
                  <a:gd name="T17" fmla="*/ 203 h 209"/>
                  <a:gd name="T18" fmla="*/ 74 w 285"/>
                  <a:gd name="T19" fmla="*/ 198 h 209"/>
                  <a:gd name="T20" fmla="*/ 54 w 285"/>
                  <a:gd name="T21" fmla="*/ 190 h 209"/>
                  <a:gd name="T22" fmla="*/ 42 w 285"/>
                  <a:gd name="T23" fmla="*/ 180 h 209"/>
                  <a:gd name="T24" fmla="*/ 37 w 285"/>
                  <a:gd name="T25" fmla="*/ 168 h 209"/>
                  <a:gd name="T26" fmla="*/ 42 w 285"/>
                  <a:gd name="T27" fmla="*/ 156 h 209"/>
                  <a:gd name="T28" fmla="*/ 54 w 285"/>
                  <a:gd name="T29" fmla="*/ 145 h 209"/>
                  <a:gd name="T30" fmla="*/ 69 w 285"/>
                  <a:gd name="T31" fmla="*/ 136 h 209"/>
                  <a:gd name="T32" fmla="*/ 76 w 285"/>
                  <a:gd name="T33" fmla="*/ 132 h 209"/>
                  <a:gd name="T34" fmla="*/ 89 w 285"/>
                  <a:gd name="T35" fmla="*/ 130 h 209"/>
                  <a:gd name="T36" fmla="*/ 98 w 285"/>
                  <a:gd name="T37" fmla="*/ 128 h 209"/>
                  <a:gd name="T38" fmla="*/ 101 w 285"/>
                  <a:gd name="T39" fmla="*/ 122 h 209"/>
                  <a:gd name="T40" fmla="*/ 89 w 285"/>
                  <a:gd name="T41" fmla="*/ 115 h 209"/>
                  <a:gd name="T42" fmla="*/ 69 w 285"/>
                  <a:gd name="T43" fmla="*/ 114 h 209"/>
                  <a:gd name="T44" fmla="*/ 49 w 285"/>
                  <a:gd name="T45" fmla="*/ 116 h 209"/>
                  <a:gd name="T46" fmla="*/ 32 w 285"/>
                  <a:gd name="T47" fmla="*/ 118 h 209"/>
                  <a:gd name="T48" fmla="*/ 13 w 285"/>
                  <a:gd name="T49" fmla="*/ 117 h 209"/>
                  <a:gd name="T50" fmla="*/ 0 w 285"/>
                  <a:gd name="T51" fmla="*/ 102 h 209"/>
                  <a:gd name="T52" fmla="*/ 8 w 285"/>
                  <a:gd name="T53" fmla="*/ 80 h 209"/>
                  <a:gd name="T54" fmla="*/ 27 w 285"/>
                  <a:gd name="T55" fmla="*/ 56 h 209"/>
                  <a:gd name="T56" fmla="*/ 57 w 285"/>
                  <a:gd name="T57" fmla="*/ 35 h 209"/>
                  <a:gd name="T58" fmla="*/ 93 w 285"/>
                  <a:gd name="T59" fmla="*/ 18 h 209"/>
                  <a:gd name="T60" fmla="*/ 133 w 285"/>
                  <a:gd name="T61" fmla="*/ 10 h 209"/>
                  <a:gd name="T62" fmla="*/ 167 w 285"/>
                  <a:gd name="T63" fmla="*/ 8 h 209"/>
                  <a:gd name="T64" fmla="*/ 201 w 285"/>
                  <a:gd name="T65" fmla="*/ 5 h 209"/>
                  <a:gd name="T66" fmla="*/ 236 w 285"/>
                  <a:gd name="T67" fmla="*/ 3 h 209"/>
                  <a:gd name="T68" fmla="*/ 270 w 285"/>
                  <a:gd name="T69" fmla="*/ 1 h 209"/>
                  <a:gd name="T70" fmla="*/ 285 w 285"/>
                  <a:gd name="T71" fmla="*/ 0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85" h="209">
                    <a:moveTo>
                      <a:pt x="285" y="0"/>
                    </a:moveTo>
                    <a:lnTo>
                      <a:pt x="270" y="19"/>
                    </a:lnTo>
                    <a:lnTo>
                      <a:pt x="253" y="38"/>
                    </a:lnTo>
                    <a:lnTo>
                      <a:pt x="238" y="59"/>
                    </a:lnTo>
                    <a:lnTo>
                      <a:pt x="221" y="80"/>
                    </a:lnTo>
                    <a:lnTo>
                      <a:pt x="209" y="100"/>
                    </a:lnTo>
                    <a:lnTo>
                      <a:pt x="194" y="121"/>
                    </a:lnTo>
                    <a:lnTo>
                      <a:pt x="184" y="141"/>
                    </a:lnTo>
                    <a:lnTo>
                      <a:pt x="174" y="162"/>
                    </a:lnTo>
                    <a:lnTo>
                      <a:pt x="169" y="184"/>
                    </a:lnTo>
                    <a:lnTo>
                      <a:pt x="167" y="205"/>
                    </a:lnTo>
                    <a:lnTo>
                      <a:pt x="157" y="208"/>
                    </a:lnTo>
                    <a:lnTo>
                      <a:pt x="147" y="209"/>
                    </a:lnTo>
                    <a:lnTo>
                      <a:pt x="138" y="209"/>
                    </a:lnTo>
                    <a:lnTo>
                      <a:pt x="125" y="208"/>
                    </a:lnTo>
                    <a:lnTo>
                      <a:pt x="116" y="206"/>
                    </a:lnTo>
                    <a:lnTo>
                      <a:pt x="103" y="205"/>
                    </a:lnTo>
                    <a:lnTo>
                      <a:pt x="93" y="203"/>
                    </a:lnTo>
                    <a:lnTo>
                      <a:pt x="84" y="201"/>
                    </a:lnTo>
                    <a:lnTo>
                      <a:pt x="74" y="198"/>
                    </a:lnTo>
                    <a:lnTo>
                      <a:pt x="64" y="196"/>
                    </a:lnTo>
                    <a:lnTo>
                      <a:pt x="54" y="190"/>
                    </a:lnTo>
                    <a:lnTo>
                      <a:pt x="47" y="185"/>
                    </a:lnTo>
                    <a:lnTo>
                      <a:pt x="42" y="180"/>
                    </a:lnTo>
                    <a:lnTo>
                      <a:pt x="40" y="174"/>
                    </a:lnTo>
                    <a:lnTo>
                      <a:pt x="37" y="168"/>
                    </a:lnTo>
                    <a:lnTo>
                      <a:pt x="40" y="162"/>
                    </a:lnTo>
                    <a:lnTo>
                      <a:pt x="42" y="156"/>
                    </a:lnTo>
                    <a:lnTo>
                      <a:pt x="47" y="150"/>
                    </a:lnTo>
                    <a:lnTo>
                      <a:pt x="54" y="145"/>
                    </a:lnTo>
                    <a:lnTo>
                      <a:pt x="64" y="138"/>
                    </a:lnTo>
                    <a:lnTo>
                      <a:pt x="69" y="136"/>
                    </a:lnTo>
                    <a:lnTo>
                      <a:pt x="71" y="133"/>
                    </a:lnTo>
                    <a:lnTo>
                      <a:pt x="76" y="132"/>
                    </a:lnTo>
                    <a:lnTo>
                      <a:pt x="84" y="131"/>
                    </a:lnTo>
                    <a:lnTo>
                      <a:pt x="89" y="130"/>
                    </a:lnTo>
                    <a:lnTo>
                      <a:pt x="93" y="129"/>
                    </a:lnTo>
                    <a:lnTo>
                      <a:pt x="98" y="128"/>
                    </a:lnTo>
                    <a:lnTo>
                      <a:pt x="101" y="125"/>
                    </a:lnTo>
                    <a:lnTo>
                      <a:pt x="101" y="122"/>
                    </a:lnTo>
                    <a:lnTo>
                      <a:pt x="98" y="117"/>
                    </a:lnTo>
                    <a:lnTo>
                      <a:pt x="89" y="115"/>
                    </a:lnTo>
                    <a:lnTo>
                      <a:pt x="79" y="114"/>
                    </a:lnTo>
                    <a:lnTo>
                      <a:pt x="69" y="114"/>
                    </a:lnTo>
                    <a:lnTo>
                      <a:pt x="59" y="115"/>
                    </a:lnTo>
                    <a:lnTo>
                      <a:pt x="49" y="116"/>
                    </a:lnTo>
                    <a:lnTo>
                      <a:pt x="42" y="118"/>
                    </a:lnTo>
                    <a:lnTo>
                      <a:pt x="32" y="118"/>
                    </a:lnTo>
                    <a:lnTo>
                      <a:pt x="22" y="118"/>
                    </a:lnTo>
                    <a:lnTo>
                      <a:pt x="13" y="117"/>
                    </a:lnTo>
                    <a:lnTo>
                      <a:pt x="3" y="114"/>
                    </a:lnTo>
                    <a:lnTo>
                      <a:pt x="0" y="102"/>
                    </a:lnTo>
                    <a:lnTo>
                      <a:pt x="3" y="91"/>
                    </a:lnTo>
                    <a:lnTo>
                      <a:pt x="8" y="80"/>
                    </a:lnTo>
                    <a:lnTo>
                      <a:pt x="15" y="67"/>
                    </a:lnTo>
                    <a:lnTo>
                      <a:pt x="27" y="56"/>
                    </a:lnTo>
                    <a:lnTo>
                      <a:pt x="40" y="45"/>
                    </a:lnTo>
                    <a:lnTo>
                      <a:pt x="57" y="35"/>
                    </a:lnTo>
                    <a:lnTo>
                      <a:pt x="74" y="26"/>
                    </a:lnTo>
                    <a:lnTo>
                      <a:pt x="93" y="18"/>
                    </a:lnTo>
                    <a:lnTo>
                      <a:pt x="116" y="11"/>
                    </a:lnTo>
                    <a:lnTo>
                      <a:pt x="133" y="10"/>
                    </a:lnTo>
                    <a:lnTo>
                      <a:pt x="150" y="9"/>
                    </a:lnTo>
                    <a:lnTo>
                      <a:pt x="167" y="8"/>
                    </a:lnTo>
                    <a:lnTo>
                      <a:pt x="184" y="6"/>
                    </a:lnTo>
                    <a:lnTo>
                      <a:pt x="201" y="5"/>
                    </a:lnTo>
                    <a:lnTo>
                      <a:pt x="218" y="4"/>
                    </a:lnTo>
                    <a:lnTo>
                      <a:pt x="236" y="3"/>
                    </a:lnTo>
                    <a:lnTo>
                      <a:pt x="253" y="2"/>
                    </a:lnTo>
                    <a:lnTo>
                      <a:pt x="270" y="1"/>
                    </a:lnTo>
                    <a:lnTo>
                      <a:pt x="285" y="0"/>
                    </a:lnTo>
                    <a:lnTo>
                      <a:pt x="285" y="0"/>
                    </a:ln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654" name="Freeform 30"/>
              <p:cNvSpPr>
                <a:spLocks/>
              </p:cNvSpPr>
              <p:nvPr/>
            </p:nvSpPr>
            <p:spPr bwMode="auto">
              <a:xfrm>
                <a:off x="3059" y="478"/>
                <a:ext cx="177" cy="119"/>
              </a:xfrm>
              <a:custGeom>
                <a:avLst/>
                <a:gdLst>
                  <a:gd name="T0" fmla="*/ 177 w 177"/>
                  <a:gd name="T1" fmla="*/ 74 h 119"/>
                  <a:gd name="T2" fmla="*/ 172 w 177"/>
                  <a:gd name="T3" fmla="*/ 79 h 119"/>
                  <a:gd name="T4" fmla="*/ 167 w 177"/>
                  <a:gd name="T5" fmla="*/ 85 h 119"/>
                  <a:gd name="T6" fmla="*/ 160 w 177"/>
                  <a:gd name="T7" fmla="*/ 89 h 119"/>
                  <a:gd name="T8" fmla="*/ 155 w 177"/>
                  <a:gd name="T9" fmla="*/ 95 h 119"/>
                  <a:gd name="T10" fmla="*/ 150 w 177"/>
                  <a:gd name="T11" fmla="*/ 100 h 119"/>
                  <a:gd name="T12" fmla="*/ 142 w 177"/>
                  <a:gd name="T13" fmla="*/ 104 h 119"/>
                  <a:gd name="T14" fmla="*/ 135 w 177"/>
                  <a:gd name="T15" fmla="*/ 109 h 119"/>
                  <a:gd name="T16" fmla="*/ 128 w 177"/>
                  <a:gd name="T17" fmla="*/ 113 h 119"/>
                  <a:gd name="T18" fmla="*/ 115 w 177"/>
                  <a:gd name="T19" fmla="*/ 117 h 119"/>
                  <a:gd name="T20" fmla="*/ 103 w 177"/>
                  <a:gd name="T21" fmla="*/ 119 h 119"/>
                  <a:gd name="T22" fmla="*/ 93 w 177"/>
                  <a:gd name="T23" fmla="*/ 118 h 119"/>
                  <a:gd name="T24" fmla="*/ 81 w 177"/>
                  <a:gd name="T25" fmla="*/ 117 h 119"/>
                  <a:gd name="T26" fmla="*/ 71 w 177"/>
                  <a:gd name="T27" fmla="*/ 114 h 119"/>
                  <a:gd name="T28" fmla="*/ 59 w 177"/>
                  <a:gd name="T29" fmla="*/ 112 h 119"/>
                  <a:gd name="T30" fmla="*/ 49 w 177"/>
                  <a:gd name="T31" fmla="*/ 109 h 119"/>
                  <a:gd name="T32" fmla="*/ 39 w 177"/>
                  <a:gd name="T33" fmla="*/ 104 h 119"/>
                  <a:gd name="T34" fmla="*/ 30 w 177"/>
                  <a:gd name="T35" fmla="*/ 101 h 119"/>
                  <a:gd name="T36" fmla="*/ 22 w 177"/>
                  <a:gd name="T37" fmla="*/ 96 h 119"/>
                  <a:gd name="T38" fmla="*/ 15 w 177"/>
                  <a:gd name="T39" fmla="*/ 92 h 119"/>
                  <a:gd name="T40" fmla="*/ 8 w 177"/>
                  <a:gd name="T41" fmla="*/ 86 h 119"/>
                  <a:gd name="T42" fmla="*/ 5 w 177"/>
                  <a:gd name="T43" fmla="*/ 78 h 119"/>
                  <a:gd name="T44" fmla="*/ 3 w 177"/>
                  <a:gd name="T45" fmla="*/ 69 h 119"/>
                  <a:gd name="T46" fmla="*/ 0 w 177"/>
                  <a:gd name="T47" fmla="*/ 58 h 119"/>
                  <a:gd name="T48" fmla="*/ 0 w 177"/>
                  <a:gd name="T49" fmla="*/ 48 h 119"/>
                  <a:gd name="T50" fmla="*/ 0 w 177"/>
                  <a:gd name="T51" fmla="*/ 38 h 119"/>
                  <a:gd name="T52" fmla="*/ 5 w 177"/>
                  <a:gd name="T53" fmla="*/ 28 h 119"/>
                  <a:gd name="T54" fmla="*/ 12 w 177"/>
                  <a:gd name="T55" fmla="*/ 18 h 119"/>
                  <a:gd name="T56" fmla="*/ 22 w 177"/>
                  <a:gd name="T57" fmla="*/ 10 h 119"/>
                  <a:gd name="T58" fmla="*/ 39 w 177"/>
                  <a:gd name="T59" fmla="*/ 5 h 119"/>
                  <a:gd name="T60" fmla="*/ 59 w 177"/>
                  <a:gd name="T61" fmla="*/ 0 h 119"/>
                  <a:gd name="T62" fmla="*/ 84 w 177"/>
                  <a:gd name="T63" fmla="*/ 2 h 119"/>
                  <a:gd name="T64" fmla="*/ 103 w 177"/>
                  <a:gd name="T65" fmla="*/ 7 h 119"/>
                  <a:gd name="T66" fmla="*/ 120 w 177"/>
                  <a:gd name="T67" fmla="*/ 12 h 119"/>
                  <a:gd name="T68" fmla="*/ 135 w 177"/>
                  <a:gd name="T69" fmla="*/ 18 h 119"/>
                  <a:gd name="T70" fmla="*/ 145 w 177"/>
                  <a:gd name="T71" fmla="*/ 26 h 119"/>
                  <a:gd name="T72" fmla="*/ 155 w 177"/>
                  <a:gd name="T73" fmla="*/ 36 h 119"/>
                  <a:gd name="T74" fmla="*/ 162 w 177"/>
                  <a:gd name="T75" fmla="*/ 45 h 119"/>
                  <a:gd name="T76" fmla="*/ 167 w 177"/>
                  <a:gd name="T77" fmla="*/ 55 h 119"/>
                  <a:gd name="T78" fmla="*/ 172 w 177"/>
                  <a:gd name="T79" fmla="*/ 64 h 119"/>
                  <a:gd name="T80" fmla="*/ 177 w 177"/>
                  <a:gd name="T81" fmla="*/ 74 h 119"/>
                  <a:gd name="T82" fmla="*/ 177 w 177"/>
                  <a:gd name="T83" fmla="*/ 74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77" h="119">
                    <a:moveTo>
                      <a:pt x="177" y="74"/>
                    </a:moveTo>
                    <a:lnTo>
                      <a:pt x="172" y="79"/>
                    </a:lnTo>
                    <a:lnTo>
                      <a:pt x="167" y="85"/>
                    </a:lnTo>
                    <a:lnTo>
                      <a:pt x="160" y="89"/>
                    </a:lnTo>
                    <a:lnTo>
                      <a:pt x="155" y="95"/>
                    </a:lnTo>
                    <a:lnTo>
                      <a:pt x="150" y="100"/>
                    </a:lnTo>
                    <a:lnTo>
                      <a:pt x="142" y="104"/>
                    </a:lnTo>
                    <a:lnTo>
                      <a:pt x="135" y="109"/>
                    </a:lnTo>
                    <a:lnTo>
                      <a:pt x="128" y="113"/>
                    </a:lnTo>
                    <a:lnTo>
                      <a:pt x="115" y="117"/>
                    </a:lnTo>
                    <a:lnTo>
                      <a:pt x="103" y="119"/>
                    </a:lnTo>
                    <a:lnTo>
                      <a:pt x="93" y="118"/>
                    </a:lnTo>
                    <a:lnTo>
                      <a:pt x="81" y="117"/>
                    </a:lnTo>
                    <a:lnTo>
                      <a:pt x="71" y="114"/>
                    </a:lnTo>
                    <a:lnTo>
                      <a:pt x="59" y="112"/>
                    </a:lnTo>
                    <a:lnTo>
                      <a:pt x="49" y="109"/>
                    </a:lnTo>
                    <a:lnTo>
                      <a:pt x="39" y="104"/>
                    </a:lnTo>
                    <a:lnTo>
                      <a:pt x="30" y="101"/>
                    </a:lnTo>
                    <a:lnTo>
                      <a:pt x="22" y="96"/>
                    </a:lnTo>
                    <a:lnTo>
                      <a:pt x="15" y="92"/>
                    </a:lnTo>
                    <a:lnTo>
                      <a:pt x="8" y="86"/>
                    </a:lnTo>
                    <a:lnTo>
                      <a:pt x="5" y="78"/>
                    </a:lnTo>
                    <a:lnTo>
                      <a:pt x="3" y="69"/>
                    </a:lnTo>
                    <a:lnTo>
                      <a:pt x="0" y="58"/>
                    </a:lnTo>
                    <a:lnTo>
                      <a:pt x="0" y="48"/>
                    </a:lnTo>
                    <a:lnTo>
                      <a:pt x="0" y="38"/>
                    </a:lnTo>
                    <a:lnTo>
                      <a:pt x="5" y="28"/>
                    </a:lnTo>
                    <a:lnTo>
                      <a:pt x="12" y="18"/>
                    </a:lnTo>
                    <a:lnTo>
                      <a:pt x="22" y="10"/>
                    </a:lnTo>
                    <a:lnTo>
                      <a:pt x="39" y="5"/>
                    </a:lnTo>
                    <a:lnTo>
                      <a:pt x="59" y="0"/>
                    </a:lnTo>
                    <a:lnTo>
                      <a:pt x="84" y="2"/>
                    </a:lnTo>
                    <a:lnTo>
                      <a:pt x="103" y="7"/>
                    </a:lnTo>
                    <a:lnTo>
                      <a:pt x="120" y="12"/>
                    </a:lnTo>
                    <a:lnTo>
                      <a:pt x="135" y="18"/>
                    </a:lnTo>
                    <a:lnTo>
                      <a:pt x="145" y="26"/>
                    </a:lnTo>
                    <a:lnTo>
                      <a:pt x="155" y="36"/>
                    </a:lnTo>
                    <a:lnTo>
                      <a:pt x="162" y="45"/>
                    </a:lnTo>
                    <a:lnTo>
                      <a:pt x="167" y="55"/>
                    </a:lnTo>
                    <a:lnTo>
                      <a:pt x="172" y="64"/>
                    </a:lnTo>
                    <a:lnTo>
                      <a:pt x="177" y="74"/>
                    </a:lnTo>
                    <a:lnTo>
                      <a:pt x="177" y="74"/>
                    </a:lnTo>
                    <a:close/>
                  </a:path>
                </a:pathLst>
              </a:custGeom>
              <a:solidFill>
                <a:srgbClr val="0019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655" name="Freeform 31"/>
              <p:cNvSpPr>
                <a:spLocks/>
              </p:cNvSpPr>
              <p:nvPr/>
            </p:nvSpPr>
            <p:spPr bwMode="auto">
              <a:xfrm>
                <a:off x="2618" y="498"/>
                <a:ext cx="169" cy="117"/>
              </a:xfrm>
              <a:custGeom>
                <a:avLst/>
                <a:gdLst>
                  <a:gd name="T0" fmla="*/ 167 w 169"/>
                  <a:gd name="T1" fmla="*/ 25 h 117"/>
                  <a:gd name="T2" fmla="*/ 169 w 169"/>
                  <a:gd name="T3" fmla="*/ 36 h 117"/>
                  <a:gd name="T4" fmla="*/ 169 w 169"/>
                  <a:gd name="T5" fmla="*/ 46 h 117"/>
                  <a:gd name="T6" fmla="*/ 167 w 169"/>
                  <a:gd name="T7" fmla="*/ 58 h 117"/>
                  <a:gd name="T8" fmla="*/ 164 w 169"/>
                  <a:gd name="T9" fmla="*/ 68 h 117"/>
                  <a:gd name="T10" fmla="*/ 159 w 169"/>
                  <a:gd name="T11" fmla="*/ 77 h 117"/>
                  <a:gd name="T12" fmla="*/ 154 w 169"/>
                  <a:gd name="T13" fmla="*/ 88 h 117"/>
                  <a:gd name="T14" fmla="*/ 145 w 169"/>
                  <a:gd name="T15" fmla="*/ 96 h 117"/>
                  <a:gd name="T16" fmla="*/ 132 w 169"/>
                  <a:gd name="T17" fmla="*/ 104 h 117"/>
                  <a:gd name="T18" fmla="*/ 115 w 169"/>
                  <a:gd name="T19" fmla="*/ 110 h 117"/>
                  <a:gd name="T20" fmla="*/ 96 w 169"/>
                  <a:gd name="T21" fmla="*/ 116 h 117"/>
                  <a:gd name="T22" fmla="*/ 83 w 169"/>
                  <a:gd name="T23" fmla="*/ 117 h 117"/>
                  <a:gd name="T24" fmla="*/ 71 w 169"/>
                  <a:gd name="T25" fmla="*/ 116 h 117"/>
                  <a:gd name="T26" fmla="*/ 59 w 169"/>
                  <a:gd name="T27" fmla="*/ 115 h 117"/>
                  <a:gd name="T28" fmla="*/ 52 w 169"/>
                  <a:gd name="T29" fmla="*/ 112 h 117"/>
                  <a:gd name="T30" fmla="*/ 42 w 169"/>
                  <a:gd name="T31" fmla="*/ 108 h 117"/>
                  <a:gd name="T32" fmla="*/ 37 w 169"/>
                  <a:gd name="T33" fmla="*/ 105 h 117"/>
                  <a:gd name="T34" fmla="*/ 29 w 169"/>
                  <a:gd name="T35" fmla="*/ 100 h 117"/>
                  <a:gd name="T36" fmla="*/ 22 w 169"/>
                  <a:gd name="T37" fmla="*/ 96 h 117"/>
                  <a:gd name="T38" fmla="*/ 15 w 169"/>
                  <a:gd name="T39" fmla="*/ 91 h 117"/>
                  <a:gd name="T40" fmla="*/ 7 w 169"/>
                  <a:gd name="T41" fmla="*/ 86 h 117"/>
                  <a:gd name="T42" fmla="*/ 5 w 169"/>
                  <a:gd name="T43" fmla="*/ 80 h 117"/>
                  <a:gd name="T44" fmla="*/ 0 w 169"/>
                  <a:gd name="T45" fmla="*/ 72 h 117"/>
                  <a:gd name="T46" fmla="*/ 0 w 169"/>
                  <a:gd name="T47" fmla="*/ 64 h 117"/>
                  <a:gd name="T48" fmla="*/ 0 w 169"/>
                  <a:gd name="T49" fmla="*/ 56 h 117"/>
                  <a:gd name="T50" fmla="*/ 2 w 169"/>
                  <a:gd name="T51" fmla="*/ 48 h 117"/>
                  <a:gd name="T52" fmla="*/ 5 w 169"/>
                  <a:gd name="T53" fmla="*/ 41 h 117"/>
                  <a:gd name="T54" fmla="*/ 10 w 169"/>
                  <a:gd name="T55" fmla="*/ 33 h 117"/>
                  <a:gd name="T56" fmla="*/ 17 w 169"/>
                  <a:gd name="T57" fmla="*/ 26 h 117"/>
                  <a:gd name="T58" fmla="*/ 25 w 169"/>
                  <a:gd name="T59" fmla="*/ 19 h 117"/>
                  <a:gd name="T60" fmla="*/ 34 w 169"/>
                  <a:gd name="T61" fmla="*/ 13 h 117"/>
                  <a:gd name="T62" fmla="*/ 49 w 169"/>
                  <a:gd name="T63" fmla="*/ 8 h 117"/>
                  <a:gd name="T64" fmla="*/ 64 w 169"/>
                  <a:gd name="T65" fmla="*/ 4 h 117"/>
                  <a:gd name="T66" fmla="*/ 78 w 169"/>
                  <a:gd name="T67" fmla="*/ 1 h 117"/>
                  <a:gd name="T68" fmla="*/ 93 w 169"/>
                  <a:gd name="T69" fmla="*/ 0 h 117"/>
                  <a:gd name="T70" fmla="*/ 108 w 169"/>
                  <a:gd name="T71" fmla="*/ 1 h 117"/>
                  <a:gd name="T72" fmla="*/ 123 w 169"/>
                  <a:gd name="T73" fmla="*/ 3 h 117"/>
                  <a:gd name="T74" fmla="*/ 137 w 169"/>
                  <a:gd name="T75" fmla="*/ 5 h 117"/>
                  <a:gd name="T76" fmla="*/ 150 w 169"/>
                  <a:gd name="T77" fmla="*/ 11 h 117"/>
                  <a:gd name="T78" fmla="*/ 159 w 169"/>
                  <a:gd name="T79" fmla="*/ 17 h 117"/>
                  <a:gd name="T80" fmla="*/ 167 w 169"/>
                  <a:gd name="T81" fmla="*/ 25 h 117"/>
                  <a:gd name="T82" fmla="*/ 167 w 169"/>
                  <a:gd name="T83" fmla="*/ 25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69" h="117">
                    <a:moveTo>
                      <a:pt x="167" y="25"/>
                    </a:moveTo>
                    <a:lnTo>
                      <a:pt x="169" y="36"/>
                    </a:lnTo>
                    <a:lnTo>
                      <a:pt x="169" y="46"/>
                    </a:lnTo>
                    <a:lnTo>
                      <a:pt x="167" y="58"/>
                    </a:lnTo>
                    <a:lnTo>
                      <a:pt x="164" y="68"/>
                    </a:lnTo>
                    <a:lnTo>
                      <a:pt x="159" y="77"/>
                    </a:lnTo>
                    <a:lnTo>
                      <a:pt x="154" y="88"/>
                    </a:lnTo>
                    <a:lnTo>
                      <a:pt x="145" y="96"/>
                    </a:lnTo>
                    <a:lnTo>
                      <a:pt x="132" y="104"/>
                    </a:lnTo>
                    <a:lnTo>
                      <a:pt x="115" y="110"/>
                    </a:lnTo>
                    <a:lnTo>
                      <a:pt x="96" y="116"/>
                    </a:lnTo>
                    <a:lnTo>
                      <a:pt x="83" y="117"/>
                    </a:lnTo>
                    <a:lnTo>
                      <a:pt x="71" y="116"/>
                    </a:lnTo>
                    <a:lnTo>
                      <a:pt x="59" y="115"/>
                    </a:lnTo>
                    <a:lnTo>
                      <a:pt x="52" y="112"/>
                    </a:lnTo>
                    <a:lnTo>
                      <a:pt x="42" y="108"/>
                    </a:lnTo>
                    <a:lnTo>
                      <a:pt x="37" y="105"/>
                    </a:lnTo>
                    <a:lnTo>
                      <a:pt x="29" y="100"/>
                    </a:lnTo>
                    <a:lnTo>
                      <a:pt x="22" y="96"/>
                    </a:lnTo>
                    <a:lnTo>
                      <a:pt x="15" y="91"/>
                    </a:lnTo>
                    <a:lnTo>
                      <a:pt x="7" y="86"/>
                    </a:lnTo>
                    <a:lnTo>
                      <a:pt x="5" y="80"/>
                    </a:lnTo>
                    <a:lnTo>
                      <a:pt x="0" y="72"/>
                    </a:lnTo>
                    <a:lnTo>
                      <a:pt x="0" y="64"/>
                    </a:lnTo>
                    <a:lnTo>
                      <a:pt x="0" y="56"/>
                    </a:lnTo>
                    <a:lnTo>
                      <a:pt x="2" y="48"/>
                    </a:lnTo>
                    <a:lnTo>
                      <a:pt x="5" y="41"/>
                    </a:lnTo>
                    <a:lnTo>
                      <a:pt x="10" y="33"/>
                    </a:lnTo>
                    <a:lnTo>
                      <a:pt x="17" y="26"/>
                    </a:lnTo>
                    <a:lnTo>
                      <a:pt x="25" y="19"/>
                    </a:lnTo>
                    <a:lnTo>
                      <a:pt x="34" y="13"/>
                    </a:lnTo>
                    <a:lnTo>
                      <a:pt x="49" y="8"/>
                    </a:lnTo>
                    <a:lnTo>
                      <a:pt x="64" y="4"/>
                    </a:lnTo>
                    <a:lnTo>
                      <a:pt x="78" y="1"/>
                    </a:lnTo>
                    <a:lnTo>
                      <a:pt x="93" y="0"/>
                    </a:lnTo>
                    <a:lnTo>
                      <a:pt x="108" y="1"/>
                    </a:lnTo>
                    <a:lnTo>
                      <a:pt x="123" y="3"/>
                    </a:lnTo>
                    <a:lnTo>
                      <a:pt x="137" y="5"/>
                    </a:lnTo>
                    <a:lnTo>
                      <a:pt x="150" y="11"/>
                    </a:lnTo>
                    <a:lnTo>
                      <a:pt x="159" y="17"/>
                    </a:lnTo>
                    <a:lnTo>
                      <a:pt x="167" y="25"/>
                    </a:lnTo>
                    <a:lnTo>
                      <a:pt x="167" y="25"/>
                    </a:lnTo>
                    <a:close/>
                  </a:path>
                </a:pathLst>
              </a:custGeom>
              <a:solidFill>
                <a:srgbClr val="0019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656" name="Freeform 32"/>
              <p:cNvSpPr>
                <a:spLocks/>
              </p:cNvSpPr>
              <p:nvPr/>
            </p:nvSpPr>
            <p:spPr bwMode="auto">
              <a:xfrm>
                <a:off x="3074" y="494"/>
                <a:ext cx="132" cy="88"/>
              </a:xfrm>
              <a:custGeom>
                <a:avLst/>
                <a:gdLst>
                  <a:gd name="T0" fmla="*/ 132 w 132"/>
                  <a:gd name="T1" fmla="*/ 53 h 88"/>
                  <a:gd name="T2" fmla="*/ 130 w 132"/>
                  <a:gd name="T3" fmla="*/ 56 h 88"/>
                  <a:gd name="T4" fmla="*/ 127 w 132"/>
                  <a:gd name="T5" fmla="*/ 60 h 88"/>
                  <a:gd name="T6" fmla="*/ 125 w 132"/>
                  <a:gd name="T7" fmla="*/ 63 h 88"/>
                  <a:gd name="T8" fmla="*/ 125 w 132"/>
                  <a:gd name="T9" fmla="*/ 68 h 88"/>
                  <a:gd name="T10" fmla="*/ 122 w 132"/>
                  <a:gd name="T11" fmla="*/ 71 h 88"/>
                  <a:gd name="T12" fmla="*/ 122 w 132"/>
                  <a:gd name="T13" fmla="*/ 74 h 88"/>
                  <a:gd name="T14" fmla="*/ 120 w 132"/>
                  <a:gd name="T15" fmla="*/ 78 h 88"/>
                  <a:gd name="T16" fmla="*/ 115 w 132"/>
                  <a:gd name="T17" fmla="*/ 81 h 88"/>
                  <a:gd name="T18" fmla="*/ 108 w 132"/>
                  <a:gd name="T19" fmla="*/ 85 h 88"/>
                  <a:gd name="T20" fmla="*/ 100 w 132"/>
                  <a:gd name="T21" fmla="*/ 87 h 88"/>
                  <a:gd name="T22" fmla="*/ 83 w 132"/>
                  <a:gd name="T23" fmla="*/ 88 h 88"/>
                  <a:gd name="T24" fmla="*/ 69 w 132"/>
                  <a:gd name="T25" fmla="*/ 87 h 88"/>
                  <a:gd name="T26" fmla="*/ 54 w 132"/>
                  <a:gd name="T27" fmla="*/ 85 h 88"/>
                  <a:gd name="T28" fmla="*/ 44 w 132"/>
                  <a:gd name="T29" fmla="*/ 80 h 88"/>
                  <a:gd name="T30" fmla="*/ 32 w 132"/>
                  <a:gd name="T31" fmla="*/ 76 h 88"/>
                  <a:gd name="T32" fmla="*/ 24 w 132"/>
                  <a:gd name="T33" fmla="*/ 70 h 88"/>
                  <a:gd name="T34" fmla="*/ 17 w 132"/>
                  <a:gd name="T35" fmla="*/ 64 h 88"/>
                  <a:gd name="T36" fmla="*/ 10 w 132"/>
                  <a:gd name="T37" fmla="*/ 58 h 88"/>
                  <a:gd name="T38" fmla="*/ 5 w 132"/>
                  <a:gd name="T39" fmla="*/ 53 h 88"/>
                  <a:gd name="T40" fmla="*/ 0 w 132"/>
                  <a:gd name="T41" fmla="*/ 46 h 88"/>
                  <a:gd name="T42" fmla="*/ 29 w 132"/>
                  <a:gd name="T43" fmla="*/ 0 h 88"/>
                  <a:gd name="T44" fmla="*/ 51 w 132"/>
                  <a:gd name="T45" fmla="*/ 0 h 88"/>
                  <a:gd name="T46" fmla="*/ 69 w 132"/>
                  <a:gd name="T47" fmla="*/ 1 h 88"/>
                  <a:gd name="T48" fmla="*/ 83 w 132"/>
                  <a:gd name="T49" fmla="*/ 5 h 88"/>
                  <a:gd name="T50" fmla="*/ 93 w 132"/>
                  <a:gd name="T51" fmla="*/ 9 h 88"/>
                  <a:gd name="T52" fmla="*/ 103 w 132"/>
                  <a:gd name="T53" fmla="*/ 16 h 88"/>
                  <a:gd name="T54" fmla="*/ 113 w 132"/>
                  <a:gd name="T55" fmla="*/ 22 h 88"/>
                  <a:gd name="T56" fmla="*/ 118 w 132"/>
                  <a:gd name="T57" fmla="*/ 30 h 88"/>
                  <a:gd name="T58" fmla="*/ 125 w 132"/>
                  <a:gd name="T59" fmla="*/ 38 h 88"/>
                  <a:gd name="T60" fmla="*/ 130 w 132"/>
                  <a:gd name="T61" fmla="*/ 46 h 88"/>
                  <a:gd name="T62" fmla="*/ 132 w 132"/>
                  <a:gd name="T63" fmla="*/ 53 h 88"/>
                  <a:gd name="T64" fmla="*/ 132 w 132"/>
                  <a:gd name="T65" fmla="*/ 53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32" h="88">
                    <a:moveTo>
                      <a:pt x="132" y="53"/>
                    </a:moveTo>
                    <a:lnTo>
                      <a:pt x="130" y="56"/>
                    </a:lnTo>
                    <a:lnTo>
                      <a:pt x="127" y="60"/>
                    </a:lnTo>
                    <a:lnTo>
                      <a:pt x="125" y="63"/>
                    </a:lnTo>
                    <a:lnTo>
                      <a:pt x="125" y="68"/>
                    </a:lnTo>
                    <a:lnTo>
                      <a:pt x="122" y="71"/>
                    </a:lnTo>
                    <a:lnTo>
                      <a:pt x="122" y="74"/>
                    </a:lnTo>
                    <a:lnTo>
                      <a:pt x="120" y="78"/>
                    </a:lnTo>
                    <a:lnTo>
                      <a:pt x="115" y="81"/>
                    </a:lnTo>
                    <a:lnTo>
                      <a:pt x="108" y="85"/>
                    </a:lnTo>
                    <a:lnTo>
                      <a:pt x="100" y="87"/>
                    </a:lnTo>
                    <a:lnTo>
                      <a:pt x="83" y="88"/>
                    </a:lnTo>
                    <a:lnTo>
                      <a:pt x="69" y="87"/>
                    </a:lnTo>
                    <a:lnTo>
                      <a:pt x="54" y="85"/>
                    </a:lnTo>
                    <a:lnTo>
                      <a:pt x="44" y="80"/>
                    </a:lnTo>
                    <a:lnTo>
                      <a:pt x="32" y="76"/>
                    </a:lnTo>
                    <a:lnTo>
                      <a:pt x="24" y="70"/>
                    </a:lnTo>
                    <a:lnTo>
                      <a:pt x="17" y="64"/>
                    </a:lnTo>
                    <a:lnTo>
                      <a:pt x="10" y="58"/>
                    </a:lnTo>
                    <a:lnTo>
                      <a:pt x="5" y="53"/>
                    </a:lnTo>
                    <a:lnTo>
                      <a:pt x="0" y="46"/>
                    </a:lnTo>
                    <a:lnTo>
                      <a:pt x="29" y="0"/>
                    </a:lnTo>
                    <a:lnTo>
                      <a:pt x="51" y="0"/>
                    </a:lnTo>
                    <a:lnTo>
                      <a:pt x="69" y="1"/>
                    </a:lnTo>
                    <a:lnTo>
                      <a:pt x="83" y="5"/>
                    </a:lnTo>
                    <a:lnTo>
                      <a:pt x="93" y="9"/>
                    </a:lnTo>
                    <a:lnTo>
                      <a:pt x="103" y="16"/>
                    </a:lnTo>
                    <a:lnTo>
                      <a:pt x="113" y="22"/>
                    </a:lnTo>
                    <a:lnTo>
                      <a:pt x="118" y="30"/>
                    </a:lnTo>
                    <a:lnTo>
                      <a:pt x="125" y="38"/>
                    </a:lnTo>
                    <a:lnTo>
                      <a:pt x="130" y="46"/>
                    </a:lnTo>
                    <a:lnTo>
                      <a:pt x="132" y="53"/>
                    </a:lnTo>
                    <a:lnTo>
                      <a:pt x="132" y="5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657" name="Freeform 33"/>
              <p:cNvSpPr>
                <a:spLocks/>
              </p:cNvSpPr>
              <p:nvPr/>
            </p:nvSpPr>
            <p:spPr bwMode="auto">
              <a:xfrm>
                <a:off x="2645" y="510"/>
                <a:ext cx="115" cy="92"/>
              </a:xfrm>
              <a:custGeom>
                <a:avLst/>
                <a:gdLst>
                  <a:gd name="T0" fmla="*/ 113 w 115"/>
                  <a:gd name="T1" fmla="*/ 30 h 92"/>
                  <a:gd name="T2" fmla="*/ 115 w 115"/>
                  <a:gd name="T3" fmla="*/ 38 h 92"/>
                  <a:gd name="T4" fmla="*/ 115 w 115"/>
                  <a:gd name="T5" fmla="*/ 46 h 92"/>
                  <a:gd name="T6" fmla="*/ 115 w 115"/>
                  <a:gd name="T7" fmla="*/ 54 h 92"/>
                  <a:gd name="T8" fmla="*/ 110 w 115"/>
                  <a:gd name="T9" fmla="*/ 61 h 92"/>
                  <a:gd name="T10" fmla="*/ 108 w 115"/>
                  <a:gd name="T11" fmla="*/ 68 h 92"/>
                  <a:gd name="T12" fmla="*/ 100 w 115"/>
                  <a:gd name="T13" fmla="*/ 74 h 92"/>
                  <a:gd name="T14" fmla="*/ 93 w 115"/>
                  <a:gd name="T15" fmla="*/ 80 h 92"/>
                  <a:gd name="T16" fmla="*/ 86 w 115"/>
                  <a:gd name="T17" fmla="*/ 85 h 92"/>
                  <a:gd name="T18" fmla="*/ 74 w 115"/>
                  <a:gd name="T19" fmla="*/ 89 h 92"/>
                  <a:gd name="T20" fmla="*/ 61 w 115"/>
                  <a:gd name="T21" fmla="*/ 92 h 92"/>
                  <a:gd name="T22" fmla="*/ 51 w 115"/>
                  <a:gd name="T23" fmla="*/ 90 h 92"/>
                  <a:gd name="T24" fmla="*/ 39 w 115"/>
                  <a:gd name="T25" fmla="*/ 88 h 92"/>
                  <a:gd name="T26" fmla="*/ 32 w 115"/>
                  <a:gd name="T27" fmla="*/ 86 h 92"/>
                  <a:gd name="T28" fmla="*/ 22 w 115"/>
                  <a:gd name="T29" fmla="*/ 81 h 92"/>
                  <a:gd name="T30" fmla="*/ 15 w 115"/>
                  <a:gd name="T31" fmla="*/ 78 h 92"/>
                  <a:gd name="T32" fmla="*/ 10 w 115"/>
                  <a:gd name="T33" fmla="*/ 73 h 92"/>
                  <a:gd name="T34" fmla="*/ 5 w 115"/>
                  <a:gd name="T35" fmla="*/ 69 h 92"/>
                  <a:gd name="T36" fmla="*/ 2 w 115"/>
                  <a:gd name="T37" fmla="*/ 64 h 92"/>
                  <a:gd name="T38" fmla="*/ 0 w 115"/>
                  <a:gd name="T39" fmla="*/ 60 h 92"/>
                  <a:gd name="T40" fmla="*/ 0 w 115"/>
                  <a:gd name="T41" fmla="*/ 54 h 92"/>
                  <a:gd name="T42" fmla="*/ 2 w 115"/>
                  <a:gd name="T43" fmla="*/ 49 h 92"/>
                  <a:gd name="T44" fmla="*/ 5 w 115"/>
                  <a:gd name="T45" fmla="*/ 44 h 92"/>
                  <a:gd name="T46" fmla="*/ 7 w 115"/>
                  <a:gd name="T47" fmla="*/ 38 h 92"/>
                  <a:gd name="T48" fmla="*/ 10 w 115"/>
                  <a:gd name="T49" fmla="*/ 32 h 92"/>
                  <a:gd name="T50" fmla="*/ 10 w 115"/>
                  <a:gd name="T51" fmla="*/ 25 h 92"/>
                  <a:gd name="T52" fmla="*/ 15 w 115"/>
                  <a:gd name="T53" fmla="*/ 20 h 92"/>
                  <a:gd name="T54" fmla="*/ 17 w 115"/>
                  <a:gd name="T55" fmla="*/ 15 h 92"/>
                  <a:gd name="T56" fmla="*/ 25 w 115"/>
                  <a:gd name="T57" fmla="*/ 9 h 92"/>
                  <a:gd name="T58" fmla="*/ 32 w 115"/>
                  <a:gd name="T59" fmla="*/ 5 h 92"/>
                  <a:gd name="T60" fmla="*/ 44 w 115"/>
                  <a:gd name="T61" fmla="*/ 1 h 92"/>
                  <a:gd name="T62" fmla="*/ 56 w 115"/>
                  <a:gd name="T63" fmla="*/ 0 h 92"/>
                  <a:gd name="T64" fmla="*/ 69 w 115"/>
                  <a:gd name="T65" fmla="*/ 0 h 92"/>
                  <a:gd name="T66" fmla="*/ 78 w 115"/>
                  <a:gd name="T67" fmla="*/ 1 h 92"/>
                  <a:gd name="T68" fmla="*/ 88 w 115"/>
                  <a:gd name="T69" fmla="*/ 4 h 92"/>
                  <a:gd name="T70" fmla="*/ 96 w 115"/>
                  <a:gd name="T71" fmla="*/ 7 h 92"/>
                  <a:gd name="T72" fmla="*/ 103 w 115"/>
                  <a:gd name="T73" fmla="*/ 10 h 92"/>
                  <a:gd name="T74" fmla="*/ 108 w 115"/>
                  <a:gd name="T75" fmla="*/ 15 h 92"/>
                  <a:gd name="T76" fmla="*/ 110 w 115"/>
                  <a:gd name="T77" fmla="*/ 20 h 92"/>
                  <a:gd name="T78" fmla="*/ 113 w 115"/>
                  <a:gd name="T79" fmla="*/ 25 h 92"/>
                  <a:gd name="T80" fmla="*/ 113 w 115"/>
                  <a:gd name="T81" fmla="*/ 30 h 92"/>
                  <a:gd name="T82" fmla="*/ 113 w 115"/>
                  <a:gd name="T83" fmla="*/ 30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15" h="92">
                    <a:moveTo>
                      <a:pt x="113" y="30"/>
                    </a:moveTo>
                    <a:lnTo>
                      <a:pt x="115" y="38"/>
                    </a:lnTo>
                    <a:lnTo>
                      <a:pt x="115" y="46"/>
                    </a:lnTo>
                    <a:lnTo>
                      <a:pt x="115" y="54"/>
                    </a:lnTo>
                    <a:lnTo>
                      <a:pt x="110" y="61"/>
                    </a:lnTo>
                    <a:lnTo>
                      <a:pt x="108" y="68"/>
                    </a:lnTo>
                    <a:lnTo>
                      <a:pt x="100" y="74"/>
                    </a:lnTo>
                    <a:lnTo>
                      <a:pt x="93" y="80"/>
                    </a:lnTo>
                    <a:lnTo>
                      <a:pt x="86" y="85"/>
                    </a:lnTo>
                    <a:lnTo>
                      <a:pt x="74" y="89"/>
                    </a:lnTo>
                    <a:lnTo>
                      <a:pt x="61" y="92"/>
                    </a:lnTo>
                    <a:lnTo>
                      <a:pt x="51" y="90"/>
                    </a:lnTo>
                    <a:lnTo>
                      <a:pt x="39" y="88"/>
                    </a:lnTo>
                    <a:lnTo>
                      <a:pt x="32" y="86"/>
                    </a:lnTo>
                    <a:lnTo>
                      <a:pt x="22" y="81"/>
                    </a:lnTo>
                    <a:lnTo>
                      <a:pt x="15" y="78"/>
                    </a:lnTo>
                    <a:lnTo>
                      <a:pt x="10" y="73"/>
                    </a:lnTo>
                    <a:lnTo>
                      <a:pt x="5" y="69"/>
                    </a:lnTo>
                    <a:lnTo>
                      <a:pt x="2" y="64"/>
                    </a:lnTo>
                    <a:lnTo>
                      <a:pt x="0" y="60"/>
                    </a:lnTo>
                    <a:lnTo>
                      <a:pt x="0" y="54"/>
                    </a:lnTo>
                    <a:lnTo>
                      <a:pt x="2" y="49"/>
                    </a:lnTo>
                    <a:lnTo>
                      <a:pt x="5" y="44"/>
                    </a:lnTo>
                    <a:lnTo>
                      <a:pt x="7" y="38"/>
                    </a:lnTo>
                    <a:lnTo>
                      <a:pt x="10" y="32"/>
                    </a:lnTo>
                    <a:lnTo>
                      <a:pt x="10" y="25"/>
                    </a:lnTo>
                    <a:lnTo>
                      <a:pt x="15" y="20"/>
                    </a:lnTo>
                    <a:lnTo>
                      <a:pt x="17" y="15"/>
                    </a:lnTo>
                    <a:lnTo>
                      <a:pt x="25" y="9"/>
                    </a:lnTo>
                    <a:lnTo>
                      <a:pt x="32" y="5"/>
                    </a:lnTo>
                    <a:lnTo>
                      <a:pt x="44" y="1"/>
                    </a:lnTo>
                    <a:lnTo>
                      <a:pt x="56" y="0"/>
                    </a:lnTo>
                    <a:lnTo>
                      <a:pt x="69" y="0"/>
                    </a:lnTo>
                    <a:lnTo>
                      <a:pt x="78" y="1"/>
                    </a:lnTo>
                    <a:lnTo>
                      <a:pt x="88" y="4"/>
                    </a:lnTo>
                    <a:lnTo>
                      <a:pt x="96" y="7"/>
                    </a:lnTo>
                    <a:lnTo>
                      <a:pt x="103" y="10"/>
                    </a:lnTo>
                    <a:lnTo>
                      <a:pt x="108" y="15"/>
                    </a:lnTo>
                    <a:lnTo>
                      <a:pt x="110" y="20"/>
                    </a:lnTo>
                    <a:lnTo>
                      <a:pt x="113" y="25"/>
                    </a:lnTo>
                    <a:lnTo>
                      <a:pt x="113" y="30"/>
                    </a:lnTo>
                    <a:lnTo>
                      <a:pt x="113" y="3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658" name="Freeform 34"/>
              <p:cNvSpPr>
                <a:spLocks/>
              </p:cNvSpPr>
              <p:nvPr/>
            </p:nvSpPr>
            <p:spPr bwMode="auto">
              <a:xfrm>
                <a:off x="3118" y="523"/>
                <a:ext cx="47" cy="33"/>
              </a:xfrm>
              <a:custGeom>
                <a:avLst/>
                <a:gdLst>
                  <a:gd name="T0" fmla="*/ 37 w 47"/>
                  <a:gd name="T1" fmla="*/ 33 h 33"/>
                  <a:gd name="T2" fmla="*/ 32 w 47"/>
                  <a:gd name="T3" fmla="*/ 33 h 33"/>
                  <a:gd name="T4" fmla="*/ 25 w 47"/>
                  <a:gd name="T5" fmla="*/ 33 h 33"/>
                  <a:gd name="T6" fmla="*/ 20 w 47"/>
                  <a:gd name="T7" fmla="*/ 31 h 33"/>
                  <a:gd name="T8" fmla="*/ 17 w 47"/>
                  <a:gd name="T9" fmla="*/ 29 h 33"/>
                  <a:gd name="T10" fmla="*/ 15 w 47"/>
                  <a:gd name="T11" fmla="*/ 26 h 33"/>
                  <a:gd name="T12" fmla="*/ 12 w 47"/>
                  <a:gd name="T13" fmla="*/ 24 h 33"/>
                  <a:gd name="T14" fmla="*/ 10 w 47"/>
                  <a:gd name="T15" fmla="*/ 20 h 33"/>
                  <a:gd name="T16" fmla="*/ 7 w 47"/>
                  <a:gd name="T17" fmla="*/ 17 h 33"/>
                  <a:gd name="T18" fmla="*/ 5 w 47"/>
                  <a:gd name="T19" fmla="*/ 15 h 33"/>
                  <a:gd name="T20" fmla="*/ 0 w 47"/>
                  <a:gd name="T21" fmla="*/ 12 h 33"/>
                  <a:gd name="T22" fmla="*/ 12 w 47"/>
                  <a:gd name="T23" fmla="*/ 0 h 33"/>
                  <a:gd name="T24" fmla="*/ 22 w 47"/>
                  <a:gd name="T25" fmla="*/ 1 h 33"/>
                  <a:gd name="T26" fmla="*/ 29 w 47"/>
                  <a:gd name="T27" fmla="*/ 2 h 33"/>
                  <a:gd name="T28" fmla="*/ 37 w 47"/>
                  <a:gd name="T29" fmla="*/ 4 h 33"/>
                  <a:gd name="T30" fmla="*/ 42 w 47"/>
                  <a:gd name="T31" fmla="*/ 8 h 33"/>
                  <a:gd name="T32" fmla="*/ 44 w 47"/>
                  <a:gd name="T33" fmla="*/ 12 h 33"/>
                  <a:gd name="T34" fmla="*/ 47 w 47"/>
                  <a:gd name="T35" fmla="*/ 17 h 33"/>
                  <a:gd name="T36" fmla="*/ 47 w 47"/>
                  <a:gd name="T37" fmla="*/ 20 h 33"/>
                  <a:gd name="T38" fmla="*/ 44 w 47"/>
                  <a:gd name="T39" fmla="*/ 25 h 33"/>
                  <a:gd name="T40" fmla="*/ 42 w 47"/>
                  <a:gd name="T41" fmla="*/ 29 h 33"/>
                  <a:gd name="T42" fmla="*/ 37 w 47"/>
                  <a:gd name="T43" fmla="*/ 33 h 33"/>
                  <a:gd name="T44" fmla="*/ 37 w 47"/>
                  <a:gd name="T45" fmla="*/ 3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47" h="33">
                    <a:moveTo>
                      <a:pt x="37" y="33"/>
                    </a:moveTo>
                    <a:lnTo>
                      <a:pt x="32" y="33"/>
                    </a:lnTo>
                    <a:lnTo>
                      <a:pt x="25" y="33"/>
                    </a:lnTo>
                    <a:lnTo>
                      <a:pt x="20" y="31"/>
                    </a:lnTo>
                    <a:lnTo>
                      <a:pt x="17" y="29"/>
                    </a:lnTo>
                    <a:lnTo>
                      <a:pt x="15" y="26"/>
                    </a:lnTo>
                    <a:lnTo>
                      <a:pt x="12" y="24"/>
                    </a:lnTo>
                    <a:lnTo>
                      <a:pt x="10" y="20"/>
                    </a:lnTo>
                    <a:lnTo>
                      <a:pt x="7" y="17"/>
                    </a:lnTo>
                    <a:lnTo>
                      <a:pt x="5" y="15"/>
                    </a:lnTo>
                    <a:lnTo>
                      <a:pt x="0" y="12"/>
                    </a:lnTo>
                    <a:lnTo>
                      <a:pt x="12" y="0"/>
                    </a:lnTo>
                    <a:lnTo>
                      <a:pt x="22" y="1"/>
                    </a:lnTo>
                    <a:lnTo>
                      <a:pt x="29" y="2"/>
                    </a:lnTo>
                    <a:lnTo>
                      <a:pt x="37" y="4"/>
                    </a:lnTo>
                    <a:lnTo>
                      <a:pt x="42" y="8"/>
                    </a:lnTo>
                    <a:lnTo>
                      <a:pt x="44" y="12"/>
                    </a:lnTo>
                    <a:lnTo>
                      <a:pt x="47" y="17"/>
                    </a:lnTo>
                    <a:lnTo>
                      <a:pt x="47" y="20"/>
                    </a:lnTo>
                    <a:lnTo>
                      <a:pt x="44" y="25"/>
                    </a:lnTo>
                    <a:lnTo>
                      <a:pt x="42" y="29"/>
                    </a:lnTo>
                    <a:lnTo>
                      <a:pt x="37" y="33"/>
                    </a:lnTo>
                    <a:lnTo>
                      <a:pt x="37" y="33"/>
                    </a:lnTo>
                    <a:close/>
                  </a:path>
                </a:pathLst>
              </a:custGeom>
              <a:solidFill>
                <a:srgbClr val="0019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659" name="Freeform 35"/>
              <p:cNvSpPr>
                <a:spLocks/>
              </p:cNvSpPr>
              <p:nvPr/>
            </p:nvSpPr>
            <p:spPr bwMode="auto">
              <a:xfrm>
                <a:off x="2696" y="540"/>
                <a:ext cx="27" cy="33"/>
              </a:xfrm>
              <a:custGeom>
                <a:avLst/>
                <a:gdLst>
                  <a:gd name="T0" fmla="*/ 18 w 27"/>
                  <a:gd name="T1" fmla="*/ 0 h 33"/>
                  <a:gd name="T2" fmla="*/ 23 w 27"/>
                  <a:gd name="T3" fmla="*/ 3 h 33"/>
                  <a:gd name="T4" fmla="*/ 27 w 27"/>
                  <a:gd name="T5" fmla="*/ 7 h 33"/>
                  <a:gd name="T6" fmla="*/ 27 w 27"/>
                  <a:gd name="T7" fmla="*/ 9 h 33"/>
                  <a:gd name="T8" fmla="*/ 27 w 27"/>
                  <a:gd name="T9" fmla="*/ 14 h 33"/>
                  <a:gd name="T10" fmla="*/ 27 w 27"/>
                  <a:gd name="T11" fmla="*/ 17 h 33"/>
                  <a:gd name="T12" fmla="*/ 25 w 27"/>
                  <a:gd name="T13" fmla="*/ 20 h 33"/>
                  <a:gd name="T14" fmla="*/ 23 w 27"/>
                  <a:gd name="T15" fmla="*/ 24 h 33"/>
                  <a:gd name="T16" fmla="*/ 20 w 27"/>
                  <a:gd name="T17" fmla="*/ 27 h 33"/>
                  <a:gd name="T18" fmla="*/ 15 w 27"/>
                  <a:gd name="T19" fmla="*/ 30 h 33"/>
                  <a:gd name="T20" fmla="*/ 10 w 27"/>
                  <a:gd name="T21" fmla="*/ 33 h 33"/>
                  <a:gd name="T22" fmla="*/ 0 w 27"/>
                  <a:gd name="T23" fmla="*/ 33 h 33"/>
                  <a:gd name="T24" fmla="*/ 0 w 27"/>
                  <a:gd name="T25" fmla="*/ 0 h 33"/>
                  <a:gd name="T26" fmla="*/ 18 w 27"/>
                  <a:gd name="T27" fmla="*/ 0 h 33"/>
                  <a:gd name="T28" fmla="*/ 18 w 27"/>
                  <a:gd name="T29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7" h="33">
                    <a:moveTo>
                      <a:pt x="18" y="0"/>
                    </a:moveTo>
                    <a:lnTo>
                      <a:pt x="23" y="3"/>
                    </a:lnTo>
                    <a:lnTo>
                      <a:pt x="27" y="7"/>
                    </a:lnTo>
                    <a:lnTo>
                      <a:pt x="27" y="9"/>
                    </a:lnTo>
                    <a:lnTo>
                      <a:pt x="27" y="14"/>
                    </a:lnTo>
                    <a:lnTo>
                      <a:pt x="27" y="17"/>
                    </a:lnTo>
                    <a:lnTo>
                      <a:pt x="25" y="20"/>
                    </a:lnTo>
                    <a:lnTo>
                      <a:pt x="23" y="24"/>
                    </a:lnTo>
                    <a:lnTo>
                      <a:pt x="20" y="27"/>
                    </a:lnTo>
                    <a:lnTo>
                      <a:pt x="15" y="30"/>
                    </a:lnTo>
                    <a:lnTo>
                      <a:pt x="10" y="33"/>
                    </a:lnTo>
                    <a:lnTo>
                      <a:pt x="0" y="33"/>
                    </a:lnTo>
                    <a:lnTo>
                      <a:pt x="0" y="0"/>
                    </a:lnTo>
                    <a:lnTo>
                      <a:pt x="18" y="0"/>
                    </a:lnTo>
                    <a:lnTo>
                      <a:pt x="18" y="0"/>
                    </a:lnTo>
                    <a:close/>
                  </a:path>
                </a:pathLst>
              </a:custGeom>
              <a:solidFill>
                <a:srgbClr val="0019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660" name="Freeform 36"/>
              <p:cNvSpPr>
                <a:spLocks/>
              </p:cNvSpPr>
              <p:nvPr/>
            </p:nvSpPr>
            <p:spPr bwMode="auto">
              <a:xfrm>
                <a:off x="2802" y="552"/>
                <a:ext cx="274" cy="124"/>
              </a:xfrm>
              <a:custGeom>
                <a:avLst/>
                <a:gdLst>
                  <a:gd name="T0" fmla="*/ 272 w 274"/>
                  <a:gd name="T1" fmla="*/ 53 h 124"/>
                  <a:gd name="T2" fmla="*/ 274 w 274"/>
                  <a:gd name="T3" fmla="*/ 66 h 124"/>
                  <a:gd name="T4" fmla="*/ 272 w 274"/>
                  <a:gd name="T5" fmla="*/ 76 h 124"/>
                  <a:gd name="T6" fmla="*/ 265 w 274"/>
                  <a:gd name="T7" fmla="*/ 86 h 124"/>
                  <a:gd name="T8" fmla="*/ 252 w 274"/>
                  <a:gd name="T9" fmla="*/ 94 h 124"/>
                  <a:gd name="T10" fmla="*/ 235 w 274"/>
                  <a:gd name="T11" fmla="*/ 101 h 124"/>
                  <a:gd name="T12" fmla="*/ 218 w 274"/>
                  <a:gd name="T13" fmla="*/ 108 h 124"/>
                  <a:gd name="T14" fmla="*/ 198 w 274"/>
                  <a:gd name="T15" fmla="*/ 112 h 124"/>
                  <a:gd name="T16" fmla="*/ 176 w 274"/>
                  <a:gd name="T17" fmla="*/ 117 h 124"/>
                  <a:gd name="T18" fmla="*/ 154 w 274"/>
                  <a:gd name="T19" fmla="*/ 120 h 124"/>
                  <a:gd name="T20" fmla="*/ 132 w 274"/>
                  <a:gd name="T21" fmla="*/ 124 h 124"/>
                  <a:gd name="T22" fmla="*/ 115 w 274"/>
                  <a:gd name="T23" fmla="*/ 124 h 124"/>
                  <a:gd name="T24" fmla="*/ 98 w 274"/>
                  <a:gd name="T25" fmla="*/ 123 h 124"/>
                  <a:gd name="T26" fmla="*/ 83 w 274"/>
                  <a:gd name="T27" fmla="*/ 120 h 124"/>
                  <a:gd name="T28" fmla="*/ 66 w 274"/>
                  <a:gd name="T29" fmla="*/ 117 h 124"/>
                  <a:gd name="T30" fmla="*/ 51 w 274"/>
                  <a:gd name="T31" fmla="*/ 112 h 124"/>
                  <a:gd name="T32" fmla="*/ 39 w 274"/>
                  <a:gd name="T33" fmla="*/ 108 h 124"/>
                  <a:gd name="T34" fmla="*/ 27 w 274"/>
                  <a:gd name="T35" fmla="*/ 102 h 124"/>
                  <a:gd name="T36" fmla="*/ 17 w 274"/>
                  <a:gd name="T37" fmla="*/ 96 h 124"/>
                  <a:gd name="T38" fmla="*/ 7 w 274"/>
                  <a:gd name="T39" fmla="*/ 90 h 124"/>
                  <a:gd name="T40" fmla="*/ 0 w 274"/>
                  <a:gd name="T41" fmla="*/ 83 h 124"/>
                  <a:gd name="T42" fmla="*/ 0 w 274"/>
                  <a:gd name="T43" fmla="*/ 75 h 124"/>
                  <a:gd name="T44" fmla="*/ 0 w 274"/>
                  <a:gd name="T45" fmla="*/ 68 h 124"/>
                  <a:gd name="T46" fmla="*/ 0 w 274"/>
                  <a:gd name="T47" fmla="*/ 61 h 124"/>
                  <a:gd name="T48" fmla="*/ 2 w 274"/>
                  <a:gd name="T49" fmla="*/ 54 h 124"/>
                  <a:gd name="T50" fmla="*/ 7 w 274"/>
                  <a:gd name="T51" fmla="*/ 48 h 124"/>
                  <a:gd name="T52" fmla="*/ 12 w 274"/>
                  <a:gd name="T53" fmla="*/ 42 h 124"/>
                  <a:gd name="T54" fmla="*/ 17 w 274"/>
                  <a:gd name="T55" fmla="*/ 36 h 124"/>
                  <a:gd name="T56" fmla="*/ 24 w 274"/>
                  <a:gd name="T57" fmla="*/ 31 h 124"/>
                  <a:gd name="T58" fmla="*/ 34 w 274"/>
                  <a:gd name="T59" fmla="*/ 26 h 124"/>
                  <a:gd name="T60" fmla="*/ 44 w 274"/>
                  <a:gd name="T61" fmla="*/ 21 h 124"/>
                  <a:gd name="T62" fmla="*/ 51 w 274"/>
                  <a:gd name="T63" fmla="*/ 15 h 124"/>
                  <a:gd name="T64" fmla="*/ 59 w 274"/>
                  <a:gd name="T65" fmla="*/ 12 h 124"/>
                  <a:gd name="T66" fmla="*/ 68 w 274"/>
                  <a:gd name="T67" fmla="*/ 8 h 124"/>
                  <a:gd name="T68" fmla="*/ 81 w 274"/>
                  <a:gd name="T69" fmla="*/ 7 h 124"/>
                  <a:gd name="T70" fmla="*/ 91 w 274"/>
                  <a:gd name="T71" fmla="*/ 5 h 124"/>
                  <a:gd name="T72" fmla="*/ 103 w 274"/>
                  <a:gd name="T73" fmla="*/ 5 h 124"/>
                  <a:gd name="T74" fmla="*/ 115 w 274"/>
                  <a:gd name="T75" fmla="*/ 4 h 124"/>
                  <a:gd name="T76" fmla="*/ 127 w 274"/>
                  <a:gd name="T77" fmla="*/ 3 h 124"/>
                  <a:gd name="T78" fmla="*/ 140 w 274"/>
                  <a:gd name="T79" fmla="*/ 2 h 124"/>
                  <a:gd name="T80" fmla="*/ 152 w 274"/>
                  <a:gd name="T81" fmla="*/ 0 h 124"/>
                  <a:gd name="T82" fmla="*/ 171 w 274"/>
                  <a:gd name="T83" fmla="*/ 0 h 124"/>
                  <a:gd name="T84" fmla="*/ 189 w 274"/>
                  <a:gd name="T85" fmla="*/ 3 h 124"/>
                  <a:gd name="T86" fmla="*/ 203 w 274"/>
                  <a:gd name="T87" fmla="*/ 6 h 124"/>
                  <a:gd name="T88" fmla="*/ 218 w 274"/>
                  <a:gd name="T89" fmla="*/ 12 h 124"/>
                  <a:gd name="T90" fmla="*/ 230 w 274"/>
                  <a:gd name="T91" fmla="*/ 18 h 124"/>
                  <a:gd name="T92" fmla="*/ 243 w 274"/>
                  <a:gd name="T93" fmla="*/ 24 h 124"/>
                  <a:gd name="T94" fmla="*/ 252 w 274"/>
                  <a:gd name="T95" fmla="*/ 31 h 124"/>
                  <a:gd name="T96" fmla="*/ 260 w 274"/>
                  <a:gd name="T97" fmla="*/ 38 h 124"/>
                  <a:gd name="T98" fmla="*/ 267 w 274"/>
                  <a:gd name="T99" fmla="*/ 46 h 124"/>
                  <a:gd name="T100" fmla="*/ 272 w 274"/>
                  <a:gd name="T101" fmla="*/ 53 h 124"/>
                  <a:gd name="T102" fmla="*/ 272 w 274"/>
                  <a:gd name="T103" fmla="*/ 53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74" h="124">
                    <a:moveTo>
                      <a:pt x="272" y="53"/>
                    </a:moveTo>
                    <a:lnTo>
                      <a:pt x="274" y="66"/>
                    </a:lnTo>
                    <a:lnTo>
                      <a:pt x="272" y="76"/>
                    </a:lnTo>
                    <a:lnTo>
                      <a:pt x="265" y="86"/>
                    </a:lnTo>
                    <a:lnTo>
                      <a:pt x="252" y="94"/>
                    </a:lnTo>
                    <a:lnTo>
                      <a:pt x="235" y="101"/>
                    </a:lnTo>
                    <a:lnTo>
                      <a:pt x="218" y="108"/>
                    </a:lnTo>
                    <a:lnTo>
                      <a:pt x="198" y="112"/>
                    </a:lnTo>
                    <a:lnTo>
                      <a:pt x="176" y="117"/>
                    </a:lnTo>
                    <a:lnTo>
                      <a:pt x="154" y="120"/>
                    </a:lnTo>
                    <a:lnTo>
                      <a:pt x="132" y="124"/>
                    </a:lnTo>
                    <a:lnTo>
                      <a:pt x="115" y="124"/>
                    </a:lnTo>
                    <a:lnTo>
                      <a:pt x="98" y="123"/>
                    </a:lnTo>
                    <a:lnTo>
                      <a:pt x="83" y="120"/>
                    </a:lnTo>
                    <a:lnTo>
                      <a:pt x="66" y="117"/>
                    </a:lnTo>
                    <a:lnTo>
                      <a:pt x="51" y="112"/>
                    </a:lnTo>
                    <a:lnTo>
                      <a:pt x="39" y="108"/>
                    </a:lnTo>
                    <a:lnTo>
                      <a:pt x="27" y="102"/>
                    </a:lnTo>
                    <a:lnTo>
                      <a:pt x="17" y="96"/>
                    </a:lnTo>
                    <a:lnTo>
                      <a:pt x="7" y="90"/>
                    </a:lnTo>
                    <a:lnTo>
                      <a:pt x="0" y="83"/>
                    </a:lnTo>
                    <a:lnTo>
                      <a:pt x="0" y="75"/>
                    </a:lnTo>
                    <a:lnTo>
                      <a:pt x="0" y="68"/>
                    </a:lnTo>
                    <a:lnTo>
                      <a:pt x="0" y="61"/>
                    </a:lnTo>
                    <a:lnTo>
                      <a:pt x="2" y="54"/>
                    </a:lnTo>
                    <a:lnTo>
                      <a:pt x="7" y="48"/>
                    </a:lnTo>
                    <a:lnTo>
                      <a:pt x="12" y="42"/>
                    </a:lnTo>
                    <a:lnTo>
                      <a:pt x="17" y="36"/>
                    </a:lnTo>
                    <a:lnTo>
                      <a:pt x="24" y="31"/>
                    </a:lnTo>
                    <a:lnTo>
                      <a:pt x="34" y="26"/>
                    </a:lnTo>
                    <a:lnTo>
                      <a:pt x="44" y="21"/>
                    </a:lnTo>
                    <a:lnTo>
                      <a:pt x="51" y="15"/>
                    </a:lnTo>
                    <a:lnTo>
                      <a:pt x="59" y="12"/>
                    </a:lnTo>
                    <a:lnTo>
                      <a:pt x="68" y="8"/>
                    </a:lnTo>
                    <a:lnTo>
                      <a:pt x="81" y="7"/>
                    </a:lnTo>
                    <a:lnTo>
                      <a:pt x="91" y="5"/>
                    </a:lnTo>
                    <a:lnTo>
                      <a:pt x="103" y="5"/>
                    </a:lnTo>
                    <a:lnTo>
                      <a:pt x="115" y="4"/>
                    </a:lnTo>
                    <a:lnTo>
                      <a:pt x="127" y="3"/>
                    </a:lnTo>
                    <a:lnTo>
                      <a:pt x="140" y="2"/>
                    </a:lnTo>
                    <a:lnTo>
                      <a:pt x="152" y="0"/>
                    </a:lnTo>
                    <a:lnTo>
                      <a:pt x="171" y="0"/>
                    </a:lnTo>
                    <a:lnTo>
                      <a:pt x="189" y="3"/>
                    </a:lnTo>
                    <a:lnTo>
                      <a:pt x="203" y="6"/>
                    </a:lnTo>
                    <a:lnTo>
                      <a:pt x="218" y="12"/>
                    </a:lnTo>
                    <a:lnTo>
                      <a:pt x="230" y="18"/>
                    </a:lnTo>
                    <a:lnTo>
                      <a:pt x="243" y="24"/>
                    </a:lnTo>
                    <a:lnTo>
                      <a:pt x="252" y="31"/>
                    </a:lnTo>
                    <a:lnTo>
                      <a:pt x="260" y="38"/>
                    </a:lnTo>
                    <a:lnTo>
                      <a:pt x="267" y="46"/>
                    </a:lnTo>
                    <a:lnTo>
                      <a:pt x="272" y="53"/>
                    </a:lnTo>
                    <a:lnTo>
                      <a:pt x="272" y="53"/>
                    </a:lnTo>
                    <a:close/>
                  </a:path>
                </a:pathLst>
              </a:custGeom>
              <a:solidFill>
                <a:srgbClr val="0019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661" name="Freeform 37"/>
              <p:cNvSpPr>
                <a:spLocks/>
              </p:cNvSpPr>
              <p:nvPr/>
            </p:nvSpPr>
            <p:spPr bwMode="auto">
              <a:xfrm>
                <a:off x="2826" y="564"/>
                <a:ext cx="223" cy="99"/>
              </a:xfrm>
              <a:custGeom>
                <a:avLst/>
                <a:gdLst>
                  <a:gd name="T0" fmla="*/ 223 w 223"/>
                  <a:gd name="T1" fmla="*/ 44 h 99"/>
                  <a:gd name="T2" fmla="*/ 223 w 223"/>
                  <a:gd name="T3" fmla="*/ 54 h 99"/>
                  <a:gd name="T4" fmla="*/ 221 w 223"/>
                  <a:gd name="T5" fmla="*/ 62 h 99"/>
                  <a:gd name="T6" fmla="*/ 214 w 223"/>
                  <a:gd name="T7" fmla="*/ 70 h 99"/>
                  <a:gd name="T8" fmla="*/ 206 w 223"/>
                  <a:gd name="T9" fmla="*/ 76 h 99"/>
                  <a:gd name="T10" fmla="*/ 194 w 223"/>
                  <a:gd name="T11" fmla="*/ 82 h 99"/>
                  <a:gd name="T12" fmla="*/ 182 w 223"/>
                  <a:gd name="T13" fmla="*/ 88 h 99"/>
                  <a:gd name="T14" fmla="*/ 167 w 223"/>
                  <a:gd name="T15" fmla="*/ 92 h 99"/>
                  <a:gd name="T16" fmla="*/ 150 w 223"/>
                  <a:gd name="T17" fmla="*/ 96 h 99"/>
                  <a:gd name="T18" fmla="*/ 135 w 223"/>
                  <a:gd name="T19" fmla="*/ 98 h 99"/>
                  <a:gd name="T20" fmla="*/ 116 w 223"/>
                  <a:gd name="T21" fmla="*/ 99 h 99"/>
                  <a:gd name="T22" fmla="*/ 98 w 223"/>
                  <a:gd name="T23" fmla="*/ 99 h 99"/>
                  <a:gd name="T24" fmla="*/ 84 w 223"/>
                  <a:gd name="T25" fmla="*/ 98 h 99"/>
                  <a:gd name="T26" fmla="*/ 69 w 223"/>
                  <a:gd name="T27" fmla="*/ 97 h 99"/>
                  <a:gd name="T28" fmla="*/ 54 w 223"/>
                  <a:gd name="T29" fmla="*/ 94 h 99"/>
                  <a:gd name="T30" fmla="*/ 42 w 223"/>
                  <a:gd name="T31" fmla="*/ 89 h 99"/>
                  <a:gd name="T32" fmla="*/ 30 w 223"/>
                  <a:gd name="T33" fmla="*/ 84 h 99"/>
                  <a:gd name="T34" fmla="*/ 20 w 223"/>
                  <a:gd name="T35" fmla="*/ 79 h 99"/>
                  <a:gd name="T36" fmla="*/ 13 w 223"/>
                  <a:gd name="T37" fmla="*/ 73 h 99"/>
                  <a:gd name="T38" fmla="*/ 8 w 223"/>
                  <a:gd name="T39" fmla="*/ 66 h 99"/>
                  <a:gd name="T40" fmla="*/ 3 w 223"/>
                  <a:gd name="T41" fmla="*/ 58 h 99"/>
                  <a:gd name="T42" fmla="*/ 0 w 223"/>
                  <a:gd name="T43" fmla="*/ 52 h 99"/>
                  <a:gd name="T44" fmla="*/ 0 w 223"/>
                  <a:gd name="T45" fmla="*/ 46 h 99"/>
                  <a:gd name="T46" fmla="*/ 3 w 223"/>
                  <a:gd name="T47" fmla="*/ 40 h 99"/>
                  <a:gd name="T48" fmla="*/ 5 w 223"/>
                  <a:gd name="T49" fmla="*/ 34 h 99"/>
                  <a:gd name="T50" fmla="*/ 10 w 223"/>
                  <a:gd name="T51" fmla="*/ 28 h 99"/>
                  <a:gd name="T52" fmla="*/ 18 w 223"/>
                  <a:gd name="T53" fmla="*/ 24 h 99"/>
                  <a:gd name="T54" fmla="*/ 25 w 223"/>
                  <a:gd name="T55" fmla="*/ 19 h 99"/>
                  <a:gd name="T56" fmla="*/ 35 w 223"/>
                  <a:gd name="T57" fmla="*/ 15 h 99"/>
                  <a:gd name="T58" fmla="*/ 47 w 223"/>
                  <a:gd name="T59" fmla="*/ 11 h 99"/>
                  <a:gd name="T60" fmla="*/ 57 w 223"/>
                  <a:gd name="T61" fmla="*/ 9 h 99"/>
                  <a:gd name="T62" fmla="*/ 79 w 223"/>
                  <a:gd name="T63" fmla="*/ 3 h 99"/>
                  <a:gd name="T64" fmla="*/ 101 w 223"/>
                  <a:gd name="T65" fmla="*/ 0 h 99"/>
                  <a:gd name="T66" fmla="*/ 120 w 223"/>
                  <a:gd name="T67" fmla="*/ 0 h 99"/>
                  <a:gd name="T68" fmla="*/ 140 w 223"/>
                  <a:gd name="T69" fmla="*/ 2 h 99"/>
                  <a:gd name="T70" fmla="*/ 157 w 223"/>
                  <a:gd name="T71" fmla="*/ 6 h 99"/>
                  <a:gd name="T72" fmla="*/ 174 w 223"/>
                  <a:gd name="T73" fmla="*/ 11 h 99"/>
                  <a:gd name="T74" fmla="*/ 192 w 223"/>
                  <a:gd name="T75" fmla="*/ 18 h 99"/>
                  <a:gd name="T76" fmla="*/ 204 w 223"/>
                  <a:gd name="T77" fmla="*/ 26 h 99"/>
                  <a:gd name="T78" fmla="*/ 216 w 223"/>
                  <a:gd name="T79" fmla="*/ 35 h 99"/>
                  <a:gd name="T80" fmla="*/ 223 w 223"/>
                  <a:gd name="T81" fmla="*/ 44 h 99"/>
                  <a:gd name="T82" fmla="*/ 223 w 223"/>
                  <a:gd name="T83" fmla="*/ 44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23" h="99">
                    <a:moveTo>
                      <a:pt x="223" y="44"/>
                    </a:moveTo>
                    <a:lnTo>
                      <a:pt x="223" y="54"/>
                    </a:lnTo>
                    <a:lnTo>
                      <a:pt x="221" y="62"/>
                    </a:lnTo>
                    <a:lnTo>
                      <a:pt x="214" y="70"/>
                    </a:lnTo>
                    <a:lnTo>
                      <a:pt x="206" y="76"/>
                    </a:lnTo>
                    <a:lnTo>
                      <a:pt x="194" y="82"/>
                    </a:lnTo>
                    <a:lnTo>
                      <a:pt x="182" y="88"/>
                    </a:lnTo>
                    <a:lnTo>
                      <a:pt x="167" y="92"/>
                    </a:lnTo>
                    <a:lnTo>
                      <a:pt x="150" y="96"/>
                    </a:lnTo>
                    <a:lnTo>
                      <a:pt x="135" y="98"/>
                    </a:lnTo>
                    <a:lnTo>
                      <a:pt x="116" y="99"/>
                    </a:lnTo>
                    <a:lnTo>
                      <a:pt x="98" y="99"/>
                    </a:lnTo>
                    <a:lnTo>
                      <a:pt x="84" y="98"/>
                    </a:lnTo>
                    <a:lnTo>
                      <a:pt x="69" y="97"/>
                    </a:lnTo>
                    <a:lnTo>
                      <a:pt x="54" y="94"/>
                    </a:lnTo>
                    <a:lnTo>
                      <a:pt x="42" y="89"/>
                    </a:lnTo>
                    <a:lnTo>
                      <a:pt x="30" y="84"/>
                    </a:lnTo>
                    <a:lnTo>
                      <a:pt x="20" y="79"/>
                    </a:lnTo>
                    <a:lnTo>
                      <a:pt x="13" y="73"/>
                    </a:lnTo>
                    <a:lnTo>
                      <a:pt x="8" y="66"/>
                    </a:lnTo>
                    <a:lnTo>
                      <a:pt x="3" y="58"/>
                    </a:lnTo>
                    <a:lnTo>
                      <a:pt x="0" y="52"/>
                    </a:lnTo>
                    <a:lnTo>
                      <a:pt x="0" y="46"/>
                    </a:lnTo>
                    <a:lnTo>
                      <a:pt x="3" y="40"/>
                    </a:lnTo>
                    <a:lnTo>
                      <a:pt x="5" y="34"/>
                    </a:lnTo>
                    <a:lnTo>
                      <a:pt x="10" y="28"/>
                    </a:lnTo>
                    <a:lnTo>
                      <a:pt x="18" y="24"/>
                    </a:lnTo>
                    <a:lnTo>
                      <a:pt x="25" y="19"/>
                    </a:lnTo>
                    <a:lnTo>
                      <a:pt x="35" y="15"/>
                    </a:lnTo>
                    <a:lnTo>
                      <a:pt x="47" y="11"/>
                    </a:lnTo>
                    <a:lnTo>
                      <a:pt x="57" y="9"/>
                    </a:lnTo>
                    <a:lnTo>
                      <a:pt x="79" y="3"/>
                    </a:lnTo>
                    <a:lnTo>
                      <a:pt x="101" y="0"/>
                    </a:lnTo>
                    <a:lnTo>
                      <a:pt x="120" y="0"/>
                    </a:lnTo>
                    <a:lnTo>
                      <a:pt x="140" y="2"/>
                    </a:lnTo>
                    <a:lnTo>
                      <a:pt x="157" y="6"/>
                    </a:lnTo>
                    <a:lnTo>
                      <a:pt x="174" y="11"/>
                    </a:lnTo>
                    <a:lnTo>
                      <a:pt x="192" y="18"/>
                    </a:lnTo>
                    <a:lnTo>
                      <a:pt x="204" y="26"/>
                    </a:lnTo>
                    <a:lnTo>
                      <a:pt x="216" y="35"/>
                    </a:lnTo>
                    <a:lnTo>
                      <a:pt x="223" y="44"/>
                    </a:lnTo>
                    <a:lnTo>
                      <a:pt x="223" y="44"/>
                    </a:lnTo>
                    <a:close/>
                  </a:path>
                </a:pathLst>
              </a:custGeom>
              <a:solidFill>
                <a:srgbClr val="FF00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662" name="Freeform 38"/>
              <p:cNvSpPr>
                <a:spLocks/>
              </p:cNvSpPr>
              <p:nvPr/>
            </p:nvSpPr>
            <p:spPr bwMode="auto">
              <a:xfrm>
                <a:off x="2544" y="602"/>
                <a:ext cx="780" cy="251"/>
              </a:xfrm>
              <a:custGeom>
                <a:avLst/>
                <a:gdLst>
                  <a:gd name="T0" fmla="*/ 770 w 780"/>
                  <a:gd name="T1" fmla="*/ 33 h 251"/>
                  <a:gd name="T2" fmla="*/ 736 w 780"/>
                  <a:gd name="T3" fmla="*/ 59 h 251"/>
                  <a:gd name="T4" fmla="*/ 709 w 780"/>
                  <a:gd name="T5" fmla="*/ 89 h 251"/>
                  <a:gd name="T6" fmla="*/ 682 w 780"/>
                  <a:gd name="T7" fmla="*/ 120 h 251"/>
                  <a:gd name="T8" fmla="*/ 655 w 780"/>
                  <a:gd name="T9" fmla="*/ 152 h 251"/>
                  <a:gd name="T10" fmla="*/ 626 w 780"/>
                  <a:gd name="T11" fmla="*/ 182 h 251"/>
                  <a:gd name="T12" fmla="*/ 591 w 780"/>
                  <a:gd name="T13" fmla="*/ 209 h 251"/>
                  <a:gd name="T14" fmla="*/ 547 w 780"/>
                  <a:gd name="T15" fmla="*/ 230 h 251"/>
                  <a:gd name="T16" fmla="*/ 493 w 780"/>
                  <a:gd name="T17" fmla="*/ 245 h 251"/>
                  <a:gd name="T18" fmla="*/ 425 w 780"/>
                  <a:gd name="T19" fmla="*/ 251 h 251"/>
                  <a:gd name="T20" fmla="*/ 339 w 780"/>
                  <a:gd name="T21" fmla="*/ 246 h 251"/>
                  <a:gd name="T22" fmla="*/ 295 w 780"/>
                  <a:gd name="T23" fmla="*/ 235 h 251"/>
                  <a:gd name="T24" fmla="*/ 251 w 780"/>
                  <a:gd name="T25" fmla="*/ 220 h 251"/>
                  <a:gd name="T26" fmla="*/ 209 w 780"/>
                  <a:gd name="T27" fmla="*/ 203 h 251"/>
                  <a:gd name="T28" fmla="*/ 170 w 780"/>
                  <a:gd name="T29" fmla="*/ 184 h 251"/>
                  <a:gd name="T30" fmla="*/ 133 w 780"/>
                  <a:gd name="T31" fmla="*/ 163 h 251"/>
                  <a:gd name="T32" fmla="*/ 101 w 780"/>
                  <a:gd name="T33" fmla="*/ 141 h 251"/>
                  <a:gd name="T34" fmla="*/ 69 w 780"/>
                  <a:gd name="T35" fmla="*/ 118 h 251"/>
                  <a:gd name="T36" fmla="*/ 42 w 780"/>
                  <a:gd name="T37" fmla="*/ 94 h 251"/>
                  <a:gd name="T38" fmla="*/ 20 w 780"/>
                  <a:gd name="T39" fmla="*/ 72 h 251"/>
                  <a:gd name="T40" fmla="*/ 0 w 780"/>
                  <a:gd name="T41" fmla="*/ 48 h 251"/>
                  <a:gd name="T42" fmla="*/ 18 w 780"/>
                  <a:gd name="T43" fmla="*/ 50 h 251"/>
                  <a:gd name="T44" fmla="*/ 32 w 780"/>
                  <a:gd name="T45" fmla="*/ 52 h 251"/>
                  <a:gd name="T46" fmla="*/ 45 w 780"/>
                  <a:gd name="T47" fmla="*/ 57 h 251"/>
                  <a:gd name="T48" fmla="*/ 57 w 780"/>
                  <a:gd name="T49" fmla="*/ 61 h 251"/>
                  <a:gd name="T50" fmla="*/ 69 w 780"/>
                  <a:gd name="T51" fmla="*/ 67 h 251"/>
                  <a:gd name="T52" fmla="*/ 81 w 780"/>
                  <a:gd name="T53" fmla="*/ 73 h 251"/>
                  <a:gd name="T54" fmla="*/ 94 w 780"/>
                  <a:gd name="T55" fmla="*/ 78 h 251"/>
                  <a:gd name="T56" fmla="*/ 106 w 780"/>
                  <a:gd name="T57" fmla="*/ 83 h 251"/>
                  <a:gd name="T58" fmla="*/ 118 w 780"/>
                  <a:gd name="T59" fmla="*/ 86 h 251"/>
                  <a:gd name="T60" fmla="*/ 133 w 780"/>
                  <a:gd name="T61" fmla="*/ 89 h 251"/>
                  <a:gd name="T62" fmla="*/ 172 w 780"/>
                  <a:gd name="T63" fmla="*/ 96 h 251"/>
                  <a:gd name="T64" fmla="*/ 211 w 780"/>
                  <a:gd name="T65" fmla="*/ 102 h 251"/>
                  <a:gd name="T66" fmla="*/ 255 w 780"/>
                  <a:gd name="T67" fmla="*/ 109 h 251"/>
                  <a:gd name="T68" fmla="*/ 300 w 780"/>
                  <a:gd name="T69" fmla="*/ 115 h 251"/>
                  <a:gd name="T70" fmla="*/ 344 w 780"/>
                  <a:gd name="T71" fmla="*/ 120 h 251"/>
                  <a:gd name="T72" fmla="*/ 390 w 780"/>
                  <a:gd name="T73" fmla="*/ 122 h 251"/>
                  <a:gd name="T74" fmla="*/ 434 w 780"/>
                  <a:gd name="T75" fmla="*/ 122 h 251"/>
                  <a:gd name="T76" fmla="*/ 478 w 780"/>
                  <a:gd name="T77" fmla="*/ 118 h 251"/>
                  <a:gd name="T78" fmla="*/ 520 w 780"/>
                  <a:gd name="T79" fmla="*/ 110 h 251"/>
                  <a:gd name="T80" fmla="*/ 559 w 780"/>
                  <a:gd name="T81" fmla="*/ 98 h 251"/>
                  <a:gd name="T82" fmla="*/ 584 w 780"/>
                  <a:gd name="T83" fmla="*/ 89 h 251"/>
                  <a:gd name="T84" fmla="*/ 608 w 780"/>
                  <a:gd name="T85" fmla="*/ 80 h 251"/>
                  <a:gd name="T86" fmla="*/ 633 w 780"/>
                  <a:gd name="T87" fmla="*/ 70 h 251"/>
                  <a:gd name="T88" fmla="*/ 657 w 780"/>
                  <a:gd name="T89" fmla="*/ 61 h 251"/>
                  <a:gd name="T90" fmla="*/ 682 w 780"/>
                  <a:gd name="T91" fmla="*/ 52 h 251"/>
                  <a:gd name="T92" fmla="*/ 704 w 780"/>
                  <a:gd name="T93" fmla="*/ 42 h 251"/>
                  <a:gd name="T94" fmla="*/ 726 w 780"/>
                  <a:gd name="T95" fmla="*/ 33 h 251"/>
                  <a:gd name="T96" fmla="*/ 748 w 780"/>
                  <a:gd name="T97" fmla="*/ 22 h 251"/>
                  <a:gd name="T98" fmla="*/ 765 w 780"/>
                  <a:gd name="T99" fmla="*/ 11 h 251"/>
                  <a:gd name="T100" fmla="*/ 780 w 780"/>
                  <a:gd name="T101" fmla="*/ 0 h 251"/>
                  <a:gd name="T102" fmla="*/ 770 w 780"/>
                  <a:gd name="T103" fmla="*/ 33 h 251"/>
                  <a:gd name="T104" fmla="*/ 770 w 780"/>
                  <a:gd name="T105" fmla="*/ 33 h 2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780" h="251">
                    <a:moveTo>
                      <a:pt x="770" y="33"/>
                    </a:moveTo>
                    <a:lnTo>
                      <a:pt x="736" y="59"/>
                    </a:lnTo>
                    <a:lnTo>
                      <a:pt x="709" y="89"/>
                    </a:lnTo>
                    <a:lnTo>
                      <a:pt x="682" y="120"/>
                    </a:lnTo>
                    <a:lnTo>
                      <a:pt x="655" y="152"/>
                    </a:lnTo>
                    <a:lnTo>
                      <a:pt x="626" y="182"/>
                    </a:lnTo>
                    <a:lnTo>
                      <a:pt x="591" y="209"/>
                    </a:lnTo>
                    <a:lnTo>
                      <a:pt x="547" y="230"/>
                    </a:lnTo>
                    <a:lnTo>
                      <a:pt x="493" y="245"/>
                    </a:lnTo>
                    <a:lnTo>
                      <a:pt x="425" y="251"/>
                    </a:lnTo>
                    <a:lnTo>
                      <a:pt x="339" y="246"/>
                    </a:lnTo>
                    <a:lnTo>
                      <a:pt x="295" y="235"/>
                    </a:lnTo>
                    <a:lnTo>
                      <a:pt x="251" y="220"/>
                    </a:lnTo>
                    <a:lnTo>
                      <a:pt x="209" y="203"/>
                    </a:lnTo>
                    <a:lnTo>
                      <a:pt x="170" y="184"/>
                    </a:lnTo>
                    <a:lnTo>
                      <a:pt x="133" y="163"/>
                    </a:lnTo>
                    <a:lnTo>
                      <a:pt x="101" y="141"/>
                    </a:lnTo>
                    <a:lnTo>
                      <a:pt x="69" y="118"/>
                    </a:lnTo>
                    <a:lnTo>
                      <a:pt x="42" y="94"/>
                    </a:lnTo>
                    <a:lnTo>
                      <a:pt x="20" y="72"/>
                    </a:lnTo>
                    <a:lnTo>
                      <a:pt x="0" y="48"/>
                    </a:lnTo>
                    <a:lnTo>
                      <a:pt x="18" y="50"/>
                    </a:lnTo>
                    <a:lnTo>
                      <a:pt x="32" y="52"/>
                    </a:lnTo>
                    <a:lnTo>
                      <a:pt x="45" y="57"/>
                    </a:lnTo>
                    <a:lnTo>
                      <a:pt x="57" y="61"/>
                    </a:lnTo>
                    <a:lnTo>
                      <a:pt x="69" y="67"/>
                    </a:lnTo>
                    <a:lnTo>
                      <a:pt x="81" y="73"/>
                    </a:lnTo>
                    <a:lnTo>
                      <a:pt x="94" y="78"/>
                    </a:lnTo>
                    <a:lnTo>
                      <a:pt x="106" y="83"/>
                    </a:lnTo>
                    <a:lnTo>
                      <a:pt x="118" y="86"/>
                    </a:lnTo>
                    <a:lnTo>
                      <a:pt x="133" y="89"/>
                    </a:lnTo>
                    <a:lnTo>
                      <a:pt x="172" y="96"/>
                    </a:lnTo>
                    <a:lnTo>
                      <a:pt x="211" y="102"/>
                    </a:lnTo>
                    <a:lnTo>
                      <a:pt x="255" y="109"/>
                    </a:lnTo>
                    <a:lnTo>
                      <a:pt x="300" y="115"/>
                    </a:lnTo>
                    <a:lnTo>
                      <a:pt x="344" y="120"/>
                    </a:lnTo>
                    <a:lnTo>
                      <a:pt x="390" y="122"/>
                    </a:lnTo>
                    <a:lnTo>
                      <a:pt x="434" y="122"/>
                    </a:lnTo>
                    <a:lnTo>
                      <a:pt x="478" y="118"/>
                    </a:lnTo>
                    <a:lnTo>
                      <a:pt x="520" y="110"/>
                    </a:lnTo>
                    <a:lnTo>
                      <a:pt x="559" y="98"/>
                    </a:lnTo>
                    <a:lnTo>
                      <a:pt x="584" y="89"/>
                    </a:lnTo>
                    <a:lnTo>
                      <a:pt x="608" y="80"/>
                    </a:lnTo>
                    <a:lnTo>
                      <a:pt x="633" y="70"/>
                    </a:lnTo>
                    <a:lnTo>
                      <a:pt x="657" y="61"/>
                    </a:lnTo>
                    <a:lnTo>
                      <a:pt x="682" y="52"/>
                    </a:lnTo>
                    <a:lnTo>
                      <a:pt x="704" y="42"/>
                    </a:lnTo>
                    <a:lnTo>
                      <a:pt x="726" y="33"/>
                    </a:lnTo>
                    <a:lnTo>
                      <a:pt x="748" y="22"/>
                    </a:lnTo>
                    <a:lnTo>
                      <a:pt x="765" y="11"/>
                    </a:lnTo>
                    <a:lnTo>
                      <a:pt x="780" y="0"/>
                    </a:lnTo>
                    <a:lnTo>
                      <a:pt x="770" y="33"/>
                    </a:lnTo>
                    <a:lnTo>
                      <a:pt x="770" y="33"/>
                    </a:lnTo>
                    <a:close/>
                  </a:path>
                </a:pathLst>
              </a:custGeom>
              <a:solidFill>
                <a:srgbClr val="0019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663" name="Freeform 39"/>
              <p:cNvSpPr>
                <a:spLocks/>
              </p:cNvSpPr>
              <p:nvPr/>
            </p:nvSpPr>
            <p:spPr bwMode="auto">
              <a:xfrm>
                <a:off x="3135" y="676"/>
                <a:ext cx="86" cy="94"/>
              </a:xfrm>
              <a:custGeom>
                <a:avLst/>
                <a:gdLst>
                  <a:gd name="T0" fmla="*/ 20 w 86"/>
                  <a:gd name="T1" fmla="*/ 94 h 94"/>
                  <a:gd name="T2" fmla="*/ 15 w 86"/>
                  <a:gd name="T3" fmla="*/ 84 h 94"/>
                  <a:gd name="T4" fmla="*/ 10 w 86"/>
                  <a:gd name="T5" fmla="*/ 74 h 94"/>
                  <a:gd name="T6" fmla="*/ 5 w 86"/>
                  <a:gd name="T7" fmla="*/ 64 h 94"/>
                  <a:gd name="T8" fmla="*/ 0 w 86"/>
                  <a:gd name="T9" fmla="*/ 52 h 94"/>
                  <a:gd name="T10" fmla="*/ 0 w 86"/>
                  <a:gd name="T11" fmla="*/ 42 h 94"/>
                  <a:gd name="T12" fmla="*/ 5 w 86"/>
                  <a:gd name="T13" fmla="*/ 31 h 94"/>
                  <a:gd name="T14" fmla="*/ 12 w 86"/>
                  <a:gd name="T15" fmla="*/ 22 h 94"/>
                  <a:gd name="T16" fmla="*/ 25 w 86"/>
                  <a:gd name="T17" fmla="*/ 12 h 94"/>
                  <a:gd name="T18" fmla="*/ 44 w 86"/>
                  <a:gd name="T19" fmla="*/ 6 h 94"/>
                  <a:gd name="T20" fmla="*/ 71 w 86"/>
                  <a:gd name="T21" fmla="*/ 0 h 94"/>
                  <a:gd name="T22" fmla="*/ 81 w 86"/>
                  <a:gd name="T23" fmla="*/ 9 h 94"/>
                  <a:gd name="T24" fmla="*/ 86 w 86"/>
                  <a:gd name="T25" fmla="*/ 18 h 94"/>
                  <a:gd name="T26" fmla="*/ 84 w 86"/>
                  <a:gd name="T27" fmla="*/ 28 h 94"/>
                  <a:gd name="T28" fmla="*/ 81 w 86"/>
                  <a:gd name="T29" fmla="*/ 38 h 94"/>
                  <a:gd name="T30" fmla="*/ 74 w 86"/>
                  <a:gd name="T31" fmla="*/ 48 h 94"/>
                  <a:gd name="T32" fmla="*/ 64 w 86"/>
                  <a:gd name="T33" fmla="*/ 57 h 94"/>
                  <a:gd name="T34" fmla="*/ 52 w 86"/>
                  <a:gd name="T35" fmla="*/ 66 h 94"/>
                  <a:gd name="T36" fmla="*/ 42 w 86"/>
                  <a:gd name="T37" fmla="*/ 76 h 94"/>
                  <a:gd name="T38" fmla="*/ 30 w 86"/>
                  <a:gd name="T39" fmla="*/ 86 h 94"/>
                  <a:gd name="T40" fmla="*/ 20 w 86"/>
                  <a:gd name="T41" fmla="*/ 94 h 94"/>
                  <a:gd name="T42" fmla="*/ 20 w 86"/>
                  <a:gd name="T43" fmla="*/ 94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86" h="94">
                    <a:moveTo>
                      <a:pt x="20" y="94"/>
                    </a:moveTo>
                    <a:lnTo>
                      <a:pt x="15" y="84"/>
                    </a:lnTo>
                    <a:lnTo>
                      <a:pt x="10" y="74"/>
                    </a:lnTo>
                    <a:lnTo>
                      <a:pt x="5" y="64"/>
                    </a:lnTo>
                    <a:lnTo>
                      <a:pt x="0" y="52"/>
                    </a:lnTo>
                    <a:lnTo>
                      <a:pt x="0" y="42"/>
                    </a:lnTo>
                    <a:lnTo>
                      <a:pt x="5" y="31"/>
                    </a:lnTo>
                    <a:lnTo>
                      <a:pt x="12" y="22"/>
                    </a:lnTo>
                    <a:lnTo>
                      <a:pt x="25" y="12"/>
                    </a:lnTo>
                    <a:lnTo>
                      <a:pt x="44" y="6"/>
                    </a:lnTo>
                    <a:lnTo>
                      <a:pt x="71" y="0"/>
                    </a:lnTo>
                    <a:lnTo>
                      <a:pt x="81" y="9"/>
                    </a:lnTo>
                    <a:lnTo>
                      <a:pt x="86" y="18"/>
                    </a:lnTo>
                    <a:lnTo>
                      <a:pt x="84" y="28"/>
                    </a:lnTo>
                    <a:lnTo>
                      <a:pt x="81" y="38"/>
                    </a:lnTo>
                    <a:lnTo>
                      <a:pt x="74" y="48"/>
                    </a:lnTo>
                    <a:lnTo>
                      <a:pt x="64" y="57"/>
                    </a:lnTo>
                    <a:lnTo>
                      <a:pt x="52" y="66"/>
                    </a:lnTo>
                    <a:lnTo>
                      <a:pt x="42" y="76"/>
                    </a:lnTo>
                    <a:lnTo>
                      <a:pt x="30" y="86"/>
                    </a:lnTo>
                    <a:lnTo>
                      <a:pt x="20" y="94"/>
                    </a:lnTo>
                    <a:lnTo>
                      <a:pt x="20" y="9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664" name="Freeform 40"/>
              <p:cNvSpPr>
                <a:spLocks/>
              </p:cNvSpPr>
              <p:nvPr/>
            </p:nvSpPr>
            <p:spPr bwMode="auto">
              <a:xfrm>
                <a:off x="2677" y="700"/>
                <a:ext cx="100" cy="90"/>
              </a:xfrm>
              <a:custGeom>
                <a:avLst/>
                <a:gdLst>
                  <a:gd name="T0" fmla="*/ 100 w 100"/>
                  <a:gd name="T1" fmla="*/ 90 h 90"/>
                  <a:gd name="T2" fmla="*/ 88 w 100"/>
                  <a:gd name="T3" fmla="*/ 89 h 90"/>
                  <a:gd name="T4" fmla="*/ 76 w 100"/>
                  <a:gd name="T5" fmla="*/ 86 h 90"/>
                  <a:gd name="T6" fmla="*/ 64 w 100"/>
                  <a:gd name="T7" fmla="*/ 82 h 90"/>
                  <a:gd name="T8" fmla="*/ 51 w 100"/>
                  <a:gd name="T9" fmla="*/ 78 h 90"/>
                  <a:gd name="T10" fmla="*/ 42 w 100"/>
                  <a:gd name="T11" fmla="*/ 72 h 90"/>
                  <a:gd name="T12" fmla="*/ 32 w 100"/>
                  <a:gd name="T13" fmla="*/ 65 h 90"/>
                  <a:gd name="T14" fmla="*/ 24 w 100"/>
                  <a:gd name="T15" fmla="*/ 59 h 90"/>
                  <a:gd name="T16" fmla="*/ 15 w 100"/>
                  <a:gd name="T17" fmla="*/ 52 h 90"/>
                  <a:gd name="T18" fmla="*/ 7 w 100"/>
                  <a:gd name="T19" fmla="*/ 47 h 90"/>
                  <a:gd name="T20" fmla="*/ 0 w 100"/>
                  <a:gd name="T21" fmla="*/ 41 h 90"/>
                  <a:gd name="T22" fmla="*/ 0 w 100"/>
                  <a:gd name="T23" fmla="*/ 0 h 90"/>
                  <a:gd name="T24" fmla="*/ 32 w 100"/>
                  <a:gd name="T25" fmla="*/ 1 h 90"/>
                  <a:gd name="T26" fmla="*/ 54 w 100"/>
                  <a:gd name="T27" fmla="*/ 7 h 90"/>
                  <a:gd name="T28" fmla="*/ 68 w 100"/>
                  <a:gd name="T29" fmla="*/ 14 h 90"/>
                  <a:gd name="T30" fmla="*/ 78 w 100"/>
                  <a:gd name="T31" fmla="*/ 24 h 90"/>
                  <a:gd name="T32" fmla="*/ 81 w 100"/>
                  <a:gd name="T33" fmla="*/ 34 h 90"/>
                  <a:gd name="T34" fmla="*/ 83 w 100"/>
                  <a:gd name="T35" fmla="*/ 46 h 90"/>
                  <a:gd name="T36" fmla="*/ 83 w 100"/>
                  <a:gd name="T37" fmla="*/ 58 h 90"/>
                  <a:gd name="T38" fmla="*/ 86 w 100"/>
                  <a:gd name="T39" fmla="*/ 70 h 90"/>
                  <a:gd name="T40" fmla="*/ 91 w 100"/>
                  <a:gd name="T41" fmla="*/ 81 h 90"/>
                  <a:gd name="T42" fmla="*/ 100 w 100"/>
                  <a:gd name="T43" fmla="*/ 90 h 90"/>
                  <a:gd name="T44" fmla="*/ 100 w 100"/>
                  <a:gd name="T45" fmla="*/ 9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00" h="90">
                    <a:moveTo>
                      <a:pt x="100" y="90"/>
                    </a:moveTo>
                    <a:lnTo>
                      <a:pt x="88" y="89"/>
                    </a:lnTo>
                    <a:lnTo>
                      <a:pt x="76" y="86"/>
                    </a:lnTo>
                    <a:lnTo>
                      <a:pt x="64" y="82"/>
                    </a:lnTo>
                    <a:lnTo>
                      <a:pt x="51" y="78"/>
                    </a:lnTo>
                    <a:lnTo>
                      <a:pt x="42" y="72"/>
                    </a:lnTo>
                    <a:lnTo>
                      <a:pt x="32" y="65"/>
                    </a:lnTo>
                    <a:lnTo>
                      <a:pt x="24" y="59"/>
                    </a:lnTo>
                    <a:lnTo>
                      <a:pt x="15" y="52"/>
                    </a:lnTo>
                    <a:lnTo>
                      <a:pt x="7" y="47"/>
                    </a:lnTo>
                    <a:lnTo>
                      <a:pt x="0" y="41"/>
                    </a:lnTo>
                    <a:lnTo>
                      <a:pt x="0" y="0"/>
                    </a:lnTo>
                    <a:lnTo>
                      <a:pt x="32" y="1"/>
                    </a:lnTo>
                    <a:lnTo>
                      <a:pt x="54" y="7"/>
                    </a:lnTo>
                    <a:lnTo>
                      <a:pt x="68" y="14"/>
                    </a:lnTo>
                    <a:lnTo>
                      <a:pt x="78" y="24"/>
                    </a:lnTo>
                    <a:lnTo>
                      <a:pt x="81" y="34"/>
                    </a:lnTo>
                    <a:lnTo>
                      <a:pt x="83" y="46"/>
                    </a:lnTo>
                    <a:lnTo>
                      <a:pt x="83" y="58"/>
                    </a:lnTo>
                    <a:lnTo>
                      <a:pt x="86" y="70"/>
                    </a:lnTo>
                    <a:lnTo>
                      <a:pt x="91" y="81"/>
                    </a:lnTo>
                    <a:lnTo>
                      <a:pt x="100" y="90"/>
                    </a:lnTo>
                    <a:lnTo>
                      <a:pt x="100" y="9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665" name="Freeform 41"/>
              <p:cNvSpPr>
                <a:spLocks/>
              </p:cNvSpPr>
              <p:nvPr/>
            </p:nvSpPr>
            <p:spPr bwMode="auto">
              <a:xfrm>
                <a:off x="2971" y="711"/>
                <a:ext cx="159" cy="129"/>
              </a:xfrm>
              <a:custGeom>
                <a:avLst/>
                <a:gdLst>
                  <a:gd name="T0" fmla="*/ 132 w 159"/>
                  <a:gd name="T1" fmla="*/ 0 h 129"/>
                  <a:gd name="T2" fmla="*/ 132 w 159"/>
                  <a:gd name="T3" fmla="*/ 12 h 129"/>
                  <a:gd name="T4" fmla="*/ 135 w 159"/>
                  <a:gd name="T5" fmla="*/ 22 h 129"/>
                  <a:gd name="T6" fmla="*/ 140 w 159"/>
                  <a:gd name="T7" fmla="*/ 32 h 129"/>
                  <a:gd name="T8" fmla="*/ 147 w 159"/>
                  <a:gd name="T9" fmla="*/ 41 h 129"/>
                  <a:gd name="T10" fmla="*/ 152 w 159"/>
                  <a:gd name="T11" fmla="*/ 52 h 129"/>
                  <a:gd name="T12" fmla="*/ 157 w 159"/>
                  <a:gd name="T13" fmla="*/ 62 h 129"/>
                  <a:gd name="T14" fmla="*/ 159 w 159"/>
                  <a:gd name="T15" fmla="*/ 71 h 129"/>
                  <a:gd name="T16" fmla="*/ 159 w 159"/>
                  <a:gd name="T17" fmla="*/ 80 h 129"/>
                  <a:gd name="T18" fmla="*/ 152 w 159"/>
                  <a:gd name="T19" fmla="*/ 91 h 129"/>
                  <a:gd name="T20" fmla="*/ 140 w 159"/>
                  <a:gd name="T21" fmla="*/ 100 h 129"/>
                  <a:gd name="T22" fmla="*/ 130 w 159"/>
                  <a:gd name="T23" fmla="*/ 104 h 129"/>
                  <a:gd name="T24" fmla="*/ 118 w 159"/>
                  <a:gd name="T25" fmla="*/ 109 h 129"/>
                  <a:gd name="T26" fmla="*/ 108 w 159"/>
                  <a:gd name="T27" fmla="*/ 112 h 129"/>
                  <a:gd name="T28" fmla="*/ 96 w 159"/>
                  <a:gd name="T29" fmla="*/ 116 h 129"/>
                  <a:gd name="T30" fmla="*/ 83 w 159"/>
                  <a:gd name="T31" fmla="*/ 119 h 129"/>
                  <a:gd name="T32" fmla="*/ 71 w 159"/>
                  <a:gd name="T33" fmla="*/ 123 h 129"/>
                  <a:gd name="T34" fmla="*/ 59 w 159"/>
                  <a:gd name="T35" fmla="*/ 125 h 129"/>
                  <a:gd name="T36" fmla="*/ 44 w 159"/>
                  <a:gd name="T37" fmla="*/ 127 h 129"/>
                  <a:gd name="T38" fmla="*/ 32 w 159"/>
                  <a:gd name="T39" fmla="*/ 128 h 129"/>
                  <a:gd name="T40" fmla="*/ 15 w 159"/>
                  <a:gd name="T41" fmla="*/ 129 h 129"/>
                  <a:gd name="T42" fmla="*/ 15 w 159"/>
                  <a:gd name="T43" fmla="*/ 119 h 129"/>
                  <a:gd name="T44" fmla="*/ 12 w 159"/>
                  <a:gd name="T45" fmla="*/ 109 h 129"/>
                  <a:gd name="T46" fmla="*/ 10 w 159"/>
                  <a:gd name="T47" fmla="*/ 99 h 129"/>
                  <a:gd name="T48" fmla="*/ 7 w 159"/>
                  <a:gd name="T49" fmla="*/ 88 h 129"/>
                  <a:gd name="T50" fmla="*/ 5 w 159"/>
                  <a:gd name="T51" fmla="*/ 78 h 129"/>
                  <a:gd name="T52" fmla="*/ 2 w 159"/>
                  <a:gd name="T53" fmla="*/ 69 h 129"/>
                  <a:gd name="T54" fmla="*/ 0 w 159"/>
                  <a:gd name="T55" fmla="*/ 59 h 129"/>
                  <a:gd name="T56" fmla="*/ 0 w 159"/>
                  <a:gd name="T57" fmla="*/ 47 h 129"/>
                  <a:gd name="T58" fmla="*/ 0 w 159"/>
                  <a:gd name="T59" fmla="*/ 37 h 129"/>
                  <a:gd name="T60" fmla="*/ 0 w 159"/>
                  <a:gd name="T61" fmla="*/ 27 h 129"/>
                  <a:gd name="T62" fmla="*/ 15 w 159"/>
                  <a:gd name="T63" fmla="*/ 25 h 129"/>
                  <a:gd name="T64" fmla="*/ 29 w 159"/>
                  <a:gd name="T65" fmla="*/ 23 h 129"/>
                  <a:gd name="T66" fmla="*/ 44 w 159"/>
                  <a:gd name="T67" fmla="*/ 21 h 129"/>
                  <a:gd name="T68" fmla="*/ 56 w 159"/>
                  <a:gd name="T69" fmla="*/ 19 h 129"/>
                  <a:gd name="T70" fmla="*/ 71 w 159"/>
                  <a:gd name="T71" fmla="*/ 16 h 129"/>
                  <a:gd name="T72" fmla="*/ 83 w 159"/>
                  <a:gd name="T73" fmla="*/ 14 h 129"/>
                  <a:gd name="T74" fmla="*/ 96 w 159"/>
                  <a:gd name="T75" fmla="*/ 12 h 129"/>
                  <a:gd name="T76" fmla="*/ 108 w 159"/>
                  <a:gd name="T77" fmla="*/ 8 h 129"/>
                  <a:gd name="T78" fmla="*/ 120 w 159"/>
                  <a:gd name="T79" fmla="*/ 5 h 129"/>
                  <a:gd name="T80" fmla="*/ 132 w 159"/>
                  <a:gd name="T81" fmla="*/ 0 h 129"/>
                  <a:gd name="T82" fmla="*/ 132 w 159"/>
                  <a:gd name="T83" fmla="*/ 0 h 1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59" h="129">
                    <a:moveTo>
                      <a:pt x="132" y="0"/>
                    </a:moveTo>
                    <a:lnTo>
                      <a:pt x="132" y="12"/>
                    </a:lnTo>
                    <a:lnTo>
                      <a:pt x="135" y="22"/>
                    </a:lnTo>
                    <a:lnTo>
                      <a:pt x="140" y="32"/>
                    </a:lnTo>
                    <a:lnTo>
                      <a:pt x="147" y="41"/>
                    </a:lnTo>
                    <a:lnTo>
                      <a:pt x="152" y="52"/>
                    </a:lnTo>
                    <a:lnTo>
                      <a:pt x="157" y="62"/>
                    </a:lnTo>
                    <a:lnTo>
                      <a:pt x="159" y="71"/>
                    </a:lnTo>
                    <a:lnTo>
                      <a:pt x="159" y="80"/>
                    </a:lnTo>
                    <a:lnTo>
                      <a:pt x="152" y="91"/>
                    </a:lnTo>
                    <a:lnTo>
                      <a:pt x="140" y="100"/>
                    </a:lnTo>
                    <a:lnTo>
                      <a:pt x="130" y="104"/>
                    </a:lnTo>
                    <a:lnTo>
                      <a:pt x="118" y="109"/>
                    </a:lnTo>
                    <a:lnTo>
                      <a:pt x="108" y="112"/>
                    </a:lnTo>
                    <a:lnTo>
                      <a:pt x="96" y="116"/>
                    </a:lnTo>
                    <a:lnTo>
                      <a:pt x="83" y="119"/>
                    </a:lnTo>
                    <a:lnTo>
                      <a:pt x="71" y="123"/>
                    </a:lnTo>
                    <a:lnTo>
                      <a:pt x="59" y="125"/>
                    </a:lnTo>
                    <a:lnTo>
                      <a:pt x="44" y="127"/>
                    </a:lnTo>
                    <a:lnTo>
                      <a:pt x="32" y="128"/>
                    </a:lnTo>
                    <a:lnTo>
                      <a:pt x="15" y="129"/>
                    </a:lnTo>
                    <a:lnTo>
                      <a:pt x="15" y="119"/>
                    </a:lnTo>
                    <a:lnTo>
                      <a:pt x="12" y="109"/>
                    </a:lnTo>
                    <a:lnTo>
                      <a:pt x="10" y="99"/>
                    </a:lnTo>
                    <a:lnTo>
                      <a:pt x="7" y="88"/>
                    </a:lnTo>
                    <a:lnTo>
                      <a:pt x="5" y="78"/>
                    </a:lnTo>
                    <a:lnTo>
                      <a:pt x="2" y="69"/>
                    </a:lnTo>
                    <a:lnTo>
                      <a:pt x="0" y="59"/>
                    </a:lnTo>
                    <a:lnTo>
                      <a:pt x="0" y="47"/>
                    </a:lnTo>
                    <a:lnTo>
                      <a:pt x="0" y="37"/>
                    </a:lnTo>
                    <a:lnTo>
                      <a:pt x="0" y="27"/>
                    </a:lnTo>
                    <a:lnTo>
                      <a:pt x="15" y="25"/>
                    </a:lnTo>
                    <a:lnTo>
                      <a:pt x="29" y="23"/>
                    </a:lnTo>
                    <a:lnTo>
                      <a:pt x="44" y="21"/>
                    </a:lnTo>
                    <a:lnTo>
                      <a:pt x="56" y="19"/>
                    </a:lnTo>
                    <a:lnTo>
                      <a:pt x="71" y="16"/>
                    </a:lnTo>
                    <a:lnTo>
                      <a:pt x="83" y="14"/>
                    </a:lnTo>
                    <a:lnTo>
                      <a:pt x="96" y="12"/>
                    </a:lnTo>
                    <a:lnTo>
                      <a:pt x="108" y="8"/>
                    </a:lnTo>
                    <a:lnTo>
                      <a:pt x="120" y="5"/>
                    </a:lnTo>
                    <a:lnTo>
                      <a:pt x="132" y="0"/>
                    </a:lnTo>
                    <a:lnTo>
                      <a:pt x="132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666" name="Freeform 42"/>
              <p:cNvSpPr>
                <a:spLocks/>
              </p:cNvSpPr>
              <p:nvPr/>
            </p:nvSpPr>
            <p:spPr bwMode="auto">
              <a:xfrm>
                <a:off x="2795" y="725"/>
                <a:ext cx="159" cy="120"/>
              </a:xfrm>
              <a:custGeom>
                <a:avLst/>
                <a:gdLst>
                  <a:gd name="T0" fmla="*/ 159 w 159"/>
                  <a:gd name="T1" fmla="*/ 119 h 120"/>
                  <a:gd name="T2" fmla="*/ 142 w 159"/>
                  <a:gd name="T3" fmla="*/ 120 h 120"/>
                  <a:gd name="T4" fmla="*/ 125 w 159"/>
                  <a:gd name="T5" fmla="*/ 119 h 120"/>
                  <a:gd name="T6" fmla="*/ 110 w 159"/>
                  <a:gd name="T7" fmla="*/ 115 h 120"/>
                  <a:gd name="T8" fmla="*/ 95 w 159"/>
                  <a:gd name="T9" fmla="*/ 112 h 120"/>
                  <a:gd name="T10" fmla="*/ 83 w 159"/>
                  <a:gd name="T11" fmla="*/ 107 h 120"/>
                  <a:gd name="T12" fmla="*/ 68 w 159"/>
                  <a:gd name="T13" fmla="*/ 102 h 120"/>
                  <a:gd name="T14" fmla="*/ 53 w 159"/>
                  <a:gd name="T15" fmla="*/ 97 h 120"/>
                  <a:gd name="T16" fmla="*/ 39 w 159"/>
                  <a:gd name="T17" fmla="*/ 93 h 120"/>
                  <a:gd name="T18" fmla="*/ 24 w 159"/>
                  <a:gd name="T19" fmla="*/ 88 h 120"/>
                  <a:gd name="T20" fmla="*/ 7 w 159"/>
                  <a:gd name="T21" fmla="*/ 86 h 120"/>
                  <a:gd name="T22" fmla="*/ 0 w 159"/>
                  <a:gd name="T23" fmla="*/ 0 h 120"/>
                  <a:gd name="T24" fmla="*/ 139 w 159"/>
                  <a:gd name="T25" fmla="*/ 16 h 120"/>
                  <a:gd name="T26" fmla="*/ 159 w 159"/>
                  <a:gd name="T27" fmla="*/ 119 h 120"/>
                  <a:gd name="T28" fmla="*/ 159 w 159"/>
                  <a:gd name="T29" fmla="*/ 119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59" h="120">
                    <a:moveTo>
                      <a:pt x="159" y="119"/>
                    </a:moveTo>
                    <a:lnTo>
                      <a:pt x="142" y="120"/>
                    </a:lnTo>
                    <a:lnTo>
                      <a:pt x="125" y="119"/>
                    </a:lnTo>
                    <a:lnTo>
                      <a:pt x="110" y="115"/>
                    </a:lnTo>
                    <a:lnTo>
                      <a:pt x="95" y="112"/>
                    </a:lnTo>
                    <a:lnTo>
                      <a:pt x="83" y="107"/>
                    </a:lnTo>
                    <a:lnTo>
                      <a:pt x="68" y="102"/>
                    </a:lnTo>
                    <a:lnTo>
                      <a:pt x="53" y="97"/>
                    </a:lnTo>
                    <a:lnTo>
                      <a:pt x="39" y="93"/>
                    </a:lnTo>
                    <a:lnTo>
                      <a:pt x="24" y="88"/>
                    </a:lnTo>
                    <a:lnTo>
                      <a:pt x="7" y="86"/>
                    </a:lnTo>
                    <a:lnTo>
                      <a:pt x="0" y="0"/>
                    </a:lnTo>
                    <a:lnTo>
                      <a:pt x="139" y="16"/>
                    </a:lnTo>
                    <a:lnTo>
                      <a:pt x="159" y="119"/>
                    </a:lnTo>
                    <a:lnTo>
                      <a:pt x="159" y="11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667" name="Freeform 43"/>
              <p:cNvSpPr>
                <a:spLocks/>
              </p:cNvSpPr>
              <p:nvPr/>
            </p:nvSpPr>
            <p:spPr bwMode="auto">
              <a:xfrm>
                <a:off x="2758" y="861"/>
                <a:ext cx="968" cy="312"/>
              </a:xfrm>
              <a:custGeom>
                <a:avLst/>
                <a:gdLst>
                  <a:gd name="T0" fmla="*/ 777 w 968"/>
                  <a:gd name="T1" fmla="*/ 312 h 312"/>
                  <a:gd name="T2" fmla="*/ 19 w 968"/>
                  <a:gd name="T3" fmla="*/ 295 h 312"/>
                  <a:gd name="T4" fmla="*/ 2 w 968"/>
                  <a:gd name="T5" fmla="*/ 266 h 312"/>
                  <a:gd name="T6" fmla="*/ 2 w 968"/>
                  <a:gd name="T7" fmla="*/ 237 h 312"/>
                  <a:gd name="T8" fmla="*/ 14 w 968"/>
                  <a:gd name="T9" fmla="*/ 208 h 312"/>
                  <a:gd name="T10" fmla="*/ 29 w 968"/>
                  <a:gd name="T11" fmla="*/ 179 h 312"/>
                  <a:gd name="T12" fmla="*/ 59 w 968"/>
                  <a:gd name="T13" fmla="*/ 158 h 312"/>
                  <a:gd name="T14" fmla="*/ 103 w 968"/>
                  <a:gd name="T15" fmla="*/ 149 h 312"/>
                  <a:gd name="T16" fmla="*/ 149 w 968"/>
                  <a:gd name="T17" fmla="*/ 142 h 312"/>
                  <a:gd name="T18" fmla="*/ 198 w 968"/>
                  <a:gd name="T19" fmla="*/ 139 h 312"/>
                  <a:gd name="T20" fmla="*/ 247 w 968"/>
                  <a:gd name="T21" fmla="*/ 142 h 312"/>
                  <a:gd name="T22" fmla="*/ 294 w 968"/>
                  <a:gd name="T23" fmla="*/ 157 h 312"/>
                  <a:gd name="T24" fmla="*/ 323 w 968"/>
                  <a:gd name="T25" fmla="*/ 187 h 312"/>
                  <a:gd name="T26" fmla="*/ 338 w 968"/>
                  <a:gd name="T27" fmla="*/ 221 h 312"/>
                  <a:gd name="T28" fmla="*/ 345 w 968"/>
                  <a:gd name="T29" fmla="*/ 256 h 312"/>
                  <a:gd name="T30" fmla="*/ 345 w 968"/>
                  <a:gd name="T31" fmla="*/ 291 h 312"/>
                  <a:gd name="T32" fmla="*/ 360 w 968"/>
                  <a:gd name="T33" fmla="*/ 309 h 312"/>
                  <a:gd name="T34" fmla="*/ 375 w 968"/>
                  <a:gd name="T35" fmla="*/ 290 h 312"/>
                  <a:gd name="T36" fmla="*/ 380 w 968"/>
                  <a:gd name="T37" fmla="*/ 270 h 312"/>
                  <a:gd name="T38" fmla="*/ 382 w 968"/>
                  <a:gd name="T39" fmla="*/ 249 h 312"/>
                  <a:gd name="T40" fmla="*/ 377 w 968"/>
                  <a:gd name="T41" fmla="*/ 230 h 312"/>
                  <a:gd name="T42" fmla="*/ 372 w 968"/>
                  <a:gd name="T43" fmla="*/ 214 h 312"/>
                  <a:gd name="T44" fmla="*/ 441 w 968"/>
                  <a:gd name="T45" fmla="*/ 190 h 312"/>
                  <a:gd name="T46" fmla="*/ 517 w 968"/>
                  <a:gd name="T47" fmla="*/ 174 h 312"/>
                  <a:gd name="T48" fmla="*/ 598 w 968"/>
                  <a:gd name="T49" fmla="*/ 162 h 312"/>
                  <a:gd name="T50" fmla="*/ 684 w 968"/>
                  <a:gd name="T51" fmla="*/ 157 h 312"/>
                  <a:gd name="T52" fmla="*/ 769 w 968"/>
                  <a:gd name="T53" fmla="*/ 155 h 312"/>
                  <a:gd name="T54" fmla="*/ 772 w 968"/>
                  <a:gd name="T55" fmla="*/ 146 h 312"/>
                  <a:gd name="T56" fmla="*/ 762 w 968"/>
                  <a:gd name="T57" fmla="*/ 142 h 312"/>
                  <a:gd name="T58" fmla="*/ 745 w 968"/>
                  <a:gd name="T59" fmla="*/ 139 h 312"/>
                  <a:gd name="T60" fmla="*/ 728 w 968"/>
                  <a:gd name="T61" fmla="*/ 137 h 312"/>
                  <a:gd name="T62" fmla="*/ 713 w 968"/>
                  <a:gd name="T63" fmla="*/ 131 h 312"/>
                  <a:gd name="T64" fmla="*/ 637 w 968"/>
                  <a:gd name="T65" fmla="*/ 137 h 312"/>
                  <a:gd name="T66" fmla="*/ 561 w 968"/>
                  <a:gd name="T67" fmla="*/ 146 h 312"/>
                  <a:gd name="T68" fmla="*/ 488 w 968"/>
                  <a:gd name="T69" fmla="*/ 159 h 312"/>
                  <a:gd name="T70" fmla="*/ 424 w 968"/>
                  <a:gd name="T71" fmla="*/ 177 h 312"/>
                  <a:gd name="T72" fmla="*/ 372 w 968"/>
                  <a:gd name="T73" fmla="*/ 200 h 312"/>
                  <a:gd name="T74" fmla="*/ 348 w 968"/>
                  <a:gd name="T75" fmla="*/ 178 h 312"/>
                  <a:gd name="T76" fmla="*/ 348 w 968"/>
                  <a:gd name="T77" fmla="*/ 155 h 312"/>
                  <a:gd name="T78" fmla="*/ 362 w 968"/>
                  <a:gd name="T79" fmla="*/ 135 h 312"/>
                  <a:gd name="T80" fmla="*/ 389 w 968"/>
                  <a:gd name="T81" fmla="*/ 115 h 312"/>
                  <a:gd name="T82" fmla="*/ 424 w 968"/>
                  <a:gd name="T83" fmla="*/ 97 h 312"/>
                  <a:gd name="T84" fmla="*/ 524 w 968"/>
                  <a:gd name="T85" fmla="*/ 70 h 312"/>
                  <a:gd name="T86" fmla="*/ 630 w 968"/>
                  <a:gd name="T87" fmla="*/ 45 h 312"/>
                  <a:gd name="T88" fmla="*/ 735 w 968"/>
                  <a:gd name="T89" fmla="*/ 23 h 312"/>
                  <a:gd name="T90" fmla="*/ 843 w 968"/>
                  <a:gd name="T91" fmla="*/ 7 h 312"/>
                  <a:gd name="T92" fmla="*/ 946 w 968"/>
                  <a:gd name="T93" fmla="*/ 0 h 312"/>
                  <a:gd name="T94" fmla="*/ 965 w 968"/>
                  <a:gd name="T95" fmla="*/ 25 h 312"/>
                  <a:gd name="T96" fmla="*/ 968 w 968"/>
                  <a:gd name="T97" fmla="*/ 51 h 312"/>
                  <a:gd name="T98" fmla="*/ 958 w 968"/>
                  <a:gd name="T99" fmla="*/ 79 h 312"/>
                  <a:gd name="T100" fmla="*/ 943 w 968"/>
                  <a:gd name="T101" fmla="*/ 107 h 312"/>
                  <a:gd name="T102" fmla="*/ 926 w 968"/>
                  <a:gd name="T103" fmla="*/ 135 h 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968" h="312">
                    <a:moveTo>
                      <a:pt x="926" y="135"/>
                    </a:moveTo>
                    <a:lnTo>
                      <a:pt x="777" y="312"/>
                    </a:lnTo>
                    <a:lnTo>
                      <a:pt x="37" y="309"/>
                    </a:lnTo>
                    <a:lnTo>
                      <a:pt x="19" y="295"/>
                    </a:lnTo>
                    <a:lnTo>
                      <a:pt x="10" y="280"/>
                    </a:lnTo>
                    <a:lnTo>
                      <a:pt x="2" y="266"/>
                    </a:lnTo>
                    <a:lnTo>
                      <a:pt x="0" y="251"/>
                    </a:lnTo>
                    <a:lnTo>
                      <a:pt x="2" y="237"/>
                    </a:lnTo>
                    <a:lnTo>
                      <a:pt x="7" y="223"/>
                    </a:lnTo>
                    <a:lnTo>
                      <a:pt x="14" y="208"/>
                    </a:lnTo>
                    <a:lnTo>
                      <a:pt x="22" y="193"/>
                    </a:lnTo>
                    <a:lnTo>
                      <a:pt x="29" y="179"/>
                    </a:lnTo>
                    <a:lnTo>
                      <a:pt x="37" y="165"/>
                    </a:lnTo>
                    <a:lnTo>
                      <a:pt x="59" y="158"/>
                    </a:lnTo>
                    <a:lnTo>
                      <a:pt x="81" y="153"/>
                    </a:lnTo>
                    <a:lnTo>
                      <a:pt x="103" y="149"/>
                    </a:lnTo>
                    <a:lnTo>
                      <a:pt x="125" y="145"/>
                    </a:lnTo>
                    <a:lnTo>
                      <a:pt x="149" y="142"/>
                    </a:lnTo>
                    <a:lnTo>
                      <a:pt x="174" y="141"/>
                    </a:lnTo>
                    <a:lnTo>
                      <a:pt x="198" y="139"/>
                    </a:lnTo>
                    <a:lnTo>
                      <a:pt x="223" y="139"/>
                    </a:lnTo>
                    <a:lnTo>
                      <a:pt x="247" y="142"/>
                    </a:lnTo>
                    <a:lnTo>
                      <a:pt x="272" y="144"/>
                    </a:lnTo>
                    <a:lnTo>
                      <a:pt x="294" y="157"/>
                    </a:lnTo>
                    <a:lnTo>
                      <a:pt x="311" y="171"/>
                    </a:lnTo>
                    <a:lnTo>
                      <a:pt x="323" y="187"/>
                    </a:lnTo>
                    <a:lnTo>
                      <a:pt x="333" y="203"/>
                    </a:lnTo>
                    <a:lnTo>
                      <a:pt x="338" y="221"/>
                    </a:lnTo>
                    <a:lnTo>
                      <a:pt x="343" y="239"/>
                    </a:lnTo>
                    <a:lnTo>
                      <a:pt x="345" y="256"/>
                    </a:lnTo>
                    <a:lnTo>
                      <a:pt x="345" y="274"/>
                    </a:lnTo>
                    <a:lnTo>
                      <a:pt x="345" y="291"/>
                    </a:lnTo>
                    <a:lnTo>
                      <a:pt x="345" y="309"/>
                    </a:lnTo>
                    <a:lnTo>
                      <a:pt x="360" y="309"/>
                    </a:lnTo>
                    <a:lnTo>
                      <a:pt x="370" y="299"/>
                    </a:lnTo>
                    <a:lnTo>
                      <a:pt x="375" y="290"/>
                    </a:lnTo>
                    <a:lnTo>
                      <a:pt x="380" y="280"/>
                    </a:lnTo>
                    <a:lnTo>
                      <a:pt x="380" y="270"/>
                    </a:lnTo>
                    <a:lnTo>
                      <a:pt x="382" y="259"/>
                    </a:lnTo>
                    <a:lnTo>
                      <a:pt x="382" y="249"/>
                    </a:lnTo>
                    <a:lnTo>
                      <a:pt x="380" y="239"/>
                    </a:lnTo>
                    <a:lnTo>
                      <a:pt x="377" y="230"/>
                    </a:lnTo>
                    <a:lnTo>
                      <a:pt x="375" y="222"/>
                    </a:lnTo>
                    <a:lnTo>
                      <a:pt x="372" y="214"/>
                    </a:lnTo>
                    <a:lnTo>
                      <a:pt x="404" y="201"/>
                    </a:lnTo>
                    <a:lnTo>
                      <a:pt x="441" y="190"/>
                    </a:lnTo>
                    <a:lnTo>
                      <a:pt x="478" y="181"/>
                    </a:lnTo>
                    <a:lnTo>
                      <a:pt x="517" y="174"/>
                    </a:lnTo>
                    <a:lnTo>
                      <a:pt x="556" y="167"/>
                    </a:lnTo>
                    <a:lnTo>
                      <a:pt x="598" y="162"/>
                    </a:lnTo>
                    <a:lnTo>
                      <a:pt x="639" y="159"/>
                    </a:lnTo>
                    <a:lnTo>
                      <a:pt x="684" y="157"/>
                    </a:lnTo>
                    <a:lnTo>
                      <a:pt x="725" y="155"/>
                    </a:lnTo>
                    <a:lnTo>
                      <a:pt x="769" y="155"/>
                    </a:lnTo>
                    <a:lnTo>
                      <a:pt x="772" y="150"/>
                    </a:lnTo>
                    <a:lnTo>
                      <a:pt x="772" y="146"/>
                    </a:lnTo>
                    <a:lnTo>
                      <a:pt x="767" y="143"/>
                    </a:lnTo>
                    <a:lnTo>
                      <a:pt x="762" y="142"/>
                    </a:lnTo>
                    <a:lnTo>
                      <a:pt x="755" y="141"/>
                    </a:lnTo>
                    <a:lnTo>
                      <a:pt x="745" y="139"/>
                    </a:lnTo>
                    <a:lnTo>
                      <a:pt x="735" y="138"/>
                    </a:lnTo>
                    <a:lnTo>
                      <a:pt x="728" y="137"/>
                    </a:lnTo>
                    <a:lnTo>
                      <a:pt x="720" y="135"/>
                    </a:lnTo>
                    <a:lnTo>
                      <a:pt x="713" y="131"/>
                    </a:lnTo>
                    <a:lnTo>
                      <a:pt x="676" y="134"/>
                    </a:lnTo>
                    <a:lnTo>
                      <a:pt x="637" y="137"/>
                    </a:lnTo>
                    <a:lnTo>
                      <a:pt x="598" y="141"/>
                    </a:lnTo>
                    <a:lnTo>
                      <a:pt x="561" y="146"/>
                    </a:lnTo>
                    <a:lnTo>
                      <a:pt x="524" y="152"/>
                    </a:lnTo>
                    <a:lnTo>
                      <a:pt x="488" y="159"/>
                    </a:lnTo>
                    <a:lnTo>
                      <a:pt x="456" y="168"/>
                    </a:lnTo>
                    <a:lnTo>
                      <a:pt x="424" y="177"/>
                    </a:lnTo>
                    <a:lnTo>
                      <a:pt x="397" y="189"/>
                    </a:lnTo>
                    <a:lnTo>
                      <a:pt x="372" y="200"/>
                    </a:lnTo>
                    <a:lnTo>
                      <a:pt x="358" y="190"/>
                    </a:lnTo>
                    <a:lnTo>
                      <a:pt x="348" y="178"/>
                    </a:lnTo>
                    <a:lnTo>
                      <a:pt x="345" y="167"/>
                    </a:lnTo>
                    <a:lnTo>
                      <a:pt x="348" y="155"/>
                    </a:lnTo>
                    <a:lnTo>
                      <a:pt x="353" y="145"/>
                    </a:lnTo>
                    <a:lnTo>
                      <a:pt x="362" y="135"/>
                    </a:lnTo>
                    <a:lnTo>
                      <a:pt x="375" y="125"/>
                    </a:lnTo>
                    <a:lnTo>
                      <a:pt x="389" y="115"/>
                    </a:lnTo>
                    <a:lnTo>
                      <a:pt x="404" y="106"/>
                    </a:lnTo>
                    <a:lnTo>
                      <a:pt x="424" y="97"/>
                    </a:lnTo>
                    <a:lnTo>
                      <a:pt x="473" y="83"/>
                    </a:lnTo>
                    <a:lnTo>
                      <a:pt x="524" y="70"/>
                    </a:lnTo>
                    <a:lnTo>
                      <a:pt x="576" y="57"/>
                    </a:lnTo>
                    <a:lnTo>
                      <a:pt x="630" y="45"/>
                    </a:lnTo>
                    <a:lnTo>
                      <a:pt x="681" y="33"/>
                    </a:lnTo>
                    <a:lnTo>
                      <a:pt x="735" y="23"/>
                    </a:lnTo>
                    <a:lnTo>
                      <a:pt x="789" y="14"/>
                    </a:lnTo>
                    <a:lnTo>
                      <a:pt x="843" y="7"/>
                    </a:lnTo>
                    <a:lnTo>
                      <a:pt x="894" y="2"/>
                    </a:lnTo>
                    <a:lnTo>
                      <a:pt x="946" y="0"/>
                    </a:lnTo>
                    <a:lnTo>
                      <a:pt x="958" y="13"/>
                    </a:lnTo>
                    <a:lnTo>
                      <a:pt x="965" y="25"/>
                    </a:lnTo>
                    <a:lnTo>
                      <a:pt x="968" y="38"/>
                    </a:lnTo>
                    <a:lnTo>
                      <a:pt x="968" y="51"/>
                    </a:lnTo>
                    <a:lnTo>
                      <a:pt x="963" y="65"/>
                    </a:lnTo>
                    <a:lnTo>
                      <a:pt x="958" y="79"/>
                    </a:lnTo>
                    <a:lnTo>
                      <a:pt x="951" y="93"/>
                    </a:lnTo>
                    <a:lnTo>
                      <a:pt x="943" y="107"/>
                    </a:lnTo>
                    <a:lnTo>
                      <a:pt x="936" y="121"/>
                    </a:lnTo>
                    <a:lnTo>
                      <a:pt x="926" y="135"/>
                    </a:lnTo>
                    <a:lnTo>
                      <a:pt x="926" y="135"/>
                    </a:lnTo>
                    <a:close/>
                  </a:path>
                </a:pathLst>
              </a:custGeom>
              <a:solidFill>
                <a:srgbClr val="B3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668" name="Freeform 44"/>
              <p:cNvSpPr>
                <a:spLocks/>
              </p:cNvSpPr>
              <p:nvPr/>
            </p:nvSpPr>
            <p:spPr bwMode="auto">
              <a:xfrm>
                <a:off x="2196" y="892"/>
                <a:ext cx="581" cy="278"/>
              </a:xfrm>
              <a:custGeom>
                <a:avLst/>
                <a:gdLst>
                  <a:gd name="T0" fmla="*/ 581 w 581"/>
                  <a:gd name="T1" fmla="*/ 116 h 278"/>
                  <a:gd name="T2" fmla="*/ 572 w 581"/>
                  <a:gd name="T3" fmla="*/ 132 h 278"/>
                  <a:gd name="T4" fmla="*/ 559 w 581"/>
                  <a:gd name="T5" fmla="*/ 148 h 278"/>
                  <a:gd name="T6" fmla="*/ 549 w 581"/>
                  <a:gd name="T7" fmla="*/ 164 h 278"/>
                  <a:gd name="T8" fmla="*/ 540 w 581"/>
                  <a:gd name="T9" fmla="*/ 180 h 278"/>
                  <a:gd name="T10" fmla="*/ 532 w 581"/>
                  <a:gd name="T11" fmla="*/ 196 h 278"/>
                  <a:gd name="T12" fmla="*/ 527 w 581"/>
                  <a:gd name="T13" fmla="*/ 214 h 278"/>
                  <a:gd name="T14" fmla="*/ 527 w 581"/>
                  <a:gd name="T15" fmla="*/ 230 h 278"/>
                  <a:gd name="T16" fmla="*/ 532 w 581"/>
                  <a:gd name="T17" fmla="*/ 246 h 278"/>
                  <a:gd name="T18" fmla="*/ 545 w 581"/>
                  <a:gd name="T19" fmla="*/ 262 h 278"/>
                  <a:gd name="T20" fmla="*/ 562 w 581"/>
                  <a:gd name="T21" fmla="*/ 278 h 278"/>
                  <a:gd name="T22" fmla="*/ 128 w 581"/>
                  <a:gd name="T23" fmla="*/ 278 h 278"/>
                  <a:gd name="T24" fmla="*/ 103 w 581"/>
                  <a:gd name="T25" fmla="*/ 252 h 278"/>
                  <a:gd name="T26" fmla="*/ 79 w 581"/>
                  <a:gd name="T27" fmla="*/ 226 h 278"/>
                  <a:gd name="T28" fmla="*/ 57 w 581"/>
                  <a:gd name="T29" fmla="*/ 199 h 278"/>
                  <a:gd name="T30" fmla="*/ 37 w 581"/>
                  <a:gd name="T31" fmla="*/ 171 h 278"/>
                  <a:gd name="T32" fmla="*/ 23 w 581"/>
                  <a:gd name="T33" fmla="*/ 144 h 278"/>
                  <a:gd name="T34" fmla="*/ 10 w 581"/>
                  <a:gd name="T35" fmla="*/ 115 h 278"/>
                  <a:gd name="T36" fmla="*/ 3 w 581"/>
                  <a:gd name="T37" fmla="*/ 87 h 278"/>
                  <a:gd name="T38" fmla="*/ 0 w 581"/>
                  <a:gd name="T39" fmla="*/ 58 h 278"/>
                  <a:gd name="T40" fmla="*/ 5 w 581"/>
                  <a:gd name="T41" fmla="*/ 30 h 278"/>
                  <a:gd name="T42" fmla="*/ 15 w 581"/>
                  <a:gd name="T43" fmla="*/ 1 h 278"/>
                  <a:gd name="T44" fmla="*/ 76 w 581"/>
                  <a:gd name="T45" fmla="*/ 0 h 278"/>
                  <a:gd name="T46" fmla="*/ 135 w 581"/>
                  <a:gd name="T47" fmla="*/ 1 h 278"/>
                  <a:gd name="T48" fmla="*/ 197 w 581"/>
                  <a:gd name="T49" fmla="*/ 7 h 278"/>
                  <a:gd name="T50" fmla="*/ 255 w 581"/>
                  <a:gd name="T51" fmla="*/ 16 h 278"/>
                  <a:gd name="T52" fmla="*/ 314 w 581"/>
                  <a:gd name="T53" fmla="*/ 27 h 278"/>
                  <a:gd name="T54" fmla="*/ 371 w 581"/>
                  <a:gd name="T55" fmla="*/ 42 h 278"/>
                  <a:gd name="T56" fmla="*/ 424 w 581"/>
                  <a:gd name="T57" fmla="*/ 58 h 278"/>
                  <a:gd name="T58" fmla="*/ 478 w 581"/>
                  <a:gd name="T59" fmla="*/ 76 h 278"/>
                  <a:gd name="T60" fmla="*/ 532 w 581"/>
                  <a:gd name="T61" fmla="*/ 96 h 278"/>
                  <a:gd name="T62" fmla="*/ 581 w 581"/>
                  <a:gd name="T63" fmla="*/ 116 h 278"/>
                  <a:gd name="T64" fmla="*/ 581 w 581"/>
                  <a:gd name="T65" fmla="*/ 116 h 2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81" h="278">
                    <a:moveTo>
                      <a:pt x="581" y="116"/>
                    </a:moveTo>
                    <a:lnTo>
                      <a:pt x="572" y="132"/>
                    </a:lnTo>
                    <a:lnTo>
                      <a:pt x="559" y="148"/>
                    </a:lnTo>
                    <a:lnTo>
                      <a:pt x="549" y="164"/>
                    </a:lnTo>
                    <a:lnTo>
                      <a:pt x="540" y="180"/>
                    </a:lnTo>
                    <a:lnTo>
                      <a:pt x="532" y="196"/>
                    </a:lnTo>
                    <a:lnTo>
                      <a:pt x="527" y="214"/>
                    </a:lnTo>
                    <a:lnTo>
                      <a:pt x="527" y="230"/>
                    </a:lnTo>
                    <a:lnTo>
                      <a:pt x="532" y="246"/>
                    </a:lnTo>
                    <a:lnTo>
                      <a:pt x="545" y="262"/>
                    </a:lnTo>
                    <a:lnTo>
                      <a:pt x="562" y="278"/>
                    </a:lnTo>
                    <a:lnTo>
                      <a:pt x="128" y="278"/>
                    </a:lnTo>
                    <a:lnTo>
                      <a:pt x="103" y="252"/>
                    </a:lnTo>
                    <a:lnTo>
                      <a:pt x="79" y="226"/>
                    </a:lnTo>
                    <a:lnTo>
                      <a:pt x="57" y="199"/>
                    </a:lnTo>
                    <a:lnTo>
                      <a:pt x="37" y="171"/>
                    </a:lnTo>
                    <a:lnTo>
                      <a:pt x="23" y="144"/>
                    </a:lnTo>
                    <a:lnTo>
                      <a:pt x="10" y="115"/>
                    </a:lnTo>
                    <a:lnTo>
                      <a:pt x="3" y="87"/>
                    </a:lnTo>
                    <a:lnTo>
                      <a:pt x="0" y="58"/>
                    </a:lnTo>
                    <a:lnTo>
                      <a:pt x="5" y="30"/>
                    </a:lnTo>
                    <a:lnTo>
                      <a:pt x="15" y="1"/>
                    </a:lnTo>
                    <a:lnTo>
                      <a:pt x="76" y="0"/>
                    </a:lnTo>
                    <a:lnTo>
                      <a:pt x="135" y="1"/>
                    </a:lnTo>
                    <a:lnTo>
                      <a:pt x="197" y="7"/>
                    </a:lnTo>
                    <a:lnTo>
                      <a:pt x="255" y="16"/>
                    </a:lnTo>
                    <a:lnTo>
                      <a:pt x="314" y="27"/>
                    </a:lnTo>
                    <a:lnTo>
                      <a:pt x="371" y="42"/>
                    </a:lnTo>
                    <a:lnTo>
                      <a:pt x="424" y="58"/>
                    </a:lnTo>
                    <a:lnTo>
                      <a:pt x="478" y="76"/>
                    </a:lnTo>
                    <a:lnTo>
                      <a:pt x="532" y="96"/>
                    </a:lnTo>
                    <a:lnTo>
                      <a:pt x="581" y="116"/>
                    </a:lnTo>
                    <a:lnTo>
                      <a:pt x="581" y="116"/>
                    </a:lnTo>
                    <a:close/>
                  </a:path>
                </a:pathLst>
              </a:custGeom>
              <a:solidFill>
                <a:srgbClr val="B3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669" name="Freeform 45"/>
              <p:cNvSpPr>
                <a:spLocks/>
              </p:cNvSpPr>
              <p:nvPr/>
            </p:nvSpPr>
            <p:spPr bwMode="auto">
              <a:xfrm>
                <a:off x="569" y="996"/>
                <a:ext cx="4652" cy="626"/>
              </a:xfrm>
              <a:custGeom>
                <a:avLst/>
                <a:gdLst>
                  <a:gd name="T0" fmla="*/ 1407 w 4652"/>
                  <a:gd name="T1" fmla="*/ 210 h 626"/>
                  <a:gd name="T2" fmla="*/ 1414 w 4652"/>
                  <a:gd name="T3" fmla="*/ 202 h 626"/>
                  <a:gd name="T4" fmla="*/ 1409 w 4652"/>
                  <a:gd name="T5" fmla="*/ 194 h 626"/>
                  <a:gd name="T6" fmla="*/ 1618 w 4652"/>
                  <a:gd name="T7" fmla="*/ 188 h 626"/>
                  <a:gd name="T8" fmla="*/ 2228 w 4652"/>
                  <a:gd name="T9" fmla="*/ 190 h 626"/>
                  <a:gd name="T10" fmla="*/ 2802 w 4652"/>
                  <a:gd name="T11" fmla="*/ 191 h 626"/>
                  <a:gd name="T12" fmla="*/ 3363 w 4652"/>
                  <a:gd name="T13" fmla="*/ 194 h 626"/>
                  <a:gd name="T14" fmla="*/ 3419 w 4652"/>
                  <a:gd name="T15" fmla="*/ 175 h 626"/>
                  <a:gd name="T16" fmla="*/ 3419 w 4652"/>
                  <a:gd name="T17" fmla="*/ 112 h 626"/>
                  <a:gd name="T18" fmla="*/ 3378 w 4652"/>
                  <a:gd name="T19" fmla="*/ 49 h 626"/>
                  <a:gd name="T20" fmla="*/ 3360 w 4652"/>
                  <a:gd name="T21" fmla="*/ 10 h 626"/>
                  <a:gd name="T22" fmla="*/ 3419 w 4652"/>
                  <a:gd name="T23" fmla="*/ 15 h 626"/>
                  <a:gd name="T24" fmla="*/ 3478 w 4652"/>
                  <a:gd name="T25" fmla="*/ 23 h 626"/>
                  <a:gd name="T26" fmla="*/ 3539 w 4652"/>
                  <a:gd name="T27" fmla="*/ 30 h 626"/>
                  <a:gd name="T28" fmla="*/ 3583 w 4652"/>
                  <a:gd name="T29" fmla="*/ 82 h 626"/>
                  <a:gd name="T30" fmla="*/ 3601 w 4652"/>
                  <a:gd name="T31" fmla="*/ 137 h 626"/>
                  <a:gd name="T32" fmla="*/ 3603 w 4652"/>
                  <a:gd name="T33" fmla="*/ 194 h 626"/>
                  <a:gd name="T34" fmla="*/ 4652 w 4652"/>
                  <a:gd name="T35" fmla="*/ 198 h 626"/>
                  <a:gd name="T36" fmla="*/ 4615 w 4652"/>
                  <a:gd name="T37" fmla="*/ 505 h 626"/>
                  <a:gd name="T38" fmla="*/ 4576 w 4652"/>
                  <a:gd name="T39" fmla="*/ 508 h 626"/>
                  <a:gd name="T40" fmla="*/ 4544 w 4652"/>
                  <a:gd name="T41" fmla="*/ 519 h 626"/>
                  <a:gd name="T42" fmla="*/ 4532 w 4652"/>
                  <a:gd name="T43" fmla="*/ 544 h 626"/>
                  <a:gd name="T44" fmla="*/ 4566 w 4652"/>
                  <a:gd name="T45" fmla="*/ 572 h 626"/>
                  <a:gd name="T46" fmla="*/ 4620 w 4652"/>
                  <a:gd name="T47" fmla="*/ 595 h 626"/>
                  <a:gd name="T48" fmla="*/ 4642 w 4652"/>
                  <a:gd name="T49" fmla="*/ 626 h 626"/>
                  <a:gd name="T50" fmla="*/ 4596 w 4652"/>
                  <a:gd name="T51" fmla="*/ 622 h 626"/>
                  <a:gd name="T52" fmla="*/ 4549 w 4652"/>
                  <a:gd name="T53" fmla="*/ 615 h 626"/>
                  <a:gd name="T54" fmla="*/ 4500 w 4652"/>
                  <a:gd name="T55" fmla="*/ 614 h 626"/>
                  <a:gd name="T56" fmla="*/ 4485 w 4652"/>
                  <a:gd name="T57" fmla="*/ 585 h 626"/>
                  <a:gd name="T58" fmla="*/ 4488 w 4652"/>
                  <a:gd name="T59" fmla="*/ 457 h 626"/>
                  <a:gd name="T60" fmla="*/ 4488 w 4652"/>
                  <a:gd name="T61" fmla="*/ 322 h 626"/>
                  <a:gd name="T62" fmla="*/ 4485 w 4652"/>
                  <a:gd name="T63" fmla="*/ 271 h 626"/>
                  <a:gd name="T64" fmla="*/ 4468 w 4652"/>
                  <a:gd name="T65" fmla="*/ 257 h 626"/>
                  <a:gd name="T66" fmla="*/ 4444 w 4652"/>
                  <a:gd name="T67" fmla="*/ 251 h 626"/>
                  <a:gd name="T68" fmla="*/ 4431 w 4652"/>
                  <a:gd name="T69" fmla="*/ 250 h 626"/>
                  <a:gd name="T70" fmla="*/ 277 w 4652"/>
                  <a:gd name="T71" fmla="*/ 247 h 626"/>
                  <a:gd name="T72" fmla="*/ 223 w 4652"/>
                  <a:gd name="T73" fmla="*/ 247 h 626"/>
                  <a:gd name="T74" fmla="*/ 167 w 4652"/>
                  <a:gd name="T75" fmla="*/ 256 h 626"/>
                  <a:gd name="T76" fmla="*/ 152 w 4652"/>
                  <a:gd name="T77" fmla="*/ 572 h 626"/>
                  <a:gd name="T78" fmla="*/ 110 w 4652"/>
                  <a:gd name="T79" fmla="*/ 568 h 626"/>
                  <a:gd name="T80" fmla="*/ 66 w 4652"/>
                  <a:gd name="T81" fmla="*/ 570 h 626"/>
                  <a:gd name="T82" fmla="*/ 22 w 4652"/>
                  <a:gd name="T83" fmla="*/ 577 h 626"/>
                  <a:gd name="T84" fmla="*/ 2 w 4652"/>
                  <a:gd name="T85" fmla="*/ 506 h 626"/>
                  <a:gd name="T86" fmla="*/ 0 w 4652"/>
                  <a:gd name="T87" fmla="*/ 390 h 626"/>
                  <a:gd name="T88" fmla="*/ 2 w 4652"/>
                  <a:gd name="T89" fmla="*/ 268 h 626"/>
                  <a:gd name="T90" fmla="*/ 110 w 4652"/>
                  <a:gd name="T91" fmla="*/ 188 h 626"/>
                  <a:gd name="T92" fmla="*/ 456 w 4652"/>
                  <a:gd name="T93" fmla="*/ 188 h 626"/>
                  <a:gd name="T94" fmla="*/ 816 w 4652"/>
                  <a:gd name="T95" fmla="*/ 188 h 626"/>
                  <a:gd name="T96" fmla="*/ 1167 w 4652"/>
                  <a:gd name="T97" fmla="*/ 188 h 626"/>
                  <a:gd name="T98" fmla="*/ 1172 w 4652"/>
                  <a:gd name="T99" fmla="*/ 195 h 626"/>
                  <a:gd name="T100" fmla="*/ 1176 w 4652"/>
                  <a:gd name="T101" fmla="*/ 202 h 626"/>
                  <a:gd name="T102" fmla="*/ 1189 w 4652"/>
                  <a:gd name="T103" fmla="*/ 206 h 626"/>
                  <a:gd name="T104" fmla="*/ 1203 w 4652"/>
                  <a:gd name="T105" fmla="*/ 186 h 626"/>
                  <a:gd name="T106" fmla="*/ 1194 w 4652"/>
                  <a:gd name="T107" fmla="*/ 153 h 626"/>
                  <a:gd name="T108" fmla="*/ 1176 w 4652"/>
                  <a:gd name="T109" fmla="*/ 120 h 626"/>
                  <a:gd name="T110" fmla="*/ 1176 w 4652"/>
                  <a:gd name="T111" fmla="*/ 88 h 626"/>
                  <a:gd name="T112" fmla="*/ 1189 w 4652"/>
                  <a:gd name="T113" fmla="*/ 49 h 626"/>
                  <a:gd name="T114" fmla="*/ 1218 w 4652"/>
                  <a:gd name="T115" fmla="*/ 18 h 626"/>
                  <a:gd name="T116" fmla="*/ 1289 w 4652"/>
                  <a:gd name="T117" fmla="*/ 9 h 626"/>
                  <a:gd name="T118" fmla="*/ 1353 w 4652"/>
                  <a:gd name="T119" fmla="*/ 40 h 626"/>
                  <a:gd name="T120" fmla="*/ 1338 w 4652"/>
                  <a:gd name="T121" fmla="*/ 107 h 626"/>
                  <a:gd name="T122" fmla="*/ 1358 w 4652"/>
                  <a:gd name="T123" fmla="*/ 176 h 626"/>
                  <a:gd name="T124" fmla="*/ 1395 w 4652"/>
                  <a:gd name="T125" fmla="*/ 215 h 6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4652" h="626">
                    <a:moveTo>
                      <a:pt x="1395" y="215"/>
                    </a:moveTo>
                    <a:lnTo>
                      <a:pt x="1402" y="212"/>
                    </a:lnTo>
                    <a:lnTo>
                      <a:pt x="1407" y="210"/>
                    </a:lnTo>
                    <a:lnTo>
                      <a:pt x="1409" y="208"/>
                    </a:lnTo>
                    <a:lnTo>
                      <a:pt x="1412" y="206"/>
                    </a:lnTo>
                    <a:lnTo>
                      <a:pt x="1414" y="202"/>
                    </a:lnTo>
                    <a:lnTo>
                      <a:pt x="1414" y="200"/>
                    </a:lnTo>
                    <a:lnTo>
                      <a:pt x="1412" y="196"/>
                    </a:lnTo>
                    <a:lnTo>
                      <a:pt x="1409" y="194"/>
                    </a:lnTo>
                    <a:lnTo>
                      <a:pt x="1407" y="191"/>
                    </a:lnTo>
                    <a:lnTo>
                      <a:pt x="1402" y="188"/>
                    </a:lnTo>
                    <a:lnTo>
                      <a:pt x="1618" y="188"/>
                    </a:lnTo>
                    <a:lnTo>
                      <a:pt x="1828" y="188"/>
                    </a:lnTo>
                    <a:lnTo>
                      <a:pt x="2029" y="190"/>
                    </a:lnTo>
                    <a:lnTo>
                      <a:pt x="2228" y="190"/>
                    </a:lnTo>
                    <a:lnTo>
                      <a:pt x="2422" y="190"/>
                    </a:lnTo>
                    <a:lnTo>
                      <a:pt x="2613" y="190"/>
                    </a:lnTo>
                    <a:lnTo>
                      <a:pt x="2802" y="191"/>
                    </a:lnTo>
                    <a:lnTo>
                      <a:pt x="2988" y="192"/>
                    </a:lnTo>
                    <a:lnTo>
                      <a:pt x="3174" y="193"/>
                    </a:lnTo>
                    <a:lnTo>
                      <a:pt x="3363" y="194"/>
                    </a:lnTo>
                    <a:lnTo>
                      <a:pt x="3380" y="215"/>
                    </a:lnTo>
                    <a:lnTo>
                      <a:pt x="3404" y="195"/>
                    </a:lnTo>
                    <a:lnTo>
                      <a:pt x="3419" y="175"/>
                    </a:lnTo>
                    <a:lnTo>
                      <a:pt x="3424" y="154"/>
                    </a:lnTo>
                    <a:lnTo>
                      <a:pt x="3424" y="134"/>
                    </a:lnTo>
                    <a:lnTo>
                      <a:pt x="3419" y="112"/>
                    </a:lnTo>
                    <a:lnTo>
                      <a:pt x="3409" y="90"/>
                    </a:lnTo>
                    <a:lnTo>
                      <a:pt x="3395" y="70"/>
                    </a:lnTo>
                    <a:lnTo>
                      <a:pt x="3378" y="49"/>
                    </a:lnTo>
                    <a:lnTo>
                      <a:pt x="3358" y="28"/>
                    </a:lnTo>
                    <a:lnTo>
                      <a:pt x="3336" y="9"/>
                    </a:lnTo>
                    <a:lnTo>
                      <a:pt x="3360" y="10"/>
                    </a:lnTo>
                    <a:lnTo>
                      <a:pt x="3380" y="11"/>
                    </a:lnTo>
                    <a:lnTo>
                      <a:pt x="3400" y="12"/>
                    </a:lnTo>
                    <a:lnTo>
                      <a:pt x="3419" y="15"/>
                    </a:lnTo>
                    <a:lnTo>
                      <a:pt x="3439" y="17"/>
                    </a:lnTo>
                    <a:lnTo>
                      <a:pt x="3458" y="19"/>
                    </a:lnTo>
                    <a:lnTo>
                      <a:pt x="3478" y="23"/>
                    </a:lnTo>
                    <a:lnTo>
                      <a:pt x="3498" y="25"/>
                    </a:lnTo>
                    <a:lnTo>
                      <a:pt x="3517" y="27"/>
                    </a:lnTo>
                    <a:lnTo>
                      <a:pt x="3539" y="30"/>
                    </a:lnTo>
                    <a:lnTo>
                      <a:pt x="3559" y="47"/>
                    </a:lnTo>
                    <a:lnTo>
                      <a:pt x="3574" y="64"/>
                    </a:lnTo>
                    <a:lnTo>
                      <a:pt x="3583" y="82"/>
                    </a:lnTo>
                    <a:lnTo>
                      <a:pt x="3593" y="99"/>
                    </a:lnTo>
                    <a:lnTo>
                      <a:pt x="3598" y="119"/>
                    </a:lnTo>
                    <a:lnTo>
                      <a:pt x="3601" y="137"/>
                    </a:lnTo>
                    <a:lnTo>
                      <a:pt x="3603" y="155"/>
                    </a:lnTo>
                    <a:lnTo>
                      <a:pt x="3603" y="175"/>
                    </a:lnTo>
                    <a:lnTo>
                      <a:pt x="3603" y="194"/>
                    </a:lnTo>
                    <a:lnTo>
                      <a:pt x="3601" y="215"/>
                    </a:lnTo>
                    <a:lnTo>
                      <a:pt x="3637" y="194"/>
                    </a:lnTo>
                    <a:lnTo>
                      <a:pt x="4652" y="198"/>
                    </a:lnTo>
                    <a:lnTo>
                      <a:pt x="4642" y="503"/>
                    </a:lnTo>
                    <a:lnTo>
                      <a:pt x="4630" y="504"/>
                    </a:lnTo>
                    <a:lnTo>
                      <a:pt x="4615" y="505"/>
                    </a:lnTo>
                    <a:lnTo>
                      <a:pt x="4603" y="506"/>
                    </a:lnTo>
                    <a:lnTo>
                      <a:pt x="4588" y="507"/>
                    </a:lnTo>
                    <a:lnTo>
                      <a:pt x="4576" y="508"/>
                    </a:lnTo>
                    <a:lnTo>
                      <a:pt x="4564" y="511"/>
                    </a:lnTo>
                    <a:lnTo>
                      <a:pt x="4554" y="514"/>
                    </a:lnTo>
                    <a:lnTo>
                      <a:pt x="4544" y="519"/>
                    </a:lnTo>
                    <a:lnTo>
                      <a:pt x="4539" y="524"/>
                    </a:lnTo>
                    <a:lnTo>
                      <a:pt x="4534" y="531"/>
                    </a:lnTo>
                    <a:lnTo>
                      <a:pt x="4532" y="544"/>
                    </a:lnTo>
                    <a:lnTo>
                      <a:pt x="4537" y="555"/>
                    </a:lnTo>
                    <a:lnTo>
                      <a:pt x="4549" y="564"/>
                    </a:lnTo>
                    <a:lnTo>
                      <a:pt x="4566" y="572"/>
                    </a:lnTo>
                    <a:lnTo>
                      <a:pt x="4583" y="579"/>
                    </a:lnTo>
                    <a:lnTo>
                      <a:pt x="4603" y="587"/>
                    </a:lnTo>
                    <a:lnTo>
                      <a:pt x="4620" y="595"/>
                    </a:lnTo>
                    <a:lnTo>
                      <a:pt x="4635" y="603"/>
                    </a:lnTo>
                    <a:lnTo>
                      <a:pt x="4642" y="614"/>
                    </a:lnTo>
                    <a:lnTo>
                      <a:pt x="4642" y="626"/>
                    </a:lnTo>
                    <a:lnTo>
                      <a:pt x="4625" y="626"/>
                    </a:lnTo>
                    <a:lnTo>
                      <a:pt x="4610" y="624"/>
                    </a:lnTo>
                    <a:lnTo>
                      <a:pt x="4596" y="622"/>
                    </a:lnTo>
                    <a:lnTo>
                      <a:pt x="4579" y="619"/>
                    </a:lnTo>
                    <a:lnTo>
                      <a:pt x="4564" y="617"/>
                    </a:lnTo>
                    <a:lnTo>
                      <a:pt x="4549" y="615"/>
                    </a:lnTo>
                    <a:lnTo>
                      <a:pt x="4534" y="612"/>
                    </a:lnTo>
                    <a:lnTo>
                      <a:pt x="4517" y="612"/>
                    </a:lnTo>
                    <a:lnTo>
                      <a:pt x="4500" y="614"/>
                    </a:lnTo>
                    <a:lnTo>
                      <a:pt x="4483" y="617"/>
                    </a:lnTo>
                    <a:lnTo>
                      <a:pt x="4483" y="609"/>
                    </a:lnTo>
                    <a:lnTo>
                      <a:pt x="4485" y="585"/>
                    </a:lnTo>
                    <a:lnTo>
                      <a:pt x="4485" y="548"/>
                    </a:lnTo>
                    <a:lnTo>
                      <a:pt x="4485" y="505"/>
                    </a:lnTo>
                    <a:lnTo>
                      <a:pt x="4488" y="457"/>
                    </a:lnTo>
                    <a:lnTo>
                      <a:pt x="4488" y="408"/>
                    </a:lnTo>
                    <a:lnTo>
                      <a:pt x="4488" y="362"/>
                    </a:lnTo>
                    <a:lnTo>
                      <a:pt x="4488" y="322"/>
                    </a:lnTo>
                    <a:lnTo>
                      <a:pt x="4488" y="294"/>
                    </a:lnTo>
                    <a:lnTo>
                      <a:pt x="4485" y="279"/>
                    </a:lnTo>
                    <a:lnTo>
                      <a:pt x="4485" y="271"/>
                    </a:lnTo>
                    <a:lnTo>
                      <a:pt x="4480" y="265"/>
                    </a:lnTo>
                    <a:lnTo>
                      <a:pt x="4476" y="260"/>
                    </a:lnTo>
                    <a:lnTo>
                      <a:pt x="4468" y="257"/>
                    </a:lnTo>
                    <a:lnTo>
                      <a:pt x="4461" y="254"/>
                    </a:lnTo>
                    <a:lnTo>
                      <a:pt x="4451" y="252"/>
                    </a:lnTo>
                    <a:lnTo>
                      <a:pt x="4444" y="251"/>
                    </a:lnTo>
                    <a:lnTo>
                      <a:pt x="4439" y="251"/>
                    </a:lnTo>
                    <a:lnTo>
                      <a:pt x="4434" y="250"/>
                    </a:lnTo>
                    <a:lnTo>
                      <a:pt x="4431" y="250"/>
                    </a:lnTo>
                    <a:lnTo>
                      <a:pt x="292" y="247"/>
                    </a:lnTo>
                    <a:lnTo>
                      <a:pt x="289" y="247"/>
                    </a:lnTo>
                    <a:lnTo>
                      <a:pt x="277" y="247"/>
                    </a:lnTo>
                    <a:lnTo>
                      <a:pt x="262" y="247"/>
                    </a:lnTo>
                    <a:lnTo>
                      <a:pt x="243" y="247"/>
                    </a:lnTo>
                    <a:lnTo>
                      <a:pt x="223" y="247"/>
                    </a:lnTo>
                    <a:lnTo>
                      <a:pt x="201" y="249"/>
                    </a:lnTo>
                    <a:lnTo>
                      <a:pt x="184" y="251"/>
                    </a:lnTo>
                    <a:lnTo>
                      <a:pt x="167" y="256"/>
                    </a:lnTo>
                    <a:lnTo>
                      <a:pt x="157" y="263"/>
                    </a:lnTo>
                    <a:lnTo>
                      <a:pt x="152" y="271"/>
                    </a:lnTo>
                    <a:lnTo>
                      <a:pt x="152" y="572"/>
                    </a:lnTo>
                    <a:lnTo>
                      <a:pt x="140" y="570"/>
                    </a:lnTo>
                    <a:lnTo>
                      <a:pt x="125" y="569"/>
                    </a:lnTo>
                    <a:lnTo>
                      <a:pt x="110" y="568"/>
                    </a:lnTo>
                    <a:lnTo>
                      <a:pt x="96" y="568"/>
                    </a:lnTo>
                    <a:lnTo>
                      <a:pt x="81" y="569"/>
                    </a:lnTo>
                    <a:lnTo>
                      <a:pt x="66" y="570"/>
                    </a:lnTo>
                    <a:lnTo>
                      <a:pt x="51" y="572"/>
                    </a:lnTo>
                    <a:lnTo>
                      <a:pt x="37" y="575"/>
                    </a:lnTo>
                    <a:lnTo>
                      <a:pt x="22" y="577"/>
                    </a:lnTo>
                    <a:lnTo>
                      <a:pt x="10" y="579"/>
                    </a:lnTo>
                    <a:lnTo>
                      <a:pt x="5" y="544"/>
                    </a:lnTo>
                    <a:lnTo>
                      <a:pt x="2" y="506"/>
                    </a:lnTo>
                    <a:lnTo>
                      <a:pt x="2" y="468"/>
                    </a:lnTo>
                    <a:lnTo>
                      <a:pt x="0" y="430"/>
                    </a:lnTo>
                    <a:lnTo>
                      <a:pt x="0" y="390"/>
                    </a:lnTo>
                    <a:lnTo>
                      <a:pt x="0" y="350"/>
                    </a:lnTo>
                    <a:lnTo>
                      <a:pt x="0" y="310"/>
                    </a:lnTo>
                    <a:lnTo>
                      <a:pt x="2" y="268"/>
                    </a:lnTo>
                    <a:lnTo>
                      <a:pt x="2" y="228"/>
                    </a:lnTo>
                    <a:lnTo>
                      <a:pt x="2" y="188"/>
                    </a:lnTo>
                    <a:lnTo>
                      <a:pt x="110" y="188"/>
                    </a:lnTo>
                    <a:lnTo>
                      <a:pt x="223" y="188"/>
                    </a:lnTo>
                    <a:lnTo>
                      <a:pt x="338" y="188"/>
                    </a:lnTo>
                    <a:lnTo>
                      <a:pt x="456" y="188"/>
                    </a:lnTo>
                    <a:lnTo>
                      <a:pt x="576" y="188"/>
                    </a:lnTo>
                    <a:lnTo>
                      <a:pt x="696" y="188"/>
                    </a:lnTo>
                    <a:lnTo>
                      <a:pt x="816" y="188"/>
                    </a:lnTo>
                    <a:lnTo>
                      <a:pt x="934" y="188"/>
                    </a:lnTo>
                    <a:lnTo>
                      <a:pt x="1051" y="188"/>
                    </a:lnTo>
                    <a:lnTo>
                      <a:pt x="1167" y="188"/>
                    </a:lnTo>
                    <a:lnTo>
                      <a:pt x="1169" y="191"/>
                    </a:lnTo>
                    <a:lnTo>
                      <a:pt x="1172" y="193"/>
                    </a:lnTo>
                    <a:lnTo>
                      <a:pt x="1172" y="195"/>
                    </a:lnTo>
                    <a:lnTo>
                      <a:pt x="1174" y="198"/>
                    </a:lnTo>
                    <a:lnTo>
                      <a:pt x="1174" y="200"/>
                    </a:lnTo>
                    <a:lnTo>
                      <a:pt x="1176" y="202"/>
                    </a:lnTo>
                    <a:lnTo>
                      <a:pt x="1179" y="204"/>
                    </a:lnTo>
                    <a:lnTo>
                      <a:pt x="1184" y="206"/>
                    </a:lnTo>
                    <a:lnTo>
                      <a:pt x="1189" y="206"/>
                    </a:lnTo>
                    <a:lnTo>
                      <a:pt x="1194" y="206"/>
                    </a:lnTo>
                    <a:lnTo>
                      <a:pt x="1201" y="196"/>
                    </a:lnTo>
                    <a:lnTo>
                      <a:pt x="1203" y="186"/>
                    </a:lnTo>
                    <a:lnTo>
                      <a:pt x="1203" y="175"/>
                    </a:lnTo>
                    <a:lnTo>
                      <a:pt x="1199" y="164"/>
                    </a:lnTo>
                    <a:lnTo>
                      <a:pt x="1194" y="153"/>
                    </a:lnTo>
                    <a:lnTo>
                      <a:pt x="1189" y="142"/>
                    </a:lnTo>
                    <a:lnTo>
                      <a:pt x="1181" y="131"/>
                    </a:lnTo>
                    <a:lnTo>
                      <a:pt x="1176" y="120"/>
                    </a:lnTo>
                    <a:lnTo>
                      <a:pt x="1174" y="110"/>
                    </a:lnTo>
                    <a:lnTo>
                      <a:pt x="1174" y="99"/>
                    </a:lnTo>
                    <a:lnTo>
                      <a:pt x="1176" y="88"/>
                    </a:lnTo>
                    <a:lnTo>
                      <a:pt x="1179" y="75"/>
                    </a:lnTo>
                    <a:lnTo>
                      <a:pt x="1184" y="63"/>
                    </a:lnTo>
                    <a:lnTo>
                      <a:pt x="1189" y="49"/>
                    </a:lnTo>
                    <a:lnTo>
                      <a:pt x="1194" y="38"/>
                    </a:lnTo>
                    <a:lnTo>
                      <a:pt x="1206" y="27"/>
                    </a:lnTo>
                    <a:lnTo>
                      <a:pt x="1218" y="18"/>
                    </a:lnTo>
                    <a:lnTo>
                      <a:pt x="1238" y="12"/>
                    </a:lnTo>
                    <a:lnTo>
                      <a:pt x="1260" y="9"/>
                    </a:lnTo>
                    <a:lnTo>
                      <a:pt x="1289" y="9"/>
                    </a:lnTo>
                    <a:lnTo>
                      <a:pt x="1377" y="0"/>
                    </a:lnTo>
                    <a:lnTo>
                      <a:pt x="1365" y="19"/>
                    </a:lnTo>
                    <a:lnTo>
                      <a:pt x="1353" y="40"/>
                    </a:lnTo>
                    <a:lnTo>
                      <a:pt x="1346" y="62"/>
                    </a:lnTo>
                    <a:lnTo>
                      <a:pt x="1341" y="84"/>
                    </a:lnTo>
                    <a:lnTo>
                      <a:pt x="1338" y="107"/>
                    </a:lnTo>
                    <a:lnTo>
                      <a:pt x="1341" y="131"/>
                    </a:lnTo>
                    <a:lnTo>
                      <a:pt x="1346" y="154"/>
                    </a:lnTo>
                    <a:lnTo>
                      <a:pt x="1358" y="176"/>
                    </a:lnTo>
                    <a:lnTo>
                      <a:pt x="1373" y="196"/>
                    </a:lnTo>
                    <a:lnTo>
                      <a:pt x="1395" y="215"/>
                    </a:lnTo>
                    <a:lnTo>
                      <a:pt x="1395" y="215"/>
                    </a:lnTo>
                    <a:close/>
                  </a:path>
                </a:pathLst>
              </a:custGeom>
              <a:solidFill>
                <a:srgbClr val="47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670" name="Freeform 46"/>
              <p:cNvSpPr>
                <a:spLocks/>
              </p:cNvSpPr>
              <p:nvPr/>
            </p:nvSpPr>
            <p:spPr bwMode="auto">
              <a:xfrm>
                <a:off x="2361" y="1032"/>
                <a:ext cx="360" cy="26"/>
              </a:xfrm>
              <a:custGeom>
                <a:avLst/>
                <a:gdLst>
                  <a:gd name="T0" fmla="*/ 360 w 360"/>
                  <a:gd name="T1" fmla="*/ 18 h 26"/>
                  <a:gd name="T2" fmla="*/ 360 w 360"/>
                  <a:gd name="T3" fmla="*/ 26 h 26"/>
                  <a:gd name="T4" fmla="*/ 326 w 360"/>
                  <a:gd name="T5" fmla="*/ 22 h 26"/>
                  <a:gd name="T6" fmla="*/ 291 w 360"/>
                  <a:gd name="T7" fmla="*/ 20 h 26"/>
                  <a:gd name="T8" fmla="*/ 255 w 360"/>
                  <a:gd name="T9" fmla="*/ 16 h 26"/>
                  <a:gd name="T10" fmla="*/ 218 w 360"/>
                  <a:gd name="T11" fmla="*/ 14 h 26"/>
                  <a:gd name="T12" fmla="*/ 181 w 360"/>
                  <a:gd name="T13" fmla="*/ 12 h 26"/>
                  <a:gd name="T14" fmla="*/ 144 w 360"/>
                  <a:gd name="T15" fmla="*/ 10 h 26"/>
                  <a:gd name="T16" fmla="*/ 110 w 360"/>
                  <a:gd name="T17" fmla="*/ 8 h 26"/>
                  <a:gd name="T18" fmla="*/ 73 w 360"/>
                  <a:gd name="T19" fmla="*/ 8 h 26"/>
                  <a:gd name="T20" fmla="*/ 36 w 360"/>
                  <a:gd name="T21" fmla="*/ 8 h 26"/>
                  <a:gd name="T22" fmla="*/ 0 w 360"/>
                  <a:gd name="T23" fmla="*/ 8 h 26"/>
                  <a:gd name="T24" fmla="*/ 36 w 360"/>
                  <a:gd name="T25" fmla="*/ 4 h 26"/>
                  <a:gd name="T26" fmla="*/ 73 w 360"/>
                  <a:gd name="T27" fmla="*/ 2 h 26"/>
                  <a:gd name="T28" fmla="*/ 110 w 360"/>
                  <a:gd name="T29" fmla="*/ 0 h 26"/>
                  <a:gd name="T30" fmla="*/ 144 w 360"/>
                  <a:gd name="T31" fmla="*/ 2 h 26"/>
                  <a:gd name="T32" fmla="*/ 181 w 360"/>
                  <a:gd name="T33" fmla="*/ 4 h 26"/>
                  <a:gd name="T34" fmla="*/ 218 w 360"/>
                  <a:gd name="T35" fmla="*/ 6 h 26"/>
                  <a:gd name="T36" fmla="*/ 252 w 360"/>
                  <a:gd name="T37" fmla="*/ 10 h 26"/>
                  <a:gd name="T38" fmla="*/ 289 w 360"/>
                  <a:gd name="T39" fmla="*/ 13 h 26"/>
                  <a:gd name="T40" fmla="*/ 326 w 360"/>
                  <a:gd name="T41" fmla="*/ 15 h 26"/>
                  <a:gd name="T42" fmla="*/ 360 w 360"/>
                  <a:gd name="T43" fmla="*/ 18 h 26"/>
                  <a:gd name="T44" fmla="*/ 360 w 360"/>
                  <a:gd name="T45" fmla="*/ 18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60" h="26">
                    <a:moveTo>
                      <a:pt x="360" y="18"/>
                    </a:moveTo>
                    <a:lnTo>
                      <a:pt x="360" y="26"/>
                    </a:lnTo>
                    <a:lnTo>
                      <a:pt x="326" y="22"/>
                    </a:lnTo>
                    <a:lnTo>
                      <a:pt x="291" y="20"/>
                    </a:lnTo>
                    <a:lnTo>
                      <a:pt x="255" y="16"/>
                    </a:lnTo>
                    <a:lnTo>
                      <a:pt x="218" y="14"/>
                    </a:lnTo>
                    <a:lnTo>
                      <a:pt x="181" y="12"/>
                    </a:lnTo>
                    <a:lnTo>
                      <a:pt x="144" y="10"/>
                    </a:lnTo>
                    <a:lnTo>
                      <a:pt x="110" y="8"/>
                    </a:lnTo>
                    <a:lnTo>
                      <a:pt x="73" y="8"/>
                    </a:lnTo>
                    <a:lnTo>
                      <a:pt x="36" y="8"/>
                    </a:lnTo>
                    <a:lnTo>
                      <a:pt x="0" y="8"/>
                    </a:lnTo>
                    <a:lnTo>
                      <a:pt x="36" y="4"/>
                    </a:lnTo>
                    <a:lnTo>
                      <a:pt x="73" y="2"/>
                    </a:lnTo>
                    <a:lnTo>
                      <a:pt x="110" y="0"/>
                    </a:lnTo>
                    <a:lnTo>
                      <a:pt x="144" y="2"/>
                    </a:lnTo>
                    <a:lnTo>
                      <a:pt x="181" y="4"/>
                    </a:lnTo>
                    <a:lnTo>
                      <a:pt x="218" y="6"/>
                    </a:lnTo>
                    <a:lnTo>
                      <a:pt x="252" y="10"/>
                    </a:lnTo>
                    <a:lnTo>
                      <a:pt x="289" y="13"/>
                    </a:lnTo>
                    <a:lnTo>
                      <a:pt x="326" y="15"/>
                    </a:lnTo>
                    <a:lnTo>
                      <a:pt x="360" y="18"/>
                    </a:lnTo>
                    <a:lnTo>
                      <a:pt x="360" y="18"/>
                    </a:lnTo>
                    <a:close/>
                  </a:path>
                </a:pathLst>
              </a:custGeom>
              <a:solidFill>
                <a:srgbClr val="0019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671" name="Freeform 47"/>
              <p:cNvSpPr>
                <a:spLocks/>
              </p:cNvSpPr>
              <p:nvPr/>
            </p:nvSpPr>
            <p:spPr bwMode="auto">
              <a:xfrm>
                <a:off x="2537" y="1087"/>
                <a:ext cx="177" cy="36"/>
              </a:xfrm>
              <a:custGeom>
                <a:avLst/>
                <a:gdLst>
                  <a:gd name="T0" fmla="*/ 177 w 177"/>
                  <a:gd name="T1" fmla="*/ 12 h 36"/>
                  <a:gd name="T2" fmla="*/ 159 w 177"/>
                  <a:gd name="T3" fmla="*/ 14 h 36"/>
                  <a:gd name="T4" fmla="*/ 140 w 177"/>
                  <a:gd name="T5" fmla="*/ 16 h 36"/>
                  <a:gd name="T6" fmla="*/ 123 w 177"/>
                  <a:gd name="T7" fmla="*/ 19 h 36"/>
                  <a:gd name="T8" fmla="*/ 106 w 177"/>
                  <a:gd name="T9" fmla="*/ 21 h 36"/>
                  <a:gd name="T10" fmla="*/ 88 w 177"/>
                  <a:gd name="T11" fmla="*/ 23 h 36"/>
                  <a:gd name="T12" fmla="*/ 71 w 177"/>
                  <a:gd name="T13" fmla="*/ 27 h 36"/>
                  <a:gd name="T14" fmla="*/ 54 w 177"/>
                  <a:gd name="T15" fmla="*/ 29 h 36"/>
                  <a:gd name="T16" fmla="*/ 37 w 177"/>
                  <a:gd name="T17" fmla="*/ 31 h 36"/>
                  <a:gd name="T18" fmla="*/ 20 w 177"/>
                  <a:gd name="T19" fmla="*/ 33 h 36"/>
                  <a:gd name="T20" fmla="*/ 0 w 177"/>
                  <a:gd name="T21" fmla="*/ 36 h 36"/>
                  <a:gd name="T22" fmla="*/ 10 w 177"/>
                  <a:gd name="T23" fmla="*/ 30 h 36"/>
                  <a:gd name="T24" fmla="*/ 22 w 177"/>
                  <a:gd name="T25" fmla="*/ 25 h 36"/>
                  <a:gd name="T26" fmla="*/ 37 w 177"/>
                  <a:gd name="T27" fmla="*/ 21 h 36"/>
                  <a:gd name="T28" fmla="*/ 52 w 177"/>
                  <a:gd name="T29" fmla="*/ 19 h 36"/>
                  <a:gd name="T30" fmla="*/ 69 w 177"/>
                  <a:gd name="T31" fmla="*/ 16 h 36"/>
                  <a:gd name="T32" fmla="*/ 88 w 177"/>
                  <a:gd name="T33" fmla="*/ 14 h 36"/>
                  <a:gd name="T34" fmla="*/ 106 w 177"/>
                  <a:gd name="T35" fmla="*/ 12 h 36"/>
                  <a:gd name="T36" fmla="*/ 123 w 177"/>
                  <a:gd name="T37" fmla="*/ 8 h 36"/>
                  <a:gd name="T38" fmla="*/ 137 w 177"/>
                  <a:gd name="T39" fmla="*/ 5 h 36"/>
                  <a:gd name="T40" fmla="*/ 152 w 177"/>
                  <a:gd name="T41" fmla="*/ 0 h 36"/>
                  <a:gd name="T42" fmla="*/ 177 w 177"/>
                  <a:gd name="T43" fmla="*/ 0 h 36"/>
                  <a:gd name="T44" fmla="*/ 177 w 177"/>
                  <a:gd name="T45" fmla="*/ 12 h 36"/>
                  <a:gd name="T46" fmla="*/ 177 w 177"/>
                  <a:gd name="T47" fmla="*/ 12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77" h="36">
                    <a:moveTo>
                      <a:pt x="177" y="12"/>
                    </a:moveTo>
                    <a:lnTo>
                      <a:pt x="159" y="14"/>
                    </a:lnTo>
                    <a:lnTo>
                      <a:pt x="140" y="16"/>
                    </a:lnTo>
                    <a:lnTo>
                      <a:pt x="123" y="19"/>
                    </a:lnTo>
                    <a:lnTo>
                      <a:pt x="106" y="21"/>
                    </a:lnTo>
                    <a:lnTo>
                      <a:pt x="88" y="23"/>
                    </a:lnTo>
                    <a:lnTo>
                      <a:pt x="71" y="27"/>
                    </a:lnTo>
                    <a:lnTo>
                      <a:pt x="54" y="29"/>
                    </a:lnTo>
                    <a:lnTo>
                      <a:pt x="37" y="31"/>
                    </a:lnTo>
                    <a:lnTo>
                      <a:pt x="20" y="33"/>
                    </a:lnTo>
                    <a:lnTo>
                      <a:pt x="0" y="36"/>
                    </a:lnTo>
                    <a:lnTo>
                      <a:pt x="10" y="30"/>
                    </a:lnTo>
                    <a:lnTo>
                      <a:pt x="22" y="25"/>
                    </a:lnTo>
                    <a:lnTo>
                      <a:pt x="37" y="21"/>
                    </a:lnTo>
                    <a:lnTo>
                      <a:pt x="52" y="19"/>
                    </a:lnTo>
                    <a:lnTo>
                      <a:pt x="69" y="16"/>
                    </a:lnTo>
                    <a:lnTo>
                      <a:pt x="88" y="14"/>
                    </a:lnTo>
                    <a:lnTo>
                      <a:pt x="106" y="12"/>
                    </a:lnTo>
                    <a:lnTo>
                      <a:pt x="123" y="8"/>
                    </a:lnTo>
                    <a:lnTo>
                      <a:pt x="137" y="5"/>
                    </a:lnTo>
                    <a:lnTo>
                      <a:pt x="152" y="0"/>
                    </a:lnTo>
                    <a:lnTo>
                      <a:pt x="177" y="0"/>
                    </a:lnTo>
                    <a:lnTo>
                      <a:pt x="177" y="12"/>
                    </a:lnTo>
                    <a:lnTo>
                      <a:pt x="177" y="12"/>
                    </a:lnTo>
                    <a:close/>
                  </a:path>
                </a:pathLst>
              </a:custGeom>
              <a:solidFill>
                <a:srgbClr val="0019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672" name="Freeform 48"/>
              <p:cNvSpPr>
                <a:spLocks/>
              </p:cNvSpPr>
              <p:nvPr/>
            </p:nvSpPr>
            <p:spPr bwMode="auto">
              <a:xfrm>
                <a:off x="3162" y="1091"/>
                <a:ext cx="213" cy="28"/>
              </a:xfrm>
              <a:custGeom>
                <a:avLst/>
                <a:gdLst>
                  <a:gd name="T0" fmla="*/ 213 w 213"/>
                  <a:gd name="T1" fmla="*/ 20 h 28"/>
                  <a:gd name="T2" fmla="*/ 213 w 213"/>
                  <a:gd name="T3" fmla="*/ 28 h 28"/>
                  <a:gd name="T4" fmla="*/ 0 w 213"/>
                  <a:gd name="T5" fmla="*/ 0 h 28"/>
                  <a:gd name="T6" fmla="*/ 25 w 213"/>
                  <a:gd name="T7" fmla="*/ 1 h 28"/>
                  <a:gd name="T8" fmla="*/ 47 w 213"/>
                  <a:gd name="T9" fmla="*/ 2 h 28"/>
                  <a:gd name="T10" fmla="*/ 69 w 213"/>
                  <a:gd name="T11" fmla="*/ 3 h 28"/>
                  <a:gd name="T12" fmla="*/ 88 w 213"/>
                  <a:gd name="T13" fmla="*/ 5 h 28"/>
                  <a:gd name="T14" fmla="*/ 110 w 213"/>
                  <a:gd name="T15" fmla="*/ 8 h 28"/>
                  <a:gd name="T16" fmla="*/ 133 w 213"/>
                  <a:gd name="T17" fmla="*/ 10 h 28"/>
                  <a:gd name="T18" fmla="*/ 152 w 213"/>
                  <a:gd name="T19" fmla="*/ 13 h 28"/>
                  <a:gd name="T20" fmla="*/ 172 w 213"/>
                  <a:gd name="T21" fmla="*/ 16 h 28"/>
                  <a:gd name="T22" fmla="*/ 194 w 213"/>
                  <a:gd name="T23" fmla="*/ 18 h 28"/>
                  <a:gd name="T24" fmla="*/ 213 w 213"/>
                  <a:gd name="T25" fmla="*/ 20 h 28"/>
                  <a:gd name="T26" fmla="*/ 213 w 213"/>
                  <a:gd name="T27" fmla="*/ 2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13" h="28">
                    <a:moveTo>
                      <a:pt x="213" y="20"/>
                    </a:moveTo>
                    <a:lnTo>
                      <a:pt x="213" y="28"/>
                    </a:lnTo>
                    <a:lnTo>
                      <a:pt x="0" y="0"/>
                    </a:lnTo>
                    <a:lnTo>
                      <a:pt x="25" y="1"/>
                    </a:lnTo>
                    <a:lnTo>
                      <a:pt x="47" y="2"/>
                    </a:lnTo>
                    <a:lnTo>
                      <a:pt x="69" y="3"/>
                    </a:lnTo>
                    <a:lnTo>
                      <a:pt x="88" y="5"/>
                    </a:lnTo>
                    <a:lnTo>
                      <a:pt x="110" y="8"/>
                    </a:lnTo>
                    <a:lnTo>
                      <a:pt x="133" y="10"/>
                    </a:lnTo>
                    <a:lnTo>
                      <a:pt x="152" y="13"/>
                    </a:lnTo>
                    <a:lnTo>
                      <a:pt x="172" y="16"/>
                    </a:lnTo>
                    <a:lnTo>
                      <a:pt x="194" y="18"/>
                    </a:lnTo>
                    <a:lnTo>
                      <a:pt x="213" y="20"/>
                    </a:lnTo>
                    <a:lnTo>
                      <a:pt x="213" y="20"/>
                    </a:lnTo>
                    <a:close/>
                  </a:path>
                </a:pathLst>
              </a:custGeom>
              <a:solidFill>
                <a:srgbClr val="0019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673" name="Freeform 49"/>
              <p:cNvSpPr>
                <a:spLocks/>
              </p:cNvSpPr>
              <p:nvPr/>
            </p:nvSpPr>
            <p:spPr bwMode="auto">
              <a:xfrm>
                <a:off x="579" y="1643"/>
                <a:ext cx="157" cy="44"/>
              </a:xfrm>
              <a:custGeom>
                <a:avLst/>
                <a:gdLst>
                  <a:gd name="T0" fmla="*/ 0 w 157"/>
                  <a:gd name="T1" fmla="*/ 44 h 44"/>
                  <a:gd name="T2" fmla="*/ 142 w 157"/>
                  <a:gd name="T3" fmla="*/ 0 h 44"/>
                  <a:gd name="T4" fmla="*/ 157 w 157"/>
                  <a:gd name="T5" fmla="*/ 35 h 44"/>
                  <a:gd name="T6" fmla="*/ 0 w 157"/>
                  <a:gd name="T7" fmla="*/ 44 h 44"/>
                  <a:gd name="T8" fmla="*/ 0 w 157"/>
                  <a:gd name="T9" fmla="*/ 4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7" h="44">
                    <a:moveTo>
                      <a:pt x="0" y="44"/>
                    </a:moveTo>
                    <a:lnTo>
                      <a:pt x="142" y="0"/>
                    </a:lnTo>
                    <a:lnTo>
                      <a:pt x="157" y="35"/>
                    </a:lnTo>
                    <a:lnTo>
                      <a:pt x="0" y="44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rgbClr val="47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674" name="Freeform 50"/>
              <p:cNvSpPr>
                <a:spLocks/>
              </p:cNvSpPr>
              <p:nvPr/>
            </p:nvSpPr>
            <p:spPr bwMode="auto">
              <a:xfrm>
                <a:off x="5052" y="1687"/>
                <a:ext cx="37" cy="12"/>
              </a:xfrm>
              <a:custGeom>
                <a:avLst/>
                <a:gdLst>
                  <a:gd name="T0" fmla="*/ 0 w 37"/>
                  <a:gd name="T1" fmla="*/ 12 h 12"/>
                  <a:gd name="T2" fmla="*/ 0 w 37"/>
                  <a:gd name="T3" fmla="*/ 0 h 12"/>
                  <a:gd name="T4" fmla="*/ 37 w 37"/>
                  <a:gd name="T5" fmla="*/ 12 h 12"/>
                  <a:gd name="T6" fmla="*/ 0 w 37"/>
                  <a:gd name="T7" fmla="*/ 12 h 12"/>
                  <a:gd name="T8" fmla="*/ 0 w 37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12">
                    <a:moveTo>
                      <a:pt x="0" y="12"/>
                    </a:moveTo>
                    <a:lnTo>
                      <a:pt x="0" y="0"/>
                    </a:lnTo>
                    <a:lnTo>
                      <a:pt x="37" y="12"/>
                    </a:lnTo>
                    <a:lnTo>
                      <a:pt x="0" y="12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47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675" name="Freeform 51"/>
              <p:cNvSpPr>
                <a:spLocks/>
              </p:cNvSpPr>
              <p:nvPr/>
            </p:nvSpPr>
            <p:spPr bwMode="auto">
              <a:xfrm>
                <a:off x="721" y="1766"/>
                <a:ext cx="27" cy="15"/>
              </a:xfrm>
              <a:custGeom>
                <a:avLst/>
                <a:gdLst>
                  <a:gd name="T0" fmla="*/ 0 w 27"/>
                  <a:gd name="T1" fmla="*/ 12 h 15"/>
                  <a:gd name="T2" fmla="*/ 27 w 27"/>
                  <a:gd name="T3" fmla="*/ 0 h 15"/>
                  <a:gd name="T4" fmla="*/ 27 w 27"/>
                  <a:gd name="T5" fmla="*/ 15 h 15"/>
                  <a:gd name="T6" fmla="*/ 0 w 27"/>
                  <a:gd name="T7" fmla="*/ 12 h 15"/>
                  <a:gd name="T8" fmla="*/ 0 w 27"/>
                  <a:gd name="T9" fmla="*/ 12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5">
                    <a:moveTo>
                      <a:pt x="0" y="12"/>
                    </a:moveTo>
                    <a:lnTo>
                      <a:pt x="27" y="0"/>
                    </a:lnTo>
                    <a:lnTo>
                      <a:pt x="27" y="15"/>
                    </a:lnTo>
                    <a:lnTo>
                      <a:pt x="0" y="12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47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676" name="Freeform 52"/>
              <p:cNvSpPr>
                <a:spLocks/>
              </p:cNvSpPr>
              <p:nvPr/>
            </p:nvSpPr>
            <p:spPr bwMode="auto">
              <a:xfrm>
                <a:off x="5035" y="1781"/>
                <a:ext cx="162" cy="79"/>
              </a:xfrm>
              <a:custGeom>
                <a:avLst/>
                <a:gdLst>
                  <a:gd name="T0" fmla="*/ 157 w 162"/>
                  <a:gd name="T1" fmla="*/ 67 h 79"/>
                  <a:gd name="T2" fmla="*/ 139 w 162"/>
                  <a:gd name="T3" fmla="*/ 64 h 79"/>
                  <a:gd name="T4" fmla="*/ 122 w 162"/>
                  <a:gd name="T5" fmla="*/ 62 h 79"/>
                  <a:gd name="T6" fmla="*/ 108 w 162"/>
                  <a:gd name="T7" fmla="*/ 62 h 79"/>
                  <a:gd name="T8" fmla="*/ 90 w 162"/>
                  <a:gd name="T9" fmla="*/ 62 h 79"/>
                  <a:gd name="T10" fmla="*/ 76 w 162"/>
                  <a:gd name="T11" fmla="*/ 63 h 79"/>
                  <a:gd name="T12" fmla="*/ 61 w 162"/>
                  <a:gd name="T13" fmla="*/ 65 h 79"/>
                  <a:gd name="T14" fmla="*/ 46 w 162"/>
                  <a:gd name="T15" fmla="*/ 69 h 79"/>
                  <a:gd name="T16" fmla="*/ 29 w 162"/>
                  <a:gd name="T17" fmla="*/ 72 h 79"/>
                  <a:gd name="T18" fmla="*/ 14 w 162"/>
                  <a:gd name="T19" fmla="*/ 75 h 79"/>
                  <a:gd name="T20" fmla="*/ 0 w 162"/>
                  <a:gd name="T21" fmla="*/ 79 h 79"/>
                  <a:gd name="T22" fmla="*/ 10 w 162"/>
                  <a:gd name="T23" fmla="*/ 0 h 79"/>
                  <a:gd name="T24" fmla="*/ 27 w 162"/>
                  <a:gd name="T25" fmla="*/ 8 h 79"/>
                  <a:gd name="T26" fmla="*/ 46 w 162"/>
                  <a:gd name="T27" fmla="*/ 15 h 79"/>
                  <a:gd name="T28" fmla="*/ 66 w 162"/>
                  <a:gd name="T29" fmla="*/ 19 h 79"/>
                  <a:gd name="T30" fmla="*/ 88 w 162"/>
                  <a:gd name="T31" fmla="*/ 25 h 79"/>
                  <a:gd name="T32" fmla="*/ 110 w 162"/>
                  <a:gd name="T33" fmla="*/ 30 h 79"/>
                  <a:gd name="T34" fmla="*/ 130 w 162"/>
                  <a:gd name="T35" fmla="*/ 34 h 79"/>
                  <a:gd name="T36" fmla="*/ 144 w 162"/>
                  <a:gd name="T37" fmla="*/ 40 h 79"/>
                  <a:gd name="T38" fmla="*/ 157 w 162"/>
                  <a:gd name="T39" fmla="*/ 47 h 79"/>
                  <a:gd name="T40" fmla="*/ 162 w 162"/>
                  <a:gd name="T41" fmla="*/ 56 h 79"/>
                  <a:gd name="T42" fmla="*/ 157 w 162"/>
                  <a:gd name="T43" fmla="*/ 67 h 79"/>
                  <a:gd name="T44" fmla="*/ 157 w 162"/>
                  <a:gd name="T45" fmla="*/ 67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2" h="79">
                    <a:moveTo>
                      <a:pt x="157" y="67"/>
                    </a:moveTo>
                    <a:lnTo>
                      <a:pt x="139" y="64"/>
                    </a:lnTo>
                    <a:lnTo>
                      <a:pt x="122" y="62"/>
                    </a:lnTo>
                    <a:lnTo>
                      <a:pt x="108" y="62"/>
                    </a:lnTo>
                    <a:lnTo>
                      <a:pt x="90" y="62"/>
                    </a:lnTo>
                    <a:lnTo>
                      <a:pt x="76" y="63"/>
                    </a:lnTo>
                    <a:lnTo>
                      <a:pt x="61" y="65"/>
                    </a:lnTo>
                    <a:lnTo>
                      <a:pt x="46" y="69"/>
                    </a:lnTo>
                    <a:lnTo>
                      <a:pt x="29" y="72"/>
                    </a:lnTo>
                    <a:lnTo>
                      <a:pt x="14" y="75"/>
                    </a:lnTo>
                    <a:lnTo>
                      <a:pt x="0" y="79"/>
                    </a:lnTo>
                    <a:lnTo>
                      <a:pt x="10" y="0"/>
                    </a:lnTo>
                    <a:lnTo>
                      <a:pt x="27" y="8"/>
                    </a:lnTo>
                    <a:lnTo>
                      <a:pt x="46" y="15"/>
                    </a:lnTo>
                    <a:lnTo>
                      <a:pt x="66" y="19"/>
                    </a:lnTo>
                    <a:lnTo>
                      <a:pt x="88" y="25"/>
                    </a:lnTo>
                    <a:lnTo>
                      <a:pt x="110" y="30"/>
                    </a:lnTo>
                    <a:lnTo>
                      <a:pt x="130" y="34"/>
                    </a:lnTo>
                    <a:lnTo>
                      <a:pt x="144" y="40"/>
                    </a:lnTo>
                    <a:lnTo>
                      <a:pt x="157" y="47"/>
                    </a:lnTo>
                    <a:lnTo>
                      <a:pt x="162" y="56"/>
                    </a:lnTo>
                    <a:lnTo>
                      <a:pt x="157" y="67"/>
                    </a:lnTo>
                    <a:lnTo>
                      <a:pt x="157" y="67"/>
                    </a:lnTo>
                    <a:close/>
                  </a:path>
                </a:pathLst>
              </a:custGeom>
              <a:solidFill>
                <a:srgbClr val="47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677" name="Freeform 53"/>
              <p:cNvSpPr>
                <a:spLocks/>
              </p:cNvSpPr>
              <p:nvPr/>
            </p:nvSpPr>
            <p:spPr bwMode="auto">
              <a:xfrm>
                <a:off x="552" y="1872"/>
                <a:ext cx="662" cy="1852"/>
              </a:xfrm>
              <a:custGeom>
                <a:avLst/>
                <a:gdLst>
                  <a:gd name="T0" fmla="*/ 176 w 662"/>
                  <a:gd name="T1" fmla="*/ 1763 h 1852"/>
                  <a:gd name="T2" fmla="*/ 257 w 662"/>
                  <a:gd name="T3" fmla="*/ 1767 h 1852"/>
                  <a:gd name="T4" fmla="*/ 353 w 662"/>
                  <a:gd name="T5" fmla="*/ 1770 h 1852"/>
                  <a:gd name="T6" fmla="*/ 453 w 662"/>
                  <a:gd name="T7" fmla="*/ 1771 h 1852"/>
                  <a:gd name="T8" fmla="*/ 551 w 662"/>
                  <a:gd name="T9" fmla="*/ 1771 h 1852"/>
                  <a:gd name="T10" fmla="*/ 644 w 662"/>
                  <a:gd name="T11" fmla="*/ 1770 h 1852"/>
                  <a:gd name="T12" fmla="*/ 649 w 662"/>
                  <a:gd name="T13" fmla="*/ 1786 h 1852"/>
                  <a:gd name="T14" fmla="*/ 657 w 662"/>
                  <a:gd name="T15" fmla="*/ 1802 h 1852"/>
                  <a:gd name="T16" fmla="*/ 659 w 662"/>
                  <a:gd name="T17" fmla="*/ 1818 h 1852"/>
                  <a:gd name="T18" fmla="*/ 662 w 662"/>
                  <a:gd name="T19" fmla="*/ 1835 h 1852"/>
                  <a:gd name="T20" fmla="*/ 654 w 662"/>
                  <a:gd name="T21" fmla="*/ 1852 h 1852"/>
                  <a:gd name="T22" fmla="*/ 505 w 662"/>
                  <a:gd name="T23" fmla="*/ 1848 h 1852"/>
                  <a:gd name="T24" fmla="*/ 333 w 662"/>
                  <a:gd name="T25" fmla="*/ 1846 h 1852"/>
                  <a:gd name="T26" fmla="*/ 169 w 662"/>
                  <a:gd name="T27" fmla="*/ 1845 h 1852"/>
                  <a:gd name="T28" fmla="*/ 49 w 662"/>
                  <a:gd name="T29" fmla="*/ 1844 h 1852"/>
                  <a:gd name="T30" fmla="*/ 0 w 662"/>
                  <a:gd name="T31" fmla="*/ 1843 h 1852"/>
                  <a:gd name="T32" fmla="*/ 10 w 662"/>
                  <a:gd name="T33" fmla="*/ 923 h 1852"/>
                  <a:gd name="T34" fmla="*/ 10 w 662"/>
                  <a:gd name="T35" fmla="*/ 749 h 1852"/>
                  <a:gd name="T36" fmla="*/ 10 w 662"/>
                  <a:gd name="T37" fmla="*/ 574 h 1852"/>
                  <a:gd name="T38" fmla="*/ 12 w 662"/>
                  <a:gd name="T39" fmla="*/ 399 h 1852"/>
                  <a:gd name="T40" fmla="*/ 14 w 662"/>
                  <a:gd name="T41" fmla="*/ 223 h 1852"/>
                  <a:gd name="T42" fmla="*/ 34 w 662"/>
                  <a:gd name="T43" fmla="*/ 134 h 1852"/>
                  <a:gd name="T44" fmla="*/ 61 w 662"/>
                  <a:gd name="T45" fmla="*/ 130 h 1852"/>
                  <a:gd name="T46" fmla="*/ 88 w 662"/>
                  <a:gd name="T47" fmla="*/ 123 h 1852"/>
                  <a:gd name="T48" fmla="*/ 113 w 662"/>
                  <a:gd name="T49" fmla="*/ 114 h 1852"/>
                  <a:gd name="T50" fmla="*/ 132 w 662"/>
                  <a:gd name="T51" fmla="*/ 101 h 1852"/>
                  <a:gd name="T52" fmla="*/ 144 w 662"/>
                  <a:gd name="T53" fmla="*/ 87 h 1852"/>
                  <a:gd name="T54" fmla="*/ 139 w 662"/>
                  <a:gd name="T55" fmla="*/ 75 h 1852"/>
                  <a:gd name="T56" fmla="*/ 122 w 662"/>
                  <a:gd name="T57" fmla="*/ 61 h 1852"/>
                  <a:gd name="T58" fmla="*/ 95 w 662"/>
                  <a:gd name="T59" fmla="*/ 50 h 1852"/>
                  <a:gd name="T60" fmla="*/ 66 w 662"/>
                  <a:gd name="T61" fmla="*/ 42 h 1852"/>
                  <a:gd name="T62" fmla="*/ 49 w 662"/>
                  <a:gd name="T63" fmla="*/ 38 h 1852"/>
                  <a:gd name="T64" fmla="*/ 39 w 662"/>
                  <a:gd name="T65" fmla="*/ 37 h 1852"/>
                  <a:gd name="T66" fmla="*/ 29 w 662"/>
                  <a:gd name="T67" fmla="*/ 36 h 1852"/>
                  <a:gd name="T68" fmla="*/ 19 w 662"/>
                  <a:gd name="T69" fmla="*/ 35 h 1852"/>
                  <a:gd name="T70" fmla="*/ 12 w 662"/>
                  <a:gd name="T71" fmla="*/ 31 h 1852"/>
                  <a:gd name="T72" fmla="*/ 24 w 662"/>
                  <a:gd name="T73" fmla="*/ 26 h 1852"/>
                  <a:gd name="T74" fmla="*/ 56 w 662"/>
                  <a:gd name="T75" fmla="*/ 19 h 1852"/>
                  <a:gd name="T76" fmla="*/ 88 w 662"/>
                  <a:gd name="T77" fmla="*/ 13 h 1852"/>
                  <a:gd name="T78" fmla="*/ 120 w 662"/>
                  <a:gd name="T79" fmla="*/ 8 h 1852"/>
                  <a:gd name="T80" fmla="*/ 154 w 662"/>
                  <a:gd name="T81" fmla="*/ 3 h 1852"/>
                  <a:gd name="T82" fmla="*/ 169 w 662"/>
                  <a:gd name="T83" fmla="*/ 741 h 1852"/>
                  <a:gd name="T84" fmla="*/ 169 w 662"/>
                  <a:gd name="T85" fmla="*/ 740 h 18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662" h="1852">
                    <a:moveTo>
                      <a:pt x="169" y="740"/>
                    </a:moveTo>
                    <a:lnTo>
                      <a:pt x="176" y="1763"/>
                    </a:lnTo>
                    <a:lnTo>
                      <a:pt x="215" y="1765"/>
                    </a:lnTo>
                    <a:lnTo>
                      <a:pt x="257" y="1767"/>
                    </a:lnTo>
                    <a:lnTo>
                      <a:pt x="304" y="1770"/>
                    </a:lnTo>
                    <a:lnTo>
                      <a:pt x="353" y="1770"/>
                    </a:lnTo>
                    <a:lnTo>
                      <a:pt x="402" y="1771"/>
                    </a:lnTo>
                    <a:lnTo>
                      <a:pt x="453" y="1771"/>
                    </a:lnTo>
                    <a:lnTo>
                      <a:pt x="502" y="1771"/>
                    </a:lnTo>
                    <a:lnTo>
                      <a:pt x="551" y="1771"/>
                    </a:lnTo>
                    <a:lnTo>
                      <a:pt x="600" y="1770"/>
                    </a:lnTo>
                    <a:lnTo>
                      <a:pt x="644" y="1770"/>
                    </a:lnTo>
                    <a:lnTo>
                      <a:pt x="647" y="1778"/>
                    </a:lnTo>
                    <a:lnTo>
                      <a:pt x="649" y="1786"/>
                    </a:lnTo>
                    <a:lnTo>
                      <a:pt x="652" y="1794"/>
                    </a:lnTo>
                    <a:lnTo>
                      <a:pt x="657" y="1802"/>
                    </a:lnTo>
                    <a:lnTo>
                      <a:pt x="659" y="1810"/>
                    </a:lnTo>
                    <a:lnTo>
                      <a:pt x="659" y="1818"/>
                    </a:lnTo>
                    <a:lnTo>
                      <a:pt x="662" y="1827"/>
                    </a:lnTo>
                    <a:lnTo>
                      <a:pt x="662" y="1835"/>
                    </a:lnTo>
                    <a:lnTo>
                      <a:pt x="659" y="1843"/>
                    </a:lnTo>
                    <a:lnTo>
                      <a:pt x="654" y="1852"/>
                    </a:lnTo>
                    <a:lnTo>
                      <a:pt x="586" y="1851"/>
                    </a:lnTo>
                    <a:lnTo>
                      <a:pt x="505" y="1848"/>
                    </a:lnTo>
                    <a:lnTo>
                      <a:pt x="419" y="1847"/>
                    </a:lnTo>
                    <a:lnTo>
                      <a:pt x="333" y="1846"/>
                    </a:lnTo>
                    <a:lnTo>
                      <a:pt x="247" y="1845"/>
                    </a:lnTo>
                    <a:lnTo>
                      <a:pt x="169" y="1845"/>
                    </a:lnTo>
                    <a:lnTo>
                      <a:pt x="103" y="1844"/>
                    </a:lnTo>
                    <a:lnTo>
                      <a:pt x="49" y="1844"/>
                    </a:lnTo>
                    <a:lnTo>
                      <a:pt x="14" y="1843"/>
                    </a:lnTo>
                    <a:lnTo>
                      <a:pt x="0" y="1843"/>
                    </a:lnTo>
                    <a:lnTo>
                      <a:pt x="7" y="1008"/>
                    </a:lnTo>
                    <a:lnTo>
                      <a:pt x="10" y="923"/>
                    </a:lnTo>
                    <a:lnTo>
                      <a:pt x="10" y="836"/>
                    </a:lnTo>
                    <a:lnTo>
                      <a:pt x="10" y="749"/>
                    </a:lnTo>
                    <a:lnTo>
                      <a:pt x="10" y="662"/>
                    </a:lnTo>
                    <a:lnTo>
                      <a:pt x="10" y="574"/>
                    </a:lnTo>
                    <a:lnTo>
                      <a:pt x="10" y="487"/>
                    </a:lnTo>
                    <a:lnTo>
                      <a:pt x="12" y="399"/>
                    </a:lnTo>
                    <a:lnTo>
                      <a:pt x="12" y="311"/>
                    </a:lnTo>
                    <a:lnTo>
                      <a:pt x="14" y="223"/>
                    </a:lnTo>
                    <a:lnTo>
                      <a:pt x="19" y="135"/>
                    </a:lnTo>
                    <a:lnTo>
                      <a:pt x="34" y="134"/>
                    </a:lnTo>
                    <a:lnTo>
                      <a:pt x="49" y="132"/>
                    </a:lnTo>
                    <a:lnTo>
                      <a:pt x="61" y="130"/>
                    </a:lnTo>
                    <a:lnTo>
                      <a:pt x="76" y="126"/>
                    </a:lnTo>
                    <a:lnTo>
                      <a:pt x="88" y="123"/>
                    </a:lnTo>
                    <a:lnTo>
                      <a:pt x="100" y="118"/>
                    </a:lnTo>
                    <a:lnTo>
                      <a:pt x="113" y="114"/>
                    </a:lnTo>
                    <a:lnTo>
                      <a:pt x="122" y="108"/>
                    </a:lnTo>
                    <a:lnTo>
                      <a:pt x="132" y="101"/>
                    </a:lnTo>
                    <a:lnTo>
                      <a:pt x="139" y="94"/>
                    </a:lnTo>
                    <a:lnTo>
                      <a:pt x="144" y="87"/>
                    </a:lnTo>
                    <a:lnTo>
                      <a:pt x="142" y="80"/>
                    </a:lnTo>
                    <a:lnTo>
                      <a:pt x="139" y="75"/>
                    </a:lnTo>
                    <a:lnTo>
                      <a:pt x="132" y="68"/>
                    </a:lnTo>
                    <a:lnTo>
                      <a:pt x="122" y="61"/>
                    </a:lnTo>
                    <a:lnTo>
                      <a:pt x="110" y="55"/>
                    </a:lnTo>
                    <a:lnTo>
                      <a:pt x="95" y="50"/>
                    </a:lnTo>
                    <a:lnTo>
                      <a:pt x="81" y="45"/>
                    </a:lnTo>
                    <a:lnTo>
                      <a:pt x="66" y="42"/>
                    </a:lnTo>
                    <a:lnTo>
                      <a:pt x="51" y="38"/>
                    </a:lnTo>
                    <a:lnTo>
                      <a:pt x="49" y="38"/>
                    </a:lnTo>
                    <a:lnTo>
                      <a:pt x="44" y="38"/>
                    </a:lnTo>
                    <a:lnTo>
                      <a:pt x="39" y="37"/>
                    </a:lnTo>
                    <a:lnTo>
                      <a:pt x="34" y="37"/>
                    </a:lnTo>
                    <a:lnTo>
                      <a:pt x="29" y="36"/>
                    </a:lnTo>
                    <a:lnTo>
                      <a:pt x="24" y="36"/>
                    </a:lnTo>
                    <a:lnTo>
                      <a:pt x="19" y="35"/>
                    </a:lnTo>
                    <a:lnTo>
                      <a:pt x="14" y="32"/>
                    </a:lnTo>
                    <a:lnTo>
                      <a:pt x="12" y="31"/>
                    </a:lnTo>
                    <a:lnTo>
                      <a:pt x="7" y="29"/>
                    </a:lnTo>
                    <a:lnTo>
                      <a:pt x="24" y="26"/>
                    </a:lnTo>
                    <a:lnTo>
                      <a:pt x="39" y="21"/>
                    </a:lnTo>
                    <a:lnTo>
                      <a:pt x="56" y="19"/>
                    </a:lnTo>
                    <a:lnTo>
                      <a:pt x="71" y="15"/>
                    </a:lnTo>
                    <a:lnTo>
                      <a:pt x="88" y="13"/>
                    </a:lnTo>
                    <a:lnTo>
                      <a:pt x="103" y="11"/>
                    </a:lnTo>
                    <a:lnTo>
                      <a:pt x="120" y="8"/>
                    </a:lnTo>
                    <a:lnTo>
                      <a:pt x="137" y="6"/>
                    </a:lnTo>
                    <a:lnTo>
                      <a:pt x="154" y="3"/>
                    </a:lnTo>
                    <a:lnTo>
                      <a:pt x="169" y="0"/>
                    </a:lnTo>
                    <a:lnTo>
                      <a:pt x="169" y="741"/>
                    </a:lnTo>
                    <a:lnTo>
                      <a:pt x="169" y="741"/>
                    </a:lnTo>
                    <a:lnTo>
                      <a:pt x="169" y="740"/>
                    </a:lnTo>
                    <a:close/>
                  </a:path>
                </a:pathLst>
              </a:custGeom>
              <a:solidFill>
                <a:srgbClr val="47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678" name="Freeform 54"/>
              <p:cNvSpPr>
                <a:spLocks/>
              </p:cNvSpPr>
              <p:nvPr/>
            </p:nvSpPr>
            <p:spPr bwMode="auto">
              <a:xfrm>
                <a:off x="2079" y="1910"/>
                <a:ext cx="3125" cy="1831"/>
              </a:xfrm>
              <a:custGeom>
                <a:avLst/>
                <a:gdLst>
                  <a:gd name="T0" fmla="*/ 3105 w 3125"/>
                  <a:gd name="T1" fmla="*/ 1032 h 1831"/>
                  <a:gd name="T2" fmla="*/ 3105 w 3125"/>
                  <a:gd name="T3" fmla="*/ 1196 h 1831"/>
                  <a:gd name="T4" fmla="*/ 3105 w 3125"/>
                  <a:gd name="T5" fmla="*/ 1357 h 1831"/>
                  <a:gd name="T6" fmla="*/ 3108 w 3125"/>
                  <a:gd name="T7" fmla="*/ 1516 h 1831"/>
                  <a:gd name="T8" fmla="*/ 3105 w 3125"/>
                  <a:gd name="T9" fmla="*/ 1670 h 1831"/>
                  <a:gd name="T10" fmla="*/ 3098 w 3125"/>
                  <a:gd name="T11" fmla="*/ 1822 h 1831"/>
                  <a:gd name="T12" fmla="*/ 2539 w 3125"/>
                  <a:gd name="T13" fmla="*/ 1822 h 1831"/>
                  <a:gd name="T14" fmla="*/ 1968 w 3125"/>
                  <a:gd name="T15" fmla="*/ 1822 h 1831"/>
                  <a:gd name="T16" fmla="*/ 1402 w 3125"/>
                  <a:gd name="T17" fmla="*/ 1823 h 1831"/>
                  <a:gd name="T18" fmla="*/ 848 w 3125"/>
                  <a:gd name="T19" fmla="*/ 1821 h 1831"/>
                  <a:gd name="T20" fmla="*/ 326 w 3125"/>
                  <a:gd name="T21" fmla="*/ 1814 h 1831"/>
                  <a:gd name="T22" fmla="*/ 274 w 3125"/>
                  <a:gd name="T23" fmla="*/ 1821 h 1831"/>
                  <a:gd name="T24" fmla="*/ 225 w 3125"/>
                  <a:gd name="T25" fmla="*/ 1818 h 1831"/>
                  <a:gd name="T26" fmla="*/ 176 w 3125"/>
                  <a:gd name="T27" fmla="*/ 1818 h 1831"/>
                  <a:gd name="T28" fmla="*/ 132 w 3125"/>
                  <a:gd name="T29" fmla="*/ 1821 h 1831"/>
                  <a:gd name="T30" fmla="*/ 86 w 3125"/>
                  <a:gd name="T31" fmla="*/ 1826 h 1831"/>
                  <a:gd name="T32" fmla="*/ 0 w 3125"/>
                  <a:gd name="T33" fmla="*/ 1732 h 1831"/>
                  <a:gd name="T34" fmla="*/ 189 w 3125"/>
                  <a:gd name="T35" fmla="*/ 1738 h 1831"/>
                  <a:gd name="T36" fmla="*/ 365 w 3125"/>
                  <a:gd name="T37" fmla="*/ 1741 h 1831"/>
                  <a:gd name="T38" fmla="*/ 539 w 3125"/>
                  <a:gd name="T39" fmla="*/ 1740 h 1831"/>
                  <a:gd name="T40" fmla="*/ 723 w 3125"/>
                  <a:gd name="T41" fmla="*/ 1740 h 1831"/>
                  <a:gd name="T42" fmla="*/ 926 w 3125"/>
                  <a:gd name="T43" fmla="*/ 1740 h 1831"/>
                  <a:gd name="T44" fmla="*/ 2899 w 3125"/>
                  <a:gd name="T45" fmla="*/ 1743 h 1831"/>
                  <a:gd name="T46" fmla="*/ 2909 w 3125"/>
                  <a:gd name="T47" fmla="*/ 1740 h 1831"/>
                  <a:gd name="T48" fmla="*/ 2921 w 3125"/>
                  <a:gd name="T49" fmla="*/ 1736 h 1831"/>
                  <a:gd name="T50" fmla="*/ 2929 w 3125"/>
                  <a:gd name="T51" fmla="*/ 1730 h 1831"/>
                  <a:gd name="T52" fmla="*/ 2936 w 3125"/>
                  <a:gd name="T53" fmla="*/ 1726 h 1831"/>
                  <a:gd name="T54" fmla="*/ 2956 w 3125"/>
                  <a:gd name="T55" fmla="*/ 502 h 1831"/>
                  <a:gd name="T56" fmla="*/ 2978 w 3125"/>
                  <a:gd name="T57" fmla="*/ 7 h 1831"/>
                  <a:gd name="T58" fmla="*/ 3010 w 3125"/>
                  <a:gd name="T59" fmla="*/ 17 h 1831"/>
                  <a:gd name="T60" fmla="*/ 3044 w 3125"/>
                  <a:gd name="T61" fmla="*/ 26 h 1831"/>
                  <a:gd name="T62" fmla="*/ 3081 w 3125"/>
                  <a:gd name="T63" fmla="*/ 36 h 1831"/>
                  <a:gd name="T64" fmla="*/ 3110 w 3125"/>
                  <a:gd name="T65" fmla="*/ 47 h 1831"/>
                  <a:gd name="T66" fmla="*/ 3125 w 3125"/>
                  <a:gd name="T67" fmla="*/ 53 h 18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125" h="1831">
                    <a:moveTo>
                      <a:pt x="3125" y="53"/>
                    </a:moveTo>
                    <a:lnTo>
                      <a:pt x="3105" y="1032"/>
                    </a:lnTo>
                    <a:lnTo>
                      <a:pt x="3105" y="1114"/>
                    </a:lnTo>
                    <a:lnTo>
                      <a:pt x="3105" y="1196"/>
                    </a:lnTo>
                    <a:lnTo>
                      <a:pt x="3105" y="1277"/>
                    </a:lnTo>
                    <a:lnTo>
                      <a:pt x="3105" y="1357"/>
                    </a:lnTo>
                    <a:lnTo>
                      <a:pt x="3108" y="1437"/>
                    </a:lnTo>
                    <a:lnTo>
                      <a:pt x="3108" y="1516"/>
                    </a:lnTo>
                    <a:lnTo>
                      <a:pt x="3105" y="1593"/>
                    </a:lnTo>
                    <a:lnTo>
                      <a:pt x="3105" y="1670"/>
                    </a:lnTo>
                    <a:lnTo>
                      <a:pt x="3103" y="1746"/>
                    </a:lnTo>
                    <a:lnTo>
                      <a:pt x="3098" y="1822"/>
                    </a:lnTo>
                    <a:lnTo>
                      <a:pt x="2821" y="1822"/>
                    </a:lnTo>
                    <a:lnTo>
                      <a:pt x="2539" y="1822"/>
                    </a:lnTo>
                    <a:lnTo>
                      <a:pt x="2255" y="1822"/>
                    </a:lnTo>
                    <a:lnTo>
                      <a:pt x="1968" y="1822"/>
                    </a:lnTo>
                    <a:lnTo>
                      <a:pt x="1684" y="1823"/>
                    </a:lnTo>
                    <a:lnTo>
                      <a:pt x="1402" y="1823"/>
                    </a:lnTo>
                    <a:lnTo>
                      <a:pt x="1122" y="1822"/>
                    </a:lnTo>
                    <a:lnTo>
                      <a:pt x="848" y="1821"/>
                    </a:lnTo>
                    <a:lnTo>
                      <a:pt x="583" y="1817"/>
                    </a:lnTo>
                    <a:lnTo>
                      <a:pt x="326" y="1814"/>
                    </a:lnTo>
                    <a:lnTo>
                      <a:pt x="301" y="1822"/>
                    </a:lnTo>
                    <a:lnTo>
                      <a:pt x="274" y="1821"/>
                    </a:lnTo>
                    <a:lnTo>
                      <a:pt x="250" y="1820"/>
                    </a:lnTo>
                    <a:lnTo>
                      <a:pt x="225" y="1818"/>
                    </a:lnTo>
                    <a:lnTo>
                      <a:pt x="201" y="1818"/>
                    </a:lnTo>
                    <a:lnTo>
                      <a:pt x="176" y="1818"/>
                    </a:lnTo>
                    <a:lnTo>
                      <a:pt x="154" y="1818"/>
                    </a:lnTo>
                    <a:lnTo>
                      <a:pt x="132" y="1821"/>
                    </a:lnTo>
                    <a:lnTo>
                      <a:pt x="108" y="1823"/>
                    </a:lnTo>
                    <a:lnTo>
                      <a:pt x="86" y="1826"/>
                    </a:lnTo>
                    <a:lnTo>
                      <a:pt x="61" y="1831"/>
                    </a:lnTo>
                    <a:lnTo>
                      <a:pt x="0" y="1732"/>
                    </a:lnTo>
                    <a:lnTo>
                      <a:pt x="95" y="1735"/>
                    </a:lnTo>
                    <a:lnTo>
                      <a:pt x="189" y="1738"/>
                    </a:lnTo>
                    <a:lnTo>
                      <a:pt x="277" y="1740"/>
                    </a:lnTo>
                    <a:lnTo>
                      <a:pt x="365" y="1741"/>
                    </a:lnTo>
                    <a:lnTo>
                      <a:pt x="451" y="1741"/>
                    </a:lnTo>
                    <a:lnTo>
                      <a:pt x="539" y="1740"/>
                    </a:lnTo>
                    <a:lnTo>
                      <a:pt x="627" y="1740"/>
                    </a:lnTo>
                    <a:lnTo>
                      <a:pt x="723" y="1740"/>
                    </a:lnTo>
                    <a:lnTo>
                      <a:pt x="821" y="1740"/>
                    </a:lnTo>
                    <a:lnTo>
                      <a:pt x="926" y="1740"/>
                    </a:lnTo>
                    <a:lnTo>
                      <a:pt x="2892" y="1743"/>
                    </a:lnTo>
                    <a:lnTo>
                      <a:pt x="2899" y="1743"/>
                    </a:lnTo>
                    <a:lnTo>
                      <a:pt x="2904" y="1742"/>
                    </a:lnTo>
                    <a:lnTo>
                      <a:pt x="2909" y="1740"/>
                    </a:lnTo>
                    <a:lnTo>
                      <a:pt x="2917" y="1738"/>
                    </a:lnTo>
                    <a:lnTo>
                      <a:pt x="2921" y="1736"/>
                    </a:lnTo>
                    <a:lnTo>
                      <a:pt x="2926" y="1734"/>
                    </a:lnTo>
                    <a:lnTo>
                      <a:pt x="2929" y="1730"/>
                    </a:lnTo>
                    <a:lnTo>
                      <a:pt x="2934" y="1728"/>
                    </a:lnTo>
                    <a:lnTo>
                      <a:pt x="2936" y="1726"/>
                    </a:lnTo>
                    <a:lnTo>
                      <a:pt x="2936" y="1722"/>
                    </a:lnTo>
                    <a:lnTo>
                      <a:pt x="2956" y="502"/>
                    </a:lnTo>
                    <a:lnTo>
                      <a:pt x="2966" y="0"/>
                    </a:lnTo>
                    <a:lnTo>
                      <a:pt x="2978" y="7"/>
                    </a:lnTo>
                    <a:lnTo>
                      <a:pt x="2993" y="13"/>
                    </a:lnTo>
                    <a:lnTo>
                      <a:pt x="3010" y="17"/>
                    </a:lnTo>
                    <a:lnTo>
                      <a:pt x="3027" y="22"/>
                    </a:lnTo>
                    <a:lnTo>
                      <a:pt x="3044" y="26"/>
                    </a:lnTo>
                    <a:lnTo>
                      <a:pt x="3061" y="31"/>
                    </a:lnTo>
                    <a:lnTo>
                      <a:pt x="3081" y="36"/>
                    </a:lnTo>
                    <a:lnTo>
                      <a:pt x="3095" y="41"/>
                    </a:lnTo>
                    <a:lnTo>
                      <a:pt x="3110" y="47"/>
                    </a:lnTo>
                    <a:lnTo>
                      <a:pt x="3125" y="53"/>
                    </a:lnTo>
                    <a:lnTo>
                      <a:pt x="3125" y="53"/>
                    </a:lnTo>
                    <a:close/>
                  </a:path>
                </a:pathLst>
              </a:custGeom>
              <a:solidFill>
                <a:srgbClr val="47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679" name="Freeform 55"/>
              <p:cNvSpPr>
                <a:spLocks/>
              </p:cNvSpPr>
              <p:nvPr/>
            </p:nvSpPr>
            <p:spPr bwMode="auto">
              <a:xfrm>
                <a:off x="3250" y="3749"/>
                <a:ext cx="1189" cy="426"/>
              </a:xfrm>
              <a:custGeom>
                <a:avLst/>
                <a:gdLst>
                  <a:gd name="T0" fmla="*/ 299 w 1189"/>
                  <a:gd name="T1" fmla="*/ 73 h 426"/>
                  <a:gd name="T2" fmla="*/ 402 w 1189"/>
                  <a:gd name="T3" fmla="*/ 97 h 426"/>
                  <a:gd name="T4" fmla="*/ 510 w 1189"/>
                  <a:gd name="T5" fmla="*/ 111 h 426"/>
                  <a:gd name="T6" fmla="*/ 572 w 1189"/>
                  <a:gd name="T7" fmla="*/ 115 h 426"/>
                  <a:gd name="T8" fmla="*/ 527 w 1189"/>
                  <a:gd name="T9" fmla="*/ 133 h 426"/>
                  <a:gd name="T10" fmla="*/ 493 w 1189"/>
                  <a:gd name="T11" fmla="*/ 151 h 426"/>
                  <a:gd name="T12" fmla="*/ 478 w 1189"/>
                  <a:gd name="T13" fmla="*/ 171 h 426"/>
                  <a:gd name="T14" fmla="*/ 525 w 1189"/>
                  <a:gd name="T15" fmla="*/ 182 h 426"/>
                  <a:gd name="T16" fmla="*/ 572 w 1189"/>
                  <a:gd name="T17" fmla="*/ 168 h 426"/>
                  <a:gd name="T18" fmla="*/ 621 w 1189"/>
                  <a:gd name="T19" fmla="*/ 153 h 426"/>
                  <a:gd name="T20" fmla="*/ 701 w 1189"/>
                  <a:gd name="T21" fmla="*/ 154 h 426"/>
                  <a:gd name="T22" fmla="*/ 672 w 1189"/>
                  <a:gd name="T23" fmla="*/ 163 h 426"/>
                  <a:gd name="T24" fmla="*/ 638 w 1189"/>
                  <a:gd name="T25" fmla="*/ 173 h 426"/>
                  <a:gd name="T26" fmla="*/ 603 w 1189"/>
                  <a:gd name="T27" fmla="*/ 181 h 426"/>
                  <a:gd name="T28" fmla="*/ 574 w 1189"/>
                  <a:gd name="T29" fmla="*/ 192 h 426"/>
                  <a:gd name="T30" fmla="*/ 549 w 1189"/>
                  <a:gd name="T31" fmla="*/ 205 h 426"/>
                  <a:gd name="T32" fmla="*/ 535 w 1189"/>
                  <a:gd name="T33" fmla="*/ 221 h 426"/>
                  <a:gd name="T34" fmla="*/ 586 w 1189"/>
                  <a:gd name="T35" fmla="*/ 237 h 426"/>
                  <a:gd name="T36" fmla="*/ 665 w 1189"/>
                  <a:gd name="T37" fmla="*/ 224 h 426"/>
                  <a:gd name="T38" fmla="*/ 741 w 1189"/>
                  <a:gd name="T39" fmla="*/ 201 h 426"/>
                  <a:gd name="T40" fmla="*/ 895 w 1189"/>
                  <a:gd name="T41" fmla="*/ 189 h 426"/>
                  <a:gd name="T42" fmla="*/ 826 w 1189"/>
                  <a:gd name="T43" fmla="*/ 199 h 426"/>
                  <a:gd name="T44" fmla="*/ 743 w 1189"/>
                  <a:gd name="T45" fmla="*/ 221 h 426"/>
                  <a:gd name="T46" fmla="*/ 672 w 1189"/>
                  <a:gd name="T47" fmla="*/ 250 h 426"/>
                  <a:gd name="T48" fmla="*/ 721 w 1189"/>
                  <a:gd name="T49" fmla="*/ 275 h 426"/>
                  <a:gd name="T50" fmla="*/ 812 w 1189"/>
                  <a:gd name="T51" fmla="*/ 258 h 426"/>
                  <a:gd name="T52" fmla="*/ 902 w 1189"/>
                  <a:gd name="T53" fmla="*/ 233 h 426"/>
                  <a:gd name="T54" fmla="*/ 969 w 1189"/>
                  <a:gd name="T55" fmla="*/ 226 h 426"/>
                  <a:gd name="T56" fmla="*/ 966 w 1189"/>
                  <a:gd name="T57" fmla="*/ 213 h 426"/>
                  <a:gd name="T58" fmla="*/ 947 w 1189"/>
                  <a:gd name="T59" fmla="*/ 201 h 426"/>
                  <a:gd name="T60" fmla="*/ 920 w 1189"/>
                  <a:gd name="T61" fmla="*/ 192 h 426"/>
                  <a:gd name="T62" fmla="*/ 1015 w 1189"/>
                  <a:gd name="T63" fmla="*/ 199 h 426"/>
                  <a:gd name="T64" fmla="*/ 1098 w 1189"/>
                  <a:gd name="T65" fmla="*/ 219 h 426"/>
                  <a:gd name="T66" fmla="*/ 1162 w 1189"/>
                  <a:gd name="T67" fmla="*/ 254 h 426"/>
                  <a:gd name="T68" fmla="*/ 1189 w 1189"/>
                  <a:gd name="T69" fmla="*/ 295 h 426"/>
                  <a:gd name="T70" fmla="*/ 1172 w 1189"/>
                  <a:gd name="T71" fmla="*/ 331 h 426"/>
                  <a:gd name="T72" fmla="*/ 1130 w 1189"/>
                  <a:gd name="T73" fmla="*/ 365 h 426"/>
                  <a:gd name="T74" fmla="*/ 1059 w 1189"/>
                  <a:gd name="T75" fmla="*/ 402 h 426"/>
                  <a:gd name="T76" fmla="*/ 893 w 1189"/>
                  <a:gd name="T77" fmla="*/ 426 h 426"/>
                  <a:gd name="T78" fmla="*/ 704 w 1189"/>
                  <a:gd name="T79" fmla="*/ 422 h 426"/>
                  <a:gd name="T80" fmla="*/ 530 w 1189"/>
                  <a:gd name="T81" fmla="*/ 407 h 426"/>
                  <a:gd name="T82" fmla="*/ 393 w 1189"/>
                  <a:gd name="T83" fmla="*/ 376 h 426"/>
                  <a:gd name="T84" fmla="*/ 339 w 1189"/>
                  <a:gd name="T85" fmla="*/ 311 h 426"/>
                  <a:gd name="T86" fmla="*/ 299 w 1189"/>
                  <a:gd name="T87" fmla="*/ 239 h 426"/>
                  <a:gd name="T88" fmla="*/ 221 w 1189"/>
                  <a:gd name="T89" fmla="*/ 232 h 426"/>
                  <a:gd name="T90" fmla="*/ 128 w 1189"/>
                  <a:gd name="T91" fmla="*/ 203 h 426"/>
                  <a:gd name="T92" fmla="*/ 47 w 1189"/>
                  <a:gd name="T93" fmla="*/ 167 h 426"/>
                  <a:gd name="T94" fmla="*/ 0 w 1189"/>
                  <a:gd name="T95" fmla="*/ 123 h 426"/>
                  <a:gd name="T96" fmla="*/ 8 w 1189"/>
                  <a:gd name="T97" fmla="*/ 83 h 426"/>
                  <a:gd name="T98" fmla="*/ 30 w 1189"/>
                  <a:gd name="T99" fmla="*/ 46 h 426"/>
                  <a:gd name="T100" fmla="*/ 62 w 1189"/>
                  <a:gd name="T101" fmla="*/ 11 h 426"/>
                  <a:gd name="T102" fmla="*/ 106 w 1189"/>
                  <a:gd name="T103" fmla="*/ 8 h 426"/>
                  <a:gd name="T104" fmla="*/ 152 w 1189"/>
                  <a:gd name="T105" fmla="*/ 25 h 426"/>
                  <a:gd name="T106" fmla="*/ 201 w 1189"/>
                  <a:gd name="T107" fmla="*/ 46 h 426"/>
                  <a:gd name="T108" fmla="*/ 233 w 1189"/>
                  <a:gd name="T109" fmla="*/ 57 h 4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189" h="426">
                    <a:moveTo>
                      <a:pt x="233" y="56"/>
                    </a:moveTo>
                    <a:lnTo>
                      <a:pt x="265" y="65"/>
                    </a:lnTo>
                    <a:lnTo>
                      <a:pt x="299" y="73"/>
                    </a:lnTo>
                    <a:lnTo>
                      <a:pt x="334" y="82"/>
                    </a:lnTo>
                    <a:lnTo>
                      <a:pt x="366" y="90"/>
                    </a:lnTo>
                    <a:lnTo>
                      <a:pt x="402" y="97"/>
                    </a:lnTo>
                    <a:lnTo>
                      <a:pt x="437" y="103"/>
                    </a:lnTo>
                    <a:lnTo>
                      <a:pt x="471" y="109"/>
                    </a:lnTo>
                    <a:lnTo>
                      <a:pt x="510" y="111"/>
                    </a:lnTo>
                    <a:lnTo>
                      <a:pt x="547" y="112"/>
                    </a:lnTo>
                    <a:lnTo>
                      <a:pt x="586" y="110"/>
                    </a:lnTo>
                    <a:lnTo>
                      <a:pt x="572" y="115"/>
                    </a:lnTo>
                    <a:lnTo>
                      <a:pt x="557" y="121"/>
                    </a:lnTo>
                    <a:lnTo>
                      <a:pt x="542" y="127"/>
                    </a:lnTo>
                    <a:lnTo>
                      <a:pt x="527" y="133"/>
                    </a:lnTo>
                    <a:lnTo>
                      <a:pt x="515" y="138"/>
                    </a:lnTo>
                    <a:lnTo>
                      <a:pt x="503" y="144"/>
                    </a:lnTo>
                    <a:lnTo>
                      <a:pt x="493" y="151"/>
                    </a:lnTo>
                    <a:lnTo>
                      <a:pt x="486" y="158"/>
                    </a:lnTo>
                    <a:lnTo>
                      <a:pt x="481" y="165"/>
                    </a:lnTo>
                    <a:lnTo>
                      <a:pt x="478" y="171"/>
                    </a:lnTo>
                    <a:lnTo>
                      <a:pt x="496" y="179"/>
                    </a:lnTo>
                    <a:lnTo>
                      <a:pt x="510" y="182"/>
                    </a:lnTo>
                    <a:lnTo>
                      <a:pt x="525" y="182"/>
                    </a:lnTo>
                    <a:lnTo>
                      <a:pt x="540" y="178"/>
                    </a:lnTo>
                    <a:lnTo>
                      <a:pt x="557" y="174"/>
                    </a:lnTo>
                    <a:lnTo>
                      <a:pt x="572" y="168"/>
                    </a:lnTo>
                    <a:lnTo>
                      <a:pt x="586" y="162"/>
                    </a:lnTo>
                    <a:lnTo>
                      <a:pt x="603" y="157"/>
                    </a:lnTo>
                    <a:lnTo>
                      <a:pt x="621" y="153"/>
                    </a:lnTo>
                    <a:lnTo>
                      <a:pt x="638" y="151"/>
                    </a:lnTo>
                    <a:lnTo>
                      <a:pt x="706" y="151"/>
                    </a:lnTo>
                    <a:lnTo>
                      <a:pt x="701" y="154"/>
                    </a:lnTo>
                    <a:lnTo>
                      <a:pt x="692" y="158"/>
                    </a:lnTo>
                    <a:lnTo>
                      <a:pt x="684" y="160"/>
                    </a:lnTo>
                    <a:lnTo>
                      <a:pt x="672" y="163"/>
                    </a:lnTo>
                    <a:lnTo>
                      <a:pt x="662" y="167"/>
                    </a:lnTo>
                    <a:lnTo>
                      <a:pt x="650" y="169"/>
                    </a:lnTo>
                    <a:lnTo>
                      <a:pt x="638" y="173"/>
                    </a:lnTo>
                    <a:lnTo>
                      <a:pt x="625" y="175"/>
                    </a:lnTo>
                    <a:lnTo>
                      <a:pt x="616" y="178"/>
                    </a:lnTo>
                    <a:lnTo>
                      <a:pt x="603" y="181"/>
                    </a:lnTo>
                    <a:lnTo>
                      <a:pt x="594" y="184"/>
                    </a:lnTo>
                    <a:lnTo>
                      <a:pt x="584" y="187"/>
                    </a:lnTo>
                    <a:lnTo>
                      <a:pt x="574" y="192"/>
                    </a:lnTo>
                    <a:lnTo>
                      <a:pt x="564" y="197"/>
                    </a:lnTo>
                    <a:lnTo>
                      <a:pt x="557" y="200"/>
                    </a:lnTo>
                    <a:lnTo>
                      <a:pt x="549" y="205"/>
                    </a:lnTo>
                    <a:lnTo>
                      <a:pt x="542" y="210"/>
                    </a:lnTo>
                    <a:lnTo>
                      <a:pt x="537" y="215"/>
                    </a:lnTo>
                    <a:lnTo>
                      <a:pt x="535" y="221"/>
                    </a:lnTo>
                    <a:lnTo>
                      <a:pt x="530" y="226"/>
                    </a:lnTo>
                    <a:lnTo>
                      <a:pt x="559" y="234"/>
                    </a:lnTo>
                    <a:lnTo>
                      <a:pt x="586" y="237"/>
                    </a:lnTo>
                    <a:lnTo>
                      <a:pt x="613" y="235"/>
                    </a:lnTo>
                    <a:lnTo>
                      <a:pt x="640" y="231"/>
                    </a:lnTo>
                    <a:lnTo>
                      <a:pt x="665" y="224"/>
                    </a:lnTo>
                    <a:lnTo>
                      <a:pt x="689" y="216"/>
                    </a:lnTo>
                    <a:lnTo>
                      <a:pt x="716" y="208"/>
                    </a:lnTo>
                    <a:lnTo>
                      <a:pt x="741" y="201"/>
                    </a:lnTo>
                    <a:lnTo>
                      <a:pt x="768" y="195"/>
                    </a:lnTo>
                    <a:lnTo>
                      <a:pt x="795" y="192"/>
                    </a:lnTo>
                    <a:lnTo>
                      <a:pt x="895" y="189"/>
                    </a:lnTo>
                    <a:lnTo>
                      <a:pt x="875" y="191"/>
                    </a:lnTo>
                    <a:lnTo>
                      <a:pt x="851" y="194"/>
                    </a:lnTo>
                    <a:lnTo>
                      <a:pt x="826" y="199"/>
                    </a:lnTo>
                    <a:lnTo>
                      <a:pt x="799" y="205"/>
                    </a:lnTo>
                    <a:lnTo>
                      <a:pt x="770" y="211"/>
                    </a:lnTo>
                    <a:lnTo>
                      <a:pt x="743" y="221"/>
                    </a:lnTo>
                    <a:lnTo>
                      <a:pt x="719" y="230"/>
                    </a:lnTo>
                    <a:lnTo>
                      <a:pt x="694" y="240"/>
                    </a:lnTo>
                    <a:lnTo>
                      <a:pt x="672" y="250"/>
                    </a:lnTo>
                    <a:lnTo>
                      <a:pt x="655" y="263"/>
                    </a:lnTo>
                    <a:lnTo>
                      <a:pt x="689" y="273"/>
                    </a:lnTo>
                    <a:lnTo>
                      <a:pt x="721" y="275"/>
                    </a:lnTo>
                    <a:lnTo>
                      <a:pt x="750" y="273"/>
                    </a:lnTo>
                    <a:lnTo>
                      <a:pt x="782" y="267"/>
                    </a:lnTo>
                    <a:lnTo>
                      <a:pt x="812" y="258"/>
                    </a:lnTo>
                    <a:lnTo>
                      <a:pt x="841" y="249"/>
                    </a:lnTo>
                    <a:lnTo>
                      <a:pt x="873" y="240"/>
                    </a:lnTo>
                    <a:lnTo>
                      <a:pt x="902" y="233"/>
                    </a:lnTo>
                    <a:lnTo>
                      <a:pt x="934" y="229"/>
                    </a:lnTo>
                    <a:lnTo>
                      <a:pt x="964" y="230"/>
                    </a:lnTo>
                    <a:lnTo>
                      <a:pt x="969" y="226"/>
                    </a:lnTo>
                    <a:lnTo>
                      <a:pt x="971" y="222"/>
                    </a:lnTo>
                    <a:lnTo>
                      <a:pt x="971" y="217"/>
                    </a:lnTo>
                    <a:lnTo>
                      <a:pt x="966" y="213"/>
                    </a:lnTo>
                    <a:lnTo>
                      <a:pt x="961" y="209"/>
                    </a:lnTo>
                    <a:lnTo>
                      <a:pt x="956" y="205"/>
                    </a:lnTo>
                    <a:lnTo>
                      <a:pt x="947" y="201"/>
                    </a:lnTo>
                    <a:lnTo>
                      <a:pt x="939" y="198"/>
                    </a:lnTo>
                    <a:lnTo>
                      <a:pt x="929" y="194"/>
                    </a:lnTo>
                    <a:lnTo>
                      <a:pt x="920" y="192"/>
                    </a:lnTo>
                    <a:lnTo>
                      <a:pt x="951" y="193"/>
                    </a:lnTo>
                    <a:lnTo>
                      <a:pt x="983" y="195"/>
                    </a:lnTo>
                    <a:lnTo>
                      <a:pt x="1015" y="199"/>
                    </a:lnTo>
                    <a:lnTo>
                      <a:pt x="1045" y="205"/>
                    </a:lnTo>
                    <a:lnTo>
                      <a:pt x="1072" y="211"/>
                    </a:lnTo>
                    <a:lnTo>
                      <a:pt x="1098" y="219"/>
                    </a:lnTo>
                    <a:lnTo>
                      <a:pt x="1123" y="230"/>
                    </a:lnTo>
                    <a:lnTo>
                      <a:pt x="1145" y="241"/>
                    </a:lnTo>
                    <a:lnTo>
                      <a:pt x="1162" y="254"/>
                    </a:lnTo>
                    <a:lnTo>
                      <a:pt x="1177" y="267"/>
                    </a:lnTo>
                    <a:lnTo>
                      <a:pt x="1187" y="281"/>
                    </a:lnTo>
                    <a:lnTo>
                      <a:pt x="1189" y="295"/>
                    </a:lnTo>
                    <a:lnTo>
                      <a:pt x="1187" y="307"/>
                    </a:lnTo>
                    <a:lnTo>
                      <a:pt x="1182" y="319"/>
                    </a:lnTo>
                    <a:lnTo>
                      <a:pt x="1172" y="331"/>
                    </a:lnTo>
                    <a:lnTo>
                      <a:pt x="1160" y="343"/>
                    </a:lnTo>
                    <a:lnTo>
                      <a:pt x="1145" y="353"/>
                    </a:lnTo>
                    <a:lnTo>
                      <a:pt x="1130" y="365"/>
                    </a:lnTo>
                    <a:lnTo>
                      <a:pt x="1118" y="375"/>
                    </a:lnTo>
                    <a:lnTo>
                      <a:pt x="1103" y="386"/>
                    </a:lnTo>
                    <a:lnTo>
                      <a:pt x="1059" y="402"/>
                    </a:lnTo>
                    <a:lnTo>
                      <a:pt x="1008" y="415"/>
                    </a:lnTo>
                    <a:lnTo>
                      <a:pt x="951" y="422"/>
                    </a:lnTo>
                    <a:lnTo>
                      <a:pt x="893" y="426"/>
                    </a:lnTo>
                    <a:lnTo>
                      <a:pt x="829" y="426"/>
                    </a:lnTo>
                    <a:lnTo>
                      <a:pt x="768" y="425"/>
                    </a:lnTo>
                    <a:lnTo>
                      <a:pt x="704" y="422"/>
                    </a:lnTo>
                    <a:lnTo>
                      <a:pt x="643" y="417"/>
                    </a:lnTo>
                    <a:lnTo>
                      <a:pt x="586" y="413"/>
                    </a:lnTo>
                    <a:lnTo>
                      <a:pt x="530" y="407"/>
                    </a:lnTo>
                    <a:lnTo>
                      <a:pt x="471" y="402"/>
                    </a:lnTo>
                    <a:lnTo>
                      <a:pt x="427" y="392"/>
                    </a:lnTo>
                    <a:lnTo>
                      <a:pt x="393" y="376"/>
                    </a:lnTo>
                    <a:lnTo>
                      <a:pt x="368" y="358"/>
                    </a:lnTo>
                    <a:lnTo>
                      <a:pt x="351" y="335"/>
                    </a:lnTo>
                    <a:lnTo>
                      <a:pt x="339" y="311"/>
                    </a:lnTo>
                    <a:lnTo>
                      <a:pt x="326" y="286"/>
                    </a:lnTo>
                    <a:lnTo>
                      <a:pt x="314" y="262"/>
                    </a:lnTo>
                    <a:lnTo>
                      <a:pt x="299" y="239"/>
                    </a:lnTo>
                    <a:lnTo>
                      <a:pt x="277" y="218"/>
                    </a:lnTo>
                    <a:lnTo>
                      <a:pt x="250" y="239"/>
                    </a:lnTo>
                    <a:lnTo>
                      <a:pt x="221" y="232"/>
                    </a:lnTo>
                    <a:lnTo>
                      <a:pt x="189" y="223"/>
                    </a:lnTo>
                    <a:lnTo>
                      <a:pt x="157" y="214"/>
                    </a:lnTo>
                    <a:lnTo>
                      <a:pt x="128" y="203"/>
                    </a:lnTo>
                    <a:lnTo>
                      <a:pt x="98" y="192"/>
                    </a:lnTo>
                    <a:lnTo>
                      <a:pt x="71" y="179"/>
                    </a:lnTo>
                    <a:lnTo>
                      <a:pt x="47" y="167"/>
                    </a:lnTo>
                    <a:lnTo>
                      <a:pt x="27" y="153"/>
                    </a:lnTo>
                    <a:lnTo>
                      <a:pt x="13" y="138"/>
                    </a:lnTo>
                    <a:lnTo>
                      <a:pt x="0" y="123"/>
                    </a:lnTo>
                    <a:lnTo>
                      <a:pt x="0" y="110"/>
                    </a:lnTo>
                    <a:lnTo>
                      <a:pt x="3" y="97"/>
                    </a:lnTo>
                    <a:lnTo>
                      <a:pt x="8" y="83"/>
                    </a:lnTo>
                    <a:lnTo>
                      <a:pt x="13" y="71"/>
                    </a:lnTo>
                    <a:lnTo>
                      <a:pt x="20" y="58"/>
                    </a:lnTo>
                    <a:lnTo>
                      <a:pt x="30" y="46"/>
                    </a:lnTo>
                    <a:lnTo>
                      <a:pt x="40" y="34"/>
                    </a:lnTo>
                    <a:lnTo>
                      <a:pt x="49" y="23"/>
                    </a:lnTo>
                    <a:lnTo>
                      <a:pt x="62" y="11"/>
                    </a:lnTo>
                    <a:lnTo>
                      <a:pt x="74" y="0"/>
                    </a:lnTo>
                    <a:lnTo>
                      <a:pt x="91" y="3"/>
                    </a:lnTo>
                    <a:lnTo>
                      <a:pt x="106" y="8"/>
                    </a:lnTo>
                    <a:lnTo>
                      <a:pt x="121" y="13"/>
                    </a:lnTo>
                    <a:lnTo>
                      <a:pt x="138" y="19"/>
                    </a:lnTo>
                    <a:lnTo>
                      <a:pt x="152" y="25"/>
                    </a:lnTo>
                    <a:lnTo>
                      <a:pt x="170" y="32"/>
                    </a:lnTo>
                    <a:lnTo>
                      <a:pt x="184" y="39"/>
                    </a:lnTo>
                    <a:lnTo>
                      <a:pt x="201" y="46"/>
                    </a:lnTo>
                    <a:lnTo>
                      <a:pt x="216" y="51"/>
                    </a:lnTo>
                    <a:lnTo>
                      <a:pt x="233" y="57"/>
                    </a:lnTo>
                    <a:lnTo>
                      <a:pt x="233" y="57"/>
                    </a:lnTo>
                    <a:lnTo>
                      <a:pt x="233" y="56"/>
                    </a:lnTo>
                    <a:close/>
                  </a:path>
                </a:pathLst>
              </a:custGeom>
              <a:solidFill>
                <a:srgbClr val="B34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680" name="Freeform 56"/>
              <p:cNvSpPr>
                <a:spLocks/>
              </p:cNvSpPr>
              <p:nvPr/>
            </p:nvSpPr>
            <p:spPr bwMode="auto">
              <a:xfrm>
                <a:off x="3412" y="3749"/>
                <a:ext cx="47" cy="15"/>
              </a:xfrm>
              <a:custGeom>
                <a:avLst/>
                <a:gdLst>
                  <a:gd name="T0" fmla="*/ 44 w 47"/>
                  <a:gd name="T1" fmla="*/ 0 h 15"/>
                  <a:gd name="T2" fmla="*/ 47 w 47"/>
                  <a:gd name="T3" fmla="*/ 6 h 15"/>
                  <a:gd name="T4" fmla="*/ 42 w 47"/>
                  <a:gd name="T5" fmla="*/ 10 h 15"/>
                  <a:gd name="T6" fmla="*/ 37 w 47"/>
                  <a:gd name="T7" fmla="*/ 13 h 15"/>
                  <a:gd name="T8" fmla="*/ 30 w 47"/>
                  <a:gd name="T9" fmla="*/ 15 h 15"/>
                  <a:gd name="T10" fmla="*/ 22 w 47"/>
                  <a:gd name="T11" fmla="*/ 15 h 15"/>
                  <a:gd name="T12" fmla="*/ 15 w 47"/>
                  <a:gd name="T13" fmla="*/ 15 h 15"/>
                  <a:gd name="T14" fmla="*/ 10 w 47"/>
                  <a:gd name="T15" fmla="*/ 13 h 15"/>
                  <a:gd name="T16" fmla="*/ 3 w 47"/>
                  <a:gd name="T17" fmla="*/ 9 h 15"/>
                  <a:gd name="T18" fmla="*/ 0 w 47"/>
                  <a:gd name="T19" fmla="*/ 6 h 15"/>
                  <a:gd name="T20" fmla="*/ 0 w 47"/>
                  <a:gd name="T21" fmla="*/ 0 h 15"/>
                  <a:gd name="T22" fmla="*/ 44 w 47"/>
                  <a:gd name="T23" fmla="*/ 0 h 15"/>
                  <a:gd name="T24" fmla="*/ 44 w 47"/>
                  <a:gd name="T25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7" h="15">
                    <a:moveTo>
                      <a:pt x="44" y="0"/>
                    </a:moveTo>
                    <a:lnTo>
                      <a:pt x="47" y="6"/>
                    </a:lnTo>
                    <a:lnTo>
                      <a:pt x="42" y="10"/>
                    </a:lnTo>
                    <a:lnTo>
                      <a:pt x="37" y="13"/>
                    </a:lnTo>
                    <a:lnTo>
                      <a:pt x="30" y="15"/>
                    </a:lnTo>
                    <a:lnTo>
                      <a:pt x="22" y="15"/>
                    </a:lnTo>
                    <a:lnTo>
                      <a:pt x="15" y="15"/>
                    </a:lnTo>
                    <a:lnTo>
                      <a:pt x="10" y="13"/>
                    </a:lnTo>
                    <a:lnTo>
                      <a:pt x="3" y="9"/>
                    </a:lnTo>
                    <a:lnTo>
                      <a:pt x="0" y="6"/>
                    </a:lnTo>
                    <a:lnTo>
                      <a:pt x="0" y="0"/>
                    </a:lnTo>
                    <a:lnTo>
                      <a:pt x="44" y="0"/>
                    </a:lnTo>
                    <a:lnTo>
                      <a:pt x="44" y="0"/>
                    </a:lnTo>
                    <a:close/>
                  </a:path>
                </a:pathLst>
              </a:custGeom>
              <a:solidFill>
                <a:srgbClr val="FF00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681" name="Freeform 57"/>
              <p:cNvSpPr>
                <a:spLocks/>
              </p:cNvSpPr>
              <p:nvPr/>
            </p:nvSpPr>
            <p:spPr bwMode="auto">
              <a:xfrm>
                <a:off x="3491" y="3749"/>
                <a:ext cx="115" cy="54"/>
              </a:xfrm>
              <a:custGeom>
                <a:avLst/>
                <a:gdLst>
                  <a:gd name="T0" fmla="*/ 112 w 115"/>
                  <a:gd name="T1" fmla="*/ 0 h 54"/>
                  <a:gd name="T2" fmla="*/ 115 w 115"/>
                  <a:gd name="T3" fmla="*/ 6 h 54"/>
                  <a:gd name="T4" fmla="*/ 115 w 115"/>
                  <a:gd name="T5" fmla="*/ 11 h 54"/>
                  <a:gd name="T6" fmla="*/ 112 w 115"/>
                  <a:gd name="T7" fmla="*/ 17 h 54"/>
                  <a:gd name="T8" fmla="*/ 107 w 115"/>
                  <a:gd name="T9" fmla="*/ 23 h 54"/>
                  <a:gd name="T10" fmla="*/ 100 w 115"/>
                  <a:gd name="T11" fmla="*/ 29 h 54"/>
                  <a:gd name="T12" fmla="*/ 93 w 115"/>
                  <a:gd name="T13" fmla="*/ 34 h 54"/>
                  <a:gd name="T14" fmla="*/ 85 w 115"/>
                  <a:gd name="T15" fmla="*/ 39 h 54"/>
                  <a:gd name="T16" fmla="*/ 76 w 115"/>
                  <a:gd name="T17" fmla="*/ 45 h 54"/>
                  <a:gd name="T18" fmla="*/ 68 w 115"/>
                  <a:gd name="T19" fmla="*/ 49 h 54"/>
                  <a:gd name="T20" fmla="*/ 61 w 115"/>
                  <a:gd name="T21" fmla="*/ 54 h 54"/>
                  <a:gd name="T22" fmla="*/ 49 w 115"/>
                  <a:gd name="T23" fmla="*/ 51 h 54"/>
                  <a:gd name="T24" fmla="*/ 36 w 115"/>
                  <a:gd name="T25" fmla="*/ 48 h 54"/>
                  <a:gd name="T26" fmla="*/ 24 w 115"/>
                  <a:gd name="T27" fmla="*/ 45 h 54"/>
                  <a:gd name="T28" fmla="*/ 14 w 115"/>
                  <a:gd name="T29" fmla="*/ 40 h 54"/>
                  <a:gd name="T30" fmla="*/ 7 w 115"/>
                  <a:gd name="T31" fmla="*/ 35 h 54"/>
                  <a:gd name="T32" fmla="*/ 2 w 115"/>
                  <a:gd name="T33" fmla="*/ 30 h 54"/>
                  <a:gd name="T34" fmla="*/ 0 w 115"/>
                  <a:gd name="T35" fmla="*/ 24 h 54"/>
                  <a:gd name="T36" fmla="*/ 0 w 115"/>
                  <a:gd name="T37" fmla="*/ 17 h 54"/>
                  <a:gd name="T38" fmla="*/ 5 w 115"/>
                  <a:gd name="T39" fmla="*/ 11 h 54"/>
                  <a:gd name="T40" fmla="*/ 9 w 115"/>
                  <a:gd name="T41" fmla="*/ 3 h 54"/>
                  <a:gd name="T42" fmla="*/ 19 w 115"/>
                  <a:gd name="T43" fmla="*/ 2 h 54"/>
                  <a:gd name="T44" fmla="*/ 29 w 115"/>
                  <a:gd name="T45" fmla="*/ 1 h 54"/>
                  <a:gd name="T46" fmla="*/ 39 w 115"/>
                  <a:gd name="T47" fmla="*/ 0 h 54"/>
                  <a:gd name="T48" fmla="*/ 49 w 115"/>
                  <a:gd name="T49" fmla="*/ 0 h 54"/>
                  <a:gd name="T50" fmla="*/ 61 w 115"/>
                  <a:gd name="T51" fmla="*/ 0 h 54"/>
                  <a:gd name="T52" fmla="*/ 71 w 115"/>
                  <a:gd name="T53" fmla="*/ 0 h 54"/>
                  <a:gd name="T54" fmla="*/ 83 w 115"/>
                  <a:gd name="T55" fmla="*/ 0 h 54"/>
                  <a:gd name="T56" fmla="*/ 93 w 115"/>
                  <a:gd name="T57" fmla="*/ 0 h 54"/>
                  <a:gd name="T58" fmla="*/ 103 w 115"/>
                  <a:gd name="T59" fmla="*/ 0 h 54"/>
                  <a:gd name="T60" fmla="*/ 112 w 115"/>
                  <a:gd name="T61" fmla="*/ 0 h 54"/>
                  <a:gd name="T62" fmla="*/ 112 w 115"/>
                  <a:gd name="T6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15" h="54">
                    <a:moveTo>
                      <a:pt x="112" y="0"/>
                    </a:moveTo>
                    <a:lnTo>
                      <a:pt x="115" y="6"/>
                    </a:lnTo>
                    <a:lnTo>
                      <a:pt x="115" y="11"/>
                    </a:lnTo>
                    <a:lnTo>
                      <a:pt x="112" y="17"/>
                    </a:lnTo>
                    <a:lnTo>
                      <a:pt x="107" y="23"/>
                    </a:lnTo>
                    <a:lnTo>
                      <a:pt x="100" y="29"/>
                    </a:lnTo>
                    <a:lnTo>
                      <a:pt x="93" y="34"/>
                    </a:lnTo>
                    <a:lnTo>
                      <a:pt x="85" y="39"/>
                    </a:lnTo>
                    <a:lnTo>
                      <a:pt x="76" y="45"/>
                    </a:lnTo>
                    <a:lnTo>
                      <a:pt x="68" y="49"/>
                    </a:lnTo>
                    <a:lnTo>
                      <a:pt x="61" y="54"/>
                    </a:lnTo>
                    <a:lnTo>
                      <a:pt x="49" y="51"/>
                    </a:lnTo>
                    <a:lnTo>
                      <a:pt x="36" y="48"/>
                    </a:lnTo>
                    <a:lnTo>
                      <a:pt x="24" y="45"/>
                    </a:lnTo>
                    <a:lnTo>
                      <a:pt x="14" y="40"/>
                    </a:lnTo>
                    <a:lnTo>
                      <a:pt x="7" y="35"/>
                    </a:lnTo>
                    <a:lnTo>
                      <a:pt x="2" y="30"/>
                    </a:lnTo>
                    <a:lnTo>
                      <a:pt x="0" y="24"/>
                    </a:lnTo>
                    <a:lnTo>
                      <a:pt x="0" y="17"/>
                    </a:lnTo>
                    <a:lnTo>
                      <a:pt x="5" y="11"/>
                    </a:lnTo>
                    <a:lnTo>
                      <a:pt x="9" y="3"/>
                    </a:lnTo>
                    <a:lnTo>
                      <a:pt x="19" y="2"/>
                    </a:lnTo>
                    <a:lnTo>
                      <a:pt x="29" y="1"/>
                    </a:lnTo>
                    <a:lnTo>
                      <a:pt x="39" y="0"/>
                    </a:lnTo>
                    <a:lnTo>
                      <a:pt x="49" y="0"/>
                    </a:lnTo>
                    <a:lnTo>
                      <a:pt x="61" y="0"/>
                    </a:lnTo>
                    <a:lnTo>
                      <a:pt x="71" y="0"/>
                    </a:lnTo>
                    <a:lnTo>
                      <a:pt x="83" y="0"/>
                    </a:lnTo>
                    <a:lnTo>
                      <a:pt x="93" y="0"/>
                    </a:lnTo>
                    <a:lnTo>
                      <a:pt x="103" y="0"/>
                    </a:lnTo>
                    <a:lnTo>
                      <a:pt x="112" y="0"/>
                    </a:lnTo>
                    <a:lnTo>
                      <a:pt x="112" y="0"/>
                    </a:lnTo>
                    <a:close/>
                  </a:path>
                </a:pathLst>
              </a:custGeom>
              <a:solidFill>
                <a:srgbClr val="B3D9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682" name="Freeform 58"/>
              <p:cNvSpPr>
                <a:spLocks/>
              </p:cNvSpPr>
              <p:nvPr/>
            </p:nvSpPr>
            <p:spPr bwMode="auto">
              <a:xfrm>
                <a:off x="3613" y="3749"/>
                <a:ext cx="152" cy="81"/>
              </a:xfrm>
              <a:custGeom>
                <a:avLst/>
                <a:gdLst>
                  <a:gd name="T0" fmla="*/ 152 w 152"/>
                  <a:gd name="T1" fmla="*/ 3 h 81"/>
                  <a:gd name="T2" fmla="*/ 142 w 152"/>
                  <a:gd name="T3" fmla="*/ 13 h 81"/>
                  <a:gd name="T4" fmla="*/ 133 w 152"/>
                  <a:gd name="T5" fmla="*/ 23 h 81"/>
                  <a:gd name="T6" fmla="*/ 128 w 152"/>
                  <a:gd name="T7" fmla="*/ 34 h 81"/>
                  <a:gd name="T8" fmla="*/ 120 w 152"/>
                  <a:gd name="T9" fmla="*/ 47 h 81"/>
                  <a:gd name="T10" fmla="*/ 113 w 152"/>
                  <a:gd name="T11" fmla="*/ 58 h 81"/>
                  <a:gd name="T12" fmla="*/ 106 w 152"/>
                  <a:gd name="T13" fmla="*/ 69 h 81"/>
                  <a:gd name="T14" fmla="*/ 93 w 152"/>
                  <a:gd name="T15" fmla="*/ 77 h 81"/>
                  <a:gd name="T16" fmla="*/ 79 w 152"/>
                  <a:gd name="T17" fmla="*/ 81 h 81"/>
                  <a:gd name="T18" fmla="*/ 57 w 152"/>
                  <a:gd name="T19" fmla="*/ 81 h 81"/>
                  <a:gd name="T20" fmla="*/ 27 w 152"/>
                  <a:gd name="T21" fmla="*/ 78 h 81"/>
                  <a:gd name="T22" fmla="*/ 10 w 152"/>
                  <a:gd name="T23" fmla="*/ 71 h 81"/>
                  <a:gd name="T24" fmla="*/ 0 w 152"/>
                  <a:gd name="T25" fmla="*/ 63 h 81"/>
                  <a:gd name="T26" fmla="*/ 0 w 152"/>
                  <a:gd name="T27" fmla="*/ 56 h 81"/>
                  <a:gd name="T28" fmla="*/ 5 w 152"/>
                  <a:gd name="T29" fmla="*/ 48 h 81"/>
                  <a:gd name="T30" fmla="*/ 17 w 152"/>
                  <a:gd name="T31" fmla="*/ 40 h 81"/>
                  <a:gd name="T32" fmla="*/ 30 w 152"/>
                  <a:gd name="T33" fmla="*/ 32 h 81"/>
                  <a:gd name="T34" fmla="*/ 42 w 152"/>
                  <a:gd name="T35" fmla="*/ 25 h 81"/>
                  <a:gd name="T36" fmla="*/ 54 w 152"/>
                  <a:gd name="T37" fmla="*/ 17 h 81"/>
                  <a:gd name="T38" fmla="*/ 61 w 152"/>
                  <a:gd name="T39" fmla="*/ 9 h 81"/>
                  <a:gd name="T40" fmla="*/ 64 w 152"/>
                  <a:gd name="T41" fmla="*/ 0 h 81"/>
                  <a:gd name="T42" fmla="*/ 152 w 152"/>
                  <a:gd name="T43" fmla="*/ 3 h 81"/>
                  <a:gd name="T44" fmla="*/ 152 w 152"/>
                  <a:gd name="T45" fmla="*/ 3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52" h="81">
                    <a:moveTo>
                      <a:pt x="152" y="3"/>
                    </a:moveTo>
                    <a:lnTo>
                      <a:pt x="142" y="13"/>
                    </a:lnTo>
                    <a:lnTo>
                      <a:pt x="133" y="23"/>
                    </a:lnTo>
                    <a:lnTo>
                      <a:pt x="128" y="34"/>
                    </a:lnTo>
                    <a:lnTo>
                      <a:pt x="120" y="47"/>
                    </a:lnTo>
                    <a:lnTo>
                      <a:pt x="113" y="58"/>
                    </a:lnTo>
                    <a:lnTo>
                      <a:pt x="106" y="69"/>
                    </a:lnTo>
                    <a:lnTo>
                      <a:pt x="93" y="77"/>
                    </a:lnTo>
                    <a:lnTo>
                      <a:pt x="79" y="81"/>
                    </a:lnTo>
                    <a:lnTo>
                      <a:pt x="57" y="81"/>
                    </a:lnTo>
                    <a:lnTo>
                      <a:pt x="27" y="78"/>
                    </a:lnTo>
                    <a:lnTo>
                      <a:pt x="10" y="71"/>
                    </a:lnTo>
                    <a:lnTo>
                      <a:pt x="0" y="63"/>
                    </a:lnTo>
                    <a:lnTo>
                      <a:pt x="0" y="56"/>
                    </a:lnTo>
                    <a:lnTo>
                      <a:pt x="5" y="48"/>
                    </a:lnTo>
                    <a:lnTo>
                      <a:pt x="17" y="40"/>
                    </a:lnTo>
                    <a:lnTo>
                      <a:pt x="30" y="32"/>
                    </a:lnTo>
                    <a:lnTo>
                      <a:pt x="42" y="25"/>
                    </a:lnTo>
                    <a:lnTo>
                      <a:pt x="54" y="17"/>
                    </a:lnTo>
                    <a:lnTo>
                      <a:pt x="61" y="9"/>
                    </a:lnTo>
                    <a:lnTo>
                      <a:pt x="64" y="0"/>
                    </a:lnTo>
                    <a:lnTo>
                      <a:pt x="152" y="3"/>
                    </a:lnTo>
                    <a:lnTo>
                      <a:pt x="152" y="3"/>
                    </a:lnTo>
                    <a:close/>
                  </a:path>
                </a:pathLst>
              </a:custGeom>
              <a:solidFill>
                <a:srgbClr val="FF00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683" name="Freeform 59"/>
              <p:cNvSpPr>
                <a:spLocks/>
              </p:cNvSpPr>
              <p:nvPr/>
            </p:nvSpPr>
            <p:spPr bwMode="auto">
              <a:xfrm>
                <a:off x="3748" y="3746"/>
                <a:ext cx="176" cy="100"/>
              </a:xfrm>
              <a:custGeom>
                <a:avLst/>
                <a:gdLst>
                  <a:gd name="T0" fmla="*/ 176 w 176"/>
                  <a:gd name="T1" fmla="*/ 6 h 100"/>
                  <a:gd name="T2" fmla="*/ 159 w 176"/>
                  <a:gd name="T3" fmla="*/ 18 h 100"/>
                  <a:gd name="T4" fmla="*/ 147 w 176"/>
                  <a:gd name="T5" fmla="*/ 32 h 100"/>
                  <a:gd name="T6" fmla="*/ 137 w 176"/>
                  <a:gd name="T7" fmla="*/ 46 h 100"/>
                  <a:gd name="T8" fmla="*/ 130 w 176"/>
                  <a:gd name="T9" fmla="*/ 61 h 100"/>
                  <a:gd name="T10" fmla="*/ 120 w 176"/>
                  <a:gd name="T11" fmla="*/ 75 h 100"/>
                  <a:gd name="T12" fmla="*/ 108 w 176"/>
                  <a:gd name="T13" fmla="*/ 86 h 100"/>
                  <a:gd name="T14" fmla="*/ 91 w 176"/>
                  <a:gd name="T15" fmla="*/ 96 h 100"/>
                  <a:gd name="T16" fmla="*/ 69 w 176"/>
                  <a:gd name="T17" fmla="*/ 100 h 100"/>
                  <a:gd name="T18" fmla="*/ 39 w 176"/>
                  <a:gd name="T19" fmla="*/ 99 h 100"/>
                  <a:gd name="T20" fmla="*/ 0 w 176"/>
                  <a:gd name="T21" fmla="*/ 92 h 100"/>
                  <a:gd name="T22" fmla="*/ 12 w 176"/>
                  <a:gd name="T23" fmla="*/ 81 h 100"/>
                  <a:gd name="T24" fmla="*/ 22 w 176"/>
                  <a:gd name="T25" fmla="*/ 67 h 100"/>
                  <a:gd name="T26" fmla="*/ 32 w 176"/>
                  <a:gd name="T27" fmla="*/ 53 h 100"/>
                  <a:gd name="T28" fmla="*/ 42 w 176"/>
                  <a:gd name="T29" fmla="*/ 38 h 100"/>
                  <a:gd name="T30" fmla="*/ 51 w 176"/>
                  <a:gd name="T31" fmla="*/ 25 h 100"/>
                  <a:gd name="T32" fmla="*/ 66 w 176"/>
                  <a:gd name="T33" fmla="*/ 13 h 100"/>
                  <a:gd name="T34" fmla="*/ 86 w 176"/>
                  <a:gd name="T35" fmla="*/ 4 h 100"/>
                  <a:gd name="T36" fmla="*/ 108 w 176"/>
                  <a:gd name="T37" fmla="*/ 0 h 100"/>
                  <a:gd name="T38" fmla="*/ 140 w 176"/>
                  <a:gd name="T39" fmla="*/ 1 h 100"/>
                  <a:gd name="T40" fmla="*/ 176 w 176"/>
                  <a:gd name="T41" fmla="*/ 6 h 100"/>
                  <a:gd name="T42" fmla="*/ 176 w 176"/>
                  <a:gd name="T43" fmla="*/ 6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76" h="100">
                    <a:moveTo>
                      <a:pt x="176" y="6"/>
                    </a:moveTo>
                    <a:lnTo>
                      <a:pt x="159" y="18"/>
                    </a:lnTo>
                    <a:lnTo>
                      <a:pt x="147" y="32"/>
                    </a:lnTo>
                    <a:lnTo>
                      <a:pt x="137" y="46"/>
                    </a:lnTo>
                    <a:lnTo>
                      <a:pt x="130" y="61"/>
                    </a:lnTo>
                    <a:lnTo>
                      <a:pt x="120" y="75"/>
                    </a:lnTo>
                    <a:lnTo>
                      <a:pt x="108" y="86"/>
                    </a:lnTo>
                    <a:lnTo>
                      <a:pt x="91" y="96"/>
                    </a:lnTo>
                    <a:lnTo>
                      <a:pt x="69" y="100"/>
                    </a:lnTo>
                    <a:lnTo>
                      <a:pt x="39" y="99"/>
                    </a:lnTo>
                    <a:lnTo>
                      <a:pt x="0" y="92"/>
                    </a:lnTo>
                    <a:lnTo>
                      <a:pt x="12" y="81"/>
                    </a:lnTo>
                    <a:lnTo>
                      <a:pt x="22" y="67"/>
                    </a:lnTo>
                    <a:lnTo>
                      <a:pt x="32" y="53"/>
                    </a:lnTo>
                    <a:lnTo>
                      <a:pt x="42" y="38"/>
                    </a:lnTo>
                    <a:lnTo>
                      <a:pt x="51" y="25"/>
                    </a:lnTo>
                    <a:lnTo>
                      <a:pt x="66" y="13"/>
                    </a:lnTo>
                    <a:lnTo>
                      <a:pt x="86" y="4"/>
                    </a:lnTo>
                    <a:lnTo>
                      <a:pt x="108" y="0"/>
                    </a:lnTo>
                    <a:lnTo>
                      <a:pt x="140" y="1"/>
                    </a:lnTo>
                    <a:lnTo>
                      <a:pt x="176" y="6"/>
                    </a:lnTo>
                    <a:lnTo>
                      <a:pt x="176" y="6"/>
                    </a:lnTo>
                    <a:close/>
                  </a:path>
                </a:pathLst>
              </a:custGeom>
              <a:solidFill>
                <a:srgbClr val="B3D9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684" name="Freeform 60"/>
              <p:cNvSpPr>
                <a:spLocks/>
              </p:cNvSpPr>
              <p:nvPr/>
            </p:nvSpPr>
            <p:spPr bwMode="auto">
              <a:xfrm>
                <a:off x="3905" y="3744"/>
                <a:ext cx="152" cy="100"/>
              </a:xfrm>
              <a:custGeom>
                <a:avLst/>
                <a:gdLst>
                  <a:gd name="T0" fmla="*/ 149 w 152"/>
                  <a:gd name="T1" fmla="*/ 8 h 100"/>
                  <a:gd name="T2" fmla="*/ 137 w 152"/>
                  <a:gd name="T3" fmla="*/ 19 h 100"/>
                  <a:gd name="T4" fmla="*/ 127 w 152"/>
                  <a:gd name="T5" fmla="*/ 30 h 100"/>
                  <a:gd name="T6" fmla="*/ 120 w 152"/>
                  <a:gd name="T7" fmla="*/ 43 h 100"/>
                  <a:gd name="T8" fmla="*/ 113 w 152"/>
                  <a:gd name="T9" fmla="*/ 55 h 100"/>
                  <a:gd name="T10" fmla="*/ 103 w 152"/>
                  <a:gd name="T11" fmla="*/ 67 h 100"/>
                  <a:gd name="T12" fmla="*/ 93 w 152"/>
                  <a:gd name="T13" fmla="*/ 78 h 100"/>
                  <a:gd name="T14" fmla="*/ 81 w 152"/>
                  <a:gd name="T15" fmla="*/ 88 h 100"/>
                  <a:gd name="T16" fmla="*/ 61 w 152"/>
                  <a:gd name="T17" fmla="*/ 95 h 100"/>
                  <a:gd name="T18" fmla="*/ 34 w 152"/>
                  <a:gd name="T19" fmla="*/ 99 h 100"/>
                  <a:gd name="T20" fmla="*/ 0 w 152"/>
                  <a:gd name="T21" fmla="*/ 100 h 100"/>
                  <a:gd name="T22" fmla="*/ 10 w 152"/>
                  <a:gd name="T23" fmla="*/ 87 h 100"/>
                  <a:gd name="T24" fmla="*/ 17 w 152"/>
                  <a:gd name="T25" fmla="*/ 74 h 100"/>
                  <a:gd name="T26" fmla="*/ 24 w 152"/>
                  <a:gd name="T27" fmla="*/ 58 h 100"/>
                  <a:gd name="T28" fmla="*/ 32 w 152"/>
                  <a:gd name="T29" fmla="*/ 42 h 100"/>
                  <a:gd name="T30" fmla="*/ 42 w 152"/>
                  <a:gd name="T31" fmla="*/ 27 h 100"/>
                  <a:gd name="T32" fmla="*/ 54 w 152"/>
                  <a:gd name="T33" fmla="*/ 14 h 100"/>
                  <a:gd name="T34" fmla="*/ 71 w 152"/>
                  <a:gd name="T35" fmla="*/ 5 h 100"/>
                  <a:gd name="T36" fmla="*/ 93 w 152"/>
                  <a:gd name="T37" fmla="*/ 0 h 100"/>
                  <a:gd name="T38" fmla="*/ 117 w 152"/>
                  <a:gd name="T39" fmla="*/ 0 h 100"/>
                  <a:gd name="T40" fmla="*/ 152 w 152"/>
                  <a:gd name="T41" fmla="*/ 8 h 100"/>
                  <a:gd name="T42" fmla="*/ 152 w 152"/>
                  <a:gd name="T43" fmla="*/ 8 h 100"/>
                  <a:gd name="T44" fmla="*/ 149 w 152"/>
                  <a:gd name="T45" fmla="*/ 8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52" h="100">
                    <a:moveTo>
                      <a:pt x="149" y="8"/>
                    </a:moveTo>
                    <a:lnTo>
                      <a:pt x="137" y="19"/>
                    </a:lnTo>
                    <a:lnTo>
                      <a:pt x="127" y="30"/>
                    </a:lnTo>
                    <a:lnTo>
                      <a:pt x="120" y="43"/>
                    </a:lnTo>
                    <a:lnTo>
                      <a:pt x="113" y="55"/>
                    </a:lnTo>
                    <a:lnTo>
                      <a:pt x="103" y="67"/>
                    </a:lnTo>
                    <a:lnTo>
                      <a:pt x="93" y="78"/>
                    </a:lnTo>
                    <a:lnTo>
                      <a:pt x="81" y="88"/>
                    </a:lnTo>
                    <a:lnTo>
                      <a:pt x="61" y="95"/>
                    </a:lnTo>
                    <a:lnTo>
                      <a:pt x="34" y="99"/>
                    </a:lnTo>
                    <a:lnTo>
                      <a:pt x="0" y="100"/>
                    </a:lnTo>
                    <a:lnTo>
                      <a:pt x="10" y="87"/>
                    </a:lnTo>
                    <a:lnTo>
                      <a:pt x="17" y="74"/>
                    </a:lnTo>
                    <a:lnTo>
                      <a:pt x="24" y="58"/>
                    </a:lnTo>
                    <a:lnTo>
                      <a:pt x="32" y="42"/>
                    </a:lnTo>
                    <a:lnTo>
                      <a:pt x="42" y="27"/>
                    </a:lnTo>
                    <a:lnTo>
                      <a:pt x="54" y="14"/>
                    </a:lnTo>
                    <a:lnTo>
                      <a:pt x="71" y="5"/>
                    </a:lnTo>
                    <a:lnTo>
                      <a:pt x="93" y="0"/>
                    </a:lnTo>
                    <a:lnTo>
                      <a:pt x="117" y="0"/>
                    </a:lnTo>
                    <a:lnTo>
                      <a:pt x="152" y="8"/>
                    </a:lnTo>
                    <a:lnTo>
                      <a:pt x="152" y="8"/>
                    </a:lnTo>
                    <a:lnTo>
                      <a:pt x="149" y="8"/>
                    </a:lnTo>
                    <a:close/>
                  </a:path>
                </a:pathLst>
              </a:custGeom>
              <a:solidFill>
                <a:srgbClr val="FF00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685" name="Freeform 61"/>
              <p:cNvSpPr>
                <a:spLocks/>
              </p:cNvSpPr>
              <p:nvPr/>
            </p:nvSpPr>
            <p:spPr bwMode="auto">
              <a:xfrm>
                <a:off x="3772" y="3863"/>
                <a:ext cx="214" cy="51"/>
              </a:xfrm>
              <a:custGeom>
                <a:avLst/>
                <a:gdLst>
                  <a:gd name="T0" fmla="*/ 214 w 214"/>
                  <a:gd name="T1" fmla="*/ 21 h 51"/>
                  <a:gd name="T2" fmla="*/ 199 w 214"/>
                  <a:gd name="T3" fmla="*/ 19 h 51"/>
                  <a:gd name="T4" fmla="*/ 179 w 214"/>
                  <a:gd name="T5" fmla="*/ 16 h 51"/>
                  <a:gd name="T6" fmla="*/ 160 w 214"/>
                  <a:gd name="T7" fmla="*/ 17 h 51"/>
                  <a:gd name="T8" fmla="*/ 135 w 214"/>
                  <a:gd name="T9" fmla="*/ 19 h 51"/>
                  <a:gd name="T10" fmla="*/ 111 w 214"/>
                  <a:gd name="T11" fmla="*/ 22 h 51"/>
                  <a:gd name="T12" fmla="*/ 86 w 214"/>
                  <a:gd name="T13" fmla="*/ 27 h 51"/>
                  <a:gd name="T14" fmla="*/ 62 w 214"/>
                  <a:gd name="T15" fmla="*/ 32 h 51"/>
                  <a:gd name="T16" fmla="*/ 40 w 214"/>
                  <a:gd name="T17" fmla="*/ 38 h 51"/>
                  <a:gd name="T18" fmla="*/ 18 w 214"/>
                  <a:gd name="T19" fmla="*/ 45 h 51"/>
                  <a:gd name="T20" fmla="*/ 0 w 214"/>
                  <a:gd name="T21" fmla="*/ 51 h 51"/>
                  <a:gd name="T22" fmla="*/ 5 w 214"/>
                  <a:gd name="T23" fmla="*/ 44 h 51"/>
                  <a:gd name="T24" fmla="*/ 13 w 214"/>
                  <a:gd name="T25" fmla="*/ 37 h 51"/>
                  <a:gd name="T26" fmla="*/ 23 w 214"/>
                  <a:gd name="T27" fmla="*/ 31 h 51"/>
                  <a:gd name="T28" fmla="*/ 35 w 214"/>
                  <a:gd name="T29" fmla="*/ 27 h 51"/>
                  <a:gd name="T30" fmla="*/ 50 w 214"/>
                  <a:gd name="T31" fmla="*/ 22 h 51"/>
                  <a:gd name="T32" fmla="*/ 67 w 214"/>
                  <a:gd name="T33" fmla="*/ 17 h 51"/>
                  <a:gd name="T34" fmla="*/ 81 w 214"/>
                  <a:gd name="T35" fmla="*/ 14 h 51"/>
                  <a:gd name="T36" fmla="*/ 96 w 214"/>
                  <a:gd name="T37" fmla="*/ 9 h 51"/>
                  <a:gd name="T38" fmla="*/ 113 w 214"/>
                  <a:gd name="T39" fmla="*/ 6 h 51"/>
                  <a:gd name="T40" fmla="*/ 125 w 214"/>
                  <a:gd name="T41" fmla="*/ 1 h 51"/>
                  <a:gd name="T42" fmla="*/ 135 w 214"/>
                  <a:gd name="T43" fmla="*/ 0 h 51"/>
                  <a:gd name="T44" fmla="*/ 145 w 214"/>
                  <a:gd name="T45" fmla="*/ 0 h 51"/>
                  <a:gd name="T46" fmla="*/ 155 w 214"/>
                  <a:gd name="T47" fmla="*/ 0 h 51"/>
                  <a:gd name="T48" fmla="*/ 167 w 214"/>
                  <a:gd name="T49" fmla="*/ 1 h 51"/>
                  <a:gd name="T50" fmla="*/ 177 w 214"/>
                  <a:gd name="T51" fmla="*/ 4 h 51"/>
                  <a:gd name="T52" fmla="*/ 187 w 214"/>
                  <a:gd name="T53" fmla="*/ 6 h 51"/>
                  <a:gd name="T54" fmla="*/ 197 w 214"/>
                  <a:gd name="T55" fmla="*/ 9 h 51"/>
                  <a:gd name="T56" fmla="*/ 206 w 214"/>
                  <a:gd name="T57" fmla="*/ 13 h 51"/>
                  <a:gd name="T58" fmla="*/ 211 w 214"/>
                  <a:gd name="T59" fmla="*/ 17 h 51"/>
                  <a:gd name="T60" fmla="*/ 214 w 214"/>
                  <a:gd name="T61" fmla="*/ 22 h 51"/>
                  <a:gd name="T62" fmla="*/ 214 w 214"/>
                  <a:gd name="T63" fmla="*/ 22 h 51"/>
                  <a:gd name="T64" fmla="*/ 214 w 214"/>
                  <a:gd name="T65" fmla="*/ 21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14" h="51">
                    <a:moveTo>
                      <a:pt x="214" y="21"/>
                    </a:moveTo>
                    <a:lnTo>
                      <a:pt x="199" y="19"/>
                    </a:lnTo>
                    <a:lnTo>
                      <a:pt x="179" y="16"/>
                    </a:lnTo>
                    <a:lnTo>
                      <a:pt x="160" y="17"/>
                    </a:lnTo>
                    <a:lnTo>
                      <a:pt x="135" y="19"/>
                    </a:lnTo>
                    <a:lnTo>
                      <a:pt x="111" y="22"/>
                    </a:lnTo>
                    <a:lnTo>
                      <a:pt x="86" y="27"/>
                    </a:lnTo>
                    <a:lnTo>
                      <a:pt x="62" y="32"/>
                    </a:lnTo>
                    <a:lnTo>
                      <a:pt x="40" y="38"/>
                    </a:lnTo>
                    <a:lnTo>
                      <a:pt x="18" y="45"/>
                    </a:lnTo>
                    <a:lnTo>
                      <a:pt x="0" y="51"/>
                    </a:lnTo>
                    <a:lnTo>
                      <a:pt x="5" y="44"/>
                    </a:lnTo>
                    <a:lnTo>
                      <a:pt x="13" y="37"/>
                    </a:lnTo>
                    <a:lnTo>
                      <a:pt x="23" y="31"/>
                    </a:lnTo>
                    <a:lnTo>
                      <a:pt x="35" y="27"/>
                    </a:lnTo>
                    <a:lnTo>
                      <a:pt x="50" y="22"/>
                    </a:lnTo>
                    <a:lnTo>
                      <a:pt x="67" y="17"/>
                    </a:lnTo>
                    <a:lnTo>
                      <a:pt x="81" y="14"/>
                    </a:lnTo>
                    <a:lnTo>
                      <a:pt x="96" y="9"/>
                    </a:lnTo>
                    <a:lnTo>
                      <a:pt x="113" y="6"/>
                    </a:lnTo>
                    <a:lnTo>
                      <a:pt x="125" y="1"/>
                    </a:lnTo>
                    <a:lnTo>
                      <a:pt x="135" y="0"/>
                    </a:lnTo>
                    <a:lnTo>
                      <a:pt x="145" y="0"/>
                    </a:lnTo>
                    <a:lnTo>
                      <a:pt x="155" y="0"/>
                    </a:lnTo>
                    <a:lnTo>
                      <a:pt x="167" y="1"/>
                    </a:lnTo>
                    <a:lnTo>
                      <a:pt x="177" y="4"/>
                    </a:lnTo>
                    <a:lnTo>
                      <a:pt x="187" y="6"/>
                    </a:lnTo>
                    <a:lnTo>
                      <a:pt x="197" y="9"/>
                    </a:lnTo>
                    <a:lnTo>
                      <a:pt x="206" y="13"/>
                    </a:lnTo>
                    <a:lnTo>
                      <a:pt x="211" y="17"/>
                    </a:lnTo>
                    <a:lnTo>
                      <a:pt x="214" y="22"/>
                    </a:lnTo>
                    <a:lnTo>
                      <a:pt x="214" y="22"/>
                    </a:lnTo>
                    <a:lnTo>
                      <a:pt x="214" y="21"/>
                    </a:lnTo>
                    <a:close/>
                  </a:path>
                </a:pathLst>
              </a:custGeom>
              <a:solidFill>
                <a:srgbClr val="D18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686" name="Freeform 62"/>
              <p:cNvSpPr>
                <a:spLocks/>
              </p:cNvSpPr>
              <p:nvPr/>
            </p:nvSpPr>
            <p:spPr bwMode="auto">
              <a:xfrm>
                <a:off x="3206" y="3888"/>
                <a:ext cx="218" cy="144"/>
              </a:xfrm>
              <a:custGeom>
                <a:avLst/>
                <a:gdLst>
                  <a:gd name="T0" fmla="*/ 169 w 218"/>
                  <a:gd name="T1" fmla="*/ 143 h 144"/>
                  <a:gd name="T2" fmla="*/ 145 w 218"/>
                  <a:gd name="T3" fmla="*/ 132 h 144"/>
                  <a:gd name="T4" fmla="*/ 118 w 218"/>
                  <a:gd name="T5" fmla="*/ 119 h 144"/>
                  <a:gd name="T6" fmla="*/ 91 w 218"/>
                  <a:gd name="T7" fmla="*/ 108 h 144"/>
                  <a:gd name="T8" fmla="*/ 64 w 218"/>
                  <a:gd name="T9" fmla="*/ 94 h 144"/>
                  <a:gd name="T10" fmla="*/ 40 w 218"/>
                  <a:gd name="T11" fmla="*/ 82 h 144"/>
                  <a:gd name="T12" fmla="*/ 20 w 218"/>
                  <a:gd name="T13" fmla="*/ 68 h 144"/>
                  <a:gd name="T14" fmla="*/ 5 w 218"/>
                  <a:gd name="T15" fmla="*/ 52 h 144"/>
                  <a:gd name="T16" fmla="*/ 0 w 218"/>
                  <a:gd name="T17" fmla="*/ 36 h 144"/>
                  <a:gd name="T18" fmla="*/ 3 w 218"/>
                  <a:gd name="T19" fmla="*/ 19 h 144"/>
                  <a:gd name="T20" fmla="*/ 20 w 218"/>
                  <a:gd name="T21" fmla="*/ 0 h 144"/>
                  <a:gd name="T22" fmla="*/ 30 w 218"/>
                  <a:gd name="T23" fmla="*/ 19 h 144"/>
                  <a:gd name="T24" fmla="*/ 52 w 218"/>
                  <a:gd name="T25" fmla="*/ 34 h 144"/>
                  <a:gd name="T26" fmla="*/ 86 w 218"/>
                  <a:gd name="T27" fmla="*/ 48 h 144"/>
                  <a:gd name="T28" fmla="*/ 123 w 218"/>
                  <a:gd name="T29" fmla="*/ 62 h 144"/>
                  <a:gd name="T30" fmla="*/ 160 w 218"/>
                  <a:gd name="T31" fmla="*/ 75 h 144"/>
                  <a:gd name="T32" fmla="*/ 189 w 218"/>
                  <a:gd name="T33" fmla="*/ 86 h 144"/>
                  <a:gd name="T34" fmla="*/ 211 w 218"/>
                  <a:gd name="T35" fmla="*/ 100 h 144"/>
                  <a:gd name="T36" fmla="*/ 218 w 218"/>
                  <a:gd name="T37" fmla="*/ 114 h 144"/>
                  <a:gd name="T38" fmla="*/ 206 w 218"/>
                  <a:gd name="T39" fmla="*/ 127 h 144"/>
                  <a:gd name="T40" fmla="*/ 169 w 218"/>
                  <a:gd name="T41" fmla="*/ 144 h 144"/>
                  <a:gd name="T42" fmla="*/ 169 w 218"/>
                  <a:gd name="T43" fmla="*/ 144 h 144"/>
                  <a:gd name="T44" fmla="*/ 169 w 218"/>
                  <a:gd name="T45" fmla="*/ 143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18" h="144">
                    <a:moveTo>
                      <a:pt x="169" y="143"/>
                    </a:moveTo>
                    <a:lnTo>
                      <a:pt x="145" y="132"/>
                    </a:lnTo>
                    <a:lnTo>
                      <a:pt x="118" y="119"/>
                    </a:lnTo>
                    <a:lnTo>
                      <a:pt x="91" y="108"/>
                    </a:lnTo>
                    <a:lnTo>
                      <a:pt x="64" y="94"/>
                    </a:lnTo>
                    <a:lnTo>
                      <a:pt x="40" y="82"/>
                    </a:lnTo>
                    <a:lnTo>
                      <a:pt x="20" y="68"/>
                    </a:lnTo>
                    <a:lnTo>
                      <a:pt x="5" y="52"/>
                    </a:lnTo>
                    <a:lnTo>
                      <a:pt x="0" y="36"/>
                    </a:lnTo>
                    <a:lnTo>
                      <a:pt x="3" y="19"/>
                    </a:lnTo>
                    <a:lnTo>
                      <a:pt x="20" y="0"/>
                    </a:lnTo>
                    <a:lnTo>
                      <a:pt x="30" y="19"/>
                    </a:lnTo>
                    <a:lnTo>
                      <a:pt x="52" y="34"/>
                    </a:lnTo>
                    <a:lnTo>
                      <a:pt x="86" y="48"/>
                    </a:lnTo>
                    <a:lnTo>
                      <a:pt x="123" y="62"/>
                    </a:lnTo>
                    <a:lnTo>
                      <a:pt x="160" y="75"/>
                    </a:lnTo>
                    <a:lnTo>
                      <a:pt x="189" y="86"/>
                    </a:lnTo>
                    <a:lnTo>
                      <a:pt x="211" y="100"/>
                    </a:lnTo>
                    <a:lnTo>
                      <a:pt x="218" y="114"/>
                    </a:lnTo>
                    <a:lnTo>
                      <a:pt x="206" y="127"/>
                    </a:lnTo>
                    <a:lnTo>
                      <a:pt x="169" y="144"/>
                    </a:lnTo>
                    <a:lnTo>
                      <a:pt x="169" y="144"/>
                    </a:lnTo>
                    <a:lnTo>
                      <a:pt x="169" y="143"/>
                    </a:lnTo>
                    <a:close/>
                  </a:path>
                </a:pathLst>
              </a:custGeom>
              <a:solidFill>
                <a:srgbClr val="D18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687" name="Freeform 63"/>
              <p:cNvSpPr>
                <a:spLocks/>
              </p:cNvSpPr>
              <p:nvPr/>
            </p:nvSpPr>
            <p:spPr bwMode="auto">
              <a:xfrm>
                <a:off x="3824" y="3917"/>
                <a:ext cx="213" cy="54"/>
              </a:xfrm>
              <a:custGeom>
                <a:avLst/>
                <a:gdLst>
                  <a:gd name="T0" fmla="*/ 213 w 213"/>
                  <a:gd name="T1" fmla="*/ 8 h 54"/>
                  <a:gd name="T2" fmla="*/ 194 w 213"/>
                  <a:gd name="T3" fmla="*/ 13 h 54"/>
                  <a:gd name="T4" fmla="*/ 174 w 213"/>
                  <a:gd name="T5" fmla="*/ 17 h 54"/>
                  <a:gd name="T6" fmla="*/ 154 w 213"/>
                  <a:gd name="T7" fmla="*/ 22 h 54"/>
                  <a:gd name="T8" fmla="*/ 132 w 213"/>
                  <a:gd name="T9" fmla="*/ 27 h 54"/>
                  <a:gd name="T10" fmla="*/ 113 w 213"/>
                  <a:gd name="T11" fmla="*/ 32 h 54"/>
                  <a:gd name="T12" fmla="*/ 91 w 213"/>
                  <a:gd name="T13" fmla="*/ 37 h 54"/>
                  <a:gd name="T14" fmla="*/ 69 w 213"/>
                  <a:gd name="T15" fmla="*/ 41 h 54"/>
                  <a:gd name="T16" fmla="*/ 47 w 213"/>
                  <a:gd name="T17" fmla="*/ 46 h 54"/>
                  <a:gd name="T18" fmla="*/ 24 w 213"/>
                  <a:gd name="T19" fmla="*/ 50 h 54"/>
                  <a:gd name="T20" fmla="*/ 0 w 213"/>
                  <a:gd name="T21" fmla="*/ 54 h 54"/>
                  <a:gd name="T22" fmla="*/ 7 w 213"/>
                  <a:gd name="T23" fmla="*/ 46 h 54"/>
                  <a:gd name="T24" fmla="*/ 17 w 213"/>
                  <a:gd name="T25" fmla="*/ 39 h 54"/>
                  <a:gd name="T26" fmla="*/ 29 w 213"/>
                  <a:gd name="T27" fmla="*/ 33 h 54"/>
                  <a:gd name="T28" fmla="*/ 44 w 213"/>
                  <a:gd name="T29" fmla="*/ 27 h 54"/>
                  <a:gd name="T30" fmla="*/ 61 w 213"/>
                  <a:gd name="T31" fmla="*/ 22 h 54"/>
                  <a:gd name="T32" fmla="*/ 76 w 213"/>
                  <a:gd name="T33" fmla="*/ 17 h 54"/>
                  <a:gd name="T34" fmla="*/ 93 w 213"/>
                  <a:gd name="T35" fmla="*/ 13 h 54"/>
                  <a:gd name="T36" fmla="*/ 110 w 213"/>
                  <a:gd name="T37" fmla="*/ 9 h 54"/>
                  <a:gd name="T38" fmla="*/ 127 w 213"/>
                  <a:gd name="T39" fmla="*/ 5 h 54"/>
                  <a:gd name="T40" fmla="*/ 145 w 213"/>
                  <a:gd name="T41" fmla="*/ 0 h 54"/>
                  <a:gd name="T42" fmla="*/ 152 w 213"/>
                  <a:gd name="T43" fmla="*/ 0 h 54"/>
                  <a:gd name="T44" fmla="*/ 159 w 213"/>
                  <a:gd name="T45" fmla="*/ 0 h 54"/>
                  <a:gd name="T46" fmla="*/ 167 w 213"/>
                  <a:gd name="T47" fmla="*/ 0 h 54"/>
                  <a:gd name="T48" fmla="*/ 174 w 213"/>
                  <a:gd name="T49" fmla="*/ 1 h 54"/>
                  <a:gd name="T50" fmla="*/ 181 w 213"/>
                  <a:gd name="T51" fmla="*/ 2 h 54"/>
                  <a:gd name="T52" fmla="*/ 186 w 213"/>
                  <a:gd name="T53" fmla="*/ 3 h 54"/>
                  <a:gd name="T54" fmla="*/ 194 w 213"/>
                  <a:gd name="T55" fmla="*/ 5 h 54"/>
                  <a:gd name="T56" fmla="*/ 201 w 213"/>
                  <a:gd name="T57" fmla="*/ 7 h 54"/>
                  <a:gd name="T58" fmla="*/ 206 w 213"/>
                  <a:gd name="T59" fmla="*/ 8 h 54"/>
                  <a:gd name="T60" fmla="*/ 213 w 213"/>
                  <a:gd name="T61" fmla="*/ 9 h 54"/>
                  <a:gd name="T62" fmla="*/ 213 w 213"/>
                  <a:gd name="T63" fmla="*/ 9 h 54"/>
                  <a:gd name="T64" fmla="*/ 213 w 213"/>
                  <a:gd name="T65" fmla="*/ 8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13" h="54">
                    <a:moveTo>
                      <a:pt x="213" y="8"/>
                    </a:moveTo>
                    <a:lnTo>
                      <a:pt x="194" y="13"/>
                    </a:lnTo>
                    <a:lnTo>
                      <a:pt x="174" y="17"/>
                    </a:lnTo>
                    <a:lnTo>
                      <a:pt x="154" y="22"/>
                    </a:lnTo>
                    <a:lnTo>
                      <a:pt x="132" y="27"/>
                    </a:lnTo>
                    <a:lnTo>
                      <a:pt x="113" y="32"/>
                    </a:lnTo>
                    <a:lnTo>
                      <a:pt x="91" y="37"/>
                    </a:lnTo>
                    <a:lnTo>
                      <a:pt x="69" y="41"/>
                    </a:lnTo>
                    <a:lnTo>
                      <a:pt x="47" y="46"/>
                    </a:lnTo>
                    <a:lnTo>
                      <a:pt x="24" y="50"/>
                    </a:lnTo>
                    <a:lnTo>
                      <a:pt x="0" y="54"/>
                    </a:lnTo>
                    <a:lnTo>
                      <a:pt x="7" y="46"/>
                    </a:lnTo>
                    <a:lnTo>
                      <a:pt x="17" y="39"/>
                    </a:lnTo>
                    <a:lnTo>
                      <a:pt x="29" y="33"/>
                    </a:lnTo>
                    <a:lnTo>
                      <a:pt x="44" y="27"/>
                    </a:lnTo>
                    <a:lnTo>
                      <a:pt x="61" y="22"/>
                    </a:lnTo>
                    <a:lnTo>
                      <a:pt x="76" y="17"/>
                    </a:lnTo>
                    <a:lnTo>
                      <a:pt x="93" y="13"/>
                    </a:lnTo>
                    <a:lnTo>
                      <a:pt x="110" y="9"/>
                    </a:lnTo>
                    <a:lnTo>
                      <a:pt x="127" y="5"/>
                    </a:lnTo>
                    <a:lnTo>
                      <a:pt x="145" y="0"/>
                    </a:lnTo>
                    <a:lnTo>
                      <a:pt x="152" y="0"/>
                    </a:lnTo>
                    <a:lnTo>
                      <a:pt x="159" y="0"/>
                    </a:lnTo>
                    <a:lnTo>
                      <a:pt x="167" y="0"/>
                    </a:lnTo>
                    <a:lnTo>
                      <a:pt x="174" y="1"/>
                    </a:lnTo>
                    <a:lnTo>
                      <a:pt x="181" y="2"/>
                    </a:lnTo>
                    <a:lnTo>
                      <a:pt x="186" y="3"/>
                    </a:lnTo>
                    <a:lnTo>
                      <a:pt x="194" y="5"/>
                    </a:lnTo>
                    <a:lnTo>
                      <a:pt x="201" y="7"/>
                    </a:lnTo>
                    <a:lnTo>
                      <a:pt x="206" y="8"/>
                    </a:lnTo>
                    <a:lnTo>
                      <a:pt x="213" y="9"/>
                    </a:lnTo>
                    <a:lnTo>
                      <a:pt x="213" y="9"/>
                    </a:lnTo>
                    <a:lnTo>
                      <a:pt x="213" y="8"/>
                    </a:lnTo>
                    <a:close/>
                  </a:path>
                </a:pathLst>
              </a:custGeom>
              <a:solidFill>
                <a:srgbClr val="D18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688" name="Freeform 64"/>
              <p:cNvSpPr>
                <a:spLocks/>
              </p:cNvSpPr>
              <p:nvPr/>
            </p:nvSpPr>
            <p:spPr bwMode="auto">
              <a:xfrm>
                <a:off x="3949" y="3958"/>
                <a:ext cx="221" cy="54"/>
              </a:xfrm>
              <a:custGeom>
                <a:avLst/>
                <a:gdLst>
                  <a:gd name="T0" fmla="*/ 221 w 221"/>
                  <a:gd name="T1" fmla="*/ 0 h 54"/>
                  <a:gd name="T2" fmla="*/ 216 w 221"/>
                  <a:gd name="T3" fmla="*/ 5 h 54"/>
                  <a:gd name="T4" fmla="*/ 211 w 221"/>
                  <a:gd name="T5" fmla="*/ 8 h 54"/>
                  <a:gd name="T6" fmla="*/ 201 w 221"/>
                  <a:gd name="T7" fmla="*/ 12 h 54"/>
                  <a:gd name="T8" fmla="*/ 191 w 221"/>
                  <a:gd name="T9" fmla="*/ 13 h 54"/>
                  <a:gd name="T10" fmla="*/ 179 w 221"/>
                  <a:gd name="T11" fmla="*/ 15 h 54"/>
                  <a:gd name="T12" fmla="*/ 167 w 221"/>
                  <a:gd name="T13" fmla="*/ 16 h 54"/>
                  <a:gd name="T14" fmla="*/ 157 w 221"/>
                  <a:gd name="T15" fmla="*/ 17 h 54"/>
                  <a:gd name="T16" fmla="*/ 145 w 221"/>
                  <a:gd name="T17" fmla="*/ 20 h 54"/>
                  <a:gd name="T18" fmla="*/ 135 w 221"/>
                  <a:gd name="T19" fmla="*/ 22 h 54"/>
                  <a:gd name="T20" fmla="*/ 125 w 221"/>
                  <a:gd name="T21" fmla="*/ 24 h 54"/>
                  <a:gd name="T22" fmla="*/ 115 w 221"/>
                  <a:gd name="T23" fmla="*/ 29 h 54"/>
                  <a:gd name="T24" fmla="*/ 105 w 221"/>
                  <a:gd name="T25" fmla="*/ 32 h 54"/>
                  <a:gd name="T26" fmla="*/ 96 w 221"/>
                  <a:gd name="T27" fmla="*/ 36 h 54"/>
                  <a:gd name="T28" fmla="*/ 83 w 221"/>
                  <a:gd name="T29" fmla="*/ 38 h 54"/>
                  <a:gd name="T30" fmla="*/ 73 w 221"/>
                  <a:gd name="T31" fmla="*/ 41 h 54"/>
                  <a:gd name="T32" fmla="*/ 61 w 221"/>
                  <a:gd name="T33" fmla="*/ 44 h 54"/>
                  <a:gd name="T34" fmla="*/ 51 w 221"/>
                  <a:gd name="T35" fmla="*/ 46 h 54"/>
                  <a:gd name="T36" fmla="*/ 39 w 221"/>
                  <a:gd name="T37" fmla="*/ 49 h 54"/>
                  <a:gd name="T38" fmla="*/ 29 w 221"/>
                  <a:gd name="T39" fmla="*/ 52 h 54"/>
                  <a:gd name="T40" fmla="*/ 20 w 221"/>
                  <a:gd name="T41" fmla="*/ 54 h 54"/>
                  <a:gd name="T42" fmla="*/ 0 w 221"/>
                  <a:gd name="T43" fmla="*/ 45 h 54"/>
                  <a:gd name="T44" fmla="*/ 17 w 221"/>
                  <a:gd name="T45" fmla="*/ 38 h 54"/>
                  <a:gd name="T46" fmla="*/ 37 w 221"/>
                  <a:gd name="T47" fmla="*/ 30 h 54"/>
                  <a:gd name="T48" fmla="*/ 56 w 221"/>
                  <a:gd name="T49" fmla="*/ 23 h 54"/>
                  <a:gd name="T50" fmla="*/ 76 w 221"/>
                  <a:gd name="T51" fmla="*/ 17 h 54"/>
                  <a:gd name="T52" fmla="*/ 98 w 221"/>
                  <a:gd name="T53" fmla="*/ 12 h 54"/>
                  <a:gd name="T54" fmla="*/ 120 w 221"/>
                  <a:gd name="T55" fmla="*/ 7 h 54"/>
                  <a:gd name="T56" fmla="*/ 145 w 221"/>
                  <a:gd name="T57" fmla="*/ 4 h 54"/>
                  <a:gd name="T58" fmla="*/ 169 w 221"/>
                  <a:gd name="T59" fmla="*/ 1 h 54"/>
                  <a:gd name="T60" fmla="*/ 194 w 221"/>
                  <a:gd name="T61" fmla="*/ 0 h 54"/>
                  <a:gd name="T62" fmla="*/ 221 w 221"/>
                  <a:gd name="T63" fmla="*/ 0 h 54"/>
                  <a:gd name="T64" fmla="*/ 221 w 221"/>
                  <a:gd name="T65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21" h="54">
                    <a:moveTo>
                      <a:pt x="221" y="0"/>
                    </a:moveTo>
                    <a:lnTo>
                      <a:pt x="216" y="5"/>
                    </a:lnTo>
                    <a:lnTo>
                      <a:pt x="211" y="8"/>
                    </a:lnTo>
                    <a:lnTo>
                      <a:pt x="201" y="12"/>
                    </a:lnTo>
                    <a:lnTo>
                      <a:pt x="191" y="13"/>
                    </a:lnTo>
                    <a:lnTo>
                      <a:pt x="179" y="15"/>
                    </a:lnTo>
                    <a:lnTo>
                      <a:pt x="167" y="16"/>
                    </a:lnTo>
                    <a:lnTo>
                      <a:pt x="157" y="17"/>
                    </a:lnTo>
                    <a:lnTo>
                      <a:pt x="145" y="20"/>
                    </a:lnTo>
                    <a:lnTo>
                      <a:pt x="135" y="22"/>
                    </a:lnTo>
                    <a:lnTo>
                      <a:pt x="125" y="24"/>
                    </a:lnTo>
                    <a:lnTo>
                      <a:pt x="115" y="29"/>
                    </a:lnTo>
                    <a:lnTo>
                      <a:pt x="105" y="32"/>
                    </a:lnTo>
                    <a:lnTo>
                      <a:pt x="96" y="36"/>
                    </a:lnTo>
                    <a:lnTo>
                      <a:pt x="83" y="38"/>
                    </a:lnTo>
                    <a:lnTo>
                      <a:pt x="73" y="41"/>
                    </a:lnTo>
                    <a:lnTo>
                      <a:pt x="61" y="44"/>
                    </a:lnTo>
                    <a:lnTo>
                      <a:pt x="51" y="46"/>
                    </a:lnTo>
                    <a:lnTo>
                      <a:pt x="39" y="49"/>
                    </a:lnTo>
                    <a:lnTo>
                      <a:pt x="29" y="52"/>
                    </a:lnTo>
                    <a:lnTo>
                      <a:pt x="20" y="54"/>
                    </a:lnTo>
                    <a:lnTo>
                      <a:pt x="0" y="45"/>
                    </a:lnTo>
                    <a:lnTo>
                      <a:pt x="17" y="38"/>
                    </a:lnTo>
                    <a:lnTo>
                      <a:pt x="37" y="30"/>
                    </a:lnTo>
                    <a:lnTo>
                      <a:pt x="56" y="23"/>
                    </a:lnTo>
                    <a:lnTo>
                      <a:pt x="76" y="17"/>
                    </a:lnTo>
                    <a:lnTo>
                      <a:pt x="98" y="12"/>
                    </a:lnTo>
                    <a:lnTo>
                      <a:pt x="120" y="7"/>
                    </a:lnTo>
                    <a:lnTo>
                      <a:pt x="145" y="4"/>
                    </a:lnTo>
                    <a:lnTo>
                      <a:pt x="169" y="1"/>
                    </a:lnTo>
                    <a:lnTo>
                      <a:pt x="194" y="0"/>
                    </a:lnTo>
                    <a:lnTo>
                      <a:pt x="221" y="0"/>
                    </a:lnTo>
                    <a:lnTo>
                      <a:pt x="221" y="0"/>
                    </a:lnTo>
                    <a:close/>
                  </a:path>
                </a:pathLst>
              </a:custGeom>
              <a:solidFill>
                <a:srgbClr val="D18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689" name="Freeform 65"/>
              <p:cNvSpPr>
                <a:spLocks/>
              </p:cNvSpPr>
              <p:nvPr/>
            </p:nvSpPr>
            <p:spPr bwMode="auto">
              <a:xfrm>
                <a:off x="3464" y="3999"/>
                <a:ext cx="934" cy="217"/>
              </a:xfrm>
              <a:custGeom>
                <a:avLst/>
                <a:gdLst>
                  <a:gd name="T0" fmla="*/ 220 w 934"/>
                  <a:gd name="T1" fmla="*/ 161 h 217"/>
                  <a:gd name="T2" fmla="*/ 291 w 934"/>
                  <a:gd name="T3" fmla="*/ 169 h 217"/>
                  <a:gd name="T4" fmla="*/ 362 w 934"/>
                  <a:gd name="T5" fmla="*/ 177 h 217"/>
                  <a:gd name="T6" fmla="*/ 438 w 934"/>
                  <a:gd name="T7" fmla="*/ 185 h 217"/>
                  <a:gd name="T8" fmla="*/ 514 w 934"/>
                  <a:gd name="T9" fmla="*/ 191 h 217"/>
                  <a:gd name="T10" fmla="*/ 590 w 934"/>
                  <a:gd name="T11" fmla="*/ 195 h 217"/>
                  <a:gd name="T12" fmla="*/ 666 w 934"/>
                  <a:gd name="T13" fmla="*/ 196 h 217"/>
                  <a:gd name="T14" fmla="*/ 737 w 934"/>
                  <a:gd name="T15" fmla="*/ 191 h 217"/>
                  <a:gd name="T16" fmla="*/ 808 w 934"/>
                  <a:gd name="T17" fmla="*/ 182 h 217"/>
                  <a:gd name="T18" fmla="*/ 875 w 934"/>
                  <a:gd name="T19" fmla="*/ 167 h 217"/>
                  <a:gd name="T20" fmla="*/ 934 w 934"/>
                  <a:gd name="T21" fmla="*/ 144 h 217"/>
                  <a:gd name="T22" fmla="*/ 929 w 934"/>
                  <a:gd name="T23" fmla="*/ 160 h 217"/>
                  <a:gd name="T24" fmla="*/ 916 w 934"/>
                  <a:gd name="T25" fmla="*/ 174 h 217"/>
                  <a:gd name="T26" fmla="*/ 894 w 934"/>
                  <a:gd name="T27" fmla="*/ 183 h 217"/>
                  <a:gd name="T28" fmla="*/ 867 w 934"/>
                  <a:gd name="T29" fmla="*/ 190 h 217"/>
                  <a:gd name="T30" fmla="*/ 835 w 934"/>
                  <a:gd name="T31" fmla="*/ 196 h 217"/>
                  <a:gd name="T32" fmla="*/ 799 w 934"/>
                  <a:gd name="T33" fmla="*/ 200 h 217"/>
                  <a:gd name="T34" fmla="*/ 764 w 934"/>
                  <a:gd name="T35" fmla="*/ 204 h 217"/>
                  <a:gd name="T36" fmla="*/ 728 w 934"/>
                  <a:gd name="T37" fmla="*/ 207 h 217"/>
                  <a:gd name="T38" fmla="*/ 693 w 934"/>
                  <a:gd name="T39" fmla="*/ 211 h 217"/>
                  <a:gd name="T40" fmla="*/ 661 w 934"/>
                  <a:gd name="T41" fmla="*/ 215 h 217"/>
                  <a:gd name="T42" fmla="*/ 598 w 934"/>
                  <a:gd name="T43" fmla="*/ 216 h 217"/>
                  <a:gd name="T44" fmla="*/ 534 w 934"/>
                  <a:gd name="T45" fmla="*/ 217 h 217"/>
                  <a:gd name="T46" fmla="*/ 473 w 934"/>
                  <a:gd name="T47" fmla="*/ 216 h 217"/>
                  <a:gd name="T48" fmla="*/ 411 w 934"/>
                  <a:gd name="T49" fmla="*/ 214 h 217"/>
                  <a:gd name="T50" fmla="*/ 350 w 934"/>
                  <a:gd name="T51" fmla="*/ 209 h 217"/>
                  <a:gd name="T52" fmla="*/ 291 w 934"/>
                  <a:gd name="T53" fmla="*/ 203 h 217"/>
                  <a:gd name="T54" fmla="*/ 232 w 934"/>
                  <a:gd name="T55" fmla="*/ 193 h 217"/>
                  <a:gd name="T56" fmla="*/ 176 w 934"/>
                  <a:gd name="T57" fmla="*/ 180 h 217"/>
                  <a:gd name="T58" fmla="*/ 122 w 934"/>
                  <a:gd name="T59" fmla="*/ 163 h 217"/>
                  <a:gd name="T60" fmla="*/ 71 w 934"/>
                  <a:gd name="T61" fmla="*/ 141 h 217"/>
                  <a:gd name="T62" fmla="*/ 71 w 934"/>
                  <a:gd name="T63" fmla="*/ 126 h 217"/>
                  <a:gd name="T64" fmla="*/ 68 w 934"/>
                  <a:gd name="T65" fmla="*/ 111 h 217"/>
                  <a:gd name="T66" fmla="*/ 63 w 934"/>
                  <a:gd name="T67" fmla="*/ 96 h 217"/>
                  <a:gd name="T68" fmla="*/ 58 w 934"/>
                  <a:gd name="T69" fmla="*/ 83 h 217"/>
                  <a:gd name="T70" fmla="*/ 51 w 934"/>
                  <a:gd name="T71" fmla="*/ 69 h 217"/>
                  <a:gd name="T72" fmla="*/ 41 w 934"/>
                  <a:gd name="T73" fmla="*/ 55 h 217"/>
                  <a:gd name="T74" fmla="*/ 32 w 934"/>
                  <a:gd name="T75" fmla="*/ 41 h 217"/>
                  <a:gd name="T76" fmla="*/ 22 w 934"/>
                  <a:gd name="T77" fmla="*/ 28 h 217"/>
                  <a:gd name="T78" fmla="*/ 12 w 934"/>
                  <a:gd name="T79" fmla="*/ 14 h 217"/>
                  <a:gd name="T80" fmla="*/ 0 w 934"/>
                  <a:gd name="T81" fmla="*/ 0 h 217"/>
                  <a:gd name="T82" fmla="*/ 36 w 934"/>
                  <a:gd name="T83" fmla="*/ 12 h 217"/>
                  <a:gd name="T84" fmla="*/ 61 w 934"/>
                  <a:gd name="T85" fmla="*/ 27 h 217"/>
                  <a:gd name="T86" fmla="*/ 76 w 934"/>
                  <a:gd name="T87" fmla="*/ 44 h 217"/>
                  <a:gd name="T88" fmla="*/ 88 w 934"/>
                  <a:gd name="T89" fmla="*/ 63 h 217"/>
                  <a:gd name="T90" fmla="*/ 95 w 934"/>
                  <a:gd name="T91" fmla="*/ 83 h 217"/>
                  <a:gd name="T92" fmla="*/ 105 w 934"/>
                  <a:gd name="T93" fmla="*/ 102 h 217"/>
                  <a:gd name="T94" fmla="*/ 120 w 934"/>
                  <a:gd name="T95" fmla="*/ 121 h 217"/>
                  <a:gd name="T96" fmla="*/ 142 w 934"/>
                  <a:gd name="T97" fmla="*/ 139 h 217"/>
                  <a:gd name="T98" fmla="*/ 176 w 934"/>
                  <a:gd name="T99" fmla="*/ 152 h 217"/>
                  <a:gd name="T100" fmla="*/ 220 w 934"/>
                  <a:gd name="T101" fmla="*/ 161 h 217"/>
                  <a:gd name="T102" fmla="*/ 220 w 934"/>
                  <a:gd name="T103" fmla="*/ 161 h 2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934" h="217">
                    <a:moveTo>
                      <a:pt x="220" y="161"/>
                    </a:moveTo>
                    <a:lnTo>
                      <a:pt x="291" y="169"/>
                    </a:lnTo>
                    <a:lnTo>
                      <a:pt x="362" y="177"/>
                    </a:lnTo>
                    <a:lnTo>
                      <a:pt x="438" y="185"/>
                    </a:lnTo>
                    <a:lnTo>
                      <a:pt x="514" y="191"/>
                    </a:lnTo>
                    <a:lnTo>
                      <a:pt x="590" y="195"/>
                    </a:lnTo>
                    <a:lnTo>
                      <a:pt x="666" y="196"/>
                    </a:lnTo>
                    <a:lnTo>
                      <a:pt x="737" y="191"/>
                    </a:lnTo>
                    <a:lnTo>
                      <a:pt x="808" y="182"/>
                    </a:lnTo>
                    <a:lnTo>
                      <a:pt x="875" y="167"/>
                    </a:lnTo>
                    <a:lnTo>
                      <a:pt x="934" y="144"/>
                    </a:lnTo>
                    <a:lnTo>
                      <a:pt x="929" y="160"/>
                    </a:lnTo>
                    <a:lnTo>
                      <a:pt x="916" y="174"/>
                    </a:lnTo>
                    <a:lnTo>
                      <a:pt x="894" y="183"/>
                    </a:lnTo>
                    <a:lnTo>
                      <a:pt x="867" y="190"/>
                    </a:lnTo>
                    <a:lnTo>
                      <a:pt x="835" y="196"/>
                    </a:lnTo>
                    <a:lnTo>
                      <a:pt x="799" y="200"/>
                    </a:lnTo>
                    <a:lnTo>
                      <a:pt x="764" y="204"/>
                    </a:lnTo>
                    <a:lnTo>
                      <a:pt x="728" y="207"/>
                    </a:lnTo>
                    <a:lnTo>
                      <a:pt x="693" y="211"/>
                    </a:lnTo>
                    <a:lnTo>
                      <a:pt x="661" y="215"/>
                    </a:lnTo>
                    <a:lnTo>
                      <a:pt x="598" y="216"/>
                    </a:lnTo>
                    <a:lnTo>
                      <a:pt x="534" y="217"/>
                    </a:lnTo>
                    <a:lnTo>
                      <a:pt x="473" y="216"/>
                    </a:lnTo>
                    <a:lnTo>
                      <a:pt x="411" y="214"/>
                    </a:lnTo>
                    <a:lnTo>
                      <a:pt x="350" y="209"/>
                    </a:lnTo>
                    <a:lnTo>
                      <a:pt x="291" y="203"/>
                    </a:lnTo>
                    <a:lnTo>
                      <a:pt x="232" y="193"/>
                    </a:lnTo>
                    <a:lnTo>
                      <a:pt x="176" y="180"/>
                    </a:lnTo>
                    <a:lnTo>
                      <a:pt x="122" y="163"/>
                    </a:lnTo>
                    <a:lnTo>
                      <a:pt x="71" y="141"/>
                    </a:lnTo>
                    <a:lnTo>
                      <a:pt x="71" y="126"/>
                    </a:lnTo>
                    <a:lnTo>
                      <a:pt x="68" y="111"/>
                    </a:lnTo>
                    <a:lnTo>
                      <a:pt x="63" y="96"/>
                    </a:lnTo>
                    <a:lnTo>
                      <a:pt x="58" y="83"/>
                    </a:lnTo>
                    <a:lnTo>
                      <a:pt x="51" y="69"/>
                    </a:lnTo>
                    <a:lnTo>
                      <a:pt x="41" y="55"/>
                    </a:lnTo>
                    <a:lnTo>
                      <a:pt x="32" y="41"/>
                    </a:lnTo>
                    <a:lnTo>
                      <a:pt x="22" y="28"/>
                    </a:lnTo>
                    <a:lnTo>
                      <a:pt x="12" y="14"/>
                    </a:lnTo>
                    <a:lnTo>
                      <a:pt x="0" y="0"/>
                    </a:lnTo>
                    <a:lnTo>
                      <a:pt x="36" y="12"/>
                    </a:lnTo>
                    <a:lnTo>
                      <a:pt x="61" y="27"/>
                    </a:lnTo>
                    <a:lnTo>
                      <a:pt x="76" y="44"/>
                    </a:lnTo>
                    <a:lnTo>
                      <a:pt x="88" y="63"/>
                    </a:lnTo>
                    <a:lnTo>
                      <a:pt x="95" y="83"/>
                    </a:lnTo>
                    <a:lnTo>
                      <a:pt x="105" y="102"/>
                    </a:lnTo>
                    <a:lnTo>
                      <a:pt x="120" y="121"/>
                    </a:lnTo>
                    <a:lnTo>
                      <a:pt x="142" y="139"/>
                    </a:lnTo>
                    <a:lnTo>
                      <a:pt x="176" y="152"/>
                    </a:lnTo>
                    <a:lnTo>
                      <a:pt x="220" y="161"/>
                    </a:lnTo>
                    <a:lnTo>
                      <a:pt x="220" y="161"/>
                    </a:lnTo>
                    <a:close/>
                  </a:path>
                </a:pathLst>
              </a:custGeom>
              <a:solidFill>
                <a:srgbClr val="D18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690" name="Freeform 66"/>
              <p:cNvSpPr>
                <a:spLocks/>
              </p:cNvSpPr>
              <p:nvPr/>
            </p:nvSpPr>
            <p:spPr bwMode="auto">
              <a:xfrm>
                <a:off x="2140" y="3743"/>
                <a:ext cx="101" cy="121"/>
              </a:xfrm>
              <a:custGeom>
                <a:avLst/>
                <a:gdLst>
                  <a:gd name="T0" fmla="*/ 81 w 101"/>
                  <a:gd name="T1" fmla="*/ 103 h 121"/>
                  <a:gd name="T2" fmla="*/ 44 w 101"/>
                  <a:gd name="T3" fmla="*/ 121 h 121"/>
                  <a:gd name="T4" fmla="*/ 39 w 101"/>
                  <a:gd name="T5" fmla="*/ 110 h 121"/>
                  <a:gd name="T6" fmla="*/ 34 w 101"/>
                  <a:gd name="T7" fmla="*/ 100 h 121"/>
                  <a:gd name="T8" fmla="*/ 29 w 101"/>
                  <a:gd name="T9" fmla="*/ 88 h 121"/>
                  <a:gd name="T10" fmla="*/ 25 w 101"/>
                  <a:gd name="T11" fmla="*/ 77 h 121"/>
                  <a:gd name="T12" fmla="*/ 20 w 101"/>
                  <a:gd name="T13" fmla="*/ 67 h 121"/>
                  <a:gd name="T14" fmla="*/ 15 w 101"/>
                  <a:gd name="T15" fmla="*/ 55 h 121"/>
                  <a:gd name="T16" fmla="*/ 10 w 101"/>
                  <a:gd name="T17" fmla="*/ 44 h 121"/>
                  <a:gd name="T18" fmla="*/ 5 w 101"/>
                  <a:gd name="T19" fmla="*/ 32 h 121"/>
                  <a:gd name="T20" fmla="*/ 3 w 101"/>
                  <a:gd name="T21" fmla="*/ 20 h 121"/>
                  <a:gd name="T22" fmla="*/ 0 w 101"/>
                  <a:gd name="T23" fmla="*/ 6 h 121"/>
                  <a:gd name="T24" fmla="*/ 47 w 101"/>
                  <a:gd name="T25" fmla="*/ 0 h 121"/>
                  <a:gd name="T26" fmla="*/ 76 w 101"/>
                  <a:gd name="T27" fmla="*/ 0 h 121"/>
                  <a:gd name="T28" fmla="*/ 93 w 101"/>
                  <a:gd name="T29" fmla="*/ 6 h 121"/>
                  <a:gd name="T30" fmla="*/ 101 w 101"/>
                  <a:gd name="T31" fmla="*/ 16 h 121"/>
                  <a:gd name="T32" fmla="*/ 101 w 101"/>
                  <a:gd name="T33" fmla="*/ 30 h 121"/>
                  <a:gd name="T34" fmla="*/ 93 w 101"/>
                  <a:gd name="T35" fmla="*/ 46 h 121"/>
                  <a:gd name="T36" fmla="*/ 86 w 101"/>
                  <a:gd name="T37" fmla="*/ 62 h 121"/>
                  <a:gd name="T38" fmla="*/ 81 w 101"/>
                  <a:gd name="T39" fmla="*/ 78 h 121"/>
                  <a:gd name="T40" fmla="*/ 79 w 101"/>
                  <a:gd name="T41" fmla="*/ 93 h 121"/>
                  <a:gd name="T42" fmla="*/ 81 w 101"/>
                  <a:gd name="T43" fmla="*/ 104 h 121"/>
                  <a:gd name="T44" fmla="*/ 81 w 101"/>
                  <a:gd name="T45" fmla="*/ 104 h 121"/>
                  <a:gd name="T46" fmla="*/ 81 w 101"/>
                  <a:gd name="T47" fmla="*/ 103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01" h="121">
                    <a:moveTo>
                      <a:pt x="81" y="103"/>
                    </a:moveTo>
                    <a:lnTo>
                      <a:pt x="44" y="121"/>
                    </a:lnTo>
                    <a:lnTo>
                      <a:pt x="39" y="110"/>
                    </a:lnTo>
                    <a:lnTo>
                      <a:pt x="34" y="100"/>
                    </a:lnTo>
                    <a:lnTo>
                      <a:pt x="29" y="88"/>
                    </a:lnTo>
                    <a:lnTo>
                      <a:pt x="25" y="77"/>
                    </a:lnTo>
                    <a:lnTo>
                      <a:pt x="20" y="67"/>
                    </a:lnTo>
                    <a:lnTo>
                      <a:pt x="15" y="55"/>
                    </a:lnTo>
                    <a:lnTo>
                      <a:pt x="10" y="44"/>
                    </a:lnTo>
                    <a:lnTo>
                      <a:pt x="5" y="32"/>
                    </a:lnTo>
                    <a:lnTo>
                      <a:pt x="3" y="20"/>
                    </a:lnTo>
                    <a:lnTo>
                      <a:pt x="0" y="6"/>
                    </a:lnTo>
                    <a:lnTo>
                      <a:pt x="47" y="0"/>
                    </a:lnTo>
                    <a:lnTo>
                      <a:pt x="76" y="0"/>
                    </a:lnTo>
                    <a:lnTo>
                      <a:pt x="93" y="6"/>
                    </a:lnTo>
                    <a:lnTo>
                      <a:pt x="101" y="16"/>
                    </a:lnTo>
                    <a:lnTo>
                      <a:pt x="101" y="30"/>
                    </a:lnTo>
                    <a:lnTo>
                      <a:pt x="93" y="46"/>
                    </a:lnTo>
                    <a:lnTo>
                      <a:pt x="86" y="62"/>
                    </a:lnTo>
                    <a:lnTo>
                      <a:pt x="81" y="78"/>
                    </a:lnTo>
                    <a:lnTo>
                      <a:pt x="79" y="93"/>
                    </a:lnTo>
                    <a:lnTo>
                      <a:pt x="81" y="104"/>
                    </a:lnTo>
                    <a:lnTo>
                      <a:pt x="81" y="104"/>
                    </a:lnTo>
                    <a:lnTo>
                      <a:pt x="81" y="103"/>
                    </a:lnTo>
                    <a:close/>
                  </a:path>
                </a:pathLst>
              </a:custGeom>
              <a:solidFill>
                <a:srgbClr val="FF00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691" name="Freeform 67"/>
              <p:cNvSpPr>
                <a:spLocks/>
              </p:cNvSpPr>
              <p:nvPr/>
            </p:nvSpPr>
            <p:spPr bwMode="auto">
              <a:xfrm>
                <a:off x="2258" y="3747"/>
                <a:ext cx="122" cy="132"/>
              </a:xfrm>
              <a:custGeom>
                <a:avLst/>
                <a:gdLst>
                  <a:gd name="T0" fmla="*/ 122 w 122"/>
                  <a:gd name="T1" fmla="*/ 2 h 132"/>
                  <a:gd name="T2" fmla="*/ 103 w 122"/>
                  <a:gd name="T3" fmla="*/ 132 h 132"/>
                  <a:gd name="T4" fmla="*/ 56 w 122"/>
                  <a:gd name="T5" fmla="*/ 131 h 132"/>
                  <a:gd name="T6" fmla="*/ 24 w 122"/>
                  <a:gd name="T7" fmla="*/ 125 h 132"/>
                  <a:gd name="T8" fmla="*/ 7 w 122"/>
                  <a:gd name="T9" fmla="*/ 115 h 132"/>
                  <a:gd name="T10" fmla="*/ 0 w 122"/>
                  <a:gd name="T11" fmla="*/ 103 h 132"/>
                  <a:gd name="T12" fmla="*/ 2 w 122"/>
                  <a:gd name="T13" fmla="*/ 87 h 132"/>
                  <a:gd name="T14" fmla="*/ 10 w 122"/>
                  <a:gd name="T15" fmla="*/ 71 h 132"/>
                  <a:gd name="T16" fmla="*/ 17 w 122"/>
                  <a:gd name="T17" fmla="*/ 52 h 132"/>
                  <a:gd name="T18" fmla="*/ 24 w 122"/>
                  <a:gd name="T19" fmla="*/ 35 h 132"/>
                  <a:gd name="T20" fmla="*/ 27 w 122"/>
                  <a:gd name="T21" fmla="*/ 18 h 132"/>
                  <a:gd name="T22" fmla="*/ 22 w 122"/>
                  <a:gd name="T23" fmla="*/ 2 h 132"/>
                  <a:gd name="T24" fmla="*/ 34 w 122"/>
                  <a:gd name="T25" fmla="*/ 3 h 132"/>
                  <a:gd name="T26" fmla="*/ 46 w 122"/>
                  <a:gd name="T27" fmla="*/ 3 h 132"/>
                  <a:gd name="T28" fmla="*/ 56 w 122"/>
                  <a:gd name="T29" fmla="*/ 2 h 132"/>
                  <a:gd name="T30" fmla="*/ 63 w 122"/>
                  <a:gd name="T31" fmla="*/ 2 h 132"/>
                  <a:gd name="T32" fmla="*/ 73 w 122"/>
                  <a:gd name="T33" fmla="*/ 1 h 132"/>
                  <a:gd name="T34" fmla="*/ 83 w 122"/>
                  <a:gd name="T35" fmla="*/ 0 h 132"/>
                  <a:gd name="T36" fmla="*/ 93 w 122"/>
                  <a:gd name="T37" fmla="*/ 0 h 132"/>
                  <a:gd name="T38" fmla="*/ 103 w 122"/>
                  <a:gd name="T39" fmla="*/ 0 h 132"/>
                  <a:gd name="T40" fmla="*/ 112 w 122"/>
                  <a:gd name="T41" fmla="*/ 1 h 132"/>
                  <a:gd name="T42" fmla="*/ 122 w 122"/>
                  <a:gd name="T43" fmla="*/ 2 h 132"/>
                  <a:gd name="T44" fmla="*/ 122 w 122"/>
                  <a:gd name="T45" fmla="*/ 2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22" h="132">
                    <a:moveTo>
                      <a:pt x="122" y="2"/>
                    </a:moveTo>
                    <a:lnTo>
                      <a:pt x="103" y="132"/>
                    </a:lnTo>
                    <a:lnTo>
                      <a:pt x="56" y="131"/>
                    </a:lnTo>
                    <a:lnTo>
                      <a:pt x="24" y="125"/>
                    </a:lnTo>
                    <a:lnTo>
                      <a:pt x="7" y="115"/>
                    </a:lnTo>
                    <a:lnTo>
                      <a:pt x="0" y="103"/>
                    </a:lnTo>
                    <a:lnTo>
                      <a:pt x="2" y="87"/>
                    </a:lnTo>
                    <a:lnTo>
                      <a:pt x="10" y="71"/>
                    </a:lnTo>
                    <a:lnTo>
                      <a:pt x="17" y="52"/>
                    </a:lnTo>
                    <a:lnTo>
                      <a:pt x="24" y="35"/>
                    </a:lnTo>
                    <a:lnTo>
                      <a:pt x="27" y="18"/>
                    </a:lnTo>
                    <a:lnTo>
                      <a:pt x="22" y="2"/>
                    </a:lnTo>
                    <a:lnTo>
                      <a:pt x="34" y="3"/>
                    </a:lnTo>
                    <a:lnTo>
                      <a:pt x="46" y="3"/>
                    </a:lnTo>
                    <a:lnTo>
                      <a:pt x="56" y="2"/>
                    </a:lnTo>
                    <a:lnTo>
                      <a:pt x="63" y="2"/>
                    </a:lnTo>
                    <a:lnTo>
                      <a:pt x="73" y="1"/>
                    </a:lnTo>
                    <a:lnTo>
                      <a:pt x="83" y="0"/>
                    </a:lnTo>
                    <a:lnTo>
                      <a:pt x="93" y="0"/>
                    </a:lnTo>
                    <a:lnTo>
                      <a:pt x="103" y="0"/>
                    </a:lnTo>
                    <a:lnTo>
                      <a:pt x="112" y="1"/>
                    </a:lnTo>
                    <a:lnTo>
                      <a:pt x="122" y="2"/>
                    </a:lnTo>
                    <a:lnTo>
                      <a:pt x="122" y="2"/>
                    </a:lnTo>
                    <a:close/>
                  </a:path>
                </a:pathLst>
              </a:custGeom>
              <a:solidFill>
                <a:srgbClr val="B3D9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692" name="Freeform 68"/>
              <p:cNvSpPr>
                <a:spLocks/>
              </p:cNvSpPr>
              <p:nvPr/>
            </p:nvSpPr>
            <p:spPr bwMode="auto">
              <a:xfrm>
                <a:off x="2405" y="3749"/>
                <a:ext cx="88" cy="185"/>
              </a:xfrm>
              <a:custGeom>
                <a:avLst/>
                <a:gdLst>
                  <a:gd name="T0" fmla="*/ 88 w 88"/>
                  <a:gd name="T1" fmla="*/ 0 h 185"/>
                  <a:gd name="T2" fmla="*/ 88 w 88"/>
                  <a:gd name="T3" fmla="*/ 19 h 185"/>
                  <a:gd name="T4" fmla="*/ 88 w 88"/>
                  <a:gd name="T5" fmla="*/ 38 h 185"/>
                  <a:gd name="T6" fmla="*/ 86 w 88"/>
                  <a:gd name="T7" fmla="*/ 56 h 185"/>
                  <a:gd name="T8" fmla="*/ 86 w 88"/>
                  <a:gd name="T9" fmla="*/ 75 h 185"/>
                  <a:gd name="T10" fmla="*/ 86 w 88"/>
                  <a:gd name="T11" fmla="*/ 94 h 185"/>
                  <a:gd name="T12" fmla="*/ 83 w 88"/>
                  <a:gd name="T13" fmla="*/ 112 h 185"/>
                  <a:gd name="T14" fmla="*/ 81 w 88"/>
                  <a:gd name="T15" fmla="*/ 130 h 185"/>
                  <a:gd name="T16" fmla="*/ 76 w 88"/>
                  <a:gd name="T17" fmla="*/ 150 h 185"/>
                  <a:gd name="T18" fmla="*/ 71 w 88"/>
                  <a:gd name="T19" fmla="*/ 168 h 185"/>
                  <a:gd name="T20" fmla="*/ 64 w 88"/>
                  <a:gd name="T21" fmla="*/ 185 h 185"/>
                  <a:gd name="T22" fmla="*/ 34 w 88"/>
                  <a:gd name="T23" fmla="*/ 173 h 185"/>
                  <a:gd name="T24" fmla="*/ 14 w 88"/>
                  <a:gd name="T25" fmla="*/ 157 h 185"/>
                  <a:gd name="T26" fmla="*/ 2 w 88"/>
                  <a:gd name="T27" fmla="*/ 139 h 185"/>
                  <a:gd name="T28" fmla="*/ 0 w 88"/>
                  <a:gd name="T29" fmla="*/ 120 h 185"/>
                  <a:gd name="T30" fmla="*/ 2 w 88"/>
                  <a:gd name="T31" fmla="*/ 99 h 185"/>
                  <a:gd name="T32" fmla="*/ 7 w 88"/>
                  <a:gd name="T33" fmla="*/ 79 h 185"/>
                  <a:gd name="T34" fmla="*/ 12 w 88"/>
                  <a:gd name="T35" fmla="*/ 58 h 185"/>
                  <a:gd name="T36" fmla="*/ 17 w 88"/>
                  <a:gd name="T37" fmla="*/ 38 h 185"/>
                  <a:gd name="T38" fmla="*/ 22 w 88"/>
                  <a:gd name="T39" fmla="*/ 18 h 185"/>
                  <a:gd name="T40" fmla="*/ 19 w 88"/>
                  <a:gd name="T41" fmla="*/ 0 h 185"/>
                  <a:gd name="T42" fmla="*/ 88 w 88"/>
                  <a:gd name="T43" fmla="*/ 0 h 185"/>
                  <a:gd name="T44" fmla="*/ 88 w 88"/>
                  <a:gd name="T45" fmla="*/ 0 h 1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88" h="185">
                    <a:moveTo>
                      <a:pt x="88" y="0"/>
                    </a:moveTo>
                    <a:lnTo>
                      <a:pt x="88" y="19"/>
                    </a:lnTo>
                    <a:lnTo>
                      <a:pt x="88" y="38"/>
                    </a:lnTo>
                    <a:lnTo>
                      <a:pt x="86" y="56"/>
                    </a:lnTo>
                    <a:lnTo>
                      <a:pt x="86" y="75"/>
                    </a:lnTo>
                    <a:lnTo>
                      <a:pt x="86" y="94"/>
                    </a:lnTo>
                    <a:lnTo>
                      <a:pt x="83" y="112"/>
                    </a:lnTo>
                    <a:lnTo>
                      <a:pt x="81" y="130"/>
                    </a:lnTo>
                    <a:lnTo>
                      <a:pt x="76" y="150"/>
                    </a:lnTo>
                    <a:lnTo>
                      <a:pt x="71" y="168"/>
                    </a:lnTo>
                    <a:lnTo>
                      <a:pt x="64" y="185"/>
                    </a:lnTo>
                    <a:lnTo>
                      <a:pt x="34" y="173"/>
                    </a:lnTo>
                    <a:lnTo>
                      <a:pt x="14" y="157"/>
                    </a:lnTo>
                    <a:lnTo>
                      <a:pt x="2" y="139"/>
                    </a:lnTo>
                    <a:lnTo>
                      <a:pt x="0" y="120"/>
                    </a:lnTo>
                    <a:lnTo>
                      <a:pt x="2" y="99"/>
                    </a:lnTo>
                    <a:lnTo>
                      <a:pt x="7" y="79"/>
                    </a:lnTo>
                    <a:lnTo>
                      <a:pt x="12" y="58"/>
                    </a:lnTo>
                    <a:lnTo>
                      <a:pt x="17" y="38"/>
                    </a:lnTo>
                    <a:lnTo>
                      <a:pt x="22" y="18"/>
                    </a:lnTo>
                    <a:lnTo>
                      <a:pt x="19" y="0"/>
                    </a:lnTo>
                    <a:lnTo>
                      <a:pt x="88" y="0"/>
                    </a:lnTo>
                    <a:lnTo>
                      <a:pt x="88" y="0"/>
                    </a:lnTo>
                    <a:close/>
                  </a:path>
                </a:pathLst>
              </a:custGeom>
              <a:solidFill>
                <a:srgbClr val="FF00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693" name="Freeform 69"/>
              <p:cNvSpPr>
                <a:spLocks/>
              </p:cNvSpPr>
              <p:nvPr/>
            </p:nvSpPr>
            <p:spPr bwMode="auto">
              <a:xfrm>
                <a:off x="2184" y="3977"/>
                <a:ext cx="275" cy="147"/>
              </a:xfrm>
              <a:custGeom>
                <a:avLst/>
                <a:gdLst>
                  <a:gd name="T0" fmla="*/ 265 w 275"/>
                  <a:gd name="T1" fmla="*/ 86 h 147"/>
                  <a:gd name="T2" fmla="*/ 262 w 275"/>
                  <a:gd name="T3" fmla="*/ 94 h 147"/>
                  <a:gd name="T4" fmla="*/ 262 w 275"/>
                  <a:gd name="T5" fmla="*/ 100 h 147"/>
                  <a:gd name="T6" fmla="*/ 265 w 275"/>
                  <a:gd name="T7" fmla="*/ 106 h 147"/>
                  <a:gd name="T8" fmla="*/ 270 w 275"/>
                  <a:gd name="T9" fmla="*/ 113 h 147"/>
                  <a:gd name="T10" fmla="*/ 272 w 275"/>
                  <a:gd name="T11" fmla="*/ 120 h 147"/>
                  <a:gd name="T12" fmla="*/ 275 w 275"/>
                  <a:gd name="T13" fmla="*/ 126 h 147"/>
                  <a:gd name="T14" fmla="*/ 275 w 275"/>
                  <a:gd name="T15" fmla="*/ 131 h 147"/>
                  <a:gd name="T16" fmla="*/ 272 w 275"/>
                  <a:gd name="T17" fmla="*/ 137 h 147"/>
                  <a:gd name="T18" fmla="*/ 267 w 275"/>
                  <a:gd name="T19" fmla="*/ 143 h 147"/>
                  <a:gd name="T20" fmla="*/ 258 w 275"/>
                  <a:gd name="T21" fmla="*/ 147 h 147"/>
                  <a:gd name="T22" fmla="*/ 240 w 275"/>
                  <a:gd name="T23" fmla="*/ 129 h 147"/>
                  <a:gd name="T24" fmla="*/ 216 w 275"/>
                  <a:gd name="T25" fmla="*/ 114 h 147"/>
                  <a:gd name="T26" fmla="*/ 184 w 275"/>
                  <a:gd name="T27" fmla="*/ 100 h 147"/>
                  <a:gd name="T28" fmla="*/ 150 w 275"/>
                  <a:gd name="T29" fmla="*/ 89 h 147"/>
                  <a:gd name="T30" fmla="*/ 113 w 275"/>
                  <a:gd name="T31" fmla="*/ 78 h 147"/>
                  <a:gd name="T32" fmla="*/ 79 w 275"/>
                  <a:gd name="T33" fmla="*/ 66 h 147"/>
                  <a:gd name="T34" fmla="*/ 47 w 275"/>
                  <a:gd name="T35" fmla="*/ 54 h 147"/>
                  <a:gd name="T36" fmla="*/ 22 w 275"/>
                  <a:gd name="T37" fmla="*/ 39 h 147"/>
                  <a:gd name="T38" fmla="*/ 8 w 275"/>
                  <a:gd name="T39" fmla="*/ 22 h 147"/>
                  <a:gd name="T40" fmla="*/ 0 w 275"/>
                  <a:gd name="T41" fmla="*/ 0 h 147"/>
                  <a:gd name="T42" fmla="*/ 35 w 275"/>
                  <a:gd name="T43" fmla="*/ 2 h 147"/>
                  <a:gd name="T44" fmla="*/ 69 w 275"/>
                  <a:gd name="T45" fmla="*/ 6 h 147"/>
                  <a:gd name="T46" fmla="*/ 101 w 275"/>
                  <a:gd name="T47" fmla="*/ 11 h 147"/>
                  <a:gd name="T48" fmla="*/ 130 w 275"/>
                  <a:gd name="T49" fmla="*/ 18 h 147"/>
                  <a:gd name="T50" fmla="*/ 160 w 275"/>
                  <a:gd name="T51" fmla="*/ 27 h 147"/>
                  <a:gd name="T52" fmla="*/ 184 w 275"/>
                  <a:gd name="T53" fmla="*/ 36 h 147"/>
                  <a:gd name="T54" fmla="*/ 209 w 275"/>
                  <a:gd name="T55" fmla="*/ 48 h 147"/>
                  <a:gd name="T56" fmla="*/ 231 w 275"/>
                  <a:gd name="T57" fmla="*/ 59 h 147"/>
                  <a:gd name="T58" fmla="*/ 250 w 275"/>
                  <a:gd name="T59" fmla="*/ 73 h 147"/>
                  <a:gd name="T60" fmla="*/ 265 w 275"/>
                  <a:gd name="T61" fmla="*/ 86 h 147"/>
                  <a:gd name="T62" fmla="*/ 265 w 275"/>
                  <a:gd name="T63" fmla="*/ 86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75" h="147">
                    <a:moveTo>
                      <a:pt x="265" y="86"/>
                    </a:moveTo>
                    <a:lnTo>
                      <a:pt x="262" y="94"/>
                    </a:lnTo>
                    <a:lnTo>
                      <a:pt x="262" y="100"/>
                    </a:lnTo>
                    <a:lnTo>
                      <a:pt x="265" y="106"/>
                    </a:lnTo>
                    <a:lnTo>
                      <a:pt x="270" y="113"/>
                    </a:lnTo>
                    <a:lnTo>
                      <a:pt x="272" y="120"/>
                    </a:lnTo>
                    <a:lnTo>
                      <a:pt x="275" y="126"/>
                    </a:lnTo>
                    <a:lnTo>
                      <a:pt x="275" y="131"/>
                    </a:lnTo>
                    <a:lnTo>
                      <a:pt x="272" y="137"/>
                    </a:lnTo>
                    <a:lnTo>
                      <a:pt x="267" y="143"/>
                    </a:lnTo>
                    <a:lnTo>
                      <a:pt x="258" y="147"/>
                    </a:lnTo>
                    <a:lnTo>
                      <a:pt x="240" y="129"/>
                    </a:lnTo>
                    <a:lnTo>
                      <a:pt x="216" y="114"/>
                    </a:lnTo>
                    <a:lnTo>
                      <a:pt x="184" y="100"/>
                    </a:lnTo>
                    <a:lnTo>
                      <a:pt x="150" y="89"/>
                    </a:lnTo>
                    <a:lnTo>
                      <a:pt x="113" y="78"/>
                    </a:lnTo>
                    <a:lnTo>
                      <a:pt x="79" y="66"/>
                    </a:lnTo>
                    <a:lnTo>
                      <a:pt x="47" y="54"/>
                    </a:lnTo>
                    <a:lnTo>
                      <a:pt x="22" y="39"/>
                    </a:lnTo>
                    <a:lnTo>
                      <a:pt x="8" y="22"/>
                    </a:lnTo>
                    <a:lnTo>
                      <a:pt x="0" y="0"/>
                    </a:lnTo>
                    <a:lnTo>
                      <a:pt x="35" y="2"/>
                    </a:lnTo>
                    <a:lnTo>
                      <a:pt x="69" y="6"/>
                    </a:lnTo>
                    <a:lnTo>
                      <a:pt x="101" y="11"/>
                    </a:lnTo>
                    <a:lnTo>
                      <a:pt x="130" y="18"/>
                    </a:lnTo>
                    <a:lnTo>
                      <a:pt x="160" y="27"/>
                    </a:lnTo>
                    <a:lnTo>
                      <a:pt x="184" y="36"/>
                    </a:lnTo>
                    <a:lnTo>
                      <a:pt x="209" y="48"/>
                    </a:lnTo>
                    <a:lnTo>
                      <a:pt x="231" y="59"/>
                    </a:lnTo>
                    <a:lnTo>
                      <a:pt x="250" y="73"/>
                    </a:lnTo>
                    <a:lnTo>
                      <a:pt x="265" y="86"/>
                    </a:lnTo>
                    <a:lnTo>
                      <a:pt x="265" y="86"/>
                    </a:lnTo>
                    <a:close/>
                  </a:path>
                </a:pathLst>
              </a:custGeom>
              <a:solidFill>
                <a:srgbClr val="00FF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694" name="Freeform 70"/>
              <p:cNvSpPr>
                <a:spLocks/>
              </p:cNvSpPr>
              <p:nvPr/>
            </p:nvSpPr>
            <p:spPr bwMode="auto">
              <a:xfrm>
                <a:off x="1611" y="3893"/>
                <a:ext cx="272" cy="151"/>
              </a:xfrm>
              <a:custGeom>
                <a:avLst/>
                <a:gdLst>
                  <a:gd name="T0" fmla="*/ 272 w 272"/>
                  <a:gd name="T1" fmla="*/ 151 h 151"/>
                  <a:gd name="T2" fmla="*/ 0 w 272"/>
                  <a:gd name="T3" fmla="*/ 0 h 151"/>
                  <a:gd name="T4" fmla="*/ 272 w 272"/>
                  <a:gd name="T5" fmla="*/ 144 h 151"/>
                  <a:gd name="T6" fmla="*/ 272 w 272"/>
                  <a:gd name="T7" fmla="*/ 151 h 151"/>
                  <a:gd name="T8" fmla="*/ 272 w 272"/>
                  <a:gd name="T9" fmla="*/ 151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2" h="151">
                    <a:moveTo>
                      <a:pt x="272" y="151"/>
                    </a:moveTo>
                    <a:lnTo>
                      <a:pt x="0" y="0"/>
                    </a:lnTo>
                    <a:lnTo>
                      <a:pt x="272" y="144"/>
                    </a:lnTo>
                    <a:lnTo>
                      <a:pt x="272" y="151"/>
                    </a:lnTo>
                    <a:lnTo>
                      <a:pt x="272" y="151"/>
                    </a:lnTo>
                    <a:close/>
                  </a:path>
                </a:pathLst>
              </a:custGeom>
              <a:solidFill>
                <a:srgbClr val="0019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695" name="Freeform 71"/>
              <p:cNvSpPr>
                <a:spLocks/>
              </p:cNvSpPr>
              <p:nvPr/>
            </p:nvSpPr>
            <p:spPr bwMode="auto">
              <a:xfrm>
                <a:off x="1824" y="4015"/>
                <a:ext cx="309" cy="109"/>
              </a:xfrm>
              <a:custGeom>
                <a:avLst/>
                <a:gdLst>
                  <a:gd name="T0" fmla="*/ 309 w 309"/>
                  <a:gd name="T1" fmla="*/ 25 h 109"/>
                  <a:gd name="T2" fmla="*/ 306 w 309"/>
                  <a:gd name="T3" fmla="*/ 37 h 109"/>
                  <a:gd name="T4" fmla="*/ 296 w 309"/>
                  <a:gd name="T5" fmla="*/ 46 h 109"/>
                  <a:gd name="T6" fmla="*/ 284 w 309"/>
                  <a:gd name="T7" fmla="*/ 54 h 109"/>
                  <a:gd name="T8" fmla="*/ 267 w 309"/>
                  <a:gd name="T9" fmla="*/ 62 h 109"/>
                  <a:gd name="T10" fmla="*/ 250 w 309"/>
                  <a:gd name="T11" fmla="*/ 68 h 109"/>
                  <a:gd name="T12" fmla="*/ 230 w 309"/>
                  <a:gd name="T13" fmla="*/ 75 h 109"/>
                  <a:gd name="T14" fmla="*/ 208 w 309"/>
                  <a:gd name="T15" fmla="*/ 80 h 109"/>
                  <a:gd name="T16" fmla="*/ 186 w 309"/>
                  <a:gd name="T17" fmla="*/ 85 h 109"/>
                  <a:gd name="T18" fmla="*/ 167 w 309"/>
                  <a:gd name="T19" fmla="*/ 91 h 109"/>
                  <a:gd name="T20" fmla="*/ 147 w 309"/>
                  <a:gd name="T21" fmla="*/ 96 h 109"/>
                  <a:gd name="T22" fmla="*/ 135 w 309"/>
                  <a:gd name="T23" fmla="*/ 99 h 109"/>
                  <a:gd name="T24" fmla="*/ 122 w 309"/>
                  <a:gd name="T25" fmla="*/ 102 h 109"/>
                  <a:gd name="T26" fmla="*/ 110 w 309"/>
                  <a:gd name="T27" fmla="*/ 103 h 109"/>
                  <a:gd name="T28" fmla="*/ 95 w 309"/>
                  <a:gd name="T29" fmla="*/ 105 h 109"/>
                  <a:gd name="T30" fmla="*/ 83 w 309"/>
                  <a:gd name="T31" fmla="*/ 107 h 109"/>
                  <a:gd name="T32" fmla="*/ 69 w 309"/>
                  <a:gd name="T33" fmla="*/ 108 h 109"/>
                  <a:gd name="T34" fmla="*/ 54 w 309"/>
                  <a:gd name="T35" fmla="*/ 108 h 109"/>
                  <a:gd name="T36" fmla="*/ 39 w 309"/>
                  <a:gd name="T37" fmla="*/ 109 h 109"/>
                  <a:gd name="T38" fmla="*/ 24 w 309"/>
                  <a:gd name="T39" fmla="*/ 109 h 109"/>
                  <a:gd name="T40" fmla="*/ 7 w 309"/>
                  <a:gd name="T41" fmla="*/ 108 h 109"/>
                  <a:gd name="T42" fmla="*/ 0 w 309"/>
                  <a:gd name="T43" fmla="*/ 93 h 109"/>
                  <a:gd name="T44" fmla="*/ 5 w 309"/>
                  <a:gd name="T45" fmla="*/ 81 h 109"/>
                  <a:gd name="T46" fmla="*/ 17 w 309"/>
                  <a:gd name="T47" fmla="*/ 71 h 109"/>
                  <a:gd name="T48" fmla="*/ 37 w 309"/>
                  <a:gd name="T49" fmla="*/ 63 h 109"/>
                  <a:gd name="T50" fmla="*/ 64 w 309"/>
                  <a:gd name="T51" fmla="*/ 56 h 109"/>
                  <a:gd name="T52" fmla="*/ 93 w 309"/>
                  <a:gd name="T53" fmla="*/ 51 h 109"/>
                  <a:gd name="T54" fmla="*/ 122 w 309"/>
                  <a:gd name="T55" fmla="*/ 45 h 109"/>
                  <a:gd name="T56" fmla="*/ 152 w 309"/>
                  <a:gd name="T57" fmla="*/ 39 h 109"/>
                  <a:gd name="T58" fmla="*/ 181 w 309"/>
                  <a:gd name="T59" fmla="*/ 33 h 109"/>
                  <a:gd name="T60" fmla="*/ 203 w 309"/>
                  <a:gd name="T61" fmla="*/ 25 h 109"/>
                  <a:gd name="T62" fmla="*/ 216 w 309"/>
                  <a:gd name="T63" fmla="*/ 21 h 109"/>
                  <a:gd name="T64" fmla="*/ 230 w 309"/>
                  <a:gd name="T65" fmla="*/ 16 h 109"/>
                  <a:gd name="T66" fmla="*/ 245 w 309"/>
                  <a:gd name="T67" fmla="*/ 11 h 109"/>
                  <a:gd name="T68" fmla="*/ 257 w 309"/>
                  <a:gd name="T69" fmla="*/ 6 h 109"/>
                  <a:gd name="T70" fmla="*/ 272 w 309"/>
                  <a:gd name="T71" fmla="*/ 3 h 109"/>
                  <a:gd name="T72" fmla="*/ 284 w 309"/>
                  <a:gd name="T73" fmla="*/ 0 h 109"/>
                  <a:gd name="T74" fmla="*/ 294 w 309"/>
                  <a:gd name="T75" fmla="*/ 1 h 109"/>
                  <a:gd name="T76" fmla="*/ 301 w 309"/>
                  <a:gd name="T77" fmla="*/ 6 h 109"/>
                  <a:gd name="T78" fmla="*/ 309 w 309"/>
                  <a:gd name="T79" fmla="*/ 14 h 109"/>
                  <a:gd name="T80" fmla="*/ 309 w 309"/>
                  <a:gd name="T81" fmla="*/ 25 h 109"/>
                  <a:gd name="T82" fmla="*/ 309 w 309"/>
                  <a:gd name="T83" fmla="*/ 25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309" h="109">
                    <a:moveTo>
                      <a:pt x="309" y="25"/>
                    </a:moveTo>
                    <a:lnTo>
                      <a:pt x="306" y="37"/>
                    </a:lnTo>
                    <a:lnTo>
                      <a:pt x="296" y="46"/>
                    </a:lnTo>
                    <a:lnTo>
                      <a:pt x="284" y="54"/>
                    </a:lnTo>
                    <a:lnTo>
                      <a:pt x="267" y="62"/>
                    </a:lnTo>
                    <a:lnTo>
                      <a:pt x="250" y="68"/>
                    </a:lnTo>
                    <a:lnTo>
                      <a:pt x="230" y="75"/>
                    </a:lnTo>
                    <a:lnTo>
                      <a:pt x="208" y="80"/>
                    </a:lnTo>
                    <a:lnTo>
                      <a:pt x="186" y="85"/>
                    </a:lnTo>
                    <a:lnTo>
                      <a:pt x="167" y="91"/>
                    </a:lnTo>
                    <a:lnTo>
                      <a:pt x="147" y="96"/>
                    </a:lnTo>
                    <a:lnTo>
                      <a:pt x="135" y="99"/>
                    </a:lnTo>
                    <a:lnTo>
                      <a:pt x="122" y="102"/>
                    </a:lnTo>
                    <a:lnTo>
                      <a:pt x="110" y="103"/>
                    </a:lnTo>
                    <a:lnTo>
                      <a:pt x="95" y="105"/>
                    </a:lnTo>
                    <a:lnTo>
                      <a:pt x="83" y="107"/>
                    </a:lnTo>
                    <a:lnTo>
                      <a:pt x="69" y="108"/>
                    </a:lnTo>
                    <a:lnTo>
                      <a:pt x="54" y="108"/>
                    </a:lnTo>
                    <a:lnTo>
                      <a:pt x="39" y="109"/>
                    </a:lnTo>
                    <a:lnTo>
                      <a:pt x="24" y="109"/>
                    </a:lnTo>
                    <a:lnTo>
                      <a:pt x="7" y="108"/>
                    </a:lnTo>
                    <a:lnTo>
                      <a:pt x="0" y="93"/>
                    </a:lnTo>
                    <a:lnTo>
                      <a:pt x="5" y="81"/>
                    </a:lnTo>
                    <a:lnTo>
                      <a:pt x="17" y="71"/>
                    </a:lnTo>
                    <a:lnTo>
                      <a:pt x="37" y="63"/>
                    </a:lnTo>
                    <a:lnTo>
                      <a:pt x="64" y="56"/>
                    </a:lnTo>
                    <a:lnTo>
                      <a:pt x="93" y="51"/>
                    </a:lnTo>
                    <a:lnTo>
                      <a:pt x="122" y="45"/>
                    </a:lnTo>
                    <a:lnTo>
                      <a:pt x="152" y="39"/>
                    </a:lnTo>
                    <a:lnTo>
                      <a:pt x="181" y="33"/>
                    </a:lnTo>
                    <a:lnTo>
                      <a:pt x="203" y="25"/>
                    </a:lnTo>
                    <a:lnTo>
                      <a:pt x="216" y="21"/>
                    </a:lnTo>
                    <a:lnTo>
                      <a:pt x="230" y="16"/>
                    </a:lnTo>
                    <a:lnTo>
                      <a:pt x="245" y="11"/>
                    </a:lnTo>
                    <a:lnTo>
                      <a:pt x="257" y="6"/>
                    </a:lnTo>
                    <a:lnTo>
                      <a:pt x="272" y="3"/>
                    </a:lnTo>
                    <a:lnTo>
                      <a:pt x="284" y="0"/>
                    </a:lnTo>
                    <a:lnTo>
                      <a:pt x="294" y="1"/>
                    </a:lnTo>
                    <a:lnTo>
                      <a:pt x="301" y="6"/>
                    </a:lnTo>
                    <a:lnTo>
                      <a:pt x="309" y="14"/>
                    </a:lnTo>
                    <a:lnTo>
                      <a:pt x="309" y="25"/>
                    </a:lnTo>
                    <a:lnTo>
                      <a:pt x="309" y="25"/>
                    </a:lnTo>
                    <a:close/>
                  </a:path>
                </a:pathLst>
              </a:custGeom>
              <a:solidFill>
                <a:srgbClr val="D18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4696" name="Freeform 72"/>
              <p:cNvSpPr>
                <a:spLocks/>
              </p:cNvSpPr>
              <p:nvPr/>
            </p:nvSpPr>
            <p:spPr bwMode="auto">
              <a:xfrm>
                <a:off x="1839" y="4058"/>
                <a:ext cx="451" cy="176"/>
              </a:xfrm>
              <a:custGeom>
                <a:avLst/>
                <a:gdLst>
                  <a:gd name="T0" fmla="*/ 345 w 451"/>
                  <a:gd name="T1" fmla="*/ 0 h 176"/>
                  <a:gd name="T2" fmla="*/ 355 w 451"/>
                  <a:gd name="T3" fmla="*/ 14 h 176"/>
                  <a:gd name="T4" fmla="*/ 367 w 451"/>
                  <a:gd name="T5" fmla="*/ 27 h 176"/>
                  <a:gd name="T6" fmla="*/ 384 w 451"/>
                  <a:gd name="T7" fmla="*/ 41 h 176"/>
                  <a:gd name="T8" fmla="*/ 404 w 451"/>
                  <a:gd name="T9" fmla="*/ 53 h 176"/>
                  <a:gd name="T10" fmla="*/ 421 w 451"/>
                  <a:gd name="T11" fmla="*/ 66 h 176"/>
                  <a:gd name="T12" fmla="*/ 436 w 451"/>
                  <a:gd name="T13" fmla="*/ 80 h 176"/>
                  <a:gd name="T14" fmla="*/ 446 w 451"/>
                  <a:gd name="T15" fmla="*/ 93 h 176"/>
                  <a:gd name="T16" fmla="*/ 451 w 451"/>
                  <a:gd name="T17" fmla="*/ 107 h 176"/>
                  <a:gd name="T18" fmla="*/ 443 w 451"/>
                  <a:gd name="T19" fmla="*/ 123 h 176"/>
                  <a:gd name="T20" fmla="*/ 426 w 451"/>
                  <a:gd name="T21" fmla="*/ 139 h 176"/>
                  <a:gd name="T22" fmla="*/ 409 w 451"/>
                  <a:gd name="T23" fmla="*/ 148 h 176"/>
                  <a:gd name="T24" fmla="*/ 389 w 451"/>
                  <a:gd name="T25" fmla="*/ 156 h 176"/>
                  <a:gd name="T26" fmla="*/ 370 w 451"/>
                  <a:gd name="T27" fmla="*/ 162 h 176"/>
                  <a:gd name="T28" fmla="*/ 348 w 451"/>
                  <a:gd name="T29" fmla="*/ 168 h 176"/>
                  <a:gd name="T30" fmla="*/ 328 w 451"/>
                  <a:gd name="T31" fmla="*/ 171 h 176"/>
                  <a:gd name="T32" fmla="*/ 306 w 451"/>
                  <a:gd name="T33" fmla="*/ 173 h 176"/>
                  <a:gd name="T34" fmla="*/ 284 w 451"/>
                  <a:gd name="T35" fmla="*/ 176 h 176"/>
                  <a:gd name="T36" fmla="*/ 262 w 451"/>
                  <a:gd name="T37" fmla="*/ 176 h 176"/>
                  <a:gd name="T38" fmla="*/ 240 w 451"/>
                  <a:gd name="T39" fmla="*/ 174 h 176"/>
                  <a:gd name="T40" fmla="*/ 220 w 451"/>
                  <a:gd name="T41" fmla="*/ 171 h 176"/>
                  <a:gd name="T42" fmla="*/ 196 w 451"/>
                  <a:gd name="T43" fmla="*/ 165 h 176"/>
                  <a:gd name="T44" fmla="*/ 171 w 451"/>
                  <a:gd name="T45" fmla="*/ 158 h 176"/>
                  <a:gd name="T46" fmla="*/ 147 w 451"/>
                  <a:gd name="T47" fmla="*/ 152 h 176"/>
                  <a:gd name="T48" fmla="*/ 122 w 451"/>
                  <a:gd name="T49" fmla="*/ 145 h 176"/>
                  <a:gd name="T50" fmla="*/ 98 w 451"/>
                  <a:gd name="T51" fmla="*/ 137 h 176"/>
                  <a:gd name="T52" fmla="*/ 76 w 451"/>
                  <a:gd name="T53" fmla="*/ 128 h 176"/>
                  <a:gd name="T54" fmla="*/ 54 w 451"/>
                  <a:gd name="T55" fmla="*/ 118 h 176"/>
                  <a:gd name="T56" fmla="*/ 34 w 451"/>
                  <a:gd name="T57" fmla="*/ 108 h 176"/>
                  <a:gd name="T58" fmla="*/ 17 w 451"/>
                  <a:gd name="T59" fmla="*/ 98 h 176"/>
                  <a:gd name="T60" fmla="*/ 0 w 451"/>
                  <a:gd name="T61" fmla="*/ 85 h 176"/>
                  <a:gd name="T62" fmla="*/ 41 w 451"/>
                  <a:gd name="T63" fmla="*/ 85 h 176"/>
                  <a:gd name="T64" fmla="*/ 80 w 451"/>
                  <a:gd name="T65" fmla="*/ 81 h 176"/>
                  <a:gd name="T66" fmla="*/ 120 w 451"/>
                  <a:gd name="T67" fmla="*/ 75 h 176"/>
                  <a:gd name="T68" fmla="*/ 154 w 451"/>
                  <a:gd name="T69" fmla="*/ 67 h 176"/>
                  <a:gd name="T70" fmla="*/ 191 w 451"/>
                  <a:gd name="T71" fmla="*/ 57 h 176"/>
                  <a:gd name="T72" fmla="*/ 223 w 451"/>
                  <a:gd name="T73" fmla="*/ 46 h 176"/>
                  <a:gd name="T74" fmla="*/ 257 w 451"/>
                  <a:gd name="T75" fmla="*/ 35 h 176"/>
                  <a:gd name="T76" fmla="*/ 286 w 451"/>
                  <a:gd name="T77" fmla="*/ 22 h 176"/>
                  <a:gd name="T78" fmla="*/ 318 w 451"/>
                  <a:gd name="T79" fmla="*/ 11 h 176"/>
                  <a:gd name="T80" fmla="*/ 345 w 451"/>
                  <a:gd name="T81" fmla="*/ 0 h 176"/>
                  <a:gd name="T82" fmla="*/ 345 w 451"/>
                  <a:gd name="T83" fmla="*/ 0 h 1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51" h="176">
                    <a:moveTo>
                      <a:pt x="345" y="0"/>
                    </a:moveTo>
                    <a:lnTo>
                      <a:pt x="355" y="14"/>
                    </a:lnTo>
                    <a:lnTo>
                      <a:pt x="367" y="27"/>
                    </a:lnTo>
                    <a:lnTo>
                      <a:pt x="384" y="41"/>
                    </a:lnTo>
                    <a:lnTo>
                      <a:pt x="404" y="53"/>
                    </a:lnTo>
                    <a:lnTo>
                      <a:pt x="421" y="66"/>
                    </a:lnTo>
                    <a:lnTo>
                      <a:pt x="436" y="80"/>
                    </a:lnTo>
                    <a:lnTo>
                      <a:pt x="446" y="93"/>
                    </a:lnTo>
                    <a:lnTo>
                      <a:pt x="451" y="107"/>
                    </a:lnTo>
                    <a:lnTo>
                      <a:pt x="443" y="123"/>
                    </a:lnTo>
                    <a:lnTo>
                      <a:pt x="426" y="139"/>
                    </a:lnTo>
                    <a:lnTo>
                      <a:pt x="409" y="148"/>
                    </a:lnTo>
                    <a:lnTo>
                      <a:pt x="389" y="156"/>
                    </a:lnTo>
                    <a:lnTo>
                      <a:pt x="370" y="162"/>
                    </a:lnTo>
                    <a:lnTo>
                      <a:pt x="348" y="168"/>
                    </a:lnTo>
                    <a:lnTo>
                      <a:pt x="328" y="171"/>
                    </a:lnTo>
                    <a:lnTo>
                      <a:pt x="306" y="173"/>
                    </a:lnTo>
                    <a:lnTo>
                      <a:pt x="284" y="176"/>
                    </a:lnTo>
                    <a:lnTo>
                      <a:pt x="262" y="176"/>
                    </a:lnTo>
                    <a:lnTo>
                      <a:pt x="240" y="174"/>
                    </a:lnTo>
                    <a:lnTo>
                      <a:pt x="220" y="171"/>
                    </a:lnTo>
                    <a:lnTo>
                      <a:pt x="196" y="165"/>
                    </a:lnTo>
                    <a:lnTo>
                      <a:pt x="171" y="158"/>
                    </a:lnTo>
                    <a:lnTo>
                      <a:pt x="147" y="152"/>
                    </a:lnTo>
                    <a:lnTo>
                      <a:pt x="122" y="145"/>
                    </a:lnTo>
                    <a:lnTo>
                      <a:pt x="98" y="137"/>
                    </a:lnTo>
                    <a:lnTo>
                      <a:pt x="76" y="128"/>
                    </a:lnTo>
                    <a:lnTo>
                      <a:pt x="54" y="118"/>
                    </a:lnTo>
                    <a:lnTo>
                      <a:pt x="34" y="108"/>
                    </a:lnTo>
                    <a:lnTo>
                      <a:pt x="17" y="98"/>
                    </a:lnTo>
                    <a:lnTo>
                      <a:pt x="0" y="85"/>
                    </a:lnTo>
                    <a:lnTo>
                      <a:pt x="41" y="85"/>
                    </a:lnTo>
                    <a:lnTo>
                      <a:pt x="80" y="81"/>
                    </a:lnTo>
                    <a:lnTo>
                      <a:pt x="120" y="75"/>
                    </a:lnTo>
                    <a:lnTo>
                      <a:pt x="154" y="67"/>
                    </a:lnTo>
                    <a:lnTo>
                      <a:pt x="191" y="57"/>
                    </a:lnTo>
                    <a:lnTo>
                      <a:pt x="223" y="46"/>
                    </a:lnTo>
                    <a:lnTo>
                      <a:pt x="257" y="35"/>
                    </a:lnTo>
                    <a:lnTo>
                      <a:pt x="286" y="22"/>
                    </a:lnTo>
                    <a:lnTo>
                      <a:pt x="318" y="11"/>
                    </a:lnTo>
                    <a:lnTo>
                      <a:pt x="345" y="0"/>
                    </a:lnTo>
                    <a:lnTo>
                      <a:pt x="345" y="0"/>
                    </a:lnTo>
                    <a:close/>
                  </a:path>
                </a:pathLst>
              </a:custGeom>
              <a:solidFill>
                <a:srgbClr val="B34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54697" name="Group 73"/>
              <p:cNvGrpSpPr>
                <a:grpSpLocks/>
              </p:cNvGrpSpPr>
              <p:nvPr/>
            </p:nvGrpSpPr>
            <p:grpSpPr bwMode="auto">
              <a:xfrm rot="-665025">
                <a:off x="1241" y="3611"/>
                <a:ext cx="1166" cy="666"/>
                <a:chOff x="1226" y="3481"/>
                <a:chExt cx="1166" cy="666"/>
              </a:xfrm>
            </p:grpSpPr>
            <p:sp>
              <p:nvSpPr>
                <p:cNvPr id="154698" name="Freeform 74"/>
                <p:cNvSpPr>
                  <a:spLocks/>
                </p:cNvSpPr>
                <p:nvPr/>
              </p:nvSpPr>
              <p:spPr bwMode="auto">
                <a:xfrm>
                  <a:off x="1439" y="3481"/>
                  <a:ext cx="892" cy="666"/>
                </a:xfrm>
                <a:custGeom>
                  <a:avLst/>
                  <a:gdLst>
                    <a:gd name="T0" fmla="*/ 620 w 892"/>
                    <a:gd name="T1" fmla="*/ 342 h 666"/>
                    <a:gd name="T2" fmla="*/ 622 w 892"/>
                    <a:gd name="T3" fmla="*/ 394 h 666"/>
                    <a:gd name="T4" fmla="*/ 637 w 892"/>
                    <a:gd name="T5" fmla="*/ 448 h 666"/>
                    <a:gd name="T6" fmla="*/ 676 w 892"/>
                    <a:gd name="T7" fmla="*/ 496 h 666"/>
                    <a:gd name="T8" fmla="*/ 755 w 892"/>
                    <a:gd name="T9" fmla="*/ 534 h 666"/>
                    <a:gd name="T10" fmla="*/ 828 w 892"/>
                    <a:gd name="T11" fmla="*/ 557 h 666"/>
                    <a:gd name="T12" fmla="*/ 858 w 892"/>
                    <a:gd name="T13" fmla="*/ 578 h 666"/>
                    <a:gd name="T14" fmla="*/ 882 w 892"/>
                    <a:gd name="T15" fmla="*/ 602 h 666"/>
                    <a:gd name="T16" fmla="*/ 892 w 892"/>
                    <a:gd name="T17" fmla="*/ 628 h 666"/>
                    <a:gd name="T18" fmla="*/ 882 w 892"/>
                    <a:gd name="T19" fmla="*/ 654 h 666"/>
                    <a:gd name="T20" fmla="*/ 850 w 892"/>
                    <a:gd name="T21" fmla="*/ 647 h 666"/>
                    <a:gd name="T22" fmla="*/ 809 w 892"/>
                    <a:gd name="T23" fmla="*/ 608 h 666"/>
                    <a:gd name="T24" fmla="*/ 762 w 892"/>
                    <a:gd name="T25" fmla="*/ 568 h 666"/>
                    <a:gd name="T26" fmla="*/ 711 w 892"/>
                    <a:gd name="T27" fmla="*/ 530 h 666"/>
                    <a:gd name="T28" fmla="*/ 649 w 892"/>
                    <a:gd name="T29" fmla="*/ 496 h 666"/>
                    <a:gd name="T30" fmla="*/ 598 w 892"/>
                    <a:gd name="T31" fmla="*/ 464 h 666"/>
                    <a:gd name="T32" fmla="*/ 583 w 892"/>
                    <a:gd name="T33" fmla="*/ 426 h 666"/>
                    <a:gd name="T34" fmla="*/ 586 w 892"/>
                    <a:gd name="T35" fmla="*/ 388 h 666"/>
                    <a:gd name="T36" fmla="*/ 590 w 892"/>
                    <a:gd name="T37" fmla="*/ 349 h 666"/>
                    <a:gd name="T38" fmla="*/ 586 w 892"/>
                    <a:gd name="T39" fmla="*/ 310 h 666"/>
                    <a:gd name="T40" fmla="*/ 541 w 892"/>
                    <a:gd name="T41" fmla="*/ 256 h 666"/>
                    <a:gd name="T42" fmla="*/ 463 w 892"/>
                    <a:gd name="T43" fmla="*/ 186 h 666"/>
                    <a:gd name="T44" fmla="*/ 358 w 892"/>
                    <a:gd name="T45" fmla="*/ 120 h 666"/>
                    <a:gd name="T46" fmla="*/ 230 w 892"/>
                    <a:gd name="T47" fmla="*/ 64 h 666"/>
                    <a:gd name="T48" fmla="*/ 83 w 892"/>
                    <a:gd name="T49" fmla="*/ 24 h 666"/>
                    <a:gd name="T50" fmla="*/ 37 w 892"/>
                    <a:gd name="T51" fmla="*/ 2 h 666"/>
                    <a:gd name="T52" fmla="*/ 108 w 892"/>
                    <a:gd name="T53" fmla="*/ 2 h 666"/>
                    <a:gd name="T54" fmla="*/ 179 w 892"/>
                    <a:gd name="T55" fmla="*/ 18 h 666"/>
                    <a:gd name="T56" fmla="*/ 245 w 892"/>
                    <a:gd name="T57" fmla="*/ 42 h 666"/>
                    <a:gd name="T58" fmla="*/ 306 w 892"/>
                    <a:gd name="T59" fmla="*/ 68 h 666"/>
                    <a:gd name="T60" fmla="*/ 367 w 892"/>
                    <a:gd name="T61" fmla="*/ 101 h 666"/>
                    <a:gd name="T62" fmla="*/ 434 w 892"/>
                    <a:gd name="T63" fmla="*/ 146 h 666"/>
                    <a:gd name="T64" fmla="*/ 497 w 892"/>
                    <a:gd name="T65" fmla="*/ 193 h 666"/>
                    <a:gd name="T66" fmla="*/ 551 w 892"/>
                    <a:gd name="T67" fmla="*/ 241 h 666"/>
                    <a:gd name="T68" fmla="*/ 598 w 892"/>
                    <a:gd name="T69" fmla="*/ 290 h 666"/>
                    <a:gd name="T70" fmla="*/ 617 w 892"/>
                    <a:gd name="T71" fmla="*/ 317 h 6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892" h="666">
                      <a:moveTo>
                        <a:pt x="617" y="316"/>
                      </a:moveTo>
                      <a:lnTo>
                        <a:pt x="620" y="342"/>
                      </a:lnTo>
                      <a:lnTo>
                        <a:pt x="620" y="368"/>
                      </a:lnTo>
                      <a:lnTo>
                        <a:pt x="622" y="394"/>
                      </a:lnTo>
                      <a:lnTo>
                        <a:pt x="627" y="422"/>
                      </a:lnTo>
                      <a:lnTo>
                        <a:pt x="637" y="448"/>
                      </a:lnTo>
                      <a:lnTo>
                        <a:pt x="652" y="473"/>
                      </a:lnTo>
                      <a:lnTo>
                        <a:pt x="676" y="496"/>
                      </a:lnTo>
                      <a:lnTo>
                        <a:pt x="711" y="517"/>
                      </a:lnTo>
                      <a:lnTo>
                        <a:pt x="755" y="534"/>
                      </a:lnTo>
                      <a:lnTo>
                        <a:pt x="811" y="546"/>
                      </a:lnTo>
                      <a:lnTo>
                        <a:pt x="828" y="557"/>
                      </a:lnTo>
                      <a:lnTo>
                        <a:pt x="845" y="567"/>
                      </a:lnTo>
                      <a:lnTo>
                        <a:pt x="858" y="578"/>
                      </a:lnTo>
                      <a:lnTo>
                        <a:pt x="872" y="590"/>
                      </a:lnTo>
                      <a:lnTo>
                        <a:pt x="882" y="602"/>
                      </a:lnTo>
                      <a:lnTo>
                        <a:pt x="890" y="615"/>
                      </a:lnTo>
                      <a:lnTo>
                        <a:pt x="892" y="628"/>
                      </a:lnTo>
                      <a:lnTo>
                        <a:pt x="890" y="640"/>
                      </a:lnTo>
                      <a:lnTo>
                        <a:pt x="882" y="654"/>
                      </a:lnTo>
                      <a:lnTo>
                        <a:pt x="870" y="666"/>
                      </a:lnTo>
                      <a:lnTo>
                        <a:pt x="850" y="647"/>
                      </a:lnTo>
                      <a:lnTo>
                        <a:pt x="831" y="628"/>
                      </a:lnTo>
                      <a:lnTo>
                        <a:pt x="809" y="608"/>
                      </a:lnTo>
                      <a:lnTo>
                        <a:pt x="787" y="589"/>
                      </a:lnTo>
                      <a:lnTo>
                        <a:pt x="762" y="568"/>
                      </a:lnTo>
                      <a:lnTo>
                        <a:pt x="738" y="550"/>
                      </a:lnTo>
                      <a:lnTo>
                        <a:pt x="711" y="530"/>
                      </a:lnTo>
                      <a:lnTo>
                        <a:pt x="681" y="513"/>
                      </a:lnTo>
                      <a:lnTo>
                        <a:pt x="649" y="496"/>
                      </a:lnTo>
                      <a:lnTo>
                        <a:pt x="617" y="481"/>
                      </a:lnTo>
                      <a:lnTo>
                        <a:pt x="598" y="464"/>
                      </a:lnTo>
                      <a:lnTo>
                        <a:pt x="588" y="446"/>
                      </a:lnTo>
                      <a:lnTo>
                        <a:pt x="583" y="426"/>
                      </a:lnTo>
                      <a:lnTo>
                        <a:pt x="583" y="407"/>
                      </a:lnTo>
                      <a:lnTo>
                        <a:pt x="586" y="388"/>
                      </a:lnTo>
                      <a:lnTo>
                        <a:pt x="588" y="368"/>
                      </a:lnTo>
                      <a:lnTo>
                        <a:pt x="590" y="349"/>
                      </a:lnTo>
                      <a:lnTo>
                        <a:pt x="590" y="329"/>
                      </a:lnTo>
                      <a:lnTo>
                        <a:pt x="586" y="310"/>
                      </a:lnTo>
                      <a:lnTo>
                        <a:pt x="573" y="290"/>
                      </a:lnTo>
                      <a:lnTo>
                        <a:pt x="541" y="256"/>
                      </a:lnTo>
                      <a:lnTo>
                        <a:pt x="505" y="221"/>
                      </a:lnTo>
                      <a:lnTo>
                        <a:pt x="463" y="186"/>
                      </a:lnTo>
                      <a:lnTo>
                        <a:pt x="414" y="152"/>
                      </a:lnTo>
                      <a:lnTo>
                        <a:pt x="358" y="120"/>
                      </a:lnTo>
                      <a:lnTo>
                        <a:pt x="296" y="90"/>
                      </a:lnTo>
                      <a:lnTo>
                        <a:pt x="230" y="64"/>
                      </a:lnTo>
                      <a:lnTo>
                        <a:pt x="159" y="42"/>
                      </a:lnTo>
                      <a:lnTo>
                        <a:pt x="83" y="24"/>
                      </a:lnTo>
                      <a:lnTo>
                        <a:pt x="0" y="12"/>
                      </a:lnTo>
                      <a:lnTo>
                        <a:pt x="37" y="2"/>
                      </a:lnTo>
                      <a:lnTo>
                        <a:pt x="73" y="0"/>
                      </a:lnTo>
                      <a:lnTo>
                        <a:pt x="108" y="2"/>
                      </a:lnTo>
                      <a:lnTo>
                        <a:pt x="144" y="9"/>
                      </a:lnTo>
                      <a:lnTo>
                        <a:pt x="179" y="18"/>
                      </a:lnTo>
                      <a:lnTo>
                        <a:pt x="211" y="30"/>
                      </a:lnTo>
                      <a:lnTo>
                        <a:pt x="245" y="42"/>
                      </a:lnTo>
                      <a:lnTo>
                        <a:pt x="277" y="56"/>
                      </a:lnTo>
                      <a:lnTo>
                        <a:pt x="306" y="68"/>
                      </a:lnTo>
                      <a:lnTo>
                        <a:pt x="333" y="78"/>
                      </a:lnTo>
                      <a:lnTo>
                        <a:pt x="367" y="101"/>
                      </a:lnTo>
                      <a:lnTo>
                        <a:pt x="402" y="124"/>
                      </a:lnTo>
                      <a:lnTo>
                        <a:pt x="434" y="146"/>
                      </a:lnTo>
                      <a:lnTo>
                        <a:pt x="465" y="169"/>
                      </a:lnTo>
                      <a:lnTo>
                        <a:pt x="497" y="193"/>
                      </a:lnTo>
                      <a:lnTo>
                        <a:pt x="524" y="216"/>
                      </a:lnTo>
                      <a:lnTo>
                        <a:pt x="551" y="241"/>
                      </a:lnTo>
                      <a:lnTo>
                        <a:pt x="576" y="265"/>
                      </a:lnTo>
                      <a:lnTo>
                        <a:pt x="598" y="290"/>
                      </a:lnTo>
                      <a:lnTo>
                        <a:pt x="617" y="317"/>
                      </a:lnTo>
                      <a:lnTo>
                        <a:pt x="617" y="317"/>
                      </a:lnTo>
                      <a:lnTo>
                        <a:pt x="617" y="316"/>
                      </a:lnTo>
                      <a:close/>
                    </a:path>
                  </a:pathLst>
                </a:custGeom>
                <a:solidFill>
                  <a:srgbClr val="D1843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4699" name="Freeform 75"/>
                <p:cNvSpPr>
                  <a:spLocks/>
                </p:cNvSpPr>
                <p:nvPr/>
              </p:nvSpPr>
              <p:spPr bwMode="auto">
                <a:xfrm>
                  <a:off x="1632" y="3483"/>
                  <a:ext cx="760" cy="603"/>
                </a:xfrm>
                <a:custGeom>
                  <a:avLst/>
                  <a:gdLst>
                    <a:gd name="T0" fmla="*/ 378 w 760"/>
                    <a:gd name="T1" fmla="*/ 139 h 603"/>
                    <a:gd name="T2" fmla="*/ 417 w 760"/>
                    <a:gd name="T3" fmla="*/ 188 h 603"/>
                    <a:gd name="T4" fmla="*/ 447 w 760"/>
                    <a:gd name="T5" fmla="*/ 244 h 603"/>
                    <a:gd name="T6" fmla="*/ 471 w 760"/>
                    <a:gd name="T7" fmla="*/ 303 h 603"/>
                    <a:gd name="T8" fmla="*/ 491 w 760"/>
                    <a:gd name="T9" fmla="*/ 363 h 603"/>
                    <a:gd name="T10" fmla="*/ 508 w 760"/>
                    <a:gd name="T11" fmla="*/ 402 h 603"/>
                    <a:gd name="T12" fmla="*/ 520 w 760"/>
                    <a:gd name="T13" fmla="*/ 421 h 603"/>
                    <a:gd name="T14" fmla="*/ 527 w 760"/>
                    <a:gd name="T15" fmla="*/ 442 h 603"/>
                    <a:gd name="T16" fmla="*/ 542 w 760"/>
                    <a:gd name="T17" fmla="*/ 460 h 603"/>
                    <a:gd name="T18" fmla="*/ 562 w 760"/>
                    <a:gd name="T19" fmla="*/ 476 h 603"/>
                    <a:gd name="T20" fmla="*/ 579 w 760"/>
                    <a:gd name="T21" fmla="*/ 482 h 603"/>
                    <a:gd name="T22" fmla="*/ 581 w 760"/>
                    <a:gd name="T23" fmla="*/ 478 h 603"/>
                    <a:gd name="T24" fmla="*/ 584 w 760"/>
                    <a:gd name="T25" fmla="*/ 474 h 603"/>
                    <a:gd name="T26" fmla="*/ 581 w 760"/>
                    <a:gd name="T27" fmla="*/ 469 h 603"/>
                    <a:gd name="T28" fmla="*/ 581 w 760"/>
                    <a:gd name="T29" fmla="*/ 464 h 603"/>
                    <a:gd name="T30" fmla="*/ 606 w 760"/>
                    <a:gd name="T31" fmla="*/ 466 h 603"/>
                    <a:gd name="T32" fmla="*/ 645 w 760"/>
                    <a:gd name="T33" fmla="*/ 476 h 603"/>
                    <a:gd name="T34" fmla="*/ 679 w 760"/>
                    <a:gd name="T35" fmla="*/ 490 h 603"/>
                    <a:gd name="T36" fmla="*/ 711 w 760"/>
                    <a:gd name="T37" fmla="*/ 506 h 603"/>
                    <a:gd name="T38" fmla="*/ 738 w 760"/>
                    <a:gd name="T39" fmla="*/ 524 h 603"/>
                    <a:gd name="T40" fmla="*/ 755 w 760"/>
                    <a:gd name="T41" fmla="*/ 540 h 603"/>
                    <a:gd name="T42" fmla="*/ 760 w 760"/>
                    <a:gd name="T43" fmla="*/ 555 h 603"/>
                    <a:gd name="T44" fmla="*/ 755 w 760"/>
                    <a:gd name="T45" fmla="*/ 568 h 603"/>
                    <a:gd name="T46" fmla="*/ 748 w 760"/>
                    <a:gd name="T47" fmla="*/ 583 h 603"/>
                    <a:gd name="T48" fmla="*/ 738 w 760"/>
                    <a:gd name="T49" fmla="*/ 596 h 603"/>
                    <a:gd name="T50" fmla="*/ 719 w 760"/>
                    <a:gd name="T51" fmla="*/ 587 h 603"/>
                    <a:gd name="T52" fmla="*/ 677 w 760"/>
                    <a:gd name="T53" fmla="*/ 557 h 603"/>
                    <a:gd name="T54" fmla="*/ 628 w 760"/>
                    <a:gd name="T55" fmla="*/ 530 h 603"/>
                    <a:gd name="T56" fmla="*/ 572 w 760"/>
                    <a:gd name="T57" fmla="*/ 503 h 603"/>
                    <a:gd name="T58" fmla="*/ 515 w 760"/>
                    <a:gd name="T59" fmla="*/ 478 h 603"/>
                    <a:gd name="T60" fmla="*/ 491 w 760"/>
                    <a:gd name="T61" fmla="*/ 416 h 603"/>
                    <a:gd name="T62" fmla="*/ 459 w 760"/>
                    <a:gd name="T63" fmla="*/ 320 h 603"/>
                    <a:gd name="T64" fmla="*/ 388 w 760"/>
                    <a:gd name="T65" fmla="*/ 232 h 603"/>
                    <a:gd name="T66" fmla="*/ 285 w 760"/>
                    <a:gd name="T67" fmla="*/ 151 h 603"/>
                    <a:gd name="T68" fmla="*/ 167 w 760"/>
                    <a:gd name="T69" fmla="*/ 75 h 603"/>
                    <a:gd name="T70" fmla="*/ 0 w 760"/>
                    <a:gd name="T71" fmla="*/ 0 h 603"/>
                    <a:gd name="T72" fmla="*/ 91 w 760"/>
                    <a:gd name="T73" fmla="*/ 7 h 603"/>
                    <a:gd name="T74" fmla="*/ 174 w 760"/>
                    <a:gd name="T75" fmla="*/ 23 h 603"/>
                    <a:gd name="T76" fmla="*/ 250 w 760"/>
                    <a:gd name="T77" fmla="*/ 48 h 603"/>
                    <a:gd name="T78" fmla="*/ 312 w 760"/>
                    <a:gd name="T79" fmla="*/ 80 h 603"/>
                    <a:gd name="T80" fmla="*/ 353 w 760"/>
                    <a:gd name="T81" fmla="*/ 117 h 6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760" h="603">
                      <a:moveTo>
                        <a:pt x="353" y="117"/>
                      </a:moveTo>
                      <a:lnTo>
                        <a:pt x="378" y="139"/>
                      </a:lnTo>
                      <a:lnTo>
                        <a:pt x="400" y="163"/>
                      </a:lnTo>
                      <a:lnTo>
                        <a:pt x="417" y="188"/>
                      </a:lnTo>
                      <a:lnTo>
                        <a:pt x="434" y="215"/>
                      </a:lnTo>
                      <a:lnTo>
                        <a:pt x="447" y="244"/>
                      </a:lnTo>
                      <a:lnTo>
                        <a:pt x="459" y="274"/>
                      </a:lnTo>
                      <a:lnTo>
                        <a:pt x="471" y="303"/>
                      </a:lnTo>
                      <a:lnTo>
                        <a:pt x="481" y="333"/>
                      </a:lnTo>
                      <a:lnTo>
                        <a:pt x="491" y="363"/>
                      </a:lnTo>
                      <a:lnTo>
                        <a:pt x="500" y="391"/>
                      </a:lnTo>
                      <a:lnTo>
                        <a:pt x="508" y="402"/>
                      </a:lnTo>
                      <a:lnTo>
                        <a:pt x="515" y="411"/>
                      </a:lnTo>
                      <a:lnTo>
                        <a:pt x="520" y="421"/>
                      </a:lnTo>
                      <a:lnTo>
                        <a:pt x="522" y="431"/>
                      </a:lnTo>
                      <a:lnTo>
                        <a:pt x="527" y="442"/>
                      </a:lnTo>
                      <a:lnTo>
                        <a:pt x="535" y="451"/>
                      </a:lnTo>
                      <a:lnTo>
                        <a:pt x="542" y="460"/>
                      </a:lnTo>
                      <a:lnTo>
                        <a:pt x="549" y="468"/>
                      </a:lnTo>
                      <a:lnTo>
                        <a:pt x="562" y="476"/>
                      </a:lnTo>
                      <a:lnTo>
                        <a:pt x="574" y="483"/>
                      </a:lnTo>
                      <a:lnTo>
                        <a:pt x="579" y="482"/>
                      </a:lnTo>
                      <a:lnTo>
                        <a:pt x="581" y="479"/>
                      </a:lnTo>
                      <a:lnTo>
                        <a:pt x="581" y="478"/>
                      </a:lnTo>
                      <a:lnTo>
                        <a:pt x="584" y="476"/>
                      </a:lnTo>
                      <a:lnTo>
                        <a:pt x="584" y="474"/>
                      </a:lnTo>
                      <a:lnTo>
                        <a:pt x="581" y="471"/>
                      </a:lnTo>
                      <a:lnTo>
                        <a:pt x="581" y="469"/>
                      </a:lnTo>
                      <a:lnTo>
                        <a:pt x="581" y="467"/>
                      </a:lnTo>
                      <a:lnTo>
                        <a:pt x="581" y="464"/>
                      </a:lnTo>
                      <a:lnTo>
                        <a:pt x="581" y="462"/>
                      </a:lnTo>
                      <a:lnTo>
                        <a:pt x="606" y="466"/>
                      </a:lnTo>
                      <a:lnTo>
                        <a:pt x="625" y="470"/>
                      </a:lnTo>
                      <a:lnTo>
                        <a:pt x="645" y="476"/>
                      </a:lnTo>
                      <a:lnTo>
                        <a:pt x="662" y="482"/>
                      </a:lnTo>
                      <a:lnTo>
                        <a:pt x="679" y="490"/>
                      </a:lnTo>
                      <a:lnTo>
                        <a:pt x="694" y="498"/>
                      </a:lnTo>
                      <a:lnTo>
                        <a:pt x="711" y="506"/>
                      </a:lnTo>
                      <a:lnTo>
                        <a:pt x="723" y="515"/>
                      </a:lnTo>
                      <a:lnTo>
                        <a:pt x="738" y="524"/>
                      </a:lnTo>
                      <a:lnTo>
                        <a:pt x="750" y="532"/>
                      </a:lnTo>
                      <a:lnTo>
                        <a:pt x="755" y="540"/>
                      </a:lnTo>
                      <a:lnTo>
                        <a:pt x="758" y="547"/>
                      </a:lnTo>
                      <a:lnTo>
                        <a:pt x="760" y="555"/>
                      </a:lnTo>
                      <a:lnTo>
                        <a:pt x="758" y="562"/>
                      </a:lnTo>
                      <a:lnTo>
                        <a:pt x="755" y="568"/>
                      </a:lnTo>
                      <a:lnTo>
                        <a:pt x="753" y="576"/>
                      </a:lnTo>
                      <a:lnTo>
                        <a:pt x="748" y="583"/>
                      </a:lnTo>
                      <a:lnTo>
                        <a:pt x="743" y="590"/>
                      </a:lnTo>
                      <a:lnTo>
                        <a:pt x="738" y="596"/>
                      </a:lnTo>
                      <a:lnTo>
                        <a:pt x="733" y="603"/>
                      </a:lnTo>
                      <a:lnTo>
                        <a:pt x="719" y="587"/>
                      </a:lnTo>
                      <a:lnTo>
                        <a:pt x="699" y="572"/>
                      </a:lnTo>
                      <a:lnTo>
                        <a:pt x="677" y="557"/>
                      </a:lnTo>
                      <a:lnTo>
                        <a:pt x="655" y="543"/>
                      </a:lnTo>
                      <a:lnTo>
                        <a:pt x="628" y="530"/>
                      </a:lnTo>
                      <a:lnTo>
                        <a:pt x="601" y="516"/>
                      </a:lnTo>
                      <a:lnTo>
                        <a:pt x="572" y="503"/>
                      </a:lnTo>
                      <a:lnTo>
                        <a:pt x="545" y="491"/>
                      </a:lnTo>
                      <a:lnTo>
                        <a:pt x="515" y="478"/>
                      </a:lnTo>
                      <a:lnTo>
                        <a:pt x="486" y="467"/>
                      </a:lnTo>
                      <a:lnTo>
                        <a:pt x="491" y="416"/>
                      </a:lnTo>
                      <a:lnTo>
                        <a:pt x="481" y="367"/>
                      </a:lnTo>
                      <a:lnTo>
                        <a:pt x="459" y="320"/>
                      </a:lnTo>
                      <a:lnTo>
                        <a:pt x="427" y="276"/>
                      </a:lnTo>
                      <a:lnTo>
                        <a:pt x="388" y="232"/>
                      </a:lnTo>
                      <a:lnTo>
                        <a:pt x="339" y="191"/>
                      </a:lnTo>
                      <a:lnTo>
                        <a:pt x="285" y="151"/>
                      </a:lnTo>
                      <a:lnTo>
                        <a:pt x="226" y="112"/>
                      </a:lnTo>
                      <a:lnTo>
                        <a:pt x="167" y="75"/>
                      </a:lnTo>
                      <a:lnTo>
                        <a:pt x="103" y="38"/>
                      </a:lnTo>
                      <a:lnTo>
                        <a:pt x="0" y="0"/>
                      </a:lnTo>
                      <a:lnTo>
                        <a:pt x="47" y="3"/>
                      </a:lnTo>
                      <a:lnTo>
                        <a:pt x="91" y="7"/>
                      </a:lnTo>
                      <a:lnTo>
                        <a:pt x="133" y="14"/>
                      </a:lnTo>
                      <a:lnTo>
                        <a:pt x="174" y="23"/>
                      </a:lnTo>
                      <a:lnTo>
                        <a:pt x="214" y="35"/>
                      </a:lnTo>
                      <a:lnTo>
                        <a:pt x="250" y="48"/>
                      </a:lnTo>
                      <a:lnTo>
                        <a:pt x="282" y="63"/>
                      </a:lnTo>
                      <a:lnTo>
                        <a:pt x="312" y="80"/>
                      </a:lnTo>
                      <a:lnTo>
                        <a:pt x="336" y="99"/>
                      </a:lnTo>
                      <a:lnTo>
                        <a:pt x="353" y="117"/>
                      </a:lnTo>
                      <a:lnTo>
                        <a:pt x="353" y="117"/>
                      </a:lnTo>
                      <a:close/>
                    </a:path>
                  </a:pathLst>
                </a:custGeom>
                <a:solidFill>
                  <a:srgbClr val="B347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4700" name="Freeform 76"/>
                <p:cNvSpPr>
                  <a:spLocks/>
                </p:cNvSpPr>
                <p:nvPr/>
              </p:nvSpPr>
              <p:spPr bwMode="auto">
                <a:xfrm>
                  <a:off x="1226" y="3512"/>
                  <a:ext cx="818" cy="547"/>
                </a:xfrm>
                <a:custGeom>
                  <a:avLst/>
                  <a:gdLst>
                    <a:gd name="T0" fmla="*/ 752 w 818"/>
                    <a:gd name="T1" fmla="*/ 273 h 547"/>
                    <a:gd name="T2" fmla="*/ 762 w 818"/>
                    <a:gd name="T3" fmla="*/ 322 h 547"/>
                    <a:gd name="T4" fmla="*/ 762 w 818"/>
                    <a:gd name="T5" fmla="*/ 373 h 547"/>
                    <a:gd name="T6" fmla="*/ 747 w 818"/>
                    <a:gd name="T7" fmla="*/ 399 h 547"/>
                    <a:gd name="T8" fmla="*/ 715 w 818"/>
                    <a:gd name="T9" fmla="*/ 368 h 547"/>
                    <a:gd name="T10" fmla="*/ 688 w 818"/>
                    <a:gd name="T11" fmla="*/ 337 h 547"/>
                    <a:gd name="T12" fmla="*/ 654 w 818"/>
                    <a:gd name="T13" fmla="*/ 306 h 547"/>
                    <a:gd name="T14" fmla="*/ 794 w 818"/>
                    <a:gd name="T15" fmla="*/ 491 h 547"/>
                    <a:gd name="T16" fmla="*/ 723 w 818"/>
                    <a:gd name="T17" fmla="*/ 438 h 547"/>
                    <a:gd name="T18" fmla="*/ 654 w 818"/>
                    <a:gd name="T19" fmla="*/ 381 h 547"/>
                    <a:gd name="T20" fmla="*/ 576 w 818"/>
                    <a:gd name="T21" fmla="*/ 329 h 547"/>
                    <a:gd name="T22" fmla="*/ 774 w 818"/>
                    <a:gd name="T23" fmla="*/ 506 h 547"/>
                    <a:gd name="T24" fmla="*/ 764 w 818"/>
                    <a:gd name="T25" fmla="*/ 509 h 547"/>
                    <a:gd name="T26" fmla="*/ 754 w 818"/>
                    <a:gd name="T27" fmla="*/ 511 h 547"/>
                    <a:gd name="T28" fmla="*/ 745 w 818"/>
                    <a:gd name="T29" fmla="*/ 514 h 547"/>
                    <a:gd name="T30" fmla="*/ 691 w 818"/>
                    <a:gd name="T31" fmla="*/ 481 h 547"/>
                    <a:gd name="T32" fmla="*/ 602 w 818"/>
                    <a:gd name="T33" fmla="*/ 425 h 547"/>
                    <a:gd name="T34" fmla="*/ 512 w 818"/>
                    <a:gd name="T35" fmla="*/ 371 h 547"/>
                    <a:gd name="T36" fmla="*/ 441 w 818"/>
                    <a:gd name="T37" fmla="*/ 342 h 547"/>
                    <a:gd name="T38" fmla="*/ 522 w 818"/>
                    <a:gd name="T39" fmla="*/ 397 h 547"/>
                    <a:gd name="T40" fmla="*/ 607 w 818"/>
                    <a:gd name="T41" fmla="*/ 450 h 547"/>
                    <a:gd name="T42" fmla="*/ 691 w 818"/>
                    <a:gd name="T43" fmla="*/ 503 h 547"/>
                    <a:gd name="T44" fmla="*/ 598 w 818"/>
                    <a:gd name="T45" fmla="*/ 533 h 547"/>
                    <a:gd name="T46" fmla="*/ 502 w 818"/>
                    <a:gd name="T47" fmla="*/ 491 h 547"/>
                    <a:gd name="T48" fmla="*/ 419 w 818"/>
                    <a:gd name="T49" fmla="*/ 448 h 547"/>
                    <a:gd name="T50" fmla="*/ 323 w 818"/>
                    <a:gd name="T51" fmla="*/ 410 h 547"/>
                    <a:gd name="T52" fmla="*/ 277 w 818"/>
                    <a:gd name="T53" fmla="*/ 403 h 547"/>
                    <a:gd name="T54" fmla="*/ 272 w 818"/>
                    <a:gd name="T55" fmla="*/ 409 h 547"/>
                    <a:gd name="T56" fmla="*/ 277 w 818"/>
                    <a:gd name="T57" fmla="*/ 415 h 547"/>
                    <a:gd name="T58" fmla="*/ 316 w 818"/>
                    <a:gd name="T59" fmla="*/ 430 h 547"/>
                    <a:gd name="T60" fmla="*/ 406 w 818"/>
                    <a:gd name="T61" fmla="*/ 465 h 547"/>
                    <a:gd name="T62" fmla="*/ 485 w 818"/>
                    <a:gd name="T63" fmla="*/ 501 h 547"/>
                    <a:gd name="T64" fmla="*/ 566 w 818"/>
                    <a:gd name="T65" fmla="*/ 541 h 547"/>
                    <a:gd name="T66" fmla="*/ 316 w 818"/>
                    <a:gd name="T67" fmla="*/ 462 h 547"/>
                    <a:gd name="T68" fmla="*/ 127 w 818"/>
                    <a:gd name="T69" fmla="*/ 352 h 547"/>
                    <a:gd name="T70" fmla="*/ 14 w 818"/>
                    <a:gd name="T71" fmla="*/ 222 h 547"/>
                    <a:gd name="T72" fmla="*/ 4 w 818"/>
                    <a:gd name="T73" fmla="*/ 128 h 547"/>
                    <a:gd name="T74" fmla="*/ 26 w 818"/>
                    <a:gd name="T75" fmla="*/ 66 h 547"/>
                    <a:gd name="T76" fmla="*/ 76 w 818"/>
                    <a:gd name="T77" fmla="*/ 19 h 547"/>
                    <a:gd name="T78" fmla="*/ 215 w 818"/>
                    <a:gd name="T79" fmla="*/ 0 h 547"/>
                    <a:gd name="T80" fmla="*/ 436 w 818"/>
                    <a:gd name="T81" fmla="*/ 47 h 547"/>
                    <a:gd name="T82" fmla="*/ 607 w 818"/>
                    <a:gd name="T83" fmla="*/ 139 h 547"/>
                    <a:gd name="T84" fmla="*/ 730 w 818"/>
                    <a:gd name="T85" fmla="*/ 239 h 5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818" h="547">
                      <a:moveTo>
                        <a:pt x="730" y="239"/>
                      </a:moveTo>
                      <a:lnTo>
                        <a:pt x="742" y="256"/>
                      </a:lnTo>
                      <a:lnTo>
                        <a:pt x="752" y="273"/>
                      </a:lnTo>
                      <a:lnTo>
                        <a:pt x="757" y="289"/>
                      </a:lnTo>
                      <a:lnTo>
                        <a:pt x="759" y="306"/>
                      </a:lnTo>
                      <a:lnTo>
                        <a:pt x="762" y="322"/>
                      </a:lnTo>
                      <a:lnTo>
                        <a:pt x="762" y="338"/>
                      </a:lnTo>
                      <a:lnTo>
                        <a:pt x="762" y="355"/>
                      </a:lnTo>
                      <a:lnTo>
                        <a:pt x="762" y="373"/>
                      </a:lnTo>
                      <a:lnTo>
                        <a:pt x="762" y="391"/>
                      </a:lnTo>
                      <a:lnTo>
                        <a:pt x="759" y="409"/>
                      </a:lnTo>
                      <a:lnTo>
                        <a:pt x="747" y="399"/>
                      </a:lnTo>
                      <a:lnTo>
                        <a:pt x="737" y="389"/>
                      </a:lnTo>
                      <a:lnTo>
                        <a:pt x="725" y="378"/>
                      </a:lnTo>
                      <a:lnTo>
                        <a:pt x="715" y="368"/>
                      </a:lnTo>
                      <a:lnTo>
                        <a:pt x="708" y="358"/>
                      </a:lnTo>
                      <a:lnTo>
                        <a:pt x="698" y="347"/>
                      </a:lnTo>
                      <a:lnTo>
                        <a:pt x="688" y="337"/>
                      </a:lnTo>
                      <a:lnTo>
                        <a:pt x="678" y="326"/>
                      </a:lnTo>
                      <a:lnTo>
                        <a:pt x="666" y="317"/>
                      </a:lnTo>
                      <a:lnTo>
                        <a:pt x="654" y="306"/>
                      </a:lnTo>
                      <a:lnTo>
                        <a:pt x="634" y="314"/>
                      </a:lnTo>
                      <a:lnTo>
                        <a:pt x="818" y="491"/>
                      </a:lnTo>
                      <a:lnTo>
                        <a:pt x="794" y="491"/>
                      </a:lnTo>
                      <a:lnTo>
                        <a:pt x="769" y="474"/>
                      </a:lnTo>
                      <a:lnTo>
                        <a:pt x="745" y="456"/>
                      </a:lnTo>
                      <a:lnTo>
                        <a:pt x="723" y="438"/>
                      </a:lnTo>
                      <a:lnTo>
                        <a:pt x="701" y="418"/>
                      </a:lnTo>
                      <a:lnTo>
                        <a:pt x="676" y="400"/>
                      </a:lnTo>
                      <a:lnTo>
                        <a:pt x="654" y="381"/>
                      </a:lnTo>
                      <a:lnTo>
                        <a:pt x="629" y="363"/>
                      </a:lnTo>
                      <a:lnTo>
                        <a:pt x="605" y="345"/>
                      </a:lnTo>
                      <a:lnTo>
                        <a:pt x="576" y="329"/>
                      </a:lnTo>
                      <a:lnTo>
                        <a:pt x="546" y="314"/>
                      </a:lnTo>
                      <a:lnTo>
                        <a:pt x="546" y="330"/>
                      </a:lnTo>
                      <a:lnTo>
                        <a:pt x="774" y="506"/>
                      </a:lnTo>
                      <a:lnTo>
                        <a:pt x="772" y="507"/>
                      </a:lnTo>
                      <a:lnTo>
                        <a:pt x="769" y="509"/>
                      </a:lnTo>
                      <a:lnTo>
                        <a:pt x="764" y="509"/>
                      </a:lnTo>
                      <a:lnTo>
                        <a:pt x="762" y="510"/>
                      </a:lnTo>
                      <a:lnTo>
                        <a:pt x="757" y="511"/>
                      </a:lnTo>
                      <a:lnTo>
                        <a:pt x="754" y="511"/>
                      </a:lnTo>
                      <a:lnTo>
                        <a:pt x="750" y="512"/>
                      </a:lnTo>
                      <a:lnTo>
                        <a:pt x="747" y="513"/>
                      </a:lnTo>
                      <a:lnTo>
                        <a:pt x="745" y="514"/>
                      </a:lnTo>
                      <a:lnTo>
                        <a:pt x="742" y="515"/>
                      </a:lnTo>
                      <a:lnTo>
                        <a:pt x="718" y="498"/>
                      </a:lnTo>
                      <a:lnTo>
                        <a:pt x="691" y="481"/>
                      </a:lnTo>
                      <a:lnTo>
                        <a:pt x="661" y="463"/>
                      </a:lnTo>
                      <a:lnTo>
                        <a:pt x="634" y="443"/>
                      </a:lnTo>
                      <a:lnTo>
                        <a:pt x="602" y="425"/>
                      </a:lnTo>
                      <a:lnTo>
                        <a:pt x="573" y="407"/>
                      </a:lnTo>
                      <a:lnTo>
                        <a:pt x="544" y="389"/>
                      </a:lnTo>
                      <a:lnTo>
                        <a:pt x="512" y="371"/>
                      </a:lnTo>
                      <a:lnTo>
                        <a:pt x="482" y="354"/>
                      </a:lnTo>
                      <a:lnTo>
                        <a:pt x="451" y="338"/>
                      </a:lnTo>
                      <a:lnTo>
                        <a:pt x="441" y="342"/>
                      </a:lnTo>
                      <a:lnTo>
                        <a:pt x="465" y="361"/>
                      </a:lnTo>
                      <a:lnTo>
                        <a:pt x="492" y="378"/>
                      </a:lnTo>
                      <a:lnTo>
                        <a:pt x="522" y="397"/>
                      </a:lnTo>
                      <a:lnTo>
                        <a:pt x="549" y="415"/>
                      </a:lnTo>
                      <a:lnTo>
                        <a:pt x="578" y="433"/>
                      </a:lnTo>
                      <a:lnTo>
                        <a:pt x="607" y="450"/>
                      </a:lnTo>
                      <a:lnTo>
                        <a:pt x="637" y="467"/>
                      </a:lnTo>
                      <a:lnTo>
                        <a:pt x="664" y="486"/>
                      </a:lnTo>
                      <a:lnTo>
                        <a:pt x="691" y="503"/>
                      </a:lnTo>
                      <a:lnTo>
                        <a:pt x="715" y="520"/>
                      </a:lnTo>
                      <a:lnTo>
                        <a:pt x="598" y="547"/>
                      </a:lnTo>
                      <a:lnTo>
                        <a:pt x="598" y="533"/>
                      </a:lnTo>
                      <a:lnTo>
                        <a:pt x="563" y="520"/>
                      </a:lnTo>
                      <a:lnTo>
                        <a:pt x="531" y="506"/>
                      </a:lnTo>
                      <a:lnTo>
                        <a:pt x="502" y="491"/>
                      </a:lnTo>
                      <a:lnTo>
                        <a:pt x="475" y="477"/>
                      </a:lnTo>
                      <a:lnTo>
                        <a:pt x="448" y="462"/>
                      </a:lnTo>
                      <a:lnTo>
                        <a:pt x="419" y="448"/>
                      </a:lnTo>
                      <a:lnTo>
                        <a:pt x="389" y="434"/>
                      </a:lnTo>
                      <a:lnTo>
                        <a:pt x="357" y="422"/>
                      </a:lnTo>
                      <a:lnTo>
                        <a:pt x="323" y="410"/>
                      </a:lnTo>
                      <a:lnTo>
                        <a:pt x="281" y="400"/>
                      </a:lnTo>
                      <a:lnTo>
                        <a:pt x="279" y="401"/>
                      </a:lnTo>
                      <a:lnTo>
                        <a:pt x="277" y="403"/>
                      </a:lnTo>
                      <a:lnTo>
                        <a:pt x="274" y="405"/>
                      </a:lnTo>
                      <a:lnTo>
                        <a:pt x="272" y="407"/>
                      </a:lnTo>
                      <a:lnTo>
                        <a:pt x="272" y="409"/>
                      </a:lnTo>
                      <a:lnTo>
                        <a:pt x="272" y="411"/>
                      </a:lnTo>
                      <a:lnTo>
                        <a:pt x="274" y="413"/>
                      </a:lnTo>
                      <a:lnTo>
                        <a:pt x="277" y="415"/>
                      </a:lnTo>
                      <a:lnTo>
                        <a:pt x="279" y="416"/>
                      </a:lnTo>
                      <a:lnTo>
                        <a:pt x="281" y="417"/>
                      </a:lnTo>
                      <a:lnTo>
                        <a:pt x="316" y="430"/>
                      </a:lnTo>
                      <a:lnTo>
                        <a:pt x="348" y="442"/>
                      </a:lnTo>
                      <a:lnTo>
                        <a:pt x="377" y="454"/>
                      </a:lnTo>
                      <a:lnTo>
                        <a:pt x="406" y="465"/>
                      </a:lnTo>
                      <a:lnTo>
                        <a:pt x="433" y="477"/>
                      </a:lnTo>
                      <a:lnTo>
                        <a:pt x="460" y="488"/>
                      </a:lnTo>
                      <a:lnTo>
                        <a:pt x="485" y="501"/>
                      </a:lnTo>
                      <a:lnTo>
                        <a:pt x="512" y="513"/>
                      </a:lnTo>
                      <a:lnTo>
                        <a:pt x="539" y="527"/>
                      </a:lnTo>
                      <a:lnTo>
                        <a:pt x="566" y="541"/>
                      </a:lnTo>
                      <a:lnTo>
                        <a:pt x="477" y="519"/>
                      </a:lnTo>
                      <a:lnTo>
                        <a:pt x="394" y="491"/>
                      </a:lnTo>
                      <a:lnTo>
                        <a:pt x="316" y="462"/>
                      </a:lnTo>
                      <a:lnTo>
                        <a:pt x="245" y="429"/>
                      </a:lnTo>
                      <a:lnTo>
                        <a:pt x="181" y="392"/>
                      </a:lnTo>
                      <a:lnTo>
                        <a:pt x="127" y="352"/>
                      </a:lnTo>
                      <a:lnTo>
                        <a:pt x="80" y="311"/>
                      </a:lnTo>
                      <a:lnTo>
                        <a:pt x="41" y="267"/>
                      </a:lnTo>
                      <a:lnTo>
                        <a:pt x="14" y="222"/>
                      </a:lnTo>
                      <a:lnTo>
                        <a:pt x="0" y="174"/>
                      </a:lnTo>
                      <a:lnTo>
                        <a:pt x="2" y="151"/>
                      </a:lnTo>
                      <a:lnTo>
                        <a:pt x="4" y="128"/>
                      </a:lnTo>
                      <a:lnTo>
                        <a:pt x="9" y="106"/>
                      </a:lnTo>
                      <a:lnTo>
                        <a:pt x="17" y="86"/>
                      </a:lnTo>
                      <a:lnTo>
                        <a:pt x="26" y="66"/>
                      </a:lnTo>
                      <a:lnTo>
                        <a:pt x="39" y="49"/>
                      </a:lnTo>
                      <a:lnTo>
                        <a:pt x="56" y="33"/>
                      </a:lnTo>
                      <a:lnTo>
                        <a:pt x="76" y="19"/>
                      </a:lnTo>
                      <a:lnTo>
                        <a:pt x="100" y="9"/>
                      </a:lnTo>
                      <a:lnTo>
                        <a:pt x="132" y="1"/>
                      </a:lnTo>
                      <a:lnTo>
                        <a:pt x="215" y="0"/>
                      </a:lnTo>
                      <a:lnTo>
                        <a:pt x="294" y="8"/>
                      </a:lnTo>
                      <a:lnTo>
                        <a:pt x="367" y="24"/>
                      </a:lnTo>
                      <a:lnTo>
                        <a:pt x="436" y="47"/>
                      </a:lnTo>
                      <a:lnTo>
                        <a:pt x="497" y="74"/>
                      </a:lnTo>
                      <a:lnTo>
                        <a:pt x="556" y="106"/>
                      </a:lnTo>
                      <a:lnTo>
                        <a:pt x="607" y="139"/>
                      </a:lnTo>
                      <a:lnTo>
                        <a:pt x="654" y="174"/>
                      </a:lnTo>
                      <a:lnTo>
                        <a:pt x="696" y="208"/>
                      </a:lnTo>
                      <a:lnTo>
                        <a:pt x="730" y="239"/>
                      </a:lnTo>
                      <a:lnTo>
                        <a:pt x="730" y="239"/>
                      </a:lnTo>
                      <a:close/>
                    </a:path>
                  </a:pathLst>
                </a:custGeom>
                <a:solidFill>
                  <a:srgbClr val="B347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54701" name="Rectangle 77"/>
              <p:cNvSpPr>
                <a:spLocks noChangeArrowheads="1"/>
              </p:cNvSpPr>
              <p:nvPr/>
            </p:nvSpPr>
            <p:spPr bwMode="auto">
              <a:xfrm>
                <a:off x="717" y="1238"/>
                <a:ext cx="4338" cy="2400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grpSp>
            <p:nvGrpSpPr>
              <p:cNvPr id="154702" name="Group 78"/>
              <p:cNvGrpSpPr>
                <a:grpSpLocks/>
              </p:cNvGrpSpPr>
              <p:nvPr/>
            </p:nvGrpSpPr>
            <p:grpSpPr bwMode="auto">
              <a:xfrm>
                <a:off x="226" y="1515"/>
                <a:ext cx="5350" cy="528"/>
                <a:chOff x="211" y="1521"/>
                <a:chExt cx="5350" cy="528"/>
              </a:xfrm>
            </p:grpSpPr>
            <p:sp>
              <p:nvSpPr>
                <p:cNvPr id="154703" name="Freeform 79"/>
                <p:cNvSpPr>
                  <a:spLocks/>
                </p:cNvSpPr>
                <p:nvPr/>
              </p:nvSpPr>
              <p:spPr bwMode="auto">
                <a:xfrm>
                  <a:off x="5125" y="1521"/>
                  <a:ext cx="414" cy="159"/>
                </a:xfrm>
                <a:custGeom>
                  <a:avLst/>
                  <a:gdLst>
                    <a:gd name="T0" fmla="*/ 405 w 414"/>
                    <a:gd name="T1" fmla="*/ 90 h 159"/>
                    <a:gd name="T2" fmla="*/ 410 w 414"/>
                    <a:gd name="T3" fmla="*/ 97 h 159"/>
                    <a:gd name="T4" fmla="*/ 412 w 414"/>
                    <a:gd name="T5" fmla="*/ 103 h 159"/>
                    <a:gd name="T6" fmla="*/ 414 w 414"/>
                    <a:gd name="T7" fmla="*/ 110 h 159"/>
                    <a:gd name="T8" fmla="*/ 414 w 414"/>
                    <a:gd name="T9" fmla="*/ 116 h 159"/>
                    <a:gd name="T10" fmla="*/ 414 w 414"/>
                    <a:gd name="T11" fmla="*/ 122 h 159"/>
                    <a:gd name="T12" fmla="*/ 412 w 414"/>
                    <a:gd name="T13" fmla="*/ 128 h 159"/>
                    <a:gd name="T14" fmla="*/ 407 w 414"/>
                    <a:gd name="T15" fmla="*/ 134 h 159"/>
                    <a:gd name="T16" fmla="*/ 400 w 414"/>
                    <a:gd name="T17" fmla="*/ 138 h 159"/>
                    <a:gd name="T18" fmla="*/ 392 w 414"/>
                    <a:gd name="T19" fmla="*/ 143 h 159"/>
                    <a:gd name="T20" fmla="*/ 380 w 414"/>
                    <a:gd name="T21" fmla="*/ 145 h 159"/>
                    <a:gd name="T22" fmla="*/ 380 w 414"/>
                    <a:gd name="T23" fmla="*/ 158 h 159"/>
                    <a:gd name="T24" fmla="*/ 368 w 414"/>
                    <a:gd name="T25" fmla="*/ 159 h 159"/>
                    <a:gd name="T26" fmla="*/ 356 w 414"/>
                    <a:gd name="T27" fmla="*/ 159 h 159"/>
                    <a:gd name="T28" fmla="*/ 346 w 414"/>
                    <a:gd name="T29" fmla="*/ 158 h 159"/>
                    <a:gd name="T30" fmla="*/ 334 w 414"/>
                    <a:gd name="T31" fmla="*/ 156 h 159"/>
                    <a:gd name="T32" fmla="*/ 324 w 414"/>
                    <a:gd name="T33" fmla="*/ 152 h 159"/>
                    <a:gd name="T34" fmla="*/ 311 w 414"/>
                    <a:gd name="T35" fmla="*/ 149 h 159"/>
                    <a:gd name="T36" fmla="*/ 302 w 414"/>
                    <a:gd name="T37" fmla="*/ 145 h 159"/>
                    <a:gd name="T38" fmla="*/ 289 w 414"/>
                    <a:gd name="T39" fmla="*/ 142 h 159"/>
                    <a:gd name="T40" fmla="*/ 277 w 414"/>
                    <a:gd name="T41" fmla="*/ 140 h 159"/>
                    <a:gd name="T42" fmla="*/ 265 w 414"/>
                    <a:gd name="T43" fmla="*/ 137 h 159"/>
                    <a:gd name="T44" fmla="*/ 265 w 414"/>
                    <a:gd name="T45" fmla="*/ 125 h 159"/>
                    <a:gd name="T46" fmla="*/ 235 w 414"/>
                    <a:gd name="T47" fmla="*/ 113 h 159"/>
                    <a:gd name="T48" fmla="*/ 206 w 414"/>
                    <a:gd name="T49" fmla="*/ 103 h 159"/>
                    <a:gd name="T50" fmla="*/ 174 w 414"/>
                    <a:gd name="T51" fmla="*/ 93 h 159"/>
                    <a:gd name="T52" fmla="*/ 142 w 414"/>
                    <a:gd name="T53" fmla="*/ 82 h 159"/>
                    <a:gd name="T54" fmla="*/ 113 w 414"/>
                    <a:gd name="T55" fmla="*/ 72 h 159"/>
                    <a:gd name="T56" fmla="*/ 84 w 414"/>
                    <a:gd name="T57" fmla="*/ 61 h 159"/>
                    <a:gd name="T58" fmla="*/ 59 w 414"/>
                    <a:gd name="T59" fmla="*/ 48 h 159"/>
                    <a:gd name="T60" fmla="*/ 34 w 414"/>
                    <a:gd name="T61" fmla="*/ 34 h 159"/>
                    <a:gd name="T62" fmla="*/ 15 w 414"/>
                    <a:gd name="T63" fmla="*/ 20 h 159"/>
                    <a:gd name="T64" fmla="*/ 0 w 414"/>
                    <a:gd name="T65" fmla="*/ 1 h 159"/>
                    <a:gd name="T66" fmla="*/ 42 w 414"/>
                    <a:gd name="T67" fmla="*/ 0 h 159"/>
                    <a:gd name="T68" fmla="*/ 81 w 414"/>
                    <a:gd name="T69" fmla="*/ 0 h 159"/>
                    <a:gd name="T70" fmla="*/ 123 w 414"/>
                    <a:gd name="T71" fmla="*/ 4 h 159"/>
                    <a:gd name="T72" fmla="*/ 162 w 414"/>
                    <a:gd name="T73" fmla="*/ 9 h 159"/>
                    <a:gd name="T74" fmla="*/ 201 w 414"/>
                    <a:gd name="T75" fmla="*/ 17 h 159"/>
                    <a:gd name="T76" fmla="*/ 238 w 414"/>
                    <a:gd name="T77" fmla="*/ 25 h 159"/>
                    <a:gd name="T78" fmla="*/ 275 w 414"/>
                    <a:gd name="T79" fmla="*/ 36 h 159"/>
                    <a:gd name="T80" fmla="*/ 311 w 414"/>
                    <a:gd name="T81" fmla="*/ 47 h 159"/>
                    <a:gd name="T82" fmla="*/ 346 w 414"/>
                    <a:gd name="T83" fmla="*/ 58 h 159"/>
                    <a:gd name="T84" fmla="*/ 380 w 414"/>
                    <a:gd name="T85" fmla="*/ 70 h 159"/>
                    <a:gd name="T86" fmla="*/ 405 w 414"/>
                    <a:gd name="T87" fmla="*/ 90 h 159"/>
                    <a:gd name="T88" fmla="*/ 405 w 414"/>
                    <a:gd name="T89" fmla="*/ 90 h 1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414" h="159">
                      <a:moveTo>
                        <a:pt x="405" y="90"/>
                      </a:moveTo>
                      <a:lnTo>
                        <a:pt x="410" y="97"/>
                      </a:lnTo>
                      <a:lnTo>
                        <a:pt x="412" y="103"/>
                      </a:lnTo>
                      <a:lnTo>
                        <a:pt x="414" y="110"/>
                      </a:lnTo>
                      <a:lnTo>
                        <a:pt x="414" y="116"/>
                      </a:lnTo>
                      <a:lnTo>
                        <a:pt x="414" y="122"/>
                      </a:lnTo>
                      <a:lnTo>
                        <a:pt x="412" y="128"/>
                      </a:lnTo>
                      <a:lnTo>
                        <a:pt x="407" y="134"/>
                      </a:lnTo>
                      <a:lnTo>
                        <a:pt x="400" y="138"/>
                      </a:lnTo>
                      <a:lnTo>
                        <a:pt x="392" y="143"/>
                      </a:lnTo>
                      <a:lnTo>
                        <a:pt x="380" y="145"/>
                      </a:lnTo>
                      <a:lnTo>
                        <a:pt x="380" y="158"/>
                      </a:lnTo>
                      <a:lnTo>
                        <a:pt x="368" y="159"/>
                      </a:lnTo>
                      <a:lnTo>
                        <a:pt x="356" y="159"/>
                      </a:lnTo>
                      <a:lnTo>
                        <a:pt x="346" y="158"/>
                      </a:lnTo>
                      <a:lnTo>
                        <a:pt x="334" y="156"/>
                      </a:lnTo>
                      <a:lnTo>
                        <a:pt x="324" y="152"/>
                      </a:lnTo>
                      <a:lnTo>
                        <a:pt x="311" y="149"/>
                      </a:lnTo>
                      <a:lnTo>
                        <a:pt x="302" y="145"/>
                      </a:lnTo>
                      <a:lnTo>
                        <a:pt x="289" y="142"/>
                      </a:lnTo>
                      <a:lnTo>
                        <a:pt x="277" y="140"/>
                      </a:lnTo>
                      <a:lnTo>
                        <a:pt x="265" y="137"/>
                      </a:lnTo>
                      <a:lnTo>
                        <a:pt x="265" y="125"/>
                      </a:lnTo>
                      <a:lnTo>
                        <a:pt x="235" y="113"/>
                      </a:lnTo>
                      <a:lnTo>
                        <a:pt x="206" y="103"/>
                      </a:lnTo>
                      <a:lnTo>
                        <a:pt x="174" y="93"/>
                      </a:lnTo>
                      <a:lnTo>
                        <a:pt x="142" y="82"/>
                      </a:lnTo>
                      <a:lnTo>
                        <a:pt x="113" y="72"/>
                      </a:lnTo>
                      <a:lnTo>
                        <a:pt x="84" y="61"/>
                      </a:lnTo>
                      <a:lnTo>
                        <a:pt x="59" y="48"/>
                      </a:lnTo>
                      <a:lnTo>
                        <a:pt x="34" y="34"/>
                      </a:lnTo>
                      <a:lnTo>
                        <a:pt x="15" y="20"/>
                      </a:lnTo>
                      <a:lnTo>
                        <a:pt x="0" y="1"/>
                      </a:lnTo>
                      <a:lnTo>
                        <a:pt x="42" y="0"/>
                      </a:lnTo>
                      <a:lnTo>
                        <a:pt x="81" y="0"/>
                      </a:lnTo>
                      <a:lnTo>
                        <a:pt x="123" y="4"/>
                      </a:lnTo>
                      <a:lnTo>
                        <a:pt x="162" y="9"/>
                      </a:lnTo>
                      <a:lnTo>
                        <a:pt x="201" y="17"/>
                      </a:lnTo>
                      <a:lnTo>
                        <a:pt x="238" y="25"/>
                      </a:lnTo>
                      <a:lnTo>
                        <a:pt x="275" y="36"/>
                      </a:lnTo>
                      <a:lnTo>
                        <a:pt x="311" y="47"/>
                      </a:lnTo>
                      <a:lnTo>
                        <a:pt x="346" y="58"/>
                      </a:lnTo>
                      <a:lnTo>
                        <a:pt x="380" y="70"/>
                      </a:lnTo>
                      <a:lnTo>
                        <a:pt x="405" y="90"/>
                      </a:lnTo>
                      <a:lnTo>
                        <a:pt x="405" y="90"/>
                      </a:lnTo>
                      <a:close/>
                    </a:path>
                  </a:pathLst>
                </a:custGeom>
                <a:solidFill>
                  <a:srgbClr val="CC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4704" name="Freeform 80"/>
                <p:cNvSpPr>
                  <a:spLocks/>
                </p:cNvSpPr>
                <p:nvPr/>
              </p:nvSpPr>
              <p:spPr bwMode="auto">
                <a:xfrm>
                  <a:off x="235" y="1575"/>
                  <a:ext cx="486" cy="153"/>
                </a:xfrm>
                <a:custGeom>
                  <a:avLst/>
                  <a:gdLst>
                    <a:gd name="T0" fmla="*/ 486 w 486"/>
                    <a:gd name="T1" fmla="*/ 33 h 153"/>
                    <a:gd name="T2" fmla="*/ 446 w 486"/>
                    <a:gd name="T3" fmla="*/ 50 h 153"/>
                    <a:gd name="T4" fmla="*/ 405 w 486"/>
                    <a:gd name="T5" fmla="*/ 65 h 153"/>
                    <a:gd name="T6" fmla="*/ 361 w 486"/>
                    <a:gd name="T7" fmla="*/ 79 h 153"/>
                    <a:gd name="T8" fmla="*/ 316 w 486"/>
                    <a:gd name="T9" fmla="*/ 90 h 153"/>
                    <a:gd name="T10" fmla="*/ 272 w 486"/>
                    <a:gd name="T11" fmla="*/ 102 h 153"/>
                    <a:gd name="T12" fmla="*/ 228 w 486"/>
                    <a:gd name="T13" fmla="*/ 113 h 153"/>
                    <a:gd name="T14" fmla="*/ 182 w 486"/>
                    <a:gd name="T15" fmla="*/ 122 h 153"/>
                    <a:gd name="T16" fmla="*/ 138 w 486"/>
                    <a:gd name="T17" fmla="*/ 132 h 153"/>
                    <a:gd name="T18" fmla="*/ 91 w 486"/>
                    <a:gd name="T19" fmla="*/ 143 h 153"/>
                    <a:gd name="T20" fmla="*/ 44 w 486"/>
                    <a:gd name="T21" fmla="*/ 153 h 153"/>
                    <a:gd name="T22" fmla="*/ 57 w 486"/>
                    <a:gd name="T23" fmla="*/ 148 h 153"/>
                    <a:gd name="T24" fmla="*/ 44 w 486"/>
                    <a:gd name="T25" fmla="*/ 147 h 153"/>
                    <a:gd name="T26" fmla="*/ 37 w 486"/>
                    <a:gd name="T27" fmla="*/ 145 h 153"/>
                    <a:gd name="T28" fmla="*/ 30 w 486"/>
                    <a:gd name="T29" fmla="*/ 140 h 153"/>
                    <a:gd name="T30" fmla="*/ 25 w 486"/>
                    <a:gd name="T31" fmla="*/ 135 h 153"/>
                    <a:gd name="T32" fmla="*/ 22 w 486"/>
                    <a:gd name="T33" fmla="*/ 129 h 153"/>
                    <a:gd name="T34" fmla="*/ 20 w 486"/>
                    <a:gd name="T35" fmla="*/ 123 h 153"/>
                    <a:gd name="T36" fmla="*/ 15 w 486"/>
                    <a:gd name="T37" fmla="*/ 116 h 153"/>
                    <a:gd name="T38" fmla="*/ 13 w 486"/>
                    <a:gd name="T39" fmla="*/ 110 h 153"/>
                    <a:gd name="T40" fmla="*/ 8 w 486"/>
                    <a:gd name="T41" fmla="*/ 104 h 153"/>
                    <a:gd name="T42" fmla="*/ 0 w 486"/>
                    <a:gd name="T43" fmla="*/ 98 h 153"/>
                    <a:gd name="T44" fmla="*/ 30 w 486"/>
                    <a:gd name="T45" fmla="*/ 81 h 153"/>
                    <a:gd name="T46" fmla="*/ 64 w 486"/>
                    <a:gd name="T47" fmla="*/ 66 h 153"/>
                    <a:gd name="T48" fmla="*/ 101 w 486"/>
                    <a:gd name="T49" fmla="*/ 54 h 153"/>
                    <a:gd name="T50" fmla="*/ 142 w 486"/>
                    <a:gd name="T51" fmla="*/ 43 h 153"/>
                    <a:gd name="T52" fmla="*/ 187 w 486"/>
                    <a:gd name="T53" fmla="*/ 34 h 153"/>
                    <a:gd name="T54" fmla="*/ 231 w 486"/>
                    <a:gd name="T55" fmla="*/ 26 h 153"/>
                    <a:gd name="T56" fmla="*/ 277 w 486"/>
                    <a:gd name="T57" fmla="*/ 19 h 153"/>
                    <a:gd name="T58" fmla="*/ 324 w 486"/>
                    <a:gd name="T59" fmla="*/ 12 h 153"/>
                    <a:gd name="T60" fmla="*/ 370 w 486"/>
                    <a:gd name="T61" fmla="*/ 7 h 153"/>
                    <a:gd name="T62" fmla="*/ 417 w 486"/>
                    <a:gd name="T63" fmla="*/ 1 h 153"/>
                    <a:gd name="T64" fmla="*/ 432 w 486"/>
                    <a:gd name="T65" fmla="*/ 0 h 153"/>
                    <a:gd name="T66" fmla="*/ 444 w 486"/>
                    <a:gd name="T67" fmla="*/ 1 h 153"/>
                    <a:gd name="T68" fmla="*/ 454 w 486"/>
                    <a:gd name="T69" fmla="*/ 4 h 153"/>
                    <a:gd name="T70" fmla="*/ 459 w 486"/>
                    <a:gd name="T71" fmla="*/ 8 h 153"/>
                    <a:gd name="T72" fmla="*/ 464 w 486"/>
                    <a:gd name="T73" fmla="*/ 12 h 153"/>
                    <a:gd name="T74" fmla="*/ 468 w 486"/>
                    <a:gd name="T75" fmla="*/ 17 h 153"/>
                    <a:gd name="T76" fmla="*/ 471 w 486"/>
                    <a:gd name="T77" fmla="*/ 22 h 153"/>
                    <a:gd name="T78" fmla="*/ 476 w 486"/>
                    <a:gd name="T79" fmla="*/ 26 h 153"/>
                    <a:gd name="T80" fmla="*/ 481 w 486"/>
                    <a:gd name="T81" fmla="*/ 31 h 153"/>
                    <a:gd name="T82" fmla="*/ 486 w 486"/>
                    <a:gd name="T83" fmla="*/ 33 h 153"/>
                    <a:gd name="T84" fmla="*/ 486 w 486"/>
                    <a:gd name="T85" fmla="*/ 33 h 1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86" h="153">
                      <a:moveTo>
                        <a:pt x="486" y="33"/>
                      </a:moveTo>
                      <a:lnTo>
                        <a:pt x="446" y="50"/>
                      </a:lnTo>
                      <a:lnTo>
                        <a:pt x="405" y="65"/>
                      </a:lnTo>
                      <a:lnTo>
                        <a:pt x="361" y="79"/>
                      </a:lnTo>
                      <a:lnTo>
                        <a:pt x="316" y="90"/>
                      </a:lnTo>
                      <a:lnTo>
                        <a:pt x="272" y="102"/>
                      </a:lnTo>
                      <a:lnTo>
                        <a:pt x="228" y="113"/>
                      </a:lnTo>
                      <a:lnTo>
                        <a:pt x="182" y="122"/>
                      </a:lnTo>
                      <a:lnTo>
                        <a:pt x="138" y="132"/>
                      </a:lnTo>
                      <a:lnTo>
                        <a:pt x="91" y="143"/>
                      </a:lnTo>
                      <a:lnTo>
                        <a:pt x="44" y="153"/>
                      </a:lnTo>
                      <a:lnTo>
                        <a:pt x="57" y="148"/>
                      </a:lnTo>
                      <a:lnTo>
                        <a:pt x="44" y="147"/>
                      </a:lnTo>
                      <a:lnTo>
                        <a:pt x="37" y="145"/>
                      </a:lnTo>
                      <a:lnTo>
                        <a:pt x="30" y="140"/>
                      </a:lnTo>
                      <a:lnTo>
                        <a:pt x="25" y="135"/>
                      </a:lnTo>
                      <a:lnTo>
                        <a:pt x="22" y="129"/>
                      </a:lnTo>
                      <a:lnTo>
                        <a:pt x="20" y="123"/>
                      </a:lnTo>
                      <a:lnTo>
                        <a:pt x="15" y="116"/>
                      </a:lnTo>
                      <a:lnTo>
                        <a:pt x="13" y="110"/>
                      </a:lnTo>
                      <a:lnTo>
                        <a:pt x="8" y="104"/>
                      </a:lnTo>
                      <a:lnTo>
                        <a:pt x="0" y="98"/>
                      </a:lnTo>
                      <a:lnTo>
                        <a:pt x="30" y="81"/>
                      </a:lnTo>
                      <a:lnTo>
                        <a:pt x="64" y="66"/>
                      </a:lnTo>
                      <a:lnTo>
                        <a:pt x="101" y="54"/>
                      </a:lnTo>
                      <a:lnTo>
                        <a:pt x="142" y="43"/>
                      </a:lnTo>
                      <a:lnTo>
                        <a:pt x="187" y="34"/>
                      </a:lnTo>
                      <a:lnTo>
                        <a:pt x="231" y="26"/>
                      </a:lnTo>
                      <a:lnTo>
                        <a:pt x="277" y="19"/>
                      </a:lnTo>
                      <a:lnTo>
                        <a:pt x="324" y="12"/>
                      </a:lnTo>
                      <a:lnTo>
                        <a:pt x="370" y="7"/>
                      </a:lnTo>
                      <a:lnTo>
                        <a:pt x="417" y="1"/>
                      </a:lnTo>
                      <a:lnTo>
                        <a:pt x="432" y="0"/>
                      </a:lnTo>
                      <a:lnTo>
                        <a:pt x="444" y="1"/>
                      </a:lnTo>
                      <a:lnTo>
                        <a:pt x="454" y="4"/>
                      </a:lnTo>
                      <a:lnTo>
                        <a:pt x="459" y="8"/>
                      </a:lnTo>
                      <a:lnTo>
                        <a:pt x="464" y="12"/>
                      </a:lnTo>
                      <a:lnTo>
                        <a:pt x="468" y="17"/>
                      </a:lnTo>
                      <a:lnTo>
                        <a:pt x="471" y="22"/>
                      </a:lnTo>
                      <a:lnTo>
                        <a:pt x="476" y="26"/>
                      </a:lnTo>
                      <a:lnTo>
                        <a:pt x="481" y="31"/>
                      </a:lnTo>
                      <a:lnTo>
                        <a:pt x="486" y="33"/>
                      </a:lnTo>
                      <a:lnTo>
                        <a:pt x="486" y="33"/>
                      </a:lnTo>
                      <a:close/>
                    </a:path>
                  </a:pathLst>
                </a:custGeom>
                <a:solidFill>
                  <a:srgbClr val="CC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4705" name="Freeform 81"/>
                <p:cNvSpPr>
                  <a:spLocks/>
                </p:cNvSpPr>
                <p:nvPr/>
              </p:nvSpPr>
              <p:spPr bwMode="auto">
                <a:xfrm>
                  <a:off x="5020" y="1621"/>
                  <a:ext cx="541" cy="161"/>
                </a:xfrm>
                <a:custGeom>
                  <a:avLst/>
                  <a:gdLst>
                    <a:gd name="T0" fmla="*/ 522 w 541"/>
                    <a:gd name="T1" fmla="*/ 99 h 161"/>
                    <a:gd name="T2" fmla="*/ 527 w 541"/>
                    <a:gd name="T3" fmla="*/ 104 h 161"/>
                    <a:gd name="T4" fmla="*/ 534 w 541"/>
                    <a:gd name="T5" fmla="*/ 109 h 161"/>
                    <a:gd name="T6" fmla="*/ 537 w 541"/>
                    <a:gd name="T7" fmla="*/ 115 h 161"/>
                    <a:gd name="T8" fmla="*/ 541 w 541"/>
                    <a:gd name="T9" fmla="*/ 120 h 161"/>
                    <a:gd name="T10" fmla="*/ 541 w 541"/>
                    <a:gd name="T11" fmla="*/ 125 h 161"/>
                    <a:gd name="T12" fmla="*/ 541 w 541"/>
                    <a:gd name="T13" fmla="*/ 131 h 161"/>
                    <a:gd name="T14" fmla="*/ 541 w 541"/>
                    <a:gd name="T15" fmla="*/ 137 h 161"/>
                    <a:gd name="T16" fmla="*/ 537 w 541"/>
                    <a:gd name="T17" fmla="*/ 141 h 161"/>
                    <a:gd name="T18" fmla="*/ 529 w 541"/>
                    <a:gd name="T19" fmla="*/ 147 h 161"/>
                    <a:gd name="T20" fmla="*/ 522 w 541"/>
                    <a:gd name="T21" fmla="*/ 152 h 161"/>
                    <a:gd name="T22" fmla="*/ 502 w 541"/>
                    <a:gd name="T23" fmla="*/ 161 h 161"/>
                    <a:gd name="T24" fmla="*/ 456 w 541"/>
                    <a:gd name="T25" fmla="*/ 144 h 161"/>
                    <a:gd name="T26" fmla="*/ 402 w 541"/>
                    <a:gd name="T27" fmla="*/ 130 h 161"/>
                    <a:gd name="T28" fmla="*/ 345 w 541"/>
                    <a:gd name="T29" fmla="*/ 118 h 161"/>
                    <a:gd name="T30" fmla="*/ 289 w 541"/>
                    <a:gd name="T31" fmla="*/ 109 h 161"/>
                    <a:gd name="T32" fmla="*/ 230 w 541"/>
                    <a:gd name="T33" fmla="*/ 99 h 161"/>
                    <a:gd name="T34" fmla="*/ 174 w 541"/>
                    <a:gd name="T35" fmla="*/ 89 h 161"/>
                    <a:gd name="T36" fmla="*/ 122 w 541"/>
                    <a:gd name="T37" fmla="*/ 77 h 161"/>
                    <a:gd name="T38" fmla="*/ 73 w 541"/>
                    <a:gd name="T39" fmla="*/ 61 h 161"/>
                    <a:gd name="T40" fmla="*/ 32 w 541"/>
                    <a:gd name="T41" fmla="*/ 42 h 161"/>
                    <a:gd name="T42" fmla="*/ 0 w 541"/>
                    <a:gd name="T43" fmla="*/ 17 h 161"/>
                    <a:gd name="T44" fmla="*/ 7 w 541"/>
                    <a:gd name="T45" fmla="*/ 9 h 161"/>
                    <a:gd name="T46" fmla="*/ 19 w 541"/>
                    <a:gd name="T47" fmla="*/ 3 h 161"/>
                    <a:gd name="T48" fmla="*/ 37 w 541"/>
                    <a:gd name="T49" fmla="*/ 1 h 161"/>
                    <a:gd name="T50" fmla="*/ 59 w 541"/>
                    <a:gd name="T51" fmla="*/ 0 h 161"/>
                    <a:gd name="T52" fmla="*/ 81 w 541"/>
                    <a:gd name="T53" fmla="*/ 0 h 161"/>
                    <a:gd name="T54" fmla="*/ 105 w 541"/>
                    <a:gd name="T55" fmla="*/ 2 h 161"/>
                    <a:gd name="T56" fmla="*/ 130 w 541"/>
                    <a:gd name="T57" fmla="*/ 4 h 161"/>
                    <a:gd name="T58" fmla="*/ 152 w 541"/>
                    <a:gd name="T59" fmla="*/ 6 h 161"/>
                    <a:gd name="T60" fmla="*/ 176 w 541"/>
                    <a:gd name="T61" fmla="*/ 10 h 161"/>
                    <a:gd name="T62" fmla="*/ 193 w 541"/>
                    <a:gd name="T63" fmla="*/ 11 h 161"/>
                    <a:gd name="T64" fmla="*/ 522 w 541"/>
                    <a:gd name="T65" fmla="*/ 99 h 161"/>
                    <a:gd name="T66" fmla="*/ 522 w 541"/>
                    <a:gd name="T67" fmla="*/ 99 h 1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541" h="161">
                      <a:moveTo>
                        <a:pt x="522" y="99"/>
                      </a:moveTo>
                      <a:lnTo>
                        <a:pt x="527" y="104"/>
                      </a:lnTo>
                      <a:lnTo>
                        <a:pt x="534" y="109"/>
                      </a:lnTo>
                      <a:lnTo>
                        <a:pt x="537" y="115"/>
                      </a:lnTo>
                      <a:lnTo>
                        <a:pt x="541" y="120"/>
                      </a:lnTo>
                      <a:lnTo>
                        <a:pt x="541" y="125"/>
                      </a:lnTo>
                      <a:lnTo>
                        <a:pt x="541" y="131"/>
                      </a:lnTo>
                      <a:lnTo>
                        <a:pt x="541" y="137"/>
                      </a:lnTo>
                      <a:lnTo>
                        <a:pt x="537" y="141"/>
                      </a:lnTo>
                      <a:lnTo>
                        <a:pt x="529" y="147"/>
                      </a:lnTo>
                      <a:lnTo>
                        <a:pt x="522" y="152"/>
                      </a:lnTo>
                      <a:lnTo>
                        <a:pt x="502" y="161"/>
                      </a:lnTo>
                      <a:lnTo>
                        <a:pt x="456" y="144"/>
                      </a:lnTo>
                      <a:lnTo>
                        <a:pt x="402" y="130"/>
                      </a:lnTo>
                      <a:lnTo>
                        <a:pt x="345" y="118"/>
                      </a:lnTo>
                      <a:lnTo>
                        <a:pt x="289" y="109"/>
                      </a:lnTo>
                      <a:lnTo>
                        <a:pt x="230" y="99"/>
                      </a:lnTo>
                      <a:lnTo>
                        <a:pt x="174" y="89"/>
                      </a:lnTo>
                      <a:lnTo>
                        <a:pt x="122" y="77"/>
                      </a:lnTo>
                      <a:lnTo>
                        <a:pt x="73" y="61"/>
                      </a:lnTo>
                      <a:lnTo>
                        <a:pt x="32" y="42"/>
                      </a:lnTo>
                      <a:lnTo>
                        <a:pt x="0" y="17"/>
                      </a:lnTo>
                      <a:lnTo>
                        <a:pt x="7" y="9"/>
                      </a:lnTo>
                      <a:lnTo>
                        <a:pt x="19" y="3"/>
                      </a:lnTo>
                      <a:lnTo>
                        <a:pt x="37" y="1"/>
                      </a:lnTo>
                      <a:lnTo>
                        <a:pt x="59" y="0"/>
                      </a:lnTo>
                      <a:lnTo>
                        <a:pt x="81" y="0"/>
                      </a:lnTo>
                      <a:lnTo>
                        <a:pt x="105" y="2"/>
                      </a:lnTo>
                      <a:lnTo>
                        <a:pt x="130" y="4"/>
                      </a:lnTo>
                      <a:lnTo>
                        <a:pt x="152" y="6"/>
                      </a:lnTo>
                      <a:lnTo>
                        <a:pt x="176" y="10"/>
                      </a:lnTo>
                      <a:lnTo>
                        <a:pt x="193" y="11"/>
                      </a:lnTo>
                      <a:lnTo>
                        <a:pt x="522" y="99"/>
                      </a:lnTo>
                      <a:lnTo>
                        <a:pt x="522" y="99"/>
                      </a:lnTo>
                      <a:close/>
                    </a:path>
                  </a:pathLst>
                </a:custGeom>
                <a:solidFill>
                  <a:srgbClr val="CC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4706" name="Freeform 82"/>
                <p:cNvSpPr>
                  <a:spLocks/>
                </p:cNvSpPr>
                <p:nvPr/>
              </p:nvSpPr>
              <p:spPr bwMode="auto">
                <a:xfrm>
                  <a:off x="221" y="1694"/>
                  <a:ext cx="573" cy="120"/>
                </a:xfrm>
                <a:custGeom>
                  <a:avLst/>
                  <a:gdLst>
                    <a:gd name="T0" fmla="*/ 573 w 573"/>
                    <a:gd name="T1" fmla="*/ 5 h 120"/>
                    <a:gd name="T2" fmla="*/ 573 w 573"/>
                    <a:gd name="T3" fmla="*/ 16 h 120"/>
                    <a:gd name="T4" fmla="*/ 566 w 573"/>
                    <a:gd name="T5" fmla="*/ 24 h 120"/>
                    <a:gd name="T6" fmla="*/ 554 w 573"/>
                    <a:gd name="T7" fmla="*/ 32 h 120"/>
                    <a:gd name="T8" fmla="*/ 536 w 573"/>
                    <a:gd name="T9" fmla="*/ 39 h 120"/>
                    <a:gd name="T10" fmla="*/ 517 w 573"/>
                    <a:gd name="T11" fmla="*/ 44 h 120"/>
                    <a:gd name="T12" fmla="*/ 497 w 573"/>
                    <a:gd name="T13" fmla="*/ 51 h 120"/>
                    <a:gd name="T14" fmla="*/ 478 w 573"/>
                    <a:gd name="T15" fmla="*/ 57 h 120"/>
                    <a:gd name="T16" fmla="*/ 458 w 573"/>
                    <a:gd name="T17" fmla="*/ 64 h 120"/>
                    <a:gd name="T18" fmla="*/ 443 w 573"/>
                    <a:gd name="T19" fmla="*/ 71 h 120"/>
                    <a:gd name="T20" fmla="*/ 431 w 573"/>
                    <a:gd name="T21" fmla="*/ 79 h 120"/>
                    <a:gd name="T22" fmla="*/ 389 w 573"/>
                    <a:gd name="T23" fmla="*/ 80 h 120"/>
                    <a:gd name="T24" fmla="*/ 345 w 573"/>
                    <a:gd name="T25" fmla="*/ 82 h 120"/>
                    <a:gd name="T26" fmla="*/ 301 w 573"/>
                    <a:gd name="T27" fmla="*/ 84 h 120"/>
                    <a:gd name="T28" fmla="*/ 257 w 573"/>
                    <a:gd name="T29" fmla="*/ 88 h 120"/>
                    <a:gd name="T30" fmla="*/ 213 w 573"/>
                    <a:gd name="T31" fmla="*/ 92 h 120"/>
                    <a:gd name="T32" fmla="*/ 169 w 573"/>
                    <a:gd name="T33" fmla="*/ 97 h 120"/>
                    <a:gd name="T34" fmla="*/ 127 w 573"/>
                    <a:gd name="T35" fmla="*/ 101 h 120"/>
                    <a:gd name="T36" fmla="*/ 85 w 573"/>
                    <a:gd name="T37" fmla="*/ 107 h 120"/>
                    <a:gd name="T38" fmla="*/ 46 w 573"/>
                    <a:gd name="T39" fmla="*/ 114 h 120"/>
                    <a:gd name="T40" fmla="*/ 7 w 573"/>
                    <a:gd name="T41" fmla="*/ 120 h 120"/>
                    <a:gd name="T42" fmla="*/ 2 w 573"/>
                    <a:gd name="T43" fmla="*/ 115 h 120"/>
                    <a:gd name="T44" fmla="*/ 0 w 573"/>
                    <a:gd name="T45" fmla="*/ 109 h 120"/>
                    <a:gd name="T46" fmla="*/ 0 w 573"/>
                    <a:gd name="T47" fmla="*/ 105 h 120"/>
                    <a:gd name="T48" fmla="*/ 2 w 573"/>
                    <a:gd name="T49" fmla="*/ 99 h 120"/>
                    <a:gd name="T50" fmla="*/ 4 w 573"/>
                    <a:gd name="T51" fmla="*/ 95 h 120"/>
                    <a:gd name="T52" fmla="*/ 9 w 573"/>
                    <a:gd name="T53" fmla="*/ 89 h 120"/>
                    <a:gd name="T54" fmla="*/ 14 w 573"/>
                    <a:gd name="T55" fmla="*/ 84 h 120"/>
                    <a:gd name="T56" fmla="*/ 19 w 573"/>
                    <a:gd name="T57" fmla="*/ 80 h 120"/>
                    <a:gd name="T58" fmla="*/ 27 w 573"/>
                    <a:gd name="T59" fmla="*/ 75 h 120"/>
                    <a:gd name="T60" fmla="*/ 34 w 573"/>
                    <a:gd name="T61" fmla="*/ 71 h 120"/>
                    <a:gd name="T62" fmla="*/ 80 w 573"/>
                    <a:gd name="T63" fmla="*/ 55 h 120"/>
                    <a:gd name="T64" fmla="*/ 130 w 573"/>
                    <a:gd name="T65" fmla="*/ 41 h 120"/>
                    <a:gd name="T66" fmla="*/ 179 w 573"/>
                    <a:gd name="T67" fmla="*/ 28 h 120"/>
                    <a:gd name="T68" fmla="*/ 232 w 573"/>
                    <a:gd name="T69" fmla="*/ 18 h 120"/>
                    <a:gd name="T70" fmla="*/ 284 w 573"/>
                    <a:gd name="T71" fmla="*/ 10 h 120"/>
                    <a:gd name="T72" fmla="*/ 340 w 573"/>
                    <a:gd name="T73" fmla="*/ 4 h 120"/>
                    <a:gd name="T74" fmla="*/ 397 w 573"/>
                    <a:gd name="T75" fmla="*/ 1 h 120"/>
                    <a:gd name="T76" fmla="*/ 453 w 573"/>
                    <a:gd name="T77" fmla="*/ 0 h 120"/>
                    <a:gd name="T78" fmla="*/ 514 w 573"/>
                    <a:gd name="T79" fmla="*/ 1 h 120"/>
                    <a:gd name="T80" fmla="*/ 573 w 573"/>
                    <a:gd name="T81" fmla="*/ 5 h 120"/>
                    <a:gd name="T82" fmla="*/ 573 w 573"/>
                    <a:gd name="T83" fmla="*/ 5 h 1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573" h="120">
                      <a:moveTo>
                        <a:pt x="573" y="5"/>
                      </a:moveTo>
                      <a:lnTo>
                        <a:pt x="573" y="16"/>
                      </a:lnTo>
                      <a:lnTo>
                        <a:pt x="566" y="24"/>
                      </a:lnTo>
                      <a:lnTo>
                        <a:pt x="554" y="32"/>
                      </a:lnTo>
                      <a:lnTo>
                        <a:pt x="536" y="39"/>
                      </a:lnTo>
                      <a:lnTo>
                        <a:pt x="517" y="44"/>
                      </a:lnTo>
                      <a:lnTo>
                        <a:pt x="497" y="51"/>
                      </a:lnTo>
                      <a:lnTo>
                        <a:pt x="478" y="57"/>
                      </a:lnTo>
                      <a:lnTo>
                        <a:pt x="458" y="64"/>
                      </a:lnTo>
                      <a:lnTo>
                        <a:pt x="443" y="71"/>
                      </a:lnTo>
                      <a:lnTo>
                        <a:pt x="431" y="79"/>
                      </a:lnTo>
                      <a:lnTo>
                        <a:pt x="389" y="80"/>
                      </a:lnTo>
                      <a:lnTo>
                        <a:pt x="345" y="82"/>
                      </a:lnTo>
                      <a:lnTo>
                        <a:pt x="301" y="84"/>
                      </a:lnTo>
                      <a:lnTo>
                        <a:pt x="257" y="88"/>
                      </a:lnTo>
                      <a:lnTo>
                        <a:pt x="213" y="92"/>
                      </a:lnTo>
                      <a:lnTo>
                        <a:pt x="169" y="97"/>
                      </a:lnTo>
                      <a:lnTo>
                        <a:pt x="127" y="101"/>
                      </a:lnTo>
                      <a:lnTo>
                        <a:pt x="85" y="107"/>
                      </a:lnTo>
                      <a:lnTo>
                        <a:pt x="46" y="114"/>
                      </a:lnTo>
                      <a:lnTo>
                        <a:pt x="7" y="120"/>
                      </a:lnTo>
                      <a:lnTo>
                        <a:pt x="2" y="115"/>
                      </a:lnTo>
                      <a:lnTo>
                        <a:pt x="0" y="109"/>
                      </a:lnTo>
                      <a:lnTo>
                        <a:pt x="0" y="105"/>
                      </a:lnTo>
                      <a:lnTo>
                        <a:pt x="2" y="99"/>
                      </a:lnTo>
                      <a:lnTo>
                        <a:pt x="4" y="95"/>
                      </a:lnTo>
                      <a:lnTo>
                        <a:pt x="9" y="89"/>
                      </a:lnTo>
                      <a:lnTo>
                        <a:pt x="14" y="84"/>
                      </a:lnTo>
                      <a:lnTo>
                        <a:pt x="19" y="80"/>
                      </a:lnTo>
                      <a:lnTo>
                        <a:pt x="27" y="75"/>
                      </a:lnTo>
                      <a:lnTo>
                        <a:pt x="34" y="71"/>
                      </a:lnTo>
                      <a:lnTo>
                        <a:pt x="80" y="55"/>
                      </a:lnTo>
                      <a:lnTo>
                        <a:pt x="130" y="41"/>
                      </a:lnTo>
                      <a:lnTo>
                        <a:pt x="179" y="28"/>
                      </a:lnTo>
                      <a:lnTo>
                        <a:pt x="232" y="18"/>
                      </a:lnTo>
                      <a:lnTo>
                        <a:pt x="284" y="10"/>
                      </a:lnTo>
                      <a:lnTo>
                        <a:pt x="340" y="4"/>
                      </a:lnTo>
                      <a:lnTo>
                        <a:pt x="397" y="1"/>
                      </a:lnTo>
                      <a:lnTo>
                        <a:pt x="453" y="0"/>
                      </a:lnTo>
                      <a:lnTo>
                        <a:pt x="514" y="1"/>
                      </a:lnTo>
                      <a:lnTo>
                        <a:pt x="573" y="5"/>
                      </a:lnTo>
                      <a:lnTo>
                        <a:pt x="573" y="5"/>
                      </a:lnTo>
                      <a:close/>
                    </a:path>
                  </a:pathLst>
                </a:custGeom>
                <a:solidFill>
                  <a:srgbClr val="CC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4707" name="Freeform 83"/>
                <p:cNvSpPr>
                  <a:spLocks/>
                </p:cNvSpPr>
                <p:nvPr/>
              </p:nvSpPr>
              <p:spPr bwMode="auto">
                <a:xfrm>
                  <a:off x="4954" y="1711"/>
                  <a:ext cx="563" cy="177"/>
                </a:xfrm>
                <a:custGeom>
                  <a:avLst/>
                  <a:gdLst>
                    <a:gd name="T0" fmla="*/ 561 w 563"/>
                    <a:gd name="T1" fmla="*/ 95 h 177"/>
                    <a:gd name="T2" fmla="*/ 563 w 563"/>
                    <a:gd name="T3" fmla="*/ 107 h 177"/>
                    <a:gd name="T4" fmla="*/ 561 w 563"/>
                    <a:gd name="T5" fmla="*/ 118 h 177"/>
                    <a:gd name="T6" fmla="*/ 554 w 563"/>
                    <a:gd name="T7" fmla="*/ 128 h 177"/>
                    <a:gd name="T8" fmla="*/ 544 w 563"/>
                    <a:gd name="T9" fmla="*/ 138 h 177"/>
                    <a:gd name="T10" fmla="*/ 531 w 563"/>
                    <a:gd name="T11" fmla="*/ 146 h 177"/>
                    <a:gd name="T12" fmla="*/ 514 w 563"/>
                    <a:gd name="T13" fmla="*/ 154 h 177"/>
                    <a:gd name="T14" fmla="*/ 497 w 563"/>
                    <a:gd name="T15" fmla="*/ 160 h 177"/>
                    <a:gd name="T16" fmla="*/ 478 w 563"/>
                    <a:gd name="T17" fmla="*/ 167 h 177"/>
                    <a:gd name="T18" fmla="*/ 458 w 563"/>
                    <a:gd name="T19" fmla="*/ 172 h 177"/>
                    <a:gd name="T20" fmla="*/ 436 w 563"/>
                    <a:gd name="T21" fmla="*/ 177 h 177"/>
                    <a:gd name="T22" fmla="*/ 436 w 563"/>
                    <a:gd name="T23" fmla="*/ 144 h 177"/>
                    <a:gd name="T24" fmla="*/ 392 w 563"/>
                    <a:gd name="T25" fmla="*/ 135 h 177"/>
                    <a:gd name="T26" fmla="*/ 348 w 563"/>
                    <a:gd name="T27" fmla="*/ 123 h 177"/>
                    <a:gd name="T28" fmla="*/ 304 w 563"/>
                    <a:gd name="T29" fmla="*/ 112 h 177"/>
                    <a:gd name="T30" fmla="*/ 259 w 563"/>
                    <a:gd name="T31" fmla="*/ 99 h 177"/>
                    <a:gd name="T32" fmla="*/ 215 w 563"/>
                    <a:gd name="T33" fmla="*/ 87 h 177"/>
                    <a:gd name="T34" fmla="*/ 171 w 563"/>
                    <a:gd name="T35" fmla="*/ 73 h 177"/>
                    <a:gd name="T36" fmla="*/ 127 w 563"/>
                    <a:gd name="T37" fmla="*/ 60 h 177"/>
                    <a:gd name="T38" fmla="*/ 85 w 563"/>
                    <a:gd name="T39" fmla="*/ 49 h 177"/>
                    <a:gd name="T40" fmla="*/ 44 w 563"/>
                    <a:gd name="T41" fmla="*/ 39 h 177"/>
                    <a:gd name="T42" fmla="*/ 2 w 563"/>
                    <a:gd name="T43" fmla="*/ 30 h 177"/>
                    <a:gd name="T44" fmla="*/ 0 w 563"/>
                    <a:gd name="T45" fmla="*/ 24 h 177"/>
                    <a:gd name="T46" fmla="*/ 0 w 563"/>
                    <a:gd name="T47" fmla="*/ 19 h 177"/>
                    <a:gd name="T48" fmla="*/ 2 w 563"/>
                    <a:gd name="T49" fmla="*/ 16 h 177"/>
                    <a:gd name="T50" fmla="*/ 7 w 563"/>
                    <a:gd name="T51" fmla="*/ 12 h 177"/>
                    <a:gd name="T52" fmla="*/ 12 w 563"/>
                    <a:gd name="T53" fmla="*/ 10 h 177"/>
                    <a:gd name="T54" fmla="*/ 19 w 563"/>
                    <a:gd name="T55" fmla="*/ 8 h 177"/>
                    <a:gd name="T56" fmla="*/ 27 w 563"/>
                    <a:gd name="T57" fmla="*/ 7 h 177"/>
                    <a:gd name="T58" fmla="*/ 34 w 563"/>
                    <a:gd name="T59" fmla="*/ 4 h 177"/>
                    <a:gd name="T60" fmla="*/ 41 w 563"/>
                    <a:gd name="T61" fmla="*/ 2 h 177"/>
                    <a:gd name="T62" fmla="*/ 46 w 563"/>
                    <a:gd name="T63" fmla="*/ 0 h 177"/>
                    <a:gd name="T64" fmla="*/ 103 w 563"/>
                    <a:gd name="T65" fmla="*/ 4 h 177"/>
                    <a:gd name="T66" fmla="*/ 159 w 563"/>
                    <a:gd name="T67" fmla="*/ 9 h 177"/>
                    <a:gd name="T68" fmla="*/ 215 w 563"/>
                    <a:gd name="T69" fmla="*/ 15 h 177"/>
                    <a:gd name="T70" fmla="*/ 272 w 563"/>
                    <a:gd name="T71" fmla="*/ 22 h 177"/>
                    <a:gd name="T72" fmla="*/ 326 w 563"/>
                    <a:gd name="T73" fmla="*/ 30 h 177"/>
                    <a:gd name="T74" fmla="*/ 377 w 563"/>
                    <a:gd name="T75" fmla="*/ 39 h 177"/>
                    <a:gd name="T76" fmla="*/ 429 w 563"/>
                    <a:gd name="T77" fmla="*/ 50 h 177"/>
                    <a:gd name="T78" fmla="*/ 475 w 563"/>
                    <a:gd name="T79" fmla="*/ 63 h 177"/>
                    <a:gd name="T80" fmla="*/ 519 w 563"/>
                    <a:gd name="T81" fmla="*/ 78 h 177"/>
                    <a:gd name="T82" fmla="*/ 561 w 563"/>
                    <a:gd name="T83" fmla="*/ 95 h 177"/>
                    <a:gd name="T84" fmla="*/ 561 w 563"/>
                    <a:gd name="T85" fmla="*/ 95 h 1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563" h="177">
                      <a:moveTo>
                        <a:pt x="561" y="95"/>
                      </a:moveTo>
                      <a:lnTo>
                        <a:pt x="563" y="107"/>
                      </a:lnTo>
                      <a:lnTo>
                        <a:pt x="561" y="118"/>
                      </a:lnTo>
                      <a:lnTo>
                        <a:pt x="554" y="128"/>
                      </a:lnTo>
                      <a:lnTo>
                        <a:pt x="544" y="138"/>
                      </a:lnTo>
                      <a:lnTo>
                        <a:pt x="531" y="146"/>
                      </a:lnTo>
                      <a:lnTo>
                        <a:pt x="514" y="154"/>
                      </a:lnTo>
                      <a:lnTo>
                        <a:pt x="497" y="160"/>
                      </a:lnTo>
                      <a:lnTo>
                        <a:pt x="478" y="167"/>
                      </a:lnTo>
                      <a:lnTo>
                        <a:pt x="458" y="172"/>
                      </a:lnTo>
                      <a:lnTo>
                        <a:pt x="436" y="177"/>
                      </a:lnTo>
                      <a:lnTo>
                        <a:pt x="436" y="144"/>
                      </a:lnTo>
                      <a:lnTo>
                        <a:pt x="392" y="135"/>
                      </a:lnTo>
                      <a:lnTo>
                        <a:pt x="348" y="123"/>
                      </a:lnTo>
                      <a:lnTo>
                        <a:pt x="304" y="112"/>
                      </a:lnTo>
                      <a:lnTo>
                        <a:pt x="259" y="99"/>
                      </a:lnTo>
                      <a:lnTo>
                        <a:pt x="215" y="87"/>
                      </a:lnTo>
                      <a:lnTo>
                        <a:pt x="171" y="73"/>
                      </a:lnTo>
                      <a:lnTo>
                        <a:pt x="127" y="60"/>
                      </a:lnTo>
                      <a:lnTo>
                        <a:pt x="85" y="49"/>
                      </a:lnTo>
                      <a:lnTo>
                        <a:pt x="44" y="39"/>
                      </a:lnTo>
                      <a:lnTo>
                        <a:pt x="2" y="30"/>
                      </a:lnTo>
                      <a:lnTo>
                        <a:pt x="0" y="24"/>
                      </a:lnTo>
                      <a:lnTo>
                        <a:pt x="0" y="19"/>
                      </a:lnTo>
                      <a:lnTo>
                        <a:pt x="2" y="16"/>
                      </a:lnTo>
                      <a:lnTo>
                        <a:pt x="7" y="12"/>
                      </a:lnTo>
                      <a:lnTo>
                        <a:pt x="12" y="10"/>
                      </a:lnTo>
                      <a:lnTo>
                        <a:pt x="19" y="8"/>
                      </a:lnTo>
                      <a:lnTo>
                        <a:pt x="27" y="7"/>
                      </a:lnTo>
                      <a:lnTo>
                        <a:pt x="34" y="4"/>
                      </a:lnTo>
                      <a:lnTo>
                        <a:pt x="41" y="2"/>
                      </a:lnTo>
                      <a:lnTo>
                        <a:pt x="46" y="0"/>
                      </a:lnTo>
                      <a:lnTo>
                        <a:pt x="103" y="4"/>
                      </a:lnTo>
                      <a:lnTo>
                        <a:pt x="159" y="9"/>
                      </a:lnTo>
                      <a:lnTo>
                        <a:pt x="215" y="15"/>
                      </a:lnTo>
                      <a:lnTo>
                        <a:pt x="272" y="22"/>
                      </a:lnTo>
                      <a:lnTo>
                        <a:pt x="326" y="30"/>
                      </a:lnTo>
                      <a:lnTo>
                        <a:pt x="377" y="39"/>
                      </a:lnTo>
                      <a:lnTo>
                        <a:pt x="429" y="50"/>
                      </a:lnTo>
                      <a:lnTo>
                        <a:pt x="475" y="63"/>
                      </a:lnTo>
                      <a:lnTo>
                        <a:pt x="519" y="78"/>
                      </a:lnTo>
                      <a:lnTo>
                        <a:pt x="561" y="95"/>
                      </a:lnTo>
                      <a:lnTo>
                        <a:pt x="561" y="95"/>
                      </a:lnTo>
                      <a:close/>
                    </a:path>
                  </a:pathLst>
                </a:custGeom>
                <a:solidFill>
                  <a:srgbClr val="CC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4708" name="Freeform 84"/>
                <p:cNvSpPr>
                  <a:spLocks/>
                </p:cNvSpPr>
                <p:nvPr/>
              </p:nvSpPr>
              <p:spPr bwMode="auto">
                <a:xfrm>
                  <a:off x="211" y="1792"/>
                  <a:ext cx="554" cy="137"/>
                </a:xfrm>
                <a:custGeom>
                  <a:avLst/>
                  <a:gdLst>
                    <a:gd name="T0" fmla="*/ 554 w 554"/>
                    <a:gd name="T1" fmla="*/ 22 h 137"/>
                    <a:gd name="T2" fmla="*/ 546 w 554"/>
                    <a:gd name="T3" fmla="*/ 42 h 137"/>
                    <a:gd name="T4" fmla="*/ 512 w 554"/>
                    <a:gd name="T5" fmla="*/ 53 h 137"/>
                    <a:gd name="T6" fmla="*/ 473 w 554"/>
                    <a:gd name="T7" fmla="*/ 61 h 137"/>
                    <a:gd name="T8" fmla="*/ 434 w 554"/>
                    <a:gd name="T9" fmla="*/ 67 h 137"/>
                    <a:gd name="T10" fmla="*/ 392 w 554"/>
                    <a:gd name="T11" fmla="*/ 73 h 137"/>
                    <a:gd name="T12" fmla="*/ 350 w 554"/>
                    <a:gd name="T13" fmla="*/ 79 h 137"/>
                    <a:gd name="T14" fmla="*/ 311 w 554"/>
                    <a:gd name="T15" fmla="*/ 83 h 137"/>
                    <a:gd name="T16" fmla="*/ 272 w 554"/>
                    <a:gd name="T17" fmla="*/ 90 h 137"/>
                    <a:gd name="T18" fmla="*/ 235 w 554"/>
                    <a:gd name="T19" fmla="*/ 98 h 137"/>
                    <a:gd name="T20" fmla="*/ 201 w 554"/>
                    <a:gd name="T21" fmla="*/ 109 h 137"/>
                    <a:gd name="T22" fmla="*/ 169 w 554"/>
                    <a:gd name="T23" fmla="*/ 121 h 137"/>
                    <a:gd name="T24" fmla="*/ 54 w 554"/>
                    <a:gd name="T25" fmla="*/ 137 h 137"/>
                    <a:gd name="T26" fmla="*/ 49 w 554"/>
                    <a:gd name="T27" fmla="*/ 129 h 137"/>
                    <a:gd name="T28" fmla="*/ 41 w 554"/>
                    <a:gd name="T29" fmla="*/ 120 h 137"/>
                    <a:gd name="T30" fmla="*/ 34 w 554"/>
                    <a:gd name="T31" fmla="*/ 112 h 137"/>
                    <a:gd name="T32" fmla="*/ 27 w 554"/>
                    <a:gd name="T33" fmla="*/ 104 h 137"/>
                    <a:gd name="T34" fmla="*/ 19 w 554"/>
                    <a:gd name="T35" fmla="*/ 96 h 137"/>
                    <a:gd name="T36" fmla="*/ 12 w 554"/>
                    <a:gd name="T37" fmla="*/ 87 h 137"/>
                    <a:gd name="T38" fmla="*/ 7 w 554"/>
                    <a:gd name="T39" fmla="*/ 78 h 137"/>
                    <a:gd name="T40" fmla="*/ 2 w 554"/>
                    <a:gd name="T41" fmla="*/ 70 h 137"/>
                    <a:gd name="T42" fmla="*/ 0 w 554"/>
                    <a:gd name="T43" fmla="*/ 61 h 137"/>
                    <a:gd name="T44" fmla="*/ 0 w 554"/>
                    <a:gd name="T45" fmla="*/ 51 h 137"/>
                    <a:gd name="T46" fmla="*/ 49 w 554"/>
                    <a:gd name="T47" fmla="*/ 40 h 137"/>
                    <a:gd name="T48" fmla="*/ 98 w 554"/>
                    <a:gd name="T49" fmla="*/ 30 h 137"/>
                    <a:gd name="T50" fmla="*/ 147 w 554"/>
                    <a:gd name="T51" fmla="*/ 21 h 137"/>
                    <a:gd name="T52" fmla="*/ 193 w 554"/>
                    <a:gd name="T53" fmla="*/ 14 h 137"/>
                    <a:gd name="T54" fmla="*/ 245 w 554"/>
                    <a:gd name="T55" fmla="*/ 8 h 137"/>
                    <a:gd name="T56" fmla="*/ 294 w 554"/>
                    <a:gd name="T57" fmla="*/ 3 h 137"/>
                    <a:gd name="T58" fmla="*/ 348 w 554"/>
                    <a:gd name="T59" fmla="*/ 1 h 137"/>
                    <a:gd name="T60" fmla="*/ 402 w 554"/>
                    <a:gd name="T61" fmla="*/ 0 h 137"/>
                    <a:gd name="T62" fmla="*/ 461 w 554"/>
                    <a:gd name="T63" fmla="*/ 0 h 137"/>
                    <a:gd name="T64" fmla="*/ 522 w 554"/>
                    <a:gd name="T65" fmla="*/ 1 h 137"/>
                    <a:gd name="T66" fmla="*/ 554 w 554"/>
                    <a:gd name="T67" fmla="*/ 22 h 137"/>
                    <a:gd name="T68" fmla="*/ 554 w 554"/>
                    <a:gd name="T69" fmla="*/ 22 h 1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554" h="137">
                      <a:moveTo>
                        <a:pt x="554" y="22"/>
                      </a:moveTo>
                      <a:lnTo>
                        <a:pt x="546" y="42"/>
                      </a:lnTo>
                      <a:lnTo>
                        <a:pt x="512" y="53"/>
                      </a:lnTo>
                      <a:lnTo>
                        <a:pt x="473" y="61"/>
                      </a:lnTo>
                      <a:lnTo>
                        <a:pt x="434" y="67"/>
                      </a:lnTo>
                      <a:lnTo>
                        <a:pt x="392" y="73"/>
                      </a:lnTo>
                      <a:lnTo>
                        <a:pt x="350" y="79"/>
                      </a:lnTo>
                      <a:lnTo>
                        <a:pt x="311" y="83"/>
                      </a:lnTo>
                      <a:lnTo>
                        <a:pt x="272" y="90"/>
                      </a:lnTo>
                      <a:lnTo>
                        <a:pt x="235" y="98"/>
                      </a:lnTo>
                      <a:lnTo>
                        <a:pt x="201" y="109"/>
                      </a:lnTo>
                      <a:lnTo>
                        <a:pt x="169" y="121"/>
                      </a:lnTo>
                      <a:lnTo>
                        <a:pt x="54" y="137"/>
                      </a:lnTo>
                      <a:lnTo>
                        <a:pt x="49" y="129"/>
                      </a:lnTo>
                      <a:lnTo>
                        <a:pt x="41" y="120"/>
                      </a:lnTo>
                      <a:lnTo>
                        <a:pt x="34" y="112"/>
                      </a:lnTo>
                      <a:lnTo>
                        <a:pt x="27" y="104"/>
                      </a:lnTo>
                      <a:lnTo>
                        <a:pt x="19" y="96"/>
                      </a:lnTo>
                      <a:lnTo>
                        <a:pt x="12" y="87"/>
                      </a:lnTo>
                      <a:lnTo>
                        <a:pt x="7" y="78"/>
                      </a:lnTo>
                      <a:lnTo>
                        <a:pt x="2" y="70"/>
                      </a:lnTo>
                      <a:lnTo>
                        <a:pt x="0" y="61"/>
                      </a:lnTo>
                      <a:lnTo>
                        <a:pt x="0" y="51"/>
                      </a:lnTo>
                      <a:lnTo>
                        <a:pt x="49" y="40"/>
                      </a:lnTo>
                      <a:lnTo>
                        <a:pt x="98" y="30"/>
                      </a:lnTo>
                      <a:lnTo>
                        <a:pt x="147" y="21"/>
                      </a:lnTo>
                      <a:lnTo>
                        <a:pt x="193" y="14"/>
                      </a:lnTo>
                      <a:lnTo>
                        <a:pt x="245" y="8"/>
                      </a:lnTo>
                      <a:lnTo>
                        <a:pt x="294" y="3"/>
                      </a:lnTo>
                      <a:lnTo>
                        <a:pt x="348" y="1"/>
                      </a:lnTo>
                      <a:lnTo>
                        <a:pt x="402" y="0"/>
                      </a:lnTo>
                      <a:lnTo>
                        <a:pt x="461" y="0"/>
                      </a:lnTo>
                      <a:lnTo>
                        <a:pt x="522" y="1"/>
                      </a:lnTo>
                      <a:lnTo>
                        <a:pt x="554" y="22"/>
                      </a:lnTo>
                      <a:lnTo>
                        <a:pt x="554" y="22"/>
                      </a:lnTo>
                      <a:close/>
                    </a:path>
                  </a:pathLst>
                </a:custGeom>
                <a:solidFill>
                  <a:srgbClr val="CC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4709" name="Freeform 85"/>
                <p:cNvSpPr>
                  <a:spLocks/>
                </p:cNvSpPr>
                <p:nvPr/>
              </p:nvSpPr>
              <p:spPr bwMode="auto">
                <a:xfrm>
                  <a:off x="5044" y="1851"/>
                  <a:ext cx="397" cy="127"/>
                </a:xfrm>
                <a:custGeom>
                  <a:avLst/>
                  <a:gdLst>
                    <a:gd name="T0" fmla="*/ 397 w 397"/>
                    <a:gd name="T1" fmla="*/ 75 h 127"/>
                    <a:gd name="T2" fmla="*/ 397 w 397"/>
                    <a:gd name="T3" fmla="*/ 80 h 127"/>
                    <a:gd name="T4" fmla="*/ 392 w 397"/>
                    <a:gd name="T5" fmla="*/ 87 h 127"/>
                    <a:gd name="T6" fmla="*/ 390 w 397"/>
                    <a:gd name="T7" fmla="*/ 94 h 127"/>
                    <a:gd name="T8" fmla="*/ 383 w 397"/>
                    <a:gd name="T9" fmla="*/ 100 h 127"/>
                    <a:gd name="T10" fmla="*/ 378 w 397"/>
                    <a:gd name="T11" fmla="*/ 107 h 127"/>
                    <a:gd name="T12" fmla="*/ 370 w 397"/>
                    <a:gd name="T13" fmla="*/ 112 h 127"/>
                    <a:gd name="T14" fmla="*/ 361 w 397"/>
                    <a:gd name="T15" fmla="*/ 117 h 127"/>
                    <a:gd name="T16" fmla="*/ 351 w 397"/>
                    <a:gd name="T17" fmla="*/ 122 h 127"/>
                    <a:gd name="T18" fmla="*/ 341 w 397"/>
                    <a:gd name="T19" fmla="*/ 125 h 127"/>
                    <a:gd name="T20" fmla="*/ 329 w 397"/>
                    <a:gd name="T21" fmla="*/ 127 h 127"/>
                    <a:gd name="T22" fmla="*/ 297 w 397"/>
                    <a:gd name="T23" fmla="*/ 118 h 127"/>
                    <a:gd name="T24" fmla="*/ 263 w 397"/>
                    <a:gd name="T25" fmla="*/ 110 h 127"/>
                    <a:gd name="T26" fmla="*/ 228 w 397"/>
                    <a:gd name="T27" fmla="*/ 102 h 127"/>
                    <a:gd name="T28" fmla="*/ 191 w 397"/>
                    <a:gd name="T29" fmla="*/ 95 h 127"/>
                    <a:gd name="T30" fmla="*/ 157 w 397"/>
                    <a:gd name="T31" fmla="*/ 87 h 127"/>
                    <a:gd name="T32" fmla="*/ 123 w 397"/>
                    <a:gd name="T33" fmla="*/ 79 h 127"/>
                    <a:gd name="T34" fmla="*/ 91 w 397"/>
                    <a:gd name="T35" fmla="*/ 71 h 127"/>
                    <a:gd name="T36" fmla="*/ 59 w 397"/>
                    <a:gd name="T37" fmla="*/ 61 h 127"/>
                    <a:gd name="T38" fmla="*/ 30 w 397"/>
                    <a:gd name="T39" fmla="*/ 51 h 127"/>
                    <a:gd name="T40" fmla="*/ 0 w 397"/>
                    <a:gd name="T41" fmla="*/ 37 h 127"/>
                    <a:gd name="T42" fmla="*/ 5 w 397"/>
                    <a:gd name="T43" fmla="*/ 30 h 127"/>
                    <a:gd name="T44" fmla="*/ 10 w 397"/>
                    <a:gd name="T45" fmla="*/ 23 h 127"/>
                    <a:gd name="T46" fmla="*/ 17 w 397"/>
                    <a:gd name="T47" fmla="*/ 19 h 127"/>
                    <a:gd name="T48" fmla="*/ 25 w 397"/>
                    <a:gd name="T49" fmla="*/ 13 h 127"/>
                    <a:gd name="T50" fmla="*/ 35 w 397"/>
                    <a:gd name="T51" fmla="*/ 10 h 127"/>
                    <a:gd name="T52" fmla="*/ 44 w 397"/>
                    <a:gd name="T53" fmla="*/ 6 h 127"/>
                    <a:gd name="T54" fmla="*/ 57 w 397"/>
                    <a:gd name="T55" fmla="*/ 4 h 127"/>
                    <a:gd name="T56" fmla="*/ 71 w 397"/>
                    <a:gd name="T57" fmla="*/ 2 h 127"/>
                    <a:gd name="T58" fmla="*/ 86 w 397"/>
                    <a:gd name="T59" fmla="*/ 0 h 127"/>
                    <a:gd name="T60" fmla="*/ 101 w 397"/>
                    <a:gd name="T61" fmla="*/ 0 h 127"/>
                    <a:gd name="T62" fmla="*/ 130 w 397"/>
                    <a:gd name="T63" fmla="*/ 5 h 127"/>
                    <a:gd name="T64" fmla="*/ 162 w 397"/>
                    <a:gd name="T65" fmla="*/ 10 h 127"/>
                    <a:gd name="T66" fmla="*/ 194 w 397"/>
                    <a:gd name="T67" fmla="*/ 15 h 127"/>
                    <a:gd name="T68" fmla="*/ 226 w 397"/>
                    <a:gd name="T69" fmla="*/ 21 h 127"/>
                    <a:gd name="T70" fmla="*/ 258 w 397"/>
                    <a:gd name="T71" fmla="*/ 28 h 127"/>
                    <a:gd name="T72" fmla="*/ 290 w 397"/>
                    <a:gd name="T73" fmla="*/ 35 h 127"/>
                    <a:gd name="T74" fmla="*/ 319 w 397"/>
                    <a:gd name="T75" fmla="*/ 43 h 127"/>
                    <a:gd name="T76" fmla="*/ 348 w 397"/>
                    <a:gd name="T77" fmla="*/ 53 h 127"/>
                    <a:gd name="T78" fmla="*/ 373 w 397"/>
                    <a:gd name="T79" fmla="*/ 63 h 127"/>
                    <a:gd name="T80" fmla="*/ 397 w 397"/>
                    <a:gd name="T81" fmla="*/ 75 h 127"/>
                    <a:gd name="T82" fmla="*/ 397 w 397"/>
                    <a:gd name="T83" fmla="*/ 75 h 1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397" h="127">
                      <a:moveTo>
                        <a:pt x="397" y="75"/>
                      </a:moveTo>
                      <a:lnTo>
                        <a:pt x="397" y="80"/>
                      </a:lnTo>
                      <a:lnTo>
                        <a:pt x="392" y="87"/>
                      </a:lnTo>
                      <a:lnTo>
                        <a:pt x="390" y="94"/>
                      </a:lnTo>
                      <a:lnTo>
                        <a:pt x="383" y="100"/>
                      </a:lnTo>
                      <a:lnTo>
                        <a:pt x="378" y="107"/>
                      </a:lnTo>
                      <a:lnTo>
                        <a:pt x="370" y="112"/>
                      </a:lnTo>
                      <a:lnTo>
                        <a:pt x="361" y="117"/>
                      </a:lnTo>
                      <a:lnTo>
                        <a:pt x="351" y="122"/>
                      </a:lnTo>
                      <a:lnTo>
                        <a:pt x="341" y="125"/>
                      </a:lnTo>
                      <a:lnTo>
                        <a:pt x="329" y="127"/>
                      </a:lnTo>
                      <a:lnTo>
                        <a:pt x="297" y="118"/>
                      </a:lnTo>
                      <a:lnTo>
                        <a:pt x="263" y="110"/>
                      </a:lnTo>
                      <a:lnTo>
                        <a:pt x="228" y="102"/>
                      </a:lnTo>
                      <a:lnTo>
                        <a:pt x="191" y="95"/>
                      </a:lnTo>
                      <a:lnTo>
                        <a:pt x="157" y="87"/>
                      </a:lnTo>
                      <a:lnTo>
                        <a:pt x="123" y="79"/>
                      </a:lnTo>
                      <a:lnTo>
                        <a:pt x="91" y="71"/>
                      </a:lnTo>
                      <a:lnTo>
                        <a:pt x="59" y="61"/>
                      </a:lnTo>
                      <a:lnTo>
                        <a:pt x="30" y="51"/>
                      </a:lnTo>
                      <a:lnTo>
                        <a:pt x="0" y="37"/>
                      </a:lnTo>
                      <a:lnTo>
                        <a:pt x="5" y="30"/>
                      </a:lnTo>
                      <a:lnTo>
                        <a:pt x="10" y="23"/>
                      </a:lnTo>
                      <a:lnTo>
                        <a:pt x="17" y="19"/>
                      </a:lnTo>
                      <a:lnTo>
                        <a:pt x="25" y="13"/>
                      </a:lnTo>
                      <a:lnTo>
                        <a:pt x="35" y="10"/>
                      </a:lnTo>
                      <a:lnTo>
                        <a:pt x="44" y="6"/>
                      </a:lnTo>
                      <a:lnTo>
                        <a:pt x="57" y="4"/>
                      </a:lnTo>
                      <a:lnTo>
                        <a:pt x="71" y="2"/>
                      </a:lnTo>
                      <a:lnTo>
                        <a:pt x="86" y="0"/>
                      </a:lnTo>
                      <a:lnTo>
                        <a:pt x="101" y="0"/>
                      </a:lnTo>
                      <a:lnTo>
                        <a:pt x="130" y="5"/>
                      </a:lnTo>
                      <a:lnTo>
                        <a:pt x="162" y="10"/>
                      </a:lnTo>
                      <a:lnTo>
                        <a:pt x="194" y="15"/>
                      </a:lnTo>
                      <a:lnTo>
                        <a:pt x="226" y="21"/>
                      </a:lnTo>
                      <a:lnTo>
                        <a:pt x="258" y="28"/>
                      </a:lnTo>
                      <a:lnTo>
                        <a:pt x="290" y="35"/>
                      </a:lnTo>
                      <a:lnTo>
                        <a:pt x="319" y="43"/>
                      </a:lnTo>
                      <a:lnTo>
                        <a:pt x="348" y="53"/>
                      </a:lnTo>
                      <a:lnTo>
                        <a:pt x="373" y="63"/>
                      </a:lnTo>
                      <a:lnTo>
                        <a:pt x="397" y="75"/>
                      </a:lnTo>
                      <a:lnTo>
                        <a:pt x="397" y="75"/>
                      </a:lnTo>
                      <a:close/>
                    </a:path>
                  </a:pathLst>
                </a:custGeom>
                <a:solidFill>
                  <a:srgbClr val="CC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4710" name="Freeform 86"/>
                <p:cNvSpPr>
                  <a:spLocks/>
                </p:cNvSpPr>
                <p:nvPr/>
              </p:nvSpPr>
              <p:spPr bwMode="auto">
                <a:xfrm>
                  <a:off x="235" y="1917"/>
                  <a:ext cx="397" cy="132"/>
                </a:xfrm>
                <a:custGeom>
                  <a:avLst/>
                  <a:gdLst>
                    <a:gd name="T0" fmla="*/ 397 w 397"/>
                    <a:gd name="T1" fmla="*/ 24 h 132"/>
                    <a:gd name="T2" fmla="*/ 388 w 397"/>
                    <a:gd name="T3" fmla="*/ 40 h 132"/>
                    <a:gd name="T4" fmla="*/ 370 w 397"/>
                    <a:gd name="T5" fmla="*/ 52 h 132"/>
                    <a:gd name="T6" fmla="*/ 348 w 397"/>
                    <a:gd name="T7" fmla="*/ 62 h 132"/>
                    <a:gd name="T8" fmla="*/ 319 w 397"/>
                    <a:gd name="T9" fmla="*/ 69 h 132"/>
                    <a:gd name="T10" fmla="*/ 290 w 397"/>
                    <a:gd name="T11" fmla="*/ 75 h 132"/>
                    <a:gd name="T12" fmla="*/ 255 w 397"/>
                    <a:gd name="T13" fmla="*/ 80 h 132"/>
                    <a:gd name="T14" fmla="*/ 221 w 397"/>
                    <a:gd name="T15" fmla="*/ 83 h 132"/>
                    <a:gd name="T16" fmla="*/ 187 w 397"/>
                    <a:gd name="T17" fmla="*/ 88 h 132"/>
                    <a:gd name="T18" fmla="*/ 155 w 397"/>
                    <a:gd name="T19" fmla="*/ 93 h 132"/>
                    <a:gd name="T20" fmla="*/ 125 w 397"/>
                    <a:gd name="T21" fmla="*/ 99 h 132"/>
                    <a:gd name="T22" fmla="*/ 128 w 397"/>
                    <a:gd name="T23" fmla="*/ 102 h 132"/>
                    <a:gd name="T24" fmla="*/ 130 w 397"/>
                    <a:gd name="T25" fmla="*/ 106 h 132"/>
                    <a:gd name="T26" fmla="*/ 135 w 397"/>
                    <a:gd name="T27" fmla="*/ 109 h 132"/>
                    <a:gd name="T28" fmla="*/ 138 w 397"/>
                    <a:gd name="T29" fmla="*/ 112 h 132"/>
                    <a:gd name="T30" fmla="*/ 140 w 397"/>
                    <a:gd name="T31" fmla="*/ 115 h 132"/>
                    <a:gd name="T32" fmla="*/ 142 w 397"/>
                    <a:gd name="T33" fmla="*/ 118 h 132"/>
                    <a:gd name="T34" fmla="*/ 145 w 397"/>
                    <a:gd name="T35" fmla="*/ 122 h 132"/>
                    <a:gd name="T36" fmla="*/ 142 w 397"/>
                    <a:gd name="T37" fmla="*/ 125 h 132"/>
                    <a:gd name="T38" fmla="*/ 140 w 397"/>
                    <a:gd name="T39" fmla="*/ 129 h 132"/>
                    <a:gd name="T40" fmla="*/ 133 w 397"/>
                    <a:gd name="T41" fmla="*/ 132 h 132"/>
                    <a:gd name="T42" fmla="*/ 118 w 397"/>
                    <a:gd name="T43" fmla="*/ 130 h 132"/>
                    <a:gd name="T44" fmla="*/ 103 w 397"/>
                    <a:gd name="T45" fmla="*/ 128 h 132"/>
                    <a:gd name="T46" fmla="*/ 91 w 397"/>
                    <a:gd name="T47" fmla="*/ 124 h 132"/>
                    <a:gd name="T48" fmla="*/ 76 w 397"/>
                    <a:gd name="T49" fmla="*/ 121 h 132"/>
                    <a:gd name="T50" fmla="*/ 62 w 397"/>
                    <a:gd name="T51" fmla="*/ 116 h 132"/>
                    <a:gd name="T52" fmla="*/ 49 w 397"/>
                    <a:gd name="T53" fmla="*/ 110 h 132"/>
                    <a:gd name="T54" fmla="*/ 37 w 397"/>
                    <a:gd name="T55" fmla="*/ 106 h 132"/>
                    <a:gd name="T56" fmla="*/ 27 w 397"/>
                    <a:gd name="T57" fmla="*/ 99 h 132"/>
                    <a:gd name="T58" fmla="*/ 20 w 397"/>
                    <a:gd name="T59" fmla="*/ 93 h 132"/>
                    <a:gd name="T60" fmla="*/ 13 w 397"/>
                    <a:gd name="T61" fmla="*/ 85 h 132"/>
                    <a:gd name="T62" fmla="*/ 3 w 397"/>
                    <a:gd name="T63" fmla="*/ 77 h 132"/>
                    <a:gd name="T64" fmla="*/ 0 w 397"/>
                    <a:gd name="T65" fmla="*/ 69 h 132"/>
                    <a:gd name="T66" fmla="*/ 0 w 397"/>
                    <a:gd name="T67" fmla="*/ 61 h 132"/>
                    <a:gd name="T68" fmla="*/ 5 w 397"/>
                    <a:gd name="T69" fmla="*/ 53 h 132"/>
                    <a:gd name="T70" fmla="*/ 15 w 397"/>
                    <a:gd name="T71" fmla="*/ 46 h 132"/>
                    <a:gd name="T72" fmla="*/ 25 w 397"/>
                    <a:gd name="T73" fmla="*/ 40 h 132"/>
                    <a:gd name="T74" fmla="*/ 37 w 397"/>
                    <a:gd name="T75" fmla="*/ 33 h 132"/>
                    <a:gd name="T76" fmla="*/ 52 w 397"/>
                    <a:gd name="T77" fmla="*/ 28 h 132"/>
                    <a:gd name="T78" fmla="*/ 66 w 397"/>
                    <a:gd name="T79" fmla="*/ 24 h 132"/>
                    <a:gd name="T80" fmla="*/ 81 w 397"/>
                    <a:gd name="T81" fmla="*/ 20 h 132"/>
                    <a:gd name="T82" fmla="*/ 113 w 397"/>
                    <a:gd name="T83" fmla="*/ 16 h 132"/>
                    <a:gd name="T84" fmla="*/ 145 w 397"/>
                    <a:gd name="T85" fmla="*/ 10 h 132"/>
                    <a:gd name="T86" fmla="*/ 179 w 397"/>
                    <a:gd name="T87" fmla="*/ 5 h 132"/>
                    <a:gd name="T88" fmla="*/ 214 w 397"/>
                    <a:gd name="T89" fmla="*/ 2 h 132"/>
                    <a:gd name="T90" fmla="*/ 245 w 397"/>
                    <a:gd name="T91" fmla="*/ 0 h 132"/>
                    <a:gd name="T92" fmla="*/ 280 w 397"/>
                    <a:gd name="T93" fmla="*/ 0 h 132"/>
                    <a:gd name="T94" fmla="*/ 312 w 397"/>
                    <a:gd name="T95" fmla="*/ 1 h 132"/>
                    <a:gd name="T96" fmla="*/ 341 w 397"/>
                    <a:gd name="T97" fmla="*/ 5 h 132"/>
                    <a:gd name="T98" fmla="*/ 370 w 397"/>
                    <a:gd name="T99" fmla="*/ 13 h 132"/>
                    <a:gd name="T100" fmla="*/ 397 w 397"/>
                    <a:gd name="T101" fmla="*/ 24 h 132"/>
                    <a:gd name="T102" fmla="*/ 397 w 397"/>
                    <a:gd name="T103" fmla="*/ 24 h 1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397" h="132">
                      <a:moveTo>
                        <a:pt x="397" y="24"/>
                      </a:moveTo>
                      <a:lnTo>
                        <a:pt x="388" y="40"/>
                      </a:lnTo>
                      <a:lnTo>
                        <a:pt x="370" y="52"/>
                      </a:lnTo>
                      <a:lnTo>
                        <a:pt x="348" y="62"/>
                      </a:lnTo>
                      <a:lnTo>
                        <a:pt x="319" y="69"/>
                      </a:lnTo>
                      <a:lnTo>
                        <a:pt x="290" y="75"/>
                      </a:lnTo>
                      <a:lnTo>
                        <a:pt x="255" y="80"/>
                      </a:lnTo>
                      <a:lnTo>
                        <a:pt x="221" y="83"/>
                      </a:lnTo>
                      <a:lnTo>
                        <a:pt x="187" y="88"/>
                      </a:lnTo>
                      <a:lnTo>
                        <a:pt x="155" y="93"/>
                      </a:lnTo>
                      <a:lnTo>
                        <a:pt x="125" y="99"/>
                      </a:lnTo>
                      <a:lnTo>
                        <a:pt x="128" y="102"/>
                      </a:lnTo>
                      <a:lnTo>
                        <a:pt x="130" y="106"/>
                      </a:lnTo>
                      <a:lnTo>
                        <a:pt x="135" y="109"/>
                      </a:lnTo>
                      <a:lnTo>
                        <a:pt x="138" y="112"/>
                      </a:lnTo>
                      <a:lnTo>
                        <a:pt x="140" y="115"/>
                      </a:lnTo>
                      <a:lnTo>
                        <a:pt x="142" y="118"/>
                      </a:lnTo>
                      <a:lnTo>
                        <a:pt x="145" y="122"/>
                      </a:lnTo>
                      <a:lnTo>
                        <a:pt x="142" y="125"/>
                      </a:lnTo>
                      <a:lnTo>
                        <a:pt x="140" y="129"/>
                      </a:lnTo>
                      <a:lnTo>
                        <a:pt x="133" y="132"/>
                      </a:lnTo>
                      <a:lnTo>
                        <a:pt x="118" y="130"/>
                      </a:lnTo>
                      <a:lnTo>
                        <a:pt x="103" y="128"/>
                      </a:lnTo>
                      <a:lnTo>
                        <a:pt x="91" y="124"/>
                      </a:lnTo>
                      <a:lnTo>
                        <a:pt x="76" y="121"/>
                      </a:lnTo>
                      <a:lnTo>
                        <a:pt x="62" y="116"/>
                      </a:lnTo>
                      <a:lnTo>
                        <a:pt x="49" y="110"/>
                      </a:lnTo>
                      <a:lnTo>
                        <a:pt x="37" y="106"/>
                      </a:lnTo>
                      <a:lnTo>
                        <a:pt x="27" y="99"/>
                      </a:lnTo>
                      <a:lnTo>
                        <a:pt x="20" y="93"/>
                      </a:lnTo>
                      <a:lnTo>
                        <a:pt x="13" y="85"/>
                      </a:lnTo>
                      <a:lnTo>
                        <a:pt x="3" y="77"/>
                      </a:lnTo>
                      <a:lnTo>
                        <a:pt x="0" y="69"/>
                      </a:lnTo>
                      <a:lnTo>
                        <a:pt x="0" y="61"/>
                      </a:lnTo>
                      <a:lnTo>
                        <a:pt x="5" y="53"/>
                      </a:lnTo>
                      <a:lnTo>
                        <a:pt x="15" y="46"/>
                      </a:lnTo>
                      <a:lnTo>
                        <a:pt x="25" y="40"/>
                      </a:lnTo>
                      <a:lnTo>
                        <a:pt x="37" y="33"/>
                      </a:lnTo>
                      <a:lnTo>
                        <a:pt x="52" y="28"/>
                      </a:lnTo>
                      <a:lnTo>
                        <a:pt x="66" y="24"/>
                      </a:lnTo>
                      <a:lnTo>
                        <a:pt x="81" y="20"/>
                      </a:lnTo>
                      <a:lnTo>
                        <a:pt x="113" y="16"/>
                      </a:lnTo>
                      <a:lnTo>
                        <a:pt x="145" y="10"/>
                      </a:lnTo>
                      <a:lnTo>
                        <a:pt x="179" y="5"/>
                      </a:lnTo>
                      <a:lnTo>
                        <a:pt x="214" y="2"/>
                      </a:lnTo>
                      <a:lnTo>
                        <a:pt x="245" y="0"/>
                      </a:lnTo>
                      <a:lnTo>
                        <a:pt x="280" y="0"/>
                      </a:lnTo>
                      <a:lnTo>
                        <a:pt x="312" y="1"/>
                      </a:lnTo>
                      <a:lnTo>
                        <a:pt x="341" y="5"/>
                      </a:lnTo>
                      <a:lnTo>
                        <a:pt x="370" y="13"/>
                      </a:lnTo>
                      <a:lnTo>
                        <a:pt x="397" y="24"/>
                      </a:lnTo>
                      <a:lnTo>
                        <a:pt x="397" y="24"/>
                      </a:lnTo>
                      <a:close/>
                    </a:path>
                  </a:pathLst>
                </a:custGeom>
                <a:solidFill>
                  <a:srgbClr val="CC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sp>
          <p:nvSpPr>
            <p:cNvPr id="154711" name="Text Box 87"/>
            <p:cNvSpPr txBox="1">
              <a:spLocks noChangeArrowheads="1"/>
            </p:cNvSpPr>
            <p:nvPr/>
          </p:nvSpPr>
          <p:spPr bwMode="auto">
            <a:xfrm>
              <a:off x="4560" y="3504"/>
              <a:ext cx="546" cy="30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 algn="ctr">
                <a:spcBef>
                  <a:spcPct val="50000"/>
                </a:spcBef>
              </a:pPr>
              <a:r>
                <a:rPr lang="en-US" sz="1300" b="1" dirty="0" err="1" smtClean="0">
                  <a:solidFill>
                    <a:srgbClr val="FF0000"/>
                  </a:solidFill>
                  <a:latin typeface=".VnArial" pitchFamily="34" charset="0"/>
                </a:rPr>
                <a:t>Thö</a:t>
              </a:r>
              <a:r>
                <a:rPr lang="en-US" sz="1300" b="1" dirty="0" smtClean="0">
                  <a:solidFill>
                    <a:srgbClr val="FF0000"/>
                  </a:solidFill>
                  <a:latin typeface=".VnArial" pitchFamily="34" charset="0"/>
                </a:rPr>
                <a:t>  </a:t>
              </a:r>
              <a:r>
                <a:rPr lang="en-US" sz="1300" b="1" dirty="0" err="1">
                  <a:solidFill>
                    <a:srgbClr val="FF0000"/>
                  </a:solidFill>
                  <a:latin typeface=".VnArial" pitchFamily="34" charset="0"/>
                </a:rPr>
                <a:t>tµi</a:t>
              </a:r>
              <a:r>
                <a:rPr lang="en-US" sz="1300" b="1" dirty="0">
                  <a:solidFill>
                    <a:srgbClr val="FF0000"/>
                  </a:solidFill>
                  <a:latin typeface=".VnArial" pitchFamily="34" charset="0"/>
                </a:rPr>
                <a:t> </a:t>
              </a:r>
              <a:r>
                <a:rPr lang="en-US" sz="1300" b="1" dirty="0" err="1">
                  <a:solidFill>
                    <a:srgbClr val="FF0000"/>
                  </a:solidFill>
                  <a:latin typeface=".VnArial" pitchFamily="34" charset="0"/>
                </a:rPr>
                <a:t>cña</a:t>
              </a:r>
              <a:r>
                <a:rPr lang="en-US" sz="1300" b="1" dirty="0">
                  <a:solidFill>
                    <a:srgbClr val="FF0000"/>
                  </a:solidFill>
                  <a:latin typeface=".VnArial" pitchFamily="34" charset="0"/>
                </a:rPr>
                <a:t> b¹n</a:t>
              </a:r>
            </a:p>
          </p:txBody>
        </p:sp>
      </p:grpSp>
      <p:pic>
        <p:nvPicPr>
          <p:cNvPr id="154712" name="Picture 88" descr="SMILE4"/>
          <p:cNvPicPr>
            <a:picLocks noChangeAspect="1" noChangeArrowheads="1" noCrop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70650" y="5334000"/>
            <a:ext cx="615950" cy="685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54713" name="WordArt 89" descr="Narrow vertical"/>
          <p:cNvSpPr>
            <a:spLocks noChangeArrowheads="1" noChangeShapeType="1" noTextEdit="1"/>
          </p:cNvSpPr>
          <p:nvPr/>
        </p:nvSpPr>
        <p:spPr bwMode="auto">
          <a:xfrm>
            <a:off x="1447800" y="76200"/>
            <a:ext cx="6096000" cy="1219200"/>
          </a:xfrm>
          <a:prstGeom prst="rect">
            <a:avLst/>
          </a:prstGeom>
        </p:spPr>
        <p:txBody>
          <a:bodyPr wrap="none" fromWordArt="1">
            <a:prstTxWarp prst="textCurveUp">
              <a:avLst>
                <a:gd name="adj" fmla="val 40356"/>
              </a:avLst>
            </a:prstTxWarp>
          </a:bodyPr>
          <a:lstStyle/>
          <a:p>
            <a:pPr algn="ctr"/>
            <a:r>
              <a:rPr lang="en-US" sz="3600" b="1" kern="10" dirty="0" err="1"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pattFill prst="dashHorz">
                  <a:fgClr>
                    <a:srgbClr val="808080"/>
                  </a:fgClr>
                  <a:bgClr>
                    <a:srgbClr val="FFFF00"/>
                  </a:bgClr>
                </a:pattFill>
                <a:effectLst>
                  <a:outerShdw dist="45791" dir="2021404" algn="ctr" rotWithShape="0">
                    <a:srgbClr val="808080">
                      <a:alpha val="80000"/>
                    </a:srgbClr>
                  </a:outerShdw>
                </a:effectLst>
                <a:latin typeface=".VnBahamasBH"/>
              </a:rPr>
              <a:t>C©u</a:t>
            </a:r>
            <a:r>
              <a:rPr lang="en-US" sz="3600" b="1" kern="10" dirty="0"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pattFill prst="dashHorz">
                  <a:fgClr>
                    <a:srgbClr val="808080"/>
                  </a:fgClr>
                  <a:bgClr>
                    <a:srgbClr val="FFFF00"/>
                  </a:bgClr>
                </a:pattFill>
                <a:effectLst>
                  <a:outerShdw dist="45791" dir="2021404" algn="ctr" rotWithShape="0">
                    <a:srgbClr val="808080">
                      <a:alpha val="80000"/>
                    </a:srgbClr>
                  </a:outerShdw>
                </a:effectLst>
                <a:latin typeface=".VnBahamasBH"/>
              </a:rPr>
              <a:t> </a:t>
            </a:r>
            <a:r>
              <a:rPr lang="en-US" sz="3600" b="1" kern="10" dirty="0" err="1"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pattFill prst="dashHorz">
                  <a:fgClr>
                    <a:srgbClr val="808080"/>
                  </a:fgClr>
                  <a:bgClr>
                    <a:srgbClr val="FFFF00"/>
                  </a:bgClr>
                </a:pattFill>
                <a:effectLst>
                  <a:outerShdw dist="45791" dir="2021404" algn="ctr" rotWithShape="0">
                    <a:srgbClr val="808080">
                      <a:alpha val="80000"/>
                    </a:srgbClr>
                  </a:outerShdw>
                </a:effectLst>
                <a:latin typeface=".VnBahamasBH"/>
              </a:rPr>
              <a:t>hái</a:t>
            </a:r>
            <a:r>
              <a:rPr lang="en-US" sz="3600" b="1" kern="10" dirty="0"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pattFill prst="dashHorz">
                  <a:fgClr>
                    <a:srgbClr val="808080"/>
                  </a:fgClr>
                  <a:bgClr>
                    <a:srgbClr val="FFFF00"/>
                  </a:bgClr>
                </a:pattFill>
                <a:effectLst>
                  <a:outerShdw dist="45791" dir="2021404" algn="ctr" rotWithShape="0">
                    <a:srgbClr val="808080">
                      <a:alpha val="80000"/>
                    </a:srgbClr>
                  </a:outerShdw>
                </a:effectLst>
                <a:latin typeface=".VnBahamasBH"/>
              </a:rPr>
              <a:t> rung </a:t>
            </a:r>
            <a:r>
              <a:rPr lang="en-US" sz="3600" b="1" kern="10" dirty="0" err="1"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pattFill prst="dashHorz">
                  <a:fgClr>
                    <a:srgbClr val="808080"/>
                  </a:fgClr>
                  <a:bgClr>
                    <a:srgbClr val="FFFF00"/>
                  </a:bgClr>
                </a:pattFill>
                <a:effectLst>
                  <a:outerShdw dist="45791" dir="2021404" algn="ctr" rotWithShape="0">
                    <a:srgbClr val="808080">
                      <a:alpha val="80000"/>
                    </a:srgbClr>
                  </a:outerShdw>
                </a:effectLst>
                <a:latin typeface=".VnBahamasBH"/>
              </a:rPr>
              <a:t>chu«ng</a:t>
            </a:r>
            <a:r>
              <a:rPr lang="en-US" sz="3600" b="1" kern="10" dirty="0"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pattFill prst="dashHorz">
                  <a:fgClr>
                    <a:srgbClr val="808080"/>
                  </a:fgClr>
                  <a:bgClr>
                    <a:srgbClr val="FFFF00"/>
                  </a:bgClr>
                </a:pattFill>
                <a:effectLst>
                  <a:outerShdw dist="45791" dir="2021404" algn="ctr" rotWithShape="0">
                    <a:srgbClr val="808080">
                      <a:alpha val="80000"/>
                    </a:srgbClr>
                  </a:outerShdw>
                </a:effectLst>
                <a:latin typeface=".VnBahamasBH"/>
              </a:rPr>
              <a:t> </a:t>
            </a:r>
            <a:r>
              <a:rPr lang="en-US" sz="3600" b="1" kern="10" dirty="0" err="1"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pattFill prst="dashHorz">
                  <a:fgClr>
                    <a:srgbClr val="808080"/>
                  </a:fgClr>
                  <a:bgClr>
                    <a:srgbClr val="FFFF00"/>
                  </a:bgClr>
                </a:pattFill>
                <a:effectLst>
                  <a:outerShdw dist="45791" dir="2021404" algn="ctr" rotWithShape="0">
                    <a:srgbClr val="808080">
                      <a:alpha val="80000"/>
                    </a:srgbClr>
                  </a:outerShdw>
                </a:effectLst>
                <a:latin typeface=".VnBahamasBH"/>
              </a:rPr>
              <a:t>vµng</a:t>
            </a:r>
            <a:r>
              <a:rPr lang="en-US" sz="3600" b="1" kern="10" dirty="0"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pattFill prst="dashHorz">
                  <a:fgClr>
                    <a:srgbClr val="808080"/>
                  </a:fgClr>
                  <a:bgClr>
                    <a:srgbClr val="FFFF00"/>
                  </a:bgClr>
                </a:pattFill>
                <a:effectLst>
                  <a:outerShdw dist="45791" dir="2021404" algn="ctr" rotWithShape="0">
                    <a:srgbClr val="808080">
                      <a:alpha val="80000"/>
                    </a:srgbClr>
                  </a:outerShdw>
                </a:effectLst>
                <a:latin typeface=".VnBahamasBH"/>
              </a:rPr>
              <a:t> </a:t>
            </a:r>
            <a:r>
              <a:rPr lang="en-US" sz="3600" b="1" kern="10" dirty="0" err="1"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pattFill prst="dashHorz">
                  <a:fgClr>
                    <a:srgbClr val="808080"/>
                  </a:fgClr>
                  <a:bgClr>
                    <a:srgbClr val="FFFF00"/>
                  </a:bgClr>
                </a:pattFill>
                <a:effectLst>
                  <a:outerShdw dist="45791" dir="2021404" algn="ctr" rotWithShape="0">
                    <a:srgbClr val="808080">
                      <a:alpha val="80000"/>
                    </a:srgbClr>
                  </a:outerShdw>
                </a:effectLst>
                <a:latin typeface=".VnBahamasBH"/>
              </a:rPr>
              <a:t>khèi</a:t>
            </a:r>
            <a:r>
              <a:rPr lang="en-US" sz="3600" b="1" kern="10" dirty="0"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pattFill prst="dashHorz">
                  <a:fgClr>
                    <a:srgbClr val="808080"/>
                  </a:fgClr>
                  <a:bgClr>
                    <a:srgbClr val="FFFF00"/>
                  </a:bgClr>
                </a:pattFill>
                <a:effectLst>
                  <a:outerShdw dist="45791" dir="2021404" algn="ctr" rotWithShape="0">
                    <a:srgbClr val="808080">
                      <a:alpha val="80000"/>
                    </a:srgbClr>
                  </a:outerShdw>
                </a:effectLst>
                <a:latin typeface=".VnBahamasBH"/>
              </a:rPr>
              <a:t> </a:t>
            </a:r>
            <a:r>
              <a:rPr lang="en-US" sz="3600" b="1" kern="10" dirty="0"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pattFill prst="dashHorz">
                  <a:fgClr>
                    <a:srgbClr val="808080"/>
                  </a:fgClr>
                  <a:bgClr>
                    <a:srgbClr val="FFFF00"/>
                  </a:bgClr>
                </a:pattFill>
                <a:effectLst>
                  <a:outerShdw dist="45791" dir="2021404" algn="ctr" rotWithShape="0">
                    <a:srgbClr val="808080">
                      <a:alpha val="80000"/>
                    </a:srgbClr>
                  </a:outerShdw>
                </a:effectLst>
                <a:latin typeface="Times New Roman" pitchFamily="18" charset="0"/>
                <a:cs typeface="Times New Roman" pitchFamily="18" charset="0"/>
              </a:rPr>
              <a:t>TIỂU HỌC</a:t>
            </a:r>
            <a:r>
              <a:rPr lang="en-US" sz="3600" b="1" kern="10" dirty="0"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pattFill prst="dashHorz">
                  <a:fgClr>
                    <a:srgbClr val="808080"/>
                  </a:fgClr>
                  <a:bgClr>
                    <a:srgbClr val="FFFF00"/>
                  </a:bgClr>
                </a:pattFill>
                <a:effectLst>
                  <a:outerShdw dist="45791" dir="2021404" algn="ctr" rotWithShape="0">
                    <a:srgbClr val="808080">
                      <a:alpha val="80000"/>
                    </a:srgbClr>
                  </a:outerShdw>
                </a:effectLst>
                <a:latin typeface=".VnBahamasBH"/>
              </a:rPr>
              <a:t> </a:t>
            </a:r>
          </a:p>
        </p:txBody>
      </p:sp>
      <p:sp>
        <p:nvSpPr>
          <p:cNvPr id="154714" name="Rectangle 90"/>
          <p:cNvSpPr>
            <a:spLocks noChangeArrowheads="1"/>
          </p:cNvSpPr>
          <p:nvPr/>
        </p:nvSpPr>
        <p:spPr bwMode="auto">
          <a:xfrm>
            <a:off x="1292527" y="2209800"/>
            <a:ext cx="7489999" cy="120032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anchor="ctr">
            <a:spAutoFit/>
          </a:bodyPr>
          <a:lstStyle/>
          <a:p>
            <a:r>
              <a:rPr lang="en-US" sz="3600" b="1" dirty="0" err="1">
                <a:latin typeface=".VnArial" pitchFamily="34" charset="0"/>
              </a:rPr>
              <a:t>C©u</a:t>
            </a:r>
            <a:r>
              <a:rPr lang="en-US" sz="3600" b="1" dirty="0">
                <a:latin typeface=".VnArial" pitchFamily="34" charset="0"/>
              </a:rPr>
              <a:t> </a:t>
            </a:r>
            <a:r>
              <a:rPr lang="en-US" sz="3600" b="1" dirty="0" smtClean="0">
                <a:latin typeface=".VnArial" pitchFamily="34" charset="0"/>
              </a:rPr>
              <a:t>15 </a:t>
            </a:r>
            <a:r>
              <a:rPr lang="en-US" sz="3600" b="1" dirty="0">
                <a:latin typeface=".VnArial" pitchFamily="34" charset="0"/>
              </a:rPr>
              <a:t>: </a:t>
            </a:r>
            <a:r>
              <a:rPr lang="en-US" sz="3600" b="1" dirty="0" err="1">
                <a:latin typeface=".VnArial" pitchFamily="34" charset="0"/>
              </a:rPr>
              <a:t>Ngµy</a:t>
            </a:r>
            <a:r>
              <a:rPr lang="en-US" sz="3600" b="1" dirty="0">
                <a:latin typeface=".VnArial" pitchFamily="34" charset="0"/>
              </a:rPr>
              <a:t> </a:t>
            </a:r>
            <a:r>
              <a:rPr lang="en-US" sz="3600" b="1" dirty="0" err="1">
                <a:latin typeface=".VnArial" pitchFamily="34" charset="0"/>
              </a:rPr>
              <a:t>mång</a:t>
            </a:r>
            <a:r>
              <a:rPr lang="en-US" sz="3600" b="1" dirty="0">
                <a:latin typeface=".VnArial" pitchFamily="34" charset="0"/>
              </a:rPr>
              <a:t> 1 </a:t>
            </a:r>
            <a:r>
              <a:rPr lang="en-US" sz="3600" b="1" dirty="0" err="1">
                <a:latin typeface=".VnArial" pitchFamily="34" charset="0"/>
              </a:rPr>
              <a:t>th¸ng</a:t>
            </a:r>
            <a:r>
              <a:rPr lang="en-US" sz="3600" b="1" dirty="0">
                <a:latin typeface=".VnArial" pitchFamily="34" charset="0"/>
              </a:rPr>
              <a:t> 6 </a:t>
            </a:r>
            <a:r>
              <a:rPr lang="en-US" sz="3600" b="1" dirty="0" err="1">
                <a:latin typeface=".VnArial" pitchFamily="34" charset="0"/>
              </a:rPr>
              <a:t>hµng</a:t>
            </a:r>
            <a:r>
              <a:rPr lang="en-US" sz="3600" b="1" dirty="0">
                <a:latin typeface=".VnArial" pitchFamily="34" charset="0"/>
              </a:rPr>
              <a:t> </a:t>
            </a:r>
            <a:r>
              <a:rPr lang="en-US" sz="3600" b="1" dirty="0" err="1">
                <a:latin typeface=".VnArial" pitchFamily="34" charset="0"/>
              </a:rPr>
              <a:t>n¨m</a:t>
            </a:r>
            <a:r>
              <a:rPr lang="en-US" sz="3600" b="1" dirty="0">
                <a:latin typeface=".VnArial" pitchFamily="34" charset="0"/>
              </a:rPr>
              <a:t> lµ </a:t>
            </a:r>
            <a:r>
              <a:rPr lang="en-US" sz="3600" b="1" dirty="0" err="1">
                <a:latin typeface=".VnArial" pitchFamily="34" charset="0"/>
              </a:rPr>
              <a:t>ngµy</a:t>
            </a:r>
            <a:r>
              <a:rPr lang="en-US" sz="3600" b="1" dirty="0">
                <a:latin typeface=".VnArial" pitchFamily="34" charset="0"/>
              </a:rPr>
              <a:t> g</a:t>
            </a:r>
            <a:r>
              <a:rPr lang="en-US" sz="3600" b="1" dirty="0" smtClean="0">
                <a:latin typeface=".VnArial" pitchFamily="34" charset="0"/>
              </a:rPr>
              <a:t>×? </a:t>
            </a:r>
            <a:endParaRPr lang="en-US" sz="3600" b="1" dirty="0">
              <a:latin typeface=".VnArial" pitchFamily="34" charset="0"/>
            </a:endParaRPr>
          </a:p>
        </p:txBody>
      </p:sp>
      <p:sp>
        <p:nvSpPr>
          <p:cNvPr id="154715" name="Rectangle 91"/>
          <p:cNvSpPr>
            <a:spLocks noChangeArrowheads="1"/>
          </p:cNvSpPr>
          <p:nvPr/>
        </p:nvSpPr>
        <p:spPr bwMode="auto">
          <a:xfrm>
            <a:off x="2029203" y="3743315"/>
            <a:ext cx="4775666" cy="64633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r>
              <a:rPr lang="en-US" sz="3600" b="1" i="1" dirty="0">
                <a:solidFill>
                  <a:srgbClr val="FF0000"/>
                </a:solidFill>
                <a:latin typeface=".VnArial" pitchFamily="34" charset="0"/>
              </a:rPr>
              <a:t>( </a:t>
            </a:r>
            <a:r>
              <a:rPr lang="en-US" sz="3600" b="1" i="1" dirty="0" err="1">
                <a:solidFill>
                  <a:srgbClr val="FF0000"/>
                </a:solidFill>
                <a:latin typeface=".VnArial" pitchFamily="34" charset="0"/>
              </a:rPr>
              <a:t>Quèc</a:t>
            </a:r>
            <a:r>
              <a:rPr lang="en-US" sz="3600" b="1" i="1" dirty="0">
                <a:solidFill>
                  <a:srgbClr val="FF0000"/>
                </a:solidFill>
                <a:latin typeface=".VnArial" pitchFamily="34" charset="0"/>
              </a:rPr>
              <a:t> </a:t>
            </a:r>
            <a:r>
              <a:rPr lang="en-US" sz="3600" b="1" i="1" dirty="0" err="1">
                <a:solidFill>
                  <a:srgbClr val="FF0000"/>
                </a:solidFill>
                <a:latin typeface=".VnArial" pitchFamily="34" charset="0"/>
              </a:rPr>
              <a:t>tÕ</a:t>
            </a:r>
            <a:r>
              <a:rPr lang="en-US" sz="3600" b="1" i="1" dirty="0">
                <a:solidFill>
                  <a:srgbClr val="FF0000"/>
                </a:solidFill>
                <a:latin typeface=".VnArial" pitchFamily="34" charset="0"/>
              </a:rPr>
              <a:t> </a:t>
            </a:r>
            <a:r>
              <a:rPr lang="en-US" sz="3600" b="1" i="1" dirty="0" err="1">
                <a:solidFill>
                  <a:srgbClr val="FF0000"/>
                </a:solidFill>
                <a:latin typeface=".VnArial" pitchFamily="34" charset="0"/>
              </a:rPr>
              <a:t>thiÕu</a:t>
            </a:r>
            <a:r>
              <a:rPr lang="en-US" sz="3600" b="1" i="1" dirty="0">
                <a:solidFill>
                  <a:srgbClr val="FF0000"/>
                </a:solidFill>
                <a:latin typeface=".VnArial" pitchFamily="34" charset="0"/>
              </a:rPr>
              <a:t> </a:t>
            </a:r>
            <a:r>
              <a:rPr lang="en-US" sz="3600" b="1" i="1" dirty="0" err="1">
                <a:solidFill>
                  <a:srgbClr val="FF0000"/>
                </a:solidFill>
                <a:latin typeface=".VnArial" pitchFamily="34" charset="0"/>
              </a:rPr>
              <a:t>nhi</a:t>
            </a:r>
            <a:r>
              <a:rPr lang="en-US" sz="3600" b="1" i="1" dirty="0">
                <a:solidFill>
                  <a:srgbClr val="FF0000"/>
                </a:solidFill>
                <a:latin typeface=".VnArial" pitchFamily="34" charset="0"/>
              </a:rPr>
              <a:t>  ) </a:t>
            </a:r>
          </a:p>
        </p:txBody>
      </p:sp>
      <p:pic>
        <p:nvPicPr>
          <p:cNvPr id="154716" name="Picture 92" descr="BALLOON3">
            <a:hlinkClick r:id="rId16" action="ppaction://hlinksldjump"/>
          </p:cNvPr>
          <p:cNvPicPr>
            <a:picLocks noChangeAspect="1" noChangeArrowheads="1"/>
          </p:cNvPicPr>
          <p:nvPr/>
        </p:nvPicPr>
        <p:blipFill>
          <a:blip r:embed="rId1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543800" y="4343400"/>
            <a:ext cx="668338" cy="9493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54717" name="Picture 93" descr="ED00019_"/>
          <p:cNvPicPr>
            <a:picLocks noChangeAspect="1" noChangeArrowheads="1"/>
          </p:cNvPicPr>
          <p:nvPr/>
        </p:nvPicPr>
        <p:blipFill>
          <a:blip r:embed="rId1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7200" y="1066800"/>
            <a:ext cx="1143000" cy="1016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54718" name="Group 94"/>
          <p:cNvGrpSpPr>
            <a:grpSpLocks/>
          </p:cNvGrpSpPr>
          <p:nvPr/>
        </p:nvGrpSpPr>
        <p:grpSpPr bwMode="auto">
          <a:xfrm>
            <a:off x="1371600" y="838200"/>
            <a:ext cx="7772400" cy="5575300"/>
            <a:chOff x="864" y="528"/>
            <a:chExt cx="4896" cy="3512"/>
          </a:xfrm>
        </p:grpSpPr>
        <p:grpSp>
          <p:nvGrpSpPr>
            <p:cNvPr id="154719" name="Group 95"/>
            <p:cNvGrpSpPr>
              <a:grpSpLocks/>
            </p:cNvGrpSpPr>
            <p:nvPr/>
          </p:nvGrpSpPr>
          <p:grpSpPr bwMode="auto">
            <a:xfrm>
              <a:off x="864" y="3544"/>
              <a:ext cx="816" cy="496"/>
              <a:chOff x="864" y="3544"/>
              <a:chExt cx="816" cy="496"/>
            </a:xfrm>
          </p:grpSpPr>
          <p:pic>
            <p:nvPicPr>
              <p:cNvPr id="154720" name="Picture 96" descr="t8"/>
              <p:cNvPicPr>
                <a:picLocks noChangeAspect="1" noChangeArrowheads="1" noCrop="1"/>
              </p:cNvPicPr>
              <p:nvPr/>
            </p:nvPicPr>
            <p:blipFill>
              <a:blip r:embed="rId19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64" y="3600"/>
                <a:ext cx="528" cy="44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54721" name="Picture 97" descr="t8"/>
              <p:cNvPicPr>
                <a:picLocks noChangeAspect="1" noChangeArrowheads="1" noCrop="1"/>
              </p:cNvPicPr>
              <p:nvPr/>
            </p:nvPicPr>
            <p:blipFill>
              <a:blip r:embed="rId19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008" y="3600"/>
                <a:ext cx="528" cy="44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54722" name="Picture 98" descr="t8"/>
              <p:cNvPicPr>
                <a:picLocks noChangeAspect="1" noChangeArrowheads="1" noCrop="1"/>
              </p:cNvPicPr>
              <p:nvPr/>
            </p:nvPicPr>
            <p:blipFill>
              <a:blip r:embed="rId19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152" y="3544"/>
                <a:ext cx="528" cy="44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154723" name="Group 99"/>
            <p:cNvGrpSpPr>
              <a:grpSpLocks/>
            </p:cNvGrpSpPr>
            <p:nvPr/>
          </p:nvGrpSpPr>
          <p:grpSpPr bwMode="auto">
            <a:xfrm>
              <a:off x="2736" y="3400"/>
              <a:ext cx="768" cy="640"/>
              <a:chOff x="2736" y="3400"/>
              <a:chExt cx="768" cy="640"/>
            </a:xfrm>
          </p:grpSpPr>
          <p:pic>
            <p:nvPicPr>
              <p:cNvPr id="154724" name="Picture 100" descr="t8"/>
              <p:cNvPicPr>
                <a:picLocks noChangeAspect="1" noChangeArrowheads="1" noCrop="1"/>
              </p:cNvPicPr>
              <p:nvPr/>
            </p:nvPicPr>
            <p:blipFill>
              <a:blip r:embed="rId19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80" y="3600"/>
                <a:ext cx="528" cy="44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54725" name="Picture 101" descr="t8"/>
              <p:cNvPicPr>
                <a:picLocks noChangeAspect="1" noChangeArrowheads="1" noCrop="1"/>
              </p:cNvPicPr>
              <p:nvPr/>
            </p:nvPicPr>
            <p:blipFill>
              <a:blip r:embed="rId19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36" y="3400"/>
                <a:ext cx="768" cy="64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pic>
          <p:nvPicPr>
            <p:cNvPr id="154726" name="Picture 102" descr="COTAO001"/>
            <p:cNvPicPr>
              <a:picLocks noChangeAspect="1" noChangeArrowheads="1"/>
            </p:cNvPicPr>
            <p:nvPr/>
          </p:nvPicPr>
          <p:blipFill>
            <a:blip r:embed="rId20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944" y="528"/>
              <a:ext cx="816" cy="773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grpSp>
        <p:nvGrpSpPr>
          <p:cNvPr id="154727" name="Group 103"/>
          <p:cNvGrpSpPr>
            <a:grpSpLocks/>
          </p:cNvGrpSpPr>
          <p:nvPr/>
        </p:nvGrpSpPr>
        <p:grpSpPr bwMode="auto">
          <a:xfrm>
            <a:off x="0" y="4054475"/>
            <a:ext cx="1619250" cy="2195513"/>
            <a:chOff x="-192" y="2484"/>
            <a:chExt cx="1020" cy="1383"/>
          </a:xfrm>
        </p:grpSpPr>
        <p:grpSp>
          <p:nvGrpSpPr>
            <p:cNvPr id="154728" name="Group 104"/>
            <p:cNvGrpSpPr>
              <a:grpSpLocks/>
            </p:cNvGrpSpPr>
            <p:nvPr/>
          </p:nvGrpSpPr>
          <p:grpSpPr bwMode="auto">
            <a:xfrm>
              <a:off x="-192" y="3072"/>
              <a:ext cx="844" cy="795"/>
              <a:chOff x="432" y="2544"/>
              <a:chExt cx="844" cy="795"/>
            </a:xfrm>
          </p:grpSpPr>
          <p:sp>
            <p:nvSpPr>
              <p:cNvPr id="154729" name="Freeform 105"/>
              <p:cNvSpPr>
                <a:spLocks/>
              </p:cNvSpPr>
              <p:nvPr/>
            </p:nvSpPr>
            <p:spPr bwMode="auto">
              <a:xfrm>
                <a:off x="432" y="2544"/>
                <a:ext cx="844" cy="795"/>
              </a:xfrm>
              <a:custGeom>
                <a:avLst/>
                <a:gdLst>
                  <a:gd name="T0" fmla="*/ 325 w 844"/>
                  <a:gd name="T1" fmla="*/ 102 h 795"/>
                  <a:gd name="T2" fmla="*/ 236 w 844"/>
                  <a:gd name="T3" fmla="*/ 506 h 795"/>
                  <a:gd name="T4" fmla="*/ 22 w 844"/>
                  <a:gd name="T5" fmla="*/ 669 h 795"/>
                  <a:gd name="T6" fmla="*/ 50 w 844"/>
                  <a:gd name="T7" fmla="*/ 751 h 795"/>
                  <a:gd name="T8" fmla="*/ 313 w 844"/>
                  <a:gd name="T9" fmla="*/ 792 h 795"/>
                  <a:gd name="T10" fmla="*/ 603 w 844"/>
                  <a:gd name="T11" fmla="*/ 767 h 795"/>
                  <a:gd name="T12" fmla="*/ 829 w 844"/>
                  <a:gd name="T13" fmla="*/ 669 h 795"/>
                  <a:gd name="T14" fmla="*/ 697 w 844"/>
                  <a:gd name="T15" fmla="*/ 516 h 795"/>
                  <a:gd name="T16" fmla="*/ 458 w 844"/>
                  <a:gd name="T17" fmla="*/ 424 h 795"/>
                  <a:gd name="T18" fmla="*/ 561 w 844"/>
                  <a:gd name="T19" fmla="*/ 227 h 795"/>
                  <a:gd name="T20" fmla="*/ 606 w 844"/>
                  <a:gd name="T21" fmla="*/ 43 h 795"/>
                  <a:gd name="T22" fmla="*/ 478 w 844"/>
                  <a:gd name="T23" fmla="*/ 0 h 795"/>
                  <a:gd name="T24" fmla="*/ 325 w 844"/>
                  <a:gd name="T25" fmla="*/ 102 h 7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44" h="795">
                    <a:moveTo>
                      <a:pt x="325" y="102"/>
                    </a:moveTo>
                    <a:cubicBezTo>
                      <a:pt x="285" y="186"/>
                      <a:pt x="292" y="401"/>
                      <a:pt x="236" y="506"/>
                    </a:cubicBezTo>
                    <a:cubicBezTo>
                      <a:pt x="180" y="611"/>
                      <a:pt x="22" y="669"/>
                      <a:pt x="22" y="669"/>
                    </a:cubicBezTo>
                    <a:cubicBezTo>
                      <a:pt x="22" y="669"/>
                      <a:pt x="0" y="731"/>
                      <a:pt x="50" y="751"/>
                    </a:cubicBezTo>
                    <a:cubicBezTo>
                      <a:pt x="100" y="771"/>
                      <a:pt x="221" y="789"/>
                      <a:pt x="313" y="792"/>
                    </a:cubicBezTo>
                    <a:cubicBezTo>
                      <a:pt x="405" y="795"/>
                      <a:pt x="603" y="767"/>
                      <a:pt x="603" y="767"/>
                    </a:cubicBezTo>
                    <a:cubicBezTo>
                      <a:pt x="603" y="767"/>
                      <a:pt x="814" y="713"/>
                      <a:pt x="829" y="669"/>
                    </a:cubicBezTo>
                    <a:cubicBezTo>
                      <a:pt x="844" y="625"/>
                      <a:pt x="759" y="557"/>
                      <a:pt x="697" y="516"/>
                    </a:cubicBezTo>
                    <a:cubicBezTo>
                      <a:pt x="635" y="475"/>
                      <a:pt x="483" y="471"/>
                      <a:pt x="458" y="424"/>
                    </a:cubicBezTo>
                    <a:lnTo>
                      <a:pt x="561" y="227"/>
                    </a:lnTo>
                    <a:cubicBezTo>
                      <a:pt x="586" y="164"/>
                      <a:pt x="620" y="81"/>
                      <a:pt x="606" y="43"/>
                    </a:cubicBezTo>
                    <a:cubicBezTo>
                      <a:pt x="592" y="3"/>
                      <a:pt x="519" y="1"/>
                      <a:pt x="478" y="0"/>
                    </a:cubicBezTo>
                    <a:cubicBezTo>
                      <a:pt x="431" y="10"/>
                      <a:pt x="365" y="18"/>
                      <a:pt x="325" y="102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C8A200"/>
                  </a:gs>
                  <a:gs pos="50000">
                    <a:srgbClr val="C8A200">
                      <a:gamma/>
                      <a:shade val="46275"/>
                      <a:invGamma/>
                    </a:srgbClr>
                  </a:gs>
                  <a:gs pos="100000">
                    <a:srgbClr val="C8A200"/>
                  </a:gs>
                </a:gsLst>
                <a:lin ang="0" scaled="1"/>
              </a:gradFill>
              <a:ln>
                <a:noFill/>
              </a:ln>
              <a:effectLst>
                <a:outerShdw sy="50000" rotWithShape="0">
                  <a:srgbClr val="808080">
                    <a:alpha val="50000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54730" name="Group 106"/>
              <p:cNvGrpSpPr>
                <a:grpSpLocks/>
              </p:cNvGrpSpPr>
              <p:nvPr/>
            </p:nvGrpSpPr>
            <p:grpSpPr bwMode="auto">
              <a:xfrm>
                <a:off x="675" y="2756"/>
                <a:ext cx="281" cy="512"/>
                <a:chOff x="675" y="2756"/>
                <a:chExt cx="281" cy="512"/>
              </a:xfrm>
            </p:grpSpPr>
            <p:grpSp>
              <p:nvGrpSpPr>
                <p:cNvPr id="154731" name="Group 107"/>
                <p:cNvGrpSpPr>
                  <a:grpSpLocks/>
                </p:cNvGrpSpPr>
                <p:nvPr/>
              </p:nvGrpSpPr>
              <p:grpSpPr bwMode="auto">
                <a:xfrm>
                  <a:off x="832" y="2756"/>
                  <a:ext cx="48" cy="121"/>
                  <a:chOff x="768" y="2784"/>
                  <a:chExt cx="96" cy="169"/>
                </a:xfrm>
              </p:grpSpPr>
              <p:sp>
                <p:nvSpPr>
                  <p:cNvPr id="154732" name="Freeform 108"/>
                  <p:cNvSpPr>
                    <a:spLocks/>
                  </p:cNvSpPr>
                  <p:nvPr/>
                </p:nvSpPr>
                <p:spPr bwMode="auto">
                  <a:xfrm>
                    <a:off x="768" y="2784"/>
                    <a:ext cx="96" cy="169"/>
                  </a:xfrm>
                  <a:custGeom>
                    <a:avLst/>
                    <a:gdLst>
                      <a:gd name="T0" fmla="*/ 62 w 96"/>
                      <a:gd name="T1" fmla="*/ 8 h 169"/>
                      <a:gd name="T2" fmla="*/ 1 w 96"/>
                      <a:gd name="T3" fmla="*/ 120 h 169"/>
                      <a:gd name="T4" fmla="*/ 54 w 96"/>
                      <a:gd name="T5" fmla="*/ 160 h 169"/>
                      <a:gd name="T6" fmla="*/ 95 w 96"/>
                      <a:gd name="T7" fmla="*/ 68 h 169"/>
                      <a:gd name="T8" fmla="*/ 62 w 96"/>
                      <a:gd name="T9" fmla="*/ 8 h 16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96" h="169">
                        <a:moveTo>
                          <a:pt x="62" y="8"/>
                        </a:moveTo>
                        <a:cubicBezTo>
                          <a:pt x="46" y="17"/>
                          <a:pt x="2" y="95"/>
                          <a:pt x="1" y="120"/>
                        </a:cubicBezTo>
                        <a:cubicBezTo>
                          <a:pt x="0" y="145"/>
                          <a:pt x="38" y="169"/>
                          <a:pt x="54" y="160"/>
                        </a:cubicBezTo>
                        <a:cubicBezTo>
                          <a:pt x="70" y="151"/>
                          <a:pt x="94" y="93"/>
                          <a:pt x="95" y="68"/>
                        </a:cubicBezTo>
                        <a:cubicBezTo>
                          <a:pt x="96" y="43"/>
                          <a:pt x="84" y="0"/>
                          <a:pt x="62" y="8"/>
                        </a:cubicBezTo>
                        <a:close/>
                      </a:path>
                    </a:pathLst>
                  </a:custGeom>
                  <a:solidFill>
                    <a:srgbClr val="C0C0C0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4733" name="Freeform 109"/>
                  <p:cNvSpPr>
                    <a:spLocks/>
                  </p:cNvSpPr>
                  <p:nvPr/>
                </p:nvSpPr>
                <p:spPr bwMode="auto">
                  <a:xfrm>
                    <a:off x="796" y="2832"/>
                    <a:ext cx="48" cy="85"/>
                  </a:xfrm>
                  <a:custGeom>
                    <a:avLst/>
                    <a:gdLst>
                      <a:gd name="T0" fmla="*/ 62 w 96"/>
                      <a:gd name="T1" fmla="*/ 8 h 169"/>
                      <a:gd name="T2" fmla="*/ 1 w 96"/>
                      <a:gd name="T3" fmla="*/ 120 h 169"/>
                      <a:gd name="T4" fmla="*/ 54 w 96"/>
                      <a:gd name="T5" fmla="*/ 160 h 169"/>
                      <a:gd name="T6" fmla="*/ 95 w 96"/>
                      <a:gd name="T7" fmla="*/ 68 h 169"/>
                      <a:gd name="T8" fmla="*/ 62 w 96"/>
                      <a:gd name="T9" fmla="*/ 8 h 16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96" h="169">
                        <a:moveTo>
                          <a:pt x="62" y="8"/>
                        </a:moveTo>
                        <a:cubicBezTo>
                          <a:pt x="46" y="17"/>
                          <a:pt x="2" y="95"/>
                          <a:pt x="1" y="120"/>
                        </a:cubicBezTo>
                        <a:cubicBezTo>
                          <a:pt x="0" y="145"/>
                          <a:pt x="38" y="169"/>
                          <a:pt x="54" y="160"/>
                        </a:cubicBezTo>
                        <a:cubicBezTo>
                          <a:pt x="70" y="151"/>
                          <a:pt x="94" y="93"/>
                          <a:pt x="95" y="68"/>
                        </a:cubicBezTo>
                        <a:cubicBezTo>
                          <a:pt x="96" y="43"/>
                          <a:pt x="84" y="0"/>
                          <a:pt x="62" y="8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154734" name="Group 110"/>
                <p:cNvGrpSpPr>
                  <a:grpSpLocks/>
                </p:cNvGrpSpPr>
                <p:nvPr/>
              </p:nvGrpSpPr>
              <p:grpSpPr bwMode="auto">
                <a:xfrm>
                  <a:off x="675" y="3086"/>
                  <a:ext cx="281" cy="182"/>
                  <a:chOff x="675" y="3086"/>
                  <a:chExt cx="281" cy="182"/>
                </a:xfrm>
              </p:grpSpPr>
              <p:sp>
                <p:nvSpPr>
                  <p:cNvPr id="154735" name="Freeform 111"/>
                  <p:cNvSpPr>
                    <a:spLocks/>
                  </p:cNvSpPr>
                  <p:nvPr/>
                </p:nvSpPr>
                <p:spPr bwMode="auto">
                  <a:xfrm>
                    <a:off x="675" y="3086"/>
                    <a:ext cx="281" cy="182"/>
                  </a:xfrm>
                  <a:custGeom>
                    <a:avLst/>
                    <a:gdLst>
                      <a:gd name="T0" fmla="*/ 281 w 281"/>
                      <a:gd name="T1" fmla="*/ 23 h 182"/>
                      <a:gd name="T2" fmla="*/ 169 w 281"/>
                      <a:gd name="T3" fmla="*/ 26 h 182"/>
                      <a:gd name="T4" fmla="*/ 17 w 281"/>
                      <a:gd name="T5" fmla="*/ 78 h 182"/>
                      <a:gd name="T6" fmla="*/ 69 w 281"/>
                      <a:gd name="T7" fmla="*/ 173 h 182"/>
                      <a:gd name="T8" fmla="*/ 237 w 281"/>
                      <a:gd name="T9" fmla="*/ 130 h 182"/>
                      <a:gd name="T10" fmla="*/ 281 w 281"/>
                      <a:gd name="T11" fmla="*/ 23 h 18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281" h="182">
                        <a:moveTo>
                          <a:pt x="281" y="23"/>
                        </a:moveTo>
                        <a:cubicBezTo>
                          <a:pt x="264" y="0"/>
                          <a:pt x="213" y="17"/>
                          <a:pt x="169" y="26"/>
                        </a:cubicBezTo>
                        <a:cubicBezTo>
                          <a:pt x="125" y="35"/>
                          <a:pt x="34" y="53"/>
                          <a:pt x="17" y="78"/>
                        </a:cubicBezTo>
                        <a:cubicBezTo>
                          <a:pt x="0" y="103"/>
                          <a:pt x="32" y="164"/>
                          <a:pt x="69" y="173"/>
                        </a:cubicBezTo>
                        <a:cubicBezTo>
                          <a:pt x="106" y="182"/>
                          <a:pt x="202" y="155"/>
                          <a:pt x="237" y="130"/>
                        </a:cubicBezTo>
                        <a:cubicBezTo>
                          <a:pt x="272" y="105"/>
                          <a:pt x="272" y="45"/>
                          <a:pt x="281" y="23"/>
                        </a:cubicBezTo>
                        <a:close/>
                      </a:path>
                    </a:pathLst>
                  </a:custGeom>
                  <a:solidFill>
                    <a:srgbClr val="C0C0C0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4736" name="Freeform 112"/>
                  <p:cNvSpPr>
                    <a:spLocks/>
                  </p:cNvSpPr>
                  <p:nvPr/>
                </p:nvSpPr>
                <p:spPr bwMode="auto">
                  <a:xfrm>
                    <a:off x="720" y="3128"/>
                    <a:ext cx="192" cy="93"/>
                  </a:xfrm>
                  <a:custGeom>
                    <a:avLst/>
                    <a:gdLst>
                      <a:gd name="T0" fmla="*/ 281 w 281"/>
                      <a:gd name="T1" fmla="*/ 23 h 182"/>
                      <a:gd name="T2" fmla="*/ 169 w 281"/>
                      <a:gd name="T3" fmla="*/ 26 h 182"/>
                      <a:gd name="T4" fmla="*/ 17 w 281"/>
                      <a:gd name="T5" fmla="*/ 78 h 182"/>
                      <a:gd name="T6" fmla="*/ 69 w 281"/>
                      <a:gd name="T7" fmla="*/ 173 h 182"/>
                      <a:gd name="T8" fmla="*/ 237 w 281"/>
                      <a:gd name="T9" fmla="*/ 130 h 182"/>
                      <a:gd name="T10" fmla="*/ 281 w 281"/>
                      <a:gd name="T11" fmla="*/ 23 h 18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281" h="182">
                        <a:moveTo>
                          <a:pt x="281" y="23"/>
                        </a:moveTo>
                        <a:cubicBezTo>
                          <a:pt x="264" y="0"/>
                          <a:pt x="213" y="17"/>
                          <a:pt x="169" y="26"/>
                        </a:cubicBezTo>
                        <a:cubicBezTo>
                          <a:pt x="125" y="35"/>
                          <a:pt x="34" y="53"/>
                          <a:pt x="17" y="78"/>
                        </a:cubicBezTo>
                        <a:cubicBezTo>
                          <a:pt x="0" y="103"/>
                          <a:pt x="32" y="164"/>
                          <a:pt x="69" y="173"/>
                        </a:cubicBezTo>
                        <a:cubicBezTo>
                          <a:pt x="106" y="182"/>
                          <a:pt x="202" y="155"/>
                          <a:pt x="237" y="130"/>
                        </a:cubicBezTo>
                        <a:cubicBezTo>
                          <a:pt x="272" y="105"/>
                          <a:pt x="272" y="45"/>
                          <a:pt x="281" y="23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</p:grpSp>
        </p:grpSp>
        <p:grpSp>
          <p:nvGrpSpPr>
            <p:cNvPr id="154737" name="Group 113"/>
            <p:cNvGrpSpPr>
              <a:grpSpLocks/>
            </p:cNvGrpSpPr>
            <p:nvPr/>
          </p:nvGrpSpPr>
          <p:grpSpPr bwMode="auto">
            <a:xfrm>
              <a:off x="12" y="2484"/>
              <a:ext cx="816" cy="816"/>
              <a:chOff x="1008" y="1104"/>
              <a:chExt cx="816" cy="816"/>
            </a:xfrm>
          </p:grpSpPr>
          <p:sp>
            <p:nvSpPr>
              <p:cNvPr id="154738" name="Oval 114"/>
              <p:cNvSpPr>
                <a:spLocks noChangeArrowheads="1"/>
              </p:cNvSpPr>
              <p:nvPr/>
            </p:nvSpPr>
            <p:spPr bwMode="auto">
              <a:xfrm>
                <a:off x="1008" y="1104"/>
                <a:ext cx="816" cy="816"/>
              </a:xfrm>
              <a:prstGeom prst="ellipse">
                <a:avLst/>
              </a:prstGeom>
              <a:gradFill rotWithShape="1">
                <a:gsLst>
                  <a:gs pos="0">
                    <a:srgbClr val="66CCFF"/>
                  </a:gs>
                  <a:gs pos="100000">
                    <a:srgbClr val="66CCFF">
                      <a:gamma/>
                      <a:shade val="79216"/>
                      <a:invGamma/>
                    </a:srgbClr>
                  </a:gs>
                </a:gsLst>
                <a:path path="rect">
                  <a:fillToRect t="100000" r="100000"/>
                </a:path>
              </a:gradFill>
              <a:ln w="38100">
                <a:solidFill>
                  <a:srgbClr val="FF0000"/>
                </a:solidFill>
                <a:round/>
                <a:headEnd/>
                <a:tailEnd/>
              </a:ln>
              <a:effectLst>
                <a:prstShdw prst="shdw13" dist="53882" dir="13500000">
                  <a:schemeClr val="bg2">
                    <a:alpha val="50000"/>
                  </a:schemeClr>
                </a:prstShdw>
              </a:effec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54739" name="Rectangle 115"/>
              <p:cNvSpPr>
                <a:spLocks noChangeArrowheads="1"/>
              </p:cNvSpPr>
              <p:nvPr/>
            </p:nvSpPr>
            <p:spPr bwMode="auto">
              <a:xfrm>
                <a:off x="1391" y="1149"/>
                <a:ext cx="46" cy="81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54740" name="Rectangle 116"/>
              <p:cNvSpPr>
                <a:spLocks noChangeArrowheads="1"/>
              </p:cNvSpPr>
              <p:nvPr/>
            </p:nvSpPr>
            <p:spPr bwMode="auto">
              <a:xfrm rot="5400000">
                <a:off x="1709" y="1447"/>
                <a:ext cx="46" cy="81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54741" name="Rectangle 117"/>
              <p:cNvSpPr>
                <a:spLocks noChangeArrowheads="1"/>
              </p:cNvSpPr>
              <p:nvPr/>
            </p:nvSpPr>
            <p:spPr bwMode="auto">
              <a:xfrm>
                <a:off x="1392" y="1793"/>
                <a:ext cx="46" cy="81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54742" name="Rectangle 118"/>
              <p:cNvSpPr>
                <a:spLocks noChangeArrowheads="1"/>
              </p:cNvSpPr>
              <p:nvPr/>
            </p:nvSpPr>
            <p:spPr bwMode="auto">
              <a:xfrm rot="5400000">
                <a:off x="1072" y="1450"/>
                <a:ext cx="46" cy="81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54743" name="Rectangle 119"/>
              <p:cNvSpPr>
                <a:spLocks noChangeArrowheads="1"/>
              </p:cNvSpPr>
              <p:nvPr/>
            </p:nvSpPr>
            <p:spPr bwMode="auto">
              <a:xfrm rot="3000000">
                <a:off x="1139" y="1664"/>
                <a:ext cx="46" cy="81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54744" name="Rectangle 120"/>
              <p:cNvSpPr>
                <a:spLocks noChangeArrowheads="1"/>
              </p:cNvSpPr>
              <p:nvPr/>
            </p:nvSpPr>
            <p:spPr bwMode="auto">
              <a:xfrm rot="3000000">
                <a:off x="1629" y="1257"/>
                <a:ext cx="46" cy="81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54745" name="Rectangle 121"/>
              <p:cNvSpPr>
                <a:spLocks noChangeArrowheads="1"/>
              </p:cNvSpPr>
              <p:nvPr/>
            </p:nvSpPr>
            <p:spPr bwMode="auto">
              <a:xfrm rot="18600000">
                <a:off x="1155" y="1254"/>
                <a:ext cx="46" cy="81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54746" name="Rectangle 122"/>
              <p:cNvSpPr>
                <a:spLocks noChangeArrowheads="1"/>
              </p:cNvSpPr>
              <p:nvPr/>
            </p:nvSpPr>
            <p:spPr bwMode="auto">
              <a:xfrm rot="18600000">
                <a:off x="1641" y="1661"/>
                <a:ext cx="46" cy="81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sp>
        <p:nvSpPr>
          <p:cNvPr id="154747" name="Text Box 123"/>
          <p:cNvSpPr txBox="1">
            <a:spLocks noChangeArrowheads="1"/>
          </p:cNvSpPr>
          <p:nvPr/>
        </p:nvSpPr>
        <p:spPr bwMode="auto">
          <a:xfrm>
            <a:off x="266700" y="4283075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30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54748" name="Text Box 124"/>
          <p:cNvSpPr txBox="1">
            <a:spLocks noChangeArrowheads="1"/>
          </p:cNvSpPr>
          <p:nvPr/>
        </p:nvSpPr>
        <p:spPr bwMode="auto">
          <a:xfrm>
            <a:off x="266700" y="4283075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29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54749" name="Text Box 125"/>
          <p:cNvSpPr txBox="1">
            <a:spLocks noChangeArrowheads="1"/>
          </p:cNvSpPr>
          <p:nvPr/>
        </p:nvSpPr>
        <p:spPr bwMode="auto">
          <a:xfrm>
            <a:off x="247650" y="4283075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28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54750" name="Text Box 126"/>
          <p:cNvSpPr txBox="1">
            <a:spLocks noChangeArrowheads="1"/>
          </p:cNvSpPr>
          <p:nvPr/>
        </p:nvSpPr>
        <p:spPr bwMode="auto">
          <a:xfrm>
            <a:off x="266700" y="4283075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27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54751" name="Text Box 127"/>
          <p:cNvSpPr txBox="1">
            <a:spLocks noChangeArrowheads="1"/>
          </p:cNvSpPr>
          <p:nvPr/>
        </p:nvSpPr>
        <p:spPr bwMode="auto">
          <a:xfrm>
            <a:off x="285750" y="42672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26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54752" name="Text Box 128"/>
          <p:cNvSpPr txBox="1">
            <a:spLocks noChangeArrowheads="1"/>
          </p:cNvSpPr>
          <p:nvPr/>
        </p:nvSpPr>
        <p:spPr bwMode="auto">
          <a:xfrm>
            <a:off x="285750" y="4283075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25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54753" name="Text Box 129"/>
          <p:cNvSpPr txBox="1">
            <a:spLocks noChangeArrowheads="1"/>
          </p:cNvSpPr>
          <p:nvPr/>
        </p:nvSpPr>
        <p:spPr bwMode="auto">
          <a:xfrm>
            <a:off x="285750" y="4283075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24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54754" name="Text Box 130"/>
          <p:cNvSpPr txBox="1">
            <a:spLocks noChangeArrowheads="1"/>
          </p:cNvSpPr>
          <p:nvPr/>
        </p:nvSpPr>
        <p:spPr bwMode="auto">
          <a:xfrm>
            <a:off x="285750" y="4283075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23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54755" name="Text Box 131"/>
          <p:cNvSpPr txBox="1">
            <a:spLocks noChangeArrowheads="1"/>
          </p:cNvSpPr>
          <p:nvPr/>
        </p:nvSpPr>
        <p:spPr bwMode="auto">
          <a:xfrm>
            <a:off x="285750" y="4283075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22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54756" name="Text Box 132"/>
          <p:cNvSpPr txBox="1">
            <a:spLocks noChangeArrowheads="1"/>
          </p:cNvSpPr>
          <p:nvPr/>
        </p:nvSpPr>
        <p:spPr bwMode="auto">
          <a:xfrm>
            <a:off x="285750" y="4283075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21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54757" name="Text Box 133"/>
          <p:cNvSpPr txBox="1">
            <a:spLocks noChangeArrowheads="1"/>
          </p:cNvSpPr>
          <p:nvPr/>
        </p:nvSpPr>
        <p:spPr bwMode="auto">
          <a:xfrm>
            <a:off x="285750" y="4283075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20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54758" name="Text Box 134"/>
          <p:cNvSpPr txBox="1">
            <a:spLocks noChangeArrowheads="1"/>
          </p:cNvSpPr>
          <p:nvPr/>
        </p:nvSpPr>
        <p:spPr bwMode="auto">
          <a:xfrm>
            <a:off x="285750" y="4283075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19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54759" name="Text Box 135"/>
          <p:cNvSpPr txBox="1">
            <a:spLocks noChangeArrowheads="1"/>
          </p:cNvSpPr>
          <p:nvPr/>
        </p:nvSpPr>
        <p:spPr bwMode="auto">
          <a:xfrm>
            <a:off x="285750" y="4283075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18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54760" name="Text Box 136"/>
          <p:cNvSpPr txBox="1">
            <a:spLocks noChangeArrowheads="1"/>
          </p:cNvSpPr>
          <p:nvPr/>
        </p:nvSpPr>
        <p:spPr bwMode="auto">
          <a:xfrm>
            <a:off x="285750" y="4283075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17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54761" name="Text Box 137"/>
          <p:cNvSpPr txBox="1">
            <a:spLocks noChangeArrowheads="1"/>
          </p:cNvSpPr>
          <p:nvPr/>
        </p:nvSpPr>
        <p:spPr bwMode="auto">
          <a:xfrm>
            <a:off x="285750" y="4283075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16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54762" name="Text Box 138"/>
          <p:cNvSpPr txBox="1">
            <a:spLocks noChangeArrowheads="1"/>
          </p:cNvSpPr>
          <p:nvPr/>
        </p:nvSpPr>
        <p:spPr bwMode="auto">
          <a:xfrm>
            <a:off x="285750" y="4283075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15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54763" name="Text Box 139"/>
          <p:cNvSpPr txBox="1">
            <a:spLocks noChangeArrowheads="1"/>
          </p:cNvSpPr>
          <p:nvPr/>
        </p:nvSpPr>
        <p:spPr bwMode="auto">
          <a:xfrm>
            <a:off x="285750" y="4283075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14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54764" name="Text Box 140"/>
          <p:cNvSpPr txBox="1">
            <a:spLocks noChangeArrowheads="1"/>
          </p:cNvSpPr>
          <p:nvPr/>
        </p:nvSpPr>
        <p:spPr bwMode="auto">
          <a:xfrm>
            <a:off x="285750" y="4283075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13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54765" name="Text Box 141"/>
          <p:cNvSpPr txBox="1">
            <a:spLocks noChangeArrowheads="1"/>
          </p:cNvSpPr>
          <p:nvPr/>
        </p:nvSpPr>
        <p:spPr bwMode="auto">
          <a:xfrm>
            <a:off x="285750" y="4283075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12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54766" name="Text Box 142"/>
          <p:cNvSpPr txBox="1">
            <a:spLocks noChangeArrowheads="1"/>
          </p:cNvSpPr>
          <p:nvPr/>
        </p:nvSpPr>
        <p:spPr bwMode="auto">
          <a:xfrm>
            <a:off x="285750" y="4283075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11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54767" name="Text Box 143"/>
          <p:cNvSpPr txBox="1">
            <a:spLocks noChangeArrowheads="1"/>
          </p:cNvSpPr>
          <p:nvPr/>
        </p:nvSpPr>
        <p:spPr bwMode="auto">
          <a:xfrm>
            <a:off x="285750" y="4283075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10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54768" name="Text Box 144"/>
          <p:cNvSpPr txBox="1">
            <a:spLocks noChangeArrowheads="1"/>
          </p:cNvSpPr>
          <p:nvPr/>
        </p:nvSpPr>
        <p:spPr bwMode="auto">
          <a:xfrm>
            <a:off x="285750" y="4283075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9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54769" name="Text Box 145"/>
          <p:cNvSpPr txBox="1">
            <a:spLocks noChangeArrowheads="1"/>
          </p:cNvSpPr>
          <p:nvPr/>
        </p:nvSpPr>
        <p:spPr bwMode="auto">
          <a:xfrm>
            <a:off x="285750" y="4283075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8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54770" name="Text Box 146"/>
          <p:cNvSpPr txBox="1">
            <a:spLocks noChangeArrowheads="1"/>
          </p:cNvSpPr>
          <p:nvPr/>
        </p:nvSpPr>
        <p:spPr bwMode="auto">
          <a:xfrm>
            <a:off x="285750" y="4283075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7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54771" name="Text Box 147"/>
          <p:cNvSpPr txBox="1">
            <a:spLocks noChangeArrowheads="1"/>
          </p:cNvSpPr>
          <p:nvPr/>
        </p:nvSpPr>
        <p:spPr bwMode="auto">
          <a:xfrm>
            <a:off x="285750" y="4283075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6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54772" name="Text Box 148"/>
          <p:cNvSpPr txBox="1">
            <a:spLocks noChangeArrowheads="1"/>
          </p:cNvSpPr>
          <p:nvPr/>
        </p:nvSpPr>
        <p:spPr bwMode="auto">
          <a:xfrm>
            <a:off x="285750" y="4283075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5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54773" name="Text Box 149"/>
          <p:cNvSpPr txBox="1">
            <a:spLocks noChangeArrowheads="1"/>
          </p:cNvSpPr>
          <p:nvPr/>
        </p:nvSpPr>
        <p:spPr bwMode="auto">
          <a:xfrm>
            <a:off x="285750" y="4283075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4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54774" name="Text Box 150"/>
          <p:cNvSpPr txBox="1">
            <a:spLocks noChangeArrowheads="1"/>
          </p:cNvSpPr>
          <p:nvPr/>
        </p:nvSpPr>
        <p:spPr bwMode="auto">
          <a:xfrm>
            <a:off x="285750" y="4283075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3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54775" name="Text Box 151"/>
          <p:cNvSpPr txBox="1">
            <a:spLocks noChangeArrowheads="1"/>
          </p:cNvSpPr>
          <p:nvPr/>
        </p:nvSpPr>
        <p:spPr bwMode="auto">
          <a:xfrm>
            <a:off x="285750" y="4283075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2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54776" name="Text Box 152"/>
          <p:cNvSpPr txBox="1">
            <a:spLocks noChangeArrowheads="1"/>
          </p:cNvSpPr>
          <p:nvPr/>
        </p:nvSpPr>
        <p:spPr bwMode="auto">
          <a:xfrm>
            <a:off x="285750" y="4283075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1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54777" name="Text Box 153"/>
          <p:cNvSpPr txBox="1">
            <a:spLocks noChangeArrowheads="1"/>
          </p:cNvSpPr>
          <p:nvPr/>
        </p:nvSpPr>
        <p:spPr bwMode="auto">
          <a:xfrm>
            <a:off x="615950" y="4435475"/>
            <a:ext cx="685800" cy="498475"/>
          </a:xfrm>
          <a:prstGeom prst="rect">
            <a:avLst/>
          </a:prstGeom>
          <a:solidFill>
            <a:srgbClr val="FF0000"/>
          </a:solidFill>
          <a:ln w="9525">
            <a:solidFill>
              <a:schemeClr val="hlink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300" b="1">
                <a:solidFill>
                  <a:schemeClr val="bg1"/>
                </a:solidFill>
                <a:latin typeface=".VnBlackH" pitchFamily="34" charset="0"/>
                <a:cs typeface="Arial" charset="0"/>
              </a:rPr>
              <a:t>HÕt giê</a:t>
            </a:r>
            <a:endParaRPr lang="vi-VN" sz="1300" b="1">
              <a:solidFill>
                <a:schemeClr val="bg1"/>
              </a:solidFill>
              <a:latin typeface=".VnBlackH" pitchFamily="34" charset="0"/>
              <a:cs typeface="Arial" charset="0"/>
            </a:endParaRPr>
          </a:p>
        </p:txBody>
      </p:sp>
      <p:pic>
        <p:nvPicPr>
          <p:cNvPr id="154778" name="Picture 154" descr="POINSET2"/>
          <p:cNvPicPr>
            <a:picLocks noChangeAspect="1" noChangeArrowheads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-5400000">
            <a:off x="61119" y="5501481"/>
            <a:ext cx="1277938" cy="1273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54779" name="Picture 155" descr="pretty_flower_yellow_hb"/>
          <p:cNvPicPr>
            <a:picLocks noChangeAspect="1" noChangeArrowheads="1" noCrop="1"/>
          </p:cNvPicPr>
          <p:nvPr/>
        </p:nvPicPr>
        <p:blipFill>
          <a:blip r:embed="rId2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57188" y="5715000"/>
            <a:ext cx="876300" cy="8763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910504556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4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7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ox(in)">
                                      <p:cBhvr>
                                        <p:cTn id="7" dur="500"/>
                                        <p:tgtEl>
                                          <p:spTgt spid="1547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17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7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1547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1547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5" presetID="9" presetClass="exit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6" dur="500"/>
                                        <p:tgtEl>
                                          <p:spTgt spid="15474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47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9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7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1547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1547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24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5" dur="500"/>
                                        <p:tgtEl>
                                          <p:spTgt spid="15474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47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28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7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1547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1547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 nodeType="afterGroup">
                            <p:stCondLst>
                              <p:cond delay="2500"/>
                            </p:stCondLst>
                            <p:childTnLst>
                              <p:par>
                                <p:cTn id="33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34" dur="500"/>
                                        <p:tgtEl>
                                          <p:spTgt spid="15474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47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 nodeType="afterGroup">
                            <p:stCondLst>
                              <p:cond delay="3000"/>
                            </p:stCondLst>
                            <p:childTnLst>
                              <p:par>
                                <p:cTn id="37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7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1547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1547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3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 nodeType="afterGroup">
                            <p:stCondLst>
                              <p:cond delay="3500"/>
                            </p:stCondLst>
                            <p:childTnLst>
                              <p:par>
                                <p:cTn id="42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43" dur="500"/>
                                        <p:tgtEl>
                                          <p:spTgt spid="15475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47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 nodeType="afterGroup">
                            <p:stCondLst>
                              <p:cond delay="4000"/>
                            </p:stCondLst>
                            <p:childTnLst>
                              <p:par>
                                <p:cTn id="46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7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1547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1547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4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 nodeType="afterGroup">
                            <p:stCondLst>
                              <p:cond delay="4500"/>
                            </p:stCondLst>
                            <p:childTnLst>
                              <p:par>
                                <p:cTn id="51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52" dur="500"/>
                                        <p:tgtEl>
                                          <p:spTgt spid="15475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47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 nodeType="afterGroup">
                            <p:stCondLst>
                              <p:cond delay="5000"/>
                            </p:stCondLst>
                            <p:childTnLst>
                              <p:par>
                                <p:cTn id="55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7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15475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500" fill="hold"/>
                                        <p:tgtEl>
                                          <p:spTgt spid="15475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5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 nodeType="afterGroup">
                            <p:stCondLst>
                              <p:cond delay="5500"/>
                            </p:stCondLst>
                            <p:childTnLst>
                              <p:par>
                                <p:cTn id="60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1" dur="500"/>
                                        <p:tgtEl>
                                          <p:spTgt spid="15475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47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 nodeType="afterGroup">
                            <p:stCondLst>
                              <p:cond delay="6000"/>
                            </p:stCondLst>
                            <p:childTnLst>
                              <p:par>
                                <p:cTn id="64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7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6" dur="500" fill="hold"/>
                                        <p:tgtEl>
                                          <p:spTgt spid="15475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" dur="500" fill="hold"/>
                                        <p:tgtEl>
                                          <p:spTgt spid="15475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6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 nodeType="afterGroup">
                            <p:stCondLst>
                              <p:cond delay="6500"/>
                            </p:stCondLst>
                            <p:childTnLst>
                              <p:par>
                                <p:cTn id="69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70" dur="500"/>
                                        <p:tgtEl>
                                          <p:spTgt spid="15475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47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 nodeType="afterGroup">
                            <p:stCondLst>
                              <p:cond delay="7000"/>
                            </p:stCondLst>
                            <p:childTnLst>
                              <p:par>
                                <p:cTn id="73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7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5" dur="500" fill="hold"/>
                                        <p:tgtEl>
                                          <p:spTgt spid="15475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500" fill="hold"/>
                                        <p:tgtEl>
                                          <p:spTgt spid="15475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7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7" fill="hold" nodeType="afterGroup">
                            <p:stCondLst>
                              <p:cond delay="7500"/>
                            </p:stCondLst>
                            <p:childTnLst>
                              <p:par>
                                <p:cTn id="78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79" dur="500"/>
                                        <p:tgtEl>
                                          <p:spTgt spid="15475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47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1" fill="hold" nodeType="afterGroup">
                            <p:stCondLst>
                              <p:cond delay="8000"/>
                            </p:stCondLst>
                            <p:childTnLst>
                              <p:par>
                                <p:cTn id="82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7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4" dur="500" fill="hold"/>
                                        <p:tgtEl>
                                          <p:spTgt spid="15475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" dur="500" fill="hold"/>
                                        <p:tgtEl>
                                          <p:spTgt spid="15475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8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86" fill="hold" nodeType="afterGroup">
                            <p:stCondLst>
                              <p:cond delay="8500"/>
                            </p:stCondLst>
                            <p:childTnLst>
                              <p:par>
                                <p:cTn id="87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88" dur="500"/>
                                        <p:tgtEl>
                                          <p:spTgt spid="15475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47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0" fill="hold" nodeType="afterGroup">
                            <p:stCondLst>
                              <p:cond delay="9000"/>
                            </p:stCondLst>
                            <p:childTnLst>
                              <p:par>
                                <p:cTn id="91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7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3" dur="500" fill="hold"/>
                                        <p:tgtEl>
                                          <p:spTgt spid="15475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4" dur="500" fill="hold"/>
                                        <p:tgtEl>
                                          <p:spTgt spid="15475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9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 nodeType="afterGroup">
                            <p:stCondLst>
                              <p:cond delay="9500"/>
                            </p:stCondLst>
                            <p:childTnLst>
                              <p:par>
                                <p:cTn id="96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97" dur="500"/>
                                        <p:tgtEl>
                                          <p:spTgt spid="15475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47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9" fill="hold" nodeType="afterGroup">
                            <p:stCondLst>
                              <p:cond delay="10000"/>
                            </p:stCondLst>
                            <p:childTnLst>
                              <p:par>
                                <p:cTn id="100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7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2" dur="500" fill="hold"/>
                                        <p:tgtEl>
                                          <p:spTgt spid="15475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3" dur="500" fill="hold"/>
                                        <p:tgtEl>
                                          <p:spTgt spid="15475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0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4" fill="hold" nodeType="afterGroup">
                            <p:stCondLst>
                              <p:cond delay="10500"/>
                            </p:stCondLst>
                            <p:childTnLst>
                              <p:par>
                                <p:cTn id="105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06" dur="500"/>
                                        <p:tgtEl>
                                          <p:spTgt spid="15475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47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8" fill="hold" nodeType="afterGroup">
                            <p:stCondLst>
                              <p:cond delay="11000"/>
                            </p:stCondLst>
                            <p:childTnLst>
                              <p:par>
                                <p:cTn id="109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7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1" dur="500" fill="hold"/>
                                        <p:tgtEl>
                                          <p:spTgt spid="1547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2" dur="500" fill="hold"/>
                                        <p:tgtEl>
                                          <p:spTgt spid="1547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0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13" fill="hold" nodeType="afterGroup">
                            <p:stCondLst>
                              <p:cond delay="11500"/>
                            </p:stCondLst>
                            <p:childTnLst>
                              <p:par>
                                <p:cTn id="114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15" dur="500"/>
                                        <p:tgtEl>
                                          <p:spTgt spid="15475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47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7" fill="hold" nodeType="afterGroup">
                            <p:stCondLst>
                              <p:cond delay="12000"/>
                            </p:stCondLst>
                            <p:childTnLst>
                              <p:par>
                                <p:cTn id="118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7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0" dur="500" fill="hold"/>
                                        <p:tgtEl>
                                          <p:spTgt spid="15475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1" dur="500" fill="hold"/>
                                        <p:tgtEl>
                                          <p:spTgt spid="15475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1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22" fill="hold" nodeType="afterGroup">
                            <p:stCondLst>
                              <p:cond delay="12500"/>
                            </p:stCondLst>
                            <p:childTnLst>
                              <p:par>
                                <p:cTn id="123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24" dur="500"/>
                                        <p:tgtEl>
                                          <p:spTgt spid="15475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47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6" fill="hold" nodeType="afterGroup">
                            <p:stCondLst>
                              <p:cond delay="13000"/>
                            </p:stCondLst>
                            <p:childTnLst>
                              <p:par>
                                <p:cTn id="127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7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9" dur="500" fill="hold"/>
                                        <p:tgtEl>
                                          <p:spTgt spid="15476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0" dur="500" fill="hold"/>
                                        <p:tgtEl>
                                          <p:spTgt spid="15476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2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31" fill="hold" nodeType="afterGroup">
                            <p:stCondLst>
                              <p:cond delay="13500"/>
                            </p:stCondLst>
                            <p:childTnLst>
                              <p:par>
                                <p:cTn id="132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33" dur="500"/>
                                        <p:tgtEl>
                                          <p:spTgt spid="15476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47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5" fill="hold" nodeType="afterGroup">
                            <p:stCondLst>
                              <p:cond delay="14000"/>
                            </p:stCondLst>
                            <p:childTnLst>
                              <p:par>
                                <p:cTn id="136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7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8" dur="500" fill="hold"/>
                                        <p:tgtEl>
                                          <p:spTgt spid="15476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9" dur="500" fill="hold"/>
                                        <p:tgtEl>
                                          <p:spTgt spid="15476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3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40" fill="hold" nodeType="afterGroup">
                            <p:stCondLst>
                              <p:cond delay="14500"/>
                            </p:stCondLst>
                            <p:childTnLst>
                              <p:par>
                                <p:cTn id="141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42" dur="500"/>
                                        <p:tgtEl>
                                          <p:spTgt spid="15476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47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4" fill="hold" nodeType="afterGroup">
                            <p:stCondLst>
                              <p:cond delay="15000"/>
                            </p:stCondLst>
                            <p:childTnLst>
                              <p:par>
                                <p:cTn id="145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7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7" dur="500" fill="hold"/>
                                        <p:tgtEl>
                                          <p:spTgt spid="15476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8" dur="500" fill="hold"/>
                                        <p:tgtEl>
                                          <p:spTgt spid="15476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4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49" fill="hold" nodeType="afterGroup">
                            <p:stCondLst>
                              <p:cond delay="15500"/>
                            </p:stCondLst>
                            <p:childTnLst>
                              <p:par>
                                <p:cTn id="150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51" dur="500"/>
                                        <p:tgtEl>
                                          <p:spTgt spid="15476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47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3" fill="hold" nodeType="afterGroup">
                            <p:stCondLst>
                              <p:cond delay="16000"/>
                            </p:stCondLst>
                            <p:childTnLst>
                              <p:par>
                                <p:cTn id="154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7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6" dur="500" fill="hold"/>
                                        <p:tgtEl>
                                          <p:spTgt spid="15476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7" dur="500" fill="hold"/>
                                        <p:tgtEl>
                                          <p:spTgt spid="15476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5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58" fill="hold" nodeType="afterGroup">
                            <p:stCondLst>
                              <p:cond delay="16500"/>
                            </p:stCondLst>
                            <p:childTnLst>
                              <p:par>
                                <p:cTn id="159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60" dur="500"/>
                                        <p:tgtEl>
                                          <p:spTgt spid="15476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47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2" fill="hold" nodeType="afterGroup">
                            <p:stCondLst>
                              <p:cond delay="17000"/>
                            </p:stCondLst>
                            <p:childTnLst>
                              <p:par>
                                <p:cTn id="163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7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5" dur="500" fill="hold"/>
                                        <p:tgtEl>
                                          <p:spTgt spid="15476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6" dur="500" fill="hold"/>
                                        <p:tgtEl>
                                          <p:spTgt spid="15476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6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7" fill="hold" nodeType="afterGroup">
                            <p:stCondLst>
                              <p:cond delay="17500"/>
                            </p:stCondLst>
                            <p:childTnLst>
                              <p:par>
                                <p:cTn id="168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69" dur="500"/>
                                        <p:tgtEl>
                                          <p:spTgt spid="15476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47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1" fill="hold" nodeType="afterGroup">
                            <p:stCondLst>
                              <p:cond delay="18000"/>
                            </p:stCondLst>
                            <p:childTnLst>
                              <p:par>
                                <p:cTn id="172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7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4" dur="500" fill="hold"/>
                                        <p:tgtEl>
                                          <p:spTgt spid="15476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5" dur="500" fill="hold"/>
                                        <p:tgtEl>
                                          <p:spTgt spid="15476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7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76" fill="hold" nodeType="afterGroup">
                            <p:stCondLst>
                              <p:cond delay="18500"/>
                            </p:stCondLst>
                            <p:childTnLst>
                              <p:par>
                                <p:cTn id="177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78" dur="500"/>
                                        <p:tgtEl>
                                          <p:spTgt spid="15476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47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0" fill="hold" nodeType="afterGroup">
                            <p:stCondLst>
                              <p:cond delay="19000"/>
                            </p:stCondLst>
                            <p:childTnLst>
                              <p:par>
                                <p:cTn id="181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7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3" dur="500" fill="hold"/>
                                        <p:tgtEl>
                                          <p:spTgt spid="1547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4" dur="500" fill="hold"/>
                                        <p:tgtEl>
                                          <p:spTgt spid="1547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8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85" fill="hold" nodeType="afterGroup">
                            <p:stCondLst>
                              <p:cond delay="19500"/>
                            </p:stCondLst>
                            <p:childTnLst>
                              <p:par>
                                <p:cTn id="186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87" dur="500"/>
                                        <p:tgtEl>
                                          <p:spTgt spid="15476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47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9" fill="hold" nodeType="afterGroup">
                            <p:stCondLst>
                              <p:cond delay="20000"/>
                            </p:stCondLst>
                            <p:childTnLst>
                              <p:par>
                                <p:cTn id="190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7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2" dur="500" fill="hold"/>
                                        <p:tgtEl>
                                          <p:spTgt spid="15476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3" dur="500" fill="hold"/>
                                        <p:tgtEl>
                                          <p:spTgt spid="15476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9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94" fill="hold" nodeType="afterGroup">
                            <p:stCondLst>
                              <p:cond delay="20500"/>
                            </p:stCondLst>
                            <p:childTnLst>
                              <p:par>
                                <p:cTn id="195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96" dur="500"/>
                                        <p:tgtEl>
                                          <p:spTgt spid="15476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47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8" fill="hold" nodeType="afterGroup">
                            <p:stCondLst>
                              <p:cond delay="21000"/>
                            </p:stCondLst>
                            <p:childTnLst>
                              <p:par>
                                <p:cTn id="199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7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1" dur="500" fill="hold"/>
                                        <p:tgtEl>
                                          <p:spTgt spid="15476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2" dur="500" fill="hold"/>
                                        <p:tgtEl>
                                          <p:spTgt spid="15476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9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03" fill="hold" nodeType="afterGroup">
                            <p:stCondLst>
                              <p:cond delay="21500"/>
                            </p:stCondLst>
                            <p:childTnLst>
                              <p:par>
                                <p:cTn id="204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05" dur="500"/>
                                        <p:tgtEl>
                                          <p:spTgt spid="15476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47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7" fill="hold" nodeType="afterGroup">
                            <p:stCondLst>
                              <p:cond delay="22000"/>
                            </p:stCondLst>
                            <p:childTnLst>
                              <p:par>
                                <p:cTn id="208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7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0" dur="500" fill="hold"/>
                                        <p:tgtEl>
                                          <p:spTgt spid="15476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1" dur="500" fill="hold"/>
                                        <p:tgtEl>
                                          <p:spTgt spid="15476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0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12" fill="hold" nodeType="afterGroup">
                            <p:stCondLst>
                              <p:cond delay="22500"/>
                            </p:stCondLst>
                            <p:childTnLst>
                              <p:par>
                                <p:cTn id="213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14" dur="500"/>
                                        <p:tgtEl>
                                          <p:spTgt spid="15476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47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6" fill="hold" nodeType="afterGroup">
                            <p:stCondLst>
                              <p:cond delay="23000"/>
                            </p:stCondLst>
                            <p:childTnLst>
                              <p:par>
                                <p:cTn id="217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7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9" dur="500" fill="hold"/>
                                        <p:tgtEl>
                                          <p:spTgt spid="15477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0" dur="500" fill="hold"/>
                                        <p:tgtEl>
                                          <p:spTgt spid="15477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1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21" fill="hold" nodeType="afterGroup">
                            <p:stCondLst>
                              <p:cond delay="23500"/>
                            </p:stCondLst>
                            <p:childTnLst>
                              <p:par>
                                <p:cTn id="222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23" dur="500"/>
                                        <p:tgtEl>
                                          <p:spTgt spid="15477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47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5" fill="hold" nodeType="afterGroup">
                            <p:stCondLst>
                              <p:cond delay="24000"/>
                            </p:stCondLst>
                            <p:childTnLst>
                              <p:par>
                                <p:cTn id="226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7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8" dur="500" fill="hold"/>
                                        <p:tgtEl>
                                          <p:spTgt spid="15477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9" dur="500" fill="hold"/>
                                        <p:tgtEl>
                                          <p:spTgt spid="15477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2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30" fill="hold" nodeType="afterGroup">
                            <p:stCondLst>
                              <p:cond delay="24500"/>
                            </p:stCondLst>
                            <p:childTnLst>
                              <p:par>
                                <p:cTn id="231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32" dur="500"/>
                                        <p:tgtEl>
                                          <p:spTgt spid="15477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3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47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4" fill="hold" nodeType="afterGroup">
                            <p:stCondLst>
                              <p:cond delay="25000"/>
                            </p:stCondLst>
                            <p:childTnLst>
                              <p:par>
                                <p:cTn id="235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7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7" dur="500" fill="hold"/>
                                        <p:tgtEl>
                                          <p:spTgt spid="15477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8" dur="500" fill="hold"/>
                                        <p:tgtEl>
                                          <p:spTgt spid="15477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3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39" fill="hold" nodeType="afterGroup">
                            <p:stCondLst>
                              <p:cond delay="25500"/>
                            </p:stCondLst>
                            <p:childTnLst>
                              <p:par>
                                <p:cTn id="240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41" dur="500"/>
                                        <p:tgtEl>
                                          <p:spTgt spid="15477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47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3" fill="hold" nodeType="afterGroup">
                            <p:stCondLst>
                              <p:cond delay="26000"/>
                            </p:stCondLst>
                            <p:childTnLst>
                              <p:par>
                                <p:cTn id="244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7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6" dur="500" fill="hold"/>
                                        <p:tgtEl>
                                          <p:spTgt spid="15477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7" dur="500" fill="hold"/>
                                        <p:tgtEl>
                                          <p:spTgt spid="15477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4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48" fill="hold" nodeType="afterGroup">
                            <p:stCondLst>
                              <p:cond delay="26500"/>
                            </p:stCondLst>
                            <p:childTnLst>
                              <p:par>
                                <p:cTn id="249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50" dur="500"/>
                                        <p:tgtEl>
                                          <p:spTgt spid="15477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47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2" fill="hold" nodeType="afterGroup">
                            <p:stCondLst>
                              <p:cond delay="27000"/>
                            </p:stCondLst>
                            <p:childTnLst>
                              <p:par>
                                <p:cTn id="253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7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5" dur="500" fill="hold"/>
                                        <p:tgtEl>
                                          <p:spTgt spid="15477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6" dur="500" fill="hold"/>
                                        <p:tgtEl>
                                          <p:spTgt spid="15477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5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57" fill="hold" nodeType="afterGroup">
                            <p:stCondLst>
                              <p:cond delay="27500"/>
                            </p:stCondLst>
                            <p:childTnLst>
                              <p:par>
                                <p:cTn id="258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59" dur="500"/>
                                        <p:tgtEl>
                                          <p:spTgt spid="15477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6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47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1" fill="hold" nodeType="afterGroup">
                            <p:stCondLst>
                              <p:cond delay="28000"/>
                            </p:stCondLst>
                            <p:childTnLst>
                              <p:par>
                                <p:cTn id="262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7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4" dur="500" fill="hold"/>
                                        <p:tgtEl>
                                          <p:spTgt spid="15477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5" dur="500" fill="hold"/>
                                        <p:tgtEl>
                                          <p:spTgt spid="15477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6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66" fill="hold" nodeType="afterGroup">
                            <p:stCondLst>
                              <p:cond delay="28500"/>
                            </p:stCondLst>
                            <p:childTnLst>
                              <p:par>
                                <p:cTn id="267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68" dur="500"/>
                                        <p:tgtEl>
                                          <p:spTgt spid="15477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6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47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0" fill="hold" nodeType="afterGroup">
                            <p:stCondLst>
                              <p:cond delay="29000"/>
                            </p:stCondLst>
                            <p:childTnLst>
                              <p:par>
                                <p:cTn id="271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7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3" dur="500" fill="hold"/>
                                        <p:tgtEl>
                                          <p:spTgt spid="15477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4" dur="500" fill="hold"/>
                                        <p:tgtEl>
                                          <p:spTgt spid="15477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7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75" fill="hold" nodeType="afterGroup">
                            <p:stCondLst>
                              <p:cond delay="29500"/>
                            </p:stCondLst>
                            <p:childTnLst>
                              <p:par>
                                <p:cTn id="276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77" dur="500"/>
                                        <p:tgtEl>
                                          <p:spTgt spid="15477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47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9" fill="hold" nodeType="afterGroup">
                            <p:stCondLst>
                              <p:cond delay="30000"/>
                            </p:stCondLst>
                            <p:childTnLst>
                              <p:par>
                                <p:cTn id="280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7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2" dur="500" fill="hold"/>
                                        <p:tgtEl>
                                          <p:spTgt spid="15477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3" dur="500" fill="hold"/>
                                        <p:tgtEl>
                                          <p:spTgt spid="15477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8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drumroll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84" fill="hold" nodeType="afterGroup">
                            <p:stCondLst>
                              <p:cond delay="30500"/>
                            </p:stCondLst>
                            <p:childTnLst>
                              <p:par>
                                <p:cTn id="285" presetID="35" presetClass="emph" presetSubtype="0" repeatCount="3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86" dur="1000" fill="hold"/>
                                        <p:tgtEl>
                                          <p:spTgt spid="1547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7" fill="hold" nodeType="clickPar">
                      <p:stCondLst>
                        <p:cond delay="indefinite"/>
                      </p:stCondLst>
                      <p:childTnLst>
                        <p:par>
                          <p:cTn id="28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89" presetID="53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7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1" dur="500" fill="hold"/>
                                        <p:tgtEl>
                                          <p:spTgt spid="1547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2" dur="500" fill="hold"/>
                                        <p:tgtEl>
                                          <p:spTgt spid="1547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3" dur="500"/>
                                        <p:tgtEl>
                                          <p:spTgt spid="154715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8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4714" grpId="0"/>
      <p:bldP spid="154715" grpId="0"/>
      <p:bldP spid="154747" grpId="0"/>
      <p:bldP spid="154748" grpId="0"/>
      <p:bldP spid="154748" grpId="1"/>
      <p:bldP spid="154749" grpId="0"/>
      <p:bldP spid="154749" grpId="1"/>
      <p:bldP spid="154750" grpId="0"/>
      <p:bldP spid="154750" grpId="1"/>
      <p:bldP spid="154751" grpId="0"/>
      <p:bldP spid="154751" grpId="1"/>
      <p:bldP spid="154752" grpId="0"/>
      <p:bldP spid="154752" grpId="1"/>
      <p:bldP spid="154753" grpId="0"/>
      <p:bldP spid="154753" grpId="1"/>
      <p:bldP spid="154754" grpId="0"/>
      <p:bldP spid="154754" grpId="1"/>
      <p:bldP spid="154755" grpId="0"/>
      <p:bldP spid="154755" grpId="1"/>
      <p:bldP spid="154756" grpId="0"/>
      <p:bldP spid="154756" grpId="1"/>
      <p:bldP spid="154757" grpId="0"/>
      <p:bldP spid="154757" grpId="1"/>
      <p:bldP spid="154758" grpId="0"/>
      <p:bldP spid="154758" grpId="1"/>
      <p:bldP spid="154759" grpId="0"/>
      <p:bldP spid="154759" grpId="1"/>
      <p:bldP spid="154760" grpId="0"/>
      <p:bldP spid="154760" grpId="1"/>
      <p:bldP spid="154761" grpId="0"/>
      <p:bldP spid="154761" grpId="1"/>
      <p:bldP spid="154762" grpId="0"/>
      <p:bldP spid="154762" grpId="1"/>
      <p:bldP spid="154763" grpId="0"/>
      <p:bldP spid="154763" grpId="1"/>
      <p:bldP spid="154764" grpId="0"/>
      <p:bldP spid="154764" grpId="1"/>
      <p:bldP spid="154765" grpId="0"/>
      <p:bldP spid="154765" grpId="1"/>
      <p:bldP spid="154766" grpId="0"/>
      <p:bldP spid="154766" grpId="1"/>
      <p:bldP spid="154767" grpId="0"/>
      <p:bldP spid="154767" grpId="1"/>
      <p:bldP spid="154768" grpId="0"/>
      <p:bldP spid="154768" grpId="1"/>
      <p:bldP spid="154769" grpId="0"/>
      <p:bldP spid="154769" grpId="1"/>
      <p:bldP spid="154770" grpId="0"/>
      <p:bldP spid="154770" grpId="1"/>
      <p:bldP spid="154771" grpId="0"/>
      <p:bldP spid="154771" grpId="1"/>
      <p:bldP spid="154772" grpId="0"/>
      <p:bldP spid="154772" grpId="1"/>
      <p:bldP spid="154773" grpId="0"/>
      <p:bldP spid="154773" grpId="1"/>
      <p:bldP spid="154774" grpId="0"/>
      <p:bldP spid="154774" grpId="1"/>
      <p:bldP spid="154775" grpId="0"/>
      <p:bldP spid="154775" grpId="1"/>
      <p:bldP spid="154776" grpId="0"/>
      <p:bldP spid="154776" grpId="1"/>
      <p:bldP spid="154777" grpId="0" animBg="1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22" name="AutoShape 4"/>
          <p:cNvSpPr>
            <a:spLocks noChangeArrowheads="1"/>
          </p:cNvSpPr>
          <p:nvPr/>
        </p:nvSpPr>
        <p:spPr bwMode="auto">
          <a:xfrm>
            <a:off x="762000" y="2895600"/>
            <a:ext cx="2895600" cy="1981200"/>
          </a:xfrm>
          <a:prstGeom prst="smileyFace">
            <a:avLst>
              <a:gd name="adj" fmla="val 4653"/>
            </a:avLst>
          </a:prstGeom>
          <a:solidFill>
            <a:srgbClr val="FFCC99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 sz="3200">
              <a:solidFill>
                <a:srgbClr val="FFCC99"/>
              </a:solidFill>
              <a:latin typeface=".VnAristote" pitchFamily="34" charset="0"/>
            </a:endParaRPr>
          </a:p>
        </p:txBody>
      </p:sp>
      <p:pic>
        <p:nvPicPr>
          <p:cNvPr id="30723" name="Picture 6" descr="GAU_691"/>
          <p:cNvPicPr>
            <a:picLocks noChangeAspect="1" noChangeArrowheads="1" noCrop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91200" y="2514600"/>
            <a:ext cx="2667000" cy="2514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724" name="Text Box 20"/>
          <p:cNvSpPr txBox="1">
            <a:spLocks noChangeArrowheads="1"/>
          </p:cNvSpPr>
          <p:nvPr/>
        </p:nvSpPr>
        <p:spPr bwMode="auto">
          <a:xfrm>
            <a:off x="990600" y="5334000"/>
            <a:ext cx="76200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endParaRPr lang="en-US"/>
          </a:p>
        </p:txBody>
      </p:sp>
      <p:sp>
        <p:nvSpPr>
          <p:cNvPr id="30725" name="Text Box 21">
            <a:hlinkClick r:id="rId3" action="ppaction://hlinksldjump" highlightClick="1">
              <a:snd r:embed="rId4" name="chimes.wav"/>
            </a:hlinkClick>
            <a:hlinkHover r:id="" action="ppaction://noaction" highlightClick="1"/>
          </p:cNvPr>
          <p:cNvSpPr txBox="1">
            <a:spLocks noChangeArrowheads="1"/>
          </p:cNvSpPr>
          <p:nvPr/>
        </p:nvSpPr>
        <p:spPr bwMode="auto">
          <a:xfrm>
            <a:off x="152400" y="5486400"/>
            <a:ext cx="17526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2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sz="2400" b="1" dirty="0" err="1">
                <a:solidFill>
                  <a:srgbClr val="0000FF"/>
                </a:solidFill>
                <a:latin typeface="Times New Roman" pitchFamily="18" charset="0"/>
                <a:hlinkClick r:id="rId5" action="ppaction://hlinksldjump"/>
              </a:rPr>
              <a:t>Câu</a:t>
            </a:r>
            <a:r>
              <a:rPr lang="en-US" sz="2400" b="1" dirty="0">
                <a:solidFill>
                  <a:srgbClr val="0000FF"/>
                </a:solidFill>
                <a:latin typeface="Times New Roman" pitchFamily="18" charset="0"/>
                <a:hlinkClick r:id="rId5" action="ppaction://hlinksldjump"/>
              </a:rPr>
              <a:t> </a:t>
            </a:r>
            <a:r>
              <a:rPr lang="en-US" sz="2400" b="1" dirty="0" err="1">
                <a:solidFill>
                  <a:srgbClr val="0000FF"/>
                </a:solidFill>
                <a:latin typeface="Times New Roman" pitchFamily="18" charset="0"/>
                <a:hlinkClick r:id="rId5" action="ppaction://hlinksldjump"/>
              </a:rPr>
              <a:t>hỏi</a:t>
            </a:r>
            <a:r>
              <a:rPr lang="en-US" sz="2400" b="1" dirty="0">
                <a:solidFill>
                  <a:srgbClr val="0000FF"/>
                </a:solidFill>
                <a:latin typeface="Times New Roman" pitchFamily="18" charset="0"/>
                <a:hlinkClick r:id="rId5" action="ppaction://hlinksldjump"/>
              </a:rPr>
              <a:t> 1</a:t>
            </a:r>
            <a:endParaRPr lang="en-US" sz="2400" b="1" dirty="0">
              <a:solidFill>
                <a:srgbClr val="0000FF"/>
              </a:solidFill>
              <a:latin typeface=".VnBlack" pitchFamily="34" charset="0"/>
            </a:endParaRPr>
          </a:p>
        </p:txBody>
      </p:sp>
      <p:sp>
        <p:nvSpPr>
          <p:cNvPr id="30726" name="Text Box 22">
            <a:hlinkClick r:id="rId3" action="ppaction://hlinksldjump" highlightClick="1">
              <a:snd r:embed="rId4" name="chimes.wav"/>
            </a:hlinkClick>
            <a:hlinkHover r:id="" action="ppaction://noaction" highlightClick="1"/>
          </p:cNvPr>
          <p:cNvSpPr txBox="1">
            <a:spLocks noChangeArrowheads="1"/>
          </p:cNvSpPr>
          <p:nvPr/>
        </p:nvSpPr>
        <p:spPr bwMode="auto">
          <a:xfrm>
            <a:off x="3907240" y="5517356"/>
            <a:ext cx="16764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2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sz="2400" b="1" dirty="0" err="1">
                <a:latin typeface="Times New Roman" pitchFamily="18" charset="0"/>
                <a:hlinkClick r:id="rId6" action="ppaction://hlinksldjump"/>
              </a:rPr>
              <a:t>Câu</a:t>
            </a:r>
            <a:r>
              <a:rPr lang="en-US" sz="2400" b="1" dirty="0">
                <a:latin typeface="Times New Roman" pitchFamily="18" charset="0"/>
                <a:hlinkClick r:id="rId6" action="ppaction://hlinksldjump"/>
              </a:rPr>
              <a:t> </a:t>
            </a:r>
            <a:r>
              <a:rPr lang="en-US" sz="2400" b="1" dirty="0" err="1">
                <a:latin typeface="Times New Roman" pitchFamily="18" charset="0"/>
                <a:hlinkClick r:id="rId6" action="ppaction://hlinksldjump"/>
              </a:rPr>
              <a:t>hỏi</a:t>
            </a:r>
            <a:r>
              <a:rPr lang="en-US" sz="2400" b="1" dirty="0">
                <a:latin typeface="Times New Roman" pitchFamily="18" charset="0"/>
                <a:hlinkClick r:id="rId6" action="ppaction://hlinksldjump"/>
              </a:rPr>
              <a:t> 2</a:t>
            </a:r>
            <a:r>
              <a:rPr lang="en-US" sz="2400" b="1" dirty="0">
                <a:latin typeface="Times New Roman" pitchFamily="18" charset="0"/>
              </a:rPr>
              <a:t> </a:t>
            </a:r>
            <a:endParaRPr lang="en-US" sz="2400" b="1" dirty="0">
              <a:latin typeface=".VnBlack" pitchFamily="34" charset="0"/>
            </a:endParaRPr>
          </a:p>
        </p:txBody>
      </p:sp>
      <p:sp>
        <p:nvSpPr>
          <p:cNvPr id="30727" name="Text Box 23">
            <a:hlinkClick r:id="rId7" action="ppaction://hlinksldjump" highlightClick="1">
              <a:snd r:embed="rId4" name="chimes.wav"/>
            </a:hlinkClick>
            <a:hlinkHover r:id="" action="ppaction://noaction" highlightClick="1"/>
          </p:cNvPr>
          <p:cNvSpPr txBox="1">
            <a:spLocks noChangeArrowheads="1"/>
          </p:cNvSpPr>
          <p:nvPr/>
        </p:nvSpPr>
        <p:spPr bwMode="auto">
          <a:xfrm>
            <a:off x="7318612" y="5517356"/>
            <a:ext cx="16764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2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sz="2400" b="1" dirty="0">
                <a:latin typeface="Times New Roman" pitchFamily="18" charset="0"/>
                <a:hlinkClick r:id="rId8" action="ppaction://hlinksldjump"/>
              </a:rPr>
              <a:t> </a:t>
            </a:r>
            <a:r>
              <a:rPr lang="en-US" sz="2400" b="1" dirty="0" err="1">
                <a:latin typeface="Times New Roman" pitchFamily="18" charset="0"/>
                <a:hlinkClick r:id="rId8" action="ppaction://hlinksldjump"/>
              </a:rPr>
              <a:t>Câu</a:t>
            </a:r>
            <a:r>
              <a:rPr lang="en-US" sz="2400" b="1" dirty="0">
                <a:latin typeface="Times New Roman" pitchFamily="18" charset="0"/>
                <a:hlinkClick r:id="rId8" action="ppaction://hlinksldjump"/>
              </a:rPr>
              <a:t> </a:t>
            </a:r>
            <a:r>
              <a:rPr lang="en-US" sz="2400" b="1" dirty="0" err="1">
                <a:latin typeface="Times New Roman" pitchFamily="18" charset="0"/>
                <a:hlinkClick r:id="rId8" action="ppaction://hlinksldjump"/>
              </a:rPr>
              <a:t>hỏi</a:t>
            </a:r>
            <a:r>
              <a:rPr lang="en-US" sz="2400" b="1" dirty="0">
                <a:latin typeface="Times New Roman" pitchFamily="18" charset="0"/>
                <a:hlinkClick r:id="rId8" action="ppaction://hlinksldjump"/>
              </a:rPr>
              <a:t> 3</a:t>
            </a:r>
            <a:endParaRPr lang="en-US" sz="2400" b="1" dirty="0">
              <a:latin typeface=".VnBlack" pitchFamily="34" charset="0"/>
            </a:endParaRPr>
          </a:p>
        </p:txBody>
      </p:sp>
      <p:sp>
        <p:nvSpPr>
          <p:cNvPr id="30735" name="AutoShape 55"/>
          <p:cNvSpPr>
            <a:spLocks noChangeArrowheads="1"/>
          </p:cNvSpPr>
          <p:nvPr/>
        </p:nvSpPr>
        <p:spPr bwMode="auto">
          <a:xfrm>
            <a:off x="1295400" y="1600200"/>
            <a:ext cx="7010400" cy="914400"/>
          </a:xfrm>
          <a:prstGeom prst="roundRect">
            <a:avLst>
              <a:gd name="adj" fmla="val 16667"/>
            </a:avLst>
          </a:prstGeom>
          <a:solidFill>
            <a:srgbClr val="FFCC66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r>
              <a:rPr lang="en-US" sz="2800">
                <a:solidFill>
                  <a:srgbClr val="3333CC"/>
                </a:solidFill>
              </a:rPr>
              <a:t>PHẦN THI DÀNH CHO KHÁN GIẢ</a:t>
            </a:r>
          </a:p>
        </p:txBody>
      </p:sp>
      <p:pic>
        <p:nvPicPr>
          <p:cNvPr id="30736" name="Picture 56" descr="an30"/>
          <p:cNvPicPr>
            <a:picLocks noChangeAspect="1" noChangeArrowheads="1" noCrop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95400" cy="1281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0737" name="Picture 57" descr="33"/>
          <p:cNvPicPr>
            <a:picLocks noChangeAspect="1" noChangeArrowheads="1" noCrop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2900" y="1219200"/>
            <a:ext cx="8458200" cy="76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738" name="WordArt 58"/>
          <p:cNvSpPr>
            <a:spLocks noChangeArrowheads="1" noChangeShapeType="1" noTextEdit="1"/>
          </p:cNvSpPr>
          <p:nvPr/>
        </p:nvSpPr>
        <p:spPr bwMode="auto">
          <a:xfrm>
            <a:off x="1524000" y="152400"/>
            <a:ext cx="4800600" cy="609600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US" sz="3600" b="1" kern="10">
                <a:ln w="12700">
                  <a:solidFill>
                    <a:srgbClr val="EAEAEA"/>
                  </a:solidFill>
                  <a:round/>
                  <a:headEnd/>
                  <a:tailEnd/>
                </a:ln>
                <a:gradFill rotWithShape="1">
                  <a:gsLst>
                    <a:gs pos="0">
                      <a:srgbClr val="A603AB"/>
                    </a:gs>
                    <a:gs pos="12000">
                      <a:srgbClr val="E81766"/>
                    </a:gs>
                    <a:gs pos="27000">
                      <a:srgbClr val="EE3F17"/>
                    </a:gs>
                    <a:gs pos="48000">
                      <a:srgbClr val="FFFF00"/>
                    </a:gs>
                    <a:gs pos="64999">
                      <a:srgbClr val="1A8D48"/>
                    </a:gs>
                    <a:gs pos="78999">
                      <a:srgbClr val="0819FB"/>
                    </a:gs>
                    <a:gs pos="100000">
                      <a:srgbClr val="A603AB"/>
                    </a:gs>
                  </a:gsLst>
                  <a:lin ang="0" scaled="1"/>
                </a:gradFill>
                <a:effectLst>
                  <a:outerShdw dist="35921" dir="2700000" sy="50000" kx="2115830" algn="bl" rotWithShape="0">
                    <a:srgbClr val="C0C0C0">
                      <a:alpha val="79999"/>
                    </a:srgbClr>
                  </a:outerShdw>
                </a:effectLst>
                <a:latin typeface="Times New Roman"/>
                <a:cs typeface="Times New Roman"/>
              </a:rPr>
              <a:t>Rung chuông vàng</a:t>
            </a:r>
          </a:p>
        </p:txBody>
      </p:sp>
      <p:sp>
        <p:nvSpPr>
          <p:cNvPr id="30739" name="Text Box 59"/>
          <p:cNvSpPr txBox="1">
            <a:spLocks noChangeArrowheads="1"/>
          </p:cNvSpPr>
          <p:nvPr/>
        </p:nvSpPr>
        <p:spPr bwMode="auto">
          <a:xfrm>
            <a:off x="1371600" y="762000"/>
            <a:ext cx="5257800" cy="36671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b="1">
                <a:solidFill>
                  <a:schemeClr val="accent2"/>
                </a:solidFill>
              </a:rPr>
              <a:t>Liên đội trường Tiểu học Quảng Long</a:t>
            </a:r>
          </a:p>
        </p:txBody>
      </p:sp>
    </p:spTree>
    <p:extLst>
      <p:ext uri="{BB962C8B-B14F-4D97-AF65-F5344CB8AC3E}">
        <p14:creationId xmlns:p14="http://schemas.microsoft.com/office/powerpoint/2010/main" val="80389986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6626" name="Picture 2" descr="an30"/>
          <p:cNvPicPr>
            <a:picLocks noChangeAspect="1" noChangeArrowheads="1" noCrop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95400" cy="12811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6627" name="Picture 3" descr="33"/>
          <p:cNvPicPr>
            <a:picLocks noChangeAspect="1" noChangeArrowheads="1" noCrop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2900" y="1219200"/>
            <a:ext cx="8458200" cy="76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6628" name="WordArt 4"/>
          <p:cNvSpPr>
            <a:spLocks noChangeArrowheads="1" noChangeShapeType="1" noTextEdit="1"/>
          </p:cNvSpPr>
          <p:nvPr/>
        </p:nvSpPr>
        <p:spPr bwMode="auto">
          <a:xfrm>
            <a:off x="1524000" y="152400"/>
            <a:ext cx="4800600" cy="609600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US" sz="3600" b="1" kern="10" dirty="0">
                <a:ln w="12700">
                  <a:solidFill>
                    <a:srgbClr val="EAEAEA"/>
                  </a:solidFill>
                  <a:round/>
                  <a:headEnd/>
                  <a:tailEnd/>
                </a:ln>
                <a:gradFill rotWithShape="1">
                  <a:gsLst>
                    <a:gs pos="0">
                      <a:srgbClr val="A603AB"/>
                    </a:gs>
                    <a:gs pos="12000">
                      <a:srgbClr val="E81766"/>
                    </a:gs>
                    <a:gs pos="27000">
                      <a:srgbClr val="EE3F17"/>
                    </a:gs>
                    <a:gs pos="48000">
                      <a:srgbClr val="FFFF00"/>
                    </a:gs>
                    <a:gs pos="64999">
                      <a:srgbClr val="1A8D48"/>
                    </a:gs>
                    <a:gs pos="78999">
                      <a:srgbClr val="0819FB"/>
                    </a:gs>
                    <a:gs pos="100000">
                      <a:srgbClr val="A603AB"/>
                    </a:gs>
                  </a:gsLst>
                  <a:lin ang="0" scaled="1"/>
                </a:gradFill>
                <a:effectLst>
                  <a:outerShdw dist="35921" dir="2700000" sy="50000" kx="2115830" algn="bl" rotWithShape="0">
                    <a:srgbClr val="C0C0C0">
                      <a:alpha val="79999"/>
                    </a:srgbClr>
                  </a:outerShdw>
                </a:effectLst>
                <a:latin typeface="Times New Roman"/>
                <a:cs typeface="Times New Roman"/>
              </a:rPr>
              <a:t>Rung </a:t>
            </a:r>
            <a:r>
              <a:rPr lang="en-US" sz="3600" b="1" kern="10" dirty="0" err="1">
                <a:ln w="12700">
                  <a:solidFill>
                    <a:srgbClr val="EAEAEA"/>
                  </a:solidFill>
                  <a:round/>
                  <a:headEnd/>
                  <a:tailEnd/>
                </a:ln>
                <a:gradFill rotWithShape="1">
                  <a:gsLst>
                    <a:gs pos="0">
                      <a:srgbClr val="A603AB"/>
                    </a:gs>
                    <a:gs pos="12000">
                      <a:srgbClr val="E81766"/>
                    </a:gs>
                    <a:gs pos="27000">
                      <a:srgbClr val="EE3F17"/>
                    </a:gs>
                    <a:gs pos="48000">
                      <a:srgbClr val="FFFF00"/>
                    </a:gs>
                    <a:gs pos="64999">
                      <a:srgbClr val="1A8D48"/>
                    </a:gs>
                    <a:gs pos="78999">
                      <a:srgbClr val="0819FB"/>
                    </a:gs>
                    <a:gs pos="100000">
                      <a:srgbClr val="A603AB"/>
                    </a:gs>
                  </a:gsLst>
                  <a:lin ang="0" scaled="1"/>
                </a:gradFill>
                <a:effectLst>
                  <a:outerShdw dist="35921" dir="2700000" sy="50000" kx="2115830" algn="bl" rotWithShape="0">
                    <a:srgbClr val="C0C0C0">
                      <a:alpha val="79999"/>
                    </a:srgbClr>
                  </a:outerShdw>
                </a:effectLst>
                <a:latin typeface="Times New Roman"/>
                <a:cs typeface="Times New Roman"/>
              </a:rPr>
              <a:t>chuông</a:t>
            </a:r>
            <a:r>
              <a:rPr lang="en-US" sz="3600" b="1" kern="10" dirty="0">
                <a:ln w="12700">
                  <a:solidFill>
                    <a:srgbClr val="EAEAEA"/>
                  </a:solidFill>
                  <a:round/>
                  <a:headEnd/>
                  <a:tailEnd/>
                </a:ln>
                <a:gradFill rotWithShape="1">
                  <a:gsLst>
                    <a:gs pos="0">
                      <a:srgbClr val="A603AB"/>
                    </a:gs>
                    <a:gs pos="12000">
                      <a:srgbClr val="E81766"/>
                    </a:gs>
                    <a:gs pos="27000">
                      <a:srgbClr val="EE3F17"/>
                    </a:gs>
                    <a:gs pos="48000">
                      <a:srgbClr val="FFFF00"/>
                    </a:gs>
                    <a:gs pos="64999">
                      <a:srgbClr val="1A8D48"/>
                    </a:gs>
                    <a:gs pos="78999">
                      <a:srgbClr val="0819FB"/>
                    </a:gs>
                    <a:gs pos="100000">
                      <a:srgbClr val="A603AB"/>
                    </a:gs>
                  </a:gsLst>
                  <a:lin ang="0" scaled="1"/>
                </a:gradFill>
                <a:effectLst>
                  <a:outerShdw dist="35921" dir="2700000" sy="50000" kx="2115830" algn="bl" rotWithShape="0">
                    <a:srgbClr val="C0C0C0">
                      <a:alpha val="79999"/>
                    </a:srgbClr>
                  </a:outerShdw>
                </a:effectLst>
                <a:latin typeface="Times New Roman"/>
                <a:cs typeface="Times New Roman"/>
              </a:rPr>
              <a:t> </a:t>
            </a:r>
            <a:r>
              <a:rPr lang="en-US" sz="3600" b="1" kern="10" dirty="0" err="1">
                <a:ln w="12700">
                  <a:solidFill>
                    <a:srgbClr val="EAEAEA"/>
                  </a:solidFill>
                  <a:round/>
                  <a:headEnd/>
                  <a:tailEnd/>
                </a:ln>
                <a:gradFill rotWithShape="1">
                  <a:gsLst>
                    <a:gs pos="0">
                      <a:srgbClr val="A603AB"/>
                    </a:gs>
                    <a:gs pos="12000">
                      <a:srgbClr val="E81766"/>
                    </a:gs>
                    <a:gs pos="27000">
                      <a:srgbClr val="EE3F17"/>
                    </a:gs>
                    <a:gs pos="48000">
                      <a:srgbClr val="FFFF00"/>
                    </a:gs>
                    <a:gs pos="64999">
                      <a:srgbClr val="1A8D48"/>
                    </a:gs>
                    <a:gs pos="78999">
                      <a:srgbClr val="0819FB"/>
                    </a:gs>
                    <a:gs pos="100000">
                      <a:srgbClr val="A603AB"/>
                    </a:gs>
                  </a:gsLst>
                  <a:lin ang="0" scaled="1"/>
                </a:gradFill>
                <a:effectLst>
                  <a:outerShdw dist="35921" dir="2700000" sy="50000" kx="2115830" algn="bl" rotWithShape="0">
                    <a:srgbClr val="C0C0C0">
                      <a:alpha val="79999"/>
                    </a:srgbClr>
                  </a:outerShdw>
                </a:effectLst>
                <a:latin typeface="Times New Roman"/>
                <a:cs typeface="Times New Roman"/>
              </a:rPr>
              <a:t>vàng</a:t>
            </a:r>
            <a:endParaRPr lang="en-US" sz="3600" b="1" kern="10" dirty="0">
              <a:ln w="12700">
                <a:solidFill>
                  <a:srgbClr val="EAEAEA"/>
                </a:solidFill>
                <a:round/>
                <a:headEnd/>
                <a:tailEnd/>
              </a:ln>
              <a:gradFill rotWithShape="1">
                <a:gsLst>
                  <a:gs pos="0">
                    <a:srgbClr val="A603AB"/>
                  </a:gs>
                  <a:gs pos="12000">
                    <a:srgbClr val="E81766"/>
                  </a:gs>
                  <a:gs pos="27000">
                    <a:srgbClr val="EE3F17"/>
                  </a:gs>
                  <a:gs pos="48000">
                    <a:srgbClr val="FFFF00"/>
                  </a:gs>
                  <a:gs pos="64999">
                    <a:srgbClr val="1A8D48"/>
                  </a:gs>
                  <a:gs pos="78999">
                    <a:srgbClr val="0819FB"/>
                  </a:gs>
                  <a:gs pos="100000">
                    <a:srgbClr val="A603AB"/>
                  </a:gs>
                </a:gsLst>
                <a:lin ang="0" scaled="1"/>
              </a:gradFill>
              <a:effectLst>
                <a:outerShdw dist="35921" dir="2700000" sy="50000" kx="2115830" algn="bl" rotWithShape="0">
                  <a:srgbClr val="C0C0C0">
                    <a:alpha val="79999"/>
                  </a:srgbClr>
                </a:outerShdw>
              </a:effectLst>
              <a:latin typeface="Times New Roman"/>
              <a:cs typeface="Times New Roman"/>
            </a:endParaRPr>
          </a:p>
        </p:txBody>
      </p:sp>
      <p:grpSp>
        <p:nvGrpSpPr>
          <p:cNvPr id="26629" name="Group 5"/>
          <p:cNvGrpSpPr>
            <a:grpSpLocks/>
          </p:cNvGrpSpPr>
          <p:nvPr/>
        </p:nvGrpSpPr>
        <p:grpSpPr bwMode="auto">
          <a:xfrm>
            <a:off x="6553200" y="6019800"/>
            <a:ext cx="1778000" cy="561975"/>
            <a:chOff x="4512" y="3792"/>
            <a:chExt cx="736" cy="354"/>
          </a:xfrm>
        </p:grpSpPr>
        <p:pic>
          <p:nvPicPr>
            <p:cNvPr id="26666" name="Picture 6" descr="ani32"/>
            <p:cNvPicPr>
              <a:picLocks noChangeAspect="1" noChangeArrowheads="1" noCrop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flipH="1">
              <a:off x="4512" y="3792"/>
              <a:ext cx="432" cy="3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6667" name="Text Box 7">
              <a:hlinkClick r:id="" action="ppaction://noaction"/>
            </p:cNvPr>
            <p:cNvSpPr txBox="1">
              <a:spLocks noChangeArrowheads="1"/>
            </p:cNvSpPr>
            <p:nvPr/>
          </p:nvSpPr>
          <p:spPr bwMode="auto">
            <a:xfrm>
              <a:off x="4752" y="3896"/>
              <a:ext cx="496" cy="25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charset="0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charset="0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en-US" sz="2000" b="1">
                  <a:latin typeface="Times New Roman" pitchFamily="18" charset="0"/>
                </a:rPr>
                <a:t>Home</a:t>
              </a:r>
            </a:p>
          </p:txBody>
        </p:sp>
      </p:grpSp>
      <p:sp>
        <p:nvSpPr>
          <p:cNvPr id="26630" name="AutoShape 8"/>
          <p:cNvSpPr>
            <a:spLocks noChangeArrowheads="1"/>
          </p:cNvSpPr>
          <p:nvPr/>
        </p:nvSpPr>
        <p:spPr bwMode="auto">
          <a:xfrm>
            <a:off x="3810000" y="1312863"/>
            <a:ext cx="1676400" cy="439737"/>
          </a:xfrm>
          <a:prstGeom prst="roundRect">
            <a:avLst>
              <a:gd name="adj" fmla="val 16667"/>
            </a:avLst>
          </a:prstGeom>
          <a:gradFill rotWithShape="1">
            <a:gsLst>
              <a:gs pos="0">
                <a:srgbClr val="FFCC00"/>
              </a:gs>
              <a:gs pos="100000">
                <a:srgbClr val="CC9900"/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/>
          </a:p>
        </p:txBody>
      </p:sp>
      <p:sp>
        <p:nvSpPr>
          <p:cNvPr id="26631" name="AutoShape 9"/>
          <p:cNvSpPr>
            <a:spLocks noChangeArrowheads="1"/>
          </p:cNvSpPr>
          <p:nvPr/>
        </p:nvSpPr>
        <p:spPr bwMode="auto">
          <a:xfrm>
            <a:off x="3873500" y="1335088"/>
            <a:ext cx="1536700" cy="341312"/>
          </a:xfrm>
          <a:prstGeom prst="roundRect">
            <a:avLst>
              <a:gd name="adj" fmla="val 16667"/>
            </a:avLst>
          </a:prstGeom>
          <a:gradFill rotWithShape="1">
            <a:gsLst>
              <a:gs pos="0">
                <a:srgbClr val="FFFF66"/>
              </a:gs>
              <a:gs pos="100000">
                <a:srgbClr val="FFFFCC"/>
              </a:gs>
            </a:gsLst>
            <a:lin ang="0" scaled="1"/>
          </a:gra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/>
          </a:p>
        </p:txBody>
      </p:sp>
      <p:sp>
        <p:nvSpPr>
          <p:cNvPr id="26632" name="Text Box 10"/>
          <p:cNvSpPr txBox="1">
            <a:spLocks noChangeArrowheads="1"/>
          </p:cNvSpPr>
          <p:nvPr/>
        </p:nvSpPr>
        <p:spPr bwMode="auto">
          <a:xfrm>
            <a:off x="3873500" y="1295400"/>
            <a:ext cx="1612900" cy="457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hangingPunct="1">
              <a:spcBef>
                <a:spcPct val="50000"/>
              </a:spcBef>
            </a:pPr>
            <a:r>
              <a:rPr lang="en-US" sz="2400" b="1" u="sng" dirty="0" err="1">
                <a:solidFill>
                  <a:schemeClr val="accent2"/>
                </a:solidFill>
                <a:latin typeface="Times New Roman" pitchFamily="18" charset="0"/>
              </a:rPr>
              <a:t>Câu</a:t>
            </a:r>
            <a:r>
              <a:rPr lang="en-US" sz="2400" b="1" u="sng" dirty="0">
                <a:solidFill>
                  <a:schemeClr val="accent2"/>
                </a:solidFill>
                <a:latin typeface="Times New Roman" pitchFamily="18" charset="0"/>
              </a:rPr>
              <a:t> </a:t>
            </a:r>
            <a:r>
              <a:rPr lang="en-US" sz="2400" b="1" u="sng" dirty="0" err="1">
                <a:solidFill>
                  <a:schemeClr val="accent2"/>
                </a:solidFill>
                <a:latin typeface="Times New Roman" pitchFamily="18" charset="0"/>
              </a:rPr>
              <a:t>hỏi</a:t>
            </a:r>
            <a:r>
              <a:rPr lang="en-US" sz="2400" b="1" u="sng" dirty="0">
                <a:solidFill>
                  <a:schemeClr val="accent2"/>
                </a:solidFill>
                <a:latin typeface="Times New Roman" pitchFamily="18" charset="0"/>
              </a:rPr>
              <a:t> 1</a:t>
            </a:r>
          </a:p>
        </p:txBody>
      </p:sp>
      <p:pic>
        <p:nvPicPr>
          <p:cNvPr id="26633" name="Picture 11" descr="people008"/>
          <p:cNvPicPr>
            <a:picLocks noChangeAspect="1" noChangeArrowheads="1" noCrop="1"/>
          </p:cNvPicPr>
          <p:nvPr/>
        </p:nvPicPr>
        <p:blipFill>
          <a:blip r:embed="rId9">
            <a:lum contrast="12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6019800"/>
            <a:ext cx="685800" cy="838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4636" name="Text Box 12"/>
          <p:cNvSpPr txBox="1">
            <a:spLocks noChangeArrowheads="1"/>
          </p:cNvSpPr>
          <p:nvPr/>
        </p:nvSpPr>
        <p:spPr bwMode="auto">
          <a:xfrm>
            <a:off x="381000" y="1905000"/>
            <a:ext cx="6553200" cy="11874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/>
            <a:r>
              <a:rPr lang="en-US" sz="2400">
                <a:solidFill>
                  <a:srgbClr val="3333CC"/>
                </a:solidFill>
              </a:rPr>
              <a:t>Nếu em được bố mẹ đèo bằng xe máy đi tới một con đường có gắn biển báo cấm xe máy đi vào, em sẽ làm gì ?</a:t>
            </a:r>
          </a:p>
        </p:txBody>
      </p:sp>
      <p:sp>
        <p:nvSpPr>
          <p:cNvPr id="154637" name="AutoShape 13"/>
          <p:cNvSpPr>
            <a:spLocks noChangeArrowheads="1"/>
          </p:cNvSpPr>
          <p:nvPr/>
        </p:nvSpPr>
        <p:spPr bwMode="auto">
          <a:xfrm>
            <a:off x="1295400" y="3505200"/>
            <a:ext cx="6934200" cy="914400"/>
          </a:xfrm>
          <a:prstGeom prst="roundRect">
            <a:avLst>
              <a:gd name="adj" fmla="val 16667"/>
            </a:avLst>
          </a:prstGeom>
          <a:solidFill>
            <a:srgbClr val="FFCC66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r>
              <a:rPr lang="en-US" sz="2400">
                <a:solidFill>
                  <a:srgbClr val="3333CC"/>
                </a:solidFill>
              </a:rPr>
              <a:t>A. Nhắc các bạn không chơi đùa trên đường </a:t>
            </a:r>
          </a:p>
          <a:p>
            <a:r>
              <a:rPr lang="en-US" sz="2400">
                <a:solidFill>
                  <a:srgbClr val="3333CC"/>
                </a:solidFill>
              </a:rPr>
              <a:t>vì không an toàn.</a:t>
            </a:r>
          </a:p>
        </p:txBody>
      </p:sp>
      <p:sp>
        <p:nvSpPr>
          <p:cNvPr id="26636" name="Text Box 14"/>
          <p:cNvSpPr txBox="1">
            <a:spLocks noChangeArrowheads="1"/>
          </p:cNvSpPr>
          <p:nvPr/>
        </p:nvSpPr>
        <p:spPr bwMode="auto">
          <a:xfrm>
            <a:off x="1181100" y="762000"/>
            <a:ext cx="5257800" cy="46166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sz="2400" b="1" dirty="0" smtClean="0">
                <a:solidFill>
                  <a:schemeClr val="accent2"/>
                </a:solidFill>
              </a:rPr>
              <a:t>         </a:t>
            </a:r>
            <a:r>
              <a:rPr lang="en-US" sz="2400" b="1" dirty="0" err="1">
                <a:solidFill>
                  <a:schemeClr val="accent2"/>
                </a:solidFill>
              </a:rPr>
              <a:t>Phần</a:t>
            </a:r>
            <a:r>
              <a:rPr lang="en-US" sz="2400" b="1" dirty="0">
                <a:solidFill>
                  <a:schemeClr val="accent2"/>
                </a:solidFill>
              </a:rPr>
              <a:t> </a:t>
            </a:r>
            <a:r>
              <a:rPr lang="en-US" sz="2400" b="1" dirty="0" err="1">
                <a:solidFill>
                  <a:schemeClr val="accent2"/>
                </a:solidFill>
              </a:rPr>
              <a:t>Thi</a:t>
            </a:r>
            <a:r>
              <a:rPr lang="en-US" sz="2400" b="1" dirty="0">
                <a:solidFill>
                  <a:schemeClr val="accent2"/>
                </a:solidFill>
              </a:rPr>
              <a:t>: </a:t>
            </a:r>
            <a:r>
              <a:rPr lang="en-US" sz="2400" b="1" dirty="0" err="1">
                <a:solidFill>
                  <a:schemeClr val="accent2"/>
                </a:solidFill>
              </a:rPr>
              <a:t>dành</a:t>
            </a:r>
            <a:r>
              <a:rPr lang="en-US" sz="2400" b="1" dirty="0">
                <a:solidFill>
                  <a:schemeClr val="accent2"/>
                </a:solidFill>
              </a:rPr>
              <a:t> </a:t>
            </a:r>
            <a:r>
              <a:rPr lang="en-US" sz="2400" b="1" dirty="0" err="1">
                <a:solidFill>
                  <a:schemeClr val="accent2"/>
                </a:solidFill>
              </a:rPr>
              <a:t>cho</a:t>
            </a:r>
            <a:r>
              <a:rPr lang="en-US" sz="2400" b="1" dirty="0">
                <a:solidFill>
                  <a:schemeClr val="accent2"/>
                </a:solidFill>
              </a:rPr>
              <a:t> </a:t>
            </a:r>
            <a:r>
              <a:rPr lang="en-US" sz="2400" b="1" dirty="0" err="1">
                <a:solidFill>
                  <a:schemeClr val="accent2"/>
                </a:solidFill>
              </a:rPr>
              <a:t>khán</a:t>
            </a:r>
            <a:r>
              <a:rPr lang="en-US" sz="2400" b="1" dirty="0">
                <a:solidFill>
                  <a:schemeClr val="accent2"/>
                </a:solidFill>
              </a:rPr>
              <a:t> </a:t>
            </a:r>
            <a:r>
              <a:rPr lang="en-US" sz="2400" b="1" dirty="0" err="1">
                <a:solidFill>
                  <a:schemeClr val="accent2"/>
                </a:solidFill>
              </a:rPr>
              <a:t>giả</a:t>
            </a:r>
            <a:endParaRPr lang="en-US" sz="2400" b="1" dirty="0">
              <a:solidFill>
                <a:schemeClr val="accent2"/>
              </a:solidFill>
            </a:endParaRPr>
          </a:p>
        </p:txBody>
      </p:sp>
      <p:pic>
        <p:nvPicPr>
          <p:cNvPr id="26637" name="Picture 15" descr="star_tip_md_wht"/>
          <p:cNvPicPr>
            <a:picLocks noChangeAspect="1" noChangeArrowheads="1" noCrop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01000" y="871538"/>
            <a:ext cx="533400" cy="533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6638" name="Oval 16"/>
          <p:cNvSpPr>
            <a:spLocks noChangeAspect="1" noChangeArrowheads="1"/>
          </p:cNvSpPr>
          <p:nvPr/>
        </p:nvSpPr>
        <p:spPr bwMode="auto">
          <a:xfrm>
            <a:off x="7010400" y="533400"/>
            <a:ext cx="1828800" cy="1682750"/>
          </a:xfrm>
          <a:prstGeom prst="ellipse">
            <a:avLst/>
          </a:prstGeom>
          <a:solidFill>
            <a:srgbClr val="FFCC00"/>
          </a:solidFill>
          <a:ln w="38100">
            <a:solidFill>
              <a:srgbClr val="FF66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/>
          </a:p>
        </p:txBody>
      </p:sp>
      <p:sp>
        <p:nvSpPr>
          <p:cNvPr id="26639" name="Text Box 17"/>
          <p:cNvSpPr txBox="1">
            <a:spLocks noChangeArrowheads="1"/>
          </p:cNvSpPr>
          <p:nvPr/>
        </p:nvSpPr>
        <p:spPr bwMode="auto">
          <a:xfrm>
            <a:off x="8458200" y="457200"/>
            <a:ext cx="552450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r>
              <a:rPr lang="en-US" sz="1600" b="1">
                <a:solidFill>
                  <a:srgbClr val="006600"/>
                </a:solidFill>
              </a:rPr>
              <a:t>2s</a:t>
            </a:r>
          </a:p>
        </p:txBody>
      </p:sp>
      <p:sp>
        <p:nvSpPr>
          <p:cNvPr id="26640" name="Text Box 18"/>
          <p:cNvSpPr txBox="1">
            <a:spLocks noChangeArrowheads="1"/>
          </p:cNvSpPr>
          <p:nvPr/>
        </p:nvSpPr>
        <p:spPr bwMode="auto">
          <a:xfrm>
            <a:off x="8804275" y="896938"/>
            <a:ext cx="552450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r>
              <a:rPr lang="en-US" sz="1600" b="1">
                <a:solidFill>
                  <a:srgbClr val="006600"/>
                </a:solidFill>
              </a:rPr>
              <a:t>4s</a:t>
            </a:r>
          </a:p>
        </p:txBody>
      </p:sp>
      <p:sp>
        <p:nvSpPr>
          <p:cNvPr id="26641" name="Text Box 19"/>
          <p:cNvSpPr txBox="1">
            <a:spLocks noChangeArrowheads="1"/>
          </p:cNvSpPr>
          <p:nvPr/>
        </p:nvSpPr>
        <p:spPr bwMode="auto">
          <a:xfrm>
            <a:off x="8726488" y="1536700"/>
            <a:ext cx="552450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r>
              <a:rPr lang="en-US" sz="1600" b="1">
                <a:solidFill>
                  <a:srgbClr val="006600"/>
                </a:solidFill>
              </a:rPr>
              <a:t>6s</a:t>
            </a:r>
          </a:p>
        </p:txBody>
      </p:sp>
      <p:sp>
        <p:nvSpPr>
          <p:cNvPr id="26642" name="Text Box 20"/>
          <p:cNvSpPr txBox="1">
            <a:spLocks noChangeArrowheads="1"/>
          </p:cNvSpPr>
          <p:nvPr/>
        </p:nvSpPr>
        <p:spPr bwMode="auto">
          <a:xfrm>
            <a:off x="8350250" y="2041525"/>
            <a:ext cx="552450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r>
              <a:rPr lang="en-US" sz="1600" b="1">
                <a:solidFill>
                  <a:srgbClr val="006600"/>
                </a:solidFill>
              </a:rPr>
              <a:t>8s</a:t>
            </a:r>
          </a:p>
        </p:txBody>
      </p:sp>
      <p:sp>
        <p:nvSpPr>
          <p:cNvPr id="26643" name="Text Box 21"/>
          <p:cNvSpPr txBox="1">
            <a:spLocks noChangeArrowheads="1"/>
          </p:cNvSpPr>
          <p:nvPr/>
        </p:nvSpPr>
        <p:spPr bwMode="auto">
          <a:xfrm>
            <a:off x="6553200" y="927100"/>
            <a:ext cx="552450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r>
              <a:rPr lang="en-US" sz="1600" b="1">
                <a:solidFill>
                  <a:srgbClr val="006600"/>
                </a:solidFill>
              </a:rPr>
              <a:t>16s</a:t>
            </a:r>
          </a:p>
        </p:txBody>
      </p:sp>
      <p:sp>
        <p:nvSpPr>
          <p:cNvPr id="26644" name="Text Box 22"/>
          <p:cNvSpPr txBox="1">
            <a:spLocks noChangeArrowheads="1"/>
          </p:cNvSpPr>
          <p:nvPr/>
        </p:nvSpPr>
        <p:spPr bwMode="auto">
          <a:xfrm>
            <a:off x="6934200" y="457200"/>
            <a:ext cx="552450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r>
              <a:rPr lang="en-US" sz="1600" b="1">
                <a:solidFill>
                  <a:srgbClr val="006600"/>
                </a:solidFill>
              </a:rPr>
              <a:t>18s</a:t>
            </a:r>
          </a:p>
        </p:txBody>
      </p:sp>
      <p:sp>
        <p:nvSpPr>
          <p:cNvPr id="26645" name="Text Box 23"/>
          <p:cNvSpPr txBox="1">
            <a:spLocks noChangeArrowheads="1"/>
          </p:cNvSpPr>
          <p:nvPr/>
        </p:nvSpPr>
        <p:spPr bwMode="auto">
          <a:xfrm>
            <a:off x="6553200" y="1536700"/>
            <a:ext cx="552450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r>
              <a:rPr lang="en-US" sz="1600" b="1">
                <a:solidFill>
                  <a:srgbClr val="006600"/>
                </a:solidFill>
              </a:rPr>
              <a:t>14s</a:t>
            </a:r>
          </a:p>
        </p:txBody>
      </p:sp>
      <p:sp>
        <p:nvSpPr>
          <p:cNvPr id="26646" name="Text Box 24"/>
          <p:cNvSpPr txBox="1">
            <a:spLocks noChangeArrowheads="1"/>
          </p:cNvSpPr>
          <p:nvPr/>
        </p:nvSpPr>
        <p:spPr bwMode="auto">
          <a:xfrm>
            <a:off x="7010400" y="2024063"/>
            <a:ext cx="552450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r>
              <a:rPr lang="en-US" sz="1600" b="1">
                <a:solidFill>
                  <a:srgbClr val="006600"/>
                </a:solidFill>
              </a:rPr>
              <a:t>12s</a:t>
            </a:r>
          </a:p>
        </p:txBody>
      </p:sp>
      <p:sp>
        <p:nvSpPr>
          <p:cNvPr id="26647" name="Text Box 25"/>
          <p:cNvSpPr txBox="1">
            <a:spLocks noChangeArrowheads="1"/>
          </p:cNvSpPr>
          <p:nvPr/>
        </p:nvSpPr>
        <p:spPr bwMode="auto">
          <a:xfrm>
            <a:off x="7699375" y="2193925"/>
            <a:ext cx="552450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r>
              <a:rPr lang="en-US" sz="1600" b="1">
                <a:solidFill>
                  <a:srgbClr val="006600"/>
                </a:solidFill>
              </a:rPr>
              <a:t>10s</a:t>
            </a:r>
          </a:p>
        </p:txBody>
      </p:sp>
      <p:grpSp>
        <p:nvGrpSpPr>
          <p:cNvPr id="154650" name="Group 26"/>
          <p:cNvGrpSpPr>
            <a:grpSpLocks noChangeAspect="1"/>
          </p:cNvGrpSpPr>
          <p:nvPr/>
        </p:nvGrpSpPr>
        <p:grpSpPr bwMode="auto">
          <a:xfrm>
            <a:off x="7924800" y="838200"/>
            <a:ext cx="0" cy="1252538"/>
            <a:chOff x="2872" y="2448"/>
            <a:chExt cx="0" cy="1144"/>
          </a:xfrm>
        </p:grpSpPr>
        <p:sp>
          <p:nvSpPr>
            <p:cNvPr id="26664" name="Line 27"/>
            <p:cNvSpPr>
              <a:spLocks noChangeAspect="1" noChangeShapeType="1"/>
            </p:cNvSpPr>
            <p:nvPr/>
          </p:nvSpPr>
          <p:spPr bwMode="auto">
            <a:xfrm flipV="1">
              <a:off x="2872" y="3016"/>
              <a:ext cx="0" cy="576"/>
            </a:xfrm>
            <a:prstGeom prst="line">
              <a:avLst/>
            </a:prstGeom>
            <a:noFill/>
            <a:ln w="63500">
              <a:solidFill>
                <a:schemeClr val="bg1"/>
              </a:solidFill>
              <a:round/>
              <a:headEnd/>
              <a:tailEnd type="none" w="med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26665" name="Line 28"/>
            <p:cNvSpPr>
              <a:spLocks noChangeAspect="1" noChangeShapeType="1"/>
            </p:cNvSpPr>
            <p:nvPr/>
          </p:nvSpPr>
          <p:spPr bwMode="auto">
            <a:xfrm flipV="1">
              <a:off x="2872" y="2448"/>
              <a:ext cx="0" cy="576"/>
            </a:xfrm>
            <a:prstGeom prst="line">
              <a:avLst/>
            </a:prstGeom>
            <a:noFill/>
            <a:ln w="63500">
              <a:solidFill>
                <a:srgbClr val="FF0000"/>
              </a:solidFill>
              <a:round/>
              <a:headEnd/>
              <a:tailEnd type="stealth" w="med" len="lg"/>
            </a:ln>
            <a:effectLst/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</p:grpSp>
      <p:sp>
        <p:nvSpPr>
          <p:cNvPr id="154653" name="Oval 29"/>
          <p:cNvSpPr>
            <a:spLocks noChangeArrowheads="1"/>
          </p:cNvSpPr>
          <p:nvPr/>
        </p:nvSpPr>
        <p:spPr bwMode="auto">
          <a:xfrm>
            <a:off x="7620000" y="2624138"/>
            <a:ext cx="838200" cy="342900"/>
          </a:xfrm>
          <a:prstGeom prst="ellipse">
            <a:avLst/>
          </a:prstGeom>
          <a:gradFill rotWithShape="1">
            <a:gsLst>
              <a:gs pos="0">
                <a:srgbClr val="CC66FF"/>
              </a:gs>
              <a:gs pos="50000">
                <a:schemeClr val="bg1"/>
              </a:gs>
              <a:gs pos="100000">
                <a:srgbClr val="CC66FF"/>
              </a:gs>
            </a:gsLst>
            <a:lin ang="5400000" scaled="1"/>
          </a:gradFill>
          <a:ln w="28575">
            <a:solidFill>
              <a:srgbClr val="6600FF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 eaLnBrk="0" hangingPunct="0">
              <a:defRPr/>
            </a:pPr>
            <a:r>
              <a:rPr lang="en-US" sz="1400" b="1">
                <a:solidFill>
                  <a:srgbClr val="FF0000"/>
                </a:solidFill>
                <a:latin typeface="Times New Roman" pitchFamily="18" charset="0"/>
              </a:rPr>
              <a:t>Bắt đầu</a:t>
            </a:r>
          </a:p>
        </p:txBody>
      </p:sp>
      <p:pic>
        <p:nvPicPr>
          <p:cNvPr id="154654" name="RING2005.WAV">
            <a:hlinkClick r:id="" action="ppaction://media"/>
          </p:cNvPr>
          <p:cNvPicPr>
            <a:picLocks noRot="1" noChangeAspect="1" noChangeArrowheads="1"/>
          </p:cNvPicPr>
          <p:nvPr>
            <a:wavAudioFile r:embed="rId1" name="RING.WAV"/>
          </p:nvPr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534400" y="2624138"/>
            <a:ext cx="304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6651" name="Picture 31" descr="PULSAR~1"/>
          <p:cNvPicPr>
            <a:picLocks noChangeAspect="1" noChangeArrowheads="1" noCrop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086600" y="1143000"/>
            <a:ext cx="76200" cy="76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6652" name="Picture 32" descr="PULSAR~1"/>
          <p:cNvPicPr>
            <a:picLocks noChangeAspect="1" noChangeArrowheads="1" noCrop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686800" y="1143000"/>
            <a:ext cx="76200" cy="76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6653" name="Picture 33" descr="PULSAR~1"/>
          <p:cNvPicPr>
            <a:picLocks noChangeAspect="1" noChangeArrowheads="1" noCrop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686800" y="1600200"/>
            <a:ext cx="76200" cy="76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6654" name="Picture 34" descr="PULSAR~1"/>
          <p:cNvPicPr>
            <a:picLocks noChangeAspect="1" noChangeArrowheads="1" noCrop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382000" y="1981200"/>
            <a:ext cx="76200" cy="76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6655" name="Picture 35" descr="PULSAR~1"/>
          <p:cNvPicPr>
            <a:picLocks noChangeAspect="1" noChangeArrowheads="1" noCrop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848600" y="2133600"/>
            <a:ext cx="76200" cy="76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6656" name="Picture 36" descr="PULSAR~1"/>
          <p:cNvPicPr>
            <a:picLocks noChangeAspect="1" noChangeArrowheads="1" noCrop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91400" y="1981200"/>
            <a:ext cx="76200" cy="76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6657" name="Picture 37" descr="PULSAR~1"/>
          <p:cNvPicPr>
            <a:picLocks noChangeAspect="1" noChangeArrowheads="1" noCrop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086600" y="1676400"/>
            <a:ext cx="76200" cy="76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6658" name="Picture 38" descr="PULSAR~1"/>
          <p:cNvPicPr>
            <a:picLocks noChangeAspect="1" noChangeArrowheads="1" noCrop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91400" y="762000"/>
            <a:ext cx="76200" cy="76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6659" name="Picture 39" descr="PULSAR~1"/>
          <p:cNvPicPr>
            <a:picLocks noChangeAspect="1" noChangeArrowheads="1" noCrop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382000" y="762000"/>
            <a:ext cx="76200" cy="76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6660" name="Picture 40" descr="PULSAR~1"/>
          <p:cNvPicPr>
            <a:picLocks noChangeAspect="1" noChangeArrowheads="1" noCrop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848600" y="609600"/>
            <a:ext cx="76200" cy="76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6661" name="Text Box 41"/>
          <p:cNvSpPr txBox="1">
            <a:spLocks noChangeArrowheads="1"/>
          </p:cNvSpPr>
          <p:nvPr/>
        </p:nvSpPr>
        <p:spPr bwMode="auto">
          <a:xfrm>
            <a:off x="7696200" y="228600"/>
            <a:ext cx="552450" cy="33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r>
              <a:rPr lang="en-US" sz="1600" b="1">
                <a:solidFill>
                  <a:srgbClr val="006600"/>
                </a:solidFill>
              </a:rPr>
              <a:t>20s</a:t>
            </a:r>
          </a:p>
        </p:txBody>
      </p:sp>
      <p:pic>
        <p:nvPicPr>
          <p:cNvPr id="154666" name="Nhac-chao-mung_nhacchuong.24h.com.vn.mp3">
            <a:hlinkClick r:id="" action="ppaction://media"/>
          </p:cNvPr>
          <p:cNvPicPr>
            <a:picLocks noRot="1" noChangeAspect="1" noChangeArrowheads="1"/>
          </p:cNvPicPr>
          <p:nvPr>
            <a:audioFile r:link="rId2"/>
          </p:nvPr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839200" y="6248400"/>
            <a:ext cx="304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4667" name="AutoShape 43"/>
          <p:cNvSpPr>
            <a:spLocks noChangeArrowheads="1"/>
          </p:cNvSpPr>
          <p:nvPr/>
        </p:nvSpPr>
        <p:spPr bwMode="auto">
          <a:xfrm>
            <a:off x="1295400" y="4800600"/>
            <a:ext cx="7010400" cy="914400"/>
          </a:xfrm>
          <a:prstGeom prst="roundRect">
            <a:avLst>
              <a:gd name="adj" fmla="val 16667"/>
            </a:avLst>
          </a:prstGeom>
          <a:solidFill>
            <a:srgbClr val="FFCC66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r>
              <a:rPr lang="en-US" sz="2400">
                <a:solidFill>
                  <a:srgbClr val="3333CC"/>
                </a:solidFill>
              </a:rPr>
              <a:t>B. Nhắc bố mẹ không nên đi vào con đường đó,</a:t>
            </a:r>
          </a:p>
          <a:p>
            <a:r>
              <a:rPr lang="en-US" sz="2400">
                <a:solidFill>
                  <a:srgbClr val="3333CC"/>
                </a:solidFill>
              </a:rPr>
              <a:t> vì đó là đường xe máy không được đi.</a:t>
            </a:r>
          </a:p>
        </p:txBody>
      </p:sp>
    </p:spTree>
    <p:extLst>
      <p:ext uri="{BB962C8B-B14F-4D97-AF65-F5344CB8AC3E}">
        <p14:creationId xmlns:p14="http://schemas.microsoft.com/office/powerpoint/2010/main" val="1431582943"/>
      </p:ext>
    </p:extLst>
  </p:cSld>
  <p:clrMapOvr>
    <a:masterClrMapping/>
  </p:clrMapOvr>
  <p:transition spd="slow" advClick="0">
    <p:zoom/>
    <p:sndAc>
      <p:stSnd>
        <p:snd r:embed="rId4" name="chimes.wav"/>
      </p:stSnd>
    </p:sndAc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7" presetClass="entr" presetSubtype="0" fill="hold" nodeType="withEffect">
                                  <p:stCondLst>
                                    <p:cond delay="200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6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7" dur="80"/>
                                        <p:tgtEl>
                                          <p:spTgt spid="15463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8" dur="80"/>
                                        <p:tgtEl>
                                          <p:spTgt spid="15463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9" dur="80"/>
                                        <p:tgtEl>
                                          <p:spTgt spid="15463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 nodeType="clickPar">
                      <p:stCondLst>
                        <p:cond delay="indefinite"/>
                      </p:stCondLst>
                      <p:childTnLst>
                        <p:par>
                          <p:cTn id="1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2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6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1546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6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15466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1546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1546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 nodeType="clickPar">
                      <p:stCondLst>
                        <p:cond delay="indefinite"/>
                      </p:stCondLst>
                      <p:childTnLst>
                        <p:par>
                          <p:cTn id="21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2" presetID="21" presetClass="emph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23" dur="3000" fill="hold"/>
                                        <p:tgtEl>
                                          <p:spTgt spid="154667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24" dur="3000" fill="hold"/>
                                        <p:tgtEl>
                                          <p:spTgt spid="154667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25" dur="3000" fill="hold"/>
                                        <p:tgtEl>
                                          <p:spTgt spid="154667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set>
                                      <p:cBhvr>
                                        <p:cTn id="26" dur="3000" fill="hold"/>
                                        <p:tgtEl>
                                          <p:spTgt spid="154667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27" restart="whenNotActive" fill="hold" evtFilter="cancelBubble" nodeType="interactiveSeq">
                <p:stCondLst>
                  <p:cond evt="onClick" delay="0">
                    <p:tgtEl>
                      <p:spTgt spid="15465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8" fill="hold" nodeType="clickPar">
                      <p:stCondLst>
                        <p:cond delay="0"/>
                      </p:stCondLst>
                      <p:childTnLst>
                        <p:par>
                          <p:cTn id="2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0" presetID="8" presetClass="emph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Rot by="21600000">
                                      <p:cBhvr>
                                        <p:cTn id="31" dur="20000" fill="hold"/>
                                        <p:tgtEl>
                                          <p:spTgt spid="154650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lase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 nodeType="afterGroup">
                            <p:stCondLst>
                              <p:cond delay="20000"/>
                            </p:stCondLst>
                            <p:childTnLst>
                              <p:par>
                                <p:cTn id="33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34" dur="817" fill="hold"/>
                                        <p:tgtEl>
                                          <p:spTgt spid="15465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4653"/>
                  </p:tgtEl>
                </p:cond>
              </p:nextCondLst>
            </p:seq>
            <p:audio>
              <p:cMediaNode showWhenStopped="0">
                <p:cTn id="35" fill="hold" display="0">
                  <p:stCondLst>
                    <p:cond delay="indefinite"/>
                  </p:stCondLst>
                  <p:endCondLst>
                    <p:cond evt="onNext" delay="0">
                      <p:tgtEl>
                        <p:sldTgt/>
                      </p:tgtEl>
                    </p:cond>
                    <p:cond evt="onPrev" delay="0">
                      <p:tgtEl>
                        <p:sldTgt/>
                      </p:tgtEl>
                    </p:cond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54654"/>
                </p:tgtEl>
              </p:cMediaNode>
            </p:audio>
            <p:seq concurrent="1" nextAc="seek">
              <p:cTn id="36" restart="whenNotActive" fill="hold" evtFilter="cancelBubble" nodeType="interactiveSeq">
                <p:stCondLst>
                  <p:cond evt="onClick" delay="0">
                    <p:tgtEl>
                      <p:spTgt spid="15466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7" fill="hold" nodeType="clickPar">
                      <p:stCondLst>
                        <p:cond delay="0"/>
                      </p:stCondLst>
                      <p:childTnLst>
                        <p:par>
                          <p:cTn id="3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39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40" dur="29584" fill="hold"/>
                                        <p:tgtEl>
                                          <p:spTgt spid="154666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54666"/>
                  </p:tgtEl>
                </p:cond>
              </p:nextCondLst>
            </p:seq>
            <p:audio>
              <p:cMediaNode>
                <p:cTn id="41" fill="hold" display="0">
                  <p:stCondLst>
                    <p:cond delay="indefinite"/>
                  </p:stCondLst>
                  <p:endCondLst>
                    <p:cond evt="onNext" delay="0">
                      <p:tgtEl>
                        <p:sldTgt/>
                      </p:tgtEl>
                    </p:cond>
                    <p:cond evt="onPrev" delay="0">
                      <p:tgtEl>
                        <p:sldTgt/>
                      </p:tgtEl>
                    </p:cond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54666"/>
                </p:tgtEl>
              </p:cMediaNode>
            </p:audio>
          </p:childTnLst>
        </p:cTn>
      </p:par>
    </p:tnLst>
    <p:bldLst>
      <p:bldP spid="154637" grpId="0" animBg="1"/>
      <p:bldP spid="154667" grpId="0" animBg="1"/>
      <p:bldP spid="154667" grpId="1" animBg="1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6738" name="Freeform 2"/>
          <p:cNvSpPr>
            <a:spLocks/>
          </p:cNvSpPr>
          <p:nvPr/>
        </p:nvSpPr>
        <p:spPr bwMode="auto">
          <a:xfrm>
            <a:off x="138113" y="1549400"/>
            <a:ext cx="8675687" cy="5105400"/>
          </a:xfrm>
          <a:custGeom>
            <a:avLst/>
            <a:gdLst>
              <a:gd name="T0" fmla="*/ 4800 w 5465"/>
              <a:gd name="T1" fmla="*/ 310 h 3131"/>
              <a:gd name="T2" fmla="*/ 1772 w 5465"/>
              <a:gd name="T3" fmla="*/ 163 h 3131"/>
              <a:gd name="T4" fmla="*/ 1432 w 5465"/>
              <a:gd name="T5" fmla="*/ 0 h 3131"/>
              <a:gd name="T6" fmla="*/ 989 w 5465"/>
              <a:gd name="T7" fmla="*/ 15 h 3131"/>
              <a:gd name="T8" fmla="*/ 428 w 5465"/>
              <a:gd name="T9" fmla="*/ 89 h 3131"/>
              <a:gd name="T10" fmla="*/ 118 w 5465"/>
              <a:gd name="T11" fmla="*/ 177 h 3131"/>
              <a:gd name="T12" fmla="*/ 0 w 5465"/>
              <a:gd name="T13" fmla="*/ 635 h 3131"/>
              <a:gd name="T14" fmla="*/ 133 w 5465"/>
              <a:gd name="T15" fmla="*/ 1123 h 3131"/>
              <a:gd name="T16" fmla="*/ 266 w 5465"/>
              <a:gd name="T17" fmla="*/ 1448 h 3131"/>
              <a:gd name="T18" fmla="*/ 177 w 5465"/>
              <a:gd name="T19" fmla="*/ 1640 h 3131"/>
              <a:gd name="T20" fmla="*/ 221 w 5465"/>
              <a:gd name="T21" fmla="*/ 1846 h 3131"/>
              <a:gd name="T22" fmla="*/ 310 w 5465"/>
              <a:gd name="T23" fmla="*/ 2009 h 3131"/>
              <a:gd name="T24" fmla="*/ 458 w 5465"/>
              <a:gd name="T25" fmla="*/ 2304 h 3131"/>
              <a:gd name="T26" fmla="*/ 472 w 5465"/>
              <a:gd name="T27" fmla="*/ 2393 h 3131"/>
              <a:gd name="T28" fmla="*/ 546 w 5465"/>
              <a:gd name="T29" fmla="*/ 2496 h 3131"/>
              <a:gd name="T30" fmla="*/ 709 w 5465"/>
              <a:gd name="T31" fmla="*/ 2733 h 3131"/>
              <a:gd name="T32" fmla="*/ 768 w 5465"/>
              <a:gd name="T33" fmla="*/ 2880 h 3131"/>
              <a:gd name="T34" fmla="*/ 797 w 5465"/>
              <a:gd name="T35" fmla="*/ 2984 h 3131"/>
              <a:gd name="T36" fmla="*/ 945 w 5465"/>
              <a:gd name="T37" fmla="*/ 3087 h 3131"/>
              <a:gd name="T38" fmla="*/ 1152 w 5465"/>
              <a:gd name="T39" fmla="*/ 3117 h 3131"/>
              <a:gd name="T40" fmla="*/ 1462 w 5465"/>
              <a:gd name="T41" fmla="*/ 3043 h 3131"/>
              <a:gd name="T42" fmla="*/ 1536 w 5465"/>
              <a:gd name="T43" fmla="*/ 3013 h 3131"/>
              <a:gd name="T44" fmla="*/ 1846 w 5465"/>
              <a:gd name="T45" fmla="*/ 2984 h 3131"/>
              <a:gd name="T46" fmla="*/ 2496 w 5465"/>
              <a:gd name="T47" fmla="*/ 3072 h 3131"/>
              <a:gd name="T48" fmla="*/ 2954 w 5465"/>
              <a:gd name="T49" fmla="*/ 3131 h 3131"/>
              <a:gd name="T50" fmla="*/ 3677 w 5465"/>
              <a:gd name="T51" fmla="*/ 3043 h 3131"/>
              <a:gd name="T52" fmla="*/ 3648 w 5465"/>
              <a:gd name="T53" fmla="*/ 2984 h 3131"/>
              <a:gd name="T54" fmla="*/ 3589 w 5465"/>
              <a:gd name="T55" fmla="*/ 2939 h 3131"/>
              <a:gd name="T56" fmla="*/ 3264 w 5465"/>
              <a:gd name="T57" fmla="*/ 2747 h 3131"/>
              <a:gd name="T58" fmla="*/ 3234 w 5465"/>
              <a:gd name="T59" fmla="*/ 2688 h 3131"/>
              <a:gd name="T60" fmla="*/ 3249 w 5465"/>
              <a:gd name="T61" fmla="*/ 2289 h 3131"/>
              <a:gd name="T62" fmla="*/ 3603 w 5465"/>
              <a:gd name="T63" fmla="*/ 2068 h 3131"/>
              <a:gd name="T64" fmla="*/ 3766 w 5465"/>
              <a:gd name="T65" fmla="*/ 1728 h 3131"/>
              <a:gd name="T66" fmla="*/ 3943 w 5465"/>
              <a:gd name="T67" fmla="*/ 1625 h 3131"/>
              <a:gd name="T68" fmla="*/ 4076 w 5465"/>
              <a:gd name="T69" fmla="*/ 1566 h 3131"/>
              <a:gd name="T70" fmla="*/ 4371 w 5465"/>
              <a:gd name="T71" fmla="*/ 1595 h 3131"/>
              <a:gd name="T72" fmla="*/ 4726 w 5465"/>
              <a:gd name="T73" fmla="*/ 1728 h 3131"/>
              <a:gd name="T74" fmla="*/ 5154 w 5465"/>
              <a:gd name="T75" fmla="*/ 1773 h 3131"/>
              <a:gd name="T76" fmla="*/ 5346 w 5465"/>
              <a:gd name="T77" fmla="*/ 1566 h 3131"/>
              <a:gd name="T78" fmla="*/ 5435 w 5465"/>
              <a:gd name="T79" fmla="*/ 1256 h 3131"/>
              <a:gd name="T80" fmla="*/ 5420 w 5465"/>
              <a:gd name="T81" fmla="*/ 753 h 3131"/>
              <a:gd name="T82" fmla="*/ 5361 w 5465"/>
              <a:gd name="T83" fmla="*/ 606 h 3131"/>
              <a:gd name="T84" fmla="*/ 5317 w 5465"/>
              <a:gd name="T85" fmla="*/ 517 h 3131"/>
              <a:gd name="T86" fmla="*/ 4741 w 5465"/>
              <a:gd name="T87" fmla="*/ 237 h 3131"/>
              <a:gd name="T88" fmla="*/ 4238 w 5465"/>
              <a:gd name="T89" fmla="*/ 251 h 3131"/>
              <a:gd name="T90" fmla="*/ 3116 w 5465"/>
              <a:gd name="T91" fmla="*/ 303 h 31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5465" h="3131">
                <a:moveTo>
                  <a:pt x="4800" y="310"/>
                </a:moveTo>
                <a:cubicBezTo>
                  <a:pt x="2535" y="283"/>
                  <a:pt x="3012" y="385"/>
                  <a:pt x="1772" y="163"/>
                </a:cubicBezTo>
                <a:cubicBezTo>
                  <a:pt x="1660" y="99"/>
                  <a:pt x="1546" y="58"/>
                  <a:pt x="1432" y="0"/>
                </a:cubicBezTo>
                <a:cubicBezTo>
                  <a:pt x="1284" y="5"/>
                  <a:pt x="1136" y="2"/>
                  <a:pt x="989" y="15"/>
                </a:cubicBezTo>
                <a:cubicBezTo>
                  <a:pt x="801" y="31"/>
                  <a:pt x="616" y="70"/>
                  <a:pt x="428" y="89"/>
                </a:cubicBezTo>
                <a:cubicBezTo>
                  <a:pt x="323" y="115"/>
                  <a:pt x="223" y="152"/>
                  <a:pt x="118" y="177"/>
                </a:cubicBezTo>
                <a:cubicBezTo>
                  <a:pt x="74" y="329"/>
                  <a:pt x="31" y="480"/>
                  <a:pt x="0" y="635"/>
                </a:cubicBezTo>
                <a:cubicBezTo>
                  <a:pt x="22" y="787"/>
                  <a:pt x="12" y="1002"/>
                  <a:pt x="133" y="1123"/>
                </a:cubicBezTo>
                <a:cubicBezTo>
                  <a:pt x="176" y="1234"/>
                  <a:pt x="233" y="1333"/>
                  <a:pt x="266" y="1448"/>
                </a:cubicBezTo>
                <a:cubicBezTo>
                  <a:pt x="241" y="1521"/>
                  <a:pt x="210" y="1572"/>
                  <a:pt x="177" y="1640"/>
                </a:cubicBezTo>
                <a:cubicBezTo>
                  <a:pt x="192" y="1709"/>
                  <a:pt x="202" y="1779"/>
                  <a:pt x="221" y="1846"/>
                </a:cubicBezTo>
                <a:cubicBezTo>
                  <a:pt x="259" y="1978"/>
                  <a:pt x="254" y="1916"/>
                  <a:pt x="310" y="2009"/>
                </a:cubicBezTo>
                <a:cubicBezTo>
                  <a:pt x="367" y="2104"/>
                  <a:pt x="402" y="2208"/>
                  <a:pt x="458" y="2304"/>
                </a:cubicBezTo>
                <a:cubicBezTo>
                  <a:pt x="463" y="2334"/>
                  <a:pt x="463" y="2364"/>
                  <a:pt x="472" y="2393"/>
                </a:cubicBezTo>
                <a:cubicBezTo>
                  <a:pt x="493" y="2465"/>
                  <a:pt x="503" y="2441"/>
                  <a:pt x="546" y="2496"/>
                </a:cubicBezTo>
                <a:cubicBezTo>
                  <a:pt x="643" y="2620"/>
                  <a:pt x="646" y="2629"/>
                  <a:pt x="709" y="2733"/>
                </a:cubicBezTo>
                <a:cubicBezTo>
                  <a:pt x="744" y="2879"/>
                  <a:pt x="692" y="2684"/>
                  <a:pt x="768" y="2880"/>
                </a:cubicBezTo>
                <a:cubicBezTo>
                  <a:pt x="781" y="2914"/>
                  <a:pt x="782" y="2951"/>
                  <a:pt x="797" y="2984"/>
                </a:cubicBezTo>
                <a:cubicBezTo>
                  <a:pt x="846" y="3090"/>
                  <a:pt x="844" y="3072"/>
                  <a:pt x="945" y="3087"/>
                </a:cubicBezTo>
                <a:cubicBezTo>
                  <a:pt x="1014" y="3097"/>
                  <a:pt x="1083" y="3107"/>
                  <a:pt x="1152" y="3117"/>
                </a:cubicBezTo>
                <a:cubicBezTo>
                  <a:pt x="1255" y="3092"/>
                  <a:pt x="1359" y="3068"/>
                  <a:pt x="1462" y="3043"/>
                </a:cubicBezTo>
                <a:cubicBezTo>
                  <a:pt x="1488" y="3037"/>
                  <a:pt x="1510" y="3017"/>
                  <a:pt x="1536" y="3013"/>
                </a:cubicBezTo>
                <a:cubicBezTo>
                  <a:pt x="1639" y="2997"/>
                  <a:pt x="1743" y="2994"/>
                  <a:pt x="1846" y="2984"/>
                </a:cubicBezTo>
                <a:cubicBezTo>
                  <a:pt x="2063" y="3013"/>
                  <a:pt x="2279" y="3048"/>
                  <a:pt x="2496" y="3072"/>
                </a:cubicBezTo>
                <a:cubicBezTo>
                  <a:pt x="2958" y="3124"/>
                  <a:pt x="2767" y="3041"/>
                  <a:pt x="2954" y="3131"/>
                </a:cubicBezTo>
                <a:cubicBezTo>
                  <a:pt x="3195" y="3102"/>
                  <a:pt x="3439" y="3093"/>
                  <a:pt x="3677" y="3043"/>
                </a:cubicBezTo>
                <a:cubicBezTo>
                  <a:pt x="3698" y="3038"/>
                  <a:pt x="3662" y="3001"/>
                  <a:pt x="3648" y="2984"/>
                </a:cubicBezTo>
                <a:cubicBezTo>
                  <a:pt x="3632" y="2965"/>
                  <a:pt x="3610" y="2953"/>
                  <a:pt x="3589" y="2939"/>
                </a:cubicBezTo>
                <a:cubicBezTo>
                  <a:pt x="3483" y="2868"/>
                  <a:pt x="3370" y="2818"/>
                  <a:pt x="3264" y="2747"/>
                </a:cubicBezTo>
                <a:cubicBezTo>
                  <a:pt x="3254" y="2727"/>
                  <a:pt x="3235" y="2710"/>
                  <a:pt x="3234" y="2688"/>
                </a:cubicBezTo>
                <a:cubicBezTo>
                  <a:pt x="3230" y="2555"/>
                  <a:pt x="3195" y="2410"/>
                  <a:pt x="3249" y="2289"/>
                </a:cubicBezTo>
                <a:cubicBezTo>
                  <a:pt x="3267" y="2249"/>
                  <a:pt x="3512" y="2099"/>
                  <a:pt x="3603" y="2068"/>
                </a:cubicBezTo>
                <a:cubicBezTo>
                  <a:pt x="3643" y="1952"/>
                  <a:pt x="3656" y="1807"/>
                  <a:pt x="3766" y="1728"/>
                </a:cubicBezTo>
                <a:cubicBezTo>
                  <a:pt x="4058" y="1518"/>
                  <a:pt x="3725" y="1745"/>
                  <a:pt x="3943" y="1625"/>
                </a:cubicBezTo>
                <a:cubicBezTo>
                  <a:pt x="4067" y="1557"/>
                  <a:pt x="3932" y="1595"/>
                  <a:pt x="4076" y="1566"/>
                </a:cubicBezTo>
                <a:cubicBezTo>
                  <a:pt x="4197" y="1474"/>
                  <a:pt x="4124" y="1504"/>
                  <a:pt x="4371" y="1595"/>
                </a:cubicBezTo>
                <a:cubicBezTo>
                  <a:pt x="4504" y="1644"/>
                  <a:pt x="4592" y="1705"/>
                  <a:pt x="4726" y="1728"/>
                </a:cubicBezTo>
                <a:cubicBezTo>
                  <a:pt x="4903" y="1829"/>
                  <a:pt x="4943" y="1803"/>
                  <a:pt x="5154" y="1773"/>
                </a:cubicBezTo>
                <a:cubicBezTo>
                  <a:pt x="5225" y="1702"/>
                  <a:pt x="5294" y="1653"/>
                  <a:pt x="5346" y="1566"/>
                </a:cubicBezTo>
                <a:cubicBezTo>
                  <a:pt x="5364" y="1461"/>
                  <a:pt x="5400" y="1357"/>
                  <a:pt x="5435" y="1256"/>
                </a:cubicBezTo>
                <a:cubicBezTo>
                  <a:pt x="5465" y="1022"/>
                  <a:pt x="5458" y="1138"/>
                  <a:pt x="5420" y="753"/>
                </a:cubicBezTo>
                <a:cubicBezTo>
                  <a:pt x="5411" y="666"/>
                  <a:pt x="5404" y="685"/>
                  <a:pt x="5361" y="606"/>
                </a:cubicBezTo>
                <a:cubicBezTo>
                  <a:pt x="5345" y="577"/>
                  <a:pt x="5336" y="544"/>
                  <a:pt x="5317" y="517"/>
                </a:cubicBezTo>
                <a:cubicBezTo>
                  <a:pt x="5194" y="340"/>
                  <a:pt x="4932" y="291"/>
                  <a:pt x="4741" y="237"/>
                </a:cubicBezTo>
                <a:cubicBezTo>
                  <a:pt x="4357" y="254"/>
                  <a:pt x="4524" y="251"/>
                  <a:pt x="4238" y="251"/>
                </a:cubicBezTo>
                <a:lnTo>
                  <a:pt x="3116" y="303"/>
                </a:lnTo>
              </a:path>
            </a:pathLst>
          </a:custGeom>
          <a:solidFill>
            <a:srgbClr val="C0C0C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116739" name="Group 3"/>
          <p:cNvGrpSpPr>
            <a:grpSpLocks/>
          </p:cNvGrpSpPr>
          <p:nvPr/>
        </p:nvGrpSpPr>
        <p:grpSpPr bwMode="auto">
          <a:xfrm>
            <a:off x="6400800" y="3878263"/>
            <a:ext cx="1825625" cy="1912937"/>
            <a:chOff x="4579" y="153"/>
            <a:chExt cx="1150" cy="1205"/>
          </a:xfrm>
        </p:grpSpPr>
        <p:sp>
          <p:nvSpPr>
            <p:cNvPr id="116740" name="Freeform 4"/>
            <p:cNvSpPr>
              <a:spLocks/>
            </p:cNvSpPr>
            <p:nvPr/>
          </p:nvSpPr>
          <p:spPr bwMode="auto">
            <a:xfrm>
              <a:off x="4579" y="408"/>
              <a:ext cx="1109" cy="950"/>
            </a:xfrm>
            <a:custGeom>
              <a:avLst/>
              <a:gdLst>
                <a:gd name="T0" fmla="*/ 52 w 1109"/>
                <a:gd name="T1" fmla="*/ 131 h 950"/>
                <a:gd name="T2" fmla="*/ 52 w 1109"/>
                <a:gd name="T3" fmla="*/ 419 h 950"/>
                <a:gd name="T4" fmla="*/ 124 w 1109"/>
                <a:gd name="T5" fmla="*/ 639 h 950"/>
                <a:gd name="T6" fmla="*/ 276 w 1109"/>
                <a:gd name="T7" fmla="*/ 783 h 950"/>
                <a:gd name="T8" fmla="*/ 704 w 1109"/>
                <a:gd name="T9" fmla="*/ 919 h 950"/>
                <a:gd name="T10" fmla="*/ 1006 w 1109"/>
                <a:gd name="T11" fmla="*/ 933 h 950"/>
                <a:gd name="T12" fmla="*/ 1109 w 1109"/>
                <a:gd name="T13" fmla="*/ 785 h 950"/>
                <a:gd name="T14" fmla="*/ 1079 w 1109"/>
                <a:gd name="T15" fmla="*/ 357 h 950"/>
                <a:gd name="T16" fmla="*/ 1012 w 1109"/>
                <a:gd name="T17" fmla="*/ 227 h 950"/>
                <a:gd name="T18" fmla="*/ 858 w 1109"/>
                <a:gd name="T19" fmla="*/ 165 h 950"/>
                <a:gd name="T20" fmla="*/ 556 w 1109"/>
                <a:gd name="T21" fmla="*/ 3 h 950"/>
                <a:gd name="T22" fmla="*/ 116 w 1109"/>
                <a:gd name="T23" fmla="*/ 35 h 950"/>
                <a:gd name="T24" fmla="*/ 52 w 1109"/>
                <a:gd name="T25" fmla="*/ 163 h 950"/>
                <a:gd name="T26" fmla="*/ 84 w 1109"/>
                <a:gd name="T27" fmla="*/ 283 h 950"/>
                <a:gd name="T28" fmla="*/ 0 w 1109"/>
                <a:gd name="T29" fmla="*/ 231 h 950"/>
                <a:gd name="T30" fmla="*/ 52 w 1109"/>
                <a:gd name="T31" fmla="*/ 131 h 9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09" h="950">
                  <a:moveTo>
                    <a:pt x="52" y="131"/>
                  </a:moveTo>
                  <a:cubicBezTo>
                    <a:pt x="52" y="158"/>
                    <a:pt x="40" y="334"/>
                    <a:pt x="52" y="419"/>
                  </a:cubicBezTo>
                  <a:cubicBezTo>
                    <a:pt x="64" y="504"/>
                    <a:pt x="87" y="578"/>
                    <a:pt x="124" y="639"/>
                  </a:cubicBezTo>
                  <a:cubicBezTo>
                    <a:pt x="181" y="725"/>
                    <a:pt x="190" y="746"/>
                    <a:pt x="276" y="783"/>
                  </a:cubicBezTo>
                  <a:cubicBezTo>
                    <a:pt x="427" y="847"/>
                    <a:pt x="549" y="866"/>
                    <a:pt x="704" y="919"/>
                  </a:cubicBezTo>
                  <a:cubicBezTo>
                    <a:pt x="803" y="909"/>
                    <a:pt x="908" y="950"/>
                    <a:pt x="1006" y="933"/>
                  </a:cubicBezTo>
                  <a:cubicBezTo>
                    <a:pt x="1065" y="923"/>
                    <a:pt x="1109" y="785"/>
                    <a:pt x="1109" y="785"/>
                  </a:cubicBezTo>
                  <a:cubicBezTo>
                    <a:pt x="1099" y="642"/>
                    <a:pt x="1100" y="498"/>
                    <a:pt x="1079" y="357"/>
                  </a:cubicBezTo>
                  <a:cubicBezTo>
                    <a:pt x="1071" y="307"/>
                    <a:pt x="1042" y="254"/>
                    <a:pt x="1012" y="227"/>
                  </a:cubicBezTo>
                  <a:cubicBezTo>
                    <a:pt x="893" y="122"/>
                    <a:pt x="948" y="196"/>
                    <a:pt x="858" y="165"/>
                  </a:cubicBezTo>
                  <a:cubicBezTo>
                    <a:pt x="785" y="57"/>
                    <a:pt x="679" y="26"/>
                    <a:pt x="556" y="3"/>
                  </a:cubicBezTo>
                  <a:cubicBezTo>
                    <a:pt x="339" y="8"/>
                    <a:pt x="330" y="0"/>
                    <a:pt x="116" y="35"/>
                  </a:cubicBezTo>
                  <a:cubicBezTo>
                    <a:pt x="24" y="61"/>
                    <a:pt x="74" y="134"/>
                    <a:pt x="52" y="163"/>
                  </a:cubicBezTo>
                  <a:cubicBezTo>
                    <a:pt x="47" y="204"/>
                    <a:pt x="93" y="272"/>
                    <a:pt x="84" y="283"/>
                  </a:cubicBezTo>
                  <a:cubicBezTo>
                    <a:pt x="89" y="298"/>
                    <a:pt x="5" y="256"/>
                    <a:pt x="0" y="231"/>
                  </a:cubicBezTo>
                  <a:lnTo>
                    <a:pt x="52" y="131"/>
                  </a:lnTo>
                  <a:close/>
                </a:path>
              </a:pathLst>
            </a:custGeom>
            <a:solidFill>
              <a:srgbClr val="C0C0C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DDDDDD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741" name="Freeform 5"/>
            <p:cNvSpPr>
              <a:spLocks/>
            </p:cNvSpPr>
            <p:nvPr/>
          </p:nvSpPr>
          <p:spPr bwMode="auto">
            <a:xfrm>
              <a:off x="4603" y="384"/>
              <a:ext cx="1109" cy="950"/>
            </a:xfrm>
            <a:custGeom>
              <a:avLst/>
              <a:gdLst>
                <a:gd name="T0" fmla="*/ 52 w 1109"/>
                <a:gd name="T1" fmla="*/ 131 h 950"/>
                <a:gd name="T2" fmla="*/ 52 w 1109"/>
                <a:gd name="T3" fmla="*/ 419 h 950"/>
                <a:gd name="T4" fmla="*/ 124 w 1109"/>
                <a:gd name="T5" fmla="*/ 639 h 950"/>
                <a:gd name="T6" fmla="*/ 276 w 1109"/>
                <a:gd name="T7" fmla="*/ 783 h 950"/>
                <a:gd name="T8" fmla="*/ 704 w 1109"/>
                <a:gd name="T9" fmla="*/ 919 h 950"/>
                <a:gd name="T10" fmla="*/ 1006 w 1109"/>
                <a:gd name="T11" fmla="*/ 933 h 950"/>
                <a:gd name="T12" fmla="*/ 1109 w 1109"/>
                <a:gd name="T13" fmla="*/ 785 h 950"/>
                <a:gd name="T14" fmla="*/ 1079 w 1109"/>
                <a:gd name="T15" fmla="*/ 357 h 950"/>
                <a:gd name="T16" fmla="*/ 1012 w 1109"/>
                <a:gd name="T17" fmla="*/ 227 h 950"/>
                <a:gd name="T18" fmla="*/ 858 w 1109"/>
                <a:gd name="T19" fmla="*/ 165 h 950"/>
                <a:gd name="T20" fmla="*/ 556 w 1109"/>
                <a:gd name="T21" fmla="*/ 3 h 950"/>
                <a:gd name="T22" fmla="*/ 116 w 1109"/>
                <a:gd name="T23" fmla="*/ 35 h 950"/>
                <a:gd name="T24" fmla="*/ 52 w 1109"/>
                <a:gd name="T25" fmla="*/ 163 h 950"/>
                <a:gd name="T26" fmla="*/ 84 w 1109"/>
                <a:gd name="T27" fmla="*/ 283 h 950"/>
                <a:gd name="T28" fmla="*/ 0 w 1109"/>
                <a:gd name="T29" fmla="*/ 231 h 950"/>
                <a:gd name="T30" fmla="*/ 52 w 1109"/>
                <a:gd name="T31" fmla="*/ 131 h 9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09" h="950">
                  <a:moveTo>
                    <a:pt x="52" y="131"/>
                  </a:moveTo>
                  <a:cubicBezTo>
                    <a:pt x="52" y="158"/>
                    <a:pt x="40" y="334"/>
                    <a:pt x="52" y="419"/>
                  </a:cubicBezTo>
                  <a:cubicBezTo>
                    <a:pt x="64" y="504"/>
                    <a:pt x="87" y="578"/>
                    <a:pt x="124" y="639"/>
                  </a:cubicBezTo>
                  <a:cubicBezTo>
                    <a:pt x="181" y="725"/>
                    <a:pt x="190" y="746"/>
                    <a:pt x="276" y="783"/>
                  </a:cubicBezTo>
                  <a:cubicBezTo>
                    <a:pt x="427" y="847"/>
                    <a:pt x="549" y="866"/>
                    <a:pt x="704" y="919"/>
                  </a:cubicBezTo>
                  <a:cubicBezTo>
                    <a:pt x="803" y="909"/>
                    <a:pt x="908" y="950"/>
                    <a:pt x="1006" y="933"/>
                  </a:cubicBezTo>
                  <a:cubicBezTo>
                    <a:pt x="1065" y="923"/>
                    <a:pt x="1109" y="785"/>
                    <a:pt x="1109" y="785"/>
                  </a:cubicBezTo>
                  <a:cubicBezTo>
                    <a:pt x="1099" y="642"/>
                    <a:pt x="1100" y="498"/>
                    <a:pt x="1079" y="357"/>
                  </a:cubicBezTo>
                  <a:cubicBezTo>
                    <a:pt x="1071" y="307"/>
                    <a:pt x="1042" y="254"/>
                    <a:pt x="1012" y="227"/>
                  </a:cubicBezTo>
                  <a:cubicBezTo>
                    <a:pt x="893" y="122"/>
                    <a:pt x="948" y="196"/>
                    <a:pt x="858" y="165"/>
                  </a:cubicBezTo>
                  <a:cubicBezTo>
                    <a:pt x="785" y="57"/>
                    <a:pt x="679" y="26"/>
                    <a:pt x="556" y="3"/>
                  </a:cubicBezTo>
                  <a:cubicBezTo>
                    <a:pt x="339" y="8"/>
                    <a:pt x="330" y="0"/>
                    <a:pt x="116" y="35"/>
                  </a:cubicBezTo>
                  <a:cubicBezTo>
                    <a:pt x="24" y="61"/>
                    <a:pt x="74" y="134"/>
                    <a:pt x="52" y="163"/>
                  </a:cubicBezTo>
                  <a:cubicBezTo>
                    <a:pt x="47" y="204"/>
                    <a:pt x="93" y="272"/>
                    <a:pt x="84" y="283"/>
                  </a:cubicBezTo>
                  <a:cubicBezTo>
                    <a:pt x="89" y="298"/>
                    <a:pt x="5" y="256"/>
                    <a:pt x="0" y="231"/>
                  </a:cubicBezTo>
                  <a:lnTo>
                    <a:pt x="52" y="131"/>
                  </a:lnTo>
                  <a:close/>
                </a:path>
              </a:pathLst>
            </a:custGeom>
            <a:pattFill prst="horzBrick">
              <a:fgClr>
                <a:srgbClr val="DDDDDD"/>
              </a:fgClr>
              <a:bgClr>
                <a:schemeClr val="bg1"/>
              </a:bgClr>
            </a:patt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16742" name="Group 6"/>
            <p:cNvGrpSpPr>
              <a:grpSpLocks/>
            </p:cNvGrpSpPr>
            <p:nvPr/>
          </p:nvGrpSpPr>
          <p:grpSpPr bwMode="auto">
            <a:xfrm>
              <a:off x="4704" y="153"/>
              <a:ext cx="1025" cy="1152"/>
              <a:chOff x="4704" y="153"/>
              <a:chExt cx="1025" cy="1152"/>
            </a:xfrm>
          </p:grpSpPr>
          <p:graphicFrame>
            <p:nvGraphicFramePr>
              <p:cNvPr id="116743" name="Object 7"/>
              <p:cNvGraphicFramePr>
                <a:graphicFrameLocks noChangeAspect="1"/>
              </p:cNvGraphicFramePr>
              <p:nvPr/>
            </p:nvGraphicFramePr>
            <p:xfrm>
              <a:off x="4896" y="432"/>
              <a:ext cx="430" cy="681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36890" name="Clip" r:id="rId5" imgW="1917360" imgH="2997000" progId="MS_ClipArt_Gallery.2">
                      <p:embed/>
                    </p:oleObj>
                  </mc:Choice>
                  <mc:Fallback>
                    <p:oleObj name="Clip" r:id="rId5" imgW="1917360" imgH="2997000" progId="MS_ClipArt_Gallery.2">
                      <p:embed/>
                      <p:pic>
                        <p:nvPicPr>
                          <p:cNvPr id="0" name="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6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4896" y="432"/>
                            <a:ext cx="430" cy="681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ffectLst/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rgbClr val="FFFFFF"/>
                                </a:solidFill>
                              </a14:hiddenFill>
                            </a:ext>
                            <a:ext uri="{91240B29-F687-4F45-9708-019B960494DF}">
                              <a14:hiddenLine xmlns:a14="http://schemas.microsoft.com/office/drawing/2010/main" w="9525">
                                <a:solidFill>
                                  <a:srgbClr val="000000"/>
                                </a:solidFill>
                                <a:miter lim="800000"/>
                                <a:headEnd/>
                                <a:tailEnd/>
                              </a14:hiddenLine>
                            </a:ex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rgbClr val="808080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</p:pic>
                    </p:oleObj>
                  </mc:Fallback>
                </mc:AlternateContent>
              </a:graphicData>
            </a:graphic>
          </p:graphicFrame>
          <p:grpSp>
            <p:nvGrpSpPr>
              <p:cNvPr id="116744" name="Group 8"/>
              <p:cNvGrpSpPr>
                <a:grpSpLocks/>
              </p:cNvGrpSpPr>
              <p:nvPr/>
            </p:nvGrpSpPr>
            <p:grpSpPr bwMode="auto">
              <a:xfrm>
                <a:off x="4704" y="153"/>
                <a:ext cx="288" cy="873"/>
                <a:chOff x="4032" y="375"/>
                <a:chExt cx="288" cy="873"/>
              </a:xfrm>
            </p:grpSpPr>
            <p:pic>
              <p:nvPicPr>
                <p:cNvPr id="116745" name="Picture 9" descr="000803_1055_4732_v__v"/>
                <p:cNvPicPr>
                  <a:picLocks noChangeAspect="1" noChangeArrowheads="1"/>
                </p:cNvPicPr>
                <p:nvPr/>
              </p:nvPicPr>
              <p:blipFill>
                <a:blip r:embed="rId7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flipH="1">
                  <a:off x="4032" y="621"/>
                  <a:ext cx="288" cy="627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  <p:sp>
              <p:nvSpPr>
                <p:cNvPr id="116746" name="Text Box 10"/>
                <p:cNvSpPr txBox="1">
                  <a:spLocks noChangeArrowheads="1"/>
                </p:cNvSpPr>
                <p:nvPr/>
              </p:nvSpPr>
              <p:spPr bwMode="auto">
                <a:xfrm>
                  <a:off x="4032" y="375"/>
                  <a:ext cx="192" cy="327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/>
                <a:p>
                  <a:pPr>
                    <a:spcBef>
                      <a:spcPct val="50000"/>
                    </a:spcBef>
                  </a:pPr>
                  <a:r>
                    <a:rPr lang="en-US" sz="2800">
                      <a:solidFill>
                        <a:srgbClr val="FF0000"/>
                      </a:solidFill>
                      <a:latin typeface="Arial" charset="0"/>
                      <a:cs typeface="Arial" charset="0"/>
                    </a:rPr>
                    <a:t>?</a:t>
                  </a:r>
                </a:p>
              </p:txBody>
            </p:sp>
          </p:grpSp>
          <p:pic>
            <p:nvPicPr>
              <p:cNvPr id="116747" name="Picture 11" descr="EASTO008"/>
              <p:cNvPicPr>
                <a:picLocks noChangeAspect="1" noChangeArrowheads="1"/>
              </p:cNvPicPr>
              <p:nvPr/>
            </p:nvPicPr>
            <p:blipFill>
              <a:blip r:embed="rId8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136" y="681"/>
                <a:ext cx="593" cy="624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</p:grpSp>
      </p:grpSp>
      <p:pic>
        <p:nvPicPr>
          <p:cNvPr id="116748" name="Picture 12" descr="POINSET2"/>
          <p:cNvPicPr>
            <a:picLocks noChangeAspect="1" noChangeArrowheads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288" y="14288"/>
            <a:ext cx="1277937" cy="1273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16750" name="Picture 14" descr="POINSET2"/>
          <p:cNvPicPr>
            <a:picLocks noChangeAspect="1" noChangeArrowheads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-10800000">
            <a:off x="7800975" y="5519738"/>
            <a:ext cx="1279525" cy="12747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16751" name="Picture 15" descr="POINSET2"/>
          <p:cNvPicPr>
            <a:picLocks noChangeAspect="1" noChangeArrowheads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-16200000">
            <a:off x="7835900" y="26988"/>
            <a:ext cx="1279525" cy="1273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16752" name="Picture 16" descr="pretty_flower_purple_hb"/>
          <p:cNvPicPr>
            <a:picLocks noChangeAspect="1" noChangeArrowheads="1" noCrop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29538" y="5567363"/>
            <a:ext cx="1028700" cy="10287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16753" name="Picture 17" descr="pretty_flower_red_hb"/>
          <p:cNvPicPr>
            <a:picLocks noChangeAspect="1" noChangeArrowheads="1" noCrop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24800" y="333375"/>
            <a:ext cx="914400" cy="9144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16755" name="Picture 19" descr="pretty_flower_orange_hb"/>
          <p:cNvPicPr>
            <a:picLocks noChangeAspect="1" noChangeArrowheads="1" noCrop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5738" y="166688"/>
            <a:ext cx="1028700" cy="10287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16756" name="Freeform 20"/>
          <p:cNvSpPr>
            <a:spLocks/>
          </p:cNvSpPr>
          <p:nvPr/>
        </p:nvSpPr>
        <p:spPr bwMode="auto">
          <a:xfrm>
            <a:off x="228600" y="1447800"/>
            <a:ext cx="8675688" cy="5105400"/>
          </a:xfrm>
          <a:custGeom>
            <a:avLst/>
            <a:gdLst>
              <a:gd name="T0" fmla="*/ 4800 w 5465"/>
              <a:gd name="T1" fmla="*/ 310 h 3131"/>
              <a:gd name="T2" fmla="*/ 1772 w 5465"/>
              <a:gd name="T3" fmla="*/ 163 h 3131"/>
              <a:gd name="T4" fmla="*/ 1432 w 5465"/>
              <a:gd name="T5" fmla="*/ 0 h 3131"/>
              <a:gd name="T6" fmla="*/ 989 w 5465"/>
              <a:gd name="T7" fmla="*/ 15 h 3131"/>
              <a:gd name="T8" fmla="*/ 428 w 5465"/>
              <a:gd name="T9" fmla="*/ 89 h 3131"/>
              <a:gd name="T10" fmla="*/ 118 w 5465"/>
              <a:gd name="T11" fmla="*/ 177 h 3131"/>
              <a:gd name="T12" fmla="*/ 0 w 5465"/>
              <a:gd name="T13" fmla="*/ 635 h 3131"/>
              <a:gd name="T14" fmla="*/ 133 w 5465"/>
              <a:gd name="T15" fmla="*/ 1123 h 3131"/>
              <a:gd name="T16" fmla="*/ 266 w 5465"/>
              <a:gd name="T17" fmla="*/ 1448 h 3131"/>
              <a:gd name="T18" fmla="*/ 177 w 5465"/>
              <a:gd name="T19" fmla="*/ 1640 h 3131"/>
              <a:gd name="T20" fmla="*/ 221 w 5465"/>
              <a:gd name="T21" fmla="*/ 1846 h 3131"/>
              <a:gd name="T22" fmla="*/ 310 w 5465"/>
              <a:gd name="T23" fmla="*/ 2009 h 3131"/>
              <a:gd name="T24" fmla="*/ 458 w 5465"/>
              <a:gd name="T25" fmla="*/ 2304 h 3131"/>
              <a:gd name="T26" fmla="*/ 472 w 5465"/>
              <a:gd name="T27" fmla="*/ 2393 h 3131"/>
              <a:gd name="T28" fmla="*/ 546 w 5465"/>
              <a:gd name="T29" fmla="*/ 2496 h 3131"/>
              <a:gd name="T30" fmla="*/ 709 w 5465"/>
              <a:gd name="T31" fmla="*/ 2733 h 3131"/>
              <a:gd name="T32" fmla="*/ 768 w 5465"/>
              <a:gd name="T33" fmla="*/ 2880 h 3131"/>
              <a:gd name="T34" fmla="*/ 797 w 5465"/>
              <a:gd name="T35" fmla="*/ 2984 h 3131"/>
              <a:gd name="T36" fmla="*/ 945 w 5465"/>
              <a:gd name="T37" fmla="*/ 3087 h 3131"/>
              <a:gd name="T38" fmla="*/ 1152 w 5465"/>
              <a:gd name="T39" fmla="*/ 3117 h 3131"/>
              <a:gd name="T40" fmla="*/ 1462 w 5465"/>
              <a:gd name="T41" fmla="*/ 3043 h 3131"/>
              <a:gd name="T42" fmla="*/ 1536 w 5465"/>
              <a:gd name="T43" fmla="*/ 3013 h 3131"/>
              <a:gd name="T44" fmla="*/ 1846 w 5465"/>
              <a:gd name="T45" fmla="*/ 2984 h 3131"/>
              <a:gd name="T46" fmla="*/ 2496 w 5465"/>
              <a:gd name="T47" fmla="*/ 3072 h 3131"/>
              <a:gd name="T48" fmla="*/ 2954 w 5465"/>
              <a:gd name="T49" fmla="*/ 3131 h 3131"/>
              <a:gd name="T50" fmla="*/ 3677 w 5465"/>
              <a:gd name="T51" fmla="*/ 3043 h 3131"/>
              <a:gd name="T52" fmla="*/ 3648 w 5465"/>
              <a:gd name="T53" fmla="*/ 2984 h 3131"/>
              <a:gd name="T54" fmla="*/ 3589 w 5465"/>
              <a:gd name="T55" fmla="*/ 2939 h 3131"/>
              <a:gd name="T56" fmla="*/ 3264 w 5465"/>
              <a:gd name="T57" fmla="*/ 2747 h 3131"/>
              <a:gd name="T58" fmla="*/ 3234 w 5465"/>
              <a:gd name="T59" fmla="*/ 2688 h 3131"/>
              <a:gd name="T60" fmla="*/ 3249 w 5465"/>
              <a:gd name="T61" fmla="*/ 2289 h 3131"/>
              <a:gd name="T62" fmla="*/ 3603 w 5465"/>
              <a:gd name="T63" fmla="*/ 2068 h 3131"/>
              <a:gd name="T64" fmla="*/ 3766 w 5465"/>
              <a:gd name="T65" fmla="*/ 1728 h 3131"/>
              <a:gd name="T66" fmla="*/ 3943 w 5465"/>
              <a:gd name="T67" fmla="*/ 1625 h 3131"/>
              <a:gd name="T68" fmla="*/ 4076 w 5465"/>
              <a:gd name="T69" fmla="*/ 1566 h 3131"/>
              <a:gd name="T70" fmla="*/ 4371 w 5465"/>
              <a:gd name="T71" fmla="*/ 1595 h 3131"/>
              <a:gd name="T72" fmla="*/ 4726 w 5465"/>
              <a:gd name="T73" fmla="*/ 1728 h 3131"/>
              <a:gd name="T74" fmla="*/ 5154 w 5465"/>
              <a:gd name="T75" fmla="*/ 1773 h 3131"/>
              <a:gd name="T76" fmla="*/ 5346 w 5465"/>
              <a:gd name="T77" fmla="*/ 1566 h 3131"/>
              <a:gd name="T78" fmla="*/ 5435 w 5465"/>
              <a:gd name="T79" fmla="*/ 1256 h 3131"/>
              <a:gd name="T80" fmla="*/ 5420 w 5465"/>
              <a:gd name="T81" fmla="*/ 753 h 3131"/>
              <a:gd name="T82" fmla="*/ 5361 w 5465"/>
              <a:gd name="T83" fmla="*/ 606 h 3131"/>
              <a:gd name="T84" fmla="*/ 5317 w 5465"/>
              <a:gd name="T85" fmla="*/ 517 h 3131"/>
              <a:gd name="T86" fmla="*/ 4741 w 5465"/>
              <a:gd name="T87" fmla="*/ 237 h 3131"/>
              <a:gd name="T88" fmla="*/ 4238 w 5465"/>
              <a:gd name="T89" fmla="*/ 251 h 3131"/>
              <a:gd name="T90" fmla="*/ 3116 w 5465"/>
              <a:gd name="T91" fmla="*/ 303 h 31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5465" h="3131">
                <a:moveTo>
                  <a:pt x="4800" y="310"/>
                </a:moveTo>
                <a:cubicBezTo>
                  <a:pt x="2535" y="283"/>
                  <a:pt x="3012" y="385"/>
                  <a:pt x="1772" y="163"/>
                </a:cubicBezTo>
                <a:cubicBezTo>
                  <a:pt x="1660" y="99"/>
                  <a:pt x="1546" y="58"/>
                  <a:pt x="1432" y="0"/>
                </a:cubicBezTo>
                <a:cubicBezTo>
                  <a:pt x="1284" y="5"/>
                  <a:pt x="1136" y="2"/>
                  <a:pt x="989" y="15"/>
                </a:cubicBezTo>
                <a:cubicBezTo>
                  <a:pt x="801" y="31"/>
                  <a:pt x="616" y="70"/>
                  <a:pt x="428" y="89"/>
                </a:cubicBezTo>
                <a:cubicBezTo>
                  <a:pt x="323" y="115"/>
                  <a:pt x="223" y="152"/>
                  <a:pt x="118" y="177"/>
                </a:cubicBezTo>
                <a:cubicBezTo>
                  <a:pt x="74" y="329"/>
                  <a:pt x="31" y="480"/>
                  <a:pt x="0" y="635"/>
                </a:cubicBezTo>
                <a:cubicBezTo>
                  <a:pt x="22" y="787"/>
                  <a:pt x="12" y="1002"/>
                  <a:pt x="133" y="1123"/>
                </a:cubicBezTo>
                <a:cubicBezTo>
                  <a:pt x="176" y="1234"/>
                  <a:pt x="233" y="1333"/>
                  <a:pt x="266" y="1448"/>
                </a:cubicBezTo>
                <a:cubicBezTo>
                  <a:pt x="241" y="1521"/>
                  <a:pt x="210" y="1572"/>
                  <a:pt x="177" y="1640"/>
                </a:cubicBezTo>
                <a:cubicBezTo>
                  <a:pt x="192" y="1709"/>
                  <a:pt x="202" y="1779"/>
                  <a:pt x="221" y="1846"/>
                </a:cubicBezTo>
                <a:cubicBezTo>
                  <a:pt x="259" y="1978"/>
                  <a:pt x="254" y="1916"/>
                  <a:pt x="310" y="2009"/>
                </a:cubicBezTo>
                <a:cubicBezTo>
                  <a:pt x="367" y="2104"/>
                  <a:pt x="402" y="2208"/>
                  <a:pt x="458" y="2304"/>
                </a:cubicBezTo>
                <a:cubicBezTo>
                  <a:pt x="463" y="2334"/>
                  <a:pt x="463" y="2364"/>
                  <a:pt x="472" y="2393"/>
                </a:cubicBezTo>
                <a:cubicBezTo>
                  <a:pt x="493" y="2465"/>
                  <a:pt x="503" y="2441"/>
                  <a:pt x="546" y="2496"/>
                </a:cubicBezTo>
                <a:cubicBezTo>
                  <a:pt x="643" y="2620"/>
                  <a:pt x="646" y="2629"/>
                  <a:pt x="709" y="2733"/>
                </a:cubicBezTo>
                <a:cubicBezTo>
                  <a:pt x="744" y="2879"/>
                  <a:pt x="692" y="2684"/>
                  <a:pt x="768" y="2880"/>
                </a:cubicBezTo>
                <a:cubicBezTo>
                  <a:pt x="781" y="2914"/>
                  <a:pt x="782" y="2951"/>
                  <a:pt x="797" y="2984"/>
                </a:cubicBezTo>
                <a:cubicBezTo>
                  <a:pt x="846" y="3090"/>
                  <a:pt x="844" y="3072"/>
                  <a:pt x="945" y="3087"/>
                </a:cubicBezTo>
                <a:cubicBezTo>
                  <a:pt x="1014" y="3097"/>
                  <a:pt x="1083" y="3107"/>
                  <a:pt x="1152" y="3117"/>
                </a:cubicBezTo>
                <a:cubicBezTo>
                  <a:pt x="1255" y="3092"/>
                  <a:pt x="1359" y="3068"/>
                  <a:pt x="1462" y="3043"/>
                </a:cubicBezTo>
                <a:cubicBezTo>
                  <a:pt x="1488" y="3037"/>
                  <a:pt x="1510" y="3017"/>
                  <a:pt x="1536" y="3013"/>
                </a:cubicBezTo>
                <a:cubicBezTo>
                  <a:pt x="1639" y="2997"/>
                  <a:pt x="1743" y="2994"/>
                  <a:pt x="1846" y="2984"/>
                </a:cubicBezTo>
                <a:cubicBezTo>
                  <a:pt x="2063" y="3013"/>
                  <a:pt x="2279" y="3048"/>
                  <a:pt x="2496" y="3072"/>
                </a:cubicBezTo>
                <a:cubicBezTo>
                  <a:pt x="2958" y="3124"/>
                  <a:pt x="2767" y="3041"/>
                  <a:pt x="2954" y="3131"/>
                </a:cubicBezTo>
                <a:cubicBezTo>
                  <a:pt x="3195" y="3102"/>
                  <a:pt x="3439" y="3093"/>
                  <a:pt x="3677" y="3043"/>
                </a:cubicBezTo>
                <a:cubicBezTo>
                  <a:pt x="3698" y="3038"/>
                  <a:pt x="3662" y="3001"/>
                  <a:pt x="3648" y="2984"/>
                </a:cubicBezTo>
                <a:cubicBezTo>
                  <a:pt x="3632" y="2965"/>
                  <a:pt x="3610" y="2953"/>
                  <a:pt x="3589" y="2939"/>
                </a:cubicBezTo>
                <a:cubicBezTo>
                  <a:pt x="3483" y="2868"/>
                  <a:pt x="3370" y="2818"/>
                  <a:pt x="3264" y="2747"/>
                </a:cubicBezTo>
                <a:cubicBezTo>
                  <a:pt x="3254" y="2727"/>
                  <a:pt x="3235" y="2710"/>
                  <a:pt x="3234" y="2688"/>
                </a:cubicBezTo>
                <a:cubicBezTo>
                  <a:pt x="3230" y="2555"/>
                  <a:pt x="3195" y="2410"/>
                  <a:pt x="3249" y="2289"/>
                </a:cubicBezTo>
                <a:cubicBezTo>
                  <a:pt x="3267" y="2249"/>
                  <a:pt x="3512" y="2099"/>
                  <a:pt x="3603" y="2068"/>
                </a:cubicBezTo>
                <a:cubicBezTo>
                  <a:pt x="3643" y="1952"/>
                  <a:pt x="3656" y="1807"/>
                  <a:pt x="3766" y="1728"/>
                </a:cubicBezTo>
                <a:cubicBezTo>
                  <a:pt x="4058" y="1518"/>
                  <a:pt x="3725" y="1745"/>
                  <a:pt x="3943" y="1625"/>
                </a:cubicBezTo>
                <a:cubicBezTo>
                  <a:pt x="4067" y="1557"/>
                  <a:pt x="3932" y="1595"/>
                  <a:pt x="4076" y="1566"/>
                </a:cubicBezTo>
                <a:cubicBezTo>
                  <a:pt x="4197" y="1474"/>
                  <a:pt x="4124" y="1504"/>
                  <a:pt x="4371" y="1595"/>
                </a:cubicBezTo>
                <a:cubicBezTo>
                  <a:pt x="4504" y="1644"/>
                  <a:pt x="4592" y="1705"/>
                  <a:pt x="4726" y="1728"/>
                </a:cubicBezTo>
                <a:cubicBezTo>
                  <a:pt x="4903" y="1829"/>
                  <a:pt x="4943" y="1803"/>
                  <a:pt x="5154" y="1773"/>
                </a:cubicBezTo>
                <a:cubicBezTo>
                  <a:pt x="5225" y="1702"/>
                  <a:pt x="5294" y="1653"/>
                  <a:pt x="5346" y="1566"/>
                </a:cubicBezTo>
                <a:cubicBezTo>
                  <a:pt x="5364" y="1461"/>
                  <a:pt x="5400" y="1357"/>
                  <a:pt x="5435" y="1256"/>
                </a:cubicBezTo>
                <a:cubicBezTo>
                  <a:pt x="5465" y="1022"/>
                  <a:pt x="5458" y="1138"/>
                  <a:pt x="5420" y="753"/>
                </a:cubicBezTo>
                <a:cubicBezTo>
                  <a:pt x="5411" y="666"/>
                  <a:pt x="5404" y="685"/>
                  <a:pt x="5361" y="606"/>
                </a:cubicBezTo>
                <a:cubicBezTo>
                  <a:pt x="5345" y="577"/>
                  <a:pt x="5336" y="544"/>
                  <a:pt x="5317" y="517"/>
                </a:cubicBezTo>
                <a:cubicBezTo>
                  <a:pt x="5194" y="340"/>
                  <a:pt x="4932" y="291"/>
                  <a:pt x="4741" y="237"/>
                </a:cubicBezTo>
                <a:cubicBezTo>
                  <a:pt x="4357" y="254"/>
                  <a:pt x="4524" y="251"/>
                  <a:pt x="4238" y="251"/>
                </a:cubicBezTo>
                <a:lnTo>
                  <a:pt x="3116" y="303"/>
                </a:lnTo>
              </a:path>
            </a:pathLst>
          </a:custGeom>
          <a:pattFill prst="horzBrick">
            <a:fgClr>
              <a:srgbClr val="99CCFF"/>
            </a:fgClr>
            <a:bgClr>
              <a:schemeClr val="bg1"/>
            </a:bgClr>
          </a:patt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116757" name="Group 21"/>
          <p:cNvGrpSpPr>
            <a:grpSpLocks/>
          </p:cNvGrpSpPr>
          <p:nvPr/>
        </p:nvGrpSpPr>
        <p:grpSpPr bwMode="auto">
          <a:xfrm>
            <a:off x="6553200" y="5795963"/>
            <a:ext cx="1066800" cy="833437"/>
            <a:chOff x="4502" y="3363"/>
            <a:chExt cx="672" cy="525"/>
          </a:xfrm>
        </p:grpSpPr>
        <p:grpSp>
          <p:nvGrpSpPr>
            <p:cNvPr id="116758" name="Group 22"/>
            <p:cNvGrpSpPr>
              <a:grpSpLocks/>
            </p:cNvGrpSpPr>
            <p:nvPr/>
          </p:nvGrpSpPr>
          <p:grpSpPr bwMode="auto">
            <a:xfrm>
              <a:off x="4502" y="3363"/>
              <a:ext cx="672" cy="525"/>
              <a:chOff x="47" y="0"/>
              <a:chExt cx="5713" cy="4320"/>
            </a:xfrm>
          </p:grpSpPr>
          <p:sp>
            <p:nvSpPr>
              <p:cNvPr id="116759" name="Freeform 23"/>
              <p:cNvSpPr>
                <a:spLocks/>
              </p:cNvSpPr>
              <p:nvPr/>
            </p:nvSpPr>
            <p:spPr bwMode="auto">
              <a:xfrm>
                <a:off x="47" y="0"/>
                <a:ext cx="5713" cy="4320"/>
              </a:xfrm>
              <a:custGeom>
                <a:avLst/>
                <a:gdLst>
                  <a:gd name="T0" fmla="*/ 3365 w 5713"/>
                  <a:gd name="T1" fmla="*/ 58 h 4320"/>
                  <a:gd name="T2" fmla="*/ 3390 w 5713"/>
                  <a:gd name="T3" fmla="*/ 142 h 4320"/>
                  <a:gd name="T4" fmla="*/ 3613 w 5713"/>
                  <a:gd name="T5" fmla="*/ 187 h 4320"/>
                  <a:gd name="T6" fmla="*/ 4015 w 5713"/>
                  <a:gd name="T7" fmla="*/ 178 h 4320"/>
                  <a:gd name="T8" fmla="*/ 4051 w 5713"/>
                  <a:gd name="T9" fmla="*/ 310 h 4320"/>
                  <a:gd name="T10" fmla="*/ 3735 w 5713"/>
                  <a:gd name="T11" fmla="*/ 420 h 4320"/>
                  <a:gd name="T12" fmla="*/ 3794 w 5713"/>
                  <a:gd name="T13" fmla="*/ 514 h 4320"/>
                  <a:gd name="T14" fmla="*/ 3699 w 5713"/>
                  <a:gd name="T15" fmla="*/ 610 h 4320"/>
                  <a:gd name="T16" fmla="*/ 3576 w 5713"/>
                  <a:gd name="T17" fmla="*/ 663 h 4320"/>
                  <a:gd name="T18" fmla="*/ 3529 w 5713"/>
                  <a:gd name="T19" fmla="*/ 765 h 4320"/>
                  <a:gd name="T20" fmla="*/ 3699 w 5713"/>
                  <a:gd name="T21" fmla="*/ 779 h 4320"/>
                  <a:gd name="T22" fmla="*/ 3838 w 5713"/>
                  <a:gd name="T23" fmla="*/ 866 h 4320"/>
                  <a:gd name="T24" fmla="*/ 3855 w 5713"/>
                  <a:gd name="T25" fmla="*/ 996 h 4320"/>
                  <a:gd name="T26" fmla="*/ 4086 w 5713"/>
                  <a:gd name="T27" fmla="*/ 1008 h 4320"/>
                  <a:gd name="T28" fmla="*/ 4093 w 5713"/>
                  <a:gd name="T29" fmla="*/ 1019 h 4320"/>
                  <a:gd name="T30" fmla="*/ 4213 w 5713"/>
                  <a:gd name="T31" fmla="*/ 990 h 4320"/>
                  <a:gd name="T32" fmla="*/ 4402 w 5713"/>
                  <a:gd name="T33" fmla="*/ 1022 h 4320"/>
                  <a:gd name="T34" fmla="*/ 5351 w 5713"/>
                  <a:gd name="T35" fmla="*/ 1452 h 4320"/>
                  <a:gd name="T36" fmla="*/ 5642 w 5713"/>
                  <a:gd name="T37" fmla="*/ 1563 h 4320"/>
                  <a:gd name="T38" fmla="*/ 5637 w 5713"/>
                  <a:gd name="T39" fmla="*/ 1877 h 4320"/>
                  <a:gd name="T40" fmla="*/ 5417 w 5713"/>
                  <a:gd name="T41" fmla="*/ 2071 h 4320"/>
                  <a:gd name="T42" fmla="*/ 5321 w 5713"/>
                  <a:gd name="T43" fmla="*/ 2666 h 4320"/>
                  <a:gd name="T44" fmla="*/ 5311 w 5713"/>
                  <a:gd name="T45" fmla="*/ 2755 h 4320"/>
                  <a:gd name="T46" fmla="*/ 4581 w 5713"/>
                  <a:gd name="T47" fmla="*/ 3818 h 4320"/>
                  <a:gd name="T48" fmla="*/ 4260 w 5713"/>
                  <a:gd name="T49" fmla="*/ 3877 h 4320"/>
                  <a:gd name="T50" fmla="*/ 4554 w 5713"/>
                  <a:gd name="T51" fmla="*/ 4005 h 4320"/>
                  <a:gd name="T52" fmla="*/ 4525 w 5713"/>
                  <a:gd name="T53" fmla="*/ 4188 h 4320"/>
                  <a:gd name="T54" fmla="*/ 3961 w 5713"/>
                  <a:gd name="T55" fmla="*/ 4303 h 4320"/>
                  <a:gd name="T56" fmla="*/ 3451 w 5713"/>
                  <a:gd name="T57" fmla="*/ 4237 h 4320"/>
                  <a:gd name="T58" fmla="*/ 3194 w 5713"/>
                  <a:gd name="T59" fmla="*/ 4093 h 4320"/>
                  <a:gd name="T60" fmla="*/ 2990 w 5713"/>
                  <a:gd name="T61" fmla="*/ 3942 h 4320"/>
                  <a:gd name="T62" fmla="*/ 3034 w 5713"/>
                  <a:gd name="T63" fmla="*/ 3838 h 4320"/>
                  <a:gd name="T64" fmla="*/ 2789 w 5713"/>
                  <a:gd name="T65" fmla="*/ 3815 h 4320"/>
                  <a:gd name="T66" fmla="*/ 2632 w 5713"/>
                  <a:gd name="T67" fmla="*/ 3852 h 4320"/>
                  <a:gd name="T68" fmla="*/ 2598 w 5713"/>
                  <a:gd name="T69" fmla="*/ 3974 h 4320"/>
                  <a:gd name="T70" fmla="*/ 2478 w 5713"/>
                  <a:gd name="T71" fmla="*/ 4184 h 4320"/>
                  <a:gd name="T72" fmla="*/ 2169 w 5713"/>
                  <a:gd name="T73" fmla="*/ 4316 h 4320"/>
                  <a:gd name="T74" fmla="*/ 1723 w 5713"/>
                  <a:gd name="T75" fmla="*/ 4236 h 4320"/>
                  <a:gd name="T76" fmla="*/ 1515 w 5713"/>
                  <a:gd name="T77" fmla="*/ 4069 h 4320"/>
                  <a:gd name="T78" fmla="*/ 1203 w 5713"/>
                  <a:gd name="T79" fmla="*/ 3952 h 4320"/>
                  <a:gd name="T80" fmla="*/ 1017 w 5713"/>
                  <a:gd name="T81" fmla="*/ 3803 h 4320"/>
                  <a:gd name="T82" fmla="*/ 154 w 5713"/>
                  <a:gd name="T83" fmla="*/ 2099 h 4320"/>
                  <a:gd name="T84" fmla="*/ 5 w 5713"/>
                  <a:gd name="T85" fmla="*/ 1861 h 4320"/>
                  <a:gd name="T86" fmla="*/ 365 w 5713"/>
                  <a:gd name="T87" fmla="*/ 1116 h 4320"/>
                  <a:gd name="T88" fmla="*/ 870 w 5713"/>
                  <a:gd name="T89" fmla="*/ 1116 h 4320"/>
                  <a:gd name="T90" fmla="*/ 1395 w 5713"/>
                  <a:gd name="T91" fmla="*/ 1046 h 4320"/>
                  <a:gd name="T92" fmla="*/ 1497 w 5713"/>
                  <a:gd name="T93" fmla="*/ 992 h 4320"/>
                  <a:gd name="T94" fmla="*/ 1664 w 5713"/>
                  <a:gd name="T95" fmla="*/ 999 h 4320"/>
                  <a:gd name="T96" fmla="*/ 1814 w 5713"/>
                  <a:gd name="T97" fmla="*/ 995 h 4320"/>
                  <a:gd name="T98" fmla="*/ 2017 w 5713"/>
                  <a:gd name="T99" fmla="*/ 866 h 4320"/>
                  <a:gd name="T100" fmla="*/ 2260 w 5713"/>
                  <a:gd name="T101" fmla="*/ 782 h 4320"/>
                  <a:gd name="T102" fmla="*/ 2191 w 5713"/>
                  <a:gd name="T103" fmla="*/ 726 h 4320"/>
                  <a:gd name="T104" fmla="*/ 2056 w 5713"/>
                  <a:gd name="T105" fmla="*/ 670 h 4320"/>
                  <a:gd name="T106" fmla="*/ 2044 w 5713"/>
                  <a:gd name="T107" fmla="*/ 612 h 4320"/>
                  <a:gd name="T108" fmla="*/ 1973 w 5713"/>
                  <a:gd name="T109" fmla="*/ 575 h 4320"/>
                  <a:gd name="T110" fmla="*/ 1870 w 5713"/>
                  <a:gd name="T111" fmla="*/ 557 h 4320"/>
                  <a:gd name="T112" fmla="*/ 1689 w 5713"/>
                  <a:gd name="T113" fmla="*/ 406 h 4320"/>
                  <a:gd name="T114" fmla="*/ 2125 w 5713"/>
                  <a:gd name="T115" fmla="*/ 336 h 4320"/>
                  <a:gd name="T116" fmla="*/ 2740 w 5713"/>
                  <a:gd name="T117" fmla="*/ 30 h 43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5713" h="4320">
                    <a:moveTo>
                      <a:pt x="3348" y="0"/>
                    </a:moveTo>
                    <a:lnTo>
                      <a:pt x="3355" y="8"/>
                    </a:lnTo>
                    <a:lnTo>
                      <a:pt x="3360" y="16"/>
                    </a:lnTo>
                    <a:lnTo>
                      <a:pt x="3363" y="24"/>
                    </a:lnTo>
                    <a:lnTo>
                      <a:pt x="3365" y="32"/>
                    </a:lnTo>
                    <a:lnTo>
                      <a:pt x="3365" y="40"/>
                    </a:lnTo>
                    <a:lnTo>
                      <a:pt x="3365" y="48"/>
                    </a:lnTo>
                    <a:lnTo>
                      <a:pt x="3365" y="58"/>
                    </a:lnTo>
                    <a:lnTo>
                      <a:pt x="3365" y="66"/>
                    </a:lnTo>
                    <a:lnTo>
                      <a:pt x="3368" y="74"/>
                    </a:lnTo>
                    <a:lnTo>
                      <a:pt x="3373" y="83"/>
                    </a:lnTo>
                    <a:lnTo>
                      <a:pt x="3375" y="95"/>
                    </a:lnTo>
                    <a:lnTo>
                      <a:pt x="3377" y="107"/>
                    </a:lnTo>
                    <a:lnTo>
                      <a:pt x="3380" y="119"/>
                    </a:lnTo>
                    <a:lnTo>
                      <a:pt x="3385" y="131"/>
                    </a:lnTo>
                    <a:lnTo>
                      <a:pt x="3390" y="142"/>
                    </a:lnTo>
                    <a:lnTo>
                      <a:pt x="3395" y="154"/>
                    </a:lnTo>
                    <a:lnTo>
                      <a:pt x="3402" y="165"/>
                    </a:lnTo>
                    <a:lnTo>
                      <a:pt x="3409" y="175"/>
                    </a:lnTo>
                    <a:lnTo>
                      <a:pt x="3417" y="187"/>
                    </a:lnTo>
                    <a:lnTo>
                      <a:pt x="3424" y="197"/>
                    </a:lnTo>
                    <a:lnTo>
                      <a:pt x="3493" y="195"/>
                    </a:lnTo>
                    <a:lnTo>
                      <a:pt x="3554" y="191"/>
                    </a:lnTo>
                    <a:lnTo>
                      <a:pt x="3613" y="187"/>
                    </a:lnTo>
                    <a:lnTo>
                      <a:pt x="3667" y="182"/>
                    </a:lnTo>
                    <a:lnTo>
                      <a:pt x="3721" y="179"/>
                    </a:lnTo>
                    <a:lnTo>
                      <a:pt x="3775" y="174"/>
                    </a:lnTo>
                    <a:lnTo>
                      <a:pt x="3831" y="170"/>
                    </a:lnTo>
                    <a:lnTo>
                      <a:pt x="3887" y="166"/>
                    </a:lnTo>
                    <a:lnTo>
                      <a:pt x="3946" y="164"/>
                    </a:lnTo>
                    <a:lnTo>
                      <a:pt x="4010" y="162"/>
                    </a:lnTo>
                    <a:lnTo>
                      <a:pt x="4015" y="178"/>
                    </a:lnTo>
                    <a:lnTo>
                      <a:pt x="4020" y="195"/>
                    </a:lnTo>
                    <a:lnTo>
                      <a:pt x="4025" y="211"/>
                    </a:lnTo>
                    <a:lnTo>
                      <a:pt x="4029" y="228"/>
                    </a:lnTo>
                    <a:lnTo>
                      <a:pt x="4037" y="244"/>
                    </a:lnTo>
                    <a:lnTo>
                      <a:pt x="4042" y="261"/>
                    </a:lnTo>
                    <a:lnTo>
                      <a:pt x="4044" y="277"/>
                    </a:lnTo>
                    <a:lnTo>
                      <a:pt x="4049" y="294"/>
                    </a:lnTo>
                    <a:lnTo>
                      <a:pt x="4051" y="310"/>
                    </a:lnTo>
                    <a:lnTo>
                      <a:pt x="4054" y="326"/>
                    </a:lnTo>
                    <a:lnTo>
                      <a:pt x="3701" y="371"/>
                    </a:lnTo>
                    <a:lnTo>
                      <a:pt x="3689" y="381"/>
                    </a:lnTo>
                    <a:lnTo>
                      <a:pt x="3686" y="390"/>
                    </a:lnTo>
                    <a:lnTo>
                      <a:pt x="3694" y="398"/>
                    </a:lnTo>
                    <a:lnTo>
                      <a:pt x="3703" y="406"/>
                    </a:lnTo>
                    <a:lnTo>
                      <a:pt x="3718" y="413"/>
                    </a:lnTo>
                    <a:lnTo>
                      <a:pt x="3735" y="420"/>
                    </a:lnTo>
                    <a:lnTo>
                      <a:pt x="3752" y="427"/>
                    </a:lnTo>
                    <a:lnTo>
                      <a:pt x="3770" y="435"/>
                    </a:lnTo>
                    <a:lnTo>
                      <a:pt x="3782" y="443"/>
                    </a:lnTo>
                    <a:lnTo>
                      <a:pt x="3789" y="453"/>
                    </a:lnTo>
                    <a:lnTo>
                      <a:pt x="3797" y="468"/>
                    </a:lnTo>
                    <a:lnTo>
                      <a:pt x="3799" y="484"/>
                    </a:lnTo>
                    <a:lnTo>
                      <a:pt x="3797" y="499"/>
                    </a:lnTo>
                    <a:lnTo>
                      <a:pt x="3794" y="514"/>
                    </a:lnTo>
                    <a:lnTo>
                      <a:pt x="3787" y="528"/>
                    </a:lnTo>
                    <a:lnTo>
                      <a:pt x="3777" y="542"/>
                    </a:lnTo>
                    <a:lnTo>
                      <a:pt x="3767" y="556"/>
                    </a:lnTo>
                    <a:lnTo>
                      <a:pt x="3755" y="570"/>
                    </a:lnTo>
                    <a:lnTo>
                      <a:pt x="3740" y="582"/>
                    </a:lnTo>
                    <a:lnTo>
                      <a:pt x="3725" y="594"/>
                    </a:lnTo>
                    <a:lnTo>
                      <a:pt x="3713" y="603"/>
                    </a:lnTo>
                    <a:lnTo>
                      <a:pt x="3699" y="610"/>
                    </a:lnTo>
                    <a:lnTo>
                      <a:pt x="3679" y="614"/>
                    </a:lnTo>
                    <a:lnTo>
                      <a:pt x="3659" y="619"/>
                    </a:lnTo>
                    <a:lnTo>
                      <a:pt x="3640" y="623"/>
                    </a:lnTo>
                    <a:lnTo>
                      <a:pt x="3620" y="628"/>
                    </a:lnTo>
                    <a:lnTo>
                      <a:pt x="3603" y="634"/>
                    </a:lnTo>
                    <a:lnTo>
                      <a:pt x="3591" y="642"/>
                    </a:lnTo>
                    <a:lnTo>
                      <a:pt x="3581" y="651"/>
                    </a:lnTo>
                    <a:lnTo>
                      <a:pt x="3576" y="663"/>
                    </a:lnTo>
                    <a:lnTo>
                      <a:pt x="3576" y="676"/>
                    </a:lnTo>
                    <a:lnTo>
                      <a:pt x="3574" y="688"/>
                    </a:lnTo>
                    <a:lnTo>
                      <a:pt x="3569" y="701"/>
                    </a:lnTo>
                    <a:lnTo>
                      <a:pt x="3564" y="714"/>
                    </a:lnTo>
                    <a:lnTo>
                      <a:pt x="3556" y="726"/>
                    </a:lnTo>
                    <a:lnTo>
                      <a:pt x="3547" y="739"/>
                    </a:lnTo>
                    <a:lnTo>
                      <a:pt x="3537" y="752"/>
                    </a:lnTo>
                    <a:lnTo>
                      <a:pt x="3529" y="765"/>
                    </a:lnTo>
                    <a:lnTo>
                      <a:pt x="3520" y="778"/>
                    </a:lnTo>
                    <a:lnTo>
                      <a:pt x="3512" y="790"/>
                    </a:lnTo>
                    <a:lnTo>
                      <a:pt x="3542" y="790"/>
                    </a:lnTo>
                    <a:lnTo>
                      <a:pt x="3574" y="789"/>
                    </a:lnTo>
                    <a:lnTo>
                      <a:pt x="3603" y="787"/>
                    </a:lnTo>
                    <a:lnTo>
                      <a:pt x="3635" y="783"/>
                    </a:lnTo>
                    <a:lnTo>
                      <a:pt x="3667" y="781"/>
                    </a:lnTo>
                    <a:lnTo>
                      <a:pt x="3699" y="779"/>
                    </a:lnTo>
                    <a:lnTo>
                      <a:pt x="3730" y="779"/>
                    </a:lnTo>
                    <a:lnTo>
                      <a:pt x="3760" y="779"/>
                    </a:lnTo>
                    <a:lnTo>
                      <a:pt x="3792" y="782"/>
                    </a:lnTo>
                    <a:lnTo>
                      <a:pt x="3821" y="787"/>
                    </a:lnTo>
                    <a:lnTo>
                      <a:pt x="3833" y="807"/>
                    </a:lnTo>
                    <a:lnTo>
                      <a:pt x="3838" y="827"/>
                    </a:lnTo>
                    <a:lnTo>
                      <a:pt x="3841" y="846"/>
                    </a:lnTo>
                    <a:lnTo>
                      <a:pt x="3838" y="866"/>
                    </a:lnTo>
                    <a:lnTo>
                      <a:pt x="3833" y="885"/>
                    </a:lnTo>
                    <a:lnTo>
                      <a:pt x="3828" y="904"/>
                    </a:lnTo>
                    <a:lnTo>
                      <a:pt x="3821" y="925"/>
                    </a:lnTo>
                    <a:lnTo>
                      <a:pt x="3814" y="944"/>
                    </a:lnTo>
                    <a:lnTo>
                      <a:pt x="3809" y="964"/>
                    </a:lnTo>
                    <a:lnTo>
                      <a:pt x="3806" y="984"/>
                    </a:lnTo>
                    <a:lnTo>
                      <a:pt x="3831" y="990"/>
                    </a:lnTo>
                    <a:lnTo>
                      <a:pt x="3855" y="996"/>
                    </a:lnTo>
                    <a:lnTo>
                      <a:pt x="3882" y="999"/>
                    </a:lnTo>
                    <a:lnTo>
                      <a:pt x="3912" y="1002"/>
                    </a:lnTo>
                    <a:lnTo>
                      <a:pt x="3944" y="1003"/>
                    </a:lnTo>
                    <a:lnTo>
                      <a:pt x="3973" y="1004"/>
                    </a:lnTo>
                    <a:lnTo>
                      <a:pt x="4005" y="1005"/>
                    </a:lnTo>
                    <a:lnTo>
                      <a:pt x="4034" y="1005"/>
                    </a:lnTo>
                    <a:lnTo>
                      <a:pt x="4061" y="1006"/>
                    </a:lnTo>
                    <a:lnTo>
                      <a:pt x="4086" y="1008"/>
                    </a:lnTo>
                    <a:lnTo>
                      <a:pt x="4086" y="1010"/>
                    </a:lnTo>
                    <a:lnTo>
                      <a:pt x="4086" y="1012"/>
                    </a:lnTo>
                    <a:lnTo>
                      <a:pt x="4088" y="1013"/>
                    </a:lnTo>
                    <a:lnTo>
                      <a:pt x="4088" y="1014"/>
                    </a:lnTo>
                    <a:lnTo>
                      <a:pt x="4088" y="1015"/>
                    </a:lnTo>
                    <a:lnTo>
                      <a:pt x="4088" y="1016"/>
                    </a:lnTo>
                    <a:lnTo>
                      <a:pt x="4091" y="1018"/>
                    </a:lnTo>
                    <a:lnTo>
                      <a:pt x="4093" y="1019"/>
                    </a:lnTo>
                    <a:lnTo>
                      <a:pt x="4096" y="1020"/>
                    </a:lnTo>
                    <a:lnTo>
                      <a:pt x="4098" y="1020"/>
                    </a:lnTo>
                    <a:lnTo>
                      <a:pt x="4115" y="1013"/>
                    </a:lnTo>
                    <a:lnTo>
                      <a:pt x="4132" y="1007"/>
                    </a:lnTo>
                    <a:lnTo>
                      <a:pt x="4152" y="1002"/>
                    </a:lnTo>
                    <a:lnTo>
                      <a:pt x="4172" y="997"/>
                    </a:lnTo>
                    <a:lnTo>
                      <a:pt x="4191" y="994"/>
                    </a:lnTo>
                    <a:lnTo>
                      <a:pt x="4213" y="990"/>
                    </a:lnTo>
                    <a:lnTo>
                      <a:pt x="4235" y="987"/>
                    </a:lnTo>
                    <a:lnTo>
                      <a:pt x="4255" y="984"/>
                    </a:lnTo>
                    <a:lnTo>
                      <a:pt x="4277" y="982"/>
                    </a:lnTo>
                    <a:lnTo>
                      <a:pt x="4299" y="979"/>
                    </a:lnTo>
                    <a:lnTo>
                      <a:pt x="4333" y="987"/>
                    </a:lnTo>
                    <a:lnTo>
                      <a:pt x="4360" y="997"/>
                    </a:lnTo>
                    <a:lnTo>
                      <a:pt x="4382" y="1008"/>
                    </a:lnTo>
                    <a:lnTo>
                      <a:pt x="4402" y="1022"/>
                    </a:lnTo>
                    <a:lnTo>
                      <a:pt x="4414" y="1037"/>
                    </a:lnTo>
                    <a:lnTo>
                      <a:pt x="4426" y="1052"/>
                    </a:lnTo>
                    <a:lnTo>
                      <a:pt x="4436" y="1068"/>
                    </a:lnTo>
                    <a:lnTo>
                      <a:pt x="4446" y="1085"/>
                    </a:lnTo>
                    <a:lnTo>
                      <a:pt x="4456" y="1101"/>
                    </a:lnTo>
                    <a:lnTo>
                      <a:pt x="4468" y="1116"/>
                    </a:lnTo>
                    <a:lnTo>
                      <a:pt x="5351" y="1119"/>
                    </a:lnTo>
                    <a:lnTo>
                      <a:pt x="5351" y="1452"/>
                    </a:lnTo>
                    <a:lnTo>
                      <a:pt x="5387" y="1466"/>
                    </a:lnTo>
                    <a:lnTo>
                      <a:pt x="5424" y="1478"/>
                    </a:lnTo>
                    <a:lnTo>
                      <a:pt x="5463" y="1492"/>
                    </a:lnTo>
                    <a:lnTo>
                      <a:pt x="5503" y="1504"/>
                    </a:lnTo>
                    <a:lnTo>
                      <a:pt x="5542" y="1517"/>
                    </a:lnTo>
                    <a:lnTo>
                      <a:pt x="5578" y="1531"/>
                    </a:lnTo>
                    <a:lnTo>
                      <a:pt x="5610" y="1547"/>
                    </a:lnTo>
                    <a:lnTo>
                      <a:pt x="5642" y="1563"/>
                    </a:lnTo>
                    <a:lnTo>
                      <a:pt x="5667" y="1581"/>
                    </a:lnTo>
                    <a:lnTo>
                      <a:pt x="5686" y="1602"/>
                    </a:lnTo>
                    <a:lnTo>
                      <a:pt x="5706" y="1648"/>
                    </a:lnTo>
                    <a:lnTo>
                      <a:pt x="5713" y="1695"/>
                    </a:lnTo>
                    <a:lnTo>
                      <a:pt x="5708" y="1742"/>
                    </a:lnTo>
                    <a:lnTo>
                      <a:pt x="5694" y="1788"/>
                    </a:lnTo>
                    <a:lnTo>
                      <a:pt x="5669" y="1834"/>
                    </a:lnTo>
                    <a:lnTo>
                      <a:pt x="5637" y="1877"/>
                    </a:lnTo>
                    <a:lnTo>
                      <a:pt x="5603" y="1922"/>
                    </a:lnTo>
                    <a:lnTo>
                      <a:pt x="5561" y="1964"/>
                    </a:lnTo>
                    <a:lnTo>
                      <a:pt x="5517" y="2005"/>
                    </a:lnTo>
                    <a:lnTo>
                      <a:pt x="5473" y="2045"/>
                    </a:lnTo>
                    <a:lnTo>
                      <a:pt x="5458" y="2052"/>
                    </a:lnTo>
                    <a:lnTo>
                      <a:pt x="5446" y="2059"/>
                    </a:lnTo>
                    <a:lnTo>
                      <a:pt x="5431" y="2066"/>
                    </a:lnTo>
                    <a:lnTo>
                      <a:pt x="5417" y="2071"/>
                    </a:lnTo>
                    <a:lnTo>
                      <a:pt x="5402" y="2077"/>
                    </a:lnTo>
                    <a:lnTo>
                      <a:pt x="5390" y="2083"/>
                    </a:lnTo>
                    <a:lnTo>
                      <a:pt x="5375" y="2088"/>
                    </a:lnTo>
                    <a:lnTo>
                      <a:pt x="5360" y="2094"/>
                    </a:lnTo>
                    <a:lnTo>
                      <a:pt x="5346" y="2101"/>
                    </a:lnTo>
                    <a:lnTo>
                      <a:pt x="5333" y="2107"/>
                    </a:lnTo>
                    <a:lnTo>
                      <a:pt x="5314" y="2654"/>
                    </a:lnTo>
                    <a:lnTo>
                      <a:pt x="5321" y="2666"/>
                    </a:lnTo>
                    <a:lnTo>
                      <a:pt x="5324" y="2677"/>
                    </a:lnTo>
                    <a:lnTo>
                      <a:pt x="5324" y="2688"/>
                    </a:lnTo>
                    <a:lnTo>
                      <a:pt x="5321" y="2700"/>
                    </a:lnTo>
                    <a:lnTo>
                      <a:pt x="5319" y="2711"/>
                    </a:lnTo>
                    <a:lnTo>
                      <a:pt x="5316" y="2723"/>
                    </a:lnTo>
                    <a:lnTo>
                      <a:pt x="5314" y="2733"/>
                    </a:lnTo>
                    <a:lnTo>
                      <a:pt x="5311" y="2744"/>
                    </a:lnTo>
                    <a:lnTo>
                      <a:pt x="5311" y="2755"/>
                    </a:lnTo>
                    <a:lnTo>
                      <a:pt x="5314" y="2765"/>
                    </a:lnTo>
                    <a:lnTo>
                      <a:pt x="5297" y="3818"/>
                    </a:lnTo>
                    <a:lnTo>
                      <a:pt x="5179" y="3818"/>
                    </a:lnTo>
                    <a:lnTo>
                      <a:pt x="5059" y="3818"/>
                    </a:lnTo>
                    <a:lnTo>
                      <a:pt x="4939" y="3818"/>
                    </a:lnTo>
                    <a:lnTo>
                      <a:pt x="4819" y="3818"/>
                    </a:lnTo>
                    <a:lnTo>
                      <a:pt x="4699" y="3818"/>
                    </a:lnTo>
                    <a:lnTo>
                      <a:pt x="4581" y="3818"/>
                    </a:lnTo>
                    <a:lnTo>
                      <a:pt x="4463" y="3818"/>
                    </a:lnTo>
                    <a:lnTo>
                      <a:pt x="4353" y="3818"/>
                    </a:lnTo>
                    <a:lnTo>
                      <a:pt x="4245" y="3818"/>
                    </a:lnTo>
                    <a:lnTo>
                      <a:pt x="4142" y="3818"/>
                    </a:lnTo>
                    <a:lnTo>
                      <a:pt x="4105" y="3847"/>
                    </a:lnTo>
                    <a:lnTo>
                      <a:pt x="4154" y="3859"/>
                    </a:lnTo>
                    <a:lnTo>
                      <a:pt x="4206" y="3868"/>
                    </a:lnTo>
                    <a:lnTo>
                      <a:pt x="4260" y="3877"/>
                    </a:lnTo>
                    <a:lnTo>
                      <a:pt x="4311" y="3886"/>
                    </a:lnTo>
                    <a:lnTo>
                      <a:pt x="4363" y="3895"/>
                    </a:lnTo>
                    <a:lnTo>
                      <a:pt x="4409" y="3907"/>
                    </a:lnTo>
                    <a:lnTo>
                      <a:pt x="4453" y="3920"/>
                    </a:lnTo>
                    <a:lnTo>
                      <a:pt x="4490" y="3936"/>
                    </a:lnTo>
                    <a:lnTo>
                      <a:pt x="4522" y="3957"/>
                    </a:lnTo>
                    <a:lnTo>
                      <a:pt x="4547" y="3982"/>
                    </a:lnTo>
                    <a:lnTo>
                      <a:pt x="4554" y="4005"/>
                    </a:lnTo>
                    <a:lnTo>
                      <a:pt x="4556" y="4028"/>
                    </a:lnTo>
                    <a:lnTo>
                      <a:pt x="4556" y="4051"/>
                    </a:lnTo>
                    <a:lnTo>
                      <a:pt x="4554" y="4074"/>
                    </a:lnTo>
                    <a:lnTo>
                      <a:pt x="4549" y="4098"/>
                    </a:lnTo>
                    <a:lnTo>
                      <a:pt x="4542" y="4120"/>
                    </a:lnTo>
                    <a:lnTo>
                      <a:pt x="4537" y="4143"/>
                    </a:lnTo>
                    <a:lnTo>
                      <a:pt x="4529" y="4165"/>
                    </a:lnTo>
                    <a:lnTo>
                      <a:pt x="4525" y="4188"/>
                    </a:lnTo>
                    <a:lnTo>
                      <a:pt x="4520" y="4208"/>
                    </a:lnTo>
                    <a:lnTo>
                      <a:pt x="4456" y="4242"/>
                    </a:lnTo>
                    <a:lnTo>
                      <a:pt x="4385" y="4267"/>
                    </a:lnTo>
                    <a:lnTo>
                      <a:pt x="4306" y="4284"/>
                    </a:lnTo>
                    <a:lnTo>
                      <a:pt x="4225" y="4296"/>
                    </a:lnTo>
                    <a:lnTo>
                      <a:pt x="4140" y="4302"/>
                    </a:lnTo>
                    <a:lnTo>
                      <a:pt x="4051" y="4304"/>
                    </a:lnTo>
                    <a:lnTo>
                      <a:pt x="3961" y="4303"/>
                    </a:lnTo>
                    <a:lnTo>
                      <a:pt x="3870" y="4300"/>
                    </a:lnTo>
                    <a:lnTo>
                      <a:pt x="3779" y="4294"/>
                    </a:lnTo>
                    <a:lnTo>
                      <a:pt x="3689" y="4287"/>
                    </a:lnTo>
                    <a:lnTo>
                      <a:pt x="3647" y="4278"/>
                    </a:lnTo>
                    <a:lnTo>
                      <a:pt x="3600" y="4269"/>
                    </a:lnTo>
                    <a:lnTo>
                      <a:pt x="3551" y="4260"/>
                    </a:lnTo>
                    <a:lnTo>
                      <a:pt x="3500" y="4248"/>
                    </a:lnTo>
                    <a:lnTo>
                      <a:pt x="3451" y="4237"/>
                    </a:lnTo>
                    <a:lnTo>
                      <a:pt x="3407" y="4223"/>
                    </a:lnTo>
                    <a:lnTo>
                      <a:pt x="3368" y="4207"/>
                    </a:lnTo>
                    <a:lnTo>
                      <a:pt x="3338" y="4189"/>
                    </a:lnTo>
                    <a:lnTo>
                      <a:pt x="3319" y="4166"/>
                    </a:lnTo>
                    <a:lnTo>
                      <a:pt x="3311" y="4140"/>
                    </a:lnTo>
                    <a:lnTo>
                      <a:pt x="3272" y="4125"/>
                    </a:lnTo>
                    <a:lnTo>
                      <a:pt x="3233" y="4109"/>
                    </a:lnTo>
                    <a:lnTo>
                      <a:pt x="3194" y="4093"/>
                    </a:lnTo>
                    <a:lnTo>
                      <a:pt x="3157" y="4076"/>
                    </a:lnTo>
                    <a:lnTo>
                      <a:pt x="3123" y="4058"/>
                    </a:lnTo>
                    <a:lnTo>
                      <a:pt x="3091" y="4039"/>
                    </a:lnTo>
                    <a:lnTo>
                      <a:pt x="3059" y="4020"/>
                    </a:lnTo>
                    <a:lnTo>
                      <a:pt x="3029" y="3999"/>
                    </a:lnTo>
                    <a:lnTo>
                      <a:pt x="3005" y="3978"/>
                    </a:lnTo>
                    <a:lnTo>
                      <a:pt x="2983" y="3955"/>
                    </a:lnTo>
                    <a:lnTo>
                      <a:pt x="2990" y="3942"/>
                    </a:lnTo>
                    <a:lnTo>
                      <a:pt x="2995" y="3928"/>
                    </a:lnTo>
                    <a:lnTo>
                      <a:pt x="3000" y="3916"/>
                    </a:lnTo>
                    <a:lnTo>
                      <a:pt x="3005" y="3902"/>
                    </a:lnTo>
                    <a:lnTo>
                      <a:pt x="3012" y="3888"/>
                    </a:lnTo>
                    <a:lnTo>
                      <a:pt x="3017" y="3876"/>
                    </a:lnTo>
                    <a:lnTo>
                      <a:pt x="3022" y="3863"/>
                    </a:lnTo>
                    <a:lnTo>
                      <a:pt x="3027" y="3851"/>
                    </a:lnTo>
                    <a:lnTo>
                      <a:pt x="3034" y="3838"/>
                    </a:lnTo>
                    <a:lnTo>
                      <a:pt x="3039" y="3827"/>
                    </a:lnTo>
                    <a:lnTo>
                      <a:pt x="3005" y="3819"/>
                    </a:lnTo>
                    <a:lnTo>
                      <a:pt x="2971" y="3813"/>
                    </a:lnTo>
                    <a:lnTo>
                      <a:pt x="2936" y="3812"/>
                    </a:lnTo>
                    <a:lnTo>
                      <a:pt x="2902" y="3812"/>
                    </a:lnTo>
                    <a:lnTo>
                      <a:pt x="2865" y="3813"/>
                    </a:lnTo>
                    <a:lnTo>
                      <a:pt x="2828" y="3814"/>
                    </a:lnTo>
                    <a:lnTo>
                      <a:pt x="2789" y="3815"/>
                    </a:lnTo>
                    <a:lnTo>
                      <a:pt x="2750" y="3816"/>
                    </a:lnTo>
                    <a:lnTo>
                      <a:pt x="2706" y="3815"/>
                    </a:lnTo>
                    <a:lnTo>
                      <a:pt x="2659" y="3811"/>
                    </a:lnTo>
                    <a:lnTo>
                      <a:pt x="2647" y="3818"/>
                    </a:lnTo>
                    <a:lnTo>
                      <a:pt x="2640" y="3824"/>
                    </a:lnTo>
                    <a:lnTo>
                      <a:pt x="2635" y="3834"/>
                    </a:lnTo>
                    <a:lnTo>
                      <a:pt x="2632" y="3843"/>
                    </a:lnTo>
                    <a:lnTo>
                      <a:pt x="2632" y="3852"/>
                    </a:lnTo>
                    <a:lnTo>
                      <a:pt x="2632" y="3861"/>
                    </a:lnTo>
                    <a:lnTo>
                      <a:pt x="2632" y="3870"/>
                    </a:lnTo>
                    <a:lnTo>
                      <a:pt x="2632" y="3879"/>
                    </a:lnTo>
                    <a:lnTo>
                      <a:pt x="2630" y="3886"/>
                    </a:lnTo>
                    <a:lnTo>
                      <a:pt x="2623" y="3893"/>
                    </a:lnTo>
                    <a:lnTo>
                      <a:pt x="2615" y="3920"/>
                    </a:lnTo>
                    <a:lnTo>
                      <a:pt x="2608" y="3947"/>
                    </a:lnTo>
                    <a:lnTo>
                      <a:pt x="2598" y="3974"/>
                    </a:lnTo>
                    <a:lnTo>
                      <a:pt x="2591" y="4003"/>
                    </a:lnTo>
                    <a:lnTo>
                      <a:pt x="2578" y="4030"/>
                    </a:lnTo>
                    <a:lnTo>
                      <a:pt x="2566" y="4058"/>
                    </a:lnTo>
                    <a:lnTo>
                      <a:pt x="2554" y="4084"/>
                    </a:lnTo>
                    <a:lnTo>
                      <a:pt x="2537" y="4110"/>
                    </a:lnTo>
                    <a:lnTo>
                      <a:pt x="2520" y="4136"/>
                    </a:lnTo>
                    <a:lnTo>
                      <a:pt x="2497" y="4160"/>
                    </a:lnTo>
                    <a:lnTo>
                      <a:pt x="2478" y="4184"/>
                    </a:lnTo>
                    <a:lnTo>
                      <a:pt x="2453" y="4206"/>
                    </a:lnTo>
                    <a:lnTo>
                      <a:pt x="2422" y="4228"/>
                    </a:lnTo>
                    <a:lnTo>
                      <a:pt x="2387" y="4248"/>
                    </a:lnTo>
                    <a:lnTo>
                      <a:pt x="2348" y="4267"/>
                    </a:lnTo>
                    <a:lnTo>
                      <a:pt x="2309" y="4283"/>
                    </a:lnTo>
                    <a:lnTo>
                      <a:pt x="2265" y="4296"/>
                    </a:lnTo>
                    <a:lnTo>
                      <a:pt x="2218" y="4308"/>
                    </a:lnTo>
                    <a:lnTo>
                      <a:pt x="2169" y="4316"/>
                    </a:lnTo>
                    <a:lnTo>
                      <a:pt x="2120" y="4320"/>
                    </a:lnTo>
                    <a:lnTo>
                      <a:pt x="2054" y="4319"/>
                    </a:lnTo>
                    <a:lnTo>
                      <a:pt x="1993" y="4312"/>
                    </a:lnTo>
                    <a:lnTo>
                      <a:pt x="1934" y="4303"/>
                    </a:lnTo>
                    <a:lnTo>
                      <a:pt x="1877" y="4290"/>
                    </a:lnTo>
                    <a:lnTo>
                      <a:pt x="1823" y="4274"/>
                    </a:lnTo>
                    <a:lnTo>
                      <a:pt x="1772" y="4255"/>
                    </a:lnTo>
                    <a:lnTo>
                      <a:pt x="1723" y="4236"/>
                    </a:lnTo>
                    <a:lnTo>
                      <a:pt x="1676" y="4215"/>
                    </a:lnTo>
                    <a:lnTo>
                      <a:pt x="1632" y="4194"/>
                    </a:lnTo>
                    <a:lnTo>
                      <a:pt x="1591" y="4173"/>
                    </a:lnTo>
                    <a:lnTo>
                      <a:pt x="1610" y="4143"/>
                    </a:lnTo>
                    <a:lnTo>
                      <a:pt x="1610" y="4119"/>
                    </a:lnTo>
                    <a:lnTo>
                      <a:pt x="1591" y="4100"/>
                    </a:lnTo>
                    <a:lnTo>
                      <a:pt x="1559" y="4083"/>
                    </a:lnTo>
                    <a:lnTo>
                      <a:pt x="1515" y="4069"/>
                    </a:lnTo>
                    <a:lnTo>
                      <a:pt x="1466" y="4056"/>
                    </a:lnTo>
                    <a:lnTo>
                      <a:pt x="1414" y="4044"/>
                    </a:lnTo>
                    <a:lnTo>
                      <a:pt x="1368" y="4032"/>
                    </a:lnTo>
                    <a:lnTo>
                      <a:pt x="1323" y="4019"/>
                    </a:lnTo>
                    <a:lnTo>
                      <a:pt x="1292" y="4003"/>
                    </a:lnTo>
                    <a:lnTo>
                      <a:pt x="1260" y="3987"/>
                    </a:lnTo>
                    <a:lnTo>
                      <a:pt x="1230" y="3971"/>
                    </a:lnTo>
                    <a:lnTo>
                      <a:pt x="1203" y="3952"/>
                    </a:lnTo>
                    <a:lnTo>
                      <a:pt x="1179" y="3934"/>
                    </a:lnTo>
                    <a:lnTo>
                      <a:pt x="1159" y="3915"/>
                    </a:lnTo>
                    <a:lnTo>
                      <a:pt x="1140" y="3895"/>
                    </a:lnTo>
                    <a:lnTo>
                      <a:pt x="1122" y="3875"/>
                    </a:lnTo>
                    <a:lnTo>
                      <a:pt x="1105" y="3855"/>
                    </a:lnTo>
                    <a:lnTo>
                      <a:pt x="1088" y="3835"/>
                    </a:lnTo>
                    <a:lnTo>
                      <a:pt x="1071" y="3814"/>
                    </a:lnTo>
                    <a:lnTo>
                      <a:pt x="1017" y="3803"/>
                    </a:lnTo>
                    <a:lnTo>
                      <a:pt x="348" y="3803"/>
                    </a:lnTo>
                    <a:lnTo>
                      <a:pt x="355" y="2144"/>
                    </a:lnTo>
                    <a:lnTo>
                      <a:pt x="319" y="2140"/>
                    </a:lnTo>
                    <a:lnTo>
                      <a:pt x="284" y="2133"/>
                    </a:lnTo>
                    <a:lnTo>
                      <a:pt x="250" y="2126"/>
                    </a:lnTo>
                    <a:lnTo>
                      <a:pt x="216" y="2118"/>
                    </a:lnTo>
                    <a:lnTo>
                      <a:pt x="184" y="2109"/>
                    </a:lnTo>
                    <a:lnTo>
                      <a:pt x="154" y="2099"/>
                    </a:lnTo>
                    <a:lnTo>
                      <a:pt x="127" y="2087"/>
                    </a:lnTo>
                    <a:lnTo>
                      <a:pt x="103" y="2074"/>
                    </a:lnTo>
                    <a:lnTo>
                      <a:pt x="81" y="2059"/>
                    </a:lnTo>
                    <a:lnTo>
                      <a:pt x="64" y="2042"/>
                    </a:lnTo>
                    <a:lnTo>
                      <a:pt x="46" y="1999"/>
                    </a:lnTo>
                    <a:lnTo>
                      <a:pt x="32" y="1955"/>
                    </a:lnTo>
                    <a:lnTo>
                      <a:pt x="15" y="1908"/>
                    </a:lnTo>
                    <a:lnTo>
                      <a:pt x="5" y="1861"/>
                    </a:lnTo>
                    <a:lnTo>
                      <a:pt x="0" y="1813"/>
                    </a:lnTo>
                    <a:lnTo>
                      <a:pt x="2" y="1766"/>
                    </a:lnTo>
                    <a:lnTo>
                      <a:pt x="17" y="1720"/>
                    </a:lnTo>
                    <a:lnTo>
                      <a:pt x="42" y="1677"/>
                    </a:lnTo>
                    <a:lnTo>
                      <a:pt x="81" y="1635"/>
                    </a:lnTo>
                    <a:lnTo>
                      <a:pt x="135" y="1596"/>
                    </a:lnTo>
                    <a:lnTo>
                      <a:pt x="348" y="1543"/>
                    </a:lnTo>
                    <a:lnTo>
                      <a:pt x="365" y="1116"/>
                    </a:lnTo>
                    <a:lnTo>
                      <a:pt x="421" y="1116"/>
                    </a:lnTo>
                    <a:lnTo>
                      <a:pt x="485" y="1116"/>
                    </a:lnTo>
                    <a:lnTo>
                      <a:pt x="556" y="1116"/>
                    </a:lnTo>
                    <a:lnTo>
                      <a:pt x="630" y="1116"/>
                    </a:lnTo>
                    <a:lnTo>
                      <a:pt x="701" y="1116"/>
                    </a:lnTo>
                    <a:lnTo>
                      <a:pt x="767" y="1116"/>
                    </a:lnTo>
                    <a:lnTo>
                      <a:pt x="823" y="1116"/>
                    </a:lnTo>
                    <a:lnTo>
                      <a:pt x="870" y="1116"/>
                    </a:lnTo>
                    <a:lnTo>
                      <a:pt x="899" y="1116"/>
                    </a:lnTo>
                    <a:lnTo>
                      <a:pt x="909" y="1116"/>
                    </a:lnTo>
                    <a:lnTo>
                      <a:pt x="1319" y="1111"/>
                    </a:lnTo>
                    <a:lnTo>
                      <a:pt x="1331" y="1100"/>
                    </a:lnTo>
                    <a:lnTo>
                      <a:pt x="1345" y="1086"/>
                    </a:lnTo>
                    <a:lnTo>
                      <a:pt x="1360" y="1074"/>
                    </a:lnTo>
                    <a:lnTo>
                      <a:pt x="1377" y="1060"/>
                    </a:lnTo>
                    <a:lnTo>
                      <a:pt x="1395" y="1046"/>
                    </a:lnTo>
                    <a:lnTo>
                      <a:pt x="1412" y="1035"/>
                    </a:lnTo>
                    <a:lnTo>
                      <a:pt x="1424" y="1024"/>
                    </a:lnTo>
                    <a:lnTo>
                      <a:pt x="1436" y="1016"/>
                    </a:lnTo>
                    <a:lnTo>
                      <a:pt x="1444" y="1011"/>
                    </a:lnTo>
                    <a:lnTo>
                      <a:pt x="1446" y="1008"/>
                    </a:lnTo>
                    <a:lnTo>
                      <a:pt x="1461" y="1003"/>
                    </a:lnTo>
                    <a:lnTo>
                      <a:pt x="1478" y="997"/>
                    </a:lnTo>
                    <a:lnTo>
                      <a:pt x="1497" y="992"/>
                    </a:lnTo>
                    <a:lnTo>
                      <a:pt x="1517" y="988"/>
                    </a:lnTo>
                    <a:lnTo>
                      <a:pt x="1539" y="986"/>
                    </a:lnTo>
                    <a:lnTo>
                      <a:pt x="1564" y="983"/>
                    </a:lnTo>
                    <a:lnTo>
                      <a:pt x="1586" y="983"/>
                    </a:lnTo>
                    <a:lnTo>
                      <a:pt x="1610" y="984"/>
                    </a:lnTo>
                    <a:lnTo>
                      <a:pt x="1632" y="988"/>
                    </a:lnTo>
                    <a:lnTo>
                      <a:pt x="1652" y="992"/>
                    </a:lnTo>
                    <a:lnTo>
                      <a:pt x="1664" y="999"/>
                    </a:lnTo>
                    <a:lnTo>
                      <a:pt x="1676" y="1003"/>
                    </a:lnTo>
                    <a:lnTo>
                      <a:pt x="1694" y="1005"/>
                    </a:lnTo>
                    <a:lnTo>
                      <a:pt x="1713" y="1005"/>
                    </a:lnTo>
                    <a:lnTo>
                      <a:pt x="1733" y="1004"/>
                    </a:lnTo>
                    <a:lnTo>
                      <a:pt x="1752" y="1002"/>
                    </a:lnTo>
                    <a:lnTo>
                      <a:pt x="1774" y="999"/>
                    </a:lnTo>
                    <a:lnTo>
                      <a:pt x="1794" y="997"/>
                    </a:lnTo>
                    <a:lnTo>
                      <a:pt x="1814" y="995"/>
                    </a:lnTo>
                    <a:lnTo>
                      <a:pt x="1828" y="992"/>
                    </a:lnTo>
                    <a:lnTo>
                      <a:pt x="1897" y="991"/>
                    </a:lnTo>
                    <a:lnTo>
                      <a:pt x="1941" y="982"/>
                    </a:lnTo>
                    <a:lnTo>
                      <a:pt x="1973" y="966"/>
                    </a:lnTo>
                    <a:lnTo>
                      <a:pt x="1990" y="944"/>
                    </a:lnTo>
                    <a:lnTo>
                      <a:pt x="2002" y="919"/>
                    </a:lnTo>
                    <a:lnTo>
                      <a:pt x="2010" y="893"/>
                    </a:lnTo>
                    <a:lnTo>
                      <a:pt x="2017" y="866"/>
                    </a:lnTo>
                    <a:lnTo>
                      <a:pt x="2032" y="840"/>
                    </a:lnTo>
                    <a:lnTo>
                      <a:pt x="2056" y="818"/>
                    </a:lnTo>
                    <a:lnTo>
                      <a:pt x="2093" y="799"/>
                    </a:lnTo>
                    <a:lnTo>
                      <a:pt x="2262" y="814"/>
                    </a:lnTo>
                    <a:lnTo>
                      <a:pt x="2267" y="806"/>
                    </a:lnTo>
                    <a:lnTo>
                      <a:pt x="2265" y="797"/>
                    </a:lnTo>
                    <a:lnTo>
                      <a:pt x="2262" y="790"/>
                    </a:lnTo>
                    <a:lnTo>
                      <a:pt x="2260" y="782"/>
                    </a:lnTo>
                    <a:lnTo>
                      <a:pt x="2255" y="775"/>
                    </a:lnTo>
                    <a:lnTo>
                      <a:pt x="2247" y="767"/>
                    </a:lnTo>
                    <a:lnTo>
                      <a:pt x="2243" y="759"/>
                    </a:lnTo>
                    <a:lnTo>
                      <a:pt x="2238" y="751"/>
                    </a:lnTo>
                    <a:lnTo>
                      <a:pt x="2235" y="742"/>
                    </a:lnTo>
                    <a:lnTo>
                      <a:pt x="2233" y="732"/>
                    </a:lnTo>
                    <a:lnTo>
                      <a:pt x="2213" y="730"/>
                    </a:lnTo>
                    <a:lnTo>
                      <a:pt x="2191" y="726"/>
                    </a:lnTo>
                    <a:lnTo>
                      <a:pt x="2172" y="723"/>
                    </a:lnTo>
                    <a:lnTo>
                      <a:pt x="2152" y="717"/>
                    </a:lnTo>
                    <a:lnTo>
                      <a:pt x="2132" y="711"/>
                    </a:lnTo>
                    <a:lnTo>
                      <a:pt x="2113" y="706"/>
                    </a:lnTo>
                    <a:lnTo>
                      <a:pt x="2098" y="698"/>
                    </a:lnTo>
                    <a:lnTo>
                      <a:pt x="2081" y="690"/>
                    </a:lnTo>
                    <a:lnTo>
                      <a:pt x="2069" y="680"/>
                    </a:lnTo>
                    <a:lnTo>
                      <a:pt x="2056" y="670"/>
                    </a:lnTo>
                    <a:lnTo>
                      <a:pt x="2051" y="663"/>
                    </a:lnTo>
                    <a:lnTo>
                      <a:pt x="2049" y="655"/>
                    </a:lnTo>
                    <a:lnTo>
                      <a:pt x="2049" y="647"/>
                    </a:lnTo>
                    <a:lnTo>
                      <a:pt x="2051" y="639"/>
                    </a:lnTo>
                    <a:lnTo>
                      <a:pt x="2054" y="631"/>
                    </a:lnTo>
                    <a:lnTo>
                      <a:pt x="2056" y="624"/>
                    </a:lnTo>
                    <a:lnTo>
                      <a:pt x="2054" y="618"/>
                    </a:lnTo>
                    <a:lnTo>
                      <a:pt x="2044" y="612"/>
                    </a:lnTo>
                    <a:lnTo>
                      <a:pt x="2029" y="608"/>
                    </a:lnTo>
                    <a:lnTo>
                      <a:pt x="2005" y="605"/>
                    </a:lnTo>
                    <a:lnTo>
                      <a:pt x="1997" y="602"/>
                    </a:lnTo>
                    <a:lnTo>
                      <a:pt x="1990" y="597"/>
                    </a:lnTo>
                    <a:lnTo>
                      <a:pt x="1985" y="592"/>
                    </a:lnTo>
                    <a:lnTo>
                      <a:pt x="1980" y="587"/>
                    </a:lnTo>
                    <a:lnTo>
                      <a:pt x="1975" y="581"/>
                    </a:lnTo>
                    <a:lnTo>
                      <a:pt x="1973" y="575"/>
                    </a:lnTo>
                    <a:lnTo>
                      <a:pt x="1968" y="570"/>
                    </a:lnTo>
                    <a:lnTo>
                      <a:pt x="1966" y="565"/>
                    </a:lnTo>
                    <a:lnTo>
                      <a:pt x="1963" y="559"/>
                    </a:lnTo>
                    <a:lnTo>
                      <a:pt x="1961" y="556"/>
                    </a:lnTo>
                    <a:lnTo>
                      <a:pt x="1941" y="554"/>
                    </a:lnTo>
                    <a:lnTo>
                      <a:pt x="1917" y="554"/>
                    </a:lnTo>
                    <a:lnTo>
                      <a:pt x="1895" y="555"/>
                    </a:lnTo>
                    <a:lnTo>
                      <a:pt x="1870" y="557"/>
                    </a:lnTo>
                    <a:lnTo>
                      <a:pt x="1846" y="559"/>
                    </a:lnTo>
                    <a:lnTo>
                      <a:pt x="1821" y="563"/>
                    </a:lnTo>
                    <a:lnTo>
                      <a:pt x="1794" y="565"/>
                    </a:lnTo>
                    <a:lnTo>
                      <a:pt x="1767" y="567"/>
                    </a:lnTo>
                    <a:lnTo>
                      <a:pt x="1743" y="568"/>
                    </a:lnTo>
                    <a:lnTo>
                      <a:pt x="1716" y="567"/>
                    </a:lnTo>
                    <a:lnTo>
                      <a:pt x="1635" y="416"/>
                    </a:lnTo>
                    <a:lnTo>
                      <a:pt x="1689" y="406"/>
                    </a:lnTo>
                    <a:lnTo>
                      <a:pt x="1740" y="396"/>
                    </a:lnTo>
                    <a:lnTo>
                      <a:pt x="1794" y="387"/>
                    </a:lnTo>
                    <a:lnTo>
                      <a:pt x="1850" y="376"/>
                    </a:lnTo>
                    <a:lnTo>
                      <a:pt x="1904" y="368"/>
                    </a:lnTo>
                    <a:lnTo>
                      <a:pt x="1958" y="359"/>
                    </a:lnTo>
                    <a:lnTo>
                      <a:pt x="2015" y="351"/>
                    </a:lnTo>
                    <a:lnTo>
                      <a:pt x="2071" y="343"/>
                    </a:lnTo>
                    <a:lnTo>
                      <a:pt x="2125" y="336"/>
                    </a:lnTo>
                    <a:lnTo>
                      <a:pt x="2181" y="330"/>
                    </a:lnTo>
                    <a:lnTo>
                      <a:pt x="2218" y="314"/>
                    </a:lnTo>
                    <a:lnTo>
                      <a:pt x="2145" y="100"/>
                    </a:lnTo>
                    <a:lnTo>
                      <a:pt x="2262" y="84"/>
                    </a:lnTo>
                    <a:lnTo>
                      <a:pt x="2380" y="69"/>
                    </a:lnTo>
                    <a:lnTo>
                      <a:pt x="2500" y="54"/>
                    </a:lnTo>
                    <a:lnTo>
                      <a:pt x="2620" y="42"/>
                    </a:lnTo>
                    <a:lnTo>
                      <a:pt x="2740" y="30"/>
                    </a:lnTo>
                    <a:lnTo>
                      <a:pt x="2863" y="20"/>
                    </a:lnTo>
                    <a:lnTo>
                      <a:pt x="2985" y="12"/>
                    </a:lnTo>
                    <a:lnTo>
                      <a:pt x="3108" y="6"/>
                    </a:lnTo>
                    <a:lnTo>
                      <a:pt x="3228" y="3"/>
                    </a:lnTo>
                    <a:lnTo>
                      <a:pt x="3348" y="2"/>
                    </a:lnTo>
                    <a:lnTo>
                      <a:pt x="3348" y="2"/>
                    </a:lnTo>
                    <a:lnTo>
                      <a:pt x="3348" y="0"/>
                    </a:lnTo>
                    <a:close/>
                  </a:path>
                </a:pathLst>
              </a:custGeom>
              <a:solidFill>
                <a:srgbClr val="0019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760" name="Freeform 24"/>
              <p:cNvSpPr>
                <a:spLocks/>
              </p:cNvSpPr>
              <p:nvPr/>
            </p:nvSpPr>
            <p:spPr bwMode="auto">
              <a:xfrm>
                <a:off x="2380" y="83"/>
                <a:ext cx="890" cy="144"/>
              </a:xfrm>
              <a:custGeom>
                <a:avLst/>
                <a:gdLst>
                  <a:gd name="T0" fmla="*/ 890 w 890"/>
                  <a:gd name="T1" fmla="*/ 41 h 144"/>
                  <a:gd name="T2" fmla="*/ 890 w 890"/>
                  <a:gd name="T3" fmla="*/ 58 h 144"/>
                  <a:gd name="T4" fmla="*/ 804 w 890"/>
                  <a:gd name="T5" fmla="*/ 64 h 144"/>
                  <a:gd name="T6" fmla="*/ 716 w 890"/>
                  <a:gd name="T7" fmla="*/ 69 h 144"/>
                  <a:gd name="T8" fmla="*/ 630 w 890"/>
                  <a:gd name="T9" fmla="*/ 76 h 144"/>
                  <a:gd name="T10" fmla="*/ 540 w 890"/>
                  <a:gd name="T11" fmla="*/ 83 h 144"/>
                  <a:gd name="T12" fmla="*/ 451 w 890"/>
                  <a:gd name="T13" fmla="*/ 90 h 144"/>
                  <a:gd name="T14" fmla="*/ 365 w 890"/>
                  <a:gd name="T15" fmla="*/ 98 h 144"/>
                  <a:gd name="T16" fmla="*/ 277 w 890"/>
                  <a:gd name="T17" fmla="*/ 107 h 144"/>
                  <a:gd name="T18" fmla="*/ 191 w 890"/>
                  <a:gd name="T19" fmla="*/ 117 h 144"/>
                  <a:gd name="T20" fmla="*/ 108 w 890"/>
                  <a:gd name="T21" fmla="*/ 130 h 144"/>
                  <a:gd name="T22" fmla="*/ 25 w 890"/>
                  <a:gd name="T23" fmla="*/ 144 h 144"/>
                  <a:gd name="T24" fmla="*/ 0 w 890"/>
                  <a:gd name="T25" fmla="*/ 79 h 144"/>
                  <a:gd name="T26" fmla="*/ 81 w 890"/>
                  <a:gd name="T27" fmla="*/ 64 h 144"/>
                  <a:gd name="T28" fmla="*/ 164 w 890"/>
                  <a:gd name="T29" fmla="*/ 51 h 144"/>
                  <a:gd name="T30" fmla="*/ 248 w 890"/>
                  <a:gd name="T31" fmla="*/ 40 h 144"/>
                  <a:gd name="T32" fmla="*/ 334 w 890"/>
                  <a:gd name="T33" fmla="*/ 31 h 144"/>
                  <a:gd name="T34" fmla="*/ 422 w 890"/>
                  <a:gd name="T35" fmla="*/ 23 h 144"/>
                  <a:gd name="T36" fmla="*/ 510 w 890"/>
                  <a:gd name="T37" fmla="*/ 16 h 144"/>
                  <a:gd name="T38" fmla="*/ 598 w 890"/>
                  <a:gd name="T39" fmla="*/ 10 h 144"/>
                  <a:gd name="T40" fmla="*/ 687 w 890"/>
                  <a:gd name="T41" fmla="*/ 5 h 144"/>
                  <a:gd name="T42" fmla="*/ 775 w 890"/>
                  <a:gd name="T43" fmla="*/ 2 h 144"/>
                  <a:gd name="T44" fmla="*/ 863 w 890"/>
                  <a:gd name="T45" fmla="*/ 0 h 144"/>
                  <a:gd name="T46" fmla="*/ 890 w 890"/>
                  <a:gd name="T47" fmla="*/ 41 h 144"/>
                  <a:gd name="T48" fmla="*/ 890 w 890"/>
                  <a:gd name="T49" fmla="*/ 41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90" h="144">
                    <a:moveTo>
                      <a:pt x="890" y="41"/>
                    </a:moveTo>
                    <a:lnTo>
                      <a:pt x="890" y="58"/>
                    </a:lnTo>
                    <a:lnTo>
                      <a:pt x="804" y="64"/>
                    </a:lnTo>
                    <a:lnTo>
                      <a:pt x="716" y="69"/>
                    </a:lnTo>
                    <a:lnTo>
                      <a:pt x="630" y="76"/>
                    </a:lnTo>
                    <a:lnTo>
                      <a:pt x="540" y="83"/>
                    </a:lnTo>
                    <a:lnTo>
                      <a:pt x="451" y="90"/>
                    </a:lnTo>
                    <a:lnTo>
                      <a:pt x="365" y="98"/>
                    </a:lnTo>
                    <a:lnTo>
                      <a:pt x="277" y="107"/>
                    </a:lnTo>
                    <a:lnTo>
                      <a:pt x="191" y="117"/>
                    </a:lnTo>
                    <a:lnTo>
                      <a:pt x="108" y="130"/>
                    </a:lnTo>
                    <a:lnTo>
                      <a:pt x="25" y="144"/>
                    </a:lnTo>
                    <a:lnTo>
                      <a:pt x="0" y="79"/>
                    </a:lnTo>
                    <a:lnTo>
                      <a:pt x="81" y="64"/>
                    </a:lnTo>
                    <a:lnTo>
                      <a:pt x="164" y="51"/>
                    </a:lnTo>
                    <a:lnTo>
                      <a:pt x="248" y="40"/>
                    </a:lnTo>
                    <a:lnTo>
                      <a:pt x="334" y="31"/>
                    </a:lnTo>
                    <a:lnTo>
                      <a:pt x="422" y="23"/>
                    </a:lnTo>
                    <a:lnTo>
                      <a:pt x="510" y="16"/>
                    </a:lnTo>
                    <a:lnTo>
                      <a:pt x="598" y="10"/>
                    </a:lnTo>
                    <a:lnTo>
                      <a:pt x="687" y="5"/>
                    </a:lnTo>
                    <a:lnTo>
                      <a:pt x="775" y="2"/>
                    </a:lnTo>
                    <a:lnTo>
                      <a:pt x="863" y="0"/>
                    </a:lnTo>
                    <a:lnTo>
                      <a:pt x="890" y="41"/>
                    </a:lnTo>
                    <a:lnTo>
                      <a:pt x="890" y="41"/>
                    </a:lnTo>
                    <a:close/>
                  </a:path>
                </a:pathLst>
              </a:custGeom>
              <a:solidFill>
                <a:srgbClr val="FFB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761" name="Freeform 25"/>
              <p:cNvSpPr>
                <a:spLocks/>
              </p:cNvSpPr>
              <p:nvPr/>
            </p:nvSpPr>
            <p:spPr bwMode="auto">
              <a:xfrm>
                <a:off x="2412" y="162"/>
                <a:ext cx="875" cy="114"/>
              </a:xfrm>
              <a:custGeom>
                <a:avLst/>
                <a:gdLst>
                  <a:gd name="T0" fmla="*/ 875 w 875"/>
                  <a:gd name="T1" fmla="*/ 20 h 114"/>
                  <a:gd name="T2" fmla="*/ 858 w 875"/>
                  <a:gd name="T3" fmla="*/ 24 h 114"/>
                  <a:gd name="T4" fmla="*/ 838 w 875"/>
                  <a:gd name="T5" fmla="*/ 26 h 114"/>
                  <a:gd name="T6" fmla="*/ 816 w 875"/>
                  <a:gd name="T7" fmla="*/ 28 h 114"/>
                  <a:gd name="T8" fmla="*/ 794 w 875"/>
                  <a:gd name="T9" fmla="*/ 29 h 114"/>
                  <a:gd name="T10" fmla="*/ 770 w 875"/>
                  <a:gd name="T11" fmla="*/ 30 h 114"/>
                  <a:gd name="T12" fmla="*/ 745 w 875"/>
                  <a:gd name="T13" fmla="*/ 32 h 114"/>
                  <a:gd name="T14" fmla="*/ 723 w 875"/>
                  <a:gd name="T15" fmla="*/ 33 h 114"/>
                  <a:gd name="T16" fmla="*/ 699 w 875"/>
                  <a:gd name="T17" fmla="*/ 35 h 114"/>
                  <a:gd name="T18" fmla="*/ 677 w 875"/>
                  <a:gd name="T19" fmla="*/ 37 h 114"/>
                  <a:gd name="T20" fmla="*/ 655 w 875"/>
                  <a:gd name="T21" fmla="*/ 41 h 114"/>
                  <a:gd name="T22" fmla="*/ 588 w 875"/>
                  <a:gd name="T23" fmla="*/ 46 h 114"/>
                  <a:gd name="T24" fmla="*/ 522 w 875"/>
                  <a:gd name="T25" fmla="*/ 52 h 114"/>
                  <a:gd name="T26" fmla="*/ 456 w 875"/>
                  <a:gd name="T27" fmla="*/ 58 h 114"/>
                  <a:gd name="T28" fmla="*/ 392 w 875"/>
                  <a:gd name="T29" fmla="*/ 65 h 114"/>
                  <a:gd name="T30" fmla="*/ 329 w 875"/>
                  <a:gd name="T31" fmla="*/ 72 h 114"/>
                  <a:gd name="T32" fmla="*/ 265 w 875"/>
                  <a:gd name="T33" fmla="*/ 78 h 114"/>
                  <a:gd name="T34" fmla="*/ 204 w 875"/>
                  <a:gd name="T35" fmla="*/ 86 h 114"/>
                  <a:gd name="T36" fmla="*/ 142 w 875"/>
                  <a:gd name="T37" fmla="*/ 96 h 114"/>
                  <a:gd name="T38" fmla="*/ 81 w 875"/>
                  <a:gd name="T39" fmla="*/ 105 h 114"/>
                  <a:gd name="T40" fmla="*/ 20 w 875"/>
                  <a:gd name="T41" fmla="*/ 114 h 114"/>
                  <a:gd name="T42" fmla="*/ 0 w 875"/>
                  <a:gd name="T43" fmla="*/ 85 h 114"/>
                  <a:gd name="T44" fmla="*/ 79 w 875"/>
                  <a:gd name="T45" fmla="*/ 69 h 114"/>
                  <a:gd name="T46" fmla="*/ 162 w 875"/>
                  <a:gd name="T47" fmla="*/ 56 h 114"/>
                  <a:gd name="T48" fmla="*/ 245 w 875"/>
                  <a:gd name="T49" fmla="*/ 44 h 114"/>
                  <a:gd name="T50" fmla="*/ 333 w 875"/>
                  <a:gd name="T51" fmla="*/ 34 h 114"/>
                  <a:gd name="T52" fmla="*/ 422 w 875"/>
                  <a:gd name="T53" fmla="*/ 25 h 114"/>
                  <a:gd name="T54" fmla="*/ 512 w 875"/>
                  <a:gd name="T55" fmla="*/ 18 h 114"/>
                  <a:gd name="T56" fmla="*/ 603 w 875"/>
                  <a:gd name="T57" fmla="*/ 11 h 114"/>
                  <a:gd name="T58" fmla="*/ 694 w 875"/>
                  <a:gd name="T59" fmla="*/ 6 h 114"/>
                  <a:gd name="T60" fmla="*/ 782 w 875"/>
                  <a:gd name="T61" fmla="*/ 3 h 114"/>
                  <a:gd name="T62" fmla="*/ 868 w 875"/>
                  <a:gd name="T63" fmla="*/ 0 h 114"/>
                  <a:gd name="T64" fmla="*/ 875 w 875"/>
                  <a:gd name="T65" fmla="*/ 20 h 114"/>
                  <a:gd name="T66" fmla="*/ 875 w 875"/>
                  <a:gd name="T67" fmla="*/ 20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875" h="114">
                    <a:moveTo>
                      <a:pt x="875" y="20"/>
                    </a:moveTo>
                    <a:lnTo>
                      <a:pt x="858" y="24"/>
                    </a:lnTo>
                    <a:lnTo>
                      <a:pt x="838" y="26"/>
                    </a:lnTo>
                    <a:lnTo>
                      <a:pt x="816" y="28"/>
                    </a:lnTo>
                    <a:lnTo>
                      <a:pt x="794" y="29"/>
                    </a:lnTo>
                    <a:lnTo>
                      <a:pt x="770" y="30"/>
                    </a:lnTo>
                    <a:lnTo>
                      <a:pt x="745" y="32"/>
                    </a:lnTo>
                    <a:lnTo>
                      <a:pt x="723" y="33"/>
                    </a:lnTo>
                    <a:lnTo>
                      <a:pt x="699" y="35"/>
                    </a:lnTo>
                    <a:lnTo>
                      <a:pt x="677" y="37"/>
                    </a:lnTo>
                    <a:lnTo>
                      <a:pt x="655" y="41"/>
                    </a:lnTo>
                    <a:lnTo>
                      <a:pt x="588" y="46"/>
                    </a:lnTo>
                    <a:lnTo>
                      <a:pt x="522" y="52"/>
                    </a:lnTo>
                    <a:lnTo>
                      <a:pt x="456" y="58"/>
                    </a:lnTo>
                    <a:lnTo>
                      <a:pt x="392" y="65"/>
                    </a:lnTo>
                    <a:lnTo>
                      <a:pt x="329" y="72"/>
                    </a:lnTo>
                    <a:lnTo>
                      <a:pt x="265" y="78"/>
                    </a:lnTo>
                    <a:lnTo>
                      <a:pt x="204" y="86"/>
                    </a:lnTo>
                    <a:lnTo>
                      <a:pt x="142" y="96"/>
                    </a:lnTo>
                    <a:lnTo>
                      <a:pt x="81" y="105"/>
                    </a:lnTo>
                    <a:lnTo>
                      <a:pt x="20" y="114"/>
                    </a:lnTo>
                    <a:lnTo>
                      <a:pt x="0" y="85"/>
                    </a:lnTo>
                    <a:lnTo>
                      <a:pt x="79" y="69"/>
                    </a:lnTo>
                    <a:lnTo>
                      <a:pt x="162" y="56"/>
                    </a:lnTo>
                    <a:lnTo>
                      <a:pt x="245" y="44"/>
                    </a:lnTo>
                    <a:lnTo>
                      <a:pt x="333" y="34"/>
                    </a:lnTo>
                    <a:lnTo>
                      <a:pt x="422" y="25"/>
                    </a:lnTo>
                    <a:lnTo>
                      <a:pt x="512" y="18"/>
                    </a:lnTo>
                    <a:lnTo>
                      <a:pt x="603" y="11"/>
                    </a:lnTo>
                    <a:lnTo>
                      <a:pt x="694" y="6"/>
                    </a:lnTo>
                    <a:lnTo>
                      <a:pt x="782" y="3"/>
                    </a:lnTo>
                    <a:lnTo>
                      <a:pt x="868" y="0"/>
                    </a:lnTo>
                    <a:lnTo>
                      <a:pt x="875" y="20"/>
                    </a:lnTo>
                    <a:lnTo>
                      <a:pt x="875" y="20"/>
                    </a:lnTo>
                    <a:close/>
                  </a:path>
                </a:pathLst>
              </a:custGeom>
              <a:solidFill>
                <a:srgbClr val="FF00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762" name="Freeform 26"/>
              <p:cNvSpPr>
                <a:spLocks/>
              </p:cNvSpPr>
              <p:nvPr/>
            </p:nvSpPr>
            <p:spPr bwMode="auto">
              <a:xfrm>
                <a:off x="2442" y="238"/>
                <a:ext cx="865" cy="124"/>
              </a:xfrm>
              <a:custGeom>
                <a:avLst/>
                <a:gdLst>
                  <a:gd name="T0" fmla="*/ 865 w 865"/>
                  <a:gd name="T1" fmla="*/ 30 h 124"/>
                  <a:gd name="T2" fmla="*/ 774 w 865"/>
                  <a:gd name="T3" fmla="*/ 40 h 124"/>
                  <a:gd name="T4" fmla="*/ 686 w 865"/>
                  <a:gd name="T5" fmla="*/ 49 h 124"/>
                  <a:gd name="T6" fmla="*/ 603 w 865"/>
                  <a:gd name="T7" fmla="*/ 60 h 124"/>
                  <a:gd name="T8" fmla="*/ 519 w 865"/>
                  <a:gd name="T9" fmla="*/ 70 h 124"/>
                  <a:gd name="T10" fmla="*/ 438 w 865"/>
                  <a:gd name="T11" fmla="*/ 79 h 124"/>
                  <a:gd name="T12" fmla="*/ 355 w 865"/>
                  <a:gd name="T13" fmla="*/ 89 h 124"/>
                  <a:gd name="T14" fmla="*/ 272 w 865"/>
                  <a:gd name="T15" fmla="*/ 98 h 124"/>
                  <a:gd name="T16" fmla="*/ 188 w 865"/>
                  <a:gd name="T17" fmla="*/ 108 h 124"/>
                  <a:gd name="T18" fmla="*/ 100 w 865"/>
                  <a:gd name="T19" fmla="*/ 116 h 124"/>
                  <a:gd name="T20" fmla="*/ 7 w 865"/>
                  <a:gd name="T21" fmla="*/ 124 h 124"/>
                  <a:gd name="T22" fmla="*/ 0 w 865"/>
                  <a:gd name="T23" fmla="*/ 92 h 124"/>
                  <a:gd name="T24" fmla="*/ 83 w 865"/>
                  <a:gd name="T25" fmla="*/ 78 h 124"/>
                  <a:gd name="T26" fmla="*/ 166 w 865"/>
                  <a:gd name="T27" fmla="*/ 66 h 124"/>
                  <a:gd name="T28" fmla="*/ 250 w 865"/>
                  <a:gd name="T29" fmla="*/ 56 h 124"/>
                  <a:gd name="T30" fmla="*/ 333 w 865"/>
                  <a:gd name="T31" fmla="*/ 47 h 124"/>
                  <a:gd name="T32" fmla="*/ 416 w 865"/>
                  <a:gd name="T33" fmla="*/ 39 h 124"/>
                  <a:gd name="T34" fmla="*/ 502 w 865"/>
                  <a:gd name="T35" fmla="*/ 31 h 124"/>
                  <a:gd name="T36" fmla="*/ 585 w 865"/>
                  <a:gd name="T37" fmla="*/ 24 h 124"/>
                  <a:gd name="T38" fmla="*/ 671 w 865"/>
                  <a:gd name="T39" fmla="*/ 16 h 124"/>
                  <a:gd name="T40" fmla="*/ 759 w 865"/>
                  <a:gd name="T41" fmla="*/ 8 h 124"/>
                  <a:gd name="T42" fmla="*/ 845 w 865"/>
                  <a:gd name="T43" fmla="*/ 0 h 124"/>
                  <a:gd name="T44" fmla="*/ 850 w 865"/>
                  <a:gd name="T45" fmla="*/ 4 h 124"/>
                  <a:gd name="T46" fmla="*/ 853 w 865"/>
                  <a:gd name="T47" fmla="*/ 6 h 124"/>
                  <a:gd name="T48" fmla="*/ 855 w 865"/>
                  <a:gd name="T49" fmla="*/ 9 h 124"/>
                  <a:gd name="T50" fmla="*/ 857 w 865"/>
                  <a:gd name="T51" fmla="*/ 12 h 124"/>
                  <a:gd name="T52" fmla="*/ 857 w 865"/>
                  <a:gd name="T53" fmla="*/ 15 h 124"/>
                  <a:gd name="T54" fmla="*/ 860 w 865"/>
                  <a:gd name="T55" fmla="*/ 17 h 124"/>
                  <a:gd name="T56" fmla="*/ 860 w 865"/>
                  <a:gd name="T57" fmla="*/ 21 h 124"/>
                  <a:gd name="T58" fmla="*/ 862 w 865"/>
                  <a:gd name="T59" fmla="*/ 24 h 124"/>
                  <a:gd name="T60" fmla="*/ 862 w 865"/>
                  <a:gd name="T61" fmla="*/ 26 h 124"/>
                  <a:gd name="T62" fmla="*/ 865 w 865"/>
                  <a:gd name="T63" fmla="*/ 30 h 124"/>
                  <a:gd name="T64" fmla="*/ 865 w 865"/>
                  <a:gd name="T65" fmla="*/ 30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65" h="124">
                    <a:moveTo>
                      <a:pt x="865" y="30"/>
                    </a:moveTo>
                    <a:lnTo>
                      <a:pt x="774" y="40"/>
                    </a:lnTo>
                    <a:lnTo>
                      <a:pt x="686" y="49"/>
                    </a:lnTo>
                    <a:lnTo>
                      <a:pt x="603" y="60"/>
                    </a:lnTo>
                    <a:lnTo>
                      <a:pt x="519" y="70"/>
                    </a:lnTo>
                    <a:lnTo>
                      <a:pt x="438" y="79"/>
                    </a:lnTo>
                    <a:lnTo>
                      <a:pt x="355" y="89"/>
                    </a:lnTo>
                    <a:lnTo>
                      <a:pt x="272" y="98"/>
                    </a:lnTo>
                    <a:lnTo>
                      <a:pt x="188" y="108"/>
                    </a:lnTo>
                    <a:lnTo>
                      <a:pt x="100" y="116"/>
                    </a:lnTo>
                    <a:lnTo>
                      <a:pt x="7" y="124"/>
                    </a:lnTo>
                    <a:lnTo>
                      <a:pt x="0" y="92"/>
                    </a:lnTo>
                    <a:lnTo>
                      <a:pt x="83" y="78"/>
                    </a:lnTo>
                    <a:lnTo>
                      <a:pt x="166" y="66"/>
                    </a:lnTo>
                    <a:lnTo>
                      <a:pt x="250" y="56"/>
                    </a:lnTo>
                    <a:lnTo>
                      <a:pt x="333" y="47"/>
                    </a:lnTo>
                    <a:lnTo>
                      <a:pt x="416" y="39"/>
                    </a:lnTo>
                    <a:lnTo>
                      <a:pt x="502" y="31"/>
                    </a:lnTo>
                    <a:lnTo>
                      <a:pt x="585" y="24"/>
                    </a:lnTo>
                    <a:lnTo>
                      <a:pt x="671" y="16"/>
                    </a:lnTo>
                    <a:lnTo>
                      <a:pt x="759" y="8"/>
                    </a:lnTo>
                    <a:lnTo>
                      <a:pt x="845" y="0"/>
                    </a:lnTo>
                    <a:lnTo>
                      <a:pt x="850" y="4"/>
                    </a:lnTo>
                    <a:lnTo>
                      <a:pt x="853" y="6"/>
                    </a:lnTo>
                    <a:lnTo>
                      <a:pt x="855" y="9"/>
                    </a:lnTo>
                    <a:lnTo>
                      <a:pt x="857" y="12"/>
                    </a:lnTo>
                    <a:lnTo>
                      <a:pt x="857" y="15"/>
                    </a:lnTo>
                    <a:lnTo>
                      <a:pt x="860" y="17"/>
                    </a:lnTo>
                    <a:lnTo>
                      <a:pt x="860" y="21"/>
                    </a:lnTo>
                    <a:lnTo>
                      <a:pt x="862" y="24"/>
                    </a:lnTo>
                    <a:lnTo>
                      <a:pt x="862" y="26"/>
                    </a:lnTo>
                    <a:lnTo>
                      <a:pt x="865" y="30"/>
                    </a:lnTo>
                    <a:lnTo>
                      <a:pt x="865" y="30"/>
                    </a:lnTo>
                    <a:close/>
                  </a:path>
                </a:pathLst>
              </a:custGeom>
              <a:solidFill>
                <a:srgbClr val="FF00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763" name="Freeform 27"/>
              <p:cNvSpPr>
                <a:spLocks/>
              </p:cNvSpPr>
              <p:nvPr/>
            </p:nvSpPr>
            <p:spPr bwMode="auto">
              <a:xfrm>
                <a:off x="1900" y="245"/>
                <a:ext cx="2005" cy="246"/>
              </a:xfrm>
              <a:custGeom>
                <a:avLst/>
                <a:gdLst>
                  <a:gd name="T0" fmla="*/ 2005 w 2005"/>
                  <a:gd name="T1" fmla="*/ 23 h 246"/>
                  <a:gd name="T2" fmla="*/ 2005 w 2005"/>
                  <a:gd name="T3" fmla="*/ 34 h 246"/>
                  <a:gd name="T4" fmla="*/ 1809 w 2005"/>
                  <a:gd name="T5" fmla="*/ 56 h 246"/>
                  <a:gd name="T6" fmla="*/ 1610 w 2005"/>
                  <a:gd name="T7" fmla="*/ 77 h 246"/>
                  <a:gd name="T8" fmla="*/ 1412 w 2005"/>
                  <a:gd name="T9" fmla="*/ 98 h 246"/>
                  <a:gd name="T10" fmla="*/ 1216 w 2005"/>
                  <a:gd name="T11" fmla="*/ 119 h 246"/>
                  <a:gd name="T12" fmla="*/ 1017 w 2005"/>
                  <a:gd name="T13" fmla="*/ 141 h 246"/>
                  <a:gd name="T14" fmla="*/ 819 w 2005"/>
                  <a:gd name="T15" fmla="*/ 161 h 246"/>
                  <a:gd name="T16" fmla="*/ 620 w 2005"/>
                  <a:gd name="T17" fmla="*/ 183 h 246"/>
                  <a:gd name="T18" fmla="*/ 421 w 2005"/>
                  <a:gd name="T19" fmla="*/ 203 h 246"/>
                  <a:gd name="T20" fmla="*/ 220 w 2005"/>
                  <a:gd name="T21" fmla="*/ 224 h 246"/>
                  <a:gd name="T22" fmla="*/ 19 w 2005"/>
                  <a:gd name="T23" fmla="*/ 246 h 246"/>
                  <a:gd name="T24" fmla="*/ 17 w 2005"/>
                  <a:gd name="T25" fmla="*/ 242 h 246"/>
                  <a:gd name="T26" fmla="*/ 15 w 2005"/>
                  <a:gd name="T27" fmla="*/ 239 h 246"/>
                  <a:gd name="T28" fmla="*/ 12 w 2005"/>
                  <a:gd name="T29" fmla="*/ 235 h 246"/>
                  <a:gd name="T30" fmla="*/ 10 w 2005"/>
                  <a:gd name="T31" fmla="*/ 232 h 246"/>
                  <a:gd name="T32" fmla="*/ 5 w 2005"/>
                  <a:gd name="T33" fmla="*/ 229 h 246"/>
                  <a:gd name="T34" fmla="*/ 2 w 2005"/>
                  <a:gd name="T35" fmla="*/ 224 h 246"/>
                  <a:gd name="T36" fmla="*/ 2 w 2005"/>
                  <a:gd name="T37" fmla="*/ 221 h 246"/>
                  <a:gd name="T38" fmla="*/ 0 w 2005"/>
                  <a:gd name="T39" fmla="*/ 217 h 246"/>
                  <a:gd name="T40" fmla="*/ 0 w 2005"/>
                  <a:gd name="T41" fmla="*/ 213 h 246"/>
                  <a:gd name="T42" fmla="*/ 2 w 2005"/>
                  <a:gd name="T43" fmla="*/ 208 h 246"/>
                  <a:gd name="T44" fmla="*/ 159 w 2005"/>
                  <a:gd name="T45" fmla="*/ 183 h 246"/>
                  <a:gd name="T46" fmla="*/ 319 w 2005"/>
                  <a:gd name="T47" fmla="*/ 161 h 246"/>
                  <a:gd name="T48" fmla="*/ 480 w 2005"/>
                  <a:gd name="T49" fmla="*/ 141 h 246"/>
                  <a:gd name="T50" fmla="*/ 642 w 2005"/>
                  <a:gd name="T51" fmla="*/ 121 h 246"/>
                  <a:gd name="T52" fmla="*/ 806 w 2005"/>
                  <a:gd name="T53" fmla="*/ 104 h 246"/>
                  <a:gd name="T54" fmla="*/ 970 w 2005"/>
                  <a:gd name="T55" fmla="*/ 87 h 246"/>
                  <a:gd name="T56" fmla="*/ 1135 w 2005"/>
                  <a:gd name="T57" fmla="*/ 71 h 246"/>
                  <a:gd name="T58" fmla="*/ 1301 w 2005"/>
                  <a:gd name="T59" fmla="*/ 54 h 246"/>
                  <a:gd name="T60" fmla="*/ 1468 w 2005"/>
                  <a:gd name="T61" fmla="*/ 38 h 246"/>
                  <a:gd name="T62" fmla="*/ 1635 w 2005"/>
                  <a:gd name="T63" fmla="*/ 19 h 246"/>
                  <a:gd name="T64" fmla="*/ 1667 w 2005"/>
                  <a:gd name="T65" fmla="*/ 17 h 246"/>
                  <a:gd name="T66" fmla="*/ 1698 w 2005"/>
                  <a:gd name="T67" fmla="*/ 15 h 246"/>
                  <a:gd name="T68" fmla="*/ 1735 w 2005"/>
                  <a:gd name="T69" fmla="*/ 11 h 246"/>
                  <a:gd name="T70" fmla="*/ 1772 w 2005"/>
                  <a:gd name="T71" fmla="*/ 9 h 246"/>
                  <a:gd name="T72" fmla="*/ 1811 w 2005"/>
                  <a:gd name="T73" fmla="*/ 6 h 246"/>
                  <a:gd name="T74" fmla="*/ 1850 w 2005"/>
                  <a:gd name="T75" fmla="*/ 3 h 246"/>
                  <a:gd name="T76" fmla="*/ 1887 w 2005"/>
                  <a:gd name="T77" fmla="*/ 1 h 246"/>
                  <a:gd name="T78" fmla="*/ 1926 w 2005"/>
                  <a:gd name="T79" fmla="*/ 0 h 246"/>
                  <a:gd name="T80" fmla="*/ 1963 w 2005"/>
                  <a:gd name="T81" fmla="*/ 0 h 246"/>
                  <a:gd name="T82" fmla="*/ 1997 w 2005"/>
                  <a:gd name="T83" fmla="*/ 2 h 246"/>
                  <a:gd name="T84" fmla="*/ 2005 w 2005"/>
                  <a:gd name="T85" fmla="*/ 23 h 246"/>
                  <a:gd name="T86" fmla="*/ 2005 w 2005"/>
                  <a:gd name="T87" fmla="*/ 23 h 2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005" h="246">
                    <a:moveTo>
                      <a:pt x="2005" y="23"/>
                    </a:moveTo>
                    <a:lnTo>
                      <a:pt x="2005" y="34"/>
                    </a:lnTo>
                    <a:lnTo>
                      <a:pt x="1809" y="56"/>
                    </a:lnTo>
                    <a:lnTo>
                      <a:pt x="1610" y="77"/>
                    </a:lnTo>
                    <a:lnTo>
                      <a:pt x="1412" y="98"/>
                    </a:lnTo>
                    <a:lnTo>
                      <a:pt x="1216" y="119"/>
                    </a:lnTo>
                    <a:lnTo>
                      <a:pt x="1017" y="141"/>
                    </a:lnTo>
                    <a:lnTo>
                      <a:pt x="819" y="161"/>
                    </a:lnTo>
                    <a:lnTo>
                      <a:pt x="620" y="183"/>
                    </a:lnTo>
                    <a:lnTo>
                      <a:pt x="421" y="203"/>
                    </a:lnTo>
                    <a:lnTo>
                      <a:pt x="220" y="224"/>
                    </a:lnTo>
                    <a:lnTo>
                      <a:pt x="19" y="246"/>
                    </a:lnTo>
                    <a:lnTo>
                      <a:pt x="17" y="242"/>
                    </a:lnTo>
                    <a:lnTo>
                      <a:pt x="15" y="239"/>
                    </a:lnTo>
                    <a:lnTo>
                      <a:pt x="12" y="235"/>
                    </a:lnTo>
                    <a:lnTo>
                      <a:pt x="10" y="232"/>
                    </a:lnTo>
                    <a:lnTo>
                      <a:pt x="5" y="229"/>
                    </a:lnTo>
                    <a:lnTo>
                      <a:pt x="2" y="224"/>
                    </a:lnTo>
                    <a:lnTo>
                      <a:pt x="2" y="221"/>
                    </a:lnTo>
                    <a:lnTo>
                      <a:pt x="0" y="217"/>
                    </a:lnTo>
                    <a:lnTo>
                      <a:pt x="0" y="213"/>
                    </a:lnTo>
                    <a:lnTo>
                      <a:pt x="2" y="208"/>
                    </a:lnTo>
                    <a:lnTo>
                      <a:pt x="159" y="183"/>
                    </a:lnTo>
                    <a:lnTo>
                      <a:pt x="319" y="161"/>
                    </a:lnTo>
                    <a:lnTo>
                      <a:pt x="480" y="141"/>
                    </a:lnTo>
                    <a:lnTo>
                      <a:pt x="642" y="121"/>
                    </a:lnTo>
                    <a:lnTo>
                      <a:pt x="806" y="104"/>
                    </a:lnTo>
                    <a:lnTo>
                      <a:pt x="970" y="87"/>
                    </a:lnTo>
                    <a:lnTo>
                      <a:pt x="1135" y="71"/>
                    </a:lnTo>
                    <a:lnTo>
                      <a:pt x="1301" y="54"/>
                    </a:lnTo>
                    <a:lnTo>
                      <a:pt x="1468" y="38"/>
                    </a:lnTo>
                    <a:lnTo>
                      <a:pt x="1635" y="19"/>
                    </a:lnTo>
                    <a:lnTo>
                      <a:pt x="1667" y="17"/>
                    </a:lnTo>
                    <a:lnTo>
                      <a:pt x="1698" y="15"/>
                    </a:lnTo>
                    <a:lnTo>
                      <a:pt x="1735" y="11"/>
                    </a:lnTo>
                    <a:lnTo>
                      <a:pt x="1772" y="9"/>
                    </a:lnTo>
                    <a:lnTo>
                      <a:pt x="1811" y="6"/>
                    </a:lnTo>
                    <a:lnTo>
                      <a:pt x="1850" y="3"/>
                    </a:lnTo>
                    <a:lnTo>
                      <a:pt x="1887" y="1"/>
                    </a:lnTo>
                    <a:lnTo>
                      <a:pt x="1926" y="0"/>
                    </a:lnTo>
                    <a:lnTo>
                      <a:pt x="1963" y="0"/>
                    </a:lnTo>
                    <a:lnTo>
                      <a:pt x="1997" y="2"/>
                    </a:lnTo>
                    <a:lnTo>
                      <a:pt x="2005" y="23"/>
                    </a:lnTo>
                    <a:lnTo>
                      <a:pt x="2005" y="23"/>
                    </a:lnTo>
                    <a:close/>
                  </a:path>
                </a:pathLst>
              </a:custGeom>
              <a:solidFill>
                <a:srgbClr val="FFB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764" name="Freeform 28"/>
              <p:cNvSpPr>
                <a:spLocks/>
              </p:cNvSpPr>
              <p:nvPr/>
            </p:nvSpPr>
            <p:spPr bwMode="auto">
              <a:xfrm>
                <a:off x="3358" y="349"/>
                <a:ext cx="331" cy="232"/>
              </a:xfrm>
              <a:custGeom>
                <a:avLst/>
                <a:gdLst>
                  <a:gd name="T0" fmla="*/ 204 w 331"/>
                  <a:gd name="T1" fmla="*/ 18 h 232"/>
                  <a:gd name="T2" fmla="*/ 221 w 331"/>
                  <a:gd name="T3" fmla="*/ 30 h 232"/>
                  <a:gd name="T4" fmla="*/ 228 w 331"/>
                  <a:gd name="T5" fmla="*/ 41 h 232"/>
                  <a:gd name="T6" fmla="*/ 231 w 331"/>
                  <a:gd name="T7" fmla="*/ 54 h 232"/>
                  <a:gd name="T8" fmla="*/ 221 w 331"/>
                  <a:gd name="T9" fmla="*/ 66 h 232"/>
                  <a:gd name="T10" fmla="*/ 206 w 331"/>
                  <a:gd name="T11" fmla="*/ 73 h 232"/>
                  <a:gd name="T12" fmla="*/ 191 w 331"/>
                  <a:gd name="T13" fmla="*/ 78 h 232"/>
                  <a:gd name="T14" fmla="*/ 177 w 331"/>
                  <a:gd name="T15" fmla="*/ 81 h 232"/>
                  <a:gd name="T16" fmla="*/ 164 w 331"/>
                  <a:gd name="T17" fmla="*/ 86 h 232"/>
                  <a:gd name="T18" fmla="*/ 155 w 331"/>
                  <a:gd name="T19" fmla="*/ 91 h 232"/>
                  <a:gd name="T20" fmla="*/ 167 w 331"/>
                  <a:gd name="T21" fmla="*/ 97 h 232"/>
                  <a:gd name="T22" fmla="*/ 206 w 331"/>
                  <a:gd name="T23" fmla="*/ 96 h 232"/>
                  <a:gd name="T24" fmla="*/ 250 w 331"/>
                  <a:gd name="T25" fmla="*/ 95 h 232"/>
                  <a:gd name="T26" fmla="*/ 289 w 331"/>
                  <a:gd name="T27" fmla="*/ 98 h 232"/>
                  <a:gd name="T28" fmla="*/ 319 w 331"/>
                  <a:gd name="T29" fmla="*/ 112 h 232"/>
                  <a:gd name="T30" fmla="*/ 331 w 331"/>
                  <a:gd name="T31" fmla="*/ 136 h 232"/>
                  <a:gd name="T32" fmla="*/ 329 w 331"/>
                  <a:gd name="T33" fmla="*/ 155 h 232"/>
                  <a:gd name="T34" fmla="*/ 319 w 331"/>
                  <a:gd name="T35" fmla="*/ 175 h 232"/>
                  <a:gd name="T36" fmla="*/ 302 w 331"/>
                  <a:gd name="T37" fmla="*/ 192 h 232"/>
                  <a:gd name="T38" fmla="*/ 280 w 331"/>
                  <a:gd name="T39" fmla="*/ 208 h 232"/>
                  <a:gd name="T40" fmla="*/ 255 w 331"/>
                  <a:gd name="T41" fmla="*/ 218 h 232"/>
                  <a:gd name="T42" fmla="*/ 238 w 331"/>
                  <a:gd name="T43" fmla="*/ 223 h 232"/>
                  <a:gd name="T44" fmla="*/ 218 w 331"/>
                  <a:gd name="T45" fmla="*/ 226 h 232"/>
                  <a:gd name="T46" fmla="*/ 199 w 331"/>
                  <a:gd name="T47" fmla="*/ 229 h 232"/>
                  <a:gd name="T48" fmla="*/ 179 w 331"/>
                  <a:gd name="T49" fmla="*/ 231 h 232"/>
                  <a:gd name="T50" fmla="*/ 167 w 331"/>
                  <a:gd name="T51" fmla="*/ 207 h 232"/>
                  <a:gd name="T52" fmla="*/ 150 w 331"/>
                  <a:gd name="T53" fmla="*/ 159 h 232"/>
                  <a:gd name="T54" fmla="*/ 118 w 331"/>
                  <a:gd name="T55" fmla="*/ 114 h 232"/>
                  <a:gd name="T56" fmla="*/ 76 w 331"/>
                  <a:gd name="T57" fmla="*/ 71 h 232"/>
                  <a:gd name="T58" fmla="*/ 27 w 331"/>
                  <a:gd name="T59" fmla="*/ 30 h 232"/>
                  <a:gd name="T60" fmla="*/ 17 w 331"/>
                  <a:gd name="T61" fmla="*/ 6 h 232"/>
                  <a:gd name="T62" fmla="*/ 57 w 331"/>
                  <a:gd name="T63" fmla="*/ 1 h 232"/>
                  <a:gd name="T64" fmla="*/ 101 w 331"/>
                  <a:gd name="T65" fmla="*/ 0 h 232"/>
                  <a:gd name="T66" fmla="*/ 142 w 331"/>
                  <a:gd name="T67" fmla="*/ 1 h 232"/>
                  <a:gd name="T68" fmla="*/ 179 w 331"/>
                  <a:gd name="T69" fmla="*/ 8 h 232"/>
                  <a:gd name="T70" fmla="*/ 194 w 331"/>
                  <a:gd name="T71" fmla="*/ 13 h 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31" h="232">
                    <a:moveTo>
                      <a:pt x="194" y="13"/>
                    </a:moveTo>
                    <a:lnTo>
                      <a:pt x="204" y="18"/>
                    </a:lnTo>
                    <a:lnTo>
                      <a:pt x="213" y="23"/>
                    </a:lnTo>
                    <a:lnTo>
                      <a:pt x="221" y="30"/>
                    </a:lnTo>
                    <a:lnTo>
                      <a:pt x="226" y="35"/>
                    </a:lnTo>
                    <a:lnTo>
                      <a:pt x="228" y="41"/>
                    </a:lnTo>
                    <a:lnTo>
                      <a:pt x="231" y="48"/>
                    </a:lnTo>
                    <a:lnTo>
                      <a:pt x="231" y="54"/>
                    </a:lnTo>
                    <a:lnTo>
                      <a:pt x="228" y="61"/>
                    </a:lnTo>
                    <a:lnTo>
                      <a:pt x="221" y="66"/>
                    </a:lnTo>
                    <a:lnTo>
                      <a:pt x="213" y="71"/>
                    </a:lnTo>
                    <a:lnTo>
                      <a:pt x="206" y="73"/>
                    </a:lnTo>
                    <a:lnTo>
                      <a:pt x="199" y="75"/>
                    </a:lnTo>
                    <a:lnTo>
                      <a:pt x="191" y="78"/>
                    </a:lnTo>
                    <a:lnTo>
                      <a:pt x="184" y="80"/>
                    </a:lnTo>
                    <a:lnTo>
                      <a:pt x="177" y="81"/>
                    </a:lnTo>
                    <a:lnTo>
                      <a:pt x="169" y="83"/>
                    </a:lnTo>
                    <a:lnTo>
                      <a:pt x="164" y="86"/>
                    </a:lnTo>
                    <a:lnTo>
                      <a:pt x="157" y="88"/>
                    </a:lnTo>
                    <a:lnTo>
                      <a:pt x="155" y="91"/>
                    </a:lnTo>
                    <a:lnTo>
                      <a:pt x="150" y="95"/>
                    </a:lnTo>
                    <a:lnTo>
                      <a:pt x="167" y="97"/>
                    </a:lnTo>
                    <a:lnTo>
                      <a:pt x="187" y="97"/>
                    </a:lnTo>
                    <a:lnTo>
                      <a:pt x="206" y="96"/>
                    </a:lnTo>
                    <a:lnTo>
                      <a:pt x="228" y="95"/>
                    </a:lnTo>
                    <a:lnTo>
                      <a:pt x="250" y="95"/>
                    </a:lnTo>
                    <a:lnTo>
                      <a:pt x="270" y="95"/>
                    </a:lnTo>
                    <a:lnTo>
                      <a:pt x="289" y="98"/>
                    </a:lnTo>
                    <a:lnTo>
                      <a:pt x="307" y="103"/>
                    </a:lnTo>
                    <a:lnTo>
                      <a:pt x="319" y="112"/>
                    </a:lnTo>
                    <a:lnTo>
                      <a:pt x="326" y="125"/>
                    </a:lnTo>
                    <a:lnTo>
                      <a:pt x="331" y="136"/>
                    </a:lnTo>
                    <a:lnTo>
                      <a:pt x="331" y="146"/>
                    </a:lnTo>
                    <a:lnTo>
                      <a:pt x="329" y="155"/>
                    </a:lnTo>
                    <a:lnTo>
                      <a:pt x="326" y="166"/>
                    </a:lnTo>
                    <a:lnTo>
                      <a:pt x="319" y="175"/>
                    </a:lnTo>
                    <a:lnTo>
                      <a:pt x="312" y="183"/>
                    </a:lnTo>
                    <a:lnTo>
                      <a:pt x="302" y="192"/>
                    </a:lnTo>
                    <a:lnTo>
                      <a:pt x="292" y="200"/>
                    </a:lnTo>
                    <a:lnTo>
                      <a:pt x="280" y="208"/>
                    </a:lnTo>
                    <a:lnTo>
                      <a:pt x="265" y="215"/>
                    </a:lnTo>
                    <a:lnTo>
                      <a:pt x="255" y="218"/>
                    </a:lnTo>
                    <a:lnTo>
                      <a:pt x="248" y="222"/>
                    </a:lnTo>
                    <a:lnTo>
                      <a:pt x="238" y="223"/>
                    </a:lnTo>
                    <a:lnTo>
                      <a:pt x="228" y="225"/>
                    </a:lnTo>
                    <a:lnTo>
                      <a:pt x="218" y="226"/>
                    </a:lnTo>
                    <a:lnTo>
                      <a:pt x="209" y="227"/>
                    </a:lnTo>
                    <a:lnTo>
                      <a:pt x="199" y="229"/>
                    </a:lnTo>
                    <a:lnTo>
                      <a:pt x="189" y="230"/>
                    </a:lnTo>
                    <a:lnTo>
                      <a:pt x="179" y="231"/>
                    </a:lnTo>
                    <a:lnTo>
                      <a:pt x="169" y="232"/>
                    </a:lnTo>
                    <a:lnTo>
                      <a:pt x="167" y="207"/>
                    </a:lnTo>
                    <a:lnTo>
                      <a:pt x="160" y="183"/>
                    </a:lnTo>
                    <a:lnTo>
                      <a:pt x="150" y="159"/>
                    </a:lnTo>
                    <a:lnTo>
                      <a:pt x="135" y="136"/>
                    </a:lnTo>
                    <a:lnTo>
                      <a:pt x="118" y="114"/>
                    </a:lnTo>
                    <a:lnTo>
                      <a:pt x="98" y="93"/>
                    </a:lnTo>
                    <a:lnTo>
                      <a:pt x="76" y="71"/>
                    </a:lnTo>
                    <a:lnTo>
                      <a:pt x="52" y="50"/>
                    </a:lnTo>
                    <a:lnTo>
                      <a:pt x="27" y="30"/>
                    </a:lnTo>
                    <a:lnTo>
                      <a:pt x="0" y="9"/>
                    </a:lnTo>
                    <a:lnTo>
                      <a:pt x="17" y="6"/>
                    </a:lnTo>
                    <a:lnTo>
                      <a:pt x="37" y="3"/>
                    </a:lnTo>
                    <a:lnTo>
                      <a:pt x="57" y="1"/>
                    </a:lnTo>
                    <a:lnTo>
                      <a:pt x="79" y="0"/>
                    </a:lnTo>
                    <a:lnTo>
                      <a:pt x="101" y="0"/>
                    </a:lnTo>
                    <a:lnTo>
                      <a:pt x="120" y="0"/>
                    </a:lnTo>
                    <a:lnTo>
                      <a:pt x="142" y="1"/>
                    </a:lnTo>
                    <a:lnTo>
                      <a:pt x="162" y="5"/>
                    </a:lnTo>
                    <a:lnTo>
                      <a:pt x="179" y="8"/>
                    </a:lnTo>
                    <a:lnTo>
                      <a:pt x="194" y="13"/>
                    </a:lnTo>
                    <a:lnTo>
                      <a:pt x="194" y="13"/>
                    </a:ln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765" name="Freeform 29"/>
              <p:cNvSpPr>
                <a:spLocks/>
              </p:cNvSpPr>
              <p:nvPr/>
            </p:nvSpPr>
            <p:spPr bwMode="auto">
              <a:xfrm>
                <a:off x="2405" y="362"/>
                <a:ext cx="1095" cy="609"/>
              </a:xfrm>
              <a:custGeom>
                <a:avLst/>
                <a:gdLst>
                  <a:gd name="T0" fmla="*/ 1059 w 1095"/>
                  <a:gd name="T1" fmla="*/ 118 h 609"/>
                  <a:gd name="T2" fmla="*/ 1095 w 1095"/>
                  <a:gd name="T3" fmla="*/ 205 h 609"/>
                  <a:gd name="T4" fmla="*/ 1078 w 1095"/>
                  <a:gd name="T5" fmla="*/ 293 h 609"/>
                  <a:gd name="T6" fmla="*/ 1022 w 1095"/>
                  <a:gd name="T7" fmla="*/ 379 h 609"/>
                  <a:gd name="T8" fmla="*/ 943 w 1095"/>
                  <a:gd name="T9" fmla="*/ 460 h 609"/>
                  <a:gd name="T10" fmla="*/ 870 w 1095"/>
                  <a:gd name="T11" fmla="*/ 516 h 609"/>
                  <a:gd name="T12" fmla="*/ 796 w 1095"/>
                  <a:gd name="T13" fmla="*/ 552 h 609"/>
                  <a:gd name="T14" fmla="*/ 713 w 1095"/>
                  <a:gd name="T15" fmla="*/ 582 h 609"/>
                  <a:gd name="T16" fmla="*/ 622 w 1095"/>
                  <a:gd name="T17" fmla="*/ 603 h 609"/>
                  <a:gd name="T18" fmla="*/ 522 w 1095"/>
                  <a:gd name="T19" fmla="*/ 609 h 609"/>
                  <a:gd name="T20" fmla="*/ 402 w 1095"/>
                  <a:gd name="T21" fmla="*/ 596 h 609"/>
                  <a:gd name="T22" fmla="*/ 284 w 1095"/>
                  <a:gd name="T23" fmla="*/ 568 h 609"/>
                  <a:gd name="T24" fmla="*/ 184 w 1095"/>
                  <a:gd name="T25" fmla="*/ 524 h 609"/>
                  <a:gd name="T26" fmla="*/ 103 w 1095"/>
                  <a:gd name="T27" fmla="*/ 473 h 609"/>
                  <a:gd name="T28" fmla="*/ 41 w 1095"/>
                  <a:gd name="T29" fmla="*/ 417 h 609"/>
                  <a:gd name="T30" fmla="*/ 5 w 1095"/>
                  <a:gd name="T31" fmla="*/ 355 h 609"/>
                  <a:gd name="T32" fmla="*/ 0 w 1095"/>
                  <a:gd name="T33" fmla="*/ 292 h 609"/>
                  <a:gd name="T34" fmla="*/ 17 w 1095"/>
                  <a:gd name="T35" fmla="*/ 230 h 609"/>
                  <a:gd name="T36" fmla="*/ 54 w 1095"/>
                  <a:gd name="T37" fmla="*/ 171 h 609"/>
                  <a:gd name="T38" fmla="*/ 100 w 1095"/>
                  <a:gd name="T39" fmla="*/ 115 h 609"/>
                  <a:gd name="T40" fmla="*/ 139 w 1095"/>
                  <a:gd name="T41" fmla="*/ 84 h 609"/>
                  <a:gd name="T42" fmla="*/ 166 w 1095"/>
                  <a:gd name="T43" fmla="*/ 78 h 609"/>
                  <a:gd name="T44" fmla="*/ 191 w 1095"/>
                  <a:gd name="T45" fmla="*/ 73 h 609"/>
                  <a:gd name="T46" fmla="*/ 215 w 1095"/>
                  <a:gd name="T47" fmla="*/ 70 h 609"/>
                  <a:gd name="T48" fmla="*/ 242 w 1095"/>
                  <a:gd name="T49" fmla="*/ 73 h 609"/>
                  <a:gd name="T50" fmla="*/ 247 w 1095"/>
                  <a:gd name="T51" fmla="*/ 76 h 609"/>
                  <a:gd name="T52" fmla="*/ 230 w 1095"/>
                  <a:gd name="T53" fmla="*/ 80 h 609"/>
                  <a:gd name="T54" fmla="*/ 215 w 1095"/>
                  <a:gd name="T55" fmla="*/ 85 h 609"/>
                  <a:gd name="T56" fmla="*/ 201 w 1095"/>
                  <a:gd name="T57" fmla="*/ 92 h 609"/>
                  <a:gd name="T58" fmla="*/ 189 w 1095"/>
                  <a:gd name="T59" fmla="*/ 100 h 609"/>
                  <a:gd name="T60" fmla="*/ 184 w 1095"/>
                  <a:gd name="T61" fmla="*/ 116 h 609"/>
                  <a:gd name="T62" fmla="*/ 220 w 1095"/>
                  <a:gd name="T63" fmla="*/ 109 h 609"/>
                  <a:gd name="T64" fmla="*/ 262 w 1095"/>
                  <a:gd name="T65" fmla="*/ 100 h 609"/>
                  <a:gd name="T66" fmla="*/ 304 w 1095"/>
                  <a:gd name="T67" fmla="*/ 92 h 609"/>
                  <a:gd name="T68" fmla="*/ 350 w 1095"/>
                  <a:gd name="T69" fmla="*/ 90 h 609"/>
                  <a:gd name="T70" fmla="*/ 397 w 1095"/>
                  <a:gd name="T71" fmla="*/ 96 h 609"/>
                  <a:gd name="T72" fmla="*/ 407 w 1095"/>
                  <a:gd name="T73" fmla="*/ 90 h 609"/>
                  <a:gd name="T74" fmla="*/ 409 w 1095"/>
                  <a:gd name="T75" fmla="*/ 84 h 609"/>
                  <a:gd name="T76" fmla="*/ 407 w 1095"/>
                  <a:gd name="T77" fmla="*/ 78 h 609"/>
                  <a:gd name="T78" fmla="*/ 402 w 1095"/>
                  <a:gd name="T79" fmla="*/ 73 h 609"/>
                  <a:gd name="T80" fmla="*/ 397 w 1095"/>
                  <a:gd name="T81" fmla="*/ 67 h 609"/>
                  <a:gd name="T82" fmla="*/ 392 w 1095"/>
                  <a:gd name="T83" fmla="*/ 67 h 609"/>
                  <a:gd name="T84" fmla="*/ 387 w 1095"/>
                  <a:gd name="T85" fmla="*/ 67 h 609"/>
                  <a:gd name="T86" fmla="*/ 380 w 1095"/>
                  <a:gd name="T87" fmla="*/ 66 h 609"/>
                  <a:gd name="T88" fmla="*/ 375 w 1095"/>
                  <a:gd name="T89" fmla="*/ 65 h 609"/>
                  <a:gd name="T90" fmla="*/ 372 w 1095"/>
                  <a:gd name="T91" fmla="*/ 61 h 609"/>
                  <a:gd name="T92" fmla="*/ 426 w 1095"/>
                  <a:gd name="T93" fmla="*/ 52 h 609"/>
                  <a:gd name="T94" fmla="*/ 537 w 1095"/>
                  <a:gd name="T95" fmla="*/ 42 h 609"/>
                  <a:gd name="T96" fmla="*/ 647 w 1095"/>
                  <a:gd name="T97" fmla="*/ 29 h 609"/>
                  <a:gd name="T98" fmla="*/ 755 w 1095"/>
                  <a:gd name="T99" fmla="*/ 18 h 609"/>
                  <a:gd name="T100" fmla="*/ 865 w 1095"/>
                  <a:gd name="T101" fmla="*/ 6 h 609"/>
                  <a:gd name="T102" fmla="*/ 1015 w 1095"/>
                  <a:gd name="T103" fmla="*/ 75 h 6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95" h="609">
                    <a:moveTo>
                      <a:pt x="1015" y="75"/>
                    </a:moveTo>
                    <a:lnTo>
                      <a:pt x="1059" y="118"/>
                    </a:lnTo>
                    <a:lnTo>
                      <a:pt x="1083" y="162"/>
                    </a:lnTo>
                    <a:lnTo>
                      <a:pt x="1095" y="205"/>
                    </a:lnTo>
                    <a:lnTo>
                      <a:pt x="1091" y="249"/>
                    </a:lnTo>
                    <a:lnTo>
                      <a:pt x="1078" y="293"/>
                    </a:lnTo>
                    <a:lnTo>
                      <a:pt x="1054" y="337"/>
                    </a:lnTo>
                    <a:lnTo>
                      <a:pt x="1022" y="379"/>
                    </a:lnTo>
                    <a:lnTo>
                      <a:pt x="985" y="420"/>
                    </a:lnTo>
                    <a:lnTo>
                      <a:pt x="943" y="460"/>
                    </a:lnTo>
                    <a:lnTo>
                      <a:pt x="902" y="499"/>
                    </a:lnTo>
                    <a:lnTo>
                      <a:pt x="870" y="516"/>
                    </a:lnTo>
                    <a:lnTo>
                      <a:pt x="833" y="534"/>
                    </a:lnTo>
                    <a:lnTo>
                      <a:pt x="796" y="552"/>
                    </a:lnTo>
                    <a:lnTo>
                      <a:pt x="757" y="568"/>
                    </a:lnTo>
                    <a:lnTo>
                      <a:pt x="713" y="582"/>
                    </a:lnTo>
                    <a:lnTo>
                      <a:pt x="669" y="594"/>
                    </a:lnTo>
                    <a:lnTo>
                      <a:pt x="622" y="603"/>
                    </a:lnTo>
                    <a:lnTo>
                      <a:pt x="571" y="609"/>
                    </a:lnTo>
                    <a:lnTo>
                      <a:pt x="522" y="609"/>
                    </a:lnTo>
                    <a:lnTo>
                      <a:pt x="468" y="605"/>
                    </a:lnTo>
                    <a:lnTo>
                      <a:pt x="402" y="596"/>
                    </a:lnTo>
                    <a:lnTo>
                      <a:pt x="340" y="584"/>
                    </a:lnTo>
                    <a:lnTo>
                      <a:pt x="284" y="568"/>
                    </a:lnTo>
                    <a:lnTo>
                      <a:pt x="233" y="547"/>
                    </a:lnTo>
                    <a:lnTo>
                      <a:pt x="184" y="524"/>
                    </a:lnTo>
                    <a:lnTo>
                      <a:pt x="142" y="500"/>
                    </a:lnTo>
                    <a:lnTo>
                      <a:pt x="103" y="473"/>
                    </a:lnTo>
                    <a:lnTo>
                      <a:pt x="71" y="445"/>
                    </a:lnTo>
                    <a:lnTo>
                      <a:pt x="41" y="417"/>
                    </a:lnTo>
                    <a:lnTo>
                      <a:pt x="19" y="387"/>
                    </a:lnTo>
                    <a:lnTo>
                      <a:pt x="5" y="355"/>
                    </a:lnTo>
                    <a:lnTo>
                      <a:pt x="0" y="323"/>
                    </a:lnTo>
                    <a:lnTo>
                      <a:pt x="0" y="292"/>
                    </a:lnTo>
                    <a:lnTo>
                      <a:pt x="5" y="261"/>
                    </a:lnTo>
                    <a:lnTo>
                      <a:pt x="17" y="230"/>
                    </a:lnTo>
                    <a:lnTo>
                      <a:pt x="34" y="201"/>
                    </a:lnTo>
                    <a:lnTo>
                      <a:pt x="54" y="171"/>
                    </a:lnTo>
                    <a:lnTo>
                      <a:pt x="76" y="142"/>
                    </a:lnTo>
                    <a:lnTo>
                      <a:pt x="100" y="115"/>
                    </a:lnTo>
                    <a:lnTo>
                      <a:pt x="125" y="88"/>
                    </a:lnTo>
                    <a:lnTo>
                      <a:pt x="139" y="84"/>
                    </a:lnTo>
                    <a:lnTo>
                      <a:pt x="154" y="82"/>
                    </a:lnTo>
                    <a:lnTo>
                      <a:pt x="166" y="78"/>
                    </a:lnTo>
                    <a:lnTo>
                      <a:pt x="179" y="76"/>
                    </a:lnTo>
                    <a:lnTo>
                      <a:pt x="191" y="73"/>
                    </a:lnTo>
                    <a:lnTo>
                      <a:pt x="203" y="72"/>
                    </a:lnTo>
                    <a:lnTo>
                      <a:pt x="215" y="70"/>
                    </a:lnTo>
                    <a:lnTo>
                      <a:pt x="230" y="70"/>
                    </a:lnTo>
                    <a:lnTo>
                      <a:pt x="242" y="73"/>
                    </a:lnTo>
                    <a:lnTo>
                      <a:pt x="257" y="75"/>
                    </a:lnTo>
                    <a:lnTo>
                      <a:pt x="247" y="76"/>
                    </a:lnTo>
                    <a:lnTo>
                      <a:pt x="240" y="77"/>
                    </a:lnTo>
                    <a:lnTo>
                      <a:pt x="230" y="80"/>
                    </a:lnTo>
                    <a:lnTo>
                      <a:pt x="223" y="82"/>
                    </a:lnTo>
                    <a:lnTo>
                      <a:pt x="215" y="85"/>
                    </a:lnTo>
                    <a:lnTo>
                      <a:pt x="208" y="89"/>
                    </a:lnTo>
                    <a:lnTo>
                      <a:pt x="201" y="92"/>
                    </a:lnTo>
                    <a:lnTo>
                      <a:pt x="196" y="96"/>
                    </a:lnTo>
                    <a:lnTo>
                      <a:pt x="189" y="100"/>
                    </a:lnTo>
                    <a:lnTo>
                      <a:pt x="184" y="102"/>
                    </a:lnTo>
                    <a:lnTo>
                      <a:pt x="184" y="116"/>
                    </a:lnTo>
                    <a:lnTo>
                      <a:pt x="203" y="114"/>
                    </a:lnTo>
                    <a:lnTo>
                      <a:pt x="220" y="109"/>
                    </a:lnTo>
                    <a:lnTo>
                      <a:pt x="242" y="105"/>
                    </a:lnTo>
                    <a:lnTo>
                      <a:pt x="262" y="100"/>
                    </a:lnTo>
                    <a:lnTo>
                      <a:pt x="284" y="96"/>
                    </a:lnTo>
                    <a:lnTo>
                      <a:pt x="304" y="92"/>
                    </a:lnTo>
                    <a:lnTo>
                      <a:pt x="328" y="91"/>
                    </a:lnTo>
                    <a:lnTo>
                      <a:pt x="350" y="90"/>
                    </a:lnTo>
                    <a:lnTo>
                      <a:pt x="375" y="92"/>
                    </a:lnTo>
                    <a:lnTo>
                      <a:pt x="397" y="96"/>
                    </a:lnTo>
                    <a:lnTo>
                      <a:pt x="404" y="93"/>
                    </a:lnTo>
                    <a:lnTo>
                      <a:pt x="407" y="90"/>
                    </a:lnTo>
                    <a:lnTo>
                      <a:pt x="409" y="88"/>
                    </a:lnTo>
                    <a:lnTo>
                      <a:pt x="409" y="84"/>
                    </a:lnTo>
                    <a:lnTo>
                      <a:pt x="409" y="82"/>
                    </a:lnTo>
                    <a:lnTo>
                      <a:pt x="407" y="78"/>
                    </a:lnTo>
                    <a:lnTo>
                      <a:pt x="404" y="76"/>
                    </a:lnTo>
                    <a:lnTo>
                      <a:pt x="402" y="73"/>
                    </a:lnTo>
                    <a:lnTo>
                      <a:pt x="399" y="70"/>
                    </a:lnTo>
                    <a:lnTo>
                      <a:pt x="397" y="67"/>
                    </a:lnTo>
                    <a:lnTo>
                      <a:pt x="394" y="67"/>
                    </a:lnTo>
                    <a:lnTo>
                      <a:pt x="392" y="67"/>
                    </a:lnTo>
                    <a:lnTo>
                      <a:pt x="390" y="67"/>
                    </a:lnTo>
                    <a:lnTo>
                      <a:pt x="387" y="67"/>
                    </a:lnTo>
                    <a:lnTo>
                      <a:pt x="385" y="66"/>
                    </a:lnTo>
                    <a:lnTo>
                      <a:pt x="380" y="66"/>
                    </a:lnTo>
                    <a:lnTo>
                      <a:pt x="377" y="65"/>
                    </a:lnTo>
                    <a:lnTo>
                      <a:pt x="375" y="65"/>
                    </a:lnTo>
                    <a:lnTo>
                      <a:pt x="372" y="64"/>
                    </a:lnTo>
                    <a:lnTo>
                      <a:pt x="372" y="61"/>
                    </a:lnTo>
                    <a:lnTo>
                      <a:pt x="372" y="58"/>
                    </a:lnTo>
                    <a:lnTo>
                      <a:pt x="426" y="52"/>
                    </a:lnTo>
                    <a:lnTo>
                      <a:pt x="483" y="46"/>
                    </a:lnTo>
                    <a:lnTo>
                      <a:pt x="537" y="42"/>
                    </a:lnTo>
                    <a:lnTo>
                      <a:pt x="590" y="36"/>
                    </a:lnTo>
                    <a:lnTo>
                      <a:pt x="647" y="29"/>
                    </a:lnTo>
                    <a:lnTo>
                      <a:pt x="701" y="24"/>
                    </a:lnTo>
                    <a:lnTo>
                      <a:pt x="755" y="18"/>
                    </a:lnTo>
                    <a:lnTo>
                      <a:pt x="811" y="12"/>
                    </a:lnTo>
                    <a:lnTo>
                      <a:pt x="865" y="6"/>
                    </a:lnTo>
                    <a:lnTo>
                      <a:pt x="919" y="0"/>
                    </a:lnTo>
                    <a:lnTo>
                      <a:pt x="1015" y="75"/>
                    </a:lnTo>
                    <a:lnTo>
                      <a:pt x="1015" y="75"/>
                    </a:lnTo>
                    <a:close/>
                  </a:path>
                </a:pathLst>
              </a:custGeom>
              <a:solidFill>
                <a:srgbClr val="E2FF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766" name="Freeform 30"/>
              <p:cNvSpPr>
                <a:spLocks/>
              </p:cNvSpPr>
              <p:nvPr/>
            </p:nvSpPr>
            <p:spPr bwMode="auto">
              <a:xfrm>
                <a:off x="3049" y="403"/>
                <a:ext cx="238" cy="47"/>
              </a:xfrm>
              <a:custGeom>
                <a:avLst/>
                <a:gdLst>
                  <a:gd name="T0" fmla="*/ 238 w 238"/>
                  <a:gd name="T1" fmla="*/ 34 h 47"/>
                  <a:gd name="T2" fmla="*/ 238 w 238"/>
                  <a:gd name="T3" fmla="*/ 47 h 47"/>
                  <a:gd name="T4" fmla="*/ 216 w 238"/>
                  <a:gd name="T5" fmla="*/ 44 h 47"/>
                  <a:gd name="T6" fmla="*/ 192 w 238"/>
                  <a:gd name="T7" fmla="*/ 41 h 47"/>
                  <a:gd name="T8" fmla="*/ 167 w 238"/>
                  <a:gd name="T9" fmla="*/ 39 h 47"/>
                  <a:gd name="T10" fmla="*/ 143 w 238"/>
                  <a:gd name="T11" fmla="*/ 36 h 47"/>
                  <a:gd name="T12" fmla="*/ 118 w 238"/>
                  <a:gd name="T13" fmla="*/ 35 h 47"/>
                  <a:gd name="T14" fmla="*/ 94 w 238"/>
                  <a:gd name="T15" fmla="*/ 35 h 47"/>
                  <a:gd name="T16" fmla="*/ 69 w 238"/>
                  <a:gd name="T17" fmla="*/ 36 h 47"/>
                  <a:gd name="T18" fmla="*/ 45 w 238"/>
                  <a:gd name="T19" fmla="*/ 37 h 47"/>
                  <a:gd name="T20" fmla="*/ 22 w 238"/>
                  <a:gd name="T21" fmla="*/ 41 h 47"/>
                  <a:gd name="T22" fmla="*/ 0 w 238"/>
                  <a:gd name="T23" fmla="*/ 47 h 47"/>
                  <a:gd name="T24" fmla="*/ 3 w 238"/>
                  <a:gd name="T25" fmla="*/ 40 h 47"/>
                  <a:gd name="T26" fmla="*/ 8 w 238"/>
                  <a:gd name="T27" fmla="*/ 33 h 47"/>
                  <a:gd name="T28" fmla="*/ 15 w 238"/>
                  <a:gd name="T29" fmla="*/ 27 h 47"/>
                  <a:gd name="T30" fmla="*/ 25 w 238"/>
                  <a:gd name="T31" fmla="*/ 23 h 47"/>
                  <a:gd name="T32" fmla="*/ 37 w 238"/>
                  <a:gd name="T33" fmla="*/ 18 h 47"/>
                  <a:gd name="T34" fmla="*/ 49 w 238"/>
                  <a:gd name="T35" fmla="*/ 13 h 47"/>
                  <a:gd name="T36" fmla="*/ 62 w 238"/>
                  <a:gd name="T37" fmla="*/ 10 h 47"/>
                  <a:gd name="T38" fmla="*/ 74 w 238"/>
                  <a:gd name="T39" fmla="*/ 7 h 47"/>
                  <a:gd name="T40" fmla="*/ 89 w 238"/>
                  <a:gd name="T41" fmla="*/ 3 h 47"/>
                  <a:gd name="T42" fmla="*/ 98 w 238"/>
                  <a:gd name="T43" fmla="*/ 0 h 47"/>
                  <a:gd name="T44" fmla="*/ 116 w 238"/>
                  <a:gd name="T45" fmla="*/ 0 h 47"/>
                  <a:gd name="T46" fmla="*/ 133 w 238"/>
                  <a:gd name="T47" fmla="*/ 0 h 47"/>
                  <a:gd name="T48" fmla="*/ 147 w 238"/>
                  <a:gd name="T49" fmla="*/ 1 h 47"/>
                  <a:gd name="T50" fmla="*/ 162 w 238"/>
                  <a:gd name="T51" fmla="*/ 4 h 47"/>
                  <a:gd name="T52" fmla="*/ 177 w 238"/>
                  <a:gd name="T53" fmla="*/ 8 h 47"/>
                  <a:gd name="T54" fmla="*/ 189 w 238"/>
                  <a:gd name="T55" fmla="*/ 12 h 47"/>
                  <a:gd name="T56" fmla="*/ 201 w 238"/>
                  <a:gd name="T57" fmla="*/ 17 h 47"/>
                  <a:gd name="T58" fmla="*/ 214 w 238"/>
                  <a:gd name="T59" fmla="*/ 23 h 47"/>
                  <a:gd name="T60" fmla="*/ 226 w 238"/>
                  <a:gd name="T61" fmla="*/ 28 h 47"/>
                  <a:gd name="T62" fmla="*/ 238 w 238"/>
                  <a:gd name="T63" fmla="*/ 34 h 47"/>
                  <a:gd name="T64" fmla="*/ 238 w 238"/>
                  <a:gd name="T65" fmla="*/ 34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38" h="47">
                    <a:moveTo>
                      <a:pt x="238" y="34"/>
                    </a:moveTo>
                    <a:lnTo>
                      <a:pt x="238" y="47"/>
                    </a:lnTo>
                    <a:lnTo>
                      <a:pt x="216" y="44"/>
                    </a:lnTo>
                    <a:lnTo>
                      <a:pt x="192" y="41"/>
                    </a:lnTo>
                    <a:lnTo>
                      <a:pt x="167" y="39"/>
                    </a:lnTo>
                    <a:lnTo>
                      <a:pt x="143" y="36"/>
                    </a:lnTo>
                    <a:lnTo>
                      <a:pt x="118" y="35"/>
                    </a:lnTo>
                    <a:lnTo>
                      <a:pt x="94" y="35"/>
                    </a:lnTo>
                    <a:lnTo>
                      <a:pt x="69" y="36"/>
                    </a:lnTo>
                    <a:lnTo>
                      <a:pt x="45" y="37"/>
                    </a:lnTo>
                    <a:lnTo>
                      <a:pt x="22" y="41"/>
                    </a:lnTo>
                    <a:lnTo>
                      <a:pt x="0" y="47"/>
                    </a:lnTo>
                    <a:lnTo>
                      <a:pt x="3" y="40"/>
                    </a:lnTo>
                    <a:lnTo>
                      <a:pt x="8" y="33"/>
                    </a:lnTo>
                    <a:lnTo>
                      <a:pt x="15" y="27"/>
                    </a:lnTo>
                    <a:lnTo>
                      <a:pt x="25" y="23"/>
                    </a:lnTo>
                    <a:lnTo>
                      <a:pt x="37" y="18"/>
                    </a:lnTo>
                    <a:lnTo>
                      <a:pt x="49" y="13"/>
                    </a:lnTo>
                    <a:lnTo>
                      <a:pt x="62" y="10"/>
                    </a:lnTo>
                    <a:lnTo>
                      <a:pt x="74" y="7"/>
                    </a:lnTo>
                    <a:lnTo>
                      <a:pt x="89" y="3"/>
                    </a:lnTo>
                    <a:lnTo>
                      <a:pt x="98" y="0"/>
                    </a:lnTo>
                    <a:lnTo>
                      <a:pt x="116" y="0"/>
                    </a:lnTo>
                    <a:lnTo>
                      <a:pt x="133" y="0"/>
                    </a:lnTo>
                    <a:lnTo>
                      <a:pt x="147" y="1"/>
                    </a:lnTo>
                    <a:lnTo>
                      <a:pt x="162" y="4"/>
                    </a:lnTo>
                    <a:lnTo>
                      <a:pt x="177" y="8"/>
                    </a:lnTo>
                    <a:lnTo>
                      <a:pt x="189" y="12"/>
                    </a:lnTo>
                    <a:lnTo>
                      <a:pt x="201" y="17"/>
                    </a:lnTo>
                    <a:lnTo>
                      <a:pt x="214" y="23"/>
                    </a:lnTo>
                    <a:lnTo>
                      <a:pt x="226" y="28"/>
                    </a:lnTo>
                    <a:lnTo>
                      <a:pt x="238" y="34"/>
                    </a:lnTo>
                    <a:lnTo>
                      <a:pt x="238" y="34"/>
                    </a:lnTo>
                    <a:close/>
                  </a:path>
                </a:pathLst>
              </a:custGeom>
              <a:solidFill>
                <a:srgbClr val="0019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767" name="Freeform 31"/>
              <p:cNvSpPr>
                <a:spLocks/>
              </p:cNvSpPr>
              <p:nvPr/>
            </p:nvSpPr>
            <p:spPr bwMode="auto">
              <a:xfrm>
                <a:off x="2201" y="450"/>
                <a:ext cx="285" cy="209"/>
              </a:xfrm>
              <a:custGeom>
                <a:avLst/>
                <a:gdLst>
                  <a:gd name="T0" fmla="*/ 270 w 285"/>
                  <a:gd name="T1" fmla="*/ 19 h 209"/>
                  <a:gd name="T2" fmla="*/ 238 w 285"/>
                  <a:gd name="T3" fmla="*/ 59 h 209"/>
                  <a:gd name="T4" fmla="*/ 209 w 285"/>
                  <a:gd name="T5" fmla="*/ 100 h 209"/>
                  <a:gd name="T6" fmla="*/ 184 w 285"/>
                  <a:gd name="T7" fmla="*/ 141 h 209"/>
                  <a:gd name="T8" fmla="*/ 169 w 285"/>
                  <a:gd name="T9" fmla="*/ 184 h 209"/>
                  <a:gd name="T10" fmla="*/ 157 w 285"/>
                  <a:gd name="T11" fmla="*/ 208 h 209"/>
                  <a:gd name="T12" fmla="*/ 138 w 285"/>
                  <a:gd name="T13" fmla="*/ 209 h 209"/>
                  <a:gd name="T14" fmla="*/ 116 w 285"/>
                  <a:gd name="T15" fmla="*/ 206 h 209"/>
                  <a:gd name="T16" fmla="*/ 93 w 285"/>
                  <a:gd name="T17" fmla="*/ 203 h 209"/>
                  <a:gd name="T18" fmla="*/ 74 w 285"/>
                  <a:gd name="T19" fmla="*/ 198 h 209"/>
                  <a:gd name="T20" fmla="*/ 54 w 285"/>
                  <a:gd name="T21" fmla="*/ 190 h 209"/>
                  <a:gd name="T22" fmla="*/ 42 w 285"/>
                  <a:gd name="T23" fmla="*/ 180 h 209"/>
                  <a:gd name="T24" fmla="*/ 37 w 285"/>
                  <a:gd name="T25" fmla="*/ 168 h 209"/>
                  <a:gd name="T26" fmla="*/ 42 w 285"/>
                  <a:gd name="T27" fmla="*/ 156 h 209"/>
                  <a:gd name="T28" fmla="*/ 54 w 285"/>
                  <a:gd name="T29" fmla="*/ 145 h 209"/>
                  <a:gd name="T30" fmla="*/ 69 w 285"/>
                  <a:gd name="T31" fmla="*/ 136 h 209"/>
                  <a:gd name="T32" fmla="*/ 76 w 285"/>
                  <a:gd name="T33" fmla="*/ 132 h 209"/>
                  <a:gd name="T34" fmla="*/ 89 w 285"/>
                  <a:gd name="T35" fmla="*/ 130 h 209"/>
                  <a:gd name="T36" fmla="*/ 98 w 285"/>
                  <a:gd name="T37" fmla="*/ 128 h 209"/>
                  <a:gd name="T38" fmla="*/ 101 w 285"/>
                  <a:gd name="T39" fmla="*/ 122 h 209"/>
                  <a:gd name="T40" fmla="*/ 89 w 285"/>
                  <a:gd name="T41" fmla="*/ 115 h 209"/>
                  <a:gd name="T42" fmla="*/ 69 w 285"/>
                  <a:gd name="T43" fmla="*/ 114 h 209"/>
                  <a:gd name="T44" fmla="*/ 49 w 285"/>
                  <a:gd name="T45" fmla="*/ 116 h 209"/>
                  <a:gd name="T46" fmla="*/ 32 w 285"/>
                  <a:gd name="T47" fmla="*/ 118 h 209"/>
                  <a:gd name="T48" fmla="*/ 13 w 285"/>
                  <a:gd name="T49" fmla="*/ 117 h 209"/>
                  <a:gd name="T50" fmla="*/ 0 w 285"/>
                  <a:gd name="T51" fmla="*/ 102 h 209"/>
                  <a:gd name="T52" fmla="*/ 8 w 285"/>
                  <a:gd name="T53" fmla="*/ 80 h 209"/>
                  <a:gd name="T54" fmla="*/ 27 w 285"/>
                  <a:gd name="T55" fmla="*/ 56 h 209"/>
                  <a:gd name="T56" fmla="*/ 57 w 285"/>
                  <a:gd name="T57" fmla="*/ 35 h 209"/>
                  <a:gd name="T58" fmla="*/ 93 w 285"/>
                  <a:gd name="T59" fmla="*/ 18 h 209"/>
                  <a:gd name="T60" fmla="*/ 133 w 285"/>
                  <a:gd name="T61" fmla="*/ 10 h 209"/>
                  <a:gd name="T62" fmla="*/ 167 w 285"/>
                  <a:gd name="T63" fmla="*/ 8 h 209"/>
                  <a:gd name="T64" fmla="*/ 201 w 285"/>
                  <a:gd name="T65" fmla="*/ 5 h 209"/>
                  <a:gd name="T66" fmla="*/ 236 w 285"/>
                  <a:gd name="T67" fmla="*/ 3 h 209"/>
                  <a:gd name="T68" fmla="*/ 270 w 285"/>
                  <a:gd name="T69" fmla="*/ 1 h 209"/>
                  <a:gd name="T70" fmla="*/ 285 w 285"/>
                  <a:gd name="T71" fmla="*/ 0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85" h="209">
                    <a:moveTo>
                      <a:pt x="285" y="0"/>
                    </a:moveTo>
                    <a:lnTo>
                      <a:pt x="270" y="19"/>
                    </a:lnTo>
                    <a:lnTo>
                      <a:pt x="253" y="38"/>
                    </a:lnTo>
                    <a:lnTo>
                      <a:pt x="238" y="59"/>
                    </a:lnTo>
                    <a:lnTo>
                      <a:pt x="221" y="80"/>
                    </a:lnTo>
                    <a:lnTo>
                      <a:pt x="209" y="100"/>
                    </a:lnTo>
                    <a:lnTo>
                      <a:pt x="194" y="121"/>
                    </a:lnTo>
                    <a:lnTo>
                      <a:pt x="184" y="141"/>
                    </a:lnTo>
                    <a:lnTo>
                      <a:pt x="174" y="162"/>
                    </a:lnTo>
                    <a:lnTo>
                      <a:pt x="169" y="184"/>
                    </a:lnTo>
                    <a:lnTo>
                      <a:pt x="167" y="205"/>
                    </a:lnTo>
                    <a:lnTo>
                      <a:pt x="157" y="208"/>
                    </a:lnTo>
                    <a:lnTo>
                      <a:pt x="147" y="209"/>
                    </a:lnTo>
                    <a:lnTo>
                      <a:pt x="138" y="209"/>
                    </a:lnTo>
                    <a:lnTo>
                      <a:pt x="125" y="208"/>
                    </a:lnTo>
                    <a:lnTo>
                      <a:pt x="116" y="206"/>
                    </a:lnTo>
                    <a:lnTo>
                      <a:pt x="103" y="205"/>
                    </a:lnTo>
                    <a:lnTo>
                      <a:pt x="93" y="203"/>
                    </a:lnTo>
                    <a:lnTo>
                      <a:pt x="84" y="201"/>
                    </a:lnTo>
                    <a:lnTo>
                      <a:pt x="74" y="198"/>
                    </a:lnTo>
                    <a:lnTo>
                      <a:pt x="64" y="196"/>
                    </a:lnTo>
                    <a:lnTo>
                      <a:pt x="54" y="190"/>
                    </a:lnTo>
                    <a:lnTo>
                      <a:pt x="47" y="185"/>
                    </a:lnTo>
                    <a:lnTo>
                      <a:pt x="42" y="180"/>
                    </a:lnTo>
                    <a:lnTo>
                      <a:pt x="40" y="174"/>
                    </a:lnTo>
                    <a:lnTo>
                      <a:pt x="37" y="168"/>
                    </a:lnTo>
                    <a:lnTo>
                      <a:pt x="40" y="162"/>
                    </a:lnTo>
                    <a:lnTo>
                      <a:pt x="42" y="156"/>
                    </a:lnTo>
                    <a:lnTo>
                      <a:pt x="47" y="150"/>
                    </a:lnTo>
                    <a:lnTo>
                      <a:pt x="54" y="145"/>
                    </a:lnTo>
                    <a:lnTo>
                      <a:pt x="64" y="138"/>
                    </a:lnTo>
                    <a:lnTo>
                      <a:pt x="69" y="136"/>
                    </a:lnTo>
                    <a:lnTo>
                      <a:pt x="71" y="133"/>
                    </a:lnTo>
                    <a:lnTo>
                      <a:pt x="76" y="132"/>
                    </a:lnTo>
                    <a:lnTo>
                      <a:pt x="84" y="131"/>
                    </a:lnTo>
                    <a:lnTo>
                      <a:pt x="89" y="130"/>
                    </a:lnTo>
                    <a:lnTo>
                      <a:pt x="93" y="129"/>
                    </a:lnTo>
                    <a:lnTo>
                      <a:pt x="98" y="128"/>
                    </a:lnTo>
                    <a:lnTo>
                      <a:pt x="101" y="125"/>
                    </a:lnTo>
                    <a:lnTo>
                      <a:pt x="101" y="122"/>
                    </a:lnTo>
                    <a:lnTo>
                      <a:pt x="98" y="117"/>
                    </a:lnTo>
                    <a:lnTo>
                      <a:pt x="89" y="115"/>
                    </a:lnTo>
                    <a:lnTo>
                      <a:pt x="79" y="114"/>
                    </a:lnTo>
                    <a:lnTo>
                      <a:pt x="69" y="114"/>
                    </a:lnTo>
                    <a:lnTo>
                      <a:pt x="59" y="115"/>
                    </a:lnTo>
                    <a:lnTo>
                      <a:pt x="49" y="116"/>
                    </a:lnTo>
                    <a:lnTo>
                      <a:pt x="42" y="118"/>
                    </a:lnTo>
                    <a:lnTo>
                      <a:pt x="32" y="118"/>
                    </a:lnTo>
                    <a:lnTo>
                      <a:pt x="22" y="118"/>
                    </a:lnTo>
                    <a:lnTo>
                      <a:pt x="13" y="117"/>
                    </a:lnTo>
                    <a:lnTo>
                      <a:pt x="3" y="114"/>
                    </a:lnTo>
                    <a:lnTo>
                      <a:pt x="0" y="102"/>
                    </a:lnTo>
                    <a:lnTo>
                      <a:pt x="3" y="91"/>
                    </a:lnTo>
                    <a:lnTo>
                      <a:pt x="8" y="80"/>
                    </a:lnTo>
                    <a:lnTo>
                      <a:pt x="15" y="67"/>
                    </a:lnTo>
                    <a:lnTo>
                      <a:pt x="27" y="56"/>
                    </a:lnTo>
                    <a:lnTo>
                      <a:pt x="40" y="45"/>
                    </a:lnTo>
                    <a:lnTo>
                      <a:pt x="57" y="35"/>
                    </a:lnTo>
                    <a:lnTo>
                      <a:pt x="74" y="26"/>
                    </a:lnTo>
                    <a:lnTo>
                      <a:pt x="93" y="18"/>
                    </a:lnTo>
                    <a:lnTo>
                      <a:pt x="116" y="11"/>
                    </a:lnTo>
                    <a:lnTo>
                      <a:pt x="133" y="10"/>
                    </a:lnTo>
                    <a:lnTo>
                      <a:pt x="150" y="9"/>
                    </a:lnTo>
                    <a:lnTo>
                      <a:pt x="167" y="8"/>
                    </a:lnTo>
                    <a:lnTo>
                      <a:pt x="184" y="6"/>
                    </a:lnTo>
                    <a:lnTo>
                      <a:pt x="201" y="5"/>
                    </a:lnTo>
                    <a:lnTo>
                      <a:pt x="218" y="4"/>
                    </a:lnTo>
                    <a:lnTo>
                      <a:pt x="236" y="3"/>
                    </a:lnTo>
                    <a:lnTo>
                      <a:pt x="253" y="2"/>
                    </a:lnTo>
                    <a:lnTo>
                      <a:pt x="270" y="1"/>
                    </a:lnTo>
                    <a:lnTo>
                      <a:pt x="285" y="0"/>
                    </a:lnTo>
                    <a:lnTo>
                      <a:pt x="285" y="0"/>
                    </a:ln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768" name="Freeform 32"/>
              <p:cNvSpPr>
                <a:spLocks/>
              </p:cNvSpPr>
              <p:nvPr/>
            </p:nvSpPr>
            <p:spPr bwMode="auto">
              <a:xfrm>
                <a:off x="3059" y="478"/>
                <a:ext cx="177" cy="119"/>
              </a:xfrm>
              <a:custGeom>
                <a:avLst/>
                <a:gdLst>
                  <a:gd name="T0" fmla="*/ 177 w 177"/>
                  <a:gd name="T1" fmla="*/ 74 h 119"/>
                  <a:gd name="T2" fmla="*/ 172 w 177"/>
                  <a:gd name="T3" fmla="*/ 79 h 119"/>
                  <a:gd name="T4" fmla="*/ 167 w 177"/>
                  <a:gd name="T5" fmla="*/ 85 h 119"/>
                  <a:gd name="T6" fmla="*/ 160 w 177"/>
                  <a:gd name="T7" fmla="*/ 89 h 119"/>
                  <a:gd name="T8" fmla="*/ 155 w 177"/>
                  <a:gd name="T9" fmla="*/ 95 h 119"/>
                  <a:gd name="T10" fmla="*/ 150 w 177"/>
                  <a:gd name="T11" fmla="*/ 100 h 119"/>
                  <a:gd name="T12" fmla="*/ 142 w 177"/>
                  <a:gd name="T13" fmla="*/ 104 h 119"/>
                  <a:gd name="T14" fmla="*/ 135 w 177"/>
                  <a:gd name="T15" fmla="*/ 109 h 119"/>
                  <a:gd name="T16" fmla="*/ 128 w 177"/>
                  <a:gd name="T17" fmla="*/ 113 h 119"/>
                  <a:gd name="T18" fmla="*/ 115 w 177"/>
                  <a:gd name="T19" fmla="*/ 117 h 119"/>
                  <a:gd name="T20" fmla="*/ 103 w 177"/>
                  <a:gd name="T21" fmla="*/ 119 h 119"/>
                  <a:gd name="T22" fmla="*/ 93 w 177"/>
                  <a:gd name="T23" fmla="*/ 118 h 119"/>
                  <a:gd name="T24" fmla="*/ 81 w 177"/>
                  <a:gd name="T25" fmla="*/ 117 h 119"/>
                  <a:gd name="T26" fmla="*/ 71 w 177"/>
                  <a:gd name="T27" fmla="*/ 114 h 119"/>
                  <a:gd name="T28" fmla="*/ 59 w 177"/>
                  <a:gd name="T29" fmla="*/ 112 h 119"/>
                  <a:gd name="T30" fmla="*/ 49 w 177"/>
                  <a:gd name="T31" fmla="*/ 109 h 119"/>
                  <a:gd name="T32" fmla="*/ 39 w 177"/>
                  <a:gd name="T33" fmla="*/ 104 h 119"/>
                  <a:gd name="T34" fmla="*/ 30 w 177"/>
                  <a:gd name="T35" fmla="*/ 101 h 119"/>
                  <a:gd name="T36" fmla="*/ 22 w 177"/>
                  <a:gd name="T37" fmla="*/ 96 h 119"/>
                  <a:gd name="T38" fmla="*/ 15 w 177"/>
                  <a:gd name="T39" fmla="*/ 92 h 119"/>
                  <a:gd name="T40" fmla="*/ 8 w 177"/>
                  <a:gd name="T41" fmla="*/ 86 h 119"/>
                  <a:gd name="T42" fmla="*/ 5 w 177"/>
                  <a:gd name="T43" fmla="*/ 78 h 119"/>
                  <a:gd name="T44" fmla="*/ 3 w 177"/>
                  <a:gd name="T45" fmla="*/ 69 h 119"/>
                  <a:gd name="T46" fmla="*/ 0 w 177"/>
                  <a:gd name="T47" fmla="*/ 58 h 119"/>
                  <a:gd name="T48" fmla="*/ 0 w 177"/>
                  <a:gd name="T49" fmla="*/ 48 h 119"/>
                  <a:gd name="T50" fmla="*/ 0 w 177"/>
                  <a:gd name="T51" fmla="*/ 38 h 119"/>
                  <a:gd name="T52" fmla="*/ 5 w 177"/>
                  <a:gd name="T53" fmla="*/ 28 h 119"/>
                  <a:gd name="T54" fmla="*/ 12 w 177"/>
                  <a:gd name="T55" fmla="*/ 18 h 119"/>
                  <a:gd name="T56" fmla="*/ 22 w 177"/>
                  <a:gd name="T57" fmla="*/ 10 h 119"/>
                  <a:gd name="T58" fmla="*/ 39 w 177"/>
                  <a:gd name="T59" fmla="*/ 5 h 119"/>
                  <a:gd name="T60" fmla="*/ 59 w 177"/>
                  <a:gd name="T61" fmla="*/ 0 h 119"/>
                  <a:gd name="T62" fmla="*/ 84 w 177"/>
                  <a:gd name="T63" fmla="*/ 2 h 119"/>
                  <a:gd name="T64" fmla="*/ 103 w 177"/>
                  <a:gd name="T65" fmla="*/ 7 h 119"/>
                  <a:gd name="T66" fmla="*/ 120 w 177"/>
                  <a:gd name="T67" fmla="*/ 12 h 119"/>
                  <a:gd name="T68" fmla="*/ 135 w 177"/>
                  <a:gd name="T69" fmla="*/ 18 h 119"/>
                  <a:gd name="T70" fmla="*/ 145 w 177"/>
                  <a:gd name="T71" fmla="*/ 26 h 119"/>
                  <a:gd name="T72" fmla="*/ 155 w 177"/>
                  <a:gd name="T73" fmla="*/ 36 h 119"/>
                  <a:gd name="T74" fmla="*/ 162 w 177"/>
                  <a:gd name="T75" fmla="*/ 45 h 119"/>
                  <a:gd name="T76" fmla="*/ 167 w 177"/>
                  <a:gd name="T77" fmla="*/ 55 h 119"/>
                  <a:gd name="T78" fmla="*/ 172 w 177"/>
                  <a:gd name="T79" fmla="*/ 64 h 119"/>
                  <a:gd name="T80" fmla="*/ 177 w 177"/>
                  <a:gd name="T81" fmla="*/ 74 h 119"/>
                  <a:gd name="T82" fmla="*/ 177 w 177"/>
                  <a:gd name="T83" fmla="*/ 74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77" h="119">
                    <a:moveTo>
                      <a:pt x="177" y="74"/>
                    </a:moveTo>
                    <a:lnTo>
                      <a:pt x="172" y="79"/>
                    </a:lnTo>
                    <a:lnTo>
                      <a:pt x="167" y="85"/>
                    </a:lnTo>
                    <a:lnTo>
                      <a:pt x="160" y="89"/>
                    </a:lnTo>
                    <a:lnTo>
                      <a:pt x="155" y="95"/>
                    </a:lnTo>
                    <a:lnTo>
                      <a:pt x="150" y="100"/>
                    </a:lnTo>
                    <a:lnTo>
                      <a:pt x="142" y="104"/>
                    </a:lnTo>
                    <a:lnTo>
                      <a:pt x="135" y="109"/>
                    </a:lnTo>
                    <a:lnTo>
                      <a:pt x="128" y="113"/>
                    </a:lnTo>
                    <a:lnTo>
                      <a:pt x="115" y="117"/>
                    </a:lnTo>
                    <a:lnTo>
                      <a:pt x="103" y="119"/>
                    </a:lnTo>
                    <a:lnTo>
                      <a:pt x="93" y="118"/>
                    </a:lnTo>
                    <a:lnTo>
                      <a:pt x="81" y="117"/>
                    </a:lnTo>
                    <a:lnTo>
                      <a:pt x="71" y="114"/>
                    </a:lnTo>
                    <a:lnTo>
                      <a:pt x="59" y="112"/>
                    </a:lnTo>
                    <a:lnTo>
                      <a:pt x="49" y="109"/>
                    </a:lnTo>
                    <a:lnTo>
                      <a:pt x="39" y="104"/>
                    </a:lnTo>
                    <a:lnTo>
                      <a:pt x="30" y="101"/>
                    </a:lnTo>
                    <a:lnTo>
                      <a:pt x="22" y="96"/>
                    </a:lnTo>
                    <a:lnTo>
                      <a:pt x="15" y="92"/>
                    </a:lnTo>
                    <a:lnTo>
                      <a:pt x="8" y="86"/>
                    </a:lnTo>
                    <a:lnTo>
                      <a:pt x="5" y="78"/>
                    </a:lnTo>
                    <a:lnTo>
                      <a:pt x="3" y="69"/>
                    </a:lnTo>
                    <a:lnTo>
                      <a:pt x="0" y="58"/>
                    </a:lnTo>
                    <a:lnTo>
                      <a:pt x="0" y="48"/>
                    </a:lnTo>
                    <a:lnTo>
                      <a:pt x="0" y="38"/>
                    </a:lnTo>
                    <a:lnTo>
                      <a:pt x="5" y="28"/>
                    </a:lnTo>
                    <a:lnTo>
                      <a:pt x="12" y="18"/>
                    </a:lnTo>
                    <a:lnTo>
                      <a:pt x="22" y="10"/>
                    </a:lnTo>
                    <a:lnTo>
                      <a:pt x="39" y="5"/>
                    </a:lnTo>
                    <a:lnTo>
                      <a:pt x="59" y="0"/>
                    </a:lnTo>
                    <a:lnTo>
                      <a:pt x="84" y="2"/>
                    </a:lnTo>
                    <a:lnTo>
                      <a:pt x="103" y="7"/>
                    </a:lnTo>
                    <a:lnTo>
                      <a:pt x="120" y="12"/>
                    </a:lnTo>
                    <a:lnTo>
                      <a:pt x="135" y="18"/>
                    </a:lnTo>
                    <a:lnTo>
                      <a:pt x="145" y="26"/>
                    </a:lnTo>
                    <a:lnTo>
                      <a:pt x="155" y="36"/>
                    </a:lnTo>
                    <a:lnTo>
                      <a:pt x="162" y="45"/>
                    </a:lnTo>
                    <a:lnTo>
                      <a:pt x="167" y="55"/>
                    </a:lnTo>
                    <a:lnTo>
                      <a:pt x="172" y="64"/>
                    </a:lnTo>
                    <a:lnTo>
                      <a:pt x="177" y="74"/>
                    </a:lnTo>
                    <a:lnTo>
                      <a:pt x="177" y="74"/>
                    </a:lnTo>
                    <a:close/>
                  </a:path>
                </a:pathLst>
              </a:custGeom>
              <a:solidFill>
                <a:srgbClr val="0019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769" name="Freeform 33"/>
              <p:cNvSpPr>
                <a:spLocks/>
              </p:cNvSpPr>
              <p:nvPr/>
            </p:nvSpPr>
            <p:spPr bwMode="auto">
              <a:xfrm>
                <a:off x="2618" y="498"/>
                <a:ext cx="169" cy="117"/>
              </a:xfrm>
              <a:custGeom>
                <a:avLst/>
                <a:gdLst>
                  <a:gd name="T0" fmla="*/ 167 w 169"/>
                  <a:gd name="T1" fmla="*/ 25 h 117"/>
                  <a:gd name="T2" fmla="*/ 169 w 169"/>
                  <a:gd name="T3" fmla="*/ 36 h 117"/>
                  <a:gd name="T4" fmla="*/ 169 w 169"/>
                  <a:gd name="T5" fmla="*/ 46 h 117"/>
                  <a:gd name="T6" fmla="*/ 167 w 169"/>
                  <a:gd name="T7" fmla="*/ 58 h 117"/>
                  <a:gd name="T8" fmla="*/ 164 w 169"/>
                  <a:gd name="T9" fmla="*/ 68 h 117"/>
                  <a:gd name="T10" fmla="*/ 159 w 169"/>
                  <a:gd name="T11" fmla="*/ 77 h 117"/>
                  <a:gd name="T12" fmla="*/ 154 w 169"/>
                  <a:gd name="T13" fmla="*/ 88 h 117"/>
                  <a:gd name="T14" fmla="*/ 145 w 169"/>
                  <a:gd name="T15" fmla="*/ 96 h 117"/>
                  <a:gd name="T16" fmla="*/ 132 w 169"/>
                  <a:gd name="T17" fmla="*/ 104 h 117"/>
                  <a:gd name="T18" fmla="*/ 115 w 169"/>
                  <a:gd name="T19" fmla="*/ 110 h 117"/>
                  <a:gd name="T20" fmla="*/ 96 w 169"/>
                  <a:gd name="T21" fmla="*/ 116 h 117"/>
                  <a:gd name="T22" fmla="*/ 83 w 169"/>
                  <a:gd name="T23" fmla="*/ 117 h 117"/>
                  <a:gd name="T24" fmla="*/ 71 w 169"/>
                  <a:gd name="T25" fmla="*/ 116 h 117"/>
                  <a:gd name="T26" fmla="*/ 59 w 169"/>
                  <a:gd name="T27" fmla="*/ 115 h 117"/>
                  <a:gd name="T28" fmla="*/ 52 w 169"/>
                  <a:gd name="T29" fmla="*/ 112 h 117"/>
                  <a:gd name="T30" fmla="*/ 42 w 169"/>
                  <a:gd name="T31" fmla="*/ 108 h 117"/>
                  <a:gd name="T32" fmla="*/ 37 w 169"/>
                  <a:gd name="T33" fmla="*/ 105 h 117"/>
                  <a:gd name="T34" fmla="*/ 29 w 169"/>
                  <a:gd name="T35" fmla="*/ 100 h 117"/>
                  <a:gd name="T36" fmla="*/ 22 w 169"/>
                  <a:gd name="T37" fmla="*/ 96 h 117"/>
                  <a:gd name="T38" fmla="*/ 15 w 169"/>
                  <a:gd name="T39" fmla="*/ 91 h 117"/>
                  <a:gd name="T40" fmla="*/ 7 w 169"/>
                  <a:gd name="T41" fmla="*/ 86 h 117"/>
                  <a:gd name="T42" fmla="*/ 5 w 169"/>
                  <a:gd name="T43" fmla="*/ 80 h 117"/>
                  <a:gd name="T44" fmla="*/ 0 w 169"/>
                  <a:gd name="T45" fmla="*/ 72 h 117"/>
                  <a:gd name="T46" fmla="*/ 0 w 169"/>
                  <a:gd name="T47" fmla="*/ 64 h 117"/>
                  <a:gd name="T48" fmla="*/ 0 w 169"/>
                  <a:gd name="T49" fmla="*/ 56 h 117"/>
                  <a:gd name="T50" fmla="*/ 2 w 169"/>
                  <a:gd name="T51" fmla="*/ 48 h 117"/>
                  <a:gd name="T52" fmla="*/ 5 w 169"/>
                  <a:gd name="T53" fmla="*/ 41 h 117"/>
                  <a:gd name="T54" fmla="*/ 10 w 169"/>
                  <a:gd name="T55" fmla="*/ 33 h 117"/>
                  <a:gd name="T56" fmla="*/ 17 w 169"/>
                  <a:gd name="T57" fmla="*/ 26 h 117"/>
                  <a:gd name="T58" fmla="*/ 25 w 169"/>
                  <a:gd name="T59" fmla="*/ 19 h 117"/>
                  <a:gd name="T60" fmla="*/ 34 w 169"/>
                  <a:gd name="T61" fmla="*/ 13 h 117"/>
                  <a:gd name="T62" fmla="*/ 49 w 169"/>
                  <a:gd name="T63" fmla="*/ 8 h 117"/>
                  <a:gd name="T64" fmla="*/ 64 w 169"/>
                  <a:gd name="T65" fmla="*/ 4 h 117"/>
                  <a:gd name="T66" fmla="*/ 78 w 169"/>
                  <a:gd name="T67" fmla="*/ 1 h 117"/>
                  <a:gd name="T68" fmla="*/ 93 w 169"/>
                  <a:gd name="T69" fmla="*/ 0 h 117"/>
                  <a:gd name="T70" fmla="*/ 108 w 169"/>
                  <a:gd name="T71" fmla="*/ 1 h 117"/>
                  <a:gd name="T72" fmla="*/ 123 w 169"/>
                  <a:gd name="T73" fmla="*/ 3 h 117"/>
                  <a:gd name="T74" fmla="*/ 137 w 169"/>
                  <a:gd name="T75" fmla="*/ 5 h 117"/>
                  <a:gd name="T76" fmla="*/ 150 w 169"/>
                  <a:gd name="T77" fmla="*/ 11 h 117"/>
                  <a:gd name="T78" fmla="*/ 159 w 169"/>
                  <a:gd name="T79" fmla="*/ 17 h 117"/>
                  <a:gd name="T80" fmla="*/ 167 w 169"/>
                  <a:gd name="T81" fmla="*/ 25 h 117"/>
                  <a:gd name="T82" fmla="*/ 167 w 169"/>
                  <a:gd name="T83" fmla="*/ 25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69" h="117">
                    <a:moveTo>
                      <a:pt x="167" y="25"/>
                    </a:moveTo>
                    <a:lnTo>
                      <a:pt x="169" y="36"/>
                    </a:lnTo>
                    <a:lnTo>
                      <a:pt x="169" y="46"/>
                    </a:lnTo>
                    <a:lnTo>
                      <a:pt x="167" y="58"/>
                    </a:lnTo>
                    <a:lnTo>
                      <a:pt x="164" y="68"/>
                    </a:lnTo>
                    <a:lnTo>
                      <a:pt x="159" y="77"/>
                    </a:lnTo>
                    <a:lnTo>
                      <a:pt x="154" y="88"/>
                    </a:lnTo>
                    <a:lnTo>
                      <a:pt x="145" y="96"/>
                    </a:lnTo>
                    <a:lnTo>
                      <a:pt x="132" y="104"/>
                    </a:lnTo>
                    <a:lnTo>
                      <a:pt x="115" y="110"/>
                    </a:lnTo>
                    <a:lnTo>
                      <a:pt x="96" y="116"/>
                    </a:lnTo>
                    <a:lnTo>
                      <a:pt x="83" y="117"/>
                    </a:lnTo>
                    <a:lnTo>
                      <a:pt x="71" y="116"/>
                    </a:lnTo>
                    <a:lnTo>
                      <a:pt x="59" y="115"/>
                    </a:lnTo>
                    <a:lnTo>
                      <a:pt x="52" y="112"/>
                    </a:lnTo>
                    <a:lnTo>
                      <a:pt x="42" y="108"/>
                    </a:lnTo>
                    <a:lnTo>
                      <a:pt x="37" y="105"/>
                    </a:lnTo>
                    <a:lnTo>
                      <a:pt x="29" y="100"/>
                    </a:lnTo>
                    <a:lnTo>
                      <a:pt x="22" y="96"/>
                    </a:lnTo>
                    <a:lnTo>
                      <a:pt x="15" y="91"/>
                    </a:lnTo>
                    <a:lnTo>
                      <a:pt x="7" y="86"/>
                    </a:lnTo>
                    <a:lnTo>
                      <a:pt x="5" y="80"/>
                    </a:lnTo>
                    <a:lnTo>
                      <a:pt x="0" y="72"/>
                    </a:lnTo>
                    <a:lnTo>
                      <a:pt x="0" y="64"/>
                    </a:lnTo>
                    <a:lnTo>
                      <a:pt x="0" y="56"/>
                    </a:lnTo>
                    <a:lnTo>
                      <a:pt x="2" y="48"/>
                    </a:lnTo>
                    <a:lnTo>
                      <a:pt x="5" y="41"/>
                    </a:lnTo>
                    <a:lnTo>
                      <a:pt x="10" y="33"/>
                    </a:lnTo>
                    <a:lnTo>
                      <a:pt x="17" y="26"/>
                    </a:lnTo>
                    <a:lnTo>
                      <a:pt x="25" y="19"/>
                    </a:lnTo>
                    <a:lnTo>
                      <a:pt x="34" y="13"/>
                    </a:lnTo>
                    <a:lnTo>
                      <a:pt x="49" y="8"/>
                    </a:lnTo>
                    <a:lnTo>
                      <a:pt x="64" y="4"/>
                    </a:lnTo>
                    <a:lnTo>
                      <a:pt x="78" y="1"/>
                    </a:lnTo>
                    <a:lnTo>
                      <a:pt x="93" y="0"/>
                    </a:lnTo>
                    <a:lnTo>
                      <a:pt x="108" y="1"/>
                    </a:lnTo>
                    <a:lnTo>
                      <a:pt x="123" y="3"/>
                    </a:lnTo>
                    <a:lnTo>
                      <a:pt x="137" y="5"/>
                    </a:lnTo>
                    <a:lnTo>
                      <a:pt x="150" y="11"/>
                    </a:lnTo>
                    <a:lnTo>
                      <a:pt x="159" y="17"/>
                    </a:lnTo>
                    <a:lnTo>
                      <a:pt x="167" y="25"/>
                    </a:lnTo>
                    <a:lnTo>
                      <a:pt x="167" y="25"/>
                    </a:lnTo>
                    <a:close/>
                  </a:path>
                </a:pathLst>
              </a:custGeom>
              <a:solidFill>
                <a:srgbClr val="0019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770" name="Freeform 34"/>
              <p:cNvSpPr>
                <a:spLocks/>
              </p:cNvSpPr>
              <p:nvPr/>
            </p:nvSpPr>
            <p:spPr bwMode="auto">
              <a:xfrm>
                <a:off x="3074" y="494"/>
                <a:ext cx="132" cy="88"/>
              </a:xfrm>
              <a:custGeom>
                <a:avLst/>
                <a:gdLst>
                  <a:gd name="T0" fmla="*/ 132 w 132"/>
                  <a:gd name="T1" fmla="*/ 53 h 88"/>
                  <a:gd name="T2" fmla="*/ 130 w 132"/>
                  <a:gd name="T3" fmla="*/ 56 h 88"/>
                  <a:gd name="T4" fmla="*/ 127 w 132"/>
                  <a:gd name="T5" fmla="*/ 60 h 88"/>
                  <a:gd name="T6" fmla="*/ 125 w 132"/>
                  <a:gd name="T7" fmla="*/ 63 h 88"/>
                  <a:gd name="T8" fmla="*/ 125 w 132"/>
                  <a:gd name="T9" fmla="*/ 68 h 88"/>
                  <a:gd name="T10" fmla="*/ 122 w 132"/>
                  <a:gd name="T11" fmla="*/ 71 h 88"/>
                  <a:gd name="T12" fmla="*/ 122 w 132"/>
                  <a:gd name="T13" fmla="*/ 74 h 88"/>
                  <a:gd name="T14" fmla="*/ 120 w 132"/>
                  <a:gd name="T15" fmla="*/ 78 h 88"/>
                  <a:gd name="T16" fmla="*/ 115 w 132"/>
                  <a:gd name="T17" fmla="*/ 81 h 88"/>
                  <a:gd name="T18" fmla="*/ 108 w 132"/>
                  <a:gd name="T19" fmla="*/ 85 h 88"/>
                  <a:gd name="T20" fmla="*/ 100 w 132"/>
                  <a:gd name="T21" fmla="*/ 87 h 88"/>
                  <a:gd name="T22" fmla="*/ 83 w 132"/>
                  <a:gd name="T23" fmla="*/ 88 h 88"/>
                  <a:gd name="T24" fmla="*/ 69 w 132"/>
                  <a:gd name="T25" fmla="*/ 87 h 88"/>
                  <a:gd name="T26" fmla="*/ 54 w 132"/>
                  <a:gd name="T27" fmla="*/ 85 h 88"/>
                  <a:gd name="T28" fmla="*/ 44 w 132"/>
                  <a:gd name="T29" fmla="*/ 80 h 88"/>
                  <a:gd name="T30" fmla="*/ 32 w 132"/>
                  <a:gd name="T31" fmla="*/ 76 h 88"/>
                  <a:gd name="T32" fmla="*/ 24 w 132"/>
                  <a:gd name="T33" fmla="*/ 70 h 88"/>
                  <a:gd name="T34" fmla="*/ 17 w 132"/>
                  <a:gd name="T35" fmla="*/ 64 h 88"/>
                  <a:gd name="T36" fmla="*/ 10 w 132"/>
                  <a:gd name="T37" fmla="*/ 58 h 88"/>
                  <a:gd name="T38" fmla="*/ 5 w 132"/>
                  <a:gd name="T39" fmla="*/ 53 h 88"/>
                  <a:gd name="T40" fmla="*/ 0 w 132"/>
                  <a:gd name="T41" fmla="*/ 46 h 88"/>
                  <a:gd name="T42" fmla="*/ 29 w 132"/>
                  <a:gd name="T43" fmla="*/ 0 h 88"/>
                  <a:gd name="T44" fmla="*/ 51 w 132"/>
                  <a:gd name="T45" fmla="*/ 0 h 88"/>
                  <a:gd name="T46" fmla="*/ 69 w 132"/>
                  <a:gd name="T47" fmla="*/ 1 h 88"/>
                  <a:gd name="T48" fmla="*/ 83 w 132"/>
                  <a:gd name="T49" fmla="*/ 5 h 88"/>
                  <a:gd name="T50" fmla="*/ 93 w 132"/>
                  <a:gd name="T51" fmla="*/ 9 h 88"/>
                  <a:gd name="T52" fmla="*/ 103 w 132"/>
                  <a:gd name="T53" fmla="*/ 16 h 88"/>
                  <a:gd name="T54" fmla="*/ 113 w 132"/>
                  <a:gd name="T55" fmla="*/ 22 h 88"/>
                  <a:gd name="T56" fmla="*/ 118 w 132"/>
                  <a:gd name="T57" fmla="*/ 30 h 88"/>
                  <a:gd name="T58" fmla="*/ 125 w 132"/>
                  <a:gd name="T59" fmla="*/ 38 h 88"/>
                  <a:gd name="T60" fmla="*/ 130 w 132"/>
                  <a:gd name="T61" fmla="*/ 46 h 88"/>
                  <a:gd name="T62" fmla="*/ 132 w 132"/>
                  <a:gd name="T63" fmla="*/ 53 h 88"/>
                  <a:gd name="T64" fmla="*/ 132 w 132"/>
                  <a:gd name="T65" fmla="*/ 53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32" h="88">
                    <a:moveTo>
                      <a:pt x="132" y="53"/>
                    </a:moveTo>
                    <a:lnTo>
                      <a:pt x="130" y="56"/>
                    </a:lnTo>
                    <a:lnTo>
                      <a:pt x="127" y="60"/>
                    </a:lnTo>
                    <a:lnTo>
                      <a:pt x="125" y="63"/>
                    </a:lnTo>
                    <a:lnTo>
                      <a:pt x="125" y="68"/>
                    </a:lnTo>
                    <a:lnTo>
                      <a:pt x="122" y="71"/>
                    </a:lnTo>
                    <a:lnTo>
                      <a:pt x="122" y="74"/>
                    </a:lnTo>
                    <a:lnTo>
                      <a:pt x="120" y="78"/>
                    </a:lnTo>
                    <a:lnTo>
                      <a:pt x="115" y="81"/>
                    </a:lnTo>
                    <a:lnTo>
                      <a:pt x="108" y="85"/>
                    </a:lnTo>
                    <a:lnTo>
                      <a:pt x="100" y="87"/>
                    </a:lnTo>
                    <a:lnTo>
                      <a:pt x="83" y="88"/>
                    </a:lnTo>
                    <a:lnTo>
                      <a:pt x="69" y="87"/>
                    </a:lnTo>
                    <a:lnTo>
                      <a:pt x="54" y="85"/>
                    </a:lnTo>
                    <a:lnTo>
                      <a:pt x="44" y="80"/>
                    </a:lnTo>
                    <a:lnTo>
                      <a:pt x="32" y="76"/>
                    </a:lnTo>
                    <a:lnTo>
                      <a:pt x="24" y="70"/>
                    </a:lnTo>
                    <a:lnTo>
                      <a:pt x="17" y="64"/>
                    </a:lnTo>
                    <a:lnTo>
                      <a:pt x="10" y="58"/>
                    </a:lnTo>
                    <a:lnTo>
                      <a:pt x="5" y="53"/>
                    </a:lnTo>
                    <a:lnTo>
                      <a:pt x="0" y="46"/>
                    </a:lnTo>
                    <a:lnTo>
                      <a:pt x="29" y="0"/>
                    </a:lnTo>
                    <a:lnTo>
                      <a:pt x="51" y="0"/>
                    </a:lnTo>
                    <a:lnTo>
                      <a:pt x="69" y="1"/>
                    </a:lnTo>
                    <a:lnTo>
                      <a:pt x="83" y="5"/>
                    </a:lnTo>
                    <a:lnTo>
                      <a:pt x="93" y="9"/>
                    </a:lnTo>
                    <a:lnTo>
                      <a:pt x="103" y="16"/>
                    </a:lnTo>
                    <a:lnTo>
                      <a:pt x="113" y="22"/>
                    </a:lnTo>
                    <a:lnTo>
                      <a:pt x="118" y="30"/>
                    </a:lnTo>
                    <a:lnTo>
                      <a:pt x="125" y="38"/>
                    </a:lnTo>
                    <a:lnTo>
                      <a:pt x="130" y="46"/>
                    </a:lnTo>
                    <a:lnTo>
                      <a:pt x="132" y="53"/>
                    </a:lnTo>
                    <a:lnTo>
                      <a:pt x="132" y="5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771" name="Freeform 35"/>
              <p:cNvSpPr>
                <a:spLocks/>
              </p:cNvSpPr>
              <p:nvPr/>
            </p:nvSpPr>
            <p:spPr bwMode="auto">
              <a:xfrm>
                <a:off x="2645" y="510"/>
                <a:ext cx="115" cy="92"/>
              </a:xfrm>
              <a:custGeom>
                <a:avLst/>
                <a:gdLst>
                  <a:gd name="T0" fmla="*/ 113 w 115"/>
                  <a:gd name="T1" fmla="*/ 30 h 92"/>
                  <a:gd name="T2" fmla="*/ 115 w 115"/>
                  <a:gd name="T3" fmla="*/ 38 h 92"/>
                  <a:gd name="T4" fmla="*/ 115 w 115"/>
                  <a:gd name="T5" fmla="*/ 46 h 92"/>
                  <a:gd name="T6" fmla="*/ 115 w 115"/>
                  <a:gd name="T7" fmla="*/ 54 h 92"/>
                  <a:gd name="T8" fmla="*/ 110 w 115"/>
                  <a:gd name="T9" fmla="*/ 61 h 92"/>
                  <a:gd name="T10" fmla="*/ 108 w 115"/>
                  <a:gd name="T11" fmla="*/ 68 h 92"/>
                  <a:gd name="T12" fmla="*/ 100 w 115"/>
                  <a:gd name="T13" fmla="*/ 74 h 92"/>
                  <a:gd name="T14" fmla="*/ 93 w 115"/>
                  <a:gd name="T15" fmla="*/ 80 h 92"/>
                  <a:gd name="T16" fmla="*/ 86 w 115"/>
                  <a:gd name="T17" fmla="*/ 85 h 92"/>
                  <a:gd name="T18" fmla="*/ 74 w 115"/>
                  <a:gd name="T19" fmla="*/ 89 h 92"/>
                  <a:gd name="T20" fmla="*/ 61 w 115"/>
                  <a:gd name="T21" fmla="*/ 92 h 92"/>
                  <a:gd name="T22" fmla="*/ 51 w 115"/>
                  <a:gd name="T23" fmla="*/ 90 h 92"/>
                  <a:gd name="T24" fmla="*/ 39 w 115"/>
                  <a:gd name="T25" fmla="*/ 88 h 92"/>
                  <a:gd name="T26" fmla="*/ 32 w 115"/>
                  <a:gd name="T27" fmla="*/ 86 h 92"/>
                  <a:gd name="T28" fmla="*/ 22 w 115"/>
                  <a:gd name="T29" fmla="*/ 81 h 92"/>
                  <a:gd name="T30" fmla="*/ 15 w 115"/>
                  <a:gd name="T31" fmla="*/ 78 h 92"/>
                  <a:gd name="T32" fmla="*/ 10 w 115"/>
                  <a:gd name="T33" fmla="*/ 73 h 92"/>
                  <a:gd name="T34" fmla="*/ 5 w 115"/>
                  <a:gd name="T35" fmla="*/ 69 h 92"/>
                  <a:gd name="T36" fmla="*/ 2 w 115"/>
                  <a:gd name="T37" fmla="*/ 64 h 92"/>
                  <a:gd name="T38" fmla="*/ 0 w 115"/>
                  <a:gd name="T39" fmla="*/ 60 h 92"/>
                  <a:gd name="T40" fmla="*/ 0 w 115"/>
                  <a:gd name="T41" fmla="*/ 54 h 92"/>
                  <a:gd name="T42" fmla="*/ 2 w 115"/>
                  <a:gd name="T43" fmla="*/ 49 h 92"/>
                  <a:gd name="T44" fmla="*/ 5 w 115"/>
                  <a:gd name="T45" fmla="*/ 44 h 92"/>
                  <a:gd name="T46" fmla="*/ 7 w 115"/>
                  <a:gd name="T47" fmla="*/ 38 h 92"/>
                  <a:gd name="T48" fmla="*/ 10 w 115"/>
                  <a:gd name="T49" fmla="*/ 32 h 92"/>
                  <a:gd name="T50" fmla="*/ 10 w 115"/>
                  <a:gd name="T51" fmla="*/ 25 h 92"/>
                  <a:gd name="T52" fmla="*/ 15 w 115"/>
                  <a:gd name="T53" fmla="*/ 20 h 92"/>
                  <a:gd name="T54" fmla="*/ 17 w 115"/>
                  <a:gd name="T55" fmla="*/ 15 h 92"/>
                  <a:gd name="T56" fmla="*/ 25 w 115"/>
                  <a:gd name="T57" fmla="*/ 9 h 92"/>
                  <a:gd name="T58" fmla="*/ 32 w 115"/>
                  <a:gd name="T59" fmla="*/ 5 h 92"/>
                  <a:gd name="T60" fmla="*/ 44 w 115"/>
                  <a:gd name="T61" fmla="*/ 1 h 92"/>
                  <a:gd name="T62" fmla="*/ 56 w 115"/>
                  <a:gd name="T63" fmla="*/ 0 h 92"/>
                  <a:gd name="T64" fmla="*/ 69 w 115"/>
                  <a:gd name="T65" fmla="*/ 0 h 92"/>
                  <a:gd name="T66" fmla="*/ 78 w 115"/>
                  <a:gd name="T67" fmla="*/ 1 h 92"/>
                  <a:gd name="T68" fmla="*/ 88 w 115"/>
                  <a:gd name="T69" fmla="*/ 4 h 92"/>
                  <a:gd name="T70" fmla="*/ 96 w 115"/>
                  <a:gd name="T71" fmla="*/ 7 h 92"/>
                  <a:gd name="T72" fmla="*/ 103 w 115"/>
                  <a:gd name="T73" fmla="*/ 10 h 92"/>
                  <a:gd name="T74" fmla="*/ 108 w 115"/>
                  <a:gd name="T75" fmla="*/ 15 h 92"/>
                  <a:gd name="T76" fmla="*/ 110 w 115"/>
                  <a:gd name="T77" fmla="*/ 20 h 92"/>
                  <a:gd name="T78" fmla="*/ 113 w 115"/>
                  <a:gd name="T79" fmla="*/ 25 h 92"/>
                  <a:gd name="T80" fmla="*/ 113 w 115"/>
                  <a:gd name="T81" fmla="*/ 30 h 92"/>
                  <a:gd name="T82" fmla="*/ 113 w 115"/>
                  <a:gd name="T83" fmla="*/ 30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15" h="92">
                    <a:moveTo>
                      <a:pt x="113" y="30"/>
                    </a:moveTo>
                    <a:lnTo>
                      <a:pt x="115" y="38"/>
                    </a:lnTo>
                    <a:lnTo>
                      <a:pt x="115" y="46"/>
                    </a:lnTo>
                    <a:lnTo>
                      <a:pt x="115" y="54"/>
                    </a:lnTo>
                    <a:lnTo>
                      <a:pt x="110" y="61"/>
                    </a:lnTo>
                    <a:lnTo>
                      <a:pt x="108" y="68"/>
                    </a:lnTo>
                    <a:lnTo>
                      <a:pt x="100" y="74"/>
                    </a:lnTo>
                    <a:lnTo>
                      <a:pt x="93" y="80"/>
                    </a:lnTo>
                    <a:lnTo>
                      <a:pt x="86" y="85"/>
                    </a:lnTo>
                    <a:lnTo>
                      <a:pt x="74" y="89"/>
                    </a:lnTo>
                    <a:lnTo>
                      <a:pt x="61" y="92"/>
                    </a:lnTo>
                    <a:lnTo>
                      <a:pt x="51" y="90"/>
                    </a:lnTo>
                    <a:lnTo>
                      <a:pt x="39" y="88"/>
                    </a:lnTo>
                    <a:lnTo>
                      <a:pt x="32" y="86"/>
                    </a:lnTo>
                    <a:lnTo>
                      <a:pt x="22" y="81"/>
                    </a:lnTo>
                    <a:lnTo>
                      <a:pt x="15" y="78"/>
                    </a:lnTo>
                    <a:lnTo>
                      <a:pt x="10" y="73"/>
                    </a:lnTo>
                    <a:lnTo>
                      <a:pt x="5" y="69"/>
                    </a:lnTo>
                    <a:lnTo>
                      <a:pt x="2" y="64"/>
                    </a:lnTo>
                    <a:lnTo>
                      <a:pt x="0" y="60"/>
                    </a:lnTo>
                    <a:lnTo>
                      <a:pt x="0" y="54"/>
                    </a:lnTo>
                    <a:lnTo>
                      <a:pt x="2" y="49"/>
                    </a:lnTo>
                    <a:lnTo>
                      <a:pt x="5" y="44"/>
                    </a:lnTo>
                    <a:lnTo>
                      <a:pt x="7" y="38"/>
                    </a:lnTo>
                    <a:lnTo>
                      <a:pt x="10" y="32"/>
                    </a:lnTo>
                    <a:lnTo>
                      <a:pt x="10" y="25"/>
                    </a:lnTo>
                    <a:lnTo>
                      <a:pt x="15" y="20"/>
                    </a:lnTo>
                    <a:lnTo>
                      <a:pt x="17" y="15"/>
                    </a:lnTo>
                    <a:lnTo>
                      <a:pt x="25" y="9"/>
                    </a:lnTo>
                    <a:lnTo>
                      <a:pt x="32" y="5"/>
                    </a:lnTo>
                    <a:lnTo>
                      <a:pt x="44" y="1"/>
                    </a:lnTo>
                    <a:lnTo>
                      <a:pt x="56" y="0"/>
                    </a:lnTo>
                    <a:lnTo>
                      <a:pt x="69" y="0"/>
                    </a:lnTo>
                    <a:lnTo>
                      <a:pt x="78" y="1"/>
                    </a:lnTo>
                    <a:lnTo>
                      <a:pt x="88" y="4"/>
                    </a:lnTo>
                    <a:lnTo>
                      <a:pt x="96" y="7"/>
                    </a:lnTo>
                    <a:lnTo>
                      <a:pt x="103" y="10"/>
                    </a:lnTo>
                    <a:lnTo>
                      <a:pt x="108" y="15"/>
                    </a:lnTo>
                    <a:lnTo>
                      <a:pt x="110" y="20"/>
                    </a:lnTo>
                    <a:lnTo>
                      <a:pt x="113" y="25"/>
                    </a:lnTo>
                    <a:lnTo>
                      <a:pt x="113" y="30"/>
                    </a:lnTo>
                    <a:lnTo>
                      <a:pt x="113" y="3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772" name="Freeform 36"/>
              <p:cNvSpPr>
                <a:spLocks/>
              </p:cNvSpPr>
              <p:nvPr/>
            </p:nvSpPr>
            <p:spPr bwMode="auto">
              <a:xfrm>
                <a:off x="3118" y="523"/>
                <a:ext cx="47" cy="33"/>
              </a:xfrm>
              <a:custGeom>
                <a:avLst/>
                <a:gdLst>
                  <a:gd name="T0" fmla="*/ 37 w 47"/>
                  <a:gd name="T1" fmla="*/ 33 h 33"/>
                  <a:gd name="T2" fmla="*/ 32 w 47"/>
                  <a:gd name="T3" fmla="*/ 33 h 33"/>
                  <a:gd name="T4" fmla="*/ 25 w 47"/>
                  <a:gd name="T5" fmla="*/ 33 h 33"/>
                  <a:gd name="T6" fmla="*/ 20 w 47"/>
                  <a:gd name="T7" fmla="*/ 31 h 33"/>
                  <a:gd name="T8" fmla="*/ 17 w 47"/>
                  <a:gd name="T9" fmla="*/ 29 h 33"/>
                  <a:gd name="T10" fmla="*/ 15 w 47"/>
                  <a:gd name="T11" fmla="*/ 26 h 33"/>
                  <a:gd name="T12" fmla="*/ 12 w 47"/>
                  <a:gd name="T13" fmla="*/ 24 h 33"/>
                  <a:gd name="T14" fmla="*/ 10 w 47"/>
                  <a:gd name="T15" fmla="*/ 20 h 33"/>
                  <a:gd name="T16" fmla="*/ 7 w 47"/>
                  <a:gd name="T17" fmla="*/ 17 h 33"/>
                  <a:gd name="T18" fmla="*/ 5 w 47"/>
                  <a:gd name="T19" fmla="*/ 15 h 33"/>
                  <a:gd name="T20" fmla="*/ 0 w 47"/>
                  <a:gd name="T21" fmla="*/ 12 h 33"/>
                  <a:gd name="T22" fmla="*/ 12 w 47"/>
                  <a:gd name="T23" fmla="*/ 0 h 33"/>
                  <a:gd name="T24" fmla="*/ 22 w 47"/>
                  <a:gd name="T25" fmla="*/ 1 h 33"/>
                  <a:gd name="T26" fmla="*/ 29 w 47"/>
                  <a:gd name="T27" fmla="*/ 2 h 33"/>
                  <a:gd name="T28" fmla="*/ 37 w 47"/>
                  <a:gd name="T29" fmla="*/ 4 h 33"/>
                  <a:gd name="T30" fmla="*/ 42 w 47"/>
                  <a:gd name="T31" fmla="*/ 8 h 33"/>
                  <a:gd name="T32" fmla="*/ 44 w 47"/>
                  <a:gd name="T33" fmla="*/ 12 h 33"/>
                  <a:gd name="T34" fmla="*/ 47 w 47"/>
                  <a:gd name="T35" fmla="*/ 17 h 33"/>
                  <a:gd name="T36" fmla="*/ 47 w 47"/>
                  <a:gd name="T37" fmla="*/ 20 h 33"/>
                  <a:gd name="T38" fmla="*/ 44 w 47"/>
                  <a:gd name="T39" fmla="*/ 25 h 33"/>
                  <a:gd name="T40" fmla="*/ 42 w 47"/>
                  <a:gd name="T41" fmla="*/ 29 h 33"/>
                  <a:gd name="T42" fmla="*/ 37 w 47"/>
                  <a:gd name="T43" fmla="*/ 33 h 33"/>
                  <a:gd name="T44" fmla="*/ 37 w 47"/>
                  <a:gd name="T45" fmla="*/ 3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47" h="33">
                    <a:moveTo>
                      <a:pt x="37" y="33"/>
                    </a:moveTo>
                    <a:lnTo>
                      <a:pt x="32" y="33"/>
                    </a:lnTo>
                    <a:lnTo>
                      <a:pt x="25" y="33"/>
                    </a:lnTo>
                    <a:lnTo>
                      <a:pt x="20" y="31"/>
                    </a:lnTo>
                    <a:lnTo>
                      <a:pt x="17" y="29"/>
                    </a:lnTo>
                    <a:lnTo>
                      <a:pt x="15" y="26"/>
                    </a:lnTo>
                    <a:lnTo>
                      <a:pt x="12" y="24"/>
                    </a:lnTo>
                    <a:lnTo>
                      <a:pt x="10" y="20"/>
                    </a:lnTo>
                    <a:lnTo>
                      <a:pt x="7" y="17"/>
                    </a:lnTo>
                    <a:lnTo>
                      <a:pt x="5" y="15"/>
                    </a:lnTo>
                    <a:lnTo>
                      <a:pt x="0" y="12"/>
                    </a:lnTo>
                    <a:lnTo>
                      <a:pt x="12" y="0"/>
                    </a:lnTo>
                    <a:lnTo>
                      <a:pt x="22" y="1"/>
                    </a:lnTo>
                    <a:lnTo>
                      <a:pt x="29" y="2"/>
                    </a:lnTo>
                    <a:lnTo>
                      <a:pt x="37" y="4"/>
                    </a:lnTo>
                    <a:lnTo>
                      <a:pt x="42" y="8"/>
                    </a:lnTo>
                    <a:lnTo>
                      <a:pt x="44" y="12"/>
                    </a:lnTo>
                    <a:lnTo>
                      <a:pt x="47" y="17"/>
                    </a:lnTo>
                    <a:lnTo>
                      <a:pt x="47" y="20"/>
                    </a:lnTo>
                    <a:lnTo>
                      <a:pt x="44" y="25"/>
                    </a:lnTo>
                    <a:lnTo>
                      <a:pt x="42" y="29"/>
                    </a:lnTo>
                    <a:lnTo>
                      <a:pt x="37" y="33"/>
                    </a:lnTo>
                    <a:lnTo>
                      <a:pt x="37" y="33"/>
                    </a:lnTo>
                    <a:close/>
                  </a:path>
                </a:pathLst>
              </a:custGeom>
              <a:solidFill>
                <a:srgbClr val="0019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773" name="Freeform 37"/>
              <p:cNvSpPr>
                <a:spLocks/>
              </p:cNvSpPr>
              <p:nvPr/>
            </p:nvSpPr>
            <p:spPr bwMode="auto">
              <a:xfrm>
                <a:off x="2696" y="540"/>
                <a:ext cx="27" cy="33"/>
              </a:xfrm>
              <a:custGeom>
                <a:avLst/>
                <a:gdLst>
                  <a:gd name="T0" fmla="*/ 18 w 27"/>
                  <a:gd name="T1" fmla="*/ 0 h 33"/>
                  <a:gd name="T2" fmla="*/ 23 w 27"/>
                  <a:gd name="T3" fmla="*/ 3 h 33"/>
                  <a:gd name="T4" fmla="*/ 27 w 27"/>
                  <a:gd name="T5" fmla="*/ 7 h 33"/>
                  <a:gd name="T6" fmla="*/ 27 w 27"/>
                  <a:gd name="T7" fmla="*/ 9 h 33"/>
                  <a:gd name="T8" fmla="*/ 27 w 27"/>
                  <a:gd name="T9" fmla="*/ 14 h 33"/>
                  <a:gd name="T10" fmla="*/ 27 w 27"/>
                  <a:gd name="T11" fmla="*/ 17 h 33"/>
                  <a:gd name="T12" fmla="*/ 25 w 27"/>
                  <a:gd name="T13" fmla="*/ 20 h 33"/>
                  <a:gd name="T14" fmla="*/ 23 w 27"/>
                  <a:gd name="T15" fmla="*/ 24 h 33"/>
                  <a:gd name="T16" fmla="*/ 20 w 27"/>
                  <a:gd name="T17" fmla="*/ 27 h 33"/>
                  <a:gd name="T18" fmla="*/ 15 w 27"/>
                  <a:gd name="T19" fmla="*/ 30 h 33"/>
                  <a:gd name="T20" fmla="*/ 10 w 27"/>
                  <a:gd name="T21" fmla="*/ 33 h 33"/>
                  <a:gd name="T22" fmla="*/ 0 w 27"/>
                  <a:gd name="T23" fmla="*/ 33 h 33"/>
                  <a:gd name="T24" fmla="*/ 0 w 27"/>
                  <a:gd name="T25" fmla="*/ 0 h 33"/>
                  <a:gd name="T26" fmla="*/ 18 w 27"/>
                  <a:gd name="T27" fmla="*/ 0 h 33"/>
                  <a:gd name="T28" fmla="*/ 18 w 27"/>
                  <a:gd name="T29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7" h="33">
                    <a:moveTo>
                      <a:pt x="18" y="0"/>
                    </a:moveTo>
                    <a:lnTo>
                      <a:pt x="23" y="3"/>
                    </a:lnTo>
                    <a:lnTo>
                      <a:pt x="27" y="7"/>
                    </a:lnTo>
                    <a:lnTo>
                      <a:pt x="27" y="9"/>
                    </a:lnTo>
                    <a:lnTo>
                      <a:pt x="27" y="14"/>
                    </a:lnTo>
                    <a:lnTo>
                      <a:pt x="27" y="17"/>
                    </a:lnTo>
                    <a:lnTo>
                      <a:pt x="25" y="20"/>
                    </a:lnTo>
                    <a:lnTo>
                      <a:pt x="23" y="24"/>
                    </a:lnTo>
                    <a:lnTo>
                      <a:pt x="20" y="27"/>
                    </a:lnTo>
                    <a:lnTo>
                      <a:pt x="15" y="30"/>
                    </a:lnTo>
                    <a:lnTo>
                      <a:pt x="10" y="33"/>
                    </a:lnTo>
                    <a:lnTo>
                      <a:pt x="0" y="33"/>
                    </a:lnTo>
                    <a:lnTo>
                      <a:pt x="0" y="0"/>
                    </a:lnTo>
                    <a:lnTo>
                      <a:pt x="18" y="0"/>
                    </a:lnTo>
                    <a:lnTo>
                      <a:pt x="18" y="0"/>
                    </a:lnTo>
                    <a:close/>
                  </a:path>
                </a:pathLst>
              </a:custGeom>
              <a:solidFill>
                <a:srgbClr val="0019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774" name="Freeform 38"/>
              <p:cNvSpPr>
                <a:spLocks/>
              </p:cNvSpPr>
              <p:nvPr/>
            </p:nvSpPr>
            <p:spPr bwMode="auto">
              <a:xfrm>
                <a:off x="2802" y="552"/>
                <a:ext cx="274" cy="124"/>
              </a:xfrm>
              <a:custGeom>
                <a:avLst/>
                <a:gdLst>
                  <a:gd name="T0" fmla="*/ 272 w 274"/>
                  <a:gd name="T1" fmla="*/ 53 h 124"/>
                  <a:gd name="T2" fmla="*/ 274 w 274"/>
                  <a:gd name="T3" fmla="*/ 66 h 124"/>
                  <a:gd name="T4" fmla="*/ 272 w 274"/>
                  <a:gd name="T5" fmla="*/ 76 h 124"/>
                  <a:gd name="T6" fmla="*/ 265 w 274"/>
                  <a:gd name="T7" fmla="*/ 86 h 124"/>
                  <a:gd name="T8" fmla="*/ 252 w 274"/>
                  <a:gd name="T9" fmla="*/ 94 h 124"/>
                  <a:gd name="T10" fmla="*/ 235 w 274"/>
                  <a:gd name="T11" fmla="*/ 101 h 124"/>
                  <a:gd name="T12" fmla="*/ 218 w 274"/>
                  <a:gd name="T13" fmla="*/ 108 h 124"/>
                  <a:gd name="T14" fmla="*/ 198 w 274"/>
                  <a:gd name="T15" fmla="*/ 112 h 124"/>
                  <a:gd name="T16" fmla="*/ 176 w 274"/>
                  <a:gd name="T17" fmla="*/ 117 h 124"/>
                  <a:gd name="T18" fmla="*/ 154 w 274"/>
                  <a:gd name="T19" fmla="*/ 120 h 124"/>
                  <a:gd name="T20" fmla="*/ 132 w 274"/>
                  <a:gd name="T21" fmla="*/ 124 h 124"/>
                  <a:gd name="T22" fmla="*/ 115 w 274"/>
                  <a:gd name="T23" fmla="*/ 124 h 124"/>
                  <a:gd name="T24" fmla="*/ 98 w 274"/>
                  <a:gd name="T25" fmla="*/ 123 h 124"/>
                  <a:gd name="T26" fmla="*/ 83 w 274"/>
                  <a:gd name="T27" fmla="*/ 120 h 124"/>
                  <a:gd name="T28" fmla="*/ 66 w 274"/>
                  <a:gd name="T29" fmla="*/ 117 h 124"/>
                  <a:gd name="T30" fmla="*/ 51 w 274"/>
                  <a:gd name="T31" fmla="*/ 112 h 124"/>
                  <a:gd name="T32" fmla="*/ 39 w 274"/>
                  <a:gd name="T33" fmla="*/ 108 h 124"/>
                  <a:gd name="T34" fmla="*/ 27 w 274"/>
                  <a:gd name="T35" fmla="*/ 102 h 124"/>
                  <a:gd name="T36" fmla="*/ 17 w 274"/>
                  <a:gd name="T37" fmla="*/ 96 h 124"/>
                  <a:gd name="T38" fmla="*/ 7 w 274"/>
                  <a:gd name="T39" fmla="*/ 90 h 124"/>
                  <a:gd name="T40" fmla="*/ 0 w 274"/>
                  <a:gd name="T41" fmla="*/ 83 h 124"/>
                  <a:gd name="T42" fmla="*/ 0 w 274"/>
                  <a:gd name="T43" fmla="*/ 75 h 124"/>
                  <a:gd name="T44" fmla="*/ 0 w 274"/>
                  <a:gd name="T45" fmla="*/ 68 h 124"/>
                  <a:gd name="T46" fmla="*/ 0 w 274"/>
                  <a:gd name="T47" fmla="*/ 61 h 124"/>
                  <a:gd name="T48" fmla="*/ 2 w 274"/>
                  <a:gd name="T49" fmla="*/ 54 h 124"/>
                  <a:gd name="T50" fmla="*/ 7 w 274"/>
                  <a:gd name="T51" fmla="*/ 48 h 124"/>
                  <a:gd name="T52" fmla="*/ 12 w 274"/>
                  <a:gd name="T53" fmla="*/ 42 h 124"/>
                  <a:gd name="T54" fmla="*/ 17 w 274"/>
                  <a:gd name="T55" fmla="*/ 36 h 124"/>
                  <a:gd name="T56" fmla="*/ 24 w 274"/>
                  <a:gd name="T57" fmla="*/ 31 h 124"/>
                  <a:gd name="T58" fmla="*/ 34 w 274"/>
                  <a:gd name="T59" fmla="*/ 26 h 124"/>
                  <a:gd name="T60" fmla="*/ 44 w 274"/>
                  <a:gd name="T61" fmla="*/ 21 h 124"/>
                  <a:gd name="T62" fmla="*/ 51 w 274"/>
                  <a:gd name="T63" fmla="*/ 15 h 124"/>
                  <a:gd name="T64" fmla="*/ 59 w 274"/>
                  <a:gd name="T65" fmla="*/ 12 h 124"/>
                  <a:gd name="T66" fmla="*/ 68 w 274"/>
                  <a:gd name="T67" fmla="*/ 8 h 124"/>
                  <a:gd name="T68" fmla="*/ 81 w 274"/>
                  <a:gd name="T69" fmla="*/ 7 h 124"/>
                  <a:gd name="T70" fmla="*/ 91 w 274"/>
                  <a:gd name="T71" fmla="*/ 5 h 124"/>
                  <a:gd name="T72" fmla="*/ 103 w 274"/>
                  <a:gd name="T73" fmla="*/ 5 h 124"/>
                  <a:gd name="T74" fmla="*/ 115 w 274"/>
                  <a:gd name="T75" fmla="*/ 4 h 124"/>
                  <a:gd name="T76" fmla="*/ 127 w 274"/>
                  <a:gd name="T77" fmla="*/ 3 h 124"/>
                  <a:gd name="T78" fmla="*/ 140 w 274"/>
                  <a:gd name="T79" fmla="*/ 2 h 124"/>
                  <a:gd name="T80" fmla="*/ 152 w 274"/>
                  <a:gd name="T81" fmla="*/ 0 h 124"/>
                  <a:gd name="T82" fmla="*/ 171 w 274"/>
                  <a:gd name="T83" fmla="*/ 0 h 124"/>
                  <a:gd name="T84" fmla="*/ 189 w 274"/>
                  <a:gd name="T85" fmla="*/ 3 h 124"/>
                  <a:gd name="T86" fmla="*/ 203 w 274"/>
                  <a:gd name="T87" fmla="*/ 6 h 124"/>
                  <a:gd name="T88" fmla="*/ 218 w 274"/>
                  <a:gd name="T89" fmla="*/ 12 h 124"/>
                  <a:gd name="T90" fmla="*/ 230 w 274"/>
                  <a:gd name="T91" fmla="*/ 18 h 124"/>
                  <a:gd name="T92" fmla="*/ 243 w 274"/>
                  <a:gd name="T93" fmla="*/ 24 h 124"/>
                  <a:gd name="T94" fmla="*/ 252 w 274"/>
                  <a:gd name="T95" fmla="*/ 31 h 124"/>
                  <a:gd name="T96" fmla="*/ 260 w 274"/>
                  <a:gd name="T97" fmla="*/ 38 h 124"/>
                  <a:gd name="T98" fmla="*/ 267 w 274"/>
                  <a:gd name="T99" fmla="*/ 46 h 124"/>
                  <a:gd name="T100" fmla="*/ 272 w 274"/>
                  <a:gd name="T101" fmla="*/ 53 h 124"/>
                  <a:gd name="T102" fmla="*/ 272 w 274"/>
                  <a:gd name="T103" fmla="*/ 53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74" h="124">
                    <a:moveTo>
                      <a:pt x="272" y="53"/>
                    </a:moveTo>
                    <a:lnTo>
                      <a:pt x="274" y="66"/>
                    </a:lnTo>
                    <a:lnTo>
                      <a:pt x="272" y="76"/>
                    </a:lnTo>
                    <a:lnTo>
                      <a:pt x="265" y="86"/>
                    </a:lnTo>
                    <a:lnTo>
                      <a:pt x="252" y="94"/>
                    </a:lnTo>
                    <a:lnTo>
                      <a:pt x="235" y="101"/>
                    </a:lnTo>
                    <a:lnTo>
                      <a:pt x="218" y="108"/>
                    </a:lnTo>
                    <a:lnTo>
                      <a:pt x="198" y="112"/>
                    </a:lnTo>
                    <a:lnTo>
                      <a:pt x="176" y="117"/>
                    </a:lnTo>
                    <a:lnTo>
                      <a:pt x="154" y="120"/>
                    </a:lnTo>
                    <a:lnTo>
                      <a:pt x="132" y="124"/>
                    </a:lnTo>
                    <a:lnTo>
                      <a:pt x="115" y="124"/>
                    </a:lnTo>
                    <a:lnTo>
                      <a:pt x="98" y="123"/>
                    </a:lnTo>
                    <a:lnTo>
                      <a:pt x="83" y="120"/>
                    </a:lnTo>
                    <a:lnTo>
                      <a:pt x="66" y="117"/>
                    </a:lnTo>
                    <a:lnTo>
                      <a:pt x="51" y="112"/>
                    </a:lnTo>
                    <a:lnTo>
                      <a:pt x="39" y="108"/>
                    </a:lnTo>
                    <a:lnTo>
                      <a:pt x="27" y="102"/>
                    </a:lnTo>
                    <a:lnTo>
                      <a:pt x="17" y="96"/>
                    </a:lnTo>
                    <a:lnTo>
                      <a:pt x="7" y="90"/>
                    </a:lnTo>
                    <a:lnTo>
                      <a:pt x="0" y="83"/>
                    </a:lnTo>
                    <a:lnTo>
                      <a:pt x="0" y="75"/>
                    </a:lnTo>
                    <a:lnTo>
                      <a:pt x="0" y="68"/>
                    </a:lnTo>
                    <a:lnTo>
                      <a:pt x="0" y="61"/>
                    </a:lnTo>
                    <a:lnTo>
                      <a:pt x="2" y="54"/>
                    </a:lnTo>
                    <a:lnTo>
                      <a:pt x="7" y="48"/>
                    </a:lnTo>
                    <a:lnTo>
                      <a:pt x="12" y="42"/>
                    </a:lnTo>
                    <a:lnTo>
                      <a:pt x="17" y="36"/>
                    </a:lnTo>
                    <a:lnTo>
                      <a:pt x="24" y="31"/>
                    </a:lnTo>
                    <a:lnTo>
                      <a:pt x="34" y="26"/>
                    </a:lnTo>
                    <a:lnTo>
                      <a:pt x="44" y="21"/>
                    </a:lnTo>
                    <a:lnTo>
                      <a:pt x="51" y="15"/>
                    </a:lnTo>
                    <a:lnTo>
                      <a:pt x="59" y="12"/>
                    </a:lnTo>
                    <a:lnTo>
                      <a:pt x="68" y="8"/>
                    </a:lnTo>
                    <a:lnTo>
                      <a:pt x="81" y="7"/>
                    </a:lnTo>
                    <a:lnTo>
                      <a:pt x="91" y="5"/>
                    </a:lnTo>
                    <a:lnTo>
                      <a:pt x="103" y="5"/>
                    </a:lnTo>
                    <a:lnTo>
                      <a:pt x="115" y="4"/>
                    </a:lnTo>
                    <a:lnTo>
                      <a:pt x="127" y="3"/>
                    </a:lnTo>
                    <a:lnTo>
                      <a:pt x="140" y="2"/>
                    </a:lnTo>
                    <a:lnTo>
                      <a:pt x="152" y="0"/>
                    </a:lnTo>
                    <a:lnTo>
                      <a:pt x="171" y="0"/>
                    </a:lnTo>
                    <a:lnTo>
                      <a:pt x="189" y="3"/>
                    </a:lnTo>
                    <a:lnTo>
                      <a:pt x="203" y="6"/>
                    </a:lnTo>
                    <a:lnTo>
                      <a:pt x="218" y="12"/>
                    </a:lnTo>
                    <a:lnTo>
                      <a:pt x="230" y="18"/>
                    </a:lnTo>
                    <a:lnTo>
                      <a:pt x="243" y="24"/>
                    </a:lnTo>
                    <a:lnTo>
                      <a:pt x="252" y="31"/>
                    </a:lnTo>
                    <a:lnTo>
                      <a:pt x="260" y="38"/>
                    </a:lnTo>
                    <a:lnTo>
                      <a:pt x="267" y="46"/>
                    </a:lnTo>
                    <a:lnTo>
                      <a:pt x="272" y="53"/>
                    </a:lnTo>
                    <a:lnTo>
                      <a:pt x="272" y="53"/>
                    </a:lnTo>
                    <a:close/>
                  </a:path>
                </a:pathLst>
              </a:custGeom>
              <a:solidFill>
                <a:srgbClr val="0019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775" name="Freeform 39"/>
              <p:cNvSpPr>
                <a:spLocks/>
              </p:cNvSpPr>
              <p:nvPr/>
            </p:nvSpPr>
            <p:spPr bwMode="auto">
              <a:xfrm>
                <a:off x="2826" y="564"/>
                <a:ext cx="223" cy="99"/>
              </a:xfrm>
              <a:custGeom>
                <a:avLst/>
                <a:gdLst>
                  <a:gd name="T0" fmla="*/ 223 w 223"/>
                  <a:gd name="T1" fmla="*/ 44 h 99"/>
                  <a:gd name="T2" fmla="*/ 223 w 223"/>
                  <a:gd name="T3" fmla="*/ 54 h 99"/>
                  <a:gd name="T4" fmla="*/ 221 w 223"/>
                  <a:gd name="T5" fmla="*/ 62 h 99"/>
                  <a:gd name="T6" fmla="*/ 214 w 223"/>
                  <a:gd name="T7" fmla="*/ 70 h 99"/>
                  <a:gd name="T8" fmla="*/ 206 w 223"/>
                  <a:gd name="T9" fmla="*/ 76 h 99"/>
                  <a:gd name="T10" fmla="*/ 194 w 223"/>
                  <a:gd name="T11" fmla="*/ 82 h 99"/>
                  <a:gd name="T12" fmla="*/ 182 w 223"/>
                  <a:gd name="T13" fmla="*/ 88 h 99"/>
                  <a:gd name="T14" fmla="*/ 167 w 223"/>
                  <a:gd name="T15" fmla="*/ 92 h 99"/>
                  <a:gd name="T16" fmla="*/ 150 w 223"/>
                  <a:gd name="T17" fmla="*/ 96 h 99"/>
                  <a:gd name="T18" fmla="*/ 135 w 223"/>
                  <a:gd name="T19" fmla="*/ 98 h 99"/>
                  <a:gd name="T20" fmla="*/ 116 w 223"/>
                  <a:gd name="T21" fmla="*/ 99 h 99"/>
                  <a:gd name="T22" fmla="*/ 98 w 223"/>
                  <a:gd name="T23" fmla="*/ 99 h 99"/>
                  <a:gd name="T24" fmla="*/ 84 w 223"/>
                  <a:gd name="T25" fmla="*/ 98 h 99"/>
                  <a:gd name="T26" fmla="*/ 69 w 223"/>
                  <a:gd name="T27" fmla="*/ 97 h 99"/>
                  <a:gd name="T28" fmla="*/ 54 w 223"/>
                  <a:gd name="T29" fmla="*/ 94 h 99"/>
                  <a:gd name="T30" fmla="*/ 42 w 223"/>
                  <a:gd name="T31" fmla="*/ 89 h 99"/>
                  <a:gd name="T32" fmla="*/ 30 w 223"/>
                  <a:gd name="T33" fmla="*/ 84 h 99"/>
                  <a:gd name="T34" fmla="*/ 20 w 223"/>
                  <a:gd name="T35" fmla="*/ 79 h 99"/>
                  <a:gd name="T36" fmla="*/ 13 w 223"/>
                  <a:gd name="T37" fmla="*/ 73 h 99"/>
                  <a:gd name="T38" fmla="*/ 8 w 223"/>
                  <a:gd name="T39" fmla="*/ 66 h 99"/>
                  <a:gd name="T40" fmla="*/ 3 w 223"/>
                  <a:gd name="T41" fmla="*/ 58 h 99"/>
                  <a:gd name="T42" fmla="*/ 0 w 223"/>
                  <a:gd name="T43" fmla="*/ 52 h 99"/>
                  <a:gd name="T44" fmla="*/ 0 w 223"/>
                  <a:gd name="T45" fmla="*/ 46 h 99"/>
                  <a:gd name="T46" fmla="*/ 3 w 223"/>
                  <a:gd name="T47" fmla="*/ 40 h 99"/>
                  <a:gd name="T48" fmla="*/ 5 w 223"/>
                  <a:gd name="T49" fmla="*/ 34 h 99"/>
                  <a:gd name="T50" fmla="*/ 10 w 223"/>
                  <a:gd name="T51" fmla="*/ 28 h 99"/>
                  <a:gd name="T52" fmla="*/ 18 w 223"/>
                  <a:gd name="T53" fmla="*/ 24 h 99"/>
                  <a:gd name="T54" fmla="*/ 25 w 223"/>
                  <a:gd name="T55" fmla="*/ 19 h 99"/>
                  <a:gd name="T56" fmla="*/ 35 w 223"/>
                  <a:gd name="T57" fmla="*/ 15 h 99"/>
                  <a:gd name="T58" fmla="*/ 47 w 223"/>
                  <a:gd name="T59" fmla="*/ 11 h 99"/>
                  <a:gd name="T60" fmla="*/ 57 w 223"/>
                  <a:gd name="T61" fmla="*/ 9 h 99"/>
                  <a:gd name="T62" fmla="*/ 79 w 223"/>
                  <a:gd name="T63" fmla="*/ 3 h 99"/>
                  <a:gd name="T64" fmla="*/ 101 w 223"/>
                  <a:gd name="T65" fmla="*/ 0 h 99"/>
                  <a:gd name="T66" fmla="*/ 120 w 223"/>
                  <a:gd name="T67" fmla="*/ 0 h 99"/>
                  <a:gd name="T68" fmla="*/ 140 w 223"/>
                  <a:gd name="T69" fmla="*/ 2 h 99"/>
                  <a:gd name="T70" fmla="*/ 157 w 223"/>
                  <a:gd name="T71" fmla="*/ 6 h 99"/>
                  <a:gd name="T72" fmla="*/ 174 w 223"/>
                  <a:gd name="T73" fmla="*/ 11 h 99"/>
                  <a:gd name="T74" fmla="*/ 192 w 223"/>
                  <a:gd name="T75" fmla="*/ 18 h 99"/>
                  <a:gd name="T76" fmla="*/ 204 w 223"/>
                  <a:gd name="T77" fmla="*/ 26 h 99"/>
                  <a:gd name="T78" fmla="*/ 216 w 223"/>
                  <a:gd name="T79" fmla="*/ 35 h 99"/>
                  <a:gd name="T80" fmla="*/ 223 w 223"/>
                  <a:gd name="T81" fmla="*/ 44 h 99"/>
                  <a:gd name="T82" fmla="*/ 223 w 223"/>
                  <a:gd name="T83" fmla="*/ 44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23" h="99">
                    <a:moveTo>
                      <a:pt x="223" y="44"/>
                    </a:moveTo>
                    <a:lnTo>
                      <a:pt x="223" y="54"/>
                    </a:lnTo>
                    <a:lnTo>
                      <a:pt x="221" y="62"/>
                    </a:lnTo>
                    <a:lnTo>
                      <a:pt x="214" y="70"/>
                    </a:lnTo>
                    <a:lnTo>
                      <a:pt x="206" y="76"/>
                    </a:lnTo>
                    <a:lnTo>
                      <a:pt x="194" y="82"/>
                    </a:lnTo>
                    <a:lnTo>
                      <a:pt x="182" y="88"/>
                    </a:lnTo>
                    <a:lnTo>
                      <a:pt x="167" y="92"/>
                    </a:lnTo>
                    <a:lnTo>
                      <a:pt x="150" y="96"/>
                    </a:lnTo>
                    <a:lnTo>
                      <a:pt x="135" y="98"/>
                    </a:lnTo>
                    <a:lnTo>
                      <a:pt x="116" y="99"/>
                    </a:lnTo>
                    <a:lnTo>
                      <a:pt x="98" y="99"/>
                    </a:lnTo>
                    <a:lnTo>
                      <a:pt x="84" y="98"/>
                    </a:lnTo>
                    <a:lnTo>
                      <a:pt x="69" y="97"/>
                    </a:lnTo>
                    <a:lnTo>
                      <a:pt x="54" y="94"/>
                    </a:lnTo>
                    <a:lnTo>
                      <a:pt x="42" y="89"/>
                    </a:lnTo>
                    <a:lnTo>
                      <a:pt x="30" y="84"/>
                    </a:lnTo>
                    <a:lnTo>
                      <a:pt x="20" y="79"/>
                    </a:lnTo>
                    <a:lnTo>
                      <a:pt x="13" y="73"/>
                    </a:lnTo>
                    <a:lnTo>
                      <a:pt x="8" y="66"/>
                    </a:lnTo>
                    <a:lnTo>
                      <a:pt x="3" y="58"/>
                    </a:lnTo>
                    <a:lnTo>
                      <a:pt x="0" y="52"/>
                    </a:lnTo>
                    <a:lnTo>
                      <a:pt x="0" y="46"/>
                    </a:lnTo>
                    <a:lnTo>
                      <a:pt x="3" y="40"/>
                    </a:lnTo>
                    <a:lnTo>
                      <a:pt x="5" y="34"/>
                    </a:lnTo>
                    <a:lnTo>
                      <a:pt x="10" y="28"/>
                    </a:lnTo>
                    <a:lnTo>
                      <a:pt x="18" y="24"/>
                    </a:lnTo>
                    <a:lnTo>
                      <a:pt x="25" y="19"/>
                    </a:lnTo>
                    <a:lnTo>
                      <a:pt x="35" y="15"/>
                    </a:lnTo>
                    <a:lnTo>
                      <a:pt x="47" y="11"/>
                    </a:lnTo>
                    <a:lnTo>
                      <a:pt x="57" y="9"/>
                    </a:lnTo>
                    <a:lnTo>
                      <a:pt x="79" y="3"/>
                    </a:lnTo>
                    <a:lnTo>
                      <a:pt x="101" y="0"/>
                    </a:lnTo>
                    <a:lnTo>
                      <a:pt x="120" y="0"/>
                    </a:lnTo>
                    <a:lnTo>
                      <a:pt x="140" y="2"/>
                    </a:lnTo>
                    <a:lnTo>
                      <a:pt x="157" y="6"/>
                    </a:lnTo>
                    <a:lnTo>
                      <a:pt x="174" y="11"/>
                    </a:lnTo>
                    <a:lnTo>
                      <a:pt x="192" y="18"/>
                    </a:lnTo>
                    <a:lnTo>
                      <a:pt x="204" y="26"/>
                    </a:lnTo>
                    <a:lnTo>
                      <a:pt x="216" y="35"/>
                    </a:lnTo>
                    <a:lnTo>
                      <a:pt x="223" y="44"/>
                    </a:lnTo>
                    <a:lnTo>
                      <a:pt x="223" y="44"/>
                    </a:lnTo>
                    <a:close/>
                  </a:path>
                </a:pathLst>
              </a:custGeom>
              <a:solidFill>
                <a:srgbClr val="FF00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776" name="Freeform 40"/>
              <p:cNvSpPr>
                <a:spLocks/>
              </p:cNvSpPr>
              <p:nvPr/>
            </p:nvSpPr>
            <p:spPr bwMode="auto">
              <a:xfrm>
                <a:off x="2544" y="602"/>
                <a:ext cx="780" cy="251"/>
              </a:xfrm>
              <a:custGeom>
                <a:avLst/>
                <a:gdLst>
                  <a:gd name="T0" fmla="*/ 770 w 780"/>
                  <a:gd name="T1" fmla="*/ 33 h 251"/>
                  <a:gd name="T2" fmla="*/ 736 w 780"/>
                  <a:gd name="T3" fmla="*/ 59 h 251"/>
                  <a:gd name="T4" fmla="*/ 709 w 780"/>
                  <a:gd name="T5" fmla="*/ 89 h 251"/>
                  <a:gd name="T6" fmla="*/ 682 w 780"/>
                  <a:gd name="T7" fmla="*/ 120 h 251"/>
                  <a:gd name="T8" fmla="*/ 655 w 780"/>
                  <a:gd name="T9" fmla="*/ 152 h 251"/>
                  <a:gd name="T10" fmla="*/ 626 w 780"/>
                  <a:gd name="T11" fmla="*/ 182 h 251"/>
                  <a:gd name="T12" fmla="*/ 591 w 780"/>
                  <a:gd name="T13" fmla="*/ 209 h 251"/>
                  <a:gd name="T14" fmla="*/ 547 w 780"/>
                  <a:gd name="T15" fmla="*/ 230 h 251"/>
                  <a:gd name="T16" fmla="*/ 493 w 780"/>
                  <a:gd name="T17" fmla="*/ 245 h 251"/>
                  <a:gd name="T18" fmla="*/ 425 w 780"/>
                  <a:gd name="T19" fmla="*/ 251 h 251"/>
                  <a:gd name="T20" fmla="*/ 339 w 780"/>
                  <a:gd name="T21" fmla="*/ 246 h 251"/>
                  <a:gd name="T22" fmla="*/ 295 w 780"/>
                  <a:gd name="T23" fmla="*/ 235 h 251"/>
                  <a:gd name="T24" fmla="*/ 251 w 780"/>
                  <a:gd name="T25" fmla="*/ 220 h 251"/>
                  <a:gd name="T26" fmla="*/ 209 w 780"/>
                  <a:gd name="T27" fmla="*/ 203 h 251"/>
                  <a:gd name="T28" fmla="*/ 170 w 780"/>
                  <a:gd name="T29" fmla="*/ 184 h 251"/>
                  <a:gd name="T30" fmla="*/ 133 w 780"/>
                  <a:gd name="T31" fmla="*/ 163 h 251"/>
                  <a:gd name="T32" fmla="*/ 101 w 780"/>
                  <a:gd name="T33" fmla="*/ 141 h 251"/>
                  <a:gd name="T34" fmla="*/ 69 w 780"/>
                  <a:gd name="T35" fmla="*/ 118 h 251"/>
                  <a:gd name="T36" fmla="*/ 42 w 780"/>
                  <a:gd name="T37" fmla="*/ 94 h 251"/>
                  <a:gd name="T38" fmla="*/ 20 w 780"/>
                  <a:gd name="T39" fmla="*/ 72 h 251"/>
                  <a:gd name="T40" fmla="*/ 0 w 780"/>
                  <a:gd name="T41" fmla="*/ 48 h 251"/>
                  <a:gd name="T42" fmla="*/ 18 w 780"/>
                  <a:gd name="T43" fmla="*/ 50 h 251"/>
                  <a:gd name="T44" fmla="*/ 32 w 780"/>
                  <a:gd name="T45" fmla="*/ 52 h 251"/>
                  <a:gd name="T46" fmla="*/ 45 w 780"/>
                  <a:gd name="T47" fmla="*/ 57 h 251"/>
                  <a:gd name="T48" fmla="*/ 57 w 780"/>
                  <a:gd name="T49" fmla="*/ 61 h 251"/>
                  <a:gd name="T50" fmla="*/ 69 w 780"/>
                  <a:gd name="T51" fmla="*/ 67 h 251"/>
                  <a:gd name="T52" fmla="*/ 81 w 780"/>
                  <a:gd name="T53" fmla="*/ 73 h 251"/>
                  <a:gd name="T54" fmla="*/ 94 w 780"/>
                  <a:gd name="T55" fmla="*/ 78 h 251"/>
                  <a:gd name="T56" fmla="*/ 106 w 780"/>
                  <a:gd name="T57" fmla="*/ 83 h 251"/>
                  <a:gd name="T58" fmla="*/ 118 w 780"/>
                  <a:gd name="T59" fmla="*/ 86 h 251"/>
                  <a:gd name="T60" fmla="*/ 133 w 780"/>
                  <a:gd name="T61" fmla="*/ 89 h 251"/>
                  <a:gd name="T62" fmla="*/ 172 w 780"/>
                  <a:gd name="T63" fmla="*/ 96 h 251"/>
                  <a:gd name="T64" fmla="*/ 211 w 780"/>
                  <a:gd name="T65" fmla="*/ 102 h 251"/>
                  <a:gd name="T66" fmla="*/ 255 w 780"/>
                  <a:gd name="T67" fmla="*/ 109 h 251"/>
                  <a:gd name="T68" fmla="*/ 300 w 780"/>
                  <a:gd name="T69" fmla="*/ 115 h 251"/>
                  <a:gd name="T70" fmla="*/ 344 w 780"/>
                  <a:gd name="T71" fmla="*/ 120 h 251"/>
                  <a:gd name="T72" fmla="*/ 390 w 780"/>
                  <a:gd name="T73" fmla="*/ 122 h 251"/>
                  <a:gd name="T74" fmla="*/ 434 w 780"/>
                  <a:gd name="T75" fmla="*/ 122 h 251"/>
                  <a:gd name="T76" fmla="*/ 478 w 780"/>
                  <a:gd name="T77" fmla="*/ 118 h 251"/>
                  <a:gd name="T78" fmla="*/ 520 w 780"/>
                  <a:gd name="T79" fmla="*/ 110 h 251"/>
                  <a:gd name="T80" fmla="*/ 559 w 780"/>
                  <a:gd name="T81" fmla="*/ 98 h 251"/>
                  <a:gd name="T82" fmla="*/ 584 w 780"/>
                  <a:gd name="T83" fmla="*/ 89 h 251"/>
                  <a:gd name="T84" fmla="*/ 608 w 780"/>
                  <a:gd name="T85" fmla="*/ 80 h 251"/>
                  <a:gd name="T86" fmla="*/ 633 w 780"/>
                  <a:gd name="T87" fmla="*/ 70 h 251"/>
                  <a:gd name="T88" fmla="*/ 657 w 780"/>
                  <a:gd name="T89" fmla="*/ 61 h 251"/>
                  <a:gd name="T90" fmla="*/ 682 w 780"/>
                  <a:gd name="T91" fmla="*/ 52 h 251"/>
                  <a:gd name="T92" fmla="*/ 704 w 780"/>
                  <a:gd name="T93" fmla="*/ 42 h 251"/>
                  <a:gd name="T94" fmla="*/ 726 w 780"/>
                  <a:gd name="T95" fmla="*/ 33 h 251"/>
                  <a:gd name="T96" fmla="*/ 748 w 780"/>
                  <a:gd name="T97" fmla="*/ 22 h 251"/>
                  <a:gd name="T98" fmla="*/ 765 w 780"/>
                  <a:gd name="T99" fmla="*/ 11 h 251"/>
                  <a:gd name="T100" fmla="*/ 780 w 780"/>
                  <a:gd name="T101" fmla="*/ 0 h 251"/>
                  <a:gd name="T102" fmla="*/ 770 w 780"/>
                  <a:gd name="T103" fmla="*/ 33 h 251"/>
                  <a:gd name="T104" fmla="*/ 770 w 780"/>
                  <a:gd name="T105" fmla="*/ 33 h 2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780" h="251">
                    <a:moveTo>
                      <a:pt x="770" y="33"/>
                    </a:moveTo>
                    <a:lnTo>
                      <a:pt x="736" y="59"/>
                    </a:lnTo>
                    <a:lnTo>
                      <a:pt x="709" y="89"/>
                    </a:lnTo>
                    <a:lnTo>
                      <a:pt x="682" y="120"/>
                    </a:lnTo>
                    <a:lnTo>
                      <a:pt x="655" y="152"/>
                    </a:lnTo>
                    <a:lnTo>
                      <a:pt x="626" y="182"/>
                    </a:lnTo>
                    <a:lnTo>
                      <a:pt x="591" y="209"/>
                    </a:lnTo>
                    <a:lnTo>
                      <a:pt x="547" y="230"/>
                    </a:lnTo>
                    <a:lnTo>
                      <a:pt x="493" y="245"/>
                    </a:lnTo>
                    <a:lnTo>
                      <a:pt x="425" y="251"/>
                    </a:lnTo>
                    <a:lnTo>
                      <a:pt x="339" y="246"/>
                    </a:lnTo>
                    <a:lnTo>
                      <a:pt x="295" y="235"/>
                    </a:lnTo>
                    <a:lnTo>
                      <a:pt x="251" y="220"/>
                    </a:lnTo>
                    <a:lnTo>
                      <a:pt x="209" y="203"/>
                    </a:lnTo>
                    <a:lnTo>
                      <a:pt x="170" y="184"/>
                    </a:lnTo>
                    <a:lnTo>
                      <a:pt x="133" y="163"/>
                    </a:lnTo>
                    <a:lnTo>
                      <a:pt x="101" y="141"/>
                    </a:lnTo>
                    <a:lnTo>
                      <a:pt x="69" y="118"/>
                    </a:lnTo>
                    <a:lnTo>
                      <a:pt x="42" y="94"/>
                    </a:lnTo>
                    <a:lnTo>
                      <a:pt x="20" y="72"/>
                    </a:lnTo>
                    <a:lnTo>
                      <a:pt x="0" y="48"/>
                    </a:lnTo>
                    <a:lnTo>
                      <a:pt x="18" y="50"/>
                    </a:lnTo>
                    <a:lnTo>
                      <a:pt x="32" y="52"/>
                    </a:lnTo>
                    <a:lnTo>
                      <a:pt x="45" y="57"/>
                    </a:lnTo>
                    <a:lnTo>
                      <a:pt x="57" y="61"/>
                    </a:lnTo>
                    <a:lnTo>
                      <a:pt x="69" y="67"/>
                    </a:lnTo>
                    <a:lnTo>
                      <a:pt x="81" y="73"/>
                    </a:lnTo>
                    <a:lnTo>
                      <a:pt x="94" y="78"/>
                    </a:lnTo>
                    <a:lnTo>
                      <a:pt x="106" y="83"/>
                    </a:lnTo>
                    <a:lnTo>
                      <a:pt x="118" y="86"/>
                    </a:lnTo>
                    <a:lnTo>
                      <a:pt x="133" y="89"/>
                    </a:lnTo>
                    <a:lnTo>
                      <a:pt x="172" y="96"/>
                    </a:lnTo>
                    <a:lnTo>
                      <a:pt x="211" y="102"/>
                    </a:lnTo>
                    <a:lnTo>
                      <a:pt x="255" y="109"/>
                    </a:lnTo>
                    <a:lnTo>
                      <a:pt x="300" y="115"/>
                    </a:lnTo>
                    <a:lnTo>
                      <a:pt x="344" y="120"/>
                    </a:lnTo>
                    <a:lnTo>
                      <a:pt x="390" y="122"/>
                    </a:lnTo>
                    <a:lnTo>
                      <a:pt x="434" y="122"/>
                    </a:lnTo>
                    <a:lnTo>
                      <a:pt x="478" y="118"/>
                    </a:lnTo>
                    <a:lnTo>
                      <a:pt x="520" y="110"/>
                    </a:lnTo>
                    <a:lnTo>
                      <a:pt x="559" y="98"/>
                    </a:lnTo>
                    <a:lnTo>
                      <a:pt x="584" y="89"/>
                    </a:lnTo>
                    <a:lnTo>
                      <a:pt x="608" y="80"/>
                    </a:lnTo>
                    <a:lnTo>
                      <a:pt x="633" y="70"/>
                    </a:lnTo>
                    <a:lnTo>
                      <a:pt x="657" y="61"/>
                    </a:lnTo>
                    <a:lnTo>
                      <a:pt x="682" y="52"/>
                    </a:lnTo>
                    <a:lnTo>
                      <a:pt x="704" y="42"/>
                    </a:lnTo>
                    <a:lnTo>
                      <a:pt x="726" y="33"/>
                    </a:lnTo>
                    <a:lnTo>
                      <a:pt x="748" y="22"/>
                    </a:lnTo>
                    <a:lnTo>
                      <a:pt x="765" y="11"/>
                    </a:lnTo>
                    <a:lnTo>
                      <a:pt x="780" y="0"/>
                    </a:lnTo>
                    <a:lnTo>
                      <a:pt x="770" y="33"/>
                    </a:lnTo>
                    <a:lnTo>
                      <a:pt x="770" y="33"/>
                    </a:lnTo>
                    <a:close/>
                  </a:path>
                </a:pathLst>
              </a:custGeom>
              <a:solidFill>
                <a:srgbClr val="0019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777" name="Freeform 41"/>
              <p:cNvSpPr>
                <a:spLocks/>
              </p:cNvSpPr>
              <p:nvPr/>
            </p:nvSpPr>
            <p:spPr bwMode="auto">
              <a:xfrm>
                <a:off x="3135" y="676"/>
                <a:ext cx="86" cy="94"/>
              </a:xfrm>
              <a:custGeom>
                <a:avLst/>
                <a:gdLst>
                  <a:gd name="T0" fmla="*/ 20 w 86"/>
                  <a:gd name="T1" fmla="*/ 94 h 94"/>
                  <a:gd name="T2" fmla="*/ 15 w 86"/>
                  <a:gd name="T3" fmla="*/ 84 h 94"/>
                  <a:gd name="T4" fmla="*/ 10 w 86"/>
                  <a:gd name="T5" fmla="*/ 74 h 94"/>
                  <a:gd name="T6" fmla="*/ 5 w 86"/>
                  <a:gd name="T7" fmla="*/ 64 h 94"/>
                  <a:gd name="T8" fmla="*/ 0 w 86"/>
                  <a:gd name="T9" fmla="*/ 52 h 94"/>
                  <a:gd name="T10" fmla="*/ 0 w 86"/>
                  <a:gd name="T11" fmla="*/ 42 h 94"/>
                  <a:gd name="T12" fmla="*/ 5 w 86"/>
                  <a:gd name="T13" fmla="*/ 31 h 94"/>
                  <a:gd name="T14" fmla="*/ 12 w 86"/>
                  <a:gd name="T15" fmla="*/ 22 h 94"/>
                  <a:gd name="T16" fmla="*/ 25 w 86"/>
                  <a:gd name="T17" fmla="*/ 12 h 94"/>
                  <a:gd name="T18" fmla="*/ 44 w 86"/>
                  <a:gd name="T19" fmla="*/ 6 h 94"/>
                  <a:gd name="T20" fmla="*/ 71 w 86"/>
                  <a:gd name="T21" fmla="*/ 0 h 94"/>
                  <a:gd name="T22" fmla="*/ 81 w 86"/>
                  <a:gd name="T23" fmla="*/ 9 h 94"/>
                  <a:gd name="T24" fmla="*/ 86 w 86"/>
                  <a:gd name="T25" fmla="*/ 18 h 94"/>
                  <a:gd name="T26" fmla="*/ 84 w 86"/>
                  <a:gd name="T27" fmla="*/ 28 h 94"/>
                  <a:gd name="T28" fmla="*/ 81 w 86"/>
                  <a:gd name="T29" fmla="*/ 38 h 94"/>
                  <a:gd name="T30" fmla="*/ 74 w 86"/>
                  <a:gd name="T31" fmla="*/ 48 h 94"/>
                  <a:gd name="T32" fmla="*/ 64 w 86"/>
                  <a:gd name="T33" fmla="*/ 57 h 94"/>
                  <a:gd name="T34" fmla="*/ 52 w 86"/>
                  <a:gd name="T35" fmla="*/ 66 h 94"/>
                  <a:gd name="T36" fmla="*/ 42 w 86"/>
                  <a:gd name="T37" fmla="*/ 76 h 94"/>
                  <a:gd name="T38" fmla="*/ 30 w 86"/>
                  <a:gd name="T39" fmla="*/ 86 h 94"/>
                  <a:gd name="T40" fmla="*/ 20 w 86"/>
                  <a:gd name="T41" fmla="*/ 94 h 94"/>
                  <a:gd name="T42" fmla="*/ 20 w 86"/>
                  <a:gd name="T43" fmla="*/ 94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86" h="94">
                    <a:moveTo>
                      <a:pt x="20" y="94"/>
                    </a:moveTo>
                    <a:lnTo>
                      <a:pt x="15" y="84"/>
                    </a:lnTo>
                    <a:lnTo>
                      <a:pt x="10" y="74"/>
                    </a:lnTo>
                    <a:lnTo>
                      <a:pt x="5" y="64"/>
                    </a:lnTo>
                    <a:lnTo>
                      <a:pt x="0" y="52"/>
                    </a:lnTo>
                    <a:lnTo>
                      <a:pt x="0" y="42"/>
                    </a:lnTo>
                    <a:lnTo>
                      <a:pt x="5" y="31"/>
                    </a:lnTo>
                    <a:lnTo>
                      <a:pt x="12" y="22"/>
                    </a:lnTo>
                    <a:lnTo>
                      <a:pt x="25" y="12"/>
                    </a:lnTo>
                    <a:lnTo>
                      <a:pt x="44" y="6"/>
                    </a:lnTo>
                    <a:lnTo>
                      <a:pt x="71" y="0"/>
                    </a:lnTo>
                    <a:lnTo>
                      <a:pt x="81" y="9"/>
                    </a:lnTo>
                    <a:lnTo>
                      <a:pt x="86" y="18"/>
                    </a:lnTo>
                    <a:lnTo>
                      <a:pt x="84" y="28"/>
                    </a:lnTo>
                    <a:lnTo>
                      <a:pt x="81" y="38"/>
                    </a:lnTo>
                    <a:lnTo>
                      <a:pt x="74" y="48"/>
                    </a:lnTo>
                    <a:lnTo>
                      <a:pt x="64" y="57"/>
                    </a:lnTo>
                    <a:lnTo>
                      <a:pt x="52" y="66"/>
                    </a:lnTo>
                    <a:lnTo>
                      <a:pt x="42" y="76"/>
                    </a:lnTo>
                    <a:lnTo>
                      <a:pt x="30" y="86"/>
                    </a:lnTo>
                    <a:lnTo>
                      <a:pt x="20" y="94"/>
                    </a:lnTo>
                    <a:lnTo>
                      <a:pt x="20" y="9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778" name="Freeform 42"/>
              <p:cNvSpPr>
                <a:spLocks/>
              </p:cNvSpPr>
              <p:nvPr/>
            </p:nvSpPr>
            <p:spPr bwMode="auto">
              <a:xfrm>
                <a:off x="2677" y="700"/>
                <a:ext cx="100" cy="90"/>
              </a:xfrm>
              <a:custGeom>
                <a:avLst/>
                <a:gdLst>
                  <a:gd name="T0" fmla="*/ 100 w 100"/>
                  <a:gd name="T1" fmla="*/ 90 h 90"/>
                  <a:gd name="T2" fmla="*/ 88 w 100"/>
                  <a:gd name="T3" fmla="*/ 89 h 90"/>
                  <a:gd name="T4" fmla="*/ 76 w 100"/>
                  <a:gd name="T5" fmla="*/ 86 h 90"/>
                  <a:gd name="T6" fmla="*/ 64 w 100"/>
                  <a:gd name="T7" fmla="*/ 82 h 90"/>
                  <a:gd name="T8" fmla="*/ 51 w 100"/>
                  <a:gd name="T9" fmla="*/ 78 h 90"/>
                  <a:gd name="T10" fmla="*/ 42 w 100"/>
                  <a:gd name="T11" fmla="*/ 72 h 90"/>
                  <a:gd name="T12" fmla="*/ 32 w 100"/>
                  <a:gd name="T13" fmla="*/ 65 h 90"/>
                  <a:gd name="T14" fmla="*/ 24 w 100"/>
                  <a:gd name="T15" fmla="*/ 59 h 90"/>
                  <a:gd name="T16" fmla="*/ 15 w 100"/>
                  <a:gd name="T17" fmla="*/ 52 h 90"/>
                  <a:gd name="T18" fmla="*/ 7 w 100"/>
                  <a:gd name="T19" fmla="*/ 47 h 90"/>
                  <a:gd name="T20" fmla="*/ 0 w 100"/>
                  <a:gd name="T21" fmla="*/ 41 h 90"/>
                  <a:gd name="T22" fmla="*/ 0 w 100"/>
                  <a:gd name="T23" fmla="*/ 0 h 90"/>
                  <a:gd name="T24" fmla="*/ 32 w 100"/>
                  <a:gd name="T25" fmla="*/ 1 h 90"/>
                  <a:gd name="T26" fmla="*/ 54 w 100"/>
                  <a:gd name="T27" fmla="*/ 7 h 90"/>
                  <a:gd name="T28" fmla="*/ 68 w 100"/>
                  <a:gd name="T29" fmla="*/ 14 h 90"/>
                  <a:gd name="T30" fmla="*/ 78 w 100"/>
                  <a:gd name="T31" fmla="*/ 24 h 90"/>
                  <a:gd name="T32" fmla="*/ 81 w 100"/>
                  <a:gd name="T33" fmla="*/ 34 h 90"/>
                  <a:gd name="T34" fmla="*/ 83 w 100"/>
                  <a:gd name="T35" fmla="*/ 46 h 90"/>
                  <a:gd name="T36" fmla="*/ 83 w 100"/>
                  <a:gd name="T37" fmla="*/ 58 h 90"/>
                  <a:gd name="T38" fmla="*/ 86 w 100"/>
                  <a:gd name="T39" fmla="*/ 70 h 90"/>
                  <a:gd name="T40" fmla="*/ 91 w 100"/>
                  <a:gd name="T41" fmla="*/ 81 h 90"/>
                  <a:gd name="T42" fmla="*/ 100 w 100"/>
                  <a:gd name="T43" fmla="*/ 90 h 90"/>
                  <a:gd name="T44" fmla="*/ 100 w 100"/>
                  <a:gd name="T45" fmla="*/ 9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00" h="90">
                    <a:moveTo>
                      <a:pt x="100" y="90"/>
                    </a:moveTo>
                    <a:lnTo>
                      <a:pt x="88" y="89"/>
                    </a:lnTo>
                    <a:lnTo>
                      <a:pt x="76" y="86"/>
                    </a:lnTo>
                    <a:lnTo>
                      <a:pt x="64" y="82"/>
                    </a:lnTo>
                    <a:lnTo>
                      <a:pt x="51" y="78"/>
                    </a:lnTo>
                    <a:lnTo>
                      <a:pt x="42" y="72"/>
                    </a:lnTo>
                    <a:lnTo>
                      <a:pt x="32" y="65"/>
                    </a:lnTo>
                    <a:lnTo>
                      <a:pt x="24" y="59"/>
                    </a:lnTo>
                    <a:lnTo>
                      <a:pt x="15" y="52"/>
                    </a:lnTo>
                    <a:lnTo>
                      <a:pt x="7" y="47"/>
                    </a:lnTo>
                    <a:lnTo>
                      <a:pt x="0" y="41"/>
                    </a:lnTo>
                    <a:lnTo>
                      <a:pt x="0" y="0"/>
                    </a:lnTo>
                    <a:lnTo>
                      <a:pt x="32" y="1"/>
                    </a:lnTo>
                    <a:lnTo>
                      <a:pt x="54" y="7"/>
                    </a:lnTo>
                    <a:lnTo>
                      <a:pt x="68" y="14"/>
                    </a:lnTo>
                    <a:lnTo>
                      <a:pt x="78" y="24"/>
                    </a:lnTo>
                    <a:lnTo>
                      <a:pt x="81" y="34"/>
                    </a:lnTo>
                    <a:lnTo>
                      <a:pt x="83" y="46"/>
                    </a:lnTo>
                    <a:lnTo>
                      <a:pt x="83" y="58"/>
                    </a:lnTo>
                    <a:lnTo>
                      <a:pt x="86" y="70"/>
                    </a:lnTo>
                    <a:lnTo>
                      <a:pt x="91" y="81"/>
                    </a:lnTo>
                    <a:lnTo>
                      <a:pt x="100" y="90"/>
                    </a:lnTo>
                    <a:lnTo>
                      <a:pt x="100" y="9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779" name="Freeform 43"/>
              <p:cNvSpPr>
                <a:spLocks/>
              </p:cNvSpPr>
              <p:nvPr/>
            </p:nvSpPr>
            <p:spPr bwMode="auto">
              <a:xfrm>
                <a:off x="2971" y="711"/>
                <a:ext cx="159" cy="129"/>
              </a:xfrm>
              <a:custGeom>
                <a:avLst/>
                <a:gdLst>
                  <a:gd name="T0" fmla="*/ 132 w 159"/>
                  <a:gd name="T1" fmla="*/ 0 h 129"/>
                  <a:gd name="T2" fmla="*/ 132 w 159"/>
                  <a:gd name="T3" fmla="*/ 12 h 129"/>
                  <a:gd name="T4" fmla="*/ 135 w 159"/>
                  <a:gd name="T5" fmla="*/ 22 h 129"/>
                  <a:gd name="T6" fmla="*/ 140 w 159"/>
                  <a:gd name="T7" fmla="*/ 32 h 129"/>
                  <a:gd name="T8" fmla="*/ 147 w 159"/>
                  <a:gd name="T9" fmla="*/ 41 h 129"/>
                  <a:gd name="T10" fmla="*/ 152 w 159"/>
                  <a:gd name="T11" fmla="*/ 52 h 129"/>
                  <a:gd name="T12" fmla="*/ 157 w 159"/>
                  <a:gd name="T13" fmla="*/ 62 h 129"/>
                  <a:gd name="T14" fmla="*/ 159 w 159"/>
                  <a:gd name="T15" fmla="*/ 71 h 129"/>
                  <a:gd name="T16" fmla="*/ 159 w 159"/>
                  <a:gd name="T17" fmla="*/ 80 h 129"/>
                  <a:gd name="T18" fmla="*/ 152 w 159"/>
                  <a:gd name="T19" fmla="*/ 91 h 129"/>
                  <a:gd name="T20" fmla="*/ 140 w 159"/>
                  <a:gd name="T21" fmla="*/ 100 h 129"/>
                  <a:gd name="T22" fmla="*/ 130 w 159"/>
                  <a:gd name="T23" fmla="*/ 104 h 129"/>
                  <a:gd name="T24" fmla="*/ 118 w 159"/>
                  <a:gd name="T25" fmla="*/ 109 h 129"/>
                  <a:gd name="T26" fmla="*/ 108 w 159"/>
                  <a:gd name="T27" fmla="*/ 112 h 129"/>
                  <a:gd name="T28" fmla="*/ 96 w 159"/>
                  <a:gd name="T29" fmla="*/ 116 h 129"/>
                  <a:gd name="T30" fmla="*/ 83 w 159"/>
                  <a:gd name="T31" fmla="*/ 119 h 129"/>
                  <a:gd name="T32" fmla="*/ 71 w 159"/>
                  <a:gd name="T33" fmla="*/ 123 h 129"/>
                  <a:gd name="T34" fmla="*/ 59 w 159"/>
                  <a:gd name="T35" fmla="*/ 125 h 129"/>
                  <a:gd name="T36" fmla="*/ 44 w 159"/>
                  <a:gd name="T37" fmla="*/ 127 h 129"/>
                  <a:gd name="T38" fmla="*/ 32 w 159"/>
                  <a:gd name="T39" fmla="*/ 128 h 129"/>
                  <a:gd name="T40" fmla="*/ 15 w 159"/>
                  <a:gd name="T41" fmla="*/ 129 h 129"/>
                  <a:gd name="T42" fmla="*/ 15 w 159"/>
                  <a:gd name="T43" fmla="*/ 119 h 129"/>
                  <a:gd name="T44" fmla="*/ 12 w 159"/>
                  <a:gd name="T45" fmla="*/ 109 h 129"/>
                  <a:gd name="T46" fmla="*/ 10 w 159"/>
                  <a:gd name="T47" fmla="*/ 99 h 129"/>
                  <a:gd name="T48" fmla="*/ 7 w 159"/>
                  <a:gd name="T49" fmla="*/ 88 h 129"/>
                  <a:gd name="T50" fmla="*/ 5 w 159"/>
                  <a:gd name="T51" fmla="*/ 78 h 129"/>
                  <a:gd name="T52" fmla="*/ 2 w 159"/>
                  <a:gd name="T53" fmla="*/ 69 h 129"/>
                  <a:gd name="T54" fmla="*/ 0 w 159"/>
                  <a:gd name="T55" fmla="*/ 59 h 129"/>
                  <a:gd name="T56" fmla="*/ 0 w 159"/>
                  <a:gd name="T57" fmla="*/ 47 h 129"/>
                  <a:gd name="T58" fmla="*/ 0 w 159"/>
                  <a:gd name="T59" fmla="*/ 37 h 129"/>
                  <a:gd name="T60" fmla="*/ 0 w 159"/>
                  <a:gd name="T61" fmla="*/ 27 h 129"/>
                  <a:gd name="T62" fmla="*/ 15 w 159"/>
                  <a:gd name="T63" fmla="*/ 25 h 129"/>
                  <a:gd name="T64" fmla="*/ 29 w 159"/>
                  <a:gd name="T65" fmla="*/ 23 h 129"/>
                  <a:gd name="T66" fmla="*/ 44 w 159"/>
                  <a:gd name="T67" fmla="*/ 21 h 129"/>
                  <a:gd name="T68" fmla="*/ 56 w 159"/>
                  <a:gd name="T69" fmla="*/ 19 h 129"/>
                  <a:gd name="T70" fmla="*/ 71 w 159"/>
                  <a:gd name="T71" fmla="*/ 16 h 129"/>
                  <a:gd name="T72" fmla="*/ 83 w 159"/>
                  <a:gd name="T73" fmla="*/ 14 h 129"/>
                  <a:gd name="T74" fmla="*/ 96 w 159"/>
                  <a:gd name="T75" fmla="*/ 12 h 129"/>
                  <a:gd name="T76" fmla="*/ 108 w 159"/>
                  <a:gd name="T77" fmla="*/ 8 h 129"/>
                  <a:gd name="T78" fmla="*/ 120 w 159"/>
                  <a:gd name="T79" fmla="*/ 5 h 129"/>
                  <a:gd name="T80" fmla="*/ 132 w 159"/>
                  <a:gd name="T81" fmla="*/ 0 h 129"/>
                  <a:gd name="T82" fmla="*/ 132 w 159"/>
                  <a:gd name="T83" fmla="*/ 0 h 1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59" h="129">
                    <a:moveTo>
                      <a:pt x="132" y="0"/>
                    </a:moveTo>
                    <a:lnTo>
                      <a:pt x="132" y="12"/>
                    </a:lnTo>
                    <a:lnTo>
                      <a:pt x="135" y="22"/>
                    </a:lnTo>
                    <a:lnTo>
                      <a:pt x="140" y="32"/>
                    </a:lnTo>
                    <a:lnTo>
                      <a:pt x="147" y="41"/>
                    </a:lnTo>
                    <a:lnTo>
                      <a:pt x="152" y="52"/>
                    </a:lnTo>
                    <a:lnTo>
                      <a:pt x="157" y="62"/>
                    </a:lnTo>
                    <a:lnTo>
                      <a:pt x="159" y="71"/>
                    </a:lnTo>
                    <a:lnTo>
                      <a:pt x="159" y="80"/>
                    </a:lnTo>
                    <a:lnTo>
                      <a:pt x="152" y="91"/>
                    </a:lnTo>
                    <a:lnTo>
                      <a:pt x="140" y="100"/>
                    </a:lnTo>
                    <a:lnTo>
                      <a:pt x="130" y="104"/>
                    </a:lnTo>
                    <a:lnTo>
                      <a:pt x="118" y="109"/>
                    </a:lnTo>
                    <a:lnTo>
                      <a:pt x="108" y="112"/>
                    </a:lnTo>
                    <a:lnTo>
                      <a:pt x="96" y="116"/>
                    </a:lnTo>
                    <a:lnTo>
                      <a:pt x="83" y="119"/>
                    </a:lnTo>
                    <a:lnTo>
                      <a:pt x="71" y="123"/>
                    </a:lnTo>
                    <a:lnTo>
                      <a:pt x="59" y="125"/>
                    </a:lnTo>
                    <a:lnTo>
                      <a:pt x="44" y="127"/>
                    </a:lnTo>
                    <a:lnTo>
                      <a:pt x="32" y="128"/>
                    </a:lnTo>
                    <a:lnTo>
                      <a:pt x="15" y="129"/>
                    </a:lnTo>
                    <a:lnTo>
                      <a:pt x="15" y="119"/>
                    </a:lnTo>
                    <a:lnTo>
                      <a:pt x="12" y="109"/>
                    </a:lnTo>
                    <a:lnTo>
                      <a:pt x="10" y="99"/>
                    </a:lnTo>
                    <a:lnTo>
                      <a:pt x="7" y="88"/>
                    </a:lnTo>
                    <a:lnTo>
                      <a:pt x="5" y="78"/>
                    </a:lnTo>
                    <a:lnTo>
                      <a:pt x="2" y="69"/>
                    </a:lnTo>
                    <a:lnTo>
                      <a:pt x="0" y="59"/>
                    </a:lnTo>
                    <a:lnTo>
                      <a:pt x="0" y="47"/>
                    </a:lnTo>
                    <a:lnTo>
                      <a:pt x="0" y="37"/>
                    </a:lnTo>
                    <a:lnTo>
                      <a:pt x="0" y="27"/>
                    </a:lnTo>
                    <a:lnTo>
                      <a:pt x="15" y="25"/>
                    </a:lnTo>
                    <a:lnTo>
                      <a:pt x="29" y="23"/>
                    </a:lnTo>
                    <a:lnTo>
                      <a:pt x="44" y="21"/>
                    </a:lnTo>
                    <a:lnTo>
                      <a:pt x="56" y="19"/>
                    </a:lnTo>
                    <a:lnTo>
                      <a:pt x="71" y="16"/>
                    </a:lnTo>
                    <a:lnTo>
                      <a:pt x="83" y="14"/>
                    </a:lnTo>
                    <a:lnTo>
                      <a:pt x="96" y="12"/>
                    </a:lnTo>
                    <a:lnTo>
                      <a:pt x="108" y="8"/>
                    </a:lnTo>
                    <a:lnTo>
                      <a:pt x="120" y="5"/>
                    </a:lnTo>
                    <a:lnTo>
                      <a:pt x="132" y="0"/>
                    </a:lnTo>
                    <a:lnTo>
                      <a:pt x="132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780" name="Freeform 44"/>
              <p:cNvSpPr>
                <a:spLocks/>
              </p:cNvSpPr>
              <p:nvPr/>
            </p:nvSpPr>
            <p:spPr bwMode="auto">
              <a:xfrm>
                <a:off x="2795" y="725"/>
                <a:ext cx="159" cy="120"/>
              </a:xfrm>
              <a:custGeom>
                <a:avLst/>
                <a:gdLst>
                  <a:gd name="T0" fmla="*/ 159 w 159"/>
                  <a:gd name="T1" fmla="*/ 119 h 120"/>
                  <a:gd name="T2" fmla="*/ 142 w 159"/>
                  <a:gd name="T3" fmla="*/ 120 h 120"/>
                  <a:gd name="T4" fmla="*/ 125 w 159"/>
                  <a:gd name="T5" fmla="*/ 119 h 120"/>
                  <a:gd name="T6" fmla="*/ 110 w 159"/>
                  <a:gd name="T7" fmla="*/ 115 h 120"/>
                  <a:gd name="T8" fmla="*/ 95 w 159"/>
                  <a:gd name="T9" fmla="*/ 112 h 120"/>
                  <a:gd name="T10" fmla="*/ 83 w 159"/>
                  <a:gd name="T11" fmla="*/ 107 h 120"/>
                  <a:gd name="T12" fmla="*/ 68 w 159"/>
                  <a:gd name="T13" fmla="*/ 102 h 120"/>
                  <a:gd name="T14" fmla="*/ 53 w 159"/>
                  <a:gd name="T15" fmla="*/ 97 h 120"/>
                  <a:gd name="T16" fmla="*/ 39 w 159"/>
                  <a:gd name="T17" fmla="*/ 93 h 120"/>
                  <a:gd name="T18" fmla="*/ 24 w 159"/>
                  <a:gd name="T19" fmla="*/ 88 h 120"/>
                  <a:gd name="T20" fmla="*/ 7 w 159"/>
                  <a:gd name="T21" fmla="*/ 86 h 120"/>
                  <a:gd name="T22" fmla="*/ 0 w 159"/>
                  <a:gd name="T23" fmla="*/ 0 h 120"/>
                  <a:gd name="T24" fmla="*/ 139 w 159"/>
                  <a:gd name="T25" fmla="*/ 16 h 120"/>
                  <a:gd name="T26" fmla="*/ 159 w 159"/>
                  <a:gd name="T27" fmla="*/ 119 h 120"/>
                  <a:gd name="T28" fmla="*/ 159 w 159"/>
                  <a:gd name="T29" fmla="*/ 119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59" h="120">
                    <a:moveTo>
                      <a:pt x="159" y="119"/>
                    </a:moveTo>
                    <a:lnTo>
                      <a:pt x="142" y="120"/>
                    </a:lnTo>
                    <a:lnTo>
                      <a:pt x="125" y="119"/>
                    </a:lnTo>
                    <a:lnTo>
                      <a:pt x="110" y="115"/>
                    </a:lnTo>
                    <a:lnTo>
                      <a:pt x="95" y="112"/>
                    </a:lnTo>
                    <a:lnTo>
                      <a:pt x="83" y="107"/>
                    </a:lnTo>
                    <a:lnTo>
                      <a:pt x="68" y="102"/>
                    </a:lnTo>
                    <a:lnTo>
                      <a:pt x="53" y="97"/>
                    </a:lnTo>
                    <a:lnTo>
                      <a:pt x="39" y="93"/>
                    </a:lnTo>
                    <a:lnTo>
                      <a:pt x="24" y="88"/>
                    </a:lnTo>
                    <a:lnTo>
                      <a:pt x="7" y="86"/>
                    </a:lnTo>
                    <a:lnTo>
                      <a:pt x="0" y="0"/>
                    </a:lnTo>
                    <a:lnTo>
                      <a:pt x="139" y="16"/>
                    </a:lnTo>
                    <a:lnTo>
                      <a:pt x="159" y="119"/>
                    </a:lnTo>
                    <a:lnTo>
                      <a:pt x="159" y="11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781" name="Freeform 45"/>
              <p:cNvSpPr>
                <a:spLocks/>
              </p:cNvSpPr>
              <p:nvPr/>
            </p:nvSpPr>
            <p:spPr bwMode="auto">
              <a:xfrm>
                <a:off x="2758" y="861"/>
                <a:ext cx="968" cy="312"/>
              </a:xfrm>
              <a:custGeom>
                <a:avLst/>
                <a:gdLst>
                  <a:gd name="T0" fmla="*/ 777 w 968"/>
                  <a:gd name="T1" fmla="*/ 312 h 312"/>
                  <a:gd name="T2" fmla="*/ 19 w 968"/>
                  <a:gd name="T3" fmla="*/ 295 h 312"/>
                  <a:gd name="T4" fmla="*/ 2 w 968"/>
                  <a:gd name="T5" fmla="*/ 266 h 312"/>
                  <a:gd name="T6" fmla="*/ 2 w 968"/>
                  <a:gd name="T7" fmla="*/ 237 h 312"/>
                  <a:gd name="T8" fmla="*/ 14 w 968"/>
                  <a:gd name="T9" fmla="*/ 208 h 312"/>
                  <a:gd name="T10" fmla="*/ 29 w 968"/>
                  <a:gd name="T11" fmla="*/ 179 h 312"/>
                  <a:gd name="T12" fmla="*/ 59 w 968"/>
                  <a:gd name="T13" fmla="*/ 158 h 312"/>
                  <a:gd name="T14" fmla="*/ 103 w 968"/>
                  <a:gd name="T15" fmla="*/ 149 h 312"/>
                  <a:gd name="T16" fmla="*/ 149 w 968"/>
                  <a:gd name="T17" fmla="*/ 142 h 312"/>
                  <a:gd name="T18" fmla="*/ 198 w 968"/>
                  <a:gd name="T19" fmla="*/ 139 h 312"/>
                  <a:gd name="T20" fmla="*/ 247 w 968"/>
                  <a:gd name="T21" fmla="*/ 142 h 312"/>
                  <a:gd name="T22" fmla="*/ 294 w 968"/>
                  <a:gd name="T23" fmla="*/ 157 h 312"/>
                  <a:gd name="T24" fmla="*/ 323 w 968"/>
                  <a:gd name="T25" fmla="*/ 187 h 312"/>
                  <a:gd name="T26" fmla="*/ 338 w 968"/>
                  <a:gd name="T27" fmla="*/ 221 h 312"/>
                  <a:gd name="T28" fmla="*/ 345 w 968"/>
                  <a:gd name="T29" fmla="*/ 256 h 312"/>
                  <a:gd name="T30" fmla="*/ 345 w 968"/>
                  <a:gd name="T31" fmla="*/ 291 h 312"/>
                  <a:gd name="T32" fmla="*/ 360 w 968"/>
                  <a:gd name="T33" fmla="*/ 309 h 312"/>
                  <a:gd name="T34" fmla="*/ 375 w 968"/>
                  <a:gd name="T35" fmla="*/ 290 h 312"/>
                  <a:gd name="T36" fmla="*/ 380 w 968"/>
                  <a:gd name="T37" fmla="*/ 270 h 312"/>
                  <a:gd name="T38" fmla="*/ 382 w 968"/>
                  <a:gd name="T39" fmla="*/ 249 h 312"/>
                  <a:gd name="T40" fmla="*/ 377 w 968"/>
                  <a:gd name="T41" fmla="*/ 230 h 312"/>
                  <a:gd name="T42" fmla="*/ 372 w 968"/>
                  <a:gd name="T43" fmla="*/ 214 h 312"/>
                  <a:gd name="T44" fmla="*/ 441 w 968"/>
                  <a:gd name="T45" fmla="*/ 190 h 312"/>
                  <a:gd name="T46" fmla="*/ 517 w 968"/>
                  <a:gd name="T47" fmla="*/ 174 h 312"/>
                  <a:gd name="T48" fmla="*/ 598 w 968"/>
                  <a:gd name="T49" fmla="*/ 162 h 312"/>
                  <a:gd name="T50" fmla="*/ 684 w 968"/>
                  <a:gd name="T51" fmla="*/ 157 h 312"/>
                  <a:gd name="T52" fmla="*/ 769 w 968"/>
                  <a:gd name="T53" fmla="*/ 155 h 312"/>
                  <a:gd name="T54" fmla="*/ 772 w 968"/>
                  <a:gd name="T55" fmla="*/ 146 h 312"/>
                  <a:gd name="T56" fmla="*/ 762 w 968"/>
                  <a:gd name="T57" fmla="*/ 142 h 312"/>
                  <a:gd name="T58" fmla="*/ 745 w 968"/>
                  <a:gd name="T59" fmla="*/ 139 h 312"/>
                  <a:gd name="T60" fmla="*/ 728 w 968"/>
                  <a:gd name="T61" fmla="*/ 137 h 312"/>
                  <a:gd name="T62" fmla="*/ 713 w 968"/>
                  <a:gd name="T63" fmla="*/ 131 h 312"/>
                  <a:gd name="T64" fmla="*/ 637 w 968"/>
                  <a:gd name="T65" fmla="*/ 137 h 312"/>
                  <a:gd name="T66" fmla="*/ 561 w 968"/>
                  <a:gd name="T67" fmla="*/ 146 h 312"/>
                  <a:gd name="T68" fmla="*/ 488 w 968"/>
                  <a:gd name="T69" fmla="*/ 159 h 312"/>
                  <a:gd name="T70" fmla="*/ 424 w 968"/>
                  <a:gd name="T71" fmla="*/ 177 h 312"/>
                  <a:gd name="T72" fmla="*/ 372 w 968"/>
                  <a:gd name="T73" fmla="*/ 200 h 312"/>
                  <a:gd name="T74" fmla="*/ 348 w 968"/>
                  <a:gd name="T75" fmla="*/ 178 h 312"/>
                  <a:gd name="T76" fmla="*/ 348 w 968"/>
                  <a:gd name="T77" fmla="*/ 155 h 312"/>
                  <a:gd name="T78" fmla="*/ 362 w 968"/>
                  <a:gd name="T79" fmla="*/ 135 h 312"/>
                  <a:gd name="T80" fmla="*/ 389 w 968"/>
                  <a:gd name="T81" fmla="*/ 115 h 312"/>
                  <a:gd name="T82" fmla="*/ 424 w 968"/>
                  <a:gd name="T83" fmla="*/ 97 h 312"/>
                  <a:gd name="T84" fmla="*/ 524 w 968"/>
                  <a:gd name="T85" fmla="*/ 70 h 312"/>
                  <a:gd name="T86" fmla="*/ 630 w 968"/>
                  <a:gd name="T87" fmla="*/ 45 h 312"/>
                  <a:gd name="T88" fmla="*/ 735 w 968"/>
                  <a:gd name="T89" fmla="*/ 23 h 312"/>
                  <a:gd name="T90" fmla="*/ 843 w 968"/>
                  <a:gd name="T91" fmla="*/ 7 h 312"/>
                  <a:gd name="T92" fmla="*/ 946 w 968"/>
                  <a:gd name="T93" fmla="*/ 0 h 312"/>
                  <a:gd name="T94" fmla="*/ 965 w 968"/>
                  <a:gd name="T95" fmla="*/ 25 h 312"/>
                  <a:gd name="T96" fmla="*/ 968 w 968"/>
                  <a:gd name="T97" fmla="*/ 51 h 312"/>
                  <a:gd name="T98" fmla="*/ 958 w 968"/>
                  <a:gd name="T99" fmla="*/ 79 h 312"/>
                  <a:gd name="T100" fmla="*/ 943 w 968"/>
                  <a:gd name="T101" fmla="*/ 107 h 312"/>
                  <a:gd name="T102" fmla="*/ 926 w 968"/>
                  <a:gd name="T103" fmla="*/ 135 h 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968" h="312">
                    <a:moveTo>
                      <a:pt x="926" y="135"/>
                    </a:moveTo>
                    <a:lnTo>
                      <a:pt x="777" y="312"/>
                    </a:lnTo>
                    <a:lnTo>
                      <a:pt x="37" y="309"/>
                    </a:lnTo>
                    <a:lnTo>
                      <a:pt x="19" y="295"/>
                    </a:lnTo>
                    <a:lnTo>
                      <a:pt x="10" y="280"/>
                    </a:lnTo>
                    <a:lnTo>
                      <a:pt x="2" y="266"/>
                    </a:lnTo>
                    <a:lnTo>
                      <a:pt x="0" y="251"/>
                    </a:lnTo>
                    <a:lnTo>
                      <a:pt x="2" y="237"/>
                    </a:lnTo>
                    <a:lnTo>
                      <a:pt x="7" y="223"/>
                    </a:lnTo>
                    <a:lnTo>
                      <a:pt x="14" y="208"/>
                    </a:lnTo>
                    <a:lnTo>
                      <a:pt x="22" y="193"/>
                    </a:lnTo>
                    <a:lnTo>
                      <a:pt x="29" y="179"/>
                    </a:lnTo>
                    <a:lnTo>
                      <a:pt x="37" y="165"/>
                    </a:lnTo>
                    <a:lnTo>
                      <a:pt x="59" y="158"/>
                    </a:lnTo>
                    <a:lnTo>
                      <a:pt x="81" y="153"/>
                    </a:lnTo>
                    <a:lnTo>
                      <a:pt x="103" y="149"/>
                    </a:lnTo>
                    <a:lnTo>
                      <a:pt x="125" y="145"/>
                    </a:lnTo>
                    <a:lnTo>
                      <a:pt x="149" y="142"/>
                    </a:lnTo>
                    <a:lnTo>
                      <a:pt x="174" y="141"/>
                    </a:lnTo>
                    <a:lnTo>
                      <a:pt x="198" y="139"/>
                    </a:lnTo>
                    <a:lnTo>
                      <a:pt x="223" y="139"/>
                    </a:lnTo>
                    <a:lnTo>
                      <a:pt x="247" y="142"/>
                    </a:lnTo>
                    <a:lnTo>
                      <a:pt x="272" y="144"/>
                    </a:lnTo>
                    <a:lnTo>
                      <a:pt x="294" y="157"/>
                    </a:lnTo>
                    <a:lnTo>
                      <a:pt x="311" y="171"/>
                    </a:lnTo>
                    <a:lnTo>
                      <a:pt x="323" y="187"/>
                    </a:lnTo>
                    <a:lnTo>
                      <a:pt x="333" y="203"/>
                    </a:lnTo>
                    <a:lnTo>
                      <a:pt x="338" y="221"/>
                    </a:lnTo>
                    <a:lnTo>
                      <a:pt x="343" y="239"/>
                    </a:lnTo>
                    <a:lnTo>
                      <a:pt x="345" y="256"/>
                    </a:lnTo>
                    <a:lnTo>
                      <a:pt x="345" y="274"/>
                    </a:lnTo>
                    <a:lnTo>
                      <a:pt x="345" y="291"/>
                    </a:lnTo>
                    <a:lnTo>
                      <a:pt x="345" y="309"/>
                    </a:lnTo>
                    <a:lnTo>
                      <a:pt x="360" y="309"/>
                    </a:lnTo>
                    <a:lnTo>
                      <a:pt x="370" y="299"/>
                    </a:lnTo>
                    <a:lnTo>
                      <a:pt x="375" y="290"/>
                    </a:lnTo>
                    <a:lnTo>
                      <a:pt x="380" y="280"/>
                    </a:lnTo>
                    <a:lnTo>
                      <a:pt x="380" y="270"/>
                    </a:lnTo>
                    <a:lnTo>
                      <a:pt x="382" y="259"/>
                    </a:lnTo>
                    <a:lnTo>
                      <a:pt x="382" y="249"/>
                    </a:lnTo>
                    <a:lnTo>
                      <a:pt x="380" y="239"/>
                    </a:lnTo>
                    <a:lnTo>
                      <a:pt x="377" y="230"/>
                    </a:lnTo>
                    <a:lnTo>
                      <a:pt x="375" y="222"/>
                    </a:lnTo>
                    <a:lnTo>
                      <a:pt x="372" y="214"/>
                    </a:lnTo>
                    <a:lnTo>
                      <a:pt x="404" y="201"/>
                    </a:lnTo>
                    <a:lnTo>
                      <a:pt x="441" y="190"/>
                    </a:lnTo>
                    <a:lnTo>
                      <a:pt x="478" y="181"/>
                    </a:lnTo>
                    <a:lnTo>
                      <a:pt x="517" y="174"/>
                    </a:lnTo>
                    <a:lnTo>
                      <a:pt x="556" y="167"/>
                    </a:lnTo>
                    <a:lnTo>
                      <a:pt x="598" y="162"/>
                    </a:lnTo>
                    <a:lnTo>
                      <a:pt x="639" y="159"/>
                    </a:lnTo>
                    <a:lnTo>
                      <a:pt x="684" y="157"/>
                    </a:lnTo>
                    <a:lnTo>
                      <a:pt x="725" y="155"/>
                    </a:lnTo>
                    <a:lnTo>
                      <a:pt x="769" y="155"/>
                    </a:lnTo>
                    <a:lnTo>
                      <a:pt x="772" y="150"/>
                    </a:lnTo>
                    <a:lnTo>
                      <a:pt x="772" y="146"/>
                    </a:lnTo>
                    <a:lnTo>
                      <a:pt x="767" y="143"/>
                    </a:lnTo>
                    <a:lnTo>
                      <a:pt x="762" y="142"/>
                    </a:lnTo>
                    <a:lnTo>
                      <a:pt x="755" y="141"/>
                    </a:lnTo>
                    <a:lnTo>
                      <a:pt x="745" y="139"/>
                    </a:lnTo>
                    <a:lnTo>
                      <a:pt x="735" y="138"/>
                    </a:lnTo>
                    <a:lnTo>
                      <a:pt x="728" y="137"/>
                    </a:lnTo>
                    <a:lnTo>
                      <a:pt x="720" y="135"/>
                    </a:lnTo>
                    <a:lnTo>
                      <a:pt x="713" y="131"/>
                    </a:lnTo>
                    <a:lnTo>
                      <a:pt x="676" y="134"/>
                    </a:lnTo>
                    <a:lnTo>
                      <a:pt x="637" y="137"/>
                    </a:lnTo>
                    <a:lnTo>
                      <a:pt x="598" y="141"/>
                    </a:lnTo>
                    <a:lnTo>
                      <a:pt x="561" y="146"/>
                    </a:lnTo>
                    <a:lnTo>
                      <a:pt x="524" y="152"/>
                    </a:lnTo>
                    <a:lnTo>
                      <a:pt x="488" y="159"/>
                    </a:lnTo>
                    <a:lnTo>
                      <a:pt x="456" y="168"/>
                    </a:lnTo>
                    <a:lnTo>
                      <a:pt x="424" y="177"/>
                    </a:lnTo>
                    <a:lnTo>
                      <a:pt x="397" y="189"/>
                    </a:lnTo>
                    <a:lnTo>
                      <a:pt x="372" y="200"/>
                    </a:lnTo>
                    <a:lnTo>
                      <a:pt x="358" y="190"/>
                    </a:lnTo>
                    <a:lnTo>
                      <a:pt x="348" y="178"/>
                    </a:lnTo>
                    <a:lnTo>
                      <a:pt x="345" y="167"/>
                    </a:lnTo>
                    <a:lnTo>
                      <a:pt x="348" y="155"/>
                    </a:lnTo>
                    <a:lnTo>
                      <a:pt x="353" y="145"/>
                    </a:lnTo>
                    <a:lnTo>
                      <a:pt x="362" y="135"/>
                    </a:lnTo>
                    <a:lnTo>
                      <a:pt x="375" y="125"/>
                    </a:lnTo>
                    <a:lnTo>
                      <a:pt x="389" y="115"/>
                    </a:lnTo>
                    <a:lnTo>
                      <a:pt x="404" y="106"/>
                    </a:lnTo>
                    <a:lnTo>
                      <a:pt x="424" y="97"/>
                    </a:lnTo>
                    <a:lnTo>
                      <a:pt x="473" y="83"/>
                    </a:lnTo>
                    <a:lnTo>
                      <a:pt x="524" y="70"/>
                    </a:lnTo>
                    <a:lnTo>
                      <a:pt x="576" y="57"/>
                    </a:lnTo>
                    <a:lnTo>
                      <a:pt x="630" y="45"/>
                    </a:lnTo>
                    <a:lnTo>
                      <a:pt x="681" y="33"/>
                    </a:lnTo>
                    <a:lnTo>
                      <a:pt x="735" y="23"/>
                    </a:lnTo>
                    <a:lnTo>
                      <a:pt x="789" y="14"/>
                    </a:lnTo>
                    <a:lnTo>
                      <a:pt x="843" y="7"/>
                    </a:lnTo>
                    <a:lnTo>
                      <a:pt x="894" y="2"/>
                    </a:lnTo>
                    <a:lnTo>
                      <a:pt x="946" y="0"/>
                    </a:lnTo>
                    <a:lnTo>
                      <a:pt x="958" y="13"/>
                    </a:lnTo>
                    <a:lnTo>
                      <a:pt x="965" y="25"/>
                    </a:lnTo>
                    <a:lnTo>
                      <a:pt x="968" y="38"/>
                    </a:lnTo>
                    <a:lnTo>
                      <a:pt x="968" y="51"/>
                    </a:lnTo>
                    <a:lnTo>
                      <a:pt x="963" y="65"/>
                    </a:lnTo>
                    <a:lnTo>
                      <a:pt x="958" y="79"/>
                    </a:lnTo>
                    <a:lnTo>
                      <a:pt x="951" y="93"/>
                    </a:lnTo>
                    <a:lnTo>
                      <a:pt x="943" y="107"/>
                    </a:lnTo>
                    <a:lnTo>
                      <a:pt x="936" y="121"/>
                    </a:lnTo>
                    <a:lnTo>
                      <a:pt x="926" y="135"/>
                    </a:lnTo>
                    <a:lnTo>
                      <a:pt x="926" y="135"/>
                    </a:lnTo>
                    <a:close/>
                  </a:path>
                </a:pathLst>
              </a:custGeom>
              <a:solidFill>
                <a:srgbClr val="B3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782" name="Freeform 46"/>
              <p:cNvSpPr>
                <a:spLocks/>
              </p:cNvSpPr>
              <p:nvPr/>
            </p:nvSpPr>
            <p:spPr bwMode="auto">
              <a:xfrm>
                <a:off x="2196" y="892"/>
                <a:ext cx="581" cy="278"/>
              </a:xfrm>
              <a:custGeom>
                <a:avLst/>
                <a:gdLst>
                  <a:gd name="T0" fmla="*/ 581 w 581"/>
                  <a:gd name="T1" fmla="*/ 116 h 278"/>
                  <a:gd name="T2" fmla="*/ 572 w 581"/>
                  <a:gd name="T3" fmla="*/ 132 h 278"/>
                  <a:gd name="T4" fmla="*/ 559 w 581"/>
                  <a:gd name="T5" fmla="*/ 148 h 278"/>
                  <a:gd name="T6" fmla="*/ 549 w 581"/>
                  <a:gd name="T7" fmla="*/ 164 h 278"/>
                  <a:gd name="T8" fmla="*/ 540 w 581"/>
                  <a:gd name="T9" fmla="*/ 180 h 278"/>
                  <a:gd name="T10" fmla="*/ 532 w 581"/>
                  <a:gd name="T11" fmla="*/ 196 h 278"/>
                  <a:gd name="T12" fmla="*/ 527 w 581"/>
                  <a:gd name="T13" fmla="*/ 214 h 278"/>
                  <a:gd name="T14" fmla="*/ 527 w 581"/>
                  <a:gd name="T15" fmla="*/ 230 h 278"/>
                  <a:gd name="T16" fmla="*/ 532 w 581"/>
                  <a:gd name="T17" fmla="*/ 246 h 278"/>
                  <a:gd name="T18" fmla="*/ 545 w 581"/>
                  <a:gd name="T19" fmla="*/ 262 h 278"/>
                  <a:gd name="T20" fmla="*/ 562 w 581"/>
                  <a:gd name="T21" fmla="*/ 278 h 278"/>
                  <a:gd name="T22" fmla="*/ 128 w 581"/>
                  <a:gd name="T23" fmla="*/ 278 h 278"/>
                  <a:gd name="T24" fmla="*/ 103 w 581"/>
                  <a:gd name="T25" fmla="*/ 252 h 278"/>
                  <a:gd name="T26" fmla="*/ 79 w 581"/>
                  <a:gd name="T27" fmla="*/ 226 h 278"/>
                  <a:gd name="T28" fmla="*/ 57 w 581"/>
                  <a:gd name="T29" fmla="*/ 199 h 278"/>
                  <a:gd name="T30" fmla="*/ 37 w 581"/>
                  <a:gd name="T31" fmla="*/ 171 h 278"/>
                  <a:gd name="T32" fmla="*/ 23 w 581"/>
                  <a:gd name="T33" fmla="*/ 144 h 278"/>
                  <a:gd name="T34" fmla="*/ 10 w 581"/>
                  <a:gd name="T35" fmla="*/ 115 h 278"/>
                  <a:gd name="T36" fmla="*/ 3 w 581"/>
                  <a:gd name="T37" fmla="*/ 87 h 278"/>
                  <a:gd name="T38" fmla="*/ 0 w 581"/>
                  <a:gd name="T39" fmla="*/ 58 h 278"/>
                  <a:gd name="T40" fmla="*/ 5 w 581"/>
                  <a:gd name="T41" fmla="*/ 30 h 278"/>
                  <a:gd name="T42" fmla="*/ 15 w 581"/>
                  <a:gd name="T43" fmla="*/ 1 h 278"/>
                  <a:gd name="T44" fmla="*/ 76 w 581"/>
                  <a:gd name="T45" fmla="*/ 0 h 278"/>
                  <a:gd name="T46" fmla="*/ 135 w 581"/>
                  <a:gd name="T47" fmla="*/ 1 h 278"/>
                  <a:gd name="T48" fmla="*/ 197 w 581"/>
                  <a:gd name="T49" fmla="*/ 7 h 278"/>
                  <a:gd name="T50" fmla="*/ 255 w 581"/>
                  <a:gd name="T51" fmla="*/ 16 h 278"/>
                  <a:gd name="T52" fmla="*/ 314 w 581"/>
                  <a:gd name="T53" fmla="*/ 27 h 278"/>
                  <a:gd name="T54" fmla="*/ 371 w 581"/>
                  <a:gd name="T55" fmla="*/ 42 h 278"/>
                  <a:gd name="T56" fmla="*/ 424 w 581"/>
                  <a:gd name="T57" fmla="*/ 58 h 278"/>
                  <a:gd name="T58" fmla="*/ 478 w 581"/>
                  <a:gd name="T59" fmla="*/ 76 h 278"/>
                  <a:gd name="T60" fmla="*/ 532 w 581"/>
                  <a:gd name="T61" fmla="*/ 96 h 278"/>
                  <a:gd name="T62" fmla="*/ 581 w 581"/>
                  <a:gd name="T63" fmla="*/ 116 h 278"/>
                  <a:gd name="T64" fmla="*/ 581 w 581"/>
                  <a:gd name="T65" fmla="*/ 116 h 2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81" h="278">
                    <a:moveTo>
                      <a:pt x="581" y="116"/>
                    </a:moveTo>
                    <a:lnTo>
                      <a:pt x="572" y="132"/>
                    </a:lnTo>
                    <a:lnTo>
                      <a:pt x="559" y="148"/>
                    </a:lnTo>
                    <a:lnTo>
                      <a:pt x="549" y="164"/>
                    </a:lnTo>
                    <a:lnTo>
                      <a:pt x="540" y="180"/>
                    </a:lnTo>
                    <a:lnTo>
                      <a:pt x="532" y="196"/>
                    </a:lnTo>
                    <a:lnTo>
                      <a:pt x="527" y="214"/>
                    </a:lnTo>
                    <a:lnTo>
                      <a:pt x="527" y="230"/>
                    </a:lnTo>
                    <a:lnTo>
                      <a:pt x="532" y="246"/>
                    </a:lnTo>
                    <a:lnTo>
                      <a:pt x="545" y="262"/>
                    </a:lnTo>
                    <a:lnTo>
                      <a:pt x="562" y="278"/>
                    </a:lnTo>
                    <a:lnTo>
                      <a:pt x="128" y="278"/>
                    </a:lnTo>
                    <a:lnTo>
                      <a:pt x="103" y="252"/>
                    </a:lnTo>
                    <a:lnTo>
                      <a:pt x="79" y="226"/>
                    </a:lnTo>
                    <a:lnTo>
                      <a:pt x="57" y="199"/>
                    </a:lnTo>
                    <a:lnTo>
                      <a:pt x="37" y="171"/>
                    </a:lnTo>
                    <a:lnTo>
                      <a:pt x="23" y="144"/>
                    </a:lnTo>
                    <a:lnTo>
                      <a:pt x="10" y="115"/>
                    </a:lnTo>
                    <a:lnTo>
                      <a:pt x="3" y="87"/>
                    </a:lnTo>
                    <a:lnTo>
                      <a:pt x="0" y="58"/>
                    </a:lnTo>
                    <a:lnTo>
                      <a:pt x="5" y="30"/>
                    </a:lnTo>
                    <a:lnTo>
                      <a:pt x="15" y="1"/>
                    </a:lnTo>
                    <a:lnTo>
                      <a:pt x="76" y="0"/>
                    </a:lnTo>
                    <a:lnTo>
                      <a:pt x="135" y="1"/>
                    </a:lnTo>
                    <a:lnTo>
                      <a:pt x="197" y="7"/>
                    </a:lnTo>
                    <a:lnTo>
                      <a:pt x="255" y="16"/>
                    </a:lnTo>
                    <a:lnTo>
                      <a:pt x="314" y="27"/>
                    </a:lnTo>
                    <a:lnTo>
                      <a:pt x="371" y="42"/>
                    </a:lnTo>
                    <a:lnTo>
                      <a:pt x="424" y="58"/>
                    </a:lnTo>
                    <a:lnTo>
                      <a:pt x="478" y="76"/>
                    </a:lnTo>
                    <a:lnTo>
                      <a:pt x="532" y="96"/>
                    </a:lnTo>
                    <a:lnTo>
                      <a:pt x="581" y="116"/>
                    </a:lnTo>
                    <a:lnTo>
                      <a:pt x="581" y="116"/>
                    </a:lnTo>
                    <a:close/>
                  </a:path>
                </a:pathLst>
              </a:custGeom>
              <a:solidFill>
                <a:srgbClr val="B3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783" name="Freeform 47"/>
              <p:cNvSpPr>
                <a:spLocks/>
              </p:cNvSpPr>
              <p:nvPr/>
            </p:nvSpPr>
            <p:spPr bwMode="auto">
              <a:xfrm>
                <a:off x="569" y="996"/>
                <a:ext cx="4652" cy="626"/>
              </a:xfrm>
              <a:custGeom>
                <a:avLst/>
                <a:gdLst>
                  <a:gd name="T0" fmla="*/ 1407 w 4652"/>
                  <a:gd name="T1" fmla="*/ 210 h 626"/>
                  <a:gd name="T2" fmla="*/ 1414 w 4652"/>
                  <a:gd name="T3" fmla="*/ 202 h 626"/>
                  <a:gd name="T4" fmla="*/ 1409 w 4652"/>
                  <a:gd name="T5" fmla="*/ 194 h 626"/>
                  <a:gd name="T6" fmla="*/ 1618 w 4652"/>
                  <a:gd name="T7" fmla="*/ 188 h 626"/>
                  <a:gd name="T8" fmla="*/ 2228 w 4652"/>
                  <a:gd name="T9" fmla="*/ 190 h 626"/>
                  <a:gd name="T10" fmla="*/ 2802 w 4652"/>
                  <a:gd name="T11" fmla="*/ 191 h 626"/>
                  <a:gd name="T12" fmla="*/ 3363 w 4652"/>
                  <a:gd name="T13" fmla="*/ 194 h 626"/>
                  <a:gd name="T14" fmla="*/ 3419 w 4652"/>
                  <a:gd name="T15" fmla="*/ 175 h 626"/>
                  <a:gd name="T16" fmla="*/ 3419 w 4652"/>
                  <a:gd name="T17" fmla="*/ 112 h 626"/>
                  <a:gd name="T18" fmla="*/ 3378 w 4652"/>
                  <a:gd name="T19" fmla="*/ 49 h 626"/>
                  <a:gd name="T20" fmla="*/ 3360 w 4652"/>
                  <a:gd name="T21" fmla="*/ 10 h 626"/>
                  <a:gd name="T22" fmla="*/ 3419 w 4652"/>
                  <a:gd name="T23" fmla="*/ 15 h 626"/>
                  <a:gd name="T24" fmla="*/ 3478 w 4652"/>
                  <a:gd name="T25" fmla="*/ 23 h 626"/>
                  <a:gd name="T26" fmla="*/ 3539 w 4652"/>
                  <a:gd name="T27" fmla="*/ 30 h 626"/>
                  <a:gd name="T28" fmla="*/ 3583 w 4652"/>
                  <a:gd name="T29" fmla="*/ 82 h 626"/>
                  <a:gd name="T30" fmla="*/ 3601 w 4652"/>
                  <a:gd name="T31" fmla="*/ 137 h 626"/>
                  <a:gd name="T32" fmla="*/ 3603 w 4652"/>
                  <a:gd name="T33" fmla="*/ 194 h 626"/>
                  <a:gd name="T34" fmla="*/ 4652 w 4652"/>
                  <a:gd name="T35" fmla="*/ 198 h 626"/>
                  <a:gd name="T36" fmla="*/ 4615 w 4652"/>
                  <a:gd name="T37" fmla="*/ 505 h 626"/>
                  <a:gd name="T38" fmla="*/ 4576 w 4652"/>
                  <a:gd name="T39" fmla="*/ 508 h 626"/>
                  <a:gd name="T40" fmla="*/ 4544 w 4652"/>
                  <a:gd name="T41" fmla="*/ 519 h 626"/>
                  <a:gd name="T42" fmla="*/ 4532 w 4652"/>
                  <a:gd name="T43" fmla="*/ 544 h 626"/>
                  <a:gd name="T44" fmla="*/ 4566 w 4652"/>
                  <a:gd name="T45" fmla="*/ 572 h 626"/>
                  <a:gd name="T46" fmla="*/ 4620 w 4652"/>
                  <a:gd name="T47" fmla="*/ 595 h 626"/>
                  <a:gd name="T48" fmla="*/ 4642 w 4652"/>
                  <a:gd name="T49" fmla="*/ 626 h 626"/>
                  <a:gd name="T50" fmla="*/ 4596 w 4652"/>
                  <a:gd name="T51" fmla="*/ 622 h 626"/>
                  <a:gd name="T52" fmla="*/ 4549 w 4652"/>
                  <a:gd name="T53" fmla="*/ 615 h 626"/>
                  <a:gd name="T54" fmla="*/ 4500 w 4652"/>
                  <a:gd name="T55" fmla="*/ 614 h 626"/>
                  <a:gd name="T56" fmla="*/ 4485 w 4652"/>
                  <a:gd name="T57" fmla="*/ 585 h 626"/>
                  <a:gd name="T58" fmla="*/ 4488 w 4652"/>
                  <a:gd name="T59" fmla="*/ 457 h 626"/>
                  <a:gd name="T60" fmla="*/ 4488 w 4652"/>
                  <a:gd name="T61" fmla="*/ 322 h 626"/>
                  <a:gd name="T62" fmla="*/ 4485 w 4652"/>
                  <a:gd name="T63" fmla="*/ 271 h 626"/>
                  <a:gd name="T64" fmla="*/ 4468 w 4652"/>
                  <a:gd name="T65" fmla="*/ 257 h 626"/>
                  <a:gd name="T66" fmla="*/ 4444 w 4652"/>
                  <a:gd name="T67" fmla="*/ 251 h 626"/>
                  <a:gd name="T68" fmla="*/ 4431 w 4652"/>
                  <a:gd name="T69" fmla="*/ 250 h 626"/>
                  <a:gd name="T70" fmla="*/ 277 w 4652"/>
                  <a:gd name="T71" fmla="*/ 247 h 626"/>
                  <a:gd name="T72" fmla="*/ 223 w 4652"/>
                  <a:gd name="T73" fmla="*/ 247 h 626"/>
                  <a:gd name="T74" fmla="*/ 167 w 4652"/>
                  <a:gd name="T75" fmla="*/ 256 h 626"/>
                  <a:gd name="T76" fmla="*/ 152 w 4652"/>
                  <a:gd name="T77" fmla="*/ 572 h 626"/>
                  <a:gd name="T78" fmla="*/ 110 w 4652"/>
                  <a:gd name="T79" fmla="*/ 568 h 626"/>
                  <a:gd name="T80" fmla="*/ 66 w 4652"/>
                  <a:gd name="T81" fmla="*/ 570 h 626"/>
                  <a:gd name="T82" fmla="*/ 22 w 4652"/>
                  <a:gd name="T83" fmla="*/ 577 h 626"/>
                  <a:gd name="T84" fmla="*/ 2 w 4652"/>
                  <a:gd name="T85" fmla="*/ 506 h 626"/>
                  <a:gd name="T86" fmla="*/ 0 w 4652"/>
                  <a:gd name="T87" fmla="*/ 390 h 626"/>
                  <a:gd name="T88" fmla="*/ 2 w 4652"/>
                  <a:gd name="T89" fmla="*/ 268 h 626"/>
                  <a:gd name="T90" fmla="*/ 110 w 4652"/>
                  <a:gd name="T91" fmla="*/ 188 h 626"/>
                  <a:gd name="T92" fmla="*/ 456 w 4652"/>
                  <a:gd name="T93" fmla="*/ 188 h 626"/>
                  <a:gd name="T94" fmla="*/ 816 w 4652"/>
                  <a:gd name="T95" fmla="*/ 188 h 626"/>
                  <a:gd name="T96" fmla="*/ 1167 w 4652"/>
                  <a:gd name="T97" fmla="*/ 188 h 626"/>
                  <a:gd name="T98" fmla="*/ 1172 w 4652"/>
                  <a:gd name="T99" fmla="*/ 195 h 626"/>
                  <a:gd name="T100" fmla="*/ 1176 w 4652"/>
                  <a:gd name="T101" fmla="*/ 202 h 626"/>
                  <a:gd name="T102" fmla="*/ 1189 w 4652"/>
                  <a:gd name="T103" fmla="*/ 206 h 626"/>
                  <a:gd name="T104" fmla="*/ 1203 w 4652"/>
                  <a:gd name="T105" fmla="*/ 186 h 626"/>
                  <a:gd name="T106" fmla="*/ 1194 w 4652"/>
                  <a:gd name="T107" fmla="*/ 153 h 626"/>
                  <a:gd name="T108" fmla="*/ 1176 w 4652"/>
                  <a:gd name="T109" fmla="*/ 120 h 626"/>
                  <a:gd name="T110" fmla="*/ 1176 w 4652"/>
                  <a:gd name="T111" fmla="*/ 88 h 626"/>
                  <a:gd name="T112" fmla="*/ 1189 w 4652"/>
                  <a:gd name="T113" fmla="*/ 49 h 626"/>
                  <a:gd name="T114" fmla="*/ 1218 w 4652"/>
                  <a:gd name="T115" fmla="*/ 18 h 626"/>
                  <a:gd name="T116" fmla="*/ 1289 w 4652"/>
                  <a:gd name="T117" fmla="*/ 9 h 626"/>
                  <a:gd name="T118" fmla="*/ 1353 w 4652"/>
                  <a:gd name="T119" fmla="*/ 40 h 626"/>
                  <a:gd name="T120" fmla="*/ 1338 w 4652"/>
                  <a:gd name="T121" fmla="*/ 107 h 626"/>
                  <a:gd name="T122" fmla="*/ 1358 w 4652"/>
                  <a:gd name="T123" fmla="*/ 176 h 626"/>
                  <a:gd name="T124" fmla="*/ 1395 w 4652"/>
                  <a:gd name="T125" fmla="*/ 215 h 6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4652" h="626">
                    <a:moveTo>
                      <a:pt x="1395" y="215"/>
                    </a:moveTo>
                    <a:lnTo>
                      <a:pt x="1402" y="212"/>
                    </a:lnTo>
                    <a:lnTo>
                      <a:pt x="1407" y="210"/>
                    </a:lnTo>
                    <a:lnTo>
                      <a:pt x="1409" y="208"/>
                    </a:lnTo>
                    <a:lnTo>
                      <a:pt x="1412" y="206"/>
                    </a:lnTo>
                    <a:lnTo>
                      <a:pt x="1414" y="202"/>
                    </a:lnTo>
                    <a:lnTo>
                      <a:pt x="1414" y="200"/>
                    </a:lnTo>
                    <a:lnTo>
                      <a:pt x="1412" y="196"/>
                    </a:lnTo>
                    <a:lnTo>
                      <a:pt x="1409" y="194"/>
                    </a:lnTo>
                    <a:lnTo>
                      <a:pt x="1407" y="191"/>
                    </a:lnTo>
                    <a:lnTo>
                      <a:pt x="1402" y="188"/>
                    </a:lnTo>
                    <a:lnTo>
                      <a:pt x="1618" y="188"/>
                    </a:lnTo>
                    <a:lnTo>
                      <a:pt x="1828" y="188"/>
                    </a:lnTo>
                    <a:lnTo>
                      <a:pt x="2029" y="190"/>
                    </a:lnTo>
                    <a:lnTo>
                      <a:pt x="2228" y="190"/>
                    </a:lnTo>
                    <a:lnTo>
                      <a:pt x="2422" y="190"/>
                    </a:lnTo>
                    <a:lnTo>
                      <a:pt x="2613" y="190"/>
                    </a:lnTo>
                    <a:lnTo>
                      <a:pt x="2802" y="191"/>
                    </a:lnTo>
                    <a:lnTo>
                      <a:pt x="2988" y="192"/>
                    </a:lnTo>
                    <a:lnTo>
                      <a:pt x="3174" y="193"/>
                    </a:lnTo>
                    <a:lnTo>
                      <a:pt x="3363" y="194"/>
                    </a:lnTo>
                    <a:lnTo>
                      <a:pt x="3380" y="215"/>
                    </a:lnTo>
                    <a:lnTo>
                      <a:pt x="3404" y="195"/>
                    </a:lnTo>
                    <a:lnTo>
                      <a:pt x="3419" y="175"/>
                    </a:lnTo>
                    <a:lnTo>
                      <a:pt x="3424" y="154"/>
                    </a:lnTo>
                    <a:lnTo>
                      <a:pt x="3424" y="134"/>
                    </a:lnTo>
                    <a:lnTo>
                      <a:pt x="3419" y="112"/>
                    </a:lnTo>
                    <a:lnTo>
                      <a:pt x="3409" y="90"/>
                    </a:lnTo>
                    <a:lnTo>
                      <a:pt x="3395" y="70"/>
                    </a:lnTo>
                    <a:lnTo>
                      <a:pt x="3378" y="49"/>
                    </a:lnTo>
                    <a:lnTo>
                      <a:pt x="3358" y="28"/>
                    </a:lnTo>
                    <a:lnTo>
                      <a:pt x="3336" y="9"/>
                    </a:lnTo>
                    <a:lnTo>
                      <a:pt x="3360" y="10"/>
                    </a:lnTo>
                    <a:lnTo>
                      <a:pt x="3380" y="11"/>
                    </a:lnTo>
                    <a:lnTo>
                      <a:pt x="3400" y="12"/>
                    </a:lnTo>
                    <a:lnTo>
                      <a:pt x="3419" y="15"/>
                    </a:lnTo>
                    <a:lnTo>
                      <a:pt x="3439" y="17"/>
                    </a:lnTo>
                    <a:lnTo>
                      <a:pt x="3458" y="19"/>
                    </a:lnTo>
                    <a:lnTo>
                      <a:pt x="3478" y="23"/>
                    </a:lnTo>
                    <a:lnTo>
                      <a:pt x="3498" y="25"/>
                    </a:lnTo>
                    <a:lnTo>
                      <a:pt x="3517" y="27"/>
                    </a:lnTo>
                    <a:lnTo>
                      <a:pt x="3539" y="30"/>
                    </a:lnTo>
                    <a:lnTo>
                      <a:pt x="3559" y="47"/>
                    </a:lnTo>
                    <a:lnTo>
                      <a:pt x="3574" y="64"/>
                    </a:lnTo>
                    <a:lnTo>
                      <a:pt x="3583" y="82"/>
                    </a:lnTo>
                    <a:lnTo>
                      <a:pt x="3593" y="99"/>
                    </a:lnTo>
                    <a:lnTo>
                      <a:pt x="3598" y="119"/>
                    </a:lnTo>
                    <a:lnTo>
                      <a:pt x="3601" y="137"/>
                    </a:lnTo>
                    <a:lnTo>
                      <a:pt x="3603" y="155"/>
                    </a:lnTo>
                    <a:lnTo>
                      <a:pt x="3603" y="175"/>
                    </a:lnTo>
                    <a:lnTo>
                      <a:pt x="3603" y="194"/>
                    </a:lnTo>
                    <a:lnTo>
                      <a:pt x="3601" y="215"/>
                    </a:lnTo>
                    <a:lnTo>
                      <a:pt x="3637" y="194"/>
                    </a:lnTo>
                    <a:lnTo>
                      <a:pt x="4652" y="198"/>
                    </a:lnTo>
                    <a:lnTo>
                      <a:pt x="4642" y="503"/>
                    </a:lnTo>
                    <a:lnTo>
                      <a:pt x="4630" y="504"/>
                    </a:lnTo>
                    <a:lnTo>
                      <a:pt x="4615" y="505"/>
                    </a:lnTo>
                    <a:lnTo>
                      <a:pt x="4603" y="506"/>
                    </a:lnTo>
                    <a:lnTo>
                      <a:pt x="4588" y="507"/>
                    </a:lnTo>
                    <a:lnTo>
                      <a:pt x="4576" y="508"/>
                    </a:lnTo>
                    <a:lnTo>
                      <a:pt x="4564" y="511"/>
                    </a:lnTo>
                    <a:lnTo>
                      <a:pt x="4554" y="514"/>
                    </a:lnTo>
                    <a:lnTo>
                      <a:pt x="4544" y="519"/>
                    </a:lnTo>
                    <a:lnTo>
                      <a:pt x="4539" y="524"/>
                    </a:lnTo>
                    <a:lnTo>
                      <a:pt x="4534" y="531"/>
                    </a:lnTo>
                    <a:lnTo>
                      <a:pt x="4532" y="544"/>
                    </a:lnTo>
                    <a:lnTo>
                      <a:pt x="4537" y="555"/>
                    </a:lnTo>
                    <a:lnTo>
                      <a:pt x="4549" y="564"/>
                    </a:lnTo>
                    <a:lnTo>
                      <a:pt x="4566" y="572"/>
                    </a:lnTo>
                    <a:lnTo>
                      <a:pt x="4583" y="579"/>
                    </a:lnTo>
                    <a:lnTo>
                      <a:pt x="4603" y="587"/>
                    </a:lnTo>
                    <a:lnTo>
                      <a:pt x="4620" y="595"/>
                    </a:lnTo>
                    <a:lnTo>
                      <a:pt x="4635" y="603"/>
                    </a:lnTo>
                    <a:lnTo>
                      <a:pt x="4642" y="614"/>
                    </a:lnTo>
                    <a:lnTo>
                      <a:pt x="4642" y="626"/>
                    </a:lnTo>
                    <a:lnTo>
                      <a:pt x="4625" y="626"/>
                    </a:lnTo>
                    <a:lnTo>
                      <a:pt x="4610" y="624"/>
                    </a:lnTo>
                    <a:lnTo>
                      <a:pt x="4596" y="622"/>
                    </a:lnTo>
                    <a:lnTo>
                      <a:pt x="4579" y="619"/>
                    </a:lnTo>
                    <a:lnTo>
                      <a:pt x="4564" y="617"/>
                    </a:lnTo>
                    <a:lnTo>
                      <a:pt x="4549" y="615"/>
                    </a:lnTo>
                    <a:lnTo>
                      <a:pt x="4534" y="612"/>
                    </a:lnTo>
                    <a:lnTo>
                      <a:pt x="4517" y="612"/>
                    </a:lnTo>
                    <a:lnTo>
                      <a:pt x="4500" y="614"/>
                    </a:lnTo>
                    <a:lnTo>
                      <a:pt x="4483" y="617"/>
                    </a:lnTo>
                    <a:lnTo>
                      <a:pt x="4483" y="609"/>
                    </a:lnTo>
                    <a:lnTo>
                      <a:pt x="4485" y="585"/>
                    </a:lnTo>
                    <a:lnTo>
                      <a:pt x="4485" y="548"/>
                    </a:lnTo>
                    <a:lnTo>
                      <a:pt x="4485" y="505"/>
                    </a:lnTo>
                    <a:lnTo>
                      <a:pt x="4488" y="457"/>
                    </a:lnTo>
                    <a:lnTo>
                      <a:pt x="4488" y="408"/>
                    </a:lnTo>
                    <a:lnTo>
                      <a:pt x="4488" y="362"/>
                    </a:lnTo>
                    <a:lnTo>
                      <a:pt x="4488" y="322"/>
                    </a:lnTo>
                    <a:lnTo>
                      <a:pt x="4488" y="294"/>
                    </a:lnTo>
                    <a:lnTo>
                      <a:pt x="4485" y="279"/>
                    </a:lnTo>
                    <a:lnTo>
                      <a:pt x="4485" y="271"/>
                    </a:lnTo>
                    <a:lnTo>
                      <a:pt x="4480" y="265"/>
                    </a:lnTo>
                    <a:lnTo>
                      <a:pt x="4476" y="260"/>
                    </a:lnTo>
                    <a:lnTo>
                      <a:pt x="4468" y="257"/>
                    </a:lnTo>
                    <a:lnTo>
                      <a:pt x="4461" y="254"/>
                    </a:lnTo>
                    <a:lnTo>
                      <a:pt x="4451" y="252"/>
                    </a:lnTo>
                    <a:lnTo>
                      <a:pt x="4444" y="251"/>
                    </a:lnTo>
                    <a:lnTo>
                      <a:pt x="4439" y="251"/>
                    </a:lnTo>
                    <a:lnTo>
                      <a:pt x="4434" y="250"/>
                    </a:lnTo>
                    <a:lnTo>
                      <a:pt x="4431" y="250"/>
                    </a:lnTo>
                    <a:lnTo>
                      <a:pt x="292" y="247"/>
                    </a:lnTo>
                    <a:lnTo>
                      <a:pt x="289" y="247"/>
                    </a:lnTo>
                    <a:lnTo>
                      <a:pt x="277" y="247"/>
                    </a:lnTo>
                    <a:lnTo>
                      <a:pt x="262" y="247"/>
                    </a:lnTo>
                    <a:lnTo>
                      <a:pt x="243" y="247"/>
                    </a:lnTo>
                    <a:lnTo>
                      <a:pt x="223" y="247"/>
                    </a:lnTo>
                    <a:lnTo>
                      <a:pt x="201" y="249"/>
                    </a:lnTo>
                    <a:lnTo>
                      <a:pt x="184" y="251"/>
                    </a:lnTo>
                    <a:lnTo>
                      <a:pt x="167" y="256"/>
                    </a:lnTo>
                    <a:lnTo>
                      <a:pt x="157" y="263"/>
                    </a:lnTo>
                    <a:lnTo>
                      <a:pt x="152" y="271"/>
                    </a:lnTo>
                    <a:lnTo>
                      <a:pt x="152" y="572"/>
                    </a:lnTo>
                    <a:lnTo>
                      <a:pt x="140" y="570"/>
                    </a:lnTo>
                    <a:lnTo>
                      <a:pt x="125" y="569"/>
                    </a:lnTo>
                    <a:lnTo>
                      <a:pt x="110" y="568"/>
                    </a:lnTo>
                    <a:lnTo>
                      <a:pt x="96" y="568"/>
                    </a:lnTo>
                    <a:lnTo>
                      <a:pt x="81" y="569"/>
                    </a:lnTo>
                    <a:lnTo>
                      <a:pt x="66" y="570"/>
                    </a:lnTo>
                    <a:lnTo>
                      <a:pt x="51" y="572"/>
                    </a:lnTo>
                    <a:lnTo>
                      <a:pt x="37" y="575"/>
                    </a:lnTo>
                    <a:lnTo>
                      <a:pt x="22" y="577"/>
                    </a:lnTo>
                    <a:lnTo>
                      <a:pt x="10" y="579"/>
                    </a:lnTo>
                    <a:lnTo>
                      <a:pt x="5" y="544"/>
                    </a:lnTo>
                    <a:lnTo>
                      <a:pt x="2" y="506"/>
                    </a:lnTo>
                    <a:lnTo>
                      <a:pt x="2" y="468"/>
                    </a:lnTo>
                    <a:lnTo>
                      <a:pt x="0" y="430"/>
                    </a:lnTo>
                    <a:lnTo>
                      <a:pt x="0" y="390"/>
                    </a:lnTo>
                    <a:lnTo>
                      <a:pt x="0" y="350"/>
                    </a:lnTo>
                    <a:lnTo>
                      <a:pt x="0" y="310"/>
                    </a:lnTo>
                    <a:lnTo>
                      <a:pt x="2" y="268"/>
                    </a:lnTo>
                    <a:lnTo>
                      <a:pt x="2" y="228"/>
                    </a:lnTo>
                    <a:lnTo>
                      <a:pt x="2" y="188"/>
                    </a:lnTo>
                    <a:lnTo>
                      <a:pt x="110" y="188"/>
                    </a:lnTo>
                    <a:lnTo>
                      <a:pt x="223" y="188"/>
                    </a:lnTo>
                    <a:lnTo>
                      <a:pt x="338" y="188"/>
                    </a:lnTo>
                    <a:lnTo>
                      <a:pt x="456" y="188"/>
                    </a:lnTo>
                    <a:lnTo>
                      <a:pt x="576" y="188"/>
                    </a:lnTo>
                    <a:lnTo>
                      <a:pt x="696" y="188"/>
                    </a:lnTo>
                    <a:lnTo>
                      <a:pt x="816" y="188"/>
                    </a:lnTo>
                    <a:lnTo>
                      <a:pt x="934" y="188"/>
                    </a:lnTo>
                    <a:lnTo>
                      <a:pt x="1051" y="188"/>
                    </a:lnTo>
                    <a:lnTo>
                      <a:pt x="1167" y="188"/>
                    </a:lnTo>
                    <a:lnTo>
                      <a:pt x="1169" y="191"/>
                    </a:lnTo>
                    <a:lnTo>
                      <a:pt x="1172" y="193"/>
                    </a:lnTo>
                    <a:lnTo>
                      <a:pt x="1172" y="195"/>
                    </a:lnTo>
                    <a:lnTo>
                      <a:pt x="1174" y="198"/>
                    </a:lnTo>
                    <a:lnTo>
                      <a:pt x="1174" y="200"/>
                    </a:lnTo>
                    <a:lnTo>
                      <a:pt x="1176" y="202"/>
                    </a:lnTo>
                    <a:lnTo>
                      <a:pt x="1179" y="204"/>
                    </a:lnTo>
                    <a:lnTo>
                      <a:pt x="1184" y="206"/>
                    </a:lnTo>
                    <a:lnTo>
                      <a:pt x="1189" y="206"/>
                    </a:lnTo>
                    <a:lnTo>
                      <a:pt x="1194" y="206"/>
                    </a:lnTo>
                    <a:lnTo>
                      <a:pt x="1201" y="196"/>
                    </a:lnTo>
                    <a:lnTo>
                      <a:pt x="1203" y="186"/>
                    </a:lnTo>
                    <a:lnTo>
                      <a:pt x="1203" y="175"/>
                    </a:lnTo>
                    <a:lnTo>
                      <a:pt x="1199" y="164"/>
                    </a:lnTo>
                    <a:lnTo>
                      <a:pt x="1194" y="153"/>
                    </a:lnTo>
                    <a:lnTo>
                      <a:pt x="1189" y="142"/>
                    </a:lnTo>
                    <a:lnTo>
                      <a:pt x="1181" y="131"/>
                    </a:lnTo>
                    <a:lnTo>
                      <a:pt x="1176" y="120"/>
                    </a:lnTo>
                    <a:lnTo>
                      <a:pt x="1174" y="110"/>
                    </a:lnTo>
                    <a:lnTo>
                      <a:pt x="1174" y="99"/>
                    </a:lnTo>
                    <a:lnTo>
                      <a:pt x="1176" y="88"/>
                    </a:lnTo>
                    <a:lnTo>
                      <a:pt x="1179" y="75"/>
                    </a:lnTo>
                    <a:lnTo>
                      <a:pt x="1184" y="63"/>
                    </a:lnTo>
                    <a:lnTo>
                      <a:pt x="1189" y="49"/>
                    </a:lnTo>
                    <a:lnTo>
                      <a:pt x="1194" y="38"/>
                    </a:lnTo>
                    <a:lnTo>
                      <a:pt x="1206" y="27"/>
                    </a:lnTo>
                    <a:lnTo>
                      <a:pt x="1218" y="18"/>
                    </a:lnTo>
                    <a:lnTo>
                      <a:pt x="1238" y="12"/>
                    </a:lnTo>
                    <a:lnTo>
                      <a:pt x="1260" y="9"/>
                    </a:lnTo>
                    <a:lnTo>
                      <a:pt x="1289" y="9"/>
                    </a:lnTo>
                    <a:lnTo>
                      <a:pt x="1377" y="0"/>
                    </a:lnTo>
                    <a:lnTo>
                      <a:pt x="1365" y="19"/>
                    </a:lnTo>
                    <a:lnTo>
                      <a:pt x="1353" y="40"/>
                    </a:lnTo>
                    <a:lnTo>
                      <a:pt x="1346" y="62"/>
                    </a:lnTo>
                    <a:lnTo>
                      <a:pt x="1341" y="84"/>
                    </a:lnTo>
                    <a:lnTo>
                      <a:pt x="1338" y="107"/>
                    </a:lnTo>
                    <a:lnTo>
                      <a:pt x="1341" y="131"/>
                    </a:lnTo>
                    <a:lnTo>
                      <a:pt x="1346" y="154"/>
                    </a:lnTo>
                    <a:lnTo>
                      <a:pt x="1358" y="176"/>
                    </a:lnTo>
                    <a:lnTo>
                      <a:pt x="1373" y="196"/>
                    </a:lnTo>
                    <a:lnTo>
                      <a:pt x="1395" y="215"/>
                    </a:lnTo>
                    <a:lnTo>
                      <a:pt x="1395" y="215"/>
                    </a:lnTo>
                    <a:close/>
                  </a:path>
                </a:pathLst>
              </a:custGeom>
              <a:solidFill>
                <a:srgbClr val="47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784" name="Freeform 48"/>
              <p:cNvSpPr>
                <a:spLocks/>
              </p:cNvSpPr>
              <p:nvPr/>
            </p:nvSpPr>
            <p:spPr bwMode="auto">
              <a:xfrm>
                <a:off x="2361" y="1032"/>
                <a:ext cx="360" cy="26"/>
              </a:xfrm>
              <a:custGeom>
                <a:avLst/>
                <a:gdLst>
                  <a:gd name="T0" fmla="*/ 360 w 360"/>
                  <a:gd name="T1" fmla="*/ 18 h 26"/>
                  <a:gd name="T2" fmla="*/ 360 w 360"/>
                  <a:gd name="T3" fmla="*/ 26 h 26"/>
                  <a:gd name="T4" fmla="*/ 326 w 360"/>
                  <a:gd name="T5" fmla="*/ 22 h 26"/>
                  <a:gd name="T6" fmla="*/ 291 w 360"/>
                  <a:gd name="T7" fmla="*/ 20 h 26"/>
                  <a:gd name="T8" fmla="*/ 255 w 360"/>
                  <a:gd name="T9" fmla="*/ 16 h 26"/>
                  <a:gd name="T10" fmla="*/ 218 w 360"/>
                  <a:gd name="T11" fmla="*/ 14 h 26"/>
                  <a:gd name="T12" fmla="*/ 181 w 360"/>
                  <a:gd name="T13" fmla="*/ 12 h 26"/>
                  <a:gd name="T14" fmla="*/ 144 w 360"/>
                  <a:gd name="T15" fmla="*/ 10 h 26"/>
                  <a:gd name="T16" fmla="*/ 110 w 360"/>
                  <a:gd name="T17" fmla="*/ 8 h 26"/>
                  <a:gd name="T18" fmla="*/ 73 w 360"/>
                  <a:gd name="T19" fmla="*/ 8 h 26"/>
                  <a:gd name="T20" fmla="*/ 36 w 360"/>
                  <a:gd name="T21" fmla="*/ 8 h 26"/>
                  <a:gd name="T22" fmla="*/ 0 w 360"/>
                  <a:gd name="T23" fmla="*/ 8 h 26"/>
                  <a:gd name="T24" fmla="*/ 36 w 360"/>
                  <a:gd name="T25" fmla="*/ 4 h 26"/>
                  <a:gd name="T26" fmla="*/ 73 w 360"/>
                  <a:gd name="T27" fmla="*/ 2 h 26"/>
                  <a:gd name="T28" fmla="*/ 110 w 360"/>
                  <a:gd name="T29" fmla="*/ 0 h 26"/>
                  <a:gd name="T30" fmla="*/ 144 w 360"/>
                  <a:gd name="T31" fmla="*/ 2 h 26"/>
                  <a:gd name="T32" fmla="*/ 181 w 360"/>
                  <a:gd name="T33" fmla="*/ 4 h 26"/>
                  <a:gd name="T34" fmla="*/ 218 w 360"/>
                  <a:gd name="T35" fmla="*/ 6 h 26"/>
                  <a:gd name="T36" fmla="*/ 252 w 360"/>
                  <a:gd name="T37" fmla="*/ 10 h 26"/>
                  <a:gd name="T38" fmla="*/ 289 w 360"/>
                  <a:gd name="T39" fmla="*/ 13 h 26"/>
                  <a:gd name="T40" fmla="*/ 326 w 360"/>
                  <a:gd name="T41" fmla="*/ 15 h 26"/>
                  <a:gd name="T42" fmla="*/ 360 w 360"/>
                  <a:gd name="T43" fmla="*/ 18 h 26"/>
                  <a:gd name="T44" fmla="*/ 360 w 360"/>
                  <a:gd name="T45" fmla="*/ 18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60" h="26">
                    <a:moveTo>
                      <a:pt x="360" y="18"/>
                    </a:moveTo>
                    <a:lnTo>
                      <a:pt x="360" y="26"/>
                    </a:lnTo>
                    <a:lnTo>
                      <a:pt x="326" y="22"/>
                    </a:lnTo>
                    <a:lnTo>
                      <a:pt x="291" y="20"/>
                    </a:lnTo>
                    <a:lnTo>
                      <a:pt x="255" y="16"/>
                    </a:lnTo>
                    <a:lnTo>
                      <a:pt x="218" y="14"/>
                    </a:lnTo>
                    <a:lnTo>
                      <a:pt x="181" y="12"/>
                    </a:lnTo>
                    <a:lnTo>
                      <a:pt x="144" y="10"/>
                    </a:lnTo>
                    <a:lnTo>
                      <a:pt x="110" y="8"/>
                    </a:lnTo>
                    <a:lnTo>
                      <a:pt x="73" y="8"/>
                    </a:lnTo>
                    <a:lnTo>
                      <a:pt x="36" y="8"/>
                    </a:lnTo>
                    <a:lnTo>
                      <a:pt x="0" y="8"/>
                    </a:lnTo>
                    <a:lnTo>
                      <a:pt x="36" y="4"/>
                    </a:lnTo>
                    <a:lnTo>
                      <a:pt x="73" y="2"/>
                    </a:lnTo>
                    <a:lnTo>
                      <a:pt x="110" y="0"/>
                    </a:lnTo>
                    <a:lnTo>
                      <a:pt x="144" y="2"/>
                    </a:lnTo>
                    <a:lnTo>
                      <a:pt x="181" y="4"/>
                    </a:lnTo>
                    <a:lnTo>
                      <a:pt x="218" y="6"/>
                    </a:lnTo>
                    <a:lnTo>
                      <a:pt x="252" y="10"/>
                    </a:lnTo>
                    <a:lnTo>
                      <a:pt x="289" y="13"/>
                    </a:lnTo>
                    <a:lnTo>
                      <a:pt x="326" y="15"/>
                    </a:lnTo>
                    <a:lnTo>
                      <a:pt x="360" y="18"/>
                    </a:lnTo>
                    <a:lnTo>
                      <a:pt x="360" y="18"/>
                    </a:lnTo>
                    <a:close/>
                  </a:path>
                </a:pathLst>
              </a:custGeom>
              <a:solidFill>
                <a:srgbClr val="0019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785" name="Freeform 49"/>
              <p:cNvSpPr>
                <a:spLocks/>
              </p:cNvSpPr>
              <p:nvPr/>
            </p:nvSpPr>
            <p:spPr bwMode="auto">
              <a:xfrm>
                <a:off x="2537" y="1087"/>
                <a:ext cx="177" cy="36"/>
              </a:xfrm>
              <a:custGeom>
                <a:avLst/>
                <a:gdLst>
                  <a:gd name="T0" fmla="*/ 177 w 177"/>
                  <a:gd name="T1" fmla="*/ 12 h 36"/>
                  <a:gd name="T2" fmla="*/ 159 w 177"/>
                  <a:gd name="T3" fmla="*/ 14 h 36"/>
                  <a:gd name="T4" fmla="*/ 140 w 177"/>
                  <a:gd name="T5" fmla="*/ 16 h 36"/>
                  <a:gd name="T6" fmla="*/ 123 w 177"/>
                  <a:gd name="T7" fmla="*/ 19 h 36"/>
                  <a:gd name="T8" fmla="*/ 106 w 177"/>
                  <a:gd name="T9" fmla="*/ 21 h 36"/>
                  <a:gd name="T10" fmla="*/ 88 w 177"/>
                  <a:gd name="T11" fmla="*/ 23 h 36"/>
                  <a:gd name="T12" fmla="*/ 71 w 177"/>
                  <a:gd name="T13" fmla="*/ 27 h 36"/>
                  <a:gd name="T14" fmla="*/ 54 w 177"/>
                  <a:gd name="T15" fmla="*/ 29 h 36"/>
                  <a:gd name="T16" fmla="*/ 37 w 177"/>
                  <a:gd name="T17" fmla="*/ 31 h 36"/>
                  <a:gd name="T18" fmla="*/ 20 w 177"/>
                  <a:gd name="T19" fmla="*/ 33 h 36"/>
                  <a:gd name="T20" fmla="*/ 0 w 177"/>
                  <a:gd name="T21" fmla="*/ 36 h 36"/>
                  <a:gd name="T22" fmla="*/ 10 w 177"/>
                  <a:gd name="T23" fmla="*/ 30 h 36"/>
                  <a:gd name="T24" fmla="*/ 22 w 177"/>
                  <a:gd name="T25" fmla="*/ 25 h 36"/>
                  <a:gd name="T26" fmla="*/ 37 w 177"/>
                  <a:gd name="T27" fmla="*/ 21 h 36"/>
                  <a:gd name="T28" fmla="*/ 52 w 177"/>
                  <a:gd name="T29" fmla="*/ 19 h 36"/>
                  <a:gd name="T30" fmla="*/ 69 w 177"/>
                  <a:gd name="T31" fmla="*/ 16 h 36"/>
                  <a:gd name="T32" fmla="*/ 88 w 177"/>
                  <a:gd name="T33" fmla="*/ 14 h 36"/>
                  <a:gd name="T34" fmla="*/ 106 w 177"/>
                  <a:gd name="T35" fmla="*/ 12 h 36"/>
                  <a:gd name="T36" fmla="*/ 123 w 177"/>
                  <a:gd name="T37" fmla="*/ 8 h 36"/>
                  <a:gd name="T38" fmla="*/ 137 w 177"/>
                  <a:gd name="T39" fmla="*/ 5 h 36"/>
                  <a:gd name="T40" fmla="*/ 152 w 177"/>
                  <a:gd name="T41" fmla="*/ 0 h 36"/>
                  <a:gd name="T42" fmla="*/ 177 w 177"/>
                  <a:gd name="T43" fmla="*/ 0 h 36"/>
                  <a:gd name="T44" fmla="*/ 177 w 177"/>
                  <a:gd name="T45" fmla="*/ 12 h 36"/>
                  <a:gd name="T46" fmla="*/ 177 w 177"/>
                  <a:gd name="T47" fmla="*/ 12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77" h="36">
                    <a:moveTo>
                      <a:pt x="177" y="12"/>
                    </a:moveTo>
                    <a:lnTo>
                      <a:pt x="159" y="14"/>
                    </a:lnTo>
                    <a:lnTo>
                      <a:pt x="140" y="16"/>
                    </a:lnTo>
                    <a:lnTo>
                      <a:pt x="123" y="19"/>
                    </a:lnTo>
                    <a:lnTo>
                      <a:pt x="106" y="21"/>
                    </a:lnTo>
                    <a:lnTo>
                      <a:pt x="88" y="23"/>
                    </a:lnTo>
                    <a:lnTo>
                      <a:pt x="71" y="27"/>
                    </a:lnTo>
                    <a:lnTo>
                      <a:pt x="54" y="29"/>
                    </a:lnTo>
                    <a:lnTo>
                      <a:pt x="37" y="31"/>
                    </a:lnTo>
                    <a:lnTo>
                      <a:pt x="20" y="33"/>
                    </a:lnTo>
                    <a:lnTo>
                      <a:pt x="0" y="36"/>
                    </a:lnTo>
                    <a:lnTo>
                      <a:pt x="10" y="30"/>
                    </a:lnTo>
                    <a:lnTo>
                      <a:pt x="22" y="25"/>
                    </a:lnTo>
                    <a:lnTo>
                      <a:pt x="37" y="21"/>
                    </a:lnTo>
                    <a:lnTo>
                      <a:pt x="52" y="19"/>
                    </a:lnTo>
                    <a:lnTo>
                      <a:pt x="69" y="16"/>
                    </a:lnTo>
                    <a:lnTo>
                      <a:pt x="88" y="14"/>
                    </a:lnTo>
                    <a:lnTo>
                      <a:pt x="106" y="12"/>
                    </a:lnTo>
                    <a:lnTo>
                      <a:pt x="123" y="8"/>
                    </a:lnTo>
                    <a:lnTo>
                      <a:pt x="137" y="5"/>
                    </a:lnTo>
                    <a:lnTo>
                      <a:pt x="152" y="0"/>
                    </a:lnTo>
                    <a:lnTo>
                      <a:pt x="177" y="0"/>
                    </a:lnTo>
                    <a:lnTo>
                      <a:pt x="177" y="12"/>
                    </a:lnTo>
                    <a:lnTo>
                      <a:pt x="177" y="12"/>
                    </a:lnTo>
                    <a:close/>
                  </a:path>
                </a:pathLst>
              </a:custGeom>
              <a:solidFill>
                <a:srgbClr val="0019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786" name="Freeform 50"/>
              <p:cNvSpPr>
                <a:spLocks/>
              </p:cNvSpPr>
              <p:nvPr/>
            </p:nvSpPr>
            <p:spPr bwMode="auto">
              <a:xfrm>
                <a:off x="3162" y="1091"/>
                <a:ext cx="213" cy="28"/>
              </a:xfrm>
              <a:custGeom>
                <a:avLst/>
                <a:gdLst>
                  <a:gd name="T0" fmla="*/ 213 w 213"/>
                  <a:gd name="T1" fmla="*/ 20 h 28"/>
                  <a:gd name="T2" fmla="*/ 213 w 213"/>
                  <a:gd name="T3" fmla="*/ 28 h 28"/>
                  <a:gd name="T4" fmla="*/ 0 w 213"/>
                  <a:gd name="T5" fmla="*/ 0 h 28"/>
                  <a:gd name="T6" fmla="*/ 25 w 213"/>
                  <a:gd name="T7" fmla="*/ 1 h 28"/>
                  <a:gd name="T8" fmla="*/ 47 w 213"/>
                  <a:gd name="T9" fmla="*/ 2 h 28"/>
                  <a:gd name="T10" fmla="*/ 69 w 213"/>
                  <a:gd name="T11" fmla="*/ 3 h 28"/>
                  <a:gd name="T12" fmla="*/ 88 w 213"/>
                  <a:gd name="T13" fmla="*/ 5 h 28"/>
                  <a:gd name="T14" fmla="*/ 110 w 213"/>
                  <a:gd name="T15" fmla="*/ 8 h 28"/>
                  <a:gd name="T16" fmla="*/ 133 w 213"/>
                  <a:gd name="T17" fmla="*/ 10 h 28"/>
                  <a:gd name="T18" fmla="*/ 152 w 213"/>
                  <a:gd name="T19" fmla="*/ 13 h 28"/>
                  <a:gd name="T20" fmla="*/ 172 w 213"/>
                  <a:gd name="T21" fmla="*/ 16 h 28"/>
                  <a:gd name="T22" fmla="*/ 194 w 213"/>
                  <a:gd name="T23" fmla="*/ 18 h 28"/>
                  <a:gd name="T24" fmla="*/ 213 w 213"/>
                  <a:gd name="T25" fmla="*/ 20 h 28"/>
                  <a:gd name="T26" fmla="*/ 213 w 213"/>
                  <a:gd name="T27" fmla="*/ 2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13" h="28">
                    <a:moveTo>
                      <a:pt x="213" y="20"/>
                    </a:moveTo>
                    <a:lnTo>
                      <a:pt x="213" y="28"/>
                    </a:lnTo>
                    <a:lnTo>
                      <a:pt x="0" y="0"/>
                    </a:lnTo>
                    <a:lnTo>
                      <a:pt x="25" y="1"/>
                    </a:lnTo>
                    <a:lnTo>
                      <a:pt x="47" y="2"/>
                    </a:lnTo>
                    <a:lnTo>
                      <a:pt x="69" y="3"/>
                    </a:lnTo>
                    <a:lnTo>
                      <a:pt x="88" y="5"/>
                    </a:lnTo>
                    <a:lnTo>
                      <a:pt x="110" y="8"/>
                    </a:lnTo>
                    <a:lnTo>
                      <a:pt x="133" y="10"/>
                    </a:lnTo>
                    <a:lnTo>
                      <a:pt x="152" y="13"/>
                    </a:lnTo>
                    <a:lnTo>
                      <a:pt x="172" y="16"/>
                    </a:lnTo>
                    <a:lnTo>
                      <a:pt x="194" y="18"/>
                    </a:lnTo>
                    <a:lnTo>
                      <a:pt x="213" y="20"/>
                    </a:lnTo>
                    <a:lnTo>
                      <a:pt x="213" y="20"/>
                    </a:lnTo>
                    <a:close/>
                  </a:path>
                </a:pathLst>
              </a:custGeom>
              <a:solidFill>
                <a:srgbClr val="0019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787" name="Freeform 51"/>
              <p:cNvSpPr>
                <a:spLocks/>
              </p:cNvSpPr>
              <p:nvPr/>
            </p:nvSpPr>
            <p:spPr bwMode="auto">
              <a:xfrm>
                <a:off x="579" y="1643"/>
                <a:ext cx="157" cy="44"/>
              </a:xfrm>
              <a:custGeom>
                <a:avLst/>
                <a:gdLst>
                  <a:gd name="T0" fmla="*/ 0 w 157"/>
                  <a:gd name="T1" fmla="*/ 44 h 44"/>
                  <a:gd name="T2" fmla="*/ 142 w 157"/>
                  <a:gd name="T3" fmla="*/ 0 h 44"/>
                  <a:gd name="T4" fmla="*/ 157 w 157"/>
                  <a:gd name="T5" fmla="*/ 35 h 44"/>
                  <a:gd name="T6" fmla="*/ 0 w 157"/>
                  <a:gd name="T7" fmla="*/ 44 h 44"/>
                  <a:gd name="T8" fmla="*/ 0 w 157"/>
                  <a:gd name="T9" fmla="*/ 4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7" h="44">
                    <a:moveTo>
                      <a:pt x="0" y="44"/>
                    </a:moveTo>
                    <a:lnTo>
                      <a:pt x="142" y="0"/>
                    </a:lnTo>
                    <a:lnTo>
                      <a:pt x="157" y="35"/>
                    </a:lnTo>
                    <a:lnTo>
                      <a:pt x="0" y="44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rgbClr val="47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788" name="Freeform 52"/>
              <p:cNvSpPr>
                <a:spLocks/>
              </p:cNvSpPr>
              <p:nvPr/>
            </p:nvSpPr>
            <p:spPr bwMode="auto">
              <a:xfrm>
                <a:off x="5052" y="1687"/>
                <a:ext cx="37" cy="12"/>
              </a:xfrm>
              <a:custGeom>
                <a:avLst/>
                <a:gdLst>
                  <a:gd name="T0" fmla="*/ 0 w 37"/>
                  <a:gd name="T1" fmla="*/ 12 h 12"/>
                  <a:gd name="T2" fmla="*/ 0 w 37"/>
                  <a:gd name="T3" fmla="*/ 0 h 12"/>
                  <a:gd name="T4" fmla="*/ 37 w 37"/>
                  <a:gd name="T5" fmla="*/ 12 h 12"/>
                  <a:gd name="T6" fmla="*/ 0 w 37"/>
                  <a:gd name="T7" fmla="*/ 12 h 12"/>
                  <a:gd name="T8" fmla="*/ 0 w 37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12">
                    <a:moveTo>
                      <a:pt x="0" y="12"/>
                    </a:moveTo>
                    <a:lnTo>
                      <a:pt x="0" y="0"/>
                    </a:lnTo>
                    <a:lnTo>
                      <a:pt x="37" y="12"/>
                    </a:lnTo>
                    <a:lnTo>
                      <a:pt x="0" y="12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47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789" name="Freeform 53"/>
              <p:cNvSpPr>
                <a:spLocks/>
              </p:cNvSpPr>
              <p:nvPr/>
            </p:nvSpPr>
            <p:spPr bwMode="auto">
              <a:xfrm>
                <a:off x="721" y="1766"/>
                <a:ext cx="27" cy="15"/>
              </a:xfrm>
              <a:custGeom>
                <a:avLst/>
                <a:gdLst>
                  <a:gd name="T0" fmla="*/ 0 w 27"/>
                  <a:gd name="T1" fmla="*/ 12 h 15"/>
                  <a:gd name="T2" fmla="*/ 27 w 27"/>
                  <a:gd name="T3" fmla="*/ 0 h 15"/>
                  <a:gd name="T4" fmla="*/ 27 w 27"/>
                  <a:gd name="T5" fmla="*/ 15 h 15"/>
                  <a:gd name="T6" fmla="*/ 0 w 27"/>
                  <a:gd name="T7" fmla="*/ 12 h 15"/>
                  <a:gd name="T8" fmla="*/ 0 w 27"/>
                  <a:gd name="T9" fmla="*/ 12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5">
                    <a:moveTo>
                      <a:pt x="0" y="12"/>
                    </a:moveTo>
                    <a:lnTo>
                      <a:pt x="27" y="0"/>
                    </a:lnTo>
                    <a:lnTo>
                      <a:pt x="27" y="15"/>
                    </a:lnTo>
                    <a:lnTo>
                      <a:pt x="0" y="12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47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790" name="Freeform 54"/>
              <p:cNvSpPr>
                <a:spLocks/>
              </p:cNvSpPr>
              <p:nvPr/>
            </p:nvSpPr>
            <p:spPr bwMode="auto">
              <a:xfrm>
                <a:off x="5035" y="1781"/>
                <a:ext cx="162" cy="79"/>
              </a:xfrm>
              <a:custGeom>
                <a:avLst/>
                <a:gdLst>
                  <a:gd name="T0" fmla="*/ 157 w 162"/>
                  <a:gd name="T1" fmla="*/ 67 h 79"/>
                  <a:gd name="T2" fmla="*/ 139 w 162"/>
                  <a:gd name="T3" fmla="*/ 64 h 79"/>
                  <a:gd name="T4" fmla="*/ 122 w 162"/>
                  <a:gd name="T5" fmla="*/ 62 h 79"/>
                  <a:gd name="T6" fmla="*/ 108 w 162"/>
                  <a:gd name="T7" fmla="*/ 62 h 79"/>
                  <a:gd name="T8" fmla="*/ 90 w 162"/>
                  <a:gd name="T9" fmla="*/ 62 h 79"/>
                  <a:gd name="T10" fmla="*/ 76 w 162"/>
                  <a:gd name="T11" fmla="*/ 63 h 79"/>
                  <a:gd name="T12" fmla="*/ 61 w 162"/>
                  <a:gd name="T13" fmla="*/ 65 h 79"/>
                  <a:gd name="T14" fmla="*/ 46 w 162"/>
                  <a:gd name="T15" fmla="*/ 69 h 79"/>
                  <a:gd name="T16" fmla="*/ 29 w 162"/>
                  <a:gd name="T17" fmla="*/ 72 h 79"/>
                  <a:gd name="T18" fmla="*/ 14 w 162"/>
                  <a:gd name="T19" fmla="*/ 75 h 79"/>
                  <a:gd name="T20" fmla="*/ 0 w 162"/>
                  <a:gd name="T21" fmla="*/ 79 h 79"/>
                  <a:gd name="T22" fmla="*/ 10 w 162"/>
                  <a:gd name="T23" fmla="*/ 0 h 79"/>
                  <a:gd name="T24" fmla="*/ 27 w 162"/>
                  <a:gd name="T25" fmla="*/ 8 h 79"/>
                  <a:gd name="T26" fmla="*/ 46 w 162"/>
                  <a:gd name="T27" fmla="*/ 15 h 79"/>
                  <a:gd name="T28" fmla="*/ 66 w 162"/>
                  <a:gd name="T29" fmla="*/ 19 h 79"/>
                  <a:gd name="T30" fmla="*/ 88 w 162"/>
                  <a:gd name="T31" fmla="*/ 25 h 79"/>
                  <a:gd name="T32" fmla="*/ 110 w 162"/>
                  <a:gd name="T33" fmla="*/ 30 h 79"/>
                  <a:gd name="T34" fmla="*/ 130 w 162"/>
                  <a:gd name="T35" fmla="*/ 34 h 79"/>
                  <a:gd name="T36" fmla="*/ 144 w 162"/>
                  <a:gd name="T37" fmla="*/ 40 h 79"/>
                  <a:gd name="T38" fmla="*/ 157 w 162"/>
                  <a:gd name="T39" fmla="*/ 47 h 79"/>
                  <a:gd name="T40" fmla="*/ 162 w 162"/>
                  <a:gd name="T41" fmla="*/ 56 h 79"/>
                  <a:gd name="T42" fmla="*/ 157 w 162"/>
                  <a:gd name="T43" fmla="*/ 67 h 79"/>
                  <a:gd name="T44" fmla="*/ 157 w 162"/>
                  <a:gd name="T45" fmla="*/ 67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2" h="79">
                    <a:moveTo>
                      <a:pt x="157" y="67"/>
                    </a:moveTo>
                    <a:lnTo>
                      <a:pt x="139" y="64"/>
                    </a:lnTo>
                    <a:lnTo>
                      <a:pt x="122" y="62"/>
                    </a:lnTo>
                    <a:lnTo>
                      <a:pt x="108" y="62"/>
                    </a:lnTo>
                    <a:lnTo>
                      <a:pt x="90" y="62"/>
                    </a:lnTo>
                    <a:lnTo>
                      <a:pt x="76" y="63"/>
                    </a:lnTo>
                    <a:lnTo>
                      <a:pt x="61" y="65"/>
                    </a:lnTo>
                    <a:lnTo>
                      <a:pt x="46" y="69"/>
                    </a:lnTo>
                    <a:lnTo>
                      <a:pt x="29" y="72"/>
                    </a:lnTo>
                    <a:lnTo>
                      <a:pt x="14" y="75"/>
                    </a:lnTo>
                    <a:lnTo>
                      <a:pt x="0" y="79"/>
                    </a:lnTo>
                    <a:lnTo>
                      <a:pt x="10" y="0"/>
                    </a:lnTo>
                    <a:lnTo>
                      <a:pt x="27" y="8"/>
                    </a:lnTo>
                    <a:lnTo>
                      <a:pt x="46" y="15"/>
                    </a:lnTo>
                    <a:lnTo>
                      <a:pt x="66" y="19"/>
                    </a:lnTo>
                    <a:lnTo>
                      <a:pt x="88" y="25"/>
                    </a:lnTo>
                    <a:lnTo>
                      <a:pt x="110" y="30"/>
                    </a:lnTo>
                    <a:lnTo>
                      <a:pt x="130" y="34"/>
                    </a:lnTo>
                    <a:lnTo>
                      <a:pt x="144" y="40"/>
                    </a:lnTo>
                    <a:lnTo>
                      <a:pt x="157" y="47"/>
                    </a:lnTo>
                    <a:lnTo>
                      <a:pt x="162" y="56"/>
                    </a:lnTo>
                    <a:lnTo>
                      <a:pt x="157" y="67"/>
                    </a:lnTo>
                    <a:lnTo>
                      <a:pt x="157" y="67"/>
                    </a:lnTo>
                    <a:close/>
                  </a:path>
                </a:pathLst>
              </a:custGeom>
              <a:solidFill>
                <a:srgbClr val="47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791" name="Freeform 55"/>
              <p:cNvSpPr>
                <a:spLocks/>
              </p:cNvSpPr>
              <p:nvPr/>
            </p:nvSpPr>
            <p:spPr bwMode="auto">
              <a:xfrm>
                <a:off x="552" y="1872"/>
                <a:ext cx="662" cy="1852"/>
              </a:xfrm>
              <a:custGeom>
                <a:avLst/>
                <a:gdLst>
                  <a:gd name="T0" fmla="*/ 176 w 662"/>
                  <a:gd name="T1" fmla="*/ 1763 h 1852"/>
                  <a:gd name="T2" fmla="*/ 257 w 662"/>
                  <a:gd name="T3" fmla="*/ 1767 h 1852"/>
                  <a:gd name="T4" fmla="*/ 353 w 662"/>
                  <a:gd name="T5" fmla="*/ 1770 h 1852"/>
                  <a:gd name="T6" fmla="*/ 453 w 662"/>
                  <a:gd name="T7" fmla="*/ 1771 h 1852"/>
                  <a:gd name="T8" fmla="*/ 551 w 662"/>
                  <a:gd name="T9" fmla="*/ 1771 h 1852"/>
                  <a:gd name="T10" fmla="*/ 644 w 662"/>
                  <a:gd name="T11" fmla="*/ 1770 h 1852"/>
                  <a:gd name="T12" fmla="*/ 649 w 662"/>
                  <a:gd name="T13" fmla="*/ 1786 h 1852"/>
                  <a:gd name="T14" fmla="*/ 657 w 662"/>
                  <a:gd name="T15" fmla="*/ 1802 h 1852"/>
                  <a:gd name="T16" fmla="*/ 659 w 662"/>
                  <a:gd name="T17" fmla="*/ 1818 h 1852"/>
                  <a:gd name="T18" fmla="*/ 662 w 662"/>
                  <a:gd name="T19" fmla="*/ 1835 h 1852"/>
                  <a:gd name="T20" fmla="*/ 654 w 662"/>
                  <a:gd name="T21" fmla="*/ 1852 h 1852"/>
                  <a:gd name="T22" fmla="*/ 505 w 662"/>
                  <a:gd name="T23" fmla="*/ 1848 h 1852"/>
                  <a:gd name="T24" fmla="*/ 333 w 662"/>
                  <a:gd name="T25" fmla="*/ 1846 h 1852"/>
                  <a:gd name="T26" fmla="*/ 169 w 662"/>
                  <a:gd name="T27" fmla="*/ 1845 h 1852"/>
                  <a:gd name="T28" fmla="*/ 49 w 662"/>
                  <a:gd name="T29" fmla="*/ 1844 h 1852"/>
                  <a:gd name="T30" fmla="*/ 0 w 662"/>
                  <a:gd name="T31" fmla="*/ 1843 h 1852"/>
                  <a:gd name="T32" fmla="*/ 10 w 662"/>
                  <a:gd name="T33" fmla="*/ 923 h 1852"/>
                  <a:gd name="T34" fmla="*/ 10 w 662"/>
                  <a:gd name="T35" fmla="*/ 749 h 1852"/>
                  <a:gd name="T36" fmla="*/ 10 w 662"/>
                  <a:gd name="T37" fmla="*/ 574 h 1852"/>
                  <a:gd name="T38" fmla="*/ 12 w 662"/>
                  <a:gd name="T39" fmla="*/ 399 h 1852"/>
                  <a:gd name="T40" fmla="*/ 14 w 662"/>
                  <a:gd name="T41" fmla="*/ 223 h 1852"/>
                  <a:gd name="T42" fmla="*/ 34 w 662"/>
                  <a:gd name="T43" fmla="*/ 134 h 1852"/>
                  <a:gd name="T44" fmla="*/ 61 w 662"/>
                  <a:gd name="T45" fmla="*/ 130 h 1852"/>
                  <a:gd name="T46" fmla="*/ 88 w 662"/>
                  <a:gd name="T47" fmla="*/ 123 h 1852"/>
                  <a:gd name="T48" fmla="*/ 113 w 662"/>
                  <a:gd name="T49" fmla="*/ 114 h 1852"/>
                  <a:gd name="T50" fmla="*/ 132 w 662"/>
                  <a:gd name="T51" fmla="*/ 101 h 1852"/>
                  <a:gd name="T52" fmla="*/ 144 w 662"/>
                  <a:gd name="T53" fmla="*/ 87 h 1852"/>
                  <a:gd name="T54" fmla="*/ 139 w 662"/>
                  <a:gd name="T55" fmla="*/ 75 h 1852"/>
                  <a:gd name="T56" fmla="*/ 122 w 662"/>
                  <a:gd name="T57" fmla="*/ 61 h 1852"/>
                  <a:gd name="T58" fmla="*/ 95 w 662"/>
                  <a:gd name="T59" fmla="*/ 50 h 1852"/>
                  <a:gd name="T60" fmla="*/ 66 w 662"/>
                  <a:gd name="T61" fmla="*/ 42 h 1852"/>
                  <a:gd name="T62" fmla="*/ 49 w 662"/>
                  <a:gd name="T63" fmla="*/ 38 h 1852"/>
                  <a:gd name="T64" fmla="*/ 39 w 662"/>
                  <a:gd name="T65" fmla="*/ 37 h 1852"/>
                  <a:gd name="T66" fmla="*/ 29 w 662"/>
                  <a:gd name="T67" fmla="*/ 36 h 1852"/>
                  <a:gd name="T68" fmla="*/ 19 w 662"/>
                  <a:gd name="T69" fmla="*/ 35 h 1852"/>
                  <a:gd name="T70" fmla="*/ 12 w 662"/>
                  <a:gd name="T71" fmla="*/ 31 h 1852"/>
                  <a:gd name="T72" fmla="*/ 24 w 662"/>
                  <a:gd name="T73" fmla="*/ 26 h 1852"/>
                  <a:gd name="T74" fmla="*/ 56 w 662"/>
                  <a:gd name="T75" fmla="*/ 19 h 1852"/>
                  <a:gd name="T76" fmla="*/ 88 w 662"/>
                  <a:gd name="T77" fmla="*/ 13 h 1852"/>
                  <a:gd name="T78" fmla="*/ 120 w 662"/>
                  <a:gd name="T79" fmla="*/ 8 h 1852"/>
                  <a:gd name="T80" fmla="*/ 154 w 662"/>
                  <a:gd name="T81" fmla="*/ 3 h 1852"/>
                  <a:gd name="T82" fmla="*/ 169 w 662"/>
                  <a:gd name="T83" fmla="*/ 741 h 1852"/>
                  <a:gd name="T84" fmla="*/ 169 w 662"/>
                  <a:gd name="T85" fmla="*/ 740 h 18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662" h="1852">
                    <a:moveTo>
                      <a:pt x="169" y="740"/>
                    </a:moveTo>
                    <a:lnTo>
                      <a:pt x="176" y="1763"/>
                    </a:lnTo>
                    <a:lnTo>
                      <a:pt x="215" y="1765"/>
                    </a:lnTo>
                    <a:lnTo>
                      <a:pt x="257" y="1767"/>
                    </a:lnTo>
                    <a:lnTo>
                      <a:pt x="304" y="1770"/>
                    </a:lnTo>
                    <a:lnTo>
                      <a:pt x="353" y="1770"/>
                    </a:lnTo>
                    <a:lnTo>
                      <a:pt x="402" y="1771"/>
                    </a:lnTo>
                    <a:lnTo>
                      <a:pt x="453" y="1771"/>
                    </a:lnTo>
                    <a:lnTo>
                      <a:pt x="502" y="1771"/>
                    </a:lnTo>
                    <a:lnTo>
                      <a:pt x="551" y="1771"/>
                    </a:lnTo>
                    <a:lnTo>
                      <a:pt x="600" y="1770"/>
                    </a:lnTo>
                    <a:lnTo>
                      <a:pt x="644" y="1770"/>
                    </a:lnTo>
                    <a:lnTo>
                      <a:pt x="647" y="1778"/>
                    </a:lnTo>
                    <a:lnTo>
                      <a:pt x="649" y="1786"/>
                    </a:lnTo>
                    <a:lnTo>
                      <a:pt x="652" y="1794"/>
                    </a:lnTo>
                    <a:lnTo>
                      <a:pt x="657" y="1802"/>
                    </a:lnTo>
                    <a:lnTo>
                      <a:pt x="659" y="1810"/>
                    </a:lnTo>
                    <a:lnTo>
                      <a:pt x="659" y="1818"/>
                    </a:lnTo>
                    <a:lnTo>
                      <a:pt x="662" y="1827"/>
                    </a:lnTo>
                    <a:lnTo>
                      <a:pt x="662" y="1835"/>
                    </a:lnTo>
                    <a:lnTo>
                      <a:pt x="659" y="1843"/>
                    </a:lnTo>
                    <a:lnTo>
                      <a:pt x="654" y="1852"/>
                    </a:lnTo>
                    <a:lnTo>
                      <a:pt x="586" y="1851"/>
                    </a:lnTo>
                    <a:lnTo>
                      <a:pt x="505" y="1848"/>
                    </a:lnTo>
                    <a:lnTo>
                      <a:pt x="419" y="1847"/>
                    </a:lnTo>
                    <a:lnTo>
                      <a:pt x="333" y="1846"/>
                    </a:lnTo>
                    <a:lnTo>
                      <a:pt x="247" y="1845"/>
                    </a:lnTo>
                    <a:lnTo>
                      <a:pt x="169" y="1845"/>
                    </a:lnTo>
                    <a:lnTo>
                      <a:pt x="103" y="1844"/>
                    </a:lnTo>
                    <a:lnTo>
                      <a:pt x="49" y="1844"/>
                    </a:lnTo>
                    <a:lnTo>
                      <a:pt x="14" y="1843"/>
                    </a:lnTo>
                    <a:lnTo>
                      <a:pt x="0" y="1843"/>
                    </a:lnTo>
                    <a:lnTo>
                      <a:pt x="7" y="1008"/>
                    </a:lnTo>
                    <a:lnTo>
                      <a:pt x="10" y="923"/>
                    </a:lnTo>
                    <a:lnTo>
                      <a:pt x="10" y="836"/>
                    </a:lnTo>
                    <a:lnTo>
                      <a:pt x="10" y="749"/>
                    </a:lnTo>
                    <a:lnTo>
                      <a:pt x="10" y="662"/>
                    </a:lnTo>
                    <a:lnTo>
                      <a:pt x="10" y="574"/>
                    </a:lnTo>
                    <a:lnTo>
                      <a:pt x="10" y="487"/>
                    </a:lnTo>
                    <a:lnTo>
                      <a:pt x="12" y="399"/>
                    </a:lnTo>
                    <a:lnTo>
                      <a:pt x="12" y="311"/>
                    </a:lnTo>
                    <a:lnTo>
                      <a:pt x="14" y="223"/>
                    </a:lnTo>
                    <a:lnTo>
                      <a:pt x="19" y="135"/>
                    </a:lnTo>
                    <a:lnTo>
                      <a:pt x="34" y="134"/>
                    </a:lnTo>
                    <a:lnTo>
                      <a:pt x="49" y="132"/>
                    </a:lnTo>
                    <a:lnTo>
                      <a:pt x="61" y="130"/>
                    </a:lnTo>
                    <a:lnTo>
                      <a:pt x="76" y="126"/>
                    </a:lnTo>
                    <a:lnTo>
                      <a:pt x="88" y="123"/>
                    </a:lnTo>
                    <a:lnTo>
                      <a:pt x="100" y="118"/>
                    </a:lnTo>
                    <a:lnTo>
                      <a:pt x="113" y="114"/>
                    </a:lnTo>
                    <a:lnTo>
                      <a:pt x="122" y="108"/>
                    </a:lnTo>
                    <a:lnTo>
                      <a:pt x="132" y="101"/>
                    </a:lnTo>
                    <a:lnTo>
                      <a:pt x="139" y="94"/>
                    </a:lnTo>
                    <a:lnTo>
                      <a:pt x="144" y="87"/>
                    </a:lnTo>
                    <a:lnTo>
                      <a:pt x="142" y="80"/>
                    </a:lnTo>
                    <a:lnTo>
                      <a:pt x="139" y="75"/>
                    </a:lnTo>
                    <a:lnTo>
                      <a:pt x="132" y="68"/>
                    </a:lnTo>
                    <a:lnTo>
                      <a:pt x="122" y="61"/>
                    </a:lnTo>
                    <a:lnTo>
                      <a:pt x="110" y="55"/>
                    </a:lnTo>
                    <a:lnTo>
                      <a:pt x="95" y="50"/>
                    </a:lnTo>
                    <a:lnTo>
                      <a:pt x="81" y="45"/>
                    </a:lnTo>
                    <a:lnTo>
                      <a:pt x="66" y="42"/>
                    </a:lnTo>
                    <a:lnTo>
                      <a:pt x="51" y="38"/>
                    </a:lnTo>
                    <a:lnTo>
                      <a:pt x="49" y="38"/>
                    </a:lnTo>
                    <a:lnTo>
                      <a:pt x="44" y="38"/>
                    </a:lnTo>
                    <a:lnTo>
                      <a:pt x="39" y="37"/>
                    </a:lnTo>
                    <a:lnTo>
                      <a:pt x="34" y="37"/>
                    </a:lnTo>
                    <a:lnTo>
                      <a:pt x="29" y="36"/>
                    </a:lnTo>
                    <a:lnTo>
                      <a:pt x="24" y="36"/>
                    </a:lnTo>
                    <a:lnTo>
                      <a:pt x="19" y="35"/>
                    </a:lnTo>
                    <a:lnTo>
                      <a:pt x="14" y="32"/>
                    </a:lnTo>
                    <a:lnTo>
                      <a:pt x="12" y="31"/>
                    </a:lnTo>
                    <a:lnTo>
                      <a:pt x="7" y="29"/>
                    </a:lnTo>
                    <a:lnTo>
                      <a:pt x="24" y="26"/>
                    </a:lnTo>
                    <a:lnTo>
                      <a:pt x="39" y="21"/>
                    </a:lnTo>
                    <a:lnTo>
                      <a:pt x="56" y="19"/>
                    </a:lnTo>
                    <a:lnTo>
                      <a:pt x="71" y="15"/>
                    </a:lnTo>
                    <a:lnTo>
                      <a:pt x="88" y="13"/>
                    </a:lnTo>
                    <a:lnTo>
                      <a:pt x="103" y="11"/>
                    </a:lnTo>
                    <a:lnTo>
                      <a:pt x="120" y="8"/>
                    </a:lnTo>
                    <a:lnTo>
                      <a:pt x="137" y="6"/>
                    </a:lnTo>
                    <a:lnTo>
                      <a:pt x="154" y="3"/>
                    </a:lnTo>
                    <a:lnTo>
                      <a:pt x="169" y="0"/>
                    </a:lnTo>
                    <a:lnTo>
                      <a:pt x="169" y="741"/>
                    </a:lnTo>
                    <a:lnTo>
                      <a:pt x="169" y="741"/>
                    </a:lnTo>
                    <a:lnTo>
                      <a:pt x="169" y="740"/>
                    </a:lnTo>
                    <a:close/>
                  </a:path>
                </a:pathLst>
              </a:custGeom>
              <a:solidFill>
                <a:srgbClr val="47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792" name="Freeform 56"/>
              <p:cNvSpPr>
                <a:spLocks/>
              </p:cNvSpPr>
              <p:nvPr/>
            </p:nvSpPr>
            <p:spPr bwMode="auto">
              <a:xfrm>
                <a:off x="2079" y="1910"/>
                <a:ext cx="3125" cy="1831"/>
              </a:xfrm>
              <a:custGeom>
                <a:avLst/>
                <a:gdLst>
                  <a:gd name="T0" fmla="*/ 3105 w 3125"/>
                  <a:gd name="T1" fmla="*/ 1032 h 1831"/>
                  <a:gd name="T2" fmla="*/ 3105 w 3125"/>
                  <a:gd name="T3" fmla="*/ 1196 h 1831"/>
                  <a:gd name="T4" fmla="*/ 3105 w 3125"/>
                  <a:gd name="T5" fmla="*/ 1357 h 1831"/>
                  <a:gd name="T6" fmla="*/ 3108 w 3125"/>
                  <a:gd name="T7" fmla="*/ 1516 h 1831"/>
                  <a:gd name="T8" fmla="*/ 3105 w 3125"/>
                  <a:gd name="T9" fmla="*/ 1670 h 1831"/>
                  <a:gd name="T10" fmla="*/ 3098 w 3125"/>
                  <a:gd name="T11" fmla="*/ 1822 h 1831"/>
                  <a:gd name="T12" fmla="*/ 2539 w 3125"/>
                  <a:gd name="T13" fmla="*/ 1822 h 1831"/>
                  <a:gd name="T14" fmla="*/ 1968 w 3125"/>
                  <a:gd name="T15" fmla="*/ 1822 h 1831"/>
                  <a:gd name="T16" fmla="*/ 1402 w 3125"/>
                  <a:gd name="T17" fmla="*/ 1823 h 1831"/>
                  <a:gd name="T18" fmla="*/ 848 w 3125"/>
                  <a:gd name="T19" fmla="*/ 1821 h 1831"/>
                  <a:gd name="T20" fmla="*/ 326 w 3125"/>
                  <a:gd name="T21" fmla="*/ 1814 h 1831"/>
                  <a:gd name="T22" fmla="*/ 274 w 3125"/>
                  <a:gd name="T23" fmla="*/ 1821 h 1831"/>
                  <a:gd name="T24" fmla="*/ 225 w 3125"/>
                  <a:gd name="T25" fmla="*/ 1818 h 1831"/>
                  <a:gd name="T26" fmla="*/ 176 w 3125"/>
                  <a:gd name="T27" fmla="*/ 1818 h 1831"/>
                  <a:gd name="T28" fmla="*/ 132 w 3125"/>
                  <a:gd name="T29" fmla="*/ 1821 h 1831"/>
                  <a:gd name="T30" fmla="*/ 86 w 3125"/>
                  <a:gd name="T31" fmla="*/ 1826 h 1831"/>
                  <a:gd name="T32" fmla="*/ 0 w 3125"/>
                  <a:gd name="T33" fmla="*/ 1732 h 1831"/>
                  <a:gd name="T34" fmla="*/ 189 w 3125"/>
                  <a:gd name="T35" fmla="*/ 1738 h 1831"/>
                  <a:gd name="T36" fmla="*/ 365 w 3125"/>
                  <a:gd name="T37" fmla="*/ 1741 h 1831"/>
                  <a:gd name="T38" fmla="*/ 539 w 3125"/>
                  <a:gd name="T39" fmla="*/ 1740 h 1831"/>
                  <a:gd name="T40" fmla="*/ 723 w 3125"/>
                  <a:gd name="T41" fmla="*/ 1740 h 1831"/>
                  <a:gd name="T42" fmla="*/ 926 w 3125"/>
                  <a:gd name="T43" fmla="*/ 1740 h 1831"/>
                  <a:gd name="T44" fmla="*/ 2899 w 3125"/>
                  <a:gd name="T45" fmla="*/ 1743 h 1831"/>
                  <a:gd name="T46" fmla="*/ 2909 w 3125"/>
                  <a:gd name="T47" fmla="*/ 1740 h 1831"/>
                  <a:gd name="T48" fmla="*/ 2921 w 3125"/>
                  <a:gd name="T49" fmla="*/ 1736 h 1831"/>
                  <a:gd name="T50" fmla="*/ 2929 w 3125"/>
                  <a:gd name="T51" fmla="*/ 1730 h 1831"/>
                  <a:gd name="T52" fmla="*/ 2936 w 3125"/>
                  <a:gd name="T53" fmla="*/ 1726 h 1831"/>
                  <a:gd name="T54" fmla="*/ 2956 w 3125"/>
                  <a:gd name="T55" fmla="*/ 502 h 1831"/>
                  <a:gd name="T56" fmla="*/ 2978 w 3125"/>
                  <a:gd name="T57" fmla="*/ 7 h 1831"/>
                  <a:gd name="T58" fmla="*/ 3010 w 3125"/>
                  <a:gd name="T59" fmla="*/ 17 h 1831"/>
                  <a:gd name="T60" fmla="*/ 3044 w 3125"/>
                  <a:gd name="T61" fmla="*/ 26 h 1831"/>
                  <a:gd name="T62" fmla="*/ 3081 w 3125"/>
                  <a:gd name="T63" fmla="*/ 36 h 1831"/>
                  <a:gd name="T64" fmla="*/ 3110 w 3125"/>
                  <a:gd name="T65" fmla="*/ 47 h 1831"/>
                  <a:gd name="T66" fmla="*/ 3125 w 3125"/>
                  <a:gd name="T67" fmla="*/ 53 h 18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125" h="1831">
                    <a:moveTo>
                      <a:pt x="3125" y="53"/>
                    </a:moveTo>
                    <a:lnTo>
                      <a:pt x="3105" y="1032"/>
                    </a:lnTo>
                    <a:lnTo>
                      <a:pt x="3105" y="1114"/>
                    </a:lnTo>
                    <a:lnTo>
                      <a:pt x="3105" y="1196"/>
                    </a:lnTo>
                    <a:lnTo>
                      <a:pt x="3105" y="1277"/>
                    </a:lnTo>
                    <a:lnTo>
                      <a:pt x="3105" y="1357"/>
                    </a:lnTo>
                    <a:lnTo>
                      <a:pt x="3108" y="1437"/>
                    </a:lnTo>
                    <a:lnTo>
                      <a:pt x="3108" y="1516"/>
                    </a:lnTo>
                    <a:lnTo>
                      <a:pt x="3105" y="1593"/>
                    </a:lnTo>
                    <a:lnTo>
                      <a:pt x="3105" y="1670"/>
                    </a:lnTo>
                    <a:lnTo>
                      <a:pt x="3103" y="1746"/>
                    </a:lnTo>
                    <a:lnTo>
                      <a:pt x="3098" y="1822"/>
                    </a:lnTo>
                    <a:lnTo>
                      <a:pt x="2821" y="1822"/>
                    </a:lnTo>
                    <a:lnTo>
                      <a:pt x="2539" y="1822"/>
                    </a:lnTo>
                    <a:lnTo>
                      <a:pt x="2255" y="1822"/>
                    </a:lnTo>
                    <a:lnTo>
                      <a:pt x="1968" y="1822"/>
                    </a:lnTo>
                    <a:lnTo>
                      <a:pt x="1684" y="1823"/>
                    </a:lnTo>
                    <a:lnTo>
                      <a:pt x="1402" y="1823"/>
                    </a:lnTo>
                    <a:lnTo>
                      <a:pt x="1122" y="1822"/>
                    </a:lnTo>
                    <a:lnTo>
                      <a:pt x="848" y="1821"/>
                    </a:lnTo>
                    <a:lnTo>
                      <a:pt x="583" y="1817"/>
                    </a:lnTo>
                    <a:lnTo>
                      <a:pt x="326" y="1814"/>
                    </a:lnTo>
                    <a:lnTo>
                      <a:pt x="301" y="1822"/>
                    </a:lnTo>
                    <a:lnTo>
                      <a:pt x="274" y="1821"/>
                    </a:lnTo>
                    <a:lnTo>
                      <a:pt x="250" y="1820"/>
                    </a:lnTo>
                    <a:lnTo>
                      <a:pt x="225" y="1818"/>
                    </a:lnTo>
                    <a:lnTo>
                      <a:pt x="201" y="1818"/>
                    </a:lnTo>
                    <a:lnTo>
                      <a:pt x="176" y="1818"/>
                    </a:lnTo>
                    <a:lnTo>
                      <a:pt x="154" y="1818"/>
                    </a:lnTo>
                    <a:lnTo>
                      <a:pt x="132" y="1821"/>
                    </a:lnTo>
                    <a:lnTo>
                      <a:pt x="108" y="1823"/>
                    </a:lnTo>
                    <a:lnTo>
                      <a:pt x="86" y="1826"/>
                    </a:lnTo>
                    <a:lnTo>
                      <a:pt x="61" y="1831"/>
                    </a:lnTo>
                    <a:lnTo>
                      <a:pt x="0" y="1732"/>
                    </a:lnTo>
                    <a:lnTo>
                      <a:pt x="95" y="1735"/>
                    </a:lnTo>
                    <a:lnTo>
                      <a:pt x="189" y="1738"/>
                    </a:lnTo>
                    <a:lnTo>
                      <a:pt x="277" y="1740"/>
                    </a:lnTo>
                    <a:lnTo>
                      <a:pt x="365" y="1741"/>
                    </a:lnTo>
                    <a:lnTo>
                      <a:pt x="451" y="1741"/>
                    </a:lnTo>
                    <a:lnTo>
                      <a:pt x="539" y="1740"/>
                    </a:lnTo>
                    <a:lnTo>
                      <a:pt x="627" y="1740"/>
                    </a:lnTo>
                    <a:lnTo>
                      <a:pt x="723" y="1740"/>
                    </a:lnTo>
                    <a:lnTo>
                      <a:pt x="821" y="1740"/>
                    </a:lnTo>
                    <a:lnTo>
                      <a:pt x="926" y="1740"/>
                    </a:lnTo>
                    <a:lnTo>
                      <a:pt x="2892" y="1743"/>
                    </a:lnTo>
                    <a:lnTo>
                      <a:pt x="2899" y="1743"/>
                    </a:lnTo>
                    <a:lnTo>
                      <a:pt x="2904" y="1742"/>
                    </a:lnTo>
                    <a:lnTo>
                      <a:pt x="2909" y="1740"/>
                    </a:lnTo>
                    <a:lnTo>
                      <a:pt x="2917" y="1738"/>
                    </a:lnTo>
                    <a:lnTo>
                      <a:pt x="2921" y="1736"/>
                    </a:lnTo>
                    <a:lnTo>
                      <a:pt x="2926" y="1734"/>
                    </a:lnTo>
                    <a:lnTo>
                      <a:pt x="2929" y="1730"/>
                    </a:lnTo>
                    <a:lnTo>
                      <a:pt x="2934" y="1728"/>
                    </a:lnTo>
                    <a:lnTo>
                      <a:pt x="2936" y="1726"/>
                    </a:lnTo>
                    <a:lnTo>
                      <a:pt x="2936" y="1722"/>
                    </a:lnTo>
                    <a:lnTo>
                      <a:pt x="2956" y="502"/>
                    </a:lnTo>
                    <a:lnTo>
                      <a:pt x="2966" y="0"/>
                    </a:lnTo>
                    <a:lnTo>
                      <a:pt x="2978" y="7"/>
                    </a:lnTo>
                    <a:lnTo>
                      <a:pt x="2993" y="13"/>
                    </a:lnTo>
                    <a:lnTo>
                      <a:pt x="3010" y="17"/>
                    </a:lnTo>
                    <a:lnTo>
                      <a:pt x="3027" y="22"/>
                    </a:lnTo>
                    <a:lnTo>
                      <a:pt x="3044" y="26"/>
                    </a:lnTo>
                    <a:lnTo>
                      <a:pt x="3061" y="31"/>
                    </a:lnTo>
                    <a:lnTo>
                      <a:pt x="3081" y="36"/>
                    </a:lnTo>
                    <a:lnTo>
                      <a:pt x="3095" y="41"/>
                    </a:lnTo>
                    <a:lnTo>
                      <a:pt x="3110" y="47"/>
                    </a:lnTo>
                    <a:lnTo>
                      <a:pt x="3125" y="53"/>
                    </a:lnTo>
                    <a:lnTo>
                      <a:pt x="3125" y="53"/>
                    </a:lnTo>
                    <a:close/>
                  </a:path>
                </a:pathLst>
              </a:custGeom>
              <a:solidFill>
                <a:srgbClr val="47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793" name="Freeform 57"/>
              <p:cNvSpPr>
                <a:spLocks/>
              </p:cNvSpPr>
              <p:nvPr/>
            </p:nvSpPr>
            <p:spPr bwMode="auto">
              <a:xfrm>
                <a:off x="3250" y="3749"/>
                <a:ext cx="1189" cy="426"/>
              </a:xfrm>
              <a:custGeom>
                <a:avLst/>
                <a:gdLst>
                  <a:gd name="T0" fmla="*/ 299 w 1189"/>
                  <a:gd name="T1" fmla="*/ 73 h 426"/>
                  <a:gd name="T2" fmla="*/ 402 w 1189"/>
                  <a:gd name="T3" fmla="*/ 97 h 426"/>
                  <a:gd name="T4" fmla="*/ 510 w 1189"/>
                  <a:gd name="T5" fmla="*/ 111 h 426"/>
                  <a:gd name="T6" fmla="*/ 572 w 1189"/>
                  <a:gd name="T7" fmla="*/ 115 h 426"/>
                  <a:gd name="T8" fmla="*/ 527 w 1189"/>
                  <a:gd name="T9" fmla="*/ 133 h 426"/>
                  <a:gd name="T10" fmla="*/ 493 w 1189"/>
                  <a:gd name="T11" fmla="*/ 151 h 426"/>
                  <a:gd name="T12" fmla="*/ 478 w 1189"/>
                  <a:gd name="T13" fmla="*/ 171 h 426"/>
                  <a:gd name="T14" fmla="*/ 525 w 1189"/>
                  <a:gd name="T15" fmla="*/ 182 h 426"/>
                  <a:gd name="T16" fmla="*/ 572 w 1189"/>
                  <a:gd name="T17" fmla="*/ 168 h 426"/>
                  <a:gd name="T18" fmla="*/ 621 w 1189"/>
                  <a:gd name="T19" fmla="*/ 153 h 426"/>
                  <a:gd name="T20" fmla="*/ 701 w 1189"/>
                  <a:gd name="T21" fmla="*/ 154 h 426"/>
                  <a:gd name="T22" fmla="*/ 672 w 1189"/>
                  <a:gd name="T23" fmla="*/ 163 h 426"/>
                  <a:gd name="T24" fmla="*/ 638 w 1189"/>
                  <a:gd name="T25" fmla="*/ 173 h 426"/>
                  <a:gd name="T26" fmla="*/ 603 w 1189"/>
                  <a:gd name="T27" fmla="*/ 181 h 426"/>
                  <a:gd name="T28" fmla="*/ 574 w 1189"/>
                  <a:gd name="T29" fmla="*/ 192 h 426"/>
                  <a:gd name="T30" fmla="*/ 549 w 1189"/>
                  <a:gd name="T31" fmla="*/ 205 h 426"/>
                  <a:gd name="T32" fmla="*/ 535 w 1189"/>
                  <a:gd name="T33" fmla="*/ 221 h 426"/>
                  <a:gd name="T34" fmla="*/ 586 w 1189"/>
                  <a:gd name="T35" fmla="*/ 237 h 426"/>
                  <a:gd name="T36" fmla="*/ 665 w 1189"/>
                  <a:gd name="T37" fmla="*/ 224 h 426"/>
                  <a:gd name="T38" fmla="*/ 741 w 1189"/>
                  <a:gd name="T39" fmla="*/ 201 h 426"/>
                  <a:gd name="T40" fmla="*/ 895 w 1189"/>
                  <a:gd name="T41" fmla="*/ 189 h 426"/>
                  <a:gd name="T42" fmla="*/ 826 w 1189"/>
                  <a:gd name="T43" fmla="*/ 199 h 426"/>
                  <a:gd name="T44" fmla="*/ 743 w 1189"/>
                  <a:gd name="T45" fmla="*/ 221 h 426"/>
                  <a:gd name="T46" fmla="*/ 672 w 1189"/>
                  <a:gd name="T47" fmla="*/ 250 h 426"/>
                  <a:gd name="T48" fmla="*/ 721 w 1189"/>
                  <a:gd name="T49" fmla="*/ 275 h 426"/>
                  <a:gd name="T50" fmla="*/ 812 w 1189"/>
                  <a:gd name="T51" fmla="*/ 258 h 426"/>
                  <a:gd name="T52" fmla="*/ 902 w 1189"/>
                  <a:gd name="T53" fmla="*/ 233 h 426"/>
                  <a:gd name="T54" fmla="*/ 969 w 1189"/>
                  <a:gd name="T55" fmla="*/ 226 h 426"/>
                  <a:gd name="T56" fmla="*/ 966 w 1189"/>
                  <a:gd name="T57" fmla="*/ 213 h 426"/>
                  <a:gd name="T58" fmla="*/ 947 w 1189"/>
                  <a:gd name="T59" fmla="*/ 201 h 426"/>
                  <a:gd name="T60" fmla="*/ 920 w 1189"/>
                  <a:gd name="T61" fmla="*/ 192 h 426"/>
                  <a:gd name="T62" fmla="*/ 1015 w 1189"/>
                  <a:gd name="T63" fmla="*/ 199 h 426"/>
                  <a:gd name="T64" fmla="*/ 1098 w 1189"/>
                  <a:gd name="T65" fmla="*/ 219 h 426"/>
                  <a:gd name="T66" fmla="*/ 1162 w 1189"/>
                  <a:gd name="T67" fmla="*/ 254 h 426"/>
                  <a:gd name="T68" fmla="*/ 1189 w 1189"/>
                  <a:gd name="T69" fmla="*/ 295 h 426"/>
                  <a:gd name="T70" fmla="*/ 1172 w 1189"/>
                  <a:gd name="T71" fmla="*/ 331 h 426"/>
                  <a:gd name="T72" fmla="*/ 1130 w 1189"/>
                  <a:gd name="T73" fmla="*/ 365 h 426"/>
                  <a:gd name="T74" fmla="*/ 1059 w 1189"/>
                  <a:gd name="T75" fmla="*/ 402 h 426"/>
                  <a:gd name="T76" fmla="*/ 893 w 1189"/>
                  <a:gd name="T77" fmla="*/ 426 h 426"/>
                  <a:gd name="T78" fmla="*/ 704 w 1189"/>
                  <a:gd name="T79" fmla="*/ 422 h 426"/>
                  <a:gd name="T80" fmla="*/ 530 w 1189"/>
                  <a:gd name="T81" fmla="*/ 407 h 426"/>
                  <a:gd name="T82" fmla="*/ 393 w 1189"/>
                  <a:gd name="T83" fmla="*/ 376 h 426"/>
                  <a:gd name="T84" fmla="*/ 339 w 1189"/>
                  <a:gd name="T85" fmla="*/ 311 h 426"/>
                  <a:gd name="T86" fmla="*/ 299 w 1189"/>
                  <a:gd name="T87" fmla="*/ 239 h 426"/>
                  <a:gd name="T88" fmla="*/ 221 w 1189"/>
                  <a:gd name="T89" fmla="*/ 232 h 426"/>
                  <a:gd name="T90" fmla="*/ 128 w 1189"/>
                  <a:gd name="T91" fmla="*/ 203 h 426"/>
                  <a:gd name="T92" fmla="*/ 47 w 1189"/>
                  <a:gd name="T93" fmla="*/ 167 h 426"/>
                  <a:gd name="T94" fmla="*/ 0 w 1189"/>
                  <a:gd name="T95" fmla="*/ 123 h 426"/>
                  <a:gd name="T96" fmla="*/ 8 w 1189"/>
                  <a:gd name="T97" fmla="*/ 83 h 426"/>
                  <a:gd name="T98" fmla="*/ 30 w 1189"/>
                  <a:gd name="T99" fmla="*/ 46 h 426"/>
                  <a:gd name="T100" fmla="*/ 62 w 1189"/>
                  <a:gd name="T101" fmla="*/ 11 h 426"/>
                  <a:gd name="T102" fmla="*/ 106 w 1189"/>
                  <a:gd name="T103" fmla="*/ 8 h 426"/>
                  <a:gd name="T104" fmla="*/ 152 w 1189"/>
                  <a:gd name="T105" fmla="*/ 25 h 426"/>
                  <a:gd name="T106" fmla="*/ 201 w 1189"/>
                  <a:gd name="T107" fmla="*/ 46 h 426"/>
                  <a:gd name="T108" fmla="*/ 233 w 1189"/>
                  <a:gd name="T109" fmla="*/ 57 h 4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189" h="426">
                    <a:moveTo>
                      <a:pt x="233" y="56"/>
                    </a:moveTo>
                    <a:lnTo>
                      <a:pt x="265" y="65"/>
                    </a:lnTo>
                    <a:lnTo>
                      <a:pt x="299" y="73"/>
                    </a:lnTo>
                    <a:lnTo>
                      <a:pt x="334" y="82"/>
                    </a:lnTo>
                    <a:lnTo>
                      <a:pt x="366" y="90"/>
                    </a:lnTo>
                    <a:lnTo>
                      <a:pt x="402" y="97"/>
                    </a:lnTo>
                    <a:lnTo>
                      <a:pt x="437" y="103"/>
                    </a:lnTo>
                    <a:lnTo>
                      <a:pt x="471" y="109"/>
                    </a:lnTo>
                    <a:lnTo>
                      <a:pt x="510" y="111"/>
                    </a:lnTo>
                    <a:lnTo>
                      <a:pt x="547" y="112"/>
                    </a:lnTo>
                    <a:lnTo>
                      <a:pt x="586" y="110"/>
                    </a:lnTo>
                    <a:lnTo>
                      <a:pt x="572" y="115"/>
                    </a:lnTo>
                    <a:lnTo>
                      <a:pt x="557" y="121"/>
                    </a:lnTo>
                    <a:lnTo>
                      <a:pt x="542" y="127"/>
                    </a:lnTo>
                    <a:lnTo>
                      <a:pt x="527" y="133"/>
                    </a:lnTo>
                    <a:lnTo>
                      <a:pt x="515" y="138"/>
                    </a:lnTo>
                    <a:lnTo>
                      <a:pt x="503" y="144"/>
                    </a:lnTo>
                    <a:lnTo>
                      <a:pt x="493" y="151"/>
                    </a:lnTo>
                    <a:lnTo>
                      <a:pt x="486" y="158"/>
                    </a:lnTo>
                    <a:lnTo>
                      <a:pt x="481" y="165"/>
                    </a:lnTo>
                    <a:lnTo>
                      <a:pt x="478" y="171"/>
                    </a:lnTo>
                    <a:lnTo>
                      <a:pt x="496" y="179"/>
                    </a:lnTo>
                    <a:lnTo>
                      <a:pt x="510" y="182"/>
                    </a:lnTo>
                    <a:lnTo>
                      <a:pt x="525" y="182"/>
                    </a:lnTo>
                    <a:lnTo>
                      <a:pt x="540" y="178"/>
                    </a:lnTo>
                    <a:lnTo>
                      <a:pt x="557" y="174"/>
                    </a:lnTo>
                    <a:lnTo>
                      <a:pt x="572" y="168"/>
                    </a:lnTo>
                    <a:lnTo>
                      <a:pt x="586" y="162"/>
                    </a:lnTo>
                    <a:lnTo>
                      <a:pt x="603" y="157"/>
                    </a:lnTo>
                    <a:lnTo>
                      <a:pt x="621" y="153"/>
                    </a:lnTo>
                    <a:lnTo>
                      <a:pt x="638" y="151"/>
                    </a:lnTo>
                    <a:lnTo>
                      <a:pt x="706" y="151"/>
                    </a:lnTo>
                    <a:lnTo>
                      <a:pt x="701" y="154"/>
                    </a:lnTo>
                    <a:lnTo>
                      <a:pt x="692" y="158"/>
                    </a:lnTo>
                    <a:lnTo>
                      <a:pt x="684" y="160"/>
                    </a:lnTo>
                    <a:lnTo>
                      <a:pt x="672" y="163"/>
                    </a:lnTo>
                    <a:lnTo>
                      <a:pt x="662" y="167"/>
                    </a:lnTo>
                    <a:lnTo>
                      <a:pt x="650" y="169"/>
                    </a:lnTo>
                    <a:lnTo>
                      <a:pt x="638" y="173"/>
                    </a:lnTo>
                    <a:lnTo>
                      <a:pt x="625" y="175"/>
                    </a:lnTo>
                    <a:lnTo>
                      <a:pt x="616" y="178"/>
                    </a:lnTo>
                    <a:lnTo>
                      <a:pt x="603" y="181"/>
                    </a:lnTo>
                    <a:lnTo>
                      <a:pt x="594" y="184"/>
                    </a:lnTo>
                    <a:lnTo>
                      <a:pt x="584" y="187"/>
                    </a:lnTo>
                    <a:lnTo>
                      <a:pt x="574" y="192"/>
                    </a:lnTo>
                    <a:lnTo>
                      <a:pt x="564" y="197"/>
                    </a:lnTo>
                    <a:lnTo>
                      <a:pt x="557" y="200"/>
                    </a:lnTo>
                    <a:lnTo>
                      <a:pt x="549" y="205"/>
                    </a:lnTo>
                    <a:lnTo>
                      <a:pt x="542" y="210"/>
                    </a:lnTo>
                    <a:lnTo>
                      <a:pt x="537" y="215"/>
                    </a:lnTo>
                    <a:lnTo>
                      <a:pt x="535" y="221"/>
                    </a:lnTo>
                    <a:lnTo>
                      <a:pt x="530" y="226"/>
                    </a:lnTo>
                    <a:lnTo>
                      <a:pt x="559" y="234"/>
                    </a:lnTo>
                    <a:lnTo>
                      <a:pt x="586" y="237"/>
                    </a:lnTo>
                    <a:lnTo>
                      <a:pt x="613" y="235"/>
                    </a:lnTo>
                    <a:lnTo>
                      <a:pt x="640" y="231"/>
                    </a:lnTo>
                    <a:lnTo>
                      <a:pt x="665" y="224"/>
                    </a:lnTo>
                    <a:lnTo>
                      <a:pt x="689" y="216"/>
                    </a:lnTo>
                    <a:lnTo>
                      <a:pt x="716" y="208"/>
                    </a:lnTo>
                    <a:lnTo>
                      <a:pt x="741" y="201"/>
                    </a:lnTo>
                    <a:lnTo>
                      <a:pt x="768" y="195"/>
                    </a:lnTo>
                    <a:lnTo>
                      <a:pt x="795" y="192"/>
                    </a:lnTo>
                    <a:lnTo>
                      <a:pt x="895" y="189"/>
                    </a:lnTo>
                    <a:lnTo>
                      <a:pt x="875" y="191"/>
                    </a:lnTo>
                    <a:lnTo>
                      <a:pt x="851" y="194"/>
                    </a:lnTo>
                    <a:lnTo>
                      <a:pt x="826" y="199"/>
                    </a:lnTo>
                    <a:lnTo>
                      <a:pt x="799" y="205"/>
                    </a:lnTo>
                    <a:lnTo>
                      <a:pt x="770" y="211"/>
                    </a:lnTo>
                    <a:lnTo>
                      <a:pt x="743" y="221"/>
                    </a:lnTo>
                    <a:lnTo>
                      <a:pt x="719" y="230"/>
                    </a:lnTo>
                    <a:lnTo>
                      <a:pt x="694" y="240"/>
                    </a:lnTo>
                    <a:lnTo>
                      <a:pt x="672" y="250"/>
                    </a:lnTo>
                    <a:lnTo>
                      <a:pt x="655" y="263"/>
                    </a:lnTo>
                    <a:lnTo>
                      <a:pt x="689" y="273"/>
                    </a:lnTo>
                    <a:lnTo>
                      <a:pt x="721" y="275"/>
                    </a:lnTo>
                    <a:lnTo>
                      <a:pt x="750" y="273"/>
                    </a:lnTo>
                    <a:lnTo>
                      <a:pt x="782" y="267"/>
                    </a:lnTo>
                    <a:lnTo>
                      <a:pt x="812" y="258"/>
                    </a:lnTo>
                    <a:lnTo>
                      <a:pt x="841" y="249"/>
                    </a:lnTo>
                    <a:lnTo>
                      <a:pt x="873" y="240"/>
                    </a:lnTo>
                    <a:lnTo>
                      <a:pt x="902" y="233"/>
                    </a:lnTo>
                    <a:lnTo>
                      <a:pt x="934" y="229"/>
                    </a:lnTo>
                    <a:lnTo>
                      <a:pt x="964" y="230"/>
                    </a:lnTo>
                    <a:lnTo>
                      <a:pt x="969" y="226"/>
                    </a:lnTo>
                    <a:lnTo>
                      <a:pt x="971" y="222"/>
                    </a:lnTo>
                    <a:lnTo>
                      <a:pt x="971" y="217"/>
                    </a:lnTo>
                    <a:lnTo>
                      <a:pt x="966" y="213"/>
                    </a:lnTo>
                    <a:lnTo>
                      <a:pt x="961" y="209"/>
                    </a:lnTo>
                    <a:lnTo>
                      <a:pt x="956" y="205"/>
                    </a:lnTo>
                    <a:lnTo>
                      <a:pt x="947" y="201"/>
                    </a:lnTo>
                    <a:lnTo>
                      <a:pt x="939" y="198"/>
                    </a:lnTo>
                    <a:lnTo>
                      <a:pt x="929" y="194"/>
                    </a:lnTo>
                    <a:lnTo>
                      <a:pt x="920" y="192"/>
                    </a:lnTo>
                    <a:lnTo>
                      <a:pt x="951" y="193"/>
                    </a:lnTo>
                    <a:lnTo>
                      <a:pt x="983" y="195"/>
                    </a:lnTo>
                    <a:lnTo>
                      <a:pt x="1015" y="199"/>
                    </a:lnTo>
                    <a:lnTo>
                      <a:pt x="1045" y="205"/>
                    </a:lnTo>
                    <a:lnTo>
                      <a:pt x="1072" y="211"/>
                    </a:lnTo>
                    <a:lnTo>
                      <a:pt x="1098" y="219"/>
                    </a:lnTo>
                    <a:lnTo>
                      <a:pt x="1123" y="230"/>
                    </a:lnTo>
                    <a:lnTo>
                      <a:pt x="1145" y="241"/>
                    </a:lnTo>
                    <a:lnTo>
                      <a:pt x="1162" y="254"/>
                    </a:lnTo>
                    <a:lnTo>
                      <a:pt x="1177" y="267"/>
                    </a:lnTo>
                    <a:lnTo>
                      <a:pt x="1187" y="281"/>
                    </a:lnTo>
                    <a:lnTo>
                      <a:pt x="1189" y="295"/>
                    </a:lnTo>
                    <a:lnTo>
                      <a:pt x="1187" y="307"/>
                    </a:lnTo>
                    <a:lnTo>
                      <a:pt x="1182" y="319"/>
                    </a:lnTo>
                    <a:lnTo>
                      <a:pt x="1172" y="331"/>
                    </a:lnTo>
                    <a:lnTo>
                      <a:pt x="1160" y="343"/>
                    </a:lnTo>
                    <a:lnTo>
                      <a:pt x="1145" y="353"/>
                    </a:lnTo>
                    <a:lnTo>
                      <a:pt x="1130" y="365"/>
                    </a:lnTo>
                    <a:lnTo>
                      <a:pt x="1118" y="375"/>
                    </a:lnTo>
                    <a:lnTo>
                      <a:pt x="1103" y="386"/>
                    </a:lnTo>
                    <a:lnTo>
                      <a:pt x="1059" y="402"/>
                    </a:lnTo>
                    <a:lnTo>
                      <a:pt x="1008" y="415"/>
                    </a:lnTo>
                    <a:lnTo>
                      <a:pt x="951" y="422"/>
                    </a:lnTo>
                    <a:lnTo>
                      <a:pt x="893" y="426"/>
                    </a:lnTo>
                    <a:lnTo>
                      <a:pt x="829" y="426"/>
                    </a:lnTo>
                    <a:lnTo>
                      <a:pt x="768" y="425"/>
                    </a:lnTo>
                    <a:lnTo>
                      <a:pt x="704" y="422"/>
                    </a:lnTo>
                    <a:lnTo>
                      <a:pt x="643" y="417"/>
                    </a:lnTo>
                    <a:lnTo>
                      <a:pt x="586" y="413"/>
                    </a:lnTo>
                    <a:lnTo>
                      <a:pt x="530" y="407"/>
                    </a:lnTo>
                    <a:lnTo>
                      <a:pt x="471" y="402"/>
                    </a:lnTo>
                    <a:lnTo>
                      <a:pt x="427" y="392"/>
                    </a:lnTo>
                    <a:lnTo>
                      <a:pt x="393" y="376"/>
                    </a:lnTo>
                    <a:lnTo>
                      <a:pt x="368" y="358"/>
                    </a:lnTo>
                    <a:lnTo>
                      <a:pt x="351" y="335"/>
                    </a:lnTo>
                    <a:lnTo>
                      <a:pt x="339" y="311"/>
                    </a:lnTo>
                    <a:lnTo>
                      <a:pt x="326" y="286"/>
                    </a:lnTo>
                    <a:lnTo>
                      <a:pt x="314" y="262"/>
                    </a:lnTo>
                    <a:lnTo>
                      <a:pt x="299" y="239"/>
                    </a:lnTo>
                    <a:lnTo>
                      <a:pt x="277" y="218"/>
                    </a:lnTo>
                    <a:lnTo>
                      <a:pt x="250" y="239"/>
                    </a:lnTo>
                    <a:lnTo>
                      <a:pt x="221" y="232"/>
                    </a:lnTo>
                    <a:lnTo>
                      <a:pt x="189" y="223"/>
                    </a:lnTo>
                    <a:lnTo>
                      <a:pt x="157" y="214"/>
                    </a:lnTo>
                    <a:lnTo>
                      <a:pt x="128" y="203"/>
                    </a:lnTo>
                    <a:lnTo>
                      <a:pt x="98" y="192"/>
                    </a:lnTo>
                    <a:lnTo>
                      <a:pt x="71" y="179"/>
                    </a:lnTo>
                    <a:lnTo>
                      <a:pt x="47" y="167"/>
                    </a:lnTo>
                    <a:lnTo>
                      <a:pt x="27" y="153"/>
                    </a:lnTo>
                    <a:lnTo>
                      <a:pt x="13" y="138"/>
                    </a:lnTo>
                    <a:lnTo>
                      <a:pt x="0" y="123"/>
                    </a:lnTo>
                    <a:lnTo>
                      <a:pt x="0" y="110"/>
                    </a:lnTo>
                    <a:lnTo>
                      <a:pt x="3" y="97"/>
                    </a:lnTo>
                    <a:lnTo>
                      <a:pt x="8" y="83"/>
                    </a:lnTo>
                    <a:lnTo>
                      <a:pt x="13" y="71"/>
                    </a:lnTo>
                    <a:lnTo>
                      <a:pt x="20" y="58"/>
                    </a:lnTo>
                    <a:lnTo>
                      <a:pt x="30" y="46"/>
                    </a:lnTo>
                    <a:lnTo>
                      <a:pt x="40" y="34"/>
                    </a:lnTo>
                    <a:lnTo>
                      <a:pt x="49" y="23"/>
                    </a:lnTo>
                    <a:lnTo>
                      <a:pt x="62" y="11"/>
                    </a:lnTo>
                    <a:lnTo>
                      <a:pt x="74" y="0"/>
                    </a:lnTo>
                    <a:lnTo>
                      <a:pt x="91" y="3"/>
                    </a:lnTo>
                    <a:lnTo>
                      <a:pt x="106" y="8"/>
                    </a:lnTo>
                    <a:lnTo>
                      <a:pt x="121" y="13"/>
                    </a:lnTo>
                    <a:lnTo>
                      <a:pt x="138" y="19"/>
                    </a:lnTo>
                    <a:lnTo>
                      <a:pt x="152" y="25"/>
                    </a:lnTo>
                    <a:lnTo>
                      <a:pt x="170" y="32"/>
                    </a:lnTo>
                    <a:lnTo>
                      <a:pt x="184" y="39"/>
                    </a:lnTo>
                    <a:lnTo>
                      <a:pt x="201" y="46"/>
                    </a:lnTo>
                    <a:lnTo>
                      <a:pt x="216" y="51"/>
                    </a:lnTo>
                    <a:lnTo>
                      <a:pt x="233" y="57"/>
                    </a:lnTo>
                    <a:lnTo>
                      <a:pt x="233" y="57"/>
                    </a:lnTo>
                    <a:lnTo>
                      <a:pt x="233" y="56"/>
                    </a:lnTo>
                    <a:close/>
                  </a:path>
                </a:pathLst>
              </a:custGeom>
              <a:solidFill>
                <a:srgbClr val="B34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794" name="Freeform 58"/>
              <p:cNvSpPr>
                <a:spLocks/>
              </p:cNvSpPr>
              <p:nvPr/>
            </p:nvSpPr>
            <p:spPr bwMode="auto">
              <a:xfrm>
                <a:off x="3412" y="3749"/>
                <a:ext cx="47" cy="15"/>
              </a:xfrm>
              <a:custGeom>
                <a:avLst/>
                <a:gdLst>
                  <a:gd name="T0" fmla="*/ 44 w 47"/>
                  <a:gd name="T1" fmla="*/ 0 h 15"/>
                  <a:gd name="T2" fmla="*/ 47 w 47"/>
                  <a:gd name="T3" fmla="*/ 6 h 15"/>
                  <a:gd name="T4" fmla="*/ 42 w 47"/>
                  <a:gd name="T5" fmla="*/ 10 h 15"/>
                  <a:gd name="T6" fmla="*/ 37 w 47"/>
                  <a:gd name="T7" fmla="*/ 13 h 15"/>
                  <a:gd name="T8" fmla="*/ 30 w 47"/>
                  <a:gd name="T9" fmla="*/ 15 h 15"/>
                  <a:gd name="T10" fmla="*/ 22 w 47"/>
                  <a:gd name="T11" fmla="*/ 15 h 15"/>
                  <a:gd name="T12" fmla="*/ 15 w 47"/>
                  <a:gd name="T13" fmla="*/ 15 h 15"/>
                  <a:gd name="T14" fmla="*/ 10 w 47"/>
                  <a:gd name="T15" fmla="*/ 13 h 15"/>
                  <a:gd name="T16" fmla="*/ 3 w 47"/>
                  <a:gd name="T17" fmla="*/ 9 h 15"/>
                  <a:gd name="T18" fmla="*/ 0 w 47"/>
                  <a:gd name="T19" fmla="*/ 6 h 15"/>
                  <a:gd name="T20" fmla="*/ 0 w 47"/>
                  <a:gd name="T21" fmla="*/ 0 h 15"/>
                  <a:gd name="T22" fmla="*/ 44 w 47"/>
                  <a:gd name="T23" fmla="*/ 0 h 15"/>
                  <a:gd name="T24" fmla="*/ 44 w 47"/>
                  <a:gd name="T25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7" h="15">
                    <a:moveTo>
                      <a:pt x="44" y="0"/>
                    </a:moveTo>
                    <a:lnTo>
                      <a:pt x="47" y="6"/>
                    </a:lnTo>
                    <a:lnTo>
                      <a:pt x="42" y="10"/>
                    </a:lnTo>
                    <a:lnTo>
                      <a:pt x="37" y="13"/>
                    </a:lnTo>
                    <a:lnTo>
                      <a:pt x="30" y="15"/>
                    </a:lnTo>
                    <a:lnTo>
                      <a:pt x="22" y="15"/>
                    </a:lnTo>
                    <a:lnTo>
                      <a:pt x="15" y="15"/>
                    </a:lnTo>
                    <a:lnTo>
                      <a:pt x="10" y="13"/>
                    </a:lnTo>
                    <a:lnTo>
                      <a:pt x="3" y="9"/>
                    </a:lnTo>
                    <a:lnTo>
                      <a:pt x="0" y="6"/>
                    </a:lnTo>
                    <a:lnTo>
                      <a:pt x="0" y="0"/>
                    </a:lnTo>
                    <a:lnTo>
                      <a:pt x="44" y="0"/>
                    </a:lnTo>
                    <a:lnTo>
                      <a:pt x="44" y="0"/>
                    </a:lnTo>
                    <a:close/>
                  </a:path>
                </a:pathLst>
              </a:custGeom>
              <a:solidFill>
                <a:srgbClr val="FF00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795" name="Freeform 59"/>
              <p:cNvSpPr>
                <a:spLocks/>
              </p:cNvSpPr>
              <p:nvPr/>
            </p:nvSpPr>
            <p:spPr bwMode="auto">
              <a:xfrm>
                <a:off x="3491" y="3749"/>
                <a:ext cx="115" cy="54"/>
              </a:xfrm>
              <a:custGeom>
                <a:avLst/>
                <a:gdLst>
                  <a:gd name="T0" fmla="*/ 112 w 115"/>
                  <a:gd name="T1" fmla="*/ 0 h 54"/>
                  <a:gd name="T2" fmla="*/ 115 w 115"/>
                  <a:gd name="T3" fmla="*/ 6 h 54"/>
                  <a:gd name="T4" fmla="*/ 115 w 115"/>
                  <a:gd name="T5" fmla="*/ 11 h 54"/>
                  <a:gd name="T6" fmla="*/ 112 w 115"/>
                  <a:gd name="T7" fmla="*/ 17 h 54"/>
                  <a:gd name="T8" fmla="*/ 107 w 115"/>
                  <a:gd name="T9" fmla="*/ 23 h 54"/>
                  <a:gd name="T10" fmla="*/ 100 w 115"/>
                  <a:gd name="T11" fmla="*/ 29 h 54"/>
                  <a:gd name="T12" fmla="*/ 93 w 115"/>
                  <a:gd name="T13" fmla="*/ 34 h 54"/>
                  <a:gd name="T14" fmla="*/ 85 w 115"/>
                  <a:gd name="T15" fmla="*/ 39 h 54"/>
                  <a:gd name="T16" fmla="*/ 76 w 115"/>
                  <a:gd name="T17" fmla="*/ 45 h 54"/>
                  <a:gd name="T18" fmla="*/ 68 w 115"/>
                  <a:gd name="T19" fmla="*/ 49 h 54"/>
                  <a:gd name="T20" fmla="*/ 61 w 115"/>
                  <a:gd name="T21" fmla="*/ 54 h 54"/>
                  <a:gd name="T22" fmla="*/ 49 w 115"/>
                  <a:gd name="T23" fmla="*/ 51 h 54"/>
                  <a:gd name="T24" fmla="*/ 36 w 115"/>
                  <a:gd name="T25" fmla="*/ 48 h 54"/>
                  <a:gd name="T26" fmla="*/ 24 w 115"/>
                  <a:gd name="T27" fmla="*/ 45 h 54"/>
                  <a:gd name="T28" fmla="*/ 14 w 115"/>
                  <a:gd name="T29" fmla="*/ 40 h 54"/>
                  <a:gd name="T30" fmla="*/ 7 w 115"/>
                  <a:gd name="T31" fmla="*/ 35 h 54"/>
                  <a:gd name="T32" fmla="*/ 2 w 115"/>
                  <a:gd name="T33" fmla="*/ 30 h 54"/>
                  <a:gd name="T34" fmla="*/ 0 w 115"/>
                  <a:gd name="T35" fmla="*/ 24 h 54"/>
                  <a:gd name="T36" fmla="*/ 0 w 115"/>
                  <a:gd name="T37" fmla="*/ 17 h 54"/>
                  <a:gd name="T38" fmla="*/ 5 w 115"/>
                  <a:gd name="T39" fmla="*/ 11 h 54"/>
                  <a:gd name="T40" fmla="*/ 9 w 115"/>
                  <a:gd name="T41" fmla="*/ 3 h 54"/>
                  <a:gd name="T42" fmla="*/ 19 w 115"/>
                  <a:gd name="T43" fmla="*/ 2 h 54"/>
                  <a:gd name="T44" fmla="*/ 29 w 115"/>
                  <a:gd name="T45" fmla="*/ 1 h 54"/>
                  <a:gd name="T46" fmla="*/ 39 w 115"/>
                  <a:gd name="T47" fmla="*/ 0 h 54"/>
                  <a:gd name="T48" fmla="*/ 49 w 115"/>
                  <a:gd name="T49" fmla="*/ 0 h 54"/>
                  <a:gd name="T50" fmla="*/ 61 w 115"/>
                  <a:gd name="T51" fmla="*/ 0 h 54"/>
                  <a:gd name="T52" fmla="*/ 71 w 115"/>
                  <a:gd name="T53" fmla="*/ 0 h 54"/>
                  <a:gd name="T54" fmla="*/ 83 w 115"/>
                  <a:gd name="T55" fmla="*/ 0 h 54"/>
                  <a:gd name="T56" fmla="*/ 93 w 115"/>
                  <a:gd name="T57" fmla="*/ 0 h 54"/>
                  <a:gd name="T58" fmla="*/ 103 w 115"/>
                  <a:gd name="T59" fmla="*/ 0 h 54"/>
                  <a:gd name="T60" fmla="*/ 112 w 115"/>
                  <a:gd name="T61" fmla="*/ 0 h 54"/>
                  <a:gd name="T62" fmla="*/ 112 w 115"/>
                  <a:gd name="T6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15" h="54">
                    <a:moveTo>
                      <a:pt x="112" y="0"/>
                    </a:moveTo>
                    <a:lnTo>
                      <a:pt x="115" y="6"/>
                    </a:lnTo>
                    <a:lnTo>
                      <a:pt x="115" y="11"/>
                    </a:lnTo>
                    <a:lnTo>
                      <a:pt x="112" y="17"/>
                    </a:lnTo>
                    <a:lnTo>
                      <a:pt x="107" y="23"/>
                    </a:lnTo>
                    <a:lnTo>
                      <a:pt x="100" y="29"/>
                    </a:lnTo>
                    <a:lnTo>
                      <a:pt x="93" y="34"/>
                    </a:lnTo>
                    <a:lnTo>
                      <a:pt x="85" y="39"/>
                    </a:lnTo>
                    <a:lnTo>
                      <a:pt x="76" y="45"/>
                    </a:lnTo>
                    <a:lnTo>
                      <a:pt x="68" y="49"/>
                    </a:lnTo>
                    <a:lnTo>
                      <a:pt x="61" y="54"/>
                    </a:lnTo>
                    <a:lnTo>
                      <a:pt x="49" y="51"/>
                    </a:lnTo>
                    <a:lnTo>
                      <a:pt x="36" y="48"/>
                    </a:lnTo>
                    <a:lnTo>
                      <a:pt x="24" y="45"/>
                    </a:lnTo>
                    <a:lnTo>
                      <a:pt x="14" y="40"/>
                    </a:lnTo>
                    <a:lnTo>
                      <a:pt x="7" y="35"/>
                    </a:lnTo>
                    <a:lnTo>
                      <a:pt x="2" y="30"/>
                    </a:lnTo>
                    <a:lnTo>
                      <a:pt x="0" y="24"/>
                    </a:lnTo>
                    <a:lnTo>
                      <a:pt x="0" y="17"/>
                    </a:lnTo>
                    <a:lnTo>
                      <a:pt x="5" y="11"/>
                    </a:lnTo>
                    <a:lnTo>
                      <a:pt x="9" y="3"/>
                    </a:lnTo>
                    <a:lnTo>
                      <a:pt x="19" y="2"/>
                    </a:lnTo>
                    <a:lnTo>
                      <a:pt x="29" y="1"/>
                    </a:lnTo>
                    <a:lnTo>
                      <a:pt x="39" y="0"/>
                    </a:lnTo>
                    <a:lnTo>
                      <a:pt x="49" y="0"/>
                    </a:lnTo>
                    <a:lnTo>
                      <a:pt x="61" y="0"/>
                    </a:lnTo>
                    <a:lnTo>
                      <a:pt x="71" y="0"/>
                    </a:lnTo>
                    <a:lnTo>
                      <a:pt x="83" y="0"/>
                    </a:lnTo>
                    <a:lnTo>
                      <a:pt x="93" y="0"/>
                    </a:lnTo>
                    <a:lnTo>
                      <a:pt x="103" y="0"/>
                    </a:lnTo>
                    <a:lnTo>
                      <a:pt x="112" y="0"/>
                    </a:lnTo>
                    <a:lnTo>
                      <a:pt x="112" y="0"/>
                    </a:lnTo>
                    <a:close/>
                  </a:path>
                </a:pathLst>
              </a:custGeom>
              <a:solidFill>
                <a:srgbClr val="B3D9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796" name="Freeform 60"/>
              <p:cNvSpPr>
                <a:spLocks/>
              </p:cNvSpPr>
              <p:nvPr/>
            </p:nvSpPr>
            <p:spPr bwMode="auto">
              <a:xfrm>
                <a:off x="3613" y="3749"/>
                <a:ext cx="152" cy="81"/>
              </a:xfrm>
              <a:custGeom>
                <a:avLst/>
                <a:gdLst>
                  <a:gd name="T0" fmla="*/ 152 w 152"/>
                  <a:gd name="T1" fmla="*/ 3 h 81"/>
                  <a:gd name="T2" fmla="*/ 142 w 152"/>
                  <a:gd name="T3" fmla="*/ 13 h 81"/>
                  <a:gd name="T4" fmla="*/ 133 w 152"/>
                  <a:gd name="T5" fmla="*/ 23 h 81"/>
                  <a:gd name="T6" fmla="*/ 128 w 152"/>
                  <a:gd name="T7" fmla="*/ 34 h 81"/>
                  <a:gd name="T8" fmla="*/ 120 w 152"/>
                  <a:gd name="T9" fmla="*/ 47 h 81"/>
                  <a:gd name="T10" fmla="*/ 113 w 152"/>
                  <a:gd name="T11" fmla="*/ 58 h 81"/>
                  <a:gd name="T12" fmla="*/ 106 w 152"/>
                  <a:gd name="T13" fmla="*/ 69 h 81"/>
                  <a:gd name="T14" fmla="*/ 93 w 152"/>
                  <a:gd name="T15" fmla="*/ 77 h 81"/>
                  <a:gd name="T16" fmla="*/ 79 w 152"/>
                  <a:gd name="T17" fmla="*/ 81 h 81"/>
                  <a:gd name="T18" fmla="*/ 57 w 152"/>
                  <a:gd name="T19" fmla="*/ 81 h 81"/>
                  <a:gd name="T20" fmla="*/ 27 w 152"/>
                  <a:gd name="T21" fmla="*/ 78 h 81"/>
                  <a:gd name="T22" fmla="*/ 10 w 152"/>
                  <a:gd name="T23" fmla="*/ 71 h 81"/>
                  <a:gd name="T24" fmla="*/ 0 w 152"/>
                  <a:gd name="T25" fmla="*/ 63 h 81"/>
                  <a:gd name="T26" fmla="*/ 0 w 152"/>
                  <a:gd name="T27" fmla="*/ 56 h 81"/>
                  <a:gd name="T28" fmla="*/ 5 w 152"/>
                  <a:gd name="T29" fmla="*/ 48 h 81"/>
                  <a:gd name="T30" fmla="*/ 17 w 152"/>
                  <a:gd name="T31" fmla="*/ 40 h 81"/>
                  <a:gd name="T32" fmla="*/ 30 w 152"/>
                  <a:gd name="T33" fmla="*/ 32 h 81"/>
                  <a:gd name="T34" fmla="*/ 42 w 152"/>
                  <a:gd name="T35" fmla="*/ 25 h 81"/>
                  <a:gd name="T36" fmla="*/ 54 w 152"/>
                  <a:gd name="T37" fmla="*/ 17 h 81"/>
                  <a:gd name="T38" fmla="*/ 61 w 152"/>
                  <a:gd name="T39" fmla="*/ 9 h 81"/>
                  <a:gd name="T40" fmla="*/ 64 w 152"/>
                  <a:gd name="T41" fmla="*/ 0 h 81"/>
                  <a:gd name="T42" fmla="*/ 152 w 152"/>
                  <a:gd name="T43" fmla="*/ 3 h 81"/>
                  <a:gd name="T44" fmla="*/ 152 w 152"/>
                  <a:gd name="T45" fmla="*/ 3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52" h="81">
                    <a:moveTo>
                      <a:pt x="152" y="3"/>
                    </a:moveTo>
                    <a:lnTo>
                      <a:pt x="142" y="13"/>
                    </a:lnTo>
                    <a:lnTo>
                      <a:pt x="133" y="23"/>
                    </a:lnTo>
                    <a:lnTo>
                      <a:pt x="128" y="34"/>
                    </a:lnTo>
                    <a:lnTo>
                      <a:pt x="120" y="47"/>
                    </a:lnTo>
                    <a:lnTo>
                      <a:pt x="113" y="58"/>
                    </a:lnTo>
                    <a:lnTo>
                      <a:pt x="106" y="69"/>
                    </a:lnTo>
                    <a:lnTo>
                      <a:pt x="93" y="77"/>
                    </a:lnTo>
                    <a:lnTo>
                      <a:pt x="79" y="81"/>
                    </a:lnTo>
                    <a:lnTo>
                      <a:pt x="57" y="81"/>
                    </a:lnTo>
                    <a:lnTo>
                      <a:pt x="27" y="78"/>
                    </a:lnTo>
                    <a:lnTo>
                      <a:pt x="10" y="71"/>
                    </a:lnTo>
                    <a:lnTo>
                      <a:pt x="0" y="63"/>
                    </a:lnTo>
                    <a:lnTo>
                      <a:pt x="0" y="56"/>
                    </a:lnTo>
                    <a:lnTo>
                      <a:pt x="5" y="48"/>
                    </a:lnTo>
                    <a:lnTo>
                      <a:pt x="17" y="40"/>
                    </a:lnTo>
                    <a:lnTo>
                      <a:pt x="30" y="32"/>
                    </a:lnTo>
                    <a:lnTo>
                      <a:pt x="42" y="25"/>
                    </a:lnTo>
                    <a:lnTo>
                      <a:pt x="54" y="17"/>
                    </a:lnTo>
                    <a:lnTo>
                      <a:pt x="61" y="9"/>
                    </a:lnTo>
                    <a:lnTo>
                      <a:pt x="64" y="0"/>
                    </a:lnTo>
                    <a:lnTo>
                      <a:pt x="152" y="3"/>
                    </a:lnTo>
                    <a:lnTo>
                      <a:pt x="152" y="3"/>
                    </a:lnTo>
                    <a:close/>
                  </a:path>
                </a:pathLst>
              </a:custGeom>
              <a:solidFill>
                <a:srgbClr val="FF00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797" name="Freeform 61"/>
              <p:cNvSpPr>
                <a:spLocks/>
              </p:cNvSpPr>
              <p:nvPr/>
            </p:nvSpPr>
            <p:spPr bwMode="auto">
              <a:xfrm>
                <a:off x="3748" y="3746"/>
                <a:ext cx="176" cy="100"/>
              </a:xfrm>
              <a:custGeom>
                <a:avLst/>
                <a:gdLst>
                  <a:gd name="T0" fmla="*/ 176 w 176"/>
                  <a:gd name="T1" fmla="*/ 6 h 100"/>
                  <a:gd name="T2" fmla="*/ 159 w 176"/>
                  <a:gd name="T3" fmla="*/ 18 h 100"/>
                  <a:gd name="T4" fmla="*/ 147 w 176"/>
                  <a:gd name="T5" fmla="*/ 32 h 100"/>
                  <a:gd name="T6" fmla="*/ 137 w 176"/>
                  <a:gd name="T7" fmla="*/ 46 h 100"/>
                  <a:gd name="T8" fmla="*/ 130 w 176"/>
                  <a:gd name="T9" fmla="*/ 61 h 100"/>
                  <a:gd name="T10" fmla="*/ 120 w 176"/>
                  <a:gd name="T11" fmla="*/ 75 h 100"/>
                  <a:gd name="T12" fmla="*/ 108 w 176"/>
                  <a:gd name="T13" fmla="*/ 86 h 100"/>
                  <a:gd name="T14" fmla="*/ 91 w 176"/>
                  <a:gd name="T15" fmla="*/ 96 h 100"/>
                  <a:gd name="T16" fmla="*/ 69 w 176"/>
                  <a:gd name="T17" fmla="*/ 100 h 100"/>
                  <a:gd name="T18" fmla="*/ 39 w 176"/>
                  <a:gd name="T19" fmla="*/ 99 h 100"/>
                  <a:gd name="T20" fmla="*/ 0 w 176"/>
                  <a:gd name="T21" fmla="*/ 92 h 100"/>
                  <a:gd name="T22" fmla="*/ 12 w 176"/>
                  <a:gd name="T23" fmla="*/ 81 h 100"/>
                  <a:gd name="T24" fmla="*/ 22 w 176"/>
                  <a:gd name="T25" fmla="*/ 67 h 100"/>
                  <a:gd name="T26" fmla="*/ 32 w 176"/>
                  <a:gd name="T27" fmla="*/ 53 h 100"/>
                  <a:gd name="T28" fmla="*/ 42 w 176"/>
                  <a:gd name="T29" fmla="*/ 38 h 100"/>
                  <a:gd name="T30" fmla="*/ 51 w 176"/>
                  <a:gd name="T31" fmla="*/ 25 h 100"/>
                  <a:gd name="T32" fmla="*/ 66 w 176"/>
                  <a:gd name="T33" fmla="*/ 13 h 100"/>
                  <a:gd name="T34" fmla="*/ 86 w 176"/>
                  <a:gd name="T35" fmla="*/ 4 h 100"/>
                  <a:gd name="T36" fmla="*/ 108 w 176"/>
                  <a:gd name="T37" fmla="*/ 0 h 100"/>
                  <a:gd name="T38" fmla="*/ 140 w 176"/>
                  <a:gd name="T39" fmla="*/ 1 h 100"/>
                  <a:gd name="T40" fmla="*/ 176 w 176"/>
                  <a:gd name="T41" fmla="*/ 6 h 100"/>
                  <a:gd name="T42" fmla="*/ 176 w 176"/>
                  <a:gd name="T43" fmla="*/ 6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76" h="100">
                    <a:moveTo>
                      <a:pt x="176" y="6"/>
                    </a:moveTo>
                    <a:lnTo>
                      <a:pt x="159" y="18"/>
                    </a:lnTo>
                    <a:lnTo>
                      <a:pt x="147" y="32"/>
                    </a:lnTo>
                    <a:lnTo>
                      <a:pt x="137" y="46"/>
                    </a:lnTo>
                    <a:lnTo>
                      <a:pt x="130" y="61"/>
                    </a:lnTo>
                    <a:lnTo>
                      <a:pt x="120" y="75"/>
                    </a:lnTo>
                    <a:lnTo>
                      <a:pt x="108" y="86"/>
                    </a:lnTo>
                    <a:lnTo>
                      <a:pt x="91" y="96"/>
                    </a:lnTo>
                    <a:lnTo>
                      <a:pt x="69" y="100"/>
                    </a:lnTo>
                    <a:lnTo>
                      <a:pt x="39" y="99"/>
                    </a:lnTo>
                    <a:lnTo>
                      <a:pt x="0" y="92"/>
                    </a:lnTo>
                    <a:lnTo>
                      <a:pt x="12" y="81"/>
                    </a:lnTo>
                    <a:lnTo>
                      <a:pt x="22" y="67"/>
                    </a:lnTo>
                    <a:lnTo>
                      <a:pt x="32" y="53"/>
                    </a:lnTo>
                    <a:lnTo>
                      <a:pt x="42" y="38"/>
                    </a:lnTo>
                    <a:lnTo>
                      <a:pt x="51" y="25"/>
                    </a:lnTo>
                    <a:lnTo>
                      <a:pt x="66" y="13"/>
                    </a:lnTo>
                    <a:lnTo>
                      <a:pt x="86" y="4"/>
                    </a:lnTo>
                    <a:lnTo>
                      <a:pt x="108" y="0"/>
                    </a:lnTo>
                    <a:lnTo>
                      <a:pt x="140" y="1"/>
                    </a:lnTo>
                    <a:lnTo>
                      <a:pt x="176" y="6"/>
                    </a:lnTo>
                    <a:lnTo>
                      <a:pt x="176" y="6"/>
                    </a:lnTo>
                    <a:close/>
                  </a:path>
                </a:pathLst>
              </a:custGeom>
              <a:solidFill>
                <a:srgbClr val="B3D9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798" name="Freeform 62"/>
              <p:cNvSpPr>
                <a:spLocks/>
              </p:cNvSpPr>
              <p:nvPr/>
            </p:nvSpPr>
            <p:spPr bwMode="auto">
              <a:xfrm>
                <a:off x="3905" y="3744"/>
                <a:ext cx="152" cy="100"/>
              </a:xfrm>
              <a:custGeom>
                <a:avLst/>
                <a:gdLst>
                  <a:gd name="T0" fmla="*/ 149 w 152"/>
                  <a:gd name="T1" fmla="*/ 8 h 100"/>
                  <a:gd name="T2" fmla="*/ 137 w 152"/>
                  <a:gd name="T3" fmla="*/ 19 h 100"/>
                  <a:gd name="T4" fmla="*/ 127 w 152"/>
                  <a:gd name="T5" fmla="*/ 30 h 100"/>
                  <a:gd name="T6" fmla="*/ 120 w 152"/>
                  <a:gd name="T7" fmla="*/ 43 h 100"/>
                  <a:gd name="T8" fmla="*/ 113 w 152"/>
                  <a:gd name="T9" fmla="*/ 55 h 100"/>
                  <a:gd name="T10" fmla="*/ 103 w 152"/>
                  <a:gd name="T11" fmla="*/ 67 h 100"/>
                  <a:gd name="T12" fmla="*/ 93 w 152"/>
                  <a:gd name="T13" fmla="*/ 78 h 100"/>
                  <a:gd name="T14" fmla="*/ 81 w 152"/>
                  <a:gd name="T15" fmla="*/ 88 h 100"/>
                  <a:gd name="T16" fmla="*/ 61 w 152"/>
                  <a:gd name="T17" fmla="*/ 95 h 100"/>
                  <a:gd name="T18" fmla="*/ 34 w 152"/>
                  <a:gd name="T19" fmla="*/ 99 h 100"/>
                  <a:gd name="T20" fmla="*/ 0 w 152"/>
                  <a:gd name="T21" fmla="*/ 100 h 100"/>
                  <a:gd name="T22" fmla="*/ 10 w 152"/>
                  <a:gd name="T23" fmla="*/ 87 h 100"/>
                  <a:gd name="T24" fmla="*/ 17 w 152"/>
                  <a:gd name="T25" fmla="*/ 74 h 100"/>
                  <a:gd name="T26" fmla="*/ 24 w 152"/>
                  <a:gd name="T27" fmla="*/ 58 h 100"/>
                  <a:gd name="T28" fmla="*/ 32 w 152"/>
                  <a:gd name="T29" fmla="*/ 42 h 100"/>
                  <a:gd name="T30" fmla="*/ 42 w 152"/>
                  <a:gd name="T31" fmla="*/ 27 h 100"/>
                  <a:gd name="T32" fmla="*/ 54 w 152"/>
                  <a:gd name="T33" fmla="*/ 14 h 100"/>
                  <a:gd name="T34" fmla="*/ 71 w 152"/>
                  <a:gd name="T35" fmla="*/ 5 h 100"/>
                  <a:gd name="T36" fmla="*/ 93 w 152"/>
                  <a:gd name="T37" fmla="*/ 0 h 100"/>
                  <a:gd name="T38" fmla="*/ 117 w 152"/>
                  <a:gd name="T39" fmla="*/ 0 h 100"/>
                  <a:gd name="T40" fmla="*/ 152 w 152"/>
                  <a:gd name="T41" fmla="*/ 8 h 100"/>
                  <a:gd name="T42" fmla="*/ 152 w 152"/>
                  <a:gd name="T43" fmla="*/ 8 h 100"/>
                  <a:gd name="T44" fmla="*/ 149 w 152"/>
                  <a:gd name="T45" fmla="*/ 8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52" h="100">
                    <a:moveTo>
                      <a:pt x="149" y="8"/>
                    </a:moveTo>
                    <a:lnTo>
                      <a:pt x="137" y="19"/>
                    </a:lnTo>
                    <a:lnTo>
                      <a:pt x="127" y="30"/>
                    </a:lnTo>
                    <a:lnTo>
                      <a:pt x="120" y="43"/>
                    </a:lnTo>
                    <a:lnTo>
                      <a:pt x="113" y="55"/>
                    </a:lnTo>
                    <a:lnTo>
                      <a:pt x="103" y="67"/>
                    </a:lnTo>
                    <a:lnTo>
                      <a:pt x="93" y="78"/>
                    </a:lnTo>
                    <a:lnTo>
                      <a:pt x="81" y="88"/>
                    </a:lnTo>
                    <a:lnTo>
                      <a:pt x="61" y="95"/>
                    </a:lnTo>
                    <a:lnTo>
                      <a:pt x="34" y="99"/>
                    </a:lnTo>
                    <a:lnTo>
                      <a:pt x="0" y="100"/>
                    </a:lnTo>
                    <a:lnTo>
                      <a:pt x="10" y="87"/>
                    </a:lnTo>
                    <a:lnTo>
                      <a:pt x="17" y="74"/>
                    </a:lnTo>
                    <a:lnTo>
                      <a:pt x="24" y="58"/>
                    </a:lnTo>
                    <a:lnTo>
                      <a:pt x="32" y="42"/>
                    </a:lnTo>
                    <a:lnTo>
                      <a:pt x="42" y="27"/>
                    </a:lnTo>
                    <a:lnTo>
                      <a:pt x="54" y="14"/>
                    </a:lnTo>
                    <a:lnTo>
                      <a:pt x="71" y="5"/>
                    </a:lnTo>
                    <a:lnTo>
                      <a:pt x="93" y="0"/>
                    </a:lnTo>
                    <a:lnTo>
                      <a:pt x="117" y="0"/>
                    </a:lnTo>
                    <a:lnTo>
                      <a:pt x="152" y="8"/>
                    </a:lnTo>
                    <a:lnTo>
                      <a:pt x="152" y="8"/>
                    </a:lnTo>
                    <a:lnTo>
                      <a:pt x="149" y="8"/>
                    </a:lnTo>
                    <a:close/>
                  </a:path>
                </a:pathLst>
              </a:custGeom>
              <a:solidFill>
                <a:srgbClr val="FF00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799" name="Freeform 63"/>
              <p:cNvSpPr>
                <a:spLocks/>
              </p:cNvSpPr>
              <p:nvPr/>
            </p:nvSpPr>
            <p:spPr bwMode="auto">
              <a:xfrm>
                <a:off x="3772" y="3863"/>
                <a:ext cx="214" cy="51"/>
              </a:xfrm>
              <a:custGeom>
                <a:avLst/>
                <a:gdLst>
                  <a:gd name="T0" fmla="*/ 214 w 214"/>
                  <a:gd name="T1" fmla="*/ 21 h 51"/>
                  <a:gd name="T2" fmla="*/ 199 w 214"/>
                  <a:gd name="T3" fmla="*/ 19 h 51"/>
                  <a:gd name="T4" fmla="*/ 179 w 214"/>
                  <a:gd name="T5" fmla="*/ 16 h 51"/>
                  <a:gd name="T6" fmla="*/ 160 w 214"/>
                  <a:gd name="T7" fmla="*/ 17 h 51"/>
                  <a:gd name="T8" fmla="*/ 135 w 214"/>
                  <a:gd name="T9" fmla="*/ 19 h 51"/>
                  <a:gd name="T10" fmla="*/ 111 w 214"/>
                  <a:gd name="T11" fmla="*/ 22 h 51"/>
                  <a:gd name="T12" fmla="*/ 86 w 214"/>
                  <a:gd name="T13" fmla="*/ 27 h 51"/>
                  <a:gd name="T14" fmla="*/ 62 w 214"/>
                  <a:gd name="T15" fmla="*/ 32 h 51"/>
                  <a:gd name="T16" fmla="*/ 40 w 214"/>
                  <a:gd name="T17" fmla="*/ 38 h 51"/>
                  <a:gd name="T18" fmla="*/ 18 w 214"/>
                  <a:gd name="T19" fmla="*/ 45 h 51"/>
                  <a:gd name="T20" fmla="*/ 0 w 214"/>
                  <a:gd name="T21" fmla="*/ 51 h 51"/>
                  <a:gd name="T22" fmla="*/ 5 w 214"/>
                  <a:gd name="T23" fmla="*/ 44 h 51"/>
                  <a:gd name="T24" fmla="*/ 13 w 214"/>
                  <a:gd name="T25" fmla="*/ 37 h 51"/>
                  <a:gd name="T26" fmla="*/ 23 w 214"/>
                  <a:gd name="T27" fmla="*/ 31 h 51"/>
                  <a:gd name="T28" fmla="*/ 35 w 214"/>
                  <a:gd name="T29" fmla="*/ 27 h 51"/>
                  <a:gd name="T30" fmla="*/ 50 w 214"/>
                  <a:gd name="T31" fmla="*/ 22 h 51"/>
                  <a:gd name="T32" fmla="*/ 67 w 214"/>
                  <a:gd name="T33" fmla="*/ 17 h 51"/>
                  <a:gd name="T34" fmla="*/ 81 w 214"/>
                  <a:gd name="T35" fmla="*/ 14 h 51"/>
                  <a:gd name="T36" fmla="*/ 96 w 214"/>
                  <a:gd name="T37" fmla="*/ 9 h 51"/>
                  <a:gd name="T38" fmla="*/ 113 w 214"/>
                  <a:gd name="T39" fmla="*/ 6 h 51"/>
                  <a:gd name="T40" fmla="*/ 125 w 214"/>
                  <a:gd name="T41" fmla="*/ 1 h 51"/>
                  <a:gd name="T42" fmla="*/ 135 w 214"/>
                  <a:gd name="T43" fmla="*/ 0 h 51"/>
                  <a:gd name="T44" fmla="*/ 145 w 214"/>
                  <a:gd name="T45" fmla="*/ 0 h 51"/>
                  <a:gd name="T46" fmla="*/ 155 w 214"/>
                  <a:gd name="T47" fmla="*/ 0 h 51"/>
                  <a:gd name="T48" fmla="*/ 167 w 214"/>
                  <a:gd name="T49" fmla="*/ 1 h 51"/>
                  <a:gd name="T50" fmla="*/ 177 w 214"/>
                  <a:gd name="T51" fmla="*/ 4 h 51"/>
                  <a:gd name="T52" fmla="*/ 187 w 214"/>
                  <a:gd name="T53" fmla="*/ 6 h 51"/>
                  <a:gd name="T54" fmla="*/ 197 w 214"/>
                  <a:gd name="T55" fmla="*/ 9 h 51"/>
                  <a:gd name="T56" fmla="*/ 206 w 214"/>
                  <a:gd name="T57" fmla="*/ 13 h 51"/>
                  <a:gd name="T58" fmla="*/ 211 w 214"/>
                  <a:gd name="T59" fmla="*/ 17 h 51"/>
                  <a:gd name="T60" fmla="*/ 214 w 214"/>
                  <a:gd name="T61" fmla="*/ 22 h 51"/>
                  <a:gd name="T62" fmla="*/ 214 w 214"/>
                  <a:gd name="T63" fmla="*/ 22 h 51"/>
                  <a:gd name="T64" fmla="*/ 214 w 214"/>
                  <a:gd name="T65" fmla="*/ 21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14" h="51">
                    <a:moveTo>
                      <a:pt x="214" y="21"/>
                    </a:moveTo>
                    <a:lnTo>
                      <a:pt x="199" y="19"/>
                    </a:lnTo>
                    <a:lnTo>
                      <a:pt x="179" y="16"/>
                    </a:lnTo>
                    <a:lnTo>
                      <a:pt x="160" y="17"/>
                    </a:lnTo>
                    <a:lnTo>
                      <a:pt x="135" y="19"/>
                    </a:lnTo>
                    <a:lnTo>
                      <a:pt x="111" y="22"/>
                    </a:lnTo>
                    <a:lnTo>
                      <a:pt x="86" y="27"/>
                    </a:lnTo>
                    <a:lnTo>
                      <a:pt x="62" y="32"/>
                    </a:lnTo>
                    <a:lnTo>
                      <a:pt x="40" y="38"/>
                    </a:lnTo>
                    <a:lnTo>
                      <a:pt x="18" y="45"/>
                    </a:lnTo>
                    <a:lnTo>
                      <a:pt x="0" y="51"/>
                    </a:lnTo>
                    <a:lnTo>
                      <a:pt x="5" y="44"/>
                    </a:lnTo>
                    <a:lnTo>
                      <a:pt x="13" y="37"/>
                    </a:lnTo>
                    <a:lnTo>
                      <a:pt x="23" y="31"/>
                    </a:lnTo>
                    <a:lnTo>
                      <a:pt x="35" y="27"/>
                    </a:lnTo>
                    <a:lnTo>
                      <a:pt x="50" y="22"/>
                    </a:lnTo>
                    <a:lnTo>
                      <a:pt x="67" y="17"/>
                    </a:lnTo>
                    <a:lnTo>
                      <a:pt x="81" y="14"/>
                    </a:lnTo>
                    <a:lnTo>
                      <a:pt x="96" y="9"/>
                    </a:lnTo>
                    <a:lnTo>
                      <a:pt x="113" y="6"/>
                    </a:lnTo>
                    <a:lnTo>
                      <a:pt x="125" y="1"/>
                    </a:lnTo>
                    <a:lnTo>
                      <a:pt x="135" y="0"/>
                    </a:lnTo>
                    <a:lnTo>
                      <a:pt x="145" y="0"/>
                    </a:lnTo>
                    <a:lnTo>
                      <a:pt x="155" y="0"/>
                    </a:lnTo>
                    <a:lnTo>
                      <a:pt x="167" y="1"/>
                    </a:lnTo>
                    <a:lnTo>
                      <a:pt x="177" y="4"/>
                    </a:lnTo>
                    <a:lnTo>
                      <a:pt x="187" y="6"/>
                    </a:lnTo>
                    <a:lnTo>
                      <a:pt x="197" y="9"/>
                    </a:lnTo>
                    <a:lnTo>
                      <a:pt x="206" y="13"/>
                    </a:lnTo>
                    <a:lnTo>
                      <a:pt x="211" y="17"/>
                    </a:lnTo>
                    <a:lnTo>
                      <a:pt x="214" y="22"/>
                    </a:lnTo>
                    <a:lnTo>
                      <a:pt x="214" y="22"/>
                    </a:lnTo>
                    <a:lnTo>
                      <a:pt x="214" y="21"/>
                    </a:lnTo>
                    <a:close/>
                  </a:path>
                </a:pathLst>
              </a:custGeom>
              <a:solidFill>
                <a:srgbClr val="D18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800" name="Freeform 64"/>
              <p:cNvSpPr>
                <a:spLocks/>
              </p:cNvSpPr>
              <p:nvPr/>
            </p:nvSpPr>
            <p:spPr bwMode="auto">
              <a:xfrm>
                <a:off x="3206" y="3888"/>
                <a:ext cx="218" cy="144"/>
              </a:xfrm>
              <a:custGeom>
                <a:avLst/>
                <a:gdLst>
                  <a:gd name="T0" fmla="*/ 169 w 218"/>
                  <a:gd name="T1" fmla="*/ 143 h 144"/>
                  <a:gd name="T2" fmla="*/ 145 w 218"/>
                  <a:gd name="T3" fmla="*/ 132 h 144"/>
                  <a:gd name="T4" fmla="*/ 118 w 218"/>
                  <a:gd name="T5" fmla="*/ 119 h 144"/>
                  <a:gd name="T6" fmla="*/ 91 w 218"/>
                  <a:gd name="T7" fmla="*/ 108 h 144"/>
                  <a:gd name="T8" fmla="*/ 64 w 218"/>
                  <a:gd name="T9" fmla="*/ 94 h 144"/>
                  <a:gd name="T10" fmla="*/ 40 w 218"/>
                  <a:gd name="T11" fmla="*/ 82 h 144"/>
                  <a:gd name="T12" fmla="*/ 20 w 218"/>
                  <a:gd name="T13" fmla="*/ 68 h 144"/>
                  <a:gd name="T14" fmla="*/ 5 w 218"/>
                  <a:gd name="T15" fmla="*/ 52 h 144"/>
                  <a:gd name="T16" fmla="*/ 0 w 218"/>
                  <a:gd name="T17" fmla="*/ 36 h 144"/>
                  <a:gd name="T18" fmla="*/ 3 w 218"/>
                  <a:gd name="T19" fmla="*/ 19 h 144"/>
                  <a:gd name="T20" fmla="*/ 20 w 218"/>
                  <a:gd name="T21" fmla="*/ 0 h 144"/>
                  <a:gd name="T22" fmla="*/ 30 w 218"/>
                  <a:gd name="T23" fmla="*/ 19 h 144"/>
                  <a:gd name="T24" fmla="*/ 52 w 218"/>
                  <a:gd name="T25" fmla="*/ 34 h 144"/>
                  <a:gd name="T26" fmla="*/ 86 w 218"/>
                  <a:gd name="T27" fmla="*/ 48 h 144"/>
                  <a:gd name="T28" fmla="*/ 123 w 218"/>
                  <a:gd name="T29" fmla="*/ 62 h 144"/>
                  <a:gd name="T30" fmla="*/ 160 w 218"/>
                  <a:gd name="T31" fmla="*/ 75 h 144"/>
                  <a:gd name="T32" fmla="*/ 189 w 218"/>
                  <a:gd name="T33" fmla="*/ 86 h 144"/>
                  <a:gd name="T34" fmla="*/ 211 w 218"/>
                  <a:gd name="T35" fmla="*/ 100 h 144"/>
                  <a:gd name="T36" fmla="*/ 218 w 218"/>
                  <a:gd name="T37" fmla="*/ 114 h 144"/>
                  <a:gd name="T38" fmla="*/ 206 w 218"/>
                  <a:gd name="T39" fmla="*/ 127 h 144"/>
                  <a:gd name="T40" fmla="*/ 169 w 218"/>
                  <a:gd name="T41" fmla="*/ 144 h 144"/>
                  <a:gd name="T42" fmla="*/ 169 w 218"/>
                  <a:gd name="T43" fmla="*/ 144 h 144"/>
                  <a:gd name="T44" fmla="*/ 169 w 218"/>
                  <a:gd name="T45" fmla="*/ 143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18" h="144">
                    <a:moveTo>
                      <a:pt x="169" y="143"/>
                    </a:moveTo>
                    <a:lnTo>
                      <a:pt x="145" y="132"/>
                    </a:lnTo>
                    <a:lnTo>
                      <a:pt x="118" y="119"/>
                    </a:lnTo>
                    <a:lnTo>
                      <a:pt x="91" y="108"/>
                    </a:lnTo>
                    <a:lnTo>
                      <a:pt x="64" y="94"/>
                    </a:lnTo>
                    <a:lnTo>
                      <a:pt x="40" y="82"/>
                    </a:lnTo>
                    <a:lnTo>
                      <a:pt x="20" y="68"/>
                    </a:lnTo>
                    <a:lnTo>
                      <a:pt x="5" y="52"/>
                    </a:lnTo>
                    <a:lnTo>
                      <a:pt x="0" y="36"/>
                    </a:lnTo>
                    <a:lnTo>
                      <a:pt x="3" y="19"/>
                    </a:lnTo>
                    <a:lnTo>
                      <a:pt x="20" y="0"/>
                    </a:lnTo>
                    <a:lnTo>
                      <a:pt x="30" y="19"/>
                    </a:lnTo>
                    <a:lnTo>
                      <a:pt x="52" y="34"/>
                    </a:lnTo>
                    <a:lnTo>
                      <a:pt x="86" y="48"/>
                    </a:lnTo>
                    <a:lnTo>
                      <a:pt x="123" y="62"/>
                    </a:lnTo>
                    <a:lnTo>
                      <a:pt x="160" y="75"/>
                    </a:lnTo>
                    <a:lnTo>
                      <a:pt x="189" y="86"/>
                    </a:lnTo>
                    <a:lnTo>
                      <a:pt x="211" y="100"/>
                    </a:lnTo>
                    <a:lnTo>
                      <a:pt x="218" y="114"/>
                    </a:lnTo>
                    <a:lnTo>
                      <a:pt x="206" y="127"/>
                    </a:lnTo>
                    <a:lnTo>
                      <a:pt x="169" y="144"/>
                    </a:lnTo>
                    <a:lnTo>
                      <a:pt x="169" y="144"/>
                    </a:lnTo>
                    <a:lnTo>
                      <a:pt x="169" y="143"/>
                    </a:lnTo>
                    <a:close/>
                  </a:path>
                </a:pathLst>
              </a:custGeom>
              <a:solidFill>
                <a:srgbClr val="D18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801" name="Freeform 65"/>
              <p:cNvSpPr>
                <a:spLocks/>
              </p:cNvSpPr>
              <p:nvPr/>
            </p:nvSpPr>
            <p:spPr bwMode="auto">
              <a:xfrm>
                <a:off x="3824" y="3917"/>
                <a:ext cx="213" cy="54"/>
              </a:xfrm>
              <a:custGeom>
                <a:avLst/>
                <a:gdLst>
                  <a:gd name="T0" fmla="*/ 213 w 213"/>
                  <a:gd name="T1" fmla="*/ 8 h 54"/>
                  <a:gd name="T2" fmla="*/ 194 w 213"/>
                  <a:gd name="T3" fmla="*/ 13 h 54"/>
                  <a:gd name="T4" fmla="*/ 174 w 213"/>
                  <a:gd name="T5" fmla="*/ 17 h 54"/>
                  <a:gd name="T6" fmla="*/ 154 w 213"/>
                  <a:gd name="T7" fmla="*/ 22 h 54"/>
                  <a:gd name="T8" fmla="*/ 132 w 213"/>
                  <a:gd name="T9" fmla="*/ 27 h 54"/>
                  <a:gd name="T10" fmla="*/ 113 w 213"/>
                  <a:gd name="T11" fmla="*/ 32 h 54"/>
                  <a:gd name="T12" fmla="*/ 91 w 213"/>
                  <a:gd name="T13" fmla="*/ 37 h 54"/>
                  <a:gd name="T14" fmla="*/ 69 w 213"/>
                  <a:gd name="T15" fmla="*/ 41 h 54"/>
                  <a:gd name="T16" fmla="*/ 47 w 213"/>
                  <a:gd name="T17" fmla="*/ 46 h 54"/>
                  <a:gd name="T18" fmla="*/ 24 w 213"/>
                  <a:gd name="T19" fmla="*/ 50 h 54"/>
                  <a:gd name="T20" fmla="*/ 0 w 213"/>
                  <a:gd name="T21" fmla="*/ 54 h 54"/>
                  <a:gd name="T22" fmla="*/ 7 w 213"/>
                  <a:gd name="T23" fmla="*/ 46 h 54"/>
                  <a:gd name="T24" fmla="*/ 17 w 213"/>
                  <a:gd name="T25" fmla="*/ 39 h 54"/>
                  <a:gd name="T26" fmla="*/ 29 w 213"/>
                  <a:gd name="T27" fmla="*/ 33 h 54"/>
                  <a:gd name="T28" fmla="*/ 44 w 213"/>
                  <a:gd name="T29" fmla="*/ 27 h 54"/>
                  <a:gd name="T30" fmla="*/ 61 w 213"/>
                  <a:gd name="T31" fmla="*/ 22 h 54"/>
                  <a:gd name="T32" fmla="*/ 76 w 213"/>
                  <a:gd name="T33" fmla="*/ 17 h 54"/>
                  <a:gd name="T34" fmla="*/ 93 w 213"/>
                  <a:gd name="T35" fmla="*/ 13 h 54"/>
                  <a:gd name="T36" fmla="*/ 110 w 213"/>
                  <a:gd name="T37" fmla="*/ 9 h 54"/>
                  <a:gd name="T38" fmla="*/ 127 w 213"/>
                  <a:gd name="T39" fmla="*/ 5 h 54"/>
                  <a:gd name="T40" fmla="*/ 145 w 213"/>
                  <a:gd name="T41" fmla="*/ 0 h 54"/>
                  <a:gd name="T42" fmla="*/ 152 w 213"/>
                  <a:gd name="T43" fmla="*/ 0 h 54"/>
                  <a:gd name="T44" fmla="*/ 159 w 213"/>
                  <a:gd name="T45" fmla="*/ 0 h 54"/>
                  <a:gd name="T46" fmla="*/ 167 w 213"/>
                  <a:gd name="T47" fmla="*/ 0 h 54"/>
                  <a:gd name="T48" fmla="*/ 174 w 213"/>
                  <a:gd name="T49" fmla="*/ 1 h 54"/>
                  <a:gd name="T50" fmla="*/ 181 w 213"/>
                  <a:gd name="T51" fmla="*/ 2 h 54"/>
                  <a:gd name="T52" fmla="*/ 186 w 213"/>
                  <a:gd name="T53" fmla="*/ 3 h 54"/>
                  <a:gd name="T54" fmla="*/ 194 w 213"/>
                  <a:gd name="T55" fmla="*/ 5 h 54"/>
                  <a:gd name="T56" fmla="*/ 201 w 213"/>
                  <a:gd name="T57" fmla="*/ 7 h 54"/>
                  <a:gd name="T58" fmla="*/ 206 w 213"/>
                  <a:gd name="T59" fmla="*/ 8 h 54"/>
                  <a:gd name="T60" fmla="*/ 213 w 213"/>
                  <a:gd name="T61" fmla="*/ 9 h 54"/>
                  <a:gd name="T62" fmla="*/ 213 w 213"/>
                  <a:gd name="T63" fmla="*/ 9 h 54"/>
                  <a:gd name="T64" fmla="*/ 213 w 213"/>
                  <a:gd name="T65" fmla="*/ 8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13" h="54">
                    <a:moveTo>
                      <a:pt x="213" y="8"/>
                    </a:moveTo>
                    <a:lnTo>
                      <a:pt x="194" y="13"/>
                    </a:lnTo>
                    <a:lnTo>
                      <a:pt x="174" y="17"/>
                    </a:lnTo>
                    <a:lnTo>
                      <a:pt x="154" y="22"/>
                    </a:lnTo>
                    <a:lnTo>
                      <a:pt x="132" y="27"/>
                    </a:lnTo>
                    <a:lnTo>
                      <a:pt x="113" y="32"/>
                    </a:lnTo>
                    <a:lnTo>
                      <a:pt x="91" y="37"/>
                    </a:lnTo>
                    <a:lnTo>
                      <a:pt x="69" y="41"/>
                    </a:lnTo>
                    <a:lnTo>
                      <a:pt x="47" y="46"/>
                    </a:lnTo>
                    <a:lnTo>
                      <a:pt x="24" y="50"/>
                    </a:lnTo>
                    <a:lnTo>
                      <a:pt x="0" y="54"/>
                    </a:lnTo>
                    <a:lnTo>
                      <a:pt x="7" y="46"/>
                    </a:lnTo>
                    <a:lnTo>
                      <a:pt x="17" y="39"/>
                    </a:lnTo>
                    <a:lnTo>
                      <a:pt x="29" y="33"/>
                    </a:lnTo>
                    <a:lnTo>
                      <a:pt x="44" y="27"/>
                    </a:lnTo>
                    <a:lnTo>
                      <a:pt x="61" y="22"/>
                    </a:lnTo>
                    <a:lnTo>
                      <a:pt x="76" y="17"/>
                    </a:lnTo>
                    <a:lnTo>
                      <a:pt x="93" y="13"/>
                    </a:lnTo>
                    <a:lnTo>
                      <a:pt x="110" y="9"/>
                    </a:lnTo>
                    <a:lnTo>
                      <a:pt x="127" y="5"/>
                    </a:lnTo>
                    <a:lnTo>
                      <a:pt x="145" y="0"/>
                    </a:lnTo>
                    <a:lnTo>
                      <a:pt x="152" y="0"/>
                    </a:lnTo>
                    <a:lnTo>
                      <a:pt x="159" y="0"/>
                    </a:lnTo>
                    <a:lnTo>
                      <a:pt x="167" y="0"/>
                    </a:lnTo>
                    <a:lnTo>
                      <a:pt x="174" y="1"/>
                    </a:lnTo>
                    <a:lnTo>
                      <a:pt x="181" y="2"/>
                    </a:lnTo>
                    <a:lnTo>
                      <a:pt x="186" y="3"/>
                    </a:lnTo>
                    <a:lnTo>
                      <a:pt x="194" y="5"/>
                    </a:lnTo>
                    <a:lnTo>
                      <a:pt x="201" y="7"/>
                    </a:lnTo>
                    <a:lnTo>
                      <a:pt x="206" y="8"/>
                    </a:lnTo>
                    <a:lnTo>
                      <a:pt x="213" y="9"/>
                    </a:lnTo>
                    <a:lnTo>
                      <a:pt x="213" y="9"/>
                    </a:lnTo>
                    <a:lnTo>
                      <a:pt x="213" y="8"/>
                    </a:lnTo>
                    <a:close/>
                  </a:path>
                </a:pathLst>
              </a:custGeom>
              <a:solidFill>
                <a:srgbClr val="D18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802" name="Freeform 66"/>
              <p:cNvSpPr>
                <a:spLocks/>
              </p:cNvSpPr>
              <p:nvPr/>
            </p:nvSpPr>
            <p:spPr bwMode="auto">
              <a:xfrm>
                <a:off x="3949" y="3958"/>
                <a:ext cx="221" cy="54"/>
              </a:xfrm>
              <a:custGeom>
                <a:avLst/>
                <a:gdLst>
                  <a:gd name="T0" fmla="*/ 221 w 221"/>
                  <a:gd name="T1" fmla="*/ 0 h 54"/>
                  <a:gd name="T2" fmla="*/ 216 w 221"/>
                  <a:gd name="T3" fmla="*/ 5 h 54"/>
                  <a:gd name="T4" fmla="*/ 211 w 221"/>
                  <a:gd name="T5" fmla="*/ 8 h 54"/>
                  <a:gd name="T6" fmla="*/ 201 w 221"/>
                  <a:gd name="T7" fmla="*/ 12 h 54"/>
                  <a:gd name="T8" fmla="*/ 191 w 221"/>
                  <a:gd name="T9" fmla="*/ 13 h 54"/>
                  <a:gd name="T10" fmla="*/ 179 w 221"/>
                  <a:gd name="T11" fmla="*/ 15 h 54"/>
                  <a:gd name="T12" fmla="*/ 167 w 221"/>
                  <a:gd name="T13" fmla="*/ 16 h 54"/>
                  <a:gd name="T14" fmla="*/ 157 w 221"/>
                  <a:gd name="T15" fmla="*/ 17 h 54"/>
                  <a:gd name="T16" fmla="*/ 145 w 221"/>
                  <a:gd name="T17" fmla="*/ 20 h 54"/>
                  <a:gd name="T18" fmla="*/ 135 w 221"/>
                  <a:gd name="T19" fmla="*/ 22 h 54"/>
                  <a:gd name="T20" fmla="*/ 125 w 221"/>
                  <a:gd name="T21" fmla="*/ 24 h 54"/>
                  <a:gd name="T22" fmla="*/ 115 w 221"/>
                  <a:gd name="T23" fmla="*/ 29 h 54"/>
                  <a:gd name="T24" fmla="*/ 105 w 221"/>
                  <a:gd name="T25" fmla="*/ 32 h 54"/>
                  <a:gd name="T26" fmla="*/ 96 w 221"/>
                  <a:gd name="T27" fmla="*/ 36 h 54"/>
                  <a:gd name="T28" fmla="*/ 83 w 221"/>
                  <a:gd name="T29" fmla="*/ 38 h 54"/>
                  <a:gd name="T30" fmla="*/ 73 w 221"/>
                  <a:gd name="T31" fmla="*/ 41 h 54"/>
                  <a:gd name="T32" fmla="*/ 61 w 221"/>
                  <a:gd name="T33" fmla="*/ 44 h 54"/>
                  <a:gd name="T34" fmla="*/ 51 w 221"/>
                  <a:gd name="T35" fmla="*/ 46 h 54"/>
                  <a:gd name="T36" fmla="*/ 39 w 221"/>
                  <a:gd name="T37" fmla="*/ 49 h 54"/>
                  <a:gd name="T38" fmla="*/ 29 w 221"/>
                  <a:gd name="T39" fmla="*/ 52 h 54"/>
                  <a:gd name="T40" fmla="*/ 20 w 221"/>
                  <a:gd name="T41" fmla="*/ 54 h 54"/>
                  <a:gd name="T42" fmla="*/ 0 w 221"/>
                  <a:gd name="T43" fmla="*/ 45 h 54"/>
                  <a:gd name="T44" fmla="*/ 17 w 221"/>
                  <a:gd name="T45" fmla="*/ 38 h 54"/>
                  <a:gd name="T46" fmla="*/ 37 w 221"/>
                  <a:gd name="T47" fmla="*/ 30 h 54"/>
                  <a:gd name="T48" fmla="*/ 56 w 221"/>
                  <a:gd name="T49" fmla="*/ 23 h 54"/>
                  <a:gd name="T50" fmla="*/ 76 w 221"/>
                  <a:gd name="T51" fmla="*/ 17 h 54"/>
                  <a:gd name="T52" fmla="*/ 98 w 221"/>
                  <a:gd name="T53" fmla="*/ 12 h 54"/>
                  <a:gd name="T54" fmla="*/ 120 w 221"/>
                  <a:gd name="T55" fmla="*/ 7 h 54"/>
                  <a:gd name="T56" fmla="*/ 145 w 221"/>
                  <a:gd name="T57" fmla="*/ 4 h 54"/>
                  <a:gd name="T58" fmla="*/ 169 w 221"/>
                  <a:gd name="T59" fmla="*/ 1 h 54"/>
                  <a:gd name="T60" fmla="*/ 194 w 221"/>
                  <a:gd name="T61" fmla="*/ 0 h 54"/>
                  <a:gd name="T62" fmla="*/ 221 w 221"/>
                  <a:gd name="T63" fmla="*/ 0 h 54"/>
                  <a:gd name="T64" fmla="*/ 221 w 221"/>
                  <a:gd name="T65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21" h="54">
                    <a:moveTo>
                      <a:pt x="221" y="0"/>
                    </a:moveTo>
                    <a:lnTo>
                      <a:pt x="216" y="5"/>
                    </a:lnTo>
                    <a:lnTo>
                      <a:pt x="211" y="8"/>
                    </a:lnTo>
                    <a:lnTo>
                      <a:pt x="201" y="12"/>
                    </a:lnTo>
                    <a:lnTo>
                      <a:pt x="191" y="13"/>
                    </a:lnTo>
                    <a:lnTo>
                      <a:pt x="179" y="15"/>
                    </a:lnTo>
                    <a:lnTo>
                      <a:pt x="167" y="16"/>
                    </a:lnTo>
                    <a:lnTo>
                      <a:pt x="157" y="17"/>
                    </a:lnTo>
                    <a:lnTo>
                      <a:pt x="145" y="20"/>
                    </a:lnTo>
                    <a:lnTo>
                      <a:pt x="135" y="22"/>
                    </a:lnTo>
                    <a:lnTo>
                      <a:pt x="125" y="24"/>
                    </a:lnTo>
                    <a:lnTo>
                      <a:pt x="115" y="29"/>
                    </a:lnTo>
                    <a:lnTo>
                      <a:pt x="105" y="32"/>
                    </a:lnTo>
                    <a:lnTo>
                      <a:pt x="96" y="36"/>
                    </a:lnTo>
                    <a:lnTo>
                      <a:pt x="83" y="38"/>
                    </a:lnTo>
                    <a:lnTo>
                      <a:pt x="73" y="41"/>
                    </a:lnTo>
                    <a:lnTo>
                      <a:pt x="61" y="44"/>
                    </a:lnTo>
                    <a:lnTo>
                      <a:pt x="51" y="46"/>
                    </a:lnTo>
                    <a:lnTo>
                      <a:pt x="39" y="49"/>
                    </a:lnTo>
                    <a:lnTo>
                      <a:pt x="29" y="52"/>
                    </a:lnTo>
                    <a:lnTo>
                      <a:pt x="20" y="54"/>
                    </a:lnTo>
                    <a:lnTo>
                      <a:pt x="0" y="45"/>
                    </a:lnTo>
                    <a:lnTo>
                      <a:pt x="17" y="38"/>
                    </a:lnTo>
                    <a:lnTo>
                      <a:pt x="37" y="30"/>
                    </a:lnTo>
                    <a:lnTo>
                      <a:pt x="56" y="23"/>
                    </a:lnTo>
                    <a:lnTo>
                      <a:pt x="76" y="17"/>
                    </a:lnTo>
                    <a:lnTo>
                      <a:pt x="98" y="12"/>
                    </a:lnTo>
                    <a:lnTo>
                      <a:pt x="120" y="7"/>
                    </a:lnTo>
                    <a:lnTo>
                      <a:pt x="145" y="4"/>
                    </a:lnTo>
                    <a:lnTo>
                      <a:pt x="169" y="1"/>
                    </a:lnTo>
                    <a:lnTo>
                      <a:pt x="194" y="0"/>
                    </a:lnTo>
                    <a:lnTo>
                      <a:pt x="221" y="0"/>
                    </a:lnTo>
                    <a:lnTo>
                      <a:pt x="221" y="0"/>
                    </a:lnTo>
                    <a:close/>
                  </a:path>
                </a:pathLst>
              </a:custGeom>
              <a:solidFill>
                <a:srgbClr val="D18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803" name="Freeform 67"/>
              <p:cNvSpPr>
                <a:spLocks/>
              </p:cNvSpPr>
              <p:nvPr/>
            </p:nvSpPr>
            <p:spPr bwMode="auto">
              <a:xfrm>
                <a:off x="3464" y="3999"/>
                <a:ext cx="934" cy="217"/>
              </a:xfrm>
              <a:custGeom>
                <a:avLst/>
                <a:gdLst>
                  <a:gd name="T0" fmla="*/ 220 w 934"/>
                  <a:gd name="T1" fmla="*/ 161 h 217"/>
                  <a:gd name="T2" fmla="*/ 291 w 934"/>
                  <a:gd name="T3" fmla="*/ 169 h 217"/>
                  <a:gd name="T4" fmla="*/ 362 w 934"/>
                  <a:gd name="T5" fmla="*/ 177 h 217"/>
                  <a:gd name="T6" fmla="*/ 438 w 934"/>
                  <a:gd name="T7" fmla="*/ 185 h 217"/>
                  <a:gd name="T8" fmla="*/ 514 w 934"/>
                  <a:gd name="T9" fmla="*/ 191 h 217"/>
                  <a:gd name="T10" fmla="*/ 590 w 934"/>
                  <a:gd name="T11" fmla="*/ 195 h 217"/>
                  <a:gd name="T12" fmla="*/ 666 w 934"/>
                  <a:gd name="T13" fmla="*/ 196 h 217"/>
                  <a:gd name="T14" fmla="*/ 737 w 934"/>
                  <a:gd name="T15" fmla="*/ 191 h 217"/>
                  <a:gd name="T16" fmla="*/ 808 w 934"/>
                  <a:gd name="T17" fmla="*/ 182 h 217"/>
                  <a:gd name="T18" fmla="*/ 875 w 934"/>
                  <a:gd name="T19" fmla="*/ 167 h 217"/>
                  <a:gd name="T20" fmla="*/ 934 w 934"/>
                  <a:gd name="T21" fmla="*/ 144 h 217"/>
                  <a:gd name="T22" fmla="*/ 929 w 934"/>
                  <a:gd name="T23" fmla="*/ 160 h 217"/>
                  <a:gd name="T24" fmla="*/ 916 w 934"/>
                  <a:gd name="T25" fmla="*/ 174 h 217"/>
                  <a:gd name="T26" fmla="*/ 894 w 934"/>
                  <a:gd name="T27" fmla="*/ 183 h 217"/>
                  <a:gd name="T28" fmla="*/ 867 w 934"/>
                  <a:gd name="T29" fmla="*/ 190 h 217"/>
                  <a:gd name="T30" fmla="*/ 835 w 934"/>
                  <a:gd name="T31" fmla="*/ 196 h 217"/>
                  <a:gd name="T32" fmla="*/ 799 w 934"/>
                  <a:gd name="T33" fmla="*/ 200 h 217"/>
                  <a:gd name="T34" fmla="*/ 764 w 934"/>
                  <a:gd name="T35" fmla="*/ 204 h 217"/>
                  <a:gd name="T36" fmla="*/ 728 w 934"/>
                  <a:gd name="T37" fmla="*/ 207 h 217"/>
                  <a:gd name="T38" fmla="*/ 693 w 934"/>
                  <a:gd name="T39" fmla="*/ 211 h 217"/>
                  <a:gd name="T40" fmla="*/ 661 w 934"/>
                  <a:gd name="T41" fmla="*/ 215 h 217"/>
                  <a:gd name="T42" fmla="*/ 598 w 934"/>
                  <a:gd name="T43" fmla="*/ 216 h 217"/>
                  <a:gd name="T44" fmla="*/ 534 w 934"/>
                  <a:gd name="T45" fmla="*/ 217 h 217"/>
                  <a:gd name="T46" fmla="*/ 473 w 934"/>
                  <a:gd name="T47" fmla="*/ 216 h 217"/>
                  <a:gd name="T48" fmla="*/ 411 w 934"/>
                  <a:gd name="T49" fmla="*/ 214 h 217"/>
                  <a:gd name="T50" fmla="*/ 350 w 934"/>
                  <a:gd name="T51" fmla="*/ 209 h 217"/>
                  <a:gd name="T52" fmla="*/ 291 w 934"/>
                  <a:gd name="T53" fmla="*/ 203 h 217"/>
                  <a:gd name="T54" fmla="*/ 232 w 934"/>
                  <a:gd name="T55" fmla="*/ 193 h 217"/>
                  <a:gd name="T56" fmla="*/ 176 w 934"/>
                  <a:gd name="T57" fmla="*/ 180 h 217"/>
                  <a:gd name="T58" fmla="*/ 122 w 934"/>
                  <a:gd name="T59" fmla="*/ 163 h 217"/>
                  <a:gd name="T60" fmla="*/ 71 w 934"/>
                  <a:gd name="T61" fmla="*/ 141 h 217"/>
                  <a:gd name="T62" fmla="*/ 71 w 934"/>
                  <a:gd name="T63" fmla="*/ 126 h 217"/>
                  <a:gd name="T64" fmla="*/ 68 w 934"/>
                  <a:gd name="T65" fmla="*/ 111 h 217"/>
                  <a:gd name="T66" fmla="*/ 63 w 934"/>
                  <a:gd name="T67" fmla="*/ 96 h 217"/>
                  <a:gd name="T68" fmla="*/ 58 w 934"/>
                  <a:gd name="T69" fmla="*/ 83 h 217"/>
                  <a:gd name="T70" fmla="*/ 51 w 934"/>
                  <a:gd name="T71" fmla="*/ 69 h 217"/>
                  <a:gd name="T72" fmla="*/ 41 w 934"/>
                  <a:gd name="T73" fmla="*/ 55 h 217"/>
                  <a:gd name="T74" fmla="*/ 32 w 934"/>
                  <a:gd name="T75" fmla="*/ 41 h 217"/>
                  <a:gd name="T76" fmla="*/ 22 w 934"/>
                  <a:gd name="T77" fmla="*/ 28 h 217"/>
                  <a:gd name="T78" fmla="*/ 12 w 934"/>
                  <a:gd name="T79" fmla="*/ 14 h 217"/>
                  <a:gd name="T80" fmla="*/ 0 w 934"/>
                  <a:gd name="T81" fmla="*/ 0 h 217"/>
                  <a:gd name="T82" fmla="*/ 36 w 934"/>
                  <a:gd name="T83" fmla="*/ 12 h 217"/>
                  <a:gd name="T84" fmla="*/ 61 w 934"/>
                  <a:gd name="T85" fmla="*/ 27 h 217"/>
                  <a:gd name="T86" fmla="*/ 76 w 934"/>
                  <a:gd name="T87" fmla="*/ 44 h 217"/>
                  <a:gd name="T88" fmla="*/ 88 w 934"/>
                  <a:gd name="T89" fmla="*/ 63 h 217"/>
                  <a:gd name="T90" fmla="*/ 95 w 934"/>
                  <a:gd name="T91" fmla="*/ 83 h 217"/>
                  <a:gd name="T92" fmla="*/ 105 w 934"/>
                  <a:gd name="T93" fmla="*/ 102 h 217"/>
                  <a:gd name="T94" fmla="*/ 120 w 934"/>
                  <a:gd name="T95" fmla="*/ 121 h 217"/>
                  <a:gd name="T96" fmla="*/ 142 w 934"/>
                  <a:gd name="T97" fmla="*/ 139 h 217"/>
                  <a:gd name="T98" fmla="*/ 176 w 934"/>
                  <a:gd name="T99" fmla="*/ 152 h 217"/>
                  <a:gd name="T100" fmla="*/ 220 w 934"/>
                  <a:gd name="T101" fmla="*/ 161 h 217"/>
                  <a:gd name="T102" fmla="*/ 220 w 934"/>
                  <a:gd name="T103" fmla="*/ 161 h 2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934" h="217">
                    <a:moveTo>
                      <a:pt x="220" y="161"/>
                    </a:moveTo>
                    <a:lnTo>
                      <a:pt x="291" y="169"/>
                    </a:lnTo>
                    <a:lnTo>
                      <a:pt x="362" y="177"/>
                    </a:lnTo>
                    <a:lnTo>
                      <a:pt x="438" y="185"/>
                    </a:lnTo>
                    <a:lnTo>
                      <a:pt x="514" y="191"/>
                    </a:lnTo>
                    <a:lnTo>
                      <a:pt x="590" y="195"/>
                    </a:lnTo>
                    <a:lnTo>
                      <a:pt x="666" y="196"/>
                    </a:lnTo>
                    <a:lnTo>
                      <a:pt x="737" y="191"/>
                    </a:lnTo>
                    <a:lnTo>
                      <a:pt x="808" y="182"/>
                    </a:lnTo>
                    <a:lnTo>
                      <a:pt x="875" y="167"/>
                    </a:lnTo>
                    <a:lnTo>
                      <a:pt x="934" y="144"/>
                    </a:lnTo>
                    <a:lnTo>
                      <a:pt x="929" y="160"/>
                    </a:lnTo>
                    <a:lnTo>
                      <a:pt x="916" y="174"/>
                    </a:lnTo>
                    <a:lnTo>
                      <a:pt x="894" y="183"/>
                    </a:lnTo>
                    <a:lnTo>
                      <a:pt x="867" y="190"/>
                    </a:lnTo>
                    <a:lnTo>
                      <a:pt x="835" y="196"/>
                    </a:lnTo>
                    <a:lnTo>
                      <a:pt x="799" y="200"/>
                    </a:lnTo>
                    <a:lnTo>
                      <a:pt x="764" y="204"/>
                    </a:lnTo>
                    <a:lnTo>
                      <a:pt x="728" y="207"/>
                    </a:lnTo>
                    <a:lnTo>
                      <a:pt x="693" y="211"/>
                    </a:lnTo>
                    <a:lnTo>
                      <a:pt x="661" y="215"/>
                    </a:lnTo>
                    <a:lnTo>
                      <a:pt x="598" y="216"/>
                    </a:lnTo>
                    <a:lnTo>
                      <a:pt x="534" y="217"/>
                    </a:lnTo>
                    <a:lnTo>
                      <a:pt x="473" y="216"/>
                    </a:lnTo>
                    <a:lnTo>
                      <a:pt x="411" y="214"/>
                    </a:lnTo>
                    <a:lnTo>
                      <a:pt x="350" y="209"/>
                    </a:lnTo>
                    <a:lnTo>
                      <a:pt x="291" y="203"/>
                    </a:lnTo>
                    <a:lnTo>
                      <a:pt x="232" y="193"/>
                    </a:lnTo>
                    <a:lnTo>
                      <a:pt x="176" y="180"/>
                    </a:lnTo>
                    <a:lnTo>
                      <a:pt x="122" y="163"/>
                    </a:lnTo>
                    <a:lnTo>
                      <a:pt x="71" y="141"/>
                    </a:lnTo>
                    <a:lnTo>
                      <a:pt x="71" y="126"/>
                    </a:lnTo>
                    <a:lnTo>
                      <a:pt x="68" y="111"/>
                    </a:lnTo>
                    <a:lnTo>
                      <a:pt x="63" y="96"/>
                    </a:lnTo>
                    <a:lnTo>
                      <a:pt x="58" y="83"/>
                    </a:lnTo>
                    <a:lnTo>
                      <a:pt x="51" y="69"/>
                    </a:lnTo>
                    <a:lnTo>
                      <a:pt x="41" y="55"/>
                    </a:lnTo>
                    <a:lnTo>
                      <a:pt x="32" y="41"/>
                    </a:lnTo>
                    <a:lnTo>
                      <a:pt x="22" y="28"/>
                    </a:lnTo>
                    <a:lnTo>
                      <a:pt x="12" y="14"/>
                    </a:lnTo>
                    <a:lnTo>
                      <a:pt x="0" y="0"/>
                    </a:lnTo>
                    <a:lnTo>
                      <a:pt x="36" y="12"/>
                    </a:lnTo>
                    <a:lnTo>
                      <a:pt x="61" y="27"/>
                    </a:lnTo>
                    <a:lnTo>
                      <a:pt x="76" y="44"/>
                    </a:lnTo>
                    <a:lnTo>
                      <a:pt x="88" y="63"/>
                    </a:lnTo>
                    <a:lnTo>
                      <a:pt x="95" y="83"/>
                    </a:lnTo>
                    <a:lnTo>
                      <a:pt x="105" y="102"/>
                    </a:lnTo>
                    <a:lnTo>
                      <a:pt x="120" y="121"/>
                    </a:lnTo>
                    <a:lnTo>
                      <a:pt x="142" y="139"/>
                    </a:lnTo>
                    <a:lnTo>
                      <a:pt x="176" y="152"/>
                    </a:lnTo>
                    <a:lnTo>
                      <a:pt x="220" y="161"/>
                    </a:lnTo>
                    <a:lnTo>
                      <a:pt x="220" y="161"/>
                    </a:lnTo>
                    <a:close/>
                  </a:path>
                </a:pathLst>
              </a:custGeom>
              <a:solidFill>
                <a:srgbClr val="D18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804" name="Freeform 68"/>
              <p:cNvSpPr>
                <a:spLocks/>
              </p:cNvSpPr>
              <p:nvPr/>
            </p:nvSpPr>
            <p:spPr bwMode="auto">
              <a:xfrm>
                <a:off x="2140" y="3743"/>
                <a:ext cx="101" cy="121"/>
              </a:xfrm>
              <a:custGeom>
                <a:avLst/>
                <a:gdLst>
                  <a:gd name="T0" fmla="*/ 81 w 101"/>
                  <a:gd name="T1" fmla="*/ 103 h 121"/>
                  <a:gd name="T2" fmla="*/ 44 w 101"/>
                  <a:gd name="T3" fmla="*/ 121 h 121"/>
                  <a:gd name="T4" fmla="*/ 39 w 101"/>
                  <a:gd name="T5" fmla="*/ 110 h 121"/>
                  <a:gd name="T6" fmla="*/ 34 w 101"/>
                  <a:gd name="T7" fmla="*/ 100 h 121"/>
                  <a:gd name="T8" fmla="*/ 29 w 101"/>
                  <a:gd name="T9" fmla="*/ 88 h 121"/>
                  <a:gd name="T10" fmla="*/ 25 w 101"/>
                  <a:gd name="T11" fmla="*/ 77 h 121"/>
                  <a:gd name="T12" fmla="*/ 20 w 101"/>
                  <a:gd name="T13" fmla="*/ 67 h 121"/>
                  <a:gd name="T14" fmla="*/ 15 w 101"/>
                  <a:gd name="T15" fmla="*/ 55 h 121"/>
                  <a:gd name="T16" fmla="*/ 10 w 101"/>
                  <a:gd name="T17" fmla="*/ 44 h 121"/>
                  <a:gd name="T18" fmla="*/ 5 w 101"/>
                  <a:gd name="T19" fmla="*/ 32 h 121"/>
                  <a:gd name="T20" fmla="*/ 3 w 101"/>
                  <a:gd name="T21" fmla="*/ 20 h 121"/>
                  <a:gd name="T22" fmla="*/ 0 w 101"/>
                  <a:gd name="T23" fmla="*/ 6 h 121"/>
                  <a:gd name="T24" fmla="*/ 47 w 101"/>
                  <a:gd name="T25" fmla="*/ 0 h 121"/>
                  <a:gd name="T26" fmla="*/ 76 w 101"/>
                  <a:gd name="T27" fmla="*/ 0 h 121"/>
                  <a:gd name="T28" fmla="*/ 93 w 101"/>
                  <a:gd name="T29" fmla="*/ 6 h 121"/>
                  <a:gd name="T30" fmla="*/ 101 w 101"/>
                  <a:gd name="T31" fmla="*/ 16 h 121"/>
                  <a:gd name="T32" fmla="*/ 101 w 101"/>
                  <a:gd name="T33" fmla="*/ 30 h 121"/>
                  <a:gd name="T34" fmla="*/ 93 w 101"/>
                  <a:gd name="T35" fmla="*/ 46 h 121"/>
                  <a:gd name="T36" fmla="*/ 86 w 101"/>
                  <a:gd name="T37" fmla="*/ 62 h 121"/>
                  <a:gd name="T38" fmla="*/ 81 w 101"/>
                  <a:gd name="T39" fmla="*/ 78 h 121"/>
                  <a:gd name="T40" fmla="*/ 79 w 101"/>
                  <a:gd name="T41" fmla="*/ 93 h 121"/>
                  <a:gd name="T42" fmla="*/ 81 w 101"/>
                  <a:gd name="T43" fmla="*/ 104 h 121"/>
                  <a:gd name="T44" fmla="*/ 81 w 101"/>
                  <a:gd name="T45" fmla="*/ 104 h 121"/>
                  <a:gd name="T46" fmla="*/ 81 w 101"/>
                  <a:gd name="T47" fmla="*/ 103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01" h="121">
                    <a:moveTo>
                      <a:pt x="81" y="103"/>
                    </a:moveTo>
                    <a:lnTo>
                      <a:pt x="44" y="121"/>
                    </a:lnTo>
                    <a:lnTo>
                      <a:pt x="39" y="110"/>
                    </a:lnTo>
                    <a:lnTo>
                      <a:pt x="34" y="100"/>
                    </a:lnTo>
                    <a:lnTo>
                      <a:pt x="29" y="88"/>
                    </a:lnTo>
                    <a:lnTo>
                      <a:pt x="25" y="77"/>
                    </a:lnTo>
                    <a:lnTo>
                      <a:pt x="20" y="67"/>
                    </a:lnTo>
                    <a:lnTo>
                      <a:pt x="15" y="55"/>
                    </a:lnTo>
                    <a:lnTo>
                      <a:pt x="10" y="44"/>
                    </a:lnTo>
                    <a:lnTo>
                      <a:pt x="5" y="32"/>
                    </a:lnTo>
                    <a:lnTo>
                      <a:pt x="3" y="20"/>
                    </a:lnTo>
                    <a:lnTo>
                      <a:pt x="0" y="6"/>
                    </a:lnTo>
                    <a:lnTo>
                      <a:pt x="47" y="0"/>
                    </a:lnTo>
                    <a:lnTo>
                      <a:pt x="76" y="0"/>
                    </a:lnTo>
                    <a:lnTo>
                      <a:pt x="93" y="6"/>
                    </a:lnTo>
                    <a:lnTo>
                      <a:pt x="101" y="16"/>
                    </a:lnTo>
                    <a:lnTo>
                      <a:pt x="101" y="30"/>
                    </a:lnTo>
                    <a:lnTo>
                      <a:pt x="93" y="46"/>
                    </a:lnTo>
                    <a:lnTo>
                      <a:pt x="86" y="62"/>
                    </a:lnTo>
                    <a:lnTo>
                      <a:pt x="81" y="78"/>
                    </a:lnTo>
                    <a:lnTo>
                      <a:pt x="79" y="93"/>
                    </a:lnTo>
                    <a:lnTo>
                      <a:pt x="81" y="104"/>
                    </a:lnTo>
                    <a:lnTo>
                      <a:pt x="81" y="104"/>
                    </a:lnTo>
                    <a:lnTo>
                      <a:pt x="81" y="103"/>
                    </a:lnTo>
                    <a:close/>
                  </a:path>
                </a:pathLst>
              </a:custGeom>
              <a:solidFill>
                <a:srgbClr val="FF00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805" name="Freeform 69"/>
              <p:cNvSpPr>
                <a:spLocks/>
              </p:cNvSpPr>
              <p:nvPr/>
            </p:nvSpPr>
            <p:spPr bwMode="auto">
              <a:xfrm>
                <a:off x="2258" y="3747"/>
                <a:ext cx="122" cy="132"/>
              </a:xfrm>
              <a:custGeom>
                <a:avLst/>
                <a:gdLst>
                  <a:gd name="T0" fmla="*/ 122 w 122"/>
                  <a:gd name="T1" fmla="*/ 2 h 132"/>
                  <a:gd name="T2" fmla="*/ 103 w 122"/>
                  <a:gd name="T3" fmla="*/ 132 h 132"/>
                  <a:gd name="T4" fmla="*/ 56 w 122"/>
                  <a:gd name="T5" fmla="*/ 131 h 132"/>
                  <a:gd name="T6" fmla="*/ 24 w 122"/>
                  <a:gd name="T7" fmla="*/ 125 h 132"/>
                  <a:gd name="T8" fmla="*/ 7 w 122"/>
                  <a:gd name="T9" fmla="*/ 115 h 132"/>
                  <a:gd name="T10" fmla="*/ 0 w 122"/>
                  <a:gd name="T11" fmla="*/ 103 h 132"/>
                  <a:gd name="T12" fmla="*/ 2 w 122"/>
                  <a:gd name="T13" fmla="*/ 87 h 132"/>
                  <a:gd name="T14" fmla="*/ 10 w 122"/>
                  <a:gd name="T15" fmla="*/ 71 h 132"/>
                  <a:gd name="T16" fmla="*/ 17 w 122"/>
                  <a:gd name="T17" fmla="*/ 52 h 132"/>
                  <a:gd name="T18" fmla="*/ 24 w 122"/>
                  <a:gd name="T19" fmla="*/ 35 h 132"/>
                  <a:gd name="T20" fmla="*/ 27 w 122"/>
                  <a:gd name="T21" fmla="*/ 18 h 132"/>
                  <a:gd name="T22" fmla="*/ 22 w 122"/>
                  <a:gd name="T23" fmla="*/ 2 h 132"/>
                  <a:gd name="T24" fmla="*/ 34 w 122"/>
                  <a:gd name="T25" fmla="*/ 3 h 132"/>
                  <a:gd name="T26" fmla="*/ 46 w 122"/>
                  <a:gd name="T27" fmla="*/ 3 h 132"/>
                  <a:gd name="T28" fmla="*/ 56 w 122"/>
                  <a:gd name="T29" fmla="*/ 2 h 132"/>
                  <a:gd name="T30" fmla="*/ 63 w 122"/>
                  <a:gd name="T31" fmla="*/ 2 h 132"/>
                  <a:gd name="T32" fmla="*/ 73 w 122"/>
                  <a:gd name="T33" fmla="*/ 1 h 132"/>
                  <a:gd name="T34" fmla="*/ 83 w 122"/>
                  <a:gd name="T35" fmla="*/ 0 h 132"/>
                  <a:gd name="T36" fmla="*/ 93 w 122"/>
                  <a:gd name="T37" fmla="*/ 0 h 132"/>
                  <a:gd name="T38" fmla="*/ 103 w 122"/>
                  <a:gd name="T39" fmla="*/ 0 h 132"/>
                  <a:gd name="T40" fmla="*/ 112 w 122"/>
                  <a:gd name="T41" fmla="*/ 1 h 132"/>
                  <a:gd name="T42" fmla="*/ 122 w 122"/>
                  <a:gd name="T43" fmla="*/ 2 h 132"/>
                  <a:gd name="T44" fmla="*/ 122 w 122"/>
                  <a:gd name="T45" fmla="*/ 2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22" h="132">
                    <a:moveTo>
                      <a:pt x="122" y="2"/>
                    </a:moveTo>
                    <a:lnTo>
                      <a:pt x="103" y="132"/>
                    </a:lnTo>
                    <a:lnTo>
                      <a:pt x="56" y="131"/>
                    </a:lnTo>
                    <a:lnTo>
                      <a:pt x="24" y="125"/>
                    </a:lnTo>
                    <a:lnTo>
                      <a:pt x="7" y="115"/>
                    </a:lnTo>
                    <a:lnTo>
                      <a:pt x="0" y="103"/>
                    </a:lnTo>
                    <a:lnTo>
                      <a:pt x="2" y="87"/>
                    </a:lnTo>
                    <a:lnTo>
                      <a:pt x="10" y="71"/>
                    </a:lnTo>
                    <a:lnTo>
                      <a:pt x="17" y="52"/>
                    </a:lnTo>
                    <a:lnTo>
                      <a:pt x="24" y="35"/>
                    </a:lnTo>
                    <a:lnTo>
                      <a:pt x="27" y="18"/>
                    </a:lnTo>
                    <a:lnTo>
                      <a:pt x="22" y="2"/>
                    </a:lnTo>
                    <a:lnTo>
                      <a:pt x="34" y="3"/>
                    </a:lnTo>
                    <a:lnTo>
                      <a:pt x="46" y="3"/>
                    </a:lnTo>
                    <a:lnTo>
                      <a:pt x="56" y="2"/>
                    </a:lnTo>
                    <a:lnTo>
                      <a:pt x="63" y="2"/>
                    </a:lnTo>
                    <a:lnTo>
                      <a:pt x="73" y="1"/>
                    </a:lnTo>
                    <a:lnTo>
                      <a:pt x="83" y="0"/>
                    </a:lnTo>
                    <a:lnTo>
                      <a:pt x="93" y="0"/>
                    </a:lnTo>
                    <a:lnTo>
                      <a:pt x="103" y="0"/>
                    </a:lnTo>
                    <a:lnTo>
                      <a:pt x="112" y="1"/>
                    </a:lnTo>
                    <a:lnTo>
                      <a:pt x="122" y="2"/>
                    </a:lnTo>
                    <a:lnTo>
                      <a:pt x="122" y="2"/>
                    </a:lnTo>
                    <a:close/>
                  </a:path>
                </a:pathLst>
              </a:custGeom>
              <a:solidFill>
                <a:srgbClr val="B3D9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806" name="Freeform 70"/>
              <p:cNvSpPr>
                <a:spLocks/>
              </p:cNvSpPr>
              <p:nvPr/>
            </p:nvSpPr>
            <p:spPr bwMode="auto">
              <a:xfrm>
                <a:off x="2405" y="3749"/>
                <a:ext cx="88" cy="185"/>
              </a:xfrm>
              <a:custGeom>
                <a:avLst/>
                <a:gdLst>
                  <a:gd name="T0" fmla="*/ 88 w 88"/>
                  <a:gd name="T1" fmla="*/ 0 h 185"/>
                  <a:gd name="T2" fmla="*/ 88 w 88"/>
                  <a:gd name="T3" fmla="*/ 19 h 185"/>
                  <a:gd name="T4" fmla="*/ 88 w 88"/>
                  <a:gd name="T5" fmla="*/ 38 h 185"/>
                  <a:gd name="T6" fmla="*/ 86 w 88"/>
                  <a:gd name="T7" fmla="*/ 56 h 185"/>
                  <a:gd name="T8" fmla="*/ 86 w 88"/>
                  <a:gd name="T9" fmla="*/ 75 h 185"/>
                  <a:gd name="T10" fmla="*/ 86 w 88"/>
                  <a:gd name="T11" fmla="*/ 94 h 185"/>
                  <a:gd name="T12" fmla="*/ 83 w 88"/>
                  <a:gd name="T13" fmla="*/ 112 h 185"/>
                  <a:gd name="T14" fmla="*/ 81 w 88"/>
                  <a:gd name="T15" fmla="*/ 130 h 185"/>
                  <a:gd name="T16" fmla="*/ 76 w 88"/>
                  <a:gd name="T17" fmla="*/ 150 h 185"/>
                  <a:gd name="T18" fmla="*/ 71 w 88"/>
                  <a:gd name="T19" fmla="*/ 168 h 185"/>
                  <a:gd name="T20" fmla="*/ 64 w 88"/>
                  <a:gd name="T21" fmla="*/ 185 h 185"/>
                  <a:gd name="T22" fmla="*/ 34 w 88"/>
                  <a:gd name="T23" fmla="*/ 173 h 185"/>
                  <a:gd name="T24" fmla="*/ 14 w 88"/>
                  <a:gd name="T25" fmla="*/ 157 h 185"/>
                  <a:gd name="T26" fmla="*/ 2 w 88"/>
                  <a:gd name="T27" fmla="*/ 139 h 185"/>
                  <a:gd name="T28" fmla="*/ 0 w 88"/>
                  <a:gd name="T29" fmla="*/ 120 h 185"/>
                  <a:gd name="T30" fmla="*/ 2 w 88"/>
                  <a:gd name="T31" fmla="*/ 99 h 185"/>
                  <a:gd name="T32" fmla="*/ 7 w 88"/>
                  <a:gd name="T33" fmla="*/ 79 h 185"/>
                  <a:gd name="T34" fmla="*/ 12 w 88"/>
                  <a:gd name="T35" fmla="*/ 58 h 185"/>
                  <a:gd name="T36" fmla="*/ 17 w 88"/>
                  <a:gd name="T37" fmla="*/ 38 h 185"/>
                  <a:gd name="T38" fmla="*/ 22 w 88"/>
                  <a:gd name="T39" fmla="*/ 18 h 185"/>
                  <a:gd name="T40" fmla="*/ 19 w 88"/>
                  <a:gd name="T41" fmla="*/ 0 h 185"/>
                  <a:gd name="T42" fmla="*/ 88 w 88"/>
                  <a:gd name="T43" fmla="*/ 0 h 185"/>
                  <a:gd name="T44" fmla="*/ 88 w 88"/>
                  <a:gd name="T45" fmla="*/ 0 h 1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88" h="185">
                    <a:moveTo>
                      <a:pt x="88" y="0"/>
                    </a:moveTo>
                    <a:lnTo>
                      <a:pt x="88" y="19"/>
                    </a:lnTo>
                    <a:lnTo>
                      <a:pt x="88" y="38"/>
                    </a:lnTo>
                    <a:lnTo>
                      <a:pt x="86" y="56"/>
                    </a:lnTo>
                    <a:lnTo>
                      <a:pt x="86" y="75"/>
                    </a:lnTo>
                    <a:lnTo>
                      <a:pt x="86" y="94"/>
                    </a:lnTo>
                    <a:lnTo>
                      <a:pt x="83" y="112"/>
                    </a:lnTo>
                    <a:lnTo>
                      <a:pt x="81" y="130"/>
                    </a:lnTo>
                    <a:lnTo>
                      <a:pt x="76" y="150"/>
                    </a:lnTo>
                    <a:lnTo>
                      <a:pt x="71" y="168"/>
                    </a:lnTo>
                    <a:lnTo>
                      <a:pt x="64" y="185"/>
                    </a:lnTo>
                    <a:lnTo>
                      <a:pt x="34" y="173"/>
                    </a:lnTo>
                    <a:lnTo>
                      <a:pt x="14" y="157"/>
                    </a:lnTo>
                    <a:lnTo>
                      <a:pt x="2" y="139"/>
                    </a:lnTo>
                    <a:lnTo>
                      <a:pt x="0" y="120"/>
                    </a:lnTo>
                    <a:lnTo>
                      <a:pt x="2" y="99"/>
                    </a:lnTo>
                    <a:lnTo>
                      <a:pt x="7" y="79"/>
                    </a:lnTo>
                    <a:lnTo>
                      <a:pt x="12" y="58"/>
                    </a:lnTo>
                    <a:lnTo>
                      <a:pt x="17" y="38"/>
                    </a:lnTo>
                    <a:lnTo>
                      <a:pt x="22" y="18"/>
                    </a:lnTo>
                    <a:lnTo>
                      <a:pt x="19" y="0"/>
                    </a:lnTo>
                    <a:lnTo>
                      <a:pt x="88" y="0"/>
                    </a:lnTo>
                    <a:lnTo>
                      <a:pt x="88" y="0"/>
                    </a:lnTo>
                    <a:close/>
                  </a:path>
                </a:pathLst>
              </a:custGeom>
              <a:solidFill>
                <a:srgbClr val="FF00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807" name="Freeform 71"/>
              <p:cNvSpPr>
                <a:spLocks/>
              </p:cNvSpPr>
              <p:nvPr/>
            </p:nvSpPr>
            <p:spPr bwMode="auto">
              <a:xfrm>
                <a:off x="2184" y="3977"/>
                <a:ext cx="275" cy="147"/>
              </a:xfrm>
              <a:custGeom>
                <a:avLst/>
                <a:gdLst>
                  <a:gd name="T0" fmla="*/ 265 w 275"/>
                  <a:gd name="T1" fmla="*/ 86 h 147"/>
                  <a:gd name="T2" fmla="*/ 262 w 275"/>
                  <a:gd name="T3" fmla="*/ 94 h 147"/>
                  <a:gd name="T4" fmla="*/ 262 w 275"/>
                  <a:gd name="T5" fmla="*/ 100 h 147"/>
                  <a:gd name="T6" fmla="*/ 265 w 275"/>
                  <a:gd name="T7" fmla="*/ 106 h 147"/>
                  <a:gd name="T8" fmla="*/ 270 w 275"/>
                  <a:gd name="T9" fmla="*/ 113 h 147"/>
                  <a:gd name="T10" fmla="*/ 272 w 275"/>
                  <a:gd name="T11" fmla="*/ 120 h 147"/>
                  <a:gd name="T12" fmla="*/ 275 w 275"/>
                  <a:gd name="T13" fmla="*/ 126 h 147"/>
                  <a:gd name="T14" fmla="*/ 275 w 275"/>
                  <a:gd name="T15" fmla="*/ 131 h 147"/>
                  <a:gd name="T16" fmla="*/ 272 w 275"/>
                  <a:gd name="T17" fmla="*/ 137 h 147"/>
                  <a:gd name="T18" fmla="*/ 267 w 275"/>
                  <a:gd name="T19" fmla="*/ 143 h 147"/>
                  <a:gd name="T20" fmla="*/ 258 w 275"/>
                  <a:gd name="T21" fmla="*/ 147 h 147"/>
                  <a:gd name="T22" fmla="*/ 240 w 275"/>
                  <a:gd name="T23" fmla="*/ 129 h 147"/>
                  <a:gd name="T24" fmla="*/ 216 w 275"/>
                  <a:gd name="T25" fmla="*/ 114 h 147"/>
                  <a:gd name="T26" fmla="*/ 184 w 275"/>
                  <a:gd name="T27" fmla="*/ 100 h 147"/>
                  <a:gd name="T28" fmla="*/ 150 w 275"/>
                  <a:gd name="T29" fmla="*/ 89 h 147"/>
                  <a:gd name="T30" fmla="*/ 113 w 275"/>
                  <a:gd name="T31" fmla="*/ 78 h 147"/>
                  <a:gd name="T32" fmla="*/ 79 w 275"/>
                  <a:gd name="T33" fmla="*/ 66 h 147"/>
                  <a:gd name="T34" fmla="*/ 47 w 275"/>
                  <a:gd name="T35" fmla="*/ 54 h 147"/>
                  <a:gd name="T36" fmla="*/ 22 w 275"/>
                  <a:gd name="T37" fmla="*/ 39 h 147"/>
                  <a:gd name="T38" fmla="*/ 8 w 275"/>
                  <a:gd name="T39" fmla="*/ 22 h 147"/>
                  <a:gd name="T40" fmla="*/ 0 w 275"/>
                  <a:gd name="T41" fmla="*/ 0 h 147"/>
                  <a:gd name="T42" fmla="*/ 35 w 275"/>
                  <a:gd name="T43" fmla="*/ 2 h 147"/>
                  <a:gd name="T44" fmla="*/ 69 w 275"/>
                  <a:gd name="T45" fmla="*/ 6 h 147"/>
                  <a:gd name="T46" fmla="*/ 101 w 275"/>
                  <a:gd name="T47" fmla="*/ 11 h 147"/>
                  <a:gd name="T48" fmla="*/ 130 w 275"/>
                  <a:gd name="T49" fmla="*/ 18 h 147"/>
                  <a:gd name="T50" fmla="*/ 160 w 275"/>
                  <a:gd name="T51" fmla="*/ 27 h 147"/>
                  <a:gd name="T52" fmla="*/ 184 w 275"/>
                  <a:gd name="T53" fmla="*/ 36 h 147"/>
                  <a:gd name="T54" fmla="*/ 209 w 275"/>
                  <a:gd name="T55" fmla="*/ 48 h 147"/>
                  <a:gd name="T56" fmla="*/ 231 w 275"/>
                  <a:gd name="T57" fmla="*/ 59 h 147"/>
                  <a:gd name="T58" fmla="*/ 250 w 275"/>
                  <a:gd name="T59" fmla="*/ 73 h 147"/>
                  <a:gd name="T60" fmla="*/ 265 w 275"/>
                  <a:gd name="T61" fmla="*/ 86 h 147"/>
                  <a:gd name="T62" fmla="*/ 265 w 275"/>
                  <a:gd name="T63" fmla="*/ 86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75" h="147">
                    <a:moveTo>
                      <a:pt x="265" y="86"/>
                    </a:moveTo>
                    <a:lnTo>
                      <a:pt x="262" y="94"/>
                    </a:lnTo>
                    <a:lnTo>
                      <a:pt x="262" y="100"/>
                    </a:lnTo>
                    <a:lnTo>
                      <a:pt x="265" y="106"/>
                    </a:lnTo>
                    <a:lnTo>
                      <a:pt x="270" y="113"/>
                    </a:lnTo>
                    <a:lnTo>
                      <a:pt x="272" y="120"/>
                    </a:lnTo>
                    <a:lnTo>
                      <a:pt x="275" y="126"/>
                    </a:lnTo>
                    <a:lnTo>
                      <a:pt x="275" y="131"/>
                    </a:lnTo>
                    <a:lnTo>
                      <a:pt x="272" y="137"/>
                    </a:lnTo>
                    <a:lnTo>
                      <a:pt x="267" y="143"/>
                    </a:lnTo>
                    <a:lnTo>
                      <a:pt x="258" y="147"/>
                    </a:lnTo>
                    <a:lnTo>
                      <a:pt x="240" y="129"/>
                    </a:lnTo>
                    <a:lnTo>
                      <a:pt x="216" y="114"/>
                    </a:lnTo>
                    <a:lnTo>
                      <a:pt x="184" y="100"/>
                    </a:lnTo>
                    <a:lnTo>
                      <a:pt x="150" y="89"/>
                    </a:lnTo>
                    <a:lnTo>
                      <a:pt x="113" y="78"/>
                    </a:lnTo>
                    <a:lnTo>
                      <a:pt x="79" y="66"/>
                    </a:lnTo>
                    <a:lnTo>
                      <a:pt x="47" y="54"/>
                    </a:lnTo>
                    <a:lnTo>
                      <a:pt x="22" y="39"/>
                    </a:lnTo>
                    <a:lnTo>
                      <a:pt x="8" y="22"/>
                    </a:lnTo>
                    <a:lnTo>
                      <a:pt x="0" y="0"/>
                    </a:lnTo>
                    <a:lnTo>
                      <a:pt x="35" y="2"/>
                    </a:lnTo>
                    <a:lnTo>
                      <a:pt x="69" y="6"/>
                    </a:lnTo>
                    <a:lnTo>
                      <a:pt x="101" y="11"/>
                    </a:lnTo>
                    <a:lnTo>
                      <a:pt x="130" y="18"/>
                    </a:lnTo>
                    <a:lnTo>
                      <a:pt x="160" y="27"/>
                    </a:lnTo>
                    <a:lnTo>
                      <a:pt x="184" y="36"/>
                    </a:lnTo>
                    <a:lnTo>
                      <a:pt x="209" y="48"/>
                    </a:lnTo>
                    <a:lnTo>
                      <a:pt x="231" y="59"/>
                    </a:lnTo>
                    <a:lnTo>
                      <a:pt x="250" y="73"/>
                    </a:lnTo>
                    <a:lnTo>
                      <a:pt x="265" y="86"/>
                    </a:lnTo>
                    <a:lnTo>
                      <a:pt x="265" y="86"/>
                    </a:lnTo>
                    <a:close/>
                  </a:path>
                </a:pathLst>
              </a:custGeom>
              <a:solidFill>
                <a:srgbClr val="00FF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808" name="Freeform 72"/>
              <p:cNvSpPr>
                <a:spLocks/>
              </p:cNvSpPr>
              <p:nvPr/>
            </p:nvSpPr>
            <p:spPr bwMode="auto">
              <a:xfrm>
                <a:off x="1611" y="3893"/>
                <a:ext cx="272" cy="151"/>
              </a:xfrm>
              <a:custGeom>
                <a:avLst/>
                <a:gdLst>
                  <a:gd name="T0" fmla="*/ 272 w 272"/>
                  <a:gd name="T1" fmla="*/ 151 h 151"/>
                  <a:gd name="T2" fmla="*/ 0 w 272"/>
                  <a:gd name="T3" fmla="*/ 0 h 151"/>
                  <a:gd name="T4" fmla="*/ 272 w 272"/>
                  <a:gd name="T5" fmla="*/ 144 h 151"/>
                  <a:gd name="T6" fmla="*/ 272 w 272"/>
                  <a:gd name="T7" fmla="*/ 151 h 151"/>
                  <a:gd name="T8" fmla="*/ 272 w 272"/>
                  <a:gd name="T9" fmla="*/ 151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2" h="151">
                    <a:moveTo>
                      <a:pt x="272" y="151"/>
                    </a:moveTo>
                    <a:lnTo>
                      <a:pt x="0" y="0"/>
                    </a:lnTo>
                    <a:lnTo>
                      <a:pt x="272" y="144"/>
                    </a:lnTo>
                    <a:lnTo>
                      <a:pt x="272" y="151"/>
                    </a:lnTo>
                    <a:lnTo>
                      <a:pt x="272" y="151"/>
                    </a:lnTo>
                    <a:close/>
                  </a:path>
                </a:pathLst>
              </a:custGeom>
              <a:solidFill>
                <a:srgbClr val="0019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809" name="Freeform 73"/>
              <p:cNvSpPr>
                <a:spLocks/>
              </p:cNvSpPr>
              <p:nvPr/>
            </p:nvSpPr>
            <p:spPr bwMode="auto">
              <a:xfrm>
                <a:off x="1824" y="4015"/>
                <a:ext cx="309" cy="109"/>
              </a:xfrm>
              <a:custGeom>
                <a:avLst/>
                <a:gdLst>
                  <a:gd name="T0" fmla="*/ 309 w 309"/>
                  <a:gd name="T1" fmla="*/ 25 h 109"/>
                  <a:gd name="T2" fmla="*/ 306 w 309"/>
                  <a:gd name="T3" fmla="*/ 37 h 109"/>
                  <a:gd name="T4" fmla="*/ 296 w 309"/>
                  <a:gd name="T5" fmla="*/ 46 h 109"/>
                  <a:gd name="T6" fmla="*/ 284 w 309"/>
                  <a:gd name="T7" fmla="*/ 54 h 109"/>
                  <a:gd name="T8" fmla="*/ 267 w 309"/>
                  <a:gd name="T9" fmla="*/ 62 h 109"/>
                  <a:gd name="T10" fmla="*/ 250 w 309"/>
                  <a:gd name="T11" fmla="*/ 68 h 109"/>
                  <a:gd name="T12" fmla="*/ 230 w 309"/>
                  <a:gd name="T13" fmla="*/ 75 h 109"/>
                  <a:gd name="T14" fmla="*/ 208 w 309"/>
                  <a:gd name="T15" fmla="*/ 80 h 109"/>
                  <a:gd name="T16" fmla="*/ 186 w 309"/>
                  <a:gd name="T17" fmla="*/ 85 h 109"/>
                  <a:gd name="T18" fmla="*/ 167 w 309"/>
                  <a:gd name="T19" fmla="*/ 91 h 109"/>
                  <a:gd name="T20" fmla="*/ 147 w 309"/>
                  <a:gd name="T21" fmla="*/ 96 h 109"/>
                  <a:gd name="T22" fmla="*/ 135 w 309"/>
                  <a:gd name="T23" fmla="*/ 99 h 109"/>
                  <a:gd name="T24" fmla="*/ 122 w 309"/>
                  <a:gd name="T25" fmla="*/ 102 h 109"/>
                  <a:gd name="T26" fmla="*/ 110 w 309"/>
                  <a:gd name="T27" fmla="*/ 103 h 109"/>
                  <a:gd name="T28" fmla="*/ 95 w 309"/>
                  <a:gd name="T29" fmla="*/ 105 h 109"/>
                  <a:gd name="T30" fmla="*/ 83 w 309"/>
                  <a:gd name="T31" fmla="*/ 107 h 109"/>
                  <a:gd name="T32" fmla="*/ 69 w 309"/>
                  <a:gd name="T33" fmla="*/ 108 h 109"/>
                  <a:gd name="T34" fmla="*/ 54 w 309"/>
                  <a:gd name="T35" fmla="*/ 108 h 109"/>
                  <a:gd name="T36" fmla="*/ 39 w 309"/>
                  <a:gd name="T37" fmla="*/ 109 h 109"/>
                  <a:gd name="T38" fmla="*/ 24 w 309"/>
                  <a:gd name="T39" fmla="*/ 109 h 109"/>
                  <a:gd name="T40" fmla="*/ 7 w 309"/>
                  <a:gd name="T41" fmla="*/ 108 h 109"/>
                  <a:gd name="T42" fmla="*/ 0 w 309"/>
                  <a:gd name="T43" fmla="*/ 93 h 109"/>
                  <a:gd name="T44" fmla="*/ 5 w 309"/>
                  <a:gd name="T45" fmla="*/ 81 h 109"/>
                  <a:gd name="T46" fmla="*/ 17 w 309"/>
                  <a:gd name="T47" fmla="*/ 71 h 109"/>
                  <a:gd name="T48" fmla="*/ 37 w 309"/>
                  <a:gd name="T49" fmla="*/ 63 h 109"/>
                  <a:gd name="T50" fmla="*/ 64 w 309"/>
                  <a:gd name="T51" fmla="*/ 56 h 109"/>
                  <a:gd name="T52" fmla="*/ 93 w 309"/>
                  <a:gd name="T53" fmla="*/ 51 h 109"/>
                  <a:gd name="T54" fmla="*/ 122 w 309"/>
                  <a:gd name="T55" fmla="*/ 45 h 109"/>
                  <a:gd name="T56" fmla="*/ 152 w 309"/>
                  <a:gd name="T57" fmla="*/ 39 h 109"/>
                  <a:gd name="T58" fmla="*/ 181 w 309"/>
                  <a:gd name="T59" fmla="*/ 33 h 109"/>
                  <a:gd name="T60" fmla="*/ 203 w 309"/>
                  <a:gd name="T61" fmla="*/ 25 h 109"/>
                  <a:gd name="T62" fmla="*/ 216 w 309"/>
                  <a:gd name="T63" fmla="*/ 21 h 109"/>
                  <a:gd name="T64" fmla="*/ 230 w 309"/>
                  <a:gd name="T65" fmla="*/ 16 h 109"/>
                  <a:gd name="T66" fmla="*/ 245 w 309"/>
                  <a:gd name="T67" fmla="*/ 11 h 109"/>
                  <a:gd name="T68" fmla="*/ 257 w 309"/>
                  <a:gd name="T69" fmla="*/ 6 h 109"/>
                  <a:gd name="T70" fmla="*/ 272 w 309"/>
                  <a:gd name="T71" fmla="*/ 3 h 109"/>
                  <a:gd name="T72" fmla="*/ 284 w 309"/>
                  <a:gd name="T73" fmla="*/ 0 h 109"/>
                  <a:gd name="T74" fmla="*/ 294 w 309"/>
                  <a:gd name="T75" fmla="*/ 1 h 109"/>
                  <a:gd name="T76" fmla="*/ 301 w 309"/>
                  <a:gd name="T77" fmla="*/ 6 h 109"/>
                  <a:gd name="T78" fmla="*/ 309 w 309"/>
                  <a:gd name="T79" fmla="*/ 14 h 109"/>
                  <a:gd name="T80" fmla="*/ 309 w 309"/>
                  <a:gd name="T81" fmla="*/ 25 h 109"/>
                  <a:gd name="T82" fmla="*/ 309 w 309"/>
                  <a:gd name="T83" fmla="*/ 25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309" h="109">
                    <a:moveTo>
                      <a:pt x="309" y="25"/>
                    </a:moveTo>
                    <a:lnTo>
                      <a:pt x="306" y="37"/>
                    </a:lnTo>
                    <a:lnTo>
                      <a:pt x="296" y="46"/>
                    </a:lnTo>
                    <a:lnTo>
                      <a:pt x="284" y="54"/>
                    </a:lnTo>
                    <a:lnTo>
                      <a:pt x="267" y="62"/>
                    </a:lnTo>
                    <a:lnTo>
                      <a:pt x="250" y="68"/>
                    </a:lnTo>
                    <a:lnTo>
                      <a:pt x="230" y="75"/>
                    </a:lnTo>
                    <a:lnTo>
                      <a:pt x="208" y="80"/>
                    </a:lnTo>
                    <a:lnTo>
                      <a:pt x="186" y="85"/>
                    </a:lnTo>
                    <a:lnTo>
                      <a:pt x="167" y="91"/>
                    </a:lnTo>
                    <a:lnTo>
                      <a:pt x="147" y="96"/>
                    </a:lnTo>
                    <a:lnTo>
                      <a:pt x="135" y="99"/>
                    </a:lnTo>
                    <a:lnTo>
                      <a:pt x="122" y="102"/>
                    </a:lnTo>
                    <a:lnTo>
                      <a:pt x="110" y="103"/>
                    </a:lnTo>
                    <a:lnTo>
                      <a:pt x="95" y="105"/>
                    </a:lnTo>
                    <a:lnTo>
                      <a:pt x="83" y="107"/>
                    </a:lnTo>
                    <a:lnTo>
                      <a:pt x="69" y="108"/>
                    </a:lnTo>
                    <a:lnTo>
                      <a:pt x="54" y="108"/>
                    </a:lnTo>
                    <a:lnTo>
                      <a:pt x="39" y="109"/>
                    </a:lnTo>
                    <a:lnTo>
                      <a:pt x="24" y="109"/>
                    </a:lnTo>
                    <a:lnTo>
                      <a:pt x="7" y="108"/>
                    </a:lnTo>
                    <a:lnTo>
                      <a:pt x="0" y="93"/>
                    </a:lnTo>
                    <a:lnTo>
                      <a:pt x="5" y="81"/>
                    </a:lnTo>
                    <a:lnTo>
                      <a:pt x="17" y="71"/>
                    </a:lnTo>
                    <a:lnTo>
                      <a:pt x="37" y="63"/>
                    </a:lnTo>
                    <a:lnTo>
                      <a:pt x="64" y="56"/>
                    </a:lnTo>
                    <a:lnTo>
                      <a:pt x="93" y="51"/>
                    </a:lnTo>
                    <a:lnTo>
                      <a:pt x="122" y="45"/>
                    </a:lnTo>
                    <a:lnTo>
                      <a:pt x="152" y="39"/>
                    </a:lnTo>
                    <a:lnTo>
                      <a:pt x="181" y="33"/>
                    </a:lnTo>
                    <a:lnTo>
                      <a:pt x="203" y="25"/>
                    </a:lnTo>
                    <a:lnTo>
                      <a:pt x="216" y="21"/>
                    </a:lnTo>
                    <a:lnTo>
                      <a:pt x="230" y="16"/>
                    </a:lnTo>
                    <a:lnTo>
                      <a:pt x="245" y="11"/>
                    </a:lnTo>
                    <a:lnTo>
                      <a:pt x="257" y="6"/>
                    </a:lnTo>
                    <a:lnTo>
                      <a:pt x="272" y="3"/>
                    </a:lnTo>
                    <a:lnTo>
                      <a:pt x="284" y="0"/>
                    </a:lnTo>
                    <a:lnTo>
                      <a:pt x="294" y="1"/>
                    </a:lnTo>
                    <a:lnTo>
                      <a:pt x="301" y="6"/>
                    </a:lnTo>
                    <a:lnTo>
                      <a:pt x="309" y="14"/>
                    </a:lnTo>
                    <a:lnTo>
                      <a:pt x="309" y="25"/>
                    </a:lnTo>
                    <a:lnTo>
                      <a:pt x="309" y="25"/>
                    </a:lnTo>
                    <a:close/>
                  </a:path>
                </a:pathLst>
              </a:custGeom>
              <a:solidFill>
                <a:srgbClr val="D18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810" name="Freeform 74"/>
              <p:cNvSpPr>
                <a:spLocks/>
              </p:cNvSpPr>
              <p:nvPr/>
            </p:nvSpPr>
            <p:spPr bwMode="auto">
              <a:xfrm>
                <a:off x="1839" y="4058"/>
                <a:ext cx="451" cy="176"/>
              </a:xfrm>
              <a:custGeom>
                <a:avLst/>
                <a:gdLst>
                  <a:gd name="T0" fmla="*/ 345 w 451"/>
                  <a:gd name="T1" fmla="*/ 0 h 176"/>
                  <a:gd name="T2" fmla="*/ 355 w 451"/>
                  <a:gd name="T3" fmla="*/ 14 h 176"/>
                  <a:gd name="T4" fmla="*/ 367 w 451"/>
                  <a:gd name="T5" fmla="*/ 27 h 176"/>
                  <a:gd name="T6" fmla="*/ 384 w 451"/>
                  <a:gd name="T7" fmla="*/ 41 h 176"/>
                  <a:gd name="T8" fmla="*/ 404 w 451"/>
                  <a:gd name="T9" fmla="*/ 53 h 176"/>
                  <a:gd name="T10" fmla="*/ 421 w 451"/>
                  <a:gd name="T11" fmla="*/ 66 h 176"/>
                  <a:gd name="T12" fmla="*/ 436 w 451"/>
                  <a:gd name="T13" fmla="*/ 80 h 176"/>
                  <a:gd name="T14" fmla="*/ 446 w 451"/>
                  <a:gd name="T15" fmla="*/ 93 h 176"/>
                  <a:gd name="T16" fmla="*/ 451 w 451"/>
                  <a:gd name="T17" fmla="*/ 107 h 176"/>
                  <a:gd name="T18" fmla="*/ 443 w 451"/>
                  <a:gd name="T19" fmla="*/ 123 h 176"/>
                  <a:gd name="T20" fmla="*/ 426 w 451"/>
                  <a:gd name="T21" fmla="*/ 139 h 176"/>
                  <a:gd name="T22" fmla="*/ 409 w 451"/>
                  <a:gd name="T23" fmla="*/ 148 h 176"/>
                  <a:gd name="T24" fmla="*/ 389 w 451"/>
                  <a:gd name="T25" fmla="*/ 156 h 176"/>
                  <a:gd name="T26" fmla="*/ 370 w 451"/>
                  <a:gd name="T27" fmla="*/ 162 h 176"/>
                  <a:gd name="T28" fmla="*/ 348 w 451"/>
                  <a:gd name="T29" fmla="*/ 168 h 176"/>
                  <a:gd name="T30" fmla="*/ 328 w 451"/>
                  <a:gd name="T31" fmla="*/ 171 h 176"/>
                  <a:gd name="T32" fmla="*/ 306 w 451"/>
                  <a:gd name="T33" fmla="*/ 173 h 176"/>
                  <a:gd name="T34" fmla="*/ 284 w 451"/>
                  <a:gd name="T35" fmla="*/ 176 h 176"/>
                  <a:gd name="T36" fmla="*/ 262 w 451"/>
                  <a:gd name="T37" fmla="*/ 176 h 176"/>
                  <a:gd name="T38" fmla="*/ 240 w 451"/>
                  <a:gd name="T39" fmla="*/ 174 h 176"/>
                  <a:gd name="T40" fmla="*/ 220 w 451"/>
                  <a:gd name="T41" fmla="*/ 171 h 176"/>
                  <a:gd name="T42" fmla="*/ 196 w 451"/>
                  <a:gd name="T43" fmla="*/ 165 h 176"/>
                  <a:gd name="T44" fmla="*/ 171 w 451"/>
                  <a:gd name="T45" fmla="*/ 158 h 176"/>
                  <a:gd name="T46" fmla="*/ 147 w 451"/>
                  <a:gd name="T47" fmla="*/ 152 h 176"/>
                  <a:gd name="T48" fmla="*/ 122 w 451"/>
                  <a:gd name="T49" fmla="*/ 145 h 176"/>
                  <a:gd name="T50" fmla="*/ 98 w 451"/>
                  <a:gd name="T51" fmla="*/ 137 h 176"/>
                  <a:gd name="T52" fmla="*/ 76 w 451"/>
                  <a:gd name="T53" fmla="*/ 128 h 176"/>
                  <a:gd name="T54" fmla="*/ 54 w 451"/>
                  <a:gd name="T55" fmla="*/ 118 h 176"/>
                  <a:gd name="T56" fmla="*/ 34 w 451"/>
                  <a:gd name="T57" fmla="*/ 108 h 176"/>
                  <a:gd name="T58" fmla="*/ 17 w 451"/>
                  <a:gd name="T59" fmla="*/ 98 h 176"/>
                  <a:gd name="T60" fmla="*/ 0 w 451"/>
                  <a:gd name="T61" fmla="*/ 85 h 176"/>
                  <a:gd name="T62" fmla="*/ 41 w 451"/>
                  <a:gd name="T63" fmla="*/ 85 h 176"/>
                  <a:gd name="T64" fmla="*/ 80 w 451"/>
                  <a:gd name="T65" fmla="*/ 81 h 176"/>
                  <a:gd name="T66" fmla="*/ 120 w 451"/>
                  <a:gd name="T67" fmla="*/ 75 h 176"/>
                  <a:gd name="T68" fmla="*/ 154 w 451"/>
                  <a:gd name="T69" fmla="*/ 67 h 176"/>
                  <a:gd name="T70" fmla="*/ 191 w 451"/>
                  <a:gd name="T71" fmla="*/ 57 h 176"/>
                  <a:gd name="T72" fmla="*/ 223 w 451"/>
                  <a:gd name="T73" fmla="*/ 46 h 176"/>
                  <a:gd name="T74" fmla="*/ 257 w 451"/>
                  <a:gd name="T75" fmla="*/ 35 h 176"/>
                  <a:gd name="T76" fmla="*/ 286 w 451"/>
                  <a:gd name="T77" fmla="*/ 22 h 176"/>
                  <a:gd name="T78" fmla="*/ 318 w 451"/>
                  <a:gd name="T79" fmla="*/ 11 h 176"/>
                  <a:gd name="T80" fmla="*/ 345 w 451"/>
                  <a:gd name="T81" fmla="*/ 0 h 176"/>
                  <a:gd name="T82" fmla="*/ 345 w 451"/>
                  <a:gd name="T83" fmla="*/ 0 h 1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51" h="176">
                    <a:moveTo>
                      <a:pt x="345" y="0"/>
                    </a:moveTo>
                    <a:lnTo>
                      <a:pt x="355" y="14"/>
                    </a:lnTo>
                    <a:lnTo>
                      <a:pt x="367" y="27"/>
                    </a:lnTo>
                    <a:lnTo>
                      <a:pt x="384" y="41"/>
                    </a:lnTo>
                    <a:lnTo>
                      <a:pt x="404" y="53"/>
                    </a:lnTo>
                    <a:lnTo>
                      <a:pt x="421" y="66"/>
                    </a:lnTo>
                    <a:lnTo>
                      <a:pt x="436" y="80"/>
                    </a:lnTo>
                    <a:lnTo>
                      <a:pt x="446" y="93"/>
                    </a:lnTo>
                    <a:lnTo>
                      <a:pt x="451" y="107"/>
                    </a:lnTo>
                    <a:lnTo>
                      <a:pt x="443" y="123"/>
                    </a:lnTo>
                    <a:lnTo>
                      <a:pt x="426" y="139"/>
                    </a:lnTo>
                    <a:lnTo>
                      <a:pt x="409" y="148"/>
                    </a:lnTo>
                    <a:lnTo>
                      <a:pt x="389" y="156"/>
                    </a:lnTo>
                    <a:lnTo>
                      <a:pt x="370" y="162"/>
                    </a:lnTo>
                    <a:lnTo>
                      <a:pt x="348" y="168"/>
                    </a:lnTo>
                    <a:lnTo>
                      <a:pt x="328" y="171"/>
                    </a:lnTo>
                    <a:lnTo>
                      <a:pt x="306" y="173"/>
                    </a:lnTo>
                    <a:lnTo>
                      <a:pt x="284" y="176"/>
                    </a:lnTo>
                    <a:lnTo>
                      <a:pt x="262" y="176"/>
                    </a:lnTo>
                    <a:lnTo>
                      <a:pt x="240" y="174"/>
                    </a:lnTo>
                    <a:lnTo>
                      <a:pt x="220" y="171"/>
                    </a:lnTo>
                    <a:lnTo>
                      <a:pt x="196" y="165"/>
                    </a:lnTo>
                    <a:lnTo>
                      <a:pt x="171" y="158"/>
                    </a:lnTo>
                    <a:lnTo>
                      <a:pt x="147" y="152"/>
                    </a:lnTo>
                    <a:lnTo>
                      <a:pt x="122" y="145"/>
                    </a:lnTo>
                    <a:lnTo>
                      <a:pt x="98" y="137"/>
                    </a:lnTo>
                    <a:lnTo>
                      <a:pt x="76" y="128"/>
                    </a:lnTo>
                    <a:lnTo>
                      <a:pt x="54" y="118"/>
                    </a:lnTo>
                    <a:lnTo>
                      <a:pt x="34" y="108"/>
                    </a:lnTo>
                    <a:lnTo>
                      <a:pt x="17" y="98"/>
                    </a:lnTo>
                    <a:lnTo>
                      <a:pt x="0" y="85"/>
                    </a:lnTo>
                    <a:lnTo>
                      <a:pt x="41" y="85"/>
                    </a:lnTo>
                    <a:lnTo>
                      <a:pt x="80" y="81"/>
                    </a:lnTo>
                    <a:lnTo>
                      <a:pt x="120" y="75"/>
                    </a:lnTo>
                    <a:lnTo>
                      <a:pt x="154" y="67"/>
                    </a:lnTo>
                    <a:lnTo>
                      <a:pt x="191" y="57"/>
                    </a:lnTo>
                    <a:lnTo>
                      <a:pt x="223" y="46"/>
                    </a:lnTo>
                    <a:lnTo>
                      <a:pt x="257" y="35"/>
                    </a:lnTo>
                    <a:lnTo>
                      <a:pt x="286" y="22"/>
                    </a:lnTo>
                    <a:lnTo>
                      <a:pt x="318" y="11"/>
                    </a:lnTo>
                    <a:lnTo>
                      <a:pt x="345" y="0"/>
                    </a:lnTo>
                    <a:lnTo>
                      <a:pt x="345" y="0"/>
                    </a:lnTo>
                    <a:close/>
                  </a:path>
                </a:pathLst>
              </a:custGeom>
              <a:solidFill>
                <a:srgbClr val="B34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16811" name="Group 75"/>
              <p:cNvGrpSpPr>
                <a:grpSpLocks/>
              </p:cNvGrpSpPr>
              <p:nvPr/>
            </p:nvGrpSpPr>
            <p:grpSpPr bwMode="auto">
              <a:xfrm rot="-665025">
                <a:off x="1241" y="3611"/>
                <a:ext cx="1166" cy="666"/>
                <a:chOff x="1226" y="3481"/>
                <a:chExt cx="1166" cy="666"/>
              </a:xfrm>
            </p:grpSpPr>
            <p:sp>
              <p:nvSpPr>
                <p:cNvPr id="116812" name="Freeform 76"/>
                <p:cNvSpPr>
                  <a:spLocks/>
                </p:cNvSpPr>
                <p:nvPr/>
              </p:nvSpPr>
              <p:spPr bwMode="auto">
                <a:xfrm>
                  <a:off x="1439" y="3481"/>
                  <a:ext cx="892" cy="666"/>
                </a:xfrm>
                <a:custGeom>
                  <a:avLst/>
                  <a:gdLst>
                    <a:gd name="T0" fmla="*/ 620 w 892"/>
                    <a:gd name="T1" fmla="*/ 342 h 666"/>
                    <a:gd name="T2" fmla="*/ 622 w 892"/>
                    <a:gd name="T3" fmla="*/ 394 h 666"/>
                    <a:gd name="T4" fmla="*/ 637 w 892"/>
                    <a:gd name="T5" fmla="*/ 448 h 666"/>
                    <a:gd name="T6" fmla="*/ 676 w 892"/>
                    <a:gd name="T7" fmla="*/ 496 h 666"/>
                    <a:gd name="T8" fmla="*/ 755 w 892"/>
                    <a:gd name="T9" fmla="*/ 534 h 666"/>
                    <a:gd name="T10" fmla="*/ 828 w 892"/>
                    <a:gd name="T11" fmla="*/ 557 h 666"/>
                    <a:gd name="T12" fmla="*/ 858 w 892"/>
                    <a:gd name="T13" fmla="*/ 578 h 666"/>
                    <a:gd name="T14" fmla="*/ 882 w 892"/>
                    <a:gd name="T15" fmla="*/ 602 h 666"/>
                    <a:gd name="T16" fmla="*/ 892 w 892"/>
                    <a:gd name="T17" fmla="*/ 628 h 666"/>
                    <a:gd name="T18" fmla="*/ 882 w 892"/>
                    <a:gd name="T19" fmla="*/ 654 h 666"/>
                    <a:gd name="T20" fmla="*/ 850 w 892"/>
                    <a:gd name="T21" fmla="*/ 647 h 666"/>
                    <a:gd name="T22" fmla="*/ 809 w 892"/>
                    <a:gd name="T23" fmla="*/ 608 h 666"/>
                    <a:gd name="T24" fmla="*/ 762 w 892"/>
                    <a:gd name="T25" fmla="*/ 568 h 666"/>
                    <a:gd name="T26" fmla="*/ 711 w 892"/>
                    <a:gd name="T27" fmla="*/ 530 h 666"/>
                    <a:gd name="T28" fmla="*/ 649 w 892"/>
                    <a:gd name="T29" fmla="*/ 496 h 666"/>
                    <a:gd name="T30" fmla="*/ 598 w 892"/>
                    <a:gd name="T31" fmla="*/ 464 h 666"/>
                    <a:gd name="T32" fmla="*/ 583 w 892"/>
                    <a:gd name="T33" fmla="*/ 426 h 666"/>
                    <a:gd name="T34" fmla="*/ 586 w 892"/>
                    <a:gd name="T35" fmla="*/ 388 h 666"/>
                    <a:gd name="T36" fmla="*/ 590 w 892"/>
                    <a:gd name="T37" fmla="*/ 349 h 666"/>
                    <a:gd name="T38" fmla="*/ 586 w 892"/>
                    <a:gd name="T39" fmla="*/ 310 h 666"/>
                    <a:gd name="T40" fmla="*/ 541 w 892"/>
                    <a:gd name="T41" fmla="*/ 256 h 666"/>
                    <a:gd name="T42" fmla="*/ 463 w 892"/>
                    <a:gd name="T43" fmla="*/ 186 h 666"/>
                    <a:gd name="T44" fmla="*/ 358 w 892"/>
                    <a:gd name="T45" fmla="*/ 120 h 666"/>
                    <a:gd name="T46" fmla="*/ 230 w 892"/>
                    <a:gd name="T47" fmla="*/ 64 h 666"/>
                    <a:gd name="T48" fmla="*/ 83 w 892"/>
                    <a:gd name="T49" fmla="*/ 24 h 666"/>
                    <a:gd name="T50" fmla="*/ 37 w 892"/>
                    <a:gd name="T51" fmla="*/ 2 h 666"/>
                    <a:gd name="T52" fmla="*/ 108 w 892"/>
                    <a:gd name="T53" fmla="*/ 2 h 666"/>
                    <a:gd name="T54" fmla="*/ 179 w 892"/>
                    <a:gd name="T55" fmla="*/ 18 h 666"/>
                    <a:gd name="T56" fmla="*/ 245 w 892"/>
                    <a:gd name="T57" fmla="*/ 42 h 666"/>
                    <a:gd name="T58" fmla="*/ 306 w 892"/>
                    <a:gd name="T59" fmla="*/ 68 h 666"/>
                    <a:gd name="T60" fmla="*/ 367 w 892"/>
                    <a:gd name="T61" fmla="*/ 101 h 666"/>
                    <a:gd name="T62" fmla="*/ 434 w 892"/>
                    <a:gd name="T63" fmla="*/ 146 h 666"/>
                    <a:gd name="T64" fmla="*/ 497 w 892"/>
                    <a:gd name="T65" fmla="*/ 193 h 666"/>
                    <a:gd name="T66" fmla="*/ 551 w 892"/>
                    <a:gd name="T67" fmla="*/ 241 h 666"/>
                    <a:gd name="T68" fmla="*/ 598 w 892"/>
                    <a:gd name="T69" fmla="*/ 290 h 666"/>
                    <a:gd name="T70" fmla="*/ 617 w 892"/>
                    <a:gd name="T71" fmla="*/ 317 h 6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892" h="666">
                      <a:moveTo>
                        <a:pt x="617" y="316"/>
                      </a:moveTo>
                      <a:lnTo>
                        <a:pt x="620" y="342"/>
                      </a:lnTo>
                      <a:lnTo>
                        <a:pt x="620" y="368"/>
                      </a:lnTo>
                      <a:lnTo>
                        <a:pt x="622" y="394"/>
                      </a:lnTo>
                      <a:lnTo>
                        <a:pt x="627" y="422"/>
                      </a:lnTo>
                      <a:lnTo>
                        <a:pt x="637" y="448"/>
                      </a:lnTo>
                      <a:lnTo>
                        <a:pt x="652" y="473"/>
                      </a:lnTo>
                      <a:lnTo>
                        <a:pt x="676" y="496"/>
                      </a:lnTo>
                      <a:lnTo>
                        <a:pt x="711" y="517"/>
                      </a:lnTo>
                      <a:lnTo>
                        <a:pt x="755" y="534"/>
                      </a:lnTo>
                      <a:lnTo>
                        <a:pt x="811" y="546"/>
                      </a:lnTo>
                      <a:lnTo>
                        <a:pt x="828" y="557"/>
                      </a:lnTo>
                      <a:lnTo>
                        <a:pt x="845" y="567"/>
                      </a:lnTo>
                      <a:lnTo>
                        <a:pt x="858" y="578"/>
                      </a:lnTo>
                      <a:lnTo>
                        <a:pt x="872" y="590"/>
                      </a:lnTo>
                      <a:lnTo>
                        <a:pt x="882" y="602"/>
                      </a:lnTo>
                      <a:lnTo>
                        <a:pt x="890" y="615"/>
                      </a:lnTo>
                      <a:lnTo>
                        <a:pt x="892" y="628"/>
                      </a:lnTo>
                      <a:lnTo>
                        <a:pt x="890" y="640"/>
                      </a:lnTo>
                      <a:lnTo>
                        <a:pt x="882" y="654"/>
                      </a:lnTo>
                      <a:lnTo>
                        <a:pt x="870" y="666"/>
                      </a:lnTo>
                      <a:lnTo>
                        <a:pt x="850" y="647"/>
                      </a:lnTo>
                      <a:lnTo>
                        <a:pt x="831" y="628"/>
                      </a:lnTo>
                      <a:lnTo>
                        <a:pt x="809" y="608"/>
                      </a:lnTo>
                      <a:lnTo>
                        <a:pt x="787" y="589"/>
                      </a:lnTo>
                      <a:lnTo>
                        <a:pt x="762" y="568"/>
                      </a:lnTo>
                      <a:lnTo>
                        <a:pt x="738" y="550"/>
                      </a:lnTo>
                      <a:lnTo>
                        <a:pt x="711" y="530"/>
                      </a:lnTo>
                      <a:lnTo>
                        <a:pt x="681" y="513"/>
                      </a:lnTo>
                      <a:lnTo>
                        <a:pt x="649" y="496"/>
                      </a:lnTo>
                      <a:lnTo>
                        <a:pt x="617" y="481"/>
                      </a:lnTo>
                      <a:lnTo>
                        <a:pt x="598" y="464"/>
                      </a:lnTo>
                      <a:lnTo>
                        <a:pt x="588" y="446"/>
                      </a:lnTo>
                      <a:lnTo>
                        <a:pt x="583" y="426"/>
                      </a:lnTo>
                      <a:lnTo>
                        <a:pt x="583" y="407"/>
                      </a:lnTo>
                      <a:lnTo>
                        <a:pt x="586" y="388"/>
                      </a:lnTo>
                      <a:lnTo>
                        <a:pt x="588" y="368"/>
                      </a:lnTo>
                      <a:lnTo>
                        <a:pt x="590" y="349"/>
                      </a:lnTo>
                      <a:lnTo>
                        <a:pt x="590" y="329"/>
                      </a:lnTo>
                      <a:lnTo>
                        <a:pt x="586" y="310"/>
                      </a:lnTo>
                      <a:lnTo>
                        <a:pt x="573" y="290"/>
                      </a:lnTo>
                      <a:lnTo>
                        <a:pt x="541" y="256"/>
                      </a:lnTo>
                      <a:lnTo>
                        <a:pt x="505" y="221"/>
                      </a:lnTo>
                      <a:lnTo>
                        <a:pt x="463" y="186"/>
                      </a:lnTo>
                      <a:lnTo>
                        <a:pt x="414" y="152"/>
                      </a:lnTo>
                      <a:lnTo>
                        <a:pt x="358" y="120"/>
                      </a:lnTo>
                      <a:lnTo>
                        <a:pt x="296" y="90"/>
                      </a:lnTo>
                      <a:lnTo>
                        <a:pt x="230" y="64"/>
                      </a:lnTo>
                      <a:lnTo>
                        <a:pt x="159" y="42"/>
                      </a:lnTo>
                      <a:lnTo>
                        <a:pt x="83" y="24"/>
                      </a:lnTo>
                      <a:lnTo>
                        <a:pt x="0" y="12"/>
                      </a:lnTo>
                      <a:lnTo>
                        <a:pt x="37" y="2"/>
                      </a:lnTo>
                      <a:lnTo>
                        <a:pt x="73" y="0"/>
                      </a:lnTo>
                      <a:lnTo>
                        <a:pt x="108" y="2"/>
                      </a:lnTo>
                      <a:lnTo>
                        <a:pt x="144" y="9"/>
                      </a:lnTo>
                      <a:lnTo>
                        <a:pt x="179" y="18"/>
                      </a:lnTo>
                      <a:lnTo>
                        <a:pt x="211" y="30"/>
                      </a:lnTo>
                      <a:lnTo>
                        <a:pt x="245" y="42"/>
                      </a:lnTo>
                      <a:lnTo>
                        <a:pt x="277" y="56"/>
                      </a:lnTo>
                      <a:lnTo>
                        <a:pt x="306" y="68"/>
                      </a:lnTo>
                      <a:lnTo>
                        <a:pt x="333" y="78"/>
                      </a:lnTo>
                      <a:lnTo>
                        <a:pt x="367" y="101"/>
                      </a:lnTo>
                      <a:lnTo>
                        <a:pt x="402" y="124"/>
                      </a:lnTo>
                      <a:lnTo>
                        <a:pt x="434" y="146"/>
                      </a:lnTo>
                      <a:lnTo>
                        <a:pt x="465" y="169"/>
                      </a:lnTo>
                      <a:lnTo>
                        <a:pt x="497" y="193"/>
                      </a:lnTo>
                      <a:lnTo>
                        <a:pt x="524" y="216"/>
                      </a:lnTo>
                      <a:lnTo>
                        <a:pt x="551" y="241"/>
                      </a:lnTo>
                      <a:lnTo>
                        <a:pt x="576" y="265"/>
                      </a:lnTo>
                      <a:lnTo>
                        <a:pt x="598" y="290"/>
                      </a:lnTo>
                      <a:lnTo>
                        <a:pt x="617" y="317"/>
                      </a:lnTo>
                      <a:lnTo>
                        <a:pt x="617" y="317"/>
                      </a:lnTo>
                      <a:lnTo>
                        <a:pt x="617" y="316"/>
                      </a:lnTo>
                      <a:close/>
                    </a:path>
                  </a:pathLst>
                </a:custGeom>
                <a:solidFill>
                  <a:srgbClr val="D1843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813" name="Freeform 77"/>
                <p:cNvSpPr>
                  <a:spLocks/>
                </p:cNvSpPr>
                <p:nvPr/>
              </p:nvSpPr>
              <p:spPr bwMode="auto">
                <a:xfrm>
                  <a:off x="1632" y="3483"/>
                  <a:ext cx="760" cy="603"/>
                </a:xfrm>
                <a:custGeom>
                  <a:avLst/>
                  <a:gdLst>
                    <a:gd name="T0" fmla="*/ 378 w 760"/>
                    <a:gd name="T1" fmla="*/ 139 h 603"/>
                    <a:gd name="T2" fmla="*/ 417 w 760"/>
                    <a:gd name="T3" fmla="*/ 188 h 603"/>
                    <a:gd name="T4" fmla="*/ 447 w 760"/>
                    <a:gd name="T5" fmla="*/ 244 h 603"/>
                    <a:gd name="T6" fmla="*/ 471 w 760"/>
                    <a:gd name="T7" fmla="*/ 303 h 603"/>
                    <a:gd name="T8" fmla="*/ 491 w 760"/>
                    <a:gd name="T9" fmla="*/ 363 h 603"/>
                    <a:gd name="T10" fmla="*/ 508 w 760"/>
                    <a:gd name="T11" fmla="*/ 402 h 603"/>
                    <a:gd name="T12" fmla="*/ 520 w 760"/>
                    <a:gd name="T13" fmla="*/ 421 h 603"/>
                    <a:gd name="T14" fmla="*/ 527 w 760"/>
                    <a:gd name="T15" fmla="*/ 442 h 603"/>
                    <a:gd name="T16" fmla="*/ 542 w 760"/>
                    <a:gd name="T17" fmla="*/ 460 h 603"/>
                    <a:gd name="T18" fmla="*/ 562 w 760"/>
                    <a:gd name="T19" fmla="*/ 476 h 603"/>
                    <a:gd name="T20" fmla="*/ 579 w 760"/>
                    <a:gd name="T21" fmla="*/ 482 h 603"/>
                    <a:gd name="T22" fmla="*/ 581 w 760"/>
                    <a:gd name="T23" fmla="*/ 478 h 603"/>
                    <a:gd name="T24" fmla="*/ 584 w 760"/>
                    <a:gd name="T25" fmla="*/ 474 h 603"/>
                    <a:gd name="T26" fmla="*/ 581 w 760"/>
                    <a:gd name="T27" fmla="*/ 469 h 603"/>
                    <a:gd name="T28" fmla="*/ 581 w 760"/>
                    <a:gd name="T29" fmla="*/ 464 h 603"/>
                    <a:gd name="T30" fmla="*/ 606 w 760"/>
                    <a:gd name="T31" fmla="*/ 466 h 603"/>
                    <a:gd name="T32" fmla="*/ 645 w 760"/>
                    <a:gd name="T33" fmla="*/ 476 h 603"/>
                    <a:gd name="T34" fmla="*/ 679 w 760"/>
                    <a:gd name="T35" fmla="*/ 490 h 603"/>
                    <a:gd name="T36" fmla="*/ 711 w 760"/>
                    <a:gd name="T37" fmla="*/ 506 h 603"/>
                    <a:gd name="T38" fmla="*/ 738 w 760"/>
                    <a:gd name="T39" fmla="*/ 524 h 603"/>
                    <a:gd name="T40" fmla="*/ 755 w 760"/>
                    <a:gd name="T41" fmla="*/ 540 h 603"/>
                    <a:gd name="T42" fmla="*/ 760 w 760"/>
                    <a:gd name="T43" fmla="*/ 555 h 603"/>
                    <a:gd name="T44" fmla="*/ 755 w 760"/>
                    <a:gd name="T45" fmla="*/ 568 h 603"/>
                    <a:gd name="T46" fmla="*/ 748 w 760"/>
                    <a:gd name="T47" fmla="*/ 583 h 603"/>
                    <a:gd name="T48" fmla="*/ 738 w 760"/>
                    <a:gd name="T49" fmla="*/ 596 h 603"/>
                    <a:gd name="T50" fmla="*/ 719 w 760"/>
                    <a:gd name="T51" fmla="*/ 587 h 603"/>
                    <a:gd name="T52" fmla="*/ 677 w 760"/>
                    <a:gd name="T53" fmla="*/ 557 h 603"/>
                    <a:gd name="T54" fmla="*/ 628 w 760"/>
                    <a:gd name="T55" fmla="*/ 530 h 603"/>
                    <a:gd name="T56" fmla="*/ 572 w 760"/>
                    <a:gd name="T57" fmla="*/ 503 h 603"/>
                    <a:gd name="T58" fmla="*/ 515 w 760"/>
                    <a:gd name="T59" fmla="*/ 478 h 603"/>
                    <a:gd name="T60" fmla="*/ 491 w 760"/>
                    <a:gd name="T61" fmla="*/ 416 h 603"/>
                    <a:gd name="T62" fmla="*/ 459 w 760"/>
                    <a:gd name="T63" fmla="*/ 320 h 603"/>
                    <a:gd name="T64" fmla="*/ 388 w 760"/>
                    <a:gd name="T65" fmla="*/ 232 h 603"/>
                    <a:gd name="T66" fmla="*/ 285 w 760"/>
                    <a:gd name="T67" fmla="*/ 151 h 603"/>
                    <a:gd name="T68" fmla="*/ 167 w 760"/>
                    <a:gd name="T69" fmla="*/ 75 h 603"/>
                    <a:gd name="T70" fmla="*/ 0 w 760"/>
                    <a:gd name="T71" fmla="*/ 0 h 603"/>
                    <a:gd name="T72" fmla="*/ 91 w 760"/>
                    <a:gd name="T73" fmla="*/ 7 h 603"/>
                    <a:gd name="T74" fmla="*/ 174 w 760"/>
                    <a:gd name="T75" fmla="*/ 23 h 603"/>
                    <a:gd name="T76" fmla="*/ 250 w 760"/>
                    <a:gd name="T77" fmla="*/ 48 h 603"/>
                    <a:gd name="T78" fmla="*/ 312 w 760"/>
                    <a:gd name="T79" fmla="*/ 80 h 603"/>
                    <a:gd name="T80" fmla="*/ 353 w 760"/>
                    <a:gd name="T81" fmla="*/ 117 h 6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760" h="603">
                      <a:moveTo>
                        <a:pt x="353" y="117"/>
                      </a:moveTo>
                      <a:lnTo>
                        <a:pt x="378" y="139"/>
                      </a:lnTo>
                      <a:lnTo>
                        <a:pt x="400" y="163"/>
                      </a:lnTo>
                      <a:lnTo>
                        <a:pt x="417" y="188"/>
                      </a:lnTo>
                      <a:lnTo>
                        <a:pt x="434" y="215"/>
                      </a:lnTo>
                      <a:lnTo>
                        <a:pt x="447" y="244"/>
                      </a:lnTo>
                      <a:lnTo>
                        <a:pt x="459" y="274"/>
                      </a:lnTo>
                      <a:lnTo>
                        <a:pt x="471" y="303"/>
                      </a:lnTo>
                      <a:lnTo>
                        <a:pt x="481" y="333"/>
                      </a:lnTo>
                      <a:lnTo>
                        <a:pt x="491" y="363"/>
                      </a:lnTo>
                      <a:lnTo>
                        <a:pt x="500" y="391"/>
                      </a:lnTo>
                      <a:lnTo>
                        <a:pt x="508" y="402"/>
                      </a:lnTo>
                      <a:lnTo>
                        <a:pt x="515" y="411"/>
                      </a:lnTo>
                      <a:lnTo>
                        <a:pt x="520" y="421"/>
                      </a:lnTo>
                      <a:lnTo>
                        <a:pt x="522" y="431"/>
                      </a:lnTo>
                      <a:lnTo>
                        <a:pt x="527" y="442"/>
                      </a:lnTo>
                      <a:lnTo>
                        <a:pt x="535" y="451"/>
                      </a:lnTo>
                      <a:lnTo>
                        <a:pt x="542" y="460"/>
                      </a:lnTo>
                      <a:lnTo>
                        <a:pt x="549" y="468"/>
                      </a:lnTo>
                      <a:lnTo>
                        <a:pt x="562" y="476"/>
                      </a:lnTo>
                      <a:lnTo>
                        <a:pt x="574" y="483"/>
                      </a:lnTo>
                      <a:lnTo>
                        <a:pt x="579" y="482"/>
                      </a:lnTo>
                      <a:lnTo>
                        <a:pt x="581" y="479"/>
                      </a:lnTo>
                      <a:lnTo>
                        <a:pt x="581" y="478"/>
                      </a:lnTo>
                      <a:lnTo>
                        <a:pt x="584" y="476"/>
                      </a:lnTo>
                      <a:lnTo>
                        <a:pt x="584" y="474"/>
                      </a:lnTo>
                      <a:lnTo>
                        <a:pt x="581" y="471"/>
                      </a:lnTo>
                      <a:lnTo>
                        <a:pt x="581" y="469"/>
                      </a:lnTo>
                      <a:lnTo>
                        <a:pt x="581" y="467"/>
                      </a:lnTo>
                      <a:lnTo>
                        <a:pt x="581" y="464"/>
                      </a:lnTo>
                      <a:lnTo>
                        <a:pt x="581" y="462"/>
                      </a:lnTo>
                      <a:lnTo>
                        <a:pt x="606" y="466"/>
                      </a:lnTo>
                      <a:lnTo>
                        <a:pt x="625" y="470"/>
                      </a:lnTo>
                      <a:lnTo>
                        <a:pt x="645" y="476"/>
                      </a:lnTo>
                      <a:lnTo>
                        <a:pt x="662" y="482"/>
                      </a:lnTo>
                      <a:lnTo>
                        <a:pt x="679" y="490"/>
                      </a:lnTo>
                      <a:lnTo>
                        <a:pt x="694" y="498"/>
                      </a:lnTo>
                      <a:lnTo>
                        <a:pt x="711" y="506"/>
                      </a:lnTo>
                      <a:lnTo>
                        <a:pt x="723" y="515"/>
                      </a:lnTo>
                      <a:lnTo>
                        <a:pt x="738" y="524"/>
                      </a:lnTo>
                      <a:lnTo>
                        <a:pt x="750" y="532"/>
                      </a:lnTo>
                      <a:lnTo>
                        <a:pt x="755" y="540"/>
                      </a:lnTo>
                      <a:lnTo>
                        <a:pt x="758" y="547"/>
                      </a:lnTo>
                      <a:lnTo>
                        <a:pt x="760" y="555"/>
                      </a:lnTo>
                      <a:lnTo>
                        <a:pt x="758" y="562"/>
                      </a:lnTo>
                      <a:lnTo>
                        <a:pt x="755" y="568"/>
                      </a:lnTo>
                      <a:lnTo>
                        <a:pt x="753" y="576"/>
                      </a:lnTo>
                      <a:lnTo>
                        <a:pt x="748" y="583"/>
                      </a:lnTo>
                      <a:lnTo>
                        <a:pt x="743" y="590"/>
                      </a:lnTo>
                      <a:lnTo>
                        <a:pt x="738" y="596"/>
                      </a:lnTo>
                      <a:lnTo>
                        <a:pt x="733" y="603"/>
                      </a:lnTo>
                      <a:lnTo>
                        <a:pt x="719" y="587"/>
                      </a:lnTo>
                      <a:lnTo>
                        <a:pt x="699" y="572"/>
                      </a:lnTo>
                      <a:lnTo>
                        <a:pt x="677" y="557"/>
                      </a:lnTo>
                      <a:lnTo>
                        <a:pt x="655" y="543"/>
                      </a:lnTo>
                      <a:lnTo>
                        <a:pt x="628" y="530"/>
                      </a:lnTo>
                      <a:lnTo>
                        <a:pt x="601" y="516"/>
                      </a:lnTo>
                      <a:lnTo>
                        <a:pt x="572" y="503"/>
                      </a:lnTo>
                      <a:lnTo>
                        <a:pt x="545" y="491"/>
                      </a:lnTo>
                      <a:lnTo>
                        <a:pt x="515" y="478"/>
                      </a:lnTo>
                      <a:lnTo>
                        <a:pt x="486" y="467"/>
                      </a:lnTo>
                      <a:lnTo>
                        <a:pt x="491" y="416"/>
                      </a:lnTo>
                      <a:lnTo>
                        <a:pt x="481" y="367"/>
                      </a:lnTo>
                      <a:lnTo>
                        <a:pt x="459" y="320"/>
                      </a:lnTo>
                      <a:lnTo>
                        <a:pt x="427" y="276"/>
                      </a:lnTo>
                      <a:lnTo>
                        <a:pt x="388" y="232"/>
                      </a:lnTo>
                      <a:lnTo>
                        <a:pt x="339" y="191"/>
                      </a:lnTo>
                      <a:lnTo>
                        <a:pt x="285" y="151"/>
                      </a:lnTo>
                      <a:lnTo>
                        <a:pt x="226" y="112"/>
                      </a:lnTo>
                      <a:lnTo>
                        <a:pt x="167" y="75"/>
                      </a:lnTo>
                      <a:lnTo>
                        <a:pt x="103" y="38"/>
                      </a:lnTo>
                      <a:lnTo>
                        <a:pt x="0" y="0"/>
                      </a:lnTo>
                      <a:lnTo>
                        <a:pt x="47" y="3"/>
                      </a:lnTo>
                      <a:lnTo>
                        <a:pt x="91" y="7"/>
                      </a:lnTo>
                      <a:lnTo>
                        <a:pt x="133" y="14"/>
                      </a:lnTo>
                      <a:lnTo>
                        <a:pt x="174" y="23"/>
                      </a:lnTo>
                      <a:lnTo>
                        <a:pt x="214" y="35"/>
                      </a:lnTo>
                      <a:lnTo>
                        <a:pt x="250" y="48"/>
                      </a:lnTo>
                      <a:lnTo>
                        <a:pt x="282" y="63"/>
                      </a:lnTo>
                      <a:lnTo>
                        <a:pt x="312" y="80"/>
                      </a:lnTo>
                      <a:lnTo>
                        <a:pt x="336" y="99"/>
                      </a:lnTo>
                      <a:lnTo>
                        <a:pt x="353" y="117"/>
                      </a:lnTo>
                      <a:lnTo>
                        <a:pt x="353" y="117"/>
                      </a:lnTo>
                      <a:close/>
                    </a:path>
                  </a:pathLst>
                </a:custGeom>
                <a:solidFill>
                  <a:srgbClr val="B347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814" name="Freeform 78"/>
                <p:cNvSpPr>
                  <a:spLocks/>
                </p:cNvSpPr>
                <p:nvPr/>
              </p:nvSpPr>
              <p:spPr bwMode="auto">
                <a:xfrm>
                  <a:off x="1226" y="3512"/>
                  <a:ext cx="818" cy="547"/>
                </a:xfrm>
                <a:custGeom>
                  <a:avLst/>
                  <a:gdLst>
                    <a:gd name="T0" fmla="*/ 752 w 818"/>
                    <a:gd name="T1" fmla="*/ 273 h 547"/>
                    <a:gd name="T2" fmla="*/ 762 w 818"/>
                    <a:gd name="T3" fmla="*/ 322 h 547"/>
                    <a:gd name="T4" fmla="*/ 762 w 818"/>
                    <a:gd name="T5" fmla="*/ 373 h 547"/>
                    <a:gd name="T6" fmla="*/ 747 w 818"/>
                    <a:gd name="T7" fmla="*/ 399 h 547"/>
                    <a:gd name="T8" fmla="*/ 715 w 818"/>
                    <a:gd name="T9" fmla="*/ 368 h 547"/>
                    <a:gd name="T10" fmla="*/ 688 w 818"/>
                    <a:gd name="T11" fmla="*/ 337 h 547"/>
                    <a:gd name="T12" fmla="*/ 654 w 818"/>
                    <a:gd name="T13" fmla="*/ 306 h 547"/>
                    <a:gd name="T14" fmla="*/ 794 w 818"/>
                    <a:gd name="T15" fmla="*/ 491 h 547"/>
                    <a:gd name="T16" fmla="*/ 723 w 818"/>
                    <a:gd name="T17" fmla="*/ 438 h 547"/>
                    <a:gd name="T18" fmla="*/ 654 w 818"/>
                    <a:gd name="T19" fmla="*/ 381 h 547"/>
                    <a:gd name="T20" fmla="*/ 576 w 818"/>
                    <a:gd name="T21" fmla="*/ 329 h 547"/>
                    <a:gd name="T22" fmla="*/ 774 w 818"/>
                    <a:gd name="T23" fmla="*/ 506 h 547"/>
                    <a:gd name="T24" fmla="*/ 764 w 818"/>
                    <a:gd name="T25" fmla="*/ 509 h 547"/>
                    <a:gd name="T26" fmla="*/ 754 w 818"/>
                    <a:gd name="T27" fmla="*/ 511 h 547"/>
                    <a:gd name="T28" fmla="*/ 745 w 818"/>
                    <a:gd name="T29" fmla="*/ 514 h 547"/>
                    <a:gd name="T30" fmla="*/ 691 w 818"/>
                    <a:gd name="T31" fmla="*/ 481 h 547"/>
                    <a:gd name="T32" fmla="*/ 602 w 818"/>
                    <a:gd name="T33" fmla="*/ 425 h 547"/>
                    <a:gd name="T34" fmla="*/ 512 w 818"/>
                    <a:gd name="T35" fmla="*/ 371 h 547"/>
                    <a:gd name="T36" fmla="*/ 441 w 818"/>
                    <a:gd name="T37" fmla="*/ 342 h 547"/>
                    <a:gd name="T38" fmla="*/ 522 w 818"/>
                    <a:gd name="T39" fmla="*/ 397 h 547"/>
                    <a:gd name="T40" fmla="*/ 607 w 818"/>
                    <a:gd name="T41" fmla="*/ 450 h 547"/>
                    <a:gd name="T42" fmla="*/ 691 w 818"/>
                    <a:gd name="T43" fmla="*/ 503 h 547"/>
                    <a:gd name="T44" fmla="*/ 598 w 818"/>
                    <a:gd name="T45" fmla="*/ 533 h 547"/>
                    <a:gd name="T46" fmla="*/ 502 w 818"/>
                    <a:gd name="T47" fmla="*/ 491 h 547"/>
                    <a:gd name="T48" fmla="*/ 419 w 818"/>
                    <a:gd name="T49" fmla="*/ 448 h 547"/>
                    <a:gd name="T50" fmla="*/ 323 w 818"/>
                    <a:gd name="T51" fmla="*/ 410 h 547"/>
                    <a:gd name="T52" fmla="*/ 277 w 818"/>
                    <a:gd name="T53" fmla="*/ 403 h 547"/>
                    <a:gd name="T54" fmla="*/ 272 w 818"/>
                    <a:gd name="T55" fmla="*/ 409 h 547"/>
                    <a:gd name="T56" fmla="*/ 277 w 818"/>
                    <a:gd name="T57" fmla="*/ 415 h 547"/>
                    <a:gd name="T58" fmla="*/ 316 w 818"/>
                    <a:gd name="T59" fmla="*/ 430 h 547"/>
                    <a:gd name="T60" fmla="*/ 406 w 818"/>
                    <a:gd name="T61" fmla="*/ 465 h 547"/>
                    <a:gd name="T62" fmla="*/ 485 w 818"/>
                    <a:gd name="T63" fmla="*/ 501 h 547"/>
                    <a:gd name="T64" fmla="*/ 566 w 818"/>
                    <a:gd name="T65" fmla="*/ 541 h 547"/>
                    <a:gd name="T66" fmla="*/ 316 w 818"/>
                    <a:gd name="T67" fmla="*/ 462 h 547"/>
                    <a:gd name="T68" fmla="*/ 127 w 818"/>
                    <a:gd name="T69" fmla="*/ 352 h 547"/>
                    <a:gd name="T70" fmla="*/ 14 w 818"/>
                    <a:gd name="T71" fmla="*/ 222 h 547"/>
                    <a:gd name="T72" fmla="*/ 4 w 818"/>
                    <a:gd name="T73" fmla="*/ 128 h 547"/>
                    <a:gd name="T74" fmla="*/ 26 w 818"/>
                    <a:gd name="T75" fmla="*/ 66 h 547"/>
                    <a:gd name="T76" fmla="*/ 76 w 818"/>
                    <a:gd name="T77" fmla="*/ 19 h 547"/>
                    <a:gd name="T78" fmla="*/ 215 w 818"/>
                    <a:gd name="T79" fmla="*/ 0 h 547"/>
                    <a:gd name="T80" fmla="*/ 436 w 818"/>
                    <a:gd name="T81" fmla="*/ 47 h 547"/>
                    <a:gd name="T82" fmla="*/ 607 w 818"/>
                    <a:gd name="T83" fmla="*/ 139 h 547"/>
                    <a:gd name="T84" fmla="*/ 730 w 818"/>
                    <a:gd name="T85" fmla="*/ 239 h 5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818" h="547">
                      <a:moveTo>
                        <a:pt x="730" y="239"/>
                      </a:moveTo>
                      <a:lnTo>
                        <a:pt x="742" y="256"/>
                      </a:lnTo>
                      <a:lnTo>
                        <a:pt x="752" y="273"/>
                      </a:lnTo>
                      <a:lnTo>
                        <a:pt x="757" y="289"/>
                      </a:lnTo>
                      <a:lnTo>
                        <a:pt x="759" y="306"/>
                      </a:lnTo>
                      <a:lnTo>
                        <a:pt x="762" y="322"/>
                      </a:lnTo>
                      <a:lnTo>
                        <a:pt x="762" y="338"/>
                      </a:lnTo>
                      <a:lnTo>
                        <a:pt x="762" y="355"/>
                      </a:lnTo>
                      <a:lnTo>
                        <a:pt x="762" y="373"/>
                      </a:lnTo>
                      <a:lnTo>
                        <a:pt x="762" y="391"/>
                      </a:lnTo>
                      <a:lnTo>
                        <a:pt x="759" y="409"/>
                      </a:lnTo>
                      <a:lnTo>
                        <a:pt x="747" y="399"/>
                      </a:lnTo>
                      <a:lnTo>
                        <a:pt x="737" y="389"/>
                      </a:lnTo>
                      <a:lnTo>
                        <a:pt x="725" y="378"/>
                      </a:lnTo>
                      <a:lnTo>
                        <a:pt x="715" y="368"/>
                      </a:lnTo>
                      <a:lnTo>
                        <a:pt x="708" y="358"/>
                      </a:lnTo>
                      <a:lnTo>
                        <a:pt x="698" y="347"/>
                      </a:lnTo>
                      <a:lnTo>
                        <a:pt x="688" y="337"/>
                      </a:lnTo>
                      <a:lnTo>
                        <a:pt x="678" y="326"/>
                      </a:lnTo>
                      <a:lnTo>
                        <a:pt x="666" y="317"/>
                      </a:lnTo>
                      <a:lnTo>
                        <a:pt x="654" y="306"/>
                      </a:lnTo>
                      <a:lnTo>
                        <a:pt x="634" y="314"/>
                      </a:lnTo>
                      <a:lnTo>
                        <a:pt x="818" y="491"/>
                      </a:lnTo>
                      <a:lnTo>
                        <a:pt x="794" y="491"/>
                      </a:lnTo>
                      <a:lnTo>
                        <a:pt x="769" y="474"/>
                      </a:lnTo>
                      <a:lnTo>
                        <a:pt x="745" y="456"/>
                      </a:lnTo>
                      <a:lnTo>
                        <a:pt x="723" y="438"/>
                      </a:lnTo>
                      <a:lnTo>
                        <a:pt x="701" y="418"/>
                      </a:lnTo>
                      <a:lnTo>
                        <a:pt x="676" y="400"/>
                      </a:lnTo>
                      <a:lnTo>
                        <a:pt x="654" y="381"/>
                      </a:lnTo>
                      <a:lnTo>
                        <a:pt x="629" y="363"/>
                      </a:lnTo>
                      <a:lnTo>
                        <a:pt x="605" y="345"/>
                      </a:lnTo>
                      <a:lnTo>
                        <a:pt x="576" y="329"/>
                      </a:lnTo>
                      <a:lnTo>
                        <a:pt x="546" y="314"/>
                      </a:lnTo>
                      <a:lnTo>
                        <a:pt x="546" y="330"/>
                      </a:lnTo>
                      <a:lnTo>
                        <a:pt x="774" y="506"/>
                      </a:lnTo>
                      <a:lnTo>
                        <a:pt x="772" y="507"/>
                      </a:lnTo>
                      <a:lnTo>
                        <a:pt x="769" y="509"/>
                      </a:lnTo>
                      <a:lnTo>
                        <a:pt x="764" y="509"/>
                      </a:lnTo>
                      <a:lnTo>
                        <a:pt x="762" y="510"/>
                      </a:lnTo>
                      <a:lnTo>
                        <a:pt x="757" y="511"/>
                      </a:lnTo>
                      <a:lnTo>
                        <a:pt x="754" y="511"/>
                      </a:lnTo>
                      <a:lnTo>
                        <a:pt x="750" y="512"/>
                      </a:lnTo>
                      <a:lnTo>
                        <a:pt x="747" y="513"/>
                      </a:lnTo>
                      <a:lnTo>
                        <a:pt x="745" y="514"/>
                      </a:lnTo>
                      <a:lnTo>
                        <a:pt x="742" y="515"/>
                      </a:lnTo>
                      <a:lnTo>
                        <a:pt x="718" y="498"/>
                      </a:lnTo>
                      <a:lnTo>
                        <a:pt x="691" y="481"/>
                      </a:lnTo>
                      <a:lnTo>
                        <a:pt x="661" y="463"/>
                      </a:lnTo>
                      <a:lnTo>
                        <a:pt x="634" y="443"/>
                      </a:lnTo>
                      <a:lnTo>
                        <a:pt x="602" y="425"/>
                      </a:lnTo>
                      <a:lnTo>
                        <a:pt x="573" y="407"/>
                      </a:lnTo>
                      <a:lnTo>
                        <a:pt x="544" y="389"/>
                      </a:lnTo>
                      <a:lnTo>
                        <a:pt x="512" y="371"/>
                      </a:lnTo>
                      <a:lnTo>
                        <a:pt x="482" y="354"/>
                      </a:lnTo>
                      <a:lnTo>
                        <a:pt x="451" y="338"/>
                      </a:lnTo>
                      <a:lnTo>
                        <a:pt x="441" y="342"/>
                      </a:lnTo>
                      <a:lnTo>
                        <a:pt x="465" y="361"/>
                      </a:lnTo>
                      <a:lnTo>
                        <a:pt x="492" y="378"/>
                      </a:lnTo>
                      <a:lnTo>
                        <a:pt x="522" y="397"/>
                      </a:lnTo>
                      <a:lnTo>
                        <a:pt x="549" y="415"/>
                      </a:lnTo>
                      <a:lnTo>
                        <a:pt x="578" y="433"/>
                      </a:lnTo>
                      <a:lnTo>
                        <a:pt x="607" y="450"/>
                      </a:lnTo>
                      <a:lnTo>
                        <a:pt x="637" y="467"/>
                      </a:lnTo>
                      <a:lnTo>
                        <a:pt x="664" y="486"/>
                      </a:lnTo>
                      <a:lnTo>
                        <a:pt x="691" y="503"/>
                      </a:lnTo>
                      <a:lnTo>
                        <a:pt x="715" y="520"/>
                      </a:lnTo>
                      <a:lnTo>
                        <a:pt x="598" y="547"/>
                      </a:lnTo>
                      <a:lnTo>
                        <a:pt x="598" y="533"/>
                      </a:lnTo>
                      <a:lnTo>
                        <a:pt x="563" y="520"/>
                      </a:lnTo>
                      <a:lnTo>
                        <a:pt x="531" y="506"/>
                      </a:lnTo>
                      <a:lnTo>
                        <a:pt x="502" y="491"/>
                      </a:lnTo>
                      <a:lnTo>
                        <a:pt x="475" y="477"/>
                      </a:lnTo>
                      <a:lnTo>
                        <a:pt x="448" y="462"/>
                      </a:lnTo>
                      <a:lnTo>
                        <a:pt x="419" y="448"/>
                      </a:lnTo>
                      <a:lnTo>
                        <a:pt x="389" y="434"/>
                      </a:lnTo>
                      <a:lnTo>
                        <a:pt x="357" y="422"/>
                      </a:lnTo>
                      <a:lnTo>
                        <a:pt x="323" y="410"/>
                      </a:lnTo>
                      <a:lnTo>
                        <a:pt x="281" y="400"/>
                      </a:lnTo>
                      <a:lnTo>
                        <a:pt x="279" y="401"/>
                      </a:lnTo>
                      <a:lnTo>
                        <a:pt x="277" y="403"/>
                      </a:lnTo>
                      <a:lnTo>
                        <a:pt x="274" y="405"/>
                      </a:lnTo>
                      <a:lnTo>
                        <a:pt x="272" y="407"/>
                      </a:lnTo>
                      <a:lnTo>
                        <a:pt x="272" y="409"/>
                      </a:lnTo>
                      <a:lnTo>
                        <a:pt x="272" y="411"/>
                      </a:lnTo>
                      <a:lnTo>
                        <a:pt x="274" y="413"/>
                      </a:lnTo>
                      <a:lnTo>
                        <a:pt x="277" y="415"/>
                      </a:lnTo>
                      <a:lnTo>
                        <a:pt x="279" y="416"/>
                      </a:lnTo>
                      <a:lnTo>
                        <a:pt x="281" y="417"/>
                      </a:lnTo>
                      <a:lnTo>
                        <a:pt x="316" y="430"/>
                      </a:lnTo>
                      <a:lnTo>
                        <a:pt x="348" y="442"/>
                      </a:lnTo>
                      <a:lnTo>
                        <a:pt x="377" y="454"/>
                      </a:lnTo>
                      <a:lnTo>
                        <a:pt x="406" y="465"/>
                      </a:lnTo>
                      <a:lnTo>
                        <a:pt x="433" y="477"/>
                      </a:lnTo>
                      <a:lnTo>
                        <a:pt x="460" y="488"/>
                      </a:lnTo>
                      <a:lnTo>
                        <a:pt x="485" y="501"/>
                      </a:lnTo>
                      <a:lnTo>
                        <a:pt x="512" y="513"/>
                      </a:lnTo>
                      <a:lnTo>
                        <a:pt x="539" y="527"/>
                      </a:lnTo>
                      <a:lnTo>
                        <a:pt x="566" y="541"/>
                      </a:lnTo>
                      <a:lnTo>
                        <a:pt x="477" y="519"/>
                      </a:lnTo>
                      <a:lnTo>
                        <a:pt x="394" y="491"/>
                      </a:lnTo>
                      <a:lnTo>
                        <a:pt x="316" y="462"/>
                      </a:lnTo>
                      <a:lnTo>
                        <a:pt x="245" y="429"/>
                      </a:lnTo>
                      <a:lnTo>
                        <a:pt x="181" y="392"/>
                      </a:lnTo>
                      <a:lnTo>
                        <a:pt x="127" y="352"/>
                      </a:lnTo>
                      <a:lnTo>
                        <a:pt x="80" y="311"/>
                      </a:lnTo>
                      <a:lnTo>
                        <a:pt x="41" y="267"/>
                      </a:lnTo>
                      <a:lnTo>
                        <a:pt x="14" y="222"/>
                      </a:lnTo>
                      <a:lnTo>
                        <a:pt x="0" y="174"/>
                      </a:lnTo>
                      <a:lnTo>
                        <a:pt x="2" y="151"/>
                      </a:lnTo>
                      <a:lnTo>
                        <a:pt x="4" y="128"/>
                      </a:lnTo>
                      <a:lnTo>
                        <a:pt x="9" y="106"/>
                      </a:lnTo>
                      <a:lnTo>
                        <a:pt x="17" y="86"/>
                      </a:lnTo>
                      <a:lnTo>
                        <a:pt x="26" y="66"/>
                      </a:lnTo>
                      <a:lnTo>
                        <a:pt x="39" y="49"/>
                      </a:lnTo>
                      <a:lnTo>
                        <a:pt x="56" y="33"/>
                      </a:lnTo>
                      <a:lnTo>
                        <a:pt x="76" y="19"/>
                      </a:lnTo>
                      <a:lnTo>
                        <a:pt x="100" y="9"/>
                      </a:lnTo>
                      <a:lnTo>
                        <a:pt x="132" y="1"/>
                      </a:lnTo>
                      <a:lnTo>
                        <a:pt x="215" y="0"/>
                      </a:lnTo>
                      <a:lnTo>
                        <a:pt x="294" y="8"/>
                      </a:lnTo>
                      <a:lnTo>
                        <a:pt x="367" y="24"/>
                      </a:lnTo>
                      <a:lnTo>
                        <a:pt x="436" y="47"/>
                      </a:lnTo>
                      <a:lnTo>
                        <a:pt x="497" y="74"/>
                      </a:lnTo>
                      <a:lnTo>
                        <a:pt x="556" y="106"/>
                      </a:lnTo>
                      <a:lnTo>
                        <a:pt x="607" y="139"/>
                      </a:lnTo>
                      <a:lnTo>
                        <a:pt x="654" y="174"/>
                      </a:lnTo>
                      <a:lnTo>
                        <a:pt x="696" y="208"/>
                      </a:lnTo>
                      <a:lnTo>
                        <a:pt x="730" y="239"/>
                      </a:lnTo>
                      <a:lnTo>
                        <a:pt x="730" y="239"/>
                      </a:lnTo>
                      <a:close/>
                    </a:path>
                  </a:pathLst>
                </a:custGeom>
                <a:solidFill>
                  <a:srgbClr val="B347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16815" name="Rectangle 79"/>
              <p:cNvSpPr>
                <a:spLocks noChangeArrowheads="1"/>
              </p:cNvSpPr>
              <p:nvPr/>
            </p:nvSpPr>
            <p:spPr bwMode="auto">
              <a:xfrm>
                <a:off x="717" y="1238"/>
                <a:ext cx="4338" cy="2400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grpSp>
            <p:nvGrpSpPr>
              <p:cNvPr id="116816" name="Group 80"/>
              <p:cNvGrpSpPr>
                <a:grpSpLocks/>
              </p:cNvGrpSpPr>
              <p:nvPr/>
            </p:nvGrpSpPr>
            <p:grpSpPr bwMode="auto">
              <a:xfrm>
                <a:off x="226" y="1515"/>
                <a:ext cx="5350" cy="528"/>
                <a:chOff x="211" y="1521"/>
                <a:chExt cx="5350" cy="528"/>
              </a:xfrm>
            </p:grpSpPr>
            <p:sp>
              <p:nvSpPr>
                <p:cNvPr id="116817" name="Freeform 81"/>
                <p:cNvSpPr>
                  <a:spLocks/>
                </p:cNvSpPr>
                <p:nvPr/>
              </p:nvSpPr>
              <p:spPr bwMode="auto">
                <a:xfrm>
                  <a:off x="5125" y="1521"/>
                  <a:ext cx="414" cy="159"/>
                </a:xfrm>
                <a:custGeom>
                  <a:avLst/>
                  <a:gdLst>
                    <a:gd name="T0" fmla="*/ 405 w 414"/>
                    <a:gd name="T1" fmla="*/ 90 h 159"/>
                    <a:gd name="T2" fmla="*/ 410 w 414"/>
                    <a:gd name="T3" fmla="*/ 97 h 159"/>
                    <a:gd name="T4" fmla="*/ 412 w 414"/>
                    <a:gd name="T5" fmla="*/ 103 h 159"/>
                    <a:gd name="T6" fmla="*/ 414 w 414"/>
                    <a:gd name="T7" fmla="*/ 110 h 159"/>
                    <a:gd name="T8" fmla="*/ 414 w 414"/>
                    <a:gd name="T9" fmla="*/ 116 h 159"/>
                    <a:gd name="T10" fmla="*/ 414 w 414"/>
                    <a:gd name="T11" fmla="*/ 122 h 159"/>
                    <a:gd name="T12" fmla="*/ 412 w 414"/>
                    <a:gd name="T13" fmla="*/ 128 h 159"/>
                    <a:gd name="T14" fmla="*/ 407 w 414"/>
                    <a:gd name="T15" fmla="*/ 134 h 159"/>
                    <a:gd name="T16" fmla="*/ 400 w 414"/>
                    <a:gd name="T17" fmla="*/ 138 h 159"/>
                    <a:gd name="T18" fmla="*/ 392 w 414"/>
                    <a:gd name="T19" fmla="*/ 143 h 159"/>
                    <a:gd name="T20" fmla="*/ 380 w 414"/>
                    <a:gd name="T21" fmla="*/ 145 h 159"/>
                    <a:gd name="T22" fmla="*/ 380 w 414"/>
                    <a:gd name="T23" fmla="*/ 158 h 159"/>
                    <a:gd name="T24" fmla="*/ 368 w 414"/>
                    <a:gd name="T25" fmla="*/ 159 h 159"/>
                    <a:gd name="T26" fmla="*/ 356 w 414"/>
                    <a:gd name="T27" fmla="*/ 159 h 159"/>
                    <a:gd name="T28" fmla="*/ 346 w 414"/>
                    <a:gd name="T29" fmla="*/ 158 h 159"/>
                    <a:gd name="T30" fmla="*/ 334 w 414"/>
                    <a:gd name="T31" fmla="*/ 156 h 159"/>
                    <a:gd name="T32" fmla="*/ 324 w 414"/>
                    <a:gd name="T33" fmla="*/ 152 h 159"/>
                    <a:gd name="T34" fmla="*/ 311 w 414"/>
                    <a:gd name="T35" fmla="*/ 149 h 159"/>
                    <a:gd name="T36" fmla="*/ 302 w 414"/>
                    <a:gd name="T37" fmla="*/ 145 h 159"/>
                    <a:gd name="T38" fmla="*/ 289 w 414"/>
                    <a:gd name="T39" fmla="*/ 142 h 159"/>
                    <a:gd name="T40" fmla="*/ 277 w 414"/>
                    <a:gd name="T41" fmla="*/ 140 h 159"/>
                    <a:gd name="T42" fmla="*/ 265 w 414"/>
                    <a:gd name="T43" fmla="*/ 137 h 159"/>
                    <a:gd name="T44" fmla="*/ 265 w 414"/>
                    <a:gd name="T45" fmla="*/ 125 h 159"/>
                    <a:gd name="T46" fmla="*/ 235 w 414"/>
                    <a:gd name="T47" fmla="*/ 113 h 159"/>
                    <a:gd name="T48" fmla="*/ 206 w 414"/>
                    <a:gd name="T49" fmla="*/ 103 h 159"/>
                    <a:gd name="T50" fmla="*/ 174 w 414"/>
                    <a:gd name="T51" fmla="*/ 93 h 159"/>
                    <a:gd name="T52" fmla="*/ 142 w 414"/>
                    <a:gd name="T53" fmla="*/ 82 h 159"/>
                    <a:gd name="T54" fmla="*/ 113 w 414"/>
                    <a:gd name="T55" fmla="*/ 72 h 159"/>
                    <a:gd name="T56" fmla="*/ 84 w 414"/>
                    <a:gd name="T57" fmla="*/ 61 h 159"/>
                    <a:gd name="T58" fmla="*/ 59 w 414"/>
                    <a:gd name="T59" fmla="*/ 48 h 159"/>
                    <a:gd name="T60" fmla="*/ 34 w 414"/>
                    <a:gd name="T61" fmla="*/ 34 h 159"/>
                    <a:gd name="T62" fmla="*/ 15 w 414"/>
                    <a:gd name="T63" fmla="*/ 20 h 159"/>
                    <a:gd name="T64" fmla="*/ 0 w 414"/>
                    <a:gd name="T65" fmla="*/ 1 h 159"/>
                    <a:gd name="T66" fmla="*/ 42 w 414"/>
                    <a:gd name="T67" fmla="*/ 0 h 159"/>
                    <a:gd name="T68" fmla="*/ 81 w 414"/>
                    <a:gd name="T69" fmla="*/ 0 h 159"/>
                    <a:gd name="T70" fmla="*/ 123 w 414"/>
                    <a:gd name="T71" fmla="*/ 4 h 159"/>
                    <a:gd name="T72" fmla="*/ 162 w 414"/>
                    <a:gd name="T73" fmla="*/ 9 h 159"/>
                    <a:gd name="T74" fmla="*/ 201 w 414"/>
                    <a:gd name="T75" fmla="*/ 17 h 159"/>
                    <a:gd name="T76" fmla="*/ 238 w 414"/>
                    <a:gd name="T77" fmla="*/ 25 h 159"/>
                    <a:gd name="T78" fmla="*/ 275 w 414"/>
                    <a:gd name="T79" fmla="*/ 36 h 159"/>
                    <a:gd name="T80" fmla="*/ 311 w 414"/>
                    <a:gd name="T81" fmla="*/ 47 h 159"/>
                    <a:gd name="T82" fmla="*/ 346 w 414"/>
                    <a:gd name="T83" fmla="*/ 58 h 159"/>
                    <a:gd name="T84" fmla="*/ 380 w 414"/>
                    <a:gd name="T85" fmla="*/ 70 h 159"/>
                    <a:gd name="T86" fmla="*/ 405 w 414"/>
                    <a:gd name="T87" fmla="*/ 90 h 159"/>
                    <a:gd name="T88" fmla="*/ 405 w 414"/>
                    <a:gd name="T89" fmla="*/ 90 h 1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414" h="159">
                      <a:moveTo>
                        <a:pt x="405" y="90"/>
                      </a:moveTo>
                      <a:lnTo>
                        <a:pt x="410" y="97"/>
                      </a:lnTo>
                      <a:lnTo>
                        <a:pt x="412" y="103"/>
                      </a:lnTo>
                      <a:lnTo>
                        <a:pt x="414" y="110"/>
                      </a:lnTo>
                      <a:lnTo>
                        <a:pt x="414" y="116"/>
                      </a:lnTo>
                      <a:lnTo>
                        <a:pt x="414" y="122"/>
                      </a:lnTo>
                      <a:lnTo>
                        <a:pt x="412" y="128"/>
                      </a:lnTo>
                      <a:lnTo>
                        <a:pt x="407" y="134"/>
                      </a:lnTo>
                      <a:lnTo>
                        <a:pt x="400" y="138"/>
                      </a:lnTo>
                      <a:lnTo>
                        <a:pt x="392" y="143"/>
                      </a:lnTo>
                      <a:lnTo>
                        <a:pt x="380" y="145"/>
                      </a:lnTo>
                      <a:lnTo>
                        <a:pt x="380" y="158"/>
                      </a:lnTo>
                      <a:lnTo>
                        <a:pt x="368" y="159"/>
                      </a:lnTo>
                      <a:lnTo>
                        <a:pt x="356" y="159"/>
                      </a:lnTo>
                      <a:lnTo>
                        <a:pt x="346" y="158"/>
                      </a:lnTo>
                      <a:lnTo>
                        <a:pt x="334" y="156"/>
                      </a:lnTo>
                      <a:lnTo>
                        <a:pt x="324" y="152"/>
                      </a:lnTo>
                      <a:lnTo>
                        <a:pt x="311" y="149"/>
                      </a:lnTo>
                      <a:lnTo>
                        <a:pt x="302" y="145"/>
                      </a:lnTo>
                      <a:lnTo>
                        <a:pt x="289" y="142"/>
                      </a:lnTo>
                      <a:lnTo>
                        <a:pt x="277" y="140"/>
                      </a:lnTo>
                      <a:lnTo>
                        <a:pt x="265" y="137"/>
                      </a:lnTo>
                      <a:lnTo>
                        <a:pt x="265" y="125"/>
                      </a:lnTo>
                      <a:lnTo>
                        <a:pt x="235" y="113"/>
                      </a:lnTo>
                      <a:lnTo>
                        <a:pt x="206" y="103"/>
                      </a:lnTo>
                      <a:lnTo>
                        <a:pt x="174" y="93"/>
                      </a:lnTo>
                      <a:lnTo>
                        <a:pt x="142" y="82"/>
                      </a:lnTo>
                      <a:lnTo>
                        <a:pt x="113" y="72"/>
                      </a:lnTo>
                      <a:lnTo>
                        <a:pt x="84" y="61"/>
                      </a:lnTo>
                      <a:lnTo>
                        <a:pt x="59" y="48"/>
                      </a:lnTo>
                      <a:lnTo>
                        <a:pt x="34" y="34"/>
                      </a:lnTo>
                      <a:lnTo>
                        <a:pt x="15" y="20"/>
                      </a:lnTo>
                      <a:lnTo>
                        <a:pt x="0" y="1"/>
                      </a:lnTo>
                      <a:lnTo>
                        <a:pt x="42" y="0"/>
                      </a:lnTo>
                      <a:lnTo>
                        <a:pt x="81" y="0"/>
                      </a:lnTo>
                      <a:lnTo>
                        <a:pt x="123" y="4"/>
                      </a:lnTo>
                      <a:lnTo>
                        <a:pt x="162" y="9"/>
                      </a:lnTo>
                      <a:lnTo>
                        <a:pt x="201" y="17"/>
                      </a:lnTo>
                      <a:lnTo>
                        <a:pt x="238" y="25"/>
                      </a:lnTo>
                      <a:lnTo>
                        <a:pt x="275" y="36"/>
                      </a:lnTo>
                      <a:lnTo>
                        <a:pt x="311" y="47"/>
                      </a:lnTo>
                      <a:lnTo>
                        <a:pt x="346" y="58"/>
                      </a:lnTo>
                      <a:lnTo>
                        <a:pt x="380" y="70"/>
                      </a:lnTo>
                      <a:lnTo>
                        <a:pt x="405" y="90"/>
                      </a:lnTo>
                      <a:lnTo>
                        <a:pt x="405" y="90"/>
                      </a:lnTo>
                      <a:close/>
                    </a:path>
                  </a:pathLst>
                </a:custGeom>
                <a:solidFill>
                  <a:srgbClr val="CC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818" name="Freeform 82"/>
                <p:cNvSpPr>
                  <a:spLocks/>
                </p:cNvSpPr>
                <p:nvPr/>
              </p:nvSpPr>
              <p:spPr bwMode="auto">
                <a:xfrm>
                  <a:off x="235" y="1575"/>
                  <a:ext cx="486" cy="153"/>
                </a:xfrm>
                <a:custGeom>
                  <a:avLst/>
                  <a:gdLst>
                    <a:gd name="T0" fmla="*/ 486 w 486"/>
                    <a:gd name="T1" fmla="*/ 33 h 153"/>
                    <a:gd name="T2" fmla="*/ 446 w 486"/>
                    <a:gd name="T3" fmla="*/ 50 h 153"/>
                    <a:gd name="T4" fmla="*/ 405 w 486"/>
                    <a:gd name="T5" fmla="*/ 65 h 153"/>
                    <a:gd name="T6" fmla="*/ 361 w 486"/>
                    <a:gd name="T7" fmla="*/ 79 h 153"/>
                    <a:gd name="T8" fmla="*/ 316 w 486"/>
                    <a:gd name="T9" fmla="*/ 90 h 153"/>
                    <a:gd name="T10" fmla="*/ 272 w 486"/>
                    <a:gd name="T11" fmla="*/ 102 h 153"/>
                    <a:gd name="T12" fmla="*/ 228 w 486"/>
                    <a:gd name="T13" fmla="*/ 113 h 153"/>
                    <a:gd name="T14" fmla="*/ 182 w 486"/>
                    <a:gd name="T15" fmla="*/ 122 h 153"/>
                    <a:gd name="T16" fmla="*/ 138 w 486"/>
                    <a:gd name="T17" fmla="*/ 132 h 153"/>
                    <a:gd name="T18" fmla="*/ 91 w 486"/>
                    <a:gd name="T19" fmla="*/ 143 h 153"/>
                    <a:gd name="T20" fmla="*/ 44 w 486"/>
                    <a:gd name="T21" fmla="*/ 153 h 153"/>
                    <a:gd name="T22" fmla="*/ 57 w 486"/>
                    <a:gd name="T23" fmla="*/ 148 h 153"/>
                    <a:gd name="T24" fmla="*/ 44 w 486"/>
                    <a:gd name="T25" fmla="*/ 147 h 153"/>
                    <a:gd name="T26" fmla="*/ 37 w 486"/>
                    <a:gd name="T27" fmla="*/ 145 h 153"/>
                    <a:gd name="T28" fmla="*/ 30 w 486"/>
                    <a:gd name="T29" fmla="*/ 140 h 153"/>
                    <a:gd name="T30" fmla="*/ 25 w 486"/>
                    <a:gd name="T31" fmla="*/ 135 h 153"/>
                    <a:gd name="T32" fmla="*/ 22 w 486"/>
                    <a:gd name="T33" fmla="*/ 129 h 153"/>
                    <a:gd name="T34" fmla="*/ 20 w 486"/>
                    <a:gd name="T35" fmla="*/ 123 h 153"/>
                    <a:gd name="T36" fmla="*/ 15 w 486"/>
                    <a:gd name="T37" fmla="*/ 116 h 153"/>
                    <a:gd name="T38" fmla="*/ 13 w 486"/>
                    <a:gd name="T39" fmla="*/ 110 h 153"/>
                    <a:gd name="T40" fmla="*/ 8 w 486"/>
                    <a:gd name="T41" fmla="*/ 104 h 153"/>
                    <a:gd name="T42" fmla="*/ 0 w 486"/>
                    <a:gd name="T43" fmla="*/ 98 h 153"/>
                    <a:gd name="T44" fmla="*/ 30 w 486"/>
                    <a:gd name="T45" fmla="*/ 81 h 153"/>
                    <a:gd name="T46" fmla="*/ 64 w 486"/>
                    <a:gd name="T47" fmla="*/ 66 h 153"/>
                    <a:gd name="T48" fmla="*/ 101 w 486"/>
                    <a:gd name="T49" fmla="*/ 54 h 153"/>
                    <a:gd name="T50" fmla="*/ 142 w 486"/>
                    <a:gd name="T51" fmla="*/ 43 h 153"/>
                    <a:gd name="T52" fmla="*/ 187 w 486"/>
                    <a:gd name="T53" fmla="*/ 34 h 153"/>
                    <a:gd name="T54" fmla="*/ 231 w 486"/>
                    <a:gd name="T55" fmla="*/ 26 h 153"/>
                    <a:gd name="T56" fmla="*/ 277 w 486"/>
                    <a:gd name="T57" fmla="*/ 19 h 153"/>
                    <a:gd name="T58" fmla="*/ 324 w 486"/>
                    <a:gd name="T59" fmla="*/ 12 h 153"/>
                    <a:gd name="T60" fmla="*/ 370 w 486"/>
                    <a:gd name="T61" fmla="*/ 7 h 153"/>
                    <a:gd name="T62" fmla="*/ 417 w 486"/>
                    <a:gd name="T63" fmla="*/ 1 h 153"/>
                    <a:gd name="T64" fmla="*/ 432 w 486"/>
                    <a:gd name="T65" fmla="*/ 0 h 153"/>
                    <a:gd name="T66" fmla="*/ 444 w 486"/>
                    <a:gd name="T67" fmla="*/ 1 h 153"/>
                    <a:gd name="T68" fmla="*/ 454 w 486"/>
                    <a:gd name="T69" fmla="*/ 4 h 153"/>
                    <a:gd name="T70" fmla="*/ 459 w 486"/>
                    <a:gd name="T71" fmla="*/ 8 h 153"/>
                    <a:gd name="T72" fmla="*/ 464 w 486"/>
                    <a:gd name="T73" fmla="*/ 12 h 153"/>
                    <a:gd name="T74" fmla="*/ 468 w 486"/>
                    <a:gd name="T75" fmla="*/ 17 h 153"/>
                    <a:gd name="T76" fmla="*/ 471 w 486"/>
                    <a:gd name="T77" fmla="*/ 22 h 153"/>
                    <a:gd name="T78" fmla="*/ 476 w 486"/>
                    <a:gd name="T79" fmla="*/ 26 h 153"/>
                    <a:gd name="T80" fmla="*/ 481 w 486"/>
                    <a:gd name="T81" fmla="*/ 31 h 153"/>
                    <a:gd name="T82" fmla="*/ 486 w 486"/>
                    <a:gd name="T83" fmla="*/ 33 h 153"/>
                    <a:gd name="T84" fmla="*/ 486 w 486"/>
                    <a:gd name="T85" fmla="*/ 33 h 1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86" h="153">
                      <a:moveTo>
                        <a:pt x="486" y="33"/>
                      </a:moveTo>
                      <a:lnTo>
                        <a:pt x="446" y="50"/>
                      </a:lnTo>
                      <a:lnTo>
                        <a:pt x="405" y="65"/>
                      </a:lnTo>
                      <a:lnTo>
                        <a:pt x="361" y="79"/>
                      </a:lnTo>
                      <a:lnTo>
                        <a:pt x="316" y="90"/>
                      </a:lnTo>
                      <a:lnTo>
                        <a:pt x="272" y="102"/>
                      </a:lnTo>
                      <a:lnTo>
                        <a:pt x="228" y="113"/>
                      </a:lnTo>
                      <a:lnTo>
                        <a:pt x="182" y="122"/>
                      </a:lnTo>
                      <a:lnTo>
                        <a:pt x="138" y="132"/>
                      </a:lnTo>
                      <a:lnTo>
                        <a:pt x="91" y="143"/>
                      </a:lnTo>
                      <a:lnTo>
                        <a:pt x="44" y="153"/>
                      </a:lnTo>
                      <a:lnTo>
                        <a:pt x="57" y="148"/>
                      </a:lnTo>
                      <a:lnTo>
                        <a:pt x="44" y="147"/>
                      </a:lnTo>
                      <a:lnTo>
                        <a:pt x="37" y="145"/>
                      </a:lnTo>
                      <a:lnTo>
                        <a:pt x="30" y="140"/>
                      </a:lnTo>
                      <a:lnTo>
                        <a:pt x="25" y="135"/>
                      </a:lnTo>
                      <a:lnTo>
                        <a:pt x="22" y="129"/>
                      </a:lnTo>
                      <a:lnTo>
                        <a:pt x="20" y="123"/>
                      </a:lnTo>
                      <a:lnTo>
                        <a:pt x="15" y="116"/>
                      </a:lnTo>
                      <a:lnTo>
                        <a:pt x="13" y="110"/>
                      </a:lnTo>
                      <a:lnTo>
                        <a:pt x="8" y="104"/>
                      </a:lnTo>
                      <a:lnTo>
                        <a:pt x="0" y="98"/>
                      </a:lnTo>
                      <a:lnTo>
                        <a:pt x="30" y="81"/>
                      </a:lnTo>
                      <a:lnTo>
                        <a:pt x="64" y="66"/>
                      </a:lnTo>
                      <a:lnTo>
                        <a:pt x="101" y="54"/>
                      </a:lnTo>
                      <a:lnTo>
                        <a:pt x="142" y="43"/>
                      </a:lnTo>
                      <a:lnTo>
                        <a:pt x="187" y="34"/>
                      </a:lnTo>
                      <a:lnTo>
                        <a:pt x="231" y="26"/>
                      </a:lnTo>
                      <a:lnTo>
                        <a:pt x="277" y="19"/>
                      </a:lnTo>
                      <a:lnTo>
                        <a:pt x="324" y="12"/>
                      </a:lnTo>
                      <a:lnTo>
                        <a:pt x="370" y="7"/>
                      </a:lnTo>
                      <a:lnTo>
                        <a:pt x="417" y="1"/>
                      </a:lnTo>
                      <a:lnTo>
                        <a:pt x="432" y="0"/>
                      </a:lnTo>
                      <a:lnTo>
                        <a:pt x="444" y="1"/>
                      </a:lnTo>
                      <a:lnTo>
                        <a:pt x="454" y="4"/>
                      </a:lnTo>
                      <a:lnTo>
                        <a:pt x="459" y="8"/>
                      </a:lnTo>
                      <a:lnTo>
                        <a:pt x="464" y="12"/>
                      </a:lnTo>
                      <a:lnTo>
                        <a:pt x="468" y="17"/>
                      </a:lnTo>
                      <a:lnTo>
                        <a:pt x="471" y="22"/>
                      </a:lnTo>
                      <a:lnTo>
                        <a:pt x="476" y="26"/>
                      </a:lnTo>
                      <a:lnTo>
                        <a:pt x="481" y="31"/>
                      </a:lnTo>
                      <a:lnTo>
                        <a:pt x="486" y="33"/>
                      </a:lnTo>
                      <a:lnTo>
                        <a:pt x="486" y="33"/>
                      </a:lnTo>
                      <a:close/>
                    </a:path>
                  </a:pathLst>
                </a:custGeom>
                <a:solidFill>
                  <a:srgbClr val="CC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819" name="Freeform 83"/>
                <p:cNvSpPr>
                  <a:spLocks/>
                </p:cNvSpPr>
                <p:nvPr/>
              </p:nvSpPr>
              <p:spPr bwMode="auto">
                <a:xfrm>
                  <a:off x="5020" y="1621"/>
                  <a:ext cx="541" cy="161"/>
                </a:xfrm>
                <a:custGeom>
                  <a:avLst/>
                  <a:gdLst>
                    <a:gd name="T0" fmla="*/ 522 w 541"/>
                    <a:gd name="T1" fmla="*/ 99 h 161"/>
                    <a:gd name="T2" fmla="*/ 527 w 541"/>
                    <a:gd name="T3" fmla="*/ 104 h 161"/>
                    <a:gd name="T4" fmla="*/ 534 w 541"/>
                    <a:gd name="T5" fmla="*/ 109 h 161"/>
                    <a:gd name="T6" fmla="*/ 537 w 541"/>
                    <a:gd name="T7" fmla="*/ 115 h 161"/>
                    <a:gd name="T8" fmla="*/ 541 w 541"/>
                    <a:gd name="T9" fmla="*/ 120 h 161"/>
                    <a:gd name="T10" fmla="*/ 541 w 541"/>
                    <a:gd name="T11" fmla="*/ 125 h 161"/>
                    <a:gd name="T12" fmla="*/ 541 w 541"/>
                    <a:gd name="T13" fmla="*/ 131 h 161"/>
                    <a:gd name="T14" fmla="*/ 541 w 541"/>
                    <a:gd name="T15" fmla="*/ 137 h 161"/>
                    <a:gd name="T16" fmla="*/ 537 w 541"/>
                    <a:gd name="T17" fmla="*/ 141 h 161"/>
                    <a:gd name="T18" fmla="*/ 529 w 541"/>
                    <a:gd name="T19" fmla="*/ 147 h 161"/>
                    <a:gd name="T20" fmla="*/ 522 w 541"/>
                    <a:gd name="T21" fmla="*/ 152 h 161"/>
                    <a:gd name="T22" fmla="*/ 502 w 541"/>
                    <a:gd name="T23" fmla="*/ 161 h 161"/>
                    <a:gd name="T24" fmla="*/ 456 w 541"/>
                    <a:gd name="T25" fmla="*/ 144 h 161"/>
                    <a:gd name="T26" fmla="*/ 402 w 541"/>
                    <a:gd name="T27" fmla="*/ 130 h 161"/>
                    <a:gd name="T28" fmla="*/ 345 w 541"/>
                    <a:gd name="T29" fmla="*/ 118 h 161"/>
                    <a:gd name="T30" fmla="*/ 289 w 541"/>
                    <a:gd name="T31" fmla="*/ 109 h 161"/>
                    <a:gd name="T32" fmla="*/ 230 w 541"/>
                    <a:gd name="T33" fmla="*/ 99 h 161"/>
                    <a:gd name="T34" fmla="*/ 174 w 541"/>
                    <a:gd name="T35" fmla="*/ 89 h 161"/>
                    <a:gd name="T36" fmla="*/ 122 w 541"/>
                    <a:gd name="T37" fmla="*/ 77 h 161"/>
                    <a:gd name="T38" fmla="*/ 73 w 541"/>
                    <a:gd name="T39" fmla="*/ 61 h 161"/>
                    <a:gd name="T40" fmla="*/ 32 w 541"/>
                    <a:gd name="T41" fmla="*/ 42 h 161"/>
                    <a:gd name="T42" fmla="*/ 0 w 541"/>
                    <a:gd name="T43" fmla="*/ 17 h 161"/>
                    <a:gd name="T44" fmla="*/ 7 w 541"/>
                    <a:gd name="T45" fmla="*/ 9 h 161"/>
                    <a:gd name="T46" fmla="*/ 19 w 541"/>
                    <a:gd name="T47" fmla="*/ 3 h 161"/>
                    <a:gd name="T48" fmla="*/ 37 w 541"/>
                    <a:gd name="T49" fmla="*/ 1 h 161"/>
                    <a:gd name="T50" fmla="*/ 59 w 541"/>
                    <a:gd name="T51" fmla="*/ 0 h 161"/>
                    <a:gd name="T52" fmla="*/ 81 w 541"/>
                    <a:gd name="T53" fmla="*/ 0 h 161"/>
                    <a:gd name="T54" fmla="*/ 105 w 541"/>
                    <a:gd name="T55" fmla="*/ 2 h 161"/>
                    <a:gd name="T56" fmla="*/ 130 w 541"/>
                    <a:gd name="T57" fmla="*/ 4 h 161"/>
                    <a:gd name="T58" fmla="*/ 152 w 541"/>
                    <a:gd name="T59" fmla="*/ 6 h 161"/>
                    <a:gd name="T60" fmla="*/ 176 w 541"/>
                    <a:gd name="T61" fmla="*/ 10 h 161"/>
                    <a:gd name="T62" fmla="*/ 193 w 541"/>
                    <a:gd name="T63" fmla="*/ 11 h 161"/>
                    <a:gd name="T64" fmla="*/ 522 w 541"/>
                    <a:gd name="T65" fmla="*/ 99 h 161"/>
                    <a:gd name="T66" fmla="*/ 522 w 541"/>
                    <a:gd name="T67" fmla="*/ 99 h 1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541" h="161">
                      <a:moveTo>
                        <a:pt x="522" y="99"/>
                      </a:moveTo>
                      <a:lnTo>
                        <a:pt x="527" y="104"/>
                      </a:lnTo>
                      <a:lnTo>
                        <a:pt x="534" y="109"/>
                      </a:lnTo>
                      <a:lnTo>
                        <a:pt x="537" y="115"/>
                      </a:lnTo>
                      <a:lnTo>
                        <a:pt x="541" y="120"/>
                      </a:lnTo>
                      <a:lnTo>
                        <a:pt x="541" y="125"/>
                      </a:lnTo>
                      <a:lnTo>
                        <a:pt x="541" y="131"/>
                      </a:lnTo>
                      <a:lnTo>
                        <a:pt x="541" y="137"/>
                      </a:lnTo>
                      <a:lnTo>
                        <a:pt x="537" y="141"/>
                      </a:lnTo>
                      <a:lnTo>
                        <a:pt x="529" y="147"/>
                      </a:lnTo>
                      <a:lnTo>
                        <a:pt x="522" y="152"/>
                      </a:lnTo>
                      <a:lnTo>
                        <a:pt x="502" y="161"/>
                      </a:lnTo>
                      <a:lnTo>
                        <a:pt x="456" y="144"/>
                      </a:lnTo>
                      <a:lnTo>
                        <a:pt x="402" y="130"/>
                      </a:lnTo>
                      <a:lnTo>
                        <a:pt x="345" y="118"/>
                      </a:lnTo>
                      <a:lnTo>
                        <a:pt x="289" y="109"/>
                      </a:lnTo>
                      <a:lnTo>
                        <a:pt x="230" y="99"/>
                      </a:lnTo>
                      <a:lnTo>
                        <a:pt x="174" y="89"/>
                      </a:lnTo>
                      <a:lnTo>
                        <a:pt x="122" y="77"/>
                      </a:lnTo>
                      <a:lnTo>
                        <a:pt x="73" y="61"/>
                      </a:lnTo>
                      <a:lnTo>
                        <a:pt x="32" y="42"/>
                      </a:lnTo>
                      <a:lnTo>
                        <a:pt x="0" y="17"/>
                      </a:lnTo>
                      <a:lnTo>
                        <a:pt x="7" y="9"/>
                      </a:lnTo>
                      <a:lnTo>
                        <a:pt x="19" y="3"/>
                      </a:lnTo>
                      <a:lnTo>
                        <a:pt x="37" y="1"/>
                      </a:lnTo>
                      <a:lnTo>
                        <a:pt x="59" y="0"/>
                      </a:lnTo>
                      <a:lnTo>
                        <a:pt x="81" y="0"/>
                      </a:lnTo>
                      <a:lnTo>
                        <a:pt x="105" y="2"/>
                      </a:lnTo>
                      <a:lnTo>
                        <a:pt x="130" y="4"/>
                      </a:lnTo>
                      <a:lnTo>
                        <a:pt x="152" y="6"/>
                      </a:lnTo>
                      <a:lnTo>
                        <a:pt x="176" y="10"/>
                      </a:lnTo>
                      <a:lnTo>
                        <a:pt x="193" y="11"/>
                      </a:lnTo>
                      <a:lnTo>
                        <a:pt x="522" y="99"/>
                      </a:lnTo>
                      <a:lnTo>
                        <a:pt x="522" y="99"/>
                      </a:lnTo>
                      <a:close/>
                    </a:path>
                  </a:pathLst>
                </a:custGeom>
                <a:solidFill>
                  <a:srgbClr val="CC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820" name="Freeform 84"/>
                <p:cNvSpPr>
                  <a:spLocks/>
                </p:cNvSpPr>
                <p:nvPr/>
              </p:nvSpPr>
              <p:spPr bwMode="auto">
                <a:xfrm>
                  <a:off x="221" y="1694"/>
                  <a:ext cx="573" cy="120"/>
                </a:xfrm>
                <a:custGeom>
                  <a:avLst/>
                  <a:gdLst>
                    <a:gd name="T0" fmla="*/ 573 w 573"/>
                    <a:gd name="T1" fmla="*/ 5 h 120"/>
                    <a:gd name="T2" fmla="*/ 573 w 573"/>
                    <a:gd name="T3" fmla="*/ 16 h 120"/>
                    <a:gd name="T4" fmla="*/ 566 w 573"/>
                    <a:gd name="T5" fmla="*/ 24 h 120"/>
                    <a:gd name="T6" fmla="*/ 554 w 573"/>
                    <a:gd name="T7" fmla="*/ 32 h 120"/>
                    <a:gd name="T8" fmla="*/ 536 w 573"/>
                    <a:gd name="T9" fmla="*/ 39 h 120"/>
                    <a:gd name="T10" fmla="*/ 517 w 573"/>
                    <a:gd name="T11" fmla="*/ 44 h 120"/>
                    <a:gd name="T12" fmla="*/ 497 w 573"/>
                    <a:gd name="T13" fmla="*/ 51 h 120"/>
                    <a:gd name="T14" fmla="*/ 478 w 573"/>
                    <a:gd name="T15" fmla="*/ 57 h 120"/>
                    <a:gd name="T16" fmla="*/ 458 w 573"/>
                    <a:gd name="T17" fmla="*/ 64 h 120"/>
                    <a:gd name="T18" fmla="*/ 443 w 573"/>
                    <a:gd name="T19" fmla="*/ 71 h 120"/>
                    <a:gd name="T20" fmla="*/ 431 w 573"/>
                    <a:gd name="T21" fmla="*/ 79 h 120"/>
                    <a:gd name="T22" fmla="*/ 389 w 573"/>
                    <a:gd name="T23" fmla="*/ 80 h 120"/>
                    <a:gd name="T24" fmla="*/ 345 w 573"/>
                    <a:gd name="T25" fmla="*/ 82 h 120"/>
                    <a:gd name="T26" fmla="*/ 301 w 573"/>
                    <a:gd name="T27" fmla="*/ 84 h 120"/>
                    <a:gd name="T28" fmla="*/ 257 w 573"/>
                    <a:gd name="T29" fmla="*/ 88 h 120"/>
                    <a:gd name="T30" fmla="*/ 213 w 573"/>
                    <a:gd name="T31" fmla="*/ 92 h 120"/>
                    <a:gd name="T32" fmla="*/ 169 w 573"/>
                    <a:gd name="T33" fmla="*/ 97 h 120"/>
                    <a:gd name="T34" fmla="*/ 127 w 573"/>
                    <a:gd name="T35" fmla="*/ 101 h 120"/>
                    <a:gd name="T36" fmla="*/ 85 w 573"/>
                    <a:gd name="T37" fmla="*/ 107 h 120"/>
                    <a:gd name="T38" fmla="*/ 46 w 573"/>
                    <a:gd name="T39" fmla="*/ 114 h 120"/>
                    <a:gd name="T40" fmla="*/ 7 w 573"/>
                    <a:gd name="T41" fmla="*/ 120 h 120"/>
                    <a:gd name="T42" fmla="*/ 2 w 573"/>
                    <a:gd name="T43" fmla="*/ 115 h 120"/>
                    <a:gd name="T44" fmla="*/ 0 w 573"/>
                    <a:gd name="T45" fmla="*/ 109 h 120"/>
                    <a:gd name="T46" fmla="*/ 0 w 573"/>
                    <a:gd name="T47" fmla="*/ 105 h 120"/>
                    <a:gd name="T48" fmla="*/ 2 w 573"/>
                    <a:gd name="T49" fmla="*/ 99 h 120"/>
                    <a:gd name="T50" fmla="*/ 4 w 573"/>
                    <a:gd name="T51" fmla="*/ 95 h 120"/>
                    <a:gd name="T52" fmla="*/ 9 w 573"/>
                    <a:gd name="T53" fmla="*/ 89 h 120"/>
                    <a:gd name="T54" fmla="*/ 14 w 573"/>
                    <a:gd name="T55" fmla="*/ 84 h 120"/>
                    <a:gd name="T56" fmla="*/ 19 w 573"/>
                    <a:gd name="T57" fmla="*/ 80 h 120"/>
                    <a:gd name="T58" fmla="*/ 27 w 573"/>
                    <a:gd name="T59" fmla="*/ 75 h 120"/>
                    <a:gd name="T60" fmla="*/ 34 w 573"/>
                    <a:gd name="T61" fmla="*/ 71 h 120"/>
                    <a:gd name="T62" fmla="*/ 80 w 573"/>
                    <a:gd name="T63" fmla="*/ 55 h 120"/>
                    <a:gd name="T64" fmla="*/ 130 w 573"/>
                    <a:gd name="T65" fmla="*/ 41 h 120"/>
                    <a:gd name="T66" fmla="*/ 179 w 573"/>
                    <a:gd name="T67" fmla="*/ 28 h 120"/>
                    <a:gd name="T68" fmla="*/ 232 w 573"/>
                    <a:gd name="T69" fmla="*/ 18 h 120"/>
                    <a:gd name="T70" fmla="*/ 284 w 573"/>
                    <a:gd name="T71" fmla="*/ 10 h 120"/>
                    <a:gd name="T72" fmla="*/ 340 w 573"/>
                    <a:gd name="T73" fmla="*/ 4 h 120"/>
                    <a:gd name="T74" fmla="*/ 397 w 573"/>
                    <a:gd name="T75" fmla="*/ 1 h 120"/>
                    <a:gd name="T76" fmla="*/ 453 w 573"/>
                    <a:gd name="T77" fmla="*/ 0 h 120"/>
                    <a:gd name="T78" fmla="*/ 514 w 573"/>
                    <a:gd name="T79" fmla="*/ 1 h 120"/>
                    <a:gd name="T80" fmla="*/ 573 w 573"/>
                    <a:gd name="T81" fmla="*/ 5 h 120"/>
                    <a:gd name="T82" fmla="*/ 573 w 573"/>
                    <a:gd name="T83" fmla="*/ 5 h 1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573" h="120">
                      <a:moveTo>
                        <a:pt x="573" y="5"/>
                      </a:moveTo>
                      <a:lnTo>
                        <a:pt x="573" y="16"/>
                      </a:lnTo>
                      <a:lnTo>
                        <a:pt x="566" y="24"/>
                      </a:lnTo>
                      <a:lnTo>
                        <a:pt x="554" y="32"/>
                      </a:lnTo>
                      <a:lnTo>
                        <a:pt x="536" y="39"/>
                      </a:lnTo>
                      <a:lnTo>
                        <a:pt x="517" y="44"/>
                      </a:lnTo>
                      <a:lnTo>
                        <a:pt x="497" y="51"/>
                      </a:lnTo>
                      <a:lnTo>
                        <a:pt x="478" y="57"/>
                      </a:lnTo>
                      <a:lnTo>
                        <a:pt x="458" y="64"/>
                      </a:lnTo>
                      <a:lnTo>
                        <a:pt x="443" y="71"/>
                      </a:lnTo>
                      <a:lnTo>
                        <a:pt x="431" y="79"/>
                      </a:lnTo>
                      <a:lnTo>
                        <a:pt x="389" y="80"/>
                      </a:lnTo>
                      <a:lnTo>
                        <a:pt x="345" y="82"/>
                      </a:lnTo>
                      <a:lnTo>
                        <a:pt x="301" y="84"/>
                      </a:lnTo>
                      <a:lnTo>
                        <a:pt x="257" y="88"/>
                      </a:lnTo>
                      <a:lnTo>
                        <a:pt x="213" y="92"/>
                      </a:lnTo>
                      <a:lnTo>
                        <a:pt x="169" y="97"/>
                      </a:lnTo>
                      <a:lnTo>
                        <a:pt x="127" y="101"/>
                      </a:lnTo>
                      <a:lnTo>
                        <a:pt x="85" y="107"/>
                      </a:lnTo>
                      <a:lnTo>
                        <a:pt x="46" y="114"/>
                      </a:lnTo>
                      <a:lnTo>
                        <a:pt x="7" y="120"/>
                      </a:lnTo>
                      <a:lnTo>
                        <a:pt x="2" y="115"/>
                      </a:lnTo>
                      <a:lnTo>
                        <a:pt x="0" y="109"/>
                      </a:lnTo>
                      <a:lnTo>
                        <a:pt x="0" y="105"/>
                      </a:lnTo>
                      <a:lnTo>
                        <a:pt x="2" y="99"/>
                      </a:lnTo>
                      <a:lnTo>
                        <a:pt x="4" y="95"/>
                      </a:lnTo>
                      <a:lnTo>
                        <a:pt x="9" y="89"/>
                      </a:lnTo>
                      <a:lnTo>
                        <a:pt x="14" y="84"/>
                      </a:lnTo>
                      <a:lnTo>
                        <a:pt x="19" y="80"/>
                      </a:lnTo>
                      <a:lnTo>
                        <a:pt x="27" y="75"/>
                      </a:lnTo>
                      <a:lnTo>
                        <a:pt x="34" y="71"/>
                      </a:lnTo>
                      <a:lnTo>
                        <a:pt x="80" y="55"/>
                      </a:lnTo>
                      <a:lnTo>
                        <a:pt x="130" y="41"/>
                      </a:lnTo>
                      <a:lnTo>
                        <a:pt x="179" y="28"/>
                      </a:lnTo>
                      <a:lnTo>
                        <a:pt x="232" y="18"/>
                      </a:lnTo>
                      <a:lnTo>
                        <a:pt x="284" y="10"/>
                      </a:lnTo>
                      <a:lnTo>
                        <a:pt x="340" y="4"/>
                      </a:lnTo>
                      <a:lnTo>
                        <a:pt x="397" y="1"/>
                      </a:lnTo>
                      <a:lnTo>
                        <a:pt x="453" y="0"/>
                      </a:lnTo>
                      <a:lnTo>
                        <a:pt x="514" y="1"/>
                      </a:lnTo>
                      <a:lnTo>
                        <a:pt x="573" y="5"/>
                      </a:lnTo>
                      <a:lnTo>
                        <a:pt x="573" y="5"/>
                      </a:lnTo>
                      <a:close/>
                    </a:path>
                  </a:pathLst>
                </a:custGeom>
                <a:solidFill>
                  <a:srgbClr val="CC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821" name="Freeform 85"/>
                <p:cNvSpPr>
                  <a:spLocks/>
                </p:cNvSpPr>
                <p:nvPr/>
              </p:nvSpPr>
              <p:spPr bwMode="auto">
                <a:xfrm>
                  <a:off x="4954" y="1711"/>
                  <a:ext cx="563" cy="177"/>
                </a:xfrm>
                <a:custGeom>
                  <a:avLst/>
                  <a:gdLst>
                    <a:gd name="T0" fmla="*/ 561 w 563"/>
                    <a:gd name="T1" fmla="*/ 95 h 177"/>
                    <a:gd name="T2" fmla="*/ 563 w 563"/>
                    <a:gd name="T3" fmla="*/ 107 h 177"/>
                    <a:gd name="T4" fmla="*/ 561 w 563"/>
                    <a:gd name="T5" fmla="*/ 118 h 177"/>
                    <a:gd name="T6" fmla="*/ 554 w 563"/>
                    <a:gd name="T7" fmla="*/ 128 h 177"/>
                    <a:gd name="T8" fmla="*/ 544 w 563"/>
                    <a:gd name="T9" fmla="*/ 138 h 177"/>
                    <a:gd name="T10" fmla="*/ 531 w 563"/>
                    <a:gd name="T11" fmla="*/ 146 h 177"/>
                    <a:gd name="T12" fmla="*/ 514 w 563"/>
                    <a:gd name="T13" fmla="*/ 154 h 177"/>
                    <a:gd name="T14" fmla="*/ 497 w 563"/>
                    <a:gd name="T15" fmla="*/ 160 h 177"/>
                    <a:gd name="T16" fmla="*/ 478 w 563"/>
                    <a:gd name="T17" fmla="*/ 167 h 177"/>
                    <a:gd name="T18" fmla="*/ 458 w 563"/>
                    <a:gd name="T19" fmla="*/ 172 h 177"/>
                    <a:gd name="T20" fmla="*/ 436 w 563"/>
                    <a:gd name="T21" fmla="*/ 177 h 177"/>
                    <a:gd name="T22" fmla="*/ 436 w 563"/>
                    <a:gd name="T23" fmla="*/ 144 h 177"/>
                    <a:gd name="T24" fmla="*/ 392 w 563"/>
                    <a:gd name="T25" fmla="*/ 135 h 177"/>
                    <a:gd name="T26" fmla="*/ 348 w 563"/>
                    <a:gd name="T27" fmla="*/ 123 h 177"/>
                    <a:gd name="T28" fmla="*/ 304 w 563"/>
                    <a:gd name="T29" fmla="*/ 112 h 177"/>
                    <a:gd name="T30" fmla="*/ 259 w 563"/>
                    <a:gd name="T31" fmla="*/ 99 h 177"/>
                    <a:gd name="T32" fmla="*/ 215 w 563"/>
                    <a:gd name="T33" fmla="*/ 87 h 177"/>
                    <a:gd name="T34" fmla="*/ 171 w 563"/>
                    <a:gd name="T35" fmla="*/ 73 h 177"/>
                    <a:gd name="T36" fmla="*/ 127 w 563"/>
                    <a:gd name="T37" fmla="*/ 60 h 177"/>
                    <a:gd name="T38" fmla="*/ 85 w 563"/>
                    <a:gd name="T39" fmla="*/ 49 h 177"/>
                    <a:gd name="T40" fmla="*/ 44 w 563"/>
                    <a:gd name="T41" fmla="*/ 39 h 177"/>
                    <a:gd name="T42" fmla="*/ 2 w 563"/>
                    <a:gd name="T43" fmla="*/ 30 h 177"/>
                    <a:gd name="T44" fmla="*/ 0 w 563"/>
                    <a:gd name="T45" fmla="*/ 24 h 177"/>
                    <a:gd name="T46" fmla="*/ 0 w 563"/>
                    <a:gd name="T47" fmla="*/ 19 h 177"/>
                    <a:gd name="T48" fmla="*/ 2 w 563"/>
                    <a:gd name="T49" fmla="*/ 16 h 177"/>
                    <a:gd name="T50" fmla="*/ 7 w 563"/>
                    <a:gd name="T51" fmla="*/ 12 h 177"/>
                    <a:gd name="T52" fmla="*/ 12 w 563"/>
                    <a:gd name="T53" fmla="*/ 10 h 177"/>
                    <a:gd name="T54" fmla="*/ 19 w 563"/>
                    <a:gd name="T55" fmla="*/ 8 h 177"/>
                    <a:gd name="T56" fmla="*/ 27 w 563"/>
                    <a:gd name="T57" fmla="*/ 7 h 177"/>
                    <a:gd name="T58" fmla="*/ 34 w 563"/>
                    <a:gd name="T59" fmla="*/ 4 h 177"/>
                    <a:gd name="T60" fmla="*/ 41 w 563"/>
                    <a:gd name="T61" fmla="*/ 2 h 177"/>
                    <a:gd name="T62" fmla="*/ 46 w 563"/>
                    <a:gd name="T63" fmla="*/ 0 h 177"/>
                    <a:gd name="T64" fmla="*/ 103 w 563"/>
                    <a:gd name="T65" fmla="*/ 4 h 177"/>
                    <a:gd name="T66" fmla="*/ 159 w 563"/>
                    <a:gd name="T67" fmla="*/ 9 h 177"/>
                    <a:gd name="T68" fmla="*/ 215 w 563"/>
                    <a:gd name="T69" fmla="*/ 15 h 177"/>
                    <a:gd name="T70" fmla="*/ 272 w 563"/>
                    <a:gd name="T71" fmla="*/ 22 h 177"/>
                    <a:gd name="T72" fmla="*/ 326 w 563"/>
                    <a:gd name="T73" fmla="*/ 30 h 177"/>
                    <a:gd name="T74" fmla="*/ 377 w 563"/>
                    <a:gd name="T75" fmla="*/ 39 h 177"/>
                    <a:gd name="T76" fmla="*/ 429 w 563"/>
                    <a:gd name="T77" fmla="*/ 50 h 177"/>
                    <a:gd name="T78" fmla="*/ 475 w 563"/>
                    <a:gd name="T79" fmla="*/ 63 h 177"/>
                    <a:gd name="T80" fmla="*/ 519 w 563"/>
                    <a:gd name="T81" fmla="*/ 78 h 177"/>
                    <a:gd name="T82" fmla="*/ 561 w 563"/>
                    <a:gd name="T83" fmla="*/ 95 h 177"/>
                    <a:gd name="T84" fmla="*/ 561 w 563"/>
                    <a:gd name="T85" fmla="*/ 95 h 1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563" h="177">
                      <a:moveTo>
                        <a:pt x="561" y="95"/>
                      </a:moveTo>
                      <a:lnTo>
                        <a:pt x="563" y="107"/>
                      </a:lnTo>
                      <a:lnTo>
                        <a:pt x="561" y="118"/>
                      </a:lnTo>
                      <a:lnTo>
                        <a:pt x="554" y="128"/>
                      </a:lnTo>
                      <a:lnTo>
                        <a:pt x="544" y="138"/>
                      </a:lnTo>
                      <a:lnTo>
                        <a:pt x="531" y="146"/>
                      </a:lnTo>
                      <a:lnTo>
                        <a:pt x="514" y="154"/>
                      </a:lnTo>
                      <a:lnTo>
                        <a:pt x="497" y="160"/>
                      </a:lnTo>
                      <a:lnTo>
                        <a:pt x="478" y="167"/>
                      </a:lnTo>
                      <a:lnTo>
                        <a:pt x="458" y="172"/>
                      </a:lnTo>
                      <a:lnTo>
                        <a:pt x="436" y="177"/>
                      </a:lnTo>
                      <a:lnTo>
                        <a:pt x="436" y="144"/>
                      </a:lnTo>
                      <a:lnTo>
                        <a:pt x="392" y="135"/>
                      </a:lnTo>
                      <a:lnTo>
                        <a:pt x="348" y="123"/>
                      </a:lnTo>
                      <a:lnTo>
                        <a:pt x="304" y="112"/>
                      </a:lnTo>
                      <a:lnTo>
                        <a:pt x="259" y="99"/>
                      </a:lnTo>
                      <a:lnTo>
                        <a:pt x="215" y="87"/>
                      </a:lnTo>
                      <a:lnTo>
                        <a:pt x="171" y="73"/>
                      </a:lnTo>
                      <a:lnTo>
                        <a:pt x="127" y="60"/>
                      </a:lnTo>
                      <a:lnTo>
                        <a:pt x="85" y="49"/>
                      </a:lnTo>
                      <a:lnTo>
                        <a:pt x="44" y="39"/>
                      </a:lnTo>
                      <a:lnTo>
                        <a:pt x="2" y="30"/>
                      </a:lnTo>
                      <a:lnTo>
                        <a:pt x="0" y="24"/>
                      </a:lnTo>
                      <a:lnTo>
                        <a:pt x="0" y="19"/>
                      </a:lnTo>
                      <a:lnTo>
                        <a:pt x="2" y="16"/>
                      </a:lnTo>
                      <a:lnTo>
                        <a:pt x="7" y="12"/>
                      </a:lnTo>
                      <a:lnTo>
                        <a:pt x="12" y="10"/>
                      </a:lnTo>
                      <a:lnTo>
                        <a:pt x="19" y="8"/>
                      </a:lnTo>
                      <a:lnTo>
                        <a:pt x="27" y="7"/>
                      </a:lnTo>
                      <a:lnTo>
                        <a:pt x="34" y="4"/>
                      </a:lnTo>
                      <a:lnTo>
                        <a:pt x="41" y="2"/>
                      </a:lnTo>
                      <a:lnTo>
                        <a:pt x="46" y="0"/>
                      </a:lnTo>
                      <a:lnTo>
                        <a:pt x="103" y="4"/>
                      </a:lnTo>
                      <a:lnTo>
                        <a:pt x="159" y="9"/>
                      </a:lnTo>
                      <a:lnTo>
                        <a:pt x="215" y="15"/>
                      </a:lnTo>
                      <a:lnTo>
                        <a:pt x="272" y="22"/>
                      </a:lnTo>
                      <a:lnTo>
                        <a:pt x="326" y="30"/>
                      </a:lnTo>
                      <a:lnTo>
                        <a:pt x="377" y="39"/>
                      </a:lnTo>
                      <a:lnTo>
                        <a:pt x="429" y="50"/>
                      </a:lnTo>
                      <a:lnTo>
                        <a:pt x="475" y="63"/>
                      </a:lnTo>
                      <a:lnTo>
                        <a:pt x="519" y="78"/>
                      </a:lnTo>
                      <a:lnTo>
                        <a:pt x="561" y="95"/>
                      </a:lnTo>
                      <a:lnTo>
                        <a:pt x="561" y="95"/>
                      </a:lnTo>
                      <a:close/>
                    </a:path>
                  </a:pathLst>
                </a:custGeom>
                <a:solidFill>
                  <a:srgbClr val="CC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822" name="Freeform 86"/>
                <p:cNvSpPr>
                  <a:spLocks/>
                </p:cNvSpPr>
                <p:nvPr/>
              </p:nvSpPr>
              <p:spPr bwMode="auto">
                <a:xfrm>
                  <a:off x="211" y="1792"/>
                  <a:ext cx="554" cy="137"/>
                </a:xfrm>
                <a:custGeom>
                  <a:avLst/>
                  <a:gdLst>
                    <a:gd name="T0" fmla="*/ 554 w 554"/>
                    <a:gd name="T1" fmla="*/ 22 h 137"/>
                    <a:gd name="T2" fmla="*/ 546 w 554"/>
                    <a:gd name="T3" fmla="*/ 42 h 137"/>
                    <a:gd name="T4" fmla="*/ 512 w 554"/>
                    <a:gd name="T5" fmla="*/ 53 h 137"/>
                    <a:gd name="T6" fmla="*/ 473 w 554"/>
                    <a:gd name="T7" fmla="*/ 61 h 137"/>
                    <a:gd name="T8" fmla="*/ 434 w 554"/>
                    <a:gd name="T9" fmla="*/ 67 h 137"/>
                    <a:gd name="T10" fmla="*/ 392 w 554"/>
                    <a:gd name="T11" fmla="*/ 73 h 137"/>
                    <a:gd name="T12" fmla="*/ 350 w 554"/>
                    <a:gd name="T13" fmla="*/ 79 h 137"/>
                    <a:gd name="T14" fmla="*/ 311 w 554"/>
                    <a:gd name="T15" fmla="*/ 83 h 137"/>
                    <a:gd name="T16" fmla="*/ 272 w 554"/>
                    <a:gd name="T17" fmla="*/ 90 h 137"/>
                    <a:gd name="T18" fmla="*/ 235 w 554"/>
                    <a:gd name="T19" fmla="*/ 98 h 137"/>
                    <a:gd name="T20" fmla="*/ 201 w 554"/>
                    <a:gd name="T21" fmla="*/ 109 h 137"/>
                    <a:gd name="T22" fmla="*/ 169 w 554"/>
                    <a:gd name="T23" fmla="*/ 121 h 137"/>
                    <a:gd name="T24" fmla="*/ 54 w 554"/>
                    <a:gd name="T25" fmla="*/ 137 h 137"/>
                    <a:gd name="T26" fmla="*/ 49 w 554"/>
                    <a:gd name="T27" fmla="*/ 129 h 137"/>
                    <a:gd name="T28" fmla="*/ 41 w 554"/>
                    <a:gd name="T29" fmla="*/ 120 h 137"/>
                    <a:gd name="T30" fmla="*/ 34 w 554"/>
                    <a:gd name="T31" fmla="*/ 112 h 137"/>
                    <a:gd name="T32" fmla="*/ 27 w 554"/>
                    <a:gd name="T33" fmla="*/ 104 h 137"/>
                    <a:gd name="T34" fmla="*/ 19 w 554"/>
                    <a:gd name="T35" fmla="*/ 96 h 137"/>
                    <a:gd name="T36" fmla="*/ 12 w 554"/>
                    <a:gd name="T37" fmla="*/ 87 h 137"/>
                    <a:gd name="T38" fmla="*/ 7 w 554"/>
                    <a:gd name="T39" fmla="*/ 78 h 137"/>
                    <a:gd name="T40" fmla="*/ 2 w 554"/>
                    <a:gd name="T41" fmla="*/ 70 h 137"/>
                    <a:gd name="T42" fmla="*/ 0 w 554"/>
                    <a:gd name="T43" fmla="*/ 61 h 137"/>
                    <a:gd name="T44" fmla="*/ 0 w 554"/>
                    <a:gd name="T45" fmla="*/ 51 h 137"/>
                    <a:gd name="T46" fmla="*/ 49 w 554"/>
                    <a:gd name="T47" fmla="*/ 40 h 137"/>
                    <a:gd name="T48" fmla="*/ 98 w 554"/>
                    <a:gd name="T49" fmla="*/ 30 h 137"/>
                    <a:gd name="T50" fmla="*/ 147 w 554"/>
                    <a:gd name="T51" fmla="*/ 21 h 137"/>
                    <a:gd name="T52" fmla="*/ 193 w 554"/>
                    <a:gd name="T53" fmla="*/ 14 h 137"/>
                    <a:gd name="T54" fmla="*/ 245 w 554"/>
                    <a:gd name="T55" fmla="*/ 8 h 137"/>
                    <a:gd name="T56" fmla="*/ 294 w 554"/>
                    <a:gd name="T57" fmla="*/ 3 h 137"/>
                    <a:gd name="T58" fmla="*/ 348 w 554"/>
                    <a:gd name="T59" fmla="*/ 1 h 137"/>
                    <a:gd name="T60" fmla="*/ 402 w 554"/>
                    <a:gd name="T61" fmla="*/ 0 h 137"/>
                    <a:gd name="T62" fmla="*/ 461 w 554"/>
                    <a:gd name="T63" fmla="*/ 0 h 137"/>
                    <a:gd name="T64" fmla="*/ 522 w 554"/>
                    <a:gd name="T65" fmla="*/ 1 h 137"/>
                    <a:gd name="T66" fmla="*/ 554 w 554"/>
                    <a:gd name="T67" fmla="*/ 22 h 137"/>
                    <a:gd name="T68" fmla="*/ 554 w 554"/>
                    <a:gd name="T69" fmla="*/ 22 h 1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554" h="137">
                      <a:moveTo>
                        <a:pt x="554" y="22"/>
                      </a:moveTo>
                      <a:lnTo>
                        <a:pt x="546" y="42"/>
                      </a:lnTo>
                      <a:lnTo>
                        <a:pt x="512" y="53"/>
                      </a:lnTo>
                      <a:lnTo>
                        <a:pt x="473" y="61"/>
                      </a:lnTo>
                      <a:lnTo>
                        <a:pt x="434" y="67"/>
                      </a:lnTo>
                      <a:lnTo>
                        <a:pt x="392" y="73"/>
                      </a:lnTo>
                      <a:lnTo>
                        <a:pt x="350" y="79"/>
                      </a:lnTo>
                      <a:lnTo>
                        <a:pt x="311" y="83"/>
                      </a:lnTo>
                      <a:lnTo>
                        <a:pt x="272" y="90"/>
                      </a:lnTo>
                      <a:lnTo>
                        <a:pt x="235" y="98"/>
                      </a:lnTo>
                      <a:lnTo>
                        <a:pt x="201" y="109"/>
                      </a:lnTo>
                      <a:lnTo>
                        <a:pt x="169" y="121"/>
                      </a:lnTo>
                      <a:lnTo>
                        <a:pt x="54" y="137"/>
                      </a:lnTo>
                      <a:lnTo>
                        <a:pt x="49" y="129"/>
                      </a:lnTo>
                      <a:lnTo>
                        <a:pt x="41" y="120"/>
                      </a:lnTo>
                      <a:lnTo>
                        <a:pt x="34" y="112"/>
                      </a:lnTo>
                      <a:lnTo>
                        <a:pt x="27" y="104"/>
                      </a:lnTo>
                      <a:lnTo>
                        <a:pt x="19" y="96"/>
                      </a:lnTo>
                      <a:lnTo>
                        <a:pt x="12" y="87"/>
                      </a:lnTo>
                      <a:lnTo>
                        <a:pt x="7" y="78"/>
                      </a:lnTo>
                      <a:lnTo>
                        <a:pt x="2" y="70"/>
                      </a:lnTo>
                      <a:lnTo>
                        <a:pt x="0" y="61"/>
                      </a:lnTo>
                      <a:lnTo>
                        <a:pt x="0" y="51"/>
                      </a:lnTo>
                      <a:lnTo>
                        <a:pt x="49" y="40"/>
                      </a:lnTo>
                      <a:lnTo>
                        <a:pt x="98" y="30"/>
                      </a:lnTo>
                      <a:lnTo>
                        <a:pt x="147" y="21"/>
                      </a:lnTo>
                      <a:lnTo>
                        <a:pt x="193" y="14"/>
                      </a:lnTo>
                      <a:lnTo>
                        <a:pt x="245" y="8"/>
                      </a:lnTo>
                      <a:lnTo>
                        <a:pt x="294" y="3"/>
                      </a:lnTo>
                      <a:lnTo>
                        <a:pt x="348" y="1"/>
                      </a:lnTo>
                      <a:lnTo>
                        <a:pt x="402" y="0"/>
                      </a:lnTo>
                      <a:lnTo>
                        <a:pt x="461" y="0"/>
                      </a:lnTo>
                      <a:lnTo>
                        <a:pt x="522" y="1"/>
                      </a:lnTo>
                      <a:lnTo>
                        <a:pt x="554" y="22"/>
                      </a:lnTo>
                      <a:lnTo>
                        <a:pt x="554" y="22"/>
                      </a:lnTo>
                      <a:close/>
                    </a:path>
                  </a:pathLst>
                </a:custGeom>
                <a:solidFill>
                  <a:srgbClr val="CC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823" name="Freeform 87"/>
                <p:cNvSpPr>
                  <a:spLocks/>
                </p:cNvSpPr>
                <p:nvPr/>
              </p:nvSpPr>
              <p:spPr bwMode="auto">
                <a:xfrm>
                  <a:off x="5044" y="1851"/>
                  <a:ext cx="397" cy="127"/>
                </a:xfrm>
                <a:custGeom>
                  <a:avLst/>
                  <a:gdLst>
                    <a:gd name="T0" fmla="*/ 397 w 397"/>
                    <a:gd name="T1" fmla="*/ 75 h 127"/>
                    <a:gd name="T2" fmla="*/ 397 w 397"/>
                    <a:gd name="T3" fmla="*/ 80 h 127"/>
                    <a:gd name="T4" fmla="*/ 392 w 397"/>
                    <a:gd name="T5" fmla="*/ 87 h 127"/>
                    <a:gd name="T6" fmla="*/ 390 w 397"/>
                    <a:gd name="T7" fmla="*/ 94 h 127"/>
                    <a:gd name="T8" fmla="*/ 383 w 397"/>
                    <a:gd name="T9" fmla="*/ 100 h 127"/>
                    <a:gd name="T10" fmla="*/ 378 w 397"/>
                    <a:gd name="T11" fmla="*/ 107 h 127"/>
                    <a:gd name="T12" fmla="*/ 370 w 397"/>
                    <a:gd name="T13" fmla="*/ 112 h 127"/>
                    <a:gd name="T14" fmla="*/ 361 w 397"/>
                    <a:gd name="T15" fmla="*/ 117 h 127"/>
                    <a:gd name="T16" fmla="*/ 351 w 397"/>
                    <a:gd name="T17" fmla="*/ 122 h 127"/>
                    <a:gd name="T18" fmla="*/ 341 w 397"/>
                    <a:gd name="T19" fmla="*/ 125 h 127"/>
                    <a:gd name="T20" fmla="*/ 329 w 397"/>
                    <a:gd name="T21" fmla="*/ 127 h 127"/>
                    <a:gd name="T22" fmla="*/ 297 w 397"/>
                    <a:gd name="T23" fmla="*/ 118 h 127"/>
                    <a:gd name="T24" fmla="*/ 263 w 397"/>
                    <a:gd name="T25" fmla="*/ 110 h 127"/>
                    <a:gd name="T26" fmla="*/ 228 w 397"/>
                    <a:gd name="T27" fmla="*/ 102 h 127"/>
                    <a:gd name="T28" fmla="*/ 191 w 397"/>
                    <a:gd name="T29" fmla="*/ 95 h 127"/>
                    <a:gd name="T30" fmla="*/ 157 w 397"/>
                    <a:gd name="T31" fmla="*/ 87 h 127"/>
                    <a:gd name="T32" fmla="*/ 123 w 397"/>
                    <a:gd name="T33" fmla="*/ 79 h 127"/>
                    <a:gd name="T34" fmla="*/ 91 w 397"/>
                    <a:gd name="T35" fmla="*/ 71 h 127"/>
                    <a:gd name="T36" fmla="*/ 59 w 397"/>
                    <a:gd name="T37" fmla="*/ 61 h 127"/>
                    <a:gd name="T38" fmla="*/ 30 w 397"/>
                    <a:gd name="T39" fmla="*/ 51 h 127"/>
                    <a:gd name="T40" fmla="*/ 0 w 397"/>
                    <a:gd name="T41" fmla="*/ 37 h 127"/>
                    <a:gd name="T42" fmla="*/ 5 w 397"/>
                    <a:gd name="T43" fmla="*/ 30 h 127"/>
                    <a:gd name="T44" fmla="*/ 10 w 397"/>
                    <a:gd name="T45" fmla="*/ 23 h 127"/>
                    <a:gd name="T46" fmla="*/ 17 w 397"/>
                    <a:gd name="T47" fmla="*/ 19 h 127"/>
                    <a:gd name="T48" fmla="*/ 25 w 397"/>
                    <a:gd name="T49" fmla="*/ 13 h 127"/>
                    <a:gd name="T50" fmla="*/ 35 w 397"/>
                    <a:gd name="T51" fmla="*/ 10 h 127"/>
                    <a:gd name="T52" fmla="*/ 44 w 397"/>
                    <a:gd name="T53" fmla="*/ 6 h 127"/>
                    <a:gd name="T54" fmla="*/ 57 w 397"/>
                    <a:gd name="T55" fmla="*/ 4 h 127"/>
                    <a:gd name="T56" fmla="*/ 71 w 397"/>
                    <a:gd name="T57" fmla="*/ 2 h 127"/>
                    <a:gd name="T58" fmla="*/ 86 w 397"/>
                    <a:gd name="T59" fmla="*/ 0 h 127"/>
                    <a:gd name="T60" fmla="*/ 101 w 397"/>
                    <a:gd name="T61" fmla="*/ 0 h 127"/>
                    <a:gd name="T62" fmla="*/ 130 w 397"/>
                    <a:gd name="T63" fmla="*/ 5 h 127"/>
                    <a:gd name="T64" fmla="*/ 162 w 397"/>
                    <a:gd name="T65" fmla="*/ 10 h 127"/>
                    <a:gd name="T66" fmla="*/ 194 w 397"/>
                    <a:gd name="T67" fmla="*/ 15 h 127"/>
                    <a:gd name="T68" fmla="*/ 226 w 397"/>
                    <a:gd name="T69" fmla="*/ 21 h 127"/>
                    <a:gd name="T70" fmla="*/ 258 w 397"/>
                    <a:gd name="T71" fmla="*/ 28 h 127"/>
                    <a:gd name="T72" fmla="*/ 290 w 397"/>
                    <a:gd name="T73" fmla="*/ 35 h 127"/>
                    <a:gd name="T74" fmla="*/ 319 w 397"/>
                    <a:gd name="T75" fmla="*/ 43 h 127"/>
                    <a:gd name="T76" fmla="*/ 348 w 397"/>
                    <a:gd name="T77" fmla="*/ 53 h 127"/>
                    <a:gd name="T78" fmla="*/ 373 w 397"/>
                    <a:gd name="T79" fmla="*/ 63 h 127"/>
                    <a:gd name="T80" fmla="*/ 397 w 397"/>
                    <a:gd name="T81" fmla="*/ 75 h 127"/>
                    <a:gd name="T82" fmla="*/ 397 w 397"/>
                    <a:gd name="T83" fmla="*/ 75 h 1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397" h="127">
                      <a:moveTo>
                        <a:pt x="397" y="75"/>
                      </a:moveTo>
                      <a:lnTo>
                        <a:pt x="397" y="80"/>
                      </a:lnTo>
                      <a:lnTo>
                        <a:pt x="392" y="87"/>
                      </a:lnTo>
                      <a:lnTo>
                        <a:pt x="390" y="94"/>
                      </a:lnTo>
                      <a:lnTo>
                        <a:pt x="383" y="100"/>
                      </a:lnTo>
                      <a:lnTo>
                        <a:pt x="378" y="107"/>
                      </a:lnTo>
                      <a:lnTo>
                        <a:pt x="370" y="112"/>
                      </a:lnTo>
                      <a:lnTo>
                        <a:pt x="361" y="117"/>
                      </a:lnTo>
                      <a:lnTo>
                        <a:pt x="351" y="122"/>
                      </a:lnTo>
                      <a:lnTo>
                        <a:pt x="341" y="125"/>
                      </a:lnTo>
                      <a:lnTo>
                        <a:pt x="329" y="127"/>
                      </a:lnTo>
                      <a:lnTo>
                        <a:pt x="297" y="118"/>
                      </a:lnTo>
                      <a:lnTo>
                        <a:pt x="263" y="110"/>
                      </a:lnTo>
                      <a:lnTo>
                        <a:pt x="228" y="102"/>
                      </a:lnTo>
                      <a:lnTo>
                        <a:pt x="191" y="95"/>
                      </a:lnTo>
                      <a:lnTo>
                        <a:pt x="157" y="87"/>
                      </a:lnTo>
                      <a:lnTo>
                        <a:pt x="123" y="79"/>
                      </a:lnTo>
                      <a:lnTo>
                        <a:pt x="91" y="71"/>
                      </a:lnTo>
                      <a:lnTo>
                        <a:pt x="59" y="61"/>
                      </a:lnTo>
                      <a:lnTo>
                        <a:pt x="30" y="51"/>
                      </a:lnTo>
                      <a:lnTo>
                        <a:pt x="0" y="37"/>
                      </a:lnTo>
                      <a:lnTo>
                        <a:pt x="5" y="30"/>
                      </a:lnTo>
                      <a:lnTo>
                        <a:pt x="10" y="23"/>
                      </a:lnTo>
                      <a:lnTo>
                        <a:pt x="17" y="19"/>
                      </a:lnTo>
                      <a:lnTo>
                        <a:pt x="25" y="13"/>
                      </a:lnTo>
                      <a:lnTo>
                        <a:pt x="35" y="10"/>
                      </a:lnTo>
                      <a:lnTo>
                        <a:pt x="44" y="6"/>
                      </a:lnTo>
                      <a:lnTo>
                        <a:pt x="57" y="4"/>
                      </a:lnTo>
                      <a:lnTo>
                        <a:pt x="71" y="2"/>
                      </a:lnTo>
                      <a:lnTo>
                        <a:pt x="86" y="0"/>
                      </a:lnTo>
                      <a:lnTo>
                        <a:pt x="101" y="0"/>
                      </a:lnTo>
                      <a:lnTo>
                        <a:pt x="130" y="5"/>
                      </a:lnTo>
                      <a:lnTo>
                        <a:pt x="162" y="10"/>
                      </a:lnTo>
                      <a:lnTo>
                        <a:pt x="194" y="15"/>
                      </a:lnTo>
                      <a:lnTo>
                        <a:pt x="226" y="21"/>
                      </a:lnTo>
                      <a:lnTo>
                        <a:pt x="258" y="28"/>
                      </a:lnTo>
                      <a:lnTo>
                        <a:pt x="290" y="35"/>
                      </a:lnTo>
                      <a:lnTo>
                        <a:pt x="319" y="43"/>
                      </a:lnTo>
                      <a:lnTo>
                        <a:pt x="348" y="53"/>
                      </a:lnTo>
                      <a:lnTo>
                        <a:pt x="373" y="63"/>
                      </a:lnTo>
                      <a:lnTo>
                        <a:pt x="397" y="75"/>
                      </a:lnTo>
                      <a:lnTo>
                        <a:pt x="397" y="75"/>
                      </a:lnTo>
                      <a:close/>
                    </a:path>
                  </a:pathLst>
                </a:custGeom>
                <a:solidFill>
                  <a:srgbClr val="CC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824" name="Freeform 88"/>
                <p:cNvSpPr>
                  <a:spLocks/>
                </p:cNvSpPr>
                <p:nvPr/>
              </p:nvSpPr>
              <p:spPr bwMode="auto">
                <a:xfrm>
                  <a:off x="235" y="1917"/>
                  <a:ext cx="397" cy="132"/>
                </a:xfrm>
                <a:custGeom>
                  <a:avLst/>
                  <a:gdLst>
                    <a:gd name="T0" fmla="*/ 397 w 397"/>
                    <a:gd name="T1" fmla="*/ 24 h 132"/>
                    <a:gd name="T2" fmla="*/ 388 w 397"/>
                    <a:gd name="T3" fmla="*/ 40 h 132"/>
                    <a:gd name="T4" fmla="*/ 370 w 397"/>
                    <a:gd name="T5" fmla="*/ 52 h 132"/>
                    <a:gd name="T6" fmla="*/ 348 w 397"/>
                    <a:gd name="T7" fmla="*/ 62 h 132"/>
                    <a:gd name="T8" fmla="*/ 319 w 397"/>
                    <a:gd name="T9" fmla="*/ 69 h 132"/>
                    <a:gd name="T10" fmla="*/ 290 w 397"/>
                    <a:gd name="T11" fmla="*/ 75 h 132"/>
                    <a:gd name="T12" fmla="*/ 255 w 397"/>
                    <a:gd name="T13" fmla="*/ 80 h 132"/>
                    <a:gd name="T14" fmla="*/ 221 w 397"/>
                    <a:gd name="T15" fmla="*/ 83 h 132"/>
                    <a:gd name="T16" fmla="*/ 187 w 397"/>
                    <a:gd name="T17" fmla="*/ 88 h 132"/>
                    <a:gd name="T18" fmla="*/ 155 w 397"/>
                    <a:gd name="T19" fmla="*/ 93 h 132"/>
                    <a:gd name="T20" fmla="*/ 125 w 397"/>
                    <a:gd name="T21" fmla="*/ 99 h 132"/>
                    <a:gd name="T22" fmla="*/ 128 w 397"/>
                    <a:gd name="T23" fmla="*/ 102 h 132"/>
                    <a:gd name="T24" fmla="*/ 130 w 397"/>
                    <a:gd name="T25" fmla="*/ 106 h 132"/>
                    <a:gd name="T26" fmla="*/ 135 w 397"/>
                    <a:gd name="T27" fmla="*/ 109 h 132"/>
                    <a:gd name="T28" fmla="*/ 138 w 397"/>
                    <a:gd name="T29" fmla="*/ 112 h 132"/>
                    <a:gd name="T30" fmla="*/ 140 w 397"/>
                    <a:gd name="T31" fmla="*/ 115 h 132"/>
                    <a:gd name="T32" fmla="*/ 142 w 397"/>
                    <a:gd name="T33" fmla="*/ 118 h 132"/>
                    <a:gd name="T34" fmla="*/ 145 w 397"/>
                    <a:gd name="T35" fmla="*/ 122 h 132"/>
                    <a:gd name="T36" fmla="*/ 142 w 397"/>
                    <a:gd name="T37" fmla="*/ 125 h 132"/>
                    <a:gd name="T38" fmla="*/ 140 w 397"/>
                    <a:gd name="T39" fmla="*/ 129 h 132"/>
                    <a:gd name="T40" fmla="*/ 133 w 397"/>
                    <a:gd name="T41" fmla="*/ 132 h 132"/>
                    <a:gd name="T42" fmla="*/ 118 w 397"/>
                    <a:gd name="T43" fmla="*/ 130 h 132"/>
                    <a:gd name="T44" fmla="*/ 103 w 397"/>
                    <a:gd name="T45" fmla="*/ 128 h 132"/>
                    <a:gd name="T46" fmla="*/ 91 w 397"/>
                    <a:gd name="T47" fmla="*/ 124 h 132"/>
                    <a:gd name="T48" fmla="*/ 76 w 397"/>
                    <a:gd name="T49" fmla="*/ 121 h 132"/>
                    <a:gd name="T50" fmla="*/ 62 w 397"/>
                    <a:gd name="T51" fmla="*/ 116 h 132"/>
                    <a:gd name="T52" fmla="*/ 49 w 397"/>
                    <a:gd name="T53" fmla="*/ 110 h 132"/>
                    <a:gd name="T54" fmla="*/ 37 w 397"/>
                    <a:gd name="T55" fmla="*/ 106 h 132"/>
                    <a:gd name="T56" fmla="*/ 27 w 397"/>
                    <a:gd name="T57" fmla="*/ 99 h 132"/>
                    <a:gd name="T58" fmla="*/ 20 w 397"/>
                    <a:gd name="T59" fmla="*/ 93 h 132"/>
                    <a:gd name="T60" fmla="*/ 13 w 397"/>
                    <a:gd name="T61" fmla="*/ 85 h 132"/>
                    <a:gd name="T62" fmla="*/ 3 w 397"/>
                    <a:gd name="T63" fmla="*/ 77 h 132"/>
                    <a:gd name="T64" fmla="*/ 0 w 397"/>
                    <a:gd name="T65" fmla="*/ 69 h 132"/>
                    <a:gd name="T66" fmla="*/ 0 w 397"/>
                    <a:gd name="T67" fmla="*/ 61 h 132"/>
                    <a:gd name="T68" fmla="*/ 5 w 397"/>
                    <a:gd name="T69" fmla="*/ 53 h 132"/>
                    <a:gd name="T70" fmla="*/ 15 w 397"/>
                    <a:gd name="T71" fmla="*/ 46 h 132"/>
                    <a:gd name="T72" fmla="*/ 25 w 397"/>
                    <a:gd name="T73" fmla="*/ 40 h 132"/>
                    <a:gd name="T74" fmla="*/ 37 w 397"/>
                    <a:gd name="T75" fmla="*/ 33 h 132"/>
                    <a:gd name="T76" fmla="*/ 52 w 397"/>
                    <a:gd name="T77" fmla="*/ 28 h 132"/>
                    <a:gd name="T78" fmla="*/ 66 w 397"/>
                    <a:gd name="T79" fmla="*/ 24 h 132"/>
                    <a:gd name="T80" fmla="*/ 81 w 397"/>
                    <a:gd name="T81" fmla="*/ 20 h 132"/>
                    <a:gd name="T82" fmla="*/ 113 w 397"/>
                    <a:gd name="T83" fmla="*/ 16 h 132"/>
                    <a:gd name="T84" fmla="*/ 145 w 397"/>
                    <a:gd name="T85" fmla="*/ 10 h 132"/>
                    <a:gd name="T86" fmla="*/ 179 w 397"/>
                    <a:gd name="T87" fmla="*/ 5 h 132"/>
                    <a:gd name="T88" fmla="*/ 214 w 397"/>
                    <a:gd name="T89" fmla="*/ 2 h 132"/>
                    <a:gd name="T90" fmla="*/ 245 w 397"/>
                    <a:gd name="T91" fmla="*/ 0 h 132"/>
                    <a:gd name="T92" fmla="*/ 280 w 397"/>
                    <a:gd name="T93" fmla="*/ 0 h 132"/>
                    <a:gd name="T94" fmla="*/ 312 w 397"/>
                    <a:gd name="T95" fmla="*/ 1 h 132"/>
                    <a:gd name="T96" fmla="*/ 341 w 397"/>
                    <a:gd name="T97" fmla="*/ 5 h 132"/>
                    <a:gd name="T98" fmla="*/ 370 w 397"/>
                    <a:gd name="T99" fmla="*/ 13 h 132"/>
                    <a:gd name="T100" fmla="*/ 397 w 397"/>
                    <a:gd name="T101" fmla="*/ 24 h 132"/>
                    <a:gd name="T102" fmla="*/ 397 w 397"/>
                    <a:gd name="T103" fmla="*/ 24 h 1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397" h="132">
                      <a:moveTo>
                        <a:pt x="397" y="24"/>
                      </a:moveTo>
                      <a:lnTo>
                        <a:pt x="388" y="40"/>
                      </a:lnTo>
                      <a:lnTo>
                        <a:pt x="370" y="52"/>
                      </a:lnTo>
                      <a:lnTo>
                        <a:pt x="348" y="62"/>
                      </a:lnTo>
                      <a:lnTo>
                        <a:pt x="319" y="69"/>
                      </a:lnTo>
                      <a:lnTo>
                        <a:pt x="290" y="75"/>
                      </a:lnTo>
                      <a:lnTo>
                        <a:pt x="255" y="80"/>
                      </a:lnTo>
                      <a:lnTo>
                        <a:pt x="221" y="83"/>
                      </a:lnTo>
                      <a:lnTo>
                        <a:pt x="187" y="88"/>
                      </a:lnTo>
                      <a:lnTo>
                        <a:pt x="155" y="93"/>
                      </a:lnTo>
                      <a:lnTo>
                        <a:pt x="125" y="99"/>
                      </a:lnTo>
                      <a:lnTo>
                        <a:pt x="128" y="102"/>
                      </a:lnTo>
                      <a:lnTo>
                        <a:pt x="130" y="106"/>
                      </a:lnTo>
                      <a:lnTo>
                        <a:pt x="135" y="109"/>
                      </a:lnTo>
                      <a:lnTo>
                        <a:pt x="138" y="112"/>
                      </a:lnTo>
                      <a:lnTo>
                        <a:pt x="140" y="115"/>
                      </a:lnTo>
                      <a:lnTo>
                        <a:pt x="142" y="118"/>
                      </a:lnTo>
                      <a:lnTo>
                        <a:pt x="145" y="122"/>
                      </a:lnTo>
                      <a:lnTo>
                        <a:pt x="142" y="125"/>
                      </a:lnTo>
                      <a:lnTo>
                        <a:pt x="140" y="129"/>
                      </a:lnTo>
                      <a:lnTo>
                        <a:pt x="133" y="132"/>
                      </a:lnTo>
                      <a:lnTo>
                        <a:pt x="118" y="130"/>
                      </a:lnTo>
                      <a:lnTo>
                        <a:pt x="103" y="128"/>
                      </a:lnTo>
                      <a:lnTo>
                        <a:pt x="91" y="124"/>
                      </a:lnTo>
                      <a:lnTo>
                        <a:pt x="76" y="121"/>
                      </a:lnTo>
                      <a:lnTo>
                        <a:pt x="62" y="116"/>
                      </a:lnTo>
                      <a:lnTo>
                        <a:pt x="49" y="110"/>
                      </a:lnTo>
                      <a:lnTo>
                        <a:pt x="37" y="106"/>
                      </a:lnTo>
                      <a:lnTo>
                        <a:pt x="27" y="99"/>
                      </a:lnTo>
                      <a:lnTo>
                        <a:pt x="20" y="93"/>
                      </a:lnTo>
                      <a:lnTo>
                        <a:pt x="13" y="85"/>
                      </a:lnTo>
                      <a:lnTo>
                        <a:pt x="3" y="77"/>
                      </a:lnTo>
                      <a:lnTo>
                        <a:pt x="0" y="69"/>
                      </a:lnTo>
                      <a:lnTo>
                        <a:pt x="0" y="61"/>
                      </a:lnTo>
                      <a:lnTo>
                        <a:pt x="5" y="53"/>
                      </a:lnTo>
                      <a:lnTo>
                        <a:pt x="15" y="46"/>
                      </a:lnTo>
                      <a:lnTo>
                        <a:pt x="25" y="40"/>
                      </a:lnTo>
                      <a:lnTo>
                        <a:pt x="37" y="33"/>
                      </a:lnTo>
                      <a:lnTo>
                        <a:pt x="52" y="28"/>
                      </a:lnTo>
                      <a:lnTo>
                        <a:pt x="66" y="24"/>
                      </a:lnTo>
                      <a:lnTo>
                        <a:pt x="81" y="20"/>
                      </a:lnTo>
                      <a:lnTo>
                        <a:pt x="113" y="16"/>
                      </a:lnTo>
                      <a:lnTo>
                        <a:pt x="145" y="10"/>
                      </a:lnTo>
                      <a:lnTo>
                        <a:pt x="179" y="5"/>
                      </a:lnTo>
                      <a:lnTo>
                        <a:pt x="214" y="2"/>
                      </a:lnTo>
                      <a:lnTo>
                        <a:pt x="245" y="0"/>
                      </a:lnTo>
                      <a:lnTo>
                        <a:pt x="280" y="0"/>
                      </a:lnTo>
                      <a:lnTo>
                        <a:pt x="312" y="1"/>
                      </a:lnTo>
                      <a:lnTo>
                        <a:pt x="341" y="5"/>
                      </a:lnTo>
                      <a:lnTo>
                        <a:pt x="370" y="13"/>
                      </a:lnTo>
                      <a:lnTo>
                        <a:pt x="397" y="24"/>
                      </a:lnTo>
                      <a:lnTo>
                        <a:pt x="397" y="24"/>
                      </a:lnTo>
                      <a:close/>
                    </a:path>
                  </a:pathLst>
                </a:custGeom>
                <a:solidFill>
                  <a:srgbClr val="CC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sp>
          <p:nvSpPr>
            <p:cNvPr id="116825" name="Text Box 89"/>
            <p:cNvSpPr txBox="1">
              <a:spLocks noChangeArrowheads="1"/>
            </p:cNvSpPr>
            <p:nvPr/>
          </p:nvSpPr>
          <p:spPr bwMode="auto">
            <a:xfrm>
              <a:off x="4560" y="3504"/>
              <a:ext cx="546" cy="30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 algn="ctr">
                <a:spcBef>
                  <a:spcPct val="50000"/>
                </a:spcBef>
              </a:pPr>
              <a:r>
                <a:rPr lang="en-US" sz="1300" b="1" dirty="0" err="1" smtClean="0">
                  <a:solidFill>
                    <a:srgbClr val="FF0000"/>
                  </a:solidFill>
                  <a:latin typeface=".VnArial" pitchFamily="34" charset="0"/>
                </a:rPr>
                <a:t>Thö</a:t>
              </a:r>
              <a:r>
                <a:rPr lang="en-US" sz="1300" b="1" dirty="0">
                  <a:solidFill>
                    <a:srgbClr val="FF0000"/>
                  </a:solidFill>
                  <a:latin typeface=".VnArial" pitchFamily="34" charset="0"/>
                </a:rPr>
                <a:t> </a:t>
              </a:r>
              <a:r>
                <a:rPr lang="en-US" sz="1300" b="1" dirty="0" smtClean="0">
                  <a:solidFill>
                    <a:srgbClr val="FF0000"/>
                  </a:solidFill>
                  <a:latin typeface=".VnArial" pitchFamily="34" charset="0"/>
                </a:rPr>
                <a:t> </a:t>
              </a:r>
              <a:r>
                <a:rPr lang="en-US" sz="1300" b="1" dirty="0" err="1">
                  <a:solidFill>
                    <a:srgbClr val="FF0000"/>
                  </a:solidFill>
                  <a:latin typeface=".VnArial" pitchFamily="34" charset="0"/>
                </a:rPr>
                <a:t>tµi</a:t>
              </a:r>
              <a:r>
                <a:rPr lang="en-US" sz="1300" b="1" dirty="0">
                  <a:solidFill>
                    <a:srgbClr val="FF0000"/>
                  </a:solidFill>
                  <a:latin typeface=".VnArial" pitchFamily="34" charset="0"/>
                </a:rPr>
                <a:t> </a:t>
              </a:r>
              <a:r>
                <a:rPr lang="en-US" sz="1300" b="1" dirty="0" err="1">
                  <a:solidFill>
                    <a:srgbClr val="FF0000"/>
                  </a:solidFill>
                  <a:latin typeface=".VnArial" pitchFamily="34" charset="0"/>
                </a:rPr>
                <a:t>cña</a:t>
              </a:r>
              <a:r>
                <a:rPr lang="en-US" sz="1300" b="1" dirty="0">
                  <a:solidFill>
                    <a:srgbClr val="FF0000"/>
                  </a:solidFill>
                  <a:latin typeface=".VnArial" pitchFamily="34" charset="0"/>
                </a:rPr>
                <a:t> b¹n</a:t>
              </a:r>
            </a:p>
          </p:txBody>
        </p:sp>
      </p:grpSp>
      <p:pic>
        <p:nvPicPr>
          <p:cNvPr id="116826" name="Picture 90" descr="SMILE4"/>
          <p:cNvPicPr>
            <a:picLocks noChangeAspect="1" noChangeArrowheads="1" noCrop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70650" y="5334000"/>
            <a:ext cx="615950" cy="685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16827" name="WordArt 91" descr="Narrow vertical"/>
          <p:cNvSpPr>
            <a:spLocks noChangeArrowheads="1" noChangeShapeType="1" noTextEdit="1"/>
          </p:cNvSpPr>
          <p:nvPr/>
        </p:nvSpPr>
        <p:spPr bwMode="auto">
          <a:xfrm>
            <a:off x="1447800" y="76200"/>
            <a:ext cx="6096000" cy="1219200"/>
          </a:xfrm>
          <a:prstGeom prst="rect">
            <a:avLst/>
          </a:prstGeom>
        </p:spPr>
        <p:txBody>
          <a:bodyPr wrap="none" fromWordArt="1">
            <a:prstTxWarp prst="textCurveUp">
              <a:avLst>
                <a:gd name="adj" fmla="val 40356"/>
              </a:avLst>
            </a:prstTxWarp>
          </a:bodyPr>
          <a:lstStyle/>
          <a:p>
            <a:pPr algn="ctr"/>
            <a:r>
              <a:rPr lang="en-US" sz="3600" b="1" kern="10" dirty="0" err="1"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pattFill prst="dashHorz">
                  <a:fgClr>
                    <a:srgbClr val="808080"/>
                  </a:fgClr>
                  <a:bgClr>
                    <a:srgbClr val="FFFF00"/>
                  </a:bgClr>
                </a:pattFill>
                <a:effectLst>
                  <a:outerShdw dist="45791" dir="2021404" algn="ctr" rotWithShape="0">
                    <a:srgbClr val="808080">
                      <a:alpha val="80000"/>
                    </a:srgbClr>
                  </a:outerShdw>
                </a:effectLst>
                <a:latin typeface=".VnBahamasBH"/>
              </a:rPr>
              <a:t>C©u</a:t>
            </a:r>
            <a:r>
              <a:rPr lang="en-US" sz="3600" b="1" kern="10" dirty="0"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pattFill prst="dashHorz">
                  <a:fgClr>
                    <a:srgbClr val="808080"/>
                  </a:fgClr>
                  <a:bgClr>
                    <a:srgbClr val="FFFF00"/>
                  </a:bgClr>
                </a:pattFill>
                <a:effectLst>
                  <a:outerShdw dist="45791" dir="2021404" algn="ctr" rotWithShape="0">
                    <a:srgbClr val="808080">
                      <a:alpha val="80000"/>
                    </a:srgbClr>
                  </a:outerShdw>
                </a:effectLst>
                <a:latin typeface=".VnBahamasBH"/>
              </a:rPr>
              <a:t> </a:t>
            </a:r>
            <a:r>
              <a:rPr lang="en-US" sz="3600" b="1" kern="10" dirty="0" err="1"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pattFill prst="dashHorz">
                  <a:fgClr>
                    <a:srgbClr val="808080"/>
                  </a:fgClr>
                  <a:bgClr>
                    <a:srgbClr val="FFFF00"/>
                  </a:bgClr>
                </a:pattFill>
                <a:effectLst>
                  <a:outerShdw dist="45791" dir="2021404" algn="ctr" rotWithShape="0">
                    <a:srgbClr val="808080">
                      <a:alpha val="80000"/>
                    </a:srgbClr>
                  </a:outerShdw>
                </a:effectLst>
                <a:latin typeface=".VnBahamasBH"/>
              </a:rPr>
              <a:t>hái</a:t>
            </a:r>
            <a:r>
              <a:rPr lang="en-US" sz="3600" b="1" kern="10" dirty="0"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pattFill prst="dashHorz">
                  <a:fgClr>
                    <a:srgbClr val="808080"/>
                  </a:fgClr>
                  <a:bgClr>
                    <a:srgbClr val="FFFF00"/>
                  </a:bgClr>
                </a:pattFill>
                <a:effectLst>
                  <a:outerShdw dist="45791" dir="2021404" algn="ctr" rotWithShape="0">
                    <a:srgbClr val="808080">
                      <a:alpha val="80000"/>
                    </a:srgbClr>
                  </a:outerShdw>
                </a:effectLst>
                <a:latin typeface=".VnBahamasBH"/>
              </a:rPr>
              <a:t> rung </a:t>
            </a:r>
            <a:r>
              <a:rPr lang="en-US" sz="3600" b="1" kern="10" dirty="0" err="1"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pattFill prst="dashHorz">
                  <a:fgClr>
                    <a:srgbClr val="808080"/>
                  </a:fgClr>
                  <a:bgClr>
                    <a:srgbClr val="FFFF00"/>
                  </a:bgClr>
                </a:pattFill>
                <a:effectLst>
                  <a:outerShdw dist="45791" dir="2021404" algn="ctr" rotWithShape="0">
                    <a:srgbClr val="808080">
                      <a:alpha val="80000"/>
                    </a:srgbClr>
                  </a:outerShdw>
                </a:effectLst>
                <a:latin typeface=".VnBahamasBH"/>
              </a:rPr>
              <a:t>chu«ng</a:t>
            </a:r>
            <a:r>
              <a:rPr lang="en-US" sz="3600" b="1" kern="10" dirty="0"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pattFill prst="dashHorz">
                  <a:fgClr>
                    <a:srgbClr val="808080"/>
                  </a:fgClr>
                  <a:bgClr>
                    <a:srgbClr val="FFFF00"/>
                  </a:bgClr>
                </a:pattFill>
                <a:effectLst>
                  <a:outerShdw dist="45791" dir="2021404" algn="ctr" rotWithShape="0">
                    <a:srgbClr val="808080">
                      <a:alpha val="80000"/>
                    </a:srgbClr>
                  </a:outerShdw>
                </a:effectLst>
                <a:latin typeface=".VnBahamasBH"/>
              </a:rPr>
              <a:t> </a:t>
            </a:r>
            <a:r>
              <a:rPr lang="en-US" sz="3600" b="1" kern="10" dirty="0" err="1"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pattFill prst="dashHorz">
                  <a:fgClr>
                    <a:srgbClr val="808080"/>
                  </a:fgClr>
                  <a:bgClr>
                    <a:srgbClr val="FFFF00"/>
                  </a:bgClr>
                </a:pattFill>
                <a:effectLst>
                  <a:outerShdw dist="45791" dir="2021404" algn="ctr" rotWithShape="0">
                    <a:srgbClr val="808080">
                      <a:alpha val="80000"/>
                    </a:srgbClr>
                  </a:outerShdw>
                </a:effectLst>
                <a:latin typeface=".VnBahamasBH"/>
              </a:rPr>
              <a:t>vµng</a:t>
            </a:r>
            <a:r>
              <a:rPr lang="en-US" sz="3600" b="1" kern="10" dirty="0"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pattFill prst="dashHorz">
                  <a:fgClr>
                    <a:srgbClr val="808080"/>
                  </a:fgClr>
                  <a:bgClr>
                    <a:srgbClr val="FFFF00"/>
                  </a:bgClr>
                </a:pattFill>
                <a:effectLst>
                  <a:outerShdw dist="45791" dir="2021404" algn="ctr" rotWithShape="0">
                    <a:srgbClr val="808080">
                      <a:alpha val="80000"/>
                    </a:srgbClr>
                  </a:outerShdw>
                </a:effectLst>
                <a:latin typeface=".VnBahamasBH"/>
              </a:rPr>
              <a:t> </a:t>
            </a:r>
          </a:p>
        </p:txBody>
      </p:sp>
      <p:sp>
        <p:nvSpPr>
          <p:cNvPr id="116833" name="Rectangle 97"/>
          <p:cNvSpPr>
            <a:spLocks noChangeArrowheads="1"/>
          </p:cNvSpPr>
          <p:nvPr/>
        </p:nvSpPr>
        <p:spPr bwMode="auto">
          <a:xfrm>
            <a:off x="795338" y="2063349"/>
            <a:ext cx="5442516" cy="47705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r>
              <a:rPr lang="en-US" sz="2500" b="1" dirty="0" err="1">
                <a:latin typeface=".VnArial" pitchFamily="34" charset="0"/>
              </a:rPr>
              <a:t>C©u</a:t>
            </a:r>
            <a:r>
              <a:rPr lang="en-US" sz="2500" b="1" dirty="0">
                <a:latin typeface=".VnArial" pitchFamily="34" charset="0"/>
              </a:rPr>
              <a:t> 2</a:t>
            </a:r>
            <a:r>
              <a:rPr lang="en-US" sz="2500" b="1" dirty="0" smtClean="0">
                <a:latin typeface=".VnArial" pitchFamily="34" charset="0"/>
              </a:rPr>
              <a:t> </a:t>
            </a:r>
            <a:r>
              <a:rPr lang="en-US" sz="2500" b="1" dirty="0">
                <a:latin typeface=".VnArial" pitchFamily="34" charset="0"/>
              </a:rPr>
              <a:t>:  </a:t>
            </a:r>
            <a:r>
              <a:rPr lang="en-US" sz="2500" b="1" dirty="0" err="1" smtClean="0">
                <a:latin typeface="Times New Roman" pitchFamily="18" charset="0"/>
                <a:cs typeface="Times New Roman" pitchFamily="18" charset="0"/>
              </a:rPr>
              <a:t>Tên</a:t>
            </a:r>
            <a:r>
              <a:rPr lang="en-US" sz="2500" b="1" dirty="0" smtClean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500" b="1" dirty="0" err="1" smtClean="0">
                <a:latin typeface="Times New Roman" pitchFamily="18" charset="0"/>
                <a:cs typeface="Times New Roman" pitchFamily="18" charset="0"/>
              </a:rPr>
              <a:t>khai</a:t>
            </a:r>
            <a:r>
              <a:rPr lang="en-US" sz="2500" b="1" dirty="0" smtClean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500" b="1" dirty="0" err="1" smtClean="0">
                <a:latin typeface="Times New Roman" pitchFamily="18" charset="0"/>
                <a:cs typeface="Times New Roman" pitchFamily="18" charset="0"/>
              </a:rPr>
              <a:t>sinh</a:t>
            </a:r>
            <a:r>
              <a:rPr lang="en-US" sz="2500" b="1" dirty="0" smtClean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500" b="1" dirty="0" err="1" smtClean="0">
                <a:latin typeface="Times New Roman" pitchFamily="18" charset="0"/>
                <a:cs typeface="Times New Roman" pitchFamily="18" charset="0"/>
              </a:rPr>
              <a:t>của</a:t>
            </a:r>
            <a:r>
              <a:rPr lang="en-US" sz="2500" b="1" dirty="0" smtClean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500" b="1" dirty="0" err="1" smtClean="0">
                <a:latin typeface="Times New Roman" pitchFamily="18" charset="0"/>
                <a:cs typeface="Times New Roman" pitchFamily="18" charset="0"/>
              </a:rPr>
              <a:t>Bác</a:t>
            </a:r>
            <a:r>
              <a:rPr lang="en-US" sz="2500" b="1" dirty="0" smtClean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500" b="1" dirty="0" err="1" smtClean="0">
                <a:latin typeface="Times New Roman" pitchFamily="18" charset="0"/>
                <a:cs typeface="Times New Roman" pitchFamily="18" charset="0"/>
              </a:rPr>
              <a:t>Hồ</a:t>
            </a:r>
            <a:r>
              <a:rPr lang="en-US" sz="2500" b="1" dirty="0" smtClean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2500" b="1" dirty="0" err="1" smtClean="0">
                <a:latin typeface="Times New Roman" pitchFamily="18" charset="0"/>
                <a:cs typeface="Times New Roman" pitchFamily="18" charset="0"/>
              </a:rPr>
              <a:t>là</a:t>
            </a:r>
            <a:r>
              <a:rPr lang="en-US" sz="2500" b="1" dirty="0" smtClean="0">
                <a:latin typeface="Times New Roman" pitchFamily="18" charset="0"/>
                <a:cs typeface="Times New Roman" pitchFamily="18" charset="0"/>
              </a:rPr>
              <a:t>?</a:t>
            </a:r>
            <a:endParaRPr lang="en-US" sz="2500" b="1" dirty="0">
              <a:latin typeface=".VnArial" pitchFamily="34" charset="0"/>
            </a:endParaRPr>
          </a:p>
        </p:txBody>
      </p:sp>
      <p:pic>
        <p:nvPicPr>
          <p:cNvPr id="116835" name="Picture 99" descr="BALLOON3">
            <a:hlinkClick r:id="rId14" action="ppaction://hlinksldjump"/>
          </p:cNvPr>
          <p:cNvPicPr>
            <a:picLocks noChangeAspect="1" noChangeArrowheads="1"/>
          </p:cNvPicPr>
          <p:nvPr/>
        </p:nvPicPr>
        <p:blipFill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543800" y="4343400"/>
            <a:ext cx="668338" cy="9493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16836" name="Picture 100" descr="ED00019_"/>
          <p:cNvPicPr>
            <a:picLocks noChangeAspect="1" noChangeArrowheads="1"/>
          </p:cNvPicPr>
          <p:nvPr/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7200" y="1066800"/>
            <a:ext cx="1143000" cy="1016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16837" name="Group 101"/>
          <p:cNvGrpSpPr>
            <a:grpSpLocks/>
          </p:cNvGrpSpPr>
          <p:nvPr/>
        </p:nvGrpSpPr>
        <p:grpSpPr bwMode="auto">
          <a:xfrm>
            <a:off x="1371600" y="838200"/>
            <a:ext cx="7772400" cy="5575300"/>
            <a:chOff x="864" y="528"/>
            <a:chExt cx="4896" cy="3512"/>
          </a:xfrm>
        </p:grpSpPr>
        <p:grpSp>
          <p:nvGrpSpPr>
            <p:cNvPr id="116838" name="Group 102"/>
            <p:cNvGrpSpPr>
              <a:grpSpLocks/>
            </p:cNvGrpSpPr>
            <p:nvPr/>
          </p:nvGrpSpPr>
          <p:grpSpPr bwMode="auto">
            <a:xfrm>
              <a:off x="864" y="3544"/>
              <a:ext cx="816" cy="496"/>
              <a:chOff x="864" y="3544"/>
              <a:chExt cx="816" cy="496"/>
            </a:xfrm>
          </p:grpSpPr>
          <p:pic>
            <p:nvPicPr>
              <p:cNvPr id="116839" name="Picture 103" descr="t8"/>
              <p:cNvPicPr>
                <a:picLocks noChangeAspect="1" noChangeArrowheads="1" noCrop="1"/>
              </p:cNvPicPr>
              <p:nvPr/>
            </p:nvPicPr>
            <p:blipFill>
              <a:blip r:embed="rId1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64" y="3600"/>
                <a:ext cx="528" cy="44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16840" name="Picture 104" descr="t8"/>
              <p:cNvPicPr>
                <a:picLocks noChangeAspect="1" noChangeArrowheads="1" noCrop="1"/>
              </p:cNvPicPr>
              <p:nvPr/>
            </p:nvPicPr>
            <p:blipFill>
              <a:blip r:embed="rId1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008" y="3600"/>
                <a:ext cx="528" cy="44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16841" name="Picture 105" descr="t8"/>
              <p:cNvPicPr>
                <a:picLocks noChangeAspect="1" noChangeArrowheads="1" noCrop="1"/>
              </p:cNvPicPr>
              <p:nvPr/>
            </p:nvPicPr>
            <p:blipFill>
              <a:blip r:embed="rId1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152" y="3544"/>
                <a:ext cx="528" cy="44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116842" name="Group 106"/>
            <p:cNvGrpSpPr>
              <a:grpSpLocks/>
            </p:cNvGrpSpPr>
            <p:nvPr/>
          </p:nvGrpSpPr>
          <p:grpSpPr bwMode="auto">
            <a:xfrm>
              <a:off x="2736" y="3400"/>
              <a:ext cx="768" cy="640"/>
              <a:chOff x="2736" y="3400"/>
              <a:chExt cx="768" cy="640"/>
            </a:xfrm>
          </p:grpSpPr>
          <p:pic>
            <p:nvPicPr>
              <p:cNvPr id="116843" name="Picture 107" descr="t8"/>
              <p:cNvPicPr>
                <a:picLocks noChangeAspect="1" noChangeArrowheads="1" noCrop="1"/>
              </p:cNvPicPr>
              <p:nvPr/>
            </p:nvPicPr>
            <p:blipFill>
              <a:blip r:embed="rId1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80" y="3600"/>
                <a:ext cx="528" cy="44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16844" name="Picture 108" descr="t8"/>
              <p:cNvPicPr>
                <a:picLocks noChangeAspect="1" noChangeArrowheads="1" noCrop="1"/>
              </p:cNvPicPr>
              <p:nvPr/>
            </p:nvPicPr>
            <p:blipFill>
              <a:blip r:embed="rId1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36" y="3400"/>
                <a:ext cx="768" cy="64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pic>
          <p:nvPicPr>
            <p:cNvPr id="116845" name="Picture 109" descr="COTAO001"/>
            <p:cNvPicPr>
              <a:picLocks noChangeAspect="1" noChangeArrowheads="1"/>
            </p:cNvPicPr>
            <p:nvPr/>
          </p:nvPicPr>
          <p:blipFill>
            <a:blip r:embed="rId1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944" y="528"/>
              <a:ext cx="816" cy="773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grpSp>
        <p:nvGrpSpPr>
          <p:cNvPr id="116846" name="Group 110"/>
          <p:cNvGrpSpPr>
            <a:grpSpLocks/>
          </p:cNvGrpSpPr>
          <p:nvPr/>
        </p:nvGrpSpPr>
        <p:grpSpPr bwMode="auto">
          <a:xfrm>
            <a:off x="0" y="4038600"/>
            <a:ext cx="1619250" cy="2195513"/>
            <a:chOff x="-192" y="2484"/>
            <a:chExt cx="1020" cy="1383"/>
          </a:xfrm>
        </p:grpSpPr>
        <p:grpSp>
          <p:nvGrpSpPr>
            <p:cNvPr id="116847" name="Group 111"/>
            <p:cNvGrpSpPr>
              <a:grpSpLocks/>
            </p:cNvGrpSpPr>
            <p:nvPr/>
          </p:nvGrpSpPr>
          <p:grpSpPr bwMode="auto">
            <a:xfrm>
              <a:off x="-192" y="3072"/>
              <a:ext cx="844" cy="795"/>
              <a:chOff x="432" y="2544"/>
              <a:chExt cx="844" cy="795"/>
            </a:xfrm>
          </p:grpSpPr>
          <p:sp>
            <p:nvSpPr>
              <p:cNvPr id="116848" name="Freeform 112"/>
              <p:cNvSpPr>
                <a:spLocks/>
              </p:cNvSpPr>
              <p:nvPr/>
            </p:nvSpPr>
            <p:spPr bwMode="auto">
              <a:xfrm>
                <a:off x="432" y="2544"/>
                <a:ext cx="844" cy="795"/>
              </a:xfrm>
              <a:custGeom>
                <a:avLst/>
                <a:gdLst>
                  <a:gd name="T0" fmla="*/ 325 w 844"/>
                  <a:gd name="T1" fmla="*/ 102 h 795"/>
                  <a:gd name="T2" fmla="*/ 236 w 844"/>
                  <a:gd name="T3" fmla="*/ 506 h 795"/>
                  <a:gd name="T4" fmla="*/ 22 w 844"/>
                  <a:gd name="T5" fmla="*/ 669 h 795"/>
                  <a:gd name="T6" fmla="*/ 50 w 844"/>
                  <a:gd name="T7" fmla="*/ 751 h 795"/>
                  <a:gd name="T8" fmla="*/ 313 w 844"/>
                  <a:gd name="T9" fmla="*/ 792 h 795"/>
                  <a:gd name="T10" fmla="*/ 603 w 844"/>
                  <a:gd name="T11" fmla="*/ 767 h 795"/>
                  <a:gd name="T12" fmla="*/ 829 w 844"/>
                  <a:gd name="T13" fmla="*/ 669 h 795"/>
                  <a:gd name="T14" fmla="*/ 697 w 844"/>
                  <a:gd name="T15" fmla="*/ 516 h 795"/>
                  <a:gd name="T16" fmla="*/ 458 w 844"/>
                  <a:gd name="T17" fmla="*/ 424 h 795"/>
                  <a:gd name="T18" fmla="*/ 561 w 844"/>
                  <a:gd name="T19" fmla="*/ 227 h 795"/>
                  <a:gd name="T20" fmla="*/ 606 w 844"/>
                  <a:gd name="T21" fmla="*/ 43 h 795"/>
                  <a:gd name="T22" fmla="*/ 478 w 844"/>
                  <a:gd name="T23" fmla="*/ 0 h 795"/>
                  <a:gd name="T24" fmla="*/ 325 w 844"/>
                  <a:gd name="T25" fmla="*/ 102 h 7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44" h="795">
                    <a:moveTo>
                      <a:pt x="325" y="102"/>
                    </a:moveTo>
                    <a:cubicBezTo>
                      <a:pt x="285" y="186"/>
                      <a:pt x="292" y="401"/>
                      <a:pt x="236" y="506"/>
                    </a:cubicBezTo>
                    <a:cubicBezTo>
                      <a:pt x="180" y="611"/>
                      <a:pt x="22" y="669"/>
                      <a:pt x="22" y="669"/>
                    </a:cubicBezTo>
                    <a:cubicBezTo>
                      <a:pt x="22" y="669"/>
                      <a:pt x="0" y="731"/>
                      <a:pt x="50" y="751"/>
                    </a:cubicBezTo>
                    <a:cubicBezTo>
                      <a:pt x="100" y="771"/>
                      <a:pt x="221" y="789"/>
                      <a:pt x="313" y="792"/>
                    </a:cubicBezTo>
                    <a:cubicBezTo>
                      <a:pt x="405" y="795"/>
                      <a:pt x="603" y="767"/>
                      <a:pt x="603" y="767"/>
                    </a:cubicBezTo>
                    <a:cubicBezTo>
                      <a:pt x="603" y="767"/>
                      <a:pt x="814" y="713"/>
                      <a:pt x="829" y="669"/>
                    </a:cubicBezTo>
                    <a:cubicBezTo>
                      <a:pt x="844" y="625"/>
                      <a:pt x="759" y="557"/>
                      <a:pt x="697" y="516"/>
                    </a:cubicBezTo>
                    <a:cubicBezTo>
                      <a:pt x="635" y="475"/>
                      <a:pt x="483" y="471"/>
                      <a:pt x="458" y="424"/>
                    </a:cubicBezTo>
                    <a:lnTo>
                      <a:pt x="561" y="227"/>
                    </a:lnTo>
                    <a:cubicBezTo>
                      <a:pt x="586" y="164"/>
                      <a:pt x="620" y="81"/>
                      <a:pt x="606" y="43"/>
                    </a:cubicBezTo>
                    <a:cubicBezTo>
                      <a:pt x="592" y="3"/>
                      <a:pt x="519" y="1"/>
                      <a:pt x="478" y="0"/>
                    </a:cubicBezTo>
                    <a:cubicBezTo>
                      <a:pt x="431" y="10"/>
                      <a:pt x="365" y="18"/>
                      <a:pt x="325" y="102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C8A200"/>
                  </a:gs>
                  <a:gs pos="50000">
                    <a:srgbClr val="C8A200">
                      <a:gamma/>
                      <a:shade val="46275"/>
                      <a:invGamma/>
                    </a:srgbClr>
                  </a:gs>
                  <a:gs pos="100000">
                    <a:srgbClr val="C8A200"/>
                  </a:gs>
                </a:gsLst>
                <a:lin ang="0" scaled="1"/>
              </a:gradFill>
              <a:ln>
                <a:noFill/>
              </a:ln>
              <a:effectLst>
                <a:outerShdw sy="50000" rotWithShape="0">
                  <a:srgbClr val="808080">
                    <a:alpha val="50000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16849" name="Group 113"/>
              <p:cNvGrpSpPr>
                <a:grpSpLocks/>
              </p:cNvGrpSpPr>
              <p:nvPr/>
            </p:nvGrpSpPr>
            <p:grpSpPr bwMode="auto">
              <a:xfrm>
                <a:off x="675" y="2756"/>
                <a:ext cx="281" cy="512"/>
                <a:chOff x="675" y="2756"/>
                <a:chExt cx="281" cy="512"/>
              </a:xfrm>
            </p:grpSpPr>
            <p:grpSp>
              <p:nvGrpSpPr>
                <p:cNvPr id="116850" name="Group 114"/>
                <p:cNvGrpSpPr>
                  <a:grpSpLocks/>
                </p:cNvGrpSpPr>
                <p:nvPr/>
              </p:nvGrpSpPr>
              <p:grpSpPr bwMode="auto">
                <a:xfrm>
                  <a:off x="832" y="2756"/>
                  <a:ext cx="48" cy="121"/>
                  <a:chOff x="768" y="2784"/>
                  <a:chExt cx="96" cy="169"/>
                </a:xfrm>
              </p:grpSpPr>
              <p:sp>
                <p:nvSpPr>
                  <p:cNvPr id="116851" name="Freeform 115"/>
                  <p:cNvSpPr>
                    <a:spLocks/>
                  </p:cNvSpPr>
                  <p:nvPr/>
                </p:nvSpPr>
                <p:spPr bwMode="auto">
                  <a:xfrm>
                    <a:off x="768" y="2784"/>
                    <a:ext cx="96" cy="169"/>
                  </a:xfrm>
                  <a:custGeom>
                    <a:avLst/>
                    <a:gdLst>
                      <a:gd name="T0" fmla="*/ 62 w 96"/>
                      <a:gd name="T1" fmla="*/ 8 h 169"/>
                      <a:gd name="T2" fmla="*/ 1 w 96"/>
                      <a:gd name="T3" fmla="*/ 120 h 169"/>
                      <a:gd name="T4" fmla="*/ 54 w 96"/>
                      <a:gd name="T5" fmla="*/ 160 h 169"/>
                      <a:gd name="T6" fmla="*/ 95 w 96"/>
                      <a:gd name="T7" fmla="*/ 68 h 169"/>
                      <a:gd name="T8" fmla="*/ 62 w 96"/>
                      <a:gd name="T9" fmla="*/ 8 h 16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96" h="169">
                        <a:moveTo>
                          <a:pt x="62" y="8"/>
                        </a:moveTo>
                        <a:cubicBezTo>
                          <a:pt x="46" y="17"/>
                          <a:pt x="2" y="95"/>
                          <a:pt x="1" y="120"/>
                        </a:cubicBezTo>
                        <a:cubicBezTo>
                          <a:pt x="0" y="145"/>
                          <a:pt x="38" y="169"/>
                          <a:pt x="54" y="160"/>
                        </a:cubicBezTo>
                        <a:cubicBezTo>
                          <a:pt x="70" y="151"/>
                          <a:pt x="94" y="93"/>
                          <a:pt x="95" y="68"/>
                        </a:cubicBezTo>
                        <a:cubicBezTo>
                          <a:pt x="96" y="43"/>
                          <a:pt x="84" y="0"/>
                          <a:pt x="62" y="8"/>
                        </a:cubicBezTo>
                        <a:close/>
                      </a:path>
                    </a:pathLst>
                  </a:custGeom>
                  <a:solidFill>
                    <a:srgbClr val="C0C0C0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6852" name="Freeform 116"/>
                  <p:cNvSpPr>
                    <a:spLocks/>
                  </p:cNvSpPr>
                  <p:nvPr/>
                </p:nvSpPr>
                <p:spPr bwMode="auto">
                  <a:xfrm>
                    <a:off x="796" y="2832"/>
                    <a:ext cx="48" cy="85"/>
                  </a:xfrm>
                  <a:custGeom>
                    <a:avLst/>
                    <a:gdLst>
                      <a:gd name="T0" fmla="*/ 62 w 96"/>
                      <a:gd name="T1" fmla="*/ 8 h 169"/>
                      <a:gd name="T2" fmla="*/ 1 w 96"/>
                      <a:gd name="T3" fmla="*/ 120 h 169"/>
                      <a:gd name="T4" fmla="*/ 54 w 96"/>
                      <a:gd name="T5" fmla="*/ 160 h 169"/>
                      <a:gd name="T6" fmla="*/ 95 w 96"/>
                      <a:gd name="T7" fmla="*/ 68 h 169"/>
                      <a:gd name="T8" fmla="*/ 62 w 96"/>
                      <a:gd name="T9" fmla="*/ 8 h 16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96" h="169">
                        <a:moveTo>
                          <a:pt x="62" y="8"/>
                        </a:moveTo>
                        <a:cubicBezTo>
                          <a:pt x="46" y="17"/>
                          <a:pt x="2" y="95"/>
                          <a:pt x="1" y="120"/>
                        </a:cubicBezTo>
                        <a:cubicBezTo>
                          <a:pt x="0" y="145"/>
                          <a:pt x="38" y="169"/>
                          <a:pt x="54" y="160"/>
                        </a:cubicBezTo>
                        <a:cubicBezTo>
                          <a:pt x="70" y="151"/>
                          <a:pt x="94" y="93"/>
                          <a:pt x="95" y="68"/>
                        </a:cubicBezTo>
                        <a:cubicBezTo>
                          <a:pt x="96" y="43"/>
                          <a:pt x="84" y="0"/>
                          <a:pt x="62" y="8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116853" name="Group 117"/>
                <p:cNvGrpSpPr>
                  <a:grpSpLocks/>
                </p:cNvGrpSpPr>
                <p:nvPr/>
              </p:nvGrpSpPr>
              <p:grpSpPr bwMode="auto">
                <a:xfrm>
                  <a:off x="675" y="3086"/>
                  <a:ext cx="281" cy="182"/>
                  <a:chOff x="675" y="3086"/>
                  <a:chExt cx="281" cy="182"/>
                </a:xfrm>
              </p:grpSpPr>
              <p:sp>
                <p:nvSpPr>
                  <p:cNvPr id="116854" name="Freeform 118"/>
                  <p:cNvSpPr>
                    <a:spLocks/>
                  </p:cNvSpPr>
                  <p:nvPr/>
                </p:nvSpPr>
                <p:spPr bwMode="auto">
                  <a:xfrm>
                    <a:off x="675" y="3086"/>
                    <a:ext cx="281" cy="182"/>
                  </a:xfrm>
                  <a:custGeom>
                    <a:avLst/>
                    <a:gdLst>
                      <a:gd name="T0" fmla="*/ 281 w 281"/>
                      <a:gd name="T1" fmla="*/ 23 h 182"/>
                      <a:gd name="T2" fmla="*/ 169 w 281"/>
                      <a:gd name="T3" fmla="*/ 26 h 182"/>
                      <a:gd name="T4" fmla="*/ 17 w 281"/>
                      <a:gd name="T5" fmla="*/ 78 h 182"/>
                      <a:gd name="T6" fmla="*/ 69 w 281"/>
                      <a:gd name="T7" fmla="*/ 173 h 182"/>
                      <a:gd name="T8" fmla="*/ 237 w 281"/>
                      <a:gd name="T9" fmla="*/ 130 h 182"/>
                      <a:gd name="T10" fmla="*/ 281 w 281"/>
                      <a:gd name="T11" fmla="*/ 23 h 18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281" h="182">
                        <a:moveTo>
                          <a:pt x="281" y="23"/>
                        </a:moveTo>
                        <a:cubicBezTo>
                          <a:pt x="264" y="0"/>
                          <a:pt x="213" y="17"/>
                          <a:pt x="169" y="26"/>
                        </a:cubicBezTo>
                        <a:cubicBezTo>
                          <a:pt x="125" y="35"/>
                          <a:pt x="34" y="53"/>
                          <a:pt x="17" y="78"/>
                        </a:cubicBezTo>
                        <a:cubicBezTo>
                          <a:pt x="0" y="103"/>
                          <a:pt x="32" y="164"/>
                          <a:pt x="69" y="173"/>
                        </a:cubicBezTo>
                        <a:cubicBezTo>
                          <a:pt x="106" y="182"/>
                          <a:pt x="202" y="155"/>
                          <a:pt x="237" y="130"/>
                        </a:cubicBezTo>
                        <a:cubicBezTo>
                          <a:pt x="272" y="105"/>
                          <a:pt x="272" y="45"/>
                          <a:pt x="281" y="23"/>
                        </a:cubicBezTo>
                        <a:close/>
                      </a:path>
                    </a:pathLst>
                  </a:custGeom>
                  <a:solidFill>
                    <a:srgbClr val="C0C0C0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6855" name="Freeform 119"/>
                  <p:cNvSpPr>
                    <a:spLocks/>
                  </p:cNvSpPr>
                  <p:nvPr/>
                </p:nvSpPr>
                <p:spPr bwMode="auto">
                  <a:xfrm>
                    <a:off x="720" y="3128"/>
                    <a:ext cx="192" cy="93"/>
                  </a:xfrm>
                  <a:custGeom>
                    <a:avLst/>
                    <a:gdLst>
                      <a:gd name="T0" fmla="*/ 281 w 281"/>
                      <a:gd name="T1" fmla="*/ 23 h 182"/>
                      <a:gd name="T2" fmla="*/ 169 w 281"/>
                      <a:gd name="T3" fmla="*/ 26 h 182"/>
                      <a:gd name="T4" fmla="*/ 17 w 281"/>
                      <a:gd name="T5" fmla="*/ 78 h 182"/>
                      <a:gd name="T6" fmla="*/ 69 w 281"/>
                      <a:gd name="T7" fmla="*/ 173 h 182"/>
                      <a:gd name="T8" fmla="*/ 237 w 281"/>
                      <a:gd name="T9" fmla="*/ 130 h 182"/>
                      <a:gd name="T10" fmla="*/ 281 w 281"/>
                      <a:gd name="T11" fmla="*/ 23 h 18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281" h="182">
                        <a:moveTo>
                          <a:pt x="281" y="23"/>
                        </a:moveTo>
                        <a:cubicBezTo>
                          <a:pt x="264" y="0"/>
                          <a:pt x="213" y="17"/>
                          <a:pt x="169" y="26"/>
                        </a:cubicBezTo>
                        <a:cubicBezTo>
                          <a:pt x="125" y="35"/>
                          <a:pt x="34" y="53"/>
                          <a:pt x="17" y="78"/>
                        </a:cubicBezTo>
                        <a:cubicBezTo>
                          <a:pt x="0" y="103"/>
                          <a:pt x="32" y="164"/>
                          <a:pt x="69" y="173"/>
                        </a:cubicBezTo>
                        <a:cubicBezTo>
                          <a:pt x="106" y="182"/>
                          <a:pt x="202" y="155"/>
                          <a:pt x="237" y="130"/>
                        </a:cubicBezTo>
                        <a:cubicBezTo>
                          <a:pt x="272" y="105"/>
                          <a:pt x="272" y="45"/>
                          <a:pt x="281" y="23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</p:grpSp>
        </p:grpSp>
        <p:grpSp>
          <p:nvGrpSpPr>
            <p:cNvPr id="116856" name="Group 120"/>
            <p:cNvGrpSpPr>
              <a:grpSpLocks/>
            </p:cNvGrpSpPr>
            <p:nvPr/>
          </p:nvGrpSpPr>
          <p:grpSpPr bwMode="auto">
            <a:xfrm>
              <a:off x="12" y="2484"/>
              <a:ext cx="816" cy="816"/>
              <a:chOff x="1008" y="1104"/>
              <a:chExt cx="816" cy="816"/>
            </a:xfrm>
          </p:grpSpPr>
          <p:sp>
            <p:nvSpPr>
              <p:cNvPr id="116857" name="Oval 121"/>
              <p:cNvSpPr>
                <a:spLocks noChangeArrowheads="1"/>
              </p:cNvSpPr>
              <p:nvPr/>
            </p:nvSpPr>
            <p:spPr bwMode="auto">
              <a:xfrm>
                <a:off x="1008" y="1104"/>
                <a:ext cx="816" cy="816"/>
              </a:xfrm>
              <a:prstGeom prst="ellipse">
                <a:avLst/>
              </a:prstGeom>
              <a:gradFill rotWithShape="1">
                <a:gsLst>
                  <a:gs pos="0">
                    <a:srgbClr val="66CCFF"/>
                  </a:gs>
                  <a:gs pos="100000">
                    <a:srgbClr val="66CCFF">
                      <a:gamma/>
                      <a:shade val="79216"/>
                      <a:invGamma/>
                    </a:srgbClr>
                  </a:gs>
                </a:gsLst>
                <a:path path="rect">
                  <a:fillToRect t="100000" r="100000"/>
                </a:path>
              </a:gradFill>
              <a:ln w="38100">
                <a:solidFill>
                  <a:srgbClr val="FF0000"/>
                </a:solidFill>
                <a:round/>
                <a:headEnd/>
                <a:tailEnd/>
              </a:ln>
              <a:effectLst>
                <a:prstShdw prst="shdw13" dist="53882" dir="13500000">
                  <a:schemeClr val="bg2">
                    <a:alpha val="50000"/>
                  </a:schemeClr>
                </a:prstShdw>
              </a:effec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6858" name="Rectangle 122"/>
              <p:cNvSpPr>
                <a:spLocks noChangeArrowheads="1"/>
              </p:cNvSpPr>
              <p:nvPr/>
            </p:nvSpPr>
            <p:spPr bwMode="auto">
              <a:xfrm>
                <a:off x="1391" y="1149"/>
                <a:ext cx="46" cy="81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6859" name="Rectangle 123"/>
              <p:cNvSpPr>
                <a:spLocks noChangeArrowheads="1"/>
              </p:cNvSpPr>
              <p:nvPr/>
            </p:nvSpPr>
            <p:spPr bwMode="auto">
              <a:xfrm rot="5400000">
                <a:off x="1709" y="1447"/>
                <a:ext cx="46" cy="81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6860" name="Rectangle 124"/>
              <p:cNvSpPr>
                <a:spLocks noChangeArrowheads="1"/>
              </p:cNvSpPr>
              <p:nvPr/>
            </p:nvSpPr>
            <p:spPr bwMode="auto">
              <a:xfrm>
                <a:off x="1392" y="1793"/>
                <a:ext cx="46" cy="81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6861" name="Rectangle 125"/>
              <p:cNvSpPr>
                <a:spLocks noChangeArrowheads="1"/>
              </p:cNvSpPr>
              <p:nvPr/>
            </p:nvSpPr>
            <p:spPr bwMode="auto">
              <a:xfrm rot="5400000">
                <a:off x="1072" y="1450"/>
                <a:ext cx="46" cy="81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6862" name="Rectangle 126"/>
              <p:cNvSpPr>
                <a:spLocks noChangeArrowheads="1"/>
              </p:cNvSpPr>
              <p:nvPr/>
            </p:nvSpPr>
            <p:spPr bwMode="auto">
              <a:xfrm rot="3000000">
                <a:off x="1139" y="1664"/>
                <a:ext cx="46" cy="81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6863" name="Rectangle 127"/>
              <p:cNvSpPr>
                <a:spLocks noChangeArrowheads="1"/>
              </p:cNvSpPr>
              <p:nvPr/>
            </p:nvSpPr>
            <p:spPr bwMode="auto">
              <a:xfrm rot="3000000">
                <a:off x="1629" y="1257"/>
                <a:ext cx="46" cy="81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6864" name="Rectangle 128"/>
              <p:cNvSpPr>
                <a:spLocks noChangeArrowheads="1"/>
              </p:cNvSpPr>
              <p:nvPr/>
            </p:nvSpPr>
            <p:spPr bwMode="auto">
              <a:xfrm rot="18600000">
                <a:off x="1155" y="1254"/>
                <a:ext cx="46" cy="81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6865" name="Rectangle 129"/>
              <p:cNvSpPr>
                <a:spLocks noChangeArrowheads="1"/>
              </p:cNvSpPr>
              <p:nvPr/>
            </p:nvSpPr>
            <p:spPr bwMode="auto">
              <a:xfrm rot="18600000">
                <a:off x="1641" y="1661"/>
                <a:ext cx="46" cy="81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sp>
        <p:nvSpPr>
          <p:cNvPr id="116866" name="Text Box 130"/>
          <p:cNvSpPr txBox="1">
            <a:spLocks noChangeArrowheads="1"/>
          </p:cNvSpPr>
          <p:nvPr/>
        </p:nvSpPr>
        <p:spPr bwMode="auto">
          <a:xfrm>
            <a:off x="266700" y="42672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30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16867" name="Text Box 131"/>
          <p:cNvSpPr txBox="1">
            <a:spLocks noChangeArrowheads="1"/>
          </p:cNvSpPr>
          <p:nvPr/>
        </p:nvSpPr>
        <p:spPr bwMode="auto">
          <a:xfrm>
            <a:off x="266700" y="42672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29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16868" name="Text Box 132"/>
          <p:cNvSpPr txBox="1">
            <a:spLocks noChangeArrowheads="1"/>
          </p:cNvSpPr>
          <p:nvPr/>
        </p:nvSpPr>
        <p:spPr bwMode="auto">
          <a:xfrm>
            <a:off x="247650" y="42672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28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16869" name="Text Box 133"/>
          <p:cNvSpPr txBox="1">
            <a:spLocks noChangeArrowheads="1"/>
          </p:cNvSpPr>
          <p:nvPr/>
        </p:nvSpPr>
        <p:spPr bwMode="auto">
          <a:xfrm>
            <a:off x="266700" y="42672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27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16870" name="Text Box 134"/>
          <p:cNvSpPr txBox="1">
            <a:spLocks noChangeArrowheads="1"/>
          </p:cNvSpPr>
          <p:nvPr/>
        </p:nvSpPr>
        <p:spPr bwMode="auto">
          <a:xfrm>
            <a:off x="285750" y="4251325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26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16871" name="Text Box 135"/>
          <p:cNvSpPr txBox="1">
            <a:spLocks noChangeArrowheads="1"/>
          </p:cNvSpPr>
          <p:nvPr/>
        </p:nvSpPr>
        <p:spPr bwMode="auto">
          <a:xfrm>
            <a:off x="285750" y="42672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25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16872" name="Text Box 136"/>
          <p:cNvSpPr txBox="1">
            <a:spLocks noChangeArrowheads="1"/>
          </p:cNvSpPr>
          <p:nvPr/>
        </p:nvSpPr>
        <p:spPr bwMode="auto">
          <a:xfrm>
            <a:off x="285750" y="42672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24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16873" name="Text Box 137"/>
          <p:cNvSpPr txBox="1">
            <a:spLocks noChangeArrowheads="1"/>
          </p:cNvSpPr>
          <p:nvPr/>
        </p:nvSpPr>
        <p:spPr bwMode="auto">
          <a:xfrm>
            <a:off x="285750" y="42672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23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16874" name="Text Box 138"/>
          <p:cNvSpPr txBox="1">
            <a:spLocks noChangeArrowheads="1"/>
          </p:cNvSpPr>
          <p:nvPr/>
        </p:nvSpPr>
        <p:spPr bwMode="auto">
          <a:xfrm>
            <a:off x="285750" y="42672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22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16875" name="Text Box 139"/>
          <p:cNvSpPr txBox="1">
            <a:spLocks noChangeArrowheads="1"/>
          </p:cNvSpPr>
          <p:nvPr/>
        </p:nvSpPr>
        <p:spPr bwMode="auto">
          <a:xfrm>
            <a:off x="285750" y="42672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21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16876" name="Text Box 140"/>
          <p:cNvSpPr txBox="1">
            <a:spLocks noChangeArrowheads="1"/>
          </p:cNvSpPr>
          <p:nvPr/>
        </p:nvSpPr>
        <p:spPr bwMode="auto">
          <a:xfrm>
            <a:off x="285750" y="42672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20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16877" name="Text Box 141"/>
          <p:cNvSpPr txBox="1">
            <a:spLocks noChangeArrowheads="1"/>
          </p:cNvSpPr>
          <p:nvPr/>
        </p:nvSpPr>
        <p:spPr bwMode="auto">
          <a:xfrm>
            <a:off x="285750" y="42672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19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16878" name="Text Box 142"/>
          <p:cNvSpPr txBox="1">
            <a:spLocks noChangeArrowheads="1"/>
          </p:cNvSpPr>
          <p:nvPr/>
        </p:nvSpPr>
        <p:spPr bwMode="auto">
          <a:xfrm>
            <a:off x="285750" y="42672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18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16879" name="Text Box 143"/>
          <p:cNvSpPr txBox="1">
            <a:spLocks noChangeArrowheads="1"/>
          </p:cNvSpPr>
          <p:nvPr/>
        </p:nvSpPr>
        <p:spPr bwMode="auto">
          <a:xfrm>
            <a:off x="285750" y="42672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17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16880" name="Text Box 144"/>
          <p:cNvSpPr txBox="1">
            <a:spLocks noChangeArrowheads="1"/>
          </p:cNvSpPr>
          <p:nvPr/>
        </p:nvSpPr>
        <p:spPr bwMode="auto">
          <a:xfrm>
            <a:off x="285750" y="42672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16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16881" name="Text Box 145"/>
          <p:cNvSpPr txBox="1">
            <a:spLocks noChangeArrowheads="1"/>
          </p:cNvSpPr>
          <p:nvPr/>
        </p:nvSpPr>
        <p:spPr bwMode="auto">
          <a:xfrm>
            <a:off x="285750" y="42672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15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16882" name="Text Box 146"/>
          <p:cNvSpPr txBox="1">
            <a:spLocks noChangeArrowheads="1"/>
          </p:cNvSpPr>
          <p:nvPr/>
        </p:nvSpPr>
        <p:spPr bwMode="auto">
          <a:xfrm>
            <a:off x="285750" y="42672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14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16883" name="Text Box 147"/>
          <p:cNvSpPr txBox="1">
            <a:spLocks noChangeArrowheads="1"/>
          </p:cNvSpPr>
          <p:nvPr/>
        </p:nvSpPr>
        <p:spPr bwMode="auto">
          <a:xfrm>
            <a:off x="285750" y="42672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13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16884" name="Text Box 148"/>
          <p:cNvSpPr txBox="1">
            <a:spLocks noChangeArrowheads="1"/>
          </p:cNvSpPr>
          <p:nvPr/>
        </p:nvSpPr>
        <p:spPr bwMode="auto">
          <a:xfrm>
            <a:off x="285750" y="42672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12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16885" name="Text Box 149"/>
          <p:cNvSpPr txBox="1">
            <a:spLocks noChangeArrowheads="1"/>
          </p:cNvSpPr>
          <p:nvPr/>
        </p:nvSpPr>
        <p:spPr bwMode="auto">
          <a:xfrm>
            <a:off x="285750" y="42672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11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16886" name="Text Box 150"/>
          <p:cNvSpPr txBox="1">
            <a:spLocks noChangeArrowheads="1"/>
          </p:cNvSpPr>
          <p:nvPr/>
        </p:nvSpPr>
        <p:spPr bwMode="auto">
          <a:xfrm>
            <a:off x="285750" y="42672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10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16887" name="Text Box 151"/>
          <p:cNvSpPr txBox="1">
            <a:spLocks noChangeArrowheads="1"/>
          </p:cNvSpPr>
          <p:nvPr/>
        </p:nvSpPr>
        <p:spPr bwMode="auto">
          <a:xfrm>
            <a:off x="285750" y="42672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9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16888" name="Text Box 152"/>
          <p:cNvSpPr txBox="1">
            <a:spLocks noChangeArrowheads="1"/>
          </p:cNvSpPr>
          <p:nvPr/>
        </p:nvSpPr>
        <p:spPr bwMode="auto">
          <a:xfrm>
            <a:off x="285750" y="42672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8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16889" name="Text Box 153"/>
          <p:cNvSpPr txBox="1">
            <a:spLocks noChangeArrowheads="1"/>
          </p:cNvSpPr>
          <p:nvPr/>
        </p:nvSpPr>
        <p:spPr bwMode="auto">
          <a:xfrm>
            <a:off x="285750" y="42672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7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16890" name="Text Box 154"/>
          <p:cNvSpPr txBox="1">
            <a:spLocks noChangeArrowheads="1"/>
          </p:cNvSpPr>
          <p:nvPr/>
        </p:nvSpPr>
        <p:spPr bwMode="auto">
          <a:xfrm>
            <a:off x="285750" y="42672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6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16891" name="Text Box 155"/>
          <p:cNvSpPr txBox="1">
            <a:spLocks noChangeArrowheads="1"/>
          </p:cNvSpPr>
          <p:nvPr/>
        </p:nvSpPr>
        <p:spPr bwMode="auto">
          <a:xfrm>
            <a:off x="285750" y="42672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5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16892" name="Text Box 156"/>
          <p:cNvSpPr txBox="1">
            <a:spLocks noChangeArrowheads="1"/>
          </p:cNvSpPr>
          <p:nvPr/>
        </p:nvSpPr>
        <p:spPr bwMode="auto">
          <a:xfrm>
            <a:off x="285750" y="42672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4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16893" name="Text Box 157"/>
          <p:cNvSpPr txBox="1">
            <a:spLocks noChangeArrowheads="1"/>
          </p:cNvSpPr>
          <p:nvPr/>
        </p:nvSpPr>
        <p:spPr bwMode="auto">
          <a:xfrm>
            <a:off x="285750" y="42672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3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16894" name="Text Box 158"/>
          <p:cNvSpPr txBox="1">
            <a:spLocks noChangeArrowheads="1"/>
          </p:cNvSpPr>
          <p:nvPr/>
        </p:nvSpPr>
        <p:spPr bwMode="auto">
          <a:xfrm>
            <a:off x="285750" y="42672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2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16895" name="Text Box 159"/>
          <p:cNvSpPr txBox="1">
            <a:spLocks noChangeArrowheads="1"/>
          </p:cNvSpPr>
          <p:nvPr/>
        </p:nvSpPr>
        <p:spPr bwMode="auto">
          <a:xfrm>
            <a:off x="285750" y="42672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1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16896" name="Text Box 160"/>
          <p:cNvSpPr txBox="1">
            <a:spLocks noChangeArrowheads="1"/>
          </p:cNvSpPr>
          <p:nvPr/>
        </p:nvSpPr>
        <p:spPr bwMode="auto">
          <a:xfrm>
            <a:off x="615950" y="4419600"/>
            <a:ext cx="685800" cy="498475"/>
          </a:xfrm>
          <a:prstGeom prst="rect">
            <a:avLst/>
          </a:prstGeom>
          <a:solidFill>
            <a:srgbClr val="FF0000"/>
          </a:solidFill>
          <a:ln w="9525">
            <a:solidFill>
              <a:schemeClr val="hlink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300" b="1">
                <a:solidFill>
                  <a:schemeClr val="bg1"/>
                </a:solidFill>
                <a:latin typeface=".VnBlackH" pitchFamily="34" charset="0"/>
                <a:cs typeface="Arial" charset="0"/>
              </a:rPr>
              <a:t>HÕt giê</a:t>
            </a:r>
            <a:endParaRPr lang="vi-VN" sz="1300" b="1">
              <a:solidFill>
                <a:schemeClr val="bg1"/>
              </a:solidFill>
              <a:latin typeface=".VnBlackH" pitchFamily="34" charset="0"/>
              <a:cs typeface="Arial" charset="0"/>
            </a:endParaRPr>
          </a:p>
        </p:txBody>
      </p:sp>
      <p:pic>
        <p:nvPicPr>
          <p:cNvPr id="116749" name="Picture 13" descr="POINSET2"/>
          <p:cNvPicPr>
            <a:picLocks noChangeAspect="1" noChangeArrowheads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-5400000">
            <a:off x="61119" y="5501481"/>
            <a:ext cx="1277938" cy="1273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16754" name="Picture 18" descr="pretty_flower_yellow_hb"/>
          <p:cNvPicPr>
            <a:picLocks noChangeAspect="1" noChangeArrowheads="1" noCrop="1"/>
          </p:cNvPicPr>
          <p:nvPr/>
        </p:nvPicPr>
        <p:blipFill>
          <a:blip r:embed="rId1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57188" y="5715000"/>
            <a:ext cx="876300" cy="8763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56" name="AutoShape 13"/>
          <p:cNvSpPr>
            <a:spLocks noChangeArrowheads="1"/>
          </p:cNvSpPr>
          <p:nvPr/>
        </p:nvSpPr>
        <p:spPr bwMode="auto">
          <a:xfrm>
            <a:off x="1672656" y="3141512"/>
            <a:ext cx="3107009" cy="914400"/>
          </a:xfrm>
          <a:prstGeom prst="roundRect">
            <a:avLst>
              <a:gd name="adj" fmla="val 16667"/>
            </a:avLst>
          </a:prstGeom>
          <a:solidFill>
            <a:srgbClr val="FFCC66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r>
              <a:rPr lang="en-US" sz="2400" b="1" dirty="0"/>
              <a:t>A. </a:t>
            </a:r>
            <a:r>
              <a:rPr lang="en-US" sz="2400" b="1" dirty="0" err="1" smtClean="0"/>
              <a:t>Nguyễn</a:t>
            </a:r>
            <a:r>
              <a:rPr lang="en-US" sz="2400" b="1" dirty="0" smtClean="0"/>
              <a:t> </a:t>
            </a:r>
            <a:r>
              <a:rPr lang="en-US" sz="2400" b="1" dirty="0" err="1" smtClean="0"/>
              <a:t>Tất</a:t>
            </a:r>
            <a:r>
              <a:rPr lang="en-US" sz="2400" b="1" dirty="0" smtClean="0"/>
              <a:t> </a:t>
            </a:r>
            <a:r>
              <a:rPr lang="en-US" sz="2400" b="1" dirty="0" err="1" smtClean="0"/>
              <a:t>Thành</a:t>
            </a:r>
            <a:endParaRPr lang="en-US" sz="2400" b="1" dirty="0"/>
          </a:p>
        </p:txBody>
      </p:sp>
      <p:sp>
        <p:nvSpPr>
          <p:cNvPr id="157" name="AutoShape 13"/>
          <p:cNvSpPr>
            <a:spLocks noChangeArrowheads="1"/>
          </p:cNvSpPr>
          <p:nvPr/>
        </p:nvSpPr>
        <p:spPr bwMode="auto">
          <a:xfrm>
            <a:off x="5494339" y="3155240"/>
            <a:ext cx="2666999" cy="914400"/>
          </a:xfrm>
          <a:prstGeom prst="roundRect">
            <a:avLst>
              <a:gd name="adj" fmla="val 16667"/>
            </a:avLst>
          </a:prstGeom>
          <a:solidFill>
            <a:srgbClr val="FFCC66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r>
              <a:rPr lang="en-US" sz="2400" b="1" dirty="0" smtClean="0"/>
              <a:t>B. </a:t>
            </a:r>
            <a:r>
              <a:rPr lang="en-US" sz="2400" b="1" dirty="0" err="1" smtClean="0"/>
              <a:t>Nguyễn</a:t>
            </a:r>
            <a:r>
              <a:rPr lang="en-US" sz="2400" b="1" dirty="0" smtClean="0"/>
              <a:t> </a:t>
            </a:r>
            <a:r>
              <a:rPr lang="en-US" sz="2400" b="1" dirty="0" err="1" smtClean="0"/>
              <a:t>Ái</a:t>
            </a:r>
            <a:r>
              <a:rPr lang="en-US" sz="2400" b="1" dirty="0" smtClean="0"/>
              <a:t> </a:t>
            </a:r>
            <a:r>
              <a:rPr lang="en-US" sz="2400" b="1" dirty="0" err="1" smtClean="0"/>
              <a:t>Quốc</a:t>
            </a:r>
            <a:endParaRPr lang="en-US" sz="2400" b="1" dirty="0"/>
          </a:p>
        </p:txBody>
      </p:sp>
      <p:sp>
        <p:nvSpPr>
          <p:cNvPr id="158" name="AutoShape 13"/>
          <p:cNvSpPr>
            <a:spLocks noChangeArrowheads="1"/>
          </p:cNvSpPr>
          <p:nvPr/>
        </p:nvSpPr>
        <p:spPr bwMode="auto">
          <a:xfrm>
            <a:off x="1776488" y="4174332"/>
            <a:ext cx="2899344" cy="914400"/>
          </a:xfrm>
          <a:prstGeom prst="roundRect">
            <a:avLst>
              <a:gd name="adj" fmla="val 16667"/>
            </a:avLst>
          </a:prstGeom>
          <a:solidFill>
            <a:srgbClr val="FFCC66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r>
              <a:rPr lang="en-US" sz="2400" b="1" dirty="0" smtClean="0"/>
              <a:t>C. </a:t>
            </a:r>
            <a:r>
              <a:rPr lang="en-US" sz="2400" b="1" dirty="0" err="1" smtClean="0"/>
              <a:t>Nguyễn</a:t>
            </a:r>
            <a:r>
              <a:rPr lang="en-US" sz="2400" b="1" dirty="0" smtClean="0"/>
              <a:t> </a:t>
            </a:r>
            <a:r>
              <a:rPr lang="en-US" sz="2400" b="1" dirty="0" err="1" smtClean="0"/>
              <a:t>Sinh</a:t>
            </a:r>
            <a:r>
              <a:rPr lang="en-US" sz="2400" b="1" dirty="0" smtClean="0"/>
              <a:t> </a:t>
            </a:r>
            <a:r>
              <a:rPr lang="en-US" sz="2400" b="1" dirty="0" err="1" smtClean="0"/>
              <a:t>Cung</a:t>
            </a:r>
            <a:endParaRPr lang="en-US" sz="2400" b="1" dirty="0"/>
          </a:p>
        </p:txBody>
      </p:sp>
      <p:sp>
        <p:nvSpPr>
          <p:cNvPr id="159" name="AutoShape 13"/>
          <p:cNvSpPr>
            <a:spLocks noChangeArrowheads="1"/>
          </p:cNvSpPr>
          <p:nvPr/>
        </p:nvSpPr>
        <p:spPr bwMode="auto">
          <a:xfrm>
            <a:off x="5562599" y="4146792"/>
            <a:ext cx="2620347" cy="914400"/>
          </a:xfrm>
          <a:prstGeom prst="roundRect">
            <a:avLst>
              <a:gd name="adj" fmla="val 16667"/>
            </a:avLst>
          </a:prstGeom>
          <a:solidFill>
            <a:srgbClr val="FFCC66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r>
              <a:rPr lang="en-US" sz="2400" b="1" dirty="0"/>
              <a:t>D</a:t>
            </a:r>
            <a:r>
              <a:rPr lang="en-US" sz="2400" b="1" dirty="0" smtClean="0"/>
              <a:t>. </a:t>
            </a:r>
            <a:r>
              <a:rPr lang="en-US" sz="2400" b="1" dirty="0" err="1" smtClean="0"/>
              <a:t>Hồ</a:t>
            </a:r>
            <a:r>
              <a:rPr lang="en-US" sz="2400" b="1" dirty="0" smtClean="0"/>
              <a:t> </a:t>
            </a:r>
            <a:r>
              <a:rPr lang="en-US" sz="2400" b="1" dirty="0" err="1" smtClean="0"/>
              <a:t>Chí</a:t>
            </a:r>
            <a:r>
              <a:rPr lang="en-US" sz="2400" b="1" dirty="0" smtClean="0"/>
              <a:t> Minh</a:t>
            </a:r>
            <a:endParaRPr lang="en-US" sz="2400" b="1" dirty="0"/>
          </a:p>
        </p:txBody>
      </p:sp>
      <p:sp>
        <p:nvSpPr>
          <p:cNvPr id="161" name="Text Box 14"/>
          <p:cNvSpPr txBox="1">
            <a:spLocks noChangeArrowheads="1"/>
          </p:cNvSpPr>
          <p:nvPr/>
        </p:nvSpPr>
        <p:spPr bwMode="auto">
          <a:xfrm>
            <a:off x="1693808" y="1303338"/>
            <a:ext cx="5257800" cy="46166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b="1" dirty="0" smtClean="0">
                <a:solidFill>
                  <a:schemeClr val="accent2"/>
                </a:solidFill>
              </a:rPr>
              <a:t>         </a:t>
            </a:r>
            <a:r>
              <a:rPr lang="en-US" sz="2400" b="1" dirty="0" err="1" smtClean="0">
                <a:solidFill>
                  <a:schemeClr val="accent6">
                    <a:lumMod val="75000"/>
                  </a:schemeClr>
                </a:solidFill>
              </a:rPr>
              <a:t>Phần</a:t>
            </a:r>
            <a:r>
              <a:rPr lang="en-US" sz="2400" b="1" dirty="0" smtClean="0">
                <a:solidFill>
                  <a:schemeClr val="accent6">
                    <a:lumMod val="75000"/>
                  </a:schemeClr>
                </a:solidFill>
              </a:rPr>
              <a:t> </a:t>
            </a:r>
            <a:r>
              <a:rPr lang="en-US" sz="2400" b="1" dirty="0" err="1" smtClean="0">
                <a:solidFill>
                  <a:schemeClr val="accent6">
                    <a:lumMod val="75000"/>
                  </a:schemeClr>
                </a:solidFill>
              </a:rPr>
              <a:t>Thi</a:t>
            </a:r>
            <a:r>
              <a:rPr lang="en-US" sz="2400" b="1" dirty="0" smtClean="0">
                <a:solidFill>
                  <a:schemeClr val="accent6">
                    <a:lumMod val="75000"/>
                  </a:schemeClr>
                </a:solidFill>
              </a:rPr>
              <a:t>: </a:t>
            </a:r>
            <a:r>
              <a:rPr lang="en-US" sz="2400" b="1" dirty="0" err="1" smtClean="0">
                <a:solidFill>
                  <a:schemeClr val="accent6">
                    <a:lumMod val="75000"/>
                  </a:schemeClr>
                </a:solidFill>
              </a:rPr>
              <a:t>dành</a:t>
            </a:r>
            <a:r>
              <a:rPr lang="en-US" sz="2400" b="1" dirty="0" smtClean="0">
                <a:solidFill>
                  <a:schemeClr val="accent6">
                    <a:lumMod val="75000"/>
                  </a:schemeClr>
                </a:solidFill>
              </a:rPr>
              <a:t> </a:t>
            </a:r>
            <a:r>
              <a:rPr lang="en-US" sz="2400" b="1" dirty="0" err="1" smtClean="0">
                <a:solidFill>
                  <a:schemeClr val="accent6">
                    <a:lumMod val="75000"/>
                  </a:schemeClr>
                </a:solidFill>
              </a:rPr>
              <a:t>cho</a:t>
            </a:r>
            <a:r>
              <a:rPr lang="en-US" sz="2400" b="1" dirty="0" smtClean="0">
                <a:solidFill>
                  <a:schemeClr val="accent6">
                    <a:lumMod val="75000"/>
                  </a:schemeClr>
                </a:solidFill>
              </a:rPr>
              <a:t> </a:t>
            </a:r>
            <a:r>
              <a:rPr lang="en-US" sz="2400" b="1" dirty="0" err="1" smtClean="0">
                <a:solidFill>
                  <a:schemeClr val="accent6">
                    <a:lumMod val="75000"/>
                  </a:schemeClr>
                </a:solidFill>
              </a:rPr>
              <a:t>khán</a:t>
            </a:r>
            <a:r>
              <a:rPr lang="en-US" sz="2400" b="1" dirty="0" smtClean="0">
                <a:solidFill>
                  <a:schemeClr val="accent6">
                    <a:lumMod val="75000"/>
                  </a:schemeClr>
                </a:solidFill>
              </a:rPr>
              <a:t> </a:t>
            </a:r>
            <a:r>
              <a:rPr lang="en-US" sz="2400" b="1" dirty="0" err="1" smtClean="0">
                <a:solidFill>
                  <a:schemeClr val="accent6">
                    <a:lumMod val="75000"/>
                  </a:schemeClr>
                </a:solidFill>
              </a:rPr>
              <a:t>giả</a:t>
            </a:r>
            <a:endParaRPr lang="en-US" sz="2400" b="1" dirty="0">
              <a:solidFill>
                <a:schemeClr val="accent6">
                  <a:lumMod val="75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7452587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41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8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168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168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1168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1168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" dur="500" tmFilter="0,0; .5, 1; 1, 1"/>
                                        <p:tgtEl>
                                          <p:spTgt spid="1168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 nodeType="clickPar">
                      <p:stCondLst>
                        <p:cond delay="indefinite"/>
                      </p:stCondLst>
                      <p:childTnLst>
                        <p:par>
                          <p:cTn id="1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4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1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1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1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5" dur="500"/>
                                        <p:tgtEl>
                                          <p:spTgt spid="1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17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8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1168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1168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500"/>
                            </p:stCondLst>
                            <p:childTnLst>
                              <p:par>
                                <p:cTn id="33" presetID="9" presetClass="exit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34" dur="500"/>
                                        <p:tgtEl>
                                          <p:spTgt spid="11686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68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1000"/>
                            </p:stCondLst>
                            <p:childTnLst>
                              <p:par>
                                <p:cTn id="37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8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11686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11686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3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1500"/>
                            </p:stCondLst>
                            <p:childTnLst>
                              <p:par>
                                <p:cTn id="42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43" dur="500"/>
                                        <p:tgtEl>
                                          <p:spTgt spid="11686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68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2000"/>
                            </p:stCondLst>
                            <p:childTnLst>
                              <p:par>
                                <p:cTn id="46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8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11686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11686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4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2500"/>
                            </p:stCondLst>
                            <p:childTnLst>
                              <p:par>
                                <p:cTn id="51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52" dur="500"/>
                                        <p:tgtEl>
                                          <p:spTgt spid="11686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68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3000"/>
                            </p:stCondLst>
                            <p:childTnLst>
                              <p:par>
                                <p:cTn id="55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8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11686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500" fill="hold"/>
                                        <p:tgtEl>
                                          <p:spTgt spid="11686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5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500"/>
                            </p:stCondLst>
                            <p:childTnLst>
                              <p:par>
                                <p:cTn id="60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1" dur="500"/>
                                        <p:tgtEl>
                                          <p:spTgt spid="11686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68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4000"/>
                            </p:stCondLst>
                            <p:childTnLst>
                              <p:par>
                                <p:cTn id="64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8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6" dur="500" fill="hold"/>
                                        <p:tgtEl>
                                          <p:spTgt spid="11687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" dur="500" fill="hold"/>
                                        <p:tgtEl>
                                          <p:spTgt spid="11687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6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4500"/>
                            </p:stCondLst>
                            <p:childTnLst>
                              <p:par>
                                <p:cTn id="69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70" dur="500"/>
                                        <p:tgtEl>
                                          <p:spTgt spid="11687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68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5000"/>
                            </p:stCondLst>
                            <p:childTnLst>
                              <p:par>
                                <p:cTn id="73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8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5" dur="500" fill="hold"/>
                                        <p:tgtEl>
                                          <p:spTgt spid="11687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500" fill="hold"/>
                                        <p:tgtEl>
                                          <p:spTgt spid="11687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7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7" fill="hold">
                            <p:stCondLst>
                              <p:cond delay="5500"/>
                            </p:stCondLst>
                            <p:childTnLst>
                              <p:par>
                                <p:cTn id="78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79" dur="500"/>
                                        <p:tgtEl>
                                          <p:spTgt spid="11687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68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1" fill="hold">
                            <p:stCondLst>
                              <p:cond delay="6000"/>
                            </p:stCondLst>
                            <p:childTnLst>
                              <p:par>
                                <p:cTn id="82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8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4" dur="500" fill="hold"/>
                                        <p:tgtEl>
                                          <p:spTgt spid="11687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" dur="500" fill="hold"/>
                                        <p:tgtEl>
                                          <p:spTgt spid="11687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8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86" fill="hold">
                            <p:stCondLst>
                              <p:cond delay="6500"/>
                            </p:stCondLst>
                            <p:childTnLst>
                              <p:par>
                                <p:cTn id="87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88" dur="500"/>
                                        <p:tgtEl>
                                          <p:spTgt spid="11687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68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0" fill="hold">
                            <p:stCondLst>
                              <p:cond delay="7000"/>
                            </p:stCondLst>
                            <p:childTnLst>
                              <p:par>
                                <p:cTn id="91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8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3" dur="500" fill="hold"/>
                                        <p:tgtEl>
                                          <p:spTgt spid="11687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4" dur="500" fill="hold"/>
                                        <p:tgtEl>
                                          <p:spTgt spid="11687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9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7500"/>
                            </p:stCondLst>
                            <p:childTnLst>
                              <p:par>
                                <p:cTn id="96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97" dur="500"/>
                                        <p:tgtEl>
                                          <p:spTgt spid="11687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68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9" fill="hold">
                            <p:stCondLst>
                              <p:cond delay="8000"/>
                            </p:stCondLst>
                            <p:childTnLst>
                              <p:par>
                                <p:cTn id="100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8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2" dur="500" fill="hold"/>
                                        <p:tgtEl>
                                          <p:spTgt spid="11687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3" dur="500" fill="hold"/>
                                        <p:tgtEl>
                                          <p:spTgt spid="11687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0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4" fill="hold">
                            <p:stCondLst>
                              <p:cond delay="8500"/>
                            </p:stCondLst>
                            <p:childTnLst>
                              <p:par>
                                <p:cTn id="105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06" dur="500"/>
                                        <p:tgtEl>
                                          <p:spTgt spid="11687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68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8" fill="hold">
                            <p:stCondLst>
                              <p:cond delay="9000"/>
                            </p:stCondLst>
                            <p:childTnLst>
                              <p:par>
                                <p:cTn id="109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8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1" dur="500" fill="hold"/>
                                        <p:tgtEl>
                                          <p:spTgt spid="11687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2" dur="500" fill="hold"/>
                                        <p:tgtEl>
                                          <p:spTgt spid="11687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0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13" fill="hold">
                            <p:stCondLst>
                              <p:cond delay="9500"/>
                            </p:stCondLst>
                            <p:childTnLst>
                              <p:par>
                                <p:cTn id="114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15" dur="500"/>
                                        <p:tgtEl>
                                          <p:spTgt spid="11687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68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7" fill="hold">
                            <p:stCondLst>
                              <p:cond delay="10000"/>
                            </p:stCondLst>
                            <p:childTnLst>
                              <p:par>
                                <p:cTn id="118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8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0" dur="500" fill="hold"/>
                                        <p:tgtEl>
                                          <p:spTgt spid="11687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1" dur="500" fill="hold"/>
                                        <p:tgtEl>
                                          <p:spTgt spid="11687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1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22" fill="hold">
                            <p:stCondLst>
                              <p:cond delay="10500"/>
                            </p:stCondLst>
                            <p:childTnLst>
                              <p:par>
                                <p:cTn id="123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24" dur="500"/>
                                        <p:tgtEl>
                                          <p:spTgt spid="11687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68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6" fill="hold">
                            <p:stCondLst>
                              <p:cond delay="11000"/>
                            </p:stCondLst>
                            <p:childTnLst>
                              <p:par>
                                <p:cTn id="127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8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9" dur="500" fill="hold"/>
                                        <p:tgtEl>
                                          <p:spTgt spid="11687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0" dur="500" fill="hold"/>
                                        <p:tgtEl>
                                          <p:spTgt spid="11687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2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31" fill="hold">
                            <p:stCondLst>
                              <p:cond delay="11500"/>
                            </p:stCondLst>
                            <p:childTnLst>
                              <p:par>
                                <p:cTn id="132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33" dur="500"/>
                                        <p:tgtEl>
                                          <p:spTgt spid="11687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68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5" fill="hold">
                            <p:stCondLst>
                              <p:cond delay="12000"/>
                            </p:stCondLst>
                            <p:childTnLst>
                              <p:par>
                                <p:cTn id="136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8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8" dur="500" fill="hold"/>
                                        <p:tgtEl>
                                          <p:spTgt spid="11687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9" dur="500" fill="hold"/>
                                        <p:tgtEl>
                                          <p:spTgt spid="11687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3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40" fill="hold">
                            <p:stCondLst>
                              <p:cond delay="12500"/>
                            </p:stCondLst>
                            <p:childTnLst>
                              <p:par>
                                <p:cTn id="141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42" dur="500"/>
                                        <p:tgtEl>
                                          <p:spTgt spid="11687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68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4" fill="hold">
                            <p:stCondLst>
                              <p:cond delay="13000"/>
                            </p:stCondLst>
                            <p:childTnLst>
                              <p:par>
                                <p:cTn id="145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8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7" dur="500" fill="hold"/>
                                        <p:tgtEl>
                                          <p:spTgt spid="11687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8" dur="500" fill="hold"/>
                                        <p:tgtEl>
                                          <p:spTgt spid="11687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4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49" fill="hold">
                            <p:stCondLst>
                              <p:cond delay="13500"/>
                            </p:stCondLst>
                            <p:childTnLst>
                              <p:par>
                                <p:cTn id="150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51" dur="500"/>
                                        <p:tgtEl>
                                          <p:spTgt spid="11687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68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3" fill="hold">
                            <p:stCondLst>
                              <p:cond delay="14000"/>
                            </p:stCondLst>
                            <p:childTnLst>
                              <p:par>
                                <p:cTn id="154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8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6" dur="500" fill="hold"/>
                                        <p:tgtEl>
                                          <p:spTgt spid="11688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7" dur="500" fill="hold"/>
                                        <p:tgtEl>
                                          <p:spTgt spid="11688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5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58" fill="hold">
                            <p:stCondLst>
                              <p:cond delay="14500"/>
                            </p:stCondLst>
                            <p:childTnLst>
                              <p:par>
                                <p:cTn id="159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60" dur="500"/>
                                        <p:tgtEl>
                                          <p:spTgt spid="11688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68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2" fill="hold">
                            <p:stCondLst>
                              <p:cond delay="15000"/>
                            </p:stCondLst>
                            <p:childTnLst>
                              <p:par>
                                <p:cTn id="163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8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5" dur="500" fill="hold"/>
                                        <p:tgtEl>
                                          <p:spTgt spid="11688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6" dur="500" fill="hold"/>
                                        <p:tgtEl>
                                          <p:spTgt spid="11688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6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7" fill="hold">
                            <p:stCondLst>
                              <p:cond delay="15500"/>
                            </p:stCondLst>
                            <p:childTnLst>
                              <p:par>
                                <p:cTn id="168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69" dur="500"/>
                                        <p:tgtEl>
                                          <p:spTgt spid="11688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68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1" fill="hold">
                            <p:stCondLst>
                              <p:cond delay="16000"/>
                            </p:stCondLst>
                            <p:childTnLst>
                              <p:par>
                                <p:cTn id="172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8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4" dur="500" fill="hold"/>
                                        <p:tgtEl>
                                          <p:spTgt spid="11688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5" dur="500" fill="hold"/>
                                        <p:tgtEl>
                                          <p:spTgt spid="11688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7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76" fill="hold">
                            <p:stCondLst>
                              <p:cond delay="16500"/>
                            </p:stCondLst>
                            <p:childTnLst>
                              <p:par>
                                <p:cTn id="177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78" dur="500"/>
                                        <p:tgtEl>
                                          <p:spTgt spid="11688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68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0" fill="hold">
                            <p:stCondLst>
                              <p:cond delay="17000"/>
                            </p:stCondLst>
                            <p:childTnLst>
                              <p:par>
                                <p:cTn id="181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8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3" dur="500" fill="hold"/>
                                        <p:tgtEl>
                                          <p:spTgt spid="11688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4" dur="500" fill="hold"/>
                                        <p:tgtEl>
                                          <p:spTgt spid="11688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8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85" fill="hold">
                            <p:stCondLst>
                              <p:cond delay="17500"/>
                            </p:stCondLst>
                            <p:childTnLst>
                              <p:par>
                                <p:cTn id="186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87" dur="500"/>
                                        <p:tgtEl>
                                          <p:spTgt spid="11688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68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9" fill="hold">
                            <p:stCondLst>
                              <p:cond delay="18000"/>
                            </p:stCondLst>
                            <p:childTnLst>
                              <p:par>
                                <p:cTn id="190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8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2" dur="500" fill="hold"/>
                                        <p:tgtEl>
                                          <p:spTgt spid="11688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3" dur="500" fill="hold"/>
                                        <p:tgtEl>
                                          <p:spTgt spid="11688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9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94" fill="hold">
                            <p:stCondLst>
                              <p:cond delay="18500"/>
                            </p:stCondLst>
                            <p:childTnLst>
                              <p:par>
                                <p:cTn id="195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96" dur="500"/>
                                        <p:tgtEl>
                                          <p:spTgt spid="11688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68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8" fill="hold">
                            <p:stCondLst>
                              <p:cond delay="19000"/>
                            </p:stCondLst>
                            <p:childTnLst>
                              <p:par>
                                <p:cTn id="199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8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1" dur="500" fill="hold"/>
                                        <p:tgtEl>
                                          <p:spTgt spid="11688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2" dur="500" fill="hold"/>
                                        <p:tgtEl>
                                          <p:spTgt spid="11688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9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03" fill="hold">
                            <p:stCondLst>
                              <p:cond delay="19500"/>
                            </p:stCondLst>
                            <p:childTnLst>
                              <p:par>
                                <p:cTn id="204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05" dur="500"/>
                                        <p:tgtEl>
                                          <p:spTgt spid="11688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68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7" fill="hold">
                            <p:stCondLst>
                              <p:cond delay="20000"/>
                            </p:stCondLst>
                            <p:childTnLst>
                              <p:par>
                                <p:cTn id="208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8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0" dur="500" fill="hold"/>
                                        <p:tgtEl>
                                          <p:spTgt spid="11688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1" dur="500" fill="hold"/>
                                        <p:tgtEl>
                                          <p:spTgt spid="11688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0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12" fill="hold">
                            <p:stCondLst>
                              <p:cond delay="20500"/>
                            </p:stCondLst>
                            <p:childTnLst>
                              <p:par>
                                <p:cTn id="213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14" dur="500"/>
                                        <p:tgtEl>
                                          <p:spTgt spid="11688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68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6" fill="hold">
                            <p:stCondLst>
                              <p:cond delay="21000"/>
                            </p:stCondLst>
                            <p:childTnLst>
                              <p:par>
                                <p:cTn id="217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8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9" dur="500" fill="hold"/>
                                        <p:tgtEl>
                                          <p:spTgt spid="11688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0" dur="500" fill="hold"/>
                                        <p:tgtEl>
                                          <p:spTgt spid="11688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1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21" fill="hold">
                            <p:stCondLst>
                              <p:cond delay="21500"/>
                            </p:stCondLst>
                            <p:childTnLst>
                              <p:par>
                                <p:cTn id="222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23" dur="500"/>
                                        <p:tgtEl>
                                          <p:spTgt spid="11688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68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5" fill="hold">
                            <p:stCondLst>
                              <p:cond delay="22000"/>
                            </p:stCondLst>
                            <p:childTnLst>
                              <p:par>
                                <p:cTn id="226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8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8" dur="500" fill="hold"/>
                                        <p:tgtEl>
                                          <p:spTgt spid="11688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9" dur="500" fill="hold"/>
                                        <p:tgtEl>
                                          <p:spTgt spid="11688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2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30" fill="hold">
                            <p:stCondLst>
                              <p:cond delay="22500"/>
                            </p:stCondLst>
                            <p:childTnLst>
                              <p:par>
                                <p:cTn id="231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32" dur="500"/>
                                        <p:tgtEl>
                                          <p:spTgt spid="11688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3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68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4" fill="hold">
                            <p:stCondLst>
                              <p:cond delay="23000"/>
                            </p:stCondLst>
                            <p:childTnLst>
                              <p:par>
                                <p:cTn id="235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8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7" dur="500" fill="hold"/>
                                        <p:tgtEl>
                                          <p:spTgt spid="11688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8" dur="500" fill="hold"/>
                                        <p:tgtEl>
                                          <p:spTgt spid="11688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3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39" fill="hold">
                            <p:stCondLst>
                              <p:cond delay="23500"/>
                            </p:stCondLst>
                            <p:childTnLst>
                              <p:par>
                                <p:cTn id="240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41" dur="500"/>
                                        <p:tgtEl>
                                          <p:spTgt spid="11688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68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3" fill="hold">
                            <p:stCondLst>
                              <p:cond delay="24000"/>
                            </p:stCondLst>
                            <p:childTnLst>
                              <p:par>
                                <p:cTn id="244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8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6" dur="500" fill="hold"/>
                                        <p:tgtEl>
                                          <p:spTgt spid="11689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7" dur="500" fill="hold"/>
                                        <p:tgtEl>
                                          <p:spTgt spid="11689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4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48" fill="hold">
                            <p:stCondLst>
                              <p:cond delay="24500"/>
                            </p:stCondLst>
                            <p:childTnLst>
                              <p:par>
                                <p:cTn id="249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50" dur="500"/>
                                        <p:tgtEl>
                                          <p:spTgt spid="11689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68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2" fill="hold">
                            <p:stCondLst>
                              <p:cond delay="25000"/>
                            </p:stCondLst>
                            <p:childTnLst>
                              <p:par>
                                <p:cTn id="253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8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5" dur="500" fill="hold"/>
                                        <p:tgtEl>
                                          <p:spTgt spid="11689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6" dur="500" fill="hold"/>
                                        <p:tgtEl>
                                          <p:spTgt spid="11689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5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57" fill="hold">
                            <p:stCondLst>
                              <p:cond delay="25500"/>
                            </p:stCondLst>
                            <p:childTnLst>
                              <p:par>
                                <p:cTn id="258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59" dur="500"/>
                                        <p:tgtEl>
                                          <p:spTgt spid="11689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6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68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1" fill="hold">
                            <p:stCondLst>
                              <p:cond delay="26000"/>
                            </p:stCondLst>
                            <p:childTnLst>
                              <p:par>
                                <p:cTn id="262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8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4" dur="500" fill="hold"/>
                                        <p:tgtEl>
                                          <p:spTgt spid="11689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5" dur="500" fill="hold"/>
                                        <p:tgtEl>
                                          <p:spTgt spid="11689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6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66" fill="hold">
                            <p:stCondLst>
                              <p:cond delay="26500"/>
                            </p:stCondLst>
                            <p:childTnLst>
                              <p:par>
                                <p:cTn id="267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68" dur="500"/>
                                        <p:tgtEl>
                                          <p:spTgt spid="11689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6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68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0" fill="hold">
                            <p:stCondLst>
                              <p:cond delay="27000"/>
                            </p:stCondLst>
                            <p:childTnLst>
                              <p:par>
                                <p:cTn id="271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8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3" dur="500" fill="hold"/>
                                        <p:tgtEl>
                                          <p:spTgt spid="11689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4" dur="500" fill="hold"/>
                                        <p:tgtEl>
                                          <p:spTgt spid="11689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7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75" fill="hold">
                            <p:stCondLst>
                              <p:cond delay="27500"/>
                            </p:stCondLst>
                            <p:childTnLst>
                              <p:par>
                                <p:cTn id="276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77" dur="500"/>
                                        <p:tgtEl>
                                          <p:spTgt spid="11689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68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9" fill="hold">
                            <p:stCondLst>
                              <p:cond delay="28000"/>
                            </p:stCondLst>
                            <p:childTnLst>
                              <p:par>
                                <p:cTn id="280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8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2" dur="500" fill="hold"/>
                                        <p:tgtEl>
                                          <p:spTgt spid="11689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3" dur="500" fill="hold"/>
                                        <p:tgtEl>
                                          <p:spTgt spid="11689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8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84" fill="hold">
                            <p:stCondLst>
                              <p:cond delay="28500"/>
                            </p:stCondLst>
                            <p:childTnLst>
                              <p:par>
                                <p:cTn id="285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86" dur="500"/>
                                        <p:tgtEl>
                                          <p:spTgt spid="11689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68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8" fill="hold">
                            <p:stCondLst>
                              <p:cond delay="29000"/>
                            </p:stCondLst>
                            <p:childTnLst>
                              <p:par>
                                <p:cTn id="289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8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1" dur="500" fill="hold"/>
                                        <p:tgtEl>
                                          <p:spTgt spid="11689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2" dur="500" fill="hold"/>
                                        <p:tgtEl>
                                          <p:spTgt spid="11689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8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93" fill="hold">
                            <p:stCondLst>
                              <p:cond delay="29500"/>
                            </p:stCondLst>
                            <p:childTnLst>
                              <p:par>
                                <p:cTn id="294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95" dur="500"/>
                                        <p:tgtEl>
                                          <p:spTgt spid="11689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9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68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7" fill="hold">
                            <p:stCondLst>
                              <p:cond delay="30000"/>
                            </p:stCondLst>
                            <p:childTnLst>
                              <p:par>
                                <p:cTn id="298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8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0" dur="500" fill="hold"/>
                                        <p:tgtEl>
                                          <p:spTgt spid="11689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1" dur="500" fill="hold"/>
                                        <p:tgtEl>
                                          <p:spTgt spid="11689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9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drumroll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02" fill="hold">
                            <p:stCondLst>
                              <p:cond delay="30500"/>
                            </p:stCondLst>
                            <p:childTnLst>
                              <p:par>
                                <p:cTn id="303" presetID="35" presetClass="emph" presetSubtype="0" repeatCount="3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04" dur="1000" fill="hold"/>
                                        <p:tgtEl>
                                          <p:spTgt spid="1168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5" fill="hold">
                      <p:stCondLst>
                        <p:cond delay="indefinite"/>
                      </p:stCondLst>
                      <p:childTnLst>
                        <p:par>
                          <p:cTn id="306" fill="hold">
                            <p:stCondLst>
                              <p:cond delay="0"/>
                            </p:stCondLst>
                            <p:childTnLst>
                              <p:par>
                                <p:cTn id="307" presetID="21" presetClass="emph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308" dur="500" fill="hold"/>
                                        <p:tgtEl>
                                          <p:spTgt spid="158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309" dur="500" fill="hold"/>
                                        <p:tgtEl>
                                          <p:spTgt spid="158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310" dur="500" fill="hold"/>
                                        <p:tgtEl>
                                          <p:spTgt spid="158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set>
                                      <p:cBhvr>
                                        <p:cTn id="311" dur="500" fill="hold"/>
                                        <p:tgtEl>
                                          <p:spTgt spid="158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6833" grpId="0"/>
      <p:bldP spid="116866" grpId="0"/>
      <p:bldP spid="116867" grpId="0"/>
      <p:bldP spid="116867" grpId="1"/>
      <p:bldP spid="116868" grpId="0"/>
      <p:bldP spid="116868" grpId="1"/>
      <p:bldP spid="116869" grpId="0"/>
      <p:bldP spid="116869" grpId="1"/>
      <p:bldP spid="116870" grpId="0"/>
      <p:bldP spid="116870" grpId="1"/>
      <p:bldP spid="116871" grpId="0"/>
      <p:bldP spid="116871" grpId="1"/>
      <p:bldP spid="116872" grpId="0"/>
      <p:bldP spid="116872" grpId="1"/>
      <p:bldP spid="116873" grpId="0"/>
      <p:bldP spid="116873" grpId="1"/>
      <p:bldP spid="116874" grpId="0"/>
      <p:bldP spid="116874" grpId="1"/>
      <p:bldP spid="116875" grpId="0"/>
      <p:bldP spid="116875" grpId="1"/>
      <p:bldP spid="116876" grpId="0"/>
      <p:bldP spid="116876" grpId="1"/>
      <p:bldP spid="116877" grpId="0"/>
      <p:bldP spid="116877" grpId="1"/>
      <p:bldP spid="116878" grpId="0"/>
      <p:bldP spid="116878" grpId="1"/>
      <p:bldP spid="116879" grpId="0"/>
      <p:bldP spid="116879" grpId="1"/>
      <p:bldP spid="116880" grpId="0"/>
      <p:bldP spid="116880" grpId="1"/>
      <p:bldP spid="116881" grpId="0"/>
      <p:bldP spid="116881" grpId="1"/>
      <p:bldP spid="116882" grpId="0"/>
      <p:bldP spid="116882" grpId="1"/>
      <p:bldP spid="116883" grpId="0"/>
      <p:bldP spid="116883" grpId="1"/>
      <p:bldP spid="116884" grpId="0"/>
      <p:bldP spid="116884" grpId="1"/>
      <p:bldP spid="116885" grpId="0"/>
      <p:bldP spid="116885" grpId="1"/>
      <p:bldP spid="116886" grpId="0"/>
      <p:bldP spid="116886" grpId="1"/>
      <p:bldP spid="116887" grpId="0"/>
      <p:bldP spid="116887" grpId="1"/>
      <p:bldP spid="116888" grpId="0"/>
      <p:bldP spid="116888" grpId="1"/>
      <p:bldP spid="116889" grpId="0"/>
      <p:bldP spid="116889" grpId="1"/>
      <p:bldP spid="116890" grpId="0"/>
      <p:bldP spid="116890" grpId="1"/>
      <p:bldP spid="116891" grpId="0"/>
      <p:bldP spid="116891" grpId="1"/>
      <p:bldP spid="116892" grpId="0"/>
      <p:bldP spid="116892" grpId="1"/>
      <p:bldP spid="116893" grpId="0"/>
      <p:bldP spid="116893" grpId="1"/>
      <p:bldP spid="116894" grpId="0"/>
      <p:bldP spid="116894" grpId="1"/>
      <p:bldP spid="116895" grpId="0"/>
      <p:bldP spid="116895" grpId="1"/>
      <p:bldP spid="116896" grpId="0" animBg="1"/>
      <p:bldP spid="156" grpId="0" animBg="1"/>
      <p:bldP spid="157" grpId="0" animBg="1"/>
      <p:bldP spid="158" grpId="0" animBg="1"/>
      <p:bldP spid="158" grpId="1" animBg="1"/>
      <p:bldP spid="159" grpId="0" animBg="1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6738" name="Freeform 2"/>
          <p:cNvSpPr>
            <a:spLocks/>
          </p:cNvSpPr>
          <p:nvPr/>
        </p:nvSpPr>
        <p:spPr bwMode="auto">
          <a:xfrm>
            <a:off x="138113" y="1549400"/>
            <a:ext cx="8675687" cy="5105400"/>
          </a:xfrm>
          <a:custGeom>
            <a:avLst/>
            <a:gdLst>
              <a:gd name="T0" fmla="*/ 4800 w 5465"/>
              <a:gd name="T1" fmla="*/ 310 h 3131"/>
              <a:gd name="T2" fmla="*/ 1772 w 5465"/>
              <a:gd name="T3" fmla="*/ 163 h 3131"/>
              <a:gd name="T4" fmla="*/ 1432 w 5465"/>
              <a:gd name="T5" fmla="*/ 0 h 3131"/>
              <a:gd name="T6" fmla="*/ 989 w 5465"/>
              <a:gd name="T7" fmla="*/ 15 h 3131"/>
              <a:gd name="T8" fmla="*/ 428 w 5465"/>
              <a:gd name="T9" fmla="*/ 89 h 3131"/>
              <a:gd name="T10" fmla="*/ 118 w 5465"/>
              <a:gd name="T11" fmla="*/ 177 h 3131"/>
              <a:gd name="T12" fmla="*/ 0 w 5465"/>
              <a:gd name="T13" fmla="*/ 635 h 3131"/>
              <a:gd name="T14" fmla="*/ 133 w 5465"/>
              <a:gd name="T15" fmla="*/ 1123 h 3131"/>
              <a:gd name="T16" fmla="*/ 266 w 5465"/>
              <a:gd name="T17" fmla="*/ 1448 h 3131"/>
              <a:gd name="T18" fmla="*/ 177 w 5465"/>
              <a:gd name="T19" fmla="*/ 1640 h 3131"/>
              <a:gd name="T20" fmla="*/ 221 w 5465"/>
              <a:gd name="T21" fmla="*/ 1846 h 3131"/>
              <a:gd name="T22" fmla="*/ 310 w 5465"/>
              <a:gd name="T23" fmla="*/ 2009 h 3131"/>
              <a:gd name="T24" fmla="*/ 458 w 5465"/>
              <a:gd name="T25" fmla="*/ 2304 h 3131"/>
              <a:gd name="T26" fmla="*/ 472 w 5465"/>
              <a:gd name="T27" fmla="*/ 2393 h 3131"/>
              <a:gd name="T28" fmla="*/ 546 w 5465"/>
              <a:gd name="T29" fmla="*/ 2496 h 3131"/>
              <a:gd name="T30" fmla="*/ 709 w 5465"/>
              <a:gd name="T31" fmla="*/ 2733 h 3131"/>
              <a:gd name="T32" fmla="*/ 768 w 5465"/>
              <a:gd name="T33" fmla="*/ 2880 h 3131"/>
              <a:gd name="T34" fmla="*/ 797 w 5465"/>
              <a:gd name="T35" fmla="*/ 2984 h 3131"/>
              <a:gd name="T36" fmla="*/ 945 w 5465"/>
              <a:gd name="T37" fmla="*/ 3087 h 3131"/>
              <a:gd name="T38" fmla="*/ 1152 w 5465"/>
              <a:gd name="T39" fmla="*/ 3117 h 3131"/>
              <a:gd name="T40" fmla="*/ 1462 w 5465"/>
              <a:gd name="T41" fmla="*/ 3043 h 3131"/>
              <a:gd name="T42" fmla="*/ 1536 w 5465"/>
              <a:gd name="T43" fmla="*/ 3013 h 3131"/>
              <a:gd name="T44" fmla="*/ 1846 w 5465"/>
              <a:gd name="T45" fmla="*/ 2984 h 3131"/>
              <a:gd name="T46" fmla="*/ 2496 w 5465"/>
              <a:gd name="T47" fmla="*/ 3072 h 3131"/>
              <a:gd name="T48" fmla="*/ 2954 w 5465"/>
              <a:gd name="T49" fmla="*/ 3131 h 3131"/>
              <a:gd name="T50" fmla="*/ 3677 w 5465"/>
              <a:gd name="T51" fmla="*/ 3043 h 3131"/>
              <a:gd name="T52" fmla="*/ 3648 w 5465"/>
              <a:gd name="T53" fmla="*/ 2984 h 3131"/>
              <a:gd name="T54" fmla="*/ 3589 w 5465"/>
              <a:gd name="T55" fmla="*/ 2939 h 3131"/>
              <a:gd name="T56" fmla="*/ 3264 w 5465"/>
              <a:gd name="T57" fmla="*/ 2747 h 3131"/>
              <a:gd name="T58" fmla="*/ 3234 w 5465"/>
              <a:gd name="T59" fmla="*/ 2688 h 3131"/>
              <a:gd name="T60" fmla="*/ 3249 w 5465"/>
              <a:gd name="T61" fmla="*/ 2289 h 3131"/>
              <a:gd name="T62" fmla="*/ 3603 w 5465"/>
              <a:gd name="T63" fmla="*/ 2068 h 3131"/>
              <a:gd name="T64" fmla="*/ 3766 w 5465"/>
              <a:gd name="T65" fmla="*/ 1728 h 3131"/>
              <a:gd name="T66" fmla="*/ 3943 w 5465"/>
              <a:gd name="T67" fmla="*/ 1625 h 3131"/>
              <a:gd name="T68" fmla="*/ 4076 w 5465"/>
              <a:gd name="T69" fmla="*/ 1566 h 3131"/>
              <a:gd name="T70" fmla="*/ 4371 w 5465"/>
              <a:gd name="T71" fmla="*/ 1595 h 3131"/>
              <a:gd name="T72" fmla="*/ 4726 w 5465"/>
              <a:gd name="T73" fmla="*/ 1728 h 3131"/>
              <a:gd name="T74" fmla="*/ 5154 w 5465"/>
              <a:gd name="T75" fmla="*/ 1773 h 3131"/>
              <a:gd name="T76" fmla="*/ 5346 w 5465"/>
              <a:gd name="T77" fmla="*/ 1566 h 3131"/>
              <a:gd name="T78" fmla="*/ 5435 w 5465"/>
              <a:gd name="T79" fmla="*/ 1256 h 3131"/>
              <a:gd name="T80" fmla="*/ 5420 w 5465"/>
              <a:gd name="T81" fmla="*/ 753 h 3131"/>
              <a:gd name="T82" fmla="*/ 5361 w 5465"/>
              <a:gd name="T83" fmla="*/ 606 h 3131"/>
              <a:gd name="T84" fmla="*/ 5317 w 5465"/>
              <a:gd name="T85" fmla="*/ 517 h 3131"/>
              <a:gd name="T86" fmla="*/ 4741 w 5465"/>
              <a:gd name="T87" fmla="*/ 237 h 3131"/>
              <a:gd name="T88" fmla="*/ 4238 w 5465"/>
              <a:gd name="T89" fmla="*/ 251 h 3131"/>
              <a:gd name="T90" fmla="*/ 3116 w 5465"/>
              <a:gd name="T91" fmla="*/ 303 h 31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5465" h="3131">
                <a:moveTo>
                  <a:pt x="4800" y="310"/>
                </a:moveTo>
                <a:cubicBezTo>
                  <a:pt x="2535" y="283"/>
                  <a:pt x="3012" y="385"/>
                  <a:pt x="1772" y="163"/>
                </a:cubicBezTo>
                <a:cubicBezTo>
                  <a:pt x="1660" y="99"/>
                  <a:pt x="1546" y="58"/>
                  <a:pt x="1432" y="0"/>
                </a:cubicBezTo>
                <a:cubicBezTo>
                  <a:pt x="1284" y="5"/>
                  <a:pt x="1136" y="2"/>
                  <a:pt x="989" y="15"/>
                </a:cubicBezTo>
                <a:cubicBezTo>
                  <a:pt x="801" y="31"/>
                  <a:pt x="616" y="70"/>
                  <a:pt x="428" y="89"/>
                </a:cubicBezTo>
                <a:cubicBezTo>
                  <a:pt x="323" y="115"/>
                  <a:pt x="223" y="152"/>
                  <a:pt x="118" y="177"/>
                </a:cubicBezTo>
                <a:cubicBezTo>
                  <a:pt x="74" y="329"/>
                  <a:pt x="31" y="480"/>
                  <a:pt x="0" y="635"/>
                </a:cubicBezTo>
                <a:cubicBezTo>
                  <a:pt x="22" y="787"/>
                  <a:pt x="12" y="1002"/>
                  <a:pt x="133" y="1123"/>
                </a:cubicBezTo>
                <a:cubicBezTo>
                  <a:pt x="176" y="1234"/>
                  <a:pt x="233" y="1333"/>
                  <a:pt x="266" y="1448"/>
                </a:cubicBezTo>
                <a:cubicBezTo>
                  <a:pt x="241" y="1521"/>
                  <a:pt x="210" y="1572"/>
                  <a:pt x="177" y="1640"/>
                </a:cubicBezTo>
                <a:cubicBezTo>
                  <a:pt x="192" y="1709"/>
                  <a:pt x="202" y="1779"/>
                  <a:pt x="221" y="1846"/>
                </a:cubicBezTo>
                <a:cubicBezTo>
                  <a:pt x="259" y="1978"/>
                  <a:pt x="254" y="1916"/>
                  <a:pt x="310" y="2009"/>
                </a:cubicBezTo>
                <a:cubicBezTo>
                  <a:pt x="367" y="2104"/>
                  <a:pt x="402" y="2208"/>
                  <a:pt x="458" y="2304"/>
                </a:cubicBezTo>
                <a:cubicBezTo>
                  <a:pt x="463" y="2334"/>
                  <a:pt x="463" y="2364"/>
                  <a:pt x="472" y="2393"/>
                </a:cubicBezTo>
                <a:cubicBezTo>
                  <a:pt x="493" y="2465"/>
                  <a:pt x="503" y="2441"/>
                  <a:pt x="546" y="2496"/>
                </a:cubicBezTo>
                <a:cubicBezTo>
                  <a:pt x="643" y="2620"/>
                  <a:pt x="646" y="2629"/>
                  <a:pt x="709" y="2733"/>
                </a:cubicBezTo>
                <a:cubicBezTo>
                  <a:pt x="744" y="2879"/>
                  <a:pt x="692" y="2684"/>
                  <a:pt x="768" y="2880"/>
                </a:cubicBezTo>
                <a:cubicBezTo>
                  <a:pt x="781" y="2914"/>
                  <a:pt x="782" y="2951"/>
                  <a:pt x="797" y="2984"/>
                </a:cubicBezTo>
                <a:cubicBezTo>
                  <a:pt x="846" y="3090"/>
                  <a:pt x="844" y="3072"/>
                  <a:pt x="945" y="3087"/>
                </a:cubicBezTo>
                <a:cubicBezTo>
                  <a:pt x="1014" y="3097"/>
                  <a:pt x="1083" y="3107"/>
                  <a:pt x="1152" y="3117"/>
                </a:cubicBezTo>
                <a:cubicBezTo>
                  <a:pt x="1255" y="3092"/>
                  <a:pt x="1359" y="3068"/>
                  <a:pt x="1462" y="3043"/>
                </a:cubicBezTo>
                <a:cubicBezTo>
                  <a:pt x="1488" y="3037"/>
                  <a:pt x="1510" y="3017"/>
                  <a:pt x="1536" y="3013"/>
                </a:cubicBezTo>
                <a:cubicBezTo>
                  <a:pt x="1639" y="2997"/>
                  <a:pt x="1743" y="2994"/>
                  <a:pt x="1846" y="2984"/>
                </a:cubicBezTo>
                <a:cubicBezTo>
                  <a:pt x="2063" y="3013"/>
                  <a:pt x="2279" y="3048"/>
                  <a:pt x="2496" y="3072"/>
                </a:cubicBezTo>
                <a:cubicBezTo>
                  <a:pt x="2958" y="3124"/>
                  <a:pt x="2767" y="3041"/>
                  <a:pt x="2954" y="3131"/>
                </a:cubicBezTo>
                <a:cubicBezTo>
                  <a:pt x="3195" y="3102"/>
                  <a:pt x="3439" y="3093"/>
                  <a:pt x="3677" y="3043"/>
                </a:cubicBezTo>
                <a:cubicBezTo>
                  <a:pt x="3698" y="3038"/>
                  <a:pt x="3662" y="3001"/>
                  <a:pt x="3648" y="2984"/>
                </a:cubicBezTo>
                <a:cubicBezTo>
                  <a:pt x="3632" y="2965"/>
                  <a:pt x="3610" y="2953"/>
                  <a:pt x="3589" y="2939"/>
                </a:cubicBezTo>
                <a:cubicBezTo>
                  <a:pt x="3483" y="2868"/>
                  <a:pt x="3370" y="2818"/>
                  <a:pt x="3264" y="2747"/>
                </a:cubicBezTo>
                <a:cubicBezTo>
                  <a:pt x="3254" y="2727"/>
                  <a:pt x="3235" y="2710"/>
                  <a:pt x="3234" y="2688"/>
                </a:cubicBezTo>
                <a:cubicBezTo>
                  <a:pt x="3230" y="2555"/>
                  <a:pt x="3195" y="2410"/>
                  <a:pt x="3249" y="2289"/>
                </a:cubicBezTo>
                <a:cubicBezTo>
                  <a:pt x="3267" y="2249"/>
                  <a:pt x="3512" y="2099"/>
                  <a:pt x="3603" y="2068"/>
                </a:cubicBezTo>
                <a:cubicBezTo>
                  <a:pt x="3643" y="1952"/>
                  <a:pt x="3656" y="1807"/>
                  <a:pt x="3766" y="1728"/>
                </a:cubicBezTo>
                <a:cubicBezTo>
                  <a:pt x="4058" y="1518"/>
                  <a:pt x="3725" y="1745"/>
                  <a:pt x="3943" y="1625"/>
                </a:cubicBezTo>
                <a:cubicBezTo>
                  <a:pt x="4067" y="1557"/>
                  <a:pt x="3932" y="1595"/>
                  <a:pt x="4076" y="1566"/>
                </a:cubicBezTo>
                <a:cubicBezTo>
                  <a:pt x="4197" y="1474"/>
                  <a:pt x="4124" y="1504"/>
                  <a:pt x="4371" y="1595"/>
                </a:cubicBezTo>
                <a:cubicBezTo>
                  <a:pt x="4504" y="1644"/>
                  <a:pt x="4592" y="1705"/>
                  <a:pt x="4726" y="1728"/>
                </a:cubicBezTo>
                <a:cubicBezTo>
                  <a:pt x="4903" y="1829"/>
                  <a:pt x="4943" y="1803"/>
                  <a:pt x="5154" y="1773"/>
                </a:cubicBezTo>
                <a:cubicBezTo>
                  <a:pt x="5225" y="1702"/>
                  <a:pt x="5294" y="1653"/>
                  <a:pt x="5346" y="1566"/>
                </a:cubicBezTo>
                <a:cubicBezTo>
                  <a:pt x="5364" y="1461"/>
                  <a:pt x="5400" y="1357"/>
                  <a:pt x="5435" y="1256"/>
                </a:cubicBezTo>
                <a:cubicBezTo>
                  <a:pt x="5465" y="1022"/>
                  <a:pt x="5458" y="1138"/>
                  <a:pt x="5420" y="753"/>
                </a:cubicBezTo>
                <a:cubicBezTo>
                  <a:pt x="5411" y="666"/>
                  <a:pt x="5404" y="685"/>
                  <a:pt x="5361" y="606"/>
                </a:cubicBezTo>
                <a:cubicBezTo>
                  <a:pt x="5345" y="577"/>
                  <a:pt x="5336" y="544"/>
                  <a:pt x="5317" y="517"/>
                </a:cubicBezTo>
                <a:cubicBezTo>
                  <a:pt x="5194" y="340"/>
                  <a:pt x="4932" y="291"/>
                  <a:pt x="4741" y="237"/>
                </a:cubicBezTo>
                <a:cubicBezTo>
                  <a:pt x="4357" y="254"/>
                  <a:pt x="4524" y="251"/>
                  <a:pt x="4238" y="251"/>
                </a:cubicBezTo>
                <a:lnTo>
                  <a:pt x="3116" y="303"/>
                </a:lnTo>
              </a:path>
            </a:pathLst>
          </a:custGeom>
          <a:solidFill>
            <a:srgbClr val="C0C0C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116739" name="Group 3"/>
          <p:cNvGrpSpPr>
            <a:grpSpLocks/>
          </p:cNvGrpSpPr>
          <p:nvPr/>
        </p:nvGrpSpPr>
        <p:grpSpPr bwMode="auto">
          <a:xfrm>
            <a:off x="6400800" y="3878263"/>
            <a:ext cx="1825625" cy="1912937"/>
            <a:chOff x="4579" y="153"/>
            <a:chExt cx="1150" cy="1205"/>
          </a:xfrm>
        </p:grpSpPr>
        <p:sp>
          <p:nvSpPr>
            <p:cNvPr id="116740" name="Freeform 4"/>
            <p:cNvSpPr>
              <a:spLocks/>
            </p:cNvSpPr>
            <p:nvPr/>
          </p:nvSpPr>
          <p:spPr bwMode="auto">
            <a:xfrm>
              <a:off x="4579" y="408"/>
              <a:ext cx="1109" cy="950"/>
            </a:xfrm>
            <a:custGeom>
              <a:avLst/>
              <a:gdLst>
                <a:gd name="T0" fmla="*/ 52 w 1109"/>
                <a:gd name="T1" fmla="*/ 131 h 950"/>
                <a:gd name="T2" fmla="*/ 52 w 1109"/>
                <a:gd name="T3" fmla="*/ 419 h 950"/>
                <a:gd name="T4" fmla="*/ 124 w 1109"/>
                <a:gd name="T5" fmla="*/ 639 h 950"/>
                <a:gd name="T6" fmla="*/ 276 w 1109"/>
                <a:gd name="T7" fmla="*/ 783 h 950"/>
                <a:gd name="T8" fmla="*/ 704 w 1109"/>
                <a:gd name="T9" fmla="*/ 919 h 950"/>
                <a:gd name="T10" fmla="*/ 1006 w 1109"/>
                <a:gd name="T11" fmla="*/ 933 h 950"/>
                <a:gd name="T12" fmla="*/ 1109 w 1109"/>
                <a:gd name="T13" fmla="*/ 785 h 950"/>
                <a:gd name="T14" fmla="*/ 1079 w 1109"/>
                <a:gd name="T15" fmla="*/ 357 h 950"/>
                <a:gd name="T16" fmla="*/ 1012 w 1109"/>
                <a:gd name="T17" fmla="*/ 227 h 950"/>
                <a:gd name="T18" fmla="*/ 858 w 1109"/>
                <a:gd name="T19" fmla="*/ 165 h 950"/>
                <a:gd name="T20" fmla="*/ 556 w 1109"/>
                <a:gd name="T21" fmla="*/ 3 h 950"/>
                <a:gd name="T22" fmla="*/ 116 w 1109"/>
                <a:gd name="T23" fmla="*/ 35 h 950"/>
                <a:gd name="T24" fmla="*/ 52 w 1109"/>
                <a:gd name="T25" fmla="*/ 163 h 950"/>
                <a:gd name="T26" fmla="*/ 84 w 1109"/>
                <a:gd name="T27" fmla="*/ 283 h 950"/>
                <a:gd name="T28" fmla="*/ 0 w 1109"/>
                <a:gd name="T29" fmla="*/ 231 h 950"/>
                <a:gd name="T30" fmla="*/ 52 w 1109"/>
                <a:gd name="T31" fmla="*/ 131 h 9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09" h="950">
                  <a:moveTo>
                    <a:pt x="52" y="131"/>
                  </a:moveTo>
                  <a:cubicBezTo>
                    <a:pt x="52" y="158"/>
                    <a:pt x="40" y="334"/>
                    <a:pt x="52" y="419"/>
                  </a:cubicBezTo>
                  <a:cubicBezTo>
                    <a:pt x="64" y="504"/>
                    <a:pt x="87" y="578"/>
                    <a:pt x="124" y="639"/>
                  </a:cubicBezTo>
                  <a:cubicBezTo>
                    <a:pt x="181" y="725"/>
                    <a:pt x="190" y="746"/>
                    <a:pt x="276" y="783"/>
                  </a:cubicBezTo>
                  <a:cubicBezTo>
                    <a:pt x="427" y="847"/>
                    <a:pt x="549" y="866"/>
                    <a:pt x="704" y="919"/>
                  </a:cubicBezTo>
                  <a:cubicBezTo>
                    <a:pt x="803" y="909"/>
                    <a:pt x="908" y="950"/>
                    <a:pt x="1006" y="933"/>
                  </a:cubicBezTo>
                  <a:cubicBezTo>
                    <a:pt x="1065" y="923"/>
                    <a:pt x="1109" y="785"/>
                    <a:pt x="1109" y="785"/>
                  </a:cubicBezTo>
                  <a:cubicBezTo>
                    <a:pt x="1099" y="642"/>
                    <a:pt x="1100" y="498"/>
                    <a:pt x="1079" y="357"/>
                  </a:cubicBezTo>
                  <a:cubicBezTo>
                    <a:pt x="1071" y="307"/>
                    <a:pt x="1042" y="254"/>
                    <a:pt x="1012" y="227"/>
                  </a:cubicBezTo>
                  <a:cubicBezTo>
                    <a:pt x="893" y="122"/>
                    <a:pt x="948" y="196"/>
                    <a:pt x="858" y="165"/>
                  </a:cubicBezTo>
                  <a:cubicBezTo>
                    <a:pt x="785" y="57"/>
                    <a:pt x="679" y="26"/>
                    <a:pt x="556" y="3"/>
                  </a:cubicBezTo>
                  <a:cubicBezTo>
                    <a:pt x="339" y="8"/>
                    <a:pt x="330" y="0"/>
                    <a:pt x="116" y="35"/>
                  </a:cubicBezTo>
                  <a:cubicBezTo>
                    <a:pt x="24" y="61"/>
                    <a:pt x="74" y="134"/>
                    <a:pt x="52" y="163"/>
                  </a:cubicBezTo>
                  <a:cubicBezTo>
                    <a:pt x="47" y="204"/>
                    <a:pt x="93" y="272"/>
                    <a:pt x="84" y="283"/>
                  </a:cubicBezTo>
                  <a:cubicBezTo>
                    <a:pt x="89" y="298"/>
                    <a:pt x="5" y="256"/>
                    <a:pt x="0" y="231"/>
                  </a:cubicBezTo>
                  <a:lnTo>
                    <a:pt x="52" y="131"/>
                  </a:lnTo>
                  <a:close/>
                </a:path>
              </a:pathLst>
            </a:custGeom>
            <a:solidFill>
              <a:srgbClr val="C0C0C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DDDDDD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741" name="Freeform 5"/>
            <p:cNvSpPr>
              <a:spLocks/>
            </p:cNvSpPr>
            <p:nvPr/>
          </p:nvSpPr>
          <p:spPr bwMode="auto">
            <a:xfrm>
              <a:off x="4603" y="384"/>
              <a:ext cx="1109" cy="950"/>
            </a:xfrm>
            <a:custGeom>
              <a:avLst/>
              <a:gdLst>
                <a:gd name="T0" fmla="*/ 52 w 1109"/>
                <a:gd name="T1" fmla="*/ 131 h 950"/>
                <a:gd name="T2" fmla="*/ 52 w 1109"/>
                <a:gd name="T3" fmla="*/ 419 h 950"/>
                <a:gd name="T4" fmla="*/ 124 w 1109"/>
                <a:gd name="T5" fmla="*/ 639 h 950"/>
                <a:gd name="T6" fmla="*/ 276 w 1109"/>
                <a:gd name="T7" fmla="*/ 783 h 950"/>
                <a:gd name="T8" fmla="*/ 704 w 1109"/>
                <a:gd name="T9" fmla="*/ 919 h 950"/>
                <a:gd name="T10" fmla="*/ 1006 w 1109"/>
                <a:gd name="T11" fmla="*/ 933 h 950"/>
                <a:gd name="T12" fmla="*/ 1109 w 1109"/>
                <a:gd name="T13" fmla="*/ 785 h 950"/>
                <a:gd name="T14" fmla="*/ 1079 w 1109"/>
                <a:gd name="T15" fmla="*/ 357 h 950"/>
                <a:gd name="T16" fmla="*/ 1012 w 1109"/>
                <a:gd name="T17" fmla="*/ 227 h 950"/>
                <a:gd name="T18" fmla="*/ 858 w 1109"/>
                <a:gd name="T19" fmla="*/ 165 h 950"/>
                <a:gd name="T20" fmla="*/ 556 w 1109"/>
                <a:gd name="T21" fmla="*/ 3 h 950"/>
                <a:gd name="T22" fmla="*/ 116 w 1109"/>
                <a:gd name="T23" fmla="*/ 35 h 950"/>
                <a:gd name="T24" fmla="*/ 52 w 1109"/>
                <a:gd name="T25" fmla="*/ 163 h 950"/>
                <a:gd name="T26" fmla="*/ 84 w 1109"/>
                <a:gd name="T27" fmla="*/ 283 h 950"/>
                <a:gd name="T28" fmla="*/ 0 w 1109"/>
                <a:gd name="T29" fmla="*/ 231 h 950"/>
                <a:gd name="T30" fmla="*/ 52 w 1109"/>
                <a:gd name="T31" fmla="*/ 131 h 9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09" h="950">
                  <a:moveTo>
                    <a:pt x="52" y="131"/>
                  </a:moveTo>
                  <a:cubicBezTo>
                    <a:pt x="52" y="158"/>
                    <a:pt x="40" y="334"/>
                    <a:pt x="52" y="419"/>
                  </a:cubicBezTo>
                  <a:cubicBezTo>
                    <a:pt x="64" y="504"/>
                    <a:pt x="87" y="578"/>
                    <a:pt x="124" y="639"/>
                  </a:cubicBezTo>
                  <a:cubicBezTo>
                    <a:pt x="181" y="725"/>
                    <a:pt x="190" y="746"/>
                    <a:pt x="276" y="783"/>
                  </a:cubicBezTo>
                  <a:cubicBezTo>
                    <a:pt x="427" y="847"/>
                    <a:pt x="549" y="866"/>
                    <a:pt x="704" y="919"/>
                  </a:cubicBezTo>
                  <a:cubicBezTo>
                    <a:pt x="803" y="909"/>
                    <a:pt x="908" y="950"/>
                    <a:pt x="1006" y="933"/>
                  </a:cubicBezTo>
                  <a:cubicBezTo>
                    <a:pt x="1065" y="923"/>
                    <a:pt x="1109" y="785"/>
                    <a:pt x="1109" y="785"/>
                  </a:cubicBezTo>
                  <a:cubicBezTo>
                    <a:pt x="1099" y="642"/>
                    <a:pt x="1100" y="498"/>
                    <a:pt x="1079" y="357"/>
                  </a:cubicBezTo>
                  <a:cubicBezTo>
                    <a:pt x="1071" y="307"/>
                    <a:pt x="1042" y="254"/>
                    <a:pt x="1012" y="227"/>
                  </a:cubicBezTo>
                  <a:cubicBezTo>
                    <a:pt x="893" y="122"/>
                    <a:pt x="948" y="196"/>
                    <a:pt x="858" y="165"/>
                  </a:cubicBezTo>
                  <a:cubicBezTo>
                    <a:pt x="785" y="57"/>
                    <a:pt x="679" y="26"/>
                    <a:pt x="556" y="3"/>
                  </a:cubicBezTo>
                  <a:cubicBezTo>
                    <a:pt x="339" y="8"/>
                    <a:pt x="330" y="0"/>
                    <a:pt x="116" y="35"/>
                  </a:cubicBezTo>
                  <a:cubicBezTo>
                    <a:pt x="24" y="61"/>
                    <a:pt x="74" y="134"/>
                    <a:pt x="52" y="163"/>
                  </a:cubicBezTo>
                  <a:cubicBezTo>
                    <a:pt x="47" y="204"/>
                    <a:pt x="93" y="272"/>
                    <a:pt x="84" y="283"/>
                  </a:cubicBezTo>
                  <a:cubicBezTo>
                    <a:pt x="89" y="298"/>
                    <a:pt x="5" y="256"/>
                    <a:pt x="0" y="231"/>
                  </a:cubicBezTo>
                  <a:lnTo>
                    <a:pt x="52" y="131"/>
                  </a:lnTo>
                  <a:close/>
                </a:path>
              </a:pathLst>
            </a:custGeom>
            <a:pattFill prst="horzBrick">
              <a:fgClr>
                <a:srgbClr val="DDDDDD"/>
              </a:fgClr>
              <a:bgClr>
                <a:schemeClr val="bg1"/>
              </a:bgClr>
            </a:patt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16742" name="Group 6"/>
            <p:cNvGrpSpPr>
              <a:grpSpLocks/>
            </p:cNvGrpSpPr>
            <p:nvPr/>
          </p:nvGrpSpPr>
          <p:grpSpPr bwMode="auto">
            <a:xfrm>
              <a:off x="4704" y="153"/>
              <a:ext cx="1025" cy="1152"/>
              <a:chOff x="4704" y="153"/>
              <a:chExt cx="1025" cy="1152"/>
            </a:xfrm>
          </p:grpSpPr>
          <p:graphicFrame>
            <p:nvGraphicFramePr>
              <p:cNvPr id="116743" name="Object 7"/>
              <p:cNvGraphicFramePr>
                <a:graphicFrameLocks noChangeAspect="1"/>
              </p:cNvGraphicFramePr>
              <p:nvPr/>
            </p:nvGraphicFramePr>
            <p:xfrm>
              <a:off x="4896" y="432"/>
              <a:ext cx="430" cy="681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19483" name="Clip" r:id="rId5" imgW="1917360" imgH="2997000" progId="MS_ClipArt_Gallery.2">
                      <p:embed/>
                    </p:oleObj>
                  </mc:Choice>
                  <mc:Fallback>
                    <p:oleObj name="Clip" r:id="rId5" imgW="1917360" imgH="2997000" progId="MS_ClipArt_Gallery.2">
                      <p:embed/>
                      <p:pic>
                        <p:nvPicPr>
                          <p:cNvPr id="0" name="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6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4896" y="432"/>
                            <a:ext cx="430" cy="681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ffectLst/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rgbClr val="FFFFFF"/>
                                </a:solidFill>
                              </a14:hiddenFill>
                            </a:ext>
                            <a:ext uri="{91240B29-F687-4F45-9708-019B960494DF}">
                              <a14:hiddenLine xmlns:a14="http://schemas.microsoft.com/office/drawing/2010/main" w="9525">
                                <a:solidFill>
                                  <a:srgbClr val="000000"/>
                                </a:solidFill>
                                <a:miter lim="800000"/>
                                <a:headEnd/>
                                <a:tailEnd/>
                              </a14:hiddenLine>
                            </a:ex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rgbClr val="808080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</p:pic>
                    </p:oleObj>
                  </mc:Fallback>
                </mc:AlternateContent>
              </a:graphicData>
            </a:graphic>
          </p:graphicFrame>
          <p:grpSp>
            <p:nvGrpSpPr>
              <p:cNvPr id="116744" name="Group 8"/>
              <p:cNvGrpSpPr>
                <a:grpSpLocks/>
              </p:cNvGrpSpPr>
              <p:nvPr/>
            </p:nvGrpSpPr>
            <p:grpSpPr bwMode="auto">
              <a:xfrm>
                <a:off x="4704" y="153"/>
                <a:ext cx="288" cy="873"/>
                <a:chOff x="4032" y="375"/>
                <a:chExt cx="288" cy="873"/>
              </a:xfrm>
            </p:grpSpPr>
            <p:pic>
              <p:nvPicPr>
                <p:cNvPr id="116745" name="Picture 9" descr="000803_1055_4732_v__v"/>
                <p:cNvPicPr>
                  <a:picLocks noChangeAspect="1" noChangeArrowheads="1"/>
                </p:cNvPicPr>
                <p:nvPr/>
              </p:nvPicPr>
              <p:blipFill>
                <a:blip r:embed="rId7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flipH="1">
                  <a:off x="4032" y="621"/>
                  <a:ext cx="288" cy="627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  <p:sp>
              <p:nvSpPr>
                <p:cNvPr id="116746" name="Text Box 10"/>
                <p:cNvSpPr txBox="1">
                  <a:spLocks noChangeArrowheads="1"/>
                </p:cNvSpPr>
                <p:nvPr/>
              </p:nvSpPr>
              <p:spPr bwMode="auto">
                <a:xfrm>
                  <a:off x="4032" y="375"/>
                  <a:ext cx="192" cy="327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/>
                <a:p>
                  <a:pPr>
                    <a:spcBef>
                      <a:spcPct val="50000"/>
                    </a:spcBef>
                  </a:pPr>
                  <a:r>
                    <a:rPr lang="en-US" sz="2800">
                      <a:solidFill>
                        <a:srgbClr val="FF0000"/>
                      </a:solidFill>
                      <a:latin typeface="Arial" charset="0"/>
                      <a:cs typeface="Arial" charset="0"/>
                    </a:rPr>
                    <a:t>?</a:t>
                  </a:r>
                </a:p>
              </p:txBody>
            </p:sp>
          </p:grpSp>
          <p:pic>
            <p:nvPicPr>
              <p:cNvPr id="116747" name="Picture 11" descr="EASTO008"/>
              <p:cNvPicPr>
                <a:picLocks noChangeAspect="1" noChangeArrowheads="1"/>
              </p:cNvPicPr>
              <p:nvPr/>
            </p:nvPicPr>
            <p:blipFill>
              <a:blip r:embed="rId8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136" y="681"/>
                <a:ext cx="593" cy="624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</p:grpSp>
      </p:grpSp>
      <p:pic>
        <p:nvPicPr>
          <p:cNvPr id="116748" name="Picture 12" descr="POINSET2"/>
          <p:cNvPicPr>
            <a:picLocks noChangeAspect="1" noChangeArrowheads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288" y="14288"/>
            <a:ext cx="1277937" cy="1273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16750" name="Picture 14" descr="POINSET2"/>
          <p:cNvPicPr>
            <a:picLocks noChangeAspect="1" noChangeArrowheads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-10800000">
            <a:off x="7800975" y="5519738"/>
            <a:ext cx="1279525" cy="12747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16751" name="Picture 15" descr="POINSET2"/>
          <p:cNvPicPr>
            <a:picLocks noChangeAspect="1" noChangeArrowheads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-16200000">
            <a:off x="7835900" y="26988"/>
            <a:ext cx="1279525" cy="1273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16752" name="Picture 16" descr="pretty_flower_purple_hb"/>
          <p:cNvPicPr>
            <a:picLocks noChangeAspect="1" noChangeArrowheads="1" noCrop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29538" y="5567363"/>
            <a:ext cx="1028700" cy="10287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16753" name="Picture 17" descr="pretty_flower_red_hb"/>
          <p:cNvPicPr>
            <a:picLocks noChangeAspect="1" noChangeArrowheads="1" noCrop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24800" y="333375"/>
            <a:ext cx="914400" cy="9144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16755" name="Picture 19" descr="pretty_flower_orange_hb"/>
          <p:cNvPicPr>
            <a:picLocks noChangeAspect="1" noChangeArrowheads="1" noCrop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5738" y="166688"/>
            <a:ext cx="1028700" cy="10287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16756" name="Freeform 20"/>
          <p:cNvSpPr>
            <a:spLocks/>
          </p:cNvSpPr>
          <p:nvPr/>
        </p:nvSpPr>
        <p:spPr bwMode="auto">
          <a:xfrm>
            <a:off x="228600" y="1447800"/>
            <a:ext cx="8675688" cy="5105400"/>
          </a:xfrm>
          <a:custGeom>
            <a:avLst/>
            <a:gdLst>
              <a:gd name="T0" fmla="*/ 4800 w 5465"/>
              <a:gd name="T1" fmla="*/ 310 h 3131"/>
              <a:gd name="T2" fmla="*/ 1772 w 5465"/>
              <a:gd name="T3" fmla="*/ 163 h 3131"/>
              <a:gd name="T4" fmla="*/ 1432 w 5465"/>
              <a:gd name="T5" fmla="*/ 0 h 3131"/>
              <a:gd name="T6" fmla="*/ 989 w 5465"/>
              <a:gd name="T7" fmla="*/ 15 h 3131"/>
              <a:gd name="T8" fmla="*/ 428 w 5465"/>
              <a:gd name="T9" fmla="*/ 89 h 3131"/>
              <a:gd name="T10" fmla="*/ 118 w 5465"/>
              <a:gd name="T11" fmla="*/ 177 h 3131"/>
              <a:gd name="T12" fmla="*/ 0 w 5465"/>
              <a:gd name="T13" fmla="*/ 635 h 3131"/>
              <a:gd name="T14" fmla="*/ 133 w 5465"/>
              <a:gd name="T15" fmla="*/ 1123 h 3131"/>
              <a:gd name="T16" fmla="*/ 266 w 5465"/>
              <a:gd name="T17" fmla="*/ 1448 h 3131"/>
              <a:gd name="T18" fmla="*/ 177 w 5465"/>
              <a:gd name="T19" fmla="*/ 1640 h 3131"/>
              <a:gd name="T20" fmla="*/ 221 w 5465"/>
              <a:gd name="T21" fmla="*/ 1846 h 3131"/>
              <a:gd name="T22" fmla="*/ 310 w 5465"/>
              <a:gd name="T23" fmla="*/ 2009 h 3131"/>
              <a:gd name="T24" fmla="*/ 458 w 5465"/>
              <a:gd name="T25" fmla="*/ 2304 h 3131"/>
              <a:gd name="T26" fmla="*/ 472 w 5465"/>
              <a:gd name="T27" fmla="*/ 2393 h 3131"/>
              <a:gd name="T28" fmla="*/ 546 w 5465"/>
              <a:gd name="T29" fmla="*/ 2496 h 3131"/>
              <a:gd name="T30" fmla="*/ 709 w 5465"/>
              <a:gd name="T31" fmla="*/ 2733 h 3131"/>
              <a:gd name="T32" fmla="*/ 768 w 5465"/>
              <a:gd name="T33" fmla="*/ 2880 h 3131"/>
              <a:gd name="T34" fmla="*/ 797 w 5465"/>
              <a:gd name="T35" fmla="*/ 2984 h 3131"/>
              <a:gd name="T36" fmla="*/ 945 w 5465"/>
              <a:gd name="T37" fmla="*/ 3087 h 3131"/>
              <a:gd name="T38" fmla="*/ 1152 w 5465"/>
              <a:gd name="T39" fmla="*/ 3117 h 3131"/>
              <a:gd name="T40" fmla="*/ 1462 w 5465"/>
              <a:gd name="T41" fmla="*/ 3043 h 3131"/>
              <a:gd name="T42" fmla="*/ 1536 w 5465"/>
              <a:gd name="T43" fmla="*/ 3013 h 3131"/>
              <a:gd name="T44" fmla="*/ 1846 w 5465"/>
              <a:gd name="T45" fmla="*/ 2984 h 3131"/>
              <a:gd name="T46" fmla="*/ 2496 w 5465"/>
              <a:gd name="T47" fmla="*/ 3072 h 3131"/>
              <a:gd name="T48" fmla="*/ 2954 w 5465"/>
              <a:gd name="T49" fmla="*/ 3131 h 3131"/>
              <a:gd name="T50" fmla="*/ 3677 w 5465"/>
              <a:gd name="T51" fmla="*/ 3043 h 3131"/>
              <a:gd name="T52" fmla="*/ 3648 w 5465"/>
              <a:gd name="T53" fmla="*/ 2984 h 3131"/>
              <a:gd name="T54" fmla="*/ 3589 w 5465"/>
              <a:gd name="T55" fmla="*/ 2939 h 3131"/>
              <a:gd name="T56" fmla="*/ 3264 w 5465"/>
              <a:gd name="T57" fmla="*/ 2747 h 3131"/>
              <a:gd name="T58" fmla="*/ 3234 w 5465"/>
              <a:gd name="T59" fmla="*/ 2688 h 3131"/>
              <a:gd name="T60" fmla="*/ 3249 w 5465"/>
              <a:gd name="T61" fmla="*/ 2289 h 3131"/>
              <a:gd name="T62" fmla="*/ 3603 w 5465"/>
              <a:gd name="T63" fmla="*/ 2068 h 3131"/>
              <a:gd name="T64" fmla="*/ 3766 w 5465"/>
              <a:gd name="T65" fmla="*/ 1728 h 3131"/>
              <a:gd name="T66" fmla="*/ 3943 w 5465"/>
              <a:gd name="T67" fmla="*/ 1625 h 3131"/>
              <a:gd name="T68" fmla="*/ 4076 w 5465"/>
              <a:gd name="T69" fmla="*/ 1566 h 3131"/>
              <a:gd name="T70" fmla="*/ 4371 w 5465"/>
              <a:gd name="T71" fmla="*/ 1595 h 3131"/>
              <a:gd name="T72" fmla="*/ 4726 w 5465"/>
              <a:gd name="T73" fmla="*/ 1728 h 3131"/>
              <a:gd name="T74" fmla="*/ 5154 w 5465"/>
              <a:gd name="T75" fmla="*/ 1773 h 3131"/>
              <a:gd name="T76" fmla="*/ 5346 w 5465"/>
              <a:gd name="T77" fmla="*/ 1566 h 3131"/>
              <a:gd name="T78" fmla="*/ 5435 w 5465"/>
              <a:gd name="T79" fmla="*/ 1256 h 3131"/>
              <a:gd name="T80" fmla="*/ 5420 w 5465"/>
              <a:gd name="T81" fmla="*/ 753 h 3131"/>
              <a:gd name="T82" fmla="*/ 5361 w 5465"/>
              <a:gd name="T83" fmla="*/ 606 h 3131"/>
              <a:gd name="T84" fmla="*/ 5317 w 5465"/>
              <a:gd name="T85" fmla="*/ 517 h 3131"/>
              <a:gd name="T86" fmla="*/ 4741 w 5465"/>
              <a:gd name="T87" fmla="*/ 237 h 3131"/>
              <a:gd name="T88" fmla="*/ 4238 w 5465"/>
              <a:gd name="T89" fmla="*/ 251 h 3131"/>
              <a:gd name="T90" fmla="*/ 3116 w 5465"/>
              <a:gd name="T91" fmla="*/ 303 h 31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5465" h="3131">
                <a:moveTo>
                  <a:pt x="4800" y="310"/>
                </a:moveTo>
                <a:cubicBezTo>
                  <a:pt x="2535" y="283"/>
                  <a:pt x="3012" y="385"/>
                  <a:pt x="1772" y="163"/>
                </a:cubicBezTo>
                <a:cubicBezTo>
                  <a:pt x="1660" y="99"/>
                  <a:pt x="1546" y="58"/>
                  <a:pt x="1432" y="0"/>
                </a:cubicBezTo>
                <a:cubicBezTo>
                  <a:pt x="1284" y="5"/>
                  <a:pt x="1136" y="2"/>
                  <a:pt x="989" y="15"/>
                </a:cubicBezTo>
                <a:cubicBezTo>
                  <a:pt x="801" y="31"/>
                  <a:pt x="616" y="70"/>
                  <a:pt x="428" y="89"/>
                </a:cubicBezTo>
                <a:cubicBezTo>
                  <a:pt x="323" y="115"/>
                  <a:pt x="223" y="152"/>
                  <a:pt x="118" y="177"/>
                </a:cubicBezTo>
                <a:cubicBezTo>
                  <a:pt x="74" y="329"/>
                  <a:pt x="31" y="480"/>
                  <a:pt x="0" y="635"/>
                </a:cubicBezTo>
                <a:cubicBezTo>
                  <a:pt x="22" y="787"/>
                  <a:pt x="12" y="1002"/>
                  <a:pt x="133" y="1123"/>
                </a:cubicBezTo>
                <a:cubicBezTo>
                  <a:pt x="176" y="1234"/>
                  <a:pt x="233" y="1333"/>
                  <a:pt x="266" y="1448"/>
                </a:cubicBezTo>
                <a:cubicBezTo>
                  <a:pt x="241" y="1521"/>
                  <a:pt x="210" y="1572"/>
                  <a:pt x="177" y="1640"/>
                </a:cubicBezTo>
                <a:cubicBezTo>
                  <a:pt x="192" y="1709"/>
                  <a:pt x="202" y="1779"/>
                  <a:pt x="221" y="1846"/>
                </a:cubicBezTo>
                <a:cubicBezTo>
                  <a:pt x="259" y="1978"/>
                  <a:pt x="254" y="1916"/>
                  <a:pt x="310" y="2009"/>
                </a:cubicBezTo>
                <a:cubicBezTo>
                  <a:pt x="367" y="2104"/>
                  <a:pt x="402" y="2208"/>
                  <a:pt x="458" y="2304"/>
                </a:cubicBezTo>
                <a:cubicBezTo>
                  <a:pt x="463" y="2334"/>
                  <a:pt x="463" y="2364"/>
                  <a:pt x="472" y="2393"/>
                </a:cubicBezTo>
                <a:cubicBezTo>
                  <a:pt x="493" y="2465"/>
                  <a:pt x="503" y="2441"/>
                  <a:pt x="546" y="2496"/>
                </a:cubicBezTo>
                <a:cubicBezTo>
                  <a:pt x="643" y="2620"/>
                  <a:pt x="646" y="2629"/>
                  <a:pt x="709" y="2733"/>
                </a:cubicBezTo>
                <a:cubicBezTo>
                  <a:pt x="744" y="2879"/>
                  <a:pt x="692" y="2684"/>
                  <a:pt x="768" y="2880"/>
                </a:cubicBezTo>
                <a:cubicBezTo>
                  <a:pt x="781" y="2914"/>
                  <a:pt x="782" y="2951"/>
                  <a:pt x="797" y="2984"/>
                </a:cubicBezTo>
                <a:cubicBezTo>
                  <a:pt x="846" y="3090"/>
                  <a:pt x="844" y="3072"/>
                  <a:pt x="945" y="3087"/>
                </a:cubicBezTo>
                <a:cubicBezTo>
                  <a:pt x="1014" y="3097"/>
                  <a:pt x="1083" y="3107"/>
                  <a:pt x="1152" y="3117"/>
                </a:cubicBezTo>
                <a:cubicBezTo>
                  <a:pt x="1255" y="3092"/>
                  <a:pt x="1359" y="3068"/>
                  <a:pt x="1462" y="3043"/>
                </a:cubicBezTo>
                <a:cubicBezTo>
                  <a:pt x="1488" y="3037"/>
                  <a:pt x="1510" y="3017"/>
                  <a:pt x="1536" y="3013"/>
                </a:cubicBezTo>
                <a:cubicBezTo>
                  <a:pt x="1639" y="2997"/>
                  <a:pt x="1743" y="2994"/>
                  <a:pt x="1846" y="2984"/>
                </a:cubicBezTo>
                <a:cubicBezTo>
                  <a:pt x="2063" y="3013"/>
                  <a:pt x="2279" y="3048"/>
                  <a:pt x="2496" y="3072"/>
                </a:cubicBezTo>
                <a:cubicBezTo>
                  <a:pt x="2958" y="3124"/>
                  <a:pt x="2767" y="3041"/>
                  <a:pt x="2954" y="3131"/>
                </a:cubicBezTo>
                <a:cubicBezTo>
                  <a:pt x="3195" y="3102"/>
                  <a:pt x="3439" y="3093"/>
                  <a:pt x="3677" y="3043"/>
                </a:cubicBezTo>
                <a:cubicBezTo>
                  <a:pt x="3698" y="3038"/>
                  <a:pt x="3662" y="3001"/>
                  <a:pt x="3648" y="2984"/>
                </a:cubicBezTo>
                <a:cubicBezTo>
                  <a:pt x="3632" y="2965"/>
                  <a:pt x="3610" y="2953"/>
                  <a:pt x="3589" y="2939"/>
                </a:cubicBezTo>
                <a:cubicBezTo>
                  <a:pt x="3483" y="2868"/>
                  <a:pt x="3370" y="2818"/>
                  <a:pt x="3264" y="2747"/>
                </a:cubicBezTo>
                <a:cubicBezTo>
                  <a:pt x="3254" y="2727"/>
                  <a:pt x="3235" y="2710"/>
                  <a:pt x="3234" y="2688"/>
                </a:cubicBezTo>
                <a:cubicBezTo>
                  <a:pt x="3230" y="2555"/>
                  <a:pt x="3195" y="2410"/>
                  <a:pt x="3249" y="2289"/>
                </a:cubicBezTo>
                <a:cubicBezTo>
                  <a:pt x="3267" y="2249"/>
                  <a:pt x="3512" y="2099"/>
                  <a:pt x="3603" y="2068"/>
                </a:cubicBezTo>
                <a:cubicBezTo>
                  <a:pt x="3643" y="1952"/>
                  <a:pt x="3656" y="1807"/>
                  <a:pt x="3766" y="1728"/>
                </a:cubicBezTo>
                <a:cubicBezTo>
                  <a:pt x="4058" y="1518"/>
                  <a:pt x="3725" y="1745"/>
                  <a:pt x="3943" y="1625"/>
                </a:cubicBezTo>
                <a:cubicBezTo>
                  <a:pt x="4067" y="1557"/>
                  <a:pt x="3932" y="1595"/>
                  <a:pt x="4076" y="1566"/>
                </a:cubicBezTo>
                <a:cubicBezTo>
                  <a:pt x="4197" y="1474"/>
                  <a:pt x="4124" y="1504"/>
                  <a:pt x="4371" y="1595"/>
                </a:cubicBezTo>
                <a:cubicBezTo>
                  <a:pt x="4504" y="1644"/>
                  <a:pt x="4592" y="1705"/>
                  <a:pt x="4726" y="1728"/>
                </a:cubicBezTo>
                <a:cubicBezTo>
                  <a:pt x="4903" y="1829"/>
                  <a:pt x="4943" y="1803"/>
                  <a:pt x="5154" y="1773"/>
                </a:cubicBezTo>
                <a:cubicBezTo>
                  <a:pt x="5225" y="1702"/>
                  <a:pt x="5294" y="1653"/>
                  <a:pt x="5346" y="1566"/>
                </a:cubicBezTo>
                <a:cubicBezTo>
                  <a:pt x="5364" y="1461"/>
                  <a:pt x="5400" y="1357"/>
                  <a:pt x="5435" y="1256"/>
                </a:cubicBezTo>
                <a:cubicBezTo>
                  <a:pt x="5465" y="1022"/>
                  <a:pt x="5458" y="1138"/>
                  <a:pt x="5420" y="753"/>
                </a:cubicBezTo>
                <a:cubicBezTo>
                  <a:pt x="5411" y="666"/>
                  <a:pt x="5404" y="685"/>
                  <a:pt x="5361" y="606"/>
                </a:cubicBezTo>
                <a:cubicBezTo>
                  <a:pt x="5345" y="577"/>
                  <a:pt x="5336" y="544"/>
                  <a:pt x="5317" y="517"/>
                </a:cubicBezTo>
                <a:cubicBezTo>
                  <a:pt x="5194" y="340"/>
                  <a:pt x="4932" y="291"/>
                  <a:pt x="4741" y="237"/>
                </a:cubicBezTo>
                <a:cubicBezTo>
                  <a:pt x="4357" y="254"/>
                  <a:pt x="4524" y="251"/>
                  <a:pt x="4238" y="251"/>
                </a:cubicBezTo>
                <a:lnTo>
                  <a:pt x="3116" y="303"/>
                </a:lnTo>
              </a:path>
            </a:pathLst>
          </a:custGeom>
          <a:pattFill prst="horzBrick">
            <a:fgClr>
              <a:srgbClr val="99CCFF"/>
            </a:fgClr>
            <a:bgClr>
              <a:schemeClr val="bg1"/>
            </a:bgClr>
          </a:patt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116757" name="Group 21"/>
          <p:cNvGrpSpPr>
            <a:grpSpLocks/>
          </p:cNvGrpSpPr>
          <p:nvPr/>
        </p:nvGrpSpPr>
        <p:grpSpPr bwMode="auto">
          <a:xfrm>
            <a:off x="6553200" y="5795963"/>
            <a:ext cx="1066800" cy="833437"/>
            <a:chOff x="4502" y="3363"/>
            <a:chExt cx="672" cy="525"/>
          </a:xfrm>
        </p:grpSpPr>
        <p:grpSp>
          <p:nvGrpSpPr>
            <p:cNvPr id="116758" name="Group 22"/>
            <p:cNvGrpSpPr>
              <a:grpSpLocks/>
            </p:cNvGrpSpPr>
            <p:nvPr/>
          </p:nvGrpSpPr>
          <p:grpSpPr bwMode="auto">
            <a:xfrm>
              <a:off x="4502" y="3363"/>
              <a:ext cx="672" cy="525"/>
              <a:chOff x="47" y="0"/>
              <a:chExt cx="5713" cy="4320"/>
            </a:xfrm>
          </p:grpSpPr>
          <p:sp>
            <p:nvSpPr>
              <p:cNvPr id="116759" name="Freeform 23"/>
              <p:cNvSpPr>
                <a:spLocks/>
              </p:cNvSpPr>
              <p:nvPr/>
            </p:nvSpPr>
            <p:spPr bwMode="auto">
              <a:xfrm>
                <a:off x="47" y="0"/>
                <a:ext cx="5713" cy="4320"/>
              </a:xfrm>
              <a:custGeom>
                <a:avLst/>
                <a:gdLst>
                  <a:gd name="T0" fmla="*/ 3365 w 5713"/>
                  <a:gd name="T1" fmla="*/ 58 h 4320"/>
                  <a:gd name="T2" fmla="*/ 3390 w 5713"/>
                  <a:gd name="T3" fmla="*/ 142 h 4320"/>
                  <a:gd name="T4" fmla="*/ 3613 w 5713"/>
                  <a:gd name="T5" fmla="*/ 187 h 4320"/>
                  <a:gd name="T6" fmla="*/ 4015 w 5713"/>
                  <a:gd name="T7" fmla="*/ 178 h 4320"/>
                  <a:gd name="T8" fmla="*/ 4051 w 5713"/>
                  <a:gd name="T9" fmla="*/ 310 h 4320"/>
                  <a:gd name="T10" fmla="*/ 3735 w 5713"/>
                  <a:gd name="T11" fmla="*/ 420 h 4320"/>
                  <a:gd name="T12" fmla="*/ 3794 w 5713"/>
                  <a:gd name="T13" fmla="*/ 514 h 4320"/>
                  <a:gd name="T14" fmla="*/ 3699 w 5713"/>
                  <a:gd name="T15" fmla="*/ 610 h 4320"/>
                  <a:gd name="T16" fmla="*/ 3576 w 5713"/>
                  <a:gd name="T17" fmla="*/ 663 h 4320"/>
                  <a:gd name="T18" fmla="*/ 3529 w 5713"/>
                  <a:gd name="T19" fmla="*/ 765 h 4320"/>
                  <a:gd name="T20" fmla="*/ 3699 w 5713"/>
                  <a:gd name="T21" fmla="*/ 779 h 4320"/>
                  <a:gd name="T22" fmla="*/ 3838 w 5713"/>
                  <a:gd name="T23" fmla="*/ 866 h 4320"/>
                  <a:gd name="T24" fmla="*/ 3855 w 5713"/>
                  <a:gd name="T25" fmla="*/ 996 h 4320"/>
                  <a:gd name="T26" fmla="*/ 4086 w 5713"/>
                  <a:gd name="T27" fmla="*/ 1008 h 4320"/>
                  <a:gd name="T28" fmla="*/ 4093 w 5713"/>
                  <a:gd name="T29" fmla="*/ 1019 h 4320"/>
                  <a:gd name="T30" fmla="*/ 4213 w 5713"/>
                  <a:gd name="T31" fmla="*/ 990 h 4320"/>
                  <a:gd name="T32" fmla="*/ 4402 w 5713"/>
                  <a:gd name="T33" fmla="*/ 1022 h 4320"/>
                  <a:gd name="T34" fmla="*/ 5351 w 5713"/>
                  <a:gd name="T35" fmla="*/ 1452 h 4320"/>
                  <a:gd name="T36" fmla="*/ 5642 w 5713"/>
                  <a:gd name="T37" fmla="*/ 1563 h 4320"/>
                  <a:gd name="T38" fmla="*/ 5637 w 5713"/>
                  <a:gd name="T39" fmla="*/ 1877 h 4320"/>
                  <a:gd name="T40" fmla="*/ 5417 w 5713"/>
                  <a:gd name="T41" fmla="*/ 2071 h 4320"/>
                  <a:gd name="T42" fmla="*/ 5321 w 5713"/>
                  <a:gd name="T43" fmla="*/ 2666 h 4320"/>
                  <a:gd name="T44" fmla="*/ 5311 w 5713"/>
                  <a:gd name="T45" fmla="*/ 2755 h 4320"/>
                  <a:gd name="T46" fmla="*/ 4581 w 5713"/>
                  <a:gd name="T47" fmla="*/ 3818 h 4320"/>
                  <a:gd name="T48" fmla="*/ 4260 w 5713"/>
                  <a:gd name="T49" fmla="*/ 3877 h 4320"/>
                  <a:gd name="T50" fmla="*/ 4554 w 5713"/>
                  <a:gd name="T51" fmla="*/ 4005 h 4320"/>
                  <a:gd name="T52" fmla="*/ 4525 w 5713"/>
                  <a:gd name="T53" fmla="*/ 4188 h 4320"/>
                  <a:gd name="T54" fmla="*/ 3961 w 5713"/>
                  <a:gd name="T55" fmla="*/ 4303 h 4320"/>
                  <a:gd name="T56" fmla="*/ 3451 w 5713"/>
                  <a:gd name="T57" fmla="*/ 4237 h 4320"/>
                  <a:gd name="T58" fmla="*/ 3194 w 5713"/>
                  <a:gd name="T59" fmla="*/ 4093 h 4320"/>
                  <a:gd name="T60" fmla="*/ 2990 w 5713"/>
                  <a:gd name="T61" fmla="*/ 3942 h 4320"/>
                  <a:gd name="T62" fmla="*/ 3034 w 5713"/>
                  <a:gd name="T63" fmla="*/ 3838 h 4320"/>
                  <a:gd name="T64" fmla="*/ 2789 w 5713"/>
                  <a:gd name="T65" fmla="*/ 3815 h 4320"/>
                  <a:gd name="T66" fmla="*/ 2632 w 5713"/>
                  <a:gd name="T67" fmla="*/ 3852 h 4320"/>
                  <a:gd name="T68" fmla="*/ 2598 w 5713"/>
                  <a:gd name="T69" fmla="*/ 3974 h 4320"/>
                  <a:gd name="T70" fmla="*/ 2478 w 5713"/>
                  <a:gd name="T71" fmla="*/ 4184 h 4320"/>
                  <a:gd name="T72" fmla="*/ 2169 w 5713"/>
                  <a:gd name="T73" fmla="*/ 4316 h 4320"/>
                  <a:gd name="T74" fmla="*/ 1723 w 5713"/>
                  <a:gd name="T75" fmla="*/ 4236 h 4320"/>
                  <a:gd name="T76" fmla="*/ 1515 w 5713"/>
                  <a:gd name="T77" fmla="*/ 4069 h 4320"/>
                  <a:gd name="T78" fmla="*/ 1203 w 5713"/>
                  <a:gd name="T79" fmla="*/ 3952 h 4320"/>
                  <a:gd name="T80" fmla="*/ 1017 w 5713"/>
                  <a:gd name="T81" fmla="*/ 3803 h 4320"/>
                  <a:gd name="T82" fmla="*/ 154 w 5713"/>
                  <a:gd name="T83" fmla="*/ 2099 h 4320"/>
                  <a:gd name="T84" fmla="*/ 5 w 5713"/>
                  <a:gd name="T85" fmla="*/ 1861 h 4320"/>
                  <a:gd name="T86" fmla="*/ 365 w 5713"/>
                  <a:gd name="T87" fmla="*/ 1116 h 4320"/>
                  <a:gd name="T88" fmla="*/ 870 w 5713"/>
                  <a:gd name="T89" fmla="*/ 1116 h 4320"/>
                  <a:gd name="T90" fmla="*/ 1395 w 5713"/>
                  <a:gd name="T91" fmla="*/ 1046 h 4320"/>
                  <a:gd name="T92" fmla="*/ 1497 w 5713"/>
                  <a:gd name="T93" fmla="*/ 992 h 4320"/>
                  <a:gd name="T94" fmla="*/ 1664 w 5713"/>
                  <a:gd name="T95" fmla="*/ 999 h 4320"/>
                  <a:gd name="T96" fmla="*/ 1814 w 5713"/>
                  <a:gd name="T97" fmla="*/ 995 h 4320"/>
                  <a:gd name="T98" fmla="*/ 2017 w 5713"/>
                  <a:gd name="T99" fmla="*/ 866 h 4320"/>
                  <a:gd name="T100" fmla="*/ 2260 w 5713"/>
                  <a:gd name="T101" fmla="*/ 782 h 4320"/>
                  <a:gd name="T102" fmla="*/ 2191 w 5713"/>
                  <a:gd name="T103" fmla="*/ 726 h 4320"/>
                  <a:gd name="T104" fmla="*/ 2056 w 5713"/>
                  <a:gd name="T105" fmla="*/ 670 h 4320"/>
                  <a:gd name="T106" fmla="*/ 2044 w 5713"/>
                  <a:gd name="T107" fmla="*/ 612 h 4320"/>
                  <a:gd name="T108" fmla="*/ 1973 w 5713"/>
                  <a:gd name="T109" fmla="*/ 575 h 4320"/>
                  <a:gd name="T110" fmla="*/ 1870 w 5713"/>
                  <a:gd name="T111" fmla="*/ 557 h 4320"/>
                  <a:gd name="T112" fmla="*/ 1689 w 5713"/>
                  <a:gd name="T113" fmla="*/ 406 h 4320"/>
                  <a:gd name="T114" fmla="*/ 2125 w 5713"/>
                  <a:gd name="T115" fmla="*/ 336 h 4320"/>
                  <a:gd name="T116" fmla="*/ 2740 w 5713"/>
                  <a:gd name="T117" fmla="*/ 30 h 43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5713" h="4320">
                    <a:moveTo>
                      <a:pt x="3348" y="0"/>
                    </a:moveTo>
                    <a:lnTo>
                      <a:pt x="3355" y="8"/>
                    </a:lnTo>
                    <a:lnTo>
                      <a:pt x="3360" y="16"/>
                    </a:lnTo>
                    <a:lnTo>
                      <a:pt x="3363" y="24"/>
                    </a:lnTo>
                    <a:lnTo>
                      <a:pt x="3365" y="32"/>
                    </a:lnTo>
                    <a:lnTo>
                      <a:pt x="3365" y="40"/>
                    </a:lnTo>
                    <a:lnTo>
                      <a:pt x="3365" y="48"/>
                    </a:lnTo>
                    <a:lnTo>
                      <a:pt x="3365" y="58"/>
                    </a:lnTo>
                    <a:lnTo>
                      <a:pt x="3365" y="66"/>
                    </a:lnTo>
                    <a:lnTo>
                      <a:pt x="3368" y="74"/>
                    </a:lnTo>
                    <a:lnTo>
                      <a:pt x="3373" y="83"/>
                    </a:lnTo>
                    <a:lnTo>
                      <a:pt x="3375" y="95"/>
                    </a:lnTo>
                    <a:lnTo>
                      <a:pt x="3377" y="107"/>
                    </a:lnTo>
                    <a:lnTo>
                      <a:pt x="3380" y="119"/>
                    </a:lnTo>
                    <a:lnTo>
                      <a:pt x="3385" y="131"/>
                    </a:lnTo>
                    <a:lnTo>
                      <a:pt x="3390" y="142"/>
                    </a:lnTo>
                    <a:lnTo>
                      <a:pt x="3395" y="154"/>
                    </a:lnTo>
                    <a:lnTo>
                      <a:pt x="3402" y="165"/>
                    </a:lnTo>
                    <a:lnTo>
                      <a:pt x="3409" y="175"/>
                    </a:lnTo>
                    <a:lnTo>
                      <a:pt x="3417" y="187"/>
                    </a:lnTo>
                    <a:lnTo>
                      <a:pt x="3424" y="197"/>
                    </a:lnTo>
                    <a:lnTo>
                      <a:pt x="3493" y="195"/>
                    </a:lnTo>
                    <a:lnTo>
                      <a:pt x="3554" y="191"/>
                    </a:lnTo>
                    <a:lnTo>
                      <a:pt x="3613" y="187"/>
                    </a:lnTo>
                    <a:lnTo>
                      <a:pt x="3667" y="182"/>
                    </a:lnTo>
                    <a:lnTo>
                      <a:pt x="3721" y="179"/>
                    </a:lnTo>
                    <a:lnTo>
                      <a:pt x="3775" y="174"/>
                    </a:lnTo>
                    <a:lnTo>
                      <a:pt x="3831" y="170"/>
                    </a:lnTo>
                    <a:lnTo>
                      <a:pt x="3887" y="166"/>
                    </a:lnTo>
                    <a:lnTo>
                      <a:pt x="3946" y="164"/>
                    </a:lnTo>
                    <a:lnTo>
                      <a:pt x="4010" y="162"/>
                    </a:lnTo>
                    <a:lnTo>
                      <a:pt x="4015" y="178"/>
                    </a:lnTo>
                    <a:lnTo>
                      <a:pt x="4020" y="195"/>
                    </a:lnTo>
                    <a:lnTo>
                      <a:pt x="4025" y="211"/>
                    </a:lnTo>
                    <a:lnTo>
                      <a:pt x="4029" y="228"/>
                    </a:lnTo>
                    <a:lnTo>
                      <a:pt x="4037" y="244"/>
                    </a:lnTo>
                    <a:lnTo>
                      <a:pt x="4042" y="261"/>
                    </a:lnTo>
                    <a:lnTo>
                      <a:pt x="4044" y="277"/>
                    </a:lnTo>
                    <a:lnTo>
                      <a:pt x="4049" y="294"/>
                    </a:lnTo>
                    <a:lnTo>
                      <a:pt x="4051" y="310"/>
                    </a:lnTo>
                    <a:lnTo>
                      <a:pt x="4054" y="326"/>
                    </a:lnTo>
                    <a:lnTo>
                      <a:pt x="3701" y="371"/>
                    </a:lnTo>
                    <a:lnTo>
                      <a:pt x="3689" y="381"/>
                    </a:lnTo>
                    <a:lnTo>
                      <a:pt x="3686" y="390"/>
                    </a:lnTo>
                    <a:lnTo>
                      <a:pt x="3694" y="398"/>
                    </a:lnTo>
                    <a:lnTo>
                      <a:pt x="3703" y="406"/>
                    </a:lnTo>
                    <a:lnTo>
                      <a:pt x="3718" y="413"/>
                    </a:lnTo>
                    <a:lnTo>
                      <a:pt x="3735" y="420"/>
                    </a:lnTo>
                    <a:lnTo>
                      <a:pt x="3752" y="427"/>
                    </a:lnTo>
                    <a:lnTo>
                      <a:pt x="3770" y="435"/>
                    </a:lnTo>
                    <a:lnTo>
                      <a:pt x="3782" y="443"/>
                    </a:lnTo>
                    <a:lnTo>
                      <a:pt x="3789" y="453"/>
                    </a:lnTo>
                    <a:lnTo>
                      <a:pt x="3797" y="468"/>
                    </a:lnTo>
                    <a:lnTo>
                      <a:pt x="3799" y="484"/>
                    </a:lnTo>
                    <a:lnTo>
                      <a:pt x="3797" y="499"/>
                    </a:lnTo>
                    <a:lnTo>
                      <a:pt x="3794" y="514"/>
                    </a:lnTo>
                    <a:lnTo>
                      <a:pt x="3787" y="528"/>
                    </a:lnTo>
                    <a:lnTo>
                      <a:pt x="3777" y="542"/>
                    </a:lnTo>
                    <a:lnTo>
                      <a:pt x="3767" y="556"/>
                    </a:lnTo>
                    <a:lnTo>
                      <a:pt x="3755" y="570"/>
                    </a:lnTo>
                    <a:lnTo>
                      <a:pt x="3740" y="582"/>
                    </a:lnTo>
                    <a:lnTo>
                      <a:pt x="3725" y="594"/>
                    </a:lnTo>
                    <a:lnTo>
                      <a:pt x="3713" y="603"/>
                    </a:lnTo>
                    <a:lnTo>
                      <a:pt x="3699" y="610"/>
                    </a:lnTo>
                    <a:lnTo>
                      <a:pt x="3679" y="614"/>
                    </a:lnTo>
                    <a:lnTo>
                      <a:pt x="3659" y="619"/>
                    </a:lnTo>
                    <a:lnTo>
                      <a:pt x="3640" y="623"/>
                    </a:lnTo>
                    <a:lnTo>
                      <a:pt x="3620" y="628"/>
                    </a:lnTo>
                    <a:lnTo>
                      <a:pt x="3603" y="634"/>
                    </a:lnTo>
                    <a:lnTo>
                      <a:pt x="3591" y="642"/>
                    </a:lnTo>
                    <a:lnTo>
                      <a:pt x="3581" y="651"/>
                    </a:lnTo>
                    <a:lnTo>
                      <a:pt x="3576" y="663"/>
                    </a:lnTo>
                    <a:lnTo>
                      <a:pt x="3576" y="676"/>
                    </a:lnTo>
                    <a:lnTo>
                      <a:pt x="3574" y="688"/>
                    </a:lnTo>
                    <a:lnTo>
                      <a:pt x="3569" y="701"/>
                    </a:lnTo>
                    <a:lnTo>
                      <a:pt x="3564" y="714"/>
                    </a:lnTo>
                    <a:lnTo>
                      <a:pt x="3556" y="726"/>
                    </a:lnTo>
                    <a:lnTo>
                      <a:pt x="3547" y="739"/>
                    </a:lnTo>
                    <a:lnTo>
                      <a:pt x="3537" y="752"/>
                    </a:lnTo>
                    <a:lnTo>
                      <a:pt x="3529" y="765"/>
                    </a:lnTo>
                    <a:lnTo>
                      <a:pt x="3520" y="778"/>
                    </a:lnTo>
                    <a:lnTo>
                      <a:pt x="3512" y="790"/>
                    </a:lnTo>
                    <a:lnTo>
                      <a:pt x="3542" y="790"/>
                    </a:lnTo>
                    <a:lnTo>
                      <a:pt x="3574" y="789"/>
                    </a:lnTo>
                    <a:lnTo>
                      <a:pt x="3603" y="787"/>
                    </a:lnTo>
                    <a:lnTo>
                      <a:pt x="3635" y="783"/>
                    </a:lnTo>
                    <a:lnTo>
                      <a:pt x="3667" y="781"/>
                    </a:lnTo>
                    <a:lnTo>
                      <a:pt x="3699" y="779"/>
                    </a:lnTo>
                    <a:lnTo>
                      <a:pt x="3730" y="779"/>
                    </a:lnTo>
                    <a:lnTo>
                      <a:pt x="3760" y="779"/>
                    </a:lnTo>
                    <a:lnTo>
                      <a:pt x="3792" y="782"/>
                    </a:lnTo>
                    <a:lnTo>
                      <a:pt x="3821" y="787"/>
                    </a:lnTo>
                    <a:lnTo>
                      <a:pt x="3833" y="807"/>
                    </a:lnTo>
                    <a:lnTo>
                      <a:pt x="3838" y="827"/>
                    </a:lnTo>
                    <a:lnTo>
                      <a:pt x="3841" y="846"/>
                    </a:lnTo>
                    <a:lnTo>
                      <a:pt x="3838" y="866"/>
                    </a:lnTo>
                    <a:lnTo>
                      <a:pt x="3833" y="885"/>
                    </a:lnTo>
                    <a:lnTo>
                      <a:pt x="3828" y="904"/>
                    </a:lnTo>
                    <a:lnTo>
                      <a:pt x="3821" y="925"/>
                    </a:lnTo>
                    <a:lnTo>
                      <a:pt x="3814" y="944"/>
                    </a:lnTo>
                    <a:lnTo>
                      <a:pt x="3809" y="964"/>
                    </a:lnTo>
                    <a:lnTo>
                      <a:pt x="3806" y="984"/>
                    </a:lnTo>
                    <a:lnTo>
                      <a:pt x="3831" y="990"/>
                    </a:lnTo>
                    <a:lnTo>
                      <a:pt x="3855" y="996"/>
                    </a:lnTo>
                    <a:lnTo>
                      <a:pt x="3882" y="999"/>
                    </a:lnTo>
                    <a:lnTo>
                      <a:pt x="3912" y="1002"/>
                    </a:lnTo>
                    <a:lnTo>
                      <a:pt x="3944" y="1003"/>
                    </a:lnTo>
                    <a:lnTo>
                      <a:pt x="3973" y="1004"/>
                    </a:lnTo>
                    <a:lnTo>
                      <a:pt x="4005" y="1005"/>
                    </a:lnTo>
                    <a:lnTo>
                      <a:pt x="4034" y="1005"/>
                    </a:lnTo>
                    <a:lnTo>
                      <a:pt x="4061" y="1006"/>
                    </a:lnTo>
                    <a:lnTo>
                      <a:pt x="4086" y="1008"/>
                    </a:lnTo>
                    <a:lnTo>
                      <a:pt x="4086" y="1010"/>
                    </a:lnTo>
                    <a:lnTo>
                      <a:pt x="4086" y="1012"/>
                    </a:lnTo>
                    <a:lnTo>
                      <a:pt x="4088" y="1013"/>
                    </a:lnTo>
                    <a:lnTo>
                      <a:pt x="4088" y="1014"/>
                    </a:lnTo>
                    <a:lnTo>
                      <a:pt x="4088" y="1015"/>
                    </a:lnTo>
                    <a:lnTo>
                      <a:pt x="4088" y="1016"/>
                    </a:lnTo>
                    <a:lnTo>
                      <a:pt x="4091" y="1018"/>
                    </a:lnTo>
                    <a:lnTo>
                      <a:pt x="4093" y="1019"/>
                    </a:lnTo>
                    <a:lnTo>
                      <a:pt x="4096" y="1020"/>
                    </a:lnTo>
                    <a:lnTo>
                      <a:pt x="4098" y="1020"/>
                    </a:lnTo>
                    <a:lnTo>
                      <a:pt x="4115" y="1013"/>
                    </a:lnTo>
                    <a:lnTo>
                      <a:pt x="4132" y="1007"/>
                    </a:lnTo>
                    <a:lnTo>
                      <a:pt x="4152" y="1002"/>
                    </a:lnTo>
                    <a:lnTo>
                      <a:pt x="4172" y="997"/>
                    </a:lnTo>
                    <a:lnTo>
                      <a:pt x="4191" y="994"/>
                    </a:lnTo>
                    <a:lnTo>
                      <a:pt x="4213" y="990"/>
                    </a:lnTo>
                    <a:lnTo>
                      <a:pt x="4235" y="987"/>
                    </a:lnTo>
                    <a:lnTo>
                      <a:pt x="4255" y="984"/>
                    </a:lnTo>
                    <a:lnTo>
                      <a:pt x="4277" y="982"/>
                    </a:lnTo>
                    <a:lnTo>
                      <a:pt x="4299" y="979"/>
                    </a:lnTo>
                    <a:lnTo>
                      <a:pt x="4333" y="987"/>
                    </a:lnTo>
                    <a:lnTo>
                      <a:pt x="4360" y="997"/>
                    </a:lnTo>
                    <a:lnTo>
                      <a:pt x="4382" y="1008"/>
                    </a:lnTo>
                    <a:lnTo>
                      <a:pt x="4402" y="1022"/>
                    </a:lnTo>
                    <a:lnTo>
                      <a:pt x="4414" y="1037"/>
                    </a:lnTo>
                    <a:lnTo>
                      <a:pt x="4426" y="1052"/>
                    </a:lnTo>
                    <a:lnTo>
                      <a:pt x="4436" y="1068"/>
                    </a:lnTo>
                    <a:lnTo>
                      <a:pt x="4446" y="1085"/>
                    </a:lnTo>
                    <a:lnTo>
                      <a:pt x="4456" y="1101"/>
                    </a:lnTo>
                    <a:lnTo>
                      <a:pt x="4468" y="1116"/>
                    </a:lnTo>
                    <a:lnTo>
                      <a:pt x="5351" y="1119"/>
                    </a:lnTo>
                    <a:lnTo>
                      <a:pt x="5351" y="1452"/>
                    </a:lnTo>
                    <a:lnTo>
                      <a:pt x="5387" y="1466"/>
                    </a:lnTo>
                    <a:lnTo>
                      <a:pt x="5424" y="1478"/>
                    </a:lnTo>
                    <a:lnTo>
                      <a:pt x="5463" y="1492"/>
                    </a:lnTo>
                    <a:lnTo>
                      <a:pt x="5503" y="1504"/>
                    </a:lnTo>
                    <a:lnTo>
                      <a:pt x="5542" y="1517"/>
                    </a:lnTo>
                    <a:lnTo>
                      <a:pt x="5578" y="1531"/>
                    </a:lnTo>
                    <a:lnTo>
                      <a:pt x="5610" y="1547"/>
                    </a:lnTo>
                    <a:lnTo>
                      <a:pt x="5642" y="1563"/>
                    </a:lnTo>
                    <a:lnTo>
                      <a:pt x="5667" y="1581"/>
                    </a:lnTo>
                    <a:lnTo>
                      <a:pt x="5686" y="1602"/>
                    </a:lnTo>
                    <a:lnTo>
                      <a:pt x="5706" y="1648"/>
                    </a:lnTo>
                    <a:lnTo>
                      <a:pt x="5713" y="1695"/>
                    </a:lnTo>
                    <a:lnTo>
                      <a:pt x="5708" y="1742"/>
                    </a:lnTo>
                    <a:lnTo>
                      <a:pt x="5694" y="1788"/>
                    </a:lnTo>
                    <a:lnTo>
                      <a:pt x="5669" y="1834"/>
                    </a:lnTo>
                    <a:lnTo>
                      <a:pt x="5637" y="1877"/>
                    </a:lnTo>
                    <a:lnTo>
                      <a:pt x="5603" y="1922"/>
                    </a:lnTo>
                    <a:lnTo>
                      <a:pt x="5561" y="1964"/>
                    </a:lnTo>
                    <a:lnTo>
                      <a:pt x="5517" y="2005"/>
                    </a:lnTo>
                    <a:lnTo>
                      <a:pt x="5473" y="2045"/>
                    </a:lnTo>
                    <a:lnTo>
                      <a:pt x="5458" y="2052"/>
                    </a:lnTo>
                    <a:lnTo>
                      <a:pt x="5446" y="2059"/>
                    </a:lnTo>
                    <a:lnTo>
                      <a:pt x="5431" y="2066"/>
                    </a:lnTo>
                    <a:lnTo>
                      <a:pt x="5417" y="2071"/>
                    </a:lnTo>
                    <a:lnTo>
                      <a:pt x="5402" y="2077"/>
                    </a:lnTo>
                    <a:lnTo>
                      <a:pt x="5390" y="2083"/>
                    </a:lnTo>
                    <a:lnTo>
                      <a:pt x="5375" y="2088"/>
                    </a:lnTo>
                    <a:lnTo>
                      <a:pt x="5360" y="2094"/>
                    </a:lnTo>
                    <a:lnTo>
                      <a:pt x="5346" y="2101"/>
                    </a:lnTo>
                    <a:lnTo>
                      <a:pt x="5333" y="2107"/>
                    </a:lnTo>
                    <a:lnTo>
                      <a:pt x="5314" y="2654"/>
                    </a:lnTo>
                    <a:lnTo>
                      <a:pt x="5321" y="2666"/>
                    </a:lnTo>
                    <a:lnTo>
                      <a:pt x="5324" y="2677"/>
                    </a:lnTo>
                    <a:lnTo>
                      <a:pt x="5324" y="2688"/>
                    </a:lnTo>
                    <a:lnTo>
                      <a:pt x="5321" y="2700"/>
                    </a:lnTo>
                    <a:lnTo>
                      <a:pt x="5319" y="2711"/>
                    </a:lnTo>
                    <a:lnTo>
                      <a:pt x="5316" y="2723"/>
                    </a:lnTo>
                    <a:lnTo>
                      <a:pt x="5314" y="2733"/>
                    </a:lnTo>
                    <a:lnTo>
                      <a:pt x="5311" y="2744"/>
                    </a:lnTo>
                    <a:lnTo>
                      <a:pt x="5311" y="2755"/>
                    </a:lnTo>
                    <a:lnTo>
                      <a:pt x="5314" y="2765"/>
                    </a:lnTo>
                    <a:lnTo>
                      <a:pt x="5297" y="3818"/>
                    </a:lnTo>
                    <a:lnTo>
                      <a:pt x="5179" y="3818"/>
                    </a:lnTo>
                    <a:lnTo>
                      <a:pt x="5059" y="3818"/>
                    </a:lnTo>
                    <a:lnTo>
                      <a:pt x="4939" y="3818"/>
                    </a:lnTo>
                    <a:lnTo>
                      <a:pt x="4819" y="3818"/>
                    </a:lnTo>
                    <a:lnTo>
                      <a:pt x="4699" y="3818"/>
                    </a:lnTo>
                    <a:lnTo>
                      <a:pt x="4581" y="3818"/>
                    </a:lnTo>
                    <a:lnTo>
                      <a:pt x="4463" y="3818"/>
                    </a:lnTo>
                    <a:lnTo>
                      <a:pt x="4353" y="3818"/>
                    </a:lnTo>
                    <a:lnTo>
                      <a:pt x="4245" y="3818"/>
                    </a:lnTo>
                    <a:lnTo>
                      <a:pt x="4142" y="3818"/>
                    </a:lnTo>
                    <a:lnTo>
                      <a:pt x="4105" y="3847"/>
                    </a:lnTo>
                    <a:lnTo>
                      <a:pt x="4154" y="3859"/>
                    </a:lnTo>
                    <a:lnTo>
                      <a:pt x="4206" y="3868"/>
                    </a:lnTo>
                    <a:lnTo>
                      <a:pt x="4260" y="3877"/>
                    </a:lnTo>
                    <a:lnTo>
                      <a:pt x="4311" y="3886"/>
                    </a:lnTo>
                    <a:lnTo>
                      <a:pt x="4363" y="3895"/>
                    </a:lnTo>
                    <a:lnTo>
                      <a:pt x="4409" y="3907"/>
                    </a:lnTo>
                    <a:lnTo>
                      <a:pt x="4453" y="3920"/>
                    </a:lnTo>
                    <a:lnTo>
                      <a:pt x="4490" y="3936"/>
                    </a:lnTo>
                    <a:lnTo>
                      <a:pt x="4522" y="3957"/>
                    </a:lnTo>
                    <a:lnTo>
                      <a:pt x="4547" y="3982"/>
                    </a:lnTo>
                    <a:lnTo>
                      <a:pt x="4554" y="4005"/>
                    </a:lnTo>
                    <a:lnTo>
                      <a:pt x="4556" y="4028"/>
                    </a:lnTo>
                    <a:lnTo>
                      <a:pt x="4556" y="4051"/>
                    </a:lnTo>
                    <a:lnTo>
                      <a:pt x="4554" y="4074"/>
                    </a:lnTo>
                    <a:lnTo>
                      <a:pt x="4549" y="4098"/>
                    </a:lnTo>
                    <a:lnTo>
                      <a:pt x="4542" y="4120"/>
                    </a:lnTo>
                    <a:lnTo>
                      <a:pt x="4537" y="4143"/>
                    </a:lnTo>
                    <a:lnTo>
                      <a:pt x="4529" y="4165"/>
                    </a:lnTo>
                    <a:lnTo>
                      <a:pt x="4525" y="4188"/>
                    </a:lnTo>
                    <a:lnTo>
                      <a:pt x="4520" y="4208"/>
                    </a:lnTo>
                    <a:lnTo>
                      <a:pt x="4456" y="4242"/>
                    </a:lnTo>
                    <a:lnTo>
                      <a:pt x="4385" y="4267"/>
                    </a:lnTo>
                    <a:lnTo>
                      <a:pt x="4306" y="4284"/>
                    </a:lnTo>
                    <a:lnTo>
                      <a:pt x="4225" y="4296"/>
                    </a:lnTo>
                    <a:lnTo>
                      <a:pt x="4140" y="4302"/>
                    </a:lnTo>
                    <a:lnTo>
                      <a:pt x="4051" y="4304"/>
                    </a:lnTo>
                    <a:lnTo>
                      <a:pt x="3961" y="4303"/>
                    </a:lnTo>
                    <a:lnTo>
                      <a:pt x="3870" y="4300"/>
                    </a:lnTo>
                    <a:lnTo>
                      <a:pt x="3779" y="4294"/>
                    </a:lnTo>
                    <a:lnTo>
                      <a:pt x="3689" y="4287"/>
                    </a:lnTo>
                    <a:lnTo>
                      <a:pt x="3647" y="4278"/>
                    </a:lnTo>
                    <a:lnTo>
                      <a:pt x="3600" y="4269"/>
                    </a:lnTo>
                    <a:lnTo>
                      <a:pt x="3551" y="4260"/>
                    </a:lnTo>
                    <a:lnTo>
                      <a:pt x="3500" y="4248"/>
                    </a:lnTo>
                    <a:lnTo>
                      <a:pt x="3451" y="4237"/>
                    </a:lnTo>
                    <a:lnTo>
                      <a:pt x="3407" y="4223"/>
                    </a:lnTo>
                    <a:lnTo>
                      <a:pt x="3368" y="4207"/>
                    </a:lnTo>
                    <a:lnTo>
                      <a:pt x="3338" y="4189"/>
                    </a:lnTo>
                    <a:lnTo>
                      <a:pt x="3319" y="4166"/>
                    </a:lnTo>
                    <a:lnTo>
                      <a:pt x="3311" y="4140"/>
                    </a:lnTo>
                    <a:lnTo>
                      <a:pt x="3272" y="4125"/>
                    </a:lnTo>
                    <a:lnTo>
                      <a:pt x="3233" y="4109"/>
                    </a:lnTo>
                    <a:lnTo>
                      <a:pt x="3194" y="4093"/>
                    </a:lnTo>
                    <a:lnTo>
                      <a:pt x="3157" y="4076"/>
                    </a:lnTo>
                    <a:lnTo>
                      <a:pt x="3123" y="4058"/>
                    </a:lnTo>
                    <a:lnTo>
                      <a:pt x="3091" y="4039"/>
                    </a:lnTo>
                    <a:lnTo>
                      <a:pt x="3059" y="4020"/>
                    </a:lnTo>
                    <a:lnTo>
                      <a:pt x="3029" y="3999"/>
                    </a:lnTo>
                    <a:lnTo>
                      <a:pt x="3005" y="3978"/>
                    </a:lnTo>
                    <a:lnTo>
                      <a:pt x="2983" y="3955"/>
                    </a:lnTo>
                    <a:lnTo>
                      <a:pt x="2990" y="3942"/>
                    </a:lnTo>
                    <a:lnTo>
                      <a:pt x="2995" y="3928"/>
                    </a:lnTo>
                    <a:lnTo>
                      <a:pt x="3000" y="3916"/>
                    </a:lnTo>
                    <a:lnTo>
                      <a:pt x="3005" y="3902"/>
                    </a:lnTo>
                    <a:lnTo>
                      <a:pt x="3012" y="3888"/>
                    </a:lnTo>
                    <a:lnTo>
                      <a:pt x="3017" y="3876"/>
                    </a:lnTo>
                    <a:lnTo>
                      <a:pt x="3022" y="3863"/>
                    </a:lnTo>
                    <a:lnTo>
                      <a:pt x="3027" y="3851"/>
                    </a:lnTo>
                    <a:lnTo>
                      <a:pt x="3034" y="3838"/>
                    </a:lnTo>
                    <a:lnTo>
                      <a:pt x="3039" y="3827"/>
                    </a:lnTo>
                    <a:lnTo>
                      <a:pt x="3005" y="3819"/>
                    </a:lnTo>
                    <a:lnTo>
                      <a:pt x="2971" y="3813"/>
                    </a:lnTo>
                    <a:lnTo>
                      <a:pt x="2936" y="3812"/>
                    </a:lnTo>
                    <a:lnTo>
                      <a:pt x="2902" y="3812"/>
                    </a:lnTo>
                    <a:lnTo>
                      <a:pt x="2865" y="3813"/>
                    </a:lnTo>
                    <a:lnTo>
                      <a:pt x="2828" y="3814"/>
                    </a:lnTo>
                    <a:lnTo>
                      <a:pt x="2789" y="3815"/>
                    </a:lnTo>
                    <a:lnTo>
                      <a:pt x="2750" y="3816"/>
                    </a:lnTo>
                    <a:lnTo>
                      <a:pt x="2706" y="3815"/>
                    </a:lnTo>
                    <a:lnTo>
                      <a:pt x="2659" y="3811"/>
                    </a:lnTo>
                    <a:lnTo>
                      <a:pt x="2647" y="3818"/>
                    </a:lnTo>
                    <a:lnTo>
                      <a:pt x="2640" y="3824"/>
                    </a:lnTo>
                    <a:lnTo>
                      <a:pt x="2635" y="3834"/>
                    </a:lnTo>
                    <a:lnTo>
                      <a:pt x="2632" y="3843"/>
                    </a:lnTo>
                    <a:lnTo>
                      <a:pt x="2632" y="3852"/>
                    </a:lnTo>
                    <a:lnTo>
                      <a:pt x="2632" y="3861"/>
                    </a:lnTo>
                    <a:lnTo>
                      <a:pt x="2632" y="3870"/>
                    </a:lnTo>
                    <a:lnTo>
                      <a:pt x="2632" y="3879"/>
                    </a:lnTo>
                    <a:lnTo>
                      <a:pt x="2630" y="3886"/>
                    </a:lnTo>
                    <a:lnTo>
                      <a:pt x="2623" y="3893"/>
                    </a:lnTo>
                    <a:lnTo>
                      <a:pt x="2615" y="3920"/>
                    </a:lnTo>
                    <a:lnTo>
                      <a:pt x="2608" y="3947"/>
                    </a:lnTo>
                    <a:lnTo>
                      <a:pt x="2598" y="3974"/>
                    </a:lnTo>
                    <a:lnTo>
                      <a:pt x="2591" y="4003"/>
                    </a:lnTo>
                    <a:lnTo>
                      <a:pt x="2578" y="4030"/>
                    </a:lnTo>
                    <a:lnTo>
                      <a:pt x="2566" y="4058"/>
                    </a:lnTo>
                    <a:lnTo>
                      <a:pt x="2554" y="4084"/>
                    </a:lnTo>
                    <a:lnTo>
                      <a:pt x="2537" y="4110"/>
                    </a:lnTo>
                    <a:lnTo>
                      <a:pt x="2520" y="4136"/>
                    </a:lnTo>
                    <a:lnTo>
                      <a:pt x="2497" y="4160"/>
                    </a:lnTo>
                    <a:lnTo>
                      <a:pt x="2478" y="4184"/>
                    </a:lnTo>
                    <a:lnTo>
                      <a:pt x="2453" y="4206"/>
                    </a:lnTo>
                    <a:lnTo>
                      <a:pt x="2422" y="4228"/>
                    </a:lnTo>
                    <a:lnTo>
                      <a:pt x="2387" y="4248"/>
                    </a:lnTo>
                    <a:lnTo>
                      <a:pt x="2348" y="4267"/>
                    </a:lnTo>
                    <a:lnTo>
                      <a:pt x="2309" y="4283"/>
                    </a:lnTo>
                    <a:lnTo>
                      <a:pt x="2265" y="4296"/>
                    </a:lnTo>
                    <a:lnTo>
                      <a:pt x="2218" y="4308"/>
                    </a:lnTo>
                    <a:lnTo>
                      <a:pt x="2169" y="4316"/>
                    </a:lnTo>
                    <a:lnTo>
                      <a:pt x="2120" y="4320"/>
                    </a:lnTo>
                    <a:lnTo>
                      <a:pt x="2054" y="4319"/>
                    </a:lnTo>
                    <a:lnTo>
                      <a:pt x="1993" y="4312"/>
                    </a:lnTo>
                    <a:lnTo>
                      <a:pt x="1934" y="4303"/>
                    </a:lnTo>
                    <a:lnTo>
                      <a:pt x="1877" y="4290"/>
                    </a:lnTo>
                    <a:lnTo>
                      <a:pt x="1823" y="4274"/>
                    </a:lnTo>
                    <a:lnTo>
                      <a:pt x="1772" y="4255"/>
                    </a:lnTo>
                    <a:lnTo>
                      <a:pt x="1723" y="4236"/>
                    </a:lnTo>
                    <a:lnTo>
                      <a:pt x="1676" y="4215"/>
                    </a:lnTo>
                    <a:lnTo>
                      <a:pt x="1632" y="4194"/>
                    </a:lnTo>
                    <a:lnTo>
                      <a:pt x="1591" y="4173"/>
                    </a:lnTo>
                    <a:lnTo>
                      <a:pt x="1610" y="4143"/>
                    </a:lnTo>
                    <a:lnTo>
                      <a:pt x="1610" y="4119"/>
                    </a:lnTo>
                    <a:lnTo>
                      <a:pt x="1591" y="4100"/>
                    </a:lnTo>
                    <a:lnTo>
                      <a:pt x="1559" y="4083"/>
                    </a:lnTo>
                    <a:lnTo>
                      <a:pt x="1515" y="4069"/>
                    </a:lnTo>
                    <a:lnTo>
                      <a:pt x="1466" y="4056"/>
                    </a:lnTo>
                    <a:lnTo>
                      <a:pt x="1414" y="4044"/>
                    </a:lnTo>
                    <a:lnTo>
                      <a:pt x="1368" y="4032"/>
                    </a:lnTo>
                    <a:lnTo>
                      <a:pt x="1323" y="4019"/>
                    </a:lnTo>
                    <a:lnTo>
                      <a:pt x="1292" y="4003"/>
                    </a:lnTo>
                    <a:lnTo>
                      <a:pt x="1260" y="3987"/>
                    </a:lnTo>
                    <a:lnTo>
                      <a:pt x="1230" y="3971"/>
                    </a:lnTo>
                    <a:lnTo>
                      <a:pt x="1203" y="3952"/>
                    </a:lnTo>
                    <a:lnTo>
                      <a:pt x="1179" y="3934"/>
                    </a:lnTo>
                    <a:lnTo>
                      <a:pt x="1159" y="3915"/>
                    </a:lnTo>
                    <a:lnTo>
                      <a:pt x="1140" y="3895"/>
                    </a:lnTo>
                    <a:lnTo>
                      <a:pt x="1122" y="3875"/>
                    </a:lnTo>
                    <a:lnTo>
                      <a:pt x="1105" y="3855"/>
                    </a:lnTo>
                    <a:lnTo>
                      <a:pt x="1088" y="3835"/>
                    </a:lnTo>
                    <a:lnTo>
                      <a:pt x="1071" y="3814"/>
                    </a:lnTo>
                    <a:lnTo>
                      <a:pt x="1017" y="3803"/>
                    </a:lnTo>
                    <a:lnTo>
                      <a:pt x="348" y="3803"/>
                    </a:lnTo>
                    <a:lnTo>
                      <a:pt x="355" y="2144"/>
                    </a:lnTo>
                    <a:lnTo>
                      <a:pt x="319" y="2140"/>
                    </a:lnTo>
                    <a:lnTo>
                      <a:pt x="284" y="2133"/>
                    </a:lnTo>
                    <a:lnTo>
                      <a:pt x="250" y="2126"/>
                    </a:lnTo>
                    <a:lnTo>
                      <a:pt x="216" y="2118"/>
                    </a:lnTo>
                    <a:lnTo>
                      <a:pt x="184" y="2109"/>
                    </a:lnTo>
                    <a:lnTo>
                      <a:pt x="154" y="2099"/>
                    </a:lnTo>
                    <a:lnTo>
                      <a:pt x="127" y="2087"/>
                    </a:lnTo>
                    <a:lnTo>
                      <a:pt x="103" y="2074"/>
                    </a:lnTo>
                    <a:lnTo>
                      <a:pt x="81" y="2059"/>
                    </a:lnTo>
                    <a:lnTo>
                      <a:pt x="64" y="2042"/>
                    </a:lnTo>
                    <a:lnTo>
                      <a:pt x="46" y="1999"/>
                    </a:lnTo>
                    <a:lnTo>
                      <a:pt x="32" y="1955"/>
                    </a:lnTo>
                    <a:lnTo>
                      <a:pt x="15" y="1908"/>
                    </a:lnTo>
                    <a:lnTo>
                      <a:pt x="5" y="1861"/>
                    </a:lnTo>
                    <a:lnTo>
                      <a:pt x="0" y="1813"/>
                    </a:lnTo>
                    <a:lnTo>
                      <a:pt x="2" y="1766"/>
                    </a:lnTo>
                    <a:lnTo>
                      <a:pt x="17" y="1720"/>
                    </a:lnTo>
                    <a:lnTo>
                      <a:pt x="42" y="1677"/>
                    </a:lnTo>
                    <a:lnTo>
                      <a:pt x="81" y="1635"/>
                    </a:lnTo>
                    <a:lnTo>
                      <a:pt x="135" y="1596"/>
                    </a:lnTo>
                    <a:lnTo>
                      <a:pt x="348" y="1543"/>
                    </a:lnTo>
                    <a:lnTo>
                      <a:pt x="365" y="1116"/>
                    </a:lnTo>
                    <a:lnTo>
                      <a:pt x="421" y="1116"/>
                    </a:lnTo>
                    <a:lnTo>
                      <a:pt x="485" y="1116"/>
                    </a:lnTo>
                    <a:lnTo>
                      <a:pt x="556" y="1116"/>
                    </a:lnTo>
                    <a:lnTo>
                      <a:pt x="630" y="1116"/>
                    </a:lnTo>
                    <a:lnTo>
                      <a:pt x="701" y="1116"/>
                    </a:lnTo>
                    <a:lnTo>
                      <a:pt x="767" y="1116"/>
                    </a:lnTo>
                    <a:lnTo>
                      <a:pt x="823" y="1116"/>
                    </a:lnTo>
                    <a:lnTo>
                      <a:pt x="870" y="1116"/>
                    </a:lnTo>
                    <a:lnTo>
                      <a:pt x="899" y="1116"/>
                    </a:lnTo>
                    <a:lnTo>
                      <a:pt x="909" y="1116"/>
                    </a:lnTo>
                    <a:lnTo>
                      <a:pt x="1319" y="1111"/>
                    </a:lnTo>
                    <a:lnTo>
                      <a:pt x="1331" y="1100"/>
                    </a:lnTo>
                    <a:lnTo>
                      <a:pt x="1345" y="1086"/>
                    </a:lnTo>
                    <a:lnTo>
                      <a:pt x="1360" y="1074"/>
                    </a:lnTo>
                    <a:lnTo>
                      <a:pt x="1377" y="1060"/>
                    </a:lnTo>
                    <a:lnTo>
                      <a:pt x="1395" y="1046"/>
                    </a:lnTo>
                    <a:lnTo>
                      <a:pt x="1412" y="1035"/>
                    </a:lnTo>
                    <a:lnTo>
                      <a:pt x="1424" y="1024"/>
                    </a:lnTo>
                    <a:lnTo>
                      <a:pt x="1436" y="1016"/>
                    </a:lnTo>
                    <a:lnTo>
                      <a:pt x="1444" y="1011"/>
                    </a:lnTo>
                    <a:lnTo>
                      <a:pt x="1446" y="1008"/>
                    </a:lnTo>
                    <a:lnTo>
                      <a:pt x="1461" y="1003"/>
                    </a:lnTo>
                    <a:lnTo>
                      <a:pt x="1478" y="997"/>
                    </a:lnTo>
                    <a:lnTo>
                      <a:pt x="1497" y="992"/>
                    </a:lnTo>
                    <a:lnTo>
                      <a:pt x="1517" y="988"/>
                    </a:lnTo>
                    <a:lnTo>
                      <a:pt x="1539" y="986"/>
                    </a:lnTo>
                    <a:lnTo>
                      <a:pt x="1564" y="983"/>
                    </a:lnTo>
                    <a:lnTo>
                      <a:pt x="1586" y="983"/>
                    </a:lnTo>
                    <a:lnTo>
                      <a:pt x="1610" y="984"/>
                    </a:lnTo>
                    <a:lnTo>
                      <a:pt x="1632" y="988"/>
                    </a:lnTo>
                    <a:lnTo>
                      <a:pt x="1652" y="992"/>
                    </a:lnTo>
                    <a:lnTo>
                      <a:pt x="1664" y="999"/>
                    </a:lnTo>
                    <a:lnTo>
                      <a:pt x="1676" y="1003"/>
                    </a:lnTo>
                    <a:lnTo>
                      <a:pt x="1694" y="1005"/>
                    </a:lnTo>
                    <a:lnTo>
                      <a:pt x="1713" y="1005"/>
                    </a:lnTo>
                    <a:lnTo>
                      <a:pt x="1733" y="1004"/>
                    </a:lnTo>
                    <a:lnTo>
                      <a:pt x="1752" y="1002"/>
                    </a:lnTo>
                    <a:lnTo>
                      <a:pt x="1774" y="999"/>
                    </a:lnTo>
                    <a:lnTo>
                      <a:pt x="1794" y="997"/>
                    </a:lnTo>
                    <a:lnTo>
                      <a:pt x="1814" y="995"/>
                    </a:lnTo>
                    <a:lnTo>
                      <a:pt x="1828" y="992"/>
                    </a:lnTo>
                    <a:lnTo>
                      <a:pt x="1897" y="991"/>
                    </a:lnTo>
                    <a:lnTo>
                      <a:pt x="1941" y="982"/>
                    </a:lnTo>
                    <a:lnTo>
                      <a:pt x="1973" y="966"/>
                    </a:lnTo>
                    <a:lnTo>
                      <a:pt x="1990" y="944"/>
                    </a:lnTo>
                    <a:lnTo>
                      <a:pt x="2002" y="919"/>
                    </a:lnTo>
                    <a:lnTo>
                      <a:pt x="2010" y="893"/>
                    </a:lnTo>
                    <a:lnTo>
                      <a:pt x="2017" y="866"/>
                    </a:lnTo>
                    <a:lnTo>
                      <a:pt x="2032" y="840"/>
                    </a:lnTo>
                    <a:lnTo>
                      <a:pt x="2056" y="818"/>
                    </a:lnTo>
                    <a:lnTo>
                      <a:pt x="2093" y="799"/>
                    </a:lnTo>
                    <a:lnTo>
                      <a:pt x="2262" y="814"/>
                    </a:lnTo>
                    <a:lnTo>
                      <a:pt x="2267" y="806"/>
                    </a:lnTo>
                    <a:lnTo>
                      <a:pt x="2265" y="797"/>
                    </a:lnTo>
                    <a:lnTo>
                      <a:pt x="2262" y="790"/>
                    </a:lnTo>
                    <a:lnTo>
                      <a:pt x="2260" y="782"/>
                    </a:lnTo>
                    <a:lnTo>
                      <a:pt x="2255" y="775"/>
                    </a:lnTo>
                    <a:lnTo>
                      <a:pt x="2247" y="767"/>
                    </a:lnTo>
                    <a:lnTo>
                      <a:pt x="2243" y="759"/>
                    </a:lnTo>
                    <a:lnTo>
                      <a:pt x="2238" y="751"/>
                    </a:lnTo>
                    <a:lnTo>
                      <a:pt x="2235" y="742"/>
                    </a:lnTo>
                    <a:lnTo>
                      <a:pt x="2233" y="732"/>
                    </a:lnTo>
                    <a:lnTo>
                      <a:pt x="2213" y="730"/>
                    </a:lnTo>
                    <a:lnTo>
                      <a:pt x="2191" y="726"/>
                    </a:lnTo>
                    <a:lnTo>
                      <a:pt x="2172" y="723"/>
                    </a:lnTo>
                    <a:lnTo>
                      <a:pt x="2152" y="717"/>
                    </a:lnTo>
                    <a:lnTo>
                      <a:pt x="2132" y="711"/>
                    </a:lnTo>
                    <a:lnTo>
                      <a:pt x="2113" y="706"/>
                    </a:lnTo>
                    <a:lnTo>
                      <a:pt x="2098" y="698"/>
                    </a:lnTo>
                    <a:lnTo>
                      <a:pt x="2081" y="690"/>
                    </a:lnTo>
                    <a:lnTo>
                      <a:pt x="2069" y="680"/>
                    </a:lnTo>
                    <a:lnTo>
                      <a:pt x="2056" y="670"/>
                    </a:lnTo>
                    <a:lnTo>
                      <a:pt x="2051" y="663"/>
                    </a:lnTo>
                    <a:lnTo>
                      <a:pt x="2049" y="655"/>
                    </a:lnTo>
                    <a:lnTo>
                      <a:pt x="2049" y="647"/>
                    </a:lnTo>
                    <a:lnTo>
                      <a:pt x="2051" y="639"/>
                    </a:lnTo>
                    <a:lnTo>
                      <a:pt x="2054" y="631"/>
                    </a:lnTo>
                    <a:lnTo>
                      <a:pt x="2056" y="624"/>
                    </a:lnTo>
                    <a:lnTo>
                      <a:pt x="2054" y="618"/>
                    </a:lnTo>
                    <a:lnTo>
                      <a:pt x="2044" y="612"/>
                    </a:lnTo>
                    <a:lnTo>
                      <a:pt x="2029" y="608"/>
                    </a:lnTo>
                    <a:lnTo>
                      <a:pt x="2005" y="605"/>
                    </a:lnTo>
                    <a:lnTo>
                      <a:pt x="1997" y="602"/>
                    </a:lnTo>
                    <a:lnTo>
                      <a:pt x="1990" y="597"/>
                    </a:lnTo>
                    <a:lnTo>
                      <a:pt x="1985" y="592"/>
                    </a:lnTo>
                    <a:lnTo>
                      <a:pt x="1980" y="587"/>
                    </a:lnTo>
                    <a:lnTo>
                      <a:pt x="1975" y="581"/>
                    </a:lnTo>
                    <a:lnTo>
                      <a:pt x="1973" y="575"/>
                    </a:lnTo>
                    <a:lnTo>
                      <a:pt x="1968" y="570"/>
                    </a:lnTo>
                    <a:lnTo>
                      <a:pt x="1966" y="565"/>
                    </a:lnTo>
                    <a:lnTo>
                      <a:pt x="1963" y="559"/>
                    </a:lnTo>
                    <a:lnTo>
                      <a:pt x="1961" y="556"/>
                    </a:lnTo>
                    <a:lnTo>
                      <a:pt x="1941" y="554"/>
                    </a:lnTo>
                    <a:lnTo>
                      <a:pt x="1917" y="554"/>
                    </a:lnTo>
                    <a:lnTo>
                      <a:pt x="1895" y="555"/>
                    </a:lnTo>
                    <a:lnTo>
                      <a:pt x="1870" y="557"/>
                    </a:lnTo>
                    <a:lnTo>
                      <a:pt x="1846" y="559"/>
                    </a:lnTo>
                    <a:lnTo>
                      <a:pt x="1821" y="563"/>
                    </a:lnTo>
                    <a:lnTo>
                      <a:pt x="1794" y="565"/>
                    </a:lnTo>
                    <a:lnTo>
                      <a:pt x="1767" y="567"/>
                    </a:lnTo>
                    <a:lnTo>
                      <a:pt x="1743" y="568"/>
                    </a:lnTo>
                    <a:lnTo>
                      <a:pt x="1716" y="567"/>
                    </a:lnTo>
                    <a:lnTo>
                      <a:pt x="1635" y="416"/>
                    </a:lnTo>
                    <a:lnTo>
                      <a:pt x="1689" y="406"/>
                    </a:lnTo>
                    <a:lnTo>
                      <a:pt x="1740" y="396"/>
                    </a:lnTo>
                    <a:lnTo>
                      <a:pt x="1794" y="387"/>
                    </a:lnTo>
                    <a:lnTo>
                      <a:pt x="1850" y="376"/>
                    </a:lnTo>
                    <a:lnTo>
                      <a:pt x="1904" y="368"/>
                    </a:lnTo>
                    <a:lnTo>
                      <a:pt x="1958" y="359"/>
                    </a:lnTo>
                    <a:lnTo>
                      <a:pt x="2015" y="351"/>
                    </a:lnTo>
                    <a:lnTo>
                      <a:pt x="2071" y="343"/>
                    </a:lnTo>
                    <a:lnTo>
                      <a:pt x="2125" y="336"/>
                    </a:lnTo>
                    <a:lnTo>
                      <a:pt x="2181" y="330"/>
                    </a:lnTo>
                    <a:lnTo>
                      <a:pt x="2218" y="314"/>
                    </a:lnTo>
                    <a:lnTo>
                      <a:pt x="2145" y="100"/>
                    </a:lnTo>
                    <a:lnTo>
                      <a:pt x="2262" y="84"/>
                    </a:lnTo>
                    <a:lnTo>
                      <a:pt x="2380" y="69"/>
                    </a:lnTo>
                    <a:lnTo>
                      <a:pt x="2500" y="54"/>
                    </a:lnTo>
                    <a:lnTo>
                      <a:pt x="2620" y="42"/>
                    </a:lnTo>
                    <a:lnTo>
                      <a:pt x="2740" y="30"/>
                    </a:lnTo>
                    <a:lnTo>
                      <a:pt x="2863" y="20"/>
                    </a:lnTo>
                    <a:lnTo>
                      <a:pt x="2985" y="12"/>
                    </a:lnTo>
                    <a:lnTo>
                      <a:pt x="3108" y="6"/>
                    </a:lnTo>
                    <a:lnTo>
                      <a:pt x="3228" y="3"/>
                    </a:lnTo>
                    <a:lnTo>
                      <a:pt x="3348" y="2"/>
                    </a:lnTo>
                    <a:lnTo>
                      <a:pt x="3348" y="2"/>
                    </a:lnTo>
                    <a:lnTo>
                      <a:pt x="3348" y="0"/>
                    </a:lnTo>
                    <a:close/>
                  </a:path>
                </a:pathLst>
              </a:custGeom>
              <a:solidFill>
                <a:srgbClr val="0019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760" name="Freeform 24"/>
              <p:cNvSpPr>
                <a:spLocks/>
              </p:cNvSpPr>
              <p:nvPr/>
            </p:nvSpPr>
            <p:spPr bwMode="auto">
              <a:xfrm>
                <a:off x="2380" y="83"/>
                <a:ext cx="890" cy="144"/>
              </a:xfrm>
              <a:custGeom>
                <a:avLst/>
                <a:gdLst>
                  <a:gd name="T0" fmla="*/ 890 w 890"/>
                  <a:gd name="T1" fmla="*/ 41 h 144"/>
                  <a:gd name="T2" fmla="*/ 890 w 890"/>
                  <a:gd name="T3" fmla="*/ 58 h 144"/>
                  <a:gd name="T4" fmla="*/ 804 w 890"/>
                  <a:gd name="T5" fmla="*/ 64 h 144"/>
                  <a:gd name="T6" fmla="*/ 716 w 890"/>
                  <a:gd name="T7" fmla="*/ 69 h 144"/>
                  <a:gd name="T8" fmla="*/ 630 w 890"/>
                  <a:gd name="T9" fmla="*/ 76 h 144"/>
                  <a:gd name="T10" fmla="*/ 540 w 890"/>
                  <a:gd name="T11" fmla="*/ 83 h 144"/>
                  <a:gd name="T12" fmla="*/ 451 w 890"/>
                  <a:gd name="T13" fmla="*/ 90 h 144"/>
                  <a:gd name="T14" fmla="*/ 365 w 890"/>
                  <a:gd name="T15" fmla="*/ 98 h 144"/>
                  <a:gd name="T16" fmla="*/ 277 w 890"/>
                  <a:gd name="T17" fmla="*/ 107 h 144"/>
                  <a:gd name="T18" fmla="*/ 191 w 890"/>
                  <a:gd name="T19" fmla="*/ 117 h 144"/>
                  <a:gd name="T20" fmla="*/ 108 w 890"/>
                  <a:gd name="T21" fmla="*/ 130 h 144"/>
                  <a:gd name="T22" fmla="*/ 25 w 890"/>
                  <a:gd name="T23" fmla="*/ 144 h 144"/>
                  <a:gd name="T24" fmla="*/ 0 w 890"/>
                  <a:gd name="T25" fmla="*/ 79 h 144"/>
                  <a:gd name="T26" fmla="*/ 81 w 890"/>
                  <a:gd name="T27" fmla="*/ 64 h 144"/>
                  <a:gd name="T28" fmla="*/ 164 w 890"/>
                  <a:gd name="T29" fmla="*/ 51 h 144"/>
                  <a:gd name="T30" fmla="*/ 248 w 890"/>
                  <a:gd name="T31" fmla="*/ 40 h 144"/>
                  <a:gd name="T32" fmla="*/ 334 w 890"/>
                  <a:gd name="T33" fmla="*/ 31 h 144"/>
                  <a:gd name="T34" fmla="*/ 422 w 890"/>
                  <a:gd name="T35" fmla="*/ 23 h 144"/>
                  <a:gd name="T36" fmla="*/ 510 w 890"/>
                  <a:gd name="T37" fmla="*/ 16 h 144"/>
                  <a:gd name="T38" fmla="*/ 598 w 890"/>
                  <a:gd name="T39" fmla="*/ 10 h 144"/>
                  <a:gd name="T40" fmla="*/ 687 w 890"/>
                  <a:gd name="T41" fmla="*/ 5 h 144"/>
                  <a:gd name="T42" fmla="*/ 775 w 890"/>
                  <a:gd name="T43" fmla="*/ 2 h 144"/>
                  <a:gd name="T44" fmla="*/ 863 w 890"/>
                  <a:gd name="T45" fmla="*/ 0 h 144"/>
                  <a:gd name="T46" fmla="*/ 890 w 890"/>
                  <a:gd name="T47" fmla="*/ 41 h 144"/>
                  <a:gd name="T48" fmla="*/ 890 w 890"/>
                  <a:gd name="T49" fmla="*/ 41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90" h="144">
                    <a:moveTo>
                      <a:pt x="890" y="41"/>
                    </a:moveTo>
                    <a:lnTo>
                      <a:pt x="890" y="58"/>
                    </a:lnTo>
                    <a:lnTo>
                      <a:pt x="804" y="64"/>
                    </a:lnTo>
                    <a:lnTo>
                      <a:pt x="716" y="69"/>
                    </a:lnTo>
                    <a:lnTo>
                      <a:pt x="630" y="76"/>
                    </a:lnTo>
                    <a:lnTo>
                      <a:pt x="540" y="83"/>
                    </a:lnTo>
                    <a:lnTo>
                      <a:pt x="451" y="90"/>
                    </a:lnTo>
                    <a:lnTo>
                      <a:pt x="365" y="98"/>
                    </a:lnTo>
                    <a:lnTo>
                      <a:pt x="277" y="107"/>
                    </a:lnTo>
                    <a:lnTo>
                      <a:pt x="191" y="117"/>
                    </a:lnTo>
                    <a:lnTo>
                      <a:pt x="108" y="130"/>
                    </a:lnTo>
                    <a:lnTo>
                      <a:pt x="25" y="144"/>
                    </a:lnTo>
                    <a:lnTo>
                      <a:pt x="0" y="79"/>
                    </a:lnTo>
                    <a:lnTo>
                      <a:pt x="81" y="64"/>
                    </a:lnTo>
                    <a:lnTo>
                      <a:pt x="164" y="51"/>
                    </a:lnTo>
                    <a:lnTo>
                      <a:pt x="248" y="40"/>
                    </a:lnTo>
                    <a:lnTo>
                      <a:pt x="334" y="31"/>
                    </a:lnTo>
                    <a:lnTo>
                      <a:pt x="422" y="23"/>
                    </a:lnTo>
                    <a:lnTo>
                      <a:pt x="510" y="16"/>
                    </a:lnTo>
                    <a:lnTo>
                      <a:pt x="598" y="10"/>
                    </a:lnTo>
                    <a:lnTo>
                      <a:pt x="687" y="5"/>
                    </a:lnTo>
                    <a:lnTo>
                      <a:pt x="775" y="2"/>
                    </a:lnTo>
                    <a:lnTo>
                      <a:pt x="863" y="0"/>
                    </a:lnTo>
                    <a:lnTo>
                      <a:pt x="890" y="41"/>
                    </a:lnTo>
                    <a:lnTo>
                      <a:pt x="890" y="41"/>
                    </a:lnTo>
                    <a:close/>
                  </a:path>
                </a:pathLst>
              </a:custGeom>
              <a:solidFill>
                <a:srgbClr val="FFB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761" name="Freeform 25"/>
              <p:cNvSpPr>
                <a:spLocks/>
              </p:cNvSpPr>
              <p:nvPr/>
            </p:nvSpPr>
            <p:spPr bwMode="auto">
              <a:xfrm>
                <a:off x="2412" y="162"/>
                <a:ext cx="875" cy="114"/>
              </a:xfrm>
              <a:custGeom>
                <a:avLst/>
                <a:gdLst>
                  <a:gd name="T0" fmla="*/ 875 w 875"/>
                  <a:gd name="T1" fmla="*/ 20 h 114"/>
                  <a:gd name="T2" fmla="*/ 858 w 875"/>
                  <a:gd name="T3" fmla="*/ 24 h 114"/>
                  <a:gd name="T4" fmla="*/ 838 w 875"/>
                  <a:gd name="T5" fmla="*/ 26 h 114"/>
                  <a:gd name="T6" fmla="*/ 816 w 875"/>
                  <a:gd name="T7" fmla="*/ 28 h 114"/>
                  <a:gd name="T8" fmla="*/ 794 w 875"/>
                  <a:gd name="T9" fmla="*/ 29 h 114"/>
                  <a:gd name="T10" fmla="*/ 770 w 875"/>
                  <a:gd name="T11" fmla="*/ 30 h 114"/>
                  <a:gd name="T12" fmla="*/ 745 w 875"/>
                  <a:gd name="T13" fmla="*/ 32 h 114"/>
                  <a:gd name="T14" fmla="*/ 723 w 875"/>
                  <a:gd name="T15" fmla="*/ 33 h 114"/>
                  <a:gd name="T16" fmla="*/ 699 w 875"/>
                  <a:gd name="T17" fmla="*/ 35 h 114"/>
                  <a:gd name="T18" fmla="*/ 677 w 875"/>
                  <a:gd name="T19" fmla="*/ 37 h 114"/>
                  <a:gd name="T20" fmla="*/ 655 w 875"/>
                  <a:gd name="T21" fmla="*/ 41 h 114"/>
                  <a:gd name="T22" fmla="*/ 588 w 875"/>
                  <a:gd name="T23" fmla="*/ 46 h 114"/>
                  <a:gd name="T24" fmla="*/ 522 w 875"/>
                  <a:gd name="T25" fmla="*/ 52 h 114"/>
                  <a:gd name="T26" fmla="*/ 456 w 875"/>
                  <a:gd name="T27" fmla="*/ 58 h 114"/>
                  <a:gd name="T28" fmla="*/ 392 w 875"/>
                  <a:gd name="T29" fmla="*/ 65 h 114"/>
                  <a:gd name="T30" fmla="*/ 329 w 875"/>
                  <a:gd name="T31" fmla="*/ 72 h 114"/>
                  <a:gd name="T32" fmla="*/ 265 w 875"/>
                  <a:gd name="T33" fmla="*/ 78 h 114"/>
                  <a:gd name="T34" fmla="*/ 204 w 875"/>
                  <a:gd name="T35" fmla="*/ 86 h 114"/>
                  <a:gd name="T36" fmla="*/ 142 w 875"/>
                  <a:gd name="T37" fmla="*/ 96 h 114"/>
                  <a:gd name="T38" fmla="*/ 81 w 875"/>
                  <a:gd name="T39" fmla="*/ 105 h 114"/>
                  <a:gd name="T40" fmla="*/ 20 w 875"/>
                  <a:gd name="T41" fmla="*/ 114 h 114"/>
                  <a:gd name="T42" fmla="*/ 0 w 875"/>
                  <a:gd name="T43" fmla="*/ 85 h 114"/>
                  <a:gd name="T44" fmla="*/ 79 w 875"/>
                  <a:gd name="T45" fmla="*/ 69 h 114"/>
                  <a:gd name="T46" fmla="*/ 162 w 875"/>
                  <a:gd name="T47" fmla="*/ 56 h 114"/>
                  <a:gd name="T48" fmla="*/ 245 w 875"/>
                  <a:gd name="T49" fmla="*/ 44 h 114"/>
                  <a:gd name="T50" fmla="*/ 333 w 875"/>
                  <a:gd name="T51" fmla="*/ 34 h 114"/>
                  <a:gd name="T52" fmla="*/ 422 w 875"/>
                  <a:gd name="T53" fmla="*/ 25 h 114"/>
                  <a:gd name="T54" fmla="*/ 512 w 875"/>
                  <a:gd name="T55" fmla="*/ 18 h 114"/>
                  <a:gd name="T56" fmla="*/ 603 w 875"/>
                  <a:gd name="T57" fmla="*/ 11 h 114"/>
                  <a:gd name="T58" fmla="*/ 694 w 875"/>
                  <a:gd name="T59" fmla="*/ 6 h 114"/>
                  <a:gd name="T60" fmla="*/ 782 w 875"/>
                  <a:gd name="T61" fmla="*/ 3 h 114"/>
                  <a:gd name="T62" fmla="*/ 868 w 875"/>
                  <a:gd name="T63" fmla="*/ 0 h 114"/>
                  <a:gd name="T64" fmla="*/ 875 w 875"/>
                  <a:gd name="T65" fmla="*/ 20 h 114"/>
                  <a:gd name="T66" fmla="*/ 875 w 875"/>
                  <a:gd name="T67" fmla="*/ 20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875" h="114">
                    <a:moveTo>
                      <a:pt x="875" y="20"/>
                    </a:moveTo>
                    <a:lnTo>
                      <a:pt x="858" y="24"/>
                    </a:lnTo>
                    <a:lnTo>
                      <a:pt x="838" y="26"/>
                    </a:lnTo>
                    <a:lnTo>
                      <a:pt x="816" y="28"/>
                    </a:lnTo>
                    <a:lnTo>
                      <a:pt x="794" y="29"/>
                    </a:lnTo>
                    <a:lnTo>
                      <a:pt x="770" y="30"/>
                    </a:lnTo>
                    <a:lnTo>
                      <a:pt x="745" y="32"/>
                    </a:lnTo>
                    <a:lnTo>
                      <a:pt x="723" y="33"/>
                    </a:lnTo>
                    <a:lnTo>
                      <a:pt x="699" y="35"/>
                    </a:lnTo>
                    <a:lnTo>
                      <a:pt x="677" y="37"/>
                    </a:lnTo>
                    <a:lnTo>
                      <a:pt x="655" y="41"/>
                    </a:lnTo>
                    <a:lnTo>
                      <a:pt x="588" y="46"/>
                    </a:lnTo>
                    <a:lnTo>
                      <a:pt x="522" y="52"/>
                    </a:lnTo>
                    <a:lnTo>
                      <a:pt x="456" y="58"/>
                    </a:lnTo>
                    <a:lnTo>
                      <a:pt x="392" y="65"/>
                    </a:lnTo>
                    <a:lnTo>
                      <a:pt x="329" y="72"/>
                    </a:lnTo>
                    <a:lnTo>
                      <a:pt x="265" y="78"/>
                    </a:lnTo>
                    <a:lnTo>
                      <a:pt x="204" y="86"/>
                    </a:lnTo>
                    <a:lnTo>
                      <a:pt x="142" y="96"/>
                    </a:lnTo>
                    <a:lnTo>
                      <a:pt x="81" y="105"/>
                    </a:lnTo>
                    <a:lnTo>
                      <a:pt x="20" y="114"/>
                    </a:lnTo>
                    <a:lnTo>
                      <a:pt x="0" y="85"/>
                    </a:lnTo>
                    <a:lnTo>
                      <a:pt x="79" y="69"/>
                    </a:lnTo>
                    <a:lnTo>
                      <a:pt x="162" y="56"/>
                    </a:lnTo>
                    <a:lnTo>
                      <a:pt x="245" y="44"/>
                    </a:lnTo>
                    <a:lnTo>
                      <a:pt x="333" y="34"/>
                    </a:lnTo>
                    <a:lnTo>
                      <a:pt x="422" y="25"/>
                    </a:lnTo>
                    <a:lnTo>
                      <a:pt x="512" y="18"/>
                    </a:lnTo>
                    <a:lnTo>
                      <a:pt x="603" y="11"/>
                    </a:lnTo>
                    <a:lnTo>
                      <a:pt x="694" y="6"/>
                    </a:lnTo>
                    <a:lnTo>
                      <a:pt x="782" y="3"/>
                    </a:lnTo>
                    <a:lnTo>
                      <a:pt x="868" y="0"/>
                    </a:lnTo>
                    <a:lnTo>
                      <a:pt x="875" y="20"/>
                    </a:lnTo>
                    <a:lnTo>
                      <a:pt x="875" y="20"/>
                    </a:lnTo>
                    <a:close/>
                  </a:path>
                </a:pathLst>
              </a:custGeom>
              <a:solidFill>
                <a:srgbClr val="FF00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762" name="Freeform 26"/>
              <p:cNvSpPr>
                <a:spLocks/>
              </p:cNvSpPr>
              <p:nvPr/>
            </p:nvSpPr>
            <p:spPr bwMode="auto">
              <a:xfrm>
                <a:off x="2442" y="238"/>
                <a:ext cx="865" cy="124"/>
              </a:xfrm>
              <a:custGeom>
                <a:avLst/>
                <a:gdLst>
                  <a:gd name="T0" fmla="*/ 865 w 865"/>
                  <a:gd name="T1" fmla="*/ 30 h 124"/>
                  <a:gd name="T2" fmla="*/ 774 w 865"/>
                  <a:gd name="T3" fmla="*/ 40 h 124"/>
                  <a:gd name="T4" fmla="*/ 686 w 865"/>
                  <a:gd name="T5" fmla="*/ 49 h 124"/>
                  <a:gd name="T6" fmla="*/ 603 w 865"/>
                  <a:gd name="T7" fmla="*/ 60 h 124"/>
                  <a:gd name="T8" fmla="*/ 519 w 865"/>
                  <a:gd name="T9" fmla="*/ 70 h 124"/>
                  <a:gd name="T10" fmla="*/ 438 w 865"/>
                  <a:gd name="T11" fmla="*/ 79 h 124"/>
                  <a:gd name="T12" fmla="*/ 355 w 865"/>
                  <a:gd name="T13" fmla="*/ 89 h 124"/>
                  <a:gd name="T14" fmla="*/ 272 w 865"/>
                  <a:gd name="T15" fmla="*/ 98 h 124"/>
                  <a:gd name="T16" fmla="*/ 188 w 865"/>
                  <a:gd name="T17" fmla="*/ 108 h 124"/>
                  <a:gd name="T18" fmla="*/ 100 w 865"/>
                  <a:gd name="T19" fmla="*/ 116 h 124"/>
                  <a:gd name="T20" fmla="*/ 7 w 865"/>
                  <a:gd name="T21" fmla="*/ 124 h 124"/>
                  <a:gd name="T22" fmla="*/ 0 w 865"/>
                  <a:gd name="T23" fmla="*/ 92 h 124"/>
                  <a:gd name="T24" fmla="*/ 83 w 865"/>
                  <a:gd name="T25" fmla="*/ 78 h 124"/>
                  <a:gd name="T26" fmla="*/ 166 w 865"/>
                  <a:gd name="T27" fmla="*/ 66 h 124"/>
                  <a:gd name="T28" fmla="*/ 250 w 865"/>
                  <a:gd name="T29" fmla="*/ 56 h 124"/>
                  <a:gd name="T30" fmla="*/ 333 w 865"/>
                  <a:gd name="T31" fmla="*/ 47 h 124"/>
                  <a:gd name="T32" fmla="*/ 416 w 865"/>
                  <a:gd name="T33" fmla="*/ 39 h 124"/>
                  <a:gd name="T34" fmla="*/ 502 w 865"/>
                  <a:gd name="T35" fmla="*/ 31 h 124"/>
                  <a:gd name="T36" fmla="*/ 585 w 865"/>
                  <a:gd name="T37" fmla="*/ 24 h 124"/>
                  <a:gd name="T38" fmla="*/ 671 w 865"/>
                  <a:gd name="T39" fmla="*/ 16 h 124"/>
                  <a:gd name="T40" fmla="*/ 759 w 865"/>
                  <a:gd name="T41" fmla="*/ 8 h 124"/>
                  <a:gd name="T42" fmla="*/ 845 w 865"/>
                  <a:gd name="T43" fmla="*/ 0 h 124"/>
                  <a:gd name="T44" fmla="*/ 850 w 865"/>
                  <a:gd name="T45" fmla="*/ 4 h 124"/>
                  <a:gd name="T46" fmla="*/ 853 w 865"/>
                  <a:gd name="T47" fmla="*/ 6 h 124"/>
                  <a:gd name="T48" fmla="*/ 855 w 865"/>
                  <a:gd name="T49" fmla="*/ 9 h 124"/>
                  <a:gd name="T50" fmla="*/ 857 w 865"/>
                  <a:gd name="T51" fmla="*/ 12 h 124"/>
                  <a:gd name="T52" fmla="*/ 857 w 865"/>
                  <a:gd name="T53" fmla="*/ 15 h 124"/>
                  <a:gd name="T54" fmla="*/ 860 w 865"/>
                  <a:gd name="T55" fmla="*/ 17 h 124"/>
                  <a:gd name="T56" fmla="*/ 860 w 865"/>
                  <a:gd name="T57" fmla="*/ 21 h 124"/>
                  <a:gd name="T58" fmla="*/ 862 w 865"/>
                  <a:gd name="T59" fmla="*/ 24 h 124"/>
                  <a:gd name="T60" fmla="*/ 862 w 865"/>
                  <a:gd name="T61" fmla="*/ 26 h 124"/>
                  <a:gd name="T62" fmla="*/ 865 w 865"/>
                  <a:gd name="T63" fmla="*/ 30 h 124"/>
                  <a:gd name="T64" fmla="*/ 865 w 865"/>
                  <a:gd name="T65" fmla="*/ 30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65" h="124">
                    <a:moveTo>
                      <a:pt x="865" y="30"/>
                    </a:moveTo>
                    <a:lnTo>
                      <a:pt x="774" y="40"/>
                    </a:lnTo>
                    <a:lnTo>
                      <a:pt x="686" y="49"/>
                    </a:lnTo>
                    <a:lnTo>
                      <a:pt x="603" y="60"/>
                    </a:lnTo>
                    <a:lnTo>
                      <a:pt x="519" y="70"/>
                    </a:lnTo>
                    <a:lnTo>
                      <a:pt x="438" y="79"/>
                    </a:lnTo>
                    <a:lnTo>
                      <a:pt x="355" y="89"/>
                    </a:lnTo>
                    <a:lnTo>
                      <a:pt x="272" y="98"/>
                    </a:lnTo>
                    <a:lnTo>
                      <a:pt x="188" y="108"/>
                    </a:lnTo>
                    <a:lnTo>
                      <a:pt x="100" y="116"/>
                    </a:lnTo>
                    <a:lnTo>
                      <a:pt x="7" y="124"/>
                    </a:lnTo>
                    <a:lnTo>
                      <a:pt x="0" y="92"/>
                    </a:lnTo>
                    <a:lnTo>
                      <a:pt x="83" y="78"/>
                    </a:lnTo>
                    <a:lnTo>
                      <a:pt x="166" y="66"/>
                    </a:lnTo>
                    <a:lnTo>
                      <a:pt x="250" y="56"/>
                    </a:lnTo>
                    <a:lnTo>
                      <a:pt x="333" y="47"/>
                    </a:lnTo>
                    <a:lnTo>
                      <a:pt x="416" y="39"/>
                    </a:lnTo>
                    <a:lnTo>
                      <a:pt x="502" y="31"/>
                    </a:lnTo>
                    <a:lnTo>
                      <a:pt x="585" y="24"/>
                    </a:lnTo>
                    <a:lnTo>
                      <a:pt x="671" y="16"/>
                    </a:lnTo>
                    <a:lnTo>
                      <a:pt x="759" y="8"/>
                    </a:lnTo>
                    <a:lnTo>
                      <a:pt x="845" y="0"/>
                    </a:lnTo>
                    <a:lnTo>
                      <a:pt x="850" y="4"/>
                    </a:lnTo>
                    <a:lnTo>
                      <a:pt x="853" y="6"/>
                    </a:lnTo>
                    <a:lnTo>
                      <a:pt x="855" y="9"/>
                    </a:lnTo>
                    <a:lnTo>
                      <a:pt x="857" y="12"/>
                    </a:lnTo>
                    <a:lnTo>
                      <a:pt x="857" y="15"/>
                    </a:lnTo>
                    <a:lnTo>
                      <a:pt x="860" y="17"/>
                    </a:lnTo>
                    <a:lnTo>
                      <a:pt x="860" y="21"/>
                    </a:lnTo>
                    <a:lnTo>
                      <a:pt x="862" y="24"/>
                    </a:lnTo>
                    <a:lnTo>
                      <a:pt x="862" y="26"/>
                    </a:lnTo>
                    <a:lnTo>
                      <a:pt x="865" y="30"/>
                    </a:lnTo>
                    <a:lnTo>
                      <a:pt x="865" y="30"/>
                    </a:lnTo>
                    <a:close/>
                  </a:path>
                </a:pathLst>
              </a:custGeom>
              <a:solidFill>
                <a:srgbClr val="FF00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763" name="Freeform 27"/>
              <p:cNvSpPr>
                <a:spLocks/>
              </p:cNvSpPr>
              <p:nvPr/>
            </p:nvSpPr>
            <p:spPr bwMode="auto">
              <a:xfrm>
                <a:off x="1900" y="245"/>
                <a:ext cx="2005" cy="246"/>
              </a:xfrm>
              <a:custGeom>
                <a:avLst/>
                <a:gdLst>
                  <a:gd name="T0" fmla="*/ 2005 w 2005"/>
                  <a:gd name="T1" fmla="*/ 23 h 246"/>
                  <a:gd name="T2" fmla="*/ 2005 w 2005"/>
                  <a:gd name="T3" fmla="*/ 34 h 246"/>
                  <a:gd name="T4" fmla="*/ 1809 w 2005"/>
                  <a:gd name="T5" fmla="*/ 56 h 246"/>
                  <a:gd name="T6" fmla="*/ 1610 w 2005"/>
                  <a:gd name="T7" fmla="*/ 77 h 246"/>
                  <a:gd name="T8" fmla="*/ 1412 w 2005"/>
                  <a:gd name="T9" fmla="*/ 98 h 246"/>
                  <a:gd name="T10" fmla="*/ 1216 w 2005"/>
                  <a:gd name="T11" fmla="*/ 119 h 246"/>
                  <a:gd name="T12" fmla="*/ 1017 w 2005"/>
                  <a:gd name="T13" fmla="*/ 141 h 246"/>
                  <a:gd name="T14" fmla="*/ 819 w 2005"/>
                  <a:gd name="T15" fmla="*/ 161 h 246"/>
                  <a:gd name="T16" fmla="*/ 620 w 2005"/>
                  <a:gd name="T17" fmla="*/ 183 h 246"/>
                  <a:gd name="T18" fmla="*/ 421 w 2005"/>
                  <a:gd name="T19" fmla="*/ 203 h 246"/>
                  <a:gd name="T20" fmla="*/ 220 w 2005"/>
                  <a:gd name="T21" fmla="*/ 224 h 246"/>
                  <a:gd name="T22" fmla="*/ 19 w 2005"/>
                  <a:gd name="T23" fmla="*/ 246 h 246"/>
                  <a:gd name="T24" fmla="*/ 17 w 2005"/>
                  <a:gd name="T25" fmla="*/ 242 h 246"/>
                  <a:gd name="T26" fmla="*/ 15 w 2005"/>
                  <a:gd name="T27" fmla="*/ 239 h 246"/>
                  <a:gd name="T28" fmla="*/ 12 w 2005"/>
                  <a:gd name="T29" fmla="*/ 235 h 246"/>
                  <a:gd name="T30" fmla="*/ 10 w 2005"/>
                  <a:gd name="T31" fmla="*/ 232 h 246"/>
                  <a:gd name="T32" fmla="*/ 5 w 2005"/>
                  <a:gd name="T33" fmla="*/ 229 h 246"/>
                  <a:gd name="T34" fmla="*/ 2 w 2005"/>
                  <a:gd name="T35" fmla="*/ 224 h 246"/>
                  <a:gd name="T36" fmla="*/ 2 w 2005"/>
                  <a:gd name="T37" fmla="*/ 221 h 246"/>
                  <a:gd name="T38" fmla="*/ 0 w 2005"/>
                  <a:gd name="T39" fmla="*/ 217 h 246"/>
                  <a:gd name="T40" fmla="*/ 0 w 2005"/>
                  <a:gd name="T41" fmla="*/ 213 h 246"/>
                  <a:gd name="T42" fmla="*/ 2 w 2005"/>
                  <a:gd name="T43" fmla="*/ 208 h 246"/>
                  <a:gd name="T44" fmla="*/ 159 w 2005"/>
                  <a:gd name="T45" fmla="*/ 183 h 246"/>
                  <a:gd name="T46" fmla="*/ 319 w 2005"/>
                  <a:gd name="T47" fmla="*/ 161 h 246"/>
                  <a:gd name="T48" fmla="*/ 480 w 2005"/>
                  <a:gd name="T49" fmla="*/ 141 h 246"/>
                  <a:gd name="T50" fmla="*/ 642 w 2005"/>
                  <a:gd name="T51" fmla="*/ 121 h 246"/>
                  <a:gd name="T52" fmla="*/ 806 w 2005"/>
                  <a:gd name="T53" fmla="*/ 104 h 246"/>
                  <a:gd name="T54" fmla="*/ 970 w 2005"/>
                  <a:gd name="T55" fmla="*/ 87 h 246"/>
                  <a:gd name="T56" fmla="*/ 1135 w 2005"/>
                  <a:gd name="T57" fmla="*/ 71 h 246"/>
                  <a:gd name="T58" fmla="*/ 1301 w 2005"/>
                  <a:gd name="T59" fmla="*/ 54 h 246"/>
                  <a:gd name="T60" fmla="*/ 1468 w 2005"/>
                  <a:gd name="T61" fmla="*/ 38 h 246"/>
                  <a:gd name="T62" fmla="*/ 1635 w 2005"/>
                  <a:gd name="T63" fmla="*/ 19 h 246"/>
                  <a:gd name="T64" fmla="*/ 1667 w 2005"/>
                  <a:gd name="T65" fmla="*/ 17 h 246"/>
                  <a:gd name="T66" fmla="*/ 1698 w 2005"/>
                  <a:gd name="T67" fmla="*/ 15 h 246"/>
                  <a:gd name="T68" fmla="*/ 1735 w 2005"/>
                  <a:gd name="T69" fmla="*/ 11 h 246"/>
                  <a:gd name="T70" fmla="*/ 1772 w 2005"/>
                  <a:gd name="T71" fmla="*/ 9 h 246"/>
                  <a:gd name="T72" fmla="*/ 1811 w 2005"/>
                  <a:gd name="T73" fmla="*/ 6 h 246"/>
                  <a:gd name="T74" fmla="*/ 1850 w 2005"/>
                  <a:gd name="T75" fmla="*/ 3 h 246"/>
                  <a:gd name="T76" fmla="*/ 1887 w 2005"/>
                  <a:gd name="T77" fmla="*/ 1 h 246"/>
                  <a:gd name="T78" fmla="*/ 1926 w 2005"/>
                  <a:gd name="T79" fmla="*/ 0 h 246"/>
                  <a:gd name="T80" fmla="*/ 1963 w 2005"/>
                  <a:gd name="T81" fmla="*/ 0 h 246"/>
                  <a:gd name="T82" fmla="*/ 1997 w 2005"/>
                  <a:gd name="T83" fmla="*/ 2 h 246"/>
                  <a:gd name="T84" fmla="*/ 2005 w 2005"/>
                  <a:gd name="T85" fmla="*/ 23 h 246"/>
                  <a:gd name="T86" fmla="*/ 2005 w 2005"/>
                  <a:gd name="T87" fmla="*/ 23 h 2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005" h="246">
                    <a:moveTo>
                      <a:pt x="2005" y="23"/>
                    </a:moveTo>
                    <a:lnTo>
                      <a:pt x="2005" y="34"/>
                    </a:lnTo>
                    <a:lnTo>
                      <a:pt x="1809" y="56"/>
                    </a:lnTo>
                    <a:lnTo>
                      <a:pt x="1610" y="77"/>
                    </a:lnTo>
                    <a:lnTo>
                      <a:pt x="1412" y="98"/>
                    </a:lnTo>
                    <a:lnTo>
                      <a:pt x="1216" y="119"/>
                    </a:lnTo>
                    <a:lnTo>
                      <a:pt x="1017" y="141"/>
                    </a:lnTo>
                    <a:lnTo>
                      <a:pt x="819" y="161"/>
                    </a:lnTo>
                    <a:lnTo>
                      <a:pt x="620" y="183"/>
                    </a:lnTo>
                    <a:lnTo>
                      <a:pt x="421" y="203"/>
                    </a:lnTo>
                    <a:lnTo>
                      <a:pt x="220" y="224"/>
                    </a:lnTo>
                    <a:lnTo>
                      <a:pt x="19" y="246"/>
                    </a:lnTo>
                    <a:lnTo>
                      <a:pt x="17" y="242"/>
                    </a:lnTo>
                    <a:lnTo>
                      <a:pt x="15" y="239"/>
                    </a:lnTo>
                    <a:lnTo>
                      <a:pt x="12" y="235"/>
                    </a:lnTo>
                    <a:lnTo>
                      <a:pt x="10" y="232"/>
                    </a:lnTo>
                    <a:lnTo>
                      <a:pt x="5" y="229"/>
                    </a:lnTo>
                    <a:lnTo>
                      <a:pt x="2" y="224"/>
                    </a:lnTo>
                    <a:lnTo>
                      <a:pt x="2" y="221"/>
                    </a:lnTo>
                    <a:lnTo>
                      <a:pt x="0" y="217"/>
                    </a:lnTo>
                    <a:lnTo>
                      <a:pt x="0" y="213"/>
                    </a:lnTo>
                    <a:lnTo>
                      <a:pt x="2" y="208"/>
                    </a:lnTo>
                    <a:lnTo>
                      <a:pt x="159" y="183"/>
                    </a:lnTo>
                    <a:lnTo>
                      <a:pt x="319" y="161"/>
                    </a:lnTo>
                    <a:lnTo>
                      <a:pt x="480" y="141"/>
                    </a:lnTo>
                    <a:lnTo>
                      <a:pt x="642" y="121"/>
                    </a:lnTo>
                    <a:lnTo>
                      <a:pt x="806" y="104"/>
                    </a:lnTo>
                    <a:lnTo>
                      <a:pt x="970" y="87"/>
                    </a:lnTo>
                    <a:lnTo>
                      <a:pt x="1135" y="71"/>
                    </a:lnTo>
                    <a:lnTo>
                      <a:pt x="1301" y="54"/>
                    </a:lnTo>
                    <a:lnTo>
                      <a:pt x="1468" y="38"/>
                    </a:lnTo>
                    <a:lnTo>
                      <a:pt x="1635" y="19"/>
                    </a:lnTo>
                    <a:lnTo>
                      <a:pt x="1667" y="17"/>
                    </a:lnTo>
                    <a:lnTo>
                      <a:pt x="1698" y="15"/>
                    </a:lnTo>
                    <a:lnTo>
                      <a:pt x="1735" y="11"/>
                    </a:lnTo>
                    <a:lnTo>
                      <a:pt x="1772" y="9"/>
                    </a:lnTo>
                    <a:lnTo>
                      <a:pt x="1811" y="6"/>
                    </a:lnTo>
                    <a:lnTo>
                      <a:pt x="1850" y="3"/>
                    </a:lnTo>
                    <a:lnTo>
                      <a:pt x="1887" y="1"/>
                    </a:lnTo>
                    <a:lnTo>
                      <a:pt x="1926" y="0"/>
                    </a:lnTo>
                    <a:lnTo>
                      <a:pt x="1963" y="0"/>
                    </a:lnTo>
                    <a:lnTo>
                      <a:pt x="1997" y="2"/>
                    </a:lnTo>
                    <a:lnTo>
                      <a:pt x="2005" y="23"/>
                    </a:lnTo>
                    <a:lnTo>
                      <a:pt x="2005" y="23"/>
                    </a:lnTo>
                    <a:close/>
                  </a:path>
                </a:pathLst>
              </a:custGeom>
              <a:solidFill>
                <a:srgbClr val="FFB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764" name="Freeform 28"/>
              <p:cNvSpPr>
                <a:spLocks/>
              </p:cNvSpPr>
              <p:nvPr/>
            </p:nvSpPr>
            <p:spPr bwMode="auto">
              <a:xfrm>
                <a:off x="3358" y="349"/>
                <a:ext cx="331" cy="232"/>
              </a:xfrm>
              <a:custGeom>
                <a:avLst/>
                <a:gdLst>
                  <a:gd name="T0" fmla="*/ 204 w 331"/>
                  <a:gd name="T1" fmla="*/ 18 h 232"/>
                  <a:gd name="T2" fmla="*/ 221 w 331"/>
                  <a:gd name="T3" fmla="*/ 30 h 232"/>
                  <a:gd name="T4" fmla="*/ 228 w 331"/>
                  <a:gd name="T5" fmla="*/ 41 h 232"/>
                  <a:gd name="T6" fmla="*/ 231 w 331"/>
                  <a:gd name="T7" fmla="*/ 54 h 232"/>
                  <a:gd name="T8" fmla="*/ 221 w 331"/>
                  <a:gd name="T9" fmla="*/ 66 h 232"/>
                  <a:gd name="T10" fmla="*/ 206 w 331"/>
                  <a:gd name="T11" fmla="*/ 73 h 232"/>
                  <a:gd name="T12" fmla="*/ 191 w 331"/>
                  <a:gd name="T13" fmla="*/ 78 h 232"/>
                  <a:gd name="T14" fmla="*/ 177 w 331"/>
                  <a:gd name="T15" fmla="*/ 81 h 232"/>
                  <a:gd name="T16" fmla="*/ 164 w 331"/>
                  <a:gd name="T17" fmla="*/ 86 h 232"/>
                  <a:gd name="T18" fmla="*/ 155 w 331"/>
                  <a:gd name="T19" fmla="*/ 91 h 232"/>
                  <a:gd name="T20" fmla="*/ 167 w 331"/>
                  <a:gd name="T21" fmla="*/ 97 h 232"/>
                  <a:gd name="T22" fmla="*/ 206 w 331"/>
                  <a:gd name="T23" fmla="*/ 96 h 232"/>
                  <a:gd name="T24" fmla="*/ 250 w 331"/>
                  <a:gd name="T25" fmla="*/ 95 h 232"/>
                  <a:gd name="T26" fmla="*/ 289 w 331"/>
                  <a:gd name="T27" fmla="*/ 98 h 232"/>
                  <a:gd name="T28" fmla="*/ 319 w 331"/>
                  <a:gd name="T29" fmla="*/ 112 h 232"/>
                  <a:gd name="T30" fmla="*/ 331 w 331"/>
                  <a:gd name="T31" fmla="*/ 136 h 232"/>
                  <a:gd name="T32" fmla="*/ 329 w 331"/>
                  <a:gd name="T33" fmla="*/ 155 h 232"/>
                  <a:gd name="T34" fmla="*/ 319 w 331"/>
                  <a:gd name="T35" fmla="*/ 175 h 232"/>
                  <a:gd name="T36" fmla="*/ 302 w 331"/>
                  <a:gd name="T37" fmla="*/ 192 h 232"/>
                  <a:gd name="T38" fmla="*/ 280 w 331"/>
                  <a:gd name="T39" fmla="*/ 208 h 232"/>
                  <a:gd name="T40" fmla="*/ 255 w 331"/>
                  <a:gd name="T41" fmla="*/ 218 h 232"/>
                  <a:gd name="T42" fmla="*/ 238 w 331"/>
                  <a:gd name="T43" fmla="*/ 223 h 232"/>
                  <a:gd name="T44" fmla="*/ 218 w 331"/>
                  <a:gd name="T45" fmla="*/ 226 h 232"/>
                  <a:gd name="T46" fmla="*/ 199 w 331"/>
                  <a:gd name="T47" fmla="*/ 229 h 232"/>
                  <a:gd name="T48" fmla="*/ 179 w 331"/>
                  <a:gd name="T49" fmla="*/ 231 h 232"/>
                  <a:gd name="T50" fmla="*/ 167 w 331"/>
                  <a:gd name="T51" fmla="*/ 207 h 232"/>
                  <a:gd name="T52" fmla="*/ 150 w 331"/>
                  <a:gd name="T53" fmla="*/ 159 h 232"/>
                  <a:gd name="T54" fmla="*/ 118 w 331"/>
                  <a:gd name="T55" fmla="*/ 114 h 232"/>
                  <a:gd name="T56" fmla="*/ 76 w 331"/>
                  <a:gd name="T57" fmla="*/ 71 h 232"/>
                  <a:gd name="T58" fmla="*/ 27 w 331"/>
                  <a:gd name="T59" fmla="*/ 30 h 232"/>
                  <a:gd name="T60" fmla="*/ 17 w 331"/>
                  <a:gd name="T61" fmla="*/ 6 h 232"/>
                  <a:gd name="T62" fmla="*/ 57 w 331"/>
                  <a:gd name="T63" fmla="*/ 1 h 232"/>
                  <a:gd name="T64" fmla="*/ 101 w 331"/>
                  <a:gd name="T65" fmla="*/ 0 h 232"/>
                  <a:gd name="T66" fmla="*/ 142 w 331"/>
                  <a:gd name="T67" fmla="*/ 1 h 232"/>
                  <a:gd name="T68" fmla="*/ 179 w 331"/>
                  <a:gd name="T69" fmla="*/ 8 h 232"/>
                  <a:gd name="T70" fmla="*/ 194 w 331"/>
                  <a:gd name="T71" fmla="*/ 13 h 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31" h="232">
                    <a:moveTo>
                      <a:pt x="194" y="13"/>
                    </a:moveTo>
                    <a:lnTo>
                      <a:pt x="204" y="18"/>
                    </a:lnTo>
                    <a:lnTo>
                      <a:pt x="213" y="23"/>
                    </a:lnTo>
                    <a:lnTo>
                      <a:pt x="221" y="30"/>
                    </a:lnTo>
                    <a:lnTo>
                      <a:pt x="226" y="35"/>
                    </a:lnTo>
                    <a:lnTo>
                      <a:pt x="228" y="41"/>
                    </a:lnTo>
                    <a:lnTo>
                      <a:pt x="231" y="48"/>
                    </a:lnTo>
                    <a:lnTo>
                      <a:pt x="231" y="54"/>
                    </a:lnTo>
                    <a:lnTo>
                      <a:pt x="228" y="61"/>
                    </a:lnTo>
                    <a:lnTo>
                      <a:pt x="221" y="66"/>
                    </a:lnTo>
                    <a:lnTo>
                      <a:pt x="213" y="71"/>
                    </a:lnTo>
                    <a:lnTo>
                      <a:pt x="206" y="73"/>
                    </a:lnTo>
                    <a:lnTo>
                      <a:pt x="199" y="75"/>
                    </a:lnTo>
                    <a:lnTo>
                      <a:pt x="191" y="78"/>
                    </a:lnTo>
                    <a:lnTo>
                      <a:pt x="184" y="80"/>
                    </a:lnTo>
                    <a:lnTo>
                      <a:pt x="177" y="81"/>
                    </a:lnTo>
                    <a:lnTo>
                      <a:pt x="169" y="83"/>
                    </a:lnTo>
                    <a:lnTo>
                      <a:pt x="164" y="86"/>
                    </a:lnTo>
                    <a:lnTo>
                      <a:pt x="157" y="88"/>
                    </a:lnTo>
                    <a:lnTo>
                      <a:pt x="155" y="91"/>
                    </a:lnTo>
                    <a:lnTo>
                      <a:pt x="150" y="95"/>
                    </a:lnTo>
                    <a:lnTo>
                      <a:pt x="167" y="97"/>
                    </a:lnTo>
                    <a:lnTo>
                      <a:pt x="187" y="97"/>
                    </a:lnTo>
                    <a:lnTo>
                      <a:pt x="206" y="96"/>
                    </a:lnTo>
                    <a:lnTo>
                      <a:pt x="228" y="95"/>
                    </a:lnTo>
                    <a:lnTo>
                      <a:pt x="250" y="95"/>
                    </a:lnTo>
                    <a:lnTo>
                      <a:pt x="270" y="95"/>
                    </a:lnTo>
                    <a:lnTo>
                      <a:pt x="289" y="98"/>
                    </a:lnTo>
                    <a:lnTo>
                      <a:pt x="307" y="103"/>
                    </a:lnTo>
                    <a:lnTo>
                      <a:pt x="319" y="112"/>
                    </a:lnTo>
                    <a:lnTo>
                      <a:pt x="326" y="125"/>
                    </a:lnTo>
                    <a:lnTo>
                      <a:pt x="331" y="136"/>
                    </a:lnTo>
                    <a:lnTo>
                      <a:pt x="331" y="146"/>
                    </a:lnTo>
                    <a:lnTo>
                      <a:pt x="329" y="155"/>
                    </a:lnTo>
                    <a:lnTo>
                      <a:pt x="326" y="166"/>
                    </a:lnTo>
                    <a:lnTo>
                      <a:pt x="319" y="175"/>
                    </a:lnTo>
                    <a:lnTo>
                      <a:pt x="312" y="183"/>
                    </a:lnTo>
                    <a:lnTo>
                      <a:pt x="302" y="192"/>
                    </a:lnTo>
                    <a:lnTo>
                      <a:pt x="292" y="200"/>
                    </a:lnTo>
                    <a:lnTo>
                      <a:pt x="280" y="208"/>
                    </a:lnTo>
                    <a:lnTo>
                      <a:pt x="265" y="215"/>
                    </a:lnTo>
                    <a:lnTo>
                      <a:pt x="255" y="218"/>
                    </a:lnTo>
                    <a:lnTo>
                      <a:pt x="248" y="222"/>
                    </a:lnTo>
                    <a:lnTo>
                      <a:pt x="238" y="223"/>
                    </a:lnTo>
                    <a:lnTo>
                      <a:pt x="228" y="225"/>
                    </a:lnTo>
                    <a:lnTo>
                      <a:pt x="218" y="226"/>
                    </a:lnTo>
                    <a:lnTo>
                      <a:pt x="209" y="227"/>
                    </a:lnTo>
                    <a:lnTo>
                      <a:pt x="199" y="229"/>
                    </a:lnTo>
                    <a:lnTo>
                      <a:pt x="189" y="230"/>
                    </a:lnTo>
                    <a:lnTo>
                      <a:pt x="179" y="231"/>
                    </a:lnTo>
                    <a:lnTo>
                      <a:pt x="169" y="232"/>
                    </a:lnTo>
                    <a:lnTo>
                      <a:pt x="167" y="207"/>
                    </a:lnTo>
                    <a:lnTo>
                      <a:pt x="160" y="183"/>
                    </a:lnTo>
                    <a:lnTo>
                      <a:pt x="150" y="159"/>
                    </a:lnTo>
                    <a:lnTo>
                      <a:pt x="135" y="136"/>
                    </a:lnTo>
                    <a:lnTo>
                      <a:pt x="118" y="114"/>
                    </a:lnTo>
                    <a:lnTo>
                      <a:pt x="98" y="93"/>
                    </a:lnTo>
                    <a:lnTo>
                      <a:pt x="76" y="71"/>
                    </a:lnTo>
                    <a:lnTo>
                      <a:pt x="52" y="50"/>
                    </a:lnTo>
                    <a:lnTo>
                      <a:pt x="27" y="30"/>
                    </a:lnTo>
                    <a:lnTo>
                      <a:pt x="0" y="9"/>
                    </a:lnTo>
                    <a:lnTo>
                      <a:pt x="17" y="6"/>
                    </a:lnTo>
                    <a:lnTo>
                      <a:pt x="37" y="3"/>
                    </a:lnTo>
                    <a:lnTo>
                      <a:pt x="57" y="1"/>
                    </a:lnTo>
                    <a:lnTo>
                      <a:pt x="79" y="0"/>
                    </a:lnTo>
                    <a:lnTo>
                      <a:pt x="101" y="0"/>
                    </a:lnTo>
                    <a:lnTo>
                      <a:pt x="120" y="0"/>
                    </a:lnTo>
                    <a:lnTo>
                      <a:pt x="142" y="1"/>
                    </a:lnTo>
                    <a:lnTo>
                      <a:pt x="162" y="5"/>
                    </a:lnTo>
                    <a:lnTo>
                      <a:pt x="179" y="8"/>
                    </a:lnTo>
                    <a:lnTo>
                      <a:pt x="194" y="13"/>
                    </a:lnTo>
                    <a:lnTo>
                      <a:pt x="194" y="13"/>
                    </a:ln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765" name="Freeform 29"/>
              <p:cNvSpPr>
                <a:spLocks/>
              </p:cNvSpPr>
              <p:nvPr/>
            </p:nvSpPr>
            <p:spPr bwMode="auto">
              <a:xfrm>
                <a:off x="2405" y="362"/>
                <a:ext cx="1095" cy="609"/>
              </a:xfrm>
              <a:custGeom>
                <a:avLst/>
                <a:gdLst>
                  <a:gd name="T0" fmla="*/ 1059 w 1095"/>
                  <a:gd name="T1" fmla="*/ 118 h 609"/>
                  <a:gd name="T2" fmla="*/ 1095 w 1095"/>
                  <a:gd name="T3" fmla="*/ 205 h 609"/>
                  <a:gd name="T4" fmla="*/ 1078 w 1095"/>
                  <a:gd name="T5" fmla="*/ 293 h 609"/>
                  <a:gd name="T6" fmla="*/ 1022 w 1095"/>
                  <a:gd name="T7" fmla="*/ 379 h 609"/>
                  <a:gd name="T8" fmla="*/ 943 w 1095"/>
                  <a:gd name="T9" fmla="*/ 460 h 609"/>
                  <a:gd name="T10" fmla="*/ 870 w 1095"/>
                  <a:gd name="T11" fmla="*/ 516 h 609"/>
                  <a:gd name="T12" fmla="*/ 796 w 1095"/>
                  <a:gd name="T13" fmla="*/ 552 h 609"/>
                  <a:gd name="T14" fmla="*/ 713 w 1095"/>
                  <a:gd name="T15" fmla="*/ 582 h 609"/>
                  <a:gd name="T16" fmla="*/ 622 w 1095"/>
                  <a:gd name="T17" fmla="*/ 603 h 609"/>
                  <a:gd name="T18" fmla="*/ 522 w 1095"/>
                  <a:gd name="T19" fmla="*/ 609 h 609"/>
                  <a:gd name="T20" fmla="*/ 402 w 1095"/>
                  <a:gd name="T21" fmla="*/ 596 h 609"/>
                  <a:gd name="T22" fmla="*/ 284 w 1095"/>
                  <a:gd name="T23" fmla="*/ 568 h 609"/>
                  <a:gd name="T24" fmla="*/ 184 w 1095"/>
                  <a:gd name="T25" fmla="*/ 524 h 609"/>
                  <a:gd name="T26" fmla="*/ 103 w 1095"/>
                  <a:gd name="T27" fmla="*/ 473 h 609"/>
                  <a:gd name="T28" fmla="*/ 41 w 1095"/>
                  <a:gd name="T29" fmla="*/ 417 h 609"/>
                  <a:gd name="T30" fmla="*/ 5 w 1095"/>
                  <a:gd name="T31" fmla="*/ 355 h 609"/>
                  <a:gd name="T32" fmla="*/ 0 w 1095"/>
                  <a:gd name="T33" fmla="*/ 292 h 609"/>
                  <a:gd name="T34" fmla="*/ 17 w 1095"/>
                  <a:gd name="T35" fmla="*/ 230 h 609"/>
                  <a:gd name="T36" fmla="*/ 54 w 1095"/>
                  <a:gd name="T37" fmla="*/ 171 h 609"/>
                  <a:gd name="T38" fmla="*/ 100 w 1095"/>
                  <a:gd name="T39" fmla="*/ 115 h 609"/>
                  <a:gd name="T40" fmla="*/ 139 w 1095"/>
                  <a:gd name="T41" fmla="*/ 84 h 609"/>
                  <a:gd name="T42" fmla="*/ 166 w 1095"/>
                  <a:gd name="T43" fmla="*/ 78 h 609"/>
                  <a:gd name="T44" fmla="*/ 191 w 1095"/>
                  <a:gd name="T45" fmla="*/ 73 h 609"/>
                  <a:gd name="T46" fmla="*/ 215 w 1095"/>
                  <a:gd name="T47" fmla="*/ 70 h 609"/>
                  <a:gd name="T48" fmla="*/ 242 w 1095"/>
                  <a:gd name="T49" fmla="*/ 73 h 609"/>
                  <a:gd name="T50" fmla="*/ 247 w 1095"/>
                  <a:gd name="T51" fmla="*/ 76 h 609"/>
                  <a:gd name="T52" fmla="*/ 230 w 1095"/>
                  <a:gd name="T53" fmla="*/ 80 h 609"/>
                  <a:gd name="T54" fmla="*/ 215 w 1095"/>
                  <a:gd name="T55" fmla="*/ 85 h 609"/>
                  <a:gd name="T56" fmla="*/ 201 w 1095"/>
                  <a:gd name="T57" fmla="*/ 92 h 609"/>
                  <a:gd name="T58" fmla="*/ 189 w 1095"/>
                  <a:gd name="T59" fmla="*/ 100 h 609"/>
                  <a:gd name="T60" fmla="*/ 184 w 1095"/>
                  <a:gd name="T61" fmla="*/ 116 h 609"/>
                  <a:gd name="T62" fmla="*/ 220 w 1095"/>
                  <a:gd name="T63" fmla="*/ 109 h 609"/>
                  <a:gd name="T64" fmla="*/ 262 w 1095"/>
                  <a:gd name="T65" fmla="*/ 100 h 609"/>
                  <a:gd name="T66" fmla="*/ 304 w 1095"/>
                  <a:gd name="T67" fmla="*/ 92 h 609"/>
                  <a:gd name="T68" fmla="*/ 350 w 1095"/>
                  <a:gd name="T69" fmla="*/ 90 h 609"/>
                  <a:gd name="T70" fmla="*/ 397 w 1095"/>
                  <a:gd name="T71" fmla="*/ 96 h 609"/>
                  <a:gd name="T72" fmla="*/ 407 w 1095"/>
                  <a:gd name="T73" fmla="*/ 90 h 609"/>
                  <a:gd name="T74" fmla="*/ 409 w 1095"/>
                  <a:gd name="T75" fmla="*/ 84 h 609"/>
                  <a:gd name="T76" fmla="*/ 407 w 1095"/>
                  <a:gd name="T77" fmla="*/ 78 h 609"/>
                  <a:gd name="T78" fmla="*/ 402 w 1095"/>
                  <a:gd name="T79" fmla="*/ 73 h 609"/>
                  <a:gd name="T80" fmla="*/ 397 w 1095"/>
                  <a:gd name="T81" fmla="*/ 67 h 609"/>
                  <a:gd name="T82" fmla="*/ 392 w 1095"/>
                  <a:gd name="T83" fmla="*/ 67 h 609"/>
                  <a:gd name="T84" fmla="*/ 387 w 1095"/>
                  <a:gd name="T85" fmla="*/ 67 h 609"/>
                  <a:gd name="T86" fmla="*/ 380 w 1095"/>
                  <a:gd name="T87" fmla="*/ 66 h 609"/>
                  <a:gd name="T88" fmla="*/ 375 w 1095"/>
                  <a:gd name="T89" fmla="*/ 65 h 609"/>
                  <a:gd name="T90" fmla="*/ 372 w 1095"/>
                  <a:gd name="T91" fmla="*/ 61 h 609"/>
                  <a:gd name="T92" fmla="*/ 426 w 1095"/>
                  <a:gd name="T93" fmla="*/ 52 h 609"/>
                  <a:gd name="T94" fmla="*/ 537 w 1095"/>
                  <a:gd name="T95" fmla="*/ 42 h 609"/>
                  <a:gd name="T96" fmla="*/ 647 w 1095"/>
                  <a:gd name="T97" fmla="*/ 29 h 609"/>
                  <a:gd name="T98" fmla="*/ 755 w 1095"/>
                  <a:gd name="T99" fmla="*/ 18 h 609"/>
                  <a:gd name="T100" fmla="*/ 865 w 1095"/>
                  <a:gd name="T101" fmla="*/ 6 h 609"/>
                  <a:gd name="T102" fmla="*/ 1015 w 1095"/>
                  <a:gd name="T103" fmla="*/ 75 h 6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95" h="609">
                    <a:moveTo>
                      <a:pt x="1015" y="75"/>
                    </a:moveTo>
                    <a:lnTo>
                      <a:pt x="1059" y="118"/>
                    </a:lnTo>
                    <a:lnTo>
                      <a:pt x="1083" y="162"/>
                    </a:lnTo>
                    <a:lnTo>
                      <a:pt x="1095" y="205"/>
                    </a:lnTo>
                    <a:lnTo>
                      <a:pt x="1091" y="249"/>
                    </a:lnTo>
                    <a:lnTo>
                      <a:pt x="1078" y="293"/>
                    </a:lnTo>
                    <a:lnTo>
                      <a:pt x="1054" y="337"/>
                    </a:lnTo>
                    <a:lnTo>
                      <a:pt x="1022" y="379"/>
                    </a:lnTo>
                    <a:lnTo>
                      <a:pt x="985" y="420"/>
                    </a:lnTo>
                    <a:lnTo>
                      <a:pt x="943" y="460"/>
                    </a:lnTo>
                    <a:lnTo>
                      <a:pt x="902" y="499"/>
                    </a:lnTo>
                    <a:lnTo>
                      <a:pt x="870" y="516"/>
                    </a:lnTo>
                    <a:lnTo>
                      <a:pt x="833" y="534"/>
                    </a:lnTo>
                    <a:lnTo>
                      <a:pt x="796" y="552"/>
                    </a:lnTo>
                    <a:lnTo>
                      <a:pt x="757" y="568"/>
                    </a:lnTo>
                    <a:lnTo>
                      <a:pt x="713" y="582"/>
                    </a:lnTo>
                    <a:lnTo>
                      <a:pt x="669" y="594"/>
                    </a:lnTo>
                    <a:lnTo>
                      <a:pt x="622" y="603"/>
                    </a:lnTo>
                    <a:lnTo>
                      <a:pt x="571" y="609"/>
                    </a:lnTo>
                    <a:lnTo>
                      <a:pt x="522" y="609"/>
                    </a:lnTo>
                    <a:lnTo>
                      <a:pt x="468" y="605"/>
                    </a:lnTo>
                    <a:lnTo>
                      <a:pt x="402" y="596"/>
                    </a:lnTo>
                    <a:lnTo>
                      <a:pt x="340" y="584"/>
                    </a:lnTo>
                    <a:lnTo>
                      <a:pt x="284" y="568"/>
                    </a:lnTo>
                    <a:lnTo>
                      <a:pt x="233" y="547"/>
                    </a:lnTo>
                    <a:lnTo>
                      <a:pt x="184" y="524"/>
                    </a:lnTo>
                    <a:lnTo>
                      <a:pt x="142" y="500"/>
                    </a:lnTo>
                    <a:lnTo>
                      <a:pt x="103" y="473"/>
                    </a:lnTo>
                    <a:lnTo>
                      <a:pt x="71" y="445"/>
                    </a:lnTo>
                    <a:lnTo>
                      <a:pt x="41" y="417"/>
                    </a:lnTo>
                    <a:lnTo>
                      <a:pt x="19" y="387"/>
                    </a:lnTo>
                    <a:lnTo>
                      <a:pt x="5" y="355"/>
                    </a:lnTo>
                    <a:lnTo>
                      <a:pt x="0" y="323"/>
                    </a:lnTo>
                    <a:lnTo>
                      <a:pt x="0" y="292"/>
                    </a:lnTo>
                    <a:lnTo>
                      <a:pt x="5" y="261"/>
                    </a:lnTo>
                    <a:lnTo>
                      <a:pt x="17" y="230"/>
                    </a:lnTo>
                    <a:lnTo>
                      <a:pt x="34" y="201"/>
                    </a:lnTo>
                    <a:lnTo>
                      <a:pt x="54" y="171"/>
                    </a:lnTo>
                    <a:lnTo>
                      <a:pt x="76" y="142"/>
                    </a:lnTo>
                    <a:lnTo>
                      <a:pt x="100" y="115"/>
                    </a:lnTo>
                    <a:lnTo>
                      <a:pt x="125" y="88"/>
                    </a:lnTo>
                    <a:lnTo>
                      <a:pt x="139" y="84"/>
                    </a:lnTo>
                    <a:lnTo>
                      <a:pt x="154" y="82"/>
                    </a:lnTo>
                    <a:lnTo>
                      <a:pt x="166" y="78"/>
                    </a:lnTo>
                    <a:lnTo>
                      <a:pt x="179" y="76"/>
                    </a:lnTo>
                    <a:lnTo>
                      <a:pt x="191" y="73"/>
                    </a:lnTo>
                    <a:lnTo>
                      <a:pt x="203" y="72"/>
                    </a:lnTo>
                    <a:lnTo>
                      <a:pt x="215" y="70"/>
                    </a:lnTo>
                    <a:lnTo>
                      <a:pt x="230" y="70"/>
                    </a:lnTo>
                    <a:lnTo>
                      <a:pt x="242" y="73"/>
                    </a:lnTo>
                    <a:lnTo>
                      <a:pt x="257" y="75"/>
                    </a:lnTo>
                    <a:lnTo>
                      <a:pt x="247" y="76"/>
                    </a:lnTo>
                    <a:lnTo>
                      <a:pt x="240" y="77"/>
                    </a:lnTo>
                    <a:lnTo>
                      <a:pt x="230" y="80"/>
                    </a:lnTo>
                    <a:lnTo>
                      <a:pt x="223" y="82"/>
                    </a:lnTo>
                    <a:lnTo>
                      <a:pt x="215" y="85"/>
                    </a:lnTo>
                    <a:lnTo>
                      <a:pt x="208" y="89"/>
                    </a:lnTo>
                    <a:lnTo>
                      <a:pt x="201" y="92"/>
                    </a:lnTo>
                    <a:lnTo>
                      <a:pt x="196" y="96"/>
                    </a:lnTo>
                    <a:lnTo>
                      <a:pt x="189" y="100"/>
                    </a:lnTo>
                    <a:lnTo>
                      <a:pt x="184" y="102"/>
                    </a:lnTo>
                    <a:lnTo>
                      <a:pt x="184" y="116"/>
                    </a:lnTo>
                    <a:lnTo>
                      <a:pt x="203" y="114"/>
                    </a:lnTo>
                    <a:lnTo>
                      <a:pt x="220" y="109"/>
                    </a:lnTo>
                    <a:lnTo>
                      <a:pt x="242" y="105"/>
                    </a:lnTo>
                    <a:lnTo>
                      <a:pt x="262" y="100"/>
                    </a:lnTo>
                    <a:lnTo>
                      <a:pt x="284" y="96"/>
                    </a:lnTo>
                    <a:lnTo>
                      <a:pt x="304" y="92"/>
                    </a:lnTo>
                    <a:lnTo>
                      <a:pt x="328" y="91"/>
                    </a:lnTo>
                    <a:lnTo>
                      <a:pt x="350" y="90"/>
                    </a:lnTo>
                    <a:lnTo>
                      <a:pt x="375" y="92"/>
                    </a:lnTo>
                    <a:lnTo>
                      <a:pt x="397" y="96"/>
                    </a:lnTo>
                    <a:lnTo>
                      <a:pt x="404" y="93"/>
                    </a:lnTo>
                    <a:lnTo>
                      <a:pt x="407" y="90"/>
                    </a:lnTo>
                    <a:lnTo>
                      <a:pt x="409" y="88"/>
                    </a:lnTo>
                    <a:lnTo>
                      <a:pt x="409" y="84"/>
                    </a:lnTo>
                    <a:lnTo>
                      <a:pt x="409" y="82"/>
                    </a:lnTo>
                    <a:lnTo>
                      <a:pt x="407" y="78"/>
                    </a:lnTo>
                    <a:lnTo>
                      <a:pt x="404" y="76"/>
                    </a:lnTo>
                    <a:lnTo>
                      <a:pt x="402" y="73"/>
                    </a:lnTo>
                    <a:lnTo>
                      <a:pt x="399" y="70"/>
                    </a:lnTo>
                    <a:lnTo>
                      <a:pt x="397" y="67"/>
                    </a:lnTo>
                    <a:lnTo>
                      <a:pt x="394" y="67"/>
                    </a:lnTo>
                    <a:lnTo>
                      <a:pt x="392" y="67"/>
                    </a:lnTo>
                    <a:lnTo>
                      <a:pt x="390" y="67"/>
                    </a:lnTo>
                    <a:lnTo>
                      <a:pt x="387" y="67"/>
                    </a:lnTo>
                    <a:lnTo>
                      <a:pt x="385" y="66"/>
                    </a:lnTo>
                    <a:lnTo>
                      <a:pt x="380" y="66"/>
                    </a:lnTo>
                    <a:lnTo>
                      <a:pt x="377" y="65"/>
                    </a:lnTo>
                    <a:lnTo>
                      <a:pt x="375" y="65"/>
                    </a:lnTo>
                    <a:lnTo>
                      <a:pt x="372" y="64"/>
                    </a:lnTo>
                    <a:lnTo>
                      <a:pt x="372" y="61"/>
                    </a:lnTo>
                    <a:lnTo>
                      <a:pt x="372" y="58"/>
                    </a:lnTo>
                    <a:lnTo>
                      <a:pt x="426" y="52"/>
                    </a:lnTo>
                    <a:lnTo>
                      <a:pt x="483" y="46"/>
                    </a:lnTo>
                    <a:lnTo>
                      <a:pt x="537" y="42"/>
                    </a:lnTo>
                    <a:lnTo>
                      <a:pt x="590" y="36"/>
                    </a:lnTo>
                    <a:lnTo>
                      <a:pt x="647" y="29"/>
                    </a:lnTo>
                    <a:lnTo>
                      <a:pt x="701" y="24"/>
                    </a:lnTo>
                    <a:lnTo>
                      <a:pt x="755" y="18"/>
                    </a:lnTo>
                    <a:lnTo>
                      <a:pt x="811" y="12"/>
                    </a:lnTo>
                    <a:lnTo>
                      <a:pt x="865" y="6"/>
                    </a:lnTo>
                    <a:lnTo>
                      <a:pt x="919" y="0"/>
                    </a:lnTo>
                    <a:lnTo>
                      <a:pt x="1015" y="75"/>
                    </a:lnTo>
                    <a:lnTo>
                      <a:pt x="1015" y="75"/>
                    </a:lnTo>
                    <a:close/>
                  </a:path>
                </a:pathLst>
              </a:custGeom>
              <a:solidFill>
                <a:srgbClr val="E2FF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766" name="Freeform 30"/>
              <p:cNvSpPr>
                <a:spLocks/>
              </p:cNvSpPr>
              <p:nvPr/>
            </p:nvSpPr>
            <p:spPr bwMode="auto">
              <a:xfrm>
                <a:off x="3049" y="403"/>
                <a:ext cx="238" cy="47"/>
              </a:xfrm>
              <a:custGeom>
                <a:avLst/>
                <a:gdLst>
                  <a:gd name="T0" fmla="*/ 238 w 238"/>
                  <a:gd name="T1" fmla="*/ 34 h 47"/>
                  <a:gd name="T2" fmla="*/ 238 w 238"/>
                  <a:gd name="T3" fmla="*/ 47 h 47"/>
                  <a:gd name="T4" fmla="*/ 216 w 238"/>
                  <a:gd name="T5" fmla="*/ 44 h 47"/>
                  <a:gd name="T6" fmla="*/ 192 w 238"/>
                  <a:gd name="T7" fmla="*/ 41 h 47"/>
                  <a:gd name="T8" fmla="*/ 167 w 238"/>
                  <a:gd name="T9" fmla="*/ 39 h 47"/>
                  <a:gd name="T10" fmla="*/ 143 w 238"/>
                  <a:gd name="T11" fmla="*/ 36 h 47"/>
                  <a:gd name="T12" fmla="*/ 118 w 238"/>
                  <a:gd name="T13" fmla="*/ 35 h 47"/>
                  <a:gd name="T14" fmla="*/ 94 w 238"/>
                  <a:gd name="T15" fmla="*/ 35 h 47"/>
                  <a:gd name="T16" fmla="*/ 69 w 238"/>
                  <a:gd name="T17" fmla="*/ 36 h 47"/>
                  <a:gd name="T18" fmla="*/ 45 w 238"/>
                  <a:gd name="T19" fmla="*/ 37 h 47"/>
                  <a:gd name="T20" fmla="*/ 22 w 238"/>
                  <a:gd name="T21" fmla="*/ 41 h 47"/>
                  <a:gd name="T22" fmla="*/ 0 w 238"/>
                  <a:gd name="T23" fmla="*/ 47 h 47"/>
                  <a:gd name="T24" fmla="*/ 3 w 238"/>
                  <a:gd name="T25" fmla="*/ 40 h 47"/>
                  <a:gd name="T26" fmla="*/ 8 w 238"/>
                  <a:gd name="T27" fmla="*/ 33 h 47"/>
                  <a:gd name="T28" fmla="*/ 15 w 238"/>
                  <a:gd name="T29" fmla="*/ 27 h 47"/>
                  <a:gd name="T30" fmla="*/ 25 w 238"/>
                  <a:gd name="T31" fmla="*/ 23 h 47"/>
                  <a:gd name="T32" fmla="*/ 37 w 238"/>
                  <a:gd name="T33" fmla="*/ 18 h 47"/>
                  <a:gd name="T34" fmla="*/ 49 w 238"/>
                  <a:gd name="T35" fmla="*/ 13 h 47"/>
                  <a:gd name="T36" fmla="*/ 62 w 238"/>
                  <a:gd name="T37" fmla="*/ 10 h 47"/>
                  <a:gd name="T38" fmla="*/ 74 w 238"/>
                  <a:gd name="T39" fmla="*/ 7 h 47"/>
                  <a:gd name="T40" fmla="*/ 89 w 238"/>
                  <a:gd name="T41" fmla="*/ 3 h 47"/>
                  <a:gd name="T42" fmla="*/ 98 w 238"/>
                  <a:gd name="T43" fmla="*/ 0 h 47"/>
                  <a:gd name="T44" fmla="*/ 116 w 238"/>
                  <a:gd name="T45" fmla="*/ 0 h 47"/>
                  <a:gd name="T46" fmla="*/ 133 w 238"/>
                  <a:gd name="T47" fmla="*/ 0 h 47"/>
                  <a:gd name="T48" fmla="*/ 147 w 238"/>
                  <a:gd name="T49" fmla="*/ 1 h 47"/>
                  <a:gd name="T50" fmla="*/ 162 w 238"/>
                  <a:gd name="T51" fmla="*/ 4 h 47"/>
                  <a:gd name="T52" fmla="*/ 177 w 238"/>
                  <a:gd name="T53" fmla="*/ 8 h 47"/>
                  <a:gd name="T54" fmla="*/ 189 w 238"/>
                  <a:gd name="T55" fmla="*/ 12 h 47"/>
                  <a:gd name="T56" fmla="*/ 201 w 238"/>
                  <a:gd name="T57" fmla="*/ 17 h 47"/>
                  <a:gd name="T58" fmla="*/ 214 w 238"/>
                  <a:gd name="T59" fmla="*/ 23 h 47"/>
                  <a:gd name="T60" fmla="*/ 226 w 238"/>
                  <a:gd name="T61" fmla="*/ 28 h 47"/>
                  <a:gd name="T62" fmla="*/ 238 w 238"/>
                  <a:gd name="T63" fmla="*/ 34 h 47"/>
                  <a:gd name="T64" fmla="*/ 238 w 238"/>
                  <a:gd name="T65" fmla="*/ 34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38" h="47">
                    <a:moveTo>
                      <a:pt x="238" y="34"/>
                    </a:moveTo>
                    <a:lnTo>
                      <a:pt x="238" y="47"/>
                    </a:lnTo>
                    <a:lnTo>
                      <a:pt x="216" y="44"/>
                    </a:lnTo>
                    <a:lnTo>
                      <a:pt x="192" y="41"/>
                    </a:lnTo>
                    <a:lnTo>
                      <a:pt x="167" y="39"/>
                    </a:lnTo>
                    <a:lnTo>
                      <a:pt x="143" y="36"/>
                    </a:lnTo>
                    <a:lnTo>
                      <a:pt x="118" y="35"/>
                    </a:lnTo>
                    <a:lnTo>
                      <a:pt x="94" y="35"/>
                    </a:lnTo>
                    <a:lnTo>
                      <a:pt x="69" y="36"/>
                    </a:lnTo>
                    <a:lnTo>
                      <a:pt x="45" y="37"/>
                    </a:lnTo>
                    <a:lnTo>
                      <a:pt x="22" y="41"/>
                    </a:lnTo>
                    <a:lnTo>
                      <a:pt x="0" y="47"/>
                    </a:lnTo>
                    <a:lnTo>
                      <a:pt x="3" y="40"/>
                    </a:lnTo>
                    <a:lnTo>
                      <a:pt x="8" y="33"/>
                    </a:lnTo>
                    <a:lnTo>
                      <a:pt x="15" y="27"/>
                    </a:lnTo>
                    <a:lnTo>
                      <a:pt x="25" y="23"/>
                    </a:lnTo>
                    <a:lnTo>
                      <a:pt x="37" y="18"/>
                    </a:lnTo>
                    <a:lnTo>
                      <a:pt x="49" y="13"/>
                    </a:lnTo>
                    <a:lnTo>
                      <a:pt x="62" y="10"/>
                    </a:lnTo>
                    <a:lnTo>
                      <a:pt x="74" y="7"/>
                    </a:lnTo>
                    <a:lnTo>
                      <a:pt x="89" y="3"/>
                    </a:lnTo>
                    <a:lnTo>
                      <a:pt x="98" y="0"/>
                    </a:lnTo>
                    <a:lnTo>
                      <a:pt x="116" y="0"/>
                    </a:lnTo>
                    <a:lnTo>
                      <a:pt x="133" y="0"/>
                    </a:lnTo>
                    <a:lnTo>
                      <a:pt x="147" y="1"/>
                    </a:lnTo>
                    <a:lnTo>
                      <a:pt x="162" y="4"/>
                    </a:lnTo>
                    <a:lnTo>
                      <a:pt x="177" y="8"/>
                    </a:lnTo>
                    <a:lnTo>
                      <a:pt x="189" y="12"/>
                    </a:lnTo>
                    <a:lnTo>
                      <a:pt x="201" y="17"/>
                    </a:lnTo>
                    <a:lnTo>
                      <a:pt x="214" y="23"/>
                    </a:lnTo>
                    <a:lnTo>
                      <a:pt x="226" y="28"/>
                    </a:lnTo>
                    <a:lnTo>
                      <a:pt x="238" y="34"/>
                    </a:lnTo>
                    <a:lnTo>
                      <a:pt x="238" y="34"/>
                    </a:lnTo>
                    <a:close/>
                  </a:path>
                </a:pathLst>
              </a:custGeom>
              <a:solidFill>
                <a:srgbClr val="0019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767" name="Freeform 31"/>
              <p:cNvSpPr>
                <a:spLocks/>
              </p:cNvSpPr>
              <p:nvPr/>
            </p:nvSpPr>
            <p:spPr bwMode="auto">
              <a:xfrm>
                <a:off x="2201" y="450"/>
                <a:ext cx="285" cy="209"/>
              </a:xfrm>
              <a:custGeom>
                <a:avLst/>
                <a:gdLst>
                  <a:gd name="T0" fmla="*/ 270 w 285"/>
                  <a:gd name="T1" fmla="*/ 19 h 209"/>
                  <a:gd name="T2" fmla="*/ 238 w 285"/>
                  <a:gd name="T3" fmla="*/ 59 h 209"/>
                  <a:gd name="T4" fmla="*/ 209 w 285"/>
                  <a:gd name="T5" fmla="*/ 100 h 209"/>
                  <a:gd name="T6" fmla="*/ 184 w 285"/>
                  <a:gd name="T7" fmla="*/ 141 h 209"/>
                  <a:gd name="T8" fmla="*/ 169 w 285"/>
                  <a:gd name="T9" fmla="*/ 184 h 209"/>
                  <a:gd name="T10" fmla="*/ 157 w 285"/>
                  <a:gd name="T11" fmla="*/ 208 h 209"/>
                  <a:gd name="T12" fmla="*/ 138 w 285"/>
                  <a:gd name="T13" fmla="*/ 209 h 209"/>
                  <a:gd name="T14" fmla="*/ 116 w 285"/>
                  <a:gd name="T15" fmla="*/ 206 h 209"/>
                  <a:gd name="T16" fmla="*/ 93 w 285"/>
                  <a:gd name="T17" fmla="*/ 203 h 209"/>
                  <a:gd name="T18" fmla="*/ 74 w 285"/>
                  <a:gd name="T19" fmla="*/ 198 h 209"/>
                  <a:gd name="T20" fmla="*/ 54 w 285"/>
                  <a:gd name="T21" fmla="*/ 190 h 209"/>
                  <a:gd name="T22" fmla="*/ 42 w 285"/>
                  <a:gd name="T23" fmla="*/ 180 h 209"/>
                  <a:gd name="T24" fmla="*/ 37 w 285"/>
                  <a:gd name="T25" fmla="*/ 168 h 209"/>
                  <a:gd name="T26" fmla="*/ 42 w 285"/>
                  <a:gd name="T27" fmla="*/ 156 h 209"/>
                  <a:gd name="T28" fmla="*/ 54 w 285"/>
                  <a:gd name="T29" fmla="*/ 145 h 209"/>
                  <a:gd name="T30" fmla="*/ 69 w 285"/>
                  <a:gd name="T31" fmla="*/ 136 h 209"/>
                  <a:gd name="T32" fmla="*/ 76 w 285"/>
                  <a:gd name="T33" fmla="*/ 132 h 209"/>
                  <a:gd name="T34" fmla="*/ 89 w 285"/>
                  <a:gd name="T35" fmla="*/ 130 h 209"/>
                  <a:gd name="T36" fmla="*/ 98 w 285"/>
                  <a:gd name="T37" fmla="*/ 128 h 209"/>
                  <a:gd name="T38" fmla="*/ 101 w 285"/>
                  <a:gd name="T39" fmla="*/ 122 h 209"/>
                  <a:gd name="T40" fmla="*/ 89 w 285"/>
                  <a:gd name="T41" fmla="*/ 115 h 209"/>
                  <a:gd name="T42" fmla="*/ 69 w 285"/>
                  <a:gd name="T43" fmla="*/ 114 h 209"/>
                  <a:gd name="T44" fmla="*/ 49 w 285"/>
                  <a:gd name="T45" fmla="*/ 116 h 209"/>
                  <a:gd name="T46" fmla="*/ 32 w 285"/>
                  <a:gd name="T47" fmla="*/ 118 h 209"/>
                  <a:gd name="T48" fmla="*/ 13 w 285"/>
                  <a:gd name="T49" fmla="*/ 117 h 209"/>
                  <a:gd name="T50" fmla="*/ 0 w 285"/>
                  <a:gd name="T51" fmla="*/ 102 h 209"/>
                  <a:gd name="T52" fmla="*/ 8 w 285"/>
                  <a:gd name="T53" fmla="*/ 80 h 209"/>
                  <a:gd name="T54" fmla="*/ 27 w 285"/>
                  <a:gd name="T55" fmla="*/ 56 h 209"/>
                  <a:gd name="T56" fmla="*/ 57 w 285"/>
                  <a:gd name="T57" fmla="*/ 35 h 209"/>
                  <a:gd name="T58" fmla="*/ 93 w 285"/>
                  <a:gd name="T59" fmla="*/ 18 h 209"/>
                  <a:gd name="T60" fmla="*/ 133 w 285"/>
                  <a:gd name="T61" fmla="*/ 10 h 209"/>
                  <a:gd name="T62" fmla="*/ 167 w 285"/>
                  <a:gd name="T63" fmla="*/ 8 h 209"/>
                  <a:gd name="T64" fmla="*/ 201 w 285"/>
                  <a:gd name="T65" fmla="*/ 5 h 209"/>
                  <a:gd name="T66" fmla="*/ 236 w 285"/>
                  <a:gd name="T67" fmla="*/ 3 h 209"/>
                  <a:gd name="T68" fmla="*/ 270 w 285"/>
                  <a:gd name="T69" fmla="*/ 1 h 209"/>
                  <a:gd name="T70" fmla="*/ 285 w 285"/>
                  <a:gd name="T71" fmla="*/ 0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85" h="209">
                    <a:moveTo>
                      <a:pt x="285" y="0"/>
                    </a:moveTo>
                    <a:lnTo>
                      <a:pt x="270" y="19"/>
                    </a:lnTo>
                    <a:lnTo>
                      <a:pt x="253" y="38"/>
                    </a:lnTo>
                    <a:lnTo>
                      <a:pt x="238" y="59"/>
                    </a:lnTo>
                    <a:lnTo>
                      <a:pt x="221" y="80"/>
                    </a:lnTo>
                    <a:lnTo>
                      <a:pt x="209" y="100"/>
                    </a:lnTo>
                    <a:lnTo>
                      <a:pt x="194" y="121"/>
                    </a:lnTo>
                    <a:lnTo>
                      <a:pt x="184" y="141"/>
                    </a:lnTo>
                    <a:lnTo>
                      <a:pt x="174" y="162"/>
                    </a:lnTo>
                    <a:lnTo>
                      <a:pt x="169" y="184"/>
                    </a:lnTo>
                    <a:lnTo>
                      <a:pt x="167" y="205"/>
                    </a:lnTo>
                    <a:lnTo>
                      <a:pt x="157" y="208"/>
                    </a:lnTo>
                    <a:lnTo>
                      <a:pt x="147" y="209"/>
                    </a:lnTo>
                    <a:lnTo>
                      <a:pt x="138" y="209"/>
                    </a:lnTo>
                    <a:lnTo>
                      <a:pt x="125" y="208"/>
                    </a:lnTo>
                    <a:lnTo>
                      <a:pt x="116" y="206"/>
                    </a:lnTo>
                    <a:lnTo>
                      <a:pt x="103" y="205"/>
                    </a:lnTo>
                    <a:lnTo>
                      <a:pt x="93" y="203"/>
                    </a:lnTo>
                    <a:lnTo>
                      <a:pt x="84" y="201"/>
                    </a:lnTo>
                    <a:lnTo>
                      <a:pt x="74" y="198"/>
                    </a:lnTo>
                    <a:lnTo>
                      <a:pt x="64" y="196"/>
                    </a:lnTo>
                    <a:lnTo>
                      <a:pt x="54" y="190"/>
                    </a:lnTo>
                    <a:lnTo>
                      <a:pt x="47" y="185"/>
                    </a:lnTo>
                    <a:lnTo>
                      <a:pt x="42" y="180"/>
                    </a:lnTo>
                    <a:lnTo>
                      <a:pt x="40" y="174"/>
                    </a:lnTo>
                    <a:lnTo>
                      <a:pt x="37" y="168"/>
                    </a:lnTo>
                    <a:lnTo>
                      <a:pt x="40" y="162"/>
                    </a:lnTo>
                    <a:lnTo>
                      <a:pt x="42" y="156"/>
                    </a:lnTo>
                    <a:lnTo>
                      <a:pt x="47" y="150"/>
                    </a:lnTo>
                    <a:lnTo>
                      <a:pt x="54" y="145"/>
                    </a:lnTo>
                    <a:lnTo>
                      <a:pt x="64" y="138"/>
                    </a:lnTo>
                    <a:lnTo>
                      <a:pt x="69" y="136"/>
                    </a:lnTo>
                    <a:lnTo>
                      <a:pt x="71" y="133"/>
                    </a:lnTo>
                    <a:lnTo>
                      <a:pt x="76" y="132"/>
                    </a:lnTo>
                    <a:lnTo>
                      <a:pt x="84" y="131"/>
                    </a:lnTo>
                    <a:lnTo>
                      <a:pt x="89" y="130"/>
                    </a:lnTo>
                    <a:lnTo>
                      <a:pt x="93" y="129"/>
                    </a:lnTo>
                    <a:lnTo>
                      <a:pt x="98" y="128"/>
                    </a:lnTo>
                    <a:lnTo>
                      <a:pt x="101" y="125"/>
                    </a:lnTo>
                    <a:lnTo>
                      <a:pt x="101" y="122"/>
                    </a:lnTo>
                    <a:lnTo>
                      <a:pt x="98" y="117"/>
                    </a:lnTo>
                    <a:lnTo>
                      <a:pt x="89" y="115"/>
                    </a:lnTo>
                    <a:lnTo>
                      <a:pt x="79" y="114"/>
                    </a:lnTo>
                    <a:lnTo>
                      <a:pt x="69" y="114"/>
                    </a:lnTo>
                    <a:lnTo>
                      <a:pt x="59" y="115"/>
                    </a:lnTo>
                    <a:lnTo>
                      <a:pt x="49" y="116"/>
                    </a:lnTo>
                    <a:lnTo>
                      <a:pt x="42" y="118"/>
                    </a:lnTo>
                    <a:lnTo>
                      <a:pt x="32" y="118"/>
                    </a:lnTo>
                    <a:lnTo>
                      <a:pt x="22" y="118"/>
                    </a:lnTo>
                    <a:lnTo>
                      <a:pt x="13" y="117"/>
                    </a:lnTo>
                    <a:lnTo>
                      <a:pt x="3" y="114"/>
                    </a:lnTo>
                    <a:lnTo>
                      <a:pt x="0" y="102"/>
                    </a:lnTo>
                    <a:lnTo>
                      <a:pt x="3" y="91"/>
                    </a:lnTo>
                    <a:lnTo>
                      <a:pt x="8" y="80"/>
                    </a:lnTo>
                    <a:lnTo>
                      <a:pt x="15" y="67"/>
                    </a:lnTo>
                    <a:lnTo>
                      <a:pt x="27" y="56"/>
                    </a:lnTo>
                    <a:lnTo>
                      <a:pt x="40" y="45"/>
                    </a:lnTo>
                    <a:lnTo>
                      <a:pt x="57" y="35"/>
                    </a:lnTo>
                    <a:lnTo>
                      <a:pt x="74" y="26"/>
                    </a:lnTo>
                    <a:lnTo>
                      <a:pt x="93" y="18"/>
                    </a:lnTo>
                    <a:lnTo>
                      <a:pt x="116" y="11"/>
                    </a:lnTo>
                    <a:lnTo>
                      <a:pt x="133" y="10"/>
                    </a:lnTo>
                    <a:lnTo>
                      <a:pt x="150" y="9"/>
                    </a:lnTo>
                    <a:lnTo>
                      <a:pt x="167" y="8"/>
                    </a:lnTo>
                    <a:lnTo>
                      <a:pt x="184" y="6"/>
                    </a:lnTo>
                    <a:lnTo>
                      <a:pt x="201" y="5"/>
                    </a:lnTo>
                    <a:lnTo>
                      <a:pt x="218" y="4"/>
                    </a:lnTo>
                    <a:lnTo>
                      <a:pt x="236" y="3"/>
                    </a:lnTo>
                    <a:lnTo>
                      <a:pt x="253" y="2"/>
                    </a:lnTo>
                    <a:lnTo>
                      <a:pt x="270" y="1"/>
                    </a:lnTo>
                    <a:lnTo>
                      <a:pt x="285" y="0"/>
                    </a:lnTo>
                    <a:lnTo>
                      <a:pt x="285" y="0"/>
                    </a:ln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768" name="Freeform 32"/>
              <p:cNvSpPr>
                <a:spLocks/>
              </p:cNvSpPr>
              <p:nvPr/>
            </p:nvSpPr>
            <p:spPr bwMode="auto">
              <a:xfrm>
                <a:off x="3059" y="478"/>
                <a:ext cx="177" cy="119"/>
              </a:xfrm>
              <a:custGeom>
                <a:avLst/>
                <a:gdLst>
                  <a:gd name="T0" fmla="*/ 177 w 177"/>
                  <a:gd name="T1" fmla="*/ 74 h 119"/>
                  <a:gd name="T2" fmla="*/ 172 w 177"/>
                  <a:gd name="T3" fmla="*/ 79 h 119"/>
                  <a:gd name="T4" fmla="*/ 167 w 177"/>
                  <a:gd name="T5" fmla="*/ 85 h 119"/>
                  <a:gd name="T6" fmla="*/ 160 w 177"/>
                  <a:gd name="T7" fmla="*/ 89 h 119"/>
                  <a:gd name="T8" fmla="*/ 155 w 177"/>
                  <a:gd name="T9" fmla="*/ 95 h 119"/>
                  <a:gd name="T10" fmla="*/ 150 w 177"/>
                  <a:gd name="T11" fmla="*/ 100 h 119"/>
                  <a:gd name="T12" fmla="*/ 142 w 177"/>
                  <a:gd name="T13" fmla="*/ 104 h 119"/>
                  <a:gd name="T14" fmla="*/ 135 w 177"/>
                  <a:gd name="T15" fmla="*/ 109 h 119"/>
                  <a:gd name="T16" fmla="*/ 128 w 177"/>
                  <a:gd name="T17" fmla="*/ 113 h 119"/>
                  <a:gd name="T18" fmla="*/ 115 w 177"/>
                  <a:gd name="T19" fmla="*/ 117 h 119"/>
                  <a:gd name="T20" fmla="*/ 103 w 177"/>
                  <a:gd name="T21" fmla="*/ 119 h 119"/>
                  <a:gd name="T22" fmla="*/ 93 w 177"/>
                  <a:gd name="T23" fmla="*/ 118 h 119"/>
                  <a:gd name="T24" fmla="*/ 81 w 177"/>
                  <a:gd name="T25" fmla="*/ 117 h 119"/>
                  <a:gd name="T26" fmla="*/ 71 w 177"/>
                  <a:gd name="T27" fmla="*/ 114 h 119"/>
                  <a:gd name="T28" fmla="*/ 59 w 177"/>
                  <a:gd name="T29" fmla="*/ 112 h 119"/>
                  <a:gd name="T30" fmla="*/ 49 w 177"/>
                  <a:gd name="T31" fmla="*/ 109 h 119"/>
                  <a:gd name="T32" fmla="*/ 39 w 177"/>
                  <a:gd name="T33" fmla="*/ 104 h 119"/>
                  <a:gd name="T34" fmla="*/ 30 w 177"/>
                  <a:gd name="T35" fmla="*/ 101 h 119"/>
                  <a:gd name="T36" fmla="*/ 22 w 177"/>
                  <a:gd name="T37" fmla="*/ 96 h 119"/>
                  <a:gd name="T38" fmla="*/ 15 w 177"/>
                  <a:gd name="T39" fmla="*/ 92 h 119"/>
                  <a:gd name="T40" fmla="*/ 8 w 177"/>
                  <a:gd name="T41" fmla="*/ 86 h 119"/>
                  <a:gd name="T42" fmla="*/ 5 w 177"/>
                  <a:gd name="T43" fmla="*/ 78 h 119"/>
                  <a:gd name="T44" fmla="*/ 3 w 177"/>
                  <a:gd name="T45" fmla="*/ 69 h 119"/>
                  <a:gd name="T46" fmla="*/ 0 w 177"/>
                  <a:gd name="T47" fmla="*/ 58 h 119"/>
                  <a:gd name="T48" fmla="*/ 0 w 177"/>
                  <a:gd name="T49" fmla="*/ 48 h 119"/>
                  <a:gd name="T50" fmla="*/ 0 w 177"/>
                  <a:gd name="T51" fmla="*/ 38 h 119"/>
                  <a:gd name="T52" fmla="*/ 5 w 177"/>
                  <a:gd name="T53" fmla="*/ 28 h 119"/>
                  <a:gd name="T54" fmla="*/ 12 w 177"/>
                  <a:gd name="T55" fmla="*/ 18 h 119"/>
                  <a:gd name="T56" fmla="*/ 22 w 177"/>
                  <a:gd name="T57" fmla="*/ 10 h 119"/>
                  <a:gd name="T58" fmla="*/ 39 w 177"/>
                  <a:gd name="T59" fmla="*/ 5 h 119"/>
                  <a:gd name="T60" fmla="*/ 59 w 177"/>
                  <a:gd name="T61" fmla="*/ 0 h 119"/>
                  <a:gd name="T62" fmla="*/ 84 w 177"/>
                  <a:gd name="T63" fmla="*/ 2 h 119"/>
                  <a:gd name="T64" fmla="*/ 103 w 177"/>
                  <a:gd name="T65" fmla="*/ 7 h 119"/>
                  <a:gd name="T66" fmla="*/ 120 w 177"/>
                  <a:gd name="T67" fmla="*/ 12 h 119"/>
                  <a:gd name="T68" fmla="*/ 135 w 177"/>
                  <a:gd name="T69" fmla="*/ 18 h 119"/>
                  <a:gd name="T70" fmla="*/ 145 w 177"/>
                  <a:gd name="T71" fmla="*/ 26 h 119"/>
                  <a:gd name="T72" fmla="*/ 155 w 177"/>
                  <a:gd name="T73" fmla="*/ 36 h 119"/>
                  <a:gd name="T74" fmla="*/ 162 w 177"/>
                  <a:gd name="T75" fmla="*/ 45 h 119"/>
                  <a:gd name="T76" fmla="*/ 167 w 177"/>
                  <a:gd name="T77" fmla="*/ 55 h 119"/>
                  <a:gd name="T78" fmla="*/ 172 w 177"/>
                  <a:gd name="T79" fmla="*/ 64 h 119"/>
                  <a:gd name="T80" fmla="*/ 177 w 177"/>
                  <a:gd name="T81" fmla="*/ 74 h 119"/>
                  <a:gd name="T82" fmla="*/ 177 w 177"/>
                  <a:gd name="T83" fmla="*/ 74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77" h="119">
                    <a:moveTo>
                      <a:pt x="177" y="74"/>
                    </a:moveTo>
                    <a:lnTo>
                      <a:pt x="172" y="79"/>
                    </a:lnTo>
                    <a:lnTo>
                      <a:pt x="167" y="85"/>
                    </a:lnTo>
                    <a:lnTo>
                      <a:pt x="160" y="89"/>
                    </a:lnTo>
                    <a:lnTo>
                      <a:pt x="155" y="95"/>
                    </a:lnTo>
                    <a:lnTo>
                      <a:pt x="150" y="100"/>
                    </a:lnTo>
                    <a:lnTo>
                      <a:pt x="142" y="104"/>
                    </a:lnTo>
                    <a:lnTo>
                      <a:pt x="135" y="109"/>
                    </a:lnTo>
                    <a:lnTo>
                      <a:pt x="128" y="113"/>
                    </a:lnTo>
                    <a:lnTo>
                      <a:pt x="115" y="117"/>
                    </a:lnTo>
                    <a:lnTo>
                      <a:pt x="103" y="119"/>
                    </a:lnTo>
                    <a:lnTo>
                      <a:pt x="93" y="118"/>
                    </a:lnTo>
                    <a:lnTo>
                      <a:pt x="81" y="117"/>
                    </a:lnTo>
                    <a:lnTo>
                      <a:pt x="71" y="114"/>
                    </a:lnTo>
                    <a:lnTo>
                      <a:pt x="59" y="112"/>
                    </a:lnTo>
                    <a:lnTo>
                      <a:pt x="49" y="109"/>
                    </a:lnTo>
                    <a:lnTo>
                      <a:pt x="39" y="104"/>
                    </a:lnTo>
                    <a:lnTo>
                      <a:pt x="30" y="101"/>
                    </a:lnTo>
                    <a:lnTo>
                      <a:pt x="22" y="96"/>
                    </a:lnTo>
                    <a:lnTo>
                      <a:pt x="15" y="92"/>
                    </a:lnTo>
                    <a:lnTo>
                      <a:pt x="8" y="86"/>
                    </a:lnTo>
                    <a:lnTo>
                      <a:pt x="5" y="78"/>
                    </a:lnTo>
                    <a:lnTo>
                      <a:pt x="3" y="69"/>
                    </a:lnTo>
                    <a:lnTo>
                      <a:pt x="0" y="58"/>
                    </a:lnTo>
                    <a:lnTo>
                      <a:pt x="0" y="48"/>
                    </a:lnTo>
                    <a:lnTo>
                      <a:pt x="0" y="38"/>
                    </a:lnTo>
                    <a:lnTo>
                      <a:pt x="5" y="28"/>
                    </a:lnTo>
                    <a:lnTo>
                      <a:pt x="12" y="18"/>
                    </a:lnTo>
                    <a:lnTo>
                      <a:pt x="22" y="10"/>
                    </a:lnTo>
                    <a:lnTo>
                      <a:pt x="39" y="5"/>
                    </a:lnTo>
                    <a:lnTo>
                      <a:pt x="59" y="0"/>
                    </a:lnTo>
                    <a:lnTo>
                      <a:pt x="84" y="2"/>
                    </a:lnTo>
                    <a:lnTo>
                      <a:pt x="103" y="7"/>
                    </a:lnTo>
                    <a:lnTo>
                      <a:pt x="120" y="12"/>
                    </a:lnTo>
                    <a:lnTo>
                      <a:pt x="135" y="18"/>
                    </a:lnTo>
                    <a:lnTo>
                      <a:pt x="145" y="26"/>
                    </a:lnTo>
                    <a:lnTo>
                      <a:pt x="155" y="36"/>
                    </a:lnTo>
                    <a:lnTo>
                      <a:pt x="162" y="45"/>
                    </a:lnTo>
                    <a:lnTo>
                      <a:pt x="167" y="55"/>
                    </a:lnTo>
                    <a:lnTo>
                      <a:pt x="172" y="64"/>
                    </a:lnTo>
                    <a:lnTo>
                      <a:pt x="177" y="74"/>
                    </a:lnTo>
                    <a:lnTo>
                      <a:pt x="177" y="74"/>
                    </a:lnTo>
                    <a:close/>
                  </a:path>
                </a:pathLst>
              </a:custGeom>
              <a:solidFill>
                <a:srgbClr val="0019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769" name="Freeform 33"/>
              <p:cNvSpPr>
                <a:spLocks/>
              </p:cNvSpPr>
              <p:nvPr/>
            </p:nvSpPr>
            <p:spPr bwMode="auto">
              <a:xfrm>
                <a:off x="2618" y="498"/>
                <a:ext cx="169" cy="117"/>
              </a:xfrm>
              <a:custGeom>
                <a:avLst/>
                <a:gdLst>
                  <a:gd name="T0" fmla="*/ 167 w 169"/>
                  <a:gd name="T1" fmla="*/ 25 h 117"/>
                  <a:gd name="T2" fmla="*/ 169 w 169"/>
                  <a:gd name="T3" fmla="*/ 36 h 117"/>
                  <a:gd name="T4" fmla="*/ 169 w 169"/>
                  <a:gd name="T5" fmla="*/ 46 h 117"/>
                  <a:gd name="T6" fmla="*/ 167 w 169"/>
                  <a:gd name="T7" fmla="*/ 58 h 117"/>
                  <a:gd name="T8" fmla="*/ 164 w 169"/>
                  <a:gd name="T9" fmla="*/ 68 h 117"/>
                  <a:gd name="T10" fmla="*/ 159 w 169"/>
                  <a:gd name="T11" fmla="*/ 77 h 117"/>
                  <a:gd name="T12" fmla="*/ 154 w 169"/>
                  <a:gd name="T13" fmla="*/ 88 h 117"/>
                  <a:gd name="T14" fmla="*/ 145 w 169"/>
                  <a:gd name="T15" fmla="*/ 96 h 117"/>
                  <a:gd name="T16" fmla="*/ 132 w 169"/>
                  <a:gd name="T17" fmla="*/ 104 h 117"/>
                  <a:gd name="T18" fmla="*/ 115 w 169"/>
                  <a:gd name="T19" fmla="*/ 110 h 117"/>
                  <a:gd name="T20" fmla="*/ 96 w 169"/>
                  <a:gd name="T21" fmla="*/ 116 h 117"/>
                  <a:gd name="T22" fmla="*/ 83 w 169"/>
                  <a:gd name="T23" fmla="*/ 117 h 117"/>
                  <a:gd name="T24" fmla="*/ 71 w 169"/>
                  <a:gd name="T25" fmla="*/ 116 h 117"/>
                  <a:gd name="T26" fmla="*/ 59 w 169"/>
                  <a:gd name="T27" fmla="*/ 115 h 117"/>
                  <a:gd name="T28" fmla="*/ 52 w 169"/>
                  <a:gd name="T29" fmla="*/ 112 h 117"/>
                  <a:gd name="T30" fmla="*/ 42 w 169"/>
                  <a:gd name="T31" fmla="*/ 108 h 117"/>
                  <a:gd name="T32" fmla="*/ 37 w 169"/>
                  <a:gd name="T33" fmla="*/ 105 h 117"/>
                  <a:gd name="T34" fmla="*/ 29 w 169"/>
                  <a:gd name="T35" fmla="*/ 100 h 117"/>
                  <a:gd name="T36" fmla="*/ 22 w 169"/>
                  <a:gd name="T37" fmla="*/ 96 h 117"/>
                  <a:gd name="T38" fmla="*/ 15 w 169"/>
                  <a:gd name="T39" fmla="*/ 91 h 117"/>
                  <a:gd name="T40" fmla="*/ 7 w 169"/>
                  <a:gd name="T41" fmla="*/ 86 h 117"/>
                  <a:gd name="T42" fmla="*/ 5 w 169"/>
                  <a:gd name="T43" fmla="*/ 80 h 117"/>
                  <a:gd name="T44" fmla="*/ 0 w 169"/>
                  <a:gd name="T45" fmla="*/ 72 h 117"/>
                  <a:gd name="T46" fmla="*/ 0 w 169"/>
                  <a:gd name="T47" fmla="*/ 64 h 117"/>
                  <a:gd name="T48" fmla="*/ 0 w 169"/>
                  <a:gd name="T49" fmla="*/ 56 h 117"/>
                  <a:gd name="T50" fmla="*/ 2 w 169"/>
                  <a:gd name="T51" fmla="*/ 48 h 117"/>
                  <a:gd name="T52" fmla="*/ 5 w 169"/>
                  <a:gd name="T53" fmla="*/ 41 h 117"/>
                  <a:gd name="T54" fmla="*/ 10 w 169"/>
                  <a:gd name="T55" fmla="*/ 33 h 117"/>
                  <a:gd name="T56" fmla="*/ 17 w 169"/>
                  <a:gd name="T57" fmla="*/ 26 h 117"/>
                  <a:gd name="T58" fmla="*/ 25 w 169"/>
                  <a:gd name="T59" fmla="*/ 19 h 117"/>
                  <a:gd name="T60" fmla="*/ 34 w 169"/>
                  <a:gd name="T61" fmla="*/ 13 h 117"/>
                  <a:gd name="T62" fmla="*/ 49 w 169"/>
                  <a:gd name="T63" fmla="*/ 8 h 117"/>
                  <a:gd name="T64" fmla="*/ 64 w 169"/>
                  <a:gd name="T65" fmla="*/ 4 h 117"/>
                  <a:gd name="T66" fmla="*/ 78 w 169"/>
                  <a:gd name="T67" fmla="*/ 1 h 117"/>
                  <a:gd name="T68" fmla="*/ 93 w 169"/>
                  <a:gd name="T69" fmla="*/ 0 h 117"/>
                  <a:gd name="T70" fmla="*/ 108 w 169"/>
                  <a:gd name="T71" fmla="*/ 1 h 117"/>
                  <a:gd name="T72" fmla="*/ 123 w 169"/>
                  <a:gd name="T73" fmla="*/ 3 h 117"/>
                  <a:gd name="T74" fmla="*/ 137 w 169"/>
                  <a:gd name="T75" fmla="*/ 5 h 117"/>
                  <a:gd name="T76" fmla="*/ 150 w 169"/>
                  <a:gd name="T77" fmla="*/ 11 h 117"/>
                  <a:gd name="T78" fmla="*/ 159 w 169"/>
                  <a:gd name="T79" fmla="*/ 17 h 117"/>
                  <a:gd name="T80" fmla="*/ 167 w 169"/>
                  <a:gd name="T81" fmla="*/ 25 h 117"/>
                  <a:gd name="T82" fmla="*/ 167 w 169"/>
                  <a:gd name="T83" fmla="*/ 25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69" h="117">
                    <a:moveTo>
                      <a:pt x="167" y="25"/>
                    </a:moveTo>
                    <a:lnTo>
                      <a:pt x="169" y="36"/>
                    </a:lnTo>
                    <a:lnTo>
                      <a:pt x="169" y="46"/>
                    </a:lnTo>
                    <a:lnTo>
                      <a:pt x="167" y="58"/>
                    </a:lnTo>
                    <a:lnTo>
                      <a:pt x="164" y="68"/>
                    </a:lnTo>
                    <a:lnTo>
                      <a:pt x="159" y="77"/>
                    </a:lnTo>
                    <a:lnTo>
                      <a:pt x="154" y="88"/>
                    </a:lnTo>
                    <a:lnTo>
                      <a:pt x="145" y="96"/>
                    </a:lnTo>
                    <a:lnTo>
                      <a:pt x="132" y="104"/>
                    </a:lnTo>
                    <a:lnTo>
                      <a:pt x="115" y="110"/>
                    </a:lnTo>
                    <a:lnTo>
                      <a:pt x="96" y="116"/>
                    </a:lnTo>
                    <a:lnTo>
                      <a:pt x="83" y="117"/>
                    </a:lnTo>
                    <a:lnTo>
                      <a:pt x="71" y="116"/>
                    </a:lnTo>
                    <a:lnTo>
                      <a:pt x="59" y="115"/>
                    </a:lnTo>
                    <a:lnTo>
                      <a:pt x="52" y="112"/>
                    </a:lnTo>
                    <a:lnTo>
                      <a:pt x="42" y="108"/>
                    </a:lnTo>
                    <a:lnTo>
                      <a:pt x="37" y="105"/>
                    </a:lnTo>
                    <a:lnTo>
                      <a:pt x="29" y="100"/>
                    </a:lnTo>
                    <a:lnTo>
                      <a:pt x="22" y="96"/>
                    </a:lnTo>
                    <a:lnTo>
                      <a:pt x="15" y="91"/>
                    </a:lnTo>
                    <a:lnTo>
                      <a:pt x="7" y="86"/>
                    </a:lnTo>
                    <a:lnTo>
                      <a:pt x="5" y="80"/>
                    </a:lnTo>
                    <a:lnTo>
                      <a:pt x="0" y="72"/>
                    </a:lnTo>
                    <a:lnTo>
                      <a:pt x="0" y="64"/>
                    </a:lnTo>
                    <a:lnTo>
                      <a:pt x="0" y="56"/>
                    </a:lnTo>
                    <a:lnTo>
                      <a:pt x="2" y="48"/>
                    </a:lnTo>
                    <a:lnTo>
                      <a:pt x="5" y="41"/>
                    </a:lnTo>
                    <a:lnTo>
                      <a:pt x="10" y="33"/>
                    </a:lnTo>
                    <a:lnTo>
                      <a:pt x="17" y="26"/>
                    </a:lnTo>
                    <a:lnTo>
                      <a:pt x="25" y="19"/>
                    </a:lnTo>
                    <a:lnTo>
                      <a:pt x="34" y="13"/>
                    </a:lnTo>
                    <a:lnTo>
                      <a:pt x="49" y="8"/>
                    </a:lnTo>
                    <a:lnTo>
                      <a:pt x="64" y="4"/>
                    </a:lnTo>
                    <a:lnTo>
                      <a:pt x="78" y="1"/>
                    </a:lnTo>
                    <a:lnTo>
                      <a:pt x="93" y="0"/>
                    </a:lnTo>
                    <a:lnTo>
                      <a:pt x="108" y="1"/>
                    </a:lnTo>
                    <a:lnTo>
                      <a:pt x="123" y="3"/>
                    </a:lnTo>
                    <a:lnTo>
                      <a:pt x="137" y="5"/>
                    </a:lnTo>
                    <a:lnTo>
                      <a:pt x="150" y="11"/>
                    </a:lnTo>
                    <a:lnTo>
                      <a:pt x="159" y="17"/>
                    </a:lnTo>
                    <a:lnTo>
                      <a:pt x="167" y="25"/>
                    </a:lnTo>
                    <a:lnTo>
                      <a:pt x="167" y="25"/>
                    </a:lnTo>
                    <a:close/>
                  </a:path>
                </a:pathLst>
              </a:custGeom>
              <a:solidFill>
                <a:srgbClr val="0019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770" name="Freeform 34"/>
              <p:cNvSpPr>
                <a:spLocks/>
              </p:cNvSpPr>
              <p:nvPr/>
            </p:nvSpPr>
            <p:spPr bwMode="auto">
              <a:xfrm>
                <a:off x="3074" y="494"/>
                <a:ext cx="132" cy="88"/>
              </a:xfrm>
              <a:custGeom>
                <a:avLst/>
                <a:gdLst>
                  <a:gd name="T0" fmla="*/ 132 w 132"/>
                  <a:gd name="T1" fmla="*/ 53 h 88"/>
                  <a:gd name="T2" fmla="*/ 130 w 132"/>
                  <a:gd name="T3" fmla="*/ 56 h 88"/>
                  <a:gd name="T4" fmla="*/ 127 w 132"/>
                  <a:gd name="T5" fmla="*/ 60 h 88"/>
                  <a:gd name="T6" fmla="*/ 125 w 132"/>
                  <a:gd name="T7" fmla="*/ 63 h 88"/>
                  <a:gd name="T8" fmla="*/ 125 w 132"/>
                  <a:gd name="T9" fmla="*/ 68 h 88"/>
                  <a:gd name="T10" fmla="*/ 122 w 132"/>
                  <a:gd name="T11" fmla="*/ 71 h 88"/>
                  <a:gd name="T12" fmla="*/ 122 w 132"/>
                  <a:gd name="T13" fmla="*/ 74 h 88"/>
                  <a:gd name="T14" fmla="*/ 120 w 132"/>
                  <a:gd name="T15" fmla="*/ 78 h 88"/>
                  <a:gd name="T16" fmla="*/ 115 w 132"/>
                  <a:gd name="T17" fmla="*/ 81 h 88"/>
                  <a:gd name="T18" fmla="*/ 108 w 132"/>
                  <a:gd name="T19" fmla="*/ 85 h 88"/>
                  <a:gd name="T20" fmla="*/ 100 w 132"/>
                  <a:gd name="T21" fmla="*/ 87 h 88"/>
                  <a:gd name="T22" fmla="*/ 83 w 132"/>
                  <a:gd name="T23" fmla="*/ 88 h 88"/>
                  <a:gd name="T24" fmla="*/ 69 w 132"/>
                  <a:gd name="T25" fmla="*/ 87 h 88"/>
                  <a:gd name="T26" fmla="*/ 54 w 132"/>
                  <a:gd name="T27" fmla="*/ 85 h 88"/>
                  <a:gd name="T28" fmla="*/ 44 w 132"/>
                  <a:gd name="T29" fmla="*/ 80 h 88"/>
                  <a:gd name="T30" fmla="*/ 32 w 132"/>
                  <a:gd name="T31" fmla="*/ 76 h 88"/>
                  <a:gd name="T32" fmla="*/ 24 w 132"/>
                  <a:gd name="T33" fmla="*/ 70 h 88"/>
                  <a:gd name="T34" fmla="*/ 17 w 132"/>
                  <a:gd name="T35" fmla="*/ 64 h 88"/>
                  <a:gd name="T36" fmla="*/ 10 w 132"/>
                  <a:gd name="T37" fmla="*/ 58 h 88"/>
                  <a:gd name="T38" fmla="*/ 5 w 132"/>
                  <a:gd name="T39" fmla="*/ 53 h 88"/>
                  <a:gd name="T40" fmla="*/ 0 w 132"/>
                  <a:gd name="T41" fmla="*/ 46 h 88"/>
                  <a:gd name="T42" fmla="*/ 29 w 132"/>
                  <a:gd name="T43" fmla="*/ 0 h 88"/>
                  <a:gd name="T44" fmla="*/ 51 w 132"/>
                  <a:gd name="T45" fmla="*/ 0 h 88"/>
                  <a:gd name="T46" fmla="*/ 69 w 132"/>
                  <a:gd name="T47" fmla="*/ 1 h 88"/>
                  <a:gd name="T48" fmla="*/ 83 w 132"/>
                  <a:gd name="T49" fmla="*/ 5 h 88"/>
                  <a:gd name="T50" fmla="*/ 93 w 132"/>
                  <a:gd name="T51" fmla="*/ 9 h 88"/>
                  <a:gd name="T52" fmla="*/ 103 w 132"/>
                  <a:gd name="T53" fmla="*/ 16 h 88"/>
                  <a:gd name="T54" fmla="*/ 113 w 132"/>
                  <a:gd name="T55" fmla="*/ 22 h 88"/>
                  <a:gd name="T56" fmla="*/ 118 w 132"/>
                  <a:gd name="T57" fmla="*/ 30 h 88"/>
                  <a:gd name="T58" fmla="*/ 125 w 132"/>
                  <a:gd name="T59" fmla="*/ 38 h 88"/>
                  <a:gd name="T60" fmla="*/ 130 w 132"/>
                  <a:gd name="T61" fmla="*/ 46 h 88"/>
                  <a:gd name="T62" fmla="*/ 132 w 132"/>
                  <a:gd name="T63" fmla="*/ 53 h 88"/>
                  <a:gd name="T64" fmla="*/ 132 w 132"/>
                  <a:gd name="T65" fmla="*/ 53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32" h="88">
                    <a:moveTo>
                      <a:pt x="132" y="53"/>
                    </a:moveTo>
                    <a:lnTo>
                      <a:pt x="130" y="56"/>
                    </a:lnTo>
                    <a:lnTo>
                      <a:pt x="127" y="60"/>
                    </a:lnTo>
                    <a:lnTo>
                      <a:pt x="125" y="63"/>
                    </a:lnTo>
                    <a:lnTo>
                      <a:pt x="125" y="68"/>
                    </a:lnTo>
                    <a:lnTo>
                      <a:pt x="122" y="71"/>
                    </a:lnTo>
                    <a:lnTo>
                      <a:pt x="122" y="74"/>
                    </a:lnTo>
                    <a:lnTo>
                      <a:pt x="120" y="78"/>
                    </a:lnTo>
                    <a:lnTo>
                      <a:pt x="115" y="81"/>
                    </a:lnTo>
                    <a:lnTo>
                      <a:pt x="108" y="85"/>
                    </a:lnTo>
                    <a:lnTo>
                      <a:pt x="100" y="87"/>
                    </a:lnTo>
                    <a:lnTo>
                      <a:pt x="83" y="88"/>
                    </a:lnTo>
                    <a:lnTo>
                      <a:pt x="69" y="87"/>
                    </a:lnTo>
                    <a:lnTo>
                      <a:pt x="54" y="85"/>
                    </a:lnTo>
                    <a:lnTo>
                      <a:pt x="44" y="80"/>
                    </a:lnTo>
                    <a:lnTo>
                      <a:pt x="32" y="76"/>
                    </a:lnTo>
                    <a:lnTo>
                      <a:pt x="24" y="70"/>
                    </a:lnTo>
                    <a:lnTo>
                      <a:pt x="17" y="64"/>
                    </a:lnTo>
                    <a:lnTo>
                      <a:pt x="10" y="58"/>
                    </a:lnTo>
                    <a:lnTo>
                      <a:pt x="5" y="53"/>
                    </a:lnTo>
                    <a:lnTo>
                      <a:pt x="0" y="46"/>
                    </a:lnTo>
                    <a:lnTo>
                      <a:pt x="29" y="0"/>
                    </a:lnTo>
                    <a:lnTo>
                      <a:pt x="51" y="0"/>
                    </a:lnTo>
                    <a:lnTo>
                      <a:pt x="69" y="1"/>
                    </a:lnTo>
                    <a:lnTo>
                      <a:pt x="83" y="5"/>
                    </a:lnTo>
                    <a:lnTo>
                      <a:pt x="93" y="9"/>
                    </a:lnTo>
                    <a:lnTo>
                      <a:pt x="103" y="16"/>
                    </a:lnTo>
                    <a:lnTo>
                      <a:pt x="113" y="22"/>
                    </a:lnTo>
                    <a:lnTo>
                      <a:pt x="118" y="30"/>
                    </a:lnTo>
                    <a:lnTo>
                      <a:pt x="125" y="38"/>
                    </a:lnTo>
                    <a:lnTo>
                      <a:pt x="130" y="46"/>
                    </a:lnTo>
                    <a:lnTo>
                      <a:pt x="132" y="53"/>
                    </a:lnTo>
                    <a:lnTo>
                      <a:pt x="132" y="5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771" name="Freeform 35"/>
              <p:cNvSpPr>
                <a:spLocks/>
              </p:cNvSpPr>
              <p:nvPr/>
            </p:nvSpPr>
            <p:spPr bwMode="auto">
              <a:xfrm>
                <a:off x="2645" y="510"/>
                <a:ext cx="115" cy="92"/>
              </a:xfrm>
              <a:custGeom>
                <a:avLst/>
                <a:gdLst>
                  <a:gd name="T0" fmla="*/ 113 w 115"/>
                  <a:gd name="T1" fmla="*/ 30 h 92"/>
                  <a:gd name="T2" fmla="*/ 115 w 115"/>
                  <a:gd name="T3" fmla="*/ 38 h 92"/>
                  <a:gd name="T4" fmla="*/ 115 w 115"/>
                  <a:gd name="T5" fmla="*/ 46 h 92"/>
                  <a:gd name="T6" fmla="*/ 115 w 115"/>
                  <a:gd name="T7" fmla="*/ 54 h 92"/>
                  <a:gd name="T8" fmla="*/ 110 w 115"/>
                  <a:gd name="T9" fmla="*/ 61 h 92"/>
                  <a:gd name="T10" fmla="*/ 108 w 115"/>
                  <a:gd name="T11" fmla="*/ 68 h 92"/>
                  <a:gd name="T12" fmla="*/ 100 w 115"/>
                  <a:gd name="T13" fmla="*/ 74 h 92"/>
                  <a:gd name="T14" fmla="*/ 93 w 115"/>
                  <a:gd name="T15" fmla="*/ 80 h 92"/>
                  <a:gd name="T16" fmla="*/ 86 w 115"/>
                  <a:gd name="T17" fmla="*/ 85 h 92"/>
                  <a:gd name="T18" fmla="*/ 74 w 115"/>
                  <a:gd name="T19" fmla="*/ 89 h 92"/>
                  <a:gd name="T20" fmla="*/ 61 w 115"/>
                  <a:gd name="T21" fmla="*/ 92 h 92"/>
                  <a:gd name="T22" fmla="*/ 51 w 115"/>
                  <a:gd name="T23" fmla="*/ 90 h 92"/>
                  <a:gd name="T24" fmla="*/ 39 w 115"/>
                  <a:gd name="T25" fmla="*/ 88 h 92"/>
                  <a:gd name="T26" fmla="*/ 32 w 115"/>
                  <a:gd name="T27" fmla="*/ 86 h 92"/>
                  <a:gd name="T28" fmla="*/ 22 w 115"/>
                  <a:gd name="T29" fmla="*/ 81 h 92"/>
                  <a:gd name="T30" fmla="*/ 15 w 115"/>
                  <a:gd name="T31" fmla="*/ 78 h 92"/>
                  <a:gd name="T32" fmla="*/ 10 w 115"/>
                  <a:gd name="T33" fmla="*/ 73 h 92"/>
                  <a:gd name="T34" fmla="*/ 5 w 115"/>
                  <a:gd name="T35" fmla="*/ 69 h 92"/>
                  <a:gd name="T36" fmla="*/ 2 w 115"/>
                  <a:gd name="T37" fmla="*/ 64 h 92"/>
                  <a:gd name="T38" fmla="*/ 0 w 115"/>
                  <a:gd name="T39" fmla="*/ 60 h 92"/>
                  <a:gd name="T40" fmla="*/ 0 w 115"/>
                  <a:gd name="T41" fmla="*/ 54 h 92"/>
                  <a:gd name="T42" fmla="*/ 2 w 115"/>
                  <a:gd name="T43" fmla="*/ 49 h 92"/>
                  <a:gd name="T44" fmla="*/ 5 w 115"/>
                  <a:gd name="T45" fmla="*/ 44 h 92"/>
                  <a:gd name="T46" fmla="*/ 7 w 115"/>
                  <a:gd name="T47" fmla="*/ 38 h 92"/>
                  <a:gd name="T48" fmla="*/ 10 w 115"/>
                  <a:gd name="T49" fmla="*/ 32 h 92"/>
                  <a:gd name="T50" fmla="*/ 10 w 115"/>
                  <a:gd name="T51" fmla="*/ 25 h 92"/>
                  <a:gd name="T52" fmla="*/ 15 w 115"/>
                  <a:gd name="T53" fmla="*/ 20 h 92"/>
                  <a:gd name="T54" fmla="*/ 17 w 115"/>
                  <a:gd name="T55" fmla="*/ 15 h 92"/>
                  <a:gd name="T56" fmla="*/ 25 w 115"/>
                  <a:gd name="T57" fmla="*/ 9 h 92"/>
                  <a:gd name="T58" fmla="*/ 32 w 115"/>
                  <a:gd name="T59" fmla="*/ 5 h 92"/>
                  <a:gd name="T60" fmla="*/ 44 w 115"/>
                  <a:gd name="T61" fmla="*/ 1 h 92"/>
                  <a:gd name="T62" fmla="*/ 56 w 115"/>
                  <a:gd name="T63" fmla="*/ 0 h 92"/>
                  <a:gd name="T64" fmla="*/ 69 w 115"/>
                  <a:gd name="T65" fmla="*/ 0 h 92"/>
                  <a:gd name="T66" fmla="*/ 78 w 115"/>
                  <a:gd name="T67" fmla="*/ 1 h 92"/>
                  <a:gd name="T68" fmla="*/ 88 w 115"/>
                  <a:gd name="T69" fmla="*/ 4 h 92"/>
                  <a:gd name="T70" fmla="*/ 96 w 115"/>
                  <a:gd name="T71" fmla="*/ 7 h 92"/>
                  <a:gd name="T72" fmla="*/ 103 w 115"/>
                  <a:gd name="T73" fmla="*/ 10 h 92"/>
                  <a:gd name="T74" fmla="*/ 108 w 115"/>
                  <a:gd name="T75" fmla="*/ 15 h 92"/>
                  <a:gd name="T76" fmla="*/ 110 w 115"/>
                  <a:gd name="T77" fmla="*/ 20 h 92"/>
                  <a:gd name="T78" fmla="*/ 113 w 115"/>
                  <a:gd name="T79" fmla="*/ 25 h 92"/>
                  <a:gd name="T80" fmla="*/ 113 w 115"/>
                  <a:gd name="T81" fmla="*/ 30 h 92"/>
                  <a:gd name="T82" fmla="*/ 113 w 115"/>
                  <a:gd name="T83" fmla="*/ 30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15" h="92">
                    <a:moveTo>
                      <a:pt x="113" y="30"/>
                    </a:moveTo>
                    <a:lnTo>
                      <a:pt x="115" y="38"/>
                    </a:lnTo>
                    <a:lnTo>
                      <a:pt x="115" y="46"/>
                    </a:lnTo>
                    <a:lnTo>
                      <a:pt x="115" y="54"/>
                    </a:lnTo>
                    <a:lnTo>
                      <a:pt x="110" y="61"/>
                    </a:lnTo>
                    <a:lnTo>
                      <a:pt x="108" y="68"/>
                    </a:lnTo>
                    <a:lnTo>
                      <a:pt x="100" y="74"/>
                    </a:lnTo>
                    <a:lnTo>
                      <a:pt x="93" y="80"/>
                    </a:lnTo>
                    <a:lnTo>
                      <a:pt x="86" y="85"/>
                    </a:lnTo>
                    <a:lnTo>
                      <a:pt x="74" y="89"/>
                    </a:lnTo>
                    <a:lnTo>
                      <a:pt x="61" y="92"/>
                    </a:lnTo>
                    <a:lnTo>
                      <a:pt x="51" y="90"/>
                    </a:lnTo>
                    <a:lnTo>
                      <a:pt x="39" y="88"/>
                    </a:lnTo>
                    <a:lnTo>
                      <a:pt x="32" y="86"/>
                    </a:lnTo>
                    <a:lnTo>
                      <a:pt x="22" y="81"/>
                    </a:lnTo>
                    <a:lnTo>
                      <a:pt x="15" y="78"/>
                    </a:lnTo>
                    <a:lnTo>
                      <a:pt x="10" y="73"/>
                    </a:lnTo>
                    <a:lnTo>
                      <a:pt x="5" y="69"/>
                    </a:lnTo>
                    <a:lnTo>
                      <a:pt x="2" y="64"/>
                    </a:lnTo>
                    <a:lnTo>
                      <a:pt x="0" y="60"/>
                    </a:lnTo>
                    <a:lnTo>
                      <a:pt x="0" y="54"/>
                    </a:lnTo>
                    <a:lnTo>
                      <a:pt x="2" y="49"/>
                    </a:lnTo>
                    <a:lnTo>
                      <a:pt x="5" y="44"/>
                    </a:lnTo>
                    <a:lnTo>
                      <a:pt x="7" y="38"/>
                    </a:lnTo>
                    <a:lnTo>
                      <a:pt x="10" y="32"/>
                    </a:lnTo>
                    <a:lnTo>
                      <a:pt x="10" y="25"/>
                    </a:lnTo>
                    <a:lnTo>
                      <a:pt x="15" y="20"/>
                    </a:lnTo>
                    <a:lnTo>
                      <a:pt x="17" y="15"/>
                    </a:lnTo>
                    <a:lnTo>
                      <a:pt x="25" y="9"/>
                    </a:lnTo>
                    <a:lnTo>
                      <a:pt x="32" y="5"/>
                    </a:lnTo>
                    <a:lnTo>
                      <a:pt x="44" y="1"/>
                    </a:lnTo>
                    <a:lnTo>
                      <a:pt x="56" y="0"/>
                    </a:lnTo>
                    <a:lnTo>
                      <a:pt x="69" y="0"/>
                    </a:lnTo>
                    <a:lnTo>
                      <a:pt x="78" y="1"/>
                    </a:lnTo>
                    <a:lnTo>
                      <a:pt x="88" y="4"/>
                    </a:lnTo>
                    <a:lnTo>
                      <a:pt x="96" y="7"/>
                    </a:lnTo>
                    <a:lnTo>
                      <a:pt x="103" y="10"/>
                    </a:lnTo>
                    <a:lnTo>
                      <a:pt x="108" y="15"/>
                    </a:lnTo>
                    <a:lnTo>
                      <a:pt x="110" y="20"/>
                    </a:lnTo>
                    <a:lnTo>
                      <a:pt x="113" y="25"/>
                    </a:lnTo>
                    <a:lnTo>
                      <a:pt x="113" y="30"/>
                    </a:lnTo>
                    <a:lnTo>
                      <a:pt x="113" y="3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772" name="Freeform 36"/>
              <p:cNvSpPr>
                <a:spLocks/>
              </p:cNvSpPr>
              <p:nvPr/>
            </p:nvSpPr>
            <p:spPr bwMode="auto">
              <a:xfrm>
                <a:off x="3118" y="523"/>
                <a:ext cx="47" cy="33"/>
              </a:xfrm>
              <a:custGeom>
                <a:avLst/>
                <a:gdLst>
                  <a:gd name="T0" fmla="*/ 37 w 47"/>
                  <a:gd name="T1" fmla="*/ 33 h 33"/>
                  <a:gd name="T2" fmla="*/ 32 w 47"/>
                  <a:gd name="T3" fmla="*/ 33 h 33"/>
                  <a:gd name="T4" fmla="*/ 25 w 47"/>
                  <a:gd name="T5" fmla="*/ 33 h 33"/>
                  <a:gd name="T6" fmla="*/ 20 w 47"/>
                  <a:gd name="T7" fmla="*/ 31 h 33"/>
                  <a:gd name="T8" fmla="*/ 17 w 47"/>
                  <a:gd name="T9" fmla="*/ 29 h 33"/>
                  <a:gd name="T10" fmla="*/ 15 w 47"/>
                  <a:gd name="T11" fmla="*/ 26 h 33"/>
                  <a:gd name="T12" fmla="*/ 12 w 47"/>
                  <a:gd name="T13" fmla="*/ 24 h 33"/>
                  <a:gd name="T14" fmla="*/ 10 w 47"/>
                  <a:gd name="T15" fmla="*/ 20 h 33"/>
                  <a:gd name="T16" fmla="*/ 7 w 47"/>
                  <a:gd name="T17" fmla="*/ 17 h 33"/>
                  <a:gd name="T18" fmla="*/ 5 w 47"/>
                  <a:gd name="T19" fmla="*/ 15 h 33"/>
                  <a:gd name="T20" fmla="*/ 0 w 47"/>
                  <a:gd name="T21" fmla="*/ 12 h 33"/>
                  <a:gd name="T22" fmla="*/ 12 w 47"/>
                  <a:gd name="T23" fmla="*/ 0 h 33"/>
                  <a:gd name="T24" fmla="*/ 22 w 47"/>
                  <a:gd name="T25" fmla="*/ 1 h 33"/>
                  <a:gd name="T26" fmla="*/ 29 w 47"/>
                  <a:gd name="T27" fmla="*/ 2 h 33"/>
                  <a:gd name="T28" fmla="*/ 37 w 47"/>
                  <a:gd name="T29" fmla="*/ 4 h 33"/>
                  <a:gd name="T30" fmla="*/ 42 w 47"/>
                  <a:gd name="T31" fmla="*/ 8 h 33"/>
                  <a:gd name="T32" fmla="*/ 44 w 47"/>
                  <a:gd name="T33" fmla="*/ 12 h 33"/>
                  <a:gd name="T34" fmla="*/ 47 w 47"/>
                  <a:gd name="T35" fmla="*/ 17 h 33"/>
                  <a:gd name="T36" fmla="*/ 47 w 47"/>
                  <a:gd name="T37" fmla="*/ 20 h 33"/>
                  <a:gd name="T38" fmla="*/ 44 w 47"/>
                  <a:gd name="T39" fmla="*/ 25 h 33"/>
                  <a:gd name="T40" fmla="*/ 42 w 47"/>
                  <a:gd name="T41" fmla="*/ 29 h 33"/>
                  <a:gd name="T42" fmla="*/ 37 w 47"/>
                  <a:gd name="T43" fmla="*/ 33 h 33"/>
                  <a:gd name="T44" fmla="*/ 37 w 47"/>
                  <a:gd name="T45" fmla="*/ 3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47" h="33">
                    <a:moveTo>
                      <a:pt x="37" y="33"/>
                    </a:moveTo>
                    <a:lnTo>
                      <a:pt x="32" y="33"/>
                    </a:lnTo>
                    <a:lnTo>
                      <a:pt x="25" y="33"/>
                    </a:lnTo>
                    <a:lnTo>
                      <a:pt x="20" y="31"/>
                    </a:lnTo>
                    <a:lnTo>
                      <a:pt x="17" y="29"/>
                    </a:lnTo>
                    <a:lnTo>
                      <a:pt x="15" y="26"/>
                    </a:lnTo>
                    <a:lnTo>
                      <a:pt x="12" y="24"/>
                    </a:lnTo>
                    <a:lnTo>
                      <a:pt x="10" y="20"/>
                    </a:lnTo>
                    <a:lnTo>
                      <a:pt x="7" y="17"/>
                    </a:lnTo>
                    <a:lnTo>
                      <a:pt x="5" y="15"/>
                    </a:lnTo>
                    <a:lnTo>
                      <a:pt x="0" y="12"/>
                    </a:lnTo>
                    <a:lnTo>
                      <a:pt x="12" y="0"/>
                    </a:lnTo>
                    <a:lnTo>
                      <a:pt x="22" y="1"/>
                    </a:lnTo>
                    <a:lnTo>
                      <a:pt x="29" y="2"/>
                    </a:lnTo>
                    <a:lnTo>
                      <a:pt x="37" y="4"/>
                    </a:lnTo>
                    <a:lnTo>
                      <a:pt x="42" y="8"/>
                    </a:lnTo>
                    <a:lnTo>
                      <a:pt x="44" y="12"/>
                    </a:lnTo>
                    <a:lnTo>
                      <a:pt x="47" y="17"/>
                    </a:lnTo>
                    <a:lnTo>
                      <a:pt x="47" y="20"/>
                    </a:lnTo>
                    <a:lnTo>
                      <a:pt x="44" y="25"/>
                    </a:lnTo>
                    <a:lnTo>
                      <a:pt x="42" y="29"/>
                    </a:lnTo>
                    <a:lnTo>
                      <a:pt x="37" y="33"/>
                    </a:lnTo>
                    <a:lnTo>
                      <a:pt x="37" y="33"/>
                    </a:lnTo>
                    <a:close/>
                  </a:path>
                </a:pathLst>
              </a:custGeom>
              <a:solidFill>
                <a:srgbClr val="0019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773" name="Freeform 37"/>
              <p:cNvSpPr>
                <a:spLocks/>
              </p:cNvSpPr>
              <p:nvPr/>
            </p:nvSpPr>
            <p:spPr bwMode="auto">
              <a:xfrm>
                <a:off x="2696" y="540"/>
                <a:ext cx="27" cy="33"/>
              </a:xfrm>
              <a:custGeom>
                <a:avLst/>
                <a:gdLst>
                  <a:gd name="T0" fmla="*/ 18 w 27"/>
                  <a:gd name="T1" fmla="*/ 0 h 33"/>
                  <a:gd name="T2" fmla="*/ 23 w 27"/>
                  <a:gd name="T3" fmla="*/ 3 h 33"/>
                  <a:gd name="T4" fmla="*/ 27 w 27"/>
                  <a:gd name="T5" fmla="*/ 7 h 33"/>
                  <a:gd name="T6" fmla="*/ 27 w 27"/>
                  <a:gd name="T7" fmla="*/ 9 h 33"/>
                  <a:gd name="T8" fmla="*/ 27 w 27"/>
                  <a:gd name="T9" fmla="*/ 14 h 33"/>
                  <a:gd name="T10" fmla="*/ 27 w 27"/>
                  <a:gd name="T11" fmla="*/ 17 h 33"/>
                  <a:gd name="T12" fmla="*/ 25 w 27"/>
                  <a:gd name="T13" fmla="*/ 20 h 33"/>
                  <a:gd name="T14" fmla="*/ 23 w 27"/>
                  <a:gd name="T15" fmla="*/ 24 h 33"/>
                  <a:gd name="T16" fmla="*/ 20 w 27"/>
                  <a:gd name="T17" fmla="*/ 27 h 33"/>
                  <a:gd name="T18" fmla="*/ 15 w 27"/>
                  <a:gd name="T19" fmla="*/ 30 h 33"/>
                  <a:gd name="T20" fmla="*/ 10 w 27"/>
                  <a:gd name="T21" fmla="*/ 33 h 33"/>
                  <a:gd name="T22" fmla="*/ 0 w 27"/>
                  <a:gd name="T23" fmla="*/ 33 h 33"/>
                  <a:gd name="T24" fmla="*/ 0 w 27"/>
                  <a:gd name="T25" fmla="*/ 0 h 33"/>
                  <a:gd name="T26" fmla="*/ 18 w 27"/>
                  <a:gd name="T27" fmla="*/ 0 h 33"/>
                  <a:gd name="T28" fmla="*/ 18 w 27"/>
                  <a:gd name="T29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7" h="33">
                    <a:moveTo>
                      <a:pt x="18" y="0"/>
                    </a:moveTo>
                    <a:lnTo>
                      <a:pt x="23" y="3"/>
                    </a:lnTo>
                    <a:lnTo>
                      <a:pt x="27" y="7"/>
                    </a:lnTo>
                    <a:lnTo>
                      <a:pt x="27" y="9"/>
                    </a:lnTo>
                    <a:lnTo>
                      <a:pt x="27" y="14"/>
                    </a:lnTo>
                    <a:lnTo>
                      <a:pt x="27" y="17"/>
                    </a:lnTo>
                    <a:lnTo>
                      <a:pt x="25" y="20"/>
                    </a:lnTo>
                    <a:lnTo>
                      <a:pt x="23" y="24"/>
                    </a:lnTo>
                    <a:lnTo>
                      <a:pt x="20" y="27"/>
                    </a:lnTo>
                    <a:lnTo>
                      <a:pt x="15" y="30"/>
                    </a:lnTo>
                    <a:lnTo>
                      <a:pt x="10" y="33"/>
                    </a:lnTo>
                    <a:lnTo>
                      <a:pt x="0" y="33"/>
                    </a:lnTo>
                    <a:lnTo>
                      <a:pt x="0" y="0"/>
                    </a:lnTo>
                    <a:lnTo>
                      <a:pt x="18" y="0"/>
                    </a:lnTo>
                    <a:lnTo>
                      <a:pt x="18" y="0"/>
                    </a:lnTo>
                    <a:close/>
                  </a:path>
                </a:pathLst>
              </a:custGeom>
              <a:solidFill>
                <a:srgbClr val="0019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774" name="Freeform 38"/>
              <p:cNvSpPr>
                <a:spLocks/>
              </p:cNvSpPr>
              <p:nvPr/>
            </p:nvSpPr>
            <p:spPr bwMode="auto">
              <a:xfrm>
                <a:off x="2802" y="552"/>
                <a:ext cx="274" cy="124"/>
              </a:xfrm>
              <a:custGeom>
                <a:avLst/>
                <a:gdLst>
                  <a:gd name="T0" fmla="*/ 272 w 274"/>
                  <a:gd name="T1" fmla="*/ 53 h 124"/>
                  <a:gd name="T2" fmla="*/ 274 w 274"/>
                  <a:gd name="T3" fmla="*/ 66 h 124"/>
                  <a:gd name="T4" fmla="*/ 272 w 274"/>
                  <a:gd name="T5" fmla="*/ 76 h 124"/>
                  <a:gd name="T6" fmla="*/ 265 w 274"/>
                  <a:gd name="T7" fmla="*/ 86 h 124"/>
                  <a:gd name="T8" fmla="*/ 252 w 274"/>
                  <a:gd name="T9" fmla="*/ 94 h 124"/>
                  <a:gd name="T10" fmla="*/ 235 w 274"/>
                  <a:gd name="T11" fmla="*/ 101 h 124"/>
                  <a:gd name="T12" fmla="*/ 218 w 274"/>
                  <a:gd name="T13" fmla="*/ 108 h 124"/>
                  <a:gd name="T14" fmla="*/ 198 w 274"/>
                  <a:gd name="T15" fmla="*/ 112 h 124"/>
                  <a:gd name="T16" fmla="*/ 176 w 274"/>
                  <a:gd name="T17" fmla="*/ 117 h 124"/>
                  <a:gd name="T18" fmla="*/ 154 w 274"/>
                  <a:gd name="T19" fmla="*/ 120 h 124"/>
                  <a:gd name="T20" fmla="*/ 132 w 274"/>
                  <a:gd name="T21" fmla="*/ 124 h 124"/>
                  <a:gd name="T22" fmla="*/ 115 w 274"/>
                  <a:gd name="T23" fmla="*/ 124 h 124"/>
                  <a:gd name="T24" fmla="*/ 98 w 274"/>
                  <a:gd name="T25" fmla="*/ 123 h 124"/>
                  <a:gd name="T26" fmla="*/ 83 w 274"/>
                  <a:gd name="T27" fmla="*/ 120 h 124"/>
                  <a:gd name="T28" fmla="*/ 66 w 274"/>
                  <a:gd name="T29" fmla="*/ 117 h 124"/>
                  <a:gd name="T30" fmla="*/ 51 w 274"/>
                  <a:gd name="T31" fmla="*/ 112 h 124"/>
                  <a:gd name="T32" fmla="*/ 39 w 274"/>
                  <a:gd name="T33" fmla="*/ 108 h 124"/>
                  <a:gd name="T34" fmla="*/ 27 w 274"/>
                  <a:gd name="T35" fmla="*/ 102 h 124"/>
                  <a:gd name="T36" fmla="*/ 17 w 274"/>
                  <a:gd name="T37" fmla="*/ 96 h 124"/>
                  <a:gd name="T38" fmla="*/ 7 w 274"/>
                  <a:gd name="T39" fmla="*/ 90 h 124"/>
                  <a:gd name="T40" fmla="*/ 0 w 274"/>
                  <a:gd name="T41" fmla="*/ 83 h 124"/>
                  <a:gd name="T42" fmla="*/ 0 w 274"/>
                  <a:gd name="T43" fmla="*/ 75 h 124"/>
                  <a:gd name="T44" fmla="*/ 0 w 274"/>
                  <a:gd name="T45" fmla="*/ 68 h 124"/>
                  <a:gd name="T46" fmla="*/ 0 w 274"/>
                  <a:gd name="T47" fmla="*/ 61 h 124"/>
                  <a:gd name="T48" fmla="*/ 2 w 274"/>
                  <a:gd name="T49" fmla="*/ 54 h 124"/>
                  <a:gd name="T50" fmla="*/ 7 w 274"/>
                  <a:gd name="T51" fmla="*/ 48 h 124"/>
                  <a:gd name="T52" fmla="*/ 12 w 274"/>
                  <a:gd name="T53" fmla="*/ 42 h 124"/>
                  <a:gd name="T54" fmla="*/ 17 w 274"/>
                  <a:gd name="T55" fmla="*/ 36 h 124"/>
                  <a:gd name="T56" fmla="*/ 24 w 274"/>
                  <a:gd name="T57" fmla="*/ 31 h 124"/>
                  <a:gd name="T58" fmla="*/ 34 w 274"/>
                  <a:gd name="T59" fmla="*/ 26 h 124"/>
                  <a:gd name="T60" fmla="*/ 44 w 274"/>
                  <a:gd name="T61" fmla="*/ 21 h 124"/>
                  <a:gd name="T62" fmla="*/ 51 w 274"/>
                  <a:gd name="T63" fmla="*/ 15 h 124"/>
                  <a:gd name="T64" fmla="*/ 59 w 274"/>
                  <a:gd name="T65" fmla="*/ 12 h 124"/>
                  <a:gd name="T66" fmla="*/ 68 w 274"/>
                  <a:gd name="T67" fmla="*/ 8 h 124"/>
                  <a:gd name="T68" fmla="*/ 81 w 274"/>
                  <a:gd name="T69" fmla="*/ 7 h 124"/>
                  <a:gd name="T70" fmla="*/ 91 w 274"/>
                  <a:gd name="T71" fmla="*/ 5 h 124"/>
                  <a:gd name="T72" fmla="*/ 103 w 274"/>
                  <a:gd name="T73" fmla="*/ 5 h 124"/>
                  <a:gd name="T74" fmla="*/ 115 w 274"/>
                  <a:gd name="T75" fmla="*/ 4 h 124"/>
                  <a:gd name="T76" fmla="*/ 127 w 274"/>
                  <a:gd name="T77" fmla="*/ 3 h 124"/>
                  <a:gd name="T78" fmla="*/ 140 w 274"/>
                  <a:gd name="T79" fmla="*/ 2 h 124"/>
                  <a:gd name="T80" fmla="*/ 152 w 274"/>
                  <a:gd name="T81" fmla="*/ 0 h 124"/>
                  <a:gd name="T82" fmla="*/ 171 w 274"/>
                  <a:gd name="T83" fmla="*/ 0 h 124"/>
                  <a:gd name="T84" fmla="*/ 189 w 274"/>
                  <a:gd name="T85" fmla="*/ 3 h 124"/>
                  <a:gd name="T86" fmla="*/ 203 w 274"/>
                  <a:gd name="T87" fmla="*/ 6 h 124"/>
                  <a:gd name="T88" fmla="*/ 218 w 274"/>
                  <a:gd name="T89" fmla="*/ 12 h 124"/>
                  <a:gd name="T90" fmla="*/ 230 w 274"/>
                  <a:gd name="T91" fmla="*/ 18 h 124"/>
                  <a:gd name="T92" fmla="*/ 243 w 274"/>
                  <a:gd name="T93" fmla="*/ 24 h 124"/>
                  <a:gd name="T94" fmla="*/ 252 w 274"/>
                  <a:gd name="T95" fmla="*/ 31 h 124"/>
                  <a:gd name="T96" fmla="*/ 260 w 274"/>
                  <a:gd name="T97" fmla="*/ 38 h 124"/>
                  <a:gd name="T98" fmla="*/ 267 w 274"/>
                  <a:gd name="T99" fmla="*/ 46 h 124"/>
                  <a:gd name="T100" fmla="*/ 272 w 274"/>
                  <a:gd name="T101" fmla="*/ 53 h 124"/>
                  <a:gd name="T102" fmla="*/ 272 w 274"/>
                  <a:gd name="T103" fmla="*/ 53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74" h="124">
                    <a:moveTo>
                      <a:pt x="272" y="53"/>
                    </a:moveTo>
                    <a:lnTo>
                      <a:pt x="274" y="66"/>
                    </a:lnTo>
                    <a:lnTo>
                      <a:pt x="272" y="76"/>
                    </a:lnTo>
                    <a:lnTo>
                      <a:pt x="265" y="86"/>
                    </a:lnTo>
                    <a:lnTo>
                      <a:pt x="252" y="94"/>
                    </a:lnTo>
                    <a:lnTo>
                      <a:pt x="235" y="101"/>
                    </a:lnTo>
                    <a:lnTo>
                      <a:pt x="218" y="108"/>
                    </a:lnTo>
                    <a:lnTo>
                      <a:pt x="198" y="112"/>
                    </a:lnTo>
                    <a:lnTo>
                      <a:pt x="176" y="117"/>
                    </a:lnTo>
                    <a:lnTo>
                      <a:pt x="154" y="120"/>
                    </a:lnTo>
                    <a:lnTo>
                      <a:pt x="132" y="124"/>
                    </a:lnTo>
                    <a:lnTo>
                      <a:pt x="115" y="124"/>
                    </a:lnTo>
                    <a:lnTo>
                      <a:pt x="98" y="123"/>
                    </a:lnTo>
                    <a:lnTo>
                      <a:pt x="83" y="120"/>
                    </a:lnTo>
                    <a:lnTo>
                      <a:pt x="66" y="117"/>
                    </a:lnTo>
                    <a:lnTo>
                      <a:pt x="51" y="112"/>
                    </a:lnTo>
                    <a:lnTo>
                      <a:pt x="39" y="108"/>
                    </a:lnTo>
                    <a:lnTo>
                      <a:pt x="27" y="102"/>
                    </a:lnTo>
                    <a:lnTo>
                      <a:pt x="17" y="96"/>
                    </a:lnTo>
                    <a:lnTo>
                      <a:pt x="7" y="90"/>
                    </a:lnTo>
                    <a:lnTo>
                      <a:pt x="0" y="83"/>
                    </a:lnTo>
                    <a:lnTo>
                      <a:pt x="0" y="75"/>
                    </a:lnTo>
                    <a:lnTo>
                      <a:pt x="0" y="68"/>
                    </a:lnTo>
                    <a:lnTo>
                      <a:pt x="0" y="61"/>
                    </a:lnTo>
                    <a:lnTo>
                      <a:pt x="2" y="54"/>
                    </a:lnTo>
                    <a:lnTo>
                      <a:pt x="7" y="48"/>
                    </a:lnTo>
                    <a:lnTo>
                      <a:pt x="12" y="42"/>
                    </a:lnTo>
                    <a:lnTo>
                      <a:pt x="17" y="36"/>
                    </a:lnTo>
                    <a:lnTo>
                      <a:pt x="24" y="31"/>
                    </a:lnTo>
                    <a:lnTo>
                      <a:pt x="34" y="26"/>
                    </a:lnTo>
                    <a:lnTo>
                      <a:pt x="44" y="21"/>
                    </a:lnTo>
                    <a:lnTo>
                      <a:pt x="51" y="15"/>
                    </a:lnTo>
                    <a:lnTo>
                      <a:pt x="59" y="12"/>
                    </a:lnTo>
                    <a:lnTo>
                      <a:pt x="68" y="8"/>
                    </a:lnTo>
                    <a:lnTo>
                      <a:pt x="81" y="7"/>
                    </a:lnTo>
                    <a:lnTo>
                      <a:pt x="91" y="5"/>
                    </a:lnTo>
                    <a:lnTo>
                      <a:pt x="103" y="5"/>
                    </a:lnTo>
                    <a:lnTo>
                      <a:pt x="115" y="4"/>
                    </a:lnTo>
                    <a:lnTo>
                      <a:pt x="127" y="3"/>
                    </a:lnTo>
                    <a:lnTo>
                      <a:pt x="140" y="2"/>
                    </a:lnTo>
                    <a:lnTo>
                      <a:pt x="152" y="0"/>
                    </a:lnTo>
                    <a:lnTo>
                      <a:pt x="171" y="0"/>
                    </a:lnTo>
                    <a:lnTo>
                      <a:pt x="189" y="3"/>
                    </a:lnTo>
                    <a:lnTo>
                      <a:pt x="203" y="6"/>
                    </a:lnTo>
                    <a:lnTo>
                      <a:pt x="218" y="12"/>
                    </a:lnTo>
                    <a:lnTo>
                      <a:pt x="230" y="18"/>
                    </a:lnTo>
                    <a:lnTo>
                      <a:pt x="243" y="24"/>
                    </a:lnTo>
                    <a:lnTo>
                      <a:pt x="252" y="31"/>
                    </a:lnTo>
                    <a:lnTo>
                      <a:pt x="260" y="38"/>
                    </a:lnTo>
                    <a:lnTo>
                      <a:pt x="267" y="46"/>
                    </a:lnTo>
                    <a:lnTo>
                      <a:pt x="272" y="53"/>
                    </a:lnTo>
                    <a:lnTo>
                      <a:pt x="272" y="53"/>
                    </a:lnTo>
                    <a:close/>
                  </a:path>
                </a:pathLst>
              </a:custGeom>
              <a:solidFill>
                <a:srgbClr val="0019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775" name="Freeform 39"/>
              <p:cNvSpPr>
                <a:spLocks/>
              </p:cNvSpPr>
              <p:nvPr/>
            </p:nvSpPr>
            <p:spPr bwMode="auto">
              <a:xfrm>
                <a:off x="2826" y="564"/>
                <a:ext cx="223" cy="99"/>
              </a:xfrm>
              <a:custGeom>
                <a:avLst/>
                <a:gdLst>
                  <a:gd name="T0" fmla="*/ 223 w 223"/>
                  <a:gd name="T1" fmla="*/ 44 h 99"/>
                  <a:gd name="T2" fmla="*/ 223 w 223"/>
                  <a:gd name="T3" fmla="*/ 54 h 99"/>
                  <a:gd name="T4" fmla="*/ 221 w 223"/>
                  <a:gd name="T5" fmla="*/ 62 h 99"/>
                  <a:gd name="T6" fmla="*/ 214 w 223"/>
                  <a:gd name="T7" fmla="*/ 70 h 99"/>
                  <a:gd name="T8" fmla="*/ 206 w 223"/>
                  <a:gd name="T9" fmla="*/ 76 h 99"/>
                  <a:gd name="T10" fmla="*/ 194 w 223"/>
                  <a:gd name="T11" fmla="*/ 82 h 99"/>
                  <a:gd name="T12" fmla="*/ 182 w 223"/>
                  <a:gd name="T13" fmla="*/ 88 h 99"/>
                  <a:gd name="T14" fmla="*/ 167 w 223"/>
                  <a:gd name="T15" fmla="*/ 92 h 99"/>
                  <a:gd name="T16" fmla="*/ 150 w 223"/>
                  <a:gd name="T17" fmla="*/ 96 h 99"/>
                  <a:gd name="T18" fmla="*/ 135 w 223"/>
                  <a:gd name="T19" fmla="*/ 98 h 99"/>
                  <a:gd name="T20" fmla="*/ 116 w 223"/>
                  <a:gd name="T21" fmla="*/ 99 h 99"/>
                  <a:gd name="T22" fmla="*/ 98 w 223"/>
                  <a:gd name="T23" fmla="*/ 99 h 99"/>
                  <a:gd name="T24" fmla="*/ 84 w 223"/>
                  <a:gd name="T25" fmla="*/ 98 h 99"/>
                  <a:gd name="T26" fmla="*/ 69 w 223"/>
                  <a:gd name="T27" fmla="*/ 97 h 99"/>
                  <a:gd name="T28" fmla="*/ 54 w 223"/>
                  <a:gd name="T29" fmla="*/ 94 h 99"/>
                  <a:gd name="T30" fmla="*/ 42 w 223"/>
                  <a:gd name="T31" fmla="*/ 89 h 99"/>
                  <a:gd name="T32" fmla="*/ 30 w 223"/>
                  <a:gd name="T33" fmla="*/ 84 h 99"/>
                  <a:gd name="T34" fmla="*/ 20 w 223"/>
                  <a:gd name="T35" fmla="*/ 79 h 99"/>
                  <a:gd name="T36" fmla="*/ 13 w 223"/>
                  <a:gd name="T37" fmla="*/ 73 h 99"/>
                  <a:gd name="T38" fmla="*/ 8 w 223"/>
                  <a:gd name="T39" fmla="*/ 66 h 99"/>
                  <a:gd name="T40" fmla="*/ 3 w 223"/>
                  <a:gd name="T41" fmla="*/ 58 h 99"/>
                  <a:gd name="T42" fmla="*/ 0 w 223"/>
                  <a:gd name="T43" fmla="*/ 52 h 99"/>
                  <a:gd name="T44" fmla="*/ 0 w 223"/>
                  <a:gd name="T45" fmla="*/ 46 h 99"/>
                  <a:gd name="T46" fmla="*/ 3 w 223"/>
                  <a:gd name="T47" fmla="*/ 40 h 99"/>
                  <a:gd name="T48" fmla="*/ 5 w 223"/>
                  <a:gd name="T49" fmla="*/ 34 h 99"/>
                  <a:gd name="T50" fmla="*/ 10 w 223"/>
                  <a:gd name="T51" fmla="*/ 28 h 99"/>
                  <a:gd name="T52" fmla="*/ 18 w 223"/>
                  <a:gd name="T53" fmla="*/ 24 h 99"/>
                  <a:gd name="T54" fmla="*/ 25 w 223"/>
                  <a:gd name="T55" fmla="*/ 19 h 99"/>
                  <a:gd name="T56" fmla="*/ 35 w 223"/>
                  <a:gd name="T57" fmla="*/ 15 h 99"/>
                  <a:gd name="T58" fmla="*/ 47 w 223"/>
                  <a:gd name="T59" fmla="*/ 11 h 99"/>
                  <a:gd name="T60" fmla="*/ 57 w 223"/>
                  <a:gd name="T61" fmla="*/ 9 h 99"/>
                  <a:gd name="T62" fmla="*/ 79 w 223"/>
                  <a:gd name="T63" fmla="*/ 3 h 99"/>
                  <a:gd name="T64" fmla="*/ 101 w 223"/>
                  <a:gd name="T65" fmla="*/ 0 h 99"/>
                  <a:gd name="T66" fmla="*/ 120 w 223"/>
                  <a:gd name="T67" fmla="*/ 0 h 99"/>
                  <a:gd name="T68" fmla="*/ 140 w 223"/>
                  <a:gd name="T69" fmla="*/ 2 h 99"/>
                  <a:gd name="T70" fmla="*/ 157 w 223"/>
                  <a:gd name="T71" fmla="*/ 6 h 99"/>
                  <a:gd name="T72" fmla="*/ 174 w 223"/>
                  <a:gd name="T73" fmla="*/ 11 h 99"/>
                  <a:gd name="T74" fmla="*/ 192 w 223"/>
                  <a:gd name="T75" fmla="*/ 18 h 99"/>
                  <a:gd name="T76" fmla="*/ 204 w 223"/>
                  <a:gd name="T77" fmla="*/ 26 h 99"/>
                  <a:gd name="T78" fmla="*/ 216 w 223"/>
                  <a:gd name="T79" fmla="*/ 35 h 99"/>
                  <a:gd name="T80" fmla="*/ 223 w 223"/>
                  <a:gd name="T81" fmla="*/ 44 h 99"/>
                  <a:gd name="T82" fmla="*/ 223 w 223"/>
                  <a:gd name="T83" fmla="*/ 44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23" h="99">
                    <a:moveTo>
                      <a:pt x="223" y="44"/>
                    </a:moveTo>
                    <a:lnTo>
                      <a:pt x="223" y="54"/>
                    </a:lnTo>
                    <a:lnTo>
                      <a:pt x="221" y="62"/>
                    </a:lnTo>
                    <a:lnTo>
                      <a:pt x="214" y="70"/>
                    </a:lnTo>
                    <a:lnTo>
                      <a:pt x="206" y="76"/>
                    </a:lnTo>
                    <a:lnTo>
                      <a:pt x="194" y="82"/>
                    </a:lnTo>
                    <a:lnTo>
                      <a:pt x="182" y="88"/>
                    </a:lnTo>
                    <a:lnTo>
                      <a:pt x="167" y="92"/>
                    </a:lnTo>
                    <a:lnTo>
                      <a:pt x="150" y="96"/>
                    </a:lnTo>
                    <a:lnTo>
                      <a:pt x="135" y="98"/>
                    </a:lnTo>
                    <a:lnTo>
                      <a:pt x="116" y="99"/>
                    </a:lnTo>
                    <a:lnTo>
                      <a:pt x="98" y="99"/>
                    </a:lnTo>
                    <a:lnTo>
                      <a:pt x="84" y="98"/>
                    </a:lnTo>
                    <a:lnTo>
                      <a:pt x="69" y="97"/>
                    </a:lnTo>
                    <a:lnTo>
                      <a:pt x="54" y="94"/>
                    </a:lnTo>
                    <a:lnTo>
                      <a:pt x="42" y="89"/>
                    </a:lnTo>
                    <a:lnTo>
                      <a:pt x="30" y="84"/>
                    </a:lnTo>
                    <a:lnTo>
                      <a:pt x="20" y="79"/>
                    </a:lnTo>
                    <a:lnTo>
                      <a:pt x="13" y="73"/>
                    </a:lnTo>
                    <a:lnTo>
                      <a:pt x="8" y="66"/>
                    </a:lnTo>
                    <a:lnTo>
                      <a:pt x="3" y="58"/>
                    </a:lnTo>
                    <a:lnTo>
                      <a:pt x="0" y="52"/>
                    </a:lnTo>
                    <a:lnTo>
                      <a:pt x="0" y="46"/>
                    </a:lnTo>
                    <a:lnTo>
                      <a:pt x="3" y="40"/>
                    </a:lnTo>
                    <a:lnTo>
                      <a:pt x="5" y="34"/>
                    </a:lnTo>
                    <a:lnTo>
                      <a:pt x="10" y="28"/>
                    </a:lnTo>
                    <a:lnTo>
                      <a:pt x="18" y="24"/>
                    </a:lnTo>
                    <a:lnTo>
                      <a:pt x="25" y="19"/>
                    </a:lnTo>
                    <a:lnTo>
                      <a:pt x="35" y="15"/>
                    </a:lnTo>
                    <a:lnTo>
                      <a:pt x="47" y="11"/>
                    </a:lnTo>
                    <a:lnTo>
                      <a:pt x="57" y="9"/>
                    </a:lnTo>
                    <a:lnTo>
                      <a:pt x="79" y="3"/>
                    </a:lnTo>
                    <a:lnTo>
                      <a:pt x="101" y="0"/>
                    </a:lnTo>
                    <a:lnTo>
                      <a:pt x="120" y="0"/>
                    </a:lnTo>
                    <a:lnTo>
                      <a:pt x="140" y="2"/>
                    </a:lnTo>
                    <a:lnTo>
                      <a:pt x="157" y="6"/>
                    </a:lnTo>
                    <a:lnTo>
                      <a:pt x="174" y="11"/>
                    </a:lnTo>
                    <a:lnTo>
                      <a:pt x="192" y="18"/>
                    </a:lnTo>
                    <a:lnTo>
                      <a:pt x="204" y="26"/>
                    </a:lnTo>
                    <a:lnTo>
                      <a:pt x="216" y="35"/>
                    </a:lnTo>
                    <a:lnTo>
                      <a:pt x="223" y="44"/>
                    </a:lnTo>
                    <a:lnTo>
                      <a:pt x="223" y="44"/>
                    </a:lnTo>
                    <a:close/>
                  </a:path>
                </a:pathLst>
              </a:custGeom>
              <a:solidFill>
                <a:srgbClr val="FF00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776" name="Freeform 40"/>
              <p:cNvSpPr>
                <a:spLocks/>
              </p:cNvSpPr>
              <p:nvPr/>
            </p:nvSpPr>
            <p:spPr bwMode="auto">
              <a:xfrm>
                <a:off x="2544" y="602"/>
                <a:ext cx="780" cy="251"/>
              </a:xfrm>
              <a:custGeom>
                <a:avLst/>
                <a:gdLst>
                  <a:gd name="T0" fmla="*/ 770 w 780"/>
                  <a:gd name="T1" fmla="*/ 33 h 251"/>
                  <a:gd name="T2" fmla="*/ 736 w 780"/>
                  <a:gd name="T3" fmla="*/ 59 h 251"/>
                  <a:gd name="T4" fmla="*/ 709 w 780"/>
                  <a:gd name="T5" fmla="*/ 89 h 251"/>
                  <a:gd name="T6" fmla="*/ 682 w 780"/>
                  <a:gd name="T7" fmla="*/ 120 h 251"/>
                  <a:gd name="T8" fmla="*/ 655 w 780"/>
                  <a:gd name="T9" fmla="*/ 152 h 251"/>
                  <a:gd name="T10" fmla="*/ 626 w 780"/>
                  <a:gd name="T11" fmla="*/ 182 h 251"/>
                  <a:gd name="T12" fmla="*/ 591 w 780"/>
                  <a:gd name="T13" fmla="*/ 209 h 251"/>
                  <a:gd name="T14" fmla="*/ 547 w 780"/>
                  <a:gd name="T15" fmla="*/ 230 h 251"/>
                  <a:gd name="T16" fmla="*/ 493 w 780"/>
                  <a:gd name="T17" fmla="*/ 245 h 251"/>
                  <a:gd name="T18" fmla="*/ 425 w 780"/>
                  <a:gd name="T19" fmla="*/ 251 h 251"/>
                  <a:gd name="T20" fmla="*/ 339 w 780"/>
                  <a:gd name="T21" fmla="*/ 246 h 251"/>
                  <a:gd name="T22" fmla="*/ 295 w 780"/>
                  <a:gd name="T23" fmla="*/ 235 h 251"/>
                  <a:gd name="T24" fmla="*/ 251 w 780"/>
                  <a:gd name="T25" fmla="*/ 220 h 251"/>
                  <a:gd name="T26" fmla="*/ 209 w 780"/>
                  <a:gd name="T27" fmla="*/ 203 h 251"/>
                  <a:gd name="T28" fmla="*/ 170 w 780"/>
                  <a:gd name="T29" fmla="*/ 184 h 251"/>
                  <a:gd name="T30" fmla="*/ 133 w 780"/>
                  <a:gd name="T31" fmla="*/ 163 h 251"/>
                  <a:gd name="T32" fmla="*/ 101 w 780"/>
                  <a:gd name="T33" fmla="*/ 141 h 251"/>
                  <a:gd name="T34" fmla="*/ 69 w 780"/>
                  <a:gd name="T35" fmla="*/ 118 h 251"/>
                  <a:gd name="T36" fmla="*/ 42 w 780"/>
                  <a:gd name="T37" fmla="*/ 94 h 251"/>
                  <a:gd name="T38" fmla="*/ 20 w 780"/>
                  <a:gd name="T39" fmla="*/ 72 h 251"/>
                  <a:gd name="T40" fmla="*/ 0 w 780"/>
                  <a:gd name="T41" fmla="*/ 48 h 251"/>
                  <a:gd name="T42" fmla="*/ 18 w 780"/>
                  <a:gd name="T43" fmla="*/ 50 h 251"/>
                  <a:gd name="T44" fmla="*/ 32 w 780"/>
                  <a:gd name="T45" fmla="*/ 52 h 251"/>
                  <a:gd name="T46" fmla="*/ 45 w 780"/>
                  <a:gd name="T47" fmla="*/ 57 h 251"/>
                  <a:gd name="T48" fmla="*/ 57 w 780"/>
                  <a:gd name="T49" fmla="*/ 61 h 251"/>
                  <a:gd name="T50" fmla="*/ 69 w 780"/>
                  <a:gd name="T51" fmla="*/ 67 h 251"/>
                  <a:gd name="T52" fmla="*/ 81 w 780"/>
                  <a:gd name="T53" fmla="*/ 73 h 251"/>
                  <a:gd name="T54" fmla="*/ 94 w 780"/>
                  <a:gd name="T55" fmla="*/ 78 h 251"/>
                  <a:gd name="T56" fmla="*/ 106 w 780"/>
                  <a:gd name="T57" fmla="*/ 83 h 251"/>
                  <a:gd name="T58" fmla="*/ 118 w 780"/>
                  <a:gd name="T59" fmla="*/ 86 h 251"/>
                  <a:gd name="T60" fmla="*/ 133 w 780"/>
                  <a:gd name="T61" fmla="*/ 89 h 251"/>
                  <a:gd name="T62" fmla="*/ 172 w 780"/>
                  <a:gd name="T63" fmla="*/ 96 h 251"/>
                  <a:gd name="T64" fmla="*/ 211 w 780"/>
                  <a:gd name="T65" fmla="*/ 102 h 251"/>
                  <a:gd name="T66" fmla="*/ 255 w 780"/>
                  <a:gd name="T67" fmla="*/ 109 h 251"/>
                  <a:gd name="T68" fmla="*/ 300 w 780"/>
                  <a:gd name="T69" fmla="*/ 115 h 251"/>
                  <a:gd name="T70" fmla="*/ 344 w 780"/>
                  <a:gd name="T71" fmla="*/ 120 h 251"/>
                  <a:gd name="T72" fmla="*/ 390 w 780"/>
                  <a:gd name="T73" fmla="*/ 122 h 251"/>
                  <a:gd name="T74" fmla="*/ 434 w 780"/>
                  <a:gd name="T75" fmla="*/ 122 h 251"/>
                  <a:gd name="T76" fmla="*/ 478 w 780"/>
                  <a:gd name="T77" fmla="*/ 118 h 251"/>
                  <a:gd name="T78" fmla="*/ 520 w 780"/>
                  <a:gd name="T79" fmla="*/ 110 h 251"/>
                  <a:gd name="T80" fmla="*/ 559 w 780"/>
                  <a:gd name="T81" fmla="*/ 98 h 251"/>
                  <a:gd name="T82" fmla="*/ 584 w 780"/>
                  <a:gd name="T83" fmla="*/ 89 h 251"/>
                  <a:gd name="T84" fmla="*/ 608 w 780"/>
                  <a:gd name="T85" fmla="*/ 80 h 251"/>
                  <a:gd name="T86" fmla="*/ 633 w 780"/>
                  <a:gd name="T87" fmla="*/ 70 h 251"/>
                  <a:gd name="T88" fmla="*/ 657 w 780"/>
                  <a:gd name="T89" fmla="*/ 61 h 251"/>
                  <a:gd name="T90" fmla="*/ 682 w 780"/>
                  <a:gd name="T91" fmla="*/ 52 h 251"/>
                  <a:gd name="T92" fmla="*/ 704 w 780"/>
                  <a:gd name="T93" fmla="*/ 42 h 251"/>
                  <a:gd name="T94" fmla="*/ 726 w 780"/>
                  <a:gd name="T95" fmla="*/ 33 h 251"/>
                  <a:gd name="T96" fmla="*/ 748 w 780"/>
                  <a:gd name="T97" fmla="*/ 22 h 251"/>
                  <a:gd name="T98" fmla="*/ 765 w 780"/>
                  <a:gd name="T99" fmla="*/ 11 h 251"/>
                  <a:gd name="T100" fmla="*/ 780 w 780"/>
                  <a:gd name="T101" fmla="*/ 0 h 251"/>
                  <a:gd name="T102" fmla="*/ 770 w 780"/>
                  <a:gd name="T103" fmla="*/ 33 h 251"/>
                  <a:gd name="T104" fmla="*/ 770 w 780"/>
                  <a:gd name="T105" fmla="*/ 33 h 2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780" h="251">
                    <a:moveTo>
                      <a:pt x="770" y="33"/>
                    </a:moveTo>
                    <a:lnTo>
                      <a:pt x="736" y="59"/>
                    </a:lnTo>
                    <a:lnTo>
                      <a:pt x="709" y="89"/>
                    </a:lnTo>
                    <a:lnTo>
                      <a:pt x="682" y="120"/>
                    </a:lnTo>
                    <a:lnTo>
                      <a:pt x="655" y="152"/>
                    </a:lnTo>
                    <a:lnTo>
                      <a:pt x="626" y="182"/>
                    </a:lnTo>
                    <a:lnTo>
                      <a:pt x="591" y="209"/>
                    </a:lnTo>
                    <a:lnTo>
                      <a:pt x="547" y="230"/>
                    </a:lnTo>
                    <a:lnTo>
                      <a:pt x="493" y="245"/>
                    </a:lnTo>
                    <a:lnTo>
                      <a:pt x="425" y="251"/>
                    </a:lnTo>
                    <a:lnTo>
                      <a:pt x="339" y="246"/>
                    </a:lnTo>
                    <a:lnTo>
                      <a:pt x="295" y="235"/>
                    </a:lnTo>
                    <a:lnTo>
                      <a:pt x="251" y="220"/>
                    </a:lnTo>
                    <a:lnTo>
                      <a:pt x="209" y="203"/>
                    </a:lnTo>
                    <a:lnTo>
                      <a:pt x="170" y="184"/>
                    </a:lnTo>
                    <a:lnTo>
                      <a:pt x="133" y="163"/>
                    </a:lnTo>
                    <a:lnTo>
                      <a:pt x="101" y="141"/>
                    </a:lnTo>
                    <a:lnTo>
                      <a:pt x="69" y="118"/>
                    </a:lnTo>
                    <a:lnTo>
                      <a:pt x="42" y="94"/>
                    </a:lnTo>
                    <a:lnTo>
                      <a:pt x="20" y="72"/>
                    </a:lnTo>
                    <a:lnTo>
                      <a:pt x="0" y="48"/>
                    </a:lnTo>
                    <a:lnTo>
                      <a:pt x="18" y="50"/>
                    </a:lnTo>
                    <a:lnTo>
                      <a:pt x="32" y="52"/>
                    </a:lnTo>
                    <a:lnTo>
                      <a:pt x="45" y="57"/>
                    </a:lnTo>
                    <a:lnTo>
                      <a:pt x="57" y="61"/>
                    </a:lnTo>
                    <a:lnTo>
                      <a:pt x="69" y="67"/>
                    </a:lnTo>
                    <a:lnTo>
                      <a:pt x="81" y="73"/>
                    </a:lnTo>
                    <a:lnTo>
                      <a:pt x="94" y="78"/>
                    </a:lnTo>
                    <a:lnTo>
                      <a:pt x="106" y="83"/>
                    </a:lnTo>
                    <a:lnTo>
                      <a:pt x="118" y="86"/>
                    </a:lnTo>
                    <a:lnTo>
                      <a:pt x="133" y="89"/>
                    </a:lnTo>
                    <a:lnTo>
                      <a:pt x="172" y="96"/>
                    </a:lnTo>
                    <a:lnTo>
                      <a:pt x="211" y="102"/>
                    </a:lnTo>
                    <a:lnTo>
                      <a:pt x="255" y="109"/>
                    </a:lnTo>
                    <a:lnTo>
                      <a:pt x="300" y="115"/>
                    </a:lnTo>
                    <a:lnTo>
                      <a:pt x="344" y="120"/>
                    </a:lnTo>
                    <a:lnTo>
                      <a:pt x="390" y="122"/>
                    </a:lnTo>
                    <a:lnTo>
                      <a:pt x="434" y="122"/>
                    </a:lnTo>
                    <a:lnTo>
                      <a:pt x="478" y="118"/>
                    </a:lnTo>
                    <a:lnTo>
                      <a:pt x="520" y="110"/>
                    </a:lnTo>
                    <a:lnTo>
                      <a:pt x="559" y="98"/>
                    </a:lnTo>
                    <a:lnTo>
                      <a:pt x="584" y="89"/>
                    </a:lnTo>
                    <a:lnTo>
                      <a:pt x="608" y="80"/>
                    </a:lnTo>
                    <a:lnTo>
                      <a:pt x="633" y="70"/>
                    </a:lnTo>
                    <a:lnTo>
                      <a:pt x="657" y="61"/>
                    </a:lnTo>
                    <a:lnTo>
                      <a:pt x="682" y="52"/>
                    </a:lnTo>
                    <a:lnTo>
                      <a:pt x="704" y="42"/>
                    </a:lnTo>
                    <a:lnTo>
                      <a:pt x="726" y="33"/>
                    </a:lnTo>
                    <a:lnTo>
                      <a:pt x="748" y="22"/>
                    </a:lnTo>
                    <a:lnTo>
                      <a:pt x="765" y="11"/>
                    </a:lnTo>
                    <a:lnTo>
                      <a:pt x="780" y="0"/>
                    </a:lnTo>
                    <a:lnTo>
                      <a:pt x="770" y="33"/>
                    </a:lnTo>
                    <a:lnTo>
                      <a:pt x="770" y="33"/>
                    </a:lnTo>
                    <a:close/>
                  </a:path>
                </a:pathLst>
              </a:custGeom>
              <a:solidFill>
                <a:srgbClr val="0019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777" name="Freeform 41"/>
              <p:cNvSpPr>
                <a:spLocks/>
              </p:cNvSpPr>
              <p:nvPr/>
            </p:nvSpPr>
            <p:spPr bwMode="auto">
              <a:xfrm>
                <a:off x="3135" y="676"/>
                <a:ext cx="86" cy="94"/>
              </a:xfrm>
              <a:custGeom>
                <a:avLst/>
                <a:gdLst>
                  <a:gd name="T0" fmla="*/ 20 w 86"/>
                  <a:gd name="T1" fmla="*/ 94 h 94"/>
                  <a:gd name="T2" fmla="*/ 15 w 86"/>
                  <a:gd name="T3" fmla="*/ 84 h 94"/>
                  <a:gd name="T4" fmla="*/ 10 w 86"/>
                  <a:gd name="T5" fmla="*/ 74 h 94"/>
                  <a:gd name="T6" fmla="*/ 5 w 86"/>
                  <a:gd name="T7" fmla="*/ 64 h 94"/>
                  <a:gd name="T8" fmla="*/ 0 w 86"/>
                  <a:gd name="T9" fmla="*/ 52 h 94"/>
                  <a:gd name="T10" fmla="*/ 0 w 86"/>
                  <a:gd name="T11" fmla="*/ 42 h 94"/>
                  <a:gd name="T12" fmla="*/ 5 w 86"/>
                  <a:gd name="T13" fmla="*/ 31 h 94"/>
                  <a:gd name="T14" fmla="*/ 12 w 86"/>
                  <a:gd name="T15" fmla="*/ 22 h 94"/>
                  <a:gd name="T16" fmla="*/ 25 w 86"/>
                  <a:gd name="T17" fmla="*/ 12 h 94"/>
                  <a:gd name="T18" fmla="*/ 44 w 86"/>
                  <a:gd name="T19" fmla="*/ 6 h 94"/>
                  <a:gd name="T20" fmla="*/ 71 w 86"/>
                  <a:gd name="T21" fmla="*/ 0 h 94"/>
                  <a:gd name="T22" fmla="*/ 81 w 86"/>
                  <a:gd name="T23" fmla="*/ 9 h 94"/>
                  <a:gd name="T24" fmla="*/ 86 w 86"/>
                  <a:gd name="T25" fmla="*/ 18 h 94"/>
                  <a:gd name="T26" fmla="*/ 84 w 86"/>
                  <a:gd name="T27" fmla="*/ 28 h 94"/>
                  <a:gd name="T28" fmla="*/ 81 w 86"/>
                  <a:gd name="T29" fmla="*/ 38 h 94"/>
                  <a:gd name="T30" fmla="*/ 74 w 86"/>
                  <a:gd name="T31" fmla="*/ 48 h 94"/>
                  <a:gd name="T32" fmla="*/ 64 w 86"/>
                  <a:gd name="T33" fmla="*/ 57 h 94"/>
                  <a:gd name="T34" fmla="*/ 52 w 86"/>
                  <a:gd name="T35" fmla="*/ 66 h 94"/>
                  <a:gd name="T36" fmla="*/ 42 w 86"/>
                  <a:gd name="T37" fmla="*/ 76 h 94"/>
                  <a:gd name="T38" fmla="*/ 30 w 86"/>
                  <a:gd name="T39" fmla="*/ 86 h 94"/>
                  <a:gd name="T40" fmla="*/ 20 w 86"/>
                  <a:gd name="T41" fmla="*/ 94 h 94"/>
                  <a:gd name="T42" fmla="*/ 20 w 86"/>
                  <a:gd name="T43" fmla="*/ 94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86" h="94">
                    <a:moveTo>
                      <a:pt x="20" y="94"/>
                    </a:moveTo>
                    <a:lnTo>
                      <a:pt x="15" y="84"/>
                    </a:lnTo>
                    <a:lnTo>
                      <a:pt x="10" y="74"/>
                    </a:lnTo>
                    <a:lnTo>
                      <a:pt x="5" y="64"/>
                    </a:lnTo>
                    <a:lnTo>
                      <a:pt x="0" y="52"/>
                    </a:lnTo>
                    <a:lnTo>
                      <a:pt x="0" y="42"/>
                    </a:lnTo>
                    <a:lnTo>
                      <a:pt x="5" y="31"/>
                    </a:lnTo>
                    <a:lnTo>
                      <a:pt x="12" y="22"/>
                    </a:lnTo>
                    <a:lnTo>
                      <a:pt x="25" y="12"/>
                    </a:lnTo>
                    <a:lnTo>
                      <a:pt x="44" y="6"/>
                    </a:lnTo>
                    <a:lnTo>
                      <a:pt x="71" y="0"/>
                    </a:lnTo>
                    <a:lnTo>
                      <a:pt x="81" y="9"/>
                    </a:lnTo>
                    <a:lnTo>
                      <a:pt x="86" y="18"/>
                    </a:lnTo>
                    <a:lnTo>
                      <a:pt x="84" y="28"/>
                    </a:lnTo>
                    <a:lnTo>
                      <a:pt x="81" y="38"/>
                    </a:lnTo>
                    <a:lnTo>
                      <a:pt x="74" y="48"/>
                    </a:lnTo>
                    <a:lnTo>
                      <a:pt x="64" y="57"/>
                    </a:lnTo>
                    <a:lnTo>
                      <a:pt x="52" y="66"/>
                    </a:lnTo>
                    <a:lnTo>
                      <a:pt x="42" y="76"/>
                    </a:lnTo>
                    <a:lnTo>
                      <a:pt x="30" y="86"/>
                    </a:lnTo>
                    <a:lnTo>
                      <a:pt x="20" y="94"/>
                    </a:lnTo>
                    <a:lnTo>
                      <a:pt x="20" y="9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778" name="Freeform 42"/>
              <p:cNvSpPr>
                <a:spLocks/>
              </p:cNvSpPr>
              <p:nvPr/>
            </p:nvSpPr>
            <p:spPr bwMode="auto">
              <a:xfrm>
                <a:off x="2677" y="700"/>
                <a:ext cx="100" cy="90"/>
              </a:xfrm>
              <a:custGeom>
                <a:avLst/>
                <a:gdLst>
                  <a:gd name="T0" fmla="*/ 100 w 100"/>
                  <a:gd name="T1" fmla="*/ 90 h 90"/>
                  <a:gd name="T2" fmla="*/ 88 w 100"/>
                  <a:gd name="T3" fmla="*/ 89 h 90"/>
                  <a:gd name="T4" fmla="*/ 76 w 100"/>
                  <a:gd name="T5" fmla="*/ 86 h 90"/>
                  <a:gd name="T6" fmla="*/ 64 w 100"/>
                  <a:gd name="T7" fmla="*/ 82 h 90"/>
                  <a:gd name="T8" fmla="*/ 51 w 100"/>
                  <a:gd name="T9" fmla="*/ 78 h 90"/>
                  <a:gd name="T10" fmla="*/ 42 w 100"/>
                  <a:gd name="T11" fmla="*/ 72 h 90"/>
                  <a:gd name="T12" fmla="*/ 32 w 100"/>
                  <a:gd name="T13" fmla="*/ 65 h 90"/>
                  <a:gd name="T14" fmla="*/ 24 w 100"/>
                  <a:gd name="T15" fmla="*/ 59 h 90"/>
                  <a:gd name="T16" fmla="*/ 15 w 100"/>
                  <a:gd name="T17" fmla="*/ 52 h 90"/>
                  <a:gd name="T18" fmla="*/ 7 w 100"/>
                  <a:gd name="T19" fmla="*/ 47 h 90"/>
                  <a:gd name="T20" fmla="*/ 0 w 100"/>
                  <a:gd name="T21" fmla="*/ 41 h 90"/>
                  <a:gd name="T22" fmla="*/ 0 w 100"/>
                  <a:gd name="T23" fmla="*/ 0 h 90"/>
                  <a:gd name="T24" fmla="*/ 32 w 100"/>
                  <a:gd name="T25" fmla="*/ 1 h 90"/>
                  <a:gd name="T26" fmla="*/ 54 w 100"/>
                  <a:gd name="T27" fmla="*/ 7 h 90"/>
                  <a:gd name="T28" fmla="*/ 68 w 100"/>
                  <a:gd name="T29" fmla="*/ 14 h 90"/>
                  <a:gd name="T30" fmla="*/ 78 w 100"/>
                  <a:gd name="T31" fmla="*/ 24 h 90"/>
                  <a:gd name="T32" fmla="*/ 81 w 100"/>
                  <a:gd name="T33" fmla="*/ 34 h 90"/>
                  <a:gd name="T34" fmla="*/ 83 w 100"/>
                  <a:gd name="T35" fmla="*/ 46 h 90"/>
                  <a:gd name="T36" fmla="*/ 83 w 100"/>
                  <a:gd name="T37" fmla="*/ 58 h 90"/>
                  <a:gd name="T38" fmla="*/ 86 w 100"/>
                  <a:gd name="T39" fmla="*/ 70 h 90"/>
                  <a:gd name="T40" fmla="*/ 91 w 100"/>
                  <a:gd name="T41" fmla="*/ 81 h 90"/>
                  <a:gd name="T42" fmla="*/ 100 w 100"/>
                  <a:gd name="T43" fmla="*/ 90 h 90"/>
                  <a:gd name="T44" fmla="*/ 100 w 100"/>
                  <a:gd name="T45" fmla="*/ 9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00" h="90">
                    <a:moveTo>
                      <a:pt x="100" y="90"/>
                    </a:moveTo>
                    <a:lnTo>
                      <a:pt x="88" y="89"/>
                    </a:lnTo>
                    <a:lnTo>
                      <a:pt x="76" y="86"/>
                    </a:lnTo>
                    <a:lnTo>
                      <a:pt x="64" y="82"/>
                    </a:lnTo>
                    <a:lnTo>
                      <a:pt x="51" y="78"/>
                    </a:lnTo>
                    <a:lnTo>
                      <a:pt x="42" y="72"/>
                    </a:lnTo>
                    <a:lnTo>
                      <a:pt x="32" y="65"/>
                    </a:lnTo>
                    <a:lnTo>
                      <a:pt x="24" y="59"/>
                    </a:lnTo>
                    <a:lnTo>
                      <a:pt x="15" y="52"/>
                    </a:lnTo>
                    <a:lnTo>
                      <a:pt x="7" y="47"/>
                    </a:lnTo>
                    <a:lnTo>
                      <a:pt x="0" y="41"/>
                    </a:lnTo>
                    <a:lnTo>
                      <a:pt x="0" y="0"/>
                    </a:lnTo>
                    <a:lnTo>
                      <a:pt x="32" y="1"/>
                    </a:lnTo>
                    <a:lnTo>
                      <a:pt x="54" y="7"/>
                    </a:lnTo>
                    <a:lnTo>
                      <a:pt x="68" y="14"/>
                    </a:lnTo>
                    <a:lnTo>
                      <a:pt x="78" y="24"/>
                    </a:lnTo>
                    <a:lnTo>
                      <a:pt x="81" y="34"/>
                    </a:lnTo>
                    <a:lnTo>
                      <a:pt x="83" y="46"/>
                    </a:lnTo>
                    <a:lnTo>
                      <a:pt x="83" y="58"/>
                    </a:lnTo>
                    <a:lnTo>
                      <a:pt x="86" y="70"/>
                    </a:lnTo>
                    <a:lnTo>
                      <a:pt x="91" y="81"/>
                    </a:lnTo>
                    <a:lnTo>
                      <a:pt x="100" y="90"/>
                    </a:lnTo>
                    <a:lnTo>
                      <a:pt x="100" y="9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779" name="Freeform 43"/>
              <p:cNvSpPr>
                <a:spLocks/>
              </p:cNvSpPr>
              <p:nvPr/>
            </p:nvSpPr>
            <p:spPr bwMode="auto">
              <a:xfrm>
                <a:off x="2971" y="711"/>
                <a:ext cx="159" cy="129"/>
              </a:xfrm>
              <a:custGeom>
                <a:avLst/>
                <a:gdLst>
                  <a:gd name="T0" fmla="*/ 132 w 159"/>
                  <a:gd name="T1" fmla="*/ 0 h 129"/>
                  <a:gd name="T2" fmla="*/ 132 w 159"/>
                  <a:gd name="T3" fmla="*/ 12 h 129"/>
                  <a:gd name="T4" fmla="*/ 135 w 159"/>
                  <a:gd name="T5" fmla="*/ 22 h 129"/>
                  <a:gd name="T6" fmla="*/ 140 w 159"/>
                  <a:gd name="T7" fmla="*/ 32 h 129"/>
                  <a:gd name="T8" fmla="*/ 147 w 159"/>
                  <a:gd name="T9" fmla="*/ 41 h 129"/>
                  <a:gd name="T10" fmla="*/ 152 w 159"/>
                  <a:gd name="T11" fmla="*/ 52 h 129"/>
                  <a:gd name="T12" fmla="*/ 157 w 159"/>
                  <a:gd name="T13" fmla="*/ 62 h 129"/>
                  <a:gd name="T14" fmla="*/ 159 w 159"/>
                  <a:gd name="T15" fmla="*/ 71 h 129"/>
                  <a:gd name="T16" fmla="*/ 159 w 159"/>
                  <a:gd name="T17" fmla="*/ 80 h 129"/>
                  <a:gd name="T18" fmla="*/ 152 w 159"/>
                  <a:gd name="T19" fmla="*/ 91 h 129"/>
                  <a:gd name="T20" fmla="*/ 140 w 159"/>
                  <a:gd name="T21" fmla="*/ 100 h 129"/>
                  <a:gd name="T22" fmla="*/ 130 w 159"/>
                  <a:gd name="T23" fmla="*/ 104 h 129"/>
                  <a:gd name="T24" fmla="*/ 118 w 159"/>
                  <a:gd name="T25" fmla="*/ 109 h 129"/>
                  <a:gd name="T26" fmla="*/ 108 w 159"/>
                  <a:gd name="T27" fmla="*/ 112 h 129"/>
                  <a:gd name="T28" fmla="*/ 96 w 159"/>
                  <a:gd name="T29" fmla="*/ 116 h 129"/>
                  <a:gd name="T30" fmla="*/ 83 w 159"/>
                  <a:gd name="T31" fmla="*/ 119 h 129"/>
                  <a:gd name="T32" fmla="*/ 71 w 159"/>
                  <a:gd name="T33" fmla="*/ 123 h 129"/>
                  <a:gd name="T34" fmla="*/ 59 w 159"/>
                  <a:gd name="T35" fmla="*/ 125 h 129"/>
                  <a:gd name="T36" fmla="*/ 44 w 159"/>
                  <a:gd name="T37" fmla="*/ 127 h 129"/>
                  <a:gd name="T38" fmla="*/ 32 w 159"/>
                  <a:gd name="T39" fmla="*/ 128 h 129"/>
                  <a:gd name="T40" fmla="*/ 15 w 159"/>
                  <a:gd name="T41" fmla="*/ 129 h 129"/>
                  <a:gd name="T42" fmla="*/ 15 w 159"/>
                  <a:gd name="T43" fmla="*/ 119 h 129"/>
                  <a:gd name="T44" fmla="*/ 12 w 159"/>
                  <a:gd name="T45" fmla="*/ 109 h 129"/>
                  <a:gd name="T46" fmla="*/ 10 w 159"/>
                  <a:gd name="T47" fmla="*/ 99 h 129"/>
                  <a:gd name="T48" fmla="*/ 7 w 159"/>
                  <a:gd name="T49" fmla="*/ 88 h 129"/>
                  <a:gd name="T50" fmla="*/ 5 w 159"/>
                  <a:gd name="T51" fmla="*/ 78 h 129"/>
                  <a:gd name="T52" fmla="*/ 2 w 159"/>
                  <a:gd name="T53" fmla="*/ 69 h 129"/>
                  <a:gd name="T54" fmla="*/ 0 w 159"/>
                  <a:gd name="T55" fmla="*/ 59 h 129"/>
                  <a:gd name="T56" fmla="*/ 0 w 159"/>
                  <a:gd name="T57" fmla="*/ 47 h 129"/>
                  <a:gd name="T58" fmla="*/ 0 w 159"/>
                  <a:gd name="T59" fmla="*/ 37 h 129"/>
                  <a:gd name="T60" fmla="*/ 0 w 159"/>
                  <a:gd name="T61" fmla="*/ 27 h 129"/>
                  <a:gd name="T62" fmla="*/ 15 w 159"/>
                  <a:gd name="T63" fmla="*/ 25 h 129"/>
                  <a:gd name="T64" fmla="*/ 29 w 159"/>
                  <a:gd name="T65" fmla="*/ 23 h 129"/>
                  <a:gd name="T66" fmla="*/ 44 w 159"/>
                  <a:gd name="T67" fmla="*/ 21 h 129"/>
                  <a:gd name="T68" fmla="*/ 56 w 159"/>
                  <a:gd name="T69" fmla="*/ 19 h 129"/>
                  <a:gd name="T70" fmla="*/ 71 w 159"/>
                  <a:gd name="T71" fmla="*/ 16 h 129"/>
                  <a:gd name="T72" fmla="*/ 83 w 159"/>
                  <a:gd name="T73" fmla="*/ 14 h 129"/>
                  <a:gd name="T74" fmla="*/ 96 w 159"/>
                  <a:gd name="T75" fmla="*/ 12 h 129"/>
                  <a:gd name="T76" fmla="*/ 108 w 159"/>
                  <a:gd name="T77" fmla="*/ 8 h 129"/>
                  <a:gd name="T78" fmla="*/ 120 w 159"/>
                  <a:gd name="T79" fmla="*/ 5 h 129"/>
                  <a:gd name="T80" fmla="*/ 132 w 159"/>
                  <a:gd name="T81" fmla="*/ 0 h 129"/>
                  <a:gd name="T82" fmla="*/ 132 w 159"/>
                  <a:gd name="T83" fmla="*/ 0 h 1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59" h="129">
                    <a:moveTo>
                      <a:pt x="132" y="0"/>
                    </a:moveTo>
                    <a:lnTo>
                      <a:pt x="132" y="12"/>
                    </a:lnTo>
                    <a:lnTo>
                      <a:pt x="135" y="22"/>
                    </a:lnTo>
                    <a:lnTo>
                      <a:pt x="140" y="32"/>
                    </a:lnTo>
                    <a:lnTo>
                      <a:pt x="147" y="41"/>
                    </a:lnTo>
                    <a:lnTo>
                      <a:pt x="152" y="52"/>
                    </a:lnTo>
                    <a:lnTo>
                      <a:pt x="157" y="62"/>
                    </a:lnTo>
                    <a:lnTo>
                      <a:pt x="159" y="71"/>
                    </a:lnTo>
                    <a:lnTo>
                      <a:pt x="159" y="80"/>
                    </a:lnTo>
                    <a:lnTo>
                      <a:pt x="152" y="91"/>
                    </a:lnTo>
                    <a:lnTo>
                      <a:pt x="140" y="100"/>
                    </a:lnTo>
                    <a:lnTo>
                      <a:pt x="130" y="104"/>
                    </a:lnTo>
                    <a:lnTo>
                      <a:pt x="118" y="109"/>
                    </a:lnTo>
                    <a:lnTo>
                      <a:pt x="108" y="112"/>
                    </a:lnTo>
                    <a:lnTo>
                      <a:pt x="96" y="116"/>
                    </a:lnTo>
                    <a:lnTo>
                      <a:pt x="83" y="119"/>
                    </a:lnTo>
                    <a:lnTo>
                      <a:pt x="71" y="123"/>
                    </a:lnTo>
                    <a:lnTo>
                      <a:pt x="59" y="125"/>
                    </a:lnTo>
                    <a:lnTo>
                      <a:pt x="44" y="127"/>
                    </a:lnTo>
                    <a:lnTo>
                      <a:pt x="32" y="128"/>
                    </a:lnTo>
                    <a:lnTo>
                      <a:pt x="15" y="129"/>
                    </a:lnTo>
                    <a:lnTo>
                      <a:pt x="15" y="119"/>
                    </a:lnTo>
                    <a:lnTo>
                      <a:pt x="12" y="109"/>
                    </a:lnTo>
                    <a:lnTo>
                      <a:pt x="10" y="99"/>
                    </a:lnTo>
                    <a:lnTo>
                      <a:pt x="7" y="88"/>
                    </a:lnTo>
                    <a:lnTo>
                      <a:pt x="5" y="78"/>
                    </a:lnTo>
                    <a:lnTo>
                      <a:pt x="2" y="69"/>
                    </a:lnTo>
                    <a:lnTo>
                      <a:pt x="0" y="59"/>
                    </a:lnTo>
                    <a:lnTo>
                      <a:pt x="0" y="47"/>
                    </a:lnTo>
                    <a:lnTo>
                      <a:pt x="0" y="37"/>
                    </a:lnTo>
                    <a:lnTo>
                      <a:pt x="0" y="27"/>
                    </a:lnTo>
                    <a:lnTo>
                      <a:pt x="15" y="25"/>
                    </a:lnTo>
                    <a:lnTo>
                      <a:pt x="29" y="23"/>
                    </a:lnTo>
                    <a:lnTo>
                      <a:pt x="44" y="21"/>
                    </a:lnTo>
                    <a:lnTo>
                      <a:pt x="56" y="19"/>
                    </a:lnTo>
                    <a:lnTo>
                      <a:pt x="71" y="16"/>
                    </a:lnTo>
                    <a:lnTo>
                      <a:pt x="83" y="14"/>
                    </a:lnTo>
                    <a:lnTo>
                      <a:pt x="96" y="12"/>
                    </a:lnTo>
                    <a:lnTo>
                      <a:pt x="108" y="8"/>
                    </a:lnTo>
                    <a:lnTo>
                      <a:pt x="120" y="5"/>
                    </a:lnTo>
                    <a:lnTo>
                      <a:pt x="132" y="0"/>
                    </a:lnTo>
                    <a:lnTo>
                      <a:pt x="132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780" name="Freeform 44"/>
              <p:cNvSpPr>
                <a:spLocks/>
              </p:cNvSpPr>
              <p:nvPr/>
            </p:nvSpPr>
            <p:spPr bwMode="auto">
              <a:xfrm>
                <a:off x="2795" y="725"/>
                <a:ext cx="159" cy="120"/>
              </a:xfrm>
              <a:custGeom>
                <a:avLst/>
                <a:gdLst>
                  <a:gd name="T0" fmla="*/ 159 w 159"/>
                  <a:gd name="T1" fmla="*/ 119 h 120"/>
                  <a:gd name="T2" fmla="*/ 142 w 159"/>
                  <a:gd name="T3" fmla="*/ 120 h 120"/>
                  <a:gd name="T4" fmla="*/ 125 w 159"/>
                  <a:gd name="T5" fmla="*/ 119 h 120"/>
                  <a:gd name="T6" fmla="*/ 110 w 159"/>
                  <a:gd name="T7" fmla="*/ 115 h 120"/>
                  <a:gd name="T8" fmla="*/ 95 w 159"/>
                  <a:gd name="T9" fmla="*/ 112 h 120"/>
                  <a:gd name="T10" fmla="*/ 83 w 159"/>
                  <a:gd name="T11" fmla="*/ 107 h 120"/>
                  <a:gd name="T12" fmla="*/ 68 w 159"/>
                  <a:gd name="T13" fmla="*/ 102 h 120"/>
                  <a:gd name="T14" fmla="*/ 53 w 159"/>
                  <a:gd name="T15" fmla="*/ 97 h 120"/>
                  <a:gd name="T16" fmla="*/ 39 w 159"/>
                  <a:gd name="T17" fmla="*/ 93 h 120"/>
                  <a:gd name="T18" fmla="*/ 24 w 159"/>
                  <a:gd name="T19" fmla="*/ 88 h 120"/>
                  <a:gd name="T20" fmla="*/ 7 w 159"/>
                  <a:gd name="T21" fmla="*/ 86 h 120"/>
                  <a:gd name="T22" fmla="*/ 0 w 159"/>
                  <a:gd name="T23" fmla="*/ 0 h 120"/>
                  <a:gd name="T24" fmla="*/ 139 w 159"/>
                  <a:gd name="T25" fmla="*/ 16 h 120"/>
                  <a:gd name="T26" fmla="*/ 159 w 159"/>
                  <a:gd name="T27" fmla="*/ 119 h 120"/>
                  <a:gd name="T28" fmla="*/ 159 w 159"/>
                  <a:gd name="T29" fmla="*/ 119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59" h="120">
                    <a:moveTo>
                      <a:pt x="159" y="119"/>
                    </a:moveTo>
                    <a:lnTo>
                      <a:pt x="142" y="120"/>
                    </a:lnTo>
                    <a:lnTo>
                      <a:pt x="125" y="119"/>
                    </a:lnTo>
                    <a:lnTo>
                      <a:pt x="110" y="115"/>
                    </a:lnTo>
                    <a:lnTo>
                      <a:pt x="95" y="112"/>
                    </a:lnTo>
                    <a:lnTo>
                      <a:pt x="83" y="107"/>
                    </a:lnTo>
                    <a:lnTo>
                      <a:pt x="68" y="102"/>
                    </a:lnTo>
                    <a:lnTo>
                      <a:pt x="53" y="97"/>
                    </a:lnTo>
                    <a:lnTo>
                      <a:pt x="39" y="93"/>
                    </a:lnTo>
                    <a:lnTo>
                      <a:pt x="24" y="88"/>
                    </a:lnTo>
                    <a:lnTo>
                      <a:pt x="7" y="86"/>
                    </a:lnTo>
                    <a:lnTo>
                      <a:pt x="0" y="0"/>
                    </a:lnTo>
                    <a:lnTo>
                      <a:pt x="139" y="16"/>
                    </a:lnTo>
                    <a:lnTo>
                      <a:pt x="159" y="119"/>
                    </a:lnTo>
                    <a:lnTo>
                      <a:pt x="159" y="11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781" name="Freeform 45"/>
              <p:cNvSpPr>
                <a:spLocks/>
              </p:cNvSpPr>
              <p:nvPr/>
            </p:nvSpPr>
            <p:spPr bwMode="auto">
              <a:xfrm>
                <a:off x="2758" y="861"/>
                <a:ext cx="968" cy="312"/>
              </a:xfrm>
              <a:custGeom>
                <a:avLst/>
                <a:gdLst>
                  <a:gd name="T0" fmla="*/ 777 w 968"/>
                  <a:gd name="T1" fmla="*/ 312 h 312"/>
                  <a:gd name="T2" fmla="*/ 19 w 968"/>
                  <a:gd name="T3" fmla="*/ 295 h 312"/>
                  <a:gd name="T4" fmla="*/ 2 w 968"/>
                  <a:gd name="T5" fmla="*/ 266 h 312"/>
                  <a:gd name="T6" fmla="*/ 2 w 968"/>
                  <a:gd name="T7" fmla="*/ 237 h 312"/>
                  <a:gd name="T8" fmla="*/ 14 w 968"/>
                  <a:gd name="T9" fmla="*/ 208 h 312"/>
                  <a:gd name="T10" fmla="*/ 29 w 968"/>
                  <a:gd name="T11" fmla="*/ 179 h 312"/>
                  <a:gd name="T12" fmla="*/ 59 w 968"/>
                  <a:gd name="T13" fmla="*/ 158 h 312"/>
                  <a:gd name="T14" fmla="*/ 103 w 968"/>
                  <a:gd name="T15" fmla="*/ 149 h 312"/>
                  <a:gd name="T16" fmla="*/ 149 w 968"/>
                  <a:gd name="T17" fmla="*/ 142 h 312"/>
                  <a:gd name="T18" fmla="*/ 198 w 968"/>
                  <a:gd name="T19" fmla="*/ 139 h 312"/>
                  <a:gd name="T20" fmla="*/ 247 w 968"/>
                  <a:gd name="T21" fmla="*/ 142 h 312"/>
                  <a:gd name="T22" fmla="*/ 294 w 968"/>
                  <a:gd name="T23" fmla="*/ 157 h 312"/>
                  <a:gd name="T24" fmla="*/ 323 w 968"/>
                  <a:gd name="T25" fmla="*/ 187 h 312"/>
                  <a:gd name="T26" fmla="*/ 338 w 968"/>
                  <a:gd name="T27" fmla="*/ 221 h 312"/>
                  <a:gd name="T28" fmla="*/ 345 w 968"/>
                  <a:gd name="T29" fmla="*/ 256 h 312"/>
                  <a:gd name="T30" fmla="*/ 345 w 968"/>
                  <a:gd name="T31" fmla="*/ 291 h 312"/>
                  <a:gd name="T32" fmla="*/ 360 w 968"/>
                  <a:gd name="T33" fmla="*/ 309 h 312"/>
                  <a:gd name="T34" fmla="*/ 375 w 968"/>
                  <a:gd name="T35" fmla="*/ 290 h 312"/>
                  <a:gd name="T36" fmla="*/ 380 w 968"/>
                  <a:gd name="T37" fmla="*/ 270 h 312"/>
                  <a:gd name="T38" fmla="*/ 382 w 968"/>
                  <a:gd name="T39" fmla="*/ 249 h 312"/>
                  <a:gd name="T40" fmla="*/ 377 w 968"/>
                  <a:gd name="T41" fmla="*/ 230 h 312"/>
                  <a:gd name="T42" fmla="*/ 372 w 968"/>
                  <a:gd name="T43" fmla="*/ 214 h 312"/>
                  <a:gd name="T44" fmla="*/ 441 w 968"/>
                  <a:gd name="T45" fmla="*/ 190 h 312"/>
                  <a:gd name="T46" fmla="*/ 517 w 968"/>
                  <a:gd name="T47" fmla="*/ 174 h 312"/>
                  <a:gd name="T48" fmla="*/ 598 w 968"/>
                  <a:gd name="T49" fmla="*/ 162 h 312"/>
                  <a:gd name="T50" fmla="*/ 684 w 968"/>
                  <a:gd name="T51" fmla="*/ 157 h 312"/>
                  <a:gd name="T52" fmla="*/ 769 w 968"/>
                  <a:gd name="T53" fmla="*/ 155 h 312"/>
                  <a:gd name="T54" fmla="*/ 772 w 968"/>
                  <a:gd name="T55" fmla="*/ 146 h 312"/>
                  <a:gd name="T56" fmla="*/ 762 w 968"/>
                  <a:gd name="T57" fmla="*/ 142 h 312"/>
                  <a:gd name="T58" fmla="*/ 745 w 968"/>
                  <a:gd name="T59" fmla="*/ 139 h 312"/>
                  <a:gd name="T60" fmla="*/ 728 w 968"/>
                  <a:gd name="T61" fmla="*/ 137 h 312"/>
                  <a:gd name="T62" fmla="*/ 713 w 968"/>
                  <a:gd name="T63" fmla="*/ 131 h 312"/>
                  <a:gd name="T64" fmla="*/ 637 w 968"/>
                  <a:gd name="T65" fmla="*/ 137 h 312"/>
                  <a:gd name="T66" fmla="*/ 561 w 968"/>
                  <a:gd name="T67" fmla="*/ 146 h 312"/>
                  <a:gd name="T68" fmla="*/ 488 w 968"/>
                  <a:gd name="T69" fmla="*/ 159 h 312"/>
                  <a:gd name="T70" fmla="*/ 424 w 968"/>
                  <a:gd name="T71" fmla="*/ 177 h 312"/>
                  <a:gd name="T72" fmla="*/ 372 w 968"/>
                  <a:gd name="T73" fmla="*/ 200 h 312"/>
                  <a:gd name="T74" fmla="*/ 348 w 968"/>
                  <a:gd name="T75" fmla="*/ 178 h 312"/>
                  <a:gd name="T76" fmla="*/ 348 w 968"/>
                  <a:gd name="T77" fmla="*/ 155 h 312"/>
                  <a:gd name="T78" fmla="*/ 362 w 968"/>
                  <a:gd name="T79" fmla="*/ 135 h 312"/>
                  <a:gd name="T80" fmla="*/ 389 w 968"/>
                  <a:gd name="T81" fmla="*/ 115 h 312"/>
                  <a:gd name="T82" fmla="*/ 424 w 968"/>
                  <a:gd name="T83" fmla="*/ 97 h 312"/>
                  <a:gd name="T84" fmla="*/ 524 w 968"/>
                  <a:gd name="T85" fmla="*/ 70 h 312"/>
                  <a:gd name="T86" fmla="*/ 630 w 968"/>
                  <a:gd name="T87" fmla="*/ 45 h 312"/>
                  <a:gd name="T88" fmla="*/ 735 w 968"/>
                  <a:gd name="T89" fmla="*/ 23 h 312"/>
                  <a:gd name="T90" fmla="*/ 843 w 968"/>
                  <a:gd name="T91" fmla="*/ 7 h 312"/>
                  <a:gd name="T92" fmla="*/ 946 w 968"/>
                  <a:gd name="T93" fmla="*/ 0 h 312"/>
                  <a:gd name="T94" fmla="*/ 965 w 968"/>
                  <a:gd name="T95" fmla="*/ 25 h 312"/>
                  <a:gd name="T96" fmla="*/ 968 w 968"/>
                  <a:gd name="T97" fmla="*/ 51 h 312"/>
                  <a:gd name="T98" fmla="*/ 958 w 968"/>
                  <a:gd name="T99" fmla="*/ 79 h 312"/>
                  <a:gd name="T100" fmla="*/ 943 w 968"/>
                  <a:gd name="T101" fmla="*/ 107 h 312"/>
                  <a:gd name="T102" fmla="*/ 926 w 968"/>
                  <a:gd name="T103" fmla="*/ 135 h 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968" h="312">
                    <a:moveTo>
                      <a:pt x="926" y="135"/>
                    </a:moveTo>
                    <a:lnTo>
                      <a:pt x="777" y="312"/>
                    </a:lnTo>
                    <a:lnTo>
                      <a:pt x="37" y="309"/>
                    </a:lnTo>
                    <a:lnTo>
                      <a:pt x="19" y="295"/>
                    </a:lnTo>
                    <a:lnTo>
                      <a:pt x="10" y="280"/>
                    </a:lnTo>
                    <a:lnTo>
                      <a:pt x="2" y="266"/>
                    </a:lnTo>
                    <a:lnTo>
                      <a:pt x="0" y="251"/>
                    </a:lnTo>
                    <a:lnTo>
                      <a:pt x="2" y="237"/>
                    </a:lnTo>
                    <a:lnTo>
                      <a:pt x="7" y="223"/>
                    </a:lnTo>
                    <a:lnTo>
                      <a:pt x="14" y="208"/>
                    </a:lnTo>
                    <a:lnTo>
                      <a:pt x="22" y="193"/>
                    </a:lnTo>
                    <a:lnTo>
                      <a:pt x="29" y="179"/>
                    </a:lnTo>
                    <a:lnTo>
                      <a:pt x="37" y="165"/>
                    </a:lnTo>
                    <a:lnTo>
                      <a:pt x="59" y="158"/>
                    </a:lnTo>
                    <a:lnTo>
                      <a:pt x="81" y="153"/>
                    </a:lnTo>
                    <a:lnTo>
                      <a:pt x="103" y="149"/>
                    </a:lnTo>
                    <a:lnTo>
                      <a:pt x="125" y="145"/>
                    </a:lnTo>
                    <a:lnTo>
                      <a:pt x="149" y="142"/>
                    </a:lnTo>
                    <a:lnTo>
                      <a:pt x="174" y="141"/>
                    </a:lnTo>
                    <a:lnTo>
                      <a:pt x="198" y="139"/>
                    </a:lnTo>
                    <a:lnTo>
                      <a:pt x="223" y="139"/>
                    </a:lnTo>
                    <a:lnTo>
                      <a:pt x="247" y="142"/>
                    </a:lnTo>
                    <a:lnTo>
                      <a:pt x="272" y="144"/>
                    </a:lnTo>
                    <a:lnTo>
                      <a:pt x="294" y="157"/>
                    </a:lnTo>
                    <a:lnTo>
                      <a:pt x="311" y="171"/>
                    </a:lnTo>
                    <a:lnTo>
                      <a:pt x="323" y="187"/>
                    </a:lnTo>
                    <a:lnTo>
                      <a:pt x="333" y="203"/>
                    </a:lnTo>
                    <a:lnTo>
                      <a:pt x="338" y="221"/>
                    </a:lnTo>
                    <a:lnTo>
                      <a:pt x="343" y="239"/>
                    </a:lnTo>
                    <a:lnTo>
                      <a:pt x="345" y="256"/>
                    </a:lnTo>
                    <a:lnTo>
                      <a:pt x="345" y="274"/>
                    </a:lnTo>
                    <a:lnTo>
                      <a:pt x="345" y="291"/>
                    </a:lnTo>
                    <a:lnTo>
                      <a:pt x="345" y="309"/>
                    </a:lnTo>
                    <a:lnTo>
                      <a:pt x="360" y="309"/>
                    </a:lnTo>
                    <a:lnTo>
                      <a:pt x="370" y="299"/>
                    </a:lnTo>
                    <a:lnTo>
                      <a:pt x="375" y="290"/>
                    </a:lnTo>
                    <a:lnTo>
                      <a:pt x="380" y="280"/>
                    </a:lnTo>
                    <a:lnTo>
                      <a:pt x="380" y="270"/>
                    </a:lnTo>
                    <a:lnTo>
                      <a:pt x="382" y="259"/>
                    </a:lnTo>
                    <a:lnTo>
                      <a:pt x="382" y="249"/>
                    </a:lnTo>
                    <a:lnTo>
                      <a:pt x="380" y="239"/>
                    </a:lnTo>
                    <a:lnTo>
                      <a:pt x="377" y="230"/>
                    </a:lnTo>
                    <a:lnTo>
                      <a:pt x="375" y="222"/>
                    </a:lnTo>
                    <a:lnTo>
                      <a:pt x="372" y="214"/>
                    </a:lnTo>
                    <a:lnTo>
                      <a:pt x="404" y="201"/>
                    </a:lnTo>
                    <a:lnTo>
                      <a:pt x="441" y="190"/>
                    </a:lnTo>
                    <a:lnTo>
                      <a:pt x="478" y="181"/>
                    </a:lnTo>
                    <a:lnTo>
                      <a:pt x="517" y="174"/>
                    </a:lnTo>
                    <a:lnTo>
                      <a:pt x="556" y="167"/>
                    </a:lnTo>
                    <a:lnTo>
                      <a:pt x="598" y="162"/>
                    </a:lnTo>
                    <a:lnTo>
                      <a:pt x="639" y="159"/>
                    </a:lnTo>
                    <a:lnTo>
                      <a:pt x="684" y="157"/>
                    </a:lnTo>
                    <a:lnTo>
                      <a:pt x="725" y="155"/>
                    </a:lnTo>
                    <a:lnTo>
                      <a:pt x="769" y="155"/>
                    </a:lnTo>
                    <a:lnTo>
                      <a:pt x="772" y="150"/>
                    </a:lnTo>
                    <a:lnTo>
                      <a:pt x="772" y="146"/>
                    </a:lnTo>
                    <a:lnTo>
                      <a:pt x="767" y="143"/>
                    </a:lnTo>
                    <a:lnTo>
                      <a:pt x="762" y="142"/>
                    </a:lnTo>
                    <a:lnTo>
                      <a:pt x="755" y="141"/>
                    </a:lnTo>
                    <a:lnTo>
                      <a:pt x="745" y="139"/>
                    </a:lnTo>
                    <a:lnTo>
                      <a:pt x="735" y="138"/>
                    </a:lnTo>
                    <a:lnTo>
                      <a:pt x="728" y="137"/>
                    </a:lnTo>
                    <a:lnTo>
                      <a:pt x="720" y="135"/>
                    </a:lnTo>
                    <a:lnTo>
                      <a:pt x="713" y="131"/>
                    </a:lnTo>
                    <a:lnTo>
                      <a:pt x="676" y="134"/>
                    </a:lnTo>
                    <a:lnTo>
                      <a:pt x="637" y="137"/>
                    </a:lnTo>
                    <a:lnTo>
                      <a:pt x="598" y="141"/>
                    </a:lnTo>
                    <a:lnTo>
                      <a:pt x="561" y="146"/>
                    </a:lnTo>
                    <a:lnTo>
                      <a:pt x="524" y="152"/>
                    </a:lnTo>
                    <a:lnTo>
                      <a:pt x="488" y="159"/>
                    </a:lnTo>
                    <a:lnTo>
                      <a:pt x="456" y="168"/>
                    </a:lnTo>
                    <a:lnTo>
                      <a:pt x="424" y="177"/>
                    </a:lnTo>
                    <a:lnTo>
                      <a:pt x="397" y="189"/>
                    </a:lnTo>
                    <a:lnTo>
                      <a:pt x="372" y="200"/>
                    </a:lnTo>
                    <a:lnTo>
                      <a:pt x="358" y="190"/>
                    </a:lnTo>
                    <a:lnTo>
                      <a:pt x="348" y="178"/>
                    </a:lnTo>
                    <a:lnTo>
                      <a:pt x="345" y="167"/>
                    </a:lnTo>
                    <a:lnTo>
                      <a:pt x="348" y="155"/>
                    </a:lnTo>
                    <a:lnTo>
                      <a:pt x="353" y="145"/>
                    </a:lnTo>
                    <a:lnTo>
                      <a:pt x="362" y="135"/>
                    </a:lnTo>
                    <a:lnTo>
                      <a:pt x="375" y="125"/>
                    </a:lnTo>
                    <a:lnTo>
                      <a:pt x="389" y="115"/>
                    </a:lnTo>
                    <a:lnTo>
                      <a:pt x="404" y="106"/>
                    </a:lnTo>
                    <a:lnTo>
                      <a:pt x="424" y="97"/>
                    </a:lnTo>
                    <a:lnTo>
                      <a:pt x="473" y="83"/>
                    </a:lnTo>
                    <a:lnTo>
                      <a:pt x="524" y="70"/>
                    </a:lnTo>
                    <a:lnTo>
                      <a:pt x="576" y="57"/>
                    </a:lnTo>
                    <a:lnTo>
                      <a:pt x="630" y="45"/>
                    </a:lnTo>
                    <a:lnTo>
                      <a:pt x="681" y="33"/>
                    </a:lnTo>
                    <a:lnTo>
                      <a:pt x="735" y="23"/>
                    </a:lnTo>
                    <a:lnTo>
                      <a:pt x="789" y="14"/>
                    </a:lnTo>
                    <a:lnTo>
                      <a:pt x="843" y="7"/>
                    </a:lnTo>
                    <a:lnTo>
                      <a:pt x="894" y="2"/>
                    </a:lnTo>
                    <a:lnTo>
                      <a:pt x="946" y="0"/>
                    </a:lnTo>
                    <a:lnTo>
                      <a:pt x="958" y="13"/>
                    </a:lnTo>
                    <a:lnTo>
                      <a:pt x="965" y="25"/>
                    </a:lnTo>
                    <a:lnTo>
                      <a:pt x="968" y="38"/>
                    </a:lnTo>
                    <a:lnTo>
                      <a:pt x="968" y="51"/>
                    </a:lnTo>
                    <a:lnTo>
                      <a:pt x="963" y="65"/>
                    </a:lnTo>
                    <a:lnTo>
                      <a:pt x="958" y="79"/>
                    </a:lnTo>
                    <a:lnTo>
                      <a:pt x="951" y="93"/>
                    </a:lnTo>
                    <a:lnTo>
                      <a:pt x="943" y="107"/>
                    </a:lnTo>
                    <a:lnTo>
                      <a:pt x="936" y="121"/>
                    </a:lnTo>
                    <a:lnTo>
                      <a:pt x="926" y="135"/>
                    </a:lnTo>
                    <a:lnTo>
                      <a:pt x="926" y="135"/>
                    </a:lnTo>
                    <a:close/>
                  </a:path>
                </a:pathLst>
              </a:custGeom>
              <a:solidFill>
                <a:srgbClr val="B3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782" name="Freeform 46"/>
              <p:cNvSpPr>
                <a:spLocks/>
              </p:cNvSpPr>
              <p:nvPr/>
            </p:nvSpPr>
            <p:spPr bwMode="auto">
              <a:xfrm>
                <a:off x="2196" y="892"/>
                <a:ext cx="581" cy="278"/>
              </a:xfrm>
              <a:custGeom>
                <a:avLst/>
                <a:gdLst>
                  <a:gd name="T0" fmla="*/ 581 w 581"/>
                  <a:gd name="T1" fmla="*/ 116 h 278"/>
                  <a:gd name="T2" fmla="*/ 572 w 581"/>
                  <a:gd name="T3" fmla="*/ 132 h 278"/>
                  <a:gd name="T4" fmla="*/ 559 w 581"/>
                  <a:gd name="T5" fmla="*/ 148 h 278"/>
                  <a:gd name="T6" fmla="*/ 549 w 581"/>
                  <a:gd name="T7" fmla="*/ 164 h 278"/>
                  <a:gd name="T8" fmla="*/ 540 w 581"/>
                  <a:gd name="T9" fmla="*/ 180 h 278"/>
                  <a:gd name="T10" fmla="*/ 532 w 581"/>
                  <a:gd name="T11" fmla="*/ 196 h 278"/>
                  <a:gd name="T12" fmla="*/ 527 w 581"/>
                  <a:gd name="T13" fmla="*/ 214 h 278"/>
                  <a:gd name="T14" fmla="*/ 527 w 581"/>
                  <a:gd name="T15" fmla="*/ 230 h 278"/>
                  <a:gd name="T16" fmla="*/ 532 w 581"/>
                  <a:gd name="T17" fmla="*/ 246 h 278"/>
                  <a:gd name="T18" fmla="*/ 545 w 581"/>
                  <a:gd name="T19" fmla="*/ 262 h 278"/>
                  <a:gd name="T20" fmla="*/ 562 w 581"/>
                  <a:gd name="T21" fmla="*/ 278 h 278"/>
                  <a:gd name="T22" fmla="*/ 128 w 581"/>
                  <a:gd name="T23" fmla="*/ 278 h 278"/>
                  <a:gd name="T24" fmla="*/ 103 w 581"/>
                  <a:gd name="T25" fmla="*/ 252 h 278"/>
                  <a:gd name="T26" fmla="*/ 79 w 581"/>
                  <a:gd name="T27" fmla="*/ 226 h 278"/>
                  <a:gd name="T28" fmla="*/ 57 w 581"/>
                  <a:gd name="T29" fmla="*/ 199 h 278"/>
                  <a:gd name="T30" fmla="*/ 37 w 581"/>
                  <a:gd name="T31" fmla="*/ 171 h 278"/>
                  <a:gd name="T32" fmla="*/ 23 w 581"/>
                  <a:gd name="T33" fmla="*/ 144 h 278"/>
                  <a:gd name="T34" fmla="*/ 10 w 581"/>
                  <a:gd name="T35" fmla="*/ 115 h 278"/>
                  <a:gd name="T36" fmla="*/ 3 w 581"/>
                  <a:gd name="T37" fmla="*/ 87 h 278"/>
                  <a:gd name="T38" fmla="*/ 0 w 581"/>
                  <a:gd name="T39" fmla="*/ 58 h 278"/>
                  <a:gd name="T40" fmla="*/ 5 w 581"/>
                  <a:gd name="T41" fmla="*/ 30 h 278"/>
                  <a:gd name="T42" fmla="*/ 15 w 581"/>
                  <a:gd name="T43" fmla="*/ 1 h 278"/>
                  <a:gd name="T44" fmla="*/ 76 w 581"/>
                  <a:gd name="T45" fmla="*/ 0 h 278"/>
                  <a:gd name="T46" fmla="*/ 135 w 581"/>
                  <a:gd name="T47" fmla="*/ 1 h 278"/>
                  <a:gd name="T48" fmla="*/ 197 w 581"/>
                  <a:gd name="T49" fmla="*/ 7 h 278"/>
                  <a:gd name="T50" fmla="*/ 255 w 581"/>
                  <a:gd name="T51" fmla="*/ 16 h 278"/>
                  <a:gd name="T52" fmla="*/ 314 w 581"/>
                  <a:gd name="T53" fmla="*/ 27 h 278"/>
                  <a:gd name="T54" fmla="*/ 371 w 581"/>
                  <a:gd name="T55" fmla="*/ 42 h 278"/>
                  <a:gd name="T56" fmla="*/ 424 w 581"/>
                  <a:gd name="T57" fmla="*/ 58 h 278"/>
                  <a:gd name="T58" fmla="*/ 478 w 581"/>
                  <a:gd name="T59" fmla="*/ 76 h 278"/>
                  <a:gd name="T60" fmla="*/ 532 w 581"/>
                  <a:gd name="T61" fmla="*/ 96 h 278"/>
                  <a:gd name="T62" fmla="*/ 581 w 581"/>
                  <a:gd name="T63" fmla="*/ 116 h 278"/>
                  <a:gd name="T64" fmla="*/ 581 w 581"/>
                  <a:gd name="T65" fmla="*/ 116 h 2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81" h="278">
                    <a:moveTo>
                      <a:pt x="581" y="116"/>
                    </a:moveTo>
                    <a:lnTo>
                      <a:pt x="572" y="132"/>
                    </a:lnTo>
                    <a:lnTo>
                      <a:pt x="559" y="148"/>
                    </a:lnTo>
                    <a:lnTo>
                      <a:pt x="549" y="164"/>
                    </a:lnTo>
                    <a:lnTo>
                      <a:pt x="540" y="180"/>
                    </a:lnTo>
                    <a:lnTo>
                      <a:pt x="532" y="196"/>
                    </a:lnTo>
                    <a:lnTo>
                      <a:pt x="527" y="214"/>
                    </a:lnTo>
                    <a:lnTo>
                      <a:pt x="527" y="230"/>
                    </a:lnTo>
                    <a:lnTo>
                      <a:pt x="532" y="246"/>
                    </a:lnTo>
                    <a:lnTo>
                      <a:pt x="545" y="262"/>
                    </a:lnTo>
                    <a:lnTo>
                      <a:pt x="562" y="278"/>
                    </a:lnTo>
                    <a:lnTo>
                      <a:pt x="128" y="278"/>
                    </a:lnTo>
                    <a:lnTo>
                      <a:pt x="103" y="252"/>
                    </a:lnTo>
                    <a:lnTo>
                      <a:pt x="79" y="226"/>
                    </a:lnTo>
                    <a:lnTo>
                      <a:pt x="57" y="199"/>
                    </a:lnTo>
                    <a:lnTo>
                      <a:pt x="37" y="171"/>
                    </a:lnTo>
                    <a:lnTo>
                      <a:pt x="23" y="144"/>
                    </a:lnTo>
                    <a:lnTo>
                      <a:pt x="10" y="115"/>
                    </a:lnTo>
                    <a:lnTo>
                      <a:pt x="3" y="87"/>
                    </a:lnTo>
                    <a:lnTo>
                      <a:pt x="0" y="58"/>
                    </a:lnTo>
                    <a:lnTo>
                      <a:pt x="5" y="30"/>
                    </a:lnTo>
                    <a:lnTo>
                      <a:pt x="15" y="1"/>
                    </a:lnTo>
                    <a:lnTo>
                      <a:pt x="76" y="0"/>
                    </a:lnTo>
                    <a:lnTo>
                      <a:pt x="135" y="1"/>
                    </a:lnTo>
                    <a:lnTo>
                      <a:pt x="197" y="7"/>
                    </a:lnTo>
                    <a:lnTo>
                      <a:pt x="255" y="16"/>
                    </a:lnTo>
                    <a:lnTo>
                      <a:pt x="314" y="27"/>
                    </a:lnTo>
                    <a:lnTo>
                      <a:pt x="371" y="42"/>
                    </a:lnTo>
                    <a:lnTo>
                      <a:pt x="424" y="58"/>
                    </a:lnTo>
                    <a:lnTo>
                      <a:pt x="478" y="76"/>
                    </a:lnTo>
                    <a:lnTo>
                      <a:pt x="532" y="96"/>
                    </a:lnTo>
                    <a:lnTo>
                      <a:pt x="581" y="116"/>
                    </a:lnTo>
                    <a:lnTo>
                      <a:pt x="581" y="116"/>
                    </a:lnTo>
                    <a:close/>
                  </a:path>
                </a:pathLst>
              </a:custGeom>
              <a:solidFill>
                <a:srgbClr val="B3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783" name="Freeform 47"/>
              <p:cNvSpPr>
                <a:spLocks/>
              </p:cNvSpPr>
              <p:nvPr/>
            </p:nvSpPr>
            <p:spPr bwMode="auto">
              <a:xfrm>
                <a:off x="569" y="996"/>
                <a:ext cx="4652" cy="626"/>
              </a:xfrm>
              <a:custGeom>
                <a:avLst/>
                <a:gdLst>
                  <a:gd name="T0" fmla="*/ 1407 w 4652"/>
                  <a:gd name="T1" fmla="*/ 210 h 626"/>
                  <a:gd name="T2" fmla="*/ 1414 w 4652"/>
                  <a:gd name="T3" fmla="*/ 202 h 626"/>
                  <a:gd name="T4" fmla="*/ 1409 w 4652"/>
                  <a:gd name="T5" fmla="*/ 194 h 626"/>
                  <a:gd name="T6" fmla="*/ 1618 w 4652"/>
                  <a:gd name="T7" fmla="*/ 188 h 626"/>
                  <a:gd name="T8" fmla="*/ 2228 w 4652"/>
                  <a:gd name="T9" fmla="*/ 190 h 626"/>
                  <a:gd name="T10" fmla="*/ 2802 w 4652"/>
                  <a:gd name="T11" fmla="*/ 191 h 626"/>
                  <a:gd name="T12" fmla="*/ 3363 w 4652"/>
                  <a:gd name="T13" fmla="*/ 194 h 626"/>
                  <a:gd name="T14" fmla="*/ 3419 w 4652"/>
                  <a:gd name="T15" fmla="*/ 175 h 626"/>
                  <a:gd name="T16" fmla="*/ 3419 w 4652"/>
                  <a:gd name="T17" fmla="*/ 112 h 626"/>
                  <a:gd name="T18" fmla="*/ 3378 w 4652"/>
                  <a:gd name="T19" fmla="*/ 49 h 626"/>
                  <a:gd name="T20" fmla="*/ 3360 w 4652"/>
                  <a:gd name="T21" fmla="*/ 10 h 626"/>
                  <a:gd name="T22" fmla="*/ 3419 w 4652"/>
                  <a:gd name="T23" fmla="*/ 15 h 626"/>
                  <a:gd name="T24" fmla="*/ 3478 w 4652"/>
                  <a:gd name="T25" fmla="*/ 23 h 626"/>
                  <a:gd name="T26" fmla="*/ 3539 w 4652"/>
                  <a:gd name="T27" fmla="*/ 30 h 626"/>
                  <a:gd name="T28" fmla="*/ 3583 w 4652"/>
                  <a:gd name="T29" fmla="*/ 82 h 626"/>
                  <a:gd name="T30" fmla="*/ 3601 w 4652"/>
                  <a:gd name="T31" fmla="*/ 137 h 626"/>
                  <a:gd name="T32" fmla="*/ 3603 w 4652"/>
                  <a:gd name="T33" fmla="*/ 194 h 626"/>
                  <a:gd name="T34" fmla="*/ 4652 w 4652"/>
                  <a:gd name="T35" fmla="*/ 198 h 626"/>
                  <a:gd name="T36" fmla="*/ 4615 w 4652"/>
                  <a:gd name="T37" fmla="*/ 505 h 626"/>
                  <a:gd name="T38" fmla="*/ 4576 w 4652"/>
                  <a:gd name="T39" fmla="*/ 508 h 626"/>
                  <a:gd name="T40" fmla="*/ 4544 w 4652"/>
                  <a:gd name="T41" fmla="*/ 519 h 626"/>
                  <a:gd name="T42" fmla="*/ 4532 w 4652"/>
                  <a:gd name="T43" fmla="*/ 544 h 626"/>
                  <a:gd name="T44" fmla="*/ 4566 w 4652"/>
                  <a:gd name="T45" fmla="*/ 572 h 626"/>
                  <a:gd name="T46" fmla="*/ 4620 w 4652"/>
                  <a:gd name="T47" fmla="*/ 595 h 626"/>
                  <a:gd name="T48" fmla="*/ 4642 w 4652"/>
                  <a:gd name="T49" fmla="*/ 626 h 626"/>
                  <a:gd name="T50" fmla="*/ 4596 w 4652"/>
                  <a:gd name="T51" fmla="*/ 622 h 626"/>
                  <a:gd name="T52" fmla="*/ 4549 w 4652"/>
                  <a:gd name="T53" fmla="*/ 615 h 626"/>
                  <a:gd name="T54" fmla="*/ 4500 w 4652"/>
                  <a:gd name="T55" fmla="*/ 614 h 626"/>
                  <a:gd name="T56" fmla="*/ 4485 w 4652"/>
                  <a:gd name="T57" fmla="*/ 585 h 626"/>
                  <a:gd name="T58" fmla="*/ 4488 w 4652"/>
                  <a:gd name="T59" fmla="*/ 457 h 626"/>
                  <a:gd name="T60" fmla="*/ 4488 w 4652"/>
                  <a:gd name="T61" fmla="*/ 322 h 626"/>
                  <a:gd name="T62" fmla="*/ 4485 w 4652"/>
                  <a:gd name="T63" fmla="*/ 271 h 626"/>
                  <a:gd name="T64" fmla="*/ 4468 w 4652"/>
                  <a:gd name="T65" fmla="*/ 257 h 626"/>
                  <a:gd name="T66" fmla="*/ 4444 w 4652"/>
                  <a:gd name="T67" fmla="*/ 251 h 626"/>
                  <a:gd name="T68" fmla="*/ 4431 w 4652"/>
                  <a:gd name="T69" fmla="*/ 250 h 626"/>
                  <a:gd name="T70" fmla="*/ 277 w 4652"/>
                  <a:gd name="T71" fmla="*/ 247 h 626"/>
                  <a:gd name="T72" fmla="*/ 223 w 4652"/>
                  <a:gd name="T73" fmla="*/ 247 h 626"/>
                  <a:gd name="T74" fmla="*/ 167 w 4652"/>
                  <a:gd name="T75" fmla="*/ 256 h 626"/>
                  <a:gd name="T76" fmla="*/ 152 w 4652"/>
                  <a:gd name="T77" fmla="*/ 572 h 626"/>
                  <a:gd name="T78" fmla="*/ 110 w 4652"/>
                  <a:gd name="T79" fmla="*/ 568 h 626"/>
                  <a:gd name="T80" fmla="*/ 66 w 4652"/>
                  <a:gd name="T81" fmla="*/ 570 h 626"/>
                  <a:gd name="T82" fmla="*/ 22 w 4652"/>
                  <a:gd name="T83" fmla="*/ 577 h 626"/>
                  <a:gd name="T84" fmla="*/ 2 w 4652"/>
                  <a:gd name="T85" fmla="*/ 506 h 626"/>
                  <a:gd name="T86" fmla="*/ 0 w 4652"/>
                  <a:gd name="T87" fmla="*/ 390 h 626"/>
                  <a:gd name="T88" fmla="*/ 2 w 4652"/>
                  <a:gd name="T89" fmla="*/ 268 h 626"/>
                  <a:gd name="T90" fmla="*/ 110 w 4652"/>
                  <a:gd name="T91" fmla="*/ 188 h 626"/>
                  <a:gd name="T92" fmla="*/ 456 w 4652"/>
                  <a:gd name="T93" fmla="*/ 188 h 626"/>
                  <a:gd name="T94" fmla="*/ 816 w 4652"/>
                  <a:gd name="T95" fmla="*/ 188 h 626"/>
                  <a:gd name="T96" fmla="*/ 1167 w 4652"/>
                  <a:gd name="T97" fmla="*/ 188 h 626"/>
                  <a:gd name="T98" fmla="*/ 1172 w 4652"/>
                  <a:gd name="T99" fmla="*/ 195 h 626"/>
                  <a:gd name="T100" fmla="*/ 1176 w 4652"/>
                  <a:gd name="T101" fmla="*/ 202 h 626"/>
                  <a:gd name="T102" fmla="*/ 1189 w 4652"/>
                  <a:gd name="T103" fmla="*/ 206 h 626"/>
                  <a:gd name="T104" fmla="*/ 1203 w 4652"/>
                  <a:gd name="T105" fmla="*/ 186 h 626"/>
                  <a:gd name="T106" fmla="*/ 1194 w 4652"/>
                  <a:gd name="T107" fmla="*/ 153 h 626"/>
                  <a:gd name="T108" fmla="*/ 1176 w 4652"/>
                  <a:gd name="T109" fmla="*/ 120 h 626"/>
                  <a:gd name="T110" fmla="*/ 1176 w 4652"/>
                  <a:gd name="T111" fmla="*/ 88 h 626"/>
                  <a:gd name="T112" fmla="*/ 1189 w 4652"/>
                  <a:gd name="T113" fmla="*/ 49 h 626"/>
                  <a:gd name="T114" fmla="*/ 1218 w 4652"/>
                  <a:gd name="T115" fmla="*/ 18 h 626"/>
                  <a:gd name="T116" fmla="*/ 1289 w 4652"/>
                  <a:gd name="T117" fmla="*/ 9 h 626"/>
                  <a:gd name="T118" fmla="*/ 1353 w 4652"/>
                  <a:gd name="T119" fmla="*/ 40 h 626"/>
                  <a:gd name="T120" fmla="*/ 1338 w 4652"/>
                  <a:gd name="T121" fmla="*/ 107 h 626"/>
                  <a:gd name="T122" fmla="*/ 1358 w 4652"/>
                  <a:gd name="T123" fmla="*/ 176 h 626"/>
                  <a:gd name="T124" fmla="*/ 1395 w 4652"/>
                  <a:gd name="T125" fmla="*/ 215 h 6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4652" h="626">
                    <a:moveTo>
                      <a:pt x="1395" y="215"/>
                    </a:moveTo>
                    <a:lnTo>
                      <a:pt x="1402" y="212"/>
                    </a:lnTo>
                    <a:lnTo>
                      <a:pt x="1407" y="210"/>
                    </a:lnTo>
                    <a:lnTo>
                      <a:pt x="1409" y="208"/>
                    </a:lnTo>
                    <a:lnTo>
                      <a:pt x="1412" y="206"/>
                    </a:lnTo>
                    <a:lnTo>
                      <a:pt x="1414" y="202"/>
                    </a:lnTo>
                    <a:lnTo>
                      <a:pt x="1414" y="200"/>
                    </a:lnTo>
                    <a:lnTo>
                      <a:pt x="1412" y="196"/>
                    </a:lnTo>
                    <a:lnTo>
                      <a:pt x="1409" y="194"/>
                    </a:lnTo>
                    <a:lnTo>
                      <a:pt x="1407" y="191"/>
                    </a:lnTo>
                    <a:lnTo>
                      <a:pt x="1402" y="188"/>
                    </a:lnTo>
                    <a:lnTo>
                      <a:pt x="1618" y="188"/>
                    </a:lnTo>
                    <a:lnTo>
                      <a:pt x="1828" y="188"/>
                    </a:lnTo>
                    <a:lnTo>
                      <a:pt x="2029" y="190"/>
                    </a:lnTo>
                    <a:lnTo>
                      <a:pt x="2228" y="190"/>
                    </a:lnTo>
                    <a:lnTo>
                      <a:pt x="2422" y="190"/>
                    </a:lnTo>
                    <a:lnTo>
                      <a:pt x="2613" y="190"/>
                    </a:lnTo>
                    <a:lnTo>
                      <a:pt x="2802" y="191"/>
                    </a:lnTo>
                    <a:lnTo>
                      <a:pt x="2988" y="192"/>
                    </a:lnTo>
                    <a:lnTo>
                      <a:pt x="3174" y="193"/>
                    </a:lnTo>
                    <a:lnTo>
                      <a:pt x="3363" y="194"/>
                    </a:lnTo>
                    <a:lnTo>
                      <a:pt x="3380" y="215"/>
                    </a:lnTo>
                    <a:lnTo>
                      <a:pt x="3404" y="195"/>
                    </a:lnTo>
                    <a:lnTo>
                      <a:pt x="3419" y="175"/>
                    </a:lnTo>
                    <a:lnTo>
                      <a:pt x="3424" y="154"/>
                    </a:lnTo>
                    <a:lnTo>
                      <a:pt x="3424" y="134"/>
                    </a:lnTo>
                    <a:lnTo>
                      <a:pt x="3419" y="112"/>
                    </a:lnTo>
                    <a:lnTo>
                      <a:pt x="3409" y="90"/>
                    </a:lnTo>
                    <a:lnTo>
                      <a:pt x="3395" y="70"/>
                    </a:lnTo>
                    <a:lnTo>
                      <a:pt x="3378" y="49"/>
                    </a:lnTo>
                    <a:lnTo>
                      <a:pt x="3358" y="28"/>
                    </a:lnTo>
                    <a:lnTo>
                      <a:pt x="3336" y="9"/>
                    </a:lnTo>
                    <a:lnTo>
                      <a:pt x="3360" y="10"/>
                    </a:lnTo>
                    <a:lnTo>
                      <a:pt x="3380" y="11"/>
                    </a:lnTo>
                    <a:lnTo>
                      <a:pt x="3400" y="12"/>
                    </a:lnTo>
                    <a:lnTo>
                      <a:pt x="3419" y="15"/>
                    </a:lnTo>
                    <a:lnTo>
                      <a:pt x="3439" y="17"/>
                    </a:lnTo>
                    <a:lnTo>
                      <a:pt x="3458" y="19"/>
                    </a:lnTo>
                    <a:lnTo>
                      <a:pt x="3478" y="23"/>
                    </a:lnTo>
                    <a:lnTo>
                      <a:pt x="3498" y="25"/>
                    </a:lnTo>
                    <a:lnTo>
                      <a:pt x="3517" y="27"/>
                    </a:lnTo>
                    <a:lnTo>
                      <a:pt x="3539" y="30"/>
                    </a:lnTo>
                    <a:lnTo>
                      <a:pt x="3559" y="47"/>
                    </a:lnTo>
                    <a:lnTo>
                      <a:pt x="3574" y="64"/>
                    </a:lnTo>
                    <a:lnTo>
                      <a:pt x="3583" y="82"/>
                    </a:lnTo>
                    <a:lnTo>
                      <a:pt x="3593" y="99"/>
                    </a:lnTo>
                    <a:lnTo>
                      <a:pt x="3598" y="119"/>
                    </a:lnTo>
                    <a:lnTo>
                      <a:pt x="3601" y="137"/>
                    </a:lnTo>
                    <a:lnTo>
                      <a:pt x="3603" y="155"/>
                    </a:lnTo>
                    <a:lnTo>
                      <a:pt x="3603" y="175"/>
                    </a:lnTo>
                    <a:lnTo>
                      <a:pt x="3603" y="194"/>
                    </a:lnTo>
                    <a:lnTo>
                      <a:pt x="3601" y="215"/>
                    </a:lnTo>
                    <a:lnTo>
                      <a:pt x="3637" y="194"/>
                    </a:lnTo>
                    <a:lnTo>
                      <a:pt x="4652" y="198"/>
                    </a:lnTo>
                    <a:lnTo>
                      <a:pt x="4642" y="503"/>
                    </a:lnTo>
                    <a:lnTo>
                      <a:pt x="4630" y="504"/>
                    </a:lnTo>
                    <a:lnTo>
                      <a:pt x="4615" y="505"/>
                    </a:lnTo>
                    <a:lnTo>
                      <a:pt x="4603" y="506"/>
                    </a:lnTo>
                    <a:lnTo>
                      <a:pt x="4588" y="507"/>
                    </a:lnTo>
                    <a:lnTo>
                      <a:pt x="4576" y="508"/>
                    </a:lnTo>
                    <a:lnTo>
                      <a:pt x="4564" y="511"/>
                    </a:lnTo>
                    <a:lnTo>
                      <a:pt x="4554" y="514"/>
                    </a:lnTo>
                    <a:lnTo>
                      <a:pt x="4544" y="519"/>
                    </a:lnTo>
                    <a:lnTo>
                      <a:pt x="4539" y="524"/>
                    </a:lnTo>
                    <a:lnTo>
                      <a:pt x="4534" y="531"/>
                    </a:lnTo>
                    <a:lnTo>
                      <a:pt x="4532" y="544"/>
                    </a:lnTo>
                    <a:lnTo>
                      <a:pt x="4537" y="555"/>
                    </a:lnTo>
                    <a:lnTo>
                      <a:pt x="4549" y="564"/>
                    </a:lnTo>
                    <a:lnTo>
                      <a:pt x="4566" y="572"/>
                    </a:lnTo>
                    <a:lnTo>
                      <a:pt x="4583" y="579"/>
                    </a:lnTo>
                    <a:lnTo>
                      <a:pt x="4603" y="587"/>
                    </a:lnTo>
                    <a:lnTo>
                      <a:pt x="4620" y="595"/>
                    </a:lnTo>
                    <a:lnTo>
                      <a:pt x="4635" y="603"/>
                    </a:lnTo>
                    <a:lnTo>
                      <a:pt x="4642" y="614"/>
                    </a:lnTo>
                    <a:lnTo>
                      <a:pt x="4642" y="626"/>
                    </a:lnTo>
                    <a:lnTo>
                      <a:pt x="4625" y="626"/>
                    </a:lnTo>
                    <a:lnTo>
                      <a:pt x="4610" y="624"/>
                    </a:lnTo>
                    <a:lnTo>
                      <a:pt x="4596" y="622"/>
                    </a:lnTo>
                    <a:lnTo>
                      <a:pt x="4579" y="619"/>
                    </a:lnTo>
                    <a:lnTo>
                      <a:pt x="4564" y="617"/>
                    </a:lnTo>
                    <a:lnTo>
                      <a:pt x="4549" y="615"/>
                    </a:lnTo>
                    <a:lnTo>
                      <a:pt x="4534" y="612"/>
                    </a:lnTo>
                    <a:lnTo>
                      <a:pt x="4517" y="612"/>
                    </a:lnTo>
                    <a:lnTo>
                      <a:pt x="4500" y="614"/>
                    </a:lnTo>
                    <a:lnTo>
                      <a:pt x="4483" y="617"/>
                    </a:lnTo>
                    <a:lnTo>
                      <a:pt x="4483" y="609"/>
                    </a:lnTo>
                    <a:lnTo>
                      <a:pt x="4485" y="585"/>
                    </a:lnTo>
                    <a:lnTo>
                      <a:pt x="4485" y="548"/>
                    </a:lnTo>
                    <a:lnTo>
                      <a:pt x="4485" y="505"/>
                    </a:lnTo>
                    <a:lnTo>
                      <a:pt x="4488" y="457"/>
                    </a:lnTo>
                    <a:lnTo>
                      <a:pt x="4488" y="408"/>
                    </a:lnTo>
                    <a:lnTo>
                      <a:pt x="4488" y="362"/>
                    </a:lnTo>
                    <a:lnTo>
                      <a:pt x="4488" y="322"/>
                    </a:lnTo>
                    <a:lnTo>
                      <a:pt x="4488" y="294"/>
                    </a:lnTo>
                    <a:lnTo>
                      <a:pt x="4485" y="279"/>
                    </a:lnTo>
                    <a:lnTo>
                      <a:pt x="4485" y="271"/>
                    </a:lnTo>
                    <a:lnTo>
                      <a:pt x="4480" y="265"/>
                    </a:lnTo>
                    <a:lnTo>
                      <a:pt x="4476" y="260"/>
                    </a:lnTo>
                    <a:lnTo>
                      <a:pt x="4468" y="257"/>
                    </a:lnTo>
                    <a:lnTo>
                      <a:pt x="4461" y="254"/>
                    </a:lnTo>
                    <a:lnTo>
                      <a:pt x="4451" y="252"/>
                    </a:lnTo>
                    <a:lnTo>
                      <a:pt x="4444" y="251"/>
                    </a:lnTo>
                    <a:lnTo>
                      <a:pt x="4439" y="251"/>
                    </a:lnTo>
                    <a:lnTo>
                      <a:pt x="4434" y="250"/>
                    </a:lnTo>
                    <a:lnTo>
                      <a:pt x="4431" y="250"/>
                    </a:lnTo>
                    <a:lnTo>
                      <a:pt x="292" y="247"/>
                    </a:lnTo>
                    <a:lnTo>
                      <a:pt x="289" y="247"/>
                    </a:lnTo>
                    <a:lnTo>
                      <a:pt x="277" y="247"/>
                    </a:lnTo>
                    <a:lnTo>
                      <a:pt x="262" y="247"/>
                    </a:lnTo>
                    <a:lnTo>
                      <a:pt x="243" y="247"/>
                    </a:lnTo>
                    <a:lnTo>
                      <a:pt x="223" y="247"/>
                    </a:lnTo>
                    <a:lnTo>
                      <a:pt x="201" y="249"/>
                    </a:lnTo>
                    <a:lnTo>
                      <a:pt x="184" y="251"/>
                    </a:lnTo>
                    <a:lnTo>
                      <a:pt x="167" y="256"/>
                    </a:lnTo>
                    <a:lnTo>
                      <a:pt x="157" y="263"/>
                    </a:lnTo>
                    <a:lnTo>
                      <a:pt x="152" y="271"/>
                    </a:lnTo>
                    <a:lnTo>
                      <a:pt x="152" y="572"/>
                    </a:lnTo>
                    <a:lnTo>
                      <a:pt x="140" y="570"/>
                    </a:lnTo>
                    <a:lnTo>
                      <a:pt x="125" y="569"/>
                    </a:lnTo>
                    <a:lnTo>
                      <a:pt x="110" y="568"/>
                    </a:lnTo>
                    <a:lnTo>
                      <a:pt x="96" y="568"/>
                    </a:lnTo>
                    <a:lnTo>
                      <a:pt x="81" y="569"/>
                    </a:lnTo>
                    <a:lnTo>
                      <a:pt x="66" y="570"/>
                    </a:lnTo>
                    <a:lnTo>
                      <a:pt x="51" y="572"/>
                    </a:lnTo>
                    <a:lnTo>
                      <a:pt x="37" y="575"/>
                    </a:lnTo>
                    <a:lnTo>
                      <a:pt x="22" y="577"/>
                    </a:lnTo>
                    <a:lnTo>
                      <a:pt x="10" y="579"/>
                    </a:lnTo>
                    <a:lnTo>
                      <a:pt x="5" y="544"/>
                    </a:lnTo>
                    <a:lnTo>
                      <a:pt x="2" y="506"/>
                    </a:lnTo>
                    <a:lnTo>
                      <a:pt x="2" y="468"/>
                    </a:lnTo>
                    <a:lnTo>
                      <a:pt x="0" y="430"/>
                    </a:lnTo>
                    <a:lnTo>
                      <a:pt x="0" y="390"/>
                    </a:lnTo>
                    <a:lnTo>
                      <a:pt x="0" y="350"/>
                    </a:lnTo>
                    <a:lnTo>
                      <a:pt x="0" y="310"/>
                    </a:lnTo>
                    <a:lnTo>
                      <a:pt x="2" y="268"/>
                    </a:lnTo>
                    <a:lnTo>
                      <a:pt x="2" y="228"/>
                    </a:lnTo>
                    <a:lnTo>
                      <a:pt x="2" y="188"/>
                    </a:lnTo>
                    <a:lnTo>
                      <a:pt x="110" y="188"/>
                    </a:lnTo>
                    <a:lnTo>
                      <a:pt x="223" y="188"/>
                    </a:lnTo>
                    <a:lnTo>
                      <a:pt x="338" y="188"/>
                    </a:lnTo>
                    <a:lnTo>
                      <a:pt x="456" y="188"/>
                    </a:lnTo>
                    <a:lnTo>
                      <a:pt x="576" y="188"/>
                    </a:lnTo>
                    <a:lnTo>
                      <a:pt x="696" y="188"/>
                    </a:lnTo>
                    <a:lnTo>
                      <a:pt x="816" y="188"/>
                    </a:lnTo>
                    <a:lnTo>
                      <a:pt x="934" y="188"/>
                    </a:lnTo>
                    <a:lnTo>
                      <a:pt x="1051" y="188"/>
                    </a:lnTo>
                    <a:lnTo>
                      <a:pt x="1167" y="188"/>
                    </a:lnTo>
                    <a:lnTo>
                      <a:pt x="1169" y="191"/>
                    </a:lnTo>
                    <a:lnTo>
                      <a:pt x="1172" y="193"/>
                    </a:lnTo>
                    <a:lnTo>
                      <a:pt x="1172" y="195"/>
                    </a:lnTo>
                    <a:lnTo>
                      <a:pt x="1174" y="198"/>
                    </a:lnTo>
                    <a:lnTo>
                      <a:pt x="1174" y="200"/>
                    </a:lnTo>
                    <a:lnTo>
                      <a:pt x="1176" y="202"/>
                    </a:lnTo>
                    <a:lnTo>
                      <a:pt x="1179" y="204"/>
                    </a:lnTo>
                    <a:lnTo>
                      <a:pt x="1184" y="206"/>
                    </a:lnTo>
                    <a:lnTo>
                      <a:pt x="1189" y="206"/>
                    </a:lnTo>
                    <a:lnTo>
                      <a:pt x="1194" y="206"/>
                    </a:lnTo>
                    <a:lnTo>
                      <a:pt x="1201" y="196"/>
                    </a:lnTo>
                    <a:lnTo>
                      <a:pt x="1203" y="186"/>
                    </a:lnTo>
                    <a:lnTo>
                      <a:pt x="1203" y="175"/>
                    </a:lnTo>
                    <a:lnTo>
                      <a:pt x="1199" y="164"/>
                    </a:lnTo>
                    <a:lnTo>
                      <a:pt x="1194" y="153"/>
                    </a:lnTo>
                    <a:lnTo>
                      <a:pt x="1189" y="142"/>
                    </a:lnTo>
                    <a:lnTo>
                      <a:pt x="1181" y="131"/>
                    </a:lnTo>
                    <a:lnTo>
                      <a:pt x="1176" y="120"/>
                    </a:lnTo>
                    <a:lnTo>
                      <a:pt x="1174" y="110"/>
                    </a:lnTo>
                    <a:lnTo>
                      <a:pt x="1174" y="99"/>
                    </a:lnTo>
                    <a:lnTo>
                      <a:pt x="1176" y="88"/>
                    </a:lnTo>
                    <a:lnTo>
                      <a:pt x="1179" y="75"/>
                    </a:lnTo>
                    <a:lnTo>
                      <a:pt x="1184" y="63"/>
                    </a:lnTo>
                    <a:lnTo>
                      <a:pt x="1189" y="49"/>
                    </a:lnTo>
                    <a:lnTo>
                      <a:pt x="1194" y="38"/>
                    </a:lnTo>
                    <a:lnTo>
                      <a:pt x="1206" y="27"/>
                    </a:lnTo>
                    <a:lnTo>
                      <a:pt x="1218" y="18"/>
                    </a:lnTo>
                    <a:lnTo>
                      <a:pt x="1238" y="12"/>
                    </a:lnTo>
                    <a:lnTo>
                      <a:pt x="1260" y="9"/>
                    </a:lnTo>
                    <a:lnTo>
                      <a:pt x="1289" y="9"/>
                    </a:lnTo>
                    <a:lnTo>
                      <a:pt x="1377" y="0"/>
                    </a:lnTo>
                    <a:lnTo>
                      <a:pt x="1365" y="19"/>
                    </a:lnTo>
                    <a:lnTo>
                      <a:pt x="1353" y="40"/>
                    </a:lnTo>
                    <a:lnTo>
                      <a:pt x="1346" y="62"/>
                    </a:lnTo>
                    <a:lnTo>
                      <a:pt x="1341" y="84"/>
                    </a:lnTo>
                    <a:lnTo>
                      <a:pt x="1338" y="107"/>
                    </a:lnTo>
                    <a:lnTo>
                      <a:pt x="1341" y="131"/>
                    </a:lnTo>
                    <a:lnTo>
                      <a:pt x="1346" y="154"/>
                    </a:lnTo>
                    <a:lnTo>
                      <a:pt x="1358" y="176"/>
                    </a:lnTo>
                    <a:lnTo>
                      <a:pt x="1373" y="196"/>
                    </a:lnTo>
                    <a:lnTo>
                      <a:pt x="1395" y="215"/>
                    </a:lnTo>
                    <a:lnTo>
                      <a:pt x="1395" y="215"/>
                    </a:lnTo>
                    <a:close/>
                  </a:path>
                </a:pathLst>
              </a:custGeom>
              <a:solidFill>
                <a:srgbClr val="47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784" name="Freeform 48"/>
              <p:cNvSpPr>
                <a:spLocks/>
              </p:cNvSpPr>
              <p:nvPr/>
            </p:nvSpPr>
            <p:spPr bwMode="auto">
              <a:xfrm>
                <a:off x="2361" y="1032"/>
                <a:ext cx="360" cy="26"/>
              </a:xfrm>
              <a:custGeom>
                <a:avLst/>
                <a:gdLst>
                  <a:gd name="T0" fmla="*/ 360 w 360"/>
                  <a:gd name="T1" fmla="*/ 18 h 26"/>
                  <a:gd name="T2" fmla="*/ 360 w 360"/>
                  <a:gd name="T3" fmla="*/ 26 h 26"/>
                  <a:gd name="T4" fmla="*/ 326 w 360"/>
                  <a:gd name="T5" fmla="*/ 22 h 26"/>
                  <a:gd name="T6" fmla="*/ 291 w 360"/>
                  <a:gd name="T7" fmla="*/ 20 h 26"/>
                  <a:gd name="T8" fmla="*/ 255 w 360"/>
                  <a:gd name="T9" fmla="*/ 16 h 26"/>
                  <a:gd name="T10" fmla="*/ 218 w 360"/>
                  <a:gd name="T11" fmla="*/ 14 h 26"/>
                  <a:gd name="T12" fmla="*/ 181 w 360"/>
                  <a:gd name="T13" fmla="*/ 12 h 26"/>
                  <a:gd name="T14" fmla="*/ 144 w 360"/>
                  <a:gd name="T15" fmla="*/ 10 h 26"/>
                  <a:gd name="T16" fmla="*/ 110 w 360"/>
                  <a:gd name="T17" fmla="*/ 8 h 26"/>
                  <a:gd name="T18" fmla="*/ 73 w 360"/>
                  <a:gd name="T19" fmla="*/ 8 h 26"/>
                  <a:gd name="T20" fmla="*/ 36 w 360"/>
                  <a:gd name="T21" fmla="*/ 8 h 26"/>
                  <a:gd name="T22" fmla="*/ 0 w 360"/>
                  <a:gd name="T23" fmla="*/ 8 h 26"/>
                  <a:gd name="T24" fmla="*/ 36 w 360"/>
                  <a:gd name="T25" fmla="*/ 4 h 26"/>
                  <a:gd name="T26" fmla="*/ 73 w 360"/>
                  <a:gd name="T27" fmla="*/ 2 h 26"/>
                  <a:gd name="T28" fmla="*/ 110 w 360"/>
                  <a:gd name="T29" fmla="*/ 0 h 26"/>
                  <a:gd name="T30" fmla="*/ 144 w 360"/>
                  <a:gd name="T31" fmla="*/ 2 h 26"/>
                  <a:gd name="T32" fmla="*/ 181 w 360"/>
                  <a:gd name="T33" fmla="*/ 4 h 26"/>
                  <a:gd name="T34" fmla="*/ 218 w 360"/>
                  <a:gd name="T35" fmla="*/ 6 h 26"/>
                  <a:gd name="T36" fmla="*/ 252 w 360"/>
                  <a:gd name="T37" fmla="*/ 10 h 26"/>
                  <a:gd name="T38" fmla="*/ 289 w 360"/>
                  <a:gd name="T39" fmla="*/ 13 h 26"/>
                  <a:gd name="T40" fmla="*/ 326 w 360"/>
                  <a:gd name="T41" fmla="*/ 15 h 26"/>
                  <a:gd name="T42" fmla="*/ 360 w 360"/>
                  <a:gd name="T43" fmla="*/ 18 h 26"/>
                  <a:gd name="T44" fmla="*/ 360 w 360"/>
                  <a:gd name="T45" fmla="*/ 18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60" h="26">
                    <a:moveTo>
                      <a:pt x="360" y="18"/>
                    </a:moveTo>
                    <a:lnTo>
                      <a:pt x="360" y="26"/>
                    </a:lnTo>
                    <a:lnTo>
                      <a:pt x="326" y="22"/>
                    </a:lnTo>
                    <a:lnTo>
                      <a:pt x="291" y="20"/>
                    </a:lnTo>
                    <a:lnTo>
                      <a:pt x="255" y="16"/>
                    </a:lnTo>
                    <a:lnTo>
                      <a:pt x="218" y="14"/>
                    </a:lnTo>
                    <a:lnTo>
                      <a:pt x="181" y="12"/>
                    </a:lnTo>
                    <a:lnTo>
                      <a:pt x="144" y="10"/>
                    </a:lnTo>
                    <a:lnTo>
                      <a:pt x="110" y="8"/>
                    </a:lnTo>
                    <a:lnTo>
                      <a:pt x="73" y="8"/>
                    </a:lnTo>
                    <a:lnTo>
                      <a:pt x="36" y="8"/>
                    </a:lnTo>
                    <a:lnTo>
                      <a:pt x="0" y="8"/>
                    </a:lnTo>
                    <a:lnTo>
                      <a:pt x="36" y="4"/>
                    </a:lnTo>
                    <a:lnTo>
                      <a:pt x="73" y="2"/>
                    </a:lnTo>
                    <a:lnTo>
                      <a:pt x="110" y="0"/>
                    </a:lnTo>
                    <a:lnTo>
                      <a:pt x="144" y="2"/>
                    </a:lnTo>
                    <a:lnTo>
                      <a:pt x="181" y="4"/>
                    </a:lnTo>
                    <a:lnTo>
                      <a:pt x="218" y="6"/>
                    </a:lnTo>
                    <a:lnTo>
                      <a:pt x="252" y="10"/>
                    </a:lnTo>
                    <a:lnTo>
                      <a:pt x="289" y="13"/>
                    </a:lnTo>
                    <a:lnTo>
                      <a:pt x="326" y="15"/>
                    </a:lnTo>
                    <a:lnTo>
                      <a:pt x="360" y="18"/>
                    </a:lnTo>
                    <a:lnTo>
                      <a:pt x="360" y="18"/>
                    </a:lnTo>
                    <a:close/>
                  </a:path>
                </a:pathLst>
              </a:custGeom>
              <a:solidFill>
                <a:srgbClr val="0019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785" name="Freeform 49"/>
              <p:cNvSpPr>
                <a:spLocks/>
              </p:cNvSpPr>
              <p:nvPr/>
            </p:nvSpPr>
            <p:spPr bwMode="auto">
              <a:xfrm>
                <a:off x="2537" y="1087"/>
                <a:ext cx="177" cy="36"/>
              </a:xfrm>
              <a:custGeom>
                <a:avLst/>
                <a:gdLst>
                  <a:gd name="T0" fmla="*/ 177 w 177"/>
                  <a:gd name="T1" fmla="*/ 12 h 36"/>
                  <a:gd name="T2" fmla="*/ 159 w 177"/>
                  <a:gd name="T3" fmla="*/ 14 h 36"/>
                  <a:gd name="T4" fmla="*/ 140 w 177"/>
                  <a:gd name="T5" fmla="*/ 16 h 36"/>
                  <a:gd name="T6" fmla="*/ 123 w 177"/>
                  <a:gd name="T7" fmla="*/ 19 h 36"/>
                  <a:gd name="T8" fmla="*/ 106 w 177"/>
                  <a:gd name="T9" fmla="*/ 21 h 36"/>
                  <a:gd name="T10" fmla="*/ 88 w 177"/>
                  <a:gd name="T11" fmla="*/ 23 h 36"/>
                  <a:gd name="T12" fmla="*/ 71 w 177"/>
                  <a:gd name="T13" fmla="*/ 27 h 36"/>
                  <a:gd name="T14" fmla="*/ 54 w 177"/>
                  <a:gd name="T15" fmla="*/ 29 h 36"/>
                  <a:gd name="T16" fmla="*/ 37 w 177"/>
                  <a:gd name="T17" fmla="*/ 31 h 36"/>
                  <a:gd name="T18" fmla="*/ 20 w 177"/>
                  <a:gd name="T19" fmla="*/ 33 h 36"/>
                  <a:gd name="T20" fmla="*/ 0 w 177"/>
                  <a:gd name="T21" fmla="*/ 36 h 36"/>
                  <a:gd name="T22" fmla="*/ 10 w 177"/>
                  <a:gd name="T23" fmla="*/ 30 h 36"/>
                  <a:gd name="T24" fmla="*/ 22 w 177"/>
                  <a:gd name="T25" fmla="*/ 25 h 36"/>
                  <a:gd name="T26" fmla="*/ 37 w 177"/>
                  <a:gd name="T27" fmla="*/ 21 h 36"/>
                  <a:gd name="T28" fmla="*/ 52 w 177"/>
                  <a:gd name="T29" fmla="*/ 19 h 36"/>
                  <a:gd name="T30" fmla="*/ 69 w 177"/>
                  <a:gd name="T31" fmla="*/ 16 h 36"/>
                  <a:gd name="T32" fmla="*/ 88 w 177"/>
                  <a:gd name="T33" fmla="*/ 14 h 36"/>
                  <a:gd name="T34" fmla="*/ 106 w 177"/>
                  <a:gd name="T35" fmla="*/ 12 h 36"/>
                  <a:gd name="T36" fmla="*/ 123 w 177"/>
                  <a:gd name="T37" fmla="*/ 8 h 36"/>
                  <a:gd name="T38" fmla="*/ 137 w 177"/>
                  <a:gd name="T39" fmla="*/ 5 h 36"/>
                  <a:gd name="T40" fmla="*/ 152 w 177"/>
                  <a:gd name="T41" fmla="*/ 0 h 36"/>
                  <a:gd name="T42" fmla="*/ 177 w 177"/>
                  <a:gd name="T43" fmla="*/ 0 h 36"/>
                  <a:gd name="T44" fmla="*/ 177 w 177"/>
                  <a:gd name="T45" fmla="*/ 12 h 36"/>
                  <a:gd name="T46" fmla="*/ 177 w 177"/>
                  <a:gd name="T47" fmla="*/ 12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77" h="36">
                    <a:moveTo>
                      <a:pt x="177" y="12"/>
                    </a:moveTo>
                    <a:lnTo>
                      <a:pt x="159" y="14"/>
                    </a:lnTo>
                    <a:lnTo>
                      <a:pt x="140" y="16"/>
                    </a:lnTo>
                    <a:lnTo>
                      <a:pt x="123" y="19"/>
                    </a:lnTo>
                    <a:lnTo>
                      <a:pt x="106" y="21"/>
                    </a:lnTo>
                    <a:lnTo>
                      <a:pt x="88" y="23"/>
                    </a:lnTo>
                    <a:lnTo>
                      <a:pt x="71" y="27"/>
                    </a:lnTo>
                    <a:lnTo>
                      <a:pt x="54" y="29"/>
                    </a:lnTo>
                    <a:lnTo>
                      <a:pt x="37" y="31"/>
                    </a:lnTo>
                    <a:lnTo>
                      <a:pt x="20" y="33"/>
                    </a:lnTo>
                    <a:lnTo>
                      <a:pt x="0" y="36"/>
                    </a:lnTo>
                    <a:lnTo>
                      <a:pt x="10" y="30"/>
                    </a:lnTo>
                    <a:lnTo>
                      <a:pt x="22" y="25"/>
                    </a:lnTo>
                    <a:lnTo>
                      <a:pt x="37" y="21"/>
                    </a:lnTo>
                    <a:lnTo>
                      <a:pt x="52" y="19"/>
                    </a:lnTo>
                    <a:lnTo>
                      <a:pt x="69" y="16"/>
                    </a:lnTo>
                    <a:lnTo>
                      <a:pt x="88" y="14"/>
                    </a:lnTo>
                    <a:lnTo>
                      <a:pt x="106" y="12"/>
                    </a:lnTo>
                    <a:lnTo>
                      <a:pt x="123" y="8"/>
                    </a:lnTo>
                    <a:lnTo>
                      <a:pt x="137" y="5"/>
                    </a:lnTo>
                    <a:lnTo>
                      <a:pt x="152" y="0"/>
                    </a:lnTo>
                    <a:lnTo>
                      <a:pt x="177" y="0"/>
                    </a:lnTo>
                    <a:lnTo>
                      <a:pt x="177" y="12"/>
                    </a:lnTo>
                    <a:lnTo>
                      <a:pt x="177" y="12"/>
                    </a:lnTo>
                    <a:close/>
                  </a:path>
                </a:pathLst>
              </a:custGeom>
              <a:solidFill>
                <a:srgbClr val="0019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786" name="Freeform 50"/>
              <p:cNvSpPr>
                <a:spLocks/>
              </p:cNvSpPr>
              <p:nvPr/>
            </p:nvSpPr>
            <p:spPr bwMode="auto">
              <a:xfrm>
                <a:off x="3162" y="1091"/>
                <a:ext cx="213" cy="28"/>
              </a:xfrm>
              <a:custGeom>
                <a:avLst/>
                <a:gdLst>
                  <a:gd name="T0" fmla="*/ 213 w 213"/>
                  <a:gd name="T1" fmla="*/ 20 h 28"/>
                  <a:gd name="T2" fmla="*/ 213 w 213"/>
                  <a:gd name="T3" fmla="*/ 28 h 28"/>
                  <a:gd name="T4" fmla="*/ 0 w 213"/>
                  <a:gd name="T5" fmla="*/ 0 h 28"/>
                  <a:gd name="T6" fmla="*/ 25 w 213"/>
                  <a:gd name="T7" fmla="*/ 1 h 28"/>
                  <a:gd name="T8" fmla="*/ 47 w 213"/>
                  <a:gd name="T9" fmla="*/ 2 h 28"/>
                  <a:gd name="T10" fmla="*/ 69 w 213"/>
                  <a:gd name="T11" fmla="*/ 3 h 28"/>
                  <a:gd name="T12" fmla="*/ 88 w 213"/>
                  <a:gd name="T13" fmla="*/ 5 h 28"/>
                  <a:gd name="T14" fmla="*/ 110 w 213"/>
                  <a:gd name="T15" fmla="*/ 8 h 28"/>
                  <a:gd name="T16" fmla="*/ 133 w 213"/>
                  <a:gd name="T17" fmla="*/ 10 h 28"/>
                  <a:gd name="T18" fmla="*/ 152 w 213"/>
                  <a:gd name="T19" fmla="*/ 13 h 28"/>
                  <a:gd name="T20" fmla="*/ 172 w 213"/>
                  <a:gd name="T21" fmla="*/ 16 h 28"/>
                  <a:gd name="T22" fmla="*/ 194 w 213"/>
                  <a:gd name="T23" fmla="*/ 18 h 28"/>
                  <a:gd name="T24" fmla="*/ 213 w 213"/>
                  <a:gd name="T25" fmla="*/ 20 h 28"/>
                  <a:gd name="T26" fmla="*/ 213 w 213"/>
                  <a:gd name="T27" fmla="*/ 2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13" h="28">
                    <a:moveTo>
                      <a:pt x="213" y="20"/>
                    </a:moveTo>
                    <a:lnTo>
                      <a:pt x="213" y="28"/>
                    </a:lnTo>
                    <a:lnTo>
                      <a:pt x="0" y="0"/>
                    </a:lnTo>
                    <a:lnTo>
                      <a:pt x="25" y="1"/>
                    </a:lnTo>
                    <a:lnTo>
                      <a:pt x="47" y="2"/>
                    </a:lnTo>
                    <a:lnTo>
                      <a:pt x="69" y="3"/>
                    </a:lnTo>
                    <a:lnTo>
                      <a:pt x="88" y="5"/>
                    </a:lnTo>
                    <a:lnTo>
                      <a:pt x="110" y="8"/>
                    </a:lnTo>
                    <a:lnTo>
                      <a:pt x="133" y="10"/>
                    </a:lnTo>
                    <a:lnTo>
                      <a:pt x="152" y="13"/>
                    </a:lnTo>
                    <a:lnTo>
                      <a:pt x="172" y="16"/>
                    </a:lnTo>
                    <a:lnTo>
                      <a:pt x="194" y="18"/>
                    </a:lnTo>
                    <a:lnTo>
                      <a:pt x="213" y="20"/>
                    </a:lnTo>
                    <a:lnTo>
                      <a:pt x="213" y="20"/>
                    </a:lnTo>
                    <a:close/>
                  </a:path>
                </a:pathLst>
              </a:custGeom>
              <a:solidFill>
                <a:srgbClr val="0019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787" name="Freeform 51"/>
              <p:cNvSpPr>
                <a:spLocks/>
              </p:cNvSpPr>
              <p:nvPr/>
            </p:nvSpPr>
            <p:spPr bwMode="auto">
              <a:xfrm>
                <a:off x="579" y="1643"/>
                <a:ext cx="157" cy="44"/>
              </a:xfrm>
              <a:custGeom>
                <a:avLst/>
                <a:gdLst>
                  <a:gd name="T0" fmla="*/ 0 w 157"/>
                  <a:gd name="T1" fmla="*/ 44 h 44"/>
                  <a:gd name="T2" fmla="*/ 142 w 157"/>
                  <a:gd name="T3" fmla="*/ 0 h 44"/>
                  <a:gd name="T4" fmla="*/ 157 w 157"/>
                  <a:gd name="T5" fmla="*/ 35 h 44"/>
                  <a:gd name="T6" fmla="*/ 0 w 157"/>
                  <a:gd name="T7" fmla="*/ 44 h 44"/>
                  <a:gd name="T8" fmla="*/ 0 w 157"/>
                  <a:gd name="T9" fmla="*/ 4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7" h="44">
                    <a:moveTo>
                      <a:pt x="0" y="44"/>
                    </a:moveTo>
                    <a:lnTo>
                      <a:pt x="142" y="0"/>
                    </a:lnTo>
                    <a:lnTo>
                      <a:pt x="157" y="35"/>
                    </a:lnTo>
                    <a:lnTo>
                      <a:pt x="0" y="44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rgbClr val="47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788" name="Freeform 52"/>
              <p:cNvSpPr>
                <a:spLocks/>
              </p:cNvSpPr>
              <p:nvPr/>
            </p:nvSpPr>
            <p:spPr bwMode="auto">
              <a:xfrm>
                <a:off x="5052" y="1687"/>
                <a:ext cx="37" cy="12"/>
              </a:xfrm>
              <a:custGeom>
                <a:avLst/>
                <a:gdLst>
                  <a:gd name="T0" fmla="*/ 0 w 37"/>
                  <a:gd name="T1" fmla="*/ 12 h 12"/>
                  <a:gd name="T2" fmla="*/ 0 w 37"/>
                  <a:gd name="T3" fmla="*/ 0 h 12"/>
                  <a:gd name="T4" fmla="*/ 37 w 37"/>
                  <a:gd name="T5" fmla="*/ 12 h 12"/>
                  <a:gd name="T6" fmla="*/ 0 w 37"/>
                  <a:gd name="T7" fmla="*/ 12 h 12"/>
                  <a:gd name="T8" fmla="*/ 0 w 37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12">
                    <a:moveTo>
                      <a:pt x="0" y="12"/>
                    </a:moveTo>
                    <a:lnTo>
                      <a:pt x="0" y="0"/>
                    </a:lnTo>
                    <a:lnTo>
                      <a:pt x="37" y="12"/>
                    </a:lnTo>
                    <a:lnTo>
                      <a:pt x="0" y="12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47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789" name="Freeform 53"/>
              <p:cNvSpPr>
                <a:spLocks/>
              </p:cNvSpPr>
              <p:nvPr/>
            </p:nvSpPr>
            <p:spPr bwMode="auto">
              <a:xfrm>
                <a:off x="721" y="1766"/>
                <a:ext cx="27" cy="15"/>
              </a:xfrm>
              <a:custGeom>
                <a:avLst/>
                <a:gdLst>
                  <a:gd name="T0" fmla="*/ 0 w 27"/>
                  <a:gd name="T1" fmla="*/ 12 h 15"/>
                  <a:gd name="T2" fmla="*/ 27 w 27"/>
                  <a:gd name="T3" fmla="*/ 0 h 15"/>
                  <a:gd name="T4" fmla="*/ 27 w 27"/>
                  <a:gd name="T5" fmla="*/ 15 h 15"/>
                  <a:gd name="T6" fmla="*/ 0 w 27"/>
                  <a:gd name="T7" fmla="*/ 12 h 15"/>
                  <a:gd name="T8" fmla="*/ 0 w 27"/>
                  <a:gd name="T9" fmla="*/ 12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5">
                    <a:moveTo>
                      <a:pt x="0" y="12"/>
                    </a:moveTo>
                    <a:lnTo>
                      <a:pt x="27" y="0"/>
                    </a:lnTo>
                    <a:lnTo>
                      <a:pt x="27" y="15"/>
                    </a:lnTo>
                    <a:lnTo>
                      <a:pt x="0" y="12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47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790" name="Freeform 54"/>
              <p:cNvSpPr>
                <a:spLocks/>
              </p:cNvSpPr>
              <p:nvPr/>
            </p:nvSpPr>
            <p:spPr bwMode="auto">
              <a:xfrm>
                <a:off x="5035" y="1781"/>
                <a:ext cx="162" cy="79"/>
              </a:xfrm>
              <a:custGeom>
                <a:avLst/>
                <a:gdLst>
                  <a:gd name="T0" fmla="*/ 157 w 162"/>
                  <a:gd name="T1" fmla="*/ 67 h 79"/>
                  <a:gd name="T2" fmla="*/ 139 w 162"/>
                  <a:gd name="T3" fmla="*/ 64 h 79"/>
                  <a:gd name="T4" fmla="*/ 122 w 162"/>
                  <a:gd name="T5" fmla="*/ 62 h 79"/>
                  <a:gd name="T6" fmla="*/ 108 w 162"/>
                  <a:gd name="T7" fmla="*/ 62 h 79"/>
                  <a:gd name="T8" fmla="*/ 90 w 162"/>
                  <a:gd name="T9" fmla="*/ 62 h 79"/>
                  <a:gd name="T10" fmla="*/ 76 w 162"/>
                  <a:gd name="T11" fmla="*/ 63 h 79"/>
                  <a:gd name="T12" fmla="*/ 61 w 162"/>
                  <a:gd name="T13" fmla="*/ 65 h 79"/>
                  <a:gd name="T14" fmla="*/ 46 w 162"/>
                  <a:gd name="T15" fmla="*/ 69 h 79"/>
                  <a:gd name="T16" fmla="*/ 29 w 162"/>
                  <a:gd name="T17" fmla="*/ 72 h 79"/>
                  <a:gd name="T18" fmla="*/ 14 w 162"/>
                  <a:gd name="T19" fmla="*/ 75 h 79"/>
                  <a:gd name="T20" fmla="*/ 0 w 162"/>
                  <a:gd name="T21" fmla="*/ 79 h 79"/>
                  <a:gd name="T22" fmla="*/ 10 w 162"/>
                  <a:gd name="T23" fmla="*/ 0 h 79"/>
                  <a:gd name="T24" fmla="*/ 27 w 162"/>
                  <a:gd name="T25" fmla="*/ 8 h 79"/>
                  <a:gd name="T26" fmla="*/ 46 w 162"/>
                  <a:gd name="T27" fmla="*/ 15 h 79"/>
                  <a:gd name="T28" fmla="*/ 66 w 162"/>
                  <a:gd name="T29" fmla="*/ 19 h 79"/>
                  <a:gd name="T30" fmla="*/ 88 w 162"/>
                  <a:gd name="T31" fmla="*/ 25 h 79"/>
                  <a:gd name="T32" fmla="*/ 110 w 162"/>
                  <a:gd name="T33" fmla="*/ 30 h 79"/>
                  <a:gd name="T34" fmla="*/ 130 w 162"/>
                  <a:gd name="T35" fmla="*/ 34 h 79"/>
                  <a:gd name="T36" fmla="*/ 144 w 162"/>
                  <a:gd name="T37" fmla="*/ 40 h 79"/>
                  <a:gd name="T38" fmla="*/ 157 w 162"/>
                  <a:gd name="T39" fmla="*/ 47 h 79"/>
                  <a:gd name="T40" fmla="*/ 162 w 162"/>
                  <a:gd name="T41" fmla="*/ 56 h 79"/>
                  <a:gd name="T42" fmla="*/ 157 w 162"/>
                  <a:gd name="T43" fmla="*/ 67 h 79"/>
                  <a:gd name="T44" fmla="*/ 157 w 162"/>
                  <a:gd name="T45" fmla="*/ 67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2" h="79">
                    <a:moveTo>
                      <a:pt x="157" y="67"/>
                    </a:moveTo>
                    <a:lnTo>
                      <a:pt x="139" y="64"/>
                    </a:lnTo>
                    <a:lnTo>
                      <a:pt x="122" y="62"/>
                    </a:lnTo>
                    <a:lnTo>
                      <a:pt x="108" y="62"/>
                    </a:lnTo>
                    <a:lnTo>
                      <a:pt x="90" y="62"/>
                    </a:lnTo>
                    <a:lnTo>
                      <a:pt x="76" y="63"/>
                    </a:lnTo>
                    <a:lnTo>
                      <a:pt x="61" y="65"/>
                    </a:lnTo>
                    <a:lnTo>
                      <a:pt x="46" y="69"/>
                    </a:lnTo>
                    <a:lnTo>
                      <a:pt x="29" y="72"/>
                    </a:lnTo>
                    <a:lnTo>
                      <a:pt x="14" y="75"/>
                    </a:lnTo>
                    <a:lnTo>
                      <a:pt x="0" y="79"/>
                    </a:lnTo>
                    <a:lnTo>
                      <a:pt x="10" y="0"/>
                    </a:lnTo>
                    <a:lnTo>
                      <a:pt x="27" y="8"/>
                    </a:lnTo>
                    <a:lnTo>
                      <a:pt x="46" y="15"/>
                    </a:lnTo>
                    <a:lnTo>
                      <a:pt x="66" y="19"/>
                    </a:lnTo>
                    <a:lnTo>
                      <a:pt x="88" y="25"/>
                    </a:lnTo>
                    <a:lnTo>
                      <a:pt x="110" y="30"/>
                    </a:lnTo>
                    <a:lnTo>
                      <a:pt x="130" y="34"/>
                    </a:lnTo>
                    <a:lnTo>
                      <a:pt x="144" y="40"/>
                    </a:lnTo>
                    <a:lnTo>
                      <a:pt x="157" y="47"/>
                    </a:lnTo>
                    <a:lnTo>
                      <a:pt x="162" y="56"/>
                    </a:lnTo>
                    <a:lnTo>
                      <a:pt x="157" y="67"/>
                    </a:lnTo>
                    <a:lnTo>
                      <a:pt x="157" y="67"/>
                    </a:lnTo>
                    <a:close/>
                  </a:path>
                </a:pathLst>
              </a:custGeom>
              <a:solidFill>
                <a:srgbClr val="47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791" name="Freeform 55"/>
              <p:cNvSpPr>
                <a:spLocks/>
              </p:cNvSpPr>
              <p:nvPr/>
            </p:nvSpPr>
            <p:spPr bwMode="auto">
              <a:xfrm>
                <a:off x="552" y="1872"/>
                <a:ext cx="662" cy="1852"/>
              </a:xfrm>
              <a:custGeom>
                <a:avLst/>
                <a:gdLst>
                  <a:gd name="T0" fmla="*/ 176 w 662"/>
                  <a:gd name="T1" fmla="*/ 1763 h 1852"/>
                  <a:gd name="T2" fmla="*/ 257 w 662"/>
                  <a:gd name="T3" fmla="*/ 1767 h 1852"/>
                  <a:gd name="T4" fmla="*/ 353 w 662"/>
                  <a:gd name="T5" fmla="*/ 1770 h 1852"/>
                  <a:gd name="T6" fmla="*/ 453 w 662"/>
                  <a:gd name="T7" fmla="*/ 1771 h 1852"/>
                  <a:gd name="T8" fmla="*/ 551 w 662"/>
                  <a:gd name="T9" fmla="*/ 1771 h 1852"/>
                  <a:gd name="T10" fmla="*/ 644 w 662"/>
                  <a:gd name="T11" fmla="*/ 1770 h 1852"/>
                  <a:gd name="T12" fmla="*/ 649 w 662"/>
                  <a:gd name="T13" fmla="*/ 1786 h 1852"/>
                  <a:gd name="T14" fmla="*/ 657 w 662"/>
                  <a:gd name="T15" fmla="*/ 1802 h 1852"/>
                  <a:gd name="T16" fmla="*/ 659 w 662"/>
                  <a:gd name="T17" fmla="*/ 1818 h 1852"/>
                  <a:gd name="T18" fmla="*/ 662 w 662"/>
                  <a:gd name="T19" fmla="*/ 1835 h 1852"/>
                  <a:gd name="T20" fmla="*/ 654 w 662"/>
                  <a:gd name="T21" fmla="*/ 1852 h 1852"/>
                  <a:gd name="T22" fmla="*/ 505 w 662"/>
                  <a:gd name="T23" fmla="*/ 1848 h 1852"/>
                  <a:gd name="T24" fmla="*/ 333 w 662"/>
                  <a:gd name="T25" fmla="*/ 1846 h 1852"/>
                  <a:gd name="T26" fmla="*/ 169 w 662"/>
                  <a:gd name="T27" fmla="*/ 1845 h 1852"/>
                  <a:gd name="T28" fmla="*/ 49 w 662"/>
                  <a:gd name="T29" fmla="*/ 1844 h 1852"/>
                  <a:gd name="T30" fmla="*/ 0 w 662"/>
                  <a:gd name="T31" fmla="*/ 1843 h 1852"/>
                  <a:gd name="T32" fmla="*/ 10 w 662"/>
                  <a:gd name="T33" fmla="*/ 923 h 1852"/>
                  <a:gd name="T34" fmla="*/ 10 w 662"/>
                  <a:gd name="T35" fmla="*/ 749 h 1852"/>
                  <a:gd name="T36" fmla="*/ 10 w 662"/>
                  <a:gd name="T37" fmla="*/ 574 h 1852"/>
                  <a:gd name="T38" fmla="*/ 12 w 662"/>
                  <a:gd name="T39" fmla="*/ 399 h 1852"/>
                  <a:gd name="T40" fmla="*/ 14 w 662"/>
                  <a:gd name="T41" fmla="*/ 223 h 1852"/>
                  <a:gd name="T42" fmla="*/ 34 w 662"/>
                  <a:gd name="T43" fmla="*/ 134 h 1852"/>
                  <a:gd name="T44" fmla="*/ 61 w 662"/>
                  <a:gd name="T45" fmla="*/ 130 h 1852"/>
                  <a:gd name="T46" fmla="*/ 88 w 662"/>
                  <a:gd name="T47" fmla="*/ 123 h 1852"/>
                  <a:gd name="T48" fmla="*/ 113 w 662"/>
                  <a:gd name="T49" fmla="*/ 114 h 1852"/>
                  <a:gd name="T50" fmla="*/ 132 w 662"/>
                  <a:gd name="T51" fmla="*/ 101 h 1852"/>
                  <a:gd name="T52" fmla="*/ 144 w 662"/>
                  <a:gd name="T53" fmla="*/ 87 h 1852"/>
                  <a:gd name="T54" fmla="*/ 139 w 662"/>
                  <a:gd name="T55" fmla="*/ 75 h 1852"/>
                  <a:gd name="T56" fmla="*/ 122 w 662"/>
                  <a:gd name="T57" fmla="*/ 61 h 1852"/>
                  <a:gd name="T58" fmla="*/ 95 w 662"/>
                  <a:gd name="T59" fmla="*/ 50 h 1852"/>
                  <a:gd name="T60" fmla="*/ 66 w 662"/>
                  <a:gd name="T61" fmla="*/ 42 h 1852"/>
                  <a:gd name="T62" fmla="*/ 49 w 662"/>
                  <a:gd name="T63" fmla="*/ 38 h 1852"/>
                  <a:gd name="T64" fmla="*/ 39 w 662"/>
                  <a:gd name="T65" fmla="*/ 37 h 1852"/>
                  <a:gd name="T66" fmla="*/ 29 w 662"/>
                  <a:gd name="T67" fmla="*/ 36 h 1852"/>
                  <a:gd name="T68" fmla="*/ 19 w 662"/>
                  <a:gd name="T69" fmla="*/ 35 h 1852"/>
                  <a:gd name="T70" fmla="*/ 12 w 662"/>
                  <a:gd name="T71" fmla="*/ 31 h 1852"/>
                  <a:gd name="T72" fmla="*/ 24 w 662"/>
                  <a:gd name="T73" fmla="*/ 26 h 1852"/>
                  <a:gd name="T74" fmla="*/ 56 w 662"/>
                  <a:gd name="T75" fmla="*/ 19 h 1852"/>
                  <a:gd name="T76" fmla="*/ 88 w 662"/>
                  <a:gd name="T77" fmla="*/ 13 h 1852"/>
                  <a:gd name="T78" fmla="*/ 120 w 662"/>
                  <a:gd name="T79" fmla="*/ 8 h 1852"/>
                  <a:gd name="T80" fmla="*/ 154 w 662"/>
                  <a:gd name="T81" fmla="*/ 3 h 1852"/>
                  <a:gd name="T82" fmla="*/ 169 w 662"/>
                  <a:gd name="T83" fmla="*/ 741 h 1852"/>
                  <a:gd name="T84" fmla="*/ 169 w 662"/>
                  <a:gd name="T85" fmla="*/ 740 h 18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662" h="1852">
                    <a:moveTo>
                      <a:pt x="169" y="740"/>
                    </a:moveTo>
                    <a:lnTo>
                      <a:pt x="176" y="1763"/>
                    </a:lnTo>
                    <a:lnTo>
                      <a:pt x="215" y="1765"/>
                    </a:lnTo>
                    <a:lnTo>
                      <a:pt x="257" y="1767"/>
                    </a:lnTo>
                    <a:lnTo>
                      <a:pt x="304" y="1770"/>
                    </a:lnTo>
                    <a:lnTo>
                      <a:pt x="353" y="1770"/>
                    </a:lnTo>
                    <a:lnTo>
                      <a:pt x="402" y="1771"/>
                    </a:lnTo>
                    <a:lnTo>
                      <a:pt x="453" y="1771"/>
                    </a:lnTo>
                    <a:lnTo>
                      <a:pt x="502" y="1771"/>
                    </a:lnTo>
                    <a:lnTo>
                      <a:pt x="551" y="1771"/>
                    </a:lnTo>
                    <a:lnTo>
                      <a:pt x="600" y="1770"/>
                    </a:lnTo>
                    <a:lnTo>
                      <a:pt x="644" y="1770"/>
                    </a:lnTo>
                    <a:lnTo>
                      <a:pt x="647" y="1778"/>
                    </a:lnTo>
                    <a:lnTo>
                      <a:pt x="649" y="1786"/>
                    </a:lnTo>
                    <a:lnTo>
                      <a:pt x="652" y="1794"/>
                    </a:lnTo>
                    <a:lnTo>
                      <a:pt x="657" y="1802"/>
                    </a:lnTo>
                    <a:lnTo>
                      <a:pt x="659" y="1810"/>
                    </a:lnTo>
                    <a:lnTo>
                      <a:pt x="659" y="1818"/>
                    </a:lnTo>
                    <a:lnTo>
                      <a:pt x="662" y="1827"/>
                    </a:lnTo>
                    <a:lnTo>
                      <a:pt x="662" y="1835"/>
                    </a:lnTo>
                    <a:lnTo>
                      <a:pt x="659" y="1843"/>
                    </a:lnTo>
                    <a:lnTo>
                      <a:pt x="654" y="1852"/>
                    </a:lnTo>
                    <a:lnTo>
                      <a:pt x="586" y="1851"/>
                    </a:lnTo>
                    <a:lnTo>
                      <a:pt x="505" y="1848"/>
                    </a:lnTo>
                    <a:lnTo>
                      <a:pt x="419" y="1847"/>
                    </a:lnTo>
                    <a:lnTo>
                      <a:pt x="333" y="1846"/>
                    </a:lnTo>
                    <a:lnTo>
                      <a:pt x="247" y="1845"/>
                    </a:lnTo>
                    <a:lnTo>
                      <a:pt x="169" y="1845"/>
                    </a:lnTo>
                    <a:lnTo>
                      <a:pt x="103" y="1844"/>
                    </a:lnTo>
                    <a:lnTo>
                      <a:pt x="49" y="1844"/>
                    </a:lnTo>
                    <a:lnTo>
                      <a:pt x="14" y="1843"/>
                    </a:lnTo>
                    <a:lnTo>
                      <a:pt x="0" y="1843"/>
                    </a:lnTo>
                    <a:lnTo>
                      <a:pt x="7" y="1008"/>
                    </a:lnTo>
                    <a:lnTo>
                      <a:pt x="10" y="923"/>
                    </a:lnTo>
                    <a:lnTo>
                      <a:pt x="10" y="836"/>
                    </a:lnTo>
                    <a:lnTo>
                      <a:pt x="10" y="749"/>
                    </a:lnTo>
                    <a:lnTo>
                      <a:pt x="10" y="662"/>
                    </a:lnTo>
                    <a:lnTo>
                      <a:pt x="10" y="574"/>
                    </a:lnTo>
                    <a:lnTo>
                      <a:pt x="10" y="487"/>
                    </a:lnTo>
                    <a:lnTo>
                      <a:pt x="12" y="399"/>
                    </a:lnTo>
                    <a:lnTo>
                      <a:pt x="12" y="311"/>
                    </a:lnTo>
                    <a:lnTo>
                      <a:pt x="14" y="223"/>
                    </a:lnTo>
                    <a:lnTo>
                      <a:pt x="19" y="135"/>
                    </a:lnTo>
                    <a:lnTo>
                      <a:pt x="34" y="134"/>
                    </a:lnTo>
                    <a:lnTo>
                      <a:pt x="49" y="132"/>
                    </a:lnTo>
                    <a:lnTo>
                      <a:pt x="61" y="130"/>
                    </a:lnTo>
                    <a:lnTo>
                      <a:pt x="76" y="126"/>
                    </a:lnTo>
                    <a:lnTo>
                      <a:pt x="88" y="123"/>
                    </a:lnTo>
                    <a:lnTo>
                      <a:pt x="100" y="118"/>
                    </a:lnTo>
                    <a:lnTo>
                      <a:pt x="113" y="114"/>
                    </a:lnTo>
                    <a:lnTo>
                      <a:pt x="122" y="108"/>
                    </a:lnTo>
                    <a:lnTo>
                      <a:pt x="132" y="101"/>
                    </a:lnTo>
                    <a:lnTo>
                      <a:pt x="139" y="94"/>
                    </a:lnTo>
                    <a:lnTo>
                      <a:pt x="144" y="87"/>
                    </a:lnTo>
                    <a:lnTo>
                      <a:pt x="142" y="80"/>
                    </a:lnTo>
                    <a:lnTo>
                      <a:pt x="139" y="75"/>
                    </a:lnTo>
                    <a:lnTo>
                      <a:pt x="132" y="68"/>
                    </a:lnTo>
                    <a:lnTo>
                      <a:pt x="122" y="61"/>
                    </a:lnTo>
                    <a:lnTo>
                      <a:pt x="110" y="55"/>
                    </a:lnTo>
                    <a:lnTo>
                      <a:pt x="95" y="50"/>
                    </a:lnTo>
                    <a:lnTo>
                      <a:pt x="81" y="45"/>
                    </a:lnTo>
                    <a:lnTo>
                      <a:pt x="66" y="42"/>
                    </a:lnTo>
                    <a:lnTo>
                      <a:pt x="51" y="38"/>
                    </a:lnTo>
                    <a:lnTo>
                      <a:pt x="49" y="38"/>
                    </a:lnTo>
                    <a:lnTo>
                      <a:pt x="44" y="38"/>
                    </a:lnTo>
                    <a:lnTo>
                      <a:pt x="39" y="37"/>
                    </a:lnTo>
                    <a:lnTo>
                      <a:pt x="34" y="37"/>
                    </a:lnTo>
                    <a:lnTo>
                      <a:pt x="29" y="36"/>
                    </a:lnTo>
                    <a:lnTo>
                      <a:pt x="24" y="36"/>
                    </a:lnTo>
                    <a:lnTo>
                      <a:pt x="19" y="35"/>
                    </a:lnTo>
                    <a:lnTo>
                      <a:pt x="14" y="32"/>
                    </a:lnTo>
                    <a:lnTo>
                      <a:pt x="12" y="31"/>
                    </a:lnTo>
                    <a:lnTo>
                      <a:pt x="7" y="29"/>
                    </a:lnTo>
                    <a:lnTo>
                      <a:pt x="24" y="26"/>
                    </a:lnTo>
                    <a:lnTo>
                      <a:pt x="39" y="21"/>
                    </a:lnTo>
                    <a:lnTo>
                      <a:pt x="56" y="19"/>
                    </a:lnTo>
                    <a:lnTo>
                      <a:pt x="71" y="15"/>
                    </a:lnTo>
                    <a:lnTo>
                      <a:pt x="88" y="13"/>
                    </a:lnTo>
                    <a:lnTo>
                      <a:pt x="103" y="11"/>
                    </a:lnTo>
                    <a:lnTo>
                      <a:pt x="120" y="8"/>
                    </a:lnTo>
                    <a:lnTo>
                      <a:pt x="137" y="6"/>
                    </a:lnTo>
                    <a:lnTo>
                      <a:pt x="154" y="3"/>
                    </a:lnTo>
                    <a:lnTo>
                      <a:pt x="169" y="0"/>
                    </a:lnTo>
                    <a:lnTo>
                      <a:pt x="169" y="741"/>
                    </a:lnTo>
                    <a:lnTo>
                      <a:pt x="169" y="741"/>
                    </a:lnTo>
                    <a:lnTo>
                      <a:pt x="169" y="740"/>
                    </a:lnTo>
                    <a:close/>
                  </a:path>
                </a:pathLst>
              </a:custGeom>
              <a:solidFill>
                <a:srgbClr val="47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792" name="Freeform 56"/>
              <p:cNvSpPr>
                <a:spLocks/>
              </p:cNvSpPr>
              <p:nvPr/>
            </p:nvSpPr>
            <p:spPr bwMode="auto">
              <a:xfrm>
                <a:off x="2079" y="1910"/>
                <a:ext cx="3125" cy="1831"/>
              </a:xfrm>
              <a:custGeom>
                <a:avLst/>
                <a:gdLst>
                  <a:gd name="T0" fmla="*/ 3105 w 3125"/>
                  <a:gd name="T1" fmla="*/ 1032 h 1831"/>
                  <a:gd name="T2" fmla="*/ 3105 w 3125"/>
                  <a:gd name="T3" fmla="*/ 1196 h 1831"/>
                  <a:gd name="T4" fmla="*/ 3105 w 3125"/>
                  <a:gd name="T5" fmla="*/ 1357 h 1831"/>
                  <a:gd name="T6" fmla="*/ 3108 w 3125"/>
                  <a:gd name="T7" fmla="*/ 1516 h 1831"/>
                  <a:gd name="T8" fmla="*/ 3105 w 3125"/>
                  <a:gd name="T9" fmla="*/ 1670 h 1831"/>
                  <a:gd name="T10" fmla="*/ 3098 w 3125"/>
                  <a:gd name="T11" fmla="*/ 1822 h 1831"/>
                  <a:gd name="T12" fmla="*/ 2539 w 3125"/>
                  <a:gd name="T13" fmla="*/ 1822 h 1831"/>
                  <a:gd name="T14" fmla="*/ 1968 w 3125"/>
                  <a:gd name="T15" fmla="*/ 1822 h 1831"/>
                  <a:gd name="T16" fmla="*/ 1402 w 3125"/>
                  <a:gd name="T17" fmla="*/ 1823 h 1831"/>
                  <a:gd name="T18" fmla="*/ 848 w 3125"/>
                  <a:gd name="T19" fmla="*/ 1821 h 1831"/>
                  <a:gd name="T20" fmla="*/ 326 w 3125"/>
                  <a:gd name="T21" fmla="*/ 1814 h 1831"/>
                  <a:gd name="T22" fmla="*/ 274 w 3125"/>
                  <a:gd name="T23" fmla="*/ 1821 h 1831"/>
                  <a:gd name="T24" fmla="*/ 225 w 3125"/>
                  <a:gd name="T25" fmla="*/ 1818 h 1831"/>
                  <a:gd name="T26" fmla="*/ 176 w 3125"/>
                  <a:gd name="T27" fmla="*/ 1818 h 1831"/>
                  <a:gd name="T28" fmla="*/ 132 w 3125"/>
                  <a:gd name="T29" fmla="*/ 1821 h 1831"/>
                  <a:gd name="T30" fmla="*/ 86 w 3125"/>
                  <a:gd name="T31" fmla="*/ 1826 h 1831"/>
                  <a:gd name="T32" fmla="*/ 0 w 3125"/>
                  <a:gd name="T33" fmla="*/ 1732 h 1831"/>
                  <a:gd name="T34" fmla="*/ 189 w 3125"/>
                  <a:gd name="T35" fmla="*/ 1738 h 1831"/>
                  <a:gd name="T36" fmla="*/ 365 w 3125"/>
                  <a:gd name="T37" fmla="*/ 1741 h 1831"/>
                  <a:gd name="T38" fmla="*/ 539 w 3125"/>
                  <a:gd name="T39" fmla="*/ 1740 h 1831"/>
                  <a:gd name="T40" fmla="*/ 723 w 3125"/>
                  <a:gd name="T41" fmla="*/ 1740 h 1831"/>
                  <a:gd name="T42" fmla="*/ 926 w 3125"/>
                  <a:gd name="T43" fmla="*/ 1740 h 1831"/>
                  <a:gd name="T44" fmla="*/ 2899 w 3125"/>
                  <a:gd name="T45" fmla="*/ 1743 h 1831"/>
                  <a:gd name="T46" fmla="*/ 2909 w 3125"/>
                  <a:gd name="T47" fmla="*/ 1740 h 1831"/>
                  <a:gd name="T48" fmla="*/ 2921 w 3125"/>
                  <a:gd name="T49" fmla="*/ 1736 h 1831"/>
                  <a:gd name="T50" fmla="*/ 2929 w 3125"/>
                  <a:gd name="T51" fmla="*/ 1730 h 1831"/>
                  <a:gd name="T52" fmla="*/ 2936 w 3125"/>
                  <a:gd name="T53" fmla="*/ 1726 h 1831"/>
                  <a:gd name="T54" fmla="*/ 2956 w 3125"/>
                  <a:gd name="T55" fmla="*/ 502 h 1831"/>
                  <a:gd name="T56" fmla="*/ 2978 w 3125"/>
                  <a:gd name="T57" fmla="*/ 7 h 1831"/>
                  <a:gd name="T58" fmla="*/ 3010 w 3125"/>
                  <a:gd name="T59" fmla="*/ 17 h 1831"/>
                  <a:gd name="T60" fmla="*/ 3044 w 3125"/>
                  <a:gd name="T61" fmla="*/ 26 h 1831"/>
                  <a:gd name="T62" fmla="*/ 3081 w 3125"/>
                  <a:gd name="T63" fmla="*/ 36 h 1831"/>
                  <a:gd name="T64" fmla="*/ 3110 w 3125"/>
                  <a:gd name="T65" fmla="*/ 47 h 1831"/>
                  <a:gd name="T66" fmla="*/ 3125 w 3125"/>
                  <a:gd name="T67" fmla="*/ 53 h 18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125" h="1831">
                    <a:moveTo>
                      <a:pt x="3125" y="53"/>
                    </a:moveTo>
                    <a:lnTo>
                      <a:pt x="3105" y="1032"/>
                    </a:lnTo>
                    <a:lnTo>
                      <a:pt x="3105" y="1114"/>
                    </a:lnTo>
                    <a:lnTo>
                      <a:pt x="3105" y="1196"/>
                    </a:lnTo>
                    <a:lnTo>
                      <a:pt x="3105" y="1277"/>
                    </a:lnTo>
                    <a:lnTo>
                      <a:pt x="3105" y="1357"/>
                    </a:lnTo>
                    <a:lnTo>
                      <a:pt x="3108" y="1437"/>
                    </a:lnTo>
                    <a:lnTo>
                      <a:pt x="3108" y="1516"/>
                    </a:lnTo>
                    <a:lnTo>
                      <a:pt x="3105" y="1593"/>
                    </a:lnTo>
                    <a:lnTo>
                      <a:pt x="3105" y="1670"/>
                    </a:lnTo>
                    <a:lnTo>
                      <a:pt x="3103" y="1746"/>
                    </a:lnTo>
                    <a:lnTo>
                      <a:pt x="3098" y="1822"/>
                    </a:lnTo>
                    <a:lnTo>
                      <a:pt x="2821" y="1822"/>
                    </a:lnTo>
                    <a:lnTo>
                      <a:pt x="2539" y="1822"/>
                    </a:lnTo>
                    <a:lnTo>
                      <a:pt x="2255" y="1822"/>
                    </a:lnTo>
                    <a:lnTo>
                      <a:pt x="1968" y="1822"/>
                    </a:lnTo>
                    <a:lnTo>
                      <a:pt x="1684" y="1823"/>
                    </a:lnTo>
                    <a:lnTo>
                      <a:pt x="1402" y="1823"/>
                    </a:lnTo>
                    <a:lnTo>
                      <a:pt x="1122" y="1822"/>
                    </a:lnTo>
                    <a:lnTo>
                      <a:pt x="848" y="1821"/>
                    </a:lnTo>
                    <a:lnTo>
                      <a:pt x="583" y="1817"/>
                    </a:lnTo>
                    <a:lnTo>
                      <a:pt x="326" y="1814"/>
                    </a:lnTo>
                    <a:lnTo>
                      <a:pt x="301" y="1822"/>
                    </a:lnTo>
                    <a:lnTo>
                      <a:pt x="274" y="1821"/>
                    </a:lnTo>
                    <a:lnTo>
                      <a:pt x="250" y="1820"/>
                    </a:lnTo>
                    <a:lnTo>
                      <a:pt x="225" y="1818"/>
                    </a:lnTo>
                    <a:lnTo>
                      <a:pt x="201" y="1818"/>
                    </a:lnTo>
                    <a:lnTo>
                      <a:pt x="176" y="1818"/>
                    </a:lnTo>
                    <a:lnTo>
                      <a:pt x="154" y="1818"/>
                    </a:lnTo>
                    <a:lnTo>
                      <a:pt x="132" y="1821"/>
                    </a:lnTo>
                    <a:lnTo>
                      <a:pt x="108" y="1823"/>
                    </a:lnTo>
                    <a:lnTo>
                      <a:pt x="86" y="1826"/>
                    </a:lnTo>
                    <a:lnTo>
                      <a:pt x="61" y="1831"/>
                    </a:lnTo>
                    <a:lnTo>
                      <a:pt x="0" y="1732"/>
                    </a:lnTo>
                    <a:lnTo>
                      <a:pt x="95" y="1735"/>
                    </a:lnTo>
                    <a:lnTo>
                      <a:pt x="189" y="1738"/>
                    </a:lnTo>
                    <a:lnTo>
                      <a:pt x="277" y="1740"/>
                    </a:lnTo>
                    <a:lnTo>
                      <a:pt x="365" y="1741"/>
                    </a:lnTo>
                    <a:lnTo>
                      <a:pt x="451" y="1741"/>
                    </a:lnTo>
                    <a:lnTo>
                      <a:pt x="539" y="1740"/>
                    </a:lnTo>
                    <a:lnTo>
                      <a:pt x="627" y="1740"/>
                    </a:lnTo>
                    <a:lnTo>
                      <a:pt x="723" y="1740"/>
                    </a:lnTo>
                    <a:lnTo>
                      <a:pt x="821" y="1740"/>
                    </a:lnTo>
                    <a:lnTo>
                      <a:pt x="926" y="1740"/>
                    </a:lnTo>
                    <a:lnTo>
                      <a:pt x="2892" y="1743"/>
                    </a:lnTo>
                    <a:lnTo>
                      <a:pt x="2899" y="1743"/>
                    </a:lnTo>
                    <a:lnTo>
                      <a:pt x="2904" y="1742"/>
                    </a:lnTo>
                    <a:lnTo>
                      <a:pt x="2909" y="1740"/>
                    </a:lnTo>
                    <a:lnTo>
                      <a:pt x="2917" y="1738"/>
                    </a:lnTo>
                    <a:lnTo>
                      <a:pt x="2921" y="1736"/>
                    </a:lnTo>
                    <a:lnTo>
                      <a:pt x="2926" y="1734"/>
                    </a:lnTo>
                    <a:lnTo>
                      <a:pt x="2929" y="1730"/>
                    </a:lnTo>
                    <a:lnTo>
                      <a:pt x="2934" y="1728"/>
                    </a:lnTo>
                    <a:lnTo>
                      <a:pt x="2936" y="1726"/>
                    </a:lnTo>
                    <a:lnTo>
                      <a:pt x="2936" y="1722"/>
                    </a:lnTo>
                    <a:lnTo>
                      <a:pt x="2956" y="502"/>
                    </a:lnTo>
                    <a:lnTo>
                      <a:pt x="2966" y="0"/>
                    </a:lnTo>
                    <a:lnTo>
                      <a:pt x="2978" y="7"/>
                    </a:lnTo>
                    <a:lnTo>
                      <a:pt x="2993" y="13"/>
                    </a:lnTo>
                    <a:lnTo>
                      <a:pt x="3010" y="17"/>
                    </a:lnTo>
                    <a:lnTo>
                      <a:pt x="3027" y="22"/>
                    </a:lnTo>
                    <a:lnTo>
                      <a:pt x="3044" y="26"/>
                    </a:lnTo>
                    <a:lnTo>
                      <a:pt x="3061" y="31"/>
                    </a:lnTo>
                    <a:lnTo>
                      <a:pt x="3081" y="36"/>
                    </a:lnTo>
                    <a:lnTo>
                      <a:pt x="3095" y="41"/>
                    </a:lnTo>
                    <a:lnTo>
                      <a:pt x="3110" y="47"/>
                    </a:lnTo>
                    <a:lnTo>
                      <a:pt x="3125" y="53"/>
                    </a:lnTo>
                    <a:lnTo>
                      <a:pt x="3125" y="53"/>
                    </a:lnTo>
                    <a:close/>
                  </a:path>
                </a:pathLst>
              </a:custGeom>
              <a:solidFill>
                <a:srgbClr val="47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793" name="Freeform 57"/>
              <p:cNvSpPr>
                <a:spLocks/>
              </p:cNvSpPr>
              <p:nvPr/>
            </p:nvSpPr>
            <p:spPr bwMode="auto">
              <a:xfrm>
                <a:off x="3250" y="3749"/>
                <a:ext cx="1189" cy="426"/>
              </a:xfrm>
              <a:custGeom>
                <a:avLst/>
                <a:gdLst>
                  <a:gd name="T0" fmla="*/ 299 w 1189"/>
                  <a:gd name="T1" fmla="*/ 73 h 426"/>
                  <a:gd name="T2" fmla="*/ 402 w 1189"/>
                  <a:gd name="T3" fmla="*/ 97 h 426"/>
                  <a:gd name="T4" fmla="*/ 510 w 1189"/>
                  <a:gd name="T5" fmla="*/ 111 h 426"/>
                  <a:gd name="T6" fmla="*/ 572 w 1189"/>
                  <a:gd name="T7" fmla="*/ 115 h 426"/>
                  <a:gd name="T8" fmla="*/ 527 w 1189"/>
                  <a:gd name="T9" fmla="*/ 133 h 426"/>
                  <a:gd name="T10" fmla="*/ 493 w 1189"/>
                  <a:gd name="T11" fmla="*/ 151 h 426"/>
                  <a:gd name="T12" fmla="*/ 478 w 1189"/>
                  <a:gd name="T13" fmla="*/ 171 h 426"/>
                  <a:gd name="T14" fmla="*/ 525 w 1189"/>
                  <a:gd name="T15" fmla="*/ 182 h 426"/>
                  <a:gd name="T16" fmla="*/ 572 w 1189"/>
                  <a:gd name="T17" fmla="*/ 168 h 426"/>
                  <a:gd name="T18" fmla="*/ 621 w 1189"/>
                  <a:gd name="T19" fmla="*/ 153 h 426"/>
                  <a:gd name="T20" fmla="*/ 701 w 1189"/>
                  <a:gd name="T21" fmla="*/ 154 h 426"/>
                  <a:gd name="T22" fmla="*/ 672 w 1189"/>
                  <a:gd name="T23" fmla="*/ 163 h 426"/>
                  <a:gd name="T24" fmla="*/ 638 w 1189"/>
                  <a:gd name="T25" fmla="*/ 173 h 426"/>
                  <a:gd name="T26" fmla="*/ 603 w 1189"/>
                  <a:gd name="T27" fmla="*/ 181 h 426"/>
                  <a:gd name="T28" fmla="*/ 574 w 1189"/>
                  <a:gd name="T29" fmla="*/ 192 h 426"/>
                  <a:gd name="T30" fmla="*/ 549 w 1189"/>
                  <a:gd name="T31" fmla="*/ 205 h 426"/>
                  <a:gd name="T32" fmla="*/ 535 w 1189"/>
                  <a:gd name="T33" fmla="*/ 221 h 426"/>
                  <a:gd name="T34" fmla="*/ 586 w 1189"/>
                  <a:gd name="T35" fmla="*/ 237 h 426"/>
                  <a:gd name="T36" fmla="*/ 665 w 1189"/>
                  <a:gd name="T37" fmla="*/ 224 h 426"/>
                  <a:gd name="T38" fmla="*/ 741 w 1189"/>
                  <a:gd name="T39" fmla="*/ 201 h 426"/>
                  <a:gd name="T40" fmla="*/ 895 w 1189"/>
                  <a:gd name="T41" fmla="*/ 189 h 426"/>
                  <a:gd name="T42" fmla="*/ 826 w 1189"/>
                  <a:gd name="T43" fmla="*/ 199 h 426"/>
                  <a:gd name="T44" fmla="*/ 743 w 1189"/>
                  <a:gd name="T45" fmla="*/ 221 h 426"/>
                  <a:gd name="T46" fmla="*/ 672 w 1189"/>
                  <a:gd name="T47" fmla="*/ 250 h 426"/>
                  <a:gd name="T48" fmla="*/ 721 w 1189"/>
                  <a:gd name="T49" fmla="*/ 275 h 426"/>
                  <a:gd name="T50" fmla="*/ 812 w 1189"/>
                  <a:gd name="T51" fmla="*/ 258 h 426"/>
                  <a:gd name="T52" fmla="*/ 902 w 1189"/>
                  <a:gd name="T53" fmla="*/ 233 h 426"/>
                  <a:gd name="T54" fmla="*/ 969 w 1189"/>
                  <a:gd name="T55" fmla="*/ 226 h 426"/>
                  <a:gd name="T56" fmla="*/ 966 w 1189"/>
                  <a:gd name="T57" fmla="*/ 213 h 426"/>
                  <a:gd name="T58" fmla="*/ 947 w 1189"/>
                  <a:gd name="T59" fmla="*/ 201 h 426"/>
                  <a:gd name="T60" fmla="*/ 920 w 1189"/>
                  <a:gd name="T61" fmla="*/ 192 h 426"/>
                  <a:gd name="T62" fmla="*/ 1015 w 1189"/>
                  <a:gd name="T63" fmla="*/ 199 h 426"/>
                  <a:gd name="T64" fmla="*/ 1098 w 1189"/>
                  <a:gd name="T65" fmla="*/ 219 h 426"/>
                  <a:gd name="T66" fmla="*/ 1162 w 1189"/>
                  <a:gd name="T67" fmla="*/ 254 h 426"/>
                  <a:gd name="T68" fmla="*/ 1189 w 1189"/>
                  <a:gd name="T69" fmla="*/ 295 h 426"/>
                  <a:gd name="T70" fmla="*/ 1172 w 1189"/>
                  <a:gd name="T71" fmla="*/ 331 h 426"/>
                  <a:gd name="T72" fmla="*/ 1130 w 1189"/>
                  <a:gd name="T73" fmla="*/ 365 h 426"/>
                  <a:gd name="T74" fmla="*/ 1059 w 1189"/>
                  <a:gd name="T75" fmla="*/ 402 h 426"/>
                  <a:gd name="T76" fmla="*/ 893 w 1189"/>
                  <a:gd name="T77" fmla="*/ 426 h 426"/>
                  <a:gd name="T78" fmla="*/ 704 w 1189"/>
                  <a:gd name="T79" fmla="*/ 422 h 426"/>
                  <a:gd name="T80" fmla="*/ 530 w 1189"/>
                  <a:gd name="T81" fmla="*/ 407 h 426"/>
                  <a:gd name="T82" fmla="*/ 393 w 1189"/>
                  <a:gd name="T83" fmla="*/ 376 h 426"/>
                  <a:gd name="T84" fmla="*/ 339 w 1189"/>
                  <a:gd name="T85" fmla="*/ 311 h 426"/>
                  <a:gd name="T86" fmla="*/ 299 w 1189"/>
                  <a:gd name="T87" fmla="*/ 239 h 426"/>
                  <a:gd name="T88" fmla="*/ 221 w 1189"/>
                  <a:gd name="T89" fmla="*/ 232 h 426"/>
                  <a:gd name="T90" fmla="*/ 128 w 1189"/>
                  <a:gd name="T91" fmla="*/ 203 h 426"/>
                  <a:gd name="T92" fmla="*/ 47 w 1189"/>
                  <a:gd name="T93" fmla="*/ 167 h 426"/>
                  <a:gd name="T94" fmla="*/ 0 w 1189"/>
                  <a:gd name="T95" fmla="*/ 123 h 426"/>
                  <a:gd name="T96" fmla="*/ 8 w 1189"/>
                  <a:gd name="T97" fmla="*/ 83 h 426"/>
                  <a:gd name="T98" fmla="*/ 30 w 1189"/>
                  <a:gd name="T99" fmla="*/ 46 h 426"/>
                  <a:gd name="T100" fmla="*/ 62 w 1189"/>
                  <a:gd name="T101" fmla="*/ 11 h 426"/>
                  <a:gd name="T102" fmla="*/ 106 w 1189"/>
                  <a:gd name="T103" fmla="*/ 8 h 426"/>
                  <a:gd name="T104" fmla="*/ 152 w 1189"/>
                  <a:gd name="T105" fmla="*/ 25 h 426"/>
                  <a:gd name="T106" fmla="*/ 201 w 1189"/>
                  <a:gd name="T107" fmla="*/ 46 h 426"/>
                  <a:gd name="T108" fmla="*/ 233 w 1189"/>
                  <a:gd name="T109" fmla="*/ 57 h 4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189" h="426">
                    <a:moveTo>
                      <a:pt x="233" y="56"/>
                    </a:moveTo>
                    <a:lnTo>
                      <a:pt x="265" y="65"/>
                    </a:lnTo>
                    <a:lnTo>
                      <a:pt x="299" y="73"/>
                    </a:lnTo>
                    <a:lnTo>
                      <a:pt x="334" y="82"/>
                    </a:lnTo>
                    <a:lnTo>
                      <a:pt x="366" y="90"/>
                    </a:lnTo>
                    <a:lnTo>
                      <a:pt x="402" y="97"/>
                    </a:lnTo>
                    <a:lnTo>
                      <a:pt x="437" y="103"/>
                    </a:lnTo>
                    <a:lnTo>
                      <a:pt x="471" y="109"/>
                    </a:lnTo>
                    <a:lnTo>
                      <a:pt x="510" y="111"/>
                    </a:lnTo>
                    <a:lnTo>
                      <a:pt x="547" y="112"/>
                    </a:lnTo>
                    <a:lnTo>
                      <a:pt x="586" y="110"/>
                    </a:lnTo>
                    <a:lnTo>
                      <a:pt x="572" y="115"/>
                    </a:lnTo>
                    <a:lnTo>
                      <a:pt x="557" y="121"/>
                    </a:lnTo>
                    <a:lnTo>
                      <a:pt x="542" y="127"/>
                    </a:lnTo>
                    <a:lnTo>
                      <a:pt x="527" y="133"/>
                    </a:lnTo>
                    <a:lnTo>
                      <a:pt x="515" y="138"/>
                    </a:lnTo>
                    <a:lnTo>
                      <a:pt x="503" y="144"/>
                    </a:lnTo>
                    <a:lnTo>
                      <a:pt x="493" y="151"/>
                    </a:lnTo>
                    <a:lnTo>
                      <a:pt x="486" y="158"/>
                    </a:lnTo>
                    <a:lnTo>
                      <a:pt x="481" y="165"/>
                    </a:lnTo>
                    <a:lnTo>
                      <a:pt x="478" y="171"/>
                    </a:lnTo>
                    <a:lnTo>
                      <a:pt x="496" y="179"/>
                    </a:lnTo>
                    <a:lnTo>
                      <a:pt x="510" y="182"/>
                    </a:lnTo>
                    <a:lnTo>
                      <a:pt x="525" y="182"/>
                    </a:lnTo>
                    <a:lnTo>
                      <a:pt x="540" y="178"/>
                    </a:lnTo>
                    <a:lnTo>
                      <a:pt x="557" y="174"/>
                    </a:lnTo>
                    <a:lnTo>
                      <a:pt x="572" y="168"/>
                    </a:lnTo>
                    <a:lnTo>
                      <a:pt x="586" y="162"/>
                    </a:lnTo>
                    <a:lnTo>
                      <a:pt x="603" y="157"/>
                    </a:lnTo>
                    <a:lnTo>
                      <a:pt x="621" y="153"/>
                    </a:lnTo>
                    <a:lnTo>
                      <a:pt x="638" y="151"/>
                    </a:lnTo>
                    <a:lnTo>
                      <a:pt x="706" y="151"/>
                    </a:lnTo>
                    <a:lnTo>
                      <a:pt x="701" y="154"/>
                    </a:lnTo>
                    <a:lnTo>
                      <a:pt x="692" y="158"/>
                    </a:lnTo>
                    <a:lnTo>
                      <a:pt x="684" y="160"/>
                    </a:lnTo>
                    <a:lnTo>
                      <a:pt x="672" y="163"/>
                    </a:lnTo>
                    <a:lnTo>
                      <a:pt x="662" y="167"/>
                    </a:lnTo>
                    <a:lnTo>
                      <a:pt x="650" y="169"/>
                    </a:lnTo>
                    <a:lnTo>
                      <a:pt x="638" y="173"/>
                    </a:lnTo>
                    <a:lnTo>
                      <a:pt x="625" y="175"/>
                    </a:lnTo>
                    <a:lnTo>
                      <a:pt x="616" y="178"/>
                    </a:lnTo>
                    <a:lnTo>
                      <a:pt x="603" y="181"/>
                    </a:lnTo>
                    <a:lnTo>
                      <a:pt x="594" y="184"/>
                    </a:lnTo>
                    <a:lnTo>
                      <a:pt x="584" y="187"/>
                    </a:lnTo>
                    <a:lnTo>
                      <a:pt x="574" y="192"/>
                    </a:lnTo>
                    <a:lnTo>
                      <a:pt x="564" y="197"/>
                    </a:lnTo>
                    <a:lnTo>
                      <a:pt x="557" y="200"/>
                    </a:lnTo>
                    <a:lnTo>
                      <a:pt x="549" y="205"/>
                    </a:lnTo>
                    <a:lnTo>
                      <a:pt x="542" y="210"/>
                    </a:lnTo>
                    <a:lnTo>
                      <a:pt x="537" y="215"/>
                    </a:lnTo>
                    <a:lnTo>
                      <a:pt x="535" y="221"/>
                    </a:lnTo>
                    <a:lnTo>
                      <a:pt x="530" y="226"/>
                    </a:lnTo>
                    <a:lnTo>
                      <a:pt x="559" y="234"/>
                    </a:lnTo>
                    <a:lnTo>
                      <a:pt x="586" y="237"/>
                    </a:lnTo>
                    <a:lnTo>
                      <a:pt x="613" y="235"/>
                    </a:lnTo>
                    <a:lnTo>
                      <a:pt x="640" y="231"/>
                    </a:lnTo>
                    <a:lnTo>
                      <a:pt x="665" y="224"/>
                    </a:lnTo>
                    <a:lnTo>
                      <a:pt x="689" y="216"/>
                    </a:lnTo>
                    <a:lnTo>
                      <a:pt x="716" y="208"/>
                    </a:lnTo>
                    <a:lnTo>
                      <a:pt x="741" y="201"/>
                    </a:lnTo>
                    <a:lnTo>
                      <a:pt x="768" y="195"/>
                    </a:lnTo>
                    <a:lnTo>
                      <a:pt x="795" y="192"/>
                    </a:lnTo>
                    <a:lnTo>
                      <a:pt x="895" y="189"/>
                    </a:lnTo>
                    <a:lnTo>
                      <a:pt x="875" y="191"/>
                    </a:lnTo>
                    <a:lnTo>
                      <a:pt x="851" y="194"/>
                    </a:lnTo>
                    <a:lnTo>
                      <a:pt x="826" y="199"/>
                    </a:lnTo>
                    <a:lnTo>
                      <a:pt x="799" y="205"/>
                    </a:lnTo>
                    <a:lnTo>
                      <a:pt x="770" y="211"/>
                    </a:lnTo>
                    <a:lnTo>
                      <a:pt x="743" y="221"/>
                    </a:lnTo>
                    <a:lnTo>
                      <a:pt x="719" y="230"/>
                    </a:lnTo>
                    <a:lnTo>
                      <a:pt x="694" y="240"/>
                    </a:lnTo>
                    <a:lnTo>
                      <a:pt x="672" y="250"/>
                    </a:lnTo>
                    <a:lnTo>
                      <a:pt x="655" y="263"/>
                    </a:lnTo>
                    <a:lnTo>
                      <a:pt x="689" y="273"/>
                    </a:lnTo>
                    <a:lnTo>
                      <a:pt x="721" y="275"/>
                    </a:lnTo>
                    <a:lnTo>
                      <a:pt x="750" y="273"/>
                    </a:lnTo>
                    <a:lnTo>
                      <a:pt x="782" y="267"/>
                    </a:lnTo>
                    <a:lnTo>
                      <a:pt x="812" y="258"/>
                    </a:lnTo>
                    <a:lnTo>
                      <a:pt x="841" y="249"/>
                    </a:lnTo>
                    <a:lnTo>
                      <a:pt x="873" y="240"/>
                    </a:lnTo>
                    <a:lnTo>
                      <a:pt x="902" y="233"/>
                    </a:lnTo>
                    <a:lnTo>
                      <a:pt x="934" y="229"/>
                    </a:lnTo>
                    <a:lnTo>
                      <a:pt x="964" y="230"/>
                    </a:lnTo>
                    <a:lnTo>
                      <a:pt x="969" y="226"/>
                    </a:lnTo>
                    <a:lnTo>
                      <a:pt x="971" y="222"/>
                    </a:lnTo>
                    <a:lnTo>
                      <a:pt x="971" y="217"/>
                    </a:lnTo>
                    <a:lnTo>
                      <a:pt x="966" y="213"/>
                    </a:lnTo>
                    <a:lnTo>
                      <a:pt x="961" y="209"/>
                    </a:lnTo>
                    <a:lnTo>
                      <a:pt x="956" y="205"/>
                    </a:lnTo>
                    <a:lnTo>
                      <a:pt x="947" y="201"/>
                    </a:lnTo>
                    <a:lnTo>
                      <a:pt x="939" y="198"/>
                    </a:lnTo>
                    <a:lnTo>
                      <a:pt x="929" y="194"/>
                    </a:lnTo>
                    <a:lnTo>
                      <a:pt x="920" y="192"/>
                    </a:lnTo>
                    <a:lnTo>
                      <a:pt x="951" y="193"/>
                    </a:lnTo>
                    <a:lnTo>
                      <a:pt x="983" y="195"/>
                    </a:lnTo>
                    <a:lnTo>
                      <a:pt x="1015" y="199"/>
                    </a:lnTo>
                    <a:lnTo>
                      <a:pt x="1045" y="205"/>
                    </a:lnTo>
                    <a:lnTo>
                      <a:pt x="1072" y="211"/>
                    </a:lnTo>
                    <a:lnTo>
                      <a:pt x="1098" y="219"/>
                    </a:lnTo>
                    <a:lnTo>
                      <a:pt x="1123" y="230"/>
                    </a:lnTo>
                    <a:lnTo>
                      <a:pt x="1145" y="241"/>
                    </a:lnTo>
                    <a:lnTo>
                      <a:pt x="1162" y="254"/>
                    </a:lnTo>
                    <a:lnTo>
                      <a:pt x="1177" y="267"/>
                    </a:lnTo>
                    <a:lnTo>
                      <a:pt x="1187" y="281"/>
                    </a:lnTo>
                    <a:lnTo>
                      <a:pt x="1189" y="295"/>
                    </a:lnTo>
                    <a:lnTo>
                      <a:pt x="1187" y="307"/>
                    </a:lnTo>
                    <a:lnTo>
                      <a:pt x="1182" y="319"/>
                    </a:lnTo>
                    <a:lnTo>
                      <a:pt x="1172" y="331"/>
                    </a:lnTo>
                    <a:lnTo>
                      <a:pt x="1160" y="343"/>
                    </a:lnTo>
                    <a:lnTo>
                      <a:pt x="1145" y="353"/>
                    </a:lnTo>
                    <a:lnTo>
                      <a:pt x="1130" y="365"/>
                    </a:lnTo>
                    <a:lnTo>
                      <a:pt x="1118" y="375"/>
                    </a:lnTo>
                    <a:lnTo>
                      <a:pt x="1103" y="386"/>
                    </a:lnTo>
                    <a:lnTo>
                      <a:pt x="1059" y="402"/>
                    </a:lnTo>
                    <a:lnTo>
                      <a:pt x="1008" y="415"/>
                    </a:lnTo>
                    <a:lnTo>
                      <a:pt x="951" y="422"/>
                    </a:lnTo>
                    <a:lnTo>
                      <a:pt x="893" y="426"/>
                    </a:lnTo>
                    <a:lnTo>
                      <a:pt x="829" y="426"/>
                    </a:lnTo>
                    <a:lnTo>
                      <a:pt x="768" y="425"/>
                    </a:lnTo>
                    <a:lnTo>
                      <a:pt x="704" y="422"/>
                    </a:lnTo>
                    <a:lnTo>
                      <a:pt x="643" y="417"/>
                    </a:lnTo>
                    <a:lnTo>
                      <a:pt x="586" y="413"/>
                    </a:lnTo>
                    <a:lnTo>
                      <a:pt x="530" y="407"/>
                    </a:lnTo>
                    <a:lnTo>
                      <a:pt x="471" y="402"/>
                    </a:lnTo>
                    <a:lnTo>
                      <a:pt x="427" y="392"/>
                    </a:lnTo>
                    <a:lnTo>
                      <a:pt x="393" y="376"/>
                    </a:lnTo>
                    <a:lnTo>
                      <a:pt x="368" y="358"/>
                    </a:lnTo>
                    <a:lnTo>
                      <a:pt x="351" y="335"/>
                    </a:lnTo>
                    <a:lnTo>
                      <a:pt x="339" y="311"/>
                    </a:lnTo>
                    <a:lnTo>
                      <a:pt x="326" y="286"/>
                    </a:lnTo>
                    <a:lnTo>
                      <a:pt x="314" y="262"/>
                    </a:lnTo>
                    <a:lnTo>
                      <a:pt x="299" y="239"/>
                    </a:lnTo>
                    <a:lnTo>
                      <a:pt x="277" y="218"/>
                    </a:lnTo>
                    <a:lnTo>
                      <a:pt x="250" y="239"/>
                    </a:lnTo>
                    <a:lnTo>
                      <a:pt x="221" y="232"/>
                    </a:lnTo>
                    <a:lnTo>
                      <a:pt x="189" y="223"/>
                    </a:lnTo>
                    <a:lnTo>
                      <a:pt x="157" y="214"/>
                    </a:lnTo>
                    <a:lnTo>
                      <a:pt x="128" y="203"/>
                    </a:lnTo>
                    <a:lnTo>
                      <a:pt x="98" y="192"/>
                    </a:lnTo>
                    <a:lnTo>
                      <a:pt x="71" y="179"/>
                    </a:lnTo>
                    <a:lnTo>
                      <a:pt x="47" y="167"/>
                    </a:lnTo>
                    <a:lnTo>
                      <a:pt x="27" y="153"/>
                    </a:lnTo>
                    <a:lnTo>
                      <a:pt x="13" y="138"/>
                    </a:lnTo>
                    <a:lnTo>
                      <a:pt x="0" y="123"/>
                    </a:lnTo>
                    <a:lnTo>
                      <a:pt x="0" y="110"/>
                    </a:lnTo>
                    <a:lnTo>
                      <a:pt x="3" y="97"/>
                    </a:lnTo>
                    <a:lnTo>
                      <a:pt x="8" y="83"/>
                    </a:lnTo>
                    <a:lnTo>
                      <a:pt x="13" y="71"/>
                    </a:lnTo>
                    <a:lnTo>
                      <a:pt x="20" y="58"/>
                    </a:lnTo>
                    <a:lnTo>
                      <a:pt x="30" y="46"/>
                    </a:lnTo>
                    <a:lnTo>
                      <a:pt x="40" y="34"/>
                    </a:lnTo>
                    <a:lnTo>
                      <a:pt x="49" y="23"/>
                    </a:lnTo>
                    <a:lnTo>
                      <a:pt x="62" y="11"/>
                    </a:lnTo>
                    <a:lnTo>
                      <a:pt x="74" y="0"/>
                    </a:lnTo>
                    <a:lnTo>
                      <a:pt x="91" y="3"/>
                    </a:lnTo>
                    <a:lnTo>
                      <a:pt x="106" y="8"/>
                    </a:lnTo>
                    <a:lnTo>
                      <a:pt x="121" y="13"/>
                    </a:lnTo>
                    <a:lnTo>
                      <a:pt x="138" y="19"/>
                    </a:lnTo>
                    <a:lnTo>
                      <a:pt x="152" y="25"/>
                    </a:lnTo>
                    <a:lnTo>
                      <a:pt x="170" y="32"/>
                    </a:lnTo>
                    <a:lnTo>
                      <a:pt x="184" y="39"/>
                    </a:lnTo>
                    <a:lnTo>
                      <a:pt x="201" y="46"/>
                    </a:lnTo>
                    <a:lnTo>
                      <a:pt x="216" y="51"/>
                    </a:lnTo>
                    <a:lnTo>
                      <a:pt x="233" y="57"/>
                    </a:lnTo>
                    <a:lnTo>
                      <a:pt x="233" y="57"/>
                    </a:lnTo>
                    <a:lnTo>
                      <a:pt x="233" y="56"/>
                    </a:lnTo>
                    <a:close/>
                  </a:path>
                </a:pathLst>
              </a:custGeom>
              <a:solidFill>
                <a:srgbClr val="B34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794" name="Freeform 58"/>
              <p:cNvSpPr>
                <a:spLocks/>
              </p:cNvSpPr>
              <p:nvPr/>
            </p:nvSpPr>
            <p:spPr bwMode="auto">
              <a:xfrm>
                <a:off x="3412" y="3749"/>
                <a:ext cx="47" cy="15"/>
              </a:xfrm>
              <a:custGeom>
                <a:avLst/>
                <a:gdLst>
                  <a:gd name="T0" fmla="*/ 44 w 47"/>
                  <a:gd name="T1" fmla="*/ 0 h 15"/>
                  <a:gd name="T2" fmla="*/ 47 w 47"/>
                  <a:gd name="T3" fmla="*/ 6 h 15"/>
                  <a:gd name="T4" fmla="*/ 42 w 47"/>
                  <a:gd name="T5" fmla="*/ 10 h 15"/>
                  <a:gd name="T6" fmla="*/ 37 w 47"/>
                  <a:gd name="T7" fmla="*/ 13 h 15"/>
                  <a:gd name="T8" fmla="*/ 30 w 47"/>
                  <a:gd name="T9" fmla="*/ 15 h 15"/>
                  <a:gd name="T10" fmla="*/ 22 w 47"/>
                  <a:gd name="T11" fmla="*/ 15 h 15"/>
                  <a:gd name="T12" fmla="*/ 15 w 47"/>
                  <a:gd name="T13" fmla="*/ 15 h 15"/>
                  <a:gd name="T14" fmla="*/ 10 w 47"/>
                  <a:gd name="T15" fmla="*/ 13 h 15"/>
                  <a:gd name="T16" fmla="*/ 3 w 47"/>
                  <a:gd name="T17" fmla="*/ 9 h 15"/>
                  <a:gd name="T18" fmla="*/ 0 w 47"/>
                  <a:gd name="T19" fmla="*/ 6 h 15"/>
                  <a:gd name="T20" fmla="*/ 0 w 47"/>
                  <a:gd name="T21" fmla="*/ 0 h 15"/>
                  <a:gd name="T22" fmla="*/ 44 w 47"/>
                  <a:gd name="T23" fmla="*/ 0 h 15"/>
                  <a:gd name="T24" fmla="*/ 44 w 47"/>
                  <a:gd name="T25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7" h="15">
                    <a:moveTo>
                      <a:pt x="44" y="0"/>
                    </a:moveTo>
                    <a:lnTo>
                      <a:pt x="47" y="6"/>
                    </a:lnTo>
                    <a:lnTo>
                      <a:pt x="42" y="10"/>
                    </a:lnTo>
                    <a:lnTo>
                      <a:pt x="37" y="13"/>
                    </a:lnTo>
                    <a:lnTo>
                      <a:pt x="30" y="15"/>
                    </a:lnTo>
                    <a:lnTo>
                      <a:pt x="22" y="15"/>
                    </a:lnTo>
                    <a:lnTo>
                      <a:pt x="15" y="15"/>
                    </a:lnTo>
                    <a:lnTo>
                      <a:pt x="10" y="13"/>
                    </a:lnTo>
                    <a:lnTo>
                      <a:pt x="3" y="9"/>
                    </a:lnTo>
                    <a:lnTo>
                      <a:pt x="0" y="6"/>
                    </a:lnTo>
                    <a:lnTo>
                      <a:pt x="0" y="0"/>
                    </a:lnTo>
                    <a:lnTo>
                      <a:pt x="44" y="0"/>
                    </a:lnTo>
                    <a:lnTo>
                      <a:pt x="44" y="0"/>
                    </a:lnTo>
                    <a:close/>
                  </a:path>
                </a:pathLst>
              </a:custGeom>
              <a:solidFill>
                <a:srgbClr val="FF00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795" name="Freeform 59"/>
              <p:cNvSpPr>
                <a:spLocks/>
              </p:cNvSpPr>
              <p:nvPr/>
            </p:nvSpPr>
            <p:spPr bwMode="auto">
              <a:xfrm>
                <a:off x="3491" y="3749"/>
                <a:ext cx="115" cy="54"/>
              </a:xfrm>
              <a:custGeom>
                <a:avLst/>
                <a:gdLst>
                  <a:gd name="T0" fmla="*/ 112 w 115"/>
                  <a:gd name="T1" fmla="*/ 0 h 54"/>
                  <a:gd name="T2" fmla="*/ 115 w 115"/>
                  <a:gd name="T3" fmla="*/ 6 h 54"/>
                  <a:gd name="T4" fmla="*/ 115 w 115"/>
                  <a:gd name="T5" fmla="*/ 11 h 54"/>
                  <a:gd name="T6" fmla="*/ 112 w 115"/>
                  <a:gd name="T7" fmla="*/ 17 h 54"/>
                  <a:gd name="T8" fmla="*/ 107 w 115"/>
                  <a:gd name="T9" fmla="*/ 23 h 54"/>
                  <a:gd name="T10" fmla="*/ 100 w 115"/>
                  <a:gd name="T11" fmla="*/ 29 h 54"/>
                  <a:gd name="T12" fmla="*/ 93 w 115"/>
                  <a:gd name="T13" fmla="*/ 34 h 54"/>
                  <a:gd name="T14" fmla="*/ 85 w 115"/>
                  <a:gd name="T15" fmla="*/ 39 h 54"/>
                  <a:gd name="T16" fmla="*/ 76 w 115"/>
                  <a:gd name="T17" fmla="*/ 45 h 54"/>
                  <a:gd name="T18" fmla="*/ 68 w 115"/>
                  <a:gd name="T19" fmla="*/ 49 h 54"/>
                  <a:gd name="T20" fmla="*/ 61 w 115"/>
                  <a:gd name="T21" fmla="*/ 54 h 54"/>
                  <a:gd name="T22" fmla="*/ 49 w 115"/>
                  <a:gd name="T23" fmla="*/ 51 h 54"/>
                  <a:gd name="T24" fmla="*/ 36 w 115"/>
                  <a:gd name="T25" fmla="*/ 48 h 54"/>
                  <a:gd name="T26" fmla="*/ 24 w 115"/>
                  <a:gd name="T27" fmla="*/ 45 h 54"/>
                  <a:gd name="T28" fmla="*/ 14 w 115"/>
                  <a:gd name="T29" fmla="*/ 40 h 54"/>
                  <a:gd name="T30" fmla="*/ 7 w 115"/>
                  <a:gd name="T31" fmla="*/ 35 h 54"/>
                  <a:gd name="T32" fmla="*/ 2 w 115"/>
                  <a:gd name="T33" fmla="*/ 30 h 54"/>
                  <a:gd name="T34" fmla="*/ 0 w 115"/>
                  <a:gd name="T35" fmla="*/ 24 h 54"/>
                  <a:gd name="T36" fmla="*/ 0 w 115"/>
                  <a:gd name="T37" fmla="*/ 17 h 54"/>
                  <a:gd name="T38" fmla="*/ 5 w 115"/>
                  <a:gd name="T39" fmla="*/ 11 h 54"/>
                  <a:gd name="T40" fmla="*/ 9 w 115"/>
                  <a:gd name="T41" fmla="*/ 3 h 54"/>
                  <a:gd name="T42" fmla="*/ 19 w 115"/>
                  <a:gd name="T43" fmla="*/ 2 h 54"/>
                  <a:gd name="T44" fmla="*/ 29 w 115"/>
                  <a:gd name="T45" fmla="*/ 1 h 54"/>
                  <a:gd name="T46" fmla="*/ 39 w 115"/>
                  <a:gd name="T47" fmla="*/ 0 h 54"/>
                  <a:gd name="T48" fmla="*/ 49 w 115"/>
                  <a:gd name="T49" fmla="*/ 0 h 54"/>
                  <a:gd name="T50" fmla="*/ 61 w 115"/>
                  <a:gd name="T51" fmla="*/ 0 h 54"/>
                  <a:gd name="T52" fmla="*/ 71 w 115"/>
                  <a:gd name="T53" fmla="*/ 0 h 54"/>
                  <a:gd name="T54" fmla="*/ 83 w 115"/>
                  <a:gd name="T55" fmla="*/ 0 h 54"/>
                  <a:gd name="T56" fmla="*/ 93 w 115"/>
                  <a:gd name="T57" fmla="*/ 0 h 54"/>
                  <a:gd name="T58" fmla="*/ 103 w 115"/>
                  <a:gd name="T59" fmla="*/ 0 h 54"/>
                  <a:gd name="T60" fmla="*/ 112 w 115"/>
                  <a:gd name="T61" fmla="*/ 0 h 54"/>
                  <a:gd name="T62" fmla="*/ 112 w 115"/>
                  <a:gd name="T6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15" h="54">
                    <a:moveTo>
                      <a:pt x="112" y="0"/>
                    </a:moveTo>
                    <a:lnTo>
                      <a:pt x="115" y="6"/>
                    </a:lnTo>
                    <a:lnTo>
                      <a:pt x="115" y="11"/>
                    </a:lnTo>
                    <a:lnTo>
                      <a:pt x="112" y="17"/>
                    </a:lnTo>
                    <a:lnTo>
                      <a:pt x="107" y="23"/>
                    </a:lnTo>
                    <a:lnTo>
                      <a:pt x="100" y="29"/>
                    </a:lnTo>
                    <a:lnTo>
                      <a:pt x="93" y="34"/>
                    </a:lnTo>
                    <a:lnTo>
                      <a:pt x="85" y="39"/>
                    </a:lnTo>
                    <a:lnTo>
                      <a:pt x="76" y="45"/>
                    </a:lnTo>
                    <a:lnTo>
                      <a:pt x="68" y="49"/>
                    </a:lnTo>
                    <a:lnTo>
                      <a:pt x="61" y="54"/>
                    </a:lnTo>
                    <a:lnTo>
                      <a:pt x="49" y="51"/>
                    </a:lnTo>
                    <a:lnTo>
                      <a:pt x="36" y="48"/>
                    </a:lnTo>
                    <a:lnTo>
                      <a:pt x="24" y="45"/>
                    </a:lnTo>
                    <a:lnTo>
                      <a:pt x="14" y="40"/>
                    </a:lnTo>
                    <a:lnTo>
                      <a:pt x="7" y="35"/>
                    </a:lnTo>
                    <a:lnTo>
                      <a:pt x="2" y="30"/>
                    </a:lnTo>
                    <a:lnTo>
                      <a:pt x="0" y="24"/>
                    </a:lnTo>
                    <a:lnTo>
                      <a:pt x="0" y="17"/>
                    </a:lnTo>
                    <a:lnTo>
                      <a:pt x="5" y="11"/>
                    </a:lnTo>
                    <a:lnTo>
                      <a:pt x="9" y="3"/>
                    </a:lnTo>
                    <a:lnTo>
                      <a:pt x="19" y="2"/>
                    </a:lnTo>
                    <a:lnTo>
                      <a:pt x="29" y="1"/>
                    </a:lnTo>
                    <a:lnTo>
                      <a:pt x="39" y="0"/>
                    </a:lnTo>
                    <a:lnTo>
                      <a:pt x="49" y="0"/>
                    </a:lnTo>
                    <a:lnTo>
                      <a:pt x="61" y="0"/>
                    </a:lnTo>
                    <a:lnTo>
                      <a:pt x="71" y="0"/>
                    </a:lnTo>
                    <a:lnTo>
                      <a:pt x="83" y="0"/>
                    </a:lnTo>
                    <a:lnTo>
                      <a:pt x="93" y="0"/>
                    </a:lnTo>
                    <a:lnTo>
                      <a:pt x="103" y="0"/>
                    </a:lnTo>
                    <a:lnTo>
                      <a:pt x="112" y="0"/>
                    </a:lnTo>
                    <a:lnTo>
                      <a:pt x="112" y="0"/>
                    </a:lnTo>
                    <a:close/>
                  </a:path>
                </a:pathLst>
              </a:custGeom>
              <a:solidFill>
                <a:srgbClr val="B3D9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796" name="Freeform 60"/>
              <p:cNvSpPr>
                <a:spLocks/>
              </p:cNvSpPr>
              <p:nvPr/>
            </p:nvSpPr>
            <p:spPr bwMode="auto">
              <a:xfrm>
                <a:off x="3613" y="3749"/>
                <a:ext cx="152" cy="81"/>
              </a:xfrm>
              <a:custGeom>
                <a:avLst/>
                <a:gdLst>
                  <a:gd name="T0" fmla="*/ 152 w 152"/>
                  <a:gd name="T1" fmla="*/ 3 h 81"/>
                  <a:gd name="T2" fmla="*/ 142 w 152"/>
                  <a:gd name="T3" fmla="*/ 13 h 81"/>
                  <a:gd name="T4" fmla="*/ 133 w 152"/>
                  <a:gd name="T5" fmla="*/ 23 h 81"/>
                  <a:gd name="T6" fmla="*/ 128 w 152"/>
                  <a:gd name="T7" fmla="*/ 34 h 81"/>
                  <a:gd name="T8" fmla="*/ 120 w 152"/>
                  <a:gd name="T9" fmla="*/ 47 h 81"/>
                  <a:gd name="T10" fmla="*/ 113 w 152"/>
                  <a:gd name="T11" fmla="*/ 58 h 81"/>
                  <a:gd name="T12" fmla="*/ 106 w 152"/>
                  <a:gd name="T13" fmla="*/ 69 h 81"/>
                  <a:gd name="T14" fmla="*/ 93 w 152"/>
                  <a:gd name="T15" fmla="*/ 77 h 81"/>
                  <a:gd name="T16" fmla="*/ 79 w 152"/>
                  <a:gd name="T17" fmla="*/ 81 h 81"/>
                  <a:gd name="T18" fmla="*/ 57 w 152"/>
                  <a:gd name="T19" fmla="*/ 81 h 81"/>
                  <a:gd name="T20" fmla="*/ 27 w 152"/>
                  <a:gd name="T21" fmla="*/ 78 h 81"/>
                  <a:gd name="T22" fmla="*/ 10 w 152"/>
                  <a:gd name="T23" fmla="*/ 71 h 81"/>
                  <a:gd name="T24" fmla="*/ 0 w 152"/>
                  <a:gd name="T25" fmla="*/ 63 h 81"/>
                  <a:gd name="T26" fmla="*/ 0 w 152"/>
                  <a:gd name="T27" fmla="*/ 56 h 81"/>
                  <a:gd name="T28" fmla="*/ 5 w 152"/>
                  <a:gd name="T29" fmla="*/ 48 h 81"/>
                  <a:gd name="T30" fmla="*/ 17 w 152"/>
                  <a:gd name="T31" fmla="*/ 40 h 81"/>
                  <a:gd name="T32" fmla="*/ 30 w 152"/>
                  <a:gd name="T33" fmla="*/ 32 h 81"/>
                  <a:gd name="T34" fmla="*/ 42 w 152"/>
                  <a:gd name="T35" fmla="*/ 25 h 81"/>
                  <a:gd name="T36" fmla="*/ 54 w 152"/>
                  <a:gd name="T37" fmla="*/ 17 h 81"/>
                  <a:gd name="T38" fmla="*/ 61 w 152"/>
                  <a:gd name="T39" fmla="*/ 9 h 81"/>
                  <a:gd name="T40" fmla="*/ 64 w 152"/>
                  <a:gd name="T41" fmla="*/ 0 h 81"/>
                  <a:gd name="T42" fmla="*/ 152 w 152"/>
                  <a:gd name="T43" fmla="*/ 3 h 81"/>
                  <a:gd name="T44" fmla="*/ 152 w 152"/>
                  <a:gd name="T45" fmla="*/ 3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52" h="81">
                    <a:moveTo>
                      <a:pt x="152" y="3"/>
                    </a:moveTo>
                    <a:lnTo>
                      <a:pt x="142" y="13"/>
                    </a:lnTo>
                    <a:lnTo>
                      <a:pt x="133" y="23"/>
                    </a:lnTo>
                    <a:lnTo>
                      <a:pt x="128" y="34"/>
                    </a:lnTo>
                    <a:lnTo>
                      <a:pt x="120" y="47"/>
                    </a:lnTo>
                    <a:lnTo>
                      <a:pt x="113" y="58"/>
                    </a:lnTo>
                    <a:lnTo>
                      <a:pt x="106" y="69"/>
                    </a:lnTo>
                    <a:lnTo>
                      <a:pt x="93" y="77"/>
                    </a:lnTo>
                    <a:lnTo>
                      <a:pt x="79" y="81"/>
                    </a:lnTo>
                    <a:lnTo>
                      <a:pt x="57" y="81"/>
                    </a:lnTo>
                    <a:lnTo>
                      <a:pt x="27" y="78"/>
                    </a:lnTo>
                    <a:lnTo>
                      <a:pt x="10" y="71"/>
                    </a:lnTo>
                    <a:lnTo>
                      <a:pt x="0" y="63"/>
                    </a:lnTo>
                    <a:lnTo>
                      <a:pt x="0" y="56"/>
                    </a:lnTo>
                    <a:lnTo>
                      <a:pt x="5" y="48"/>
                    </a:lnTo>
                    <a:lnTo>
                      <a:pt x="17" y="40"/>
                    </a:lnTo>
                    <a:lnTo>
                      <a:pt x="30" y="32"/>
                    </a:lnTo>
                    <a:lnTo>
                      <a:pt x="42" y="25"/>
                    </a:lnTo>
                    <a:lnTo>
                      <a:pt x="54" y="17"/>
                    </a:lnTo>
                    <a:lnTo>
                      <a:pt x="61" y="9"/>
                    </a:lnTo>
                    <a:lnTo>
                      <a:pt x="64" y="0"/>
                    </a:lnTo>
                    <a:lnTo>
                      <a:pt x="152" y="3"/>
                    </a:lnTo>
                    <a:lnTo>
                      <a:pt x="152" y="3"/>
                    </a:lnTo>
                    <a:close/>
                  </a:path>
                </a:pathLst>
              </a:custGeom>
              <a:solidFill>
                <a:srgbClr val="FF00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797" name="Freeform 61"/>
              <p:cNvSpPr>
                <a:spLocks/>
              </p:cNvSpPr>
              <p:nvPr/>
            </p:nvSpPr>
            <p:spPr bwMode="auto">
              <a:xfrm>
                <a:off x="3748" y="3746"/>
                <a:ext cx="176" cy="100"/>
              </a:xfrm>
              <a:custGeom>
                <a:avLst/>
                <a:gdLst>
                  <a:gd name="T0" fmla="*/ 176 w 176"/>
                  <a:gd name="T1" fmla="*/ 6 h 100"/>
                  <a:gd name="T2" fmla="*/ 159 w 176"/>
                  <a:gd name="T3" fmla="*/ 18 h 100"/>
                  <a:gd name="T4" fmla="*/ 147 w 176"/>
                  <a:gd name="T5" fmla="*/ 32 h 100"/>
                  <a:gd name="T6" fmla="*/ 137 w 176"/>
                  <a:gd name="T7" fmla="*/ 46 h 100"/>
                  <a:gd name="T8" fmla="*/ 130 w 176"/>
                  <a:gd name="T9" fmla="*/ 61 h 100"/>
                  <a:gd name="T10" fmla="*/ 120 w 176"/>
                  <a:gd name="T11" fmla="*/ 75 h 100"/>
                  <a:gd name="T12" fmla="*/ 108 w 176"/>
                  <a:gd name="T13" fmla="*/ 86 h 100"/>
                  <a:gd name="T14" fmla="*/ 91 w 176"/>
                  <a:gd name="T15" fmla="*/ 96 h 100"/>
                  <a:gd name="T16" fmla="*/ 69 w 176"/>
                  <a:gd name="T17" fmla="*/ 100 h 100"/>
                  <a:gd name="T18" fmla="*/ 39 w 176"/>
                  <a:gd name="T19" fmla="*/ 99 h 100"/>
                  <a:gd name="T20" fmla="*/ 0 w 176"/>
                  <a:gd name="T21" fmla="*/ 92 h 100"/>
                  <a:gd name="T22" fmla="*/ 12 w 176"/>
                  <a:gd name="T23" fmla="*/ 81 h 100"/>
                  <a:gd name="T24" fmla="*/ 22 w 176"/>
                  <a:gd name="T25" fmla="*/ 67 h 100"/>
                  <a:gd name="T26" fmla="*/ 32 w 176"/>
                  <a:gd name="T27" fmla="*/ 53 h 100"/>
                  <a:gd name="T28" fmla="*/ 42 w 176"/>
                  <a:gd name="T29" fmla="*/ 38 h 100"/>
                  <a:gd name="T30" fmla="*/ 51 w 176"/>
                  <a:gd name="T31" fmla="*/ 25 h 100"/>
                  <a:gd name="T32" fmla="*/ 66 w 176"/>
                  <a:gd name="T33" fmla="*/ 13 h 100"/>
                  <a:gd name="T34" fmla="*/ 86 w 176"/>
                  <a:gd name="T35" fmla="*/ 4 h 100"/>
                  <a:gd name="T36" fmla="*/ 108 w 176"/>
                  <a:gd name="T37" fmla="*/ 0 h 100"/>
                  <a:gd name="T38" fmla="*/ 140 w 176"/>
                  <a:gd name="T39" fmla="*/ 1 h 100"/>
                  <a:gd name="T40" fmla="*/ 176 w 176"/>
                  <a:gd name="T41" fmla="*/ 6 h 100"/>
                  <a:gd name="T42" fmla="*/ 176 w 176"/>
                  <a:gd name="T43" fmla="*/ 6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76" h="100">
                    <a:moveTo>
                      <a:pt x="176" y="6"/>
                    </a:moveTo>
                    <a:lnTo>
                      <a:pt x="159" y="18"/>
                    </a:lnTo>
                    <a:lnTo>
                      <a:pt x="147" y="32"/>
                    </a:lnTo>
                    <a:lnTo>
                      <a:pt x="137" y="46"/>
                    </a:lnTo>
                    <a:lnTo>
                      <a:pt x="130" y="61"/>
                    </a:lnTo>
                    <a:lnTo>
                      <a:pt x="120" y="75"/>
                    </a:lnTo>
                    <a:lnTo>
                      <a:pt x="108" y="86"/>
                    </a:lnTo>
                    <a:lnTo>
                      <a:pt x="91" y="96"/>
                    </a:lnTo>
                    <a:lnTo>
                      <a:pt x="69" y="100"/>
                    </a:lnTo>
                    <a:lnTo>
                      <a:pt x="39" y="99"/>
                    </a:lnTo>
                    <a:lnTo>
                      <a:pt x="0" y="92"/>
                    </a:lnTo>
                    <a:lnTo>
                      <a:pt x="12" y="81"/>
                    </a:lnTo>
                    <a:lnTo>
                      <a:pt x="22" y="67"/>
                    </a:lnTo>
                    <a:lnTo>
                      <a:pt x="32" y="53"/>
                    </a:lnTo>
                    <a:lnTo>
                      <a:pt x="42" y="38"/>
                    </a:lnTo>
                    <a:lnTo>
                      <a:pt x="51" y="25"/>
                    </a:lnTo>
                    <a:lnTo>
                      <a:pt x="66" y="13"/>
                    </a:lnTo>
                    <a:lnTo>
                      <a:pt x="86" y="4"/>
                    </a:lnTo>
                    <a:lnTo>
                      <a:pt x="108" y="0"/>
                    </a:lnTo>
                    <a:lnTo>
                      <a:pt x="140" y="1"/>
                    </a:lnTo>
                    <a:lnTo>
                      <a:pt x="176" y="6"/>
                    </a:lnTo>
                    <a:lnTo>
                      <a:pt x="176" y="6"/>
                    </a:lnTo>
                    <a:close/>
                  </a:path>
                </a:pathLst>
              </a:custGeom>
              <a:solidFill>
                <a:srgbClr val="B3D9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798" name="Freeform 62"/>
              <p:cNvSpPr>
                <a:spLocks/>
              </p:cNvSpPr>
              <p:nvPr/>
            </p:nvSpPr>
            <p:spPr bwMode="auto">
              <a:xfrm>
                <a:off x="3905" y="3744"/>
                <a:ext cx="152" cy="100"/>
              </a:xfrm>
              <a:custGeom>
                <a:avLst/>
                <a:gdLst>
                  <a:gd name="T0" fmla="*/ 149 w 152"/>
                  <a:gd name="T1" fmla="*/ 8 h 100"/>
                  <a:gd name="T2" fmla="*/ 137 w 152"/>
                  <a:gd name="T3" fmla="*/ 19 h 100"/>
                  <a:gd name="T4" fmla="*/ 127 w 152"/>
                  <a:gd name="T5" fmla="*/ 30 h 100"/>
                  <a:gd name="T6" fmla="*/ 120 w 152"/>
                  <a:gd name="T7" fmla="*/ 43 h 100"/>
                  <a:gd name="T8" fmla="*/ 113 w 152"/>
                  <a:gd name="T9" fmla="*/ 55 h 100"/>
                  <a:gd name="T10" fmla="*/ 103 w 152"/>
                  <a:gd name="T11" fmla="*/ 67 h 100"/>
                  <a:gd name="T12" fmla="*/ 93 w 152"/>
                  <a:gd name="T13" fmla="*/ 78 h 100"/>
                  <a:gd name="T14" fmla="*/ 81 w 152"/>
                  <a:gd name="T15" fmla="*/ 88 h 100"/>
                  <a:gd name="T16" fmla="*/ 61 w 152"/>
                  <a:gd name="T17" fmla="*/ 95 h 100"/>
                  <a:gd name="T18" fmla="*/ 34 w 152"/>
                  <a:gd name="T19" fmla="*/ 99 h 100"/>
                  <a:gd name="T20" fmla="*/ 0 w 152"/>
                  <a:gd name="T21" fmla="*/ 100 h 100"/>
                  <a:gd name="T22" fmla="*/ 10 w 152"/>
                  <a:gd name="T23" fmla="*/ 87 h 100"/>
                  <a:gd name="T24" fmla="*/ 17 w 152"/>
                  <a:gd name="T25" fmla="*/ 74 h 100"/>
                  <a:gd name="T26" fmla="*/ 24 w 152"/>
                  <a:gd name="T27" fmla="*/ 58 h 100"/>
                  <a:gd name="T28" fmla="*/ 32 w 152"/>
                  <a:gd name="T29" fmla="*/ 42 h 100"/>
                  <a:gd name="T30" fmla="*/ 42 w 152"/>
                  <a:gd name="T31" fmla="*/ 27 h 100"/>
                  <a:gd name="T32" fmla="*/ 54 w 152"/>
                  <a:gd name="T33" fmla="*/ 14 h 100"/>
                  <a:gd name="T34" fmla="*/ 71 w 152"/>
                  <a:gd name="T35" fmla="*/ 5 h 100"/>
                  <a:gd name="T36" fmla="*/ 93 w 152"/>
                  <a:gd name="T37" fmla="*/ 0 h 100"/>
                  <a:gd name="T38" fmla="*/ 117 w 152"/>
                  <a:gd name="T39" fmla="*/ 0 h 100"/>
                  <a:gd name="T40" fmla="*/ 152 w 152"/>
                  <a:gd name="T41" fmla="*/ 8 h 100"/>
                  <a:gd name="T42" fmla="*/ 152 w 152"/>
                  <a:gd name="T43" fmla="*/ 8 h 100"/>
                  <a:gd name="T44" fmla="*/ 149 w 152"/>
                  <a:gd name="T45" fmla="*/ 8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52" h="100">
                    <a:moveTo>
                      <a:pt x="149" y="8"/>
                    </a:moveTo>
                    <a:lnTo>
                      <a:pt x="137" y="19"/>
                    </a:lnTo>
                    <a:lnTo>
                      <a:pt x="127" y="30"/>
                    </a:lnTo>
                    <a:lnTo>
                      <a:pt x="120" y="43"/>
                    </a:lnTo>
                    <a:lnTo>
                      <a:pt x="113" y="55"/>
                    </a:lnTo>
                    <a:lnTo>
                      <a:pt x="103" y="67"/>
                    </a:lnTo>
                    <a:lnTo>
                      <a:pt x="93" y="78"/>
                    </a:lnTo>
                    <a:lnTo>
                      <a:pt x="81" y="88"/>
                    </a:lnTo>
                    <a:lnTo>
                      <a:pt x="61" y="95"/>
                    </a:lnTo>
                    <a:lnTo>
                      <a:pt x="34" y="99"/>
                    </a:lnTo>
                    <a:lnTo>
                      <a:pt x="0" y="100"/>
                    </a:lnTo>
                    <a:lnTo>
                      <a:pt x="10" y="87"/>
                    </a:lnTo>
                    <a:lnTo>
                      <a:pt x="17" y="74"/>
                    </a:lnTo>
                    <a:lnTo>
                      <a:pt x="24" y="58"/>
                    </a:lnTo>
                    <a:lnTo>
                      <a:pt x="32" y="42"/>
                    </a:lnTo>
                    <a:lnTo>
                      <a:pt x="42" y="27"/>
                    </a:lnTo>
                    <a:lnTo>
                      <a:pt x="54" y="14"/>
                    </a:lnTo>
                    <a:lnTo>
                      <a:pt x="71" y="5"/>
                    </a:lnTo>
                    <a:lnTo>
                      <a:pt x="93" y="0"/>
                    </a:lnTo>
                    <a:lnTo>
                      <a:pt x="117" y="0"/>
                    </a:lnTo>
                    <a:lnTo>
                      <a:pt x="152" y="8"/>
                    </a:lnTo>
                    <a:lnTo>
                      <a:pt x="152" y="8"/>
                    </a:lnTo>
                    <a:lnTo>
                      <a:pt x="149" y="8"/>
                    </a:lnTo>
                    <a:close/>
                  </a:path>
                </a:pathLst>
              </a:custGeom>
              <a:solidFill>
                <a:srgbClr val="FF00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799" name="Freeform 63"/>
              <p:cNvSpPr>
                <a:spLocks/>
              </p:cNvSpPr>
              <p:nvPr/>
            </p:nvSpPr>
            <p:spPr bwMode="auto">
              <a:xfrm>
                <a:off x="3772" y="3863"/>
                <a:ext cx="214" cy="51"/>
              </a:xfrm>
              <a:custGeom>
                <a:avLst/>
                <a:gdLst>
                  <a:gd name="T0" fmla="*/ 214 w 214"/>
                  <a:gd name="T1" fmla="*/ 21 h 51"/>
                  <a:gd name="T2" fmla="*/ 199 w 214"/>
                  <a:gd name="T3" fmla="*/ 19 h 51"/>
                  <a:gd name="T4" fmla="*/ 179 w 214"/>
                  <a:gd name="T5" fmla="*/ 16 h 51"/>
                  <a:gd name="T6" fmla="*/ 160 w 214"/>
                  <a:gd name="T7" fmla="*/ 17 h 51"/>
                  <a:gd name="T8" fmla="*/ 135 w 214"/>
                  <a:gd name="T9" fmla="*/ 19 h 51"/>
                  <a:gd name="T10" fmla="*/ 111 w 214"/>
                  <a:gd name="T11" fmla="*/ 22 h 51"/>
                  <a:gd name="T12" fmla="*/ 86 w 214"/>
                  <a:gd name="T13" fmla="*/ 27 h 51"/>
                  <a:gd name="T14" fmla="*/ 62 w 214"/>
                  <a:gd name="T15" fmla="*/ 32 h 51"/>
                  <a:gd name="T16" fmla="*/ 40 w 214"/>
                  <a:gd name="T17" fmla="*/ 38 h 51"/>
                  <a:gd name="T18" fmla="*/ 18 w 214"/>
                  <a:gd name="T19" fmla="*/ 45 h 51"/>
                  <a:gd name="T20" fmla="*/ 0 w 214"/>
                  <a:gd name="T21" fmla="*/ 51 h 51"/>
                  <a:gd name="T22" fmla="*/ 5 w 214"/>
                  <a:gd name="T23" fmla="*/ 44 h 51"/>
                  <a:gd name="T24" fmla="*/ 13 w 214"/>
                  <a:gd name="T25" fmla="*/ 37 h 51"/>
                  <a:gd name="T26" fmla="*/ 23 w 214"/>
                  <a:gd name="T27" fmla="*/ 31 h 51"/>
                  <a:gd name="T28" fmla="*/ 35 w 214"/>
                  <a:gd name="T29" fmla="*/ 27 h 51"/>
                  <a:gd name="T30" fmla="*/ 50 w 214"/>
                  <a:gd name="T31" fmla="*/ 22 h 51"/>
                  <a:gd name="T32" fmla="*/ 67 w 214"/>
                  <a:gd name="T33" fmla="*/ 17 h 51"/>
                  <a:gd name="T34" fmla="*/ 81 w 214"/>
                  <a:gd name="T35" fmla="*/ 14 h 51"/>
                  <a:gd name="T36" fmla="*/ 96 w 214"/>
                  <a:gd name="T37" fmla="*/ 9 h 51"/>
                  <a:gd name="T38" fmla="*/ 113 w 214"/>
                  <a:gd name="T39" fmla="*/ 6 h 51"/>
                  <a:gd name="T40" fmla="*/ 125 w 214"/>
                  <a:gd name="T41" fmla="*/ 1 h 51"/>
                  <a:gd name="T42" fmla="*/ 135 w 214"/>
                  <a:gd name="T43" fmla="*/ 0 h 51"/>
                  <a:gd name="T44" fmla="*/ 145 w 214"/>
                  <a:gd name="T45" fmla="*/ 0 h 51"/>
                  <a:gd name="T46" fmla="*/ 155 w 214"/>
                  <a:gd name="T47" fmla="*/ 0 h 51"/>
                  <a:gd name="T48" fmla="*/ 167 w 214"/>
                  <a:gd name="T49" fmla="*/ 1 h 51"/>
                  <a:gd name="T50" fmla="*/ 177 w 214"/>
                  <a:gd name="T51" fmla="*/ 4 h 51"/>
                  <a:gd name="T52" fmla="*/ 187 w 214"/>
                  <a:gd name="T53" fmla="*/ 6 h 51"/>
                  <a:gd name="T54" fmla="*/ 197 w 214"/>
                  <a:gd name="T55" fmla="*/ 9 h 51"/>
                  <a:gd name="T56" fmla="*/ 206 w 214"/>
                  <a:gd name="T57" fmla="*/ 13 h 51"/>
                  <a:gd name="T58" fmla="*/ 211 w 214"/>
                  <a:gd name="T59" fmla="*/ 17 h 51"/>
                  <a:gd name="T60" fmla="*/ 214 w 214"/>
                  <a:gd name="T61" fmla="*/ 22 h 51"/>
                  <a:gd name="T62" fmla="*/ 214 w 214"/>
                  <a:gd name="T63" fmla="*/ 22 h 51"/>
                  <a:gd name="T64" fmla="*/ 214 w 214"/>
                  <a:gd name="T65" fmla="*/ 21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14" h="51">
                    <a:moveTo>
                      <a:pt x="214" y="21"/>
                    </a:moveTo>
                    <a:lnTo>
                      <a:pt x="199" y="19"/>
                    </a:lnTo>
                    <a:lnTo>
                      <a:pt x="179" y="16"/>
                    </a:lnTo>
                    <a:lnTo>
                      <a:pt x="160" y="17"/>
                    </a:lnTo>
                    <a:lnTo>
                      <a:pt x="135" y="19"/>
                    </a:lnTo>
                    <a:lnTo>
                      <a:pt x="111" y="22"/>
                    </a:lnTo>
                    <a:lnTo>
                      <a:pt x="86" y="27"/>
                    </a:lnTo>
                    <a:lnTo>
                      <a:pt x="62" y="32"/>
                    </a:lnTo>
                    <a:lnTo>
                      <a:pt x="40" y="38"/>
                    </a:lnTo>
                    <a:lnTo>
                      <a:pt x="18" y="45"/>
                    </a:lnTo>
                    <a:lnTo>
                      <a:pt x="0" y="51"/>
                    </a:lnTo>
                    <a:lnTo>
                      <a:pt x="5" y="44"/>
                    </a:lnTo>
                    <a:lnTo>
                      <a:pt x="13" y="37"/>
                    </a:lnTo>
                    <a:lnTo>
                      <a:pt x="23" y="31"/>
                    </a:lnTo>
                    <a:lnTo>
                      <a:pt x="35" y="27"/>
                    </a:lnTo>
                    <a:lnTo>
                      <a:pt x="50" y="22"/>
                    </a:lnTo>
                    <a:lnTo>
                      <a:pt x="67" y="17"/>
                    </a:lnTo>
                    <a:lnTo>
                      <a:pt x="81" y="14"/>
                    </a:lnTo>
                    <a:lnTo>
                      <a:pt x="96" y="9"/>
                    </a:lnTo>
                    <a:lnTo>
                      <a:pt x="113" y="6"/>
                    </a:lnTo>
                    <a:lnTo>
                      <a:pt x="125" y="1"/>
                    </a:lnTo>
                    <a:lnTo>
                      <a:pt x="135" y="0"/>
                    </a:lnTo>
                    <a:lnTo>
                      <a:pt x="145" y="0"/>
                    </a:lnTo>
                    <a:lnTo>
                      <a:pt x="155" y="0"/>
                    </a:lnTo>
                    <a:lnTo>
                      <a:pt x="167" y="1"/>
                    </a:lnTo>
                    <a:lnTo>
                      <a:pt x="177" y="4"/>
                    </a:lnTo>
                    <a:lnTo>
                      <a:pt x="187" y="6"/>
                    </a:lnTo>
                    <a:lnTo>
                      <a:pt x="197" y="9"/>
                    </a:lnTo>
                    <a:lnTo>
                      <a:pt x="206" y="13"/>
                    </a:lnTo>
                    <a:lnTo>
                      <a:pt x="211" y="17"/>
                    </a:lnTo>
                    <a:lnTo>
                      <a:pt x="214" y="22"/>
                    </a:lnTo>
                    <a:lnTo>
                      <a:pt x="214" y="22"/>
                    </a:lnTo>
                    <a:lnTo>
                      <a:pt x="214" y="21"/>
                    </a:lnTo>
                    <a:close/>
                  </a:path>
                </a:pathLst>
              </a:custGeom>
              <a:solidFill>
                <a:srgbClr val="D18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800" name="Freeform 64"/>
              <p:cNvSpPr>
                <a:spLocks/>
              </p:cNvSpPr>
              <p:nvPr/>
            </p:nvSpPr>
            <p:spPr bwMode="auto">
              <a:xfrm>
                <a:off x="3206" y="3888"/>
                <a:ext cx="218" cy="144"/>
              </a:xfrm>
              <a:custGeom>
                <a:avLst/>
                <a:gdLst>
                  <a:gd name="T0" fmla="*/ 169 w 218"/>
                  <a:gd name="T1" fmla="*/ 143 h 144"/>
                  <a:gd name="T2" fmla="*/ 145 w 218"/>
                  <a:gd name="T3" fmla="*/ 132 h 144"/>
                  <a:gd name="T4" fmla="*/ 118 w 218"/>
                  <a:gd name="T5" fmla="*/ 119 h 144"/>
                  <a:gd name="T6" fmla="*/ 91 w 218"/>
                  <a:gd name="T7" fmla="*/ 108 h 144"/>
                  <a:gd name="T8" fmla="*/ 64 w 218"/>
                  <a:gd name="T9" fmla="*/ 94 h 144"/>
                  <a:gd name="T10" fmla="*/ 40 w 218"/>
                  <a:gd name="T11" fmla="*/ 82 h 144"/>
                  <a:gd name="T12" fmla="*/ 20 w 218"/>
                  <a:gd name="T13" fmla="*/ 68 h 144"/>
                  <a:gd name="T14" fmla="*/ 5 w 218"/>
                  <a:gd name="T15" fmla="*/ 52 h 144"/>
                  <a:gd name="T16" fmla="*/ 0 w 218"/>
                  <a:gd name="T17" fmla="*/ 36 h 144"/>
                  <a:gd name="T18" fmla="*/ 3 w 218"/>
                  <a:gd name="T19" fmla="*/ 19 h 144"/>
                  <a:gd name="T20" fmla="*/ 20 w 218"/>
                  <a:gd name="T21" fmla="*/ 0 h 144"/>
                  <a:gd name="T22" fmla="*/ 30 w 218"/>
                  <a:gd name="T23" fmla="*/ 19 h 144"/>
                  <a:gd name="T24" fmla="*/ 52 w 218"/>
                  <a:gd name="T25" fmla="*/ 34 h 144"/>
                  <a:gd name="T26" fmla="*/ 86 w 218"/>
                  <a:gd name="T27" fmla="*/ 48 h 144"/>
                  <a:gd name="T28" fmla="*/ 123 w 218"/>
                  <a:gd name="T29" fmla="*/ 62 h 144"/>
                  <a:gd name="T30" fmla="*/ 160 w 218"/>
                  <a:gd name="T31" fmla="*/ 75 h 144"/>
                  <a:gd name="T32" fmla="*/ 189 w 218"/>
                  <a:gd name="T33" fmla="*/ 86 h 144"/>
                  <a:gd name="T34" fmla="*/ 211 w 218"/>
                  <a:gd name="T35" fmla="*/ 100 h 144"/>
                  <a:gd name="T36" fmla="*/ 218 w 218"/>
                  <a:gd name="T37" fmla="*/ 114 h 144"/>
                  <a:gd name="T38" fmla="*/ 206 w 218"/>
                  <a:gd name="T39" fmla="*/ 127 h 144"/>
                  <a:gd name="T40" fmla="*/ 169 w 218"/>
                  <a:gd name="T41" fmla="*/ 144 h 144"/>
                  <a:gd name="T42" fmla="*/ 169 w 218"/>
                  <a:gd name="T43" fmla="*/ 144 h 144"/>
                  <a:gd name="T44" fmla="*/ 169 w 218"/>
                  <a:gd name="T45" fmla="*/ 143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18" h="144">
                    <a:moveTo>
                      <a:pt x="169" y="143"/>
                    </a:moveTo>
                    <a:lnTo>
                      <a:pt x="145" y="132"/>
                    </a:lnTo>
                    <a:lnTo>
                      <a:pt x="118" y="119"/>
                    </a:lnTo>
                    <a:lnTo>
                      <a:pt x="91" y="108"/>
                    </a:lnTo>
                    <a:lnTo>
                      <a:pt x="64" y="94"/>
                    </a:lnTo>
                    <a:lnTo>
                      <a:pt x="40" y="82"/>
                    </a:lnTo>
                    <a:lnTo>
                      <a:pt x="20" y="68"/>
                    </a:lnTo>
                    <a:lnTo>
                      <a:pt x="5" y="52"/>
                    </a:lnTo>
                    <a:lnTo>
                      <a:pt x="0" y="36"/>
                    </a:lnTo>
                    <a:lnTo>
                      <a:pt x="3" y="19"/>
                    </a:lnTo>
                    <a:lnTo>
                      <a:pt x="20" y="0"/>
                    </a:lnTo>
                    <a:lnTo>
                      <a:pt x="30" y="19"/>
                    </a:lnTo>
                    <a:lnTo>
                      <a:pt x="52" y="34"/>
                    </a:lnTo>
                    <a:lnTo>
                      <a:pt x="86" y="48"/>
                    </a:lnTo>
                    <a:lnTo>
                      <a:pt x="123" y="62"/>
                    </a:lnTo>
                    <a:lnTo>
                      <a:pt x="160" y="75"/>
                    </a:lnTo>
                    <a:lnTo>
                      <a:pt x="189" y="86"/>
                    </a:lnTo>
                    <a:lnTo>
                      <a:pt x="211" y="100"/>
                    </a:lnTo>
                    <a:lnTo>
                      <a:pt x="218" y="114"/>
                    </a:lnTo>
                    <a:lnTo>
                      <a:pt x="206" y="127"/>
                    </a:lnTo>
                    <a:lnTo>
                      <a:pt x="169" y="144"/>
                    </a:lnTo>
                    <a:lnTo>
                      <a:pt x="169" y="144"/>
                    </a:lnTo>
                    <a:lnTo>
                      <a:pt x="169" y="143"/>
                    </a:lnTo>
                    <a:close/>
                  </a:path>
                </a:pathLst>
              </a:custGeom>
              <a:solidFill>
                <a:srgbClr val="D18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801" name="Freeform 65"/>
              <p:cNvSpPr>
                <a:spLocks/>
              </p:cNvSpPr>
              <p:nvPr/>
            </p:nvSpPr>
            <p:spPr bwMode="auto">
              <a:xfrm>
                <a:off x="3824" y="3917"/>
                <a:ext cx="213" cy="54"/>
              </a:xfrm>
              <a:custGeom>
                <a:avLst/>
                <a:gdLst>
                  <a:gd name="T0" fmla="*/ 213 w 213"/>
                  <a:gd name="T1" fmla="*/ 8 h 54"/>
                  <a:gd name="T2" fmla="*/ 194 w 213"/>
                  <a:gd name="T3" fmla="*/ 13 h 54"/>
                  <a:gd name="T4" fmla="*/ 174 w 213"/>
                  <a:gd name="T5" fmla="*/ 17 h 54"/>
                  <a:gd name="T6" fmla="*/ 154 w 213"/>
                  <a:gd name="T7" fmla="*/ 22 h 54"/>
                  <a:gd name="T8" fmla="*/ 132 w 213"/>
                  <a:gd name="T9" fmla="*/ 27 h 54"/>
                  <a:gd name="T10" fmla="*/ 113 w 213"/>
                  <a:gd name="T11" fmla="*/ 32 h 54"/>
                  <a:gd name="T12" fmla="*/ 91 w 213"/>
                  <a:gd name="T13" fmla="*/ 37 h 54"/>
                  <a:gd name="T14" fmla="*/ 69 w 213"/>
                  <a:gd name="T15" fmla="*/ 41 h 54"/>
                  <a:gd name="T16" fmla="*/ 47 w 213"/>
                  <a:gd name="T17" fmla="*/ 46 h 54"/>
                  <a:gd name="T18" fmla="*/ 24 w 213"/>
                  <a:gd name="T19" fmla="*/ 50 h 54"/>
                  <a:gd name="T20" fmla="*/ 0 w 213"/>
                  <a:gd name="T21" fmla="*/ 54 h 54"/>
                  <a:gd name="T22" fmla="*/ 7 w 213"/>
                  <a:gd name="T23" fmla="*/ 46 h 54"/>
                  <a:gd name="T24" fmla="*/ 17 w 213"/>
                  <a:gd name="T25" fmla="*/ 39 h 54"/>
                  <a:gd name="T26" fmla="*/ 29 w 213"/>
                  <a:gd name="T27" fmla="*/ 33 h 54"/>
                  <a:gd name="T28" fmla="*/ 44 w 213"/>
                  <a:gd name="T29" fmla="*/ 27 h 54"/>
                  <a:gd name="T30" fmla="*/ 61 w 213"/>
                  <a:gd name="T31" fmla="*/ 22 h 54"/>
                  <a:gd name="T32" fmla="*/ 76 w 213"/>
                  <a:gd name="T33" fmla="*/ 17 h 54"/>
                  <a:gd name="T34" fmla="*/ 93 w 213"/>
                  <a:gd name="T35" fmla="*/ 13 h 54"/>
                  <a:gd name="T36" fmla="*/ 110 w 213"/>
                  <a:gd name="T37" fmla="*/ 9 h 54"/>
                  <a:gd name="T38" fmla="*/ 127 w 213"/>
                  <a:gd name="T39" fmla="*/ 5 h 54"/>
                  <a:gd name="T40" fmla="*/ 145 w 213"/>
                  <a:gd name="T41" fmla="*/ 0 h 54"/>
                  <a:gd name="T42" fmla="*/ 152 w 213"/>
                  <a:gd name="T43" fmla="*/ 0 h 54"/>
                  <a:gd name="T44" fmla="*/ 159 w 213"/>
                  <a:gd name="T45" fmla="*/ 0 h 54"/>
                  <a:gd name="T46" fmla="*/ 167 w 213"/>
                  <a:gd name="T47" fmla="*/ 0 h 54"/>
                  <a:gd name="T48" fmla="*/ 174 w 213"/>
                  <a:gd name="T49" fmla="*/ 1 h 54"/>
                  <a:gd name="T50" fmla="*/ 181 w 213"/>
                  <a:gd name="T51" fmla="*/ 2 h 54"/>
                  <a:gd name="T52" fmla="*/ 186 w 213"/>
                  <a:gd name="T53" fmla="*/ 3 h 54"/>
                  <a:gd name="T54" fmla="*/ 194 w 213"/>
                  <a:gd name="T55" fmla="*/ 5 h 54"/>
                  <a:gd name="T56" fmla="*/ 201 w 213"/>
                  <a:gd name="T57" fmla="*/ 7 h 54"/>
                  <a:gd name="T58" fmla="*/ 206 w 213"/>
                  <a:gd name="T59" fmla="*/ 8 h 54"/>
                  <a:gd name="T60" fmla="*/ 213 w 213"/>
                  <a:gd name="T61" fmla="*/ 9 h 54"/>
                  <a:gd name="T62" fmla="*/ 213 w 213"/>
                  <a:gd name="T63" fmla="*/ 9 h 54"/>
                  <a:gd name="T64" fmla="*/ 213 w 213"/>
                  <a:gd name="T65" fmla="*/ 8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13" h="54">
                    <a:moveTo>
                      <a:pt x="213" y="8"/>
                    </a:moveTo>
                    <a:lnTo>
                      <a:pt x="194" y="13"/>
                    </a:lnTo>
                    <a:lnTo>
                      <a:pt x="174" y="17"/>
                    </a:lnTo>
                    <a:lnTo>
                      <a:pt x="154" y="22"/>
                    </a:lnTo>
                    <a:lnTo>
                      <a:pt x="132" y="27"/>
                    </a:lnTo>
                    <a:lnTo>
                      <a:pt x="113" y="32"/>
                    </a:lnTo>
                    <a:lnTo>
                      <a:pt x="91" y="37"/>
                    </a:lnTo>
                    <a:lnTo>
                      <a:pt x="69" y="41"/>
                    </a:lnTo>
                    <a:lnTo>
                      <a:pt x="47" y="46"/>
                    </a:lnTo>
                    <a:lnTo>
                      <a:pt x="24" y="50"/>
                    </a:lnTo>
                    <a:lnTo>
                      <a:pt x="0" y="54"/>
                    </a:lnTo>
                    <a:lnTo>
                      <a:pt x="7" y="46"/>
                    </a:lnTo>
                    <a:lnTo>
                      <a:pt x="17" y="39"/>
                    </a:lnTo>
                    <a:lnTo>
                      <a:pt x="29" y="33"/>
                    </a:lnTo>
                    <a:lnTo>
                      <a:pt x="44" y="27"/>
                    </a:lnTo>
                    <a:lnTo>
                      <a:pt x="61" y="22"/>
                    </a:lnTo>
                    <a:lnTo>
                      <a:pt x="76" y="17"/>
                    </a:lnTo>
                    <a:lnTo>
                      <a:pt x="93" y="13"/>
                    </a:lnTo>
                    <a:lnTo>
                      <a:pt x="110" y="9"/>
                    </a:lnTo>
                    <a:lnTo>
                      <a:pt x="127" y="5"/>
                    </a:lnTo>
                    <a:lnTo>
                      <a:pt x="145" y="0"/>
                    </a:lnTo>
                    <a:lnTo>
                      <a:pt x="152" y="0"/>
                    </a:lnTo>
                    <a:lnTo>
                      <a:pt x="159" y="0"/>
                    </a:lnTo>
                    <a:lnTo>
                      <a:pt x="167" y="0"/>
                    </a:lnTo>
                    <a:lnTo>
                      <a:pt x="174" y="1"/>
                    </a:lnTo>
                    <a:lnTo>
                      <a:pt x="181" y="2"/>
                    </a:lnTo>
                    <a:lnTo>
                      <a:pt x="186" y="3"/>
                    </a:lnTo>
                    <a:lnTo>
                      <a:pt x="194" y="5"/>
                    </a:lnTo>
                    <a:lnTo>
                      <a:pt x="201" y="7"/>
                    </a:lnTo>
                    <a:lnTo>
                      <a:pt x="206" y="8"/>
                    </a:lnTo>
                    <a:lnTo>
                      <a:pt x="213" y="9"/>
                    </a:lnTo>
                    <a:lnTo>
                      <a:pt x="213" y="9"/>
                    </a:lnTo>
                    <a:lnTo>
                      <a:pt x="213" y="8"/>
                    </a:lnTo>
                    <a:close/>
                  </a:path>
                </a:pathLst>
              </a:custGeom>
              <a:solidFill>
                <a:srgbClr val="D18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802" name="Freeform 66"/>
              <p:cNvSpPr>
                <a:spLocks/>
              </p:cNvSpPr>
              <p:nvPr/>
            </p:nvSpPr>
            <p:spPr bwMode="auto">
              <a:xfrm>
                <a:off x="3949" y="3958"/>
                <a:ext cx="221" cy="54"/>
              </a:xfrm>
              <a:custGeom>
                <a:avLst/>
                <a:gdLst>
                  <a:gd name="T0" fmla="*/ 221 w 221"/>
                  <a:gd name="T1" fmla="*/ 0 h 54"/>
                  <a:gd name="T2" fmla="*/ 216 w 221"/>
                  <a:gd name="T3" fmla="*/ 5 h 54"/>
                  <a:gd name="T4" fmla="*/ 211 w 221"/>
                  <a:gd name="T5" fmla="*/ 8 h 54"/>
                  <a:gd name="T6" fmla="*/ 201 w 221"/>
                  <a:gd name="T7" fmla="*/ 12 h 54"/>
                  <a:gd name="T8" fmla="*/ 191 w 221"/>
                  <a:gd name="T9" fmla="*/ 13 h 54"/>
                  <a:gd name="T10" fmla="*/ 179 w 221"/>
                  <a:gd name="T11" fmla="*/ 15 h 54"/>
                  <a:gd name="T12" fmla="*/ 167 w 221"/>
                  <a:gd name="T13" fmla="*/ 16 h 54"/>
                  <a:gd name="T14" fmla="*/ 157 w 221"/>
                  <a:gd name="T15" fmla="*/ 17 h 54"/>
                  <a:gd name="T16" fmla="*/ 145 w 221"/>
                  <a:gd name="T17" fmla="*/ 20 h 54"/>
                  <a:gd name="T18" fmla="*/ 135 w 221"/>
                  <a:gd name="T19" fmla="*/ 22 h 54"/>
                  <a:gd name="T20" fmla="*/ 125 w 221"/>
                  <a:gd name="T21" fmla="*/ 24 h 54"/>
                  <a:gd name="T22" fmla="*/ 115 w 221"/>
                  <a:gd name="T23" fmla="*/ 29 h 54"/>
                  <a:gd name="T24" fmla="*/ 105 w 221"/>
                  <a:gd name="T25" fmla="*/ 32 h 54"/>
                  <a:gd name="T26" fmla="*/ 96 w 221"/>
                  <a:gd name="T27" fmla="*/ 36 h 54"/>
                  <a:gd name="T28" fmla="*/ 83 w 221"/>
                  <a:gd name="T29" fmla="*/ 38 h 54"/>
                  <a:gd name="T30" fmla="*/ 73 w 221"/>
                  <a:gd name="T31" fmla="*/ 41 h 54"/>
                  <a:gd name="T32" fmla="*/ 61 w 221"/>
                  <a:gd name="T33" fmla="*/ 44 h 54"/>
                  <a:gd name="T34" fmla="*/ 51 w 221"/>
                  <a:gd name="T35" fmla="*/ 46 h 54"/>
                  <a:gd name="T36" fmla="*/ 39 w 221"/>
                  <a:gd name="T37" fmla="*/ 49 h 54"/>
                  <a:gd name="T38" fmla="*/ 29 w 221"/>
                  <a:gd name="T39" fmla="*/ 52 h 54"/>
                  <a:gd name="T40" fmla="*/ 20 w 221"/>
                  <a:gd name="T41" fmla="*/ 54 h 54"/>
                  <a:gd name="T42" fmla="*/ 0 w 221"/>
                  <a:gd name="T43" fmla="*/ 45 h 54"/>
                  <a:gd name="T44" fmla="*/ 17 w 221"/>
                  <a:gd name="T45" fmla="*/ 38 h 54"/>
                  <a:gd name="T46" fmla="*/ 37 w 221"/>
                  <a:gd name="T47" fmla="*/ 30 h 54"/>
                  <a:gd name="T48" fmla="*/ 56 w 221"/>
                  <a:gd name="T49" fmla="*/ 23 h 54"/>
                  <a:gd name="T50" fmla="*/ 76 w 221"/>
                  <a:gd name="T51" fmla="*/ 17 h 54"/>
                  <a:gd name="T52" fmla="*/ 98 w 221"/>
                  <a:gd name="T53" fmla="*/ 12 h 54"/>
                  <a:gd name="T54" fmla="*/ 120 w 221"/>
                  <a:gd name="T55" fmla="*/ 7 h 54"/>
                  <a:gd name="T56" fmla="*/ 145 w 221"/>
                  <a:gd name="T57" fmla="*/ 4 h 54"/>
                  <a:gd name="T58" fmla="*/ 169 w 221"/>
                  <a:gd name="T59" fmla="*/ 1 h 54"/>
                  <a:gd name="T60" fmla="*/ 194 w 221"/>
                  <a:gd name="T61" fmla="*/ 0 h 54"/>
                  <a:gd name="T62" fmla="*/ 221 w 221"/>
                  <a:gd name="T63" fmla="*/ 0 h 54"/>
                  <a:gd name="T64" fmla="*/ 221 w 221"/>
                  <a:gd name="T65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21" h="54">
                    <a:moveTo>
                      <a:pt x="221" y="0"/>
                    </a:moveTo>
                    <a:lnTo>
                      <a:pt x="216" y="5"/>
                    </a:lnTo>
                    <a:lnTo>
                      <a:pt x="211" y="8"/>
                    </a:lnTo>
                    <a:lnTo>
                      <a:pt x="201" y="12"/>
                    </a:lnTo>
                    <a:lnTo>
                      <a:pt x="191" y="13"/>
                    </a:lnTo>
                    <a:lnTo>
                      <a:pt x="179" y="15"/>
                    </a:lnTo>
                    <a:lnTo>
                      <a:pt x="167" y="16"/>
                    </a:lnTo>
                    <a:lnTo>
                      <a:pt x="157" y="17"/>
                    </a:lnTo>
                    <a:lnTo>
                      <a:pt x="145" y="20"/>
                    </a:lnTo>
                    <a:lnTo>
                      <a:pt x="135" y="22"/>
                    </a:lnTo>
                    <a:lnTo>
                      <a:pt x="125" y="24"/>
                    </a:lnTo>
                    <a:lnTo>
                      <a:pt x="115" y="29"/>
                    </a:lnTo>
                    <a:lnTo>
                      <a:pt x="105" y="32"/>
                    </a:lnTo>
                    <a:lnTo>
                      <a:pt x="96" y="36"/>
                    </a:lnTo>
                    <a:lnTo>
                      <a:pt x="83" y="38"/>
                    </a:lnTo>
                    <a:lnTo>
                      <a:pt x="73" y="41"/>
                    </a:lnTo>
                    <a:lnTo>
                      <a:pt x="61" y="44"/>
                    </a:lnTo>
                    <a:lnTo>
                      <a:pt x="51" y="46"/>
                    </a:lnTo>
                    <a:lnTo>
                      <a:pt x="39" y="49"/>
                    </a:lnTo>
                    <a:lnTo>
                      <a:pt x="29" y="52"/>
                    </a:lnTo>
                    <a:lnTo>
                      <a:pt x="20" y="54"/>
                    </a:lnTo>
                    <a:lnTo>
                      <a:pt x="0" y="45"/>
                    </a:lnTo>
                    <a:lnTo>
                      <a:pt x="17" y="38"/>
                    </a:lnTo>
                    <a:lnTo>
                      <a:pt x="37" y="30"/>
                    </a:lnTo>
                    <a:lnTo>
                      <a:pt x="56" y="23"/>
                    </a:lnTo>
                    <a:lnTo>
                      <a:pt x="76" y="17"/>
                    </a:lnTo>
                    <a:lnTo>
                      <a:pt x="98" y="12"/>
                    </a:lnTo>
                    <a:lnTo>
                      <a:pt x="120" y="7"/>
                    </a:lnTo>
                    <a:lnTo>
                      <a:pt x="145" y="4"/>
                    </a:lnTo>
                    <a:lnTo>
                      <a:pt x="169" y="1"/>
                    </a:lnTo>
                    <a:lnTo>
                      <a:pt x="194" y="0"/>
                    </a:lnTo>
                    <a:lnTo>
                      <a:pt x="221" y="0"/>
                    </a:lnTo>
                    <a:lnTo>
                      <a:pt x="221" y="0"/>
                    </a:lnTo>
                    <a:close/>
                  </a:path>
                </a:pathLst>
              </a:custGeom>
              <a:solidFill>
                <a:srgbClr val="D18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803" name="Freeform 67"/>
              <p:cNvSpPr>
                <a:spLocks/>
              </p:cNvSpPr>
              <p:nvPr/>
            </p:nvSpPr>
            <p:spPr bwMode="auto">
              <a:xfrm>
                <a:off x="3464" y="3999"/>
                <a:ext cx="934" cy="217"/>
              </a:xfrm>
              <a:custGeom>
                <a:avLst/>
                <a:gdLst>
                  <a:gd name="T0" fmla="*/ 220 w 934"/>
                  <a:gd name="T1" fmla="*/ 161 h 217"/>
                  <a:gd name="T2" fmla="*/ 291 w 934"/>
                  <a:gd name="T3" fmla="*/ 169 h 217"/>
                  <a:gd name="T4" fmla="*/ 362 w 934"/>
                  <a:gd name="T5" fmla="*/ 177 h 217"/>
                  <a:gd name="T6" fmla="*/ 438 w 934"/>
                  <a:gd name="T7" fmla="*/ 185 h 217"/>
                  <a:gd name="T8" fmla="*/ 514 w 934"/>
                  <a:gd name="T9" fmla="*/ 191 h 217"/>
                  <a:gd name="T10" fmla="*/ 590 w 934"/>
                  <a:gd name="T11" fmla="*/ 195 h 217"/>
                  <a:gd name="T12" fmla="*/ 666 w 934"/>
                  <a:gd name="T13" fmla="*/ 196 h 217"/>
                  <a:gd name="T14" fmla="*/ 737 w 934"/>
                  <a:gd name="T15" fmla="*/ 191 h 217"/>
                  <a:gd name="T16" fmla="*/ 808 w 934"/>
                  <a:gd name="T17" fmla="*/ 182 h 217"/>
                  <a:gd name="T18" fmla="*/ 875 w 934"/>
                  <a:gd name="T19" fmla="*/ 167 h 217"/>
                  <a:gd name="T20" fmla="*/ 934 w 934"/>
                  <a:gd name="T21" fmla="*/ 144 h 217"/>
                  <a:gd name="T22" fmla="*/ 929 w 934"/>
                  <a:gd name="T23" fmla="*/ 160 h 217"/>
                  <a:gd name="T24" fmla="*/ 916 w 934"/>
                  <a:gd name="T25" fmla="*/ 174 h 217"/>
                  <a:gd name="T26" fmla="*/ 894 w 934"/>
                  <a:gd name="T27" fmla="*/ 183 h 217"/>
                  <a:gd name="T28" fmla="*/ 867 w 934"/>
                  <a:gd name="T29" fmla="*/ 190 h 217"/>
                  <a:gd name="T30" fmla="*/ 835 w 934"/>
                  <a:gd name="T31" fmla="*/ 196 h 217"/>
                  <a:gd name="T32" fmla="*/ 799 w 934"/>
                  <a:gd name="T33" fmla="*/ 200 h 217"/>
                  <a:gd name="T34" fmla="*/ 764 w 934"/>
                  <a:gd name="T35" fmla="*/ 204 h 217"/>
                  <a:gd name="T36" fmla="*/ 728 w 934"/>
                  <a:gd name="T37" fmla="*/ 207 h 217"/>
                  <a:gd name="T38" fmla="*/ 693 w 934"/>
                  <a:gd name="T39" fmla="*/ 211 h 217"/>
                  <a:gd name="T40" fmla="*/ 661 w 934"/>
                  <a:gd name="T41" fmla="*/ 215 h 217"/>
                  <a:gd name="T42" fmla="*/ 598 w 934"/>
                  <a:gd name="T43" fmla="*/ 216 h 217"/>
                  <a:gd name="T44" fmla="*/ 534 w 934"/>
                  <a:gd name="T45" fmla="*/ 217 h 217"/>
                  <a:gd name="T46" fmla="*/ 473 w 934"/>
                  <a:gd name="T47" fmla="*/ 216 h 217"/>
                  <a:gd name="T48" fmla="*/ 411 w 934"/>
                  <a:gd name="T49" fmla="*/ 214 h 217"/>
                  <a:gd name="T50" fmla="*/ 350 w 934"/>
                  <a:gd name="T51" fmla="*/ 209 h 217"/>
                  <a:gd name="T52" fmla="*/ 291 w 934"/>
                  <a:gd name="T53" fmla="*/ 203 h 217"/>
                  <a:gd name="T54" fmla="*/ 232 w 934"/>
                  <a:gd name="T55" fmla="*/ 193 h 217"/>
                  <a:gd name="T56" fmla="*/ 176 w 934"/>
                  <a:gd name="T57" fmla="*/ 180 h 217"/>
                  <a:gd name="T58" fmla="*/ 122 w 934"/>
                  <a:gd name="T59" fmla="*/ 163 h 217"/>
                  <a:gd name="T60" fmla="*/ 71 w 934"/>
                  <a:gd name="T61" fmla="*/ 141 h 217"/>
                  <a:gd name="T62" fmla="*/ 71 w 934"/>
                  <a:gd name="T63" fmla="*/ 126 h 217"/>
                  <a:gd name="T64" fmla="*/ 68 w 934"/>
                  <a:gd name="T65" fmla="*/ 111 h 217"/>
                  <a:gd name="T66" fmla="*/ 63 w 934"/>
                  <a:gd name="T67" fmla="*/ 96 h 217"/>
                  <a:gd name="T68" fmla="*/ 58 w 934"/>
                  <a:gd name="T69" fmla="*/ 83 h 217"/>
                  <a:gd name="T70" fmla="*/ 51 w 934"/>
                  <a:gd name="T71" fmla="*/ 69 h 217"/>
                  <a:gd name="T72" fmla="*/ 41 w 934"/>
                  <a:gd name="T73" fmla="*/ 55 h 217"/>
                  <a:gd name="T74" fmla="*/ 32 w 934"/>
                  <a:gd name="T75" fmla="*/ 41 h 217"/>
                  <a:gd name="T76" fmla="*/ 22 w 934"/>
                  <a:gd name="T77" fmla="*/ 28 h 217"/>
                  <a:gd name="T78" fmla="*/ 12 w 934"/>
                  <a:gd name="T79" fmla="*/ 14 h 217"/>
                  <a:gd name="T80" fmla="*/ 0 w 934"/>
                  <a:gd name="T81" fmla="*/ 0 h 217"/>
                  <a:gd name="T82" fmla="*/ 36 w 934"/>
                  <a:gd name="T83" fmla="*/ 12 h 217"/>
                  <a:gd name="T84" fmla="*/ 61 w 934"/>
                  <a:gd name="T85" fmla="*/ 27 h 217"/>
                  <a:gd name="T86" fmla="*/ 76 w 934"/>
                  <a:gd name="T87" fmla="*/ 44 h 217"/>
                  <a:gd name="T88" fmla="*/ 88 w 934"/>
                  <a:gd name="T89" fmla="*/ 63 h 217"/>
                  <a:gd name="T90" fmla="*/ 95 w 934"/>
                  <a:gd name="T91" fmla="*/ 83 h 217"/>
                  <a:gd name="T92" fmla="*/ 105 w 934"/>
                  <a:gd name="T93" fmla="*/ 102 h 217"/>
                  <a:gd name="T94" fmla="*/ 120 w 934"/>
                  <a:gd name="T95" fmla="*/ 121 h 217"/>
                  <a:gd name="T96" fmla="*/ 142 w 934"/>
                  <a:gd name="T97" fmla="*/ 139 h 217"/>
                  <a:gd name="T98" fmla="*/ 176 w 934"/>
                  <a:gd name="T99" fmla="*/ 152 h 217"/>
                  <a:gd name="T100" fmla="*/ 220 w 934"/>
                  <a:gd name="T101" fmla="*/ 161 h 217"/>
                  <a:gd name="T102" fmla="*/ 220 w 934"/>
                  <a:gd name="T103" fmla="*/ 161 h 2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934" h="217">
                    <a:moveTo>
                      <a:pt x="220" y="161"/>
                    </a:moveTo>
                    <a:lnTo>
                      <a:pt x="291" y="169"/>
                    </a:lnTo>
                    <a:lnTo>
                      <a:pt x="362" y="177"/>
                    </a:lnTo>
                    <a:lnTo>
                      <a:pt x="438" y="185"/>
                    </a:lnTo>
                    <a:lnTo>
                      <a:pt x="514" y="191"/>
                    </a:lnTo>
                    <a:lnTo>
                      <a:pt x="590" y="195"/>
                    </a:lnTo>
                    <a:lnTo>
                      <a:pt x="666" y="196"/>
                    </a:lnTo>
                    <a:lnTo>
                      <a:pt x="737" y="191"/>
                    </a:lnTo>
                    <a:lnTo>
                      <a:pt x="808" y="182"/>
                    </a:lnTo>
                    <a:lnTo>
                      <a:pt x="875" y="167"/>
                    </a:lnTo>
                    <a:lnTo>
                      <a:pt x="934" y="144"/>
                    </a:lnTo>
                    <a:lnTo>
                      <a:pt x="929" y="160"/>
                    </a:lnTo>
                    <a:lnTo>
                      <a:pt x="916" y="174"/>
                    </a:lnTo>
                    <a:lnTo>
                      <a:pt x="894" y="183"/>
                    </a:lnTo>
                    <a:lnTo>
                      <a:pt x="867" y="190"/>
                    </a:lnTo>
                    <a:lnTo>
                      <a:pt x="835" y="196"/>
                    </a:lnTo>
                    <a:lnTo>
                      <a:pt x="799" y="200"/>
                    </a:lnTo>
                    <a:lnTo>
                      <a:pt x="764" y="204"/>
                    </a:lnTo>
                    <a:lnTo>
                      <a:pt x="728" y="207"/>
                    </a:lnTo>
                    <a:lnTo>
                      <a:pt x="693" y="211"/>
                    </a:lnTo>
                    <a:lnTo>
                      <a:pt x="661" y="215"/>
                    </a:lnTo>
                    <a:lnTo>
                      <a:pt x="598" y="216"/>
                    </a:lnTo>
                    <a:lnTo>
                      <a:pt x="534" y="217"/>
                    </a:lnTo>
                    <a:lnTo>
                      <a:pt x="473" y="216"/>
                    </a:lnTo>
                    <a:lnTo>
                      <a:pt x="411" y="214"/>
                    </a:lnTo>
                    <a:lnTo>
                      <a:pt x="350" y="209"/>
                    </a:lnTo>
                    <a:lnTo>
                      <a:pt x="291" y="203"/>
                    </a:lnTo>
                    <a:lnTo>
                      <a:pt x="232" y="193"/>
                    </a:lnTo>
                    <a:lnTo>
                      <a:pt x="176" y="180"/>
                    </a:lnTo>
                    <a:lnTo>
                      <a:pt x="122" y="163"/>
                    </a:lnTo>
                    <a:lnTo>
                      <a:pt x="71" y="141"/>
                    </a:lnTo>
                    <a:lnTo>
                      <a:pt x="71" y="126"/>
                    </a:lnTo>
                    <a:lnTo>
                      <a:pt x="68" y="111"/>
                    </a:lnTo>
                    <a:lnTo>
                      <a:pt x="63" y="96"/>
                    </a:lnTo>
                    <a:lnTo>
                      <a:pt x="58" y="83"/>
                    </a:lnTo>
                    <a:lnTo>
                      <a:pt x="51" y="69"/>
                    </a:lnTo>
                    <a:lnTo>
                      <a:pt x="41" y="55"/>
                    </a:lnTo>
                    <a:lnTo>
                      <a:pt x="32" y="41"/>
                    </a:lnTo>
                    <a:lnTo>
                      <a:pt x="22" y="28"/>
                    </a:lnTo>
                    <a:lnTo>
                      <a:pt x="12" y="14"/>
                    </a:lnTo>
                    <a:lnTo>
                      <a:pt x="0" y="0"/>
                    </a:lnTo>
                    <a:lnTo>
                      <a:pt x="36" y="12"/>
                    </a:lnTo>
                    <a:lnTo>
                      <a:pt x="61" y="27"/>
                    </a:lnTo>
                    <a:lnTo>
                      <a:pt x="76" y="44"/>
                    </a:lnTo>
                    <a:lnTo>
                      <a:pt x="88" y="63"/>
                    </a:lnTo>
                    <a:lnTo>
                      <a:pt x="95" y="83"/>
                    </a:lnTo>
                    <a:lnTo>
                      <a:pt x="105" y="102"/>
                    </a:lnTo>
                    <a:lnTo>
                      <a:pt x="120" y="121"/>
                    </a:lnTo>
                    <a:lnTo>
                      <a:pt x="142" y="139"/>
                    </a:lnTo>
                    <a:lnTo>
                      <a:pt x="176" y="152"/>
                    </a:lnTo>
                    <a:lnTo>
                      <a:pt x="220" y="161"/>
                    </a:lnTo>
                    <a:lnTo>
                      <a:pt x="220" y="161"/>
                    </a:lnTo>
                    <a:close/>
                  </a:path>
                </a:pathLst>
              </a:custGeom>
              <a:solidFill>
                <a:srgbClr val="D18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804" name="Freeform 68"/>
              <p:cNvSpPr>
                <a:spLocks/>
              </p:cNvSpPr>
              <p:nvPr/>
            </p:nvSpPr>
            <p:spPr bwMode="auto">
              <a:xfrm>
                <a:off x="2140" y="3743"/>
                <a:ext cx="101" cy="121"/>
              </a:xfrm>
              <a:custGeom>
                <a:avLst/>
                <a:gdLst>
                  <a:gd name="T0" fmla="*/ 81 w 101"/>
                  <a:gd name="T1" fmla="*/ 103 h 121"/>
                  <a:gd name="T2" fmla="*/ 44 w 101"/>
                  <a:gd name="T3" fmla="*/ 121 h 121"/>
                  <a:gd name="T4" fmla="*/ 39 w 101"/>
                  <a:gd name="T5" fmla="*/ 110 h 121"/>
                  <a:gd name="T6" fmla="*/ 34 w 101"/>
                  <a:gd name="T7" fmla="*/ 100 h 121"/>
                  <a:gd name="T8" fmla="*/ 29 w 101"/>
                  <a:gd name="T9" fmla="*/ 88 h 121"/>
                  <a:gd name="T10" fmla="*/ 25 w 101"/>
                  <a:gd name="T11" fmla="*/ 77 h 121"/>
                  <a:gd name="T12" fmla="*/ 20 w 101"/>
                  <a:gd name="T13" fmla="*/ 67 h 121"/>
                  <a:gd name="T14" fmla="*/ 15 w 101"/>
                  <a:gd name="T15" fmla="*/ 55 h 121"/>
                  <a:gd name="T16" fmla="*/ 10 w 101"/>
                  <a:gd name="T17" fmla="*/ 44 h 121"/>
                  <a:gd name="T18" fmla="*/ 5 w 101"/>
                  <a:gd name="T19" fmla="*/ 32 h 121"/>
                  <a:gd name="T20" fmla="*/ 3 w 101"/>
                  <a:gd name="T21" fmla="*/ 20 h 121"/>
                  <a:gd name="T22" fmla="*/ 0 w 101"/>
                  <a:gd name="T23" fmla="*/ 6 h 121"/>
                  <a:gd name="T24" fmla="*/ 47 w 101"/>
                  <a:gd name="T25" fmla="*/ 0 h 121"/>
                  <a:gd name="T26" fmla="*/ 76 w 101"/>
                  <a:gd name="T27" fmla="*/ 0 h 121"/>
                  <a:gd name="T28" fmla="*/ 93 w 101"/>
                  <a:gd name="T29" fmla="*/ 6 h 121"/>
                  <a:gd name="T30" fmla="*/ 101 w 101"/>
                  <a:gd name="T31" fmla="*/ 16 h 121"/>
                  <a:gd name="T32" fmla="*/ 101 w 101"/>
                  <a:gd name="T33" fmla="*/ 30 h 121"/>
                  <a:gd name="T34" fmla="*/ 93 w 101"/>
                  <a:gd name="T35" fmla="*/ 46 h 121"/>
                  <a:gd name="T36" fmla="*/ 86 w 101"/>
                  <a:gd name="T37" fmla="*/ 62 h 121"/>
                  <a:gd name="T38" fmla="*/ 81 w 101"/>
                  <a:gd name="T39" fmla="*/ 78 h 121"/>
                  <a:gd name="T40" fmla="*/ 79 w 101"/>
                  <a:gd name="T41" fmla="*/ 93 h 121"/>
                  <a:gd name="T42" fmla="*/ 81 w 101"/>
                  <a:gd name="T43" fmla="*/ 104 h 121"/>
                  <a:gd name="T44" fmla="*/ 81 w 101"/>
                  <a:gd name="T45" fmla="*/ 104 h 121"/>
                  <a:gd name="T46" fmla="*/ 81 w 101"/>
                  <a:gd name="T47" fmla="*/ 103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01" h="121">
                    <a:moveTo>
                      <a:pt x="81" y="103"/>
                    </a:moveTo>
                    <a:lnTo>
                      <a:pt x="44" y="121"/>
                    </a:lnTo>
                    <a:lnTo>
                      <a:pt x="39" y="110"/>
                    </a:lnTo>
                    <a:lnTo>
                      <a:pt x="34" y="100"/>
                    </a:lnTo>
                    <a:lnTo>
                      <a:pt x="29" y="88"/>
                    </a:lnTo>
                    <a:lnTo>
                      <a:pt x="25" y="77"/>
                    </a:lnTo>
                    <a:lnTo>
                      <a:pt x="20" y="67"/>
                    </a:lnTo>
                    <a:lnTo>
                      <a:pt x="15" y="55"/>
                    </a:lnTo>
                    <a:lnTo>
                      <a:pt x="10" y="44"/>
                    </a:lnTo>
                    <a:lnTo>
                      <a:pt x="5" y="32"/>
                    </a:lnTo>
                    <a:lnTo>
                      <a:pt x="3" y="20"/>
                    </a:lnTo>
                    <a:lnTo>
                      <a:pt x="0" y="6"/>
                    </a:lnTo>
                    <a:lnTo>
                      <a:pt x="47" y="0"/>
                    </a:lnTo>
                    <a:lnTo>
                      <a:pt x="76" y="0"/>
                    </a:lnTo>
                    <a:lnTo>
                      <a:pt x="93" y="6"/>
                    </a:lnTo>
                    <a:lnTo>
                      <a:pt x="101" y="16"/>
                    </a:lnTo>
                    <a:lnTo>
                      <a:pt x="101" y="30"/>
                    </a:lnTo>
                    <a:lnTo>
                      <a:pt x="93" y="46"/>
                    </a:lnTo>
                    <a:lnTo>
                      <a:pt x="86" y="62"/>
                    </a:lnTo>
                    <a:lnTo>
                      <a:pt x="81" y="78"/>
                    </a:lnTo>
                    <a:lnTo>
                      <a:pt x="79" y="93"/>
                    </a:lnTo>
                    <a:lnTo>
                      <a:pt x="81" y="104"/>
                    </a:lnTo>
                    <a:lnTo>
                      <a:pt x="81" y="104"/>
                    </a:lnTo>
                    <a:lnTo>
                      <a:pt x="81" y="103"/>
                    </a:lnTo>
                    <a:close/>
                  </a:path>
                </a:pathLst>
              </a:custGeom>
              <a:solidFill>
                <a:srgbClr val="FF00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805" name="Freeform 69"/>
              <p:cNvSpPr>
                <a:spLocks/>
              </p:cNvSpPr>
              <p:nvPr/>
            </p:nvSpPr>
            <p:spPr bwMode="auto">
              <a:xfrm>
                <a:off x="2258" y="3747"/>
                <a:ext cx="122" cy="132"/>
              </a:xfrm>
              <a:custGeom>
                <a:avLst/>
                <a:gdLst>
                  <a:gd name="T0" fmla="*/ 122 w 122"/>
                  <a:gd name="T1" fmla="*/ 2 h 132"/>
                  <a:gd name="T2" fmla="*/ 103 w 122"/>
                  <a:gd name="T3" fmla="*/ 132 h 132"/>
                  <a:gd name="T4" fmla="*/ 56 w 122"/>
                  <a:gd name="T5" fmla="*/ 131 h 132"/>
                  <a:gd name="T6" fmla="*/ 24 w 122"/>
                  <a:gd name="T7" fmla="*/ 125 h 132"/>
                  <a:gd name="T8" fmla="*/ 7 w 122"/>
                  <a:gd name="T9" fmla="*/ 115 h 132"/>
                  <a:gd name="T10" fmla="*/ 0 w 122"/>
                  <a:gd name="T11" fmla="*/ 103 h 132"/>
                  <a:gd name="T12" fmla="*/ 2 w 122"/>
                  <a:gd name="T13" fmla="*/ 87 h 132"/>
                  <a:gd name="T14" fmla="*/ 10 w 122"/>
                  <a:gd name="T15" fmla="*/ 71 h 132"/>
                  <a:gd name="T16" fmla="*/ 17 w 122"/>
                  <a:gd name="T17" fmla="*/ 52 h 132"/>
                  <a:gd name="T18" fmla="*/ 24 w 122"/>
                  <a:gd name="T19" fmla="*/ 35 h 132"/>
                  <a:gd name="T20" fmla="*/ 27 w 122"/>
                  <a:gd name="T21" fmla="*/ 18 h 132"/>
                  <a:gd name="T22" fmla="*/ 22 w 122"/>
                  <a:gd name="T23" fmla="*/ 2 h 132"/>
                  <a:gd name="T24" fmla="*/ 34 w 122"/>
                  <a:gd name="T25" fmla="*/ 3 h 132"/>
                  <a:gd name="T26" fmla="*/ 46 w 122"/>
                  <a:gd name="T27" fmla="*/ 3 h 132"/>
                  <a:gd name="T28" fmla="*/ 56 w 122"/>
                  <a:gd name="T29" fmla="*/ 2 h 132"/>
                  <a:gd name="T30" fmla="*/ 63 w 122"/>
                  <a:gd name="T31" fmla="*/ 2 h 132"/>
                  <a:gd name="T32" fmla="*/ 73 w 122"/>
                  <a:gd name="T33" fmla="*/ 1 h 132"/>
                  <a:gd name="T34" fmla="*/ 83 w 122"/>
                  <a:gd name="T35" fmla="*/ 0 h 132"/>
                  <a:gd name="T36" fmla="*/ 93 w 122"/>
                  <a:gd name="T37" fmla="*/ 0 h 132"/>
                  <a:gd name="T38" fmla="*/ 103 w 122"/>
                  <a:gd name="T39" fmla="*/ 0 h 132"/>
                  <a:gd name="T40" fmla="*/ 112 w 122"/>
                  <a:gd name="T41" fmla="*/ 1 h 132"/>
                  <a:gd name="T42" fmla="*/ 122 w 122"/>
                  <a:gd name="T43" fmla="*/ 2 h 132"/>
                  <a:gd name="T44" fmla="*/ 122 w 122"/>
                  <a:gd name="T45" fmla="*/ 2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22" h="132">
                    <a:moveTo>
                      <a:pt x="122" y="2"/>
                    </a:moveTo>
                    <a:lnTo>
                      <a:pt x="103" y="132"/>
                    </a:lnTo>
                    <a:lnTo>
                      <a:pt x="56" y="131"/>
                    </a:lnTo>
                    <a:lnTo>
                      <a:pt x="24" y="125"/>
                    </a:lnTo>
                    <a:lnTo>
                      <a:pt x="7" y="115"/>
                    </a:lnTo>
                    <a:lnTo>
                      <a:pt x="0" y="103"/>
                    </a:lnTo>
                    <a:lnTo>
                      <a:pt x="2" y="87"/>
                    </a:lnTo>
                    <a:lnTo>
                      <a:pt x="10" y="71"/>
                    </a:lnTo>
                    <a:lnTo>
                      <a:pt x="17" y="52"/>
                    </a:lnTo>
                    <a:lnTo>
                      <a:pt x="24" y="35"/>
                    </a:lnTo>
                    <a:lnTo>
                      <a:pt x="27" y="18"/>
                    </a:lnTo>
                    <a:lnTo>
                      <a:pt x="22" y="2"/>
                    </a:lnTo>
                    <a:lnTo>
                      <a:pt x="34" y="3"/>
                    </a:lnTo>
                    <a:lnTo>
                      <a:pt x="46" y="3"/>
                    </a:lnTo>
                    <a:lnTo>
                      <a:pt x="56" y="2"/>
                    </a:lnTo>
                    <a:lnTo>
                      <a:pt x="63" y="2"/>
                    </a:lnTo>
                    <a:lnTo>
                      <a:pt x="73" y="1"/>
                    </a:lnTo>
                    <a:lnTo>
                      <a:pt x="83" y="0"/>
                    </a:lnTo>
                    <a:lnTo>
                      <a:pt x="93" y="0"/>
                    </a:lnTo>
                    <a:lnTo>
                      <a:pt x="103" y="0"/>
                    </a:lnTo>
                    <a:lnTo>
                      <a:pt x="112" y="1"/>
                    </a:lnTo>
                    <a:lnTo>
                      <a:pt x="122" y="2"/>
                    </a:lnTo>
                    <a:lnTo>
                      <a:pt x="122" y="2"/>
                    </a:lnTo>
                    <a:close/>
                  </a:path>
                </a:pathLst>
              </a:custGeom>
              <a:solidFill>
                <a:srgbClr val="B3D9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806" name="Freeform 70"/>
              <p:cNvSpPr>
                <a:spLocks/>
              </p:cNvSpPr>
              <p:nvPr/>
            </p:nvSpPr>
            <p:spPr bwMode="auto">
              <a:xfrm>
                <a:off x="2405" y="3749"/>
                <a:ext cx="88" cy="185"/>
              </a:xfrm>
              <a:custGeom>
                <a:avLst/>
                <a:gdLst>
                  <a:gd name="T0" fmla="*/ 88 w 88"/>
                  <a:gd name="T1" fmla="*/ 0 h 185"/>
                  <a:gd name="T2" fmla="*/ 88 w 88"/>
                  <a:gd name="T3" fmla="*/ 19 h 185"/>
                  <a:gd name="T4" fmla="*/ 88 w 88"/>
                  <a:gd name="T5" fmla="*/ 38 h 185"/>
                  <a:gd name="T6" fmla="*/ 86 w 88"/>
                  <a:gd name="T7" fmla="*/ 56 h 185"/>
                  <a:gd name="T8" fmla="*/ 86 w 88"/>
                  <a:gd name="T9" fmla="*/ 75 h 185"/>
                  <a:gd name="T10" fmla="*/ 86 w 88"/>
                  <a:gd name="T11" fmla="*/ 94 h 185"/>
                  <a:gd name="T12" fmla="*/ 83 w 88"/>
                  <a:gd name="T13" fmla="*/ 112 h 185"/>
                  <a:gd name="T14" fmla="*/ 81 w 88"/>
                  <a:gd name="T15" fmla="*/ 130 h 185"/>
                  <a:gd name="T16" fmla="*/ 76 w 88"/>
                  <a:gd name="T17" fmla="*/ 150 h 185"/>
                  <a:gd name="T18" fmla="*/ 71 w 88"/>
                  <a:gd name="T19" fmla="*/ 168 h 185"/>
                  <a:gd name="T20" fmla="*/ 64 w 88"/>
                  <a:gd name="T21" fmla="*/ 185 h 185"/>
                  <a:gd name="T22" fmla="*/ 34 w 88"/>
                  <a:gd name="T23" fmla="*/ 173 h 185"/>
                  <a:gd name="T24" fmla="*/ 14 w 88"/>
                  <a:gd name="T25" fmla="*/ 157 h 185"/>
                  <a:gd name="T26" fmla="*/ 2 w 88"/>
                  <a:gd name="T27" fmla="*/ 139 h 185"/>
                  <a:gd name="T28" fmla="*/ 0 w 88"/>
                  <a:gd name="T29" fmla="*/ 120 h 185"/>
                  <a:gd name="T30" fmla="*/ 2 w 88"/>
                  <a:gd name="T31" fmla="*/ 99 h 185"/>
                  <a:gd name="T32" fmla="*/ 7 w 88"/>
                  <a:gd name="T33" fmla="*/ 79 h 185"/>
                  <a:gd name="T34" fmla="*/ 12 w 88"/>
                  <a:gd name="T35" fmla="*/ 58 h 185"/>
                  <a:gd name="T36" fmla="*/ 17 w 88"/>
                  <a:gd name="T37" fmla="*/ 38 h 185"/>
                  <a:gd name="T38" fmla="*/ 22 w 88"/>
                  <a:gd name="T39" fmla="*/ 18 h 185"/>
                  <a:gd name="T40" fmla="*/ 19 w 88"/>
                  <a:gd name="T41" fmla="*/ 0 h 185"/>
                  <a:gd name="T42" fmla="*/ 88 w 88"/>
                  <a:gd name="T43" fmla="*/ 0 h 185"/>
                  <a:gd name="T44" fmla="*/ 88 w 88"/>
                  <a:gd name="T45" fmla="*/ 0 h 1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88" h="185">
                    <a:moveTo>
                      <a:pt x="88" y="0"/>
                    </a:moveTo>
                    <a:lnTo>
                      <a:pt x="88" y="19"/>
                    </a:lnTo>
                    <a:lnTo>
                      <a:pt x="88" y="38"/>
                    </a:lnTo>
                    <a:lnTo>
                      <a:pt x="86" y="56"/>
                    </a:lnTo>
                    <a:lnTo>
                      <a:pt x="86" y="75"/>
                    </a:lnTo>
                    <a:lnTo>
                      <a:pt x="86" y="94"/>
                    </a:lnTo>
                    <a:lnTo>
                      <a:pt x="83" y="112"/>
                    </a:lnTo>
                    <a:lnTo>
                      <a:pt x="81" y="130"/>
                    </a:lnTo>
                    <a:lnTo>
                      <a:pt x="76" y="150"/>
                    </a:lnTo>
                    <a:lnTo>
                      <a:pt x="71" y="168"/>
                    </a:lnTo>
                    <a:lnTo>
                      <a:pt x="64" y="185"/>
                    </a:lnTo>
                    <a:lnTo>
                      <a:pt x="34" y="173"/>
                    </a:lnTo>
                    <a:lnTo>
                      <a:pt x="14" y="157"/>
                    </a:lnTo>
                    <a:lnTo>
                      <a:pt x="2" y="139"/>
                    </a:lnTo>
                    <a:lnTo>
                      <a:pt x="0" y="120"/>
                    </a:lnTo>
                    <a:lnTo>
                      <a:pt x="2" y="99"/>
                    </a:lnTo>
                    <a:lnTo>
                      <a:pt x="7" y="79"/>
                    </a:lnTo>
                    <a:lnTo>
                      <a:pt x="12" y="58"/>
                    </a:lnTo>
                    <a:lnTo>
                      <a:pt x="17" y="38"/>
                    </a:lnTo>
                    <a:lnTo>
                      <a:pt x="22" y="18"/>
                    </a:lnTo>
                    <a:lnTo>
                      <a:pt x="19" y="0"/>
                    </a:lnTo>
                    <a:lnTo>
                      <a:pt x="88" y="0"/>
                    </a:lnTo>
                    <a:lnTo>
                      <a:pt x="88" y="0"/>
                    </a:lnTo>
                    <a:close/>
                  </a:path>
                </a:pathLst>
              </a:custGeom>
              <a:solidFill>
                <a:srgbClr val="FF00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807" name="Freeform 71"/>
              <p:cNvSpPr>
                <a:spLocks/>
              </p:cNvSpPr>
              <p:nvPr/>
            </p:nvSpPr>
            <p:spPr bwMode="auto">
              <a:xfrm>
                <a:off x="2184" y="3977"/>
                <a:ext cx="275" cy="147"/>
              </a:xfrm>
              <a:custGeom>
                <a:avLst/>
                <a:gdLst>
                  <a:gd name="T0" fmla="*/ 265 w 275"/>
                  <a:gd name="T1" fmla="*/ 86 h 147"/>
                  <a:gd name="T2" fmla="*/ 262 w 275"/>
                  <a:gd name="T3" fmla="*/ 94 h 147"/>
                  <a:gd name="T4" fmla="*/ 262 w 275"/>
                  <a:gd name="T5" fmla="*/ 100 h 147"/>
                  <a:gd name="T6" fmla="*/ 265 w 275"/>
                  <a:gd name="T7" fmla="*/ 106 h 147"/>
                  <a:gd name="T8" fmla="*/ 270 w 275"/>
                  <a:gd name="T9" fmla="*/ 113 h 147"/>
                  <a:gd name="T10" fmla="*/ 272 w 275"/>
                  <a:gd name="T11" fmla="*/ 120 h 147"/>
                  <a:gd name="T12" fmla="*/ 275 w 275"/>
                  <a:gd name="T13" fmla="*/ 126 h 147"/>
                  <a:gd name="T14" fmla="*/ 275 w 275"/>
                  <a:gd name="T15" fmla="*/ 131 h 147"/>
                  <a:gd name="T16" fmla="*/ 272 w 275"/>
                  <a:gd name="T17" fmla="*/ 137 h 147"/>
                  <a:gd name="T18" fmla="*/ 267 w 275"/>
                  <a:gd name="T19" fmla="*/ 143 h 147"/>
                  <a:gd name="T20" fmla="*/ 258 w 275"/>
                  <a:gd name="T21" fmla="*/ 147 h 147"/>
                  <a:gd name="T22" fmla="*/ 240 w 275"/>
                  <a:gd name="T23" fmla="*/ 129 h 147"/>
                  <a:gd name="T24" fmla="*/ 216 w 275"/>
                  <a:gd name="T25" fmla="*/ 114 h 147"/>
                  <a:gd name="T26" fmla="*/ 184 w 275"/>
                  <a:gd name="T27" fmla="*/ 100 h 147"/>
                  <a:gd name="T28" fmla="*/ 150 w 275"/>
                  <a:gd name="T29" fmla="*/ 89 h 147"/>
                  <a:gd name="T30" fmla="*/ 113 w 275"/>
                  <a:gd name="T31" fmla="*/ 78 h 147"/>
                  <a:gd name="T32" fmla="*/ 79 w 275"/>
                  <a:gd name="T33" fmla="*/ 66 h 147"/>
                  <a:gd name="T34" fmla="*/ 47 w 275"/>
                  <a:gd name="T35" fmla="*/ 54 h 147"/>
                  <a:gd name="T36" fmla="*/ 22 w 275"/>
                  <a:gd name="T37" fmla="*/ 39 h 147"/>
                  <a:gd name="T38" fmla="*/ 8 w 275"/>
                  <a:gd name="T39" fmla="*/ 22 h 147"/>
                  <a:gd name="T40" fmla="*/ 0 w 275"/>
                  <a:gd name="T41" fmla="*/ 0 h 147"/>
                  <a:gd name="T42" fmla="*/ 35 w 275"/>
                  <a:gd name="T43" fmla="*/ 2 h 147"/>
                  <a:gd name="T44" fmla="*/ 69 w 275"/>
                  <a:gd name="T45" fmla="*/ 6 h 147"/>
                  <a:gd name="T46" fmla="*/ 101 w 275"/>
                  <a:gd name="T47" fmla="*/ 11 h 147"/>
                  <a:gd name="T48" fmla="*/ 130 w 275"/>
                  <a:gd name="T49" fmla="*/ 18 h 147"/>
                  <a:gd name="T50" fmla="*/ 160 w 275"/>
                  <a:gd name="T51" fmla="*/ 27 h 147"/>
                  <a:gd name="T52" fmla="*/ 184 w 275"/>
                  <a:gd name="T53" fmla="*/ 36 h 147"/>
                  <a:gd name="T54" fmla="*/ 209 w 275"/>
                  <a:gd name="T55" fmla="*/ 48 h 147"/>
                  <a:gd name="T56" fmla="*/ 231 w 275"/>
                  <a:gd name="T57" fmla="*/ 59 h 147"/>
                  <a:gd name="T58" fmla="*/ 250 w 275"/>
                  <a:gd name="T59" fmla="*/ 73 h 147"/>
                  <a:gd name="T60" fmla="*/ 265 w 275"/>
                  <a:gd name="T61" fmla="*/ 86 h 147"/>
                  <a:gd name="T62" fmla="*/ 265 w 275"/>
                  <a:gd name="T63" fmla="*/ 86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75" h="147">
                    <a:moveTo>
                      <a:pt x="265" y="86"/>
                    </a:moveTo>
                    <a:lnTo>
                      <a:pt x="262" y="94"/>
                    </a:lnTo>
                    <a:lnTo>
                      <a:pt x="262" y="100"/>
                    </a:lnTo>
                    <a:lnTo>
                      <a:pt x="265" y="106"/>
                    </a:lnTo>
                    <a:lnTo>
                      <a:pt x="270" y="113"/>
                    </a:lnTo>
                    <a:lnTo>
                      <a:pt x="272" y="120"/>
                    </a:lnTo>
                    <a:lnTo>
                      <a:pt x="275" y="126"/>
                    </a:lnTo>
                    <a:lnTo>
                      <a:pt x="275" y="131"/>
                    </a:lnTo>
                    <a:lnTo>
                      <a:pt x="272" y="137"/>
                    </a:lnTo>
                    <a:lnTo>
                      <a:pt x="267" y="143"/>
                    </a:lnTo>
                    <a:lnTo>
                      <a:pt x="258" y="147"/>
                    </a:lnTo>
                    <a:lnTo>
                      <a:pt x="240" y="129"/>
                    </a:lnTo>
                    <a:lnTo>
                      <a:pt x="216" y="114"/>
                    </a:lnTo>
                    <a:lnTo>
                      <a:pt x="184" y="100"/>
                    </a:lnTo>
                    <a:lnTo>
                      <a:pt x="150" y="89"/>
                    </a:lnTo>
                    <a:lnTo>
                      <a:pt x="113" y="78"/>
                    </a:lnTo>
                    <a:lnTo>
                      <a:pt x="79" y="66"/>
                    </a:lnTo>
                    <a:lnTo>
                      <a:pt x="47" y="54"/>
                    </a:lnTo>
                    <a:lnTo>
                      <a:pt x="22" y="39"/>
                    </a:lnTo>
                    <a:lnTo>
                      <a:pt x="8" y="22"/>
                    </a:lnTo>
                    <a:lnTo>
                      <a:pt x="0" y="0"/>
                    </a:lnTo>
                    <a:lnTo>
                      <a:pt x="35" y="2"/>
                    </a:lnTo>
                    <a:lnTo>
                      <a:pt x="69" y="6"/>
                    </a:lnTo>
                    <a:lnTo>
                      <a:pt x="101" y="11"/>
                    </a:lnTo>
                    <a:lnTo>
                      <a:pt x="130" y="18"/>
                    </a:lnTo>
                    <a:lnTo>
                      <a:pt x="160" y="27"/>
                    </a:lnTo>
                    <a:lnTo>
                      <a:pt x="184" y="36"/>
                    </a:lnTo>
                    <a:lnTo>
                      <a:pt x="209" y="48"/>
                    </a:lnTo>
                    <a:lnTo>
                      <a:pt x="231" y="59"/>
                    </a:lnTo>
                    <a:lnTo>
                      <a:pt x="250" y="73"/>
                    </a:lnTo>
                    <a:lnTo>
                      <a:pt x="265" y="86"/>
                    </a:lnTo>
                    <a:lnTo>
                      <a:pt x="265" y="86"/>
                    </a:lnTo>
                    <a:close/>
                  </a:path>
                </a:pathLst>
              </a:custGeom>
              <a:solidFill>
                <a:srgbClr val="00FF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808" name="Freeform 72"/>
              <p:cNvSpPr>
                <a:spLocks/>
              </p:cNvSpPr>
              <p:nvPr/>
            </p:nvSpPr>
            <p:spPr bwMode="auto">
              <a:xfrm>
                <a:off x="1611" y="3893"/>
                <a:ext cx="272" cy="151"/>
              </a:xfrm>
              <a:custGeom>
                <a:avLst/>
                <a:gdLst>
                  <a:gd name="T0" fmla="*/ 272 w 272"/>
                  <a:gd name="T1" fmla="*/ 151 h 151"/>
                  <a:gd name="T2" fmla="*/ 0 w 272"/>
                  <a:gd name="T3" fmla="*/ 0 h 151"/>
                  <a:gd name="T4" fmla="*/ 272 w 272"/>
                  <a:gd name="T5" fmla="*/ 144 h 151"/>
                  <a:gd name="T6" fmla="*/ 272 w 272"/>
                  <a:gd name="T7" fmla="*/ 151 h 151"/>
                  <a:gd name="T8" fmla="*/ 272 w 272"/>
                  <a:gd name="T9" fmla="*/ 151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2" h="151">
                    <a:moveTo>
                      <a:pt x="272" y="151"/>
                    </a:moveTo>
                    <a:lnTo>
                      <a:pt x="0" y="0"/>
                    </a:lnTo>
                    <a:lnTo>
                      <a:pt x="272" y="144"/>
                    </a:lnTo>
                    <a:lnTo>
                      <a:pt x="272" y="151"/>
                    </a:lnTo>
                    <a:lnTo>
                      <a:pt x="272" y="151"/>
                    </a:lnTo>
                    <a:close/>
                  </a:path>
                </a:pathLst>
              </a:custGeom>
              <a:solidFill>
                <a:srgbClr val="0019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809" name="Freeform 73"/>
              <p:cNvSpPr>
                <a:spLocks/>
              </p:cNvSpPr>
              <p:nvPr/>
            </p:nvSpPr>
            <p:spPr bwMode="auto">
              <a:xfrm>
                <a:off x="1824" y="4015"/>
                <a:ext cx="309" cy="109"/>
              </a:xfrm>
              <a:custGeom>
                <a:avLst/>
                <a:gdLst>
                  <a:gd name="T0" fmla="*/ 309 w 309"/>
                  <a:gd name="T1" fmla="*/ 25 h 109"/>
                  <a:gd name="T2" fmla="*/ 306 w 309"/>
                  <a:gd name="T3" fmla="*/ 37 h 109"/>
                  <a:gd name="T4" fmla="*/ 296 w 309"/>
                  <a:gd name="T5" fmla="*/ 46 h 109"/>
                  <a:gd name="T6" fmla="*/ 284 w 309"/>
                  <a:gd name="T7" fmla="*/ 54 h 109"/>
                  <a:gd name="T8" fmla="*/ 267 w 309"/>
                  <a:gd name="T9" fmla="*/ 62 h 109"/>
                  <a:gd name="T10" fmla="*/ 250 w 309"/>
                  <a:gd name="T11" fmla="*/ 68 h 109"/>
                  <a:gd name="T12" fmla="*/ 230 w 309"/>
                  <a:gd name="T13" fmla="*/ 75 h 109"/>
                  <a:gd name="T14" fmla="*/ 208 w 309"/>
                  <a:gd name="T15" fmla="*/ 80 h 109"/>
                  <a:gd name="T16" fmla="*/ 186 w 309"/>
                  <a:gd name="T17" fmla="*/ 85 h 109"/>
                  <a:gd name="T18" fmla="*/ 167 w 309"/>
                  <a:gd name="T19" fmla="*/ 91 h 109"/>
                  <a:gd name="T20" fmla="*/ 147 w 309"/>
                  <a:gd name="T21" fmla="*/ 96 h 109"/>
                  <a:gd name="T22" fmla="*/ 135 w 309"/>
                  <a:gd name="T23" fmla="*/ 99 h 109"/>
                  <a:gd name="T24" fmla="*/ 122 w 309"/>
                  <a:gd name="T25" fmla="*/ 102 h 109"/>
                  <a:gd name="T26" fmla="*/ 110 w 309"/>
                  <a:gd name="T27" fmla="*/ 103 h 109"/>
                  <a:gd name="T28" fmla="*/ 95 w 309"/>
                  <a:gd name="T29" fmla="*/ 105 h 109"/>
                  <a:gd name="T30" fmla="*/ 83 w 309"/>
                  <a:gd name="T31" fmla="*/ 107 h 109"/>
                  <a:gd name="T32" fmla="*/ 69 w 309"/>
                  <a:gd name="T33" fmla="*/ 108 h 109"/>
                  <a:gd name="T34" fmla="*/ 54 w 309"/>
                  <a:gd name="T35" fmla="*/ 108 h 109"/>
                  <a:gd name="T36" fmla="*/ 39 w 309"/>
                  <a:gd name="T37" fmla="*/ 109 h 109"/>
                  <a:gd name="T38" fmla="*/ 24 w 309"/>
                  <a:gd name="T39" fmla="*/ 109 h 109"/>
                  <a:gd name="T40" fmla="*/ 7 w 309"/>
                  <a:gd name="T41" fmla="*/ 108 h 109"/>
                  <a:gd name="T42" fmla="*/ 0 w 309"/>
                  <a:gd name="T43" fmla="*/ 93 h 109"/>
                  <a:gd name="T44" fmla="*/ 5 w 309"/>
                  <a:gd name="T45" fmla="*/ 81 h 109"/>
                  <a:gd name="T46" fmla="*/ 17 w 309"/>
                  <a:gd name="T47" fmla="*/ 71 h 109"/>
                  <a:gd name="T48" fmla="*/ 37 w 309"/>
                  <a:gd name="T49" fmla="*/ 63 h 109"/>
                  <a:gd name="T50" fmla="*/ 64 w 309"/>
                  <a:gd name="T51" fmla="*/ 56 h 109"/>
                  <a:gd name="T52" fmla="*/ 93 w 309"/>
                  <a:gd name="T53" fmla="*/ 51 h 109"/>
                  <a:gd name="T54" fmla="*/ 122 w 309"/>
                  <a:gd name="T55" fmla="*/ 45 h 109"/>
                  <a:gd name="T56" fmla="*/ 152 w 309"/>
                  <a:gd name="T57" fmla="*/ 39 h 109"/>
                  <a:gd name="T58" fmla="*/ 181 w 309"/>
                  <a:gd name="T59" fmla="*/ 33 h 109"/>
                  <a:gd name="T60" fmla="*/ 203 w 309"/>
                  <a:gd name="T61" fmla="*/ 25 h 109"/>
                  <a:gd name="T62" fmla="*/ 216 w 309"/>
                  <a:gd name="T63" fmla="*/ 21 h 109"/>
                  <a:gd name="T64" fmla="*/ 230 w 309"/>
                  <a:gd name="T65" fmla="*/ 16 h 109"/>
                  <a:gd name="T66" fmla="*/ 245 w 309"/>
                  <a:gd name="T67" fmla="*/ 11 h 109"/>
                  <a:gd name="T68" fmla="*/ 257 w 309"/>
                  <a:gd name="T69" fmla="*/ 6 h 109"/>
                  <a:gd name="T70" fmla="*/ 272 w 309"/>
                  <a:gd name="T71" fmla="*/ 3 h 109"/>
                  <a:gd name="T72" fmla="*/ 284 w 309"/>
                  <a:gd name="T73" fmla="*/ 0 h 109"/>
                  <a:gd name="T74" fmla="*/ 294 w 309"/>
                  <a:gd name="T75" fmla="*/ 1 h 109"/>
                  <a:gd name="T76" fmla="*/ 301 w 309"/>
                  <a:gd name="T77" fmla="*/ 6 h 109"/>
                  <a:gd name="T78" fmla="*/ 309 w 309"/>
                  <a:gd name="T79" fmla="*/ 14 h 109"/>
                  <a:gd name="T80" fmla="*/ 309 w 309"/>
                  <a:gd name="T81" fmla="*/ 25 h 109"/>
                  <a:gd name="T82" fmla="*/ 309 w 309"/>
                  <a:gd name="T83" fmla="*/ 25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309" h="109">
                    <a:moveTo>
                      <a:pt x="309" y="25"/>
                    </a:moveTo>
                    <a:lnTo>
                      <a:pt x="306" y="37"/>
                    </a:lnTo>
                    <a:lnTo>
                      <a:pt x="296" y="46"/>
                    </a:lnTo>
                    <a:lnTo>
                      <a:pt x="284" y="54"/>
                    </a:lnTo>
                    <a:lnTo>
                      <a:pt x="267" y="62"/>
                    </a:lnTo>
                    <a:lnTo>
                      <a:pt x="250" y="68"/>
                    </a:lnTo>
                    <a:lnTo>
                      <a:pt x="230" y="75"/>
                    </a:lnTo>
                    <a:lnTo>
                      <a:pt x="208" y="80"/>
                    </a:lnTo>
                    <a:lnTo>
                      <a:pt x="186" y="85"/>
                    </a:lnTo>
                    <a:lnTo>
                      <a:pt x="167" y="91"/>
                    </a:lnTo>
                    <a:lnTo>
                      <a:pt x="147" y="96"/>
                    </a:lnTo>
                    <a:lnTo>
                      <a:pt x="135" y="99"/>
                    </a:lnTo>
                    <a:lnTo>
                      <a:pt x="122" y="102"/>
                    </a:lnTo>
                    <a:lnTo>
                      <a:pt x="110" y="103"/>
                    </a:lnTo>
                    <a:lnTo>
                      <a:pt x="95" y="105"/>
                    </a:lnTo>
                    <a:lnTo>
                      <a:pt x="83" y="107"/>
                    </a:lnTo>
                    <a:lnTo>
                      <a:pt x="69" y="108"/>
                    </a:lnTo>
                    <a:lnTo>
                      <a:pt x="54" y="108"/>
                    </a:lnTo>
                    <a:lnTo>
                      <a:pt x="39" y="109"/>
                    </a:lnTo>
                    <a:lnTo>
                      <a:pt x="24" y="109"/>
                    </a:lnTo>
                    <a:lnTo>
                      <a:pt x="7" y="108"/>
                    </a:lnTo>
                    <a:lnTo>
                      <a:pt x="0" y="93"/>
                    </a:lnTo>
                    <a:lnTo>
                      <a:pt x="5" y="81"/>
                    </a:lnTo>
                    <a:lnTo>
                      <a:pt x="17" y="71"/>
                    </a:lnTo>
                    <a:lnTo>
                      <a:pt x="37" y="63"/>
                    </a:lnTo>
                    <a:lnTo>
                      <a:pt x="64" y="56"/>
                    </a:lnTo>
                    <a:lnTo>
                      <a:pt x="93" y="51"/>
                    </a:lnTo>
                    <a:lnTo>
                      <a:pt x="122" y="45"/>
                    </a:lnTo>
                    <a:lnTo>
                      <a:pt x="152" y="39"/>
                    </a:lnTo>
                    <a:lnTo>
                      <a:pt x="181" y="33"/>
                    </a:lnTo>
                    <a:lnTo>
                      <a:pt x="203" y="25"/>
                    </a:lnTo>
                    <a:lnTo>
                      <a:pt x="216" y="21"/>
                    </a:lnTo>
                    <a:lnTo>
                      <a:pt x="230" y="16"/>
                    </a:lnTo>
                    <a:lnTo>
                      <a:pt x="245" y="11"/>
                    </a:lnTo>
                    <a:lnTo>
                      <a:pt x="257" y="6"/>
                    </a:lnTo>
                    <a:lnTo>
                      <a:pt x="272" y="3"/>
                    </a:lnTo>
                    <a:lnTo>
                      <a:pt x="284" y="0"/>
                    </a:lnTo>
                    <a:lnTo>
                      <a:pt x="294" y="1"/>
                    </a:lnTo>
                    <a:lnTo>
                      <a:pt x="301" y="6"/>
                    </a:lnTo>
                    <a:lnTo>
                      <a:pt x="309" y="14"/>
                    </a:lnTo>
                    <a:lnTo>
                      <a:pt x="309" y="25"/>
                    </a:lnTo>
                    <a:lnTo>
                      <a:pt x="309" y="25"/>
                    </a:lnTo>
                    <a:close/>
                  </a:path>
                </a:pathLst>
              </a:custGeom>
              <a:solidFill>
                <a:srgbClr val="D18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810" name="Freeform 74"/>
              <p:cNvSpPr>
                <a:spLocks/>
              </p:cNvSpPr>
              <p:nvPr/>
            </p:nvSpPr>
            <p:spPr bwMode="auto">
              <a:xfrm>
                <a:off x="1839" y="4058"/>
                <a:ext cx="451" cy="176"/>
              </a:xfrm>
              <a:custGeom>
                <a:avLst/>
                <a:gdLst>
                  <a:gd name="T0" fmla="*/ 345 w 451"/>
                  <a:gd name="T1" fmla="*/ 0 h 176"/>
                  <a:gd name="T2" fmla="*/ 355 w 451"/>
                  <a:gd name="T3" fmla="*/ 14 h 176"/>
                  <a:gd name="T4" fmla="*/ 367 w 451"/>
                  <a:gd name="T5" fmla="*/ 27 h 176"/>
                  <a:gd name="T6" fmla="*/ 384 w 451"/>
                  <a:gd name="T7" fmla="*/ 41 h 176"/>
                  <a:gd name="T8" fmla="*/ 404 w 451"/>
                  <a:gd name="T9" fmla="*/ 53 h 176"/>
                  <a:gd name="T10" fmla="*/ 421 w 451"/>
                  <a:gd name="T11" fmla="*/ 66 h 176"/>
                  <a:gd name="T12" fmla="*/ 436 w 451"/>
                  <a:gd name="T13" fmla="*/ 80 h 176"/>
                  <a:gd name="T14" fmla="*/ 446 w 451"/>
                  <a:gd name="T15" fmla="*/ 93 h 176"/>
                  <a:gd name="T16" fmla="*/ 451 w 451"/>
                  <a:gd name="T17" fmla="*/ 107 h 176"/>
                  <a:gd name="T18" fmla="*/ 443 w 451"/>
                  <a:gd name="T19" fmla="*/ 123 h 176"/>
                  <a:gd name="T20" fmla="*/ 426 w 451"/>
                  <a:gd name="T21" fmla="*/ 139 h 176"/>
                  <a:gd name="T22" fmla="*/ 409 w 451"/>
                  <a:gd name="T23" fmla="*/ 148 h 176"/>
                  <a:gd name="T24" fmla="*/ 389 w 451"/>
                  <a:gd name="T25" fmla="*/ 156 h 176"/>
                  <a:gd name="T26" fmla="*/ 370 w 451"/>
                  <a:gd name="T27" fmla="*/ 162 h 176"/>
                  <a:gd name="T28" fmla="*/ 348 w 451"/>
                  <a:gd name="T29" fmla="*/ 168 h 176"/>
                  <a:gd name="T30" fmla="*/ 328 w 451"/>
                  <a:gd name="T31" fmla="*/ 171 h 176"/>
                  <a:gd name="T32" fmla="*/ 306 w 451"/>
                  <a:gd name="T33" fmla="*/ 173 h 176"/>
                  <a:gd name="T34" fmla="*/ 284 w 451"/>
                  <a:gd name="T35" fmla="*/ 176 h 176"/>
                  <a:gd name="T36" fmla="*/ 262 w 451"/>
                  <a:gd name="T37" fmla="*/ 176 h 176"/>
                  <a:gd name="T38" fmla="*/ 240 w 451"/>
                  <a:gd name="T39" fmla="*/ 174 h 176"/>
                  <a:gd name="T40" fmla="*/ 220 w 451"/>
                  <a:gd name="T41" fmla="*/ 171 h 176"/>
                  <a:gd name="T42" fmla="*/ 196 w 451"/>
                  <a:gd name="T43" fmla="*/ 165 h 176"/>
                  <a:gd name="T44" fmla="*/ 171 w 451"/>
                  <a:gd name="T45" fmla="*/ 158 h 176"/>
                  <a:gd name="T46" fmla="*/ 147 w 451"/>
                  <a:gd name="T47" fmla="*/ 152 h 176"/>
                  <a:gd name="T48" fmla="*/ 122 w 451"/>
                  <a:gd name="T49" fmla="*/ 145 h 176"/>
                  <a:gd name="T50" fmla="*/ 98 w 451"/>
                  <a:gd name="T51" fmla="*/ 137 h 176"/>
                  <a:gd name="T52" fmla="*/ 76 w 451"/>
                  <a:gd name="T53" fmla="*/ 128 h 176"/>
                  <a:gd name="T54" fmla="*/ 54 w 451"/>
                  <a:gd name="T55" fmla="*/ 118 h 176"/>
                  <a:gd name="T56" fmla="*/ 34 w 451"/>
                  <a:gd name="T57" fmla="*/ 108 h 176"/>
                  <a:gd name="T58" fmla="*/ 17 w 451"/>
                  <a:gd name="T59" fmla="*/ 98 h 176"/>
                  <a:gd name="T60" fmla="*/ 0 w 451"/>
                  <a:gd name="T61" fmla="*/ 85 h 176"/>
                  <a:gd name="T62" fmla="*/ 41 w 451"/>
                  <a:gd name="T63" fmla="*/ 85 h 176"/>
                  <a:gd name="T64" fmla="*/ 80 w 451"/>
                  <a:gd name="T65" fmla="*/ 81 h 176"/>
                  <a:gd name="T66" fmla="*/ 120 w 451"/>
                  <a:gd name="T67" fmla="*/ 75 h 176"/>
                  <a:gd name="T68" fmla="*/ 154 w 451"/>
                  <a:gd name="T69" fmla="*/ 67 h 176"/>
                  <a:gd name="T70" fmla="*/ 191 w 451"/>
                  <a:gd name="T71" fmla="*/ 57 h 176"/>
                  <a:gd name="T72" fmla="*/ 223 w 451"/>
                  <a:gd name="T73" fmla="*/ 46 h 176"/>
                  <a:gd name="T74" fmla="*/ 257 w 451"/>
                  <a:gd name="T75" fmla="*/ 35 h 176"/>
                  <a:gd name="T76" fmla="*/ 286 w 451"/>
                  <a:gd name="T77" fmla="*/ 22 h 176"/>
                  <a:gd name="T78" fmla="*/ 318 w 451"/>
                  <a:gd name="T79" fmla="*/ 11 h 176"/>
                  <a:gd name="T80" fmla="*/ 345 w 451"/>
                  <a:gd name="T81" fmla="*/ 0 h 176"/>
                  <a:gd name="T82" fmla="*/ 345 w 451"/>
                  <a:gd name="T83" fmla="*/ 0 h 1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51" h="176">
                    <a:moveTo>
                      <a:pt x="345" y="0"/>
                    </a:moveTo>
                    <a:lnTo>
                      <a:pt x="355" y="14"/>
                    </a:lnTo>
                    <a:lnTo>
                      <a:pt x="367" y="27"/>
                    </a:lnTo>
                    <a:lnTo>
                      <a:pt x="384" y="41"/>
                    </a:lnTo>
                    <a:lnTo>
                      <a:pt x="404" y="53"/>
                    </a:lnTo>
                    <a:lnTo>
                      <a:pt x="421" y="66"/>
                    </a:lnTo>
                    <a:lnTo>
                      <a:pt x="436" y="80"/>
                    </a:lnTo>
                    <a:lnTo>
                      <a:pt x="446" y="93"/>
                    </a:lnTo>
                    <a:lnTo>
                      <a:pt x="451" y="107"/>
                    </a:lnTo>
                    <a:lnTo>
                      <a:pt x="443" y="123"/>
                    </a:lnTo>
                    <a:lnTo>
                      <a:pt x="426" y="139"/>
                    </a:lnTo>
                    <a:lnTo>
                      <a:pt x="409" y="148"/>
                    </a:lnTo>
                    <a:lnTo>
                      <a:pt x="389" y="156"/>
                    </a:lnTo>
                    <a:lnTo>
                      <a:pt x="370" y="162"/>
                    </a:lnTo>
                    <a:lnTo>
                      <a:pt x="348" y="168"/>
                    </a:lnTo>
                    <a:lnTo>
                      <a:pt x="328" y="171"/>
                    </a:lnTo>
                    <a:lnTo>
                      <a:pt x="306" y="173"/>
                    </a:lnTo>
                    <a:lnTo>
                      <a:pt x="284" y="176"/>
                    </a:lnTo>
                    <a:lnTo>
                      <a:pt x="262" y="176"/>
                    </a:lnTo>
                    <a:lnTo>
                      <a:pt x="240" y="174"/>
                    </a:lnTo>
                    <a:lnTo>
                      <a:pt x="220" y="171"/>
                    </a:lnTo>
                    <a:lnTo>
                      <a:pt x="196" y="165"/>
                    </a:lnTo>
                    <a:lnTo>
                      <a:pt x="171" y="158"/>
                    </a:lnTo>
                    <a:lnTo>
                      <a:pt x="147" y="152"/>
                    </a:lnTo>
                    <a:lnTo>
                      <a:pt x="122" y="145"/>
                    </a:lnTo>
                    <a:lnTo>
                      <a:pt x="98" y="137"/>
                    </a:lnTo>
                    <a:lnTo>
                      <a:pt x="76" y="128"/>
                    </a:lnTo>
                    <a:lnTo>
                      <a:pt x="54" y="118"/>
                    </a:lnTo>
                    <a:lnTo>
                      <a:pt x="34" y="108"/>
                    </a:lnTo>
                    <a:lnTo>
                      <a:pt x="17" y="98"/>
                    </a:lnTo>
                    <a:lnTo>
                      <a:pt x="0" y="85"/>
                    </a:lnTo>
                    <a:lnTo>
                      <a:pt x="41" y="85"/>
                    </a:lnTo>
                    <a:lnTo>
                      <a:pt x="80" y="81"/>
                    </a:lnTo>
                    <a:lnTo>
                      <a:pt x="120" y="75"/>
                    </a:lnTo>
                    <a:lnTo>
                      <a:pt x="154" y="67"/>
                    </a:lnTo>
                    <a:lnTo>
                      <a:pt x="191" y="57"/>
                    </a:lnTo>
                    <a:lnTo>
                      <a:pt x="223" y="46"/>
                    </a:lnTo>
                    <a:lnTo>
                      <a:pt x="257" y="35"/>
                    </a:lnTo>
                    <a:lnTo>
                      <a:pt x="286" y="22"/>
                    </a:lnTo>
                    <a:lnTo>
                      <a:pt x="318" y="11"/>
                    </a:lnTo>
                    <a:lnTo>
                      <a:pt x="345" y="0"/>
                    </a:lnTo>
                    <a:lnTo>
                      <a:pt x="345" y="0"/>
                    </a:lnTo>
                    <a:close/>
                  </a:path>
                </a:pathLst>
              </a:custGeom>
              <a:solidFill>
                <a:srgbClr val="B34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16811" name="Group 75"/>
              <p:cNvGrpSpPr>
                <a:grpSpLocks/>
              </p:cNvGrpSpPr>
              <p:nvPr/>
            </p:nvGrpSpPr>
            <p:grpSpPr bwMode="auto">
              <a:xfrm rot="-665025">
                <a:off x="1241" y="3611"/>
                <a:ext cx="1166" cy="666"/>
                <a:chOff x="1226" y="3481"/>
                <a:chExt cx="1166" cy="666"/>
              </a:xfrm>
            </p:grpSpPr>
            <p:sp>
              <p:nvSpPr>
                <p:cNvPr id="116812" name="Freeform 76"/>
                <p:cNvSpPr>
                  <a:spLocks/>
                </p:cNvSpPr>
                <p:nvPr/>
              </p:nvSpPr>
              <p:spPr bwMode="auto">
                <a:xfrm>
                  <a:off x="1439" y="3481"/>
                  <a:ext cx="892" cy="666"/>
                </a:xfrm>
                <a:custGeom>
                  <a:avLst/>
                  <a:gdLst>
                    <a:gd name="T0" fmla="*/ 620 w 892"/>
                    <a:gd name="T1" fmla="*/ 342 h 666"/>
                    <a:gd name="T2" fmla="*/ 622 w 892"/>
                    <a:gd name="T3" fmla="*/ 394 h 666"/>
                    <a:gd name="T4" fmla="*/ 637 w 892"/>
                    <a:gd name="T5" fmla="*/ 448 h 666"/>
                    <a:gd name="T6" fmla="*/ 676 w 892"/>
                    <a:gd name="T7" fmla="*/ 496 h 666"/>
                    <a:gd name="T8" fmla="*/ 755 w 892"/>
                    <a:gd name="T9" fmla="*/ 534 h 666"/>
                    <a:gd name="T10" fmla="*/ 828 w 892"/>
                    <a:gd name="T11" fmla="*/ 557 h 666"/>
                    <a:gd name="T12" fmla="*/ 858 w 892"/>
                    <a:gd name="T13" fmla="*/ 578 h 666"/>
                    <a:gd name="T14" fmla="*/ 882 w 892"/>
                    <a:gd name="T15" fmla="*/ 602 h 666"/>
                    <a:gd name="T16" fmla="*/ 892 w 892"/>
                    <a:gd name="T17" fmla="*/ 628 h 666"/>
                    <a:gd name="T18" fmla="*/ 882 w 892"/>
                    <a:gd name="T19" fmla="*/ 654 h 666"/>
                    <a:gd name="T20" fmla="*/ 850 w 892"/>
                    <a:gd name="T21" fmla="*/ 647 h 666"/>
                    <a:gd name="T22" fmla="*/ 809 w 892"/>
                    <a:gd name="T23" fmla="*/ 608 h 666"/>
                    <a:gd name="T24" fmla="*/ 762 w 892"/>
                    <a:gd name="T25" fmla="*/ 568 h 666"/>
                    <a:gd name="T26" fmla="*/ 711 w 892"/>
                    <a:gd name="T27" fmla="*/ 530 h 666"/>
                    <a:gd name="T28" fmla="*/ 649 w 892"/>
                    <a:gd name="T29" fmla="*/ 496 h 666"/>
                    <a:gd name="T30" fmla="*/ 598 w 892"/>
                    <a:gd name="T31" fmla="*/ 464 h 666"/>
                    <a:gd name="T32" fmla="*/ 583 w 892"/>
                    <a:gd name="T33" fmla="*/ 426 h 666"/>
                    <a:gd name="T34" fmla="*/ 586 w 892"/>
                    <a:gd name="T35" fmla="*/ 388 h 666"/>
                    <a:gd name="T36" fmla="*/ 590 w 892"/>
                    <a:gd name="T37" fmla="*/ 349 h 666"/>
                    <a:gd name="T38" fmla="*/ 586 w 892"/>
                    <a:gd name="T39" fmla="*/ 310 h 666"/>
                    <a:gd name="T40" fmla="*/ 541 w 892"/>
                    <a:gd name="T41" fmla="*/ 256 h 666"/>
                    <a:gd name="T42" fmla="*/ 463 w 892"/>
                    <a:gd name="T43" fmla="*/ 186 h 666"/>
                    <a:gd name="T44" fmla="*/ 358 w 892"/>
                    <a:gd name="T45" fmla="*/ 120 h 666"/>
                    <a:gd name="T46" fmla="*/ 230 w 892"/>
                    <a:gd name="T47" fmla="*/ 64 h 666"/>
                    <a:gd name="T48" fmla="*/ 83 w 892"/>
                    <a:gd name="T49" fmla="*/ 24 h 666"/>
                    <a:gd name="T50" fmla="*/ 37 w 892"/>
                    <a:gd name="T51" fmla="*/ 2 h 666"/>
                    <a:gd name="T52" fmla="*/ 108 w 892"/>
                    <a:gd name="T53" fmla="*/ 2 h 666"/>
                    <a:gd name="T54" fmla="*/ 179 w 892"/>
                    <a:gd name="T55" fmla="*/ 18 h 666"/>
                    <a:gd name="T56" fmla="*/ 245 w 892"/>
                    <a:gd name="T57" fmla="*/ 42 h 666"/>
                    <a:gd name="T58" fmla="*/ 306 w 892"/>
                    <a:gd name="T59" fmla="*/ 68 h 666"/>
                    <a:gd name="T60" fmla="*/ 367 w 892"/>
                    <a:gd name="T61" fmla="*/ 101 h 666"/>
                    <a:gd name="T62" fmla="*/ 434 w 892"/>
                    <a:gd name="T63" fmla="*/ 146 h 666"/>
                    <a:gd name="T64" fmla="*/ 497 w 892"/>
                    <a:gd name="T65" fmla="*/ 193 h 666"/>
                    <a:gd name="T66" fmla="*/ 551 w 892"/>
                    <a:gd name="T67" fmla="*/ 241 h 666"/>
                    <a:gd name="T68" fmla="*/ 598 w 892"/>
                    <a:gd name="T69" fmla="*/ 290 h 666"/>
                    <a:gd name="T70" fmla="*/ 617 w 892"/>
                    <a:gd name="T71" fmla="*/ 317 h 6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892" h="666">
                      <a:moveTo>
                        <a:pt x="617" y="316"/>
                      </a:moveTo>
                      <a:lnTo>
                        <a:pt x="620" y="342"/>
                      </a:lnTo>
                      <a:lnTo>
                        <a:pt x="620" y="368"/>
                      </a:lnTo>
                      <a:lnTo>
                        <a:pt x="622" y="394"/>
                      </a:lnTo>
                      <a:lnTo>
                        <a:pt x="627" y="422"/>
                      </a:lnTo>
                      <a:lnTo>
                        <a:pt x="637" y="448"/>
                      </a:lnTo>
                      <a:lnTo>
                        <a:pt x="652" y="473"/>
                      </a:lnTo>
                      <a:lnTo>
                        <a:pt x="676" y="496"/>
                      </a:lnTo>
                      <a:lnTo>
                        <a:pt x="711" y="517"/>
                      </a:lnTo>
                      <a:lnTo>
                        <a:pt x="755" y="534"/>
                      </a:lnTo>
                      <a:lnTo>
                        <a:pt x="811" y="546"/>
                      </a:lnTo>
                      <a:lnTo>
                        <a:pt x="828" y="557"/>
                      </a:lnTo>
                      <a:lnTo>
                        <a:pt x="845" y="567"/>
                      </a:lnTo>
                      <a:lnTo>
                        <a:pt x="858" y="578"/>
                      </a:lnTo>
                      <a:lnTo>
                        <a:pt x="872" y="590"/>
                      </a:lnTo>
                      <a:lnTo>
                        <a:pt x="882" y="602"/>
                      </a:lnTo>
                      <a:lnTo>
                        <a:pt x="890" y="615"/>
                      </a:lnTo>
                      <a:lnTo>
                        <a:pt x="892" y="628"/>
                      </a:lnTo>
                      <a:lnTo>
                        <a:pt x="890" y="640"/>
                      </a:lnTo>
                      <a:lnTo>
                        <a:pt x="882" y="654"/>
                      </a:lnTo>
                      <a:lnTo>
                        <a:pt x="870" y="666"/>
                      </a:lnTo>
                      <a:lnTo>
                        <a:pt x="850" y="647"/>
                      </a:lnTo>
                      <a:lnTo>
                        <a:pt x="831" y="628"/>
                      </a:lnTo>
                      <a:lnTo>
                        <a:pt x="809" y="608"/>
                      </a:lnTo>
                      <a:lnTo>
                        <a:pt x="787" y="589"/>
                      </a:lnTo>
                      <a:lnTo>
                        <a:pt x="762" y="568"/>
                      </a:lnTo>
                      <a:lnTo>
                        <a:pt x="738" y="550"/>
                      </a:lnTo>
                      <a:lnTo>
                        <a:pt x="711" y="530"/>
                      </a:lnTo>
                      <a:lnTo>
                        <a:pt x="681" y="513"/>
                      </a:lnTo>
                      <a:lnTo>
                        <a:pt x="649" y="496"/>
                      </a:lnTo>
                      <a:lnTo>
                        <a:pt x="617" y="481"/>
                      </a:lnTo>
                      <a:lnTo>
                        <a:pt x="598" y="464"/>
                      </a:lnTo>
                      <a:lnTo>
                        <a:pt x="588" y="446"/>
                      </a:lnTo>
                      <a:lnTo>
                        <a:pt x="583" y="426"/>
                      </a:lnTo>
                      <a:lnTo>
                        <a:pt x="583" y="407"/>
                      </a:lnTo>
                      <a:lnTo>
                        <a:pt x="586" y="388"/>
                      </a:lnTo>
                      <a:lnTo>
                        <a:pt x="588" y="368"/>
                      </a:lnTo>
                      <a:lnTo>
                        <a:pt x="590" y="349"/>
                      </a:lnTo>
                      <a:lnTo>
                        <a:pt x="590" y="329"/>
                      </a:lnTo>
                      <a:lnTo>
                        <a:pt x="586" y="310"/>
                      </a:lnTo>
                      <a:lnTo>
                        <a:pt x="573" y="290"/>
                      </a:lnTo>
                      <a:lnTo>
                        <a:pt x="541" y="256"/>
                      </a:lnTo>
                      <a:lnTo>
                        <a:pt x="505" y="221"/>
                      </a:lnTo>
                      <a:lnTo>
                        <a:pt x="463" y="186"/>
                      </a:lnTo>
                      <a:lnTo>
                        <a:pt x="414" y="152"/>
                      </a:lnTo>
                      <a:lnTo>
                        <a:pt x="358" y="120"/>
                      </a:lnTo>
                      <a:lnTo>
                        <a:pt x="296" y="90"/>
                      </a:lnTo>
                      <a:lnTo>
                        <a:pt x="230" y="64"/>
                      </a:lnTo>
                      <a:lnTo>
                        <a:pt x="159" y="42"/>
                      </a:lnTo>
                      <a:lnTo>
                        <a:pt x="83" y="24"/>
                      </a:lnTo>
                      <a:lnTo>
                        <a:pt x="0" y="12"/>
                      </a:lnTo>
                      <a:lnTo>
                        <a:pt x="37" y="2"/>
                      </a:lnTo>
                      <a:lnTo>
                        <a:pt x="73" y="0"/>
                      </a:lnTo>
                      <a:lnTo>
                        <a:pt x="108" y="2"/>
                      </a:lnTo>
                      <a:lnTo>
                        <a:pt x="144" y="9"/>
                      </a:lnTo>
                      <a:lnTo>
                        <a:pt x="179" y="18"/>
                      </a:lnTo>
                      <a:lnTo>
                        <a:pt x="211" y="30"/>
                      </a:lnTo>
                      <a:lnTo>
                        <a:pt x="245" y="42"/>
                      </a:lnTo>
                      <a:lnTo>
                        <a:pt x="277" y="56"/>
                      </a:lnTo>
                      <a:lnTo>
                        <a:pt x="306" y="68"/>
                      </a:lnTo>
                      <a:lnTo>
                        <a:pt x="333" y="78"/>
                      </a:lnTo>
                      <a:lnTo>
                        <a:pt x="367" y="101"/>
                      </a:lnTo>
                      <a:lnTo>
                        <a:pt x="402" y="124"/>
                      </a:lnTo>
                      <a:lnTo>
                        <a:pt x="434" y="146"/>
                      </a:lnTo>
                      <a:lnTo>
                        <a:pt x="465" y="169"/>
                      </a:lnTo>
                      <a:lnTo>
                        <a:pt x="497" y="193"/>
                      </a:lnTo>
                      <a:lnTo>
                        <a:pt x="524" y="216"/>
                      </a:lnTo>
                      <a:lnTo>
                        <a:pt x="551" y="241"/>
                      </a:lnTo>
                      <a:lnTo>
                        <a:pt x="576" y="265"/>
                      </a:lnTo>
                      <a:lnTo>
                        <a:pt x="598" y="290"/>
                      </a:lnTo>
                      <a:lnTo>
                        <a:pt x="617" y="317"/>
                      </a:lnTo>
                      <a:lnTo>
                        <a:pt x="617" y="317"/>
                      </a:lnTo>
                      <a:lnTo>
                        <a:pt x="617" y="316"/>
                      </a:lnTo>
                      <a:close/>
                    </a:path>
                  </a:pathLst>
                </a:custGeom>
                <a:solidFill>
                  <a:srgbClr val="D1843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813" name="Freeform 77"/>
                <p:cNvSpPr>
                  <a:spLocks/>
                </p:cNvSpPr>
                <p:nvPr/>
              </p:nvSpPr>
              <p:spPr bwMode="auto">
                <a:xfrm>
                  <a:off x="1632" y="3483"/>
                  <a:ext cx="760" cy="603"/>
                </a:xfrm>
                <a:custGeom>
                  <a:avLst/>
                  <a:gdLst>
                    <a:gd name="T0" fmla="*/ 378 w 760"/>
                    <a:gd name="T1" fmla="*/ 139 h 603"/>
                    <a:gd name="T2" fmla="*/ 417 w 760"/>
                    <a:gd name="T3" fmla="*/ 188 h 603"/>
                    <a:gd name="T4" fmla="*/ 447 w 760"/>
                    <a:gd name="T5" fmla="*/ 244 h 603"/>
                    <a:gd name="T6" fmla="*/ 471 w 760"/>
                    <a:gd name="T7" fmla="*/ 303 h 603"/>
                    <a:gd name="T8" fmla="*/ 491 w 760"/>
                    <a:gd name="T9" fmla="*/ 363 h 603"/>
                    <a:gd name="T10" fmla="*/ 508 w 760"/>
                    <a:gd name="T11" fmla="*/ 402 h 603"/>
                    <a:gd name="T12" fmla="*/ 520 w 760"/>
                    <a:gd name="T13" fmla="*/ 421 h 603"/>
                    <a:gd name="T14" fmla="*/ 527 w 760"/>
                    <a:gd name="T15" fmla="*/ 442 h 603"/>
                    <a:gd name="T16" fmla="*/ 542 w 760"/>
                    <a:gd name="T17" fmla="*/ 460 h 603"/>
                    <a:gd name="T18" fmla="*/ 562 w 760"/>
                    <a:gd name="T19" fmla="*/ 476 h 603"/>
                    <a:gd name="T20" fmla="*/ 579 w 760"/>
                    <a:gd name="T21" fmla="*/ 482 h 603"/>
                    <a:gd name="T22" fmla="*/ 581 w 760"/>
                    <a:gd name="T23" fmla="*/ 478 h 603"/>
                    <a:gd name="T24" fmla="*/ 584 w 760"/>
                    <a:gd name="T25" fmla="*/ 474 h 603"/>
                    <a:gd name="T26" fmla="*/ 581 w 760"/>
                    <a:gd name="T27" fmla="*/ 469 h 603"/>
                    <a:gd name="T28" fmla="*/ 581 w 760"/>
                    <a:gd name="T29" fmla="*/ 464 h 603"/>
                    <a:gd name="T30" fmla="*/ 606 w 760"/>
                    <a:gd name="T31" fmla="*/ 466 h 603"/>
                    <a:gd name="T32" fmla="*/ 645 w 760"/>
                    <a:gd name="T33" fmla="*/ 476 h 603"/>
                    <a:gd name="T34" fmla="*/ 679 w 760"/>
                    <a:gd name="T35" fmla="*/ 490 h 603"/>
                    <a:gd name="T36" fmla="*/ 711 w 760"/>
                    <a:gd name="T37" fmla="*/ 506 h 603"/>
                    <a:gd name="T38" fmla="*/ 738 w 760"/>
                    <a:gd name="T39" fmla="*/ 524 h 603"/>
                    <a:gd name="T40" fmla="*/ 755 w 760"/>
                    <a:gd name="T41" fmla="*/ 540 h 603"/>
                    <a:gd name="T42" fmla="*/ 760 w 760"/>
                    <a:gd name="T43" fmla="*/ 555 h 603"/>
                    <a:gd name="T44" fmla="*/ 755 w 760"/>
                    <a:gd name="T45" fmla="*/ 568 h 603"/>
                    <a:gd name="T46" fmla="*/ 748 w 760"/>
                    <a:gd name="T47" fmla="*/ 583 h 603"/>
                    <a:gd name="T48" fmla="*/ 738 w 760"/>
                    <a:gd name="T49" fmla="*/ 596 h 603"/>
                    <a:gd name="T50" fmla="*/ 719 w 760"/>
                    <a:gd name="T51" fmla="*/ 587 h 603"/>
                    <a:gd name="T52" fmla="*/ 677 w 760"/>
                    <a:gd name="T53" fmla="*/ 557 h 603"/>
                    <a:gd name="T54" fmla="*/ 628 w 760"/>
                    <a:gd name="T55" fmla="*/ 530 h 603"/>
                    <a:gd name="T56" fmla="*/ 572 w 760"/>
                    <a:gd name="T57" fmla="*/ 503 h 603"/>
                    <a:gd name="T58" fmla="*/ 515 w 760"/>
                    <a:gd name="T59" fmla="*/ 478 h 603"/>
                    <a:gd name="T60" fmla="*/ 491 w 760"/>
                    <a:gd name="T61" fmla="*/ 416 h 603"/>
                    <a:gd name="T62" fmla="*/ 459 w 760"/>
                    <a:gd name="T63" fmla="*/ 320 h 603"/>
                    <a:gd name="T64" fmla="*/ 388 w 760"/>
                    <a:gd name="T65" fmla="*/ 232 h 603"/>
                    <a:gd name="T66" fmla="*/ 285 w 760"/>
                    <a:gd name="T67" fmla="*/ 151 h 603"/>
                    <a:gd name="T68" fmla="*/ 167 w 760"/>
                    <a:gd name="T69" fmla="*/ 75 h 603"/>
                    <a:gd name="T70" fmla="*/ 0 w 760"/>
                    <a:gd name="T71" fmla="*/ 0 h 603"/>
                    <a:gd name="T72" fmla="*/ 91 w 760"/>
                    <a:gd name="T73" fmla="*/ 7 h 603"/>
                    <a:gd name="T74" fmla="*/ 174 w 760"/>
                    <a:gd name="T75" fmla="*/ 23 h 603"/>
                    <a:gd name="T76" fmla="*/ 250 w 760"/>
                    <a:gd name="T77" fmla="*/ 48 h 603"/>
                    <a:gd name="T78" fmla="*/ 312 w 760"/>
                    <a:gd name="T79" fmla="*/ 80 h 603"/>
                    <a:gd name="T80" fmla="*/ 353 w 760"/>
                    <a:gd name="T81" fmla="*/ 117 h 6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760" h="603">
                      <a:moveTo>
                        <a:pt x="353" y="117"/>
                      </a:moveTo>
                      <a:lnTo>
                        <a:pt x="378" y="139"/>
                      </a:lnTo>
                      <a:lnTo>
                        <a:pt x="400" y="163"/>
                      </a:lnTo>
                      <a:lnTo>
                        <a:pt x="417" y="188"/>
                      </a:lnTo>
                      <a:lnTo>
                        <a:pt x="434" y="215"/>
                      </a:lnTo>
                      <a:lnTo>
                        <a:pt x="447" y="244"/>
                      </a:lnTo>
                      <a:lnTo>
                        <a:pt x="459" y="274"/>
                      </a:lnTo>
                      <a:lnTo>
                        <a:pt x="471" y="303"/>
                      </a:lnTo>
                      <a:lnTo>
                        <a:pt x="481" y="333"/>
                      </a:lnTo>
                      <a:lnTo>
                        <a:pt x="491" y="363"/>
                      </a:lnTo>
                      <a:lnTo>
                        <a:pt x="500" y="391"/>
                      </a:lnTo>
                      <a:lnTo>
                        <a:pt x="508" y="402"/>
                      </a:lnTo>
                      <a:lnTo>
                        <a:pt x="515" y="411"/>
                      </a:lnTo>
                      <a:lnTo>
                        <a:pt x="520" y="421"/>
                      </a:lnTo>
                      <a:lnTo>
                        <a:pt x="522" y="431"/>
                      </a:lnTo>
                      <a:lnTo>
                        <a:pt x="527" y="442"/>
                      </a:lnTo>
                      <a:lnTo>
                        <a:pt x="535" y="451"/>
                      </a:lnTo>
                      <a:lnTo>
                        <a:pt x="542" y="460"/>
                      </a:lnTo>
                      <a:lnTo>
                        <a:pt x="549" y="468"/>
                      </a:lnTo>
                      <a:lnTo>
                        <a:pt x="562" y="476"/>
                      </a:lnTo>
                      <a:lnTo>
                        <a:pt x="574" y="483"/>
                      </a:lnTo>
                      <a:lnTo>
                        <a:pt x="579" y="482"/>
                      </a:lnTo>
                      <a:lnTo>
                        <a:pt x="581" y="479"/>
                      </a:lnTo>
                      <a:lnTo>
                        <a:pt x="581" y="478"/>
                      </a:lnTo>
                      <a:lnTo>
                        <a:pt x="584" y="476"/>
                      </a:lnTo>
                      <a:lnTo>
                        <a:pt x="584" y="474"/>
                      </a:lnTo>
                      <a:lnTo>
                        <a:pt x="581" y="471"/>
                      </a:lnTo>
                      <a:lnTo>
                        <a:pt x="581" y="469"/>
                      </a:lnTo>
                      <a:lnTo>
                        <a:pt x="581" y="467"/>
                      </a:lnTo>
                      <a:lnTo>
                        <a:pt x="581" y="464"/>
                      </a:lnTo>
                      <a:lnTo>
                        <a:pt x="581" y="462"/>
                      </a:lnTo>
                      <a:lnTo>
                        <a:pt x="606" y="466"/>
                      </a:lnTo>
                      <a:lnTo>
                        <a:pt x="625" y="470"/>
                      </a:lnTo>
                      <a:lnTo>
                        <a:pt x="645" y="476"/>
                      </a:lnTo>
                      <a:lnTo>
                        <a:pt x="662" y="482"/>
                      </a:lnTo>
                      <a:lnTo>
                        <a:pt x="679" y="490"/>
                      </a:lnTo>
                      <a:lnTo>
                        <a:pt x="694" y="498"/>
                      </a:lnTo>
                      <a:lnTo>
                        <a:pt x="711" y="506"/>
                      </a:lnTo>
                      <a:lnTo>
                        <a:pt x="723" y="515"/>
                      </a:lnTo>
                      <a:lnTo>
                        <a:pt x="738" y="524"/>
                      </a:lnTo>
                      <a:lnTo>
                        <a:pt x="750" y="532"/>
                      </a:lnTo>
                      <a:lnTo>
                        <a:pt x="755" y="540"/>
                      </a:lnTo>
                      <a:lnTo>
                        <a:pt x="758" y="547"/>
                      </a:lnTo>
                      <a:lnTo>
                        <a:pt x="760" y="555"/>
                      </a:lnTo>
                      <a:lnTo>
                        <a:pt x="758" y="562"/>
                      </a:lnTo>
                      <a:lnTo>
                        <a:pt x="755" y="568"/>
                      </a:lnTo>
                      <a:lnTo>
                        <a:pt x="753" y="576"/>
                      </a:lnTo>
                      <a:lnTo>
                        <a:pt x="748" y="583"/>
                      </a:lnTo>
                      <a:lnTo>
                        <a:pt x="743" y="590"/>
                      </a:lnTo>
                      <a:lnTo>
                        <a:pt x="738" y="596"/>
                      </a:lnTo>
                      <a:lnTo>
                        <a:pt x="733" y="603"/>
                      </a:lnTo>
                      <a:lnTo>
                        <a:pt x="719" y="587"/>
                      </a:lnTo>
                      <a:lnTo>
                        <a:pt x="699" y="572"/>
                      </a:lnTo>
                      <a:lnTo>
                        <a:pt x="677" y="557"/>
                      </a:lnTo>
                      <a:lnTo>
                        <a:pt x="655" y="543"/>
                      </a:lnTo>
                      <a:lnTo>
                        <a:pt x="628" y="530"/>
                      </a:lnTo>
                      <a:lnTo>
                        <a:pt x="601" y="516"/>
                      </a:lnTo>
                      <a:lnTo>
                        <a:pt x="572" y="503"/>
                      </a:lnTo>
                      <a:lnTo>
                        <a:pt x="545" y="491"/>
                      </a:lnTo>
                      <a:lnTo>
                        <a:pt x="515" y="478"/>
                      </a:lnTo>
                      <a:lnTo>
                        <a:pt x="486" y="467"/>
                      </a:lnTo>
                      <a:lnTo>
                        <a:pt x="491" y="416"/>
                      </a:lnTo>
                      <a:lnTo>
                        <a:pt x="481" y="367"/>
                      </a:lnTo>
                      <a:lnTo>
                        <a:pt x="459" y="320"/>
                      </a:lnTo>
                      <a:lnTo>
                        <a:pt x="427" y="276"/>
                      </a:lnTo>
                      <a:lnTo>
                        <a:pt x="388" y="232"/>
                      </a:lnTo>
                      <a:lnTo>
                        <a:pt x="339" y="191"/>
                      </a:lnTo>
                      <a:lnTo>
                        <a:pt x="285" y="151"/>
                      </a:lnTo>
                      <a:lnTo>
                        <a:pt x="226" y="112"/>
                      </a:lnTo>
                      <a:lnTo>
                        <a:pt x="167" y="75"/>
                      </a:lnTo>
                      <a:lnTo>
                        <a:pt x="103" y="38"/>
                      </a:lnTo>
                      <a:lnTo>
                        <a:pt x="0" y="0"/>
                      </a:lnTo>
                      <a:lnTo>
                        <a:pt x="47" y="3"/>
                      </a:lnTo>
                      <a:lnTo>
                        <a:pt x="91" y="7"/>
                      </a:lnTo>
                      <a:lnTo>
                        <a:pt x="133" y="14"/>
                      </a:lnTo>
                      <a:lnTo>
                        <a:pt x="174" y="23"/>
                      </a:lnTo>
                      <a:lnTo>
                        <a:pt x="214" y="35"/>
                      </a:lnTo>
                      <a:lnTo>
                        <a:pt x="250" y="48"/>
                      </a:lnTo>
                      <a:lnTo>
                        <a:pt x="282" y="63"/>
                      </a:lnTo>
                      <a:lnTo>
                        <a:pt x="312" y="80"/>
                      </a:lnTo>
                      <a:lnTo>
                        <a:pt x="336" y="99"/>
                      </a:lnTo>
                      <a:lnTo>
                        <a:pt x="353" y="117"/>
                      </a:lnTo>
                      <a:lnTo>
                        <a:pt x="353" y="117"/>
                      </a:lnTo>
                      <a:close/>
                    </a:path>
                  </a:pathLst>
                </a:custGeom>
                <a:solidFill>
                  <a:srgbClr val="B347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814" name="Freeform 78"/>
                <p:cNvSpPr>
                  <a:spLocks/>
                </p:cNvSpPr>
                <p:nvPr/>
              </p:nvSpPr>
              <p:spPr bwMode="auto">
                <a:xfrm>
                  <a:off x="1226" y="3512"/>
                  <a:ext cx="818" cy="547"/>
                </a:xfrm>
                <a:custGeom>
                  <a:avLst/>
                  <a:gdLst>
                    <a:gd name="T0" fmla="*/ 752 w 818"/>
                    <a:gd name="T1" fmla="*/ 273 h 547"/>
                    <a:gd name="T2" fmla="*/ 762 w 818"/>
                    <a:gd name="T3" fmla="*/ 322 h 547"/>
                    <a:gd name="T4" fmla="*/ 762 w 818"/>
                    <a:gd name="T5" fmla="*/ 373 h 547"/>
                    <a:gd name="T6" fmla="*/ 747 w 818"/>
                    <a:gd name="T7" fmla="*/ 399 h 547"/>
                    <a:gd name="T8" fmla="*/ 715 w 818"/>
                    <a:gd name="T9" fmla="*/ 368 h 547"/>
                    <a:gd name="T10" fmla="*/ 688 w 818"/>
                    <a:gd name="T11" fmla="*/ 337 h 547"/>
                    <a:gd name="T12" fmla="*/ 654 w 818"/>
                    <a:gd name="T13" fmla="*/ 306 h 547"/>
                    <a:gd name="T14" fmla="*/ 794 w 818"/>
                    <a:gd name="T15" fmla="*/ 491 h 547"/>
                    <a:gd name="T16" fmla="*/ 723 w 818"/>
                    <a:gd name="T17" fmla="*/ 438 h 547"/>
                    <a:gd name="T18" fmla="*/ 654 w 818"/>
                    <a:gd name="T19" fmla="*/ 381 h 547"/>
                    <a:gd name="T20" fmla="*/ 576 w 818"/>
                    <a:gd name="T21" fmla="*/ 329 h 547"/>
                    <a:gd name="T22" fmla="*/ 774 w 818"/>
                    <a:gd name="T23" fmla="*/ 506 h 547"/>
                    <a:gd name="T24" fmla="*/ 764 w 818"/>
                    <a:gd name="T25" fmla="*/ 509 h 547"/>
                    <a:gd name="T26" fmla="*/ 754 w 818"/>
                    <a:gd name="T27" fmla="*/ 511 h 547"/>
                    <a:gd name="T28" fmla="*/ 745 w 818"/>
                    <a:gd name="T29" fmla="*/ 514 h 547"/>
                    <a:gd name="T30" fmla="*/ 691 w 818"/>
                    <a:gd name="T31" fmla="*/ 481 h 547"/>
                    <a:gd name="T32" fmla="*/ 602 w 818"/>
                    <a:gd name="T33" fmla="*/ 425 h 547"/>
                    <a:gd name="T34" fmla="*/ 512 w 818"/>
                    <a:gd name="T35" fmla="*/ 371 h 547"/>
                    <a:gd name="T36" fmla="*/ 441 w 818"/>
                    <a:gd name="T37" fmla="*/ 342 h 547"/>
                    <a:gd name="T38" fmla="*/ 522 w 818"/>
                    <a:gd name="T39" fmla="*/ 397 h 547"/>
                    <a:gd name="T40" fmla="*/ 607 w 818"/>
                    <a:gd name="T41" fmla="*/ 450 h 547"/>
                    <a:gd name="T42" fmla="*/ 691 w 818"/>
                    <a:gd name="T43" fmla="*/ 503 h 547"/>
                    <a:gd name="T44" fmla="*/ 598 w 818"/>
                    <a:gd name="T45" fmla="*/ 533 h 547"/>
                    <a:gd name="T46" fmla="*/ 502 w 818"/>
                    <a:gd name="T47" fmla="*/ 491 h 547"/>
                    <a:gd name="T48" fmla="*/ 419 w 818"/>
                    <a:gd name="T49" fmla="*/ 448 h 547"/>
                    <a:gd name="T50" fmla="*/ 323 w 818"/>
                    <a:gd name="T51" fmla="*/ 410 h 547"/>
                    <a:gd name="T52" fmla="*/ 277 w 818"/>
                    <a:gd name="T53" fmla="*/ 403 h 547"/>
                    <a:gd name="T54" fmla="*/ 272 w 818"/>
                    <a:gd name="T55" fmla="*/ 409 h 547"/>
                    <a:gd name="T56" fmla="*/ 277 w 818"/>
                    <a:gd name="T57" fmla="*/ 415 h 547"/>
                    <a:gd name="T58" fmla="*/ 316 w 818"/>
                    <a:gd name="T59" fmla="*/ 430 h 547"/>
                    <a:gd name="T60" fmla="*/ 406 w 818"/>
                    <a:gd name="T61" fmla="*/ 465 h 547"/>
                    <a:gd name="T62" fmla="*/ 485 w 818"/>
                    <a:gd name="T63" fmla="*/ 501 h 547"/>
                    <a:gd name="T64" fmla="*/ 566 w 818"/>
                    <a:gd name="T65" fmla="*/ 541 h 547"/>
                    <a:gd name="T66" fmla="*/ 316 w 818"/>
                    <a:gd name="T67" fmla="*/ 462 h 547"/>
                    <a:gd name="T68" fmla="*/ 127 w 818"/>
                    <a:gd name="T69" fmla="*/ 352 h 547"/>
                    <a:gd name="T70" fmla="*/ 14 w 818"/>
                    <a:gd name="T71" fmla="*/ 222 h 547"/>
                    <a:gd name="T72" fmla="*/ 4 w 818"/>
                    <a:gd name="T73" fmla="*/ 128 h 547"/>
                    <a:gd name="T74" fmla="*/ 26 w 818"/>
                    <a:gd name="T75" fmla="*/ 66 h 547"/>
                    <a:gd name="T76" fmla="*/ 76 w 818"/>
                    <a:gd name="T77" fmla="*/ 19 h 547"/>
                    <a:gd name="T78" fmla="*/ 215 w 818"/>
                    <a:gd name="T79" fmla="*/ 0 h 547"/>
                    <a:gd name="T80" fmla="*/ 436 w 818"/>
                    <a:gd name="T81" fmla="*/ 47 h 547"/>
                    <a:gd name="T82" fmla="*/ 607 w 818"/>
                    <a:gd name="T83" fmla="*/ 139 h 547"/>
                    <a:gd name="T84" fmla="*/ 730 w 818"/>
                    <a:gd name="T85" fmla="*/ 239 h 5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818" h="547">
                      <a:moveTo>
                        <a:pt x="730" y="239"/>
                      </a:moveTo>
                      <a:lnTo>
                        <a:pt x="742" y="256"/>
                      </a:lnTo>
                      <a:lnTo>
                        <a:pt x="752" y="273"/>
                      </a:lnTo>
                      <a:lnTo>
                        <a:pt x="757" y="289"/>
                      </a:lnTo>
                      <a:lnTo>
                        <a:pt x="759" y="306"/>
                      </a:lnTo>
                      <a:lnTo>
                        <a:pt x="762" y="322"/>
                      </a:lnTo>
                      <a:lnTo>
                        <a:pt x="762" y="338"/>
                      </a:lnTo>
                      <a:lnTo>
                        <a:pt x="762" y="355"/>
                      </a:lnTo>
                      <a:lnTo>
                        <a:pt x="762" y="373"/>
                      </a:lnTo>
                      <a:lnTo>
                        <a:pt x="762" y="391"/>
                      </a:lnTo>
                      <a:lnTo>
                        <a:pt x="759" y="409"/>
                      </a:lnTo>
                      <a:lnTo>
                        <a:pt x="747" y="399"/>
                      </a:lnTo>
                      <a:lnTo>
                        <a:pt x="737" y="389"/>
                      </a:lnTo>
                      <a:lnTo>
                        <a:pt x="725" y="378"/>
                      </a:lnTo>
                      <a:lnTo>
                        <a:pt x="715" y="368"/>
                      </a:lnTo>
                      <a:lnTo>
                        <a:pt x="708" y="358"/>
                      </a:lnTo>
                      <a:lnTo>
                        <a:pt x="698" y="347"/>
                      </a:lnTo>
                      <a:lnTo>
                        <a:pt x="688" y="337"/>
                      </a:lnTo>
                      <a:lnTo>
                        <a:pt x="678" y="326"/>
                      </a:lnTo>
                      <a:lnTo>
                        <a:pt x="666" y="317"/>
                      </a:lnTo>
                      <a:lnTo>
                        <a:pt x="654" y="306"/>
                      </a:lnTo>
                      <a:lnTo>
                        <a:pt x="634" y="314"/>
                      </a:lnTo>
                      <a:lnTo>
                        <a:pt x="818" y="491"/>
                      </a:lnTo>
                      <a:lnTo>
                        <a:pt x="794" y="491"/>
                      </a:lnTo>
                      <a:lnTo>
                        <a:pt x="769" y="474"/>
                      </a:lnTo>
                      <a:lnTo>
                        <a:pt x="745" y="456"/>
                      </a:lnTo>
                      <a:lnTo>
                        <a:pt x="723" y="438"/>
                      </a:lnTo>
                      <a:lnTo>
                        <a:pt x="701" y="418"/>
                      </a:lnTo>
                      <a:lnTo>
                        <a:pt x="676" y="400"/>
                      </a:lnTo>
                      <a:lnTo>
                        <a:pt x="654" y="381"/>
                      </a:lnTo>
                      <a:lnTo>
                        <a:pt x="629" y="363"/>
                      </a:lnTo>
                      <a:lnTo>
                        <a:pt x="605" y="345"/>
                      </a:lnTo>
                      <a:lnTo>
                        <a:pt x="576" y="329"/>
                      </a:lnTo>
                      <a:lnTo>
                        <a:pt x="546" y="314"/>
                      </a:lnTo>
                      <a:lnTo>
                        <a:pt x="546" y="330"/>
                      </a:lnTo>
                      <a:lnTo>
                        <a:pt x="774" y="506"/>
                      </a:lnTo>
                      <a:lnTo>
                        <a:pt x="772" y="507"/>
                      </a:lnTo>
                      <a:lnTo>
                        <a:pt x="769" y="509"/>
                      </a:lnTo>
                      <a:lnTo>
                        <a:pt x="764" y="509"/>
                      </a:lnTo>
                      <a:lnTo>
                        <a:pt x="762" y="510"/>
                      </a:lnTo>
                      <a:lnTo>
                        <a:pt x="757" y="511"/>
                      </a:lnTo>
                      <a:lnTo>
                        <a:pt x="754" y="511"/>
                      </a:lnTo>
                      <a:lnTo>
                        <a:pt x="750" y="512"/>
                      </a:lnTo>
                      <a:lnTo>
                        <a:pt x="747" y="513"/>
                      </a:lnTo>
                      <a:lnTo>
                        <a:pt x="745" y="514"/>
                      </a:lnTo>
                      <a:lnTo>
                        <a:pt x="742" y="515"/>
                      </a:lnTo>
                      <a:lnTo>
                        <a:pt x="718" y="498"/>
                      </a:lnTo>
                      <a:lnTo>
                        <a:pt x="691" y="481"/>
                      </a:lnTo>
                      <a:lnTo>
                        <a:pt x="661" y="463"/>
                      </a:lnTo>
                      <a:lnTo>
                        <a:pt x="634" y="443"/>
                      </a:lnTo>
                      <a:lnTo>
                        <a:pt x="602" y="425"/>
                      </a:lnTo>
                      <a:lnTo>
                        <a:pt x="573" y="407"/>
                      </a:lnTo>
                      <a:lnTo>
                        <a:pt x="544" y="389"/>
                      </a:lnTo>
                      <a:lnTo>
                        <a:pt x="512" y="371"/>
                      </a:lnTo>
                      <a:lnTo>
                        <a:pt x="482" y="354"/>
                      </a:lnTo>
                      <a:lnTo>
                        <a:pt x="451" y="338"/>
                      </a:lnTo>
                      <a:lnTo>
                        <a:pt x="441" y="342"/>
                      </a:lnTo>
                      <a:lnTo>
                        <a:pt x="465" y="361"/>
                      </a:lnTo>
                      <a:lnTo>
                        <a:pt x="492" y="378"/>
                      </a:lnTo>
                      <a:lnTo>
                        <a:pt x="522" y="397"/>
                      </a:lnTo>
                      <a:lnTo>
                        <a:pt x="549" y="415"/>
                      </a:lnTo>
                      <a:lnTo>
                        <a:pt x="578" y="433"/>
                      </a:lnTo>
                      <a:lnTo>
                        <a:pt x="607" y="450"/>
                      </a:lnTo>
                      <a:lnTo>
                        <a:pt x="637" y="467"/>
                      </a:lnTo>
                      <a:lnTo>
                        <a:pt x="664" y="486"/>
                      </a:lnTo>
                      <a:lnTo>
                        <a:pt x="691" y="503"/>
                      </a:lnTo>
                      <a:lnTo>
                        <a:pt x="715" y="520"/>
                      </a:lnTo>
                      <a:lnTo>
                        <a:pt x="598" y="547"/>
                      </a:lnTo>
                      <a:lnTo>
                        <a:pt x="598" y="533"/>
                      </a:lnTo>
                      <a:lnTo>
                        <a:pt x="563" y="520"/>
                      </a:lnTo>
                      <a:lnTo>
                        <a:pt x="531" y="506"/>
                      </a:lnTo>
                      <a:lnTo>
                        <a:pt x="502" y="491"/>
                      </a:lnTo>
                      <a:lnTo>
                        <a:pt x="475" y="477"/>
                      </a:lnTo>
                      <a:lnTo>
                        <a:pt x="448" y="462"/>
                      </a:lnTo>
                      <a:lnTo>
                        <a:pt x="419" y="448"/>
                      </a:lnTo>
                      <a:lnTo>
                        <a:pt x="389" y="434"/>
                      </a:lnTo>
                      <a:lnTo>
                        <a:pt x="357" y="422"/>
                      </a:lnTo>
                      <a:lnTo>
                        <a:pt x="323" y="410"/>
                      </a:lnTo>
                      <a:lnTo>
                        <a:pt x="281" y="400"/>
                      </a:lnTo>
                      <a:lnTo>
                        <a:pt x="279" y="401"/>
                      </a:lnTo>
                      <a:lnTo>
                        <a:pt x="277" y="403"/>
                      </a:lnTo>
                      <a:lnTo>
                        <a:pt x="274" y="405"/>
                      </a:lnTo>
                      <a:lnTo>
                        <a:pt x="272" y="407"/>
                      </a:lnTo>
                      <a:lnTo>
                        <a:pt x="272" y="409"/>
                      </a:lnTo>
                      <a:lnTo>
                        <a:pt x="272" y="411"/>
                      </a:lnTo>
                      <a:lnTo>
                        <a:pt x="274" y="413"/>
                      </a:lnTo>
                      <a:lnTo>
                        <a:pt x="277" y="415"/>
                      </a:lnTo>
                      <a:lnTo>
                        <a:pt x="279" y="416"/>
                      </a:lnTo>
                      <a:lnTo>
                        <a:pt x="281" y="417"/>
                      </a:lnTo>
                      <a:lnTo>
                        <a:pt x="316" y="430"/>
                      </a:lnTo>
                      <a:lnTo>
                        <a:pt x="348" y="442"/>
                      </a:lnTo>
                      <a:lnTo>
                        <a:pt x="377" y="454"/>
                      </a:lnTo>
                      <a:lnTo>
                        <a:pt x="406" y="465"/>
                      </a:lnTo>
                      <a:lnTo>
                        <a:pt x="433" y="477"/>
                      </a:lnTo>
                      <a:lnTo>
                        <a:pt x="460" y="488"/>
                      </a:lnTo>
                      <a:lnTo>
                        <a:pt x="485" y="501"/>
                      </a:lnTo>
                      <a:lnTo>
                        <a:pt x="512" y="513"/>
                      </a:lnTo>
                      <a:lnTo>
                        <a:pt x="539" y="527"/>
                      </a:lnTo>
                      <a:lnTo>
                        <a:pt x="566" y="541"/>
                      </a:lnTo>
                      <a:lnTo>
                        <a:pt x="477" y="519"/>
                      </a:lnTo>
                      <a:lnTo>
                        <a:pt x="394" y="491"/>
                      </a:lnTo>
                      <a:lnTo>
                        <a:pt x="316" y="462"/>
                      </a:lnTo>
                      <a:lnTo>
                        <a:pt x="245" y="429"/>
                      </a:lnTo>
                      <a:lnTo>
                        <a:pt x="181" y="392"/>
                      </a:lnTo>
                      <a:lnTo>
                        <a:pt x="127" y="352"/>
                      </a:lnTo>
                      <a:lnTo>
                        <a:pt x="80" y="311"/>
                      </a:lnTo>
                      <a:lnTo>
                        <a:pt x="41" y="267"/>
                      </a:lnTo>
                      <a:lnTo>
                        <a:pt x="14" y="222"/>
                      </a:lnTo>
                      <a:lnTo>
                        <a:pt x="0" y="174"/>
                      </a:lnTo>
                      <a:lnTo>
                        <a:pt x="2" y="151"/>
                      </a:lnTo>
                      <a:lnTo>
                        <a:pt x="4" y="128"/>
                      </a:lnTo>
                      <a:lnTo>
                        <a:pt x="9" y="106"/>
                      </a:lnTo>
                      <a:lnTo>
                        <a:pt x="17" y="86"/>
                      </a:lnTo>
                      <a:lnTo>
                        <a:pt x="26" y="66"/>
                      </a:lnTo>
                      <a:lnTo>
                        <a:pt x="39" y="49"/>
                      </a:lnTo>
                      <a:lnTo>
                        <a:pt x="56" y="33"/>
                      </a:lnTo>
                      <a:lnTo>
                        <a:pt x="76" y="19"/>
                      </a:lnTo>
                      <a:lnTo>
                        <a:pt x="100" y="9"/>
                      </a:lnTo>
                      <a:lnTo>
                        <a:pt x="132" y="1"/>
                      </a:lnTo>
                      <a:lnTo>
                        <a:pt x="215" y="0"/>
                      </a:lnTo>
                      <a:lnTo>
                        <a:pt x="294" y="8"/>
                      </a:lnTo>
                      <a:lnTo>
                        <a:pt x="367" y="24"/>
                      </a:lnTo>
                      <a:lnTo>
                        <a:pt x="436" y="47"/>
                      </a:lnTo>
                      <a:lnTo>
                        <a:pt x="497" y="74"/>
                      </a:lnTo>
                      <a:lnTo>
                        <a:pt x="556" y="106"/>
                      </a:lnTo>
                      <a:lnTo>
                        <a:pt x="607" y="139"/>
                      </a:lnTo>
                      <a:lnTo>
                        <a:pt x="654" y="174"/>
                      </a:lnTo>
                      <a:lnTo>
                        <a:pt x="696" y="208"/>
                      </a:lnTo>
                      <a:lnTo>
                        <a:pt x="730" y="239"/>
                      </a:lnTo>
                      <a:lnTo>
                        <a:pt x="730" y="239"/>
                      </a:lnTo>
                      <a:close/>
                    </a:path>
                  </a:pathLst>
                </a:custGeom>
                <a:solidFill>
                  <a:srgbClr val="B347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16815" name="Rectangle 79"/>
              <p:cNvSpPr>
                <a:spLocks noChangeArrowheads="1"/>
              </p:cNvSpPr>
              <p:nvPr/>
            </p:nvSpPr>
            <p:spPr bwMode="auto">
              <a:xfrm>
                <a:off x="717" y="1238"/>
                <a:ext cx="4338" cy="2400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grpSp>
            <p:nvGrpSpPr>
              <p:cNvPr id="116816" name="Group 80"/>
              <p:cNvGrpSpPr>
                <a:grpSpLocks/>
              </p:cNvGrpSpPr>
              <p:nvPr/>
            </p:nvGrpSpPr>
            <p:grpSpPr bwMode="auto">
              <a:xfrm>
                <a:off x="226" y="1515"/>
                <a:ext cx="5350" cy="528"/>
                <a:chOff x="211" y="1521"/>
                <a:chExt cx="5350" cy="528"/>
              </a:xfrm>
            </p:grpSpPr>
            <p:sp>
              <p:nvSpPr>
                <p:cNvPr id="116817" name="Freeform 81"/>
                <p:cNvSpPr>
                  <a:spLocks/>
                </p:cNvSpPr>
                <p:nvPr/>
              </p:nvSpPr>
              <p:spPr bwMode="auto">
                <a:xfrm>
                  <a:off x="5125" y="1521"/>
                  <a:ext cx="414" cy="159"/>
                </a:xfrm>
                <a:custGeom>
                  <a:avLst/>
                  <a:gdLst>
                    <a:gd name="T0" fmla="*/ 405 w 414"/>
                    <a:gd name="T1" fmla="*/ 90 h 159"/>
                    <a:gd name="T2" fmla="*/ 410 w 414"/>
                    <a:gd name="T3" fmla="*/ 97 h 159"/>
                    <a:gd name="T4" fmla="*/ 412 w 414"/>
                    <a:gd name="T5" fmla="*/ 103 h 159"/>
                    <a:gd name="T6" fmla="*/ 414 w 414"/>
                    <a:gd name="T7" fmla="*/ 110 h 159"/>
                    <a:gd name="T8" fmla="*/ 414 w 414"/>
                    <a:gd name="T9" fmla="*/ 116 h 159"/>
                    <a:gd name="T10" fmla="*/ 414 w 414"/>
                    <a:gd name="T11" fmla="*/ 122 h 159"/>
                    <a:gd name="T12" fmla="*/ 412 w 414"/>
                    <a:gd name="T13" fmla="*/ 128 h 159"/>
                    <a:gd name="T14" fmla="*/ 407 w 414"/>
                    <a:gd name="T15" fmla="*/ 134 h 159"/>
                    <a:gd name="T16" fmla="*/ 400 w 414"/>
                    <a:gd name="T17" fmla="*/ 138 h 159"/>
                    <a:gd name="T18" fmla="*/ 392 w 414"/>
                    <a:gd name="T19" fmla="*/ 143 h 159"/>
                    <a:gd name="T20" fmla="*/ 380 w 414"/>
                    <a:gd name="T21" fmla="*/ 145 h 159"/>
                    <a:gd name="T22" fmla="*/ 380 w 414"/>
                    <a:gd name="T23" fmla="*/ 158 h 159"/>
                    <a:gd name="T24" fmla="*/ 368 w 414"/>
                    <a:gd name="T25" fmla="*/ 159 h 159"/>
                    <a:gd name="T26" fmla="*/ 356 w 414"/>
                    <a:gd name="T27" fmla="*/ 159 h 159"/>
                    <a:gd name="T28" fmla="*/ 346 w 414"/>
                    <a:gd name="T29" fmla="*/ 158 h 159"/>
                    <a:gd name="T30" fmla="*/ 334 w 414"/>
                    <a:gd name="T31" fmla="*/ 156 h 159"/>
                    <a:gd name="T32" fmla="*/ 324 w 414"/>
                    <a:gd name="T33" fmla="*/ 152 h 159"/>
                    <a:gd name="T34" fmla="*/ 311 w 414"/>
                    <a:gd name="T35" fmla="*/ 149 h 159"/>
                    <a:gd name="T36" fmla="*/ 302 w 414"/>
                    <a:gd name="T37" fmla="*/ 145 h 159"/>
                    <a:gd name="T38" fmla="*/ 289 w 414"/>
                    <a:gd name="T39" fmla="*/ 142 h 159"/>
                    <a:gd name="T40" fmla="*/ 277 w 414"/>
                    <a:gd name="T41" fmla="*/ 140 h 159"/>
                    <a:gd name="T42" fmla="*/ 265 w 414"/>
                    <a:gd name="T43" fmla="*/ 137 h 159"/>
                    <a:gd name="T44" fmla="*/ 265 w 414"/>
                    <a:gd name="T45" fmla="*/ 125 h 159"/>
                    <a:gd name="T46" fmla="*/ 235 w 414"/>
                    <a:gd name="T47" fmla="*/ 113 h 159"/>
                    <a:gd name="T48" fmla="*/ 206 w 414"/>
                    <a:gd name="T49" fmla="*/ 103 h 159"/>
                    <a:gd name="T50" fmla="*/ 174 w 414"/>
                    <a:gd name="T51" fmla="*/ 93 h 159"/>
                    <a:gd name="T52" fmla="*/ 142 w 414"/>
                    <a:gd name="T53" fmla="*/ 82 h 159"/>
                    <a:gd name="T54" fmla="*/ 113 w 414"/>
                    <a:gd name="T55" fmla="*/ 72 h 159"/>
                    <a:gd name="T56" fmla="*/ 84 w 414"/>
                    <a:gd name="T57" fmla="*/ 61 h 159"/>
                    <a:gd name="T58" fmla="*/ 59 w 414"/>
                    <a:gd name="T59" fmla="*/ 48 h 159"/>
                    <a:gd name="T60" fmla="*/ 34 w 414"/>
                    <a:gd name="T61" fmla="*/ 34 h 159"/>
                    <a:gd name="T62" fmla="*/ 15 w 414"/>
                    <a:gd name="T63" fmla="*/ 20 h 159"/>
                    <a:gd name="T64" fmla="*/ 0 w 414"/>
                    <a:gd name="T65" fmla="*/ 1 h 159"/>
                    <a:gd name="T66" fmla="*/ 42 w 414"/>
                    <a:gd name="T67" fmla="*/ 0 h 159"/>
                    <a:gd name="T68" fmla="*/ 81 w 414"/>
                    <a:gd name="T69" fmla="*/ 0 h 159"/>
                    <a:gd name="T70" fmla="*/ 123 w 414"/>
                    <a:gd name="T71" fmla="*/ 4 h 159"/>
                    <a:gd name="T72" fmla="*/ 162 w 414"/>
                    <a:gd name="T73" fmla="*/ 9 h 159"/>
                    <a:gd name="T74" fmla="*/ 201 w 414"/>
                    <a:gd name="T75" fmla="*/ 17 h 159"/>
                    <a:gd name="T76" fmla="*/ 238 w 414"/>
                    <a:gd name="T77" fmla="*/ 25 h 159"/>
                    <a:gd name="T78" fmla="*/ 275 w 414"/>
                    <a:gd name="T79" fmla="*/ 36 h 159"/>
                    <a:gd name="T80" fmla="*/ 311 w 414"/>
                    <a:gd name="T81" fmla="*/ 47 h 159"/>
                    <a:gd name="T82" fmla="*/ 346 w 414"/>
                    <a:gd name="T83" fmla="*/ 58 h 159"/>
                    <a:gd name="T84" fmla="*/ 380 w 414"/>
                    <a:gd name="T85" fmla="*/ 70 h 159"/>
                    <a:gd name="T86" fmla="*/ 405 w 414"/>
                    <a:gd name="T87" fmla="*/ 90 h 159"/>
                    <a:gd name="T88" fmla="*/ 405 w 414"/>
                    <a:gd name="T89" fmla="*/ 90 h 1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414" h="159">
                      <a:moveTo>
                        <a:pt x="405" y="90"/>
                      </a:moveTo>
                      <a:lnTo>
                        <a:pt x="410" y="97"/>
                      </a:lnTo>
                      <a:lnTo>
                        <a:pt x="412" y="103"/>
                      </a:lnTo>
                      <a:lnTo>
                        <a:pt x="414" y="110"/>
                      </a:lnTo>
                      <a:lnTo>
                        <a:pt x="414" y="116"/>
                      </a:lnTo>
                      <a:lnTo>
                        <a:pt x="414" y="122"/>
                      </a:lnTo>
                      <a:lnTo>
                        <a:pt x="412" y="128"/>
                      </a:lnTo>
                      <a:lnTo>
                        <a:pt x="407" y="134"/>
                      </a:lnTo>
                      <a:lnTo>
                        <a:pt x="400" y="138"/>
                      </a:lnTo>
                      <a:lnTo>
                        <a:pt x="392" y="143"/>
                      </a:lnTo>
                      <a:lnTo>
                        <a:pt x="380" y="145"/>
                      </a:lnTo>
                      <a:lnTo>
                        <a:pt x="380" y="158"/>
                      </a:lnTo>
                      <a:lnTo>
                        <a:pt x="368" y="159"/>
                      </a:lnTo>
                      <a:lnTo>
                        <a:pt x="356" y="159"/>
                      </a:lnTo>
                      <a:lnTo>
                        <a:pt x="346" y="158"/>
                      </a:lnTo>
                      <a:lnTo>
                        <a:pt x="334" y="156"/>
                      </a:lnTo>
                      <a:lnTo>
                        <a:pt x="324" y="152"/>
                      </a:lnTo>
                      <a:lnTo>
                        <a:pt x="311" y="149"/>
                      </a:lnTo>
                      <a:lnTo>
                        <a:pt x="302" y="145"/>
                      </a:lnTo>
                      <a:lnTo>
                        <a:pt x="289" y="142"/>
                      </a:lnTo>
                      <a:lnTo>
                        <a:pt x="277" y="140"/>
                      </a:lnTo>
                      <a:lnTo>
                        <a:pt x="265" y="137"/>
                      </a:lnTo>
                      <a:lnTo>
                        <a:pt x="265" y="125"/>
                      </a:lnTo>
                      <a:lnTo>
                        <a:pt x="235" y="113"/>
                      </a:lnTo>
                      <a:lnTo>
                        <a:pt x="206" y="103"/>
                      </a:lnTo>
                      <a:lnTo>
                        <a:pt x="174" y="93"/>
                      </a:lnTo>
                      <a:lnTo>
                        <a:pt x="142" y="82"/>
                      </a:lnTo>
                      <a:lnTo>
                        <a:pt x="113" y="72"/>
                      </a:lnTo>
                      <a:lnTo>
                        <a:pt x="84" y="61"/>
                      </a:lnTo>
                      <a:lnTo>
                        <a:pt x="59" y="48"/>
                      </a:lnTo>
                      <a:lnTo>
                        <a:pt x="34" y="34"/>
                      </a:lnTo>
                      <a:lnTo>
                        <a:pt x="15" y="20"/>
                      </a:lnTo>
                      <a:lnTo>
                        <a:pt x="0" y="1"/>
                      </a:lnTo>
                      <a:lnTo>
                        <a:pt x="42" y="0"/>
                      </a:lnTo>
                      <a:lnTo>
                        <a:pt x="81" y="0"/>
                      </a:lnTo>
                      <a:lnTo>
                        <a:pt x="123" y="4"/>
                      </a:lnTo>
                      <a:lnTo>
                        <a:pt x="162" y="9"/>
                      </a:lnTo>
                      <a:lnTo>
                        <a:pt x="201" y="17"/>
                      </a:lnTo>
                      <a:lnTo>
                        <a:pt x="238" y="25"/>
                      </a:lnTo>
                      <a:lnTo>
                        <a:pt x="275" y="36"/>
                      </a:lnTo>
                      <a:lnTo>
                        <a:pt x="311" y="47"/>
                      </a:lnTo>
                      <a:lnTo>
                        <a:pt x="346" y="58"/>
                      </a:lnTo>
                      <a:lnTo>
                        <a:pt x="380" y="70"/>
                      </a:lnTo>
                      <a:lnTo>
                        <a:pt x="405" y="90"/>
                      </a:lnTo>
                      <a:lnTo>
                        <a:pt x="405" y="90"/>
                      </a:lnTo>
                      <a:close/>
                    </a:path>
                  </a:pathLst>
                </a:custGeom>
                <a:solidFill>
                  <a:srgbClr val="CC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818" name="Freeform 82"/>
                <p:cNvSpPr>
                  <a:spLocks/>
                </p:cNvSpPr>
                <p:nvPr/>
              </p:nvSpPr>
              <p:spPr bwMode="auto">
                <a:xfrm>
                  <a:off x="235" y="1575"/>
                  <a:ext cx="486" cy="153"/>
                </a:xfrm>
                <a:custGeom>
                  <a:avLst/>
                  <a:gdLst>
                    <a:gd name="T0" fmla="*/ 486 w 486"/>
                    <a:gd name="T1" fmla="*/ 33 h 153"/>
                    <a:gd name="T2" fmla="*/ 446 w 486"/>
                    <a:gd name="T3" fmla="*/ 50 h 153"/>
                    <a:gd name="T4" fmla="*/ 405 w 486"/>
                    <a:gd name="T5" fmla="*/ 65 h 153"/>
                    <a:gd name="T6" fmla="*/ 361 w 486"/>
                    <a:gd name="T7" fmla="*/ 79 h 153"/>
                    <a:gd name="T8" fmla="*/ 316 w 486"/>
                    <a:gd name="T9" fmla="*/ 90 h 153"/>
                    <a:gd name="T10" fmla="*/ 272 w 486"/>
                    <a:gd name="T11" fmla="*/ 102 h 153"/>
                    <a:gd name="T12" fmla="*/ 228 w 486"/>
                    <a:gd name="T13" fmla="*/ 113 h 153"/>
                    <a:gd name="T14" fmla="*/ 182 w 486"/>
                    <a:gd name="T15" fmla="*/ 122 h 153"/>
                    <a:gd name="T16" fmla="*/ 138 w 486"/>
                    <a:gd name="T17" fmla="*/ 132 h 153"/>
                    <a:gd name="T18" fmla="*/ 91 w 486"/>
                    <a:gd name="T19" fmla="*/ 143 h 153"/>
                    <a:gd name="T20" fmla="*/ 44 w 486"/>
                    <a:gd name="T21" fmla="*/ 153 h 153"/>
                    <a:gd name="T22" fmla="*/ 57 w 486"/>
                    <a:gd name="T23" fmla="*/ 148 h 153"/>
                    <a:gd name="T24" fmla="*/ 44 w 486"/>
                    <a:gd name="T25" fmla="*/ 147 h 153"/>
                    <a:gd name="T26" fmla="*/ 37 w 486"/>
                    <a:gd name="T27" fmla="*/ 145 h 153"/>
                    <a:gd name="T28" fmla="*/ 30 w 486"/>
                    <a:gd name="T29" fmla="*/ 140 h 153"/>
                    <a:gd name="T30" fmla="*/ 25 w 486"/>
                    <a:gd name="T31" fmla="*/ 135 h 153"/>
                    <a:gd name="T32" fmla="*/ 22 w 486"/>
                    <a:gd name="T33" fmla="*/ 129 h 153"/>
                    <a:gd name="T34" fmla="*/ 20 w 486"/>
                    <a:gd name="T35" fmla="*/ 123 h 153"/>
                    <a:gd name="T36" fmla="*/ 15 w 486"/>
                    <a:gd name="T37" fmla="*/ 116 h 153"/>
                    <a:gd name="T38" fmla="*/ 13 w 486"/>
                    <a:gd name="T39" fmla="*/ 110 h 153"/>
                    <a:gd name="T40" fmla="*/ 8 w 486"/>
                    <a:gd name="T41" fmla="*/ 104 h 153"/>
                    <a:gd name="T42" fmla="*/ 0 w 486"/>
                    <a:gd name="T43" fmla="*/ 98 h 153"/>
                    <a:gd name="T44" fmla="*/ 30 w 486"/>
                    <a:gd name="T45" fmla="*/ 81 h 153"/>
                    <a:gd name="T46" fmla="*/ 64 w 486"/>
                    <a:gd name="T47" fmla="*/ 66 h 153"/>
                    <a:gd name="T48" fmla="*/ 101 w 486"/>
                    <a:gd name="T49" fmla="*/ 54 h 153"/>
                    <a:gd name="T50" fmla="*/ 142 w 486"/>
                    <a:gd name="T51" fmla="*/ 43 h 153"/>
                    <a:gd name="T52" fmla="*/ 187 w 486"/>
                    <a:gd name="T53" fmla="*/ 34 h 153"/>
                    <a:gd name="T54" fmla="*/ 231 w 486"/>
                    <a:gd name="T55" fmla="*/ 26 h 153"/>
                    <a:gd name="T56" fmla="*/ 277 w 486"/>
                    <a:gd name="T57" fmla="*/ 19 h 153"/>
                    <a:gd name="T58" fmla="*/ 324 w 486"/>
                    <a:gd name="T59" fmla="*/ 12 h 153"/>
                    <a:gd name="T60" fmla="*/ 370 w 486"/>
                    <a:gd name="T61" fmla="*/ 7 h 153"/>
                    <a:gd name="T62" fmla="*/ 417 w 486"/>
                    <a:gd name="T63" fmla="*/ 1 h 153"/>
                    <a:gd name="T64" fmla="*/ 432 w 486"/>
                    <a:gd name="T65" fmla="*/ 0 h 153"/>
                    <a:gd name="T66" fmla="*/ 444 w 486"/>
                    <a:gd name="T67" fmla="*/ 1 h 153"/>
                    <a:gd name="T68" fmla="*/ 454 w 486"/>
                    <a:gd name="T69" fmla="*/ 4 h 153"/>
                    <a:gd name="T70" fmla="*/ 459 w 486"/>
                    <a:gd name="T71" fmla="*/ 8 h 153"/>
                    <a:gd name="T72" fmla="*/ 464 w 486"/>
                    <a:gd name="T73" fmla="*/ 12 h 153"/>
                    <a:gd name="T74" fmla="*/ 468 w 486"/>
                    <a:gd name="T75" fmla="*/ 17 h 153"/>
                    <a:gd name="T76" fmla="*/ 471 w 486"/>
                    <a:gd name="T77" fmla="*/ 22 h 153"/>
                    <a:gd name="T78" fmla="*/ 476 w 486"/>
                    <a:gd name="T79" fmla="*/ 26 h 153"/>
                    <a:gd name="T80" fmla="*/ 481 w 486"/>
                    <a:gd name="T81" fmla="*/ 31 h 153"/>
                    <a:gd name="T82" fmla="*/ 486 w 486"/>
                    <a:gd name="T83" fmla="*/ 33 h 153"/>
                    <a:gd name="T84" fmla="*/ 486 w 486"/>
                    <a:gd name="T85" fmla="*/ 33 h 1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86" h="153">
                      <a:moveTo>
                        <a:pt x="486" y="33"/>
                      </a:moveTo>
                      <a:lnTo>
                        <a:pt x="446" y="50"/>
                      </a:lnTo>
                      <a:lnTo>
                        <a:pt x="405" y="65"/>
                      </a:lnTo>
                      <a:lnTo>
                        <a:pt x="361" y="79"/>
                      </a:lnTo>
                      <a:lnTo>
                        <a:pt x="316" y="90"/>
                      </a:lnTo>
                      <a:lnTo>
                        <a:pt x="272" y="102"/>
                      </a:lnTo>
                      <a:lnTo>
                        <a:pt x="228" y="113"/>
                      </a:lnTo>
                      <a:lnTo>
                        <a:pt x="182" y="122"/>
                      </a:lnTo>
                      <a:lnTo>
                        <a:pt x="138" y="132"/>
                      </a:lnTo>
                      <a:lnTo>
                        <a:pt x="91" y="143"/>
                      </a:lnTo>
                      <a:lnTo>
                        <a:pt x="44" y="153"/>
                      </a:lnTo>
                      <a:lnTo>
                        <a:pt x="57" y="148"/>
                      </a:lnTo>
                      <a:lnTo>
                        <a:pt x="44" y="147"/>
                      </a:lnTo>
                      <a:lnTo>
                        <a:pt x="37" y="145"/>
                      </a:lnTo>
                      <a:lnTo>
                        <a:pt x="30" y="140"/>
                      </a:lnTo>
                      <a:lnTo>
                        <a:pt x="25" y="135"/>
                      </a:lnTo>
                      <a:lnTo>
                        <a:pt x="22" y="129"/>
                      </a:lnTo>
                      <a:lnTo>
                        <a:pt x="20" y="123"/>
                      </a:lnTo>
                      <a:lnTo>
                        <a:pt x="15" y="116"/>
                      </a:lnTo>
                      <a:lnTo>
                        <a:pt x="13" y="110"/>
                      </a:lnTo>
                      <a:lnTo>
                        <a:pt x="8" y="104"/>
                      </a:lnTo>
                      <a:lnTo>
                        <a:pt x="0" y="98"/>
                      </a:lnTo>
                      <a:lnTo>
                        <a:pt x="30" y="81"/>
                      </a:lnTo>
                      <a:lnTo>
                        <a:pt x="64" y="66"/>
                      </a:lnTo>
                      <a:lnTo>
                        <a:pt x="101" y="54"/>
                      </a:lnTo>
                      <a:lnTo>
                        <a:pt x="142" y="43"/>
                      </a:lnTo>
                      <a:lnTo>
                        <a:pt x="187" y="34"/>
                      </a:lnTo>
                      <a:lnTo>
                        <a:pt x="231" y="26"/>
                      </a:lnTo>
                      <a:lnTo>
                        <a:pt x="277" y="19"/>
                      </a:lnTo>
                      <a:lnTo>
                        <a:pt x="324" y="12"/>
                      </a:lnTo>
                      <a:lnTo>
                        <a:pt x="370" y="7"/>
                      </a:lnTo>
                      <a:lnTo>
                        <a:pt x="417" y="1"/>
                      </a:lnTo>
                      <a:lnTo>
                        <a:pt x="432" y="0"/>
                      </a:lnTo>
                      <a:lnTo>
                        <a:pt x="444" y="1"/>
                      </a:lnTo>
                      <a:lnTo>
                        <a:pt x="454" y="4"/>
                      </a:lnTo>
                      <a:lnTo>
                        <a:pt x="459" y="8"/>
                      </a:lnTo>
                      <a:lnTo>
                        <a:pt x="464" y="12"/>
                      </a:lnTo>
                      <a:lnTo>
                        <a:pt x="468" y="17"/>
                      </a:lnTo>
                      <a:lnTo>
                        <a:pt x="471" y="22"/>
                      </a:lnTo>
                      <a:lnTo>
                        <a:pt x="476" y="26"/>
                      </a:lnTo>
                      <a:lnTo>
                        <a:pt x="481" y="31"/>
                      </a:lnTo>
                      <a:lnTo>
                        <a:pt x="486" y="33"/>
                      </a:lnTo>
                      <a:lnTo>
                        <a:pt x="486" y="33"/>
                      </a:lnTo>
                      <a:close/>
                    </a:path>
                  </a:pathLst>
                </a:custGeom>
                <a:solidFill>
                  <a:srgbClr val="CC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819" name="Freeform 83"/>
                <p:cNvSpPr>
                  <a:spLocks/>
                </p:cNvSpPr>
                <p:nvPr/>
              </p:nvSpPr>
              <p:spPr bwMode="auto">
                <a:xfrm>
                  <a:off x="5020" y="1621"/>
                  <a:ext cx="541" cy="161"/>
                </a:xfrm>
                <a:custGeom>
                  <a:avLst/>
                  <a:gdLst>
                    <a:gd name="T0" fmla="*/ 522 w 541"/>
                    <a:gd name="T1" fmla="*/ 99 h 161"/>
                    <a:gd name="T2" fmla="*/ 527 w 541"/>
                    <a:gd name="T3" fmla="*/ 104 h 161"/>
                    <a:gd name="T4" fmla="*/ 534 w 541"/>
                    <a:gd name="T5" fmla="*/ 109 h 161"/>
                    <a:gd name="T6" fmla="*/ 537 w 541"/>
                    <a:gd name="T7" fmla="*/ 115 h 161"/>
                    <a:gd name="T8" fmla="*/ 541 w 541"/>
                    <a:gd name="T9" fmla="*/ 120 h 161"/>
                    <a:gd name="T10" fmla="*/ 541 w 541"/>
                    <a:gd name="T11" fmla="*/ 125 h 161"/>
                    <a:gd name="T12" fmla="*/ 541 w 541"/>
                    <a:gd name="T13" fmla="*/ 131 h 161"/>
                    <a:gd name="T14" fmla="*/ 541 w 541"/>
                    <a:gd name="T15" fmla="*/ 137 h 161"/>
                    <a:gd name="T16" fmla="*/ 537 w 541"/>
                    <a:gd name="T17" fmla="*/ 141 h 161"/>
                    <a:gd name="T18" fmla="*/ 529 w 541"/>
                    <a:gd name="T19" fmla="*/ 147 h 161"/>
                    <a:gd name="T20" fmla="*/ 522 w 541"/>
                    <a:gd name="T21" fmla="*/ 152 h 161"/>
                    <a:gd name="T22" fmla="*/ 502 w 541"/>
                    <a:gd name="T23" fmla="*/ 161 h 161"/>
                    <a:gd name="T24" fmla="*/ 456 w 541"/>
                    <a:gd name="T25" fmla="*/ 144 h 161"/>
                    <a:gd name="T26" fmla="*/ 402 w 541"/>
                    <a:gd name="T27" fmla="*/ 130 h 161"/>
                    <a:gd name="T28" fmla="*/ 345 w 541"/>
                    <a:gd name="T29" fmla="*/ 118 h 161"/>
                    <a:gd name="T30" fmla="*/ 289 w 541"/>
                    <a:gd name="T31" fmla="*/ 109 h 161"/>
                    <a:gd name="T32" fmla="*/ 230 w 541"/>
                    <a:gd name="T33" fmla="*/ 99 h 161"/>
                    <a:gd name="T34" fmla="*/ 174 w 541"/>
                    <a:gd name="T35" fmla="*/ 89 h 161"/>
                    <a:gd name="T36" fmla="*/ 122 w 541"/>
                    <a:gd name="T37" fmla="*/ 77 h 161"/>
                    <a:gd name="T38" fmla="*/ 73 w 541"/>
                    <a:gd name="T39" fmla="*/ 61 h 161"/>
                    <a:gd name="T40" fmla="*/ 32 w 541"/>
                    <a:gd name="T41" fmla="*/ 42 h 161"/>
                    <a:gd name="T42" fmla="*/ 0 w 541"/>
                    <a:gd name="T43" fmla="*/ 17 h 161"/>
                    <a:gd name="T44" fmla="*/ 7 w 541"/>
                    <a:gd name="T45" fmla="*/ 9 h 161"/>
                    <a:gd name="T46" fmla="*/ 19 w 541"/>
                    <a:gd name="T47" fmla="*/ 3 h 161"/>
                    <a:gd name="T48" fmla="*/ 37 w 541"/>
                    <a:gd name="T49" fmla="*/ 1 h 161"/>
                    <a:gd name="T50" fmla="*/ 59 w 541"/>
                    <a:gd name="T51" fmla="*/ 0 h 161"/>
                    <a:gd name="T52" fmla="*/ 81 w 541"/>
                    <a:gd name="T53" fmla="*/ 0 h 161"/>
                    <a:gd name="T54" fmla="*/ 105 w 541"/>
                    <a:gd name="T55" fmla="*/ 2 h 161"/>
                    <a:gd name="T56" fmla="*/ 130 w 541"/>
                    <a:gd name="T57" fmla="*/ 4 h 161"/>
                    <a:gd name="T58" fmla="*/ 152 w 541"/>
                    <a:gd name="T59" fmla="*/ 6 h 161"/>
                    <a:gd name="T60" fmla="*/ 176 w 541"/>
                    <a:gd name="T61" fmla="*/ 10 h 161"/>
                    <a:gd name="T62" fmla="*/ 193 w 541"/>
                    <a:gd name="T63" fmla="*/ 11 h 161"/>
                    <a:gd name="T64" fmla="*/ 522 w 541"/>
                    <a:gd name="T65" fmla="*/ 99 h 161"/>
                    <a:gd name="T66" fmla="*/ 522 w 541"/>
                    <a:gd name="T67" fmla="*/ 99 h 1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541" h="161">
                      <a:moveTo>
                        <a:pt x="522" y="99"/>
                      </a:moveTo>
                      <a:lnTo>
                        <a:pt x="527" y="104"/>
                      </a:lnTo>
                      <a:lnTo>
                        <a:pt x="534" y="109"/>
                      </a:lnTo>
                      <a:lnTo>
                        <a:pt x="537" y="115"/>
                      </a:lnTo>
                      <a:lnTo>
                        <a:pt x="541" y="120"/>
                      </a:lnTo>
                      <a:lnTo>
                        <a:pt x="541" y="125"/>
                      </a:lnTo>
                      <a:lnTo>
                        <a:pt x="541" y="131"/>
                      </a:lnTo>
                      <a:lnTo>
                        <a:pt x="541" y="137"/>
                      </a:lnTo>
                      <a:lnTo>
                        <a:pt x="537" y="141"/>
                      </a:lnTo>
                      <a:lnTo>
                        <a:pt x="529" y="147"/>
                      </a:lnTo>
                      <a:lnTo>
                        <a:pt x="522" y="152"/>
                      </a:lnTo>
                      <a:lnTo>
                        <a:pt x="502" y="161"/>
                      </a:lnTo>
                      <a:lnTo>
                        <a:pt x="456" y="144"/>
                      </a:lnTo>
                      <a:lnTo>
                        <a:pt x="402" y="130"/>
                      </a:lnTo>
                      <a:lnTo>
                        <a:pt x="345" y="118"/>
                      </a:lnTo>
                      <a:lnTo>
                        <a:pt x="289" y="109"/>
                      </a:lnTo>
                      <a:lnTo>
                        <a:pt x="230" y="99"/>
                      </a:lnTo>
                      <a:lnTo>
                        <a:pt x="174" y="89"/>
                      </a:lnTo>
                      <a:lnTo>
                        <a:pt x="122" y="77"/>
                      </a:lnTo>
                      <a:lnTo>
                        <a:pt x="73" y="61"/>
                      </a:lnTo>
                      <a:lnTo>
                        <a:pt x="32" y="42"/>
                      </a:lnTo>
                      <a:lnTo>
                        <a:pt x="0" y="17"/>
                      </a:lnTo>
                      <a:lnTo>
                        <a:pt x="7" y="9"/>
                      </a:lnTo>
                      <a:lnTo>
                        <a:pt x="19" y="3"/>
                      </a:lnTo>
                      <a:lnTo>
                        <a:pt x="37" y="1"/>
                      </a:lnTo>
                      <a:lnTo>
                        <a:pt x="59" y="0"/>
                      </a:lnTo>
                      <a:lnTo>
                        <a:pt x="81" y="0"/>
                      </a:lnTo>
                      <a:lnTo>
                        <a:pt x="105" y="2"/>
                      </a:lnTo>
                      <a:lnTo>
                        <a:pt x="130" y="4"/>
                      </a:lnTo>
                      <a:lnTo>
                        <a:pt x="152" y="6"/>
                      </a:lnTo>
                      <a:lnTo>
                        <a:pt x="176" y="10"/>
                      </a:lnTo>
                      <a:lnTo>
                        <a:pt x="193" y="11"/>
                      </a:lnTo>
                      <a:lnTo>
                        <a:pt x="522" y="99"/>
                      </a:lnTo>
                      <a:lnTo>
                        <a:pt x="522" y="99"/>
                      </a:lnTo>
                      <a:close/>
                    </a:path>
                  </a:pathLst>
                </a:custGeom>
                <a:solidFill>
                  <a:srgbClr val="CC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820" name="Freeform 84"/>
                <p:cNvSpPr>
                  <a:spLocks/>
                </p:cNvSpPr>
                <p:nvPr/>
              </p:nvSpPr>
              <p:spPr bwMode="auto">
                <a:xfrm>
                  <a:off x="221" y="1694"/>
                  <a:ext cx="573" cy="120"/>
                </a:xfrm>
                <a:custGeom>
                  <a:avLst/>
                  <a:gdLst>
                    <a:gd name="T0" fmla="*/ 573 w 573"/>
                    <a:gd name="T1" fmla="*/ 5 h 120"/>
                    <a:gd name="T2" fmla="*/ 573 w 573"/>
                    <a:gd name="T3" fmla="*/ 16 h 120"/>
                    <a:gd name="T4" fmla="*/ 566 w 573"/>
                    <a:gd name="T5" fmla="*/ 24 h 120"/>
                    <a:gd name="T6" fmla="*/ 554 w 573"/>
                    <a:gd name="T7" fmla="*/ 32 h 120"/>
                    <a:gd name="T8" fmla="*/ 536 w 573"/>
                    <a:gd name="T9" fmla="*/ 39 h 120"/>
                    <a:gd name="T10" fmla="*/ 517 w 573"/>
                    <a:gd name="T11" fmla="*/ 44 h 120"/>
                    <a:gd name="T12" fmla="*/ 497 w 573"/>
                    <a:gd name="T13" fmla="*/ 51 h 120"/>
                    <a:gd name="T14" fmla="*/ 478 w 573"/>
                    <a:gd name="T15" fmla="*/ 57 h 120"/>
                    <a:gd name="T16" fmla="*/ 458 w 573"/>
                    <a:gd name="T17" fmla="*/ 64 h 120"/>
                    <a:gd name="T18" fmla="*/ 443 w 573"/>
                    <a:gd name="T19" fmla="*/ 71 h 120"/>
                    <a:gd name="T20" fmla="*/ 431 w 573"/>
                    <a:gd name="T21" fmla="*/ 79 h 120"/>
                    <a:gd name="T22" fmla="*/ 389 w 573"/>
                    <a:gd name="T23" fmla="*/ 80 h 120"/>
                    <a:gd name="T24" fmla="*/ 345 w 573"/>
                    <a:gd name="T25" fmla="*/ 82 h 120"/>
                    <a:gd name="T26" fmla="*/ 301 w 573"/>
                    <a:gd name="T27" fmla="*/ 84 h 120"/>
                    <a:gd name="T28" fmla="*/ 257 w 573"/>
                    <a:gd name="T29" fmla="*/ 88 h 120"/>
                    <a:gd name="T30" fmla="*/ 213 w 573"/>
                    <a:gd name="T31" fmla="*/ 92 h 120"/>
                    <a:gd name="T32" fmla="*/ 169 w 573"/>
                    <a:gd name="T33" fmla="*/ 97 h 120"/>
                    <a:gd name="T34" fmla="*/ 127 w 573"/>
                    <a:gd name="T35" fmla="*/ 101 h 120"/>
                    <a:gd name="T36" fmla="*/ 85 w 573"/>
                    <a:gd name="T37" fmla="*/ 107 h 120"/>
                    <a:gd name="T38" fmla="*/ 46 w 573"/>
                    <a:gd name="T39" fmla="*/ 114 h 120"/>
                    <a:gd name="T40" fmla="*/ 7 w 573"/>
                    <a:gd name="T41" fmla="*/ 120 h 120"/>
                    <a:gd name="T42" fmla="*/ 2 w 573"/>
                    <a:gd name="T43" fmla="*/ 115 h 120"/>
                    <a:gd name="T44" fmla="*/ 0 w 573"/>
                    <a:gd name="T45" fmla="*/ 109 h 120"/>
                    <a:gd name="T46" fmla="*/ 0 w 573"/>
                    <a:gd name="T47" fmla="*/ 105 h 120"/>
                    <a:gd name="T48" fmla="*/ 2 w 573"/>
                    <a:gd name="T49" fmla="*/ 99 h 120"/>
                    <a:gd name="T50" fmla="*/ 4 w 573"/>
                    <a:gd name="T51" fmla="*/ 95 h 120"/>
                    <a:gd name="T52" fmla="*/ 9 w 573"/>
                    <a:gd name="T53" fmla="*/ 89 h 120"/>
                    <a:gd name="T54" fmla="*/ 14 w 573"/>
                    <a:gd name="T55" fmla="*/ 84 h 120"/>
                    <a:gd name="T56" fmla="*/ 19 w 573"/>
                    <a:gd name="T57" fmla="*/ 80 h 120"/>
                    <a:gd name="T58" fmla="*/ 27 w 573"/>
                    <a:gd name="T59" fmla="*/ 75 h 120"/>
                    <a:gd name="T60" fmla="*/ 34 w 573"/>
                    <a:gd name="T61" fmla="*/ 71 h 120"/>
                    <a:gd name="T62" fmla="*/ 80 w 573"/>
                    <a:gd name="T63" fmla="*/ 55 h 120"/>
                    <a:gd name="T64" fmla="*/ 130 w 573"/>
                    <a:gd name="T65" fmla="*/ 41 h 120"/>
                    <a:gd name="T66" fmla="*/ 179 w 573"/>
                    <a:gd name="T67" fmla="*/ 28 h 120"/>
                    <a:gd name="T68" fmla="*/ 232 w 573"/>
                    <a:gd name="T69" fmla="*/ 18 h 120"/>
                    <a:gd name="T70" fmla="*/ 284 w 573"/>
                    <a:gd name="T71" fmla="*/ 10 h 120"/>
                    <a:gd name="T72" fmla="*/ 340 w 573"/>
                    <a:gd name="T73" fmla="*/ 4 h 120"/>
                    <a:gd name="T74" fmla="*/ 397 w 573"/>
                    <a:gd name="T75" fmla="*/ 1 h 120"/>
                    <a:gd name="T76" fmla="*/ 453 w 573"/>
                    <a:gd name="T77" fmla="*/ 0 h 120"/>
                    <a:gd name="T78" fmla="*/ 514 w 573"/>
                    <a:gd name="T79" fmla="*/ 1 h 120"/>
                    <a:gd name="T80" fmla="*/ 573 w 573"/>
                    <a:gd name="T81" fmla="*/ 5 h 120"/>
                    <a:gd name="T82" fmla="*/ 573 w 573"/>
                    <a:gd name="T83" fmla="*/ 5 h 1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573" h="120">
                      <a:moveTo>
                        <a:pt x="573" y="5"/>
                      </a:moveTo>
                      <a:lnTo>
                        <a:pt x="573" y="16"/>
                      </a:lnTo>
                      <a:lnTo>
                        <a:pt x="566" y="24"/>
                      </a:lnTo>
                      <a:lnTo>
                        <a:pt x="554" y="32"/>
                      </a:lnTo>
                      <a:lnTo>
                        <a:pt x="536" y="39"/>
                      </a:lnTo>
                      <a:lnTo>
                        <a:pt x="517" y="44"/>
                      </a:lnTo>
                      <a:lnTo>
                        <a:pt x="497" y="51"/>
                      </a:lnTo>
                      <a:lnTo>
                        <a:pt x="478" y="57"/>
                      </a:lnTo>
                      <a:lnTo>
                        <a:pt x="458" y="64"/>
                      </a:lnTo>
                      <a:lnTo>
                        <a:pt x="443" y="71"/>
                      </a:lnTo>
                      <a:lnTo>
                        <a:pt x="431" y="79"/>
                      </a:lnTo>
                      <a:lnTo>
                        <a:pt x="389" y="80"/>
                      </a:lnTo>
                      <a:lnTo>
                        <a:pt x="345" y="82"/>
                      </a:lnTo>
                      <a:lnTo>
                        <a:pt x="301" y="84"/>
                      </a:lnTo>
                      <a:lnTo>
                        <a:pt x="257" y="88"/>
                      </a:lnTo>
                      <a:lnTo>
                        <a:pt x="213" y="92"/>
                      </a:lnTo>
                      <a:lnTo>
                        <a:pt x="169" y="97"/>
                      </a:lnTo>
                      <a:lnTo>
                        <a:pt x="127" y="101"/>
                      </a:lnTo>
                      <a:lnTo>
                        <a:pt x="85" y="107"/>
                      </a:lnTo>
                      <a:lnTo>
                        <a:pt x="46" y="114"/>
                      </a:lnTo>
                      <a:lnTo>
                        <a:pt x="7" y="120"/>
                      </a:lnTo>
                      <a:lnTo>
                        <a:pt x="2" y="115"/>
                      </a:lnTo>
                      <a:lnTo>
                        <a:pt x="0" y="109"/>
                      </a:lnTo>
                      <a:lnTo>
                        <a:pt x="0" y="105"/>
                      </a:lnTo>
                      <a:lnTo>
                        <a:pt x="2" y="99"/>
                      </a:lnTo>
                      <a:lnTo>
                        <a:pt x="4" y="95"/>
                      </a:lnTo>
                      <a:lnTo>
                        <a:pt x="9" y="89"/>
                      </a:lnTo>
                      <a:lnTo>
                        <a:pt x="14" y="84"/>
                      </a:lnTo>
                      <a:lnTo>
                        <a:pt x="19" y="80"/>
                      </a:lnTo>
                      <a:lnTo>
                        <a:pt x="27" y="75"/>
                      </a:lnTo>
                      <a:lnTo>
                        <a:pt x="34" y="71"/>
                      </a:lnTo>
                      <a:lnTo>
                        <a:pt x="80" y="55"/>
                      </a:lnTo>
                      <a:lnTo>
                        <a:pt x="130" y="41"/>
                      </a:lnTo>
                      <a:lnTo>
                        <a:pt x="179" y="28"/>
                      </a:lnTo>
                      <a:lnTo>
                        <a:pt x="232" y="18"/>
                      </a:lnTo>
                      <a:lnTo>
                        <a:pt x="284" y="10"/>
                      </a:lnTo>
                      <a:lnTo>
                        <a:pt x="340" y="4"/>
                      </a:lnTo>
                      <a:lnTo>
                        <a:pt x="397" y="1"/>
                      </a:lnTo>
                      <a:lnTo>
                        <a:pt x="453" y="0"/>
                      </a:lnTo>
                      <a:lnTo>
                        <a:pt x="514" y="1"/>
                      </a:lnTo>
                      <a:lnTo>
                        <a:pt x="573" y="5"/>
                      </a:lnTo>
                      <a:lnTo>
                        <a:pt x="573" y="5"/>
                      </a:lnTo>
                      <a:close/>
                    </a:path>
                  </a:pathLst>
                </a:custGeom>
                <a:solidFill>
                  <a:srgbClr val="CC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821" name="Freeform 85"/>
                <p:cNvSpPr>
                  <a:spLocks/>
                </p:cNvSpPr>
                <p:nvPr/>
              </p:nvSpPr>
              <p:spPr bwMode="auto">
                <a:xfrm>
                  <a:off x="4954" y="1711"/>
                  <a:ext cx="563" cy="177"/>
                </a:xfrm>
                <a:custGeom>
                  <a:avLst/>
                  <a:gdLst>
                    <a:gd name="T0" fmla="*/ 561 w 563"/>
                    <a:gd name="T1" fmla="*/ 95 h 177"/>
                    <a:gd name="T2" fmla="*/ 563 w 563"/>
                    <a:gd name="T3" fmla="*/ 107 h 177"/>
                    <a:gd name="T4" fmla="*/ 561 w 563"/>
                    <a:gd name="T5" fmla="*/ 118 h 177"/>
                    <a:gd name="T6" fmla="*/ 554 w 563"/>
                    <a:gd name="T7" fmla="*/ 128 h 177"/>
                    <a:gd name="T8" fmla="*/ 544 w 563"/>
                    <a:gd name="T9" fmla="*/ 138 h 177"/>
                    <a:gd name="T10" fmla="*/ 531 w 563"/>
                    <a:gd name="T11" fmla="*/ 146 h 177"/>
                    <a:gd name="T12" fmla="*/ 514 w 563"/>
                    <a:gd name="T13" fmla="*/ 154 h 177"/>
                    <a:gd name="T14" fmla="*/ 497 w 563"/>
                    <a:gd name="T15" fmla="*/ 160 h 177"/>
                    <a:gd name="T16" fmla="*/ 478 w 563"/>
                    <a:gd name="T17" fmla="*/ 167 h 177"/>
                    <a:gd name="T18" fmla="*/ 458 w 563"/>
                    <a:gd name="T19" fmla="*/ 172 h 177"/>
                    <a:gd name="T20" fmla="*/ 436 w 563"/>
                    <a:gd name="T21" fmla="*/ 177 h 177"/>
                    <a:gd name="T22" fmla="*/ 436 w 563"/>
                    <a:gd name="T23" fmla="*/ 144 h 177"/>
                    <a:gd name="T24" fmla="*/ 392 w 563"/>
                    <a:gd name="T25" fmla="*/ 135 h 177"/>
                    <a:gd name="T26" fmla="*/ 348 w 563"/>
                    <a:gd name="T27" fmla="*/ 123 h 177"/>
                    <a:gd name="T28" fmla="*/ 304 w 563"/>
                    <a:gd name="T29" fmla="*/ 112 h 177"/>
                    <a:gd name="T30" fmla="*/ 259 w 563"/>
                    <a:gd name="T31" fmla="*/ 99 h 177"/>
                    <a:gd name="T32" fmla="*/ 215 w 563"/>
                    <a:gd name="T33" fmla="*/ 87 h 177"/>
                    <a:gd name="T34" fmla="*/ 171 w 563"/>
                    <a:gd name="T35" fmla="*/ 73 h 177"/>
                    <a:gd name="T36" fmla="*/ 127 w 563"/>
                    <a:gd name="T37" fmla="*/ 60 h 177"/>
                    <a:gd name="T38" fmla="*/ 85 w 563"/>
                    <a:gd name="T39" fmla="*/ 49 h 177"/>
                    <a:gd name="T40" fmla="*/ 44 w 563"/>
                    <a:gd name="T41" fmla="*/ 39 h 177"/>
                    <a:gd name="T42" fmla="*/ 2 w 563"/>
                    <a:gd name="T43" fmla="*/ 30 h 177"/>
                    <a:gd name="T44" fmla="*/ 0 w 563"/>
                    <a:gd name="T45" fmla="*/ 24 h 177"/>
                    <a:gd name="T46" fmla="*/ 0 w 563"/>
                    <a:gd name="T47" fmla="*/ 19 h 177"/>
                    <a:gd name="T48" fmla="*/ 2 w 563"/>
                    <a:gd name="T49" fmla="*/ 16 h 177"/>
                    <a:gd name="T50" fmla="*/ 7 w 563"/>
                    <a:gd name="T51" fmla="*/ 12 h 177"/>
                    <a:gd name="T52" fmla="*/ 12 w 563"/>
                    <a:gd name="T53" fmla="*/ 10 h 177"/>
                    <a:gd name="T54" fmla="*/ 19 w 563"/>
                    <a:gd name="T55" fmla="*/ 8 h 177"/>
                    <a:gd name="T56" fmla="*/ 27 w 563"/>
                    <a:gd name="T57" fmla="*/ 7 h 177"/>
                    <a:gd name="T58" fmla="*/ 34 w 563"/>
                    <a:gd name="T59" fmla="*/ 4 h 177"/>
                    <a:gd name="T60" fmla="*/ 41 w 563"/>
                    <a:gd name="T61" fmla="*/ 2 h 177"/>
                    <a:gd name="T62" fmla="*/ 46 w 563"/>
                    <a:gd name="T63" fmla="*/ 0 h 177"/>
                    <a:gd name="T64" fmla="*/ 103 w 563"/>
                    <a:gd name="T65" fmla="*/ 4 h 177"/>
                    <a:gd name="T66" fmla="*/ 159 w 563"/>
                    <a:gd name="T67" fmla="*/ 9 h 177"/>
                    <a:gd name="T68" fmla="*/ 215 w 563"/>
                    <a:gd name="T69" fmla="*/ 15 h 177"/>
                    <a:gd name="T70" fmla="*/ 272 w 563"/>
                    <a:gd name="T71" fmla="*/ 22 h 177"/>
                    <a:gd name="T72" fmla="*/ 326 w 563"/>
                    <a:gd name="T73" fmla="*/ 30 h 177"/>
                    <a:gd name="T74" fmla="*/ 377 w 563"/>
                    <a:gd name="T75" fmla="*/ 39 h 177"/>
                    <a:gd name="T76" fmla="*/ 429 w 563"/>
                    <a:gd name="T77" fmla="*/ 50 h 177"/>
                    <a:gd name="T78" fmla="*/ 475 w 563"/>
                    <a:gd name="T79" fmla="*/ 63 h 177"/>
                    <a:gd name="T80" fmla="*/ 519 w 563"/>
                    <a:gd name="T81" fmla="*/ 78 h 177"/>
                    <a:gd name="T82" fmla="*/ 561 w 563"/>
                    <a:gd name="T83" fmla="*/ 95 h 177"/>
                    <a:gd name="T84" fmla="*/ 561 w 563"/>
                    <a:gd name="T85" fmla="*/ 95 h 1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563" h="177">
                      <a:moveTo>
                        <a:pt x="561" y="95"/>
                      </a:moveTo>
                      <a:lnTo>
                        <a:pt x="563" y="107"/>
                      </a:lnTo>
                      <a:lnTo>
                        <a:pt x="561" y="118"/>
                      </a:lnTo>
                      <a:lnTo>
                        <a:pt x="554" y="128"/>
                      </a:lnTo>
                      <a:lnTo>
                        <a:pt x="544" y="138"/>
                      </a:lnTo>
                      <a:lnTo>
                        <a:pt x="531" y="146"/>
                      </a:lnTo>
                      <a:lnTo>
                        <a:pt x="514" y="154"/>
                      </a:lnTo>
                      <a:lnTo>
                        <a:pt x="497" y="160"/>
                      </a:lnTo>
                      <a:lnTo>
                        <a:pt x="478" y="167"/>
                      </a:lnTo>
                      <a:lnTo>
                        <a:pt x="458" y="172"/>
                      </a:lnTo>
                      <a:lnTo>
                        <a:pt x="436" y="177"/>
                      </a:lnTo>
                      <a:lnTo>
                        <a:pt x="436" y="144"/>
                      </a:lnTo>
                      <a:lnTo>
                        <a:pt x="392" y="135"/>
                      </a:lnTo>
                      <a:lnTo>
                        <a:pt x="348" y="123"/>
                      </a:lnTo>
                      <a:lnTo>
                        <a:pt x="304" y="112"/>
                      </a:lnTo>
                      <a:lnTo>
                        <a:pt x="259" y="99"/>
                      </a:lnTo>
                      <a:lnTo>
                        <a:pt x="215" y="87"/>
                      </a:lnTo>
                      <a:lnTo>
                        <a:pt x="171" y="73"/>
                      </a:lnTo>
                      <a:lnTo>
                        <a:pt x="127" y="60"/>
                      </a:lnTo>
                      <a:lnTo>
                        <a:pt x="85" y="49"/>
                      </a:lnTo>
                      <a:lnTo>
                        <a:pt x="44" y="39"/>
                      </a:lnTo>
                      <a:lnTo>
                        <a:pt x="2" y="30"/>
                      </a:lnTo>
                      <a:lnTo>
                        <a:pt x="0" y="24"/>
                      </a:lnTo>
                      <a:lnTo>
                        <a:pt x="0" y="19"/>
                      </a:lnTo>
                      <a:lnTo>
                        <a:pt x="2" y="16"/>
                      </a:lnTo>
                      <a:lnTo>
                        <a:pt x="7" y="12"/>
                      </a:lnTo>
                      <a:lnTo>
                        <a:pt x="12" y="10"/>
                      </a:lnTo>
                      <a:lnTo>
                        <a:pt x="19" y="8"/>
                      </a:lnTo>
                      <a:lnTo>
                        <a:pt x="27" y="7"/>
                      </a:lnTo>
                      <a:lnTo>
                        <a:pt x="34" y="4"/>
                      </a:lnTo>
                      <a:lnTo>
                        <a:pt x="41" y="2"/>
                      </a:lnTo>
                      <a:lnTo>
                        <a:pt x="46" y="0"/>
                      </a:lnTo>
                      <a:lnTo>
                        <a:pt x="103" y="4"/>
                      </a:lnTo>
                      <a:lnTo>
                        <a:pt x="159" y="9"/>
                      </a:lnTo>
                      <a:lnTo>
                        <a:pt x="215" y="15"/>
                      </a:lnTo>
                      <a:lnTo>
                        <a:pt x="272" y="22"/>
                      </a:lnTo>
                      <a:lnTo>
                        <a:pt x="326" y="30"/>
                      </a:lnTo>
                      <a:lnTo>
                        <a:pt x="377" y="39"/>
                      </a:lnTo>
                      <a:lnTo>
                        <a:pt x="429" y="50"/>
                      </a:lnTo>
                      <a:lnTo>
                        <a:pt x="475" y="63"/>
                      </a:lnTo>
                      <a:lnTo>
                        <a:pt x="519" y="78"/>
                      </a:lnTo>
                      <a:lnTo>
                        <a:pt x="561" y="95"/>
                      </a:lnTo>
                      <a:lnTo>
                        <a:pt x="561" y="95"/>
                      </a:lnTo>
                      <a:close/>
                    </a:path>
                  </a:pathLst>
                </a:custGeom>
                <a:solidFill>
                  <a:srgbClr val="CC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822" name="Freeform 86"/>
                <p:cNvSpPr>
                  <a:spLocks/>
                </p:cNvSpPr>
                <p:nvPr/>
              </p:nvSpPr>
              <p:spPr bwMode="auto">
                <a:xfrm>
                  <a:off x="211" y="1792"/>
                  <a:ext cx="554" cy="137"/>
                </a:xfrm>
                <a:custGeom>
                  <a:avLst/>
                  <a:gdLst>
                    <a:gd name="T0" fmla="*/ 554 w 554"/>
                    <a:gd name="T1" fmla="*/ 22 h 137"/>
                    <a:gd name="T2" fmla="*/ 546 w 554"/>
                    <a:gd name="T3" fmla="*/ 42 h 137"/>
                    <a:gd name="T4" fmla="*/ 512 w 554"/>
                    <a:gd name="T5" fmla="*/ 53 h 137"/>
                    <a:gd name="T6" fmla="*/ 473 w 554"/>
                    <a:gd name="T7" fmla="*/ 61 h 137"/>
                    <a:gd name="T8" fmla="*/ 434 w 554"/>
                    <a:gd name="T9" fmla="*/ 67 h 137"/>
                    <a:gd name="T10" fmla="*/ 392 w 554"/>
                    <a:gd name="T11" fmla="*/ 73 h 137"/>
                    <a:gd name="T12" fmla="*/ 350 w 554"/>
                    <a:gd name="T13" fmla="*/ 79 h 137"/>
                    <a:gd name="T14" fmla="*/ 311 w 554"/>
                    <a:gd name="T15" fmla="*/ 83 h 137"/>
                    <a:gd name="T16" fmla="*/ 272 w 554"/>
                    <a:gd name="T17" fmla="*/ 90 h 137"/>
                    <a:gd name="T18" fmla="*/ 235 w 554"/>
                    <a:gd name="T19" fmla="*/ 98 h 137"/>
                    <a:gd name="T20" fmla="*/ 201 w 554"/>
                    <a:gd name="T21" fmla="*/ 109 h 137"/>
                    <a:gd name="T22" fmla="*/ 169 w 554"/>
                    <a:gd name="T23" fmla="*/ 121 h 137"/>
                    <a:gd name="T24" fmla="*/ 54 w 554"/>
                    <a:gd name="T25" fmla="*/ 137 h 137"/>
                    <a:gd name="T26" fmla="*/ 49 w 554"/>
                    <a:gd name="T27" fmla="*/ 129 h 137"/>
                    <a:gd name="T28" fmla="*/ 41 w 554"/>
                    <a:gd name="T29" fmla="*/ 120 h 137"/>
                    <a:gd name="T30" fmla="*/ 34 w 554"/>
                    <a:gd name="T31" fmla="*/ 112 h 137"/>
                    <a:gd name="T32" fmla="*/ 27 w 554"/>
                    <a:gd name="T33" fmla="*/ 104 h 137"/>
                    <a:gd name="T34" fmla="*/ 19 w 554"/>
                    <a:gd name="T35" fmla="*/ 96 h 137"/>
                    <a:gd name="T36" fmla="*/ 12 w 554"/>
                    <a:gd name="T37" fmla="*/ 87 h 137"/>
                    <a:gd name="T38" fmla="*/ 7 w 554"/>
                    <a:gd name="T39" fmla="*/ 78 h 137"/>
                    <a:gd name="T40" fmla="*/ 2 w 554"/>
                    <a:gd name="T41" fmla="*/ 70 h 137"/>
                    <a:gd name="T42" fmla="*/ 0 w 554"/>
                    <a:gd name="T43" fmla="*/ 61 h 137"/>
                    <a:gd name="T44" fmla="*/ 0 w 554"/>
                    <a:gd name="T45" fmla="*/ 51 h 137"/>
                    <a:gd name="T46" fmla="*/ 49 w 554"/>
                    <a:gd name="T47" fmla="*/ 40 h 137"/>
                    <a:gd name="T48" fmla="*/ 98 w 554"/>
                    <a:gd name="T49" fmla="*/ 30 h 137"/>
                    <a:gd name="T50" fmla="*/ 147 w 554"/>
                    <a:gd name="T51" fmla="*/ 21 h 137"/>
                    <a:gd name="T52" fmla="*/ 193 w 554"/>
                    <a:gd name="T53" fmla="*/ 14 h 137"/>
                    <a:gd name="T54" fmla="*/ 245 w 554"/>
                    <a:gd name="T55" fmla="*/ 8 h 137"/>
                    <a:gd name="T56" fmla="*/ 294 w 554"/>
                    <a:gd name="T57" fmla="*/ 3 h 137"/>
                    <a:gd name="T58" fmla="*/ 348 w 554"/>
                    <a:gd name="T59" fmla="*/ 1 h 137"/>
                    <a:gd name="T60" fmla="*/ 402 w 554"/>
                    <a:gd name="T61" fmla="*/ 0 h 137"/>
                    <a:gd name="T62" fmla="*/ 461 w 554"/>
                    <a:gd name="T63" fmla="*/ 0 h 137"/>
                    <a:gd name="T64" fmla="*/ 522 w 554"/>
                    <a:gd name="T65" fmla="*/ 1 h 137"/>
                    <a:gd name="T66" fmla="*/ 554 w 554"/>
                    <a:gd name="T67" fmla="*/ 22 h 137"/>
                    <a:gd name="T68" fmla="*/ 554 w 554"/>
                    <a:gd name="T69" fmla="*/ 22 h 1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554" h="137">
                      <a:moveTo>
                        <a:pt x="554" y="22"/>
                      </a:moveTo>
                      <a:lnTo>
                        <a:pt x="546" y="42"/>
                      </a:lnTo>
                      <a:lnTo>
                        <a:pt x="512" y="53"/>
                      </a:lnTo>
                      <a:lnTo>
                        <a:pt x="473" y="61"/>
                      </a:lnTo>
                      <a:lnTo>
                        <a:pt x="434" y="67"/>
                      </a:lnTo>
                      <a:lnTo>
                        <a:pt x="392" y="73"/>
                      </a:lnTo>
                      <a:lnTo>
                        <a:pt x="350" y="79"/>
                      </a:lnTo>
                      <a:lnTo>
                        <a:pt x="311" y="83"/>
                      </a:lnTo>
                      <a:lnTo>
                        <a:pt x="272" y="90"/>
                      </a:lnTo>
                      <a:lnTo>
                        <a:pt x="235" y="98"/>
                      </a:lnTo>
                      <a:lnTo>
                        <a:pt x="201" y="109"/>
                      </a:lnTo>
                      <a:lnTo>
                        <a:pt x="169" y="121"/>
                      </a:lnTo>
                      <a:lnTo>
                        <a:pt x="54" y="137"/>
                      </a:lnTo>
                      <a:lnTo>
                        <a:pt x="49" y="129"/>
                      </a:lnTo>
                      <a:lnTo>
                        <a:pt x="41" y="120"/>
                      </a:lnTo>
                      <a:lnTo>
                        <a:pt x="34" y="112"/>
                      </a:lnTo>
                      <a:lnTo>
                        <a:pt x="27" y="104"/>
                      </a:lnTo>
                      <a:lnTo>
                        <a:pt x="19" y="96"/>
                      </a:lnTo>
                      <a:lnTo>
                        <a:pt x="12" y="87"/>
                      </a:lnTo>
                      <a:lnTo>
                        <a:pt x="7" y="78"/>
                      </a:lnTo>
                      <a:lnTo>
                        <a:pt x="2" y="70"/>
                      </a:lnTo>
                      <a:lnTo>
                        <a:pt x="0" y="61"/>
                      </a:lnTo>
                      <a:lnTo>
                        <a:pt x="0" y="51"/>
                      </a:lnTo>
                      <a:lnTo>
                        <a:pt x="49" y="40"/>
                      </a:lnTo>
                      <a:lnTo>
                        <a:pt x="98" y="30"/>
                      </a:lnTo>
                      <a:lnTo>
                        <a:pt x="147" y="21"/>
                      </a:lnTo>
                      <a:lnTo>
                        <a:pt x="193" y="14"/>
                      </a:lnTo>
                      <a:lnTo>
                        <a:pt x="245" y="8"/>
                      </a:lnTo>
                      <a:lnTo>
                        <a:pt x="294" y="3"/>
                      </a:lnTo>
                      <a:lnTo>
                        <a:pt x="348" y="1"/>
                      </a:lnTo>
                      <a:lnTo>
                        <a:pt x="402" y="0"/>
                      </a:lnTo>
                      <a:lnTo>
                        <a:pt x="461" y="0"/>
                      </a:lnTo>
                      <a:lnTo>
                        <a:pt x="522" y="1"/>
                      </a:lnTo>
                      <a:lnTo>
                        <a:pt x="554" y="22"/>
                      </a:lnTo>
                      <a:lnTo>
                        <a:pt x="554" y="22"/>
                      </a:lnTo>
                      <a:close/>
                    </a:path>
                  </a:pathLst>
                </a:custGeom>
                <a:solidFill>
                  <a:srgbClr val="CC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823" name="Freeform 87"/>
                <p:cNvSpPr>
                  <a:spLocks/>
                </p:cNvSpPr>
                <p:nvPr/>
              </p:nvSpPr>
              <p:spPr bwMode="auto">
                <a:xfrm>
                  <a:off x="5044" y="1851"/>
                  <a:ext cx="397" cy="127"/>
                </a:xfrm>
                <a:custGeom>
                  <a:avLst/>
                  <a:gdLst>
                    <a:gd name="T0" fmla="*/ 397 w 397"/>
                    <a:gd name="T1" fmla="*/ 75 h 127"/>
                    <a:gd name="T2" fmla="*/ 397 w 397"/>
                    <a:gd name="T3" fmla="*/ 80 h 127"/>
                    <a:gd name="T4" fmla="*/ 392 w 397"/>
                    <a:gd name="T5" fmla="*/ 87 h 127"/>
                    <a:gd name="T6" fmla="*/ 390 w 397"/>
                    <a:gd name="T7" fmla="*/ 94 h 127"/>
                    <a:gd name="T8" fmla="*/ 383 w 397"/>
                    <a:gd name="T9" fmla="*/ 100 h 127"/>
                    <a:gd name="T10" fmla="*/ 378 w 397"/>
                    <a:gd name="T11" fmla="*/ 107 h 127"/>
                    <a:gd name="T12" fmla="*/ 370 w 397"/>
                    <a:gd name="T13" fmla="*/ 112 h 127"/>
                    <a:gd name="T14" fmla="*/ 361 w 397"/>
                    <a:gd name="T15" fmla="*/ 117 h 127"/>
                    <a:gd name="T16" fmla="*/ 351 w 397"/>
                    <a:gd name="T17" fmla="*/ 122 h 127"/>
                    <a:gd name="T18" fmla="*/ 341 w 397"/>
                    <a:gd name="T19" fmla="*/ 125 h 127"/>
                    <a:gd name="T20" fmla="*/ 329 w 397"/>
                    <a:gd name="T21" fmla="*/ 127 h 127"/>
                    <a:gd name="T22" fmla="*/ 297 w 397"/>
                    <a:gd name="T23" fmla="*/ 118 h 127"/>
                    <a:gd name="T24" fmla="*/ 263 w 397"/>
                    <a:gd name="T25" fmla="*/ 110 h 127"/>
                    <a:gd name="T26" fmla="*/ 228 w 397"/>
                    <a:gd name="T27" fmla="*/ 102 h 127"/>
                    <a:gd name="T28" fmla="*/ 191 w 397"/>
                    <a:gd name="T29" fmla="*/ 95 h 127"/>
                    <a:gd name="T30" fmla="*/ 157 w 397"/>
                    <a:gd name="T31" fmla="*/ 87 h 127"/>
                    <a:gd name="T32" fmla="*/ 123 w 397"/>
                    <a:gd name="T33" fmla="*/ 79 h 127"/>
                    <a:gd name="T34" fmla="*/ 91 w 397"/>
                    <a:gd name="T35" fmla="*/ 71 h 127"/>
                    <a:gd name="T36" fmla="*/ 59 w 397"/>
                    <a:gd name="T37" fmla="*/ 61 h 127"/>
                    <a:gd name="T38" fmla="*/ 30 w 397"/>
                    <a:gd name="T39" fmla="*/ 51 h 127"/>
                    <a:gd name="T40" fmla="*/ 0 w 397"/>
                    <a:gd name="T41" fmla="*/ 37 h 127"/>
                    <a:gd name="T42" fmla="*/ 5 w 397"/>
                    <a:gd name="T43" fmla="*/ 30 h 127"/>
                    <a:gd name="T44" fmla="*/ 10 w 397"/>
                    <a:gd name="T45" fmla="*/ 23 h 127"/>
                    <a:gd name="T46" fmla="*/ 17 w 397"/>
                    <a:gd name="T47" fmla="*/ 19 h 127"/>
                    <a:gd name="T48" fmla="*/ 25 w 397"/>
                    <a:gd name="T49" fmla="*/ 13 h 127"/>
                    <a:gd name="T50" fmla="*/ 35 w 397"/>
                    <a:gd name="T51" fmla="*/ 10 h 127"/>
                    <a:gd name="T52" fmla="*/ 44 w 397"/>
                    <a:gd name="T53" fmla="*/ 6 h 127"/>
                    <a:gd name="T54" fmla="*/ 57 w 397"/>
                    <a:gd name="T55" fmla="*/ 4 h 127"/>
                    <a:gd name="T56" fmla="*/ 71 w 397"/>
                    <a:gd name="T57" fmla="*/ 2 h 127"/>
                    <a:gd name="T58" fmla="*/ 86 w 397"/>
                    <a:gd name="T59" fmla="*/ 0 h 127"/>
                    <a:gd name="T60" fmla="*/ 101 w 397"/>
                    <a:gd name="T61" fmla="*/ 0 h 127"/>
                    <a:gd name="T62" fmla="*/ 130 w 397"/>
                    <a:gd name="T63" fmla="*/ 5 h 127"/>
                    <a:gd name="T64" fmla="*/ 162 w 397"/>
                    <a:gd name="T65" fmla="*/ 10 h 127"/>
                    <a:gd name="T66" fmla="*/ 194 w 397"/>
                    <a:gd name="T67" fmla="*/ 15 h 127"/>
                    <a:gd name="T68" fmla="*/ 226 w 397"/>
                    <a:gd name="T69" fmla="*/ 21 h 127"/>
                    <a:gd name="T70" fmla="*/ 258 w 397"/>
                    <a:gd name="T71" fmla="*/ 28 h 127"/>
                    <a:gd name="T72" fmla="*/ 290 w 397"/>
                    <a:gd name="T73" fmla="*/ 35 h 127"/>
                    <a:gd name="T74" fmla="*/ 319 w 397"/>
                    <a:gd name="T75" fmla="*/ 43 h 127"/>
                    <a:gd name="T76" fmla="*/ 348 w 397"/>
                    <a:gd name="T77" fmla="*/ 53 h 127"/>
                    <a:gd name="T78" fmla="*/ 373 w 397"/>
                    <a:gd name="T79" fmla="*/ 63 h 127"/>
                    <a:gd name="T80" fmla="*/ 397 w 397"/>
                    <a:gd name="T81" fmla="*/ 75 h 127"/>
                    <a:gd name="T82" fmla="*/ 397 w 397"/>
                    <a:gd name="T83" fmla="*/ 75 h 1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397" h="127">
                      <a:moveTo>
                        <a:pt x="397" y="75"/>
                      </a:moveTo>
                      <a:lnTo>
                        <a:pt x="397" y="80"/>
                      </a:lnTo>
                      <a:lnTo>
                        <a:pt x="392" y="87"/>
                      </a:lnTo>
                      <a:lnTo>
                        <a:pt x="390" y="94"/>
                      </a:lnTo>
                      <a:lnTo>
                        <a:pt x="383" y="100"/>
                      </a:lnTo>
                      <a:lnTo>
                        <a:pt x="378" y="107"/>
                      </a:lnTo>
                      <a:lnTo>
                        <a:pt x="370" y="112"/>
                      </a:lnTo>
                      <a:lnTo>
                        <a:pt x="361" y="117"/>
                      </a:lnTo>
                      <a:lnTo>
                        <a:pt x="351" y="122"/>
                      </a:lnTo>
                      <a:lnTo>
                        <a:pt x="341" y="125"/>
                      </a:lnTo>
                      <a:lnTo>
                        <a:pt x="329" y="127"/>
                      </a:lnTo>
                      <a:lnTo>
                        <a:pt x="297" y="118"/>
                      </a:lnTo>
                      <a:lnTo>
                        <a:pt x="263" y="110"/>
                      </a:lnTo>
                      <a:lnTo>
                        <a:pt x="228" y="102"/>
                      </a:lnTo>
                      <a:lnTo>
                        <a:pt x="191" y="95"/>
                      </a:lnTo>
                      <a:lnTo>
                        <a:pt x="157" y="87"/>
                      </a:lnTo>
                      <a:lnTo>
                        <a:pt x="123" y="79"/>
                      </a:lnTo>
                      <a:lnTo>
                        <a:pt x="91" y="71"/>
                      </a:lnTo>
                      <a:lnTo>
                        <a:pt x="59" y="61"/>
                      </a:lnTo>
                      <a:lnTo>
                        <a:pt x="30" y="51"/>
                      </a:lnTo>
                      <a:lnTo>
                        <a:pt x="0" y="37"/>
                      </a:lnTo>
                      <a:lnTo>
                        <a:pt x="5" y="30"/>
                      </a:lnTo>
                      <a:lnTo>
                        <a:pt x="10" y="23"/>
                      </a:lnTo>
                      <a:lnTo>
                        <a:pt x="17" y="19"/>
                      </a:lnTo>
                      <a:lnTo>
                        <a:pt x="25" y="13"/>
                      </a:lnTo>
                      <a:lnTo>
                        <a:pt x="35" y="10"/>
                      </a:lnTo>
                      <a:lnTo>
                        <a:pt x="44" y="6"/>
                      </a:lnTo>
                      <a:lnTo>
                        <a:pt x="57" y="4"/>
                      </a:lnTo>
                      <a:lnTo>
                        <a:pt x="71" y="2"/>
                      </a:lnTo>
                      <a:lnTo>
                        <a:pt x="86" y="0"/>
                      </a:lnTo>
                      <a:lnTo>
                        <a:pt x="101" y="0"/>
                      </a:lnTo>
                      <a:lnTo>
                        <a:pt x="130" y="5"/>
                      </a:lnTo>
                      <a:lnTo>
                        <a:pt x="162" y="10"/>
                      </a:lnTo>
                      <a:lnTo>
                        <a:pt x="194" y="15"/>
                      </a:lnTo>
                      <a:lnTo>
                        <a:pt x="226" y="21"/>
                      </a:lnTo>
                      <a:lnTo>
                        <a:pt x="258" y="28"/>
                      </a:lnTo>
                      <a:lnTo>
                        <a:pt x="290" y="35"/>
                      </a:lnTo>
                      <a:lnTo>
                        <a:pt x="319" y="43"/>
                      </a:lnTo>
                      <a:lnTo>
                        <a:pt x="348" y="53"/>
                      </a:lnTo>
                      <a:lnTo>
                        <a:pt x="373" y="63"/>
                      </a:lnTo>
                      <a:lnTo>
                        <a:pt x="397" y="75"/>
                      </a:lnTo>
                      <a:lnTo>
                        <a:pt x="397" y="75"/>
                      </a:lnTo>
                      <a:close/>
                    </a:path>
                  </a:pathLst>
                </a:custGeom>
                <a:solidFill>
                  <a:srgbClr val="CC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824" name="Freeform 88"/>
                <p:cNvSpPr>
                  <a:spLocks/>
                </p:cNvSpPr>
                <p:nvPr/>
              </p:nvSpPr>
              <p:spPr bwMode="auto">
                <a:xfrm>
                  <a:off x="235" y="1917"/>
                  <a:ext cx="397" cy="132"/>
                </a:xfrm>
                <a:custGeom>
                  <a:avLst/>
                  <a:gdLst>
                    <a:gd name="T0" fmla="*/ 397 w 397"/>
                    <a:gd name="T1" fmla="*/ 24 h 132"/>
                    <a:gd name="T2" fmla="*/ 388 w 397"/>
                    <a:gd name="T3" fmla="*/ 40 h 132"/>
                    <a:gd name="T4" fmla="*/ 370 w 397"/>
                    <a:gd name="T5" fmla="*/ 52 h 132"/>
                    <a:gd name="T6" fmla="*/ 348 w 397"/>
                    <a:gd name="T7" fmla="*/ 62 h 132"/>
                    <a:gd name="T8" fmla="*/ 319 w 397"/>
                    <a:gd name="T9" fmla="*/ 69 h 132"/>
                    <a:gd name="T10" fmla="*/ 290 w 397"/>
                    <a:gd name="T11" fmla="*/ 75 h 132"/>
                    <a:gd name="T12" fmla="*/ 255 w 397"/>
                    <a:gd name="T13" fmla="*/ 80 h 132"/>
                    <a:gd name="T14" fmla="*/ 221 w 397"/>
                    <a:gd name="T15" fmla="*/ 83 h 132"/>
                    <a:gd name="T16" fmla="*/ 187 w 397"/>
                    <a:gd name="T17" fmla="*/ 88 h 132"/>
                    <a:gd name="T18" fmla="*/ 155 w 397"/>
                    <a:gd name="T19" fmla="*/ 93 h 132"/>
                    <a:gd name="T20" fmla="*/ 125 w 397"/>
                    <a:gd name="T21" fmla="*/ 99 h 132"/>
                    <a:gd name="T22" fmla="*/ 128 w 397"/>
                    <a:gd name="T23" fmla="*/ 102 h 132"/>
                    <a:gd name="T24" fmla="*/ 130 w 397"/>
                    <a:gd name="T25" fmla="*/ 106 h 132"/>
                    <a:gd name="T26" fmla="*/ 135 w 397"/>
                    <a:gd name="T27" fmla="*/ 109 h 132"/>
                    <a:gd name="T28" fmla="*/ 138 w 397"/>
                    <a:gd name="T29" fmla="*/ 112 h 132"/>
                    <a:gd name="T30" fmla="*/ 140 w 397"/>
                    <a:gd name="T31" fmla="*/ 115 h 132"/>
                    <a:gd name="T32" fmla="*/ 142 w 397"/>
                    <a:gd name="T33" fmla="*/ 118 h 132"/>
                    <a:gd name="T34" fmla="*/ 145 w 397"/>
                    <a:gd name="T35" fmla="*/ 122 h 132"/>
                    <a:gd name="T36" fmla="*/ 142 w 397"/>
                    <a:gd name="T37" fmla="*/ 125 h 132"/>
                    <a:gd name="T38" fmla="*/ 140 w 397"/>
                    <a:gd name="T39" fmla="*/ 129 h 132"/>
                    <a:gd name="T40" fmla="*/ 133 w 397"/>
                    <a:gd name="T41" fmla="*/ 132 h 132"/>
                    <a:gd name="T42" fmla="*/ 118 w 397"/>
                    <a:gd name="T43" fmla="*/ 130 h 132"/>
                    <a:gd name="T44" fmla="*/ 103 w 397"/>
                    <a:gd name="T45" fmla="*/ 128 h 132"/>
                    <a:gd name="T46" fmla="*/ 91 w 397"/>
                    <a:gd name="T47" fmla="*/ 124 h 132"/>
                    <a:gd name="T48" fmla="*/ 76 w 397"/>
                    <a:gd name="T49" fmla="*/ 121 h 132"/>
                    <a:gd name="T50" fmla="*/ 62 w 397"/>
                    <a:gd name="T51" fmla="*/ 116 h 132"/>
                    <a:gd name="T52" fmla="*/ 49 w 397"/>
                    <a:gd name="T53" fmla="*/ 110 h 132"/>
                    <a:gd name="T54" fmla="*/ 37 w 397"/>
                    <a:gd name="T55" fmla="*/ 106 h 132"/>
                    <a:gd name="T56" fmla="*/ 27 w 397"/>
                    <a:gd name="T57" fmla="*/ 99 h 132"/>
                    <a:gd name="T58" fmla="*/ 20 w 397"/>
                    <a:gd name="T59" fmla="*/ 93 h 132"/>
                    <a:gd name="T60" fmla="*/ 13 w 397"/>
                    <a:gd name="T61" fmla="*/ 85 h 132"/>
                    <a:gd name="T62" fmla="*/ 3 w 397"/>
                    <a:gd name="T63" fmla="*/ 77 h 132"/>
                    <a:gd name="T64" fmla="*/ 0 w 397"/>
                    <a:gd name="T65" fmla="*/ 69 h 132"/>
                    <a:gd name="T66" fmla="*/ 0 w 397"/>
                    <a:gd name="T67" fmla="*/ 61 h 132"/>
                    <a:gd name="T68" fmla="*/ 5 w 397"/>
                    <a:gd name="T69" fmla="*/ 53 h 132"/>
                    <a:gd name="T70" fmla="*/ 15 w 397"/>
                    <a:gd name="T71" fmla="*/ 46 h 132"/>
                    <a:gd name="T72" fmla="*/ 25 w 397"/>
                    <a:gd name="T73" fmla="*/ 40 h 132"/>
                    <a:gd name="T74" fmla="*/ 37 w 397"/>
                    <a:gd name="T75" fmla="*/ 33 h 132"/>
                    <a:gd name="T76" fmla="*/ 52 w 397"/>
                    <a:gd name="T77" fmla="*/ 28 h 132"/>
                    <a:gd name="T78" fmla="*/ 66 w 397"/>
                    <a:gd name="T79" fmla="*/ 24 h 132"/>
                    <a:gd name="T80" fmla="*/ 81 w 397"/>
                    <a:gd name="T81" fmla="*/ 20 h 132"/>
                    <a:gd name="T82" fmla="*/ 113 w 397"/>
                    <a:gd name="T83" fmla="*/ 16 h 132"/>
                    <a:gd name="T84" fmla="*/ 145 w 397"/>
                    <a:gd name="T85" fmla="*/ 10 h 132"/>
                    <a:gd name="T86" fmla="*/ 179 w 397"/>
                    <a:gd name="T87" fmla="*/ 5 h 132"/>
                    <a:gd name="T88" fmla="*/ 214 w 397"/>
                    <a:gd name="T89" fmla="*/ 2 h 132"/>
                    <a:gd name="T90" fmla="*/ 245 w 397"/>
                    <a:gd name="T91" fmla="*/ 0 h 132"/>
                    <a:gd name="T92" fmla="*/ 280 w 397"/>
                    <a:gd name="T93" fmla="*/ 0 h 132"/>
                    <a:gd name="T94" fmla="*/ 312 w 397"/>
                    <a:gd name="T95" fmla="*/ 1 h 132"/>
                    <a:gd name="T96" fmla="*/ 341 w 397"/>
                    <a:gd name="T97" fmla="*/ 5 h 132"/>
                    <a:gd name="T98" fmla="*/ 370 w 397"/>
                    <a:gd name="T99" fmla="*/ 13 h 132"/>
                    <a:gd name="T100" fmla="*/ 397 w 397"/>
                    <a:gd name="T101" fmla="*/ 24 h 132"/>
                    <a:gd name="T102" fmla="*/ 397 w 397"/>
                    <a:gd name="T103" fmla="*/ 24 h 1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397" h="132">
                      <a:moveTo>
                        <a:pt x="397" y="24"/>
                      </a:moveTo>
                      <a:lnTo>
                        <a:pt x="388" y="40"/>
                      </a:lnTo>
                      <a:lnTo>
                        <a:pt x="370" y="52"/>
                      </a:lnTo>
                      <a:lnTo>
                        <a:pt x="348" y="62"/>
                      </a:lnTo>
                      <a:lnTo>
                        <a:pt x="319" y="69"/>
                      </a:lnTo>
                      <a:lnTo>
                        <a:pt x="290" y="75"/>
                      </a:lnTo>
                      <a:lnTo>
                        <a:pt x="255" y="80"/>
                      </a:lnTo>
                      <a:lnTo>
                        <a:pt x="221" y="83"/>
                      </a:lnTo>
                      <a:lnTo>
                        <a:pt x="187" y="88"/>
                      </a:lnTo>
                      <a:lnTo>
                        <a:pt x="155" y="93"/>
                      </a:lnTo>
                      <a:lnTo>
                        <a:pt x="125" y="99"/>
                      </a:lnTo>
                      <a:lnTo>
                        <a:pt x="128" y="102"/>
                      </a:lnTo>
                      <a:lnTo>
                        <a:pt x="130" y="106"/>
                      </a:lnTo>
                      <a:lnTo>
                        <a:pt x="135" y="109"/>
                      </a:lnTo>
                      <a:lnTo>
                        <a:pt x="138" y="112"/>
                      </a:lnTo>
                      <a:lnTo>
                        <a:pt x="140" y="115"/>
                      </a:lnTo>
                      <a:lnTo>
                        <a:pt x="142" y="118"/>
                      </a:lnTo>
                      <a:lnTo>
                        <a:pt x="145" y="122"/>
                      </a:lnTo>
                      <a:lnTo>
                        <a:pt x="142" y="125"/>
                      </a:lnTo>
                      <a:lnTo>
                        <a:pt x="140" y="129"/>
                      </a:lnTo>
                      <a:lnTo>
                        <a:pt x="133" y="132"/>
                      </a:lnTo>
                      <a:lnTo>
                        <a:pt x="118" y="130"/>
                      </a:lnTo>
                      <a:lnTo>
                        <a:pt x="103" y="128"/>
                      </a:lnTo>
                      <a:lnTo>
                        <a:pt x="91" y="124"/>
                      </a:lnTo>
                      <a:lnTo>
                        <a:pt x="76" y="121"/>
                      </a:lnTo>
                      <a:lnTo>
                        <a:pt x="62" y="116"/>
                      </a:lnTo>
                      <a:lnTo>
                        <a:pt x="49" y="110"/>
                      </a:lnTo>
                      <a:lnTo>
                        <a:pt x="37" y="106"/>
                      </a:lnTo>
                      <a:lnTo>
                        <a:pt x="27" y="99"/>
                      </a:lnTo>
                      <a:lnTo>
                        <a:pt x="20" y="93"/>
                      </a:lnTo>
                      <a:lnTo>
                        <a:pt x="13" y="85"/>
                      </a:lnTo>
                      <a:lnTo>
                        <a:pt x="3" y="77"/>
                      </a:lnTo>
                      <a:lnTo>
                        <a:pt x="0" y="69"/>
                      </a:lnTo>
                      <a:lnTo>
                        <a:pt x="0" y="61"/>
                      </a:lnTo>
                      <a:lnTo>
                        <a:pt x="5" y="53"/>
                      </a:lnTo>
                      <a:lnTo>
                        <a:pt x="15" y="46"/>
                      </a:lnTo>
                      <a:lnTo>
                        <a:pt x="25" y="40"/>
                      </a:lnTo>
                      <a:lnTo>
                        <a:pt x="37" y="33"/>
                      </a:lnTo>
                      <a:lnTo>
                        <a:pt x="52" y="28"/>
                      </a:lnTo>
                      <a:lnTo>
                        <a:pt x="66" y="24"/>
                      </a:lnTo>
                      <a:lnTo>
                        <a:pt x="81" y="20"/>
                      </a:lnTo>
                      <a:lnTo>
                        <a:pt x="113" y="16"/>
                      </a:lnTo>
                      <a:lnTo>
                        <a:pt x="145" y="10"/>
                      </a:lnTo>
                      <a:lnTo>
                        <a:pt x="179" y="5"/>
                      </a:lnTo>
                      <a:lnTo>
                        <a:pt x="214" y="2"/>
                      </a:lnTo>
                      <a:lnTo>
                        <a:pt x="245" y="0"/>
                      </a:lnTo>
                      <a:lnTo>
                        <a:pt x="280" y="0"/>
                      </a:lnTo>
                      <a:lnTo>
                        <a:pt x="312" y="1"/>
                      </a:lnTo>
                      <a:lnTo>
                        <a:pt x="341" y="5"/>
                      </a:lnTo>
                      <a:lnTo>
                        <a:pt x="370" y="13"/>
                      </a:lnTo>
                      <a:lnTo>
                        <a:pt x="397" y="24"/>
                      </a:lnTo>
                      <a:lnTo>
                        <a:pt x="397" y="24"/>
                      </a:lnTo>
                      <a:close/>
                    </a:path>
                  </a:pathLst>
                </a:custGeom>
                <a:solidFill>
                  <a:srgbClr val="CC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sp>
          <p:nvSpPr>
            <p:cNvPr id="116825" name="Text Box 89"/>
            <p:cNvSpPr txBox="1">
              <a:spLocks noChangeArrowheads="1"/>
            </p:cNvSpPr>
            <p:nvPr/>
          </p:nvSpPr>
          <p:spPr bwMode="auto">
            <a:xfrm>
              <a:off x="4560" y="3504"/>
              <a:ext cx="546" cy="30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 algn="ctr">
                <a:spcBef>
                  <a:spcPct val="50000"/>
                </a:spcBef>
              </a:pPr>
              <a:r>
                <a:rPr lang="en-US" sz="1300" b="1" dirty="0" err="1">
                  <a:solidFill>
                    <a:srgbClr val="FF0000"/>
                  </a:solidFill>
                  <a:latin typeface=".VnArial" pitchFamily="34" charset="0"/>
                </a:rPr>
                <a:t>Thö</a:t>
              </a:r>
              <a:r>
                <a:rPr lang="en-US" sz="1300" b="1" dirty="0">
                  <a:solidFill>
                    <a:srgbClr val="FF0000"/>
                  </a:solidFill>
                  <a:latin typeface=".VnArial" pitchFamily="34" charset="0"/>
                </a:rPr>
                <a:t> </a:t>
              </a:r>
              <a:r>
                <a:rPr lang="en-US" sz="1300" b="1" dirty="0" smtClean="0">
                  <a:solidFill>
                    <a:srgbClr val="FF0000"/>
                  </a:solidFill>
                  <a:latin typeface=".VnArial" pitchFamily="34" charset="0"/>
                </a:rPr>
                <a:t> </a:t>
              </a:r>
              <a:r>
                <a:rPr lang="en-US" sz="1300" b="1" dirty="0" err="1" smtClean="0">
                  <a:solidFill>
                    <a:srgbClr val="FF0000"/>
                  </a:solidFill>
                  <a:latin typeface=".VnArial" pitchFamily="34" charset="0"/>
                </a:rPr>
                <a:t>tµi</a:t>
              </a:r>
              <a:r>
                <a:rPr lang="en-US" sz="1300" b="1" dirty="0" smtClean="0">
                  <a:solidFill>
                    <a:srgbClr val="FF0000"/>
                  </a:solidFill>
                  <a:latin typeface=".VnArial" pitchFamily="34" charset="0"/>
                </a:rPr>
                <a:t> </a:t>
              </a:r>
              <a:r>
                <a:rPr lang="en-US" sz="1300" b="1" dirty="0" err="1">
                  <a:solidFill>
                    <a:srgbClr val="FF0000"/>
                  </a:solidFill>
                  <a:latin typeface=".VnArial" pitchFamily="34" charset="0"/>
                </a:rPr>
                <a:t>cña</a:t>
              </a:r>
              <a:r>
                <a:rPr lang="en-US" sz="1300" b="1" dirty="0">
                  <a:solidFill>
                    <a:srgbClr val="FF0000"/>
                  </a:solidFill>
                  <a:latin typeface=".VnArial" pitchFamily="34" charset="0"/>
                </a:rPr>
                <a:t> b¹n</a:t>
              </a:r>
            </a:p>
          </p:txBody>
        </p:sp>
      </p:grpSp>
      <p:pic>
        <p:nvPicPr>
          <p:cNvPr id="116826" name="Picture 90" descr="SMILE4"/>
          <p:cNvPicPr>
            <a:picLocks noChangeAspect="1" noChangeArrowheads="1" noCrop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70650" y="5334000"/>
            <a:ext cx="615950" cy="685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16827" name="WordArt 91" descr="Narrow vertical"/>
          <p:cNvSpPr>
            <a:spLocks noChangeArrowheads="1" noChangeShapeType="1" noTextEdit="1"/>
          </p:cNvSpPr>
          <p:nvPr/>
        </p:nvSpPr>
        <p:spPr bwMode="auto">
          <a:xfrm>
            <a:off x="1447800" y="76200"/>
            <a:ext cx="6096000" cy="1219200"/>
          </a:xfrm>
          <a:prstGeom prst="rect">
            <a:avLst/>
          </a:prstGeom>
        </p:spPr>
        <p:txBody>
          <a:bodyPr wrap="none" fromWordArt="1">
            <a:prstTxWarp prst="textCurveUp">
              <a:avLst>
                <a:gd name="adj" fmla="val 40356"/>
              </a:avLst>
            </a:prstTxWarp>
          </a:bodyPr>
          <a:lstStyle/>
          <a:p>
            <a:pPr algn="ctr"/>
            <a:r>
              <a:rPr lang="en-US" sz="3600" b="1" kern="10" dirty="0" err="1"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pattFill prst="dashHorz">
                  <a:fgClr>
                    <a:srgbClr val="808080"/>
                  </a:fgClr>
                  <a:bgClr>
                    <a:srgbClr val="FFFF00"/>
                  </a:bgClr>
                </a:pattFill>
                <a:effectLst>
                  <a:outerShdw dist="45791" dir="2021404" algn="ctr" rotWithShape="0">
                    <a:srgbClr val="808080">
                      <a:alpha val="80000"/>
                    </a:srgbClr>
                  </a:outerShdw>
                </a:effectLst>
                <a:latin typeface=".VnBahamasBH"/>
              </a:rPr>
              <a:t>C©u</a:t>
            </a:r>
            <a:r>
              <a:rPr lang="en-US" sz="3600" b="1" kern="10" dirty="0"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pattFill prst="dashHorz">
                  <a:fgClr>
                    <a:srgbClr val="808080"/>
                  </a:fgClr>
                  <a:bgClr>
                    <a:srgbClr val="FFFF00"/>
                  </a:bgClr>
                </a:pattFill>
                <a:effectLst>
                  <a:outerShdw dist="45791" dir="2021404" algn="ctr" rotWithShape="0">
                    <a:srgbClr val="808080">
                      <a:alpha val="80000"/>
                    </a:srgbClr>
                  </a:outerShdw>
                </a:effectLst>
                <a:latin typeface=".VnBahamasBH"/>
              </a:rPr>
              <a:t> </a:t>
            </a:r>
            <a:r>
              <a:rPr lang="en-US" sz="3600" b="1" kern="10" dirty="0" err="1"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pattFill prst="dashHorz">
                  <a:fgClr>
                    <a:srgbClr val="808080"/>
                  </a:fgClr>
                  <a:bgClr>
                    <a:srgbClr val="FFFF00"/>
                  </a:bgClr>
                </a:pattFill>
                <a:effectLst>
                  <a:outerShdw dist="45791" dir="2021404" algn="ctr" rotWithShape="0">
                    <a:srgbClr val="808080">
                      <a:alpha val="80000"/>
                    </a:srgbClr>
                  </a:outerShdw>
                </a:effectLst>
                <a:latin typeface=".VnBahamasBH"/>
              </a:rPr>
              <a:t>hái</a:t>
            </a:r>
            <a:r>
              <a:rPr lang="en-US" sz="3600" b="1" kern="10" dirty="0"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pattFill prst="dashHorz">
                  <a:fgClr>
                    <a:srgbClr val="808080"/>
                  </a:fgClr>
                  <a:bgClr>
                    <a:srgbClr val="FFFF00"/>
                  </a:bgClr>
                </a:pattFill>
                <a:effectLst>
                  <a:outerShdw dist="45791" dir="2021404" algn="ctr" rotWithShape="0">
                    <a:srgbClr val="808080">
                      <a:alpha val="80000"/>
                    </a:srgbClr>
                  </a:outerShdw>
                </a:effectLst>
                <a:latin typeface=".VnBahamasBH"/>
              </a:rPr>
              <a:t> rung </a:t>
            </a:r>
            <a:r>
              <a:rPr lang="en-US" sz="3600" b="1" kern="10" dirty="0" err="1"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pattFill prst="dashHorz">
                  <a:fgClr>
                    <a:srgbClr val="808080"/>
                  </a:fgClr>
                  <a:bgClr>
                    <a:srgbClr val="FFFF00"/>
                  </a:bgClr>
                </a:pattFill>
                <a:effectLst>
                  <a:outerShdw dist="45791" dir="2021404" algn="ctr" rotWithShape="0">
                    <a:srgbClr val="808080">
                      <a:alpha val="80000"/>
                    </a:srgbClr>
                  </a:outerShdw>
                </a:effectLst>
                <a:latin typeface=".VnBahamasBH"/>
              </a:rPr>
              <a:t>chu«ng</a:t>
            </a:r>
            <a:r>
              <a:rPr lang="en-US" sz="3600" b="1" kern="10" dirty="0"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pattFill prst="dashHorz">
                  <a:fgClr>
                    <a:srgbClr val="808080"/>
                  </a:fgClr>
                  <a:bgClr>
                    <a:srgbClr val="FFFF00"/>
                  </a:bgClr>
                </a:pattFill>
                <a:effectLst>
                  <a:outerShdw dist="45791" dir="2021404" algn="ctr" rotWithShape="0">
                    <a:srgbClr val="808080">
                      <a:alpha val="80000"/>
                    </a:srgbClr>
                  </a:outerShdw>
                </a:effectLst>
                <a:latin typeface=".VnBahamasBH"/>
              </a:rPr>
              <a:t> </a:t>
            </a:r>
            <a:r>
              <a:rPr lang="en-US" sz="3600" b="1" kern="10" dirty="0" err="1"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pattFill prst="dashHorz">
                  <a:fgClr>
                    <a:srgbClr val="808080"/>
                  </a:fgClr>
                  <a:bgClr>
                    <a:srgbClr val="FFFF00"/>
                  </a:bgClr>
                </a:pattFill>
                <a:effectLst>
                  <a:outerShdw dist="45791" dir="2021404" algn="ctr" rotWithShape="0">
                    <a:srgbClr val="808080">
                      <a:alpha val="80000"/>
                    </a:srgbClr>
                  </a:outerShdw>
                </a:effectLst>
                <a:latin typeface=".VnBahamasBH"/>
              </a:rPr>
              <a:t>vµng</a:t>
            </a:r>
            <a:r>
              <a:rPr lang="en-US" sz="3600" b="1" kern="10" dirty="0"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pattFill prst="dashHorz">
                  <a:fgClr>
                    <a:srgbClr val="808080"/>
                  </a:fgClr>
                  <a:bgClr>
                    <a:srgbClr val="FFFF00"/>
                  </a:bgClr>
                </a:pattFill>
                <a:effectLst>
                  <a:outerShdw dist="45791" dir="2021404" algn="ctr" rotWithShape="0">
                    <a:srgbClr val="808080">
                      <a:alpha val="80000"/>
                    </a:srgbClr>
                  </a:outerShdw>
                </a:effectLst>
                <a:latin typeface=".VnBahamasBH"/>
              </a:rPr>
              <a:t> </a:t>
            </a:r>
          </a:p>
        </p:txBody>
      </p:sp>
      <p:sp>
        <p:nvSpPr>
          <p:cNvPr id="116833" name="Rectangle 97"/>
          <p:cNvSpPr>
            <a:spLocks noChangeArrowheads="1"/>
          </p:cNvSpPr>
          <p:nvPr/>
        </p:nvSpPr>
        <p:spPr bwMode="auto">
          <a:xfrm>
            <a:off x="304800" y="2442619"/>
            <a:ext cx="7966668" cy="76944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r>
              <a:rPr lang="en-US" sz="4400" b="1" dirty="0" err="1">
                <a:latin typeface=".VnArial" pitchFamily="34" charset="0"/>
              </a:rPr>
              <a:t>C©u</a:t>
            </a:r>
            <a:r>
              <a:rPr lang="en-US" sz="4400" b="1" dirty="0">
                <a:latin typeface=".VnArial" pitchFamily="34" charset="0"/>
              </a:rPr>
              <a:t> 3</a:t>
            </a:r>
            <a:r>
              <a:rPr lang="en-US" sz="4400" b="1" dirty="0" smtClean="0">
                <a:latin typeface=".VnArial" pitchFamily="34" charset="0"/>
              </a:rPr>
              <a:t> </a:t>
            </a:r>
            <a:r>
              <a:rPr lang="en-US" sz="4400" b="1" dirty="0">
                <a:latin typeface=".VnArial" pitchFamily="34" charset="0"/>
              </a:rPr>
              <a:t>:  </a:t>
            </a:r>
            <a:r>
              <a:rPr lang="en-US" sz="4400" b="1" dirty="0" smtClean="0">
                <a:latin typeface="Times New Roman" pitchFamily="18" charset="0"/>
                <a:cs typeface="Times New Roman" pitchFamily="18" charset="0"/>
              </a:rPr>
              <a:t>What class are you in ?</a:t>
            </a:r>
            <a:endParaRPr lang="en-US" sz="4400" b="1" dirty="0">
              <a:latin typeface=".VnArial" pitchFamily="34" charset="0"/>
            </a:endParaRPr>
          </a:p>
        </p:txBody>
      </p:sp>
      <p:pic>
        <p:nvPicPr>
          <p:cNvPr id="116835" name="Picture 99" descr="BALLOON3">
            <a:hlinkClick r:id="rId14" action="ppaction://hlinksldjump"/>
          </p:cNvPr>
          <p:cNvPicPr>
            <a:picLocks noChangeAspect="1" noChangeArrowheads="1"/>
          </p:cNvPicPr>
          <p:nvPr/>
        </p:nvPicPr>
        <p:blipFill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543800" y="4343400"/>
            <a:ext cx="668338" cy="9493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16836" name="Picture 100" descr="ED00019_"/>
          <p:cNvPicPr>
            <a:picLocks noChangeAspect="1" noChangeArrowheads="1"/>
          </p:cNvPicPr>
          <p:nvPr/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7200" y="1066800"/>
            <a:ext cx="1143000" cy="1016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16837" name="Group 101"/>
          <p:cNvGrpSpPr>
            <a:grpSpLocks/>
          </p:cNvGrpSpPr>
          <p:nvPr/>
        </p:nvGrpSpPr>
        <p:grpSpPr bwMode="auto">
          <a:xfrm>
            <a:off x="1371600" y="838200"/>
            <a:ext cx="7772400" cy="5575300"/>
            <a:chOff x="864" y="528"/>
            <a:chExt cx="4896" cy="3512"/>
          </a:xfrm>
        </p:grpSpPr>
        <p:grpSp>
          <p:nvGrpSpPr>
            <p:cNvPr id="116838" name="Group 102"/>
            <p:cNvGrpSpPr>
              <a:grpSpLocks/>
            </p:cNvGrpSpPr>
            <p:nvPr/>
          </p:nvGrpSpPr>
          <p:grpSpPr bwMode="auto">
            <a:xfrm>
              <a:off x="864" y="3544"/>
              <a:ext cx="816" cy="496"/>
              <a:chOff x="864" y="3544"/>
              <a:chExt cx="816" cy="496"/>
            </a:xfrm>
          </p:grpSpPr>
          <p:pic>
            <p:nvPicPr>
              <p:cNvPr id="116839" name="Picture 103" descr="t8"/>
              <p:cNvPicPr>
                <a:picLocks noChangeAspect="1" noChangeArrowheads="1" noCrop="1"/>
              </p:cNvPicPr>
              <p:nvPr/>
            </p:nvPicPr>
            <p:blipFill>
              <a:blip r:embed="rId1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64" y="3600"/>
                <a:ext cx="528" cy="44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16840" name="Picture 104" descr="t8"/>
              <p:cNvPicPr>
                <a:picLocks noChangeAspect="1" noChangeArrowheads="1" noCrop="1"/>
              </p:cNvPicPr>
              <p:nvPr/>
            </p:nvPicPr>
            <p:blipFill>
              <a:blip r:embed="rId1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008" y="3600"/>
                <a:ext cx="528" cy="44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16841" name="Picture 105" descr="t8"/>
              <p:cNvPicPr>
                <a:picLocks noChangeAspect="1" noChangeArrowheads="1" noCrop="1"/>
              </p:cNvPicPr>
              <p:nvPr/>
            </p:nvPicPr>
            <p:blipFill>
              <a:blip r:embed="rId1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152" y="3544"/>
                <a:ext cx="528" cy="44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116842" name="Group 106"/>
            <p:cNvGrpSpPr>
              <a:grpSpLocks/>
            </p:cNvGrpSpPr>
            <p:nvPr/>
          </p:nvGrpSpPr>
          <p:grpSpPr bwMode="auto">
            <a:xfrm>
              <a:off x="2736" y="3400"/>
              <a:ext cx="768" cy="640"/>
              <a:chOff x="2736" y="3400"/>
              <a:chExt cx="768" cy="640"/>
            </a:xfrm>
          </p:grpSpPr>
          <p:pic>
            <p:nvPicPr>
              <p:cNvPr id="116843" name="Picture 107" descr="t8"/>
              <p:cNvPicPr>
                <a:picLocks noChangeAspect="1" noChangeArrowheads="1" noCrop="1"/>
              </p:cNvPicPr>
              <p:nvPr/>
            </p:nvPicPr>
            <p:blipFill>
              <a:blip r:embed="rId1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80" y="3600"/>
                <a:ext cx="528" cy="44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16844" name="Picture 108" descr="t8"/>
              <p:cNvPicPr>
                <a:picLocks noChangeAspect="1" noChangeArrowheads="1" noCrop="1"/>
              </p:cNvPicPr>
              <p:nvPr/>
            </p:nvPicPr>
            <p:blipFill>
              <a:blip r:embed="rId1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36" y="3400"/>
                <a:ext cx="768" cy="64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pic>
          <p:nvPicPr>
            <p:cNvPr id="116845" name="Picture 109" descr="COTAO001"/>
            <p:cNvPicPr>
              <a:picLocks noChangeAspect="1" noChangeArrowheads="1"/>
            </p:cNvPicPr>
            <p:nvPr/>
          </p:nvPicPr>
          <p:blipFill>
            <a:blip r:embed="rId1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944" y="528"/>
              <a:ext cx="816" cy="773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grpSp>
        <p:nvGrpSpPr>
          <p:cNvPr id="116846" name="Group 110"/>
          <p:cNvGrpSpPr>
            <a:grpSpLocks/>
          </p:cNvGrpSpPr>
          <p:nvPr/>
        </p:nvGrpSpPr>
        <p:grpSpPr bwMode="auto">
          <a:xfrm>
            <a:off x="0" y="4038600"/>
            <a:ext cx="1619250" cy="2195513"/>
            <a:chOff x="-192" y="2484"/>
            <a:chExt cx="1020" cy="1383"/>
          </a:xfrm>
        </p:grpSpPr>
        <p:grpSp>
          <p:nvGrpSpPr>
            <p:cNvPr id="116847" name="Group 111"/>
            <p:cNvGrpSpPr>
              <a:grpSpLocks/>
            </p:cNvGrpSpPr>
            <p:nvPr/>
          </p:nvGrpSpPr>
          <p:grpSpPr bwMode="auto">
            <a:xfrm>
              <a:off x="-192" y="3072"/>
              <a:ext cx="844" cy="795"/>
              <a:chOff x="432" y="2544"/>
              <a:chExt cx="844" cy="795"/>
            </a:xfrm>
          </p:grpSpPr>
          <p:sp>
            <p:nvSpPr>
              <p:cNvPr id="116848" name="Freeform 112"/>
              <p:cNvSpPr>
                <a:spLocks/>
              </p:cNvSpPr>
              <p:nvPr/>
            </p:nvSpPr>
            <p:spPr bwMode="auto">
              <a:xfrm>
                <a:off x="432" y="2544"/>
                <a:ext cx="844" cy="795"/>
              </a:xfrm>
              <a:custGeom>
                <a:avLst/>
                <a:gdLst>
                  <a:gd name="T0" fmla="*/ 325 w 844"/>
                  <a:gd name="T1" fmla="*/ 102 h 795"/>
                  <a:gd name="T2" fmla="*/ 236 w 844"/>
                  <a:gd name="T3" fmla="*/ 506 h 795"/>
                  <a:gd name="T4" fmla="*/ 22 w 844"/>
                  <a:gd name="T5" fmla="*/ 669 h 795"/>
                  <a:gd name="T6" fmla="*/ 50 w 844"/>
                  <a:gd name="T7" fmla="*/ 751 h 795"/>
                  <a:gd name="T8" fmla="*/ 313 w 844"/>
                  <a:gd name="T9" fmla="*/ 792 h 795"/>
                  <a:gd name="T10" fmla="*/ 603 w 844"/>
                  <a:gd name="T11" fmla="*/ 767 h 795"/>
                  <a:gd name="T12" fmla="*/ 829 w 844"/>
                  <a:gd name="T13" fmla="*/ 669 h 795"/>
                  <a:gd name="T14" fmla="*/ 697 w 844"/>
                  <a:gd name="T15" fmla="*/ 516 h 795"/>
                  <a:gd name="T16" fmla="*/ 458 w 844"/>
                  <a:gd name="T17" fmla="*/ 424 h 795"/>
                  <a:gd name="T18" fmla="*/ 561 w 844"/>
                  <a:gd name="T19" fmla="*/ 227 h 795"/>
                  <a:gd name="T20" fmla="*/ 606 w 844"/>
                  <a:gd name="T21" fmla="*/ 43 h 795"/>
                  <a:gd name="T22" fmla="*/ 478 w 844"/>
                  <a:gd name="T23" fmla="*/ 0 h 795"/>
                  <a:gd name="T24" fmla="*/ 325 w 844"/>
                  <a:gd name="T25" fmla="*/ 102 h 7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44" h="795">
                    <a:moveTo>
                      <a:pt x="325" y="102"/>
                    </a:moveTo>
                    <a:cubicBezTo>
                      <a:pt x="285" y="186"/>
                      <a:pt x="292" y="401"/>
                      <a:pt x="236" y="506"/>
                    </a:cubicBezTo>
                    <a:cubicBezTo>
                      <a:pt x="180" y="611"/>
                      <a:pt x="22" y="669"/>
                      <a:pt x="22" y="669"/>
                    </a:cubicBezTo>
                    <a:cubicBezTo>
                      <a:pt x="22" y="669"/>
                      <a:pt x="0" y="731"/>
                      <a:pt x="50" y="751"/>
                    </a:cubicBezTo>
                    <a:cubicBezTo>
                      <a:pt x="100" y="771"/>
                      <a:pt x="221" y="789"/>
                      <a:pt x="313" y="792"/>
                    </a:cubicBezTo>
                    <a:cubicBezTo>
                      <a:pt x="405" y="795"/>
                      <a:pt x="603" y="767"/>
                      <a:pt x="603" y="767"/>
                    </a:cubicBezTo>
                    <a:cubicBezTo>
                      <a:pt x="603" y="767"/>
                      <a:pt x="814" y="713"/>
                      <a:pt x="829" y="669"/>
                    </a:cubicBezTo>
                    <a:cubicBezTo>
                      <a:pt x="844" y="625"/>
                      <a:pt x="759" y="557"/>
                      <a:pt x="697" y="516"/>
                    </a:cubicBezTo>
                    <a:cubicBezTo>
                      <a:pt x="635" y="475"/>
                      <a:pt x="483" y="471"/>
                      <a:pt x="458" y="424"/>
                    </a:cubicBezTo>
                    <a:lnTo>
                      <a:pt x="561" y="227"/>
                    </a:lnTo>
                    <a:cubicBezTo>
                      <a:pt x="586" y="164"/>
                      <a:pt x="620" y="81"/>
                      <a:pt x="606" y="43"/>
                    </a:cubicBezTo>
                    <a:cubicBezTo>
                      <a:pt x="592" y="3"/>
                      <a:pt x="519" y="1"/>
                      <a:pt x="478" y="0"/>
                    </a:cubicBezTo>
                    <a:cubicBezTo>
                      <a:pt x="431" y="10"/>
                      <a:pt x="365" y="18"/>
                      <a:pt x="325" y="102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C8A200"/>
                  </a:gs>
                  <a:gs pos="50000">
                    <a:srgbClr val="C8A200">
                      <a:gamma/>
                      <a:shade val="46275"/>
                      <a:invGamma/>
                    </a:srgbClr>
                  </a:gs>
                  <a:gs pos="100000">
                    <a:srgbClr val="C8A200"/>
                  </a:gs>
                </a:gsLst>
                <a:lin ang="0" scaled="1"/>
              </a:gradFill>
              <a:ln>
                <a:noFill/>
              </a:ln>
              <a:effectLst>
                <a:outerShdw sy="50000" rotWithShape="0">
                  <a:srgbClr val="808080">
                    <a:alpha val="50000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16849" name="Group 113"/>
              <p:cNvGrpSpPr>
                <a:grpSpLocks/>
              </p:cNvGrpSpPr>
              <p:nvPr/>
            </p:nvGrpSpPr>
            <p:grpSpPr bwMode="auto">
              <a:xfrm>
                <a:off x="675" y="2756"/>
                <a:ext cx="281" cy="512"/>
                <a:chOff x="675" y="2756"/>
                <a:chExt cx="281" cy="512"/>
              </a:xfrm>
            </p:grpSpPr>
            <p:grpSp>
              <p:nvGrpSpPr>
                <p:cNvPr id="116850" name="Group 114"/>
                <p:cNvGrpSpPr>
                  <a:grpSpLocks/>
                </p:cNvGrpSpPr>
                <p:nvPr/>
              </p:nvGrpSpPr>
              <p:grpSpPr bwMode="auto">
                <a:xfrm>
                  <a:off x="832" y="2756"/>
                  <a:ext cx="48" cy="121"/>
                  <a:chOff x="768" y="2784"/>
                  <a:chExt cx="96" cy="169"/>
                </a:xfrm>
              </p:grpSpPr>
              <p:sp>
                <p:nvSpPr>
                  <p:cNvPr id="116851" name="Freeform 115"/>
                  <p:cNvSpPr>
                    <a:spLocks/>
                  </p:cNvSpPr>
                  <p:nvPr/>
                </p:nvSpPr>
                <p:spPr bwMode="auto">
                  <a:xfrm>
                    <a:off x="768" y="2784"/>
                    <a:ext cx="96" cy="169"/>
                  </a:xfrm>
                  <a:custGeom>
                    <a:avLst/>
                    <a:gdLst>
                      <a:gd name="T0" fmla="*/ 62 w 96"/>
                      <a:gd name="T1" fmla="*/ 8 h 169"/>
                      <a:gd name="T2" fmla="*/ 1 w 96"/>
                      <a:gd name="T3" fmla="*/ 120 h 169"/>
                      <a:gd name="T4" fmla="*/ 54 w 96"/>
                      <a:gd name="T5" fmla="*/ 160 h 169"/>
                      <a:gd name="T6" fmla="*/ 95 w 96"/>
                      <a:gd name="T7" fmla="*/ 68 h 169"/>
                      <a:gd name="T8" fmla="*/ 62 w 96"/>
                      <a:gd name="T9" fmla="*/ 8 h 16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96" h="169">
                        <a:moveTo>
                          <a:pt x="62" y="8"/>
                        </a:moveTo>
                        <a:cubicBezTo>
                          <a:pt x="46" y="17"/>
                          <a:pt x="2" y="95"/>
                          <a:pt x="1" y="120"/>
                        </a:cubicBezTo>
                        <a:cubicBezTo>
                          <a:pt x="0" y="145"/>
                          <a:pt x="38" y="169"/>
                          <a:pt x="54" y="160"/>
                        </a:cubicBezTo>
                        <a:cubicBezTo>
                          <a:pt x="70" y="151"/>
                          <a:pt x="94" y="93"/>
                          <a:pt x="95" y="68"/>
                        </a:cubicBezTo>
                        <a:cubicBezTo>
                          <a:pt x="96" y="43"/>
                          <a:pt x="84" y="0"/>
                          <a:pt x="62" y="8"/>
                        </a:cubicBezTo>
                        <a:close/>
                      </a:path>
                    </a:pathLst>
                  </a:custGeom>
                  <a:solidFill>
                    <a:srgbClr val="C0C0C0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6852" name="Freeform 116"/>
                  <p:cNvSpPr>
                    <a:spLocks/>
                  </p:cNvSpPr>
                  <p:nvPr/>
                </p:nvSpPr>
                <p:spPr bwMode="auto">
                  <a:xfrm>
                    <a:off x="796" y="2832"/>
                    <a:ext cx="48" cy="85"/>
                  </a:xfrm>
                  <a:custGeom>
                    <a:avLst/>
                    <a:gdLst>
                      <a:gd name="T0" fmla="*/ 62 w 96"/>
                      <a:gd name="T1" fmla="*/ 8 h 169"/>
                      <a:gd name="T2" fmla="*/ 1 w 96"/>
                      <a:gd name="T3" fmla="*/ 120 h 169"/>
                      <a:gd name="T4" fmla="*/ 54 w 96"/>
                      <a:gd name="T5" fmla="*/ 160 h 169"/>
                      <a:gd name="T6" fmla="*/ 95 w 96"/>
                      <a:gd name="T7" fmla="*/ 68 h 169"/>
                      <a:gd name="T8" fmla="*/ 62 w 96"/>
                      <a:gd name="T9" fmla="*/ 8 h 16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96" h="169">
                        <a:moveTo>
                          <a:pt x="62" y="8"/>
                        </a:moveTo>
                        <a:cubicBezTo>
                          <a:pt x="46" y="17"/>
                          <a:pt x="2" y="95"/>
                          <a:pt x="1" y="120"/>
                        </a:cubicBezTo>
                        <a:cubicBezTo>
                          <a:pt x="0" y="145"/>
                          <a:pt x="38" y="169"/>
                          <a:pt x="54" y="160"/>
                        </a:cubicBezTo>
                        <a:cubicBezTo>
                          <a:pt x="70" y="151"/>
                          <a:pt x="94" y="93"/>
                          <a:pt x="95" y="68"/>
                        </a:cubicBezTo>
                        <a:cubicBezTo>
                          <a:pt x="96" y="43"/>
                          <a:pt x="84" y="0"/>
                          <a:pt x="62" y="8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116853" name="Group 117"/>
                <p:cNvGrpSpPr>
                  <a:grpSpLocks/>
                </p:cNvGrpSpPr>
                <p:nvPr/>
              </p:nvGrpSpPr>
              <p:grpSpPr bwMode="auto">
                <a:xfrm>
                  <a:off x="675" y="3086"/>
                  <a:ext cx="281" cy="182"/>
                  <a:chOff x="675" y="3086"/>
                  <a:chExt cx="281" cy="182"/>
                </a:xfrm>
              </p:grpSpPr>
              <p:sp>
                <p:nvSpPr>
                  <p:cNvPr id="116854" name="Freeform 118"/>
                  <p:cNvSpPr>
                    <a:spLocks/>
                  </p:cNvSpPr>
                  <p:nvPr/>
                </p:nvSpPr>
                <p:spPr bwMode="auto">
                  <a:xfrm>
                    <a:off x="675" y="3086"/>
                    <a:ext cx="281" cy="182"/>
                  </a:xfrm>
                  <a:custGeom>
                    <a:avLst/>
                    <a:gdLst>
                      <a:gd name="T0" fmla="*/ 281 w 281"/>
                      <a:gd name="T1" fmla="*/ 23 h 182"/>
                      <a:gd name="T2" fmla="*/ 169 w 281"/>
                      <a:gd name="T3" fmla="*/ 26 h 182"/>
                      <a:gd name="T4" fmla="*/ 17 w 281"/>
                      <a:gd name="T5" fmla="*/ 78 h 182"/>
                      <a:gd name="T6" fmla="*/ 69 w 281"/>
                      <a:gd name="T7" fmla="*/ 173 h 182"/>
                      <a:gd name="T8" fmla="*/ 237 w 281"/>
                      <a:gd name="T9" fmla="*/ 130 h 182"/>
                      <a:gd name="T10" fmla="*/ 281 w 281"/>
                      <a:gd name="T11" fmla="*/ 23 h 18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281" h="182">
                        <a:moveTo>
                          <a:pt x="281" y="23"/>
                        </a:moveTo>
                        <a:cubicBezTo>
                          <a:pt x="264" y="0"/>
                          <a:pt x="213" y="17"/>
                          <a:pt x="169" y="26"/>
                        </a:cubicBezTo>
                        <a:cubicBezTo>
                          <a:pt x="125" y="35"/>
                          <a:pt x="34" y="53"/>
                          <a:pt x="17" y="78"/>
                        </a:cubicBezTo>
                        <a:cubicBezTo>
                          <a:pt x="0" y="103"/>
                          <a:pt x="32" y="164"/>
                          <a:pt x="69" y="173"/>
                        </a:cubicBezTo>
                        <a:cubicBezTo>
                          <a:pt x="106" y="182"/>
                          <a:pt x="202" y="155"/>
                          <a:pt x="237" y="130"/>
                        </a:cubicBezTo>
                        <a:cubicBezTo>
                          <a:pt x="272" y="105"/>
                          <a:pt x="272" y="45"/>
                          <a:pt x="281" y="23"/>
                        </a:cubicBezTo>
                        <a:close/>
                      </a:path>
                    </a:pathLst>
                  </a:custGeom>
                  <a:solidFill>
                    <a:srgbClr val="C0C0C0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6855" name="Freeform 119"/>
                  <p:cNvSpPr>
                    <a:spLocks/>
                  </p:cNvSpPr>
                  <p:nvPr/>
                </p:nvSpPr>
                <p:spPr bwMode="auto">
                  <a:xfrm>
                    <a:off x="720" y="3128"/>
                    <a:ext cx="192" cy="93"/>
                  </a:xfrm>
                  <a:custGeom>
                    <a:avLst/>
                    <a:gdLst>
                      <a:gd name="T0" fmla="*/ 281 w 281"/>
                      <a:gd name="T1" fmla="*/ 23 h 182"/>
                      <a:gd name="T2" fmla="*/ 169 w 281"/>
                      <a:gd name="T3" fmla="*/ 26 h 182"/>
                      <a:gd name="T4" fmla="*/ 17 w 281"/>
                      <a:gd name="T5" fmla="*/ 78 h 182"/>
                      <a:gd name="T6" fmla="*/ 69 w 281"/>
                      <a:gd name="T7" fmla="*/ 173 h 182"/>
                      <a:gd name="T8" fmla="*/ 237 w 281"/>
                      <a:gd name="T9" fmla="*/ 130 h 182"/>
                      <a:gd name="T10" fmla="*/ 281 w 281"/>
                      <a:gd name="T11" fmla="*/ 23 h 18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281" h="182">
                        <a:moveTo>
                          <a:pt x="281" y="23"/>
                        </a:moveTo>
                        <a:cubicBezTo>
                          <a:pt x="264" y="0"/>
                          <a:pt x="213" y="17"/>
                          <a:pt x="169" y="26"/>
                        </a:cubicBezTo>
                        <a:cubicBezTo>
                          <a:pt x="125" y="35"/>
                          <a:pt x="34" y="53"/>
                          <a:pt x="17" y="78"/>
                        </a:cubicBezTo>
                        <a:cubicBezTo>
                          <a:pt x="0" y="103"/>
                          <a:pt x="32" y="164"/>
                          <a:pt x="69" y="173"/>
                        </a:cubicBezTo>
                        <a:cubicBezTo>
                          <a:pt x="106" y="182"/>
                          <a:pt x="202" y="155"/>
                          <a:pt x="237" y="130"/>
                        </a:cubicBezTo>
                        <a:cubicBezTo>
                          <a:pt x="272" y="105"/>
                          <a:pt x="272" y="45"/>
                          <a:pt x="281" y="23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</p:grpSp>
        </p:grpSp>
        <p:grpSp>
          <p:nvGrpSpPr>
            <p:cNvPr id="116856" name="Group 120"/>
            <p:cNvGrpSpPr>
              <a:grpSpLocks/>
            </p:cNvGrpSpPr>
            <p:nvPr/>
          </p:nvGrpSpPr>
          <p:grpSpPr bwMode="auto">
            <a:xfrm>
              <a:off x="12" y="2484"/>
              <a:ext cx="816" cy="816"/>
              <a:chOff x="1008" y="1104"/>
              <a:chExt cx="816" cy="816"/>
            </a:xfrm>
          </p:grpSpPr>
          <p:sp>
            <p:nvSpPr>
              <p:cNvPr id="116857" name="Oval 121"/>
              <p:cNvSpPr>
                <a:spLocks noChangeArrowheads="1"/>
              </p:cNvSpPr>
              <p:nvPr/>
            </p:nvSpPr>
            <p:spPr bwMode="auto">
              <a:xfrm>
                <a:off x="1008" y="1104"/>
                <a:ext cx="816" cy="816"/>
              </a:xfrm>
              <a:prstGeom prst="ellipse">
                <a:avLst/>
              </a:prstGeom>
              <a:gradFill rotWithShape="1">
                <a:gsLst>
                  <a:gs pos="0">
                    <a:srgbClr val="66CCFF"/>
                  </a:gs>
                  <a:gs pos="100000">
                    <a:srgbClr val="66CCFF">
                      <a:gamma/>
                      <a:shade val="79216"/>
                      <a:invGamma/>
                    </a:srgbClr>
                  </a:gs>
                </a:gsLst>
                <a:path path="rect">
                  <a:fillToRect t="100000" r="100000"/>
                </a:path>
              </a:gradFill>
              <a:ln w="38100">
                <a:solidFill>
                  <a:srgbClr val="FF0000"/>
                </a:solidFill>
                <a:round/>
                <a:headEnd/>
                <a:tailEnd/>
              </a:ln>
              <a:effectLst>
                <a:prstShdw prst="shdw13" dist="53882" dir="13500000">
                  <a:schemeClr val="bg2">
                    <a:alpha val="50000"/>
                  </a:schemeClr>
                </a:prstShdw>
              </a:effec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6858" name="Rectangle 122"/>
              <p:cNvSpPr>
                <a:spLocks noChangeArrowheads="1"/>
              </p:cNvSpPr>
              <p:nvPr/>
            </p:nvSpPr>
            <p:spPr bwMode="auto">
              <a:xfrm>
                <a:off x="1391" y="1149"/>
                <a:ext cx="46" cy="81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6859" name="Rectangle 123"/>
              <p:cNvSpPr>
                <a:spLocks noChangeArrowheads="1"/>
              </p:cNvSpPr>
              <p:nvPr/>
            </p:nvSpPr>
            <p:spPr bwMode="auto">
              <a:xfrm rot="5400000">
                <a:off x="1709" y="1447"/>
                <a:ext cx="46" cy="81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6860" name="Rectangle 124"/>
              <p:cNvSpPr>
                <a:spLocks noChangeArrowheads="1"/>
              </p:cNvSpPr>
              <p:nvPr/>
            </p:nvSpPr>
            <p:spPr bwMode="auto">
              <a:xfrm>
                <a:off x="1392" y="1793"/>
                <a:ext cx="46" cy="81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6861" name="Rectangle 125"/>
              <p:cNvSpPr>
                <a:spLocks noChangeArrowheads="1"/>
              </p:cNvSpPr>
              <p:nvPr/>
            </p:nvSpPr>
            <p:spPr bwMode="auto">
              <a:xfrm rot="5400000">
                <a:off x="1072" y="1450"/>
                <a:ext cx="46" cy="81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6862" name="Rectangle 126"/>
              <p:cNvSpPr>
                <a:spLocks noChangeArrowheads="1"/>
              </p:cNvSpPr>
              <p:nvPr/>
            </p:nvSpPr>
            <p:spPr bwMode="auto">
              <a:xfrm rot="3000000">
                <a:off x="1139" y="1664"/>
                <a:ext cx="46" cy="81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6863" name="Rectangle 127"/>
              <p:cNvSpPr>
                <a:spLocks noChangeArrowheads="1"/>
              </p:cNvSpPr>
              <p:nvPr/>
            </p:nvSpPr>
            <p:spPr bwMode="auto">
              <a:xfrm rot="3000000">
                <a:off x="1629" y="1257"/>
                <a:ext cx="46" cy="81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6864" name="Rectangle 128"/>
              <p:cNvSpPr>
                <a:spLocks noChangeArrowheads="1"/>
              </p:cNvSpPr>
              <p:nvPr/>
            </p:nvSpPr>
            <p:spPr bwMode="auto">
              <a:xfrm rot="18600000">
                <a:off x="1155" y="1254"/>
                <a:ext cx="46" cy="81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6865" name="Rectangle 129"/>
              <p:cNvSpPr>
                <a:spLocks noChangeArrowheads="1"/>
              </p:cNvSpPr>
              <p:nvPr/>
            </p:nvSpPr>
            <p:spPr bwMode="auto">
              <a:xfrm rot="18600000">
                <a:off x="1641" y="1661"/>
                <a:ext cx="46" cy="81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sp>
        <p:nvSpPr>
          <p:cNvPr id="116866" name="Text Box 130"/>
          <p:cNvSpPr txBox="1">
            <a:spLocks noChangeArrowheads="1"/>
          </p:cNvSpPr>
          <p:nvPr/>
        </p:nvSpPr>
        <p:spPr bwMode="auto">
          <a:xfrm>
            <a:off x="266700" y="42672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30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16867" name="Text Box 131"/>
          <p:cNvSpPr txBox="1">
            <a:spLocks noChangeArrowheads="1"/>
          </p:cNvSpPr>
          <p:nvPr/>
        </p:nvSpPr>
        <p:spPr bwMode="auto">
          <a:xfrm>
            <a:off x="266700" y="42672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29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16868" name="Text Box 132"/>
          <p:cNvSpPr txBox="1">
            <a:spLocks noChangeArrowheads="1"/>
          </p:cNvSpPr>
          <p:nvPr/>
        </p:nvSpPr>
        <p:spPr bwMode="auto">
          <a:xfrm>
            <a:off x="247650" y="42672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28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16869" name="Text Box 133"/>
          <p:cNvSpPr txBox="1">
            <a:spLocks noChangeArrowheads="1"/>
          </p:cNvSpPr>
          <p:nvPr/>
        </p:nvSpPr>
        <p:spPr bwMode="auto">
          <a:xfrm>
            <a:off x="266700" y="42672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27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16870" name="Text Box 134"/>
          <p:cNvSpPr txBox="1">
            <a:spLocks noChangeArrowheads="1"/>
          </p:cNvSpPr>
          <p:nvPr/>
        </p:nvSpPr>
        <p:spPr bwMode="auto">
          <a:xfrm>
            <a:off x="285750" y="4251325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26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16871" name="Text Box 135"/>
          <p:cNvSpPr txBox="1">
            <a:spLocks noChangeArrowheads="1"/>
          </p:cNvSpPr>
          <p:nvPr/>
        </p:nvSpPr>
        <p:spPr bwMode="auto">
          <a:xfrm>
            <a:off x="285750" y="42672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25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16872" name="Text Box 136"/>
          <p:cNvSpPr txBox="1">
            <a:spLocks noChangeArrowheads="1"/>
          </p:cNvSpPr>
          <p:nvPr/>
        </p:nvSpPr>
        <p:spPr bwMode="auto">
          <a:xfrm>
            <a:off x="285750" y="42672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24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16873" name="Text Box 137"/>
          <p:cNvSpPr txBox="1">
            <a:spLocks noChangeArrowheads="1"/>
          </p:cNvSpPr>
          <p:nvPr/>
        </p:nvSpPr>
        <p:spPr bwMode="auto">
          <a:xfrm>
            <a:off x="285750" y="42672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23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16874" name="Text Box 138"/>
          <p:cNvSpPr txBox="1">
            <a:spLocks noChangeArrowheads="1"/>
          </p:cNvSpPr>
          <p:nvPr/>
        </p:nvSpPr>
        <p:spPr bwMode="auto">
          <a:xfrm>
            <a:off x="285750" y="42672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22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16875" name="Text Box 139"/>
          <p:cNvSpPr txBox="1">
            <a:spLocks noChangeArrowheads="1"/>
          </p:cNvSpPr>
          <p:nvPr/>
        </p:nvSpPr>
        <p:spPr bwMode="auto">
          <a:xfrm>
            <a:off x="285750" y="42672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21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16876" name="Text Box 140"/>
          <p:cNvSpPr txBox="1">
            <a:spLocks noChangeArrowheads="1"/>
          </p:cNvSpPr>
          <p:nvPr/>
        </p:nvSpPr>
        <p:spPr bwMode="auto">
          <a:xfrm>
            <a:off x="285750" y="42672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20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16877" name="Text Box 141"/>
          <p:cNvSpPr txBox="1">
            <a:spLocks noChangeArrowheads="1"/>
          </p:cNvSpPr>
          <p:nvPr/>
        </p:nvSpPr>
        <p:spPr bwMode="auto">
          <a:xfrm>
            <a:off x="285750" y="42672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19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16878" name="Text Box 142"/>
          <p:cNvSpPr txBox="1">
            <a:spLocks noChangeArrowheads="1"/>
          </p:cNvSpPr>
          <p:nvPr/>
        </p:nvSpPr>
        <p:spPr bwMode="auto">
          <a:xfrm>
            <a:off x="285750" y="42672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18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16879" name="Text Box 143"/>
          <p:cNvSpPr txBox="1">
            <a:spLocks noChangeArrowheads="1"/>
          </p:cNvSpPr>
          <p:nvPr/>
        </p:nvSpPr>
        <p:spPr bwMode="auto">
          <a:xfrm>
            <a:off x="285750" y="42672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17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16880" name="Text Box 144"/>
          <p:cNvSpPr txBox="1">
            <a:spLocks noChangeArrowheads="1"/>
          </p:cNvSpPr>
          <p:nvPr/>
        </p:nvSpPr>
        <p:spPr bwMode="auto">
          <a:xfrm>
            <a:off x="285750" y="42672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16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16881" name="Text Box 145"/>
          <p:cNvSpPr txBox="1">
            <a:spLocks noChangeArrowheads="1"/>
          </p:cNvSpPr>
          <p:nvPr/>
        </p:nvSpPr>
        <p:spPr bwMode="auto">
          <a:xfrm>
            <a:off x="285750" y="42672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15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16882" name="Text Box 146"/>
          <p:cNvSpPr txBox="1">
            <a:spLocks noChangeArrowheads="1"/>
          </p:cNvSpPr>
          <p:nvPr/>
        </p:nvSpPr>
        <p:spPr bwMode="auto">
          <a:xfrm>
            <a:off x="285750" y="42672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14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16883" name="Text Box 147"/>
          <p:cNvSpPr txBox="1">
            <a:spLocks noChangeArrowheads="1"/>
          </p:cNvSpPr>
          <p:nvPr/>
        </p:nvSpPr>
        <p:spPr bwMode="auto">
          <a:xfrm>
            <a:off x="285750" y="42672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13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16884" name="Text Box 148"/>
          <p:cNvSpPr txBox="1">
            <a:spLocks noChangeArrowheads="1"/>
          </p:cNvSpPr>
          <p:nvPr/>
        </p:nvSpPr>
        <p:spPr bwMode="auto">
          <a:xfrm>
            <a:off x="285750" y="42672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12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16885" name="Text Box 149"/>
          <p:cNvSpPr txBox="1">
            <a:spLocks noChangeArrowheads="1"/>
          </p:cNvSpPr>
          <p:nvPr/>
        </p:nvSpPr>
        <p:spPr bwMode="auto">
          <a:xfrm>
            <a:off x="285750" y="42672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11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16886" name="Text Box 150"/>
          <p:cNvSpPr txBox="1">
            <a:spLocks noChangeArrowheads="1"/>
          </p:cNvSpPr>
          <p:nvPr/>
        </p:nvSpPr>
        <p:spPr bwMode="auto">
          <a:xfrm>
            <a:off x="285750" y="42672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10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16887" name="Text Box 151"/>
          <p:cNvSpPr txBox="1">
            <a:spLocks noChangeArrowheads="1"/>
          </p:cNvSpPr>
          <p:nvPr/>
        </p:nvSpPr>
        <p:spPr bwMode="auto">
          <a:xfrm>
            <a:off x="285750" y="42672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9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16888" name="Text Box 152"/>
          <p:cNvSpPr txBox="1">
            <a:spLocks noChangeArrowheads="1"/>
          </p:cNvSpPr>
          <p:nvPr/>
        </p:nvSpPr>
        <p:spPr bwMode="auto">
          <a:xfrm>
            <a:off x="285750" y="42672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8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16889" name="Text Box 153"/>
          <p:cNvSpPr txBox="1">
            <a:spLocks noChangeArrowheads="1"/>
          </p:cNvSpPr>
          <p:nvPr/>
        </p:nvSpPr>
        <p:spPr bwMode="auto">
          <a:xfrm>
            <a:off x="285750" y="42672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7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16890" name="Text Box 154"/>
          <p:cNvSpPr txBox="1">
            <a:spLocks noChangeArrowheads="1"/>
          </p:cNvSpPr>
          <p:nvPr/>
        </p:nvSpPr>
        <p:spPr bwMode="auto">
          <a:xfrm>
            <a:off x="285750" y="42672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6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16891" name="Text Box 155"/>
          <p:cNvSpPr txBox="1">
            <a:spLocks noChangeArrowheads="1"/>
          </p:cNvSpPr>
          <p:nvPr/>
        </p:nvSpPr>
        <p:spPr bwMode="auto">
          <a:xfrm>
            <a:off x="285750" y="42672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5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16892" name="Text Box 156"/>
          <p:cNvSpPr txBox="1">
            <a:spLocks noChangeArrowheads="1"/>
          </p:cNvSpPr>
          <p:nvPr/>
        </p:nvSpPr>
        <p:spPr bwMode="auto">
          <a:xfrm>
            <a:off x="285750" y="42672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4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16893" name="Text Box 157"/>
          <p:cNvSpPr txBox="1">
            <a:spLocks noChangeArrowheads="1"/>
          </p:cNvSpPr>
          <p:nvPr/>
        </p:nvSpPr>
        <p:spPr bwMode="auto">
          <a:xfrm>
            <a:off x="285750" y="42672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3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16894" name="Text Box 158"/>
          <p:cNvSpPr txBox="1">
            <a:spLocks noChangeArrowheads="1"/>
          </p:cNvSpPr>
          <p:nvPr/>
        </p:nvSpPr>
        <p:spPr bwMode="auto">
          <a:xfrm>
            <a:off x="285750" y="42672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2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16895" name="Text Box 159"/>
          <p:cNvSpPr txBox="1">
            <a:spLocks noChangeArrowheads="1"/>
          </p:cNvSpPr>
          <p:nvPr/>
        </p:nvSpPr>
        <p:spPr bwMode="auto">
          <a:xfrm>
            <a:off x="285750" y="42672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1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16896" name="Text Box 160"/>
          <p:cNvSpPr txBox="1">
            <a:spLocks noChangeArrowheads="1"/>
          </p:cNvSpPr>
          <p:nvPr/>
        </p:nvSpPr>
        <p:spPr bwMode="auto">
          <a:xfrm>
            <a:off x="615950" y="4419600"/>
            <a:ext cx="685800" cy="498475"/>
          </a:xfrm>
          <a:prstGeom prst="rect">
            <a:avLst/>
          </a:prstGeom>
          <a:solidFill>
            <a:srgbClr val="FF0000"/>
          </a:solidFill>
          <a:ln w="9525">
            <a:solidFill>
              <a:schemeClr val="hlink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300" b="1">
                <a:solidFill>
                  <a:schemeClr val="bg1"/>
                </a:solidFill>
                <a:latin typeface=".VnBlackH" pitchFamily="34" charset="0"/>
                <a:cs typeface="Arial" charset="0"/>
              </a:rPr>
              <a:t>HÕt giê</a:t>
            </a:r>
            <a:endParaRPr lang="vi-VN" sz="1300" b="1">
              <a:solidFill>
                <a:schemeClr val="bg1"/>
              </a:solidFill>
              <a:latin typeface=".VnBlackH" pitchFamily="34" charset="0"/>
              <a:cs typeface="Arial" charset="0"/>
            </a:endParaRPr>
          </a:p>
        </p:txBody>
      </p:sp>
      <p:pic>
        <p:nvPicPr>
          <p:cNvPr id="116749" name="Picture 13" descr="POINSET2"/>
          <p:cNvPicPr>
            <a:picLocks noChangeAspect="1" noChangeArrowheads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-5400000">
            <a:off x="61119" y="5501481"/>
            <a:ext cx="1277938" cy="1273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16754" name="Picture 18" descr="pretty_flower_yellow_hb"/>
          <p:cNvPicPr>
            <a:picLocks noChangeAspect="1" noChangeArrowheads="1" noCrop="1"/>
          </p:cNvPicPr>
          <p:nvPr/>
        </p:nvPicPr>
        <p:blipFill>
          <a:blip r:embed="rId1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57188" y="5715000"/>
            <a:ext cx="876300" cy="8763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55" name="Text Box 14"/>
          <p:cNvSpPr txBox="1">
            <a:spLocks noChangeArrowheads="1"/>
          </p:cNvSpPr>
          <p:nvPr/>
        </p:nvSpPr>
        <p:spPr bwMode="auto">
          <a:xfrm>
            <a:off x="1724230" y="1757701"/>
            <a:ext cx="5257800" cy="46166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en-US" b="1" dirty="0" smtClean="0">
                <a:solidFill>
                  <a:schemeClr val="accent2"/>
                </a:solidFill>
              </a:rPr>
              <a:t>         </a:t>
            </a:r>
            <a:r>
              <a:rPr lang="en-US" sz="2400" b="1" dirty="0" err="1" smtClean="0">
                <a:solidFill>
                  <a:schemeClr val="accent6">
                    <a:lumMod val="75000"/>
                  </a:schemeClr>
                </a:solidFill>
              </a:rPr>
              <a:t>Phần</a:t>
            </a:r>
            <a:r>
              <a:rPr lang="en-US" sz="2400" b="1" dirty="0" smtClean="0">
                <a:solidFill>
                  <a:schemeClr val="accent6">
                    <a:lumMod val="75000"/>
                  </a:schemeClr>
                </a:solidFill>
              </a:rPr>
              <a:t> </a:t>
            </a:r>
            <a:r>
              <a:rPr lang="en-US" sz="2400" b="1" dirty="0" err="1" smtClean="0">
                <a:solidFill>
                  <a:schemeClr val="accent6">
                    <a:lumMod val="75000"/>
                  </a:schemeClr>
                </a:solidFill>
              </a:rPr>
              <a:t>Thi</a:t>
            </a:r>
            <a:r>
              <a:rPr lang="en-US" sz="2400" b="1" dirty="0" smtClean="0">
                <a:solidFill>
                  <a:schemeClr val="accent6">
                    <a:lumMod val="75000"/>
                  </a:schemeClr>
                </a:solidFill>
              </a:rPr>
              <a:t>: </a:t>
            </a:r>
            <a:r>
              <a:rPr lang="en-US" sz="2400" b="1" dirty="0" err="1" smtClean="0">
                <a:solidFill>
                  <a:schemeClr val="accent6">
                    <a:lumMod val="75000"/>
                  </a:schemeClr>
                </a:solidFill>
              </a:rPr>
              <a:t>dành</a:t>
            </a:r>
            <a:r>
              <a:rPr lang="en-US" sz="2400" b="1" dirty="0" smtClean="0">
                <a:solidFill>
                  <a:schemeClr val="accent6">
                    <a:lumMod val="75000"/>
                  </a:schemeClr>
                </a:solidFill>
              </a:rPr>
              <a:t> </a:t>
            </a:r>
            <a:r>
              <a:rPr lang="en-US" sz="2400" b="1" dirty="0" err="1" smtClean="0">
                <a:solidFill>
                  <a:schemeClr val="accent6">
                    <a:lumMod val="75000"/>
                  </a:schemeClr>
                </a:solidFill>
              </a:rPr>
              <a:t>cho</a:t>
            </a:r>
            <a:r>
              <a:rPr lang="en-US" sz="2400" b="1" dirty="0" smtClean="0">
                <a:solidFill>
                  <a:schemeClr val="accent6">
                    <a:lumMod val="75000"/>
                  </a:schemeClr>
                </a:solidFill>
              </a:rPr>
              <a:t> </a:t>
            </a:r>
            <a:r>
              <a:rPr lang="en-US" sz="2400" b="1" dirty="0" err="1" smtClean="0">
                <a:solidFill>
                  <a:schemeClr val="accent6">
                    <a:lumMod val="75000"/>
                  </a:schemeClr>
                </a:solidFill>
              </a:rPr>
              <a:t>khán</a:t>
            </a:r>
            <a:r>
              <a:rPr lang="en-US" sz="2400" b="1" dirty="0" smtClean="0">
                <a:solidFill>
                  <a:schemeClr val="accent6">
                    <a:lumMod val="75000"/>
                  </a:schemeClr>
                </a:solidFill>
              </a:rPr>
              <a:t> </a:t>
            </a:r>
            <a:r>
              <a:rPr lang="en-US" sz="2400" b="1" dirty="0" err="1" smtClean="0">
                <a:solidFill>
                  <a:schemeClr val="accent6">
                    <a:lumMod val="75000"/>
                  </a:schemeClr>
                </a:solidFill>
              </a:rPr>
              <a:t>giả</a:t>
            </a:r>
            <a:endParaRPr lang="en-US" sz="2400" b="1" dirty="0">
              <a:solidFill>
                <a:schemeClr val="accent6">
                  <a:lumMod val="75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1874549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41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8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168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168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1168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1168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" dur="500" tmFilter="0,0; .5, 1; 1, 1"/>
                                        <p:tgtEl>
                                          <p:spTgt spid="1168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 nodeType="clickPar">
                      <p:stCondLst>
                        <p:cond delay="indefinite"/>
                      </p:stCondLst>
                      <p:childTnLst>
                        <p:par>
                          <p:cTn id="1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4" presetID="17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8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1168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1168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9" presetID="9" presetClass="exit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0" dur="500"/>
                                        <p:tgtEl>
                                          <p:spTgt spid="11686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68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23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8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11686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11686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28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9" dur="500"/>
                                        <p:tgtEl>
                                          <p:spTgt spid="11686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68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8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11686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11686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3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 nodeType="afterGroup">
                            <p:stCondLst>
                              <p:cond delay="2500"/>
                            </p:stCondLst>
                            <p:childTnLst>
                              <p:par>
                                <p:cTn id="37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38" dur="500"/>
                                        <p:tgtEl>
                                          <p:spTgt spid="11686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68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 nodeType="afterGroup">
                            <p:stCondLst>
                              <p:cond delay="3000"/>
                            </p:stCondLst>
                            <p:childTnLst>
                              <p:par>
                                <p:cTn id="41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8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11686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11686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4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 nodeType="afterGroup">
                            <p:stCondLst>
                              <p:cond delay="3500"/>
                            </p:stCondLst>
                            <p:childTnLst>
                              <p:par>
                                <p:cTn id="46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47" dur="500"/>
                                        <p:tgtEl>
                                          <p:spTgt spid="11686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68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 nodeType="afterGroup">
                            <p:stCondLst>
                              <p:cond delay="4000"/>
                            </p:stCondLst>
                            <p:childTnLst>
                              <p:par>
                                <p:cTn id="50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8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11687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11687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5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 nodeType="afterGroup">
                            <p:stCondLst>
                              <p:cond delay="4500"/>
                            </p:stCondLst>
                            <p:childTnLst>
                              <p:par>
                                <p:cTn id="55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56" dur="500"/>
                                        <p:tgtEl>
                                          <p:spTgt spid="11687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68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 nodeType="afterGroup">
                            <p:stCondLst>
                              <p:cond delay="5000"/>
                            </p:stCondLst>
                            <p:childTnLst>
                              <p:par>
                                <p:cTn id="59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8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11687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500" fill="hold"/>
                                        <p:tgtEl>
                                          <p:spTgt spid="11687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5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 nodeType="afterGroup">
                            <p:stCondLst>
                              <p:cond delay="5500"/>
                            </p:stCondLst>
                            <p:childTnLst>
                              <p:par>
                                <p:cTn id="64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5" dur="500"/>
                                        <p:tgtEl>
                                          <p:spTgt spid="11687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68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 nodeType="afterGroup">
                            <p:stCondLst>
                              <p:cond delay="6000"/>
                            </p:stCondLst>
                            <p:childTnLst>
                              <p:par>
                                <p:cTn id="68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8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0" dur="500" fill="hold"/>
                                        <p:tgtEl>
                                          <p:spTgt spid="11687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500" fill="hold"/>
                                        <p:tgtEl>
                                          <p:spTgt spid="11687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6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 nodeType="afterGroup">
                            <p:stCondLst>
                              <p:cond delay="6500"/>
                            </p:stCondLst>
                            <p:childTnLst>
                              <p:par>
                                <p:cTn id="73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74" dur="500"/>
                                        <p:tgtEl>
                                          <p:spTgt spid="11687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68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 nodeType="afterGroup">
                            <p:stCondLst>
                              <p:cond delay="7000"/>
                            </p:stCondLst>
                            <p:childTnLst>
                              <p:par>
                                <p:cTn id="77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8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9" dur="500" fill="hold"/>
                                        <p:tgtEl>
                                          <p:spTgt spid="11687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500" fill="hold"/>
                                        <p:tgtEl>
                                          <p:spTgt spid="11687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7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81" fill="hold" nodeType="afterGroup">
                            <p:stCondLst>
                              <p:cond delay="7500"/>
                            </p:stCondLst>
                            <p:childTnLst>
                              <p:par>
                                <p:cTn id="82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83" dur="500"/>
                                        <p:tgtEl>
                                          <p:spTgt spid="11687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68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 nodeType="afterGroup">
                            <p:stCondLst>
                              <p:cond delay="8000"/>
                            </p:stCondLst>
                            <p:childTnLst>
                              <p:par>
                                <p:cTn id="86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8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8" dur="500" fill="hold"/>
                                        <p:tgtEl>
                                          <p:spTgt spid="11687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" dur="500" fill="hold"/>
                                        <p:tgtEl>
                                          <p:spTgt spid="11687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8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90" fill="hold" nodeType="afterGroup">
                            <p:stCondLst>
                              <p:cond delay="8500"/>
                            </p:stCondLst>
                            <p:childTnLst>
                              <p:par>
                                <p:cTn id="91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92" dur="500"/>
                                        <p:tgtEl>
                                          <p:spTgt spid="11687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68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 nodeType="afterGroup">
                            <p:stCondLst>
                              <p:cond delay="9000"/>
                            </p:stCondLst>
                            <p:childTnLst>
                              <p:par>
                                <p:cTn id="95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8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7" dur="500" fill="hold"/>
                                        <p:tgtEl>
                                          <p:spTgt spid="11687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" dur="500" fill="hold"/>
                                        <p:tgtEl>
                                          <p:spTgt spid="11687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9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99" fill="hold" nodeType="afterGroup">
                            <p:stCondLst>
                              <p:cond delay="9500"/>
                            </p:stCondLst>
                            <p:childTnLst>
                              <p:par>
                                <p:cTn id="100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01" dur="500"/>
                                        <p:tgtEl>
                                          <p:spTgt spid="11687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68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3" fill="hold" nodeType="afterGroup">
                            <p:stCondLst>
                              <p:cond delay="10000"/>
                            </p:stCondLst>
                            <p:childTnLst>
                              <p:par>
                                <p:cTn id="104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8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6" dur="500" fill="hold"/>
                                        <p:tgtEl>
                                          <p:spTgt spid="11687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500" fill="hold"/>
                                        <p:tgtEl>
                                          <p:spTgt spid="11687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0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8" fill="hold" nodeType="afterGroup">
                            <p:stCondLst>
                              <p:cond delay="10500"/>
                            </p:stCondLst>
                            <p:childTnLst>
                              <p:par>
                                <p:cTn id="109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10" dur="500"/>
                                        <p:tgtEl>
                                          <p:spTgt spid="11687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68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2" fill="hold" nodeType="afterGroup">
                            <p:stCondLst>
                              <p:cond delay="11000"/>
                            </p:stCondLst>
                            <p:childTnLst>
                              <p:par>
                                <p:cTn id="113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8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5" dur="500" fill="hold"/>
                                        <p:tgtEl>
                                          <p:spTgt spid="11687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6" dur="500" fill="hold"/>
                                        <p:tgtEl>
                                          <p:spTgt spid="11687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1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17" fill="hold" nodeType="afterGroup">
                            <p:stCondLst>
                              <p:cond delay="11500"/>
                            </p:stCondLst>
                            <p:childTnLst>
                              <p:par>
                                <p:cTn id="118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19" dur="500"/>
                                        <p:tgtEl>
                                          <p:spTgt spid="11687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68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1" fill="hold" nodeType="afterGroup">
                            <p:stCondLst>
                              <p:cond delay="12000"/>
                            </p:stCondLst>
                            <p:childTnLst>
                              <p:par>
                                <p:cTn id="122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8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4" dur="500" fill="hold"/>
                                        <p:tgtEl>
                                          <p:spTgt spid="11687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5" dur="500" fill="hold"/>
                                        <p:tgtEl>
                                          <p:spTgt spid="11687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2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26" fill="hold" nodeType="afterGroup">
                            <p:stCondLst>
                              <p:cond delay="12500"/>
                            </p:stCondLst>
                            <p:childTnLst>
                              <p:par>
                                <p:cTn id="127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28" dur="500"/>
                                        <p:tgtEl>
                                          <p:spTgt spid="11687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68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0" fill="hold" nodeType="afterGroup">
                            <p:stCondLst>
                              <p:cond delay="13000"/>
                            </p:stCondLst>
                            <p:childTnLst>
                              <p:par>
                                <p:cTn id="131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8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3" dur="500" fill="hold"/>
                                        <p:tgtEl>
                                          <p:spTgt spid="11687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4" dur="500" fill="hold"/>
                                        <p:tgtEl>
                                          <p:spTgt spid="11687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3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35" fill="hold" nodeType="afterGroup">
                            <p:stCondLst>
                              <p:cond delay="13500"/>
                            </p:stCondLst>
                            <p:childTnLst>
                              <p:par>
                                <p:cTn id="136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37" dur="500"/>
                                        <p:tgtEl>
                                          <p:spTgt spid="11687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68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9" fill="hold" nodeType="afterGroup">
                            <p:stCondLst>
                              <p:cond delay="14000"/>
                            </p:stCondLst>
                            <p:childTnLst>
                              <p:par>
                                <p:cTn id="140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8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2" dur="500" fill="hold"/>
                                        <p:tgtEl>
                                          <p:spTgt spid="11688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3" dur="500" fill="hold"/>
                                        <p:tgtEl>
                                          <p:spTgt spid="11688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4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44" fill="hold" nodeType="afterGroup">
                            <p:stCondLst>
                              <p:cond delay="14500"/>
                            </p:stCondLst>
                            <p:childTnLst>
                              <p:par>
                                <p:cTn id="145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46" dur="500"/>
                                        <p:tgtEl>
                                          <p:spTgt spid="11688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68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8" fill="hold" nodeType="afterGroup">
                            <p:stCondLst>
                              <p:cond delay="15000"/>
                            </p:stCondLst>
                            <p:childTnLst>
                              <p:par>
                                <p:cTn id="149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8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1" dur="500" fill="hold"/>
                                        <p:tgtEl>
                                          <p:spTgt spid="11688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2" dur="500" fill="hold"/>
                                        <p:tgtEl>
                                          <p:spTgt spid="11688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4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53" fill="hold" nodeType="afterGroup">
                            <p:stCondLst>
                              <p:cond delay="15500"/>
                            </p:stCondLst>
                            <p:childTnLst>
                              <p:par>
                                <p:cTn id="154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55" dur="500"/>
                                        <p:tgtEl>
                                          <p:spTgt spid="11688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68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7" fill="hold" nodeType="afterGroup">
                            <p:stCondLst>
                              <p:cond delay="16000"/>
                            </p:stCondLst>
                            <p:childTnLst>
                              <p:par>
                                <p:cTn id="158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8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0" dur="500" fill="hold"/>
                                        <p:tgtEl>
                                          <p:spTgt spid="11688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1" dur="500" fill="hold"/>
                                        <p:tgtEl>
                                          <p:spTgt spid="11688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5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2" fill="hold" nodeType="afterGroup">
                            <p:stCondLst>
                              <p:cond delay="16500"/>
                            </p:stCondLst>
                            <p:childTnLst>
                              <p:par>
                                <p:cTn id="163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64" dur="500"/>
                                        <p:tgtEl>
                                          <p:spTgt spid="11688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68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6" fill="hold" nodeType="afterGroup">
                            <p:stCondLst>
                              <p:cond delay="17000"/>
                            </p:stCondLst>
                            <p:childTnLst>
                              <p:par>
                                <p:cTn id="167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8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9" dur="500" fill="hold"/>
                                        <p:tgtEl>
                                          <p:spTgt spid="11688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0" dur="500" fill="hold"/>
                                        <p:tgtEl>
                                          <p:spTgt spid="11688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6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71" fill="hold" nodeType="afterGroup">
                            <p:stCondLst>
                              <p:cond delay="17500"/>
                            </p:stCondLst>
                            <p:childTnLst>
                              <p:par>
                                <p:cTn id="172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73" dur="500"/>
                                        <p:tgtEl>
                                          <p:spTgt spid="11688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68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5" fill="hold" nodeType="afterGroup">
                            <p:stCondLst>
                              <p:cond delay="18000"/>
                            </p:stCondLst>
                            <p:childTnLst>
                              <p:par>
                                <p:cTn id="176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8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8" dur="500" fill="hold"/>
                                        <p:tgtEl>
                                          <p:spTgt spid="11688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9" dur="500" fill="hold"/>
                                        <p:tgtEl>
                                          <p:spTgt spid="11688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7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80" fill="hold" nodeType="afterGroup">
                            <p:stCondLst>
                              <p:cond delay="18500"/>
                            </p:stCondLst>
                            <p:childTnLst>
                              <p:par>
                                <p:cTn id="181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82" dur="500"/>
                                        <p:tgtEl>
                                          <p:spTgt spid="11688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68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4" fill="hold" nodeType="afterGroup">
                            <p:stCondLst>
                              <p:cond delay="19000"/>
                            </p:stCondLst>
                            <p:childTnLst>
                              <p:par>
                                <p:cTn id="185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8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7" dur="500" fill="hold"/>
                                        <p:tgtEl>
                                          <p:spTgt spid="11688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8" dur="500" fill="hold"/>
                                        <p:tgtEl>
                                          <p:spTgt spid="11688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8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89" fill="hold" nodeType="afterGroup">
                            <p:stCondLst>
                              <p:cond delay="19500"/>
                            </p:stCondLst>
                            <p:childTnLst>
                              <p:par>
                                <p:cTn id="190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91" dur="500"/>
                                        <p:tgtEl>
                                          <p:spTgt spid="11688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68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3" fill="hold" nodeType="afterGroup">
                            <p:stCondLst>
                              <p:cond delay="20000"/>
                            </p:stCondLst>
                            <p:childTnLst>
                              <p:par>
                                <p:cTn id="194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8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6" dur="500" fill="hold"/>
                                        <p:tgtEl>
                                          <p:spTgt spid="11688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7" dur="500" fill="hold"/>
                                        <p:tgtEl>
                                          <p:spTgt spid="11688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9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98" fill="hold" nodeType="afterGroup">
                            <p:stCondLst>
                              <p:cond delay="20500"/>
                            </p:stCondLst>
                            <p:childTnLst>
                              <p:par>
                                <p:cTn id="199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00" dur="500"/>
                                        <p:tgtEl>
                                          <p:spTgt spid="11688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68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2" fill="hold" nodeType="afterGroup">
                            <p:stCondLst>
                              <p:cond delay="21000"/>
                            </p:stCondLst>
                            <p:childTnLst>
                              <p:par>
                                <p:cTn id="203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8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5" dur="500" fill="hold"/>
                                        <p:tgtEl>
                                          <p:spTgt spid="11688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6" dur="500" fill="hold"/>
                                        <p:tgtEl>
                                          <p:spTgt spid="11688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0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07" fill="hold" nodeType="afterGroup">
                            <p:stCondLst>
                              <p:cond delay="21500"/>
                            </p:stCondLst>
                            <p:childTnLst>
                              <p:par>
                                <p:cTn id="208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09" dur="500"/>
                                        <p:tgtEl>
                                          <p:spTgt spid="11688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68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1" fill="hold" nodeType="afterGroup">
                            <p:stCondLst>
                              <p:cond delay="22000"/>
                            </p:stCondLst>
                            <p:childTnLst>
                              <p:par>
                                <p:cTn id="212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8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4" dur="500" fill="hold"/>
                                        <p:tgtEl>
                                          <p:spTgt spid="11688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5" dur="500" fill="hold"/>
                                        <p:tgtEl>
                                          <p:spTgt spid="11688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1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16" fill="hold" nodeType="afterGroup">
                            <p:stCondLst>
                              <p:cond delay="22500"/>
                            </p:stCondLst>
                            <p:childTnLst>
                              <p:par>
                                <p:cTn id="217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18" dur="500"/>
                                        <p:tgtEl>
                                          <p:spTgt spid="11688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68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0" fill="hold" nodeType="afterGroup">
                            <p:stCondLst>
                              <p:cond delay="23000"/>
                            </p:stCondLst>
                            <p:childTnLst>
                              <p:par>
                                <p:cTn id="221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8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3" dur="500" fill="hold"/>
                                        <p:tgtEl>
                                          <p:spTgt spid="11688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4" dur="500" fill="hold"/>
                                        <p:tgtEl>
                                          <p:spTgt spid="11688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2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25" fill="hold" nodeType="afterGroup">
                            <p:stCondLst>
                              <p:cond delay="23500"/>
                            </p:stCondLst>
                            <p:childTnLst>
                              <p:par>
                                <p:cTn id="226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27" dur="500"/>
                                        <p:tgtEl>
                                          <p:spTgt spid="11688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68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9" fill="hold" nodeType="afterGroup">
                            <p:stCondLst>
                              <p:cond delay="24000"/>
                            </p:stCondLst>
                            <p:childTnLst>
                              <p:par>
                                <p:cTn id="230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8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2" dur="500" fill="hold"/>
                                        <p:tgtEl>
                                          <p:spTgt spid="11689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3" dur="500" fill="hold"/>
                                        <p:tgtEl>
                                          <p:spTgt spid="11689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3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34" fill="hold" nodeType="afterGroup">
                            <p:stCondLst>
                              <p:cond delay="24500"/>
                            </p:stCondLst>
                            <p:childTnLst>
                              <p:par>
                                <p:cTn id="235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36" dur="500"/>
                                        <p:tgtEl>
                                          <p:spTgt spid="11689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3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68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8" fill="hold" nodeType="afterGroup">
                            <p:stCondLst>
                              <p:cond delay="25000"/>
                            </p:stCondLst>
                            <p:childTnLst>
                              <p:par>
                                <p:cTn id="239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8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1" dur="500" fill="hold"/>
                                        <p:tgtEl>
                                          <p:spTgt spid="11689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2" dur="500" fill="hold"/>
                                        <p:tgtEl>
                                          <p:spTgt spid="11689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3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43" fill="hold" nodeType="afterGroup">
                            <p:stCondLst>
                              <p:cond delay="25500"/>
                            </p:stCondLst>
                            <p:childTnLst>
                              <p:par>
                                <p:cTn id="244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45" dur="500"/>
                                        <p:tgtEl>
                                          <p:spTgt spid="11689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68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7" fill="hold" nodeType="afterGroup">
                            <p:stCondLst>
                              <p:cond delay="26000"/>
                            </p:stCondLst>
                            <p:childTnLst>
                              <p:par>
                                <p:cTn id="248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8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0" dur="500" fill="hold"/>
                                        <p:tgtEl>
                                          <p:spTgt spid="11689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1" dur="500" fill="hold"/>
                                        <p:tgtEl>
                                          <p:spTgt spid="11689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4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52" fill="hold" nodeType="afterGroup">
                            <p:stCondLst>
                              <p:cond delay="26500"/>
                            </p:stCondLst>
                            <p:childTnLst>
                              <p:par>
                                <p:cTn id="253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54" dur="500"/>
                                        <p:tgtEl>
                                          <p:spTgt spid="11689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68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6" fill="hold" nodeType="afterGroup">
                            <p:stCondLst>
                              <p:cond delay="27000"/>
                            </p:stCondLst>
                            <p:childTnLst>
                              <p:par>
                                <p:cTn id="257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8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9" dur="500" fill="hold"/>
                                        <p:tgtEl>
                                          <p:spTgt spid="11689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0" dur="500" fill="hold"/>
                                        <p:tgtEl>
                                          <p:spTgt spid="11689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5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61" fill="hold" nodeType="afterGroup">
                            <p:stCondLst>
                              <p:cond delay="27500"/>
                            </p:stCondLst>
                            <p:childTnLst>
                              <p:par>
                                <p:cTn id="262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63" dur="500"/>
                                        <p:tgtEl>
                                          <p:spTgt spid="11689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6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68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5" fill="hold" nodeType="afterGroup">
                            <p:stCondLst>
                              <p:cond delay="28000"/>
                            </p:stCondLst>
                            <p:childTnLst>
                              <p:par>
                                <p:cTn id="266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8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8" dur="500" fill="hold"/>
                                        <p:tgtEl>
                                          <p:spTgt spid="11689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9" dur="500" fill="hold"/>
                                        <p:tgtEl>
                                          <p:spTgt spid="11689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6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70" fill="hold" nodeType="afterGroup">
                            <p:stCondLst>
                              <p:cond delay="28500"/>
                            </p:stCondLst>
                            <p:childTnLst>
                              <p:par>
                                <p:cTn id="271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72" dur="500"/>
                                        <p:tgtEl>
                                          <p:spTgt spid="11689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68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4" fill="hold" nodeType="afterGroup">
                            <p:stCondLst>
                              <p:cond delay="29000"/>
                            </p:stCondLst>
                            <p:childTnLst>
                              <p:par>
                                <p:cTn id="275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8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7" dur="500" fill="hold"/>
                                        <p:tgtEl>
                                          <p:spTgt spid="11689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8" dur="500" fill="hold"/>
                                        <p:tgtEl>
                                          <p:spTgt spid="11689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7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79" fill="hold" nodeType="afterGroup">
                            <p:stCondLst>
                              <p:cond delay="29500"/>
                            </p:stCondLst>
                            <p:childTnLst>
                              <p:par>
                                <p:cTn id="280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81" dur="500"/>
                                        <p:tgtEl>
                                          <p:spTgt spid="11689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68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3" fill="hold" nodeType="afterGroup">
                            <p:stCondLst>
                              <p:cond delay="30000"/>
                            </p:stCondLst>
                            <p:childTnLst>
                              <p:par>
                                <p:cTn id="284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8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6" dur="500" fill="hold"/>
                                        <p:tgtEl>
                                          <p:spTgt spid="11689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7" dur="500" fill="hold"/>
                                        <p:tgtEl>
                                          <p:spTgt spid="11689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8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drumroll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88" fill="hold" nodeType="afterGroup">
                            <p:stCondLst>
                              <p:cond delay="30500"/>
                            </p:stCondLst>
                            <p:childTnLst>
                              <p:par>
                                <p:cTn id="289" presetID="35" presetClass="emph" presetSubtype="0" repeatCount="3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90" dur="1000" fill="hold"/>
                                        <p:tgtEl>
                                          <p:spTgt spid="1168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6833" grpId="0"/>
      <p:bldP spid="116866" grpId="0"/>
      <p:bldP spid="116867" grpId="0"/>
      <p:bldP spid="116867" grpId="1"/>
      <p:bldP spid="116868" grpId="0"/>
      <p:bldP spid="116868" grpId="1"/>
      <p:bldP spid="116869" grpId="0"/>
      <p:bldP spid="116869" grpId="1"/>
      <p:bldP spid="116870" grpId="0"/>
      <p:bldP spid="116870" grpId="1"/>
      <p:bldP spid="116871" grpId="0"/>
      <p:bldP spid="116871" grpId="1"/>
      <p:bldP spid="116872" grpId="0"/>
      <p:bldP spid="116872" grpId="1"/>
      <p:bldP spid="116873" grpId="0"/>
      <p:bldP spid="116873" grpId="1"/>
      <p:bldP spid="116874" grpId="0"/>
      <p:bldP spid="116874" grpId="1"/>
      <p:bldP spid="116875" grpId="0"/>
      <p:bldP spid="116875" grpId="1"/>
      <p:bldP spid="116876" grpId="0"/>
      <p:bldP spid="116876" grpId="1"/>
      <p:bldP spid="116877" grpId="0"/>
      <p:bldP spid="116877" grpId="1"/>
      <p:bldP spid="116878" grpId="0"/>
      <p:bldP spid="116878" grpId="1"/>
      <p:bldP spid="116879" grpId="0"/>
      <p:bldP spid="116879" grpId="1"/>
      <p:bldP spid="116880" grpId="0"/>
      <p:bldP spid="116880" grpId="1"/>
      <p:bldP spid="116881" grpId="0"/>
      <p:bldP spid="116881" grpId="1"/>
      <p:bldP spid="116882" grpId="0"/>
      <p:bldP spid="116882" grpId="1"/>
      <p:bldP spid="116883" grpId="0"/>
      <p:bldP spid="116883" grpId="1"/>
      <p:bldP spid="116884" grpId="0"/>
      <p:bldP spid="116884" grpId="1"/>
      <p:bldP spid="116885" grpId="0"/>
      <p:bldP spid="116885" grpId="1"/>
      <p:bldP spid="116886" grpId="0"/>
      <p:bldP spid="116886" grpId="1"/>
      <p:bldP spid="116887" grpId="0"/>
      <p:bldP spid="116887" grpId="1"/>
      <p:bldP spid="116888" grpId="0"/>
      <p:bldP spid="116888" grpId="1"/>
      <p:bldP spid="116889" grpId="0"/>
      <p:bldP spid="116889" grpId="1"/>
      <p:bldP spid="116890" grpId="0"/>
      <p:bldP spid="116890" grpId="1"/>
      <p:bldP spid="116891" grpId="0"/>
      <p:bldP spid="116891" grpId="1"/>
      <p:bldP spid="116892" grpId="0"/>
      <p:bldP spid="116892" grpId="1"/>
      <p:bldP spid="116893" grpId="0"/>
      <p:bldP spid="116893" grpId="1"/>
      <p:bldP spid="116894" grpId="0"/>
      <p:bldP spid="116894" grpId="1"/>
      <p:bldP spid="116895" grpId="0"/>
      <p:bldP spid="116895" grpId="1"/>
      <p:bldP spid="116896" grpId="0" animBg="1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7458" name="Freeform 2"/>
          <p:cNvSpPr>
            <a:spLocks/>
          </p:cNvSpPr>
          <p:nvPr/>
        </p:nvSpPr>
        <p:spPr bwMode="auto">
          <a:xfrm>
            <a:off x="138113" y="1549400"/>
            <a:ext cx="8675687" cy="5105400"/>
          </a:xfrm>
          <a:custGeom>
            <a:avLst/>
            <a:gdLst>
              <a:gd name="T0" fmla="*/ 4800 w 5465"/>
              <a:gd name="T1" fmla="*/ 310 h 3131"/>
              <a:gd name="T2" fmla="*/ 1772 w 5465"/>
              <a:gd name="T3" fmla="*/ 163 h 3131"/>
              <a:gd name="T4" fmla="*/ 1432 w 5465"/>
              <a:gd name="T5" fmla="*/ 0 h 3131"/>
              <a:gd name="T6" fmla="*/ 989 w 5465"/>
              <a:gd name="T7" fmla="*/ 15 h 3131"/>
              <a:gd name="T8" fmla="*/ 428 w 5465"/>
              <a:gd name="T9" fmla="*/ 89 h 3131"/>
              <a:gd name="T10" fmla="*/ 118 w 5465"/>
              <a:gd name="T11" fmla="*/ 177 h 3131"/>
              <a:gd name="T12" fmla="*/ 0 w 5465"/>
              <a:gd name="T13" fmla="*/ 635 h 3131"/>
              <a:gd name="T14" fmla="*/ 133 w 5465"/>
              <a:gd name="T15" fmla="*/ 1123 h 3131"/>
              <a:gd name="T16" fmla="*/ 266 w 5465"/>
              <a:gd name="T17" fmla="*/ 1448 h 3131"/>
              <a:gd name="T18" fmla="*/ 177 w 5465"/>
              <a:gd name="T19" fmla="*/ 1640 h 3131"/>
              <a:gd name="T20" fmla="*/ 221 w 5465"/>
              <a:gd name="T21" fmla="*/ 1846 h 3131"/>
              <a:gd name="T22" fmla="*/ 310 w 5465"/>
              <a:gd name="T23" fmla="*/ 2009 h 3131"/>
              <a:gd name="T24" fmla="*/ 458 w 5465"/>
              <a:gd name="T25" fmla="*/ 2304 h 3131"/>
              <a:gd name="T26" fmla="*/ 472 w 5465"/>
              <a:gd name="T27" fmla="*/ 2393 h 3131"/>
              <a:gd name="T28" fmla="*/ 546 w 5465"/>
              <a:gd name="T29" fmla="*/ 2496 h 3131"/>
              <a:gd name="T30" fmla="*/ 709 w 5465"/>
              <a:gd name="T31" fmla="*/ 2733 h 3131"/>
              <a:gd name="T32" fmla="*/ 768 w 5465"/>
              <a:gd name="T33" fmla="*/ 2880 h 3131"/>
              <a:gd name="T34" fmla="*/ 797 w 5465"/>
              <a:gd name="T35" fmla="*/ 2984 h 3131"/>
              <a:gd name="T36" fmla="*/ 945 w 5465"/>
              <a:gd name="T37" fmla="*/ 3087 h 3131"/>
              <a:gd name="T38" fmla="*/ 1152 w 5465"/>
              <a:gd name="T39" fmla="*/ 3117 h 3131"/>
              <a:gd name="T40" fmla="*/ 1462 w 5465"/>
              <a:gd name="T41" fmla="*/ 3043 h 3131"/>
              <a:gd name="T42" fmla="*/ 1536 w 5465"/>
              <a:gd name="T43" fmla="*/ 3013 h 3131"/>
              <a:gd name="T44" fmla="*/ 1846 w 5465"/>
              <a:gd name="T45" fmla="*/ 2984 h 3131"/>
              <a:gd name="T46" fmla="*/ 2496 w 5465"/>
              <a:gd name="T47" fmla="*/ 3072 h 3131"/>
              <a:gd name="T48" fmla="*/ 2954 w 5465"/>
              <a:gd name="T49" fmla="*/ 3131 h 3131"/>
              <a:gd name="T50" fmla="*/ 3677 w 5465"/>
              <a:gd name="T51" fmla="*/ 3043 h 3131"/>
              <a:gd name="T52" fmla="*/ 3648 w 5465"/>
              <a:gd name="T53" fmla="*/ 2984 h 3131"/>
              <a:gd name="T54" fmla="*/ 3589 w 5465"/>
              <a:gd name="T55" fmla="*/ 2939 h 3131"/>
              <a:gd name="T56" fmla="*/ 3264 w 5465"/>
              <a:gd name="T57" fmla="*/ 2747 h 3131"/>
              <a:gd name="T58" fmla="*/ 3234 w 5465"/>
              <a:gd name="T59" fmla="*/ 2688 h 3131"/>
              <a:gd name="T60" fmla="*/ 3249 w 5465"/>
              <a:gd name="T61" fmla="*/ 2289 h 3131"/>
              <a:gd name="T62" fmla="*/ 3603 w 5465"/>
              <a:gd name="T63" fmla="*/ 2068 h 3131"/>
              <a:gd name="T64" fmla="*/ 3766 w 5465"/>
              <a:gd name="T65" fmla="*/ 1728 h 3131"/>
              <a:gd name="T66" fmla="*/ 3943 w 5465"/>
              <a:gd name="T67" fmla="*/ 1625 h 3131"/>
              <a:gd name="T68" fmla="*/ 4076 w 5465"/>
              <a:gd name="T69" fmla="*/ 1566 h 3131"/>
              <a:gd name="T70" fmla="*/ 4371 w 5465"/>
              <a:gd name="T71" fmla="*/ 1595 h 3131"/>
              <a:gd name="T72" fmla="*/ 4726 w 5465"/>
              <a:gd name="T73" fmla="*/ 1728 h 3131"/>
              <a:gd name="T74" fmla="*/ 5154 w 5465"/>
              <a:gd name="T75" fmla="*/ 1773 h 3131"/>
              <a:gd name="T76" fmla="*/ 5346 w 5465"/>
              <a:gd name="T77" fmla="*/ 1566 h 3131"/>
              <a:gd name="T78" fmla="*/ 5435 w 5465"/>
              <a:gd name="T79" fmla="*/ 1256 h 3131"/>
              <a:gd name="T80" fmla="*/ 5420 w 5465"/>
              <a:gd name="T81" fmla="*/ 753 h 3131"/>
              <a:gd name="T82" fmla="*/ 5361 w 5465"/>
              <a:gd name="T83" fmla="*/ 606 h 3131"/>
              <a:gd name="T84" fmla="*/ 5317 w 5465"/>
              <a:gd name="T85" fmla="*/ 517 h 3131"/>
              <a:gd name="T86" fmla="*/ 4741 w 5465"/>
              <a:gd name="T87" fmla="*/ 237 h 3131"/>
              <a:gd name="T88" fmla="*/ 4238 w 5465"/>
              <a:gd name="T89" fmla="*/ 251 h 3131"/>
              <a:gd name="T90" fmla="*/ 3116 w 5465"/>
              <a:gd name="T91" fmla="*/ 303 h 31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5465" h="3131">
                <a:moveTo>
                  <a:pt x="4800" y="310"/>
                </a:moveTo>
                <a:cubicBezTo>
                  <a:pt x="2535" y="283"/>
                  <a:pt x="3012" y="385"/>
                  <a:pt x="1772" y="163"/>
                </a:cubicBezTo>
                <a:cubicBezTo>
                  <a:pt x="1660" y="99"/>
                  <a:pt x="1546" y="58"/>
                  <a:pt x="1432" y="0"/>
                </a:cubicBezTo>
                <a:cubicBezTo>
                  <a:pt x="1284" y="5"/>
                  <a:pt x="1136" y="2"/>
                  <a:pt x="989" y="15"/>
                </a:cubicBezTo>
                <a:cubicBezTo>
                  <a:pt x="801" y="31"/>
                  <a:pt x="616" y="70"/>
                  <a:pt x="428" y="89"/>
                </a:cubicBezTo>
                <a:cubicBezTo>
                  <a:pt x="323" y="115"/>
                  <a:pt x="223" y="152"/>
                  <a:pt x="118" y="177"/>
                </a:cubicBezTo>
                <a:cubicBezTo>
                  <a:pt x="74" y="329"/>
                  <a:pt x="31" y="480"/>
                  <a:pt x="0" y="635"/>
                </a:cubicBezTo>
                <a:cubicBezTo>
                  <a:pt x="22" y="787"/>
                  <a:pt x="12" y="1002"/>
                  <a:pt x="133" y="1123"/>
                </a:cubicBezTo>
                <a:cubicBezTo>
                  <a:pt x="176" y="1234"/>
                  <a:pt x="233" y="1333"/>
                  <a:pt x="266" y="1448"/>
                </a:cubicBezTo>
                <a:cubicBezTo>
                  <a:pt x="241" y="1521"/>
                  <a:pt x="210" y="1572"/>
                  <a:pt x="177" y="1640"/>
                </a:cubicBezTo>
                <a:cubicBezTo>
                  <a:pt x="192" y="1709"/>
                  <a:pt x="202" y="1779"/>
                  <a:pt x="221" y="1846"/>
                </a:cubicBezTo>
                <a:cubicBezTo>
                  <a:pt x="259" y="1978"/>
                  <a:pt x="254" y="1916"/>
                  <a:pt x="310" y="2009"/>
                </a:cubicBezTo>
                <a:cubicBezTo>
                  <a:pt x="367" y="2104"/>
                  <a:pt x="402" y="2208"/>
                  <a:pt x="458" y="2304"/>
                </a:cubicBezTo>
                <a:cubicBezTo>
                  <a:pt x="463" y="2334"/>
                  <a:pt x="463" y="2364"/>
                  <a:pt x="472" y="2393"/>
                </a:cubicBezTo>
                <a:cubicBezTo>
                  <a:pt x="493" y="2465"/>
                  <a:pt x="503" y="2441"/>
                  <a:pt x="546" y="2496"/>
                </a:cubicBezTo>
                <a:cubicBezTo>
                  <a:pt x="643" y="2620"/>
                  <a:pt x="646" y="2629"/>
                  <a:pt x="709" y="2733"/>
                </a:cubicBezTo>
                <a:cubicBezTo>
                  <a:pt x="744" y="2879"/>
                  <a:pt x="692" y="2684"/>
                  <a:pt x="768" y="2880"/>
                </a:cubicBezTo>
                <a:cubicBezTo>
                  <a:pt x="781" y="2914"/>
                  <a:pt x="782" y="2951"/>
                  <a:pt x="797" y="2984"/>
                </a:cubicBezTo>
                <a:cubicBezTo>
                  <a:pt x="846" y="3090"/>
                  <a:pt x="844" y="3072"/>
                  <a:pt x="945" y="3087"/>
                </a:cubicBezTo>
                <a:cubicBezTo>
                  <a:pt x="1014" y="3097"/>
                  <a:pt x="1083" y="3107"/>
                  <a:pt x="1152" y="3117"/>
                </a:cubicBezTo>
                <a:cubicBezTo>
                  <a:pt x="1255" y="3092"/>
                  <a:pt x="1359" y="3068"/>
                  <a:pt x="1462" y="3043"/>
                </a:cubicBezTo>
                <a:cubicBezTo>
                  <a:pt x="1488" y="3037"/>
                  <a:pt x="1510" y="3017"/>
                  <a:pt x="1536" y="3013"/>
                </a:cubicBezTo>
                <a:cubicBezTo>
                  <a:pt x="1639" y="2997"/>
                  <a:pt x="1743" y="2994"/>
                  <a:pt x="1846" y="2984"/>
                </a:cubicBezTo>
                <a:cubicBezTo>
                  <a:pt x="2063" y="3013"/>
                  <a:pt x="2279" y="3048"/>
                  <a:pt x="2496" y="3072"/>
                </a:cubicBezTo>
                <a:cubicBezTo>
                  <a:pt x="2958" y="3124"/>
                  <a:pt x="2767" y="3041"/>
                  <a:pt x="2954" y="3131"/>
                </a:cubicBezTo>
                <a:cubicBezTo>
                  <a:pt x="3195" y="3102"/>
                  <a:pt x="3439" y="3093"/>
                  <a:pt x="3677" y="3043"/>
                </a:cubicBezTo>
                <a:cubicBezTo>
                  <a:pt x="3698" y="3038"/>
                  <a:pt x="3662" y="3001"/>
                  <a:pt x="3648" y="2984"/>
                </a:cubicBezTo>
                <a:cubicBezTo>
                  <a:pt x="3632" y="2965"/>
                  <a:pt x="3610" y="2953"/>
                  <a:pt x="3589" y="2939"/>
                </a:cubicBezTo>
                <a:cubicBezTo>
                  <a:pt x="3483" y="2868"/>
                  <a:pt x="3370" y="2818"/>
                  <a:pt x="3264" y="2747"/>
                </a:cubicBezTo>
                <a:cubicBezTo>
                  <a:pt x="3254" y="2727"/>
                  <a:pt x="3235" y="2710"/>
                  <a:pt x="3234" y="2688"/>
                </a:cubicBezTo>
                <a:cubicBezTo>
                  <a:pt x="3230" y="2555"/>
                  <a:pt x="3195" y="2410"/>
                  <a:pt x="3249" y="2289"/>
                </a:cubicBezTo>
                <a:cubicBezTo>
                  <a:pt x="3267" y="2249"/>
                  <a:pt x="3512" y="2099"/>
                  <a:pt x="3603" y="2068"/>
                </a:cubicBezTo>
                <a:cubicBezTo>
                  <a:pt x="3643" y="1952"/>
                  <a:pt x="3656" y="1807"/>
                  <a:pt x="3766" y="1728"/>
                </a:cubicBezTo>
                <a:cubicBezTo>
                  <a:pt x="4058" y="1518"/>
                  <a:pt x="3725" y="1745"/>
                  <a:pt x="3943" y="1625"/>
                </a:cubicBezTo>
                <a:cubicBezTo>
                  <a:pt x="4067" y="1557"/>
                  <a:pt x="3932" y="1595"/>
                  <a:pt x="4076" y="1566"/>
                </a:cubicBezTo>
                <a:cubicBezTo>
                  <a:pt x="4197" y="1474"/>
                  <a:pt x="4124" y="1504"/>
                  <a:pt x="4371" y="1595"/>
                </a:cubicBezTo>
                <a:cubicBezTo>
                  <a:pt x="4504" y="1644"/>
                  <a:pt x="4592" y="1705"/>
                  <a:pt x="4726" y="1728"/>
                </a:cubicBezTo>
                <a:cubicBezTo>
                  <a:pt x="4903" y="1829"/>
                  <a:pt x="4943" y="1803"/>
                  <a:pt x="5154" y="1773"/>
                </a:cubicBezTo>
                <a:cubicBezTo>
                  <a:pt x="5225" y="1702"/>
                  <a:pt x="5294" y="1653"/>
                  <a:pt x="5346" y="1566"/>
                </a:cubicBezTo>
                <a:cubicBezTo>
                  <a:pt x="5364" y="1461"/>
                  <a:pt x="5400" y="1357"/>
                  <a:pt x="5435" y="1256"/>
                </a:cubicBezTo>
                <a:cubicBezTo>
                  <a:pt x="5465" y="1022"/>
                  <a:pt x="5458" y="1138"/>
                  <a:pt x="5420" y="753"/>
                </a:cubicBezTo>
                <a:cubicBezTo>
                  <a:pt x="5411" y="666"/>
                  <a:pt x="5404" y="685"/>
                  <a:pt x="5361" y="606"/>
                </a:cubicBezTo>
                <a:cubicBezTo>
                  <a:pt x="5345" y="577"/>
                  <a:pt x="5336" y="544"/>
                  <a:pt x="5317" y="517"/>
                </a:cubicBezTo>
                <a:cubicBezTo>
                  <a:pt x="5194" y="340"/>
                  <a:pt x="4932" y="291"/>
                  <a:pt x="4741" y="237"/>
                </a:cubicBezTo>
                <a:cubicBezTo>
                  <a:pt x="4357" y="254"/>
                  <a:pt x="4524" y="251"/>
                  <a:pt x="4238" y="251"/>
                </a:cubicBezTo>
                <a:lnTo>
                  <a:pt x="3116" y="303"/>
                </a:lnTo>
              </a:path>
            </a:pathLst>
          </a:custGeom>
          <a:solidFill>
            <a:srgbClr val="C0C0C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147459" name="Group 3"/>
          <p:cNvGrpSpPr>
            <a:grpSpLocks/>
          </p:cNvGrpSpPr>
          <p:nvPr/>
        </p:nvGrpSpPr>
        <p:grpSpPr bwMode="auto">
          <a:xfrm>
            <a:off x="6400800" y="3878263"/>
            <a:ext cx="1825625" cy="1912937"/>
            <a:chOff x="4579" y="153"/>
            <a:chExt cx="1150" cy="1205"/>
          </a:xfrm>
        </p:grpSpPr>
        <p:sp>
          <p:nvSpPr>
            <p:cNvPr id="147460" name="Freeform 4"/>
            <p:cNvSpPr>
              <a:spLocks/>
            </p:cNvSpPr>
            <p:nvPr/>
          </p:nvSpPr>
          <p:spPr bwMode="auto">
            <a:xfrm>
              <a:off x="4579" y="408"/>
              <a:ext cx="1109" cy="950"/>
            </a:xfrm>
            <a:custGeom>
              <a:avLst/>
              <a:gdLst>
                <a:gd name="T0" fmla="*/ 52 w 1109"/>
                <a:gd name="T1" fmla="*/ 131 h 950"/>
                <a:gd name="T2" fmla="*/ 52 w 1109"/>
                <a:gd name="T3" fmla="*/ 419 h 950"/>
                <a:gd name="T4" fmla="*/ 124 w 1109"/>
                <a:gd name="T5" fmla="*/ 639 h 950"/>
                <a:gd name="T6" fmla="*/ 276 w 1109"/>
                <a:gd name="T7" fmla="*/ 783 h 950"/>
                <a:gd name="T8" fmla="*/ 704 w 1109"/>
                <a:gd name="T9" fmla="*/ 919 h 950"/>
                <a:gd name="T10" fmla="*/ 1006 w 1109"/>
                <a:gd name="T11" fmla="*/ 933 h 950"/>
                <a:gd name="T12" fmla="*/ 1109 w 1109"/>
                <a:gd name="T13" fmla="*/ 785 h 950"/>
                <a:gd name="T14" fmla="*/ 1079 w 1109"/>
                <a:gd name="T15" fmla="*/ 357 h 950"/>
                <a:gd name="T16" fmla="*/ 1012 w 1109"/>
                <a:gd name="T17" fmla="*/ 227 h 950"/>
                <a:gd name="T18" fmla="*/ 858 w 1109"/>
                <a:gd name="T19" fmla="*/ 165 h 950"/>
                <a:gd name="T20" fmla="*/ 556 w 1109"/>
                <a:gd name="T21" fmla="*/ 3 h 950"/>
                <a:gd name="T22" fmla="*/ 116 w 1109"/>
                <a:gd name="T23" fmla="*/ 35 h 950"/>
                <a:gd name="T24" fmla="*/ 52 w 1109"/>
                <a:gd name="T25" fmla="*/ 163 h 950"/>
                <a:gd name="T26" fmla="*/ 84 w 1109"/>
                <a:gd name="T27" fmla="*/ 283 h 950"/>
                <a:gd name="T28" fmla="*/ 0 w 1109"/>
                <a:gd name="T29" fmla="*/ 231 h 950"/>
                <a:gd name="T30" fmla="*/ 52 w 1109"/>
                <a:gd name="T31" fmla="*/ 131 h 9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09" h="950">
                  <a:moveTo>
                    <a:pt x="52" y="131"/>
                  </a:moveTo>
                  <a:cubicBezTo>
                    <a:pt x="52" y="158"/>
                    <a:pt x="40" y="334"/>
                    <a:pt x="52" y="419"/>
                  </a:cubicBezTo>
                  <a:cubicBezTo>
                    <a:pt x="64" y="504"/>
                    <a:pt x="87" y="578"/>
                    <a:pt x="124" y="639"/>
                  </a:cubicBezTo>
                  <a:cubicBezTo>
                    <a:pt x="181" y="725"/>
                    <a:pt x="190" y="746"/>
                    <a:pt x="276" y="783"/>
                  </a:cubicBezTo>
                  <a:cubicBezTo>
                    <a:pt x="427" y="847"/>
                    <a:pt x="549" y="866"/>
                    <a:pt x="704" y="919"/>
                  </a:cubicBezTo>
                  <a:cubicBezTo>
                    <a:pt x="803" y="909"/>
                    <a:pt x="908" y="950"/>
                    <a:pt x="1006" y="933"/>
                  </a:cubicBezTo>
                  <a:cubicBezTo>
                    <a:pt x="1065" y="923"/>
                    <a:pt x="1109" y="785"/>
                    <a:pt x="1109" y="785"/>
                  </a:cubicBezTo>
                  <a:cubicBezTo>
                    <a:pt x="1099" y="642"/>
                    <a:pt x="1100" y="498"/>
                    <a:pt x="1079" y="357"/>
                  </a:cubicBezTo>
                  <a:cubicBezTo>
                    <a:pt x="1071" y="307"/>
                    <a:pt x="1042" y="254"/>
                    <a:pt x="1012" y="227"/>
                  </a:cubicBezTo>
                  <a:cubicBezTo>
                    <a:pt x="893" y="122"/>
                    <a:pt x="948" y="196"/>
                    <a:pt x="858" y="165"/>
                  </a:cubicBezTo>
                  <a:cubicBezTo>
                    <a:pt x="785" y="57"/>
                    <a:pt x="679" y="26"/>
                    <a:pt x="556" y="3"/>
                  </a:cubicBezTo>
                  <a:cubicBezTo>
                    <a:pt x="339" y="8"/>
                    <a:pt x="330" y="0"/>
                    <a:pt x="116" y="35"/>
                  </a:cubicBezTo>
                  <a:cubicBezTo>
                    <a:pt x="24" y="61"/>
                    <a:pt x="74" y="134"/>
                    <a:pt x="52" y="163"/>
                  </a:cubicBezTo>
                  <a:cubicBezTo>
                    <a:pt x="47" y="204"/>
                    <a:pt x="93" y="272"/>
                    <a:pt x="84" y="283"/>
                  </a:cubicBezTo>
                  <a:cubicBezTo>
                    <a:pt x="89" y="298"/>
                    <a:pt x="5" y="256"/>
                    <a:pt x="0" y="231"/>
                  </a:cubicBezTo>
                  <a:lnTo>
                    <a:pt x="52" y="131"/>
                  </a:lnTo>
                  <a:close/>
                </a:path>
              </a:pathLst>
            </a:custGeom>
            <a:solidFill>
              <a:srgbClr val="C0C0C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DDDDDD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461" name="Freeform 5"/>
            <p:cNvSpPr>
              <a:spLocks/>
            </p:cNvSpPr>
            <p:nvPr/>
          </p:nvSpPr>
          <p:spPr bwMode="auto">
            <a:xfrm>
              <a:off x="4603" y="384"/>
              <a:ext cx="1109" cy="950"/>
            </a:xfrm>
            <a:custGeom>
              <a:avLst/>
              <a:gdLst>
                <a:gd name="T0" fmla="*/ 52 w 1109"/>
                <a:gd name="T1" fmla="*/ 131 h 950"/>
                <a:gd name="T2" fmla="*/ 52 w 1109"/>
                <a:gd name="T3" fmla="*/ 419 h 950"/>
                <a:gd name="T4" fmla="*/ 124 w 1109"/>
                <a:gd name="T5" fmla="*/ 639 h 950"/>
                <a:gd name="T6" fmla="*/ 276 w 1109"/>
                <a:gd name="T7" fmla="*/ 783 h 950"/>
                <a:gd name="T8" fmla="*/ 704 w 1109"/>
                <a:gd name="T9" fmla="*/ 919 h 950"/>
                <a:gd name="T10" fmla="*/ 1006 w 1109"/>
                <a:gd name="T11" fmla="*/ 933 h 950"/>
                <a:gd name="T12" fmla="*/ 1109 w 1109"/>
                <a:gd name="T13" fmla="*/ 785 h 950"/>
                <a:gd name="T14" fmla="*/ 1079 w 1109"/>
                <a:gd name="T15" fmla="*/ 357 h 950"/>
                <a:gd name="T16" fmla="*/ 1012 w 1109"/>
                <a:gd name="T17" fmla="*/ 227 h 950"/>
                <a:gd name="T18" fmla="*/ 858 w 1109"/>
                <a:gd name="T19" fmla="*/ 165 h 950"/>
                <a:gd name="T20" fmla="*/ 556 w 1109"/>
                <a:gd name="T21" fmla="*/ 3 h 950"/>
                <a:gd name="T22" fmla="*/ 116 w 1109"/>
                <a:gd name="T23" fmla="*/ 35 h 950"/>
                <a:gd name="T24" fmla="*/ 52 w 1109"/>
                <a:gd name="T25" fmla="*/ 163 h 950"/>
                <a:gd name="T26" fmla="*/ 84 w 1109"/>
                <a:gd name="T27" fmla="*/ 283 h 950"/>
                <a:gd name="T28" fmla="*/ 0 w 1109"/>
                <a:gd name="T29" fmla="*/ 231 h 950"/>
                <a:gd name="T30" fmla="*/ 52 w 1109"/>
                <a:gd name="T31" fmla="*/ 131 h 9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09" h="950">
                  <a:moveTo>
                    <a:pt x="52" y="131"/>
                  </a:moveTo>
                  <a:cubicBezTo>
                    <a:pt x="52" y="158"/>
                    <a:pt x="40" y="334"/>
                    <a:pt x="52" y="419"/>
                  </a:cubicBezTo>
                  <a:cubicBezTo>
                    <a:pt x="64" y="504"/>
                    <a:pt x="87" y="578"/>
                    <a:pt x="124" y="639"/>
                  </a:cubicBezTo>
                  <a:cubicBezTo>
                    <a:pt x="181" y="725"/>
                    <a:pt x="190" y="746"/>
                    <a:pt x="276" y="783"/>
                  </a:cubicBezTo>
                  <a:cubicBezTo>
                    <a:pt x="427" y="847"/>
                    <a:pt x="549" y="866"/>
                    <a:pt x="704" y="919"/>
                  </a:cubicBezTo>
                  <a:cubicBezTo>
                    <a:pt x="803" y="909"/>
                    <a:pt x="908" y="950"/>
                    <a:pt x="1006" y="933"/>
                  </a:cubicBezTo>
                  <a:cubicBezTo>
                    <a:pt x="1065" y="923"/>
                    <a:pt x="1109" y="785"/>
                    <a:pt x="1109" y="785"/>
                  </a:cubicBezTo>
                  <a:cubicBezTo>
                    <a:pt x="1099" y="642"/>
                    <a:pt x="1100" y="498"/>
                    <a:pt x="1079" y="357"/>
                  </a:cubicBezTo>
                  <a:cubicBezTo>
                    <a:pt x="1071" y="307"/>
                    <a:pt x="1042" y="254"/>
                    <a:pt x="1012" y="227"/>
                  </a:cubicBezTo>
                  <a:cubicBezTo>
                    <a:pt x="893" y="122"/>
                    <a:pt x="948" y="196"/>
                    <a:pt x="858" y="165"/>
                  </a:cubicBezTo>
                  <a:cubicBezTo>
                    <a:pt x="785" y="57"/>
                    <a:pt x="679" y="26"/>
                    <a:pt x="556" y="3"/>
                  </a:cubicBezTo>
                  <a:cubicBezTo>
                    <a:pt x="339" y="8"/>
                    <a:pt x="330" y="0"/>
                    <a:pt x="116" y="35"/>
                  </a:cubicBezTo>
                  <a:cubicBezTo>
                    <a:pt x="24" y="61"/>
                    <a:pt x="74" y="134"/>
                    <a:pt x="52" y="163"/>
                  </a:cubicBezTo>
                  <a:cubicBezTo>
                    <a:pt x="47" y="204"/>
                    <a:pt x="93" y="272"/>
                    <a:pt x="84" y="283"/>
                  </a:cubicBezTo>
                  <a:cubicBezTo>
                    <a:pt x="89" y="298"/>
                    <a:pt x="5" y="256"/>
                    <a:pt x="0" y="231"/>
                  </a:cubicBezTo>
                  <a:lnTo>
                    <a:pt x="52" y="131"/>
                  </a:lnTo>
                  <a:close/>
                </a:path>
              </a:pathLst>
            </a:custGeom>
            <a:pattFill prst="horzBrick">
              <a:fgClr>
                <a:srgbClr val="DDDDDD"/>
              </a:fgClr>
              <a:bgClr>
                <a:schemeClr val="bg1"/>
              </a:bgClr>
            </a:patt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47462" name="Group 6"/>
            <p:cNvGrpSpPr>
              <a:grpSpLocks/>
            </p:cNvGrpSpPr>
            <p:nvPr/>
          </p:nvGrpSpPr>
          <p:grpSpPr bwMode="auto">
            <a:xfrm>
              <a:off x="4704" y="153"/>
              <a:ext cx="1025" cy="1152"/>
              <a:chOff x="4704" y="153"/>
              <a:chExt cx="1025" cy="1152"/>
            </a:xfrm>
          </p:grpSpPr>
          <p:graphicFrame>
            <p:nvGraphicFramePr>
              <p:cNvPr id="147463" name="Object 7"/>
              <p:cNvGraphicFramePr>
                <a:graphicFrameLocks noChangeAspect="1"/>
              </p:cNvGraphicFramePr>
              <p:nvPr/>
            </p:nvGraphicFramePr>
            <p:xfrm>
              <a:off x="4896" y="432"/>
              <a:ext cx="430" cy="681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2075" name="Clip" r:id="rId6" imgW="1917360" imgH="2997000" progId="MS_ClipArt_Gallery.2">
                      <p:embed/>
                    </p:oleObj>
                  </mc:Choice>
                  <mc:Fallback>
                    <p:oleObj name="Clip" r:id="rId6" imgW="1917360" imgH="2997000" progId="MS_ClipArt_Gallery.2">
                      <p:embed/>
                      <p:pic>
                        <p:nvPicPr>
                          <p:cNvPr id="0" name="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7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4896" y="432"/>
                            <a:ext cx="430" cy="681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ffectLst/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rgbClr val="FFFFFF"/>
                                </a:solidFill>
                              </a14:hiddenFill>
                            </a:ext>
                            <a:ext uri="{91240B29-F687-4F45-9708-019B960494DF}">
                              <a14:hiddenLine xmlns:a14="http://schemas.microsoft.com/office/drawing/2010/main" w="9525">
                                <a:solidFill>
                                  <a:srgbClr val="000000"/>
                                </a:solidFill>
                                <a:miter lim="800000"/>
                                <a:headEnd/>
                                <a:tailEnd/>
                              </a14:hiddenLine>
                            </a:ex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rgbClr val="808080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</p:pic>
                    </p:oleObj>
                  </mc:Fallback>
                </mc:AlternateContent>
              </a:graphicData>
            </a:graphic>
          </p:graphicFrame>
          <p:grpSp>
            <p:nvGrpSpPr>
              <p:cNvPr id="147464" name="Group 8"/>
              <p:cNvGrpSpPr>
                <a:grpSpLocks/>
              </p:cNvGrpSpPr>
              <p:nvPr/>
            </p:nvGrpSpPr>
            <p:grpSpPr bwMode="auto">
              <a:xfrm>
                <a:off x="4704" y="153"/>
                <a:ext cx="288" cy="873"/>
                <a:chOff x="4032" y="375"/>
                <a:chExt cx="288" cy="873"/>
              </a:xfrm>
            </p:grpSpPr>
            <p:pic>
              <p:nvPicPr>
                <p:cNvPr id="147465" name="Picture 9" descr="000803_1055_4732_v__v"/>
                <p:cNvPicPr>
                  <a:picLocks noChangeAspect="1" noChangeArrowheads="1"/>
                </p:cNvPicPr>
                <p:nvPr/>
              </p:nvPicPr>
              <p:blipFill>
                <a:blip r:embed="rId8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flipH="1">
                  <a:off x="4032" y="621"/>
                  <a:ext cx="288" cy="627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  <p:sp>
              <p:nvSpPr>
                <p:cNvPr id="147466" name="Text Box 10"/>
                <p:cNvSpPr txBox="1">
                  <a:spLocks noChangeArrowheads="1"/>
                </p:cNvSpPr>
                <p:nvPr/>
              </p:nvSpPr>
              <p:spPr bwMode="auto">
                <a:xfrm>
                  <a:off x="4032" y="375"/>
                  <a:ext cx="192" cy="327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/>
                <a:p>
                  <a:pPr>
                    <a:spcBef>
                      <a:spcPct val="50000"/>
                    </a:spcBef>
                  </a:pPr>
                  <a:r>
                    <a:rPr lang="en-US" sz="2800" dirty="0">
                      <a:solidFill>
                        <a:srgbClr val="FF0000"/>
                      </a:solidFill>
                      <a:latin typeface="Arial" charset="0"/>
                      <a:cs typeface="Arial" charset="0"/>
                    </a:rPr>
                    <a:t>?</a:t>
                  </a:r>
                </a:p>
              </p:txBody>
            </p:sp>
          </p:grpSp>
          <p:pic>
            <p:nvPicPr>
              <p:cNvPr id="147467" name="Picture 11" descr="EASTO008"/>
              <p:cNvPicPr>
                <a:picLocks noChangeAspect="1" noChangeArrowheads="1"/>
              </p:cNvPicPr>
              <p:nvPr/>
            </p:nvPicPr>
            <p:blipFill>
              <a:blip r:embed="rId9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136" y="681"/>
                <a:ext cx="593" cy="624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</p:grpSp>
      </p:grpSp>
      <p:pic>
        <p:nvPicPr>
          <p:cNvPr id="147468" name="Picture 12" descr="POINSET2"/>
          <p:cNvPicPr>
            <a:picLocks noChangeAspect="1" noChangeArrowheads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288" y="14288"/>
            <a:ext cx="1277937" cy="1273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47470" name="Picture 14" descr="POINSET2"/>
          <p:cNvPicPr>
            <a:picLocks noChangeAspect="1" noChangeArrowheads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-10800000">
            <a:off x="7800975" y="5519738"/>
            <a:ext cx="1279525" cy="12747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47471" name="Picture 15" descr="POINSET2"/>
          <p:cNvPicPr>
            <a:picLocks noChangeAspect="1" noChangeArrowheads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-16200000">
            <a:off x="7835900" y="26988"/>
            <a:ext cx="1279525" cy="1273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47472" name="Picture 16" descr="pretty_flower_purple_hb"/>
          <p:cNvPicPr>
            <a:picLocks noChangeAspect="1" noChangeArrowheads="1" noCrop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29538" y="5567363"/>
            <a:ext cx="1028700" cy="10287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47473" name="Picture 17" descr="pretty_flower_red_hb"/>
          <p:cNvPicPr>
            <a:picLocks noChangeAspect="1" noChangeArrowheads="1" noCrop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24800" y="333375"/>
            <a:ext cx="914400" cy="9144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47475" name="Picture 19" descr="pretty_flower_orange_hb"/>
          <p:cNvPicPr>
            <a:picLocks noChangeAspect="1" noChangeArrowheads="1" noCrop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5738" y="166688"/>
            <a:ext cx="1028700" cy="10287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47476" name="Freeform 20"/>
          <p:cNvSpPr>
            <a:spLocks/>
          </p:cNvSpPr>
          <p:nvPr/>
        </p:nvSpPr>
        <p:spPr bwMode="auto">
          <a:xfrm>
            <a:off x="228600" y="1447800"/>
            <a:ext cx="8675688" cy="5105400"/>
          </a:xfrm>
          <a:custGeom>
            <a:avLst/>
            <a:gdLst>
              <a:gd name="T0" fmla="*/ 4800 w 5465"/>
              <a:gd name="T1" fmla="*/ 310 h 3131"/>
              <a:gd name="T2" fmla="*/ 1772 w 5465"/>
              <a:gd name="T3" fmla="*/ 163 h 3131"/>
              <a:gd name="T4" fmla="*/ 1432 w 5465"/>
              <a:gd name="T5" fmla="*/ 0 h 3131"/>
              <a:gd name="T6" fmla="*/ 989 w 5465"/>
              <a:gd name="T7" fmla="*/ 15 h 3131"/>
              <a:gd name="T8" fmla="*/ 428 w 5465"/>
              <a:gd name="T9" fmla="*/ 89 h 3131"/>
              <a:gd name="T10" fmla="*/ 118 w 5465"/>
              <a:gd name="T11" fmla="*/ 177 h 3131"/>
              <a:gd name="T12" fmla="*/ 0 w 5465"/>
              <a:gd name="T13" fmla="*/ 635 h 3131"/>
              <a:gd name="T14" fmla="*/ 133 w 5465"/>
              <a:gd name="T15" fmla="*/ 1123 h 3131"/>
              <a:gd name="T16" fmla="*/ 266 w 5465"/>
              <a:gd name="T17" fmla="*/ 1448 h 3131"/>
              <a:gd name="T18" fmla="*/ 177 w 5465"/>
              <a:gd name="T19" fmla="*/ 1640 h 3131"/>
              <a:gd name="T20" fmla="*/ 221 w 5465"/>
              <a:gd name="T21" fmla="*/ 1846 h 3131"/>
              <a:gd name="T22" fmla="*/ 310 w 5465"/>
              <a:gd name="T23" fmla="*/ 2009 h 3131"/>
              <a:gd name="T24" fmla="*/ 458 w 5465"/>
              <a:gd name="T25" fmla="*/ 2304 h 3131"/>
              <a:gd name="T26" fmla="*/ 472 w 5465"/>
              <a:gd name="T27" fmla="*/ 2393 h 3131"/>
              <a:gd name="T28" fmla="*/ 546 w 5465"/>
              <a:gd name="T29" fmla="*/ 2496 h 3131"/>
              <a:gd name="T30" fmla="*/ 709 w 5465"/>
              <a:gd name="T31" fmla="*/ 2733 h 3131"/>
              <a:gd name="T32" fmla="*/ 768 w 5465"/>
              <a:gd name="T33" fmla="*/ 2880 h 3131"/>
              <a:gd name="T34" fmla="*/ 797 w 5465"/>
              <a:gd name="T35" fmla="*/ 2984 h 3131"/>
              <a:gd name="T36" fmla="*/ 945 w 5465"/>
              <a:gd name="T37" fmla="*/ 3087 h 3131"/>
              <a:gd name="T38" fmla="*/ 1152 w 5465"/>
              <a:gd name="T39" fmla="*/ 3117 h 3131"/>
              <a:gd name="T40" fmla="*/ 1462 w 5465"/>
              <a:gd name="T41" fmla="*/ 3043 h 3131"/>
              <a:gd name="T42" fmla="*/ 1536 w 5465"/>
              <a:gd name="T43" fmla="*/ 3013 h 3131"/>
              <a:gd name="T44" fmla="*/ 1846 w 5465"/>
              <a:gd name="T45" fmla="*/ 2984 h 3131"/>
              <a:gd name="T46" fmla="*/ 2496 w 5465"/>
              <a:gd name="T47" fmla="*/ 3072 h 3131"/>
              <a:gd name="T48" fmla="*/ 2954 w 5465"/>
              <a:gd name="T49" fmla="*/ 3131 h 3131"/>
              <a:gd name="T50" fmla="*/ 3677 w 5465"/>
              <a:gd name="T51" fmla="*/ 3043 h 3131"/>
              <a:gd name="T52" fmla="*/ 3648 w 5465"/>
              <a:gd name="T53" fmla="*/ 2984 h 3131"/>
              <a:gd name="T54" fmla="*/ 3589 w 5465"/>
              <a:gd name="T55" fmla="*/ 2939 h 3131"/>
              <a:gd name="T56" fmla="*/ 3264 w 5465"/>
              <a:gd name="T57" fmla="*/ 2747 h 3131"/>
              <a:gd name="T58" fmla="*/ 3234 w 5465"/>
              <a:gd name="T59" fmla="*/ 2688 h 3131"/>
              <a:gd name="T60" fmla="*/ 3249 w 5465"/>
              <a:gd name="T61" fmla="*/ 2289 h 3131"/>
              <a:gd name="T62" fmla="*/ 3603 w 5465"/>
              <a:gd name="T63" fmla="*/ 2068 h 3131"/>
              <a:gd name="T64" fmla="*/ 3766 w 5465"/>
              <a:gd name="T65" fmla="*/ 1728 h 3131"/>
              <a:gd name="T66" fmla="*/ 3943 w 5465"/>
              <a:gd name="T67" fmla="*/ 1625 h 3131"/>
              <a:gd name="T68" fmla="*/ 4076 w 5465"/>
              <a:gd name="T69" fmla="*/ 1566 h 3131"/>
              <a:gd name="T70" fmla="*/ 4371 w 5465"/>
              <a:gd name="T71" fmla="*/ 1595 h 3131"/>
              <a:gd name="T72" fmla="*/ 4726 w 5465"/>
              <a:gd name="T73" fmla="*/ 1728 h 3131"/>
              <a:gd name="T74" fmla="*/ 5154 w 5465"/>
              <a:gd name="T75" fmla="*/ 1773 h 3131"/>
              <a:gd name="T76" fmla="*/ 5346 w 5465"/>
              <a:gd name="T77" fmla="*/ 1566 h 3131"/>
              <a:gd name="T78" fmla="*/ 5435 w 5465"/>
              <a:gd name="T79" fmla="*/ 1256 h 3131"/>
              <a:gd name="T80" fmla="*/ 5420 w 5465"/>
              <a:gd name="T81" fmla="*/ 753 h 3131"/>
              <a:gd name="T82" fmla="*/ 5361 w 5465"/>
              <a:gd name="T83" fmla="*/ 606 h 3131"/>
              <a:gd name="T84" fmla="*/ 5317 w 5465"/>
              <a:gd name="T85" fmla="*/ 517 h 3131"/>
              <a:gd name="T86" fmla="*/ 4741 w 5465"/>
              <a:gd name="T87" fmla="*/ 237 h 3131"/>
              <a:gd name="T88" fmla="*/ 4238 w 5465"/>
              <a:gd name="T89" fmla="*/ 251 h 3131"/>
              <a:gd name="T90" fmla="*/ 3116 w 5465"/>
              <a:gd name="T91" fmla="*/ 303 h 31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5465" h="3131">
                <a:moveTo>
                  <a:pt x="4800" y="310"/>
                </a:moveTo>
                <a:cubicBezTo>
                  <a:pt x="2535" y="283"/>
                  <a:pt x="3012" y="385"/>
                  <a:pt x="1772" y="163"/>
                </a:cubicBezTo>
                <a:cubicBezTo>
                  <a:pt x="1660" y="99"/>
                  <a:pt x="1546" y="58"/>
                  <a:pt x="1432" y="0"/>
                </a:cubicBezTo>
                <a:cubicBezTo>
                  <a:pt x="1284" y="5"/>
                  <a:pt x="1136" y="2"/>
                  <a:pt x="989" y="15"/>
                </a:cubicBezTo>
                <a:cubicBezTo>
                  <a:pt x="801" y="31"/>
                  <a:pt x="616" y="70"/>
                  <a:pt x="428" y="89"/>
                </a:cubicBezTo>
                <a:cubicBezTo>
                  <a:pt x="323" y="115"/>
                  <a:pt x="223" y="152"/>
                  <a:pt x="118" y="177"/>
                </a:cubicBezTo>
                <a:cubicBezTo>
                  <a:pt x="74" y="329"/>
                  <a:pt x="31" y="480"/>
                  <a:pt x="0" y="635"/>
                </a:cubicBezTo>
                <a:cubicBezTo>
                  <a:pt x="22" y="787"/>
                  <a:pt x="12" y="1002"/>
                  <a:pt x="133" y="1123"/>
                </a:cubicBezTo>
                <a:cubicBezTo>
                  <a:pt x="176" y="1234"/>
                  <a:pt x="233" y="1333"/>
                  <a:pt x="266" y="1448"/>
                </a:cubicBezTo>
                <a:cubicBezTo>
                  <a:pt x="241" y="1521"/>
                  <a:pt x="210" y="1572"/>
                  <a:pt x="177" y="1640"/>
                </a:cubicBezTo>
                <a:cubicBezTo>
                  <a:pt x="192" y="1709"/>
                  <a:pt x="202" y="1779"/>
                  <a:pt x="221" y="1846"/>
                </a:cubicBezTo>
                <a:cubicBezTo>
                  <a:pt x="259" y="1978"/>
                  <a:pt x="254" y="1916"/>
                  <a:pt x="310" y="2009"/>
                </a:cubicBezTo>
                <a:cubicBezTo>
                  <a:pt x="367" y="2104"/>
                  <a:pt x="402" y="2208"/>
                  <a:pt x="458" y="2304"/>
                </a:cubicBezTo>
                <a:cubicBezTo>
                  <a:pt x="463" y="2334"/>
                  <a:pt x="463" y="2364"/>
                  <a:pt x="472" y="2393"/>
                </a:cubicBezTo>
                <a:cubicBezTo>
                  <a:pt x="493" y="2465"/>
                  <a:pt x="503" y="2441"/>
                  <a:pt x="546" y="2496"/>
                </a:cubicBezTo>
                <a:cubicBezTo>
                  <a:pt x="643" y="2620"/>
                  <a:pt x="646" y="2629"/>
                  <a:pt x="709" y="2733"/>
                </a:cubicBezTo>
                <a:cubicBezTo>
                  <a:pt x="744" y="2879"/>
                  <a:pt x="692" y="2684"/>
                  <a:pt x="768" y="2880"/>
                </a:cubicBezTo>
                <a:cubicBezTo>
                  <a:pt x="781" y="2914"/>
                  <a:pt x="782" y="2951"/>
                  <a:pt x="797" y="2984"/>
                </a:cubicBezTo>
                <a:cubicBezTo>
                  <a:pt x="846" y="3090"/>
                  <a:pt x="844" y="3072"/>
                  <a:pt x="945" y="3087"/>
                </a:cubicBezTo>
                <a:cubicBezTo>
                  <a:pt x="1014" y="3097"/>
                  <a:pt x="1083" y="3107"/>
                  <a:pt x="1152" y="3117"/>
                </a:cubicBezTo>
                <a:cubicBezTo>
                  <a:pt x="1255" y="3092"/>
                  <a:pt x="1359" y="3068"/>
                  <a:pt x="1462" y="3043"/>
                </a:cubicBezTo>
                <a:cubicBezTo>
                  <a:pt x="1488" y="3037"/>
                  <a:pt x="1510" y="3017"/>
                  <a:pt x="1536" y="3013"/>
                </a:cubicBezTo>
                <a:cubicBezTo>
                  <a:pt x="1639" y="2997"/>
                  <a:pt x="1743" y="2994"/>
                  <a:pt x="1846" y="2984"/>
                </a:cubicBezTo>
                <a:cubicBezTo>
                  <a:pt x="2063" y="3013"/>
                  <a:pt x="2279" y="3048"/>
                  <a:pt x="2496" y="3072"/>
                </a:cubicBezTo>
                <a:cubicBezTo>
                  <a:pt x="2958" y="3124"/>
                  <a:pt x="2767" y="3041"/>
                  <a:pt x="2954" y="3131"/>
                </a:cubicBezTo>
                <a:cubicBezTo>
                  <a:pt x="3195" y="3102"/>
                  <a:pt x="3439" y="3093"/>
                  <a:pt x="3677" y="3043"/>
                </a:cubicBezTo>
                <a:cubicBezTo>
                  <a:pt x="3698" y="3038"/>
                  <a:pt x="3662" y="3001"/>
                  <a:pt x="3648" y="2984"/>
                </a:cubicBezTo>
                <a:cubicBezTo>
                  <a:pt x="3632" y="2965"/>
                  <a:pt x="3610" y="2953"/>
                  <a:pt x="3589" y="2939"/>
                </a:cubicBezTo>
                <a:cubicBezTo>
                  <a:pt x="3483" y="2868"/>
                  <a:pt x="3370" y="2818"/>
                  <a:pt x="3264" y="2747"/>
                </a:cubicBezTo>
                <a:cubicBezTo>
                  <a:pt x="3254" y="2727"/>
                  <a:pt x="3235" y="2710"/>
                  <a:pt x="3234" y="2688"/>
                </a:cubicBezTo>
                <a:cubicBezTo>
                  <a:pt x="3230" y="2555"/>
                  <a:pt x="3195" y="2410"/>
                  <a:pt x="3249" y="2289"/>
                </a:cubicBezTo>
                <a:cubicBezTo>
                  <a:pt x="3267" y="2249"/>
                  <a:pt x="3512" y="2099"/>
                  <a:pt x="3603" y="2068"/>
                </a:cubicBezTo>
                <a:cubicBezTo>
                  <a:pt x="3643" y="1952"/>
                  <a:pt x="3656" y="1807"/>
                  <a:pt x="3766" y="1728"/>
                </a:cubicBezTo>
                <a:cubicBezTo>
                  <a:pt x="4058" y="1518"/>
                  <a:pt x="3725" y="1745"/>
                  <a:pt x="3943" y="1625"/>
                </a:cubicBezTo>
                <a:cubicBezTo>
                  <a:pt x="4067" y="1557"/>
                  <a:pt x="3932" y="1595"/>
                  <a:pt x="4076" y="1566"/>
                </a:cubicBezTo>
                <a:cubicBezTo>
                  <a:pt x="4197" y="1474"/>
                  <a:pt x="4124" y="1504"/>
                  <a:pt x="4371" y="1595"/>
                </a:cubicBezTo>
                <a:cubicBezTo>
                  <a:pt x="4504" y="1644"/>
                  <a:pt x="4592" y="1705"/>
                  <a:pt x="4726" y="1728"/>
                </a:cubicBezTo>
                <a:cubicBezTo>
                  <a:pt x="4903" y="1829"/>
                  <a:pt x="4943" y="1803"/>
                  <a:pt x="5154" y="1773"/>
                </a:cubicBezTo>
                <a:cubicBezTo>
                  <a:pt x="5225" y="1702"/>
                  <a:pt x="5294" y="1653"/>
                  <a:pt x="5346" y="1566"/>
                </a:cubicBezTo>
                <a:cubicBezTo>
                  <a:pt x="5364" y="1461"/>
                  <a:pt x="5400" y="1357"/>
                  <a:pt x="5435" y="1256"/>
                </a:cubicBezTo>
                <a:cubicBezTo>
                  <a:pt x="5465" y="1022"/>
                  <a:pt x="5458" y="1138"/>
                  <a:pt x="5420" y="753"/>
                </a:cubicBezTo>
                <a:cubicBezTo>
                  <a:pt x="5411" y="666"/>
                  <a:pt x="5404" y="685"/>
                  <a:pt x="5361" y="606"/>
                </a:cubicBezTo>
                <a:cubicBezTo>
                  <a:pt x="5345" y="577"/>
                  <a:pt x="5336" y="544"/>
                  <a:pt x="5317" y="517"/>
                </a:cubicBezTo>
                <a:cubicBezTo>
                  <a:pt x="5194" y="340"/>
                  <a:pt x="4932" y="291"/>
                  <a:pt x="4741" y="237"/>
                </a:cubicBezTo>
                <a:cubicBezTo>
                  <a:pt x="4357" y="254"/>
                  <a:pt x="4524" y="251"/>
                  <a:pt x="4238" y="251"/>
                </a:cubicBezTo>
                <a:lnTo>
                  <a:pt x="3116" y="303"/>
                </a:lnTo>
              </a:path>
            </a:pathLst>
          </a:custGeom>
          <a:pattFill prst="horzBrick">
            <a:fgClr>
              <a:srgbClr val="99CCFF"/>
            </a:fgClr>
            <a:bgClr>
              <a:schemeClr val="bg1"/>
            </a:bgClr>
          </a:patt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147477" name="Group 21"/>
          <p:cNvGrpSpPr>
            <a:grpSpLocks/>
          </p:cNvGrpSpPr>
          <p:nvPr/>
        </p:nvGrpSpPr>
        <p:grpSpPr bwMode="auto">
          <a:xfrm>
            <a:off x="6538728" y="5768023"/>
            <a:ext cx="1066800" cy="833437"/>
            <a:chOff x="4502" y="3363"/>
            <a:chExt cx="672" cy="525"/>
          </a:xfrm>
        </p:grpSpPr>
        <p:grpSp>
          <p:nvGrpSpPr>
            <p:cNvPr id="147478" name="Group 22"/>
            <p:cNvGrpSpPr>
              <a:grpSpLocks/>
            </p:cNvGrpSpPr>
            <p:nvPr/>
          </p:nvGrpSpPr>
          <p:grpSpPr bwMode="auto">
            <a:xfrm>
              <a:off x="4502" y="3363"/>
              <a:ext cx="672" cy="525"/>
              <a:chOff x="47" y="0"/>
              <a:chExt cx="5713" cy="4320"/>
            </a:xfrm>
          </p:grpSpPr>
          <p:sp>
            <p:nvSpPr>
              <p:cNvPr id="147479" name="Freeform 23"/>
              <p:cNvSpPr>
                <a:spLocks/>
              </p:cNvSpPr>
              <p:nvPr/>
            </p:nvSpPr>
            <p:spPr bwMode="auto">
              <a:xfrm>
                <a:off x="47" y="0"/>
                <a:ext cx="5713" cy="4320"/>
              </a:xfrm>
              <a:custGeom>
                <a:avLst/>
                <a:gdLst>
                  <a:gd name="T0" fmla="*/ 3365 w 5713"/>
                  <a:gd name="T1" fmla="*/ 58 h 4320"/>
                  <a:gd name="T2" fmla="*/ 3390 w 5713"/>
                  <a:gd name="T3" fmla="*/ 142 h 4320"/>
                  <a:gd name="T4" fmla="*/ 3613 w 5713"/>
                  <a:gd name="T5" fmla="*/ 187 h 4320"/>
                  <a:gd name="T6" fmla="*/ 4015 w 5713"/>
                  <a:gd name="T7" fmla="*/ 178 h 4320"/>
                  <a:gd name="T8" fmla="*/ 4051 w 5713"/>
                  <a:gd name="T9" fmla="*/ 310 h 4320"/>
                  <a:gd name="T10" fmla="*/ 3735 w 5713"/>
                  <a:gd name="T11" fmla="*/ 420 h 4320"/>
                  <a:gd name="T12" fmla="*/ 3794 w 5713"/>
                  <a:gd name="T13" fmla="*/ 514 h 4320"/>
                  <a:gd name="T14" fmla="*/ 3699 w 5713"/>
                  <a:gd name="T15" fmla="*/ 610 h 4320"/>
                  <a:gd name="T16" fmla="*/ 3576 w 5713"/>
                  <a:gd name="T17" fmla="*/ 663 h 4320"/>
                  <a:gd name="T18" fmla="*/ 3529 w 5713"/>
                  <a:gd name="T19" fmla="*/ 765 h 4320"/>
                  <a:gd name="T20" fmla="*/ 3699 w 5713"/>
                  <a:gd name="T21" fmla="*/ 779 h 4320"/>
                  <a:gd name="T22" fmla="*/ 3838 w 5713"/>
                  <a:gd name="T23" fmla="*/ 866 h 4320"/>
                  <a:gd name="T24" fmla="*/ 3855 w 5713"/>
                  <a:gd name="T25" fmla="*/ 996 h 4320"/>
                  <a:gd name="T26" fmla="*/ 4086 w 5713"/>
                  <a:gd name="T27" fmla="*/ 1008 h 4320"/>
                  <a:gd name="T28" fmla="*/ 4093 w 5713"/>
                  <a:gd name="T29" fmla="*/ 1019 h 4320"/>
                  <a:gd name="T30" fmla="*/ 4213 w 5713"/>
                  <a:gd name="T31" fmla="*/ 990 h 4320"/>
                  <a:gd name="T32" fmla="*/ 4402 w 5713"/>
                  <a:gd name="T33" fmla="*/ 1022 h 4320"/>
                  <a:gd name="T34" fmla="*/ 5351 w 5713"/>
                  <a:gd name="T35" fmla="*/ 1452 h 4320"/>
                  <a:gd name="T36" fmla="*/ 5642 w 5713"/>
                  <a:gd name="T37" fmla="*/ 1563 h 4320"/>
                  <a:gd name="T38" fmla="*/ 5637 w 5713"/>
                  <a:gd name="T39" fmla="*/ 1877 h 4320"/>
                  <a:gd name="T40" fmla="*/ 5417 w 5713"/>
                  <a:gd name="T41" fmla="*/ 2071 h 4320"/>
                  <a:gd name="T42" fmla="*/ 5321 w 5713"/>
                  <a:gd name="T43" fmla="*/ 2666 h 4320"/>
                  <a:gd name="T44" fmla="*/ 5311 w 5713"/>
                  <a:gd name="T45" fmla="*/ 2755 h 4320"/>
                  <a:gd name="T46" fmla="*/ 4581 w 5713"/>
                  <a:gd name="T47" fmla="*/ 3818 h 4320"/>
                  <a:gd name="T48" fmla="*/ 4260 w 5713"/>
                  <a:gd name="T49" fmla="*/ 3877 h 4320"/>
                  <a:gd name="T50" fmla="*/ 4554 w 5713"/>
                  <a:gd name="T51" fmla="*/ 4005 h 4320"/>
                  <a:gd name="T52" fmla="*/ 4525 w 5713"/>
                  <a:gd name="T53" fmla="*/ 4188 h 4320"/>
                  <a:gd name="T54" fmla="*/ 3961 w 5713"/>
                  <a:gd name="T55" fmla="*/ 4303 h 4320"/>
                  <a:gd name="T56" fmla="*/ 3451 w 5713"/>
                  <a:gd name="T57" fmla="*/ 4237 h 4320"/>
                  <a:gd name="T58" fmla="*/ 3194 w 5713"/>
                  <a:gd name="T59" fmla="*/ 4093 h 4320"/>
                  <a:gd name="T60" fmla="*/ 2990 w 5713"/>
                  <a:gd name="T61" fmla="*/ 3942 h 4320"/>
                  <a:gd name="T62" fmla="*/ 3034 w 5713"/>
                  <a:gd name="T63" fmla="*/ 3838 h 4320"/>
                  <a:gd name="T64" fmla="*/ 2789 w 5713"/>
                  <a:gd name="T65" fmla="*/ 3815 h 4320"/>
                  <a:gd name="T66" fmla="*/ 2632 w 5713"/>
                  <a:gd name="T67" fmla="*/ 3852 h 4320"/>
                  <a:gd name="T68" fmla="*/ 2598 w 5713"/>
                  <a:gd name="T69" fmla="*/ 3974 h 4320"/>
                  <a:gd name="T70" fmla="*/ 2478 w 5713"/>
                  <a:gd name="T71" fmla="*/ 4184 h 4320"/>
                  <a:gd name="T72" fmla="*/ 2169 w 5713"/>
                  <a:gd name="T73" fmla="*/ 4316 h 4320"/>
                  <a:gd name="T74" fmla="*/ 1723 w 5713"/>
                  <a:gd name="T75" fmla="*/ 4236 h 4320"/>
                  <a:gd name="T76" fmla="*/ 1515 w 5713"/>
                  <a:gd name="T77" fmla="*/ 4069 h 4320"/>
                  <a:gd name="T78" fmla="*/ 1203 w 5713"/>
                  <a:gd name="T79" fmla="*/ 3952 h 4320"/>
                  <a:gd name="T80" fmla="*/ 1017 w 5713"/>
                  <a:gd name="T81" fmla="*/ 3803 h 4320"/>
                  <a:gd name="T82" fmla="*/ 154 w 5713"/>
                  <a:gd name="T83" fmla="*/ 2099 h 4320"/>
                  <a:gd name="T84" fmla="*/ 5 w 5713"/>
                  <a:gd name="T85" fmla="*/ 1861 h 4320"/>
                  <a:gd name="T86" fmla="*/ 365 w 5713"/>
                  <a:gd name="T87" fmla="*/ 1116 h 4320"/>
                  <a:gd name="T88" fmla="*/ 870 w 5713"/>
                  <a:gd name="T89" fmla="*/ 1116 h 4320"/>
                  <a:gd name="T90" fmla="*/ 1395 w 5713"/>
                  <a:gd name="T91" fmla="*/ 1046 h 4320"/>
                  <a:gd name="T92" fmla="*/ 1497 w 5713"/>
                  <a:gd name="T93" fmla="*/ 992 h 4320"/>
                  <a:gd name="T94" fmla="*/ 1664 w 5713"/>
                  <a:gd name="T95" fmla="*/ 999 h 4320"/>
                  <a:gd name="T96" fmla="*/ 1814 w 5713"/>
                  <a:gd name="T97" fmla="*/ 995 h 4320"/>
                  <a:gd name="T98" fmla="*/ 2017 w 5713"/>
                  <a:gd name="T99" fmla="*/ 866 h 4320"/>
                  <a:gd name="T100" fmla="*/ 2260 w 5713"/>
                  <a:gd name="T101" fmla="*/ 782 h 4320"/>
                  <a:gd name="T102" fmla="*/ 2191 w 5713"/>
                  <a:gd name="T103" fmla="*/ 726 h 4320"/>
                  <a:gd name="T104" fmla="*/ 2056 w 5713"/>
                  <a:gd name="T105" fmla="*/ 670 h 4320"/>
                  <a:gd name="T106" fmla="*/ 2044 w 5713"/>
                  <a:gd name="T107" fmla="*/ 612 h 4320"/>
                  <a:gd name="T108" fmla="*/ 1973 w 5713"/>
                  <a:gd name="T109" fmla="*/ 575 h 4320"/>
                  <a:gd name="T110" fmla="*/ 1870 w 5713"/>
                  <a:gd name="T111" fmla="*/ 557 h 4320"/>
                  <a:gd name="T112" fmla="*/ 1689 w 5713"/>
                  <a:gd name="T113" fmla="*/ 406 h 4320"/>
                  <a:gd name="T114" fmla="*/ 2125 w 5713"/>
                  <a:gd name="T115" fmla="*/ 336 h 4320"/>
                  <a:gd name="T116" fmla="*/ 2740 w 5713"/>
                  <a:gd name="T117" fmla="*/ 30 h 43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5713" h="4320">
                    <a:moveTo>
                      <a:pt x="3348" y="0"/>
                    </a:moveTo>
                    <a:lnTo>
                      <a:pt x="3355" y="8"/>
                    </a:lnTo>
                    <a:lnTo>
                      <a:pt x="3360" y="16"/>
                    </a:lnTo>
                    <a:lnTo>
                      <a:pt x="3363" y="24"/>
                    </a:lnTo>
                    <a:lnTo>
                      <a:pt x="3365" y="32"/>
                    </a:lnTo>
                    <a:lnTo>
                      <a:pt x="3365" y="40"/>
                    </a:lnTo>
                    <a:lnTo>
                      <a:pt x="3365" y="48"/>
                    </a:lnTo>
                    <a:lnTo>
                      <a:pt x="3365" y="58"/>
                    </a:lnTo>
                    <a:lnTo>
                      <a:pt x="3365" y="66"/>
                    </a:lnTo>
                    <a:lnTo>
                      <a:pt x="3368" y="74"/>
                    </a:lnTo>
                    <a:lnTo>
                      <a:pt x="3373" y="83"/>
                    </a:lnTo>
                    <a:lnTo>
                      <a:pt x="3375" y="95"/>
                    </a:lnTo>
                    <a:lnTo>
                      <a:pt x="3377" y="107"/>
                    </a:lnTo>
                    <a:lnTo>
                      <a:pt x="3380" y="119"/>
                    </a:lnTo>
                    <a:lnTo>
                      <a:pt x="3385" y="131"/>
                    </a:lnTo>
                    <a:lnTo>
                      <a:pt x="3390" y="142"/>
                    </a:lnTo>
                    <a:lnTo>
                      <a:pt x="3395" y="154"/>
                    </a:lnTo>
                    <a:lnTo>
                      <a:pt x="3402" y="165"/>
                    </a:lnTo>
                    <a:lnTo>
                      <a:pt x="3409" y="175"/>
                    </a:lnTo>
                    <a:lnTo>
                      <a:pt x="3417" y="187"/>
                    </a:lnTo>
                    <a:lnTo>
                      <a:pt x="3424" y="197"/>
                    </a:lnTo>
                    <a:lnTo>
                      <a:pt x="3493" y="195"/>
                    </a:lnTo>
                    <a:lnTo>
                      <a:pt x="3554" y="191"/>
                    </a:lnTo>
                    <a:lnTo>
                      <a:pt x="3613" y="187"/>
                    </a:lnTo>
                    <a:lnTo>
                      <a:pt x="3667" y="182"/>
                    </a:lnTo>
                    <a:lnTo>
                      <a:pt x="3721" y="179"/>
                    </a:lnTo>
                    <a:lnTo>
                      <a:pt x="3775" y="174"/>
                    </a:lnTo>
                    <a:lnTo>
                      <a:pt x="3831" y="170"/>
                    </a:lnTo>
                    <a:lnTo>
                      <a:pt x="3887" y="166"/>
                    </a:lnTo>
                    <a:lnTo>
                      <a:pt x="3946" y="164"/>
                    </a:lnTo>
                    <a:lnTo>
                      <a:pt x="4010" y="162"/>
                    </a:lnTo>
                    <a:lnTo>
                      <a:pt x="4015" y="178"/>
                    </a:lnTo>
                    <a:lnTo>
                      <a:pt x="4020" y="195"/>
                    </a:lnTo>
                    <a:lnTo>
                      <a:pt x="4025" y="211"/>
                    </a:lnTo>
                    <a:lnTo>
                      <a:pt x="4029" y="228"/>
                    </a:lnTo>
                    <a:lnTo>
                      <a:pt x="4037" y="244"/>
                    </a:lnTo>
                    <a:lnTo>
                      <a:pt x="4042" y="261"/>
                    </a:lnTo>
                    <a:lnTo>
                      <a:pt x="4044" y="277"/>
                    </a:lnTo>
                    <a:lnTo>
                      <a:pt x="4049" y="294"/>
                    </a:lnTo>
                    <a:lnTo>
                      <a:pt x="4051" y="310"/>
                    </a:lnTo>
                    <a:lnTo>
                      <a:pt x="4054" y="326"/>
                    </a:lnTo>
                    <a:lnTo>
                      <a:pt x="3701" y="371"/>
                    </a:lnTo>
                    <a:lnTo>
                      <a:pt x="3689" y="381"/>
                    </a:lnTo>
                    <a:lnTo>
                      <a:pt x="3686" y="390"/>
                    </a:lnTo>
                    <a:lnTo>
                      <a:pt x="3694" y="398"/>
                    </a:lnTo>
                    <a:lnTo>
                      <a:pt x="3703" y="406"/>
                    </a:lnTo>
                    <a:lnTo>
                      <a:pt x="3718" y="413"/>
                    </a:lnTo>
                    <a:lnTo>
                      <a:pt x="3735" y="420"/>
                    </a:lnTo>
                    <a:lnTo>
                      <a:pt x="3752" y="427"/>
                    </a:lnTo>
                    <a:lnTo>
                      <a:pt x="3770" y="435"/>
                    </a:lnTo>
                    <a:lnTo>
                      <a:pt x="3782" y="443"/>
                    </a:lnTo>
                    <a:lnTo>
                      <a:pt x="3789" y="453"/>
                    </a:lnTo>
                    <a:lnTo>
                      <a:pt x="3797" y="468"/>
                    </a:lnTo>
                    <a:lnTo>
                      <a:pt x="3799" y="484"/>
                    </a:lnTo>
                    <a:lnTo>
                      <a:pt x="3797" y="499"/>
                    </a:lnTo>
                    <a:lnTo>
                      <a:pt x="3794" y="514"/>
                    </a:lnTo>
                    <a:lnTo>
                      <a:pt x="3787" y="528"/>
                    </a:lnTo>
                    <a:lnTo>
                      <a:pt x="3777" y="542"/>
                    </a:lnTo>
                    <a:lnTo>
                      <a:pt x="3767" y="556"/>
                    </a:lnTo>
                    <a:lnTo>
                      <a:pt x="3755" y="570"/>
                    </a:lnTo>
                    <a:lnTo>
                      <a:pt x="3740" y="582"/>
                    </a:lnTo>
                    <a:lnTo>
                      <a:pt x="3725" y="594"/>
                    </a:lnTo>
                    <a:lnTo>
                      <a:pt x="3713" y="603"/>
                    </a:lnTo>
                    <a:lnTo>
                      <a:pt x="3699" y="610"/>
                    </a:lnTo>
                    <a:lnTo>
                      <a:pt x="3679" y="614"/>
                    </a:lnTo>
                    <a:lnTo>
                      <a:pt x="3659" y="619"/>
                    </a:lnTo>
                    <a:lnTo>
                      <a:pt x="3640" y="623"/>
                    </a:lnTo>
                    <a:lnTo>
                      <a:pt x="3620" y="628"/>
                    </a:lnTo>
                    <a:lnTo>
                      <a:pt x="3603" y="634"/>
                    </a:lnTo>
                    <a:lnTo>
                      <a:pt x="3591" y="642"/>
                    </a:lnTo>
                    <a:lnTo>
                      <a:pt x="3581" y="651"/>
                    </a:lnTo>
                    <a:lnTo>
                      <a:pt x="3576" y="663"/>
                    </a:lnTo>
                    <a:lnTo>
                      <a:pt x="3576" y="676"/>
                    </a:lnTo>
                    <a:lnTo>
                      <a:pt x="3574" y="688"/>
                    </a:lnTo>
                    <a:lnTo>
                      <a:pt x="3569" y="701"/>
                    </a:lnTo>
                    <a:lnTo>
                      <a:pt x="3564" y="714"/>
                    </a:lnTo>
                    <a:lnTo>
                      <a:pt x="3556" y="726"/>
                    </a:lnTo>
                    <a:lnTo>
                      <a:pt x="3547" y="739"/>
                    </a:lnTo>
                    <a:lnTo>
                      <a:pt x="3537" y="752"/>
                    </a:lnTo>
                    <a:lnTo>
                      <a:pt x="3529" y="765"/>
                    </a:lnTo>
                    <a:lnTo>
                      <a:pt x="3520" y="778"/>
                    </a:lnTo>
                    <a:lnTo>
                      <a:pt x="3512" y="790"/>
                    </a:lnTo>
                    <a:lnTo>
                      <a:pt x="3542" y="790"/>
                    </a:lnTo>
                    <a:lnTo>
                      <a:pt x="3574" y="789"/>
                    </a:lnTo>
                    <a:lnTo>
                      <a:pt x="3603" y="787"/>
                    </a:lnTo>
                    <a:lnTo>
                      <a:pt x="3635" y="783"/>
                    </a:lnTo>
                    <a:lnTo>
                      <a:pt x="3667" y="781"/>
                    </a:lnTo>
                    <a:lnTo>
                      <a:pt x="3699" y="779"/>
                    </a:lnTo>
                    <a:lnTo>
                      <a:pt x="3730" y="779"/>
                    </a:lnTo>
                    <a:lnTo>
                      <a:pt x="3760" y="779"/>
                    </a:lnTo>
                    <a:lnTo>
                      <a:pt x="3792" y="782"/>
                    </a:lnTo>
                    <a:lnTo>
                      <a:pt x="3821" y="787"/>
                    </a:lnTo>
                    <a:lnTo>
                      <a:pt x="3833" y="807"/>
                    </a:lnTo>
                    <a:lnTo>
                      <a:pt x="3838" y="827"/>
                    </a:lnTo>
                    <a:lnTo>
                      <a:pt x="3841" y="846"/>
                    </a:lnTo>
                    <a:lnTo>
                      <a:pt x="3838" y="866"/>
                    </a:lnTo>
                    <a:lnTo>
                      <a:pt x="3833" y="885"/>
                    </a:lnTo>
                    <a:lnTo>
                      <a:pt x="3828" y="904"/>
                    </a:lnTo>
                    <a:lnTo>
                      <a:pt x="3821" y="925"/>
                    </a:lnTo>
                    <a:lnTo>
                      <a:pt x="3814" y="944"/>
                    </a:lnTo>
                    <a:lnTo>
                      <a:pt x="3809" y="964"/>
                    </a:lnTo>
                    <a:lnTo>
                      <a:pt x="3806" y="984"/>
                    </a:lnTo>
                    <a:lnTo>
                      <a:pt x="3831" y="990"/>
                    </a:lnTo>
                    <a:lnTo>
                      <a:pt x="3855" y="996"/>
                    </a:lnTo>
                    <a:lnTo>
                      <a:pt x="3882" y="999"/>
                    </a:lnTo>
                    <a:lnTo>
                      <a:pt x="3912" y="1002"/>
                    </a:lnTo>
                    <a:lnTo>
                      <a:pt x="3944" y="1003"/>
                    </a:lnTo>
                    <a:lnTo>
                      <a:pt x="3973" y="1004"/>
                    </a:lnTo>
                    <a:lnTo>
                      <a:pt x="4005" y="1005"/>
                    </a:lnTo>
                    <a:lnTo>
                      <a:pt x="4034" y="1005"/>
                    </a:lnTo>
                    <a:lnTo>
                      <a:pt x="4061" y="1006"/>
                    </a:lnTo>
                    <a:lnTo>
                      <a:pt x="4086" y="1008"/>
                    </a:lnTo>
                    <a:lnTo>
                      <a:pt x="4086" y="1010"/>
                    </a:lnTo>
                    <a:lnTo>
                      <a:pt x="4086" y="1012"/>
                    </a:lnTo>
                    <a:lnTo>
                      <a:pt x="4088" y="1013"/>
                    </a:lnTo>
                    <a:lnTo>
                      <a:pt x="4088" y="1014"/>
                    </a:lnTo>
                    <a:lnTo>
                      <a:pt x="4088" y="1015"/>
                    </a:lnTo>
                    <a:lnTo>
                      <a:pt x="4088" y="1016"/>
                    </a:lnTo>
                    <a:lnTo>
                      <a:pt x="4091" y="1018"/>
                    </a:lnTo>
                    <a:lnTo>
                      <a:pt x="4093" y="1019"/>
                    </a:lnTo>
                    <a:lnTo>
                      <a:pt x="4096" y="1020"/>
                    </a:lnTo>
                    <a:lnTo>
                      <a:pt x="4098" y="1020"/>
                    </a:lnTo>
                    <a:lnTo>
                      <a:pt x="4115" y="1013"/>
                    </a:lnTo>
                    <a:lnTo>
                      <a:pt x="4132" y="1007"/>
                    </a:lnTo>
                    <a:lnTo>
                      <a:pt x="4152" y="1002"/>
                    </a:lnTo>
                    <a:lnTo>
                      <a:pt x="4172" y="997"/>
                    </a:lnTo>
                    <a:lnTo>
                      <a:pt x="4191" y="994"/>
                    </a:lnTo>
                    <a:lnTo>
                      <a:pt x="4213" y="990"/>
                    </a:lnTo>
                    <a:lnTo>
                      <a:pt x="4235" y="987"/>
                    </a:lnTo>
                    <a:lnTo>
                      <a:pt x="4255" y="984"/>
                    </a:lnTo>
                    <a:lnTo>
                      <a:pt x="4277" y="982"/>
                    </a:lnTo>
                    <a:lnTo>
                      <a:pt x="4299" y="979"/>
                    </a:lnTo>
                    <a:lnTo>
                      <a:pt x="4333" y="987"/>
                    </a:lnTo>
                    <a:lnTo>
                      <a:pt x="4360" y="997"/>
                    </a:lnTo>
                    <a:lnTo>
                      <a:pt x="4382" y="1008"/>
                    </a:lnTo>
                    <a:lnTo>
                      <a:pt x="4402" y="1022"/>
                    </a:lnTo>
                    <a:lnTo>
                      <a:pt x="4414" y="1037"/>
                    </a:lnTo>
                    <a:lnTo>
                      <a:pt x="4426" y="1052"/>
                    </a:lnTo>
                    <a:lnTo>
                      <a:pt x="4436" y="1068"/>
                    </a:lnTo>
                    <a:lnTo>
                      <a:pt x="4446" y="1085"/>
                    </a:lnTo>
                    <a:lnTo>
                      <a:pt x="4456" y="1101"/>
                    </a:lnTo>
                    <a:lnTo>
                      <a:pt x="4468" y="1116"/>
                    </a:lnTo>
                    <a:lnTo>
                      <a:pt x="5351" y="1119"/>
                    </a:lnTo>
                    <a:lnTo>
                      <a:pt x="5351" y="1452"/>
                    </a:lnTo>
                    <a:lnTo>
                      <a:pt x="5387" y="1466"/>
                    </a:lnTo>
                    <a:lnTo>
                      <a:pt x="5424" y="1478"/>
                    </a:lnTo>
                    <a:lnTo>
                      <a:pt x="5463" y="1492"/>
                    </a:lnTo>
                    <a:lnTo>
                      <a:pt x="5503" y="1504"/>
                    </a:lnTo>
                    <a:lnTo>
                      <a:pt x="5542" y="1517"/>
                    </a:lnTo>
                    <a:lnTo>
                      <a:pt x="5578" y="1531"/>
                    </a:lnTo>
                    <a:lnTo>
                      <a:pt x="5610" y="1547"/>
                    </a:lnTo>
                    <a:lnTo>
                      <a:pt x="5642" y="1563"/>
                    </a:lnTo>
                    <a:lnTo>
                      <a:pt x="5667" y="1581"/>
                    </a:lnTo>
                    <a:lnTo>
                      <a:pt x="5686" y="1602"/>
                    </a:lnTo>
                    <a:lnTo>
                      <a:pt x="5706" y="1648"/>
                    </a:lnTo>
                    <a:lnTo>
                      <a:pt x="5713" y="1695"/>
                    </a:lnTo>
                    <a:lnTo>
                      <a:pt x="5708" y="1742"/>
                    </a:lnTo>
                    <a:lnTo>
                      <a:pt x="5694" y="1788"/>
                    </a:lnTo>
                    <a:lnTo>
                      <a:pt x="5669" y="1834"/>
                    </a:lnTo>
                    <a:lnTo>
                      <a:pt x="5637" y="1877"/>
                    </a:lnTo>
                    <a:lnTo>
                      <a:pt x="5603" y="1922"/>
                    </a:lnTo>
                    <a:lnTo>
                      <a:pt x="5561" y="1964"/>
                    </a:lnTo>
                    <a:lnTo>
                      <a:pt x="5517" y="2005"/>
                    </a:lnTo>
                    <a:lnTo>
                      <a:pt x="5473" y="2045"/>
                    </a:lnTo>
                    <a:lnTo>
                      <a:pt x="5458" y="2052"/>
                    </a:lnTo>
                    <a:lnTo>
                      <a:pt x="5446" y="2059"/>
                    </a:lnTo>
                    <a:lnTo>
                      <a:pt x="5431" y="2066"/>
                    </a:lnTo>
                    <a:lnTo>
                      <a:pt x="5417" y="2071"/>
                    </a:lnTo>
                    <a:lnTo>
                      <a:pt x="5402" y="2077"/>
                    </a:lnTo>
                    <a:lnTo>
                      <a:pt x="5390" y="2083"/>
                    </a:lnTo>
                    <a:lnTo>
                      <a:pt x="5375" y="2088"/>
                    </a:lnTo>
                    <a:lnTo>
                      <a:pt x="5360" y="2094"/>
                    </a:lnTo>
                    <a:lnTo>
                      <a:pt x="5346" y="2101"/>
                    </a:lnTo>
                    <a:lnTo>
                      <a:pt x="5333" y="2107"/>
                    </a:lnTo>
                    <a:lnTo>
                      <a:pt x="5314" y="2654"/>
                    </a:lnTo>
                    <a:lnTo>
                      <a:pt x="5321" y="2666"/>
                    </a:lnTo>
                    <a:lnTo>
                      <a:pt x="5324" y="2677"/>
                    </a:lnTo>
                    <a:lnTo>
                      <a:pt x="5324" y="2688"/>
                    </a:lnTo>
                    <a:lnTo>
                      <a:pt x="5321" y="2700"/>
                    </a:lnTo>
                    <a:lnTo>
                      <a:pt x="5319" y="2711"/>
                    </a:lnTo>
                    <a:lnTo>
                      <a:pt x="5316" y="2723"/>
                    </a:lnTo>
                    <a:lnTo>
                      <a:pt x="5314" y="2733"/>
                    </a:lnTo>
                    <a:lnTo>
                      <a:pt x="5311" y="2744"/>
                    </a:lnTo>
                    <a:lnTo>
                      <a:pt x="5311" y="2755"/>
                    </a:lnTo>
                    <a:lnTo>
                      <a:pt x="5314" y="2765"/>
                    </a:lnTo>
                    <a:lnTo>
                      <a:pt x="5297" y="3818"/>
                    </a:lnTo>
                    <a:lnTo>
                      <a:pt x="5179" y="3818"/>
                    </a:lnTo>
                    <a:lnTo>
                      <a:pt x="5059" y="3818"/>
                    </a:lnTo>
                    <a:lnTo>
                      <a:pt x="4939" y="3818"/>
                    </a:lnTo>
                    <a:lnTo>
                      <a:pt x="4819" y="3818"/>
                    </a:lnTo>
                    <a:lnTo>
                      <a:pt x="4699" y="3818"/>
                    </a:lnTo>
                    <a:lnTo>
                      <a:pt x="4581" y="3818"/>
                    </a:lnTo>
                    <a:lnTo>
                      <a:pt x="4463" y="3818"/>
                    </a:lnTo>
                    <a:lnTo>
                      <a:pt x="4353" y="3818"/>
                    </a:lnTo>
                    <a:lnTo>
                      <a:pt x="4245" y="3818"/>
                    </a:lnTo>
                    <a:lnTo>
                      <a:pt x="4142" y="3818"/>
                    </a:lnTo>
                    <a:lnTo>
                      <a:pt x="4105" y="3847"/>
                    </a:lnTo>
                    <a:lnTo>
                      <a:pt x="4154" y="3859"/>
                    </a:lnTo>
                    <a:lnTo>
                      <a:pt x="4206" y="3868"/>
                    </a:lnTo>
                    <a:lnTo>
                      <a:pt x="4260" y="3877"/>
                    </a:lnTo>
                    <a:lnTo>
                      <a:pt x="4311" y="3886"/>
                    </a:lnTo>
                    <a:lnTo>
                      <a:pt x="4363" y="3895"/>
                    </a:lnTo>
                    <a:lnTo>
                      <a:pt x="4409" y="3907"/>
                    </a:lnTo>
                    <a:lnTo>
                      <a:pt x="4453" y="3920"/>
                    </a:lnTo>
                    <a:lnTo>
                      <a:pt x="4490" y="3936"/>
                    </a:lnTo>
                    <a:lnTo>
                      <a:pt x="4522" y="3957"/>
                    </a:lnTo>
                    <a:lnTo>
                      <a:pt x="4547" y="3982"/>
                    </a:lnTo>
                    <a:lnTo>
                      <a:pt x="4554" y="4005"/>
                    </a:lnTo>
                    <a:lnTo>
                      <a:pt x="4556" y="4028"/>
                    </a:lnTo>
                    <a:lnTo>
                      <a:pt x="4556" y="4051"/>
                    </a:lnTo>
                    <a:lnTo>
                      <a:pt x="4554" y="4074"/>
                    </a:lnTo>
                    <a:lnTo>
                      <a:pt x="4549" y="4098"/>
                    </a:lnTo>
                    <a:lnTo>
                      <a:pt x="4542" y="4120"/>
                    </a:lnTo>
                    <a:lnTo>
                      <a:pt x="4537" y="4143"/>
                    </a:lnTo>
                    <a:lnTo>
                      <a:pt x="4529" y="4165"/>
                    </a:lnTo>
                    <a:lnTo>
                      <a:pt x="4525" y="4188"/>
                    </a:lnTo>
                    <a:lnTo>
                      <a:pt x="4520" y="4208"/>
                    </a:lnTo>
                    <a:lnTo>
                      <a:pt x="4456" y="4242"/>
                    </a:lnTo>
                    <a:lnTo>
                      <a:pt x="4385" y="4267"/>
                    </a:lnTo>
                    <a:lnTo>
                      <a:pt x="4306" y="4284"/>
                    </a:lnTo>
                    <a:lnTo>
                      <a:pt x="4225" y="4296"/>
                    </a:lnTo>
                    <a:lnTo>
                      <a:pt x="4140" y="4302"/>
                    </a:lnTo>
                    <a:lnTo>
                      <a:pt x="4051" y="4304"/>
                    </a:lnTo>
                    <a:lnTo>
                      <a:pt x="3961" y="4303"/>
                    </a:lnTo>
                    <a:lnTo>
                      <a:pt x="3870" y="4300"/>
                    </a:lnTo>
                    <a:lnTo>
                      <a:pt x="3779" y="4294"/>
                    </a:lnTo>
                    <a:lnTo>
                      <a:pt x="3689" y="4287"/>
                    </a:lnTo>
                    <a:lnTo>
                      <a:pt x="3647" y="4278"/>
                    </a:lnTo>
                    <a:lnTo>
                      <a:pt x="3600" y="4269"/>
                    </a:lnTo>
                    <a:lnTo>
                      <a:pt x="3551" y="4260"/>
                    </a:lnTo>
                    <a:lnTo>
                      <a:pt x="3500" y="4248"/>
                    </a:lnTo>
                    <a:lnTo>
                      <a:pt x="3451" y="4237"/>
                    </a:lnTo>
                    <a:lnTo>
                      <a:pt x="3407" y="4223"/>
                    </a:lnTo>
                    <a:lnTo>
                      <a:pt x="3368" y="4207"/>
                    </a:lnTo>
                    <a:lnTo>
                      <a:pt x="3338" y="4189"/>
                    </a:lnTo>
                    <a:lnTo>
                      <a:pt x="3319" y="4166"/>
                    </a:lnTo>
                    <a:lnTo>
                      <a:pt x="3311" y="4140"/>
                    </a:lnTo>
                    <a:lnTo>
                      <a:pt x="3272" y="4125"/>
                    </a:lnTo>
                    <a:lnTo>
                      <a:pt x="3233" y="4109"/>
                    </a:lnTo>
                    <a:lnTo>
                      <a:pt x="3194" y="4093"/>
                    </a:lnTo>
                    <a:lnTo>
                      <a:pt x="3157" y="4076"/>
                    </a:lnTo>
                    <a:lnTo>
                      <a:pt x="3123" y="4058"/>
                    </a:lnTo>
                    <a:lnTo>
                      <a:pt x="3091" y="4039"/>
                    </a:lnTo>
                    <a:lnTo>
                      <a:pt x="3059" y="4020"/>
                    </a:lnTo>
                    <a:lnTo>
                      <a:pt x="3029" y="3999"/>
                    </a:lnTo>
                    <a:lnTo>
                      <a:pt x="3005" y="3978"/>
                    </a:lnTo>
                    <a:lnTo>
                      <a:pt x="2983" y="3955"/>
                    </a:lnTo>
                    <a:lnTo>
                      <a:pt x="2990" y="3942"/>
                    </a:lnTo>
                    <a:lnTo>
                      <a:pt x="2995" y="3928"/>
                    </a:lnTo>
                    <a:lnTo>
                      <a:pt x="3000" y="3916"/>
                    </a:lnTo>
                    <a:lnTo>
                      <a:pt x="3005" y="3902"/>
                    </a:lnTo>
                    <a:lnTo>
                      <a:pt x="3012" y="3888"/>
                    </a:lnTo>
                    <a:lnTo>
                      <a:pt x="3017" y="3876"/>
                    </a:lnTo>
                    <a:lnTo>
                      <a:pt x="3022" y="3863"/>
                    </a:lnTo>
                    <a:lnTo>
                      <a:pt x="3027" y="3851"/>
                    </a:lnTo>
                    <a:lnTo>
                      <a:pt x="3034" y="3838"/>
                    </a:lnTo>
                    <a:lnTo>
                      <a:pt x="3039" y="3827"/>
                    </a:lnTo>
                    <a:lnTo>
                      <a:pt x="3005" y="3819"/>
                    </a:lnTo>
                    <a:lnTo>
                      <a:pt x="2971" y="3813"/>
                    </a:lnTo>
                    <a:lnTo>
                      <a:pt x="2936" y="3812"/>
                    </a:lnTo>
                    <a:lnTo>
                      <a:pt x="2902" y="3812"/>
                    </a:lnTo>
                    <a:lnTo>
                      <a:pt x="2865" y="3813"/>
                    </a:lnTo>
                    <a:lnTo>
                      <a:pt x="2828" y="3814"/>
                    </a:lnTo>
                    <a:lnTo>
                      <a:pt x="2789" y="3815"/>
                    </a:lnTo>
                    <a:lnTo>
                      <a:pt x="2750" y="3816"/>
                    </a:lnTo>
                    <a:lnTo>
                      <a:pt x="2706" y="3815"/>
                    </a:lnTo>
                    <a:lnTo>
                      <a:pt x="2659" y="3811"/>
                    </a:lnTo>
                    <a:lnTo>
                      <a:pt x="2647" y="3818"/>
                    </a:lnTo>
                    <a:lnTo>
                      <a:pt x="2640" y="3824"/>
                    </a:lnTo>
                    <a:lnTo>
                      <a:pt x="2635" y="3834"/>
                    </a:lnTo>
                    <a:lnTo>
                      <a:pt x="2632" y="3843"/>
                    </a:lnTo>
                    <a:lnTo>
                      <a:pt x="2632" y="3852"/>
                    </a:lnTo>
                    <a:lnTo>
                      <a:pt x="2632" y="3861"/>
                    </a:lnTo>
                    <a:lnTo>
                      <a:pt x="2632" y="3870"/>
                    </a:lnTo>
                    <a:lnTo>
                      <a:pt x="2632" y="3879"/>
                    </a:lnTo>
                    <a:lnTo>
                      <a:pt x="2630" y="3886"/>
                    </a:lnTo>
                    <a:lnTo>
                      <a:pt x="2623" y="3893"/>
                    </a:lnTo>
                    <a:lnTo>
                      <a:pt x="2615" y="3920"/>
                    </a:lnTo>
                    <a:lnTo>
                      <a:pt x="2608" y="3947"/>
                    </a:lnTo>
                    <a:lnTo>
                      <a:pt x="2598" y="3974"/>
                    </a:lnTo>
                    <a:lnTo>
                      <a:pt x="2591" y="4003"/>
                    </a:lnTo>
                    <a:lnTo>
                      <a:pt x="2578" y="4030"/>
                    </a:lnTo>
                    <a:lnTo>
                      <a:pt x="2566" y="4058"/>
                    </a:lnTo>
                    <a:lnTo>
                      <a:pt x="2554" y="4084"/>
                    </a:lnTo>
                    <a:lnTo>
                      <a:pt x="2537" y="4110"/>
                    </a:lnTo>
                    <a:lnTo>
                      <a:pt x="2520" y="4136"/>
                    </a:lnTo>
                    <a:lnTo>
                      <a:pt x="2497" y="4160"/>
                    </a:lnTo>
                    <a:lnTo>
                      <a:pt x="2478" y="4184"/>
                    </a:lnTo>
                    <a:lnTo>
                      <a:pt x="2453" y="4206"/>
                    </a:lnTo>
                    <a:lnTo>
                      <a:pt x="2422" y="4228"/>
                    </a:lnTo>
                    <a:lnTo>
                      <a:pt x="2387" y="4248"/>
                    </a:lnTo>
                    <a:lnTo>
                      <a:pt x="2348" y="4267"/>
                    </a:lnTo>
                    <a:lnTo>
                      <a:pt x="2309" y="4283"/>
                    </a:lnTo>
                    <a:lnTo>
                      <a:pt x="2265" y="4296"/>
                    </a:lnTo>
                    <a:lnTo>
                      <a:pt x="2218" y="4308"/>
                    </a:lnTo>
                    <a:lnTo>
                      <a:pt x="2169" y="4316"/>
                    </a:lnTo>
                    <a:lnTo>
                      <a:pt x="2120" y="4320"/>
                    </a:lnTo>
                    <a:lnTo>
                      <a:pt x="2054" y="4319"/>
                    </a:lnTo>
                    <a:lnTo>
                      <a:pt x="1993" y="4312"/>
                    </a:lnTo>
                    <a:lnTo>
                      <a:pt x="1934" y="4303"/>
                    </a:lnTo>
                    <a:lnTo>
                      <a:pt x="1877" y="4290"/>
                    </a:lnTo>
                    <a:lnTo>
                      <a:pt x="1823" y="4274"/>
                    </a:lnTo>
                    <a:lnTo>
                      <a:pt x="1772" y="4255"/>
                    </a:lnTo>
                    <a:lnTo>
                      <a:pt x="1723" y="4236"/>
                    </a:lnTo>
                    <a:lnTo>
                      <a:pt x="1676" y="4215"/>
                    </a:lnTo>
                    <a:lnTo>
                      <a:pt x="1632" y="4194"/>
                    </a:lnTo>
                    <a:lnTo>
                      <a:pt x="1591" y="4173"/>
                    </a:lnTo>
                    <a:lnTo>
                      <a:pt x="1610" y="4143"/>
                    </a:lnTo>
                    <a:lnTo>
                      <a:pt x="1610" y="4119"/>
                    </a:lnTo>
                    <a:lnTo>
                      <a:pt x="1591" y="4100"/>
                    </a:lnTo>
                    <a:lnTo>
                      <a:pt x="1559" y="4083"/>
                    </a:lnTo>
                    <a:lnTo>
                      <a:pt x="1515" y="4069"/>
                    </a:lnTo>
                    <a:lnTo>
                      <a:pt x="1466" y="4056"/>
                    </a:lnTo>
                    <a:lnTo>
                      <a:pt x="1414" y="4044"/>
                    </a:lnTo>
                    <a:lnTo>
                      <a:pt x="1368" y="4032"/>
                    </a:lnTo>
                    <a:lnTo>
                      <a:pt x="1323" y="4019"/>
                    </a:lnTo>
                    <a:lnTo>
                      <a:pt x="1292" y="4003"/>
                    </a:lnTo>
                    <a:lnTo>
                      <a:pt x="1260" y="3987"/>
                    </a:lnTo>
                    <a:lnTo>
                      <a:pt x="1230" y="3971"/>
                    </a:lnTo>
                    <a:lnTo>
                      <a:pt x="1203" y="3952"/>
                    </a:lnTo>
                    <a:lnTo>
                      <a:pt x="1179" y="3934"/>
                    </a:lnTo>
                    <a:lnTo>
                      <a:pt x="1159" y="3915"/>
                    </a:lnTo>
                    <a:lnTo>
                      <a:pt x="1140" y="3895"/>
                    </a:lnTo>
                    <a:lnTo>
                      <a:pt x="1122" y="3875"/>
                    </a:lnTo>
                    <a:lnTo>
                      <a:pt x="1105" y="3855"/>
                    </a:lnTo>
                    <a:lnTo>
                      <a:pt x="1088" y="3835"/>
                    </a:lnTo>
                    <a:lnTo>
                      <a:pt x="1071" y="3814"/>
                    </a:lnTo>
                    <a:lnTo>
                      <a:pt x="1017" y="3803"/>
                    </a:lnTo>
                    <a:lnTo>
                      <a:pt x="348" y="3803"/>
                    </a:lnTo>
                    <a:lnTo>
                      <a:pt x="355" y="2144"/>
                    </a:lnTo>
                    <a:lnTo>
                      <a:pt x="319" y="2140"/>
                    </a:lnTo>
                    <a:lnTo>
                      <a:pt x="284" y="2133"/>
                    </a:lnTo>
                    <a:lnTo>
                      <a:pt x="250" y="2126"/>
                    </a:lnTo>
                    <a:lnTo>
                      <a:pt x="216" y="2118"/>
                    </a:lnTo>
                    <a:lnTo>
                      <a:pt x="184" y="2109"/>
                    </a:lnTo>
                    <a:lnTo>
                      <a:pt x="154" y="2099"/>
                    </a:lnTo>
                    <a:lnTo>
                      <a:pt x="127" y="2087"/>
                    </a:lnTo>
                    <a:lnTo>
                      <a:pt x="103" y="2074"/>
                    </a:lnTo>
                    <a:lnTo>
                      <a:pt x="81" y="2059"/>
                    </a:lnTo>
                    <a:lnTo>
                      <a:pt x="64" y="2042"/>
                    </a:lnTo>
                    <a:lnTo>
                      <a:pt x="46" y="1999"/>
                    </a:lnTo>
                    <a:lnTo>
                      <a:pt x="32" y="1955"/>
                    </a:lnTo>
                    <a:lnTo>
                      <a:pt x="15" y="1908"/>
                    </a:lnTo>
                    <a:lnTo>
                      <a:pt x="5" y="1861"/>
                    </a:lnTo>
                    <a:lnTo>
                      <a:pt x="0" y="1813"/>
                    </a:lnTo>
                    <a:lnTo>
                      <a:pt x="2" y="1766"/>
                    </a:lnTo>
                    <a:lnTo>
                      <a:pt x="17" y="1720"/>
                    </a:lnTo>
                    <a:lnTo>
                      <a:pt x="42" y="1677"/>
                    </a:lnTo>
                    <a:lnTo>
                      <a:pt x="81" y="1635"/>
                    </a:lnTo>
                    <a:lnTo>
                      <a:pt x="135" y="1596"/>
                    </a:lnTo>
                    <a:lnTo>
                      <a:pt x="348" y="1543"/>
                    </a:lnTo>
                    <a:lnTo>
                      <a:pt x="365" y="1116"/>
                    </a:lnTo>
                    <a:lnTo>
                      <a:pt x="421" y="1116"/>
                    </a:lnTo>
                    <a:lnTo>
                      <a:pt x="485" y="1116"/>
                    </a:lnTo>
                    <a:lnTo>
                      <a:pt x="556" y="1116"/>
                    </a:lnTo>
                    <a:lnTo>
                      <a:pt x="630" y="1116"/>
                    </a:lnTo>
                    <a:lnTo>
                      <a:pt x="701" y="1116"/>
                    </a:lnTo>
                    <a:lnTo>
                      <a:pt x="767" y="1116"/>
                    </a:lnTo>
                    <a:lnTo>
                      <a:pt x="823" y="1116"/>
                    </a:lnTo>
                    <a:lnTo>
                      <a:pt x="870" y="1116"/>
                    </a:lnTo>
                    <a:lnTo>
                      <a:pt x="899" y="1116"/>
                    </a:lnTo>
                    <a:lnTo>
                      <a:pt x="909" y="1116"/>
                    </a:lnTo>
                    <a:lnTo>
                      <a:pt x="1319" y="1111"/>
                    </a:lnTo>
                    <a:lnTo>
                      <a:pt x="1331" y="1100"/>
                    </a:lnTo>
                    <a:lnTo>
                      <a:pt x="1345" y="1086"/>
                    </a:lnTo>
                    <a:lnTo>
                      <a:pt x="1360" y="1074"/>
                    </a:lnTo>
                    <a:lnTo>
                      <a:pt x="1377" y="1060"/>
                    </a:lnTo>
                    <a:lnTo>
                      <a:pt x="1395" y="1046"/>
                    </a:lnTo>
                    <a:lnTo>
                      <a:pt x="1412" y="1035"/>
                    </a:lnTo>
                    <a:lnTo>
                      <a:pt x="1424" y="1024"/>
                    </a:lnTo>
                    <a:lnTo>
                      <a:pt x="1436" y="1016"/>
                    </a:lnTo>
                    <a:lnTo>
                      <a:pt x="1444" y="1011"/>
                    </a:lnTo>
                    <a:lnTo>
                      <a:pt x="1446" y="1008"/>
                    </a:lnTo>
                    <a:lnTo>
                      <a:pt x="1461" y="1003"/>
                    </a:lnTo>
                    <a:lnTo>
                      <a:pt x="1478" y="997"/>
                    </a:lnTo>
                    <a:lnTo>
                      <a:pt x="1497" y="992"/>
                    </a:lnTo>
                    <a:lnTo>
                      <a:pt x="1517" y="988"/>
                    </a:lnTo>
                    <a:lnTo>
                      <a:pt x="1539" y="986"/>
                    </a:lnTo>
                    <a:lnTo>
                      <a:pt x="1564" y="983"/>
                    </a:lnTo>
                    <a:lnTo>
                      <a:pt x="1586" y="983"/>
                    </a:lnTo>
                    <a:lnTo>
                      <a:pt x="1610" y="984"/>
                    </a:lnTo>
                    <a:lnTo>
                      <a:pt x="1632" y="988"/>
                    </a:lnTo>
                    <a:lnTo>
                      <a:pt x="1652" y="992"/>
                    </a:lnTo>
                    <a:lnTo>
                      <a:pt x="1664" y="999"/>
                    </a:lnTo>
                    <a:lnTo>
                      <a:pt x="1676" y="1003"/>
                    </a:lnTo>
                    <a:lnTo>
                      <a:pt x="1694" y="1005"/>
                    </a:lnTo>
                    <a:lnTo>
                      <a:pt x="1713" y="1005"/>
                    </a:lnTo>
                    <a:lnTo>
                      <a:pt x="1733" y="1004"/>
                    </a:lnTo>
                    <a:lnTo>
                      <a:pt x="1752" y="1002"/>
                    </a:lnTo>
                    <a:lnTo>
                      <a:pt x="1774" y="999"/>
                    </a:lnTo>
                    <a:lnTo>
                      <a:pt x="1794" y="997"/>
                    </a:lnTo>
                    <a:lnTo>
                      <a:pt x="1814" y="995"/>
                    </a:lnTo>
                    <a:lnTo>
                      <a:pt x="1828" y="992"/>
                    </a:lnTo>
                    <a:lnTo>
                      <a:pt x="1897" y="991"/>
                    </a:lnTo>
                    <a:lnTo>
                      <a:pt x="1941" y="982"/>
                    </a:lnTo>
                    <a:lnTo>
                      <a:pt x="1973" y="966"/>
                    </a:lnTo>
                    <a:lnTo>
                      <a:pt x="1990" y="944"/>
                    </a:lnTo>
                    <a:lnTo>
                      <a:pt x="2002" y="919"/>
                    </a:lnTo>
                    <a:lnTo>
                      <a:pt x="2010" y="893"/>
                    </a:lnTo>
                    <a:lnTo>
                      <a:pt x="2017" y="866"/>
                    </a:lnTo>
                    <a:lnTo>
                      <a:pt x="2032" y="840"/>
                    </a:lnTo>
                    <a:lnTo>
                      <a:pt x="2056" y="818"/>
                    </a:lnTo>
                    <a:lnTo>
                      <a:pt x="2093" y="799"/>
                    </a:lnTo>
                    <a:lnTo>
                      <a:pt x="2262" y="814"/>
                    </a:lnTo>
                    <a:lnTo>
                      <a:pt x="2267" y="806"/>
                    </a:lnTo>
                    <a:lnTo>
                      <a:pt x="2265" y="797"/>
                    </a:lnTo>
                    <a:lnTo>
                      <a:pt x="2262" y="790"/>
                    </a:lnTo>
                    <a:lnTo>
                      <a:pt x="2260" y="782"/>
                    </a:lnTo>
                    <a:lnTo>
                      <a:pt x="2255" y="775"/>
                    </a:lnTo>
                    <a:lnTo>
                      <a:pt x="2247" y="767"/>
                    </a:lnTo>
                    <a:lnTo>
                      <a:pt x="2243" y="759"/>
                    </a:lnTo>
                    <a:lnTo>
                      <a:pt x="2238" y="751"/>
                    </a:lnTo>
                    <a:lnTo>
                      <a:pt x="2235" y="742"/>
                    </a:lnTo>
                    <a:lnTo>
                      <a:pt x="2233" y="732"/>
                    </a:lnTo>
                    <a:lnTo>
                      <a:pt x="2213" y="730"/>
                    </a:lnTo>
                    <a:lnTo>
                      <a:pt x="2191" y="726"/>
                    </a:lnTo>
                    <a:lnTo>
                      <a:pt x="2172" y="723"/>
                    </a:lnTo>
                    <a:lnTo>
                      <a:pt x="2152" y="717"/>
                    </a:lnTo>
                    <a:lnTo>
                      <a:pt x="2132" y="711"/>
                    </a:lnTo>
                    <a:lnTo>
                      <a:pt x="2113" y="706"/>
                    </a:lnTo>
                    <a:lnTo>
                      <a:pt x="2098" y="698"/>
                    </a:lnTo>
                    <a:lnTo>
                      <a:pt x="2081" y="690"/>
                    </a:lnTo>
                    <a:lnTo>
                      <a:pt x="2069" y="680"/>
                    </a:lnTo>
                    <a:lnTo>
                      <a:pt x="2056" y="670"/>
                    </a:lnTo>
                    <a:lnTo>
                      <a:pt x="2051" y="663"/>
                    </a:lnTo>
                    <a:lnTo>
                      <a:pt x="2049" y="655"/>
                    </a:lnTo>
                    <a:lnTo>
                      <a:pt x="2049" y="647"/>
                    </a:lnTo>
                    <a:lnTo>
                      <a:pt x="2051" y="639"/>
                    </a:lnTo>
                    <a:lnTo>
                      <a:pt x="2054" y="631"/>
                    </a:lnTo>
                    <a:lnTo>
                      <a:pt x="2056" y="624"/>
                    </a:lnTo>
                    <a:lnTo>
                      <a:pt x="2054" y="618"/>
                    </a:lnTo>
                    <a:lnTo>
                      <a:pt x="2044" y="612"/>
                    </a:lnTo>
                    <a:lnTo>
                      <a:pt x="2029" y="608"/>
                    </a:lnTo>
                    <a:lnTo>
                      <a:pt x="2005" y="605"/>
                    </a:lnTo>
                    <a:lnTo>
                      <a:pt x="1997" y="602"/>
                    </a:lnTo>
                    <a:lnTo>
                      <a:pt x="1990" y="597"/>
                    </a:lnTo>
                    <a:lnTo>
                      <a:pt x="1985" y="592"/>
                    </a:lnTo>
                    <a:lnTo>
                      <a:pt x="1980" y="587"/>
                    </a:lnTo>
                    <a:lnTo>
                      <a:pt x="1975" y="581"/>
                    </a:lnTo>
                    <a:lnTo>
                      <a:pt x="1973" y="575"/>
                    </a:lnTo>
                    <a:lnTo>
                      <a:pt x="1968" y="570"/>
                    </a:lnTo>
                    <a:lnTo>
                      <a:pt x="1966" y="565"/>
                    </a:lnTo>
                    <a:lnTo>
                      <a:pt x="1963" y="559"/>
                    </a:lnTo>
                    <a:lnTo>
                      <a:pt x="1961" y="556"/>
                    </a:lnTo>
                    <a:lnTo>
                      <a:pt x="1941" y="554"/>
                    </a:lnTo>
                    <a:lnTo>
                      <a:pt x="1917" y="554"/>
                    </a:lnTo>
                    <a:lnTo>
                      <a:pt x="1895" y="555"/>
                    </a:lnTo>
                    <a:lnTo>
                      <a:pt x="1870" y="557"/>
                    </a:lnTo>
                    <a:lnTo>
                      <a:pt x="1846" y="559"/>
                    </a:lnTo>
                    <a:lnTo>
                      <a:pt x="1821" y="563"/>
                    </a:lnTo>
                    <a:lnTo>
                      <a:pt x="1794" y="565"/>
                    </a:lnTo>
                    <a:lnTo>
                      <a:pt x="1767" y="567"/>
                    </a:lnTo>
                    <a:lnTo>
                      <a:pt x="1743" y="568"/>
                    </a:lnTo>
                    <a:lnTo>
                      <a:pt x="1716" y="567"/>
                    </a:lnTo>
                    <a:lnTo>
                      <a:pt x="1635" y="416"/>
                    </a:lnTo>
                    <a:lnTo>
                      <a:pt x="1689" y="406"/>
                    </a:lnTo>
                    <a:lnTo>
                      <a:pt x="1740" y="396"/>
                    </a:lnTo>
                    <a:lnTo>
                      <a:pt x="1794" y="387"/>
                    </a:lnTo>
                    <a:lnTo>
                      <a:pt x="1850" y="376"/>
                    </a:lnTo>
                    <a:lnTo>
                      <a:pt x="1904" y="368"/>
                    </a:lnTo>
                    <a:lnTo>
                      <a:pt x="1958" y="359"/>
                    </a:lnTo>
                    <a:lnTo>
                      <a:pt x="2015" y="351"/>
                    </a:lnTo>
                    <a:lnTo>
                      <a:pt x="2071" y="343"/>
                    </a:lnTo>
                    <a:lnTo>
                      <a:pt x="2125" y="336"/>
                    </a:lnTo>
                    <a:lnTo>
                      <a:pt x="2181" y="330"/>
                    </a:lnTo>
                    <a:lnTo>
                      <a:pt x="2218" y="314"/>
                    </a:lnTo>
                    <a:lnTo>
                      <a:pt x="2145" y="100"/>
                    </a:lnTo>
                    <a:lnTo>
                      <a:pt x="2262" y="84"/>
                    </a:lnTo>
                    <a:lnTo>
                      <a:pt x="2380" y="69"/>
                    </a:lnTo>
                    <a:lnTo>
                      <a:pt x="2500" y="54"/>
                    </a:lnTo>
                    <a:lnTo>
                      <a:pt x="2620" y="42"/>
                    </a:lnTo>
                    <a:lnTo>
                      <a:pt x="2740" y="30"/>
                    </a:lnTo>
                    <a:lnTo>
                      <a:pt x="2863" y="20"/>
                    </a:lnTo>
                    <a:lnTo>
                      <a:pt x="2985" y="12"/>
                    </a:lnTo>
                    <a:lnTo>
                      <a:pt x="3108" y="6"/>
                    </a:lnTo>
                    <a:lnTo>
                      <a:pt x="3228" y="3"/>
                    </a:lnTo>
                    <a:lnTo>
                      <a:pt x="3348" y="2"/>
                    </a:lnTo>
                    <a:lnTo>
                      <a:pt x="3348" y="2"/>
                    </a:lnTo>
                    <a:lnTo>
                      <a:pt x="3348" y="0"/>
                    </a:lnTo>
                    <a:close/>
                  </a:path>
                </a:pathLst>
              </a:custGeom>
              <a:solidFill>
                <a:srgbClr val="0019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480" name="Freeform 24"/>
              <p:cNvSpPr>
                <a:spLocks/>
              </p:cNvSpPr>
              <p:nvPr/>
            </p:nvSpPr>
            <p:spPr bwMode="auto">
              <a:xfrm>
                <a:off x="2380" y="83"/>
                <a:ext cx="890" cy="144"/>
              </a:xfrm>
              <a:custGeom>
                <a:avLst/>
                <a:gdLst>
                  <a:gd name="T0" fmla="*/ 890 w 890"/>
                  <a:gd name="T1" fmla="*/ 41 h 144"/>
                  <a:gd name="T2" fmla="*/ 890 w 890"/>
                  <a:gd name="T3" fmla="*/ 58 h 144"/>
                  <a:gd name="T4" fmla="*/ 804 w 890"/>
                  <a:gd name="T5" fmla="*/ 64 h 144"/>
                  <a:gd name="T6" fmla="*/ 716 w 890"/>
                  <a:gd name="T7" fmla="*/ 69 h 144"/>
                  <a:gd name="T8" fmla="*/ 630 w 890"/>
                  <a:gd name="T9" fmla="*/ 76 h 144"/>
                  <a:gd name="T10" fmla="*/ 540 w 890"/>
                  <a:gd name="T11" fmla="*/ 83 h 144"/>
                  <a:gd name="T12" fmla="*/ 451 w 890"/>
                  <a:gd name="T13" fmla="*/ 90 h 144"/>
                  <a:gd name="T14" fmla="*/ 365 w 890"/>
                  <a:gd name="T15" fmla="*/ 98 h 144"/>
                  <a:gd name="T16" fmla="*/ 277 w 890"/>
                  <a:gd name="T17" fmla="*/ 107 h 144"/>
                  <a:gd name="T18" fmla="*/ 191 w 890"/>
                  <a:gd name="T19" fmla="*/ 117 h 144"/>
                  <a:gd name="T20" fmla="*/ 108 w 890"/>
                  <a:gd name="T21" fmla="*/ 130 h 144"/>
                  <a:gd name="T22" fmla="*/ 25 w 890"/>
                  <a:gd name="T23" fmla="*/ 144 h 144"/>
                  <a:gd name="T24" fmla="*/ 0 w 890"/>
                  <a:gd name="T25" fmla="*/ 79 h 144"/>
                  <a:gd name="T26" fmla="*/ 81 w 890"/>
                  <a:gd name="T27" fmla="*/ 64 h 144"/>
                  <a:gd name="T28" fmla="*/ 164 w 890"/>
                  <a:gd name="T29" fmla="*/ 51 h 144"/>
                  <a:gd name="T30" fmla="*/ 248 w 890"/>
                  <a:gd name="T31" fmla="*/ 40 h 144"/>
                  <a:gd name="T32" fmla="*/ 334 w 890"/>
                  <a:gd name="T33" fmla="*/ 31 h 144"/>
                  <a:gd name="T34" fmla="*/ 422 w 890"/>
                  <a:gd name="T35" fmla="*/ 23 h 144"/>
                  <a:gd name="T36" fmla="*/ 510 w 890"/>
                  <a:gd name="T37" fmla="*/ 16 h 144"/>
                  <a:gd name="T38" fmla="*/ 598 w 890"/>
                  <a:gd name="T39" fmla="*/ 10 h 144"/>
                  <a:gd name="T40" fmla="*/ 687 w 890"/>
                  <a:gd name="T41" fmla="*/ 5 h 144"/>
                  <a:gd name="T42" fmla="*/ 775 w 890"/>
                  <a:gd name="T43" fmla="*/ 2 h 144"/>
                  <a:gd name="T44" fmla="*/ 863 w 890"/>
                  <a:gd name="T45" fmla="*/ 0 h 144"/>
                  <a:gd name="T46" fmla="*/ 890 w 890"/>
                  <a:gd name="T47" fmla="*/ 41 h 144"/>
                  <a:gd name="T48" fmla="*/ 890 w 890"/>
                  <a:gd name="T49" fmla="*/ 41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90" h="144">
                    <a:moveTo>
                      <a:pt x="890" y="41"/>
                    </a:moveTo>
                    <a:lnTo>
                      <a:pt x="890" y="58"/>
                    </a:lnTo>
                    <a:lnTo>
                      <a:pt x="804" y="64"/>
                    </a:lnTo>
                    <a:lnTo>
                      <a:pt x="716" y="69"/>
                    </a:lnTo>
                    <a:lnTo>
                      <a:pt x="630" y="76"/>
                    </a:lnTo>
                    <a:lnTo>
                      <a:pt x="540" y="83"/>
                    </a:lnTo>
                    <a:lnTo>
                      <a:pt x="451" y="90"/>
                    </a:lnTo>
                    <a:lnTo>
                      <a:pt x="365" y="98"/>
                    </a:lnTo>
                    <a:lnTo>
                      <a:pt x="277" y="107"/>
                    </a:lnTo>
                    <a:lnTo>
                      <a:pt x="191" y="117"/>
                    </a:lnTo>
                    <a:lnTo>
                      <a:pt x="108" y="130"/>
                    </a:lnTo>
                    <a:lnTo>
                      <a:pt x="25" y="144"/>
                    </a:lnTo>
                    <a:lnTo>
                      <a:pt x="0" y="79"/>
                    </a:lnTo>
                    <a:lnTo>
                      <a:pt x="81" y="64"/>
                    </a:lnTo>
                    <a:lnTo>
                      <a:pt x="164" y="51"/>
                    </a:lnTo>
                    <a:lnTo>
                      <a:pt x="248" y="40"/>
                    </a:lnTo>
                    <a:lnTo>
                      <a:pt x="334" y="31"/>
                    </a:lnTo>
                    <a:lnTo>
                      <a:pt x="422" y="23"/>
                    </a:lnTo>
                    <a:lnTo>
                      <a:pt x="510" y="16"/>
                    </a:lnTo>
                    <a:lnTo>
                      <a:pt x="598" y="10"/>
                    </a:lnTo>
                    <a:lnTo>
                      <a:pt x="687" y="5"/>
                    </a:lnTo>
                    <a:lnTo>
                      <a:pt x="775" y="2"/>
                    </a:lnTo>
                    <a:lnTo>
                      <a:pt x="863" y="0"/>
                    </a:lnTo>
                    <a:lnTo>
                      <a:pt x="890" y="41"/>
                    </a:lnTo>
                    <a:lnTo>
                      <a:pt x="890" y="41"/>
                    </a:lnTo>
                    <a:close/>
                  </a:path>
                </a:pathLst>
              </a:custGeom>
              <a:solidFill>
                <a:srgbClr val="FFB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481" name="Freeform 25"/>
              <p:cNvSpPr>
                <a:spLocks/>
              </p:cNvSpPr>
              <p:nvPr/>
            </p:nvSpPr>
            <p:spPr bwMode="auto">
              <a:xfrm>
                <a:off x="2412" y="162"/>
                <a:ext cx="875" cy="114"/>
              </a:xfrm>
              <a:custGeom>
                <a:avLst/>
                <a:gdLst>
                  <a:gd name="T0" fmla="*/ 875 w 875"/>
                  <a:gd name="T1" fmla="*/ 20 h 114"/>
                  <a:gd name="T2" fmla="*/ 858 w 875"/>
                  <a:gd name="T3" fmla="*/ 24 h 114"/>
                  <a:gd name="T4" fmla="*/ 838 w 875"/>
                  <a:gd name="T5" fmla="*/ 26 h 114"/>
                  <a:gd name="T6" fmla="*/ 816 w 875"/>
                  <a:gd name="T7" fmla="*/ 28 h 114"/>
                  <a:gd name="T8" fmla="*/ 794 w 875"/>
                  <a:gd name="T9" fmla="*/ 29 h 114"/>
                  <a:gd name="T10" fmla="*/ 770 w 875"/>
                  <a:gd name="T11" fmla="*/ 30 h 114"/>
                  <a:gd name="T12" fmla="*/ 745 w 875"/>
                  <a:gd name="T13" fmla="*/ 32 h 114"/>
                  <a:gd name="T14" fmla="*/ 723 w 875"/>
                  <a:gd name="T15" fmla="*/ 33 h 114"/>
                  <a:gd name="T16" fmla="*/ 699 w 875"/>
                  <a:gd name="T17" fmla="*/ 35 h 114"/>
                  <a:gd name="T18" fmla="*/ 677 w 875"/>
                  <a:gd name="T19" fmla="*/ 37 h 114"/>
                  <a:gd name="T20" fmla="*/ 655 w 875"/>
                  <a:gd name="T21" fmla="*/ 41 h 114"/>
                  <a:gd name="T22" fmla="*/ 588 w 875"/>
                  <a:gd name="T23" fmla="*/ 46 h 114"/>
                  <a:gd name="T24" fmla="*/ 522 w 875"/>
                  <a:gd name="T25" fmla="*/ 52 h 114"/>
                  <a:gd name="T26" fmla="*/ 456 w 875"/>
                  <a:gd name="T27" fmla="*/ 58 h 114"/>
                  <a:gd name="T28" fmla="*/ 392 w 875"/>
                  <a:gd name="T29" fmla="*/ 65 h 114"/>
                  <a:gd name="T30" fmla="*/ 329 w 875"/>
                  <a:gd name="T31" fmla="*/ 72 h 114"/>
                  <a:gd name="T32" fmla="*/ 265 w 875"/>
                  <a:gd name="T33" fmla="*/ 78 h 114"/>
                  <a:gd name="T34" fmla="*/ 204 w 875"/>
                  <a:gd name="T35" fmla="*/ 86 h 114"/>
                  <a:gd name="T36" fmla="*/ 142 w 875"/>
                  <a:gd name="T37" fmla="*/ 96 h 114"/>
                  <a:gd name="T38" fmla="*/ 81 w 875"/>
                  <a:gd name="T39" fmla="*/ 105 h 114"/>
                  <a:gd name="T40" fmla="*/ 20 w 875"/>
                  <a:gd name="T41" fmla="*/ 114 h 114"/>
                  <a:gd name="T42" fmla="*/ 0 w 875"/>
                  <a:gd name="T43" fmla="*/ 85 h 114"/>
                  <a:gd name="T44" fmla="*/ 79 w 875"/>
                  <a:gd name="T45" fmla="*/ 69 h 114"/>
                  <a:gd name="T46" fmla="*/ 162 w 875"/>
                  <a:gd name="T47" fmla="*/ 56 h 114"/>
                  <a:gd name="T48" fmla="*/ 245 w 875"/>
                  <a:gd name="T49" fmla="*/ 44 h 114"/>
                  <a:gd name="T50" fmla="*/ 333 w 875"/>
                  <a:gd name="T51" fmla="*/ 34 h 114"/>
                  <a:gd name="T52" fmla="*/ 422 w 875"/>
                  <a:gd name="T53" fmla="*/ 25 h 114"/>
                  <a:gd name="T54" fmla="*/ 512 w 875"/>
                  <a:gd name="T55" fmla="*/ 18 h 114"/>
                  <a:gd name="T56" fmla="*/ 603 w 875"/>
                  <a:gd name="T57" fmla="*/ 11 h 114"/>
                  <a:gd name="T58" fmla="*/ 694 w 875"/>
                  <a:gd name="T59" fmla="*/ 6 h 114"/>
                  <a:gd name="T60" fmla="*/ 782 w 875"/>
                  <a:gd name="T61" fmla="*/ 3 h 114"/>
                  <a:gd name="T62" fmla="*/ 868 w 875"/>
                  <a:gd name="T63" fmla="*/ 0 h 114"/>
                  <a:gd name="T64" fmla="*/ 875 w 875"/>
                  <a:gd name="T65" fmla="*/ 20 h 114"/>
                  <a:gd name="T66" fmla="*/ 875 w 875"/>
                  <a:gd name="T67" fmla="*/ 20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875" h="114">
                    <a:moveTo>
                      <a:pt x="875" y="20"/>
                    </a:moveTo>
                    <a:lnTo>
                      <a:pt x="858" y="24"/>
                    </a:lnTo>
                    <a:lnTo>
                      <a:pt x="838" y="26"/>
                    </a:lnTo>
                    <a:lnTo>
                      <a:pt x="816" y="28"/>
                    </a:lnTo>
                    <a:lnTo>
                      <a:pt x="794" y="29"/>
                    </a:lnTo>
                    <a:lnTo>
                      <a:pt x="770" y="30"/>
                    </a:lnTo>
                    <a:lnTo>
                      <a:pt x="745" y="32"/>
                    </a:lnTo>
                    <a:lnTo>
                      <a:pt x="723" y="33"/>
                    </a:lnTo>
                    <a:lnTo>
                      <a:pt x="699" y="35"/>
                    </a:lnTo>
                    <a:lnTo>
                      <a:pt x="677" y="37"/>
                    </a:lnTo>
                    <a:lnTo>
                      <a:pt x="655" y="41"/>
                    </a:lnTo>
                    <a:lnTo>
                      <a:pt x="588" y="46"/>
                    </a:lnTo>
                    <a:lnTo>
                      <a:pt x="522" y="52"/>
                    </a:lnTo>
                    <a:lnTo>
                      <a:pt x="456" y="58"/>
                    </a:lnTo>
                    <a:lnTo>
                      <a:pt x="392" y="65"/>
                    </a:lnTo>
                    <a:lnTo>
                      <a:pt x="329" y="72"/>
                    </a:lnTo>
                    <a:lnTo>
                      <a:pt x="265" y="78"/>
                    </a:lnTo>
                    <a:lnTo>
                      <a:pt x="204" y="86"/>
                    </a:lnTo>
                    <a:lnTo>
                      <a:pt x="142" y="96"/>
                    </a:lnTo>
                    <a:lnTo>
                      <a:pt x="81" y="105"/>
                    </a:lnTo>
                    <a:lnTo>
                      <a:pt x="20" y="114"/>
                    </a:lnTo>
                    <a:lnTo>
                      <a:pt x="0" y="85"/>
                    </a:lnTo>
                    <a:lnTo>
                      <a:pt x="79" y="69"/>
                    </a:lnTo>
                    <a:lnTo>
                      <a:pt x="162" y="56"/>
                    </a:lnTo>
                    <a:lnTo>
                      <a:pt x="245" y="44"/>
                    </a:lnTo>
                    <a:lnTo>
                      <a:pt x="333" y="34"/>
                    </a:lnTo>
                    <a:lnTo>
                      <a:pt x="422" y="25"/>
                    </a:lnTo>
                    <a:lnTo>
                      <a:pt x="512" y="18"/>
                    </a:lnTo>
                    <a:lnTo>
                      <a:pt x="603" y="11"/>
                    </a:lnTo>
                    <a:lnTo>
                      <a:pt x="694" y="6"/>
                    </a:lnTo>
                    <a:lnTo>
                      <a:pt x="782" y="3"/>
                    </a:lnTo>
                    <a:lnTo>
                      <a:pt x="868" y="0"/>
                    </a:lnTo>
                    <a:lnTo>
                      <a:pt x="875" y="20"/>
                    </a:lnTo>
                    <a:lnTo>
                      <a:pt x="875" y="20"/>
                    </a:lnTo>
                    <a:close/>
                  </a:path>
                </a:pathLst>
              </a:custGeom>
              <a:solidFill>
                <a:srgbClr val="FF00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482" name="Freeform 26"/>
              <p:cNvSpPr>
                <a:spLocks/>
              </p:cNvSpPr>
              <p:nvPr/>
            </p:nvSpPr>
            <p:spPr bwMode="auto">
              <a:xfrm>
                <a:off x="2442" y="238"/>
                <a:ext cx="865" cy="124"/>
              </a:xfrm>
              <a:custGeom>
                <a:avLst/>
                <a:gdLst>
                  <a:gd name="T0" fmla="*/ 865 w 865"/>
                  <a:gd name="T1" fmla="*/ 30 h 124"/>
                  <a:gd name="T2" fmla="*/ 774 w 865"/>
                  <a:gd name="T3" fmla="*/ 40 h 124"/>
                  <a:gd name="T4" fmla="*/ 686 w 865"/>
                  <a:gd name="T5" fmla="*/ 49 h 124"/>
                  <a:gd name="T6" fmla="*/ 603 w 865"/>
                  <a:gd name="T7" fmla="*/ 60 h 124"/>
                  <a:gd name="T8" fmla="*/ 519 w 865"/>
                  <a:gd name="T9" fmla="*/ 70 h 124"/>
                  <a:gd name="T10" fmla="*/ 438 w 865"/>
                  <a:gd name="T11" fmla="*/ 79 h 124"/>
                  <a:gd name="T12" fmla="*/ 355 w 865"/>
                  <a:gd name="T13" fmla="*/ 89 h 124"/>
                  <a:gd name="T14" fmla="*/ 272 w 865"/>
                  <a:gd name="T15" fmla="*/ 98 h 124"/>
                  <a:gd name="T16" fmla="*/ 188 w 865"/>
                  <a:gd name="T17" fmla="*/ 108 h 124"/>
                  <a:gd name="T18" fmla="*/ 100 w 865"/>
                  <a:gd name="T19" fmla="*/ 116 h 124"/>
                  <a:gd name="T20" fmla="*/ 7 w 865"/>
                  <a:gd name="T21" fmla="*/ 124 h 124"/>
                  <a:gd name="T22" fmla="*/ 0 w 865"/>
                  <a:gd name="T23" fmla="*/ 92 h 124"/>
                  <a:gd name="T24" fmla="*/ 83 w 865"/>
                  <a:gd name="T25" fmla="*/ 78 h 124"/>
                  <a:gd name="T26" fmla="*/ 166 w 865"/>
                  <a:gd name="T27" fmla="*/ 66 h 124"/>
                  <a:gd name="T28" fmla="*/ 250 w 865"/>
                  <a:gd name="T29" fmla="*/ 56 h 124"/>
                  <a:gd name="T30" fmla="*/ 333 w 865"/>
                  <a:gd name="T31" fmla="*/ 47 h 124"/>
                  <a:gd name="T32" fmla="*/ 416 w 865"/>
                  <a:gd name="T33" fmla="*/ 39 h 124"/>
                  <a:gd name="T34" fmla="*/ 502 w 865"/>
                  <a:gd name="T35" fmla="*/ 31 h 124"/>
                  <a:gd name="T36" fmla="*/ 585 w 865"/>
                  <a:gd name="T37" fmla="*/ 24 h 124"/>
                  <a:gd name="T38" fmla="*/ 671 w 865"/>
                  <a:gd name="T39" fmla="*/ 16 h 124"/>
                  <a:gd name="T40" fmla="*/ 759 w 865"/>
                  <a:gd name="T41" fmla="*/ 8 h 124"/>
                  <a:gd name="T42" fmla="*/ 845 w 865"/>
                  <a:gd name="T43" fmla="*/ 0 h 124"/>
                  <a:gd name="T44" fmla="*/ 850 w 865"/>
                  <a:gd name="T45" fmla="*/ 4 h 124"/>
                  <a:gd name="T46" fmla="*/ 853 w 865"/>
                  <a:gd name="T47" fmla="*/ 6 h 124"/>
                  <a:gd name="T48" fmla="*/ 855 w 865"/>
                  <a:gd name="T49" fmla="*/ 9 h 124"/>
                  <a:gd name="T50" fmla="*/ 857 w 865"/>
                  <a:gd name="T51" fmla="*/ 12 h 124"/>
                  <a:gd name="T52" fmla="*/ 857 w 865"/>
                  <a:gd name="T53" fmla="*/ 15 h 124"/>
                  <a:gd name="T54" fmla="*/ 860 w 865"/>
                  <a:gd name="T55" fmla="*/ 17 h 124"/>
                  <a:gd name="T56" fmla="*/ 860 w 865"/>
                  <a:gd name="T57" fmla="*/ 21 h 124"/>
                  <a:gd name="T58" fmla="*/ 862 w 865"/>
                  <a:gd name="T59" fmla="*/ 24 h 124"/>
                  <a:gd name="T60" fmla="*/ 862 w 865"/>
                  <a:gd name="T61" fmla="*/ 26 h 124"/>
                  <a:gd name="T62" fmla="*/ 865 w 865"/>
                  <a:gd name="T63" fmla="*/ 30 h 124"/>
                  <a:gd name="T64" fmla="*/ 865 w 865"/>
                  <a:gd name="T65" fmla="*/ 30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65" h="124">
                    <a:moveTo>
                      <a:pt x="865" y="30"/>
                    </a:moveTo>
                    <a:lnTo>
                      <a:pt x="774" y="40"/>
                    </a:lnTo>
                    <a:lnTo>
                      <a:pt x="686" y="49"/>
                    </a:lnTo>
                    <a:lnTo>
                      <a:pt x="603" y="60"/>
                    </a:lnTo>
                    <a:lnTo>
                      <a:pt x="519" y="70"/>
                    </a:lnTo>
                    <a:lnTo>
                      <a:pt x="438" y="79"/>
                    </a:lnTo>
                    <a:lnTo>
                      <a:pt x="355" y="89"/>
                    </a:lnTo>
                    <a:lnTo>
                      <a:pt x="272" y="98"/>
                    </a:lnTo>
                    <a:lnTo>
                      <a:pt x="188" y="108"/>
                    </a:lnTo>
                    <a:lnTo>
                      <a:pt x="100" y="116"/>
                    </a:lnTo>
                    <a:lnTo>
                      <a:pt x="7" y="124"/>
                    </a:lnTo>
                    <a:lnTo>
                      <a:pt x="0" y="92"/>
                    </a:lnTo>
                    <a:lnTo>
                      <a:pt x="83" y="78"/>
                    </a:lnTo>
                    <a:lnTo>
                      <a:pt x="166" y="66"/>
                    </a:lnTo>
                    <a:lnTo>
                      <a:pt x="250" y="56"/>
                    </a:lnTo>
                    <a:lnTo>
                      <a:pt x="333" y="47"/>
                    </a:lnTo>
                    <a:lnTo>
                      <a:pt x="416" y="39"/>
                    </a:lnTo>
                    <a:lnTo>
                      <a:pt x="502" y="31"/>
                    </a:lnTo>
                    <a:lnTo>
                      <a:pt x="585" y="24"/>
                    </a:lnTo>
                    <a:lnTo>
                      <a:pt x="671" y="16"/>
                    </a:lnTo>
                    <a:lnTo>
                      <a:pt x="759" y="8"/>
                    </a:lnTo>
                    <a:lnTo>
                      <a:pt x="845" y="0"/>
                    </a:lnTo>
                    <a:lnTo>
                      <a:pt x="850" y="4"/>
                    </a:lnTo>
                    <a:lnTo>
                      <a:pt x="853" y="6"/>
                    </a:lnTo>
                    <a:lnTo>
                      <a:pt x="855" y="9"/>
                    </a:lnTo>
                    <a:lnTo>
                      <a:pt x="857" y="12"/>
                    </a:lnTo>
                    <a:lnTo>
                      <a:pt x="857" y="15"/>
                    </a:lnTo>
                    <a:lnTo>
                      <a:pt x="860" y="17"/>
                    </a:lnTo>
                    <a:lnTo>
                      <a:pt x="860" y="21"/>
                    </a:lnTo>
                    <a:lnTo>
                      <a:pt x="862" y="24"/>
                    </a:lnTo>
                    <a:lnTo>
                      <a:pt x="862" y="26"/>
                    </a:lnTo>
                    <a:lnTo>
                      <a:pt x="865" y="30"/>
                    </a:lnTo>
                    <a:lnTo>
                      <a:pt x="865" y="30"/>
                    </a:lnTo>
                    <a:close/>
                  </a:path>
                </a:pathLst>
              </a:custGeom>
              <a:solidFill>
                <a:srgbClr val="FF00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483" name="Freeform 27"/>
              <p:cNvSpPr>
                <a:spLocks/>
              </p:cNvSpPr>
              <p:nvPr/>
            </p:nvSpPr>
            <p:spPr bwMode="auto">
              <a:xfrm>
                <a:off x="1900" y="245"/>
                <a:ext cx="2005" cy="246"/>
              </a:xfrm>
              <a:custGeom>
                <a:avLst/>
                <a:gdLst>
                  <a:gd name="T0" fmla="*/ 2005 w 2005"/>
                  <a:gd name="T1" fmla="*/ 23 h 246"/>
                  <a:gd name="T2" fmla="*/ 2005 w 2005"/>
                  <a:gd name="T3" fmla="*/ 34 h 246"/>
                  <a:gd name="T4" fmla="*/ 1809 w 2005"/>
                  <a:gd name="T5" fmla="*/ 56 h 246"/>
                  <a:gd name="T6" fmla="*/ 1610 w 2005"/>
                  <a:gd name="T7" fmla="*/ 77 h 246"/>
                  <a:gd name="T8" fmla="*/ 1412 w 2005"/>
                  <a:gd name="T9" fmla="*/ 98 h 246"/>
                  <a:gd name="T10" fmla="*/ 1216 w 2005"/>
                  <a:gd name="T11" fmla="*/ 119 h 246"/>
                  <a:gd name="T12" fmla="*/ 1017 w 2005"/>
                  <a:gd name="T13" fmla="*/ 141 h 246"/>
                  <a:gd name="T14" fmla="*/ 819 w 2005"/>
                  <a:gd name="T15" fmla="*/ 161 h 246"/>
                  <a:gd name="T16" fmla="*/ 620 w 2005"/>
                  <a:gd name="T17" fmla="*/ 183 h 246"/>
                  <a:gd name="T18" fmla="*/ 421 w 2005"/>
                  <a:gd name="T19" fmla="*/ 203 h 246"/>
                  <a:gd name="T20" fmla="*/ 220 w 2005"/>
                  <a:gd name="T21" fmla="*/ 224 h 246"/>
                  <a:gd name="T22" fmla="*/ 19 w 2005"/>
                  <a:gd name="T23" fmla="*/ 246 h 246"/>
                  <a:gd name="T24" fmla="*/ 17 w 2005"/>
                  <a:gd name="T25" fmla="*/ 242 h 246"/>
                  <a:gd name="T26" fmla="*/ 15 w 2005"/>
                  <a:gd name="T27" fmla="*/ 239 h 246"/>
                  <a:gd name="T28" fmla="*/ 12 w 2005"/>
                  <a:gd name="T29" fmla="*/ 235 h 246"/>
                  <a:gd name="T30" fmla="*/ 10 w 2005"/>
                  <a:gd name="T31" fmla="*/ 232 h 246"/>
                  <a:gd name="T32" fmla="*/ 5 w 2005"/>
                  <a:gd name="T33" fmla="*/ 229 h 246"/>
                  <a:gd name="T34" fmla="*/ 2 w 2005"/>
                  <a:gd name="T35" fmla="*/ 224 h 246"/>
                  <a:gd name="T36" fmla="*/ 2 w 2005"/>
                  <a:gd name="T37" fmla="*/ 221 h 246"/>
                  <a:gd name="T38" fmla="*/ 0 w 2005"/>
                  <a:gd name="T39" fmla="*/ 217 h 246"/>
                  <a:gd name="T40" fmla="*/ 0 w 2005"/>
                  <a:gd name="T41" fmla="*/ 213 h 246"/>
                  <a:gd name="T42" fmla="*/ 2 w 2005"/>
                  <a:gd name="T43" fmla="*/ 208 h 246"/>
                  <a:gd name="T44" fmla="*/ 159 w 2005"/>
                  <a:gd name="T45" fmla="*/ 183 h 246"/>
                  <a:gd name="T46" fmla="*/ 319 w 2005"/>
                  <a:gd name="T47" fmla="*/ 161 h 246"/>
                  <a:gd name="T48" fmla="*/ 480 w 2005"/>
                  <a:gd name="T49" fmla="*/ 141 h 246"/>
                  <a:gd name="T50" fmla="*/ 642 w 2005"/>
                  <a:gd name="T51" fmla="*/ 121 h 246"/>
                  <a:gd name="T52" fmla="*/ 806 w 2005"/>
                  <a:gd name="T53" fmla="*/ 104 h 246"/>
                  <a:gd name="T54" fmla="*/ 970 w 2005"/>
                  <a:gd name="T55" fmla="*/ 87 h 246"/>
                  <a:gd name="T56" fmla="*/ 1135 w 2005"/>
                  <a:gd name="T57" fmla="*/ 71 h 246"/>
                  <a:gd name="T58" fmla="*/ 1301 w 2005"/>
                  <a:gd name="T59" fmla="*/ 54 h 246"/>
                  <a:gd name="T60" fmla="*/ 1468 w 2005"/>
                  <a:gd name="T61" fmla="*/ 38 h 246"/>
                  <a:gd name="T62" fmla="*/ 1635 w 2005"/>
                  <a:gd name="T63" fmla="*/ 19 h 246"/>
                  <a:gd name="T64" fmla="*/ 1667 w 2005"/>
                  <a:gd name="T65" fmla="*/ 17 h 246"/>
                  <a:gd name="T66" fmla="*/ 1698 w 2005"/>
                  <a:gd name="T67" fmla="*/ 15 h 246"/>
                  <a:gd name="T68" fmla="*/ 1735 w 2005"/>
                  <a:gd name="T69" fmla="*/ 11 h 246"/>
                  <a:gd name="T70" fmla="*/ 1772 w 2005"/>
                  <a:gd name="T71" fmla="*/ 9 h 246"/>
                  <a:gd name="T72" fmla="*/ 1811 w 2005"/>
                  <a:gd name="T73" fmla="*/ 6 h 246"/>
                  <a:gd name="T74" fmla="*/ 1850 w 2005"/>
                  <a:gd name="T75" fmla="*/ 3 h 246"/>
                  <a:gd name="T76" fmla="*/ 1887 w 2005"/>
                  <a:gd name="T77" fmla="*/ 1 h 246"/>
                  <a:gd name="T78" fmla="*/ 1926 w 2005"/>
                  <a:gd name="T79" fmla="*/ 0 h 246"/>
                  <a:gd name="T80" fmla="*/ 1963 w 2005"/>
                  <a:gd name="T81" fmla="*/ 0 h 246"/>
                  <a:gd name="T82" fmla="*/ 1997 w 2005"/>
                  <a:gd name="T83" fmla="*/ 2 h 246"/>
                  <a:gd name="T84" fmla="*/ 2005 w 2005"/>
                  <a:gd name="T85" fmla="*/ 23 h 246"/>
                  <a:gd name="T86" fmla="*/ 2005 w 2005"/>
                  <a:gd name="T87" fmla="*/ 23 h 2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005" h="246">
                    <a:moveTo>
                      <a:pt x="2005" y="23"/>
                    </a:moveTo>
                    <a:lnTo>
                      <a:pt x="2005" y="34"/>
                    </a:lnTo>
                    <a:lnTo>
                      <a:pt x="1809" y="56"/>
                    </a:lnTo>
                    <a:lnTo>
                      <a:pt x="1610" y="77"/>
                    </a:lnTo>
                    <a:lnTo>
                      <a:pt x="1412" y="98"/>
                    </a:lnTo>
                    <a:lnTo>
                      <a:pt x="1216" y="119"/>
                    </a:lnTo>
                    <a:lnTo>
                      <a:pt x="1017" y="141"/>
                    </a:lnTo>
                    <a:lnTo>
                      <a:pt x="819" y="161"/>
                    </a:lnTo>
                    <a:lnTo>
                      <a:pt x="620" y="183"/>
                    </a:lnTo>
                    <a:lnTo>
                      <a:pt x="421" y="203"/>
                    </a:lnTo>
                    <a:lnTo>
                      <a:pt x="220" y="224"/>
                    </a:lnTo>
                    <a:lnTo>
                      <a:pt x="19" y="246"/>
                    </a:lnTo>
                    <a:lnTo>
                      <a:pt x="17" y="242"/>
                    </a:lnTo>
                    <a:lnTo>
                      <a:pt x="15" y="239"/>
                    </a:lnTo>
                    <a:lnTo>
                      <a:pt x="12" y="235"/>
                    </a:lnTo>
                    <a:lnTo>
                      <a:pt x="10" y="232"/>
                    </a:lnTo>
                    <a:lnTo>
                      <a:pt x="5" y="229"/>
                    </a:lnTo>
                    <a:lnTo>
                      <a:pt x="2" y="224"/>
                    </a:lnTo>
                    <a:lnTo>
                      <a:pt x="2" y="221"/>
                    </a:lnTo>
                    <a:lnTo>
                      <a:pt x="0" y="217"/>
                    </a:lnTo>
                    <a:lnTo>
                      <a:pt x="0" y="213"/>
                    </a:lnTo>
                    <a:lnTo>
                      <a:pt x="2" y="208"/>
                    </a:lnTo>
                    <a:lnTo>
                      <a:pt x="159" y="183"/>
                    </a:lnTo>
                    <a:lnTo>
                      <a:pt x="319" y="161"/>
                    </a:lnTo>
                    <a:lnTo>
                      <a:pt x="480" y="141"/>
                    </a:lnTo>
                    <a:lnTo>
                      <a:pt x="642" y="121"/>
                    </a:lnTo>
                    <a:lnTo>
                      <a:pt x="806" y="104"/>
                    </a:lnTo>
                    <a:lnTo>
                      <a:pt x="970" y="87"/>
                    </a:lnTo>
                    <a:lnTo>
                      <a:pt x="1135" y="71"/>
                    </a:lnTo>
                    <a:lnTo>
                      <a:pt x="1301" y="54"/>
                    </a:lnTo>
                    <a:lnTo>
                      <a:pt x="1468" y="38"/>
                    </a:lnTo>
                    <a:lnTo>
                      <a:pt x="1635" y="19"/>
                    </a:lnTo>
                    <a:lnTo>
                      <a:pt x="1667" y="17"/>
                    </a:lnTo>
                    <a:lnTo>
                      <a:pt x="1698" y="15"/>
                    </a:lnTo>
                    <a:lnTo>
                      <a:pt x="1735" y="11"/>
                    </a:lnTo>
                    <a:lnTo>
                      <a:pt x="1772" y="9"/>
                    </a:lnTo>
                    <a:lnTo>
                      <a:pt x="1811" y="6"/>
                    </a:lnTo>
                    <a:lnTo>
                      <a:pt x="1850" y="3"/>
                    </a:lnTo>
                    <a:lnTo>
                      <a:pt x="1887" y="1"/>
                    </a:lnTo>
                    <a:lnTo>
                      <a:pt x="1926" y="0"/>
                    </a:lnTo>
                    <a:lnTo>
                      <a:pt x="1963" y="0"/>
                    </a:lnTo>
                    <a:lnTo>
                      <a:pt x="1997" y="2"/>
                    </a:lnTo>
                    <a:lnTo>
                      <a:pt x="2005" y="23"/>
                    </a:lnTo>
                    <a:lnTo>
                      <a:pt x="2005" y="23"/>
                    </a:lnTo>
                    <a:close/>
                  </a:path>
                </a:pathLst>
              </a:custGeom>
              <a:solidFill>
                <a:srgbClr val="FFB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484" name="Freeform 28"/>
              <p:cNvSpPr>
                <a:spLocks/>
              </p:cNvSpPr>
              <p:nvPr/>
            </p:nvSpPr>
            <p:spPr bwMode="auto">
              <a:xfrm>
                <a:off x="3358" y="349"/>
                <a:ext cx="331" cy="232"/>
              </a:xfrm>
              <a:custGeom>
                <a:avLst/>
                <a:gdLst>
                  <a:gd name="T0" fmla="*/ 204 w 331"/>
                  <a:gd name="T1" fmla="*/ 18 h 232"/>
                  <a:gd name="T2" fmla="*/ 221 w 331"/>
                  <a:gd name="T3" fmla="*/ 30 h 232"/>
                  <a:gd name="T4" fmla="*/ 228 w 331"/>
                  <a:gd name="T5" fmla="*/ 41 h 232"/>
                  <a:gd name="T6" fmla="*/ 231 w 331"/>
                  <a:gd name="T7" fmla="*/ 54 h 232"/>
                  <a:gd name="T8" fmla="*/ 221 w 331"/>
                  <a:gd name="T9" fmla="*/ 66 h 232"/>
                  <a:gd name="T10" fmla="*/ 206 w 331"/>
                  <a:gd name="T11" fmla="*/ 73 h 232"/>
                  <a:gd name="T12" fmla="*/ 191 w 331"/>
                  <a:gd name="T13" fmla="*/ 78 h 232"/>
                  <a:gd name="T14" fmla="*/ 177 w 331"/>
                  <a:gd name="T15" fmla="*/ 81 h 232"/>
                  <a:gd name="T16" fmla="*/ 164 w 331"/>
                  <a:gd name="T17" fmla="*/ 86 h 232"/>
                  <a:gd name="T18" fmla="*/ 155 w 331"/>
                  <a:gd name="T19" fmla="*/ 91 h 232"/>
                  <a:gd name="T20" fmla="*/ 167 w 331"/>
                  <a:gd name="T21" fmla="*/ 97 h 232"/>
                  <a:gd name="T22" fmla="*/ 206 w 331"/>
                  <a:gd name="T23" fmla="*/ 96 h 232"/>
                  <a:gd name="T24" fmla="*/ 250 w 331"/>
                  <a:gd name="T25" fmla="*/ 95 h 232"/>
                  <a:gd name="T26" fmla="*/ 289 w 331"/>
                  <a:gd name="T27" fmla="*/ 98 h 232"/>
                  <a:gd name="T28" fmla="*/ 319 w 331"/>
                  <a:gd name="T29" fmla="*/ 112 h 232"/>
                  <a:gd name="T30" fmla="*/ 331 w 331"/>
                  <a:gd name="T31" fmla="*/ 136 h 232"/>
                  <a:gd name="T32" fmla="*/ 329 w 331"/>
                  <a:gd name="T33" fmla="*/ 155 h 232"/>
                  <a:gd name="T34" fmla="*/ 319 w 331"/>
                  <a:gd name="T35" fmla="*/ 175 h 232"/>
                  <a:gd name="T36" fmla="*/ 302 w 331"/>
                  <a:gd name="T37" fmla="*/ 192 h 232"/>
                  <a:gd name="T38" fmla="*/ 280 w 331"/>
                  <a:gd name="T39" fmla="*/ 208 h 232"/>
                  <a:gd name="T40" fmla="*/ 255 w 331"/>
                  <a:gd name="T41" fmla="*/ 218 h 232"/>
                  <a:gd name="T42" fmla="*/ 238 w 331"/>
                  <a:gd name="T43" fmla="*/ 223 h 232"/>
                  <a:gd name="T44" fmla="*/ 218 w 331"/>
                  <a:gd name="T45" fmla="*/ 226 h 232"/>
                  <a:gd name="T46" fmla="*/ 199 w 331"/>
                  <a:gd name="T47" fmla="*/ 229 h 232"/>
                  <a:gd name="T48" fmla="*/ 179 w 331"/>
                  <a:gd name="T49" fmla="*/ 231 h 232"/>
                  <a:gd name="T50" fmla="*/ 167 w 331"/>
                  <a:gd name="T51" fmla="*/ 207 h 232"/>
                  <a:gd name="T52" fmla="*/ 150 w 331"/>
                  <a:gd name="T53" fmla="*/ 159 h 232"/>
                  <a:gd name="T54" fmla="*/ 118 w 331"/>
                  <a:gd name="T55" fmla="*/ 114 h 232"/>
                  <a:gd name="T56" fmla="*/ 76 w 331"/>
                  <a:gd name="T57" fmla="*/ 71 h 232"/>
                  <a:gd name="T58" fmla="*/ 27 w 331"/>
                  <a:gd name="T59" fmla="*/ 30 h 232"/>
                  <a:gd name="T60" fmla="*/ 17 w 331"/>
                  <a:gd name="T61" fmla="*/ 6 h 232"/>
                  <a:gd name="T62" fmla="*/ 57 w 331"/>
                  <a:gd name="T63" fmla="*/ 1 h 232"/>
                  <a:gd name="T64" fmla="*/ 101 w 331"/>
                  <a:gd name="T65" fmla="*/ 0 h 232"/>
                  <a:gd name="T66" fmla="*/ 142 w 331"/>
                  <a:gd name="T67" fmla="*/ 1 h 232"/>
                  <a:gd name="T68" fmla="*/ 179 w 331"/>
                  <a:gd name="T69" fmla="*/ 8 h 232"/>
                  <a:gd name="T70" fmla="*/ 194 w 331"/>
                  <a:gd name="T71" fmla="*/ 13 h 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31" h="232">
                    <a:moveTo>
                      <a:pt x="194" y="13"/>
                    </a:moveTo>
                    <a:lnTo>
                      <a:pt x="204" y="18"/>
                    </a:lnTo>
                    <a:lnTo>
                      <a:pt x="213" y="23"/>
                    </a:lnTo>
                    <a:lnTo>
                      <a:pt x="221" y="30"/>
                    </a:lnTo>
                    <a:lnTo>
                      <a:pt x="226" y="35"/>
                    </a:lnTo>
                    <a:lnTo>
                      <a:pt x="228" y="41"/>
                    </a:lnTo>
                    <a:lnTo>
                      <a:pt x="231" y="48"/>
                    </a:lnTo>
                    <a:lnTo>
                      <a:pt x="231" y="54"/>
                    </a:lnTo>
                    <a:lnTo>
                      <a:pt x="228" y="61"/>
                    </a:lnTo>
                    <a:lnTo>
                      <a:pt x="221" y="66"/>
                    </a:lnTo>
                    <a:lnTo>
                      <a:pt x="213" y="71"/>
                    </a:lnTo>
                    <a:lnTo>
                      <a:pt x="206" y="73"/>
                    </a:lnTo>
                    <a:lnTo>
                      <a:pt x="199" y="75"/>
                    </a:lnTo>
                    <a:lnTo>
                      <a:pt x="191" y="78"/>
                    </a:lnTo>
                    <a:lnTo>
                      <a:pt x="184" y="80"/>
                    </a:lnTo>
                    <a:lnTo>
                      <a:pt x="177" y="81"/>
                    </a:lnTo>
                    <a:lnTo>
                      <a:pt x="169" y="83"/>
                    </a:lnTo>
                    <a:lnTo>
                      <a:pt x="164" y="86"/>
                    </a:lnTo>
                    <a:lnTo>
                      <a:pt x="157" y="88"/>
                    </a:lnTo>
                    <a:lnTo>
                      <a:pt x="155" y="91"/>
                    </a:lnTo>
                    <a:lnTo>
                      <a:pt x="150" y="95"/>
                    </a:lnTo>
                    <a:lnTo>
                      <a:pt x="167" y="97"/>
                    </a:lnTo>
                    <a:lnTo>
                      <a:pt x="187" y="97"/>
                    </a:lnTo>
                    <a:lnTo>
                      <a:pt x="206" y="96"/>
                    </a:lnTo>
                    <a:lnTo>
                      <a:pt x="228" y="95"/>
                    </a:lnTo>
                    <a:lnTo>
                      <a:pt x="250" y="95"/>
                    </a:lnTo>
                    <a:lnTo>
                      <a:pt x="270" y="95"/>
                    </a:lnTo>
                    <a:lnTo>
                      <a:pt x="289" y="98"/>
                    </a:lnTo>
                    <a:lnTo>
                      <a:pt x="307" y="103"/>
                    </a:lnTo>
                    <a:lnTo>
                      <a:pt x="319" y="112"/>
                    </a:lnTo>
                    <a:lnTo>
                      <a:pt x="326" y="125"/>
                    </a:lnTo>
                    <a:lnTo>
                      <a:pt x="331" y="136"/>
                    </a:lnTo>
                    <a:lnTo>
                      <a:pt x="331" y="146"/>
                    </a:lnTo>
                    <a:lnTo>
                      <a:pt x="329" y="155"/>
                    </a:lnTo>
                    <a:lnTo>
                      <a:pt x="326" y="166"/>
                    </a:lnTo>
                    <a:lnTo>
                      <a:pt x="319" y="175"/>
                    </a:lnTo>
                    <a:lnTo>
                      <a:pt x="312" y="183"/>
                    </a:lnTo>
                    <a:lnTo>
                      <a:pt x="302" y="192"/>
                    </a:lnTo>
                    <a:lnTo>
                      <a:pt x="292" y="200"/>
                    </a:lnTo>
                    <a:lnTo>
                      <a:pt x="280" y="208"/>
                    </a:lnTo>
                    <a:lnTo>
                      <a:pt x="265" y="215"/>
                    </a:lnTo>
                    <a:lnTo>
                      <a:pt x="255" y="218"/>
                    </a:lnTo>
                    <a:lnTo>
                      <a:pt x="248" y="222"/>
                    </a:lnTo>
                    <a:lnTo>
                      <a:pt x="238" y="223"/>
                    </a:lnTo>
                    <a:lnTo>
                      <a:pt x="228" y="225"/>
                    </a:lnTo>
                    <a:lnTo>
                      <a:pt x="218" y="226"/>
                    </a:lnTo>
                    <a:lnTo>
                      <a:pt x="209" y="227"/>
                    </a:lnTo>
                    <a:lnTo>
                      <a:pt x="199" y="229"/>
                    </a:lnTo>
                    <a:lnTo>
                      <a:pt x="189" y="230"/>
                    </a:lnTo>
                    <a:lnTo>
                      <a:pt x="179" y="231"/>
                    </a:lnTo>
                    <a:lnTo>
                      <a:pt x="169" y="232"/>
                    </a:lnTo>
                    <a:lnTo>
                      <a:pt x="167" y="207"/>
                    </a:lnTo>
                    <a:lnTo>
                      <a:pt x="160" y="183"/>
                    </a:lnTo>
                    <a:lnTo>
                      <a:pt x="150" y="159"/>
                    </a:lnTo>
                    <a:lnTo>
                      <a:pt x="135" y="136"/>
                    </a:lnTo>
                    <a:lnTo>
                      <a:pt x="118" y="114"/>
                    </a:lnTo>
                    <a:lnTo>
                      <a:pt x="98" y="93"/>
                    </a:lnTo>
                    <a:lnTo>
                      <a:pt x="76" y="71"/>
                    </a:lnTo>
                    <a:lnTo>
                      <a:pt x="52" y="50"/>
                    </a:lnTo>
                    <a:lnTo>
                      <a:pt x="27" y="30"/>
                    </a:lnTo>
                    <a:lnTo>
                      <a:pt x="0" y="9"/>
                    </a:lnTo>
                    <a:lnTo>
                      <a:pt x="17" y="6"/>
                    </a:lnTo>
                    <a:lnTo>
                      <a:pt x="37" y="3"/>
                    </a:lnTo>
                    <a:lnTo>
                      <a:pt x="57" y="1"/>
                    </a:lnTo>
                    <a:lnTo>
                      <a:pt x="79" y="0"/>
                    </a:lnTo>
                    <a:lnTo>
                      <a:pt x="101" y="0"/>
                    </a:lnTo>
                    <a:lnTo>
                      <a:pt x="120" y="0"/>
                    </a:lnTo>
                    <a:lnTo>
                      <a:pt x="142" y="1"/>
                    </a:lnTo>
                    <a:lnTo>
                      <a:pt x="162" y="5"/>
                    </a:lnTo>
                    <a:lnTo>
                      <a:pt x="179" y="8"/>
                    </a:lnTo>
                    <a:lnTo>
                      <a:pt x="194" y="13"/>
                    </a:lnTo>
                    <a:lnTo>
                      <a:pt x="194" y="13"/>
                    </a:ln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485" name="Freeform 29"/>
              <p:cNvSpPr>
                <a:spLocks/>
              </p:cNvSpPr>
              <p:nvPr/>
            </p:nvSpPr>
            <p:spPr bwMode="auto">
              <a:xfrm>
                <a:off x="2405" y="362"/>
                <a:ext cx="1095" cy="609"/>
              </a:xfrm>
              <a:custGeom>
                <a:avLst/>
                <a:gdLst>
                  <a:gd name="T0" fmla="*/ 1059 w 1095"/>
                  <a:gd name="T1" fmla="*/ 118 h 609"/>
                  <a:gd name="T2" fmla="*/ 1095 w 1095"/>
                  <a:gd name="T3" fmla="*/ 205 h 609"/>
                  <a:gd name="T4" fmla="*/ 1078 w 1095"/>
                  <a:gd name="T5" fmla="*/ 293 h 609"/>
                  <a:gd name="T6" fmla="*/ 1022 w 1095"/>
                  <a:gd name="T7" fmla="*/ 379 h 609"/>
                  <a:gd name="T8" fmla="*/ 943 w 1095"/>
                  <a:gd name="T9" fmla="*/ 460 h 609"/>
                  <a:gd name="T10" fmla="*/ 870 w 1095"/>
                  <a:gd name="T11" fmla="*/ 516 h 609"/>
                  <a:gd name="T12" fmla="*/ 796 w 1095"/>
                  <a:gd name="T13" fmla="*/ 552 h 609"/>
                  <a:gd name="T14" fmla="*/ 713 w 1095"/>
                  <a:gd name="T15" fmla="*/ 582 h 609"/>
                  <a:gd name="T16" fmla="*/ 622 w 1095"/>
                  <a:gd name="T17" fmla="*/ 603 h 609"/>
                  <a:gd name="T18" fmla="*/ 522 w 1095"/>
                  <a:gd name="T19" fmla="*/ 609 h 609"/>
                  <a:gd name="T20" fmla="*/ 402 w 1095"/>
                  <a:gd name="T21" fmla="*/ 596 h 609"/>
                  <a:gd name="T22" fmla="*/ 284 w 1095"/>
                  <a:gd name="T23" fmla="*/ 568 h 609"/>
                  <a:gd name="T24" fmla="*/ 184 w 1095"/>
                  <a:gd name="T25" fmla="*/ 524 h 609"/>
                  <a:gd name="T26" fmla="*/ 103 w 1095"/>
                  <a:gd name="T27" fmla="*/ 473 h 609"/>
                  <a:gd name="T28" fmla="*/ 41 w 1095"/>
                  <a:gd name="T29" fmla="*/ 417 h 609"/>
                  <a:gd name="T30" fmla="*/ 5 w 1095"/>
                  <a:gd name="T31" fmla="*/ 355 h 609"/>
                  <a:gd name="T32" fmla="*/ 0 w 1095"/>
                  <a:gd name="T33" fmla="*/ 292 h 609"/>
                  <a:gd name="T34" fmla="*/ 17 w 1095"/>
                  <a:gd name="T35" fmla="*/ 230 h 609"/>
                  <a:gd name="T36" fmla="*/ 54 w 1095"/>
                  <a:gd name="T37" fmla="*/ 171 h 609"/>
                  <a:gd name="T38" fmla="*/ 100 w 1095"/>
                  <a:gd name="T39" fmla="*/ 115 h 609"/>
                  <a:gd name="T40" fmla="*/ 139 w 1095"/>
                  <a:gd name="T41" fmla="*/ 84 h 609"/>
                  <a:gd name="T42" fmla="*/ 166 w 1095"/>
                  <a:gd name="T43" fmla="*/ 78 h 609"/>
                  <a:gd name="T44" fmla="*/ 191 w 1095"/>
                  <a:gd name="T45" fmla="*/ 73 h 609"/>
                  <a:gd name="T46" fmla="*/ 215 w 1095"/>
                  <a:gd name="T47" fmla="*/ 70 h 609"/>
                  <a:gd name="T48" fmla="*/ 242 w 1095"/>
                  <a:gd name="T49" fmla="*/ 73 h 609"/>
                  <a:gd name="T50" fmla="*/ 247 w 1095"/>
                  <a:gd name="T51" fmla="*/ 76 h 609"/>
                  <a:gd name="T52" fmla="*/ 230 w 1095"/>
                  <a:gd name="T53" fmla="*/ 80 h 609"/>
                  <a:gd name="T54" fmla="*/ 215 w 1095"/>
                  <a:gd name="T55" fmla="*/ 85 h 609"/>
                  <a:gd name="T56" fmla="*/ 201 w 1095"/>
                  <a:gd name="T57" fmla="*/ 92 h 609"/>
                  <a:gd name="T58" fmla="*/ 189 w 1095"/>
                  <a:gd name="T59" fmla="*/ 100 h 609"/>
                  <a:gd name="T60" fmla="*/ 184 w 1095"/>
                  <a:gd name="T61" fmla="*/ 116 h 609"/>
                  <a:gd name="T62" fmla="*/ 220 w 1095"/>
                  <a:gd name="T63" fmla="*/ 109 h 609"/>
                  <a:gd name="T64" fmla="*/ 262 w 1095"/>
                  <a:gd name="T65" fmla="*/ 100 h 609"/>
                  <a:gd name="T66" fmla="*/ 304 w 1095"/>
                  <a:gd name="T67" fmla="*/ 92 h 609"/>
                  <a:gd name="T68" fmla="*/ 350 w 1095"/>
                  <a:gd name="T69" fmla="*/ 90 h 609"/>
                  <a:gd name="T70" fmla="*/ 397 w 1095"/>
                  <a:gd name="T71" fmla="*/ 96 h 609"/>
                  <a:gd name="T72" fmla="*/ 407 w 1095"/>
                  <a:gd name="T73" fmla="*/ 90 h 609"/>
                  <a:gd name="T74" fmla="*/ 409 w 1095"/>
                  <a:gd name="T75" fmla="*/ 84 h 609"/>
                  <a:gd name="T76" fmla="*/ 407 w 1095"/>
                  <a:gd name="T77" fmla="*/ 78 h 609"/>
                  <a:gd name="T78" fmla="*/ 402 w 1095"/>
                  <a:gd name="T79" fmla="*/ 73 h 609"/>
                  <a:gd name="T80" fmla="*/ 397 w 1095"/>
                  <a:gd name="T81" fmla="*/ 67 h 609"/>
                  <a:gd name="T82" fmla="*/ 392 w 1095"/>
                  <a:gd name="T83" fmla="*/ 67 h 609"/>
                  <a:gd name="T84" fmla="*/ 387 w 1095"/>
                  <a:gd name="T85" fmla="*/ 67 h 609"/>
                  <a:gd name="T86" fmla="*/ 380 w 1095"/>
                  <a:gd name="T87" fmla="*/ 66 h 609"/>
                  <a:gd name="T88" fmla="*/ 375 w 1095"/>
                  <a:gd name="T89" fmla="*/ 65 h 609"/>
                  <a:gd name="T90" fmla="*/ 372 w 1095"/>
                  <a:gd name="T91" fmla="*/ 61 h 609"/>
                  <a:gd name="T92" fmla="*/ 426 w 1095"/>
                  <a:gd name="T93" fmla="*/ 52 h 609"/>
                  <a:gd name="T94" fmla="*/ 537 w 1095"/>
                  <a:gd name="T95" fmla="*/ 42 h 609"/>
                  <a:gd name="T96" fmla="*/ 647 w 1095"/>
                  <a:gd name="T97" fmla="*/ 29 h 609"/>
                  <a:gd name="T98" fmla="*/ 755 w 1095"/>
                  <a:gd name="T99" fmla="*/ 18 h 609"/>
                  <a:gd name="T100" fmla="*/ 865 w 1095"/>
                  <a:gd name="T101" fmla="*/ 6 h 609"/>
                  <a:gd name="T102" fmla="*/ 1015 w 1095"/>
                  <a:gd name="T103" fmla="*/ 75 h 6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95" h="609">
                    <a:moveTo>
                      <a:pt x="1015" y="75"/>
                    </a:moveTo>
                    <a:lnTo>
                      <a:pt x="1059" y="118"/>
                    </a:lnTo>
                    <a:lnTo>
                      <a:pt x="1083" y="162"/>
                    </a:lnTo>
                    <a:lnTo>
                      <a:pt x="1095" y="205"/>
                    </a:lnTo>
                    <a:lnTo>
                      <a:pt x="1091" y="249"/>
                    </a:lnTo>
                    <a:lnTo>
                      <a:pt x="1078" y="293"/>
                    </a:lnTo>
                    <a:lnTo>
                      <a:pt x="1054" y="337"/>
                    </a:lnTo>
                    <a:lnTo>
                      <a:pt x="1022" y="379"/>
                    </a:lnTo>
                    <a:lnTo>
                      <a:pt x="985" y="420"/>
                    </a:lnTo>
                    <a:lnTo>
                      <a:pt x="943" y="460"/>
                    </a:lnTo>
                    <a:lnTo>
                      <a:pt x="902" y="499"/>
                    </a:lnTo>
                    <a:lnTo>
                      <a:pt x="870" y="516"/>
                    </a:lnTo>
                    <a:lnTo>
                      <a:pt x="833" y="534"/>
                    </a:lnTo>
                    <a:lnTo>
                      <a:pt x="796" y="552"/>
                    </a:lnTo>
                    <a:lnTo>
                      <a:pt x="757" y="568"/>
                    </a:lnTo>
                    <a:lnTo>
                      <a:pt x="713" y="582"/>
                    </a:lnTo>
                    <a:lnTo>
                      <a:pt x="669" y="594"/>
                    </a:lnTo>
                    <a:lnTo>
                      <a:pt x="622" y="603"/>
                    </a:lnTo>
                    <a:lnTo>
                      <a:pt x="571" y="609"/>
                    </a:lnTo>
                    <a:lnTo>
                      <a:pt x="522" y="609"/>
                    </a:lnTo>
                    <a:lnTo>
                      <a:pt x="468" y="605"/>
                    </a:lnTo>
                    <a:lnTo>
                      <a:pt x="402" y="596"/>
                    </a:lnTo>
                    <a:lnTo>
                      <a:pt x="340" y="584"/>
                    </a:lnTo>
                    <a:lnTo>
                      <a:pt x="284" y="568"/>
                    </a:lnTo>
                    <a:lnTo>
                      <a:pt x="233" y="547"/>
                    </a:lnTo>
                    <a:lnTo>
                      <a:pt x="184" y="524"/>
                    </a:lnTo>
                    <a:lnTo>
                      <a:pt x="142" y="500"/>
                    </a:lnTo>
                    <a:lnTo>
                      <a:pt x="103" y="473"/>
                    </a:lnTo>
                    <a:lnTo>
                      <a:pt x="71" y="445"/>
                    </a:lnTo>
                    <a:lnTo>
                      <a:pt x="41" y="417"/>
                    </a:lnTo>
                    <a:lnTo>
                      <a:pt x="19" y="387"/>
                    </a:lnTo>
                    <a:lnTo>
                      <a:pt x="5" y="355"/>
                    </a:lnTo>
                    <a:lnTo>
                      <a:pt x="0" y="323"/>
                    </a:lnTo>
                    <a:lnTo>
                      <a:pt x="0" y="292"/>
                    </a:lnTo>
                    <a:lnTo>
                      <a:pt x="5" y="261"/>
                    </a:lnTo>
                    <a:lnTo>
                      <a:pt x="17" y="230"/>
                    </a:lnTo>
                    <a:lnTo>
                      <a:pt x="34" y="201"/>
                    </a:lnTo>
                    <a:lnTo>
                      <a:pt x="54" y="171"/>
                    </a:lnTo>
                    <a:lnTo>
                      <a:pt x="76" y="142"/>
                    </a:lnTo>
                    <a:lnTo>
                      <a:pt x="100" y="115"/>
                    </a:lnTo>
                    <a:lnTo>
                      <a:pt x="125" y="88"/>
                    </a:lnTo>
                    <a:lnTo>
                      <a:pt x="139" y="84"/>
                    </a:lnTo>
                    <a:lnTo>
                      <a:pt x="154" y="82"/>
                    </a:lnTo>
                    <a:lnTo>
                      <a:pt x="166" y="78"/>
                    </a:lnTo>
                    <a:lnTo>
                      <a:pt x="179" y="76"/>
                    </a:lnTo>
                    <a:lnTo>
                      <a:pt x="191" y="73"/>
                    </a:lnTo>
                    <a:lnTo>
                      <a:pt x="203" y="72"/>
                    </a:lnTo>
                    <a:lnTo>
                      <a:pt x="215" y="70"/>
                    </a:lnTo>
                    <a:lnTo>
                      <a:pt x="230" y="70"/>
                    </a:lnTo>
                    <a:lnTo>
                      <a:pt x="242" y="73"/>
                    </a:lnTo>
                    <a:lnTo>
                      <a:pt x="257" y="75"/>
                    </a:lnTo>
                    <a:lnTo>
                      <a:pt x="247" y="76"/>
                    </a:lnTo>
                    <a:lnTo>
                      <a:pt x="240" y="77"/>
                    </a:lnTo>
                    <a:lnTo>
                      <a:pt x="230" y="80"/>
                    </a:lnTo>
                    <a:lnTo>
                      <a:pt x="223" y="82"/>
                    </a:lnTo>
                    <a:lnTo>
                      <a:pt x="215" y="85"/>
                    </a:lnTo>
                    <a:lnTo>
                      <a:pt x="208" y="89"/>
                    </a:lnTo>
                    <a:lnTo>
                      <a:pt x="201" y="92"/>
                    </a:lnTo>
                    <a:lnTo>
                      <a:pt x="196" y="96"/>
                    </a:lnTo>
                    <a:lnTo>
                      <a:pt x="189" y="100"/>
                    </a:lnTo>
                    <a:lnTo>
                      <a:pt x="184" y="102"/>
                    </a:lnTo>
                    <a:lnTo>
                      <a:pt x="184" y="116"/>
                    </a:lnTo>
                    <a:lnTo>
                      <a:pt x="203" y="114"/>
                    </a:lnTo>
                    <a:lnTo>
                      <a:pt x="220" y="109"/>
                    </a:lnTo>
                    <a:lnTo>
                      <a:pt x="242" y="105"/>
                    </a:lnTo>
                    <a:lnTo>
                      <a:pt x="262" y="100"/>
                    </a:lnTo>
                    <a:lnTo>
                      <a:pt x="284" y="96"/>
                    </a:lnTo>
                    <a:lnTo>
                      <a:pt x="304" y="92"/>
                    </a:lnTo>
                    <a:lnTo>
                      <a:pt x="328" y="91"/>
                    </a:lnTo>
                    <a:lnTo>
                      <a:pt x="350" y="90"/>
                    </a:lnTo>
                    <a:lnTo>
                      <a:pt x="375" y="92"/>
                    </a:lnTo>
                    <a:lnTo>
                      <a:pt x="397" y="96"/>
                    </a:lnTo>
                    <a:lnTo>
                      <a:pt x="404" y="93"/>
                    </a:lnTo>
                    <a:lnTo>
                      <a:pt x="407" y="90"/>
                    </a:lnTo>
                    <a:lnTo>
                      <a:pt x="409" y="88"/>
                    </a:lnTo>
                    <a:lnTo>
                      <a:pt x="409" y="84"/>
                    </a:lnTo>
                    <a:lnTo>
                      <a:pt x="409" y="82"/>
                    </a:lnTo>
                    <a:lnTo>
                      <a:pt x="407" y="78"/>
                    </a:lnTo>
                    <a:lnTo>
                      <a:pt x="404" y="76"/>
                    </a:lnTo>
                    <a:lnTo>
                      <a:pt x="402" y="73"/>
                    </a:lnTo>
                    <a:lnTo>
                      <a:pt x="399" y="70"/>
                    </a:lnTo>
                    <a:lnTo>
                      <a:pt x="397" y="67"/>
                    </a:lnTo>
                    <a:lnTo>
                      <a:pt x="394" y="67"/>
                    </a:lnTo>
                    <a:lnTo>
                      <a:pt x="392" y="67"/>
                    </a:lnTo>
                    <a:lnTo>
                      <a:pt x="390" y="67"/>
                    </a:lnTo>
                    <a:lnTo>
                      <a:pt x="387" y="67"/>
                    </a:lnTo>
                    <a:lnTo>
                      <a:pt x="385" y="66"/>
                    </a:lnTo>
                    <a:lnTo>
                      <a:pt x="380" y="66"/>
                    </a:lnTo>
                    <a:lnTo>
                      <a:pt x="377" y="65"/>
                    </a:lnTo>
                    <a:lnTo>
                      <a:pt x="375" y="65"/>
                    </a:lnTo>
                    <a:lnTo>
                      <a:pt x="372" y="64"/>
                    </a:lnTo>
                    <a:lnTo>
                      <a:pt x="372" y="61"/>
                    </a:lnTo>
                    <a:lnTo>
                      <a:pt x="372" y="58"/>
                    </a:lnTo>
                    <a:lnTo>
                      <a:pt x="426" y="52"/>
                    </a:lnTo>
                    <a:lnTo>
                      <a:pt x="483" y="46"/>
                    </a:lnTo>
                    <a:lnTo>
                      <a:pt x="537" y="42"/>
                    </a:lnTo>
                    <a:lnTo>
                      <a:pt x="590" y="36"/>
                    </a:lnTo>
                    <a:lnTo>
                      <a:pt x="647" y="29"/>
                    </a:lnTo>
                    <a:lnTo>
                      <a:pt x="701" y="24"/>
                    </a:lnTo>
                    <a:lnTo>
                      <a:pt x="755" y="18"/>
                    </a:lnTo>
                    <a:lnTo>
                      <a:pt x="811" y="12"/>
                    </a:lnTo>
                    <a:lnTo>
                      <a:pt x="865" y="6"/>
                    </a:lnTo>
                    <a:lnTo>
                      <a:pt x="919" y="0"/>
                    </a:lnTo>
                    <a:lnTo>
                      <a:pt x="1015" y="75"/>
                    </a:lnTo>
                    <a:lnTo>
                      <a:pt x="1015" y="75"/>
                    </a:lnTo>
                    <a:close/>
                  </a:path>
                </a:pathLst>
              </a:custGeom>
              <a:solidFill>
                <a:srgbClr val="E2FF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486" name="Freeform 30"/>
              <p:cNvSpPr>
                <a:spLocks/>
              </p:cNvSpPr>
              <p:nvPr/>
            </p:nvSpPr>
            <p:spPr bwMode="auto">
              <a:xfrm>
                <a:off x="3049" y="403"/>
                <a:ext cx="238" cy="47"/>
              </a:xfrm>
              <a:custGeom>
                <a:avLst/>
                <a:gdLst>
                  <a:gd name="T0" fmla="*/ 238 w 238"/>
                  <a:gd name="T1" fmla="*/ 34 h 47"/>
                  <a:gd name="T2" fmla="*/ 238 w 238"/>
                  <a:gd name="T3" fmla="*/ 47 h 47"/>
                  <a:gd name="T4" fmla="*/ 216 w 238"/>
                  <a:gd name="T5" fmla="*/ 44 h 47"/>
                  <a:gd name="T6" fmla="*/ 192 w 238"/>
                  <a:gd name="T7" fmla="*/ 41 h 47"/>
                  <a:gd name="T8" fmla="*/ 167 w 238"/>
                  <a:gd name="T9" fmla="*/ 39 h 47"/>
                  <a:gd name="T10" fmla="*/ 143 w 238"/>
                  <a:gd name="T11" fmla="*/ 36 h 47"/>
                  <a:gd name="T12" fmla="*/ 118 w 238"/>
                  <a:gd name="T13" fmla="*/ 35 h 47"/>
                  <a:gd name="T14" fmla="*/ 94 w 238"/>
                  <a:gd name="T15" fmla="*/ 35 h 47"/>
                  <a:gd name="T16" fmla="*/ 69 w 238"/>
                  <a:gd name="T17" fmla="*/ 36 h 47"/>
                  <a:gd name="T18" fmla="*/ 45 w 238"/>
                  <a:gd name="T19" fmla="*/ 37 h 47"/>
                  <a:gd name="T20" fmla="*/ 22 w 238"/>
                  <a:gd name="T21" fmla="*/ 41 h 47"/>
                  <a:gd name="T22" fmla="*/ 0 w 238"/>
                  <a:gd name="T23" fmla="*/ 47 h 47"/>
                  <a:gd name="T24" fmla="*/ 3 w 238"/>
                  <a:gd name="T25" fmla="*/ 40 h 47"/>
                  <a:gd name="T26" fmla="*/ 8 w 238"/>
                  <a:gd name="T27" fmla="*/ 33 h 47"/>
                  <a:gd name="T28" fmla="*/ 15 w 238"/>
                  <a:gd name="T29" fmla="*/ 27 h 47"/>
                  <a:gd name="T30" fmla="*/ 25 w 238"/>
                  <a:gd name="T31" fmla="*/ 23 h 47"/>
                  <a:gd name="T32" fmla="*/ 37 w 238"/>
                  <a:gd name="T33" fmla="*/ 18 h 47"/>
                  <a:gd name="T34" fmla="*/ 49 w 238"/>
                  <a:gd name="T35" fmla="*/ 13 h 47"/>
                  <a:gd name="T36" fmla="*/ 62 w 238"/>
                  <a:gd name="T37" fmla="*/ 10 h 47"/>
                  <a:gd name="T38" fmla="*/ 74 w 238"/>
                  <a:gd name="T39" fmla="*/ 7 h 47"/>
                  <a:gd name="T40" fmla="*/ 89 w 238"/>
                  <a:gd name="T41" fmla="*/ 3 h 47"/>
                  <a:gd name="T42" fmla="*/ 98 w 238"/>
                  <a:gd name="T43" fmla="*/ 0 h 47"/>
                  <a:gd name="T44" fmla="*/ 116 w 238"/>
                  <a:gd name="T45" fmla="*/ 0 h 47"/>
                  <a:gd name="T46" fmla="*/ 133 w 238"/>
                  <a:gd name="T47" fmla="*/ 0 h 47"/>
                  <a:gd name="T48" fmla="*/ 147 w 238"/>
                  <a:gd name="T49" fmla="*/ 1 h 47"/>
                  <a:gd name="T50" fmla="*/ 162 w 238"/>
                  <a:gd name="T51" fmla="*/ 4 h 47"/>
                  <a:gd name="T52" fmla="*/ 177 w 238"/>
                  <a:gd name="T53" fmla="*/ 8 h 47"/>
                  <a:gd name="T54" fmla="*/ 189 w 238"/>
                  <a:gd name="T55" fmla="*/ 12 h 47"/>
                  <a:gd name="T56" fmla="*/ 201 w 238"/>
                  <a:gd name="T57" fmla="*/ 17 h 47"/>
                  <a:gd name="T58" fmla="*/ 214 w 238"/>
                  <a:gd name="T59" fmla="*/ 23 h 47"/>
                  <a:gd name="T60" fmla="*/ 226 w 238"/>
                  <a:gd name="T61" fmla="*/ 28 h 47"/>
                  <a:gd name="T62" fmla="*/ 238 w 238"/>
                  <a:gd name="T63" fmla="*/ 34 h 47"/>
                  <a:gd name="T64" fmla="*/ 238 w 238"/>
                  <a:gd name="T65" fmla="*/ 34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38" h="47">
                    <a:moveTo>
                      <a:pt x="238" y="34"/>
                    </a:moveTo>
                    <a:lnTo>
                      <a:pt x="238" y="47"/>
                    </a:lnTo>
                    <a:lnTo>
                      <a:pt x="216" y="44"/>
                    </a:lnTo>
                    <a:lnTo>
                      <a:pt x="192" y="41"/>
                    </a:lnTo>
                    <a:lnTo>
                      <a:pt x="167" y="39"/>
                    </a:lnTo>
                    <a:lnTo>
                      <a:pt x="143" y="36"/>
                    </a:lnTo>
                    <a:lnTo>
                      <a:pt x="118" y="35"/>
                    </a:lnTo>
                    <a:lnTo>
                      <a:pt x="94" y="35"/>
                    </a:lnTo>
                    <a:lnTo>
                      <a:pt x="69" y="36"/>
                    </a:lnTo>
                    <a:lnTo>
                      <a:pt x="45" y="37"/>
                    </a:lnTo>
                    <a:lnTo>
                      <a:pt x="22" y="41"/>
                    </a:lnTo>
                    <a:lnTo>
                      <a:pt x="0" y="47"/>
                    </a:lnTo>
                    <a:lnTo>
                      <a:pt x="3" y="40"/>
                    </a:lnTo>
                    <a:lnTo>
                      <a:pt x="8" y="33"/>
                    </a:lnTo>
                    <a:lnTo>
                      <a:pt x="15" y="27"/>
                    </a:lnTo>
                    <a:lnTo>
                      <a:pt x="25" y="23"/>
                    </a:lnTo>
                    <a:lnTo>
                      <a:pt x="37" y="18"/>
                    </a:lnTo>
                    <a:lnTo>
                      <a:pt x="49" y="13"/>
                    </a:lnTo>
                    <a:lnTo>
                      <a:pt x="62" y="10"/>
                    </a:lnTo>
                    <a:lnTo>
                      <a:pt x="74" y="7"/>
                    </a:lnTo>
                    <a:lnTo>
                      <a:pt x="89" y="3"/>
                    </a:lnTo>
                    <a:lnTo>
                      <a:pt x="98" y="0"/>
                    </a:lnTo>
                    <a:lnTo>
                      <a:pt x="116" y="0"/>
                    </a:lnTo>
                    <a:lnTo>
                      <a:pt x="133" y="0"/>
                    </a:lnTo>
                    <a:lnTo>
                      <a:pt x="147" y="1"/>
                    </a:lnTo>
                    <a:lnTo>
                      <a:pt x="162" y="4"/>
                    </a:lnTo>
                    <a:lnTo>
                      <a:pt x="177" y="8"/>
                    </a:lnTo>
                    <a:lnTo>
                      <a:pt x="189" y="12"/>
                    </a:lnTo>
                    <a:lnTo>
                      <a:pt x="201" y="17"/>
                    </a:lnTo>
                    <a:lnTo>
                      <a:pt x="214" y="23"/>
                    </a:lnTo>
                    <a:lnTo>
                      <a:pt x="226" y="28"/>
                    </a:lnTo>
                    <a:lnTo>
                      <a:pt x="238" y="34"/>
                    </a:lnTo>
                    <a:lnTo>
                      <a:pt x="238" y="34"/>
                    </a:lnTo>
                    <a:close/>
                  </a:path>
                </a:pathLst>
              </a:custGeom>
              <a:solidFill>
                <a:srgbClr val="0019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487" name="Freeform 31"/>
              <p:cNvSpPr>
                <a:spLocks/>
              </p:cNvSpPr>
              <p:nvPr/>
            </p:nvSpPr>
            <p:spPr bwMode="auto">
              <a:xfrm>
                <a:off x="2201" y="450"/>
                <a:ext cx="285" cy="209"/>
              </a:xfrm>
              <a:custGeom>
                <a:avLst/>
                <a:gdLst>
                  <a:gd name="T0" fmla="*/ 270 w 285"/>
                  <a:gd name="T1" fmla="*/ 19 h 209"/>
                  <a:gd name="T2" fmla="*/ 238 w 285"/>
                  <a:gd name="T3" fmla="*/ 59 h 209"/>
                  <a:gd name="T4" fmla="*/ 209 w 285"/>
                  <a:gd name="T5" fmla="*/ 100 h 209"/>
                  <a:gd name="T6" fmla="*/ 184 w 285"/>
                  <a:gd name="T7" fmla="*/ 141 h 209"/>
                  <a:gd name="T8" fmla="*/ 169 w 285"/>
                  <a:gd name="T9" fmla="*/ 184 h 209"/>
                  <a:gd name="T10" fmla="*/ 157 w 285"/>
                  <a:gd name="T11" fmla="*/ 208 h 209"/>
                  <a:gd name="T12" fmla="*/ 138 w 285"/>
                  <a:gd name="T13" fmla="*/ 209 h 209"/>
                  <a:gd name="T14" fmla="*/ 116 w 285"/>
                  <a:gd name="T15" fmla="*/ 206 h 209"/>
                  <a:gd name="T16" fmla="*/ 93 w 285"/>
                  <a:gd name="T17" fmla="*/ 203 h 209"/>
                  <a:gd name="T18" fmla="*/ 74 w 285"/>
                  <a:gd name="T19" fmla="*/ 198 h 209"/>
                  <a:gd name="T20" fmla="*/ 54 w 285"/>
                  <a:gd name="T21" fmla="*/ 190 h 209"/>
                  <a:gd name="T22" fmla="*/ 42 w 285"/>
                  <a:gd name="T23" fmla="*/ 180 h 209"/>
                  <a:gd name="T24" fmla="*/ 37 w 285"/>
                  <a:gd name="T25" fmla="*/ 168 h 209"/>
                  <a:gd name="T26" fmla="*/ 42 w 285"/>
                  <a:gd name="T27" fmla="*/ 156 h 209"/>
                  <a:gd name="T28" fmla="*/ 54 w 285"/>
                  <a:gd name="T29" fmla="*/ 145 h 209"/>
                  <a:gd name="T30" fmla="*/ 69 w 285"/>
                  <a:gd name="T31" fmla="*/ 136 h 209"/>
                  <a:gd name="T32" fmla="*/ 76 w 285"/>
                  <a:gd name="T33" fmla="*/ 132 h 209"/>
                  <a:gd name="T34" fmla="*/ 89 w 285"/>
                  <a:gd name="T35" fmla="*/ 130 h 209"/>
                  <a:gd name="T36" fmla="*/ 98 w 285"/>
                  <a:gd name="T37" fmla="*/ 128 h 209"/>
                  <a:gd name="T38" fmla="*/ 101 w 285"/>
                  <a:gd name="T39" fmla="*/ 122 h 209"/>
                  <a:gd name="T40" fmla="*/ 89 w 285"/>
                  <a:gd name="T41" fmla="*/ 115 h 209"/>
                  <a:gd name="T42" fmla="*/ 69 w 285"/>
                  <a:gd name="T43" fmla="*/ 114 h 209"/>
                  <a:gd name="T44" fmla="*/ 49 w 285"/>
                  <a:gd name="T45" fmla="*/ 116 h 209"/>
                  <a:gd name="T46" fmla="*/ 32 w 285"/>
                  <a:gd name="T47" fmla="*/ 118 h 209"/>
                  <a:gd name="T48" fmla="*/ 13 w 285"/>
                  <a:gd name="T49" fmla="*/ 117 h 209"/>
                  <a:gd name="T50" fmla="*/ 0 w 285"/>
                  <a:gd name="T51" fmla="*/ 102 h 209"/>
                  <a:gd name="T52" fmla="*/ 8 w 285"/>
                  <a:gd name="T53" fmla="*/ 80 h 209"/>
                  <a:gd name="T54" fmla="*/ 27 w 285"/>
                  <a:gd name="T55" fmla="*/ 56 h 209"/>
                  <a:gd name="T56" fmla="*/ 57 w 285"/>
                  <a:gd name="T57" fmla="*/ 35 h 209"/>
                  <a:gd name="T58" fmla="*/ 93 w 285"/>
                  <a:gd name="T59" fmla="*/ 18 h 209"/>
                  <a:gd name="T60" fmla="*/ 133 w 285"/>
                  <a:gd name="T61" fmla="*/ 10 h 209"/>
                  <a:gd name="T62" fmla="*/ 167 w 285"/>
                  <a:gd name="T63" fmla="*/ 8 h 209"/>
                  <a:gd name="T64" fmla="*/ 201 w 285"/>
                  <a:gd name="T65" fmla="*/ 5 h 209"/>
                  <a:gd name="T66" fmla="*/ 236 w 285"/>
                  <a:gd name="T67" fmla="*/ 3 h 209"/>
                  <a:gd name="T68" fmla="*/ 270 w 285"/>
                  <a:gd name="T69" fmla="*/ 1 h 209"/>
                  <a:gd name="T70" fmla="*/ 285 w 285"/>
                  <a:gd name="T71" fmla="*/ 0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85" h="209">
                    <a:moveTo>
                      <a:pt x="285" y="0"/>
                    </a:moveTo>
                    <a:lnTo>
                      <a:pt x="270" y="19"/>
                    </a:lnTo>
                    <a:lnTo>
                      <a:pt x="253" y="38"/>
                    </a:lnTo>
                    <a:lnTo>
                      <a:pt x="238" y="59"/>
                    </a:lnTo>
                    <a:lnTo>
                      <a:pt x="221" y="80"/>
                    </a:lnTo>
                    <a:lnTo>
                      <a:pt x="209" y="100"/>
                    </a:lnTo>
                    <a:lnTo>
                      <a:pt x="194" y="121"/>
                    </a:lnTo>
                    <a:lnTo>
                      <a:pt x="184" y="141"/>
                    </a:lnTo>
                    <a:lnTo>
                      <a:pt x="174" y="162"/>
                    </a:lnTo>
                    <a:lnTo>
                      <a:pt x="169" y="184"/>
                    </a:lnTo>
                    <a:lnTo>
                      <a:pt x="167" y="205"/>
                    </a:lnTo>
                    <a:lnTo>
                      <a:pt x="157" y="208"/>
                    </a:lnTo>
                    <a:lnTo>
                      <a:pt x="147" y="209"/>
                    </a:lnTo>
                    <a:lnTo>
                      <a:pt x="138" y="209"/>
                    </a:lnTo>
                    <a:lnTo>
                      <a:pt x="125" y="208"/>
                    </a:lnTo>
                    <a:lnTo>
                      <a:pt x="116" y="206"/>
                    </a:lnTo>
                    <a:lnTo>
                      <a:pt x="103" y="205"/>
                    </a:lnTo>
                    <a:lnTo>
                      <a:pt x="93" y="203"/>
                    </a:lnTo>
                    <a:lnTo>
                      <a:pt x="84" y="201"/>
                    </a:lnTo>
                    <a:lnTo>
                      <a:pt x="74" y="198"/>
                    </a:lnTo>
                    <a:lnTo>
                      <a:pt x="64" y="196"/>
                    </a:lnTo>
                    <a:lnTo>
                      <a:pt x="54" y="190"/>
                    </a:lnTo>
                    <a:lnTo>
                      <a:pt x="47" y="185"/>
                    </a:lnTo>
                    <a:lnTo>
                      <a:pt x="42" y="180"/>
                    </a:lnTo>
                    <a:lnTo>
                      <a:pt x="40" y="174"/>
                    </a:lnTo>
                    <a:lnTo>
                      <a:pt x="37" y="168"/>
                    </a:lnTo>
                    <a:lnTo>
                      <a:pt x="40" y="162"/>
                    </a:lnTo>
                    <a:lnTo>
                      <a:pt x="42" y="156"/>
                    </a:lnTo>
                    <a:lnTo>
                      <a:pt x="47" y="150"/>
                    </a:lnTo>
                    <a:lnTo>
                      <a:pt x="54" y="145"/>
                    </a:lnTo>
                    <a:lnTo>
                      <a:pt x="64" y="138"/>
                    </a:lnTo>
                    <a:lnTo>
                      <a:pt x="69" y="136"/>
                    </a:lnTo>
                    <a:lnTo>
                      <a:pt x="71" y="133"/>
                    </a:lnTo>
                    <a:lnTo>
                      <a:pt x="76" y="132"/>
                    </a:lnTo>
                    <a:lnTo>
                      <a:pt x="84" y="131"/>
                    </a:lnTo>
                    <a:lnTo>
                      <a:pt x="89" y="130"/>
                    </a:lnTo>
                    <a:lnTo>
                      <a:pt x="93" y="129"/>
                    </a:lnTo>
                    <a:lnTo>
                      <a:pt x="98" y="128"/>
                    </a:lnTo>
                    <a:lnTo>
                      <a:pt x="101" y="125"/>
                    </a:lnTo>
                    <a:lnTo>
                      <a:pt x="101" y="122"/>
                    </a:lnTo>
                    <a:lnTo>
                      <a:pt x="98" y="117"/>
                    </a:lnTo>
                    <a:lnTo>
                      <a:pt x="89" y="115"/>
                    </a:lnTo>
                    <a:lnTo>
                      <a:pt x="79" y="114"/>
                    </a:lnTo>
                    <a:lnTo>
                      <a:pt x="69" y="114"/>
                    </a:lnTo>
                    <a:lnTo>
                      <a:pt x="59" y="115"/>
                    </a:lnTo>
                    <a:lnTo>
                      <a:pt x="49" y="116"/>
                    </a:lnTo>
                    <a:lnTo>
                      <a:pt x="42" y="118"/>
                    </a:lnTo>
                    <a:lnTo>
                      <a:pt x="32" y="118"/>
                    </a:lnTo>
                    <a:lnTo>
                      <a:pt x="22" y="118"/>
                    </a:lnTo>
                    <a:lnTo>
                      <a:pt x="13" y="117"/>
                    </a:lnTo>
                    <a:lnTo>
                      <a:pt x="3" y="114"/>
                    </a:lnTo>
                    <a:lnTo>
                      <a:pt x="0" y="102"/>
                    </a:lnTo>
                    <a:lnTo>
                      <a:pt x="3" y="91"/>
                    </a:lnTo>
                    <a:lnTo>
                      <a:pt x="8" y="80"/>
                    </a:lnTo>
                    <a:lnTo>
                      <a:pt x="15" y="67"/>
                    </a:lnTo>
                    <a:lnTo>
                      <a:pt x="27" y="56"/>
                    </a:lnTo>
                    <a:lnTo>
                      <a:pt x="40" y="45"/>
                    </a:lnTo>
                    <a:lnTo>
                      <a:pt x="57" y="35"/>
                    </a:lnTo>
                    <a:lnTo>
                      <a:pt x="74" y="26"/>
                    </a:lnTo>
                    <a:lnTo>
                      <a:pt x="93" y="18"/>
                    </a:lnTo>
                    <a:lnTo>
                      <a:pt x="116" y="11"/>
                    </a:lnTo>
                    <a:lnTo>
                      <a:pt x="133" y="10"/>
                    </a:lnTo>
                    <a:lnTo>
                      <a:pt x="150" y="9"/>
                    </a:lnTo>
                    <a:lnTo>
                      <a:pt x="167" y="8"/>
                    </a:lnTo>
                    <a:lnTo>
                      <a:pt x="184" y="6"/>
                    </a:lnTo>
                    <a:lnTo>
                      <a:pt x="201" y="5"/>
                    </a:lnTo>
                    <a:lnTo>
                      <a:pt x="218" y="4"/>
                    </a:lnTo>
                    <a:lnTo>
                      <a:pt x="236" y="3"/>
                    </a:lnTo>
                    <a:lnTo>
                      <a:pt x="253" y="2"/>
                    </a:lnTo>
                    <a:lnTo>
                      <a:pt x="270" y="1"/>
                    </a:lnTo>
                    <a:lnTo>
                      <a:pt x="285" y="0"/>
                    </a:lnTo>
                    <a:lnTo>
                      <a:pt x="285" y="0"/>
                    </a:ln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488" name="Freeform 32"/>
              <p:cNvSpPr>
                <a:spLocks/>
              </p:cNvSpPr>
              <p:nvPr/>
            </p:nvSpPr>
            <p:spPr bwMode="auto">
              <a:xfrm>
                <a:off x="3059" y="478"/>
                <a:ext cx="177" cy="119"/>
              </a:xfrm>
              <a:custGeom>
                <a:avLst/>
                <a:gdLst>
                  <a:gd name="T0" fmla="*/ 177 w 177"/>
                  <a:gd name="T1" fmla="*/ 74 h 119"/>
                  <a:gd name="T2" fmla="*/ 172 w 177"/>
                  <a:gd name="T3" fmla="*/ 79 h 119"/>
                  <a:gd name="T4" fmla="*/ 167 w 177"/>
                  <a:gd name="T5" fmla="*/ 85 h 119"/>
                  <a:gd name="T6" fmla="*/ 160 w 177"/>
                  <a:gd name="T7" fmla="*/ 89 h 119"/>
                  <a:gd name="T8" fmla="*/ 155 w 177"/>
                  <a:gd name="T9" fmla="*/ 95 h 119"/>
                  <a:gd name="T10" fmla="*/ 150 w 177"/>
                  <a:gd name="T11" fmla="*/ 100 h 119"/>
                  <a:gd name="T12" fmla="*/ 142 w 177"/>
                  <a:gd name="T13" fmla="*/ 104 h 119"/>
                  <a:gd name="T14" fmla="*/ 135 w 177"/>
                  <a:gd name="T15" fmla="*/ 109 h 119"/>
                  <a:gd name="T16" fmla="*/ 128 w 177"/>
                  <a:gd name="T17" fmla="*/ 113 h 119"/>
                  <a:gd name="T18" fmla="*/ 115 w 177"/>
                  <a:gd name="T19" fmla="*/ 117 h 119"/>
                  <a:gd name="T20" fmla="*/ 103 w 177"/>
                  <a:gd name="T21" fmla="*/ 119 h 119"/>
                  <a:gd name="T22" fmla="*/ 93 w 177"/>
                  <a:gd name="T23" fmla="*/ 118 h 119"/>
                  <a:gd name="T24" fmla="*/ 81 w 177"/>
                  <a:gd name="T25" fmla="*/ 117 h 119"/>
                  <a:gd name="T26" fmla="*/ 71 w 177"/>
                  <a:gd name="T27" fmla="*/ 114 h 119"/>
                  <a:gd name="T28" fmla="*/ 59 w 177"/>
                  <a:gd name="T29" fmla="*/ 112 h 119"/>
                  <a:gd name="T30" fmla="*/ 49 w 177"/>
                  <a:gd name="T31" fmla="*/ 109 h 119"/>
                  <a:gd name="T32" fmla="*/ 39 w 177"/>
                  <a:gd name="T33" fmla="*/ 104 h 119"/>
                  <a:gd name="T34" fmla="*/ 30 w 177"/>
                  <a:gd name="T35" fmla="*/ 101 h 119"/>
                  <a:gd name="T36" fmla="*/ 22 w 177"/>
                  <a:gd name="T37" fmla="*/ 96 h 119"/>
                  <a:gd name="T38" fmla="*/ 15 w 177"/>
                  <a:gd name="T39" fmla="*/ 92 h 119"/>
                  <a:gd name="T40" fmla="*/ 8 w 177"/>
                  <a:gd name="T41" fmla="*/ 86 h 119"/>
                  <a:gd name="T42" fmla="*/ 5 w 177"/>
                  <a:gd name="T43" fmla="*/ 78 h 119"/>
                  <a:gd name="T44" fmla="*/ 3 w 177"/>
                  <a:gd name="T45" fmla="*/ 69 h 119"/>
                  <a:gd name="T46" fmla="*/ 0 w 177"/>
                  <a:gd name="T47" fmla="*/ 58 h 119"/>
                  <a:gd name="T48" fmla="*/ 0 w 177"/>
                  <a:gd name="T49" fmla="*/ 48 h 119"/>
                  <a:gd name="T50" fmla="*/ 0 w 177"/>
                  <a:gd name="T51" fmla="*/ 38 h 119"/>
                  <a:gd name="T52" fmla="*/ 5 w 177"/>
                  <a:gd name="T53" fmla="*/ 28 h 119"/>
                  <a:gd name="T54" fmla="*/ 12 w 177"/>
                  <a:gd name="T55" fmla="*/ 18 h 119"/>
                  <a:gd name="T56" fmla="*/ 22 w 177"/>
                  <a:gd name="T57" fmla="*/ 10 h 119"/>
                  <a:gd name="T58" fmla="*/ 39 w 177"/>
                  <a:gd name="T59" fmla="*/ 5 h 119"/>
                  <a:gd name="T60" fmla="*/ 59 w 177"/>
                  <a:gd name="T61" fmla="*/ 0 h 119"/>
                  <a:gd name="T62" fmla="*/ 84 w 177"/>
                  <a:gd name="T63" fmla="*/ 2 h 119"/>
                  <a:gd name="T64" fmla="*/ 103 w 177"/>
                  <a:gd name="T65" fmla="*/ 7 h 119"/>
                  <a:gd name="T66" fmla="*/ 120 w 177"/>
                  <a:gd name="T67" fmla="*/ 12 h 119"/>
                  <a:gd name="T68" fmla="*/ 135 w 177"/>
                  <a:gd name="T69" fmla="*/ 18 h 119"/>
                  <a:gd name="T70" fmla="*/ 145 w 177"/>
                  <a:gd name="T71" fmla="*/ 26 h 119"/>
                  <a:gd name="T72" fmla="*/ 155 w 177"/>
                  <a:gd name="T73" fmla="*/ 36 h 119"/>
                  <a:gd name="T74" fmla="*/ 162 w 177"/>
                  <a:gd name="T75" fmla="*/ 45 h 119"/>
                  <a:gd name="T76" fmla="*/ 167 w 177"/>
                  <a:gd name="T77" fmla="*/ 55 h 119"/>
                  <a:gd name="T78" fmla="*/ 172 w 177"/>
                  <a:gd name="T79" fmla="*/ 64 h 119"/>
                  <a:gd name="T80" fmla="*/ 177 w 177"/>
                  <a:gd name="T81" fmla="*/ 74 h 119"/>
                  <a:gd name="T82" fmla="*/ 177 w 177"/>
                  <a:gd name="T83" fmla="*/ 74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77" h="119">
                    <a:moveTo>
                      <a:pt x="177" y="74"/>
                    </a:moveTo>
                    <a:lnTo>
                      <a:pt x="172" y="79"/>
                    </a:lnTo>
                    <a:lnTo>
                      <a:pt x="167" y="85"/>
                    </a:lnTo>
                    <a:lnTo>
                      <a:pt x="160" y="89"/>
                    </a:lnTo>
                    <a:lnTo>
                      <a:pt x="155" y="95"/>
                    </a:lnTo>
                    <a:lnTo>
                      <a:pt x="150" y="100"/>
                    </a:lnTo>
                    <a:lnTo>
                      <a:pt x="142" y="104"/>
                    </a:lnTo>
                    <a:lnTo>
                      <a:pt x="135" y="109"/>
                    </a:lnTo>
                    <a:lnTo>
                      <a:pt x="128" y="113"/>
                    </a:lnTo>
                    <a:lnTo>
                      <a:pt x="115" y="117"/>
                    </a:lnTo>
                    <a:lnTo>
                      <a:pt x="103" y="119"/>
                    </a:lnTo>
                    <a:lnTo>
                      <a:pt x="93" y="118"/>
                    </a:lnTo>
                    <a:lnTo>
                      <a:pt x="81" y="117"/>
                    </a:lnTo>
                    <a:lnTo>
                      <a:pt x="71" y="114"/>
                    </a:lnTo>
                    <a:lnTo>
                      <a:pt x="59" y="112"/>
                    </a:lnTo>
                    <a:lnTo>
                      <a:pt x="49" y="109"/>
                    </a:lnTo>
                    <a:lnTo>
                      <a:pt x="39" y="104"/>
                    </a:lnTo>
                    <a:lnTo>
                      <a:pt x="30" y="101"/>
                    </a:lnTo>
                    <a:lnTo>
                      <a:pt x="22" y="96"/>
                    </a:lnTo>
                    <a:lnTo>
                      <a:pt x="15" y="92"/>
                    </a:lnTo>
                    <a:lnTo>
                      <a:pt x="8" y="86"/>
                    </a:lnTo>
                    <a:lnTo>
                      <a:pt x="5" y="78"/>
                    </a:lnTo>
                    <a:lnTo>
                      <a:pt x="3" y="69"/>
                    </a:lnTo>
                    <a:lnTo>
                      <a:pt x="0" y="58"/>
                    </a:lnTo>
                    <a:lnTo>
                      <a:pt x="0" y="48"/>
                    </a:lnTo>
                    <a:lnTo>
                      <a:pt x="0" y="38"/>
                    </a:lnTo>
                    <a:lnTo>
                      <a:pt x="5" y="28"/>
                    </a:lnTo>
                    <a:lnTo>
                      <a:pt x="12" y="18"/>
                    </a:lnTo>
                    <a:lnTo>
                      <a:pt x="22" y="10"/>
                    </a:lnTo>
                    <a:lnTo>
                      <a:pt x="39" y="5"/>
                    </a:lnTo>
                    <a:lnTo>
                      <a:pt x="59" y="0"/>
                    </a:lnTo>
                    <a:lnTo>
                      <a:pt x="84" y="2"/>
                    </a:lnTo>
                    <a:lnTo>
                      <a:pt x="103" y="7"/>
                    </a:lnTo>
                    <a:lnTo>
                      <a:pt x="120" y="12"/>
                    </a:lnTo>
                    <a:lnTo>
                      <a:pt x="135" y="18"/>
                    </a:lnTo>
                    <a:lnTo>
                      <a:pt x="145" y="26"/>
                    </a:lnTo>
                    <a:lnTo>
                      <a:pt x="155" y="36"/>
                    </a:lnTo>
                    <a:lnTo>
                      <a:pt x="162" y="45"/>
                    </a:lnTo>
                    <a:lnTo>
                      <a:pt x="167" y="55"/>
                    </a:lnTo>
                    <a:lnTo>
                      <a:pt x="172" y="64"/>
                    </a:lnTo>
                    <a:lnTo>
                      <a:pt x="177" y="74"/>
                    </a:lnTo>
                    <a:lnTo>
                      <a:pt x="177" y="74"/>
                    </a:lnTo>
                    <a:close/>
                  </a:path>
                </a:pathLst>
              </a:custGeom>
              <a:solidFill>
                <a:srgbClr val="0019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489" name="Freeform 33"/>
              <p:cNvSpPr>
                <a:spLocks/>
              </p:cNvSpPr>
              <p:nvPr/>
            </p:nvSpPr>
            <p:spPr bwMode="auto">
              <a:xfrm>
                <a:off x="2618" y="498"/>
                <a:ext cx="169" cy="117"/>
              </a:xfrm>
              <a:custGeom>
                <a:avLst/>
                <a:gdLst>
                  <a:gd name="T0" fmla="*/ 167 w 169"/>
                  <a:gd name="T1" fmla="*/ 25 h 117"/>
                  <a:gd name="T2" fmla="*/ 169 w 169"/>
                  <a:gd name="T3" fmla="*/ 36 h 117"/>
                  <a:gd name="T4" fmla="*/ 169 w 169"/>
                  <a:gd name="T5" fmla="*/ 46 h 117"/>
                  <a:gd name="T6" fmla="*/ 167 w 169"/>
                  <a:gd name="T7" fmla="*/ 58 h 117"/>
                  <a:gd name="T8" fmla="*/ 164 w 169"/>
                  <a:gd name="T9" fmla="*/ 68 h 117"/>
                  <a:gd name="T10" fmla="*/ 159 w 169"/>
                  <a:gd name="T11" fmla="*/ 77 h 117"/>
                  <a:gd name="T12" fmla="*/ 154 w 169"/>
                  <a:gd name="T13" fmla="*/ 88 h 117"/>
                  <a:gd name="T14" fmla="*/ 145 w 169"/>
                  <a:gd name="T15" fmla="*/ 96 h 117"/>
                  <a:gd name="T16" fmla="*/ 132 w 169"/>
                  <a:gd name="T17" fmla="*/ 104 h 117"/>
                  <a:gd name="T18" fmla="*/ 115 w 169"/>
                  <a:gd name="T19" fmla="*/ 110 h 117"/>
                  <a:gd name="T20" fmla="*/ 96 w 169"/>
                  <a:gd name="T21" fmla="*/ 116 h 117"/>
                  <a:gd name="T22" fmla="*/ 83 w 169"/>
                  <a:gd name="T23" fmla="*/ 117 h 117"/>
                  <a:gd name="T24" fmla="*/ 71 w 169"/>
                  <a:gd name="T25" fmla="*/ 116 h 117"/>
                  <a:gd name="T26" fmla="*/ 59 w 169"/>
                  <a:gd name="T27" fmla="*/ 115 h 117"/>
                  <a:gd name="T28" fmla="*/ 52 w 169"/>
                  <a:gd name="T29" fmla="*/ 112 h 117"/>
                  <a:gd name="T30" fmla="*/ 42 w 169"/>
                  <a:gd name="T31" fmla="*/ 108 h 117"/>
                  <a:gd name="T32" fmla="*/ 37 w 169"/>
                  <a:gd name="T33" fmla="*/ 105 h 117"/>
                  <a:gd name="T34" fmla="*/ 29 w 169"/>
                  <a:gd name="T35" fmla="*/ 100 h 117"/>
                  <a:gd name="T36" fmla="*/ 22 w 169"/>
                  <a:gd name="T37" fmla="*/ 96 h 117"/>
                  <a:gd name="T38" fmla="*/ 15 w 169"/>
                  <a:gd name="T39" fmla="*/ 91 h 117"/>
                  <a:gd name="T40" fmla="*/ 7 w 169"/>
                  <a:gd name="T41" fmla="*/ 86 h 117"/>
                  <a:gd name="T42" fmla="*/ 5 w 169"/>
                  <a:gd name="T43" fmla="*/ 80 h 117"/>
                  <a:gd name="T44" fmla="*/ 0 w 169"/>
                  <a:gd name="T45" fmla="*/ 72 h 117"/>
                  <a:gd name="T46" fmla="*/ 0 w 169"/>
                  <a:gd name="T47" fmla="*/ 64 h 117"/>
                  <a:gd name="T48" fmla="*/ 0 w 169"/>
                  <a:gd name="T49" fmla="*/ 56 h 117"/>
                  <a:gd name="T50" fmla="*/ 2 w 169"/>
                  <a:gd name="T51" fmla="*/ 48 h 117"/>
                  <a:gd name="T52" fmla="*/ 5 w 169"/>
                  <a:gd name="T53" fmla="*/ 41 h 117"/>
                  <a:gd name="T54" fmla="*/ 10 w 169"/>
                  <a:gd name="T55" fmla="*/ 33 h 117"/>
                  <a:gd name="T56" fmla="*/ 17 w 169"/>
                  <a:gd name="T57" fmla="*/ 26 h 117"/>
                  <a:gd name="T58" fmla="*/ 25 w 169"/>
                  <a:gd name="T59" fmla="*/ 19 h 117"/>
                  <a:gd name="T60" fmla="*/ 34 w 169"/>
                  <a:gd name="T61" fmla="*/ 13 h 117"/>
                  <a:gd name="T62" fmla="*/ 49 w 169"/>
                  <a:gd name="T63" fmla="*/ 8 h 117"/>
                  <a:gd name="T64" fmla="*/ 64 w 169"/>
                  <a:gd name="T65" fmla="*/ 4 h 117"/>
                  <a:gd name="T66" fmla="*/ 78 w 169"/>
                  <a:gd name="T67" fmla="*/ 1 h 117"/>
                  <a:gd name="T68" fmla="*/ 93 w 169"/>
                  <a:gd name="T69" fmla="*/ 0 h 117"/>
                  <a:gd name="T70" fmla="*/ 108 w 169"/>
                  <a:gd name="T71" fmla="*/ 1 h 117"/>
                  <a:gd name="T72" fmla="*/ 123 w 169"/>
                  <a:gd name="T73" fmla="*/ 3 h 117"/>
                  <a:gd name="T74" fmla="*/ 137 w 169"/>
                  <a:gd name="T75" fmla="*/ 5 h 117"/>
                  <a:gd name="T76" fmla="*/ 150 w 169"/>
                  <a:gd name="T77" fmla="*/ 11 h 117"/>
                  <a:gd name="T78" fmla="*/ 159 w 169"/>
                  <a:gd name="T79" fmla="*/ 17 h 117"/>
                  <a:gd name="T80" fmla="*/ 167 w 169"/>
                  <a:gd name="T81" fmla="*/ 25 h 117"/>
                  <a:gd name="T82" fmla="*/ 167 w 169"/>
                  <a:gd name="T83" fmla="*/ 25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69" h="117">
                    <a:moveTo>
                      <a:pt x="167" y="25"/>
                    </a:moveTo>
                    <a:lnTo>
                      <a:pt x="169" y="36"/>
                    </a:lnTo>
                    <a:lnTo>
                      <a:pt x="169" y="46"/>
                    </a:lnTo>
                    <a:lnTo>
                      <a:pt x="167" y="58"/>
                    </a:lnTo>
                    <a:lnTo>
                      <a:pt x="164" y="68"/>
                    </a:lnTo>
                    <a:lnTo>
                      <a:pt x="159" y="77"/>
                    </a:lnTo>
                    <a:lnTo>
                      <a:pt x="154" y="88"/>
                    </a:lnTo>
                    <a:lnTo>
                      <a:pt x="145" y="96"/>
                    </a:lnTo>
                    <a:lnTo>
                      <a:pt x="132" y="104"/>
                    </a:lnTo>
                    <a:lnTo>
                      <a:pt x="115" y="110"/>
                    </a:lnTo>
                    <a:lnTo>
                      <a:pt x="96" y="116"/>
                    </a:lnTo>
                    <a:lnTo>
                      <a:pt x="83" y="117"/>
                    </a:lnTo>
                    <a:lnTo>
                      <a:pt x="71" y="116"/>
                    </a:lnTo>
                    <a:lnTo>
                      <a:pt x="59" y="115"/>
                    </a:lnTo>
                    <a:lnTo>
                      <a:pt x="52" y="112"/>
                    </a:lnTo>
                    <a:lnTo>
                      <a:pt x="42" y="108"/>
                    </a:lnTo>
                    <a:lnTo>
                      <a:pt x="37" y="105"/>
                    </a:lnTo>
                    <a:lnTo>
                      <a:pt x="29" y="100"/>
                    </a:lnTo>
                    <a:lnTo>
                      <a:pt x="22" y="96"/>
                    </a:lnTo>
                    <a:lnTo>
                      <a:pt x="15" y="91"/>
                    </a:lnTo>
                    <a:lnTo>
                      <a:pt x="7" y="86"/>
                    </a:lnTo>
                    <a:lnTo>
                      <a:pt x="5" y="80"/>
                    </a:lnTo>
                    <a:lnTo>
                      <a:pt x="0" y="72"/>
                    </a:lnTo>
                    <a:lnTo>
                      <a:pt x="0" y="64"/>
                    </a:lnTo>
                    <a:lnTo>
                      <a:pt x="0" y="56"/>
                    </a:lnTo>
                    <a:lnTo>
                      <a:pt x="2" y="48"/>
                    </a:lnTo>
                    <a:lnTo>
                      <a:pt x="5" y="41"/>
                    </a:lnTo>
                    <a:lnTo>
                      <a:pt x="10" y="33"/>
                    </a:lnTo>
                    <a:lnTo>
                      <a:pt x="17" y="26"/>
                    </a:lnTo>
                    <a:lnTo>
                      <a:pt x="25" y="19"/>
                    </a:lnTo>
                    <a:lnTo>
                      <a:pt x="34" y="13"/>
                    </a:lnTo>
                    <a:lnTo>
                      <a:pt x="49" y="8"/>
                    </a:lnTo>
                    <a:lnTo>
                      <a:pt x="64" y="4"/>
                    </a:lnTo>
                    <a:lnTo>
                      <a:pt x="78" y="1"/>
                    </a:lnTo>
                    <a:lnTo>
                      <a:pt x="93" y="0"/>
                    </a:lnTo>
                    <a:lnTo>
                      <a:pt x="108" y="1"/>
                    </a:lnTo>
                    <a:lnTo>
                      <a:pt x="123" y="3"/>
                    </a:lnTo>
                    <a:lnTo>
                      <a:pt x="137" y="5"/>
                    </a:lnTo>
                    <a:lnTo>
                      <a:pt x="150" y="11"/>
                    </a:lnTo>
                    <a:lnTo>
                      <a:pt x="159" y="17"/>
                    </a:lnTo>
                    <a:lnTo>
                      <a:pt x="167" y="25"/>
                    </a:lnTo>
                    <a:lnTo>
                      <a:pt x="167" y="25"/>
                    </a:lnTo>
                    <a:close/>
                  </a:path>
                </a:pathLst>
              </a:custGeom>
              <a:solidFill>
                <a:srgbClr val="0019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490" name="Freeform 34"/>
              <p:cNvSpPr>
                <a:spLocks/>
              </p:cNvSpPr>
              <p:nvPr/>
            </p:nvSpPr>
            <p:spPr bwMode="auto">
              <a:xfrm>
                <a:off x="3074" y="494"/>
                <a:ext cx="132" cy="88"/>
              </a:xfrm>
              <a:custGeom>
                <a:avLst/>
                <a:gdLst>
                  <a:gd name="T0" fmla="*/ 132 w 132"/>
                  <a:gd name="T1" fmla="*/ 53 h 88"/>
                  <a:gd name="T2" fmla="*/ 130 w 132"/>
                  <a:gd name="T3" fmla="*/ 56 h 88"/>
                  <a:gd name="T4" fmla="*/ 127 w 132"/>
                  <a:gd name="T5" fmla="*/ 60 h 88"/>
                  <a:gd name="T6" fmla="*/ 125 w 132"/>
                  <a:gd name="T7" fmla="*/ 63 h 88"/>
                  <a:gd name="T8" fmla="*/ 125 w 132"/>
                  <a:gd name="T9" fmla="*/ 68 h 88"/>
                  <a:gd name="T10" fmla="*/ 122 w 132"/>
                  <a:gd name="T11" fmla="*/ 71 h 88"/>
                  <a:gd name="T12" fmla="*/ 122 w 132"/>
                  <a:gd name="T13" fmla="*/ 74 h 88"/>
                  <a:gd name="T14" fmla="*/ 120 w 132"/>
                  <a:gd name="T15" fmla="*/ 78 h 88"/>
                  <a:gd name="T16" fmla="*/ 115 w 132"/>
                  <a:gd name="T17" fmla="*/ 81 h 88"/>
                  <a:gd name="T18" fmla="*/ 108 w 132"/>
                  <a:gd name="T19" fmla="*/ 85 h 88"/>
                  <a:gd name="T20" fmla="*/ 100 w 132"/>
                  <a:gd name="T21" fmla="*/ 87 h 88"/>
                  <a:gd name="T22" fmla="*/ 83 w 132"/>
                  <a:gd name="T23" fmla="*/ 88 h 88"/>
                  <a:gd name="T24" fmla="*/ 69 w 132"/>
                  <a:gd name="T25" fmla="*/ 87 h 88"/>
                  <a:gd name="T26" fmla="*/ 54 w 132"/>
                  <a:gd name="T27" fmla="*/ 85 h 88"/>
                  <a:gd name="T28" fmla="*/ 44 w 132"/>
                  <a:gd name="T29" fmla="*/ 80 h 88"/>
                  <a:gd name="T30" fmla="*/ 32 w 132"/>
                  <a:gd name="T31" fmla="*/ 76 h 88"/>
                  <a:gd name="T32" fmla="*/ 24 w 132"/>
                  <a:gd name="T33" fmla="*/ 70 h 88"/>
                  <a:gd name="T34" fmla="*/ 17 w 132"/>
                  <a:gd name="T35" fmla="*/ 64 h 88"/>
                  <a:gd name="T36" fmla="*/ 10 w 132"/>
                  <a:gd name="T37" fmla="*/ 58 h 88"/>
                  <a:gd name="T38" fmla="*/ 5 w 132"/>
                  <a:gd name="T39" fmla="*/ 53 h 88"/>
                  <a:gd name="T40" fmla="*/ 0 w 132"/>
                  <a:gd name="T41" fmla="*/ 46 h 88"/>
                  <a:gd name="T42" fmla="*/ 29 w 132"/>
                  <a:gd name="T43" fmla="*/ 0 h 88"/>
                  <a:gd name="T44" fmla="*/ 51 w 132"/>
                  <a:gd name="T45" fmla="*/ 0 h 88"/>
                  <a:gd name="T46" fmla="*/ 69 w 132"/>
                  <a:gd name="T47" fmla="*/ 1 h 88"/>
                  <a:gd name="T48" fmla="*/ 83 w 132"/>
                  <a:gd name="T49" fmla="*/ 5 h 88"/>
                  <a:gd name="T50" fmla="*/ 93 w 132"/>
                  <a:gd name="T51" fmla="*/ 9 h 88"/>
                  <a:gd name="T52" fmla="*/ 103 w 132"/>
                  <a:gd name="T53" fmla="*/ 16 h 88"/>
                  <a:gd name="T54" fmla="*/ 113 w 132"/>
                  <a:gd name="T55" fmla="*/ 22 h 88"/>
                  <a:gd name="T56" fmla="*/ 118 w 132"/>
                  <a:gd name="T57" fmla="*/ 30 h 88"/>
                  <a:gd name="T58" fmla="*/ 125 w 132"/>
                  <a:gd name="T59" fmla="*/ 38 h 88"/>
                  <a:gd name="T60" fmla="*/ 130 w 132"/>
                  <a:gd name="T61" fmla="*/ 46 h 88"/>
                  <a:gd name="T62" fmla="*/ 132 w 132"/>
                  <a:gd name="T63" fmla="*/ 53 h 88"/>
                  <a:gd name="T64" fmla="*/ 132 w 132"/>
                  <a:gd name="T65" fmla="*/ 53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32" h="88">
                    <a:moveTo>
                      <a:pt x="132" y="53"/>
                    </a:moveTo>
                    <a:lnTo>
                      <a:pt x="130" y="56"/>
                    </a:lnTo>
                    <a:lnTo>
                      <a:pt x="127" y="60"/>
                    </a:lnTo>
                    <a:lnTo>
                      <a:pt x="125" y="63"/>
                    </a:lnTo>
                    <a:lnTo>
                      <a:pt x="125" y="68"/>
                    </a:lnTo>
                    <a:lnTo>
                      <a:pt x="122" y="71"/>
                    </a:lnTo>
                    <a:lnTo>
                      <a:pt x="122" y="74"/>
                    </a:lnTo>
                    <a:lnTo>
                      <a:pt x="120" y="78"/>
                    </a:lnTo>
                    <a:lnTo>
                      <a:pt x="115" y="81"/>
                    </a:lnTo>
                    <a:lnTo>
                      <a:pt x="108" y="85"/>
                    </a:lnTo>
                    <a:lnTo>
                      <a:pt x="100" y="87"/>
                    </a:lnTo>
                    <a:lnTo>
                      <a:pt x="83" y="88"/>
                    </a:lnTo>
                    <a:lnTo>
                      <a:pt x="69" y="87"/>
                    </a:lnTo>
                    <a:lnTo>
                      <a:pt x="54" y="85"/>
                    </a:lnTo>
                    <a:lnTo>
                      <a:pt x="44" y="80"/>
                    </a:lnTo>
                    <a:lnTo>
                      <a:pt x="32" y="76"/>
                    </a:lnTo>
                    <a:lnTo>
                      <a:pt x="24" y="70"/>
                    </a:lnTo>
                    <a:lnTo>
                      <a:pt x="17" y="64"/>
                    </a:lnTo>
                    <a:lnTo>
                      <a:pt x="10" y="58"/>
                    </a:lnTo>
                    <a:lnTo>
                      <a:pt x="5" y="53"/>
                    </a:lnTo>
                    <a:lnTo>
                      <a:pt x="0" y="46"/>
                    </a:lnTo>
                    <a:lnTo>
                      <a:pt x="29" y="0"/>
                    </a:lnTo>
                    <a:lnTo>
                      <a:pt x="51" y="0"/>
                    </a:lnTo>
                    <a:lnTo>
                      <a:pt x="69" y="1"/>
                    </a:lnTo>
                    <a:lnTo>
                      <a:pt x="83" y="5"/>
                    </a:lnTo>
                    <a:lnTo>
                      <a:pt x="93" y="9"/>
                    </a:lnTo>
                    <a:lnTo>
                      <a:pt x="103" y="16"/>
                    </a:lnTo>
                    <a:lnTo>
                      <a:pt x="113" y="22"/>
                    </a:lnTo>
                    <a:lnTo>
                      <a:pt x="118" y="30"/>
                    </a:lnTo>
                    <a:lnTo>
                      <a:pt x="125" y="38"/>
                    </a:lnTo>
                    <a:lnTo>
                      <a:pt x="130" y="46"/>
                    </a:lnTo>
                    <a:lnTo>
                      <a:pt x="132" y="53"/>
                    </a:lnTo>
                    <a:lnTo>
                      <a:pt x="132" y="5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491" name="Freeform 35"/>
              <p:cNvSpPr>
                <a:spLocks/>
              </p:cNvSpPr>
              <p:nvPr/>
            </p:nvSpPr>
            <p:spPr bwMode="auto">
              <a:xfrm>
                <a:off x="2645" y="510"/>
                <a:ext cx="115" cy="92"/>
              </a:xfrm>
              <a:custGeom>
                <a:avLst/>
                <a:gdLst>
                  <a:gd name="T0" fmla="*/ 113 w 115"/>
                  <a:gd name="T1" fmla="*/ 30 h 92"/>
                  <a:gd name="T2" fmla="*/ 115 w 115"/>
                  <a:gd name="T3" fmla="*/ 38 h 92"/>
                  <a:gd name="T4" fmla="*/ 115 w 115"/>
                  <a:gd name="T5" fmla="*/ 46 h 92"/>
                  <a:gd name="T6" fmla="*/ 115 w 115"/>
                  <a:gd name="T7" fmla="*/ 54 h 92"/>
                  <a:gd name="T8" fmla="*/ 110 w 115"/>
                  <a:gd name="T9" fmla="*/ 61 h 92"/>
                  <a:gd name="T10" fmla="*/ 108 w 115"/>
                  <a:gd name="T11" fmla="*/ 68 h 92"/>
                  <a:gd name="T12" fmla="*/ 100 w 115"/>
                  <a:gd name="T13" fmla="*/ 74 h 92"/>
                  <a:gd name="T14" fmla="*/ 93 w 115"/>
                  <a:gd name="T15" fmla="*/ 80 h 92"/>
                  <a:gd name="T16" fmla="*/ 86 w 115"/>
                  <a:gd name="T17" fmla="*/ 85 h 92"/>
                  <a:gd name="T18" fmla="*/ 74 w 115"/>
                  <a:gd name="T19" fmla="*/ 89 h 92"/>
                  <a:gd name="T20" fmla="*/ 61 w 115"/>
                  <a:gd name="T21" fmla="*/ 92 h 92"/>
                  <a:gd name="T22" fmla="*/ 51 w 115"/>
                  <a:gd name="T23" fmla="*/ 90 h 92"/>
                  <a:gd name="T24" fmla="*/ 39 w 115"/>
                  <a:gd name="T25" fmla="*/ 88 h 92"/>
                  <a:gd name="T26" fmla="*/ 32 w 115"/>
                  <a:gd name="T27" fmla="*/ 86 h 92"/>
                  <a:gd name="T28" fmla="*/ 22 w 115"/>
                  <a:gd name="T29" fmla="*/ 81 h 92"/>
                  <a:gd name="T30" fmla="*/ 15 w 115"/>
                  <a:gd name="T31" fmla="*/ 78 h 92"/>
                  <a:gd name="T32" fmla="*/ 10 w 115"/>
                  <a:gd name="T33" fmla="*/ 73 h 92"/>
                  <a:gd name="T34" fmla="*/ 5 w 115"/>
                  <a:gd name="T35" fmla="*/ 69 h 92"/>
                  <a:gd name="T36" fmla="*/ 2 w 115"/>
                  <a:gd name="T37" fmla="*/ 64 h 92"/>
                  <a:gd name="T38" fmla="*/ 0 w 115"/>
                  <a:gd name="T39" fmla="*/ 60 h 92"/>
                  <a:gd name="T40" fmla="*/ 0 w 115"/>
                  <a:gd name="T41" fmla="*/ 54 h 92"/>
                  <a:gd name="T42" fmla="*/ 2 w 115"/>
                  <a:gd name="T43" fmla="*/ 49 h 92"/>
                  <a:gd name="T44" fmla="*/ 5 w 115"/>
                  <a:gd name="T45" fmla="*/ 44 h 92"/>
                  <a:gd name="T46" fmla="*/ 7 w 115"/>
                  <a:gd name="T47" fmla="*/ 38 h 92"/>
                  <a:gd name="T48" fmla="*/ 10 w 115"/>
                  <a:gd name="T49" fmla="*/ 32 h 92"/>
                  <a:gd name="T50" fmla="*/ 10 w 115"/>
                  <a:gd name="T51" fmla="*/ 25 h 92"/>
                  <a:gd name="T52" fmla="*/ 15 w 115"/>
                  <a:gd name="T53" fmla="*/ 20 h 92"/>
                  <a:gd name="T54" fmla="*/ 17 w 115"/>
                  <a:gd name="T55" fmla="*/ 15 h 92"/>
                  <a:gd name="T56" fmla="*/ 25 w 115"/>
                  <a:gd name="T57" fmla="*/ 9 h 92"/>
                  <a:gd name="T58" fmla="*/ 32 w 115"/>
                  <a:gd name="T59" fmla="*/ 5 h 92"/>
                  <a:gd name="T60" fmla="*/ 44 w 115"/>
                  <a:gd name="T61" fmla="*/ 1 h 92"/>
                  <a:gd name="T62" fmla="*/ 56 w 115"/>
                  <a:gd name="T63" fmla="*/ 0 h 92"/>
                  <a:gd name="T64" fmla="*/ 69 w 115"/>
                  <a:gd name="T65" fmla="*/ 0 h 92"/>
                  <a:gd name="T66" fmla="*/ 78 w 115"/>
                  <a:gd name="T67" fmla="*/ 1 h 92"/>
                  <a:gd name="T68" fmla="*/ 88 w 115"/>
                  <a:gd name="T69" fmla="*/ 4 h 92"/>
                  <a:gd name="T70" fmla="*/ 96 w 115"/>
                  <a:gd name="T71" fmla="*/ 7 h 92"/>
                  <a:gd name="T72" fmla="*/ 103 w 115"/>
                  <a:gd name="T73" fmla="*/ 10 h 92"/>
                  <a:gd name="T74" fmla="*/ 108 w 115"/>
                  <a:gd name="T75" fmla="*/ 15 h 92"/>
                  <a:gd name="T76" fmla="*/ 110 w 115"/>
                  <a:gd name="T77" fmla="*/ 20 h 92"/>
                  <a:gd name="T78" fmla="*/ 113 w 115"/>
                  <a:gd name="T79" fmla="*/ 25 h 92"/>
                  <a:gd name="T80" fmla="*/ 113 w 115"/>
                  <a:gd name="T81" fmla="*/ 30 h 92"/>
                  <a:gd name="T82" fmla="*/ 113 w 115"/>
                  <a:gd name="T83" fmla="*/ 30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15" h="92">
                    <a:moveTo>
                      <a:pt x="113" y="30"/>
                    </a:moveTo>
                    <a:lnTo>
                      <a:pt x="115" y="38"/>
                    </a:lnTo>
                    <a:lnTo>
                      <a:pt x="115" y="46"/>
                    </a:lnTo>
                    <a:lnTo>
                      <a:pt x="115" y="54"/>
                    </a:lnTo>
                    <a:lnTo>
                      <a:pt x="110" y="61"/>
                    </a:lnTo>
                    <a:lnTo>
                      <a:pt x="108" y="68"/>
                    </a:lnTo>
                    <a:lnTo>
                      <a:pt x="100" y="74"/>
                    </a:lnTo>
                    <a:lnTo>
                      <a:pt x="93" y="80"/>
                    </a:lnTo>
                    <a:lnTo>
                      <a:pt x="86" y="85"/>
                    </a:lnTo>
                    <a:lnTo>
                      <a:pt x="74" y="89"/>
                    </a:lnTo>
                    <a:lnTo>
                      <a:pt x="61" y="92"/>
                    </a:lnTo>
                    <a:lnTo>
                      <a:pt x="51" y="90"/>
                    </a:lnTo>
                    <a:lnTo>
                      <a:pt x="39" y="88"/>
                    </a:lnTo>
                    <a:lnTo>
                      <a:pt x="32" y="86"/>
                    </a:lnTo>
                    <a:lnTo>
                      <a:pt x="22" y="81"/>
                    </a:lnTo>
                    <a:lnTo>
                      <a:pt x="15" y="78"/>
                    </a:lnTo>
                    <a:lnTo>
                      <a:pt x="10" y="73"/>
                    </a:lnTo>
                    <a:lnTo>
                      <a:pt x="5" y="69"/>
                    </a:lnTo>
                    <a:lnTo>
                      <a:pt x="2" y="64"/>
                    </a:lnTo>
                    <a:lnTo>
                      <a:pt x="0" y="60"/>
                    </a:lnTo>
                    <a:lnTo>
                      <a:pt x="0" y="54"/>
                    </a:lnTo>
                    <a:lnTo>
                      <a:pt x="2" y="49"/>
                    </a:lnTo>
                    <a:lnTo>
                      <a:pt x="5" y="44"/>
                    </a:lnTo>
                    <a:lnTo>
                      <a:pt x="7" y="38"/>
                    </a:lnTo>
                    <a:lnTo>
                      <a:pt x="10" y="32"/>
                    </a:lnTo>
                    <a:lnTo>
                      <a:pt x="10" y="25"/>
                    </a:lnTo>
                    <a:lnTo>
                      <a:pt x="15" y="20"/>
                    </a:lnTo>
                    <a:lnTo>
                      <a:pt x="17" y="15"/>
                    </a:lnTo>
                    <a:lnTo>
                      <a:pt x="25" y="9"/>
                    </a:lnTo>
                    <a:lnTo>
                      <a:pt x="32" y="5"/>
                    </a:lnTo>
                    <a:lnTo>
                      <a:pt x="44" y="1"/>
                    </a:lnTo>
                    <a:lnTo>
                      <a:pt x="56" y="0"/>
                    </a:lnTo>
                    <a:lnTo>
                      <a:pt x="69" y="0"/>
                    </a:lnTo>
                    <a:lnTo>
                      <a:pt x="78" y="1"/>
                    </a:lnTo>
                    <a:lnTo>
                      <a:pt x="88" y="4"/>
                    </a:lnTo>
                    <a:lnTo>
                      <a:pt x="96" y="7"/>
                    </a:lnTo>
                    <a:lnTo>
                      <a:pt x="103" y="10"/>
                    </a:lnTo>
                    <a:lnTo>
                      <a:pt x="108" y="15"/>
                    </a:lnTo>
                    <a:lnTo>
                      <a:pt x="110" y="20"/>
                    </a:lnTo>
                    <a:lnTo>
                      <a:pt x="113" y="25"/>
                    </a:lnTo>
                    <a:lnTo>
                      <a:pt x="113" y="30"/>
                    </a:lnTo>
                    <a:lnTo>
                      <a:pt x="113" y="3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492" name="Freeform 36"/>
              <p:cNvSpPr>
                <a:spLocks/>
              </p:cNvSpPr>
              <p:nvPr/>
            </p:nvSpPr>
            <p:spPr bwMode="auto">
              <a:xfrm>
                <a:off x="3118" y="523"/>
                <a:ext cx="47" cy="33"/>
              </a:xfrm>
              <a:custGeom>
                <a:avLst/>
                <a:gdLst>
                  <a:gd name="T0" fmla="*/ 37 w 47"/>
                  <a:gd name="T1" fmla="*/ 33 h 33"/>
                  <a:gd name="T2" fmla="*/ 32 w 47"/>
                  <a:gd name="T3" fmla="*/ 33 h 33"/>
                  <a:gd name="T4" fmla="*/ 25 w 47"/>
                  <a:gd name="T5" fmla="*/ 33 h 33"/>
                  <a:gd name="T6" fmla="*/ 20 w 47"/>
                  <a:gd name="T7" fmla="*/ 31 h 33"/>
                  <a:gd name="T8" fmla="*/ 17 w 47"/>
                  <a:gd name="T9" fmla="*/ 29 h 33"/>
                  <a:gd name="T10" fmla="*/ 15 w 47"/>
                  <a:gd name="T11" fmla="*/ 26 h 33"/>
                  <a:gd name="T12" fmla="*/ 12 w 47"/>
                  <a:gd name="T13" fmla="*/ 24 h 33"/>
                  <a:gd name="T14" fmla="*/ 10 w 47"/>
                  <a:gd name="T15" fmla="*/ 20 h 33"/>
                  <a:gd name="T16" fmla="*/ 7 w 47"/>
                  <a:gd name="T17" fmla="*/ 17 h 33"/>
                  <a:gd name="T18" fmla="*/ 5 w 47"/>
                  <a:gd name="T19" fmla="*/ 15 h 33"/>
                  <a:gd name="T20" fmla="*/ 0 w 47"/>
                  <a:gd name="T21" fmla="*/ 12 h 33"/>
                  <a:gd name="T22" fmla="*/ 12 w 47"/>
                  <a:gd name="T23" fmla="*/ 0 h 33"/>
                  <a:gd name="T24" fmla="*/ 22 w 47"/>
                  <a:gd name="T25" fmla="*/ 1 h 33"/>
                  <a:gd name="T26" fmla="*/ 29 w 47"/>
                  <a:gd name="T27" fmla="*/ 2 h 33"/>
                  <a:gd name="T28" fmla="*/ 37 w 47"/>
                  <a:gd name="T29" fmla="*/ 4 h 33"/>
                  <a:gd name="T30" fmla="*/ 42 w 47"/>
                  <a:gd name="T31" fmla="*/ 8 h 33"/>
                  <a:gd name="T32" fmla="*/ 44 w 47"/>
                  <a:gd name="T33" fmla="*/ 12 h 33"/>
                  <a:gd name="T34" fmla="*/ 47 w 47"/>
                  <a:gd name="T35" fmla="*/ 17 h 33"/>
                  <a:gd name="T36" fmla="*/ 47 w 47"/>
                  <a:gd name="T37" fmla="*/ 20 h 33"/>
                  <a:gd name="T38" fmla="*/ 44 w 47"/>
                  <a:gd name="T39" fmla="*/ 25 h 33"/>
                  <a:gd name="T40" fmla="*/ 42 w 47"/>
                  <a:gd name="T41" fmla="*/ 29 h 33"/>
                  <a:gd name="T42" fmla="*/ 37 w 47"/>
                  <a:gd name="T43" fmla="*/ 33 h 33"/>
                  <a:gd name="T44" fmla="*/ 37 w 47"/>
                  <a:gd name="T45" fmla="*/ 3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47" h="33">
                    <a:moveTo>
                      <a:pt x="37" y="33"/>
                    </a:moveTo>
                    <a:lnTo>
                      <a:pt x="32" y="33"/>
                    </a:lnTo>
                    <a:lnTo>
                      <a:pt x="25" y="33"/>
                    </a:lnTo>
                    <a:lnTo>
                      <a:pt x="20" y="31"/>
                    </a:lnTo>
                    <a:lnTo>
                      <a:pt x="17" y="29"/>
                    </a:lnTo>
                    <a:lnTo>
                      <a:pt x="15" y="26"/>
                    </a:lnTo>
                    <a:lnTo>
                      <a:pt x="12" y="24"/>
                    </a:lnTo>
                    <a:lnTo>
                      <a:pt x="10" y="20"/>
                    </a:lnTo>
                    <a:lnTo>
                      <a:pt x="7" y="17"/>
                    </a:lnTo>
                    <a:lnTo>
                      <a:pt x="5" y="15"/>
                    </a:lnTo>
                    <a:lnTo>
                      <a:pt x="0" y="12"/>
                    </a:lnTo>
                    <a:lnTo>
                      <a:pt x="12" y="0"/>
                    </a:lnTo>
                    <a:lnTo>
                      <a:pt x="22" y="1"/>
                    </a:lnTo>
                    <a:lnTo>
                      <a:pt x="29" y="2"/>
                    </a:lnTo>
                    <a:lnTo>
                      <a:pt x="37" y="4"/>
                    </a:lnTo>
                    <a:lnTo>
                      <a:pt x="42" y="8"/>
                    </a:lnTo>
                    <a:lnTo>
                      <a:pt x="44" y="12"/>
                    </a:lnTo>
                    <a:lnTo>
                      <a:pt x="47" y="17"/>
                    </a:lnTo>
                    <a:lnTo>
                      <a:pt x="47" y="20"/>
                    </a:lnTo>
                    <a:lnTo>
                      <a:pt x="44" y="25"/>
                    </a:lnTo>
                    <a:lnTo>
                      <a:pt x="42" y="29"/>
                    </a:lnTo>
                    <a:lnTo>
                      <a:pt x="37" y="33"/>
                    </a:lnTo>
                    <a:lnTo>
                      <a:pt x="37" y="33"/>
                    </a:lnTo>
                    <a:close/>
                  </a:path>
                </a:pathLst>
              </a:custGeom>
              <a:solidFill>
                <a:srgbClr val="0019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493" name="Freeform 37"/>
              <p:cNvSpPr>
                <a:spLocks/>
              </p:cNvSpPr>
              <p:nvPr/>
            </p:nvSpPr>
            <p:spPr bwMode="auto">
              <a:xfrm>
                <a:off x="2696" y="540"/>
                <a:ext cx="27" cy="33"/>
              </a:xfrm>
              <a:custGeom>
                <a:avLst/>
                <a:gdLst>
                  <a:gd name="T0" fmla="*/ 18 w 27"/>
                  <a:gd name="T1" fmla="*/ 0 h 33"/>
                  <a:gd name="T2" fmla="*/ 23 w 27"/>
                  <a:gd name="T3" fmla="*/ 3 h 33"/>
                  <a:gd name="T4" fmla="*/ 27 w 27"/>
                  <a:gd name="T5" fmla="*/ 7 h 33"/>
                  <a:gd name="T6" fmla="*/ 27 w 27"/>
                  <a:gd name="T7" fmla="*/ 9 h 33"/>
                  <a:gd name="T8" fmla="*/ 27 w 27"/>
                  <a:gd name="T9" fmla="*/ 14 h 33"/>
                  <a:gd name="T10" fmla="*/ 27 w 27"/>
                  <a:gd name="T11" fmla="*/ 17 h 33"/>
                  <a:gd name="T12" fmla="*/ 25 w 27"/>
                  <a:gd name="T13" fmla="*/ 20 h 33"/>
                  <a:gd name="T14" fmla="*/ 23 w 27"/>
                  <a:gd name="T15" fmla="*/ 24 h 33"/>
                  <a:gd name="T16" fmla="*/ 20 w 27"/>
                  <a:gd name="T17" fmla="*/ 27 h 33"/>
                  <a:gd name="T18" fmla="*/ 15 w 27"/>
                  <a:gd name="T19" fmla="*/ 30 h 33"/>
                  <a:gd name="T20" fmla="*/ 10 w 27"/>
                  <a:gd name="T21" fmla="*/ 33 h 33"/>
                  <a:gd name="T22" fmla="*/ 0 w 27"/>
                  <a:gd name="T23" fmla="*/ 33 h 33"/>
                  <a:gd name="T24" fmla="*/ 0 w 27"/>
                  <a:gd name="T25" fmla="*/ 0 h 33"/>
                  <a:gd name="T26" fmla="*/ 18 w 27"/>
                  <a:gd name="T27" fmla="*/ 0 h 33"/>
                  <a:gd name="T28" fmla="*/ 18 w 27"/>
                  <a:gd name="T29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7" h="33">
                    <a:moveTo>
                      <a:pt x="18" y="0"/>
                    </a:moveTo>
                    <a:lnTo>
                      <a:pt x="23" y="3"/>
                    </a:lnTo>
                    <a:lnTo>
                      <a:pt x="27" y="7"/>
                    </a:lnTo>
                    <a:lnTo>
                      <a:pt x="27" y="9"/>
                    </a:lnTo>
                    <a:lnTo>
                      <a:pt x="27" y="14"/>
                    </a:lnTo>
                    <a:lnTo>
                      <a:pt x="27" y="17"/>
                    </a:lnTo>
                    <a:lnTo>
                      <a:pt x="25" y="20"/>
                    </a:lnTo>
                    <a:lnTo>
                      <a:pt x="23" y="24"/>
                    </a:lnTo>
                    <a:lnTo>
                      <a:pt x="20" y="27"/>
                    </a:lnTo>
                    <a:lnTo>
                      <a:pt x="15" y="30"/>
                    </a:lnTo>
                    <a:lnTo>
                      <a:pt x="10" y="33"/>
                    </a:lnTo>
                    <a:lnTo>
                      <a:pt x="0" y="33"/>
                    </a:lnTo>
                    <a:lnTo>
                      <a:pt x="0" y="0"/>
                    </a:lnTo>
                    <a:lnTo>
                      <a:pt x="18" y="0"/>
                    </a:lnTo>
                    <a:lnTo>
                      <a:pt x="18" y="0"/>
                    </a:lnTo>
                    <a:close/>
                  </a:path>
                </a:pathLst>
              </a:custGeom>
              <a:solidFill>
                <a:srgbClr val="0019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494" name="Freeform 38"/>
              <p:cNvSpPr>
                <a:spLocks/>
              </p:cNvSpPr>
              <p:nvPr/>
            </p:nvSpPr>
            <p:spPr bwMode="auto">
              <a:xfrm>
                <a:off x="2802" y="552"/>
                <a:ext cx="274" cy="124"/>
              </a:xfrm>
              <a:custGeom>
                <a:avLst/>
                <a:gdLst>
                  <a:gd name="T0" fmla="*/ 272 w 274"/>
                  <a:gd name="T1" fmla="*/ 53 h 124"/>
                  <a:gd name="T2" fmla="*/ 274 w 274"/>
                  <a:gd name="T3" fmla="*/ 66 h 124"/>
                  <a:gd name="T4" fmla="*/ 272 w 274"/>
                  <a:gd name="T5" fmla="*/ 76 h 124"/>
                  <a:gd name="T6" fmla="*/ 265 w 274"/>
                  <a:gd name="T7" fmla="*/ 86 h 124"/>
                  <a:gd name="T8" fmla="*/ 252 w 274"/>
                  <a:gd name="T9" fmla="*/ 94 h 124"/>
                  <a:gd name="T10" fmla="*/ 235 w 274"/>
                  <a:gd name="T11" fmla="*/ 101 h 124"/>
                  <a:gd name="T12" fmla="*/ 218 w 274"/>
                  <a:gd name="T13" fmla="*/ 108 h 124"/>
                  <a:gd name="T14" fmla="*/ 198 w 274"/>
                  <a:gd name="T15" fmla="*/ 112 h 124"/>
                  <a:gd name="T16" fmla="*/ 176 w 274"/>
                  <a:gd name="T17" fmla="*/ 117 h 124"/>
                  <a:gd name="T18" fmla="*/ 154 w 274"/>
                  <a:gd name="T19" fmla="*/ 120 h 124"/>
                  <a:gd name="T20" fmla="*/ 132 w 274"/>
                  <a:gd name="T21" fmla="*/ 124 h 124"/>
                  <a:gd name="T22" fmla="*/ 115 w 274"/>
                  <a:gd name="T23" fmla="*/ 124 h 124"/>
                  <a:gd name="T24" fmla="*/ 98 w 274"/>
                  <a:gd name="T25" fmla="*/ 123 h 124"/>
                  <a:gd name="T26" fmla="*/ 83 w 274"/>
                  <a:gd name="T27" fmla="*/ 120 h 124"/>
                  <a:gd name="T28" fmla="*/ 66 w 274"/>
                  <a:gd name="T29" fmla="*/ 117 h 124"/>
                  <a:gd name="T30" fmla="*/ 51 w 274"/>
                  <a:gd name="T31" fmla="*/ 112 h 124"/>
                  <a:gd name="T32" fmla="*/ 39 w 274"/>
                  <a:gd name="T33" fmla="*/ 108 h 124"/>
                  <a:gd name="T34" fmla="*/ 27 w 274"/>
                  <a:gd name="T35" fmla="*/ 102 h 124"/>
                  <a:gd name="T36" fmla="*/ 17 w 274"/>
                  <a:gd name="T37" fmla="*/ 96 h 124"/>
                  <a:gd name="T38" fmla="*/ 7 w 274"/>
                  <a:gd name="T39" fmla="*/ 90 h 124"/>
                  <a:gd name="T40" fmla="*/ 0 w 274"/>
                  <a:gd name="T41" fmla="*/ 83 h 124"/>
                  <a:gd name="T42" fmla="*/ 0 w 274"/>
                  <a:gd name="T43" fmla="*/ 75 h 124"/>
                  <a:gd name="T44" fmla="*/ 0 w 274"/>
                  <a:gd name="T45" fmla="*/ 68 h 124"/>
                  <a:gd name="T46" fmla="*/ 0 w 274"/>
                  <a:gd name="T47" fmla="*/ 61 h 124"/>
                  <a:gd name="T48" fmla="*/ 2 w 274"/>
                  <a:gd name="T49" fmla="*/ 54 h 124"/>
                  <a:gd name="T50" fmla="*/ 7 w 274"/>
                  <a:gd name="T51" fmla="*/ 48 h 124"/>
                  <a:gd name="T52" fmla="*/ 12 w 274"/>
                  <a:gd name="T53" fmla="*/ 42 h 124"/>
                  <a:gd name="T54" fmla="*/ 17 w 274"/>
                  <a:gd name="T55" fmla="*/ 36 h 124"/>
                  <a:gd name="T56" fmla="*/ 24 w 274"/>
                  <a:gd name="T57" fmla="*/ 31 h 124"/>
                  <a:gd name="T58" fmla="*/ 34 w 274"/>
                  <a:gd name="T59" fmla="*/ 26 h 124"/>
                  <a:gd name="T60" fmla="*/ 44 w 274"/>
                  <a:gd name="T61" fmla="*/ 21 h 124"/>
                  <a:gd name="T62" fmla="*/ 51 w 274"/>
                  <a:gd name="T63" fmla="*/ 15 h 124"/>
                  <a:gd name="T64" fmla="*/ 59 w 274"/>
                  <a:gd name="T65" fmla="*/ 12 h 124"/>
                  <a:gd name="T66" fmla="*/ 68 w 274"/>
                  <a:gd name="T67" fmla="*/ 8 h 124"/>
                  <a:gd name="T68" fmla="*/ 81 w 274"/>
                  <a:gd name="T69" fmla="*/ 7 h 124"/>
                  <a:gd name="T70" fmla="*/ 91 w 274"/>
                  <a:gd name="T71" fmla="*/ 5 h 124"/>
                  <a:gd name="T72" fmla="*/ 103 w 274"/>
                  <a:gd name="T73" fmla="*/ 5 h 124"/>
                  <a:gd name="T74" fmla="*/ 115 w 274"/>
                  <a:gd name="T75" fmla="*/ 4 h 124"/>
                  <a:gd name="T76" fmla="*/ 127 w 274"/>
                  <a:gd name="T77" fmla="*/ 3 h 124"/>
                  <a:gd name="T78" fmla="*/ 140 w 274"/>
                  <a:gd name="T79" fmla="*/ 2 h 124"/>
                  <a:gd name="T80" fmla="*/ 152 w 274"/>
                  <a:gd name="T81" fmla="*/ 0 h 124"/>
                  <a:gd name="T82" fmla="*/ 171 w 274"/>
                  <a:gd name="T83" fmla="*/ 0 h 124"/>
                  <a:gd name="T84" fmla="*/ 189 w 274"/>
                  <a:gd name="T85" fmla="*/ 3 h 124"/>
                  <a:gd name="T86" fmla="*/ 203 w 274"/>
                  <a:gd name="T87" fmla="*/ 6 h 124"/>
                  <a:gd name="T88" fmla="*/ 218 w 274"/>
                  <a:gd name="T89" fmla="*/ 12 h 124"/>
                  <a:gd name="T90" fmla="*/ 230 w 274"/>
                  <a:gd name="T91" fmla="*/ 18 h 124"/>
                  <a:gd name="T92" fmla="*/ 243 w 274"/>
                  <a:gd name="T93" fmla="*/ 24 h 124"/>
                  <a:gd name="T94" fmla="*/ 252 w 274"/>
                  <a:gd name="T95" fmla="*/ 31 h 124"/>
                  <a:gd name="T96" fmla="*/ 260 w 274"/>
                  <a:gd name="T97" fmla="*/ 38 h 124"/>
                  <a:gd name="T98" fmla="*/ 267 w 274"/>
                  <a:gd name="T99" fmla="*/ 46 h 124"/>
                  <a:gd name="T100" fmla="*/ 272 w 274"/>
                  <a:gd name="T101" fmla="*/ 53 h 124"/>
                  <a:gd name="T102" fmla="*/ 272 w 274"/>
                  <a:gd name="T103" fmla="*/ 53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74" h="124">
                    <a:moveTo>
                      <a:pt x="272" y="53"/>
                    </a:moveTo>
                    <a:lnTo>
                      <a:pt x="274" y="66"/>
                    </a:lnTo>
                    <a:lnTo>
                      <a:pt x="272" y="76"/>
                    </a:lnTo>
                    <a:lnTo>
                      <a:pt x="265" y="86"/>
                    </a:lnTo>
                    <a:lnTo>
                      <a:pt x="252" y="94"/>
                    </a:lnTo>
                    <a:lnTo>
                      <a:pt x="235" y="101"/>
                    </a:lnTo>
                    <a:lnTo>
                      <a:pt x="218" y="108"/>
                    </a:lnTo>
                    <a:lnTo>
                      <a:pt x="198" y="112"/>
                    </a:lnTo>
                    <a:lnTo>
                      <a:pt x="176" y="117"/>
                    </a:lnTo>
                    <a:lnTo>
                      <a:pt x="154" y="120"/>
                    </a:lnTo>
                    <a:lnTo>
                      <a:pt x="132" y="124"/>
                    </a:lnTo>
                    <a:lnTo>
                      <a:pt x="115" y="124"/>
                    </a:lnTo>
                    <a:lnTo>
                      <a:pt x="98" y="123"/>
                    </a:lnTo>
                    <a:lnTo>
                      <a:pt x="83" y="120"/>
                    </a:lnTo>
                    <a:lnTo>
                      <a:pt x="66" y="117"/>
                    </a:lnTo>
                    <a:lnTo>
                      <a:pt x="51" y="112"/>
                    </a:lnTo>
                    <a:lnTo>
                      <a:pt x="39" y="108"/>
                    </a:lnTo>
                    <a:lnTo>
                      <a:pt x="27" y="102"/>
                    </a:lnTo>
                    <a:lnTo>
                      <a:pt x="17" y="96"/>
                    </a:lnTo>
                    <a:lnTo>
                      <a:pt x="7" y="90"/>
                    </a:lnTo>
                    <a:lnTo>
                      <a:pt x="0" y="83"/>
                    </a:lnTo>
                    <a:lnTo>
                      <a:pt x="0" y="75"/>
                    </a:lnTo>
                    <a:lnTo>
                      <a:pt x="0" y="68"/>
                    </a:lnTo>
                    <a:lnTo>
                      <a:pt x="0" y="61"/>
                    </a:lnTo>
                    <a:lnTo>
                      <a:pt x="2" y="54"/>
                    </a:lnTo>
                    <a:lnTo>
                      <a:pt x="7" y="48"/>
                    </a:lnTo>
                    <a:lnTo>
                      <a:pt x="12" y="42"/>
                    </a:lnTo>
                    <a:lnTo>
                      <a:pt x="17" y="36"/>
                    </a:lnTo>
                    <a:lnTo>
                      <a:pt x="24" y="31"/>
                    </a:lnTo>
                    <a:lnTo>
                      <a:pt x="34" y="26"/>
                    </a:lnTo>
                    <a:lnTo>
                      <a:pt x="44" y="21"/>
                    </a:lnTo>
                    <a:lnTo>
                      <a:pt x="51" y="15"/>
                    </a:lnTo>
                    <a:lnTo>
                      <a:pt x="59" y="12"/>
                    </a:lnTo>
                    <a:lnTo>
                      <a:pt x="68" y="8"/>
                    </a:lnTo>
                    <a:lnTo>
                      <a:pt x="81" y="7"/>
                    </a:lnTo>
                    <a:lnTo>
                      <a:pt x="91" y="5"/>
                    </a:lnTo>
                    <a:lnTo>
                      <a:pt x="103" y="5"/>
                    </a:lnTo>
                    <a:lnTo>
                      <a:pt x="115" y="4"/>
                    </a:lnTo>
                    <a:lnTo>
                      <a:pt x="127" y="3"/>
                    </a:lnTo>
                    <a:lnTo>
                      <a:pt x="140" y="2"/>
                    </a:lnTo>
                    <a:lnTo>
                      <a:pt x="152" y="0"/>
                    </a:lnTo>
                    <a:lnTo>
                      <a:pt x="171" y="0"/>
                    </a:lnTo>
                    <a:lnTo>
                      <a:pt x="189" y="3"/>
                    </a:lnTo>
                    <a:lnTo>
                      <a:pt x="203" y="6"/>
                    </a:lnTo>
                    <a:lnTo>
                      <a:pt x="218" y="12"/>
                    </a:lnTo>
                    <a:lnTo>
                      <a:pt x="230" y="18"/>
                    </a:lnTo>
                    <a:lnTo>
                      <a:pt x="243" y="24"/>
                    </a:lnTo>
                    <a:lnTo>
                      <a:pt x="252" y="31"/>
                    </a:lnTo>
                    <a:lnTo>
                      <a:pt x="260" y="38"/>
                    </a:lnTo>
                    <a:lnTo>
                      <a:pt x="267" y="46"/>
                    </a:lnTo>
                    <a:lnTo>
                      <a:pt x="272" y="53"/>
                    </a:lnTo>
                    <a:lnTo>
                      <a:pt x="272" y="53"/>
                    </a:lnTo>
                    <a:close/>
                  </a:path>
                </a:pathLst>
              </a:custGeom>
              <a:solidFill>
                <a:srgbClr val="0019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495" name="Freeform 39"/>
              <p:cNvSpPr>
                <a:spLocks/>
              </p:cNvSpPr>
              <p:nvPr/>
            </p:nvSpPr>
            <p:spPr bwMode="auto">
              <a:xfrm>
                <a:off x="2826" y="564"/>
                <a:ext cx="223" cy="99"/>
              </a:xfrm>
              <a:custGeom>
                <a:avLst/>
                <a:gdLst>
                  <a:gd name="T0" fmla="*/ 223 w 223"/>
                  <a:gd name="T1" fmla="*/ 44 h 99"/>
                  <a:gd name="T2" fmla="*/ 223 w 223"/>
                  <a:gd name="T3" fmla="*/ 54 h 99"/>
                  <a:gd name="T4" fmla="*/ 221 w 223"/>
                  <a:gd name="T5" fmla="*/ 62 h 99"/>
                  <a:gd name="T6" fmla="*/ 214 w 223"/>
                  <a:gd name="T7" fmla="*/ 70 h 99"/>
                  <a:gd name="T8" fmla="*/ 206 w 223"/>
                  <a:gd name="T9" fmla="*/ 76 h 99"/>
                  <a:gd name="T10" fmla="*/ 194 w 223"/>
                  <a:gd name="T11" fmla="*/ 82 h 99"/>
                  <a:gd name="T12" fmla="*/ 182 w 223"/>
                  <a:gd name="T13" fmla="*/ 88 h 99"/>
                  <a:gd name="T14" fmla="*/ 167 w 223"/>
                  <a:gd name="T15" fmla="*/ 92 h 99"/>
                  <a:gd name="T16" fmla="*/ 150 w 223"/>
                  <a:gd name="T17" fmla="*/ 96 h 99"/>
                  <a:gd name="T18" fmla="*/ 135 w 223"/>
                  <a:gd name="T19" fmla="*/ 98 h 99"/>
                  <a:gd name="T20" fmla="*/ 116 w 223"/>
                  <a:gd name="T21" fmla="*/ 99 h 99"/>
                  <a:gd name="T22" fmla="*/ 98 w 223"/>
                  <a:gd name="T23" fmla="*/ 99 h 99"/>
                  <a:gd name="T24" fmla="*/ 84 w 223"/>
                  <a:gd name="T25" fmla="*/ 98 h 99"/>
                  <a:gd name="T26" fmla="*/ 69 w 223"/>
                  <a:gd name="T27" fmla="*/ 97 h 99"/>
                  <a:gd name="T28" fmla="*/ 54 w 223"/>
                  <a:gd name="T29" fmla="*/ 94 h 99"/>
                  <a:gd name="T30" fmla="*/ 42 w 223"/>
                  <a:gd name="T31" fmla="*/ 89 h 99"/>
                  <a:gd name="T32" fmla="*/ 30 w 223"/>
                  <a:gd name="T33" fmla="*/ 84 h 99"/>
                  <a:gd name="T34" fmla="*/ 20 w 223"/>
                  <a:gd name="T35" fmla="*/ 79 h 99"/>
                  <a:gd name="T36" fmla="*/ 13 w 223"/>
                  <a:gd name="T37" fmla="*/ 73 h 99"/>
                  <a:gd name="T38" fmla="*/ 8 w 223"/>
                  <a:gd name="T39" fmla="*/ 66 h 99"/>
                  <a:gd name="T40" fmla="*/ 3 w 223"/>
                  <a:gd name="T41" fmla="*/ 58 h 99"/>
                  <a:gd name="T42" fmla="*/ 0 w 223"/>
                  <a:gd name="T43" fmla="*/ 52 h 99"/>
                  <a:gd name="T44" fmla="*/ 0 w 223"/>
                  <a:gd name="T45" fmla="*/ 46 h 99"/>
                  <a:gd name="T46" fmla="*/ 3 w 223"/>
                  <a:gd name="T47" fmla="*/ 40 h 99"/>
                  <a:gd name="T48" fmla="*/ 5 w 223"/>
                  <a:gd name="T49" fmla="*/ 34 h 99"/>
                  <a:gd name="T50" fmla="*/ 10 w 223"/>
                  <a:gd name="T51" fmla="*/ 28 h 99"/>
                  <a:gd name="T52" fmla="*/ 18 w 223"/>
                  <a:gd name="T53" fmla="*/ 24 h 99"/>
                  <a:gd name="T54" fmla="*/ 25 w 223"/>
                  <a:gd name="T55" fmla="*/ 19 h 99"/>
                  <a:gd name="T56" fmla="*/ 35 w 223"/>
                  <a:gd name="T57" fmla="*/ 15 h 99"/>
                  <a:gd name="T58" fmla="*/ 47 w 223"/>
                  <a:gd name="T59" fmla="*/ 11 h 99"/>
                  <a:gd name="T60" fmla="*/ 57 w 223"/>
                  <a:gd name="T61" fmla="*/ 9 h 99"/>
                  <a:gd name="T62" fmla="*/ 79 w 223"/>
                  <a:gd name="T63" fmla="*/ 3 h 99"/>
                  <a:gd name="T64" fmla="*/ 101 w 223"/>
                  <a:gd name="T65" fmla="*/ 0 h 99"/>
                  <a:gd name="T66" fmla="*/ 120 w 223"/>
                  <a:gd name="T67" fmla="*/ 0 h 99"/>
                  <a:gd name="T68" fmla="*/ 140 w 223"/>
                  <a:gd name="T69" fmla="*/ 2 h 99"/>
                  <a:gd name="T70" fmla="*/ 157 w 223"/>
                  <a:gd name="T71" fmla="*/ 6 h 99"/>
                  <a:gd name="T72" fmla="*/ 174 w 223"/>
                  <a:gd name="T73" fmla="*/ 11 h 99"/>
                  <a:gd name="T74" fmla="*/ 192 w 223"/>
                  <a:gd name="T75" fmla="*/ 18 h 99"/>
                  <a:gd name="T76" fmla="*/ 204 w 223"/>
                  <a:gd name="T77" fmla="*/ 26 h 99"/>
                  <a:gd name="T78" fmla="*/ 216 w 223"/>
                  <a:gd name="T79" fmla="*/ 35 h 99"/>
                  <a:gd name="T80" fmla="*/ 223 w 223"/>
                  <a:gd name="T81" fmla="*/ 44 h 99"/>
                  <a:gd name="T82" fmla="*/ 223 w 223"/>
                  <a:gd name="T83" fmla="*/ 44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23" h="99">
                    <a:moveTo>
                      <a:pt x="223" y="44"/>
                    </a:moveTo>
                    <a:lnTo>
                      <a:pt x="223" y="54"/>
                    </a:lnTo>
                    <a:lnTo>
                      <a:pt x="221" y="62"/>
                    </a:lnTo>
                    <a:lnTo>
                      <a:pt x="214" y="70"/>
                    </a:lnTo>
                    <a:lnTo>
                      <a:pt x="206" y="76"/>
                    </a:lnTo>
                    <a:lnTo>
                      <a:pt x="194" y="82"/>
                    </a:lnTo>
                    <a:lnTo>
                      <a:pt x="182" y="88"/>
                    </a:lnTo>
                    <a:lnTo>
                      <a:pt x="167" y="92"/>
                    </a:lnTo>
                    <a:lnTo>
                      <a:pt x="150" y="96"/>
                    </a:lnTo>
                    <a:lnTo>
                      <a:pt x="135" y="98"/>
                    </a:lnTo>
                    <a:lnTo>
                      <a:pt x="116" y="99"/>
                    </a:lnTo>
                    <a:lnTo>
                      <a:pt x="98" y="99"/>
                    </a:lnTo>
                    <a:lnTo>
                      <a:pt x="84" y="98"/>
                    </a:lnTo>
                    <a:lnTo>
                      <a:pt x="69" y="97"/>
                    </a:lnTo>
                    <a:lnTo>
                      <a:pt x="54" y="94"/>
                    </a:lnTo>
                    <a:lnTo>
                      <a:pt x="42" y="89"/>
                    </a:lnTo>
                    <a:lnTo>
                      <a:pt x="30" y="84"/>
                    </a:lnTo>
                    <a:lnTo>
                      <a:pt x="20" y="79"/>
                    </a:lnTo>
                    <a:lnTo>
                      <a:pt x="13" y="73"/>
                    </a:lnTo>
                    <a:lnTo>
                      <a:pt x="8" y="66"/>
                    </a:lnTo>
                    <a:lnTo>
                      <a:pt x="3" y="58"/>
                    </a:lnTo>
                    <a:lnTo>
                      <a:pt x="0" y="52"/>
                    </a:lnTo>
                    <a:lnTo>
                      <a:pt x="0" y="46"/>
                    </a:lnTo>
                    <a:lnTo>
                      <a:pt x="3" y="40"/>
                    </a:lnTo>
                    <a:lnTo>
                      <a:pt x="5" y="34"/>
                    </a:lnTo>
                    <a:lnTo>
                      <a:pt x="10" y="28"/>
                    </a:lnTo>
                    <a:lnTo>
                      <a:pt x="18" y="24"/>
                    </a:lnTo>
                    <a:lnTo>
                      <a:pt x="25" y="19"/>
                    </a:lnTo>
                    <a:lnTo>
                      <a:pt x="35" y="15"/>
                    </a:lnTo>
                    <a:lnTo>
                      <a:pt x="47" y="11"/>
                    </a:lnTo>
                    <a:lnTo>
                      <a:pt x="57" y="9"/>
                    </a:lnTo>
                    <a:lnTo>
                      <a:pt x="79" y="3"/>
                    </a:lnTo>
                    <a:lnTo>
                      <a:pt x="101" y="0"/>
                    </a:lnTo>
                    <a:lnTo>
                      <a:pt x="120" y="0"/>
                    </a:lnTo>
                    <a:lnTo>
                      <a:pt x="140" y="2"/>
                    </a:lnTo>
                    <a:lnTo>
                      <a:pt x="157" y="6"/>
                    </a:lnTo>
                    <a:lnTo>
                      <a:pt x="174" y="11"/>
                    </a:lnTo>
                    <a:lnTo>
                      <a:pt x="192" y="18"/>
                    </a:lnTo>
                    <a:lnTo>
                      <a:pt x="204" y="26"/>
                    </a:lnTo>
                    <a:lnTo>
                      <a:pt x="216" y="35"/>
                    </a:lnTo>
                    <a:lnTo>
                      <a:pt x="223" y="44"/>
                    </a:lnTo>
                    <a:lnTo>
                      <a:pt x="223" y="44"/>
                    </a:lnTo>
                    <a:close/>
                  </a:path>
                </a:pathLst>
              </a:custGeom>
              <a:solidFill>
                <a:srgbClr val="FF00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496" name="Freeform 40"/>
              <p:cNvSpPr>
                <a:spLocks/>
              </p:cNvSpPr>
              <p:nvPr/>
            </p:nvSpPr>
            <p:spPr bwMode="auto">
              <a:xfrm>
                <a:off x="2544" y="602"/>
                <a:ext cx="780" cy="251"/>
              </a:xfrm>
              <a:custGeom>
                <a:avLst/>
                <a:gdLst>
                  <a:gd name="T0" fmla="*/ 770 w 780"/>
                  <a:gd name="T1" fmla="*/ 33 h 251"/>
                  <a:gd name="T2" fmla="*/ 736 w 780"/>
                  <a:gd name="T3" fmla="*/ 59 h 251"/>
                  <a:gd name="T4" fmla="*/ 709 w 780"/>
                  <a:gd name="T5" fmla="*/ 89 h 251"/>
                  <a:gd name="T6" fmla="*/ 682 w 780"/>
                  <a:gd name="T7" fmla="*/ 120 h 251"/>
                  <a:gd name="T8" fmla="*/ 655 w 780"/>
                  <a:gd name="T9" fmla="*/ 152 h 251"/>
                  <a:gd name="T10" fmla="*/ 626 w 780"/>
                  <a:gd name="T11" fmla="*/ 182 h 251"/>
                  <a:gd name="T12" fmla="*/ 591 w 780"/>
                  <a:gd name="T13" fmla="*/ 209 h 251"/>
                  <a:gd name="T14" fmla="*/ 547 w 780"/>
                  <a:gd name="T15" fmla="*/ 230 h 251"/>
                  <a:gd name="T16" fmla="*/ 493 w 780"/>
                  <a:gd name="T17" fmla="*/ 245 h 251"/>
                  <a:gd name="T18" fmla="*/ 425 w 780"/>
                  <a:gd name="T19" fmla="*/ 251 h 251"/>
                  <a:gd name="T20" fmla="*/ 339 w 780"/>
                  <a:gd name="T21" fmla="*/ 246 h 251"/>
                  <a:gd name="T22" fmla="*/ 295 w 780"/>
                  <a:gd name="T23" fmla="*/ 235 h 251"/>
                  <a:gd name="T24" fmla="*/ 251 w 780"/>
                  <a:gd name="T25" fmla="*/ 220 h 251"/>
                  <a:gd name="T26" fmla="*/ 209 w 780"/>
                  <a:gd name="T27" fmla="*/ 203 h 251"/>
                  <a:gd name="T28" fmla="*/ 170 w 780"/>
                  <a:gd name="T29" fmla="*/ 184 h 251"/>
                  <a:gd name="T30" fmla="*/ 133 w 780"/>
                  <a:gd name="T31" fmla="*/ 163 h 251"/>
                  <a:gd name="T32" fmla="*/ 101 w 780"/>
                  <a:gd name="T33" fmla="*/ 141 h 251"/>
                  <a:gd name="T34" fmla="*/ 69 w 780"/>
                  <a:gd name="T35" fmla="*/ 118 h 251"/>
                  <a:gd name="T36" fmla="*/ 42 w 780"/>
                  <a:gd name="T37" fmla="*/ 94 h 251"/>
                  <a:gd name="T38" fmla="*/ 20 w 780"/>
                  <a:gd name="T39" fmla="*/ 72 h 251"/>
                  <a:gd name="T40" fmla="*/ 0 w 780"/>
                  <a:gd name="T41" fmla="*/ 48 h 251"/>
                  <a:gd name="T42" fmla="*/ 18 w 780"/>
                  <a:gd name="T43" fmla="*/ 50 h 251"/>
                  <a:gd name="T44" fmla="*/ 32 w 780"/>
                  <a:gd name="T45" fmla="*/ 52 h 251"/>
                  <a:gd name="T46" fmla="*/ 45 w 780"/>
                  <a:gd name="T47" fmla="*/ 57 h 251"/>
                  <a:gd name="T48" fmla="*/ 57 w 780"/>
                  <a:gd name="T49" fmla="*/ 61 h 251"/>
                  <a:gd name="T50" fmla="*/ 69 w 780"/>
                  <a:gd name="T51" fmla="*/ 67 h 251"/>
                  <a:gd name="T52" fmla="*/ 81 w 780"/>
                  <a:gd name="T53" fmla="*/ 73 h 251"/>
                  <a:gd name="T54" fmla="*/ 94 w 780"/>
                  <a:gd name="T55" fmla="*/ 78 h 251"/>
                  <a:gd name="T56" fmla="*/ 106 w 780"/>
                  <a:gd name="T57" fmla="*/ 83 h 251"/>
                  <a:gd name="T58" fmla="*/ 118 w 780"/>
                  <a:gd name="T59" fmla="*/ 86 h 251"/>
                  <a:gd name="T60" fmla="*/ 133 w 780"/>
                  <a:gd name="T61" fmla="*/ 89 h 251"/>
                  <a:gd name="T62" fmla="*/ 172 w 780"/>
                  <a:gd name="T63" fmla="*/ 96 h 251"/>
                  <a:gd name="T64" fmla="*/ 211 w 780"/>
                  <a:gd name="T65" fmla="*/ 102 h 251"/>
                  <a:gd name="T66" fmla="*/ 255 w 780"/>
                  <a:gd name="T67" fmla="*/ 109 h 251"/>
                  <a:gd name="T68" fmla="*/ 300 w 780"/>
                  <a:gd name="T69" fmla="*/ 115 h 251"/>
                  <a:gd name="T70" fmla="*/ 344 w 780"/>
                  <a:gd name="T71" fmla="*/ 120 h 251"/>
                  <a:gd name="T72" fmla="*/ 390 w 780"/>
                  <a:gd name="T73" fmla="*/ 122 h 251"/>
                  <a:gd name="T74" fmla="*/ 434 w 780"/>
                  <a:gd name="T75" fmla="*/ 122 h 251"/>
                  <a:gd name="T76" fmla="*/ 478 w 780"/>
                  <a:gd name="T77" fmla="*/ 118 h 251"/>
                  <a:gd name="T78" fmla="*/ 520 w 780"/>
                  <a:gd name="T79" fmla="*/ 110 h 251"/>
                  <a:gd name="T80" fmla="*/ 559 w 780"/>
                  <a:gd name="T81" fmla="*/ 98 h 251"/>
                  <a:gd name="T82" fmla="*/ 584 w 780"/>
                  <a:gd name="T83" fmla="*/ 89 h 251"/>
                  <a:gd name="T84" fmla="*/ 608 w 780"/>
                  <a:gd name="T85" fmla="*/ 80 h 251"/>
                  <a:gd name="T86" fmla="*/ 633 w 780"/>
                  <a:gd name="T87" fmla="*/ 70 h 251"/>
                  <a:gd name="T88" fmla="*/ 657 w 780"/>
                  <a:gd name="T89" fmla="*/ 61 h 251"/>
                  <a:gd name="T90" fmla="*/ 682 w 780"/>
                  <a:gd name="T91" fmla="*/ 52 h 251"/>
                  <a:gd name="T92" fmla="*/ 704 w 780"/>
                  <a:gd name="T93" fmla="*/ 42 h 251"/>
                  <a:gd name="T94" fmla="*/ 726 w 780"/>
                  <a:gd name="T95" fmla="*/ 33 h 251"/>
                  <a:gd name="T96" fmla="*/ 748 w 780"/>
                  <a:gd name="T97" fmla="*/ 22 h 251"/>
                  <a:gd name="T98" fmla="*/ 765 w 780"/>
                  <a:gd name="T99" fmla="*/ 11 h 251"/>
                  <a:gd name="T100" fmla="*/ 780 w 780"/>
                  <a:gd name="T101" fmla="*/ 0 h 251"/>
                  <a:gd name="T102" fmla="*/ 770 w 780"/>
                  <a:gd name="T103" fmla="*/ 33 h 251"/>
                  <a:gd name="T104" fmla="*/ 770 w 780"/>
                  <a:gd name="T105" fmla="*/ 33 h 2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780" h="251">
                    <a:moveTo>
                      <a:pt x="770" y="33"/>
                    </a:moveTo>
                    <a:lnTo>
                      <a:pt x="736" y="59"/>
                    </a:lnTo>
                    <a:lnTo>
                      <a:pt x="709" y="89"/>
                    </a:lnTo>
                    <a:lnTo>
                      <a:pt x="682" y="120"/>
                    </a:lnTo>
                    <a:lnTo>
                      <a:pt x="655" y="152"/>
                    </a:lnTo>
                    <a:lnTo>
                      <a:pt x="626" y="182"/>
                    </a:lnTo>
                    <a:lnTo>
                      <a:pt x="591" y="209"/>
                    </a:lnTo>
                    <a:lnTo>
                      <a:pt x="547" y="230"/>
                    </a:lnTo>
                    <a:lnTo>
                      <a:pt x="493" y="245"/>
                    </a:lnTo>
                    <a:lnTo>
                      <a:pt x="425" y="251"/>
                    </a:lnTo>
                    <a:lnTo>
                      <a:pt x="339" y="246"/>
                    </a:lnTo>
                    <a:lnTo>
                      <a:pt x="295" y="235"/>
                    </a:lnTo>
                    <a:lnTo>
                      <a:pt x="251" y="220"/>
                    </a:lnTo>
                    <a:lnTo>
                      <a:pt x="209" y="203"/>
                    </a:lnTo>
                    <a:lnTo>
                      <a:pt x="170" y="184"/>
                    </a:lnTo>
                    <a:lnTo>
                      <a:pt x="133" y="163"/>
                    </a:lnTo>
                    <a:lnTo>
                      <a:pt x="101" y="141"/>
                    </a:lnTo>
                    <a:lnTo>
                      <a:pt x="69" y="118"/>
                    </a:lnTo>
                    <a:lnTo>
                      <a:pt x="42" y="94"/>
                    </a:lnTo>
                    <a:lnTo>
                      <a:pt x="20" y="72"/>
                    </a:lnTo>
                    <a:lnTo>
                      <a:pt x="0" y="48"/>
                    </a:lnTo>
                    <a:lnTo>
                      <a:pt x="18" y="50"/>
                    </a:lnTo>
                    <a:lnTo>
                      <a:pt x="32" y="52"/>
                    </a:lnTo>
                    <a:lnTo>
                      <a:pt x="45" y="57"/>
                    </a:lnTo>
                    <a:lnTo>
                      <a:pt x="57" y="61"/>
                    </a:lnTo>
                    <a:lnTo>
                      <a:pt x="69" y="67"/>
                    </a:lnTo>
                    <a:lnTo>
                      <a:pt x="81" y="73"/>
                    </a:lnTo>
                    <a:lnTo>
                      <a:pt x="94" y="78"/>
                    </a:lnTo>
                    <a:lnTo>
                      <a:pt x="106" y="83"/>
                    </a:lnTo>
                    <a:lnTo>
                      <a:pt x="118" y="86"/>
                    </a:lnTo>
                    <a:lnTo>
                      <a:pt x="133" y="89"/>
                    </a:lnTo>
                    <a:lnTo>
                      <a:pt x="172" y="96"/>
                    </a:lnTo>
                    <a:lnTo>
                      <a:pt x="211" y="102"/>
                    </a:lnTo>
                    <a:lnTo>
                      <a:pt x="255" y="109"/>
                    </a:lnTo>
                    <a:lnTo>
                      <a:pt x="300" y="115"/>
                    </a:lnTo>
                    <a:lnTo>
                      <a:pt x="344" y="120"/>
                    </a:lnTo>
                    <a:lnTo>
                      <a:pt x="390" y="122"/>
                    </a:lnTo>
                    <a:lnTo>
                      <a:pt x="434" y="122"/>
                    </a:lnTo>
                    <a:lnTo>
                      <a:pt x="478" y="118"/>
                    </a:lnTo>
                    <a:lnTo>
                      <a:pt x="520" y="110"/>
                    </a:lnTo>
                    <a:lnTo>
                      <a:pt x="559" y="98"/>
                    </a:lnTo>
                    <a:lnTo>
                      <a:pt x="584" y="89"/>
                    </a:lnTo>
                    <a:lnTo>
                      <a:pt x="608" y="80"/>
                    </a:lnTo>
                    <a:lnTo>
                      <a:pt x="633" y="70"/>
                    </a:lnTo>
                    <a:lnTo>
                      <a:pt x="657" y="61"/>
                    </a:lnTo>
                    <a:lnTo>
                      <a:pt x="682" y="52"/>
                    </a:lnTo>
                    <a:lnTo>
                      <a:pt x="704" y="42"/>
                    </a:lnTo>
                    <a:lnTo>
                      <a:pt x="726" y="33"/>
                    </a:lnTo>
                    <a:lnTo>
                      <a:pt x="748" y="22"/>
                    </a:lnTo>
                    <a:lnTo>
                      <a:pt x="765" y="11"/>
                    </a:lnTo>
                    <a:lnTo>
                      <a:pt x="780" y="0"/>
                    </a:lnTo>
                    <a:lnTo>
                      <a:pt x="770" y="33"/>
                    </a:lnTo>
                    <a:lnTo>
                      <a:pt x="770" y="33"/>
                    </a:lnTo>
                    <a:close/>
                  </a:path>
                </a:pathLst>
              </a:custGeom>
              <a:solidFill>
                <a:srgbClr val="0019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497" name="Freeform 41"/>
              <p:cNvSpPr>
                <a:spLocks/>
              </p:cNvSpPr>
              <p:nvPr/>
            </p:nvSpPr>
            <p:spPr bwMode="auto">
              <a:xfrm>
                <a:off x="3135" y="676"/>
                <a:ext cx="86" cy="94"/>
              </a:xfrm>
              <a:custGeom>
                <a:avLst/>
                <a:gdLst>
                  <a:gd name="T0" fmla="*/ 20 w 86"/>
                  <a:gd name="T1" fmla="*/ 94 h 94"/>
                  <a:gd name="T2" fmla="*/ 15 w 86"/>
                  <a:gd name="T3" fmla="*/ 84 h 94"/>
                  <a:gd name="T4" fmla="*/ 10 w 86"/>
                  <a:gd name="T5" fmla="*/ 74 h 94"/>
                  <a:gd name="T6" fmla="*/ 5 w 86"/>
                  <a:gd name="T7" fmla="*/ 64 h 94"/>
                  <a:gd name="T8" fmla="*/ 0 w 86"/>
                  <a:gd name="T9" fmla="*/ 52 h 94"/>
                  <a:gd name="T10" fmla="*/ 0 w 86"/>
                  <a:gd name="T11" fmla="*/ 42 h 94"/>
                  <a:gd name="T12" fmla="*/ 5 w 86"/>
                  <a:gd name="T13" fmla="*/ 31 h 94"/>
                  <a:gd name="T14" fmla="*/ 12 w 86"/>
                  <a:gd name="T15" fmla="*/ 22 h 94"/>
                  <a:gd name="T16" fmla="*/ 25 w 86"/>
                  <a:gd name="T17" fmla="*/ 12 h 94"/>
                  <a:gd name="T18" fmla="*/ 44 w 86"/>
                  <a:gd name="T19" fmla="*/ 6 h 94"/>
                  <a:gd name="T20" fmla="*/ 71 w 86"/>
                  <a:gd name="T21" fmla="*/ 0 h 94"/>
                  <a:gd name="T22" fmla="*/ 81 w 86"/>
                  <a:gd name="T23" fmla="*/ 9 h 94"/>
                  <a:gd name="T24" fmla="*/ 86 w 86"/>
                  <a:gd name="T25" fmla="*/ 18 h 94"/>
                  <a:gd name="T26" fmla="*/ 84 w 86"/>
                  <a:gd name="T27" fmla="*/ 28 h 94"/>
                  <a:gd name="T28" fmla="*/ 81 w 86"/>
                  <a:gd name="T29" fmla="*/ 38 h 94"/>
                  <a:gd name="T30" fmla="*/ 74 w 86"/>
                  <a:gd name="T31" fmla="*/ 48 h 94"/>
                  <a:gd name="T32" fmla="*/ 64 w 86"/>
                  <a:gd name="T33" fmla="*/ 57 h 94"/>
                  <a:gd name="T34" fmla="*/ 52 w 86"/>
                  <a:gd name="T35" fmla="*/ 66 h 94"/>
                  <a:gd name="T36" fmla="*/ 42 w 86"/>
                  <a:gd name="T37" fmla="*/ 76 h 94"/>
                  <a:gd name="T38" fmla="*/ 30 w 86"/>
                  <a:gd name="T39" fmla="*/ 86 h 94"/>
                  <a:gd name="T40" fmla="*/ 20 w 86"/>
                  <a:gd name="T41" fmla="*/ 94 h 94"/>
                  <a:gd name="T42" fmla="*/ 20 w 86"/>
                  <a:gd name="T43" fmla="*/ 94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86" h="94">
                    <a:moveTo>
                      <a:pt x="20" y="94"/>
                    </a:moveTo>
                    <a:lnTo>
                      <a:pt x="15" y="84"/>
                    </a:lnTo>
                    <a:lnTo>
                      <a:pt x="10" y="74"/>
                    </a:lnTo>
                    <a:lnTo>
                      <a:pt x="5" y="64"/>
                    </a:lnTo>
                    <a:lnTo>
                      <a:pt x="0" y="52"/>
                    </a:lnTo>
                    <a:lnTo>
                      <a:pt x="0" y="42"/>
                    </a:lnTo>
                    <a:lnTo>
                      <a:pt x="5" y="31"/>
                    </a:lnTo>
                    <a:lnTo>
                      <a:pt x="12" y="22"/>
                    </a:lnTo>
                    <a:lnTo>
                      <a:pt x="25" y="12"/>
                    </a:lnTo>
                    <a:lnTo>
                      <a:pt x="44" y="6"/>
                    </a:lnTo>
                    <a:lnTo>
                      <a:pt x="71" y="0"/>
                    </a:lnTo>
                    <a:lnTo>
                      <a:pt x="81" y="9"/>
                    </a:lnTo>
                    <a:lnTo>
                      <a:pt x="86" y="18"/>
                    </a:lnTo>
                    <a:lnTo>
                      <a:pt x="84" y="28"/>
                    </a:lnTo>
                    <a:lnTo>
                      <a:pt x="81" y="38"/>
                    </a:lnTo>
                    <a:lnTo>
                      <a:pt x="74" y="48"/>
                    </a:lnTo>
                    <a:lnTo>
                      <a:pt x="64" y="57"/>
                    </a:lnTo>
                    <a:lnTo>
                      <a:pt x="52" y="66"/>
                    </a:lnTo>
                    <a:lnTo>
                      <a:pt x="42" y="76"/>
                    </a:lnTo>
                    <a:lnTo>
                      <a:pt x="30" y="86"/>
                    </a:lnTo>
                    <a:lnTo>
                      <a:pt x="20" y="94"/>
                    </a:lnTo>
                    <a:lnTo>
                      <a:pt x="20" y="9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498" name="Freeform 42"/>
              <p:cNvSpPr>
                <a:spLocks/>
              </p:cNvSpPr>
              <p:nvPr/>
            </p:nvSpPr>
            <p:spPr bwMode="auto">
              <a:xfrm>
                <a:off x="2677" y="700"/>
                <a:ext cx="100" cy="90"/>
              </a:xfrm>
              <a:custGeom>
                <a:avLst/>
                <a:gdLst>
                  <a:gd name="T0" fmla="*/ 100 w 100"/>
                  <a:gd name="T1" fmla="*/ 90 h 90"/>
                  <a:gd name="T2" fmla="*/ 88 w 100"/>
                  <a:gd name="T3" fmla="*/ 89 h 90"/>
                  <a:gd name="T4" fmla="*/ 76 w 100"/>
                  <a:gd name="T5" fmla="*/ 86 h 90"/>
                  <a:gd name="T6" fmla="*/ 64 w 100"/>
                  <a:gd name="T7" fmla="*/ 82 h 90"/>
                  <a:gd name="T8" fmla="*/ 51 w 100"/>
                  <a:gd name="T9" fmla="*/ 78 h 90"/>
                  <a:gd name="T10" fmla="*/ 42 w 100"/>
                  <a:gd name="T11" fmla="*/ 72 h 90"/>
                  <a:gd name="T12" fmla="*/ 32 w 100"/>
                  <a:gd name="T13" fmla="*/ 65 h 90"/>
                  <a:gd name="T14" fmla="*/ 24 w 100"/>
                  <a:gd name="T15" fmla="*/ 59 h 90"/>
                  <a:gd name="T16" fmla="*/ 15 w 100"/>
                  <a:gd name="T17" fmla="*/ 52 h 90"/>
                  <a:gd name="T18" fmla="*/ 7 w 100"/>
                  <a:gd name="T19" fmla="*/ 47 h 90"/>
                  <a:gd name="T20" fmla="*/ 0 w 100"/>
                  <a:gd name="T21" fmla="*/ 41 h 90"/>
                  <a:gd name="T22" fmla="*/ 0 w 100"/>
                  <a:gd name="T23" fmla="*/ 0 h 90"/>
                  <a:gd name="T24" fmla="*/ 32 w 100"/>
                  <a:gd name="T25" fmla="*/ 1 h 90"/>
                  <a:gd name="T26" fmla="*/ 54 w 100"/>
                  <a:gd name="T27" fmla="*/ 7 h 90"/>
                  <a:gd name="T28" fmla="*/ 68 w 100"/>
                  <a:gd name="T29" fmla="*/ 14 h 90"/>
                  <a:gd name="T30" fmla="*/ 78 w 100"/>
                  <a:gd name="T31" fmla="*/ 24 h 90"/>
                  <a:gd name="T32" fmla="*/ 81 w 100"/>
                  <a:gd name="T33" fmla="*/ 34 h 90"/>
                  <a:gd name="T34" fmla="*/ 83 w 100"/>
                  <a:gd name="T35" fmla="*/ 46 h 90"/>
                  <a:gd name="T36" fmla="*/ 83 w 100"/>
                  <a:gd name="T37" fmla="*/ 58 h 90"/>
                  <a:gd name="T38" fmla="*/ 86 w 100"/>
                  <a:gd name="T39" fmla="*/ 70 h 90"/>
                  <a:gd name="T40" fmla="*/ 91 w 100"/>
                  <a:gd name="T41" fmla="*/ 81 h 90"/>
                  <a:gd name="T42" fmla="*/ 100 w 100"/>
                  <a:gd name="T43" fmla="*/ 90 h 90"/>
                  <a:gd name="T44" fmla="*/ 100 w 100"/>
                  <a:gd name="T45" fmla="*/ 9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00" h="90">
                    <a:moveTo>
                      <a:pt x="100" y="90"/>
                    </a:moveTo>
                    <a:lnTo>
                      <a:pt x="88" y="89"/>
                    </a:lnTo>
                    <a:lnTo>
                      <a:pt x="76" y="86"/>
                    </a:lnTo>
                    <a:lnTo>
                      <a:pt x="64" y="82"/>
                    </a:lnTo>
                    <a:lnTo>
                      <a:pt x="51" y="78"/>
                    </a:lnTo>
                    <a:lnTo>
                      <a:pt x="42" y="72"/>
                    </a:lnTo>
                    <a:lnTo>
                      <a:pt x="32" y="65"/>
                    </a:lnTo>
                    <a:lnTo>
                      <a:pt x="24" y="59"/>
                    </a:lnTo>
                    <a:lnTo>
                      <a:pt x="15" y="52"/>
                    </a:lnTo>
                    <a:lnTo>
                      <a:pt x="7" y="47"/>
                    </a:lnTo>
                    <a:lnTo>
                      <a:pt x="0" y="41"/>
                    </a:lnTo>
                    <a:lnTo>
                      <a:pt x="0" y="0"/>
                    </a:lnTo>
                    <a:lnTo>
                      <a:pt x="32" y="1"/>
                    </a:lnTo>
                    <a:lnTo>
                      <a:pt x="54" y="7"/>
                    </a:lnTo>
                    <a:lnTo>
                      <a:pt x="68" y="14"/>
                    </a:lnTo>
                    <a:lnTo>
                      <a:pt x="78" y="24"/>
                    </a:lnTo>
                    <a:lnTo>
                      <a:pt x="81" y="34"/>
                    </a:lnTo>
                    <a:lnTo>
                      <a:pt x="83" y="46"/>
                    </a:lnTo>
                    <a:lnTo>
                      <a:pt x="83" y="58"/>
                    </a:lnTo>
                    <a:lnTo>
                      <a:pt x="86" y="70"/>
                    </a:lnTo>
                    <a:lnTo>
                      <a:pt x="91" y="81"/>
                    </a:lnTo>
                    <a:lnTo>
                      <a:pt x="100" y="90"/>
                    </a:lnTo>
                    <a:lnTo>
                      <a:pt x="100" y="9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499" name="Freeform 43"/>
              <p:cNvSpPr>
                <a:spLocks/>
              </p:cNvSpPr>
              <p:nvPr/>
            </p:nvSpPr>
            <p:spPr bwMode="auto">
              <a:xfrm>
                <a:off x="2971" y="711"/>
                <a:ext cx="159" cy="129"/>
              </a:xfrm>
              <a:custGeom>
                <a:avLst/>
                <a:gdLst>
                  <a:gd name="T0" fmla="*/ 132 w 159"/>
                  <a:gd name="T1" fmla="*/ 0 h 129"/>
                  <a:gd name="T2" fmla="*/ 132 w 159"/>
                  <a:gd name="T3" fmla="*/ 12 h 129"/>
                  <a:gd name="T4" fmla="*/ 135 w 159"/>
                  <a:gd name="T5" fmla="*/ 22 h 129"/>
                  <a:gd name="T6" fmla="*/ 140 w 159"/>
                  <a:gd name="T7" fmla="*/ 32 h 129"/>
                  <a:gd name="T8" fmla="*/ 147 w 159"/>
                  <a:gd name="T9" fmla="*/ 41 h 129"/>
                  <a:gd name="T10" fmla="*/ 152 w 159"/>
                  <a:gd name="T11" fmla="*/ 52 h 129"/>
                  <a:gd name="T12" fmla="*/ 157 w 159"/>
                  <a:gd name="T13" fmla="*/ 62 h 129"/>
                  <a:gd name="T14" fmla="*/ 159 w 159"/>
                  <a:gd name="T15" fmla="*/ 71 h 129"/>
                  <a:gd name="T16" fmla="*/ 159 w 159"/>
                  <a:gd name="T17" fmla="*/ 80 h 129"/>
                  <a:gd name="T18" fmla="*/ 152 w 159"/>
                  <a:gd name="T19" fmla="*/ 91 h 129"/>
                  <a:gd name="T20" fmla="*/ 140 w 159"/>
                  <a:gd name="T21" fmla="*/ 100 h 129"/>
                  <a:gd name="T22" fmla="*/ 130 w 159"/>
                  <a:gd name="T23" fmla="*/ 104 h 129"/>
                  <a:gd name="T24" fmla="*/ 118 w 159"/>
                  <a:gd name="T25" fmla="*/ 109 h 129"/>
                  <a:gd name="T26" fmla="*/ 108 w 159"/>
                  <a:gd name="T27" fmla="*/ 112 h 129"/>
                  <a:gd name="T28" fmla="*/ 96 w 159"/>
                  <a:gd name="T29" fmla="*/ 116 h 129"/>
                  <a:gd name="T30" fmla="*/ 83 w 159"/>
                  <a:gd name="T31" fmla="*/ 119 h 129"/>
                  <a:gd name="T32" fmla="*/ 71 w 159"/>
                  <a:gd name="T33" fmla="*/ 123 h 129"/>
                  <a:gd name="T34" fmla="*/ 59 w 159"/>
                  <a:gd name="T35" fmla="*/ 125 h 129"/>
                  <a:gd name="T36" fmla="*/ 44 w 159"/>
                  <a:gd name="T37" fmla="*/ 127 h 129"/>
                  <a:gd name="T38" fmla="*/ 32 w 159"/>
                  <a:gd name="T39" fmla="*/ 128 h 129"/>
                  <a:gd name="T40" fmla="*/ 15 w 159"/>
                  <a:gd name="T41" fmla="*/ 129 h 129"/>
                  <a:gd name="T42" fmla="*/ 15 w 159"/>
                  <a:gd name="T43" fmla="*/ 119 h 129"/>
                  <a:gd name="T44" fmla="*/ 12 w 159"/>
                  <a:gd name="T45" fmla="*/ 109 h 129"/>
                  <a:gd name="T46" fmla="*/ 10 w 159"/>
                  <a:gd name="T47" fmla="*/ 99 h 129"/>
                  <a:gd name="T48" fmla="*/ 7 w 159"/>
                  <a:gd name="T49" fmla="*/ 88 h 129"/>
                  <a:gd name="T50" fmla="*/ 5 w 159"/>
                  <a:gd name="T51" fmla="*/ 78 h 129"/>
                  <a:gd name="T52" fmla="*/ 2 w 159"/>
                  <a:gd name="T53" fmla="*/ 69 h 129"/>
                  <a:gd name="T54" fmla="*/ 0 w 159"/>
                  <a:gd name="T55" fmla="*/ 59 h 129"/>
                  <a:gd name="T56" fmla="*/ 0 w 159"/>
                  <a:gd name="T57" fmla="*/ 47 h 129"/>
                  <a:gd name="T58" fmla="*/ 0 w 159"/>
                  <a:gd name="T59" fmla="*/ 37 h 129"/>
                  <a:gd name="T60" fmla="*/ 0 w 159"/>
                  <a:gd name="T61" fmla="*/ 27 h 129"/>
                  <a:gd name="T62" fmla="*/ 15 w 159"/>
                  <a:gd name="T63" fmla="*/ 25 h 129"/>
                  <a:gd name="T64" fmla="*/ 29 w 159"/>
                  <a:gd name="T65" fmla="*/ 23 h 129"/>
                  <a:gd name="T66" fmla="*/ 44 w 159"/>
                  <a:gd name="T67" fmla="*/ 21 h 129"/>
                  <a:gd name="T68" fmla="*/ 56 w 159"/>
                  <a:gd name="T69" fmla="*/ 19 h 129"/>
                  <a:gd name="T70" fmla="*/ 71 w 159"/>
                  <a:gd name="T71" fmla="*/ 16 h 129"/>
                  <a:gd name="T72" fmla="*/ 83 w 159"/>
                  <a:gd name="T73" fmla="*/ 14 h 129"/>
                  <a:gd name="T74" fmla="*/ 96 w 159"/>
                  <a:gd name="T75" fmla="*/ 12 h 129"/>
                  <a:gd name="T76" fmla="*/ 108 w 159"/>
                  <a:gd name="T77" fmla="*/ 8 h 129"/>
                  <a:gd name="T78" fmla="*/ 120 w 159"/>
                  <a:gd name="T79" fmla="*/ 5 h 129"/>
                  <a:gd name="T80" fmla="*/ 132 w 159"/>
                  <a:gd name="T81" fmla="*/ 0 h 129"/>
                  <a:gd name="T82" fmla="*/ 132 w 159"/>
                  <a:gd name="T83" fmla="*/ 0 h 1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59" h="129">
                    <a:moveTo>
                      <a:pt x="132" y="0"/>
                    </a:moveTo>
                    <a:lnTo>
                      <a:pt x="132" y="12"/>
                    </a:lnTo>
                    <a:lnTo>
                      <a:pt x="135" y="22"/>
                    </a:lnTo>
                    <a:lnTo>
                      <a:pt x="140" y="32"/>
                    </a:lnTo>
                    <a:lnTo>
                      <a:pt x="147" y="41"/>
                    </a:lnTo>
                    <a:lnTo>
                      <a:pt x="152" y="52"/>
                    </a:lnTo>
                    <a:lnTo>
                      <a:pt x="157" y="62"/>
                    </a:lnTo>
                    <a:lnTo>
                      <a:pt x="159" y="71"/>
                    </a:lnTo>
                    <a:lnTo>
                      <a:pt x="159" y="80"/>
                    </a:lnTo>
                    <a:lnTo>
                      <a:pt x="152" y="91"/>
                    </a:lnTo>
                    <a:lnTo>
                      <a:pt x="140" y="100"/>
                    </a:lnTo>
                    <a:lnTo>
                      <a:pt x="130" y="104"/>
                    </a:lnTo>
                    <a:lnTo>
                      <a:pt x="118" y="109"/>
                    </a:lnTo>
                    <a:lnTo>
                      <a:pt x="108" y="112"/>
                    </a:lnTo>
                    <a:lnTo>
                      <a:pt x="96" y="116"/>
                    </a:lnTo>
                    <a:lnTo>
                      <a:pt x="83" y="119"/>
                    </a:lnTo>
                    <a:lnTo>
                      <a:pt x="71" y="123"/>
                    </a:lnTo>
                    <a:lnTo>
                      <a:pt x="59" y="125"/>
                    </a:lnTo>
                    <a:lnTo>
                      <a:pt x="44" y="127"/>
                    </a:lnTo>
                    <a:lnTo>
                      <a:pt x="32" y="128"/>
                    </a:lnTo>
                    <a:lnTo>
                      <a:pt x="15" y="129"/>
                    </a:lnTo>
                    <a:lnTo>
                      <a:pt x="15" y="119"/>
                    </a:lnTo>
                    <a:lnTo>
                      <a:pt x="12" y="109"/>
                    </a:lnTo>
                    <a:lnTo>
                      <a:pt x="10" y="99"/>
                    </a:lnTo>
                    <a:lnTo>
                      <a:pt x="7" y="88"/>
                    </a:lnTo>
                    <a:lnTo>
                      <a:pt x="5" y="78"/>
                    </a:lnTo>
                    <a:lnTo>
                      <a:pt x="2" y="69"/>
                    </a:lnTo>
                    <a:lnTo>
                      <a:pt x="0" y="59"/>
                    </a:lnTo>
                    <a:lnTo>
                      <a:pt x="0" y="47"/>
                    </a:lnTo>
                    <a:lnTo>
                      <a:pt x="0" y="37"/>
                    </a:lnTo>
                    <a:lnTo>
                      <a:pt x="0" y="27"/>
                    </a:lnTo>
                    <a:lnTo>
                      <a:pt x="15" y="25"/>
                    </a:lnTo>
                    <a:lnTo>
                      <a:pt x="29" y="23"/>
                    </a:lnTo>
                    <a:lnTo>
                      <a:pt x="44" y="21"/>
                    </a:lnTo>
                    <a:lnTo>
                      <a:pt x="56" y="19"/>
                    </a:lnTo>
                    <a:lnTo>
                      <a:pt x="71" y="16"/>
                    </a:lnTo>
                    <a:lnTo>
                      <a:pt x="83" y="14"/>
                    </a:lnTo>
                    <a:lnTo>
                      <a:pt x="96" y="12"/>
                    </a:lnTo>
                    <a:lnTo>
                      <a:pt x="108" y="8"/>
                    </a:lnTo>
                    <a:lnTo>
                      <a:pt x="120" y="5"/>
                    </a:lnTo>
                    <a:lnTo>
                      <a:pt x="132" y="0"/>
                    </a:lnTo>
                    <a:lnTo>
                      <a:pt x="132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500" name="Freeform 44"/>
              <p:cNvSpPr>
                <a:spLocks/>
              </p:cNvSpPr>
              <p:nvPr/>
            </p:nvSpPr>
            <p:spPr bwMode="auto">
              <a:xfrm>
                <a:off x="2795" y="725"/>
                <a:ext cx="159" cy="120"/>
              </a:xfrm>
              <a:custGeom>
                <a:avLst/>
                <a:gdLst>
                  <a:gd name="T0" fmla="*/ 159 w 159"/>
                  <a:gd name="T1" fmla="*/ 119 h 120"/>
                  <a:gd name="T2" fmla="*/ 142 w 159"/>
                  <a:gd name="T3" fmla="*/ 120 h 120"/>
                  <a:gd name="T4" fmla="*/ 125 w 159"/>
                  <a:gd name="T5" fmla="*/ 119 h 120"/>
                  <a:gd name="T6" fmla="*/ 110 w 159"/>
                  <a:gd name="T7" fmla="*/ 115 h 120"/>
                  <a:gd name="T8" fmla="*/ 95 w 159"/>
                  <a:gd name="T9" fmla="*/ 112 h 120"/>
                  <a:gd name="T10" fmla="*/ 83 w 159"/>
                  <a:gd name="T11" fmla="*/ 107 h 120"/>
                  <a:gd name="T12" fmla="*/ 68 w 159"/>
                  <a:gd name="T13" fmla="*/ 102 h 120"/>
                  <a:gd name="T14" fmla="*/ 53 w 159"/>
                  <a:gd name="T15" fmla="*/ 97 h 120"/>
                  <a:gd name="T16" fmla="*/ 39 w 159"/>
                  <a:gd name="T17" fmla="*/ 93 h 120"/>
                  <a:gd name="T18" fmla="*/ 24 w 159"/>
                  <a:gd name="T19" fmla="*/ 88 h 120"/>
                  <a:gd name="T20" fmla="*/ 7 w 159"/>
                  <a:gd name="T21" fmla="*/ 86 h 120"/>
                  <a:gd name="T22" fmla="*/ 0 w 159"/>
                  <a:gd name="T23" fmla="*/ 0 h 120"/>
                  <a:gd name="T24" fmla="*/ 139 w 159"/>
                  <a:gd name="T25" fmla="*/ 16 h 120"/>
                  <a:gd name="T26" fmla="*/ 159 w 159"/>
                  <a:gd name="T27" fmla="*/ 119 h 120"/>
                  <a:gd name="T28" fmla="*/ 159 w 159"/>
                  <a:gd name="T29" fmla="*/ 119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59" h="120">
                    <a:moveTo>
                      <a:pt x="159" y="119"/>
                    </a:moveTo>
                    <a:lnTo>
                      <a:pt x="142" y="120"/>
                    </a:lnTo>
                    <a:lnTo>
                      <a:pt x="125" y="119"/>
                    </a:lnTo>
                    <a:lnTo>
                      <a:pt x="110" y="115"/>
                    </a:lnTo>
                    <a:lnTo>
                      <a:pt x="95" y="112"/>
                    </a:lnTo>
                    <a:lnTo>
                      <a:pt x="83" y="107"/>
                    </a:lnTo>
                    <a:lnTo>
                      <a:pt x="68" y="102"/>
                    </a:lnTo>
                    <a:lnTo>
                      <a:pt x="53" y="97"/>
                    </a:lnTo>
                    <a:lnTo>
                      <a:pt x="39" y="93"/>
                    </a:lnTo>
                    <a:lnTo>
                      <a:pt x="24" y="88"/>
                    </a:lnTo>
                    <a:lnTo>
                      <a:pt x="7" y="86"/>
                    </a:lnTo>
                    <a:lnTo>
                      <a:pt x="0" y="0"/>
                    </a:lnTo>
                    <a:lnTo>
                      <a:pt x="139" y="16"/>
                    </a:lnTo>
                    <a:lnTo>
                      <a:pt x="159" y="119"/>
                    </a:lnTo>
                    <a:lnTo>
                      <a:pt x="159" y="11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501" name="Freeform 45"/>
              <p:cNvSpPr>
                <a:spLocks/>
              </p:cNvSpPr>
              <p:nvPr/>
            </p:nvSpPr>
            <p:spPr bwMode="auto">
              <a:xfrm>
                <a:off x="2758" y="861"/>
                <a:ext cx="968" cy="312"/>
              </a:xfrm>
              <a:custGeom>
                <a:avLst/>
                <a:gdLst>
                  <a:gd name="T0" fmla="*/ 777 w 968"/>
                  <a:gd name="T1" fmla="*/ 312 h 312"/>
                  <a:gd name="T2" fmla="*/ 19 w 968"/>
                  <a:gd name="T3" fmla="*/ 295 h 312"/>
                  <a:gd name="T4" fmla="*/ 2 w 968"/>
                  <a:gd name="T5" fmla="*/ 266 h 312"/>
                  <a:gd name="T6" fmla="*/ 2 w 968"/>
                  <a:gd name="T7" fmla="*/ 237 h 312"/>
                  <a:gd name="T8" fmla="*/ 14 w 968"/>
                  <a:gd name="T9" fmla="*/ 208 h 312"/>
                  <a:gd name="T10" fmla="*/ 29 w 968"/>
                  <a:gd name="T11" fmla="*/ 179 h 312"/>
                  <a:gd name="T12" fmla="*/ 59 w 968"/>
                  <a:gd name="T13" fmla="*/ 158 h 312"/>
                  <a:gd name="T14" fmla="*/ 103 w 968"/>
                  <a:gd name="T15" fmla="*/ 149 h 312"/>
                  <a:gd name="T16" fmla="*/ 149 w 968"/>
                  <a:gd name="T17" fmla="*/ 142 h 312"/>
                  <a:gd name="T18" fmla="*/ 198 w 968"/>
                  <a:gd name="T19" fmla="*/ 139 h 312"/>
                  <a:gd name="T20" fmla="*/ 247 w 968"/>
                  <a:gd name="T21" fmla="*/ 142 h 312"/>
                  <a:gd name="T22" fmla="*/ 294 w 968"/>
                  <a:gd name="T23" fmla="*/ 157 h 312"/>
                  <a:gd name="T24" fmla="*/ 323 w 968"/>
                  <a:gd name="T25" fmla="*/ 187 h 312"/>
                  <a:gd name="T26" fmla="*/ 338 w 968"/>
                  <a:gd name="T27" fmla="*/ 221 h 312"/>
                  <a:gd name="T28" fmla="*/ 345 w 968"/>
                  <a:gd name="T29" fmla="*/ 256 h 312"/>
                  <a:gd name="T30" fmla="*/ 345 w 968"/>
                  <a:gd name="T31" fmla="*/ 291 h 312"/>
                  <a:gd name="T32" fmla="*/ 360 w 968"/>
                  <a:gd name="T33" fmla="*/ 309 h 312"/>
                  <a:gd name="T34" fmla="*/ 375 w 968"/>
                  <a:gd name="T35" fmla="*/ 290 h 312"/>
                  <a:gd name="T36" fmla="*/ 380 w 968"/>
                  <a:gd name="T37" fmla="*/ 270 h 312"/>
                  <a:gd name="T38" fmla="*/ 382 w 968"/>
                  <a:gd name="T39" fmla="*/ 249 h 312"/>
                  <a:gd name="T40" fmla="*/ 377 w 968"/>
                  <a:gd name="T41" fmla="*/ 230 h 312"/>
                  <a:gd name="T42" fmla="*/ 372 w 968"/>
                  <a:gd name="T43" fmla="*/ 214 h 312"/>
                  <a:gd name="T44" fmla="*/ 441 w 968"/>
                  <a:gd name="T45" fmla="*/ 190 h 312"/>
                  <a:gd name="T46" fmla="*/ 517 w 968"/>
                  <a:gd name="T47" fmla="*/ 174 h 312"/>
                  <a:gd name="T48" fmla="*/ 598 w 968"/>
                  <a:gd name="T49" fmla="*/ 162 h 312"/>
                  <a:gd name="T50" fmla="*/ 684 w 968"/>
                  <a:gd name="T51" fmla="*/ 157 h 312"/>
                  <a:gd name="T52" fmla="*/ 769 w 968"/>
                  <a:gd name="T53" fmla="*/ 155 h 312"/>
                  <a:gd name="T54" fmla="*/ 772 w 968"/>
                  <a:gd name="T55" fmla="*/ 146 h 312"/>
                  <a:gd name="T56" fmla="*/ 762 w 968"/>
                  <a:gd name="T57" fmla="*/ 142 h 312"/>
                  <a:gd name="T58" fmla="*/ 745 w 968"/>
                  <a:gd name="T59" fmla="*/ 139 h 312"/>
                  <a:gd name="T60" fmla="*/ 728 w 968"/>
                  <a:gd name="T61" fmla="*/ 137 h 312"/>
                  <a:gd name="T62" fmla="*/ 713 w 968"/>
                  <a:gd name="T63" fmla="*/ 131 h 312"/>
                  <a:gd name="T64" fmla="*/ 637 w 968"/>
                  <a:gd name="T65" fmla="*/ 137 h 312"/>
                  <a:gd name="T66" fmla="*/ 561 w 968"/>
                  <a:gd name="T67" fmla="*/ 146 h 312"/>
                  <a:gd name="T68" fmla="*/ 488 w 968"/>
                  <a:gd name="T69" fmla="*/ 159 h 312"/>
                  <a:gd name="T70" fmla="*/ 424 w 968"/>
                  <a:gd name="T71" fmla="*/ 177 h 312"/>
                  <a:gd name="T72" fmla="*/ 372 w 968"/>
                  <a:gd name="T73" fmla="*/ 200 h 312"/>
                  <a:gd name="T74" fmla="*/ 348 w 968"/>
                  <a:gd name="T75" fmla="*/ 178 h 312"/>
                  <a:gd name="T76" fmla="*/ 348 w 968"/>
                  <a:gd name="T77" fmla="*/ 155 h 312"/>
                  <a:gd name="T78" fmla="*/ 362 w 968"/>
                  <a:gd name="T79" fmla="*/ 135 h 312"/>
                  <a:gd name="T80" fmla="*/ 389 w 968"/>
                  <a:gd name="T81" fmla="*/ 115 h 312"/>
                  <a:gd name="T82" fmla="*/ 424 w 968"/>
                  <a:gd name="T83" fmla="*/ 97 h 312"/>
                  <a:gd name="T84" fmla="*/ 524 w 968"/>
                  <a:gd name="T85" fmla="*/ 70 h 312"/>
                  <a:gd name="T86" fmla="*/ 630 w 968"/>
                  <a:gd name="T87" fmla="*/ 45 h 312"/>
                  <a:gd name="T88" fmla="*/ 735 w 968"/>
                  <a:gd name="T89" fmla="*/ 23 h 312"/>
                  <a:gd name="T90" fmla="*/ 843 w 968"/>
                  <a:gd name="T91" fmla="*/ 7 h 312"/>
                  <a:gd name="T92" fmla="*/ 946 w 968"/>
                  <a:gd name="T93" fmla="*/ 0 h 312"/>
                  <a:gd name="T94" fmla="*/ 965 w 968"/>
                  <a:gd name="T95" fmla="*/ 25 h 312"/>
                  <a:gd name="T96" fmla="*/ 968 w 968"/>
                  <a:gd name="T97" fmla="*/ 51 h 312"/>
                  <a:gd name="T98" fmla="*/ 958 w 968"/>
                  <a:gd name="T99" fmla="*/ 79 h 312"/>
                  <a:gd name="T100" fmla="*/ 943 w 968"/>
                  <a:gd name="T101" fmla="*/ 107 h 312"/>
                  <a:gd name="T102" fmla="*/ 926 w 968"/>
                  <a:gd name="T103" fmla="*/ 135 h 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968" h="312">
                    <a:moveTo>
                      <a:pt x="926" y="135"/>
                    </a:moveTo>
                    <a:lnTo>
                      <a:pt x="777" y="312"/>
                    </a:lnTo>
                    <a:lnTo>
                      <a:pt x="37" y="309"/>
                    </a:lnTo>
                    <a:lnTo>
                      <a:pt x="19" y="295"/>
                    </a:lnTo>
                    <a:lnTo>
                      <a:pt x="10" y="280"/>
                    </a:lnTo>
                    <a:lnTo>
                      <a:pt x="2" y="266"/>
                    </a:lnTo>
                    <a:lnTo>
                      <a:pt x="0" y="251"/>
                    </a:lnTo>
                    <a:lnTo>
                      <a:pt x="2" y="237"/>
                    </a:lnTo>
                    <a:lnTo>
                      <a:pt x="7" y="223"/>
                    </a:lnTo>
                    <a:lnTo>
                      <a:pt x="14" y="208"/>
                    </a:lnTo>
                    <a:lnTo>
                      <a:pt x="22" y="193"/>
                    </a:lnTo>
                    <a:lnTo>
                      <a:pt x="29" y="179"/>
                    </a:lnTo>
                    <a:lnTo>
                      <a:pt x="37" y="165"/>
                    </a:lnTo>
                    <a:lnTo>
                      <a:pt x="59" y="158"/>
                    </a:lnTo>
                    <a:lnTo>
                      <a:pt x="81" y="153"/>
                    </a:lnTo>
                    <a:lnTo>
                      <a:pt x="103" y="149"/>
                    </a:lnTo>
                    <a:lnTo>
                      <a:pt x="125" y="145"/>
                    </a:lnTo>
                    <a:lnTo>
                      <a:pt x="149" y="142"/>
                    </a:lnTo>
                    <a:lnTo>
                      <a:pt x="174" y="141"/>
                    </a:lnTo>
                    <a:lnTo>
                      <a:pt x="198" y="139"/>
                    </a:lnTo>
                    <a:lnTo>
                      <a:pt x="223" y="139"/>
                    </a:lnTo>
                    <a:lnTo>
                      <a:pt x="247" y="142"/>
                    </a:lnTo>
                    <a:lnTo>
                      <a:pt x="272" y="144"/>
                    </a:lnTo>
                    <a:lnTo>
                      <a:pt x="294" y="157"/>
                    </a:lnTo>
                    <a:lnTo>
                      <a:pt x="311" y="171"/>
                    </a:lnTo>
                    <a:lnTo>
                      <a:pt x="323" y="187"/>
                    </a:lnTo>
                    <a:lnTo>
                      <a:pt x="333" y="203"/>
                    </a:lnTo>
                    <a:lnTo>
                      <a:pt x="338" y="221"/>
                    </a:lnTo>
                    <a:lnTo>
                      <a:pt x="343" y="239"/>
                    </a:lnTo>
                    <a:lnTo>
                      <a:pt x="345" y="256"/>
                    </a:lnTo>
                    <a:lnTo>
                      <a:pt x="345" y="274"/>
                    </a:lnTo>
                    <a:lnTo>
                      <a:pt x="345" y="291"/>
                    </a:lnTo>
                    <a:lnTo>
                      <a:pt x="345" y="309"/>
                    </a:lnTo>
                    <a:lnTo>
                      <a:pt x="360" y="309"/>
                    </a:lnTo>
                    <a:lnTo>
                      <a:pt x="370" y="299"/>
                    </a:lnTo>
                    <a:lnTo>
                      <a:pt x="375" y="290"/>
                    </a:lnTo>
                    <a:lnTo>
                      <a:pt x="380" y="280"/>
                    </a:lnTo>
                    <a:lnTo>
                      <a:pt x="380" y="270"/>
                    </a:lnTo>
                    <a:lnTo>
                      <a:pt x="382" y="259"/>
                    </a:lnTo>
                    <a:lnTo>
                      <a:pt x="382" y="249"/>
                    </a:lnTo>
                    <a:lnTo>
                      <a:pt x="380" y="239"/>
                    </a:lnTo>
                    <a:lnTo>
                      <a:pt x="377" y="230"/>
                    </a:lnTo>
                    <a:lnTo>
                      <a:pt x="375" y="222"/>
                    </a:lnTo>
                    <a:lnTo>
                      <a:pt x="372" y="214"/>
                    </a:lnTo>
                    <a:lnTo>
                      <a:pt x="404" y="201"/>
                    </a:lnTo>
                    <a:lnTo>
                      <a:pt x="441" y="190"/>
                    </a:lnTo>
                    <a:lnTo>
                      <a:pt x="478" y="181"/>
                    </a:lnTo>
                    <a:lnTo>
                      <a:pt x="517" y="174"/>
                    </a:lnTo>
                    <a:lnTo>
                      <a:pt x="556" y="167"/>
                    </a:lnTo>
                    <a:lnTo>
                      <a:pt x="598" y="162"/>
                    </a:lnTo>
                    <a:lnTo>
                      <a:pt x="639" y="159"/>
                    </a:lnTo>
                    <a:lnTo>
                      <a:pt x="684" y="157"/>
                    </a:lnTo>
                    <a:lnTo>
                      <a:pt x="725" y="155"/>
                    </a:lnTo>
                    <a:lnTo>
                      <a:pt x="769" y="155"/>
                    </a:lnTo>
                    <a:lnTo>
                      <a:pt x="772" y="150"/>
                    </a:lnTo>
                    <a:lnTo>
                      <a:pt x="772" y="146"/>
                    </a:lnTo>
                    <a:lnTo>
                      <a:pt x="767" y="143"/>
                    </a:lnTo>
                    <a:lnTo>
                      <a:pt x="762" y="142"/>
                    </a:lnTo>
                    <a:lnTo>
                      <a:pt x="755" y="141"/>
                    </a:lnTo>
                    <a:lnTo>
                      <a:pt x="745" y="139"/>
                    </a:lnTo>
                    <a:lnTo>
                      <a:pt x="735" y="138"/>
                    </a:lnTo>
                    <a:lnTo>
                      <a:pt x="728" y="137"/>
                    </a:lnTo>
                    <a:lnTo>
                      <a:pt x="720" y="135"/>
                    </a:lnTo>
                    <a:lnTo>
                      <a:pt x="713" y="131"/>
                    </a:lnTo>
                    <a:lnTo>
                      <a:pt x="676" y="134"/>
                    </a:lnTo>
                    <a:lnTo>
                      <a:pt x="637" y="137"/>
                    </a:lnTo>
                    <a:lnTo>
                      <a:pt x="598" y="141"/>
                    </a:lnTo>
                    <a:lnTo>
                      <a:pt x="561" y="146"/>
                    </a:lnTo>
                    <a:lnTo>
                      <a:pt x="524" y="152"/>
                    </a:lnTo>
                    <a:lnTo>
                      <a:pt x="488" y="159"/>
                    </a:lnTo>
                    <a:lnTo>
                      <a:pt x="456" y="168"/>
                    </a:lnTo>
                    <a:lnTo>
                      <a:pt x="424" y="177"/>
                    </a:lnTo>
                    <a:lnTo>
                      <a:pt x="397" y="189"/>
                    </a:lnTo>
                    <a:lnTo>
                      <a:pt x="372" y="200"/>
                    </a:lnTo>
                    <a:lnTo>
                      <a:pt x="358" y="190"/>
                    </a:lnTo>
                    <a:lnTo>
                      <a:pt x="348" y="178"/>
                    </a:lnTo>
                    <a:lnTo>
                      <a:pt x="345" y="167"/>
                    </a:lnTo>
                    <a:lnTo>
                      <a:pt x="348" y="155"/>
                    </a:lnTo>
                    <a:lnTo>
                      <a:pt x="353" y="145"/>
                    </a:lnTo>
                    <a:lnTo>
                      <a:pt x="362" y="135"/>
                    </a:lnTo>
                    <a:lnTo>
                      <a:pt x="375" y="125"/>
                    </a:lnTo>
                    <a:lnTo>
                      <a:pt x="389" y="115"/>
                    </a:lnTo>
                    <a:lnTo>
                      <a:pt x="404" y="106"/>
                    </a:lnTo>
                    <a:lnTo>
                      <a:pt x="424" y="97"/>
                    </a:lnTo>
                    <a:lnTo>
                      <a:pt x="473" y="83"/>
                    </a:lnTo>
                    <a:lnTo>
                      <a:pt x="524" y="70"/>
                    </a:lnTo>
                    <a:lnTo>
                      <a:pt x="576" y="57"/>
                    </a:lnTo>
                    <a:lnTo>
                      <a:pt x="630" y="45"/>
                    </a:lnTo>
                    <a:lnTo>
                      <a:pt x="681" y="33"/>
                    </a:lnTo>
                    <a:lnTo>
                      <a:pt x="735" y="23"/>
                    </a:lnTo>
                    <a:lnTo>
                      <a:pt x="789" y="14"/>
                    </a:lnTo>
                    <a:lnTo>
                      <a:pt x="843" y="7"/>
                    </a:lnTo>
                    <a:lnTo>
                      <a:pt x="894" y="2"/>
                    </a:lnTo>
                    <a:lnTo>
                      <a:pt x="946" y="0"/>
                    </a:lnTo>
                    <a:lnTo>
                      <a:pt x="958" y="13"/>
                    </a:lnTo>
                    <a:lnTo>
                      <a:pt x="965" y="25"/>
                    </a:lnTo>
                    <a:lnTo>
                      <a:pt x="968" y="38"/>
                    </a:lnTo>
                    <a:lnTo>
                      <a:pt x="968" y="51"/>
                    </a:lnTo>
                    <a:lnTo>
                      <a:pt x="963" y="65"/>
                    </a:lnTo>
                    <a:lnTo>
                      <a:pt x="958" y="79"/>
                    </a:lnTo>
                    <a:lnTo>
                      <a:pt x="951" y="93"/>
                    </a:lnTo>
                    <a:lnTo>
                      <a:pt x="943" y="107"/>
                    </a:lnTo>
                    <a:lnTo>
                      <a:pt x="936" y="121"/>
                    </a:lnTo>
                    <a:lnTo>
                      <a:pt x="926" y="135"/>
                    </a:lnTo>
                    <a:lnTo>
                      <a:pt x="926" y="135"/>
                    </a:lnTo>
                    <a:close/>
                  </a:path>
                </a:pathLst>
              </a:custGeom>
              <a:solidFill>
                <a:srgbClr val="B3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502" name="Freeform 46"/>
              <p:cNvSpPr>
                <a:spLocks/>
              </p:cNvSpPr>
              <p:nvPr/>
            </p:nvSpPr>
            <p:spPr bwMode="auto">
              <a:xfrm>
                <a:off x="2196" y="892"/>
                <a:ext cx="581" cy="278"/>
              </a:xfrm>
              <a:custGeom>
                <a:avLst/>
                <a:gdLst>
                  <a:gd name="T0" fmla="*/ 581 w 581"/>
                  <a:gd name="T1" fmla="*/ 116 h 278"/>
                  <a:gd name="T2" fmla="*/ 572 w 581"/>
                  <a:gd name="T3" fmla="*/ 132 h 278"/>
                  <a:gd name="T4" fmla="*/ 559 w 581"/>
                  <a:gd name="T5" fmla="*/ 148 h 278"/>
                  <a:gd name="T6" fmla="*/ 549 w 581"/>
                  <a:gd name="T7" fmla="*/ 164 h 278"/>
                  <a:gd name="T8" fmla="*/ 540 w 581"/>
                  <a:gd name="T9" fmla="*/ 180 h 278"/>
                  <a:gd name="T10" fmla="*/ 532 w 581"/>
                  <a:gd name="T11" fmla="*/ 196 h 278"/>
                  <a:gd name="T12" fmla="*/ 527 w 581"/>
                  <a:gd name="T13" fmla="*/ 214 h 278"/>
                  <a:gd name="T14" fmla="*/ 527 w 581"/>
                  <a:gd name="T15" fmla="*/ 230 h 278"/>
                  <a:gd name="T16" fmla="*/ 532 w 581"/>
                  <a:gd name="T17" fmla="*/ 246 h 278"/>
                  <a:gd name="T18" fmla="*/ 545 w 581"/>
                  <a:gd name="T19" fmla="*/ 262 h 278"/>
                  <a:gd name="T20" fmla="*/ 562 w 581"/>
                  <a:gd name="T21" fmla="*/ 278 h 278"/>
                  <a:gd name="T22" fmla="*/ 128 w 581"/>
                  <a:gd name="T23" fmla="*/ 278 h 278"/>
                  <a:gd name="T24" fmla="*/ 103 w 581"/>
                  <a:gd name="T25" fmla="*/ 252 h 278"/>
                  <a:gd name="T26" fmla="*/ 79 w 581"/>
                  <a:gd name="T27" fmla="*/ 226 h 278"/>
                  <a:gd name="T28" fmla="*/ 57 w 581"/>
                  <a:gd name="T29" fmla="*/ 199 h 278"/>
                  <a:gd name="T30" fmla="*/ 37 w 581"/>
                  <a:gd name="T31" fmla="*/ 171 h 278"/>
                  <a:gd name="T32" fmla="*/ 23 w 581"/>
                  <a:gd name="T33" fmla="*/ 144 h 278"/>
                  <a:gd name="T34" fmla="*/ 10 w 581"/>
                  <a:gd name="T35" fmla="*/ 115 h 278"/>
                  <a:gd name="T36" fmla="*/ 3 w 581"/>
                  <a:gd name="T37" fmla="*/ 87 h 278"/>
                  <a:gd name="T38" fmla="*/ 0 w 581"/>
                  <a:gd name="T39" fmla="*/ 58 h 278"/>
                  <a:gd name="T40" fmla="*/ 5 w 581"/>
                  <a:gd name="T41" fmla="*/ 30 h 278"/>
                  <a:gd name="T42" fmla="*/ 15 w 581"/>
                  <a:gd name="T43" fmla="*/ 1 h 278"/>
                  <a:gd name="T44" fmla="*/ 76 w 581"/>
                  <a:gd name="T45" fmla="*/ 0 h 278"/>
                  <a:gd name="T46" fmla="*/ 135 w 581"/>
                  <a:gd name="T47" fmla="*/ 1 h 278"/>
                  <a:gd name="T48" fmla="*/ 197 w 581"/>
                  <a:gd name="T49" fmla="*/ 7 h 278"/>
                  <a:gd name="T50" fmla="*/ 255 w 581"/>
                  <a:gd name="T51" fmla="*/ 16 h 278"/>
                  <a:gd name="T52" fmla="*/ 314 w 581"/>
                  <a:gd name="T53" fmla="*/ 27 h 278"/>
                  <a:gd name="T54" fmla="*/ 371 w 581"/>
                  <a:gd name="T55" fmla="*/ 42 h 278"/>
                  <a:gd name="T56" fmla="*/ 424 w 581"/>
                  <a:gd name="T57" fmla="*/ 58 h 278"/>
                  <a:gd name="T58" fmla="*/ 478 w 581"/>
                  <a:gd name="T59" fmla="*/ 76 h 278"/>
                  <a:gd name="T60" fmla="*/ 532 w 581"/>
                  <a:gd name="T61" fmla="*/ 96 h 278"/>
                  <a:gd name="T62" fmla="*/ 581 w 581"/>
                  <a:gd name="T63" fmla="*/ 116 h 278"/>
                  <a:gd name="T64" fmla="*/ 581 w 581"/>
                  <a:gd name="T65" fmla="*/ 116 h 2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81" h="278">
                    <a:moveTo>
                      <a:pt x="581" y="116"/>
                    </a:moveTo>
                    <a:lnTo>
                      <a:pt x="572" y="132"/>
                    </a:lnTo>
                    <a:lnTo>
                      <a:pt x="559" y="148"/>
                    </a:lnTo>
                    <a:lnTo>
                      <a:pt x="549" y="164"/>
                    </a:lnTo>
                    <a:lnTo>
                      <a:pt x="540" y="180"/>
                    </a:lnTo>
                    <a:lnTo>
                      <a:pt x="532" y="196"/>
                    </a:lnTo>
                    <a:lnTo>
                      <a:pt x="527" y="214"/>
                    </a:lnTo>
                    <a:lnTo>
                      <a:pt x="527" y="230"/>
                    </a:lnTo>
                    <a:lnTo>
                      <a:pt x="532" y="246"/>
                    </a:lnTo>
                    <a:lnTo>
                      <a:pt x="545" y="262"/>
                    </a:lnTo>
                    <a:lnTo>
                      <a:pt x="562" y="278"/>
                    </a:lnTo>
                    <a:lnTo>
                      <a:pt x="128" y="278"/>
                    </a:lnTo>
                    <a:lnTo>
                      <a:pt x="103" y="252"/>
                    </a:lnTo>
                    <a:lnTo>
                      <a:pt x="79" y="226"/>
                    </a:lnTo>
                    <a:lnTo>
                      <a:pt x="57" y="199"/>
                    </a:lnTo>
                    <a:lnTo>
                      <a:pt x="37" y="171"/>
                    </a:lnTo>
                    <a:lnTo>
                      <a:pt x="23" y="144"/>
                    </a:lnTo>
                    <a:lnTo>
                      <a:pt x="10" y="115"/>
                    </a:lnTo>
                    <a:lnTo>
                      <a:pt x="3" y="87"/>
                    </a:lnTo>
                    <a:lnTo>
                      <a:pt x="0" y="58"/>
                    </a:lnTo>
                    <a:lnTo>
                      <a:pt x="5" y="30"/>
                    </a:lnTo>
                    <a:lnTo>
                      <a:pt x="15" y="1"/>
                    </a:lnTo>
                    <a:lnTo>
                      <a:pt x="76" y="0"/>
                    </a:lnTo>
                    <a:lnTo>
                      <a:pt x="135" y="1"/>
                    </a:lnTo>
                    <a:lnTo>
                      <a:pt x="197" y="7"/>
                    </a:lnTo>
                    <a:lnTo>
                      <a:pt x="255" y="16"/>
                    </a:lnTo>
                    <a:lnTo>
                      <a:pt x="314" y="27"/>
                    </a:lnTo>
                    <a:lnTo>
                      <a:pt x="371" y="42"/>
                    </a:lnTo>
                    <a:lnTo>
                      <a:pt x="424" y="58"/>
                    </a:lnTo>
                    <a:lnTo>
                      <a:pt x="478" y="76"/>
                    </a:lnTo>
                    <a:lnTo>
                      <a:pt x="532" y="96"/>
                    </a:lnTo>
                    <a:lnTo>
                      <a:pt x="581" y="116"/>
                    </a:lnTo>
                    <a:lnTo>
                      <a:pt x="581" y="116"/>
                    </a:lnTo>
                    <a:close/>
                  </a:path>
                </a:pathLst>
              </a:custGeom>
              <a:solidFill>
                <a:srgbClr val="B3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503" name="Freeform 47"/>
              <p:cNvSpPr>
                <a:spLocks/>
              </p:cNvSpPr>
              <p:nvPr/>
            </p:nvSpPr>
            <p:spPr bwMode="auto">
              <a:xfrm>
                <a:off x="569" y="996"/>
                <a:ext cx="4652" cy="626"/>
              </a:xfrm>
              <a:custGeom>
                <a:avLst/>
                <a:gdLst>
                  <a:gd name="T0" fmla="*/ 1407 w 4652"/>
                  <a:gd name="T1" fmla="*/ 210 h 626"/>
                  <a:gd name="T2" fmla="*/ 1414 w 4652"/>
                  <a:gd name="T3" fmla="*/ 202 h 626"/>
                  <a:gd name="T4" fmla="*/ 1409 w 4652"/>
                  <a:gd name="T5" fmla="*/ 194 h 626"/>
                  <a:gd name="T6" fmla="*/ 1618 w 4652"/>
                  <a:gd name="T7" fmla="*/ 188 h 626"/>
                  <a:gd name="T8" fmla="*/ 2228 w 4652"/>
                  <a:gd name="T9" fmla="*/ 190 h 626"/>
                  <a:gd name="T10" fmla="*/ 2802 w 4652"/>
                  <a:gd name="T11" fmla="*/ 191 h 626"/>
                  <a:gd name="T12" fmla="*/ 3363 w 4652"/>
                  <a:gd name="T13" fmla="*/ 194 h 626"/>
                  <a:gd name="T14" fmla="*/ 3419 w 4652"/>
                  <a:gd name="T15" fmla="*/ 175 h 626"/>
                  <a:gd name="T16" fmla="*/ 3419 w 4652"/>
                  <a:gd name="T17" fmla="*/ 112 h 626"/>
                  <a:gd name="T18" fmla="*/ 3378 w 4652"/>
                  <a:gd name="T19" fmla="*/ 49 h 626"/>
                  <a:gd name="T20" fmla="*/ 3360 w 4652"/>
                  <a:gd name="T21" fmla="*/ 10 h 626"/>
                  <a:gd name="T22" fmla="*/ 3419 w 4652"/>
                  <a:gd name="T23" fmla="*/ 15 h 626"/>
                  <a:gd name="T24" fmla="*/ 3478 w 4652"/>
                  <a:gd name="T25" fmla="*/ 23 h 626"/>
                  <a:gd name="T26" fmla="*/ 3539 w 4652"/>
                  <a:gd name="T27" fmla="*/ 30 h 626"/>
                  <a:gd name="T28" fmla="*/ 3583 w 4652"/>
                  <a:gd name="T29" fmla="*/ 82 h 626"/>
                  <a:gd name="T30" fmla="*/ 3601 w 4652"/>
                  <a:gd name="T31" fmla="*/ 137 h 626"/>
                  <a:gd name="T32" fmla="*/ 3603 w 4652"/>
                  <a:gd name="T33" fmla="*/ 194 h 626"/>
                  <a:gd name="T34" fmla="*/ 4652 w 4652"/>
                  <a:gd name="T35" fmla="*/ 198 h 626"/>
                  <a:gd name="T36" fmla="*/ 4615 w 4652"/>
                  <a:gd name="T37" fmla="*/ 505 h 626"/>
                  <a:gd name="T38" fmla="*/ 4576 w 4652"/>
                  <a:gd name="T39" fmla="*/ 508 h 626"/>
                  <a:gd name="T40" fmla="*/ 4544 w 4652"/>
                  <a:gd name="T41" fmla="*/ 519 h 626"/>
                  <a:gd name="T42" fmla="*/ 4532 w 4652"/>
                  <a:gd name="T43" fmla="*/ 544 h 626"/>
                  <a:gd name="T44" fmla="*/ 4566 w 4652"/>
                  <a:gd name="T45" fmla="*/ 572 h 626"/>
                  <a:gd name="T46" fmla="*/ 4620 w 4652"/>
                  <a:gd name="T47" fmla="*/ 595 h 626"/>
                  <a:gd name="T48" fmla="*/ 4642 w 4652"/>
                  <a:gd name="T49" fmla="*/ 626 h 626"/>
                  <a:gd name="T50" fmla="*/ 4596 w 4652"/>
                  <a:gd name="T51" fmla="*/ 622 h 626"/>
                  <a:gd name="T52" fmla="*/ 4549 w 4652"/>
                  <a:gd name="T53" fmla="*/ 615 h 626"/>
                  <a:gd name="T54" fmla="*/ 4500 w 4652"/>
                  <a:gd name="T55" fmla="*/ 614 h 626"/>
                  <a:gd name="T56" fmla="*/ 4485 w 4652"/>
                  <a:gd name="T57" fmla="*/ 585 h 626"/>
                  <a:gd name="T58" fmla="*/ 4488 w 4652"/>
                  <a:gd name="T59" fmla="*/ 457 h 626"/>
                  <a:gd name="T60" fmla="*/ 4488 w 4652"/>
                  <a:gd name="T61" fmla="*/ 322 h 626"/>
                  <a:gd name="T62" fmla="*/ 4485 w 4652"/>
                  <a:gd name="T63" fmla="*/ 271 h 626"/>
                  <a:gd name="T64" fmla="*/ 4468 w 4652"/>
                  <a:gd name="T65" fmla="*/ 257 h 626"/>
                  <a:gd name="T66" fmla="*/ 4444 w 4652"/>
                  <a:gd name="T67" fmla="*/ 251 h 626"/>
                  <a:gd name="T68" fmla="*/ 4431 w 4652"/>
                  <a:gd name="T69" fmla="*/ 250 h 626"/>
                  <a:gd name="T70" fmla="*/ 277 w 4652"/>
                  <a:gd name="T71" fmla="*/ 247 h 626"/>
                  <a:gd name="T72" fmla="*/ 223 w 4652"/>
                  <a:gd name="T73" fmla="*/ 247 h 626"/>
                  <a:gd name="T74" fmla="*/ 167 w 4652"/>
                  <a:gd name="T75" fmla="*/ 256 h 626"/>
                  <a:gd name="T76" fmla="*/ 152 w 4652"/>
                  <a:gd name="T77" fmla="*/ 572 h 626"/>
                  <a:gd name="T78" fmla="*/ 110 w 4652"/>
                  <a:gd name="T79" fmla="*/ 568 h 626"/>
                  <a:gd name="T80" fmla="*/ 66 w 4652"/>
                  <a:gd name="T81" fmla="*/ 570 h 626"/>
                  <a:gd name="T82" fmla="*/ 22 w 4652"/>
                  <a:gd name="T83" fmla="*/ 577 h 626"/>
                  <a:gd name="T84" fmla="*/ 2 w 4652"/>
                  <a:gd name="T85" fmla="*/ 506 h 626"/>
                  <a:gd name="T86" fmla="*/ 0 w 4652"/>
                  <a:gd name="T87" fmla="*/ 390 h 626"/>
                  <a:gd name="T88" fmla="*/ 2 w 4652"/>
                  <a:gd name="T89" fmla="*/ 268 h 626"/>
                  <a:gd name="T90" fmla="*/ 110 w 4652"/>
                  <a:gd name="T91" fmla="*/ 188 h 626"/>
                  <a:gd name="T92" fmla="*/ 456 w 4652"/>
                  <a:gd name="T93" fmla="*/ 188 h 626"/>
                  <a:gd name="T94" fmla="*/ 816 w 4652"/>
                  <a:gd name="T95" fmla="*/ 188 h 626"/>
                  <a:gd name="T96" fmla="*/ 1167 w 4652"/>
                  <a:gd name="T97" fmla="*/ 188 h 626"/>
                  <a:gd name="T98" fmla="*/ 1172 w 4652"/>
                  <a:gd name="T99" fmla="*/ 195 h 626"/>
                  <a:gd name="T100" fmla="*/ 1176 w 4652"/>
                  <a:gd name="T101" fmla="*/ 202 h 626"/>
                  <a:gd name="T102" fmla="*/ 1189 w 4652"/>
                  <a:gd name="T103" fmla="*/ 206 h 626"/>
                  <a:gd name="T104" fmla="*/ 1203 w 4652"/>
                  <a:gd name="T105" fmla="*/ 186 h 626"/>
                  <a:gd name="T106" fmla="*/ 1194 w 4652"/>
                  <a:gd name="T107" fmla="*/ 153 h 626"/>
                  <a:gd name="T108" fmla="*/ 1176 w 4652"/>
                  <a:gd name="T109" fmla="*/ 120 h 626"/>
                  <a:gd name="T110" fmla="*/ 1176 w 4652"/>
                  <a:gd name="T111" fmla="*/ 88 h 626"/>
                  <a:gd name="T112" fmla="*/ 1189 w 4652"/>
                  <a:gd name="T113" fmla="*/ 49 h 626"/>
                  <a:gd name="T114" fmla="*/ 1218 w 4652"/>
                  <a:gd name="T115" fmla="*/ 18 h 626"/>
                  <a:gd name="T116" fmla="*/ 1289 w 4652"/>
                  <a:gd name="T117" fmla="*/ 9 h 626"/>
                  <a:gd name="T118" fmla="*/ 1353 w 4652"/>
                  <a:gd name="T119" fmla="*/ 40 h 626"/>
                  <a:gd name="T120" fmla="*/ 1338 w 4652"/>
                  <a:gd name="T121" fmla="*/ 107 h 626"/>
                  <a:gd name="T122" fmla="*/ 1358 w 4652"/>
                  <a:gd name="T123" fmla="*/ 176 h 626"/>
                  <a:gd name="T124" fmla="*/ 1395 w 4652"/>
                  <a:gd name="T125" fmla="*/ 215 h 6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4652" h="626">
                    <a:moveTo>
                      <a:pt x="1395" y="215"/>
                    </a:moveTo>
                    <a:lnTo>
                      <a:pt x="1402" y="212"/>
                    </a:lnTo>
                    <a:lnTo>
                      <a:pt x="1407" y="210"/>
                    </a:lnTo>
                    <a:lnTo>
                      <a:pt x="1409" y="208"/>
                    </a:lnTo>
                    <a:lnTo>
                      <a:pt x="1412" y="206"/>
                    </a:lnTo>
                    <a:lnTo>
                      <a:pt x="1414" y="202"/>
                    </a:lnTo>
                    <a:lnTo>
                      <a:pt x="1414" y="200"/>
                    </a:lnTo>
                    <a:lnTo>
                      <a:pt x="1412" y="196"/>
                    </a:lnTo>
                    <a:lnTo>
                      <a:pt x="1409" y="194"/>
                    </a:lnTo>
                    <a:lnTo>
                      <a:pt x="1407" y="191"/>
                    </a:lnTo>
                    <a:lnTo>
                      <a:pt x="1402" y="188"/>
                    </a:lnTo>
                    <a:lnTo>
                      <a:pt x="1618" y="188"/>
                    </a:lnTo>
                    <a:lnTo>
                      <a:pt x="1828" y="188"/>
                    </a:lnTo>
                    <a:lnTo>
                      <a:pt x="2029" y="190"/>
                    </a:lnTo>
                    <a:lnTo>
                      <a:pt x="2228" y="190"/>
                    </a:lnTo>
                    <a:lnTo>
                      <a:pt x="2422" y="190"/>
                    </a:lnTo>
                    <a:lnTo>
                      <a:pt x="2613" y="190"/>
                    </a:lnTo>
                    <a:lnTo>
                      <a:pt x="2802" y="191"/>
                    </a:lnTo>
                    <a:lnTo>
                      <a:pt x="2988" y="192"/>
                    </a:lnTo>
                    <a:lnTo>
                      <a:pt x="3174" y="193"/>
                    </a:lnTo>
                    <a:lnTo>
                      <a:pt x="3363" y="194"/>
                    </a:lnTo>
                    <a:lnTo>
                      <a:pt x="3380" y="215"/>
                    </a:lnTo>
                    <a:lnTo>
                      <a:pt x="3404" y="195"/>
                    </a:lnTo>
                    <a:lnTo>
                      <a:pt x="3419" y="175"/>
                    </a:lnTo>
                    <a:lnTo>
                      <a:pt x="3424" y="154"/>
                    </a:lnTo>
                    <a:lnTo>
                      <a:pt x="3424" y="134"/>
                    </a:lnTo>
                    <a:lnTo>
                      <a:pt x="3419" y="112"/>
                    </a:lnTo>
                    <a:lnTo>
                      <a:pt x="3409" y="90"/>
                    </a:lnTo>
                    <a:lnTo>
                      <a:pt x="3395" y="70"/>
                    </a:lnTo>
                    <a:lnTo>
                      <a:pt x="3378" y="49"/>
                    </a:lnTo>
                    <a:lnTo>
                      <a:pt x="3358" y="28"/>
                    </a:lnTo>
                    <a:lnTo>
                      <a:pt x="3336" y="9"/>
                    </a:lnTo>
                    <a:lnTo>
                      <a:pt x="3360" y="10"/>
                    </a:lnTo>
                    <a:lnTo>
                      <a:pt x="3380" y="11"/>
                    </a:lnTo>
                    <a:lnTo>
                      <a:pt x="3400" y="12"/>
                    </a:lnTo>
                    <a:lnTo>
                      <a:pt x="3419" y="15"/>
                    </a:lnTo>
                    <a:lnTo>
                      <a:pt x="3439" y="17"/>
                    </a:lnTo>
                    <a:lnTo>
                      <a:pt x="3458" y="19"/>
                    </a:lnTo>
                    <a:lnTo>
                      <a:pt x="3478" y="23"/>
                    </a:lnTo>
                    <a:lnTo>
                      <a:pt x="3498" y="25"/>
                    </a:lnTo>
                    <a:lnTo>
                      <a:pt x="3517" y="27"/>
                    </a:lnTo>
                    <a:lnTo>
                      <a:pt x="3539" y="30"/>
                    </a:lnTo>
                    <a:lnTo>
                      <a:pt x="3559" y="47"/>
                    </a:lnTo>
                    <a:lnTo>
                      <a:pt x="3574" y="64"/>
                    </a:lnTo>
                    <a:lnTo>
                      <a:pt x="3583" y="82"/>
                    </a:lnTo>
                    <a:lnTo>
                      <a:pt x="3593" y="99"/>
                    </a:lnTo>
                    <a:lnTo>
                      <a:pt x="3598" y="119"/>
                    </a:lnTo>
                    <a:lnTo>
                      <a:pt x="3601" y="137"/>
                    </a:lnTo>
                    <a:lnTo>
                      <a:pt x="3603" y="155"/>
                    </a:lnTo>
                    <a:lnTo>
                      <a:pt x="3603" y="175"/>
                    </a:lnTo>
                    <a:lnTo>
                      <a:pt x="3603" y="194"/>
                    </a:lnTo>
                    <a:lnTo>
                      <a:pt x="3601" y="215"/>
                    </a:lnTo>
                    <a:lnTo>
                      <a:pt x="3637" y="194"/>
                    </a:lnTo>
                    <a:lnTo>
                      <a:pt x="4652" y="198"/>
                    </a:lnTo>
                    <a:lnTo>
                      <a:pt x="4642" y="503"/>
                    </a:lnTo>
                    <a:lnTo>
                      <a:pt x="4630" y="504"/>
                    </a:lnTo>
                    <a:lnTo>
                      <a:pt x="4615" y="505"/>
                    </a:lnTo>
                    <a:lnTo>
                      <a:pt x="4603" y="506"/>
                    </a:lnTo>
                    <a:lnTo>
                      <a:pt x="4588" y="507"/>
                    </a:lnTo>
                    <a:lnTo>
                      <a:pt x="4576" y="508"/>
                    </a:lnTo>
                    <a:lnTo>
                      <a:pt x="4564" y="511"/>
                    </a:lnTo>
                    <a:lnTo>
                      <a:pt x="4554" y="514"/>
                    </a:lnTo>
                    <a:lnTo>
                      <a:pt x="4544" y="519"/>
                    </a:lnTo>
                    <a:lnTo>
                      <a:pt x="4539" y="524"/>
                    </a:lnTo>
                    <a:lnTo>
                      <a:pt x="4534" y="531"/>
                    </a:lnTo>
                    <a:lnTo>
                      <a:pt x="4532" y="544"/>
                    </a:lnTo>
                    <a:lnTo>
                      <a:pt x="4537" y="555"/>
                    </a:lnTo>
                    <a:lnTo>
                      <a:pt x="4549" y="564"/>
                    </a:lnTo>
                    <a:lnTo>
                      <a:pt x="4566" y="572"/>
                    </a:lnTo>
                    <a:lnTo>
                      <a:pt x="4583" y="579"/>
                    </a:lnTo>
                    <a:lnTo>
                      <a:pt x="4603" y="587"/>
                    </a:lnTo>
                    <a:lnTo>
                      <a:pt x="4620" y="595"/>
                    </a:lnTo>
                    <a:lnTo>
                      <a:pt x="4635" y="603"/>
                    </a:lnTo>
                    <a:lnTo>
                      <a:pt x="4642" y="614"/>
                    </a:lnTo>
                    <a:lnTo>
                      <a:pt x="4642" y="626"/>
                    </a:lnTo>
                    <a:lnTo>
                      <a:pt x="4625" y="626"/>
                    </a:lnTo>
                    <a:lnTo>
                      <a:pt x="4610" y="624"/>
                    </a:lnTo>
                    <a:lnTo>
                      <a:pt x="4596" y="622"/>
                    </a:lnTo>
                    <a:lnTo>
                      <a:pt x="4579" y="619"/>
                    </a:lnTo>
                    <a:lnTo>
                      <a:pt x="4564" y="617"/>
                    </a:lnTo>
                    <a:lnTo>
                      <a:pt x="4549" y="615"/>
                    </a:lnTo>
                    <a:lnTo>
                      <a:pt x="4534" y="612"/>
                    </a:lnTo>
                    <a:lnTo>
                      <a:pt x="4517" y="612"/>
                    </a:lnTo>
                    <a:lnTo>
                      <a:pt x="4500" y="614"/>
                    </a:lnTo>
                    <a:lnTo>
                      <a:pt x="4483" y="617"/>
                    </a:lnTo>
                    <a:lnTo>
                      <a:pt x="4483" y="609"/>
                    </a:lnTo>
                    <a:lnTo>
                      <a:pt x="4485" y="585"/>
                    </a:lnTo>
                    <a:lnTo>
                      <a:pt x="4485" y="548"/>
                    </a:lnTo>
                    <a:lnTo>
                      <a:pt x="4485" y="505"/>
                    </a:lnTo>
                    <a:lnTo>
                      <a:pt x="4488" y="457"/>
                    </a:lnTo>
                    <a:lnTo>
                      <a:pt x="4488" y="408"/>
                    </a:lnTo>
                    <a:lnTo>
                      <a:pt x="4488" y="362"/>
                    </a:lnTo>
                    <a:lnTo>
                      <a:pt x="4488" y="322"/>
                    </a:lnTo>
                    <a:lnTo>
                      <a:pt x="4488" y="294"/>
                    </a:lnTo>
                    <a:lnTo>
                      <a:pt x="4485" y="279"/>
                    </a:lnTo>
                    <a:lnTo>
                      <a:pt x="4485" y="271"/>
                    </a:lnTo>
                    <a:lnTo>
                      <a:pt x="4480" y="265"/>
                    </a:lnTo>
                    <a:lnTo>
                      <a:pt x="4476" y="260"/>
                    </a:lnTo>
                    <a:lnTo>
                      <a:pt x="4468" y="257"/>
                    </a:lnTo>
                    <a:lnTo>
                      <a:pt x="4461" y="254"/>
                    </a:lnTo>
                    <a:lnTo>
                      <a:pt x="4451" y="252"/>
                    </a:lnTo>
                    <a:lnTo>
                      <a:pt x="4444" y="251"/>
                    </a:lnTo>
                    <a:lnTo>
                      <a:pt x="4439" y="251"/>
                    </a:lnTo>
                    <a:lnTo>
                      <a:pt x="4434" y="250"/>
                    </a:lnTo>
                    <a:lnTo>
                      <a:pt x="4431" y="250"/>
                    </a:lnTo>
                    <a:lnTo>
                      <a:pt x="292" y="247"/>
                    </a:lnTo>
                    <a:lnTo>
                      <a:pt x="289" y="247"/>
                    </a:lnTo>
                    <a:lnTo>
                      <a:pt x="277" y="247"/>
                    </a:lnTo>
                    <a:lnTo>
                      <a:pt x="262" y="247"/>
                    </a:lnTo>
                    <a:lnTo>
                      <a:pt x="243" y="247"/>
                    </a:lnTo>
                    <a:lnTo>
                      <a:pt x="223" y="247"/>
                    </a:lnTo>
                    <a:lnTo>
                      <a:pt x="201" y="249"/>
                    </a:lnTo>
                    <a:lnTo>
                      <a:pt x="184" y="251"/>
                    </a:lnTo>
                    <a:lnTo>
                      <a:pt x="167" y="256"/>
                    </a:lnTo>
                    <a:lnTo>
                      <a:pt x="157" y="263"/>
                    </a:lnTo>
                    <a:lnTo>
                      <a:pt x="152" y="271"/>
                    </a:lnTo>
                    <a:lnTo>
                      <a:pt x="152" y="572"/>
                    </a:lnTo>
                    <a:lnTo>
                      <a:pt x="140" y="570"/>
                    </a:lnTo>
                    <a:lnTo>
                      <a:pt x="125" y="569"/>
                    </a:lnTo>
                    <a:lnTo>
                      <a:pt x="110" y="568"/>
                    </a:lnTo>
                    <a:lnTo>
                      <a:pt x="96" y="568"/>
                    </a:lnTo>
                    <a:lnTo>
                      <a:pt x="81" y="569"/>
                    </a:lnTo>
                    <a:lnTo>
                      <a:pt x="66" y="570"/>
                    </a:lnTo>
                    <a:lnTo>
                      <a:pt x="51" y="572"/>
                    </a:lnTo>
                    <a:lnTo>
                      <a:pt x="37" y="575"/>
                    </a:lnTo>
                    <a:lnTo>
                      <a:pt x="22" y="577"/>
                    </a:lnTo>
                    <a:lnTo>
                      <a:pt x="10" y="579"/>
                    </a:lnTo>
                    <a:lnTo>
                      <a:pt x="5" y="544"/>
                    </a:lnTo>
                    <a:lnTo>
                      <a:pt x="2" y="506"/>
                    </a:lnTo>
                    <a:lnTo>
                      <a:pt x="2" y="468"/>
                    </a:lnTo>
                    <a:lnTo>
                      <a:pt x="0" y="430"/>
                    </a:lnTo>
                    <a:lnTo>
                      <a:pt x="0" y="390"/>
                    </a:lnTo>
                    <a:lnTo>
                      <a:pt x="0" y="350"/>
                    </a:lnTo>
                    <a:lnTo>
                      <a:pt x="0" y="310"/>
                    </a:lnTo>
                    <a:lnTo>
                      <a:pt x="2" y="268"/>
                    </a:lnTo>
                    <a:lnTo>
                      <a:pt x="2" y="228"/>
                    </a:lnTo>
                    <a:lnTo>
                      <a:pt x="2" y="188"/>
                    </a:lnTo>
                    <a:lnTo>
                      <a:pt x="110" y="188"/>
                    </a:lnTo>
                    <a:lnTo>
                      <a:pt x="223" y="188"/>
                    </a:lnTo>
                    <a:lnTo>
                      <a:pt x="338" y="188"/>
                    </a:lnTo>
                    <a:lnTo>
                      <a:pt x="456" y="188"/>
                    </a:lnTo>
                    <a:lnTo>
                      <a:pt x="576" y="188"/>
                    </a:lnTo>
                    <a:lnTo>
                      <a:pt x="696" y="188"/>
                    </a:lnTo>
                    <a:lnTo>
                      <a:pt x="816" y="188"/>
                    </a:lnTo>
                    <a:lnTo>
                      <a:pt x="934" y="188"/>
                    </a:lnTo>
                    <a:lnTo>
                      <a:pt x="1051" y="188"/>
                    </a:lnTo>
                    <a:lnTo>
                      <a:pt x="1167" y="188"/>
                    </a:lnTo>
                    <a:lnTo>
                      <a:pt x="1169" y="191"/>
                    </a:lnTo>
                    <a:lnTo>
                      <a:pt x="1172" y="193"/>
                    </a:lnTo>
                    <a:lnTo>
                      <a:pt x="1172" y="195"/>
                    </a:lnTo>
                    <a:lnTo>
                      <a:pt x="1174" y="198"/>
                    </a:lnTo>
                    <a:lnTo>
                      <a:pt x="1174" y="200"/>
                    </a:lnTo>
                    <a:lnTo>
                      <a:pt x="1176" y="202"/>
                    </a:lnTo>
                    <a:lnTo>
                      <a:pt x="1179" y="204"/>
                    </a:lnTo>
                    <a:lnTo>
                      <a:pt x="1184" y="206"/>
                    </a:lnTo>
                    <a:lnTo>
                      <a:pt x="1189" y="206"/>
                    </a:lnTo>
                    <a:lnTo>
                      <a:pt x="1194" y="206"/>
                    </a:lnTo>
                    <a:lnTo>
                      <a:pt x="1201" y="196"/>
                    </a:lnTo>
                    <a:lnTo>
                      <a:pt x="1203" y="186"/>
                    </a:lnTo>
                    <a:lnTo>
                      <a:pt x="1203" y="175"/>
                    </a:lnTo>
                    <a:lnTo>
                      <a:pt x="1199" y="164"/>
                    </a:lnTo>
                    <a:lnTo>
                      <a:pt x="1194" y="153"/>
                    </a:lnTo>
                    <a:lnTo>
                      <a:pt x="1189" y="142"/>
                    </a:lnTo>
                    <a:lnTo>
                      <a:pt x="1181" y="131"/>
                    </a:lnTo>
                    <a:lnTo>
                      <a:pt x="1176" y="120"/>
                    </a:lnTo>
                    <a:lnTo>
                      <a:pt x="1174" y="110"/>
                    </a:lnTo>
                    <a:lnTo>
                      <a:pt x="1174" y="99"/>
                    </a:lnTo>
                    <a:lnTo>
                      <a:pt x="1176" y="88"/>
                    </a:lnTo>
                    <a:lnTo>
                      <a:pt x="1179" y="75"/>
                    </a:lnTo>
                    <a:lnTo>
                      <a:pt x="1184" y="63"/>
                    </a:lnTo>
                    <a:lnTo>
                      <a:pt x="1189" y="49"/>
                    </a:lnTo>
                    <a:lnTo>
                      <a:pt x="1194" y="38"/>
                    </a:lnTo>
                    <a:lnTo>
                      <a:pt x="1206" y="27"/>
                    </a:lnTo>
                    <a:lnTo>
                      <a:pt x="1218" y="18"/>
                    </a:lnTo>
                    <a:lnTo>
                      <a:pt x="1238" y="12"/>
                    </a:lnTo>
                    <a:lnTo>
                      <a:pt x="1260" y="9"/>
                    </a:lnTo>
                    <a:lnTo>
                      <a:pt x="1289" y="9"/>
                    </a:lnTo>
                    <a:lnTo>
                      <a:pt x="1377" y="0"/>
                    </a:lnTo>
                    <a:lnTo>
                      <a:pt x="1365" y="19"/>
                    </a:lnTo>
                    <a:lnTo>
                      <a:pt x="1353" y="40"/>
                    </a:lnTo>
                    <a:lnTo>
                      <a:pt x="1346" y="62"/>
                    </a:lnTo>
                    <a:lnTo>
                      <a:pt x="1341" y="84"/>
                    </a:lnTo>
                    <a:lnTo>
                      <a:pt x="1338" y="107"/>
                    </a:lnTo>
                    <a:lnTo>
                      <a:pt x="1341" y="131"/>
                    </a:lnTo>
                    <a:lnTo>
                      <a:pt x="1346" y="154"/>
                    </a:lnTo>
                    <a:lnTo>
                      <a:pt x="1358" y="176"/>
                    </a:lnTo>
                    <a:lnTo>
                      <a:pt x="1373" y="196"/>
                    </a:lnTo>
                    <a:lnTo>
                      <a:pt x="1395" y="215"/>
                    </a:lnTo>
                    <a:lnTo>
                      <a:pt x="1395" y="215"/>
                    </a:lnTo>
                    <a:close/>
                  </a:path>
                </a:pathLst>
              </a:custGeom>
              <a:solidFill>
                <a:srgbClr val="47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504" name="Freeform 48"/>
              <p:cNvSpPr>
                <a:spLocks/>
              </p:cNvSpPr>
              <p:nvPr/>
            </p:nvSpPr>
            <p:spPr bwMode="auto">
              <a:xfrm>
                <a:off x="2361" y="1032"/>
                <a:ext cx="360" cy="26"/>
              </a:xfrm>
              <a:custGeom>
                <a:avLst/>
                <a:gdLst>
                  <a:gd name="T0" fmla="*/ 360 w 360"/>
                  <a:gd name="T1" fmla="*/ 18 h 26"/>
                  <a:gd name="T2" fmla="*/ 360 w 360"/>
                  <a:gd name="T3" fmla="*/ 26 h 26"/>
                  <a:gd name="T4" fmla="*/ 326 w 360"/>
                  <a:gd name="T5" fmla="*/ 22 h 26"/>
                  <a:gd name="T6" fmla="*/ 291 w 360"/>
                  <a:gd name="T7" fmla="*/ 20 h 26"/>
                  <a:gd name="T8" fmla="*/ 255 w 360"/>
                  <a:gd name="T9" fmla="*/ 16 h 26"/>
                  <a:gd name="T10" fmla="*/ 218 w 360"/>
                  <a:gd name="T11" fmla="*/ 14 h 26"/>
                  <a:gd name="T12" fmla="*/ 181 w 360"/>
                  <a:gd name="T13" fmla="*/ 12 h 26"/>
                  <a:gd name="T14" fmla="*/ 144 w 360"/>
                  <a:gd name="T15" fmla="*/ 10 h 26"/>
                  <a:gd name="T16" fmla="*/ 110 w 360"/>
                  <a:gd name="T17" fmla="*/ 8 h 26"/>
                  <a:gd name="T18" fmla="*/ 73 w 360"/>
                  <a:gd name="T19" fmla="*/ 8 h 26"/>
                  <a:gd name="T20" fmla="*/ 36 w 360"/>
                  <a:gd name="T21" fmla="*/ 8 h 26"/>
                  <a:gd name="T22" fmla="*/ 0 w 360"/>
                  <a:gd name="T23" fmla="*/ 8 h 26"/>
                  <a:gd name="T24" fmla="*/ 36 w 360"/>
                  <a:gd name="T25" fmla="*/ 4 h 26"/>
                  <a:gd name="T26" fmla="*/ 73 w 360"/>
                  <a:gd name="T27" fmla="*/ 2 h 26"/>
                  <a:gd name="T28" fmla="*/ 110 w 360"/>
                  <a:gd name="T29" fmla="*/ 0 h 26"/>
                  <a:gd name="T30" fmla="*/ 144 w 360"/>
                  <a:gd name="T31" fmla="*/ 2 h 26"/>
                  <a:gd name="T32" fmla="*/ 181 w 360"/>
                  <a:gd name="T33" fmla="*/ 4 h 26"/>
                  <a:gd name="T34" fmla="*/ 218 w 360"/>
                  <a:gd name="T35" fmla="*/ 6 h 26"/>
                  <a:gd name="T36" fmla="*/ 252 w 360"/>
                  <a:gd name="T37" fmla="*/ 10 h 26"/>
                  <a:gd name="T38" fmla="*/ 289 w 360"/>
                  <a:gd name="T39" fmla="*/ 13 h 26"/>
                  <a:gd name="T40" fmla="*/ 326 w 360"/>
                  <a:gd name="T41" fmla="*/ 15 h 26"/>
                  <a:gd name="T42" fmla="*/ 360 w 360"/>
                  <a:gd name="T43" fmla="*/ 18 h 26"/>
                  <a:gd name="T44" fmla="*/ 360 w 360"/>
                  <a:gd name="T45" fmla="*/ 18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60" h="26">
                    <a:moveTo>
                      <a:pt x="360" y="18"/>
                    </a:moveTo>
                    <a:lnTo>
                      <a:pt x="360" y="26"/>
                    </a:lnTo>
                    <a:lnTo>
                      <a:pt x="326" y="22"/>
                    </a:lnTo>
                    <a:lnTo>
                      <a:pt x="291" y="20"/>
                    </a:lnTo>
                    <a:lnTo>
                      <a:pt x="255" y="16"/>
                    </a:lnTo>
                    <a:lnTo>
                      <a:pt x="218" y="14"/>
                    </a:lnTo>
                    <a:lnTo>
                      <a:pt x="181" y="12"/>
                    </a:lnTo>
                    <a:lnTo>
                      <a:pt x="144" y="10"/>
                    </a:lnTo>
                    <a:lnTo>
                      <a:pt x="110" y="8"/>
                    </a:lnTo>
                    <a:lnTo>
                      <a:pt x="73" y="8"/>
                    </a:lnTo>
                    <a:lnTo>
                      <a:pt x="36" y="8"/>
                    </a:lnTo>
                    <a:lnTo>
                      <a:pt x="0" y="8"/>
                    </a:lnTo>
                    <a:lnTo>
                      <a:pt x="36" y="4"/>
                    </a:lnTo>
                    <a:lnTo>
                      <a:pt x="73" y="2"/>
                    </a:lnTo>
                    <a:lnTo>
                      <a:pt x="110" y="0"/>
                    </a:lnTo>
                    <a:lnTo>
                      <a:pt x="144" y="2"/>
                    </a:lnTo>
                    <a:lnTo>
                      <a:pt x="181" y="4"/>
                    </a:lnTo>
                    <a:lnTo>
                      <a:pt x="218" y="6"/>
                    </a:lnTo>
                    <a:lnTo>
                      <a:pt x="252" y="10"/>
                    </a:lnTo>
                    <a:lnTo>
                      <a:pt x="289" y="13"/>
                    </a:lnTo>
                    <a:lnTo>
                      <a:pt x="326" y="15"/>
                    </a:lnTo>
                    <a:lnTo>
                      <a:pt x="360" y="18"/>
                    </a:lnTo>
                    <a:lnTo>
                      <a:pt x="360" y="18"/>
                    </a:lnTo>
                    <a:close/>
                  </a:path>
                </a:pathLst>
              </a:custGeom>
              <a:solidFill>
                <a:srgbClr val="0019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505" name="Freeform 49"/>
              <p:cNvSpPr>
                <a:spLocks/>
              </p:cNvSpPr>
              <p:nvPr/>
            </p:nvSpPr>
            <p:spPr bwMode="auto">
              <a:xfrm>
                <a:off x="2537" y="1087"/>
                <a:ext cx="177" cy="36"/>
              </a:xfrm>
              <a:custGeom>
                <a:avLst/>
                <a:gdLst>
                  <a:gd name="T0" fmla="*/ 177 w 177"/>
                  <a:gd name="T1" fmla="*/ 12 h 36"/>
                  <a:gd name="T2" fmla="*/ 159 w 177"/>
                  <a:gd name="T3" fmla="*/ 14 h 36"/>
                  <a:gd name="T4" fmla="*/ 140 w 177"/>
                  <a:gd name="T5" fmla="*/ 16 h 36"/>
                  <a:gd name="T6" fmla="*/ 123 w 177"/>
                  <a:gd name="T7" fmla="*/ 19 h 36"/>
                  <a:gd name="T8" fmla="*/ 106 w 177"/>
                  <a:gd name="T9" fmla="*/ 21 h 36"/>
                  <a:gd name="T10" fmla="*/ 88 w 177"/>
                  <a:gd name="T11" fmla="*/ 23 h 36"/>
                  <a:gd name="T12" fmla="*/ 71 w 177"/>
                  <a:gd name="T13" fmla="*/ 27 h 36"/>
                  <a:gd name="T14" fmla="*/ 54 w 177"/>
                  <a:gd name="T15" fmla="*/ 29 h 36"/>
                  <a:gd name="T16" fmla="*/ 37 w 177"/>
                  <a:gd name="T17" fmla="*/ 31 h 36"/>
                  <a:gd name="T18" fmla="*/ 20 w 177"/>
                  <a:gd name="T19" fmla="*/ 33 h 36"/>
                  <a:gd name="T20" fmla="*/ 0 w 177"/>
                  <a:gd name="T21" fmla="*/ 36 h 36"/>
                  <a:gd name="T22" fmla="*/ 10 w 177"/>
                  <a:gd name="T23" fmla="*/ 30 h 36"/>
                  <a:gd name="T24" fmla="*/ 22 w 177"/>
                  <a:gd name="T25" fmla="*/ 25 h 36"/>
                  <a:gd name="T26" fmla="*/ 37 w 177"/>
                  <a:gd name="T27" fmla="*/ 21 h 36"/>
                  <a:gd name="T28" fmla="*/ 52 w 177"/>
                  <a:gd name="T29" fmla="*/ 19 h 36"/>
                  <a:gd name="T30" fmla="*/ 69 w 177"/>
                  <a:gd name="T31" fmla="*/ 16 h 36"/>
                  <a:gd name="T32" fmla="*/ 88 w 177"/>
                  <a:gd name="T33" fmla="*/ 14 h 36"/>
                  <a:gd name="T34" fmla="*/ 106 w 177"/>
                  <a:gd name="T35" fmla="*/ 12 h 36"/>
                  <a:gd name="T36" fmla="*/ 123 w 177"/>
                  <a:gd name="T37" fmla="*/ 8 h 36"/>
                  <a:gd name="T38" fmla="*/ 137 w 177"/>
                  <a:gd name="T39" fmla="*/ 5 h 36"/>
                  <a:gd name="T40" fmla="*/ 152 w 177"/>
                  <a:gd name="T41" fmla="*/ 0 h 36"/>
                  <a:gd name="T42" fmla="*/ 177 w 177"/>
                  <a:gd name="T43" fmla="*/ 0 h 36"/>
                  <a:gd name="T44" fmla="*/ 177 w 177"/>
                  <a:gd name="T45" fmla="*/ 12 h 36"/>
                  <a:gd name="T46" fmla="*/ 177 w 177"/>
                  <a:gd name="T47" fmla="*/ 12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77" h="36">
                    <a:moveTo>
                      <a:pt x="177" y="12"/>
                    </a:moveTo>
                    <a:lnTo>
                      <a:pt x="159" y="14"/>
                    </a:lnTo>
                    <a:lnTo>
                      <a:pt x="140" y="16"/>
                    </a:lnTo>
                    <a:lnTo>
                      <a:pt x="123" y="19"/>
                    </a:lnTo>
                    <a:lnTo>
                      <a:pt x="106" y="21"/>
                    </a:lnTo>
                    <a:lnTo>
                      <a:pt x="88" y="23"/>
                    </a:lnTo>
                    <a:lnTo>
                      <a:pt x="71" y="27"/>
                    </a:lnTo>
                    <a:lnTo>
                      <a:pt x="54" y="29"/>
                    </a:lnTo>
                    <a:lnTo>
                      <a:pt x="37" y="31"/>
                    </a:lnTo>
                    <a:lnTo>
                      <a:pt x="20" y="33"/>
                    </a:lnTo>
                    <a:lnTo>
                      <a:pt x="0" y="36"/>
                    </a:lnTo>
                    <a:lnTo>
                      <a:pt x="10" y="30"/>
                    </a:lnTo>
                    <a:lnTo>
                      <a:pt x="22" y="25"/>
                    </a:lnTo>
                    <a:lnTo>
                      <a:pt x="37" y="21"/>
                    </a:lnTo>
                    <a:lnTo>
                      <a:pt x="52" y="19"/>
                    </a:lnTo>
                    <a:lnTo>
                      <a:pt x="69" y="16"/>
                    </a:lnTo>
                    <a:lnTo>
                      <a:pt x="88" y="14"/>
                    </a:lnTo>
                    <a:lnTo>
                      <a:pt x="106" y="12"/>
                    </a:lnTo>
                    <a:lnTo>
                      <a:pt x="123" y="8"/>
                    </a:lnTo>
                    <a:lnTo>
                      <a:pt x="137" y="5"/>
                    </a:lnTo>
                    <a:lnTo>
                      <a:pt x="152" y="0"/>
                    </a:lnTo>
                    <a:lnTo>
                      <a:pt x="177" y="0"/>
                    </a:lnTo>
                    <a:lnTo>
                      <a:pt x="177" y="12"/>
                    </a:lnTo>
                    <a:lnTo>
                      <a:pt x="177" y="12"/>
                    </a:lnTo>
                    <a:close/>
                  </a:path>
                </a:pathLst>
              </a:custGeom>
              <a:solidFill>
                <a:srgbClr val="0019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506" name="Freeform 50"/>
              <p:cNvSpPr>
                <a:spLocks/>
              </p:cNvSpPr>
              <p:nvPr/>
            </p:nvSpPr>
            <p:spPr bwMode="auto">
              <a:xfrm>
                <a:off x="3162" y="1091"/>
                <a:ext cx="213" cy="28"/>
              </a:xfrm>
              <a:custGeom>
                <a:avLst/>
                <a:gdLst>
                  <a:gd name="T0" fmla="*/ 213 w 213"/>
                  <a:gd name="T1" fmla="*/ 20 h 28"/>
                  <a:gd name="T2" fmla="*/ 213 w 213"/>
                  <a:gd name="T3" fmla="*/ 28 h 28"/>
                  <a:gd name="T4" fmla="*/ 0 w 213"/>
                  <a:gd name="T5" fmla="*/ 0 h 28"/>
                  <a:gd name="T6" fmla="*/ 25 w 213"/>
                  <a:gd name="T7" fmla="*/ 1 h 28"/>
                  <a:gd name="T8" fmla="*/ 47 w 213"/>
                  <a:gd name="T9" fmla="*/ 2 h 28"/>
                  <a:gd name="T10" fmla="*/ 69 w 213"/>
                  <a:gd name="T11" fmla="*/ 3 h 28"/>
                  <a:gd name="T12" fmla="*/ 88 w 213"/>
                  <a:gd name="T13" fmla="*/ 5 h 28"/>
                  <a:gd name="T14" fmla="*/ 110 w 213"/>
                  <a:gd name="T15" fmla="*/ 8 h 28"/>
                  <a:gd name="T16" fmla="*/ 133 w 213"/>
                  <a:gd name="T17" fmla="*/ 10 h 28"/>
                  <a:gd name="T18" fmla="*/ 152 w 213"/>
                  <a:gd name="T19" fmla="*/ 13 h 28"/>
                  <a:gd name="T20" fmla="*/ 172 w 213"/>
                  <a:gd name="T21" fmla="*/ 16 h 28"/>
                  <a:gd name="T22" fmla="*/ 194 w 213"/>
                  <a:gd name="T23" fmla="*/ 18 h 28"/>
                  <a:gd name="T24" fmla="*/ 213 w 213"/>
                  <a:gd name="T25" fmla="*/ 20 h 28"/>
                  <a:gd name="T26" fmla="*/ 213 w 213"/>
                  <a:gd name="T27" fmla="*/ 2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13" h="28">
                    <a:moveTo>
                      <a:pt x="213" y="20"/>
                    </a:moveTo>
                    <a:lnTo>
                      <a:pt x="213" y="28"/>
                    </a:lnTo>
                    <a:lnTo>
                      <a:pt x="0" y="0"/>
                    </a:lnTo>
                    <a:lnTo>
                      <a:pt x="25" y="1"/>
                    </a:lnTo>
                    <a:lnTo>
                      <a:pt x="47" y="2"/>
                    </a:lnTo>
                    <a:lnTo>
                      <a:pt x="69" y="3"/>
                    </a:lnTo>
                    <a:lnTo>
                      <a:pt x="88" y="5"/>
                    </a:lnTo>
                    <a:lnTo>
                      <a:pt x="110" y="8"/>
                    </a:lnTo>
                    <a:lnTo>
                      <a:pt x="133" y="10"/>
                    </a:lnTo>
                    <a:lnTo>
                      <a:pt x="152" y="13"/>
                    </a:lnTo>
                    <a:lnTo>
                      <a:pt x="172" y="16"/>
                    </a:lnTo>
                    <a:lnTo>
                      <a:pt x="194" y="18"/>
                    </a:lnTo>
                    <a:lnTo>
                      <a:pt x="213" y="20"/>
                    </a:lnTo>
                    <a:lnTo>
                      <a:pt x="213" y="20"/>
                    </a:lnTo>
                    <a:close/>
                  </a:path>
                </a:pathLst>
              </a:custGeom>
              <a:solidFill>
                <a:srgbClr val="0019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507" name="Freeform 51"/>
              <p:cNvSpPr>
                <a:spLocks/>
              </p:cNvSpPr>
              <p:nvPr/>
            </p:nvSpPr>
            <p:spPr bwMode="auto">
              <a:xfrm>
                <a:off x="579" y="1643"/>
                <a:ext cx="157" cy="44"/>
              </a:xfrm>
              <a:custGeom>
                <a:avLst/>
                <a:gdLst>
                  <a:gd name="T0" fmla="*/ 0 w 157"/>
                  <a:gd name="T1" fmla="*/ 44 h 44"/>
                  <a:gd name="T2" fmla="*/ 142 w 157"/>
                  <a:gd name="T3" fmla="*/ 0 h 44"/>
                  <a:gd name="T4" fmla="*/ 157 w 157"/>
                  <a:gd name="T5" fmla="*/ 35 h 44"/>
                  <a:gd name="T6" fmla="*/ 0 w 157"/>
                  <a:gd name="T7" fmla="*/ 44 h 44"/>
                  <a:gd name="T8" fmla="*/ 0 w 157"/>
                  <a:gd name="T9" fmla="*/ 4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7" h="44">
                    <a:moveTo>
                      <a:pt x="0" y="44"/>
                    </a:moveTo>
                    <a:lnTo>
                      <a:pt x="142" y="0"/>
                    </a:lnTo>
                    <a:lnTo>
                      <a:pt x="157" y="35"/>
                    </a:lnTo>
                    <a:lnTo>
                      <a:pt x="0" y="44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rgbClr val="47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508" name="Freeform 52"/>
              <p:cNvSpPr>
                <a:spLocks/>
              </p:cNvSpPr>
              <p:nvPr/>
            </p:nvSpPr>
            <p:spPr bwMode="auto">
              <a:xfrm>
                <a:off x="5052" y="1687"/>
                <a:ext cx="37" cy="12"/>
              </a:xfrm>
              <a:custGeom>
                <a:avLst/>
                <a:gdLst>
                  <a:gd name="T0" fmla="*/ 0 w 37"/>
                  <a:gd name="T1" fmla="*/ 12 h 12"/>
                  <a:gd name="T2" fmla="*/ 0 w 37"/>
                  <a:gd name="T3" fmla="*/ 0 h 12"/>
                  <a:gd name="T4" fmla="*/ 37 w 37"/>
                  <a:gd name="T5" fmla="*/ 12 h 12"/>
                  <a:gd name="T6" fmla="*/ 0 w 37"/>
                  <a:gd name="T7" fmla="*/ 12 h 12"/>
                  <a:gd name="T8" fmla="*/ 0 w 37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12">
                    <a:moveTo>
                      <a:pt x="0" y="12"/>
                    </a:moveTo>
                    <a:lnTo>
                      <a:pt x="0" y="0"/>
                    </a:lnTo>
                    <a:lnTo>
                      <a:pt x="37" y="12"/>
                    </a:lnTo>
                    <a:lnTo>
                      <a:pt x="0" y="12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47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509" name="Freeform 53"/>
              <p:cNvSpPr>
                <a:spLocks/>
              </p:cNvSpPr>
              <p:nvPr/>
            </p:nvSpPr>
            <p:spPr bwMode="auto">
              <a:xfrm>
                <a:off x="721" y="1766"/>
                <a:ext cx="27" cy="15"/>
              </a:xfrm>
              <a:custGeom>
                <a:avLst/>
                <a:gdLst>
                  <a:gd name="T0" fmla="*/ 0 w 27"/>
                  <a:gd name="T1" fmla="*/ 12 h 15"/>
                  <a:gd name="T2" fmla="*/ 27 w 27"/>
                  <a:gd name="T3" fmla="*/ 0 h 15"/>
                  <a:gd name="T4" fmla="*/ 27 w 27"/>
                  <a:gd name="T5" fmla="*/ 15 h 15"/>
                  <a:gd name="T6" fmla="*/ 0 w 27"/>
                  <a:gd name="T7" fmla="*/ 12 h 15"/>
                  <a:gd name="T8" fmla="*/ 0 w 27"/>
                  <a:gd name="T9" fmla="*/ 12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5">
                    <a:moveTo>
                      <a:pt x="0" y="12"/>
                    </a:moveTo>
                    <a:lnTo>
                      <a:pt x="27" y="0"/>
                    </a:lnTo>
                    <a:lnTo>
                      <a:pt x="27" y="15"/>
                    </a:lnTo>
                    <a:lnTo>
                      <a:pt x="0" y="12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47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510" name="Freeform 54"/>
              <p:cNvSpPr>
                <a:spLocks/>
              </p:cNvSpPr>
              <p:nvPr/>
            </p:nvSpPr>
            <p:spPr bwMode="auto">
              <a:xfrm>
                <a:off x="5035" y="1781"/>
                <a:ext cx="162" cy="79"/>
              </a:xfrm>
              <a:custGeom>
                <a:avLst/>
                <a:gdLst>
                  <a:gd name="T0" fmla="*/ 157 w 162"/>
                  <a:gd name="T1" fmla="*/ 67 h 79"/>
                  <a:gd name="T2" fmla="*/ 139 w 162"/>
                  <a:gd name="T3" fmla="*/ 64 h 79"/>
                  <a:gd name="T4" fmla="*/ 122 w 162"/>
                  <a:gd name="T5" fmla="*/ 62 h 79"/>
                  <a:gd name="T6" fmla="*/ 108 w 162"/>
                  <a:gd name="T7" fmla="*/ 62 h 79"/>
                  <a:gd name="T8" fmla="*/ 90 w 162"/>
                  <a:gd name="T9" fmla="*/ 62 h 79"/>
                  <a:gd name="T10" fmla="*/ 76 w 162"/>
                  <a:gd name="T11" fmla="*/ 63 h 79"/>
                  <a:gd name="T12" fmla="*/ 61 w 162"/>
                  <a:gd name="T13" fmla="*/ 65 h 79"/>
                  <a:gd name="T14" fmla="*/ 46 w 162"/>
                  <a:gd name="T15" fmla="*/ 69 h 79"/>
                  <a:gd name="T16" fmla="*/ 29 w 162"/>
                  <a:gd name="T17" fmla="*/ 72 h 79"/>
                  <a:gd name="T18" fmla="*/ 14 w 162"/>
                  <a:gd name="T19" fmla="*/ 75 h 79"/>
                  <a:gd name="T20" fmla="*/ 0 w 162"/>
                  <a:gd name="T21" fmla="*/ 79 h 79"/>
                  <a:gd name="T22" fmla="*/ 10 w 162"/>
                  <a:gd name="T23" fmla="*/ 0 h 79"/>
                  <a:gd name="T24" fmla="*/ 27 w 162"/>
                  <a:gd name="T25" fmla="*/ 8 h 79"/>
                  <a:gd name="T26" fmla="*/ 46 w 162"/>
                  <a:gd name="T27" fmla="*/ 15 h 79"/>
                  <a:gd name="T28" fmla="*/ 66 w 162"/>
                  <a:gd name="T29" fmla="*/ 19 h 79"/>
                  <a:gd name="T30" fmla="*/ 88 w 162"/>
                  <a:gd name="T31" fmla="*/ 25 h 79"/>
                  <a:gd name="T32" fmla="*/ 110 w 162"/>
                  <a:gd name="T33" fmla="*/ 30 h 79"/>
                  <a:gd name="T34" fmla="*/ 130 w 162"/>
                  <a:gd name="T35" fmla="*/ 34 h 79"/>
                  <a:gd name="T36" fmla="*/ 144 w 162"/>
                  <a:gd name="T37" fmla="*/ 40 h 79"/>
                  <a:gd name="T38" fmla="*/ 157 w 162"/>
                  <a:gd name="T39" fmla="*/ 47 h 79"/>
                  <a:gd name="T40" fmla="*/ 162 w 162"/>
                  <a:gd name="T41" fmla="*/ 56 h 79"/>
                  <a:gd name="T42" fmla="*/ 157 w 162"/>
                  <a:gd name="T43" fmla="*/ 67 h 79"/>
                  <a:gd name="T44" fmla="*/ 157 w 162"/>
                  <a:gd name="T45" fmla="*/ 67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2" h="79">
                    <a:moveTo>
                      <a:pt x="157" y="67"/>
                    </a:moveTo>
                    <a:lnTo>
                      <a:pt x="139" y="64"/>
                    </a:lnTo>
                    <a:lnTo>
                      <a:pt x="122" y="62"/>
                    </a:lnTo>
                    <a:lnTo>
                      <a:pt x="108" y="62"/>
                    </a:lnTo>
                    <a:lnTo>
                      <a:pt x="90" y="62"/>
                    </a:lnTo>
                    <a:lnTo>
                      <a:pt x="76" y="63"/>
                    </a:lnTo>
                    <a:lnTo>
                      <a:pt x="61" y="65"/>
                    </a:lnTo>
                    <a:lnTo>
                      <a:pt x="46" y="69"/>
                    </a:lnTo>
                    <a:lnTo>
                      <a:pt x="29" y="72"/>
                    </a:lnTo>
                    <a:lnTo>
                      <a:pt x="14" y="75"/>
                    </a:lnTo>
                    <a:lnTo>
                      <a:pt x="0" y="79"/>
                    </a:lnTo>
                    <a:lnTo>
                      <a:pt x="10" y="0"/>
                    </a:lnTo>
                    <a:lnTo>
                      <a:pt x="27" y="8"/>
                    </a:lnTo>
                    <a:lnTo>
                      <a:pt x="46" y="15"/>
                    </a:lnTo>
                    <a:lnTo>
                      <a:pt x="66" y="19"/>
                    </a:lnTo>
                    <a:lnTo>
                      <a:pt x="88" y="25"/>
                    </a:lnTo>
                    <a:lnTo>
                      <a:pt x="110" y="30"/>
                    </a:lnTo>
                    <a:lnTo>
                      <a:pt x="130" y="34"/>
                    </a:lnTo>
                    <a:lnTo>
                      <a:pt x="144" y="40"/>
                    </a:lnTo>
                    <a:lnTo>
                      <a:pt x="157" y="47"/>
                    </a:lnTo>
                    <a:lnTo>
                      <a:pt x="162" y="56"/>
                    </a:lnTo>
                    <a:lnTo>
                      <a:pt x="157" y="67"/>
                    </a:lnTo>
                    <a:lnTo>
                      <a:pt x="157" y="67"/>
                    </a:lnTo>
                    <a:close/>
                  </a:path>
                </a:pathLst>
              </a:custGeom>
              <a:solidFill>
                <a:srgbClr val="47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511" name="Freeform 55"/>
              <p:cNvSpPr>
                <a:spLocks/>
              </p:cNvSpPr>
              <p:nvPr/>
            </p:nvSpPr>
            <p:spPr bwMode="auto">
              <a:xfrm>
                <a:off x="552" y="1872"/>
                <a:ext cx="662" cy="1852"/>
              </a:xfrm>
              <a:custGeom>
                <a:avLst/>
                <a:gdLst>
                  <a:gd name="T0" fmla="*/ 176 w 662"/>
                  <a:gd name="T1" fmla="*/ 1763 h 1852"/>
                  <a:gd name="T2" fmla="*/ 257 w 662"/>
                  <a:gd name="T3" fmla="*/ 1767 h 1852"/>
                  <a:gd name="T4" fmla="*/ 353 w 662"/>
                  <a:gd name="T5" fmla="*/ 1770 h 1852"/>
                  <a:gd name="T6" fmla="*/ 453 w 662"/>
                  <a:gd name="T7" fmla="*/ 1771 h 1852"/>
                  <a:gd name="T8" fmla="*/ 551 w 662"/>
                  <a:gd name="T9" fmla="*/ 1771 h 1852"/>
                  <a:gd name="T10" fmla="*/ 644 w 662"/>
                  <a:gd name="T11" fmla="*/ 1770 h 1852"/>
                  <a:gd name="T12" fmla="*/ 649 w 662"/>
                  <a:gd name="T13" fmla="*/ 1786 h 1852"/>
                  <a:gd name="T14" fmla="*/ 657 w 662"/>
                  <a:gd name="T15" fmla="*/ 1802 h 1852"/>
                  <a:gd name="T16" fmla="*/ 659 w 662"/>
                  <a:gd name="T17" fmla="*/ 1818 h 1852"/>
                  <a:gd name="T18" fmla="*/ 662 w 662"/>
                  <a:gd name="T19" fmla="*/ 1835 h 1852"/>
                  <a:gd name="T20" fmla="*/ 654 w 662"/>
                  <a:gd name="T21" fmla="*/ 1852 h 1852"/>
                  <a:gd name="T22" fmla="*/ 505 w 662"/>
                  <a:gd name="T23" fmla="*/ 1848 h 1852"/>
                  <a:gd name="T24" fmla="*/ 333 w 662"/>
                  <a:gd name="T25" fmla="*/ 1846 h 1852"/>
                  <a:gd name="T26" fmla="*/ 169 w 662"/>
                  <a:gd name="T27" fmla="*/ 1845 h 1852"/>
                  <a:gd name="T28" fmla="*/ 49 w 662"/>
                  <a:gd name="T29" fmla="*/ 1844 h 1852"/>
                  <a:gd name="T30" fmla="*/ 0 w 662"/>
                  <a:gd name="T31" fmla="*/ 1843 h 1852"/>
                  <a:gd name="T32" fmla="*/ 10 w 662"/>
                  <a:gd name="T33" fmla="*/ 923 h 1852"/>
                  <a:gd name="T34" fmla="*/ 10 w 662"/>
                  <a:gd name="T35" fmla="*/ 749 h 1852"/>
                  <a:gd name="T36" fmla="*/ 10 w 662"/>
                  <a:gd name="T37" fmla="*/ 574 h 1852"/>
                  <a:gd name="T38" fmla="*/ 12 w 662"/>
                  <a:gd name="T39" fmla="*/ 399 h 1852"/>
                  <a:gd name="T40" fmla="*/ 14 w 662"/>
                  <a:gd name="T41" fmla="*/ 223 h 1852"/>
                  <a:gd name="T42" fmla="*/ 34 w 662"/>
                  <a:gd name="T43" fmla="*/ 134 h 1852"/>
                  <a:gd name="T44" fmla="*/ 61 w 662"/>
                  <a:gd name="T45" fmla="*/ 130 h 1852"/>
                  <a:gd name="T46" fmla="*/ 88 w 662"/>
                  <a:gd name="T47" fmla="*/ 123 h 1852"/>
                  <a:gd name="T48" fmla="*/ 113 w 662"/>
                  <a:gd name="T49" fmla="*/ 114 h 1852"/>
                  <a:gd name="T50" fmla="*/ 132 w 662"/>
                  <a:gd name="T51" fmla="*/ 101 h 1852"/>
                  <a:gd name="T52" fmla="*/ 144 w 662"/>
                  <a:gd name="T53" fmla="*/ 87 h 1852"/>
                  <a:gd name="T54" fmla="*/ 139 w 662"/>
                  <a:gd name="T55" fmla="*/ 75 h 1852"/>
                  <a:gd name="T56" fmla="*/ 122 w 662"/>
                  <a:gd name="T57" fmla="*/ 61 h 1852"/>
                  <a:gd name="T58" fmla="*/ 95 w 662"/>
                  <a:gd name="T59" fmla="*/ 50 h 1852"/>
                  <a:gd name="T60" fmla="*/ 66 w 662"/>
                  <a:gd name="T61" fmla="*/ 42 h 1852"/>
                  <a:gd name="T62" fmla="*/ 49 w 662"/>
                  <a:gd name="T63" fmla="*/ 38 h 1852"/>
                  <a:gd name="T64" fmla="*/ 39 w 662"/>
                  <a:gd name="T65" fmla="*/ 37 h 1852"/>
                  <a:gd name="T66" fmla="*/ 29 w 662"/>
                  <a:gd name="T67" fmla="*/ 36 h 1852"/>
                  <a:gd name="T68" fmla="*/ 19 w 662"/>
                  <a:gd name="T69" fmla="*/ 35 h 1852"/>
                  <a:gd name="T70" fmla="*/ 12 w 662"/>
                  <a:gd name="T71" fmla="*/ 31 h 1852"/>
                  <a:gd name="T72" fmla="*/ 24 w 662"/>
                  <a:gd name="T73" fmla="*/ 26 h 1852"/>
                  <a:gd name="T74" fmla="*/ 56 w 662"/>
                  <a:gd name="T75" fmla="*/ 19 h 1852"/>
                  <a:gd name="T76" fmla="*/ 88 w 662"/>
                  <a:gd name="T77" fmla="*/ 13 h 1852"/>
                  <a:gd name="T78" fmla="*/ 120 w 662"/>
                  <a:gd name="T79" fmla="*/ 8 h 1852"/>
                  <a:gd name="T80" fmla="*/ 154 w 662"/>
                  <a:gd name="T81" fmla="*/ 3 h 1852"/>
                  <a:gd name="T82" fmla="*/ 169 w 662"/>
                  <a:gd name="T83" fmla="*/ 741 h 1852"/>
                  <a:gd name="T84" fmla="*/ 169 w 662"/>
                  <a:gd name="T85" fmla="*/ 740 h 18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662" h="1852">
                    <a:moveTo>
                      <a:pt x="169" y="740"/>
                    </a:moveTo>
                    <a:lnTo>
                      <a:pt x="176" y="1763"/>
                    </a:lnTo>
                    <a:lnTo>
                      <a:pt x="215" y="1765"/>
                    </a:lnTo>
                    <a:lnTo>
                      <a:pt x="257" y="1767"/>
                    </a:lnTo>
                    <a:lnTo>
                      <a:pt x="304" y="1770"/>
                    </a:lnTo>
                    <a:lnTo>
                      <a:pt x="353" y="1770"/>
                    </a:lnTo>
                    <a:lnTo>
                      <a:pt x="402" y="1771"/>
                    </a:lnTo>
                    <a:lnTo>
                      <a:pt x="453" y="1771"/>
                    </a:lnTo>
                    <a:lnTo>
                      <a:pt x="502" y="1771"/>
                    </a:lnTo>
                    <a:lnTo>
                      <a:pt x="551" y="1771"/>
                    </a:lnTo>
                    <a:lnTo>
                      <a:pt x="600" y="1770"/>
                    </a:lnTo>
                    <a:lnTo>
                      <a:pt x="644" y="1770"/>
                    </a:lnTo>
                    <a:lnTo>
                      <a:pt x="647" y="1778"/>
                    </a:lnTo>
                    <a:lnTo>
                      <a:pt x="649" y="1786"/>
                    </a:lnTo>
                    <a:lnTo>
                      <a:pt x="652" y="1794"/>
                    </a:lnTo>
                    <a:lnTo>
                      <a:pt x="657" y="1802"/>
                    </a:lnTo>
                    <a:lnTo>
                      <a:pt x="659" y="1810"/>
                    </a:lnTo>
                    <a:lnTo>
                      <a:pt x="659" y="1818"/>
                    </a:lnTo>
                    <a:lnTo>
                      <a:pt x="662" y="1827"/>
                    </a:lnTo>
                    <a:lnTo>
                      <a:pt x="662" y="1835"/>
                    </a:lnTo>
                    <a:lnTo>
                      <a:pt x="659" y="1843"/>
                    </a:lnTo>
                    <a:lnTo>
                      <a:pt x="654" y="1852"/>
                    </a:lnTo>
                    <a:lnTo>
                      <a:pt x="586" y="1851"/>
                    </a:lnTo>
                    <a:lnTo>
                      <a:pt x="505" y="1848"/>
                    </a:lnTo>
                    <a:lnTo>
                      <a:pt x="419" y="1847"/>
                    </a:lnTo>
                    <a:lnTo>
                      <a:pt x="333" y="1846"/>
                    </a:lnTo>
                    <a:lnTo>
                      <a:pt x="247" y="1845"/>
                    </a:lnTo>
                    <a:lnTo>
                      <a:pt x="169" y="1845"/>
                    </a:lnTo>
                    <a:lnTo>
                      <a:pt x="103" y="1844"/>
                    </a:lnTo>
                    <a:lnTo>
                      <a:pt x="49" y="1844"/>
                    </a:lnTo>
                    <a:lnTo>
                      <a:pt x="14" y="1843"/>
                    </a:lnTo>
                    <a:lnTo>
                      <a:pt x="0" y="1843"/>
                    </a:lnTo>
                    <a:lnTo>
                      <a:pt x="7" y="1008"/>
                    </a:lnTo>
                    <a:lnTo>
                      <a:pt x="10" y="923"/>
                    </a:lnTo>
                    <a:lnTo>
                      <a:pt x="10" y="836"/>
                    </a:lnTo>
                    <a:lnTo>
                      <a:pt x="10" y="749"/>
                    </a:lnTo>
                    <a:lnTo>
                      <a:pt x="10" y="662"/>
                    </a:lnTo>
                    <a:lnTo>
                      <a:pt x="10" y="574"/>
                    </a:lnTo>
                    <a:lnTo>
                      <a:pt x="10" y="487"/>
                    </a:lnTo>
                    <a:lnTo>
                      <a:pt x="12" y="399"/>
                    </a:lnTo>
                    <a:lnTo>
                      <a:pt x="12" y="311"/>
                    </a:lnTo>
                    <a:lnTo>
                      <a:pt x="14" y="223"/>
                    </a:lnTo>
                    <a:lnTo>
                      <a:pt x="19" y="135"/>
                    </a:lnTo>
                    <a:lnTo>
                      <a:pt x="34" y="134"/>
                    </a:lnTo>
                    <a:lnTo>
                      <a:pt x="49" y="132"/>
                    </a:lnTo>
                    <a:lnTo>
                      <a:pt x="61" y="130"/>
                    </a:lnTo>
                    <a:lnTo>
                      <a:pt x="76" y="126"/>
                    </a:lnTo>
                    <a:lnTo>
                      <a:pt x="88" y="123"/>
                    </a:lnTo>
                    <a:lnTo>
                      <a:pt x="100" y="118"/>
                    </a:lnTo>
                    <a:lnTo>
                      <a:pt x="113" y="114"/>
                    </a:lnTo>
                    <a:lnTo>
                      <a:pt x="122" y="108"/>
                    </a:lnTo>
                    <a:lnTo>
                      <a:pt x="132" y="101"/>
                    </a:lnTo>
                    <a:lnTo>
                      <a:pt x="139" y="94"/>
                    </a:lnTo>
                    <a:lnTo>
                      <a:pt x="144" y="87"/>
                    </a:lnTo>
                    <a:lnTo>
                      <a:pt x="142" y="80"/>
                    </a:lnTo>
                    <a:lnTo>
                      <a:pt x="139" y="75"/>
                    </a:lnTo>
                    <a:lnTo>
                      <a:pt x="132" y="68"/>
                    </a:lnTo>
                    <a:lnTo>
                      <a:pt x="122" y="61"/>
                    </a:lnTo>
                    <a:lnTo>
                      <a:pt x="110" y="55"/>
                    </a:lnTo>
                    <a:lnTo>
                      <a:pt x="95" y="50"/>
                    </a:lnTo>
                    <a:lnTo>
                      <a:pt x="81" y="45"/>
                    </a:lnTo>
                    <a:lnTo>
                      <a:pt x="66" y="42"/>
                    </a:lnTo>
                    <a:lnTo>
                      <a:pt x="51" y="38"/>
                    </a:lnTo>
                    <a:lnTo>
                      <a:pt x="49" y="38"/>
                    </a:lnTo>
                    <a:lnTo>
                      <a:pt x="44" y="38"/>
                    </a:lnTo>
                    <a:lnTo>
                      <a:pt x="39" y="37"/>
                    </a:lnTo>
                    <a:lnTo>
                      <a:pt x="34" y="37"/>
                    </a:lnTo>
                    <a:lnTo>
                      <a:pt x="29" y="36"/>
                    </a:lnTo>
                    <a:lnTo>
                      <a:pt x="24" y="36"/>
                    </a:lnTo>
                    <a:lnTo>
                      <a:pt x="19" y="35"/>
                    </a:lnTo>
                    <a:lnTo>
                      <a:pt x="14" y="32"/>
                    </a:lnTo>
                    <a:lnTo>
                      <a:pt x="12" y="31"/>
                    </a:lnTo>
                    <a:lnTo>
                      <a:pt x="7" y="29"/>
                    </a:lnTo>
                    <a:lnTo>
                      <a:pt x="24" y="26"/>
                    </a:lnTo>
                    <a:lnTo>
                      <a:pt x="39" y="21"/>
                    </a:lnTo>
                    <a:lnTo>
                      <a:pt x="56" y="19"/>
                    </a:lnTo>
                    <a:lnTo>
                      <a:pt x="71" y="15"/>
                    </a:lnTo>
                    <a:lnTo>
                      <a:pt x="88" y="13"/>
                    </a:lnTo>
                    <a:lnTo>
                      <a:pt x="103" y="11"/>
                    </a:lnTo>
                    <a:lnTo>
                      <a:pt x="120" y="8"/>
                    </a:lnTo>
                    <a:lnTo>
                      <a:pt x="137" y="6"/>
                    </a:lnTo>
                    <a:lnTo>
                      <a:pt x="154" y="3"/>
                    </a:lnTo>
                    <a:lnTo>
                      <a:pt x="169" y="0"/>
                    </a:lnTo>
                    <a:lnTo>
                      <a:pt x="169" y="741"/>
                    </a:lnTo>
                    <a:lnTo>
                      <a:pt x="169" y="741"/>
                    </a:lnTo>
                    <a:lnTo>
                      <a:pt x="169" y="740"/>
                    </a:lnTo>
                    <a:close/>
                  </a:path>
                </a:pathLst>
              </a:custGeom>
              <a:solidFill>
                <a:srgbClr val="47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512" name="Freeform 56"/>
              <p:cNvSpPr>
                <a:spLocks/>
              </p:cNvSpPr>
              <p:nvPr/>
            </p:nvSpPr>
            <p:spPr bwMode="auto">
              <a:xfrm>
                <a:off x="2079" y="1910"/>
                <a:ext cx="3125" cy="1831"/>
              </a:xfrm>
              <a:custGeom>
                <a:avLst/>
                <a:gdLst>
                  <a:gd name="T0" fmla="*/ 3105 w 3125"/>
                  <a:gd name="T1" fmla="*/ 1032 h 1831"/>
                  <a:gd name="T2" fmla="*/ 3105 w 3125"/>
                  <a:gd name="T3" fmla="*/ 1196 h 1831"/>
                  <a:gd name="T4" fmla="*/ 3105 w 3125"/>
                  <a:gd name="T5" fmla="*/ 1357 h 1831"/>
                  <a:gd name="T6" fmla="*/ 3108 w 3125"/>
                  <a:gd name="T7" fmla="*/ 1516 h 1831"/>
                  <a:gd name="T8" fmla="*/ 3105 w 3125"/>
                  <a:gd name="T9" fmla="*/ 1670 h 1831"/>
                  <a:gd name="T10" fmla="*/ 3098 w 3125"/>
                  <a:gd name="T11" fmla="*/ 1822 h 1831"/>
                  <a:gd name="T12" fmla="*/ 2539 w 3125"/>
                  <a:gd name="T13" fmla="*/ 1822 h 1831"/>
                  <a:gd name="T14" fmla="*/ 1968 w 3125"/>
                  <a:gd name="T15" fmla="*/ 1822 h 1831"/>
                  <a:gd name="T16" fmla="*/ 1402 w 3125"/>
                  <a:gd name="T17" fmla="*/ 1823 h 1831"/>
                  <a:gd name="T18" fmla="*/ 848 w 3125"/>
                  <a:gd name="T19" fmla="*/ 1821 h 1831"/>
                  <a:gd name="T20" fmla="*/ 326 w 3125"/>
                  <a:gd name="T21" fmla="*/ 1814 h 1831"/>
                  <a:gd name="T22" fmla="*/ 274 w 3125"/>
                  <a:gd name="T23" fmla="*/ 1821 h 1831"/>
                  <a:gd name="T24" fmla="*/ 225 w 3125"/>
                  <a:gd name="T25" fmla="*/ 1818 h 1831"/>
                  <a:gd name="T26" fmla="*/ 176 w 3125"/>
                  <a:gd name="T27" fmla="*/ 1818 h 1831"/>
                  <a:gd name="T28" fmla="*/ 132 w 3125"/>
                  <a:gd name="T29" fmla="*/ 1821 h 1831"/>
                  <a:gd name="T30" fmla="*/ 86 w 3125"/>
                  <a:gd name="T31" fmla="*/ 1826 h 1831"/>
                  <a:gd name="T32" fmla="*/ 0 w 3125"/>
                  <a:gd name="T33" fmla="*/ 1732 h 1831"/>
                  <a:gd name="T34" fmla="*/ 189 w 3125"/>
                  <a:gd name="T35" fmla="*/ 1738 h 1831"/>
                  <a:gd name="T36" fmla="*/ 365 w 3125"/>
                  <a:gd name="T37" fmla="*/ 1741 h 1831"/>
                  <a:gd name="T38" fmla="*/ 539 w 3125"/>
                  <a:gd name="T39" fmla="*/ 1740 h 1831"/>
                  <a:gd name="T40" fmla="*/ 723 w 3125"/>
                  <a:gd name="T41" fmla="*/ 1740 h 1831"/>
                  <a:gd name="T42" fmla="*/ 926 w 3125"/>
                  <a:gd name="T43" fmla="*/ 1740 h 1831"/>
                  <a:gd name="T44" fmla="*/ 2899 w 3125"/>
                  <a:gd name="T45" fmla="*/ 1743 h 1831"/>
                  <a:gd name="T46" fmla="*/ 2909 w 3125"/>
                  <a:gd name="T47" fmla="*/ 1740 h 1831"/>
                  <a:gd name="T48" fmla="*/ 2921 w 3125"/>
                  <a:gd name="T49" fmla="*/ 1736 h 1831"/>
                  <a:gd name="T50" fmla="*/ 2929 w 3125"/>
                  <a:gd name="T51" fmla="*/ 1730 h 1831"/>
                  <a:gd name="T52" fmla="*/ 2936 w 3125"/>
                  <a:gd name="T53" fmla="*/ 1726 h 1831"/>
                  <a:gd name="T54" fmla="*/ 2956 w 3125"/>
                  <a:gd name="T55" fmla="*/ 502 h 1831"/>
                  <a:gd name="T56" fmla="*/ 2978 w 3125"/>
                  <a:gd name="T57" fmla="*/ 7 h 1831"/>
                  <a:gd name="T58" fmla="*/ 3010 w 3125"/>
                  <a:gd name="T59" fmla="*/ 17 h 1831"/>
                  <a:gd name="T60" fmla="*/ 3044 w 3125"/>
                  <a:gd name="T61" fmla="*/ 26 h 1831"/>
                  <a:gd name="T62" fmla="*/ 3081 w 3125"/>
                  <a:gd name="T63" fmla="*/ 36 h 1831"/>
                  <a:gd name="T64" fmla="*/ 3110 w 3125"/>
                  <a:gd name="T65" fmla="*/ 47 h 1831"/>
                  <a:gd name="T66" fmla="*/ 3125 w 3125"/>
                  <a:gd name="T67" fmla="*/ 53 h 18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125" h="1831">
                    <a:moveTo>
                      <a:pt x="3125" y="53"/>
                    </a:moveTo>
                    <a:lnTo>
                      <a:pt x="3105" y="1032"/>
                    </a:lnTo>
                    <a:lnTo>
                      <a:pt x="3105" y="1114"/>
                    </a:lnTo>
                    <a:lnTo>
                      <a:pt x="3105" y="1196"/>
                    </a:lnTo>
                    <a:lnTo>
                      <a:pt x="3105" y="1277"/>
                    </a:lnTo>
                    <a:lnTo>
                      <a:pt x="3105" y="1357"/>
                    </a:lnTo>
                    <a:lnTo>
                      <a:pt x="3108" y="1437"/>
                    </a:lnTo>
                    <a:lnTo>
                      <a:pt x="3108" y="1516"/>
                    </a:lnTo>
                    <a:lnTo>
                      <a:pt x="3105" y="1593"/>
                    </a:lnTo>
                    <a:lnTo>
                      <a:pt x="3105" y="1670"/>
                    </a:lnTo>
                    <a:lnTo>
                      <a:pt x="3103" y="1746"/>
                    </a:lnTo>
                    <a:lnTo>
                      <a:pt x="3098" y="1822"/>
                    </a:lnTo>
                    <a:lnTo>
                      <a:pt x="2821" y="1822"/>
                    </a:lnTo>
                    <a:lnTo>
                      <a:pt x="2539" y="1822"/>
                    </a:lnTo>
                    <a:lnTo>
                      <a:pt x="2255" y="1822"/>
                    </a:lnTo>
                    <a:lnTo>
                      <a:pt x="1968" y="1822"/>
                    </a:lnTo>
                    <a:lnTo>
                      <a:pt x="1684" y="1823"/>
                    </a:lnTo>
                    <a:lnTo>
                      <a:pt x="1402" y="1823"/>
                    </a:lnTo>
                    <a:lnTo>
                      <a:pt x="1122" y="1822"/>
                    </a:lnTo>
                    <a:lnTo>
                      <a:pt x="848" y="1821"/>
                    </a:lnTo>
                    <a:lnTo>
                      <a:pt x="583" y="1817"/>
                    </a:lnTo>
                    <a:lnTo>
                      <a:pt x="326" y="1814"/>
                    </a:lnTo>
                    <a:lnTo>
                      <a:pt x="301" y="1822"/>
                    </a:lnTo>
                    <a:lnTo>
                      <a:pt x="274" y="1821"/>
                    </a:lnTo>
                    <a:lnTo>
                      <a:pt x="250" y="1820"/>
                    </a:lnTo>
                    <a:lnTo>
                      <a:pt x="225" y="1818"/>
                    </a:lnTo>
                    <a:lnTo>
                      <a:pt x="201" y="1818"/>
                    </a:lnTo>
                    <a:lnTo>
                      <a:pt x="176" y="1818"/>
                    </a:lnTo>
                    <a:lnTo>
                      <a:pt x="154" y="1818"/>
                    </a:lnTo>
                    <a:lnTo>
                      <a:pt x="132" y="1821"/>
                    </a:lnTo>
                    <a:lnTo>
                      <a:pt x="108" y="1823"/>
                    </a:lnTo>
                    <a:lnTo>
                      <a:pt x="86" y="1826"/>
                    </a:lnTo>
                    <a:lnTo>
                      <a:pt x="61" y="1831"/>
                    </a:lnTo>
                    <a:lnTo>
                      <a:pt x="0" y="1732"/>
                    </a:lnTo>
                    <a:lnTo>
                      <a:pt x="95" y="1735"/>
                    </a:lnTo>
                    <a:lnTo>
                      <a:pt x="189" y="1738"/>
                    </a:lnTo>
                    <a:lnTo>
                      <a:pt x="277" y="1740"/>
                    </a:lnTo>
                    <a:lnTo>
                      <a:pt x="365" y="1741"/>
                    </a:lnTo>
                    <a:lnTo>
                      <a:pt x="451" y="1741"/>
                    </a:lnTo>
                    <a:lnTo>
                      <a:pt x="539" y="1740"/>
                    </a:lnTo>
                    <a:lnTo>
                      <a:pt x="627" y="1740"/>
                    </a:lnTo>
                    <a:lnTo>
                      <a:pt x="723" y="1740"/>
                    </a:lnTo>
                    <a:lnTo>
                      <a:pt x="821" y="1740"/>
                    </a:lnTo>
                    <a:lnTo>
                      <a:pt x="926" y="1740"/>
                    </a:lnTo>
                    <a:lnTo>
                      <a:pt x="2892" y="1743"/>
                    </a:lnTo>
                    <a:lnTo>
                      <a:pt x="2899" y="1743"/>
                    </a:lnTo>
                    <a:lnTo>
                      <a:pt x="2904" y="1742"/>
                    </a:lnTo>
                    <a:lnTo>
                      <a:pt x="2909" y="1740"/>
                    </a:lnTo>
                    <a:lnTo>
                      <a:pt x="2917" y="1738"/>
                    </a:lnTo>
                    <a:lnTo>
                      <a:pt x="2921" y="1736"/>
                    </a:lnTo>
                    <a:lnTo>
                      <a:pt x="2926" y="1734"/>
                    </a:lnTo>
                    <a:lnTo>
                      <a:pt x="2929" y="1730"/>
                    </a:lnTo>
                    <a:lnTo>
                      <a:pt x="2934" y="1728"/>
                    </a:lnTo>
                    <a:lnTo>
                      <a:pt x="2936" y="1726"/>
                    </a:lnTo>
                    <a:lnTo>
                      <a:pt x="2936" y="1722"/>
                    </a:lnTo>
                    <a:lnTo>
                      <a:pt x="2956" y="502"/>
                    </a:lnTo>
                    <a:lnTo>
                      <a:pt x="2966" y="0"/>
                    </a:lnTo>
                    <a:lnTo>
                      <a:pt x="2978" y="7"/>
                    </a:lnTo>
                    <a:lnTo>
                      <a:pt x="2993" y="13"/>
                    </a:lnTo>
                    <a:lnTo>
                      <a:pt x="3010" y="17"/>
                    </a:lnTo>
                    <a:lnTo>
                      <a:pt x="3027" y="22"/>
                    </a:lnTo>
                    <a:lnTo>
                      <a:pt x="3044" y="26"/>
                    </a:lnTo>
                    <a:lnTo>
                      <a:pt x="3061" y="31"/>
                    </a:lnTo>
                    <a:lnTo>
                      <a:pt x="3081" y="36"/>
                    </a:lnTo>
                    <a:lnTo>
                      <a:pt x="3095" y="41"/>
                    </a:lnTo>
                    <a:lnTo>
                      <a:pt x="3110" y="47"/>
                    </a:lnTo>
                    <a:lnTo>
                      <a:pt x="3125" y="53"/>
                    </a:lnTo>
                    <a:lnTo>
                      <a:pt x="3125" y="53"/>
                    </a:lnTo>
                    <a:close/>
                  </a:path>
                </a:pathLst>
              </a:custGeom>
              <a:solidFill>
                <a:srgbClr val="47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513" name="Freeform 57"/>
              <p:cNvSpPr>
                <a:spLocks/>
              </p:cNvSpPr>
              <p:nvPr/>
            </p:nvSpPr>
            <p:spPr bwMode="auto">
              <a:xfrm>
                <a:off x="3250" y="3749"/>
                <a:ext cx="1189" cy="426"/>
              </a:xfrm>
              <a:custGeom>
                <a:avLst/>
                <a:gdLst>
                  <a:gd name="T0" fmla="*/ 299 w 1189"/>
                  <a:gd name="T1" fmla="*/ 73 h 426"/>
                  <a:gd name="T2" fmla="*/ 402 w 1189"/>
                  <a:gd name="T3" fmla="*/ 97 h 426"/>
                  <a:gd name="T4" fmla="*/ 510 w 1189"/>
                  <a:gd name="T5" fmla="*/ 111 h 426"/>
                  <a:gd name="T6" fmla="*/ 572 w 1189"/>
                  <a:gd name="T7" fmla="*/ 115 h 426"/>
                  <a:gd name="T8" fmla="*/ 527 w 1189"/>
                  <a:gd name="T9" fmla="*/ 133 h 426"/>
                  <a:gd name="T10" fmla="*/ 493 w 1189"/>
                  <a:gd name="T11" fmla="*/ 151 h 426"/>
                  <a:gd name="T12" fmla="*/ 478 w 1189"/>
                  <a:gd name="T13" fmla="*/ 171 h 426"/>
                  <a:gd name="T14" fmla="*/ 525 w 1189"/>
                  <a:gd name="T15" fmla="*/ 182 h 426"/>
                  <a:gd name="T16" fmla="*/ 572 w 1189"/>
                  <a:gd name="T17" fmla="*/ 168 h 426"/>
                  <a:gd name="T18" fmla="*/ 621 w 1189"/>
                  <a:gd name="T19" fmla="*/ 153 h 426"/>
                  <a:gd name="T20" fmla="*/ 701 w 1189"/>
                  <a:gd name="T21" fmla="*/ 154 h 426"/>
                  <a:gd name="T22" fmla="*/ 672 w 1189"/>
                  <a:gd name="T23" fmla="*/ 163 h 426"/>
                  <a:gd name="T24" fmla="*/ 638 w 1189"/>
                  <a:gd name="T25" fmla="*/ 173 h 426"/>
                  <a:gd name="T26" fmla="*/ 603 w 1189"/>
                  <a:gd name="T27" fmla="*/ 181 h 426"/>
                  <a:gd name="T28" fmla="*/ 574 w 1189"/>
                  <a:gd name="T29" fmla="*/ 192 h 426"/>
                  <a:gd name="T30" fmla="*/ 549 w 1189"/>
                  <a:gd name="T31" fmla="*/ 205 h 426"/>
                  <a:gd name="T32" fmla="*/ 535 w 1189"/>
                  <a:gd name="T33" fmla="*/ 221 h 426"/>
                  <a:gd name="T34" fmla="*/ 586 w 1189"/>
                  <a:gd name="T35" fmla="*/ 237 h 426"/>
                  <a:gd name="T36" fmla="*/ 665 w 1189"/>
                  <a:gd name="T37" fmla="*/ 224 h 426"/>
                  <a:gd name="T38" fmla="*/ 741 w 1189"/>
                  <a:gd name="T39" fmla="*/ 201 h 426"/>
                  <a:gd name="T40" fmla="*/ 895 w 1189"/>
                  <a:gd name="T41" fmla="*/ 189 h 426"/>
                  <a:gd name="T42" fmla="*/ 826 w 1189"/>
                  <a:gd name="T43" fmla="*/ 199 h 426"/>
                  <a:gd name="T44" fmla="*/ 743 w 1189"/>
                  <a:gd name="T45" fmla="*/ 221 h 426"/>
                  <a:gd name="T46" fmla="*/ 672 w 1189"/>
                  <a:gd name="T47" fmla="*/ 250 h 426"/>
                  <a:gd name="T48" fmla="*/ 721 w 1189"/>
                  <a:gd name="T49" fmla="*/ 275 h 426"/>
                  <a:gd name="T50" fmla="*/ 812 w 1189"/>
                  <a:gd name="T51" fmla="*/ 258 h 426"/>
                  <a:gd name="T52" fmla="*/ 902 w 1189"/>
                  <a:gd name="T53" fmla="*/ 233 h 426"/>
                  <a:gd name="T54" fmla="*/ 969 w 1189"/>
                  <a:gd name="T55" fmla="*/ 226 h 426"/>
                  <a:gd name="T56" fmla="*/ 966 w 1189"/>
                  <a:gd name="T57" fmla="*/ 213 h 426"/>
                  <a:gd name="T58" fmla="*/ 947 w 1189"/>
                  <a:gd name="T59" fmla="*/ 201 h 426"/>
                  <a:gd name="T60" fmla="*/ 920 w 1189"/>
                  <a:gd name="T61" fmla="*/ 192 h 426"/>
                  <a:gd name="T62" fmla="*/ 1015 w 1189"/>
                  <a:gd name="T63" fmla="*/ 199 h 426"/>
                  <a:gd name="T64" fmla="*/ 1098 w 1189"/>
                  <a:gd name="T65" fmla="*/ 219 h 426"/>
                  <a:gd name="T66" fmla="*/ 1162 w 1189"/>
                  <a:gd name="T67" fmla="*/ 254 h 426"/>
                  <a:gd name="T68" fmla="*/ 1189 w 1189"/>
                  <a:gd name="T69" fmla="*/ 295 h 426"/>
                  <a:gd name="T70" fmla="*/ 1172 w 1189"/>
                  <a:gd name="T71" fmla="*/ 331 h 426"/>
                  <a:gd name="T72" fmla="*/ 1130 w 1189"/>
                  <a:gd name="T73" fmla="*/ 365 h 426"/>
                  <a:gd name="T74" fmla="*/ 1059 w 1189"/>
                  <a:gd name="T75" fmla="*/ 402 h 426"/>
                  <a:gd name="T76" fmla="*/ 893 w 1189"/>
                  <a:gd name="T77" fmla="*/ 426 h 426"/>
                  <a:gd name="T78" fmla="*/ 704 w 1189"/>
                  <a:gd name="T79" fmla="*/ 422 h 426"/>
                  <a:gd name="T80" fmla="*/ 530 w 1189"/>
                  <a:gd name="T81" fmla="*/ 407 h 426"/>
                  <a:gd name="T82" fmla="*/ 393 w 1189"/>
                  <a:gd name="T83" fmla="*/ 376 h 426"/>
                  <a:gd name="T84" fmla="*/ 339 w 1189"/>
                  <a:gd name="T85" fmla="*/ 311 h 426"/>
                  <a:gd name="T86" fmla="*/ 299 w 1189"/>
                  <a:gd name="T87" fmla="*/ 239 h 426"/>
                  <a:gd name="T88" fmla="*/ 221 w 1189"/>
                  <a:gd name="T89" fmla="*/ 232 h 426"/>
                  <a:gd name="T90" fmla="*/ 128 w 1189"/>
                  <a:gd name="T91" fmla="*/ 203 h 426"/>
                  <a:gd name="T92" fmla="*/ 47 w 1189"/>
                  <a:gd name="T93" fmla="*/ 167 h 426"/>
                  <a:gd name="T94" fmla="*/ 0 w 1189"/>
                  <a:gd name="T95" fmla="*/ 123 h 426"/>
                  <a:gd name="T96" fmla="*/ 8 w 1189"/>
                  <a:gd name="T97" fmla="*/ 83 h 426"/>
                  <a:gd name="T98" fmla="*/ 30 w 1189"/>
                  <a:gd name="T99" fmla="*/ 46 h 426"/>
                  <a:gd name="T100" fmla="*/ 62 w 1189"/>
                  <a:gd name="T101" fmla="*/ 11 h 426"/>
                  <a:gd name="T102" fmla="*/ 106 w 1189"/>
                  <a:gd name="T103" fmla="*/ 8 h 426"/>
                  <a:gd name="T104" fmla="*/ 152 w 1189"/>
                  <a:gd name="T105" fmla="*/ 25 h 426"/>
                  <a:gd name="T106" fmla="*/ 201 w 1189"/>
                  <a:gd name="T107" fmla="*/ 46 h 426"/>
                  <a:gd name="T108" fmla="*/ 233 w 1189"/>
                  <a:gd name="T109" fmla="*/ 57 h 4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189" h="426">
                    <a:moveTo>
                      <a:pt x="233" y="56"/>
                    </a:moveTo>
                    <a:lnTo>
                      <a:pt x="265" y="65"/>
                    </a:lnTo>
                    <a:lnTo>
                      <a:pt x="299" y="73"/>
                    </a:lnTo>
                    <a:lnTo>
                      <a:pt x="334" y="82"/>
                    </a:lnTo>
                    <a:lnTo>
                      <a:pt x="366" y="90"/>
                    </a:lnTo>
                    <a:lnTo>
                      <a:pt x="402" y="97"/>
                    </a:lnTo>
                    <a:lnTo>
                      <a:pt x="437" y="103"/>
                    </a:lnTo>
                    <a:lnTo>
                      <a:pt x="471" y="109"/>
                    </a:lnTo>
                    <a:lnTo>
                      <a:pt x="510" y="111"/>
                    </a:lnTo>
                    <a:lnTo>
                      <a:pt x="547" y="112"/>
                    </a:lnTo>
                    <a:lnTo>
                      <a:pt x="586" y="110"/>
                    </a:lnTo>
                    <a:lnTo>
                      <a:pt x="572" y="115"/>
                    </a:lnTo>
                    <a:lnTo>
                      <a:pt x="557" y="121"/>
                    </a:lnTo>
                    <a:lnTo>
                      <a:pt x="542" y="127"/>
                    </a:lnTo>
                    <a:lnTo>
                      <a:pt x="527" y="133"/>
                    </a:lnTo>
                    <a:lnTo>
                      <a:pt x="515" y="138"/>
                    </a:lnTo>
                    <a:lnTo>
                      <a:pt x="503" y="144"/>
                    </a:lnTo>
                    <a:lnTo>
                      <a:pt x="493" y="151"/>
                    </a:lnTo>
                    <a:lnTo>
                      <a:pt x="486" y="158"/>
                    </a:lnTo>
                    <a:lnTo>
                      <a:pt x="481" y="165"/>
                    </a:lnTo>
                    <a:lnTo>
                      <a:pt x="478" y="171"/>
                    </a:lnTo>
                    <a:lnTo>
                      <a:pt x="496" y="179"/>
                    </a:lnTo>
                    <a:lnTo>
                      <a:pt x="510" y="182"/>
                    </a:lnTo>
                    <a:lnTo>
                      <a:pt x="525" y="182"/>
                    </a:lnTo>
                    <a:lnTo>
                      <a:pt x="540" y="178"/>
                    </a:lnTo>
                    <a:lnTo>
                      <a:pt x="557" y="174"/>
                    </a:lnTo>
                    <a:lnTo>
                      <a:pt x="572" y="168"/>
                    </a:lnTo>
                    <a:lnTo>
                      <a:pt x="586" y="162"/>
                    </a:lnTo>
                    <a:lnTo>
                      <a:pt x="603" y="157"/>
                    </a:lnTo>
                    <a:lnTo>
                      <a:pt x="621" y="153"/>
                    </a:lnTo>
                    <a:lnTo>
                      <a:pt x="638" y="151"/>
                    </a:lnTo>
                    <a:lnTo>
                      <a:pt x="706" y="151"/>
                    </a:lnTo>
                    <a:lnTo>
                      <a:pt x="701" y="154"/>
                    </a:lnTo>
                    <a:lnTo>
                      <a:pt x="692" y="158"/>
                    </a:lnTo>
                    <a:lnTo>
                      <a:pt x="684" y="160"/>
                    </a:lnTo>
                    <a:lnTo>
                      <a:pt x="672" y="163"/>
                    </a:lnTo>
                    <a:lnTo>
                      <a:pt x="662" y="167"/>
                    </a:lnTo>
                    <a:lnTo>
                      <a:pt x="650" y="169"/>
                    </a:lnTo>
                    <a:lnTo>
                      <a:pt x="638" y="173"/>
                    </a:lnTo>
                    <a:lnTo>
                      <a:pt x="625" y="175"/>
                    </a:lnTo>
                    <a:lnTo>
                      <a:pt x="616" y="178"/>
                    </a:lnTo>
                    <a:lnTo>
                      <a:pt x="603" y="181"/>
                    </a:lnTo>
                    <a:lnTo>
                      <a:pt x="594" y="184"/>
                    </a:lnTo>
                    <a:lnTo>
                      <a:pt x="584" y="187"/>
                    </a:lnTo>
                    <a:lnTo>
                      <a:pt x="574" y="192"/>
                    </a:lnTo>
                    <a:lnTo>
                      <a:pt x="564" y="197"/>
                    </a:lnTo>
                    <a:lnTo>
                      <a:pt x="557" y="200"/>
                    </a:lnTo>
                    <a:lnTo>
                      <a:pt x="549" y="205"/>
                    </a:lnTo>
                    <a:lnTo>
                      <a:pt x="542" y="210"/>
                    </a:lnTo>
                    <a:lnTo>
                      <a:pt x="537" y="215"/>
                    </a:lnTo>
                    <a:lnTo>
                      <a:pt x="535" y="221"/>
                    </a:lnTo>
                    <a:lnTo>
                      <a:pt x="530" y="226"/>
                    </a:lnTo>
                    <a:lnTo>
                      <a:pt x="559" y="234"/>
                    </a:lnTo>
                    <a:lnTo>
                      <a:pt x="586" y="237"/>
                    </a:lnTo>
                    <a:lnTo>
                      <a:pt x="613" y="235"/>
                    </a:lnTo>
                    <a:lnTo>
                      <a:pt x="640" y="231"/>
                    </a:lnTo>
                    <a:lnTo>
                      <a:pt x="665" y="224"/>
                    </a:lnTo>
                    <a:lnTo>
                      <a:pt x="689" y="216"/>
                    </a:lnTo>
                    <a:lnTo>
                      <a:pt x="716" y="208"/>
                    </a:lnTo>
                    <a:lnTo>
                      <a:pt x="741" y="201"/>
                    </a:lnTo>
                    <a:lnTo>
                      <a:pt x="768" y="195"/>
                    </a:lnTo>
                    <a:lnTo>
                      <a:pt x="795" y="192"/>
                    </a:lnTo>
                    <a:lnTo>
                      <a:pt x="895" y="189"/>
                    </a:lnTo>
                    <a:lnTo>
                      <a:pt x="875" y="191"/>
                    </a:lnTo>
                    <a:lnTo>
                      <a:pt x="851" y="194"/>
                    </a:lnTo>
                    <a:lnTo>
                      <a:pt x="826" y="199"/>
                    </a:lnTo>
                    <a:lnTo>
                      <a:pt x="799" y="205"/>
                    </a:lnTo>
                    <a:lnTo>
                      <a:pt x="770" y="211"/>
                    </a:lnTo>
                    <a:lnTo>
                      <a:pt x="743" y="221"/>
                    </a:lnTo>
                    <a:lnTo>
                      <a:pt x="719" y="230"/>
                    </a:lnTo>
                    <a:lnTo>
                      <a:pt x="694" y="240"/>
                    </a:lnTo>
                    <a:lnTo>
                      <a:pt x="672" y="250"/>
                    </a:lnTo>
                    <a:lnTo>
                      <a:pt x="655" y="263"/>
                    </a:lnTo>
                    <a:lnTo>
                      <a:pt x="689" y="273"/>
                    </a:lnTo>
                    <a:lnTo>
                      <a:pt x="721" y="275"/>
                    </a:lnTo>
                    <a:lnTo>
                      <a:pt x="750" y="273"/>
                    </a:lnTo>
                    <a:lnTo>
                      <a:pt x="782" y="267"/>
                    </a:lnTo>
                    <a:lnTo>
                      <a:pt x="812" y="258"/>
                    </a:lnTo>
                    <a:lnTo>
                      <a:pt x="841" y="249"/>
                    </a:lnTo>
                    <a:lnTo>
                      <a:pt x="873" y="240"/>
                    </a:lnTo>
                    <a:lnTo>
                      <a:pt x="902" y="233"/>
                    </a:lnTo>
                    <a:lnTo>
                      <a:pt x="934" y="229"/>
                    </a:lnTo>
                    <a:lnTo>
                      <a:pt x="964" y="230"/>
                    </a:lnTo>
                    <a:lnTo>
                      <a:pt x="969" y="226"/>
                    </a:lnTo>
                    <a:lnTo>
                      <a:pt x="971" y="222"/>
                    </a:lnTo>
                    <a:lnTo>
                      <a:pt x="971" y="217"/>
                    </a:lnTo>
                    <a:lnTo>
                      <a:pt x="966" y="213"/>
                    </a:lnTo>
                    <a:lnTo>
                      <a:pt x="961" y="209"/>
                    </a:lnTo>
                    <a:lnTo>
                      <a:pt x="956" y="205"/>
                    </a:lnTo>
                    <a:lnTo>
                      <a:pt x="947" y="201"/>
                    </a:lnTo>
                    <a:lnTo>
                      <a:pt x="939" y="198"/>
                    </a:lnTo>
                    <a:lnTo>
                      <a:pt x="929" y="194"/>
                    </a:lnTo>
                    <a:lnTo>
                      <a:pt x="920" y="192"/>
                    </a:lnTo>
                    <a:lnTo>
                      <a:pt x="951" y="193"/>
                    </a:lnTo>
                    <a:lnTo>
                      <a:pt x="983" y="195"/>
                    </a:lnTo>
                    <a:lnTo>
                      <a:pt x="1015" y="199"/>
                    </a:lnTo>
                    <a:lnTo>
                      <a:pt x="1045" y="205"/>
                    </a:lnTo>
                    <a:lnTo>
                      <a:pt x="1072" y="211"/>
                    </a:lnTo>
                    <a:lnTo>
                      <a:pt x="1098" y="219"/>
                    </a:lnTo>
                    <a:lnTo>
                      <a:pt x="1123" y="230"/>
                    </a:lnTo>
                    <a:lnTo>
                      <a:pt x="1145" y="241"/>
                    </a:lnTo>
                    <a:lnTo>
                      <a:pt x="1162" y="254"/>
                    </a:lnTo>
                    <a:lnTo>
                      <a:pt x="1177" y="267"/>
                    </a:lnTo>
                    <a:lnTo>
                      <a:pt x="1187" y="281"/>
                    </a:lnTo>
                    <a:lnTo>
                      <a:pt x="1189" y="295"/>
                    </a:lnTo>
                    <a:lnTo>
                      <a:pt x="1187" y="307"/>
                    </a:lnTo>
                    <a:lnTo>
                      <a:pt x="1182" y="319"/>
                    </a:lnTo>
                    <a:lnTo>
                      <a:pt x="1172" y="331"/>
                    </a:lnTo>
                    <a:lnTo>
                      <a:pt x="1160" y="343"/>
                    </a:lnTo>
                    <a:lnTo>
                      <a:pt x="1145" y="353"/>
                    </a:lnTo>
                    <a:lnTo>
                      <a:pt x="1130" y="365"/>
                    </a:lnTo>
                    <a:lnTo>
                      <a:pt x="1118" y="375"/>
                    </a:lnTo>
                    <a:lnTo>
                      <a:pt x="1103" y="386"/>
                    </a:lnTo>
                    <a:lnTo>
                      <a:pt x="1059" y="402"/>
                    </a:lnTo>
                    <a:lnTo>
                      <a:pt x="1008" y="415"/>
                    </a:lnTo>
                    <a:lnTo>
                      <a:pt x="951" y="422"/>
                    </a:lnTo>
                    <a:lnTo>
                      <a:pt x="893" y="426"/>
                    </a:lnTo>
                    <a:lnTo>
                      <a:pt x="829" y="426"/>
                    </a:lnTo>
                    <a:lnTo>
                      <a:pt x="768" y="425"/>
                    </a:lnTo>
                    <a:lnTo>
                      <a:pt x="704" y="422"/>
                    </a:lnTo>
                    <a:lnTo>
                      <a:pt x="643" y="417"/>
                    </a:lnTo>
                    <a:lnTo>
                      <a:pt x="586" y="413"/>
                    </a:lnTo>
                    <a:lnTo>
                      <a:pt x="530" y="407"/>
                    </a:lnTo>
                    <a:lnTo>
                      <a:pt x="471" y="402"/>
                    </a:lnTo>
                    <a:lnTo>
                      <a:pt x="427" y="392"/>
                    </a:lnTo>
                    <a:lnTo>
                      <a:pt x="393" y="376"/>
                    </a:lnTo>
                    <a:lnTo>
                      <a:pt x="368" y="358"/>
                    </a:lnTo>
                    <a:lnTo>
                      <a:pt x="351" y="335"/>
                    </a:lnTo>
                    <a:lnTo>
                      <a:pt x="339" y="311"/>
                    </a:lnTo>
                    <a:lnTo>
                      <a:pt x="326" y="286"/>
                    </a:lnTo>
                    <a:lnTo>
                      <a:pt x="314" y="262"/>
                    </a:lnTo>
                    <a:lnTo>
                      <a:pt x="299" y="239"/>
                    </a:lnTo>
                    <a:lnTo>
                      <a:pt x="277" y="218"/>
                    </a:lnTo>
                    <a:lnTo>
                      <a:pt x="250" y="239"/>
                    </a:lnTo>
                    <a:lnTo>
                      <a:pt x="221" y="232"/>
                    </a:lnTo>
                    <a:lnTo>
                      <a:pt x="189" y="223"/>
                    </a:lnTo>
                    <a:lnTo>
                      <a:pt x="157" y="214"/>
                    </a:lnTo>
                    <a:lnTo>
                      <a:pt x="128" y="203"/>
                    </a:lnTo>
                    <a:lnTo>
                      <a:pt x="98" y="192"/>
                    </a:lnTo>
                    <a:lnTo>
                      <a:pt x="71" y="179"/>
                    </a:lnTo>
                    <a:lnTo>
                      <a:pt x="47" y="167"/>
                    </a:lnTo>
                    <a:lnTo>
                      <a:pt x="27" y="153"/>
                    </a:lnTo>
                    <a:lnTo>
                      <a:pt x="13" y="138"/>
                    </a:lnTo>
                    <a:lnTo>
                      <a:pt x="0" y="123"/>
                    </a:lnTo>
                    <a:lnTo>
                      <a:pt x="0" y="110"/>
                    </a:lnTo>
                    <a:lnTo>
                      <a:pt x="3" y="97"/>
                    </a:lnTo>
                    <a:lnTo>
                      <a:pt x="8" y="83"/>
                    </a:lnTo>
                    <a:lnTo>
                      <a:pt x="13" y="71"/>
                    </a:lnTo>
                    <a:lnTo>
                      <a:pt x="20" y="58"/>
                    </a:lnTo>
                    <a:lnTo>
                      <a:pt x="30" y="46"/>
                    </a:lnTo>
                    <a:lnTo>
                      <a:pt x="40" y="34"/>
                    </a:lnTo>
                    <a:lnTo>
                      <a:pt x="49" y="23"/>
                    </a:lnTo>
                    <a:lnTo>
                      <a:pt x="62" y="11"/>
                    </a:lnTo>
                    <a:lnTo>
                      <a:pt x="74" y="0"/>
                    </a:lnTo>
                    <a:lnTo>
                      <a:pt x="91" y="3"/>
                    </a:lnTo>
                    <a:lnTo>
                      <a:pt x="106" y="8"/>
                    </a:lnTo>
                    <a:lnTo>
                      <a:pt x="121" y="13"/>
                    </a:lnTo>
                    <a:lnTo>
                      <a:pt x="138" y="19"/>
                    </a:lnTo>
                    <a:lnTo>
                      <a:pt x="152" y="25"/>
                    </a:lnTo>
                    <a:lnTo>
                      <a:pt x="170" y="32"/>
                    </a:lnTo>
                    <a:lnTo>
                      <a:pt x="184" y="39"/>
                    </a:lnTo>
                    <a:lnTo>
                      <a:pt x="201" y="46"/>
                    </a:lnTo>
                    <a:lnTo>
                      <a:pt x="216" y="51"/>
                    </a:lnTo>
                    <a:lnTo>
                      <a:pt x="233" y="57"/>
                    </a:lnTo>
                    <a:lnTo>
                      <a:pt x="233" y="57"/>
                    </a:lnTo>
                    <a:lnTo>
                      <a:pt x="233" y="56"/>
                    </a:lnTo>
                    <a:close/>
                  </a:path>
                </a:pathLst>
              </a:custGeom>
              <a:solidFill>
                <a:srgbClr val="B34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514" name="Freeform 58"/>
              <p:cNvSpPr>
                <a:spLocks/>
              </p:cNvSpPr>
              <p:nvPr/>
            </p:nvSpPr>
            <p:spPr bwMode="auto">
              <a:xfrm>
                <a:off x="3412" y="3749"/>
                <a:ext cx="47" cy="15"/>
              </a:xfrm>
              <a:custGeom>
                <a:avLst/>
                <a:gdLst>
                  <a:gd name="T0" fmla="*/ 44 w 47"/>
                  <a:gd name="T1" fmla="*/ 0 h 15"/>
                  <a:gd name="T2" fmla="*/ 47 w 47"/>
                  <a:gd name="T3" fmla="*/ 6 h 15"/>
                  <a:gd name="T4" fmla="*/ 42 w 47"/>
                  <a:gd name="T5" fmla="*/ 10 h 15"/>
                  <a:gd name="T6" fmla="*/ 37 w 47"/>
                  <a:gd name="T7" fmla="*/ 13 h 15"/>
                  <a:gd name="T8" fmla="*/ 30 w 47"/>
                  <a:gd name="T9" fmla="*/ 15 h 15"/>
                  <a:gd name="T10" fmla="*/ 22 w 47"/>
                  <a:gd name="T11" fmla="*/ 15 h 15"/>
                  <a:gd name="T12" fmla="*/ 15 w 47"/>
                  <a:gd name="T13" fmla="*/ 15 h 15"/>
                  <a:gd name="T14" fmla="*/ 10 w 47"/>
                  <a:gd name="T15" fmla="*/ 13 h 15"/>
                  <a:gd name="T16" fmla="*/ 3 w 47"/>
                  <a:gd name="T17" fmla="*/ 9 h 15"/>
                  <a:gd name="T18" fmla="*/ 0 w 47"/>
                  <a:gd name="T19" fmla="*/ 6 h 15"/>
                  <a:gd name="T20" fmla="*/ 0 w 47"/>
                  <a:gd name="T21" fmla="*/ 0 h 15"/>
                  <a:gd name="T22" fmla="*/ 44 w 47"/>
                  <a:gd name="T23" fmla="*/ 0 h 15"/>
                  <a:gd name="T24" fmla="*/ 44 w 47"/>
                  <a:gd name="T25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7" h="15">
                    <a:moveTo>
                      <a:pt x="44" y="0"/>
                    </a:moveTo>
                    <a:lnTo>
                      <a:pt x="47" y="6"/>
                    </a:lnTo>
                    <a:lnTo>
                      <a:pt x="42" y="10"/>
                    </a:lnTo>
                    <a:lnTo>
                      <a:pt x="37" y="13"/>
                    </a:lnTo>
                    <a:lnTo>
                      <a:pt x="30" y="15"/>
                    </a:lnTo>
                    <a:lnTo>
                      <a:pt x="22" y="15"/>
                    </a:lnTo>
                    <a:lnTo>
                      <a:pt x="15" y="15"/>
                    </a:lnTo>
                    <a:lnTo>
                      <a:pt x="10" y="13"/>
                    </a:lnTo>
                    <a:lnTo>
                      <a:pt x="3" y="9"/>
                    </a:lnTo>
                    <a:lnTo>
                      <a:pt x="0" y="6"/>
                    </a:lnTo>
                    <a:lnTo>
                      <a:pt x="0" y="0"/>
                    </a:lnTo>
                    <a:lnTo>
                      <a:pt x="44" y="0"/>
                    </a:lnTo>
                    <a:lnTo>
                      <a:pt x="44" y="0"/>
                    </a:lnTo>
                    <a:close/>
                  </a:path>
                </a:pathLst>
              </a:custGeom>
              <a:solidFill>
                <a:srgbClr val="FF00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515" name="Freeform 59"/>
              <p:cNvSpPr>
                <a:spLocks/>
              </p:cNvSpPr>
              <p:nvPr/>
            </p:nvSpPr>
            <p:spPr bwMode="auto">
              <a:xfrm>
                <a:off x="3491" y="3749"/>
                <a:ext cx="115" cy="54"/>
              </a:xfrm>
              <a:custGeom>
                <a:avLst/>
                <a:gdLst>
                  <a:gd name="T0" fmla="*/ 112 w 115"/>
                  <a:gd name="T1" fmla="*/ 0 h 54"/>
                  <a:gd name="T2" fmla="*/ 115 w 115"/>
                  <a:gd name="T3" fmla="*/ 6 h 54"/>
                  <a:gd name="T4" fmla="*/ 115 w 115"/>
                  <a:gd name="T5" fmla="*/ 11 h 54"/>
                  <a:gd name="T6" fmla="*/ 112 w 115"/>
                  <a:gd name="T7" fmla="*/ 17 h 54"/>
                  <a:gd name="T8" fmla="*/ 107 w 115"/>
                  <a:gd name="T9" fmla="*/ 23 h 54"/>
                  <a:gd name="T10" fmla="*/ 100 w 115"/>
                  <a:gd name="T11" fmla="*/ 29 h 54"/>
                  <a:gd name="T12" fmla="*/ 93 w 115"/>
                  <a:gd name="T13" fmla="*/ 34 h 54"/>
                  <a:gd name="T14" fmla="*/ 85 w 115"/>
                  <a:gd name="T15" fmla="*/ 39 h 54"/>
                  <a:gd name="T16" fmla="*/ 76 w 115"/>
                  <a:gd name="T17" fmla="*/ 45 h 54"/>
                  <a:gd name="T18" fmla="*/ 68 w 115"/>
                  <a:gd name="T19" fmla="*/ 49 h 54"/>
                  <a:gd name="T20" fmla="*/ 61 w 115"/>
                  <a:gd name="T21" fmla="*/ 54 h 54"/>
                  <a:gd name="T22" fmla="*/ 49 w 115"/>
                  <a:gd name="T23" fmla="*/ 51 h 54"/>
                  <a:gd name="T24" fmla="*/ 36 w 115"/>
                  <a:gd name="T25" fmla="*/ 48 h 54"/>
                  <a:gd name="T26" fmla="*/ 24 w 115"/>
                  <a:gd name="T27" fmla="*/ 45 h 54"/>
                  <a:gd name="T28" fmla="*/ 14 w 115"/>
                  <a:gd name="T29" fmla="*/ 40 h 54"/>
                  <a:gd name="T30" fmla="*/ 7 w 115"/>
                  <a:gd name="T31" fmla="*/ 35 h 54"/>
                  <a:gd name="T32" fmla="*/ 2 w 115"/>
                  <a:gd name="T33" fmla="*/ 30 h 54"/>
                  <a:gd name="T34" fmla="*/ 0 w 115"/>
                  <a:gd name="T35" fmla="*/ 24 h 54"/>
                  <a:gd name="T36" fmla="*/ 0 w 115"/>
                  <a:gd name="T37" fmla="*/ 17 h 54"/>
                  <a:gd name="T38" fmla="*/ 5 w 115"/>
                  <a:gd name="T39" fmla="*/ 11 h 54"/>
                  <a:gd name="T40" fmla="*/ 9 w 115"/>
                  <a:gd name="T41" fmla="*/ 3 h 54"/>
                  <a:gd name="T42" fmla="*/ 19 w 115"/>
                  <a:gd name="T43" fmla="*/ 2 h 54"/>
                  <a:gd name="T44" fmla="*/ 29 w 115"/>
                  <a:gd name="T45" fmla="*/ 1 h 54"/>
                  <a:gd name="T46" fmla="*/ 39 w 115"/>
                  <a:gd name="T47" fmla="*/ 0 h 54"/>
                  <a:gd name="T48" fmla="*/ 49 w 115"/>
                  <a:gd name="T49" fmla="*/ 0 h 54"/>
                  <a:gd name="T50" fmla="*/ 61 w 115"/>
                  <a:gd name="T51" fmla="*/ 0 h 54"/>
                  <a:gd name="T52" fmla="*/ 71 w 115"/>
                  <a:gd name="T53" fmla="*/ 0 h 54"/>
                  <a:gd name="T54" fmla="*/ 83 w 115"/>
                  <a:gd name="T55" fmla="*/ 0 h 54"/>
                  <a:gd name="T56" fmla="*/ 93 w 115"/>
                  <a:gd name="T57" fmla="*/ 0 h 54"/>
                  <a:gd name="T58" fmla="*/ 103 w 115"/>
                  <a:gd name="T59" fmla="*/ 0 h 54"/>
                  <a:gd name="T60" fmla="*/ 112 w 115"/>
                  <a:gd name="T61" fmla="*/ 0 h 54"/>
                  <a:gd name="T62" fmla="*/ 112 w 115"/>
                  <a:gd name="T6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15" h="54">
                    <a:moveTo>
                      <a:pt x="112" y="0"/>
                    </a:moveTo>
                    <a:lnTo>
                      <a:pt x="115" y="6"/>
                    </a:lnTo>
                    <a:lnTo>
                      <a:pt x="115" y="11"/>
                    </a:lnTo>
                    <a:lnTo>
                      <a:pt x="112" y="17"/>
                    </a:lnTo>
                    <a:lnTo>
                      <a:pt x="107" y="23"/>
                    </a:lnTo>
                    <a:lnTo>
                      <a:pt x="100" y="29"/>
                    </a:lnTo>
                    <a:lnTo>
                      <a:pt x="93" y="34"/>
                    </a:lnTo>
                    <a:lnTo>
                      <a:pt x="85" y="39"/>
                    </a:lnTo>
                    <a:lnTo>
                      <a:pt x="76" y="45"/>
                    </a:lnTo>
                    <a:lnTo>
                      <a:pt x="68" y="49"/>
                    </a:lnTo>
                    <a:lnTo>
                      <a:pt x="61" y="54"/>
                    </a:lnTo>
                    <a:lnTo>
                      <a:pt x="49" y="51"/>
                    </a:lnTo>
                    <a:lnTo>
                      <a:pt x="36" y="48"/>
                    </a:lnTo>
                    <a:lnTo>
                      <a:pt x="24" y="45"/>
                    </a:lnTo>
                    <a:lnTo>
                      <a:pt x="14" y="40"/>
                    </a:lnTo>
                    <a:lnTo>
                      <a:pt x="7" y="35"/>
                    </a:lnTo>
                    <a:lnTo>
                      <a:pt x="2" y="30"/>
                    </a:lnTo>
                    <a:lnTo>
                      <a:pt x="0" y="24"/>
                    </a:lnTo>
                    <a:lnTo>
                      <a:pt x="0" y="17"/>
                    </a:lnTo>
                    <a:lnTo>
                      <a:pt x="5" y="11"/>
                    </a:lnTo>
                    <a:lnTo>
                      <a:pt x="9" y="3"/>
                    </a:lnTo>
                    <a:lnTo>
                      <a:pt x="19" y="2"/>
                    </a:lnTo>
                    <a:lnTo>
                      <a:pt x="29" y="1"/>
                    </a:lnTo>
                    <a:lnTo>
                      <a:pt x="39" y="0"/>
                    </a:lnTo>
                    <a:lnTo>
                      <a:pt x="49" y="0"/>
                    </a:lnTo>
                    <a:lnTo>
                      <a:pt x="61" y="0"/>
                    </a:lnTo>
                    <a:lnTo>
                      <a:pt x="71" y="0"/>
                    </a:lnTo>
                    <a:lnTo>
                      <a:pt x="83" y="0"/>
                    </a:lnTo>
                    <a:lnTo>
                      <a:pt x="93" y="0"/>
                    </a:lnTo>
                    <a:lnTo>
                      <a:pt x="103" y="0"/>
                    </a:lnTo>
                    <a:lnTo>
                      <a:pt x="112" y="0"/>
                    </a:lnTo>
                    <a:lnTo>
                      <a:pt x="112" y="0"/>
                    </a:lnTo>
                    <a:close/>
                  </a:path>
                </a:pathLst>
              </a:custGeom>
              <a:solidFill>
                <a:srgbClr val="B3D9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516" name="Freeform 60"/>
              <p:cNvSpPr>
                <a:spLocks/>
              </p:cNvSpPr>
              <p:nvPr/>
            </p:nvSpPr>
            <p:spPr bwMode="auto">
              <a:xfrm>
                <a:off x="3613" y="3749"/>
                <a:ext cx="152" cy="81"/>
              </a:xfrm>
              <a:custGeom>
                <a:avLst/>
                <a:gdLst>
                  <a:gd name="T0" fmla="*/ 152 w 152"/>
                  <a:gd name="T1" fmla="*/ 3 h 81"/>
                  <a:gd name="T2" fmla="*/ 142 w 152"/>
                  <a:gd name="T3" fmla="*/ 13 h 81"/>
                  <a:gd name="T4" fmla="*/ 133 w 152"/>
                  <a:gd name="T5" fmla="*/ 23 h 81"/>
                  <a:gd name="T6" fmla="*/ 128 w 152"/>
                  <a:gd name="T7" fmla="*/ 34 h 81"/>
                  <a:gd name="T8" fmla="*/ 120 w 152"/>
                  <a:gd name="T9" fmla="*/ 47 h 81"/>
                  <a:gd name="T10" fmla="*/ 113 w 152"/>
                  <a:gd name="T11" fmla="*/ 58 h 81"/>
                  <a:gd name="T12" fmla="*/ 106 w 152"/>
                  <a:gd name="T13" fmla="*/ 69 h 81"/>
                  <a:gd name="T14" fmla="*/ 93 w 152"/>
                  <a:gd name="T15" fmla="*/ 77 h 81"/>
                  <a:gd name="T16" fmla="*/ 79 w 152"/>
                  <a:gd name="T17" fmla="*/ 81 h 81"/>
                  <a:gd name="T18" fmla="*/ 57 w 152"/>
                  <a:gd name="T19" fmla="*/ 81 h 81"/>
                  <a:gd name="T20" fmla="*/ 27 w 152"/>
                  <a:gd name="T21" fmla="*/ 78 h 81"/>
                  <a:gd name="T22" fmla="*/ 10 w 152"/>
                  <a:gd name="T23" fmla="*/ 71 h 81"/>
                  <a:gd name="T24" fmla="*/ 0 w 152"/>
                  <a:gd name="T25" fmla="*/ 63 h 81"/>
                  <a:gd name="T26" fmla="*/ 0 w 152"/>
                  <a:gd name="T27" fmla="*/ 56 h 81"/>
                  <a:gd name="T28" fmla="*/ 5 w 152"/>
                  <a:gd name="T29" fmla="*/ 48 h 81"/>
                  <a:gd name="T30" fmla="*/ 17 w 152"/>
                  <a:gd name="T31" fmla="*/ 40 h 81"/>
                  <a:gd name="T32" fmla="*/ 30 w 152"/>
                  <a:gd name="T33" fmla="*/ 32 h 81"/>
                  <a:gd name="T34" fmla="*/ 42 w 152"/>
                  <a:gd name="T35" fmla="*/ 25 h 81"/>
                  <a:gd name="T36" fmla="*/ 54 w 152"/>
                  <a:gd name="T37" fmla="*/ 17 h 81"/>
                  <a:gd name="T38" fmla="*/ 61 w 152"/>
                  <a:gd name="T39" fmla="*/ 9 h 81"/>
                  <a:gd name="T40" fmla="*/ 64 w 152"/>
                  <a:gd name="T41" fmla="*/ 0 h 81"/>
                  <a:gd name="T42" fmla="*/ 152 w 152"/>
                  <a:gd name="T43" fmla="*/ 3 h 81"/>
                  <a:gd name="T44" fmla="*/ 152 w 152"/>
                  <a:gd name="T45" fmla="*/ 3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52" h="81">
                    <a:moveTo>
                      <a:pt x="152" y="3"/>
                    </a:moveTo>
                    <a:lnTo>
                      <a:pt x="142" y="13"/>
                    </a:lnTo>
                    <a:lnTo>
                      <a:pt x="133" y="23"/>
                    </a:lnTo>
                    <a:lnTo>
                      <a:pt x="128" y="34"/>
                    </a:lnTo>
                    <a:lnTo>
                      <a:pt x="120" y="47"/>
                    </a:lnTo>
                    <a:lnTo>
                      <a:pt x="113" y="58"/>
                    </a:lnTo>
                    <a:lnTo>
                      <a:pt x="106" y="69"/>
                    </a:lnTo>
                    <a:lnTo>
                      <a:pt x="93" y="77"/>
                    </a:lnTo>
                    <a:lnTo>
                      <a:pt x="79" y="81"/>
                    </a:lnTo>
                    <a:lnTo>
                      <a:pt x="57" y="81"/>
                    </a:lnTo>
                    <a:lnTo>
                      <a:pt x="27" y="78"/>
                    </a:lnTo>
                    <a:lnTo>
                      <a:pt x="10" y="71"/>
                    </a:lnTo>
                    <a:lnTo>
                      <a:pt x="0" y="63"/>
                    </a:lnTo>
                    <a:lnTo>
                      <a:pt x="0" y="56"/>
                    </a:lnTo>
                    <a:lnTo>
                      <a:pt x="5" y="48"/>
                    </a:lnTo>
                    <a:lnTo>
                      <a:pt x="17" y="40"/>
                    </a:lnTo>
                    <a:lnTo>
                      <a:pt x="30" y="32"/>
                    </a:lnTo>
                    <a:lnTo>
                      <a:pt x="42" y="25"/>
                    </a:lnTo>
                    <a:lnTo>
                      <a:pt x="54" y="17"/>
                    </a:lnTo>
                    <a:lnTo>
                      <a:pt x="61" y="9"/>
                    </a:lnTo>
                    <a:lnTo>
                      <a:pt x="64" y="0"/>
                    </a:lnTo>
                    <a:lnTo>
                      <a:pt x="152" y="3"/>
                    </a:lnTo>
                    <a:lnTo>
                      <a:pt x="152" y="3"/>
                    </a:lnTo>
                    <a:close/>
                  </a:path>
                </a:pathLst>
              </a:custGeom>
              <a:solidFill>
                <a:srgbClr val="FF00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517" name="Freeform 61"/>
              <p:cNvSpPr>
                <a:spLocks/>
              </p:cNvSpPr>
              <p:nvPr/>
            </p:nvSpPr>
            <p:spPr bwMode="auto">
              <a:xfrm>
                <a:off x="3748" y="3746"/>
                <a:ext cx="176" cy="100"/>
              </a:xfrm>
              <a:custGeom>
                <a:avLst/>
                <a:gdLst>
                  <a:gd name="T0" fmla="*/ 176 w 176"/>
                  <a:gd name="T1" fmla="*/ 6 h 100"/>
                  <a:gd name="T2" fmla="*/ 159 w 176"/>
                  <a:gd name="T3" fmla="*/ 18 h 100"/>
                  <a:gd name="T4" fmla="*/ 147 w 176"/>
                  <a:gd name="T5" fmla="*/ 32 h 100"/>
                  <a:gd name="T6" fmla="*/ 137 w 176"/>
                  <a:gd name="T7" fmla="*/ 46 h 100"/>
                  <a:gd name="T8" fmla="*/ 130 w 176"/>
                  <a:gd name="T9" fmla="*/ 61 h 100"/>
                  <a:gd name="T10" fmla="*/ 120 w 176"/>
                  <a:gd name="T11" fmla="*/ 75 h 100"/>
                  <a:gd name="T12" fmla="*/ 108 w 176"/>
                  <a:gd name="T13" fmla="*/ 86 h 100"/>
                  <a:gd name="T14" fmla="*/ 91 w 176"/>
                  <a:gd name="T15" fmla="*/ 96 h 100"/>
                  <a:gd name="T16" fmla="*/ 69 w 176"/>
                  <a:gd name="T17" fmla="*/ 100 h 100"/>
                  <a:gd name="T18" fmla="*/ 39 w 176"/>
                  <a:gd name="T19" fmla="*/ 99 h 100"/>
                  <a:gd name="T20" fmla="*/ 0 w 176"/>
                  <a:gd name="T21" fmla="*/ 92 h 100"/>
                  <a:gd name="T22" fmla="*/ 12 w 176"/>
                  <a:gd name="T23" fmla="*/ 81 h 100"/>
                  <a:gd name="T24" fmla="*/ 22 w 176"/>
                  <a:gd name="T25" fmla="*/ 67 h 100"/>
                  <a:gd name="T26" fmla="*/ 32 w 176"/>
                  <a:gd name="T27" fmla="*/ 53 h 100"/>
                  <a:gd name="T28" fmla="*/ 42 w 176"/>
                  <a:gd name="T29" fmla="*/ 38 h 100"/>
                  <a:gd name="T30" fmla="*/ 51 w 176"/>
                  <a:gd name="T31" fmla="*/ 25 h 100"/>
                  <a:gd name="T32" fmla="*/ 66 w 176"/>
                  <a:gd name="T33" fmla="*/ 13 h 100"/>
                  <a:gd name="T34" fmla="*/ 86 w 176"/>
                  <a:gd name="T35" fmla="*/ 4 h 100"/>
                  <a:gd name="T36" fmla="*/ 108 w 176"/>
                  <a:gd name="T37" fmla="*/ 0 h 100"/>
                  <a:gd name="T38" fmla="*/ 140 w 176"/>
                  <a:gd name="T39" fmla="*/ 1 h 100"/>
                  <a:gd name="T40" fmla="*/ 176 w 176"/>
                  <a:gd name="T41" fmla="*/ 6 h 100"/>
                  <a:gd name="T42" fmla="*/ 176 w 176"/>
                  <a:gd name="T43" fmla="*/ 6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76" h="100">
                    <a:moveTo>
                      <a:pt x="176" y="6"/>
                    </a:moveTo>
                    <a:lnTo>
                      <a:pt x="159" y="18"/>
                    </a:lnTo>
                    <a:lnTo>
                      <a:pt x="147" y="32"/>
                    </a:lnTo>
                    <a:lnTo>
                      <a:pt x="137" y="46"/>
                    </a:lnTo>
                    <a:lnTo>
                      <a:pt x="130" y="61"/>
                    </a:lnTo>
                    <a:lnTo>
                      <a:pt x="120" y="75"/>
                    </a:lnTo>
                    <a:lnTo>
                      <a:pt x="108" y="86"/>
                    </a:lnTo>
                    <a:lnTo>
                      <a:pt x="91" y="96"/>
                    </a:lnTo>
                    <a:lnTo>
                      <a:pt x="69" y="100"/>
                    </a:lnTo>
                    <a:lnTo>
                      <a:pt x="39" y="99"/>
                    </a:lnTo>
                    <a:lnTo>
                      <a:pt x="0" y="92"/>
                    </a:lnTo>
                    <a:lnTo>
                      <a:pt x="12" y="81"/>
                    </a:lnTo>
                    <a:lnTo>
                      <a:pt x="22" y="67"/>
                    </a:lnTo>
                    <a:lnTo>
                      <a:pt x="32" y="53"/>
                    </a:lnTo>
                    <a:lnTo>
                      <a:pt x="42" y="38"/>
                    </a:lnTo>
                    <a:lnTo>
                      <a:pt x="51" y="25"/>
                    </a:lnTo>
                    <a:lnTo>
                      <a:pt x="66" y="13"/>
                    </a:lnTo>
                    <a:lnTo>
                      <a:pt x="86" y="4"/>
                    </a:lnTo>
                    <a:lnTo>
                      <a:pt x="108" y="0"/>
                    </a:lnTo>
                    <a:lnTo>
                      <a:pt x="140" y="1"/>
                    </a:lnTo>
                    <a:lnTo>
                      <a:pt x="176" y="6"/>
                    </a:lnTo>
                    <a:lnTo>
                      <a:pt x="176" y="6"/>
                    </a:lnTo>
                    <a:close/>
                  </a:path>
                </a:pathLst>
              </a:custGeom>
              <a:solidFill>
                <a:srgbClr val="B3D9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518" name="Freeform 62"/>
              <p:cNvSpPr>
                <a:spLocks/>
              </p:cNvSpPr>
              <p:nvPr/>
            </p:nvSpPr>
            <p:spPr bwMode="auto">
              <a:xfrm>
                <a:off x="3905" y="3744"/>
                <a:ext cx="152" cy="100"/>
              </a:xfrm>
              <a:custGeom>
                <a:avLst/>
                <a:gdLst>
                  <a:gd name="T0" fmla="*/ 149 w 152"/>
                  <a:gd name="T1" fmla="*/ 8 h 100"/>
                  <a:gd name="T2" fmla="*/ 137 w 152"/>
                  <a:gd name="T3" fmla="*/ 19 h 100"/>
                  <a:gd name="T4" fmla="*/ 127 w 152"/>
                  <a:gd name="T5" fmla="*/ 30 h 100"/>
                  <a:gd name="T6" fmla="*/ 120 w 152"/>
                  <a:gd name="T7" fmla="*/ 43 h 100"/>
                  <a:gd name="T8" fmla="*/ 113 w 152"/>
                  <a:gd name="T9" fmla="*/ 55 h 100"/>
                  <a:gd name="T10" fmla="*/ 103 w 152"/>
                  <a:gd name="T11" fmla="*/ 67 h 100"/>
                  <a:gd name="T12" fmla="*/ 93 w 152"/>
                  <a:gd name="T13" fmla="*/ 78 h 100"/>
                  <a:gd name="T14" fmla="*/ 81 w 152"/>
                  <a:gd name="T15" fmla="*/ 88 h 100"/>
                  <a:gd name="T16" fmla="*/ 61 w 152"/>
                  <a:gd name="T17" fmla="*/ 95 h 100"/>
                  <a:gd name="T18" fmla="*/ 34 w 152"/>
                  <a:gd name="T19" fmla="*/ 99 h 100"/>
                  <a:gd name="T20" fmla="*/ 0 w 152"/>
                  <a:gd name="T21" fmla="*/ 100 h 100"/>
                  <a:gd name="T22" fmla="*/ 10 w 152"/>
                  <a:gd name="T23" fmla="*/ 87 h 100"/>
                  <a:gd name="T24" fmla="*/ 17 w 152"/>
                  <a:gd name="T25" fmla="*/ 74 h 100"/>
                  <a:gd name="T26" fmla="*/ 24 w 152"/>
                  <a:gd name="T27" fmla="*/ 58 h 100"/>
                  <a:gd name="T28" fmla="*/ 32 w 152"/>
                  <a:gd name="T29" fmla="*/ 42 h 100"/>
                  <a:gd name="T30" fmla="*/ 42 w 152"/>
                  <a:gd name="T31" fmla="*/ 27 h 100"/>
                  <a:gd name="T32" fmla="*/ 54 w 152"/>
                  <a:gd name="T33" fmla="*/ 14 h 100"/>
                  <a:gd name="T34" fmla="*/ 71 w 152"/>
                  <a:gd name="T35" fmla="*/ 5 h 100"/>
                  <a:gd name="T36" fmla="*/ 93 w 152"/>
                  <a:gd name="T37" fmla="*/ 0 h 100"/>
                  <a:gd name="T38" fmla="*/ 117 w 152"/>
                  <a:gd name="T39" fmla="*/ 0 h 100"/>
                  <a:gd name="T40" fmla="*/ 152 w 152"/>
                  <a:gd name="T41" fmla="*/ 8 h 100"/>
                  <a:gd name="T42" fmla="*/ 152 w 152"/>
                  <a:gd name="T43" fmla="*/ 8 h 100"/>
                  <a:gd name="T44" fmla="*/ 149 w 152"/>
                  <a:gd name="T45" fmla="*/ 8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52" h="100">
                    <a:moveTo>
                      <a:pt x="149" y="8"/>
                    </a:moveTo>
                    <a:lnTo>
                      <a:pt x="137" y="19"/>
                    </a:lnTo>
                    <a:lnTo>
                      <a:pt x="127" y="30"/>
                    </a:lnTo>
                    <a:lnTo>
                      <a:pt x="120" y="43"/>
                    </a:lnTo>
                    <a:lnTo>
                      <a:pt x="113" y="55"/>
                    </a:lnTo>
                    <a:lnTo>
                      <a:pt x="103" y="67"/>
                    </a:lnTo>
                    <a:lnTo>
                      <a:pt x="93" y="78"/>
                    </a:lnTo>
                    <a:lnTo>
                      <a:pt x="81" y="88"/>
                    </a:lnTo>
                    <a:lnTo>
                      <a:pt x="61" y="95"/>
                    </a:lnTo>
                    <a:lnTo>
                      <a:pt x="34" y="99"/>
                    </a:lnTo>
                    <a:lnTo>
                      <a:pt x="0" y="100"/>
                    </a:lnTo>
                    <a:lnTo>
                      <a:pt x="10" y="87"/>
                    </a:lnTo>
                    <a:lnTo>
                      <a:pt x="17" y="74"/>
                    </a:lnTo>
                    <a:lnTo>
                      <a:pt x="24" y="58"/>
                    </a:lnTo>
                    <a:lnTo>
                      <a:pt x="32" y="42"/>
                    </a:lnTo>
                    <a:lnTo>
                      <a:pt x="42" y="27"/>
                    </a:lnTo>
                    <a:lnTo>
                      <a:pt x="54" y="14"/>
                    </a:lnTo>
                    <a:lnTo>
                      <a:pt x="71" y="5"/>
                    </a:lnTo>
                    <a:lnTo>
                      <a:pt x="93" y="0"/>
                    </a:lnTo>
                    <a:lnTo>
                      <a:pt x="117" y="0"/>
                    </a:lnTo>
                    <a:lnTo>
                      <a:pt x="152" y="8"/>
                    </a:lnTo>
                    <a:lnTo>
                      <a:pt x="152" y="8"/>
                    </a:lnTo>
                    <a:lnTo>
                      <a:pt x="149" y="8"/>
                    </a:lnTo>
                    <a:close/>
                  </a:path>
                </a:pathLst>
              </a:custGeom>
              <a:solidFill>
                <a:srgbClr val="FF00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519" name="Freeform 63"/>
              <p:cNvSpPr>
                <a:spLocks/>
              </p:cNvSpPr>
              <p:nvPr/>
            </p:nvSpPr>
            <p:spPr bwMode="auto">
              <a:xfrm>
                <a:off x="3772" y="3863"/>
                <a:ext cx="214" cy="51"/>
              </a:xfrm>
              <a:custGeom>
                <a:avLst/>
                <a:gdLst>
                  <a:gd name="T0" fmla="*/ 214 w 214"/>
                  <a:gd name="T1" fmla="*/ 21 h 51"/>
                  <a:gd name="T2" fmla="*/ 199 w 214"/>
                  <a:gd name="T3" fmla="*/ 19 h 51"/>
                  <a:gd name="T4" fmla="*/ 179 w 214"/>
                  <a:gd name="T5" fmla="*/ 16 h 51"/>
                  <a:gd name="T6" fmla="*/ 160 w 214"/>
                  <a:gd name="T7" fmla="*/ 17 h 51"/>
                  <a:gd name="T8" fmla="*/ 135 w 214"/>
                  <a:gd name="T9" fmla="*/ 19 h 51"/>
                  <a:gd name="T10" fmla="*/ 111 w 214"/>
                  <a:gd name="T11" fmla="*/ 22 h 51"/>
                  <a:gd name="T12" fmla="*/ 86 w 214"/>
                  <a:gd name="T13" fmla="*/ 27 h 51"/>
                  <a:gd name="T14" fmla="*/ 62 w 214"/>
                  <a:gd name="T15" fmla="*/ 32 h 51"/>
                  <a:gd name="T16" fmla="*/ 40 w 214"/>
                  <a:gd name="T17" fmla="*/ 38 h 51"/>
                  <a:gd name="T18" fmla="*/ 18 w 214"/>
                  <a:gd name="T19" fmla="*/ 45 h 51"/>
                  <a:gd name="T20" fmla="*/ 0 w 214"/>
                  <a:gd name="T21" fmla="*/ 51 h 51"/>
                  <a:gd name="T22" fmla="*/ 5 w 214"/>
                  <a:gd name="T23" fmla="*/ 44 h 51"/>
                  <a:gd name="T24" fmla="*/ 13 w 214"/>
                  <a:gd name="T25" fmla="*/ 37 h 51"/>
                  <a:gd name="T26" fmla="*/ 23 w 214"/>
                  <a:gd name="T27" fmla="*/ 31 h 51"/>
                  <a:gd name="T28" fmla="*/ 35 w 214"/>
                  <a:gd name="T29" fmla="*/ 27 h 51"/>
                  <a:gd name="T30" fmla="*/ 50 w 214"/>
                  <a:gd name="T31" fmla="*/ 22 h 51"/>
                  <a:gd name="T32" fmla="*/ 67 w 214"/>
                  <a:gd name="T33" fmla="*/ 17 h 51"/>
                  <a:gd name="T34" fmla="*/ 81 w 214"/>
                  <a:gd name="T35" fmla="*/ 14 h 51"/>
                  <a:gd name="T36" fmla="*/ 96 w 214"/>
                  <a:gd name="T37" fmla="*/ 9 h 51"/>
                  <a:gd name="T38" fmla="*/ 113 w 214"/>
                  <a:gd name="T39" fmla="*/ 6 h 51"/>
                  <a:gd name="T40" fmla="*/ 125 w 214"/>
                  <a:gd name="T41" fmla="*/ 1 h 51"/>
                  <a:gd name="T42" fmla="*/ 135 w 214"/>
                  <a:gd name="T43" fmla="*/ 0 h 51"/>
                  <a:gd name="T44" fmla="*/ 145 w 214"/>
                  <a:gd name="T45" fmla="*/ 0 h 51"/>
                  <a:gd name="T46" fmla="*/ 155 w 214"/>
                  <a:gd name="T47" fmla="*/ 0 h 51"/>
                  <a:gd name="T48" fmla="*/ 167 w 214"/>
                  <a:gd name="T49" fmla="*/ 1 h 51"/>
                  <a:gd name="T50" fmla="*/ 177 w 214"/>
                  <a:gd name="T51" fmla="*/ 4 h 51"/>
                  <a:gd name="T52" fmla="*/ 187 w 214"/>
                  <a:gd name="T53" fmla="*/ 6 h 51"/>
                  <a:gd name="T54" fmla="*/ 197 w 214"/>
                  <a:gd name="T55" fmla="*/ 9 h 51"/>
                  <a:gd name="T56" fmla="*/ 206 w 214"/>
                  <a:gd name="T57" fmla="*/ 13 h 51"/>
                  <a:gd name="T58" fmla="*/ 211 w 214"/>
                  <a:gd name="T59" fmla="*/ 17 h 51"/>
                  <a:gd name="T60" fmla="*/ 214 w 214"/>
                  <a:gd name="T61" fmla="*/ 22 h 51"/>
                  <a:gd name="T62" fmla="*/ 214 w 214"/>
                  <a:gd name="T63" fmla="*/ 22 h 51"/>
                  <a:gd name="T64" fmla="*/ 214 w 214"/>
                  <a:gd name="T65" fmla="*/ 21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14" h="51">
                    <a:moveTo>
                      <a:pt x="214" y="21"/>
                    </a:moveTo>
                    <a:lnTo>
                      <a:pt x="199" y="19"/>
                    </a:lnTo>
                    <a:lnTo>
                      <a:pt x="179" y="16"/>
                    </a:lnTo>
                    <a:lnTo>
                      <a:pt x="160" y="17"/>
                    </a:lnTo>
                    <a:lnTo>
                      <a:pt x="135" y="19"/>
                    </a:lnTo>
                    <a:lnTo>
                      <a:pt x="111" y="22"/>
                    </a:lnTo>
                    <a:lnTo>
                      <a:pt x="86" y="27"/>
                    </a:lnTo>
                    <a:lnTo>
                      <a:pt x="62" y="32"/>
                    </a:lnTo>
                    <a:lnTo>
                      <a:pt x="40" y="38"/>
                    </a:lnTo>
                    <a:lnTo>
                      <a:pt x="18" y="45"/>
                    </a:lnTo>
                    <a:lnTo>
                      <a:pt x="0" y="51"/>
                    </a:lnTo>
                    <a:lnTo>
                      <a:pt x="5" y="44"/>
                    </a:lnTo>
                    <a:lnTo>
                      <a:pt x="13" y="37"/>
                    </a:lnTo>
                    <a:lnTo>
                      <a:pt x="23" y="31"/>
                    </a:lnTo>
                    <a:lnTo>
                      <a:pt x="35" y="27"/>
                    </a:lnTo>
                    <a:lnTo>
                      <a:pt x="50" y="22"/>
                    </a:lnTo>
                    <a:lnTo>
                      <a:pt x="67" y="17"/>
                    </a:lnTo>
                    <a:lnTo>
                      <a:pt x="81" y="14"/>
                    </a:lnTo>
                    <a:lnTo>
                      <a:pt x="96" y="9"/>
                    </a:lnTo>
                    <a:lnTo>
                      <a:pt x="113" y="6"/>
                    </a:lnTo>
                    <a:lnTo>
                      <a:pt x="125" y="1"/>
                    </a:lnTo>
                    <a:lnTo>
                      <a:pt x="135" y="0"/>
                    </a:lnTo>
                    <a:lnTo>
                      <a:pt x="145" y="0"/>
                    </a:lnTo>
                    <a:lnTo>
                      <a:pt x="155" y="0"/>
                    </a:lnTo>
                    <a:lnTo>
                      <a:pt x="167" y="1"/>
                    </a:lnTo>
                    <a:lnTo>
                      <a:pt x="177" y="4"/>
                    </a:lnTo>
                    <a:lnTo>
                      <a:pt x="187" y="6"/>
                    </a:lnTo>
                    <a:lnTo>
                      <a:pt x="197" y="9"/>
                    </a:lnTo>
                    <a:lnTo>
                      <a:pt x="206" y="13"/>
                    </a:lnTo>
                    <a:lnTo>
                      <a:pt x="211" y="17"/>
                    </a:lnTo>
                    <a:lnTo>
                      <a:pt x="214" y="22"/>
                    </a:lnTo>
                    <a:lnTo>
                      <a:pt x="214" y="22"/>
                    </a:lnTo>
                    <a:lnTo>
                      <a:pt x="214" y="21"/>
                    </a:lnTo>
                    <a:close/>
                  </a:path>
                </a:pathLst>
              </a:custGeom>
              <a:solidFill>
                <a:srgbClr val="D18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520" name="Freeform 64"/>
              <p:cNvSpPr>
                <a:spLocks/>
              </p:cNvSpPr>
              <p:nvPr/>
            </p:nvSpPr>
            <p:spPr bwMode="auto">
              <a:xfrm>
                <a:off x="3206" y="3888"/>
                <a:ext cx="218" cy="144"/>
              </a:xfrm>
              <a:custGeom>
                <a:avLst/>
                <a:gdLst>
                  <a:gd name="T0" fmla="*/ 169 w 218"/>
                  <a:gd name="T1" fmla="*/ 143 h 144"/>
                  <a:gd name="T2" fmla="*/ 145 w 218"/>
                  <a:gd name="T3" fmla="*/ 132 h 144"/>
                  <a:gd name="T4" fmla="*/ 118 w 218"/>
                  <a:gd name="T5" fmla="*/ 119 h 144"/>
                  <a:gd name="T6" fmla="*/ 91 w 218"/>
                  <a:gd name="T7" fmla="*/ 108 h 144"/>
                  <a:gd name="T8" fmla="*/ 64 w 218"/>
                  <a:gd name="T9" fmla="*/ 94 h 144"/>
                  <a:gd name="T10" fmla="*/ 40 w 218"/>
                  <a:gd name="T11" fmla="*/ 82 h 144"/>
                  <a:gd name="T12" fmla="*/ 20 w 218"/>
                  <a:gd name="T13" fmla="*/ 68 h 144"/>
                  <a:gd name="T14" fmla="*/ 5 w 218"/>
                  <a:gd name="T15" fmla="*/ 52 h 144"/>
                  <a:gd name="T16" fmla="*/ 0 w 218"/>
                  <a:gd name="T17" fmla="*/ 36 h 144"/>
                  <a:gd name="T18" fmla="*/ 3 w 218"/>
                  <a:gd name="T19" fmla="*/ 19 h 144"/>
                  <a:gd name="T20" fmla="*/ 20 w 218"/>
                  <a:gd name="T21" fmla="*/ 0 h 144"/>
                  <a:gd name="T22" fmla="*/ 30 w 218"/>
                  <a:gd name="T23" fmla="*/ 19 h 144"/>
                  <a:gd name="T24" fmla="*/ 52 w 218"/>
                  <a:gd name="T25" fmla="*/ 34 h 144"/>
                  <a:gd name="T26" fmla="*/ 86 w 218"/>
                  <a:gd name="T27" fmla="*/ 48 h 144"/>
                  <a:gd name="T28" fmla="*/ 123 w 218"/>
                  <a:gd name="T29" fmla="*/ 62 h 144"/>
                  <a:gd name="T30" fmla="*/ 160 w 218"/>
                  <a:gd name="T31" fmla="*/ 75 h 144"/>
                  <a:gd name="T32" fmla="*/ 189 w 218"/>
                  <a:gd name="T33" fmla="*/ 86 h 144"/>
                  <a:gd name="T34" fmla="*/ 211 w 218"/>
                  <a:gd name="T35" fmla="*/ 100 h 144"/>
                  <a:gd name="T36" fmla="*/ 218 w 218"/>
                  <a:gd name="T37" fmla="*/ 114 h 144"/>
                  <a:gd name="T38" fmla="*/ 206 w 218"/>
                  <a:gd name="T39" fmla="*/ 127 h 144"/>
                  <a:gd name="T40" fmla="*/ 169 w 218"/>
                  <a:gd name="T41" fmla="*/ 144 h 144"/>
                  <a:gd name="T42" fmla="*/ 169 w 218"/>
                  <a:gd name="T43" fmla="*/ 144 h 144"/>
                  <a:gd name="T44" fmla="*/ 169 w 218"/>
                  <a:gd name="T45" fmla="*/ 143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18" h="144">
                    <a:moveTo>
                      <a:pt x="169" y="143"/>
                    </a:moveTo>
                    <a:lnTo>
                      <a:pt x="145" y="132"/>
                    </a:lnTo>
                    <a:lnTo>
                      <a:pt x="118" y="119"/>
                    </a:lnTo>
                    <a:lnTo>
                      <a:pt x="91" y="108"/>
                    </a:lnTo>
                    <a:lnTo>
                      <a:pt x="64" y="94"/>
                    </a:lnTo>
                    <a:lnTo>
                      <a:pt x="40" y="82"/>
                    </a:lnTo>
                    <a:lnTo>
                      <a:pt x="20" y="68"/>
                    </a:lnTo>
                    <a:lnTo>
                      <a:pt x="5" y="52"/>
                    </a:lnTo>
                    <a:lnTo>
                      <a:pt x="0" y="36"/>
                    </a:lnTo>
                    <a:lnTo>
                      <a:pt x="3" y="19"/>
                    </a:lnTo>
                    <a:lnTo>
                      <a:pt x="20" y="0"/>
                    </a:lnTo>
                    <a:lnTo>
                      <a:pt x="30" y="19"/>
                    </a:lnTo>
                    <a:lnTo>
                      <a:pt x="52" y="34"/>
                    </a:lnTo>
                    <a:lnTo>
                      <a:pt x="86" y="48"/>
                    </a:lnTo>
                    <a:lnTo>
                      <a:pt x="123" y="62"/>
                    </a:lnTo>
                    <a:lnTo>
                      <a:pt x="160" y="75"/>
                    </a:lnTo>
                    <a:lnTo>
                      <a:pt x="189" y="86"/>
                    </a:lnTo>
                    <a:lnTo>
                      <a:pt x="211" y="100"/>
                    </a:lnTo>
                    <a:lnTo>
                      <a:pt x="218" y="114"/>
                    </a:lnTo>
                    <a:lnTo>
                      <a:pt x="206" y="127"/>
                    </a:lnTo>
                    <a:lnTo>
                      <a:pt x="169" y="144"/>
                    </a:lnTo>
                    <a:lnTo>
                      <a:pt x="169" y="144"/>
                    </a:lnTo>
                    <a:lnTo>
                      <a:pt x="169" y="143"/>
                    </a:lnTo>
                    <a:close/>
                  </a:path>
                </a:pathLst>
              </a:custGeom>
              <a:solidFill>
                <a:srgbClr val="D18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521" name="Freeform 65"/>
              <p:cNvSpPr>
                <a:spLocks/>
              </p:cNvSpPr>
              <p:nvPr/>
            </p:nvSpPr>
            <p:spPr bwMode="auto">
              <a:xfrm>
                <a:off x="3824" y="3917"/>
                <a:ext cx="213" cy="54"/>
              </a:xfrm>
              <a:custGeom>
                <a:avLst/>
                <a:gdLst>
                  <a:gd name="T0" fmla="*/ 213 w 213"/>
                  <a:gd name="T1" fmla="*/ 8 h 54"/>
                  <a:gd name="T2" fmla="*/ 194 w 213"/>
                  <a:gd name="T3" fmla="*/ 13 h 54"/>
                  <a:gd name="T4" fmla="*/ 174 w 213"/>
                  <a:gd name="T5" fmla="*/ 17 h 54"/>
                  <a:gd name="T6" fmla="*/ 154 w 213"/>
                  <a:gd name="T7" fmla="*/ 22 h 54"/>
                  <a:gd name="T8" fmla="*/ 132 w 213"/>
                  <a:gd name="T9" fmla="*/ 27 h 54"/>
                  <a:gd name="T10" fmla="*/ 113 w 213"/>
                  <a:gd name="T11" fmla="*/ 32 h 54"/>
                  <a:gd name="T12" fmla="*/ 91 w 213"/>
                  <a:gd name="T13" fmla="*/ 37 h 54"/>
                  <a:gd name="T14" fmla="*/ 69 w 213"/>
                  <a:gd name="T15" fmla="*/ 41 h 54"/>
                  <a:gd name="T16" fmla="*/ 47 w 213"/>
                  <a:gd name="T17" fmla="*/ 46 h 54"/>
                  <a:gd name="T18" fmla="*/ 24 w 213"/>
                  <a:gd name="T19" fmla="*/ 50 h 54"/>
                  <a:gd name="T20" fmla="*/ 0 w 213"/>
                  <a:gd name="T21" fmla="*/ 54 h 54"/>
                  <a:gd name="T22" fmla="*/ 7 w 213"/>
                  <a:gd name="T23" fmla="*/ 46 h 54"/>
                  <a:gd name="T24" fmla="*/ 17 w 213"/>
                  <a:gd name="T25" fmla="*/ 39 h 54"/>
                  <a:gd name="T26" fmla="*/ 29 w 213"/>
                  <a:gd name="T27" fmla="*/ 33 h 54"/>
                  <a:gd name="T28" fmla="*/ 44 w 213"/>
                  <a:gd name="T29" fmla="*/ 27 h 54"/>
                  <a:gd name="T30" fmla="*/ 61 w 213"/>
                  <a:gd name="T31" fmla="*/ 22 h 54"/>
                  <a:gd name="T32" fmla="*/ 76 w 213"/>
                  <a:gd name="T33" fmla="*/ 17 h 54"/>
                  <a:gd name="T34" fmla="*/ 93 w 213"/>
                  <a:gd name="T35" fmla="*/ 13 h 54"/>
                  <a:gd name="T36" fmla="*/ 110 w 213"/>
                  <a:gd name="T37" fmla="*/ 9 h 54"/>
                  <a:gd name="T38" fmla="*/ 127 w 213"/>
                  <a:gd name="T39" fmla="*/ 5 h 54"/>
                  <a:gd name="T40" fmla="*/ 145 w 213"/>
                  <a:gd name="T41" fmla="*/ 0 h 54"/>
                  <a:gd name="T42" fmla="*/ 152 w 213"/>
                  <a:gd name="T43" fmla="*/ 0 h 54"/>
                  <a:gd name="T44" fmla="*/ 159 w 213"/>
                  <a:gd name="T45" fmla="*/ 0 h 54"/>
                  <a:gd name="T46" fmla="*/ 167 w 213"/>
                  <a:gd name="T47" fmla="*/ 0 h 54"/>
                  <a:gd name="T48" fmla="*/ 174 w 213"/>
                  <a:gd name="T49" fmla="*/ 1 h 54"/>
                  <a:gd name="T50" fmla="*/ 181 w 213"/>
                  <a:gd name="T51" fmla="*/ 2 h 54"/>
                  <a:gd name="T52" fmla="*/ 186 w 213"/>
                  <a:gd name="T53" fmla="*/ 3 h 54"/>
                  <a:gd name="T54" fmla="*/ 194 w 213"/>
                  <a:gd name="T55" fmla="*/ 5 h 54"/>
                  <a:gd name="T56" fmla="*/ 201 w 213"/>
                  <a:gd name="T57" fmla="*/ 7 h 54"/>
                  <a:gd name="T58" fmla="*/ 206 w 213"/>
                  <a:gd name="T59" fmla="*/ 8 h 54"/>
                  <a:gd name="T60" fmla="*/ 213 w 213"/>
                  <a:gd name="T61" fmla="*/ 9 h 54"/>
                  <a:gd name="T62" fmla="*/ 213 w 213"/>
                  <a:gd name="T63" fmla="*/ 9 h 54"/>
                  <a:gd name="T64" fmla="*/ 213 w 213"/>
                  <a:gd name="T65" fmla="*/ 8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13" h="54">
                    <a:moveTo>
                      <a:pt x="213" y="8"/>
                    </a:moveTo>
                    <a:lnTo>
                      <a:pt x="194" y="13"/>
                    </a:lnTo>
                    <a:lnTo>
                      <a:pt x="174" y="17"/>
                    </a:lnTo>
                    <a:lnTo>
                      <a:pt x="154" y="22"/>
                    </a:lnTo>
                    <a:lnTo>
                      <a:pt x="132" y="27"/>
                    </a:lnTo>
                    <a:lnTo>
                      <a:pt x="113" y="32"/>
                    </a:lnTo>
                    <a:lnTo>
                      <a:pt x="91" y="37"/>
                    </a:lnTo>
                    <a:lnTo>
                      <a:pt x="69" y="41"/>
                    </a:lnTo>
                    <a:lnTo>
                      <a:pt x="47" y="46"/>
                    </a:lnTo>
                    <a:lnTo>
                      <a:pt x="24" y="50"/>
                    </a:lnTo>
                    <a:lnTo>
                      <a:pt x="0" y="54"/>
                    </a:lnTo>
                    <a:lnTo>
                      <a:pt x="7" y="46"/>
                    </a:lnTo>
                    <a:lnTo>
                      <a:pt x="17" y="39"/>
                    </a:lnTo>
                    <a:lnTo>
                      <a:pt x="29" y="33"/>
                    </a:lnTo>
                    <a:lnTo>
                      <a:pt x="44" y="27"/>
                    </a:lnTo>
                    <a:lnTo>
                      <a:pt x="61" y="22"/>
                    </a:lnTo>
                    <a:lnTo>
                      <a:pt x="76" y="17"/>
                    </a:lnTo>
                    <a:lnTo>
                      <a:pt x="93" y="13"/>
                    </a:lnTo>
                    <a:lnTo>
                      <a:pt x="110" y="9"/>
                    </a:lnTo>
                    <a:lnTo>
                      <a:pt x="127" y="5"/>
                    </a:lnTo>
                    <a:lnTo>
                      <a:pt x="145" y="0"/>
                    </a:lnTo>
                    <a:lnTo>
                      <a:pt x="152" y="0"/>
                    </a:lnTo>
                    <a:lnTo>
                      <a:pt x="159" y="0"/>
                    </a:lnTo>
                    <a:lnTo>
                      <a:pt x="167" y="0"/>
                    </a:lnTo>
                    <a:lnTo>
                      <a:pt x="174" y="1"/>
                    </a:lnTo>
                    <a:lnTo>
                      <a:pt x="181" y="2"/>
                    </a:lnTo>
                    <a:lnTo>
                      <a:pt x="186" y="3"/>
                    </a:lnTo>
                    <a:lnTo>
                      <a:pt x="194" y="5"/>
                    </a:lnTo>
                    <a:lnTo>
                      <a:pt x="201" y="7"/>
                    </a:lnTo>
                    <a:lnTo>
                      <a:pt x="206" y="8"/>
                    </a:lnTo>
                    <a:lnTo>
                      <a:pt x="213" y="9"/>
                    </a:lnTo>
                    <a:lnTo>
                      <a:pt x="213" y="9"/>
                    </a:lnTo>
                    <a:lnTo>
                      <a:pt x="213" y="8"/>
                    </a:lnTo>
                    <a:close/>
                  </a:path>
                </a:pathLst>
              </a:custGeom>
              <a:solidFill>
                <a:srgbClr val="D18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522" name="Freeform 66"/>
              <p:cNvSpPr>
                <a:spLocks/>
              </p:cNvSpPr>
              <p:nvPr/>
            </p:nvSpPr>
            <p:spPr bwMode="auto">
              <a:xfrm>
                <a:off x="3949" y="3958"/>
                <a:ext cx="221" cy="54"/>
              </a:xfrm>
              <a:custGeom>
                <a:avLst/>
                <a:gdLst>
                  <a:gd name="T0" fmla="*/ 221 w 221"/>
                  <a:gd name="T1" fmla="*/ 0 h 54"/>
                  <a:gd name="T2" fmla="*/ 216 w 221"/>
                  <a:gd name="T3" fmla="*/ 5 h 54"/>
                  <a:gd name="T4" fmla="*/ 211 w 221"/>
                  <a:gd name="T5" fmla="*/ 8 h 54"/>
                  <a:gd name="T6" fmla="*/ 201 w 221"/>
                  <a:gd name="T7" fmla="*/ 12 h 54"/>
                  <a:gd name="T8" fmla="*/ 191 w 221"/>
                  <a:gd name="T9" fmla="*/ 13 h 54"/>
                  <a:gd name="T10" fmla="*/ 179 w 221"/>
                  <a:gd name="T11" fmla="*/ 15 h 54"/>
                  <a:gd name="T12" fmla="*/ 167 w 221"/>
                  <a:gd name="T13" fmla="*/ 16 h 54"/>
                  <a:gd name="T14" fmla="*/ 157 w 221"/>
                  <a:gd name="T15" fmla="*/ 17 h 54"/>
                  <a:gd name="T16" fmla="*/ 145 w 221"/>
                  <a:gd name="T17" fmla="*/ 20 h 54"/>
                  <a:gd name="T18" fmla="*/ 135 w 221"/>
                  <a:gd name="T19" fmla="*/ 22 h 54"/>
                  <a:gd name="T20" fmla="*/ 125 w 221"/>
                  <a:gd name="T21" fmla="*/ 24 h 54"/>
                  <a:gd name="T22" fmla="*/ 115 w 221"/>
                  <a:gd name="T23" fmla="*/ 29 h 54"/>
                  <a:gd name="T24" fmla="*/ 105 w 221"/>
                  <a:gd name="T25" fmla="*/ 32 h 54"/>
                  <a:gd name="T26" fmla="*/ 96 w 221"/>
                  <a:gd name="T27" fmla="*/ 36 h 54"/>
                  <a:gd name="T28" fmla="*/ 83 w 221"/>
                  <a:gd name="T29" fmla="*/ 38 h 54"/>
                  <a:gd name="T30" fmla="*/ 73 w 221"/>
                  <a:gd name="T31" fmla="*/ 41 h 54"/>
                  <a:gd name="T32" fmla="*/ 61 w 221"/>
                  <a:gd name="T33" fmla="*/ 44 h 54"/>
                  <a:gd name="T34" fmla="*/ 51 w 221"/>
                  <a:gd name="T35" fmla="*/ 46 h 54"/>
                  <a:gd name="T36" fmla="*/ 39 w 221"/>
                  <a:gd name="T37" fmla="*/ 49 h 54"/>
                  <a:gd name="T38" fmla="*/ 29 w 221"/>
                  <a:gd name="T39" fmla="*/ 52 h 54"/>
                  <a:gd name="T40" fmla="*/ 20 w 221"/>
                  <a:gd name="T41" fmla="*/ 54 h 54"/>
                  <a:gd name="T42" fmla="*/ 0 w 221"/>
                  <a:gd name="T43" fmla="*/ 45 h 54"/>
                  <a:gd name="T44" fmla="*/ 17 w 221"/>
                  <a:gd name="T45" fmla="*/ 38 h 54"/>
                  <a:gd name="T46" fmla="*/ 37 w 221"/>
                  <a:gd name="T47" fmla="*/ 30 h 54"/>
                  <a:gd name="T48" fmla="*/ 56 w 221"/>
                  <a:gd name="T49" fmla="*/ 23 h 54"/>
                  <a:gd name="T50" fmla="*/ 76 w 221"/>
                  <a:gd name="T51" fmla="*/ 17 h 54"/>
                  <a:gd name="T52" fmla="*/ 98 w 221"/>
                  <a:gd name="T53" fmla="*/ 12 h 54"/>
                  <a:gd name="T54" fmla="*/ 120 w 221"/>
                  <a:gd name="T55" fmla="*/ 7 h 54"/>
                  <a:gd name="T56" fmla="*/ 145 w 221"/>
                  <a:gd name="T57" fmla="*/ 4 h 54"/>
                  <a:gd name="T58" fmla="*/ 169 w 221"/>
                  <a:gd name="T59" fmla="*/ 1 h 54"/>
                  <a:gd name="T60" fmla="*/ 194 w 221"/>
                  <a:gd name="T61" fmla="*/ 0 h 54"/>
                  <a:gd name="T62" fmla="*/ 221 w 221"/>
                  <a:gd name="T63" fmla="*/ 0 h 54"/>
                  <a:gd name="T64" fmla="*/ 221 w 221"/>
                  <a:gd name="T65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21" h="54">
                    <a:moveTo>
                      <a:pt x="221" y="0"/>
                    </a:moveTo>
                    <a:lnTo>
                      <a:pt x="216" y="5"/>
                    </a:lnTo>
                    <a:lnTo>
                      <a:pt x="211" y="8"/>
                    </a:lnTo>
                    <a:lnTo>
                      <a:pt x="201" y="12"/>
                    </a:lnTo>
                    <a:lnTo>
                      <a:pt x="191" y="13"/>
                    </a:lnTo>
                    <a:lnTo>
                      <a:pt x="179" y="15"/>
                    </a:lnTo>
                    <a:lnTo>
                      <a:pt x="167" y="16"/>
                    </a:lnTo>
                    <a:lnTo>
                      <a:pt x="157" y="17"/>
                    </a:lnTo>
                    <a:lnTo>
                      <a:pt x="145" y="20"/>
                    </a:lnTo>
                    <a:lnTo>
                      <a:pt x="135" y="22"/>
                    </a:lnTo>
                    <a:lnTo>
                      <a:pt x="125" y="24"/>
                    </a:lnTo>
                    <a:lnTo>
                      <a:pt x="115" y="29"/>
                    </a:lnTo>
                    <a:lnTo>
                      <a:pt x="105" y="32"/>
                    </a:lnTo>
                    <a:lnTo>
                      <a:pt x="96" y="36"/>
                    </a:lnTo>
                    <a:lnTo>
                      <a:pt x="83" y="38"/>
                    </a:lnTo>
                    <a:lnTo>
                      <a:pt x="73" y="41"/>
                    </a:lnTo>
                    <a:lnTo>
                      <a:pt x="61" y="44"/>
                    </a:lnTo>
                    <a:lnTo>
                      <a:pt x="51" y="46"/>
                    </a:lnTo>
                    <a:lnTo>
                      <a:pt x="39" y="49"/>
                    </a:lnTo>
                    <a:lnTo>
                      <a:pt x="29" y="52"/>
                    </a:lnTo>
                    <a:lnTo>
                      <a:pt x="20" y="54"/>
                    </a:lnTo>
                    <a:lnTo>
                      <a:pt x="0" y="45"/>
                    </a:lnTo>
                    <a:lnTo>
                      <a:pt x="17" y="38"/>
                    </a:lnTo>
                    <a:lnTo>
                      <a:pt x="37" y="30"/>
                    </a:lnTo>
                    <a:lnTo>
                      <a:pt x="56" y="23"/>
                    </a:lnTo>
                    <a:lnTo>
                      <a:pt x="76" y="17"/>
                    </a:lnTo>
                    <a:lnTo>
                      <a:pt x="98" y="12"/>
                    </a:lnTo>
                    <a:lnTo>
                      <a:pt x="120" y="7"/>
                    </a:lnTo>
                    <a:lnTo>
                      <a:pt x="145" y="4"/>
                    </a:lnTo>
                    <a:lnTo>
                      <a:pt x="169" y="1"/>
                    </a:lnTo>
                    <a:lnTo>
                      <a:pt x="194" y="0"/>
                    </a:lnTo>
                    <a:lnTo>
                      <a:pt x="221" y="0"/>
                    </a:lnTo>
                    <a:lnTo>
                      <a:pt x="221" y="0"/>
                    </a:lnTo>
                    <a:close/>
                  </a:path>
                </a:pathLst>
              </a:custGeom>
              <a:solidFill>
                <a:srgbClr val="D18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523" name="Freeform 67"/>
              <p:cNvSpPr>
                <a:spLocks/>
              </p:cNvSpPr>
              <p:nvPr/>
            </p:nvSpPr>
            <p:spPr bwMode="auto">
              <a:xfrm>
                <a:off x="3464" y="3999"/>
                <a:ext cx="934" cy="217"/>
              </a:xfrm>
              <a:custGeom>
                <a:avLst/>
                <a:gdLst>
                  <a:gd name="T0" fmla="*/ 220 w 934"/>
                  <a:gd name="T1" fmla="*/ 161 h 217"/>
                  <a:gd name="T2" fmla="*/ 291 w 934"/>
                  <a:gd name="T3" fmla="*/ 169 h 217"/>
                  <a:gd name="T4" fmla="*/ 362 w 934"/>
                  <a:gd name="T5" fmla="*/ 177 h 217"/>
                  <a:gd name="T6" fmla="*/ 438 w 934"/>
                  <a:gd name="T7" fmla="*/ 185 h 217"/>
                  <a:gd name="T8" fmla="*/ 514 w 934"/>
                  <a:gd name="T9" fmla="*/ 191 h 217"/>
                  <a:gd name="T10" fmla="*/ 590 w 934"/>
                  <a:gd name="T11" fmla="*/ 195 h 217"/>
                  <a:gd name="T12" fmla="*/ 666 w 934"/>
                  <a:gd name="T13" fmla="*/ 196 h 217"/>
                  <a:gd name="T14" fmla="*/ 737 w 934"/>
                  <a:gd name="T15" fmla="*/ 191 h 217"/>
                  <a:gd name="T16" fmla="*/ 808 w 934"/>
                  <a:gd name="T17" fmla="*/ 182 h 217"/>
                  <a:gd name="T18" fmla="*/ 875 w 934"/>
                  <a:gd name="T19" fmla="*/ 167 h 217"/>
                  <a:gd name="T20" fmla="*/ 934 w 934"/>
                  <a:gd name="T21" fmla="*/ 144 h 217"/>
                  <a:gd name="T22" fmla="*/ 929 w 934"/>
                  <a:gd name="T23" fmla="*/ 160 h 217"/>
                  <a:gd name="T24" fmla="*/ 916 w 934"/>
                  <a:gd name="T25" fmla="*/ 174 h 217"/>
                  <a:gd name="T26" fmla="*/ 894 w 934"/>
                  <a:gd name="T27" fmla="*/ 183 h 217"/>
                  <a:gd name="T28" fmla="*/ 867 w 934"/>
                  <a:gd name="T29" fmla="*/ 190 h 217"/>
                  <a:gd name="T30" fmla="*/ 835 w 934"/>
                  <a:gd name="T31" fmla="*/ 196 h 217"/>
                  <a:gd name="T32" fmla="*/ 799 w 934"/>
                  <a:gd name="T33" fmla="*/ 200 h 217"/>
                  <a:gd name="T34" fmla="*/ 764 w 934"/>
                  <a:gd name="T35" fmla="*/ 204 h 217"/>
                  <a:gd name="T36" fmla="*/ 728 w 934"/>
                  <a:gd name="T37" fmla="*/ 207 h 217"/>
                  <a:gd name="T38" fmla="*/ 693 w 934"/>
                  <a:gd name="T39" fmla="*/ 211 h 217"/>
                  <a:gd name="T40" fmla="*/ 661 w 934"/>
                  <a:gd name="T41" fmla="*/ 215 h 217"/>
                  <a:gd name="T42" fmla="*/ 598 w 934"/>
                  <a:gd name="T43" fmla="*/ 216 h 217"/>
                  <a:gd name="T44" fmla="*/ 534 w 934"/>
                  <a:gd name="T45" fmla="*/ 217 h 217"/>
                  <a:gd name="T46" fmla="*/ 473 w 934"/>
                  <a:gd name="T47" fmla="*/ 216 h 217"/>
                  <a:gd name="T48" fmla="*/ 411 w 934"/>
                  <a:gd name="T49" fmla="*/ 214 h 217"/>
                  <a:gd name="T50" fmla="*/ 350 w 934"/>
                  <a:gd name="T51" fmla="*/ 209 h 217"/>
                  <a:gd name="T52" fmla="*/ 291 w 934"/>
                  <a:gd name="T53" fmla="*/ 203 h 217"/>
                  <a:gd name="T54" fmla="*/ 232 w 934"/>
                  <a:gd name="T55" fmla="*/ 193 h 217"/>
                  <a:gd name="T56" fmla="*/ 176 w 934"/>
                  <a:gd name="T57" fmla="*/ 180 h 217"/>
                  <a:gd name="T58" fmla="*/ 122 w 934"/>
                  <a:gd name="T59" fmla="*/ 163 h 217"/>
                  <a:gd name="T60" fmla="*/ 71 w 934"/>
                  <a:gd name="T61" fmla="*/ 141 h 217"/>
                  <a:gd name="T62" fmla="*/ 71 w 934"/>
                  <a:gd name="T63" fmla="*/ 126 h 217"/>
                  <a:gd name="T64" fmla="*/ 68 w 934"/>
                  <a:gd name="T65" fmla="*/ 111 h 217"/>
                  <a:gd name="T66" fmla="*/ 63 w 934"/>
                  <a:gd name="T67" fmla="*/ 96 h 217"/>
                  <a:gd name="T68" fmla="*/ 58 w 934"/>
                  <a:gd name="T69" fmla="*/ 83 h 217"/>
                  <a:gd name="T70" fmla="*/ 51 w 934"/>
                  <a:gd name="T71" fmla="*/ 69 h 217"/>
                  <a:gd name="T72" fmla="*/ 41 w 934"/>
                  <a:gd name="T73" fmla="*/ 55 h 217"/>
                  <a:gd name="T74" fmla="*/ 32 w 934"/>
                  <a:gd name="T75" fmla="*/ 41 h 217"/>
                  <a:gd name="T76" fmla="*/ 22 w 934"/>
                  <a:gd name="T77" fmla="*/ 28 h 217"/>
                  <a:gd name="T78" fmla="*/ 12 w 934"/>
                  <a:gd name="T79" fmla="*/ 14 h 217"/>
                  <a:gd name="T80" fmla="*/ 0 w 934"/>
                  <a:gd name="T81" fmla="*/ 0 h 217"/>
                  <a:gd name="T82" fmla="*/ 36 w 934"/>
                  <a:gd name="T83" fmla="*/ 12 h 217"/>
                  <a:gd name="T84" fmla="*/ 61 w 934"/>
                  <a:gd name="T85" fmla="*/ 27 h 217"/>
                  <a:gd name="T86" fmla="*/ 76 w 934"/>
                  <a:gd name="T87" fmla="*/ 44 h 217"/>
                  <a:gd name="T88" fmla="*/ 88 w 934"/>
                  <a:gd name="T89" fmla="*/ 63 h 217"/>
                  <a:gd name="T90" fmla="*/ 95 w 934"/>
                  <a:gd name="T91" fmla="*/ 83 h 217"/>
                  <a:gd name="T92" fmla="*/ 105 w 934"/>
                  <a:gd name="T93" fmla="*/ 102 h 217"/>
                  <a:gd name="T94" fmla="*/ 120 w 934"/>
                  <a:gd name="T95" fmla="*/ 121 h 217"/>
                  <a:gd name="T96" fmla="*/ 142 w 934"/>
                  <a:gd name="T97" fmla="*/ 139 h 217"/>
                  <a:gd name="T98" fmla="*/ 176 w 934"/>
                  <a:gd name="T99" fmla="*/ 152 h 217"/>
                  <a:gd name="T100" fmla="*/ 220 w 934"/>
                  <a:gd name="T101" fmla="*/ 161 h 217"/>
                  <a:gd name="T102" fmla="*/ 220 w 934"/>
                  <a:gd name="T103" fmla="*/ 161 h 2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934" h="217">
                    <a:moveTo>
                      <a:pt x="220" y="161"/>
                    </a:moveTo>
                    <a:lnTo>
                      <a:pt x="291" y="169"/>
                    </a:lnTo>
                    <a:lnTo>
                      <a:pt x="362" y="177"/>
                    </a:lnTo>
                    <a:lnTo>
                      <a:pt x="438" y="185"/>
                    </a:lnTo>
                    <a:lnTo>
                      <a:pt x="514" y="191"/>
                    </a:lnTo>
                    <a:lnTo>
                      <a:pt x="590" y="195"/>
                    </a:lnTo>
                    <a:lnTo>
                      <a:pt x="666" y="196"/>
                    </a:lnTo>
                    <a:lnTo>
                      <a:pt x="737" y="191"/>
                    </a:lnTo>
                    <a:lnTo>
                      <a:pt x="808" y="182"/>
                    </a:lnTo>
                    <a:lnTo>
                      <a:pt x="875" y="167"/>
                    </a:lnTo>
                    <a:lnTo>
                      <a:pt x="934" y="144"/>
                    </a:lnTo>
                    <a:lnTo>
                      <a:pt x="929" y="160"/>
                    </a:lnTo>
                    <a:lnTo>
                      <a:pt x="916" y="174"/>
                    </a:lnTo>
                    <a:lnTo>
                      <a:pt x="894" y="183"/>
                    </a:lnTo>
                    <a:lnTo>
                      <a:pt x="867" y="190"/>
                    </a:lnTo>
                    <a:lnTo>
                      <a:pt x="835" y="196"/>
                    </a:lnTo>
                    <a:lnTo>
                      <a:pt x="799" y="200"/>
                    </a:lnTo>
                    <a:lnTo>
                      <a:pt x="764" y="204"/>
                    </a:lnTo>
                    <a:lnTo>
                      <a:pt x="728" y="207"/>
                    </a:lnTo>
                    <a:lnTo>
                      <a:pt x="693" y="211"/>
                    </a:lnTo>
                    <a:lnTo>
                      <a:pt x="661" y="215"/>
                    </a:lnTo>
                    <a:lnTo>
                      <a:pt x="598" y="216"/>
                    </a:lnTo>
                    <a:lnTo>
                      <a:pt x="534" y="217"/>
                    </a:lnTo>
                    <a:lnTo>
                      <a:pt x="473" y="216"/>
                    </a:lnTo>
                    <a:lnTo>
                      <a:pt x="411" y="214"/>
                    </a:lnTo>
                    <a:lnTo>
                      <a:pt x="350" y="209"/>
                    </a:lnTo>
                    <a:lnTo>
                      <a:pt x="291" y="203"/>
                    </a:lnTo>
                    <a:lnTo>
                      <a:pt x="232" y="193"/>
                    </a:lnTo>
                    <a:lnTo>
                      <a:pt x="176" y="180"/>
                    </a:lnTo>
                    <a:lnTo>
                      <a:pt x="122" y="163"/>
                    </a:lnTo>
                    <a:lnTo>
                      <a:pt x="71" y="141"/>
                    </a:lnTo>
                    <a:lnTo>
                      <a:pt x="71" y="126"/>
                    </a:lnTo>
                    <a:lnTo>
                      <a:pt x="68" y="111"/>
                    </a:lnTo>
                    <a:lnTo>
                      <a:pt x="63" y="96"/>
                    </a:lnTo>
                    <a:lnTo>
                      <a:pt x="58" y="83"/>
                    </a:lnTo>
                    <a:lnTo>
                      <a:pt x="51" y="69"/>
                    </a:lnTo>
                    <a:lnTo>
                      <a:pt x="41" y="55"/>
                    </a:lnTo>
                    <a:lnTo>
                      <a:pt x="32" y="41"/>
                    </a:lnTo>
                    <a:lnTo>
                      <a:pt x="22" y="28"/>
                    </a:lnTo>
                    <a:lnTo>
                      <a:pt x="12" y="14"/>
                    </a:lnTo>
                    <a:lnTo>
                      <a:pt x="0" y="0"/>
                    </a:lnTo>
                    <a:lnTo>
                      <a:pt x="36" y="12"/>
                    </a:lnTo>
                    <a:lnTo>
                      <a:pt x="61" y="27"/>
                    </a:lnTo>
                    <a:lnTo>
                      <a:pt x="76" y="44"/>
                    </a:lnTo>
                    <a:lnTo>
                      <a:pt x="88" y="63"/>
                    </a:lnTo>
                    <a:lnTo>
                      <a:pt x="95" y="83"/>
                    </a:lnTo>
                    <a:lnTo>
                      <a:pt x="105" y="102"/>
                    </a:lnTo>
                    <a:lnTo>
                      <a:pt x="120" y="121"/>
                    </a:lnTo>
                    <a:lnTo>
                      <a:pt x="142" y="139"/>
                    </a:lnTo>
                    <a:lnTo>
                      <a:pt x="176" y="152"/>
                    </a:lnTo>
                    <a:lnTo>
                      <a:pt x="220" y="161"/>
                    </a:lnTo>
                    <a:lnTo>
                      <a:pt x="220" y="161"/>
                    </a:lnTo>
                    <a:close/>
                  </a:path>
                </a:pathLst>
              </a:custGeom>
              <a:solidFill>
                <a:srgbClr val="D18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524" name="Freeform 68"/>
              <p:cNvSpPr>
                <a:spLocks/>
              </p:cNvSpPr>
              <p:nvPr/>
            </p:nvSpPr>
            <p:spPr bwMode="auto">
              <a:xfrm>
                <a:off x="2140" y="3743"/>
                <a:ext cx="101" cy="121"/>
              </a:xfrm>
              <a:custGeom>
                <a:avLst/>
                <a:gdLst>
                  <a:gd name="T0" fmla="*/ 81 w 101"/>
                  <a:gd name="T1" fmla="*/ 103 h 121"/>
                  <a:gd name="T2" fmla="*/ 44 w 101"/>
                  <a:gd name="T3" fmla="*/ 121 h 121"/>
                  <a:gd name="T4" fmla="*/ 39 w 101"/>
                  <a:gd name="T5" fmla="*/ 110 h 121"/>
                  <a:gd name="T6" fmla="*/ 34 w 101"/>
                  <a:gd name="T7" fmla="*/ 100 h 121"/>
                  <a:gd name="T8" fmla="*/ 29 w 101"/>
                  <a:gd name="T9" fmla="*/ 88 h 121"/>
                  <a:gd name="T10" fmla="*/ 25 w 101"/>
                  <a:gd name="T11" fmla="*/ 77 h 121"/>
                  <a:gd name="T12" fmla="*/ 20 w 101"/>
                  <a:gd name="T13" fmla="*/ 67 h 121"/>
                  <a:gd name="T14" fmla="*/ 15 w 101"/>
                  <a:gd name="T15" fmla="*/ 55 h 121"/>
                  <a:gd name="T16" fmla="*/ 10 w 101"/>
                  <a:gd name="T17" fmla="*/ 44 h 121"/>
                  <a:gd name="T18" fmla="*/ 5 w 101"/>
                  <a:gd name="T19" fmla="*/ 32 h 121"/>
                  <a:gd name="T20" fmla="*/ 3 w 101"/>
                  <a:gd name="T21" fmla="*/ 20 h 121"/>
                  <a:gd name="T22" fmla="*/ 0 w 101"/>
                  <a:gd name="T23" fmla="*/ 6 h 121"/>
                  <a:gd name="T24" fmla="*/ 47 w 101"/>
                  <a:gd name="T25" fmla="*/ 0 h 121"/>
                  <a:gd name="T26" fmla="*/ 76 w 101"/>
                  <a:gd name="T27" fmla="*/ 0 h 121"/>
                  <a:gd name="T28" fmla="*/ 93 w 101"/>
                  <a:gd name="T29" fmla="*/ 6 h 121"/>
                  <a:gd name="T30" fmla="*/ 101 w 101"/>
                  <a:gd name="T31" fmla="*/ 16 h 121"/>
                  <a:gd name="T32" fmla="*/ 101 w 101"/>
                  <a:gd name="T33" fmla="*/ 30 h 121"/>
                  <a:gd name="T34" fmla="*/ 93 w 101"/>
                  <a:gd name="T35" fmla="*/ 46 h 121"/>
                  <a:gd name="T36" fmla="*/ 86 w 101"/>
                  <a:gd name="T37" fmla="*/ 62 h 121"/>
                  <a:gd name="T38" fmla="*/ 81 w 101"/>
                  <a:gd name="T39" fmla="*/ 78 h 121"/>
                  <a:gd name="T40" fmla="*/ 79 w 101"/>
                  <a:gd name="T41" fmla="*/ 93 h 121"/>
                  <a:gd name="T42" fmla="*/ 81 w 101"/>
                  <a:gd name="T43" fmla="*/ 104 h 121"/>
                  <a:gd name="T44" fmla="*/ 81 w 101"/>
                  <a:gd name="T45" fmla="*/ 104 h 121"/>
                  <a:gd name="T46" fmla="*/ 81 w 101"/>
                  <a:gd name="T47" fmla="*/ 103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01" h="121">
                    <a:moveTo>
                      <a:pt x="81" y="103"/>
                    </a:moveTo>
                    <a:lnTo>
                      <a:pt x="44" y="121"/>
                    </a:lnTo>
                    <a:lnTo>
                      <a:pt x="39" y="110"/>
                    </a:lnTo>
                    <a:lnTo>
                      <a:pt x="34" y="100"/>
                    </a:lnTo>
                    <a:lnTo>
                      <a:pt x="29" y="88"/>
                    </a:lnTo>
                    <a:lnTo>
                      <a:pt x="25" y="77"/>
                    </a:lnTo>
                    <a:lnTo>
                      <a:pt x="20" y="67"/>
                    </a:lnTo>
                    <a:lnTo>
                      <a:pt x="15" y="55"/>
                    </a:lnTo>
                    <a:lnTo>
                      <a:pt x="10" y="44"/>
                    </a:lnTo>
                    <a:lnTo>
                      <a:pt x="5" y="32"/>
                    </a:lnTo>
                    <a:lnTo>
                      <a:pt x="3" y="20"/>
                    </a:lnTo>
                    <a:lnTo>
                      <a:pt x="0" y="6"/>
                    </a:lnTo>
                    <a:lnTo>
                      <a:pt x="47" y="0"/>
                    </a:lnTo>
                    <a:lnTo>
                      <a:pt x="76" y="0"/>
                    </a:lnTo>
                    <a:lnTo>
                      <a:pt x="93" y="6"/>
                    </a:lnTo>
                    <a:lnTo>
                      <a:pt x="101" y="16"/>
                    </a:lnTo>
                    <a:lnTo>
                      <a:pt x="101" y="30"/>
                    </a:lnTo>
                    <a:lnTo>
                      <a:pt x="93" y="46"/>
                    </a:lnTo>
                    <a:lnTo>
                      <a:pt x="86" y="62"/>
                    </a:lnTo>
                    <a:lnTo>
                      <a:pt x="81" y="78"/>
                    </a:lnTo>
                    <a:lnTo>
                      <a:pt x="79" y="93"/>
                    </a:lnTo>
                    <a:lnTo>
                      <a:pt x="81" y="104"/>
                    </a:lnTo>
                    <a:lnTo>
                      <a:pt x="81" y="104"/>
                    </a:lnTo>
                    <a:lnTo>
                      <a:pt x="81" y="103"/>
                    </a:lnTo>
                    <a:close/>
                  </a:path>
                </a:pathLst>
              </a:custGeom>
              <a:solidFill>
                <a:srgbClr val="FF00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525" name="Freeform 69"/>
              <p:cNvSpPr>
                <a:spLocks/>
              </p:cNvSpPr>
              <p:nvPr/>
            </p:nvSpPr>
            <p:spPr bwMode="auto">
              <a:xfrm>
                <a:off x="2258" y="3747"/>
                <a:ext cx="122" cy="132"/>
              </a:xfrm>
              <a:custGeom>
                <a:avLst/>
                <a:gdLst>
                  <a:gd name="T0" fmla="*/ 122 w 122"/>
                  <a:gd name="T1" fmla="*/ 2 h 132"/>
                  <a:gd name="T2" fmla="*/ 103 w 122"/>
                  <a:gd name="T3" fmla="*/ 132 h 132"/>
                  <a:gd name="T4" fmla="*/ 56 w 122"/>
                  <a:gd name="T5" fmla="*/ 131 h 132"/>
                  <a:gd name="T6" fmla="*/ 24 w 122"/>
                  <a:gd name="T7" fmla="*/ 125 h 132"/>
                  <a:gd name="T8" fmla="*/ 7 w 122"/>
                  <a:gd name="T9" fmla="*/ 115 h 132"/>
                  <a:gd name="T10" fmla="*/ 0 w 122"/>
                  <a:gd name="T11" fmla="*/ 103 h 132"/>
                  <a:gd name="T12" fmla="*/ 2 w 122"/>
                  <a:gd name="T13" fmla="*/ 87 h 132"/>
                  <a:gd name="T14" fmla="*/ 10 w 122"/>
                  <a:gd name="T15" fmla="*/ 71 h 132"/>
                  <a:gd name="T16" fmla="*/ 17 w 122"/>
                  <a:gd name="T17" fmla="*/ 52 h 132"/>
                  <a:gd name="T18" fmla="*/ 24 w 122"/>
                  <a:gd name="T19" fmla="*/ 35 h 132"/>
                  <a:gd name="T20" fmla="*/ 27 w 122"/>
                  <a:gd name="T21" fmla="*/ 18 h 132"/>
                  <a:gd name="T22" fmla="*/ 22 w 122"/>
                  <a:gd name="T23" fmla="*/ 2 h 132"/>
                  <a:gd name="T24" fmla="*/ 34 w 122"/>
                  <a:gd name="T25" fmla="*/ 3 h 132"/>
                  <a:gd name="T26" fmla="*/ 46 w 122"/>
                  <a:gd name="T27" fmla="*/ 3 h 132"/>
                  <a:gd name="T28" fmla="*/ 56 w 122"/>
                  <a:gd name="T29" fmla="*/ 2 h 132"/>
                  <a:gd name="T30" fmla="*/ 63 w 122"/>
                  <a:gd name="T31" fmla="*/ 2 h 132"/>
                  <a:gd name="T32" fmla="*/ 73 w 122"/>
                  <a:gd name="T33" fmla="*/ 1 h 132"/>
                  <a:gd name="T34" fmla="*/ 83 w 122"/>
                  <a:gd name="T35" fmla="*/ 0 h 132"/>
                  <a:gd name="T36" fmla="*/ 93 w 122"/>
                  <a:gd name="T37" fmla="*/ 0 h 132"/>
                  <a:gd name="T38" fmla="*/ 103 w 122"/>
                  <a:gd name="T39" fmla="*/ 0 h 132"/>
                  <a:gd name="T40" fmla="*/ 112 w 122"/>
                  <a:gd name="T41" fmla="*/ 1 h 132"/>
                  <a:gd name="T42" fmla="*/ 122 w 122"/>
                  <a:gd name="T43" fmla="*/ 2 h 132"/>
                  <a:gd name="T44" fmla="*/ 122 w 122"/>
                  <a:gd name="T45" fmla="*/ 2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22" h="132">
                    <a:moveTo>
                      <a:pt x="122" y="2"/>
                    </a:moveTo>
                    <a:lnTo>
                      <a:pt x="103" y="132"/>
                    </a:lnTo>
                    <a:lnTo>
                      <a:pt x="56" y="131"/>
                    </a:lnTo>
                    <a:lnTo>
                      <a:pt x="24" y="125"/>
                    </a:lnTo>
                    <a:lnTo>
                      <a:pt x="7" y="115"/>
                    </a:lnTo>
                    <a:lnTo>
                      <a:pt x="0" y="103"/>
                    </a:lnTo>
                    <a:lnTo>
                      <a:pt x="2" y="87"/>
                    </a:lnTo>
                    <a:lnTo>
                      <a:pt x="10" y="71"/>
                    </a:lnTo>
                    <a:lnTo>
                      <a:pt x="17" y="52"/>
                    </a:lnTo>
                    <a:lnTo>
                      <a:pt x="24" y="35"/>
                    </a:lnTo>
                    <a:lnTo>
                      <a:pt x="27" y="18"/>
                    </a:lnTo>
                    <a:lnTo>
                      <a:pt x="22" y="2"/>
                    </a:lnTo>
                    <a:lnTo>
                      <a:pt x="34" y="3"/>
                    </a:lnTo>
                    <a:lnTo>
                      <a:pt x="46" y="3"/>
                    </a:lnTo>
                    <a:lnTo>
                      <a:pt x="56" y="2"/>
                    </a:lnTo>
                    <a:lnTo>
                      <a:pt x="63" y="2"/>
                    </a:lnTo>
                    <a:lnTo>
                      <a:pt x="73" y="1"/>
                    </a:lnTo>
                    <a:lnTo>
                      <a:pt x="83" y="0"/>
                    </a:lnTo>
                    <a:lnTo>
                      <a:pt x="93" y="0"/>
                    </a:lnTo>
                    <a:lnTo>
                      <a:pt x="103" y="0"/>
                    </a:lnTo>
                    <a:lnTo>
                      <a:pt x="112" y="1"/>
                    </a:lnTo>
                    <a:lnTo>
                      <a:pt x="122" y="2"/>
                    </a:lnTo>
                    <a:lnTo>
                      <a:pt x="122" y="2"/>
                    </a:lnTo>
                    <a:close/>
                  </a:path>
                </a:pathLst>
              </a:custGeom>
              <a:solidFill>
                <a:srgbClr val="B3D9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526" name="Freeform 70"/>
              <p:cNvSpPr>
                <a:spLocks/>
              </p:cNvSpPr>
              <p:nvPr/>
            </p:nvSpPr>
            <p:spPr bwMode="auto">
              <a:xfrm>
                <a:off x="2405" y="3749"/>
                <a:ext cx="88" cy="185"/>
              </a:xfrm>
              <a:custGeom>
                <a:avLst/>
                <a:gdLst>
                  <a:gd name="T0" fmla="*/ 88 w 88"/>
                  <a:gd name="T1" fmla="*/ 0 h 185"/>
                  <a:gd name="T2" fmla="*/ 88 w 88"/>
                  <a:gd name="T3" fmla="*/ 19 h 185"/>
                  <a:gd name="T4" fmla="*/ 88 w 88"/>
                  <a:gd name="T5" fmla="*/ 38 h 185"/>
                  <a:gd name="T6" fmla="*/ 86 w 88"/>
                  <a:gd name="T7" fmla="*/ 56 h 185"/>
                  <a:gd name="T8" fmla="*/ 86 w 88"/>
                  <a:gd name="T9" fmla="*/ 75 h 185"/>
                  <a:gd name="T10" fmla="*/ 86 w 88"/>
                  <a:gd name="T11" fmla="*/ 94 h 185"/>
                  <a:gd name="T12" fmla="*/ 83 w 88"/>
                  <a:gd name="T13" fmla="*/ 112 h 185"/>
                  <a:gd name="T14" fmla="*/ 81 w 88"/>
                  <a:gd name="T15" fmla="*/ 130 h 185"/>
                  <a:gd name="T16" fmla="*/ 76 w 88"/>
                  <a:gd name="T17" fmla="*/ 150 h 185"/>
                  <a:gd name="T18" fmla="*/ 71 w 88"/>
                  <a:gd name="T19" fmla="*/ 168 h 185"/>
                  <a:gd name="T20" fmla="*/ 64 w 88"/>
                  <a:gd name="T21" fmla="*/ 185 h 185"/>
                  <a:gd name="T22" fmla="*/ 34 w 88"/>
                  <a:gd name="T23" fmla="*/ 173 h 185"/>
                  <a:gd name="T24" fmla="*/ 14 w 88"/>
                  <a:gd name="T25" fmla="*/ 157 h 185"/>
                  <a:gd name="T26" fmla="*/ 2 w 88"/>
                  <a:gd name="T27" fmla="*/ 139 h 185"/>
                  <a:gd name="T28" fmla="*/ 0 w 88"/>
                  <a:gd name="T29" fmla="*/ 120 h 185"/>
                  <a:gd name="T30" fmla="*/ 2 w 88"/>
                  <a:gd name="T31" fmla="*/ 99 h 185"/>
                  <a:gd name="T32" fmla="*/ 7 w 88"/>
                  <a:gd name="T33" fmla="*/ 79 h 185"/>
                  <a:gd name="T34" fmla="*/ 12 w 88"/>
                  <a:gd name="T35" fmla="*/ 58 h 185"/>
                  <a:gd name="T36" fmla="*/ 17 w 88"/>
                  <a:gd name="T37" fmla="*/ 38 h 185"/>
                  <a:gd name="T38" fmla="*/ 22 w 88"/>
                  <a:gd name="T39" fmla="*/ 18 h 185"/>
                  <a:gd name="T40" fmla="*/ 19 w 88"/>
                  <a:gd name="T41" fmla="*/ 0 h 185"/>
                  <a:gd name="T42" fmla="*/ 88 w 88"/>
                  <a:gd name="T43" fmla="*/ 0 h 185"/>
                  <a:gd name="T44" fmla="*/ 88 w 88"/>
                  <a:gd name="T45" fmla="*/ 0 h 1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88" h="185">
                    <a:moveTo>
                      <a:pt x="88" y="0"/>
                    </a:moveTo>
                    <a:lnTo>
                      <a:pt x="88" y="19"/>
                    </a:lnTo>
                    <a:lnTo>
                      <a:pt x="88" y="38"/>
                    </a:lnTo>
                    <a:lnTo>
                      <a:pt x="86" y="56"/>
                    </a:lnTo>
                    <a:lnTo>
                      <a:pt x="86" y="75"/>
                    </a:lnTo>
                    <a:lnTo>
                      <a:pt x="86" y="94"/>
                    </a:lnTo>
                    <a:lnTo>
                      <a:pt x="83" y="112"/>
                    </a:lnTo>
                    <a:lnTo>
                      <a:pt x="81" y="130"/>
                    </a:lnTo>
                    <a:lnTo>
                      <a:pt x="76" y="150"/>
                    </a:lnTo>
                    <a:lnTo>
                      <a:pt x="71" y="168"/>
                    </a:lnTo>
                    <a:lnTo>
                      <a:pt x="64" y="185"/>
                    </a:lnTo>
                    <a:lnTo>
                      <a:pt x="34" y="173"/>
                    </a:lnTo>
                    <a:lnTo>
                      <a:pt x="14" y="157"/>
                    </a:lnTo>
                    <a:lnTo>
                      <a:pt x="2" y="139"/>
                    </a:lnTo>
                    <a:lnTo>
                      <a:pt x="0" y="120"/>
                    </a:lnTo>
                    <a:lnTo>
                      <a:pt x="2" y="99"/>
                    </a:lnTo>
                    <a:lnTo>
                      <a:pt x="7" y="79"/>
                    </a:lnTo>
                    <a:lnTo>
                      <a:pt x="12" y="58"/>
                    </a:lnTo>
                    <a:lnTo>
                      <a:pt x="17" y="38"/>
                    </a:lnTo>
                    <a:lnTo>
                      <a:pt x="22" y="18"/>
                    </a:lnTo>
                    <a:lnTo>
                      <a:pt x="19" y="0"/>
                    </a:lnTo>
                    <a:lnTo>
                      <a:pt x="88" y="0"/>
                    </a:lnTo>
                    <a:lnTo>
                      <a:pt x="88" y="0"/>
                    </a:lnTo>
                    <a:close/>
                  </a:path>
                </a:pathLst>
              </a:custGeom>
              <a:solidFill>
                <a:srgbClr val="FF00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527" name="Freeform 71"/>
              <p:cNvSpPr>
                <a:spLocks/>
              </p:cNvSpPr>
              <p:nvPr/>
            </p:nvSpPr>
            <p:spPr bwMode="auto">
              <a:xfrm>
                <a:off x="2184" y="3977"/>
                <a:ext cx="275" cy="147"/>
              </a:xfrm>
              <a:custGeom>
                <a:avLst/>
                <a:gdLst>
                  <a:gd name="T0" fmla="*/ 265 w 275"/>
                  <a:gd name="T1" fmla="*/ 86 h 147"/>
                  <a:gd name="T2" fmla="*/ 262 w 275"/>
                  <a:gd name="T3" fmla="*/ 94 h 147"/>
                  <a:gd name="T4" fmla="*/ 262 w 275"/>
                  <a:gd name="T5" fmla="*/ 100 h 147"/>
                  <a:gd name="T6" fmla="*/ 265 w 275"/>
                  <a:gd name="T7" fmla="*/ 106 h 147"/>
                  <a:gd name="T8" fmla="*/ 270 w 275"/>
                  <a:gd name="T9" fmla="*/ 113 h 147"/>
                  <a:gd name="T10" fmla="*/ 272 w 275"/>
                  <a:gd name="T11" fmla="*/ 120 h 147"/>
                  <a:gd name="T12" fmla="*/ 275 w 275"/>
                  <a:gd name="T13" fmla="*/ 126 h 147"/>
                  <a:gd name="T14" fmla="*/ 275 w 275"/>
                  <a:gd name="T15" fmla="*/ 131 h 147"/>
                  <a:gd name="T16" fmla="*/ 272 w 275"/>
                  <a:gd name="T17" fmla="*/ 137 h 147"/>
                  <a:gd name="T18" fmla="*/ 267 w 275"/>
                  <a:gd name="T19" fmla="*/ 143 h 147"/>
                  <a:gd name="T20" fmla="*/ 258 w 275"/>
                  <a:gd name="T21" fmla="*/ 147 h 147"/>
                  <a:gd name="T22" fmla="*/ 240 w 275"/>
                  <a:gd name="T23" fmla="*/ 129 h 147"/>
                  <a:gd name="T24" fmla="*/ 216 w 275"/>
                  <a:gd name="T25" fmla="*/ 114 h 147"/>
                  <a:gd name="T26" fmla="*/ 184 w 275"/>
                  <a:gd name="T27" fmla="*/ 100 h 147"/>
                  <a:gd name="T28" fmla="*/ 150 w 275"/>
                  <a:gd name="T29" fmla="*/ 89 h 147"/>
                  <a:gd name="T30" fmla="*/ 113 w 275"/>
                  <a:gd name="T31" fmla="*/ 78 h 147"/>
                  <a:gd name="T32" fmla="*/ 79 w 275"/>
                  <a:gd name="T33" fmla="*/ 66 h 147"/>
                  <a:gd name="T34" fmla="*/ 47 w 275"/>
                  <a:gd name="T35" fmla="*/ 54 h 147"/>
                  <a:gd name="T36" fmla="*/ 22 w 275"/>
                  <a:gd name="T37" fmla="*/ 39 h 147"/>
                  <a:gd name="T38" fmla="*/ 8 w 275"/>
                  <a:gd name="T39" fmla="*/ 22 h 147"/>
                  <a:gd name="T40" fmla="*/ 0 w 275"/>
                  <a:gd name="T41" fmla="*/ 0 h 147"/>
                  <a:gd name="T42" fmla="*/ 35 w 275"/>
                  <a:gd name="T43" fmla="*/ 2 h 147"/>
                  <a:gd name="T44" fmla="*/ 69 w 275"/>
                  <a:gd name="T45" fmla="*/ 6 h 147"/>
                  <a:gd name="T46" fmla="*/ 101 w 275"/>
                  <a:gd name="T47" fmla="*/ 11 h 147"/>
                  <a:gd name="T48" fmla="*/ 130 w 275"/>
                  <a:gd name="T49" fmla="*/ 18 h 147"/>
                  <a:gd name="T50" fmla="*/ 160 w 275"/>
                  <a:gd name="T51" fmla="*/ 27 h 147"/>
                  <a:gd name="T52" fmla="*/ 184 w 275"/>
                  <a:gd name="T53" fmla="*/ 36 h 147"/>
                  <a:gd name="T54" fmla="*/ 209 w 275"/>
                  <a:gd name="T55" fmla="*/ 48 h 147"/>
                  <a:gd name="T56" fmla="*/ 231 w 275"/>
                  <a:gd name="T57" fmla="*/ 59 h 147"/>
                  <a:gd name="T58" fmla="*/ 250 w 275"/>
                  <a:gd name="T59" fmla="*/ 73 h 147"/>
                  <a:gd name="T60" fmla="*/ 265 w 275"/>
                  <a:gd name="T61" fmla="*/ 86 h 147"/>
                  <a:gd name="T62" fmla="*/ 265 w 275"/>
                  <a:gd name="T63" fmla="*/ 86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75" h="147">
                    <a:moveTo>
                      <a:pt x="265" y="86"/>
                    </a:moveTo>
                    <a:lnTo>
                      <a:pt x="262" y="94"/>
                    </a:lnTo>
                    <a:lnTo>
                      <a:pt x="262" y="100"/>
                    </a:lnTo>
                    <a:lnTo>
                      <a:pt x="265" y="106"/>
                    </a:lnTo>
                    <a:lnTo>
                      <a:pt x="270" y="113"/>
                    </a:lnTo>
                    <a:lnTo>
                      <a:pt x="272" y="120"/>
                    </a:lnTo>
                    <a:lnTo>
                      <a:pt x="275" y="126"/>
                    </a:lnTo>
                    <a:lnTo>
                      <a:pt x="275" y="131"/>
                    </a:lnTo>
                    <a:lnTo>
                      <a:pt x="272" y="137"/>
                    </a:lnTo>
                    <a:lnTo>
                      <a:pt x="267" y="143"/>
                    </a:lnTo>
                    <a:lnTo>
                      <a:pt x="258" y="147"/>
                    </a:lnTo>
                    <a:lnTo>
                      <a:pt x="240" y="129"/>
                    </a:lnTo>
                    <a:lnTo>
                      <a:pt x="216" y="114"/>
                    </a:lnTo>
                    <a:lnTo>
                      <a:pt x="184" y="100"/>
                    </a:lnTo>
                    <a:lnTo>
                      <a:pt x="150" y="89"/>
                    </a:lnTo>
                    <a:lnTo>
                      <a:pt x="113" y="78"/>
                    </a:lnTo>
                    <a:lnTo>
                      <a:pt x="79" y="66"/>
                    </a:lnTo>
                    <a:lnTo>
                      <a:pt x="47" y="54"/>
                    </a:lnTo>
                    <a:lnTo>
                      <a:pt x="22" y="39"/>
                    </a:lnTo>
                    <a:lnTo>
                      <a:pt x="8" y="22"/>
                    </a:lnTo>
                    <a:lnTo>
                      <a:pt x="0" y="0"/>
                    </a:lnTo>
                    <a:lnTo>
                      <a:pt x="35" y="2"/>
                    </a:lnTo>
                    <a:lnTo>
                      <a:pt x="69" y="6"/>
                    </a:lnTo>
                    <a:lnTo>
                      <a:pt x="101" y="11"/>
                    </a:lnTo>
                    <a:lnTo>
                      <a:pt x="130" y="18"/>
                    </a:lnTo>
                    <a:lnTo>
                      <a:pt x="160" y="27"/>
                    </a:lnTo>
                    <a:lnTo>
                      <a:pt x="184" y="36"/>
                    </a:lnTo>
                    <a:lnTo>
                      <a:pt x="209" y="48"/>
                    </a:lnTo>
                    <a:lnTo>
                      <a:pt x="231" y="59"/>
                    </a:lnTo>
                    <a:lnTo>
                      <a:pt x="250" y="73"/>
                    </a:lnTo>
                    <a:lnTo>
                      <a:pt x="265" y="86"/>
                    </a:lnTo>
                    <a:lnTo>
                      <a:pt x="265" y="86"/>
                    </a:lnTo>
                    <a:close/>
                  </a:path>
                </a:pathLst>
              </a:custGeom>
              <a:solidFill>
                <a:srgbClr val="00FF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528" name="Freeform 72"/>
              <p:cNvSpPr>
                <a:spLocks/>
              </p:cNvSpPr>
              <p:nvPr/>
            </p:nvSpPr>
            <p:spPr bwMode="auto">
              <a:xfrm>
                <a:off x="1611" y="3893"/>
                <a:ext cx="272" cy="151"/>
              </a:xfrm>
              <a:custGeom>
                <a:avLst/>
                <a:gdLst>
                  <a:gd name="T0" fmla="*/ 272 w 272"/>
                  <a:gd name="T1" fmla="*/ 151 h 151"/>
                  <a:gd name="T2" fmla="*/ 0 w 272"/>
                  <a:gd name="T3" fmla="*/ 0 h 151"/>
                  <a:gd name="T4" fmla="*/ 272 w 272"/>
                  <a:gd name="T5" fmla="*/ 144 h 151"/>
                  <a:gd name="T6" fmla="*/ 272 w 272"/>
                  <a:gd name="T7" fmla="*/ 151 h 151"/>
                  <a:gd name="T8" fmla="*/ 272 w 272"/>
                  <a:gd name="T9" fmla="*/ 151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2" h="151">
                    <a:moveTo>
                      <a:pt x="272" y="151"/>
                    </a:moveTo>
                    <a:lnTo>
                      <a:pt x="0" y="0"/>
                    </a:lnTo>
                    <a:lnTo>
                      <a:pt x="272" y="144"/>
                    </a:lnTo>
                    <a:lnTo>
                      <a:pt x="272" y="151"/>
                    </a:lnTo>
                    <a:lnTo>
                      <a:pt x="272" y="151"/>
                    </a:lnTo>
                    <a:close/>
                  </a:path>
                </a:pathLst>
              </a:custGeom>
              <a:solidFill>
                <a:srgbClr val="0019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529" name="Freeform 73"/>
              <p:cNvSpPr>
                <a:spLocks/>
              </p:cNvSpPr>
              <p:nvPr/>
            </p:nvSpPr>
            <p:spPr bwMode="auto">
              <a:xfrm>
                <a:off x="1824" y="4015"/>
                <a:ext cx="309" cy="109"/>
              </a:xfrm>
              <a:custGeom>
                <a:avLst/>
                <a:gdLst>
                  <a:gd name="T0" fmla="*/ 309 w 309"/>
                  <a:gd name="T1" fmla="*/ 25 h 109"/>
                  <a:gd name="T2" fmla="*/ 306 w 309"/>
                  <a:gd name="T3" fmla="*/ 37 h 109"/>
                  <a:gd name="T4" fmla="*/ 296 w 309"/>
                  <a:gd name="T5" fmla="*/ 46 h 109"/>
                  <a:gd name="T6" fmla="*/ 284 w 309"/>
                  <a:gd name="T7" fmla="*/ 54 h 109"/>
                  <a:gd name="T8" fmla="*/ 267 w 309"/>
                  <a:gd name="T9" fmla="*/ 62 h 109"/>
                  <a:gd name="T10" fmla="*/ 250 w 309"/>
                  <a:gd name="T11" fmla="*/ 68 h 109"/>
                  <a:gd name="T12" fmla="*/ 230 w 309"/>
                  <a:gd name="T13" fmla="*/ 75 h 109"/>
                  <a:gd name="T14" fmla="*/ 208 w 309"/>
                  <a:gd name="T15" fmla="*/ 80 h 109"/>
                  <a:gd name="T16" fmla="*/ 186 w 309"/>
                  <a:gd name="T17" fmla="*/ 85 h 109"/>
                  <a:gd name="T18" fmla="*/ 167 w 309"/>
                  <a:gd name="T19" fmla="*/ 91 h 109"/>
                  <a:gd name="T20" fmla="*/ 147 w 309"/>
                  <a:gd name="T21" fmla="*/ 96 h 109"/>
                  <a:gd name="T22" fmla="*/ 135 w 309"/>
                  <a:gd name="T23" fmla="*/ 99 h 109"/>
                  <a:gd name="T24" fmla="*/ 122 w 309"/>
                  <a:gd name="T25" fmla="*/ 102 h 109"/>
                  <a:gd name="T26" fmla="*/ 110 w 309"/>
                  <a:gd name="T27" fmla="*/ 103 h 109"/>
                  <a:gd name="T28" fmla="*/ 95 w 309"/>
                  <a:gd name="T29" fmla="*/ 105 h 109"/>
                  <a:gd name="T30" fmla="*/ 83 w 309"/>
                  <a:gd name="T31" fmla="*/ 107 h 109"/>
                  <a:gd name="T32" fmla="*/ 69 w 309"/>
                  <a:gd name="T33" fmla="*/ 108 h 109"/>
                  <a:gd name="T34" fmla="*/ 54 w 309"/>
                  <a:gd name="T35" fmla="*/ 108 h 109"/>
                  <a:gd name="T36" fmla="*/ 39 w 309"/>
                  <a:gd name="T37" fmla="*/ 109 h 109"/>
                  <a:gd name="T38" fmla="*/ 24 w 309"/>
                  <a:gd name="T39" fmla="*/ 109 h 109"/>
                  <a:gd name="T40" fmla="*/ 7 w 309"/>
                  <a:gd name="T41" fmla="*/ 108 h 109"/>
                  <a:gd name="T42" fmla="*/ 0 w 309"/>
                  <a:gd name="T43" fmla="*/ 93 h 109"/>
                  <a:gd name="T44" fmla="*/ 5 w 309"/>
                  <a:gd name="T45" fmla="*/ 81 h 109"/>
                  <a:gd name="T46" fmla="*/ 17 w 309"/>
                  <a:gd name="T47" fmla="*/ 71 h 109"/>
                  <a:gd name="T48" fmla="*/ 37 w 309"/>
                  <a:gd name="T49" fmla="*/ 63 h 109"/>
                  <a:gd name="T50" fmla="*/ 64 w 309"/>
                  <a:gd name="T51" fmla="*/ 56 h 109"/>
                  <a:gd name="T52" fmla="*/ 93 w 309"/>
                  <a:gd name="T53" fmla="*/ 51 h 109"/>
                  <a:gd name="T54" fmla="*/ 122 w 309"/>
                  <a:gd name="T55" fmla="*/ 45 h 109"/>
                  <a:gd name="T56" fmla="*/ 152 w 309"/>
                  <a:gd name="T57" fmla="*/ 39 h 109"/>
                  <a:gd name="T58" fmla="*/ 181 w 309"/>
                  <a:gd name="T59" fmla="*/ 33 h 109"/>
                  <a:gd name="T60" fmla="*/ 203 w 309"/>
                  <a:gd name="T61" fmla="*/ 25 h 109"/>
                  <a:gd name="T62" fmla="*/ 216 w 309"/>
                  <a:gd name="T63" fmla="*/ 21 h 109"/>
                  <a:gd name="T64" fmla="*/ 230 w 309"/>
                  <a:gd name="T65" fmla="*/ 16 h 109"/>
                  <a:gd name="T66" fmla="*/ 245 w 309"/>
                  <a:gd name="T67" fmla="*/ 11 h 109"/>
                  <a:gd name="T68" fmla="*/ 257 w 309"/>
                  <a:gd name="T69" fmla="*/ 6 h 109"/>
                  <a:gd name="T70" fmla="*/ 272 w 309"/>
                  <a:gd name="T71" fmla="*/ 3 h 109"/>
                  <a:gd name="T72" fmla="*/ 284 w 309"/>
                  <a:gd name="T73" fmla="*/ 0 h 109"/>
                  <a:gd name="T74" fmla="*/ 294 w 309"/>
                  <a:gd name="T75" fmla="*/ 1 h 109"/>
                  <a:gd name="T76" fmla="*/ 301 w 309"/>
                  <a:gd name="T77" fmla="*/ 6 h 109"/>
                  <a:gd name="T78" fmla="*/ 309 w 309"/>
                  <a:gd name="T79" fmla="*/ 14 h 109"/>
                  <a:gd name="T80" fmla="*/ 309 w 309"/>
                  <a:gd name="T81" fmla="*/ 25 h 109"/>
                  <a:gd name="T82" fmla="*/ 309 w 309"/>
                  <a:gd name="T83" fmla="*/ 25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309" h="109">
                    <a:moveTo>
                      <a:pt x="309" y="25"/>
                    </a:moveTo>
                    <a:lnTo>
                      <a:pt x="306" y="37"/>
                    </a:lnTo>
                    <a:lnTo>
                      <a:pt x="296" y="46"/>
                    </a:lnTo>
                    <a:lnTo>
                      <a:pt x="284" y="54"/>
                    </a:lnTo>
                    <a:lnTo>
                      <a:pt x="267" y="62"/>
                    </a:lnTo>
                    <a:lnTo>
                      <a:pt x="250" y="68"/>
                    </a:lnTo>
                    <a:lnTo>
                      <a:pt x="230" y="75"/>
                    </a:lnTo>
                    <a:lnTo>
                      <a:pt x="208" y="80"/>
                    </a:lnTo>
                    <a:lnTo>
                      <a:pt x="186" y="85"/>
                    </a:lnTo>
                    <a:lnTo>
                      <a:pt x="167" y="91"/>
                    </a:lnTo>
                    <a:lnTo>
                      <a:pt x="147" y="96"/>
                    </a:lnTo>
                    <a:lnTo>
                      <a:pt x="135" y="99"/>
                    </a:lnTo>
                    <a:lnTo>
                      <a:pt x="122" y="102"/>
                    </a:lnTo>
                    <a:lnTo>
                      <a:pt x="110" y="103"/>
                    </a:lnTo>
                    <a:lnTo>
                      <a:pt x="95" y="105"/>
                    </a:lnTo>
                    <a:lnTo>
                      <a:pt x="83" y="107"/>
                    </a:lnTo>
                    <a:lnTo>
                      <a:pt x="69" y="108"/>
                    </a:lnTo>
                    <a:lnTo>
                      <a:pt x="54" y="108"/>
                    </a:lnTo>
                    <a:lnTo>
                      <a:pt x="39" y="109"/>
                    </a:lnTo>
                    <a:lnTo>
                      <a:pt x="24" y="109"/>
                    </a:lnTo>
                    <a:lnTo>
                      <a:pt x="7" y="108"/>
                    </a:lnTo>
                    <a:lnTo>
                      <a:pt x="0" y="93"/>
                    </a:lnTo>
                    <a:lnTo>
                      <a:pt x="5" y="81"/>
                    </a:lnTo>
                    <a:lnTo>
                      <a:pt x="17" y="71"/>
                    </a:lnTo>
                    <a:lnTo>
                      <a:pt x="37" y="63"/>
                    </a:lnTo>
                    <a:lnTo>
                      <a:pt x="64" y="56"/>
                    </a:lnTo>
                    <a:lnTo>
                      <a:pt x="93" y="51"/>
                    </a:lnTo>
                    <a:lnTo>
                      <a:pt x="122" y="45"/>
                    </a:lnTo>
                    <a:lnTo>
                      <a:pt x="152" y="39"/>
                    </a:lnTo>
                    <a:lnTo>
                      <a:pt x="181" y="33"/>
                    </a:lnTo>
                    <a:lnTo>
                      <a:pt x="203" y="25"/>
                    </a:lnTo>
                    <a:lnTo>
                      <a:pt x="216" y="21"/>
                    </a:lnTo>
                    <a:lnTo>
                      <a:pt x="230" y="16"/>
                    </a:lnTo>
                    <a:lnTo>
                      <a:pt x="245" y="11"/>
                    </a:lnTo>
                    <a:lnTo>
                      <a:pt x="257" y="6"/>
                    </a:lnTo>
                    <a:lnTo>
                      <a:pt x="272" y="3"/>
                    </a:lnTo>
                    <a:lnTo>
                      <a:pt x="284" y="0"/>
                    </a:lnTo>
                    <a:lnTo>
                      <a:pt x="294" y="1"/>
                    </a:lnTo>
                    <a:lnTo>
                      <a:pt x="301" y="6"/>
                    </a:lnTo>
                    <a:lnTo>
                      <a:pt x="309" y="14"/>
                    </a:lnTo>
                    <a:lnTo>
                      <a:pt x="309" y="25"/>
                    </a:lnTo>
                    <a:lnTo>
                      <a:pt x="309" y="25"/>
                    </a:lnTo>
                    <a:close/>
                  </a:path>
                </a:pathLst>
              </a:custGeom>
              <a:solidFill>
                <a:srgbClr val="D18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530" name="Freeform 74"/>
              <p:cNvSpPr>
                <a:spLocks/>
              </p:cNvSpPr>
              <p:nvPr/>
            </p:nvSpPr>
            <p:spPr bwMode="auto">
              <a:xfrm>
                <a:off x="1839" y="4058"/>
                <a:ext cx="451" cy="176"/>
              </a:xfrm>
              <a:custGeom>
                <a:avLst/>
                <a:gdLst>
                  <a:gd name="T0" fmla="*/ 345 w 451"/>
                  <a:gd name="T1" fmla="*/ 0 h 176"/>
                  <a:gd name="T2" fmla="*/ 355 w 451"/>
                  <a:gd name="T3" fmla="*/ 14 h 176"/>
                  <a:gd name="T4" fmla="*/ 367 w 451"/>
                  <a:gd name="T5" fmla="*/ 27 h 176"/>
                  <a:gd name="T6" fmla="*/ 384 w 451"/>
                  <a:gd name="T7" fmla="*/ 41 h 176"/>
                  <a:gd name="T8" fmla="*/ 404 w 451"/>
                  <a:gd name="T9" fmla="*/ 53 h 176"/>
                  <a:gd name="T10" fmla="*/ 421 w 451"/>
                  <a:gd name="T11" fmla="*/ 66 h 176"/>
                  <a:gd name="T12" fmla="*/ 436 w 451"/>
                  <a:gd name="T13" fmla="*/ 80 h 176"/>
                  <a:gd name="T14" fmla="*/ 446 w 451"/>
                  <a:gd name="T15" fmla="*/ 93 h 176"/>
                  <a:gd name="T16" fmla="*/ 451 w 451"/>
                  <a:gd name="T17" fmla="*/ 107 h 176"/>
                  <a:gd name="T18" fmla="*/ 443 w 451"/>
                  <a:gd name="T19" fmla="*/ 123 h 176"/>
                  <a:gd name="T20" fmla="*/ 426 w 451"/>
                  <a:gd name="T21" fmla="*/ 139 h 176"/>
                  <a:gd name="T22" fmla="*/ 409 w 451"/>
                  <a:gd name="T23" fmla="*/ 148 h 176"/>
                  <a:gd name="T24" fmla="*/ 389 w 451"/>
                  <a:gd name="T25" fmla="*/ 156 h 176"/>
                  <a:gd name="T26" fmla="*/ 370 w 451"/>
                  <a:gd name="T27" fmla="*/ 162 h 176"/>
                  <a:gd name="T28" fmla="*/ 348 w 451"/>
                  <a:gd name="T29" fmla="*/ 168 h 176"/>
                  <a:gd name="T30" fmla="*/ 328 w 451"/>
                  <a:gd name="T31" fmla="*/ 171 h 176"/>
                  <a:gd name="T32" fmla="*/ 306 w 451"/>
                  <a:gd name="T33" fmla="*/ 173 h 176"/>
                  <a:gd name="T34" fmla="*/ 284 w 451"/>
                  <a:gd name="T35" fmla="*/ 176 h 176"/>
                  <a:gd name="T36" fmla="*/ 262 w 451"/>
                  <a:gd name="T37" fmla="*/ 176 h 176"/>
                  <a:gd name="T38" fmla="*/ 240 w 451"/>
                  <a:gd name="T39" fmla="*/ 174 h 176"/>
                  <a:gd name="T40" fmla="*/ 220 w 451"/>
                  <a:gd name="T41" fmla="*/ 171 h 176"/>
                  <a:gd name="T42" fmla="*/ 196 w 451"/>
                  <a:gd name="T43" fmla="*/ 165 h 176"/>
                  <a:gd name="T44" fmla="*/ 171 w 451"/>
                  <a:gd name="T45" fmla="*/ 158 h 176"/>
                  <a:gd name="T46" fmla="*/ 147 w 451"/>
                  <a:gd name="T47" fmla="*/ 152 h 176"/>
                  <a:gd name="T48" fmla="*/ 122 w 451"/>
                  <a:gd name="T49" fmla="*/ 145 h 176"/>
                  <a:gd name="T50" fmla="*/ 98 w 451"/>
                  <a:gd name="T51" fmla="*/ 137 h 176"/>
                  <a:gd name="T52" fmla="*/ 76 w 451"/>
                  <a:gd name="T53" fmla="*/ 128 h 176"/>
                  <a:gd name="T54" fmla="*/ 54 w 451"/>
                  <a:gd name="T55" fmla="*/ 118 h 176"/>
                  <a:gd name="T56" fmla="*/ 34 w 451"/>
                  <a:gd name="T57" fmla="*/ 108 h 176"/>
                  <a:gd name="T58" fmla="*/ 17 w 451"/>
                  <a:gd name="T59" fmla="*/ 98 h 176"/>
                  <a:gd name="T60" fmla="*/ 0 w 451"/>
                  <a:gd name="T61" fmla="*/ 85 h 176"/>
                  <a:gd name="T62" fmla="*/ 41 w 451"/>
                  <a:gd name="T63" fmla="*/ 85 h 176"/>
                  <a:gd name="T64" fmla="*/ 80 w 451"/>
                  <a:gd name="T65" fmla="*/ 81 h 176"/>
                  <a:gd name="T66" fmla="*/ 120 w 451"/>
                  <a:gd name="T67" fmla="*/ 75 h 176"/>
                  <a:gd name="T68" fmla="*/ 154 w 451"/>
                  <a:gd name="T69" fmla="*/ 67 h 176"/>
                  <a:gd name="T70" fmla="*/ 191 w 451"/>
                  <a:gd name="T71" fmla="*/ 57 h 176"/>
                  <a:gd name="T72" fmla="*/ 223 w 451"/>
                  <a:gd name="T73" fmla="*/ 46 h 176"/>
                  <a:gd name="T74" fmla="*/ 257 w 451"/>
                  <a:gd name="T75" fmla="*/ 35 h 176"/>
                  <a:gd name="T76" fmla="*/ 286 w 451"/>
                  <a:gd name="T77" fmla="*/ 22 h 176"/>
                  <a:gd name="T78" fmla="*/ 318 w 451"/>
                  <a:gd name="T79" fmla="*/ 11 h 176"/>
                  <a:gd name="T80" fmla="*/ 345 w 451"/>
                  <a:gd name="T81" fmla="*/ 0 h 176"/>
                  <a:gd name="T82" fmla="*/ 345 w 451"/>
                  <a:gd name="T83" fmla="*/ 0 h 1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51" h="176">
                    <a:moveTo>
                      <a:pt x="345" y="0"/>
                    </a:moveTo>
                    <a:lnTo>
                      <a:pt x="355" y="14"/>
                    </a:lnTo>
                    <a:lnTo>
                      <a:pt x="367" y="27"/>
                    </a:lnTo>
                    <a:lnTo>
                      <a:pt x="384" y="41"/>
                    </a:lnTo>
                    <a:lnTo>
                      <a:pt x="404" y="53"/>
                    </a:lnTo>
                    <a:lnTo>
                      <a:pt x="421" y="66"/>
                    </a:lnTo>
                    <a:lnTo>
                      <a:pt x="436" y="80"/>
                    </a:lnTo>
                    <a:lnTo>
                      <a:pt x="446" y="93"/>
                    </a:lnTo>
                    <a:lnTo>
                      <a:pt x="451" y="107"/>
                    </a:lnTo>
                    <a:lnTo>
                      <a:pt x="443" y="123"/>
                    </a:lnTo>
                    <a:lnTo>
                      <a:pt x="426" y="139"/>
                    </a:lnTo>
                    <a:lnTo>
                      <a:pt x="409" y="148"/>
                    </a:lnTo>
                    <a:lnTo>
                      <a:pt x="389" y="156"/>
                    </a:lnTo>
                    <a:lnTo>
                      <a:pt x="370" y="162"/>
                    </a:lnTo>
                    <a:lnTo>
                      <a:pt x="348" y="168"/>
                    </a:lnTo>
                    <a:lnTo>
                      <a:pt x="328" y="171"/>
                    </a:lnTo>
                    <a:lnTo>
                      <a:pt x="306" y="173"/>
                    </a:lnTo>
                    <a:lnTo>
                      <a:pt x="284" y="176"/>
                    </a:lnTo>
                    <a:lnTo>
                      <a:pt x="262" y="176"/>
                    </a:lnTo>
                    <a:lnTo>
                      <a:pt x="240" y="174"/>
                    </a:lnTo>
                    <a:lnTo>
                      <a:pt x="220" y="171"/>
                    </a:lnTo>
                    <a:lnTo>
                      <a:pt x="196" y="165"/>
                    </a:lnTo>
                    <a:lnTo>
                      <a:pt x="171" y="158"/>
                    </a:lnTo>
                    <a:lnTo>
                      <a:pt x="147" y="152"/>
                    </a:lnTo>
                    <a:lnTo>
                      <a:pt x="122" y="145"/>
                    </a:lnTo>
                    <a:lnTo>
                      <a:pt x="98" y="137"/>
                    </a:lnTo>
                    <a:lnTo>
                      <a:pt x="76" y="128"/>
                    </a:lnTo>
                    <a:lnTo>
                      <a:pt x="54" y="118"/>
                    </a:lnTo>
                    <a:lnTo>
                      <a:pt x="34" y="108"/>
                    </a:lnTo>
                    <a:lnTo>
                      <a:pt x="17" y="98"/>
                    </a:lnTo>
                    <a:lnTo>
                      <a:pt x="0" y="85"/>
                    </a:lnTo>
                    <a:lnTo>
                      <a:pt x="41" y="85"/>
                    </a:lnTo>
                    <a:lnTo>
                      <a:pt x="80" y="81"/>
                    </a:lnTo>
                    <a:lnTo>
                      <a:pt x="120" y="75"/>
                    </a:lnTo>
                    <a:lnTo>
                      <a:pt x="154" y="67"/>
                    </a:lnTo>
                    <a:lnTo>
                      <a:pt x="191" y="57"/>
                    </a:lnTo>
                    <a:lnTo>
                      <a:pt x="223" y="46"/>
                    </a:lnTo>
                    <a:lnTo>
                      <a:pt x="257" y="35"/>
                    </a:lnTo>
                    <a:lnTo>
                      <a:pt x="286" y="22"/>
                    </a:lnTo>
                    <a:lnTo>
                      <a:pt x="318" y="11"/>
                    </a:lnTo>
                    <a:lnTo>
                      <a:pt x="345" y="0"/>
                    </a:lnTo>
                    <a:lnTo>
                      <a:pt x="345" y="0"/>
                    </a:lnTo>
                    <a:close/>
                  </a:path>
                </a:pathLst>
              </a:custGeom>
              <a:solidFill>
                <a:srgbClr val="B34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47531" name="Group 75"/>
              <p:cNvGrpSpPr>
                <a:grpSpLocks/>
              </p:cNvGrpSpPr>
              <p:nvPr/>
            </p:nvGrpSpPr>
            <p:grpSpPr bwMode="auto">
              <a:xfrm rot="-665025">
                <a:off x="1241" y="3611"/>
                <a:ext cx="1166" cy="666"/>
                <a:chOff x="1226" y="3481"/>
                <a:chExt cx="1166" cy="666"/>
              </a:xfrm>
            </p:grpSpPr>
            <p:sp>
              <p:nvSpPr>
                <p:cNvPr id="147532" name="Freeform 76"/>
                <p:cNvSpPr>
                  <a:spLocks/>
                </p:cNvSpPr>
                <p:nvPr/>
              </p:nvSpPr>
              <p:spPr bwMode="auto">
                <a:xfrm>
                  <a:off x="1439" y="3481"/>
                  <a:ext cx="892" cy="666"/>
                </a:xfrm>
                <a:custGeom>
                  <a:avLst/>
                  <a:gdLst>
                    <a:gd name="T0" fmla="*/ 620 w 892"/>
                    <a:gd name="T1" fmla="*/ 342 h 666"/>
                    <a:gd name="T2" fmla="*/ 622 w 892"/>
                    <a:gd name="T3" fmla="*/ 394 h 666"/>
                    <a:gd name="T4" fmla="*/ 637 w 892"/>
                    <a:gd name="T5" fmla="*/ 448 h 666"/>
                    <a:gd name="T6" fmla="*/ 676 w 892"/>
                    <a:gd name="T7" fmla="*/ 496 h 666"/>
                    <a:gd name="T8" fmla="*/ 755 w 892"/>
                    <a:gd name="T9" fmla="*/ 534 h 666"/>
                    <a:gd name="T10" fmla="*/ 828 w 892"/>
                    <a:gd name="T11" fmla="*/ 557 h 666"/>
                    <a:gd name="T12" fmla="*/ 858 w 892"/>
                    <a:gd name="T13" fmla="*/ 578 h 666"/>
                    <a:gd name="T14" fmla="*/ 882 w 892"/>
                    <a:gd name="T15" fmla="*/ 602 h 666"/>
                    <a:gd name="T16" fmla="*/ 892 w 892"/>
                    <a:gd name="T17" fmla="*/ 628 h 666"/>
                    <a:gd name="T18" fmla="*/ 882 w 892"/>
                    <a:gd name="T19" fmla="*/ 654 h 666"/>
                    <a:gd name="T20" fmla="*/ 850 w 892"/>
                    <a:gd name="T21" fmla="*/ 647 h 666"/>
                    <a:gd name="T22" fmla="*/ 809 w 892"/>
                    <a:gd name="T23" fmla="*/ 608 h 666"/>
                    <a:gd name="T24" fmla="*/ 762 w 892"/>
                    <a:gd name="T25" fmla="*/ 568 h 666"/>
                    <a:gd name="T26" fmla="*/ 711 w 892"/>
                    <a:gd name="T27" fmla="*/ 530 h 666"/>
                    <a:gd name="T28" fmla="*/ 649 w 892"/>
                    <a:gd name="T29" fmla="*/ 496 h 666"/>
                    <a:gd name="T30" fmla="*/ 598 w 892"/>
                    <a:gd name="T31" fmla="*/ 464 h 666"/>
                    <a:gd name="T32" fmla="*/ 583 w 892"/>
                    <a:gd name="T33" fmla="*/ 426 h 666"/>
                    <a:gd name="T34" fmla="*/ 586 w 892"/>
                    <a:gd name="T35" fmla="*/ 388 h 666"/>
                    <a:gd name="T36" fmla="*/ 590 w 892"/>
                    <a:gd name="T37" fmla="*/ 349 h 666"/>
                    <a:gd name="T38" fmla="*/ 586 w 892"/>
                    <a:gd name="T39" fmla="*/ 310 h 666"/>
                    <a:gd name="T40" fmla="*/ 541 w 892"/>
                    <a:gd name="T41" fmla="*/ 256 h 666"/>
                    <a:gd name="T42" fmla="*/ 463 w 892"/>
                    <a:gd name="T43" fmla="*/ 186 h 666"/>
                    <a:gd name="T44" fmla="*/ 358 w 892"/>
                    <a:gd name="T45" fmla="*/ 120 h 666"/>
                    <a:gd name="T46" fmla="*/ 230 w 892"/>
                    <a:gd name="T47" fmla="*/ 64 h 666"/>
                    <a:gd name="T48" fmla="*/ 83 w 892"/>
                    <a:gd name="T49" fmla="*/ 24 h 666"/>
                    <a:gd name="T50" fmla="*/ 37 w 892"/>
                    <a:gd name="T51" fmla="*/ 2 h 666"/>
                    <a:gd name="T52" fmla="*/ 108 w 892"/>
                    <a:gd name="T53" fmla="*/ 2 h 666"/>
                    <a:gd name="T54" fmla="*/ 179 w 892"/>
                    <a:gd name="T55" fmla="*/ 18 h 666"/>
                    <a:gd name="T56" fmla="*/ 245 w 892"/>
                    <a:gd name="T57" fmla="*/ 42 h 666"/>
                    <a:gd name="T58" fmla="*/ 306 w 892"/>
                    <a:gd name="T59" fmla="*/ 68 h 666"/>
                    <a:gd name="T60" fmla="*/ 367 w 892"/>
                    <a:gd name="T61" fmla="*/ 101 h 666"/>
                    <a:gd name="T62" fmla="*/ 434 w 892"/>
                    <a:gd name="T63" fmla="*/ 146 h 666"/>
                    <a:gd name="T64" fmla="*/ 497 w 892"/>
                    <a:gd name="T65" fmla="*/ 193 h 666"/>
                    <a:gd name="T66" fmla="*/ 551 w 892"/>
                    <a:gd name="T67" fmla="*/ 241 h 666"/>
                    <a:gd name="T68" fmla="*/ 598 w 892"/>
                    <a:gd name="T69" fmla="*/ 290 h 666"/>
                    <a:gd name="T70" fmla="*/ 617 w 892"/>
                    <a:gd name="T71" fmla="*/ 317 h 6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892" h="666">
                      <a:moveTo>
                        <a:pt x="617" y="316"/>
                      </a:moveTo>
                      <a:lnTo>
                        <a:pt x="620" y="342"/>
                      </a:lnTo>
                      <a:lnTo>
                        <a:pt x="620" y="368"/>
                      </a:lnTo>
                      <a:lnTo>
                        <a:pt x="622" y="394"/>
                      </a:lnTo>
                      <a:lnTo>
                        <a:pt x="627" y="422"/>
                      </a:lnTo>
                      <a:lnTo>
                        <a:pt x="637" y="448"/>
                      </a:lnTo>
                      <a:lnTo>
                        <a:pt x="652" y="473"/>
                      </a:lnTo>
                      <a:lnTo>
                        <a:pt x="676" y="496"/>
                      </a:lnTo>
                      <a:lnTo>
                        <a:pt x="711" y="517"/>
                      </a:lnTo>
                      <a:lnTo>
                        <a:pt x="755" y="534"/>
                      </a:lnTo>
                      <a:lnTo>
                        <a:pt x="811" y="546"/>
                      </a:lnTo>
                      <a:lnTo>
                        <a:pt x="828" y="557"/>
                      </a:lnTo>
                      <a:lnTo>
                        <a:pt x="845" y="567"/>
                      </a:lnTo>
                      <a:lnTo>
                        <a:pt x="858" y="578"/>
                      </a:lnTo>
                      <a:lnTo>
                        <a:pt x="872" y="590"/>
                      </a:lnTo>
                      <a:lnTo>
                        <a:pt x="882" y="602"/>
                      </a:lnTo>
                      <a:lnTo>
                        <a:pt x="890" y="615"/>
                      </a:lnTo>
                      <a:lnTo>
                        <a:pt x="892" y="628"/>
                      </a:lnTo>
                      <a:lnTo>
                        <a:pt x="890" y="640"/>
                      </a:lnTo>
                      <a:lnTo>
                        <a:pt x="882" y="654"/>
                      </a:lnTo>
                      <a:lnTo>
                        <a:pt x="870" y="666"/>
                      </a:lnTo>
                      <a:lnTo>
                        <a:pt x="850" y="647"/>
                      </a:lnTo>
                      <a:lnTo>
                        <a:pt x="831" y="628"/>
                      </a:lnTo>
                      <a:lnTo>
                        <a:pt x="809" y="608"/>
                      </a:lnTo>
                      <a:lnTo>
                        <a:pt x="787" y="589"/>
                      </a:lnTo>
                      <a:lnTo>
                        <a:pt x="762" y="568"/>
                      </a:lnTo>
                      <a:lnTo>
                        <a:pt x="738" y="550"/>
                      </a:lnTo>
                      <a:lnTo>
                        <a:pt x="711" y="530"/>
                      </a:lnTo>
                      <a:lnTo>
                        <a:pt x="681" y="513"/>
                      </a:lnTo>
                      <a:lnTo>
                        <a:pt x="649" y="496"/>
                      </a:lnTo>
                      <a:lnTo>
                        <a:pt x="617" y="481"/>
                      </a:lnTo>
                      <a:lnTo>
                        <a:pt x="598" y="464"/>
                      </a:lnTo>
                      <a:lnTo>
                        <a:pt x="588" y="446"/>
                      </a:lnTo>
                      <a:lnTo>
                        <a:pt x="583" y="426"/>
                      </a:lnTo>
                      <a:lnTo>
                        <a:pt x="583" y="407"/>
                      </a:lnTo>
                      <a:lnTo>
                        <a:pt x="586" y="388"/>
                      </a:lnTo>
                      <a:lnTo>
                        <a:pt x="588" y="368"/>
                      </a:lnTo>
                      <a:lnTo>
                        <a:pt x="590" y="349"/>
                      </a:lnTo>
                      <a:lnTo>
                        <a:pt x="590" y="329"/>
                      </a:lnTo>
                      <a:lnTo>
                        <a:pt x="586" y="310"/>
                      </a:lnTo>
                      <a:lnTo>
                        <a:pt x="573" y="290"/>
                      </a:lnTo>
                      <a:lnTo>
                        <a:pt x="541" y="256"/>
                      </a:lnTo>
                      <a:lnTo>
                        <a:pt x="505" y="221"/>
                      </a:lnTo>
                      <a:lnTo>
                        <a:pt x="463" y="186"/>
                      </a:lnTo>
                      <a:lnTo>
                        <a:pt x="414" y="152"/>
                      </a:lnTo>
                      <a:lnTo>
                        <a:pt x="358" y="120"/>
                      </a:lnTo>
                      <a:lnTo>
                        <a:pt x="296" y="90"/>
                      </a:lnTo>
                      <a:lnTo>
                        <a:pt x="230" y="64"/>
                      </a:lnTo>
                      <a:lnTo>
                        <a:pt x="159" y="42"/>
                      </a:lnTo>
                      <a:lnTo>
                        <a:pt x="83" y="24"/>
                      </a:lnTo>
                      <a:lnTo>
                        <a:pt x="0" y="12"/>
                      </a:lnTo>
                      <a:lnTo>
                        <a:pt x="37" y="2"/>
                      </a:lnTo>
                      <a:lnTo>
                        <a:pt x="73" y="0"/>
                      </a:lnTo>
                      <a:lnTo>
                        <a:pt x="108" y="2"/>
                      </a:lnTo>
                      <a:lnTo>
                        <a:pt x="144" y="9"/>
                      </a:lnTo>
                      <a:lnTo>
                        <a:pt x="179" y="18"/>
                      </a:lnTo>
                      <a:lnTo>
                        <a:pt x="211" y="30"/>
                      </a:lnTo>
                      <a:lnTo>
                        <a:pt x="245" y="42"/>
                      </a:lnTo>
                      <a:lnTo>
                        <a:pt x="277" y="56"/>
                      </a:lnTo>
                      <a:lnTo>
                        <a:pt x="306" y="68"/>
                      </a:lnTo>
                      <a:lnTo>
                        <a:pt x="333" y="78"/>
                      </a:lnTo>
                      <a:lnTo>
                        <a:pt x="367" y="101"/>
                      </a:lnTo>
                      <a:lnTo>
                        <a:pt x="402" y="124"/>
                      </a:lnTo>
                      <a:lnTo>
                        <a:pt x="434" y="146"/>
                      </a:lnTo>
                      <a:lnTo>
                        <a:pt x="465" y="169"/>
                      </a:lnTo>
                      <a:lnTo>
                        <a:pt x="497" y="193"/>
                      </a:lnTo>
                      <a:lnTo>
                        <a:pt x="524" y="216"/>
                      </a:lnTo>
                      <a:lnTo>
                        <a:pt x="551" y="241"/>
                      </a:lnTo>
                      <a:lnTo>
                        <a:pt x="576" y="265"/>
                      </a:lnTo>
                      <a:lnTo>
                        <a:pt x="598" y="290"/>
                      </a:lnTo>
                      <a:lnTo>
                        <a:pt x="617" y="317"/>
                      </a:lnTo>
                      <a:lnTo>
                        <a:pt x="617" y="317"/>
                      </a:lnTo>
                      <a:lnTo>
                        <a:pt x="617" y="316"/>
                      </a:lnTo>
                      <a:close/>
                    </a:path>
                  </a:pathLst>
                </a:custGeom>
                <a:solidFill>
                  <a:srgbClr val="D1843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7533" name="Freeform 77"/>
                <p:cNvSpPr>
                  <a:spLocks/>
                </p:cNvSpPr>
                <p:nvPr/>
              </p:nvSpPr>
              <p:spPr bwMode="auto">
                <a:xfrm>
                  <a:off x="1632" y="3483"/>
                  <a:ext cx="760" cy="603"/>
                </a:xfrm>
                <a:custGeom>
                  <a:avLst/>
                  <a:gdLst>
                    <a:gd name="T0" fmla="*/ 378 w 760"/>
                    <a:gd name="T1" fmla="*/ 139 h 603"/>
                    <a:gd name="T2" fmla="*/ 417 w 760"/>
                    <a:gd name="T3" fmla="*/ 188 h 603"/>
                    <a:gd name="T4" fmla="*/ 447 w 760"/>
                    <a:gd name="T5" fmla="*/ 244 h 603"/>
                    <a:gd name="T6" fmla="*/ 471 w 760"/>
                    <a:gd name="T7" fmla="*/ 303 h 603"/>
                    <a:gd name="T8" fmla="*/ 491 w 760"/>
                    <a:gd name="T9" fmla="*/ 363 h 603"/>
                    <a:gd name="T10" fmla="*/ 508 w 760"/>
                    <a:gd name="T11" fmla="*/ 402 h 603"/>
                    <a:gd name="T12" fmla="*/ 520 w 760"/>
                    <a:gd name="T13" fmla="*/ 421 h 603"/>
                    <a:gd name="T14" fmla="*/ 527 w 760"/>
                    <a:gd name="T15" fmla="*/ 442 h 603"/>
                    <a:gd name="T16" fmla="*/ 542 w 760"/>
                    <a:gd name="T17" fmla="*/ 460 h 603"/>
                    <a:gd name="T18" fmla="*/ 562 w 760"/>
                    <a:gd name="T19" fmla="*/ 476 h 603"/>
                    <a:gd name="T20" fmla="*/ 579 w 760"/>
                    <a:gd name="T21" fmla="*/ 482 h 603"/>
                    <a:gd name="T22" fmla="*/ 581 w 760"/>
                    <a:gd name="T23" fmla="*/ 478 h 603"/>
                    <a:gd name="T24" fmla="*/ 584 w 760"/>
                    <a:gd name="T25" fmla="*/ 474 h 603"/>
                    <a:gd name="T26" fmla="*/ 581 w 760"/>
                    <a:gd name="T27" fmla="*/ 469 h 603"/>
                    <a:gd name="T28" fmla="*/ 581 w 760"/>
                    <a:gd name="T29" fmla="*/ 464 h 603"/>
                    <a:gd name="T30" fmla="*/ 606 w 760"/>
                    <a:gd name="T31" fmla="*/ 466 h 603"/>
                    <a:gd name="T32" fmla="*/ 645 w 760"/>
                    <a:gd name="T33" fmla="*/ 476 h 603"/>
                    <a:gd name="T34" fmla="*/ 679 w 760"/>
                    <a:gd name="T35" fmla="*/ 490 h 603"/>
                    <a:gd name="T36" fmla="*/ 711 w 760"/>
                    <a:gd name="T37" fmla="*/ 506 h 603"/>
                    <a:gd name="T38" fmla="*/ 738 w 760"/>
                    <a:gd name="T39" fmla="*/ 524 h 603"/>
                    <a:gd name="T40" fmla="*/ 755 w 760"/>
                    <a:gd name="T41" fmla="*/ 540 h 603"/>
                    <a:gd name="T42" fmla="*/ 760 w 760"/>
                    <a:gd name="T43" fmla="*/ 555 h 603"/>
                    <a:gd name="T44" fmla="*/ 755 w 760"/>
                    <a:gd name="T45" fmla="*/ 568 h 603"/>
                    <a:gd name="T46" fmla="*/ 748 w 760"/>
                    <a:gd name="T47" fmla="*/ 583 h 603"/>
                    <a:gd name="T48" fmla="*/ 738 w 760"/>
                    <a:gd name="T49" fmla="*/ 596 h 603"/>
                    <a:gd name="T50" fmla="*/ 719 w 760"/>
                    <a:gd name="T51" fmla="*/ 587 h 603"/>
                    <a:gd name="T52" fmla="*/ 677 w 760"/>
                    <a:gd name="T53" fmla="*/ 557 h 603"/>
                    <a:gd name="T54" fmla="*/ 628 w 760"/>
                    <a:gd name="T55" fmla="*/ 530 h 603"/>
                    <a:gd name="T56" fmla="*/ 572 w 760"/>
                    <a:gd name="T57" fmla="*/ 503 h 603"/>
                    <a:gd name="T58" fmla="*/ 515 w 760"/>
                    <a:gd name="T59" fmla="*/ 478 h 603"/>
                    <a:gd name="T60" fmla="*/ 491 w 760"/>
                    <a:gd name="T61" fmla="*/ 416 h 603"/>
                    <a:gd name="T62" fmla="*/ 459 w 760"/>
                    <a:gd name="T63" fmla="*/ 320 h 603"/>
                    <a:gd name="T64" fmla="*/ 388 w 760"/>
                    <a:gd name="T65" fmla="*/ 232 h 603"/>
                    <a:gd name="T66" fmla="*/ 285 w 760"/>
                    <a:gd name="T67" fmla="*/ 151 h 603"/>
                    <a:gd name="T68" fmla="*/ 167 w 760"/>
                    <a:gd name="T69" fmla="*/ 75 h 603"/>
                    <a:gd name="T70" fmla="*/ 0 w 760"/>
                    <a:gd name="T71" fmla="*/ 0 h 603"/>
                    <a:gd name="T72" fmla="*/ 91 w 760"/>
                    <a:gd name="T73" fmla="*/ 7 h 603"/>
                    <a:gd name="T74" fmla="*/ 174 w 760"/>
                    <a:gd name="T75" fmla="*/ 23 h 603"/>
                    <a:gd name="T76" fmla="*/ 250 w 760"/>
                    <a:gd name="T77" fmla="*/ 48 h 603"/>
                    <a:gd name="T78" fmla="*/ 312 w 760"/>
                    <a:gd name="T79" fmla="*/ 80 h 603"/>
                    <a:gd name="T80" fmla="*/ 353 w 760"/>
                    <a:gd name="T81" fmla="*/ 117 h 6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760" h="603">
                      <a:moveTo>
                        <a:pt x="353" y="117"/>
                      </a:moveTo>
                      <a:lnTo>
                        <a:pt x="378" y="139"/>
                      </a:lnTo>
                      <a:lnTo>
                        <a:pt x="400" y="163"/>
                      </a:lnTo>
                      <a:lnTo>
                        <a:pt x="417" y="188"/>
                      </a:lnTo>
                      <a:lnTo>
                        <a:pt x="434" y="215"/>
                      </a:lnTo>
                      <a:lnTo>
                        <a:pt x="447" y="244"/>
                      </a:lnTo>
                      <a:lnTo>
                        <a:pt x="459" y="274"/>
                      </a:lnTo>
                      <a:lnTo>
                        <a:pt x="471" y="303"/>
                      </a:lnTo>
                      <a:lnTo>
                        <a:pt x="481" y="333"/>
                      </a:lnTo>
                      <a:lnTo>
                        <a:pt x="491" y="363"/>
                      </a:lnTo>
                      <a:lnTo>
                        <a:pt x="500" y="391"/>
                      </a:lnTo>
                      <a:lnTo>
                        <a:pt x="508" y="402"/>
                      </a:lnTo>
                      <a:lnTo>
                        <a:pt x="515" y="411"/>
                      </a:lnTo>
                      <a:lnTo>
                        <a:pt x="520" y="421"/>
                      </a:lnTo>
                      <a:lnTo>
                        <a:pt x="522" y="431"/>
                      </a:lnTo>
                      <a:lnTo>
                        <a:pt x="527" y="442"/>
                      </a:lnTo>
                      <a:lnTo>
                        <a:pt x="535" y="451"/>
                      </a:lnTo>
                      <a:lnTo>
                        <a:pt x="542" y="460"/>
                      </a:lnTo>
                      <a:lnTo>
                        <a:pt x="549" y="468"/>
                      </a:lnTo>
                      <a:lnTo>
                        <a:pt x="562" y="476"/>
                      </a:lnTo>
                      <a:lnTo>
                        <a:pt x="574" y="483"/>
                      </a:lnTo>
                      <a:lnTo>
                        <a:pt x="579" y="482"/>
                      </a:lnTo>
                      <a:lnTo>
                        <a:pt x="581" y="479"/>
                      </a:lnTo>
                      <a:lnTo>
                        <a:pt x="581" y="478"/>
                      </a:lnTo>
                      <a:lnTo>
                        <a:pt x="584" y="476"/>
                      </a:lnTo>
                      <a:lnTo>
                        <a:pt x="584" y="474"/>
                      </a:lnTo>
                      <a:lnTo>
                        <a:pt x="581" y="471"/>
                      </a:lnTo>
                      <a:lnTo>
                        <a:pt x="581" y="469"/>
                      </a:lnTo>
                      <a:lnTo>
                        <a:pt x="581" y="467"/>
                      </a:lnTo>
                      <a:lnTo>
                        <a:pt x="581" y="464"/>
                      </a:lnTo>
                      <a:lnTo>
                        <a:pt x="581" y="462"/>
                      </a:lnTo>
                      <a:lnTo>
                        <a:pt x="606" y="466"/>
                      </a:lnTo>
                      <a:lnTo>
                        <a:pt x="625" y="470"/>
                      </a:lnTo>
                      <a:lnTo>
                        <a:pt x="645" y="476"/>
                      </a:lnTo>
                      <a:lnTo>
                        <a:pt x="662" y="482"/>
                      </a:lnTo>
                      <a:lnTo>
                        <a:pt x="679" y="490"/>
                      </a:lnTo>
                      <a:lnTo>
                        <a:pt x="694" y="498"/>
                      </a:lnTo>
                      <a:lnTo>
                        <a:pt x="711" y="506"/>
                      </a:lnTo>
                      <a:lnTo>
                        <a:pt x="723" y="515"/>
                      </a:lnTo>
                      <a:lnTo>
                        <a:pt x="738" y="524"/>
                      </a:lnTo>
                      <a:lnTo>
                        <a:pt x="750" y="532"/>
                      </a:lnTo>
                      <a:lnTo>
                        <a:pt x="755" y="540"/>
                      </a:lnTo>
                      <a:lnTo>
                        <a:pt x="758" y="547"/>
                      </a:lnTo>
                      <a:lnTo>
                        <a:pt x="760" y="555"/>
                      </a:lnTo>
                      <a:lnTo>
                        <a:pt x="758" y="562"/>
                      </a:lnTo>
                      <a:lnTo>
                        <a:pt x="755" y="568"/>
                      </a:lnTo>
                      <a:lnTo>
                        <a:pt x="753" y="576"/>
                      </a:lnTo>
                      <a:lnTo>
                        <a:pt x="748" y="583"/>
                      </a:lnTo>
                      <a:lnTo>
                        <a:pt x="743" y="590"/>
                      </a:lnTo>
                      <a:lnTo>
                        <a:pt x="738" y="596"/>
                      </a:lnTo>
                      <a:lnTo>
                        <a:pt x="733" y="603"/>
                      </a:lnTo>
                      <a:lnTo>
                        <a:pt x="719" y="587"/>
                      </a:lnTo>
                      <a:lnTo>
                        <a:pt x="699" y="572"/>
                      </a:lnTo>
                      <a:lnTo>
                        <a:pt x="677" y="557"/>
                      </a:lnTo>
                      <a:lnTo>
                        <a:pt x="655" y="543"/>
                      </a:lnTo>
                      <a:lnTo>
                        <a:pt x="628" y="530"/>
                      </a:lnTo>
                      <a:lnTo>
                        <a:pt x="601" y="516"/>
                      </a:lnTo>
                      <a:lnTo>
                        <a:pt x="572" y="503"/>
                      </a:lnTo>
                      <a:lnTo>
                        <a:pt x="545" y="491"/>
                      </a:lnTo>
                      <a:lnTo>
                        <a:pt x="515" y="478"/>
                      </a:lnTo>
                      <a:lnTo>
                        <a:pt x="486" y="467"/>
                      </a:lnTo>
                      <a:lnTo>
                        <a:pt x="491" y="416"/>
                      </a:lnTo>
                      <a:lnTo>
                        <a:pt x="481" y="367"/>
                      </a:lnTo>
                      <a:lnTo>
                        <a:pt x="459" y="320"/>
                      </a:lnTo>
                      <a:lnTo>
                        <a:pt x="427" y="276"/>
                      </a:lnTo>
                      <a:lnTo>
                        <a:pt x="388" y="232"/>
                      </a:lnTo>
                      <a:lnTo>
                        <a:pt x="339" y="191"/>
                      </a:lnTo>
                      <a:lnTo>
                        <a:pt x="285" y="151"/>
                      </a:lnTo>
                      <a:lnTo>
                        <a:pt x="226" y="112"/>
                      </a:lnTo>
                      <a:lnTo>
                        <a:pt x="167" y="75"/>
                      </a:lnTo>
                      <a:lnTo>
                        <a:pt x="103" y="38"/>
                      </a:lnTo>
                      <a:lnTo>
                        <a:pt x="0" y="0"/>
                      </a:lnTo>
                      <a:lnTo>
                        <a:pt x="47" y="3"/>
                      </a:lnTo>
                      <a:lnTo>
                        <a:pt x="91" y="7"/>
                      </a:lnTo>
                      <a:lnTo>
                        <a:pt x="133" y="14"/>
                      </a:lnTo>
                      <a:lnTo>
                        <a:pt x="174" y="23"/>
                      </a:lnTo>
                      <a:lnTo>
                        <a:pt x="214" y="35"/>
                      </a:lnTo>
                      <a:lnTo>
                        <a:pt x="250" y="48"/>
                      </a:lnTo>
                      <a:lnTo>
                        <a:pt x="282" y="63"/>
                      </a:lnTo>
                      <a:lnTo>
                        <a:pt x="312" y="80"/>
                      </a:lnTo>
                      <a:lnTo>
                        <a:pt x="336" y="99"/>
                      </a:lnTo>
                      <a:lnTo>
                        <a:pt x="353" y="117"/>
                      </a:lnTo>
                      <a:lnTo>
                        <a:pt x="353" y="117"/>
                      </a:lnTo>
                      <a:close/>
                    </a:path>
                  </a:pathLst>
                </a:custGeom>
                <a:solidFill>
                  <a:srgbClr val="B347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7534" name="Freeform 78"/>
                <p:cNvSpPr>
                  <a:spLocks/>
                </p:cNvSpPr>
                <p:nvPr/>
              </p:nvSpPr>
              <p:spPr bwMode="auto">
                <a:xfrm>
                  <a:off x="1226" y="3512"/>
                  <a:ext cx="818" cy="547"/>
                </a:xfrm>
                <a:custGeom>
                  <a:avLst/>
                  <a:gdLst>
                    <a:gd name="T0" fmla="*/ 752 w 818"/>
                    <a:gd name="T1" fmla="*/ 273 h 547"/>
                    <a:gd name="T2" fmla="*/ 762 w 818"/>
                    <a:gd name="T3" fmla="*/ 322 h 547"/>
                    <a:gd name="T4" fmla="*/ 762 w 818"/>
                    <a:gd name="T5" fmla="*/ 373 h 547"/>
                    <a:gd name="T6" fmla="*/ 747 w 818"/>
                    <a:gd name="T7" fmla="*/ 399 h 547"/>
                    <a:gd name="T8" fmla="*/ 715 w 818"/>
                    <a:gd name="T9" fmla="*/ 368 h 547"/>
                    <a:gd name="T10" fmla="*/ 688 w 818"/>
                    <a:gd name="T11" fmla="*/ 337 h 547"/>
                    <a:gd name="T12" fmla="*/ 654 w 818"/>
                    <a:gd name="T13" fmla="*/ 306 h 547"/>
                    <a:gd name="T14" fmla="*/ 794 w 818"/>
                    <a:gd name="T15" fmla="*/ 491 h 547"/>
                    <a:gd name="T16" fmla="*/ 723 w 818"/>
                    <a:gd name="T17" fmla="*/ 438 h 547"/>
                    <a:gd name="T18" fmla="*/ 654 w 818"/>
                    <a:gd name="T19" fmla="*/ 381 h 547"/>
                    <a:gd name="T20" fmla="*/ 576 w 818"/>
                    <a:gd name="T21" fmla="*/ 329 h 547"/>
                    <a:gd name="T22" fmla="*/ 774 w 818"/>
                    <a:gd name="T23" fmla="*/ 506 h 547"/>
                    <a:gd name="T24" fmla="*/ 764 w 818"/>
                    <a:gd name="T25" fmla="*/ 509 h 547"/>
                    <a:gd name="T26" fmla="*/ 754 w 818"/>
                    <a:gd name="T27" fmla="*/ 511 h 547"/>
                    <a:gd name="T28" fmla="*/ 745 w 818"/>
                    <a:gd name="T29" fmla="*/ 514 h 547"/>
                    <a:gd name="T30" fmla="*/ 691 w 818"/>
                    <a:gd name="T31" fmla="*/ 481 h 547"/>
                    <a:gd name="T32" fmla="*/ 602 w 818"/>
                    <a:gd name="T33" fmla="*/ 425 h 547"/>
                    <a:gd name="T34" fmla="*/ 512 w 818"/>
                    <a:gd name="T35" fmla="*/ 371 h 547"/>
                    <a:gd name="T36" fmla="*/ 441 w 818"/>
                    <a:gd name="T37" fmla="*/ 342 h 547"/>
                    <a:gd name="T38" fmla="*/ 522 w 818"/>
                    <a:gd name="T39" fmla="*/ 397 h 547"/>
                    <a:gd name="T40" fmla="*/ 607 w 818"/>
                    <a:gd name="T41" fmla="*/ 450 h 547"/>
                    <a:gd name="T42" fmla="*/ 691 w 818"/>
                    <a:gd name="T43" fmla="*/ 503 h 547"/>
                    <a:gd name="T44" fmla="*/ 598 w 818"/>
                    <a:gd name="T45" fmla="*/ 533 h 547"/>
                    <a:gd name="T46" fmla="*/ 502 w 818"/>
                    <a:gd name="T47" fmla="*/ 491 h 547"/>
                    <a:gd name="T48" fmla="*/ 419 w 818"/>
                    <a:gd name="T49" fmla="*/ 448 h 547"/>
                    <a:gd name="T50" fmla="*/ 323 w 818"/>
                    <a:gd name="T51" fmla="*/ 410 h 547"/>
                    <a:gd name="T52" fmla="*/ 277 w 818"/>
                    <a:gd name="T53" fmla="*/ 403 h 547"/>
                    <a:gd name="T54" fmla="*/ 272 w 818"/>
                    <a:gd name="T55" fmla="*/ 409 h 547"/>
                    <a:gd name="T56" fmla="*/ 277 w 818"/>
                    <a:gd name="T57" fmla="*/ 415 h 547"/>
                    <a:gd name="T58" fmla="*/ 316 w 818"/>
                    <a:gd name="T59" fmla="*/ 430 h 547"/>
                    <a:gd name="T60" fmla="*/ 406 w 818"/>
                    <a:gd name="T61" fmla="*/ 465 h 547"/>
                    <a:gd name="T62" fmla="*/ 485 w 818"/>
                    <a:gd name="T63" fmla="*/ 501 h 547"/>
                    <a:gd name="T64" fmla="*/ 566 w 818"/>
                    <a:gd name="T65" fmla="*/ 541 h 547"/>
                    <a:gd name="T66" fmla="*/ 316 w 818"/>
                    <a:gd name="T67" fmla="*/ 462 h 547"/>
                    <a:gd name="T68" fmla="*/ 127 w 818"/>
                    <a:gd name="T69" fmla="*/ 352 h 547"/>
                    <a:gd name="T70" fmla="*/ 14 w 818"/>
                    <a:gd name="T71" fmla="*/ 222 h 547"/>
                    <a:gd name="T72" fmla="*/ 4 w 818"/>
                    <a:gd name="T73" fmla="*/ 128 h 547"/>
                    <a:gd name="T74" fmla="*/ 26 w 818"/>
                    <a:gd name="T75" fmla="*/ 66 h 547"/>
                    <a:gd name="T76" fmla="*/ 76 w 818"/>
                    <a:gd name="T77" fmla="*/ 19 h 547"/>
                    <a:gd name="T78" fmla="*/ 215 w 818"/>
                    <a:gd name="T79" fmla="*/ 0 h 547"/>
                    <a:gd name="T80" fmla="*/ 436 w 818"/>
                    <a:gd name="T81" fmla="*/ 47 h 547"/>
                    <a:gd name="T82" fmla="*/ 607 w 818"/>
                    <a:gd name="T83" fmla="*/ 139 h 547"/>
                    <a:gd name="T84" fmla="*/ 730 w 818"/>
                    <a:gd name="T85" fmla="*/ 239 h 5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818" h="547">
                      <a:moveTo>
                        <a:pt x="730" y="239"/>
                      </a:moveTo>
                      <a:lnTo>
                        <a:pt x="742" y="256"/>
                      </a:lnTo>
                      <a:lnTo>
                        <a:pt x="752" y="273"/>
                      </a:lnTo>
                      <a:lnTo>
                        <a:pt x="757" y="289"/>
                      </a:lnTo>
                      <a:lnTo>
                        <a:pt x="759" y="306"/>
                      </a:lnTo>
                      <a:lnTo>
                        <a:pt x="762" y="322"/>
                      </a:lnTo>
                      <a:lnTo>
                        <a:pt x="762" y="338"/>
                      </a:lnTo>
                      <a:lnTo>
                        <a:pt x="762" y="355"/>
                      </a:lnTo>
                      <a:lnTo>
                        <a:pt x="762" y="373"/>
                      </a:lnTo>
                      <a:lnTo>
                        <a:pt x="762" y="391"/>
                      </a:lnTo>
                      <a:lnTo>
                        <a:pt x="759" y="409"/>
                      </a:lnTo>
                      <a:lnTo>
                        <a:pt x="747" y="399"/>
                      </a:lnTo>
                      <a:lnTo>
                        <a:pt x="737" y="389"/>
                      </a:lnTo>
                      <a:lnTo>
                        <a:pt x="725" y="378"/>
                      </a:lnTo>
                      <a:lnTo>
                        <a:pt x="715" y="368"/>
                      </a:lnTo>
                      <a:lnTo>
                        <a:pt x="708" y="358"/>
                      </a:lnTo>
                      <a:lnTo>
                        <a:pt x="698" y="347"/>
                      </a:lnTo>
                      <a:lnTo>
                        <a:pt x="688" y="337"/>
                      </a:lnTo>
                      <a:lnTo>
                        <a:pt x="678" y="326"/>
                      </a:lnTo>
                      <a:lnTo>
                        <a:pt x="666" y="317"/>
                      </a:lnTo>
                      <a:lnTo>
                        <a:pt x="654" y="306"/>
                      </a:lnTo>
                      <a:lnTo>
                        <a:pt x="634" y="314"/>
                      </a:lnTo>
                      <a:lnTo>
                        <a:pt x="818" y="491"/>
                      </a:lnTo>
                      <a:lnTo>
                        <a:pt x="794" y="491"/>
                      </a:lnTo>
                      <a:lnTo>
                        <a:pt x="769" y="474"/>
                      </a:lnTo>
                      <a:lnTo>
                        <a:pt x="745" y="456"/>
                      </a:lnTo>
                      <a:lnTo>
                        <a:pt x="723" y="438"/>
                      </a:lnTo>
                      <a:lnTo>
                        <a:pt x="701" y="418"/>
                      </a:lnTo>
                      <a:lnTo>
                        <a:pt x="676" y="400"/>
                      </a:lnTo>
                      <a:lnTo>
                        <a:pt x="654" y="381"/>
                      </a:lnTo>
                      <a:lnTo>
                        <a:pt x="629" y="363"/>
                      </a:lnTo>
                      <a:lnTo>
                        <a:pt x="605" y="345"/>
                      </a:lnTo>
                      <a:lnTo>
                        <a:pt x="576" y="329"/>
                      </a:lnTo>
                      <a:lnTo>
                        <a:pt x="546" y="314"/>
                      </a:lnTo>
                      <a:lnTo>
                        <a:pt x="546" y="330"/>
                      </a:lnTo>
                      <a:lnTo>
                        <a:pt x="774" y="506"/>
                      </a:lnTo>
                      <a:lnTo>
                        <a:pt x="772" y="507"/>
                      </a:lnTo>
                      <a:lnTo>
                        <a:pt x="769" y="509"/>
                      </a:lnTo>
                      <a:lnTo>
                        <a:pt x="764" y="509"/>
                      </a:lnTo>
                      <a:lnTo>
                        <a:pt x="762" y="510"/>
                      </a:lnTo>
                      <a:lnTo>
                        <a:pt x="757" y="511"/>
                      </a:lnTo>
                      <a:lnTo>
                        <a:pt x="754" y="511"/>
                      </a:lnTo>
                      <a:lnTo>
                        <a:pt x="750" y="512"/>
                      </a:lnTo>
                      <a:lnTo>
                        <a:pt x="747" y="513"/>
                      </a:lnTo>
                      <a:lnTo>
                        <a:pt x="745" y="514"/>
                      </a:lnTo>
                      <a:lnTo>
                        <a:pt x="742" y="515"/>
                      </a:lnTo>
                      <a:lnTo>
                        <a:pt x="718" y="498"/>
                      </a:lnTo>
                      <a:lnTo>
                        <a:pt x="691" y="481"/>
                      </a:lnTo>
                      <a:lnTo>
                        <a:pt x="661" y="463"/>
                      </a:lnTo>
                      <a:lnTo>
                        <a:pt x="634" y="443"/>
                      </a:lnTo>
                      <a:lnTo>
                        <a:pt x="602" y="425"/>
                      </a:lnTo>
                      <a:lnTo>
                        <a:pt x="573" y="407"/>
                      </a:lnTo>
                      <a:lnTo>
                        <a:pt x="544" y="389"/>
                      </a:lnTo>
                      <a:lnTo>
                        <a:pt x="512" y="371"/>
                      </a:lnTo>
                      <a:lnTo>
                        <a:pt x="482" y="354"/>
                      </a:lnTo>
                      <a:lnTo>
                        <a:pt x="451" y="338"/>
                      </a:lnTo>
                      <a:lnTo>
                        <a:pt x="441" y="342"/>
                      </a:lnTo>
                      <a:lnTo>
                        <a:pt x="465" y="361"/>
                      </a:lnTo>
                      <a:lnTo>
                        <a:pt x="492" y="378"/>
                      </a:lnTo>
                      <a:lnTo>
                        <a:pt x="522" y="397"/>
                      </a:lnTo>
                      <a:lnTo>
                        <a:pt x="549" y="415"/>
                      </a:lnTo>
                      <a:lnTo>
                        <a:pt x="578" y="433"/>
                      </a:lnTo>
                      <a:lnTo>
                        <a:pt x="607" y="450"/>
                      </a:lnTo>
                      <a:lnTo>
                        <a:pt x="637" y="467"/>
                      </a:lnTo>
                      <a:lnTo>
                        <a:pt x="664" y="486"/>
                      </a:lnTo>
                      <a:lnTo>
                        <a:pt x="691" y="503"/>
                      </a:lnTo>
                      <a:lnTo>
                        <a:pt x="715" y="520"/>
                      </a:lnTo>
                      <a:lnTo>
                        <a:pt x="598" y="547"/>
                      </a:lnTo>
                      <a:lnTo>
                        <a:pt x="598" y="533"/>
                      </a:lnTo>
                      <a:lnTo>
                        <a:pt x="563" y="520"/>
                      </a:lnTo>
                      <a:lnTo>
                        <a:pt x="531" y="506"/>
                      </a:lnTo>
                      <a:lnTo>
                        <a:pt x="502" y="491"/>
                      </a:lnTo>
                      <a:lnTo>
                        <a:pt x="475" y="477"/>
                      </a:lnTo>
                      <a:lnTo>
                        <a:pt x="448" y="462"/>
                      </a:lnTo>
                      <a:lnTo>
                        <a:pt x="419" y="448"/>
                      </a:lnTo>
                      <a:lnTo>
                        <a:pt x="389" y="434"/>
                      </a:lnTo>
                      <a:lnTo>
                        <a:pt x="357" y="422"/>
                      </a:lnTo>
                      <a:lnTo>
                        <a:pt x="323" y="410"/>
                      </a:lnTo>
                      <a:lnTo>
                        <a:pt x="281" y="400"/>
                      </a:lnTo>
                      <a:lnTo>
                        <a:pt x="279" y="401"/>
                      </a:lnTo>
                      <a:lnTo>
                        <a:pt x="277" y="403"/>
                      </a:lnTo>
                      <a:lnTo>
                        <a:pt x="274" y="405"/>
                      </a:lnTo>
                      <a:lnTo>
                        <a:pt x="272" y="407"/>
                      </a:lnTo>
                      <a:lnTo>
                        <a:pt x="272" y="409"/>
                      </a:lnTo>
                      <a:lnTo>
                        <a:pt x="272" y="411"/>
                      </a:lnTo>
                      <a:lnTo>
                        <a:pt x="274" y="413"/>
                      </a:lnTo>
                      <a:lnTo>
                        <a:pt x="277" y="415"/>
                      </a:lnTo>
                      <a:lnTo>
                        <a:pt x="279" y="416"/>
                      </a:lnTo>
                      <a:lnTo>
                        <a:pt x="281" y="417"/>
                      </a:lnTo>
                      <a:lnTo>
                        <a:pt x="316" y="430"/>
                      </a:lnTo>
                      <a:lnTo>
                        <a:pt x="348" y="442"/>
                      </a:lnTo>
                      <a:lnTo>
                        <a:pt x="377" y="454"/>
                      </a:lnTo>
                      <a:lnTo>
                        <a:pt x="406" y="465"/>
                      </a:lnTo>
                      <a:lnTo>
                        <a:pt x="433" y="477"/>
                      </a:lnTo>
                      <a:lnTo>
                        <a:pt x="460" y="488"/>
                      </a:lnTo>
                      <a:lnTo>
                        <a:pt x="485" y="501"/>
                      </a:lnTo>
                      <a:lnTo>
                        <a:pt x="512" y="513"/>
                      </a:lnTo>
                      <a:lnTo>
                        <a:pt x="539" y="527"/>
                      </a:lnTo>
                      <a:lnTo>
                        <a:pt x="566" y="541"/>
                      </a:lnTo>
                      <a:lnTo>
                        <a:pt x="477" y="519"/>
                      </a:lnTo>
                      <a:lnTo>
                        <a:pt x="394" y="491"/>
                      </a:lnTo>
                      <a:lnTo>
                        <a:pt x="316" y="462"/>
                      </a:lnTo>
                      <a:lnTo>
                        <a:pt x="245" y="429"/>
                      </a:lnTo>
                      <a:lnTo>
                        <a:pt x="181" y="392"/>
                      </a:lnTo>
                      <a:lnTo>
                        <a:pt x="127" y="352"/>
                      </a:lnTo>
                      <a:lnTo>
                        <a:pt x="80" y="311"/>
                      </a:lnTo>
                      <a:lnTo>
                        <a:pt x="41" y="267"/>
                      </a:lnTo>
                      <a:lnTo>
                        <a:pt x="14" y="222"/>
                      </a:lnTo>
                      <a:lnTo>
                        <a:pt x="0" y="174"/>
                      </a:lnTo>
                      <a:lnTo>
                        <a:pt x="2" y="151"/>
                      </a:lnTo>
                      <a:lnTo>
                        <a:pt x="4" y="128"/>
                      </a:lnTo>
                      <a:lnTo>
                        <a:pt x="9" y="106"/>
                      </a:lnTo>
                      <a:lnTo>
                        <a:pt x="17" y="86"/>
                      </a:lnTo>
                      <a:lnTo>
                        <a:pt x="26" y="66"/>
                      </a:lnTo>
                      <a:lnTo>
                        <a:pt x="39" y="49"/>
                      </a:lnTo>
                      <a:lnTo>
                        <a:pt x="56" y="33"/>
                      </a:lnTo>
                      <a:lnTo>
                        <a:pt x="76" y="19"/>
                      </a:lnTo>
                      <a:lnTo>
                        <a:pt x="100" y="9"/>
                      </a:lnTo>
                      <a:lnTo>
                        <a:pt x="132" y="1"/>
                      </a:lnTo>
                      <a:lnTo>
                        <a:pt x="215" y="0"/>
                      </a:lnTo>
                      <a:lnTo>
                        <a:pt x="294" y="8"/>
                      </a:lnTo>
                      <a:lnTo>
                        <a:pt x="367" y="24"/>
                      </a:lnTo>
                      <a:lnTo>
                        <a:pt x="436" y="47"/>
                      </a:lnTo>
                      <a:lnTo>
                        <a:pt x="497" y="74"/>
                      </a:lnTo>
                      <a:lnTo>
                        <a:pt x="556" y="106"/>
                      </a:lnTo>
                      <a:lnTo>
                        <a:pt x="607" y="139"/>
                      </a:lnTo>
                      <a:lnTo>
                        <a:pt x="654" y="174"/>
                      </a:lnTo>
                      <a:lnTo>
                        <a:pt x="696" y="208"/>
                      </a:lnTo>
                      <a:lnTo>
                        <a:pt x="730" y="239"/>
                      </a:lnTo>
                      <a:lnTo>
                        <a:pt x="730" y="239"/>
                      </a:lnTo>
                      <a:close/>
                    </a:path>
                  </a:pathLst>
                </a:custGeom>
                <a:solidFill>
                  <a:srgbClr val="B347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47535" name="Rectangle 79"/>
              <p:cNvSpPr>
                <a:spLocks noChangeArrowheads="1"/>
              </p:cNvSpPr>
              <p:nvPr/>
            </p:nvSpPr>
            <p:spPr bwMode="auto">
              <a:xfrm>
                <a:off x="717" y="1238"/>
                <a:ext cx="4338" cy="2401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grpSp>
            <p:nvGrpSpPr>
              <p:cNvPr id="147536" name="Group 80"/>
              <p:cNvGrpSpPr>
                <a:grpSpLocks/>
              </p:cNvGrpSpPr>
              <p:nvPr/>
            </p:nvGrpSpPr>
            <p:grpSpPr bwMode="auto">
              <a:xfrm>
                <a:off x="226" y="1515"/>
                <a:ext cx="5350" cy="528"/>
                <a:chOff x="211" y="1521"/>
                <a:chExt cx="5350" cy="528"/>
              </a:xfrm>
            </p:grpSpPr>
            <p:sp>
              <p:nvSpPr>
                <p:cNvPr id="147537" name="Freeform 81"/>
                <p:cNvSpPr>
                  <a:spLocks/>
                </p:cNvSpPr>
                <p:nvPr/>
              </p:nvSpPr>
              <p:spPr bwMode="auto">
                <a:xfrm>
                  <a:off x="5125" y="1521"/>
                  <a:ext cx="414" cy="159"/>
                </a:xfrm>
                <a:custGeom>
                  <a:avLst/>
                  <a:gdLst>
                    <a:gd name="T0" fmla="*/ 405 w 414"/>
                    <a:gd name="T1" fmla="*/ 90 h 159"/>
                    <a:gd name="T2" fmla="*/ 410 w 414"/>
                    <a:gd name="T3" fmla="*/ 97 h 159"/>
                    <a:gd name="T4" fmla="*/ 412 w 414"/>
                    <a:gd name="T5" fmla="*/ 103 h 159"/>
                    <a:gd name="T6" fmla="*/ 414 w 414"/>
                    <a:gd name="T7" fmla="*/ 110 h 159"/>
                    <a:gd name="T8" fmla="*/ 414 w 414"/>
                    <a:gd name="T9" fmla="*/ 116 h 159"/>
                    <a:gd name="T10" fmla="*/ 414 w 414"/>
                    <a:gd name="T11" fmla="*/ 122 h 159"/>
                    <a:gd name="T12" fmla="*/ 412 w 414"/>
                    <a:gd name="T13" fmla="*/ 128 h 159"/>
                    <a:gd name="T14" fmla="*/ 407 w 414"/>
                    <a:gd name="T15" fmla="*/ 134 h 159"/>
                    <a:gd name="T16" fmla="*/ 400 w 414"/>
                    <a:gd name="T17" fmla="*/ 138 h 159"/>
                    <a:gd name="T18" fmla="*/ 392 w 414"/>
                    <a:gd name="T19" fmla="*/ 143 h 159"/>
                    <a:gd name="T20" fmla="*/ 380 w 414"/>
                    <a:gd name="T21" fmla="*/ 145 h 159"/>
                    <a:gd name="T22" fmla="*/ 380 w 414"/>
                    <a:gd name="T23" fmla="*/ 158 h 159"/>
                    <a:gd name="T24" fmla="*/ 368 w 414"/>
                    <a:gd name="T25" fmla="*/ 159 h 159"/>
                    <a:gd name="T26" fmla="*/ 356 w 414"/>
                    <a:gd name="T27" fmla="*/ 159 h 159"/>
                    <a:gd name="T28" fmla="*/ 346 w 414"/>
                    <a:gd name="T29" fmla="*/ 158 h 159"/>
                    <a:gd name="T30" fmla="*/ 334 w 414"/>
                    <a:gd name="T31" fmla="*/ 156 h 159"/>
                    <a:gd name="T32" fmla="*/ 324 w 414"/>
                    <a:gd name="T33" fmla="*/ 152 h 159"/>
                    <a:gd name="T34" fmla="*/ 311 w 414"/>
                    <a:gd name="T35" fmla="*/ 149 h 159"/>
                    <a:gd name="T36" fmla="*/ 302 w 414"/>
                    <a:gd name="T37" fmla="*/ 145 h 159"/>
                    <a:gd name="T38" fmla="*/ 289 w 414"/>
                    <a:gd name="T39" fmla="*/ 142 h 159"/>
                    <a:gd name="T40" fmla="*/ 277 w 414"/>
                    <a:gd name="T41" fmla="*/ 140 h 159"/>
                    <a:gd name="T42" fmla="*/ 265 w 414"/>
                    <a:gd name="T43" fmla="*/ 137 h 159"/>
                    <a:gd name="T44" fmla="*/ 265 w 414"/>
                    <a:gd name="T45" fmla="*/ 125 h 159"/>
                    <a:gd name="T46" fmla="*/ 235 w 414"/>
                    <a:gd name="T47" fmla="*/ 113 h 159"/>
                    <a:gd name="T48" fmla="*/ 206 w 414"/>
                    <a:gd name="T49" fmla="*/ 103 h 159"/>
                    <a:gd name="T50" fmla="*/ 174 w 414"/>
                    <a:gd name="T51" fmla="*/ 93 h 159"/>
                    <a:gd name="T52" fmla="*/ 142 w 414"/>
                    <a:gd name="T53" fmla="*/ 82 h 159"/>
                    <a:gd name="T54" fmla="*/ 113 w 414"/>
                    <a:gd name="T55" fmla="*/ 72 h 159"/>
                    <a:gd name="T56" fmla="*/ 84 w 414"/>
                    <a:gd name="T57" fmla="*/ 61 h 159"/>
                    <a:gd name="T58" fmla="*/ 59 w 414"/>
                    <a:gd name="T59" fmla="*/ 48 h 159"/>
                    <a:gd name="T60" fmla="*/ 34 w 414"/>
                    <a:gd name="T61" fmla="*/ 34 h 159"/>
                    <a:gd name="T62" fmla="*/ 15 w 414"/>
                    <a:gd name="T63" fmla="*/ 20 h 159"/>
                    <a:gd name="T64" fmla="*/ 0 w 414"/>
                    <a:gd name="T65" fmla="*/ 1 h 159"/>
                    <a:gd name="T66" fmla="*/ 42 w 414"/>
                    <a:gd name="T67" fmla="*/ 0 h 159"/>
                    <a:gd name="T68" fmla="*/ 81 w 414"/>
                    <a:gd name="T69" fmla="*/ 0 h 159"/>
                    <a:gd name="T70" fmla="*/ 123 w 414"/>
                    <a:gd name="T71" fmla="*/ 4 h 159"/>
                    <a:gd name="T72" fmla="*/ 162 w 414"/>
                    <a:gd name="T73" fmla="*/ 9 h 159"/>
                    <a:gd name="T74" fmla="*/ 201 w 414"/>
                    <a:gd name="T75" fmla="*/ 17 h 159"/>
                    <a:gd name="T76" fmla="*/ 238 w 414"/>
                    <a:gd name="T77" fmla="*/ 25 h 159"/>
                    <a:gd name="T78" fmla="*/ 275 w 414"/>
                    <a:gd name="T79" fmla="*/ 36 h 159"/>
                    <a:gd name="T80" fmla="*/ 311 w 414"/>
                    <a:gd name="T81" fmla="*/ 47 h 159"/>
                    <a:gd name="T82" fmla="*/ 346 w 414"/>
                    <a:gd name="T83" fmla="*/ 58 h 159"/>
                    <a:gd name="T84" fmla="*/ 380 w 414"/>
                    <a:gd name="T85" fmla="*/ 70 h 159"/>
                    <a:gd name="T86" fmla="*/ 405 w 414"/>
                    <a:gd name="T87" fmla="*/ 90 h 159"/>
                    <a:gd name="T88" fmla="*/ 405 w 414"/>
                    <a:gd name="T89" fmla="*/ 90 h 1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414" h="159">
                      <a:moveTo>
                        <a:pt x="405" y="90"/>
                      </a:moveTo>
                      <a:lnTo>
                        <a:pt x="410" y="97"/>
                      </a:lnTo>
                      <a:lnTo>
                        <a:pt x="412" y="103"/>
                      </a:lnTo>
                      <a:lnTo>
                        <a:pt x="414" y="110"/>
                      </a:lnTo>
                      <a:lnTo>
                        <a:pt x="414" y="116"/>
                      </a:lnTo>
                      <a:lnTo>
                        <a:pt x="414" y="122"/>
                      </a:lnTo>
                      <a:lnTo>
                        <a:pt x="412" y="128"/>
                      </a:lnTo>
                      <a:lnTo>
                        <a:pt x="407" y="134"/>
                      </a:lnTo>
                      <a:lnTo>
                        <a:pt x="400" y="138"/>
                      </a:lnTo>
                      <a:lnTo>
                        <a:pt x="392" y="143"/>
                      </a:lnTo>
                      <a:lnTo>
                        <a:pt x="380" y="145"/>
                      </a:lnTo>
                      <a:lnTo>
                        <a:pt x="380" y="158"/>
                      </a:lnTo>
                      <a:lnTo>
                        <a:pt x="368" y="159"/>
                      </a:lnTo>
                      <a:lnTo>
                        <a:pt x="356" y="159"/>
                      </a:lnTo>
                      <a:lnTo>
                        <a:pt x="346" y="158"/>
                      </a:lnTo>
                      <a:lnTo>
                        <a:pt x="334" y="156"/>
                      </a:lnTo>
                      <a:lnTo>
                        <a:pt x="324" y="152"/>
                      </a:lnTo>
                      <a:lnTo>
                        <a:pt x="311" y="149"/>
                      </a:lnTo>
                      <a:lnTo>
                        <a:pt x="302" y="145"/>
                      </a:lnTo>
                      <a:lnTo>
                        <a:pt x="289" y="142"/>
                      </a:lnTo>
                      <a:lnTo>
                        <a:pt x="277" y="140"/>
                      </a:lnTo>
                      <a:lnTo>
                        <a:pt x="265" y="137"/>
                      </a:lnTo>
                      <a:lnTo>
                        <a:pt x="265" y="125"/>
                      </a:lnTo>
                      <a:lnTo>
                        <a:pt x="235" y="113"/>
                      </a:lnTo>
                      <a:lnTo>
                        <a:pt x="206" y="103"/>
                      </a:lnTo>
                      <a:lnTo>
                        <a:pt x="174" y="93"/>
                      </a:lnTo>
                      <a:lnTo>
                        <a:pt x="142" y="82"/>
                      </a:lnTo>
                      <a:lnTo>
                        <a:pt x="113" y="72"/>
                      </a:lnTo>
                      <a:lnTo>
                        <a:pt x="84" y="61"/>
                      </a:lnTo>
                      <a:lnTo>
                        <a:pt x="59" y="48"/>
                      </a:lnTo>
                      <a:lnTo>
                        <a:pt x="34" y="34"/>
                      </a:lnTo>
                      <a:lnTo>
                        <a:pt x="15" y="20"/>
                      </a:lnTo>
                      <a:lnTo>
                        <a:pt x="0" y="1"/>
                      </a:lnTo>
                      <a:lnTo>
                        <a:pt x="42" y="0"/>
                      </a:lnTo>
                      <a:lnTo>
                        <a:pt x="81" y="0"/>
                      </a:lnTo>
                      <a:lnTo>
                        <a:pt x="123" y="4"/>
                      </a:lnTo>
                      <a:lnTo>
                        <a:pt x="162" y="9"/>
                      </a:lnTo>
                      <a:lnTo>
                        <a:pt x="201" y="17"/>
                      </a:lnTo>
                      <a:lnTo>
                        <a:pt x="238" y="25"/>
                      </a:lnTo>
                      <a:lnTo>
                        <a:pt x="275" y="36"/>
                      </a:lnTo>
                      <a:lnTo>
                        <a:pt x="311" y="47"/>
                      </a:lnTo>
                      <a:lnTo>
                        <a:pt x="346" y="58"/>
                      </a:lnTo>
                      <a:lnTo>
                        <a:pt x="380" y="70"/>
                      </a:lnTo>
                      <a:lnTo>
                        <a:pt x="405" y="90"/>
                      </a:lnTo>
                      <a:lnTo>
                        <a:pt x="405" y="90"/>
                      </a:lnTo>
                      <a:close/>
                    </a:path>
                  </a:pathLst>
                </a:custGeom>
                <a:solidFill>
                  <a:srgbClr val="CC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7538" name="Freeform 82"/>
                <p:cNvSpPr>
                  <a:spLocks/>
                </p:cNvSpPr>
                <p:nvPr/>
              </p:nvSpPr>
              <p:spPr bwMode="auto">
                <a:xfrm>
                  <a:off x="235" y="1575"/>
                  <a:ext cx="486" cy="153"/>
                </a:xfrm>
                <a:custGeom>
                  <a:avLst/>
                  <a:gdLst>
                    <a:gd name="T0" fmla="*/ 486 w 486"/>
                    <a:gd name="T1" fmla="*/ 33 h 153"/>
                    <a:gd name="T2" fmla="*/ 446 w 486"/>
                    <a:gd name="T3" fmla="*/ 50 h 153"/>
                    <a:gd name="T4" fmla="*/ 405 w 486"/>
                    <a:gd name="T5" fmla="*/ 65 h 153"/>
                    <a:gd name="T6" fmla="*/ 361 w 486"/>
                    <a:gd name="T7" fmla="*/ 79 h 153"/>
                    <a:gd name="T8" fmla="*/ 316 w 486"/>
                    <a:gd name="T9" fmla="*/ 90 h 153"/>
                    <a:gd name="T10" fmla="*/ 272 w 486"/>
                    <a:gd name="T11" fmla="*/ 102 h 153"/>
                    <a:gd name="T12" fmla="*/ 228 w 486"/>
                    <a:gd name="T13" fmla="*/ 113 h 153"/>
                    <a:gd name="T14" fmla="*/ 182 w 486"/>
                    <a:gd name="T15" fmla="*/ 122 h 153"/>
                    <a:gd name="T16" fmla="*/ 138 w 486"/>
                    <a:gd name="T17" fmla="*/ 132 h 153"/>
                    <a:gd name="T18" fmla="*/ 91 w 486"/>
                    <a:gd name="T19" fmla="*/ 143 h 153"/>
                    <a:gd name="T20" fmla="*/ 44 w 486"/>
                    <a:gd name="T21" fmla="*/ 153 h 153"/>
                    <a:gd name="T22" fmla="*/ 57 w 486"/>
                    <a:gd name="T23" fmla="*/ 148 h 153"/>
                    <a:gd name="T24" fmla="*/ 44 w 486"/>
                    <a:gd name="T25" fmla="*/ 147 h 153"/>
                    <a:gd name="T26" fmla="*/ 37 w 486"/>
                    <a:gd name="T27" fmla="*/ 145 h 153"/>
                    <a:gd name="T28" fmla="*/ 30 w 486"/>
                    <a:gd name="T29" fmla="*/ 140 h 153"/>
                    <a:gd name="T30" fmla="*/ 25 w 486"/>
                    <a:gd name="T31" fmla="*/ 135 h 153"/>
                    <a:gd name="T32" fmla="*/ 22 w 486"/>
                    <a:gd name="T33" fmla="*/ 129 h 153"/>
                    <a:gd name="T34" fmla="*/ 20 w 486"/>
                    <a:gd name="T35" fmla="*/ 123 h 153"/>
                    <a:gd name="T36" fmla="*/ 15 w 486"/>
                    <a:gd name="T37" fmla="*/ 116 h 153"/>
                    <a:gd name="T38" fmla="*/ 13 w 486"/>
                    <a:gd name="T39" fmla="*/ 110 h 153"/>
                    <a:gd name="T40" fmla="*/ 8 w 486"/>
                    <a:gd name="T41" fmla="*/ 104 h 153"/>
                    <a:gd name="T42" fmla="*/ 0 w 486"/>
                    <a:gd name="T43" fmla="*/ 98 h 153"/>
                    <a:gd name="T44" fmla="*/ 30 w 486"/>
                    <a:gd name="T45" fmla="*/ 81 h 153"/>
                    <a:gd name="T46" fmla="*/ 64 w 486"/>
                    <a:gd name="T47" fmla="*/ 66 h 153"/>
                    <a:gd name="T48" fmla="*/ 101 w 486"/>
                    <a:gd name="T49" fmla="*/ 54 h 153"/>
                    <a:gd name="T50" fmla="*/ 142 w 486"/>
                    <a:gd name="T51" fmla="*/ 43 h 153"/>
                    <a:gd name="T52" fmla="*/ 187 w 486"/>
                    <a:gd name="T53" fmla="*/ 34 h 153"/>
                    <a:gd name="T54" fmla="*/ 231 w 486"/>
                    <a:gd name="T55" fmla="*/ 26 h 153"/>
                    <a:gd name="T56" fmla="*/ 277 w 486"/>
                    <a:gd name="T57" fmla="*/ 19 h 153"/>
                    <a:gd name="T58" fmla="*/ 324 w 486"/>
                    <a:gd name="T59" fmla="*/ 12 h 153"/>
                    <a:gd name="T60" fmla="*/ 370 w 486"/>
                    <a:gd name="T61" fmla="*/ 7 h 153"/>
                    <a:gd name="T62" fmla="*/ 417 w 486"/>
                    <a:gd name="T63" fmla="*/ 1 h 153"/>
                    <a:gd name="T64" fmla="*/ 432 w 486"/>
                    <a:gd name="T65" fmla="*/ 0 h 153"/>
                    <a:gd name="T66" fmla="*/ 444 w 486"/>
                    <a:gd name="T67" fmla="*/ 1 h 153"/>
                    <a:gd name="T68" fmla="*/ 454 w 486"/>
                    <a:gd name="T69" fmla="*/ 4 h 153"/>
                    <a:gd name="T70" fmla="*/ 459 w 486"/>
                    <a:gd name="T71" fmla="*/ 8 h 153"/>
                    <a:gd name="T72" fmla="*/ 464 w 486"/>
                    <a:gd name="T73" fmla="*/ 12 h 153"/>
                    <a:gd name="T74" fmla="*/ 468 w 486"/>
                    <a:gd name="T75" fmla="*/ 17 h 153"/>
                    <a:gd name="T76" fmla="*/ 471 w 486"/>
                    <a:gd name="T77" fmla="*/ 22 h 153"/>
                    <a:gd name="T78" fmla="*/ 476 w 486"/>
                    <a:gd name="T79" fmla="*/ 26 h 153"/>
                    <a:gd name="T80" fmla="*/ 481 w 486"/>
                    <a:gd name="T81" fmla="*/ 31 h 153"/>
                    <a:gd name="T82" fmla="*/ 486 w 486"/>
                    <a:gd name="T83" fmla="*/ 33 h 153"/>
                    <a:gd name="T84" fmla="*/ 486 w 486"/>
                    <a:gd name="T85" fmla="*/ 33 h 1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86" h="153">
                      <a:moveTo>
                        <a:pt x="486" y="33"/>
                      </a:moveTo>
                      <a:lnTo>
                        <a:pt x="446" y="50"/>
                      </a:lnTo>
                      <a:lnTo>
                        <a:pt x="405" y="65"/>
                      </a:lnTo>
                      <a:lnTo>
                        <a:pt x="361" y="79"/>
                      </a:lnTo>
                      <a:lnTo>
                        <a:pt x="316" y="90"/>
                      </a:lnTo>
                      <a:lnTo>
                        <a:pt x="272" y="102"/>
                      </a:lnTo>
                      <a:lnTo>
                        <a:pt x="228" y="113"/>
                      </a:lnTo>
                      <a:lnTo>
                        <a:pt x="182" y="122"/>
                      </a:lnTo>
                      <a:lnTo>
                        <a:pt x="138" y="132"/>
                      </a:lnTo>
                      <a:lnTo>
                        <a:pt x="91" y="143"/>
                      </a:lnTo>
                      <a:lnTo>
                        <a:pt x="44" y="153"/>
                      </a:lnTo>
                      <a:lnTo>
                        <a:pt x="57" y="148"/>
                      </a:lnTo>
                      <a:lnTo>
                        <a:pt x="44" y="147"/>
                      </a:lnTo>
                      <a:lnTo>
                        <a:pt x="37" y="145"/>
                      </a:lnTo>
                      <a:lnTo>
                        <a:pt x="30" y="140"/>
                      </a:lnTo>
                      <a:lnTo>
                        <a:pt x="25" y="135"/>
                      </a:lnTo>
                      <a:lnTo>
                        <a:pt x="22" y="129"/>
                      </a:lnTo>
                      <a:lnTo>
                        <a:pt x="20" y="123"/>
                      </a:lnTo>
                      <a:lnTo>
                        <a:pt x="15" y="116"/>
                      </a:lnTo>
                      <a:lnTo>
                        <a:pt x="13" y="110"/>
                      </a:lnTo>
                      <a:lnTo>
                        <a:pt x="8" y="104"/>
                      </a:lnTo>
                      <a:lnTo>
                        <a:pt x="0" y="98"/>
                      </a:lnTo>
                      <a:lnTo>
                        <a:pt x="30" y="81"/>
                      </a:lnTo>
                      <a:lnTo>
                        <a:pt x="64" y="66"/>
                      </a:lnTo>
                      <a:lnTo>
                        <a:pt x="101" y="54"/>
                      </a:lnTo>
                      <a:lnTo>
                        <a:pt x="142" y="43"/>
                      </a:lnTo>
                      <a:lnTo>
                        <a:pt x="187" y="34"/>
                      </a:lnTo>
                      <a:lnTo>
                        <a:pt x="231" y="26"/>
                      </a:lnTo>
                      <a:lnTo>
                        <a:pt x="277" y="19"/>
                      </a:lnTo>
                      <a:lnTo>
                        <a:pt x="324" y="12"/>
                      </a:lnTo>
                      <a:lnTo>
                        <a:pt x="370" y="7"/>
                      </a:lnTo>
                      <a:lnTo>
                        <a:pt x="417" y="1"/>
                      </a:lnTo>
                      <a:lnTo>
                        <a:pt x="432" y="0"/>
                      </a:lnTo>
                      <a:lnTo>
                        <a:pt x="444" y="1"/>
                      </a:lnTo>
                      <a:lnTo>
                        <a:pt x="454" y="4"/>
                      </a:lnTo>
                      <a:lnTo>
                        <a:pt x="459" y="8"/>
                      </a:lnTo>
                      <a:lnTo>
                        <a:pt x="464" y="12"/>
                      </a:lnTo>
                      <a:lnTo>
                        <a:pt x="468" y="17"/>
                      </a:lnTo>
                      <a:lnTo>
                        <a:pt x="471" y="22"/>
                      </a:lnTo>
                      <a:lnTo>
                        <a:pt x="476" y="26"/>
                      </a:lnTo>
                      <a:lnTo>
                        <a:pt x="481" y="31"/>
                      </a:lnTo>
                      <a:lnTo>
                        <a:pt x="486" y="33"/>
                      </a:lnTo>
                      <a:lnTo>
                        <a:pt x="486" y="33"/>
                      </a:lnTo>
                      <a:close/>
                    </a:path>
                  </a:pathLst>
                </a:custGeom>
                <a:solidFill>
                  <a:srgbClr val="CC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7539" name="Freeform 83"/>
                <p:cNvSpPr>
                  <a:spLocks/>
                </p:cNvSpPr>
                <p:nvPr/>
              </p:nvSpPr>
              <p:spPr bwMode="auto">
                <a:xfrm>
                  <a:off x="5020" y="1621"/>
                  <a:ext cx="541" cy="161"/>
                </a:xfrm>
                <a:custGeom>
                  <a:avLst/>
                  <a:gdLst>
                    <a:gd name="T0" fmla="*/ 522 w 541"/>
                    <a:gd name="T1" fmla="*/ 99 h 161"/>
                    <a:gd name="T2" fmla="*/ 527 w 541"/>
                    <a:gd name="T3" fmla="*/ 104 h 161"/>
                    <a:gd name="T4" fmla="*/ 534 w 541"/>
                    <a:gd name="T5" fmla="*/ 109 h 161"/>
                    <a:gd name="T6" fmla="*/ 537 w 541"/>
                    <a:gd name="T7" fmla="*/ 115 h 161"/>
                    <a:gd name="T8" fmla="*/ 541 w 541"/>
                    <a:gd name="T9" fmla="*/ 120 h 161"/>
                    <a:gd name="T10" fmla="*/ 541 w 541"/>
                    <a:gd name="T11" fmla="*/ 125 h 161"/>
                    <a:gd name="T12" fmla="*/ 541 w 541"/>
                    <a:gd name="T13" fmla="*/ 131 h 161"/>
                    <a:gd name="T14" fmla="*/ 541 w 541"/>
                    <a:gd name="T15" fmla="*/ 137 h 161"/>
                    <a:gd name="T16" fmla="*/ 537 w 541"/>
                    <a:gd name="T17" fmla="*/ 141 h 161"/>
                    <a:gd name="T18" fmla="*/ 529 w 541"/>
                    <a:gd name="T19" fmla="*/ 147 h 161"/>
                    <a:gd name="T20" fmla="*/ 522 w 541"/>
                    <a:gd name="T21" fmla="*/ 152 h 161"/>
                    <a:gd name="T22" fmla="*/ 502 w 541"/>
                    <a:gd name="T23" fmla="*/ 161 h 161"/>
                    <a:gd name="T24" fmla="*/ 456 w 541"/>
                    <a:gd name="T25" fmla="*/ 144 h 161"/>
                    <a:gd name="T26" fmla="*/ 402 w 541"/>
                    <a:gd name="T27" fmla="*/ 130 h 161"/>
                    <a:gd name="T28" fmla="*/ 345 w 541"/>
                    <a:gd name="T29" fmla="*/ 118 h 161"/>
                    <a:gd name="T30" fmla="*/ 289 w 541"/>
                    <a:gd name="T31" fmla="*/ 109 h 161"/>
                    <a:gd name="T32" fmla="*/ 230 w 541"/>
                    <a:gd name="T33" fmla="*/ 99 h 161"/>
                    <a:gd name="T34" fmla="*/ 174 w 541"/>
                    <a:gd name="T35" fmla="*/ 89 h 161"/>
                    <a:gd name="T36" fmla="*/ 122 w 541"/>
                    <a:gd name="T37" fmla="*/ 77 h 161"/>
                    <a:gd name="T38" fmla="*/ 73 w 541"/>
                    <a:gd name="T39" fmla="*/ 61 h 161"/>
                    <a:gd name="T40" fmla="*/ 32 w 541"/>
                    <a:gd name="T41" fmla="*/ 42 h 161"/>
                    <a:gd name="T42" fmla="*/ 0 w 541"/>
                    <a:gd name="T43" fmla="*/ 17 h 161"/>
                    <a:gd name="T44" fmla="*/ 7 w 541"/>
                    <a:gd name="T45" fmla="*/ 9 h 161"/>
                    <a:gd name="T46" fmla="*/ 19 w 541"/>
                    <a:gd name="T47" fmla="*/ 3 h 161"/>
                    <a:gd name="T48" fmla="*/ 37 w 541"/>
                    <a:gd name="T49" fmla="*/ 1 h 161"/>
                    <a:gd name="T50" fmla="*/ 59 w 541"/>
                    <a:gd name="T51" fmla="*/ 0 h 161"/>
                    <a:gd name="T52" fmla="*/ 81 w 541"/>
                    <a:gd name="T53" fmla="*/ 0 h 161"/>
                    <a:gd name="T54" fmla="*/ 105 w 541"/>
                    <a:gd name="T55" fmla="*/ 2 h 161"/>
                    <a:gd name="T56" fmla="*/ 130 w 541"/>
                    <a:gd name="T57" fmla="*/ 4 h 161"/>
                    <a:gd name="T58" fmla="*/ 152 w 541"/>
                    <a:gd name="T59" fmla="*/ 6 h 161"/>
                    <a:gd name="T60" fmla="*/ 176 w 541"/>
                    <a:gd name="T61" fmla="*/ 10 h 161"/>
                    <a:gd name="T62" fmla="*/ 193 w 541"/>
                    <a:gd name="T63" fmla="*/ 11 h 161"/>
                    <a:gd name="T64" fmla="*/ 522 w 541"/>
                    <a:gd name="T65" fmla="*/ 99 h 161"/>
                    <a:gd name="T66" fmla="*/ 522 w 541"/>
                    <a:gd name="T67" fmla="*/ 99 h 1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541" h="161">
                      <a:moveTo>
                        <a:pt x="522" y="99"/>
                      </a:moveTo>
                      <a:lnTo>
                        <a:pt x="527" y="104"/>
                      </a:lnTo>
                      <a:lnTo>
                        <a:pt x="534" y="109"/>
                      </a:lnTo>
                      <a:lnTo>
                        <a:pt x="537" y="115"/>
                      </a:lnTo>
                      <a:lnTo>
                        <a:pt x="541" y="120"/>
                      </a:lnTo>
                      <a:lnTo>
                        <a:pt x="541" y="125"/>
                      </a:lnTo>
                      <a:lnTo>
                        <a:pt x="541" y="131"/>
                      </a:lnTo>
                      <a:lnTo>
                        <a:pt x="541" y="137"/>
                      </a:lnTo>
                      <a:lnTo>
                        <a:pt x="537" y="141"/>
                      </a:lnTo>
                      <a:lnTo>
                        <a:pt x="529" y="147"/>
                      </a:lnTo>
                      <a:lnTo>
                        <a:pt x="522" y="152"/>
                      </a:lnTo>
                      <a:lnTo>
                        <a:pt x="502" y="161"/>
                      </a:lnTo>
                      <a:lnTo>
                        <a:pt x="456" y="144"/>
                      </a:lnTo>
                      <a:lnTo>
                        <a:pt x="402" y="130"/>
                      </a:lnTo>
                      <a:lnTo>
                        <a:pt x="345" y="118"/>
                      </a:lnTo>
                      <a:lnTo>
                        <a:pt x="289" y="109"/>
                      </a:lnTo>
                      <a:lnTo>
                        <a:pt x="230" y="99"/>
                      </a:lnTo>
                      <a:lnTo>
                        <a:pt x="174" y="89"/>
                      </a:lnTo>
                      <a:lnTo>
                        <a:pt x="122" y="77"/>
                      </a:lnTo>
                      <a:lnTo>
                        <a:pt x="73" y="61"/>
                      </a:lnTo>
                      <a:lnTo>
                        <a:pt x="32" y="42"/>
                      </a:lnTo>
                      <a:lnTo>
                        <a:pt x="0" y="17"/>
                      </a:lnTo>
                      <a:lnTo>
                        <a:pt x="7" y="9"/>
                      </a:lnTo>
                      <a:lnTo>
                        <a:pt x="19" y="3"/>
                      </a:lnTo>
                      <a:lnTo>
                        <a:pt x="37" y="1"/>
                      </a:lnTo>
                      <a:lnTo>
                        <a:pt x="59" y="0"/>
                      </a:lnTo>
                      <a:lnTo>
                        <a:pt x="81" y="0"/>
                      </a:lnTo>
                      <a:lnTo>
                        <a:pt x="105" y="2"/>
                      </a:lnTo>
                      <a:lnTo>
                        <a:pt x="130" y="4"/>
                      </a:lnTo>
                      <a:lnTo>
                        <a:pt x="152" y="6"/>
                      </a:lnTo>
                      <a:lnTo>
                        <a:pt x="176" y="10"/>
                      </a:lnTo>
                      <a:lnTo>
                        <a:pt x="193" y="11"/>
                      </a:lnTo>
                      <a:lnTo>
                        <a:pt x="522" y="99"/>
                      </a:lnTo>
                      <a:lnTo>
                        <a:pt x="522" y="99"/>
                      </a:lnTo>
                      <a:close/>
                    </a:path>
                  </a:pathLst>
                </a:custGeom>
                <a:solidFill>
                  <a:srgbClr val="CC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7540" name="Freeform 84"/>
                <p:cNvSpPr>
                  <a:spLocks/>
                </p:cNvSpPr>
                <p:nvPr/>
              </p:nvSpPr>
              <p:spPr bwMode="auto">
                <a:xfrm>
                  <a:off x="221" y="1694"/>
                  <a:ext cx="573" cy="120"/>
                </a:xfrm>
                <a:custGeom>
                  <a:avLst/>
                  <a:gdLst>
                    <a:gd name="T0" fmla="*/ 573 w 573"/>
                    <a:gd name="T1" fmla="*/ 5 h 120"/>
                    <a:gd name="T2" fmla="*/ 573 w 573"/>
                    <a:gd name="T3" fmla="*/ 16 h 120"/>
                    <a:gd name="T4" fmla="*/ 566 w 573"/>
                    <a:gd name="T5" fmla="*/ 24 h 120"/>
                    <a:gd name="T6" fmla="*/ 554 w 573"/>
                    <a:gd name="T7" fmla="*/ 32 h 120"/>
                    <a:gd name="T8" fmla="*/ 536 w 573"/>
                    <a:gd name="T9" fmla="*/ 39 h 120"/>
                    <a:gd name="T10" fmla="*/ 517 w 573"/>
                    <a:gd name="T11" fmla="*/ 44 h 120"/>
                    <a:gd name="T12" fmla="*/ 497 w 573"/>
                    <a:gd name="T13" fmla="*/ 51 h 120"/>
                    <a:gd name="T14" fmla="*/ 478 w 573"/>
                    <a:gd name="T15" fmla="*/ 57 h 120"/>
                    <a:gd name="T16" fmla="*/ 458 w 573"/>
                    <a:gd name="T17" fmla="*/ 64 h 120"/>
                    <a:gd name="T18" fmla="*/ 443 w 573"/>
                    <a:gd name="T19" fmla="*/ 71 h 120"/>
                    <a:gd name="T20" fmla="*/ 431 w 573"/>
                    <a:gd name="T21" fmla="*/ 79 h 120"/>
                    <a:gd name="T22" fmla="*/ 389 w 573"/>
                    <a:gd name="T23" fmla="*/ 80 h 120"/>
                    <a:gd name="T24" fmla="*/ 345 w 573"/>
                    <a:gd name="T25" fmla="*/ 82 h 120"/>
                    <a:gd name="T26" fmla="*/ 301 w 573"/>
                    <a:gd name="T27" fmla="*/ 84 h 120"/>
                    <a:gd name="T28" fmla="*/ 257 w 573"/>
                    <a:gd name="T29" fmla="*/ 88 h 120"/>
                    <a:gd name="T30" fmla="*/ 213 w 573"/>
                    <a:gd name="T31" fmla="*/ 92 h 120"/>
                    <a:gd name="T32" fmla="*/ 169 w 573"/>
                    <a:gd name="T33" fmla="*/ 97 h 120"/>
                    <a:gd name="T34" fmla="*/ 127 w 573"/>
                    <a:gd name="T35" fmla="*/ 101 h 120"/>
                    <a:gd name="T36" fmla="*/ 85 w 573"/>
                    <a:gd name="T37" fmla="*/ 107 h 120"/>
                    <a:gd name="T38" fmla="*/ 46 w 573"/>
                    <a:gd name="T39" fmla="*/ 114 h 120"/>
                    <a:gd name="T40" fmla="*/ 7 w 573"/>
                    <a:gd name="T41" fmla="*/ 120 h 120"/>
                    <a:gd name="T42" fmla="*/ 2 w 573"/>
                    <a:gd name="T43" fmla="*/ 115 h 120"/>
                    <a:gd name="T44" fmla="*/ 0 w 573"/>
                    <a:gd name="T45" fmla="*/ 109 h 120"/>
                    <a:gd name="T46" fmla="*/ 0 w 573"/>
                    <a:gd name="T47" fmla="*/ 105 h 120"/>
                    <a:gd name="T48" fmla="*/ 2 w 573"/>
                    <a:gd name="T49" fmla="*/ 99 h 120"/>
                    <a:gd name="T50" fmla="*/ 4 w 573"/>
                    <a:gd name="T51" fmla="*/ 95 h 120"/>
                    <a:gd name="T52" fmla="*/ 9 w 573"/>
                    <a:gd name="T53" fmla="*/ 89 h 120"/>
                    <a:gd name="T54" fmla="*/ 14 w 573"/>
                    <a:gd name="T55" fmla="*/ 84 h 120"/>
                    <a:gd name="T56" fmla="*/ 19 w 573"/>
                    <a:gd name="T57" fmla="*/ 80 h 120"/>
                    <a:gd name="T58" fmla="*/ 27 w 573"/>
                    <a:gd name="T59" fmla="*/ 75 h 120"/>
                    <a:gd name="T60" fmla="*/ 34 w 573"/>
                    <a:gd name="T61" fmla="*/ 71 h 120"/>
                    <a:gd name="T62" fmla="*/ 80 w 573"/>
                    <a:gd name="T63" fmla="*/ 55 h 120"/>
                    <a:gd name="T64" fmla="*/ 130 w 573"/>
                    <a:gd name="T65" fmla="*/ 41 h 120"/>
                    <a:gd name="T66" fmla="*/ 179 w 573"/>
                    <a:gd name="T67" fmla="*/ 28 h 120"/>
                    <a:gd name="T68" fmla="*/ 232 w 573"/>
                    <a:gd name="T69" fmla="*/ 18 h 120"/>
                    <a:gd name="T70" fmla="*/ 284 w 573"/>
                    <a:gd name="T71" fmla="*/ 10 h 120"/>
                    <a:gd name="T72" fmla="*/ 340 w 573"/>
                    <a:gd name="T73" fmla="*/ 4 h 120"/>
                    <a:gd name="T74" fmla="*/ 397 w 573"/>
                    <a:gd name="T75" fmla="*/ 1 h 120"/>
                    <a:gd name="T76" fmla="*/ 453 w 573"/>
                    <a:gd name="T77" fmla="*/ 0 h 120"/>
                    <a:gd name="T78" fmla="*/ 514 w 573"/>
                    <a:gd name="T79" fmla="*/ 1 h 120"/>
                    <a:gd name="T80" fmla="*/ 573 w 573"/>
                    <a:gd name="T81" fmla="*/ 5 h 120"/>
                    <a:gd name="T82" fmla="*/ 573 w 573"/>
                    <a:gd name="T83" fmla="*/ 5 h 1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573" h="120">
                      <a:moveTo>
                        <a:pt x="573" y="5"/>
                      </a:moveTo>
                      <a:lnTo>
                        <a:pt x="573" y="16"/>
                      </a:lnTo>
                      <a:lnTo>
                        <a:pt x="566" y="24"/>
                      </a:lnTo>
                      <a:lnTo>
                        <a:pt x="554" y="32"/>
                      </a:lnTo>
                      <a:lnTo>
                        <a:pt x="536" y="39"/>
                      </a:lnTo>
                      <a:lnTo>
                        <a:pt x="517" y="44"/>
                      </a:lnTo>
                      <a:lnTo>
                        <a:pt x="497" y="51"/>
                      </a:lnTo>
                      <a:lnTo>
                        <a:pt x="478" y="57"/>
                      </a:lnTo>
                      <a:lnTo>
                        <a:pt x="458" y="64"/>
                      </a:lnTo>
                      <a:lnTo>
                        <a:pt x="443" y="71"/>
                      </a:lnTo>
                      <a:lnTo>
                        <a:pt x="431" y="79"/>
                      </a:lnTo>
                      <a:lnTo>
                        <a:pt x="389" y="80"/>
                      </a:lnTo>
                      <a:lnTo>
                        <a:pt x="345" y="82"/>
                      </a:lnTo>
                      <a:lnTo>
                        <a:pt x="301" y="84"/>
                      </a:lnTo>
                      <a:lnTo>
                        <a:pt x="257" y="88"/>
                      </a:lnTo>
                      <a:lnTo>
                        <a:pt x="213" y="92"/>
                      </a:lnTo>
                      <a:lnTo>
                        <a:pt x="169" y="97"/>
                      </a:lnTo>
                      <a:lnTo>
                        <a:pt x="127" y="101"/>
                      </a:lnTo>
                      <a:lnTo>
                        <a:pt x="85" y="107"/>
                      </a:lnTo>
                      <a:lnTo>
                        <a:pt x="46" y="114"/>
                      </a:lnTo>
                      <a:lnTo>
                        <a:pt x="7" y="120"/>
                      </a:lnTo>
                      <a:lnTo>
                        <a:pt x="2" y="115"/>
                      </a:lnTo>
                      <a:lnTo>
                        <a:pt x="0" y="109"/>
                      </a:lnTo>
                      <a:lnTo>
                        <a:pt x="0" y="105"/>
                      </a:lnTo>
                      <a:lnTo>
                        <a:pt x="2" y="99"/>
                      </a:lnTo>
                      <a:lnTo>
                        <a:pt x="4" y="95"/>
                      </a:lnTo>
                      <a:lnTo>
                        <a:pt x="9" y="89"/>
                      </a:lnTo>
                      <a:lnTo>
                        <a:pt x="14" y="84"/>
                      </a:lnTo>
                      <a:lnTo>
                        <a:pt x="19" y="80"/>
                      </a:lnTo>
                      <a:lnTo>
                        <a:pt x="27" y="75"/>
                      </a:lnTo>
                      <a:lnTo>
                        <a:pt x="34" y="71"/>
                      </a:lnTo>
                      <a:lnTo>
                        <a:pt x="80" y="55"/>
                      </a:lnTo>
                      <a:lnTo>
                        <a:pt x="130" y="41"/>
                      </a:lnTo>
                      <a:lnTo>
                        <a:pt x="179" y="28"/>
                      </a:lnTo>
                      <a:lnTo>
                        <a:pt x="232" y="18"/>
                      </a:lnTo>
                      <a:lnTo>
                        <a:pt x="284" y="10"/>
                      </a:lnTo>
                      <a:lnTo>
                        <a:pt x="340" y="4"/>
                      </a:lnTo>
                      <a:lnTo>
                        <a:pt x="397" y="1"/>
                      </a:lnTo>
                      <a:lnTo>
                        <a:pt x="453" y="0"/>
                      </a:lnTo>
                      <a:lnTo>
                        <a:pt x="514" y="1"/>
                      </a:lnTo>
                      <a:lnTo>
                        <a:pt x="573" y="5"/>
                      </a:lnTo>
                      <a:lnTo>
                        <a:pt x="573" y="5"/>
                      </a:lnTo>
                      <a:close/>
                    </a:path>
                  </a:pathLst>
                </a:custGeom>
                <a:solidFill>
                  <a:srgbClr val="CC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7541" name="Freeform 85"/>
                <p:cNvSpPr>
                  <a:spLocks/>
                </p:cNvSpPr>
                <p:nvPr/>
              </p:nvSpPr>
              <p:spPr bwMode="auto">
                <a:xfrm>
                  <a:off x="4954" y="1711"/>
                  <a:ext cx="563" cy="177"/>
                </a:xfrm>
                <a:custGeom>
                  <a:avLst/>
                  <a:gdLst>
                    <a:gd name="T0" fmla="*/ 561 w 563"/>
                    <a:gd name="T1" fmla="*/ 95 h 177"/>
                    <a:gd name="T2" fmla="*/ 563 w 563"/>
                    <a:gd name="T3" fmla="*/ 107 h 177"/>
                    <a:gd name="T4" fmla="*/ 561 w 563"/>
                    <a:gd name="T5" fmla="*/ 118 h 177"/>
                    <a:gd name="T6" fmla="*/ 554 w 563"/>
                    <a:gd name="T7" fmla="*/ 128 h 177"/>
                    <a:gd name="T8" fmla="*/ 544 w 563"/>
                    <a:gd name="T9" fmla="*/ 138 h 177"/>
                    <a:gd name="T10" fmla="*/ 531 w 563"/>
                    <a:gd name="T11" fmla="*/ 146 h 177"/>
                    <a:gd name="T12" fmla="*/ 514 w 563"/>
                    <a:gd name="T13" fmla="*/ 154 h 177"/>
                    <a:gd name="T14" fmla="*/ 497 w 563"/>
                    <a:gd name="T15" fmla="*/ 160 h 177"/>
                    <a:gd name="T16" fmla="*/ 478 w 563"/>
                    <a:gd name="T17" fmla="*/ 167 h 177"/>
                    <a:gd name="T18" fmla="*/ 458 w 563"/>
                    <a:gd name="T19" fmla="*/ 172 h 177"/>
                    <a:gd name="T20" fmla="*/ 436 w 563"/>
                    <a:gd name="T21" fmla="*/ 177 h 177"/>
                    <a:gd name="T22" fmla="*/ 436 w 563"/>
                    <a:gd name="T23" fmla="*/ 144 h 177"/>
                    <a:gd name="T24" fmla="*/ 392 w 563"/>
                    <a:gd name="T25" fmla="*/ 135 h 177"/>
                    <a:gd name="T26" fmla="*/ 348 w 563"/>
                    <a:gd name="T27" fmla="*/ 123 h 177"/>
                    <a:gd name="T28" fmla="*/ 304 w 563"/>
                    <a:gd name="T29" fmla="*/ 112 h 177"/>
                    <a:gd name="T30" fmla="*/ 259 w 563"/>
                    <a:gd name="T31" fmla="*/ 99 h 177"/>
                    <a:gd name="T32" fmla="*/ 215 w 563"/>
                    <a:gd name="T33" fmla="*/ 87 h 177"/>
                    <a:gd name="T34" fmla="*/ 171 w 563"/>
                    <a:gd name="T35" fmla="*/ 73 h 177"/>
                    <a:gd name="T36" fmla="*/ 127 w 563"/>
                    <a:gd name="T37" fmla="*/ 60 h 177"/>
                    <a:gd name="T38" fmla="*/ 85 w 563"/>
                    <a:gd name="T39" fmla="*/ 49 h 177"/>
                    <a:gd name="T40" fmla="*/ 44 w 563"/>
                    <a:gd name="T41" fmla="*/ 39 h 177"/>
                    <a:gd name="T42" fmla="*/ 2 w 563"/>
                    <a:gd name="T43" fmla="*/ 30 h 177"/>
                    <a:gd name="T44" fmla="*/ 0 w 563"/>
                    <a:gd name="T45" fmla="*/ 24 h 177"/>
                    <a:gd name="T46" fmla="*/ 0 w 563"/>
                    <a:gd name="T47" fmla="*/ 19 h 177"/>
                    <a:gd name="T48" fmla="*/ 2 w 563"/>
                    <a:gd name="T49" fmla="*/ 16 h 177"/>
                    <a:gd name="T50" fmla="*/ 7 w 563"/>
                    <a:gd name="T51" fmla="*/ 12 h 177"/>
                    <a:gd name="T52" fmla="*/ 12 w 563"/>
                    <a:gd name="T53" fmla="*/ 10 h 177"/>
                    <a:gd name="T54" fmla="*/ 19 w 563"/>
                    <a:gd name="T55" fmla="*/ 8 h 177"/>
                    <a:gd name="T56" fmla="*/ 27 w 563"/>
                    <a:gd name="T57" fmla="*/ 7 h 177"/>
                    <a:gd name="T58" fmla="*/ 34 w 563"/>
                    <a:gd name="T59" fmla="*/ 4 h 177"/>
                    <a:gd name="T60" fmla="*/ 41 w 563"/>
                    <a:gd name="T61" fmla="*/ 2 h 177"/>
                    <a:gd name="T62" fmla="*/ 46 w 563"/>
                    <a:gd name="T63" fmla="*/ 0 h 177"/>
                    <a:gd name="T64" fmla="*/ 103 w 563"/>
                    <a:gd name="T65" fmla="*/ 4 h 177"/>
                    <a:gd name="T66" fmla="*/ 159 w 563"/>
                    <a:gd name="T67" fmla="*/ 9 h 177"/>
                    <a:gd name="T68" fmla="*/ 215 w 563"/>
                    <a:gd name="T69" fmla="*/ 15 h 177"/>
                    <a:gd name="T70" fmla="*/ 272 w 563"/>
                    <a:gd name="T71" fmla="*/ 22 h 177"/>
                    <a:gd name="T72" fmla="*/ 326 w 563"/>
                    <a:gd name="T73" fmla="*/ 30 h 177"/>
                    <a:gd name="T74" fmla="*/ 377 w 563"/>
                    <a:gd name="T75" fmla="*/ 39 h 177"/>
                    <a:gd name="T76" fmla="*/ 429 w 563"/>
                    <a:gd name="T77" fmla="*/ 50 h 177"/>
                    <a:gd name="T78" fmla="*/ 475 w 563"/>
                    <a:gd name="T79" fmla="*/ 63 h 177"/>
                    <a:gd name="T80" fmla="*/ 519 w 563"/>
                    <a:gd name="T81" fmla="*/ 78 h 177"/>
                    <a:gd name="T82" fmla="*/ 561 w 563"/>
                    <a:gd name="T83" fmla="*/ 95 h 177"/>
                    <a:gd name="T84" fmla="*/ 561 w 563"/>
                    <a:gd name="T85" fmla="*/ 95 h 1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563" h="177">
                      <a:moveTo>
                        <a:pt x="561" y="95"/>
                      </a:moveTo>
                      <a:lnTo>
                        <a:pt x="563" y="107"/>
                      </a:lnTo>
                      <a:lnTo>
                        <a:pt x="561" y="118"/>
                      </a:lnTo>
                      <a:lnTo>
                        <a:pt x="554" y="128"/>
                      </a:lnTo>
                      <a:lnTo>
                        <a:pt x="544" y="138"/>
                      </a:lnTo>
                      <a:lnTo>
                        <a:pt x="531" y="146"/>
                      </a:lnTo>
                      <a:lnTo>
                        <a:pt x="514" y="154"/>
                      </a:lnTo>
                      <a:lnTo>
                        <a:pt x="497" y="160"/>
                      </a:lnTo>
                      <a:lnTo>
                        <a:pt x="478" y="167"/>
                      </a:lnTo>
                      <a:lnTo>
                        <a:pt x="458" y="172"/>
                      </a:lnTo>
                      <a:lnTo>
                        <a:pt x="436" y="177"/>
                      </a:lnTo>
                      <a:lnTo>
                        <a:pt x="436" y="144"/>
                      </a:lnTo>
                      <a:lnTo>
                        <a:pt x="392" y="135"/>
                      </a:lnTo>
                      <a:lnTo>
                        <a:pt x="348" y="123"/>
                      </a:lnTo>
                      <a:lnTo>
                        <a:pt x="304" y="112"/>
                      </a:lnTo>
                      <a:lnTo>
                        <a:pt x="259" y="99"/>
                      </a:lnTo>
                      <a:lnTo>
                        <a:pt x="215" y="87"/>
                      </a:lnTo>
                      <a:lnTo>
                        <a:pt x="171" y="73"/>
                      </a:lnTo>
                      <a:lnTo>
                        <a:pt x="127" y="60"/>
                      </a:lnTo>
                      <a:lnTo>
                        <a:pt x="85" y="49"/>
                      </a:lnTo>
                      <a:lnTo>
                        <a:pt x="44" y="39"/>
                      </a:lnTo>
                      <a:lnTo>
                        <a:pt x="2" y="30"/>
                      </a:lnTo>
                      <a:lnTo>
                        <a:pt x="0" y="24"/>
                      </a:lnTo>
                      <a:lnTo>
                        <a:pt x="0" y="19"/>
                      </a:lnTo>
                      <a:lnTo>
                        <a:pt x="2" y="16"/>
                      </a:lnTo>
                      <a:lnTo>
                        <a:pt x="7" y="12"/>
                      </a:lnTo>
                      <a:lnTo>
                        <a:pt x="12" y="10"/>
                      </a:lnTo>
                      <a:lnTo>
                        <a:pt x="19" y="8"/>
                      </a:lnTo>
                      <a:lnTo>
                        <a:pt x="27" y="7"/>
                      </a:lnTo>
                      <a:lnTo>
                        <a:pt x="34" y="4"/>
                      </a:lnTo>
                      <a:lnTo>
                        <a:pt x="41" y="2"/>
                      </a:lnTo>
                      <a:lnTo>
                        <a:pt x="46" y="0"/>
                      </a:lnTo>
                      <a:lnTo>
                        <a:pt x="103" y="4"/>
                      </a:lnTo>
                      <a:lnTo>
                        <a:pt x="159" y="9"/>
                      </a:lnTo>
                      <a:lnTo>
                        <a:pt x="215" y="15"/>
                      </a:lnTo>
                      <a:lnTo>
                        <a:pt x="272" y="22"/>
                      </a:lnTo>
                      <a:lnTo>
                        <a:pt x="326" y="30"/>
                      </a:lnTo>
                      <a:lnTo>
                        <a:pt x="377" y="39"/>
                      </a:lnTo>
                      <a:lnTo>
                        <a:pt x="429" y="50"/>
                      </a:lnTo>
                      <a:lnTo>
                        <a:pt x="475" y="63"/>
                      </a:lnTo>
                      <a:lnTo>
                        <a:pt x="519" y="78"/>
                      </a:lnTo>
                      <a:lnTo>
                        <a:pt x="561" y="95"/>
                      </a:lnTo>
                      <a:lnTo>
                        <a:pt x="561" y="95"/>
                      </a:lnTo>
                      <a:close/>
                    </a:path>
                  </a:pathLst>
                </a:custGeom>
                <a:solidFill>
                  <a:srgbClr val="CC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7542" name="Freeform 86"/>
                <p:cNvSpPr>
                  <a:spLocks/>
                </p:cNvSpPr>
                <p:nvPr/>
              </p:nvSpPr>
              <p:spPr bwMode="auto">
                <a:xfrm>
                  <a:off x="211" y="1792"/>
                  <a:ext cx="554" cy="137"/>
                </a:xfrm>
                <a:custGeom>
                  <a:avLst/>
                  <a:gdLst>
                    <a:gd name="T0" fmla="*/ 554 w 554"/>
                    <a:gd name="T1" fmla="*/ 22 h 137"/>
                    <a:gd name="T2" fmla="*/ 546 w 554"/>
                    <a:gd name="T3" fmla="*/ 42 h 137"/>
                    <a:gd name="T4" fmla="*/ 512 w 554"/>
                    <a:gd name="T5" fmla="*/ 53 h 137"/>
                    <a:gd name="T6" fmla="*/ 473 w 554"/>
                    <a:gd name="T7" fmla="*/ 61 h 137"/>
                    <a:gd name="T8" fmla="*/ 434 w 554"/>
                    <a:gd name="T9" fmla="*/ 67 h 137"/>
                    <a:gd name="T10" fmla="*/ 392 w 554"/>
                    <a:gd name="T11" fmla="*/ 73 h 137"/>
                    <a:gd name="T12" fmla="*/ 350 w 554"/>
                    <a:gd name="T13" fmla="*/ 79 h 137"/>
                    <a:gd name="T14" fmla="*/ 311 w 554"/>
                    <a:gd name="T15" fmla="*/ 83 h 137"/>
                    <a:gd name="T16" fmla="*/ 272 w 554"/>
                    <a:gd name="T17" fmla="*/ 90 h 137"/>
                    <a:gd name="T18" fmla="*/ 235 w 554"/>
                    <a:gd name="T19" fmla="*/ 98 h 137"/>
                    <a:gd name="T20" fmla="*/ 201 w 554"/>
                    <a:gd name="T21" fmla="*/ 109 h 137"/>
                    <a:gd name="T22" fmla="*/ 169 w 554"/>
                    <a:gd name="T23" fmla="*/ 121 h 137"/>
                    <a:gd name="T24" fmla="*/ 54 w 554"/>
                    <a:gd name="T25" fmla="*/ 137 h 137"/>
                    <a:gd name="T26" fmla="*/ 49 w 554"/>
                    <a:gd name="T27" fmla="*/ 129 h 137"/>
                    <a:gd name="T28" fmla="*/ 41 w 554"/>
                    <a:gd name="T29" fmla="*/ 120 h 137"/>
                    <a:gd name="T30" fmla="*/ 34 w 554"/>
                    <a:gd name="T31" fmla="*/ 112 h 137"/>
                    <a:gd name="T32" fmla="*/ 27 w 554"/>
                    <a:gd name="T33" fmla="*/ 104 h 137"/>
                    <a:gd name="T34" fmla="*/ 19 w 554"/>
                    <a:gd name="T35" fmla="*/ 96 h 137"/>
                    <a:gd name="T36" fmla="*/ 12 w 554"/>
                    <a:gd name="T37" fmla="*/ 87 h 137"/>
                    <a:gd name="T38" fmla="*/ 7 w 554"/>
                    <a:gd name="T39" fmla="*/ 78 h 137"/>
                    <a:gd name="T40" fmla="*/ 2 w 554"/>
                    <a:gd name="T41" fmla="*/ 70 h 137"/>
                    <a:gd name="T42" fmla="*/ 0 w 554"/>
                    <a:gd name="T43" fmla="*/ 61 h 137"/>
                    <a:gd name="T44" fmla="*/ 0 w 554"/>
                    <a:gd name="T45" fmla="*/ 51 h 137"/>
                    <a:gd name="T46" fmla="*/ 49 w 554"/>
                    <a:gd name="T47" fmla="*/ 40 h 137"/>
                    <a:gd name="T48" fmla="*/ 98 w 554"/>
                    <a:gd name="T49" fmla="*/ 30 h 137"/>
                    <a:gd name="T50" fmla="*/ 147 w 554"/>
                    <a:gd name="T51" fmla="*/ 21 h 137"/>
                    <a:gd name="T52" fmla="*/ 193 w 554"/>
                    <a:gd name="T53" fmla="*/ 14 h 137"/>
                    <a:gd name="T54" fmla="*/ 245 w 554"/>
                    <a:gd name="T55" fmla="*/ 8 h 137"/>
                    <a:gd name="T56" fmla="*/ 294 w 554"/>
                    <a:gd name="T57" fmla="*/ 3 h 137"/>
                    <a:gd name="T58" fmla="*/ 348 w 554"/>
                    <a:gd name="T59" fmla="*/ 1 h 137"/>
                    <a:gd name="T60" fmla="*/ 402 w 554"/>
                    <a:gd name="T61" fmla="*/ 0 h 137"/>
                    <a:gd name="T62" fmla="*/ 461 w 554"/>
                    <a:gd name="T63" fmla="*/ 0 h 137"/>
                    <a:gd name="T64" fmla="*/ 522 w 554"/>
                    <a:gd name="T65" fmla="*/ 1 h 137"/>
                    <a:gd name="T66" fmla="*/ 554 w 554"/>
                    <a:gd name="T67" fmla="*/ 22 h 137"/>
                    <a:gd name="T68" fmla="*/ 554 w 554"/>
                    <a:gd name="T69" fmla="*/ 22 h 1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554" h="137">
                      <a:moveTo>
                        <a:pt x="554" y="22"/>
                      </a:moveTo>
                      <a:lnTo>
                        <a:pt x="546" y="42"/>
                      </a:lnTo>
                      <a:lnTo>
                        <a:pt x="512" y="53"/>
                      </a:lnTo>
                      <a:lnTo>
                        <a:pt x="473" y="61"/>
                      </a:lnTo>
                      <a:lnTo>
                        <a:pt x="434" y="67"/>
                      </a:lnTo>
                      <a:lnTo>
                        <a:pt x="392" y="73"/>
                      </a:lnTo>
                      <a:lnTo>
                        <a:pt x="350" y="79"/>
                      </a:lnTo>
                      <a:lnTo>
                        <a:pt x="311" y="83"/>
                      </a:lnTo>
                      <a:lnTo>
                        <a:pt x="272" y="90"/>
                      </a:lnTo>
                      <a:lnTo>
                        <a:pt x="235" y="98"/>
                      </a:lnTo>
                      <a:lnTo>
                        <a:pt x="201" y="109"/>
                      </a:lnTo>
                      <a:lnTo>
                        <a:pt x="169" y="121"/>
                      </a:lnTo>
                      <a:lnTo>
                        <a:pt x="54" y="137"/>
                      </a:lnTo>
                      <a:lnTo>
                        <a:pt x="49" y="129"/>
                      </a:lnTo>
                      <a:lnTo>
                        <a:pt x="41" y="120"/>
                      </a:lnTo>
                      <a:lnTo>
                        <a:pt x="34" y="112"/>
                      </a:lnTo>
                      <a:lnTo>
                        <a:pt x="27" y="104"/>
                      </a:lnTo>
                      <a:lnTo>
                        <a:pt x="19" y="96"/>
                      </a:lnTo>
                      <a:lnTo>
                        <a:pt x="12" y="87"/>
                      </a:lnTo>
                      <a:lnTo>
                        <a:pt x="7" y="78"/>
                      </a:lnTo>
                      <a:lnTo>
                        <a:pt x="2" y="70"/>
                      </a:lnTo>
                      <a:lnTo>
                        <a:pt x="0" y="61"/>
                      </a:lnTo>
                      <a:lnTo>
                        <a:pt x="0" y="51"/>
                      </a:lnTo>
                      <a:lnTo>
                        <a:pt x="49" y="40"/>
                      </a:lnTo>
                      <a:lnTo>
                        <a:pt x="98" y="30"/>
                      </a:lnTo>
                      <a:lnTo>
                        <a:pt x="147" y="21"/>
                      </a:lnTo>
                      <a:lnTo>
                        <a:pt x="193" y="14"/>
                      </a:lnTo>
                      <a:lnTo>
                        <a:pt x="245" y="8"/>
                      </a:lnTo>
                      <a:lnTo>
                        <a:pt x="294" y="3"/>
                      </a:lnTo>
                      <a:lnTo>
                        <a:pt x="348" y="1"/>
                      </a:lnTo>
                      <a:lnTo>
                        <a:pt x="402" y="0"/>
                      </a:lnTo>
                      <a:lnTo>
                        <a:pt x="461" y="0"/>
                      </a:lnTo>
                      <a:lnTo>
                        <a:pt x="522" y="1"/>
                      </a:lnTo>
                      <a:lnTo>
                        <a:pt x="554" y="22"/>
                      </a:lnTo>
                      <a:lnTo>
                        <a:pt x="554" y="22"/>
                      </a:lnTo>
                      <a:close/>
                    </a:path>
                  </a:pathLst>
                </a:custGeom>
                <a:solidFill>
                  <a:srgbClr val="CC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7543" name="Freeform 87"/>
                <p:cNvSpPr>
                  <a:spLocks/>
                </p:cNvSpPr>
                <p:nvPr/>
              </p:nvSpPr>
              <p:spPr bwMode="auto">
                <a:xfrm>
                  <a:off x="5044" y="1851"/>
                  <a:ext cx="397" cy="127"/>
                </a:xfrm>
                <a:custGeom>
                  <a:avLst/>
                  <a:gdLst>
                    <a:gd name="T0" fmla="*/ 397 w 397"/>
                    <a:gd name="T1" fmla="*/ 75 h 127"/>
                    <a:gd name="T2" fmla="*/ 397 w 397"/>
                    <a:gd name="T3" fmla="*/ 80 h 127"/>
                    <a:gd name="T4" fmla="*/ 392 w 397"/>
                    <a:gd name="T5" fmla="*/ 87 h 127"/>
                    <a:gd name="T6" fmla="*/ 390 w 397"/>
                    <a:gd name="T7" fmla="*/ 94 h 127"/>
                    <a:gd name="T8" fmla="*/ 383 w 397"/>
                    <a:gd name="T9" fmla="*/ 100 h 127"/>
                    <a:gd name="T10" fmla="*/ 378 w 397"/>
                    <a:gd name="T11" fmla="*/ 107 h 127"/>
                    <a:gd name="T12" fmla="*/ 370 w 397"/>
                    <a:gd name="T13" fmla="*/ 112 h 127"/>
                    <a:gd name="T14" fmla="*/ 361 w 397"/>
                    <a:gd name="T15" fmla="*/ 117 h 127"/>
                    <a:gd name="T16" fmla="*/ 351 w 397"/>
                    <a:gd name="T17" fmla="*/ 122 h 127"/>
                    <a:gd name="T18" fmla="*/ 341 w 397"/>
                    <a:gd name="T19" fmla="*/ 125 h 127"/>
                    <a:gd name="T20" fmla="*/ 329 w 397"/>
                    <a:gd name="T21" fmla="*/ 127 h 127"/>
                    <a:gd name="T22" fmla="*/ 297 w 397"/>
                    <a:gd name="T23" fmla="*/ 118 h 127"/>
                    <a:gd name="T24" fmla="*/ 263 w 397"/>
                    <a:gd name="T25" fmla="*/ 110 h 127"/>
                    <a:gd name="T26" fmla="*/ 228 w 397"/>
                    <a:gd name="T27" fmla="*/ 102 h 127"/>
                    <a:gd name="T28" fmla="*/ 191 w 397"/>
                    <a:gd name="T29" fmla="*/ 95 h 127"/>
                    <a:gd name="T30" fmla="*/ 157 w 397"/>
                    <a:gd name="T31" fmla="*/ 87 h 127"/>
                    <a:gd name="T32" fmla="*/ 123 w 397"/>
                    <a:gd name="T33" fmla="*/ 79 h 127"/>
                    <a:gd name="T34" fmla="*/ 91 w 397"/>
                    <a:gd name="T35" fmla="*/ 71 h 127"/>
                    <a:gd name="T36" fmla="*/ 59 w 397"/>
                    <a:gd name="T37" fmla="*/ 61 h 127"/>
                    <a:gd name="T38" fmla="*/ 30 w 397"/>
                    <a:gd name="T39" fmla="*/ 51 h 127"/>
                    <a:gd name="T40" fmla="*/ 0 w 397"/>
                    <a:gd name="T41" fmla="*/ 37 h 127"/>
                    <a:gd name="T42" fmla="*/ 5 w 397"/>
                    <a:gd name="T43" fmla="*/ 30 h 127"/>
                    <a:gd name="T44" fmla="*/ 10 w 397"/>
                    <a:gd name="T45" fmla="*/ 23 h 127"/>
                    <a:gd name="T46" fmla="*/ 17 w 397"/>
                    <a:gd name="T47" fmla="*/ 19 h 127"/>
                    <a:gd name="T48" fmla="*/ 25 w 397"/>
                    <a:gd name="T49" fmla="*/ 13 h 127"/>
                    <a:gd name="T50" fmla="*/ 35 w 397"/>
                    <a:gd name="T51" fmla="*/ 10 h 127"/>
                    <a:gd name="T52" fmla="*/ 44 w 397"/>
                    <a:gd name="T53" fmla="*/ 6 h 127"/>
                    <a:gd name="T54" fmla="*/ 57 w 397"/>
                    <a:gd name="T55" fmla="*/ 4 h 127"/>
                    <a:gd name="T56" fmla="*/ 71 w 397"/>
                    <a:gd name="T57" fmla="*/ 2 h 127"/>
                    <a:gd name="T58" fmla="*/ 86 w 397"/>
                    <a:gd name="T59" fmla="*/ 0 h 127"/>
                    <a:gd name="T60" fmla="*/ 101 w 397"/>
                    <a:gd name="T61" fmla="*/ 0 h 127"/>
                    <a:gd name="T62" fmla="*/ 130 w 397"/>
                    <a:gd name="T63" fmla="*/ 5 h 127"/>
                    <a:gd name="T64" fmla="*/ 162 w 397"/>
                    <a:gd name="T65" fmla="*/ 10 h 127"/>
                    <a:gd name="T66" fmla="*/ 194 w 397"/>
                    <a:gd name="T67" fmla="*/ 15 h 127"/>
                    <a:gd name="T68" fmla="*/ 226 w 397"/>
                    <a:gd name="T69" fmla="*/ 21 h 127"/>
                    <a:gd name="T70" fmla="*/ 258 w 397"/>
                    <a:gd name="T71" fmla="*/ 28 h 127"/>
                    <a:gd name="T72" fmla="*/ 290 w 397"/>
                    <a:gd name="T73" fmla="*/ 35 h 127"/>
                    <a:gd name="T74" fmla="*/ 319 w 397"/>
                    <a:gd name="T75" fmla="*/ 43 h 127"/>
                    <a:gd name="T76" fmla="*/ 348 w 397"/>
                    <a:gd name="T77" fmla="*/ 53 h 127"/>
                    <a:gd name="T78" fmla="*/ 373 w 397"/>
                    <a:gd name="T79" fmla="*/ 63 h 127"/>
                    <a:gd name="T80" fmla="*/ 397 w 397"/>
                    <a:gd name="T81" fmla="*/ 75 h 127"/>
                    <a:gd name="T82" fmla="*/ 397 w 397"/>
                    <a:gd name="T83" fmla="*/ 75 h 1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397" h="127">
                      <a:moveTo>
                        <a:pt x="397" y="75"/>
                      </a:moveTo>
                      <a:lnTo>
                        <a:pt x="397" y="80"/>
                      </a:lnTo>
                      <a:lnTo>
                        <a:pt x="392" y="87"/>
                      </a:lnTo>
                      <a:lnTo>
                        <a:pt x="390" y="94"/>
                      </a:lnTo>
                      <a:lnTo>
                        <a:pt x="383" y="100"/>
                      </a:lnTo>
                      <a:lnTo>
                        <a:pt x="378" y="107"/>
                      </a:lnTo>
                      <a:lnTo>
                        <a:pt x="370" y="112"/>
                      </a:lnTo>
                      <a:lnTo>
                        <a:pt x="361" y="117"/>
                      </a:lnTo>
                      <a:lnTo>
                        <a:pt x="351" y="122"/>
                      </a:lnTo>
                      <a:lnTo>
                        <a:pt x="341" y="125"/>
                      </a:lnTo>
                      <a:lnTo>
                        <a:pt x="329" y="127"/>
                      </a:lnTo>
                      <a:lnTo>
                        <a:pt x="297" y="118"/>
                      </a:lnTo>
                      <a:lnTo>
                        <a:pt x="263" y="110"/>
                      </a:lnTo>
                      <a:lnTo>
                        <a:pt x="228" y="102"/>
                      </a:lnTo>
                      <a:lnTo>
                        <a:pt x="191" y="95"/>
                      </a:lnTo>
                      <a:lnTo>
                        <a:pt x="157" y="87"/>
                      </a:lnTo>
                      <a:lnTo>
                        <a:pt x="123" y="79"/>
                      </a:lnTo>
                      <a:lnTo>
                        <a:pt x="91" y="71"/>
                      </a:lnTo>
                      <a:lnTo>
                        <a:pt x="59" y="61"/>
                      </a:lnTo>
                      <a:lnTo>
                        <a:pt x="30" y="51"/>
                      </a:lnTo>
                      <a:lnTo>
                        <a:pt x="0" y="37"/>
                      </a:lnTo>
                      <a:lnTo>
                        <a:pt x="5" y="30"/>
                      </a:lnTo>
                      <a:lnTo>
                        <a:pt x="10" y="23"/>
                      </a:lnTo>
                      <a:lnTo>
                        <a:pt x="17" y="19"/>
                      </a:lnTo>
                      <a:lnTo>
                        <a:pt x="25" y="13"/>
                      </a:lnTo>
                      <a:lnTo>
                        <a:pt x="35" y="10"/>
                      </a:lnTo>
                      <a:lnTo>
                        <a:pt x="44" y="6"/>
                      </a:lnTo>
                      <a:lnTo>
                        <a:pt x="57" y="4"/>
                      </a:lnTo>
                      <a:lnTo>
                        <a:pt x="71" y="2"/>
                      </a:lnTo>
                      <a:lnTo>
                        <a:pt x="86" y="0"/>
                      </a:lnTo>
                      <a:lnTo>
                        <a:pt x="101" y="0"/>
                      </a:lnTo>
                      <a:lnTo>
                        <a:pt x="130" y="5"/>
                      </a:lnTo>
                      <a:lnTo>
                        <a:pt x="162" y="10"/>
                      </a:lnTo>
                      <a:lnTo>
                        <a:pt x="194" y="15"/>
                      </a:lnTo>
                      <a:lnTo>
                        <a:pt x="226" y="21"/>
                      </a:lnTo>
                      <a:lnTo>
                        <a:pt x="258" y="28"/>
                      </a:lnTo>
                      <a:lnTo>
                        <a:pt x="290" y="35"/>
                      </a:lnTo>
                      <a:lnTo>
                        <a:pt x="319" y="43"/>
                      </a:lnTo>
                      <a:lnTo>
                        <a:pt x="348" y="53"/>
                      </a:lnTo>
                      <a:lnTo>
                        <a:pt x="373" y="63"/>
                      </a:lnTo>
                      <a:lnTo>
                        <a:pt x="397" y="75"/>
                      </a:lnTo>
                      <a:lnTo>
                        <a:pt x="397" y="75"/>
                      </a:lnTo>
                      <a:close/>
                    </a:path>
                  </a:pathLst>
                </a:custGeom>
                <a:solidFill>
                  <a:srgbClr val="CC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7544" name="Freeform 88"/>
                <p:cNvSpPr>
                  <a:spLocks/>
                </p:cNvSpPr>
                <p:nvPr/>
              </p:nvSpPr>
              <p:spPr bwMode="auto">
                <a:xfrm>
                  <a:off x="235" y="1917"/>
                  <a:ext cx="397" cy="132"/>
                </a:xfrm>
                <a:custGeom>
                  <a:avLst/>
                  <a:gdLst>
                    <a:gd name="T0" fmla="*/ 397 w 397"/>
                    <a:gd name="T1" fmla="*/ 24 h 132"/>
                    <a:gd name="T2" fmla="*/ 388 w 397"/>
                    <a:gd name="T3" fmla="*/ 40 h 132"/>
                    <a:gd name="T4" fmla="*/ 370 w 397"/>
                    <a:gd name="T5" fmla="*/ 52 h 132"/>
                    <a:gd name="T6" fmla="*/ 348 w 397"/>
                    <a:gd name="T7" fmla="*/ 62 h 132"/>
                    <a:gd name="T8" fmla="*/ 319 w 397"/>
                    <a:gd name="T9" fmla="*/ 69 h 132"/>
                    <a:gd name="T10" fmla="*/ 290 w 397"/>
                    <a:gd name="T11" fmla="*/ 75 h 132"/>
                    <a:gd name="T12" fmla="*/ 255 w 397"/>
                    <a:gd name="T13" fmla="*/ 80 h 132"/>
                    <a:gd name="T14" fmla="*/ 221 w 397"/>
                    <a:gd name="T15" fmla="*/ 83 h 132"/>
                    <a:gd name="T16" fmla="*/ 187 w 397"/>
                    <a:gd name="T17" fmla="*/ 88 h 132"/>
                    <a:gd name="T18" fmla="*/ 155 w 397"/>
                    <a:gd name="T19" fmla="*/ 93 h 132"/>
                    <a:gd name="T20" fmla="*/ 125 w 397"/>
                    <a:gd name="T21" fmla="*/ 99 h 132"/>
                    <a:gd name="T22" fmla="*/ 128 w 397"/>
                    <a:gd name="T23" fmla="*/ 102 h 132"/>
                    <a:gd name="T24" fmla="*/ 130 w 397"/>
                    <a:gd name="T25" fmla="*/ 106 h 132"/>
                    <a:gd name="T26" fmla="*/ 135 w 397"/>
                    <a:gd name="T27" fmla="*/ 109 h 132"/>
                    <a:gd name="T28" fmla="*/ 138 w 397"/>
                    <a:gd name="T29" fmla="*/ 112 h 132"/>
                    <a:gd name="T30" fmla="*/ 140 w 397"/>
                    <a:gd name="T31" fmla="*/ 115 h 132"/>
                    <a:gd name="T32" fmla="*/ 142 w 397"/>
                    <a:gd name="T33" fmla="*/ 118 h 132"/>
                    <a:gd name="T34" fmla="*/ 145 w 397"/>
                    <a:gd name="T35" fmla="*/ 122 h 132"/>
                    <a:gd name="T36" fmla="*/ 142 w 397"/>
                    <a:gd name="T37" fmla="*/ 125 h 132"/>
                    <a:gd name="T38" fmla="*/ 140 w 397"/>
                    <a:gd name="T39" fmla="*/ 129 h 132"/>
                    <a:gd name="T40" fmla="*/ 133 w 397"/>
                    <a:gd name="T41" fmla="*/ 132 h 132"/>
                    <a:gd name="T42" fmla="*/ 118 w 397"/>
                    <a:gd name="T43" fmla="*/ 130 h 132"/>
                    <a:gd name="T44" fmla="*/ 103 w 397"/>
                    <a:gd name="T45" fmla="*/ 128 h 132"/>
                    <a:gd name="T46" fmla="*/ 91 w 397"/>
                    <a:gd name="T47" fmla="*/ 124 h 132"/>
                    <a:gd name="T48" fmla="*/ 76 w 397"/>
                    <a:gd name="T49" fmla="*/ 121 h 132"/>
                    <a:gd name="T50" fmla="*/ 62 w 397"/>
                    <a:gd name="T51" fmla="*/ 116 h 132"/>
                    <a:gd name="T52" fmla="*/ 49 w 397"/>
                    <a:gd name="T53" fmla="*/ 110 h 132"/>
                    <a:gd name="T54" fmla="*/ 37 w 397"/>
                    <a:gd name="T55" fmla="*/ 106 h 132"/>
                    <a:gd name="T56" fmla="*/ 27 w 397"/>
                    <a:gd name="T57" fmla="*/ 99 h 132"/>
                    <a:gd name="T58" fmla="*/ 20 w 397"/>
                    <a:gd name="T59" fmla="*/ 93 h 132"/>
                    <a:gd name="T60" fmla="*/ 13 w 397"/>
                    <a:gd name="T61" fmla="*/ 85 h 132"/>
                    <a:gd name="T62" fmla="*/ 3 w 397"/>
                    <a:gd name="T63" fmla="*/ 77 h 132"/>
                    <a:gd name="T64" fmla="*/ 0 w 397"/>
                    <a:gd name="T65" fmla="*/ 69 h 132"/>
                    <a:gd name="T66" fmla="*/ 0 w 397"/>
                    <a:gd name="T67" fmla="*/ 61 h 132"/>
                    <a:gd name="T68" fmla="*/ 5 w 397"/>
                    <a:gd name="T69" fmla="*/ 53 h 132"/>
                    <a:gd name="T70" fmla="*/ 15 w 397"/>
                    <a:gd name="T71" fmla="*/ 46 h 132"/>
                    <a:gd name="T72" fmla="*/ 25 w 397"/>
                    <a:gd name="T73" fmla="*/ 40 h 132"/>
                    <a:gd name="T74" fmla="*/ 37 w 397"/>
                    <a:gd name="T75" fmla="*/ 33 h 132"/>
                    <a:gd name="T76" fmla="*/ 52 w 397"/>
                    <a:gd name="T77" fmla="*/ 28 h 132"/>
                    <a:gd name="T78" fmla="*/ 66 w 397"/>
                    <a:gd name="T79" fmla="*/ 24 h 132"/>
                    <a:gd name="T80" fmla="*/ 81 w 397"/>
                    <a:gd name="T81" fmla="*/ 20 h 132"/>
                    <a:gd name="T82" fmla="*/ 113 w 397"/>
                    <a:gd name="T83" fmla="*/ 16 h 132"/>
                    <a:gd name="T84" fmla="*/ 145 w 397"/>
                    <a:gd name="T85" fmla="*/ 10 h 132"/>
                    <a:gd name="T86" fmla="*/ 179 w 397"/>
                    <a:gd name="T87" fmla="*/ 5 h 132"/>
                    <a:gd name="T88" fmla="*/ 214 w 397"/>
                    <a:gd name="T89" fmla="*/ 2 h 132"/>
                    <a:gd name="T90" fmla="*/ 245 w 397"/>
                    <a:gd name="T91" fmla="*/ 0 h 132"/>
                    <a:gd name="T92" fmla="*/ 280 w 397"/>
                    <a:gd name="T93" fmla="*/ 0 h 132"/>
                    <a:gd name="T94" fmla="*/ 312 w 397"/>
                    <a:gd name="T95" fmla="*/ 1 h 132"/>
                    <a:gd name="T96" fmla="*/ 341 w 397"/>
                    <a:gd name="T97" fmla="*/ 5 h 132"/>
                    <a:gd name="T98" fmla="*/ 370 w 397"/>
                    <a:gd name="T99" fmla="*/ 13 h 132"/>
                    <a:gd name="T100" fmla="*/ 397 w 397"/>
                    <a:gd name="T101" fmla="*/ 24 h 132"/>
                    <a:gd name="T102" fmla="*/ 397 w 397"/>
                    <a:gd name="T103" fmla="*/ 24 h 1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397" h="132">
                      <a:moveTo>
                        <a:pt x="397" y="24"/>
                      </a:moveTo>
                      <a:lnTo>
                        <a:pt x="388" y="40"/>
                      </a:lnTo>
                      <a:lnTo>
                        <a:pt x="370" y="52"/>
                      </a:lnTo>
                      <a:lnTo>
                        <a:pt x="348" y="62"/>
                      </a:lnTo>
                      <a:lnTo>
                        <a:pt x="319" y="69"/>
                      </a:lnTo>
                      <a:lnTo>
                        <a:pt x="290" y="75"/>
                      </a:lnTo>
                      <a:lnTo>
                        <a:pt x="255" y="80"/>
                      </a:lnTo>
                      <a:lnTo>
                        <a:pt x="221" y="83"/>
                      </a:lnTo>
                      <a:lnTo>
                        <a:pt x="187" y="88"/>
                      </a:lnTo>
                      <a:lnTo>
                        <a:pt x="155" y="93"/>
                      </a:lnTo>
                      <a:lnTo>
                        <a:pt x="125" y="99"/>
                      </a:lnTo>
                      <a:lnTo>
                        <a:pt x="128" y="102"/>
                      </a:lnTo>
                      <a:lnTo>
                        <a:pt x="130" y="106"/>
                      </a:lnTo>
                      <a:lnTo>
                        <a:pt x="135" y="109"/>
                      </a:lnTo>
                      <a:lnTo>
                        <a:pt x="138" y="112"/>
                      </a:lnTo>
                      <a:lnTo>
                        <a:pt x="140" y="115"/>
                      </a:lnTo>
                      <a:lnTo>
                        <a:pt x="142" y="118"/>
                      </a:lnTo>
                      <a:lnTo>
                        <a:pt x="145" y="122"/>
                      </a:lnTo>
                      <a:lnTo>
                        <a:pt x="142" y="125"/>
                      </a:lnTo>
                      <a:lnTo>
                        <a:pt x="140" y="129"/>
                      </a:lnTo>
                      <a:lnTo>
                        <a:pt x="133" y="132"/>
                      </a:lnTo>
                      <a:lnTo>
                        <a:pt x="118" y="130"/>
                      </a:lnTo>
                      <a:lnTo>
                        <a:pt x="103" y="128"/>
                      </a:lnTo>
                      <a:lnTo>
                        <a:pt x="91" y="124"/>
                      </a:lnTo>
                      <a:lnTo>
                        <a:pt x="76" y="121"/>
                      </a:lnTo>
                      <a:lnTo>
                        <a:pt x="62" y="116"/>
                      </a:lnTo>
                      <a:lnTo>
                        <a:pt x="49" y="110"/>
                      </a:lnTo>
                      <a:lnTo>
                        <a:pt x="37" y="106"/>
                      </a:lnTo>
                      <a:lnTo>
                        <a:pt x="27" y="99"/>
                      </a:lnTo>
                      <a:lnTo>
                        <a:pt x="20" y="93"/>
                      </a:lnTo>
                      <a:lnTo>
                        <a:pt x="13" y="85"/>
                      </a:lnTo>
                      <a:lnTo>
                        <a:pt x="3" y="77"/>
                      </a:lnTo>
                      <a:lnTo>
                        <a:pt x="0" y="69"/>
                      </a:lnTo>
                      <a:lnTo>
                        <a:pt x="0" y="61"/>
                      </a:lnTo>
                      <a:lnTo>
                        <a:pt x="5" y="53"/>
                      </a:lnTo>
                      <a:lnTo>
                        <a:pt x="15" y="46"/>
                      </a:lnTo>
                      <a:lnTo>
                        <a:pt x="25" y="40"/>
                      </a:lnTo>
                      <a:lnTo>
                        <a:pt x="37" y="33"/>
                      </a:lnTo>
                      <a:lnTo>
                        <a:pt x="52" y="28"/>
                      </a:lnTo>
                      <a:lnTo>
                        <a:pt x="66" y="24"/>
                      </a:lnTo>
                      <a:lnTo>
                        <a:pt x="81" y="20"/>
                      </a:lnTo>
                      <a:lnTo>
                        <a:pt x="113" y="16"/>
                      </a:lnTo>
                      <a:lnTo>
                        <a:pt x="145" y="10"/>
                      </a:lnTo>
                      <a:lnTo>
                        <a:pt x="179" y="5"/>
                      </a:lnTo>
                      <a:lnTo>
                        <a:pt x="214" y="2"/>
                      </a:lnTo>
                      <a:lnTo>
                        <a:pt x="245" y="0"/>
                      </a:lnTo>
                      <a:lnTo>
                        <a:pt x="280" y="0"/>
                      </a:lnTo>
                      <a:lnTo>
                        <a:pt x="312" y="1"/>
                      </a:lnTo>
                      <a:lnTo>
                        <a:pt x="341" y="5"/>
                      </a:lnTo>
                      <a:lnTo>
                        <a:pt x="370" y="13"/>
                      </a:lnTo>
                      <a:lnTo>
                        <a:pt x="397" y="24"/>
                      </a:lnTo>
                      <a:lnTo>
                        <a:pt x="397" y="24"/>
                      </a:lnTo>
                      <a:close/>
                    </a:path>
                  </a:pathLst>
                </a:custGeom>
                <a:solidFill>
                  <a:srgbClr val="CC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sp>
          <p:nvSpPr>
            <p:cNvPr id="147545" name="Text Box 89"/>
            <p:cNvSpPr txBox="1">
              <a:spLocks noChangeArrowheads="1"/>
            </p:cNvSpPr>
            <p:nvPr/>
          </p:nvSpPr>
          <p:spPr bwMode="auto">
            <a:xfrm>
              <a:off x="4560" y="3504"/>
              <a:ext cx="546" cy="30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 algn="ctr">
                <a:spcBef>
                  <a:spcPct val="50000"/>
                </a:spcBef>
              </a:pPr>
              <a:r>
                <a:rPr lang="en-US" sz="1300" b="1" dirty="0" err="1">
                  <a:solidFill>
                    <a:srgbClr val="FF0000"/>
                  </a:solidFill>
                  <a:latin typeface=".VnArial" pitchFamily="34" charset="0"/>
                </a:rPr>
                <a:t>Thö</a:t>
              </a:r>
              <a:r>
                <a:rPr lang="en-US" sz="1300" b="1" dirty="0">
                  <a:solidFill>
                    <a:srgbClr val="FF0000"/>
                  </a:solidFill>
                  <a:latin typeface=".VnArial" pitchFamily="34" charset="0"/>
                </a:rPr>
                <a:t> </a:t>
              </a:r>
              <a:r>
                <a:rPr lang="en-US" sz="1300" b="1" dirty="0" err="1">
                  <a:solidFill>
                    <a:srgbClr val="FF0000"/>
                  </a:solidFill>
                  <a:latin typeface=".VnArial" pitchFamily="34" charset="0"/>
                </a:rPr>
                <a:t>tµi</a:t>
              </a:r>
              <a:r>
                <a:rPr lang="en-US" sz="1300" b="1" dirty="0">
                  <a:solidFill>
                    <a:srgbClr val="FF0000"/>
                  </a:solidFill>
                  <a:latin typeface=".VnArial" pitchFamily="34" charset="0"/>
                </a:rPr>
                <a:t> </a:t>
              </a:r>
              <a:r>
                <a:rPr lang="en-US" sz="1300" b="1" dirty="0" err="1">
                  <a:solidFill>
                    <a:srgbClr val="FF0000"/>
                  </a:solidFill>
                  <a:latin typeface=".VnArial" pitchFamily="34" charset="0"/>
                </a:rPr>
                <a:t>cña</a:t>
              </a:r>
              <a:r>
                <a:rPr lang="en-US" sz="1300" b="1" dirty="0">
                  <a:solidFill>
                    <a:srgbClr val="FF0000"/>
                  </a:solidFill>
                  <a:latin typeface=".VnArial" pitchFamily="34" charset="0"/>
                </a:rPr>
                <a:t> b¹n</a:t>
              </a:r>
            </a:p>
          </p:txBody>
        </p:sp>
      </p:grpSp>
      <p:pic>
        <p:nvPicPr>
          <p:cNvPr id="147546" name="Picture 90" descr="SMILE4"/>
          <p:cNvPicPr>
            <a:picLocks noChangeAspect="1" noChangeArrowheads="1" noCrop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70650" y="5334000"/>
            <a:ext cx="615950" cy="685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47547" name="WordArt 91" descr="Narrow vertical"/>
          <p:cNvSpPr>
            <a:spLocks noChangeArrowheads="1" noChangeShapeType="1" noTextEdit="1"/>
          </p:cNvSpPr>
          <p:nvPr/>
        </p:nvSpPr>
        <p:spPr bwMode="auto">
          <a:xfrm>
            <a:off x="1447800" y="76200"/>
            <a:ext cx="6096000" cy="1219200"/>
          </a:xfrm>
          <a:prstGeom prst="rect">
            <a:avLst/>
          </a:prstGeom>
        </p:spPr>
        <p:txBody>
          <a:bodyPr wrap="none" fromWordArt="1">
            <a:prstTxWarp prst="textCurveUp">
              <a:avLst>
                <a:gd name="adj" fmla="val 40356"/>
              </a:avLst>
            </a:prstTxWarp>
          </a:bodyPr>
          <a:lstStyle/>
          <a:p>
            <a:pPr algn="ctr"/>
            <a:r>
              <a:rPr lang="en-US" sz="3600" b="1" kern="10" dirty="0" err="1"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pattFill prst="dashHorz">
                  <a:fgClr>
                    <a:srgbClr val="808080"/>
                  </a:fgClr>
                  <a:bgClr>
                    <a:srgbClr val="FFFF00"/>
                  </a:bgClr>
                </a:pattFill>
                <a:effectLst>
                  <a:outerShdw dist="45791" dir="2021404" algn="ctr" rotWithShape="0">
                    <a:srgbClr val="808080">
                      <a:alpha val="80000"/>
                    </a:srgbClr>
                  </a:outerShdw>
                </a:effectLst>
                <a:latin typeface=".VnBahamasBH"/>
              </a:rPr>
              <a:t>C©u</a:t>
            </a:r>
            <a:r>
              <a:rPr lang="en-US" sz="3600" b="1" kern="10" dirty="0"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pattFill prst="dashHorz">
                  <a:fgClr>
                    <a:srgbClr val="808080"/>
                  </a:fgClr>
                  <a:bgClr>
                    <a:srgbClr val="FFFF00"/>
                  </a:bgClr>
                </a:pattFill>
                <a:effectLst>
                  <a:outerShdw dist="45791" dir="2021404" algn="ctr" rotWithShape="0">
                    <a:srgbClr val="808080">
                      <a:alpha val="80000"/>
                    </a:srgbClr>
                  </a:outerShdw>
                </a:effectLst>
                <a:latin typeface=".VnBahamasBH"/>
              </a:rPr>
              <a:t> </a:t>
            </a:r>
            <a:r>
              <a:rPr lang="en-US" sz="3600" b="1" kern="10" dirty="0" err="1"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pattFill prst="dashHorz">
                  <a:fgClr>
                    <a:srgbClr val="808080"/>
                  </a:fgClr>
                  <a:bgClr>
                    <a:srgbClr val="FFFF00"/>
                  </a:bgClr>
                </a:pattFill>
                <a:effectLst>
                  <a:outerShdw dist="45791" dir="2021404" algn="ctr" rotWithShape="0">
                    <a:srgbClr val="808080">
                      <a:alpha val="80000"/>
                    </a:srgbClr>
                  </a:outerShdw>
                </a:effectLst>
                <a:latin typeface=".VnBahamasBH"/>
              </a:rPr>
              <a:t>hái</a:t>
            </a:r>
            <a:r>
              <a:rPr lang="en-US" sz="3600" b="1" kern="10" dirty="0"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pattFill prst="dashHorz">
                  <a:fgClr>
                    <a:srgbClr val="808080"/>
                  </a:fgClr>
                  <a:bgClr>
                    <a:srgbClr val="FFFF00"/>
                  </a:bgClr>
                </a:pattFill>
                <a:effectLst>
                  <a:outerShdw dist="45791" dir="2021404" algn="ctr" rotWithShape="0">
                    <a:srgbClr val="808080">
                      <a:alpha val="80000"/>
                    </a:srgbClr>
                  </a:outerShdw>
                </a:effectLst>
                <a:latin typeface=".VnBahamasBH"/>
              </a:rPr>
              <a:t> rung </a:t>
            </a:r>
            <a:r>
              <a:rPr lang="en-US" sz="3600" b="1" kern="10" dirty="0" err="1"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pattFill prst="dashHorz">
                  <a:fgClr>
                    <a:srgbClr val="808080"/>
                  </a:fgClr>
                  <a:bgClr>
                    <a:srgbClr val="FFFF00"/>
                  </a:bgClr>
                </a:pattFill>
                <a:effectLst>
                  <a:outerShdw dist="45791" dir="2021404" algn="ctr" rotWithShape="0">
                    <a:srgbClr val="808080">
                      <a:alpha val="80000"/>
                    </a:srgbClr>
                  </a:outerShdw>
                </a:effectLst>
                <a:latin typeface=".VnBahamasBH"/>
              </a:rPr>
              <a:t>chu«ng</a:t>
            </a:r>
            <a:r>
              <a:rPr lang="en-US" sz="3600" b="1" kern="10" dirty="0"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pattFill prst="dashHorz">
                  <a:fgClr>
                    <a:srgbClr val="808080"/>
                  </a:fgClr>
                  <a:bgClr>
                    <a:srgbClr val="FFFF00"/>
                  </a:bgClr>
                </a:pattFill>
                <a:effectLst>
                  <a:outerShdw dist="45791" dir="2021404" algn="ctr" rotWithShape="0">
                    <a:srgbClr val="808080">
                      <a:alpha val="80000"/>
                    </a:srgbClr>
                  </a:outerShdw>
                </a:effectLst>
                <a:latin typeface=".VnBahamasBH"/>
              </a:rPr>
              <a:t> </a:t>
            </a:r>
            <a:r>
              <a:rPr lang="en-US" sz="3600" b="1" kern="10" dirty="0" err="1"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pattFill prst="dashHorz">
                  <a:fgClr>
                    <a:srgbClr val="808080"/>
                  </a:fgClr>
                  <a:bgClr>
                    <a:srgbClr val="FFFF00"/>
                  </a:bgClr>
                </a:pattFill>
                <a:effectLst>
                  <a:outerShdw dist="45791" dir="2021404" algn="ctr" rotWithShape="0">
                    <a:srgbClr val="808080">
                      <a:alpha val="80000"/>
                    </a:srgbClr>
                  </a:outerShdw>
                </a:effectLst>
                <a:latin typeface=".VnBahamasBH"/>
              </a:rPr>
              <a:t>vµng</a:t>
            </a:r>
            <a:r>
              <a:rPr lang="en-US" sz="3600" b="1" kern="10" dirty="0"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pattFill prst="dashHorz">
                  <a:fgClr>
                    <a:srgbClr val="808080"/>
                  </a:fgClr>
                  <a:bgClr>
                    <a:srgbClr val="FFFF00"/>
                  </a:bgClr>
                </a:pattFill>
                <a:effectLst>
                  <a:outerShdw dist="45791" dir="2021404" algn="ctr" rotWithShape="0">
                    <a:srgbClr val="808080">
                      <a:alpha val="80000"/>
                    </a:srgbClr>
                  </a:outerShdw>
                </a:effectLst>
                <a:latin typeface=".VnBahamasBH"/>
              </a:rPr>
              <a:t> </a:t>
            </a:r>
            <a:r>
              <a:rPr lang="en-US" sz="3600" b="1" kern="10" dirty="0" err="1" smtClean="0"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pattFill prst="dashHorz">
                  <a:fgClr>
                    <a:srgbClr val="808080"/>
                  </a:fgClr>
                  <a:bgClr>
                    <a:srgbClr val="FFFF00"/>
                  </a:bgClr>
                </a:pattFill>
                <a:effectLst>
                  <a:outerShdw dist="45791" dir="2021404" algn="ctr" rotWithShape="0">
                    <a:srgbClr val="808080">
                      <a:alpha val="80000"/>
                    </a:srgbClr>
                  </a:outerShdw>
                </a:effectLst>
                <a:latin typeface=".VnBahamasBH"/>
              </a:rPr>
              <a:t>khèi</a:t>
            </a:r>
            <a:r>
              <a:rPr lang="en-US" sz="3600" b="1" kern="10" dirty="0" smtClean="0"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pattFill prst="dashHorz">
                  <a:fgClr>
                    <a:srgbClr val="808080"/>
                  </a:fgClr>
                  <a:bgClr>
                    <a:srgbClr val="FFFF00"/>
                  </a:bgClr>
                </a:pattFill>
                <a:effectLst>
                  <a:outerShdw dist="45791" dir="2021404" algn="ctr" rotWithShape="0">
                    <a:srgbClr val="808080">
                      <a:alpha val="80000"/>
                    </a:srgbClr>
                  </a:outerShdw>
                </a:effectLst>
                <a:latin typeface=".VnBahamasBH"/>
              </a:rPr>
              <a:t> </a:t>
            </a:r>
            <a:r>
              <a:rPr lang="en-US" sz="3600" b="1" kern="10" dirty="0"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pattFill prst="dashHorz">
                  <a:fgClr>
                    <a:srgbClr val="808080"/>
                  </a:fgClr>
                  <a:bgClr>
                    <a:srgbClr val="FFFF00"/>
                  </a:bgClr>
                </a:pattFill>
                <a:effectLst>
                  <a:outerShdw dist="45791" dir="2021404" algn="ctr" rotWithShape="0">
                    <a:srgbClr val="808080">
                      <a:alpha val="80000"/>
                    </a:srgbClr>
                  </a:outerShdw>
                </a:effectLst>
                <a:latin typeface="Times New Roman" pitchFamily="18" charset="0"/>
                <a:cs typeface="Times New Roman" pitchFamily="18" charset="0"/>
              </a:rPr>
              <a:t>TIỂU HỌC</a:t>
            </a:r>
            <a:r>
              <a:rPr lang="en-US" sz="3600" b="1" kern="10" dirty="0" smtClean="0"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pattFill prst="dashHorz">
                  <a:fgClr>
                    <a:srgbClr val="808080"/>
                  </a:fgClr>
                  <a:bgClr>
                    <a:srgbClr val="FFFF00"/>
                  </a:bgClr>
                </a:pattFill>
                <a:effectLst>
                  <a:outerShdw dist="45791" dir="2021404" algn="ctr" rotWithShape="0">
                    <a:srgbClr val="808080">
                      <a:alpha val="80000"/>
                    </a:srgbClr>
                  </a:outerShdw>
                </a:effectLst>
                <a:latin typeface=".VnBahamasBH"/>
              </a:rPr>
              <a:t> </a:t>
            </a:r>
            <a:endParaRPr lang="en-US" sz="3600" b="1" kern="10" dirty="0">
              <a:ln w="12700">
                <a:solidFill>
                  <a:srgbClr val="000000"/>
                </a:solidFill>
                <a:round/>
                <a:headEnd/>
                <a:tailEnd/>
              </a:ln>
              <a:pattFill prst="dashHorz">
                <a:fgClr>
                  <a:srgbClr val="808080"/>
                </a:fgClr>
                <a:bgClr>
                  <a:srgbClr val="FFFF00"/>
                </a:bgClr>
              </a:pattFill>
              <a:effectLst>
                <a:outerShdw dist="45791" dir="2021404" algn="ctr" rotWithShape="0">
                  <a:srgbClr val="808080">
                    <a:alpha val="80000"/>
                  </a:srgbClr>
                </a:outerShdw>
              </a:effectLst>
              <a:latin typeface=".VnBahamasBH"/>
            </a:endParaRPr>
          </a:p>
        </p:txBody>
      </p:sp>
      <p:sp>
        <p:nvSpPr>
          <p:cNvPr id="147548" name="Rectangle 92"/>
          <p:cNvSpPr>
            <a:spLocks noChangeArrowheads="1"/>
          </p:cNvSpPr>
          <p:nvPr/>
        </p:nvSpPr>
        <p:spPr bwMode="auto">
          <a:xfrm>
            <a:off x="533400" y="1883415"/>
            <a:ext cx="7848600" cy="124649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r>
              <a:rPr lang="en-US" sz="2500" b="1" dirty="0" err="1">
                <a:latin typeface=".VnArial" pitchFamily="34" charset="0"/>
              </a:rPr>
              <a:t>C©u</a:t>
            </a:r>
            <a:r>
              <a:rPr lang="en-US" sz="2500" b="1" dirty="0">
                <a:latin typeface=".VnArial" pitchFamily="34" charset="0"/>
              </a:rPr>
              <a:t> </a:t>
            </a:r>
            <a:r>
              <a:rPr lang="en-US" sz="2500" b="1" dirty="0" smtClean="0">
                <a:latin typeface=".VnArial" pitchFamily="34" charset="0"/>
              </a:rPr>
              <a:t>2: </a:t>
            </a:r>
            <a:r>
              <a:rPr lang="en-US" sz="2500" b="1" dirty="0" err="1" smtClean="0"/>
              <a:t>Em</a:t>
            </a:r>
            <a:r>
              <a:rPr lang="en-US" sz="2500" b="1" dirty="0" smtClean="0"/>
              <a:t> </a:t>
            </a:r>
            <a:r>
              <a:rPr lang="en-US" sz="2500" b="1" dirty="0" err="1" smtClean="0"/>
              <a:t>và</a:t>
            </a:r>
            <a:r>
              <a:rPr lang="en-US" sz="2500" b="1" dirty="0" smtClean="0"/>
              <a:t> </a:t>
            </a:r>
            <a:r>
              <a:rPr lang="en-US" sz="2500" b="1" dirty="0" err="1" smtClean="0"/>
              <a:t>bạn</a:t>
            </a:r>
            <a:r>
              <a:rPr lang="en-US" sz="2500" b="1" dirty="0" smtClean="0"/>
              <a:t> </a:t>
            </a:r>
            <a:r>
              <a:rPr lang="en-US" sz="2500" b="1" dirty="0" err="1" smtClean="0"/>
              <a:t>em</a:t>
            </a:r>
            <a:r>
              <a:rPr lang="en-US" sz="2500" b="1" dirty="0" smtClean="0"/>
              <a:t> </a:t>
            </a:r>
            <a:r>
              <a:rPr lang="en-US" sz="2500" b="1" dirty="0" err="1" smtClean="0"/>
              <a:t>muốn</a:t>
            </a:r>
            <a:r>
              <a:rPr lang="en-US" sz="2500" b="1" dirty="0" smtClean="0"/>
              <a:t> qua </a:t>
            </a:r>
            <a:r>
              <a:rPr lang="en-US" sz="2500" b="1" dirty="0" err="1" smtClean="0"/>
              <a:t>đường</a:t>
            </a:r>
            <a:r>
              <a:rPr lang="en-US" sz="2500" b="1" dirty="0" smtClean="0"/>
              <a:t> </a:t>
            </a:r>
            <a:r>
              <a:rPr lang="en-US" sz="2500" b="1" dirty="0" err="1" smtClean="0"/>
              <a:t>nhưng</a:t>
            </a:r>
            <a:r>
              <a:rPr lang="en-US" sz="2500" b="1" dirty="0" smtClean="0"/>
              <a:t> </a:t>
            </a:r>
            <a:r>
              <a:rPr lang="en-US" sz="2500" b="1" dirty="0" err="1" smtClean="0"/>
              <a:t>quãng</a:t>
            </a:r>
            <a:r>
              <a:rPr lang="en-US" sz="2500" b="1" dirty="0" smtClean="0"/>
              <a:t> </a:t>
            </a:r>
            <a:r>
              <a:rPr lang="en-US" sz="2500" b="1" dirty="0" err="1" smtClean="0"/>
              <a:t>đường</a:t>
            </a:r>
            <a:r>
              <a:rPr lang="en-US" sz="2500" b="1" dirty="0" smtClean="0"/>
              <a:t> </a:t>
            </a:r>
            <a:r>
              <a:rPr lang="en-US" sz="2500" b="1" dirty="0" err="1" smtClean="0"/>
              <a:t>ấy</a:t>
            </a:r>
            <a:r>
              <a:rPr lang="en-US" sz="2500" b="1" dirty="0" smtClean="0"/>
              <a:t> </a:t>
            </a:r>
            <a:r>
              <a:rPr lang="en-US" sz="2500" b="1" dirty="0" err="1" smtClean="0"/>
              <a:t>có</a:t>
            </a:r>
            <a:r>
              <a:rPr lang="en-US" sz="2500" b="1" dirty="0" smtClean="0"/>
              <a:t> </a:t>
            </a:r>
            <a:r>
              <a:rPr lang="en-US" sz="2500" b="1" dirty="0" err="1" smtClean="0"/>
              <a:t>nhiều</a:t>
            </a:r>
            <a:r>
              <a:rPr lang="en-US" sz="2500" b="1" dirty="0" smtClean="0"/>
              <a:t> </a:t>
            </a:r>
            <a:r>
              <a:rPr lang="en-US" sz="2500" b="1" dirty="0" err="1" smtClean="0"/>
              <a:t>xe</a:t>
            </a:r>
            <a:r>
              <a:rPr lang="en-US" sz="2500" b="1" dirty="0" smtClean="0"/>
              <a:t> </a:t>
            </a:r>
            <a:r>
              <a:rPr lang="en-US" sz="2500" b="1" dirty="0" err="1" smtClean="0"/>
              <a:t>cộ</a:t>
            </a:r>
            <a:r>
              <a:rPr lang="en-US" sz="2500" b="1" dirty="0" smtClean="0"/>
              <a:t> </a:t>
            </a:r>
            <a:r>
              <a:rPr lang="en-US" sz="2500" b="1" dirty="0" err="1" smtClean="0"/>
              <a:t>đi</a:t>
            </a:r>
            <a:r>
              <a:rPr lang="en-US" sz="2500" b="1" dirty="0" smtClean="0"/>
              <a:t> </a:t>
            </a:r>
            <a:r>
              <a:rPr lang="en-US" sz="2500" b="1" dirty="0" err="1" smtClean="0"/>
              <a:t>lại</a:t>
            </a:r>
            <a:r>
              <a:rPr lang="en-US" sz="2500" b="1" dirty="0" smtClean="0"/>
              <a:t>, </a:t>
            </a:r>
            <a:r>
              <a:rPr lang="en-US" sz="2500" b="1" dirty="0" err="1" smtClean="0"/>
              <a:t>em</a:t>
            </a:r>
            <a:r>
              <a:rPr lang="en-US" sz="2500" b="1" dirty="0" smtClean="0"/>
              <a:t> </a:t>
            </a:r>
            <a:r>
              <a:rPr lang="en-US" sz="2500" b="1" dirty="0" err="1" smtClean="0"/>
              <a:t>sẽ</a:t>
            </a:r>
            <a:r>
              <a:rPr lang="en-US" sz="2500" b="1" dirty="0" smtClean="0"/>
              <a:t> </a:t>
            </a:r>
            <a:r>
              <a:rPr lang="en-US" sz="2500" b="1" dirty="0" err="1" smtClean="0"/>
              <a:t>làm</a:t>
            </a:r>
            <a:r>
              <a:rPr lang="en-US" sz="2500" b="1" dirty="0" smtClean="0"/>
              <a:t> </a:t>
            </a:r>
            <a:r>
              <a:rPr lang="en-US" sz="2500" b="1" dirty="0" err="1" smtClean="0"/>
              <a:t>thế</a:t>
            </a:r>
            <a:r>
              <a:rPr lang="en-US" sz="2500" b="1" dirty="0" smtClean="0"/>
              <a:t> </a:t>
            </a:r>
            <a:r>
              <a:rPr lang="en-US" sz="2500" b="1" dirty="0" err="1" smtClean="0"/>
              <a:t>nào</a:t>
            </a:r>
            <a:r>
              <a:rPr lang="en-US" sz="2500" b="1" dirty="0" smtClean="0"/>
              <a:t> </a:t>
            </a:r>
            <a:r>
              <a:rPr lang="en-US" sz="2500" b="1" dirty="0" err="1" smtClean="0"/>
              <a:t>để</a:t>
            </a:r>
            <a:r>
              <a:rPr lang="en-US" sz="2500" b="1" dirty="0" smtClean="0"/>
              <a:t> qua </a:t>
            </a:r>
            <a:r>
              <a:rPr lang="en-US" sz="2500" b="1" dirty="0" err="1" smtClean="0"/>
              <a:t>đường</a:t>
            </a:r>
            <a:r>
              <a:rPr lang="en-US" sz="2500" b="1" dirty="0" smtClean="0"/>
              <a:t> an </a:t>
            </a:r>
            <a:r>
              <a:rPr lang="en-US" sz="2500" b="1" dirty="0" err="1" smtClean="0"/>
              <a:t>toàn</a:t>
            </a:r>
            <a:r>
              <a:rPr lang="en-US" sz="2500" b="1" dirty="0" smtClean="0"/>
              <a:t> ?</a:t>
            </a:r>
            <a:endParaRPr lang="en-US" sz="2500" b="1" dirty="0"/>
          </a:p>
        </p:txBody>
      </p:sp>
      <p:pic>
        <p:nvPicPr>
          <p:cNvPr id="147550" name="Picture 94" descr="BALLOON3">
            <a:hlinkClick r:id="rId15" action="ppaction://hlinksldjump"/>
          </p:cNvPr>
          <p:cNvPicPr>
            <a:picLocks noChangeAspect="1" noChangeArrowheads="1"/>
          </p:cNvPicPr>
          <p:nvPr/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543800" y="4343400"/>
            <a:ext cx="668338" cy="9493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47551" name="Picture 95" descr="ED00019_"/>
          <p:cNvPicPr>
            <a:picLocks noChangeAspect="1" noChangeArrowheads="1"/>
          </p:cNvPicPr>
          <p:nvPr/>
        </p:nvPicPr>
        <p:blipFill>
          <a:blip r:embed="rId1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7200" y="1066800"/>
            <a:ext cx="1143000" cy="1016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47552" name="Group 96"/>
          <p:cNvGrpSpPr>
            <a:grpSpLocks/>
          </p:cNvGrpSpPr>
          <p:nvPr/>
        </p:nvGrpSpPr>
        <p:grpSpPr bwMode="auto">
          <a:xfrm>
            <a:off x="1371600" y="838200"/>
            <a:ext cx="7772400" cy="5575300"/>
            <a:chOff x="864" y="528"/>
            <a:chExt cx="4896" cy="3512"/>
          </a:xfrm>
        </p:grpSpPr>
        <p:grpSp>
          <p:nvGrpSpPr>
            <p:cNvPr id="147553" name="Group 97"/>
            <p:cNvGrpSpPr>
              <a:grpSpLocks/>
            </p:cNvGrpSpPr>
            <p:nvPr/>
          </p:nvGrpSpPr>
          <p:grpSpPr bwMode="auto">
            <a:xfrm>
              <a:off x="864" y="3544"/>
              <a:ext cx="816" cy="496"/>
              <a:chOff x="864" y="3544"/>
              <a:chExt cx="816" cy="496"/>
            </a:xfrm>
          </p:grpSpPr>
          <p:pic>
            <p:nvPicPr>
              <p:cNvPr id="147554" name="Picture 98" descr="t8"/>
              <p:cNvPicPr>
                <a:picLocks noChangeAspect="1" noChangeArrowheads="1" noCrop="1"/>
              </p:cNvPicPr>
              <p:nvPr/>
            </p:nvPicPr>
            <p:blipFill>
              <a:blip r:embed="rId1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64" y="3600"/>
                <a:ext cx="528" cy="44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47555" name="Picture 99" descr="t8"/>
              <p:cNvPicPr>
                <a:picLocks noChangeAspect="1" noChangeArrowheads="1" noCrop="1"/>
              </p:cNvPicPr>
              <p:nvPr/>
            </p:nvPicPr>
            <p:blipFill>
              <a:blip r:embed="rId1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008" y="3600"/>
                <a:ext cx="528" cy="44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47556" name="Picture 100" descr="t8"/>
              <p:cNvPicPr>
                <a:picLocks noChangeAspect="1" noChangeArrowheads="1" noCrop="1"/>
              </p:cNvPicPr>
              <p:nvPr/>
            </p:nvPicPr>
            <p:blipFill>
              <a:blip r:embed="rId1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152" y="3544"/>
                <a:ext cx="528" cy="44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147557" name="Group 101"/>
            <p:cNvGrpSpPr>
              <a:grpSpLocks/>
            </p:cNvGrpSpPr>
            <p:nvPr/>
          </p:nvGrpSpPr>
          <p:grpSpPr bwMode="auto">
            <a:xfrm>
              <a:off x="2736" y="3400"/>
              <a:ext cx="768" cy="640"/>
              <a:chOff x="2736" y="3400"/>
              <a:chExt cx="768" cy="640"/>
            </a:xfrm>
          </p:grpSpPr>
          <p:pic>
            <p:nvPicPr>
              <p:cNvPr id="147558" name="Picture 102" descr="t8"/>
              <p:cNvPicPr>
                <a:picLocks noChangeAspect="1" noChangeArrowheads="1" noCrop="1"/>
              </p:cNvPicPr>
              <p:nvPr/>
            </p:nvPicPr>
            <p:blipFill>
              <a:blip r:embed="rId1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80" y="3600"/>
                <a:ext cx="528" cy="44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47559" name="Picture 103" descr="t8"/>
              <p:cNvPicPr>
                <a:picLocks noChangeAspect="1" noChangeArrowheads="1" noCrop="1"/>
              </p:cNvPicPr>
              <p:nvPr/>
            </p:nvPicPr>
            <p:blipFill>
              <a:blip r:embed="rId1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36" y="3400"/>
                <a:ext cx="768" cy="64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pic>
          <p:nvPicPr>
            <p:cNvPr id="147560" name="Picture 104" descr="COTAO001"/>
            <p:cNvPicPr>
              <a:picLocks noChangeAspect="1" noChangeArrowheads="1"/>
            </p:cNvPicPr>
            <p:nvPr/>
          </p:nvPicPr>
          <p:blipFill>
            <a:blip r:embed="rId19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944" y="528"/>
              <a:ext cx="816" cy="773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grpSp>
        <p:nvGrpSpPr>
          <p:cNvPr id="147581" name="Group 125"/>
          <p:cNvGrpSpPr>
            <a:grpSpLocks/>
          </p:cNvGrpSpPr>
          <p:nvPr/>
        </p:nvGrpSpPr>
        <p:grpSpPr bwMode="auto">
          <a:xfrm>
            <a:off x="0" y="4152900"/>
            <a:ext cx="1619250" cy="2195513"/>
            <a:chOff x="-192" y="2484"/>
            <a:chExt cx="1020" cy="1383"/>
          </a:xfrm>
        </p:grpSpPr>
        <p:grpSp>
          <p:nvGrpSpPr>
            <p:cNvPr id="147582" name="Group 126"/>
            <p:cNvGrpSpPr>
              <a:grpSpLocks/>
            </p:cNvGrpSpPr>
            <p:nvPr/>
          </p:nvGrpSpPr>
          <p:grpSpPr bwMode="auto">
            <a:xfrm>
              <a:off x="-192" y="3072"/>
              <a:ext cx="844" cy="795"/>
              <a:chOff x="432" y="2544"/>
              <a:chExt cx="844" cy="795"/>
            </a:xfrm>
          </p:grpSpPr>
          <p:sp>
            <p:nvSpPr>
              <p:cNvPr id="147583" name="Freeform 127"/>
              <p:cNvSpPr>
                <a:spLocks/>
              </p:cNvSpPr>
              <p:nvPr/>
            </p:nvSpPr>
            <p:spPr bwMode="auto">
              <a:xfrm>
                <a:off x="432" y="2544"/>
                <a:ext cx="844" cy="795"/>
              </a:xfrm>
              <a:custGeom>
                <a:avLst/>
                <a:gdLst>
                  <a:gd name="T0" fmla="*/ 325 w 844"/>
                  <a:gd name="T1" fmla="*/ 102 h 795"/>
                  <a:gd name="T2" fmla="*/ 236 w 844"/>
                  <a:gd name="T3" fmla="*/ 506 h 795"/>
                  <a:gd name="T4" fmla="*/ 22 w 844"/>
                  <a:gd name="T5" fmla="*/ 669 h 795"/>
                  <a:gd name="T6" fmla="*/ 50 w 844"/>
                  <a:gd name="T7" fmla="*/ 751 h 795"/>
                  <a:gd name="T8" fmla="*/ 313 w 844"/>
                  <a:gd name="T9" fmla="*/ 792 h 795"/>
                  <a:gd name="T10" fmla="*/ 603 w 844"/>
                  <a:gd name="T11" fmla="*/ 767 h 795"/>
                  <a:gd name="T12" fmla="*/ 829 w 844"/>
                  <a:gd name="T13" fmla="*/ 669 h 795"/>
                  <a:gd name="T14" fmla="*/ 697 w 844"/>
                  <a:gd name="T15" fmla="*/ 516 h 795"/>
                  <a:gd name="T16" fmla="*/ 458 w 844"/>
                  <a:gd name="T17" fmla="*/ 424 h 795"/>
                  <a:gd name="T18" fmla="*/ 561 w 844"/>
                  <a:gd name="T19" fmla="*/ 227 h 795"/>
                  <a:gd name="T20" fmla="*/ 606 w 844"/>
                  <a:gd name="T21" fmla="*/ 43 h 795"/>
                  <a:gd name="T22" fmla="*/ 478 w 844"/>
                  <a:gd name="T23" fmla="*/ 0 h 795"/>
                  <a:gd name="T24" fmla="*/ 325 w 844"/>
                  <a:gd name="T25" fmla="*/ 102 h 7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44" h="795">
                    <a:moveTo>
                      <a:pt x="325" y="102"/>
                    </a:moveTo>
                    <a:cubicBezTo>
                      <a:pt x="285" y="186"/>
                      <a:pt x="292" y="401"/>
                      <a:pt x="236" y="506"/>
                    </a:cubicBezTo>
                    <a:cubicBezTo>
                      <a:pt x="180" y="611"/>
                      <a:pt x="22" y="669"/>
                      <a:pt x="22" y="669"/>
                    </a:cubicBezTo>
                    <a:cubicBezTo>
                      <a:pt x="22" y="669"/>
                      <a:pt x="0" y="731"/>
                      <a:pt x="50" y="751"/>
                    </a:cubicBezTo>
                    <a:cubicBezTo>
                      <a:pt x="100" y="771"/>
                      <a:pt x="221" y="789"/>
                      <a:pt x="313" y="792"/>
                    </a:cubicBezTo>
                    <a:cubicBezTo>
                      <a:pt x="405" y="795"/>
                      <a:pt x="603" y="767"/>
                      <a:pt x="603" y="767"/>
                    </a:cubicBezTo>
                    <a:cubicBezTo>
                      <a:pt x="603" y="767"/>
                      <a:pt x="814" y="713"/>
                      <a:pt x="829" y="669"/>
                    </a:cubicBezTo>
                    <a:cubicBezTo>
                      <a:pt x="844" y="625"/>
                      <a:pt x="759" y="557"/>
                      <a:pt x="697" y="516"/>
                    </a:cubicBezTo>
                    <a:cubicBezTo>
                      <a:pt x="635" y="475"/>
                      <a:pt x="483" y="471"/>
                      <a:pt x="458" y="424"/>
                    </a:cubicBezTo>
                    <a:lnTo>
                      <a:pt x="561" y="227"/>
                    </a:lnTo>
                    <a:cubicBezTo>
                      <a:pt x="586" y="164"/>
                      <a:pt x="620" y="81"/>
                      <a:pt x="606" y="43"/>
                    </a:cubicBezTo>
                    <a:cubicBezTo>
                      <a:pt x="592" y="3"/>
                      <a:pt x="519" y="1"/>
                      <a:pt x="478" y="0"/>
                    </a:cubicBezTo>
                    <a:cubicBezTo>
                      <a:pt x="431" y="10"/>
                      <a:pt x="365" y="18"/>
                      <a:pt x="325" y="102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C8A200"/>
                  </a:gs>
                  <a:gs pos="50000">
                    <a:srgbClr val="C8A200">
                      <a:gamma/>
                      <a:shade val="46275"/>
                      <a:invGamma/>
                    </a:srgbClr>
                  </a:gs>
                  <a:gs pos="100000">
                    <a:srgbClr val="C8A200"/>
                  </a:gs>
                </a:gsLst>
                <a:lin ang="0" scaled="1"/>
              </a:gradFill>
              <a:ln>
                <a:noFill/>
              </a:ln>
              <a:effectLst>
                <a:outerShdw sy="50000" rotWithShape="0">
                  <a:srgbClr val="808080">
                    <a:alpha val="50000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47584" name="Group 128"/>
              <p:cNvGrpSpPr>
                <a:grpSpLocks/>
              </p:cNvGrpSpPr>
              <p:nvPr/>
            </p:nvGrpSpPr>
            <p:grpSpPr bwMode="auto">
              <a:xfrm>
                <a:off x="675" y="2756"/>
                <a:ext cx="281" cy="512"/>
                <a:chOff x="675" y="2756"/>
                <a:chExt cx="281" cy="512"/>
              </a:xfrm>
            </p:grpSpPr>
            <p:grpSp>
              <p:nvGrpSpPr>
                <p:cNvPr id="147585" name="Group 129"/>
                <p:cNvGrpSpPr>
                  <a:grpSpLocks/>
                </p:cNvGrpSpPr>
                <p:nvPr/>
              </p:nvGrpSpPr>
              <p:grpSpPr bwMode="auto">
                <a:xfrm>
                  <a:off x="832" y="2756"/>
                  <a:ext cx="48" cy="121"/>
                  <a:chOff x="768" y="2784"/>
                  <a:chExt cx="96" cy="169"/>
                </a:xfrm>
              </p:grpSpPr>
              <p:sp>
                <p:nvSpPr>
                  <p:cNvPr id="147586" name="Freeform 130"/>
                  <p:cNvSpPr>
                    <a:spLocks/>
                  </p:cNvSpPr>
                  <p:nvPr/>
                </p:nvSpPr>
                <p:spPr bwMode="auto">
                  <a:xfrm>
                    <a:off x="768" y="2784"/>
                    <a:ext cx="96" cy="169"/>
                  </a:xfrm>
                  <a:custGeom>
                    <a:avLst/>
                    <a:gdLst>
                      <a:gd name="T0" fmla="*/ 62 w 96"/>
                      <a:gd name="T1" fmla="*/ 8 h 169"/>
                      <a:gd name="T2" fmla="*/ 1 w 96"/>
                      <a:gd name="T3" fmla="*/ 120 h 169"/>
                      <a:gd name="T4" fmla="*/ 54 w 96"/>
                      <a:gd name="T5" fmla="*/ 160 h 169"/>
                      <a:gd name="T6" fmla="*/ 95 w 96"/>
                      <a:gd name="T7" fmla="*/ 68 h 169"/>
                      <a:gd name="T8" fmla="*/ 62 w 96"/>
                      <a:gd name="T9" fmla="*/ 8 h 16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96" h="169">
                        <a:moveTo>
                          <a:pt x="62" y="8"/>
                        </a:moveTo>
                        <a:cubicBezTo>
                          <a:pt x="46" y="17"/>
                          <a:pt x="2" y="95"/>
                          <a:pt x="1" y="120"/>
                        </a:cubicBezTo>
                        <a:cubicBezTo>
                          <a:pt x="0" y="145"/>
                          <a:pt x="38" y="169"/>
                          <a:pt x="54" y="160"/>
                        </a:cubicBezTo>
                        <a:cubicBezTo>
                          <a:pt x="70" y="151"/>
                          <a:pt x="94" y="93"/>
                          <a:pt x="95" y="68"/>
                        </a:cubicBezTo>
                        <a:cubicBezTo>
                          <a:pt x="96" y="43"/>
                          <a:pt x="84" y="0"/>
                          <a:pt x="62" y="8"/>
                        </a:cubicBezTo>
                        <a:close/>
                      </a:path>
                    </a:pathLst>
                  </a:custGeom>
                  <a:solidFill>
                    <a:srgbClr val="C0C0C0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7587" name="Freeform 131"/>
                  <p:cNvSpPr>
                    <a:spLocks/>
                  </p:cNvSpPr>
                  <p:nvPr/>
                </p:nvSpPr>
                <p:spPr bwMode="auto">
                  <a:xfrm>
                    <a:off x="796" y="2832"/>
                    <a:ext cx="48" cy="85"/>
                  </a:xfrm>
                  <a:custGeom>
                    <a:avLst/>
                    <a:gdLst>
                      <a:gd name="T0" fmla="*/ 62 w 96"/>
                      <a:gd name="T1" fmla="*/ 8 h 169"/>
                      <a:gd name="T2" fmla="*/ 1 w 96"/>
                      <a:gd name="T3" fmla="*/ 120 h 169"/>
                      <a:gd name="T4" fmla="*/ 54 w 96"/>
                      <a:gd name="T5" fmla="*/ 160 h 169"/>
                      <a:gd name="T6" fmla="*/ 95 w 96"/>
                      <a:gd name="T7" fmla="*/ 68 h 169"/>
                      <a:gd name="T8" fmla="*/ 62 w 96"/>
                      <a:gd name="T9" fmla="*/ 8 h 16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96" h="169">
                        <a:moveTo>
                          <a:pt x="62" y="8"/>
                        </a:moveTo>
                        <a:cubicBezTo>
                          <a:pt x="46" y="17"/>
                          <a:pt x="2" y="95"/>
                          <a:pt x="1" y="120"/>
                        </a:cubicBezTo>
                        <a:cubicBezTo>
                          <a:pt x="0" y="145"/>
                          <a:pt x="38" y="169"/>
                          <a:pt x="54" y="160"/>
                        </a:cubicBezTo>
                        <a:cubicBezTo>
                          <a:pt x="70" y="151"/>
                          <a:pt x="94" y="93"/>
                          <a:pt x="95" y="68"/>
                        </a:cubicBezTo>
                        <a:cubicBezTo>
                          <a:pt x="96" y="43"/>
                          <a:pt x="84" y="0"/>
                          <a:pt x="62" y="8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147588" name="Group 132"/>
                <p:cNvGrpSpPr>
                  <a:grpSpLocks/>
                </p:cNvGrpSpPr>
                <p:nvPr/>
              </p:nvGrpSpPr>
              <p:grpSpPr bwMode="auto">
                <a:xfrm>
                  <a:off x="675" y="3086"/>
                  <a:ext cx="281" cy="182"/>
                  <a:chOff x="675" y="3086"/>
                  <a:chExt cx="281" cy="182"/>
                </a:xfrm>
              </p:grpSpPr>
              <p:sp>
                <p:nvSpPr>
                  <p:cNvPr id="147589" name="Freeform 133"/>
                  <p:cNvSpPr>
                    <a:spLocks/>
                  </p:cNvSpPr>
                  <p:nvPr/>
                </p:nvSpPr>
                <p:spPr bwMode="auto">
                  <a:xfrm>
                    <a:off x="675" y="3086"/>
                    <a:ext cx="281" cy="182"/>
                  </a:xfrm>
                  <a:custGeom>
                    <a:avLst/>
                    <a:gdLst>
                      <a:gd name="T0" fmla="*/ 281 w 281"/>
                      <a:gd name="T1" fmla="*/ 23 h 182"/>
                      <a:gd name="T2" fmla="*/ 169 w 281"/>
                      <a:gd name="T3" fmla="*/ 26 h 182"/>
                      <a:gd name="T4" fmla="*/ 17 w 281"/>
                      <a:gd name="T5" fmla="*/ 78 h 182"/>
                      <a:gd name="T6" fmla="*/ 69 w 281"/>
                      <a:gd name="T7" fmla="*/ 173 h 182"/>
                      <a:gd name="T8" fmla="*/ 237 w 281"/>
                      <a:gd name="T9" fmla="*/ 130 h 182"/>
                      <a:gd name="T10" fmla="*/ 281 w 281"/>
                      <a:gd name="T11" fmla="*/ 23 h 18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281" h="182">
                        <a:moveTo>
                          <a:pt x="281" y="23"/>
                        </a:moveTo>
                        <a:cubicBezTo>
                          <a:pt x="264" y="0"/>
                          <a:pt x="213" y="17"/>
                          <a:pt x="169" y="26"/>
                        </a:cubicBezTo>
                        <a:cubicBezTo>
                          <a:pt x="125" y="35"/>
                          <a:pt x="34" y="53"/>
                          <a:pt x="17" y="78"/>
                        </a:cubicBezTo>
                        <a:cubicBezTo>
                          <a:pt x="0" y="103"/>
                          <a:pt x="32" y="164"/>
                          <a:pt x="69" y="173"/>
                        </a:cubicBezTo>
                        <a:cubicBezTo>
                          <a:pt x="106" y="182"/>
                          <a:pt x="202" y="155"/>
                          <a:pt x="237" y="130"/>
                        </a:cubicBezTo>
                        <a:cubicBezTo>
                          <a:pt x="272" y="105"/>
                          <a:pt x="272" y="45"/>
                          <a:pt x="281" y="23"/>
                        </a:cubicBezTo>
                        <a:close/>
                      </a:path>
                    </a:pathLst>
                  </a:custGeom>
                  <a:solidFill>
                    <a:srgbClr val="C0C0C0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7590" name="Freeform 134"/>
                  <p:cNvSpPr>
                    <a:spLocks/>
                  </p:cNvSpPr>
                  <p:nvPr/>
                </p:nvSpPr>
                <p:spPr bwMode="auto">
                  <a:xfrm>
                    <a:off x="720" y="3128"/>
                    <a:ext cx="192" cy="93"/>
                  </a:xfrm>
                  <a:custGeom>
                    <a:avLst/>
                    <a:gdLst>
                      <a:gd name="T0" fmla="*/ 281 w 281"/>
                      <a:gd name="T1" fmla="*/ 23 h 182"/>
                      <a:gd name="T2" fmla="*/ 169 w 281"/>
                      <a:gd name="T3" fmla="*/ 26 h 182"/>
                      <a:gd name="T4" fmla="*/ 17 w 281"/>
                      <a:gd name="T5" fmla="*/ 78 h 182"/>
                      <a:gd name="T6" fmla="*/ 69 w 281"/>
                      <a:gd name="T7" fmla="*/ 173 h 182"/>
                      <a:gd name="T8" fmla="*/ 237 w 281"/>
                      <a:gd name="T9" fmla="*/ 130 h 182"/>
                      <a:gd name="T10" fmla="*/ 281 w 281"/>
                      <a:gd name="T11" fmla="*/ 23 h 18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281" h="182">
                        <a:moveTo>
                          <a:pt x="281" y="23"/>
                        </a:moveTo>
                        <a:cubicBezTo>
                          <a:pt x="264" y="0"/>
                          <a:pt x="213" y="17"/>
                          <a:pt x="169" y="26"/>
                        </a:cubicBezTo>
                        <a:cubicBezTo>
                          <a:pt x="125" y="35"/>
                          <a:pt x="34" y="53"/>
                          <a:pt x="17" y="78"/>
                        </a:cubicBezTo>
                        <a:cubicBezTo>
                          <a:pt x="0" y="103"/>
                          <a:pt x="32" y="164"/>
                          <a:pt x="69" y="173"/>
                        </a:cubicBezTo>
                        <a:cubicBezTo>
                          <a:pt x="106" y="182"/>
                          <a:pt x="202" y="155"/>
                          <a:pt x="237" y="130"/>
                        </a:cubicBezTo>
                        <a:cubicBezTo>
                          <a:pt x="272" y="105"/>
                          <a:pt x="272" y="45"/>
                          <a:pt x="281" y="23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</p:grpSp>
        </p:grpSp>
        <p:grpSp>
          <p:nvGrpSpPr>
            <p:cNvPr id="147591" name="Group 135"/>
            <p:cNvGrpSpPr>
              <a:grpSpLocks/>
            </p:cNvGrpSpPr>
            <p:nvPr/>
          </p:nvGrpSpPr>
          <p:grpSpPr bwMode="auto">
            <a:xfrm>
              <a:off x="12" y="2484"/>
              <a:ext cx="816" cy="816"/>
              <a:chOff x="1008" y="1104"/>
              <a:chExt cx="816" cy="816"/>
            </a:xfrm>
          </p:grpSpPr>
          <p:sp>
            <p:nvSpPr>
              <p:cNvPr id="147592" name="Oval 136"/>
              <p:cNvSpPr>
                <a:spLocks noChangeArrowheads="1"/>
              </p:cNvSpPr>
              <p:nvPr/>
            </p:nvSpPr>
            <p:spPr bwMode="auto">
              <a:xfrm>
                <a:off x="1008" y="1104"/>
                <a:ext cx="816" cy="816"/>
              </a:xfrm>
              <a:prstGeom prst="ellipse">
                <a:avLst/>
              </a:prstGeom>
              <a:gradFill rotWithShape="1">
                <a:gsLst>
                  <a:gs pos="0">
                    <a:srgbClr val="66CCFF"/>
                  </a:gs>
                  <a:gs pos="100000">
                    <a:srgbClr val="66CCFF">
                      <a:gamma/>
                      <a:shade val="79216"/>
                      <a:invGamma/>
                    </a:srgbClr>
                  </a:gs>
                </a:gsLst>
                <a:path path="rect">
                  <a:fillToRect t="100000" r="100000"/>
                </a:path>
              </a:gradFill>
              <a:ln w="38100">
                <a:solidFill>
                  <a:srgbClr val="FF0000"/>
                </a:solidFill>
                <a:round/>
                <a:headEnd/>
                <a:tailEnd/>
              </a:ln>
              <a:effectLst>
                <a:prstShdw prst="shdw13" dist="53882" dir="13500000">
                  <a:schemeClr val="bg2">
                    <a:alpha val="50000"/>
                  </a:schemeClr>
                </a:prstShdw>
              </a:effec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7593" name="Rectangle 137"/>
              <p:cNvSpPr>
                <a:spLocks noChangeArrowheads="1"/>
              </p:cNvSpPr>
              <p:nvPr/>
            </p:nvSpPr>
            <p:spPr bwMode="auto">
              <a:xfrm>
                <a:off x="1391" y="1149"/>
                <a:ext cx="46" cy="81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7594" name="Rectangle 138"/>
              <p:cNvSpPr>
                <a:spLocks noChangeArrowheads="1"/>
              </p:cNvSpPr>
              <p:nvPr/>
            </p:nvSpPr>
            <p:spPr bwMode="auto">
              <a:xfrm rot="5400000">
                <a:off x="1709" y="1447"/>
                <a:ext cx="46" cy="81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7595" name="Rectangle 139"/>
              <p:cNvSpPr>
                <a:spLocks noChangeArrowheads="1"/>
              </p:cNvSpPr>
              <p:nvPr/>
            </p:nvSpPr>
            <p:spPr bwMode="auto">
              <a:xfrm>
                <a:off x="1392" y="1793"/>
                <a:ext cx="46" cy="81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7596" name="Rectangle 140"/>
              <p:cNvSpPr>
                <a:spLocks noChangeArrowheads="1"/>
              </p:cNvSpPr>
              <p:nvPr/>
            </p:nvSpPr>
            <p:spPr bwMode="auto">
              <a:xfrm rot="5400000">
                <a:off x="1072" y="1450"/>
                <a:ext cx="46" cy="81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7597" name="Rectangle 141"/>
              <p:cNvSpPr>
                <a:spLocks noChangeArrowheads="1"/>
              </p:cNvSpPr>
              <p:nvPr/>
            </p:nvSpPr>
            <p:spPr bwMode="auto">
              <a:xfrm rot="3000000">
                <a:off x="1139" y="1664"/>
                <a:ext cx="46" cy="81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7598" name="Rectangle 142"/>
              <p:cNvSpPr>
                <a:spLocks noChangeArrowheads="1"/>
              </p:cNvSpPr>
              <p:nvPr/>
            </p:nvSpPr>
            <p:spPr bwMode="auto">
              <a:xfrm rot="3000000">
                <a:off x="1629" y="1257"/>
                <a:ext cx="46" cy="81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7599" name="Rectangle 143"/>
              <p:cNvSpPr>
                <a:spLocks noChangeArrowheads="1"/>
              </p:cNvSpPr>
              <p:nvPr/>
            </p:nvSpPr>
            <p:spPr bwMode="auto">
              <a:xfrm rot="18600000">
                <a:off x="1155" y="1254"/>
                <a:ext cx="46" cy="81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7600" name="Rectangle 144"/>
              <p:cNvSpPr>
                <a:spLocks noChangeArrowheads="1"/>
              </p:cNvSpPr>
              <p:nvPr/>
            </p:nvSpPr>
            <p:spPr bwMode="auto">
              <a:xfrm rot="18600000">
                <a:off x="1641" y="1661"/>
                <a:ext cx="46" cy="81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sp>
        <p:nvSpPr>
          <p:cNvPr id="147601" name="Text Box 145"/>
          <p:cNvSpPr txBox="1">
            <a:spLocks noChangeArrowheads="1"/>
          </p:cNvSpPr>
          <p:nvPr/>
        </p:nvSpPr>
        <p:spPr bwMode="auto">
          <a:xfrm>
            <a:off x="266700" y="43815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30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47602" name="Text Box 146"/>
          <p:cNvSpPr txBox="1">
            <a:spLocks noChangeArrowheads="1"/>
          </p:cNvSpPr>
          <p:nvPr/>
        </p:nvSpPr>
        <p:spPr bwMode="auto">
          <a:xfrm>
            <a:off x="266700" y="43815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29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47603" name="Text Box 147"/>
          <p:cNvSpPr txBox="1">
            <a:spLocks noChangeArrowheads="1"/>
          </p:cNvSpPr>
          <p:nvPr/>
        </p:nvSpPr>
        <p:spPr bwMode="auto">
          <a:xfrm>
            <a:off x="247650" y="43815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28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47604" name="Text Box 148"/>
          <p:cNvSpPr txBox="1">
            <a:spLocks noChangeArrowheads="1"/>
          </p:cNvSpPr>
          <p:nvPr/>
        </p:nvSpPr>
        <p:spPr bwMode="auto">
          <a:xfrm>
            <a:off x="266700" y="43815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27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47605" name="Text Box 149"/>
          <p:cNvSpPr txBox="1">
            <a:spLocks noChangeArrowheads="1"/>
          </p:cNvSpPr>
          <p:nvPr/>
        </p:nvSpPr>
        <p:spPr bwMode="auto">
          <a:xfrm>
            <a:off x="285750" y="4365625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26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47606" name="Text Box 150"/>
          <p:cNvSpPr txBox="1">
            <a:spLocks noChangeArrowheads="1"/>
          </p:cNvSpPr>
          <p:nvPr/>
        </p:nvSpPr>
        <p:spPr bwMode="auto">
          <a:xfrm>
            <a:off x="285750" y="43815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25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47607" name="Text Box 151"/>
          <p:cNvSpPr txBox="1">
            <a:spLocks noChangeArrowheads="1"/>
          </p:cNvSpPr>
          <p:nvPr/>
        </p:nvSpPr>
        <p:spPr bwMode="auto">
          <a:xfrm>
            <a:off x="285750" y="43815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24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47608" name="Text Box 152"/>
          <p:cNvSpPr txBox="1">
            <a:spLocks noChangeArrowheads="1"/>
          </p:cNvSpPr>
          <p:nvPr/>
        </p:nvSpPr>
        <p:spPr bwMode="auto">
          <a:xfrm>
            <a:off x="285750" y="43815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23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47609" name="Text Box 153"/>
          <p:cNvSpPr txBox="1">
            <a:spLocks noChangeArrowheads="1"/>
          </p:cNvSpPr>
          <p:nvPr/>
        </p:nvSpPr>
        <p:spPr bwMode="auto">
          <a:xfrm>
            <a:off x="285750" y="43815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22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47610" name="Text Box 154"/>
          <p:cNvSpPr txBox="1">
            <a:spLocks noChangeArrowheads="1"/>
          </p:cNvSpPr>
          <p:nvPr/>
        </p:nvSpPr>
        <p:spPr bwMode="auto">
          <a:xfrm>
            <a:off x="285750" y="43815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21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47611" name="Text Box 155"/>
          <p:cNvSpPr txBox="1">
            <a:spLocks noChangeArrowheads="1"/>
          </p:cNvSpPr>
          <p:nvPr/>
        </p:nvSpPr>
        <p:spPr bwMode="auto">
          <a:xfrm>
            <a:off x="285750" y="43815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20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47612" name="Text Box 156"/>
          <p:cNvSpPr txBox="1">
            <a:spLocks noChangeArrowheads="1"/>
          </p:cNvSpPr>
          <p:nvPr/>
        </p:nvSpPr>
        <p:spPr bwMode="auto">
          <a:xfrm>
            <a:off x="285750" y="43815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19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47613" name="Text Box 157"/>
          <p:cNvSpPr txBox="1">
            <a:spLocks noChangeArrowheads="1"/>
          </p:cNvSpPr>
          <p:nvPr/>
        </p:nvSpPr>
        <p:spPr bwMode="auto">
          <a:xfrm>
            <a:off x="285750" y="43815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18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47614" name="Text Box 158"/>
          <p:cNvSpPr txBox="1">
            <a:spLocks noChangeArrowheads="1"/>
          </p:cNvSpPr>
          <p:nvPr/>
        </p:nvSpPr>
        <p:spPr bwMode="auto">
          <a:xfrm>
            <a:off x="285750" y="43815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17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47615" name="Text Box 159"/>
          <p:cNvSpPr txBox="1">
            <a:spLocks noChangeArrowheads="1"/>
          </p:cNvSpPr>
          <p:nvPr/>
        </p:nvSpPr>
        <p:spPr bwMode="auto">
          <a:xfrm>
            <a:off x="285750" y="43815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16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47616" name="Text Box 160"/>
          <p:cNvSpPr txBox="1">
            <a:spLocks noChangeArrowheads="1"/>
          </p:cNvSpPr>
          <p:nvPr/>
        </p:nvSpPr>
        <p:spPr bwMode="auto">
          <a:xfrm>
            <a:off x="285750" y="43815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15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47617" name="Text Box 161"/>
          <p:cNvSpPr txBox="1">
            <a:spLocks noChangeArrowheads="1"/>
          </p:cNvSpPr>
          <p:nvPr/>
        </p:nvSpPr>
        <p:spPr bwMode="auto">
          <a:xfrm>
            <a:off x="285750" y="43815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14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47618" name="Text Box 162"/>
          <p:cNvSpPr txBox="1">
            <a:spLocks noChangeArrowheads="1"/>
          </p:cNvSpPr>
          <p:nvPr/>
        </p:nvSpPr>
        <p:spPr bwMode="auto">
          <a:xfrm>
            <a:off x="285750" y="43815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13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47619" name="Text Box 163"/>
          <p:cNvSpPr txBox="1">
            <a:spLocks noChangeArrowheads="1"/>
          </p:cNvSpPr>
          <p:nvPr/>
        </p:nvSpPr>
        <p:spPr bwMode="auto">
          <a:xfrm>
            <a:off x="285750" y="43815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12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47620" name="Text Box 164"/>
          <p:cNvSpPr txBox="1">
            <a:spLocks noChangeArrowheads="1"/>
          </p:cNvSpPr>
          <p:nvPr/>
        </p:nvSpPr>
        <p:spPr bwMode="auto">
          <a:xfrm>
            <a:off x="285750" y="43815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11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47621" name="Text Box 165"/>
          <p:cNvSpPr txBox="1">
            <a:spLocks noChangeArrowheads="1"/>
          </p:cNvSpPr>
          <p:nvPr/>
        </p:nvSpPr>
        <p:spPr bwMode="auto">
          <a:xfrm>
            <a:off x="285750" y="43815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10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47622" name="Text Box 166"/>
          <p:cNvSpPr txBox="1">
            <a:spLocks noChangeArrowheads="1"/>
          </p:cNvSpPr>
          <p:nvPr/>
        </p:nvSpPr>
        <p:spPr bwMode="auto">
          <a:xfrm>
            <a:off x="285750" y="43815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9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47623" name="Text Box 167"/>
          <p:cNvSpPr txBox="1">
            <a:spLocks noChangeArrowheads="1"/>
          </p:cNvSpPr>
          <p:nvPr/>
        </p:nvSpPr>
        <p:spPr bwMode="auto">
          <a:xfrm>
            <a:off x="285750" y="43815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8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47624" name="Text Box 168"/>
          <p:cNvSpPr txBox="1">
            <a:spLocks noChangeArrowheads="1"/>
          </p:cNvSpPr>
          <p:nvPr/>
        </p:nvSpPr>
        <p:spPr bwMode="auto">
          <a:xfrm>
            <a:off x="285750" y="43815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7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47625" name="Text Box 169"/>
          <p:cNvSpPr txBox="1">
            <a:spLocks noChangeArrowheads="1"/>
          </p:cNvSpPr>
          <p:nvPr/>
        </p:nvSpPr>
        <p:spPr bwMode="auto">
          <a:xfrm>
            <a:off x="285750" y="43815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6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47626" name="Text Box 170"/>
          <p:cNvSpPr txBox="1">
            <a:spLocks noChangeArrowheads="1"/>
          </p:cNvSpPr>
          <p:nvPr/>
        </p:nvSpPr>
        <p:spPr bwMode="auto">
          <a:xfrm>
            <a:off x="285750" y="43815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5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47627" name="Text Box 171"/>
          <p:cNvSpPr txBox="1">
            <a:spLocks noChangeArrowheads="1"/>
          </p:cNvSpPr>
          <p:nvPr/>
        </p:nvSpPr>
        <p:spPr bwMode="auto">
          <a:xfrm>
            <a:off x="285750" y="43815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4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47628" name="Text Box 172"/>
          <p:cNvSpPr txBox="1">
            <a:spLocks noChangeArrowheads="1"/>
          </p:cNvSpPr>
          <p:nvPr/>
        </p:nvSpPr>
        <p:spPr bwMode="auto">
          <a:xfrm>
            <a:off x="285750" y="43815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3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47629" name="Text Box 173"/>
          <p:cNvSpPr txBox="1">
            <a:spLocks noChangeArrowheads="1"/>
          </p:cNvSpPr>
          <p:nvPr/>
        </p:nvSpPr>
        <p:spPr bwMode="auto">
          <a:xfrm>
            <a:off x="285750" y="43815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2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47630" name="Text Box 174"/>
          <p:cNvSpPr txBox="1">
            <a:spLocks noChangeArrowheads="1"/>
          </p:cNvSpPr>
          <p:nvPr/>
        </p:nvSpPr>
        <p:spPr bwMode="auto">
          <a:xfrm>
            <a:off x="285750" y="43815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1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47631" name="Text Box 175"/>
          <p:cNvSpPr txBox="1">
            <a:spLocks noChangeArrowheads="1"/>
          </p:cNvSpPr>
          <p:nvPr/>
        </p:nvSpPr>
        <p:spPr bwMode="auto">
          <a:xfrm>
            <a:off x="615950" y="4533900"/>
            <a:ext cx="685800" cy="498475"/>
          </a:xfrm>
          <a:prstGeom prst="rect">
            <a:avLst/>
          </a:prstGeom>
          <a:solidFill>
            <a:srgbClr val="FF0000"/>
          </a:solidFill>
          <a:ln w="9525">
            <a:solidFill>
              <a:schemeClr val="hlink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300" b="1" dirty="0" err="1">
                <a:solidFill>
                  <a:schemeClr val="bg1"/>
                </a:solidFill>
                <a:latin typeface=".VnBlackH" pitchFamily="34" charset="0"/>
                <a:cs typeface="Arial" charset="0"/>
              </a:rPr>
              <a:t>HÕt</a:t>
            </a:r>
            <a:r>
              <a:rPr lang="en-US" sz="1300" b="1" dirty="0">
                <a:solidFill>
                  <a:schemeClr val="bg1"/>
                </a:solidFill>
                <a:latin typeface=".VnBlackH" pitchFamily="34" charset="0"/>
                <a:cs typeface="Arial" charset="0"/>
              </a:rPr>
              <a:t> </a:t>
            </a:r>
            <a:r>
              <a:rPr lang="en-US" sz="1300" b="1" dirty="0" err="1">
                <a:solidFill>
                  <a:schemeClr val="bg1"/>
                </a:solidFill>
                <a:latin typeface=".VnBlackH" pitchFamily="34" charset="0"/>
                <a:cs typeface="Arial" charset="0"/>
              </a:rPr>
              <a:t>giê</a:t>
            </a:r>
            <a:endParaRPr lang="vi-VN" sz="1300" b="1" dirty="0">
              <a:solidFill>
                <a:schemeClr val="bg1"/>
              </a:solidFill>
              <a:latin typeface=".VnBlackH" pitchFamily="34" charset="0"/>
              <a:cs typeface="Arial" charset="0"/>
            </a:endParaRPr>
          </a:p>
        </p:txBody>
      </p:sp>
      <p:pic>
        <p:nvPicPr>
          <p:cNvPr id="147469" name="Picture 13" descr="POINSET2"/>
          <p:cNvPicPr>
            <a:picLocks noChangeAspect="1" noChangeArrowheads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-5400000">
            <a:off x="61119" y="5501481"/>
            <a:ext cx="1277938" cy="1273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47474" name="Picture 18" descr="pretty_flower_yellow_hb"/>
          <p:cNvPicPr>
            <a:picLocks noChangeAspect="1" noChangeArrowheads="1" noCrop="1"/>
          </p:cNvPicPr>
          <p:nvPr/>
        </p:nvPicPr>
        <p:blipFill>
          <a:blip r:embed="rId2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0988" y="5600700"/>
            <a:ext cx="876300" cy="8763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56" name="AutoShape 13"/>
          <p:cNvSpPr>
            <a:spLocks noChangeArrowheads="1"/>
          </p:cNvSpPr>
          <p:nvPr/>
        </p:nvSpPr>
        <p:spPr bwMode="auto">
          <a:xfrm>
            <a:off x="2019300" y="3257894"/>
            <a:ext cx="6934200" cy="914400"/>
          </a:xfrm>
          <a:prstGeom prst="roundRect">
            <a:avLst>
              <a:gd name="adj" fmla="val 16667"/>
            </a:avLst>
          </a:prstGeom>
          <a:solidFill>
            <a:srgbClr val="FFCC66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r>
              <a:rPr lang="en-US" sz="2400" b="1" dirty="0"/>
              <a:t>A. </a:t>
            </a:r>
            <a:r>
              <a:rPr lang="en-US" sz="2400" b="1" dirty="0" err="1"/>
              <a:t>Đứng</a:t>
            </a:r>
            <a:r>
              <a:rPr lang="en-US" sz="2400" b="1" dirty="0"/>
              <a:t> </a:t>
            </a:r>
            <a:r>
              <a:rPr lang="en-US" sz="2400" b="1" dirty="0" err="1"/>
              <a:t>chờ</a:t>
            </a:r>
            <a:r>
              <a:rPr lang="en-US" sz="2400" b="1" dirty="0"/>
              <a:t> </a:t>
            </a:r>
            <a:r>
              <a:rPr lang="en-US" sz="2400" b="1" dirty="0" err="1"/>
              <a:t>lúc</a:t>
            </a:r>
            <a:r>
              <a:rPr lang="en-US" sz="2400" b="1" dirty="0"/>
              <a:t> </a:t>
            </a:r>
            <a:r>
              <a:rPr lang="en-US" sz="2400" b="1" dirty="0" err="1"/>
              <a:t>nào</a:t>
            </a:r>
            <a:r>
              <a:rPr lang="en-US" sz="2400" b="1" dirty="0"/>
              <a:t> </a:t>
            </a:r>
            <a:r>
              <a:rPr lang="en-US" sz="2400" b="1" dirty="0" err="1"/>
              <a:t>vắng</a:t>
            </a:r>
            <a:r>
              <a:rPr lang="en-US" sz="2400" b="1" dirty="0"/>
              <a:t> </a:t>
            </a:r>
            <a:r>
              <a:rPr lang="en-US" sz="2400" b="1" dirty="0" err="1"/>
              <a:t>xe</a:t>
            </a:r>
            <a:r>
              <a:rPr lang="en-US" sz="2400" b="1" dirty="0"/>
              <a:t> </a:t>
            </a:r>
            <a:r>
              <a:rPr lang="en-US" sz="2400" b="1" dirty="0" err="1"/>
              <a:t>sẽ</a:t>
            </a:r>
            <a:r>
              <a:rPr lang="en-US" sz="2400" b="1" dirty="0"/>
              <a:t> </a:t>
            </a:r>
            <a:r>
              <a:rPr lang="en-US" sz="2400" b="1" dirty="0" err="1"/>
              <a:t>chạy</a:t>
            </a:r>
            <a:r>
              <a:rPr lang="en-US" sz="2400" b="1" dirty="0"/>
              <a:t> </a:t>
            </a:r>
            <a:r>
              <a:rPr lang="en-US" sz="2400" b="1" dirty="0" err="1"/>
              <a:t>nhanh</a:t>
            </a:r>
            <a:r>
              <a:rPr lang="en-US" sz="2400" b="1" dirty="0"/>
              <a:t> qua.</a:t>
            </a:r>
          </a:p>
        </p:txBody>
      </p:sp>
      <p:sp>
        <p:nvSpPr>
          <p:cNvPr id="157" name="AutoShape 43"/>
          <p:cNvSpPr>
            <a:spLocks noChangeArrowheads="1"/>
          </p:cNvSpPr>
          <p:nvPr/>
        </p:nvSpPr>
        <p:spPr bwMode="auto">
          <a:xfrm>
            <a:off x="2019300" y="4395054"/>
            <a:ext cx="7010400" cy="914400"/>
          </a:xfrm>
          <a:prstGeom prst="roundRect">
            <a:avLst>
              <a:gd name="adj" fmla="val 16667"/>
            </a:avLst>
          </a:prstGeom>
          <a:solidFill>
            <a:srgbClr val="FFCC66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r>
              <a:rPr lang="en-US" sz="2400" b="1" dirty="0"/>
              <a:t>B. </a:t>
            </a:r>
            <a:r>
              <a:rPr lang="en-US" sz="2400" b="1" dirty="0" err="1"/>
              <a:t>Nắm</a:t>
            </a:r>
            <a:r>
              <a:rPr lang="en-US" sz="2400" b="1" dirty="0"/>
              <a:t> </a:t>
            </a:r>
            <a:r>
              <a:rPr lang="en-US" sz="2400" b="1" dirty="0" err="1"/>
              <a:t>tay</a:t>
            </a:r>
            <a:r>
              <a:rPr lang="en-US" sz="2400" b="1" dirty="0"/>
              <a:t> </a:t>
            </a:r>
            <a:r>
              <a:rPr lang="en-US" sz="2400" b="1" dirty="0" err="1"/>
              <a:t>cùng</a:t>
            </a:r>
            <a:r>
              <a:rPr lang="en-US" sz="2400" b="1" dirty="0"/>
              <a:t> </a:t>
            </a:r>
            <a:r>
              <a:rPr lang="en-US" sz="2400" b="1" dirty="0" err="1"/>
              <a:t>nhau</a:t>
            </a:r>
            <a:r>
              <a:rPr lang="en-US" sz="2400" b="1" dirty="0"/>
              <a:t> </a:t>
            </a:r>
            <a:r>
              <a:rPr lang="en-US" sz="2400" b="1" dirty="0" err="1"/>
              <a:t>cùng</a:t>
            </a:r>
            <a:r>
              <a:rPr lang="en-US" sz="2400" b="1" dirty="0"/>
              <a:t> </a:t>
            </a:r>
            <a:r>
              <a:rPr lang="en-US" sz="2400" b="1" dirty="0" err="1"/>
              <a:t>xin</a:t>
            </a:r>
            <a:r>
              <a:rPr lang="en-US" sz="2400" b="1" dirty="0"/>
              <a:t> </a:t>
            </a:r>
            <a:r>
              <a:rPr lang="en-US" sz="2400" b="1" dirty="0" err="1"/>
              <a:t>đường</a:t>
            </a:r>
            <a:r>
              <a:rPr lang="en-US" sz="2400" b="1" dirty="0"/>
              <a:t> </a:t>
            </a:r>
            <a:r>
              <a:rPr lang="en-US" sz="2400" b="1" dirty="0" err="1"/>
              <a:t>để</a:t>
            </a:r>
            <a:r>
              <a:rPr lang="en-US" sz="2400" b="1" dirty="0"/>
              <a:t> qua.</a:t>
            </a:r>
          </a:p>
        </p:txBody>
      </p:sp>
      <p:sp>
        <p:nvSpPr>
          <p:cNvPr id="158" name="AutoShape 44"/>
          <p:cNvSpPr>
            <a:spLocks noChangeArrowheads="1"/>
          </p:cNvSpPr>
          <p:nvPr/>
        </p:nvSpPr>
        <p:spPr bwMode="auto">
          <a:xfrm>
            <a:off x="2019300" y="5423105"/>
            <a:ext cx="7010400" cy="914400"/>
          </a:xfrm>
          <a:prstGeom prst="roundRect">
            <a:avLst>
              <a:gd name="adj" fmla="val 16667"/>
            </a:avLst>
          </a:prstGeom>
          <a:solidFill>
            <a:srgbClr val="FFCC66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r>
              <a:rPr lang="en-US" sz="2400" b="1" dirty="0"/>
              <a:t>C. </a:t>
            </a:r>
            <a:r>
              <a:rPr lang="en-US" sz="2400" b="1" dirty="0" err="1"/>
              <a:t>Nhờ</a:t>
            </a:r>
            <a:r>
              <a:rPr lang="en-US" sz="2400" b="1" dirty="0"/>
              <a:t> </a:t>
            </a:r>
            <a:r>
              <a:rPr lang="en-US" sz="2400" b="1" dirty="0" err="1"/>
              <a:t>người</a:t>
            </a:r>
            <a:r>
              <a:rPr lang="en-US" sz="2400" b="1" dirty="0"/>
              <a:t> </a:t>
            </a:r>
            <a:r>
              <a:rPr lang="en-US" sz="2400" b="1" dirty="0" err="1"/>
              <a:t>lớn</a:t>
            </a:r>
            <a:r>
              <a:rPr lang="en-US" sz="2400" b="1" dirty="0"/>
              <a:t> </a:t>
            </a:r>
            <a:r>
              <a:rPr lang="en-US" sz="2400" b="1" dirty="0" err="1"/>
              <a:t>dắt</a:t>
            </a:r>
            <a:r>
              <a:rPr lang="en-US" sz="2400" b="1" dirty="0"/>
              <a:t> qua.</a:t>
            </a:r>
          </a:p>
        </p:txBody>
      </p:sp>
    </p:spTree>
    <p:extLst>
      <p:ext uri="{BB962C8B-B14F-4D97-AF65-F5344CB8AC3E}">
        <p14:creationId xmlns:p14="http://schemas.microsoft.com/office/powerpoint/2010/main" val="229709133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5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47547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applaus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41" presetClass="entr" presetSubtype="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5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1475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1475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1475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1475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500" tmFilter="0,0; .5, 1; 1, 1"/>
                                        <p:tgtEl>
                                          <p:spTgt spid="1475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 nodeType="clickPar">
                      <p:stCondLst>
                        <p:cond delay="indefinite"/>
                      </p:stCondLst>
                      <p:childTnLst>
                        <p:par>
                          <p:cTn id="1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1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1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1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6" presetID="5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heckerboard(across)">
                                      <p:cBhvr>
                                        <p:cTn id="28" dur="500"/>
                                        <p:tgtEl>
                                          <p:spTgt spid="1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7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6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14760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14760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3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500"/>
                            </p:stCondLst>
                            <p:childTnLst>
                              <p:par>
                                <p:cTn id="36" presetID="9" presetClass="exit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37" dur="500"/>
                                        <p:tgtEl>
                                          <p:spTgt spid="14760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76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1000"/>
                            </p:stCondLst>
                            <p:childTnLst>
                              <p:par>
                                <p:cTn id="40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6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14760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14760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4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1500"/>
                            </p:stCondLst>
                            <p:childTnLst>
                              <p:par>
                                <p:cTn id="45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46" dur="500"/>
                                        <p:tgtEl>
                                          <p:spTgt spid="14760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76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2000"/>
                            </p:stCondLst>
                            <p:childTnLst>
                              <p:par>
                                <p:cTn id="49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6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14760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14760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4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2500"/>
                            </p:stCondLst>
                            <p:childTnLst>
                              <p:par>
                                <p:cTn id="54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55" dur="500"/>
                                        <p:tgtEl>
                                          <p:spTgt spid="14760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76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>
                            <p:stCondLst>
                              <p:cond delay="3000"/>
                            </p:stCondLst>
                            <p:childTnLst>
                              <p:par>
                                <p:cTn id="58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6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14760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14760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5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3500"/>
                            </p:stCondLst>
                            <p:childTnLst>
                              <p:par>
                                <p:cTn id="63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4" dur="500"/>
                                        <p:tgtEl>
                                          <p:spTgt spid="14760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76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6" fill="hold">
                            <p:stCondLst>
                              <p:cond delay="4000"/>
                            </p:stCondLst>
                            <p:childTnLst>
                              <p:par>
                                <p:cTn id="67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6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9" dur="500" fill="hold"/>
                                        <p:tgtEl>
                                          <p:spTgt spid="14760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500" fill="hold"/>
                                        <p:tgtEl>
                                          <p:spTgt spid="14760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6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4500"/>
                            </p:stCondLst>
                            <p:childTnLst>
                              <p:par>
                                <p:cTn id="72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73" dur="500"/>
                                        <p:tgtEl>
                                          <p:spTgt spid="14760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76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5000"/>
                            </p:stCondLst>
                            <p:childTnLst>
                              <p:par>
                                <p:cTn id="76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6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8" dur="500" fill="hold"/>
                                        <p:tgtEl>
                                          <p:spTgt spid="14760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500" fill="hold"/>
                                        <p:tgtEl>
                                          <p:spTgt spid="14760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7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80" fill="hold">
                            <p:stCondLst>
                              <p:cond delay="5500"/>
                            </p:stCondLst>
                            <p:childTnLst>
                              <p:par>
                                <p:cTn id="81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82" dur="500"/>
                                        <p:tgtEl>
                                          <p:spTgt spid="14760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76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6000"/>
                            </p:stCondLst>
                            <p:childTnLst>
                              <p:par>
                                <p:cTn id="85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6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7" dur="500" fill="hold"/>
                                        <p:tgtEl>
                                          <p:spTgt spid="14760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" dur="500" fill="hold"/>
                                        <p:tgtEl>
                                          <p:spTgt spid="14760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8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89" fill="hold">
                            <p:stCondLst>
                              <p:cond delay="6500"/>
                            </p:stCondLst>
                            <p:childTnLst>
                              <p:par>
                                <p:cTn id="90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91" dur="500"/>
                                        <p:tgtEl>
                                          <p:spTgt spid="14760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76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3" fill="hold">
                            <p:stCondLst>
                              <p:cond delay="7000"/>
                            </p:stCondLst>
                            <p:childTnLst>
                              <p:par>
                                <p:cTn id="94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6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6" dur="500" fill="hold"/>
                                        <p:tgtEl>
                                          <p:spTgt spid="14760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7" dur="500" fill="hold"/>
                                        <p:tgtEl>
                                          <p:spTgt spid="14760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9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98" fill="hold">
                            <p:stCondLst>
                              <p:cond delay="7500"/>
                            </p:stCondLst>
                            <p:childTnLst>
                              <p:par>
                                <p:cTn id="99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00" dur="500"/>
                                        <p:tgtEl>
                                          <p:spTgt spid="14760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76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8000"/>
                            </p:stCondLst>
                            <p:childTnLst>
                              <p:par>
                                <p:cTn id="103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6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5" dur="500" fill="hold"/>
                                        <p:tgtEl>
                                          <p:spTgt spid="14760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6" dur="500" fill="hold"/>
                                        <p:tgtEl>
                                          <p:spTgt spid="14760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0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7" fill="hold">
                            <p:stCondLst>
                              <p:cond delay="8500"/>
                            </p:stCondLst>
                            <p:childTnLst>
                              <p:par>
                                <p:cTn id="108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09" dur="500"/>
                                        <p:tgtEl>
                                          <p:spTgt spid="14760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76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1" fill="hold">
                            <p:stCondLst>
                              <p:cond delay="9000"/>
                            </p:stCondLst>
                            <p:childTnLst>
                              <p:par>
                                <p:cTn id="112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6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4" dur="500" fill="hold"/>
                                        <p:tgtEl>
                                          <p:spTgt spid="1476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5" dur="500" fill="hold"/>
                                        <p:tgtEl>
                                          <p:spTgt spid="1476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1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16" fill="hold">
                            <p:stCondLst>
                              <p:cond delay="9500"/>
                            </p:stCondLst>
                            <p:childTnLst>
                              <p:par>
                                <p:cTn id="117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18" dur="500"/>
                                        <p:tgtEl>
                                          <p:spTgt spid="1476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76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0" fill="hold">
                            <p:stCondLst>
                              <p:cond delay="10000"/>
                            </p:stCondLst>
                            <p:childTnLst>
                              <p:par>
                                <p:cTn id="121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6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3" dur="500" fill="hold"/>
                                        <p:tgtEl>
                                          <p:spTgt spid="1476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4" dur="500" fill="hold"/>
                                        <p:tgtEl>
                                          <p:spTgt spid="1476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2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25" fill="hold">
                            <p:stCondLst>
                              <p:cond delay="10500"/>
                            </p:stCondLst>
                            <p:childTnLst>
                              <p:par>
                                <p:cTn id="126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27" dur="500"/>
                                        <p:tgtEl>
                                          <p:spTgt spid="1476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76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9" fill="hold">
                            <p:stCondLst>
                              <p:cond delay="11000"/>
                            </p:stCondLst>
                            <p:childTnLst>
                              <p:par>
                                <p:cTn id="130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6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2" dur="500" fill="hold"/>
                                        <p:tgtEl>
                                          <p:spTgt spid="1476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3" dur="500" fill="hold"/>
                                        <p:tgtEl>
                                          <p:spTgt spid="1476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3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34" fill="hold">
                            <p:stCondLst>
                              <p:cond delay="11500"/>
                            </p:stCondLst>
                            <p:childTnLst>
                              <p:par>
                                <p:cTn id="135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36" dur="500"/>
                                        <p:tgtEl>
                                          <p:spTgt spid="1476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76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8" fill="hold">
                            <p:stCondLst>
                              <p:cond delay="12000"/>
                            </p:stCondLst>
                            <p:childTnLst>
                              <p:par>
                                <p:cTn id="139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6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1" dur="500" fill="hold"/>
                                        <p:tgtEl>
                                          <p:spTgt spid="1476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2" dur="500" fill="hold"/>
                                        <p:tgtEl>
                                          <p:spTgt spid="1476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3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43" fill="hold">
                            <p:stCondLst>
                              <p:cond delay="12500"/>
                            </p:stCondLst>
                            <p:childTnLst>
                              <p:par>
                                <p:cTn id="144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45" dur="500"/>
                                        <p:tgtEl>
                                          <p:spTgt spid="1476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76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7" fill="hold">
                            <p:stCondLst>
                              <p:cond delay="13000"/>
                            </p:stCondLst>
                            <p:childTnLst>
                              <p:par>
                                <p:cTn id="148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6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0" dur="500" fill="hold"/>
                                        <p:tgtEl>
                                          <p:spTgt spid="1476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1" dur="500" fill="hold"/>
                                        <p:tgtEl>
                                          <p:spTgt spid="1476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4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52" fill="hold">
                            <p:stCondLst>
                              <p:cond delay="13500"/>
                            </p:stCondLst>
                            <p:childTnLst>
                              <p:par>
                                <p:cTn id="153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54" dur="500"/>
                                        <p:tgtEl>
                                          <p:spTgt spid="1476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76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6" fill="hold">
                            <p:stCondLst>
                              <p:cond delay="14000"/>
                            </p:stCondLst>
                            <p:childTnLst>
                              <p:par>
                                <p:cTn id="157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6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9" dur="500" fill="hold"/>
                                        <p:tgtEl>
                                          <p:spTgt spid="1476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0" dur="500" fill="hold"/>
                                        <p:tgtEl>
                                          <p:spTgt spid="1476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5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1" fill="hold">
                            <p:stCondLst>
                              <p:cond delay="14500"/>
                            </p:stCondLst>
                            <p:childTnLst>
                              <p:par>
                                <p:cTn id="162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63" dur="500"/>
                                        <p:tgtEl>
                                          <p:spTgt spid="1476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76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5" fill="hold">
                            <p:stCondLst>
                              <p:cond delay="15000"/>
                            </p:stCondLst>
                            <p:childTnLst>
                              <p:par>
                                <p:cTn id="166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6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8" dur="500" fill="hold"/>
                                        <p:tgtEl>
                                          <p:spTgt spid="1476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9" dur="500" fill="hold"/>
                                        <p:tgtEl>
                                          <p:spTgt spid="1476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6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70" fill="hold">
                            <p:stCondLst>
                              <p:cond delay="15500"/>
                            </p:stCondLst>
                            <p:childTnLst>
                              <p:par>
                                <p:cTn id="171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72" dur="500"/>
                                        <p:tgtEl>
                                          <p:spTgt spid="14761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76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4" fill="hold">
                            <p:stCondLst>
                              <p:cond delay="16000"/>
                            </p:stCondLst>
                            <p:childTnLst>
                              <p:par>
                                <p:cTn id="175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6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7" dur="500" fill="hold"/>
                                        <p:tgtEl>
                                          <p:spTgt spid="1476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8" dur="500" fill="hold"/>
                                        <p:tgtEl>
                                          <p:spTgt spid="1476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7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79" fill="hold">
                            <p:stCondLst>
                              <p:cond delay="16500"/>
                            </p:stCondLst>
                            <p:childTnLst>
                              <p:par>
                                <p:cTn id="180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81" dur="500"/>
                                        <p:tgtEl>
                                          <p:spTgt spid="1476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76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3" fill="hold">
                            <p:stCondLst>
                              <p:cond delay="17000"/>
                            </p:stCondLst>
                            <p:childTnLst>
                              <p:par>
                                <p:cTn id="184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6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6" dur="500" fill="hold"/>
                                        <p:tgtEl>
                                          <p:spTgt spid="1476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7" dur="500" fill="hold"/>
                                        <p:tgtEl>
                                          <p:spTgt spid="1476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8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88" fill="hold">
                            <p:stCondLst>
                              <p:cond delay="17500"/>
                            </p:stCondLst>
                            <p:childTnLst>
                              <p:par>
                                <p:cTn id="189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90" dur="500"/>
                                        <p:tgtEl>
                                          <p:spTgt spid="14761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76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2" fill="hold">
                            <p:stCondLst>
                              <p:cond delay="18000"/>
                            </p:stCondLst>
                            <p:childTnLst>
                              <p:par>
                                <p:cTn id="193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6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5" dur="500" fill="hold"/>
                                        <p:tgtEl>
                                          <p:spTgt spid="1476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6" dur="500" fill="hold"/>
                                        <p:tgtEl>
                                          <p:spTgt spid="1476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9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97" fill="hold">
                            <p:stCondLst>
                              <p:cond delay="18500"/>
                            </p:stCondLst>
                            <p:childTnLst>
                              <p:par>
                                <p:cTn id="198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99" dur="500"/>
                                        <p:tgtEl>
                                          <p:spTgt spid="14761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76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1" fill="hold">
                            <p:stCondLst>
                              <p:cond delay="19000"/>
                            </p:stCondLst>
                            <p:childTnLst>
                              <p:par>
                                <p:cTn id="202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6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4" dur="500" fill="hold"/>
                                        <p:tgtEl>
                                          <p:spTgt spid="1476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5" dur="500" fill="hold"/>
                                        <p:tgtEl>
                                          <p:spTgt spid="1476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0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06" fill="hold">
                            <p:stCondLst>
                              <p:cond delay="19500"/>
                            </p:stCondLst>
                            <p:childTnLst>
                              <p:par>
                                <p:cTn id="207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08" dur="500"/>
                                        <p:tgtEl>
                                          <p:spTgt spid="14762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76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0" fill="hold">
                            <p:stCondLst>
                              <p:cond delay="20000"/>
                            </p:stCondLst>
                            <p:childTnLst>
                              <p:par>
                                <p:cTn id="211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6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3" dur="500" fill="hold"/>
                                        <p:tgtEl>
                                          <p:spTgt spid="1476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4" dur="500" fill="hold"/>
                                        <p:tgtEl>
                                          <p:spTgt spid="1476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1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15" fill="hold">
                            <p:stCondLst>
                              <p:cond delay="20500"/>
                            </p:stCondLst>
                            <p:childTnLst>
                              <p:par>
                                <p:cTn id="216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17" dur="500"/>
                                        <p:tgtEl>
                                          <p:spTgt spid="14762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76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9" fill="hold">
                            <p:stCondLst>
                              <p:cond delay="21000"/>
                            </p:stCondLst>
                            <p:childTnLst>
                              <p:par>
                                <p:cTn id="220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6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2" dur="500" fill="hold"/>
                                        <p:tgtEl>
                                          <p:spTgt spid="1476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3" dur="500" fill="hold"/>
                                        <p:tgtEl>
                                          <p:spTgt spid="1476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2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24" fill="hold">
                            <p:stCondLst>
                              <p:cond delay="21500"/>
                            </p:stCondLst>
                            <p:childTnLst>
                              <p:par>
                                <p:cTn id="225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26" dur="500"/>
                                        <p:tgtEl>
                                          <p:spTgt spid="14762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76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8" fill="hold">
                            <p:stCondLst>
                              <p:cond delay="22000"/>
                            </p:stCondLst>
                            <p:childTnLst>
                              <p:par>
                                <p:cTn id="229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6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1" dur="500" fill="hold"/>
                                        <p:tgtEl>
                                          <p:spTgt spid="1476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2" dur="500" fill="hold"/>
                                        <p:tgtEl>
                                          <p:spTgt spid="1476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2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33" fill="hold">
                            <p:stCondLst>
                              <p:cond delay="22500"/>
                            </p:stCondLst>
                            <p:childTnLst>
                              <p:par>
                                <p:cTn id="234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35" dur="500"/>
                                        <p:tgtEl>
                                          <p:spTgt spid="14762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3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76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7" fill="hold">
                            <p:stCondLst>
                              <p:cond delay="23000"/>
                            </p:stCondLst>
                            <p:childTnLst>
                              <p:par>
                                <p:cTn id="238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6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0" dur="500" fill="hold"/>
                                        <p:tgtEl>
                                          <p:spTgt spid="1476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1" dur="500" fill="hold"/>
                                        <p:tgtEl>
                                          <p:spTgt spid="1476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3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42" fill="hold">
                            <p:stCondLst>
                              <p:cond delay="23500"/>
                            </p:stCondLst>
                            <p:childTnLst>
                              <p:par>
                                <p:cTn id="243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44" dur="500"/>
                                        <p:tgtEl>
                                          <p:spTgt spid="14762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76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6" fill="hold">
                            <p:stCondLst>
                              <p:cond delay="24000"/>
                            </p:stCondLst>
                            <p:childTnLst>
                              <p:par>
                                <p:cTn id="247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6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9" dur="500" fill="hold"/>
                                        <p:tgtEl>
                                          <p:spTgt spid="1476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0" dur="500" fill="hold"/>
                                        <p:tgtEl>
                                          <p:spTgt spid="1476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4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51" fill="hold">
                            <p:stCondLst>
                              <p:cond delay="24500"/>
                            </p:stCondLst>
                            <p:childTnLst>
                              <p:par>
                                <p:cTn id="252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53" dur="500"/>
                                        <p:tgtEl>
                                          <p:spTgt spid="14762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76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5" fill="hold">
                            <p:stCondLst>
                              <p:cond delay="25000"/>
                            </p:stCondLst>
                            <p:childTnLst>
                              <p:par>
                                <p:cTn id="256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6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8" dur="500" fill="hold"/>
                                        <p:tgtEl>
                                          <p:spTgt spid="1476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9" dur="500" fill="hold"/>
                                        <p:tgtEl>
                                          <p:spTgt spid="1476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5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60" fill="hold">
                            <p:stCondLst>
                              <p:cond delay="25500"/>
                            </p:stCondLst>
                            <p:childTnLst>
                              <p:par>
                                <p:cTn id="261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62" dur="500"/>
                                        <p:tgtEl>
                                          <p:spTgt spid="14762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6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76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4" fill="hold">
                            <p:stCondLst>
                              <p:cond delay="26000"/>
                            </p:stCondLst>
                            <p:childTnLst>
                              <p:par>
                                <p:cTn id="265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6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7" dur="500" fill="hold"/>
                                        <p:tgtEl>
                                          <p:spTgt spid="1476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8" dur="500" fill="hold"/>
                                        <p:tgtEl>
                                          <p:spTgt spid="1476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6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69" fill="hold">
                            <p:stCondLst>
                              <p:cond delay="26500"/>
                            </p:stCondLst>
                            <p:childTnLst>
                              <p:par>
                                <p:cTn id="270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71" dur="500"/>
                                        <p:tgtEl>
                                          <p:spTgt spid="14762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76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3" fill="hold">
                            <p:stCondLst>
                              <p:cond delay="27000"/>
                            </p:stCondLst>
                            <p:childTnLst>
                              <p:par>
                                <p:cTn id="274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6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6" dur="500" fill="hold"/>
                                        <p:tgtEl>
                                          <p:spTgt spid="1476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7" dur="500" fill="hold"/>
                                        <p:tgtEl>
                                          <p:spTgt spid="1476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7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78" fill="hold">
                            <p:stCondLst>
                              <p:cond delay="27500"/>
                            </p:stCondLst>
                            <p:childTnLst>
                              <p:par>
                                <p:cTn id="279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80" dur="500"/>
                                        <p:tgtEl>
                                          <p:spTgt spid="14762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76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2" fill="hold">
                            <p:stCondLst>
                              <p:cond delay="28000"/>
                            </p:stCondLst>
                            <p:childTnLst>
                              <p:par>
                                <p:cTn id="283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6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5" dur="500" fill="hold"/>
                                        <p:tgtEl>
                                          <p:spTgt spid="1476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6" dur="500" fill="hold"/>
                                        <p:tgtEl>
                                          <p:spTgt spid="1476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8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87" fill="hold">
                            <p:stCondLst>
                              <p:cond delay="28500"/>
                            </p:stCondLst>
                            <p:childTnLst>
                              <p:par>
                                <p:cTn id="288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89" dur="500"/>
                                        <p:tgtEl>
                                          <p:spTgt spid="14762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9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76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1" fill="hold">
                            <p:stCondLst>
                              <p:cond delay="29000"/>
                            </p:stCondLst>
                            <p:childTnLst>
                              <p:par>
                                <p:cTn id="292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6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4" dur="500" fill="hold"/>
                                        <p:tgtEl>
                                          <p:spTgt spid="1476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5" dur="500" fill="hold"/>
                                        <p:tgtEl>
                                          <p:spTgt spid="1476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9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96" fill="hold">
                            <p:stCondLst>
                              <p:cond delay="29500"/>
                            </p:stCondLst>
                            <p:childTnLst>
                              <p:par>
                                <p:cTn id="297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98" dur="500"/>
                                        <p:tgtEl>
                                          <p:spTgt spid="14763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9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76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0" fill="hold">
                            <p:stCondLst>
                              <p:cond delay="30000"/>
                            </p:stCondLst>
                            <p:childTnLst>
                              <p:par>
                                <p:cTn id="301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6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3" dur="500" fill="hold"/>
                                        <p:tgtEl>
                                          <p:spTgt spid="1476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4" dur="500" fill="hold"/>
                                        <p:tgtEl>
                                          <p:spTgt spid="1476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0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drumroll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05" fill="hold">
                            <p:stCondLst>
                              <p:cond delay="30500"/>
                            </p:stCondLst>
                            <p:childTnLst>
                              <p:par>
                                <p:cTn id="306" presetID="35" presetClass="emph" presetSubtype="0" repeatCount="3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07" dur="1000" fill="hold"/>
                                        <p:tgtEl>
                                          <p:spTgt spid="1476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8" fill="hold">
                      <p:stCondLst>
                        <p:cond delay="indefinite"/>
                      </p:stCondLst>
                      <p:childTnLst>
                        <p:par>
                          <p:cTn id="309" fill="hold">
                            <p:stCondLst>
                              <p:cond delay="0"/>
                            </p:stCondLst>
                            <p:childTnLst>
                              <p:par>
                                <p:cTn id="310" presetID="21" presetClass="emph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311" dur="2000" fill="hold"/>
                                        <p:tgtEl>
                                          <p:spTgt spid="158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312" dur="2000" fill="hold"/>
                                        <p:tgtEl>
                                          <p:spTgt spid="158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313" dur="2000" fill="hold"/>
                                        <p:tgtEl>
                                          <p:spTgt spid="158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set>
                                      <p:cBhvr>
                                        <p:cTn id="314" dur="2000" fill="hold"/>
                                        <p:tgtEl>
                                          <p:spTgt spid="158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7547" grpId="0" animBg="1"/>
      <p:bldP spid="147548" grpId="0"/>
      <p:bldP spid="147601" grpId="0"/>
      <p:bldP spid="147602" grpId="0"/>
      <p:bldP spid="147602" grpId="1"/>
      <p:bldP spid="147603" grpId="0"/>
      <p:bldP spid="147603" grpId="1"/>
      <p:bldP spid="147604" grpId="0"/>
      <p:bldP spid="147604" grpId="1"/>
      <p:bldP spid="147605" grpId="0"/>
      <p:bldP spid="147605" grpId="1"/>
      <p:bldP spid="147606" grpId="0"/>
      <p:bldP spid="147606" grpId="1"/>
      <p:bldP spid="147607" grpId="0"/>
      <p:bldP spid="147607" grpId="1"/>
      <p:bldP spid="147608" grpId="0"/>
      <p:bldP spid="147608" grpId="1"/>
      <p:bldP spid="147609" grpId="0"/>
      <p:bldP spid="147609" grpId="1"/>
      <p:bldP spid="147610" grpId="0"/>
      <p:bldP spid="147610" grpId="1"/>
      <p:bldP spid="147611" grpId="0"/>
      <p:bldP spid="147611" grpId="1"/>
      <p:bldP spid="147612" grpId="0"/>
      <p:bldP spid="147612" grpId="1"/>
      <p:bldP spid="147613" grpId="0"/>
      <p:bldP spid="147613" grpId="1"/>
      <p:bldP spid="147614" grpId="0"/>
      <p:bldP spid="147614" grpId="1"/>
      <p:bldP spid="147615" grpId="0"/>
      <p:bldP spid="147615" grpId="1"/>
      <p:bldP spid="147616" grpId="0"/>
      <p:bldP spid="147616" grpId="1"/>
      <p:bldP spid="147617" grpId="0"/>
      <p:bldP spid="147617" grpId="1"/>
      <p:bldP spid="147618" grpId="0"/>
      <p:bldP spid="147618" grpId="1"/>
      <p:bldP spid="147619" grpId="0"/>
      <p:bldP spid="147619" grpId="1"/>
      <p:bldP spid="147620" grpId="0"/>
      <p:bldP spid="147620" grpId="1"/>
      <p:bldP spid="147621" grpId="0"/>
      <p:bldP spid="147621" grpId="1"/>
      <p:bldP spid="147622" grpId="0"/>
      <p:bldP spid="147622" grpId="1"/>
      <p:bldP spid="147623" grpId="0"/>
      <p:bldP spid="147623" grpId="1"/>
      <p:bldP spid="147624" grpId="0"/>
      <p:bldP spid="147624" grpId="1"/>
      <p:bldP spid="147625" grpId="0"/>
      <p:bldP spid="147625" grpId="1"/>
      <p:bldP spid="147626" grpId="0"/>
      <p:bldP spid="147626" grpId="1"/>
      <p:bldP spid="147627" grpId="0"/>
      <p:bldP spid="147627" grpId="1"/>
      <p:bldP spid="147628" grpId="0"/>
      <p:bldP spid="147628" grpId="1"/>
      <p:bldP spid="147629" grpId="0"/>
      <p:bldP spid="147629" grpId="1"/>
      <p:bldP spid="147630" grpId="0"/>
      <p:bldP spid="147630" grpId="1"/>
      <p:bldP spid="147631" grpId="0" animBg="1"/>
      <p:bldP spid="156" grpId="0" animBg="1"/>
      <p:bldP spid="157" grpId="0" animBg="1"/>
      <p:bldP spid="158" grpId="0" animBg="1"/>
      <p:bldP spid="158" grpId="1" animBg="1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6738" name="Freeform 2"/>
          <p:cNvSpPr>
            <a:spLocks/>
          </p:cNvSpPr>
          <p:nvPr/>
        </p:nvSpPr>
        <p:spPr bwMode="auto">
          <a:xfrm>
            <a:off x="138113" y="1549400"/>
            <a:ext cx="8675687" cy="5105400"/>
          </a:xfrm>
          <a:custGeom>
            <a:avLst/>
            <a:gdLst>
              <a:gd name="T0" fmla="*/ 4800 w 5465"/>
              <a:gd name="T1" fmla="*/ 310 h 3131"/>
              <a:gd name="T2" fmla="*/ 1772 w 5465"/>
              <a:gd name="T3" fmla="*/ 163 h 3131"/>
              <a:gd name="T4" fmla="*/ 1432 w 5465"/>
              <a:gd name="T5" fmla="*/ 0 h 3131"/>
              <a:gd name="T6" fmla="*/ 989 w 5465"/>
              <a:gd name="T7" fmla="*/ 15 h 3131"/>
              <a:gd name="T8" fmla="*/ 428 w 5465"/>
              <a:gd name="T9" fmla="*/ 89 h 3131"/>
              <a:gd name="T10" fmla="*/ 118 w 5465"/>
              <a:gd name="T11" fmla="*/ 177 h 3131"/>
              <a:gd name="T12" fmla="*/ 0 w 5465"/>
              <a:gd name="T13" fmla="*/ 635 h 3131"/>
              <a:gd name="T14" fmla="*/ 133 w 5465"/>
              <a:gd name="T15" fmla="*/ 1123 h 3131"/>
              <a:gd name="T16" fmla="*/ 266 w 5465"/>
              <a:gd name="T17" fmla="*/ 1448 h 3131"/>
              <a:gd name="T18" fmla="*/ 177 w 5465"/>
              <a:gd name="T19" fmla="*/ 1640 h 3131"/>
              <a:gd name="T20" fmla="*/ 221 w 5465"/>
              <a:gd name="T21" fmla="*/ 1846 h 3131"/>
              <a:gd name="T22" fmla="*/ 310 w 5465"/>
              <a:gd name="T23" fmla="*/ 2009 h 3131"/>
              <a:gd name="T24" fmla="*/ 458 w 5465"/>
              <a:gd name="T25" fmla="*/ 2304 h 3131"/>
              <a:gd name="T26" fmla="*/ 472 w 5465"/>
              <a:gd name="T27" fmla="*/ 2393 h 3131"/>
              <a:gd name="T28" fmla="*/ 546 w 5465"/>
              <a:gd name="T29" fmla="*/ 2496 h 3131"/>
              <a:gd name="T30" fmla="*/ 709 w 5465"/>
              <a:gd name="T31" fmla="*/ 2733 h 3131"/>
              <a:gd name="T32" fmla="*/ 768 w 5465"/>
              <a:gd name="T33" fmla="*/ 2880 h 3131"/>
              <a:gd name="T34" fmla="*/ 797 w 5465"/>
              <a:gd name="T35" fmla="*/ 2984 h 3131"/>
              <a:gd name="T36" fmla="*/ 945 w 5465"/>
              <a:gd name="T37" fmla="*/ 3087 h 3131"/>
              <a:gd name="T38" fmla="*/ 1152 w 5465"/>
              <a:gd name="T39" fmla="*/ 3117 h 3131"/>
              <a:gd name="T40" fmla="*/ 1462 w 5465"/>
              <a:gd name="T41" fmla="*/ 3043 h 3131"/>
              <a:gd name="T42" fmla="*/ 1536 w 5465"/>
              <a:gd name="T43" fmla="*/ 3013 h 3131"/>
              <a:gd name="T44" fmla="*/ 1846 w 5465"/>
              <a:gd name="T45" fmla="*/ 2984 h 3131"/>
              <a:gd name="T46" fmla="*/ 2496 w 5465"/>
              <a:gd name="T47" fmla="*/ 3072 h 3131"/>
              <a:gd name="T48" fmla="*/ 2954 w 5465"/>
              <a:gd name="T49" fmla="*/ 3131 h 3131"/>
              <a:gd name="T50" fmla="*/ 3677 w 5465"/>
              <a:gd name="T51" fmla="*/ 3043 h 3131"/>
              <a:gd name="T52" fmla="*/ 3648 w 5465"/>
              <a:gd name="T53" fmla="*/ 2984 h 3131"/>
              <a:gd name="T54" fmla="*/ 3589 w 5465"/>
              <a:gd name="T55" fmla="*/ 2939 h 3131"/>
              <a:gd name="T56" fmla="*/ 3264 w 5465"/>
              <a:gd name="T57" fmla="*/ 2747 h 3131"/>
              <a:gd name="T58" fmla="*/ 3234 w 5465"/>
              <a:gd name="T59" fmla="*/ 2688 h 3131"/>
              <a:gd name="T60" fmla="*/ 3249 w 5465"/>
              <a:gd name="T61" fmla="*/ 2289 h 3131"/>
              <a:gd name="T62" fmla="*/ 3603 w 5465"/>
              <a:gd name="T63" fmla="*/ 2068 h 3131"/>
              <a:gd name="T64" fmla="*/ 3766 w 5465"/>
              <a:gd name="T65" fmla="*/ 1728 h 3131"/>
              <a:gd name="T66" fmla="*/ 3943 w 5465"/>
              <a:gd name="T67" fmla="*/ 1625 h 3131"/>
              <a:gd name="T68" fmla="*/ 4076 w 5465"/>
              <a:gd name="T69" fmla="*/ 1566 h 3131"/>
              <a:gd name="T70" fmla="*/ 4371 w 5465"/>
              <a:gd name="T71" fmla="*/ 1595 h 3131"/>
              <a:gd name="T72" fmla="*/ 4726 w 5465"/>
              <a:gd name="T73" fmla="*/ 1728 h 3131"/>
              <a:gd name="T74" fmla="*/ 5154 w 5465"/>
              <a:gd name="T75" fmla="*/ 1773 h 3131"/>
              <a:gd name="T76" fmla="*/ 5346 w 5465"/>
              <a:gd name="T77" fmla="*/ 1566 h 3131"/>
              <a:gd name="T78" fmla="*/ 5435 w 5465"/>
              <a:gd name="T79" fmla="*/ 1256 h 3131"/>
              <a:gd name="T80" fmla="*/ 5420 w 5465"/>
              <a:gd name="T81" fmla="*/ 753 h 3131"/>
              <a:gd name="T82" fmla="*/ 5361 w 5465"/>
              <a:gd name="T83" fmla="*/ 606 h 3131"/>
              <a:gd name="T84" fmla="*/ 5317 w 5465"/>
              <a:gd name="T85" fmla="*/ 517 h 3131"/>
              <a:gd name="T86" fmla="*/ 4741 w 5465"/>
              <a:gd name="T87" fmla="*/ 237 h 3131"/>
              <a:gd name="T88" fmla="*/ 4238 w 5465"/>
              <a:gd name="T89" fmla="*/ 251 h 3131"/>
              <a:gd name="T90" fmla="*/ 3116 w 5465"/>
              <a:gd name="T91" fmla="*/ 303 h 31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5465" h="3131">
                <a:moveTo>
                  <a:pt x="4800" y="310"/>
                </a:moveTo>
                <a:cubicBezTo>
                  <a:pt x="2535" y="283"/>
                  <a:pt x="3012" y="385"/>
                  <a:pt x="1772" y="163"/>
                </a:cubicBezTo>
                <a:cubicBezTo>
                  <a:pt x="1660" y="99"/>
                  <a:pt x="1546" y="58"/>
                  <a:pt x="1432" y="0"/>
                </a:cubicBezTo>
                <a:cubicBezTo>
                  <a:pt x="1284" y="5"/>
                  <a:pt x="1136" y="2"/>
                  <a:pt x="989" y="15"/>
                </a:cubicBezTo>
                <a:cubicBezTo>
                  <a:pt x="801" y="31"/>
                  <a:pt x="616" y="70"/>
                  <a:pt x="428" y="89"/>
                </a:cubicBezTo>
                <a:cubicBezTo>
                  <a:pt x="323" y="115"/>
                  <a:pt x="223" y="152"/>
                  <a:pt x="118" y="177"/>
                </a:cubicBezTo>
                <a:cubicBezTo>
                  <a:pt x="74" y="329"/>
                  <a:pt x="31" y="480"/>
                  <a:pt x="0" y="635"/>
                </a:cubicBezTo>
                <a:cubicBezTo>
                  <a:pt x="22" y="787"/>
                  <a:pt x="12" y="1002"/>
                  <a:pt x="133" y="1123"/>
                </a:cubicBezTo>
                <a:cubicBezTo>
                  <a:pt x="176" y="1234"/>
                  <a:pt x="233" y="1333"/>
                  <a:pt x="266" y="1448"/>
                </a:cubicBezTo>
                <a:cubicBezTo>
                  <a:pt x="241" y="1521"/>
                  <a:pt x="210" y="1572"/>
                  <a:pt x="177" y="1640"/>
                </a:cubicBezTo>
                <a:cubicBezTo>
                  <a:pt x="192" y="1709"/>
                  <a:pt x="202" y="1779"/>
                  <a:pt x="221" y="1846"/>
                </a:cubicBezTo>
                <a:cubicBezTo>
                  <a:pt x="259" y="1978"/>
                  <a:pt x="254" y="1916"/>
                  <a:pt x="310" y="2009"/>
                </a:cubicBezTo>
                <a:cubicBezTo>
                  <a:pt x="367" y="2104"/>
                  <a:pt x="402" y="2208"/>
                  <a:pt x="458" y="2304"/>
                </a:cubicBezTo>
                <a:cubicBezTo>
                  <a:pt x="463" y="2334"/>
                  <a:pt x="463" y="2364"/>
                  <a:pt x="472" y="2393"/>
                </a:cubicBezTo>
                <a:cubicBezTo>
                  <a:pt x="493" y="2465"/>
                  <a:pt x="503" y="2441"/>
                  <a:pt x="546" y="2496"/>
                </a:cubicBezTo>
                <a:cubicBezTo>
                  <a:pt x="643" y="2620"/>
                  <a:pt x="646" y="2629"/>
                  <a:pt x="709" y="2733"/>
                </a:cubicBezTo>
                <a:cubicBezTo>
                  <a:pt x="744" y="2879"/>
                  <a:pt x="692" y="2684"/>
                  <a:pt x="768" y="2880"/>
                </a:cubicBezTo>
                <a:cubicBezTo>
                  <a:pt x="781" y="2914"/>
                  <a:pt x="782" y="2951"/>
                  <a:pt x="797" y="2984"/>
                </a:cubicBezTo>
                <a:cubicBezTo>
                  <a:pt x="846" y="3090"/>
                  <a:pt x="844" y="3072"/>
                  <a:pt x="945" y="3087"/>
                </a:cubicBezTo>
                <a:cubicBezTo>
                  <a:pt x="1014" y="3097"/>
                  <a:pt x="1083" y="3107"/>
                  <a:pt x="1152" y="3117"/>
                </a:cubicBezTo>
                <a:cubicBezTo>
                  <a:pt x="1255" y="3092"/>
                  <a:pt x="1359" y="3068"/>
                  <a:pt x="1462" y="3043"/>
                </a:cubicBezTo>
                <a:cubicBezTo>
                  <a:pt x="1488" y="3037"/>
                  <a:pt x="1510" y="3017"/>
                  <a:pt x="1536" y="3013"/>
                </a:cubicBezTo>
                <a:cubicBezTo>
                  <a:pt x="1639" y="2997"/>
                  <a:pt x="1743" y="2994"/>
                  <a:pt x="1846" y="2984"/>
                </a:cubicBezTo>
                <a:cubicBezTo>
                  <a:pt x="2063" y="3013"/>
                  <a:pt x="2279" y="3048"/>
                  <a:pt x="2496" y="3072"/>
                </a:cubicBezTo>
                <a:cubicBezTo>
                  <a:pt x="2958" y="3124"/>
                  <a:pt x="2767" y="3041"/>
                  <a:pt x="2954" y="3131"/>
                </a:cubicBezTo>
                <a:cubicBezTo>
                  <a:pt x="3195" y="3102"/>
                  <a:pt x="3439" y="3093"/>
                  <a:pt x="3677" y="3043"/>
                </a:cubicBezTo>
                <a:cubicBezTo>
                  <a:pt x="3698" y="3038"/>
                  <a:pt x="3662" y="3001"/>
                  <a:pt x="3648" y="2984"/>
                </a:cubicBezTo>
                <a:cubicBezTo>
                  <a:pt x="3632" y="2965"/>
                  <a:pt x="3610" y="2953"/>
                  <a:pt x="3589" y="2939"/>
                </a:cubicBezTo>
                <a:cubicBezTo>
                  <a:pt x="3483" y="2868"/>
                  <a:pt x="3370" y="2818"/>
                  <a:pt x="3264" y="2747"/>
                </a:cubicBezTo>
                <a:cubicBezTo>
                  <a:pt x="3254" y="2727"/>
                  <a:pt x="3235" y="2710"/>
                  <a:pt x="3234" y="2688"/>
                </a:cubicBezTo>
                <a:cubicBezTo>
                  <a:pt x="3230" y="2555"/>
                  <a:pt x="3195" y="2410"/>
                  <a:pt x="3249" y="2289"/>
                </a:cubicBezTo>
                <a:cubicBezTo>
                  <a:pt x="3267" y="2249"/>
                  <a:pt x="3512" y="2099"/>
                  <a:pt x="3603" y="2068"/>
                </a:cubicBezTo>
                <a:cubicBezTo>
                  <a:pt x="3643" y="1952"/>
                  <a:pt x="3656" y="1807"/>
                  <a:pt x="3766" y="1728"/>
                </a:cubicBezTo>
                <a:cubicBezTo>
                  <a:pt x="4058" y="1518"/>
                  <a:pt x="3725" y="1745"/>
                  <a:pt x="3943" y="1625"/>
                </a:cubicBezTo>
                <a:cubicBezTo>
                  <a:pt x="4067" y="1557"/>
                  <a:pt x="3932" y="1595"/>
                  <a:pt x="4076" y="1566"/>
                </a:cubicBezTo>
                <a:cubicBezTo>
                  <a:pt x="4197" y="1474"/>
                  <a:pt x="4124" y="1504"/>
                  <a:pt x="4371" y="1595"/>
                </a:cubicBezTo>
                <a:cubicBezTo>
                  <a:pt x="4504" y="1644"/>
                  <a:pt x="4592" y="1705"/>
                  <a:pt x="4726" y="1728"/>
                </a:cubicBezTo>
                <a:cubicBezTo>
                  <a:pt x="4903" y="1829"/>
                  <a:pt x="4943" y="1803"/>
                  <a:pt x="5154" y="1773"/>
                </a:cubicBezTo>
                <a:cubicBezTo>
                  <a:pt x="5225" y="1702"/>
                  <a:pt x="5294" y="1653"/>
                  <a:pt x="5346" y="1566"/>
                </a:cubicBezTo>
                <a:cubicBezTo>
                  <a:pt x="5364" y="1461"/>
                  <a:pt x="5400" y="1357"/>
                  <a:pt x="5435" y="1256"/>
                </a:cubicBezTo>
                <a:cubicBezTo>
                  <a:pt x="5465" y="1022"/>
                  <a:pt x="5458" y="1138"/>
                  <a:pt x="5420" y="753"/>
                </a:cubicBezTo>
                <a:cubicBezTo>
                  <a:pt x="5411" y="666"/>
                  <a:pt x="5404" y="685"/>
                  <a:pt x="5361" y="606"/>
                </a:cubicBezTo>
                <a:cubicBezTo>
                  <a:pt x="5345" y="577"/>
                  <a:pt x="5336" y="544"/>
                  <a:pt x="5317" y="517"/>
                </a:cubicBezTo>
                <a:cubicBezTo>
                  <a:pt x="5194" y="340"/>
                  <a:pt x="4932" y="291"/>
                  <a:pt x="4741" y="237"/>
                </a:cubicBezTo>
                <a:cubicBezTo>
                  <a:pt x="4357" y="254"/>
                  <a:pt x="4524" y="251"/>
                  <a:pt x="4238" y="251"/>
                </a:cubicBezTo>
                <a:lnTo>
                  <a:pt x="3116" y="303"/>
                </a:lnTo>
              </a:path>
            </a:pathLst>
          </a:custGeom>
          <a:solidFill>
            <a:srgbClr val="C0C0C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116739" name="Group 3"/>
          <p:cNvGrpSpPr>
            <a:grpSpLocks/>
          </p:cNvGrpSpPr>
          <p:nvPr/>
        </p:nvGrpSpPr>
        <p:grpSpPr bwMode="auto">
          <a:xfrm>
            <a:off x="6400800" y="3878263"/>
            <a:ext cx="1825625" cy="1912937"/>
            <a:chOff x="4579" y="153"/>
            <a:chExt cx="1150" cy="1205"/>
          </a:xfrm>
        </p:grpSpPr>
        <p:sp>
          <p:nvSpPr>
            <p:cNvPr id="116740" name="Freeform 4"/>
            <p:cNvSpPr>
              <a:spLocks/>
            </p:cNvSpPr>
            <p:nvPr/>
          </p:nvSpPr>
          <p:spPr bwMode="auto">
            <a:xfrm>
              <a:off x="4579" y="408"/>
              <a:ext cx="1109" cy="950"/>
            </a:xfrm>
            <a:custGeom>
              <a:avLst/>
              <a:gdLst>
                <a:gd name="T0" fmla="*/ 52 w 1109"/>
                <a:gd name="T1" fmla="*/ 131 h 950"/>
                <a:gd name="T2" fmla="*/ 52 w 1109"/>
                <a:gd name="T3" fmla="*/ 419 h 950"/>
                <a:gd name="T4" fmla="*/ 124 w 1109"/>
                <a:gd name="T5" fmla="*/ 639 h 950"/>
                <a:gd name="T6" fmla="*/ 276 w 1109"/>
                <a:gd name="T7" fmla="*/ 783 h 950"/>
                <a:gd name="T8" fmla="*/ 704 w 1109"/>
                <a:gd name="T9" fmla="*/ 919 h 950"/>
                <a:gd name="T10" fmla="*/ 1006 w 1109"/>
                <a:gd name="T11" fmla="*/ 933 h 950"/>
                <a:gd name="T12" fmla="*/ 1109 w 1109"/>
                <a:gd name="T13" fmla="*/ 785 h 950"/>
                <a:gd name="T14" fmla="*/ 1079 w 1109"/>
                <a:gd name="T15" fmla="*/ 357 h 950"/>
                <a:gd name="T16" fmla="*/ 1012 w 1109"/>
                <a:gd name="T17" fmla="*/ 227 h 950"/>
                <a:gd name="T18" fmla="*/ 858 w 1109"/>
                <a:gd name="T19" fmla="*/ 165 h 950"/>
                <a:gd name="T20" fmla="*/ 556 w 1109"/>
                <a:gd name="T21" fmla="*/ 3 h 950"/>
                <a:gd name="T22" fmla="*/ 116 w 1109"/>
                <a:gd name="T23" fmla="*/ 35 h 950"/>
                <a:gd name="T24" fmla="*/ 52 w 1109"/>
                <a:gd name="T25" fmla="*/ 163 h 950"/>
                <a:gd name="T26" fmla="*/ 84 w 1109"/>
                <a:gd name="T27" fmla="*/ 283 h 950"/>
                <a:gd name="T28" fmla="*/ 0 w 1109"/>
                <a:gd name="T29" fmla="*/ 231 h 950"/>
                <a:gd name="T30" fmla="*/ 52 w 1109"/>
                <a:gd name="T31" fmla="*/ 131 h 9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09" h="950">
                  <a:moveTo>
                    <a:pt x="52" y="131"/>
                  </a:moveTo>
                  <a:cubicBezTo>
                    <a:pt x="52" y="158"/>
                    <a:pt x="40" y="334"/>
                    <a:pt x="52" y="419"/>
                  </a:cubicBezTo>
                  <a:cubicBezTo>
                    <a:pt x="64" y="504"/>
                    <a:pt x="87" y="578"/>
                    <a:pt x="124" y="639"/>
                  </a:cubicBezTo>
                  <a:cubicBezTo>
                    <a:pt x="181" y="725"/>
                    <a:pt x="190" y="746"/>
                    <a:pt x="276" y="783"/>
                  </a:cubicBezTo>
                  <a:cubicBezTo>
                    <a:pt x="427" y="847"/>
                    <a:pt x="549" y="866"/>
                    <a:pt x="704" y="919"/>
                  </a:cubicBezTo>
                  <a:cubicBezTo>
                    <a:pt x="803" y="909"/>
                    <a:pt x="908" y="950"/>
                    <a:pt x="1006" y="933"/>
                  </a:cubicBezTo>
                  <a:cubicBezTo>
                    <a:pt x="1065" y="923"/>
                    <a:pt x="1109" y="785"/>
                    <a:pt x="1109" y="785"/>
                  </a:cubicBezTo>
                  <a:cubicBezTo>
                    <a:pt x="1099" y="642"/>
                    <a:pt x="1100" y="498"/>
                    <a:pt x="1079" y="357"/>
                  </a:cubicBezTo>
                  <a:cubicBezTo>
                    <a:pt x="1071" y="307"/>
                    <a:pt x="1042" y="254"/>
                    <a:pt x="1012" y="227"/>
                  </a:cubicBezTo>
                  <a:cubicBezTo>
                    <a:pt x="893" y="122"/>
                    <a:pt x="948" y="196"/>
                    <a:pt x="858" y="165"/>
                  </a:cubicBezTo>
                  <a:cubicBezTo>
                    <a:pt x="785" y="57"/>
                    <a:pt x="679" y="26"/>
                    <a:pt x="556" y="3"/>
                  </a:cubicBezTo>
                  <a:cubicBezTo>
                    <a:pt x="339" y="8"/>
                    <a:pt x="330" y="0"/>
                    <a:pt x="116" y="35"/>
                  </a:cubicBezTo>
                  <a:cubicBezTo>
                    <a:pt x="24" y="61"/>
                    <a:pt x="74" y="134"/>
                    <a:pt x="52" y="163"/>
                  </a:cubicBezTo>
                  <a:cubicBezTo>
                    <a:pt x="47" y="204"/>
                    <a:pt x="93" y="272"/>
                    <a:pt x="84" y="283"/>
                  </a:cubicBezTo>
                  <a:cubicBezTo>
                    <a:pt x="89" y="298"/>
                    <a:pt x="5" y="256"/>
                    <a:pt x="0" y="231"/>
                  </a:cubicBezTo>
                  <a:lnTo>
                    <a:pt x="52" y="131"/>
                  </a:lnTo>
                  <a:close/>
                </a:path>
              </a:pathLst>
            </a:custGeom>
            <a:solidFill>
              <a:srgbClr val="C0C0C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DDDDDD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6741" name="Freeform 5"/>
            <p:cNvSpPr>
              <a:spLocks/>
            </p:cNvSpPr>
            <p:nvPr/>
          </p:nvSpPr>
          <p:spPr bwMode="auto">
            <a:xfrm>
              <a:off x="4603" y="384"/>
              <a:ext cx="1109" cy="950"/>
            </a:xfrm>
            <a:custGeom>
              <a:avLst/>
              <a:gdLst>
                <a:gd name="T0" fmla="*/ 52 w 1109"/>
                <a:gd name="T1" fmla="*/ 131 h 950"/>
                <a:gd name="T2" fmla="*/ 52 w 1109"/>
                <a:gd name="T3" fmla="*/ 419 h 950"/>
                <a:gd name="T4" fmla="*/ 124 w 1109"/>
                <a:gd name="T5" fmla="*/ 639 h 950"/>
                <a:gd name="T6" fmla="*/ 276 w 1109"/>
                <a:gd name="T7" fmla="*/ 783 h 950"/>
                <a:gd name="T8" fmla="*/ 704 w 1109"/>
                <a:gd name="T9" fmla="*/ 919 h 950"/>
                <a:gd name="T10" fmla="*/ 1006 w 1109"/>
                <a:gd name="T11" fmla="*/ 933 h 950"/>
                <a:gd name="T12" fmla="*/ 1109 w 1109"/>
                <a:gd name="T13" fmla="*/ 785 h 950"/>
                <a:gd name="T14" fmla="*/ 1079 w 1109"/>
                <a:gd name="T15" fmla="*/ 357 h 950"/>
                <a:gd name="T16" fmla="*/ 1012 w 1109"/>
                <a:gd name="T17" fmla="*/ 227 h 950"/>
                <a:gd name="T18" fmla="*/ 858 w 1109"/>
                <a:gd name="T19" fmla="*/ 165 h 950"/>
                <a:gd name="T20" fmla="*/ 556 w 1109"/>
                <a:gd name="T21" fmla="*/ 3 h 950"/>
                <a:gd name="T22" fmla="*/ 116 w 1109"/>
                <a:gd name="T23" fmla="*/ 35 h 950"/>
                <a:gd name="T24" fmla="*/ 52 w 1109"/>
                <a:gd name="T25" fmla="*/ 163 h 950"/>
                <a:gd name="T26" fmla="*/ 84 w 1109"/>
                <a:gd name="T27" fmla="*/ 283 h 950"/>
                <a:gd name="T28" fmla="*/ 0 w 1109"/>
                <a:gd name="T29" fmla="*/ 231 h 950"/>
                <a:gd name="T30" fmla="*/ 52 w 1109"/>
                <a:gd name="T31" fmla="*/ 131 h 9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09" h="950">
                  <a:moveTo>
                    <a:pt x="52" y="131"/>
                  </a:moveTo>
                  <a:cubicBezTo>
                    <a:pt x="52" y="158"/>
                    <a:pt x="40" y="334"/>
                    <a:pt x="52" y="419"/>
                  </a:cubicBezTo>
                  <a:cubicBezTo>
                    <a:pt x="64" y="504"/>
                    <a:pt x="87" y="578"/>
                    <a:pt x="124" y="639"/>
                  </a:cubicBezTo>
                  <a:cubicBezTo>
                    <a:pt x="181" y="725"/>
                    <a:pt x="190" y="746"/>
                    <a:pt x="276" y="783"/>
                  </a:cubicBezTo>
                  <a:cubicBezTo>
                    <a:pt x="427" y="847"/>
                    <a:pt x="549" y="866"/>
                    <a:pt x="704" y="919"/>
                  </a:cubicBezTo>
                  <a:cubicBezTo>
                    <a:pt x="803" y="909"/>
                    <a:pt x="908" y="950"/>
                    <a:pt x="1006" y="933"/>
                  </a:cubicBezTo>
                  <a:cubicBezTo>
                    <a:pt x="1065" y="923"/>
                    <a:pt x="1109" y="785"/>
                    <a:pt x="1109" y="785"/>
                  </a:cubicBezTo>
                  <a:cubicBezTo>
                    <a:pt x="1099" y="642"/>
                    <a:pt x="1100" y="498"/>
                    <a:pt x="1079" y="357"/>
                  </a:cubicBezTo>
                  <a:cubicBezTo>
                    <a:pt x="1071" y="307"/>
                    <a:pt x="1042" y="254"/>
                    <a:pt x="1012" y="227"/>
                  </a:cubicBezTo>
                  <a:cubicBezTo>
                    <a:pt x="893" y="122"/>
                    <a:pt x="948" y="196"/>
                    <a:pt x="858" y="165"/>
                  </a:cubicBezTo>
                  <a:cubicBezTo>
                    <a:pt x="785" y="57"/>
                    <a:pt x="679" y="26"/>
                    <a:pt x="556" y="3"/>
                  </a:cubicBezTo>
                  <a:cubicBezTo>
                    <a:pt x="339" y="8"/>
                    <a:pt x="330" y="0"/>
                    <a:pt x="116" y="35"/>
                  </a:cubicBezTo>
                  <a:cubicBezTo>
                    <a:pt x="24" y="61"/>
                    <a:pt x="74" y="134"/>
                    <a:pt x="52" y="163"/>
                  </a:cubicBezTo>
                  <a:cubicBezTo>
                    <a:pt x="47" y="204"/>
                    <a:pt x="93" y="272"/>
                    <a:pt x="84" y="283"/>
                  </a:cubicBezTo>
                  <a:cubicBezTo>
                    <a:pt x="89" y="298"/>
                    <a:pt x="5" y="256"/>
                    <a:pt x="0" y="231"/>
                  </a:cubicBezTo>
                  <a:lnTo>
                    <a:pt x="52" y="131"/>
                  </a:lnTo>
                  <a:close/>
                </a:path>
              </a:pathLst>
            </a:custGeom>
            <a:pattFill prst="horzBrick">
              <a:fgClr>
                <a:srgbClr val="DDDDDD"/>
              </a:fgClr>
              <a:bgClr>
                <a:schemeClr val="bg1"/>
              </a:bgClr>
            </a:patt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16742" name="Group 6"/>
            <p:cNvGrpSpPr>
              <a:grpSpLocks/>
            </p:cNvGrpSpPr>
            <p:nvPr/>
          </p:nvGrpSpPr>
          <p:grpSpPr bwMode="auto">
            <a:xfrm>
              <a:off x="4704" y="153"/>
              <a:ext cx="1025" cy="1152"/>
              <a:chOff x="4704" y="153"/>
              <a:chExt cx="1025" cy="1152"/>
            </a:xfrm>
          </p:grpSpPr>
          <p:graphicFrame>
            <p:nvGraphicFramePr>
              <p:cNvPr id="116743" name="Object 7"/>
              <p:cNvGraphicFramePr>
                <a:graphicFrameLocks noChangeAspect="1"/>
              </p:cNvGraphicFramePr>
              <p:nvPr/>
            </p:nvGraphicFramePr>
            <p:xfrm>
              <a:off x="4896" y="432"/>
              <a:ext cx="430" cy="681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37914" name="Clip" r:id="rId6" imgW="1917360" imgH="2997000" progId="MS_ClipArt_Gallery.2">
                      <p:embed/>
                    </p:oleObj>
                  </mc:Choice>
                  <mc:Fallback>
                    <p:oleObj name="Clip" r:id="rId6" imgW="1917360" imgH="2997000" progId="MS_ClipArt_Gallery.2">
                      <p:embed/>
                      <p:pic>
                        <p:nvPicPr>
                          <p:cNvPr id="0" name="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7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4896" y="432"/>
                            <a:ext cx="430" cy="681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ffectLst/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rgbClr val="FFFFFF"/>
                                </a:solidFill>
                              </a14:hiddenFill>
                            </a:ext>
                            <a:ext uri="{91240B29-F687-4F45-9708-019B960494DF}">
                              <a14:hiddenLine xmlns:a14="http://schemas.microsoft.com/office/drawing/2010/main" w="9525">
                                <a:solidFill>
                                  <a:srgbClr val="000000"/>
                                </a:solidFill>
                                <a:miter lim="800000"/>
                                <a:headEnd/>
                                <a:tailEnd/>
                              </a14:hiddenLine>
                            </a:ex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rgbClr val="808080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</p:pic>
                    </p:oleObj>
                  </mc:Fallback>
                </mc:AlternateContent>
              </a:graphicData>
            </a:graphic>
          </p:graphicFrame>
          <p:grpSp>
            <p:nvGrpSpPr>
              <p:cNvPr id="116744" name="Group 8"/>
              <p:cNvGrpSpPr>
                <a:grpSpLocks/>
              </p:cNvGrpSpPr>
              <p:nvPr/>
            </p:nvGrpSpPr>
            <p:grpSpPr bwMode="auto">
              <a:xfrm>
                <a:off x="4704" y="153"/>
                <a:ext cx="288" cy="873"/>
                <a:chOff x="4032" y="375"/>
                <a:chExt cx="288" cy="873"/>
              </a:xfrm>
            </p:grpSpPr>
            <p:pic>
              <p:nvPicPr>
                <p:cNvPr id="116745" name="Picture 9" descr="000803_1055_4732_v__v"/>
                <p:cNvPicPr>
                  <a:picLocks noChangeAspect="1" noChangeArrowheads="1"/>
                </p:cNvPicPr>
                <p:nvPr/>
              </p:nvPicPr>
              <p:blipFill>
                <a:blip r:embed="rId8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flipH="1">
                  <a:off x="4032" y="621"/>
                  <a:ext cx="288" cy="627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  <p:sp>
              <p:nvSpPr>
                <p:cNvPr id="116746" name="Text Box 10"/>
                <p:cNvSpPr txBox="1">
                  <a:spLocks noChangeArrowheads="1"/>
                </p:cNvSpPr>
                <p:nvPr/>
              </p:nvSpPr>
              <p:spPr bwMode="auto">
                <a:xfrm>
                  <a:off x="4032" y="375"/>
                  <a:ext cx="192" cy="327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/>
                <a:p>
                  <a:pPr>
                    <a:spcBef>
                      <a:spcPct val="50000"/>
                    </a:spcBef>
                  </a:pPr>
                  <a:r>
                    <a:rPr lang="en-US" sz="2800">
                      <a:solidFill>
                        <a:srgbClr val="FF0000"/>
                      </a:solidFill>
                      <a:latin typeface="Arial" charset="0"/>
                      <a:cs typeface="Arial" charset="0"/>
                    </a:rPr>
                    <a:t>?</a:t>
                  </a:r>
                </a:p>
              </p:txBody>
            </p:sp>
          </p:grpSp>
          <p:pic>
            <p:nvPicPr>
              <p:cNvPr id="116747" name="Picture 11" descr="EASTO008"/>
              <p:cNvPicPr>
                <a:picLocks noChangeAspect="1" noChangeArrowheads="1"/>
              </p:cNvPicPr>
              <p:nvPr/>
            </p:nvPicPr>
            <p:blipFill>
              <a:blip r:embed="rId9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136" y="681"/>
                <a:ext cx="593" cy="624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</p:grpSp>
      </p:grpSp>
      <p:pic>
        <p:nvPicPr>
          <p:cNvPr id="116748" name="Picture 12" descr="POINSET2"/>
          <p:cNvPicPr>
            <a:picLocks noChangeAspect="1" noChangeArrowheads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288" y="14288"/>
            <a:ext cx="1277937" cy="1273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16750" name="Picture 14" descr="POINSET2"/>
          <p:cNvPicPr>
            <a:picLocks noChangeAspect="1" noChangeArrowheads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-10800000">
            <a:off x="7800975" y="5519738"/>
            <a:ext cx="1279525" cy="12747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16751" name="Picture 15" descr="POINSET2"/>
          <p:cNvPicPr>
            <a:picLocks noChangeAspect="1" noChangeArrowheads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-16200000">
            <a:off x="7835900" y="26988"/>
            <a:ext cx="1279525" cy="1273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16752" name="Picture 16" descr="pretty_flower_purple_hb"/>
          <p:cNvPicPr>
            <a:picLocks noChangeAspect="1" noChangeArrowheads="1" noCrop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29538" y="5567363"/>
            <a:ext cx="1028700" cy="10287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16753" name="Picture 17" descr="pretty_flower_red_hb"/>
          <p:cNvPicPr>
            <a:picLocks noChangeAspect="1" noChangeArrowheads="1" noCrop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24800" y="333375"/>
            <a:ext cx="914400" cy="9144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16755" name="Picture 19" descr="pretty_flower_orange_hb"/>
          <p:cNvPicPr>
            <a:picLocks noChangeAspect="1" noChangeArrowheads="1" noCrop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5738" y="166688"/>
            <a:ext cx="1028700" cy="10287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16756" name="Freeform 20"/>
          <p:cNvSpPr>
            <a:spLocks/>
          </p:cNvSpPr>
          <p:nvPr/>
        </p:nvSpPr>
        <p:spPr bwMode="auto">
          <a:xfrm>
            <a:off x="228600" y="1447800"/>
            <a:ext cx="8675688" cy="5105400"/>
          </a:xfrm>
          <a:custGeom>
            <a:avLst/>
            <a:gdLst>
              <a:gd name="T0" fmla="*/ 4800 w 5465"/>
              <a:gd name="T1" fmla="*/ 310 h 3131"/>
              <a:gd name="T2" fmla="*/ 1772 w 5465"/>
              <a:gd name="T3" fmla="*/ 163 h 3131"/>
              <a:gd name="T4" fmla="*/ 1432 w 5465"/>
              <a:gd name="T5" fmla="*/ 0 h 3131"/>
              <a:gd name="T6" fmla="*/ 989 w 5465"/>
              <a:gd name="T7" fmla="*/ 15 h 3131"/>
              <a:gd name="T8" fmla="*/ 428 w 5465"/>
              <a:gd name="T9" fmla="*/ 89 h 3131"/>
              <a:gd name="T10" fmla="*/ 118 w 5465"/>
              <a:gd name="T11" fmla="*/ 177 h 3131"/>
              <a:gd name="T12" fmla="*/ 0 w 5465"/>
              <a:gd name="T13" fmla="*/ 635 h 3131"/>
              <a:gd name="T14" fmla="*/ 133 w 5465"/>
              <a:gd name="T15" fmla="*/ 1123 h 3131"/>
              <a:gd name="T16" fmla="*/ 266 w 5465"/>
              <a:gd name="T17" fmla="*/ 1448 h 3131"/>
              <a:gd name="T18" fmla="*/ 177 w 5465"/>
              <a:gd name="T19" fmla="*/ 1640 h 3131"/>
              <a:gd name="T20" fmla="*/ 221 w 5465"/>
              <a:gd name="T21" fmla="*/ 1846 h 3131"/>
              <a:gd name="T22" fmla="*/ 310 w 5465"/>
              <a:gd name="T23" fmla="*/ 2009 h 3131"/>
              <a:gd name="T24" fmla="*/ 458 w 5465"/>
              <a:gd name="T25" fmla="*/ 2304 h 3131"/>
              <a:gd name="T26" fmla="*/ 472 w 5465"/>
              <a:gd name="T27" fmla="*/ 2393 h 3131"/>
              <a:gd name="T28" fmla="*/ 546 w 5465"/>
              <a:gd name="T29" fmla="*/ 2496 h 3131"/>
              <a:gd name="T30" fmla="*/ 709 w 5465"/>
              <a:gd name="T31" fmla="*/ 2733 h 3131"/>
              <a:gd name="T32" fmla="*/ 768 w 5465"/>
              <a:gd name="T33" fmla="*/ 2880 h 3131"/>
              <a:gd name="T34" fmla="*/ 797 w 5465"/>
              <a:gd name="T35" fmla="*/ 2984 h 3131"/>
              <a:gd name="T36" fmla="*/ 945 w 5465"/>
              <a:gd name="T37" fmla="*/ 3087 h 3131"/>
              <a:gd name="T38" fmla="*/ 1152 w 5465"/>
              <a:gd name="T39" fmla="*/ 3117 h 3131"/>
              <a:gd name="T40" fmla="*/ 1462 w 5465"/>
              <a:gd name="T41" fmla="*/ 3043 h 3131"/>
              <a:gd name="T42" fmla="*/ 1536 w 5465"/>
              <a:gd name="T43" fmla="*/ 3013 h 3131"/>
              <a:gd name="T44" fmla="*/ 1846 w 5465"/>
              <a:gd name="T45" fmla="*/ 2984 h 3131"/>
              <a:gd name="T46" fmla="*/ 2496 w 5465"/>
              <a:gd name="T47" fmla="*/ 3072 h 3131"/>
              <a:gd name="T48" fmla="*/ 2954 w 5465"/>
              <a:gd name="T49" fmla="*/ 3131 h 3131"/>
              <a:gd name="T50" fmla="*/ 3677 w 5465"/>
              <a:gd name="T51" fmla="*/ 3043 h 3131"/>
              <a:gd name="T52" fmla="*/ 3648 w 5465"/>
              <a:gd name="T53" fmla="*/ 2984 h 3131"/>
              <a:gd name="T54" fmla="*/ 3589 w 5465"/>
              <a:gd name="T55" fmla="*/ 2939 h 3131"/>
              <a:gd name="T56" fmla="*/ 3264 w 5465"/>
              <a:gd name="T57" fmla="*/ 2747 h 3131"/>
              <a:gd name="T58" fmla="*/ 3234 w 5465"/>
              <a:gd name="T59" fmla="*/ 2688 h 3131"/>
              <a:gd name="T60" fmla="*/ 3249 w 5465"/>
              <a:gd name="T61" fmla="*/ 2289 h 3131"/>
              <a:gd name="T62" fmla="*/ 3603 w 5465"/>
              <a:gd name="T63" fmla="*/ 2068 h 3131"/>
              <a:gd name="T64" fmla="*/ 3766 w 5465"/>
              <a:gd name="T65" fmla="*/ 1728 h 3131"/>
              <a:gd name="T66" fmla="*/ 3943 w 5465"/>
              <a:gd name="T67" fmla="*/ 1625 h 3131"/>
              <a:gd name="T68" fmla="*/ 4076 w 5465"/>
              <a:gd name="T69" fmla="*/ 1566 h 3131"/>
              <a:gd name="T70" fmla="*/ 4371 w 5465"/>
              <a:gd name="T71" fmla="*/ 1595 h 3131"/>
              <a:gd name="T72" fmla="*/ 4726 w 5465"/>
              <a:gd name="T73" fmla="*/ 1728 h 3131"/>
              <a:gd name="T74" fmla="*/ 5154 w 5465"/>
              <a:gd name="T75" fmla="*/ 1773 h 3131"/>
              <a:gd name="T76" fmla="*/ 5346 w 5465"/>
              <a:gd name="T77" fmla="*/ 1566 h 3131"/>
              <a:gd name="T78" fmla="*/ 5435 w 5465"/>
              <a:gd name="T79" fmla="*/ 1256 h 3131"/>
              <a:gd name="T80" fmla="*/ 5420 w 5465"/>
              <a:gd name="T81" fmla="*/ 753 h 3131"/>
              <a:gd name="T82" fmla="*/ 5361 w 5465"/>
              <a:gd name="T83" fmla="*/ 606 h 3131"/>
              <a:gd name="T84" fmla="*/ 5317 w 5465"/>
              <a:gd name="T85" fmla="*/ 517 h 3131"/>
              <a:gd name="T86" fmla="*/ 4741 w 5465"/>
              <a:gd name="T87" fmla="*/ 237 h 3131"/>
              <a:gd name="T88" fmla="*/ 4238 w 5465"/>
              <a:gd name="T89" fmla="*/ 251 h 3131"/>
              <a:gd name="T90" fmla="*/ 3116 w 5465"/>
              <a:gd name="T91" fmla="*/ 303 h 31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5465" h="3131">
                <a:moveTo>
                  <a:pt x="4800" y="310"/>
                </a:moveTo>
                <a:cubicBezTo>
                  <a:pt x="2535" y="283"/>
                  <a:pt x="3012" y="385"/>
                  <a:pt x="1772" y="163"/>
                </a:cubicBezTo>
                <a:cubicBezTo>
                  <a:pt x="1660" y="99"/>
                  <a:pt x="1546" y="58"/>
                  <a:pt x="1432" y="0"/>
                </a:cubicBezTo>
                <a:cubicBezTo>
                  <a:pt x="1284" y="5"/>
                  <a:pt x="1136" y="2"/>
                  <a:pt x="989" y="15"/>
                </a:cubicBezTo>
                <a:cubicBezTo>
                  <a:pt x="801" y="31"/>
                  <a:pt x="616" y="70"/>
                  <a:pt x="428" y="89"/>
                </a:cubicBezTo>
                <a:cubicBezTo>
                  <a:pt x="323" y="115"/>
                  <a:pt x="223" y="152"/>
                  <a:pt x="118" y="177"/>
                </a:cubicBezTo>
                <a:cubicBezTo>
                  <a:pt x="74" y="329"/>
                  <a:pt x="31" y="480"/>
                  <a:pt x="0" y="635"/>
                </a:cubicBezTo>
                <a:cubicBezTo>
                  <a:pt x="22" y="787"/>
                  <a:pt x="12" y="1002"/>
                  <a:pt x="133" y="1123"/>
                </a:cubicBezTo>
                <a:cubicBezTo>
                  <a:pt x="176" y="1234"/>
                  <a:pt x="233" y="1333"/>
                  <a:pt x="266" y="1448"/>
                </a:cubicBezTo>
                <a:cubicBezTo>
                  <a:pt x="241" y="1521"/>
                  <a:pt x="210" y="1572"/>
                  <a:pt x="177" y="1640"/>
                </a:cubicBezTo>
                <a:cubicBezTo>
                  <a:pt x="192" y="1709"/>
                  <a:pt x="202" y="1779"/>
                  <a:pt x="221" y="1846"/>
                </a:cubicBezTo>
                <a:cubicBezTo>
                  <a:pt x="259" y="1978"/>
                  <a:pt x="254" y="1916"/>
                  <a:pt x="310" y="2009"/>
                </a:cubicBezTo>
                <a:cubicBezTo>
                  <a:pt x="367" y="2104"/>
                  <a:pt x="402" y="2208"/>
                  <a:pt x="458" y="2304"/>
                </a:cubicBezTo>
                <a:cubicBezTo>
                  <a:pt x="463" y="2334"/>
                  <a:pt x="463" y="2364"/>
                  <a:pt x="472" y="2393"/>
                </a:cubicBezTo>
                <a:cubicBezTo>
                  <a:pt x="493" y="2465"/>
                  <a:pt x="503" y="2441"/>
                  <a:pt x="546" y="2496"/>
                </a:cubicBezTo>
                <a:cubicBezTo>
                  <a:pt x="643" y="2620"/>
                  <a:pt x="646" y="2629"/>
                  <a:pt x="709" y="2733"/>
                </a:cubicBezTo>
                <a:cubicBezTo>
                  <a:pt x="744" y="2879"/>
                  <a:pt x="692" y="2684"/>
                  <a:pt x="768" y="2880"/>
                </a:cubicBezTo>
                <a:cubicBezTo>
                  <a:pt x="781" y="2914"/>
                  <a:pt x="782" y="2951"/>
                  <a:pt x="797" y="2984"/>
                </a:cubicBezTo>
                <a:cubicBezTo>
                  <a:pt x="846" y="3090"/>
                  <a:pt x="844" y="3072"/>
                  <a:pt x="945" y="3087"/>
                </a:cubicBezTo>
                <a:cubicBezTo>
                  <a:pt x="1014" y="3097"/>
                  <a:pt x="1083" y="3107"/>
                  <a:pt x="1152" y="3117"/>
                </a:cubicBezTo>
                <a:cubicBezTo>
                  <a:pt x="1255" y="3092"/>
                  <a:pt x="1359" y="3068"/>
                  <a:pt x="1462" y="3043"/>
                </a:cubicBezTo>
                <a:cubicBezTo>
                  <a:pt x="1488" y="3037"/>
                  <a:pt x="1510" y="3017"/>
                  <a:pt x="1536" y="3013"/>
                </a:cubicBezTo>
                <a:cubicBezTo>
                  <a:pt x="1639" y="2997"/>
                  <a:pt x="1743" y="2994"/>
                  <a:pt x="1846" y="2984"/>
                </a:cubicBezTo>
                <a:cubicBezTo>
                  <a:pt x="2063" y="3013"/>
                  <a:pt x="2279" y="3048"/>
                  <a:pt x="2496" y="3072"/>
                </a:cubicBezTo>
                <a:cubicBezTo>
                  <a:pt x="2958" y="3124"/>
                  <a:pt x="2767" y="3041"/>
                  <a:pt x="2954" y="3131"/>
                </a:cubicBezTo>
                <a:cubicBezTo>
                  <a:pt x="3195" y="3102"/>
                  <a:pt x="3439" y="3093"/>
                  <a:pt x="3677" y="3043"/>
                </a:cubicBezTo>
                <a:cubicBezTo>
                  <a:pt x="3698" y="3038"/>
                  <a:pt x="3662" y="3001"/>
                  <a:pt x="3648" y="2984"/>
                </a:cubicBezTo>
                <a:cubicBezTo>
                  <a:pt x="3632" y="2965"/>
                  <a:pt x="3610" y="2953"/>
                  <a:pt x="3589" y="2939"/>
                </a:cubicBezTo>
                <a:cubicBezTo>
                  <a:pt x="3483" y="2868"/>
                  <a:pt x="3370" y="2818"/>
                  <a:pt x="3264" y="2747"/>
                </a:cubicBezTo>
                <a:cubicBezTo>
                  <a:pt x="3254" y="2727"/>
                  <a:pt x="3235" y="2710"/>
                  <a:pt x="3234" y="2688"/>
                </a:cubicBezTo>
                <a:cubicBezTo>
                  <a:pt x="3230" y="2555"/>
                  <a:pt x="3195" y="2410"/>
                  <a:pt x="3249" y="2289"/>
                </a:cubicBezTo>
                <a:cubicBezTo>
                  <a:pt x="3267" y="2249"/>
                  <a:pt x="3512" y="2099"/>
                  <a:pt x="3603" y="2068"/>
                </a:cubicBezTo>
                <a:cubicBezTo>
                  <a:pt x="3643" y="1952"/>
                  <a:pt x="3656" y="1807"/>
                  <a:pt x="3766" y="1728"/>
                </a:cubicBezTo>
                <a:cubicBezTo>
                  <a:pt x="4058" y="1518"/>
                  <a:pt x="3725" y="1745"/>
                  <a:pt x="3943" y="1625"/>
                </a:cubicBezTo>
                <a:cubicBezTo>
                  <a:pt x="4067" y="1557"/>
                  <a:pt x="3932" y="1595"/>
                  <a:pt x="4076" y="1566"/>
                </a:cubicBezTo>
                <a:cubicBezTo>
                  <a:pt x="4197" y="1474"/>
                  <a:pt x="4124" y="1504"/>
                  <a:pt x="4371" y="1595"/>
                </a:cubicBezTo>
                <a:cubicBezTo>
                  <a:pt x="4504" y="1644"/>
                  <a:pt x="4592" y="1705"/>
                  <a:pt x="4726" y="1728"/>
                </a:cubicBezTo>
                <a:cubicBezTo>
                  <a:pt x="4903" y="1829"/>
                  <a:pt x="4943" y="1803"/>
                  <a:pt x="5154" y="1773"/>
                </a:cubicBezTo>
                <a:cubicBezTo>
                  <a:pt x="5225" y="1702"/>
                  <a:pt x="5294" y="1653"/>
                  <a:pt x="5346" y="1566"/>
                </a:cubicBezTo>
                <a:cubicBezTo>
                  <a:pt x="5364" y="1461"/>
                  <a:pt x="5400" y="1357"/>
                  <a:pt x="5435" y="1256"/>
                </a:cubicBezTo>
                <a:cubicBezTo>
                  <a:pt x="5465" y="1022"/>
                  <a:pt x="5458" y="1138"/>
                  <a:pt x="5420" y="753"/>
                </a:cubicBezTo>
                <a:cubicBezTo>
                  <a:pt x="5411" y="666"/>
                  <a:pt x="5404" y="685"/>
                  <a:pt x="5361" y="606"/>
                </a:cubicBezTo>
                <a:cubicBezTo>
                  <a:pt x="5345" y="577"/>
                  <a:pt x="5336" y="544"/>
                  <a:pt x="5317" y="517"/>
                </a:cubicBezTo>
                <a:cubicBezTo>
                  <a:pt x="5194" y="340"/>
                  <a:pt x="4932" y="291"/>
                  <a:pt x="4741" y="237"/>
                </a:cubicBezTo>
                <a:cubicBezTo>
                  <a:pt x="4357" y="254"/>
                  <a:pt x="4524" y="251"/>
                  <a:pt x="4238" y="251"/>
                </a:cubicBezTo>
                <a:lnTo>
                  <a:pt x="3116" y="303"/>
                </a:lnTo>
              </a:path>
            </a:pathLst>
          </a:custGeom>
          <a:pattFill prst="horzBrick">
            <a:fgClr>
              <a:srgbClr val="99CCFF"/>
            </a:fgClr>
            <a:bgClr>
              <a:schemeClr val="bg1"/>
            </a:bgClr>
          </a:patt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116757" name="Group 21"/>
          <p:cNvGrpSpPr>
            <a:grpSpLocks/>
          </p:cNvGrpSpPr>
          <p:nvPr/>
        </p:nvGrpSpPr>
        <p:grpSpPr bwMode="auto">
          <a:xfrm>
            <a:off x="6553200" y="5795963"/>
            <a:ext cx="1066800" cy="833437"/>
            <a:chOff x="4502" y="3363"/>
            <a:chExt cx="672" cy="525"/>
          </a:xfrm>
        </p:grpSpPr>
        <p:grpSp>
          <p:nvGrpSpPr>
            <p:cNvPr id="116758" name="Group 22"/>
            <p:cNvGrpSpPr>
              <a:grpSpLocks/>
            </p:cNvGrpSpPr>
            <p:nvPr/>
          </p:nvGrpSpPr>
          <p:grpSpPr bwMode="auto">
            <a:xfrm>
              <a:off x="4502" y="3363"/>
              <a:ext cx="672" cy="525"/>
              <a:chOff x="47" y="0"/>
              <a:chExt cx="5713" cy="4320"/>
            </a:xfrm>
          </p:grpSpPr>
          <p:sp>
            <p:nvSpPr>
              <p:cNvPr id="116759" name="Freeform 23"/>
              <p:cNvSpPr>
                <a:spLocks/>
              </p:cNvSpPr>
              <p:nvPr/>
            </p:nvSpPr>
            <p:spPr bwMode="auto">
              <a:xfrm>
                <a:off x="47" y="0"/>
                <a:ext cx="5713" cy="4320"/>
              </a:xfrm>
              <a:custGeom>
                <a:avLst/>
                <a:gdLst>
                  <a:gd name="T0" fmla="*/ 3365 w 5713"/>
                  <a:gd name="T1" fmla="*/ 58 h 4320"/>
                  <a:gd name="T2" fmla="*/ 3390 w 5713"/>
                  <a:gd name="T3" fmla="*/ 142 h 4320"/>
                  <a:gd name="T4" fmla="*/ 3613 w 5713"/>
                  <a:gd name="T5" fmla="*/ 187 h 4320"/>
                  <a:gd name="T6" fmla="*/ 4015 w 5713"/>
                  <a:gd name="T7" fmla="*/ 178 h 4320"/>
                  <a:gd name="T8" fmla="*/ 4051 w 5713"/>
                  <a:gd name="T9" fmla="*/ 310 h 4320"/>
                  <a:gd name="T10" fmla="*/ 3735 w 5713"/>
                  <a:gd name="T11" fmla="*/ 420 h 4320"/>
                  <a:gd name="T12" fmla="*/ 3794 w 5713"/>
                  <a:gd name="T13" fmla="*/ 514 h 4320"/>
                  <a:gd name="T14" fmla="*/ 3699 w 5713"/>
                  <a:gd name="T15" fmla="*/ 610 h 4320"/>
                  <a:gd name="T16" fmla="*/ 3576 w 5713"/>
                  <a:gd name="T17" fmla="*/ 663 h 4320"/>
                  <a:gd name="T18" fmla="*/ 3529 w 5713"/>
                  <a:gd name="T19" fmla="*/ 765 h 4320"/>
                  <a:gd name="T20" fmla="*/ 3699 w 5713"/>
                  <a:gd name="T21" fmla="*/ 779 h 4320"/>
                  <a:gd name="T22" fmla="*/ 3838 w 5713"/>
                  <a:gd name="T23" fmla="*/ 866 h 4320"/>
                  <a:gd name="T24" fmla="*/ 3855 w 5713"/>
                  <a:gd name="T25" fmla="*/ 996 h 4320"/>
                  <a:gd name="T26" fmla="*/ 4086 w 5713"/>
                  <a:gd name="T27" fmla="*/ 1008 h 4320"/>
                  <a:gd name="T28" fmla="*/ 4093 w 5713"/>
                  <a:gd name="T29" fmla="*/ 1019 h 4320"/>
                  <a:gd name="T30" fmla="*/ 4213 w 5713"/>
                  <a:gd name="T31" fmla="*/ 990 h 4320"/>
                  <a:gd name="T32" fmla="*/ 4402 w 5713"/>
                  <a:gd name="T33" fmla="*/ 1022 h 4320"/>
                  <a:gd name="T34" fmla="*/ 5351 w 5713"/>
                  <a:gd name="T35" fmla="*/ 1452 h 4320"/>
                  <a:gd name="T36" fmla="*/ 5642 w 5713"/>
                  <a:gd name="T37" fmla="*/ 1563 h 4320"/>
                  <a:gd name="T38" fmla="*/ 5637 w 5713"/>
                  <a:gd name="T39" fmla="*/ 1877 h 4320"/>
                  <a:gd name="T40" fmla="*/ 5417 w 5713"/>
                  <a:gd name="T41" fmla="*/ 2071 h 4320"/>
                  <a:gd name="T42" fmla="*/ 5321 w 5713"/>
                  <a:gd name="T43" fmla="*/ 2666 h 4320"/>
                  <a:gd name="T44" fmla="*/ 5311 w 5713"/>
                  <a:gd name="T45" fmla="*/ 2755 h 4320"/>
                  <a:gd name="T46" fmla="*/ 4581 w 5713"/>
                  <a:gd name="T47" fmla="*/ 3818 h 4320"/>
                  <a:gd name="T48" fmla="*/ 4260 w 5713"/>
                  <a:gd name="T49" fmla="*/ 3877 h 4320"/>
                  <a:gd name="T50" fmla="*/ 4554 w 5713"/>
                  <a:gd name="T51" fmla="*/ 4005 h 4320"/>
                  <a:gd name="T52" fmla="*/ 4525 w 5713"/>
                  <a:gd name="T53" fmla="*/ 4188 h 4320"/>
                  <a:gd name="T54" fmla="*/ 3961 w 5713"/>
                  <a:gd name="T55" fmla="*/ 4303 h 4320"/>
                  <a:gd name="T56" fmla="*/ 3451 w 5713"/>
                  <a:gd name="T57" fmla="*/ 4237 h 4320"/>
                  <a:gd name="T58" fmla="*/ 3194 w 5713"/>
                  <a:gd name="T59" fmla="*/ 4093 h 4320"/>
                  <a:gd name="T60" fmla="*/ 2990 w 5713"/>
                  <a:gd name="T61" fmla="*/ 3942 h 4320"/>
                  <a:gd name="T62" fmla="*/ 3034 w 5713"/>
                  <a:gd name="T63" fmla="*/ 3838 h 4320"/>
                  <a:gd name="T64" fmla="*/ 2789 w 5713"/>
                  <a:gd name="T65" fmla="*/ 3815 h 4320"/>
                  <a:gd name="T66" fmla="*/ 2632 w 5713"/>
                  <a:gd name="T67" fmla="*/ 3852 h 4320"/>
                  <a:gd name="T68" fmla="*/ 2598 w 5713"/>
                  <a:gd name="T69" fmla="*/ 3974 h 4320"/>
                  <a:gd name="T70" fmla="*/ 2478 w 5713"/>
                  <a:gd name="T71" fmla="*/ 4184 h 4320"/>
                  <a:gd name="T72" fmla="*/ 2169 w 5713"/>
                  <a:gd name="T73" fmla="*/ 4316 h 4320"/>
                  <a:gd name="T74" fmla="*/ 1723 w 5713"/>
                  <a:gd name="T75" fmla="*/ 4236 h 4320"/>
                  <a:gd name="T76" fmla="*/ 1515 w 5713"/>
                  <a:gd name="T77" fmla="*/ 4069 h 4320"/>
                  <a:gd name="T78" fmla="*/ 1203 w 5713"/>
                  <a:gd name="T79" fmla="*/ 3952 h 4320"/>
                  <a:gd name="T80" fmla="*/ 1017 w 5713"/>
                  <a:gd name="T81" fmla="*/ 3803 h 4320"/>
                  <a:gd name="T82" fmla="*/ 154 w 5713"/>
                  <a:gd name="T83" fmla="*/ 2099 h 4320"/>
                  <a:gd name="T84" fmla="*/ 5 w 5713"/>
                  <a:gd name="T85" fmla="*/ 1861 h 4320"/>
                  <a:gd name="T86" fmla="*/ 365 w 5713"/>
                  <a:gd name="T87" fmla="*/ 1116 h 4320"/>
                  <a:gd name="T88" fmla="*/ 870 w 5713"/>
                  <a:gd name="T89" fmla="*/ 1116 h 4320"/>
                  <a:gd name="T90" fmla="*/ 1395 w 5713"/>
                  <a:gd name="T91" fmla="*/ 1046 h 4320"/>
                  <a:gd name="T92" fmla="*/ 1497 w 5713"/>
                  <a:gd name="T93" fmla="*/ 992 h 4320"/>
                  <a:gd name="T94" fmla="*/ 1664 w 5713"/>
                  <a:gd name="T95" fmla="*/ 999 h 4320"/>
                  <a:gd name="T96" fmla="*/ 1814 w 5713"/>
                  <a:gd name="T97" fmla="*/ 995 h 4320"/>
                  <a:gd name="T98" fmla="*/ 2017 w 5713"/>
                  <a:gd name="T99" fmla="*/ 866 h 4320"/>
                  <a:gd name="T100" fmla="*/ 2260 w 5713"/>
                  <a:gd name="T101" fmla="*/ 782 h 4320"/>
                  <a:gd name="T102" fmla="*/ 2191 w 5713"/>
                  <a:gd name="T103" fmla="*/ 726 h 4320"/>
                  <a:gd name="T104" fmla="*/ 2056 w 5713"/>
                  <a:gd name="T105" fmla="*/ 670 h 4320"/>
                  <a:gd name="T106" fmla="*/ 2044 w 5713"/>
                  <a:gd name="T107" fmla="*/ 612 h 4320"/>
                  <a:gd name="T108" fmla="*/ 1973 w 5713"/>
                  <a:gd name="T109" fmla="*/ 575 h 4320"/>
                  <a:gd name="T110" fmla="*/ 1870 w 5713"/>
                  <a:gd name="T111" fmla="*/ 557 h 4320"/>
                  <a:gd name="T112" fmla="*/ 1689 w 5713"/>
                  <a:gd name="T113" fmla="*/ 406 h 4320"/>
                  <a:gd name="T114" fmla="*/ 2125 w 5713"/>
                  <a:gd name="T115" fmla="*/ 336 h 4320"/>
                  <a:gd name="T116" fmla="*/ 2740 w 5713"/>
                  <a:gd name="T117" fmla="*/ 30 h 43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5713" h="4320">
                    <a:moveTo>
                      <a:pt x="3348" y="0"/>
                    </a:moveTo>
                    <a:lnTo>
                      <a:pt x="3355" y="8"/>
                    </a:lnTo>
                    <a:lnTo>
                      <a:pt x="3360" y="16"/>
                    </a:lnTo>
                    <a:lnTo>
                      <a:pt x="3363" y="24"/>
                    </a:lnTo>
                    <a:lnTo>
                      <a:pt x="3365" y="32"/>
                    </a:lnTo>
                    <a:lnTo>
                      <a:pt x="3365" y="40"/>
                    </a:lnTo>
                    <a:lnTo>
                      <a:pt x="3365" y="48"/>
                    </a:lnTo>
                    <a:lnTo>
                      <a:pt x="3365" y="58"/>
                    </a:lnTo>
                    <a:lnTo>
                      <a:pt x="3365" y="66"/>
                    </a:lnTo>
                    <a:lnTo>
                      <a:pt x="3368" y="74"/>
                    </a:lnTo>
                    <a:lnTo>
                      <a:pt x="3373" y="83"/>
                    </a:lnTo>
                    <a:lnTo>
                      <a:pt x="3375" y="95"/>
                    </a:lnTo>
                    <a:lnTo>
                      <a:pt x="3377" y="107"/>
                    </a:lnTo>
                    <a:lnTo>
                      <a:pt x="3380" y="119"/>
                    </a:lnTo>
                    <a:lnTo>
                      <a:pt x="3385" y="131"/>
                    </a:lnTo>
                    <a:lnTo>
                      <a:pt x="3390" y="142"/>
                    </a:lnTo>
                    <a:lnTo>
                      <a:pt x="3395" y="154"/>
                    </a:lnTo>
                    <a:lnTo>
                      <a:pt x="3402" y="165"/>
                    </a:lnTo>
                    <a:lnTo>
                      <a:pt x="3409" y="175"/>
                    </a:lnTo>
                    <a:lnTo>
                      <a:pt x="3417" y="187"/>
                    </a:lnTo>
                    <a:lnTo>
                      <a:pt x="3424" y="197"/>
                    </a:lnTo>
                    <a:lnTo>
                      <a:pt x="3493" y="195"/>
                    </a:lnTo>
                    <a:lnTo>
                      <a:pt x="3554" y="191"/>
                    </a:lnTo>
                    <a:lnTo>
                      <a:pt x="3613" y="187"/>
                    </a:lnTo>
                    <a:lnTo>
                      <a:pt x="3667" y="182"/>
                    </a:lnTo>
                    <a:lnTo>
                      <a:pt x="3721" y="179"/>
                    </a:lnTo>
                    <a:lnTo>
                      <a:pt x="3775" y="174"/>
                    </a:lnTo>
                    <a:lnTo>
                      <a:pt x="3831" y="170"/>
                    </a:lnTo>
                    <a:lnTo>
                      <a:pt x="3887" y="166"/>
                    </a:lnTo>
                    <a:lnTo>
                      <a:pt x="3946" y="164"/>
                    </a:lnTo>
                    <a:lnTo>
                      <a:pt x="4010" y="162"/>
                    </a:lnTo>
                    <a:lnTo>
                      <a:pt x="4015" y="178"/>
                    </a:lnTo>
                    <a:lnTo>
                      <a:pt x="4020" y="195"/>
                    </a:lnTo>
                    <a:lnTo>
                      <a:pt x="4025" y="211"/>
                    </a:lnTo>
                    <a:lnTo>
                      <a:pt x="4029" y="228"/>
                    </a:lnTo>
                    <a:lnTo>
                      <a:pt x="4037" y="244"/>
                    </a:lnTo>
                    <a:lnTo>
                      <a:pt x="4042" y="261"/>
                    </a:lnTo>
                    <a:lnTo>
                      <a:pt x="4044" y="277"/>
                    </a:lnTo>
                    <a:lnTo>
                      <a:pt x="4049" y="294"/>
                    </a:lnTo>
                    <a:lnTo>
                      <a:pt x="4051" y="310"/>
                    </a:lnTo>
                    <a:lnTo>
                      <a:pt x="4054" y="326"/>
                    </a:lnTo>
                    <a:lnTo>
                      <a:pt x="3701" y="371"/>
                    </a:lnTo>
                    <a:lnTo>
                      <a:pt x="3689" y="381"/>
                    </a:lnTo>
                    <a:lnTo>
                      <a:pt x="3686" y="390"/>
                    </a:lnTo>
                    <a:lnTo>
                      <a:pt x="3694" y="398"/>
                    </a:lnTo>
                    <a:lnTo>
                      <a:pt x="3703" y="406"/>
                    </a:lnTo>
                    <a:lnTo>
                      <a:pt x="3718" y="413"/>
                    </a:lnTo>
                    <a:lnTo>
                      <a:pt x="3735" y="420"/>
                    </a:lnTo>
                    <a:lnTo>
                      <a:pt x="3752" y="427"/>
                    </a:lnTo>
                    <a:lnTo>
                      <a:pt x="3770" y="435"/>
                    </a:lnTo>
                    <a:lnTo>
                      <a:pt x="3782" y="443"/>
                    </a:lnTo>
                    <a:lnTo>
                      <a:pt x="3789" y="453"/>
                    </a:lnTo>
                    <a:lnTo>
                      <a:pt x="3797" y="468"/>
                    </a:lnTo>
                    <a:lnTo>
                      <a:pt x="3799" y="484"/>
                    </a:lnTo>
                    <a:lnTo>
                      <a:pt x="3797" y="499"/>
                    </a:lnTo>
                    <a:lnTo>
                      <a:pt x="3794" y="514"/>
                    </a:lnTo>
                    <a:lnTo>
                      <a:pt x="3787" y="528"/>
                    </a:lnTo>
                    <a:lnTo>
                      <a:pt x="3777" y="542"/>
                    </a:lnTo>
                    <a:lnTo>
                      <a:pt x="3767" y="556"/>
                    </a:lnTo>
                    <a:lnTo>
                      <a:pt x="3755" y="570"/>
                    </a:lnTo>
                    <a:lnTo>
                      <a:pt x="3740" y="582"/>
                    </a:lnTo>
                    <a:lnTo>
                      <a:pt x="3725" y="594"/>
                    </a:lnTo>
                    <a:lnTo>
                      <a:pt x="3713" y="603"/>
                    </a:lnTo>
                    <a:lnTo>
                      <a:pt x="3699" y="610"/>
                    </a:lnTo>
                    <a:lnTo>
                      <a:pt x="3679" y="614"/>
                    </a:lnTo>
                    <a:lnTo>
                      <a:pt x="3659" y="619"/>
                    </a:lnTo>
                    <a:lnTo>
                      <a:pt x="3640" y="623"/>
                    </a:lnTo>
                    <a:lnTo>
                      <a:pt x="3620" y="628"/>
                    </a:lnTo>
                    <a:lnTo>
                      <a:pt x="3603" y="634"/>
                    </a:lnTo>
                    <a:lnTo>
                      <a:pt x="3591" y="642"/>
                    </a:lnTo>
                    <a:lnTo>
                      <a:pt x="3581" y="651"/>
                    </a:lnTo>
                    <a:lnTo>
                      <a:pt x="3576" y="663"/>
                    </a:lnTo>
                    <a:lnTo>
                      <a:pt x="3576" y="676"/>
                    </a:lnTo>
                    <a:lnTo>
                      <a:pt x="3574" y="688"/>
                    </a:lnTo>
                    <a:lnTo>
                      <a:pt x="3569" y="701"/>
                    </a:lnTo>
                    <a:lnTo>
                      <a:pt x="3564" y="714"/>
                    </a:lnTo>
                    <a:lnTo>
                      <a:pt x="3556" y="726"/>
                    </a:lnTo>
                    <a:lnTo>
                      <a:pt x="3547" y="739"/>
                    </a:lnTo>
                    <a:lnTo>
                      <a:pt x="3537" y="752"/>
                    </a:lnTo>
                    <a:lnTo>
                      <a:pt x="3529" y="765"/>
                    </a:lnTo>
                    <a:lnTo>
                      <a:pt x="3520" y="778"/>
                    </a:lnTo>
                    <a:lnTo>
                      <a:pt x="3512" y="790"/>
                    </a:lnTo>
                    <a:lnTo>
                      <a:pt x="3542" y="790"/>
                    </a:lnTo>
                    <a:lnTo>
                      <a:pt x="3574" y="789"/>
                    </a:lnTo>
                    <a:lnTo>
                      <a:pt x="3603" y="787"/>
                    </a:lnTo>
                    <a:lnTo>
                      <a:pt x="3635" y="783"/>
                    </a:lnTo>
                    <a:lnTo>
                      <a:pt x="3667" y="781"/>
                    </a:lnTo>
                    <a:lnTo>
                      <a:pt x="3699" y="779"/>
                    </a:lnTo>
                    <a:lnTo>
                      <a:pt x="3730" y="779"/>
                    </a:lnTo>
                    <a:lnTo>
                      <a:pt x="3760" y="779"/>
                    </a:lnTo>
                    <a:lnTo>
                      <a:pt x="3792" y="782"/>
                    </a:lnTo>
                    <a:lnTo>
                      <a:pt x="3821" y="787"/>
                    </a:lnTo>
                    <a:lnTo>
                      <a:pt x="3833" y="807"/>
                    </a:lnTo>
                    <a:lnTo>
                      <a:pt x="3838" y="827"/>
                    </a:lnTo>
                    <a:lnTo>
                      <a:pt x="3841" y="846"/>
                    </a:lnTo>
                    <a:lnTo>
                      <a:pt x="3838" y="866"/>
                    </a:lnTo>
                    <a:lnTo>
                      <a:pt x="3833" y="885"/>
                    </a:lnTo>
                    <a:lnTo>
                      <a:pt x="3828" y="904"/>
                    </a:lnTo>
                    <a:lnTo>
                      <a:pt x="3821" y="925"/>
                    </a:lnTo>
                    <a:lnTo>
                      <a:pt x="3814" y="944"/>
                    </a:lnTo>
                    <a:lnTo>
                      <a:pt x="3809" y="964"/>
                    </a:lnTo>
                    <a:lnTo>
                      <a:pt x="3806" y="984"/>
                    </a:lnTo>
                    <a:lnTo>
                      <a:pt x="3831" y="990"/>
                    </a:lnTo>
                    <a:lnTo>
                      <a:pt x="3855" y="996"/>
                    </a:lnTo>
                    <a:lnTo>
                      <a:pt x="3882" y="999"/>
                    </a:lnTo>
                    <a:lnTo>
                      <a:pt x="3912" y="1002"/>
                    </a:lnTo>
                    <a:lnTo>
                      <a:pt x="3944" y="1003"/>
                    </a:lnTo>
                    <a:lnTo>
                      <a:pt x="3973" y="1004"/>
                    </a:lnTo>
                    <a:lnTo>
                      <a:pt x="4005" y="1005"/>
                    </a:lnTo>
                    <a:lnTo>
                      <a:pt x="4034" y="1005"/>
                    </a:lnTo>
                    <a:lnTo>
                      <a:pt x="4061" y="1006"/>
                    </a:lnTo>
                    <a:lnTo>
                      <a:pt x="4086" y="1008"/>
                    </a:lnTo>
                    <a:lnTo>
                      <a:pt x="4086" y="1010"/>
                    </a:lnTo>
                    <a:lnTo>
                      <a:pt x="4086" y="1012"/>
                    </a:lnTo>
                    <a:lnTo>
                      <a:pt x="4088" y="1013"/>
                    </a:lnTo>
                    <a:lnTo>
                      <a:pt x="4088" y="1014"/>
                    </a:lnTo>
                    <a:lnTo>
                      <a:pt x="4088" y="1015"/>
                    </a:lnTo>
                    <a:lnTo>
                      <a:pt x="4088" y="1016"/>
                    </a:lnTo>
                    <a:lnTo>
                      <a:pt x="4091" y="1018"/>
                    </a:lnTo>
                    <a:lnTo>
                      <a:pt x="4093" y="1019"/>
                    </a:lnTo>
                    <a:lnTo>
                      <a:pt x="4096" y="1020"/>
                    </a:lnTo>
                    <a:lnTo>
                      <a:pt x="4098" y="1020"/>
                    </a:lnTo>
                    <a:lnTo>
                      <a:pt x="4115" y="1013"/>
                    </a:lnTo>
                    <a:lnTo>
                      <a:pt x="4132" y="1007"/>
                    </a:lnTo>
                    <a:lnTo>
                      <a:pt x="4152" y="1002"/>
                    </a:lnTo>
                    <a:lnTo>
                      <a:pt x="4172" y="997"/>
                    </a:lnTo>
                    <a:lnTo>
                      <a:pt x="4191" y="994"/>
                    </a:lnTo>
                    <a:lnTo>
                      <a:pt x="4213" y="990"/>
                    </a:lnTo>
                    <a:lnTo>
                      <a:pt x="4235" y="987"/>
                    </a:lnTo>
                    <a:lnTo>
                      <a:pt x="4255" y="984"/>
                    </a:lnTo>
                    <a:lnTo>
                      <a:pt x="4277" y="982"/>
                    </a:lnTo>
                    <a:lnTo>
                      <a:pt x="4299" y="979"/>
                    </a:lnTo>
                    <a:lnTo>
                      <a:pt x="4333" y="987"/>
                    </a:lnTo>
                    <a:lnTo>
                      <a:pt x="4360" y="997"/>
                    </a:lnTo>
                    <a:lnTo>
                      <a:pt x="4382" y="1008"/>
                    </a:lnTo>
                    <a:lnTo>
                      <a:pt x="4402" y="1022"/>
                    </a:lnTo>
                    <a:lnTo>
                      <a:pt x="4414" y="1037"/>
                    </a:lnTo>
                    <a:lnTo>
                      <a:pt x="4426" y="1052"/>
                    </a:lnTo>
                    <a:lnTo>
                      <a:pt x="4436" y="1068"/>
                    </a:lnTo>
                    <a:lnTo>
                      <a:pt x="4446" y="1085"/>
                    </a:lnTo>
                    <a:lnTo>
                      <a:pt x="4456" y="1101"/>
                    </a:lnTo>
                    <a:lnTo>
                      <a:pt x="4468" y="1116"/>
                    </a:lnTo>
                    <a:lnTo>
                      <a:pt x="5351" y="1119"/>
                    </a:lnTo>
                    <a:lnTo>
                      <a:pt x="5351" y="1452"/>
                    </a:lnTo>
                    <a:lnTo>
                      <a:pt x="5387" y="1466"/>
                    </a:lnTo>
                    <a:lnTo>
                      <a:pt x="5424" y="1478"/>
                    </a:lnTo>
                    <a:lnTo>
                      <a:pt x="5463" y="1492"/>
                    </a:lnTo>
                    <a:lnTo>
                      <a:pt x="5503" y="1504"/>
                    </a:lnTo>
                    <a:lnTo>
                      <a:pt x="5542" y="1517"/>
                    </a:lnTo>
                    <a:lnTo>
                      <a:pt x="5578" y="1531"/>
                    </a:lnTo>
                    <a:lnTo>
                      <a:pt x="5610" y="1547"/>
                    </a:lnTo>
                    <a:lnTo>
                      <a:pt x="5642" y="1563"/>
                    </a:lnTo>
                    <a:lnTo>
                      <a:pt x="5667" y="1581"/>
                    </a:lnTo>
                    <a:lnTo>
                      <a:pt x="5686" y="1602"/>
                    </a:lnTo>
                    <a:lnTo>
                      <a:pt x="5706" y="1648"/>
                    </a:lnTo>
                    <a:lnTo>
                      <a:pt x="5713" y="1695"/>
                    </a:lnTo>
                    <a:lnTo>
                      <a:pt x="5708" y="1742"/>
                    </a:lnTo>
                    <a:lnTo>
                      <a:pt x="5694" y="1788"/>
                    </a:lnTo>
                    <a:lnTo>
                      <a:pt x="5669" y="1834"/>
                    </a:lnTo>
                    <a:lnTo>
                      <a:pt x="5637" y="1877"/>
                    </a:lnTo>
                    <a:lnTo>
                      <a:pt x="5603" y="1922"/>
                    </a:lnTo>
                    <a:lnTo>
                      <a:pt x="5561" y="1964"/>
                    </a:lnTo>
                    <a:lnTo>
                      <a:pt x="5517" y="2005"/>
                    </a:lnTo>
                    <a:lnTo>
                      <a:pt x="5473" y="2045"/>
                    </a:lnTo>
                    <a:lnTo>
                      <a:pt x="5458" y="2052"/>
                    </a:lnTo>
                    <a:lnTo>
                      <a:pt x="5446" y="2059"/>
                    </a:lnTo>
                    <a:lnTo>
                      <a:pt x="5431" y="2066"/>
                    </a:lnTo>
                    <a:lnTo>
                      <a:pt x="5417" y="2071"/>
                    </a:lnTo>
                    <a:lnTo>
                      <a:pt x="5402" y="2077"/>
                    </a:lnTo>
                    <a:lnTo>
                      <a:pt x="5390" y="2083"/>
                    </a:lnTo>
                    <a:lnTo>
                      <a:pt x="5375" y="2088"/>
                    </a:lnTo>
                    <a:lnTo>
                      <a:pt x="5360" y="2094"/>
                    </a:lnTo>
                    <a:lnTo>
                      <a:pt x="5346" y="2101"/>
                    </a:lnTo>
                    <a:lnTo>
                      <a:pt x="5333" y="2107"/>
                    </a:lnTo>
                    <a:lnTo>
                      <a:pt x="5314" y="2654"/>
                    </a:lnTo>
                    <a:lnTo>
                      <a:pt x="5321" y="2666"/>
                    </a:lnTo>
                    <a:lnTo>
                      <a:pt x="5324" y="2677"/>
                    </a:lnTo>
                    <a:lnTo>
                      <a:pt x="5324" y="2688"/>
                    </a:lnTo>
                    <a:lnTo>
                      <a:pt x="5321" y="2700"/>
                    </a:lnTo>
                    <a:lnTo>
                      <a:pt x="5319" y="2711"/>
                    </a:lnTo>
                    <a:lnTo>
                      <a:pt x="5316" y="2723"/>
                    </a:lnTo>
                    <a:lnTo>
                      <a:pt x="5314" y="2733"/>
                    </a:lnTo>
                    <a:lnTo>
                      <a:pt x="5311" y="2744"/>
                    </a:lnTo>
                    <a:lnTo>
                      <a:pt x="5311" y="2755"/>
                    </a:lnTo>
                    <a:lnTo>
                      <a:pt x="5314" y="2765"/>
                    </a:lnTo>
                    <a:lnTo>
                      <a:pt x="5297" y="3818"/>
                    </a:lnTo>
                    <a:lnTo>
                      <a:pt x="5179" y="3818"/>
                    </a:lnTo>
                    <a:lnTo>
                      <a:pt x="5059" y="3818"/>
                    </a:lnTo>
                    <a:lnTo>
                      <a:pt x="4939" y="3818"/>
                    </a:lnTo>
                    <a:lnTo>
                      <a:pt x="4819" y="3818"/>
                    </a:lnTo>
                    <a:lnTo>
                      <a:pt x="4699" y="3818"/>
                    </a:lnTo>
                    <a:lnTo>
                      <a:pt x="4581" y="3818"/>
                    </a:lnTo>
                    <a:lnTo>
                      <a:pt x="4463" y="3818"/>
                    </a:lnTo>
                    <a:lnTo>
                      <a:pt x="4353" y="3818"/>
                    </a:lnTo>
                    <a:lnTo>
                      <a:pt x="4245" y="3818"/>
                    </a:lnTo>
                    <a:lnTo>
                      <a:pt x="4142" y="3818"/>
                    </a:lnTo>
                    <a:lnTo>
                      <a:pt x="4105" y="3847"/>
                    </a:lnTo>
                    <a:lnTo>
                      <a:pt x="4154" y="3859"/>
                    </a:lnTo>
                    <a:lnTo>
                      <a:pt x="4206" y="3868"/>
                    </a:lnTo>
                    <a:lnTo>
                      <a:pt x="4260" y="3877"/>
                    </a:lnTo>
                    <a:lnTo>
                      <a:pt x="4311" y="3886"/>
                    </a:lnTo>
                    <a:lnTo>
                      <a:pt x="4363" y="3895"/>
                    </a:lnTo>
                    <a:lnTo>
                      <a:pt x="4409" y="3907"/>
                    </a:lnTo>
                    <a:lnTo>
                      <a:pt x="4453" y="3920"/>
                    </a:lnTo>
                    <a:lnTo>
                      <a:pt x="4490" y="3936"/>
                    </a:lnTo>
                    <a:lnTo>
                      <a:pt x="4522" y="3957"/>
                    </a:lnTo>
                    <a:lnTo>
                      <a:pt x="4547" y="3982"/>
                    </a:lnTo>
                    <a:lnTo>
                      <a:pt x="4554" y="4005"/>
                    </a:lnTo>
                    <a:lnTo>
                      <a:pt x="4556" y="4028"/>
                    </a:lnTo>
                    <a:lnTo>
                      <a:pt x="4556" y="4051"/>
                    </a:lnTo>
                    <a:lnTo>
                      <a:pt x="4554" y="4074"/>
                    </a:lnTo>
                    <a:lnTo>
                      <a:pt x="4549" y="4098"/>
                    </a:lnTo>
                    <a:lnTo>
                      <a:pt x="4542" y="4120"/>
                    </a:lnTo>
                    <a:lnTo>
                      <a:pt x="4537" y="4143"/>
                    </a:lnTo>
                    <a:lnTo>
                      <a:pt x="4529" y="4165"/>
                    </a:lnTo>
                    <a:lnTo>
                      <a:pt x="4525" y="4188"/>
                    </a:lnTo>
                    <a:lnTo>
                      <a:pt x="4520" y="4208"/>
                    </a:lnTo>
                    <a:lnTo>
                      <a:pt x="4456" y="4242"/>
                    </a:lnTo>
                    <a:lnTo>
                      <a:pt x="4385" y="4267"/>
                    </a:lnTo>
                    <a:lnTo>
                      <a:pt x="4306" y="4284"/>
                    </a:lnTo>
                    <a:lnTo>
                      <a:pt x="4225" y="4296"/>
                    </a:lnTo>
                    <a:lnTo>
                      <a:pt x="4140" y="4302"/>
                    </a:lnTo>
                    <a:lnTo>
                      <a:pt x="4051" y="4304"/>
                    </a:lnTo>
                    <a:lnTo>
                      <a:pt x="3961" y="4303"/>
                    </a:lnTo>
                    <a:lnTo>
                      <a:pt x="3870" y="4300"/>
                    </a:lnTo>
                    <a:lnTo>
                      <a:pt x="3779" y="4294"/>
                    </a:lnTo>
                    <a:lnTo>
                      <a:pt x="3689" y="4287"/>
                    </a:lnTo>
                    <a:lnTo>
                      <a:pt x="3647" y="4278"/>
                    </a:lnTo>
                    <a:lnTo>
                      <a:pt x="3600" y="4269"/>
                    </a:lnTo>
                    <a:lnTo>
                      <a:pt x="3551" y="4260"/>
                    </a:lnTo>
                    <a:lnTo>
                      <a:pt x="3500" y="4248"/>
                    </a:lnTo>
                    <a:lnTo>
                      <a:pt x="3451" y="4237"/>
                    </a:lnTo>
                    <a:lnTo>
                      <a:pt x="3407" y="4223"/>
                    </a:lnTo>
                    <a:lnTo>
                      <a:pt x="3368" y="4207"/>
                    </a:lnTo>
                    <a:lnTo>
                      <a:pt x="3338" y="4189"/>
                    </a:lnTo>
                    <a:lnTo>
                      <a:pt x="3319" y="4166"/>
                    </a:lnTo>
                    <a:lnTo>
                      <a:pt x="3311" y="4140"/>
                    </a:lnTo>
                    <a:lnTo>
                      <a:pt x="3272" y="4125"/>
                    </a:lnTo>
                    <a:lnTo>
                      <a:pt x="3233" y="4109"/>
                    </a:lnTo>
                    <a:lnTo>
                      <a:pt x="3194" y="4093"/>
                    </a:lnTo>
                    <a:lnTo>
                      <a:pt x="3157" y="4076"/>
                    </a:lnTo>
                    <a:lnTo>
                      <a:pt x="3123" y="4058"/>
                    </a:lnTo>
                    <a:lnTo>
                      <a:pt x="3091" y="4039"/>
                    </a:lnTo>
                    <a:lnTo>
                      <a:pt x="3059" y="4020"/>
                    </a:lnTo>
                    <a:lnTo>
                      <a:pt x="3029" y="3999"/>
                    </a:lnTo>
                    <a:lnTo>
                      <a:pt x="3005" y="3978"/>
                    </a:lnTo>
                    <a:lnTo>
                      <a:pt x="2983" y="3955"/>
                    </a:lnTo>
                    <a:lnTo>
                      <a:pt x="2990" y="3942"/>
                    </a:lnTo>
                    <a:lnTo>
                      <a:pt x="2995" y="3928"/>
                    </a:lnTo>
                    <a:lnTo>
                      <a:pt x="3000" y="3916"/>
                    </a:lnTo>
                    <a:lnTo>
                      <a:pt x="3005" y="3902"/>
                    </a:lnTo>
                    <a:lnTo>
                      <a:pt x="3012" y="3888"/>
                    </a:lnTo>
                    <a:lnTo>
                      <a:pt x="3017" y="3876"/>
                    </a:lnTo>
                    <a:lnTo>
                      <a:pt x="3022" y="3863"/>
                    </a:lnTo>
                    <a:lnTo>
                      <a:pt x="3027" y="3851"/>
                    </a:lnTo>
                    <a:lnTo>
                      <a:pt x="3034" y="3838"/>
                    </a:lnTo>
                    <a:lnTo>
                      <a:pt x="3039" y="3827"/>
                    </a:lnTo>
                    <a:lnTo>
                      <a:pt x="3005" y="3819"/>
                    </a:lnTo>
                    <a:lnTo>
                      <a:pt x="2971" y="3813"/>
                    </a:lnTo>
                    <a:lnTo>
                      <a:pt x="2936" y="3812"/>
                    </a:lnTo>
                    <a:lnTo>
                      <a:pt x="2902" y="3812"/>
                    </a:lnTo>
                    <a:lnTo>
                      <a:pt x="2865" y="3813"/>
                    </a:lnTo>
                    <a:lnTo>
                      <a:pt x="2828" y="3814"/>
                    </a:lnTo>
                    <a:lnTo>
                      <a:pt x="2789" y="3815"/>
                    </a:lnTo>
                    <a:lnTo>
                      <a:pt x="2750" y="3816"/>
                    </a:lnTo>
                    <a:lnTo>
                      <a:pt x="2706" y="3815"/>
                    </a:lnTo>
                    <a:lnTo>
                      <a:pt x="2659" y="3811"/>
                    </a:lnTo>
                    <a:lnTo>
                      <a:pt x="2647" y="3818"/>
                    </a:lnTo>
                    <a:lnTo>
                      <a:pt x="2640" y="3824"/>
                    </a:lnTo>
                    <a:lnTo>
                      <a:pt x="2635" y="3834"/>
                    </a:lnTo>
                    <a:lnTo>
                      <a:pt x="2632" y="3843"/>
                    </a:lnTo>
                    <a:lnTo>
                      <a:pt x="2632" y="3852"/>
                    </a:lnTo>
                    <a:lnTo>
                      <a:pt x="2632" y="3861"/>
                    </a:lnTo>
                    <a:lnTo>
                      <a:pt x="2632" y="3870"/>
                    </a:lnTo>
                    <a:lnTo>
                      <a:pt x="2632" y="3879"/>
                    </a:lnTo>
                    <a:lnTo>
                      <a:pt x="2630" y="3886"/>
                    </a:lnTo>
                    <a:lnTo>
                      <a:pt x="2623" y="3893"/>
                    </a:lnTo>
                    <a:lnTo>
                      <a:pt x="2615" y="3920"/>
                    </a:lnTo>
                    <a:lnTo>
                      <a:pt x="2608" y="3947"/>
                    </a:lnTo>
                    <a:lnTo>
                      <a:pt x="2598" y="3974"/>
                    </a:lnTo>
                    <a:lnTo>
                      <a:pt x="2591" y="4003"/>
                    </a:lnTo>
                    <a:lnTo>
                      <a:pt x="2578" y="4030"/>
                    </a:lnTo>
                    <a:lnTo>
                      <a:pt x="2566" y="4058"/>
                    </a:lnTo>
                    <a:lnTo>
                      <a:pt x="2554" y="4084"/>
                    </a:lnTo>
                    <a:lnTo>
                      <a:pt x="2537" y="4110"/>
                    </a:lnTo>
                    <a:lnTo>
                      <a:pt x="2520" y="4136"/>
                    </a:lnTo>
                    <a:lnTo>
                      <a:pt x="2497" y="4160"/>
                    </a:lnTo>
                    <a:lnTo>
                      <a:pt x="2478" y="4184"/>
                    </a:lnTo>
                    <a:lnTo>
                      <a:pt x="2453" y="4206"/>
                    </a:lnTo>
                    <a:lnTo>
                      <a:pt x="2422" y="4228"/>
                    </a:lnTo>
                    <a:lnTo>
                      <a:pt x="2387" y="4248"/>
                    </a:lnTo>
                    <a:lnTo>
                      <a:pt x="2348" y="4267"/>
                    </a:lnTo>
                    <a:lnTo>
                      <a:pt x="2309" y="4283"/>
                    </a:lnTo>
                    <a:lnTo>
                      <a:pt x="2265" y="4296"/>
                    </a:lnTo>
                    <a:lnTo>
                      <a:pt x="2218" y="4308"/>
                    </a:lnTo>
                    <a:lnTo>
                      <a:pt x="2169" y="4316"/>
                    </a:lnTo>
                    <a:lnTo>
                      <a:pt x="2120" y="4320"/>
                    </a:lnTo>
                    <a:lnTo>
                      <a:pt x="2054" y="4319"/>
                    </a:lnTo>
                    <a:lnTo>
                      <a:pt x="1993" y="4312"/>
                    </a:lnTo>
                    <a:lnTo>
                      <a:pt x="1934" y="4303"/>
                    </a:lnTo>
                    <a:lnTo>
                      <a:pt x="1877" y="4290"/>
                    </a:lnTo>
                    <a:lnTo>
                      <a:pt x="1823" y="4274"/>
                    </a:lnTo>
                    <a:lnTo>
                      <a:pt x="1772" y="4255"/>
                    </a:lnTo>
                    <a:lnTo>
                      <a:pt x="1723" y="4236"/>
                    </a:lnTo>
                    <a:lnTo>
                      <a:pt x="1676" y="4215"/>
                    </a:lnTo>
                    <a:lnTo>
                      <a:pt x="1632" y="4194"/>
                    </a:lnTo>
                    <a:lnTo>
                      <a:pt x="1591" y="4173"/>
                    </a:lnTo>
                    <a:lnTo>
                      <a:pt x="1610" y="4143"/>
                    </a:lnTo>
                    <a:lnTo>
                      <a:pt x="1610" y="4119"/>
                    </a:lnTo>
                    <a:lnTo>
                      <a:pt x="1591" y="4100"/>
                    </a:lnTo>
                    <a:lnTo>
                      <a:pt x="1559" y="4083"/>
                    </a:lnTo>
                    <a:lnTo>
                      <a:pt x="1515" y="4069"/>
                    </a:lnTo>
                    <a:lnTo>
                      <a:pt x="1466" y="4056"/>
                    </a:lnTo>
                    <a:lnTo>
                      <a:pt x="1414" y="4044"/>
                    </a:lnTo>
                    <a:lnTo>
                      <a:pt x="1368" y="4032"/>
                    </a:lnTo>
                    <a:lnTo>
                      <a:pt x="1323" y="4019"/>
                    </a:lnTo>
                    <a:lnTo>
                      <a:pt x="1292" y="4003"/>
                    </a:lnTo>
                    <a:lnTo>
                      <a:pt x="1260" y="3987"/>
                    </a:lnTo>
                    <a:lnTo>
                      <a:pt x="1230" y="3971"/>
                    </a:lnTo>
                    <a:lnTo>
                      <a:pt x="1203" y="3952"/>
                    </a:lnTo>
                    <a:lnTo>
                      <a:pt x="1179" y="3934"/>
                    </a:lnTo>
                    <a:lnTo>
                      <a:pt x="1159" y="3915"/>
                    </a:lnTo>
                    <a:lnTo>
                      <a:pt x="1140" y="3895"/>
                    </a:lnTo>
                    <a:lnTo>
                      <a:pt x="1122" y="3875"/>
                    </a:lnTo>
                    <a:lnTo>
                      <a:pt x="1105" y="3855"/>
                    </a:lnTo>
                    <a:lnTo>
                      <a:pt x="1088" y="3835"/>
                    </a:lnTo>
                    <a:lnTo>
                      <a:pt x="1071" y="3814"/>
                    </a:lnTo>
                    <a:lnTo>
                      <a:pt x="1017" y="3803"/>
                    </a:lnTo>
                    <a:lnTo>
                      <a:pt x="348" y="3803"/>
                    </a:lnTo>
                    <a:lnTo>
                      <a:pt x="355" y="2144"/>
                    </a:lnTo>
                    <a:lnTo>
                      <a:pt x="319" y="2140"/>
                    </a:lnTo>
                    <a:lnTo>
                      <a:pt x="284" y="2133"/>
                    </a:lnTo>
                    <a:lnTo>
                      <a:pt x="250" y="2126"/>
                    </a:lnTo>
                    <a:lnTo>
                      <a:pt x="216" y="2118"/>
                    </a:lnTo>
                    <a:lnTo>
                      <a:pt x="184" y="2109"/>
                    </a:lnTo>
                    <a:lnTo>
                      <a:pt x="154" y="2099"/>
                    </a:lnTo>
                    <a:lnTo>
                      <a:pt x="127" y="2087"/>
                    </a:lnTo>
                    <a:lnTo>
                      <a:pt x="103" y="2074"/>
                    </a:lnTo>
                    <a:lnTo>
                      <a:pt x="81" y="2059"/>
                    </a:lnTo>
                    <a:lnTo>
                      <a:pt x="64" y="2042"/>
                    </a:lnTo>
                    <a:lnTo>
                      <a:pt x="46" y="1999"/>
                    </a:lnTo>
                    <a:lnTo>
                      <a:pt x="32" y="1955"/>
                    </a:lnTo>
                    <a:lnTo>
                      <a:pt x="15" y="1908"/>
                    </a:lnTo>
                    <a:lnTo>
                      <a:pt x="5" y="1861"/>
                    </a:lnTo>
                    <a:lnTo>
                      <a:pt x="0" y="1813"/>
                    </a:lnTo>
                    <a:lnTo>
                      <a:pt x="2" y="1766"/>
                    </a:lnTo>
                    <a:lnTo>
                      <a:pt x="17" y="1720"/>
                    </a:lnTo>
                    <a:lnTo>
                      <a:pt x="42" y="1677"/>
                    </a:lnTo>
                    <a:lnTo>
                      <a:pt x="81" y="1635"/>
                    </a:lnTo>
                    <a:lnTo>
                      <a:pt x="135" y="1596"/>
                    </a:lnTo>
                    <a:lnTo>
                      <a:pt x="348" y="1543"/>
                    </a:lnTo>
                    <a:lnTo>
                      <a:pt x="365" y="1116"/>
                    </a:lnTo>
                    <a:lnTo>
                      <a:pt x="421" y="1116"/>
                    </a:lnTo>
                    <a:lnTo>
                      <a:pt x="485" y="1116"/>
                    </a:lnTo>
                    <a:lnTo>
                      <a:pt x="556" y="1116"/>
                    </a:lnTo>
                    <a:lnTo>
                      <a:pt x="630" y="1116"/>
                    </a:lnTo>
                    <a:lnTo>
                      <a:pt x="701" y="1116"/>
                    </a:lnTo>
                    <a:lnTo>
                      <a:pt x="767" y="1116"/>
                    </a:lnTo>
                    <a:lnTo>
                      <a:pt x="823" y="1116"/>
                    </a:lnTo>
                    <a:lnTo>
                      <a:pt x="870" y="1116"/>
                    </a:lnTo>
                    <a:lnTo>
                      <a:pt x="899" y="1116"/>
                    </a:lnTo>
                    <a:lnTo>
                      <a:pt x="909" y="1116"/>
                    </a:lnTo>
                    <a:lnTo>
                      <a:pt x="1319" y="1111"/>
                    </a:lnTo>
                    <a:lnTo>
                      <a:pt x="1331" y="1100"/>
                    </a:lnTo>
                    <a:lnTo>
                      <a:pt x="1345" y="1086"/>
                    </a:lnTo>
                    <a:lnTo>
                      <a:pt x="1360" y="1074"/>
                    </a:lnTo>
                    <a:lnTo>
                      <a:pt x="1377" y="1060"/>
                    </a:lnTo>
                    <a:lnTo>
                      <a:pt x="1395" y="1046"/>
                    </a:lnTo>
                    <a:lnTo>
                      <a:pt x="1412" y="1035"/>
                    </a:lnTo>
                    <a:lnTo>
                      <a:pt x="1424" y="1024"/>
                    </a:lnTo>
                    <a:lnTo>
                      <a:pt x="1436" y="1016"/>
                    </a:lnTo>
                    <a:lnTo>
                      <a:pt x="1444" y="1011"/>
                    </a:lnTo>
                    <a:lnTo>
                      <a:pt x="1446" y="1008"/>
                    </a:lnTo>
                    <a:lnTo>
                      <a:pt x="1461" y="1003"/>
                    </a:lnTo>
                    <a:lnTo>
                      <a:pt x="1478" y="997"/>
                    </a:lnTo>
                    <a:lnTo>
                      <a:pt x="1497" y="992"/>
                    </a:lnTo>
                    <a:lnTo>
                      <a:pt x="1517" y="988"/>
                    </a:lnTo>
                    <a:lnTo>
                      <a:pt x="1539" y="986"/>
                    </a:lnTo>
                    <a:lnTo>
                      <a:pt x="1564" y="983"/>
                    </a:lnTo>
                    <a:lnTo>
                      <a:pt x="1586" y="983"/>
                    </a:lnTo>
                    <a:lnTo>
                      <a:pt x="1610" y="984"/>
                    </a:lnTo>
                    <a:lnTo>
                      <a:pt x="1632" y="988"/>
                    </a:lnTo>
                    <a:lnTo>
                      <a:pt x="1652" y="992"/>
                    </a:lnTo>
                    <a:lnTo>
                      <a:pt x="1664" y="999"/>
                    </a:lnTo>
                    <a:lnTo>
                      <a:pt x="1676" y="1003"/>
                    </a:lnTo>
                    <a:lnTo>
                      <a:pt x="1694" y="1005"/>
                    </a:lnTo>
                    <a:lnTo>
                      <a:pt x="1713" y="1005"/>
                    </a:lnTo>
                    <a:lnTo>
                      <a:pt x="1733" y="1004"/>
                    </a:lnTo>
                    <a:lnTo>
                      <a:pt x="1752" y="1002"/>
                    </a:lnTo>
                    <a:lnTo>
                      <a:pt x="1774" y="999"/>
                    </a:lnTo>
                    <a:lnTo>
                      <a:pt x="1794" y="997"/>
                    </a:lnTo>
                    <a:lnTo>
                      <a:pt x="1814" y="995"/>
                    </a:lnTo>
                    <a:lnTo>
                      <a:pt x="1828" y="992"/>
                    </a:lnTo>
                    <a:lnTo>
                      <a:pt x="1897" y="991"/>
                    </a:lnTo>
                    <a:lnTo>
                      <a:pt x="1941" y="982"/>
                    </a:lnTo>
                    <a:lnTo>
                      <a:pt x="1973" y="966"/>
                    </a:lnTo>
                    <a:lnTo>
                      <a:pt x="1990" y="944"/>
                    </a:lnTo>
                    <a:lnTo>
                      <a:pt x="2002" y="919"/>
                    </a:lnTo>
                    <a:lnTo>
                      <a:pt x="2010" y="893"/>
                    </a:lnTo>
                    <a:lnTo>
                      <a:pt x="2017" y="866"/>
                    </a:lnTo>
                    <a:lnTo>
                      <a:pt x="2032" y="840"/>
                    </a:lnTo>
                    <a:lnTo>
                      <a:pt x="2056" y="818"/>
                    </a:lnTo>
                    <a:lnTo>
                      <a:pt x="2093" y="799"/>
                    </a:lnTo>
                    <a:lnTo>
                      <a:pt x="2262" y="814"/>
                    </a:lnTo>
                    <a:lnTo>
                      <a:pt x="2267" y="806"/>
                    </a:lnTo>
                    <a:lnTo>
                      <a:pt x="2265" y="797"/>
                    </a:lnTo>
                    <a:lnTo>
                      <a:pt x="2262" y="790"/>
                    </a:lnTo>
                    <a:lnTo>
                      <a:pt x="2260" y="782"/>
                    </a:lnTo>
                    <a:lnTo>
                      <a:pt x="2255" y="775"/>
                    </a:lnTo>
                    <a:lnTo>
                      <a:pt x="2247" y="767"/>
                    </a:lnTo>
                    <a:lnTo>
                      <a:pt x="2243" y="759"/>
                    </a:lnTo>
                    <a:lnTo>
                      <a:pt x="2238" y="751"/>
                    </a:lnTo>
                    <a:lnTo>
                      <a:pt x="2235" y="742"/>
                    </a:lnTo>
                    <a:lnTo>
                      <a:pt x="2233" y="732"/>
                    </a:lnTo>
                    <a:lnTo>
                      <a:pt x="2213" y="730"/>
                    </a:lnTo>
                    <a:lnTo>
                      <a:pt x="2191" y="726"/>
                    </a:lnTo>
                    <a:lnTo>
                      <a:pt x="2172" y="723"/>
                    </a:lnTo>
                    <a:lnTo>
                      <a:pt x="2152" y="717"/>
                    </a:lnTo>
                    <a:lnTo>
                      <a:pt x="2132" y="711"/>
                    </a:lnTo>
                    <a:lnTo>
                      <a:pt x="2113" y="706"/>
                    </a:lnTo>
                    <a:lnTo>
                      <a:pt x="2098" y="698"/>
                    </a:lnTo>
                    <a:lnTo>
                      <a:pt x="2081" y="690"/>
                    </a:lnTo>
                    <a:lnTo>
                      <a:pt x="2069" y="680"/>
                    </a:lnTo>
                    <a:lnTo>
                      <a:pt x="2056" y="670"/>
                    </a:lnTo>
                    <a:lnTo>
                      <a:pt x="2051" y="663"/>
                    </a:lnTo>
                    <a:lnTo>
                      <a:pt x="2049" y="655"/>
                    </a:lnTo>
                    <a:lnTo>
                      <a:pt x="2049" y="647"/>
                    </a:lnTo>
                    <a:lnTo>
                      <a:pt x="2051" y="639"/>
                    </a:lnTo>
                    <a:lnTo>
                      <a:pt x="2054" y="631"/>
                    </a:lnTo>
                    <a:lnTo>
                      <a:pt x="2056" y="624"/>
                    </a:lnTo>
                    <a:lnTo>
                      <a:pt x="2054" y="618"/>
                    </a:lnTo>
                    <a:lnTo>
                      <a:pt x="2044" y="612"/>
                    </a:lnTo>
                    <a:lnTo>
                      <a:pt x="2029" y="608"/>
                    </a:lnTo>
                    <a:lnTo>
                      <a:pt x="2005" y="605"/>
                    </a:lnTo>
                    <a:lnTo>
                      <a:pt x="1997" y="602"/>
                    </a:lnTo>
                    <a:lnTo>
                      <a:pt x="1990" y="597"/>
                    </a:lnTo>
                    <a:lnTo>
                      <a:pt x="1985" y="592"/>
                    </a:lnTo>
                    <a:lnTo>
                      <a:pt x="1980" y="587"/>
                    </a:lnTo>
                    <a:lnTo>
                      <a:pt x="1975" y="581"/>
                    </a:lnTo>
                    <a:lnTo>
                      <a:pt x="1973" y="575"/>
                    </a:lnTo>
                    <a:lnTo>
                      <a:pt x="1968" y="570"/>
                    </a:lnTo>
                    <a:lnTo>
                      <a:pt x="1966" y="565"/>
                    </a:lnTo>
                    <a:lnTo>
                      <a:pt x="1963" y="559"/>
                    </a:lnTo>
                    <a:lnTo>
                      <a:pt x="1961" y="556"/>
                    </a:lnTo>
                    <a:lnTo>
                      <a:pt x="1941" y="554"/>
                    </a:lnTo>
                    <a:lnTo>
                      <a:pt x="1917" y="554"/>
                    </a:lnTo>
                    <a:lnTo>
                      <a:pt x="1895" y="555"/>
                    </a:lnTo>
                    <a:lnTo>
                      <a:pt x="1870" y="557"/>
                    </a:lnTo>
                    <a:lnTo>
                      <a:pt x="1846" y="559"/>
                    </a:lnTo>
                    <a:lnTo>
                      <a:pt x="1821" y="563"/>
                    </a:lnTo>
                    <a:lnTo>
                      <a:pt x="1794" y="565"/>
                    </a:lnTo>
                    <a:lnTo>
                      <a:pt x="1767" y="567"/>
                    </a:lnTo>
                    <a:lnTo>
                      <a:pt x="1743" y="568"/>
                    </a:lnTo>
                    <a:lnTo>
                      <a:pt x="1716" y="567"/>
                    </a:lnTo>
                    <a:lnTo>
                      <a:pt x="1635" y="416"/>
                    </a:lnTo>
                    <a:lnTo>
                      <a:pt x="1689" y="406"/>
                    </a:lnTo>
                    <a:lnTo>
                      <a:pt x="1740" y="396"/>
                    </a:lnTo>
                    <a:lnTo>
                      <a:pt x="1794" y="387"/>
                    </a:lnTo>
                    <a:lnTo>
                      <a:pt x="1850" y="376"/>
                    </a:lnTo>
                    <a:lnTo>
                      <a:pt x="1904" y="368"/>
                    </a:lnTo>
                    <a:lnTo>
                      <a:pt x="1958" y="359"/>
                    </a:lnTo>
                    <a:lnTo>
                      <a:pt x="2015" y="351"/>
                    </a:lnTo>
                    <a:lnTo>
                      <a:pt x="2071" y="343"/>
                    </a:lnTo>
                    <a:lnTo>
                      <a:pt x="2125" y="336"/>
                    </a:lnTo>
                    <a:lnTo>
                      <a:pt x="2181" y="330"/>
                    </a:lnTo>
                    <a:lnTo>
                      <a:pt x="2218" y="314"/>
                    </a:lnTo>
                    <a:lnTo>
                      <a:pt x="2145" y="100"/>
                    </a:lnTo>
                    <a:lnTo>
                      <a:pt x="2262" y="84"/>
                    </a:lnTo>
                    <a:lnTo>
                      <a:pt x="2380" y="69"/>
                    </a:lnTo>
                    <a:lnTo>
                      <a:pt x="2500" y="54"/>
                    </a:lnTo>
                    <a:lnTo>
                      <a:pt x="2620" y="42"/>
                    </a:lnTo>
                    <a:lnTo>
                      <a:pt x="2740" y="30"/>
                    </a:lnTo>
                    <a:lnTo>
                      <a:pt x="2863" y="20"/>
                    </a:lnTo>
                    <a:lnTo>
                      <a:pt x="2985" y="12"/>
                    </a:lnTo>
                    <a:lnTo>
                      <a:pt x="3108" y="6"/>
                    </a:lnTo>
                    <a:lnTo>
                      <a:pt x="3228" y="3"/>
                    </a:lnTo>
                    <a:lnTo>
                      <a:pt x="3348" y="2"/>
                    </a:lnTo>
                    <a:lnTo>
                      <a:pt x="3348" y="2"/>
                    </a:lnTo>
                    <a:lnTo>
                      <a:pt x="3348" y="0"/>
                    </a:lnTo>
                    <a:close/>
                  </a:path>
                </a:pathLst>
              </a:custGeom>
              <a:solidFill>
                <a:srgbClr val="0019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760" name="Freeform 24"/>
              <p:cNvSpPr>
                <a:spLocks/>
              </p:cNvSpPr>
              <p:nvPr/>
            </p:nvSpPr>
            <p:spPr bwMode="auto">
              <a:xfrm>
                <a:off x="2380" y="83"/>
                <a:ext cx="890" cy="144"/>
              </a:xfrm>
              <a:custGeom>
                <a:avLst/>
                <a:gdLst>
                  <a:gd name="T0" fmla="*/ 890 w 890"/>
                  <a:gd name="T1" fmla="*/ 41 h 144"/>
                  <a:gd name="T2" fmla="*/ 890 w 890"/>
                  <a:gd name="T3" fmla="*/ 58 h 144"/>
                  <a:gd name="T4" fmla="*/ 804 w 890"/>
                  <a:gd name="T5" fmla="*/ 64 h 144"/>
                  <a:gd name="T6" fmla="*/ 716 w 890"/>
                  <a:gd name="T7" fmla="*/ 69 h 144"/>
                  <a:gd name="T8" fmla="*/ 630 w 890"/>
                  <a:gd name="T9" fmla="*/ 76 h 144"/>
                  <a:gd name="T10" fmla="*/ 540 w 890"/>
                  <a:gd name="T11" fmla="*/ 83 h 144"/>
                  <a:gd name="T12" fmla="*/ 451 w 890"/>
                  <a:gd name="T13" fmla="*/ 90 h 144"/>
                  <a:gd name="T14" fmla="*/ 365 w 890"/>
                  <a:gd name="T15" fmla="*/ 98 h 144"/>
                  <a:gd name="T16" fmla="*/ 277 w 890"/>
                  <a:gd name="T17" fmla="*/ 107 h 144"/>
                  <a:gd name="T18" fmla="*/ 191 w 890"/>
                  <a:gd name="T19" fmla="*/ 117 h 144"/>
                  <a:gd name="T20" fmla="*/ 108 w 890"/>
                  <a:gd name="T21" fmla="*/ 130 h 144"/>
                  <a:gd name="T22" fmla="*/ 25 w 890"/>
                  <a:gd name="T23" fmla="*/ 144 h 144"/>
                  <a:gd name="T24" fmla="*/ 0 w 890"/>
                  <a:gd name="T25" fmla="*/ 79 h 144"/>
                  <a:gd name="T26" fmla="*/ 81 w 890"/>
                  <a:gd name="T27" fmla="*/ 64 h 144"/>
                  <a:gd name="T28" fmla="*/ 164 w 890"/>
                  <a:gd name="T29" fmla="*/ 51 h 144"/>
                  <a:gd name="T30" fmla="*/ 248 w 890"/>
                  <a:gd name="T31" fmla="*/ 40 h 144"/>
                  <a:gd name="T32" fmla="*/ 334 w 890"/>
                  <a:gd name="T33" fmla="*/ 31 h 144"/>
                  <a:gd name="T34" fmla="*/ 422 w 890"/>
                  <a:gd name="T35" fmla="*/ 23 h 144"/>
                  <a:gd name="T36" fmla="*/ 510 w 890"/>
                  <a:gd name="T37" fmla="*/ 16 h 144"/>
                  <a:gd name="T38" fmla="*/ 598 w 890"/>
                  <a:gd name="T39" fmla="*/ 10 h 144"/>
                  <a:gd name="T40" fmla="*/ 687 w 890"/>
                  <a:gd name="T41" fmla="*/ 5 h 144"/>
                  <a:gd name="T42" fmla="*/ 775 w 890"/>
                  <a:gd name="T43" fmla="*/ 2 h 144"/>
                  <a:gd name="T44" fmla="*/ 863 w 890"/>
                  <a:gd name="T45" fmla="*/ 0 h 144"/>
                  <a:gd name="T46" fmla="*/ 890 w 890"/>
                  <a:gd name="T47" fmla="*/ 41 h 144"/>
                  <a:gd name="T48" fmla="*/ 890 w 890"/>
                  <a:gd name="T49" fmla="*/ 41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90" h="144">
                    <a:moveTo>
                      <a:pt x="890" y="41"/>
                    </a:moveTo>
                    <a:lnTo>
                      <a:pt x="890" y="58"/>
                    </a:lnTo>
                    <a:lnTo>
                      <a:pt x="804" y="64"/>
                    </a:lnTo>
                    <a:lnTo>
                      <a:pt x="716" y="69"/>
                    </a:lnTo>
                    <a:lnTo>
                      <a:pt x="630" y="76"/>
                    </a:lnTo>
                    <a:lnTo>
                      <a:pt x="540" y="83"/>
                    </a:lnTo>
                    <a:lnTo>
                      <a:pt x="451" y="90"/>
                    </a:lnTo>
                    <a:lnTo>
                      <a:pt x="365" y="98"/>
                    </a:lnTo>
                    <a:lnTo>
                      <a:pt x="277" y="107"/>
                    </a:lnTo>
                    <a:lnTo>
                      <a:pt x="191" y="117"/>
                    </a:lnTo>
                    <a:lnTo>
                      <a:pt x="108" y="130"/>
                    </a:lnTo>
                    <a:lnTo>
                      <a:pt x="25" y="144"/>
                    </a:lnTo>
                    <a:lnTo>
                      <a:pt x="0" y="79"/>
                    </a:lnTo>
                    <a:lnTo>
                      <a:pt x="81" y="64"/>
                    </a:lnTo>
                    <a:lnTo>
                      <a:pt x="164" y="51"/>
                    </a:lnTo>
                    <a:lnTo>
                      <a:pt x="248" y="40"/>
                    </a:lnTo>
                    <a:lnTo>
                      <a:pt x="334" y="31"/>
                    </a:lnTo>
                    <a:lnTo>
                      <a:pt x="422" y="23"/>
                    </a:lnTo>
                    <a:lnTo>
                      <a:pt x="510" y="16"/>
                    </a:lnTo>
                    <a:lnTo>
                      <a:pt x="598" y="10"/>
                    </a:lnTo>
                    <a:lnTo>
                      <a:pt x="687" y="5"/>
                    </a:lnTo>
                    <a:lnTo>
                      <a:pt x="775" y="2"/>
                    </a:lnTo>
                    <a:lnTo>
                      <a:pt x="863" y="0"/>
                    </a:lnTo>
                    <a:lnTo>
                      <a:pt x="890" y="41"/>
                    </a:lnTo>
                    <a:lnTo>
                      <a:pt x="890" y="41"/>
                    </a:lnTo>
                    <a:close/>
                  </a:path>
                </a:pathLst>
              </a:custGeom>
              <a:solidFill>
                <a:srgbClr val="FFB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761" name="Freeform 25"/>
              <p:cNvSpPr>
                <a:spLocks/>
              </p:cNvSpPr>
              <p:nvPr/>
            </p:nvSpPr>
            <p:spPr bwMode="auto">
              <a:xfrm>
                <a:off x="2412" y="162"/>
                <a:ext cx="875" cy="114"/>
              </a:xfrm>
              <a:custGeom>
                <a:avLst/>
                <a:gdLst>
                  <a:gd name="T0" fmla="*/ 875 w 875"/>
                  <a:gd name="T1" fmla="*/ 20 h 114"/>
                  <a:gd name="T2" fmla="*/ 858 w 875"/>
                  <a:gd name="T3" fmla="*/ 24 h 114"/>
                  <a:gd name="T4" fmla="*/ 838 w 875"/>
                  <a:gd name="T5" fmla="*/ 26 h 114"/>
                  <a:gd name="T6" fmla="*/ 816 w 875"/>
                  <a:gd name="T7" fmla="*/ 28 h 114"/>
                  <a:gd name="T8" fmla="*/ 794 w 875"/>
                  <a:gd name="T9" fmla="*/ 29 h 114"/>
                  <a:gd name="T10" fmla="*/ 770 w 875"/>
                  <a:gd name="T11" fmla="*/ 30 h 114"/>
                  <a:gd name="T12" fmla="*/ 745 w 875"/>
                  <a:gd name="T13" fmla="*/ 32 h 114"/>
                  <a:gd name="T14" fmla="*/ 723 w 875"/>
                  <a:gd name="T15" fmla="*/ 33 h 114"/>
                  <a:gd name="T16" fmla="*/ 699 w 875"/>
                  <a:gd name="T17" fmla="*/ 35 h 114"/>
                  <a:gd name="T18" fmla="*/ 677 w 875"/>
                  <a:gd name="T19" fmla="*/ 37 h 114"/>
                  <a:gd name="T20" fmla="*/ 655 w 875"/>
                  <a:gd name="T21" fmla="*/ 41 h 114"/>
                  <a:gd name="T22" fmla="*/ 588 w 875"/>
                  <a:gd name="T23" fmla="*/ 46 h 114"/>
                  <a:gd name="T24" fmla="*/ 522 w 875"/>
                  <a:gd name="T25" fmla="*/ 52 h 114"/>
                  <a:gd name="T26" fmla="*/ 456 w 875"/>
                  <a:gd name="T27" fmla="*/ 58 h 114"/>
                  <a:gd name="T28" fmla="*/ 392 w 875"/>
                  <a:gd name="T29" fmla="*/ 65 h 114"/>
                  <a:gd name="T30" fmla="*/ 329 w 875"/>
                  <a:gd name="T31" fmla="*/ 72 h 114"/>
                  <a:gd name="T32" fmla="*/ 265 w 875"/>
                  <a:gd name="T33" fmla="*/ 78 h 114"/>
                  <a:gd name="T34" fmla="*/ 204 w 875"/>
                  <a:gd name="T35" fmla="*/ 86 h 114"/>
                  <a:gd name="T36" fmla="*/ 142 w 875"/>
                  <a:gd name="T37" fmla="*/ 96 h 114"/>
                  <a:gd name="T38" fmla="*/ 81 w 875"/>
                  <a:gd name="T39" fmla="*/ 105 h 114"/>
                  <a:gd name="T40" fmla="*/ 20 w 875"/>
                  <a:gd name="T41" fmla="*/ 114 h 114"/>
                  <a:gd name="T42" fmla="*/ 0 w 875"/>
                  <a:gd name="T43" fmla="*/ 85 h 114"/>
                  <a:gd name="T44" fmla="*/ 79 w 875"/>
                  <a:gd name="T45" fmla="*/ 69 h 114"/>
                  <a:gd name="T46" fmla="*/ 162 w 875"/>
                  <a:gd name="T47" fmla="*/ 56 h 114"/>
                  <a:gd name="T48" fmla="*/ 245 w 875"/>
                  <a:gd name="T49" fmla="*/ 44 h 114"/>
                  <a:gd name="T50" fmla="*/ 333 w 875"/>
                  <a:gd name="T51" fmla="*/ 34 h 114"/>
                  <a:gd name="T52" fmla="*/ 422 w 875"/>
                  <a:gd name="T53" fmla="*/ 25 h 114"/>
                  <a:gd name="T54" fmla="*/ 512 w 875"/>
                  <a:gd name="T55" fmla="*/ 18 h 114"/>
                  <a:gd name="T56" fmla="*/ 603 w 875"/>
                  <a:gd name="T57" fmla="*/ 11 h 114"/>
                  <a:gd name="T58" fmla="*/ 694 w 875"/>
                  <a:gd name="T59" fmla="*/ 6 h 114"/>
                  <a:gd name="T60" fmla="*/ 782 w 875"/>
                  <a:gd name="T61" fmla="*/ 3 h 114"/>
                  <a:gd name="T62" fmla="*/ 868 w 875"/>
                  <a:gd name="T63" fmla="*/ 0 h 114"/>
                  <a:gd name="T64" fmla="*/ 875 w 875"/>
                  <a:gd name="T65" fmla="*/ 20 h 114"/>
                  <a:gd name="T66" fmla="*/ 875 w 875"/>
                  <a:gd name="T67" fmla="*/ 20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875" h="114">
                    <a:moveTo>
                      <a:pt x="875" y="20"/>
                    </a:moveTo>
                    <a:lnTo>
                      <a:pt x="858" y="24"/>
                    </a:lnTo>
                    <a:lnTo>
                      <a:pt x="838" y="26"/>
                    </a:lnTo>
                    <a:lnTo>
                      <a:pt x="816" y="28"/>
                    </a:lnTo>
                    <a:lnTo>
                      <a:pt x="794" y="29"/>
                    </a:lnTo>
                    <a:lnTo>
                      <a:pt x="770" y="30"/>
                    </a:lnTo>
                    <a:lnTo>
                      <a:pt x="745" y="32"/>
                    </a:lnTo>
                    <a:lnTo>
                      <a:pt x="723" y="33"/>
                    </a:lnTo>
                    <a:lnTo>
                      <a:pt x="699" y="35"/>
                    </a:lnTo>
                    <a:lnTo>
                      <a:pt x="677" y="37"/>
                    </a:lnTo>
                    <a:lnTo>
                      <a:pt x="655" y="41"/>
                    </a:lnTo>
                    <a:lnTo>
                      <a:pt x="588" y="46"/>
                    </a:lnTo>
                    <a:lnTo>
                      <a:pt x="522" y="52"/>
                    </a:lnTo>
                    <a:lnTo>
                      <a:pt x="456" y="58"/>
                    </a:lnTo>
                    <a:lnTo>
                      <a:pt x="392" y="65"/>
                    </a:lnTo>
                    <a:lnTo>
                      <a:pt x="329" y="72"/>
                    </a:lnTo>
                    <a:lnTo>
                      <a:pt x="265" y="78"/>
                    </a:lnTo>
                    <a:lnTo>
                      <a:pt x="204" y="86"/>
                    </a:lnTo>
                    <a:lnTo>
                      <a:pt x="142" y="96"/>
                    </a:lnTo>
                    <a:lnTo>
                      <a:pt x="81" y="105"/>
                    </a:lnTo>
                    <a:lnTo>
                      <a:pt x="20" y="114"/>
                    </a:lnTo>
                    <a:lnTo>
                      <a:pt x="0" y="85"/>
                    </a:lnTo>
                    <a:lnTo>
                      <a:pt x="79" y="69"/>
                    </a:lnTo>
                    <a:lnTo>
                      <a:pt x="162" y="56"/>
                    </a:lnTo>
                    <a:lnTo>
                      <a:pt x="245" y="44"/>
                    </a:lnTo>
                    <a:lnTo>
                      <a:pt x="333" y="34"/>
                    </a:lnTo>
                    <a:lnTo>
                      <a:pt x="422" y="25"/>
                    </a:lnTo>
                    <a:lnTo>
                      <a:pt x="512" y="18"/>
                    </a:lnTo>
                    <a:lnTo>
                      <a:pt x="603" y="11"/>
                    </a:lnTo>
                    <a:lnTo>
                      <a:pt x="694" y="6"/>
                    </a:lnTo>
                    <a:lnTo>
                      <a:pt x="782" y="3"/>
                    </a:lnTo>
                    <a:lnTo>
                      <a:pt x="868" y="0"/>
                    </a:lnTo>
                    <a:lnTo>
                      <a:pt x="875" y="20"/>
                    </a:lnTo>
                    <a:lnTo>
                      <a:pt x="875" y="20"/>
                    </a:lnTo>
                    <a:close/>
                  </a:path>
                </a:pathLst>
              </a:custGeom>
              <a:solidFill>
                <a:srgbClr val="FF00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762" name="Freeform 26"/>
              <p:cNvSpPr>
                <a:spLocks/>
              </p:cNvSpPr>
              <p:nvPr/>
            </p:nvSpPr>
            <p:spPr bwMode="auto">
              <a:xfrm>
                <a:off x="2442" y="238"/>
                <a:ext cx="865" cy="124"/>
              </a:xfrm>
              <a:custGeom>
                <a:avLst/>
                <a:gdLst>
                  <a:gd name="T0" fmla="*/ 865 w 865"/>
                  <a:gd name="T1" fmla="*/ 30 h 124"/>
                  <a:gd name="T2" fmla="*/ 774 w 865"/>
                  <a:gd name="T3" fmla="*/ 40 h 124"/>
                  <a:gd name="T4" fmla="*/ 686 w 865"/>
                  <a:gd name="T5" fmla="*/ 49 h 124"/>
                  <a:gd name="T6" fmla="*/ 603 w 865"/>
                  <a:gd name="T7" fmla="*/ 60 h 124"/>
                  <a:gd name="T8" fmla="*/ 519 w 865"/>
                  <a:gd name="T9" fmla="*/ 70 h 124"/>
                  <a:gd name="T10" fmla="*/ 438 w 865"/>
                  <a:gd name="T11" fmla="*/ 79 h 124"/>
                  <a:gd name="T12" fmla="*/ 355 w 865"/>
                  <a:gd name="T13" fmla="*/ 89 h 124"/>
                  <a:gd name="T14" fmla="*/ 272 w 865"/>
                  <a:gd name="T15" fmla="*/ 98 h 124"/>
                  <a:gd name="T16" fmla="*/ 188 w 865"/>
                  <a:gd name="T17" fmla="*/ 108 h 124"/>
                  <a:gd name="T18" fmla="*/ 100 w 865"/>
                  <a:gd name="T19" fmla="*/ 116 h 124"/>
                  <a:gd name="T20" fmla="*/ 7 w 865"/>
                  <a:gd name="T21" fmla="*/ 124 h 124"/>
                  <a:gd name="T22" fmla="*/ 0 w 865"/>
                  <a:gd name="T23" fmla="*/ 92 h 124"/>
                  <a:gd name="T24" fmla="*/ 83 w 865"/>
                  <a:gd name="T25" fmla="*/ 78 h 124"/>
                  <a:gd name="T26" fmla="*/ 166 w 865"/>
                  <a:gd name="T27" fmla="*/ 66 h 124"/>
                  <a:gd name="T28" fmla="*/ 250 w 865"/>
                  <a:gd name="T29" fmla="*/ 56 h 124"/>
                  <a:gd name="T30" fmla="*/ 333 w 865"/>
                  <a:gd name="T31" fmla="*/ 47 h 124"/>
                  <a:gd name="T32" fmla="*/ 416 w 865"/>
                  <a:gd name="T33" fmla="*/ 39 h 124"/>
                  <a:gd name="T34" fmla="*/ 502 w 865"/>
                  <a:gd name="T35" fmla="*/ 31 h 124"/>
                  <a:gd name="T36" fmla="*/ 585 w 865"/>
                  <a:gd name="T37" fmla="*/ 24 h 124"/>
                  <a:gd name="T38" fmla="*/ 671 w 865"/>
                  <a:gd name="T39" fmla="*/ 16 h 124"/>
                  <a:gd name="T40" fmla="*/ 759 w 865"/>
                  <a:gd name="T41" fmla="*/ 8 h 124"/>
                  <a:gd name="T42" fmla="*/ 845 w 865"/>
                  <a:gd name="T43" fmla="*/ 0 h 124"/>
                  <a:gd name="T44" fmla="*/ 850 w 865"/>
                  <a:gd name="T45" fmla="*/ 4 h 124"/>
                  <a:gd name="T46" fmla="*/ 853 w 865"/>
                  <a:gd name="T47" fmla="*/ 6 h 124"/>
                  <a:gd name="T48" fmla="*/ 855 w 865"/>
                  <a:gd name="T49" fmla="*/ 9 h 124"/>
                  <a:gd name="T50" fmla="*/ 857 w 865"/>
                  <a:gd name="T51" fmla="*/ 12 h 124"/>
                  <a:gd name="T52" fmla="*/ 857 w 865"/>
                  <a:gd name="T53" fmla="*/ 15 h 124"/>
                  <a:gd name="T54" fmla="*/ 860 w 865"/>
                  <a:gd name="T55" fmla="*/ 17 h 124"/>
                  <a:gd name="T56" fmla="*/ 860 w 865"/>
                  <a:gd name="T57" fmla="*/ 21 h 124"/>
                  <a:gd name="T58" fmla="*/ 862 w 865"/>
                  <a:gd name="T59" fmla="*/ 24 h 124"/>
                  <a:gd name="T60" fmla="*/ 862 w 865"/>
                  <a:gd name="T61" fmla="*/ 26 h 124"/>
                  <a:gd name="T62" fmla="*/ 865 w 865"/>
                  <a:gd name="T63" fmla="*/ 30 h 124"/>
                  <a:gd name="T64" fmla="*/ 865 w 865"/>
                  <a:gd name="T65" fmla="*/ 30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65" h="124">
                    <a:moveTo>
                      <a:pt x="865" y="30"/>
                    </a:moveTo>
                    <a:lnTo>
                      <a:pt x="774" y="40"/>
                    </a:lnTo>
                    <a:lnTo>
                      <a:pt x="686" y="49"/>
                    </a:lnTo>
                    <a:lnTo>
                      <a:pt x="603" y="60"/>
                    </a:lnTo>
                    <a:lnTo>
                      <a:pt x="519" y="70"/>
                    </a:lnTo>
                    <a:lnTo>
                      <a:pt x="438" y="79"/>
                    </a:lnTo>
                    <a:lnTo>
                      <a:pt x="355" y="89"/>
                    </a:lnTo>
                    <a:lnTo>
                      <a:pt x="272" y="98"/>
                    </a:lnTo>
                    <a:lnTo>
                      <a:pt x="188" y="108"/>
                    </a:lnTo>
                    <a:lnTo>
                      <a:pt x="100" y="116"/>
                    </a:lnTo>
                    <a:lnTo>
                      <a:pt x="7" y="124"/>
                    </a:lnTo>
                    <a:lnTo>
                      <a:pt x="0" y="92"/>
                    </a:lnTo>
                    <a:lnTo>
                      <a:pt x="83" y="78"/>
                    </a:lnTo>
                    <a:lnTo>
                      <a:pt x="166" y="66"/>
                    </a:lnTo>
                    <a:lnTo>
                      <a:pt x="250" y="56"/>
                    </a:lnTo>
                    <a:lnTo>
                      <a:pt x="333" y="47"/>
                    </a:lnTo>
                    <a:lnTo>
                      <a:pt x="416" y="39"/>
                    </a:lnTo>
                    <a:lnTo>
                      <a:pt x="502" y="31"/>
                    </a:lnTo>
                    <a:lnTo>
                      <a:pt x="585" y="24"/>
                    </a:lnTo>
                    <a:lnTo>
                      <a:pt x="671" y="16"/>
                    </a:lnTo>
                    <a:lnTo>
                      <a:pt x="759" y="8"/>
                    </a:lnTo>
                    <a:lnTo>
                      <a:pt x="845" y="0"/>
                    </a:lnTo>
                    <a:lnTo>
                      <a:pt x="850" y="4"/>
                    </a:lnTo>
                    <a:lnTo>
                      <a:pt x="853" y="6"/>
                    </a:lnTo>
                    <a:lnTo>
                      <a:pt x="855" y="9"/>
                    </a:lnTo>
                    <a:lnTo>
                      <a:pt x="857" y="12"/>
                    </a:lnTo>
                    <a:lnTo>
                      <a:pt x="857" y="15"/>
                    </a:lnTo>
                    <a:lnTo>
                      <a:pt x="860" y="17"/>
                    </a:lnTo>
                    <a:lnTo>
                      <a:pt x="860" y="21"/>
                    </a:lnTo>
                    <a:lnTo>
                      <a:pt x="862" y="24"/>
                    </a:lnTo>
                    <a:lnTo>
                      <a:pt x="862" y="26"/>
                    </a:lnTo>
                    <a:lnTo>
                      <a:pt x="865" y="30"/>
                    </a:lnTo>
                    <a:lnTo>
                      <a:pt x="865" y="30"/>
                    </a:lnTo>
                    <a:close/>
                  </a:path>
                </a:pathLst>
              </a:custGeom>
              <a:solidFill>
                <a:srgbClr val="FF00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763" name="Freeform 27"/>
              <p:cNvSpPr>
                <a:spLocks/>
              </p:cNvSpPr>
              <p:nvPr/>
            </p:nvSpPr>
            <p:spPr bwMode="auto">
              <a:xfrm>
                <a:off x="1900" y="245"/>
                <a:ext cx="2005" cy="246"/>
              </a:xfrm>
              <a:custGeom>
                <a:avLst/>
                <a:gdLst>
                  <a:gd name="T0" fmla="*/ 2005 w 2005"/>
                  <a:gd name="T1" fmla="*/ 23 h 246"/>
                  <a:gd name="T2" fmla="*/ 2005 w 2005"/>
                  <a:gd name="T3" fmla="*/ 34 h 246"/>
                  <a:gd name="T4" fmla="*/ 1809 w 2005"/>
                  <a:gd name="T5" fmla="*/ 56 h 246"/>
                  <a:gd name="T6" fmla="*/ 1610 w 2005"/>
                  <a:gd name="T7" fmla="*/ 77 h 246"/>
                  <a:gd name="T8" fmla="*/ 1412 w 2005"/>
                  <a:gd name="T9" fmla="*/ 98 h 246"/>
                  <a:gd name="T10" fmla="*/ 1216 w 2005"/>
                  <a:gd name="T11" fmla="*/ 119 h 246"/>
                  <a:gd name="T12" fmla="*/ 1017 w 2005"/>
                  <a:gd name="T13" fmla="*/ 141 h 246"/>
                  <a:gd name="T14" fmla="*/ 819 w 2005"/>
                  <a:gd name="T15" fmla="*/ 161 h 246"/>
                  <a:gd name="T16" fmla="*/ 620 w 2005"/>
                  <a:gd name="T17" fmla="*/ 183 h 246"/>
                  <a:gd name="T18" fmla="*/ 421 w 2005"/>
                  <a:gd name="T19" fmla="*/ 203 h 246"/>
                  <a:gd name="T20" fmla="*/ 220 w 2005"/>
                  <a:gd name="T21" fmla="*/ 224 h 246"/>
                  <a:gd name="T22" fmla="*/ 19 w 2005"/>
                  <a:gd name="T23" fmla="*/ 246 h 246"/>
                  <a:gd name="T24" fmla="*/ 17 w 2005"/>
                  <a:gd name="T25" fmla="*/ 242 h 246"/>
                  <a:gd name="T26" fmla="*/ 15 w 2005"/>
                  <a:gd name="T27" fmla="*/ 239 h 246"/>
                  <a:gd name="T28" fmla="*/ 12 w 2005"/>
                  <a:gd name="T29" fmla="*/ 235 h 246"/>
                  <a:gd name="T30" fmla="*/ 10 w 2005"/>
                  <a:gd name="T31" fmla="*/ 232 h 246"/>
                  <a:gd name="T32" fmla="*/ 5 w 2005"/>
                  <a:gd name="T33" fmla="*/ 229 h 246"/>
                  <a:gd name="T34" fmla="*/ 2 w 2005"/>
                  <a:gd name="T35" fmla="*/ 224 h 246"/>
                  <a:gd name="T36" fmla="*/ 2 w 2005"/>
                  <a:gd name="T37" fmla="*/ 221 h 246"/>
                  <a:gd name="T38" fmla="*/ 0 w 2005"/>
                  <a:gd name="T39" fmla="*/ 217 h 246"/>
                  <a:gd name="T40" fmla="*/ 0 w 2005"/>
                  <a:gd name="T41" fmla="*/ 213 h 246"/>
                  <a:gd name="T42" fmla="*/ 2 w 2005"/>
                  <a:gd name="T43" fmla="*/ 208 h 246"/>
                  <a:gd name="T44" fmla="*/ 159 w 2005"/>
                  <a:gd name="T45" fmla="*/ 183 h 246"/>
                  <a:gd name="T46" fmla="*/ 319 w 2005"/>
                  <a:gd name="T47" fmla="*/ 161 h 246"/>
                  <a:gd name="T48" fmla="*/ 480 w 2005"/>
                  <a:gd name="T49" fmla="*/ 141 h 246"/>
                  <a:gd name="T50" fmla="*/ 642 w 2005"/>
                  <a:gd name="T51" fmla="*/ 121 h 246"/>
                  <a:gd name="T52" fmla="*/ 806 w 2005"/>
                  <a:gd name="T53" fmla="*/ 104 h 246"/>
                  <a:gd name="T54" fmla="*/ 970 w 2005"/>
                  <a:gd name="T55" fmla="*/ 87 h 246"/>
                  <a:gd name="T56" fmla="*/ 1135 w 2005"/>
                  <a:gd name="T57" fmla="*/ 71 h 246"/>
                  <a:gd name="T58" fmla="*/ 1301 w 2005"/>
                  <a:gd name="T59" fmla="*/ 54 h 246"/>
                  <a:gd name="T60" fmla="*/ 1468 w 2005"/>
                  <a:gd name="T61" fmla="*/ 38 h 246"/>
                  <a:gd name="T62" fmla="*/ 1635 w 2005"/>
                  <a:gd name="T63" fmla="*/ 19 h 246"/>
                  <a:gd name="T64" fmla="*/ 1667 w 2005"/>
                  <a:gd name="T65" fmla="*/ 17 h 246"/>
                  <a:gd name="T66" fmla="*/ 1698 w 2005"/>
                  <a:gd name="T67" fmla="*/ 15 h 246"/>
                  <a:gd name="T68" fmla="*/ 1735 w 2005"/>
                  <a:gd name="T69" fmla="*/ 11 h 246"/>
                  <a:gd name="T70" fmla="*/ 1772 w 2005"/>
                  <a:gd name="T71" fmla="*/ 9 h 246"/>
                  <a:gd name="T72" fmla="*/ 1811 w 2005"/>
                  <a:gd name="T73" fmla="*/ 6 h 246"/>
                  <a:gd name="T74" fmla="*/ 1850 w 2005"/>
                  <a:gd name="T75" fmla="*/ 3 h 246"/>
                  <a:gd name="T76" fmla="*/ 1887 w 2005"/>
                  <a:gd name="T77" fmla="*/ 1 h 246"/>
                  <a:gd name="T78" fmla="*/ 1926 w 2005"/>
                  <a:gd name="T79" fmla="*/ 0 h 246"/>
                  <a:gd name="T80" fmla="*/ 1963 w 2005"/>
                  <a:gd name="T81" fmla="*/ 0 h 246"/>
                  <a:gd name="T82" fmla="*/ 1997 w 2005"/>
                  <a:gd name="T83" fmla="*/ 2 h 246"/>
                  <a:gd name="T84" fmla="*/ 2005 w 2005"/>
                  <a:gd name="T85" fmla="*/ 23 h 246"/>
                  <a:gd name="T86" fmla="*/ 2005 w 2005"/>
                  <a:gd name="T87" fmla="*/ 23 h 2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005" h="246">
                    <a:moveTo>
                      <a:pt x="2005" y="23"/>
                    </a:moveTo>
                    <a:lnTo>
                      <a:pt x="2005" y="34"/>
                    </a:lnTo>
                    <a:lnTo>
                      <a:pt x="1809" y="56"/>
                    </a:lnTo>
                    <a:lnTo>
                      <a:pt x="1610" y="77"/>
                    </a:lnTo>
                    <a:lnTo>
                      <a:pt x="1412" y="98"/>
                    </a:lnTo>
                    <a:lnTo>
                      <a:pt x="1216" y="119"/>
                    </a:lnTo>
                    <a:lnTo>
                      <a:pt x="1017" y="141"/>
                    </a:lnTo>
                    <a:lnTo>
                      <a:pt x="819" y="161"/>
                    </a:lnTo>
                    <a:lnTo>
                      <a:pt x="620" y="183"/>
                    </a:lnTo>
                    <a:lnTo>
                      <a:pt x="421" y="203"/>
                    </a:lnTo>
                    <a:lnTo>
                      <a:pt x="220" y="224"/>
                    </a:lnTo>
                    <a:lnTo>
                      <a:pt x="19" y="246"/>
                    </a:lnTo>
                    <a:lnTo>
                      <a:pt x="17" y="242"/>
                    </a:lnTo>
                    <a:lnTo>
                      <a:pt x="15" y="239"/>
                    </a:lnTo>
                    <a:lnTo>
                      <a:pt x="12" y="235"/>
                    </a:lnTo>
                    <a:lnTo>
                      <a:pt x="10" y="232"/>
                    </a:lnTo>
                    <a:lnTo>
                      <a:pt x="5" y="229"/>
                    </a:lnTo>
                    <a:lnTo>
                      <a:pt x="2" y="224"/>
                    </a:lnTo>
                    <a:lnTo>
                      <a:pt x="2" y="221"/>
                    </a:lnTo>
                    <a:lnTo>
                      <a:pt x="0" y="217"/>
                    </a:lnTo>
                    <a:lnTo>
                      <a:pt x="0" y="213"/>
                    </a:lnTo>
                    <a:lnTo>
                      <a:pt x="2" y="208"/>
                    </a:lnTo>
                    <a:lnTo>
                      <a:pt x="159" y="183"/>
                    </a:lnTo>
                    <a:lnTo>
                      <a:pt x="319" y="161"/>
                    </a:lnTo>
                    <a:lnTo>
                      <a:pt x="480" y="141"/>
                    </a:lnTo>
                    <a:lnTo>
                      <a:pt x="642" y="121"/>
                    </a:lnTo>
                    <a:lnTo>
                      <a:pt x="806" y="104"/>
                    </a:lnTo>
                    <a:lnTo>
                      <a:pt x="970" y="87"/>
                    </a:lnTo>
                    <a:lnTo>
                      <a:pt x="1135" y="71"/>
                    </a:lnTo>
                    <a:lnTo>
                      <a:pt x="1301" y="54"/>
                    </a:lnTo>
                    <a:lnTo>
                      <a:pt x="1468" y="38"/>
                    </a:lnTo>
                    <a:lnTo>
                      <a:pt x="1635" y="19"/>
                    </a:lnTo>
                    <a:lnTo>
                      <a:pt x="1667" y="17"/>
                    </a:lnTo>
                    <a:lnTo>
                      <a:pt x="1698" y="15"/>
                    </a:lnTo>
                    <a:lnTo>
                      <a:pt x="1735" y="11"/>
                    </a:lnTo>
                    <a:lnTo>
                      <a:pt x="1772" y="9"/>
                    </a:lnTo>
                    <a:lnTo>
                      <a:pt x="1811" y="6"/>
                    </a:lnTo>
                    <a:lnTo>
                      <a:pt x="1850" y="3"/>
                    </a:lnTo>
                    <a:lnTo>
                      <a:pt x="1887" y="1"/>
                    </a:lnTo>
                    <a:lnTo>
                      <a:pt x="1926" y="0"/>
                    </a:lnTo>
                    <a:lnTo>
                      <a:pt x="1963" y="0"/>
                    </a:lnTo>
                    <a:lnTo>
                      <a:pt x="1997" y="2"/>
                    </a:lnTo>
                    <a:lnTo>
                      <a:pt x="2005" y="23"/>
                    </a:lnTo>
                    <a:lnTo>
                      <a:pt x="2005" y="23"/>
                    </a:lnTo>
                    <a:close/>
                  </a:path>
                </a:pathLst>
              </a:custGeom>
              <a:solidFill>
                <a:srgbClr val="FFB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764" name="Freeform 28"/>
              <p:cNvSpPr>
                <a:spLocks/>
              </p:cNvSpPr>
              <p:nvPr/>
            </p:nvSpPr>
            <p:spPr bwMode="auto">
              <a:xfrm>
                <a:off x="3358" y="349"/>
                <a:ext cx="331" cy="232"/>
              </a:xfrm>
              <a:custGeom>
                <a:avLst/>
                <a:gdLst>
                  <a:gd name="T0" fmla="*/ 204 w 331"/>
                  <a:gd name="T1" fmla="*/ 18 h 232"/>
                  <a:gd name="T2" fmla="*/ 221 w 331"/>
                  <a:gd name="T3" fmla="*/ 30 h 232"/>
                  <a:gd name="T4" fmla="*/ 228 w 331"/>
                  <a:gd name="T5" fmla="*/ 41 h 232"/>
                  <a:gd name="T6" fmla="*/ 231 w 331"/>
                  <a:gd name="T7" fmla="*/ 54 h 232"/>
                  <a:gd name="T8" fmla="*/ 221 w 331"/>
                  <a:gd name="T9" fmla="*/ 66 h 232"/>
                  <a:gd name="T10" fmla="*/ 206 w 331"/>
                  <a:gd name="T11" fmla="*/ 73 h 232"/>
                  <a:gd name="T12" fmla="*/ 191 w 331"/>
                  <a:gd name="T13" fmla="*/ 78 h 232"/>
                  <a:gd name="T14" fmla="*/ 177 w 331"/>
                  <a:gd name="T15" fmla="*/ 81 h 232"/>
                  <a:gd name="T16" fmla="*/ 164 w 331"/>
                  <a:gd name="T17" fmla="*/ 86 h 232"/>
                  <a:gd name="T18" fmla="*/ 155 w 331"/>
                  <a:gd name="T19" fmla="*/ 91 h 232"/>
                  <a:gd name="T20" fmla="*/ 167 w 331"/>
                  <a:gd name="T21" fmla="*/ 97 h 232"/>
                  <a:gd name="T22" fmla="*/ 206 w 331"/>
                  <a:gd name="T23" fmla="*/ 96 h 232"/>
                  <a:gd name="T24" fmla="*/ 250 w 331"/>
                  <a:gd name="T25" fmla="*/ 95 h 232"/>
                  <a:gd name="T26" fmla="*/ 289 w 331"/>
                  <a:gd name="T27" fmla="*/ 98 h 232"/>
                  <a:gd name="T28" fmla="*/ 319 w 331"/>
                  <a:gd name="T29" fmla="*/ 112 h 232"/>
                  <a:gd name="T30" fmla="*/ 331 w 331"/>
                  <a:gd name="T31" fmla="*/ 136 h 232"/>
                  <a:gd name="T32" fmla="*/ 329 w 331"/>
                  <a:gd name="T33" fmla="*/ 155 h 232"/>
                  <a:gd name="T34" fmla="*/ 319 w 331"/>
                  <a:gd name="T35" fmla="*/ 175 h 232"/>
                  <a:gd name="T36" fmla="*/ 302 w 331"/>
                  <a:gd name="T37" fmla="*/ 192 h 232"/>
                  <a:gd name="T38" fmla="*/ 280 w 331"/>
                  <a:gd name="T39" fmla="*/ 208 h 232"/>
                  <a:gd name="T40" fmla="*/ 255 w 331"/>
                  <a:gd name="T41" fmla="*/ 218 h 232"/>
                  <a:gd name="T42" fmla="*/ 238 w 331"/>
                  <a:gd name="T43" fmla="*/ 223 h 232"/>
                  <a:gd name="T44" fmla="*/ 218 w 331"/>
                  <a:gd name="T45" fmla="*/ 226 h 232"/>
                  <a:gd name="T46" fmla="*/ 199 w 331"/>
                  <a:gd name="T47" fmla="*/ 229 h 232"/>
                  <a:gd name="T48" fmla="*/ 179 w 331"/>
                  <a:gd name="T49" fmla="*/ 231 h 232"/>
                  <a:gd name="T50" fmla="*/ 167 w 331"/>
                  <a:gd name="T51" fmla="*/ 207 h 232"/>
                  <a:gd name="T52" fmla="*/ 150 w 331"/>
                  <a:gd name="T53" fmla="*/ 159 h 232"/>
                  <a:gd name="T54" fmla="*/ 118 w 331"/>
                  <a:gd name="T55" fmla="*/ 114 h 232"/>
                  <a:gd name="T56" fmla="*/ 76 w 331"/>
                  <a:gd name="T57" fmla="*/ 71 h 232"/>
                  <a:gd name="T58" fmla="*/ 27 w 331"/>
                  <a:gd name="T59" fmla="*/ 30 h 232"/>
                  <a:gd name="T60" fmla="*/ 17 w 331"/>
                  <a:gd name="T61" fmla="*/ 6 h 232"/>
                  <a:gd name="T62" fmla="*/ 57 w 331"/>
                  <a:gd name="T63" fmla="*/ 1 h 232"/>
                  <a:gd name="T64" fmla="*/ 101 w 331"/>
                  <a:gd name="T65" fmla="*/ 0 h 232"/>
                  <a:gd name="T66" fmla="*/ 142 w 331"/>
                  <a:gd name="T67" fmla="*/ 1 h 232"/>
                  <a:gd name="T68" fmla="*/ 179 w 331"/>
                  <a:gd name="T69" fmla="*/ 8 h 232"/>
                  <a:gd name="T70" fmla="*/ 194 w 331"/>
                  <a:gd name="T71" fmla="*/ 13 h 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31" h="232">
                    <a:moveTo>
                      <a:pt x="194" y="13"/>
                    </a:moveTo>
                    <a:lnTo>
                      <a:pt x="204" y="18"/>
                    </a:lnTo>
                    <a:lnTo>
                      <a:pt x="213" y="23"/>
                    </a:lnTo>
                    <a:lnTo>
                      <a:pt x="221" y="30"/>
                    </a:lnTo>
                    <a:lnTo>
                      <a:pt x="226" y="35"/>
                    </a:lnTo>
                    <a:lnTo>
                      <a:pt x="228" y="41"/>
                    </a:lnTo>
                    <a:lnTo>
                      <a:pt x="231" y="48"/>
                    </a:lnTo>
                    <a:lnTo>
                      <a:pt x="231" y="54"/>
                    </a:lnTo>
                    <a:lnTo>
                      <a:pt x="228" y="61"/>
                    </a:lnTo>
                    <a:lnTo>
                      <a:pt x="221" y="66"/>
                    </a:lnTo>
                    <a:lnTo>
                      <a:pt x="213" y="71"/>
                    </a:lnTo>
                    <a:lnTo>
                      <a:pt x="206" y="73"/>
                    </a:lnTo>
                    <a:lnTo>
                      <a:pt x="199" y="75"/>
                    </a:lnTo>
                    <a:lnTo>
                      <a:pt x="191" y="78"/>
                    </a:lnTo>
                    <a:lnTo>
                      <a:pt x="184" y="80"/>
                    </a:lnTo>
                    <a:lnTo>
                      <a:pt x="177" y="81"/>
                    </a:lnTo>
                    <a:lnTo>
                      <a:pt x="169" y="83"/>
                    </a:lnTo>
                    <a:lnTo>
                      <a:pt x="164" y="86"/>
                    </a:lnTo>
                    <a:lnTo>
                      <a:pt x="157" y="88"/>
                    </a:lnTo>
                    <a:lnTo>
                      <a:pt x="155" y="91"/>
                    </a:lnTo>
                    <a:lnTo>
                      <a:pt x="150" y="95"/>
                    </a:lnTo>
                    <a:lnTo>
                      <a:pt x="167" y="97"/>
                    </a:lnTo>
                    <a:lnTo>
                      <a:pt x="187" y="97"/>
                    </a:lnTo>
                    <a:lnTo>
                      <a:pt x="206" y="96"/>
                    </a:lnTo>
                    <a:lnTo>
                      <a:pt x="228" y="95"/>
                    </a:lnTo>
                    <a:lnTo>
                      <a:pt x="250" y="95"/>
                    </a:lnTo>
                    <a:lnTo>
                      <a:pt x="270" y="95"/>
                    </a:lnTo>
                    <a:lnTo>
                      <a:pt x="289" y="98"/>
                    </a:lnTo>
                    <a:lnTo>
                      <a:pt x="307" y="103"/>
                    </a:lnTo>
                    <a:lnTo>
                      <a:pt x="319" y="112"/>
                    </a:lnTo>
                    <a:lnTo>
                      <a:pt x="326" y="125"/>
                    </a:lnTo>
                    <a:lnTo>
                      <a:pt x="331" y="136"/>
                    </a:lnTo>
                    <a:lnTo>
                      <a:pt x="331" y="146"/>
                    </a:lnTo>
                    <a:lnTo>
                      <a:pt x="329" y="155"/>
                    </a:lnTo>
                    <a:lnTo>
                      <a:pt x="326" y="166"/>
                    </a:lnTo>
                    <a:lnTo>
                      <a:pt x="319" y="175"/>
                    </a:lnTo>
                    <a:lnTo>
                      <a:pt x="312" y="183"/>
                    </a:lnTo>
                    <a:lnTo>
                      <a:pt x="302" y="192"/>
                    </a:lnTo>
                    <a:lnTo>
                      <a:pt x="292" y="200"/>
                    </a:lnTo>
                    <a:lnTo>
                      <a:pt x="280" y="208"/>
                    </a:lnTo>
                    <a:lnTo>
                      <a:pt x="265" y="215"/>
                    </a:lnTo>
                    <a:lnTo>
                      <a:pt x="255" y="218"/>
                    </a:lnTo>
                    <a:lnTo>
                      <a:pt x="248" y="222"/>
                    </a:lnTo>
                    <a:lnTo>
                      <a:pt x="238" y="223"/>
                    </a:lnTo>
                    <a:lnTo>
                      <a:pt x="228" y="225"/>
                    </a:lnTo>
                    <a:lnTo>
                      <a:pt x="218" y="226"/>
                    </a:lnTo>
                    <a:lnTo>
                      <a:pt x="209" y="227"/>
                    </a:lnTo>
                    <a:lnTo>
                      <a:pt x="199" y="229"/>
                    </a:lnTo>
                    <a:lnTo>
                      <a:pt x="189" y="230"/>
                    </a:lnTo>
                    <a:lnTo>
                      <a:pt x="179" y="231"/>
                    </a:lnTo>
                    <a:lnTo>
                      <a:pt x="169" y="232"/>
                    </a:lnTo>
                    <a:lnTo>
                      <a:pt x="167" y="207"/>
                    </a:lnTo>
                    <a:lnTo>
                      <a:pt x="160" y="183"/>
                    </a:lnTo>
                    <a:lnTo>
                      <a:pt x="150" y="159"/>
                    </a:lnTo>
                    <a:lnTo>
                      <a:pt x="135" y="136"/>
                    </a:lnTo>
                    <a:lnTo>
                      <a:pt x="118" y="114"/>
                    </a:lnTo>
                    <a:lnTo>
                      <a:pt x="98" y="93"/>
                    </a:lnTo>
                    <a:lnTo>
                      <a:pt x="76" y="71"/>
                    </a:lnTo>
                    <a:lnTo>
                      <a:pt x="52" y="50"/>
                    </a:lnTo>
                    <a:lnTo>
                      <a:pt x="27" y="30"/>
                    </a:lnTo>
                    <a:lnTo>
                      <a:pt x="0" y="9"/>
                    </a:lnTo>
                    <a:lnTo>
                      <a:pt x="17" y="6"/>
                    </a:lnTo>
                    <a:lnTo>
                      <a:pt x="37" y="3"/>
                    </a:lnTo>
                    <a:lnTo>
                      <a:pt x="57" y="1"/>
                    </a:lnTo>
                    <a:lnTo>
                      <a:pt x="79" y="0"/>
                    </a:lnTo>
                    <a:lnTo>
                      <a:pt x="101" y="0"/>
                    </a:lnTo>
                    <a:lnTo>
                      <a:pt x="120" y="0"/>
                    </a:lnTo>
                    <a:lnTo>
                      <a:pt x="142" y="1"/>
                    </a:lnTo>
                    <a:lnTo>
                      <a:pt x="162" y="5"/>
                    </a:lnTo>
                    <a:lnTo>
                      <a:pt x="179" y="8"/>
                    </a:lnTo>
                    <a:lnTo>
                      <a:pt x="194" y="13"/>
                    </a:lnTo>
                    <a:lnTo>
                      <a:pt x="194" y="13"/>
                    </a:ln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765" name="Freeform 29"/>
              <p:cNvSpPr>
                <a:spLocks/>
              </p:cNvSpPr>
              <p:nvPr/>
            </p:nvSpPr>
            <p:spPr bwMode="auto">
              <a:xfrm>
                <a:off x="2405" y="362"/>
                <a:ext cx="1095" cy="609"/>
              </a:xfrm>
              <a:custGeom>
                <a:avLst/>
                <a:gdLst>
                  <a:gd name="T0" fmla="*/ 1059 w 1095"/>
                  <a:gd name="T1" fmla="*/ 118 h 609"/>
                  <a:gd name="T2" fmla="*/ 1095 w 1095"/>
                  <a:gd name="T3" fmla="*/ 205 h 609"/>
                  <a:gd name="T4" fmla="*/ 1078 w 1095"/>
                  <a:gd name="T5" fmla="*/ 293 h 609"/>
                  <a:gd name="T6" fmla="*/ 1022 w 1095"/>
                  <a:gd name="T7" fmla="*/ 379 h 609"/>
                  <a:gd name="T8" fmla="*/ 943 w 1095"/>
                  <a:gd name="T9" fmla="*/ 460 h 609"/>
                  <a:gd name="T10" fmla="*/ 870 w 1095"/>
                  <a:gd name="T11" fmla="*/ 516 h 609"/>
                  <a:gd name="T12" fmla="*/ 796 w 1095"/>
                  <a:gd name="T13" fmla="*/ 552 h 609"/>
                  <a:gd name="T14" fmla="*/ 713 w 1095"/>
                  <a:gd name="T15" fmla="*/ 582 h 609"/>
                  <a:gd name="T16" fmla="*/ 622 w 1095"/>
                  <a:gd name="T17" fmla="*/ 603 h 609"/>
                  <a:gd name="T18" fmla="*/ 522 w 1095"/>
                  <a:gd name="T19" fmla="*/ 609 h 609"/>
                  <a:gd name="T20" fmla="*/ 402 w 1095"/>
                  <a:gd name="T21" fmla="*/ 596 h 609"/>
                  <a:gd name="T22" fmla="*/ 284 w 1095"/>
                  <a:gd name="T23" fmla="*/ 568 h 609"/>
                  <a:gd name="T24" fmla="*/ 184 w 1095"/>
                  <a:gd name="T25" fmla="*/ 524 h 609"/>
                  <a:gd name="T26" fmla="*/ 103 w 1095"/>
                  <a:gd name="T27" fmla="*/ 473 h 609"/>
                  <a:gd name="T28" fmla="*/ 41 w 1095"/>
                  <a:gd name="T29" fmla="*/ 417 h 609"/>
                  <a:gd name="T30" fmla="*/ 5 w 1095"/>
                  <a:gd name="T31" fmla="*/ 355 h 609"/>
                  <a:gd name="T32" fmla="*/ 0 w 1095"/>
                  <a:gd name="T33" fmla="*/ 292 h 609"/>
                  <a:gd name="T34" fmla="*/ 17 w 1095"/>
                  <a:gd name="T35" fmla="*/ 230 h 609"/>
                  <a:gd name="T36" fmla="*/ 54 w 1095"/>
                  <a:gd name="T37" fmla="*/ 171 h 609"/>
                  <a:gd name="T38" fmla="*/ 100 w 1095"/>
                  <a:gd name="T39" fmla="*/ 115 h 609"/>
                  <a:gd name="T40" fmla="*/ 139 w 1095"/>
                  <a:gd name="T41" fmla="*/ 84 h 609"/>
                  <a:gd name="T42" fmla="*/ 166 w 1095"/>
                  <a:gd name="T43" fmla="*/ 78 h 609"/>
                  <a:gd name="T44" fmla="*/ 191 w 1095"/>
                  <a:gd name="T45" fmla="*/ 73 h 609"/>
                  <a:gd name="T46" fmla="*/ 215 w 1095"/>
                  <a:gd name="T47" fmla="*/ 70 h 609"/>
                  <a:gd name="T48" fmla="*/ 242 w 1095"/>
                  <a:gd name="T49" fmla="*/ 73 h 609"/>
                  <a:gd name="T50" fmla="*/ 247 w 1095"/>
                  <a:gd name="T51" fmla="*/ 76 h 609"/>
                  <a:gd name="T52" fmla="*/ 230 w 1095"/>
                  <a:gd name="T53" fmla="*/ 80 h 609"/>
                  <a:gd name="T54" fmla="*/ 215 w 1095"/>
                  <a:gd name="T55" fmla="*/ 85 h 609"/>
                  <a:gd name="T56" fmla="*/ 201 w 1095"/>
                  <a:gd name="T57" fmla="*/ 92 h 609"/>
                  <a:gd name="T58" fmla="*/ 189 w 1095"/>
                  <a:gd name="T59" fmla="*/ 100 h 609"/>
                  <a:gd name="T60" fmla="*/ 184 w 1095"/>
                  <a:gd name="T61" fmla="*/ 116 h 609"/>
                  <a:gd name="T62" fmla="*/ 220 w 1095"/>
                  <a:gd name="T63" fmla="*/ 109 h 609"/>
                  <a:gd name="T64" fmla="*/ 262 w 1095"/>
                  <a:gd name="T65" fmla="*/ 100 h 609"/>
                  <a:gd name="T66" fmla="*/ 304 w 1095"/>
                  <a:gd name="T67" fmla="*/ 92 h 609"/>
                  <a:gd name="T68" fmla="*/ 350 w 1095"/>
                  <a:gd name="T69" fmla="*/ 90 h 609"/>
                  <a:gd name="T70" fmla="*/ 397 w 1095"/>
                  <a:gd name="T71" fmla="*/ 96 h 609"/>
                  <a:gd name="T72" fmla="*/ 407 w 1095"/>
                  <a:gd name="T73" fmla="*/ 90 h 609"/>
                  <a:gd name="T74" fmla="*/ 409 w 1095"/>
                  <a:gd name="T75" fmla="*/ 84 h 609"/>
                  <a:gd name="T76" fmla="*/ 407 w 1095"/>
                  <a:gd name="T77" fmla="*/ 78 h 609"/>
                  <a:gd name="T78" fmla="*/ 402 w 1095"/>
                  <a:gd name="T79" fmla="*/ 73 h 609"/>
                  <a:gd name="T80" fmla="*/ 397 w 1095"/>
                  <a:gd name="T81" fmla="*/ 67 h 609"/>
                  <a:gd name="T82" fmla="*/ 392 w 1095"/>
                  <a:gd name="T83" fmla="*/ 67 h 609"/>
                  <a:gd name="T84" fmla="*/ 387 w 1095"/>
                  <a:gd name="T85" fmla="*/ 67 h 609"/>
                  <a:gd name="T86" fmla="*/ 380 w 1095"/>
                  <a:gd name="T87" fmla="*/ 66 h 609"/>
                  <a:gd name="T88" fmla="*/ 375 w 1095"/>
                  <a:gd name="T89" fmla="*/ 65 h 609"/>
                  <a:gd name="T90" fmla="*/ 372 w 1095"/>
                  <a:gd name="T91" fmla="*/ 61 h 609"/>
                  <a:gd name="T92" fmla="*/ 426 w 1095"/>
                  <a:gd name="T93" fmla="*/ 52 h 609"/>
                  <a:gd name="T94" fmla="*/ 537 w 1095"/>
                  <a:gd name="T95" fmla="*/ 42 h 609"/>
                  <a:gd name="T96" fmla="*/ 647 w 1095"/>
                  <a:gd name="T97" fmla="*/ 29 h 609"/>
                  <a:gd name="T98" fmla="*/ 755 w 1095"/>
                  <a:gd name="T99" fmla="*/ 18 h 609"/>
                  <a:gd name="T100" fmla="*/ 865 w 1095"/>
                  <a:gd name="T101" fmla="*/ 6 h 609"/>
                  <a:gd name="T102" fmla="*/ 1015 w 1095"/>
                  <a:gd name="T103" fmla="*/ 75 h 6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95" h="609">
                    <a:moveTo>
                      <a:pt x="1015" y="75"/>
                    </a:moveTo>
                    <a:lnTo>
                      <a:pt x="1059" y="118"/>
                    </a:lnTo>
                    <a:lnTo>
                      <a:pt x="1083" y="162"/>
                    </a:lnTo>
                    <a:lnTo>
                      <a:pt x="1095" y="205"/>
                    </a:lnTo>
                    <a:lnTo>
                      <a:pt x="1091" y="249"/>
                    </a:lnTo>
                    <a:lnTo>
                      <a:pt x="1078" y="293"/>
                    </a:lnTo>
                    <a:lnTo>
                      <a:pt x="1054" y="337"/>
                    </a:lnTo>
                    <a:lnTo>
                      <a:pt x="1022" y="379"/>
                    </a:lnTo>
                    <a:lnTo>
                      <a:pt x="985" y="420"/>
                    </a:lnTo>
                    <a:lnTo>
                      <a:pt x="943" y="460"/>
                    </a:lnTo>
                    <a:lnTo>
                      <a:pt x="902" y="499"/>
                    </a:lnTo>
                    <a:lnTo>
                      <a:pt x="870" y="516"/>
                    </a:lnTo>
                    <a:lnTo>
                      <a:pt x="833" y="534"/>
                    </a:lnTo>
                    <a:lnTo>
                      <a:pt x="796" y="552"/>
                    </a:lnTo>
                    <a:lnTo>
                      <a:pt x="757" y="568"/>
                    </a:lnTo>
                    <a:lnTo>
                      <a:pt x="713" y="582"/>
                    </a:lnTo>
                    <a:lnTo>
                      <a:pt x="669" y="594"/>
                    </a:lnTo>
                    <a:lnTo>
                      <a:pt x="622" y="603"/>
                    </a:lnTo>
                    <a:lnTo>
                      <a:pt x="571" y="609"/>
                    </a:lnTo>
                    <a:lnTo>
                      <a:pt x="522" y="609"/>
                    </a:lnTo>
                    <a:lnTo>
                      <a:pt x="468" y="605"/>
                    </a:lnTo>
                    <a:lnTo>
                      <a:pt x="402" y="596"/>
                    </a:lnTo>
                    <a:lnTo>
                      <a:pt x="340" y="584"/>
                    </a:lnTo>
                    <a:lnTo>
                      <a:pt x="284" y="568"/>
                    </a:lnTo>
                    <a:lnTo>
                      <a:pt x="233" y="547"/>
                    </a:lnTo>
                    <a:lnTo>
                      <a:pt x="184" y="524"/>
                    </a:lnTo>
                    <a:lnTo>
                      <a:pt x="142" y="500"/>
                    </a:lnTo>
                    <a:lnTo>
                      <a:pt x="103" y="473"/>
                    </a:lnTo>
                    <a:lnTo>
                      <a:pt x="71" y="445"/>
                    </a:lnTo>
                    <a:lnTo>
                      <a:pt x="41" y="417"/>
                    </a:lnTo>
                    <a:lnTo>
                      <a:pt x="19" y="387"/>
                    </a:lnTo>
                    <a:lnTo>
                      <a:pt x="5" y="355"/>
                    </a:lnTo>
                    <a:lnTo>
                      <a:pt x="0" y="323"/>
                    </a:lnTo>
                    <a:lnTo>
                      <a:pt x="0" y="292"/>
                    </a:lnTo>
                    <a:lnTo>
                      <a:pt x="5" y="261"/>
                    </a:lnTo>
                    <a:lnTo>
                      <a:pt x="17" y="230"/>
                    </a:lnTo>
                    <a:lnTo>
                      <a:pt x="34" y="201"/>
                    </a:lnTo>
                    <a:lnTo>
                      <a:pt x="54" y="171"/>
                    </a:lnTo>
                    <a:lnTo>
                      <a:pt x="76" y="142"/>
                    </a:lnTo>
                    <a:lnTo>
                      <a:pt x="100" y="115"/>
                    </a:lnTo>
                    <a:lnTo>
                      <a:pt x="125" y="88"/>
                    </a:lnTo>
                    <a:lnTo>
                      <a:pt x="139" y="84"/>
                    </a:lnTo>
                    <a:lnTo>
                      <a:pt x="154" y="82"/>
                    </a:lnTo>
                    <a:lnTo>
                      <a:pt x="166" y="78"/>
                    </a:lnTo>
                    <a:lnTo>
                      <a:pt x="179" y="76"/>
                    </a:lnTo>
                    <a:lnTo>
                      <a:pt x="191" y="73"/>
                    </a:lnTo>
                    <a:lnTo>
                      <a:pt x="203" y="72"/>
                    </a:lnTo>
                    <a:lnTo>
                      <a:pt x="215" y="70"/>
                    </a:lnTo>
                    <a:lnTo>
                      <a:pt x="230" y="70"/>
                    </a:lnTo>
                    <a:lnTo>
                      <a:pt x="242" y="73"/>
                    </a:lnTo>
                    <a:lnTo>
                      <a:pt x="257" y="75"/>
                    </a:lnTo>
                    <a:lnTo>
                      <a:pt x="247" y="76"/>
                    </a:lnTo>
                    <a:lnTo>
                      <a:pt x="240" y="77"/>
                    </a:lnTo>
                    <a:lnTo>
                      <a:pt x="230" y="80"/>
                    </a:lnTo>
                    <a:lnTo>
                      <a:pt x="223" y="82"/>
                    </a:lnTo>
                    <a:lnTo>
                      <a:pt x="215" y="85"/>
                    </a:lnTo>
                    <a:lnTo>
                      <a:pt x="208" y="89"/>
                    </a:lnTo>
                    <a:lnTo>
                      <a:pt x="201" y="92"/>
                    </a:lnTo>
                    <a:lnTo>
                      <a:pt x="196" y="96"/>
                    </a:lnTo>
                    <a:lnTo>
                      <a:pt x="189" y="100"/>
                    </a:lnTo>
                    <a:lnTo>
                      <a:pt x="184" y="102"/>
                    </a:lnTo>
                    <a:lnTo>
                      <a:pt x="184" y="116"/>
                    </a:lnTo>
                    <a:lnTo>
                      <a:pt x="203" y="114"/>
                    </a:lnTo>
                    <a:lnTo>
                      <a:pt x="220" y="109"/>
                    </a:lnTo>
                    <a:lnTo>
                      <a:pt x="242" y="105"/>
                    </a:lnTo>
                    <a:lnTo>
                      <a:pt x="262" y="100"/>
                    </a:lnTo>
                    <a:lnTo>
                      <a:pt x="284" y="96"/>
                    </a:lnTo>
                    <a:lnTo>
                      <a:pt x="304" y="92"/>
                    </a:lnTo>
                    <a:lnTo>
                      <a:pt x="328" y="91"/>
                    </a:lnTo>
                    <a:lnTo>
                      <a:pt x="350" y="90"/>
                    </a:lnTo>
                    <a:lnTo>
                      <a:pt x="375" y="92"/>
                    </a:lnTo>
                    <a:lnTo>
                      <a:pt x="397" y="96"/>
                    </a:lnTo>
                    <a:lnTo>
                      <a:pt x="404" y="93"/>
                    </a:lnTo>
                    <a:lnTo>
                      <a:pt x="407" y="90"/>
                    </a:lnTo>
                    <a:lnTo>
                      <a:pt x="409" y="88"/>
                    </a:lnTo>
                    <a:lnTo>
                      <a:pt x="409" y="84"/>
                    </a:lnTo>
                    <a:lnTo>
                      <a:pt x="409" y="82"/>
                    </a:lnTo>
                    <a:lnTo>
                      <a:pt x="407" y="78"/>
                    </a:lnTo>
                    <a:lnTo>
                      <a:pt x="404" y="76"/>
                    </a:lnTo>
                    <a:lnTo>
                      <a:pt x="402" y="73"/>
                    </a:lnTo>
                    <a:lnTo>
                      <a:pt x="399" y="70"/>
                    </a:lnTo>
                    <a:lnTo>
                      <a:pt x="397" y="67"/>
                    </a:lnTo>
                    <a:lnTo>
                      <a:pt x="394" y="67"/>
                    </a:lnTo>
                    <a:lnTo>
                      <a:pt x="392" y="67"/>
                    </a:lnTo>
                    <a:lnTo>
                      <a:pt x="390" y="67"/>
                    </a:lnTo>
                    <a:lnTo>
                      <a:pt x="387" y="67"/>
                    </a:lnTo>
                    <a:lnTo>
                      <a:pt x="385" y="66"/>
                    </a:lnTo>
                    <a:lnTo>
                      <a:pt x="380" y="66"/>
                    </a:lnTo>
                    <a:lnTo>
                      <a:pt x="377" y="65"/>
                    </a:lnTo>
                    <a:lnTo>
                      <a:pt x="375" y="65"/>
                    </a:lnTo>
                    <a:lnTo>
                      <a:pt x="372" y="64"/>
                    </a:lnTo>
                    <a:lnTo>
                      <a:pt x="372" y="61"/>
                    </a:lnTo>
                    <a:lnTo>
                      <a:pt x="372" y="58"/>
                    </a:lnTo>
                    <a:lnTo>
                      <a:pt x="426" y="52"/>
                    </a:lnTo>
                    <a:lnTo>
                      <a:pt x="483" y="46"/>
                    </a:lnTo>
                    <a:lnTo>
                      <a:pt x="537" y="42"/>
                    </a:lnTo>
                    <a:lnTo>
                      <a:pt x="590" y="36"/>
                    </a:lnTo>
                    <a:lnTo>
                      <a:pt x="647" y="29"/>
                    </a:lnTo>
                    <a:lnTo>
                      <a:pt x="701" y="24"/>
                    </a:lnTo>
                    <a:lnTo>
                      <a:pt x="755" y="18"/>
                    </a:lnTo>
                    <a:lnTo>
                      <a:pt x="811" y="12"/>
                    </a:lnTo>
                    <a:lnTo>
                      <a:pt x="865" y="6"/>
                    </a:lnTo>
                    <a:lnTo>
                      <a:pt x="919" y="0"/>
                    </a:lnTo>
                    <a:lnTo>
                      <a:pt x="1015" y="75"/>
                    </a:lnTo>
                    <a:lnTo>
                      <a:pt x="1015" y="75"/>
                    </a:lnTo>
                    <a:close/>
                  </a:path>
                </a:pathLst>
              </a:custGeom>
              <a:solidFill>
                <a:srgbClr val="E2FF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766" name="Freeform 30"/>
              <p:cNvSpPr>
                <a:spLocks/>
              </p:cNvSpPr>
              <p:nvPr/>
            </p:nvSpPr>
            <p:spPr bwMode="auto">
              <a:xfrm>
                <a:off x="3049" y="403"/>
                <a:ext cx="238" cy="47"/>
              </a:xfrm>
              <a:custGeom>
                <a:avLst/>
                <a:gdLst>
                  <a:gd name="T0" fmla="*/ 238 w 238"/>
                  <a:gd name="T1" fmla="*/ 34 h 47"/>
                  <a:gd name="T2" fmla="*/ 238 w 238"/>
                  <a:gd name="T3" fmla="*/ 47 h 47"/>
                  <a:gd name="T4" fmla="*/ 216 w 238"/>
                  <a:gd name="T5" fmla="*/ 44 h 47"/>
                  <a:gd name="T6" fmla="*/ 192 w 238"/>
                  <a:gd name="T7" fmla="*/ 41 h 47"/>
                  <a:gd name="T8" fmla="*/ 167 w 238"/>
                  <a:gd name="T9" fmla="*/ 39 h 47"/>
                  <a:gd name="T10" fmla="*/ 143 w 238"/>
                  <a:gd name="T11" fmla="*/ 36 h 47"/>
                  <a:gd name="T12" fmla="*/ 118 w 238"/>
                  <a:gd name="T13" fmla="*/ 35 h 47"/>
                  <a:gd name="T14" fmla="*/ 94 w 238"/>
                  <a:gd name="T15" fmla="*/ 35 h 47"/>
                  <a:gd name="T16" fmla="*/ 69 w 238"/>
                  <a:gd name="T17" fmla="*/ 36 h 47"/>
                  <a:gd name="T18" fmla="*/ 45 w 238"/>
                  <a:gd name="T19" fmla="*/ 37 h 47"/>
                  <a:gd name="T20" fmla="*/ 22 w 238"/>
                  <a:gd name="T21" fmla="*/ 41 h 47"/>
                  <a:gd name="T22" fmla="*/ 0 w 238"/>
                  <a:gd name="T23" fmla="*/ 47 h 47"/>
                  <a:gd name="T24" fmla="*/ 3 w 238"/>
                  <a:gd name="T25" fmla="*/ 40 h 47"/>
                  <a:gd name="T26" fmla="*/ 8 w 238"/>
                  <a:gd name="T27" fmla="*/ 33 h 47"/>
                  <a:gd name="T28" fmla="*/ 15 w 238"/>
                  <a:gd name="T29" fmla="*/ 27 h 47"/>
                  <a:gd name="T30" fmla="*/ 25 w 238"/>
                  <a:gd name="T31" fmla="*/ 23 h 47"/>
                  <a:gd name="T32" fmla="*/ 37 w 238"/>
                  <a:gd name="T33" fmla="*/ 18 h 47"/>
                  <a:gd name="T34" fmla="*/ 49 w 238"/>
                  <a:gd name="T35" fmla="*/ 13 h 47"/>
                  <a:gd name="T36" fmla="*/ 62 w 238"/>
                  <a:gd name="T37" fmla="*/ 10 h 47"/>
                  <a:gd name="T38" fmla="*/ 74 w 238"/>
                  <a:gd name="T39" fmla="*/ 7 h 47"/>
                  <a:gd name="T40" fmla="*/ 89 w 238"/>
                  <a:gd name="T41" fmla="*/ 3 h 47"/>
                  <a:gd name="T42" fmla="*/ 98 w 238"/>
                  <a:gd name="T43" fmla="*/ 0 h 47"/>
                  <a:gd name="T44" fmla="*/ 116 w 238"/>
                  <a:gd name="T45" fmla="*/ 0 h 47"/>
                  <a:gd name="T46" fmla="*/ 133 w 238"/>
                  <a:gd name="T47" fmla="*/ 0 h 47"/>
                  <a:gd name="T48" fmla="*/ 147 w 238"/>
                  <a:gd name="T49" fmla="*/ 1 h 47"/>
                  <a:gd name="T50" fmla="*/ 162 w 238"/>
                  <a:gd name="T51" fmla="*/ 4 h 47"/>
                  <a:gd name="T52" fmla="*/ 177 w 238"/>
                  <a:gd name="T53" fmla="*/ 8 h 47"/>
                  <a:gd name="T54" fmla="*/ 189 w 238"/>
                  <a:gd name="T55" fmla="*/ 12 h 47"/>
                  <a:gd name="T56" fmla="*/ 201 w 238"/>
                  <a:gd name="T57" fmla="*/ 17 h 47"/>
                  <a:gd name="T58" fmla="*/ 214 w 238"/>
                  <a:gd name="T59" fmla="*/ 23 h 47"/>
                  <a:gd name="T60" fmla="*/ 226 w 238"/>
                  <a:gd name="T61" fmla="*/ 28 h 47"/>
                  <a:gd name="T62" fmla="*/ 238 w 238"/>
                  <a:gd name="T63" fmla="*/ 34 h 47"/>
                  <a:gd name="T64" fmla="*/ 238 w 238"/>
                  <a:gd name="T65" fmla="*/ 34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38" h="47">
                    <a:moveTo>
                      <a:pt x="238" y="34"/>
                    </a:moveTo>
                    <a:lnTo>
                      <a:pt x="238" y="47"/>
                    </a:lnTo>
                    <a:lnTo>
                      <a:pt x="216" y="44"/>
                    </a:lnTo>
                    <a:lnTo>
                      <a:pt x="192" y="41"/>
                    </a:lnTo>
                    <a:lnTo>
                      <a:pt x="167" y="39"/>
                    </a:lnTo>
                    <a:lnTo>
                      <a:pt x="143" y="36"/>
                    </a:lnTo>
                    <a:lnTo>
                      <a:pt x="118" y="35"/>
                    </a:lnTo>
                    <a:lnTo>
                      <a:pt x="94" y="35"/>
                    </a:lnTo>
                    <a:lnTo>
                      <a:pt x="69" y="36"/>
                    </a:lnTo>
                    <a:lnTo>
                      <a:pt x="45" y="37"/>
                    </a:lnTo>
                    <a:lnTo>
                      <a:pt x="22" y="41"/>
                    </a:lnTo>
                    <a:lnTo>
                      <a:pt x="0" y="47"/>
                    </a:lnTo>
                    <a:lnTo>
                      <a:pt x="3" y="40"/>
                    </a:lnTo>
                    <a:lnTo>
                      <a:pt x="8" y="33"/>
                    </a:lnTo>
                    <a:lnTo>
                      <a:pt x="15" y="27"/>
                    </a:lnTo>
                    <a:lnTo>
                      <a:pt x="25" y="23"/>
                    </a:lnTo>
                    <a:lnTo>
                      <a:pt x="37" y="18"/>
                    </a:lnTo>
                    <a:lnTo>
                      <a:pt x="49" y="13"/>
                    </a:lnTo>
                    <a:lnTo>
                      <a:pt x="62" y="10"/>
                    </a:lnTo>
                    <a:lnTo>
                      <a:pt x="74" y="7"/>
                    </a:lnTo>
                    <a:lnTo>
                      <a:pt x="89" y="3"/>
                    </a:lnTo>
                    <a:lnTo>
                      <a:pt x="98" y="0"/>
                    </a:lnTo>
                    <a:lnTo>
                      <a:pt x="116" y="0"/>
                    </a:lnTo>
                    <a:lnTo>
                      <a:pt x="133" y="0"/>
                    </a:lnTo>
                    <a:lnTo>
                      <a:pt x="147" y="1"/>
                    </a:lnTo>
                    <a:lnTo>
                      <a:pt x="162" y="4"/>
                    </a:lnTo>
                    <a:lnTo>
                      <a:pt x="177" y="8"/>
                    </a:lnTo>
                    <a:lnTo>
                      <a:pt x="189" y="12"/>
                    </a:lnTo>
                    <a:lnTo>
                      <a:pt x="201" y="17"/>
                    </a:lnTo>
                    <a:lnTo>
                      <a:pt x="214" y="23"/>
                    </a:lnTo>
                    <a:lnTo>
                      <a:pt x="226" y="28"/>
                    </a:lnTo>
                    <a:lnTo>
                      <a:pt x="238" y="34"/>
                    </a:lnTo>
                    <a:lnTo>
                      <a:pt x="238" y="34"/>
                    </a:lnTo>
                    <a:close/>
                  </a:path>
                </a:pathLst>
              </a:custGeom>
              <a:solidFill>
                <a:srgbClr val="0019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767" name="Freeform 31"/>
              <p:cNvSpPr>
                <a:spLocks/>
              </p:cNvSpPr>
              <p:nvPr/>
            </p:nvSpPr>
            <p:spPr bwMode="auto">
              <a:xfrm>
                <a:off x="2201" y="450"/>
                <a:ext cx="285" cy="209"/>
              </a:xfrm>
              <a:custGeom>
                <a:avLst/>
                <a:gdLst>
                  <a:gd name="T0" fmla="*/ 270 w 285"/>
                  <a:gd name="T1" fmla="*/ 19 h 209"/>
                  <a:gd name="T2" fmla="*/ 238 w 285"/>
                  <a:gd name="T3" fmla="*/ 59 h 209"/>
                  <a:gd name="T4" fmla="*/ 209 w 285"/>
                  <a:gd name="T5" fmla="*/ 100 h 209"/>
                  <a:gd name="T6" fmla="*/ 184 w 285"/>
                  <a:gd name="T7" fmla="*/ 141 h 209"/>
                  <a:gd name="T8" fmla="*/ 169 w 285"/>
                  <a:gd name="T9" fmla="*/ 184 h 209"/>
                  <a:gd name="T10" fmla="*/ 157 w 285"/>
                  <a:gd name="T11" fmla="*/ 208 h 209"/>
                  <a:gd name="T12" fmla="*/ 138 w 285"/>
                  <a:gd name="T13" fmla="*/ 209 h 209"/>
                  <a:gd name="T14" fmla="*/ 116 w 285"/>
                  <a:gd name="T15" fmla="*/ 206 h 209"/>
                  <a:gd name="T16" fmla="*/ 93 w 285"/>
                  <a:gd name="T17" fmla="*/ 203 h 209"/>
                  <a:gd name="T18" fmla="*/ 74 w 285"/>
                  <a:gd name="T19" fmla="*/ 198 h 209"/>
                  <a:gd name="T20" fmla="*/ 54 w 285"/>
                  <a:gd name="T21" fmla="*/ 190 h 209"/>
                  <a:gd name="T22" fmla="*/ 42 w 285"/>
                  <a:gd name="T23" fmla="*/ 180 h 209"/>
                  <a:gd name="T24" fmla="*/ 37 w 285"/>
                  <a:gd name="T25" fmla="*/ 168 h 209"/>
                  <a:gd name="T26" fmla="*/ 42 w 285"/>
                  <a:gd name="T27" fmla="*/ 156 h 209"/>
                  <a:gd name="T28" fmla="*/ 54 w 285"/>
                  <a:gd name="T29" fmla="*/ 145 h 209"/>
                  <a:gd name="T30" fmla="*/ 69 w 285"/>
                  <a:gd name="T31" fmla="*/ 136 h 209"/>
                  <a:gd name="T32" fmla="*/ 76 w 285"/>
                  <a:gd name="T33" fmla="*/ 132 h 209"/>
                  <a:gd name="T34" fmla="*/ 89 w 285"/>
                  <a:gd name="T35" fmla="*/ 130 h 209"/>
                  <a:gd name="T36" fmla="*/ 98 w 285"/>
                  <a:gd name="T37" fmla="*/ 128 h 209"/>
                  <a:gd name="T38" fmla="*/ 101 w 285"/>
                  <a:gd name="T39" fmla="*/ 122 h 209"/>
                  <a:gd name="T40" fmla="*/ 89 w 285"/>
                  <a:gd name="T41" fmla="*/ 115 h 209"/>
                  <a:gd name="T42" fmla="*/ 69 w 285"/>
                  <a:gd name="T43" fmla="*/ 114 h 209"/>
                  <a:gd name="T44" fmla="*/ 49 w 285"/>
                  <a:gd name="T45" fmla="*/ 116 h 209"/>
                  <a:gd name="T46" fmla="*/ 32 w 285"/>
                  <a:gd name="T47" fmla="*/ 118 h 209"/>
                  <a:gd name="T48" fmla="*/ 13 w 285"/>
                  <a:gd name="T49" fmla="*/ 117 h 209"/>
                  <a:gd name="T50" fmla="*/ 0 w 285"/>
                  <a:gd name="T51" fmla="*/ 102 h 209"/>
                  <a:gd name="T52" fmla="*/ 8 w 285"/>
                  <a:gd name="T53" fmla="*/ 80 h 209"/>
                  <a:gd name="T54" fmla="*/ 27 w 285"/>
                  <a:gd name="T55" fmla="*/ 56 h 209"/>
                  <a:gd name="T56" fmla="*/ 57 w 285"/>
                  <a:gd name="T57" fmla="*/ 35 h 209"/>
                  <a:gd name="T58" fmla="*/ 93 w 285"/>
                  <a:gd name="T59" fmla="*/ 18 h 209"/>
                  <a:gd name="T60" fmla="*/ 133 w 285"/>
                  <a:gd name="T61" fmla="*/ 10 h 209"/>
                  <a:gd name="T62" fmla="*/ 167 w 285"/>
                  <a:gd name="T63" fmla="*/ 8 h 209"/>
                  <a:gd name="T64" fmla="*/ 201 w 285"/>
                  <a:gd name="T65" fmla="*/ 5 h 209"/>
                  <a:gd name="T66" fmla="*/ 236 w 285"/>
                  <a:gd name="T67" fmla="*/ 3 h 209"/>
                  <a:gd name="T68" fmla="*/ 270 w 285"/>
                  <a:gd name="T69" fmla="*/ 1 h 209"/>
                  <a:gd name="T70" fmla="*/ 285 w 285"/>
                  <a:gd name="T71" fmla="*/ 0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85" h="209">
                    <a:moveTo>
                      <a:pt x="285" y="0"/>
                    </a:moveTo>
                    <a:lnTo>
                      <a:pt x="270" y="19"/>
                    </a:lnTo>
                    <a:lnTo>
                      <a:pt x="253" y="38"/>
                    </a:lnTo>
                    <a:lnTo>
                      <a:pt x="238" y="59"/>
                    </a:lnTo>
                    <a:lnTo>
                      <a:pt x="221" y="80"/>
                    </a:lnTo>
                    <a:lnTo>
                      <a:pt x="209" y="100"/>
                    </a:lnTo>
                    <a:lnTo>
                      <a:pt x="194" y="121"/>
                    </a:lnTo>
                    <a:lnTo>
                      <a:pt x="184" y="141"/>
                    </a:lnTo>
                    <a:lnTo>
                      <a:pt x="174" y="162"/>
                    </a:lnTo>
                    <a:lnTo>
                      <a:pt x="169" y="184"/>
                    </a:lnTo>
                    <a:lnTo>
                      <a:pt x="167" y="205"/>
                    </a:lnTo>
                    <a:lnTo>
                      <a:pt x="157" y="208"/>
                    </a:lnTo>
                    <a:lnTo>
                      <a:pt x="147" y="209"/>
                    </a:lnTo>
                    <a:lnTo>
                      <a:pt x="138" y="209"/>
                    </a:lnTo>
                    <a:lnTo>
                      <a:pt x="125" y="208"/>
                    </a:lnTo>
                    <a:lnTo>
                      <a:pt x="116" y="206"/>
                    </a:lnTo>
                    <a:lnTo>
                      <a:pt x="103" y="205"/>
                    </a:lnTo>
                    <a:lnTo>
                      <a:pt x="93" y="203"/>
                    </a:lnTo>
                    <a:lnTo>
                      <a:pt x="84" y="201"/>
                    </a:lnTo>
                    <a:lnTo>
                      <a:pt x="74" y="198"/>
                    </a:lnTo>
                    <a:lnTo>
                      <a:pt x="64" y="196"/>
                    </a:lnTo>
                    <a:lnTo>
                      <a:pt x="54" y="190"/>
                    </a:lnTo>
                    <a:lnTo>
                      <a:pt x="47" y="185"/>
                    </a:lnTo>
                    <a:lnTo>
                      <a:pt x="42" y="180"/>
                    </a:lnTo>
                    <a:lnTo>
                      <a:pt x="40" y="174"/>
                    </a:lnTo>
                    <a:lnTo>
                      <a:pt x="37" y="168"/>
                    </a:lnTo>
                    <a:lnTo>
                      <a:pt x="40" y="162"/>
                    </a:lnTo>
                    <a:lnTo>
                      <a:pt x="42" y="156"/>
                    </a:lnTo>
                    <a:lnTo>
                      <a:pt x="47" y="150"/>
                    </a:lnTo>
                    <a:lnTo>
                      <a:pt x="54" y="145"/>
                    </a:lnTo>
                    <a:lnTo>
                      <a:pt x="64" y="138"/>
                    </a:lnTo>
                    <a:lnTo>
                      <a:pt x="69" y="136"/>
                    </a:lnTo>
                    <a:lnTo>
                      <a:pt x="71" y="133"/>
                    </a:lnTo>
                    <a:lnTo>
                      <a:pt x="76" y="132"/>
                    </a:lnTo>
                    <a:lnTo>
                      <a:pt x="84" y="131"/>
                    </a:lnTo>
                    <a:lnTo>
                      <a:pt x="89" y="130"/>
                    </a:lnTo>
                    <a:lnTo>
                      <a:pt x="93" y="129"/>
                    </a:lnTo>
                    <a:lnTo>
                      <a:pt x="98" y="128"/>
                    </a:lnTo>
                    <a:lnTo>
                      <a:pt x="101" y="125"/>
                    </a:lnTo>
                    <a:lnTo>
                      <a:pt x="101" y="122"/>
                    </a:lnTo>
                    <a:lnTo>
                      <a:pt x="98" y="117"/>
                    </a:lnTo>
                    <a:lnTo>
                      <a:pt x="89" y="115"/>
                    </a:lnTo>
                    <a:lnTo>
                      <a:pt x="79" y="114"/>
                    </a:lnTo>
                    <a:lnTo>
                      <a:pt x="69" y="114"/>
                    </a:lnTo>
                    <a:lnTo>
                      <a:pt x="59" y="115"/>
                    </a:lnTo>
                    <a:lnTo>
                      <a:pt x="49" y="116"/>
                    </a:lnTo>
                    <a:lnTo>
                      <a:pt x="42" y="118"/>
                    </a:lnTo>
                    <a:lnTo>
                      <a:pt x="32" y="118"/>
                    </a:lnTo>
                    <a:lnTo>
                      <a:pt x="22" y="118"/>
                    </a:lnTo>
                    <a:lnTo>
                      <a:pt x="13" y="117"/>
                    </a:lnTo>
                    <a:lnTo>
                      <a:pt x="3" y="114"/>
                    </a:lnTo>
                    <a:lnTo>
                      <a:pt x="0" y="102"/>
                    </a:lnTo>
                    <a:lnTo>
                      <a:pt x="3" y="91"/>
                    </a:lnTo>
                    <a:lnTo>
                      <a:pt x="8" y="80"/>
                    </a:lnTo>
                    <a:lnTo>
                      <a:pt x="15" y="67"/>
                    </a:lnTo>
                    <a:lnTo>
                      <a:pt x="27" y="56"/>
                    </a:lnTo>
                    <a:lnTo>
                      <a:pt x="40" y="45"/>
                    </a:lnTo>
                    <a:lnTo>
                      <a:pt x="57" y="35"/>
                    </a:lnTo>
                    <a:lnTo>
                      <a:pt x="74" y="26"/>
                    </a:lnTo>
                    <a:lnTo>
                      <a:pt x="93" y="18"/>
                    </a:lnTo>
                    <a:lnTo>
                      <a:pt x="116" y="11"/>
                    </a:lnTo>
                    <a:lnTo>
                      <a:pt x="133" y="10"/>
                    </a:lnTo>
                    <a:lnTo>
                      <a:pt x="150" y="9"/>
                    </a:lnTo>
                    <a:lnTo>
                      <a:pt x="167" y="8"/>
                    </a:lnTo>
                    <a:lnTo>
                      <a:pt x="184" y="6"/>
                    </a:lnTo>
                    <a:lnTo>
                      <a:pt x="201" y="5"/>
                    </a:lnTo>
                    <a:lnTo>
                      <a:pt x="218" y="4"/>
                    </a:lnTo>
                    <a:lnTo>
                      <a:pt x="236" y="3"/>
                    </a:lnTo>
                    <a:lnTo>
                      <a:pt x="253" y="2"/>
                    </a:lnTo>
                    <a:lnTo>
                      <a:pt x="270" y="1"/>
                    </a:lnTo>
                    <a:lnTo>
                      <a:pt x="285" y="0"/>
                    </a:lnTo>
                    <a:lnTo>
                      <a:pt x="285" y="0"/>
                    </a:ln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768" name="Freeform 32"/>
              <p:cNvSpPr>
                <a:spLocks/>
              </p:cNvSpPr>
              <p:nvPr/>
            </p:nvSpPr>
            <p:spPr bwMode="auto">
              <a:xfrm>
                <a:off x="3059" y="478"/>
                <a:ext cx="177" cy="119"/>
              </a:xfrm>
              <a:custGeom>
                <a:avLst/>
                <a:gdLst>
                  <a:gd name="T0" fmla="*/ 177 w 177"/>
                  <a:gd name="T1" fmla="*/ 74 h 119"/>
                  <a:gd name="T2" fmla="*/ 172 w 177"/>
                  <a:gd name="T3" fmla="*/ 79 h 119"/>
                  <a:gd name="T4" fmla="*/ 167 w 177"/>
                  <a:gd name="T5" fmla="*/ 85 h 119"/>
                  <a:gd name="T6" fmla="*/ 160 w 177"/>
                  <a:gd name="T7" fmla="*/ 89 h 119"/>
                  <a:gd name="T8" fmla="*/ 155 w 177"/>
                  <a:gd name="T9" fmla="*/ 95 h 119"/>
                  <a:gd name="T10" fmla="*/ 150 w 177"/>
                  <a:gd name="T11" fmla="*/ 100 h 119"/>
                  <a:gd name="T12" fmla="*/ 142 w 177"/>
                  <a:gd name="T13" fmla="*/ 104 h 119"/>
                  <a:gd name="T14" fmla="*/ 135 w 177"/>
                  <a:gd name="T15" fmla="*/ 109 h 119"/>
                  <a:gd name="T16" fmla="*/ 128 w 177"/>
                  <a:gd name="T17" fmla="*/ 113 h 119"/>
                  <a:gd name="T18" fmla="*/ 115 w 177"/>
                  <a:gd name="T19" fmla="*/ 117 h 119"/>
                  <a:gd name="T20" fmla="*/ 103 w 177"/>
                  <a:gd name="T21" fmla="*/ 119 h 119"/>
                  <a:gd name="T22" fmla="*/ 93 w 177"/>
                  <a:gd name="T23" fmla="*/ 118 h 119"/>
                  <a:gd name="T24" fmla="*/ 81 w 177"/>
                  <a:gd name="T25" fmla="*/ 117 h 119"/>
                  <a:gd name="T26" fmla="*/ 71 w 177"/>
                  <a:gd name="T27" fmla="*/ 114 h 119"/>
                  <a:gd name="T28" fmla="*/ 59 w 177"/>
                  <a:gd name="T29" fmla="*/ 112 h 119"/>
                  <a:gd name="T30" fmla="*/ 49 w 177"/>
                  <a:gd name="T31" fmla="*/ 109 h 119"/>
                  <a:gd name="T32" fmla="*/ 39 w 177"/>
                  <a:gd name="T33" fmla="*/ 104 h 119"/>
                  <a:gd name="T34" fmla="*/ 30 w 177"/>
                  <a:gd name="T35" fmla="*/ 101 h 119"/>
                  <a:gd name="T36" fmla="*/ 22 w 177"/>
                  <a:gd name="T37" fmla="*/ 96 h 119"/>
                  <a:gd name="T38" fmla="*/ 15 w 177"/>
                  <a:gd name="T39" fmla="*/ 92 h 119"/>
                  <a:gd name="T40" fmla="*/ 8 w 177"/>
                  <a:gd name="T41" fmla="*/ 86 h 119"/>
                  <a:gd name="T42" fmla="*/ 5 w 177"/>
                  <a:gd name="T43" fmla="*/ 78 h 119"/>
                  <a:gd name="T44" fmla="*/ 3 w 177"/>
                  <a:gd name="T45" fmla="*/ 69 h 119"/>
                  <a:gd name="T46" fmla="*/ 0 w 177"/>
                  <a:gd name="T47" fmla="*/ 58 h 119"/>
                  <a:gd name="T48" fmla="*/ 0 w 177"/>
                  <a:gd name="T49" fmla="*/ 48 h 119"/>
                  <a:gd name="T50" fmla="*/ 0 w 177"/>
                  <a:gd name="T51" fmla="*/ 38 h 119"/>
                  <a:gd name="T52" fmla="*/ 5 w 177"/>
                  <a:gd name="T53" fmla="*/ 28 h 119"/>
                  <a:gd name="T54" fmla="*/ 12 w 177"/>
                  <a:gd name="T55" fmla="*/ 18 h 119"/>
                  <a:gd name="T56" fmla="*/ 22 w 177"/>
                  <a:gd name="T57" fmla="*/ 10 h 119"/>
                  <a:gd name="T58" fmla="*/ 39 w 177"/>
                  <a:gd name="T59" fmla="*/ 5 h 119"/>
                  <a:gd name="T60" fmla="*/ 59 w 177"/>
                  <a:gd name="T61" fmla="*/ 0 h 119"/>
                  <a:gd name="T62" fmla="*/ 84 w 177"/>
                  <a:gd name="T63" fmla="*/ 2 h 119"/>
                  <a:gd name="T64" fmla="*/ 103 w 177"/>
                  <a:gd name="T65" fmla="*/ 7 h 119"/>
                  <a:gd name="T66" fmla="*/ 120 w 177"/>
                  <a:gd name="T67" fmla="*/ 12 h 119"/>
                  <a:gd name="T68" fmla="*/ 135 w 177"/>
                  <a:gd name="T69" fmla="*/ 18 h 119"/>
                  <a:gd name="T70" fmla="*/ 145 w 177"/>
                  <a:gd name="T71" fmla="*/ 26 h 119"/>
                  <a:gd name="T72" fmla="*/ 155 w 177"/>
                  <a:gd name="T73" fmla="*/ 36 h 119"/>
                  <a:gd name="T74" fmla="*/ 162 w 177"/>
                  <a:gd name="T75" fmla="*/ 45 h 119"/>
                  <a:gd name="T76" fmla="*/ 167 w 177"/>
                  <a:gd name="T77" fmla="*/ 55 h 119"/>
                  <a:gd name="T78" fmla="*/ 172 w 177"/>
                  <a:gd name="T79" fmla="*/ 64 h 119"/>
                  <a:gd name="T80" fmla="*/ 177 w 177"/>
                  <a:gd name="T81" fmla="*/ 74 h 119"/>
                  <a:gd name="T82" fmla="*/ 177 w 177"/>
                  <a:gd name="T83" fmla="*/ 74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77" h="119">
                    <a:moveTo>
                      <a:pt x="177" y="74"/>
                    </a:moveTo>
                    <a:lnTo>
                      <a:pt x="172" y="79"/>
                    </a:lnTo>
                    <a:lnTo>
                      <a:pt x="167" y="85"/>
                    </a:lnTo>
                    <a:lnTo>
                      <a:pt x="160" y="89"/>
                    </a:lnTo>
                    <a:lnTo>
                      <a:pt x="155" y="95"/>
                    </a:lnTo>
                    <a:lnTo>
                      <a:pt x="150" y="100"/>
                    </a:lnTo>
                    <a:lnTo>
                      <a:pt x="142" y="104"/>
                    </a:lnTo>
                    <a:lnTo>
                      <a:pt x="135" y="109"/>
                    </a:lnTo>
                    <a:lnTo>
                      <a:pt x="128" y="113"/>
                    </a:lnTo>
                    <a:lnTo>
                      <a:pt x="115" y="117"/>
                    </a:lnTo>
                    <a:lnTo>
                      <a:pt x="103" y="119"/>
                    </a:lnTo>
                    <a:lnTo>
                      <a:pt x="93" y="118"/>
                    </a:lnTo>
                    <a:lnTo>
                      <a:pt x="81" y="117"/>
                    </a:lnTo>
                    <a:lnTo>
                      <a:pt x="71" y="114"/>
                    </a:lnTo>
                    <a:lnTo>
                      <a:pt x="59" y="112"/>
                    </a:lnTo>
                    <a:lnTo>
                      <a:pt x="49" y="109"/>
                    </a:lnTo>
                    <a:lnTo>
                      <a:pt x="39" y="104"/>
                    </a:lnTo>
                    <a:lnTo>
                      <a:pt x="30" y="101"/>
                    </a:lnTo>
                    <a:lnTo>
                      <a:pt x="22" y="96"/>
                    </a:lnTo>
                    <a:lnTo>
                      <a:pt x="15" y="92"/>
                    </a:lnTo>
                    <a:lnTo>
                      <a:pt x="8" y="86"/>
                    </a:lnTo>
                    <a:lnTo>
                      <a:pt x="5" y="78"/>
                    </a:lnTo>
                    <a:lnTo>
                      <a:pt x="3" y="69"/>
                    </a:lnTo>
                    <a:lnTo>
                      <a:pt x="0" y="58"/>
                    </a:lnTo>
                    <a:lnTo>
                      <a:pt x="0" y="48"/>
                    </a:lnTo>
                    <a:lnTo>
                      <a:pt x="0" y="38"/>
                    </a:lnTo>
                    <a:lnTo>
                      <a:pt x="5" y="28"/>
                    </a:lnTo>
                    <a:lnTo>
                      <a:pt x="12" y="18"/>
                    </a:lnTo>
                    <a:lnTo>
                      <a:pt x="22" y="10"/>
                    </a:lnTo>
                    <a:lnTo>
                      <a:pt x="39" y="5"/>
                    </a:lnTo>
                    <a:lnTo>
                      <a:pt x="59" y="0"/>
                    </a:lnTo>
                    <a:lnTo>
                      <a:pt x="84" y="2"/>
                    </a:lnTo>
                    <a:lnTo>
                      <a:pt x="103" y="7"/>
                    </a:lnTo>
                    <a:lnTo>
                      <a:pt x="120" y="12"/>
                    </a:lnTo>
                    <a:lnTo>
                      <a:pt x="135" y="18"/>
                    </a:lnTo>
                    <a:lnTo>
                      <a:pt x="145" y="26"/>
                    </a:lnTo>
                    <a:lnTo>
                      <a:pt x="155" y="36"/>
                    </a:lnTo>
                    <a:lnTo>
                      <a:pt x="162" y="45"/>
                    </a:lnTo>
                    <a:lnTo>
                      <a:pt x="167" y="55"/>
                    </a:lnTo>
                    <a:lnTo>
                      <a:pt x="172" y="64"/>
                    </a:lnTo>
                    <a:lnTo>
                      <a:pt x="177" y="74"/>
                    </a:lnTo>
                    <a:lnTo>
                      <a:pt x="177" y="74"/>
                    </a:lnTo>
                    <a:close/>
                  </a:path>
                </a:pathLst>
              </a:custGeom>
              <a:solidFill>
                <a:srgbClr val="0019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769" name="Freeform 33"/>
              <p:cNvSpPr>
                <a:spLocks/>
              </p:cNvSpPr>
              <p:nvPr/>
            </p:nvSpPr>
            <p:spPr bwMode="auto">
              <a:xfrm>
                <a:off x="2618" y="498"/>
                <a:ext cx="169" cy="117"/>
              </a:xfrm>
              <a:custGeom>
                <a:avLst/>
                <a:gdLst>
                  <a:gd name="T0" fmla="*/ 167 w 169"/>
                  <a:gd name="T1" fmla="*/ 25 h 117"/>
                  <a:gd name="T2" fmla="*/ 169 w 169"/>
                  <a:gd name="T3" fmla="*/ 36 h 117"/>
                  <a:gd name="T4" fmla="*/ 169 w 169"/>
                  <a:gd name="T5" fmla="*/ 46 h 117"/>
                  <a:gd name="T6" fmla="*/ 167 w 169"/>
                  <a:gd name="T7" fmla="*/ 58 h 117"/>
                  <a:gd name="T8" fmla="*/ 164 w 169"/>
                  <a:gd name="T9" fmla="*/ 68 h 117"/>
                  <a:gd name="T10" fmla="*/ 159 w 169"/>
                  <a:gd name="T11" fmla="*/ 77 h 117"/>
                  <a:gd name="T12" fmla="*/ 154 w 169"/>
                  <a:gd name="T13" fmla="*/ 88 h 117"/>
                  <a:gd name="T14" fmla="*/ 145 w 169"/>
                  <a:gd name="T15" fmla="*/ 96 h 117"/>
                  <a:gd name="T16" fmla="*/ 132 w 169"/>
                  <a:gd name="T17" fmla="*/ 104 h 117"/>
                  <a:gd name="T18" fmla="*/ 115 w 169"/>
                  <a:gd name="T19" fmla="*/ 110 h 117"/>
                  <a:gd name="T20" fmla="*/ 96 w 169"/>
                  <a:gd name="T21" fmla="*/ 116 h 117"/>
                  <a:gd name="T22" fmla="*/ 83 w 169"/>
                  <a:gd name="T23" fmla="*/ 117 h 117"/>
                  <a:gd name="T24" fmla="*/ 71 w 169"/>
                  <a:gd name="T25" fmla="*/ 116 h 117"/>
                  <a:gd name="T26" fmla="*/ 59 w 169"/>
                  <a:gd name="T27" fmla="*/ 115 h 117"/>
                  <a:gd name="T28" fmla="*/ 52 w 169"/>
                  <a:gd name="T29" fmla="*/ 112 h 117"/>
                  <a:gd name="T30" fmla="*/ 42 w 169"/>
                  <a:gd name="T31" fmla="*/ 108 h 117"/>
                  <a:gd name="T32" fmla="*/ 37 w 169"/>
                  <a:gd name="T33" fmla="*/ 105 h 117"/>
                  <a:gd name="T34" fmla="*/ 29 w 169"/>
                  <a:gd name="T35" fmla="*/ 100 h 117"/>
                  <a:gd name="T36" fmla="*/ 22 w 169"/>
                  <a:gd name="T37" fmla="*/ 96 h 117"/>
                  <a:gd name="T38" fmla="*/ 15 w 169"/>
                  <a:gd name="T39" fmla="*/ 91 h 117"/>
                  <a:gd name="T40" fmla="*/ 7 w 169"/>
                  <a:gd name="T41" fmla="*/ 86 h 117"/>
                  <a:gd name="T42" fmla="*/ 5 w 169"/>
                  <a:gd name="T43" fmla="*/ 80 h 117"/>
                  <a:gd name="T44" fmla="*/ 0 w 169"/>
                  <a:gd name="T45" fmla="*/ 72 h 117"/>
                  <a:gd name="T46" fmla="*/ 0 w 169"/>
                  <a:gd name="T47" fmla="*/ 64 h 117"/>
                  <a:gd name="T48" fmla="*/ 0 w 169"/>
                  <a:gd name="T49" fmla="*/ 56 h 117"/>
                  <a:gd name="T50" fmla="*/ 2 w 169"/>
                  <a:gd name="T51" fmla="*/ 48 h 117"/>
                  <a:gd name="T52" fmla="*/ 5 w 169"/>
                  <a:gd name="T53" fmla="*/ 41 h 117"/>
                  <a:gd name="T54" fmla="*/ 10 w 169"/>
                  <a:gd name="T55" fmla="*/ 33 h 117"/>
                  <a:gd name="T56" fmla="*/ 17 w 169"/>
                  <a:gd name="T57" fmla="*/ 26 h 117"/>
                  <a:gd name="T58" fmla="*/ 25 w 169"/>
                  <a:gd name="T59" fmla="*/ 19 h 117"/>
                  <a:gd name="T60" fmla="*/ 34 w 169"/>
                  <a:gd name="T61" fmla="*/ 13 h 117"/>
                  <a:gd name="T62" fmla="*/ 49 w 169"/>
                  <a:gd name="T63" fmla="*/ 8 h 117"/>
                  <a:gd name="T64" fmla="*/ 64 w 169"/>
                  <a:gd name="T65" fmla="*/ 4 h 117"/>
                  <a:gd name="T66" fmla="*/ 78 w 169"/>
                  <a:gd name="T67" fmla="*/ 1 h 117"/>
                  <a:gd name="T68" fmla="*/ 93 w 169"/>
                  <a:gd name="T69" fmla="*/ 0 h 117"/>
                  <a:gd name="T70" fmla="*/ 108 w 169"/>
                  <a:gd name="T71" fmla="*/ 1 h 117"/>
                  <a:gd name="T72" fmla="*/ 123 w 169"/>
                  <a:gd name="T73" fmla="*/ 3 h 117"/>
                  <a:gd name="T74" fmla="*/ 137 w 169"/>
                  <a:gd name="T75" fmla="*/ 5 h 117"/>
                  <a:gd name="T76" fmla="*/ 150 w 169"/>
                  <a:gd name="T77" fmla="*/ 11 h 117"/>
                  <a:gd name="T78" fmla="*/ 159 w 169"/>
                  <a:gd name="T79" fmla="*/ 17 h 117"/>
                  <a:gd name="T80" fmla="*/ 167 w 169"/>
                  <a:gd name="T81" fmla="*/ 25 h 117"/>
                  <a:gd name="T82" fmla="*/ 167 w 169"/>
                  <a:gd name="T83" fmla="*/ 25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69" h="117">
                    <a:moveTo>
                      <a:pt x="167" y="25"/>
                    </a:moveTo>
                    <a:lnTo>
                      <a:pt x="169" y="36"/>
                    </a:lnTo>
                    <a:lnTo>
                      <a:pt x="169" y="46"/>
                    </a:lnTo>
                    <a:lnTo>
                      <a:pt x="167" y="58"/>
                    </a:lnTo>
                    <a:lnTo>
                      <a:pt x="164" y="68"/>
                    </a:lnTo>
                    <a:lnTo>
                      <a:pt x="159" y="77"/>
                    </a:lnTo>
                    <a:lnTo>
                      <a:pt x="154" y="88"/>
                    </a:lnTo>
                    <a:lnTo>
                      <a:pt x="145" y="96"/>
                    </a:lnTo>
                    <a:lnTo>
                      <a:pt x="132" y="104"/>
                    </a:lnTo>
                    <a:lnTo>
                      <a:pt x="115" y="110"/>
                    </a:lnTo>
                    <a:lnTo>
                      <a:pt x="96" y="116"/>
                    </a:lnTo>
                    <a:lnTo>
                      <a:pt x="83" y="117"/>
                    </a:lnTo>
                    <a:lnTo>
                      <a:pt x="71" y="116"/>
                    </a:lnTo>
                    <a:lnTo>
                      <a:pt x="59" y="115"/>
                    </a:lnTo>
                    <a:lnTo>
                      <a:pt x="52" y="112"/>
                    </a:lnTo>
                    <a:lnTo>
                      <a:pt x="42" y="108"/>
                    </a:lnTo>
                    <a:lnTo>
                      <a:pt x="37" y="105"/>
                    </a:lnTo>
                    <a:lnTo>
                      <a:pt x="29" y="100"/>
                    </a:lnTo>
                    <a:lnTo>
                      <a:pt x="22" y="96"/>
                    </a:lnTo>
                    <a:lnTo>
                      <a:pt x="15" y="91"/>
                    </a:lnTo>
                    <a:lnTo>
                      <a:pt x="7" y="86"/>
                    </a:lnTo>
                    <a:lnTo>
                      <a:pt x="5" y="80"/>
                    </a:lnTo>
                    <a:lnTo>
                      <a:pt x="0" y="72"/>
                    </a:lnTo>
                    <a:lnTo>
                      <a:pt x="0" y="64"/>
                    </a:lnTo>
                    <a:lnTo>
                      <a:pt x="0" y="56"/>
                    </a:lnTo>
                    <a:lnTo>
                      <a:pt x="2" y="48"/>
                    </a:lnTo>
                    <a:lnTo>
                      <a:pt x="5" y="41"/>
                    </a:lnTo>
                    <a:lnTo>
                      <a:pt x="10" y="33"/>
                    </a:lnTo>
                    <a:lnTo>
                      <a:pt x="17" y="26"/>
                    </a:lnTo>
                    <a:lnTo>
                      <a:pt x="25" y="19"/>
                    </a:lnTo>
                    <a:lnTo>
                      <a:pt x="34" y="13"/>
                    </a:lnTo>
                    <a:lnTo>
                      <a:pt x="49" y="8"/>
                    </a:lnTo>
                    <a:lnTo>
                      <a:pt x="64" y="4"/>
                    </a:lnTo>
                    <a:lnTo>
                      <a:pt x="78" y="1"/>
                    </a:lnTo>
                    <a:lnTo>
                      <a:pt x="93" y="0"/>
                    </a:lnTo>
                    <a:lnTo>
                      <a:pt x="108" y="1"/>
                    </a:lnTo>
                    <a:lnTo>
                      <a:pt x="123" y="3"/>
                    </a:lnTo>
                    <a:lnTo>
                      <a:pt x="137" y="5"/>
                    </a:lnTo>
                    <a:lnTo>
                      <a:pt x="150" y="11"/>
                    </a:lnTo>
                    <a:lnTo>
                      <a:pt x="159" y="17"/>
                    </a:lnTo>
                    <a:lnTo>
                      <a:pt x="167" y="25"/>
                    </a:lnTo>
                    <a:lnTo>
                      <a:pt x="167" y="25"/>
                    </a:lnTo>
                    <a:close/>
                  </a:path>
                </a:pathLst>
              </a:custGeom>
              <a:solidFill>
                <a:srgbClr val="0019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770" name="Freeform 34"/>
              <p:cNvSpPr>
                <a:spLocks/>
              </p:cNvSpPr>
              <p:nvPr/>
            </p:nvSpPr>
            <p:spPr bwMode="auto">
              <a:xfrm>
                <a:off x="3074" y="494"/>
                <a:ext cx="132" cy="88"/>
              </a:xfrm>
              <a:custGeom>
                <a:avLst/>
                <a:gdLst>
                  <a:gd name="T0" fmla="*/ 132 w 132"/>
                  <a:gd name="T1" fmla="*/ 53 h 88"/>
                  <a:gd name="T2" fmla="*/ 130 w 132"/>
                  <a:gd name="T3" fmla="*/ 56 h 88"/>
                  <a:gd name="T4" fmla="*/ 127 w 132"/>
                  <a:gd name="T5" fmla="*/ 60 h 88"/>
                  <a:gd name="T6" fmla="*/ 125 w 132"/>
                  <a:gd name="T7" fmla="*/ 63 h 88"/>
                  <a:gd name="T8" fmla="*/ 125 w 132"/>
                  <a:gd name="T9" fmla="*/ 68 h 88"/>
                  <a:gd name="T10" fmla="*/ 122 w 132"/>
                  <a:gd name="T11" fmla="*/ 71 h 88"/>
                  <a:gd name="T12" fmla="*/ 122 w 132"/>
                  <a:gd name="T13" fmla="*/ 74 h 88"/>
                  <a:gd name="T14" fmla="*/ 120 w 132"/>
                  <a:gd name="T15" fmla="*/ 78 h 88"/>
                  <a:gd name="T16" fmla="*/ 115 w 132"/>
                  <a:gd name="T17" fmla="*/ 81 h 88"/>
                  <a:gd name="T18" fmla="*/ 108 w 132"/>
                  <a:gd name="T19" fmla="*/ 85 h 88"/>
                  <a:gd name="T20" fmla="*/ 100 w 132"/>
                  <a:gd name="T21" fmla="*/ 87 h 88"/>
                  <a:gd name="T22" fmla="*/ 83 w 132"/>
                  <a:gd name="T23" fmla="*/ 88 h 88"/>
                  <a:gd name="T24" fmla="*/ 69 w 132"/>
                  <a:gd name="T25" fmla="*/ 87 h 88"/>
                  <a:gd name="T26" fmla="*/ 54 w 132"/>
                  <a:gd name="T27" fmla="*/ 85 h 88"/>
                  <a:gd name="T28" fmla="*/ 44 w 132"/>
                  <a:gd name="T29" fmla="*/ 80 h 88"/>
                  <a:gd name="T30" fmla="*/ 32 w 132"/>
                  <a:gd name="T31" fmla="*/ 76 h 88"/>
                  <a:gd name="T32" fmla="*/ 24 w 132"/>
                  <a:gd name="T33" fmla="*/ 70 h 88"/>
                  <a:gd name="T34" fmla="*/ 17 w 132"/>
                  <a:gd name="T35" fmla="*/ 64 h 88"/>
                  <a:gd name="T36" fmla="*/ 10 w 132"/>
                  <a:gd name="T37" fmla="*/ 58 h 88"/>
                  <a:gd name="T38" fmla="*/ 5 w 132"/>
                  <a:gd name="T39" fmla="*/ 53 h 88"/>
                  <a:gd name="T40" fmla="*/ 0 w 132"/>
                  <a:gd name="T41" fmla="*/ 46 h 88"/>
                  <a:gd name="T42" fmla="*/ 29 w 132"/>
                  <a:gd name="T43" fmla="*/ 0 h 88"/>
                  <a:gd name="T44" fmla="*/ 51 w 132"/>
                  <a:gd name="T45" fmla="*/ 0 h 88"/>
                  <a:gd name="T46" fmla="*/ 69 w 132"/>
                  <a:gd name="T47" fmla="*/ 1 h 88"/>
                  <a:gd name="T48" fmla="*/ 83 w 132"/>
                  <a:gd name="T49" fmla="*/ 5 h 88"/>
                  <a:gd name="T50" fmla="*/ 93 w 132"/>
                  <a:gd name="T51" fmla="*/ 9 h 88"/>
                  <a:gd name="T52" fmla="*/ 103 w 132"/>
                  <a:gd name="T53" fmla="*/ 16 h 88"/>
                  <a:gd name="T54" fmla="*/ 113 w 132"/>
                  <a:gd name="T55" fmla="*/ 22 h 88"/>
                  <a:gd name="T56" fmla="*/ 118 w 132"/>
                  <a:gd name="T57" fmla="*/ 30 h 88"/>
                  <a:gd name="T58" fmla="*/ 125 w 132"/>
                  <a:gd name="T59" fmla="*/ 38 h 88"/>
                  <a:gd name="T60" fmla="*/ 130 w 132"/>
                  <a:gd name="T61" fmla="*/ 46 h 88"/>
                  <a:gd name="T62" fmla="*/ 132 w 132"/>
                  <a:gd name="T63" fmla="*/ 53 h 88"/>
                  <a:gd name="T64" fmla="*/ 132 w 132"/>
                  <a:gd name="T65" fmla="*/ 53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32" h="88">
                    <a:moveTo>
                      <a:pt x="132" y="53"/>
                    </a:moveTo>
                    <a:lnTo>
                      <a:pt x="130" y="56"/>
                    </a:lnTo>
                    <a:lnTo>
                      <a:pt x="127" y="60"/>
                    </a:lnTo>
                    <a:lnTo>
                      <a:pt x="125" y="63"/>
                    </a:lnTo>
                    <a:lnTo>
                      <a:pt x="125" y="68"/>
                    </a:lnTo>
                    <a:lnTo>
                      <a:pt x="122" y="71"/>
                    </a:lnTo>
                    <a:lnTo>
                      <a:pt x="122" y="74"/>
                    </a:lnTo>
                    <a:lnTo>
                      <a:pt x="120" y="78"/>
                    </a:lnTo>
                    <a:lnTo>
                      <a:pt x="115" y="81"/>
                    </a:lnTo>
                    <a:lnTo>
                      <a:pt x="108" y="85"/>
                    </a:lnTo>
                    <a:lnTo>
                      <a:pt x="100" y="87"/>
                    </a:lnTo>
                    <a:lnTo>
                      <a:pt x="83" y="88"/>
                    </a:lnTo>
                    <a:lnTo>
                      <a:pt x="69" y="87"/>
                    </a:lnTo>
                    <a:lnTo>
                      <a:pt x="54" y="85"/>
                    </a:lnTo>
                    <a:lnTo>
                      <a:pt x="44" y="80"/>
                    </a:lnTo>
                    <a:lnTo>
                      <a:pt x="32" y="76"/>
                    </a:lnTo>
                    <a:lnTo>
                      <a:pt x="24" y="70"/>
                    </a:lnTo>
                    <a:lnTo>
                      <a:pt x="17" y="64"/>
                    </a:lnTo>
                    <a:lnTo>
                      <a:pt x="10" y="58"/>
                    </a:lnTo>
                    <a:lnTo>
                      <a:pt x="5" y="53"/>
                    </a:lnTo>
                    <a:lnTo>
                      <a:pt x="0" y="46"/>
                    </a:lnTo>
                    <a:lnTo>
                      <a:pt x="29" y="0"/>
                    </a:lnTo>
                    <a:lnTo>
                      <a:pt x="51" y="0"/>
                    </a:lnTo>
                    <a:lnTo>
                      <a:pt x="69" y="1"/>
                    </a:lnTo>
                    <a:lnTo>
                      <a:pt x="83" y="5"/>
                    </a:lnTo>
                    <a:lnTo>
                      <a:pt x="93" y="9"/>
                    </a:lnTo>
                    <a:lnTo>
                      <a:pt x="103" y="16"/>
                    </a:lnTo>
                    <a:lnTo>
                      <a:pt x="113" y="22"/>
                    </a:lnTo>
                    <a:lnTo>
                      <a:pt x="118" y="30"/>
                    </a:lnTo>
                    <a:lnTo>
                      <a:pt x="125" y="38"/>
                    </a:lnTo>
                    <a:lnTo>
                      <a:pt x="130" y="46"/>
                    </a:lnTo>
                    <a:lnTo>
                      <a:pt x="132" y="53"/>
                    </a:lnTo>
                    <a:lnTo>
                      <a:pt x="132" y="5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771" name="Freeform 35"/>
              <p:cNvSpPr>
                <a:spLocks/>
              </p:cNvSpPr>
              <p:nvPr/>
            </p:nvSpPr>
            <p:spPr bwMode="auto">
              <a:xfrm>
                <a:off x="2645" y="510"/>
                <a:ext cx="115" cy="92"/>
              </a:xfrm>
              <a:custGeom>
                <a:avLst/>
                <a:gdLst>
                  <a:gd name="T0" fmla="*/ 113 w 115"/>
                  <a:gd name="T1" fmla="*/ 30 h 92"/>
                  <a:gd name="T2" fmla="*/ 115 w 115"/>
                  <a:gd name="T3" fmla="*/ 38 h 92"/>
                  <a:gd name="T4" fmla="*/ 115 w 115"/>
                  <a:gd name="T5" fmla="*/ 46 h 92"/>
                  <a:gd name="T6" fmla="*/ 115 w 115"/>
                  <a:gd name="T7" fmla="*/ 54 h 92"/>
                  <a:gd name="T8" fmla="*/ 110 w 115"/>
                  <a:gd name="T9" fmla="*/ 61 h 92"/>
                  <a:gd name="T10" fmla="*/ 108 w 115"/>
                  <a:gd name="T11" fmla="*/ 68 h 92"/>
                  <a:gd name="T12" fmla="*/ 100 w 115"/>
                  <a:gd name="T13" fmla="*/ 74 h 92"/>
                  <a:gd name="T14" fmla="*/ 93 w 115"/>
                  <a:gd name="T15" fmla="*/ 80 h 92"/>
                  <a:gd name="T16" fmla="*/ 86 w 115"/>
                  <a:gd name="T17" fmla="*/ 85 h 92"/>
                  <a:gd name="T18" fmla="*/ 74 w 115"/>
                  <a:gd name="T19" fmla="*/ 89 h 92"/>
                  <a:gd name="T20" fmla="*/ 61 w 115"/>
                  <a:gd name="T21" fmla="*/ 92 h 92"/>
                  <a:gd name="T22" fmla="*/ 51 w 115"/>
                  <a:gd name="T23" fmla="*/ 90 h 92"/>
                  <a:gd name="T24" fmla="*/ 39 w 115"/>
                  <a:gd name="T25" fmla="*/ 88 h 92"/>
                  <a:gd name="T26" fmla="*/ 32 w 115"/>
                  <a:gd name="T27" fmla="*/ 86 h 92"/>
                  <a:gd name="T28" fmla="*/ 22 w 115"/>
                  <a:gd name="T29" fmla="*/ 81 h 92"/>
                  <a:gd name="T30" fmla="*/ 15 w 115"/>
                  <a:gd name="T31" fmla="*/ 78 h 92"/>
                  <a:gd name="T32" fmla="*/ 10 w 115"/>
                  <a:gd name="T33" fmla="*/ 73 h 92"/>
                  <a:gd name="T34" fmla="*/ 5 w 115"/>
                  <a:gd name="T35" fmla="*/ 69 h 92"/>
                  <a:gd name="T36" fmla="*/ 2 w 115"/>
                  <a:gd name="T37" fmla="*/ 64 h 92"/>
                  <a:gd name="T38" fmla="*/ 0 w 115"/>
                  <a:gd name="T39" fmla="*/ 60 h 92"/>
                  <a:gd name="T40" fmla="*/ 0 w 115"/>
                  <a:gd name="T41" fmla="*/ 54 h 92"/>
                  <a:gd name="T42" fmla="*/ 2 w 115"/>
                  <a:gd name="T43" fmla="*/ 49 h 92"/>
                  <a:gd name="T44" fmla="*/ 5 w 115"/>
                  <a:gd name="T45" fmla="*/ 44 h 92"/>
                  <a:gd name="T46" fmla="*/ 7 w 115"/>
                  <a:gd name="T47" fmla="*/ 38 h 92"/>
                  <a:gd name="T48" fmla="*/ 10 w 115"/>
                  <a:gd name="T49" fmla="*/ 32 h 92"/>
                  <a:gd name="T50" fmla="*/ 10 w 115"/>
                  <a:gd name="T51" fmla="*/ 25 h 92"/>
                  <a:gd name="T52" fmla="*/ 15 w 115"/>
                  <a:gd name="T53" fmla="*/ 20 h 92"/>
                  <a:gd name="T54" fmla="*/ 17 w 115"/>
                  <a:gd name="T55" fmla="*/ 15 h 92"/>
                  <a:gd name="T56" fmla="*/ 25 w 115"/>
                  <a:gd name="T57" fmla="*/ 9 h 92"/>
                  <a:gd name="T58" fmla="*/ 32 w 115"/>
                  <a:gd name="T59" fmla="*/ 5 h 92"/>
                  <a:gd name="T60" fmla="*/ 44 w 115"/>
                  <a:gd name="T61" fmla="*/ 1 h 92"/>
                  <a:gd name="T62" fmla="*/ 56 w 115"/>
                  <a:gd name="T63" fmla="*/ 0 h 92"/>
                  <a:gd name="T64" fmla="*/ 69 w 115"/>
                  <a:gd name="T65" fmla="*/ 0 h 92"/>
                  <a:gd name="T66" fmla="*/ 78 w 115"/>
                  <a:gd name="T67" fmla="*/ 1 h 92"/>
                  <a:gd name="T68" fmla="*/ 88 w 115"/>
                  <a:gd name="T69" fmla="*/ 4 h 92"/>
                  <a:gd name="T70" fmla="*/ 96 w 115"/>
                  <a:gd name="T71" fmla="*/ 7 h 92"/>
                  <a:gd name="T72" fmla="*/ 103 w 115"/>
                  <a:gd name="T73" fmla="*/ 10 h 92"/>
                  <a:gd name="T74" fmla="*/ 108 w 115"/>
                  <a:gd name="T75" fmla="*/ 15 h 92"/>
                  <a:gd name="T76" fmla="*/ 110 w 115"/>
                  <a:gd name="T77" fmla="*/ 20 h 92"/>
                  <a:gd name="T78" fmla="*/ 113 w 115"/>
                  <a:gd name="T79" fmla="*/ 25 h 92"/>
                  <a:gd name="T80" fmla="*/ 113 w 115"/>
                  <a:gd name="T81" fmla="*/ 30 h 92"/>
                  <a:gd name="T82" fmla="*/ 113 w 115"/>
                  <a:gd name="T83" fmla="*/ 30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15" h="92">
                    <a:moveTo>
                      <a:pt x="113" y="30"/>
                    </a:moveTo>
                    <a:lnTo>
                      <a:pt x="115" y="38"/>
                    </a:lnTo>
                    <a:lnTo>
                      <a:pt x="115" y="46"/>
                    </a:lnTo>
                    <a:lnTo>
                      <a:pt x="115" y="54"/>
                    </a:lnTo>
                    <a:lnTo>
                      <a:pt x="110" y="61"/>
                    </a:lnTo>
                    <a:lnTo>
                      <a:pt x="108" y="68"/>
                    </a:lnTo>
                    <a:lnTo>
                      <a:pt x="100" y="74"/>
                    </a:lnTo>
                    <a:lnTo>
                      <a:pt x="93" y="80"/>
                    </a:lnTo>
                    <a:lnTo>
                      <a:pt x="86" y="85"/>
                    </a:lnTo>
                    <a:lnTo>
                      <a:pt x="74" y="89"/>
                    </a:lnTo>
                    <a:lnTo>
                      <a:pt x="61" y="92"/>
                    </a:lnTo>
                    <a:lnTo>
                      <a:pt x="51" y="90"/>
                    </a:lnTo>
                    <a:lnTo>
                      <a:pt x="39" y="88"/>
                    </a:lnTo>
                    <a:lnTo>
                      <a:pt x="32" y="86"/>
                    </a:lnTo>
                    <a:lnTo>
                      <a:pt x="22" y="81"/>
                    </a:lnTo>
                    <a:lnTo>
                      <a:pt x="15" y="78"/>
                    </a:lnTo>
                    <a:lnTo>
                      <a:pt x="10" y="73"/>
                    </a:lnTo>
                    <a:lnTo>
                      <a:pt x="5" y="69"/>
                    </a:lnTo>
                    <a:lnTo>
                      <a:pt x="2" y="64"/>
                    </a:lnTo>
                    <a:lnTo>
                      <a:pt x="0" y="60"/>
                    </a:lnTo>
                    <a:lnTo>
                      <a:pt x="0" y="54"/>
                    </a:lnTo>
                    <a:lnTo>
                      <a:pt x="2" y="49"/>
                    </a:lnTo>
                    <a:lnTo>
                      <a:pt x="5" y="44"/>
                    </a:lnTo>
                    <a:lnTo>
                      <a:pt x="7" y="38"/>
                    </a:lnTo>
                    <a:lnTo>
                      <a:pt x="10" y="32"/>
                    </a:lnTo>
                    <a:lnTo>
                      <a:pt x="10" y="25"/>
                    </a:lnTo>
                    <a:lnTo>
                      <a:pt x="15" y="20"/>
                    </a:lnTo>
                    <a:lnTo>
                      <a:pt x="17" y="15"/>
                    </a:lnTo>
                    <a:lnTo>
                      <a:pt x="25" y="9"/>
                    </a:lnTo>
                    <a:lnTo>
                      <a:pt x="32" y="5"/>
                    </a:lnTo>
                    <a:lnTo>
                      <a:pt x="44" y="1"/>
                    </a:lnTo>
                    <a:lnTo>
                      <a:pt x="56" y="0"/>
                    </a:lnTo>
                    <a:lnTo>
                      <a:pt x="69" y="0"/>
                    </a:lnTo>
                    <a:lnTo>
                      <a:pt x="78" y="1"/>
                    </a:lnTo>
                    <a:lnTo>
                      <a:pt x="88" y="4"/>
                    </a:lnTo>
                    <a:lnTo>
                      <a:pt x="96" y="7"/>
                    </a:lnTo>
                    <a:lnTo>
                      <a:pt x="103" y="10"/>
                    </a:lnTo>
                    <a:lnTo>
                      <a:pt x="108" y="15"/>
                    </a:lnTo>
                    <a:lnTo>
                      <a:pt x="110" y="20"/>
                    </a:lnTo>
                    <a:lnTo>
                      <a:pt x="113" y="25"/>
                    </a:lnTo>
                    <a:lnTo>
                      <a:pt x="113" y="30"/>
                    </a:lnTo>
                    <a:lnTo>
                      <a:pt x="113" y="3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772" name="Freeform 36"/>
              <p:cNvSpPr>
                <a:spLocks/>
              </p:cNvSpPr>
              <p:nvPr/>
            </p:nvSpPr>
            <p:spPr bwMode="auto">
              <a:xfrm>
                <a:off x="3118" y="523"/>
                <a:ext cx="47" cy="33"/>
              </a:xfrm>
              <a:custGeom>
                <a:avLst/>
                <a:gdLst>
                  <a:gd name="T0" fmla="*/ 37 w 47"/>
                  <a:gd name="T1" fmla="*/ 33 h 33"/>
                  <a:gd name="T2" fmla="*/ 32 w 47"/>
                  <a:gd name="T3" fmla="*/ 33 h 33"/>
                  <a:gd name="T4" fmla="*/ 25 w 47"/>
                  <a:gd name="T5" fmla="*/ 33 h 33"/>
                  <a:gd name="T6" fmla="*/ 20 w 47"/>
                  <a:gd name="T7" fmla="*/ 31 h 33"/>
                  <a:gd name="T8" fmla="*/ 17 w 47"/>
                  <a:gd name="T9" fmla="*/ 29 h 33"/>
                  <a:gd name="T10" fmla="*/ 15 w 47"/>
                  <a:gd name="T11" fmla="*/ 26 h 33"/>
                  <a:gd name="T12" fmla="*/ 12 w 47"/>
                  <a:gd name="T13" fmla="*/ 24 h 33"/>
                  <a:gd name="T14" fmla="*/ 10 w 47"/>
                  <a:gd name="T15" fmla="*/ 20 h 33"/>
                  <a:gd name="T16" fmla="*/ 7 w 47"/>
                  <a:gd name="T17" fmla="*/ 17 h 33"/>
                  <a:gd name="T18" fmla="*/ 5 w 47"/>
                  <a:gd name="T19" fmla="*/ 15 h 33"/>
                  <a:gd name="T20" fmla="*/ 0 w 47"/>
                  <a:gd name="T21" fmla="*/ 12 h 33"/>
                  <a:gd name="T22" fmla="*/ 12 w 47"/>
                  <a:gd name="T23" fmla="*/ 0 h 33"/>
                  <a:gd name="T24" fmla="*/ 22 w 47"/>
                  <a:gd name="T25" fmla="*/ 1 h 33"/>
                  <a:gd name="T26" fmla="*/ 29 w 47"/>
                  <a:gd name="T27" fmla="*/ 2 h 33"/>
                  <a:gd name="T28" fmla="*/ 37 w 47"/>
                  <a:gd name="T29" fmla="*/ 4 h 33"/>
                  <a:gd name="T30" fmla="*/ 42 w 47"/>
                  <a:gd name="T31" fmla="*/ 8 h 33"/>
                  <a:gd name="T32" fmla="*/ 44 w 47"/>
                  <a:gd name="T33" fmla="*/ 12 h 33"/>
                  <a:gd name="T34" fmla="*/ 47 w 47"/>
                  <a:gd name="T35" fmla="*/ 17 h 33"/>
                  <a:gd name="T36" fmla="*/ 47 w 47"/>
                  <a:gd name="T37" fmla="*/ 20 h 33"/>
                  <a:gd name="T38" fmla="*/ 44 w 47"/>
                  <a:gd name="T39" fmla="*/ 25 h 33"/>
                  <a:gd name="T40" fmla="*/ 42 w 47"/>
                  <a:gd name="T41" fmla="*/ 29 h 33"/>
                  <a:gd name="T42" fmla="*/ 37 w 47"/>
                  <a:gd name="T43" fmla="*/ 33 h 33"/>
                  <a:gd name="T44" fmla="*/ 37 w 47"/>
                  <a:gd name="T45" fmla="*/ 3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47" h="33">
                    <a:moveTo>
                      <a:pt x="37" y="33"/>
                    </a:moveTo>
                    <a:lnTo>
                      <a:pt x="32" y="33"/>
                    </a:lnTo>
                    <a:lnTo>
                      <a:pt x="25" y="33"/>
                    </a:lnTo>
                    <a:lnTo>
                      <a:pt x="20" y="31"/>
                    </a:lnTo>
                    <a:lnTo>
                      <a:pt x="17" y="29"/>
                    </a:lnTo>
                    <a:lnTo>
                      <a:pt x="15" y="26"/>
                    </a:lnTo>
                    <a:lnTo>
                      <a:pt x="12" y="24"/>
                    </a:lnTo>
                    <a:lnTo>
                      <a:pt x="10" y="20"/>
                    </a:lnTo>
                    <a:lnTo>
                      <a:pt x="7" y="17"/>
                    </a:lnTo>
                    <a:lnTo>
                      <a:pt x="5" y="15"/>
                    </a:lnTo>
                    <a:lnTo>
                      <a:pt x="0" y="12"/>
                    </a:lnTo>
                    <a:lnTo>
                      <a:pt x="12" y="0"/>
                    </a:lnTo>
                    <a:lnTo>
                      <a:pt x="22" y="1"/>
                    </a:lnTo>
                    <a:lnTo>
                      <a:pt x="29" y="2"/>
                    </a:lnTo>
                    <a:lnTo>
                      <a:pt x="37" y="4"/>
                    </a:lnTo>
                    <a:lnTo>
                      <a:pt x="42" y="8"/>
                    </a:lnTo>
                    <a:lnTo>
                      <a:pt x="44" y="12"/>
                    </a:lnTo>
                    <a:lnTo>
                      <a:pt x="47" y="17"/>
                    </a:lnTo>
                    <a:lnTo>
                      <a:pt x="47" y="20"/>
                    </a:lnTo>
                    <a:lnTo>
                      <a:pt x="44" y="25"/>
                    </a:lnTo>
                    <a:lnTo>
                      <a:pt x="42" y="29"/>
                    </a:lnTo>
                    <a:lnTo>
                      <a:pt x="37" y="33"/>
                    </a:lnTo>
                    <a:lnTo>
                      <a:pt x="37" y="33"/>
                    </a:lnTo>
                    <a:close/>
                  </a:path>
                </a:pathLst>
              </a:custGeom>
              <a:solidFill>
                <a:srgbClr val="0019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773" name="Freeform 37"/>
              <p:cNvSpPr>
                <a:spLocks/>
              </p:cNvSpPr>
              <p:nvPr/>
            </p:nvSpPr>
            <p:spPr bwMode="auto">
              <a:xfrm>
                <a:off x="2696" y="540"/>
                <a:ext cx="27" cy="33"/>
              </a:xfrm>
              <a:custGeom>
                <a:avLst/>
                <a:gdLst>
                  <a:gd name="T0" fmla="*/ 18 w 27"/>
                  <a:gd name="T1" fmla="*/ 0 h 33"/>
                  <a:gd name="T2" fmla="*/ 23 w 27"/>
                  <a:gd name="T3" fmla="*/ 3 h 33"/>
                  <a:gd name="T4" fmla="*/ 27 w 27"/>
                  <a:gd name="T5" fmla="*/ 7 h 33"/>
                  <a:gd name="T6" fmla="*/ 27 w 27"/>
                  <a:gd name="T7" fmla="*/ 9 h 33"/>
                  <a:gd name="T8" fmla="*/ 27 w 27"/>
                  <a:gd name="T9" fmla="*/ 14 h 33"/>
                  <a:gd name="T10" fmla="*/ 27 w 27"/>
                  <a:gd name="T11" fmla="*/ 17 h 33"/>
                  <a:gd name="T12" fmla="*/ 25 w 27"/>
                  <a:gd name="T13" fmla="*/ 20 h 33"/>
                  <a:gd name="T14" fmla="*/ 23 w 27"/>
                  <a:gd name="T15" fmla="*/ 24 h 33"/>
                  <a:gd name="T16" fmla="*/ 20 w 27"/>
                  <a:gd name="T17" fmla="*/ 27 h 33"/>
                  <a:gd name="T18" fmla="*/ 15 w 27"/>
                  <a:gd name="T19" fmla="*/ 30 h 33"/>
                  <a:gd name="T20" fmla="*/ 10 w 27"/>
                  <a:gd name="T21" fmla="*/ 33 h 33"/>
                  <a:gd name="T22" fmla="*/ 0 w 27"/>
                  <a:gd name="T23" fmla="*/ 33 h 33"/>
                  <a:gd name="T24" fmla="*/ 0 w 27"/>
                  <a:gd name="T25" fmla="*/ 0 h 33"/>
                  <a:gd name="T26" fmla="*/ 18 w 27"/>
                  <a:gd name="T27" fmla="*/ 0 h 33"/>
                  <a:gd name="T28" fmla="*/ 18 w 27"/>
                  <a:gd name="T29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7" h="33">
                    <a:moveTo>
                      <a:pt x="18" y="0"/>
                    </a:moveTo>
                    <a:lnTo>
                      <a:pt x="23" y="3"/>
                    </a:lnTo>
                    <a:lnTo>
                      <a:pt x="27" y="7"/>
                    </a:lnTo>
                    <a:lnTo>
                      <a:pt x="27" y="9"/>
                    </a:lnTo>
                    <a:lnTo>
                      <a:pt x="27" y="14"/>
                    </a:lnTo>
                    <a:lnTo>
                      <a:pt x="27" y="17"/>
                    </a:lnTo>
                    <a:lnTo>
                      <a:pt x="25" y="20"/>
                    </a:lnTo>
                    <a:lnTo>
                      <a:pt x="23" y="24"/>
                    </a:lnTo>
                    <a:lnTo>
                      <a:pt x="20" y="27"/>
                    </a:lnTo>
                    <a:lnTo>
                      <a:pt x="15" y="30"/>
                    </a:lnTo>
                    <a:lnTo>
                      <a:pt x="10" y="33"/>
                    </a:lnTo>
                    <a:lnTo>
                      <a:pt x="0" y="33"/>
                    </a:lnTo>
                    <a:lnTo>
                      <a:pt x="0" y="0"/>
                    </a:lnTo>
                    <a:lnTo>
                      <a:pt x="18" y="0"/>
                    </a:lnTo>
                    <a:lnTo>
                      <a:pt x="18" y="0"/>
                    </a:lnTo>
                    <a:close/>
                  </a:path>
                </a:pathLst>
              </a:custGeom>
              <a:solidFill>
                <a:srgbClr val="0019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774" name="Freeform 38"/>
              <p:cNvSpPr>
                <a:spLocks/>
              </p:cNvSpPr>
              <p:nvPr/>
            </p:nvSpPr>
            <p:spPr bwMode="auto">
              <a:xfrm>
                <a:off x="2802" y="552"/>
                <a:ext cx="274" cy="124"/>
              </a:xfrm>
              <a:custGeom>
                <a:avLst/>
                <a:gdLst>
                  <a:gd name="T0" fmla="*/ 272 w 274"/>
                  <a:gd name="T1" fmla="*/ 53 h 124"/>
                  <a:gd name="T2" fmla="*/ 274 w 274"/>
                  <a:gd name="T3" fmla="*/ 66 h 124"/>
                  <a:gd name="T4" fmla="*/ 272 w 274"/>
                  <a:gd name="T5" fmla="*/ 76 h 124"/>
                  <a:gd name="T6" fmla="*/ 265 w 274"/>
                  <a:gd name="T7" fmla="*/ 86 h 124"/>
                  <a:gd name="T8" fmla="*/ 252 w 274"/>
                  <a:gd name="T9" fmla="*/ 94 h 124"/>
                  <a:gd name="T10" fmla="*/ 235 w 274"/>
                  <a:gd name="T11" fmla="*/ 101 h 124"/>
                  <a:gd name="T12" fmla="*/ 218 w 274"/>
                  <a:gd name="T13" fmla="*/ 108 h 124"/>
                  <a:gd name="T14" fmla="*/ 198 w 274"/>
                  <a:gd name="T15" fmla="*/ 112 h 124"/>
                  <a:gd name="T16" fmla="*/ 176 w 274"/>
                  <a:gd name="T17" fmla="*/ 117 h 124"/>
                  <a:gd name="T18" fmla="*/ 154 w 274"/>
                  <a:gd name="T19" fmla="*/ 120 h 124"/>
                  <a:gd name="T20" fmla="*/ 132 w 274"/>
                  <a:gd name="T21" fmla="*/ 124 h 124"/>
                  <a:gd name="T22" fmla="*/ 115 w 274"/>
                  <a:gd name="T23" fmla="*/ 124 h 124"/>
                  <a:gd name="T24" fmla="*/ 98 w 274"/>
                  <a:gd name="T25" fmla="*/ 123 h 124"/>
                  <a:gd name="T26" fmla="*/ 83 w 274"/>
                  <a:gd name="T27" fmla="*/ 120 h 124"/>
                  <a:gd name="T28" fmla="*/ 66 w 274"/>
                  <a:gd name="T29" fmla="*/ 117 h 124"/>
                  <a:gd name="T30" fmla="*/ 51 w 274"/>
                  <a:gd name="T31" fmla="*/ 112 h 124"/>
                  <a:gd name="T32" fmla="*/ 39 w 274"/>
                  <a:gd name="T33" fmla="*/ 108 h 124"/>
                  <a:gd name="T34" fmla="*/ 27 w 274"/>
                  <a:gd name="T35" fmla="*/ 102 h 124"/>
                  <a:gd name="T36" fmla="*/ 17 w 274"/>
                  <a:gd name="T37" fmla="*/ 96 h 124"/>
                  <a:gd name="T38" fmla="*/ 7 w 274"/>
                  <a:gd name="T39" fmla="*/ 90 h 124"/>
                  <a:gd name="T40" fmla="*/ 0 w 274"/>
                  <a:gd name="T41" fmla="*/ 83 h 124"/>
                  <a:gd name="T42" fmla="*/ 0 w 274"/>
                  <a:gd name="T43" fmla="*/ 75 h 124"/>
                  <a:gd name="T44" fmla="*/ 0 w 274"/>
                  <a:gd name="T45" fmla="*/ 68 h 124"/>
                  <a:gd name="T46" fmla="*/ 0 w 274"/>
                  <a:gd name="T47" fmla="*/ 61 h 124"/>
                  <a:gd name="T48" fmla="*/ 2 w 274"/>
                  <a:gd name="T49" fmla="*/ 54 h 124"/>
                  <a:gd name="T50" fmla="*/ 7 w 274"/>
                  <a:gd name="T51" fmla="*/ 48 h 124"/>
                  <a:gd name="T52" fmla="*/ 12 w 274"/>
                  <a:gd name="T53" fmla="*/ 42 h 124"/>
                  <a:gd name="T54" fmla="*/ 17 w 274"/>
                  <a:gd name="T55" fmla="*/ 36 h 124"/>
                  <a:gd name="T56" fmla="*/ 24 w 274"/>
                  <a:gd name="T57" fmla="*/ 31 h 124"/>
                  <a:gd name="T58" fmla="*/ 34 w 274"/>
                  <a:gd name="T59" fmla="*/ 26 h 124"/>
                  <a:gd name="T60" fmla="*/ 44 w 274"/>
                  <a:gd name="T61" fmla="*/ 21 h 124"/>
                  <a:gd name="T62" fmla="*/ 51 w 274"/>
                  <a:gd name="T63" fmla="*/ 15 h 124"/>
                  <a:gd name="T64" fmla="*/ 59 w 274"/>
                  <a:gd name="T65" fmla="*/ 12 h 124"/>
                  <a:gd name="T66" fmla="*/ 68 w 274"/>
                  <a:gd name="T67" fmla="*/ 8 h 124"/>
                  <a:gd name="T68" fmla="*/ 81 w 274"/>
                  <a:gd name="T69" fmla="*/ 7 h 124"/>
                  <a:gd name="T70" fmla="*/ 91 w 274"/>
                  <a:gd name="T71" fmla="*/ 5 h 124"/>
                  <a:gd name="T72" fmla="*/ 103 w 274"/>
                  <a:gd name="T73" fmla="*/ 5 h 124"/>
                  <a:gd name="T74" fmla="*/ 115 w 274"/>
                  <a:gd name="T75" fmla="*/ 4 h 124"/>
                  <a:gd name="T76" fmla="*/ 127 w 274"/>
                  <a:gd name="T77" fmla="*/ 3 h 124"/>
                  <a:gd name="T78" fmla="*/ 140 w 274"/>
                  <a:gd name="T79" fmla="*/ 2 h 124"/>
                  <a:gd name="T80" fmla="*/ 152 w 274"/>
                  <a:gd name="T81" fmla="*/ 0 h 124"/>
                  <a:gd name="T82" fmla="*/ 171 w 274"/>
                  <a:gd name="T83" fmla="*/ 0 h 124"/>
                  <a:gd name="T84" fmla="*/ 189 w 274"/>
                  <a:gd name="T85" fmla="*/ 3 h 124"/>
                  <a:gd name="T86" fmla="*/ 203 w 274"/>
                  <a:gd name="T87" fmla="*/ 6 h 124"/>
                  <a:gd name="T88" fmla="*/ 218 w 274"/>
                  <a:gd name="T89" fmla="*/ 12 h 124"/>
                  <a:gd name="T90" fmla="*/ 230 w 274"/>
                  <a:gd name="T91" fmla="*/ 18 h 124"/>
                  <a:gd name="T92" fmla="*/ 243 w 274"/>
                  <a:gd name="T93" fmla="*/ 24 h 124"/>
                  <a:gd name="T94" fmla="*/ 252 w 274"/>
                  <a:gd name="T95" fmla="*/ 31 h 124"/>
                  <a:gd name="T96" fmla="*/ 260 w 274"/>
                  <a:gd name="T97" fmla="*/ 38 h 124"/>
                  <a:gd name="T98" fmla="*/ 267 w 274"/>
                  <a:gd name="T99" fmla="*/ 46 h 124"/>
                  <a:gd name="T100" fmla="*/ 272 w 274"/>
                  <a:gd name="T101" fmla="*/ 53 h 124"/>
                  <a:gd name="T102" fmla="*/ 272 w 274"/>
                  <a:gd name="T103" fmla="*/ 53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74" h="124">
                    <a:moveTo>
                      <a:pt x="272" y="53"/>
                    </a:moveTo>
                    <a:lnTo>
                      <a:pt x="274" y="66"/>
                    </a:lnTo>
                    <a:lnTo>
                      <a:pt x="272" y="76"/>
                    </a:lnTo>
                    <a:lnTo>
                      <a:pt x="265" y="86"/>
                    </a:lnTo>
                    <a:lnTo>
                      <a:pt x="252" y="94"/>
                    </a:lnTo>
                    <a:lnTo>
                      <a:pt x="235" y="101"/>
                    </a:lnTo>
                    <a:lnTo>
                      <a:pt x="218" y="108"/>
                    </a:lnTo>
                    <a:lnTo>
                      <a:pt x="198" y="112"/>
                    </a:lnTo>
                    <a:lnTo>
                      <a:pt x="176" y="117"/>
                    </a:lnTo>
                    <a:lnTo>
                      <a:pt x="154" y="120"/>
                    </a:lnTo>
                    <a:lnTo>
                      <a:pt x="132" y="124"/>
                    </a:lnTo>
                    <a:lnTo>
                      <a:pt x="115" y="124"/>
                    </a:lnTo>
                    <a:lnTo>
                      <a:pt x="98" y="123"/>
                    </a:lnTo>
                    <a:lnTo>
                      <a:pt x="83" y="120"/>
                    </a:lnTo>
                    <a:lnTo>
                      <a:pt x="66" y="117"/>
                    </a:lnTo>
                    <a:lnTo>
                      <a:pt x="51" y="112"/>
                    </a:lnTo>
                    <a:lnTo>
                      <a:pt x="39" y="108"/>
                    </a:lnTo>
                    <a:lnTo>
                      <a:pt x="27" y="102"/>
                    </a:lnTo>
                    <a:lnTo>
                      <a:pt x="17" y="96"/>
                    </a:lnTo>
                    <a:lnTo>
                      <a:pt x="7" y="90"/>
                    </a:lnTo>
                    <a:lnTo>
                      <a:pt x="0" y="83"/>
                    </a:lnTo>
                    <a:lnTo>
                      <a:pt x="0" y="75"/>
                    </a:lnTo>
                    <a:lnTo>
                      <a:pt x="0" y="68"/>
                    </a:lnTo>
                    <a:lnTo>
                      <a:pt x="0" y="61"/>
                    </a:lnTo>
                    <a:lnTo>
                      <a:pt x="2" y="54"/>
                    </a:lnTo>
                    <a:lnTo>
                      <a:pt x="7" y="48"/>
                    </a:lnTo>
                    <a:lnTo>
                      <a:pt x="12" y="42"/>
                    </a:lnTo>
                    <a:lnTo>
                      <a:pt x="17" y="36"/>
                    </a:lnTo>
                    <a:lnTo>
                      <a:pt x="24" y="31"/>
                    </a:lnTo>
                    <a:lnTo>
                      <a:pt x="34" y="26"/>
                    </a:lnTo>
                    <a:lnTo>
                      <a:pt x="44" y="21"/>
                    </a:lnTo>
                    <a:lnTo>
                      <a:pt x="51" y="15"/>
                    </a:lnTo>
                    <a:lnTo>
                      <a:pt x="59" y="12"/>
                    </a:lnTo>
                    <a:lnTo>
                      <a:pt x="68" y="8"/>
                    </a:lnTo>
                    <a:lnTo>
                      <a:pt x="81" y="7"/>
                    </a:lnTo>
                    <a:lnTo>
                      <a:pt x="91" y="5"/>
                    </a:lnTo>
                    <a:lnTo>
                      <a:pt x="103" y="5"/>
                    </a:lnTo>
                    <a:lnTo>
                      <a:pt x="115" y="4"/>
                    </a:lnTo>
                    <a:lnTo>
                      <a:pt x="127" y="3"/>
                    </a:lnTo>
                    <a:lnTo>
                      <a:pt x="140" y="2"/>
                    </a:lnTo>
                    <a:lnTo>
                      <a:pt x="152" y="0"/>
                    </a:lnTo>
                    <a:lnTo>
                      <a:pt x="171" y="0"/>
                    </a:lnTo>
                    <a:lnTo>
                      <a:pt x="189" y="3"/>
                    </a:lnTo>
                    <a:lnTo>
                      <a:pt x="203" y="6"/>
                    </a:lnTo>
                    <a:lnTo>
                      <a:pt x="218" y="12"/>
                    </a:lnTo>
                    <a:lnTo>
                      <a:pt x="230" y="18"/>
                    </a:lnTo>
                    <a:lnTo>
                      <a:pt x="243" y="24"/>
                    </a:lnTo>
                    <a:lnTo>
                      <a:pt x="252" y="31"/>
                    </a:lnTo>
                    <a:lnTo>
                      <a:pt x="260" y="38"/>
                    </a:lnTo>
                    <a:lnTo>
                      <a:pt x="267" y="46"/>
                    </a:lnTo>
                    <a:lnTo>
                      <a:pt x="272" y="53"/>
                    </a:lnTo>
                    <a:lnTo>
                      <a:pt x="272" y="53"/>
                    </a:lnTo>
                    <a:close/>
                  </a:path>
                </a:pathLst>
              </a:custGeom>
              <a:solidFill>
                <a:srgbClr val="0019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775" name="Freeform 39"/>
              <p:cNvSpPr>
                <a:spLocks/>
              </p:cNvSpPr>
              <p:nvPr/>
            </p:nvSpPr>
            <p:spPr bwMode="auto">
              <a:xfrm>
                <a:off x="2826" y="564"/>
                <a:ext cx="223" cy="99"/>
              </a:xfrm>
              <a:custGeom>
                <a:avLst/>
                <a:gdLst>
                  <a:gd name="T0" fmla="*/ 223 w 223"/>
                  <a:gd name="T1" fmla="*/ 44 h 99"/>
                  <a:gd name="T2" fmla="*/ 223 w 223"/>
                  <a:gd name="T3" fmla="*/ 54 h 99"/>
                  <a:gd name="T4" fmla="*/ 221 w 223"/>
                  <a:gd name="T5" fmla="*/ 62 h 99"/>
                  <a:gd name="T6" fmla="*/ 214 w 223"/>
                  <a:gd name="T7" fmla="*/ 70 h 99"/>
                  <a:gd name="T8" fmla="*/ 206 w 223"/>
                  <a:gd name="T9" fmla="*/ 76 h 99"/>
                  <a:gd name="T10" fmla="*/ 194 w 223"/>
                  <a:gd name="T11" fmla="*/ 82 h 99"/>
                  <a:gd name="T12" fmla="*/ 182 w 223"/>
                  <a:gd name="T13" fmla="*/ 88 h 99"/>
                  <a:gd name="T14" fmla="*/ 167 w 223"/>
                  <a:gd name="T15" fmla="*/ 92 h 99"/>
                  <a:gd name="T16" fmla="*/ 150 w 223"/>
                  <a:gd name="T17" fmla="*/ 96 h 99"/>
                  <a:gd name="T18" fmla="*/ 135 w 223"/>
                  <a:gd name="T19" fmla="*/ 98 h 99"/>
                  <a:gd name="T20" fmla="*/ 116 w 223"/>
                  <a:gd name="T21" fmla="*/ 99 h 99"/>
                  <a:gd name="T22" fmla="*/ 98 w 223"/>
                  <a:gd name="T23" fmla="*/ 99 h 99"/>
                  <a:gd name="T24" fmla="*/ 84 w 223"/>
                  <a:gd name="T25" fmla="*/ 98 h 99"/>
                  <a:gd name="T26" fmla="*/ 69 w 223"/>
                  <a:gd name="T27" fmla="*/ 97 h 99"/>
                  <a:gd name="T28" fmla="*/ 54 w 223"/>
                  <a:gd name="T29" fmla="*/ 94 h 99"/>
                  <a:gd name="T30" fmla="*/ 42 w 223"/>
                  <a:gd name="T31" fmla="*/ 89 h 99"/>
                  <a:gd name="T32" fmla="*/ 30 w 223"/>
                  <a:gd name="T33" fmla="*/ 84 h 99"/>
                  <a:gd name="T34" fmla="*/ 20 w 223"/>
                  <a:gd name="T35" fmla="*/ 79 h 99"/>
                  <a:gd name="T36" fmla="*/ 13 w 223"/>
                  <a:gd name="T37" fmla="*/ 73 h 99"/>
                  <a:gd name="T38" fmla="*/ 8 w 223"/>
                  <a:gd name="T39" fmla="*/ 66 h 99"/>
                  <a:gd name="T40" fmla="*/ 3 w 223"/>
                  <a:gd name="T41" fmla="*/ 58 h 99"/>
                  <a:gd name="T42" fmla="*/ 0 w 223"/>
                  <a:gd name="T43" fmla="*/ 52 h 99"/>
                  <a:gd name="T44" fmla="*/ 0 w 223"/>
                  <a:gd name="T45" fmla="*/ 46 h 99"/>
                  <a:gd name="T46" fmla="*/ 3 w 223"/>
                  <a:gd name="T47" fmla="*/ 40 h 99"/>
                  <a:gd name="T48" fmla="*/ 5 w 223"/>
                  <a:gd name="T49" fmla="*/ 34 h 99"/>
                  <a:gd name="T50" fmla="*/ 10 w 223"/>
                  <a:gd name="T51" fmla="*/ 28 h 99"/>
                  <a:gd name="T52" fmla="*/ 18 w 223"/>
                  <a:gd name="T53" fmla="*/ 24 h 99"/>
                  <a:gd name="T54" fmla="*/ 25 w 223"/>
                  <a:gd name="T55" fmla="*/ 19 h 99"/>
                  <a:gd name="T56" fmla="*/ 35 w 223"/>
                  <a:gd name="T57" fmla="*/ 15 h 99"/>
                  <a:gd name="T58" fmla="*/ 47 w 223"/>
                  <a:gd name="T59" fmla="*/ 11 h 99"/>
                  <a:gd name="T60" fmla="*/ 57 w 223"/>
                  <a:gd name="T61" fmla="*/ 9 h 99"/>
                  <a:gd name="T62" fmla="*/ 79 w 223"/>
                  <a:gd name="T63" fmla="*/ 3 h 99"/>
                  <a:gd name="T64" fmla="*/ 101 w 223"/>
                  <a:gd name="T65" fmla="*/ 0 h 99"/>
                  <a:gd name="T66" fmla="*/ 120 w 223"/>
                  <a:gd name="T67" fmla="*/ 0 h 99"/>
                  <a:gd name="T68" fmla="*/ 140 w 223"/>
                  <a:gd name="T69" fmla="*/ 2 h 99"/>
                  <a:gd name="T70" fmla="*/ 157 w 223"/>
                  <a:gd name="T71" fmla="*/ 6 h 99"/>
                  <a:gd name="T72" fmla="*/ 174 w 223"/>
                  <a:gd name="T73" fmla="*/ 11 h 99"/>
                  <a:gd name="T74" fmla="*/ 192 w 223"/>
                  <a:gd name="T75" fmla="*/ 18 h 99"/>
                  <a:gd name="T76" fmla="*/ 204 w 223"/>
                  <a:gd name="T77" fmla="*/ 26 h 99"/>
                  <a:gd name="T78" fmla="*/ 216 w 223"/>
                  <a:gd name="T79" fmla="*/ 35 h 99"/>
                  <a:gd name="T80" fmla="*/ 223 w 223"/>
                  <a:gd name="T81" fmla="*/ 44 h 99"/>
                  <a:gd name="T82" fmla="*/ 223 w 223"/>
                  <a:gd name="T83" fmla="*/ 44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23" h="99">
                    <a:moveTo>
                      <a:pt x="223" y="44"/>
                    </a:moveTo>
                    <a:lnTo>
                      <a:pt x="223" y="54"/>
                    </a:lnTo>
                    <a:lnTo>
                      <a:pt x="221" y="62"/>
                    </a:lnTo>
                    <a:lnTo>
                      <a:pt x="214" y="70"/>
                    </a:lnTo>
                    <a:lnTo>
                      <a:pt x="206" y="76"/>
                    </a:lnTo>
                    <a:lnTo>
                      <a:pt x="194" y="82"/>
                    </a:lnTo>
                    <a:lnTo>
                      <a:pt x="182" y="88"/>
                    </a:lnTo>
                    <a:lnTo>
                      <a:pt x="167" y="92"/>
                    </a:lnTo>
                    <a:lnTo>
                      <a:pt x="150" y="96"/>
                    </a:lnTo>
                    <a:lnTo>
                      <a:pt x="135" y="98"/>
                    </a:lnTo>
                    <a:lnTo>
                      <a:pt x="116" y="99"/>
                    </a:lnTo>
                    <a:lnTo>
                      <a:pt x="98" y="99"/>
                    </a:lnTo>
                    <a:lnTo>
                      <a:pt x="84" y="98"/>
                    </a:lnTo>
                    <a:lnTo>
                      <a:pt x="69" y="97"/>
                    </a:lnTo>
                    <a:lnTo>
                      <a:pt x="54" y="94"/>
                    </a:lnTo>
                    <a:lnTo>
                      <a:pt x="42" y="89"/>
                    </a:lnTo>
                    <a:lnTo>
                      <a:pt x="30" y="84"/>
                    </a:lnTo>
                    <a:lnTo>
                      <a:pt x="20" y="79"/>
                    </a:lnTo>
                    <a:lnTo>
                      <a:pt x="13" y="73"/>
                    </a:lnTo>
                    <a:lnTo>
                      <a:pt x="8" y="66"/>
                    </a:lnTo>
                    <a:lnTo>
                      <a:pt x="3" y="58"/>
                    </a:lnTo>
                    <a:lnTo>
                      <a:pt x="0" y="52"/>
                    </a:lnTo>
                    <a:lnTo>
                      <a:pt x="0" y="46"/>
                    </a:lnTo>
                    <a:lnTo>
                      <a:pt x="3" y="40"/>
                    </a:lnTo>
                    <a:lnTo>
                      <a:pt x="5" y="34"/>
                    </a:lnTo>
                    <a:lnTo>
                      <a:pt x="10" y="28"/>
                    </a:lnTo>
                    <a:lnTo>
                      <a:pt x="18" y="24"/>
                    </a:lnTo>
                    <a:lnTo>
                      <a:pt x="25" y="19"/>
                    </a:lnTo>
                    <a:lnTo>
                      <a:pt x="35" y="15"/>
                    </a:lnTo>
                    <a:lnTo>
                      <a:pt x="47" y="11"/>
                    </a:lnTo>
                    <a:lnTo>
                      <a:pt x="57" y="9"/>
                    </a:lnTo>
                    <a:lnTo>
                      <a:pt x="79" y="3"/>
                    </a:lnTo>
                    <a:lnTo>
                      <a:pt x="101" y="0"/>
                    </a:lnTo>
                    <a:lnTo>
                      <a:pt x="120" y="0"/>
                    </a:lnTo>
                    <a:lnTo>
                      <a:pt x="140" y="2"/>
                    </a:lnTo>
                    <a:lnTo>
                      <a:pt x="157" y="6"/>
                    </a:lnTo>
                    <a:lnTo>
                      <a:pt x="174" y="11"/>
                    </a:lnTo>
                    <a:lnTo>
                      <a:pt x="192" y="18"/>
                    </a:lnTo>
                    <a:lnTo>
                      <a:pt x="204" y="26"/>
                    </a:lnTo>
                    <a:lnTo>
                      <a:pt x="216" y="35"/>
                    </a:lnTo>
                    <a:lnTo>
                      <a:pt x="223" y="44"/>
                    </a:lnTo>
                    <a:lnTo>
                      <a:pt x="223" y="44"/>
                    </a:lnTo>
                    <a:close/>
                  </a:path>
                </a:pathLst>
              </a:custGeom>
              <a:solidFill>
                <a:srgbClr val="FF00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776" name="Freeform 40"/>
              <p:cNvSpPr>
                <a:spLocks/>
              </p:cNvSpPr>
              <p:nvPr/>
            </p:nvSpPr>
            <p:spPr bwMode="auto">
              <a:xfrm>
                <a:off x="2544" y="602"/>
                <a:ext cx="780" cy="251"/>
              </a:xfrm>
              <a:custGeom>
                <a:avLst/>
                <a:gdLst>
                  <a:gd name="T0" fmla="*/ 770 w 780"/>
                  <a:gd name="T1" fmla="*/ 33 h 251"/>
                  <a:gd name="T2" fmla="*/ 736 w 780"/>
                  <a:gd name="T3" fmla="*/ 59 h 251"/>
                  <a:gd name="T4" fmla="*/ 709 w 780"/>
                  <a:gd name="T5" fmla="*/ 89 h 251"/>
                  <a:gd name="T6" fmla="*/ 682 w 780"/>
                  <a:gd name="T7" fmla="*/ 120 h 251"/>
                  <a:gd name="T8" fmla="*/ 655 w 780"/>
                  <a:gd name="T9" fmla="*/ 152 h 251"/>
                  <a:gd name="T10" fmla="*/ 626 w 780"/>
                  <a:gd name="T11" fmla="*/ 182 h 251"/>
                  <a:gd name="T12" fmla="*/ 591 w 780"/>
                  <a:gd name="T13" fmla="*/ 209 h 251"/>
                  <a:gd name="T14" fmla="*/ 547 w 780"/>
                  <a:gd name="T15" fmla="*/ 230 h 251"/>
                  <a:gd name="T16" fmla="*/ 493 w 780"/>
                  <a:gd name="T17" fmla="*/ 245 h 251"/>
                  <a:gd name="T18" fmla="*/ 425 w 780"/>
                  <a:gd name="T19" fmla="*/ 251 h 251"/>
                  <a:gd name="T20" fmla="*/ 339 w 780"/>
                  <a:gd name="T21" fmla="*/ 246 h 251"/>
                  <a:gd name="T22" fmla="*/ 295 w 780"/>
                  <a:gd name="T23" fmla="*/ 235 h 251"/>
                  <a:gd name="T24" fmla="*/ 251 w 780"/>
                  <a:gd name="T25" fmla="*/ 220 h 251"/>
                  <a:gd name="T26" fmla="*/ 209 w 780"/>
                  <a:gd name="T27" fmla="*/ 203 h 251"/>
                  <a:gd name="T28" fmla="*/ 170 w 780"/>
                  <a:gd name="T29" fmla="*/ 184 h 251"/>
                  <a:gd name="T30" fmla="*/ 133 w 780"/>
                  <a:gd name="T31" fmla="*/ 163 h 251"/>
                  <a:gd name="T32" fmla="*/ 101 w 780"/>
                  <a:gd name="T33" fmla="*/ 141 h 251"/>
                  <a:gd name="T34" fmla="*/ 69 w 780"/>
                  <a:gd name="T35" fmla="*/ 118 h 251"/>
                  <a:gd name="T36" fmla="*/ 42 w 780"/>
                  <a:gd name="T37" fmla="*/ 94 h 251"/>
                  <a:gd name="T38" fmla="*/ 20 w 780"/>
                  <a:gd name="T39" fmla="*/ 72 h 251"/>
                  <a:gd name="T40" fmla="*/ 0 w 780"/>
                  <a:gd name="T41" fmla="*/ 48 h 251"/>
                  <a:gd name="T42" fmla="*/ 18 w 780"/>
                  <a:gd name="T43" fmla="*/ 50 h 251"/>
                  <a:gd name="T44" fmla="*/ 32 w 780"/>
                  <a:gd name="T45" fmla="*/ 52 h 251"/>
                  <a:gd name="T46" fmla="*/ 45 w 780"/>
                  <a:gd name="T47" fmla="*/ 57 h 251"/>
                  <a:gd name="T48" fmla="*/ 57 w 780"/>
                  <a:gd name="T49" fmla="*/ 61 h 251"/>
                  <a:gd name="T50" fmla="*/ 69 w 780"/>
                  <a:gd name="T51" fmla="*/ 67 h 251"/>
                  <a:gd name="T52" fmla="*/ 81 w 780"/>
                  <a:gd name="T53" fmla="*/ 73 h 251"/>
                  <a:gd name="T54" fmla="*/ 94 w 780"/>
                  <a:gd name="T55" fmla="*/ 78 h 251"/>
                  <a:gd name="T56" fmla="*/ 106 w 780"/>
                  <a:gd name="T57" fmla="*/ 83 h 251"/>
                  <a:gd name="T58" fmla="*/ 118 w 780"/>
                  <a:gd name="T59" fmla="*/ 86 h 251"/>
                  <a:gd name="T60" fmla="*/ 133 w 780"/>
                  <a:gd name="T61" fmla="*/ 89 h 251"/>
                  <a:gd name="T62" fmla="*/ 172 w 780"/>
                  <a:gd name="T63" fmla="*/ 96 h 251"/>
                  <a:gd name="T64" fmla="*/ 211 w 780"/>
                  <a:gd name="T65" fmla="*/ 102 h 251"/>
                  <a:gd name="T66" fmla="*/ 255 w 780"/>
                  <a:gd name="T67" fmla="*/ 109 h 251"/>
                  <a:gd name="T68" fmla="*/ 300 w 780"/>
                  <a:gd name="T69" fmla="*/ 115 h 251"/>
                  <a:gd name="T70" fmla="*/ 344 w 780"/>
                  <a:gd name="T71" fmla="*/ 120 h 251"/>
                  <a:gd name="T72" fmla="*/ 390 w 780"/>
                  <a:gd name="T73" fmla="*/ 122 h 251"/>
                  <a:gd name="T74" fmla="*/ 434 w 780"/>
                  <a:gd name="T75" fmla="*/ 122 h 251"/>
                  <a:gd name="T76" fmla="*/ 478 w 780"/>
                  <a:gd name="T77" fmla="*/ 118 h 251"/>
                  <a:gd name="T78" fmla="*/ 520 w 780"/>
                  <a:gd name="T79" fmla="*/ 110 h 251"/>
                  <a:gd name="T80" fmla="*/ 559 w 780"/>
                  <a:gd name="T81" fmla="*/ 98 h 251"/>
                  <a:gd name="T82" fmla="*/ 584 w 780"/>
                  <a:gd name="T83" fmla="*/ 89 h 251"/>
                  <a:gd name="T84" fmla="*/ 608 w 780"/>
                  <a:gd name="T85" fmla="*/ 80 h 251"/>
                  <a:gd name="T86" fmla="*/ 633 w 780"/>
                  <a:gd name="T87" fmla="*/ 70 h 251"/>
                  <a:gd name="T88" fmla="*/ 657 w 780"/>
                  <a:gd name="T89" fmla="*/ 61 h 251"/>
                  <a:gd name="T90" fmla="*/ 682 w 780"/>
                  <a:gd name="T91" fmla="*/ 52 h 251"/>
                  <a:gd name="T92" fmla="*/ 704 w 780"/>
                  <a:gd name="T93" fmla="*/ 42 h 251"/>
                  <a:gd name="T94" fmla="*/ 726 w 780"/>
                  <a:gd name="T95" fmla="*/ 33 h 251"/>
                  <a:gd name="T96" fmla="*/ 748 w 780"/>
                  <a:gd name="T97" fmla="*/ 22 h 251"/>
                  <a:gd name="T98" fmla="*/ 765 w 780"/>
                  <a:gd name="T99" fmla="*/ 11 h 251"/>
                  <a:gd name="T100" fmla="*/ 780 w 780"/>
                  <a:gd name="T101" fmla="*/ 0 h 251"/>
                  <a:gd name="T102" fmla="*/ 770 w 780"/>
                  <a:gd name="T103" fmla="*/ 33 h 251"/>
                  <a:gd name="T104" fmla="*/ 770 w 780"/>
                  <a:gd name="T105" fmla="*/ 33 h 2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780" h="251">
                    <a:moveTo>
                      <a:pt x="770" y="33"/>
                    </a:moveTo>
                    <a:lnTo>
                      <a:pt x="736" y="59"/>
                    </a:lnTo>
                    <a:lnTo>
                      <a:pt x="709" y="89"/>
                    </a:lnTo>
                    <a:lnTo>
                      <a:pt x="682" y="120"/>
                    </a:lnTo>
                    <a:lnTo>
                      <a:pt x="655" y="152"/>
                    </a:lnTo>
                    <a:lnTo>
                      <a:pt x="626" y="182"/>
                    </a:lnTo>
                    <a:lnTo>
                      <a:pt x="591" y="209"/>
                    </a:lnTo>
                    <a:lnTo>
                      <a:pt x="547" y="230"/>
                    </a:lnTo>
                    <a:lnTo>
                      <a:pt x="493" y="245"/>
                    </a:lnTo>
                    <a:lnTo>
                      <a:pt x="425" y="251"/>
                    </a:lnTo>
                    <a:lnTo>
                      <a:pt x="339" y="246"/>
                    </a:lnTo>
                    <a:lnTo>
                      <a:pt x="295" y="235"/>
                    </a:lnTo>
                    <a:lnTo>
                      <a:pt x="251" y="220"/>
                    </a:lnTo>
                    <a:lnTo>
                      <a:pt x="209" y="203"/>
                    </a:lnTo>
                    <a:lnTo>
                      <a:pt x="170" y="184"/>
                    </a:lnTo>
                    <a:lnTo>
                      <a:pt x="133" y="163"/>
                    </a:lnTo>
                    <a:lnTo>
                      <a:pt x="101" y="141"/>
                    </a:lnTo>
                    <a:lnTo>
                      <a:pt x="69" y="118"/>
                    </a:lnTo>
                    <a:lnTo>
                      <a:pt x="42" y="94"/>
                    </a:lnTo>
                    <a:lnTo>
                      <a:pt x="20" y="72"/>
                    </a:lnTo>
                    <a:lnTo>
                      <a:pt x="0" y="48"/>
                    </a:lnTo>
                    <a:lnTo>
                      <a:pt x="18" y="50"/>
                    </a:lnTo>
                    <a:lnTo>
                      <a:pt x="32" y="52"/>
                    </a:lnTo>
                    <a:lnTo>
                      <a:pt x="45" y="57"/>
                    </a:lnTo>
                    <a:lnTo>
                      <a:pt x="57" y="61"/>
                    </a:lnTo>
                    <a:lnTo>
                      <a:pt x="69" y="67"/>
                    </a:lnTo>
                    <a:lnTo>
                      <a:pt x="81" y="73"/>
                    </a:lnTo>
                    <a:lnTo>
                      <a:pt x="94" y="78"/>
                    </a:lnTo>
                    <a:lnTo>
                      <a:pt x="106" y="83"/>
                    </a:lnTo>
                    <a:lnTo>
                      <a:pt x="118" y="86"/>
                    </a:lnTo>
                    <a:lnTo>
                      <a:pt x="133" y="89"/>
                    </a:lnTo>
                    <a:lnTo>
                      <a:pt x="172" y="96"/>
                    </a:lnTo>
                    <a:lnTo>
                      <a:pt x="211" y="102"/>
                    </a:lnTo>
                    <a:lnTo>
                      <a:pt x="255" y="109"/>
                    </a:lnTo>
                    <a:lnTo>
                      <a:pt x="300" y="115"/>
                    </a:lnTo>
                    <a:lnTo>
                      <a:pt x="344" y="120"/>
                    </a:lnTo>
                    <a:lnTo>
                      <a:pt x="390" y="122"/>
                    </a:lnTo>
                    <a:lnTo>
                      <a:pt x="434" y="122"/>
                    </a:lnTo>
                    <a:lnTo>
                      <a:pt x="478" y="118"/>
                    </a:lnTo>
                    <a:lnTo>
                      <a:pt x="520" y="110"/>
                    </a:lnTo>
                    <a:lnTo>
                      <a:pt x="559" y="98"/>
                    </a:lnTo>
                    <a:lnTo>
                      <a:pt x="584" y="89"/>
                    </a:lnTo>
                    <a:lnTo>
                      <a:pt x="608" y="80"/>
                    </a:lnTo>
                    <a:lnTo>
                      <a:pt x="633" y="70"/>
                    </a:lnTo>
                    <a:lnTo>
                      <a:pt x="657" y="61"/>
                    </a:lnTo>
                    <a:lnTo>
                      <a:pt x="682" y="52"/>
                    </a:lnTo>
                    <a:lnTo>
                      <a:pt x="704" y="42"/>
                    </a:lnTo>
                    <a:lnTo>
                      <a:pt x="726" y="33"/>
                    </a:lnTo>
                    <a:lnTo>
                      <a:pt x="748" y="22"/>
                    </a:lnTo>
                    <a:lnTo>
                      <a:pt x="765" y="11"/>
                    </a:lnTo>
                    <a:lnTo>
                      <a:pt x="780" y="0"/>
                    </a:lnTo>
                    <a:lnTo>
                      <a:pt x="770" y="33"/>
                    </a:lnTo>
                    <a:lnTo>
                      <a:pt x="770" y="33"/>
                    </a:lnTo>
                    <a:close/>
                  </a:path>
                </a:pathLst>
              </a:custGeom>
              <a:solidFill>
                <a:srgbClr val="0019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777" name="Freeform 41"/>
              <p:cNvSpPr>
                <a:spLocks/>
              </p:cNvSpPr>
              <p:nvPr/>
            </p:nvSpPr>
            <p:spPr bwMode="auto">
              <a:xfrm>
                <a:off x="3135" y="676"/>
                <a:ext cx="86" cy="94"/>
              </a:xfrm>
              <a:custGeom>
                <a:avLst/>
                <a:gdLst>
                  <a:gd name="T0" fmla="*/ 20 w 86"/>
                  <a:gd name="T1" fmla="*/ 94 h 94"/>
                  <a:gd name="T2" fmla="*/ 15 w 86"/>
                  <a:gd name="T3" fmla="*/ 84 h 94"/>
                  <a:gd name="T4" fmla="*/ 10 w 86"/>
                  <a:gd name="T5" fmla="*/ 74 h 94"/>
                  <a:gd name="T6" fmla="*/ 5 w 86"/>
                  <a:gd name="T7" fmla="*/ 64 h 94"/>
                  <a:gd name="T8" fmla="*/ 0 w 86"/>
                  <a:gd name="T9" fmla="*/ 52 h 94"/>
                  <a:gd name="T10" fmla="*/ 0 w 86"/>
                  <a:gd name="T11" fmla="*/ 42 h 94"/>
                  <a:gd name="T12" fmla="*/ 5 w 86"/>
                  <a:gd name="T13" fmla="*/ 31 h 94"/>
                  <a:gd name="T14" fmla="*/ 12 w 86"/>
                  <a:gd name="T15" fmla="*/ 22 h 94"/>
                  <a:gd name="T16" fmla="*/ 25 w 86"/>
                  <a:gd name="T17" fmla="*/ 12 h 94"/>
                  <a:gd name="T18" fmla="*/ 44 w 86"/>
                  <a:gd name="T19" fmla="*/ 6 h 94"/>
                  <a:gd name="T20" fmla="*/ 71 w 86"/>
                  <a:gd name="T21" fmla="*/ 0 h 94"/>
                  <a:gd name="T22" fmla="*/ 81 w 86"/>
                  <a:gd name="T23" fmla="*/ 9 h 94"/>
                  <a:gd name="T24" fmla="*/ 86 w 86"/>
                  <a:gd name="T25" fmla="*/ 18 h 94"/>
                  <a:gd name="T26" fmla="*/ 84 w 86"/>
                  <a:gd name="T27" fmla="*/ 28 h 94"/>
                  <a:gd name="T28" fmla="*/ 81 w 86"/>
                  <a:gd name="T29" fmla="*/ 38 h 94"/>
                  <a:gd name="T30" fmla="*/ 74 w 86"/>
                  <a:gd name="T31" fmla="*/ 48 h 94"/>
                  <a:gd name="T32" fmla="*/ 64 w 86"/>
                  <a:gd name="T33" fmla="*/ 57 h 94"/>
                  <a:gd name="T34" fmla="*/ 52 w 86"/>
                  <a:gd name="T35" fmla="*/ 66 h 94"/>
                  <a:gd name="T36" fmla="*/ 42 w 86"/>
                  <a:gd name="T37" fmla="*/ 76 h 94"/>
                  <a:gd name="T38" fmla="*/ 30 w 86"/>
                  <a:gd name="T39" fmla="*/ 86 h 94"/>
                  <a:gd name="T40" fmla="*/ 20 w 86"/>
                  <a:gd name="T41" fmla="*/ 94 h 94"/>
                  <a:gd name="T42" fmla="*/ 20 w 86"/>
                  <a:gd name="T43" fmla="*/ 94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86" h="94">
                    <a:moveTo>
                      <a:pt x="20" y="94"/>
                    </a:moveTo>
                    <a:lnTo>
                      <a:pt x="15" y="84"/>
                    </a:lnTo>
                    <a:lnTo>
                      <a:pt x="10" y="74"/>
                    </a:lnTo>
                    <a:lnTo>
                      <a:pt x="5" y="64"/>
                    </a:lnTo>
                    <a:lnTo>
                      <a:pt x="0" y="52"/>
                    </a:lnTo>
                    <a:lnTo>
                      <a:pt x="0" y="42"/>
                    </a:lnTo>
                    <a:lnTo>
                      <a:pt x="5" y="31"/>
                    </a:lnTo>
                    <a:lnTo>
                      <a:pt x="12" y="22"/>
                    </a:lnTo>
                    <a:lnTo>
                      <a:pt x="25" y="12"/>
                    </a:lnTo>
                    <a:lnTo>
                      <a:pt x="44" y="6"/>
                    </a:lnTo>
                    <a:lnTo>
                      <a:pt x="71" y="0"/>
                    </a:lnTo>
                    <a:lnTo>
                      <a:pt x="81" y="9"/>
                    </a:lnTo>
                    <a:lnTo>
                      <a:pt x="86" y="18"/>
                    </a:lnTo>
                    <a:lnTo>
                      <a:pt x="84" y="28"/>
                    </a:lnTo>
                    <a:lnTo>
                      <a:pt x="81" y="38"/>
                    </a:lnTo>
                    <a:lnTo>
                      <a:pt x="74" y="48"/>
                    </a:lnTo>
                    <a:lnTo>
                      <a:pt x="64" y="57"/>
                    </a:lnTo>
                    <a:lnTo>
                      <a:pt x="52" y="66"/>
                    </a:lnTo>
                    <a:lnTo>
                      <a:pt x="42" y="76"/>
                    </a:lnTo>
                    <a:lnTo>
                      <a:pt x="30" y="86"/>
                    </a:lnTo>
                    <a:lnTo>
                      <a:pt x="20" y="94"/>
                    </a:lnTo>
                    <a:lnTo>
                      <a:pt x="20" y="9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778" name="Freeform 42"/>
              <p:cNvSpPr>
                <a:spLocks/>
              </p:cNvSpPr>
              <p:nvPr/>
            </p:nvSpPr>
            <p:spPr bwMode="auto">
              <a:xfrm>
                <a:off x="2677" y="700"/>
                <a:ext cx="100" cy="90"/>
              </a:xfrm>
              <a:custGeom>
                <a:avLst/>
                <a:gdLst>
                  <a:gd name="T0" fmla="*/ 100 w 100"/>
                  <a:gd name="T1" fmla="*/ 90 h 90"/>
                  <a:gd name="T2" fmla="*/ 88 w 100"/>
                  <a:gd name="T3" fmla="*/ 89 h 90"/>
                  <a:gd name="T4" fmla="*/ 76 w 100"/>
                  <a:gd name="T5" fmla="*/ 86 h 90"/>
                  <a:gd name="T6" fmla="*/ 64 w 100"/>
                  <a:gd name="T7" fmla="*/ 82 h 90"/>
                  <a:gd name="T8" fmla="*/ 51 w 100"/>
                  <a:gd name="T9" fmla="*/ 78 h 90"/>
                  <a:gd name="T10" fmla="*/ 42 w 100"/>
                  <a:gd name="T11" fmla="*/ 72 h 90"/>
                  <a:gd name="T12" fmla="*/ 32 w 100"/>
                  <a:gd name="T13" fmla="*/ 65 h 90"/>
                  <a:gd name="T14" fmla="*/ 24 w 100"/>
                  <a:gd name="T15" fmla="*/ 59 h 90"/>
                  <a:gd name="T16" fmla="*/ 15 w 100"/>
                  <a:gd name="T17" fmla="*/ 52 h 90"/>
                  <a:gd name="T18" fmla="*/ 7 w 100"/>
                  <a:gd name="T19" fmla="*/ 47 h 90"/>
                  <a:gd name="T20" fmla="*/ 0 w 100"/>
                  <a:gd name="T21" fmla="*/ 41 h 90"/>
                  <a:gd name="T22" fmla="*/ 0 w 100"/>
                  <a:gd name="T23" fmla="*/ 0 h 90"/>
                  <a:gd name="T24" fmla="*/ 32 w 100"/>
                  <a:gd name="T25" fmla="*/ 1 h 90"/>
                  <a:gd name="T26" fmla="*/ 54 w 100"/>
                  <a:gd name="T27" fmla="*/ 7 h 90"/>
                  <a:gd name="T28" fmla="*/ 68 w 100"/>
                  <a:gd name="T29" fmla="*/ 14 h 90"/>
                  <a:gd name="T30" fmla="*/ 78 w 100"/>
                  <a:gd name="T31" fmla="*/ 24 h 90"/>
                  <a:gd name="T32" fmla="*/ 81 w 100"/>
                  <a:gd name="T33" fmla="*/ 34 h 90"/>
                  <a:gd name="T34" fmla="*/ 83 w 100"/>
                  <a:gd name="T35" fmla="*/ 46 h 90"/>
                  <a:gd name="T36" fmla="*/ 83 w 100"/>
                  <a:gd name="T37" fmla="*/ 58 h 90"/>
                  <a:gd name="T38" fmla="*/ 86 w 100"/>
                  <a:gd name="T39" fmla="*/ 70 h 90"/>
                  <a:gd name="T40" fmla="*/ 91 w 100"/>
                  <a:gd name="T41" fmla="*/ 81 h 90"/>
                  <a:gd name="T42" fmla="*/ 100 w 100"/>
                  <a:gd name="T43" fmla="*/ 90 h 90"/>
                  <a:gd name="T44" fmla="*/ 100 w 100"/>
                  <a:gd name="T45" fmla="*/ 9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00" h="90">
                    <a:moveTo>
                      <a:pt x="100" y="90"/>
                    </a:moveTo>
                    <a:lnTo>
                      <a:pt x="88" y="89"/>
                    </a:lnTo>
                    <a:lnTo>
                      <a:pt x="76" y="86"/>
                    </a:lnTo>
                    <a:lnTo>
                      <a:pt x="64" y="82"/>
                    </a:lnTo>
                    <a:lnTo>
                      <a:pt x="51" y="78"/>
                    </a:lnTo>
                    <a:lnTo>
                      <a:pt x="42" y="72"/>
                    </a:lnTo>
                    <a:lnTo>
                      <a:pt x="32" y="65"/>
                    </a:lnTo>
                    <a:lnTo>
                      <a:pt x="24" y="59"/>
                    </a:lnTo>
                    <a:lnTo>
                      <a:pt x="15" y="52"/>
                    </a:lnTo>
                    <a:lnTo>
                      <a:pt x="7" y="47"/>
                    </a:lnTo>
                    <a:lnTo>
                      <a:pt x="0" y="41"/>
                    </a:lnTo>
                    <a:lnTo>
                      <a:pt x="0" y="0"/>
                    </a:lnTo>
                    <a:lnTo>
                      <a:pt x="32" y="1"/>
                    </a:lnTo>
                    <a:lnTo>
                      <a:pt x="54" y="7"/>
                    </a:lnTo>
                    <a:lnTo>
                      <a:pt x="68" y="14"/>
                    </a:lnTo>
                    <a:lnTo>
                      <a:pt x="78" y="24"/>
                    </a:lnTo>
                    <a:lnTo>
                      <a:pt x="81" y="34"/>
                    </a:lnTo>
                    <a:lnTo>
                      <a:pt x="83" y="46"/>
                    </a:lnTo>
                    <a:lnTo>
                      <a:pt x="83" y="58"/>
                    </a:lnTo>
                    <a:lnTo>
                      <a:pt x="86" y="70"/>
                    </a:lnTo>
                    <a:lnTo>
                      <a:pt x="91" y="81"/>
                    </a:lnTo>
                    <a:lnTo>
                      <a:pt x="100" y="90"/>
                    </a:lnTo>
                    <a:lnTo>
                      <a:pt x="100" y="9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779" name="Freeform 43"/>
              <p:cNvSpPr>
                <a:spLocks/>
              </p:cNvSpPr>
              <p:nvPr/>
            </p:nvSpPr>
            <p:spPr bwMode="auto">
              <a:xfrm>
                <a:off x="2971" y="711"/>
                <a:ext cx="159" cy="129"/>
              </a:xfrm>
              <a:custGeom>
                <a:avLst/>
                <a:gdLst>
                  <a:gd name="T0" fmla="*/ 132 w 159"/>
                  <a:gd name="T1" fmla="*/ 0 h 129"/>
                  <a:gd name="T2" fmla="*/ 132 w 159"/>
                  <a:gd name="T3" fmla="*/ 12 h 129"/>
                  <a:gd name="T4" fmla="*/ 135 w 159"/>
                  <a:gd name="T5" fmla="*/ 22 h 129"/>
                  <a:gd name="T6" fmla="*/ 140 w 159"/>
                  <a:gd name="T7" fmla="*/ 32 h 129"/>
                  <a:gd name="T8" fmla="*/ 147 w 159"/>
                  <a:gd name="T9" fmla="*/ 41 h 129"/>
                  <a:gd name="T10" fmla="*/ 152 w 159"/>
                  <a:gd name="T11" fmla="*/ 52 h 129"/>
                  <a:gd name="T12" fmla="*/ 157 w 159"/>
                  <a:gd name="T13" fmla="*/ 62 h 129"/>
                  <a:gd name="T14" fmla="*/ 159 w 159"/>
                  <a:gd name="T15" fmla="*/ 71 h 129"/>
                  <a:gd name="T16" fmla="*/ 159 w 159"/>
                  <a:gd name="T17" fmla="*/ 80 h 129"/>
                  <a:gd name="T18" fmla="*/ 152 w 159"/>
                  <a:gd name="T19" fmla="*/ 91 h 129"/>
                  <a:gd name="T20" fmla="*/ 140 w 159"/>
                  <a:gd name="T21" fmla="*/ 100 h 129"/>
                  <a:gd name="T22" fmla="*/ 130 w 159"/>
                  <a:gd name="T23" fmla="*/ 104 h 129"/>
                  <a:gd name="T24" fmla="*/ 118 w 159"/>
                  <a:gd name="T25" fmla="*/ 109 h 129"/>
                  <a:gd name="T26" fmla="*/ 108 w 159"/>
                  <a:gd name="T27" fmla="*/ 112 h 129"/>
                  <a:gd name="T28" fmla="*/ 96 w 159"/>
                  <a:gd name="T29" fmla="*/ 116 h 129"/>
                  <a:gd name="T30" fmla="*/ 83 w 159"/>
                  <a:gd name="T31" fmla="*/ 119 h 129"/>
                  <a:gd name="T32" fmla="*/ 71 w 159"/>
                  <a:gd name="T33" fmla="*/ 123 h 129"/>
                  <a:gd name="T34" fmla="*/ 59 w 159"/>
                  <a:gd name="T35" fmla="*/ 125 h 129"/>
                  <a:gd name="T36" fmla="*/ 44 w 159"/>
                  <a:gd name="T37" fmla="*/ 127 h 129"/>
                  <a:gd name="T38" fmla="*/ 32 w 159"/>
                  <a:gd name="T39" fmla="*/ 128 h 129"/>
                  <a:gd name="T40" fmla="*/ 15 w 159"/>
                  <a:gd name="T41" fmla="*/ 129 h 129"/>
                  <a:gd name="T42" fmla="*/ 15 w 159"/>
                  <a:gd name="T43" fmla="*/ 119 h 129"/>
                  <a:gd name="T44" fmla="*/ 12 w 159"/>
                  <a:gd name="T45" fmla="*/ 109 h 129"/>
                  <a:gd name="T46" fmla="*/ 10 w 159"/>
                  <a:gd name="T47" fmla="*/ 99 h 129"/>
                  <a:gd name="T48" fmla="*/ 7 w 159"/>
                  <a:gd name="T49" fmla="*/ 88 h 129"/>
                  <a:gd name="T50" fmla="*/ 5 w 159"/>
                  <a:gd name="T51" fmla="*/ 78 h 129"/>
                  <a:gd name="T52" fmla="*/ 2 w 159"/>
                  <a:gd name="T53" fmla="*/ 69 h 129"/>
                  <a:gd name="T54" fmla="*/ 0 w 159"/>
                  <a:gd name="T55" fmla="*/ 59 h 129"/>
                  <a:gd name="T56" fmla="*/ 0 w 159"/>
                  <a:gd name="T57" fmla="*/ 47 h 129"/>
                  <a:gd name="T58" fmla="*/ 0 w 159"/>
                  <a:gd name="T59" fmla="*/ 37 h 129"/>
                  <a:gd name="T60" fmla="*/ 0 w 159"/>
                  <a:gd name="T61" fmla="*/ 27 h 129"/>
                  <a:gd name="T62" fmla="*/ 15 w 159"/>
                  <a:gd name="T63" fmla="*/ 25 h 129"/>
                  <a:gd name="T64" fmla="*/ 29 w 159"/>
                  <a:gd name="T65" fmla="*/ 23 h 129"/>
                  <a:gd name="T66" fmla="*/ 44 w 159"/>
                  <a:gd name="T67" fmla="*/ 21 h 129"/>
                  <a:gd name="T68" fmla="*/ 56 w 159"/>
                  <a:gd name="T69" fmla="*/ 19 h 129"/>
                  <a:gd name="T70" fmla="*/ 71 w 159"/>
                  <a:gd name="T71" fmla="*/ 16 h 129"/>
                  <a:gd name="T72" fmla="*/ 83 w 159"/>
                  <a:gd name="T73" fmla="*/ 14 h 129"/>
                  <a:gd name="T74" fmla="*/ 96 w 159"/>
                  <a:gd name="T75" fmla="*/ 12 h 129"/>
                  <a:gd name="T76" fmla="*/ 108 w 159"/>
                  <a:gd name="T77" fmla="*/ 8 h 129"/>
                  <a:gd name="T78" fmla="*/ 120 w 159"/>
                  <a:gd name="T79" fmla="*/ 5 h 129"/>
                  <a:gd name="T80" fmla="*/ 132 w 159"/>
                  <a:gd name="T81" fmla="*/ 0 h 129"/>
                  <a:gd name="T82" fmla="*/ 132 w 159"/>
                  <a:gd name="T83" fmla="*/ 0 h 1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59" h="129">
                    <a:moveTo>
                      <a:pt x="132" y="0"/>
                    </a:moveTo>
                    <a:lnTo>
                      <a:pt x="132" y="12"/>
                    </a:lnTo>
                    <a:lnTo>
                      <a:pt x="135" y="22"/>
                    </a:lnTo>
                    <a:lnTo>
                      <a:pt x="140" y="32"/>
                    </a:lnTo>
                    <a:lnTo>
                      <a:pt x="147" y="41"/>
                    </a:lnTo>
                    <a:lnTo>
                      <a:pt x="152" y="52"/>
                    </a:lnTo>
                    <a:lnTo>
                      <a:pt x="157" y="62"/>
                    </a:lnTo>
                    <a:lnTo>
                      <a:pt x="159" y="71"/>
                    </a:lnTo>
                    <a:lnTo>
                      <a:pt x="159" y="80"/>
                    </a:lnTo>
                    <a:lnTo>
                      <a:pt x="152" y="91"/>
                    </a:lnTo>
                    <a:lnTo>
                      <a:pt x="140" y="100"/>
                    </a:lnTo>
                    <a:lnTo>
                      <a:pt x="130" y="104"/>
                    </a:lnTo>
                    <a:lnTo>
                      <a:pt x="118" y="109"/>
                    </a:lnTo>
                    <a:lnTo>
                      <a:pt x="108" y="112"/>
                    </a:lnTo>
                    <a:lnTo>
                      <a:pt x="96" y="116"/>
                    </a:lnTo>
                    <a:lnTo>
                      <a:pt x="83" y="119"/>
                    </a:lnTo>
                    <a:lnTo>
                      <a:pt x="71" y="123"/>
                    </a:lnTo>
                    <a:lnTo>
                      <a:pt x="59" y="125"/>
                    </a:lnTo>
                    <a:lnTo>
                      <a:pt x="44" y="127"/>
                    </a:lnTo>
                    <a:lnTo>
                      <a:pt x="32" y="128"/>
                    </a:lnTo>
                    <a:lnTo>
                      <a:pt x="15" y="129"/>
                    </a:lnTo>
                    <a:lnTo>
                      <a:pt x="15" y="119"/>
                    </a:lnTo>
                    <a:lnTo>
                      <a:pt x="12" y="109"/>
                    </a:lnTo>
                    <a:lnTo>
                      <a:pt x="10" y="99"/>
                    </a:lnTo>
                    <a:lnTo>
                      <a:pt x="7" y="88"/>
                    </a:lnTo>
                    <a:lnTo>
                      <a:pt x="5" y="78"/>
                    </a:lnTo>
                    <a:lnTo>
                      <a:pt x="2" y="69"/>
                    </a:lnTo>
                    <a:lnTo>
                      <a:pt x="0" y="59"/>
                    </a:lnTo>
                    <a:lnTo>
                      <a:pt x="0" y="47"/>
                    </a:lnTo>
                    <a:lnTo>
                      <a:pt x="0" y="37"/>
                    </a:lnTo>
                    <a:lnTo>
                      <a:pt x="0" y="27"/>
                    </a:lnTo>
                    <a:lnTo>
                      <a:pt x="15" y="25"/>
                    </a:lnTo>
                    <a:lnTo>
                      <a:pt x="29" y="23"/>
                    </a:lnTo>
                    <a:lnTo>
                      <a:pt x="44" y="21"/>
                    </a:lnTo>
                    <a:lnTo>
                      <a:pt x="56" y="19"/>
                    </a:lnTo>
                    <a:lnTo>
                      <a:pt x="71" y="16"/>
                    </a:lnTo>
                    <a:lnTo>
                      <a:pt x="83" y="14"/>
                    </a:lnTo>
                    <a:lnTo>
                      <a:pt x="96" y="12"/>
                    </a:lnTo>
                    <a:lnTo>
                      <a:pt x="108" y="8"/>
                    </a:lnTo>
                    <a:lnTo>
                      <a:pt x="120" y="5"/>
                    </a:lnTo>
                    <a:lnTo>
                      <a:pt x="132" y="0"/>
                    </a:lnTo>
                    <a:lnTo>
                      <a:pt x="132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780" name="Freeform 44"/>
              <p:cNvSpPr>
                <a:spLocks/>
              </p:cNvSpPr>
              <p:nvPr/>
            </p:nvSpPr>
            <p:spPr bwMode="auto">
              <a:xfrm>
                <a:off x="2795" y="725"/>
                <a:ext cx="159" cy="120"/>
              </a:xfrm>
              <a:custGeom>
                <a:avLst/>
                <a:gdLst>
                  <a:gd name="T0" fmla="*/ 159 w 159"/>
                  <a:gd name="T1" fmla="*/ 119 h 120"/>
                  <a:gd name="T2" fmla="*/ 142 w 159"/>
                  <a:gd name="T3" fmla="*/ 120 h 120"/>
                  <a:gd name="T4" fmla="*/ 125 w 159"/>
                  <a:gd name="T5" fmla="*/ 119 h 120"/>
                  <a:gd name="T6" fmla="*/ 110 w 159"/>
                  <a:gd name="T7" fmla="*/ 115 h 120"/>
                  <a:gd name="T8" fmla="*/ 95 w 159"/>
                  <a:gd name="T9" fmla="*/ 112 h 120"/>
                  <a:gd name="T10" fmla="*/ 83 w 159"/>
                  <a:gd name="T11" fmla="*/ 107 h 120"/>
                  <a:gd name="T12" fmla="*/ 68 w 159"/>
                  <a:gd name="T13" fmla="*/ 102 h 120"/>
                  <a:gd name="T14" fmla="*/ 53 w 159"/>
                  <a:gd name="T15" fmla="*/ 97 h 120"/>
                  <a:gd name="T16" fmla="*/ 39 w 159"/>
                  <a:gd name="T17" fmla="*/ 93 h 120"/>
                  <a:gd name="T18" fmla="*/ 24 w 159"/>
                  <a:gd name="T19" fmla="*/ 88 h 120"/>
                  <a:gd name="T20" fmla="*/ 7 w 159"/>
                  <a:gd name="T21" fmla="*/ 86 h 120"/>
                  <a:gd name="T22" fmla="*/ 0 w 159"/>
                  <a:gd name="T23" fmla="*/ 0 h 120"/>
                  <a:gd name="T24" fmla="*/ 139 w 159"/>
                  <a:gd name="T25" fmla="*/ 16 h 120"/>
                  <a:gd name="T26" fmla="*/ 159 w 159"/>
                  <a:gd name="T27" fmla="*/ 119 h 120"/>
                  <a:gd name="T28" fmla="*/ 159 w 159"/>
                  <a:gd name="T29" fmla="*/ 119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59" h="120">
                    <a:moveTo>
                      <a:pt x="159" y="119"/>
                    </a:moveTo>
                    <a:lnTo>
                      <a:pt x="142" y="120"/>
                    </a:lnTo>
                    <a:lnTo>
                      <a:pt x="125" y="119"/>
                    </a:lnTo>
                    <a:lnTo>
                      <a:pt x="110" y="115"/>
                    </a:lnTo>
                    <a:lnTo>
                      <a:pt x="95" y="112"/>
                    </a:lnTo>
                    <a:lnTo>
                      <a:pt x="83" y="107"/>
                    </a:lnTo>
                    <a:lnTo>
                      <a:pt x="68" y="102"/>
                    </a:lnTo>
                    <a:lnTo>
                      <a:pt x="53" y="97"/>
                    </a:lnTo>
                    <a:lnTo>
                      <a:pt x="39" y="93"/>
                    </a:lnTo>
                    <a:lnTo>
                      <a:pt x="24" y="88"/>
                    </a:lnTo>
                    <a:lnTo>
                      <a:pt x="7" y="86"/>
                    </a:lnTo>
                    <a:lnTo>
                      <a:pt x="0" y="0"/>
                    </a:lnTo>
                    <a:lnTo>
                      <a:pt x="139" y="16"/>
                    </a:lnTo>
                    <a:lnTo>
                      <a:pt x="159" y="119"/>
                    </a:lnTo>
                    <a:lnTo>
                      <a:pt x="159" y="11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781" name="Freeform 45"/>
              <p:cNvSpPr>
                <a:spLocks/>
              </p:cNvSpPr>
              <p:nvPr/>
            </p:nvSpPr>
            <p:spPr bwMode="auto">
              <a:xfrm>
                <a:off x="2758" y="861"/>
                <a:ext cx="968" cy="312"/>
              </a:xfrm>
              <a:custGeom>
                <a:avLst/>
                <a:gdLst>
                  <a:gd name="T0" fmla="*/ 777 w 968"/>
                  <a:gd name="T1" fmla="*/ 312 h 312"/>
                  <a:gd name="T2" fmla="*/ 19 w 968"/>
                  <a:gd name="T3" fmla="*/ 295 h 312"/>
                  <a:gd name="T4" fmla="*/ 2 w 968"/>
                  <a:gd name="T5" fmla="*/ 266 h 312"/>
                  <a:gd name="T6" fmla="*/ 2 w 968"/>
                  <a:gd name="T7" fmla="*/ 237 h 312"/>
                  <a:gd name="T8" fmla="*/ 14 w 968"/>
                  <a:gd name="T9" fmla="*/ 208 h 312"/>
                  <a:gd name="T10" fmla="*/ 29 w 968"/>
                  <a:gd name="T11" fmla="*/ 179 h 312"/>
                  <a:gd name="T12" fmla="*/ 59 w 968"/>
                  <a:gd name="T13" fmla="*/ 158 h 312"/>
                  <a:gd name="T14" fmla="*/ 103 w 968"/>
                  <a:gd name="T15" fmla="*/ 149 h 312"/>
                  <a:gd name="T16" fmla="*/ 149 w 968"/>
                  <a:gd name="T17" fmla="*/ 142 h 312"/>
                  <a:gd name="T18" fmla="*/ 198 w 968"/>
                  <a:gd name="T19" fmla="*/ 139 h 312"/>
                  <a:gd name="T20" fmla="*/ 247 w 968"/>
                  <a:gd name="T21" fmla="*/ 142 h 312"/>
                  <a:gd name="T22" fmla="*/ 294 w 968"/>
                  <a:gd name="T23" fmla="*/ 157 h 312"/>
                  <a:gd name="T24" fmla="*/ 323 w 968"/>
                  <a:gd name="T25" fmla="*/ 187 h 312"/>
                  <a:gd name="T26" fmla="*/ 338 w 968"/>
                  <a:gd name="T27" fmla="*/ 221 h 312"/>
                  <a:gd name="T28" fmla="*/ 345 w 968"/>
                  <a:gd name="T29" fmla="*/ 256 h 312"/>
                  <a:gd name="T30" fmla="*/ 345 w 968"/>
                  <a:gd name="T31" fmla="*/ 291 h 312"/>
                  <a:gd name="T32" fmla="*/ 360 w 968"/>
                  <a:gd name="T33" fmla="*/ 309 h 312"/>
                  <a:gd name="T34" fmla="*/ 375 w 968"/>
                  <a:gd name="T35" fmla="*/ 290 h 312"/>
                  <a:gd name="T36" fmla="*/ 380 w 968"/>
                  <a:gd name="T37" fmla="*/ 270 h 312"/>
                  <a:gd name="T38" fmla="*/ 382 w 968"/>
                  <a:gd name="T39" fmla="*/ 249 h 312"/>
                  <a:gd name="T40" fmla="*/ 377 w 968"/>
                  <a:gd name="T41" fmla="*/ 230 h 312"/>
                  <a:gd name="T42" fmla="*/ 372 w 968"/>
                  <a:gd name="T43" fmla="*/ 214 h 312"/>
                  <a:gd name="T44" fmla="*/ 441 w 968"/>
                  <a:gd name="T45" fmla="*/ 190 h 312"/>
                  <a:gd name="T46" fmla="*/ 517 w 968"/>
                  <a:gd name="T47" fmla="*/ 174 h 312"/>
                  <a:gd name="T48" fmla="*/ 598 w 968"/>
                  <a:gd name="T49" fmla="*/ 162 h 312"/>
                  <a:gd name="T50" fmla="*/ 684 w 968"/>
                  <a:gd name="T51" fmla="*/ 157 h 312"/>
                  <a:gd name="T52" fmla="*/ 769 w 968"/>
                  <a:gd name="T53" fmla="*/ 155 h 312"/>
                  <a:gd name="T54" fmla="*/ 772 w 968"/>
                  <a:gd name="T55" fmla="*/ 146 h 312"/>
                  <a:gd name="T56" fmla="*/ 762 w 968"/>
                  <a:gd name="T57" fmla="*/ 142 h 312"/>
                  <a:gd name="T58" fmla="*/ 745 w 968"/>
                  <a:gd name="T59" fmla="*/ 139 h 312"/>
                  <a:gd name="T60" fmla="*/ 728 w 968"/>
                  <a:gd name="T61" fmla="*/ 137 h 312"/>
                  <a:gd name="T62" fmla="*/ 713 w 968"/>
                  <a:gd name="T63" fmla="*/ 131 h 312"/>
                  <a:gd name="T64" fmla="*/ 637 w 968"/>
                  <a:gd name="T65" fmla="*/ 137 h 312"/>
                  <a:gd name="T66" fmla="*/ 561 w 968"/>
                  <a:gd name="T67" fmla="*/ 146 h 312"/>
                  <a:gd name="T68" fmla="*/ 488 w 968"/>
                  <a:gd name="T69" fmla="*/ 159 h 312"/>
                  <a:gd name="T70" fmla="*/ 424 w 968"/>
                  <a:gd name="T71" fmla="*/ 177 h 312"/>
                  <a:gd name="T72" fmla="*/ 372 w 968"/>
                  <a:gd name="T73" fmla="*/ 200 h 312"/>
                  <a:gd name="T74" fmla="*/ 348 w 968"/>
                  <a:gd name="T75" fmla="*/ 178 h 312"/>
                  <a:gd name="T76" fmla="*/ 348 w 968"/>
                  <a:gd name="T77" fmla="*/ 155 h 312"/>
                  <a:gd name="T78" fmla="*/ 362 w 968"/>
                  <a:gd name="T79" fmla="*/ 135 h 312"/>
                  <a:gd name="T80" fmla="*/ 389 w 968"/>
                  <a:gd name="T81" fmla="*/ 115 h 312"/>
                  <a:gd name="T82" fmla="*/ 424 w 968"/>
                  <a:gd name="T83" fmla="*/ 97 h 312"/>
                  <a:gd name="T84" fmla="*/ 524 w 968"/>
                  <a:gd name="T85" fmla="*/ 70 h 312"/>
                  <a:gd name="T86" fmla="*/ 630 w 968"/>
                  <a:gd name="T87" fmla="*/ 45 h 312"/>
                  <a:gd name="T88" fmla="*/ 735 w 968"/>
                  <a:gd name="T89" fmla="*/ 23 h 312"/>
                  <a:gd name="T90" fmla="*/ 843 w 968"/>
                  <a:gd name="T91" fmla="*/ 7 h 312"/>
                  <a:gd name="T92" fmla="*/ 946 w 968"/>
                  <a:gd name="T93" fmla="*/ 0 h 312"/>
                  <a:gd name="T94" fmla="*/ 965 w 968"/>
                  <a:gd name="T95" fmla="*/ 25 h 312"/>
                  <a:gd name="T96" fmla="*/ 968 w 968"/>
                  <a:gd name="T97" fmla="*/ 51 h 312"/>
                  <a:gd name="T98" fmla="*/ 958 w 968"/>
                  <a:gd name="T99" fmla="*/ 79 h 312"/>
                  <a:gd name="T100" fmla="*/ 943 w 968"/>
                  <a:gd name="T101" fmla="*/ 107 h 312"/>
                  <a:gd name="T102" fmla="*/ 926 w 968"/>
                  <a:gd name="T103" fmla="*/ 135 h 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968" h="312">
                    <a:moveTo>
                      <a:pt x="926" y="135"/>
                    </a:moveTo>
                    <a:lnTo>
                      <a:pt x="777" y="312"/>
                    </a:lnTo>
                    <a:lnTo>
                      <a:pt x="37" y="309"/>
                    </a:lnTo>
                    <a:lnTo>
                      <a:pt x="19" y="295"/>
                    </a:lnTo>
                    <a:lnTo>
                      <a:pt x="10" y="280"/>
                    </a:lnTo>
                    <a:lnTo>
                      <a:pt x="2" y="266"/>
                    </a:lnTo>
                    <a:lnTo>
                      <a:pt x="0" y="251"/>
                    </a:lnTo>
                    <a:lnTo>
                      <a:pt x="2" y="237"/>
                    </a:lnTo>
                    <a:lnTo>
                      <a:pt x="7" y="223"/>
                    </a:lnTo>
                    <a:lnTo>
                      <a:pt x="14" y="208"/>
                    </a:lnTo>
                    <a:lnTo>
                      <a:pt x="22" y="193"/>
                    </a:lnTo>
                    <a:lnTo>
                      <a:pt x="29" y="179"/>
                    </a:lnTo>
                    <a:lnTo>
                      <a:pt x="37" y="165"/>
                    </a:lnTo>
                    <a:lnTo>
                      <a:pt x="59" y="158"/>
                    </a:lnTo>
                    <a:lnTo>
                      <a:pt x="81" y="153"/>
                    </a:lnTo>
                    <a:lnTo>
                      <a:pt x="103" y="149"/>
                    </a:lnTo>
                    <a:lnTo>
                      <a:pt x="125" y="145"/>
                    </a:lnTo>
                    <a:lnTo>
                      <a:pt x="149" y="142"/>
                    </a:lnTo>
                    <a:lnTo>
                      <a:pt x="174" y="141"/>
                    </a:lnTo>
                    <a:lnTo>
                      <a:pt x="198" y="139"/>
                    </a:lnTo>
                    <a:lnTo>
                      <a:pt x="223" y="139"/>
                    </a:lnTo>
                    <a:lnTo>
                      <a:pt x="247" y="142"/>
                    </a:lnTo>
                    <a:lnTo>
                      <a:pt x="272" y="144"/>
                    </a:lnTo>
                    <a:lnTo>
                      <a:pt x="294" y="157"/>
                    </a:lnTo>
                    <a:lnTo>
                      <a:pt x="311" y="171"/>
                    </a:lnTo>
                    <a:lnTo>
                      <a:pt x="323" y="187"/>
                    </a:lnTo>
                    <a:lnTo>
                      <a:pt x="333" y="203"/>
                    </a:lnTo>
                    <a:lnTo>
                      <a:pt x="338" y="221"/>
                    </a:lnTo>
                    <a:lnTo>
                      <a:pt x="343" y="239"/>
                    </a:lnTo>
                    <a:lnTo>
                      <a:pt x="345" y="256"/>
                    </a:lnTo>
                    <a:lnTo>
                      <a:pt x="345" y="274"/>
                    </a:lnTo>
                    <a:lnTo>
                      <a:pt x="345" y="291"/>
                    </a:lnTo>
                    <a:lnTo>
                      <a:pt x="345" y="309"/>
                    </a:lnTo>
                    <a:lnTo>
                      <a:pt x="360" y="309"/>
                    </a:lnTo>
                    <a:lnTo>
                      <a:pt x="370" y="299"/>
                    </a:lnTo>
                    <a:lnTo>
                      <a:pt x="375" y="290"/>
                    </a:lnTo>
                    <a:lnTo>
                      <a:pt x="380" y="280"/>
                    </a:lnTo>
                    <a:lnTo>
                      <a:pt x="380" y="270"/>
                    </a:lnTo>
                    <a:lnTo>
                      <a:pt x="382" y="259"/>
                    </a:lnTo>
                    <a:lnTo>
                      <a:pt x="382" y="249"/>
                    </a:lnTo>
                    <a:lnTo>
                      <a:pt x="380" y="239"/>
                    </a:lnTo>
                    <a:lnTo>
                      <a:pt x="377" y="230"/>
                    </a:lnTo>
                    <a:lnTo>
                      <a:pt x="375" y="222"/>
                    </a:lnTo>
                    <a:lnTo>
                      <a:pt x="372" y="214"/>
                    </a:lnTo>
                    <a:lnTo>
                      <a:pt x="404" y="201"/>
                    </a:lnTo>
                    <a:lnTo>
                      <a:pt x="441" y="190"/>
                    </a:lnTo>
                    <a:lnTo>
                      <a:pt x="478" y="181"/>
                    </a:lnTo>
                    <a:lnTo>
                      <a:pt x="517" y="174"/>
                    </a:lnTo>
                    <a:lnTo>
                      <a:pt x="556" y="167"/>
                    </a:lnTo>
                    <a:lnTo>
                      <a:pt x="598" y="162"/>
                    </a:lnTo>
                    <a:lnTo>
                      <a:pt x="639" y="159"/>
                    </a:lnTo>
                    <a:lnTo>
                      <a:pt x="684" y="157"/>
                    </a:lnTo>
                    <a:lnTo>
                      <a:pt x="725" y="155"/>
                    </a:lnTo>
                    <a:lnTo>
                      <a:pt x="769" y="155"/>
                    </a:lnTo>
                    <a:lnTo>
                      <a:pt x="772" y="150"/>
                    </a:lnTo>
                    <a:lnTo>
                      <a:pt x="772" y="146"/>
                    </a:lnTo>
                    <a:lnTo>
                      <a:pt x="767" y="143"/>
                    </a:lnTo>
                    <a:lnTo>
                      <a:pt x="762" y="142"/>
                    </a:lnTo>
                    <a:lnTo>
                      <a:pt x="755" y="141"/>
                    </a:lnTo>
                    <a:lnTo>
                      <a:pt x="745" y="139"/>
                    </a:lnTo>
                    <a:lnTo>
                      <a:pt x="735" y="138"/>
                    </a:lnTo>
                    <a:lnTo>
                      <a:pt x="728" y="137"/>
                    </a:lnTo>
                    <a:lnTo>
                      <a:pt x="720" y="135"/>
                    </a:lnTo>
                    <a:lnTo>
                      <a:pt x="713" y="131"/>
                    </a:lnTo>
                    <a:lnTo>
                      <a:pt x="676" y="134"/>
                    </a:lnTo>
                    <a:lnTo>
                      <a:pt x="637" y="137"/>
                    </a:lnTo>
                    <a:lnTo>
                      <a:pt x="598" y="141"/>
                    </a:lnTo>
                    <a:lnTo>
                      <a:pt x="561" y="146"/>
                    </a:lnTo>
                    <a:lnTo>
                      <a:pt x="524" y="152"/>
                    </a:lnTo>
                    <a:lnTo>
                      <a:pt x="488" y="159"/>
                    </a:lnTo>
                    <a:lnTo>
                      <a:pt x="456" y="168"/>
                    </a:lnTo>
                    <a:lnTo>
                      <a:pt x="424" y="177"/>
                    </a:lnTo>
                    <a:lnTo>
                      <a:pt x="397" y="189"/>
                    </a:lnTo>
                    <a:lnTo>
                      <a:pt x="372" y="200"/>
                    </a:lnTo>
                    <a:lnTo>
                      <a:pt x="358" y="190"/>
                    </a:lnTo>
                    <a:lnTo>
                      <a:pt x="348" y="178"/>
                    </a:lnTo>
                    <a:lnTo>
                      <a:pt x="345" y="167"/>
                    </a:lnTo>
                    <a:lnTo>
                      <a:pt x="348" y="155"/>
                    </a:lnTo>
                    <a:lnTo>
                      <a:pt x="353" y="145"/>
                    </a:lnTo>
                    <a:lnTo>
                      <a:pt x="362" y="135"/>
                    </a:lnTo>
                    <a:lnTo>
                      <a:pt x="375" y="125"/>
                    </a:lnTo>
                    <a:lnTo>
                      <a:pt x="389" y="115"/>
                    </a:lnTo>
                    <a:lnTo>
                      <a:pt x="404" y="106"/>
                    </a:lnTo>
                    <a:lnTo>
                      <a:pt x="424" y="97"/>
                    </a:lnTo>
                    <a:lnTo>
                      <a:pt x="473" y="83"/>
                    </a:lnTo>
                    <a:lnTo>
                      <a:pt x="524" y="70"/>
                    </a:lnTo>
                    <a:lnTo>
                      <a:pt x="576" y="57"/>
                    </a:lnTo>
                    <a:lnTo>
                      <a:pt x="630" y="45"/>
                    </a:lnTo>
                    <a:lnTo>
                      <a:pt x="681" y="33"/>
                    </a:lnTo>
                    <a:lnTo>
                      <a:pt x="735" y="23"/>
                    </a:lnTo>
                    <a:lnTo>
                      <a:pt x="789" y="14"/>
                    </a:lnTo>
                    <a:lnTo>
                      <a:pt x="843" y="7"/>
                    </a:lnTo>
                    <a:lnTo>
                      <a:pt x="894" y="2"/>
                    </a:lnTo>
                    <a:lnTo>
                      <a:pt x="946" y="0"/>
                    </a:lnTo>
                    <a:lnTo>
                      <a:pt x="958" y="13"/>
                    </a:lnTo>
                    <a:lnTo>
                      <a:pt x="965" y="25"/>
                    </a:lnTo>
                    <a:lnTo>
                      <a:pt x="968" y="38"/>
                    </a:lnTo>
                    <a:lnTo>
                      <a:pt x="968" y="51"/>
                    </a:lnTo>
                    <a:lnTo>
                      <a:pt x="963" y="65"/>
                    </a:lnTo>
                    <a:lnTo>
                      <a:pt x="958" y="79"/>
                    </a:lnTo>
                    <a:lnTo>
                      <a:pt x="951" y="93"/>
                    </a:lnTo>
                    <a:lnTo>
                      <a:pt x="943" y="107"/>
                    </a:lnTo>
                    <a:lnTo>
                      <a:pt x="936" y="121"/>
                    </a:lnTo>
                    <a:lnTo>
                      <a:pt x="926" y="135"/>
                    </a:lnTo>
                    <a:lnTo>
                      <a:pt x="926" y="135"/>
                    </a:lnTo>
                    <a:close/>
                  </a:path>
                </a:pathLst>
              </a:custGeom>
              <a:solidFill>
                <a:srgbClr val="B3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782" name="Freeform 46"/>
              <p:cNvSpPr>
                <a:spLocks/>
              </p:cNvSpPr>
              <p:nvPr/>
            </p:nvSpPr>
            <p:spPr bwMode="auto">
              <a:xfrm>
                <a:off x="2196" y="892"/>
                <a:ext cx="581" cy="278"/>
              </a:xfrm>
              <a:custGeom>
                <a:avLst/>
                <a:gdLst>
                  <a:gd name="T0" fmla="*/ 581 w 581"/>
                  <a:gd name="T1" fmla="*/ 116 h 278"/>
                  <a:gd name="T2" fmla="*/ 572 w 581"/>
                  <a:gd name="T3" fmla="*/ 132 h 278"/>
                  <a:gd name="T4" fmla="*/ 559 w 581"/>
                  <a:gd name="T5" fmla="*/ 148 h 278"/>
                  <a:gd name="T6" fmla="*/ 549 w 581"/>
                  <a:gd name="T7" fmla="*/ 164 h 278"/>
                  <a:gd name="T8" fmla="*/ 540 w 581"/>
                  <a:gd name="T9" fmla="*/ 180 h 278"/>
                  <a:gd name="T10" fmla="*/ 532 w 581"/>
                  <a:gd name="T11" fmla="*/ 196 h 278"/>
                  <a:gd name="T12" fmla="*/ 527 w 581"/>
                  <a:gd name="T13" fmla="*/ 214 h 278"/>
                  <a:gd name="T14" fmla="*/ 527 w 581"/>
                  <a:gd name="T15" fmla="*/ 230 h 278"/>
                  <a:gd name="T16" fmla="*/ 532 w 581"/>
                  <a:gd name="T17" fmla="*/ 246 h 278"/>
                  <a:gd name="T18" fmla="*/ 545 w 581"/>
                  <a:gd name="T19" fmla="*/ 262 h 278"/>
                  <a:gd name="T20" fmla="*/ 562 w 581"/>
                  <a:gd name="T21" fmla="*/ 278 h 278"/>
                  <a:gd name="T22" fmla="*/ 128 w 581"/>
                  <a:gd name="T23" fmla="*/ 278 h 278"/>
                  <a:gd name="T24" fmla="*/ 103 w 581"/>
                  <a:gd name="T25" fmla="*/ 252 h 278"/>
                  <a:gd name="T26" fmla="*/ 79 w 581"/>
                  <a:gd name="T27" fmla="*/ 226 h 278"/>
                  <a:gd name="T28" fmla="*/ 57 w 581"/>
                  <a:gd name="T29" fmla="*/ 199 h 278"/>
                  <a:gd name="T30" fmla="*/ 37 w 581"/>
                  <a:gd name="T31" fmla="*/ 171 h 278"/>
                  <a:gd name="T32" fmla="*/ 23 w 581"/>
                  <a:gd name="T33" fmla="*/ 144 h 278"/>
                  <a:gd name="T34" fmla="*/ 10 w 581"/>
                  <a:gd name="T35" fmla="*/ 115 h 278"/>
                  <a:gd name="T36" fmla="*/ 3 w 581"/>
                  <a:gd name="T37" fmla="*/ 87 h 278"/>
                  <a:gd name="T38" fmla="*/ 0 w 581"/>
                  <a:gd name="T39" fmla="*/ 58 h 278"/>
                  <a:gd name="T40" fmla="*/ 5 w 581"/>
                  <a:gd name="T41" fmla="*/ 30 h 278"/>
                  <a:gd name="T42" fmla="*/ 15 w 581"/>
                  <a:gd name="T43" fmla="*/ 1 h 278"/>
                  <a:gd name="T44" fmla="*/ 76 w 581"/>
                  <a:gd name="T45" fmla="*/ 0 h 278"/>
                  <a:gd name="T46" fmla="*/ 135 w 581"/>
                  <a:gd name="T47" fmla="*/ 1 h 278"/>
                  <a:gd name="T48" fmla="*/ 197 w 581"/>
                  <a:gd name="T49" fmla="*/ 7 h 278"/>
                  <a:gd name="T50" fmla="*/ 255 w 581"/>
                  <a:gd name="T51" fmla="*/ 16 h 278"/>
                  <a:gd name="T52" fmla="*/ 314 w 581"/>
                  <a:gd name="T53" fmla="*/ 27 h 278"/>
                  <a:gd name="T54" fmla="*/ 371 w 581"/>
                  <a:gd name="T55" fmla="*/ 42 h 278"/>
                  <a:gd name="T56" fmla="*/ 424 w 581"/>
                  <a:gd name="T57" fmla="*/ 58 h 278"/>
                  <a:gd name="T58" fmla="*/ 478 w 581"/>
                  <a:gd name="T59" fmla="*/ 76 h 278"/>
                  <a:gd name="T60" fmla="*/ 532 w 581"/>
                  <a:gd name="T61" fmla="*/ 96 h 278"/>
                  <a:gd name="T62" fmla="*/ 581 w 581"/>
                  <a:gd name="T63" fmla="*/ 116 h 278"/>
                  <a:gd name="T64" fmla="*/ 581 w 581"/>
                  <a:gd name="T65" fmla="*/ 116 h 2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81" h="278">
                    <a:moveTo>
                      <a:pt x="581" y="116"/>
                    </a:moveTo>
                    <a:lnTo>
                      <a:pt x="572" y="132"/>
                    </a:lnTo>
                    <a:lnTo>
                      <a:pt x="559" y="148"/>
                    </a:lnTo>
                    <a:lnTo>
                      <a:pt x="549" y="164"/>
                    </a:lnTo>
                    <a:lnTo>
                      <a:pt x="540" y="180"/>
                    </a:lnTo>
                    <a:lnTo>
                      <a:pt x="532" y="196"/>
                    </a:lnTo>
                    <a:lnTo>
                      <a:pt x="527" y="214"/>
                    </a:lnTo>
                    <a:lnTo>
                      <a:pt x="527" y="230"/>
                    </a:lnTo>
                    <a:lnTo>
                      <a:pt x="532" y="246"/>
                    </a:lnTo>
                    <a:lnTo>
                      <a:pt x="545" y="262"/>
                    </a:lnTo>
                    <a:lnTo>
                      <a:pt x="562" y="278"/>
                    </a:lnTo>
                    <a:lnTo>
                      <a:pt x="128" y="278"/>
                    </a:lnTo>
                    <a:lnTo>
                      <a:pt x="103" y="252"/>
                    </a:lnTo>
                    <a:lnTo>
                      <a:pt x="79" y="226"/>
                    </a:lnTo>
                    <a:lnTo>
                      <a:pt x="57" y="199"/>
                    </a:lnTo>
                    <a:lnTo>
                      <a:pt x="37" y="171"/>
                    </a:lnTo>
                    <a:lnTo>
                      <a:pt x="23" y="144"/>
                    </a:lnTo>
                    <a:lnTo>
                      <a:pt x="10" y="115"/>
                    </a:lnTo>
                    <a:lnTo>
                      <a:pt x="3" y="87"/>
                    </a:lnTo>
                    <a:lnTo>
                      <a:pt x="0" y="58"/>
                    </a:lnTo>
                    <a:lnTo>
                      <a:pt x="5" y="30"/>
                    </a:lnTo>
                    <a:lnTo>
                      <a:pt x="15" y="1"/>
                    </a:lnTo>
                    <a:lnTo>
                      <a:pt x="76" y="0"/>
                    </a:lnTo>
                    <a:lnTo>
                      <a:pt x="135" y="1"/>
                    </a:lnTo>
                    <a:lnTo>
                      <a:pt x="197" y="7"/>
                    </a:lnTo>
                    <a:lnTo>
                      <a:pt x="255" y="16"/>
                    </a:lnTo>
                    <a:lnTo>
                      <a:pt x="314" y="27"/>
                    </a:lnTo>
                    <a:lnTo>
                      <a:pt x="371" y="42"/>
                    </a:lnTo>
                    <a:lnTo>
                      <a:pt x="424" y="58"/>
                    </a:lnTo>
                    <a:lnTo>
                      <a:pt x="478" y="76"/>
                    </a:lnTo>
                    <a:lnTo>
                      <a:pt x="532" y="96"/>
                    </a:lnTo>
                    <a:lnTo>
                      <a:pt x="581" y="116"/>
                    </a:lnTo>
                    <a:lnTo>
                      <a:pt x="581" y="116"/>
                    </a:lnTo>
                    <a:close/>
                  </a:path>
                </a:pathLst>
              </a:custGeom>
              <a:solidFill>
                <a:srgbClr val="B3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783" name="Freeform 47"/>
              <p:cNvSpPr>
                <a:spLocks/>
              </p:cNvSpPr>
              <p:nvPr/>
            </p:nvSpPr>
            <p:spPr bwMode="auto">
              <a:xfrm>
                <a:off x="569" y="996"/>
                <a:ext cx="4652" cy="626"/>
              </a:xfrm>
              <a:custGeom>
                <a:avLst/>
                <a:gdLst>
                  <a:gd name="T0" fmla="*/ 1407 w 4652"/>
                  <a:gd name="T1" fmla="*/ 210 h 626"/>
                  <a:gd name="T2" fmla="*/ 1414 w 4652"/>
                  <a:gd name="T3" fmla="*/ 202 h 626"/>
                  <a:gd name="T4" fmla="*/ 1409 w 4652"/>
                  <a:gd name="T5" fmla="*/ 194 h 626"/>
                  <a:gd name="T6" fmla="*/ 1618 w 4652"/>
                  <a:gd name="T7" fmla="*/ 188 h 626"/>
                  <a:gd name="T8" fmla="*/ 2228 w 4652"/>
                  <a:gd name="T9" fmla="*/ 190 h 626"/>
                  <a:gd name="T10" fmla="*/ 2802 w 4652"/>
                  <a:gd name="T11" fmla="*/ 191 h 626"/>
                  <a:gd name="T12" fmla="*/ 3363 w 4652"/>
                  <a:gd name="T13" fmla="*/ 194 h 626"/>
                  <a:gd name="T14" fmla="*/ 3419 w 4652"/>
                  <a:gd name="T15" fmla="*/ 175 h 626"/>
                  <a:gd name="T16" fmla="*/ 3419 w 4652"/>
                  <a:gd name="T17" fmla="*/ 112 h 626"/>
                  <a:gd name="T18" fmla="*/ 3378 w 4652"/>
                  <a:gd name="T19" fmla="*/ 49 h 626"/>
                  <a:gd name="T20" fmla="*/ 3360 w 4652"/>
                  <a:gd name="T21" fmla="*/ 10 h 626"/>
                  <a:gd name="T22" fmla="*/ 3419 w 4652"/>
                  <a:gd name="T23" fmla="*/ 15 h 626"/>
                  <a:gd name="T24" fmla="*/ 3478 w 4652"/>
                  <a:gd name="T25" fmla="*/ 23 h 626"/>
                  <a:gd name="T26" fmla="*/ 3539 w 4652"/>
                  <a:gd name="T27" fmla="*/ 30 h 626"/>
                  <a:gd name="T28" fmla="*/ 3583 w 4652"/>
                  <a:gd name="T29" fmla="*/ 82 h 626"/>
                  <a:gd name="T30" fmla="*/ 3601 w 4652"/>
                  <a:gd name="T31" fmla="*/ 137 h 626"/>
                  <a:gd name="T32" fmla="*/ 3603 w 4652"/>
                  <a:gd name="T33" fmla="*/ 194 h 626"/>
                  <a:gd name="T34" fmla="*/ 4652 w 4652"/>
                  <a:gd name="T35" fmla="*/ 198 h 626"/>
                  <a:gd name="T36" fmla="*/ 4615 w 4652"/>
                  <a:gd name="T37" fmla="*/ 505 h 626"/>
                  <a:gd name="T38" fmla="*/ 4576 w 4652"/>
                  <a:gd name="T39" fmla="*/ 508 h 626"/>
                  <a:gd name="T40" fmla="*/ 4544 w 4652"/>
                  <a:gd name="T41" fmla="*/ 519 h 626"/>
                  <a:gd name="T42" fmla="*/ 4532 w 4652"/>
                  <a:gd name="T43" fmla="*/ 544 h 626"/>
                  <a:gd name="T44" fmla="*/ 4566 w 4652"/>
                  <a:gd name="T45" fmla="*/ 572 h 626"/>
                  <a:gd name="T46" fmla="*/ 4620 w 4652"/>
                  <a:gd name="T47" fmla="*/ 595 h 626"/>
                  <a:gd name="T48" fmla="*/ 4642 w 4652"/>
                  <a:gd name="T49" fmla="*/ 626 h 626"/>
                  <a:gd name="T50" fmla="*/ 4596 w 4652"/>
                  <a:gd name="T51" fmla="*/ 622 h 626"/>
                  <a:gd name="T52" fmla="*/ 4549 w 4652"/>
                  <a:gd name="T53" fmla="*/ 615 h 626"/>
                  <a:gd name="T54" fmla="*/ 4500 w 4652"/>
                  <a:gd name="T55" fmla="*/ 614 h 626"/>
                  <a:gd name="T56" fmla="*/ 4485 w 4652"/>
                  <a:gd name="T57" fmla="*/ 585 h 626"/>
                  <a:gd name="T58" fmla="*/ 4488 w 4652"/>
                  <a:gd name="T59" fmla="*/ 457 h 626"/>
                  <a:gd name="T60" fmla="*/ 4488 w 4652"/>
                  <a:gd name="T61" fmla="*/ 322 h 626"/>
                  <a:gd name="T62" fmla="*/ 4485 w 4652"/>
                  <a:gd name="T63" fmla="*/ 271 h 626"/>
                  <a:gd name="T64" fmla="*/ 4468 w 4652"/>
                  <a:gd name="T65" fmla="*/ 257 h 626"/>
                  <a:gd name="T66" fmla="*/ 4444 w 4652"/>
                  <a:gd name="T67" fmla="*/ 251 h 626"/>
                  <a:gd name="T68" fmla="*/ 4431 w 4652"/>
                  <a:gd name="T69" fmla="*/ 250 h 626"/>
                  <a:gd name="T70" fmla="*/ 277 w 4652"/>
                  <a:gd name="T71" fmla="*/ 247 h 626"/>
                  <a:gd name="T72" fmla="*/ 223 w 4652"/>
                  <a:gd name="T73" fmla="*/ 247 h 626"/>
                  <a:gd name="T74" fmla="*/ 167 w 4652"/>
                  <a:gd name="T75" fmla="*/ 256 h 626"/>
                  <a:gd name="T76" fmla="*/ 152 w 4652"/>
                  <a:gd name="T77" fmla="*/ 572 h 626"/>
                  <a:gd name="T78" fmla="*/ 110 w 4652"/>
                  <a:gd name="T79" fmla="*/ 568 h 626"/>
                  <a:gd name="T80" fmla="*/ 66 w 4652"/>
                  <a:gd name="T81" fmla="*/ 570 h 626"/>
                  <a:gd name="T82" fmla="*/ 22 w 4652"/>
                  <a:gd name="T83" fmla="*/ 577 h 626"/>
                  <a:gd name="T84" fmla="*/ 2 w 4652"/>
                  <a:gd name="T85" fmla="*/ 506 h 626"/>
                  <a:gd name="T86" fmla="*/ 0 w 4652"/>
                  <a:gd name="T87" fmla="*/ 390 h 626"/>
                  <a:gd name="T88" fmla="*/ 2 w 4652"/>
                  <a:gd name="T89" fmla="*/ 268 h 626"/>
                  <a:gd name="T90" fmla="*/ 110 w 4652"/>
                  <a:gd name="T91" fmla="*/ 188 h 626"/>
                  <a:gd name="T92" fmla="*/ 456 w 4652"/>
                  <a:gd name="T93" fmla="*/ 188 h 626"/>
                  <a:gd name="T94" fmla="*/ 816 w 4652"/>
                  <a:gd name="T95" fmla="*/ 188 h 626"/>
                  <a:gd name="T96" fmla="*/ 1167 w 4652"/>
                  <a:gd name="T97" fmla="*/ 188 h 626"/>
                  <a:gd name="T98" fmla="*/ 1172 w 4652"/>
                  <a:gd name="T99" fmla="*/ 195 h 626"/>
                  <a:gd name="T100" fmla="*/ 1176 w 4652"/>
                  <a:gd name="T101" fmla="*/ 202 h 626"/>
                  <a:gd name="T102" fmla="*/ 1189 w 4652"/>
                  <a:gd name="T103" fmla="*/ 206 h 626"/>
                  <a:gd name="T104" fmla="*/ 1203 w 4652"/>
                  <a:gd name="T105" fmla="*/ 186 h 626"/>
                  <a:gd name="T106" fmla="*/ 1194 w 4652"/>
                  <a:gd name="T107" fmla="*/ 153 h 626"/>
                  <a:gd name="T108" fmla="*/ 1176 w 4652"/>
                  <a:gd name="T109" fmla="*/ 120 h 626"/>
                  <a:gd name="T110" fmla="*/ 1176 w 4652"/>
                  <a:gd name="T111" fmla="*/ 88 h 626"/>
                  <a:gd name="T112" fmla="*/ 1189 w 4652"/>
                  <a:gd name="T113" fmla="*/ 49 h 626"/>
                  <a:gd name="T114" fmla="*/ 1218 w 4652"/>
                  <a:gd name="T115" fmla="*/ 18 h 626"/>
                  <a:gd name="T116" fmla="*/ 1289 w 4652"/>
                  <a:gd name="T117" fmla="*/ 9 h 626"/>
                  <a:gd name="T118" fmla="*/ 1353 w 4652"/>
                  <a:gd name="T119" fmla="*/ 40 h 626"/>
                  <a:gd name="T120" fmla="*/ 1338 w 4652"/>
                  <a:gd name="T121" fmla="*/ 107 h 626"/>
                  <a:gd name="T122" fmla="*/ 1358 w 4652"/>
                  <a:gd name="T123" fmla="*/ 176 h 626"/>
                  <a:gd name="T124" fmla="*/ 1395 w 4652"/>
                  <a:gd name="T125" fmla="*/ 215 h 6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4652" h="626">
                    <a:moveTo>
                      <a:pt x="1395" y="215"/>
                    </a:moveTo>
                    <a:lnTo>
                      <a:pt x="1402" y="212"/>
                    </a:lnTo>
                    <a:lnTo>
                      <a:pt x="1407" y="210"/>
                    </a:lnTo>
                    <a:lnTo>
                      <a:pt x="1409" y="208"/>
                    </a:lnTo>
                    <a:lnTo>
                      <a:pt x="1412" y="206"/>
                    </a:lnTo>
                    <a:lnTo>
                      <a:pt x="1414" y="202"/>
                    </a:lnTo>
                    <a:lnTo>
                      <a:pt x="1414" y="200"/>
                    </a:lnTo>
                    <a:lnTo>
                      <a:pt x="1412" y="196"/>
                    </a:lnTo>
                    <a:lnTo>
                      <a:pt x="1409" y="194"/>
                    </a:lnTo>
                    <a:lnTo>
                      <a:pt x="1407" y="191"/>
                    </a:lnTo>
                    <a:lnTo>
                      <a:pt x="1402" y="188"/>
                    </a:lnTo>
                    <a:lnTo>
                      <a:pt x="1618" y="188"/>
                    </a:lnTo>
                    <a:lnTo>
                      <a:pt x="1828" y="188"/>
                    </a:lnTo>
                    <a:lnTo>
                      <a:pt x="2029" y="190"/>
                    </a:lnTo>
                    <a:lnTo>
                      <a:pt x="2228" y="190"/>
                    </a:lnTo>
                    <a:lnTo>
                      <a:pt x="2422" y="190"/>
                    </a:lnTo>
                    <a:lnTo>
                      <a:pt x="2613" y="190"/>
                    </a:lnTo>
                    <a:lnTo>
                      <a:pt x="2802" y="191"/>
                    </a:lnTo>
                    <a:lnTo>
                      <a:pt x="2988" y="192"/>
                    </a:lnTo>
                    <a:lnTo>
                      <a:pt x="3174" y="193"/>
                    </a:lnTo>
                    <a:lnTo>
                      <a:pt x="3363" y="194"/>
                    </a:lnTo>
                    <a:lnTo>
                      <a:pt x="3380" y="215"/>
                    </a:lnTo>
                    <a:lnTo>
                      <a:pt x="3404" y="195"/>
                    </a:lnTo>
                    <a:lnTo>
                      <a:pt x="3419" y="175"/>
                    </a:lnTo>
                    <a:lnTo>
                      <a:pt x="3424" y="154"/>
                    </a:lnTo>
                    <a:lnTo>
                      <a:pt x="3424" y="134"/>
                    </a:lnTo>
                    <a:lnTo>
                      <a:pt x="3419" y="112"/>
                    </a:lnTo>
                    <a:lnTo>
                      <a:pt x="3409" y="90"/>
                    </a:lnTo>
                    <a:lnTo>
                      <a:pt x="3395" y="70"/>
                    </a:lnTo>
                    <a:lnTo>
                      <a:pt x="3378" y="49"/>
                    </a:lnTo>
                    <a:lnTo>
                      <a:pt x="3358" y="28"/>
                    </a:lnTo>
                    <a:lnTo>
                      <a:pt x="3336" y="9"/>
                    </a:lnTo>
                    <a:lnTo>
                      <a:pt x="3360" y="10"/>
                    </a:lnTo>
                    <a:lnTo>
                      <a:pt x="3380" y="11"/>
                    </a:lnTo>
                    <a:lnTo>
                      <a:pt x="3400" y="12"/>
                    </a:lnTo>
                    <a:lnTo>
                      <a:pt x="3419" y="15"/>
                    </a:lnTo>
                    <a:lnTo>
                      <a:pt x="3439" y="17"/>
                    </a:lnTo>
                    <a:lnTo>
                      <a:pt x="3458" y="19"/>
                    </a:lnTo>
                    <a:lnTo>
                      <a:pt x="3478" y="23"/>
                    </a:lnTo>
                    <a:lnTo>
                      <a:pt x="3498" y="25"/>
                    </a:lnTo>
                    <a:lnTo>
                      <a:pt x="3517" y="27"/>
                    </a:lnTo>
                    <a:lnTo>
                      <a:pt x="3539" y="30"/>
                    </a:lnTo>
                    <a:lnTo>
                      <a:pt x="3559" y="47"/>
                    </a:lnTo>
                    <a:lnTo>
                      <a:pt x="3574" y="64"/>
                    </a:lnTo>
                    <a:lnTo>
                      <a:pt x="3583" y="82"/>
                    </a:lnTo>
                    <a:lnTo>
                      <a:pt x="3593" y="99"/>
                    </a:lnTo>
                    <a:lnTo>
                      <a:pt x="3598" y="119"/>
                    </a:lnTo>
                    <a:lnTo>
                      <a:pt x="3601" y="137"/>
                    </a:lnTo>
                    <a:lnTo>
                      <a:pt x="3603" y="155"/>
                    </a:lnTo>
                    <a:lnTo>
                      <a:pt x="3603" y="175"/>
                    </a:lnTo>
                    <a:lnTo>
                      <a:pt x="3603" y="194"/>
                    </a:lnTo>
                    <a:lnTo>
                      <a:pt x="3601" y="215"/>
                    </a:lnTo>
                    <a:lnTo>
                      <a:pt x="3637" y="194"/>
                    </a:lnTo>
                    <a:lnTo>
                      <a:pt x="4652" y="198"/>
                    </a:lnTo>
                    <a:lnTo>
                      <a:pt x="4642" y="503"/>
                    </a:lnTo>
                    <a:lnTo>
                      <a:pt x="4630" y="504"/>
                    </a:lnTo>
                    <a:lnTo>
                      <a:pt x="4615" y="505"/>
                    </a:lnTo>
                    <a:lnTo>
                      <a:pt x="4603" y="506"/>
                    </a:lnTo>
                    <a:lnTo>
                      <a:pt x="4588" y="507"/>
                    </a:lnTo>
                    <a:lnTo>
                      <a:pt x="4576" y="508"/>
                    </a:lnTo>
                    <a:lnTo>
                      <a:pt x="4564" y="511"/>
                    </a:lnTo>
                    <a:lnTo>
                      <a:pt x="4554" y="514"/>
                    </a:lnTo>
                    <a:lnTo>
                      <a:pt x="4544" y="519"/>
                    </a:lnTo>
                    <a:lnTo>
                      <a:pt x="4539" y="524"/>
                    </a:lnTo>
                    <a:lnTo>
                      <a:pt x="4534" y="531"/>
                    </a:lnTo>
                    <a:lnTo>
                      <a:pt x="4532" y="544"/>
                    </a:lnTo>
                    <a:lnTo>
                      <a:pt x="4537" y="555"/>
                    </a:lnTo>
                    <a:lnTo>
                      <a:pt x="4549" y="564"/>
                    </a:lnTo>
                    <a:lnTo>
                      <a:pt x="4566" y="572"/>
                    </a:lnTo>
                    <a:lnTo>
                      <a:pt x="4583" y="579"/>
                    </a:lnTo>
                    <a:lnTo>
                      <a:pt x="4603" y="587"/>
                    </a:lnTo>
                    <a:lnTo>
                      <a:pt x="4620" y="595"/>
                    </a:lnTo>
                    <a:lnTo>
                      <a:pt x="4635" y="603"/>
                    </a:lnTo>
                    <a:lnTo>
                      <a:pt x="4642" y="614"/>
                    </a:lnTo>
                    <a:lnTo>
                      <a:pt x="4642" y="626"/>
                    </a:lnTo>
                    <a:lnTo>
                      <a:pt x="4625" y="626"/>
                    </a:lnTo>
                    <a:lnTo>
                      <a:pt x="4610" y="624"/>
                    </a:lnTo>
                    <a:lnTo>
                      <a:pt x="4596" y="622"/>
                    </a:lnTo>
                    <a:lnTo>
                      <a:pt x="4579" y="619"/>
                    </a:lnTo>
                    <a:lnTo>
                      <a:pt x="4564" y="617"/>
                    </a:lnTo>
                    <a:lnTo>
                      <a:pt x="4549" y="615"/>
                    </a:lnTo>
                    <a:lnTo>
                      <a:pt x="4534" y="612"/>
                    </a:lnTo>
                    <a:lnTo>
                      <a:pt x="4517" y="612"/>
                    </a:lnTo>
                    <a:lnTo>
                      <a:pt x="4500" y="614"/>
                    </a:lnTo>
                    <a:lnTo>
                      <a:pt x="4483" y="617"/>
                    </a:lnTo>
                    <a:lnTo>
                      <a:pt x="4483" y="609"/>
                    </a:lnTo>
                    <a:lnTo>
                      <a:pt x="4485" y="585"/>
                    </a:lnTo>
                    <a:lnTo>
                      <a:pt x="4485" y="548"/>
                    </a:lnTo>
                    <a:lnTo>
                      <a:pt x="4485" y="505"/>
                    </a:lnTo>
                    <a:lnTo>
                      <a:pt x="4488" y="457"/>
                    </a:lnTo>
                    <a:lnTo>
                      <a:pt x="4488" y="408"/>
                    </a:lnTo>
                    <a:lnTo>
                      <a:pt x="4488" y="362"/>
                    </a:lnTo>
                    <a:lnTo>
                      <a:pt x="4488" y="322"/>
                    </a:lnTo>
                    <a:lnTo>
                      <a:pt x="4488" y="294"/>
                    </a:lnTo>
                    <a:lnTo>
                      <a:pt x="4485" y="279"/>
                    </a:lnTo>
                    <a:lnTo>
                      <a:pt x="4485" y="271"/>
                    </a:lnTo>
                    <a:lnTo>
                      <a:pt x="4480" y="265"/>
                    </a:lnTo>
                    <a:lnTo>
                      <a:pt x="4476" y="260"/>
                    </a:lnTo>
                    <a:lnTo>
                      <a:pt x="4468" y="257"/>
                    </a:lnTo>
                    <a:lnTo>
                      <a:pt x="4461" y="254"/>
                    </a:lnTo>
                    <a:lnTo>
                      <a:pt x="4451" y="252"/>
                    </a:lnTo>
                    <a:lnTo>
                      <a:pt x="4444" y="251"/>
                    </a:lnTo>
                    <a:lnTo>
                      <a:pt x="4439" y="251"/>
                    </a:lnTo>
                    <a:lnTo>
                      <a:pt x="4434" y="250"/>
                    </a:lnTo>
                    <a:lnTo>
                      <a:pt x="4431" y="250"/>
                    </a:lnTo>
                    <a:lnTo>
                      <a:pt x="292" y="247"/>
                    </a:lnTo>
                    <a:lnTo>
                      <a:pt x="289" y="247"/>
                    </a:lnTo>
                    <a:lnTo>
                      <a:pt x="277" y="247"/>
                    </a:lnTo>
                    <a:lnTo>
                      <a:pt x="262" y="247"/>
                    </a:lnTo>
                    <a:lnTo>
                      <a:pt x="243" y="247"/>
                    </a:lnTo>
                    <a:lnTo>
                      <a:pt x="223" y="247"/>
                    </a:lnTo>
                    <a:lnTo>
                      <a:pt x="201" y="249"/>
                    </a:lnTo>
                    <a:lnTo>
                      <a:pt x="184" y="251"/>
                    </a:lnTo>
                    <a:lnTo>
                      <a:pt x="167" y="256"/>
                    </a:lnTo>
                    <a:lnTo>
                      <a:pt x="157" y="263"/>
                    </a:lnTo>
                    <a:lnTo>
                      <a:pt x="152" y="271"/>
                    </a:lnTo>
                    <a:lnTo>
                      <a:pt x="152" y="572"/>
                    </a:lnTo>
                    <a:lnTo>
                      <a:pt x="140" y="570"/>
                    </a:lnTo>
                    <a:lnTo>
                      <a:pt x="125" y="569"/>
                    </a:lnTo>
                    <a:lnTo>
                      <a:pt x="110" y="568"/>
                    </a:lnTo>
                    <a:lnTo>
                      <a:pt x="96" y="568"/>
                    </a:lnTo>
                    <a:lnTo>
                      <a:pt x="81" y="569"/>
                    </a:lnTo>
                    <a:lnTo>
                      <a:pt x="66" y="570"/>
                    </a:lnTo>
                    <a:lnTo>
                      <a:pt x="51" y="572"/>
                    </a:lnTo>
                    <a:lnTo>
                      <a:pt x="37" y="575"/>
                    </a:lnTo>
                    <a:lnTo>
                      <a:pt x="22" y="577"/>
                    </a:lnTo>
                    <a:lnTo>
                      <a:pt x="10" y="579"/>
                    </a:lnTo>
                    <a:lnTo>
                      <a:pt x="5" y="544"/>
                    </a:lnTo>
                    <a:lnTo>
                      <a:pt x="2" y="506"/>
                    </a:lnTo>
                    <a:lnTo>
                      <a:pt x="2" y="468"/>
                    </a:lnTo>
                    <a:lnTo>
                      <a:pt x="0" y="430"/>
                    </a:lnTo>
                    <a:lnTo>
                      <a:pt x="0" y="390"/>
                    </a:lnTo>
                    <a:lnTo>
                      <a:pt x="0" y="350"/>
                    </a:lnTo>
                    <a:lnTo>
                      <a:pt x="0" y="310"/>
                    </a:lnTo>
                    <a:lnTo>
                      <a:pt x="2" y="268"/>
                    </a:lnTo>
                    <a:lnTo>
                      <a:pt x="2" y="228"/>
                    </a:lnTo>
                    <a:lnTo>
                      <a:pt x="2" y="188"/>
                    </a:lnTo>
                    <a:lnTo>
                      <a:pt x="110" y="188"/>
                    </a:lnTo>
                    <a:lnTo>
                      <a:pt x="223" y="188"/>
                    </a:lnTo>
                    <a:lnTo>
                      <a:pt x="338" y="188"/>
                    </a:lnTo>
                    <a:lnTo>
                      <a:pt x="456" y="188"/>
                    </a:lnTo>
                    <a:lnTo>
                      <a:pt x="576" y="188"/>
                    </a:lnTo>
                    <a:lnTo>
                      <a:pt x="696" y="188"/>
                    </a:lnTo>
                    <a:lnTo>
                      <a:pt x="816" y="188"/>
                    </a:lnTo>
                    <a:lnTo>
                      <a:pt x="934" y="188"/>
                    </a:lnTo>
                    <a:lnTo>
                      <a:pt x="1051" y="188"/>
                    </a:lnTo>
                    <a:lnTo>
                      <a:pt x="1167" y="188"/>
                    </a:lnTo>
                    <a:lnTo>
                      <a:pt x="1169" y="191"/>
                    </a:lnTo>
                    <a:lnTo>
                      <a:pt x="1172" y="193"/>
                    </a:lnTo>
                    <a:lnTo>
                      <a:pt x="1172" y="195"/>
                    </a:lnTo>
                    <a:lnTo>
                      <a:pt x="1174" y="198"/>
                    </a:lnTo>
                    <a:lnTo>
                      <a:pt x="1174" y="200"/>
                    </a:lnTo>
                    <a:lnTo>
                      <a:pt x="1176" y="202"/>
                    </a:lnTo>
                    <a:lnTo>
                      <a:pt x="1179" y="204"/>
                    </a:lnTo>
                    <a:lnTo>
                      <a:pt x="1184" y="206"/>
                    </a:lnTo>
                    <a:lnTo>
                      <a:pt x="1189" y="206"/>
                    </a:lnTo>
                    <a:lnTo>
                      <a:pt x="1194" y="206"/>
                    </a:lnTo>
                    <a:lnTo>
                      <a:pt x="1201" y="196"/>
                    </a:lnTo>
                    <a:lnTo>
                      <a:pt x="1203" y="186"/>
                    </a:lnTo>
                    <a:lnTo>
                      <a:pt x="1203" y="175"/>
                    </a:lnTo>
                    <a:lnTo>
                      <a:pt x="1199" y="164"/>
                    </a:lnTo>
                    <a:lnTo>
                      <a:pt x="1194" y="153"/>
                    </a:lnTo>
                    <a:lnTo>
                      <a:pt x="1189" y="142"/>
                    </a:lnTo>
                    <a:lnTo>
                      <a:pt x="1181" y="131"/>
                    </a:lnTo>
                    <a:lnTo>
                      <a:pt x="1176" y="120"/>
                    </a:lnTo>
                    <a:lnTo>
                      <a:pt x="1174" y="110"/>
                    </a:lnTo>
                    <a:lnTo>
                      <a:pt x="1174" y="99"/>
                    </a:lnTo>
                    <a:lnTo>
                      <a:pt x="1176" y="88"/>
                    </a:lnTo>
                    <a:lnTo>
                      <a:pt x="1179" y="75"/>
                    </a:lnTo>
                    <a:lnTo>
                      <a:pt x="1184" y="63"/>
                    </a:lnTo>
                    <a:lnTo>
                      <a:pt x="1189" y="49"/>
                    </a:lnTo>
                    <a:lnTo>
                      <a:pt x="1194" y="38"/>
                    </a:lnTo>
                    <a:lnTo>
                      <a:pt x="1206" y="27"/>
                    </a:lnTo>
                    <a:lnTo>
                      <a:pt x="1218" y="18"/>
                    </a:lnTo>
                    <a:lnTo>
                      <a:pt x="1238" y="12"/>
                    </a:lnTo>
                    <a:lnTo>
                      <a:pt x="1260" y="9"/>
                    </a:lnTo>
                    <a:lnTo>
                      <a:pt x="1289" y="9"/>
                    </a:lnTo>
                    <a:lnTo>
                      <a:pt x="1377" y="0"/>
                    </a:lnTo>
                    <a:lnTo>
                      <a:pt x="1365" y="19"/>
                    </a:lnTo>
                    <a:lnTo>
                      <a:pt x="1353" y="40"/>
                    </a:lnTo>
                    <a:lnTo>
                      <a:pt x="1346" y="62"/>
                    </a:lnTo>
                    <a:lnTo>
                      <a:pt x="1341" y="84"/>
                    </a:lnTo>
                    <a:lnTo>
                      <a:pt x="1338" y="107"/>
                    </a:lnTo>
                    <a:lnTo>
                      <a:pt x="1341" y="131"/>
                    </a:lnTo>
                    <a:lnTo>
                      <a:pt x="1346" y="154"/>
                    </a:lnTo>
                    <a:lnTo>
                      <a:pt x="1358" y="176"/>
                    </a:lnTo>
                    <a:lnTo>
                      <a:pt x="1373" y="196"/>
                    </a:lnTo>
                    <a:lnTo>
                      <a:pt x="1395" y="215"/>
                    </a:lnTo>
                    <a:lnTo>
                      <a:pt x="1395" y="215"/>
                    </a:lnTo>
                    <a:close/>
                  </a:path>
                </a:pathLst>
              </a:custGeom>
              <a:solidFill>
                <a:srgbClr val="47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784" name="Freeform 48"/>
              <p:cNvSpPr>
                <a:spLocks/>
              </p:cNvSpPr>
              <p:nvPr/>
            </p:nvSpPr>
            <p:spPr bwMode="auto">
              <a:xfrm>
                <a:off x="2361" y="1032"/>
                <a:ext cx="360" cy="26"/>
              </a:xfrm>
              <a:custGeom>
                <a:avLst/>
                <a:gdLst>
                  <a:gd name="T0" fmla="*/ 360 w 360"/>
                  <a:gd name="T1" fmla="*/ 18 h 26"/>
                  <a:gd name="T2" fmla="*/ 360 w 360"/>
                  <a:gd name="T3" fmla="*/ 26 h 26"/>
                  <a:gd name="T4" fmla="*/ 326 w 360"/>
                  <a:gd name="T5" fmla="*/ 22 h 26"/>
                  <a:gd name="T6" fmla="*/ 291 w 360"/>
                  <a:gd name="T7" fmla="*/ 20 h 26"/>
                  <a:gd name="T8" fmla="*/ 255 w 360"/>
                  <a:gd name="T9" fmla="*/ 16 h 26"/>
                  <a:gd name="T10" fmla="*/ 218 w 360"/>
                  <a:gd name="T11" fmla="*/ 14 h 26"/>
                  <a:gd name="T12" fmla="*/ 181 w 360"/>
                  <a:gd name="T13" fmla="*/ 12 h 26"/>
                  <a:gd name="T14" fmla="*/ 144 w 360"/>
                  <a:gd name="T15" fmla="*/ 10 h 26"/>
                  <a:gd name="T16" fmla="*/ 110 w 360"/>
                  <a:gd name="T17" fmla="*/ 8 h 26"/>
                  <a:gd name="T18" fmla="*/ 73 w 360"/>
                  <a:gd name="T19" fmla="*/ 8 h 26"/>
                  <a:gd name="T20" fmla="*/ 36 w 360"/>
                  <a:gd name="T21" fmla="*/ 8 h 26"/>
                  <a:gd name="T22" fmla="*/ 0 w 360"/>
                  <a:gd name="T23" fmla="*/ 8 h 26"/>
                  <a:gd name="T24" fmla="*/ 36 w 360"/>
                  <a:gd name="T25" fmla="*/ 4 h 26"/>
                  <a:gd name="T26" fmla="*/ 73 w 360"/>
                  <a:gd name="T27" fmla="*/ 2 h 26"/>
                  <a:gd name="T28" fmla="*/ 110 w 360"/>
                  <a:gd name="T29" fmla="*/ 0 h 26"/>
                  <a:gd name="T30" fmla="*/ 144 w 360"/>
                  <a:gd name="T31" fmla="*/ 2 h 26"/>
                  <a:gd name="T32" fmla="*/ 181 w 360"/>
                  <a:gd name="T33" fmla="*/ 4 h 26"/>
                  <a:gd name="T34" fmla="*/ 218 w 360"/>
                  <a:gd name="T35" fmla="*/ 6 h 26"/>
                  <a:gd name="T36" fmla="*/ 252 w 360"/>
                  <a:gd name="T37" fmla="*/ 10 h 26"/>
                  <a:gd name="T38" fmla="*/ 289 w 360"/>
                  <a:gd name="T39" fmla="*/ 13 h 26"/>
                  <a:gd name="T40" fmla="*/ 326 w 360"/>
                  <a:gd name="T41" fmla="*/ 15 h 26"/>
                  <a:gd name="T42" fmla="*/ 360 w 360"/>
                  <a:gd name="T43" fmla="*/ 18 h 26"/>
                  <a:gd name="T44" fmla="*/ 360 w 360"/>
                  <a:gd name="T45" fmla="*/ 18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60" h="26">
                    <a:moveTo>
                      <a:pt x="360" y="18"/>
                    </a:moveTo>
                    <a:lnTo>
                      <a:pt x="360" y="26"/>
                    </a:lnTo>
                    <a:lnTo>
                      <a:pt x="326" y="22"/>
                    </a:lnTo>
                    <a:lnTo>
                      <a:pt x="291" y="20"/>
                    </a:lnTo>
                    <a:lnTo>
                      <a:pt x="255" y="16"/>
                    </a:lnTo>
                    <a:lnTo>
                      <a:pt x="218" y="14"/>
                    </a:lnTo>
                    <a:lnTo>
                      <a:pt x="181" y="12"/>
                    </a:lnTo>
                    <a:lnTo>
                      <a:pt x="144" y="10"/>
                    </a:lnTo>
                    <a:lnTo>
                      <a:pt x="110" y="8"/>
                    </a:lnTo>
                    <a:lnTo>
                      <a:pt x="73" y="8"/>
                    </a:lnTo>
                    <a:lnTo>
                      <a:pt x="36" y="8"/>
                    </a:lnTo>
                    <a:lnTo>
                      <a:pt x="0" y="8"/>
                    </a:lnTo>
                    <a:lnTo>
                      <a:pt x="36" y="4"/>
                    </a:lnTo>
                    <a:lnTo>
                      <a:pt x="73" y="2"/>
                    </a:lnTo>
                    <a:lnTo>
                      <a:pt x="110" y="0"/>
                    </a:lnTo>
                    <a:lnTo>
                      <a:pt x="144" y="2"/>
                    </a:lnTo>
                    <a:lnTo>
                      <a:pt x="181" y="4"/>
                    </a:lnTo>
                    <a:lnTo>
                      <a:pt x="218" y="6"/>
                    </a:lnTo>
                    <a:lnTo>
                      <a:pt x="252" y="10"/>
                    </a:lnTo>
                    <a:lnTo>
                      <a:pt x="289" y="13"/>
                    </a:lnTo>
                    <a:lnTo>
                      <a:pt x="326" y="15"/>
                    </a:lnTo>
                    <a:lnTo>
                      <a:pt x="360" y="18"/>
                    </a:lnTo>
                    <a:lnTo>
                      <a:pt x="360" y="18"/>
                    </a:lnTo>
                    <a:close/>
                  </a:path>
                </a:pathLst>
              </a:custGeom>
              <a:solidFill>
                <a:srgbClr val="0019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785" name="Freeform 49"/>
              <p:cNvSpPr>
                <a:spLocks/>
              </p:cNvSpPr>
              <p:nvPr/>
            </p:nvSpPr>
            <p:spPr bwMode="auto">
              <a:xfrm>
                <a:off x="2537" y="1087"/>
                <a:ext cx="177" cy="36"/>
              </a:xfrm>
              <a:custGeom>
                <a:avLst/>
                <a:gdLst>
                  <a:gd name="T0" fmla="*/ 177 w 177"/>
                  <a:gd name="T1" fmla="*/ 12 h 36"/>
                  <a:gd name="T2" fmla="*/ 159 w 177"/>
                  <a:gd name="T3" fmla="*/ 14 h 36"/>
                  <a:gd name="T4" fmla="*/ 140 w 177"/>
                  <a:gd name="T5" fmla="*/ 16 h 36"/>
                  <a:gd name="T6" fmla="*/ 123 w 177"/>
                  <a:gd name="T7" fmla="*/ 19 h 36"/>
                  <a:gd name="T8" fmla="*/ 106 w 177"/>
                  <a:gd name="T9" fmla="*/ 21 h 36"/>
                  <a:gd name="T10" fmla="*/ 88 w 177"/>
                  <a:gd name="T11" fmla="*/ 23 h 36"/>
                  <a:gd name="T12" fmla="*/ 71 w 177"/>
                  <a:gd name="T13" fmla="*/ 27 h 36"/>
                  <a:gd name="T14" fmla="*/ 54 w 177"/>
                  <a:gd name="T15" fmla="*/ 29 h 36"/>
                  <a:gd name="T16" fmla="*/ 37 w 177"/>
                  <a:gd name="T17" fmla="*/ 31 h 36"/>
                  <a:gd name="T18" fmla="*/ 20 w 177"/>
                  <a:gd name="T19" fmla="*/ 33 h 36"/>
                  <a:gd name="T20" fmla="*/ 0 w 177"/>
                  <a:gd name="T21" fmla="*/ 36 h 36"/>
                  <a:gd name="T22" fmla="*/ 10 w 177"/>
                  <a:gd name="T23" fmla="*/ 30 h 36"/>
                  <a:gd name="T24" fmla="*/ 22 w 177"/>
                  <a:gd name="T25" fmla="*/ 25 h 36"/>
                  <a:gd name="T26" fmla="*/ 37 w 177"/>
                  <a:gd name="T27" fmla="*/ 21 h 36"/>
                  <a:gd name="T28" fmla="*/ 52 w 177"/>
                  <a:gd name="T29" fmla="*/ 19 h 36"/>
                  <a:gd name="T30" fmla="*/ 69 w 177"/>
                  <a:gd name="T31" fmla="*/ 16 h 36"/>
                  <a:gd name="T32" fmla="*/ 88 w 177"/>
                  <a:gd name="T33" fmla="*/ 14 h 36"/>
                  <a:gd name="T34" fmla="*/ 106 w 177"/>
                  <a:gd name="T35" fmla="*/ 12 h 36"/>
                  <a:gd name="T36" fmla="*/ 123 w 177"/>
                  <a:gd name="T37" fmla="*/ 8 h 36"/>
                  <a:gd name="T38" fmla="*/ 137 w 177"/>
                  <a:gd name="T39" fmla="*/ 5 h 36"/>
                  <a:gd name="T40" fmla="*/ 152 w 177"/>
                  <a:gd name="T41" fmla="*/ 0 h 36"/>
                  <a:gd name="T42" fmla="*/ 177 w 177"/>
                  <a:gd name="T43" fmla="*/ 0 h 36"/>
                  <a:gd name="T44" fmla="*/ 177 w 177"/>
                  <a:gd name="T45" fmla="*/ 12 h 36"/>
                  <a:gd name="T46" fmla="*/ 177 w 177"/>
                  <a:gd name="T47" fmla="*/ 12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77" h="36">
                    <a:moveTo>
                      <a:pt x="177" y="12"/>
                    </a:moveTo>
                    <a:lnTo>
                      <a:pt x="159" y="14"/>
                    </a:lnTo>
                    <a:lnTo>
                      <a:pt x="140" y="16"/>
                    </a:lnTo>
                    <a:lnTo>
                      <a:pt x="123" y="19"/>
                    </a:lnTo>
                    <a:lnTo>
                      <a:pt x="106" y="21"/>
                    </a:lnTo>
                    <a:lnTo>
                      <a:pt x="88" y="23"/>
                    </a:lnTo>
                    <a:lnTo>
                      <a:pt x="71" y="27"/>
                    </a:lnTo>
                    <a:lnTo>
                      <a:pt x="54" y="29"/>
                    </a:lnTo>
                    <a:lnTo>
                      <a:pt x="37" y="31"/>
                    </a:lnTo>
                    <a:lnTo>
                      <a:pt x="20" y="33"/>
                    </a:lnTo>
                    <a:lnTo>
                      <a:pt x="0" y="36"/>
                    </a:lnTo>
                    <a:lnTo>
                      <a:pt x="10" y="30"/>
                    </a:lnTo>
                    <a:lnTo>
                      <a:pt x="22" y="25"/>
                    </a:lnTo>
                    <a:lnTo>
                      <a:pt x="37" y="21"/>
                    </a:lnTo>
                    <a:lnTo>
                      <a:pt x="52" y="19"/>
                    </a:lnTo>
                    <a:lnTo>
                      <a:pt x="69" y="16"/>
                    </a:lnTo>
                    <a:lnTo>
                      <a:pt x="88" y="14"/>
                    </a:lnTo>
                    <a:lnTo>
                      <a:pt x="106" y="12"/>
                    </a:lnTo>
                    <a:lnTo>
                      <a:pt x="123" y="8"/>
                    </a:lnTo>
                    <a:lnTo>
                      <a:pt x="137" y="5"/>
                    </a:lnTo>
                    <a:lnTo>
                      <a:pt x="152" y="0"/>
                    </a:lnTo>
                    <a:lnTo>
                      <a:pt x="177" y="0"/>
                    </a:lnTo>
                    <a:lnTo>
                      <a:pt x="177" y="12"/>
                    </a:lnTo>
                    <a:lnTo>
                      <a:pt x="177" y="12"/>
                    </a:lnTo>
                    <a:close/>
                  </a:path>
                </a:pathLst>
              </a:custGeom>
              <a:solidFill>
                <a:srgbClr val="0019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786" name="Freeform 50"/>
              <p:cNvSpPr>
                <a:spLocks/>
              </p:cNvSpPr>
              <p:nvPr/>
            </p:nvSpPr>
            <p:spPr bwMode="auto">
              <a:xfrm>
                <a:off x="3162" y="1091"/>
                <a:ext cx="213" cy="28"/>
              </a:xfrm>
              <a:custGeom>
                <a:avLst/>
                <a:gdLst>
                  <a:gd name="T0" fmla="*/ 213 w 213"/>
                  <a:gd name="T1" fmla="*/ 20 h 28"/>
                  <a:gd name="T2" fmla="*/ 213 w 213"/>
                  <a:gd name="T3" fmla="*/ 28 h 28"/>
                  <a:gd name="T4" fmla="*/ 0 w 213"/>
                  <a:gd name="T5" fmla="*/ 0 h 28"/>
                  <a:gd name="T6" fmla="*/ 25 w 213"/>
                  <a:gd name="T7" fmla="*/ 1 h 28"/>
                  <a:gd name="T8" fmla="*/ 47 w 213"/>
                  <a:gd name="T9" fmla="*/ 2 h 28"/>
                  <a:gd name="T10" fmla="*/ 69 w 213"/>
                  <a:gd name="T11" fmla="*/ 3 h 28"/>
                  <a:gd name="T12" fmla="*/ 88 w 213"/>
                  <a:gd name="T13" fmla="*/ 5 h 28"/>
                  <a:gd name="T14" fmla="*/ 110 w 213"/>
                  <a:gd name="T15" fmla="*/ 8 h 28"/>
                  <a:gd name="T16" fmla="*/ 133 w 213"/>
                  <a:gd name="T17" fmla="*/ 10 h 28"/>
                  <a:gd name="T18" fmla="*/ 152 w 213"/>
                  <a:gd name="T19" fmla="*/ 13 h 28"/>
                  <a:gd name="T20" fmla="*/ 172 w 213"/>
                  <a:gd name="T21" fmla="*/ 16 h 28"/>
                  <a:gd name="T22" fmla="*/ 194 w 213"/>
                  <a:gd name="T23" fmla="*/ 18 h 28"/>
                  <a:gd name="T24" fmla="*/ 213 w 213"/>
                  <a:gd name="T25" fmla="*/ 20 h 28"/>
                  <a:gd name="T26" fmla="*/ 213 w 213"/>
                  <a:gd name="T27" fmla="*/ 2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13" h="28">
                    <a:moveTo>
                      <a:pt x="213" y="20"/>
                    </a:moveTo>
                    <a:lnTo>
                      <a:pt x="213" y="28"/>
                    </a:lnTo>
                    <a:lnTo>
                      <a:pt x="0" y="0"/>
                    </a:lnTo>
                    <a:lnTo>
                      <a:pt x="25" y="1"/>
                    </a:lnTo>
                    <a:lnTo>
                      <a:pt x="47" y="2"/>
                    </a:lnTo>
                    <a:lnTo>
                      <a:pt x="69" y="3"/>
                    </a:lnTo>
                    <a:lnTo>
                      <a:pt x="88" y="5"/>
                    </a:lnTo>
                    <a:lnTo>
                      <a:pt x="110" y="8"/>
                    </a:lnTo>
                    <a:lnTo>
                      <a:pt x="133" y="10"/>
                    </a:lnTo>
                    <a:lnTo>
                      <a:pt x="152" y="13"/>
                    </a:lnTo>
                    <a:lnTo>
                      <a:pt x="172" y="16"/>
                    </a:lnTo>
                    <a:lnTo>
                      <a:pt x="194" y="18"/>
                    </a:lnTo>
                    <a:lnTo>
                      <a:pt x="213" y="20"/>
                    </a:lnTo>
                    <a:lnTo>
                      <a:pt x="213" y="20"/>
                    </a:lnTo>
                    <a:close/>
                  </a:path>
                </a:pathLst>
              </a:custGeom>
              <a:solidFill>
                <a:srgbClr val="0019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787" name="Freeform 51"/>
              <p:cNvSpPr>
                <a:spLocks/>
              </p:cNvSpPr>
              <p:nvPr/>
            </p:nvSpPr>
            <p:spPr bwMode="auto">
              <a:xfrm>
                <a:off x="579" y="1643"/>
                <a:ext cx="157" cy="44"/>
              </a:xfrm>
              <a:custGeom>
                <a:avLst/>
                <a:gdLst>
                  <a:gd name="T0" fmla="*/ 0 w 157"/>
                  <a:gd name="T1" fmla="*/ 44 h 44"/>
                  <a:gd name="T2" fmla="*/ 142 w 157"/>
                  <a:gd name="T3" fmla="*/ 0 h 44"/>
                  <a:gd name="T4" fmla="*/ 157 w 157"/>
                  <a:gd name="T5" fmla="*/ 35 h 44"/>
                  <a:gd name="T6" fmla="*/ 0 w 157"/>
                  <a:gd name="T7" fmla="*/ 44 h 44"/>
                  <a:gd name="T8" fmla="*/ 0 w 157"/>
                  <a:gd name="T9" fmla="*/ 4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7" h="44">
                    <a:moveTo>
                      <a:pt x="0" y="44"/>
                    </a:moveTo>
                    <a:lnTo>
                      <a:pt x="142" y="0"/>
                    </a:lnTo>
                    <a:lnTo>
                      <a:pt x="157" y="35"/>
                    </a:lnTo>
                    <a:lnTo>
                      <a:pt x="0" y="44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rgbClr val="47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788" name="Freeform 52"/>
              <p:cNvSpPr>
                <a:spLocks/>
              </p:cNvSpPr>
              <p:nvPr/>
            </p:nvSpPr>
            <p:spPr bwMode="auto">
              <a:xfrm>
                <a:off x="5052" y="1687"/>
                <a:ext cx="37" cy="12"/>
              </a:xfrm>
              <a:custGeom>
                <a:avLst/>
                <a:gdLst>
                  <a:gd name="T0" fmla="*/ 0 w 37"/>
                  <a:gd name="T1" fmla="*/ 12 h 12"/>
                  <a:gd name="T2" fmla="*/ 0 w 37"/>
                  <a:gd name="T3" fmla="*/ 0 h 12"/>
                  <a:gd name="T4" fmla="*/ 37 w 37"/>
                  <a:gd name="T5" fmla="*/ 12 h 12"/>
                  <a:gd name="T6" fmla="*/ 0 w 37"/>
                  <a:gd name="T7" fmla="*/ 12 h 12"/>
                  <a:gd name="T8" fmla="*/ 0 w 37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12">
                    <a:moveTo>
                      <a:pt x="0" y="12"/>
                    </a:moveTo>
                    <a:lnTo>
                      <a:pt x="0" y="0"/>
                    </a:lnTo>
                    <a:lnTo>
                      <a:pt x="37" y="12"/>
                    </a:lnTo>
                    <a:lnTo>
                      <a:pt x="0" y="12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47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789" name="Freeform 53"/>
              <p:cNvSpPr>
                <a:spLocks/>
              </p:cNvSpPr>
              <p:nvPr/>
            </p:nvSpPr>
            <p:spPr bwMode="auto">
              <a:xfrm>
                <a:off x="721" y="1766"/>
                <a:ext cx="27" cy="15"/>
              </a:xfrm>
              <a:custGeom>
                <a:avLst/>
                <a:gdLst>
                  <a:gd name="T0" fmla="*/ 0 w 27"/>
                  <a:gd name="T1" fmla="*/ 12 h 15"/>
                  <a:gd name="T2" fmla="*/ 27 w 27"/>
                  <a:gd name="T3" fmla="*/ 0 h 15"/>
                  <a:gd name="T4" fmla="*/ 27 w 27"/>
                  <a:gd name="T5" fmla="*/ 15 h 15"/>
                  <a:gd name="T6" fmla="*/ 0 w 27"/>
                  <a:gd name="T7" fmla="*/ 12 h 15"/>
                  <a:gd name="T8" fmla="*/ 0 w 27"/>
                  <a:gd name="T9" fmla="*/ 12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5">
                    <a:moveTo>
                      <a:pt x="0" y="12"/>
                    </a:moveTo>
                    <a:lnTo>
                      <a:pt x="27" y="0"/>
                    </a:lnTo>
                    <a:lnTo>
                      <a:pt x="27" y="15"/>
                    </a:lnTo>
                    <a:lnTo>
                      <a:pt x="0" y="12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47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790" name="Freeform 54"/>
              <p:cNvSpPr>
                <a:spLocks/>
              </p:cNvSpPr>
              <p:nvPr/>
            </p:nvSpPr>
            <p:spPr bwMode="auto">
              <a:xfrm>
                <a:off x="5035" y="1781"/>
                <a:ext cx="162" cy="79"/>
              </a:xfrm>
              <a:custGeom>
                <a:avLst/>
                <a:gdLst>
                  <a:gd name="T0" fmla="*/ 157 w 162"/>
                  <a:gd name="T1" fmla="*/ 67 h 79"/>
                  <a:gd name="T2" fmla="*/ 139 w 162"/>
                  <a:gd name="T3" fmla="*/ 64 h 79"/>
                  <a:gd name="T4" fmla="*/ 122 w 162"/>
                  <a:gd name="T5" fmla="*/ 62 h 79"/>
                  <a:gd name="T6" fmla="*/ 108 w 162"/>
                  <a:gd name="T7" fmla="*/ 62 h 79"/>
                  <a:gd name="T8" fmla="*/ 90 w 162"/>
                  <a:gd name="T9" fmla="*/ 62 h 79"/>
                  <a:gd name="T10" fmla="*/ 76 w 162"/>
                  <a:gd name="T11" fmla="*/ 63 h 79"/>
                  <a:gd name="T12" fmla="*/ 61 w 162"/>
                  <a:gd name="T13" fmla="*/ 65 h 79"/>
                  <a:gd name="T14" fmla="*/ 46 w 162"/>
                  <a:gd name="T15" fmla="*/ 69 h 79"/>
                  <a:gd name="T16" fmla="*/ 29 w 162"/>
                  <a:gd name="T17" fmla="*/ 72 h 79"/>
                  <a:gd name="T18" fmla="*/ 14 w 162"/>
                  <a:gd name="T19" fmla="*/ 75 h 79"/>
                  <a:gd name="T20" fmla="*/ 0 w 162"/>
                  <a:gd name="T21" fmla="*/ 79 h 79"/>
                  <a:gd name="T22" fmla="*/ 10 w 162"/>
                  <a:gd name="T23" fmla="*/ 0 h 79"/>
                  <a:gd name="T24" fmla="*/ 27 w 162"/>
                  <a:gd name="T25" fmla="*/ 8 h 79"/>
                  <a:gd name="T26" fmla="*/ 46 w 162"/>
                  <a:gd name="T27" fmla="*/ 15 h 79"/>
                  <a:gd name="T28" fmla="*/ 66 w 162"/>
                  <a:gd name="T29" fmla="*/ 19 h 79"/>
                  <a:gd name="T30" fmla="*/ 88 w 162"/>
                  <a:gd name="T31" fmla="*/ 25 h 79"/>
                  <a:gd name="T32" fmla="*/ 110 w 162"/>
                  <a:gd name="T33" fmla="*/ 30 h 79"/>
                  <a:gd name="T34" fmla="*/ 130 w 162"/>
                  <a:gd name="T35" fmla="*/ 34 h 79"/>
                  <a:gd name="T36" fmla="*/ 144 w 162"/>
                  <a:gd name="T37" fmla="*/ 40 h 79"/>
                  <a:gd name="T38" fmla="*/ 157 w 162"/>
                  <a:gd name="T39" fmla="*/ 47 h 79"/>
                  <a:gd name="T40" fmla="*/ 162 w 162"/>
                  <a:gd name="T41" fmla="*/ 56 h 79"/>
                  <a:gd name="T42" fmla="*/ 157 w 162"/>
                  <a:gd name="T43" fmla="*/ 67 h 79"/>
                  <a:gd name="T44" fmla="*/ 157 w 162"/>
                  <a:gd name="T45" fmla="*/ 67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2" h="79">
                    <a:moveTo>
                      <a:pt x="157" y="67"/>
                    </a:moveTo>
                    <a:lnTo>
                      <a:pt x="139" y="64"/>
                    </a:lnTo>
                    <a:lnTo>
                      <a:pt x="122" y="62"/>
                    </a:lnTo>
                    <a:lnTo>
                      <a:pt x="108" y="62"/>
                    </a:lnTo>
                    <a:lnTo>
                      <a:pt x="90" y="62"/>
                    </a:lnTo>
                    <a:lnTo>
                      <a:pt x="76" y="63"/>
                    </a:lnTo>
                    <a:lnTo>
                      <a:pt x="61" y="65"/>
                    </a:lnTo>
                    <a:lnTo>
                      <a:pt x="46" y="69"/>
                    </a:lnTo>
                    <a:lnTo>
                      <a:pt x="29" y="72"/>
                    </a:lnTo>
                    <a:lnTo>
                      <a:pt x="14" y="75"/>
                    </a:lnTo>
                    <a:lnTo>
                      <a:pt x="0" y="79"/>
                    </a:lnTo>
                    <a:lnTo>
                      <a:pt x="10" y="0"/>
                    </a:lnTo>
                    <a:lnTo>
                      <a:pt x="27" y="8"/>
                    </a:lnTo>
                    <a:lnTo>
                      <a:pt x="46" y="15"/>
                    </a:lnTo>
                    <a:lnTo>
                      <a:pt x="66" y="19"/>
                    </a:lnTo>
                    <a:lnTo>
                      <a:pt x="88" y="25"/>
                    </a:lnTo>
                    <a:lnTo>
                      <a:pt x="110" y="30"/>
                    </a:lnTo>
                    <a:lnTo>
                      <a:pt x="130" y="34"/>
                    </a:lnTo>
                    <a:lnTo>
                      <a:pt x="144" y="40"/>
                    </a:lnTo>
                    <a:lnTo>
                      <a:pt x="157" y="47"/>
                    </a:lnTo>
                    <a:lnTo>
                      <a:pt x="162" y="56"/>
                    </a:lnTo>
                    <a:lnTo>
                      <a:pt x="157" y="67"/>
                    </a:lnTo>
                    <a:lnTo>
                      <a:pt x="157" y="67"/>
                    </a:lnTo>
                    <a:close/>
                  </a:path>
                </a:pathLst>
              </a:custGeom>
              <a:solidFill>
                <a:srgbClr val="47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791" name="Freeform 55"/>
              <p:cNvSpPr>
                <a:spLocks/>
              </p:cNvSpPr>
              <p:nvPr/>
            </p:nvSpPr>
            <p:spPr bwMode="auto">
              <a:xfrm>
                <a:off x="552" y="1872"/>
                <a:ext cx="662" cy="1852"/>
              </a:xfrm>
              <a:custGeom>
                <a:avLst/>
                <a:gdLst>
                  <a:gd name="T0" fmla="*/ 176 w 662"/>
                  <a:gd name="T1" fmla="*/ 1763 h 1852"/>
                  <a:gd name="T2" fmla="*/ 257 w 662"/>
                  <a:gd name="T3" fmla="*/ 1767 h 1852"/>
                  <a:gd name="T4" fmla="*/ 353 w 662"/>
                  <a:gd name="T5" fmla="*/ 1770 h 1852"/>
                  <a:gd name="T6" fmla="*/ 453 w 662"/>
                  <a:gd name="T7" fmla="*/ 1771 h 1852"/>
                  <a:gd name="T8" fmla="*/ 551 w 662"/>
                  <a:gd name="T9" fmla="*/ 1771 h 1852"/>
                  <a:gd name="T10" fmla="*/ 644 w 662"/>
                  <a:gd name="T11" fmla="*/ 1770 h 1852"/>
                  <a:gd name="T12" fmla="*/ 649 w 662"/>
                  <a:gd name="T13" fmla="*/ 1786 h 1852"/>
                  <a:gd name="T14" fmla="*/ 657 w 662"/>
                  <a:gd name="T15" fmla="*/ 1802 h 1852"/>
                  <a:gd name="T16" fmla="*/ 659 w 662"/>
                  <a:gd name="T17" fmla="*/ 1818 h 1852"/>
                  <a:gd name="T18" fmla="*/ 662 w 662"/>
                  <a:gd name="T19" fmla="*/ 1835 h 1852"/>
                  <a:gd name="T20" fmla="*/ 654 w 662"/>
                  <a:gd name="T21" fmla="*/ 1852 h 1852"/>
                  <a:gd name="T22" fmla="*/ 505 w 662"/>
                  <a:gd name="T23" fmla="*/ 1848 h 1852"/>
                  <a:gd name="T24" fmla="*/ 333 w 662"/>
                  <a:gd name="T25" fmla="*/ 1846 h 1852"/>
                  <a:gd name="T26" fmla="*/ 169 w 662"/>
                  <a:gd name="T27" fmla="*/ 1845 h 1852"/>
                  <a:gd name="T28" fmla="*/ 49 w 662"/>
                  <a:gd name="T29" fmla="*/ 1844 h 1852"/>
                  <a:gd name="T30" fmla="*/ 0 w 662"/>
                  <a:gd name="T31" fmla="*/ 1843 h 1852"/>
                  <a:gd name="T32" fmla="*/ 10 w 662"/>
                  <a:gd name="T33" fmla="*/ 923 h 1852"/>
                  <a:gd name="T34" fmla="*/ 10 w 662"/>
                  <a:gd name="T35" fmla="*/ 749 h 1852"/>
                  <a:gd name="T36" fmla="*/ 10 w 662"/>
                  <a:gd name="T37" fmla="*/ 574 h 1852"/>
                  <a:gd name="T38" fmla="*/ 12 w 662"/>
                  <a:gd name="T39" fmla="*/ 399 h 1852"/>
                  <a:gd name="T40" fmla="*/ 14 w 662"/>
                  <a:gd name="T41" fmla="*/ 223 h 1852"/>
                  <a:gd name="T42" fmla="*/ 34 w 662"/>
                  <a:gd name="T43" fmla="*/ 134 h 1852"/>
                  <a:gd name="T44" fmla="*/ 61 w 662"/>
                  <a:gd name="T45" fmla="*/ 130 h 1852"/>
                  <a:gd name="T46" fmla="*/ 88 w 662"/>
                  <a:gd name="T47" fmla="*/ 123 h 1852"/>
                  <a:gd name="T48" fmla="*/ 113 w 662"/>
                  <a:gd name="T49" fmla="*/ 114 h 1852"/>
                  <a:gd name="T50" fmla="*/ 132 w 662"/>
                  <a:gd name="T51" fmla="*/ 101 h 1852"/>
                  <a:gd name="T52" fmla="*/ 144 w 662"/>
                  <a:gd name="T53" fmla="*/ 87 h 1852"/>
                  <a:gd name="T54" fmla="*/ 139 w 662"/>
                  <a:gd name="T55" fmla="*/ 75 h 1852"/>
                  <a:gd name="T56" fmla="*/ 122 w 662"/>
                  <a:gd name="T57" fmla="*/ 61 h 1852"/>
                  <a:gd name="T58" fmla="*/ 95 w 662"/>
                  <a:gd name="T59" fmla="*/ 50 h 1852"/>
                  <a:gd name="T60" fmla="*/ 66 w 662"/>
                  <a:gd name="T61" fmla="*/ 42 h 1852"/>
                  <a:gd name="T62" fmla="*/ 49 w 662"/>
                  <a:gd name="T63" fmla="*/ 38 h 1852"/>
                  <a:gd name="T64" fmla="*/ 39 w 662"/>
                  <a:gd name="T65" fmla="*/ 37 h 1852"/>
                  <a:gd name="T66" fmla="*/ 29 w 662"/>
                  <a:gd name="T67" fmla="*/ 36 h 1852"/>
                  <a:gd name="T68" fmla="*/ 19 w 662"/>
                  <a:gd name="T69" fmla="*/ 35 h 1852"/>
                  <a:gd name="T70" fmla="*/ 12 w 662"/>
                  <a:gd name="T71" fmla="*/ 31 h 1852"/>
                  <a:gd name="T72" fmla="*/ 24 w 662"/>
                  <a:gd name="T73" fmla="*/ 26 h 1852"/>
                  <a:gd name="T74" fmla="*/ 56 w 662"/>
                  <a:gd name="T75" fmla="*/ 19 h 1852"/>
                  <a:gd name="T76" fmla="*/ 88 w 662"/>
                  <a:gd name="T77" fmla="*/ 13 h 1852"/>
                  <a:gd name="T78" fmla="*/ 120 w 662"/>
                  <a:gd name="T79" fmla="*/ 8 h 1852"/>
                  <a:gd name="T80" fmla="*/ 154 w 662"/>
                  <a:gd name="T81" fmla="*/ 3 h 1852"/>
                  <a:gd name="T82" fmla="*/ 169 w 662"/>
                  <a:gd name="T83" fmla="*/ 741 h 1852"/>
                  <a:gd name="T84" fmla="*/ 169 w 662"/>
                  <a:gd name="T85" fmla="*/ 740 h 18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662" h="1852">
                    <a:moveTo>
                      <a:pt x="169" y="740"/>
                    </a:moveTo>
                    <a:lnTo>
                      <a:pt x="176" y="1763"/>
                    </a:lnTo>
                    <a:lnTo>
                      <a:pt x="215" y="1765"/>
                    </a:lnTo>
                    <a:lnTo>
                      <a:pt x="257" y="1767"/>
                    </a:lnTo>
                    <a:lnTo>
                      <a:pt x="304" y="1770"/>
                    </a:lnTo>
                    <a:lnTo>
                      <a:pt x="353" y="1770"/>
                    </a:lnTo>
                    <a:lnTo>
                      <a:pt x="402" y="1771"/>
                    </a:lnTo>
                    <a:lnTo>
                      <a:pt x="453" y="1771"/>
                    </a:lnTo>
                    <a:lnTo>
                      <a:pt x="502" y="1771"/>
                    </a:lnTo>
                    <a:lnTo>
                      <a:pt x="551" y="1771"/>
                    </a:lnTo>
                    <a:lnTo>
                      <a:pt x="600" y="1770"/>
                    </a:lnTo>
                    <a:lnTo>
                      <a:pt x="644" y="1770"/>
                    </a:lnTo>
                    <a:lnTo>
                      <a:pt x="647" y="1778"/>
                    </a:lnTo>
                    <a:lnTo>
                      <a:pt x="649" y="1786"/>
                    </a:lnTo>
                    <a:lnTo>
                      <a:pt x="652" y="1794"/>
                    </a:lnTo>
                    <a:lnTo>
                      <a:pt x="657" y="1802"/>
                    </a:lnTo>
                    <a:lnTo>
                      <a:pt x="659" y="1810"/>
                    </a:lnTo>
                    <a:lnTo>
                      <a:pt x="659" y="1818"/>
                    </a:lnTo>
                    <a:lnTo>
                      <a:pt x="662" y="1827"/>
                    </a:lnTo>
                    <a:lnTo>
                      <a:pt x="662" y="1835"/>
                    </a:lnTo>
                    <a:lnTo>
                      <a:pt x="659" y="1843"/>
                    </a:lnTo>
                    <a:lnTo>
                      <a:pt x="654" y="1852"/>
                    </a:lnTo>
                    <a:lnTo>
                      <a:pt x="586" y="1851"/>
                    </a:lnTo>
                    <a:lnTo>
                      <a:pt x="505" y="1848"/>
                    </a:lnTo>
                    <a:lnTo>
                      <a:pt x="419" y="1847"/>
                    </a:lnTo>
                    <a:lnTo>
                      <a:pt x="333" y="1846"/>
                    </a:lnTo>
                    <a:lnTo>
                      <a:pt x="247" y="1845"/>
                    </a:lnTo>
                    <a:lnTo>
                      <a:pt x="169" y="1845"/>
                    </a:lnTo>
                    <a:lnTo>
                      <a:pt x="103" y="1844"/>
                    </a:lnTo>
                    <a:lnTo>
                      <a:pt x="49" y="1844"/>
                    </a:lnTo>
                    <a:lnTo>
                      <a:pt x="14" y="1843"/>
                    </a:lnTo>
                    <a:lnTo>
                      <a:pt x="0" y="1843"/>
                    </a:lnTo>
                    <a:lnTo>
                      <a:pt x="7" y="1008"/>
                    </a:lnTo>
                    <a:lnTo>
                      <a:pt x="10" y="923"/>
                    </a:lnTo>
                    <a:lnTo>
                      <a:pt x="10" y="836"/>
                    </a:lnTo>
                    <a:lnTo>
                      <a:pt x="10" y="749"/>
                    </a:lnTo>
                    <a:lnTo>
                      <a:pt x="10" y="662"/>
                    </a:lnTo>
                    <a:lnTo>
                      <a:pt x="10" y="574"/>
                    </a:lnTo>
                    <a:lnTo>
                      <a:pt x="10" y="487"/>
                    </a:lnTo>
                    <a:lnTo>
                      <a:pt x="12" y="399"/>
                    </a:lnTo>
                    <a:lnTo>
                      <a:pt x="12" y="311"/>
                    </a:lnTo>
                    <a:lnTo>
                      <a:pt x="14" y="223"/>
                    </a:lnTo>
                    <a:lnTo>
                      <a:pt x="19" y="135"/>
                    </a:lnTo>
                    <a:lnTo>
                      <a:pt x="34" y="134"/>
                    </a:lnTo>
                    <a:lnTo>
                      <a:pt x="49" y="132"/>
                    </a:lnTo>
                    <a:lnTo>
                      <a:pt x="61" y="130"/>
                    </a:lnTo>
                    <a:lnTo>
                      <a:pt x="76" y="126"/>
                    </a:lnTo>
                    <a:lnTo>
                      <a:pt x="88" y="123"/>
                    </a:lnTo>
                    <a:lnTo>
                      <a:pt x="100" y="118"/>
                    </a:lnTo>
                    <a:lnTo>
                      <a:pt x="113" y="114"/>
                    </a:lnTo>
                    <a:lnTo>
                      <a:pt x="122" y="108"/>
                    </a:lnTo>
                    <a:lnTo>
                      <a:pt x="132" y="101"/>
                    </a:lnTo>
                    <a:lnTo>
                      <a:pt x="139" y="94"/>
                    </a:lnTo>
                    <a:lnTo>
                      <a:pt x="144" y="87"/>
                    </a:lnTo>
                    <a:lnTo>
                      <a:pt x="142" y="80"/>
                    </a:lnTo>
                    <a:lnTo>
                      <a:pt x="139" y="75"/>
                    </a:lnTo>
                    <a:lnTo>
                      <a:pt x="132" y="68"/>
                    </a:lnTo>
                    <a:lnTo>
                      <a:pt x="122" y="61"/>
                    </a:lnTo>
                    <a:lnTo>
                      <a:pt x="110" y="55"/>
                    </a:lnTo>
                    <a:lnTo>
                      <a:pt x="95" y="50"/>
                    </a:lnTo>
                    <a:lnTo>
                      <a:pt x="81" y="45"/>
                    </a:lnTo>
                    <a:lnTo>
                      <a:pt x="66" y="42"/>
                    </a:lnTo>
                    <a:lnTo>
                      <a:pt x="51" y="38"/>
                    </a:lnTo>
                    <a:lnTo>
                      <a:pt x="49" y="38"/>
                    </a:lnTo>
                    <a:lnTo>
                      <a:pt x="44" y="38"/>
                    </a:lnTo>
                    <a:lnTo>
                      <a:pt x="39" y="37"/>
                    </a:lnTo>
                    <a:lnTo>
                      <a:pt x="34" y="37"/>
                    </a:lnTo>
                    <a:lnTo>
                      <a:pt x="29" y="36"/>
                    </a:lnTo>
                    <a:lnTo>
                      <a:pt x="24" y="36"/>
                    </a:lnTo>
                    <a:lnTo>
                      <a:pt x="19" y="35"/>
                    </a:lnTo>
                    <a:lnTo>
                      <a:pt x="14" y="32"/>
                    </a:lnTo>
                    <a:lnTo>
                      <a:pt x="12" y="31"/>
                    </a:lnTo>
                    <a:lnTo>
                      <a:pt x="7" y="29"/>
                    </a:lnTo>
                    <a:lnTo>
                      <a:pt x="24" y="26"/>
                    </a:lnTo>
                    <a:lnTo>
                      <a:pt x="39" y="21"/>
                    </a:lnTo>
                    <a:lnTo>
                      <a:pt x="56" y="19"/>
                    </a:lnTo>
                    <a:lnTo>
                      <a:pt x="71" y="15"/>
                    </a:lnTo>
                    <a:lnTo>
                      <a:pt x="88" y="13"/>
                    </a:lnTo>
                    <a:lnTo>
                      <a:pt x="103" y="11"/>
                    </a:lnTo>
                    <a:lnTo>
                      <a:pt x="120" y="8"/>
                    </a:lnTo>
                    <a:lnTo>
                      <a:pt x="137" y="6"/>
                    </a:lnTo>
                    <a:lnTo>
                      <a:pt x="154" y="3"/>
                    </a:lnTo>
                    <a:lnTo>
                      <a:pt x="169" y="0"/>
                    </a:lnTo>
                    <a:lnTo>
                      <a:pt x="169" y="741"/>
                    </a:lnTo>
                    <a:lnTo>
                      <a:pt x="169" y="741"/>
                    </a:lnTo>
                    <a:lnTo>
                      <a:pt x="169" y="740"/>
                    </a:lnTo>
                    <a:close/>
                  </a:path>
                </a:pathLst>
              </a:custGeom>
              <a:solidFill>
                <a:srgbClr val="47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792" name="Freeform 56"/>
              <p:cNvSpPr>
                <a:spLocks/>
              </p:cNvSpPr>
              <p:nvPr/>
            </p:nvSpPr>
            <p:spPr bwMode="auto">
              <a:xfrm>
                <a:off x="2079" y="1910"/>
                <a:ext cx="3125" cy="1831"/>
              </a:xfrm>
              <a:custGeom>
                <a:avLst/>
                <a:gdLst>
                  <a:gd name="T0" fmla="*/ 3105 w 3125"/>
                  <a:gd name="T1" fmla="*/ 1032 h 1831"/>
                  <a:gd name="T2" fmla="*/ 3105 w 3125"/>
                  <a:gd name="T3" fmla="*/ 1196 h 1831"/>
                  <a:gd name="T4" fmla="*/ 3105 w 3125"/>
                  <a:gd name="T5" fmla="*/ 1357 h 1831"/>
                  <a:gd name="T6" fmla="*/ 3108 w 3125"/>
                  <a:gd name="T7" fmla="*/ 1516 h 1831"/>
                  <a:gd name="T8" fmla="*/ 3105 w 3125"/>
                  <a:gd name="T9" fmla="*/ 1670 h 1831"/>
                  <a:gd name="T10" fmla="*/ 3098 w 3125"/>
                  <a:gd name="T11" fmla="*/ 1822 h 1831"/>
                  <a:gd name="T12" fmla="*/ 2539 w 3125"/>
                  <a:gd name="T13" fmla="*/ 1822 h 1831"/>
                  <a:gd name="T14" fmla="*/ 1968 w 3125"/>
                  <a:gd name="T15" fmla="*/ 1822 h 1831"/>
                  <a:gd name="T16" fmla="*/ 1402 w 3125"/>
                  <a:gd name="T17" fmla="*/ 1823 h 1831"/>
                  <a:gd name="T18" fmla="*/ 848 w 3125"/>
                  <a:gd name="T19" fmla="*/ 1821 h 1831"/>
                  <a:gd name="T20" fmla="*/ 326 w 3125"/>
                  <a:gd name="T21" fmla="*/ 1814 h 1831"/>
                  <a:gd name="T22" fmla="*/ 274 w 3125"/>
                  <a:gd name="T23" fmla="*/ 1821 h 1831"/>
                  <a:gd name="T24" fmla="*/ 225 w 3125"/>
                  <a:gd name="T25" fmla="*/ 1818 h 1831"/>
                  <a:gd name="T26" fmla="*/ 176 w 3125"/>
                  <a:gd name="T27" fmla="*/ 1818 h 1831"/>
                  <a:gd name="T28" fmla="*/ 132 w 3125"/>
                  <a:gd name="T29" fmla="*/ 1821 h 1831"/>
                  <a:gd name="T30" fmla="*/ 86 w 3125"/>
                  <a:gd name="T31" fmla="*/ 1826 h 1831"/>
                  <a:gd name="T32" fmla="*/ 0 w 3125"/>
                  <a:gd name="T33" fmla="*/ 1732 h 1831"/>
                  <a:gd name="T34" fmla="*/ 189 w 3125"/>
                  <a:gd name="T35" fmla="*/ 1738 h 1831"/>
                  <a:gd name="T36" fmla="*/ 365 w 3125"/>
                  <a:gd name="T37" fmla="*/ 1741 h 1831"/>
                  <a:gd name="T38" fmla="*/ 539 w 3125"/>
                  <a:gd name="T39" fmla="*/ 1740 h 1831"/>
                  <a:gd name="T40" fmla="*/ 723 w 3125"/>
                  <a:gd name="T41" fmla="*/ 1740 h 1831"/>
                  <a:gd name="T42" fmla="*/ 926 w 3125"/>
                  <a:gd name="T43" fmla="*/ 1740 h 1831"/>
                  <a:gd name="T44" fmla="*/ 2899 w 3125"/>
                  <a:gd name="T45" fmla="*/ 1743 h 1831"/>
                  <a:gd name="T46" fmla="*/ 2909 w 3125"/>
                  <a:gd name="T47" fmla="*/ 1740 h 1831"/>
                  <a:gd name="T48" fmla="*/ 2921 w 3125"/>
                  <a:gd name="T49" fmla="*/ 1736 h 1831"/>
                  <a:gd name="T50" fmla="*/ 2929 w 3125"/>
                  <a:gd name="T51" fmla="*/ 1730 h 1831"/>
                  <a:gd name="T52" fmla="*/ 2936 w 3125"/>
                  <a:gd name="T53" fmla="*/ 1726 h 1831"/>
                  <a:gd name="T54" fmla="*/ 2956 w 3125"/>
                  <a:gd name="T55" fmla="*/ 502 h 1831"/>
                  <a:gd name="T56" fmla="*/ 2978 w 3125"/>
                  <a:gd name="T57" fmla="*/ 7 h 1831"/>
                  <a:gd name="T58" fmla="*/ 3010 w 3125"/>
                  <a:gd name="T59" fmla="*/ 17 h 1831"/>
                  <a:gd name="T60" fmla="*/ 3044 w 3125"/>
                  <a:gd name="T61" fmla="*/ 26 h 1831"/>
                  <a:gd name="T62" fmla="*/ 3081 w 3125"/>
                  <a:gd name="T63" fmla="*/ 36 h 1831"/>
                  <a:gd name="T64" fmla="*/ 3110 w 3125"/>
                  <a:gd name="T65" fmla="*/ 47 h 1831"/>
                  <a:gd name="T66" fmla="*/ 3125 w 3125"/>
                  <a:gd name="T67" fmla="*/ 53 h 18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125" h="1831">
                    <a:moveTo>
                      <a:pt x="3125" y="53"/>
                    </a:moveTo>
                    <a:lnTo>
                      <a:pt x="3105" y="1032"/>
                    </a:lnTo>
                    <a:lnTo>
                      <a:pt x="3105" y="1114"/>
                    </a:lnTo>
                    <a:lnTo>
                      <a:pt x="3105" y="1196"/>
                    </a:lnTo>
                    <a:lnTo>
                      <a:pt x="3105" y="1277"/>
                    </a:lnTo>
                    <a:lnTo>
                      <a:pt x="3105" y="1357"/>
                    </a:lnTo>
                    <a:lnTo>
                      <a:pt x="3108" y="1437"/>
                    </a:lnTo>
                    <a:lnTo>
                      <a:pt x="3108" y="1516"/>
                    </a:lnTo>
                    <a:lnTo>
                      <a:pt x="3105" y="1593"/>
                    </a:lnTo>
                    <a:lnTo>
                      <a:pt x="3105" y="1670"/>
                    </a:lnTo>
                    <a:lnTo>
                      <a:pt x="3103" y="1746"/>
                    </a:lnTo>
                    <a:lnTo>
                      <a:pt x="3098" y="1822"/>
                    </a:lnTo>
                    <a:lnTo>
                      <a:pt x="2821" y="1822"/>
                    </a:lnTo>
                    <a:lnTo>
                      <a:pt x="2539" y="1822"/>
                    </a:lnTo>
                    <a:lnTo>
                      <a:pt x="2255" y="1822"/>
                    </a:lnTo>
                    <a:lnTo>
                      <a:pt x="1968" y="1822"/>
                    </a:lnTo>
                    <a:lnTo>
                      <a:pt x="1684" y="1823"/>
                    </a:lnTo>
                    <a:lnTo>
                      <a:pt x="1402" y="1823"/>
                    </a:lnTo>
                    <a:lnTo>
                      <a:pt x="1122" y="1822"/>
                    </a:lnTo>
                    <a:lnTo>
                      <a:pt x="848" y="1821"/>
                    </a:lnTo>
                    <a:lnTo>
                      <a:pt x="583" y="1817"/>
                    </a:lnTo>
                    <a:lnTo>
                      <a:pt x="326" y="1814"/>
                    </a:lnTo>
                    <a:lnTo>
                      <a:pt x="301" y="1822"/>
                    </a:lnTo>
                    <a:lnTo>
                      <a:pt x="274" y="1821"/>
                    </a:lnTo>
                    <a:lnTo>
                      <a:pt x="250" y="1820"/>
                    </a:lnTo>
                    <a:lnTo>
                      <a:pt x="225" y="1818"/>
                    </a:lnTo>
                    <a:lnTo>
                      <a:pt x="201" y="1818"/>
                    </a:lnTo>
                    <a:lnTo>
                      <a:pt x="176" y="1818"/>
                    </a:lnTo>
                    <a:lnTo>
                      <a:pt x="154" y="1818"/>
                    </a:lnTo>
                    <a:lnTo>
                      <a:pt x="132" y="1821"/>
                    </a:lnTo>
                    <a:lnTo>
                      <a:pt x="108" y="1823"/>
                    </a:lnTo>
                    <a:lnTo>
                      <a:pt x="86" y="1826"/>
                    </a:lnTo>
                    <a:lnTo>
                      <a:pt x="61" y="1831"/>
                    </a:lnTo>
                    <a:lnTo>
                      <a:pt x="0" y="1732"/>
                    </a:lnTo>
                    <a:lnTo>
                      <a:pt x="95" y="1735"/>
                    </a:lnTo>
                    <a:lnTo>
                      <a:pt x="189" y="1738"/>
                    </a:lnTo>
                    <a:lnTo>
                      <a:pt x="277" y="1740"/>
                    </a:lnTo>
                    <a:lnTo>
                      <a:pt x="365" y="1741"/>
                    </a:lnTo>
                    <a:lnTo>
                      <a:pt x="451" y="1741"/>
                    </a:lnTo>
                    <a:lnTo>
                      <a:pt x="539" y="1740"/>
                    </a:lnTo>
                    <a:lnTo>
                      <a:pt x="627" y="1740"/>
                    </a:lnTo>
                    <a:lnTo>
                      <a:pt x="723" y="1740"/>
                    </a:lnTo>
                    <a:lnTo>
                      <a:pt x="821" y="1740"/>
                    </a:lnTo>
                    <a:lnTo>
                      <a:pt x="926" y="1740"/>
                    </a:lnTo>
                    <a:lnTo>
                      <a:pt x="2892" y="1743"/>
                    </a:lnTo>
                    <a:lnTo>
                      <a:pt x="2899" y="1743"/>
                    </a:lnTo>
                    <a:lnTo>
                      <a:pt x="2904" y="1742"/>
                    </a:lnTo>
                    <a:lnTo>
                      <a:pt x="2909" y="1740"/>
                    </a:lnTo>
                    <a:lnTo>
                      <a:pt x="2917" y="1738"/>
                    </a:lnTo>
                    <a:lnTo>
                      <a:pt x="2921" y="1736"/>
                    </a:lnTo>
                    <a:lnTo>
                      <a:pt x="2926" y="1734"/>
                    </a:lnTo>
                    <a:lnTo>
                      <a:pt x="2929" y="1730"/>
                    </a:lnTo>
                    <a:lnTo>
                      <a:pt x="2934" y="1728"/>
                    </a:lnTo>
                    <a:lnTo>
                      <a:pt x="2936" y="1726"/>
                    </a:lnTo>
                    <a:lnTo>
                      <a:pt x="2936" y="1722"/>
                    </a:lnTo>
                    <a:lnTo>
                      <a:pt x="2956" y="502"/>
                    </a:lnTo>
                    <a:lnTo>
                      <a:pt x="2966" y="0"/>
                    </a:lnTo>
                    <a:lnTo>
                      <a:pt x="2978" y="7"/>
                    </a:lnTo>
                    <a:lnTo>
                      <a:pt x="2993" y="13"/>
                    </a:lnTo>
                    <a:lnTo>
                      <a:pt x="3010" y="17"/>
                    </a:lnTo>
                    <a:lnTo>
                      <a:pt x="3027" y="22"/>
                    </a:lnTo>
                    <a:lnTo>
                      <a:pt x="3044" y="26"/>
                    </a:lnTo>
                    <a:lnTo>
                      <a:pt x="3061" y="31"/>
                    </a:lnTo>
                    <a:lnTo>
                      <a:pt x="3081" y="36"/>
                    </a:lnTo>
                    <a:lnTo>
                      <a:pt x="3095" y="41"/>
                    </a:lnTo>
                    <a:lnTo>
                      <a:pt x="3110" y="47"/>
                    </a:lnTo>
                    <a:lnTo>
                      <a:pt x="3125" y="53"/>
                    </a:lnTo>
                    <a:lnTo>
                      <a:pt x="3125" y="53"/>
                    </a:lnTo>
                    <a:close/>
                  </a:path>
                </a:pathLst>
              </a:custGeom>
              <a:solidFill>
                <a:srgbClr val="47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793" name="Freeform 57"/>
              <p:cNvSpPr>
                <a:spLocks/>
              </p:cNvSpPr>
              <p:nvPr/>
            </p:nvSpPr>
            <p:spPr bwMode="auto">
              <a:xfrm>
                <a:off x="3250" y="3749"/>
                <a:ext cx="1189" cy="426"/>
              </a:xfrm>
              <a:custGeom>
                <a:avLst/>
                <a:gdLst>
                  <a:gd name="T0" fmla="*/ 299 w 1189"/>
                  <a:gd name="T1" fmla="*/ 73 h 426"/>
                  <a:gd name="T2" fmla="*/ 402 w 1189"/>
                  <a:gd name="T3" fmla="*/ 97 h 426"/>
                  <a:gd name="T4" fmla="*/ 510 w 1189"/>
                  <a:gd name="T5" fmla="*/ 111 h 426"/>
                  <a:gd name="T6" fmla="*/ 572 w 1189"/>
                  <a:gd name="T7" fmla="*/ 115 h 426"/>
                  <a:gd name="T8" fmla="*/ 527 w 1189"/>
                  <a:gd name="T9" fmla="*/ 133 h 426"/>
                  <a:gd name="T10" fmla="*/ 493 w 1189"/>
                  <a:gd name="T11" fmla="*/ 151 h 426"/>
                  <a:gd name="T12" fmla="*/ 478 w 1189"/>
                  <a:gd name="T13" fmla="*/ 171 h 426"/>
                  <a:gd name="T14" fmla="*/ 525 w 1189"/>
                  <a:gd name="T15" fmla="*/ 182 h 426"/>
                  <a:gd name="T16" fmla="*/ 572 w 1189"/>
                  <a:gd name="T17" fmla="*/ 168 h 426"/>
                  <a:gd name="T18" fmla="*/ 621 w 1189"/>
                  <a:gd name="T19" fmla="*/ 153 h 426"/>
                  <a:gd name="T20" fmla="*/ 701 w 1189"/>
                  <a:gd name="T21" fmla="*/ 154 h 426"/>
                  <a:gd name="T22" fmla="*/ 672 w 1189"/>
                  <a:gd name="T23" fmla="*/ 163 h 426"/>
                  <a:gd name="T24" fmla="*/ 638 w 1189"/>
                  <a:gd name="T25" fmla="*/ 173 h 426"/>
                  <a:gd name="T26" fmla="*/ 603 w 1189"/>
                  <a:gd name="T27" fmla="*/ 181 h 426"/>
                  <a:gd name="T28" fmla="*/ 574 w 1189"/>
                  <a:gd name="T29" fmla="*/ 192 h 426"/>
                  <a:gd name="T30" fmla="*/ 549 w 1189"/>
                  <a:gd name="T31" fmla="*/ 205 h 426"/>
                  <a:gd name="T32" fmla="*/ 535 w 1189"/>
                  <a:gd name="T33" fmla="*/ 221 h 426"/>
                  <a:gd name="T34" fmla="*/ 586 w 1189"/>
                  <a:gd name="T35" fmla="*/ 237 h 426"/>
                  <a:gd name="T36" fmla="*/ 665 w 1189"/>
                  <a:gd name="T37" fmla="*/ 224 h 426"/>
                  <a:gd name="T38" fmla="*/ 741 w 1189"/>
                  <a:gd name="T39" fmla="*/ 201 h 426"/>
                  <a:gd name="T40" fmla="*/ 895 w 1189"/>
                  <a:gd name="T41" fmla="*/ 189 h 426"/>
                  <a:gd name="T42" fmla="*/ 826 w 1189"/>
                  <a:gd name="T43" fmla="*/ 199 h 426"/>
                  <a:gd name="T44" fmla="*/ 743 w 1189"/>
                  <a:gd name="T45" fmla="*/ 221 h 426"/>
                  <a:gd name="T46" fmla="*/ 672 w 1189"/>
                  <a:gd name="T47" fmla="*/ 250 h 426"/>
                  <a:gd name="T48" fmla="*/ 721 w 1189"/>
                  <a:gd name="T49" fmla="*/ 275 h 426"/>
                  <a:gd name="T50" fmla="*/ 812 w 1189"/>
                  <a:gd name="T51" fmla="*/ 258 h 426"/>
                  <a:gd name="T52" fmla="*/ 902 w 1189"/>
                  <a:gd name="T53" fmla="*/ 233 h 426"/>
                  <a:gd name="T54" fmla="*/ 969 w 1189"/>
                  <a:gd name="T55" fmla="*/ 226 h 426"/>
                  <a:gd name="T56" fmla="*/ 966 w 1189"/>
                  <a:gd name="T57" fmla="*/ 213 h 426"/>
                  <a:gd name="T58" fmla="*/ 947 w 1189"/>
                  <a:gd name="T59" fmla="*/ 201 h 426"/>
                  <a:gd name="T60" fmla="*/ 920 w 1189"/>
                  <a:gd name="T61" fmla="*/ 192 h 426"/>
                  <a:gd name="T62" fmla="*/ 1015 w 1189"/>
                  <a:gd name="T63" fmla="*/ 199 h 426"/>
                  <a:gd name="T64" fmla="*/ 1098 w 1189"/>
                  <a:gd name="T65" fmla="*/ 219 h 426"/>
                  <a:gd name="T66" fmla="*/ 1162 w 1189"/>
                  <a:gd name="T67" fmla="*/ 254 h 426"/>
                  <a:gd name="T68" fmla="*/ 1189 w 1189"/>
                  <a:gd name="T69" fmla="*/ 295 h 426"/>
                  <a:gd name="T70" fmla="*/ 1172 w 1189"/>
                  <a:gd name="T71" fmla="*/ 331 h 426"/>
                  <a:gd name="T72" fmla="*/ 1130 w 1189"/>
                  <a:gd name="T73" fmla="*/ 365 h 426"/>
                  <a:gd name="T74" fmla="*/ 1059 w 1189"/>
                  <a:gd name="T75" fmla="*/ 402 h 426"/>
                  <a:gd name="T76" fmla="*/ 893 w 1189"/>
                  <a:gd name="T77" fmla="*/ 426 h 426"/>
                  <a:gd name="T78" fmla="*/ 704 w 1189"/>
                  <a:gd name="T79" fmla="*/ 422 h 426"/>
                  <a:gd name="T80" fmla="*/ 530 w 1189"/>
                  <a:gd name="T81" fmla="*/ 407 h 426"/>
                  <a:gd name="T82" fmla="*/ 393 w 1189"/>
                  <a:gd name="T83" fmla="*/ 376 h 426"/>
                  <a:gd name="T84" fmla="*/ 339 w 1189"/>
                  <a:gd name="T85" fmla="*/ 311 h 426"/>
                  <a:gd name="T86" fmla="*/ 299 w 1189"/>
                  <a:gd name="T87" fmla="*/ 239 h 426"/>
                  <a:gd name="T88" fmla="*/ 221 w 1189"/>
                  <a:gd name="T89" fmla="*/ 232 h 426"/>
                  <a:gd name="T90" fmla="*/ 128 w 1189"/>
                  <a:gd name="T91" fmla="*/ 203 h 426"/>
                  <a:gd name="T92" fmla="*/ 47 w 1189"/>
                  <a:gd name="T93" fmla="*/ 167 h 426"/>
                  <a:gd name="T94" fmla="*/ 0 w 1189"/>
                  <a:gd name="T95" fmla="*/ 123 h 426"/>
                  <a:gd name="T96" fmla="*/ 8 w 1189"/>
                  <a:gd name="T97" fmla="*/ 83 h 426"/>
                  <a:gd name="T98" fmla="*/ 30 w 1189"/>
                  <a:gd name="T99" fmla="*/ 46 h 426"/>
                  <a:gd name="T100" fmla="*/ 62 w 1189"/>
                  <a:gd name="T101" fmla="*/ 11 h 426"/>
                  <a:gd name="T102" fmla="*/ 106 w 1189"/>
                  <a:gd name="T103" fmla="*/ 8 h 426"/>
                  <a:gd name="T104" fmla="*/ 152 w 1189"/>
                  <a:gd name="T105" fmla="*/ 25 h 426"/>
                  <a:gd name="T106" fmla="*/ 201 w 1189"/>
                  <a:gd name="T107" fmla="*/ 46 h 426"/>
                  <a:gd name="T108" fmla="*/ 233 w 1189"/>
                  <a:gd name="T109" fmla="*/ 57 h 4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189" h="426">
                    <a:moveTo>
                      <a:pt x="233" y="56"/>
                    </a:moveTo>
                    <a:lnTo>
                      <a:pt x="265" y="65"/>
                    </a:lnTo>
                    <a:lnTo>
                      <a:pt x="299" y="73"/>
                    </a:lnTo>
                    <a:lnTo>
                      <a:pt x="334" y="82"/>
                    </a:lnTo>
                    <a:lnTo>
                      <a:pt x="366" y="90"/>
                    </a:lnTo>
                    <a:lnTo>
                      <a:pt x="402" y="97"/>
                    </a:lnTo>
                    <a:lnTo>
                      <a:pt x="437" y="103"/>
                    </a:lnTo>
                    <a:lnTo>
                      <a:pt x="471" y="109"/>
                    </a:lnTo>
                    <a:lnTo>
                      <a:pt x="510" y="111"/>
                    </a:lnTo>
                    <a:lnTo>
                      <a:pt x="547" y="112"/>
                    </a:lnTo>
                    <a:lnTo>
                      <a:pt x="586" y="110"/>
                    </a:lnTo>
                    <a:lnTo>
                      <a:pt x="572" y="115"/>
                    </a:lnTo>
                    <a:lnTo>
                      <a:pt x="557" y="121"/>
                    </a:lnTo>
                    <a:lnTo>
                      <a:pt x="542" y="127"/>
                    </a:lnTo>
                    <a:lnTo>
                      <a:pt x="527" y="133"/>
                    </a:lnTo>
                    <a:lnTo>
                      <a:pt x="515" y="138"/>
                    </a:lnTo>
                    <a:lnTo>
                      <a:pt x="503" y="144"/>
                    </a:lnTo>
                    <a:lnTo>
                      <a:pt x="493" y="151"/>
                    </a:lnTo>
                    <a:lnTo>
                      <a:pt x="486" y="158"/>
                    </a:lnTo>
                    <a:lnTo>
                      <a:pt x="481" y="165"/>
                    </a:lnTo>
                    <a:lnTo>
                      <a:pt x="478" y="171"/>
                    </a:lnTo>
                    <a:lnTo>
                      <a:pt x="496" y="179"/>
                    </a:lnTo>
                    <a:lnTo>
                      <a:pt x="510" y="182"/>
                    </a:lnTo>
                    <a:lnTo>
                      <a:pt x="525" y="182"/>
                    </a:lnTo>
                    <a:lnTo>
                      <a:pt x="540" y="178"/>
                    </a:lnTo>
                    <a:lnTo>
                      <a:pt x="557" y="174"/>
                    </a:lnTo>
                    <a:lnTo>
                      <a:pt x="572" y="168"/>
                    </a:lnTo>
                    <a:lnTo>
                      <a:pt x="586" y="162"/>
                    </a:lnTo>
                    <a:lnTo>
                      <a:pt x="603" y="157"/>
                    </a:lnTo>
                    <a:lnTo>
                      <a:pt x="621" y="153"/>
                    </a:lnTo>
                    <a:lnTo>
                      <a:pt x="638" y="151"/>
                    </a:lnTo>
                    <a:lnTo>
                      <a:pt x="706" y="151"/>
                    </a:lnTo>
                    <a:lnTo>
                      <a:pt x="701" y="154"/>
                    </a:lnTo>
                    <a:lnTo>
                      <a:pt x="692" y="158"/>
                    </a:lnTo>
                    <a:lnTo>
                      <a:pt x="684" y="160"/>
                    </a:lnTo>
                    <a:lnTo>
                      <a:pt x="672" y="163"/>
                    </a:lnTo>
                    <a:lnTo>
                      <a:pt x="662" y="167"/>
                    </a:lnTo>
                    <a:lnTo>
                      <a:pt x="650" y="169"/>
                    </a:lnTo>
                    <a:lnTo>
                      <a:pt x="638" y="173"/>
                    </a:lnTo>
                    <a:lnTo>
                      <a:pt x="625" y="175"/>
                    </a:lnTo>
                    <a:lnTo>
                      <a:pt x="616" y="178"/>
                    </a:lnTo>
                    <a:lnTo>
                      <a:pt x="603" y="181"/>
                    </a:lnTo>
                    <a:lnTo>
                      <a:pt x="594" y="184"/>
                    </a:lnTo>
                    <a:lnTo>
                      <a:pt x="584" y="187"/>
                    </a:lnTo>
                    <a:lnTo>
                      <a:pt x="574" y="192"/>
                    </a:lnTo>
                    <a:lnTo>
                      <a:pt x="564" y="197"/>
                    </a:lnTo>
                    <a:lnTo>
                      <a:pt x="557" y="200"/>
                    </a:lnTo>
                    <a:lnTo>
                      <a:pt x="549" y="205"/>
                    </a:lnTo>
                    <a:lnTo>
                      <a:pt x="542" y="210"/>
                    </a:lnTo>
                    <a:lnTo>
                      <a:pt x="537" y="215"/>
                    </a:lnTo>
                    <a:lnTo>
                      <a:pt x="535" y="221"/>
                    </a:lnTo>
                    <a:lnTo>
                      <a:pt x="530" y="226"/>
                    </a:lnTo>
                    <a:lnTo>
                      <a:pt x="559" y="234"/>
                    </a:lnTo>
                    <a:lnTo>
                      <a:pt x="586" y="237"/>
                    </a:lnTo>
                    <a:lnTo>
                      <a:pt x="613" y="235"/>
                    </a:lnTo>
                    <a:lnTo>
                      <a:pt x="640" y="231"/>
                    </a:lnTo>
                    <a:lnTo>
                      <a:pt x="665" y="224"/>
                    </a:lnTo>
                    <a:lnTo>
                      <a:pt x="689" y="216"/>
                    </a:lnTo>
                    <a:lnTo>
                      <a:pt x="716" y="208"/>
                    </a:lnTo>
                    <a:lnTo>
                      <a:pt x="741" y="201"/>
                    </a:lnTo>
                    <a:lnTo>
                      <a:pt x="768" y="195"/>
                    </a:lnTo>
                    <a:lnTo>
                      <a:pt x="795" y="192"/>
                    </a:lnTo>
                    <a:lnTo>
                      <a:pt x="895" y="189"/>
                    </a:lnTo>
                    <a:lnTo>
                      <a:pt x="875" y="191"/>
                    </a:lnTo>
                    <a:lnTo>
                      <a:pt x="851" y="194"/>
                    </a:lnTo>
                    <a:lnTo>
                      <a:pt x="826" y="199"/>
                    </a:lnTo>
                    <a:lnTo>
                      <a:pt x="799" y="205"/>
                    </a:lnTo>
                    <a:lnTo>
                      <a:pt x="770" y="211"/>
                    </a:lnTo>
                    <a:lnTo>
                      <a:pt x="743" y="221"/>
                    </a:lnTo>
                    <a:lnTo>
                      <a:pt x="719" y="230"/>
                    </a:lnTo>
                    <a:lnTo>
                      <a:pt x="694" y="240"/>
                    </a:lnTo>
                    <a:lnTo>
                      <a:pt x="672" y="250"/>
                    </a:lnTo>
                    <a:lnTo>
                      <a:pt x="655" y="263"/>
                    </a:lnTo>
                    <a:lnTo>
                      <a:pt x="689" y="273"/>
                    </a:lnTo>
                    <a:lnTo>
                      <a:pt x="721" y="275"/>
                    </a:lnTo>
                    <a:lnTo>
                      <a:pt x="750" y="273"/>
                    </a:lnTo>
                    <a:lnTo>
                      <a:pt x="782" y="267"/>
                    </a:lnTo>
                    <a:lnTo>
                      <a:pt x="812" y="258"/>
                    </a:lnTo>
                    <a:lnTo>
                      <a:pt x="841" y="249"/>
                    </a:lnTo>
                    <a:lnTo>
                      <a:pt x="873" y="240"/>
                    </a:lnTo>
                    <a:lnTo>
                      <a:pt x="902" y="233"/>
                    </a:lnTo>
                    <a:lnTo>
                      <a:pt x="934" y="229"/>
                    </a:lnTo>
                    <a:lnTo>
                      <a:pt x="964" y="230"/>
                    </a:lnTo>
                    <a:lnTo>
                      <a:pt x="969" y="226"/>
                    </a:lnTo>
                    <a:lnTo>
                      <a:pt x="971" y="222"/>
                    </a:lnTo>
                    <a:lnTo>
                      <a:pt x="971" y="217"/>
                    </a:lnTo>
                    <a:lnTo>
                      <a:pt x="966" y="213"/>
                    </a:lnTo>
                    <a:lnTo>
                      <a:pt x="961" y="209"/>
                    </a:lnTo>
                    <a:lnTo>
                      <a:pt x="956" y="205"/>
                    </a:lnTo>
                    <a:lnTo>
                      <a:pt x="947" y="201"/>
                    </a:lnTo>
                    <a:lnTo>
                      <a:pt x="939" y="198"/>
                    </a:lnTo>
                    <a:lnTo>
                      <a:pt x="929" y="194"/>
                    </a:lnTo>
                    <a:lnTo>
                      <a:pt x="920" y="192"/>
                    </a:lnTo>
                    <a:lnTo>
                      <a:pt x="951" y="193"/>
                    </a:lnTo>
                    <a:lnTo>
                      <a:pt x="983" y="195"/>
                    </a:lnTo>
                    <a:lnTo>
                      <a:pt x="1015" y="199"/>
                    </a:lnTo>
                    <a:lnTo>
                      <a:pt x="1045" y="205"/>
                    </a:lnTo>
                    <a:lnTo>
                      <a:pt x="1072" y="211"/>
                    </a:lnTo>
                    <a:lnTo>
                      <a:pt x="1098" y="219"/>
                    </a:lnTo>
                    <a:lnTo>
                      <a:pt x="1123" y="230"/>
                    </a:lnTo>
                    <a:lnTo>
                      <a:pt x="1145" y="241"/>
                    </a:lnTo>
                    <a:lnTo>
                      <a:pt x="1162" y="254"/>
                    </a:lnTo>
                    <a:lnTo>
                      <a:pt x="1177" y="267"/>
                    </a:lnTo>
                    <a:lnTo>
                      <a:pt x="1187" y="281"/>
                    </a:lnTo>
                    <a:lnTo>
                      <a:pt x="1189" y="295"/>
                    </a:lnTo>
                    <a:lnTo>
                      <a:pt x="1187" y="307"/>
                    </a:lnTo>
                    <a:lnTo>
                      <a:pt x="1182" y="319"/>
                    </a:lnTo>
                    <a:lnTo>
                      <a:pt x="1172" y="331"/>
                    </a:lnTo>
                    <a:lnTo>
                      <a:pt x="1160" y="343"/>
                    </a:lnTo>
                    <a:lnTo>
                      <a:pt x="1145" y="353"/>
                    </a:lnTo>
                    <a:lnTo>
                      <a:pt x="1130" y="365"/>
                    </a:lnTo>
                    <a:lnTo>
                      <a:pt x="1118" y="375"/>
                    </a:lnTo>
                    <a:lnTo>
                      <a:pt x="1103" y="386"/>
                    </a:lnTo>
                    <a:lnTo>
                      <a:pt x="1059" y="402"/>
                    </a:lnTo>
                    <a:lnTo>
                      <a:pt x="1008" y="415"/>
                    </a:lnTo>
                    <a:lnTo>
                      <a:pt x="951" y="422"/>
                    </a:lnTo>
                    <a:lnTo>
                      <a:pt x="893" y="426"/>
                    </a:lnTo>
                    <a:lnTo>
                      <a:pt x="829" y="426"/>
                    </a:lnTo>
                    <a:lnTo>
                      <a:pt x="768" y="425"/>
                    </a:lnTo>
                    <a:lnTo>
                      <a:pt x="704" y="422"/>
                    </a:lnTo>
                    <a:lnTo>
                      <a:pt x="643" y="417"/>
                    </a:lnTo>
                    <a:lnTo>
                      <a:pt x="586" y="413"/>
                    </a:lnTo>
                    <a:lnTo>
                      <a:pt x="530" y="407"/>
                    </a:lnTo>
                    <a:lnTo>
                      <a:pt x="471" y="402"/>
                    </a:lnTo>
                    <a:lnTo>
                      <a:pt x="427" y="392"/>
                    </a:lnTo>
                    <a:lnTo>
                      <a:pt x="393" y="376"/>
                    </a:lnTo>
                    <a:lnTo>
                      <a:pt x="368" y="358"/>
                    </a:lnTo>
                    <a:lnTo>
                      <a:pt x="351" y="335"/>
                    </a:lnTo>
                    <a:lnTo>
                      <a:pt x="339" y="311"/>
                    </a:lnTo>
                    <a:lnTo>
                      <a:pt x="326" y="286"/>
                    </a:lnTo>
                    <a:lnTo>
                      <a:pt x="314" y="262"/>
                    </a:lnTo>
                    <a:lnTo>
                      <a:pt x="299" y="239"/>
                    </a:lnTo>
                    <a:lnTo>
                      <a:pt x="277" y="218"/>
                    </a:lnTo>
                    <a:lnTo>
                      <a:pt x="250" y="239"/>
                    </a:lnTo>
                    <a:lnTo>
                      <a:pt x="221" y="232"/>
                    </a:lnTo>
                    <a:lnTo>
                      <a:pt x="189" y="223"/>
                    </a:lnTo>
                    <a:lnTo>
                      <a:pt x="157" y="214"/>
                    </a:lnTo>
                    <a:lnTo>
                      <a:pt x="128" y="203"/>
                    </a:lnTo>
                    <a:lnTo>
                      <a:pt x="98" y="192"/>
                    </a:lnTo>
                    <a:lnTo>
                      <a:pt x="71" y="179"/>
                    </a:lnTo>
                    <a:lnTo>
                      <a:pt x="47" y="167"/>
                    </a:lnTo>
                    <a:lnTo>
                      <a:pt x="27" y="153"/>
                    </a:lnTo>
                    <a:lnTo>
                      <a:pt x="13" y="138"/>
                    </a:lnTo>
                    <a:lnTo>
                      <a:pt x="0" y="123"/>
                    </a:lnTo>
                    <a:lnTo>
                      <a:pt x="0" y="110"/>
                    </a:lnTo>
                    <a:lnTo>
                      <a:pt x="3" y="97"/>
                    </a:lnTo>
                    <a:lnTo>
                      <a:pt x="8" y="83"/>
                    </a:lnTo>
                    <a:lnTo>
                      <a:pt x="13" y="71"/>
                    </a:lnTo>
                    <a:lnTo>
                      <a:pt x="20" y="58"/>
                    </a:lnTo>
                    <a:lnTo>
                      <a:pt x="30" y="46"/>
                    </a:lnTo>
                    <a:lnTo>
                      <a:pt x="40" y="34"/>
                    </a:lnTo>
                    <a:lnTo>
                      <a:pt x="49" y="23"/>
                    </a:lnTo>
                    <a:lnTo>
                      <a:pt x="62" y="11"/>
                    </a:lnTo>
                    <a:lnTo>
                      <a:pt x="74" y="0"/>
                    </a:lnTo>
                    <a:lnTo>
                      <a:pt x="91" y="3"/>
                    </a:lnTo>
                    <a:lnTo>
                      <a:pt x="106" y="8"/>
                    </a:lnTo>
                    <a:lnTo>
                      <a:pt x="121" y="13"/>
                    </a:lnTo>
                    <a:lnTo>
                      <a:pt x="138" y="19"/>
                    </a:lnTo>
                    <a:lnTo>
                      <a:pt x="152" y="25"/>
                    </a:lnTo>
                    <a:lnTo>
                      <a:pt x="170" y="32"/>
                    </a:lnTo>
                    <a:lnTo>
                      <a:pt x="184" y="39"/>
                    </a:lnTo>
                    <a:lnTo>
                      <a:pt x="201" y="46"/>
                    </a:lnTo>
                    <a:lnTo>
                      <a:pt x="216" y="51"/>
                    </a:lnTo>
                    <a:lnTo>
                      <a:pt x="233" y="57"/>
                    </a:lnTo>
                    <a:lnTo>
                      <a:pt x="233" y="57"/>
                    </a:lnTo>
                    <a:lnTo>
                      <a:pt x="233" y="56"/>
                    </a:lnTo>
                    <a:close/>
                  </a:path>
                </a:pathLst>
              </a:custGeom>
              <a:solidFill>
                <a:srgbClr val="B34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794" name="Freeform 58"/>
              <p:cNvSpPr>
                <a:spLocks/>
              </p:cNvSpPr>
              <p:nvPr/>
            </p:nvSpPr>
            <p:spPr bwMode="auto">
              <a:xfrm>
                <a:off x="3412" y="3749"/>
                <a:ext cx="47" cy="15"/>
              </a:xfrm>
              <a:custGeom>
                <a:avLst/>
                <a:gdLst>
                  <a:gd name="T0" fmla="*/ 44 w 47"/>
                  <a:gd name="T1" fmla="*/ 0 h 15"/>
                  <a:gd name="T2" fmla="*/ 47 w 47"/>
                  <a:gd name="T3" fmla="*/ 6 h 15"/>
                  <a:gd name="T4" fmla="*/ 42 w 47"/>
                  <a:gd name="T5" fmla="*/ 10 h 15"/>
                  <a:gd name="T6" fmla="*/ 37 w 47"/>
                  <a:gd name="T7" fmla="*/ 13 h 15"/>
                  <a:gd name="T8" fmla="*/ 30 w 47"/>
                  <a:gd name="T9" fmla="*/ 15 h 15"/>
                  <a:gd name="T10" fmla="*/ 22 w 47"/>
                  <a:gd name="T11" fmla="*/ 15 h 15"/>
                  <a:gd name="T12" fmla="*/ 15 w 47"/>
                  <a:gd name="T13" fmla="*/ 15 h 15"/>
                  <a:gd name="T14" fmla="*/ 10 w 47"/>
                  <a:gd name="T15" fmla="*/ 13 h 15"/>
                  <a:gd name="T16" fmla="*/ 3 w 47"/>
                  <a:gd name="T17" fmla="*/ 9 h 15"/>
                  <a:gd name="T18" fmla="*/ 0 w 47"/>
                  <a:gd name="T19" fmla="*/ 6 h 15"/>
                  <a:gd name="T20" fmla="*/ 0 w 47"/>
                  <a:gd name="T21" fmla="*/ 0 h 15"/>
                  <a:gd name="T22" fmla="*/ 44 w 47"/>
                  <a:gd name="T23" fmla="*/ 0 h 15"/>
                  <a:gd name="T24" fmla="*/ 44 w 47"/>
                  <a:gd name="T25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7" h="15">
                    <a:moveTo>
                      <a:pt x="44" y="0"/>
                    </a:moveTo>
                    <a:lnTo>
                      <a:pt x="47" y="6"/>
                    </a:lnTo>
                    <a:lnTo>
                      <a:pt x="42" y="10"/>
                    </a:lnTo>
                    <a:lnTo>
                      <a:pt x="37" y="13"/>
                    </a:lnTo>
                    <a:lnTo>
                      <a:pt x="30" y="15"/>
                    </a:lnTo>
                    <a:lnTo>
                      <a:pt x="22" y="15"/>
                    </a:lnTo>
                    <a:lnTo>
                      <a:pt x="15" y="15"/>
                    </a:lnTo>
                    <a:lnTo>
                      <a:pt x="10" y="13"/>
                    </a:lnTo>
                    <a:lnTo>
                      <a:pt x="3" y="9"/>
                    </a:lnTo>
                    <a:lnTo>
                      <a:pt x="0" y="6"/>
                    </a:lnTo>
                    <a:lnTo>
                      <a:pt x="0" y="0"/>
                    </a:lnTo>
                    <a:lnTo>
                      <a:pt x="44" y="0"/>
                    </a:lnTo>
                    <a:lnTo>
                      <a:pt x="44" y="0"/>
                    </a:lnTo>
                    <a:close/>
                  </a:path>
                </a:pathLst>
              </a:custGeom>
              <a:solidFill>
                <a:srgbClr val="FF00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795" name="Freeform 59"/>
              <p:cNvSpPr>
                <a:spLocks/>
              </p:cNvSpPr>
              <p:nvPr/>
            </p:nvSpPr>
            <p:spPr bwMode="auto">
              <a:xfrm>
                <a:off x="3491" y="3749"/>
                <a:ext cx="115" cy="54"/>
              </a:xfrm>
              <a:custGeom>
                <a:avLst/>
                <a:gdLst>
                  <a:gd name="T0" fmla="*/ 112 w 115"/>
                  <a:gd name="T1" fmla="*/ 0 h 54"/>
                  <a:gd name="T2" fmla="*/ 115 w 115"/>
                  <a:gd name="T3" fmla="*/ 6 h 54"/>
                  <a:gd name="T4" fmla="*/ 115 w 115"/>
                  <a:gd name="T5" fmla="*/ 11 h 54"/>
                  <a:gd name="T6" fmla="*/ 112 w 115"/>
                  <a:gd name="T7" fmla="*/ 17 h 54"/>
                  <a:gd name="T8" fmla="*/ 107 w 115"/>
                  <a:gd name="T9" fmla="*/ 23 h 54"/>
                  <a:gd name="T10" fmla="*/ 100 w 115"/>
                  <a:gd name="T11" fmla="*/ 29 h 54"/>
                  <a:gd name="T12" fmla="*/ 93 w 115"/>
                  <a:gd name="T13" fmla="*/ 34 h 54"/>
                  <a:gd name="T14" fmla="*/ 85 w 115"/>
                  <a:gd name="T15" fmla="*/ 39 h 54"/>
                  <a:gd name="T16" fmla="*/ 76 w 115"/>
                  <a:gd name="T17" fmla="*/ 45 h 54"/>
                  <a:gd name="T18" fmla="*/ 68 w 115"/>
                  <a:gd name="T19" fmla="*/ 49 h 54"/>
                  <a:gd name="T20" fmla="*/ 61 w 115"/>
                  <a:gd name="T21" fmla="*/ 54 h 54"/>
                  <a:gd name="T22" fmla="*/ 49 w 115"/>
                  <a:gd name="T23" fmla="*/ 51 h 54"/>
                  <a:gd name="T24" fmla="*/ 36 w 115"/>
                  <a:gd name="T25" fmla="*/ 48 h 54"/>
                  <a:gd name="T26" fmla="*/ 24 w 115"/>
                  <a:gd name="T27" fmla="*/ 45 h 54"/>
                  <a:gd name="T28" fmla="*/ 14 w 115"/>
                  <a:gd name="T29" fmla="*/ 40 h 54"/>
                  <a:gd name="T30" fmla="*/ 7 w 115"/>
                  <a:gd name="T31" fmla="*/ 35 h 54"/>
                  <a:gd name="T32" fmla="*/ 2 w 115"/>
                  <a:gd name="T33" fmla="*/ 30 h 54"/>
                  <a:gd name="T34" fmla="*/ 0 w 115"/>
                  <a:gd name="T35" fmla="*/ 24 h 54"/>
                  <a:gd name="T36" fmla="*/ 0 w 115"/>
                  <a:gd name="T37" fmla="*/ 17 h 54"/>
                  <a:gd name="T38" fmla="*/ 5 w 115"/>
                  <a:gd name="T39" fmla="*/ 11 h 54"/>
                  <a:gd name="T40" fmla="*/ 9 w 115"/>
                  <a:gd name="T41" fmla="*/ 3 h 54"/>
                  <a:gd name="T42" fmla="*/ 19 w 115"/>
                  <a:gd name="T43" fmla="*/ 2 h 54"/>
                  <a:gd name="T44" fmla="*/ 29 w 115"/>
                  <a:gd name="T45" fmla="*/ 1 h 54"/>
                  <a:gd name="T46" fmla="*/ 39 w 115"/>
                  <a:gd name="T47" fmla="*/ 0 h 54"/>
                  <a:gd name="T48" fmla="*/ 49 w 115"/>
                  <a:gd name="T49" fmla="*/ 0 h 54"/>
                  <a:gd name="T50" fmla="*/ 61 w 115"/>
                  <a:gd name="T51" fmla="*/ 0 h 54"/>
                  <a:gd name="T52" fmla="*/ 71 w 115"/>
                  <a:gd name="T53" fmla="*/ 0 h 54"/>
                  <a:gd name="T54" fmla="*/ 83 w 115"/>
                  <a:gd name="T55" fmla="*/ 0 h 54"/>
                  <a:gd name="T56" fmla="*/ 93 w 115"/>
                  <a:gd name="T57" fmla="*/ 0 h 54"/>
                  <a:gd name="T58" fmla="*/ 103 w 115"/>
                  <a:gd name="T59" fmla="*/ 0 h 54"/>
                  <a:gd name="T60" fmla="*/ 112 w 115"/>
                  <a:gd name="T61" fmla="*/ 0 h 54"/>
                  <a:gd name="T62" fmla="*/ 112 w 115"/>
                  <a:gd name="T6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15" h="54">
                    <a:moveTo>
                      <a:pt x="112" y="0"/>
                    </a:moveTo>
                    <a:lnTo>
                      <a:pt x="115" y="6"/>
                    </a:lnTo>
                    <a:lnTo>
                      <a:pt x="115" y="11"/>
                    </a:lnTo>
                    <a:lnTo>
                      <a:pt x="112" y="17"/>
                    </a:lnTo>
                    <a:lnTo>
                      <a:pt x="107" y="23"/>
                    </a:lnTo>
                    <a:lnTo>
                      <a:pt x="100" y="29"/>
                    </a:lnTo>
                    <a:lnTo>
                      <a:pt x="93" y="34"/>
                    </a:lnTo>
                    <a:lnTo>
                      <a:pt x="85" y="39"/>
                    </a:lnTo>
                    <a:lnTo>
                      <a:pt x="76" y="45"/>
                    </a:lnTo>
                    <a:lnTo>
                      <a:pt x="68" y="49"/>
                    </a:lnTo>
                    <a:lnTo>
                      <a:pt x="61" y="54"/>
                    </a:lnTo>
                    <a:lnTo>
                      <a:pt x="49" y="51"/>
                    </a:lnTo>
                    <a:lnTo>
                      <a:pt x="36" y="48"/>
                    </a:lnTo>
                    <a:lnTo>
                      <a:pt x="24" y="45"/>
                    </a:lnTo>
                    <a:lnTo>
                      <a:pt x="14" y="40"/>
                    </a:lnTo>
                    <a:lnTo>
                      <a:pt x="7" y="35"/>
                    </a:lnTo>
                    <a:lnTo>
                      <a:pt x="2" y="30"/>
                    </a:lnTo>
                    <a:lnTo>
                      <a:pt x="0" y="24"/>
                    </a:lnTo>
                    <a:lnTo>
                      <a:pt x="0" y="17"/>
                    </a:lnTo>
                    <a:lnTo>
                      <a:pt x="5" y="11"/>
                    </a:lnTo>
                    <a:lnTo>
                      <a:pt x="9" y="3"/>
                    </a:lnTo>
                    <a:lnTo>
                      <a:pt x="19" y="2"/>
                    </a:lnTo>
                    <a:lnTo>
                      <a:pt x="29" y="1"/>
                    </a:lnTo>
                    <a:lnTo>
                      <a:pt x="39" y="0"/>
                    </a:lnTo>
                    <a:lnTo>
                      <a:pt x="49" y="0"/>
                    </a:lnTo>
                    <a:lnTo>
                      <a:pt x="61" y="0"/>
                    </a:lnTo>
                    <a:lnTo>
                      <a:pt x="71" y="0"/>
                    </a:lnTo>
                    <a:lnTo>
                      <a:pt x="83" y="0"/>
                    </a:lnTo>
                    <a:lnTo>
                      <a:pt x="93" y="0"/>
                    </a:lnTo>
                    <a:lnTo>
                      <a:pt x="103" y="0"/>
                    </a:lnTo>
                    <a:lnTo>
                      <a:pt x="112" y="0"/>
                    </a:lnTo>
                    <a:lnTo>
                      <a:pt x="112" y="0"/>
                    </a:lnTo>
                    <a:close/>
                  </a:path>
                </a:pathLst>
              </a:custGeom>
              <a:solidFill>
                <a:srgbClr val="B3D9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796" name="Freeform 60"/>
              <p:cNvSpPr>
                <a:spLocks/>
              </p:cNvSpPr>
              <p:nvPr/>
            </p:nvSpPr>
            <p:spPr bwMode="auto">
              <a:xfrm>
                <a:off x="3613" y="3749"/>
                <a:ext cx="152" cy="81"/>
              </a:xfrm>
              <a:custGeom>
                <a:avLst/>
                <a:gdLst>
                  <a:gd name="T0" fmla="*/ 152 w 152"/>
                  <a:gd name="T1" fmla="*/ 3 h 81"/>
                  <a:gd name="T2" fmla="*/ 142 w 152"/>
                  <a:gd name="T3" fmla="*/ 13 h 81"/>
                  <a:gd name="T4" fmla="*/ 133 w 152"/>
                  <a:gd name="T5" fmla="*/ 23 h 81"/>
                  <a:gd name="T6" fmla="*/ 128 w 152"/>
                  <a:gd name="T7" fmla="*/ 34 h 81"/>
                  <a:gd name="T8" fmla="*/ 120 w 152"/>
                  <a:gd name="T9" fmla="*/ 47 h 81"/>
                  <a:gd name="T10" fmla="*/ 113 w 152"/>
                  <a:gd name="T11" fmla="*/ 58 h 81"/>
                  <a:gd name="T12" fmla="*/ 106 w 152"/>
                  <a:gd name="T13" fmla="*/ 69 h 81"/>
                  <a:gd name="T14" fmla="*/ 93 w 152"/>
                  <a:gd name="T15" fmla="*/ 77 h 81"/>
                  <a:gd name="T16" fmla="*/ 79 w 152"/>
                  <a:gd name="T17" fmla="*/ 81 h 81"/>
                  <a:gd name="T18" fmla="*/ 57 w 152"/>
                  <a:gd name="T19" fmla="*/ 81 h 81"/>
                  <a:gd name="T20" fmla="*/ 27 w 152"/>
                  <a:gd name="T21" fmla="*/ 78 h 81"/>
                  <a:gd name="T22" fmla="*/ 10 w 152"/>
                  <a:gd name="T23" fmla="*/ 71 h 81"/>
                  <a:gd name="T24" fmla="*/ 0 w 152"/>
                  <a:gd name="T25" fmla="*/ 63 h 81"/>
                  <a:gd name="T26" fmla="*/ 0 w 152"/>
                  <a:gd name="T27" fmla="*/ 56 h 81"/>
                  <a:gd name="T28" fmla="*/ 5 w 152"/>
                  <a:gd name="T29" fmla="*/ 48 h 81"/>
                  <a:gd name="T30" fmla="*/ 17 w 152"/>
                  <a:gd name="T31" fmla="*/ 40 h 81"/>
                  <a:gd name="T32" fmla="*/ 30 w 152"/>
                  <a:gd name="T33" fmla="*/ 32 h 81"/>
                  <a:gd name="T34" fmla="*/ 42 w 152"/>
                  <a:gd name="T35" fmla="*/ 25 h 81"/>
                  <a:gd name="T36" fmla="*/ 54 w 152"/>
                  <a:gd name="T37" fmla="*/ 17 h 81"/>
                  <a:gd name="T38" fmla="*/ 61 w 152"/>
                  <a:gd name="T39" fmla="*/ 9 h 81"/>
                  <a:gd name="T40" fmla="*/ 64 w 152"/>
                  <a:gd name="T41" fmla="*/ 0 h 81"/>
                  <a:gd name="T42" fmla="*/ 152 w 152"/>
                  <a:gd name="T43" fmla="*/ 3 h 81"/>
                  <a:gd name="T44" fmla="*/ 152 w 152"/>
                  <a:gd name="T45" fmla="*/ 3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52" h="81">
                    <a:moveTo>
                      <a:pt x="152" y="3"/>
                    </a:moveTo>
                    <a:lnTo>
                      <a:pt x="142" y="13"/>
                    </a:lnTo>
                    <a:lnTo>
                      <a:pt x="133" y="23"/>
                    </a:lnTo>
                    <a:lnTo>
                      <a:pt x="128" y="34"/>
                    </a:lnTo>
                    <a:lnTo>
                      <a:pt x="120" y="47"/>
                    </a:lnTo>
                    <a:lnTo>
                      <a:pt x="113" y="58"/>
                    </a:lnTo>
                    <a:lnTo>
                      <a:pt x="106" y="69"/>
                    </a:lnTo>
                    <a:lnTo>
                      <a:pt x="93" y="77"/>
                    </a:lnTo>
                    <a:lnTo>
                      <a:pt x="79" y="81"/>
                    </a:lnTo>
                    <a:lnTo>
                      <a:pt x="57" y="81"/>
                    </a:lnTo>
                    <a:lnTo>
                      <a:pt x="27" y="78"/>
                    </a:lnTo>
                    <a:lnTo>
                      <a:pt x="10" y="71"/>
                    </a:lnTo>
                    <a:lnTo>
                      <a:pt x="0" y="63"/>
                    </a:lnTo>
                    <a:lnTo>
                      <a:pt x="0" y="56"/>
                    </a:lnTo>
                    <a:lnTo>
                      <a:pt x="5" y="48"/>
                    </a:lnTo>
                    <a:lnTo>
                      <a:pt x="17" y="40"/>
                    </a:lnTo>
                    <a:lnTo>
                      <a:pt x="30" y="32"/>
                    </a:lnTo>
                    <a:lnTo>
                      <a:pt x="42" y="25"/>
                    </a:lnTo>
                    <a:lnTo>
                      <a:pt x="54" y="17"/>
                    </a:lnTo>
                    <a:lnTo>
                      <a:pt x="61" y="9"/>
                    </a:lnTo>
                    <a:lnTo>
                      <a:pt x="64" y="0"/>
                    </a:lnTo>
                    <a:lnTo>
                      <a:pt x="152" y="3"/>
                    </a:lnTo>
                    <a:lnTo>
                      <a:pt x="152" y="3"/>
                    </a:lnTo>
                    <a:close/>
                  </a:path>
                </a:pathLst>
              </a:custGeom>
              <a:solidFill>
                <a:srgbClr val="FF00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797" name="Freeform 61"/>
              <p:cNvSpPr>
                <a:spLocks/>
              </p:cNvSpPr>
              <p:nvPr/>
            </p:nvSpPr>
            <p:spPr bwMode="auto">
              <a:xfrm>
                <a:off x="3748" y="3746"/>
                <a:ext cx="176" cy="100"/>
              </a:xfrm>
              <a:custGeom>
                <a:avLst/>
                <a:gdLst>
                  <a:gd name="T0" fmla="*/ 176 w 176"/>
                  <a:gd name="T1" fmla="*/ 6 h 100"/>
                  <a:gd name="T2" fmla="*/ 159 w 176"/>
                  <a:gd name="T3" fmla="*/ 18 h 100"/>
                  <a:gd name="T4" fmla="*/ 147 w 176"/>
                  <a:gd name="T5" fmla="*/ 32 h 100"/>
                  <a:gd name="T6" fmla="*/ 137 w 176"/>
                  <a:gd name="T7" fmla="*/ 46 h 100"/>
                  <a:gd name="T8" fmla="*/ 130 w 176"/>
                  <a:gd name="T9" fmla="*/ 61 h 100"/>
                  <a:gd name="T10" fmla="*/ 120 w 176"/>
                  <a:gd name="T11" fmla="*/ 75 h 100"/>
                  <a:gd name="T12" fmla="*/ 108 w 176"/>
                  <a:gd name="T13" fmla="*/ 86 h 100"/>
                  <a:gd name="T14" fmla="*/ 91 w 176"/>
                  <a:gd name="T15" fmla="*/ 96 h 100"/>
                  <a:gd name="T16" fmla="*/ 69 w 176"/>
                  <a:gd name="T17" fmla="*/ 100 h 100"/>
                  <a:gd name="T18" fmla="*/ 39 w 176"/>
                  <a:gd name="T19" fmla="*/ 99 h 100"/>
                  <a:gd name="T20" fmla="*/ 0 w 176"/>
                  <a:gd name="T21" fmla="*/ 92 h 100"/>
                  <a:gd name="T22" fmla="*/ 12 w 176"/>
                  <a:gd name="T23" fmla="*/ 81 h 100"/>
                  <a:gd name="T24" fmla="*/ 22 w 176"/>
                  <a:gd name="T25" fmla="*/ 67 h 100"/>
                  <a:gd name="T26" fmla="*/ 32 w 176"/>
                  <a:gd name="T27" fmla="*/ 53 h 100"/>
                  <a:gd name="T28" fmla="*/ 42 w 176"/>
                  <a:gd name="T29" fmla="*/ 38 h 100"/>
                  <a:gd name="T30" fmla="*/ 51 w 176"/>
                  <a:gd name="T31" fmla="*/ 25 h 100"/>
                  <a:gd name="T32" fmla="*/ 66 w 176"/>
                  <a:gd name="T33" fmla="*/ 13 h 100"/>
                  <a:gd name="T34" fmla="*/ 86 w 176"/>
                  <a:gd name="T35" fmla="*/ 4 h 100"/>
                  <a:gd name="T36" fmla="*/ 108 w 176"/>
                  <a:gd name="T37" fmla="*/ 0 h 100"/>
                  <a:gd name="T38" fmla="*/ 140 w 176"/>
                  <a:gd name="T39" fmla="*/ 1 h 100"/>
                  <a:gd name="T40" fmla="*/ 176 w 176"/>
                  <a:gd name="T41" fmla="*/ 6 h 100"/>
                  <a:gd name="T42" fmla="*/ 176 w 176"/>
                  <a:gd name="T43" fmla="*/ 6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76" h="100">
                    <a:moveTo>
                      <a:pt x="176" y="6"/>
                    </a:moveTo>
                    <a:lnTo>
                      <a:pt x="159" y="18"/>
                    </a:lnTo>
                    <a:lnTo>
                      <a:pt x="147" y="32"/>
                    </a:lnTo>
                    <a:lnTo>
                      <a:pt x="137" y="46"/>
                    </a:lnTo>
                    <a:lnTo>
                      <a:pt x="130" y="61"/>
                    </a:lnTo>
                    <a:lnTo>
                      <a:pt x="120" y="75"/>
                    </a:lnTo>
                    <a:lnTo>
                      <a:pt x="108" y="86"/>
                    </a:lnTo>
                    <a:lnTo>
                      <a:pt x="91" y="96"/>
                    </a:lnTo>
                    <a:lnTo>
                      <a:pt x="69" y="100"/>
                    </a:lnTo>
                    <a:lnTo>
                      <a:pt x="39" y="99"/>
                    </a:lnTo>
                    <a:lnTo>
                      <a:pt x="0" y="92"/>
                    </a:lnTo>
                    <a:lnTo>
                      <a:pt x="12" y="81"/>
                    </a:lnTo>
                    <a:lnTo>
                      <a:pt x="22" y="67"/>
                    </a:lnTo>
                    <a:lnTo>
                      <a:pt x="32" y="53"/>
                    </a:lnTo>
                    <a:lnTo>
                      <a:pt x="42" y="38"/>
                    </a:lnTo>
                    <a:lnTo>
                      <a:pt x="51" y="25"/>
                    </a:lnTo>
                    <a:lnTo>
                      <a:pt x="66" y="13"/>
                    </a:lnTo>
                    <a:lnTo>
                      <a:pt x="86" y="4"/>
                    </a:lnTo>
                    <a:lnTo>
                      <a:pt x="108" y="0"/>
                    </a:lnTo>
                    <a:lnTo>
                      <a:pt x="140" y="1"/>
                    </a:lnTo>
                    <a:lnTo>
                      <a:pt x="176" y="6"/>
                    </a:lnTo>
                    <a:lnTo>
                      <a:pt x="176" y="6"/>
                    </a:lnTo>
                    <a:close/>
                  </a:path>
                </a:pathLst>
              </a:custGeom>
              <a:solidFill>
                <a:srgbClr val="B3D9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798" name="Freeform 62"/>
              <p:cNvSpPr>
                <a:spLocks/>
              </p:cNvSpPr>
              <p:nvPr/>
            </p:nvSpPr>
            <p:spPr bwMode="auto">
              <a:xfrm>
                <a:off x="3905" y="3744"/>
                <a:ext cx="152" cy="100"/>
              </a:xfrm>
              <a:custGeom>
                <a:avLst/>
                <a:gdLst>
                  <a:gd name="T0" fmla="*/ 149 w 152"/>
                  <a:gd name="T1" fmla="*/ 8 h 100"/>
                  <a:gd name="T2" fmla="*/ 137 w 152"/>
                  <a:gd name="T3" fmla="*/ 19 h 100"/>
                  <a:gd name="T4" fmla="*/ 127 w 152"/>
                  <a:gd name="T5" fmla="*/ 30 h 100"/>
                  <a:gd name="T6" fmla="*/ 120 w 152"/>
                  <a:gd name="T7" fmla="*/ 43 h 100"/>
                  <a:gd name="T8" fmla="*/ 113 w 152"/>
                  <a:gd name="T9" fmla="*/ 55 h 100"/>
                  <a:gd name="T10" fmla="*/ 103 w 152"/>
                  <a:gd name="T11" fmla="*/ 67 h 100"/>
                  <a:gd name="T12" fmla="*/ 93 w 152"/>
                  <a:gd name="T13" fmla="*/ 78 h 100"/>
                  <a:gd name="T14" fmla="*/ 81 w 152"/>
                  <a:gd name="T15" fmla="*/ 88 h 100"/>
                  <a:gd name="T16" fmla="*/ 61 w 152"/>
                  <a:gd name="T17" fmla="*/ 95 h 100"/>
                  <a:gd name="T18" fmla="*/ 34 w 152"/>
                  <a:gd name="T19" fmla="*/ 99 h 100"/>
                  <a:gd name="T20" fmla="*/ 0 w 152"/>
                  <a:gd name="T21" fmla="*/ 100 h 100"/>
                  <a:gd name="T22" fmla="*/ 10 w 152"/>
                  <a:gd name="T23" fmla="*/ 87 h 100"/>
                  <a:gd name="T24" fmla="*/ 17 w 152"/>
                  <a:gd name="T25" fmla="*/ 74 h 100"/>
                  <a:gd name="T26" fmla="*/ 24 w 152"/>
                  <a:gd name="T27" fmla="*/ 58 h 100"/>
                  <a:gd name="T28" fmla="*/ 32 w 152"/>
                  <a:gd name="T29" fmla="*/ 42 h 100"/>
                  <a:gd name="T30" fmla="*/ 42 w 152"/>
                  <a:gd name="T31" fmla="*/ 27 h 100"/>
                  <a:gd name="T32" fmla="*/ 54 w 152"/>
                  <a:gd name="T33" fmla="*/ 14 h 100"/>
                  <a:gd name="T34" fmla="*/ 71 w 152"/>
                  <a:gd name="T35" fmla="*/ 5 h 100"/>
                  <a:gd name="T36" fmla="*/ 93 w 152"/>
                  <a:gd name="T37" fmla="*/ 0 h 100"/>
                  <a:gd name="T38" fmla="*/ 117 w 152"/>
                  <a:gd name="T39" fmla="*/ 0 h 100"/>
                  <a:gd name="T40" fmla="*/ 152 w 152"/>
                  <a:gd name="T41" fmla="*/ 8 h 100"/>
                  <a:gd name="T42" fmla="*/ 152 w 152"/>
                  <a:gd name="T43" fmla="*/ 8 h 100"/>
                  <a:gd name="T44" fmla="*/ 149 w 152"/>
                  <a:gd name="T45" fmla="*/ 8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52" h="100">
                    <a:moveTo>
                      <a:pt x="149" y="8"/>
                    </a:moveTo>
                    <a:lnTo>
                      <a:pt x="137" y="19"/>
                    </a:lnTo>
                    <a:lnTo>
                      <a:pt x="127" y="30"/>
                    </a:lnTo>
                    <a:lnTo>
                      <a:pt x="120" y="43"/>
                    </a:lnTo>
                    <a:lnTo>
                      <a:pt x="113" y="55"/>
                    </a:lnTo>
                    <a:lnTo>
                      <a:pt x="103" y="67"/>
                    </a:lnTo>
                    <a:lnTo>
                      <a:pt x="93" y="78"/>
                    </a:lnTo>
                    <a:lnTo>
                      <a:pt x="81" y="88"/>
                    </a:lnTo>
                    <a:lnTo>
                      <a:pt x="61" y="95"/>
                    </a:lnTo>
                    <a:lnTo>
                      <a:pt x="34" y="99"/>
                    </a:lnTo>
                    <a:lnTo>
                      <a:pt x="0" y="100"/>
                    </a:lnTo>
                    <a:lnTo>
                      <a:pt x="10" y="87"/>
                    </a:lnTo>
                    <a:lnTo>
                      <a:pt x="17" y="74"/>
                    </a:lnTo>
                    <a:lnTo>
                      <a:pt x="24" y="58"/>
                    </a:lnTo>
                    <a:lnTo>
                      <a:pt x="32" y="42"/>
                    </a:lnTo>
                    <a:lnTo>
                      <a:pt x="42" y="27"/>
                    </a:lnTo>
                    <a:lnTo>
                      <a:pt x="54" y="14"/>
                    </a:lnTo>
                    <a:lnTo>
                      <a:pt x="71" y="5"/>
                    </a:lnTo>
                    <a:lnTo>
                      <a:pt x="93" y="0"/>
                    </a:lnTo>
                    <a:lnTo>
                      <a:pt x="117" y="0"/>
                    </a:lnTo>
                    <a:lnTo>
                      <a:pt x="152" y="8"/>
                    </a:lnTo>
                    <a:lnTo>
                      <a:pt x="152" y="8"/>
                    </a:lnTo>
                    <a:lnTo>
                      <a:pt x="149" y="8"/>
                    </a:lnTo>
                    <a:close/>
                  </a:path>
                </a:pathLst>
              </a:custGeom>
              <a:solidFill>
                <a:srgbClr val="FF00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799" name="Freeform 63"/>
              <p:cNvSpPr>
                <a:spLocks/>
              </p:cNvSpPr>
              <p:nvPr/>
            </p:nvSpPr>
            <p:spPr bwMode="auto">
              <a:xfrm>
                <a:off x="3772" y="3863"/>
                <a:ext cx="214" cy="51"/>
              </a:xfrm>
              <a:custGeom>
                <a:avLst/>
                <a:gdLst>
                  <a:gd name="T0" fmla="*/ 214 w 214"/>
                  <a:gd name="T1" fmla="*/ 21 h 51"/>
                  <a:gd name="T2" fmla="*/ 199 w 214"/>
                  <a:gd name="T3" fmla="*/ 19 h 51"/>
                  <a:gd name="T4" fmla="*/ 179 w 214"/>
                  <a:gd name="T5" fmla="*/ 16 h 51"/>
                  <a:gd name="T6" fmla="*/ 160 w 214"/>
                  <a:gd name="T7" fmla="*/ 17 h 51"/>
                  <a:gd name="T8" fmla="*/ 135 w 214"/>
                  <a:gd name="T9" fmla="*/ 19 h 51"/>
                  <a:gd name="T10" fmla="*/ 111 w 214"/>
                  <a:gd name="T11" fmla="*/ 22 h 51"/>
                  <a:gd name="T12" fmla="*/ 86 w 214"/>
                  <a:gd name="T13" fmla="*/ 27 h 51"/>
                  <a:gd name="T14" fmla="*/ 62 w 214"/>
                  <a:gd name="T15" fmla="*/ 32 h 51"/>
                  <a:gd name="T16" fmla="*/ 40 w 214"/>
                  <a:gd name="T17" fmla="*/ 38 h 51"/>
                  <a:gd name="T18" fmla="*/ 18 w 214"/>
                  <a:gd name="T19" fmla="*/ 45 h 51"/>
                  <a:gd name="T20" fmla="*/ 0 w 214"/>
                  <a:gd name="T21" fmla="*/ 51 h 51"/>
                  <a:gd name="T22" fmla="*/ 5 w 214"/>
                  <a:gd name="T23" fmla="*/ 44 h 51"/>
                  <a:gd name="T24" fmla="*/ 13 w 214"/>
                  <a:gd name="T25" fmla="*/ 37 h 51"/>
                  <a:gd name="T26" fmla="*/ 23 w 214"/>
                  <a:gd name="T27" fmla="*/ 31 h 51"/>
                  <a:gd name="T28" fmla="*/ 35 w 214"/>
                  <a:gd name="T29" fmla="*/ 27 h 51"/>
                  <a:gd name="T30" fmla="*/ 50 w 214"/>
                  <a:gd name="T31" fmla="*/ 22 h 51"/>
                  <a:gd name="T32" fmla="*/ 67 w 214"/>
                  <a:gd name="T33" fmla="*/ 17 h 51"/>
                  <a:gd name="T34" fmla="*/ 81 w 214"/>
                  <a:gd name="T35" fmla="*/ 14 h 51"/>
                  <a:gd name="T36" fmla="*/ 96 w 214"/>
                  <a:gd name="T37" fmla="*/ 9 h 51"/>
                  <a:gd name="T38" fmla="*/ 113 w 214"/>
                  <a:gd name="T39" fmla="*/ 6 h 51"/>
                  <a:gd name="T40" fmla="*/ 125 w 214"/>
                  <a:gd name="T41" fmla="*/ 1 h 51"/>
                  <a:gd name="T42" fmla="*/ 135 w 214"/>
                  <a:gd name="T43" fmla="*/ 0 h 51"/>
                  <a:gd name="T44" fmla="*/ 145 w 214"/>
                  <a:gd name="T45" fmla="*/ 0 h 51"/>
                  <a:gd name="T46" fmla="*/ 155 w 214"/>
                  <a:gd name="T47" fmla="*/ 0 h 51"/>
                  <a:gd name="T48" fmla="*/ 167 w 214"/>
                  <a:gd name="T49" fmla="*/ 1 h 51"/>
                  <a:gd name="T50" fmla="*/ 177 w 214"/>
                  <a:gd name="T51" fmla="*/ 4 h 51"/>
                  <a:gd name="T52" fmla="*/ 187 w 214"/>
                  <a:gd name="T53" fmla="*/ 6 h 51"/>
                  <a:gd name="T54" fmla="*/ 197 w 214"/>
                  <a:gd name="T55" fmla="*/ 9 h 51"/>
                  <a:gd name="T56" fmla="*/ 206 w 214"/>
                  <a:gd name="T57" fmla="*/ 13 h 51"/>
                  <a:gd name="T58" fmla="*/ 211 w 214"/>
                  <a:gd name="T59" fmla="*/ 17 h 51"/>
                  <a:gd name="T60" fmla="*/ 214 w 214"/>
                  <a:gd name="T61" fmla="*/ 22 h 51"/>
                  <a:gd name="T62" fmla="*/ 214 w 214"/>
                  <a:gd name="T63" fmla="*/ 22 h 51"/>
                  <a:gd name="T64" fmla="*/ 214 w 214"/>
                  <a:gd name="T65" fmla="*/ 21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14" h="51">
                    <a:moveTo>
                      <a:pt x="214" y="21"/>
                    </a:moveTo>
                    <a:lnTo>
                      <a:pt x="199" y="19"/>
                    </a:lnTo>
                    <a:lnTo>
                      <a:pt x="179" y="16"/>
                    </a:lnTo>
                    <a:lnTo>
                      <a:pt x="160" y="17"/>
                    </a:lnTo>
                    <a:lnTo>
                      <a:pt x="135" y="19"/>
                    </a:lnTo>
                    <a:lnTo>
                      <a:pt x="111" y="22"/>
                    </a:lnTo>
                    <a:lnTo>
                      <a:pt x="86" y="27"/>
                    </a:lnTo>
                    <a:lnTo>
                      <a:pt x="62" y="32"/>
                    </a:lnTo>
                    <a:lnTo>
                      <a:pt x="40" y="38"/>
                    </a:lnTo>
                    <a:lnTo>
                      <a:pt x="18" y="45"/>
                    </a:lnTo>
                    <a:lnTo>
                      <a:pt x="0" y="51"/>
                    </a:lnTo>
                    <a:lnTo>
                      <a:pt x="5" y="44"/>
                    </a:lnTo>
                    <a:lnTo>
                      <a:pt x="13" y="37"/>
                    </a:lnTo>
                    <a:lnTo>
                      <a:pt x="23" y="31"/>
                    </a:lnTo>
                    <a:lnTo>
                      <a:pt x="35" y="27"/>
                    </a:lnTo>
                    <a:lnTo>
                      <a:pt x="50" y="22"/>
                    </a:lnTo>
                    <a:lnTo>
                      <a:pt x="67" y="17"/>
                    </a:lnTo>
                    <a:lnTo>
                      <a:pt x="81" y="14"/>
                    </a:lnTo>
                    <a:lnTo>
                      <a:pt x="96" y="9"/>
                    </a:lnTo>
                    <a:lnTo>
                      <a:pt x="113" y="6"/>
                    </a:lnTo>
                    <a:lnTo>
                      <a:pt x="125" y="1"/>
                    </a:lnTo>
                    <a:lnTo>
                      <a:pt x="135" y="0"/>
                    </a:lnTo>
                    <a:lnTo>
                      <a:pt x="145" y="0"/>
                    </a:lnTo>
                    <a:lnTo>
                      <a:pt x="155" y="0"/>
                    </a:lnTo>
                    <a:lnTo>
                      <a:pt x="167" y="1"/>
                    </a:lnTo>
                    <a:lnTo>
                      <a:pt x="177" y="4"/>
                    </a:lnTo>
                    <a:lnTo>
                      <a:pt x="187" y="6"/>
                    </a:lnTo>
                    <a:lnTo>
                      <a:pt x="197" y="9"/>
                    </a:lnTo>
                    <a:lnTo>
                      <a:pt x="206" y="13"/>
                    </a:lnTo>
                    <a:lnTo>
                      <a:pt x="211" y="17"/>
                    </a:lnTo>
                    <a:lnTo>
                      <a:pt x="214" y="22"/>
                    </a:lnTo>
                    <a:lnTo>
                      <a:pt x="214" y="22"/>
                    </a:lnTo>
                    <a:lnTo>
                      <a:pt x="214" y="21"/>
                    </a:lnTo>
                    <a:close/>
                  </a:path>
                </a:pathLst>
              </a:custGeom>
              <a:solidFill>
                <a:srgbClr val="D18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800" name="Freeform 64"/>
              <p:cNvSpPr>
                <a:spLocks/>
              </p:cNvSpPr>
              <p:nvPr/>
            </p:nvSpPr>
            <p:spPr bwMode="auto">
              <a:xfrm>
                <a:off x="3206" y="3888"/>
                <a:ext cx="218" cy="144"/>
              </a:xfrm>
              <a:custGeom>
                <a:avLst/>
                <a:gdLst>
                  <a:gd name="T0" fmla="*/ 169 w 218"/>
                  <a:gd name="T1" fmla="*/ 143 h 144"/>
                  <a:gd name="T2" fmla="*/ 145 w 218"/>
                  <a:gd name="T3" fmla="*/ 132 h 144"/>
                  <a:gd name="T4" fmla="*/ 118 w 218"/>
                  <a:gd name="T5" fmla="*/ 119 h 144"/>
                  <a:gd name="T6" fmla="*/ 91 w 218"/>
                  <a:gd name="T7" fmla="*/ 108 h 144"/>
                  <a:gd name="T8" fmla="*/ 64 w 218"/>
                  <a:gd name="T9" fmla="*/ 94 h 144"/>
                  <a:gd name="T10" fmla="*/ 40 w 218"/>
                  <a:gd name="T11" fmla="*/ 82 h 144"/>
                  <a:gd name="T12" fmla="*/ 20 w 218"/>
                  <a:gd name="T13" fmla="*/ 68 h 144"/>
                  <a:gd name="T14" fmla="*/ 5 w 218"/>
                  <a:gd name="T15" fmla="*/ 52 h 144"/>
                  <a:gd name="T16" fmla="*/ 0 w 218"/>
                  <a:gd name="T17" fmla="*/ 36 h 144"/>
                  <a:gd name="T18" fmla="*/ 3 w 218"/>
                  <a:gd name="T19" fmla="*/ 19 h 144"/>
                  <a:gd name="T20" fmla="*/ 20 w 218"/>
                  <a:gd name="T21" fmla="*/ 0 h 144"/>
                  <a:gd name="T22" fmla="*/ 30 w 218"/>
                  <a:gd name="T23" fmla="*/ 19 h 144"/>
                  <a:gd name="T24" fmla="*/ 52 w 218"/>
                  <a:gd name="T25" fmla="*/ 34 h 144"/>
                  <a:gd name="T26" fmla="*/ 86 w 218"/>
                  <a:gd name="T27" fmla="*/ 48 h 144"/>
                  <a:gd name="T28" fmla="*/ 123 w 218"/>
                  <a:gd name="T29" fmla="*/ 62 h 144"/>
                  <a:gd name="T30" fmla="*/ 160 w 218"/>
                  <a:gd name="T31" fmla="*/ 75 h 144"/>
                  <a:gd name="T32" fmla="*/ 189 w 218"/>
                  <a:gd name="T33" fmla="*/ 86 h 144"/>
                  <a:gd name="T34" fmla="*/ 211 w 218"/>
                  <a:gd name="T35" fmla="*/ 100 h 144"/>
                  <a:gd name="T36" fmla="*/ 218 w 218"/>
                  <a:gd name="T37" fmla="*/ 114 h 144"/>
                  <a:gd name="T38" fmla="*/ 206 w 218"/>
                  <a:gd name="T39" fmla="*/ 127 h 144"/>
                  <a:gd name="T40" fmla="*/ 169 w 218"/>
                  <a:gd name="T41" fmla="*/ 144 h 144"/>
                  <a:gd name="T42" fmla="*/ 169 w 218"/>
                  <a:gd name="T43" fmla="*/ 144 h 144"/>
                  <a:gd name="T44" fmla="*/ 169 w 218"/>
                  <a:gd name="T45" fmla="*/ 143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18" h="144">
                    <a:moveTo>
                      <a:pt x="169" y="143"/>
                    </a:moveTo>
                    <a:lnTo>
                      <a:pt x="145" y="132"/>
                    </a:lnTo>
                    <a:lnTo>
                      <a:pt x="118" y="119"/>
                    </a:lnTo>
                    <a:lnTo>
                      <a:pt x="91" y="108"/>
                    </a:lnTo>
                    <a:lnTo>
                      <a:pt x="64" y="94"/>
                    </a:lnTo>
                    <a:lnTo>
                      <a:pt x="40" y="82"/>
                    </a:lnTo>
                    <a:lnTo>
                      <a:pt x="20" y="68"/>
                    </a:lnTo>
                    <a:lnTo>
                      <a:pt x="5" y="52"/>
                    </a:lnTo>
                    <a:lnTo>
                      <a:pt x="0" y="36"/>
                    </a:lnTo>
                    <a:lnTo>
                      <a:pt x="3" y="19"/>
                    </a:lnTo>
                    <a:lnTo>
                      <a:pt x="20" y="0"/>
                    </a:lnTo>
                    <a:lnTo>
                      <a:pt x="30" y="19"/>
                    </a:lnTo>
                    <a:lnTo>
                      <a:pt x="52" y="34"/>
                    </a:lnTo>
                    <a:lnTo>
                      <a:pt x="86" y="48"/>
                    </a:lnTo>
                    <a:lnTo>
                      <a:pt x="123" y="62"/>
                    </a:lnTo>
                    <a:lnTo>
                      <a:pt x="160" y="75"/>
                    </a:lnTo>
                    <a:lnTo>
                      <a:pt x="189" y="86"/>
                    </a:lnTo>
                    <a:lnTo>
                      <a:pt x="211" y="100"/>
                    </a:lnTo>
                    <a:lnTo>
                      <a:pt x="218" y="114"/>
                    </a:lnTo>
                    <a:lnTo>
                      <a:pt x="206" y="127"/>
                    </a:lnTo>
                    <a:lnTo>
                      <a:pt x="169" y="144"/>
                    </a:lnTo>
                    <a:lnTo>
                      <a:pt x="169" y="144"/>
                    </a:lnTo>
                    <a:lnTo>
                      <a:pt x="169" y="143"/>
                    </a:lnTo>
                    <a:close/>
                  </a:path>
                </a:pathLst>
              </a:custGeom>
              <a:solidFill>
                <a:srgbClr val="D18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801" name="Freeform 65"/>
              <p:cNvSpPr>
                <a:spLocks/>
              </p:cNvSpPr>
              <p:nvPr/>
            </p:nvSpPr>
            <p:spPr bwMode="auto">
              <a:xfrm>
                <a:off x="3824" y="3917"/>
                <a:ext cx="213" cy="54"/>
              </a:xfrm>
              <a:custGeom>
                <a:avLst/>
                <a:gdLst>
                  <a:gd name="T0" fmla="*/ 213 w 213"/>
                  <a:gd name="T1" fmla="*/ 8 h 54"/>
                  <a:gd name="T2" fmla="*/ 194 w 213"/>
                  <a:gd name="T3" fmla="*/ 13 h 54"/>
                  <a:gd name="T4" fmla="*/ 174 w 213"/>
                  <a:gd name="T5" fmla="*/ 17 h 54"/>
                  <a:gd name="T6" fmla="*/ 154 w 213"/>
                  <a:gd name="T7" fmla="*/ 22 h 54"/>
                  <a:gd name="T8" fmla="*/ 132 w 213"/>
                  <a:gd name="T9" fmla="*/ 27 h 54"/>
                  <a:gd name="T10" fmla="*/ 113 w 213"/>
                  <a:gd name="T11" fmla="*/ 32 h 54"/>
                  <a:gd name="T12" fmla="*/ 91 w 213"/>
                  <a:gd name="T13" fmla="*/ 37 h 54"/>
                  <a:gd name="T14" fmla="*/ 69 w 213"/>
                  <a:gd name="T15" fmla="*/ 41 h 54"/>
                  <a:gd name="T16" fmla="*/ 47 w 213"/>
                  <a:gd name="T17" fmla="*/ 46 h 54"/>
                  <a:gd name="T18" fmla="*/ 24 w 213"/>
                  <a:gd name="T19" fmla="*/ 50 h 54"/>
                  <a:gd name="T20" fmla="*/ 0 w 213"/>
                  <a:gd name="T21" fmla="*/ 54 h 54"/>
                  <a:gd name="T22" fmla="*/ 7 w 213"/>
                  <a:gd name="T23" fmla="*/ 46 h 54"/>
                  <a:gd name="T24" fmla="*/ 17 w 213"/>
                  <a:gd name="T25" fmla="*/ 39 h 54"/>
                  <a:gd name="T26" fmla="*/ 29 w 213"/>
                  <a:gd name="T27" fmla="*/ 33 h 54"/>
                  <a:gd name="T28" fmla="*/ 44 w 213"/>
                  <a:gd name="T29" fmla="*/ 27 h 54"/>
                  <a:gd name="T30" fmla="*/ 61 w 213"/>
                  <a:gd name="T31" fmla="*/ 22 h 54"/>
                  <a:gd name="T32" fmla="*/ 76 w 213"/>
                  <a:gd name="T33" fmla="*/ 17 h 54"/>
                  <a:gd name="T34" fmla="*/ 93 w 213"/>
                  <a:gd name="T35" fmla="*/ 13 h 54"/>
                  <a:gd name="T36" fmla="*/ 110 w 213"/>
                  <a:gd name="T37" fmla="*/ 9 h 54"/>
                  <a:gd name="T38" fmla="*/ 127 w 213"/>
                  <a:gd name="T39" fmla="*/ 5 h 54"/>
                  <a:gd name="T40" fmla="*/ 145 w 213"/>
                  <a:gd name="T41" fmla="*/ 0 h 54"/>
                  <a:gd name="T42" fmla="*/ 152 w 213"/>
                  <a:gd name="T43" fmla="*/ 0 h 54"/>
                  <a:gd name="T44" fmla="*/ 159 w 213"/>
                  <a:gd name="T45" fmla="*/ 0 h 54"/>
                  <a:gd name="T46" fmla="*/ 167 w 213"/>
                  <a:gd name="T47" fmla="*/ 0 h 54"/>
                  <a:gd name="T48" fmla="*/ 174 w 213"/>
                  <a:gd name="T49" fmla="*/ 1 h 54"/>
                  <a:gd name="T50" fmla="*/ 181 w 213"/>
                  <a:gd name="T51" fmla="*/ 2 h 54"/>
                  <a:gd name="T52" fmla="*/ 186 w 213"/>
                  <a:gd name="T53" fmla="*/ 3 h 54"/>
                  <a:gd name="T54" fmla="*/ 194 w 213"/>
                  <a:gd name="T55" fmla="*/ 5 h 54"/>
                  <a:gd name="T56" fmla="*/ 201 w 213"/>
                  <a:gd name="T57" fmla="*/ 7 h 54"/>
                  <a:gd name="T58" fmla="*/ 206 w 213"/>
                  <a:gd name="T59" fmla="*/ 8 h 54"/>
                  <a:gd name="T60" fmla="*/ 213 w 213"/>
                  <a:gd name="T61" fmla="*/ 9 h 54"/>
                  <a:gd name="T62" fmla="*/ 213 w 213"/>
                  <a:gd name="T63" fmla="*/ 9 h 54"/>
                  <a:gd name="T64" fmla="*/ 213 w 213"/>
                  <a:gd name="T65" fmla="*/ 8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13" h="54">
                    <a:moveTo>
                      <a:pt x="213" y="8"/>
                    </a:moveTo>
                    <a:lnTo>
                      <a:pt x="194" y="13"/>
                    </a:lnTo>
                    <a:lnTo>
                      <a:pt x="174" y="17"/>
                    </a:lnTo>
                    <a:lnTo>
                      <a:pt x="154" y="22"/>
                    </a:lnTo>
                    <a:lnTo>
                      <a:pt x="132" y="27"/>
                    </a:lnTo>
                    <a:lnTo>
                      <a:pt x="113" y="32"/>
                    </a:lnTo>
                    <a:lnTo>
                      <a:pt x="91" y="37"/>
                    </a:lnTo>
                    <a:lnTo>
                      <a:pt x="69" y="41"/>
                    </a:lnTo>
                    <a:lnTo>
                      <a:pt x="47" y="46"/>
                    </a:lnTo>
                    <a:lnTo>
                      <a:pt x="24" y="50"/>
                    </a:lnTo>
                    <a:lnTo>
                      <a:pt x="0" y="54"/>
                    </a:lnTo>
                    <a:lnTo>
                      <a:pt x="7" y="46"/>
                    </a:lnTo>
                    <a:lnTo>
                      <a:pt x="17" y="39"/>
                    </a:lnTo>
                    <a:lnTo>
                      <a:pt x="29" y="33"/>
                    </a:lnTo>
                    <a:lnTo>
                      <a:pt x="44" y="27"/>
                    </a:lnTo>
                    <a:lnTo>
                      <a:pt x="61" y="22"/>
                    </a:lnTo>
                    <a:lnTo>
                      <a:pt x="76" y="17"/>
                    </a:lnTo>
                    <a:lnTo>
                      <a:pt x="93" y="13"/>
                    </a:lnTo>
                    <a:lnTo>
                      <a:pt x="110" y="9"/>
                    </a:lnTo>
                    <a:lnTo>
                      <a:pt x="127" y="5"/>
                    </a:lnTo>
                    <a:lnTo>
                      <a:pt x="145" y="0"/>
                    </a:lnTo>
                    <a:lnTo>
                      <a:pt x="152" y="0"/>
                    </a:lnTo>
                    <a:lnTo>
                      <a:pt x="159" y="0"/>
                    </a:lnTo>
                    <a:lnTo>
                      <a:pt x="167" y="0"/>
                    </a:lnTo>
                    <a:lnTo>
                      <a:pt x="174" y="1"/>
                    </a:lnTo>
                    <a:lnTo>
                      <a:pt x="181" y="2"/>
                    </a:lnTo>
                    <a:lnTo>
                      <a:pt x="186" y="3"/>
                    </a:lnTo>
                    <a:lnTo>
                      <a:pt x="194" y="5"/>
                    </a:lnTo>
                    <a:lnTo>
                      <a:pt x="201" y="7"/>
                    </a:lnTo>
                    <a:lnTo>
                      <a:pt x="206" y="8"/>
                    </a:lnTo>
                    <a:lnTo>
                      <a:pt x="213" y="9"/>
                    </a:lnTo>
                    <a:lnTo>
                      <a:pt x="213" y="9"/>
                    </a:lnTo>
                    <a:lnTo>
                      <a:pt x="213" y="8"/>
                    </a:lnTo>
                    <a:close/>
                  </a:path>
                </a:pathLst>
              </a:custGeom>
              <a:solidFill>
                <a:srgbClr val="D18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802" name="Freeform 66"/>
              <p:cNvSpPr>
                <a:spLocks/>
              </p:cNvSpPr>
              <p:nvPr/>
            </p:nvSpPr>
            <p:spPr bwMode="auto">
              <a:xfrm>
                <a:off x="3949" y="3958"/>
                <a:ext cx="221" cy="54"/>
              </a:xfrm>
              <a:custGeom>
                <a:avLst/>
                <a:gdLst>
                  <a:gd name="T0" fmla="*/ 221 w 221"/>
                  <a:gd name="T1" fmla="*/ 0 h 54"/>
                  <a:gd name="T2" fmla="*/ 216 w 221"/>
                  <a:gd name="T3" fmla="*/ 5 h 54"/>
                  <a:gd name="T4" fmla="*/ 211 w 221"/>
                  <a:gd name="T5" fmla="*/ 8 h 54"/>
                  <a:gd name="T6" fmla="*/ 201 w 221"/>
                  <a:gd name="T7" fmla="*/ 12 h 54"/>
                  <a:gd name="T8" fmla="*/ 191 w 221"/>
                  <a:gd name="T9" fmla="*/ 13 h 54"/>
                  <a:gd name="T10" fmla="*/ 179 w 221"/>
                  <a:gd name="T11" fmla="*/ 15 h 54"/>
                  <a:gd name="T12" fmla="*/ 167 w 221"/>
                  <a:gd name="T13" fmla="*/ 16 h 54"/>
                  <a:gd name="T14" fmla="*/ 157 w 221"/>
                  <a:gd name="T15" fmla="*/ 17 h 54"/>
                  <a:gd name="T16" fmla="*/ 145 w 221"/>
                  <a:gd name="T17" fmla="*/ 20 h 54"/>
                  <a:gd name="T18" fmla="*/ 135 w 221"/>
                  <a:gd name="T19" fmla="*/ 22 h 54"/>
                  <a:gd name="T20" fmla="*/ 125 w 221"/>
                  <a:gd name="T21" fmla="*/ 24 h 54"/>
                  <a:gd name="T22" fmla="*/ 115 w 221"/>
                  <a:gd name="T23" fmla="*/ 29 h 54"/>
                  <a:gd name="T24" fmla="*/ 105 w 221"/>
                  <a:gd name="T25" fmla="*/ 32 h 54"/>
                  <a:gd name="T26" fmla="*/ 96 w 221"/>
                  <a:gd name="T27" fmla="*/ 36 h 54"/>
                  <a:gd name="T28" fmla="*/ 83 w 221"/>
                  <a:gd name="T29" fmla="*/ 38 h 54"/>
                  <a:gd name="T30" fmla="*/ 73 w 221"/>
                  <a:gd name="T31" fmla="*/ 41 h 54"/>
                  <a:gd name="T32" fmla="*/ 61 w 221"/>
                  <a:gd name="T33" fmla="*/ 44 h 54"/>
                  <a:gd name="T34" fmla="*/ 51 w 221"/>
                  <a:gd name="T35" fmla="*/ 46 h 54"/>
                  <a:gd name="T36" fmla="*/ 39 w 221"/>
                  <a:gd name="T37" fmla="*/ 49 h 54"/>
                  <a:gd name="T38" fmla="*/ 29 w 221"/>
                  <a:gd name="T39" fmla="*/ 52 h 54"/>
                  <a:gd name="T40" fmla="*/ 20 w 221"/>
                  <a:gd name="T41" fmla="*/ 54 h 54"/>
                  <a:gd name="T42" fmla="*/ 0 w 221"/>
                  <a:gd name="T43" fmla="*/ 45 h 54"/>
                  <a:gd name="T44" fmla="*/ 17 w 221"/>
                  <a:gd name="T45" fmla="*/ 38 h 54"/>
                  <a:gd name="T46" fmla="*/ 37 w 221"/>
                  <a:gd name="T47" fmla="*/ 30 h 54"/>
                  <a:gd name="T48" fmla="*/ 56 w 221"/>
                  <a:gd name="T49" fmla="*/ 23 h 54"/>
                  <a:gd name="T50" fmla="*/ 76 w 221"/>
                  <a:gd name="T51" fmla="*/ 17 h 54"/>
                  <a:gd name="T52" fmla="*/ 98 w 221"/>
                  <a:gd name="T53" fmla="*/ 12 h 54"/>
                  <a:gd name="T54" fmla="*/ 120 w 221"/>
                  <a:gd name="T55" fmla="*/ 7 h 54"/>
                  <a:gd name="T56" fmla="*/ 145 w 221"/>
                  <a:gd name="T57" fmla="*/ 4 h 54"/>
                  <a:gd name="T58" fmla="*/ 169 w 221"/>
                  <a:gd name="T59" fmla="*/ 1 h 54"/>
                  <a:gd name="T60" fmla="*/ 194 w 221"/>
                  <a:gd name="T61" fmla="*/ 0 h 54"/>
                  <a:gd name="T62" fmla="*/ 221 w 221"/>
                  <a:gd name="T63" fmla="*/ 0 h 54"/>
                  <a:gd name="T64" fmla="*/ 221 w 221"/>
                  <a:gd name="T65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21" h="54">
                    <a:moveTo>
                      <a:pt x="221" y="0"/>
                    </a:moveTo>
                    <a:lnTo>
                      <a:pt x="216" y="5"/>
                    </a:lnTo>
                    <a:lnTo>
                      <a:pt x="211" y="8"/>
                    </a:lnTo>
                    <a:lnTo>
                      <a:pt x="201" y="12"/>
                    </a:lnTo>
                    <a:lnTo>
                      <a:pt x="191" y="13"/>
                    </a:lnTo>
                    <a:lnTo>
                      <a:pt x="179" y="15"/>
                    </a:lnTo>
                    <a:lnTo>
                      <a:pt x="167" y="16"/>
                    </a:lnTo>
                    <a:lnTo>
                      <a:pt x="157" y="17"/>
                    </a:lnTo>
                    <a:lnTo>
                      <a:pt x="145" y="20"/>
                    </a:lnTo>
                    <a:lnTo>
                      <a:pt x="135" y="22"/>
                    </a:lnTo>
                    <a:lnTo>
                      <a:pt x="125" y="24"/>
                    </a:lnTo>
                    <a:lnTo>
                      <a:pt x="115" y="29"/>
                    </a:lnTo>
                    <a:lnTo>
                      <a:pt x="105" y="32"/>
                    </a:lnTo>
                    <a:lnTo>
                      <a:pt x="96" y="36"/>
                    </a:lnTo>
                    <a:lnTo>
                      <a:pt x="83" y="38"/>
                    </a:lnTo>
                    <a:lnTo>
                      <a:pt x="73" y="41"/>
                    </a:lnTo>
                    <a:lnTo>
                      <a:pt x="61" y="44"/>
                    </a:lnTo>
                    <a:lnTo>
                      <a:pt x="51" y="46"/>
                    </a:lnTo>
                    <a:lnTo>
                      <a:pt x="39" y="49"/>
                    </a:lnTo>
                    <a:lnTo>
                      <a:pt x="29" y="52"/>
                    </a:lnTo>
                    <a:lnTo>
                      <a:pt x="20" y="54"/>
                    </a:lnTo>
                    <a:lnTo>
                      <a:pt x="0" y="45"/>
                    </a:lnTo>
                    <a:lnTo>
                      <a:pt x="17" y="38"/>
                    </a:lnTo>
                    <a:lnTo>
                      <a:pt x="37" y="30"/>
                    </a:lnTo>
                    <a:lnTo>
                      <a:pt x="56" y="23"/>
                    </a:lnTo>
                    <a:lnTo>
                      <a:pt x="76" y="17"/>
                    </a:lnTo>
                    <a:lnTo>
                      <a:pt x="98" y="12"/>
                    </a:lnTo>
                    <a:lnTo>
                      <a:pt x="120" y="7"/>
                    </a:lnTo>
                    <a:lnTo>
                      <a:pt x="145" y="4"/>
                    </a:lnTo>
                    <a:lnTo>
                      <a:pt x="169" y="1"/>
                    </a:lnTo>
                    <a:lnTo>
                      <a:pt x="194" y="0"/>
                    </a:lnTo>
                    <a:lnTo>
                      <a:pt x="221" y="0"/>
                    </a:lnTo>
                    <a:lnTo>
                      <a:pt x="221" y="0"/>
                    </a:lnTo>
                    <a:close/>
                  </a:path>
                </a:pathLst>
              </a:custGeom>
              <a:solidFill>
                <a:srgbClr val="D18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803" name="Freeform 67"/>
              <p:cNvSpPr>
                <a:spLocks/>
              </p:cNvSpPr>
              <p:nvPr/>
            </p:nvSpPr>
            <p:spPr bwMode="auto">
              <a:xfrm>
                <a:off x="3464" y="3999"/>
                <a:ext cx="934" cy="217"/>
              </a:xfrm>
              <a:custGeom>
                <a:avLst/>
                <a:gdLst>
                  <a:gd name="T0" fmla="*/ 220 w 934"/>
                  <a:gd name="T1" fmla="*/ 161 h 217"/>
                  <a:gd name="T2" fmla="*/ 291 w 934"/>
                  <a:gd name="T3" fmla="*/ 169 h 217"/>
                  <a:gd name="T4" fmla="*/ 362 w 934"/>
                  <a:gd name="T5" fmla="*/ 177 h 217"/>
                  <a:gd name="T6" fmla="*/ 438 w 934"/>
                  <a:gd name="T7" fmla="*/ 185 h 217"/>
                  <a:gd name="T8" fmla="*/ 514 w 934"/>
                  <a:gd name="T9" fmla="*/ 191 h 217"/>
                  <a:gd name="T10" fmla="*/ 590 w 934"/>
                  <a:gd name="T11" fmla="*/ 195 h 217"/>
                  <a:gd name="T12" fmla="*/ 666 w 934"/>
                  <a:gd name="T13" fmla="*/ 196 h 217"/>
                  <a:gd name="T14" fmla="*/ 737 w 934"/>
                  <a:gd name="T15" fmla="*/ 191 h 217"/>
                  <a:gd name="T16" fmla="*/ 808 w 934"/>
                  <a:gd name="T17" fmla="*/ 182 h 217"/>
                  <a:gd name="T18" fmla="*/ 875 w 934"/>
                  <a:gd name="T19" fmla="*/ 167 h 217"/>
                  <a:gd name="T20" fmla="*/ 934 w 934"/>
                  <a:gd name="T21" fmla="*/ 144 h 217"/>
                  <a:gd name="T22" fmla="*/ 929 w 934"/>
                  <a:gd name="T23" fmla="*/ 160 h 217"/>
                  <a:gd name="T24" fmla="*/ 916 w 934"/>
                  <a:gd name="T25" fmla="*/ 174 h 217"/>
                  <a:gd name="T26" fmla="*/ 894 w 934"/>
                  <a:gd name="T27" fmla="*/ 183 h 217"/>
                  <a:gd name="T28" fmla="*/ 867 w 934"/>
                  <a:gd name="T29" fmla="*/ 190 h 217"/>
                  <a:gd name="T30" fmla="*/ 835 w 934"/>
                  <a:gd name="T31" fmla="*/ 196 h 217"/>
                  <a:gd name="T32" fmla="*/ 799 w 934"/>
                  <a:gd name="T33" fmla="*/ 200 h 217"/>
                  <a:gd name="T34" fmla="*/ 764 w 934"/>
                  <a:gd name="T35" fmla="*/ 204 h 217"/>
                  <a:gd name="T36" fmla="*/ 728 w 934"/>
                  <a:gd name="T37" fmla="*/ 207 h 217"/>
                  <a:gd name="T38" fmla="*/ 693 w 934"/>
                  <a:gd name="T39" fmla="*/ 211 h 217"/>
                  <a:gd name="T40" fmla="*/ 661 w 934"/>
                  <a:gd name="T41" fmla="*/ 215 h 217"/>
                  <a:gd name="T42" fmla="*/ 598 w 934"/>
                  <a:gd name="T43" fmla="*/ 216 h 217"/>
                  <a:gd name="T44" fmla="*/ 534 w 934"/>
                  <a:gd name="T45" fmla="*/ 217 h 217"/>
                  <a:gd name="T46" fmla="*/ 473 w 934"/>
                  <a:gd name="T47" fmla="*/ 216 h 217"/>
                  <a:gd name="T48" fmla="*/ 411 w 934"/>
                  <a:gd name="T49" fmla="*/ 214 h 217"/>
                  <a:gd name="T50" fmla="*/ 350 w 934"/>
                  <a:gd name="T51" fmla="*/ 209 h 217"/>
                  <a:gd name="T52" fmla="*/ 291 w 934"/>
                  <a:gd name="T53" fmla="*/ 203 h 217"/>
                  <a:gd name="T54" fmla="*/ 232 w 934"/>
                  <a:gd name="T55" fmla="*/ 193 h 217"/>
                  <a:gd name="T56" fmla="*/ 176 w 934"/>
                  <a:gd name="T57" fmla="*/ 180 h 217"/>
                  <a:gd name="T58" fmla="*/ 122 w 934"/>
                  <a:gd name="T59" fmla="*/ 163 h 217"/>
                  <a:gd name="T60" fmla="*/ 71 w 934"/>
                  <a:gd name="T61" fmla="*/ 141 h 217"/>
                  <a:gd name="T62" fmla="*/ 71 w 934"/>
                  <a:gd name="T63" fmla="*/ 126 h 217"/>
                  <a:gd name="T64" fmla="*/ 68 w 934"/>
                  <a:gd name="T65" fmla="*/ 111 h 217"/>
                  <a:gd name="T66" fmla="*/ 63 w 934"/>
                  <a:gd name="T67" fmla="*/ 96 h 217"/>
                  <a:gd name="T68" fmla="*/ 58 w 934"/>
                  <a:gd name="T69" fmla="*/ 83 h 217"/>
                  <a:gd name="T70" fmla="*/ 51 w 934"/>
                  <a:gd name="T71" fmla="*/ 69 h 217"/>
                  <a:gd name="T72" fmla="*/ 41 w 934"/>
                  <a:gd name="T73" fmla="*/ 55 h 217"/>
                  <a:gd name="T74" fmla="*/ 32 w 934"/>
                  <a:gd name="T75" fmla="*/ 41 h 217"/>
                  <a:gd name="T76" fmla="*/ 22 w 934"/>
                  <a:gd name="T77" fmla="*/ 28 h 217"/>
                  <a:gd name="T78" fmla="*/ 12 w 934"/>
                  <a:gd name="T79" fmla="*/ 14 h 217"/>
                  <a:gd name="T80" fmla="*/ 0 w 934"/>
                  <a:gd name="T81" fmla="*/ 0 h 217"/>
                  <a:gd name="T82" fmla="*/ 36 w 934"/>
                  <a:gd name="T83" fmla="*/ 12 h 217"/>
                  <a:gd name="T84" fmla="*/ 61 w 934"/>
                  <a:gd name="T85" fmla="*/ 27 h 217"/>
                  <a:gd name="T86" fmla="*/ 76 w 934"/>
                  <a:gd name="T87" fmla="*/ 44 h 217"/>
                  <a:gd name="T88" fmla="*/ 88 w 934"/>
                  <a:gd name="T89" fmla="*/ 63 h 217"/>
                  <a:gd name="T90" fmla="*/ 95 w 934"/>
                  <a:gd name="T91" fmla="*/ 83 h 217"/>
                  <a:gd name="T92" fmla="*/ 105 w 934"/>
                  <a:gd name="T93" fmla="*/ 102 h 217"/>
                  <a:gd name="T94" fmla="*/ 120 w 934"/>
                  <a:gd name="T95" fmla="*/ 121 h 217"/>
                  <a:gd name="T96" fmla="*/ 142 w 934"/>
                  <a:gd name="T97" fmla="*/ 139 h 217"/>
                  <a:gd name="T98" fmla="*/ 176 w 934"/>
                  <a:gd name="T99" fmla="*/ 152 h 217"/>
                  <a:gd name="T100" fmla="*/ 220 w 934"/>
                  <a:gd name="T101" fmla="*/ 161 h 217"/>
                  <a:gd name="T102" fmla="*/ 220 w 934"/>
                  <a:gd name="T103" fmla="*/ 161 h 2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934" h="217">
                    <a:moveTo>
                      <a:pt x="220" y="161"/>
                    </a:moveTo>
                    <a:lnTo>
                      <a:pt x="291" y="169"/>
                    </a:lnTo>
                    <a:lnTo>
                      <a:pt x="362" y="177"/>
                    </a:lnTo>
                    <a:lnTo>
                      <a:pt x="438" y="185"/>
                    </a:lnTo>
                    <a:lnTo>
                      <a:pt x="514" y="191"/>
                    </a:lnTo>
                    <a:lnTo>
                      <a:pt x="590" y="195"/>
                    </a:lnTo>
                    <a:lnTo>
                      <a:pt x="666" y="196"/>
                    </a:lnTo>
                    <a:lnTo>
                      <a:pt x="737" y="191"/>
                    </a:lnTo>
                    <a:lnTo>
                      <a:pt x="808" y="182"/>
                    </a:lnTo>
                    <a:lnTo>
                      <a:pt x="875" y="167"/>
                    </a:lnTo>
                    <a:lnTo>
                      <a:pt x="934" y="144"/>
                    </a:lnTo>
                    <a:lnTo>
                      <a:pt x="929" y="160"/>
                    </a:lnTo>
                    <a:lnTo>
                      <a:pt x="916" y="174"/>
                    </a:lnTo>
                    <a:lnTo>
                      <a:pt x="894" y="183"/>
                    </a:lnTo>
                    <a:lnTo>
                      <a:pt x="867" y="190"/>
                    </a:lnTo>
                    <a:lnTo>
                      <a:pt x="835" y="196"/>
                    </a:lnTo>
                    <a:lnTo>
                      <a:pt x="799" y="200"/>
                    </a:lnTo>
                    <a:lnTo>
                      <a:pt x="764" y="204"/>
                    </a:lnTo>
                    <a:lnTo>
                      <a:pt x="728" y="207"/>
                    </a:lnTo>
                    <a:lnTo>
                      <a:pt x="693" y="211"/>
                    </a:lnTo>
                    <a:lnTo>
                      <a:pt x="661" y="215"/>
                    </a:lnTo>
                    <a:lnTo>
                      <a:pt x="598" y="216"/>
                    </a:lnTo>
                    <a:lnTo>
                      <a:pt x="534" y="217"/>
                    </a:lnTo>
                    <a:lnTo>
                      <a:pt x="473" y="216"/>
                    </a:lnTo>
                    <a:lnTo>
                      <a:pt x="411" y="214"/>
                    </a:lnTo>
                    <a:lnTo>
                      <a:pt x="350" y="209"/>
                    </a:lnTo>
                    <a:lnTo>
                      <a:pt x="291" y="203"/>
                    </a:lnTo>
                    <a:lnTo>
                      <a:pt x="232" y="193"/>
                    </a:lnTo>
                    <a:lnTo>
                      <a:pt x="176" y="180"/>
                    </a:lnTo>
                    <a:lnTo>
                      <a:pt x="122" y="163"/>
                    </a:lnTo>
                    <a:lnTo>
                      <a:pt x="71" y="141"/>
                    </a:lnTo>
                    <a:lnTo>
                      <a:pt x="71" y="126"/>
                    </a:lnTo>
                    <a:lnTo>
                      <a:pt x="68" y="111"/>
                    </a:lnTo>
                    <a:lnTo>
                      <a:pt x="63" y="96"/>
                    </a:lnTo>
                    <a:lnTo>
                      <a:pt x="58" y="83"/>
                    </a:lnTo>
                    <a:lnTo>
                      <a:pt x="51" y="69"/>
                    </a:lnTo>
                    <a:lnTo>
                      <a:pt x="41" y="55"/>
                    </a:lnTo>
                    <a:lnTo>
                      <a:pt x="32" y="41"/>
                    </a:lnTo>
                    <a:lnTo>
                      <a:pt x="22" y="28"/>
                    </a:lnTo>
                    <a:lnTo>
                      <a:pt x="12" y="14"/>
                    </a:lnTo>
                    <a:lnTo>
                      <a:pt x="0" y="0"/>
                    </a:lnTo>
                    <a:lnTo>
                      <a:pt x="36" y="12"/>
                    </a:lnTo>
                    <a:lnTo>
                      <a:pt x="61" y="27"/>
                    </a:lnTo>
                    <a:lnTo>
                      <a:pt x="76" y="44"/>
                    </a:lnTo>
                    <a:lnTo>
                      <a:pt x="88" y="63"/>
                    </a:lnTo>
                    <a:lnTo>
                      <a:pt x="95" y="83"/>
                    </a:lnTo>
                    <a:lnTo>
                      <a:pt x="105" y="102"/>
                    </a:lnTo>
                    <a:lnTo>
                      <a:pt x="120" y="121"/>
                    </a:lnTo>
                    <a:lnTo>
                      <a:pt x="142" y="139"/>
                    </a:lnTo>
                    <a:lnTo>
                      <a:pt x="176" y="152"/>
                    </a:lnTo>
                    <a:lnTo>
                      <a:pt x="220" y="161"/>
                    </a:lnTo>
                    <a:lnTo>
                      <a:pt x="220" y="161"/>
                    </a:lnTo>
                    <a:close/>
                  </a:path>
                </a:pathLst>
              </a:custGeom>
              <a:solidFill>
                <a:srgbClr val="D18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804" name="Freeform 68"/>
              <p:cNvSpPr>
                <a:spLocks/>
              </p:cNvSpPr>
              <p:nvPr/>
            </p:nvSpPr>
            <p:spPr bwMode="auto">
              <a:xfrm>
                <a:off x="2140" y="3743"/>
                <a:ext cx="101" cy="121"/>
              </a:xfrm>
              <a:custGeom>
                <a:avLst/>
                <a:gdLst>
                  <a:gd name="T0" fmla="*/ 81 w 101"/>
                  <a:gd name="T1" fmla="*/ 103 h 121"/>
                  <a:gd name="T2" fmla="*/ 44 w 101"/>
                  <a:gd name="T3" fmla="*/ 121 h 121"/>
                  <a:gd name="T4" fmla="*/ 39 w 101"/>
                  <a:gd name="T5" fmla="*/ 110 h 121"/>
                  <a:gd name="T6" fmla="*/ 34 w 101"/>
                  <a:gd name="T7" fmla="*/ 100 h 121"/>
                  <a:gd name="T8" fmla="*/ 29 w 101"/>
                  <a:gd name="T9" fmla="*/ 88 h 121"/>
                  <a:gd name="T10" fmla="*/ 25 w 101"/>
                  <a:gd name="T11" fmla="*/ 77 h 121"/>
                  <a:gd name="T12" fmla="*/ 20 w 101"/>
                  <a:gd name="T13" fmla="*/ 67 h 121"/>
                  <a:gd name="T14" fmla="*/ 15 w 101"/>
                  <a:gd name="T15" fmla="*/ 55 h 121"/>
                  <a:gd name="T16" fmla="*/ 10 w 101"/>
                  <a:gd name="T17" fmla="*/ 44 h 121"/>
                  <a:gd name="T18" fmla="*/ 5 w 101"/>
                  <a:gd name="T19" fmla="*/ 32 h 121"/>
                  <a:gd name="T20" fmla="*/ 3 w 101"/>
                  <a:gd name="T21" fmla="*/ 20 h 121"/>
                  <a:gd name="T22" fmla="*/ 0 w 101"/>
                  <a:gd name="T23" fmla="*/ 6 h 121"/>
                  <a:gd name="T24" fmla="*/ 47 w 101"/>
                  <a:gd name="T25" fmla="*/ 0 h 121"/>
                  <a:gd name="T26" fmla="*/ 76 w 101"/>
                  <a:gd name="T27" fmla="*/ 0 h 121"/>
                  <a:gd name="T28" fmla="*/ 93 w 101"/>
                  <a:gd name="T29" fmla="*/ 6 h 121"/>
                  <a:gd name="T30" fmla="*/ 101 w 101"/>
                  <a:gd name="T31" fmla="*/ 16 h 121"/>
                  <a:gd name="T32" fmla="*/ 101 w 101"/>
                  <a:gd name="T33" fmla="*/ 30 h 121"/>
                  <a:gd name="T34" fmla="*/ 93 w 101"/>
                  <a:gd name="T35" fmla="*/ 46 h 121"/>
                  <a:gd name="T36" fmla="*/ 86 w 101"/>
                  <a:gd name="T37" fmla="*/ 62 h 121"/>
                  <a:gd name="T38" fmla="*/ 81 w 101"/>
                  <a:gd name="T39" fmla="*/ 78 h 121"/>
                  <a:gd name="T40" fmla="*/ 79 w 101"/>
                  <a:gd name="T41" fmla="*/ 93 h 121"/>
                  <a:gd name="T42" fmla="*/ 81 w 101"/>
                  <a:gd name="T43" fmla="*/ 104 h 121"/>
                  <a:gd name="T44" fmla="*/ 81 w 101"/>
                  <a:gd name="T45" fmla="*/ 104 h 121"/>
                  <a:gd name="T46" fmla="*/ 81 w 101"/>
                  <a:gd name="T47" fmla="*/ 103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01" h="121">
                    <a:moveTo>
                      <a:pt x="81" y="103"/>
                    </a:moveTo>
                    <a:lnTo>
                      <a:pt x="44" y="121"/>
                    </a:lnTo>
                    <a:lnTo>
                      <a:pt x="39" y="110"/>
                    </a:lnTo>
                    <a:lnTo>
                      <a:pt x="34" y="100"/>
                    </a:lnTo>
                    <a:lnTo>
                      <a:pt x="29" y="88"/>
                    </a:lnTo>
                    <a:lnTo>
                      <a:pt x="25" y="77"/>
                    </a:lnTo>
                    <a:lnTo>
                      <a:pt x="20" y="67"/>
                    </a:lnTo>
                    <a:lnTo>
                      <a:pt x="15" y="55"/>
                    </a:lnTo>
                    <a:lnTo>
                      <a:pt x="10" y="44"/>
                    </a:lnTo>
                    <a:lnTo>
                      <a:pt x="5" y="32"/>
                    </a:lnTo>
                    <a:lnTo>
                      <a:pt x="3" y="20"/>
                    </a:lnTo>
                    <a:lnTo>
                      <a:pt x="0" y="6"/>
                    </a:lnTo>
                    <a:lnTo>
                      <a:pt x="47" y="0"/>
                    </a:lnTo>
                    <a:lnTo>
                      <a:pt x="76" y="0"/>
                    </a:lnTo>
                    <a:lnTo>
                      <a:pt x="93" y="6"/>
                    </a:lnTo>
                    <a:lnTo>
                      <a:pt x="101" y="16"/>
                    </a:lnTo>
                    <a:lnTo>
                      <a:pt x="101" y="30"/>
                    </a:lnTo>
                    <a:lnTo>
                      <a:pt x="93" y="46"/>
                    </a:lnTo>
                    <a:lnTo>
                      <a:pt x="86" y="62"/>
                    </a:lnTo>
                    <a:lnTo>
                      <a:pt x="81" y="78"/>
                    </a:lnTo>
                    <a:lnTo>
                      <a:pt x="79" y="93"/>
                    </a:lnTo>
                    <a:lnTo>
                      <a:pt x="81" y="104"/>
                    </a:lnTo>
                    <a:lnTo>
                      <a:pt x="81" y="104"/>
                    </a:lnTo>
                    <a:lnTo>
                      <a:pt x="81" y="103"/>
                    </a:lnTo>
                    <a:close/>
                  </a:path>
                </a:pathLst>
              </a:custGeom>
              <a:solidFill>
                <a:srgbClr val="FF00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805" name="Freeform 69"/>
              <p:cNvSpPr>
                <a:spLocks/>
              </p:cNvSpPr>
              <p:nvPr/>
            </p:nvSpPr>
            <p:spPr bwMode="auto">
              <a:xfrm>
                <a:off x="2258" y="3747"/>
                <a:ext cx="122" cy="132"/>
              </a:xfrm>
              <a:custGeom>
                <a:avLst/>
                <a:gdLst>
                  <a:gd name="T0" fmla="*/ 122 w 122"/>
                  <a:gd name="T1" fmla="*/ 2 h 132"/>
                  <a:gd name="T2" fmla="*/ 103 w 122"/>
                  <a:gd name="T3" fmla="*/ 132 h 132"/>
                  <a:gd name="T4" fmla="*/ 56 w 122"/>
                  <a:gd name="T5" fmla="*/ 131 h 132"/>
                  <a:gd name="T6" fmla="*/ 24 w 122"/>
                  <a:gd name="T7" fmla="*/ 125 h 132"/>
                  <a:gd name="T8" fmla="*/ 7 w 122"/>
                  <a:gd name="T9" fmla="*/ 115 h 132"/>
                  <a:gd name="T10" fmla="*/ 0 w 122"/>
                  <a:gd name="T11" fmla="*/ 103 h 132"/>
                  <a:gd name="T12" fmla="*/ 2 w 122"/>
                  <a:gd name="T13" fmla="*/ 87 h 132"/>
                  <a:gd name="T14" fmla="*/ 10 w 122"/>
                  <a:gd name="T15" fmla="*/ 71 h 132"/>
                  <a:gd name="T16" fmla="*/ 17 w 122"/>
                  <a:gd name="T17" fmla="*/ 52 h 132"/>
                  <a:gd name="T18" fmla="*/ 24 w 122"/>
                  <a:gd name="T19" fmla="*/ 35 h 132"/>
                  <a:gd name="T20" fmla="*/ 27 w 122"/>
                  <a:gd name="T21" fmla="*/ 18 h 132"/>
                  <a:gd name="T22" fmla="*/ 22 w 122"/>
                  <a:gd name="T23" fmla="*/ 2 h 132"/>
                  <a:gd name="T24" fmla="*/ 34 w 122"/>
                  <a:gd name="T25" fmla="*/ 3 h 132"/>
                  <a:gd name="T26" fmla="*/ 46 w 122"/>
                  <a:gd name="T27" fmla="*/ 3 h 132"/>
                  <a:gd name="T28" fmla="*/ 56 w 122"/>
                  <a:gd name="T29" fmla="*/ 2 h 132"/>
                  <a:gd name="T30" fmla="*/ 63 w 122"/>
                  <a:gd name="T31" fmla="*/ 2 h 132"/>
                  <a:gd name="T32" fmla="*/ 73 w 122"/>
                  <a:gd name="T33" fmla="*/ 1 h 132"/>
                  <a:gd name="T34" fmla="*/ 83 w 122"/>
                  <a:gd name="T35" fmla="*/ 0 h 132"/>
                  <a:gd name="T36" fmla="*/ 93 w 122"/>
                  <a:gd name="T37" fmla="*/ 0 h 132"/>
                  <a:gd name="T38" fmla="*/ 103 w 122"/>
                  <a:gd name="T39" fmla="*/ 0 h 132"/>
                  <a:gd name="T40" fmla="*/ 112 w 122"/>
                  <a:gd name="T41" fmla="*/ 1 h 132"/>
                  <a:gd name="T42" fmla="*/ 122 w 122"/>
                  <a:gd name="T43" fmla="*/ 2 h 132"/>
                  <a:gd name="T44" fmla="*/ 122 w 122"/>
                  <a:gd name="T45" fmla="*/ 2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22" h="132">
                    <a:moveTo>
                      <a:pt x="122" y="2"/>
                    </a:moveTo>
                    <a:lnTo>
                      <a:pt x="103" y="132"/>
                    </a:lnTo>
                    <a:lnTo>
                      <a:pt x="56" y="131"/>
                    </a:lnTo>
                    <a:lnTo>
                      <a:pt x="24" y="125"/>
                    </a:lnTo>
                    <a:lnTo>
                      <a:pt x="7" y="115"/>
                    </a:lnTo>
                    <a:lnTo>
                      <a:pt x="0" y="103"/>
                    </a:lnTo>
                    <a:lnTo>
                      <a:pt x="2" y="87"/>
                    </a:lnTo>
                    <a:lnTo>
                      <a:pt x="10" y="71"/>
                    </a:lnTo>
                    <a:lnTo>
                      <a:pt x="17" y="52"/>
                    </a:lnTo>
                    <a:lnTo>
                      <a:pt x="24" y="35"/>
                    </a:lnTo>
                    <a:lnTo>
                      <a:pt x="27" y="18"/>
                    </a:lnTo>
                    <a:lnTo>
                      <a:pt x="22" y="2"/>
                    </a:lnTo>
                    <a:lnTo>
                      <a:pt x="34" y="3"/>
                    </a:lnTo>
                    <a:lnTo>
                      <a:pt x="46" y="3"/>
                    </a:lnTo>
                    <a:lnTo>
                      <a:pt x="56" y="2"/>
                    </a:lnTo>
                    <a:lnTo>
                      <a:pt x="63" y="2"/>
                    </a:lnTo>
                    <a:lnTo>
                      <a:pt x="73" y="1"/>
                    </a:lnTo>
                    <a:lnTo>
                      <a:pt x="83" y="0"/>
                    </a:lnTo>
                    <a:lnTo>
                      <a:pt x="93" y="0"/>
                    </a:lnTo>
                    <a:lnTo>
                      <a:pt x="103" y="0"/>
                    </a:lnTo>
                    <a:lnTo>
                      <a:pt x="112" y="1"/>
                    </a:lnTo>
                    <a:lnTo>
                      <a:pt x="122" y="2"/>
                    </a:lnTo>
                    <a:lnTo>
                      <a:pt x="122" y="2"/>
                    </a:lnTo>
                    <a:close/>
                  </a:path>
                </a:pathLst>
              </a:custGeom>
              <a:solidFill>
                <a:srgbClr val="B3D9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806" name="Freeform 70"/>
              <p:cNvSpPr>
                <a:spLocks/>
              </p:cNvSpPr>
              <p:nvPr/>
            </p:nvSpPr>
            <p:spPr bwMode="auto">
              <a:xfrm>
                <a:off x="2405" y="3749"/>
                <a:ext cx="88" cy="185"/>
              </a:xfrm>
              <a:custGeom>
                <a:avLst/>
                <a:gdLst>
                  <a:gd name="T0" fmla="*/ 88 w 88"/>
                  <a:gd name="T1" fmla="*/ 0 h 185"/>
                  <a:gd name="T2" fmla="*/ 88 w 88"/>
                  <a:gd name="T3" fmla="*/ 19 h 185"/>
                  <a:gd name="T4" fmla="*/ 88 w 88"/>
                  <a:gd name="T5" fmla="*/ 38 h 185"/>
                  <a:gd name="T6" fmla="*/ 86 w 88"/>
                  <a:gd name="T7" fmla="*/ 56 h 185"/>
                  <a:gd name="T8" fmla="*/ 86 w 88"/>
                  <a:gd name="T9" fmla="*/ 75 h 185"/>
                  <a:gd name="T10" fmla="*/ 86 w 88"/>
                  <a:gd name="T11" fmla="*/ 94 h 185"/>
                  <a:gd name="T12" fmla="*/ 83 w 88"/>
                  <a:gd name="T13" fmla="*/ 112 h 185"/>
                  <a:gd name="T14" fmla="*/ 81 w 88"/>
                  <a:gd name="T15" fmla="*/ 130 h 185"/>
                  <a:gd name="T16" fmla="*/ 76 w 88"/>
                  <a:gd name="T17" fmla="*/ 150 h 185"/>
                  <a:gd name="T18" fmla="*/ 71 w 88"/>
                  <a:gd name="T19" fmla="*/ 168 h 185"/>
                  <a:gd name="T20" fmla="*/ 64 w 88"/>
                  <a:gd name="T21" fmla="*/ 185 h 185"/>
                  <a:gd name="T22" fmla="*/ 34 w 88"/>
                  <a:gd name="T23" fmla="*/ 173 h 185"/>
                  <a:gd name="T24" fmla="*/ 14 w 88"/>
                  <a:gd name="T25" fmla="*/ 157 h 185"/>
                  <a:gd name="T26" fmla="*/ 2 w 88"/>
                  <a:gd name="T27" fmla="*/ 139 h 185"/>
                  <a:gd name="T28" fmla="*/ 0 w 88"/>
                  <a:gd name="T29" fmla="*/ 120 h 185"/>
                  <a:gd name="T30" fmla="*/ 2 w 88"/>
                  <a:gd name="T31" fmla="*/ 99 h 185"/>
                  <a:gd name="T32" fmla="*/ 7 w 88"/>
                  <a:gd name="T33" fmla="*/ 79 h 185"/>
                  <a:gd name="T34" fmla="*/ 12 w 88"/>
                  <a:gd name="T35" fmla="*/ 58 h 185"/>
                  <a:gd name="T36" fmla="*/ 17 w 88"/>
                  <a:gd name="T37" fmla="*/ 38 h 185"/>
                  <a:gd name="T38" fmla="*/ 22 w 88"/>
                  <a:gd name="T39" fmla="*/ 18 h 185"/>
                  <a:gd name="T40" fmla="*/ 19 w 88"/>
                  <a:gd name="T41" fmla="*/ 0 h 185"/>
                  <a:gd name="T42" fmla="*/ 88 w 88"/>
                  <a:gd name="T43" fmla="*/ 0 h 185"/>
                  <a:gd name="T44" fmla="*/ 88 w 88"/>
                  <a:gd name="T45" fmla="*/ 0 h 1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88" h="185">
                    <a:moveTo>
                      <a:pt x="88" y="0"/>
                    </a:moveTo>
                    <a:lnTo>
                      <a:pt x="88" y="19"/>
                    </a:lnTo>
                    <a:lnTo>
                      <a:pt x="88" y="38"/>
                    </a:lnTo>
                    <a:lnTo>
                      <a:pt x="86" y="56"/>
                    </a:lnTo>
                    <a:lnTo>
                      <a:pt x="86" y="75"/>
                    </a:lnTo>
                    <a:lnTo>
                      <a:pt x="86" y="94"/>
                    </a:lnTo>
                    <a:lnTo>
                      <a:pt x="83" y="112"/>
                    </a:lnTo>
                    <a:lnTo>
                      <a:pt x="81" y="130"/>
                    </a:lnTo>
                    <a:lnTo>
                      <a:pt x="76" y="150"/>
                    </a:lnTo>
                    <a:lnTo>
                      <a:pt x="71" y="168"/>
                    </a:lnTo>
                    <a:lnTo>
                      <a:pt x="64" y="185"/>
                    </a:lnTo>
                    <a:lnTo>
                      <a:pt x="34" y="173"/>
                    </a:lnTo>
                    <a:lnTo>
                      <a:pt x="14" y="157"/>
                    </a:lnTo>
                    <a:lnTo>
                      <a:pt x="2" y="139"/>
                    </a:lnTo>
                    <a:lnTo>
                      <a:pt x="0" y="120"/>
                    </a:lnTo>
                    <a:lnTo>
                      <a:pt x="2" y="99"/>
                    </a:lnTo>
                    <a:lnTo>
                      <a:pt x="7" y="79"/>
                    </a:lnTo>
                    <a:lnTo>
                      <a:pt x="12" y="58"/>
                    </a:lnTo>
                    <a:lnTo>
                      <a:pt x="17" y="38"/>
                    </a:lnTo>
                    <a:lnTo>
                      <a:pt x="22" y="18"/>
                    </a:lnTo>
                    <a:lnTo>
                      <a:pt x="19" y="0"/>
                    </a:lnTo>
                    <a:lnTo>
                      <a:pt x="88" y="0"/>
                    </a:lnTo>
                    <a:lnTo>
                      <a:pt x="88" y="0"/>
                    </a:lnTo>
                    <a:close/>
                  </a:path>
                </a:pathLst>
              </a:custGeom>
              <a:solidFill>
                <a:srgbClr val="FF00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807" name="Freeform 71"/>
              <p:cNvSpPr>
                <a:spLocks/>
              </p:cNvSpPr>
              <p:nvPr/>
            </p:nvSpPr>
            <p:spPr bwMode="auto">
              <a:xfrm>
                <a:off x="2184" y="3977"/>
                <a:ext cx="275" cy="147"/>
              </a:xfrm>
              <a:custGeom>
                <a:avLst/>
                <a:gdLst>
                  <a:gd name="T0" fmla="*/ 265 w 275"/>
                  <a:gd name="T1" fmla="*/ 86 h 147"/>
                  <a:gd name="T2" fmla="*/ 262 w 275"/>
                  <a:gd name="T3" fmla="*/ 94 h 147"/>
                  <a:gd name="T4" fmla="*/ 262 w 275"/>
                  <a:gd name="T5" fmla="*/ 100 h 147"/>
                  <a:gd name="T6" fmla="*/ 265 w 275"/>
                  <a:gd name="T7" fmla="*/ 106 h 147"/>
                  <a:gd name="T8" fmla="*/ 270 w 275"/>
                  <a:gd name="T9" fmla="*/ 113 h 147"/>
                  <a:gd name="T10" fmla="*/ 272 w 275"/>
                  <a:gd name="T11" fmla="*/ 120 h 147"/>
                  <a:gd name="T12" fmla="*/ 275 w 275"/>
                  <a:gd name="T13" fmla="*/ 126 h 147"/>
                  <a:gd name="T14" fmla="*/ 275 w 275"/>
                  <a:gd name="T15" fmla="*/ 131 h 147"/>
                  <a:gd name="T16" fmla="*/ 272 w 275"/>
                  <a:gd name="T17" fmla="*/ 137 h 147"/>
                  <a:gd name="T18" fmla="*/ 267 w 275"/>
                  <a:gd name="T19" fmla="*/ 143 h 147"/>
                  <a:gd name="T20" fmla="*/ 258 w 275"/>
                  <a:gd name="T21" fmla="*/ 147 h 147"/>
                  <a:gd name="T22" fmla="*/ 240 w 275"/>
                  <a:gd name="T23" fmla="*/ 129 h 147"/>
                  <a:gd name="T24" fmla="*/ 216 w 275"/>
                  <a:gd name="T25" fmla="*/ 114 h 147"/>
                  <a:gd name="T26" fmla="*/ 184 w 275"/>
                  <a:gd name="T27" fmla="*/ 100 h 147"/>
                  <a:gd name="T28" fmla="*/ 150 w 275"/>
                  <a:gd name="T29" fmla="*/ 89 h 147"/>
                  <a:gd name="T30" fmla="*/ 113 w 275"/>
                  <a:gd name="T31" fmla="*/ 78 h 147"/>
                  <a:gd name="T32" fmla="*/ 79 w 275"/>
                  <a:gd name="T33" fmla="*/ 66 h 147"/>
                  <a:gd name="T34" fmla="*/ 47 w 275"/>
                  <a:gd name="T35" fmla="*/ 54 h 147"/>
                  <a:gd name="T36" fmla="*/ 22 w 275"/>
                  <a:gd name="T37" fmla="*/ 39 h 147"/>
                  <a:gd name="T38" fmla="*/ 8 w 275"/>
                  <a:gd name="T39" fmla="*/ 22 h 147"/>
                  <a:gd name="T40" fmla="*/ 0 w 275"/>
                  <a:gd name="T41" fmla="*/ 0 h 147"/>
                  <a:gd name="T42" fmla="*/ 35 w 275"/>
                  <a:gd name="T43" fmla="*/ 2 h 147"/>
                  <a:gd name="T44" fmla="*/ 69 w 275"/>
                  <a:gd name="T45" fmla="*/ 6 h 147"/>
                  <a:gd name="T46" fmla="*/ 101 w 275"/>
                  <a:gd name="T47" fmla="*/ 11 h 147"/>
                  <a:gd name="T48" fmla="*/ 130 w 275"/>
                  <a:gd name="T49" fmla="*/ 18 h 147"/>
                  <a:gd name="T50" fmla="*/ 160 w 275"/>
                  <a:gd name="T51" fmla="*/ 27 h 147"/>
                  <a:gd name="T52" fmla="*/ 184 w 275"/>
                  <a:gd name="T53" fmla="*/ 36 h 147"/>
                  <a:gd name="T54" fmla="*/ 209 w 275"/>
                  <a:gd name="T55" fmla="*/ 48 h 147"/>
                  <a:gd name="T56" fmla="*/ 231 w 275"/>
                  <a:gd name="T57" fmla="*/ 59 h 147"/>
                  <a:gd name="T58" fmla="*/ 250 w 275"/>
                  <a:gd name="T59" fmla="*/ 73 h 147"/>
                  <a:gd name="T60" fmla="*/ 265 w 275"/>
                  <a:gd name="T61" fmla="*/ 86 h 147"/>
                  <a:gd name="T62" fmla="*/ 265 w 275"/>
                  <a:gd name="T63" fmla="*/ 86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75" h="147">
                    <a:moveTo>
                      <a:pt x="265" y="86"/>
                    </a:moveTo>
                    <a:lnTo>
                      <a:pt x="262" y="94"/>
                    </a:lnTo>
                    <a:lnTo>
                      <a:pt x="262" y="100"/>
                    </a:lnTo>
                    <a:lnTo>
                      <a:pt x="265" y="106"/>
                    </a:lnTo>
                    <a:lnTo>
                      <a:pt x="270" y="113"/>
                    </a:lnTo>
                    <a:lnTo>
                      <a:pt x="272" y="120"/>
                    </a:lnTo>
                    <a:lnTo>
                      <a:pt x="275" y="126"/>
                    </a:lnTo>
                    <a:lnTo>
                      <a:pt x="275" y="131"/>
                    </a:lnTo>
                    <a:lnTo>
                      <a:pt x="272" y="137"/>
                    </a:lnTo>
                    <a:lnTo>
                      <a:pt x="267" y="143"/>
                    </a:lnTo>
                    <a:lnTo>
                      <a:pt x="258" y="147"/>
                    </a:lnTo>
                    <a:lnTo>
                      <a:pt x="240" y="129"/>
                    </a:lnTo>
                    <a:lnTo>
                      <a:pt x="216" y="114"/>
                    </a:lnTo>
                    <a:lnTo>
                      <a:pt x="184" y="100"/>
                    </a:lnTo>
                    <a:lnTo>
                      <a:pt x="150" y="89"/>
                    </a:lnTo>
                    <a:lnTo>
                      <a:pt x="113" y="78"/>
                    </a:lnTo>
                    <a:lnTo>
                      <a:pt x="79" y="66"/>
                    </a:lnTo>
                    <a:lnTo>
                      <a:pt x="47" y="54"/>
                    </a:lnTo>
                    <a:lnTo>
                      <a:pt x="22" y="39"/>
                    </a:lnTo>
                    <a:lnTo>
                      <a:pt x="8" y="22"/>
                    </a:lnTo>
                    <a:lnTo>
                      <a:pt x="0" y="0"/>
                    </a:lnTo>
                    <a:lnTo>
                      <a:pt x="35" y="2"/>
                    </a:lnTo>
                    <a:lnTo>
                      <a:pt x="69" y="6"/>
                    </a:lnTo>
                    <a:lnTo>
                      <a:pt x="101" y="11"/>
                    </a:lnTo>
                    <a:lnTo>
                      <a:pt x="130" y="18"/>
                    </a:lnTo>
                    <a:lnTo>
                      <a:pt x="160" y="27"/>
                    </a:lnTo>
                    <a:lnTo>
                      <a:pt x="184" y="36"/>
                    </a:lnTo>
                    <a:lnTo>
                      <a:pt x="209" y="48"/>
                    </a:lnTo>
                    <a:lnTo>
                      <a:pt x="231" y="59"/>
                    </a:lnTo>
                    <a:lnTo>
                      <a:pt x="250" y="73"/>
                    </a:lnTo>
                    <a:lnTo>
                      <a:pt x="265" y="86"/>
                    </a:lnTo>
                    <a:lnTo>
                      <a:pt x="265" y="86"/>
                    </a:lnTo>
                    <a:close/>
                  </a:path>
                </a:pathLst>
              </a:custGeom>
              <a:solidFill>
                <a:srgbClr val="00FF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808" name="Freeform 72"/>
              <p:cNvSpPr>
                <a:spLocks/>
              </p:cNvSpPr>
              <p:nvPr/>
            </p:nvSpPr>
            <p:spPr bwMode="auto">
              <a:xfrm>
                <a:off x="1611" y="3893"/>
                <a:ext cx="272" cy="151"/>
              </a:xfrm>
              <a:custGeom>
                <a:avLst/>
                <a:gdLst>
                  <a:gd name="T0" fmla="*/ 272 w 272"/>
                  <a:gd name="T1" fmla="*/ 151 h 151"/>
                  <a:gd name="T2" fmla="*/ 0 w 272"/>
                  <a:gd name="T3" fmla="*/ 0 h 151"/>
                  <a:gd name="T4" fmla="*/ 272 w 272"/>
                  <a:gd name="T5" fmla="*/ 144 h 151"/>
                  <a:gd name="T6" fmla="*/ 272 w 272"/>
                  <a:gd name="T7" fmla="*/ 151 h 151"/>
                  <a:gd name="T8" fmla="*/ 272 w 272"/>
                  <a:gd name="T9" fmla="*/ 151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2" h="151">
                    <a:moveTo>
                      <a:pt x="272" y="151"/>
                    </a:moveTo>
                    <a:lnTo>
                      <a:pt x="0" y="0"/>
                    </a:lnTo>
                    <a:lnTo>
                      <a:pt x="272" y="144"/>
                    </a:lnTo>
                    <a:lnTo>
                      <a:pt x="272" y="151"/>
                    </a:lnTo>
                    <a:lnTo>
                      <a:pt x="272" y="151"/>
                    </a:lnTo>
                    <a:close/>
                  </a:path>
                </a:pathLst>
              </a:custGeom>
              <a:solidFill>
                <a:srgbClr val="0019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809" name="Freeform 73"/>
              <p:cNvSpPr>
                <a:spLocks/>
              </p:cNvSpPr>
              <p:nvPr/>
            </p:nvSpPr>
            <p:spPr bwMode="auto">
              <a:xfrm>
                <a:off x="1824" y="4015"/>
                <a:ext cx="309" cy="109"/>
              </a:xfrm>
              <a:custGeom>
                <a:avLst/>
                <a:gdLst>
                  <a:gd name="T0" fmla="*/ 309 w 309"/>
                  <a:gd name="T1" fmla="*/ 25 h 109"/>
                  <a:gd name="T2" fmla="*/ 306 w 309"/>
                  <a:gd name="T3" fmla="*/ 37 h 109"/>
                  <a:gd name="T4" fmla="*/ 296 w 309"/>
                  <a:gd name="T5" fmla="*/ 46 h 109"/>
                  <a:gd name="T6" fmla="*/ 284 w 309"/>
                  <a:gd name="T7" fmla="*/ 54 h 109"/>
                  <a:gd name="T8" fmla="*/ 267 w 309"/>
                  <a:gd name="T9" fmla="*/ 62 h 109"/>
                  <a:gd name="T10" fmla="*/ 250 w 309"/>
                  <a:gd name="T11" fmla="*/ 68 h 109"/>
                  <a:gd name="T12" fmla="*/ 230 w 309"/>
                  <a:gd name="T13" fmla="*/ 75 h 109"/>
                  <a:gd name="T14" fmla="*/ 208 w 309"/>
                  <a:gd name="T15" fmla="*/ 80 h 109"/>
                  <a:gd name="T16" fmla="*/ 186 w 309"/>
                  <a:gd name="T17" fmla="*/ 85 h 109"/>
                  <a:gd name="T18" fmla="*/ 167 w 309"/>
                  <a:gd name="T19" fmla="*/ 91 h 109"/>
                  <a:gd name="T20" fmla="*/ 147 w 309"/>
                  <a:gd name="T21" fmla="*/ 96 h 109"/>
                  <a:gd name="T22" fmla="*/ 135 w 309"/>
                  <a:gd name="T23" fmla="*/ 99 h 109"/>
                  <a:gd name="T24" fmla="*/ 122 w 309"/>
                  <a:gd name="T25" fmla="*/ 102 h 109"/>
                  <a:gd name="T26" fmla="*/ 110 w 309"/>
                  <a:gd name="T27" fmla="*/ 103 h 109"/>
                  <a:gd name="T28" fmla="*/ 95 w 309"/>
                  <a:gd name="T29" fmla="*/ 105 h 109"/>
                  <a:gd name="T30" fmla="*/ 83 w 309"/>
                  <a:gd name="T31" fmla="*/ 107 h 109"/>
                  <a:gd name="T32" fmla="*/ 69 w 309"/>
                  <a:gd name="T33" fmla="*/ 108 h 109"/>
                  <a:gd name="T34" fmla="*/ 54 w 309"/>
                  <a:gd name="T35" fmla="*/ 108 h 109"/>
                  <a:gd name="T36" fmla="*/ 39 w 309"/>
                  <a:gd name="T37" fmla="*/ 109 h 109"/>
                  <a:gd name="T38" fmla="*/ 24 w 309"/>
                  <a:gd name="T39" fmla="*/ 109 h 109"/>
                  <a:gd name="T40" fmla="*/ 7 w 309"/>
                  <a:gd name="T41" fmla="*/ 108 h 109"/>
                  <a:gd name="T42" fmla="*/ 0 w 309"/>
                  <a:gd name="T43" fmla="*/ 93 h 109"/>
                  <a:gd name="T44" fmla="*/ 5 w 309"/>
                  <a:gd name="T45" fmla="*/ 81 h 109"/>
                  <a:gd name="T46" fmla="*/ 17 w 309"/>
                  <a:gd name="T47" fmla="*/ 71 h 109"/>
                  <a:gd name="T48" fmla="*/ 37 w 309"/>
                  <a:gd name="T49" fmla="*/ 63 h 109"/>
                  <a:gd name="T50" fmla="*/ 64 w 309"/>
                  <a:gd name="T51" fmla="*/ 56 h 109"/>
                  <a:gd name="T52" fmla="*/ 93 w 309"/>
                  <a:gd name="T53" fmla="*/ 51 h 109"/>
                  <a:gd name="T54" fmla="*/ 122 w 309"/>
                  <a:gd name="T55" fmla="*/ 45 h 109"/>
                  <a:gd name="T56" fmla="*/ 152 w 309"/>
                  <a:gd name="T57" fmla="*/ 39 h 109"/>
                  <a:gd name="T58" fmla="*/ 181 w 309"/>
                  <a:gd name="T59" fmla="*/ 33 h 109"/>
                  <a:gd name="T60" fmla="*/ 203 w 309"/>
                  <a:gd name="T61" fmla="*/ 25 h 109"/>
                  <a:gd name="T62" fmla="*/ 216 w 309"/>
                  <a:gd name="T63" fmla="*/ 21 h 109"/>
                  <a:gd name="T64" fmla="*/ 230 w 309"/>
                  <a:gd name="T65" fmla="*/ 16 h 109"/>
                  <a:gd name="T66" fmla="*/ 245 w 309"/>
                  <a:gd name="T67" fmla="*/ 11 h 109"/>
                  <a:gd name="T68" fmla="*/ 257 w 309"/>
                  <a:gd name="T69" fmla="*/ 6 h 109"/>
                  <a:gd name="T70" fmla="*/ 272 w 309"/>
                  <a:gd name="T71" fmla="*/ 3 h 109"/>
                  <a:gd name="T72" fmla="*/ 284 w 309"/>
                  <a:gd name="T73" fmla="*/ 0 h 109"/>
                  <a:gd name="T74" fmla="*/ 294 w 309"/>
                  <a:gd name="T75" fmla="*/ 1 h 109"/>
                  <a:gd name="T76" fmla="*/ 301 w 309"/>
                  <a:gd name="T77" fmla="*/ 6 h 109"/>
                  <a:gd name="T78" fmla="*/ 309 w 309"/>
                  <a:gd name="T79" fmla="*/ 14 h 109"/>
                  <a:gd name="T80" fmla="*/ 309 w 309"/>
                  <a:gd name="T81" fmla="*/ 25 h 109"/>
                  <a:gd name="T82" fmla="*/ 309 w 309"/>
                  <a:gd name="T83" fmla="*/ 25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309" h="109">
                    <a:moveTo>
                      <a:pt x="309" y="25"/>
                    </a:moveTo>
                    <a:lnTo>
                      <a:pt x="306" y="37"/>
                    </a:lnTo>
                    <a:lnTo>
                      <a:pt x="296" y="46"/>
                    </a:lnTo>
                    <a:lnTo>
                      <a:pt x="284" y="54"/>
                    </a:lnTo>
                    <a:lnTo>
                      <a:pt x="267" y="62"/>
                    </a:lnTo>
                    <a:lnTo>
                      <a:pt x="250" y="68"/>
                    </a:lnTo>
                    <a:lnTo>
                      <a:pt x="230" y="75"/>
                    </a:lnTo>
                    <a:lnTo>
                      <a:pt x="208" y="80"/>
                    </a:lnTo>
                    <a:lnTo>
                      <a:pt x="186" y="85"/>
                    </a:lnTo>
                    <a:lnTo>
                      <a:pt x="167" y="91"/>
                    </a:lnTo>
                    <a:lnTo>
                      <a:pt x="147" y="96"/>
                    </a:lnTo>
                    <a:lnTo>
                      <a:pt x="135" y="99"/>
                    </a:lnTo>
                    <a:lnTo>
                      <a:pt x="122" y="102"/>
                    </a:lnTo>
                    <a:lnTo>
                      <a:pt x="110" y="103"/>
                    </a:lnTo>
                    <a:lnTo>
                      <a:pt x="95" y="105"/>
                    </a:lnTo>
                    <a:lnTo>
                      <a:pt x="83" y="107"/>
                    </a:lnTo>
                    <a:lnTo>
                      <a:pt x="69" y="108"/>
                    </a:lnTo>
                    <a:lnTo>
                      <a:pt x="54" y="108"/>
                    </a:lnTo>
                    <a:lnTo>
                      <a:pt x="39" y="109"/>
                    </a:lnTo>
                    <a:lnTo>
                      <a:pt x="24" y="109"/>
                    </a:lnTo>
                    <a:lnTo>
                      <a:pt x="7" y="108"/>
                    </a:lnTo>
                    <a:lnTo>
                      <a:pt x="0" y="93"/>
                    </a:lnTo>
                    <a:lnTo>
                      <a:pt x="5" y="81"/>
                    </a:lnTo>
                    <a:lnTo>
                      <a:pt x="17" y="71"/>
                    </a:lnTo>
                    <a:lnTo>
                      <a:pt x="37" y="63"/>
                    </a:lnTo>
                    <a:lnTo>
                      <a:pt x="64" y="56"/>
                    </a:lnTo>
                    <a:lnTo>
                      <a:pt x="93" y="51"/>
                    </a:lnTo>
                    <a:lnTo>
                      <a:pt x="122" y="45"/>
                    </a:lnTo>
                    <a:lnTo>
                      <a:pt x="152" y="39"/>
                    </a:lnTo>
                    <a:lnTo>
                      <a:pt x="181" y="33"/>
                    </a:lnTo>
                    <a:lnTo>
                      <a:pt x="203" y="25"/>
                    </a:lnTo>
                    <a:lnTo>
                      <a:pt x="216" y="21"/>
                    </a:lnTo>
                    <a:lnTo>
                      <a:pt x="230" y="16"/>
                    </a:lnTo>
                    <a:lnTo>
                      <a:pt x="245" y="11"/>
                    </a:lnTo>
                    <a:lnTo>
                      <a:pt x="257" y="6"/>
                    </a:lnTo>
                    <a:lnTo>
                      <a:pt x="272" y="3"/>
                    </a:lnTo>
                    <a:lnTo>
                      <a:pt x="284" y="0"/>
                    </a:lnTo>
                    <a:lnTo>
                      <a:pt x="294" y="1"/>
                    </a:lnTo>
                    <a:lnTo>
                      <a:pt x="301" y="6"/>
                    </a:lnTo>
                    <a:lnTo>
                      <a:pt x="309" y="14"/>
                    </a:lnTo>
                    <a:lnTo>
                      <a:pt x="309" y="25"/>
                    </a:lnTo>
                    <a:lnTo>
                      <a:pt x="309" y="25"/>
                    </a:lnTo>
                    <a:close/>
                  </a:path>
                </a:pathLst>
              </a:custGeom>
              <a:solidFill>
                <a:srgbClr val="D18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6810" name="Freeform 74"/>
              <p:cNvSpPr>
                <a:spLocks/>
              </p:cNvSpPr>
              <p:nvPr/>
            </p:nvSpPr>
            <p:spPr bwMode="auto">
              <a:xfrm>
                <a:off x="1839" y="4058"/>
                <a:ext cx="451" cy="176"/>
              </a:xfrm>
              <a:custGeom>
                <a:avLst/>
                <a:gdLst>
                  <a:gd name="T0" fmla="*/ 345 w 451"/>
                  <a:gd name="T1" fmla="*/ 0 h 176"/>
                  <a:gd name="T2" fmla="*/ 355 w 451"/>
                  <a:gd name="T3" fmla="*/ 14 h 176"/>
                  <a:gd name="T4" fmla="*/ 367 w 451"/>
                  <a:gd name="T5" fmla="*/ 27 h 176"/>
                  <a:gd name="T6" fmla="*/ 384 w 451"/>
                  <a:gd name="T7" fmla="*/ 41 h 176"/>
                  <a:gd name="T8" fmla="*/ 404 w 451"/>
                  <a:gd name="T9" fmla="*/ 53 h 176"/>
                  <a:gd name="T10" fmla="*/ 421 w 451"/>
                  <a:gd name="T11" fmla="*/ 66 h 176"/>
                  <a:gd name="T12" fmla="*/ 436 w 451"/>
                  <a:gd name="T13" fmla="*/ 80 h 176"/>
                  <a:gd name="T14" fmla="*/ 446 w 451"/>
                  <a:gd name="T15" fmla="*/ 93 h 176"/>
                  <a:gd name="T16" fmla="*/ 451 w 451"/>
                  <a:gd name="T17" fmla="*/ 107 h 176"/>
                  <a:gd name="T18" fmla="*/ 443 w 451"/>
                  <a:gd name="T19" fmla="*/ 123 h 176"/>
                  <a:gd name="T20" fmla="*/ 426 w 451"/>
                  <a:gd name="T21" fmla="*/ 139 h 176"/>
                  <a:gd name="T22" fmla="*/ 409 w 451"/>
                  <a:gd name="T23" fmla="*/ 148 h 176"/>
                  <a:gd name="T24" fmla="*/ 389 w 451"/>
                  <a:gd name="T25" fmla="*/ 156 h 176"/>
                  <a:gd name="T26" fmla="*/ 370 w 451"/>
                  <a:gd name="T27" fmla="*/ 162 h 176"/>
                  <a:gd name="T28" fmla="*/ 348 w 451"/>
                  <a:gd name="T29" fmla="*/ 168 h 176"/>
                  <a:gd name="T30" fmla="*/ 328 w 451"/>
                  <a:gd name="T31" fmla="*/ 171 h 176"/>
                  <a:gd name="T32" fmla="*/ 306 w 451"/>
                  <a:gd name="T33" fmla="*/ 173 h 176"/>
                  <a:gd name="T34" fmla="*/ 284 w 451"/>
                  <a:gd name="T35" fmla="*/ 176 h 176"/>
                  <a:gd name="T36" fmla="*/ 262 w 451"/>
                  <a:gd name="T37" fmla="*/ 176 h 176"/>
                  <a:gd name="T38" fmla="*/ 240 w 451"/>
                  <a:gd name="T39" fmla="*/ 174 h 176"/>
                  <a:gd name="T40" fmla="*/ 220 w 451"/>
                  <a:gd name="T41" fmla="*/ 171 h 176"/>
                  <a:gd name="T42" fmla="*/ 196 w 451"/>
                  <a:gd name="T43" fmla="*/ 165 h 176"/>
                  <a:gd name="T44" fmla="*/ 171 w 451"/>
                  <a:gd name="T45" fmla="*/ 158 h 176"/>
                  <a:gd name="T46" fmla="*/ 147 w 451"/>
                  <a:gd name="T47" fmla="*/ 152 h 176"/>
                  <a:gd name="T48" fmla="*/ 122 w 451"/>
                  <a:gd name="T49" fmla="*/ 145 h 176"/>
                  <a:gd name="T50" fmla="*/ 98 w 451"/>
                  <a:gd name="T51" fmla="*/ 137 h 176"/>
                  <a:gd name="T52" fmla="*/ 76 w 451"/>
                  <a:gd name="T53" fmla="*/ 128 h 176"/>
                  <a:gd name="T54" fmla="*/ 54 w 451"/>
                  <a:gd name="T55" fmla="*/ 118 h 176"/>
                  <a:gd name="T56" fmla="*/ 34 w 451"/>
                  <a:gd name="T57" fmla="*/ 108 h 176"/>
                  <a:gd name="T58" fmla="*/ 17 w 451"/>
                  <a:gd name="T59" fmla="*/ 98 h 176"/>
                  <a:gd name="T60" fmla="*/ 0 w 451"/>
                  <a:gd name="T61" fmla="*/ 85 h 176"/>
                  <a:gd name="T62" fmla="*/ 41 w 451"/>
                  <a:gd name="T63" fmla="*/ 85 h 176"/>
                  <a:gd name="T64" fmla="*/ 80 w 451"/>
                  <a:gd name="T65" fmla="*/ 81 h 176"/>
                  <a:gd name="T66" fmla="*/ 120 w 451"/>
                  <a:gd name="T67" fmla="*/ 75 h 176"/>
                  <a:gd name="T68" fmla="*/ 154 w 451"/>
                  <a:gd name="T69" fmla="*/ 67 h 176"/>
                  <a:gd name="T70" fmla="*/ 191 w 451"/>
                  <a:gd name="T71" fmla="*/ 57 h 176"/>
                  <a:gd name="T72" fmla="*/ 223 w 451"/>
                  <a:gd name="T73" fmla="*/ 46 h 176"/>
                  <a:gd name="T74" fmla="*/ 257 w 451"/>
                  <a:gd name="T75" fmla="*/ 35 h 176"/>
                  <a:gd name="T76" fmla="*/ 286 w 451"/>
                  <a:gd name="T77" fmla="*/ 22 h 176"/>
                  <a:gd name="T78" fmla="*/ 318 w 451"/>
                  <a:gd name="T79" fmla="*/ 11 h 176"/>
                  <a:gd name="T80" fmla="*/ 345 w 451"/>
                  <a:gd name="T81" fmla="*/ 0 h 176"/>
                  <a:gd name="T82" fmla="*/ 345 w 451"/>
                  <a:gd name="T83" fmla="*/ 0 h 1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51" h="176">
                    <a:moveTo>
                      <a:pt x="345" y="0"/>
                    </a:moveTo>
                    <a:lnTo>
                      <a:pt x="355" y="14"/>
                    </a:lnTo>
                    <a:lnTo>
                      <a:pt x="367" y="27"/>
                    </a:lnTo>
                    <a:lnTo>
                      <a:pt x="384" y="41"/>
                    </a:lnTo>
                    <a:lnTo>
                      <a:pt x="404" y="53"/>
                    </a:lnTo>
                    <a:lnTo>
                      <a:pt x="421" y="66"/>
                    </a:lnTo>
                    <a:lnTo>
                      <a:pt x="436" y="80"/>
                    </a:lnTo>
                    <a:lnTo>
                      <a:pt x="446" y="93"/>
                    </a:lnTo>
                    <a:lnTo>
                      <a:pt x="451" y="107"/>
                    </a:lnTo>
                    <a:lnTo>
                      <a:pt x="443" y="123"/>
                    </a:lnTo>
                    <a:lnTo>
                      <a:pt x="426" y="139"/>
                    </a:lnTo>
                    <a:lnTo>
                      <a:pt x="409" y="148"/>
                    </a:lnTo>
                    <a:lnTo>
                      <a:pt x="389" y="156"/>
                    </a:lnTo>
                    <a:lnTo>
                      <a:pt x="370" y="162"/>
                    </a:lnTo>
                    <a:lnTo>
                      <a:pt x="348" y="168"/>
                    </a:lnTo>
                    <a:lnTo>
                      <a:pt x="328" y="171"/>
                    </a:lnTo>
                    <a:lnTo>
                      <a:pt x="306" y="173"/>
                    </a:lnTo>
                    <a:lnTo>
                      <a:pt x="284" y="176"/>
                    </a:lnTo>
                    <a:lnTo>
                      <a:pt x="262" y="176"/>
                    </a:lnTo>
                    <a:lnTo>
                      <a:pt x="240" y="174"/>
                    </a:lnTo>
                    <a:lnTo>
                      <a:pt x="220" y="171"/>
                    </a:lnTo>
                    <a:lnTo>
                      <a:pt x="196" y="165"/>
                    </a:lnTo>
                    <a:lnTo>
                      <a:pt x="171" y="158"/>
                    </a:lnTo>
                    <a:lnTo>
                      <a:pt x="147" y="152"/>
                    </a:lnTo>
                    <a:lnTo>
                      <a:pt x="122" y="145"/>
                    </a:lnTo>
                    <a:lnTo>
                      <a:pt x="98" y="137"/>
                    </a:lnTo>
                    <a:lnTo>
                      <a:pt x="76" y="128"/>
                    </a:lnTo>
                    <a:lnTo>
                      <a:pt x="54" y="118"/>
                    </a:lnTo>
                    <a:lnTo>
                      <a:pt x="34" y="108"/>
                    </a:lnTo>
                    <a:lnTo>
                      <a:pt x="17" y="98"/>
                    </a:lnTo>
                    <a:lnTo>
                      <a:pt x="0" y="85"/>
                    </a:lnTo>
                    <a:lnTo>
                      <a:pt x="41" y="85"/>
                    </a:lnTo>
                    <a:lnTo>
                      <a:pt x="80" y="81"/>
                    </a:lnTo>
                    <a:lnTo>
                      <a:pt x="120" y="75"/>
                    </a:lnTo>
                    <a:lnTo>
                      <a:pt x="154" y="67"/>
                    </a:lnTo>
                    <a:lnTo>
                      <a:pt x="191" y="57"/>
                    </a:lnTo>
                    <a:lnTo>
                      <a:pt x="223" y="46"/>
                    </a:lnTo>
                    <a:lnTo>
                      <a:pt x="257" y="35"/>
                    </a:lnTo>
                    <a:lnTo>
                      <a:pt x="286" y="22"/>
                    </a:lnTo>
                    <a:lnTo>
                      <a:pt x="318" y="11"/>
                    </a:lnTo>
                    <a:lnTo>
                      <a:pt x="345" y="0"/>
                    </a:lnTo>
                    <a:lnTo>
                      <a:pt x="345" y="0"/>
                    </a:lnTo>
                    <a:close/>
                  </a:path>
                </a:pathLst>
              </a:custGeom>
              <a:solidFill>
                <a:srgbClr val="B34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16811" name="Group 75"/>
              <p:cNvGrpSpPr>
                <a:grpSpLocks/>
              </p:cNvGrpSpPr>
              <p:nvPr/>
            </p:nvGrpSpPr>
            <p:grpSpPr bwMode="auto">
              <a:xfrm rot="-665025">
                <a:off x="1241" y="3611"/>
                <a:ext cx="1166" cy="666"/>
                <a:chOff x="1226" y="3481"/>
                <a:chExt cx="1166" cy="666"/>
              </a:xfrm>
            </p:grpSpPr>
            <p:sp>
              <p:nvSpPr>
                <p:cNvPr id="116812" name="Freeform 76"/>
                <p:cNvSpPr>
                  <a:spLocks/>
                </p:cNvSpPr>
                <p:nvPr/>
              </p:nvSpPr>
              <p:spPr bwMode="auto">
                <a:xfrm>
                  <a:off x="1439" y="3481"/>
                  <a:ext cx="892" cy="666"/>
                </a:xfrm>
                <a:custGeom>
                  <a:avLst/>
                  <a:gdLst>
                    <a:gd name="T0" fmla="*/ 620 w 892"/>
                    <a:gd name="T1" fmla="*/ 342 h 666"/>
                    <a:gd name="T2" fmla="*/ 622 w 892"/>
                    <a:gd name="T3" fmla="*/ 394 h 666"/>
                    <a:gd name="T4" fmla="*/ 637 w 892"/>
                    <a:gd name="T5" fmla="*/ 448 h 666"/>
                    <a:gd name="T6" fmla="*/ 676 w 892"/>
                    <a:gd name="T7" fmla="*/ 496 h 666"/>
                    <a:gd name="T8" fmla="*/ 755 w 892"/>
                    <a:gd name="T9" fmla="*/ 534 h 666"/>
                    <a:gd name="T10" fmla="*/ 828 w 892"/>
                    <a:gd name="T11" fmla="*/ 557 h 666"/>
                    <a:gd name="T12" fmla="*/ 858 w 892"/>
                    <a:gd name="T13" fmla="*/ 578 h 666"/>
                    <a:gd name="T14" fmla="*/ 882 w 892"/>
                    <a:gd name="T15" fmla="*/ 602 h 666"/>
                    <a:gd name="T16" fmla="*/ 892 w 892"/>
                    <a:gd name="T17" fmla="*/ 628 h 666"/>
                    <a:gd name="T18" fmla="*/ 882 w 892"/>
                    <a:gd name="T19" fmla="*/ 654 h 666"/>
                    <a:gd name="T20" fmla="*/ 850 w 892"/>
                    <a:gd name="T21" fmla="*/ 647 h 666"/>
                    <a:gd name="T22" fmla="*/ 809 w 892"/>
                    <a:gd name="T23" fmla="*/ 608 h 666"/>
                    <a:gd name="T24" fmla="*/ 762 w 892"/>
                    <a:gd name="T25" fmla="*/ 568 h 666"/>
                    <a:gd name="T26" fmla="*/ 711 w 892"/>
                    <a:gd name="T27" fmla="*/ 530 h 666"/>
                    <a:gd name="T28" fmla="*/ 649 w 892"/>
                    <a:gd name="T29" fmla="*/ 496 h 666"/>
                    <a:gd name="T30" fmla="*/ 598 w 892"/>
                    <a:gd name="T31" fmla="*/ 464 h 666"/>
                    <a:gd name="T32" fmla="*/ 583 w 892"/>
                    <a:gd name="T33" fmla="*/ 426 h 666"/>
                    <a:gd name="T34" fmla="*/ 586 w 892"/>
                    <a:gd name="T35" fmla="*/ 388 h 666"/>
                    <a:gd name="T36" fmla="*/ 590 w 892"/>
                    <a:gd name="T37" fmla="*/ 349 h 666"/>
                    <a:gd name="T38" fmla="*/ 586 w 892"/>
                    <a:gd name="T39" fmla="*/ 310 h 666"/>
                    <a:gd name="T40" fmla="*/ 541 w 892"/>
                    <a:gd name="T41" fmla="*/ 256 h 666"/>
                    <a:gd name="T42" fmla="*/ 463 w 892"/>
                    <a:gd name="T43" fmla="*/ 186 h 666"/>
                    <a:gd name="T44" fmla="*/ 358 w 892"/>
                    <a:gd name="T45" fmla="*/ 120 h 666"/>
                    <a:gd name="T46" fmla="*/ 230 w 892"/>
                    <a:gd name="T47" fmla="*/ 64 h 666"/>
                    <a:gd name="T48" fmla="*/ 83 w 892"/>
                    <a:gd name="T49" fmla="*/ 24 h 666"/>
                    <a:gd name="T50" fmla="*/ 37 w 892"/>
                    <a:gd name="T51" fmla="*/ 2 h 666"/>
                    <a:gd name="T52" fmla="*/ 108 w 892"/>
                    <a:gd name="T53" fmla="*/ 2 h 666"/>
                    <a:gd name="T54" fmla="*/ 179 w 892"/>
                    <a:gd name="T55" fmla="*/ 18 h 666"/>
                    <a:gd name="T56" fmla="*/ 245 w 892"/>
                    <a:gd name="T57" fmla="*/ 42 h 666"/>
                    <a:gd name="T58" fmla="*/ 306 w 892"/>
                    <a:gd name="T59" fmla="*/ 68 h 666"/>
                    <a:gd name="T60" fmla="*/ 367 w 892"/>
                    <a:gd name="T61" fmla="*/ 101 h 666"/>
                    <a:gd name="T62" fmla="*/ 434 w 892"/>
                    <a:gd name="T63" fmla="*/ 146 h 666"/>
                    <a:gd name="T64" fmla="*/ 497 w 892"/>
                    <a:gd name="T65" fmla="*/ 193 h 666"/>
                    <a:gd name="T66" fmla="*/ 551 w 892"/>
                    <a:gd name="T67" fmla="*/ 241 h 666"/>
                    <a:gd name="T68" fmla="*/ 598 w 892"/>
                    <a:gd name="T69" fmla="*/ 290 h 666"/>
                    <a:gd name="T70" fmla="*/ 617 w 892"/>
                    <a:gd name="T71" fmla="*/ 317 h 6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892" h="666">
                      <a:moveTo>
                        <a:pt x="617" y="316"/>
                      </a:moveTo>
                      <a:lnTo>
                        <a:pt x="620" y="342"/>
                      </a:lnTo>
                      <a:lnTo>
                        <a:pt x="620" y="368"/>
                      </a:lnTo>
                      <a:lnTo>
                        <a:pt x="622" y="394"/>
                      </a:lnTo>
                      <a:lnTo>
                        <a:pt x="627" y="422"/>
                      </a:lnTo>
                      <a:lnTo>
                        <a:pt x="637" y="448"/>
                      </a:lnTo>
                      <a:lnTo>
                        <a:pt x="652" y="473"/>
                      </a:lnTo>
                      <a:lnTo>
                        <a:pt x="676" y="496"/>
                      </a:lnTo>
                      <a:lnTo>
                        <a:pt x="711" y="517"/>
                      </a:lnTo>
                      <a:lnTo>
                        <a:pt x="755" y="534"/>
                      </a:lnTo>
                      <a:lnTo>
                        <a:pt x="811" y="546"/>
                      </a:lnTo>
                      <a:lnTo>
                        <a:pt x="828" y="557"/>
                      </a:lnTo>
                      <a:lnTo>
                        <a:pt x="845" y="567"/>
                      </a:lnTo>
                      <a:lnTo>
                        <a:pt x="858" y="578"/>
                      </a:lnTo>
                      <a:lnTo>
                        <a:pt x="872" y="590"/>
                      </a:lnTo>
                      <a:lnTo>
                        <a:pt x="882" y="602"/>
                      </a:lnTo>
                      <a:lnTo>
                        <a:pt x="890" y="615"/>
                      </a:lnTo>
                      <a:lnTo>
                        <a:pt x="892" y="628"/>
                      </a:lnTo>
                      <a:lnTo>
                        <a:pt x="890" y="640"/>
                      </a:lnTo>
                      <a:lnTo>
                        <a:pt x="882" y="654"/>
                      </a:lnTo>
                      <a:lnTo>
                        <a:pt x="870" y="666"/>
                      </a:lnTo>
                      <a:lnTo>
                        <a:pt x="850" y="647"/>
                      </a:lnTo>
                      <a:lnTo>
                        <a:pt x="831" y="628"/>
                      </a:lnTo>
                      <a:lnTo>
                        <a:pt x="809" y="608"/>
                      </a:lnTo>
                      <a:lnTo>
                        <a:pt x="787" y="589"/>
                      </a:lnTo>
                      <a:lnTo>
                        <a:pt x="762" y="568"/>
                      </a:lnTo>
                      <a:lnTo>
                        <a:pt x="738" y="550"/>
                      </a:lnTo>
                      <a:lnTo>
                        <a:pt x="711" y="530"/>
                      </a:lnTo>
                      <a:lnTo>
                        <a:pt x="681" y="513"/>
                      </a:lnTo>
                      <a:lnTo>
                        <a:pt x="649" y="496"/>
                      </a:lnTo>
                      <a:lnTo>
                        <a:pt x="617" y="481"/>
                      </a:lnTo>
                      <a:lnTo>
                        <a:pt x="598" y="464"/>
                      </a:lnTo>
                      <a:lnTo>
                        <a:pt x="588" y="446"/>
                      </a:lnTo>
                      <a:lnTo>
                        <a:pt x="583" y="426"/>
                      </a:lnTo>
                      <a:lnTo>
                        <a:pt x="583" y="407"/>
                      </a:lnTo>
                      <a:lnTo>
                        <a:pt x="586" y="388"/>
                      </a:lnTo>
                      <a:lnTo>
                        <a:pt x="588" y="368"/>
                      </a:lnTo>
                      <a:lnTo>
                        <a:pt x="590" y="349"/>
                      </a:lnTo>
                      <a:lnTo>
                        <a:pt x="590" y="329"/>
                      </a:lnTo>
                      <a:lnTo>
                        <a:pt x="586" y="310"/>
                      </a:lnTo>
                      <a:lnTo>
                        <a:pt x="573" y="290"/>
                      </a:lnTo>
                      <a:lnTo>
                        <a:pt x="541" y="256"/>
                      </a:lnTo>
                      <a:lnTo>
                        <a:pt x="505" y="221"/>
                      </a:lnTo>
                      <a:lnTo>
                        <a:pt x="463" y="186"/>
                      </a:lnTo>
                      <a:lnTo>
                        <a:pt x="414" y="152"/>
                      </a:lnTo>
                      <a:lnTo>
                        <a:pt x="358" y="120"/>
                      </a:lnTo>
                      <a:lnTo>
                        <a:pt x="296" y="90"/>
                      </a:lnTo>
                      <a:lnTo>
                        <a:pt x="230" y="64"/>
                      </a:lnTo>
                      <a:lnTo>
                        <a:pt x="159" y="42"/>
                      </a:lnTo>
                      <a:lnTo>
                        <a:pt x="83" y="24"/>
                      </a:lnTo>
                      <a:lnTo>
                        <a:pt x="0" y="12"/>
                      </a:lnTo>
                      <a:lnTo>
                        <a:pt x="37" y="2"/>
                      </a:lnTo>
                      <a:lnTo>
                        <a:pt x="73" y="0"/>
                      </a:lnTo>
                      <a:lnTo>
                        <a:pt x="108" y="2"/>
                      </a:lnTo>
                      <a:lnTo>
                        <a:pt x="144" y="9"/>
                      </a:lnTo>
                      <a:lnTo>
                        <a:pt x="179" y="18"/>
                      </a:lnTo>
                      <a:lnTo>
                        <a:pt x="211" y="30"/>
                      </a:lnTo>
                      <a:lnTo>
                        <a:pt x="245" y="42"/>
                      </a:lnTo>
                      <a:lnTo>
                        <a:pt x="277" y="56"/>
                      </a:lnTo>
                      <a:lnTo>
                        <a:pt x="306" y="68"/>
                      </a:lnTo>
                      <a:lnTo>
                        <a:pt x="333" y="78"/>
                      </a:lnTo>
                      <a:lnTo>
                        <a:pt x="367" y="101"/>
                      </a:lnTo>
                      <a:lnTo>
                        <a:pt x="402" y="124"/>
                      </a:lnTo>
                      <a:lnTo>
                        <a:pt x="434" y="146"/>
                      </a:lnTo>
                      <a:lnTo>
                        <a:pt x="465" y="169"/>
                      </a:lnTo>
                      <a:lnTo>
                        <a:pt x="497" y="193"/>
                      </a:lnTo>
                      <a:lnTo>
                        <a:pt x="524" y="216"/>
                      </a:lnTo>
                      <a:lnTo>
                        <a:pt x="551" y="241"/>
                      </a:lnTo>
                      <a:lnTo>
                        <a:pt x="576" y="265"/>
                      </a:lnTo>
                      <a:lnTo>
                        <a:pt x="598" y="290"/>
                      </a:lnTo>
                      <a:lnTo>
                        <a:pt x="617" y="317"/>
                      </a:lnTo>
                      <a:lnTo>
                        <a:pt x="617" y="317"/>
                      </a:lnTo>
                      <a:lnTo>
                        <a:pt x="617" y="316"/>
                      </a:lnTo>
                      <a:close/>
                    </a:path>
                  </a:pathLst>
                </a:custGeom>
                <a:solidFill>
                  <a:srgbClr val="D1843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813" name="Freeform 77"/>
                <p:cNvSpPr>
                  <a:spLocks/>
                </p:cNvSpPr>
                <p:nvPr/>
              </p:nvSpPr>
              <p:spPr bwMode="auto">
                <a:xfrm>
                  <a:off x="1632" y="3483"/>
                  <a:ext cx="760" cy="603"/>
                </a:xfrm>
                <a:custGeom>
                  <a:avLst/>
                  <a:gdLst>
                    <a:gd name="T0" fmla="*/ 378 w 760"/>
                    <a:gd name="T1" fmla="*/ 139 h 603"/>
                    <a:gd name="T2" fmla="*/ 417 w 760"/>
                    <a:gd name="T3" fmla="*/ 188 h 603"/>
                    <a:gd name="T4" fmla="*/ 447 w 760"/>
                    <a:gd name="T5" fmla="*/ 244 h 603"/>
                    <a:gd name="T6" fmla="*/ 471 w 760"/>
                    <a:gd name="T7" fmla="*/ 303 h 603"/>
                    <a:gd name="T8" fmla="*/ 491 w 760"/>
                    <a:gd name="T9" fmla="*/ 363 h 603"/>
                    <a:gd name="T10" fmla="*/ 508 w 760"/>
                    <a:gd name="T11" fmla="*/ 402 h 603"/>
                    <a:gd name="T12" fmla="*/ 520 w 760"/>
                    <a:gd name="T13" fmla="*/ 421 h 603"/>
                    <a:gd name="T14" fmla="*/ 527 w 760"/>
                    <a:gd name="T15" fmla="*/ 442 h 603"/>
                    <a:gd name="T16" fmla="*/ 542 w 760"/>
                    <a:gd name="T17" fmla="*/ 460 h 603"/>
                    <a:gd name="T18" fmla="*/ 562 w 760"/>
                    <a:gd name="T19" fmla="*/ 476 h 603"/>
                    <a:gd name="T20" fmla="*/ 579 w 760"/>
                    <a:gd name="T21" fmla="*/ 482 h 603"/>
                    <a:gd name="T22" fmla="*/ 581 w 760"/>
                    <a:gd name="T23" fmla="*/ 478 h 603"/>
                    <a:gd name="T24" fmla="*/ 584 w 760"/>
                    <a:gd name="T25" fmla="*/ 474 h 603"/>
                    <a:gd name="T26" fmla="*/ 581 w 760"/>
                    <a:gd name="T27" fmla="*/ 469 h 603"/>
                    <a:gd name="T28" fmla="*/ 581 w 760"/>
                    <a:gd name="T29" fmla="*/ 464 h 603"/>
                    <a:gd name="T30" fmla="*/ 606 w 760"/>
                    <a:gd name="T31" fmla="*/ 466 h 603"/>
                    <a:gd name="T32" fmla="*/ 645 w 760"/>
                    <a:gd name="T33" fmla="*/ 476 h 603"/>
                    <a:gd name="T34" fmla="*/ 679 w 760"/>
                    <a:gd name="T35" fmla="*/ 490 h 603"/>
                    <a:gd name="T36" fmla="*/ 711 w 760"/>
                    <a:gd name="T37" fmla="*/ 506 h 603"/>
                    <a:gd name="T38" fmla="*/ 738 w 760"/>
                    <a:gd name="T39" fmla="*/ 524 h 603"/>
                    <a:gd name="T40" fmla="*/ 755 w 760"/>
                    <a:gd name="T41" fmla="*/ 540 h 603"/>
                    <a:gd name="T42" fmla="*/ 760 w 760"/>
                    <a:gd name="T43" fmla="*/ 555 h 603"/>
                    <a:gd name="T44" fmla="*/ 755 w 760"/>
                    <a:gd name="T45" fmla="*/ 568 h 603"/>
                    <a:gd name="T46" fmla="*/ 748 w 760"/>
                    <a:gd name="T47" fmla="*/ 583 h 603"/>
                    <a:gd name="T48" fmla="*/ 738 w 760"/>
                    <a:gd name="T49" fmla="*/ 596 h 603"/>
                    <a:gd name="T50" fmla="*/ 719 w 760"/>
                    <a:gd name="T51" fmla="*/ 587 h 603"/>
                    <a:gd name="T52" fmla="*/ 677 w 760"/>
                    <a:gd name="T53" fmla="*/ 557 h 603"/>
                    <a:gd name="T54" fmla="*/ 628 w 760"/>
                    <a:gd name="T55" fmla="*/ 530 h 603"/>
                    <a:gd name="T56" fmla="*/ 572 w 760"/>
                    <a:gd name="T57" fmla="*/ 503 h 603"/>
                    <a:gd name="T58" fmla="*/ 515 w 760"/>
                    <a:gd name="T59" fmla="*/ 478 h 603"/>
                    <a:gd name="T60" fmla="*/ 491 w 760"/>
                    <a:gd name="T61" fmla="*/ 416 h 603"/>
                    <a:gd name="T62" fmla="*/ 459 w 760"/>
                    <a:gd name="T63" fmla="*/ 320 h 603"/>
                    <a:gd name="T64" fmla="*/ 388 w 760"/>
                    <a:gd name="T65" fmla="*/ 232 h 603"/>
                    <a:gd name="T66" fmla="*/ 285 w 760"/>
                    <a:gd name="T67" fmla="*/ 151 h 603"/>
                    <a:gd name="T68" fmla="*/ 167 w 760"/>
                    <a:gd name="T69" fmla="*/ 75 h 603"/>
                    <a:gd name="T70" fmla="*/ 0 w 760"/>
                    <a:gd name="T71" fmla="*/ 0 h 603"/>
                    <a:gd name="T72" fmla="*/ 91 w 760"/>
                    <a:gd name="T73" fmla="*/ 7 h 603"/>
                    <a:gd name="T74" fmla="*/ 174 w 760"/>
                    <a:gd name="T75" fmla="*/ 23 h 603"/>
                    <a:gd name="T76" fmla="*/ 250 w 760"/>
                    <a:gd name="T77" fmla="*/ 48 h 603"/>
                    <a:gd name="T78" fmla="*/ 312 w 760"/>
                    <a:gd name="T79" fmla="*/ 80 h 603"/>
                    <a:gd name="T80" fmla="*/ 353 w 760"/>
                    <a:gd name="T81" fmla="*/ 117 h 6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760" h="603">
                      <a:moveTo>
                        <a:pt x="353" y="117"/>
                      </a:moveTo>
                      <a:lnTo>
                        <a:pt x="378" y="139"/>
                      </a:lnTo>
                      <a:lnTo>
                        <a:pt x="400" y="163"/>
                      </a:lnTo>
                      <a:lnTo>
                        <a:pt x="417" y="188"/>
                      </a:lnTo>
                      <a:lnTo>
                        <a:pt x="434" y="215"/>
                      </a:lnTo>
                      <a:lnTo>
                        <a:pt x="447" y="244"/>
                      </a:lnTo>
                      <a:lnTo>
                        <a:pt x="459" y="274"/>
                      </a:lnTo>
                      <a:lnTo>
                        <a:pt x="471" y="303"/>
                      </a:lnTo>
                      <a:lnTo>
                        <a:pt x="481" y="333"/>
                      </a:lnTo>
                      <a:lnTo>
                        <a:pt x="491" y="363"/>
                      </a:lnTo>
                      <a:lnTo>
                        <a:pt x="500" y="391"/>
                      </a:lnTo>
                      <a:lnTo>
                        <a:pt x="508" y="402"/>
                      </a:lnTo>
                      <a:lnTo>
                        <a:pt x="515" y="411"/>
                      </a:lnTo>
                      <a:lnTo>
                        <a:pt x="520" y="421"/>
                      </a:lnTo>
                      <a:lnTo>
                        <a:pt x="522" y="431"/>
                      </a:lnTo>
                      <a:lnTo>
                        <a:pt x="527" y="442"/>
                      </a:lnTo>
                      <a:lnTo>
                        <a:pt x="535" y="451"/>
                      </a:lnTo>
                      <a:lnTo>
                        <a:pt x="542" y="460"/>
                      </a:lnTo>
                      <a:lnTo>
                        <a:pt x="549" y="468"/>
                      </a:lnTo>
                      <a:lnTo>
                        <a:pt x="562" y="476"/>
                      </a:lnTo>
                      <a:lnTo>
                        <a:pt x="574" y="483"/>
                      </a:lnTo>
                      <a:lnTo>
                        <a:pt x="579" y="482"/>
                      </a:lnTo>
                      <a:lnTo>
                        <a:pt x="581" y="479"/>
                      </a:lnTo>
                      <a:lnTo>
                        <a:pt x="581" y="478"/>
                      </a:lnTo>
                      <a:lnTo>
                        <a:pt x="584" y="476"/>
                      </a:lnTo>
                      <a:lnTo>
                        <a:pt x="584" y="474"/>
                      </a:lnTo>
                      <a:lnTo>
                        <a:pt x="581" y="471"/>
                      </a:lnTo>
                      <a:lnTo>
                        <a:pt x="581" y="469"/>
                      </a:lnTo>
                      <a:lnTo>
                        <a:pt x="581" y="467"/>
                      </a:lnTo>
                      <a:lnTo>
                        <a:pt x="581" y="464"/>
                      </a:lnTo>
                      <a:lnTo>
                        <a:pt x="581" y="462"/>
                      </a:lnTo>
                      <a:lnTo>
                        <a:pt x="606" y="466"/>
                      </a:lnTo>
                      <a:lnTo>
                        <a:pt x="625" y="470"/>
                      </a:lnTo>
                      <a:lnTo>
                        <a:pt x="645" y="476"/>
                      </a:lnTo>
                      <a:lnTo>
                        <a:pt x="662" y="482"/>
                      </a:lnTo>
                      <a:lnTo>
                        <a:pt x="679" y="490"/>
                      </a:lnTo>
                      <a:lnTo>
                        <a:pt x="694" y="498"/>
                      </a:lnTo>
                      <a:lnTo>
                        <a:pt x="711" y="506"/>
                      </a:lnTo>
                      <a:lnTo>
                        <a:pt x="723" y="515"/>
                      </a:lnTo>
                      <a:lnTo>
                        <a:pt x="738" y="524"/>
                      </a:lnTo>
                      <a:lnTo>
                        <a:pt x="750" y="532"/>
                      </a:lnTo>
                      <a:lnTo>
                        <a:pt x="755" y="540"/>
                      </a:lnTo>
                      <a:lnTo>
                        <a:pt x="758" y="547"/>
                      </a:lnTo>
                      <a:lnTo>
                        <a:pt x="760" y="555"/>
                      </a:lnTo>
                      <a:lnTo>
                        <a:pt x="758" y="562"/>
                      </a:lnTo>
                      <a:lnTo>
                        <a:pt x="755" y="568"/>
                      </a:lnTo>
                      <a:lnTo>
                        <a:pt x="753" y="576"/>
                      </a:lnTo>
                      <a:lnTo>
                        <a:pt x="748" y="583"/>
                      </a:lnTo>
                      <a:lnTo>
                        <a:pt x="743" y="590"/>
                      </a:lnTo>
                      <a:lnTo>
                        <a:pt x="738" y="596"/>
                      </a:lnTo>
                      <a:lnTo>
                        <a:pt x="733" y="603"/>
                      </a:lnTo>
                      <a:lnTo>
                        <a:pt x="719" y="587"/>
                      </a:lnTo>
                      <a:lnTo>
                        <a:pt x="699" y="572"/>
                      </a:lnTo>
                      <a:lnTo>
                        <a:pt x="677" y="557"/>
                      </a:lnTo>
                      <a:lnTo>
                        <a:pt x="655" y="543"/>
                      </a:lnTo>
                      <a:lnTo>
                        <a:pt x="628" y="530"/>
                      </a:lnTo>
                      <a:lnTo>
                        <a:pt x="601" y="516"/>
                      </a:lnTo>
                      <a:lnTo>
                        <a:pt x="572" y="503"/>
                      </a:lnTo>
                      <a:lnTo>
                        <a:pt x="545" y="491"/>
                      </a:lnTo>
                      <a:lnTo>
                        <a:pt x="515" y="478"/>
                      </a:lnTo>
                      <a:lnTo>
                        <a:pt x="486" y="467"/>
                      </a:lnTo>
                      <a:lnTo>
                        <a:pt x="491" y="416"/>
                      </a:lnTo>
                      <a:lnTo>
                        <a:pt x="481" y="367"/>
                      </a:lnTo>
                      <a:lnTo>
                        <a:pt x="459" y="320"/>
                      </a:lnTo>
                      <a:lnTo>
                        <a:pt x="427" y="276"/>
                      </a:lnTo>
                      <a:lnTo>
                        <a:pt x="388" y="232"/>
                      </a:lnTo>
                      <a:lnTo>
                        <a:pt x="339" y="191"/>
                      </a:lnTo>
                      <a:lnTo>
                        <a:pt x="285" y="151"/>
                      </a:lnTo>
                      <a:lnTo>
                        <a:pt x="226" y="112"/>
                      </a:lnTo>
                      <a:lnTo>
                        <a:pt x="167" y="75"/>
                      </a:lnTo>
                      <a:lnTo>
                        <a:pt x="103" y="38"/>
                      </a:lnTo>
                      <a:lnTo>
                        <a:pt x="0" y="0"/>
                      </a:lnTo>
                      <a:lnTo>
                        <a:pt x="47" y="3"/>
                      </a:lnTo>
                      <a:lnTo>
                        <a:pt x="91" y="7"/>
                      </a:lnTo>
                      <a:lnTo>
                        <a:pt x="133" y="14"/>
                      </a:lnTo>
                      <a:lnTo>
                        <a:pt x="174" y="23"/>
                      </a:lnTo>
                      <a:lnTo>
                        <a:pt x="214" y="35"/>
                      </a:lnTo>
                      <a:lnTo>
                        <a:pt x="250" y="48"/>
                      </a:lnTo>
                      <a:lnTo>
                        <a:pt x="282" y="63"/>
                      </a:lnTo>
                      <a:lnTo>
                        <a:pt x="312" y="80"/>
                      </a:lnTo>
                      <a:lnTo>
                        <a:pt x="336" y="99"/>
                      </a:lnTo>
                      <a:lnTo>
                        <a:pt x="353" y="117"/>
                      </a:lnTo>
                      <a:lnTo>
                        <a:pt x="353" y="117"/>
                      </a:lnTo>
                      <a:close/>
                    </a:path>
                  </a:pathLst>
                </a:custGeom>
                <a:solidFill>
                  <a:srgbClr val="B347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814" name="Freeform 78"/>
                <p:cNvSpPr>
                  <a:spLocks/>
                </p:cNvSpPr>
                <p:nvPr/>
              </p:nvSpPr>
              <p:spPr bwMode="auto">
                <a:xfrm>
                  <a:off x="1226" y="3512"/>
                  <a:ext cx="818" cy="547"/>
                </a:xfrm>
                <a:custGeom>
                  <a:avLst/>
                  <a:gdLst>
                    <a:gd name="T0" fmla="*/ 752 w 818"/>
                    <a:gd name="T1" fmla="*/ 273 h 547"/>
                    <a:gd name="T2" fmla="*/ 762 w 818"/>
                    <a:gd name="T3" fmla="*/ 322 h 547"/>
                    <a:gd name="T4" fmla="*/ 762 w 818"/>
                    <a:gd name="T5" fmla="*/ 373 h 547"/>
                    <a:gd name="T6" fmla="*/ 747 w 818"/>
                    <a:gd name="T7" fmla="*/ 399 h 547"/>
                    <a:gd name="T8" fmla="*/ 715 w 818"/>
                    <a:gd name="T9" fmla="*/ 368 h 547"/>
                    <a:gd name="T10" fmla="*/ 688 w 818"/>
                    <a:gd name="T11" fmla="*/ 337 h 547"/>
                    <a:gd name="T12" fmla="*/ 654 w 818"/>
                    <a:gd name="T13" fmla="*/ 306 h 547"/>
                    <a:gd name="T14" fmla="*/ 794 w 818"/>
                    <a:gd name="T15" fmla="*/ 491 h 547"/>
                    <a:gd name="T16" fmla="*/ 723 w 818"/>
                    <a:gd name="T17" fmla="*/ 438 h 547"/>
                    <a:gd name="T18" fmla="*/ 654 w 818"/>
                    <a:gd name="T19" fmla="*/ 381 h 547"/>
                    <a:gd name="T20" fmla="*/ 576 w 818"/>
                    <a:gd name="T21" fmla="*/ 329 h 547"/>
                    <a:gd name="T22" fmla="*/ 774 w 818"/>
                    <a:gd name="T23" fmla="*/ 506 h 547"/>
                    <a:gd name="T24" fmla="*/ 764 w 818"/>
                    <a:gd name="T25" fmla="*/ 509 h 547"/>
                    <a:gd name="T26" fmla="*/ 754 w 818"/>
                    <a:gd name="T27" fmla="*/ 511 h 547"/>
                    <a:gd name="T28" fmla="*/ 745 w 818"/>
                    <a:gd name="T29" fmla="*/ 514 h 547"/>
                    <a:gd name="T30" fmla="*/ 691 w 818"/>
                    <a:gd name="T31" fmla="*/ 481 h 547"/>
                    <a:gd name="T32" fmla="*/ 602 w 818"/>
                    <a:gd name="T33" fmla="*/ 425 h 547"/>
                    <a:gd name="T34" fmla="*/ 512 w 818"/>
                    <a:gd name="T35" fmla="*/ 371 h 547"/>
                    <a:gd name="T36" fmla="*/ 441 w 818"/>
                    <a:gd name="T37" fmla="*/ 342 h 547"/>
                    <a:gd name="T38" fmla="*/ 522 w 818"/>
                    <a:gd name="T39" fmla="*/ 397 h 547"/>
                    <a:gd name="T40" fmla="*/ 607 w 818"/>
                    <a:gd name="T41" fmla="*/ 450 h 547"/>
                    <a:gd name="T42" fmla="*/ 691 w 818"/>
                    <a:gd name="T43" fmla="*/ 503 h 547"/>
                    <a:gd name="T44" fmla="*/ 598 w 818"/>
                    <a:gd name="T45" fmla="*/ 533 h 547"/>
                    <a:gd name="T46" fmla="*/ 502 w 818"/>
                    <a:gd name="T47" fmla="*/ 491 h 547"/>
                    <a:gd name="T48" fmla="*/ 419 w 818"/>
                    <a:gd name="T49" fmla="*/ 448 h 547"/>
                    <a:gd name="T50" fmla="*/ 323 w 818"/>
                    <a:gd name="T51" fmla="*/ 410 h 547"/>
                    <a:gd name="T52" fmla="*/ 277 w 818"/>
                    <a:gd name="T53" fmla="*/ 403 h 547"/>
                    <a:gd name="T54" fmla="*/ 272 w 818"/>
                    <a:gd name="T55" fmla="*/ 409 h 547"/>
                    <a:gd name="T56" fmla="*/ 277 w 818"/>
                    <a:gd name="T57" fmla="*/ 415 h 547"/>
                    <a:gd name="T58" fmla="*/ 316 w 818"/>
                    <a:gd name="T59" fmla="*/ 430 h 547"/>
                    <a:gd name="T60" fmla="*/ 406 w 818"/>
                    <a:gd name="T61" fmla="*/ 465 h 547"/>
                    <a:gd name="T62" fmla="*/ 485 w 818"/>
                    <a:gd name="T63" fmla="*/ 501 h 547"/>
                    <a:gd name="T64" fmla="*/ 566 w 818"/>
                    <a:gd name="T65" fmla="*/ 541 h 547"/>
                    <a:gd name="T66" fmla="*/ 316 w 818"/>
                    <a:gd name="T67" fmla="*/ 462 h 547"/>
                    <a:gd name="T68" fmla="*/ 127 w 818"/>
                    <a:gd name="T69" fmla="*/ 352 h 547"/>
                    <a:gd name="T70" fmla="*/ 14 w 818"/>
                    <a:gd name="T71" fmla="*/ 222 h 547"/>
                    <a:gd name="T72" fmla="*/ 4 w 818"/>
                    <a:gd name="T73" fmla="*/ 128 h 547"/>
                    <a:gd name="T74" fmla="*/ 26 w 818"/>
                    <a:gd name="T75" fmla="*/ 66 h 547"/>
                    <a:gd name="T76" fmla="*/ 76 w 818"/>
                    <a:gd name="T77" fmla="*/ 19 h 547"/>
                    <a:gd name="T78" fmla="*/ 215 w 818"/>
                    <a:gd name="T79" fmla="*/ 0 h 547"/>
                    <a:gd name="T80" fmla="*/ 436 w 818"/>
                    <a:gd name="T81" fmla="*/ 47 h 547"/>
                    <a:gd name="T82" fmla="*/ 607 w 818"/>
                    <a:gd name="T83" fmla="*/ 139 h 547"/>
                    <a:gd name="T84" fmla="*/ 730 w 818"/>
                    <a:gd name="T85" fmla="*/ 239 h 5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818" h="547">
                      <a:moveTo>
                        <a:pt x="730" y="239"/>
                      </a:moveTo>
                      <a:lnTo>
                        <a:pt x="742" y="256"/>
                      </a:lnTo>
                      <a:lnTo>
                        <a:pt x="752" y="273"/>
                      </a:lnTo>
                      <a:lnTo>
                        <a:pt x="757" y="289"/>
                      </a:lnTo>
                      <a:lnTo>
                        <a:pt x="759" y="306"/>
                      </a:lnTo>
                      <a:lnTo>
                        <a:pt x="762" y="322"/>
                      </a:lnTo>
                      <a:lnTo>
                        <a:pt x="762" y="338"/>
                      </a:lnTo>
                      <a:lnTo>
                        <a:pt x="762" y="355"/>
                      </a:lnTo>
                      <a:lnTo>
                        <a:pt x="762" y="373"/>
                      </a:lnTo>
                      <a:lnTo>
                        <a:pt x="762" y="391"/>
                      </a:lnTo>
                      <a:lnTo>
                        <a:pt x="759" y="409"/>
                      </a:lnTo>
                      <a:lnTo>
                        <a:pt x="747" y="399"/>
                      </a:lnTo>
                      <a:lnTo>
                        <a:pt x="737" y="389"/>
                      </a:lnTo>
                      <a:lnTo>
                        <a:pt x="725" y="378"/>
                      </a:lnTo>
                      <a:lnTo>
                        <a:pt x="715" y="368"/>
                      </a:lnTo>
                      <a:lnTo>
                        <a:pt x="708" y="358"/>
                      </a:lnTo>
                      <a:lnTo>
                        <a:pt x="698" y="347"/>
                      </a:lnTo>
                      <a:lnTo>
                        <a:pt x="688" y="337"/>
                      </a:lnTo>
                      <a:lnTo>
                        <a:pt x="678" y="326"/>
                      </a:lnTo>
                      <a:lnTo>
                        <a:pt x="666" y="317"/>
                      </a:lnTo>
                      <a:lnTo>
                        <a:pt x="654" y="306"/>
                      </a:lnTo>
                      <a:lnTo>
                        <a:pt x="634" y="314"/>
                      </a:lnTo>
                      <a:lnTo>
                        <a:pt x="818" y="491"/>
                      </a:lnTo>
                      <a:lnTo>
                        <a:pt x="794" y="491"/>
                      </a:lnTo>
                      <a:lnTo>
                        <a:pt x="769" y="474"/>
                      </a:lnTo>
                      <a:lnTo>
                        <a:pt x="745" y="456"/>
                      </a:lnTo>
                      <a:lnTo>
                        <a:pt x="723" y="438"/>
                      </a:lnTo>
                      <a:lnTo>
                        <a:pt x="701" y="418"/>
                      </a:lnTo>
                      <a:lnTo>
                        <a:pt x="676" y="400"/>
                      </a:lnTo>
                      <a:lnTo>
                        <a:pt x="654" y="381"/>
                      </a:lnTo>
                      <a:lnTo>
                        <a:pt x="629" y="363"/>
                      </a:lnTo>
                      <a:lnTo>
                        <a:pt x="605" y="345"/>
                      </a:lnTo>
                      <a:lnTo>
                        <a:pt x="576" y="329"/>
                      </a:lnTo>
                      <a:lnTo>
                        <a:pt x="546" y="314"/>
                      </a:lnTo>
                      <a:lnTo>
                        <a:pt x="546" y="330"/>
                      </a:lnTo>
                      <a:lnTo>
                        <a:pt x="774" y="506"/>
                      </a:lnTo>
                      <a:lnTo>
                        <a:pt x="772" y="507"/>
                      </a:lnTo>
                      <a:lnTo>
                        <a:pt x="769" y="509"/>
                      </a:lnTo>
                      <a:lnTo>
                        <a:pt x="764" y="509"/>
                      </a:lnTo>
                      <a:lnTo>
                        <a:pt x="762" y="510"/>
                      </a:lnTo>
                      <a:lnTo>
                        <a:pt x="757" y="511"/>
                      </a:lnTo>
                      <a:lnTo>
                        <a:pt x="754" y="511"/>
                      </a:lnTo>
                      <a:lnTo>
                        <a:pt x="750" y="512"/>
                      </a:lnTo>
                      <a:lnTo>
                        <a:pt x="747" y="513"/>
                      </a:lnTo>
                      <a:lnTo>
                        <a:pt x="745" y="514"/>
                      </a:lnTo>
                      <a:lnTo>
                        <a:pt x="742" y="515"/>
                      </a:lnTo>
                      <a:lnTo>
                        <a:pt x="718" y="498"/>
                      </a:lnTo>
                      <a:lnTo>
                        <a:pt x="691" y="481"/>
                      </a:lnTo>
                      <a:lnTo>
                        <a:pt x="661" y="463"/>
                      </a:lnTo>
                      <a:lnTo>
                        <a:pt x="634" y="443"/>
                      </a:lnTo>
                      <a:lnTo>
                        <a:pt x="602" y="425"/>
                      </a:lnTo>
                      <a:lnTo>
                        <a:pt x="573" y="407"/>
                      </a:lnTo>
                      <a:lnTo>
                        <a:pt x="544" y="389"/>
                      </a:lnTo>
                      <a:lnTo>
                        <a:pt x="512" y="371"/>
                      </a:lnTo>
                      <a:lnTo>
                        <a:pt x="482" y="354"/>
                      </a:lnTo>
                      <a:lnTo>
                        <a:pt x="451" y="338"/>
                      </a:lnTo>
                      <a:lnTo>
                        <a:pt x="441" y="342"/>
                      </a:lnTo>
                      <a:lnTo>
                        <a:pt x="465" y="361"/>
                      </a:lnTo>
                      <a:lnTo>
                        <a:pt x="492" y="378"/>
                      </a:lnTo>
                      <a:lnTo>
                        <a:pt x="522" y="397"/>
                      </a:lnTo>
                      <a:lnTo>
                        <a:pt x="549" y="415"/>
                      </a:lnTo>
                      <a:lnTo>
                        <a:pt x="578" y="433"/>
                      </a:lnTo>
                      <a:lnTo>
                        <a:pt x="607" y="450"/>
                      </a:lnTo>
                      <a:lnTo>
                        <a:pt x="637" y="467"/>
                      </a:lnTo>
                      <a:lnTo>
                        <a:pt x="664" y="486"/>
                      </a:lnTo>
                      <a:lnTo>
                        <a:pt x="691" y="503"/>
                      </a:lnTo>
                      <a:lnTo>
                        <a:pt x="715" y="520"/>
                      </a:lnTo>
                      <a:lnTo>
                        <a:pt x="598" y="547"/>
                      </a:lnTo>
                      <a:lnTo>
                        <a:pt x="598" y="533"/>
                      </a:lnTo>
                      <a:lnTo>
                        <a:pt x="563" y="520"/>
                      </a:lnTo>
                      <a:lnTo>
                        <a:pt x="531" y="506"/>
                      </a:lnTo>
                      <a:lnTo>
                        <a:pt x="502" y="491"/>
                      </a:lnTo>
                      <a:lnTo>
                        <a:pt x="475" y="477"/>
                      </a:lnTo>
                      <a:lnTo>
                        <a:pt x="448" y="462"/>
                      </a:lnTo>
                      <a:lnTo>
                        <a:pt x="419" y="448"/>
                      </a:lnTo>
                      <a:lnTo>
                        <a:pt x="389" y="434"/>
                      </a:lnTo>
                      <a:lnTo>
                        <a:pt x="357" y="422"/>
                      </a:lnTo>
                      <a:lnTo>
                        <a:pt x="323" y="410"/>
                      </a:lnTo>
                      <a:lnTo>
                        <a:pt x="281" y="400"/>
                      </a:lnTo>
                      <a:lnTo>
                        <a:pt x="279" y="401"/>
                      </a:lnTo>
                      <a:lnTo>
                        <a:pt x="277" y="403"/>
                      </a:lnTo>
                      <a:lnTo>
                        <a:pt x="274" y="405"/>
                      </a:lnTo>
                      <a:lnTo>
                        <a:pt x="272" y="407"/>
                      </a:lnTo>
                      <a:lnTo>
                        <a:pt x="272" y="409"/>
                      </a:lnTo>
                      <a:lnTo>
                        <a:pt x="272" y="411"/>
                      </a:lnTo>
                      <a:lnTo>
                        <a:pt x="274" y="413"/>
                      </a:lnTo>
                      <a:lnTo>
                        <a:pt x="277" y="415"/>
                      </a:lnTo>
                      <a:lnTo>
                        <a:pt x="279" y="416"/>
                      </a:lnTo>
                      <a:lnTo>
                        <a:pt x="281" y="417"/>
                      </a:lnTo>
                      <a:lnTo>
                        <a:pt x="316" y="430"/>
                      </a:lnTo>
                      <a:lnTo>
                        <a:pt x="348" y="442"/>
                      </a:lnTo>
                      <a:lnTo>
                        <a:pt x="377" y="454"/>
                      </a:lnTo>
                      <a:lnTo>
                        <a:pt x="406" y="465"/>
                      </a:lnTo>
                      <a:lnTo>
                        <a:pt x="433" y="477"/>
                      </a:lnTo>
                      <a:lnTo>
                        <a:pt x="460" y="488"/>
                      </a:lnTo>
                      <a:lnTo>
                        <a:pt x="485" y="501"/>
                      </a:lnTo>
                      <a:lnTo>
                        <a:pt x="512" y="513"/>
                      </a:lnTo>
                      <a:lnTo>
                        <a:pt x="539" y="527"/>
                      </a:lnTo>
                      <a:lnTo>
                        <a:pt x="566" y="541"/>
                      </a:lnTo>
                      <a:lnTo>
                        <a:pt x="477" y="519"/>
                      </a:lnTo>
                      <a:lnTo>
                        <a:pt x="394" y="491"/>
                      </a:lnTo>
                      <a:lnTo>
                        <a:pt x="316" y="462"/>
                      </a:lnTo>
                      <a:lnTo>
                        <a:pt x="245" y="429"/>
                      </a:lnTo>
                      <a:lnTo>
                        <a:pt x="181" y="392"/>
                      </a:lnTo>
                      <a:lnTo>
                        <a:pt x="127" y="352"/>
                      </a:lnTo>
                      <a:lnTo>
                        <a:pt x="80" y="311"/>
                      </a:lnTo>
                      <a:lnTo>
                        <a:pt x="41" y="267"/>
                      </a:lnTo>
                      <a:lnTo>
                        <a:pt x="14" y="222"/>
                      </a:lnTo>
                      <a:lnTo>
                        <a:pt x="0" y="174"/>
                      </a:lnTo>
                      <a:lnTo>
                        <a:pt x="2" y="151"/>
                      </a:lnTo>
                      <a:lnTo>
                        <a:pt x="4" y="128"/>
                      </a:lnTo>
                      <a:lnTo>
                        <a:pt x="9" y="106"/>
                      </a:lnTo>
                      <a:lnTo>
                        <a:pt x="17" y="86"/>
                      </a:lnTo>
                      <a:lnTo>
                        <a:pt x="26" y="66"/>
                      </a:lnTo>
                      <a:lnTo>
                        <a:pt x="39" y="49"/>
                      </a:lnTo>
                      <a:lnTo>
                        <a:pt x="56" y="33"/>
                      </a:lnTo>
                      <a:lnTo>
                        <a:pt x="76" y="19"/>
                      </a:lnTo>
                      <a:lnTo>
                        <a:pt x="100" y="9"/>
                      </a:lnTo>
                      <a:lnTo>
                        <a:pt x="132" y="1"/>
                      </a:lnTo>
                      <a:lnTo>
                        <a:pt x="215" y="0"/>
                      </a:lnTo>
                      <a:lnTo>
                        <a:pt x="294" y="8"/>
                      </a:lnTo>
                      <a:lnTo>
                        <a:pt x="367" y="24"/>
                      </a:lnTo>
                      <a:lnTo>
                        <a:pt x="436" y="47"/>
                      </a:lnTo>
                      <a:lnTo>
                        <a:pt x="497" y="74"/>
                      </a:lnTo>
                      <a:lnTo>
                        <a:pt x="556" y="106"/>
                      </a:lnTo>
                      <a:lnTo>
                        <a:pt x="607" y="139"/>
                      </a:lnTo>
                      <a:lnTo>
                        <a:pt x="654" y="174"/>
                      </a:lnTo>
                      <a:lnTo>
                        <a:pt x="696" y="208"/>
                      </a:lnTo>
                      <a:lnTo>
                        <a:pt x="730" y="239"/>
                      </a:lnTo>
                      <a:lnTo>
                        <a:pt x="730" y="239"/>
                      </a:lnTo>
                      <a:close/>
                    </a:path>
                  </a:pathLst>
                </a:custGeom>
                <a:solidFill>
                  <a:srgbClr val="B347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16815" name="Rectangle 79"/>
              <p:cNvSpPr>
                <a:spLocks noChangeArrowheads="1"/>
              </p:cNvSpPr>
              <p:nvPr/>
            </p:nvSpPr>
            <p:spPr bwMode="auto">
              <a:xfrm>
                <a:off x="717" y="1238"/>
                <a:ext cx="4338" cy="2400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grpSp>
            <p:nvGrpSpPr>
              <p:cNvPr id="116816" name="Group 80"/>
              <p:cNvGrpSpPr>
                <a:grpSpLocks/>
              </p:cNvGrpSpPr>
              <p:nvPr/>
            </p:nvGrpSpPr>
            <p:grpSpPr bwMode="auto">
              <a:xfrm>
                <a:off x="226" y="1515"/>
                <a:ext cx="5350" cy="528"/>
                <a:chOff x="211" y="1521"/>
                <a:chExt cx="5350" cy="528"/>
              </a:xfrm>
            </p:grpSpPr>
            <p:sp>
              <p:nvSpPr>
                <p:cNvPr id="116817" name="Freeform 81"/>
                <p:cNvSpPr>
                  <a:spLocks/>
                </p:cNvSpPr>
                <p:nvPr/>
              </p:nvSpPr>
              <p:spPr bwMode="auto">
                <a:xfrm>
                  <a:off x="5125" y="1521"/>
                  <a:ext cx="414" cy="159"/>
                </a:xfrm>
                <a:custGeom>
                  <a:avLst/>
                  <a:gdLst>
                    <a:gd name="T0" fmla="*/ 405 w 414"/>
                    <a:gd name="T1" fmla="*/ 90 h 159"/>
                    <a:gd name="T2" fmla="*/ 410 w 414"/>
                    <a:gd name="T3" fmla="*/ 97 h 159"/>
                    <a:gd name="T4" fmla="*/ 412 w 414"/>
                    <a:gd name="T5" fmla="*/ 103 h 159"/>
                    <a:gd name="T6" fmla="*/ 414 w 414"/>
                    <a:gd name="T7" fmla="*/ 110 h 159"/>
                    <a:gd name="T8" fmla="*/ 414 w 414"/>
                    <a:gd name="T9" fmla="*/ 116 h 159"/>
                    <a:gd name="T10" fmla="*/ 414 w 414"/>
                    <a:gd name="T11" fmla="*/ 122 h 159"/>
                    <a:gd name="T12" fmla="*/ 412 w 414"/>
                    <a:gd name="T13" fmla="*/ 128 h 159"/>
                    <a:gd name="T14" fmla="*/ 407 w 414"/>
                    <a:gd name="T15" fmla="*/ 134 h 159"/>
                    <a:gd name="T16" fmla="*/ 400 w 414"/>
                    <a:gd name="T17" fmla="*/ 138 h 159"/>
                    <a:gd name="T18" fmla="*/ 392 w 414"/>
                    <a:gd name="T19" fmla="*/ 143 h 159"/>
                    <a:gd name="T20" fmla="*/ 380 w 414"/>
                    <a:gd name="T21" fmla="*/ 145 h 159"/>
                    <a:gd name="T22" fmla="*/ 380 w 414"/>
                    <a:gd name="T23" fmla="*/ 158 h 159"/>
                    <a:gd name="T24" fmla="*/ 368 w 414"/>
                    <a:gd name="T25" fmla="*/ 159 h 159"/>
                    <a:gd name="T26" fmla="*/ 356 w 414"/>
                    <a:gd name="T27" fmla="*/ 159 h 159"/>
                    <a:gd name="T28" fmla="*/ 346 w 414"/>
                    <a:gd name="T29" fmla="*/ 158 h 159"/>
                    <a:gd name="T30" fmla="*/ 334 w 414"/>
                    <a:gd name="T31" fmla="*/ 156 h 159"/>
                    <a:gd name="T32" fmla="*/ 324 w 414"/>
                    <a:gd name="T33" fmla="*/ 152 h 159"/>
                    <a:gd name="T34" fmla="*/ 311 w 414"/>
                    <a:gd name="T35" fmla="*/ 149 h 159"/>
                    <a:gd name="T36" fmla="*/ 302 w 414"/>
                    <a:gd name="T37" fmla="*/ 145 h 159"/>
                    <a:gd name="T38" fmla="*/ 289 w 414"/>
                    <a:gd name="T39" fmla="*/ 142 h 159"/>
                    <a:gd name="T40" fmla="*/ 277 w 414"/>
                    <a:gd name="T41" fmla="*/ 140 h 159"/>
                    <a:gd name="T42" fmla="*/ 265 w 414"/>
                    <a:gd name="T43" fmla="*/ 137 h 159"/>
                    <a:gd name="T44" fmla="*/ 265 w 414"/>
                    <a:gd name="T45" fmla="*/ 125 h 159"/>
                    <a:gd name="T46" fmla="*/ 235 w 414"/>
                    <a:gd name="T47" fmla="*/ 113 h 159"/>
                    <a:gd name="T48" fmla="*/ 206 w 414"/>
                    <a:gd name="T49" fmla="*/ 103 h 159"/>
                    <a:gd name="T50" fmla="*/ 174 w 414"/>
                    <a:gd name="T51" fmla="*/ 93 h 159"/>
                    <a:gd name="T52" fmla="*/ 142 w 414"/>
                    <a:gd name="T53" fmla="*/ 82 h 159"/>
                    <a:gd name="T54" fmla="*/ 113 w 414"/>
                    <a:gd name="T55" fmla="*/ 72 h 159"/>
                    <a:gd name="T56" fmla="*/ 84 w 414"/>
                    <a:gd name="T57" fmla="*/ 61 h 159"/>
                    <a:gd name="T58" fmla="*/ 59 w 414"/>
                    <a:gd name="T59" fmla="*/ 48 h 159"/>
                    <a:gd name="T60" fmla="*/ 34 w 414"/>
                    <a:gd name="T61" fmla="*/ 34 h 159"/>
                    <a:gd name="T62" fmla="*/ 15 w 414"/>
                    <a:gd name="T63" fmla="*/ 20 h 159"/>
                    <a:gd name="T64" fmla="*/ 0 w 414"/>
                    <a:gd name="T65" fmla="*/ 1 h 159"/>
                    <a:gd name="T66" fmla="*/ 42 w 414"/>
                    <a:gd name="T67" fmla="*/ 0 h 159"/>
                    <a:gd name="T68" fmla="*/ 81 w 414"/>
                    <a:gd name="T69" fmla="*/ 0 h 159"/>
                    <a:gd name="T70" fmla="*/ 123 w 414"/>
                    <a:gd name="T71" fmla="*/ 4 h 159"/>
                    <a:gd name="T72" fmla="*/ 162 w 414"/>
                    <a:gd name="T73" fmla="*/ 9 h 159"/>
                    <a:gd name="T74" fmla="*/ 201 w 414"/>
                    <a:gd name="T75" fmla="*/ 17 h 159"/>
                    <a:gd name="T76" fmla="*/ 238 w 414"/>
                    <a:gd name="T77" fmla="*/ 25 h 159"/>
                    <a:gd name="T78" fmla="*/ 275 w 414"/>
                    <a:gd name="T79" fmla="*/ 36 h 159"/>
                    <a:gd name="T80" fmla="*/ 311 w 414"/>
                    <a:gd name="T81" fmla="*/ 47 h 159"/>
                    <a:gd name="T82" fmla="*/ 346 w 414"/>
                    <a:gd name="T83" fmla="*/ 58 h 159"/>
                    <a:gd name="T84" fmla="*/ 380 w 414"/>
                    <a:gd name="T85" fmla="*/ 70 h 159"/>
                    <a:gd name="T86" fmla="*/ 405 w 414"/>
                    <a:gd name="T87" fmla="*/ 90 h 159"/>
                    <a:gd name="T88" fmla="*/ 405 w 414"/>
                    <a:gd name="T89" fmla="*/ 90 h 1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414" h="159">
                      <a:moveTo>
                        <a:pt x="405" y="90"/>
                      </a:moveTo>
                      <a:lnTo>
                        <a:pt x="410" y="97"/>
                      </a:lnTo>
                      <a:lnTo>
                        <a:pt x="412" y="103"/>
                      </a:lnTo>
                      <a:lnTo>
                        <a:pt x="414" y="110"/>
                      </a:lnTo>
                      <a:lnTo>
                        <a:pt x="414" y="116"/>
                      </a:lnTo>
                      <a:lnTo>
                        <a:pt x="414" y="122"/>
                      </a:lnTo>
                      <a:lnTo>
                        <a:pt x="412" y="128"/>
                      </a:lnTo>
                      <a:lnTo>
                        <a:pt x="407" y="134"/>
                      </a:lnTo>
                      <a:lnTo>
                        <a:pt x="400" y="138"/>
                      </a:lnTo>
                      <a:lnTo>
                        <a:pt x="392" y="143"/>
                      </a:lnTo>
                      <a:lnTo>
                        <a:pt x="380" y="145"/>
                      </a:lnTo>
                      <a:lnTo>
                        <a:pt x="380" y="158"/>
                      </a:lnTo>
                      <a:lnTo>
                        <a:pt x="368" y="159"/>
                      </a:lnTo>
                      <a:lnTo>
                        <a:pt x="356" y="159"/>
                      </a:lnTo>
                      <a:lnTo>
                        <a:pt x="346" y="158"/>
                      </a:lnTo>
                      <a:lnTo>
                        <a:pt x="334" y="156"/>
                      </a:lnTo>
                      <a:lnTo>
                        <a:pt x="324" y="152"/>
                      </a:lnTo>
                      <a:lnTo>
                        <a:pt x="311" y="149"/>
                      </a:lnTo>
                      <a:lnTo>
                        <a:pt x="302" y="145"/>
                      </a:lnTo>
                      <a:lnTo>
                        <a:pt x="289" y="142"/>
                      </a:lnTo>
                      <a:lnTo>
                        <a:pt x="277" y="140"/>
                      </a:lnTo>
                      <a:lnTo>
                        <a:pt x="265" y="137"/>
                      </a:lnTo>
                      <a:lnTo>
                        <a:pt x="265" y="125"/>
                      </a:lnTo>
                      <a:lnTo>
                        <a:pt x="235" y="113"/>
                      </a:lnTo>
                      <a:lnTo>
                        <a:pt x="206" y="103"/>
                      </a:lnTo>
                      <a:lnTo>
                        <a:pt x="174" y="93"/>
                      </a:lnTo>
                      <a:lnTo>
                        <a:pt x="142" y="82"/>
                      </a:lnTo>
                      <a:lnTo>
                        <a:pt x="113" y="72"/>
                      </a:lnTo>
                      <a:lnTo>
                        <a:pt x="84" y="61"/>
                      </a:lnTo>
                      <a:lnTo>
                        <a:pt x="59" y="48"/>
                      </a:lnTo>
                      <a:lnTo>
                        <a:pt x="34" y="34"/>
                      </a:lnTo>
                      <a:lnTo>
                        <a:pt x="15" y="20"/>
                      </a:lnTo>
                      <a:lnTo>
                        <a:pt x="0" y="1"/>
                      </a:lnTo>
                      <a:lnTo>
                        <a:pt x="42" y="0"/>
                      </a:lnTo>
                      <a:lnTo>
                        <a:pt x="81" y="0"/>
                      </a:lnTo>
                      <a:lnTo>
                        <a:pt x="123" y="4"/>
                      </a:lnTo>
                      <a:lnTo>
                        <a:pt x="162" y="9"/>
                      </a:lnTo>
                      <a:lnTo>
                        <a:pt x="201" y="17"/>
                      </a:lnTo>
                      <a:lnTo>
                        <a:pt x="238" y="25"/>
                      </a:lnTo>
                      <a:lnTo>
                        <a:pt x="275" y="36"/>
                      </a:lnTo>
                      <a:lnTo>
                        <a:pt x="311" y="47"/>
                      </a:lnTo>
                      <a:lnTo>
                        <a:pt x="346" y="58"/>
                      </a:lnTo>
                      <a:lnTo>
                        <a:pt x="380" y="70"/>
                      </a:lnTo>
                      <a:lnTo>
                        <a:pt x="405" y="90"/>
                      </a:lnTo>
                      <a:lnTo>
                        <a:pt x="405" y="90"/>
                      </a:lnTo>
                      <a:close/>
                    </a:path>
                  </a:pathLst>
                </a:custGeom>
                <a:solidFill>
                  <a:srgbClr val="CC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818" name="Freeform 82"/>
                <p:cNvSpPr>
                  <a:spLocks/>
                </p:cNvSpPr>
                <p:nvPr/>
              </p:nvSpPr>
              <p:spPr bwMode="auto">
                <a:xfrm>
                  <a:off x="235" y="1575"/>
                  <a:ext cx="486" cy="153"/>
                </a:xfrm>
                <a:custGeom>
                  <a:avLst/>
                  <a:gdLst>
                    <a:gd name="T0" fmla="*/ 486 w 486"/>
                    <a:gd name="T1" fmla="*/ 33 h 153"/>
                    <a:gd name="T2" fmla="*/ 446 w 486"/>
                    <a:gd name="T3" fmla="*/ 50 h 153"/>
                    <a:gd name="T4" fmla="*/ 405 w 486"/>
                    <a:gd name="T5" fmla="*/ 65 h 153"/>
                    <a:gd name="T6" fmla="*/ 361 w 486"/>
                    <a:gd name="T7" fmla="*/ 79 h 153"/>
                    <a:gd name="T8" fmla="*/ 316 w 486"/>
                    <a:gd name="T9" fmla="*/ 90 h 153"/>
                    <a:gd name="T10" fmla="*/ 272 w 486"/>
                    <a:gd name="T11" fmla="*/ 102 h 153"/>
                    <a:gd name="T12" fmla="*/ 228 w 486"/>
                    <a:gd name="T13" fmla="*/ 113 h 153"/>
                    <a:gd name="T14" fmla="*/ 182 w 486"/>
                    <a:gd name="T15" fmla="*/ 122 h 153"/>
                    <a:gd name="T16" fmla="*/ 138 w 486"/>
                    <a:gd name="T17" fmla="*/ 132 h 153"/>
                    <a:gd name="T18" fmla="*/ 91 w 486"/>
                    <a:gd name="T19" fmla="*/ 143 h 153"/>
                    <a:gd name="T20" fmla="*/ 44 w 486"/>
                    <a:gd name="T21" fmla="*/ 153 h 153"/>
                    <a:gd name="T22" fmla="*/ 57 w 486"/>
                    <a:gd name="T23" fmla="*/ 148 h 153"/>
                    <a:gd name="T24" fmla="*/ 44 w 486"/>
                    <a:gd name="T25" fmla="*/ 147 h 153"/>
                    <a:gd name="T26" fmla="*/ 37 w 486"/>
                    <a:gd name="T27" fmla="*/ 145 h 153"/>
                    <a:gd name="T28" fmla="*/ 30 w 486"/>
                    <a:gd name="T29" fmla="*/ 140 h 153"/>
                    <a:gd name="T30" fmla="*/ 25 w 486"/>
                    <a:gd name="T31" fmla="*/ 135 h 153"/>
                    <a:gd name="T32" fmla="*/ 22 w 486"/>
                    <a:gd name="T33" fmla="*/ 129 h 153"/>
                    <a:gd name="T34" fmla="*/ 20 w 486"/>
                    <a:gd name="T35" fmla="*/ 123 h 153"/>
                    <a:gd name="T36" fmla="*/ 15 w 486"/>
                    <a:gd name="T37" fmla="*/ 116 h 153"/>
                    <a:gd name="T38" fmla="*/ 13 w 486"/>
                    <a:gd name="T39" fmla="*/ 110 h 153"/>
                    <a:gd name="T40" fmla="*/ 8 w 486"/>
                    <a:gd name="T41" fmla="*/ 104 h 153"/>
                    <a:gd name="T42" fmla="*/ 0 w 486"/>
                    <a:gd name="T43" fmla="*/ 98 h 153"/>
                    <a:gd name="T44" fmla="*/ 30 w 486"/>
                    <a:gd name="T45" fmla="*/ 81 h 153"/>
                    <a:gd name="T46" fmla="*/ 64 w 486"/>
                    <a:gd name="T47" fmla="*/ 66 h 153"/>
                    <a:gd name="T48" fmla="*/ 101 w 486"/>
                    <a:gd name="T49" fmla="*/ 54 h 153"/>
                    <a:gd name="T50" fmla="*/ 142 w 486"/>
                    <a:gd name="T51" fmla="*/ 43 h 153"/>
                    <a:gd name="T52" fmla="*/ 187 w 486"/>
                    <a:gd name="T53" fmla="*/ 34 h 153"/>
                    <a:gd name="T54" fmla="*/ 231 w 486"/>
                    <a:gd name="T55" fmla="*/ 26 h 153"/>
                    <a:gd name="T56" fmla="*/ 277 w 486"/>
                    <a:gd name="T57" fmla="*/ 19 h 153"/>
                    <a:gd name="T58" fmla="*/ 324 w 486"/>
                    <a:gd name="T59" fmla="*/ 12 h 153"/>
                    <a:gd name="T60" fmla="*/ 370 w 486"/>
                    <a:gd name="T61" fmla="*/ 7 h 153"/>
                    <a:gd name="T62" fmla="*/ 417 w 486"/>
                    <a:gd name="T63" fmla="*/ 1 h 153"/>
                    <a:gd name="T64" fmla="*/ 432 w 486"/>
                    <a:gd name="T65" fmla="*/ 0 h 153"/>
                    <a:gd name="T66" fmla="*/ 444 w 486"/>
                    <a:gd name="T67" fmla="*/ 1 h 153"/>
                    <a:gd name="T68" fmla="*/ 454 w 486"/>
                    <a:gd name="T69" fmla="*/ 4 h 153"/>
                    <a:gd name="T70" fmla="*/ 459 w 486"/>
                    <a:gd name="T71" fmla="*/ 8 h 153"/>
                    <a:gd name="T72" fmla="*/ 464 w 486"/>
                    <a:gd name="T73" fmla="*/ 12 h 153"/>
                    <a:gd name="T74" fmla="*/ 468 w 486"/>
                    <a:gd name="T75" fmla="*/ 17 h 153"/>
                    <a:gd name="T76" fmla="*/ 471 w 486"/>
                    <a:gd name="T77" fmla="*/ 22 h 153"/>
                    <a:gd name="T78" fmla="*/ 476 w 486"/>
                    <a:gd name="T79" fmla="*/ 26 h 153"/>
                    <a:gd name="T80" fmla="*/ 481 w 486"/>
                    <a:gd name="T81" fmla="*/ 31 h 153"/>
                    <a:gd name="T82" fmla="*/ 486 w 486"/>
                    <a:gd name="T83" fmla="*/ 33 h 153"/>
                    <a:gd name="T84" fmla="*/ 486 w 486"/>
                    <a:gd name="T85" fmla="*/ 33 h 1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86" h="153">
                      <a:moveTo>
                        <a:pt x="486" y="33"/>
                      </a:moveTo>
                      <a:lnTo>
                        <a:pt x="446" y="50"/>
                      </a:lnTo>
                      <a:lnTo>
                        <a:pt x="405" y="65"/>
                      </a:lnTo>
                      <a:lnTo>
                        <a:pt x="361" y="79"/>
                      </a:lnTo>
                      <a:lnTo>
                        <a:pt x="316" y="90"/>
                      </a:lnTo>
                      <a:lnTo>
                        <a:pt x="272" y="102"/>
                      </a:lnTo>
                      <a:lnTo>
                        <a:pt x="228" y="113"/>
                      </a:lnTo>
                      <a:lnTo>
                        <a:pt x="182" y="122"/>
                      </a:lnTo>
                      <a:lnTo>
                        <a:pt x="138" y="132"/>
                      </a:lnTo>
                      <a:lnTo>
                        <a:pt x="91" y="143"/>
                      </a:lnTo>
                      <a:lnTo>
                        <a:pt x="44" y="153"/>
                      </a:lnTo>
                      <a:lnTo>
                        <a:pt x="57" y="148"/>
                      </a:lnTo>
                      <a:lnTo>
                        <a:pt x="44" y="147"/>
                      </a:lnTo>
                      <a:lnTo>
                        <a:pt x="37" y="145"/>
                      </a:lnTo>
                      <a:lnTo>
                        <a:pt x="30" y="140"/>
                      </a:lnTo>
                      <a:lnTo>
                        <a:pt x="25" y="135"/>
                      </a:lnTo>
                      <a:lnTo>
                        <a:pt x="22" y="129"/>
                      </a:lnTo>
                      <a:lnTo>
                        <a:pt x="20" y="123"/>
                      </a:lnTo>
                      <a:lnTo>
                        <a:pt x="15" y="116"/>
                      </a:lnTo>
                      <a:lnTo>
                        <a:pt x="13" y="110"/>
                      </a:lnTo>
                      <a:lnTo>
                        <a:pt x="8" y="104"/>
                      </a:lnTo>
                      <a:lnTo>
                        <a:pt x="0" y="98"/>
                      </a:lnTo>
                      <a:lnTo>
                        <a:pt x="30" y="81"/>
                      </a:lnTo>
                      <a:lnTo>
                        <a:pt x="64" y="66"/>
                      </a:lnTo>
                      <a:lnTo>
                        <a:pt x="101" y="54"/>
                      </a:lnTo>
                      <a:lnTo>
                        <a:pt x="142" y="43"/>
                      </a:lnTo>
                      <a:lnTo>
                        <a:pt x="187" y="34"/>
                      </a:lnTo>
                      <a:lnTo>
                        <a:pt x="231" y="26"/>
                      </a:lnTo>
                      <a:lnTo>
                        <a:pt x="277" y="19"/>
                      </a:lnTo>
                      <a:lnTo>
                        <a:pt x="324" y="12"/>
                      </a:lnTo>
                      <a:lnTo>
                        <a:pt x="370" y="7"/>
                      </a:lnTo>
                      <a:lnTo>
                        <a:pt x="417" y="1"/>
                      </a:lnTo>
                      <a:lnTo>
                        <a:pt x="432" y="0"/>
                      </a:lnTo>
                      <a:lnTo>
                        <a:pt x="444" y="1"/>
                      </a:lnTo>
                      <a:lnTo>
                        <a:pt x="454" y="4"/>
                      </a:lnTo>
                      <a:lnTo>
                        <a:pt x="459" y="8"/>
                      </a:lnTo>
                      <a:lnTo>
                        <a:pt x="464" y="12"/>
                      </a:lnTo>
                      <a:lnTo>
                        <a:pt x="468" y="17"/>
                      </a:lnTo>
                      <a:lnTo>
                        <a:pt x="471" y="22"/>
                      </a:lnTo>
                      <a:lnTo>
                        <a:pt x="476" y="26"/>
                      </a:lnTo>
                      <a:lnTo>
                        <a:pt x="481" y="31"/>
                      </a:lnTo>
                      <a:lnTo>
                        <a:pt x="486" y="33"/>
                      </a:lnTo>
                      <a:lnTo>
                        <a:pt x="486" y="33"/>
                      </a:lnTo>
                      <a:close/>
                    </a:path>
                  </a:pathLst>
                </a:custGeom>
                <a:solidFill>
                  <a:srgbClr val="CC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819" name="Freeform 83"/>
                <p:cNvSpPr>
                  <a:spLocks/>
                </p:cNvSpPr>
                <p:nvPr/>
              </p:nvSpPr>
              <p:spPr bwMode="auto">
                <a:xfrm>
                  <a:off x="5020" y="1621"/>
                  <a:ext cx="541" cy="161"/>
                </a:xfrm>
                <a:custGeom>
                  <a:avLst/>
                  <a:gdLst>
                    <a:gd name="T0" fmla="*/ 522 w 541"/>
                    <a:gd name="T1" fmla="*/ 99 h 161"/>
                    <a:gd name="T2" fmla="*/ 527 w 541"/>
                    <a:gd name="T3" fmla="*/ 104 h 161"/>
                    <a:gd name="T4" fmla="*/ 534 w 541"/>
                    <a:gd name="T5" fmla="*/ 109 h 161"/>
                    <a:gd name="T6" fmla="*/ 537 w 541"/>
                    <a:gd name="T7" fmla="*/ 115 h 161"/>
                    <a:gd name="T8" fmla="*/ 541 w 541"/>
                    <a:gd name="T9" fmla="*/ 120 h 161"/>
                    <a:gd name="T10" fmla="*/ 541 w 541"/>
                    <a:gd name="T11" fmla="*/ 125 h 161"/>
                    <a:gd name="T12" fmla="*/ 541 w 541"/>
                    <a:gd name="T13" fmla="*/ 131 h 161"/>
                    <a:gd name="T14" fmla="*/ 541 w 541"/>
                    <a:gd name="T15" fmla="*/ 137 h 161"/>
                    <a:gd name="T16" fmla="*/ 537 w 541"/>
                    <a:gd name="T17" fmla="*/ 141 h 161"/>
                    <a:gd name="T18" fmla="*/ 529 w 541"/>
                    <a:gd name="T19" fmla="*/ 147 h 161"/>
                    <a:gd name="T20" fmla="*/ 522 w 541"/>
                    <a:gd name="T21" fmla="*/ 152 h 161"/>
                    <a:gd name="T22" fmla="*/ 502 w 541"/>
                    <a:gd name="T23" fmla="*/ 161 h 161"/>
                    <a:gd name="T24" fmla="*/ 456 w 541"/>
                    <a:gd name="T25" fmla="*/ 144 h 161"/>
                    <a:gd name="T26" fmla="*/ 402 w 541"/>
                    <a:gd name="T27" fmla="*/ 130 h 161"/>
                    <a:gd name="T28" fmla="*/ 345 w 541"/>
                    <a:gd name="T29" fmla="*/ 118 h 161"/>
                    <a:gd name="T30" fmla="*/ 289 w 541"/>
                    <a:gd name="T31" fmla="*/ 109 h 161"/>
                    <a:gd name="T32" fmla="*/ 230 w 541"/>
                    <a:gd name="T33" fmla="*/ 99 h 161"/>
                    <a:gd name="T34" fmla="*/ 174 w 541"/>
                    <a:gd name="T35" fmla="*/ 89 h 161"/>
                    <a:gd name="T36" fmla="*/ 122 w 541"/>
                    <a:gd name="T37" fmla="*/ 77 h 161"/>
                    <a:gd name="T38" fmla="*/ 73 w 541"/>
                    <a:gd name="T39" fmla="*/ 61 h 161"/>
                    <a:gd name="T40" fmla="*/ 32 w 541"/>
                    <a:gd name="T41" fmla="*/ 42 h 161"/>
                    <a:gd name="T42" fmla="*/ 0 w 541"/>
                    <a:gd name="T43" fmla="*/ 17 h 161"/>
                    <a:gd name="T44" fmla="*/ 7 w 541"/>
                    <a:gd name="T45" fmla="*/ 9 h 161"/>
                    <a:gd name="T46" fmla="*/ 19 w 541"/>
                    <a:gd name="T47" fmla="*/ 3 h 161"/>
                    <a:gd name="T48" fmla="*/ 37 w 541"/>
                    <a:gd name="T49" fmla="*/ 1 h 161"/>
                    <a:gd name="T50" fmla="*/ 59 w 541"/>
                    <a:gd name="T51" fmla="*/ 0 h 161"/>
                    <a:gd name="T52" fmla="*/ 81 w 541"/>
                    <a:gd name="T53" fmla="*/ 0 h 161"/>
                    <a:gd name="T54" fmla="*/ 105 w 541"/>
                    <a:gd name="T55" fmla="*/ 2 h 161"/>
                    <a:gd name="T56" fmla="*/ 130 w 541"/>
                    <a:gd name="T57" fmla="*/ 4 h 161"/>
                    <a:gd name="T58" fmla="*/ 152 w 541"/>
                    <a:gd name="T59" fmla="*/ 6 h 161"/>
                    <a:gd name="T60" fmla="*/ 176 w 541"/>
                    <a:gd name="T61" fmla="*/ 10 h 161"/>
                    <a:gd name="T62" fmla="*/ 193 w 541"/>
                    <a:gd name="T63" fmla="*/ 11 h 161"/>
                    <a:gd name="T64" fmla="*/ 522 w 541"/>
                    <a:gd name="T65" fmla="*/ 99 h 161"/>
                    <a:gd name="T66" fmla="*/ 522 w 541"/>
                    <a:gd name="T67" fmla="*/ 99 h 1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541" h="161">
                      <a:moveTo>
                        <a:pt x="522" y="99"/>
                      </a:moveTo>
                      <a:lnTo>
                        <a:pt x="527" y="104"/>
                      </a:lnTo>
                      <a:lnTo>
                        <a:pt x="534" y="109"/>
                      </a:lnTo>
                      <a:lnTo>
                        <a:pt x="537" y="115"/>
                      </a:lnTo>
                      <a:lnTo>
                        <a:pt x="541" y="120"/>
                      </a:lnTo>
                      <a:lnTo>
                        <a:pt x="541" y="125"/>
                      </a:lnTo>
                      <a:lnTo>
                        <a:pt x="541" y="131"/>
                      </a:lnTo>
                      <a:lnTo>
                        <a:pt x="541" y="137"/>
                      </a:lnTo>
                      <a:lnTo>
                        <a:pt x="537" y="141"/>
                      </a:lnTo>
                      <a:lnTo>
                        <a:pt x="529" y="147"/>
                      </a:lnTo>
                      <a:lnTo>
                        <a:pt x="522" y="152"/>
                      </a:lnTo>
                      <a:lnTo>
                        <a:pt x="502" y="161"/>
                      </a:lnTo>
                      <a:lnTo>
                        <a:pt x="456" y="144"/>
                      </a:lnTo>
                      <a:lnTo>
                        <a:pt x="402" y="130"/>
                      </a:lnTo>
                      <a:lnTo>
                        <a:pt x="345" y="118"/>
                      </a:lnTo>
                      <a:lnTo>
                        <a:pt x="289" y="109"/>
                      </a:lnTo>
                      <a:lnTo>
                        <a:pt x="230" y="99"/>
                      </a:lnTo>
                      <a:lnTo>
                        <a:pt x="174" y="89"/>
                      </a:lnTo>
                      <a:lnTo>
                        <a:pt x="122" y="77"/>
                      </a:lnTo>
                      <a:lnTo>
                        <a:pt x="73" y="61"/>
                      </a:lnTo>
                      <a:lnTo>
                        <a:pt x="32" y="42"/>
                      </a:lnTo>
                      <a:lnTo>
                        <a:pt x="0" y="17"/>
                      </a:lnTo>
                      <a:lnTo>
                        <a:pt x="7" y="9"/>
                      </a:lnTo>
                      <a:lnTo>
                        <a:pt x="19" y="3"/>
                      </a:lnTo>
                      <a:lnTo>
                        <a:pt x="37" y="1"/>
                      </a:lnTo>
                      <a:lnTo>
                        <a:pt x="59" y="0"/>
                      </a:lnTo>
                      <a:lnTo>
                        <a:pt x="81" y="0"/>
                      </a:lnTo>
                      <a:lnTo>
                        <a:pt x="105" y="2"/>
                      </a:lnTo>
                      <a:lnTo>
                        <a:pt x="130" y="4"/>
                      </a:lnTo>
                      <a:lnTo>
                        <a:pt x="152" y="6"/>
                      </a:lnTo>
                      <a:lnTo>
                        <a:pt x="176" y="10"/>
                      </a:lnTo>
                      <a:lnTo>
                        <a:pt x="193" y="11"/>
                      </a:lnTo>
                      <a:lnTo>
                        <a:pt x="522" y="99"/>
                      </a:lnTo>
                      <a:lnTo>
                        <a:pt x="522" y="99"/>
                      </a:lnTo>
                      <a:close/>
                    </a:path>
                  </a:pathLst>
                </a:custGeom>
                <a:solidFill>
                  <a:srgbClr val="CC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820" name="Freeform 84"/>
                <p:cNvSpPr>
                  <a:spLocks/>
                </p:cNvSpPr>
                <p:nvPr/>
              </p:nvSpPr>
              <p:spPr bwMode="auto">
                <a:xfrm>
                  <a:off x="221" y="1694"/>
                  <a:ext cx="573" cy="120"/>
                </a:xfrm>
                <a:custGeom>
                  <a:avLst/>
                  <a:gdLst>
                    <a:gd name="T0" fmla="*/ 573 w 573"/>
                    <a:gd name="T1" fmla="*/ 5 h 120"/>
                    <a:gd name="T2" fmla="*/ 573 w 573"/>
                    <a:gd name="T3" fmla="*/ 16 h 120"/>
                    <a:gd name="T4" fmla="*/ 566 w 573"/>
                    <a:gd name="T5" fmla="*/ 24 h 120"/>
                    <a:gd name="T6" fmla="*/ 554 w 573"/>
                    <a:gd name="T7" fmla="*/ 32 h 120"/>
                    <a:gd name="T8" fmla="*/ 536 w 573"/>
                    <a:gd name="T9" fmla="*/ 39 h 120"/>
                    <a:gd name="T10" fmla="*/ 517 w 573"/>
                    <a:gd name="T11" fmla="*/ 44 h 120"/>
                    <a:gd name="T12" fmla="*/ 497 w 573"/>
                    <a:gd name="T13" fmla="*/ 51 h 120"/>
                    <a:gd name="T14" fmla="*/ 478 w 573"/>
                    <a:gd name="T15" fmla="*/ 57 h 120"/>
                    <a:gd name="T16" fmla="*/ 458 w 573"/>
                    <a:gd name="T17" fmla="*/ 64 h 120"/>
                    <a:gd name="T18" fmla="*/ 443 w 573"/>
                    <a:gd name="T19" fmla="*/ 71 h 120"/>
                    <a:gd name="T20" fmla="*/ 431 w 573"/>
                    <a:gd name="T21" fmla="*/ 79 h 120"/>
                    <a:gd name="T22" fmla="*/ 389 w 573"/>
                    <a:gd name="T23" fmla="*/ 80 h 120"/>
                    <a:gd name="T24" fmla="*/ 345 w 573"/>
                    <a:gd name="T25" fmla="*/ 82 h 120"/>
                    <a:gd name="T26" fmla="*/ 301 w 573"/>
                    <a:gd name="T27" fmla="*/ 84 h 120"/>
                    <a:gd name="T28" fmla="*/ 257 w 573"/>
                    <a:gd name="T29" fmla="*/ 88 h 120"/>
                    <a:gd name="T30" fmla="*/ 213 w 573"/>
                    <a:gd name="T31" fmla="*/ 92 h 120"/>
                    <a:gd name="T32" fmla="*/ 169 w 573"/>
                    <a:gd name="T33" fmla="*/ 97 h 120"/>
                    <a:gd name="T34" fmla="*/ 127 w 573"/>
                    <a:gd name="T35" fmla="*/ 101 h 120"/>
                    <a:gd name="T36" fmla="*/ 85 w 573"/>
                    <a:gd name="T37" fmla="*/ 107 h 120"/>
                    <a:gd name="T38" fmla="*/ 46 w 573"/>
                    <a:gd name="T39" fmla="*/ 114 h 120"/>
                    <a:gd name="T40" fmla="*/ 7 w 573"/>
                    <a:gd name="T41" fmla="*/ 120 h 120"/>
                    <a:gd name="T42" fmla="*/ 2 w 573"/>
                    <a:gd name="T43" fmla="*/ 115 h 120"/>
                    <a:gd name="T44" fmla="*/ 0 w 573"/>
                    <a:gd name="T45" fmla="*/ 109 h 120"/>
                    <a:gd name="T46" fmla="*/ 0 w 573"/>
                    <a:gd name="T47" fmla="*/ 105 h 120"/>
                    <a:gd name="T48" fmla="*/ 2 w 573"/>
                    <a:gd name="T49" fmla="*/ 99 h 120"/>
                    <a:gd name="T50" fmla="*/ 4 w 573"/>
                    <a:gd name="T51" fmla="*/ 95 h 120"/>
                    <a:gd name="T52" fmla="*/ 9 w 573"/>
                    <a:gd name="T53" fmla="*/ 89 h 120"/>
                    <a:gd name="T54" fmla="*/ 14 w 573"/>
                    <a:gd name="T55" fmla="*/ 84 h 120"/>
                    <a:gd name="T56" fmla="*/ 19 w 573"/>
                    <a:gd name="T57" fmla="*/ 80 h 120"/>
                    <a:gd name="T58" fmla="*/ 27 w 573"/>
                    <a:gd name="T59" fmla="*/ 75 h 120"/>
                    <a:gd name="T60" fmla="*/ 34 w 573"/>
                    <a:gd name="T61" fmla="*/ 71 h 120"/>
                    <a:gd name="T62" fmla="*/ 80 w 573"/>
                    <a:gd name="T63" fmla="*/ 55 h 120"/>
                    <a:gd name="T64" fmla="*/ 130 w 573"/>
                    <a:gd name="T65" fmla="*/ 41 h 120"/>
                    <a:gd name="T66" fmla="*/ 179 w 573"/>
                    <a:gd name="T67" fmla="*/ 28 h 120"/>
                    <a:gd name="T68" fmla="*/ 232 w 573"/>
                    <a:gd name="T69" fmla="*/ 18 h 120"/>
                    <a:gd name="T70" fmla="*/ 284 w 573"/>
                    <a:gd name="T71" fmla="*/ 10 h 120"/>
                    <a:gd name="T72" fmla="*/ 340 w 573"/>
                    <a:gd name="T73" fmla="*/ 4 h 120"/>
                    <a:gd name="T74" fmla="*/ 397 w 573"/>
                    <a:gd name="T75" fmla="*/ 1 h 120"/>
                    <a:gd name="T76" fmla="*/ 453 w 573"/>
                    <a:gd name="T77" fmla="*/ 0 h 120"/>
                    <a:gd name="T78" fmla="*/ 514 w 573"/>
                    <a:gd name="T79" fmla="*/ 1 h 120"/>
                    <a:gd name="T80" fmla="*/ 573 w 573"/>
                    <a:gd name="T81" fmla="*/ 5 h 120"/>
                    <a:gd name="T82" fmla="*/ 573 w 573"/>
                    <a:gd name="T83" fmla="*/ 5 h 1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573" h="120">
                      <a:moveTo>
                        <a:pt x="573" y="5"/>
                      </a:moveTo>
                      <a:lnTo>
                        <a:pt x="573" y="16"/>
                      </a:lnTo>
                      <a:lnTo>
                        <a:pt x="566" y="24"/>
                      </a:lnTo>
                      <a:lnTo>
                        <a:pt x="554" y="32"/>
                      </a:lnTo>
                      <a:lnTo>
                        <a:pt x="536" y="39"/>
                      </a:lnTo>
                      <a:lnTo>
                        <a:pt x="517" y="44"/>
                      </a:lnTo>
                      <a:lnTo>
                        <a:pt x="497" y="51"/>
                      </a:lnTo>
                      <a:lnTo>
                        <a:pt x="478" y="57"/>
                      </a:lnTo>
                      <a:lnTo>
                        <a:pt x="458" y="64"/>
                      </a:lnTo>
                      <a:lnTo>
                        <a:pt x="443" y="71"/>
                      </a:lnTo>
                      <a:lnTo>
                        <a:pt x="431" y="79"/>
                      </a:lnTo>
                      <a:lnTo>
                        <a:pt x="389" y="80"/>
                      </a:lnTo>
                      <a:lnTo>
                        <a:pt x="345" y="82"/>
                      </a:lnTo>
                      <a:lnTo>
                        <a:pt x="301" y="84"/>
                      </a:lnTo>
                      <a:lnTo>
                        <a:pt x="257" y="88"/>
                      </a:lnTo>
                      <a:lnTo>
                        <a:pt x="213" y="92"/>
                      </a:lnTo>
                      <a:lnTo>
                        <a:pt x="169" y="97"/>
                      </a:lnTo>
                      <a:lnTo>
                        <a:pt x="127" y="101"/>
                      </a:lnTo>
                      <a:lnTo>
                        <a:pt x="85" y="107"/>
                      </a:lnTo>
                      <a:lnTo>
                        <a:pt x="46" y="114"/>
                      </a:lnTo>
                      <a:lnTo>
                        <a:pt x="7" y="120"/>
                      </a:lnTo>
                      <a:lnTo>
                        <a:pt x="2" y="115"/>
                      </a:lnTo>
                      <a:lnTo>
                        <a:pt x="0" y="109"/>
                      </a:lnTo>
                      <a:lnTo>
                        <a:pt x="0" y="105"/>
                      </a:lnTo>
                      <a:lnTo>
                        <a:pt x="2" y="99"/>
                      </a:lnTo>
                      <a:lnTo>
                        <a:pt x="4" y="95"/>
                      </a:lnTo>
                      <a:lnTo>
                        <a:pt x="9" y="89"/>
                      </a:lnTo>
                      <a:lnTo>
                        <a:pt x="14" y="84"/>
                      </a:lnTo>
                      <a:lnTo>
                        <a:pt x="19" y="80"/>
                      </a:lnTo>
                      <a:lnTo>
                        <a:pt x="27" y="75"/>
                      </a:lnTo>
                      <a:lnTo>
                        <a:pt x="34" y="71"/>
                      </a:lnTo>
                      <a:lnTo>
                        <a:pt x="80" y="55"/>
                      </a:lnTo>
                      <a:lnTo>
                        <a:pt x="130" y="41"/>
                      </a:lnTo>
                      <a:lnTo>
                        <a:pt x="179" y="28"/>
                      </a:lnTo>
                      <a:lnTo>
                        <a:pt x="232" y="18"/>
                      </a:lnTo>
                      <a:lnTo>
                        <a:pt x="284" y="10"/>
                      </a:lnTo>
                      <a:lnTo>
                        <a:pt x="340" y="4"/>
                      </a:lnTo>
                      <a:lnTo>
                        <a:pt x="397" y="1"/>
                      </a:lnTo>
                      <a:lnTo>
                        <a:pt x="453" y="0"/>
                      </a:lnTo>
                      <a:lnTo>
                        <a:pt x="514" y="1"/>
                      </a:lnTo>
                      <a:lnTo>
                        <a:pt x="573" y="5"/>
                      </a:lnTo>
                      <a:lnTo>
                        <a:pt x="573" y="5"/>
                      </a:lnTo>
                      <a:close/>
                    </a:path>
                  </a:pathLst>
                </a:custGeom>
                <a:solidFill>
                  <a:srgbClr val="CC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821" name="Freeform 85"/>
                <p:cNvSpPr>
                  <a:spLocks/>
                </p:cNvSpPr>
                <p:nvPr/>
              </p:nvSpPr>
              <p:spPr bwMode="auto">
                <a:xfrm>
                  <a:off x="4954" y="1711"/>
                  <a:ext cx="563" cy="177"/>
                </a:xfrm>
                <a:custGeom>
                  <a:avLst/>
                  <a:gdLst>
                    <a:gd name="T0" fmla="*/ 561 w 563"/>
                    <a:gd name="T1" fmla="*/ 95 h 177"/>
                    <a:gd name="T2" fmla="*/ 563 w 563"/>
                    <a:gd name="T3" fmla="*/ 107 h 177"/>
                    <a:gd name="T4" fmla="*/ 561 w 563"/>
                    <a:gd name="T5" fmla="*/ 118 h 177"/>
                    <a:gd name="T6" fmla="*/ 554 w 563"/>
                    <a:gd name="T7" fmla="*/ 128 h 177"/>
                    <a:gd name="T8" fmla="*/ 544 w 563"/>
                    <a:gd name="T9" fmla="*/ 138 h 177"/>
                    <a:gd name="T10" fmla="*/ 531 w 563"/>
                    <a:gd name="T11" fmla="*/ 146 h 177"/>
                    <a:gd name="T12" fmla="*/ 514 w 563"/>
                    <a:gd name="T13" fmla="*/ 154 h 177"/>
                    <a:gd name="T14" fmla="*/ 497 w 563"/>
                    <a:gd name="T15" fmla="*/ 160 h 177"/>
                    <a:gd name="T16" fmla="*/ 478 w 563"/>
                    <a:gd name="T17" fmla="*/ 167 h 177"/>
                    <a:gd name="T18" fmla="*/ 458 w 563"/>
                    <a:gd name="T19" fmla="*/ 172 h 177"/>
                    <a:gd name="T20" fmla="*/ 436 w 563"/>
                    <a:gd name="T21" fmla="*/ 177 h 177"/>
                    <a:gd name="T22" fmla="*/ 436 w 563"/>
                    <a:gd name="T23" fmla="*/ 144 h 177"/>
                    <a:gd name="T24" fmla="*/ 392 w 563"/>
                    <a:gd name="T25" fmla="*/ 135 h 177"/>
                    <a:gd name="T26" fmla="*/ 348 w 563"/>
                    <a:gd name="T27" fmla="*/ 123 h 177"/>
                    <a:gd name="T28" fmla="*/ 304 w 563"/>
                    <a:gd name="T29" fmla="*/ 112 h 177"/>
                    <a:gd name="T30" fmla="*/ 259 w 563"/>
                    <a:gd name="T31" fmla="*/ 99 h 177"/>
                    <a:gd name="T32" fmla="*/ 215 w 563"/>
                    <a:gd name="T33" fmla="*/ 87 h 177"/>
                    <a:gd name="T34" fmla="*/ 171 w 563"/>
                    <a:gd name="T35" fmla="*/ 73 h 177"/>
                    <a:gd name="T36" fmla="*/ 127 w 563"/>
                    <a:gd name="T37" fmla="*/ 60 h 177"/>
                    <a:gd name="T38" fmla="*/ 85 w 563"/>
                    <a:gd name="T39" fmla="*/ 49 h 177"/>
                    <a:gd name="T40" fmla="*/ 44 w 563"/>
                    <a:gd name="T41" fmla="*/ 39 h 177"/>
                    <a:gd name="T42" fmla="*/ 2 w 563"/>
                    <a:gd name="T43" fmla="*/ 30 h 177"/>
                    <a:gd name="T44" fmla="*/ 0 w 563"/>
                    <a:gd name="T45" fmla="*/ 24 h 177"/>
                    <a:gd name="T46" fmla="*/ 0 w 563"/>
                    <a:gd name="T47" fmla="*/ 19 h 177"/>
                    <a:gd name="T48" fmla="*/ 2 w 563"/>
                    <a:gd name="T49" fmla="*/ 16 h 177"/>
                    <a:gd name="T50" fmla="*/ 7 w 563"/>
                    <a:gd name="T51" fmla="*/ 12 h 177"/>
                    <a:gd name="T52" fmla="*/ 12 w 563"/>
                    <a:gd name="T53" fmla="*/ 10 h 177"/>
                    <a:gd name="T54" fmla="*/ 19 w 563"/>
                    <a:gd name="T55" fmla="*/ 8 h 177"/>
                    <a:gd name="T56" fmla="*/ 27 w 563"/>
                    <a:gd name="T57" fmla="*/ 7 h 177"/>
                    <a:gd name="T58" fmla="*/ 34 w 563"/>
                    <a:gd name="T59" fmla="*/ 4 h 177"/>
                    <a:gd name="T60" fmla="*/ 41 w 563"/>
                    <a:gd name="T61" fmla="*/ 2 h 177"/>
                    <a:gd name="T62" fmla="*/ 46 w 563"/>
                    <a:gd name="T63" fmla="*/ 0 h 177"/>
                    <a:gd name="T64" fmla="*/ 103 w 563"/>
                    <a:gd name="T65" fmla="*/ 4 h 177"/>
                    <a:gd name="T66" fmla="*/ 159 w 563"/>
                    <a:gd name="T67" fmla="*/ 9 h 177"/>
                    <a:gd name="T68" fmla="*/ 215 w 563"/>
                    <a:gd name="T69" fmla="*/ 15 h 177"/>
                    <a:gd name="T70" fmla="*/ 272 w 563"/>
                    <a:gd name="T71" fmla="*/ 22 h 177"/>
                    <a:gd name="T72" fmla="*/ 326 w 563"/>
                    <a:gd name="T73" fmla="*/ 30 h 177"/>
                    <a:gd name="T74" fmla="*/ 377 w 563"/>
                    <a:gd name="T75" fmla="*/ 39 h 177"/>
                    <a:gd name="T76" fmla="*/ 429 w 563"/>
                    <a:gd name="T77" fmla="*/ 50 h 177"/>
                    <a:gd name="T78" fmla="*/ 475 w 563"/>
                    <a:gd name="T79" fmla="*/ 63 h 177"/>
                    <a:gd name="T80" fmla="*/ 519 w 563"/>
                    <a:gd name="T81" fmla="*/ 78 h 177"/>
                    <a:gd name="T82" fmla="*/ 561 w 563"/>
                    <a:gd name="T83" fmla="*/ 95 h 177"/>
                    <a:gd name="T84" fmla="*/ 561 w 563"/>
                    <a:gd name="T85" fmla="*/ 95 h 1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563" h="177">
                      <a:moveTo>
                        <a:pt x="561" y="95"/>
                      </a:moveTo>
                      <a:lnTo>
                        <a:pt x="563" y="107"/>
                      </a:lnTo>
                      <a:lnTo>
                        <a:pt x="561" y="118"/>
                      </a:lnTo>
                      <a:lnTo>
                        <a:pt x="554" y="128"/>
                      </a:lnTo>
                      <a:lnTo>
                        <a:pt x="544" y="138"/>
                      </a:lnTo>
                      <a:lnTo>
                        <a:pt x="531" y="146"/>
                      </a:lnTo>
                      <a:lnTo>
                        <a:pt x="514" y="154"/>
                      </a:lnTo>
                      <a:lnTo>
                        <a:pt x="497" y="160"/>
                      </a:lnTo>
                      <a:lnTo>
                        <a:pt x="478" y="167"/>
                      </a:lnTo>
                      <a:lnTo>
                        <a:pt x="458" y="172"/>
                      </a:lnTo>
                      <a:lnTo>
                        <a:pt x="436" y="177"/>
                      </a:lnTo>
                      <a:lnTo>
                        <a:pt x="436" y="144"/>
                      </a:lnTo>
                      <a:lnTo>
                        <a:pt x="392" y="135"/>
                      </a:lnTo>
                      <a:lnTo>
                        <a:pt x="348" y="123"/>
                      </a:lnTo>
                      <a:lnTo>
                        <a:pt x="304" y="112"/>
                      </a:lnTo>
                      <a:lnTo>
                        <a:pt x="259" y="99"/>
                      </a:lnTo>
                      <a:lnTo>
                        <a:pt x="215" y="87"/>
                      </a:lnTo>
                      <a:lnTo>
                        <a:pt x="171" y="73"/>
                      </a:lnTo>
                      <a:lnTo>
                        <a:pt x="127" y="60"/>
                      </a:lnTo>
                      <a:lnTo>
                        <a:pt x="85" y="49"/>
                      </a:lnTo>
                      <a:lnTo>
                        <a:pt x="44" y="39"/>
                      </a:lnTo>
                      <a:lnTo>
                        <a:pt x="2" y="30"/>
                      </a:lnTo>
                      <a:lnTo>
                        <a:pt x="0" y="24"/>
                      </a:lnTo>
                      <a:lnTo>
                        <a:pt x="0" y="19"/>
                      </a:lnTo>
                      <a:lnTo>
                        <a:pt x="2" y="16"/>
                      </a:lnTo>
                      <a:lnTo>
                        <a:pt x="7" y="12"/>
                      </a:lnTo>
                      <a:lnTo>
                        <a:pt x="12" y="10"/>
                      </a:lnTo>
                      <a:lnTo>
                        <a:pt x="19" y="8"/>
                      </a:lnTo>
                      <a:lnTo>
                        <a:pt x="27" y="7"/>
                      </a:lnTo>
                      <a:lnTo>
                        <a:pt x="34" y="4"/>
                      </a:lnTo>
                      <a:lnTo>
                        <a:pt x="41" y="2"/>
                      </a:lnTo>
                      <a:lnTo>
                        <a:pt x="46" y="0"/>
                      </a:lnTo>
                      <a:lnTo>
                        <a:pt x="103" y="4"/>
                      </a:lnTo>
                      <a:lnTo>
                        <a:pt x="159" y="9"/>
                      </a:lnTo>
                      <a:lnTo>
                        <a:pt x="215" y="15"/>
                      </a:lnTo>
                      <a:lnTo>
                        <a:pt x="272" y="22"/>
                      </a:lnTo>
                      <a:lnTo>
                        <a:pt x="326" y="30"/>
                      </a:lnTo>
                      <a:lnTo>
                        <a:pt x="377" y="39"/>
                      </a:lnTo>
                      <a:lnTo>
                        <a:pt x="429" y="50"/>
                      </a:lnTo>
                      <a:lnTo>
                        <a:pt x="475" y="63"/>
                      </a:lnTo>
                      <a:lnTo>
                        <a:pt x="519" y="78"/>
                      </a:lnTo>
                      <a:lnTo>
                        <a:pt x="561" y="95"/>
                      </a:lnTo>
                      <a:lnTo>
                        <a:pt x="561" y="95"/>
                      </a:lnTo>
                      <a:close/>
                    </a:path>
                  </a:pathLst>
                </a:custGeom>
                <a:solidFill>
                  <a:srgbClr val="CC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822" name="Freeform 86"/>
                <p:cNvSpPr>
                  <a:spLocks/>
                </p:cNvSpPr>
                <p:nvPr/>
              </p:nvSpPr>
              <p:spPr bwMode="auto">
                <a:xfrm>
                  <a:off x="211" y="1792"/>
                  <a:ext cx="554" cy="137"/>
                </a:xfrm>
                <a:custGeom>
                  <a:avLst/>
                  <a:gdLst>
                    <a:gd name="T0" fmla="*/ 554 w 554"/>
                    <a:gd name="T1" fmla="*/ 22 h 137"/>
                    <a:gd name="T2" fmla="*/ 546 w 554"/>
                    <a:gd name="T3" fmla="*/ 42 h 137"/>
                    <a:gd name="T4" fmla="*/ 512 w 554"/>
                    <a:gd name="T5" fmla="*/ 53 h 137"/>
                    <a:gd name="T6" fmla="*/ 473 w 554"/>
                    <a:gd name="T7" fmla="*/ 61 h 137"/>
                    <a:gd name="T8" fmla="*/ 434 w 554"/>
                    <a:gd name="T9" fmla="*/ 67 h 137"/>
                    <a:gd name="T10" fmla="*/ 392 w 554"/>
                    <a:gd name="T11" fmla="*/ 73 h 137"/>
                    <a:gd name="T12" fmla="*/ 350 w 554"/>
                    <a:gd name="T13" fmla="*/ 79 h 137"/>
                    <a:gd name="T14" fmla="*/ 311 w 554"/>
                    <a:gd name="T15" fmla="*/ 83 h 137"/>
                    <a:gd name="T16" fmla="*/ 272 w 554"/>
                    <a:gd name="T17" fmla="*/ 90 h 137"/>
                    <a:gd name="T18" fmla="*/ 235 w 554"/>
                    <a:gd name="T19" fmla="*/ 98 h 137"/>
                    <a:gd name="T20" fmla="*/ 201 w 554"/>
                    <a:gd name="T21" fmla="*/ 109 h 137"/>
                    <a:gd name="T22" fmla="*/ 169 w 554"/>
                    <a:gd name="T23" fmla="*/ 121 h 137"/>
                    <a:gd name="T24" fmla="*/ 54 w 554"/>
                    <a:gd name="T25" fmla="*/ 137 h 137"/>
                    <a:gd name="T26" fmla="*/ 49 w 554"/>
                    <a:gd name="T27" fmla="*/ 129 h 137"/>
                    <a:gd name="T28" fmla="*/ 41 w 554"/>
                    <a:gd name="T29" fmla="*/ 120 h 137"/>
                    <a:gd name="T30" fmla="*/ 34 w 554"/>
                    <a:gd name="T31" fmla="*/ 112 h 137"/>
                    <a:gd name="T32" fmla="*/ 27 w 554"/>
                    <a:gd name="T33" fmla="*/ 104 h 137"/>
                    <a:gd name="T34" fmla="*/ 19 w 554"/>
                    <a:gd name="T35" fmla="*/ 96 h 137"/>
                    <a:gd name="T36" fmla="*/ 12 w 554"/>
                    <a:gd name="T37" fmla="*/ 87 h 137"/>
                    <a:gd name="T38" fmla="*/ 7 w 554"/>
                    <a:gd name="T39" fmla="*/ 78 h 137"/>
                    <a:gd name="T40" fmla="*/ 2 w 554"/>
                    <a:gd name="T41" fmla="*/ 70 h 137"/>
                    <a:gd name="T42" fmla="*/ 0 w 554"/>
                    <a:gd name="T43" fmla="*/ 61 h 137"/>
                    <a:gd name="T44" fmla="*/ 0 w 554"/>
                    <a:gd name="T45" fmla="*/ 51 h 137"/>
                    <a:gd name="T46" fmla="*/ 49 w 554"/>
                    <a:gd name="T47" fmla="*/ 40 h 137"/>
                    <a:gd name="T48" fmla="*/ 98 w 554"/>
                    <a:gd name="T49" fmla="*/ 30 h 137"/>
                    <a:gd name="T50" fmla="*/ 147 w 554"/>
                    <a:gd name="T51" fmla="*/ 21 h 137"/>
                    <a:gd name="T52" fmla="*/ 193 w 554"/>
                    <a:gd name="T53" fmla="*/ 14 h 137"/>
                    <a:gd name="T54" fmla="*/ 245 w 554"/>
                    <a:gd name="T55" fmla="*/ 8 h 137"/>
                    <a:gd name="T56" fmla="*/ 294 w 554"/>
                    <a:gd name="T57" fmla="*/ 3 h 137"/>
                    <a:gd name="T58" fmla="*/ 348 w 554"/>
                    <a:gd name="T59" fmla="*/ 1 h 137"/>
                    <a:gd name="T60" fmla="*/ 402 w 554"/>
                    <a:gd name="T61" fmla="*/ 0 h 137"/>
                    <a:gd name="T62" fmla="*/ 461 w 554"/>
                    <a:gd name="T63" fmla="*/ 0 h 137"/>
                    <a:gd name="T64" fmla="*/ 522 w 554"/>
                    <a:gd name="T65" fmla="*/ 1 h 137"/>
                    <a:gd name="T66" fmla="*/ 554 w 554"/>
                    <a:gd name="T67" fmla="*/ 22 h 137"/>
                    <a:gd name="T68" fmla="*/ 554 w 554"/>
                    <a:gd name="T69" fmla="*/ 22 h 1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554" h="137">
                      <a:moveTo>
                        <a:pt x="554" y="22"/>
                      </a:moveTo>
                      <a:lnTo>
                        <a:pt x="546" y="42"/>
                      </a:lnTo>
                      <a:lnTo>
                        <a:pt x="512" y="53"/>
                      </a:lnTo>
                      <a:lnTo>
                        <a:pt x="473" y="61"/>
                      </a:lnTo>
                      <a:lnTo>
                        <a:pt x="434" y="67"/>
                      </a:lnTo>
                      <a:lnTo>
                        <a:pt x="392" y="73"/>
                      </a:lnTo>
                      <a:lnTo>
                        <a:pt x="350" y="79"/>
                      </a:lnTo>
                      <a:lnTo>
                        <a:pt x="311" y="83"/>
                      </a:lnTo>
                      <a:lnTo>
                        <a:pt x="272" y="90"/>
                      </a:lnTo>
                      <a:lnTo>
                        <a:pt x="235" y="98"/>
                      </a:lnTo>
                      <a:lnTo>
                        <a:pt x="201" y="109"/>
                      </a:lnTo>
                      <a:lnTo>
                        <a:pt x="169" y="121"/>
                      </a:lnTo>
                      <a:lnTo>
                        <a:pt x="54" y="137"/>
                      </a:lnTo>
                      <a:lnTo>
                        <a:pt x="49" y="129"/>
                      </a:lnTo>
                      <a:lnTo>
                        <a:pt x="41" y="120"/>
                      </a:lnTo>
                      <a:lnTo>
                        <a:pt x="34" y="112"/>
                      </a:lnTo>
                      <a:lnTo>
                        <a:pt x="27" y="104"/>
                      </a:lnTo>
                      <a:lnTo>
                        <a:pt x="19" y="96"/>
                      </a:lnTo>
                      <a:lnTo>
                        <a:pt x="12" y="87"/>
                      </a:lnTo>
                      <a:lnTo>
                        <a:pt x="7" y="78"/>
                      </a:lnTo>
                      <a:lnTo>
                        <a:pt x="2" y="70"/>
                      </a:lnTo>
                      <a:lnTo>
                        <a:pt x="0" y="61"/>
                      </a:lnTo>
                      <a:lnTo>
                        <a:pt x="0" y="51"/>
                      </a:lnTo>
                      <a:lnTo>
                        <a:pt x="49" y="40"/>
                      </a:lnTo>
                      <a:lnTo>
                        <a:pt x="98" y="30"/>
                      </a:lnTo>
                      <a:lnTo>
                        <a:pt x="147" y="21"/>
                      </a:lnTo>
                      <a:lnTo>
                        <a:pt x="193" y="14"/>
                      </a:lnTo>
                      <a:lnTo>
                        <a:pt x="245" y="8"/>
                      </a:lnTo>
                      <a:lnTo>
                        <a:pt x="294" y="3"/>
                      </a:lnTo>
                      <a:lnTo>
                        <a:pt x="348" y="1"/>
                      </a:lnTo>
                      <a:lnTo>
                        <a:pt x="402" y="0"/>
                      </a:lnTo>
                      <a:lnTo>
                        <a:pt x="461" y="0"/>
                      </a:lnTo>
                      <a:lnTo>
                        <a:pt x="522" y="1"/>
                      </a:lnTo>
                      <a:lnTo>
                        <a:pt x="554" y="22"/>
                      </a:lnTo>
                      <a:lnTo>
                        <a:pt x="554" y="22"/>
                      </a:lnTo>
                      <a:close/>
                    </a:path>
                  </a:pathLst>
                </a:custGeom>
                <a:solidFill>
                  <a:srgbClr val="CC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823" name="Freeform 87"/>
                <p:cNvSpPr>
                  <a:spLocks/>
                </p:cNvSpPr>
                <p:nvPr/>
              </p:nvSpPr>
              <p:spPr bwMode="auto">
                <a:xfrm>
                  <a:off x="5044" y="1851"/>
                  <a:ext cx="397" cy="127"/>
                </a:xfrm>
                <a:custGeom>
                  <a:avLst/>
                  <a:gdLst>
                    <a:gd name="T0" fmla="*/ 397 w 397"/>
                    <a:gd name="T1" fmla="*/ 75 h 127"/>
                    <a:gd name="T2" fmla="*/ 397 w 397"/>
                    <a:gd name="T3" fmla="*/ 80 h 127"/>
                    <a:gd name="T4" fmla="*/ 392 w 397"/>
                    <a:gd name="T5" fmla="*/ 87 h 127"/>
                    <a:gd name="T6" fmla="*/ 390 w 397"/>
                    <a:gd name="T7" fmla="*/ 94 h 127"/>
                    <a:gd name="T8" fmla="*/ 383 w 397"/>
                    <a:gd name="T9" fmla="*/ 100 h 127"/>
                    <a:gd name="T10" fmla="*/ 378 w 397"/>
                    <a:gd name="T11" fmla="*/ 107 h 127"/>
                    <a:gd name="T12" fmla="*/ 370 w 397"/>
                    <a:gd name="T13" fmla="*/ 112 h 127"/>
                    <a:gd name="T14" fmla="*/ 361 w 397"/>
                    <a:gd name="T15" fmla="*/ 117 h 127"/>
                    <a:gd name="T16" fmla="*/ 351 w 397"/>
                    <a:gd name="T17" fmla="*/ 122 h 127"/>
                    <a:gd name="T18" fmla="*/ 341 w 397"/>
                    <a:gd name="T19" fmla="*/ 125 h 127"/>
                    <a:gd name="T20" fmla="*/ 329 w 397"/>
                    <a:gd name="T21" fmla="*/ 127 h 127"/>
                    <a:gd name="T22" fmla="*/ 297 w 397"/>
                    <a:gd name="T23" fmla="*/ 118 h 127"/>
                    <a:gd name="T24" fmla="*/ 263 w 397"/>
                    <a:gd name="T25" fmla="*/ 110 h 127"/>
                    <a:gd name="T26" fmla="*/ 228 w 397"/>
                    <a:gd name="T27" fmla="*/ 102 h 127"/>
                    <a:gd name="T28" fmla="*/ 191 w 397"/>
                    <a:gd name="T29" fmla="*/ 95 h 127"/>
                    <a:gd name="T30" fmla="*/ 157 w 397"/>
                    <a:gd name="T31" fmla="*/ 87 h 127"/>
                    <a:gd name="T32" fmla="*/ 123 w 397"/>
                    <a:gd name="T33" fmla="*/ 79 h 127"/>
                    <a:gd name="T34" fmla="*/ 91 w 397"/>
                    <a:gd name="T35" fmla="*/ 71 h 127"/>
                    <a:gd name="T36" fmla="*/ 59 w 397"/>
                    <a:gd name="T37" fmla="*/ 61 h 127"/>
                    <a:gd name="T38" fmla="*/ 30 w 397"/>
                    <a:gd name="T39" fmla="*/ 51 h 127"/>
                    <a:gd name="T40" fmla="*/ 0 w 397"/>
                    <a:gd name="T41" fmla="*/ 37 h 127"/>
                    <a:gd name="T42" fmla="*/ 5 w 397"/>
                    <a:gd name="T43" fmla="*/ 30 h 127"/>
                    <a:gd name="T44" fmla="*/ 10 w 397"/>
                    <a:gd name="T45" fmla="*/ 23 h 127"/>
                    <a:gd name="T46" fmla="*/ 17 w 397"/>
                    <a:gd name="T47" fmla="*/ 19 h 127"/>
                    <a:gd name="T48" fmla="*/ 25 w 397"/>
                    <a:gd name="T49" fmla="*/ 13 h 127"/>
                    <a:gd name="T50" fmla="*/ 35 w 397"/>
                    <a:gd name="T51" fmla="*/ 10 h 127"/>
                    <a:gd name="T52" fmla="*/ 44 w 397"/>
                    <a:gd name="T53" fmla="*/ 6 h 127"/>
                    <a:gd name="T54" fmla="*/ 57 w 397"/>
                    <a:gd name="T55" fmla="*/ 4 h 127"/>
                    <a:gd name="T56" fmla="*/ 71 w 397"/>
                    <a:gd name="T57" fmla="*/ 2 h 127"/>
                    <a:gd name="T58" fmla="*/ 86 w 397"/>
                    <a:gd name="T59" fmla="*/ 0 h 127"/>
                    <a:gd name="T60" fmla="*/ 101 w 397"/>
                    <a:gd name="T61" fmla="*/ 0 h 127"/>
                    <a:gd name="T62" fmla="*/ 130 w 397"/>
                    <a:gd name="T63" fmla="*/ 5 h 127"/>
                    <a:gd name="T64" fmla="*/ 162 w 397"/>
                    <a:gd name="T65" fmla="*/ 10 h 127"/>
                    <a:gd name="T66" fmla="*/ 194 w 397"/>
                    <a:gd name="T67" fmla="*/ 15 h 127"/>
                    <a:gd name="T68" fmla="*/ 226 w 397"/>
                    <a:gd name="T69" fmla="*/ 21 h 127"/>
                    <a:gd name="T70" fmla="*/ 258 w 397"/>
                    <a:gd name="T71" fmla="*/ 28 h 127"/>
                    <a:gd name="T72" fmla="*/ 290 w 397"/>
                    <a:gd name="T73" fmla="*/ 35 h 127"/>
                    <a:gd name="T74" fmla="*/ 319 w 397"/>
                    <a:gd name="T75" fmla="*/ 43 h 127"/>
                    <a:gd name="T76" fmla="*/ 348 w 397"/>
                    <a:gd name="T77" fmla="*/ 53 h 127"/>
                    <a:gd name="T78" fmla="*/ 373 w 397"/>
                    <a:gd name="T79" fmla="*/ 63 h 127"/>
                    <a:gd name="T80" fmla="*/ 397 w 397"/>
                    <a:gd name="T81" fmla="*/ 75 h 127"/>
                    <a:gd name="T82" fmla="*/ 397 w 397"/>
                    <a:gd name="T83" fmla="*/ 75 h 1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397" h="127">
                      <a:moveTo>
                        <a:pt x="397" y="75"/>
                      </a:moveTo>
                      <a:lnTo>
                        <a:pt x="397" y="80"/>
                      </a:lnTo>
                      <a:lnTo>
                        <a:pt x="392" y="87"/>
                      </a:lnTo>
                      <a:lnTo>
                        <a:pt x="390" y="94"/>
                      </a:lnTo>
                      <a:lnTo>
                        <a:pt x="383" y="100"/>
                      </a:lnTo>
                      <a:lnTo>
                        <a:pt x="378" y="107"/>
                      </a:lnTo>
                      <a:lnTo>
                        <a:pt x="370" y="112"/>
                      </a:lnTo>
                      <a:lnTo>
                        <a:pt x="361" y="117"/>
                      </a:lnTo>
                      <a:lnTo>
                        <a:pt x="351" y="122"/>
                      </a:lnTo>
                      <a:lnTo>
                        <a:pt x="341" y="125"/>
                      </a:lnTo>
                      <a:lnTo>
                        <a:pt x="329" y="127"/>
                      </a:lnTo>
                      <a:lnTo>
                        <a:pt x="297" y="118"/>
                      </a:lnTo>
                      <a:lnTo>
                        <a:pt x="263" y="110"/>
                      </a:lnTo>
                      <a:lnTo>
                        <a:pt x="228" y="102"/>
                      </a:lnTo>
                      <a:lnTo>
                        <a:pt x="191" y="95"/>
                      </a:lnTo>
                      <a:lnTo>
                        <a:pt x="157" y="87"/>
                      </a:lnTo>
                      <a:lnTo>
                        <a:pt x="123" y="79"/>
                      </a:lnTo>
                      <a:lnTo>
                        <a:pt x="91" y="71"/>
                      </a:lnTo>
                      <a:lnTo>
                        <a:pt x="59" y="61"/>
                      </a:lnTo>
                      <a:lnTo>
                        <a:pt x="30" y="51"/>
                      </a:lnTo>
                      <a:lnTo>
                        <a:pt x="0" y="37"/>
                      </a:lnTo>
                      <a:lnTo>
                        <a:pt x="5" y="30"/>
                      </a:lnTo>
                      <a:lnTo>
                        <a:pt x="10" y="23"/>
                      </a:lnTo>
                      <a:lnTo>
                        <a:pt x="17" y="19"/>
                      </a:lnTo>
                      <a:lnTo>
                        <a:pt x="25" y="13"/>
                      </a:lnTo>
                      <a:lnTo>
                        <a:pt x="35" y="10"/>
                      </a:lnTo>
                      <a:lnTo>
                        <a:pt x="44" y="6"/>
                      </a:lnTo>
                      <a:lnTo>
                        <a:pt x="57" y="4"/>
                      </a:lnTo>
                      <a:lnTo>
                        <a:pt x="71" y="2"/>
                      </a:lnTo>
                      <a:lnTo>
                        <a:pt x="86" y="0"/>
                      </a:lnTo>
                      <a:lnTo>
                        <a:pt x="101" y="0"/>
                      </a:lnTo>
                      <a:lnTo>
                        <a:pt x="130" y="5"/>
                      </a:lnTo>
                      <a:lnTo>
                        <a:pt x="162" y="10"/>
                      </a:lnTo>
                      <a:lnTo>
                        <a:pt x="194" y="15"/>
                      </a:lnTo>
                      <a:lnTo>
                        <a:pt x="226" y="21"/>
                      </a:lnTo>
                      <a:lnTo>
                        <a:pt x="258" y="28"/>
                      </a:lnTo>
                      <a:lnTo>
                        <a:pt x="290" y="35"/>
                      </a:lnTo>
                      <a:lnTo>
                        <a:pt x="319" y="43"/>
                      </a:lnTo>
                      <a:lnTo>
                        <a:pt x="348" y="53"/>
                      </a:lnTo>
                      <a:lnTo>
                        <a:pt x="373" y="63"/>
                      </a:lnTo>
                      <a:lnTo>
                        <a:pt x="397" y="75"/>
                      </a:lnTo>
                      <a:lnTo>
                        <a:pt x="397" y="75"/>
                      </a:lnTo>
                      <a:close/>
                    </a:path>
                  </a:pathLst>
                </a:custGeom>
                <a:solidFill>
                  <a:srgbClr val="CC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6824" name="Freeform 88"/>
                <p:cNvSpPr>
                  <a:spLocks/>
                </p:cNvSpPr>
                <p:nvPr/>
              </p:nvSpPr>
              <p:spPr bwMode="auto">
                <a:xfrm>
                  <a:off x="235" y="1917"/>
                  <a:ext cx="397" cy="132"/>
                </a:xfrm>
                <a:custGeom>
                  <a:avLst/>
                  <a:gdLst>
                    <a:gd name="T0" fmla="*/ 397 w 397"/>
                    <a:gd name="T1" fmla="*/ 24 h 132"/>
                    <a:gd name="T2" fmla="*/ 388 w 397"/>
                    <a:gd name="T3" fmla="*/ 40 h 132"/>
                    <a:gd name="T4" fmla="*/ 370 w 397"/>
                    <a:gd name="T5" fmla="*/ 52 h 132"/>
                    <a:gd name="T6" fmla="*/ 348 w 397"/>
                    <a:gd name="T7" fmla="*/ 62 h 132"/>
                    <a:gd name="T8" fmla="*/ 319 w 397"/>
                    <a:gd name="T9" fmla="*/ 69 h 132"/>
                    <a:gd name="T10" fmla="*/ 290 w 397"/>
                    <a:gd name="T11" fmla="*/ 75 h 132"/>
                    <a:gd name="T12" fmla="*/ 255 w 397"/>
                    <a:gd name="T13" fmla="*/ 80 h 132"/>
                    <a:gd name="T14" fmla="*/ 221 w 397"/>
                    <a:gd name="T15" fmla="*/ 83 h 132"/>
                    <a:gd name="T16" fmla="*/ 187 w 397"/>
                    <a:gd name="T17" fmla="*/ 88 h 132"/>
                    <a:gd name="T18" fmla="*/ 155 w 397"/>
                    <a:gd name="T19" fmla="*/ 93 h 132"/>
                    <a:gd name="T20" fmla="*/ 125 w 397"/>
                    <a:gd name="T21" fmla="*/ 99 h 132"/>
                    <a:gd name="T22" fmla="*/ 128 w 397"/>
                    <a:gd name="T23" fmla="*/ 102 h 132"/>
                    <a:gd name="T24" fmla="*/ 130 w 397"/>
                    <a:gd name="T25" fmla="*/ 106 h 132"/>
                    <a:gd name="T26" fmla="*/ 135 w 397"/>
                    <a:gd name="T27" fmla="*/ 109 h 132"/>
                    <a:gd name="T28" fmla="*/ 138 w 397"/>
                    <a:gd name="T29" fmla="*/ 112 h 132"/>
                    <a:gd name="T30" fmla="*/ 140 w 397"/>
                    <a:gd name="T31" fmla="*/ 115 h 132"/>
                    <a:gd name="T32" fmla="*/ 142 w 397"/>
                    <a:gd name="T33" fmla="*/ 118 h 132"/>
                    <a:gd name="T34" fmla="*/ 145 w 397"/>
                    <a:gd name="T35" fmla="*/ 122 h 132"/>
                    <a:gd name="T36" fmla="*/ 142 w 397"/>
                    <a:gd name="T37" fmla="*/ 125 h 132"/>
                    <a:gd name="T38" fmla="*/ 140 w 397"/>
                    <a:gd name="T39" fmla="*/ 129 h 132"/>
                    <a:gd name="T40" fmla="*/ 133 w 397"/>
                    <a:gd name="T41" fmla="*/ 132 h 132"/>
                    <a:gd name="T42" fmla="*/ 118 w 397"/>
                    <a:gd name="T43" fmla="*/ 130 h 132"/>
                    <a:gd name="T44" fmla="*/ 103 w 397"/>
                    <a:gd name="T45" fmla="*/ 128 h 132"/>
                    <a:gd name="T46" fmla="*/ 91 w 397"/>
                    <a:gd name="T47" fmla="*/ 124 h 132"/>
                    <a:gd name="T48" fmla="*/ 76 w 397"/>
                    <a:gd name="T49" fmla="*/ 121 h 132"/>
                    <a:gd name="T50" fmla="*/ 62 w 397"/>
                    <a:gd name="T51" fmla="*/ 116 h 132"/>
                    <a:gd name="T52" fmla="*/ 49 w 397"/>
                    <a:gd name="T53" fmla="*/ 110 h 132"/>
                    <a:gd name="T54" fmla="*/ 37 w 397"/>
                    <a:gd name="T55" fmla="*/ 106 h 132"/>
                    <a:gd name="T56" fmla="*/ 27 w 397"/>
                    <a:gd name="T57" fmla="*/ 99 h 132"/>
                    <a:gd name="T58" fmla="*/ 20 w 397"/>
                    <a:gd name="T59" fmla="*/ 93 h 132"/>
                    <a:gd name="T60" fmla="*/ 13 w 397"/>
                    <a:gd name="T61" fmla="*/ 85 h 132"/>
                    <a:gd name="T62" fmla="*/ 3 w 397"/>
                    <a:gd name="T63" fmla="*/ 77 h 132"/>
                    <a:gd name="T64" fmla="*/ 0 w 397"/>
                    <a:gd name="T65" fmla="*/ 69 h 132"/>
                    <a:gd name="T66" fmla="*/ 0 w 397"/>
                    <a:gd name="T67" fmla="*/ 61 h 132"/>
                    <a:gd name="T68" fmla="*/ 5 w 397"/>
                    <a:gd name="T69" fmla="*/ 53 h 132"/>
                    <a:gd name="T70" fmla="*/ 15 w 397"/>
                    <a:gd name="T71" fmla="*/ 46 h 132"/>
                    <a:gd name="T72" fmla="*/ 25 w 397"/>
                    <a:gd name="T73" fmla="*/ 40 h 132"/>
                    <a:gd name="T74" fmla="*/ 37 w 397"/>
                    <a:gd name="T75" fmla="*/ 33 h 132"/>
                    <a:gd name="T76" fmla="*/ 52 w 397"/>
                    <a:gd name="T77" fmla="*/ 28 h 132"/>
                    <a:gd name="T78" fmla="*/ 66 w 397"/>
                    <a:gd name="T79" fmla="*/ 24 h 132"/>
                    <a:gd name="T80" fmla="*/ 81 w 397"/>
                    <a:gd name="T81" fmla="*/ 20 h 132"/>
                    <a:gd name="T82" fmla="*/ 113 w 397"/>
                    <a:gd name="T83" fmla="*/ 16 h 132"/>
                    <a:gd name="T84" fmla="*/ 145 w 397"/>
                    <a:gd name="T85" fmla="*/ 10 h 132"/>
                    <a:gd name="T86" fmla="*/ 179 w 397"/>
                    <a:gd name="T87" fmla="*/ 5 h 132"/>
                    <a:gd name="T88" fmla="*/ 214 w 397"/>
                    <a:gd name="T89" fmla="*/ 2 h 132"/>
                    <a:gd name="T90" fmla="*/ 245 w 397"/>
                    <a:gd name="T91" fmla="*/ 0 h 132"/>
                    <a:gd name="T92" fmla="*/ 280 w 397"/>
                    <a:gd name="T93" fmla="*/ 0 h 132"/>
                    <a:gd name="T94" fmla="*/ 312 w 397"/>
                    <a:gd name="T95" fmla="*/ 1 h 132"/>
                    <a:gd name="T96" fmla="*/ 341 w 397"/>
                    <a:gd name="T97" fmla="*/ 5 h 132"/>
                    <a:gd name="T98" fmla="*/ 370 w 397"/>
                    <a:gd name="T99" fmla="*/ 13 h 132"/>
                    <a:gd name="T100" fmla="*/ 397 w 397"/>
                    <a:gd name="T101" fmla="*/ 24 h 132"/>
                    <a:gd name="T102" fmla="*/ 397 w 397"/>
                    <a:gd name="T103" fmla="*/ 24 h 1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397" h="132">
                      <a:moveTo>
                        <a:pt x="397" y="24"/>
                      </a:moveTo>
                      <a:lnTo>
                        <a:pt x="388" y="40"/>
                      </a:lnTo>
                      <a:lnTo>
                        <a:pt x="370" y="52"/>
                      </a:lnTo>
                      <a:lnTo>
                        <a:pt x="348" y="62"/>
                      </a:lnTo>
                      <a:lnTo>
                        <a:pt x="319" y="69"/>
                      </a:lnTo>
                      <a:lnTo>
                        <a:pt x="290" y="75"/>
                      </a:lnTo>
                      <a:lnTo>
                        <a:pt x="255" y="80"/>
                      </a:lnTo>
                      <a:lnTo>
                        <a:pt x="221" y="83"/>
                      </a:lnTo>
                      <a:lnTo>
                        <a:pt x="187" y="88"/>
                      </a:lnTo>
                      <a:lnTo>
                        <a:pt x="155" y="93"/>
                      </a:lnTo>
                      <a:lnTo>
                        <a:pt x="125" y="99"/>
                      </a:lnTo>
                      <a:lnTo>
                        <a:pt x="128" y="102"/>
                      </a:lnTo>
                      <a:lnTo>
                        <a:pt x="130" y="106"/>
                      </a:lnTo>
                      <a:lnTo>
                        <a:pt x="135" y="109"/>
                      </a:lnTo>
                      <a:lnTo>
                        <a:pt x="138" y="112"/>
                      </a:lnTo>
                      <a:lnTo>
                        <a:pt x="140" y="115"/>
                      </a:lnTo>
                      <a:lnTo>
                        <a:pt x="142" y="118"/>
                      </a:lnTo>
                      <a:lnTo>
                        <a:pt x="145" y="122"/>
                      </a:lnTo>
                      <a:lnTo>
                        <a:pt x="142" y="125"/>
                      </a:lnTo>
                      <a:lnTo>
                        <a:pt x="140" y="129"/>
                      </a:lnTo>
                      <a:lnTo>
                        <a:pt x="133" y="132"/>
                      </a:lnTo>
                      <a:lnTo>
                        <a:pt x="118" y="130"/>
                      </a:lnTo>
                      <a:lnTo>
                        <a:pt x="103" y="128"/>
                      </a:lnTo>
                      <a:lnTo>
                        <a:pt x="91" y="124"/>
                      </a:lnTo>
                      <a:lnTo>
                        <a:pt x="76" y="121"/>
                      </a:lnTo>
                      <a:lnTo>
                        <a:pt x="62" y="116"/>
                      </a:lnTo>
                      <a:lnTo>
                        <a:pt x="49" y="110"/>
                      </a:lnTo>
                      <a:lnTo>
                        <a:pt x="37" y="106"/>
                      </a:lnTo>
                      <a:lnTo>
                        <a:pt x="27" y="99"/>
                      </a:lnTo>
                      <a:lnTo>
                        <a:pt x="20" y="93"/>
                      </a:lnTo>
                      <a:lnTo>
                        <a:pt x="13" y="85"/>
                      </a:lnTo>
                      <a:lnTo>
                        <a:pt x="3" y="77"/>
                      </a:lnTo>
                      <a:lnTo>
                        <a:pt x="0" y="69"/>
                      </a:lnTo>
                      <a:lnTo>
                        <a:pt x="0" y="61"/>
                      </a:lnTo>
                      <a:lnTo>
                        <a:pt x="5" y="53"/>
                      </a:lnTo>
                      <a:lnTo>
                        <a:pt x="15" y="46"/>
                      </a:lnTo>
                      <a:lnTo>
                        <a:pt x="25" y="40"/>
                      </a:lnTo>
                      <a:lnTo>
                        <a:pt x="37" y="33"/>
                      </a:lnTo>
                      <a:lnTo>
                        <a:pt x="52" y="28"/>
                      </a:lnTo>
                      <a:lnTo>
                        <a:pt x="66" y="24"/>
                      </a:lnTo>
                      <a:lnTo>
                        <a:pt x="81" y="20"/>
                      </a:lnTo>
                      <a:lnTo>
                        <a:pt x="113" y="16"/>
                      </a:lnTo>
                      <a:lnTo>
                        <a:pt x="145" y="10"/>
                      </a:lnTo>
                      <a:lnTo>
                        <a:pt x="179" y="5"/>
                      </a:lnTo>
                      <a:lnTo>
                        <a:pt x="214" y="2"/>
                      </a:lnTo>
                      <a:lnTo>
                        <a:pt x="245" y="0"/>
                      </a:lnTo>
                      <a:lnTo>
                        <a:pt x="280" y="0"/>
                      </a:lnTo>
                      <a:lnTo>
                        <a:pt x="312" y="1"/>
                      </a:lnTo>
                      <a:lnTo>
                        <a:pt x="341" y="5"/>
                      </a:lnTo>
                      <a:lnTo>
                        <a:pt x="370" y="13"/>
                      </a:lnTo>
                      <a:lnTo>
                        <a:pt x="397" y="24"/>
                      </a:lnTo>
                      <a:lnTo>
                        <a:pt x="397" y="24"/>
                      </a:lnTo>
                      <a:close/>
                    </a:path>
                  </a:pathLst>
                </a:custGeom>
                <a:solidFill>
                  <a:srgbClr val="CC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sp>
          <p:nvSpPr>
            <p:cNvPr id="116825" name="Text Box 89"/>
            <p:cNvSpPr txBox="1">
              <a:spLocks noChangeArrowheads="1"/>
            </p:cNvSpPr>
            <p:nvPr/>
          </p:nvSpPr>
          <p:spPr bwMode="auto">
            <a:xfrm>
              <a:off x="4560" y="3504"/>
              <a:ext cx="546" cy="30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 algn="ctr">
                <a:spcBef>
                  <a:spcPct val="50000"/>
                </a:spcBef>
              </a:pPr>
              <a:r>
                <a:rPr lang="en-US" sz="1300" b="1" dirty="0" err="1">
                  <a:solidFill>
                    <a:srgbClr val="FF0000"/>
                  </a:solidFill>
                  <a:latin typeface=".VnArial" pitchFamily="34" charset="0"/>
                </a:rPr>
                <a:t>Thö</a:t>
              </a:r>
              <a:r>
                <a:rPr lang="en-US" sz="1300" b="1" dirty="0">
                  <a:solidFill>
                    <a:srgbClr val="FF0000"/>
                  </a:solidFill>
                  <a:latin typeface=".VnArial" pitchFamily="34" charset="0"/>
                </a:rPr>
                <a:t> </a:t>
              </a:r>
              <a:r>
                <a:rPr lang="en-US" sz="1300" b="1" dirty="0" smtClean="0">
                  <a:solidFill>
                    <a:srgbClr val="FF0000"/>
                  </a:solidFill>
                  <a:latin typeface=".VnArial" pitchFamily="34" charset="0"/>
                </a:rPr>
                <a:t> </a:t>
              </a:r>
              <a:r>
                <a:rPr lang="en-US" sz="1300" b="1" dirty="0" err="1" smtClean="0">
                  <a:solidFill>
                    <a:srgbClr val="FF0000"/>
                  </a:solidFill>
                  <a:latin typeface=".VnArial" pitchFamily="34" charset="0"/>
                </a:rPr>
                <a:t>tµi</a:t>
              </a:r>
              <a:r>
                <a:rPr lang="en-US" sz="1300" b="1" dirty="0" smtClean="0">
                  <a:solidFill>
                    <a:srgbClr val="FF0000"/>
                  </a:solidFill>
                  <a:latin typeface=".VnArial" pitchFamily="34" charset="0"/>
                </a:rPr>
                <a:t> </a:t>
              </a:r>
              <a:r>
                <a:rPr lang="en-US" sz="1300" b="1" dirty="0" err="1">
                  <a:solidFill>
                    <a:srgbClr val="FF0000"/>
                  </a:solidFill>
                  <a:latin typeface=".VnArial" pitchFamily="34" charset="0"/>
                </a:rPr>
                <a:t>cña</a:t>
              </a:r>
              <a:r>
                <a:rPr lang="en-US" sz="1300" b="1" dirty="0">
                  <a:solidFill>
                    <a:srgbClr val="FF0000"/>
                  </a:solidFill>
                  <a:latin typeface=".VnArial" pitchFamily="34" charset="0"/>
                </a:rPr>
                <a:t> b¹n</a:t>
              </a:r>
            </a:p>
          </p:txBody>
        </p:sp>
      </p:grpSp>
      <p:pic>
        <p:nvPicPr>
          <p:cNvPr id="116826" name="Picture 90" descr="SMILE4"/>
          <p:cNvPicPr>
            <a:picLocks noChangeAspect="1" noChangeArrowheads="1" noCrop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70650" y="5334000"/>
            <a:ext cx="615950" cy="685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16827" name="WordArt 91" descr="Narrow vertical"/>
          <p:cNvSpPr>
            <a:spLocks noChangeArrowheads="1" noChangeShapeType="1" noTextEdit="1"/>
          </p:cNvSpPr>
          <p:nvPr/>
        </p:nvSpPr>
        <p:spPr bwMode="auto">
          <a:xfrm>
            <a:off x="1447800" y="76200"/>
            <a:ext cx="6096000" cy="1219200"/>
          </a:xfrm>
          <a:prstGeom prst="rect">
            <a:avLst/>
          </a:prstGeom>
        </p:spPr>
        <p:txBody>
          <a:bodyPr wrap="none" fromWordArt="1">
            <a:prstTxWarp prst="textCurveUp">
              <a:avLst>
                <a:gd name="adj" fmla="val 40356"/>
              </a:avLst>
            </a:prstTxWarp>
          </a:bodyPr>
          <a:lstStyle/>
          <a:p>
            <a:pPr algn="ctr"/>
            <a:r>
              <a:rPr lang="en-US" sz="3600" b="1" kern="10" dirty="0" err="1"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pattFill prst="dashHorz">
                  <a:fgClr>
                    <a:srgbClr val="808080"/>
                  </a:fgClr>
                  <a:bgClr>
                    <a:srgbClr val="FFFF00"/>
                  </a:bgClr>
                </a:pattFill>
                <a:effectLst>
                  <a:outerShdw dist="45791" dir="2021404" algn="ctr" rotWithShape="0">
                    <a:srgbClr val="808080">
                      <a:alpha val="80000"/>
                    </a:srgbClr>
                  </a:outerShdw>
                </a:effectLst>
                <a:latin typeface=".VnBahamasBH"/>
              </a:rPr>
              <a:t>C©u</a:t>
            </a:r>
            <a:r>
              <a:rPr lang="en-US" sz="3600" b="1" kern="10" dirty="0"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pattFill prst="dashHorz">
                  <a:fgClr>
                    <a:srgbClr val="808080"/>
                  </a:fgClr>
                  <a:bgClr>
                    <a:srgbClr val="FFFF00"/>
                  </a:bgClr>
                </a:pattFill>
                <a:effectLst>
                  <a:outerShdw dist="45791" dir="2021404" algn="ctr" rotWithShape="0">
                    <a:srgbClr val="808080">
                      <a:alpha val="80000"/>
                    </a:srgbClr>
                  </a:outerShdw>
                </a:effectLst>
                <a:latin typeface=".VnBahamasBH"/>
              </a:rPr>
              <a:t> </a:t>
            </a:r>
            <a:r>
              <a:rPr lang="en-US" sz="3600" b="1" kern="10" dirty="0" err="1"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pattFill prst="dashHorz">
                  <a:fgClr>
                    <a:srgbClr val="808080"/>
                  </a:fgClr>
                  <a:bgClr>
                    <a:srgbClr val="FFFF00"/>
                  </a:bgClr>
                </a:pattFill>
                <a:effectLst>
                  <a:outerShdw dist="45791" dir="2021404" algn="ctr" rotWithShape="0">
                    <a:srgbClr val="808080">
                      <a:alpha val="80000"/>
                    </a:srgbClr>
                  </a:outerShdw>
                </a:effectLst>
                <a:latin typeface=".VnBahamasBH"/>
              </a:rPr>
              <a:t>hái</a:t>
            </a:r>
            <a:r>
              <a:rPr lang="en-US" sz="3600" b="1" kern="10" dirty="0"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pattFill prst="dashHorz">
                  <a:fgClr>
                    <a:srgbClr val="808080"/>
                  </a:fgClr>
                  <a:bgClr>
                    <a:srgbClr val="FFFF00"/>
                  </a:bgClr>
                </a:pattFill>
                <a:effectLst>
                  <a:outerShdw dist="45791" dir="2021404" algn="ctr" rotWithShape="0">
                    <a:srgbClr val="808080">
                      <a:alpha val="80000"/>
                    </a:srgbClr>
                  </a:outerShdw>
                </a:effectLst>
                <a:latin typeface=".VnBahamasBH"/>
              </a:rPr>
              <a:t> rung </a:t>
            </a:r>
            <a:r>
              <a:rPr lang="en-US" sz="3600" b="1" kern="10" dirty="0" err="1"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pattFill prst="dashHorz">
                  <a:fgClr>
                    <a:srgbClr val="808080"/>
                  </a:fgClr>
                  <a:bgClr>
                    <a:srgbClr val="FFFF00"/>
                  </a:bgClr>
                </a:pattFill>
                <a:effectLst>
                  <a:outerShdw dist="45791" dir="2021404" algn="ctr" rotWithShape="0">
                    <a:srgbClr val="808080">
                      <a:alpha val="80000"/>
                    </a:srgbClr>
                  </a:outerShdw>
                </a:effectLst>
                <a:latin typeface=".VnBahamasBH"/>
              </a:rPr>
              <a:t>chu«ng</a:t>
            </a:r>
            <a:r>
              <a:rPr lang="en-US" sz="3600" b="1" kern="10" dirty="0"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pattFill prst="dashHorz">
                  <a:fgClr>
                    <a:srgbClr val="808080"/>
                  </a:fgClr>
                  <a:bgClr>
                    <a:srgbClr val="FFFF00"/>
                  </a:bgClr>
                </a:pattFill>
                <a:effectLst>
                  <a:outerShdw dist="45791" dir="2021404" algn="ctr" rotWithShape="0">
                    <a:srgbClr val="808080">
                      <a:alpha val="80000"/>
                    </a:srgbClr>
                  </a:outerShdw>
                </a:effectLst>
                <a:latin typeface=".VnBahamasBH"/>
              </a:rPr>
              <a:t> </a:t>
            </a:r>
            <a:r>
              <a:rPr lang="en-US" sz="3600" b="1" kern="10" dirty="0" err="1"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pattFill prst="dashHorz">
                  <a:fgClr>
                    <a:srgbClr val="808080"/>
                  </a:fgClr>
                  <a:bgClr>
                    <a:srgbClr val="FFFF00"/>
                  </a:bgClr>
                </a:pattFill>
                <a:effectLst>
                  <a:outerShdw dist="45791" dir="2021404" algn="ctr" rotWithShape="0">
                    <a:srgbClr val="808080">
                      <a:alpha val="80000"/>
                    </a:srgbClr>
                  </a:outerShdw>
                </a:effectLst>
                <a:latin typeface=".VnBahamasBH"/>
              </a:rPr>
              <a:t>vµng</a:t>
            </a:r>
            <a:r>
              <a:rPr lang="en-US" sz="3600" b="1" kern="10" dirty="0"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pattFill prst="dashHorz">
                  <a:fgClr>
                    <a:srgbClr val="808080"/>
                  </a:fgClr>
                  <a:bgClr>
                    <a:srgbClr val="FFFF00"/>
                  </a:bgClr>
                </a:pattFill>
                <a:effectLst>
                  <a:outerShdw dist="45791" dir="2021404" algn="ctr" rotWithShape="0">
                    <a:srgbClr val="808080">
                      <a:alpha val="80000"/>
                    </a:srgbClr>
                  </a:outerShdw>
                </a:effectLst>
                <a:latin typeface=".VnBahamasBH"/>
              </a:rPr>
              <a:t> </a:t>
            </a:r>
            <a:r>
              <a:rPr lang="en-US" sz="3600" b="1" kern="10" dirty="0" err="1"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pattFill prst="dashHorz">
                  <a:fgClr>
                    <a:srgbClr val="808080"/>
                  </a:fgClr>
                  <a:bgClr>
                    <a:srgbClr val="FFFF00"/>
                  </a:bgClr>
                </a:pattFill>
                <a:effectLst>
                  <a:outerShdw dist="45791" dir="2021404" algn="ctr" rotWithShape="0">
                    <a:srgbClr val="808080">
                      <a:alpha val="80000"/>
                    </a:srgbClr>
                  </a:outerShdw>
                </a:effectLst>
                <a:latin typeface=".VnBahamasBH"/>
              </a:rPr>
              <a:t>khèi</a:t>
            </a:r>
            <a:r>
              <a:rPr lang="en-US" sz="3600" b="1" kern="10" dirty="0"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pattFill prst="dashHorz">
                  <a:fgClr>
                    <a:srgbClr val="808080"/>
                  </a:fgClr>
                  <a:bgClr>
                    <a:srgbClr val="FFFF00"/>
                  </a:bgClr>
                </a:pattFill>
                <a:effectLst>
                  <a:outerShdw dist="45791" dir="2021404" algn="ctr" rotWithShape="0">
                    <a:srgbClr val="808080">
                      <a:alpha val="80000"/>
                    </a:srgbClr>
                  </a:outerShdw>
                </a:effectLst>
                <a:latin typeface=".VnBahamasBH"/>
              </a:rPr>
              <a:t> </a:t>
            </a:r>
            <a:r>
              <a:rPr lang="en-US" sz="3600" b="1" kern="10" dirty="0"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pattFill prst="dashHorz">
                  <a:fgClr>
                    <a:srgbClr val="808080"/>
                  </a:fgClr>
                  <a:bgClr>
                    <a:srgbClr val="FFFF00"/>
                  </a:bgClr>
                </a:pattFill>
                <a:effectLst>
                  <a:outerShdw dist="45791" dir="2021404" algn="ctr" rotWithShape="0">
                    <a:srgbClr val="808080">
                      <a:alpha val="80000"/>
                    </a:srgbClr>
                  </a:outerShdw>
                </a:effectLst>
                <a:latin typeface="Times New Roman" pitchFamily="18" charset="0"/>
                <a:cs typeface="Times New Roman" pitchFamily="18" charset="0"/>
              </a:rPr>
              <a:t>TIỂU HỌC</a:t>
            </a:r>
            <a:r>
              <a:rPr lang="en-US" sz="3600" b="1" kern="10" dirty="0"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pattFill prst="dashHorz">
                  <a:fgClr>
                    <a:srgbClr val="808080"/>
                  </a:fgClr>
                  <a:bgClr>
                    <a:srgbClr val="FFFF00"/>
                  </a:bgClr>
                </a:pattFill>
                <a:effectLst>
                  <a:outerShdw dist="45791" dir="2021404" algn="ctr" rotWithShape="0">
                    <a:srgbClr val="808080">
                      <a:alpha val="80000"/>
                    </a:srgbClr>
                  </a:outerShdw>
                </a:effectLst>
                <a:latin typeface=".VnBahamasBH"/>
              </a:rPr>
              <a:t> </a:t>
            </a:r>
          </a:p>
        </p:txBody>
      </p:sp>
      <p:sp>
        <p:nvSpPr>
          <p:cNvPr id="116833" name="Rectangle 97"/>
          <p:cNvSpPr>
            <a:spLocks noChangeArrowheads="1"/>
          </p:cNvSpPr>
          <p:nvPr/>
        </p:nvSpPr>
        <p:spPr bwMode="auto">
          <a:xfrm>
            <a:off x="834450" y="2091861"/>
            <a:ext cx="7547550" cy="132343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anchor="ctr">
            <a:spAutoFit/>
          </a:bodyPr>
          <a:lstStyle/>
          <a:p>
            <a:r>
              <a:rPr lang="en-US" sz="4000" b="1" dirty="0" err="1">
                <a:latin typeface=".VnArial" pitchFamily="34" charset="0"/>
              </a:rPr>
              <a:t>C©u</a:t>
            </a:r>
            <a:r>
              <a:rPr lang="en-US" sz="4000" b="1" dirty="0">
                <a:latin typeface=".VnArial" pitchFamily="34" charset="0"/>
              </a:rPr>
              <a:t> </a:t>
            </a:r>
            <a:r>
              <a:rPr lang="en-US" sz="4000" b="1" dirty="0" smtClean="0">
                <a:latin typeface=".VnArial" pitchFamily="34" charset="0"/>
              </a:rPr>
              <a:t>16 </a:t>
            </a:r>
            <a:r>
              <a:rPr lang="en-US" sz="4000" b="1" dirty="0">
                <a:latin typeface=".VnArial" pitchFamily="34" charset="0"/>
              </a:rPr>
              <a:t>:  X· </a:t>
            </a:r>
            <a:r>
              <a:rPr lang="en-US" sz="4000" b="1" dirty="0" err="1">
                <a:latin typeface=".VnArial" pitchFamily="34" charset="0"/>
              </a:rPr>
              <a:t>Qu¶ng</a:t>
            </a:r>
            <a:r>
              <a:rPr lang="en-US" sz="4000" b="1" dirty="0">
                <a:latin typeface=".VnArial" pitchFamily="34" charset="0"/>
              </a:rPr>
              <a:t> Long </a:t>
            </a:r>
            <a:r>
              <a:rPr lang="en-US" sz="4000" b="1" dirty="0" err="1">
                <a:latin typeface=".VnArial" pitchFamily="34" charset="0"/>
              </a:rPr>
              <a:t>cã</a:t>
            </a:r>
            <a:r>
              <a:rPr lang="en-US" sz="4000" b="1" dirty="0">
                <a:latin typeface=".VnArial" pitchFamily="34" charset="0"/>
              </a:rPr>
              <a:t> </a:t>
            </a:r>
            <a:r>
              <a:rPr lang="en-US" sz="4000" b="1" dirty="0" err="1">
                <a:latin typeface=".VnArial" pitchFamily="34" charset="0"/>
              </a:rPr>
              <a:t>tÊt</a:t>
            </a:r>
            <a:r>
              <a:rPr lang="en-US" sz="4000" b="1" dirty="0">
                <a:latin typeface=".VnArial" pitchFamily="34" charset="0"/>
              </a:rPr>
              <a:t> c¶ </a:t>
            </a:r>
            <a:r>
              <a:rPr lang="en-US" sz="4000" b="1" dirty="0" err="1">
                <a:latin typeface=".VnArial" pitchFamily="34" charset="0"/>
              </a:rPr>
              <a:t>mÊy</a:t>
            </a:r>
            <a:r>
              <a:rPr lang="en-US" sz="4000" b="1" dirty="0">
                <a:latin typeface=".VnArial" pitchFamily="34" charset="0"/>
              </a:rPr>
              <a:t> </a:t>
            </a:r>
            <a:r>
              <a:rPr lang="en-US" sz="4000" b="1" dirty="0" err="1">
                <a:latin typeface=".VnArial" pitchFamily="34" charset="0"/>
              </a:rPr>
              <a:t>th«n</a:t>
            </a:r>
            <a:r>
              <a:rPr lang="en-US" sz="4000" b="1" dirty="0">
                <a:latin typeface=".VnArial" pitchFamily="34" charset="0"/>
              </a:rPr>
              <a:t> ?</a:t>
            </a:r>
          </a:p>
        </p:txBody>
      </p:sp>
      <p:sp>
        <p:nvSpPr>
          <p:cNvPr id="116834" name="Rectangle 98"/>
          <p:cNvSpPr>
            <a:spLocks noChangeArrowheads="1"/>
          </p:cNvSpPr>
          <p:nvPr/>
        </p:nvSpPr>
        <p:spPr bwMode="auto">
          <a:xfrm>
            <a:off x="2667000" y="3717379"/>
            <a:ext cx="2723823" cy="76944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r>
              <a:rPr lang="en-US" sz="4400" b="1" i="1" dirty="0">
                <a:solidFill>
                  <a:srgbClr val="FF0000"/>
                </a:solidFill>
                <a:latin typeface=".VnArial" pitchFamily="34" charset="0"/>
              </a:rPr>
              <a:t>( 8 </a:t>
            </a:r>
            <a:r>
              <a:rPr lang="en-US" sz="4400" b="1" i="1" dirty="0" err="1">
                <a:solidFill>
                  <a:srgbClr val="FF0000"/>
                </a:solidFill>
                <a:latin typeface=".VnArial" pitchFamily="34" charset="0"/>
              </a:rPr>
              <a:t>th«n</a:t>
            </a:r>
            <a:r>
              <a:rPr lang="en-US" sz="4400" b="1" i="1" dirty="0">
                <a:solidFill>
                  <a:srgbClr val="FF0000"/>
                </a:solidFill>
                <a:latin typeface=".VnArial" pitchFamily="34" charset="0"/>
              </a:rPr>
              <a:t> ) </a:t>
            </a:r>
          </a:p>
        </p:txBody>
      </p:sp>
      <p:pic>
        <p:nvPicPr>
          <p:cNvPr id="116835" name="Picture 99" descr="BALLOON3">
            <a:hlinkClick r:id="rId15" action="ppaction://hlinksldjump"/>
          </p:cNvPr>
          <p:cNvPicPr>
            <a:picLocks noChangeAspect="1" noChangeArrowheads="1"/>
          </p:cNvPicPr>
          <p:nvPr/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543800" y="4343400"/>
            <a:ext cx="668338" cy="9493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16836" name="Picture 100" descr="ED00019_"/>
          <p:cNvPicPr>
            <a:picLocks noChangeAspect="1" noChangeArrowheads="1"/>
          </p:cNvPicPr>
          <p:nvPr/>
        </p:nvPicPr>
        <p:blipFill>
          <a:blip r:embed="rId1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7200" y="1066800"/>
            <a:ext cx="1143000" cy="1016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16837" name="Group 101"/>
          <p:cNvGrpSpPr>
            <a:grpSpLocks/>
          </p:cNvGrpSpPr>
          <p:nvPr/>
        </p:nvGrpSpPr>
        <p:grpSpPr bwMode="auto">
          <a:xfrm>
            <a:off x="1371600" y="838200"/>
            <a:ext cx="7772400" cy="5575300"/>
            <a:chOff x="864" y="528"/>
            <a:chExt cx="4896" cy="3512"/>
          </a:xfrm>
        </p:grpSpPr>
        <p:grpSp>
          <p:nvGrpSpPr>
            <p:cNvPr id="116838" name="Group 102"/>
            <p:cNvGrpSpPr>
              <a:grpSpLocks/>
            </p:cNvGrpSpPr>
            <p:nvPr/>
          </p:nvGrpSpPr>
          <p:grpSpPr bwMode="auto">
            <a:xfrm>
              <a:off x="864" y="3544"/>
              <a:ext cx="816" cy="496"/>
              <a:chOff x="864" y="3544"/>
              <a:chExt cx="816" cy="496"/>
            </a:xfrm>
          </p:grpSpPr>
          <p:pic>
            <p:nvPicPr>
              <p:cNvPr id="116839" name="Picture 103" descr="t8"/>
              <p:cNvPicPr>
                <a:picLocks noChangeAspect="1" noChangeArrowheads="1" noCrop="1"/>
              </p:cNvPicPr>
              <p:nvPr/>
            </p:nvPicPr>
            <p:blipFill>
              <a:blip r:embed="rId1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64" y="3600"/>
                <a:ext cx="528" cy="44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16840" name="Picture 104" descr="t8"/>
              <p:cNvPicPr>
                <a:picLocks noChangeAspect="1" noChangeArrowheads="1" noCrop="1"/>
              </p:cNvPicPr>
              <p:nvPr/>
            </p:nvPicPr>
            <p:blipFill>
              <a:blip r:embed="rId1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008" y="3600"/>
                <a:ext cx="528" cy="44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16841" name="Picture 105" descr="t8"/>
              <p:cNvPicPr>
                <a:picLocks noChangeAspect="1" noChangeArrowheads="1" noCrop="1"/>
              </p:cNvPicPr>
              <p:nvPr/>
            </p:nvPicPr>
            <p:blipFill>
              <a:blip r:embed="rId1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152" y="3544"/>
                <a:ext cx="528" cy="44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116842" name="Group 106"/>
            <p:cNvGrpSpPr>
              <a:grpSpLocks/>
            </p:cNvGrpSpPr>
            <p:nvPr/>
          </p:nvGrpSpPr>
          <p:grpSpPr bwMode="auto">
            <a:xfrm>
              <a:off x="2736" y="3400"/>
              <a:ext cx="768" cy="640"/>
              <a:chOff x="2736" y="3400"/>
              <a:chExt cx="768" cy="640"/>
            </a:xfrm>
          </p:grpSpPr>
          <p:pic>
            <p:nvPicPr>
              <p:cNvPr id="116843" name="Picture 107" descr="t8"/>
              <p:cNvPicPr>
                <a:picLocks noChangeAspect="1" noChangeArrowheads="1" noCrop="1"/>
              </p:cNvPicPr>
              <p:nvPr/>
            </p:nvPicPr>
            <p:blipFill>
              <a:blip r:embed="rId1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80" y="3600"/>
                <a:ext cx="528" cy="44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16844" name="Picture 108" descr="t8"/>
              <p:cNvPicPr>
                <a:picLocks noChangeAspect="1" noChangeArrowheads="1" noCrop="1"/>
              </p:cNvPicPr>
              <p:nvPr/>
            </p:nvPicPr>
            <p:blipFill>
              <a:blip r:embed="rId1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36" y="3400"/>
                <a:ext cx="768" cy="64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pic>
          <p:nvPicPr>
            <p:cNvPr id="116845" name="Picture 109" descr="COTAO001"/>
            <p:cNvPicPr>
              <a:picLocks noChangeAspect="1" noChangeArrowheads="1"/>
            </p:cNvPicPr>
            <p:nvPr/>
          </p:nvPicPr>
          <p:blipFill>
            <a:blip r:embed="rId19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944" y="528"/>
              <a:ext cx="816" cy="773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grpSp>
        <p:nvGrpSpPr>
          <p:cNvPr id="116846" name="Group 110"/>
          <p:cNvGrpSpPr>
            <a:grpSpLocks/>
          </p:cNvGrpSpPr>
          <p:nvPr/>
        </p:nvGrpSpPr>
        <p:grpSpPr bwMode="auto">
          <a:xfrm>
            <a:off x="0" y="4038600"/>
            <a:ext cx="1619250" cy="2195513"/>
            <a:chOff x="-192" y="2484"/>
            <a:chExt cx="1020" cy="1383"/>
          </a:xfrm>
        </p:grpSpPr>
        <p:grpSp>
          <p:nvGrpSpPr>
            <p:cNvPr id="116847" name="Group 111"/>
            <p:cNvGrpSpPr>
              <a:grpSpLocks/>
            </p:cNvGrpSpPr>
            <p:nvPr/>
          </p:nvGrpSpPr>
          <p:grpSpPr bwMode="auto">
            <a:xfrm>
              <a:off x="-192" y="3072"/>
              <a:ext cx="844" cy="795"/>
              <a:chOff x="432" y="2544"/>
              <a:chExt cx="844" cy="795"/>
            </a:xfrm>
          </p:grpSpPr>
          <p:sp>
            <p:nvSpPr>
              <p:cNvPr id="116848" name="Freeform 112"/>
              <p:cNvSpPr>
                <a:spLocks/>
              </p:cNvSpPr>
              <p:nvPr/>
            </p:nvSpPr>
            <p:spPr bwMode="auto">
              <a:xfrm>
                <a:off x="432" y="2544"/>
                <a:ext cx="844" cy="795"/>
              </a:xfrm>
              <a:custGeom>
                <a:avLst/>
                <a:gdLst>
                  <a:gd name="T0" fmla="*/ 325 w 844"/>
                  <a:gd name="T1" fmla="*/ 102 h 795"/>
                  <a:gd name="T2" fmla="*/ 236 w 844"/>
                  <a:gd name="T3" fmla="*/ 506 h 795"/>
                  <a:gd name="T4" fmla="*/ 22 w 844"/>
                  <a:gd name="T5" fmla="*/ 669 h 795"/>
                  <a:gd name="T6" fmla="*/ 50 w 844"/>
                  <a:gd name="T7" fmla="*/ 751 h 795"/>
                  <a:gd name="T8" fmla="*/ 313 w 844"/>
                  <a:gd name="T9" fmla="*/ 792 h 795"/>
                  <a:gd name="T10" fmla="*/ 603 w 844"/>
                  <a:gd name="T11" fmla="*/ 767 h 795"/>
                  <a:gd name="T12" fmla="*/ 829 w 844"/>
                  <a:gd name="T13" fmla="*/ 669 h 795"/>
                  <a:gd name="T14" fmla="*/ 697 w 844"/>
                  <a:gd name="T15" fmla="*/ 516 h 795"/>
                  <a:gd name="T16" fmla="*/ 458 w 844"/>
                  <a:gd name="T17" fmla="*/ 424 h 795"/>
                  <a:gd name="T18" fmla="*/ 561 w 844"/>
                  <a:gd name="T19" fmla="*/ 227 h 795"/>
                  <a:gd name="T20" fmla="*/ 606 w 844"/>
                  <a:gd name="T21" fmla="*/ 43 h 795"/>
                  <a:gd name="T22" fmla="*/ 478 w 844"/>
                  <a:gd name="T23" fmla="*/ 0 h 795"/>
                  <a:gd name="T24" fmla="*/ 325 w 844"/>
                  <a:gd name="T25" fmla="*/ 102 h 7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44" h="795">
                    <a:moveTo>
                      <a:pt x="325" y="102"/>
                    </a:moveTo>
                    <a:cubicBezTo>
                      <a:pt x="285" y="186"/>
                      <a:pt x="292" y="401"/>
                      <a:pt x="236" y="506"/>
                    </a:cubicBezTo>
                    <a:cubicBezTo>
                      <a:pt x="180" y="611"/>
                      <a:pt x="22" y="669"/>
                      <a:pt x="22" y="669"/>
                    </a:cubicBezTo>
                    <a:cubicBezTo>
                      <a:pt x="22" y="669"/>
                      <a:pt x="0" y="731"/>
                      <a:pt x="50" y="751"/>
                    </a:cubicBezTo>
                    <a:cubicBezTo>
                      <a:pt x="100" y="771"/>
                      <a:pt x="221" y="789"/>
                      <a:pt x="313" y="792"/>
                    </a:cubicBezTo>
                    <a:cubicBezTo>
                      <a:pt x="405" y="795"/>
                      <a:pt x="603" y="767"/>
                      <a:pt x="603" y="767"/>
                    </a:cubicBezTo>
                    <a:cubicBezTo>
                      <a:pt x="603" y="767"/>
                      <a:pt x="814" y="713"/>
                      <a:pt x="829" y="669"/>
                    </a:cubicBezTo>
                    <a:cubicBezTo>
                      <a:pt x="844" y="625"/>
                      <a:pt x="759" y="557"/>
                      <a:pt x="697" y="516"/>
                    </a:cubicBezTo>
                    <a:cubicBezTo>
                      <a:pt x="635" y="475"/>
                      <a:pt x="483" y="471"/>
                      <a:pt x="458" y="424"/>
                    </a:cubicBezTo>
                    <a:lnTo>
                      <a:pt x="561" y="227"/>
                    </a:lnTo>
                    <a:cubicBezTo>
                      <a:pt x="586" y="164"/>
                      <a:pt x="620" y="81"/>
                      <a:pt x="606" y="43"/>
                    </a:cubicBezTo>
                    <a:cubicBezTo>
                      <a:pt x="592" y="3"/>
                      <a:pt x="519" y="1"/>
                      <a:pt x="478" y="0"/>
                    </a:cubicBezTo>
                    <a:cubicBezTo>
                      <a:pt x="431" y="10"/>
                      <a:pt x="365" y="18"/>
                      <a:pt x="325" y="102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C8A200"/>
                  </a:gs>
                  <a:gs pos="50000">
                    <a:srgbClr val="C8A200">
                      <a:gamma/>
                      <a:shade val="46275"/>
                      <a:invGamma/>
                    </a:srgbClr>
                  </a:gs>
                  <a:gs pos="100000">
                    <a:srgbClr val="C8A200"/>
                  </a:gs>
                </a:gsLst>
                <a:lin ang="0" scaled="1"/>
              </a:gradFill>
              <a:ln>
                <a:noFill/>
              </a:ln>
              <a:effectLst>
                <a:outerShdw sy="50000" rotWithShape="0">
                  <a:srgbClr val="808080">
                    <a:alpha val="50000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16849" name="Group 113"/>
              <p:cNvGrpSpPr>
                <a:grpSpLocks/>
              </p:cNvGrpSpPr>
              <p:nvPr/>
            </p:nvGrpSpPr>
            <p:grpSpPr bwMode="auto">
              <a:xfrm>
                <a:off x="675" y="2756"/>
                <a:ext cx="281" cy="512"/>
                <a:chOff x="675" y="2756"/>
                <a:chExt cx="281" cy="512"/>
              </a:xfrm>
            </p:grpSpPr>
            <p:grpSp>
              <p:nvGrpSpPr>
                <p:cNvPr id="116850" name="Group 114"/>
                <p:cNvGrpSpPr>
                  <a:grpSpLocks/>
                </p:cNvGrpSpPr>
                <p:nvPr/>
              </p:nvGrpSpPr>
              <p:grpSpPr bwMode="auto">
                <a:xfrm>
                  <a:off x="832" y="2756"/>
                  <a:ext cx="48" cy="121"/>
                  <a:chOff x="768" y="2784"/>
                  <a:chExt cx="96" cy="169"/>
                </a:xfrm>
              </p:grpSpPr>
              <p:sp>
                <p:nvSpPr>
                  <p:cNvPr id="116851" name="Freeform 115"/>
                  <p:cNvSpPr>
                    <a:spLocks/>
                  </p:cNvSpPr>
                  <p:nvPr/>
                </p:nvSpPr>
                <p:spPr bwMode="auto">
                  <a:xfrm>
                    <a:off x="768" y="2784"/>
                    <a:ext cx="96" cy="169"/>
                  </a:xfrm>
                  <a:custGeom>
                    <a:avLst/>
                    <a:gdLst>
                      <a:gd name="T0" fmla="*/ 62 w 96"/>
                      <a:gd name="T1" fmla="*/ 8 h 169"/>
                      <a:gd name="T2" fmla="*/ 1 w 96"/>
                      <a:gd name="T3" fmla="*/ 120 h 169"/>
                      <a:gd name="T4" fmla="*/ 54 w 96"/>
                      <a:gd name="T5" fmla="*/ 160 h 169"/>
                      <a:gd name="T6" fmla="*/ 95 w 96"/>
                      <a:gd name="T7" fmla="*/ 68 h 169"/>
                      <a:gd name="T8" fmla="*/ 62 w 96"/>
                      <a:gd name="T9" fmla="*/ 8 h 16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96" h="169">
                        <a:moveTo>
                          <a:pt x="62" y="8"/>
                        </a:moveTo>
                        <a:cubicBezTo>
                          <a:pt x="46" y="17"/>
                          <a:pt x="2" y="95"/>
                          <a:pt x="1" y="120"/>
                        </a:cubicBezTo>
                        <a:cubicBezTo>
                          <a:pt x="0" y="145"/>
                          <a:pt x="38" y="169"/>
                          <a:pt x="54" y="160"/>
                        </a:cubicBezTo>
                        <a:cubicBezTo>
                          <a:pt x="70" y="151"/>
                          <a:pt x="94" y="93"/>
                          <a:pt x="95" y="68"/>
                        </a:cubicBezTo>
                        <a:cubicBezTo>
                          <a:pt x="96" y="43"/>
                          <a:pt x="84" y="0"/>
                          <a:pt x="62" y="8"/>
                        </a:cubicBezTo>
                        <a:close/>
                      </a:path>
                    </a:pathLst>
                  </a:custGeom>
                  <a:solidFill>
                    <a:srgbClr val="C0C0C0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6852" name="Freeform 116"/>
                  <p:cNvSpPr>
                    <a:spLocks/>
                  </p:cNvSpPr>
                  <p:nvPr/>
                </p:nvSpPr>
                <p:spPr bwMode="auto">
                  <a:xfrm>
                    <a:off x="796" y="2832"/>
                    <a:ext cx="48" cy="85"/>
                  </a:xfrm>
                  <a:custGeom>
                    <a:avLst/>
                    <a:gdLst>
                      <a:gd name="T0" fmla="*/ 62 w 96"/>
                      <a:gd name="T1" fmla="*/ 8 h 169"/>
                      <a:gd name="T2" fmla="*/ 1 w 96"/>
                      <a:gd name="T3" fmla="*/ 120 h 169"/>
                      <a:gd name="T4" fmla="*/ 54 w 96"/>
                      <a:gd name="T5" fmla="*/ 160 h 169"/>
                      <a:gd name="T6" fmla="*/ 95 w 96"/>
                      <a:gd name="T7" fmla="*/ 68 h 169"/>
                      <a:gd name="T8" fmla="*/ 62 w 96"/>
                      <a:gd name="T9" fmla="*/ 8 h 16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96" h="169">
                        <a:moveTo>
                          <a:pt x="62" y="8"/>
                        </a:moveTo>
                        <a:cubicBezTo>
                          <a:pt x="46" y="17"/>
                          <a:pt x="2" y="95"/>
                          <a:pt x="1" y="120"/>
                        </a:cubicBezTo>
                        <a:cubicBezTo>
                          <a:pt x="0" y="145"/>
                          <a:pt x="38" y="169"/>
                          <a:pt x="54" y="160"/>
                        </a:cubicBezTo>
                        <a:cubicBezTo>
                          <a:pt x="70" y="151"/>
                          <a:pt x="94" y="93"/>
                          <a:pt x="95" y="68"/>
                        </a:cubicBezTo>
                        <a:cubicBezTo>
                          <a:pt x="96" y="43"/>
                          <a:pt x="84" y="0"/>
                          <a:pt x="62" y="8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116853" name="Group 117"/>
                <p:cNvGrpSpPr>
                  <a:grpSpLocks/>
                </p:cNvGrpSpPr>
                <p:nvPr/>
              </p:nvGrpSpPr>
              <p:grpSpPr bwMode="auto">
                <a:xfrm>
                  <a:off x="675" y="3086"/>
                  <a:ext cx="281" cy="182"/>
                  <a:chOff x="675" y="3086"/>
                  <a:chExt cx="281" cy="182"/>
                </a:xfrm>
              </p:grpSpPr>
              <p:sp>
                <p:nvSpPr>
                  <p:cNvPr id="116854" name="Freeform 118"/>
                  <p:cNvSpPr>
                    <a:spLocks/>
                  </p:cNvSpPr>
                  <p:nvPr/>
                </p:nvSpPr>
                <p:spPr bwMode="auto">
                  <a:xfrm>
                    <a:off x="675" y="3086"/>
                    <a:ext cx="281" cy="182"/>
                  </a:xfrm>
                  <a:custGeom>
                    <a:avLst/>
                    <a:gdLst>
                      <a:gd name="T0" fmla="*/ 281 w 281"/>
                      <a:gd name="T1" fmla="*/ 23 h 182"/>
                      <a:gd name="T2" fmla="*/ 169 w 281"/>
                      <a:gd name="T3" fmla="*/ 26 h 182"/>
                      <a:gd name="T4" fmla="*/ 17 w 281"/>
                      <a:gd name="T5" fmla="*/ 78 h 182"/>
                      <a:gd name="T6" fmla="*/ 69 w 281"/>
                      <a:gd name="T7" fmla="*/ 173 h 182"/>
                      <a:gd name="T8" fmla="*/ 237 w 281"/>
                      <a:gd name="T9" fmla="*/ 130 h 182"/>
                      <a:gd name="T10" fmla="*/ 281 w 281"/>
                      <a:gd name="T11" fmla="*/ 23 h 18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281" h="182">
                        <a:moveTo>
                          <a:pt x="281" y="23"/>
                        </a:moveTo>
                        <a:cubicBezTo>
                          <a:pt x="264" y="0"/>
                          <a:pt x="213" y="17"/>
                          <a:pt x="169" y="26"/>
                        </a:cubicBezTo>
                        <a:cubicBezTo>
                          <a:pt x="125" y="35"/>
                          <a:pt x="34" y="53"/>
                          <a:pt x="17" y="78"/>
                        </a:cubicBezTo>
                        <a:cubicBezTo>
                          <a:pt x="0" y="103"/>
                          <a:pt x="32" y="164"/>
                          <a:pt x="69" y="173"/>
                        </a:cubicBezTo>
                        <a:cubicBezTo>
                          <a:pt x="106" y="182"/>
                          <a:pt x="202" y="155"/>
                          <a:pt x="237" y="130"/>
                        </a:cubicBezTo>
                        <a:cubicBezTo>
                          <a:pt x="272" y="105"/>
                          <a:pt x="272" y="45"/>
                          <a:pt x="281" y="23"/>
                        </a:cubicBezTo>
                        <a:close/>
                      </a:path>
                    </a:pathLst>
                  </a:custGeom>
                  <a:solidFill>
                    <a:srgbClr val="C0C0C0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6855" name="Freeform 119"/>
                  <p:cNvSpPr>
                    <a:spLocks/>
                  </p:cNvSpPr>
                  <p:nvPr/>
                </p:nvSpPr>
                <p:spPr bwMode="auto">
                  <a:xfrm>
                    <a:off x="720" y="3128"/>
                    <a:ext cx="192" cy="93"/>
                  </a:xfrm>
                  <a:custGeom>
                    <a:avLst/>
                    <a:gdLst>
                      <a:gd name="T0" fmla="*/ 281 w 281"/>
                      <a:gd name="T1" fmla="*/ 23 h 182"/>
                      <a:gd name="T2" fmla="*/ 169 w 281"/>
                      <a:gd name="T3" fmla="*/ 26 h 182"/>
                      <a:gd name="T4" fmla="*/ 17 w 281"/>
                      <a:gd name="T5" fmla="*/ 78 h 182"/>
                      <a:gd name="T6" fmla="*/ 69 w 281"/>
                      <a:gd name="T7" fmla="*/ 173 h 182"/>
                      <a:gd name="T8" fmla="*/ 237 w 281"/>
                      <a:gd name="T9" fmla="*/ 130 h 182"/>
                      <a:gd name="T10" fmla="*/ 281 w 281"/>
                      <a:gd name="T11" fmla="*/ 23 h 18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281" h="182">
                        <a:moveTo>
                          <a:pt x="281" y="23"/>
                        </a:moveTo>
                        <a:cubicBezTo>
                          <a:pt x="264" y="0"/>
                          <a:pt x="213" y="17"/>
                          <a:pt x="169" y="26"/>
                        </a:cubicBezTo>
                        <a:cubicBezTo>
                          <a:pt x="125" y="35"/>
                          <a:pt x="34" y="53"/>
                          <a:pt x="17" y="78"/>
                        </a:cubicBezTo>
                        <a:cubicBezTo>
                          <a:pt x="0" y="103"/>
                          <a:pt x="32" y="164"/>
                          <a:pt x="69" y="173"/>
                        </a:cubicBezTo>
                        <a:cubicBezTo>
                          <a:pt x="106" y="182"/>
                          <a:pt x="202" y="155"/>
                          <a:pt x="237" y="130"/>
                        </a:cubicBezTo>
                        <a:cubicBezTo>
                          <a:pt x="272" y="105"/>
                          <a:pt x="272" y="45"/>
                          <a:pt x="281" y="23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</p:grpSp>
        </p:grpSp>
        <p:grpSp>
          <p:nvGrpSpPr>
            <p:cNvPr id="116856" name="Group 120"/>
            <p:cNvGrpSpPr>
              <a:grpSpLocks/>
            </p:cNvGrpSpPr>
            <p:nvPr/>
          </p:nvGrpSpPr>
          <p:grpSpPr bwMode="auto">
            <a:xfrm>
              <a:off x="12" y="2484"/>
              <a:ext cx="816" cy="816"/>
              <a:chOff x="1008" y="1104"/>
              <a:chExt cx="816" cy="816"/>
            </a:xfrm>
          </p:grpSpPr>
          <p:sp>
            <p:nvSpPr>
              <p:cNvPr id="116857" name="Oval 121"/>
              <p:cNvSpPr>
                <a:spLocks noChangeArrowheads="1"/>
              </p:cNvSpPr>
              <p:nvPr/>
            </p:nvSpPr>
            <p:spPr bwMode="auto">
              <a:xfrm>
                <a:off x="1008" y="1104"/>
                <a:ext cx="816" cy="816"/>
              </a:xfrm>
              <a:prstGeom prst="ellipse">
                <a:avLst/>
              </a:prstGeom>
              <a:gradFill rotWithShape="1">
                <a:gsLst>
                  <a:gs pos="0">
                    <a:srgbClr val="66CCFF"/>
                  </a:gs>
                  <a:gs pos="100000">
                    <a:srgbClr val="66CCFF">
                      <a:gamma/>
                      <a:shade val="79216"/>
                      <a:invGamma/>
                    </a:srgbClr>
                  </a:gs>
                </a:gsLst>
                <a:path path="rect">
                  <a:fillToRect t="100000" r="100000"/>
                </a:path>
              </a:gradFill>
              <a:ln w="38100">
                <a:solidFill>
                  <a:srgbClr val="FF0000"/>
                </a:solidFill>
                <a:round/>
                <a:headEnd/>
                <a:tailEnd/>
              </a:ln>
              <a:effectLst>
                <a:prstShdw prst="shdw13" dist="53882" dir="13500000">
                  <a:schemeClr val="bg2">
                    <a:alpha val="50000"/>
                  </a:schemeClr>
                </a:prstShdw>
              </a:effec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6858" name="Rectangle 122"/>
              <p:cNvSpPr>
                <a:spLocks noChangeArrowheads="1"/>
              </p:cNvSpPr>
              <p:nvPr/>
            </p:nvSpPr>
            <p:spPr bwMode="auto">
              <a:xfrm>
                <a:off x="1391" y="1149"/>
                <a:ext cx="46" cy="81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6859" name="Rectangle 123"/>
              <p:cNvSpPr>
                <a:spLocks noChangeArrowheads="1"/>
              </p:cNvSpPr>
              <p:nvPr/>
            </p:nvSpPr>
            <p:spPr bwMode="auto">
              <a:xfrm rot="5400000">
                <a:off x="1709" y="1447"/>
                <a:ext cx="46" cy="81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6860" name="Rectangle 124"/>
              <p:cNvSpPr>
                <a:spLocks noChangeArrowheads="1"/>
              </p:cNvSpPr>
              <p:nvPr/>
            </p:nvSpPr>
            <p:spPr bwMode="auto">
              <a:xfrm>
                <a:off x="1392" y="1793"/>
                <a:ext cx="46" cy="81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6861" name="Rectangle 125"/>
              <p:cNvSpPr>
                <a:spLocks noChangeArrowheads="1"/>
              </p:cNvSpPr>
              <p:nvPr/>
            </p:nvSpPr>
            <p:spPr bwMode="auto">
              <a:xfrm rot="5400000">
                <a:off x="1072" y="1450"/>
                <a:ext cx="46" cy="81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6862" name="Rectangle 126"/>
              <p:cNvSpPr>
                <a:spLocks noChangeArrowheads="1"/>
              </p:cNvSpPr>
              <p:nvPr/>
            </p:nvSpPr>
            <p:spPr bwMode="auto">
              <a:xfrm rot="3000000">
                <a:off x="1139" y="1664"/>
                <a:ext cx="46" cy="81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6863" name="Rectangle 127"/>
              <p:cNvSpPr>
                <a:spLocks noChangeArrowheads="1"/>
              </p:cNvSpPr>
              <p:nvPr/>
            </p:nvSpPr>
            <p:spPr bwMode="auto">
              <a:xfrm rot="3000000">
                <a:off x="1629" y="1257"/>
                <a:ext cx="46" cy="81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6864" name="Rectangle 128"/>
              <p:cNvSpPr>
                <a:spLocks noChangeArrowheads="1"/>
              </p:cNvSpPr>
              <p:nvPr/>
            </p:nvSpPr>
            <p:spPr bwMode="auto">
              <a:xfrm rot="18600000">
                <a:off x="1155" y="1254"/>
                <a:ext cx="46" cy="81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6865" name="Rectangle 129"/>
              <p:cNvSpPr>
                <a:spLocks noChangeArrowheads="1"/>
              </p:cNvSpPr>
              <p:nvPr/>
            </p:nvSpPr>
            <p:spPr bwMode="auto">
              <a:xfrm rot="18600000">
                <a:off x="1641" y="1661"/>
                <a:ext cx="46" cy="81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sp>
        <p:nvSpPr>
          <p:cNvPr id="116866" name="Text Box 130"/>
          <p:cNvSpPr txBox="1">
            <a:spLocks noChangeArrowheads="1"/>
          </p:cNvSpPr>
          <p:nvPr/>
        </p:nvSpPr>
        <p:spPr bwMode="auto">
          <a:xfrm>
            <a:off x="266700" y="42672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30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16867" name="Text Box 131"/>
          <p:cNvSpPr txBox="1">
            <a:spLocks noChangeArrowheads="1"/>
          </p:cNvSpPr>
          <p:nvPr/>
        </p:nvSpPr>
        <p:spPr bwMode="auto">
          <a:xfrm>
            <a:off x="266700" y="42672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29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16868" name="Text Box 132"/>
          <p:cNvSpPr txBox="1">
            <a:spLocks noChangeArrowheads="1"/>
          </p:cNvSpPr>
          <p:nvPr/>
        </p:nvSpPr>
        <p:spPr bwMode="auto">
          <a:xfrm>
            <a:off x="247650" y="42672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28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16869" name="Text Box 133"/>
          <p:cNvSpPr txBox="1">
            <a:spLocks noChangeArrowheads="1"/>
          </p:cNvSpPr>
          <p:nvPr/>
        </p:nvSpPr>
        <p:spPr bwMode="auto">
          <a:xfrm>
            <a:off x="266700" y="42672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27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16870" name="Text Box 134"/>
          <p:cNvSpPr txBox="1">
            <a:spLocks noChangeArrowheads="1"/>
          </p:cNvSpPr>
          <p:nvPr/>
        </p:nvSpPr>
        <p:spPr bwMode="auto">
          <a:xfrm>
            <a:off x="285750" y="4251325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26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16871" name="Text Box 135"/>
          <p:cNvSpPr txBox="1">
            <a:spLocks noChangeArrowheads="1"/>
          </p:cNvSpPr>
          <p:nvPr/>
        </p:nvSpPr>
        <p:spPr bwMode="auto">
          <a:xfrm>
            <a:off x="285750" y="42672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25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16872" name="Text Box 136"/>
          <p:cNvSpPr txBox="1">
            <a:spLocks noChangeArrowheads="1"/>
          </p:cNvSpPr>
          <p:nvPr/>
        </p:nvSpPr>
        <p:spPr bwMode="auto">
          <a:xfrm>
            <a:off x="285750" y="42672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24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16873" name="Text Box 137"/>
          <p:cNvSpPr txBox="1">
            <a:spLocks noChangeArrowheads="1"/>
          </p:cNvSpPr>
          <p:nvPr/>
        </p:nvSpPr>
        <p:spPr bwMode="auto">
          <a:xfrm>
            <a:off x="285750" y="42672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23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16874" name="Text Box 138"/>
          <p:cNvSpPr txBox="1">
            <a:spLocks noChangeArrowheads="1"/>
          </p:cNvSpPr>
          <p:nvPr/>
        </p:nvSpPr>
        <p:spPr bwMode="auto">
          <a:xfrm>
            <a:off x="285750" y="42672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22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16875" name="Text Box 139"/>
          <p:cNvSpPr txBox="1">
            <a:spLocks noChangeArrowheads="1"/>
          </p:cNvSpPr>
          <p:nvPr/>
        </p:nvSpPr>
        <p:spPr bwMode="auto">
          <a:xfrm>
            <a:off x="285750" y="42672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21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16876" name="Text Box 140"/>
          <p:cNvSpPr txBox="1">
            <a:spLocks noChangeArrowheads="1"/>
          </p:cNvSpPr>
          <p:nvPr/>
        </p:nvSpPr>
        <p:spPr bwMode="auto">
          <a:xfrm>
            <a:off x="285750" y="42672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20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16877" name="Text Box 141"/>
          <p:cNvSpPr txBox="1">
            <a:spLocks noChangeArrowheads="1"/>
          </p:cNvSpPr>
          <p:nvPr/>
        </p:nvSpPr>
        <p:spPr bwMode="auto">
          <a:xfrm>
            <a:off x="285750" y="42672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19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16878" name="Text Box 142"/>
          <p:cNvSpPr txBox="1">
            <a:spLocks noChangeArrowheads="1"/>
          </p:cNvSpPr>
          <p:nvPr/>
        </p:nvSpPr>
        <p:spPr bwMode="auto">
          <a:xfrm>
            <a:off x="285750" y="42672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18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16879" name="Text Box 143"/>
          <p:cNvSpPr txBox="1">
            <a:spLocks noChangeArrowheads="1"/>
          </p:cNvSpPr>
          <p:nvPr/>
        </p:nvSpPr>
        <p:spPr bwMode="auto">
          <a:xfrm>
            <a:off x="285750" y="42672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17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16880" name="Text Box 144"/>
          <p:cNvSpPr txBox="1">
            <a:spLocks noChangeArrowheads="1"/>
          </p:cNvSpPr>
          <p:nvPr/>
        </p:nvSpPr>
        <p:spPr bwMode="auto">
          <a:xfrm>
            <a:off x="285750" y="42672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16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16881" name="Text Box 145"/>
          <p:cNvSpPr txBox="1">
            <a:spLocks noChangeArrowheads="1"/>
          </p:cNvSpPr>
          <p:nvPr/>
        </p:nvSpPr>
        <p:spPr bwMode="auto">
          <a:xfrm>
            <a:off x="285750" y="42672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15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16882" name="Text Box 146"/>
          <p:cNvSpPr txBox="1">
            <a:spLocks noChangeArrowheads="1"/>
          </p:cNvSpPr>
          <p:nvPr/>
        </p:nvSpPr>
        <p:spPr bwMode="auto">
          <a:xfrm>
            <a:off x="285750" y="42672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14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16883" name="Text Box 147"/>
          <p:cNvSpPr txBox="1">
            <a:spLocks noChangeArrowheads="1"/>
          </p:cNvSpPr>
          <p:nvPr/>
        </p:nvSpPr>
        <p:spPr bwMode="auto">
          <a:xfrm>
            <a:off x="285750" y="42672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13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16884" name="Text Box 148"/>
          <p:cNvSpPr txBox="1">
            <a:spLocks noChangeArrowheads="1"/>
          </p:cNvSpPr>
          <p:nvPr/>
        </p:nvSpPr>
        <p:spPr bwMode="auto">
          <a:xfrm>
            <a:off x="285750" y="42672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12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16885" name="Text Box 149"/>
          <p:cNvSpPr txBox="1">
            <a:spLocks noChangeArrowheads="1"/>
          </p:cNvSpPr>
          <p:nvPr/>
        </p:nvSpPr>
        <p:spPr bwMode="auto">
          <a:xfrm>
            <a:off x="285750" y="42672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11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16886" name="Text Box 150"/>
          <p:cNvSpPr txBox="1">
            <a:spLocks noChangeArrowheads="1"/>
          </p:cNvSpPr>
          <p:nvPr/>
        </p:nvSpPr>
        <p:spPr bwMode="auto">
          <a:xfrm>
            <a:off x="285750" y="42672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10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16887" name="Text Box 151"/>
          <p:cNvSpPr txBox="1">
            <a:spLocks noChangeArrowheads="1"/>
          </p:cNvSpPr>
          <p:nvPr/>
        </p:nvSpPr>
        <p:spPr bwMode="auto">
          <a:xfrm>
            <a:off x="285750" y="42672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9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16888" name="Text Box 152"/>
          <p:cNvSpPr txBox="1">
            <a:spLocks noChangeArrowheads="1"/>
          </p:cNvSpPr>
          <p:nvPr/>
        </p:nvSpPr>
        <p:spPr bwMode="auto">
          <a:xfrm>
            <a:off x="285750" y="42672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8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16889" name="Text Box 153"/>
          <p:cNvSpPr txBox="1">
            <a:spLocks noChangeArrowheads="1"/>
          </p:cNvSpPr>
          <p:nvPr/>
        </p:nvSpPr>
        <p:spPr bwMode="auto">
          <a:xfrm>
            <a:off x="285750" y="42672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7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16890" name="Text Box 154"/>
          <p:cNvSpPr txBox="1">
            <a:spLocks noChangeArrowheads="1"/>
          </p:cNvSpPr>
          <p:nvPr/>
        </p:nvSpPr>
        <p:spPr bwMode="auto">
          <a:xfrm>
            <a:off x="285750" y="42672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6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16891" name="Text Box 155"/>
          <p:cNvSpPr txBox="1">
            <a:spLocks noChangeArrowheads="1"/>
          </p:cNvSpPr>
          <p:nvPr/>
        </p:nvSpPr>
        <p:spPr bwMode="auto">
          <a:xfrm>
            <a:off x="285750" y="42672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5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16892" name="Text Box 156"/>
          <p:cNvSpPr txBox="1">
            <a:spLocks noChangeArrowheads="1"/>
          </p:cNvSpPr>
          <p:nvPr/>
        </p:nvSpPr>
        <p:spPr bwMode="auto">
          <a:xfrm>
            <a:off x="285750" y="42672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4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16893" name="Text Box 157"/>
          <p:cNvSpPr txBox="1">
            <a:spLocks noChangeArrowheads="1"/>
          </p:cNvSpPr>
          <p:nvPr/>
        </p:nvSpPr>
        <p:spPr bwMode="auto">
          <a:xfrm>
            <a:off x="285750" y="42672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3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16894" name="Text Box 158"/>
          <p:cNvSpPr txBox="1">
            <a:spLocks noChangeArrowheads="1"/>
          </p:cNvSpPr>
          <p:nvPr/>
        </p:nvSpPr>
        <p:spPr bwMode="auto">
          <a:xfrm>
            <a:off x="285750" y="42672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2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16895" name="Text Box 159"/>
          <p:cNvSpPr txBox="1">
            <a:spLocks noChangeArrowheads="1"/>
          </p:cNvSpPr>
          <p:nvPr/>
        </p:nvSpPr>
        <p:spPr bwMode="auto">
          <a:xfrm>
            <a:off x="285750" y="42672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1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16896" name="Text Box 160"/>
          <p:cNvSpPr txBox="1">
            <a:spLocks noChangeArrowheads="1"/>
          </p:cNvSpPr>
          <p:nvPr/>
        </p:nvSpPr>
        <p:spPr bwMode="auto">
          <a:xfrm>
            <a:off x="615950" y="4419600"/>
            <a:ext cx="685800" cy="498475"/>
          </a:xfrm>
          <a:prstGeom prst="rect">
            <a:avLst/>
          </a:prstGeom>
          <a:solidFill>
            <a:srgbClr val="FF0000"/>
          </a:solidFill>
          <a:ln w="9525">
            <a:solidFill>
              <a:schemeClr val="hlink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300" b="1">
                <a:solidFill>
                  <a:schemeClr val="bg1"/>
                </a:solidFill>
                <a:latin typeface=".VnBlackH" pitchFamily="34" charset="0"/>
                <a:cs typeface="Arial" charset="0"/>
              </a:rPr>
              <a:t>HÕt giê</a:t>
            </a:r>
            <a:endParaRPr lang="vi-VN" sz="1300" b="1">
              <a:solidFill>
                <a:schemeClr val="bg1"/>
              </a:solidFill>
              <a:latin typeface=".VnBlackH" pitchFamily="34" charset="0"/>
              <a:cs typeface="Arial" charset="0"/>
            </a:endParaRPr>
          </a:p>
        </p:txBody>
      </p:sp>
      <p:pic>
        <p:nvPicPr>
          <p:cNvPr id="116749" name="Picture 13" descr="POINSET2"/>
          <p:cNvPicPr>
            <a:picLocks noChangeAspect="1" noChangeArrowheads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-5400000">
            <a:off x="61119" y="5501481"/>
            <a:ext cx="1277938" cy="1273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16754" name="Picture 18" descr="pretty_flower_yellow_hb"/>
          <p:cNvPicPr>
            <a:picLocks noChangeAspect="1" noChangeArrowheads="1" noCrop="1"/>
          </p:cNvPicPr>
          <p:nvPr/>
        </p:nvPicPr>
        <p:blipFill>
          <a:blip r:embed="rId2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57188" y="5715000"/>
            <a:ext cx="876300" cy="8763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21933680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41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8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168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168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1168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1168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" dur="500" tmFilter="0,0; .5, 1; 1, 1"/>
                                        <p:tgtEl>
                                          <p:spTgt spid="1168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 nodeType="clickPar">
                      <p:stCondLst>
                        <p:cond delay="indefinite"/>
                      </p:stCondLst>
                      <p:childTnLst>
                        <p:par>
                          <p:cTn id="1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4" presetID="17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8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1168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1168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9" presetID="9" presetClass="exit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0" dur="500"/>
                                        <p:tgtEl>
                                          <p:spTgt spid="11686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68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23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8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11686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11686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28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9" dur="500"/>
                                        <p:tgtEl>
                                          <p:spTgt spid="11686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68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8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11686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11686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3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 nodeType="afterGroup">
                            <p:stCondLst>
                              <p:cond delay="2500"/>
                            </p:stCondLst>
                            <p:childTnLst>
                              <p:par>
                                <p:cTn id="37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38" dur="500"/>
                                        <p:tgtEl>
                                          <p:spTgt spid="11686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68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 nodeType="afterGroup">
                            <p:stCondLst>
                              <p:cond delay="3000"/>
                            </p:stCondLst>
                            <p:childTnLst>
                              <p:par>
                                <p:cTn id="41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8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11686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11686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4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 nodeType="afterGroup">
                            <p:stCondLst>
                              <p:cond delay="3500"/>
                            </p:stCondLst>
                            <p:childTnLst>
                              <p:par>
                                <p:cTn id="46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47" dur="500"/>
                                        <p:tgtEl>
                                          <p:spTgt spid="11686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68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 nodeType="afterGroup">
                            <p:stCondLst>
                              <p:cond delay="4000"/>
                            </p:stCondLst>
                            <p:childTnLst>
                              <p:par>
                                <p:cTn id="50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8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11687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11687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5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 nodeType="afterGroup">
                            <p:stCondLst>
                              <p:cond delay="4500"/>
                            </p:stCondLst>
                            <p:childTnLst>
                              <p:par>
                                <p:cTn id="55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56" dur="500"/>
                                        <p:tgtEl>
                                          <p:spTgt spid="11687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68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 nodeType="afterGroup">
                            <p:stCondLst>
                              <p:cond delay="5000"/>
                            </p:stCondLst>
                            <p:childTnLst>
                              <p:par>
                                <p:cTn id="59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8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11687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500" fill="hold"/>
                                        <p:tgtEl>
                                          <p:spTgt spid="11687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5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 nodeType="afterGroup">
                            <p:stCondLst>
                              <p:cond delay="5500"/>
                            </p:stCondLst>
                            <p:childTnLst>
                              <p:par>
                                <p:cTn id="64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5" dur="500"/>
                                        <p:tgtEl>
                                          <p:spTgt spid="11687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68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 nodeType="afterGroup">
                            <p:stCondLst>
                              <p:cond delay="6000"/>
                            </p:stCondLst>
                            <p:childTnLst>
                              <p:par>
                                <p:cTn id="68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8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0" dur="500" fill="hold"/>
                                        <p:tgtEl>
                                          <p:spTgt spid="11687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500" fill="hold"/>
                                        <p:tgtEl>
                                          <p:spTgt spid="11687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6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 nodeType="afterGroup">
                            <p:stCondLst>
                              <p:cond delay="6500"/>
                            </p:stCondLst>
                            <p:childTnLst>
                              <p:par>
                                <p:cTn id="73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74" dur="500"/>
                                        <p:tgtEl>
                                          <p:spTgt spid="11687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68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 nodeType="afterGroup">
                            <p:stCondLst>
                              <p:cond delay="7000"/>
                            </p:stCondLst>
                            <p:childTnLst>
                              <p:par>
                                <p:cTn id="77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8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9" dur="500" fill="hold"/>
                                        <p:tgtEl>
                                          <p:spTgt spid="11687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500" fill="hold"/>
                                        <p:tgtEl>
                                          <p:spTgt spid="11687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7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81" fill="hold" nodeType="afterGroup">
                            <p:stCondLst>
                              <p:cond delay="7500"/>
                            </p:stCondLst>
                            <p:childTnLst>
                              <p:par>
                                <p:cTn id="82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83" dur="500"/>
                                        <p:tgtEl>
                                          <p:spTgt spid="11687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68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 nodeType="afterGroup">
                            <p:stCondLst>
                              <p:cond delay="8000"/>
                            </p:stCondLst>
                            <p:childTnLst>
                              <p:par>
                                <p:cTn id="86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8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8" dur="500" fill="hold"/>
                                        <p:tgtEl>
                                          <p:spTgt spid="11687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" dur="500" fill="hold"/>
                                        <p:tgtEl>
                                          <p:spTgt spid="11687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8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90" fill="hold" nodeType="afterGroup">
                            <p:stCondLst>
                              <p:cond delay="8500"/>
                            </p:stCondLst>
                            <p:childTnLst>
                              <p:par>
                                <p:cTn id="91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92" dur="500"/>
                                        <p:tgtEl>
                                          <p:spTgt spid="11687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68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 nodeType="afterGroup">
                            <p:stCondLst>
                              <p:cond delay="9000"/>
                            </p:stCondLst>
                            <p:childTnLst>
                              <p:par>
                                <p:cTn id="95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8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7" dur="500" fill="hold"/>
                                        <p:tgtEl>
                                          <p:spTgt spid="11687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" dur="500" fill="hold"/>
                                        <p:tgtEl>
                                          <p:spTgt spid="11687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9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99" fill="hold" nodeType="afterGroup">
                            <p:stCondLst>
                              <p:cond delay="9500"/>
                            </p:stCondLst>
                            <p:childTnLst>
                              <p:par>
                                <p:cTn id="100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01" dur="500"/>
                                        <p:tgtEl>
                                          <p:spTgt spid="11687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68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3" fill="hold" nodeType="afterGroup">
                            <p:stCondLst>
                              <p:cond delay="10000"/>
                            </p:stCondLst>
                            <p:childTnLst>
                              <p:par>
                                <p:cTn id="104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8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6" dur="500" fill="hold"/>
                                        <p:tgtEl>
                                          <p:spTgt spid="11687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500" fill="hold"/>
                                        <p:tgtEl>
                                          <p:spTgt spid="11687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0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8" fill="hold" nodeType="afterGroup">
                            <p:stCondLst>
                              <p:cond delay="10500"/>
                            </p:stCondLst>
                            <p:childTnLst>
                              <p:par>
                                <p:cTn id="109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10" dur="500"/>
                                        <p:tgtEl>
                                          <p:spTgt spid="11687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68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2" fill="hold" nodeType="afterGroup">
                            <p:stCondLst>
                              <p:cond delay="11000"/>
                            </p:stCondLst>
                            <p:childTnLst>
                              <p:par>
                                <p:cTn id="113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8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5" dur="500" fill="hold"/>
                                        <p:tgtEl>
                                          <p:spTgt spid="11687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6" dur="500" fill="hold"/>
                                        <p:tgtEl>
                                          <p:spTgt spid="11687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1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17" fill="hold" nodeType="afterGroup">
                            <p:stCondLst>
                              <p:cond delay="11500"/>
                            </p:stCondLst>
                            <p:childTnLst>
                              <p:par>
                                <p:cTn id="118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19" dur="500"/>
                                        <p:tgtEl>
                                          <p:spTgt spid="11687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68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1" fill="hold" nodeType="afterGroup">
                            <p:stCondLst>
                              <p:cond delay="12000"/>
                            </p:stCondLst>
                            <p:childTnLst>
                              <p:par>
                                <p:cTn id="122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8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4" dur="500" fill="hold"/>
                                        <p:tgtEl>
                                          <p:spTgt spid="11687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5" dur="500" fill="hold"/>
                                        <p:tgtEl>
                                          <p:spTgt spid="11687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2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26" fill="hold" nodeType="afterGroup">
                            <p:stCondLst>
                              <p:cond delay="12500"/>
                            </p:stCondLst>
                            <p:childTnLst>
                              <p:par>
                                <p:cTn id="127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28" dur="500"/>
                                        <p:tgtEl>
                                          <p:spTgt spid="11687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68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0" fill="hold" nodeType="afterGroup">
                            <p:stCondLst>
                              <p:cond delay="13000"/>
                            </p:stCondLst>
                            <p:childTnLst>
                              <p:par>
                                <p:cTn id="131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8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3" dur="500" fill="hold"/>
                                        <p:tgtEl>
                                          <p:spTgt spid="11687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4" dur="500" fill="hold"/>
                                        <p:tgtEl>
                                          <p:spTgt spid="11687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3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35" fill="hold" nodeType="afterGroup">
                            <p:stCondLst>
                              <p:cond delay="13500"/>
                            </p:stCondLst>
                            <p:childTnLst>
                              <p:par>
                                <p:cTn id="136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37" dur="500"/>
                                        <p:tgtEl>
                                          <p:spTgt spid="11687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68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9" fill="hold" nodeType="afterGroup">
                            <p:stCondLst>
                              <p:cond delay="14000"/>
                            </p:stCondLst>
                            <p:childTnLst>
                              <p:par>
                                <p:cTn id="140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8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2" dur="500" fill="hold"/>
                                        <p:tgtEl>
                                          <p:spTgt spid="11688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3" dur="500" fill="hold"/>
                                        <p:tgtEl>
                                          <p:spTgt spid="11688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4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44" fill="hold" nodeType="afterGroup">
                            <p:stCondLst>
                              <p:cond delay="14500"/>
                            </p:stCondLst>
                            <p:childTnLst>
                              <p:par>
                                <p:cTn id="145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46" dur="500"/>
                                        <p:tgtEl>
                                          <p:spTgt spid="11688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68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8" fill="hold" nodeType="afterGroup">
                            <p:stCondLst>
                              <p:cond delay="15000"/>
                            </p:stCondLst>
                            <p:childTnLst>
                              <p:par>
                                <p:cTn id="149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8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1" dur="500" fill="hold"/>
                                        <p:tgtEl>
                                          <p:spTgt spid="11688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2" dur="500" fill="hold"/>
                                        <p:tgtEl>
                                          <p:spTgt spid="11688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4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53" fill="hold" nodeType="afterGroup">
                            <p:stCondLst>
                              <p:cond delay="15500"/>
                            </p:stCondLst>
                            <p:childTnLst>
                              <p:par>
                                <p:cTn id="154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55" dur="500"/>
                                        <p:tgtEl>
                                          <p:spTgt spid="11688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68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7" fill="hold" nodeType="afterGroup">
                            <p:stCondLst>
                              <p:cond delay="16000"/>
                            </p:stCondLst>
                            <p:childTnLst>
                              <p:par>
                                <p:cTn id="158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8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0" dur="500" fill="hold"/>
                                        <p:tgtEl>
                                          <p:spTgt spid="11688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1" dur="500" fill="hold"/>
                                        <p:tgtEl>
                                          <p:spTgt spid="11688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5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2" fill="hold" nodeType="afterGroup">
                            <p:stCondLst>
                              <p:cond delay="16500"/>
                            </p:stCondLst>
                            <p:childTnLst>
                              <p:par>
                                <p:cTn id="163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64" dur="500"/>
                                        <p:tgtEl>
                                          <p:spTgt spid="11688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68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6" fill="hold" nodeType="afterGroup">
                            <p:stCondLst>
                              <p:cond delay="17000"/>
                            </p:stCondLst>
                            <p:childTnLst>
                              <p:par>
                                <p:cTn id="167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8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9" dur="500" fill="hold"/>
                                        <p:tgtEl>
                                          <p:spTgt spid="11688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0" dur="500" fill="hold"/>
                                        <p:tgtEl>
                                          <p:spTgt spid="11688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6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71" fill="hold" nodeType="afterGroup">
                            <p:stCondLst>
                              <p:cond delay="17500"/>
                            </p:stCondLst>
                            <p:childTnLst>
                              <p:par>
                                <p:cTn id="172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73" dur="500"/>
                                        <p:tgtEl>
                                          <p:spTgt spid="11688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68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5" fill="hold" nodeType="afterGroup">
                            <p:stCondLst>
                              <p:cond delay="18000"/>
                            </p:stCondLst>
                            <p:childTnLst>
                              <p:par>
                                <p:cTn id="176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8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8" dur="500" fill="hold"/>
                                        <p:tgtEl>
                                          <p:spTgt spid="11688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9" dur="500" fill="hold"/>
                                        <p:tgtEl>
                                          <p:spTgt spid="11688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7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80" fill="hold" nodeType="afterGroup">
                            <p:stCondLst>
                              <p:cond delay="18500"/>
                            </p:stCondLst>
                            <p:childTnLst>
                              <p:par>
                                <p:cTn id="181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82" dur="500"/>
                                        <p:tgtEl>
                                          <p:spTgt spid="11688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68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4" fill="hold" nodeType="afterGroup">
                            <p:stCondLst>
                              <p:cond delay="19000"/>
                            </p:stCondLst>
                            <p:childTnLst>
                              <p:par>
                                <p:cTn id="185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8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7" dur="500" fill="hold"/>
                                        <p:tgtEl>
                                          <p:spTgt spid="11688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8" dur="500" fill="hold"/>
                                        <p:tgtEl>
                                          <p:spTgt spid="11688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8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89" fill="hold" nodeType="afterGroup">
                            <p:stCondLst>
                              <p:cond delay="19500"/>
                            </p:stCondLst>
                            <p:childTnLst>
                              <p:par>
                                <p:cTn id="190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91" dur="500"/>
                                        <p:tgtEl>
                                          <p:spTgt spid="11688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68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3" fill="hold" nodeType="afterGroup">
                            <p:stCondLst>
                              <p:cond delay="20000"/>
                            </p:stCondLst>
                            <p:childTnLst>
                              <p:par>
                                <p:cTn id="194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8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6" dur="500" fill="hold"/>
                                        <p:tgtEl>
                                          <p:spTgt spid="11688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7" dur="500" fill="hold"/>
                                        <p:tgtEl>
                                          <p:spTgt spid="11688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9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98" fill="hold" nodeType="afterGroup">
                            <p:stCondLst>
                              <p:cond delay="20500"/>
                            </p:stCondLst>
                            <p:childTnLst>
                              <p:par>
                                <p:cTn id="199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00" dur="500"/>
                                        <p:tgtEl>
                                          <p:spTgt spid="11688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68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2" fill="hold" nodeType="afterGroup">
                            <p:stCondLst>
                              <p:cond delay="21000"/>
                            </p:stCondLst>
                            <p:childTnLst>
                              <p:par>
                                <p:cTn id="203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8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5" dur="500" fill="hold"/>
                                        <p:tgtEl>
                                          <p:spTgt spid="11688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6" dur="500" fill="hold"/>
                                        <p:tgtEl>
                                          <p:spTgt spid="11688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0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07" fill="hold" nodeType="afterGroup">
                            <p:stCondLst>
                              <p:cond delay="21500"/>
                            </p:stCondLst>
                            <p:childTnLst>
                              <p:par>
                                <p:cTn id="208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09" dur="500"/>
                                        <p:tgtEl>
                                          <p:spTgt spid="11688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68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1" fill="hold" nodeType="afterGroup">
                            <p:stCondLst>
                              <p:cond delay="22000"/>
                            </p:stCondLst>
                            <p:childTnLst>
                              <p:par>
                                <p:cTn id="212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8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4" dur="500" fill="hold"/>
                                        <p:tgtEl>
                                          <p:spTgt spid="11688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5" dur="500" fill="hold"/>
                                        <p:tgtEl>
                                          <p:spTgt spid="11688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1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16" fill="hold" nodeType="afterGroup">
                            <p:stCondLst>
                              <p:cond delay="22500"/>
                            </p:stCondLst>
                            <p:childTnLst>
                              <p:par>
                                <p:cTn id="217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18" dur="500"/>
                                        <p:tgtEl>
                                          <p:spTgt spid="11688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68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0" fill="hold" nodeType="afterGroup">
                            <p:stCondLst>
                              <p:cond delay="23000"/>
                            </p:stCondLst>
                            <p:childTnLst>
                              <p:par>
                                <p:cTn id="221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8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3" dur="500" fill="hold"/>
                                        <p:tgtEl>
                                          <p:spTgt spid="11688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4" dur="500" fill="hold"/>
                                        <p:tgtEl>
                                          <p:spTgt spid="11688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2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25" fill="hold" nodeType="afterGroup">
                            <p:stCondLst>
                              <p:cond delay="23500"/>
                            </p:stCondLst>
                            <p:childTnLst>
                              <p:par>
                                <p:cTn id="226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27" dur="500"/>
                                        <p:tgtEl>
                                          <p:spTgt spid="11688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68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9" fill="hold" nodeType="afterGroup">
                            <p:stCondLst>
                              <p:cond delay="24000"/>
                            </p:stCondLst>
                            <p:childTnLst>
                              <p:par>
                                <p:cTn id="230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8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2" dur="500" fill="hold"/>
                                        <p:tgtEl>
                                          <p:spTgt spid="11689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3" dur="500" fill="hold"/>
                                        <p:tgtEl>
                                          <p:spTgt spid="11689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3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34" fill="hold" nodeType="afterGroup">
                            <p:stCondLst>
                              <p:cond delay="24500"/>
                            </p:stCondLst>
                            <p:childTnLst>
                              <p:par>
                                <p:cTn id="235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36" dur="500"/>
                                        <p:tgtEl>
                                          <p:spTgt spid="11689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3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68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8" fill="hold" nodeType="afterGroup">
                            <p:stCondLst>
                              <p:cond delay="25000"/>
                            </p:stCondLst>
                            <p:childTnLst>
                              <p:par>
                                <p:cTn id="239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8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1" dur="500" fill="hold"/>
                                        <p:tgtEl>
                                          <p:spTgt spid="11689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2" dur="500" fill="hold"/>
                                        <p:tgtEl>
                                          <p:spTgt spid="11689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3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43" fill="hold" nodeType="afterGroup">
                            <p:stCondLst>
                              <p:cond delay="25500"/>
                            </p:stCondLst>
                            <p:childTnLst>
                              <p:par>
                                <p:cTn id="244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45" dur="500"/>
                                        <p:tgtEl>
                                          <p:spTgt spid="11689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68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7" fill="hold" nodeType="afterGroup">
                            <p:stCondLst>
                              <p:cond delay="26000"/>
                            </p:stCondLst>
                            <p:childTnLst>
                              <p:par>
                                <p:cTn id="248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8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0" dur="500" fill="hold"/>
                                        <p:tgtEl>
                                          <p:spTgt spid="11689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1" dur="500" fill="hold"/>
                                        <p:tgtEl>
                                          <p:spTgt spid="11689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4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52" fill="hold" nodeType="afterGroup">
                            <p:stCondLst>
                              <p:cond delay="26500"/>
                            </p:stCondLst>
                            <p:childTnLst>
                              <p:par>
                                <p:cTn id="253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54" dur="500"/>
                                        <p:tgtEl>
                                          <p:spTgt spid="11689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68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6" fill="hold" nodeType="afterGroup">
                            <p:stCondLst>
                              <p:cond delay="27000"/>
                            </p:stCondLst>
                            <p:childTnLst>
                              <p:par>
                                <p:cTn id="257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8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9" dur="500" fill="hold"/>
                                        <p:tgtEl>
                                          <p:spTgt spid="11689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0" dur="500" fill="hold"/>
                                        <p:tgtEl>
                                          <p:spTgt spid="11689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5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61" fill="hold" nodeType="afterGroup">
                            <p:stCondLst>
                              <p:cond delay="27500"/>
                            </p:stCondLst>
                            <p:childTnLst>
                              <p:par>
                                <p:cTn id="262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63" dur="500"/>
                                        <p:tgtEl>
                                          <p:spTgt spid="11689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6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68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5" fill="hold" nodeType="afterGroup">
                            <p:stCondLst>
                              <p:cond delay="28000"/>
                            </p:stCondLst>
                            <p:childTnLst>
                              <p:par>
                                <p:cTn id="266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8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8" dur="500" fill="hold"/>
                                        <p:tgtEl>
                                          <p:spTgt spid="11689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9" dur="500" fill="hold"/>
                                        <p:tgtEl>
                                          <p:spTgt spid="11689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6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70" fill="hold" nodeType="afterGroup">
                            <p:stCondLst>
                              <p:cond delay="28500"/>
                            </p:stCondLst>
                            <p:childTnLst>
                              <p:par>
                                <p:cTn id="271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72" dur="500"/>
                                        <p:tgtEl>
                                          <p:spTgt spid="11689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68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4" fill="hold" nodeType="afterGroup">
                            <p:stCondLst>
                              <p:cond delay="29000"/>
                            </p:stCondLst>
                            <p:childTnLst>
                              <p:par>
                                <p:cTn id="275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8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7" dur="500" fill="hold"/>
                                        <p:tgtEl>
                                          <p:spTgt spid="11689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8" dur="500" fill="hold"/>
                                        <p:tgtEl>
                                          <p:spTgt spid="11689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7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79" fill="hold" nodeType="afterGroup">
                            <p:stCondLst>
                              <p:cond delay="29500"/>
                            </p:stCondLst>
                            <p:childTnLst>
                              <p:par>
                                <p:cTn id="280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81" dur="500"/>
                                        <p:tgtEl>
                                          <p:spTgt spid="11689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68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3" fill="hold" nodeType="afterGroup">
                            <p:stCondLst>
                              <p:cond delay="30000"/>
                            </p:stCondLst>
                            <p:childTnLst>
                              <p:par>
                                <p:cTn id="284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8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6" dur="500" fill="hold"/>
                                        <p:tgtEl>
                                          <p:spTgt spid="11689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7" dur="500" fill="hold"/>
                                        <p:tgtEl>
                                          <p:spTgt spid="11689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8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drumroll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88" fill="hold" nodeType="afterGroup">
                            <p:stCondLst>
                              <p:cond delay="30500"/>
                            </p:stCondLst>
                            <p:childTnLst>
                              <p:par>
                                <p:cTn id="289" presetID="35" presetClass="emph" presetSubtype="0" repeatCount="3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90" dur="1000" fill="hold"/>
                                        <p:tgtEl>
                                          <p:spTgt spid="1168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1" fill="hold" nodeType="clickPar">
                      <p:stCondLst>
                        <p:cond delay="indefinite"/>
                      </p:stCondLst>
                      <p:childTnLst>
                        <p:par>
                          <p:cTn id="29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3" presetID="5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8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5" dur="770" decel="100000"/>
                                        <p:tgtEl>
                                          <p:spTgt spid="116834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296" dur="770" decel="100000"/>
                                        <p:tgtEl>
                                          <p:spTgt spid="116834"/>
                                        </p:tgtEl>
                                      </p:cBhvr>
                                      <p:from x="10000" y="10000"/>
                                      <p:to x="200000" y="450000"/>
                                    </p:animScale>
                                    <p:animScale>
                                      <p:cBhvr>
                                        <p:cTn id="297" dur="1230" accel="100000" fill="hold">
                                          <p:stCondLst>
                                            <p:cond delay="770"/>
                                          </p:stCondLst>
                                        </p:cTn>
                                        <p:tgtEl>
                                          <p:spTgt spid="116834"/>
                                        </p:tgtEl>
                                      </p:cBhvr>
                                      <p:from x="200000" y="450000"/>
                                      <p:to x="100000" y="100000"/>
                                    </p:animScale>
                                    <p:set>
                                      <p:cBhvr>
                                        <p:cTn id="298" dur="770" fill="hold"/>
                                        <p:tgtEl>
                                          <p:spTgt spid="1168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o>
                                        <p:strVal val="(0.5)"/>
                                      </p:to>
                                    </p:set>
                                    <p:anim from="(0.5)" to="(#ppt_x)" calcmode="lin" valueType="num">
                                      <p:cBhvr>
                                        <p:cTn id="299" dur="1230" accel="100000" fill="hold">
                                          <p:stCondLst>
                                            <p:cond delay="770"/>
                                          </p:stCondLst>
                                        </p:cTn>
                                        <p:tgtEl>
                                          <p:spTgt spid="1168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set>
                                      <p:cBhvr>
                                        <p:cTn id="300" dur="770" fill="hold"/>
                                        <p:tgtEl>
                                          <p:spTgt spid="1168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o>
                                        <p:strVal val="(#ppt_y+0.4)"/>
                                      </p:to>
                                    </p:set>
                                    <p:anim from="(#ppt_y+0.4)" to="(#ppt_y)" calcmode="lin" valueType="num">
                                      <p:cBhvr>
                                        <p:cTn id="301" dur="1230" accel="100000" fill="hold">
                                          <p:stCondLst>
                                            <p:cond delay="770"/>
                                          </p:stCondLst>
                                        </p:cTn>
                                        <p:tgtEl>
                                          <p:spTgt spid="1168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9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6833" grpId="0"/>
      <p:bldP spid="116834" grpId="0"/>
      <p:bldP spid="116866" grpId="0"/>
      <p:bldP spid="116867" grpId="0"/>
      <p:bldP spid="116867" grpId="1"/>
      <p:bldP spid="116868" grpId="0"/>
      <p:bldP spid="116868" grpId="1"/>
      <p:bldP spid="116869" grpId="0"/>
      <p:bldP spid="116869" grpId="1"/>
      <p:bldP spid="116870" grpId="0"/>
      <p:bldP spid="116870" grpId="1"/>
      <p:bldP spid="116871" grpId="0"/>
      <p:bldP spid="116871" grpId="1"/>
      <p:bldP spid="116872" grpId="0"/>
      <p:bldP spid="116872" grpId="1"/>
      <p:bldP spid="116873" grpId="0"/>
      <p:bldP spid="116873" grpId="1"/>
      <p:bldP spid="116874" grpId="0"/>
      <p:bldP spid="116874" grpId="1"/>
      <p:bldP spid="116875" grpId="0"/>
      <p:bldP spid="116875" grpId="1"/>
      <p:bldP spid="116876" grpId="0"/>
      <p:bldP spid="116876" grpId="1"/>
      <p:bldP spid="116877" grpId="0"/>
      <p:bldP spid="116877" grpId="1"/>
      <p:bldP spid="116878" grpId="0"/>
      <p:bldP spid="116878" grpId="1"/>
      <p:bldP spid="116879" grpId="0"/>
      <p:bldP spid="116879" grpId="1"/>
      <p:bldP spid="116880" grpId="0"/>
      <p:bldP spid="116880" grpId="1"/>
      <p:bldP spid="116881" grpId="0"/>
      <p:bldP spid="116881" grpId="1"/>
      <p:bldP spid="116882" grpId="0"/>
      <p:bldP spid="116882" grpId="1"/>
      <p:bldP spid="116883" grpId="0"/>
      <p:bldP spid="116883" grpId="1"/>
      <p:bldP spid="116884" grpId="0"/>
      <p:bldP spid="116884" grpId="1"/>
      <p:bldP spid="116885" grpId="0"/>
      <p:bldP spid="116885" grpId="1"/>
      <p:bldP spid="116886" grpId="0"/>
      <p:bldP spid="116886" grpId="1"/>
      <p:bldP spid="116887" grpId="0"/>
      <p:bldP spid="116887" grpId="1"/>
      <p:bldP spid="116888" grpId="0"/>
      <p:bldP spid="116888" grpId="1"/>
      <p:bldP spid="116889" grpId="0"/>
      <p:bldP spid="116889" grpId="1"/>
      <p:bldP spid="116890" grpId="0"/>
      <p:bldP spid="116890" grpId="1"/>
      <p:bldP spid="116891" grpId="0"/>
      <p:bldP spid="116891" grpId="1"/>
      <p:bldP spid="116892" grpId="0"/>
      <p:bldP spid="116892" grpId="1"/>
      <p:bldP spid="116893" grpId="0"/>
      <p:bldP spid="116893" grpId="1"/>
      <p:bldP spid="116894" grpId="0"/>
      <p:bldP spid="116894" grpId="1"/>
      <p:bldP spid="116895" grpId="0"/>
      <p:bldP spid="116895" grpId="1"/>
      <p:bldP spid="116896" grpId="0" animBg="1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762" name="Freeform 2"/>
          <p:cNvSpPr>
            <a:spLocks/>
          </p:cNvSpPr>
          <p:nvPr/>
        </p:nvSpPr>
        <p:spPr bwMode="auto">
          <a:xfrm>
            <a:off x="138113" y="1549400"/>
            <a:ext cx="8675687" cy="5105400"/>
          </a:xfrm>
          <a:custGeom>
            <a:avLst/>
            <a:gdLst>
              <a:gd name="T0" fmla="*/ 4800 w 5465"/>
              <a:gd name="T1" fmla="*/ 310 h 3131"/>
              <a:gd name="T2" fmla="*/ 1772 w 5465"/>
              <a:gd name="T3" fmla="*/ 163 h 3131"/>
              <a:gd name="T4" fmla="*/ 1432 w 5465"/>
              <a:gd name="T5" fmla="*/ 0 h 3131"/>
              <a:gd name="T6" fmla="*/ 989 w 5465"/>
              <a:gd name="T7" fmla="*/ 15 h 3131"/>
              <a:gd name="T8" fmla="*/ 428 w 5465"/>
              <a:gd name="T9" fmla="*/ 89 h 3131"/>
              <a:gd name="T10" fmla="*/ 118 w 5465"/>
              <a:gd name="T11" fmla="*/ 177 h 3131"/>
              <a:gd name="T12" fmla="*/ 0 w 5465"/>
              <a:gd name="T13" fmla="*/ 635 h 3131"/>
              <a:gd name="T14" fmla="*/ 133 w 5465"/>
              <a:gd name="T15" fmla="*/ 1123 h 3131"/>
              <a:gd name="T16" fmla="*/ 266 w 5465"/>
              <a:gd name="T17" fmla="*/ 1448 h 3131"/>
              <a:gd name="T18" fmla="*/ 177 w 5465"/>
              <a:gd name="T19" fmla="*/ 1640 h 3131"/>
              <a:gd name="T20" fmla="*/ 221 w 5465"/>
              <a:gd name="T21" fmla="*/ 1846 h 3131"/>
              <a:gd name="T22" fmla="*/ 310 w 5465"/>
              <a:gd name="T23" fmla="*/ 2009 h 3131"/>
              <a:gd name="T24" fmla="*/ 458 w 5465"/>
              <a:gd name="T25" fmla="*/ 2304 h 3131"/>
              <a:gd name="T26" fmla="*/ 472 w 5465"/>
              <a:gd name="T27" fmla="*/ 2393 h 3131"/>
              <a:gd name="T28" fmla="*/ 546 w 5465"/>
              <a:gd name="T29" fmla="*/ 2496 h 3131"/>
              <a:gd name="T30" fmla="*/ 709 w 5465"/>
              <a:gd name="T31" fmla="*/ 2733 h 3131"/>
              <a:gd name="T32" fmla="*/ 768 w 5465"/>
              <a:gd name="T33" fmla="*/ 2880 h 3131"/>
              <a:gd name="T34" fmla="*/ 797 w 5465"/>
              <a:gd name="T35" fmla="*/ 2984 h 3131"/>
              <a:gd name="T36" fmla="*/ 945 w 5465"/>
              <a:gd name="T37" fmla="*/ 3087 h 3131"/>
              <a:gd name="T38" fmla="*/ 1152 w 5465"/>
              <a:gd name="T39" fmla="*/ 3117 h 3131"/>
              <a:gd name="T40" fmla="*/ 1462 w 5465"/>
              <a:gd name="T41" fmla="*/ 3043 h 3131"/>
              <a:gd name="T42" fmla="*/ 1536 w 5465"/>
              <a:gd name="T43" fmla="*/ 3013 h 3131"/>
              <a:gd name="T44" fmla="*/ 1846 w 5465"/>
              <a:gd name="T45" fmla="*/ 2984 h 3131"/>
              <a:gd name="T46" fmla="*/ 2496 w 5465"/>
              <a:gd name="T47" fmla="*/ 3072 h 3131"/>
              <a:gd name="T48" fmla="*/ 2954 w 5465"/>
              <a:gd name="T49" fmla="*/ 3131 h 3131"/>
              <a:gd name="T50" fmla="*/ 3677 w 5465"/>
              <a:gd name="T51" fmla="*/ 3043 h 3131"/>
              <a:gd name="T52" fmla="*/ 3648 w 5465"/>
              <a:gd name="T53" fmla="*/ 2984 h 3131"/>
              <a:gd name="T54" fmla="*/ 3589 w 5465"/>
              <a:gd name="T55" fmla="*/ 2939 h 3131"/>
              <a:gd name="T56" fmla="*/ 3264 w 5465"/>
              <a:gd name="T57" fmla="*/ 2747 h 3131"/>
              <a:gd name="T58" fmla="*/ 3234 w 5465"/>
              <a:gd name="T59" fmla="*/ 2688 h 3131"/>
              <a:gd name="T60" fmla="*/ 3249 w 5465"/>
              <a:gd name="T61" fmla="*/ 2289 h 3131"/>
              <a:gd name="T62" fmla="*/ 3603 w 5465"/>
              <a:gd name="T63" fmla="*/ 2068 h 3131"/>
              <a:gd name="T64" fmla="*/ 3766 w 5465"/>
              <a:gd name="T65" fmla="*/ 1728 h 3131"/>
              <a:gd name="T66" fmla="*/ 3943 w 5465"/>
              <a:gd name="T67" fmla="*/ 1625 h 3131"/>
              <a:gd name="T68" fmla="*/ 4076 w 5465"/>
              <a:gd name="T69" fmla="*/ 1566 h 3131"/>
              <a:gd name="T70" fmla="*/ 4371 w 5465"/>
              <a:gd name="T71" fmla="*/ 1595 h 3131"/>
              <a:gd name="T72" fmla="*/ 4726 w 5465"/>
              <a:gd name="T73" fmla="*/ 1728 h 3131"/>
              <a:gd name="T74" fmla="*/ 5154 w 5465"/>
              <a:gd name="T75" fmla="*/ 1773 h 3131"/>
              <a:gd name="T76" fmla="*/ 5346 w 5465"/>
              <a:gd name="T77" fmla="*/ 1566 h 3131"/>
              <a:gd name="T78" fmla="*/ 5435 w 5465"/>
              <a:gd name="T79" fmla="*/ 1256 h 3131"/>
              <a:gd name="T80" fmla="*/ 5420 w 5465"/>
              <a:gd name="T81" fmla="*/ 753 h 3131"/>
              <a:gd name="T82" fmla="*/ 5361 w 5465"/>
              <a:gd name="T83" fmla="*/ 606 h 3131"/>
              <a:gd name="T84" fmla="*/ 5317 w 5465"/>
              <a:gd name="T85" fmla="*/ 517 h 3131"/>
              <a:gd name="T86" fmla="*/ 4741 w 5465"/>
              <a:gd name="T87" fmla="*/ 237 h 3131"/>
              <a:gd name="T88" fmla="*/ 4238 w 5465"/>
              <a:gd name="T89" fmla="*/ 251 h 3131"/>
              <a:gd name="T90" fmla="*/ 3116 w 5465"/>
              <a:gd name="T91" fmla="*/ 303 h 31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5465" h="3131">
                <a:moveTo>
                  <a:pt x="4800" y="310"/>
                </a:moveTo>
                <a:cubicBezTo>
                  <a:pt x="2535" y="283"/>
                  <a:pt x="3012" y="385"/>
                  <a:pt x="1772" y="163"/>
                </a:cubicBezTo>
                <a:cubicBezTo>
                  <a:pt x="1660" y="99"/>
                  <a:pt x="1546" y="58"/>
                  <a:pt x="1432" y="0"/>
                </a:cubicBezTo>
                <a:cubicBezTo>
                  <a:pt x="1284" y="5"/>
                  <a:pt x="1136" y="2"/>
                  <a:pt x="989" y="15"/>
                </a:cubicBezTo>
                <a:cubicBezTo>
                  <a:pt x="801" y="31"/>
                  <a:pt x="616" y="70"/>
                  <a:pt x="428" y="89"/>
                </a:cubicBezTo>
                <a:cubicBezTo>
                  <a:pt x="323" y="115"/>
                  <a:pt x="223" y="152"/>
                  <a:pt x="118" y="177"/>
                </a:cubicBezTo>
                <a:cubicBezTo>
                  <a:pt x="74" y="329"/>
                  <a:pt x="31" y="480"/>
                  <a:pt x="0" y="635"/>
                </a:cubicBezTo>
                <a:cubicBezTo>
                  <a:pt x="22" y="787"/>
                  <a:pt x="12" y="1002"/>
                  <a:pt x="133" y="1123"/>
                </a:cubicBezTo>
                <a:cubicBezTo>
                  <a:pt x="176" y="1234"/>
                  <a:pt x="233" y="1333"/>
                  <a:pt x="266" y="1448"/>
                </a:cubicBezTo>
                <a:cubicBezTo>
                  <a:pt x="241" y="1521"/>
                  <a:pt x="210" y="1572"/>
                  <a:pt x="177" y="1640"/>
                </a:cubicBezTo>
                <a:cubicBezTo>
                  <a:pt x="192" y="1709"/>
                  <a:pt x="202" y="1779"/>
                  <a:pt x="221" y="1846"/>
                </a:cubicBezTo>
                <a:cubicBezTo>
                  <a:pt x="259" y="1978"/>
                  <a:pt x="254" y="1916"/>
                  <a:pt x="310" y="2009"/>
                </a:cubicBezTo>
                <a:cubicBezTo>
                  <a:pt x="367" y="2104"/>
                  <a:pt x="402" y="2208"/>
                  <a:pt x="458" y="2304"/>
                </a:cubicBezTo>
                <a:cubicBezTo>
                  <a:pt x="463" y="2334"/>
                  <a:pt x="463" y="2364"/>
                  <a:pt x="472" y="2393"/>
                </a:cubicBezTo>
                <a:cubicBezTo>
                  <a:pt x="493" y="2465"/>
                  <a:pt x="503" y="2441"/>
                  <a:pt x="546" y="2496"/>
                </a:cubicBezTo>
                <a:cubicBezTo>
                  <a:pt x="643" y="2620"/>
                  <a:pt x="646" y="2629"/>
                  <a:pt x="709" y="2733"/>
                </a:cubicBezTo>
                <a:cubicBezTo>
                  <a:pt x="744" y="2879"/>
                  <a:pt x="692" y="2684"/>
                  <a:pt x="768" y="2880"/>
                </a:cubicBezTo>
                <a:cubicBezTo>
                  <a:pt x="781" y="2914"/>
                  <a:pt x="782" y="2951"/>
                  <a:pt x="797" y="2984"/>
                </a:cubicBezTo>
                <a:cubicBezTo>
                  <a:pt x="846" y="3090"/>
                  <a:pt x="844" y="3072"/>
                  <a:pt x="945" y="3087"/>
                </a:cubicBezTo>
                <a:cubicBezTo>
                  <a:pt x="1014" y="3097"/>
                  <a:pt x="1083" y="3107"/>
                  <a:pt x="1152" y="3117"/>
                </a:cubicBezTo>
                <a:cubicBezTo>
                  <a:pt x="1255" y="3092"/>
                  <a:pt x="1359" y="3068"/>
                  <a:pt x="1462" y="3043"/>
                </a:cubicBezTo>
                <a:cubicBezTo>
                  <a:pt x="1488" y="3037"/>
                  <a:pt x="1510" y="3017"/>
                  <a:pt x="1536" y="3013"/>
                </a:cubicBezTo>
                <a:cubicBezTo>
                  <a:pt x="1639" y="2997"/>
                  <a:pt x="1743" y="2994"/>
                  <a:pt x="1846" y="2984"/>
                </a:cubicBezTo>
                <a:cubicBezTo>
                  <a:pt x="2063" y="3013"/>
                  <a:pt x="2279" y="3048"/>
                  <a:pt x="2496" y="3072"/>
                </a:cubicBezTo>
                <a:cubicBezTo>
                  <a:pt x="2958" y="3124"/>
                  <a:pt x="2767" y="3041"/>
                  <a:pt x="2954" y="3131"/>
                </a:cubicBezTo>
                <a:cubicBezTo>
                  <a:pt x="3195" y="3102"/>
                  <a:pt x="3439" y="3093"/>
                  <a:pt x="3677" y="3043"/>
                </a:cubicBezTo>
                <a:cubicBezTo>
                  <a:pt x="3698" y="3038"/>
                  <a:pt x="3662" y="3001"/>
                  <a:pt x="3648" y="2984"/>
                </a:cubicBezTo>
                <a:cubicBezTo>
                  <a:pt x="3632" y="2965"/>
                  <a:pt x="3610" y="2953"/>
                  <a:pt x="3589" y="2939"/>
                </a:cubicBezTo>
                <a:cubicBezTo>
                  <a:pt x="3483" y="2868"/>
                  <a:pt x="3370" y="2818"/>
                  <a:pt x="3264" y="2747"/>
                </a:cubicBezTo>
                <a:cubicBezTo>
                  <a:pt x="3254" y="2727"/>
                  <a:pt x="3235" y="2710"/>
                  <a:pt x="3234" y="2688"/>
                </a:cubicBezTo>
                <a:cubicBezTo>
                  <a:pt x="3230" y="2555"/>
                  <a:pt x="3195" y="2410"/>
                  <a:pt x="3249" y="2289"/>
                </a:cubicBezTo>
                <a:cubicBezTo>
                  <a:pt x="3267" y="2249"/>
                  <a:pt x="3512" y="2099"/>
                  <a:pt x="3603" y="2068"/>
                </a:cubicBezTo>
                <a:cubicBezTo>
                  <a:pt x="3643" y="1952"/>
                  <a:pt x="3656" y="1807"/>
                  <a:pt x="3766" y="1728"/>
                </a:cubicBezTo>
                <a:cubicBezTo>
                  <a:pt x="4058" y="1518"/>
                  <a:pt x="3725" y="1745"/>
                  <a:pt x="3943" y="1625"/>
                </a:cubicBezTo>
                <a:cubicBezTo>
                  <a:pt x="4067" y="1557"/>
                  <a:pt x="3932" y="1595"/>
                  <a:pt x="4076" y="1566"/>
                </a:cubicBezTo>
                <a:cubicBezTo>
                  <a:pt x="4197" y="1474"/>
                  <a:pt x="4124" y="1504"/>
                  <a:pt x="4371" y="1595"/>
                </a:cubicBezTo>
                <a:cubicBezTo>
                  <a:pt x="4504" y="1644"/>
                  <a:pt x="4592" y="1705"/>
                  <a:pt x="4726" y="1728"/>
                </a:cubicBezTo>
                <a:cubicBezTo>
                  <a:pt x="4903" y="1829"/>
                  <a:pt x="4943" y="1803"/>
                  <a:pt x="5154" y="1773"/>
                </a:cubicBezTo>
                <a:cubicBezTo>
                  <a:pt x="5225" y="1702"/>
                  <a:pt x="5294" y="1653"/>
                  <a:pt x="5346" y="1566"/>
                </a:cubicBezTo>
                <a:cubicBezTo>
                  <a:pt x="5364" y="1461"/>
                  <a:pt x="5400" y="1357"/>
                  <a:pt x="5435" y="1256"/>
                </a:cubicBezTo>
                <a:cubicBezTo>
                  <a:pt x="5465" y="1022"/>
                  <a:pt x="5458" y="1138"/>
                  <a:pt x="5420" y="753"/>
                </a:cubicBezTo>
                <a:cubicBezTo>
                  <a:pt x="5411" y="666"/>
                  <a:pt x="5404" y="685"/>
                  <a:pt x="5361" y="606"/>
                </a:cubicBezTo>
                <a:cubicBezTo>
                  <a:pt x="5345" y="577"/>
                  <a:pt x="5336" y="544"/>
                  <a:pt x="5317" y="517"/>
                </a:cubicBezTo>
                <a:cubicBezTo>
                  <a:pt x="5194" y="340"/>
                  <a:pt x="4932" y="291"/>
                  <a:pt x="4741" y="237"/>
                </a:cubicBezTo>
                <a:cubicBezTo>
                  <a:pt x="4357" y="254"/>
                  <a:pt x="4524" y="251"/>
                  <a:pt x="4238" y="251"/>
                </a:cubicBezTo>
                <a:lnTo>
                  <a:pt x="3116" y="303"/>
                </a:lnTo>
              </a:path>
            </a:pathLst>
          </a:custGeom>
          <a:solidFill>
            <a:srgbClr val="C0C0C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117763" name="Group 3"/>
          <p:cNvGrpSpPr>
            <a:grpSpLocks/>
          </p:cNvGrpSpPr>
          <p:nvPr/>
        </p:nvGrpSpPr>
        <p:grpSpPr bwMode="auto">
          <a:xfrm>
            <a:off x="6400800" y="3878263"/>
            <a:ext cx="1825625" cy="1912937"/>
            <a:chOff x="4579" y="153"/>
            <a:chExt cx="1150" cy="1205"/>
          </a:xfrm>
        </p:grpSpPr>
        <p:sp>
          <p:nvSpPr>
            <p:cNvPr id="117764" name="Freeform 4"/>
            <p:cNvSpPr>
              <a:spLocks/>
            </p:cNvSpPr>
            <p:nvPr/>
          </p:nvSpPr>
          <p:spPr bwMode="auto">
            <a:xfrm>
              <a:off x="4579" y="408"/>
              <a:ext cx="1109" cy="950"/>
            </a:xfrm>
            <a:custGeom>
              <a:avLst/>
              <a:gdLst>
                <a:gd name="T0" fmla="*/ 52 w 1109"/>
                <a:gd name="T1" fmla="*/ 131 h 950"/>
                <a:gd name="T2" fmla="*/ 52 w 1109"/>
                <a:gd name="T3" fmla="*/ 419 h 950"/>
                <a:gd name="T4" fmla="*/ 124 w 1109"/>
                <a:gd name="T5" fmla="*/ 639 h 950"/>
                <a:gd name="T6" fmla="*/ 276 w 1109"/>
                <a:gd name="T7" fmla="*/ 783 h 950"/>
                <a:gd name="T8" fmla="*/ 704 w 1109"/>
                <a:gd name="T9" fmla="*/ 919 h 950"/>
                <a:gd name="T10" fmla="*/ 1006 w 1109"/>
                <a:gd name="T11" fmla="*/ 933 h 950"/>
                <a:gd name="T12" fmla="*/ 1109 w 1109"/>
                <a:gd name="T13" fmla="*/ 785 h 950"/>
                <a:gd name="T14" fmla="*/ 1079 w 1109"/>
                <a:gd name="T15" fmla="*/ 357 h 950"/>
                <a:gd name="T16" fmla="*/ 1012 w 1109"/>
                <a:gd name="T17" fmla="*/ 227 h 950"/>
                <a:gd name="T18" fmla="*/ 858 w 1109"/>
                <a:gd name="T19" fmla="*/ 165 h 950"/>
                <a:gd name="T20" fmla="*/ 556 w 1109"/>
                <a:gd name="T21" fmla="*/ 3 h 950"/>
                <a:gd name="T22" fmla="*/ 116 w 1109"/>
                <a:gd name="T23" fmla="*/ 35 h 950"/>
                <a:gd name="T24" fmla="*/ 52 w 1109"/>
                <a:gd name="T25" fmla="*/ 163 h 950"/>
                <a:gd name="T26" fmla="*/ 84 w 1109"/>
                <a:gd name="T27" fmla="*/ 283 h 950"/>
                <a:gd name="T28" fmla="*/ 0 w 1109"/>
                <a:gd name="T29" fmla="*/ 231 h 950"/>
                <a:gd name="T30" fmla="*/ 52 w 1109"/>
                <a:gd name="T31" fmla="*/ 131 h 9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09" h="950">
                  <a:moveTo>
                    <a:pt x="52" y="131"/>
                  </a:moveTo>
                  <a:cubicBezTo>
                    <a:pt x="52" y="158"/>
                    <a:pt x="40" y="334"/>
                    <a:pt x="52" y="419"/>
                  </a:cubicBezTo>
                  <a:cubicBezTo>
                    <a:pt x="64" y="504"/>
                    <a:pt x="87" y="578"/>
                    <a:pt x="124" y="639"/>
                  </a:cubicBezTo>
                  <a:cubicBezTo>
                    <a:pt x="181" y="725"/>
                    <a:pt x="190" y="746"/>
                    <a:pt x="276" y="783"/>
                  </a:cubicBezTo>
                  <a:cubicBezTo>
                    <a:pt x="427" y="847"/>
                    <a:pt x="549" y="866"/>
                    <a:pt x="704" y="919"/>
                  </a:cubicBezTo>
                  <a:cubicBezTo>
                    <a:pt x="803" y="909"/>
                    <a:pt x="908" y="950"/>
                    <a:pt x="1006" y="933"/>
                  </a:cubicBezTo>
                  <a:cubicBezTo>
                    <a:pt x="1065" y="923"/>
                    <a:pt x="1109" y="785"/>
                    <a:pt x="1109" y="785"/>
                  </a:cubicBezTo>
                  <a:cubicBezTo>
                    <a:pt x="1099" y="642"/>
                    <a:pt x="1100" y="498"/>
                    <a:pt x="1079" y="357"/>
                  </a:cubicBezTo>
                  <a:cubicBezTo>
                    <a:pt x="1071" y="307"/>
                    <a:pt x="1042" y="254"/>
                    <a:pt x="1012" y="227"/>
                  </a:cubicBezTo>
                  <a:cubicBezTo>
                    <a:pt x="893" y="122"/>
                    <a:pt x="948" y="196"/>
                    <a:pt x="858" y="165"/>
                  </a:cubicBezTo>
                  <a:cubicBezTo>
                    <a:pt x="785" y="57"/>
                    <a:pt x="679" y="26"/>
                    <a:pt x="556" y="3"/>
                  </a:cubicBezTo>
                  <a:cubicBezTo>
                    <a:pt x="339" y="8"/>
                    <a:pt x="330" y="0"/>
                    <a:pt x="116" y="35"/>
                  </a:cubicBezTo>
                  <a:cubicBezTo>
                    <a:pt x="24" y="61"/>
                    <a:pt x="74" y="134"/>
                    <a:pt x="52" y="163"/>
                  </a:cubicBezTo>
                  <a:cubicBezTo>
                    <a:pt x="47" y="204"/>
                    <a:pt x="93" y="272"/>
                    <a:pt x="84" y="283"/>
                  </a:cubicBezTo>
                  <a:cubicBezTo>
                    <a:pt x="89" y="298"/>
                    <a:pt x="5" y="256"/>
                    <a:pt x="0" y="231"/>
                  </a:cubicBezTo>
                  <a:lnTo>
                    <a:pt x="52" y="131"/>
                  </a:lnTo>
                  <a:close/>
                </a:path>
              </a:pathLst>
            </a:custGeom>
            <a:solidFill>
              <a:srgbClr val="C0C0C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DDDDDD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7765" name="Freeform 5"/>
            <p:cNvSpPr>
              <a:spLocks/>
            </p:cNvSpPr>
            <p:nvPr/>
          </p:nvSpPr>
          <p:spPr bwMode="auto">
            <a:xfrm>
              <a:off x="4603" y="384"/>
              <a:ext cx="1109" cy="950"/>
            </a:xfrm>
            <a:custGeom>
              <a:avLst/>
              <a:gdLst>
                <a:gd name="T0" fmla="*/ 52 w 1109"/>
                <a:gd name="T1" fmla="*/ 131 h 950"/>
                <a:gd name="T2" fmla="*/ 52 w 1109"/>
                <a:gd name="T3" fmla="*/ 419 h 950"/>
                <a:gd name="T4" fmla="*/ 124 w 1109"/>
                <a:gd name="T5" fmla="*/ 639 h 950"/>
                <a:gd name="T6" fmla="*/ 276 w 1109"/>
                <a:gd name="T7" fmla="*/ 783 h 950"/>
                <a:gd name="T8" fmla="*/ 704 w 1109"/>
                <a:gd name="T9" fmla="*/ 919 h 950"/>
                <a:gd name="T10" fmla="*/ 1006 w 1109"/>
                <a:gd name="T11" fmla="*/ 933 h 950"/>
                <a:gd name="T12" fmla="*/ 1109 w 1109"/>
                <a:gd name="T13" fmla="*/ 785 h 950"/>
                <a:gd name="T14" fmla="*/ 1079 w 1109"/>
                <a:gd name="T15" fmla="*/ 357 h 950"/>
                <a:gd name="T16" fmla="*/ 1012 w 1109"/>
                <a:gd name="T17" fmla="*/ 227 h 950"/>
                <a:gd name="T18" fmla="*/ 858 w 1109"/>
                <a:gd name="T19" fmla="*/ 165 h 950"/>
                <a:gd name="T20" fmla="*/ 556 w 1109"/>
                <a:gd name="T21" fmla="*/ 3 h 950"/>
                <a:gd name="T22" fmla="*/ 116 w 1109"/>
                <a:gd name="T23" fmla="*/ 35 h 950"/>
                <a:gd name="T24" fmla="*/ 52 w 1109"/>
                <a:gd name="T25" fmla="*/ 163 h 950"/>
                <a:gd name="T26" fmla="*/ 84 w 1109"/>
                <a:gd name="T27" fmla="*/ 283 h 950"/>
                <a:gd name="T28" fmla="*/ 0 w 1109"/>
                <a:gd name="T29" fmla="*/ 231 h 950"/>
                <a:gd name="T30" fmla="*/ 52 w 1109"/>
                <a:gd name="T31" fmla="*/ 131 h 9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09" h="950">
                  <a:moveTo>
                    <a:pt x="52" y="131"/>
                  </a:moveTo>
                  <a:cubicBezTo>
                    <a:pt x="52" y="158"/>
                    <a:pt x="40" y="334"/>
                    <a:pt x="52" y="419"/>
                  </a:cubicBezTo>
                  <a:cubicBezTo>
                    <a:pt x="64" y="504"/>
                    <a:pt x="87" y="578"/>
                    <a:pt x="124" y="639"/>
                  </a:cubicBezTo>
                  <a:cubicBezTo>
                    <a:pt x="181" y="725"/>
                    <a:pt x="190" y="746"/>
                    <a:pt x="276" y="783"/>
                  </a:cubicBezTo>
                  <a:cubicBezTo>
                    <a:pt x="427" y="847"/>
                    <a:pt x="549" y="866"/>
                    <a:pt x="704" y="919"/>
                  </a:cubicBezTo>
                  <a:cubicBezTo>
                    <a:pt x="803" y="909"/>
                    <a:pt x="908" y="950"/>
                    <a:pt x="1006" y="933"/>
                  </a:cubicBezTo>
                  <a:cubicBezTo>
                    <a:pt x="1065" y="923"/>
                    <a:pt x="1109" y="785"/>
                    <a:pt x="1109" y="785"/>
                  </a:cubicBezTo>
                  <a:cubicBezTo>
                    <a:pt x="1099" y="642"/>
                    <a:pt x="1100" y="498"/>
                    <a:pt x="1079" y="357"/>
                  </a:cubicBezTo>
                  <a:cubicBezTo>
                    <a:pt x="1071" y="307"/>
                    <a:pt x="1042" y="254"/>
                    <a:pt x="1012" y="227"/>
                  </a:cubicBezTo>
                  <a:cubicBezTo>
                    <a:pt x="893" y="122"/>
                    <a:pt x="948" y="196"/>
                    <a:pt x="858" y="165"/>
                  </a:cubicBezTo>
                  <a:cubicBezTo>
                    <a:pt x="785" y="57"/>
                    <a:pt x="679" y="26"/>
                    <a:pt x="556" y="3"/>
                  </a:cubicBezTo>
                  <a:cubicBezTo>
                    <a:pt x="339" y="8"/>
                    <a:pt x="330" y="0"/>
                    <a:pt x="116" y="35"/>
                  </a:cubicBezTo>
                  <a:cubicBezTo>
                    <a:pt x="24" y="61"/>
                    <a:pt x="74" y="134"/>
                    <a:pt x="52" y="163"/>
                  </a:cubicBezTo>
                  <a:cubicBezTo>
                    <a:pt x="47" y="204"/>
                    <a:pt x="93" y="272"/>
                    <a:pt x="84" y="283"/>
                  </a:cubicBezTo>
                  <a:cubicBezTo>
                    <a:pt x="89" y="298"/>
                    <a:pt x="5" y="256"/>
                    <a:pt x="0" y="231"/>
                  </a:cubicBezTo>
                  <a:lnTo>
                    <a:pt x="52" y="131"/>
                  </a:lnTo>
                  <a:close/>
                </a:path>
              </a:pathLst>
            </a:custGeom>
            <a:pattFill prst="horzBrick">
              <a:fgClr>
                <a:srgbClr val="DDDDDD"/>
              </a:fgClr>
              <a:bgClr>
                <a:schemeClr val="bg1"/>
              </a:bgClr>
            </a:patt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17766" name="Group 6"/>
            <p:cNvGrpSpPr>
              <a:grpSpLocks/>
            </p:cNvGrpSpPr>
            <p:nvPr/>
          </p:nvGrpSpPr>
          <p:grpSpPr bwMode="auto">
            <a:xfrm>
              <a:off x="4704" y="153"/>
              <a:ext cx="1025" cy="1152"/>
              <a:chOff x="4704" y="153"/>
              <a:chExt cx="1025" cy="1152"/>
            </a:xfrm>
          </p:grpSpPr>
          <p:graphicFrame>
            <p:nvGraphicFramePr>
              <p:cNvPr id="117767" name="Object 7"/>
              <p:cNvGraphicFramePr>
                <a:graphicFrameLocks noChangeAspect="1"/>
              </p:cNvGraphicFramePr>
              <p:nvPr/>
            </p:nvGraphicFramePr>
            <p:xfrm>
              <a:off x="4896" y="432"/>
              <a:ext cx="430" cy="681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18460" name="Clip" r:id="rId6" imgW="1917360" imgH="2997000" progId="MS_ClipArt_Gallery.2">
                      <p:embed/>
                    </p:oleObj>
                  </mc:Choice>
                  <mc:Fallback>
                    <p:oleObj name="Clip" r:id="rId6" imgW="1917360" imgH="2997000" progId="MS_ClipArt_Gallery.2">
                      <p:embed/>
                      <p:pic>
                        <p:nvPicPr>
                          <p:cNvPr id="0" name="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7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4896" y="432"/>
                            <a:ext cx="430" cy="681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ffectLst/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rgbClr val="FFFFFF"/>
                                </a:solidFill>
                              </a14:hiddenFill>
                            </a:ext>
                            <a:ext uri="{91240B29-F687-4F45-9708-019B960494DF}">
                              <a14:hiddenLine xmlns:a14="http://schemas.microsoft.com/office/drawing/2010/main" w="9525">
                                <a:solidFill>
                                  <a:srgbClr val="000000"/>
                                </a:solidFill>
                                <a:miter lim="800000"/>
                                <a:headEnd/>
                                <a:tailEnd/>
                              </a14:hiddenLine>
                            </a:ex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rgbClr val="808080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</p:pic>
                    </p:oleObj>
                  </mc:Fallback>
                </mc:AlternateContent>
              </a:graphicData>
            </a:graphic>
          </p:graphicFrame>
          <p:grpSp>
            <p:nvGrpSpPr>
              <p:cNvPr id="117768" name="Group 8"/>
              <p:cNvGrpSpPr>
                <a:grpSpLocks/>
              </p:cNvGrpSpPr>
              <p:nvPr/>
            </p:nvGrpSpPr>
            <p:grpSpPr bwMode="auto">
              <a:xfrm>
                <a:off x="4704" y="153"/>
                <a:ext cx="288" cy="873"/>
                <a:chOff x="4032" y="375"/>
                <a:chExt cx="288" cy="873"/>
              </a:xfrm>
            </p:grpSpPr>
            <p:pic>
              <p:nvPicPr>
                <p:cNvPr id="117769" name="Picture 9" descr="000803_1055_4732_v__v"/>
                <p:cNvPicPr>
                  <a:picLocks noChangeAspect="1" noChangeArrowheads="1"/>
                </p:cNvPicPr>
                <p:nvPr/>
              </p:nvPicPr>
              <p:blipFill>
                <a:blip r:embed="rId8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flipH="1">
                  <a:off x="4032" y="621"/>
                  <a:ext cx="288" cy="627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  <p:sp>
              <p:nvSpPr>
                <p:cNvPr id="117770" name="Text Box 10"/>
                <p:cNvSpPr txBox="1">
                  <a:spLocks noChangeArrowheads="1"/>
                </p:cNvSpPr>
                <p:nvPr/>
              </p:nvSpPr>
              <p:spPr bwMode="auto">
                <a:xfrm>
                  <a:off x="4032" y="375"/>
                  <a:ext cx="192" cy="327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/>
                <a:p>
                  <a:pPr>
                    <a:spcBef>
                      <a:spcPct val="50000"/>
                    </a:spcBef>
                  </a:pPr>
                  <a:r>
                    <a:rPr lang="en-US" sz="2800">
                      <a:solidFill>
                        <a:srgbClr val="FF0000"/>
                      </a:solidFill>
                      <a:latin typeface="Arial" charset="0"/>
                      <a:cs typeface="Arial" charset="0"/>
                    </a:rPr>
                    <a:t>?</a:t>
                  </a:r>
                </a:p>
              </p:txBody>
            </p:sp>
          </p:grpSp>
          <p:pic>
            <p:nvPicPr>
              <p:cNvPr id="117771" name="Picture 11" descr="EASTO008"/>
              <p:cNvPicPr>
                <a:picLocks noChangeAspect="1" noChangeArrowheads="1"/>
              </p:cNvPicPr>
              <p:nvPr/>
            </p:nvPicPr>
            <p:blipFill>
              <a:blip r:embed="rId9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136" y="681"/>
                <a:ext cx="593" cy="624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</p:grpSp>
      </p:grpSp>
      <p:pic>
        <p:nvPicPr>
          <p:cNvPr id="117772" name="Picture 12" descr="POINSET2"/>
          <p:cNvPicPr>
            <a:picLocks noChangeAspect="1" noChangeArrowheads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288" y="14288"/>
            <a:ext cx="1277937" cy="1273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17774" name="Picture 14" descr="POINSET2"/>
          <p:cNvPicPr>
            <a:picLocks noChangeAspect="1" noChangeArrowheads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-10800000">
            <a:off x="7800975" y="5519738"/>
            <a:ext cx="1279525" cy="12747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17775" name="Picture 15" descr="POINSET2"/>
          <p:cNvPicPr>
            <a:picLocks noChangeAspect="1" noChangeArrowheads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-16200000">
            <a:off x="7835900" y="26988"/>
            <a:ext cx="1279525" cy="1273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17776" name="Picture 16" descr="pretty_flower_purple_hb"/>
          <p:cNvPicPr>
            <a:picLocks noChangeAspect="1" noChangeArrowheads="1" noCrop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29538" y="5567363"/>
            <a:ext cx="1028700" cy="10287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17777" name="Picture 17" descr="pretty_flower_red_hb"/>
          <p:cNvPicPr>
            <a:picLocks noChangeAspect="1" noChangeArrowheads="1" noCrop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24800" y="333375"/>
            <a:ext cx="914400" cy="9144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17779" name="Picture 19" descr="pretty_flower_orange_hb"/>
          <p:cNvPicPr>
            <a:picLocks noChangeAspect="1" noChangeArrowheads="1" noCrop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5738" y="166688"/>
            <a:ext cx="1028700" cy="10287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17780" name="Freeform 20"/>
          <p:cNvSpPr>
            <a:spLocks/>
          </p:cNvSpPr>
          <p:nvPr/>
        </p:nvSpPr>
        <p:spPr bwMode="auto">
          <a:xfrm>
            <a:off x="185738" y="1447800"/>
            <a:ext cx="8675688" cy="5105400"/>
          </a:xfrm>
          <a:custGeom>
            <a:avLst/>
            <a:gdLst>
              <a:gd name="T0" fmla="*/ 4800 w 5465"/>
              <a:gd name="T1" fmla="*/ 310 h 3131"/>
              <a:gd name="T2" fmla="*/ 1772 w 5465"/>
              <a:gd name="T3" fmla="*/ 163 h 3131"/>
              <a:gd name="T4" fmla="*/ 1432 w 5465"/>
              <a:gd name="T5" fmla="*/ 0 h 3131"/>
              <a:gd name="T6" fmla="*/ 989 w 5465"/>
              <a:gd name="T7" fmla="*/ 15 h 3131"/>
              <a:gd name="T8" fmla="*/ 428 w 5465"/>
              <a:gd name="T9" fmla="*/ 89 h 3131"/>
              <a:gd name="T10" fmla="*/ 118 w 5465"/>
              <a:gd name="T11" fmla="*/ 177 h 3131"/>
              <a:gd name="T12" fmla="*/ 0 w 5465"/>
              <a:gd name="T13" fmla="*/ 635 h 3131"/>
              <a:gd name="T14" fmla="*/ 133 w 5465"/>
              <a:gd name="T15" fmla="*/ 1123 h 3131"/>
              <a:gd name="T16" fmla="*/ 266 w 5465"/>
              <a:gd name="T17" fmla="*/ 1448 h 3131"/>
              <a:gd name="T18" fmla="*/ 177 w 5465"/>
              <a:gd name="T19" fmla="*/ 1640 h 3131"/>
              <a:gd name="T20" fmla="*/ 221 w 5465"/>
              <a:gd name="T21" fmla="*/ 1846 h 3131"/>
              <a:gd name="T22" fmla="*/ 310 w 5465"/>
              <a:gd name="T23" fmla="*/ 2009 h 3131"/>
              <a:gd name="T24" fmla="*/ 458 w 5465"/>
              <a:gd name="T25" fmla="*/ 2304 h 3131"/>
              <a:gd name="T26" fmla="*/ 472 w 5465"/>
              <a:gd name="T27" fmla="*/ 2393 h 3131"/>
              <a:gd name="T28" fmla="*/ 546 w 5465"/>
              <a:gd name="T29" fmla="*/ 2496 h 3131"/>
              <a:gd name="T30" fmla="*/ 709 w 5465"/>
              <a:gd name="T31" fmla="*/ 2733 h 3131"/>
              <a:gd name="T32" fmla="*/ 768 w 5465"/>
              <a:gd name="T33" fmla="*/ 2880 h 3131"/>
              <a:gd name="T34" fmla="*/ 797 w 5465"/>
              <a:gd name="T35" fmla="*/ 2984 h 3131"/>
              <a:gd name="T36" fmla="*/ 945 w 5465"/>
              <a:gd name="T37" fmla="*/ 3087 h 3131"/>
              <a:gd name="T38" fmla="*/ 1152 w 5465"/>
              <a:gd name="T39" fmla="*/ 3117 h 3131"/>
              <a:gd name="T40" fmla="*/ 1462 w 5465"/>
              <a:gd name="T41" fmla="*/ 3043 h 3131"/>
              <a:gd name="T42" fmla="*/ 1536 w 5465"/>
              <a:gd name="T43" fmla="*/ 3013 h 3131"/>
              <a:gd name="T44" fmla="*/ 1846 w 5465"/>
              <a:gd name="T45" fmla="*/ 2984 h 3131"/>
              <a:gd name="T46" fmla="*/ 2496 w 5465"/>
              <a:gd name="T47" fmla="*/ 3072 h 3131"/>
              <a:gd name="T48" fmla="*/ 2954 w 5465"/>
              <a:gd name="T49" fmla="*/ 3131 h 3131"/>
              <a:gd name="T50" fmla="*/ 3677 w 5465"/>
              <a:gd name="T51" fmla="*/ 3043 h 3131"/>
              <a:gd name="T52" fmla="*/ 3648 w 5465"/>
              <a:gd name="T53" fmla="*/ 2984 h 3131"/>
              <a:gd name="T54" fmla="*/ 3589 w 5465"/>
              <a:gd name="T55" fmla="*/ 2939 h 3131"/>
              <a:gd name="T56" fmla="*/ 3264 w 5465"/>
              <a:gd name="T57" fmla="*/ 2747 h 3131"/>
              <a:gd name="T58" fmla="*/ 3234 w 5465"/>
              <a:gd name="T59" fmla="*/ 2688 h 3131"/>
              <a:gd name="T60" fmla="*/ 3249 w 5465"/>
              <a:gd name="T61" fmla="*/ 2289 h 3131"/>
              <a:gd name="T62" fmla="*/ 3603 w 5465"/>
              <a:gd name="T63" fmla="*/ 2068 h 3131"/>
              <a:gd name="T64" fmla="*/ 3766 w 5465"/>
              <a:gd name="T65" fmla="*/ 1728 h 3131"/>
              <a:gd name="T66" fmla="*/ 3943 w 5465"/>
              <a:gd name="T67" fmla="*/ 1625 h 3131"/>
              <a:gd name="T68" fmla="*/ 4076 w 5465"/>
              <a:gd name="T69" fmla="*/ 1566 h 3131"/>
              <a:gd name="T70" fmla="*/ 4371 w 5465"/>
              <a:gd name="T71" fmla="*/ 1595 h 3131"/>
              <a:gd name="T72" fmla="*/ 4726 w 5465"/>
              <a:gd name="T73" fmla="*/ 1728 h 3131"/>
              <a:gd name="T74" fmla="*/ 5154 w 5465"/>
              <a:gd name="T75" fmla="*/ 1773 h 3131"/>
              <a:gd name="T76" fmla="*/ 5346 w 5465"/>
              <a:gd name="T77" fmla="*/ 1566 h 3131"/>
              <a:gd name="T78" fmla="*/ 5435 w 5465"/>
              <a:gd name="T79" fmla="*/ 1256 h 3131"/>
              <a:gd name="T80" fmla="*/ 5420 w 5465"/>
              <a:gd name="T81" fmla="*/ 753 h 3131"/>
              <a:gd name="T82" fmla="*/ 5361 w 5465"/>
              <a:gd name="T83" fmla="*/ 606 h 3131"/>
              <a:gd name="T84" fmla="*/ 5317 w 5465"/>
              <a:gd name="T85" fmla="*/ 517 h 3131"/>
              <a:gd name="T86" fmla="*/ 4741 w 5465"/>
              <a:gd name="T87" fmla="*/ 237 h 3131"/>
              <a:gd name="T88" fmla="*/ 4238 w 5465"/>
              <a:gd name="T89" fmla="*/ 251 h 3131"/>
              <a:gd name="T90" fmla="*/ 3116 w 5465"/>
              <a:gd name="T91" fmla="*/ 303 h 31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5465" h="3131">
                <a:moveTo>
                  <a:pt x="4800" y="310"/>
                </a:moveTo>
                <a:cubicBezTo>
                  <a:pt x="2535" y="283"/>
                  <a:pt x="3012" y="385"/>
                  <a:pt x="1772" y="163"/>
                </a:cubicBezTo>
                <a:cubicBezTo>
                  <a:pt x="1660" y="99"/>
                  <a:pt x="1546" y="58"/>
                  <a:pt x="1432" y="0"/>
                </a:cubicBezTo>
                <a:cubicBezTo>
                  <a:pt x="1284" y="5"/>
                  <a:pt x="1136" y="2"/>
                  <a:pt x="989" y="15"/>
                </a:cubicBezTo>
                <a:cubicBezTo>
                  <a:pt x="801" y="31"/>
                  <a:pt x="616" y="70"/>
                  <a:pt x="428" y="89"/>
                </a:cubicBezTo>
                <a:cubicBezTo>
                  <a:pt x="323" y="115"/>
                  <a:pt x="223" y="152"/>
                  <a:pt x="118" y="177"/>
                </a:cubicBezTo>
                <a:cubicBezTo>
                  <a:pt x="74" y="329"/>
                  <a:pt x="31" y="480"/>
                  <a:pt x="0" y="635"/>
                </a:cubicBezTo>
                <a:cubicBezTo>
                  <a:pt x="22" y="787"/>
                  <a:pt x="12" y="1002"/>
                  <a:pt x="133" y="1123"/>
                </a:cubicBezTo>
                <a:cubicBezTo>
                  <a:pt x="176" y="1234"/>
                  <a:pt x="233" y="1333"/>
                  <a:pt x="266" y="1448"/>
                </a:cubicBezTo>
                <a:cubicBezTo>
                  <a:pt x="241" y="1521"/>
                  <a:pt x="210" y="1572"/>
                  <a:pt x="177" y="1640"/>
                </a:cubicBezTo>
                <a:cubicBezTo>
                  <a:pt x="192" y="1709"/>
                  <a:pt x="202" y="1779"/>
                  <a:pt x="221" y="1846"/>
                </a:cubicBezTo>
                <a:cubicBezTo>
                  <a:pt x="259" y="1978"/>
                  <a:pt x="254" y="1916"/>
                  <a:pt x="310" y="2009"/>
                </a:cubicBezTo>
                <a:cubicBezTo>
                  <a:pt x="367" y="2104"/>
                  <a:pt x="402" y="2208"/>
                  <a:pt x="458" y="2304"/>
                </a:cubicBezTo>
                <a:cubicBezTo>
                  <a:pt x="463" y="2334"/>
                  <a:pt x="463" y="2364"/>
                  <a:pt x="472" y="2393"/>
                </a:cubicBezTo>
                <a:cubicBezTo>
                  <a:pt x="493" y="2465"/>
                  <a:pt x="503" y="2441"/>
                  <a:pt x="546" y="2496"/>
                </a:cubicBezTo>
                <a:cubicBezTo>
                  <a:pt x="643" y="2620"/>
                  <a:pt x="646" y="2629"/>
                  <a:pt x="709" y="2733"/>
                </a:cubicBezTo>
                <a:cubicBezTo>
                  <a:pt x="744" y="2879"/>
                  <a:pt x="692" y="2684"/>
                  <a:pt x="768" y="2880"/>
                </a:cubicBezTo>
                <a:cubicBezTo>
                  <a:pt x="781" y="2914"/>
                  <a:pt x="782" y="2951"/>
                  <a:pt x="797" y="2984"/>
                </a:cubicBezTo>
                <a:cubicBezTo>
                  <a:pt x="846" y="3090"/>
                  <a:pt x="844" y="3072"/>
                  <a:pt x="945" y="3087"/>
                </a:cubicBezTo>
                <a:cubicBezTo>
                  <a:pt x="1014" y="3097"/>
                  <a:pt x="1083" y="3107"/>
                  <a:pt x="1152" y="3117"/>
                </a:cubicBezTo>
                <a:cubicBezTo>
                  <a:pt x="1255" y="3092"/>
                  <a:pt x="1359" y="3068"/>
                  <a:pt x="1462" y="3043"/>
                </a:cubicBezTo>
                <a:cubicBezTo>
                  <a:pt x="1488" y="3037"/>
                  <a:pt x="1510" y="3017"/>
                  <a:pt x="1536" y="3013"/>
                </a:cubicBezTo>
                <a:cubicBezTo>
                  <a:pt x="1639" y="2997"/>
                  <a:pt x="1743" y="2994"/>
                  <a:pt x="1846" y="2984"/>
                </a:cubicBezTo>
                <a:cubicBezTo>
                  <a:pt x="2063" y="3013"/>
                  <a:pt x="2279" y="3048"/>
                  <a:pt x="2496" y="3072"/>
                </a:cubicBezTo>
                <a:cubicBezTo>
                  <a:pt x="2958" y="3124"/>
                  <a:pt x="2767" y="3041"/>
                  <a:pt x="2954" y="3131"/>
                </a:cubicBezTo>
                <a:cubicBezTo>
                  <a:pt x="3195" y="3102"/>
                  <a:pt x="3439" y="3093"/>
                  <a:pt x="3677" y="3043"/>
                </a:cubicBezTo>
                <a:cubicBezTo>
                  <a:pt x="3698" y="3038"/>
                  <a:pt x="3662" y="3001"/>
                  <a:pt x="3648" y="2984"/>
                </a:cubicBezTo>
                <a:cubicBezTo>
                  <a:pt x="3632" y="2965"/>
                  <a:pt x="3610" y="2953"/>
                  <a:pt x="3589" y="2939"/>
                </a:cubicBezTo>
                <a:cubicBezTo>
                  <a:pt x="3483" y="2868"/>
                  <a:pt x="3370" y="2818"/>
                  <a:pt x="3264" y="2747"/>
                </a:cubicBezTo>
                <a:cubicBezTo>
                  <a:pt x="3254" y="2727"/>
                  <a:pt x="3235" y="2710"/>
                  <a:pt x="3234" y="2688"/>
                </a:cubicBezTo>
                <a:cubicBezTo>
                  <a:pt x="3230" y="2555"/>
                  <a:pt x="3195" y="2410"/>
                  <a:pt x="3249" y="2289"/>
                </a:cubicBezTo>
                <a:cubicBezTo>
                  <a:pt x="3267" y="2249"/>
                  <a:pt x="3512" y="2099"/>
                  <a:pt x="3603" y="2068"/>
                </a:cubicBezTo>
                <a:cubicBezTo>
                  <a:pt x="3643" y="1952"/>
                  <a:pt x="3656" y="1807"/>
                  <a:pt x="3766" y="1728"/>
                </a:cubicBezTo>
                <a:cubicBezTo>
                  <a:pt x="4058" y="1518"/>
                  <a:pt x="3725" y="1745"/>
                  <a:pt x="3943" y="1625"/>
                </a:cubicBezTo>
                <a:cubicBezTo>
                  <a:pt x="4067" y="1557"/>
                  <a:pt x="3932" y="1595"/>
                  <a:pt x="4076" y="1566"/>
                </a:cubicBezTo>
                <a:cubicBezTo>
                  <a:pt x="4197" y="1474"/>
                  <a:pt x="4124" y="1504"/>
                  <a:pt x="4371" y="1595"/>
                </a:cubicBezTo>
                <a:cubicBezTo>
                  <a:pt x="4504" y="1644"/>
                  <a:pt x="4592" y="1705"/>
                  <a:pt x="4726" y="1728"/>
                </a:cubicBezTo>
                <a:cubicBezTo>
                  <a:pt x="4903" y="1829"/>
                  <a:pt x="4943" y="1803"/>
                  <a:pt x="5154" y="1773"/>
                </a:cubicBezTo>
                <a:cubicBezTo>
                  <a:pt x="5225" y="1702"/>
                  <a:pt x="5294" y="1653"/>
                  <a:pt x="5346" y="1566"/>
                </a:cubicBezTo>
                <a:cubicBezTo>
                  <a:pt x="5364" y="1461"/>
                  <a:pt x="5400" y="1357"/>
                  <a:pt x="5435" y="1256"/>
                </a:cubicBezTo>
                <a:cubicBezTo>
                  <a:pt x="5465" y="1022"/>
                  <a:pt x="5458" y="1138"/>
                  <a:pt x="5420" y="753"/>
                </a:cubicBezTo>
                <a:cubicBezTo>
                  <a:pt x="5411" y="666"/>
                  <a:pt x="5404" y="685"/>
                  <a:pt x="5361" y="606"/>
                </a:cubicBezTo>
                <a:cubicBezTo>
                  <a:pt x="5345" y="577"/>
                  <a:pt x="5336" y="544"/>
                  <a:pt x="5317" y="517"/>
                </a:cubicBezTo>
                <a:cubicBezTo>
                  <a:pt x="5194" y="340"/>
                  <a:pt x="4932" y="291"/>
                  <a:pt x="4741" y="237"/>
                </a:cubicBezTo>
                <a:cubicBezTo>
                  <a:pt x="4357" y="254"/>
                  <a:pt x="4524" y="251"/>
                  <a:pt x="4238" y="251"/>
                </a:cubicBezTo>
                <a:lnTo>
                  <a:pt x="3116" y="303"/>
                </a:lnTo>
              </a:path>
            </a:pathLst>
          </a:custGeom>
          <a:pattFill prst="horzBrick">
            <a:fgClr>
              <a:srgbClr val="99CCFF"/>
            </a:fgClr>
            <a:bgClr>
              <a:schemeClr val="bg1"/>
            </a:bgClr>
          </a:patt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 dirty="0"/>
          </a:p>
        </p:txBody>
      </p:sp>
      <p:grpSp>
        <p:nvGrpSpPr>
          <p:cNvPr id="117781" name="Group 21"/>
          <p:cNvGrpSpPr>
            <a:grpSpLocks/>
          </p:cNvGrpSpPr>
          <p:nvPr/>
        </p:nvGrpSpPr>
        <p:grpSpPr bwMode="auto">
          <a:xfrm>
            <a:off x="6553200" y="5795963"/>
            <a:ext cx="1066800" cy="833437"/>
            <a:chOff x="4502" y="3363"/>
            <a:chExt cx="672" cy="525"/>
          </a:xfrm>
        </p:grpSpPr>
        <p:grpSp>
          <p:nvGrpSpPr>
            <p:cNvPr id="117782" name="Group 22"/>
            <p:cNvGrpSpPr>
              <a:grpSpLocks/>
            </p:cNvGrpSpPr>
            <p:nvPr/>
          </p:nvGrpSpPr>
          <p:grpSpPr bwMode="auto">
            <a:xfrm>
              <a:off x="4502" y="3363"/>
              <a:ext cx="672" cy="525"/>
              <a:chOff x="47" y="0"/>
              <a:chExt cx="5713" cy="4320"/>
            </a:xfrm>
          </p:grpSpPr>
          <p:sp>
            <p:nvSpPr>
              <p:cNvPr id="117783" name="Freeform 23"/>
              <p:cNvSpPr>
                <a:spLocks/>
              </p:cNvSpPr>
              <p:nvPr/>
            </p:nvSpPr>
            <p:spPr bwMode="auto">
              <a:xfrm>
                <a:off x="47" y="0"/>
                <a:ext cx="5713" cy="4320"/>
              </a:xfrm>
              <a:custGeom>
                <a:avLst/>
                <a:gdLst>
                  <a:gd name="T0" fmla="*/ 3365 w 5713"/>
                  <a:gd name="T1" fmla="*/ 58 h 4320"/>
                  <a:gd name="T2" fmla="*/ 3390 w 5713"/>
                  <a:gd name="T3" fmla="*/ 142 h 4320"/>
                  <a:gd name="T4" fmla="*/ 3613 w 5713"/>
                  <a:gd name="T5" fmla="*/ 187 h 4320"/>
                  <a:gd name="T6" fmla="*/ 4015 w 5713"/>
                  <a:gd name="T7" fmla="*/ 178 h 4320"/>
                  <a:gd name="T8" fmla="*/ 4051 w 5713"/>
                  <a:gd name="T9" fmla="*/ 310 h 4320"/>
                  <a:gd name="T10" fmla="*/ 3735 w 5713"/>
                  <a:gd name="T11" fmla="*/ 420 h 4320"/>
                  <a:gd name="T12" fmla="*/ 3794 w 5713"/>
                  <a:gd name="T13" fmla="*/ 514 h 4320"/>
                  <a:gd name="T14" fmla="*/ 3699 w 5713"/>
                  <a:gd name="T15" fmla="*/ 610 h 4320"/>
                  <a:gd name="T16" fmla="*/ 3576 w 5713"/>
                  <a:gd name="T17" fmla="*/ 663 h 4320"/>
                  <a:gd name="T18" fmla="*/ 3529 w 5713"/>
                  <a:gd name="T19" fmla="*/ 765 h 4320"/>
                  <a:gd name="T20" fmla="*/ 3699 w 5713"/>
                  <a:gd name="T21" fmla="*/ 779 h 4320"/>
                  <a:gd name="T22" fmla="*/ 3838 w 5713"/>
                  <a:gd name="T23" fmla="*/ 866 h 4320"/>
                  <a:gd name="T24" fmla="*/ 3855 w 5713"/>
                  <a:gd name="T25" fmla="*/ 996 h 4320"/>
                  <a:gd name="T26" fmla="*/ 4086 w 5713"/>
                  <a:gd name="T27" fmla="*/ 1008 h 4320"/>
                  <a:gd name="T28" fmla="*/ 4093 w 5713"/>
                  <a:gd name="T29" fmla="*/ 1019 h 4320"/>
                  <a:gd name="T30" fmla="*/ 4213 w 5713"/>
                  <a:gd name="T31" fmla="*/ 990 h 4320"/>
                  <a:gd name="T32" fmla="*/ 4402 w 5713"/>
                  <a:gd name="T33" fmla="*/ 1022 h 4320"/>
                  <a:gd name="T34" fmla="*/ 5351 w 5713"/>
                  <a:gd name="T35" fmla="*/ 1452 h 4320"/>
                  <a:gd name="T36" fmla="*/ 5642 w 5713"/>
                  <a:gd name="T37" fmla="*/ 1563 h 4320"/>
                  <a:gd name="T38" fmla="*/ 5637 w 5713"/>
                  <a:gd name="T39" fmla="*/ 1877 h 4320"/>
                  <a:gd name="T40" fmla="*/ 5417 w 5713"/>
                  <a:gd name="T41" fmla="*/ 2071 h 4320"/>
                  <a:gd name="T42" fmla="*/ 5321 w 5713"/>
                  <a:gd name="T43" fmla="*/ 2666 h 4320"/>
                  <a:gd name="T44" fmla="*/ 5311 w 5713"/>
                  <a:gd name="T45" fmla="*/ 2755 h 4320"/>
                  <a:gd name="T46" fmla="*/ 4581 w 5713"/>
                  <a:gd name="T47" fmla="*/ 3818 h 4320"/>
                  <a:gd name="T48" fmla="*/ 4260 w 5713"/>
                  <a:gd name="T49" fmla="*/ 3877 h 4320"/>
                  <a:gd name="T50" fmla="*/ 4554 w 5713"/>
                  <a:gd name="T51" fmla="*/ 4005 h 4320"/>
                  <a:gd name="T52" fmla="*/ 4525 w 5713"/>
                  <a:gd name="T53" fmla="*/ 4188 h 4320"/>
                  <a:gd name="T54" fmla="*/ 3961 w 5713"/>
                  <a:gd name="T55" fmla="*/ 4303 h 4320"/>
                  <a:gd name="T56" fmla="*/ 3451 w 5713"/>
                  <a:gd name="T57" fmla="*/ 4237 h 4320"/>
                  <a:gd name="T58" fmla="*/ 3194 w 5713"/>
                  <a:gd name="T59" fmla="*/ 4093 h 4320"/>
                  <a:gd name="T60" fmla="*/ 2990 w 5713"/>
                  <a:gd name="T61" fmla="*/ 3942 h 4320"/>
                  <a:gd name="T62" fmla="*/ 3034 w 5713"/>
                  <a:gd name="T63" fmla="*/ 3838 h 4320"/>
                  <a:gd name="T64" fmla="*/ 2789 w 5713"/>
                  <a:gd name="T65" fmla="*/ 3815 h 4320"/>
                  <a:gd name="T66" fmla="*/ 2632 w 5713"/>
                  <a:gd name="T67" fmla="*/ 3852 h 4320"/>
                  <a:gd name="T68" fmla="*/ 2598 w 5713"/>
                  <a:gd name="T69" fmla="*/ 3974 h 4320"/>
                  <a:gd name="T70" fmla="*/ 2478 w 5713"/>
                  <a:gd name="T71" fmla="*/ 4184 h 4320"/>
                  <a:gd name="T72" fmla="*/ 2169 w 5713"/>
                  <a:gd name="T73" fmla="*/ 4316 h 4320"/>
                  <a:gd name="T74" fmla="*/ 1723 w 5713"/>
                  <a:gd name="T75" fmla="*/ 4236 h 4320"/>
                  <a:gd name="T76" fmla="*/ 1515 w 5713"/>
                  <a:gd name="T77" fmla="*/ 4069 h 4320"/>
                  <a:gd name="T78" fmla="*/ 1203 w 5713"/>
                  <a:gd name="T79" fmla="*/ 3952 h 4320"/>
                  <a:gd name="T80" fmla="*/ 1017 w 5713"/>
                  <a:gd name="T81" fmla="*/ 3803 h 4320"/>
                  <a:gd name="T82" fmla="*/ 154 w 5713"/>
                  <a:gd name="T83" fmla="*/ 2099 h 4320"/>
                  <a:gd name="T84" fmla="*/ 5 w 5713"/>
                  <a:gd name="T85" fmla="*/ 1861 h 4320"/>
                  <a:gd name="T86" fmla="*/ 365 w 5713"/>
                  <a:gd name="T87" fmla="*/ 1116 h 4320"/>
                  <a:gd name="T88" fmla="*/ 870 w 5713"/>
                  <a:gd name="T89" fmla="*/ 1116 h 4320"/>
                  <a:gd name="T90" fmla="*/ 1395 w 5713"/>
                  <a:gd name="T91" fmla="*/ 1046 h 4320"/>
                  <a:gd name="T92" fmla="*/ 1497 w 5713"/>
                  <a:gd name="T93" fmla="*/ 992 h 4320"/>
                  <a:gd name="T94" fmla="*/ 1664 w 5713"/>
                  <a:gd name="T95" fmla="*/ 999 h 4320"/>
                  <a:gd name="T96" fmla="*/ 1814 w 5713"/>
                  <a:gd name="T97" fmla="*/ 995 h 4320"/>
                  <a:gd name="T98" fmla="*/ 2017 w 5713"/>
                  <a:gd name="T99" fmla="*/ 866 h 4320"/>
                  <a:gd name="T100" fmla="*/ 2260 w 5713"/>
                  <a:gd name="T101" fmla="*/ 782 h 4320"/>
                  <a:gd name="T102" fmla="*/ 2191 w 5713"/>
                  <a:gd name="T103" fmla="*/ 726 h 4320"/>
                  <a:gd name="T104" fmla="*/ 2056 w 5713"/>
                  <a:gd name="T105" fmla="*/ 670 h 4320"/>
                  <a:gd name="T106" fmla="*/ 2044 w 5713"/>
                  <a:gd name="T107" fmla="*/ 612 h 4320"/>
                  <a:gd name="T108" fmla="*/ 1973 w 5713"/>
                  <a:gd name="T109" fmla="*/ 575 h 4320"/>
                  <a:gd name="T110" fmla="*/ 1870 w 5713"/>
                  <a:gd name="T111" fmla="*/ 557 h 4320"/>
                  <a:gd name="T112" fmla="*/ 1689 w 5713"/>
                  <a:gd name="T113" fmla="*/ 406 h 4320"/>
                  <a:gd name="T114" fmla="*/ 2125 w 5713"/>
                  <a:gd name="T115" fmla="*/ 336 h 4320"/>
                  <a:gd name="T116" fmla="*/ 2740 w 5713"/>
                  <a:gd name="T117" fmla="*/ 30 h 43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5713" h="4320">
                    <a:moveTo>
                      <a:pt x="3348" y="0"/>
                    </a:moveTo>
                    <a:lnTo>
                      <a:pt x="3355" y="8"/>
                    </a:lnTo>
                    <a:lnTo>
                      <a:pt x="3360" y="16"/>
                    </a:lnTo>
                    <a:lnTo>
                      <a:pt x="3363" y="24"/>
                    </a:lnTo>
                    <a:lnTo>
                      <a:pt x="3365" y="32"/>
                    </a:lnTo>
                    <a:lnTo>
                      <a:pt x="3365" y="40"/>
                    </a:lnTo>
                    <a:lnTo>
                      <a:pt x="3365" y="48"/>
                    </a:lnTo>
                    <a:lnTo>
                      <a:pt x="3365" y="58"/>
                    </a:lnTo>
                    <a:lnTo>
                      <a:pt x="3365" y="66"/>
                    </a:lnTo>
                    <a:lnTo>
                      <a:pt x="3368" y="74"/>
                    </a:lnTo>
                    <a:lnTo>
                      <a:pt x="3373" y="83"/>
                    </a:lnTo>
                    <a:lnTo>
                      <a:pt x="3375" y="95"/>
                    </a:lnTo>
                    <a:lnTo>
                      <a:pt x="3377" y="107"/>
                    </a:lnTo>
                    <a:lnTo>
                      <a:pt x="3380" y="119"/>
                    </a:lnTo>
                    <a:lnTo>
                      <a:pt x="3385" y="131"/>
                    </a:lnTo>
                    <a:lnTo>
                      <a:pt x="3390" y="142"/>
                    </a:lnTo>
                    <a:lnTo>
                      <a:pt x="3395" y="154"/>
                    </a:lnTo>
                    <a:lnTo>
                      <a:pt x="3402" y="165"/>
                    </a:lnTo>
                    <a:lnTo>
                      <a:pt x="3409" y="175"/>
                    </a:lnTo>
                    <a:lnTo>
                      <a:pt x="3417" y="187"/>
                    </a:lnTo>
                    <a:lnTo>
                      <a:pt x="3424" y="197"/>
                    </a:lnTo>
                    <a:lnTo>
                      <a:pt x="3493" y="195"/>
                    </a:lnTo>
                    <a:lnTo>
                      <a:pt x="3554" y="191"/>
                    </a:lnTo>
                    <a:lnTo>
                      <a:pt x="3613" y="187"/>
                    </a:lnTo>
                    <a:lnTo>
                      <a:pt x="3667" y="182"/>
                    </a:lnTo>
                    <a:lnTo>
                      <a:pt x="3721" y="179"/>
                    </a:lnTo>
                    <a:lnTo>
                      <a:pt x="3775" y="174"/>
                    </a:lnTo>
                    <a:lnTo>
                      <a:pt x="3831" y="170"/>
                    </a:lnTo>
                    <a:lnTo>
                      <a:pt x="3887" y="166"/>
                    </a:lnTo>
                    <a:lnTo>
                      <a:pt x="3946" y="164"/>
                    </a:lnTo>
                    <a:lnTo>
                      <a:pt x="4010" y="162"/>
                    </a:lnTo>
                    <a:lnTo>
                      <a:pt x="4015" y="178"/>
                    </a:lnTo>
                    <a:lnTo>
                      <a:pt x="4020" y="195"/>
                    </a:lnTo>
                    <a:lnTo>
                      <a:pt x="4025" y="211"/>
                    </a:lnTo>
                    <a:lnTo>
                      <a:pt x="4029" y="228"/>
                    </a:lnTo>
                    <a:lnTo>
                      <a:pt x="4037" y="244"/>
                    </a:lnTo>
                    <a:lnTo>
                      <a:pt x="4042" y="261"/>
                    </a:lnTo>
                    <a:lnTo>
                      <a:pt x="4044" y="277"/>
                    </a:lnTo>
                    <a:lnTo>
                      <a:pt x="4049" y="294"/>
                    </a:lnTo>
                    <a:lnTo>
                      <a:pt x="4051" y="310"/>
                    </a:lnTo>
                    <a:lnTo>
                      <a:pt x="4054" y="326"/>
                    </a:lnTo>
                    <a:lnTo>
                      <a:pt x="3701" y="371"/>
                    </a:lnTo>
                    <a:lnTo>
                      <a:pt x="3689" y="381"/>
                    </a:lnTo>
                    <a:lnTo>
                      <a:pt x="3686" y="390"/>
                    </a:lnTo>
                    <a:lnTo>
                      <a:pt x="3694" y="398"/>
                    </a:lnTo>
                    <a:lnTo>
                      <a:pt x="3703" y="406"/>
                    </a:lnTo>
                    <a:lnTo>
                      <a:pt x="3718" y="413"/>
                    </a:lnTo>
                    <a:lnTo>
                      <a:pt x="3735" y="420"/>
                    </a:lnTo>
                    <a:lnTo>
                      <a:pt x="3752" y="427"/>
                    </a:lnTo>
                    <a:lnTo>
                      <a:pt x="3770" y="435"/>
                    </a:lnTo>
                    <a:lnTo>
                      <a:pt x="3782" y="443"/>
                    </a:lnTo>
                    <a:lnTo>
                      <a:pt x="3789" y="453"/>
                    </a:lnTo>
                    <a:lnTo>
                      <a:pt x="3797" y="468"/>
                    </a:lnTo>
                    <a:lnTo>
                      <a:pt x="3799" y="484"/>
                    </a:lnTo>
                    <a:lnTo>
                      <a:pt x="3797" y="499"/>
                    </a:lnTo>
                    <a:lnTo>
                      <a:pt x="3794" y="514"/>
                    </a:lnTo>
                    <a:lnTo>
                      <a:pt x="3787" y="528"/>
                    </a:lnTo>
                    <a:lnTo>
                      <a:pt x="3777" y="542"/>
                    </a:lnTo>
                    <a:lnTo>
                      <a:pt x="3767" y="556"/>
                    </a:lnTo>
                    <a:lnTo>
                      <a:pt x="3755" y="570"/>
                    </a:lnTo>
                    <a:lnTo>
                      <a:pt x="3740" y="582"/>
                    </a:lnTo>
                    <a:lnTo>
                      <a:pt x="3725" y="594"/>
                    </a:lnTo>
                    <a:lnTo>
                      <a:pt x="3713" y="603"/>
                    </a:lnTo>
                    <a:lnTo>
                      <a:pt x="3699" y="610"/>
                    </a:lnTo>
                    <a:lnTo>
                      <a:pt x="3679" y="614"/>
                    </a:lnTo>
                    <a:lnTo>
                      <a:pt x="3659" y="619"/>
                    </a:lnTo>
                    <a:lnTo>
                      <a:pt x="3640" y="623"/>
                    </a:lnTo>
                    <a:lnTo>
                      <a:pt x="3620" y="628"/>
                    </a:lnTo>
                    <a:lnTo>
                      <a:pt x="3603" y="634"/>
                    </a:lnTo>
                    <a:lnTo>
                      <a:pt x="3591" y="642"/>
                    </a:lnTo>
                    <a:lnTo>
                      <a:pt x="3581" y="651"/>
                    </a:lnTo>
                    <a:lnTo>
                      <a:pt x="3576" y="663"/>
                    </a:lnTo>
                    <a:lnTo>
                      <a:pt x="3576" y="676"/>
                    </a:lnTo>
                    <a:lnTo>
                      <a:pt x="3574" y="688"/>
                    </a:lnTo>
                    <a:lnTo>
                      <a:pt x="3569" y="701"/>
                    </a:lnTo>
                    <a:lnTo>
                      <a:pt x="3564" y="714"/>
                    </a:lnTo>
                    <a:lnTo>
                      <a:pt x="3556" y="726"/>
                    </a:lnTo>
                    <a:lnTo>
                      <a:pt x="3547" y="739"/>
                    </a:lnTo>
                    <a:lnTo>
                      <a:pt x="3537" y="752"/>
                    </a:lnTo>
                    <a:lnTo>
                      <a:pt x="3529" y="765"/>
                    </a:lnTo>
                    <a:lnTo>
                      <a:pt x="3520" y="778"/>
                    </a:lnTo>
                    <a:lnTo>
                      <a:pt x="3512" y="790"/>
                    </a:lnTo>
                    <a:lnTo>
                      <a:pt x="3542" y="790"/>
                    </a:lnTo>
                    <a:lnTo>
                      <a:pt x="3574" y="789"/>
                    </a:lnTo>
                    <a:lnTo>
                      <a:pt x="3603" y="787"/>
                    </a:lnTo>
                    <a:lnTo>
                      <a:pt x="3635" y="783"/>
                    </a:lnTo>
                    <a:lnTo>
                      <a:pt x="3667" y="781"/>
                    </a:lnTo>
                    <a:lnTo>
                      <a:pt x="3699" y="779"/>
                    </a:lnTo>
                    <a:lnTo>
                      <a:pt x="3730" y="779"/>
                    </a:lnTo>
                    <a:lnTo>
                      <a:pt x="3760" y="779"/>
                    </a:lnTo>
                    <a:lnTo>
                      <a:pt x="3792" y="782"/>
                    </a:lnTo>
                    <a:lnTo>
                      <a:pt x="3821" y="787"/>
                    </a:lnTo>
                    <a:lnTo>
                      <a:pt x="3833" y="807"/>
                    </a:lnTo>
                    <a:lnTo>
                      <a:pt x="3838" y="827"/>
                    </a:lnTo>
                    <a:lnTo>
                      <a:pt x="3841" y="846"/>
                    </a:lnTo>
                    <a:lnTo>
                      <a:pt x="3838" y="866"/>
                    </a:lnTo>
                    <a:lnTo>
                      <a:pt x="3833" y="885"/>
                    </a:lnTo>
                    <a:lnTo>
                      <a:pt x="3828" y="904"/>
                    </a:lnTo>
                    <a:lnTo>
                      <a:pt x="3821" y="925"/>
                    </a:lnTo>
                    <a:lnTo>
                      <a:pt x="3814" y="944"/>
                    </a:lnTo>
                    <a:lnTo>
                      <a:pt x="3809" y="964"/>
                    </a:lnTo>
                    <a:lnTo>
                      <a:pt x="3806" y="984"/>
                    </a:lnTo>
                    <a:lnTo>
                      <a:pt x="3831" y="990"/>
                    </a:lnTo>
                    <a:lnTo>
                      <a:pt x="3855" y="996"/>
                    </a:lnTo>
                    <a:lnTo>
                      <a:pt x="3882" y="999"/>
                    </a:lnTo>
                    <a:lnTo>
                      <a:pt x="3912" y="1002"/>
                    </a:lnTo>
                    <a:lnTo>
                      <a:pt x="3944" y="1003"/>
                    </a:lnTo>
                    <a:lnTo>
                      <a:pt x="3973" y="1004"/>
                    </a:lnTo>
                    <a:lnTo>
                      <a:pt x="4005" y="1005"/>
                    </a:lnTo>
                    <a:lnTo>
                      <a:pt x="4034" y="1005"/>
                    </a:lnTo>
                    <a:lnTo>
                      <a:pt x="4061" y="1006"/>
                    </a:lnTo>
                    <a:lnTo>
                      <a:pt x="4086" y="1008"/>
                    </a:lnTo>
                    <a:lnTo>
                      <a:pt x="4086" y="1010"/>
                    </a:lnTo>
                    <a:lnTo>
                      <a:pt x="4086" y="1012"/>
                    </a:lnTo>
                    <a:lnTo>
                      <a:pt x="4088" y="1013"/>
                    </a:lnTo>
                    <a:lnTo>
                      <a:pt x="4088" y="1014"/>
                    </a:lnTo>
                    <a:lnTo>
                      <a:pt x="4088" y="1015"/>
                    </a:lnTo>
                    <a:lnTo>
                      <a:pt x="4088" y="1016"/>
                    </a:lnTo>
                    <a:lnTo>
                      <a:pt x="4091" y="1018"/>
                    </a:lnTo>
                    <a:lnTo>
                      <a:pt x="4093" y="1019"/>
                    </a:lnTo>
                    <a:lnTo>
                      <a:pt x="4096" y="1020"/>
                    </a:lnTo>
                    <a:lnTo>
                      <a:pt x="4098" y="1020"/>
                    </a:lnTo>
                    <a:lnTo>
                      <a:pt x="4115" y="1013"/>
                    </a:lnTo>
                    <a:lnTo>
                      <a:pt x="4132" y="1007"/>
                    </a:lnTo>
                    <a:lnTo>
                      <a:pt x="4152" y="1002"/>
                    </a:lnTo>
                    <a:lnTo>
                      <a:pt x="4172" y="997"/>
                    </a:lnTo>
                    <a:lnTo>
                      <a:pt x="4191" y="994"/>
                    </a:lnTo>
                    <a:lnTo>
                      <a:pt x="4213" y="990"/>
                    </a:lnTo>
                    <a:lnTo>
                      <a:pt x="4235" y="987"/>
                    </a:lnTo>
                    <a:lnTo>
                      <a:pt x="4255" y="984"/>
                    </a:lnTo>
                    <a:lnTo>
                      <a:pt x="4277" y="982"/>
                    </a:lnTo>
                    <a:lnTo>
                      <a:pt x="4299" y="979"/>
                    </a:lnTo>
                    <a:lnTo>
                      <a:pt x="4333" y="987"/>
                    </a:lnTo>
                    <a:lnTo>
                      <a:pt x="4360" y="997"/>
                    </a:lnTo>
                    <a:lnTo>
                      <a:pt x="4382" y="1008"/>
                    </a:lnTo>
                    <a:lnTo>
                      <a:pt x="4402" y="1022"/>
                    </a:lnTo>
                    <a:lnTo>
                      <a:pt x="4414" y="1037"/>
                    </a:lnTo>
                    <a:lnTo>
                      <a:pt x="4426" y="1052"/>
                    </a:lnTo>
                    <a:lnTo>
                      <a:pt x="4436" y="1068"/>
                    </a:lnTo>
                    <a:lnTo>
                      <a:pt x="4446" y="1085"/>
                    </a:lnTo>
                    <a:lnTo>
                      <a:pt x="4456" y="1101"/>
                    </a:lnTo>
                    <a:lnTo>
                      <a:pt x="4468" y="1116"/>
                    </a:lnTo>
                    <a:lnTo>
                      <a:pt x="5351" y="1119"/>
                    </a:lnTo>
                    <a:lnTo>
                      <a:pt x="5351" y="1452"/>
                    </a:lnTo>
                    <a:lnTo>
                      <a:pt x="5387" y="1466"/>
                    </a:lnTo>
                    <a:lnTo>
                      <a:pt x="5424" y="1478"/>
                    </a:lnTo>
                    <a:lnTo>
                      <a:pt x="5463" y="1492"/>
                    </a:lnTo>
                    <a:lnTo>
                      <a:pt x="5503" y="1504"/>
                    </a:lnTo>
                    <a:lnTo>
                      <a:pt x="5542" y="1517"/>
                    </a:lnTo>
                    <a:lnTo>
                      <a:pt x="5578" y="1531"/>
                    </a:lnTo>
                    <a:lnTo>
                      <a:pt x="5610" y="1547"/>
                    </a:lnTo>
                    <a:lnTo>
                      <a:pt x="5642" y="1563"/>
                    </a:lnTo>
                    <a:lnTo>
                      <a:pt x="5667" y="1581"/>
                    </a:lnTo>
                    <a:lnTo>
                      <a:pt x="5686" y="1602"/>
                    </a:lnTo>
                    <a:lnTo>
                      <a:pt x="5706" y="1648"/>
                    </a:lnTo>
                    <a:lnTo>
                      <a:pt x="5713" y="1695"/>
                    </a:lnTo>
                    <a:lnTo>
                      <a:pt x="5708" y="1742"/>
                    </a:lnTo>
                    <a:lnTo>
                      <a:pt x="5694" y="1788"/>
                    </a:lnTo>
                    <a:lnTo>
                      <a:pt x="5669" y="1834"/>
                    </a:lnTo>
                    <a:lnTo>
                      <a:pt x="5637" y="1877"/>
                    </a:lnTo>
                    <a:lnTo>
                      <a:pt x="5603" y="1922"/>
                    </a:lnTo>
                    <a:lnTo>
                      <a:pt x="5561" y="1964"/>
                    </a:lnTo>
                    <a:lnTo>
                      <a:pt x="5517" y="2005"/>
                    </a:lnTo>
                    <a:lnTo>
                      <a:pt x="5473" y="2045"/>
                    </a:lnTo>
                    <a:lnTo>
                      <a:pt x="5458" y="2052"/>
                    </a:lnTo>
                    <a:lnTo>
                      <a:pt x="5446" y="2059"/>
                    </a:lnTo>
                    <a:lnTo>
                      <a:pt x="5431" y="2066"/>
                    </a:lnTo>
                    <a:lnTo>
                      <a:pt x="5417" y="2071"/>
                    </a:lnTo>
                    <a:lnTo>
                      <a:pt x="5402" y="2077"/>
                    </a:lnTo>
                    <a:lnTo>
                      <a:pt x="5390" y="2083"/>
                    </a:lnTo>
                    <a:lnTo>
                      <a:pt x="5375" y="2088"/>
                    </a:lnTo>
                    <a:lnTo>
                      <a:pt x="5360" y="2094"/>
                    </a:lnTo>
                    <a:lnTo>
                      <a:pt x="5346" y="2101"/>
                    </a:lnTo>
                    <a:lnTo>
                      <a:pt x="5333" y="2107"/>
                    </a:lnTo>
                    <a:lnTo>
                      <a:pt x="5314" y="2654"/>
                    </a:lnTo>
                    <a:lnTo>
                      <a:pt x="5321" y="2666"/>
                    </a:lnTo>
                    <a:lnTo>
                      <a:pt x="5324" y="2677"/>
                    </a:lnTo>
                    <a:lnTo>
                      <a:pt x="5324" y="2688"/>
                    </a:lnTo>
                    <a:lnTo>
                      <a:pt x="5321" y="2700"/>
                    </a:lnTo>
                    <a:lnTo>
                      <a:pt x="5319" y="2711"/>
                    </a:lnTo>
                    <a:lnTo>
                      <a:pt x="5316" y="2723"/>
                    </a:lnTo>
                    <a:lnTo>
                      <a:pt x="5314" y="2733"/>
                    </a:lnTo>
                    <a:lnTo>
                      <a:pt x="5311" y="2744"/>
                    </a:lnTo>
                    <a:lnTo>
                      <a:pt x="5311" y="2755"/>
                    </a:lnTo>
                    <a:lnTo>
                      <a:pt x="5314" y="2765"/>
                    </a:lnTo>
                    <a:lnTo>
                      <a:pt x="5297" y="3818"/>
                    </a:lnTo>
                    <a:lnTo>
                      <a:pt x="5179" y="3818"/>
                    </a:lnTo>
                    <a:lnTo>
                      <a:pt x="5059" y="3818"/>
                    </a:lnTo>
                    <a:lnTo>
                      <a:pt x="4939" y="3818"/>
                    </a:lnTo>
                    <a:lnTo>
                      <a:pt x="4819" y="3818"/>
                    </a:lnTo>
                    <a:lnTo>
                      <a:pt x="4699" y="3818"/>
                    </a:lnTo>
                    <a:lnTo>
                      <a:pt x="4581" y="3818"/>
                    </a:lnTo>
                    <a:lnTo>
                      <a:pt x="4463" y="3818"/>
                    </a:lnTo>
                    <a:lnTo>
                      <a:pt x="4353" y="3818"/>
                    </a:lnTo>
                    <a:lnTo>
                      <a:pt x="4245" y="3818"/>
                    </a:lnTo>
                    <a:lnTo>
                      <a:pt x="4142" y="3818"/>
                    </a:lnTo>
                    <a:lnTo>
                      <a:pt x="4105" y="3847"/>
                    </a:lnTo>
                    <a:lnTo>
                      <a:pt x="4154" y="3859"/>
                    </a:lnTo>
                    <a:lnTo>
                      <a:pt x="4206" y="3868"/>
                    </a:lnTo>
                    <a:lnTo>
                      <a:pt x="4260" y="3877"/>
                    </a:lnTo>
                    <a:lnTo>
                      <a:pt x="4311" y="3886"/>
                    </a:lnTo>
                    <a:lnTo>
                      <a:pt x="4363" y="3895"/>
                    </a:lnTo>
                    <a:lnTo>
                      <a:pt x="4409" y="3907"/>
                    </a:lnTo>
                    <a:lnTo>
                      <a:pt x="4453" y="3920"/>
                    </a:lnTo>
                    <a:lnTo>
                      <a:pt x="4490" y="3936"/>
                    </a:lnTo>
                    <a:lnTo>
                      <a:pt x="4522" y="3957"/>
                    </a:lnTo>
                    <a:lnTo>
                      <a:pt x="4547" y="3982"/>
                    </a:lnTo>
                    <a:lnTo>
                      <a:pt x="4554" y="4005"/>
                    </a:lnTo>
                    <a:lnTo>
                      <a:pt x="4556" y="4028"/>
                    </a:lnTo>
                    <a:lnTo>
                      <a:pt x="4556" y="4051"/>
                    </a:lnTo>
                    <a:lnTo>
                      <a:pt x="4554" y="4074"/>
                    </a:lnTo>
                    <a:lnTo>
                      <a:pt x="4549" y="4098"/>
                    </a:lnTo>
                    <a:lnTo>
                      <a:pt x="4542" y="4120"/>
                    </a:lnTo>
                    <a:lnTo>
                      <a:pt x="4537" y="4143"/>
                    </a:lnTo>
                    <a:lnTo>
                      <a:pt x="4529" y="4165"/>
                    </a:lnTo>
                    <a:lnTo>
                      <a:pt x="4525" y="4188"/>
                    </a:lnTo>
                    <a:lnTo>
                      <a:pt x="4520" y="4208"/>
                    </a:lnTo>
                    <a:lnTo>
                      <a:pt x="4456" y="4242"/>
                    </a:lnTo>
                    <a:lnTo>
                      <a:pt x="4385" y="4267"/>
                    </a:lnTo>
                    <a:lnTo>
                      <a:pt x="4306" y="4284"/>
                    </a:lnTo>
                    <a:lnTo>
                      <a:pt x="4225" y="4296"/>
                    </a:lnTo>
                    <a:lnTo>
                      <a:pt x="4140" y="4302"/>
                    </a:lnTo>
                    <a:lnTo>
                      <a:pt x="4051" y="4304"/>
                    </a:lnTo>
                    <a:lnTo>
                      <a:pt x="3961" y="4303"/>
                    </a:lnTo>
                    <a:lnTo>
                      <a:pt x="3870" y="4300"/>
                    </a:lnTo>
                    <a:lnTo>
                      <a:pt x="3779" y="4294"/>
                    </a:lnTo>
                    <a:lnTo>
                      <a:pt x="3689" y="4287"/>
                    </a:lnTo>
                    <a:lnTo>
                      <a:pt x="3647" y="4278"/>
                    </a:lnTo>
                    <a:lnTo>
                      <a:pt x="3600" y="4269"/>
                    </a:lnTo>
                    <a:lnTo>
                      <a:pt x="3551" y="4260"/>
                    </a:lnTo>
                    <a:lnTo>
                      <a:pt x="3500" y="4248"/>
                    </a:lnTo>
                    <a:lnTo>
                      <a:pt x="3451" y="4237"/>
                    </a:lnTo>
                    <a:lnTo>
                      <a:pt x="3407" y="4223"/>
                    </a:lnTo>
                    <a:lnTo>
                      <a:pt x="3368" y="4207"/>
                    </a:lnTo>
                    <a:lnTo>
                      <a:pt x="3338" y="4189"/>
                    </a:lnTo>
                    <a:lnTo>
                      <a:pt x="3319" y="4166"/>
                    </a:lnTo>
                    <a:lnTo>
                      <a:pt x="3311" y="4140"/>
                    </a:lnTo>
                    <a:lnTo>
                      <a:pt x="3272" y="4125"/>
                    </a:lnTo>
                    <a:lnTo>
                      <a:pt x="3233" y="4109"/>
                    </a:lnTo>
                    <a:lnTo>
                      <a:pt x="3194" y="4093"/>
                    </a:lnTo>
                    <a:lnTo>
                      <a:pt x="3157" y="4076"/>
                    </a:lnTo>
                    <a:lnTo>
                      <a:pt x="3123" y="4058"/>
                    </a:lnTo>
                    <a:lnTo>
                      <a:pt x="3091" y="4039"/>
                    </a:lnTo>
                    <a:lnTo>
                      <a:pt x="3059" y="4020"/>
                    </a:lnTo>
                    <a:lnTo>
                      <a:pt x="3029" y="3999"/>
                    </a:lnTo>
                    <a:lnTo>
                      <a:pt x="3005" y="3978"/>
                    </a:lnTo>
                    <a:lnTo>
                      <a:pt x="2983" y="3955"/>
                    </a:lnTo>
                    <a:lnTo>
                      <a:pt x="2990" y="3942"/>
                    </a:lnTo>
                    <a:lnTo>
                      <a:pt x="2995" y="3928"/>
                    </a:lnTo>
                    <a:lnTo>
                      <a:pt x="3000" y="3916"/>
                    </a:lnTo>
                    <a:lnTo>
                      <a:pt x="3005" y="3902"/>
                    </a:lnTo>
                    <a:lnTo>
                      <a:pt x="3012" y="3888"/>
                    </a:lnTo>
                    <a:lnTo>
                      <a:pt x="3017" y="3876"/>
                    </a:lnTo>
                    <a:lnTo>
                      <a:pt x="3022" y="3863"/>
                    </a:lnTo>
                    <a:lnTo>
                      <a:pt x="3027" y="3851"/>
                    </a:lnTo>
                    <a:lnTo>
                      <a:pt x="3034" y="3838"/>
                    </a:lnTo>
                    <a:lnTo>
                      <a:pt x="3039" y="3827"/>
                    </a:lnTo>
                    <a:lnTo>
                      <a:pt x="3005" y="3819"/>
                    </a:lnTo>
                    <a:lnTo>
                      <a:pt x="2971" y="3813"/>
                    </a:lnTo>
                    <a:lnTo>
                      <a:pt x="2936" y="3812"/>
                    </a:lnTo>
                    <a:lnTo>
                      <a:pt x="2902" y="3812"/>
                    </a:lnTo>
                    <a:lnTo>
                      <a:pt x="2865" y="3813"/>
                    </a:lnTo>
                    <a:lnTo>
                      <a:pt x="2828" y="3814"/>
                    </a:lnTo>
                    <a:lnTo>
                      <a:pt x="2789" y="3815"/>
                    </a:lnTo>
                    <a:lnTo>
                      <a:pt x="2750" y="3816"/>
                    </a:lnTo>
                    <a:lnTo>
                      <a:pt x="2706" y="3815"/>
                    </a:lnTo>
                    <a:lnTo>
                      <a:pt x="2659" y="3811"/>
                    </a:lnTo>
                    <a:lnTo>
                      <a:pt x="2647" y="3818"/>
                    </a:lnTo>
                    <a:lnTo>
                      <a:pt x="2640" y="3824"/>
                    </a:lnTo>
                    <a:lnTo>
                      <a:pt x="2635" y="3834"/>
                    </a:lnTo>
                    <a:lnTo>
                      <a:pt x="2632" y="3843"/>
                    </a:lnTo>
                    <a:lnTo>
                      <a:pt x="2632" y="3852"/>
                    </a:lnTo>
                    <a:lnTo>
                      <a:pt x="2632" y="3861"/>
                    </a:lnTo>
                    <a:lnTo>
                      <a:pt x="2632" y="3870"/>
                    </a:lnTo>
                    <a:lnTo>
                      <a:pt x="2632" y="3879"/>
                    </a:lnTo>
                    <a:lnTo>
                      <a:pt x="2630" y="3886"/>
                    </a:lnTo>
                    <a:lnTo>
                      <a:pt x="2623" y="3893"/>
                    </a:lnTo>
                    <a:lnTo>
                      <a:pt x="2615" y="3920"/>
                    </a:lnTo>
                    <a:lnTo>
                      <a:pt x="2608" y="3947"/>
                    </a:lnTo>
                    <a:lnTo>
                      <a:pt x="2598" y="3974"/>
                    </a:lnTo>
                    <a:lnTo>
                      <a:pt x="2591" y="4003"/>
                    </a:lnTo>
                    <a:lnTo>
                      <a:pt x="2578" y="4030"/>
                    </a:lnTo>
                    <a:lnTo>
                      <a:pt x="2566" y="4058"/>
                    </a:lnTo>
                    <a:lnTo>
                      <a:pt x="2554" y="4084"/>
                    </a:lnTo>
                    <a:lnTo>
                      <a:pt x="2537" y="4110"/>
                    </a:lnTo>
                    <a:lnTo>
                      <a:pt x="2520" y="4136"/>
                    </a:lnTo>
                    <a:lnTo>
                      <a:pt x="2497" y="4160"/>
                    </a:lnTo>
                    <a:lnTo>
                      <a:pt x="2478" y="4184"/>
                    </a:lnTo>
                    <a:lnTo>
                      <a:pt x="2453" y="4206"/>
                    </a:lnTo>
                    <a:lnTo>
                      <a:pt x="2422" y="4228"/>
                    </a:lnTo>
                    <a:lnTo>
                      <a:pt x="2387" y="4248"/>
                    </a:lnTo>
                    <a:lnTo>
                      <a:pt x="2348" y="4267"/>
                    </a:lnTo>
                    <a:lnTo>
                      <a:pt x="2309" y="4283"/>
                    </a:lnTo>
                    <a:lnTo>
                      <a:pt x="2265" y="4296"/>
                    </a:lnTo>
                    <a:lnTo>
                      <a:pt x="2218" y="4308"/>
                    </a:lnTo>
                    <a:lnTo>
                      <a:pt x="2169" y="4316"/>
                    </a:lnTo>
                    <a:lnTo>
                      <a:pt x="2120" y="4320"/>
                    </a:lnTo>
                    <a:lnTo>
                      <a:pt x="2054" y="4319"/>
                    </a:lnTo>
                    <a:lnTo>
                      <a:pt x="1993" y="4312"/>
                    </a:lnTo>
                    <a:lnTo>
                      <a:pt x="1934" y="4303"/>
                    </a:lnTo>
                    <a:lnTo>
                      <a:pt x="1877" y="4290"/>
                    </a:lnTo>
                    <a:lnTo>
                      <a:pt x="1823" y="4274"/>
                    </a:lnTo>
                    <a:lnTo>
                      <a:pt x="1772" y="4255"/>
                    </a:lnTo>
                    <a:lnTo>
                      <a:pt x="1723" y="4236"/>
                    </a:lnTo>
                    <a:lnTo>
                      <a:pt x="1676" y="4215"/>
                    </a:lnTo>
                    <a:lnTo>
                      <a:pt x="1632" y="4194"/>
                    </a:lnTo>
                    <a:lnTo>
                      <a:pt x="1591" y="4173"/>
                    </a:lnTo>
                    <a:lnTo>
                      <a:pt x="1610" y="4143"/>
                    </a:lnTo>
                    <a:lnTo>
                      <a:pt x="1610" y="4119"/>
                    </a:lnTo>
                    <a:lnTo>
                      <a:pt x="1591" y="4100"/>
                    </a:lnTo>
                    <a:lnTo>
                      <a:pt x="1559" y="4083"/>
                    </a:lnTo>
                    <a:lnTo>
                      <a:pt x="1515" y="4069"/>
                    </a:lnTo>
                    <a:lnTo>
                      <a:pt x="1466" y="4056"/>
                    </a:lnTo>
                    <a:lnTo>
                      <a:pt x="1414" y="4044"/>
                    </a:lnTo>
                    <a:lnTo>
                      <a:pt x="1368" y="4032"/>
                    </a:lnTo>
                    <a:lnTo>
                      <a:pt x="1323" y="4019"/>
                    </a:lnTo>
                    <a:lnTo>
                      <a:pt x="1292" y="4003"/>
                    </a:lnTo>
                    <a:lnTo>
                      <a:pt x="1260" y="3987"/>
                    </a:lnTo>
                    <a:lnTo>
                      <a:pt x="1230" y="3971"/>
                    </a:lnTo>
                    <a:lnTo>
                      <a:pt x="1203" y="3952"/>
                    </a:lnTo>
                    <a:lnTo>
                      <a:pt x="1179" y="3934"/>
                    </a:lnTo>
                    <a:lnTo>
                      <a:pt x="1159" y="3915"/>
                    </a:lnTo>
                    <a:lnTo>
                      <a:pt x="1140" y="3895"/>
                    </a:lnTo>
                    <a:lnTo>
                      <a:pt x="1122" y="3875"/>
                    </a:lnTo>
                    <a:lnTo>
                      <a:pt x="1105" y="3855"/>
                    </a:lnTo>
                    <a:lnTo>
                      <a:pt x="1088" y="3835"/>
                    </a:lnTo>
                    <a:lnTo>
                      <a:pt x="1071" y="3814"/>
                    </a:lnTo>
                    <a:lnTo>
                      <a:pt x="1017" y="3803"/>
                    </a:lnTo>
                    <a:lnTo>
                      <a:pt x="348" y="3803"/>
                    </a:lnTo>
                    <a:lnTo>
                      <a:pt x="355" y="2144"/>
                    </a:lnTo>
                    <a:lnTo>
                      <a:pt x="319" y="2140"/>
                    </a:lnTo>
                    <a:lnTo>
                      <a:pt x="284" y="2133"/>
                    </a:lnTo>
                    <a:lnTo>
                      <a:pt x="250" y="2126"/>
                    </a:lnTo>
                    <a:lnTo>
                      <a:pt x="216" y="2118"/>
                    </a:lnTo>
                    <a:lnTo>
                      <a:pt x="184" y="2109"/>
                    </a:lnTo>
                    <a:lnTo>
                      <a:pt x="154" y="2099"/>
                    </a:lnTo>
                    <a:lnTo>
                      <a:pt x="127" y="2087"/>
                    </a:lnTo>
                    <a:lnTo>
                      <a:pt x="103" y="2074"/>
                    </a:lnTo>
                    <a:lnTo>
                      <a:pt x="81" y="2059"/>
                    </a:lnTo>
                    <a:lnTo>
                      <a:pt x="64" y="2042"/>
                    </a:lnTo>
                    <a:lnTo>
                      <a:pt x="46" y="1999"/>
                    </a:lnTo>
                    <a:lnTo>
                      <a:pt x="32" y="1955"/>
                    </a:lnTo>
                    <a:lnTo>
                      <a:pt x="15" y="1908"/>
                    </a:lnTo>
                    <a:lnTo>
                      <a:pt x="5" y="1861"/>
                    </a:lnTo>
                    <a:lnTo>
                      <a:pt x="0" y="1813"/>
                    </a:lnTo>
                    <a:lnTo>
                      <a:pt x="2" y="1766"/>
                    </a:lnTo>
                    <a:lnTo>
                      <a:pt x="17" y="1720"/>
                    </a:lnTo>
                    <a:lnTo>
                      <a:pt x="42" y="1677"/>
                    </a:lnTo>
                    <a:lnTo>
                      <a:pt x="81" y="1635"/>
                    </a:lnTo>
                    <a:lnTo>
                      <a:pt x="135" y="1596"/>
                    </a:lnTo>
                    <a:lnTo>
                      <a:pt x="348" y="1543"/>
                    </a:lnTo>
                    <a:lnTo>
                      <a:pt x="365" y="1116"/>
                    </a:lnTo>
                    <a:lnTo>
                      <a:pt x="421" y="1116"/>
                    </a:lnTo>
                    <a:lnTo>
                      <a:pt x="485" y="1116"/>
                    </a:lnTo>
                    <a:lnTo>
                      <a:pt x="556" y="1116"/>
                    </a:lnTo>
                    <a:lnTo>
                      <a:pt x="630" y="1116"/>
                    </a:lnTo>
                    <a:lnTo>
                      <a:pt x="701" y="1116"/>
                    </a:lnTo>
                    <a:lnTo>
                      <a:pt x="767" y="1116"/>
                    </a:lnTo>
                    <a:lnTo>
                      <a:pt x="823" y="1116"/>
                    </a:lnTo>
                    <a:lnTo>
                      <a:pt x="870" y="1116"/>
                    </a:lnTo>
                    <a:lnTo>
                      <a:pt x="899" y="1116"/>
                    </a:lnTo>
                    <a:lnTo>
                      <a:pt x="909" y="1116"/>
                    </a:lnTo>
                    <a:lnTo>
                      <a:pt x="1319" y="1111"/>
                    </a:lnTo>
                    <a:lnTo>
                      <a:pt x="1331" y="1100"/>
                    </a:lnTo>
                    <a:lnTo>
                      <a:pt x="1345" y="1086"/>
                    </a:lnTo>
                    <a:lnTo>
                      <a:pt x="1360" y="1074"/>
                    </a:lnTo>
                    <a:lnTo>
                      <a:pt x="1377" y="1060"/>
                    </a:lnTo>
                    <a:lnTo>
                      <a:pt x="1395" y="1046"/>
                    </a:lnTo>
                    <a:lnTo>
                      <a:pt x="1412" y="1035"/>
                    </a:lnTo>
                    <a:lnTo>
                      <a:pt x="1424" y="1024"/>
                    </a:lnTo>
                    <a:lnTo>
                      <a:pt x="1436" y="1016"/>
                    </a:lnTo>
                    <a:lnTo>
                      <a:pt x="1444" y="1011"/>
                    </a:lnTo>
                    <a:lnTo>
                      <a:pt x="1446" y="1008"/>
                    </a:lnTo>
                    <a:lnTo>
                      <a:pt x="1461" y="1003"/>
                    </a:lnTo>
                    <a:lnTo>
                      <a:pt x="1478" y="997"/>
                    </a:lnTo>
                    <a:lnTo>
                      <a:pt x="1497" y="992"/>
                    </a:lnTo>
                    <a:lnTo>
                      <a:pt x="1517" y="988"/>
                    </a:lnTo>
                    <a:lnTo>
                      <a:pt x="1539" y="986"/>
                    </a:lnTo>
                    <a:lnTo>
                      <a:pt x="1564" y="983"/>
                    </a:lnTo>
                    <a:lnTo>
                      <a:pt x="1586" y="983"/>
                    </a:lnTo>
                    <a:lnTo>
                      <a:pt x="1610" y="984"/>
                    </a:lnTo>
                    <a:lnTo>
                      <a:pt x="1632" y="988"/>
                    </a:lnTo>
                    <a:lnTo>
                      <a:pt x="1652" y="992"/>
                    </a:lnTo>
                    <a:lnTo>
                      <a:pt x="1664" y="999"/>
                    </a:lnTo>
                    <a:lnTo>
                      <a:pt x="1676" y="1003"/>
                    </a:lnTo>
                    <a:lnTo>
                      <a:pt x="1694" y="1005"/>
                    </a:lnTo>
                    <a:lnTo>
                      <a:pt x="1713" y="1005"/>
                    </a:lnTo>
                    <a:lnTo>
                      <a:pt x="1733" y="1004"/>
                    </a:lnTo>
                    <a:lnTo>
                      <a:pt x="1752" y="1002"/>
                    </a:lnTo>
                    <a:lnTo>
                      <a:pt x="1774" y="999"/>
                    </a:lnTo>
                    <a:lnTo>
                      <a:pt x="1794" y="997"/>
                    </a:lnTo>
                    <a:lnTo>
                      <a:pt x="1814" y="995"/>
                    </a:lnTo>
                    <a:lnTo>
                      <a:pt x="1828" y="992"/>
                    </a:lnTo>
                    <a:lnTo>
                      <a:pt x="1897" y="991"/>
                    </a:lnTo>
                    <a:lnTo>
                      <a:pt x="1941" y="982"/>
                    </a:lnTo>
                    <a:lnTo>
                      <a:pt x="1973" y="966"/>
                    </a:lnTo>
                    <a:lnTo>
                      <a:pt x="1990" y="944"/>
                    </a:lnTo>
                    <a:lnTo>
                      <a:pt x="2002" y="919"/>
                    </a:lnTo>
                    <a:lnTo>
                      <a:pt x="2010" y="893"/>
                    </a:lnTo>
                    <a:lnTo>
                      <a:pt x="2017" y="866"/>
                    </a:lnTo>
                    <a:lnTo>
                      <a:pt x="2032" y="840"/>
                    </a:lnTo>
                    <a:lnTo>
                      <a:pt x="2056" y="818"/>
                    </a:lnTo>
                    <a:lnTo>
                      <a:pt x="2093" y="799"/>
                    </a:lnTo>
                    <a:lnTo>
                      <a:pt x="2262" y="814"/>
                    </a:lnTo>
                    <a:lnTo>
                      <a:pt x="2267" y="806"/>
                    </a:lnTo>
                    <a:lnTo>
                      <a:pt x="2265" y="797"/>
                    </a:lnTo>
                    <a:lnTo>
                      <a:pt x="2262" y="790"/>
                    </a:lnTo>
                    <a:lnTo>
                      <a:pt x="2260" y="782"/>
                    </a:lnTo>
                    <a:lnTo>
                      <a:pt x="2255" y="775"/>
                    </a:lnTo>
                    <a:lnTo>
                      <a:pt x="2247" y="767"/>
                    </a:lnTo>
                    <a:lnTo>
                      <a:pt x="2243" y="759"/>
                    </a:lnTo>
                    <a:lnTo>
                      <a:pt x="2238" y="751"/>
                    </a:lnTo>
                    <a:lnTo>
                      <a:pt x="2235" y="742"/>
                    </a:lnTo>
                    <a:lnTo>
                      <a:pt x="2233" y="732"/>
                    </a:lnTo>
                    <a:lnTo>
                      <a:pt x="2213" y="730"/>
                    </a:lnTo>
                    <a:lnTo>
                      <a:pt x="2191" y="726"/>
                    </a:lnTo>
                    <a:lnTo>
                      <a:pt x="2172" y="723"/>
                    </a:lnTo>
                    <a:lnTo>
                      <a:pt x="2152" y="717"/>
                    </a:lnTo>
                    <a:lnTo>
                      <a:pt x="2132" y="711"/>
                    </a:lnTo>
                    <a:lnTo>
                      <a:pt x="2113" y="706"/>
                    </a:lnTo>
                    <a:lnTo>
                      <a:pt x="2098" y="698"/>
                    </a:lnTo>
                    <a:lnTo>
                      <a:pt x="2081" y="690"/>
                    </a:lnTo>
                    <a:lnTo>
                      <a:pt x="2069" y="680"/>
                    </a:lnTo>
                    <a:lnTo>
                      <a:pt x="2056" y="670"/>
                    </a:lnTo>
                    <a:lnTo>
                      <a:pt x="2051" y="663"/>
                    </a:lnTo>
                    <a:lnTo>
                      <a:pt x="2049" y="655"/>
                    </a:lnTo>
                    <a:lnTo>
                      <a:pt x="2049" y="647"/>
                    </a:lnTo>
                    <a:lnTo>
                      <a:pt x="2051" y="639"/>
                    </a:lnTo>
                    <a:lnTo>
                      <a:pt x="2054" y="631"/>
                    </a:lnTo>
                    <a:lnTo>
                      <a:pt x="2056" y="624"/>
                    </a:lnTo>
                    <a:lnTo>
                      <a:pt x="2054" y="618"/>
                    </a:lnTo>
                    <a:lnTo>
                      <a:pt x="2044" y="612"/>
                    </a:lnTo>
                    <a:lnTo>
                      <a:pt x="2029" y="608"/>
                    </a:lnTo>
                    <a:lnTo>
                      <a:pt x="2005" y="605"/>
                    </a:lnTo>
                    <a:lnTo>
                      <a:pt x="1997" y="602"/>
                    </a:lnTo>
                    <a:lnTo>
                      <a:pt x="1990" y="597"/>
                    </a:lnTo>
                    <a:lnTo>
                      <a:pt x="1985" y="592"/>
                    </a:lnTo>
                    <a:lnTo>
                      <a:pt x="1980" y="587"/>
                    </a:lnTo>
                    <a:lnTo>
                      <a:pt x="1975" y="581"/>
                    </a:lnTo>
                    <a:lnTo>
                      <a:pt x="1973" y="575"/>
                    </a:lnTo>
                    <a:lnTo>
                      <a:pt x="1968" y="570"/>
                    </a:lnTo>
                    <a:lnTo>
                      <a:pt x="1966" y="565"/>
                    </a:lnTo>
                    <a:lnTo>
                      <a:pt x="1963" y="559"/>
                    </a:lnTo>
                    <a:lnTo>
                      <a:pt x="1961" y="556"/>
                    </a:lnTo>
                    <a:lnTo>
                      <a:pt x="1941" y="554"/>
                    </a:lnTo>
                    <a:lnTo>
                      <a:pt x="1917" y="554"/>
                    </a:lnTo>
                    <a:lnTo>
                      <a:pt x="1895" y="555"/>
                    </a:lnTo>
                    <a:lnTo>
                      <a:pt x="1870" y="557"/>
                    </a:lnTo>
                    <a:lnTo>
                      <a:pt x="1846" y="559"/>
                    </a:lnTo>
                    <a:lnTo>
                      <a:pt x="1821" y="563"/>
                    </a:lnTo>
                    <a:lnTo>
                      <a:pt x="1794" y="565"/>
                    </a:lnTo>
                    <a:lnTo>
                      <a:pt x="1767" y="567"/>
                    </a:lnTo>
                    <a:lnTo>
                      <a:pt x="1743" y="568"/>
                    </a:lnTo>
                    <a:lnTo>
                      <a:pt x="1716" y="567"/>
                    </a:lnTo>
                    <a:lnTo>
                      <a:pt x="1635" y="416"/>
                    </a:lnTo>
                    <a:lnTo>
                      <a:pt x="1689" y="406"/>
                    </a:lnTo>
                    <a:lnTo>
                      <a:pt x="1740" y="396"/>
                    </a:lnTo>
                    <a:lnTo>
                      <a:pt x="1794" y="387"/>
                    </a:lnTo>
                    <a:lnTo>
                      <a:pt x="1850" y="376"/>
                    </a:lnTo>
                    <a:lnTo>
                      <a:pt x="1904" y="368"/>
                    </a:lnTo>
                    <a:lnTo>
                      <a:pt x="1958" y="359"/>
                    </a:lnTo>
                    <a:lnTo>
                      <a:pt x="2015" y="351"/>
                    </a:lnTo>
                    <a:lnTo>
                      <a:pt x="2071" y="343"/>
                    </a:lnTo>
                    <a:lnTo>
                      <a:pt x="2125" y="336"/>
                    </a:lnTo>
                    <a:lnTo>
                      <a:pt x="2181" y="330"/>
                    </a:lnTo>
                    <a:lnTo>
                      <a:pt x="2218" y="314"/>
                    </a:lnTo>
                    <a:lnTo>
                      <a:pt x="2145" y="100"/>
                    </a:lnTo>
                    <a:lnTo>
                      <a:pt x="2262" y="84"/>
                    </a:lnTo>
                    <a:lnTo>
                      <a:pt x="2380" y="69"/>
                    </a:lnTo>
                    <a:lnTo>
                      <a:pt x="2500" y="54"/>
                    </a:lnTo>
                    <a:lnTo>
                      <a:pt x="2620" y="42"/>
                    </a:lnTo>
                    <a:lnTo>
                      <a:pt x="2740" y="30"/>
                    </a:lnTo>
                    <a:lnTo>
                      <a:pt x="2863" y="20"/>
                    </a:lnTo>
                    <a:lnTo>
                      <a:pt x="2985" y="12"/>
                    </a:lnTo>
                    <a:lnTo>
                      <a:pt x="3108" y="6"/>
                    </a:lnTo>
                    <a:lnTo>
                      <a:pt x="3228" y="3"/>
                    </a:lnTo>
                    <a:lnTo>
                      <a:pt x="3348" y="2"/>
                    </a:lnTo>
                    <a:lnTo>
                      <a:pt x="3348" y="2"/>
                    </a:lnTo>
                    <a:lnTo>
                      <a:pt x="3348" y="0"/>
                    </a:lnTo>
                    <a:close/>
                  </a:path>
                </a:pathLst>
              </a:custGeom>
              <a:solidFill>
                <a:srgbClr val="0019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784" name="Freeform 24"/>
              <p:cNvSpPr>
                <a:spLocks/>
              </p:cNvSpPr>
              <p:nvPr/>
            </p:nvSpPr>
            <p:spPr bwMode="auto">
              <a:xfrm>
                <a:off x="2380" y="83"/>
                <a:ext cx="890" cy="144"/>
              </a:xfrm>
              <a:custGeom>
                <a:avLst/>
                <a:gdLst>
                  <a:gd name="T0" fmla="*/ 890 w 890"/>
                  <a:gd name="T1" fmla="*/ 41 h 144"/>
                  <a:gd name="T2" fmla="*/ 890 w 890"/>
                  <a:gd name="T3" fmla="*/ 58 h 144"/>
                  <a:gd name="T4" fmla="*/ 804 w 890"/>
                  <a:gd name="T5" fmla="*/ 64 h 144"/>
                  <a:gd name="T6" fmla="*/ 716 w 890"/>
                  <a:gd name="T7" fmla="*/ 69 h 144"/>
                  <a:gd name="T8" fmla="*/ 630 w 890"/>
                  <a:gd name="T9" fmla="*/ 76 h 144"/>
                  <a:gd name="T10" fmla="*/ 540 w 890"/>
                  <a:gd name="T11" fmla="*/ 83 h 144"/>
                  <a:gd name="T12" fmla="*/ 451 w 890"/>
                  <a:gd name="T13" fmla="*/ 90 h 144"/>
                  <a:gd name="T14" fmla="*/ 365 w 890"/>
                  <a:gd name="T15" fmla="*/ 98 h 144"/>
                  <a:gd name="T16" fmla="*/ 277 w 890"/>
                  <a:gd name="T17" fmla="*/ 107 h 144"/>
                  <a:gd name="T18" fmla="*/ 191 w 890"/>
                  <a:gd name="T19" fmla="*/ 117 h 144"/>
                  <a:gd name="T20" fmla="*/ 108 w 890"/>
                  <a:gd name="T21" fmla="*/ 130 h 144"/>
                  <a:gd name="T22" fmla="*/ 25 w 890"/>
                  <a:gd name="T23" fmla="*/ 144 h 144"/>
                  <a:gd name="T24" fmla="*/ 0 w 890"/>
                  <a:gd name="T25" fmla="*/ 79 h 144"/>
                  <a:gd name="T26" fmla="*/ 81 w 890"/>
                  <a:gd name="T27" fmla="*/ 64 h 144"/>
                  <a:gd name="T28" fmla="*/ 164 w 890"/>
                  <a:gd name="T29" fmla="*/ 51 h 144"/>
                  <a:gd name="T30" fmla="*/ 248 w 890"/>
                  <a:gd name="T31" fmla="*/ 40 h 144"/>
                  <a:gd name="T32" fmla="*/ 334 w 890"/>
                  <a:gd name="T33" fmla="*/ 31 h 144"/>
                  <a:gd name="T34" fmla="*/ 422 w 890"/>
                  <a:gd name="T35" fmla="*/ 23 h 144"/>
                  <a:gd name="T36" fmla="*/ 510 w 890"/>
                  <a:gd name="T37" fmla="*/ 16 h 144"/>
                  <a:gd name="T38" fmla="*/ 598 w 890"/>
                  <a:gd name="T39" fmla="*/ 10 h 144"/>
                  <a:gd name="T40" fmla="*/ 687 w 890"/>
                  <a:gd name="T41" fmla="*/ 5 h 144"/>
                  <a:gd name="T42" fmla="*/ 775 w 890"/>
                  <a:gd name="T43" fmla="*/ 2 h 144"/>
                  <a:gd name="T44" fmla="*/ 863 w 890"/>
                  <a:gd name="T45" fmla="*/ 0 h 144"/>
                  <a:gd name="T46" fmla="*/ 890 w 890"/>
                  <a:gd name="T47" fmla="*/ 41 h 144"/>
                  <a:gd name="T48" fmla="*/ 890 w 890"/>
                  <a:gd name="T49" fmla="*/ 41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90" h="144">
                    <a:moveTo>
                      <a:pt x="890" y="41"/>
                    </a:moveTo>
                    <a:lnTo>
                      <a:pt x="890" y="58"/>
                    </a:lnTo>
                    <a:lnTo>
                      <a:pt x="804" y="64"/>
                    </a:lnTo>
                    <a:lnTo>
                      <a:pt x="716" y="69"/>
                    </a:lnTo>
                    <a:lnTo>
                      <a:pt x="630" y="76"/>
                    </a:lnTo>
                    <a:lnTo>
                      <a:pt x="540" y="83"/>
                    </a:lnTo>
                    <a:lnTo>
                      <a:pt x="451" y="90"/>
                    </a:lnTo>
                    <a:lnTo>
                      <a:pt x="365" y="98"/>
                    </a:lnTo>
                    <a:lnTo>
                      <a:pt x="277" y="107"/>
                    </a:lnTo>
                    <a:lnTo>
                      <a:pt x="191" y="117"/>
                    </a:lnTo>
                    <a:lnTo>
                      <a:pt x="108" y="130"/>
                    </a:lnTo>
                    <a:lnTo>
                      <a:pt x="25" y="144"/>
                    </a:lnTo>
                    <a:lnTo>
                      <a:pt x="0" y="79"/>
                    </a:lnTo>
                    <a:lnTo>
                      <a:pt x="81" y="64"/>
                    </a:lnTo>
                    <a:lnTo>
                      <a:pt x="164" y="51"/>
                    </a:lnTo>
                    <a:lnTo>
                      <a:pt x="248" y="40"/>
                    </a:lnTo>
                    <a:lnTo>
                      <a:pt x="334" y="31"/>
                    </a:lnTo>
                    <a:lnTo>
                      <a:pt x="422" y="23"/>
                    </a:lnTo>
                    <a:lnTo>
                      <a:pt x="510" y="16"/>
                    </a:lnTo>
                    <a:lnTo>
                      <a:pt x="598" y="10"/>
                    </a:lnTo>
                    <a:lnTo>
                      <a:pt x="687" y="5"/>
                    </a:lnTo>
                    <a:lnTo>
                      <a:pt x="775" y="2"/>
                    </a:lnTo>
                    <a:lnTo>
                      <a:pt x="863" y="0"/>
                    </a:lnTo>
                    <a:lnTo>
                      <a:pt x="890" y="41"/>
                    </a:lnTo>
                    <a:lnTo>
                      <a:pt x="890" y="41"/>
                    </a:lnTo>
                    <a:close/>
                  </a:path>
                </a:pathLst>
              </a:custGeom>
              <a:solidFill>
                <a:srgbClr val="FFB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785" name="Freeform 25"/>
              <p:cNvSpPr>
                <a:spLocks/>
              </p:cNvSpPr>
              <p:nvPr/>
            </p:nvSpPr>
            <p:spPr bwMode="auto">
              <a:xfrm>
                <a:off x="2412" y="162"/>
                <a:ext cx="875" cy="114"/>
              </a:xfrm>
              <a:custGeom>
                <a:avLst/>
                <a:gdLst>
                  <a:gd name="T0" fmla="*/ 875 w 875"/>
                  <a:gd name="T1" fmla="*/ 20 h 114"/>
                  <a:gd name="T2" fmla="*/ 858 w 875"/>
                  <a:gd name="T3" fmla="*/ 24 h 114"/>
                  <a:gd name="T4" fmla="*/ 838 w 875"/>
                  <a:gd name="T5" fmla="*/ 26 h 114"/>
                  <a:gd name="T6" fmla="*/ 816 w 875"/>
                  <a:gd name="T7" fmla="*/ 28 h 114"/>
                  <a:gd name="T8" fmla="*/ 794 w 875"/>
                  <a:gd name="T9" fmla="*/ 29 h 114"/>
                  <a:gd name="T10" fmla="*/ 770 w 875"/>
                  <a:gd name="T11" fmla="*/ 30 h 114"/>
                  <a:gd name="T12" fmla="*/ 745 w 875"/>
                  <a:gd name="T13" fmla="*/ 32 h 114"/>
                  <a:gd name="T14" fmla="*/ 723 w 875"/>
                  <a:gd name="T15" fmla="*/ 33 h 114"/>
                  <a:gd name="T16" fmla="*/ 699 w 875"/>
                  <a:gd name="T17" fmla="*/ 35 h 114"/>
                  <a:gd name="T18" fmla="*/ 677 w 875"/>
                  <a:gd name="T19" fmla="*/ 37 h 114"/>
                  <a:gd name="T20" fmla="*/ 655 w 875"/>
                  <a:gd name="T21" fmla="*/ 41 h 114"/>
                  <a:gd name="T22" fmla="*/ 588 w 875"/>
                  <a:gd name="T23" fmla="*/ 46 h 114"/>
                  <a:gd name="T24" fmla="*/ 522 w 875"/>
                  <a:gd name="T25" fmla="*/ 52 h 114"/>
                  <a:gd name="T26" fmla="*/ 456 w 875"/>
                  <a:gd name="T27" fmla="*/ 58 h 114"/>
                  <a:gd name="T28" fmla="*/ 392 w 875"/>
                  <a:gd name="T29" fmla="*/ 65 h 114"/>
                  <a:gd name="T30" fmla="*/ 329 w 875"/>
                  <a:gd name="T31" fmla="*/ 72 h 114"/>
                  <a:gd name="T32" fmla="*/ 265 w 875"/>
                  <a:gd name="T33" fmla="*/ 78 h 114"/>
                  <a:gd name="T34" fmla="*/ 204 w 875"/>
                  <a:gd name="T35" fmla="*/ 86 h 114"/>
                  <a:gd name="T36" fmla="*/ 142 w 875"/>
                  <a:gd name="T37" fmla="*/ 96 h 114"/>
                  <a:gd name="T38" fmla="*/ 81 w 875"/>
                  <a:gd name="T39" fmla="*/ 105 h 114"/>
                  <a:gd name="T40" fmla="*/ 20 w 875"/>
                  <a:gd name="T41" fmla="*/ 114 h 114"/>
                  <a:gd name="T42" fmla="*/ 0 w 875"/>
                  <a:gd name="T43" fmla="*/ 85 h 114"/>
                  <a:gd name="T44" fmla="*/ 79 w 875"/>
                  <a:gd name="T45" fmla="*/ 69 h 114"/>
                  <a:gd name="T46" fmla="*/ 162 w 875"/>
                  <a:gd name="T47" fmla="*/ 56 h 114"/>
                  <a:gd name="T48" fmla="*/ 245 w 875"/>
                  <a:gd name="T49" fmla="*/ 44 h 114"/>
                  <a:gd name="T50" fmla="*/ 333 w 875"/>
                  <a:gd name="T51" fmla="*/ 34 h 114"/>
                  <a:gd name="T52" fmla="*/ 422 w 875"/>
                  <a:gd name="T53" fmla="*/ 25 h 114"/>
                  <a:gd name="T54" fmla="*/ 512 w 875"/>
                  <a:gd name="T55" fmla="*/ 18 h 114"/>
                  <a:gd name="T56" fmla="*/ 603 w 875"/>
                  <a:gd name="T57" fmla="*/ 11 h 114"/>
                  <a:gd name="T58" fmla="*/ 694 w 875"/>
                  <a:gd name="T59" fmla="*/ 6 h 114"/>
                  <a:gd name="T60" fmla="*/ 782 w 875"/>
                  <a:gd name="T61" fmla="*/ 3 h 114"/>
                  <a:gd name="T62" fmla="*/ 868 w 875"/>
                  <a:gd name="T63" fmla="*/ 0 h 114"/>
                  <a:gd name="T64" fmla="*/ 875 w 875"/>
                  <a:gd name="T65" fmla="*/ 20 h 114"/>
                  <a:gd name="T66" fmla="*/ 875 w 875"/>
                  <a:gd name="T67" fmla="*/ 20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875" h="114">
                    <a:moveTo>
                      <a:pt x="875" y="20"/>
                    </a:moveTo>
                    <a:lnTo>
                      <a:pt x="858" y="24"/>
                    </a:lnTo>
                    <a:lnTo>
                      <a:pt x="838" y="26"/>
                    </a:lnTo>
                    <a:lnTo>
                      <a:pt x="816" y="28"/>
                    </a:lnTo>
                    <a:lnTo>
                      <a:pt x="794" y="29"/>
                    </a:lnTo>
                    <a:lnTo>
                      <a:pt x="770" y="30"/>
                    </a:lnTo>
                    <a:lnTo>
                      <a:pt x="745" y="32"/>
                    </a:lnTo>
                    <a:lnTo>
                      <a:pt x="723" y="33"/>
                    </a:lnTo>
                    <a:lnTo>
                      <a:pt x="699" y="35"/>
                    </a:lnTo>
                    <a:lnTo>
                      <a:pt x="677" y="37"/>
                    </a:lnTo>
                    <a:lnTo>
                      <a:pt x="655" y="41"/>
                    </a:lnTo>
                    <a:lnTo>
                      <a:pt x="588" y="46"/>
                    </a:lnTo>
                    <a:lnTo>
                      <a:pt x="522" y="52"/>
                    </a:lnTo>
                    <a:lnTo>
                      <a:pt x="456" y="58"/>
                    </a:lnTo>
                    <a:lnTo>
                      <a:pt x="392" y="65"/>
                    </a:lnTo>
                    <a:lnTo>
                      <a:pt x="329" y="72"/>
                    </a:lnTo>
                    <a:lnTo>
                      <a:pt x="265" y="78"/>
                    </a:lnTo>
                    <a:lnTo>
                      <a:pt x="204" y="86"/>
                    </a:lnTo>
                    <a:lnTo>
                      <a:pt x="142" y="96"/>
                    </a:lnTo>
                    <a:lnTo>
                      <a:pt x="81" y="105"/>
                    </a:lnTo>
                    <a:lnTo>
                      <a:pt x="20" y="114"/>
                    </a:lnTo>
                    <a:lnTo>
                      <a:pt x="0" y="85"/>
                    </a:lnTo>
                    <a:lnTo>
                      <a:pt x="79" y="69"/>
                    </a:lnTo>
                    <a:lnTo>
                      <a:pt x="162" y="56"/>
                    </a:lnTo>
                    <a:lnTo>
                      <a:pt x="245" y="44"/>
                    </a:lnTo>
                    <a:lnTo>
                      <a:pt x="333" y="34"/>
                    </a:lnTo>
                    <a:lnTo>
                      <a:pt x="422" y="25"/>
                    </a:lnTo>
                    <a:lnTo>
                      <a:pt x="512" y="18"/>
                    </a:lnTo>
                    <a:lnTo>
                      <a:pt x="603" y="11"/>
                    </a:lnTo>
                    <a:lnTo>
                      <a:pt x="694" y="6"/>
                    </a:lnTo>
                    <a:lnTo>
                      <a:pt x="782" y="3"/>
                    </a:lnTo>
                    <a:lnTo>
                      <a:pt x="868" y="0"/>
                    </a:lnTo>
                    <a:lnTo>
                      <a:pt x="875" y="20"/>
                    </a:lnTo>
                    <a:lnTo>
                      <a:pt x="875" y="20"/>
                    </a:lnTo>
                    <a:close/>
                  </a:path>
                </a:pathLst>
              </a:custGeom>
              <a:solidFill>
                <a:srgbClr val="FF00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786" name="Freeform 26"/>
              <p:cNvSpPr>
                <a:spLocks/>
              </p:cNvSpPr>
              <p:nvPr/>
            </p:nvSpPr>
            <p:spPr bwMode="auto">
              <a:xfrm>
                <a:off x="2442" y="238"/>
                <a:ext cx="865" cy="124"/>
              </a:xfrm>
              <a:custGeom>
                <a:avLst/>
                <a:gdLst>
                  <a:gd name="T0" fmla="*/ 865 w 865"/>
                  <a:gd name="T1" fmla="*/ 30 h 124"/>
                  <a:gd name="T2" fmla="*/ 774 w 865"/>
                  <a:gd name="T3" fmla="*/ 40 h 124"/>
                  <a:gd name="T4" fmla="*/ 686 w 865"/>
                  <a:gd name="T5" fmla="*/ 49 h 124"/>
                  <a:gd name="T6" fmla="*/ 603 w 865"/>
                  <a:gd name="T7" fmla="*/ 60 h 124"/>
                  <a:gd name="T8" fmla="*/ 519 w 865"/>
                  <a:gd name="T9" fmla="*/ 70 h 124"/>
                  <a:gd name="T10" fmla="*/ 438 w 865"/>
                  <a:gd name="T11" fmla="*/ 79 h 124"/>
                  <a:gd name="T12" fmla="*/ 355 w 865"/>
                  <a:gd name="T13" fmla="*/ 89 h 124"/>
                  <a:gd name="T14" fmla="*/ 272 w 865"/>
                  <a:gd name="T15" fmla="*/ 98 h 124"/>
                  <a:gd name="T16" fmla="*/ 188 w 865"/>
                  <a:gd name="T17" fmla="*/ 108 h 124"/>
                  <a:gd name="T18" fmla="*/ 100 w 865"/>
                  <a:gd name="T19" fmla="*/ 116 h 124"/>
                  <a:gd name="T20" fmla="*/ 7 w 865"/>
                  <a:gd name="T21" fmla="*/ 124 h 124"/>
                  <a:gd name="T22" fmla="*/ 0 w 865"/>
                  <a:gd name="T23" fmla="*/ 92 h 124"/>
                  <a:gd name="T24" fmla="*/ 83 w 865"/>
                  <a:gd name="T25" fmla="*/ 78 h 124"/>
                  <a:gd name="T26" fmla="*/ 166 w 865"/>
                  <a:gd name="T27" fmla="*/ 66 h 124"/>
                  <a:gd name="T28" fmla="*/ 250 w 865"/>
                  <a:gd name="T29" fmla="*/ 56 h 124"/>
                  <a:gd name="T30" fmla="*/ 333 w 865"/>
                  <a:gd name="T31" fmla="*/ 47 h 124"/>
                  <a:gd name="T32" fmla="*/ 416 w 865"/>
                  <a:gd name="T33" fmla="*/ 39 h 124"/>
                  <a:gd name="T34" fmla="*/ 502 w 865"/>
                  <a:gd name="T35" fmla="*/ 31 h 124"/>
                  <a:gd name="T36" fmla="*/ 585 w 865"/>
                  <a:gd name="T37" fmla="*/ 24 h 124"/>
                  <a:gd name="T38" fmla="*/ 671 w 865"/>
                  <a:gd name="T39" fmla="*/ 16 h 124"/>
                  <a:gd name="T40" fmla="*/ 759 w 865"/>
                  <a:gd name="T41" fmla="*/ 8 h 124"/>
                  <a:gd name="T42" fmla="*/ 845 w 865"/>
                  <a:gd name="T43" fmla="*/ 0 h 124"/>
                  <a:gd name="T44" fmla="*/ 850 w 865"/>
                  <a:gd name="T45" fmla="*/ 4 h 124"/>
                  <a:gd name="T46" fmla="*/ 853 w 865"/>
                  <a:gd name="T47" fmla="*/ 6 h 124"/>
                  <a:gd name="T48" fmla="*/ 855 w 865"/>
                  <a:gd name="T49" fmla="*/ 9 h 124"/>
                  <a:gd name="T50" fmla="*/ 857 w 865"/>
                  <a:gd name="T51" fmla="*/ 12 h 124"/>
                  <a:gd name="T52" fmla="*/ 857 w 865"/>
                  <a:gd name="T53" fmla="*/ 15 h 124"/>
                  <a:gd name="T54" fmla="*/ 860 w 865"/>
                  <a:gd name="T55" fmla="*/ 17 h 124"/>
                  <a:gd name="T56" fmla="*/ 860 w 865"/>
                  <a:gd name="T57" fmla="*/ 21 h 124"/>
                  <a:gd name="T58" fmla="*/ 862 w 865"/>
                  <a:gd name="T59" fmla="*/ 24 h 124"/>
                  <a:gd name="T60" fmla="*/ 862 w 865"/>
                  <a:gd name="T61" fmla="*/ 26 h 124"/>
                  <a:gd name="T62" fmla="*/ 865 w 865"/>
                  <a:gd name="T63" fmla="*/ 30 h 124"/>
                  <a:gd name="T64" fmla="*/ 865 w 865"/>
                  <a:gd name="T65" fmla="*/ 30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65" h="124">
                    <a:moveTo>
                      <a:pt x="865" y="30"/>
                    </a:moveTo>
                    <a:lnTo>
                      <a:pt x="774" y="40"/>
                    </a:lnTo>
                    <a:lnTo>
                      <a:pt x="686" y="49"/>
                    </a:lnTo>
                    <a:lnTo>
                      <a:pt x="603" y="60"/>
                    </a:lnTo>
                    <a:lnTo>
                      <a:pt x="519" y="70"/>
                    </a:lnTo>
                    <a:lnTo>
                      <a:pt x="438" y="79"/>
                    </a:lnTo>
                    <a:lnTo>
                      <a:pt x="355" y="89"/>
                    </a:lnTo>
                    <a:lnTo>
                      <a:pt x="272" y="98"/>
                    </a:lnTo>
                    <a:lnTo>
                      <a:pt x="188" y="108"/>
                    </a:lnTo>
                    <a:lnTo>
                      <a:pt x="100" y="116"/>
                    </a:lnTo>
                    <a:lnTo>
                      <a:pt x="7" y="124"/>
                    </a:lnTo>
                    <a:lnTo>
                      <a:pt x="0" y="92"/>
                    </a:lnTo>
                    <a:lnTo>
                      <a:pt x="83" y="78"/>
                    </a:lnTo>
                    <a:lnTo>
                      <a:pt x="166" y="66"/>
                    </a:lnTo>
                    <a:lnTo>
                      <a:pt x="250" y="56"/>
                    </a:lnTo>
                    <a:lnTo>
                      <a:pt x="333" y="47"/>
                    </a:lnTo>
                    <a:lnTo>
                      <a:pt x="416" y="39"/>
                    </a:lnTo>
                    <a:lnTo>
                      <a:pt x="502" y="31"/>
                    </a:lnTo>
                    <a:lnTo>
                      <a:pt x="585" y="24"/>
                    </a:lnTo>
                    <a:lnTo>
                      <a:pt x="671" y="16"/>
                    </a:lnTo>
                    <a:lnTo>
                      <a:pt x="759" y="8"/>
                    </a:lnTo>
                    <a:lnTo>
                      <a:pt x="845" y="0"/>
                    </a:lnTo>
                    <a:lnTo>
                      <a:pt x="850" y="4"/>
                    </a:lnTo>
                    <a:lnTo>
                      <a:pt x="853" y="6"/>
                    </a:lnTo>
                    <a:lnTo>
                      <a:pt x="855" y="9"/>
                    </a:lnTo>
                    <a:lnTo>
                      <a:pt x="857" y="12"/>
                    </a:lnTo>
                    <a:lnTo>
                      <a:pt x="857" y="15"/>
                    </a:lnTo>
                    <a:lnTo>
                      <a:pt x="860" y="17"/>
                    </a:lnTo>
                    <a:lnTo>
                      <a:pt x="860" y="21"/>
                    </a:lnTo>
                    <a:lnTo>
                      <a:pt x="862" y="24"/>
                    </a:lnTo>
                    <a:lnTo>
                      <a:pt x="862" y="26"/>
                    </a:lnTo>
                    <a:lnTo>
                      <a:pt x="865" y="30"/>
                    </a:lnTo>
                    <a:lnTo>
                      <a:pt x="865" y="30"/>
                    </a:lnTo>
                    <a:close/>
                  </a:path>
                </a:pathLst>
              </a:custGeom>
              <a:solidFill>
                <a:srgbClr val="FF00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787" name="Freeform 27"/>
              <p:cNvSpPr>
                <a:spLocks/>
              </p:cNvSpPr>
              <p:nvPr/>
            </p:nvSpPr>
            <p:spPr bwMode="auto">
              <a:xfrm>
                <a:off x="1900" y="245"/>
                <a:ext cx="2005" cy="246"/>
              </a:xfrm>
              <a:custGeom>
                <a:avLst/>
                <a:gdLst>
                  <a:gd name="T0" fmla="*/ 2005 w 2005"/>
                  <a:gd name="T1" fmla="*/ 23 h 246"/>
                  <a:gd name="T2" fmla="*/ 2005 w 2005"/>
                  <a:gd name="T3" fmla="*/ 34 h 246"/>
                  <a:gd name="T4" fmla="*/ 1809 w 2005"/>
                  <a:gd name="T5" fmla="*/ 56 h 246"/>
                  <a:gd name="T6" fmla="*/ 1610 w 2005"/>
                  <a:gd name="T7" fmla="*/ 77 h 246"/>
                  <a:gd name="T8" fmla="*/ 1412 w 2005"/>
                  <a:gd name="T9" fmla="*/ 98 h 246"/>
                  <a:gd name="T10" fmla="*/ 1216 w 2005"/>
                  <a:gd name="T11" fmla="*/ 119 h 246"/>
                  <a:gd name="T12" fmla="*/ 1017 w 2005"/>
                  <a:gd name="T13" fmla="*/ 141 h 246"/>
                  <a:gd name="T14" fmla="*/ 819 w 2005"/>
                  <a:gd name="T15" fmla="*/ 161 h 246"/>
                  <a:gd name="T16" fmla="*/ 620 w 2005"/>
                  <a:gd name="T17" fmla="*/ 183 h 246"/>
                  <a:gd name="T18" fmla="*/ 421 w 2005"/>
                  <a:gd name="T19" fmla="*/ 203 h 246"/>
                  <a:gd name="T20" fmla="*/ 220 w 2005"/>
                  <a:gd name="T21" fmla="*/ 224 h 246"/>
                  <a:gd name="T22" fmla="*/ 19 w 2005"/>
                  <a:gd name="T23" fmla="*/ 246 h 246"/>
                  <a:gd name="T24" fmla="*/ 17 w 2005"/>
                  <a:gd name="T25" fmla="*/ 242 h 246"/>
                  <a:gd name="T26" fmla="*/ 15 w 2005"/>
                  <a:gd name="T27" fmla="*/ 239 h 246"/>
                  <a:gd name="T28" fmla="*/ 12 w 2005"/>
                  <a:gd name="T29" fmla="*/ 235 h 246"/>
                  <a:gd name="T30" fmla="*/ 10 w 2005"/>
                  <a:gd name="T31" fmla="*/ 232 h 246"/>
                  <a:gd name="T32" fmla="*/ 5 w 2005"/>
                  <a:gd name="T33" fmla="*/ 229 h 246"/>
                  <a:gd name="T34" fmla="*/ 2 w 2005"/>
                  <a:gd name="T35" fmla="*/ 224 h 246"/>
                  <a:gd name="T36" fmla="*/ 2 w 2005"/>
                  <a:gd name="T37" fmla="*/ 221 h 246"/>
                  <a:gd name="T38" fmla="*/ 0 w 2005"/>
                  <a:gd name="T39" fmla="*/ 217 h 246"/>
                  <a:gd name="T40" fmla="*/ 0 w 2005"/>
                  <a:gd name="T41" fmla="*/ 213 h 246"/>
                  <a:gd name="T42" fmla="*/ 2 w 2005"/>
                  <a:gd name="T43" fmla="*/ 208 h 246"/>
                  <a:gd name="T44" fmla="*/ 159 w 2005"/>
                  <a:gd name="T45" fmla="*/ 183 h 246"/>
                  <a:gd name="T46" fmla="*/ 319 w 2005"/>
                  <a:gd name="T47" fmla="*/ 161 h 246"/>
                  <a:gd name="T48" fmla="*/ 480 w 2005"/>
                  <a:gd name="T49" fmla="*/ 141 h 246"/>
                  <a:gd name="T50" fmla="*/ 642 w 2005"/>
                  <a:gd name="T51" fmla="*/ 121 h 246"/>
                  <a:gd name="T52" fmla="*/ 806 w 2005"/>
                  <a:gd name="T53" fmla="*/ 104 h 246"/>
                  <a:gd name="T54" fmla="*/ 970 w 2005"/>
                  <a:gd name="T55" fmla="*/ 87 h 246"/>
                  <a:gd name="T56" fmla="*/ 1135 w 2005"/>
                  <a:gd name="T57" fmla="*/ 71 h 246"/>
                  <a:gd name="T58" fmla="*/ 1301 w 2005"/>
                  <a:gd name="T59" fmla="*/ 54 h 246"/>
                  <a:gd name="T60" fmla="*/ 1468 w 2005"/>
                  <a:gd name="T61" fmla="*/ 38 h 246"/>
                  <a:gd name="T62" fmla="*/ 1635 w 2005"/>
                  <a:gd name="T63" fmla="*/ 19 h 246"/>
                  <a:gd name="T64" fmla="*/ 1667 w 2005"/>
                  <a:gd name="T65" fmla="*/ 17 h 246"/>
                  <a:gd name="T66" fmla="*/ 1698 w 2005"/>
                  <a:gd name="T67" fmla="*/ 15 h 246"/>
                  <a:gd name="T68" fmla="*/ 1735 w 2005"/>
                  <a:gd name="T69" fmla="*/ 11 h 246"/>
                  <a:gd name="T70" fmla="*/ 1772 w 2005"/>
                  <a:gd name="T71" fmla="*/ 9 h 246"/>
                  <a:gd name="T72" fmla="*/ 1811 w 2005"/>
                  <a:gd name="T73" fmla="*/ 6 h 246"/>
                  <a:gd name="T74" fmla="*/ 1850 w 2005"/>
                  <a:gd name="T75" fmla="*/ 3 h 246"/>
                  <a:gd name="T76" fmla="*/ 1887 w 2005"/>
                  <a:gd name="T77" fmla="*/ 1 h 246"/>
                  <a:gd name="T78" fmla="*/ 1926 w 2005"/>
                  <a:gd name="T79" fmla="*/ 0 h 246"/>
                  <a:gd name="T80" fmla="*/ 1963 w 2005"/>
                  <a:gd name="T81" fmla="*/ 0 h 246"/>
                  <a:gd name="T82" fmla="*/ 1997 w 2005"/>
                  <a:gd name="T83" fmla="*/ 2 h 246"/>
                  <a:gd name="T84" fmla="*/ 2005 w 2005"/>
                  <a:gd name="T85" fmla="*/ 23 h 246"/>
                  <a:gd name="T86" fmla="*/ 2005 w 2005"/>
                  <a:gd name="T87" fmla="*/ 23 h 2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005" h="246">
                    <a:moveTo>
                      <a:pt x="2005" y="23"/>
                    </a:moveTo>
                    <a:lnTo>
                      <a:pt x="2005" y="34"/>
                    </a:lnTo>
                    <a:lnTo>
                      <a:pt x="1809" y="56"/>
                    </a:lnTo>
                    <a:lnTo>
                      <a:pt x="1610" y="77"/>
                    </a:lnTo>
                    <a:lnTo>
                      <a:pt x="1412" y="98"/>
                    </a:lnTo>
                    <a:lnTo>
                      <a:pt x="1216" y="119"/>
                    </a:lnTo>
                    <a:lnTo>
                      <a:pt x="1017" y="141"/>
                    </a:lnTo>
                    <a:lnTo>
                      <a:pt x="819" y="161"/>
                    </a:lnTo>
                    <a:lnTo>
                      <a:pt x="620" y="183"/>
                    </a:lnTo>
                    <a:lnTo>
                      <a:pt x="421" y="203"/>
                    </a:lnTo>
                    <a:lnTo>
                      <a:pt x="220" y="224"/>
                    </a:lnTo>
                    <a:lnTo>
                      <a:pt x="19" y="246"/>
                    </a:lnTo>
                    <a:lnTo>
                      <a:pt x="17" y="242"/>
                    </a:lnTo>
                    <a:lnTo>
                      <a:pt x="15" y="239"/>
                    </a:lnTo>
                    <a:lnTo>
                      <a:pt x="12" y="235"/>
                    </a:lnTo>
                    <a:lnTo>
                      <a:pt x="10" y="232"/>
                    </a:lnTo>
                    <a:lnTo>
                      <a:pt x="5" y="229"/>
                    </a:lnTo>
                    <a:lnTo>
                      <a:pt x="2" y="224"/>
                    </a:lnTo>
                    <a:lnTo>
                      <a:pt x="2" y="221"/>
                    </a:lnTo>
                    <a:lnTo>
                      <a:pt x="0" y="217"/>
                    </a:lnTo>
                    <a:lnTo>
                      <a:pt x="0" y="213"/>
                    </a:lnTo>
                    <a:lnTo>
                      <a:pt x="2" y="208"/>
                    </a:lnTo>
                    <a:lnTo>
                      <a:pt x="159" y="183"/>
                    </a:lnTo>
                    <a:lnTo>
                      <a:pt x="319" y="161"/>
                    </a:lnTo>
                    <a:lnTo>
                      <a:pt x="480" y="141"/>
                    </a:lnTo>
                    <a:lnTo>
                      <a:pt x="642" y="121"/>
                    </a:lnTo>
                    <a:lnTo>
                      <a:pt x="806" y="104"/>
                    </a:lnTo>
                    <a:lnTo>
                      <a:pt x="970" y="87"/>
                    </a:lnTo>
                    <a:lnTo>
                      <a:pt x="1135" y="71"/>
                    </a:lnTo>
                    <a:lnTo>
                      <a:pt x="1301" y="54"/>
                    </a:lnTo>
                    <a:lnTo>
                      <a:pt x="1468" y="38"/>
                    </a:lnTo>
                    <a:lnTo>
                      <a:pt x="1635" y="19"/>
                    </a:lnTo>
                    <a:lnTo>
                      <a:pt x="1667" y="17"/>
                    </a:lnTo>
                    <a:lnTo>
                      <a:pt x="1698" y="15"/>
                    </a:lnTo>
                    <a:lnTo>
                      <a:pt x="1735" y="11"/>
                    </a:lnTo>
                    <a:lnTo>
                      <a:pt x="1772" y="9"/>
                    </a:lnTo>
                    <a:lnTo>
                      <a:pt x="1811" y="6"/>
                    </a:lnTo>
                    <a:lnTo>
                      <a:pt x="1850" y="3"/>
                    </a:lnTo>
                    <a:lnTo>
                      <a:pt x="1887" y="1"/>
                    </a:lnTo>
                    <a:lnTo>
                      <a:pt x="1926" y="0"/>
                    </a:lnTo>
                    <a:lnTo>
                      <a:pt x="1963" y="0"/>
                    </a:lnTo>
                    <a:lnTo>
                      <a:pt x="1997" y="2"/>
                    </a:lnTo>
                    <a:lnTo>
                      <a:pt x="2005" y="23"/>
                    </a:lnTo>
                    <a:lnTo>
                      <a:pt x="2005" y="23"/>
                    </a:lnTo>
                    <a:close/>
                  </a:path>
                </a:pathLst>
              </a:custGeom>
              <a:solidFill>
                <a:srgbClr val="FFB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788" name="Freeform 28"/>
              <p:cNvSpPr>
                <a:spLocks/>
              </p:cNvSpPr>
              <p:nvPr/>
            </p:nvSpPr>
            <p:spPr bwMode="auto">
              <a:xfrm>
                <a:off x="3358" y="349"/>
                <a:ext cx="331" cy="232"/>
              </a:xfrm>
              <a:custGeom>
                <a:avLst/>
                <a:gdLst>
                  <a:gd name="T0" fmla="*/ 204 w 331"/>
                  <a:gd name="T1" fmla="*/ 18 h 232"/>
                  <a:gd name="T2" fmla="*/ 221 w 331"/>
                  <a:gd name="T3" fmla="*/ 30 h 232"/>
                  <a:gd name="T4" fmla="*/ 228 w 331"/>
                  <a:gd name="T5" fmla="*/ 41 h 232"/>
                  <a:gd name="T6" fmla="*/ 231 w 331"/>
                  <a:gd name="T7" fmla="*/ 54 h 232"/>
                  <a:gd name="T8" fmla="*/ 221 w 331"/>
                  <a:gd name="T9" fmla="*/ 66 h 232"/>
                  <a:gd name="T10" fmla="*/ 206 w 331"/>
                  <a:gd name="T11" fmla="*/ 73 h 232"/>
                  <a:gd name="T12" fmla="*/ 191 w 331"/>
                  <a:gd name="T13" fmla="*/ 78 h 232"/>
                  <a:gd name="T14" fmla="*/ 177 w 331"/>
                  <a:gd name="T15" fmla="*/ 81 h 232"/>
                  <a:gd name="T16" fmla="*/ 164 w 331"/>
                  <a:gd name="T17" fmla="*/ 86 h 232"/>
                  <a:gd name="T18" fmla="*/ 155 w 331"/>
                  <a:gd name="T19" fmla="*/ 91 h 232"/>
                  <a:gd name="T20" fmla="*/ 167 w 331"/>
                  <a:gd name="T21" fmla="*/ 97 h 232"/>
                  <a:gd name="T22" fmla="*/ 206 w 331"/>
                  <a:gd name="T23" fmla="*/ 96 h 232"/>
                  <a:gd name="T24" fmla="*/ 250 w 331"/>
                  <a:gd name="T25" fmla="*/ 95 h 232"/>
                  <a:gd name="T26" fmla="*/ 289 w 331"/>
                  <a:gd name="T27" fmla="*/ 98 h 232"/>
                  <a:gd name="T28" fmla="*/ 319 w 331"/>
                  <a:gd name="T29" fmla="*/ 112 h 232"/>
                  <a:gd name="T30" fmla="*/ 331 w 331"/>
                  <a:gd name="T31" fmla="*/ 136 h 232"/>
                  <a:gd name="T32" fmla="*/ 329 w 331"/>
                  <a:gd name="T33" fmla="*/ 155 h 232"/>
                  <a:gd name="T34" fmla="*/ 319 w 331"/>
                  <a:gd name="T35" fmla="*/ 175 h 232"/>
                  <a:gd name="T36" fmla="*/ 302 w 331"/>
                  <a:gd name="T37" fmla="*/ 192 h 232"/>
                  <a:gd name="T38" fmla="*/ 280 w 331"/>
                  <a:gd name="T39" fmla="*/ 208 h 232"/>
                  <a:gd name="T40" fmla="*/ 255 w 331"/>
                  <a:gd name="T41" fmla="*/ 218 h 232"/>
                  <a:gd name="T42" fmla="*/ 238 w 331"/>
                  <a:gd name="T43" fmla="*/ 223 h 232"/>
                  <a:gd name="T44" fmla="*/ 218 w 331"/>
                  <a:gd name="T45" fmla="*/ 226 h 232"/>
                  <a:gd name="T46" fmla="*/ 199 w 331"/>
                  <a:gd name="T47" fmla="*/ 229 h 232"/>
                  <a:gd name="T48" fmla="*/ 179 w 331"/>
                  <a:gd name="T49" fmla="*/ 231 h 232"/>
                  <a:gd name="T50" fmla="*/ 167 w 331"/>
                  <a:gd name="T51" fmla="*/ 207 h 232"/>
                  <a:gd name="T52" fmla="*/ 150 w 331"/>
                  <a:gd name="T53" fmla="*/ 159 h 232"/>
                  <a:gd name="T54" fmla="*/ 118 w 331"/>
                  <a:gd name="T55" fmla="*/ 114 h 232"/>
                  <a:gd name="T56" fmla="*/ 76 w 331"/>
                  <a:gd name="T57" fmla="*/ 71 h 232"/>
                  <a:gd name="T58" fmla="*/ 27 w 331"/>
                  <a:gd name="T59" fmla="*/ 30 h 232"/>
                  <a:gd name="T60" fmla="*/ 17 w 331"/>
                  <a:gd name="T61" fmla="*/ 6 h 232"/>
                  <a:gd name="T62" fmla="*/ 57 w 331"/>
                  <a:gd name="T63" fmla="*/ 1 h 232"/>
                  <a:gd name="T64" fmla="*/ 101 w 331"/>
                  <a:gd name="T65" fmla="*/ 0 h 232"/>
                  <a:gd name="T66" fmla="*/ 142 w 331"/>
                  <a:gd name="T67" fmla="*/ 1 h 232"/>
                  <a:gd name="T68" fmla="*/ 179 w 331"/>
                  <a:gd name="T69" fmla="*/ 8 h 232"/>
                  <a:gd name="T70" fmla="*/ 194 w 331"/>
                  <a:gd name="T71" fmla="*/ 13 h 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31" h="232">
                    <a:moveTo>
                      <a:pt x="194" y="13"/>
                    </a:moveTo>
                    <a:lnTo>
                      <a:pt x="204" y="18"/>
                    </a:lnTo>
                    <a:lnTo>
                      <a:pt x="213" y="23"/>
                    </a:lnTo>
                    <a:lnTo>
                      <a:pt x="221" y="30"/>
                    </a:lnTo>
                    <a:lnTo>
                      <a:pt x="226" y="35"/>
                    </a:lnTo>
                    <a:lnTo>
                      <a:pt x="228" y="41"/>
                    </a:lnTo>
                    <a:lnTo>
                      <a:pt x="231" y="48"/>
                    </a:lnTo>
                    <a:lnTo>
                      <a:pt x="231" y="54"/>
                    </a:lnTo>
                    <a:lnTo>
                      <a:pt x="228" y="61"/>
                    </a:lnTo>
                    <a:lnTo>
                      <a:pt x="221" y="66"/>
                    </a:lnTo>
                    <a:lnTo>
                      <a:pt x="213" y="71"/>
                    </a:lnTo>
                    <a:lnTo>
                      <a:pt x="206" y="73"/>
                    </a:lnTo>
                    <a:lnTo>
                      <a:pt x="199" y="75"/>
                    </a:lnTo>
                    <a:lnTo>
                      <a:pt x="191" y="78"/>
                    </a:lnTo>
                    <a:lnTo>
                      <a:pt x="184" y="80"/>
                    </a:lnTo>
                    <a:lnTo>
                      <a:pt x="177" y="81"/>
                    </a:lnTo>
                    <a:lnTo>
                      <a:pt x="169" y="83"/>
                    </a:lnTo>
                    <a:lnTo>
                      <a:pt x="164" y="86"/>
                    </a:lnTo>
                    <a:lnTo>
                      <a:pt x="157" y="88"/>
                    </a:lnTo>
                    <a:lnTo>
                      <a:pt x="155" y="91"/>
                    </a:lnTo>
                    <a:lnTo>
                      <a:pt x="150" y="95"/>
                    </a:lnTo>
                    <a:lnTo>
                      <a:pt x="167" y="97"/>
                    </a:lnTo>
                    <a:lnTo>
                      <a:pt x="187" y="97"/>
                    </a:lnTo>
                    <a:lnTo>
                      <a:pt x="206" y="96"/>
                    </a:lnTo>
                    <a:lnTo>
                      <a:pt x="228" y="95"/>
                    </a:lnTo>
                    <a:lnTo>
                      <a:pt x="250" y="95"/>
                    </a:lnTo>
                    <a:lnTo>
                      <a:pt x="270" y="95"/>
                    </a:lnTo>
                    <a:lnTo>
                      <a:pt x="289" y="98"/>
                    </a:lnTo>
                    <a:lnTo>
                      <a:pt x="307" y="103"/>
                    </a:lnTo>
                    <a:lnTo>
                      <a:pt x="319" y="112"/>
                    </a:lnTo>
                    <a:lnTo>
                      <a:pt x="326" y="125"/>
                    </a:lnTo>
                    <a:lnTo>
                      <a:pt x="331" y="136"/>
                    </a:lnTo>
                    <a:lnTo>
                      <a:pt x="331" y="146"/>
                    </a:lnTo>
                    <a:lnTo>
                      <a:pt x="329" y="155"/>
                    </a:lnTo>
                    <a:lnTo>
                      <a:pt x="326" y="166"/>
                    </a:lnTo>
                    <a:lnTo>
                      <a:pt x="319" y="175"/>
                    </a:lnTo>
                    <a:lnTo>
                      <a:pt x="312" y="183"/>
                    </a:lnTo>
                    <a:lnTo>
                      <a:pt x="302" y="192"/>
                    </a:lnTo>
                    <a:lnTo>
                      <a:pt x="292" y="200"/>
                    </a:lnTo>
                    <a:lnTo>
                      <a:pt x="280" y="208"/>
                    </a:lnTo>
                    <a:lnTo>
                      <a:pt x="265" y="215"/>
                    </a:lnTo>
                    <a:lnTo>
                      <a:pt x="255" y="218"/>
                    </a:lnTo>
                    <a:lnTo>
                      <a:pt x="248" y="222"/>
                    </a:lnTo>
                    <a:lnTo>
                      <a:pt x="238" y="223"/>
                    </a:lnTo>
                    <a:lnTo>
                      <a:pt x="228" y="225"/>
                    </a:lnTo>
                    <a:lnTo>
                      <a:pt x="218" y="226"/>
                    </a:lnTo>
                    <a:lnTo>
                      <a:pt x="209" y="227"/>
                    </a:lnTo>
                    <a:lnTo>
                      <a:pt x="199" y="229"/>
                    </a:lnTo>
                    <a:lnTo>
                      <a:pt x="189" y="230"/>
                    </a:lnTo>
                    <a:lnTo>
                      <a:pt x="179" y="231"/>
                    </a:lnTo>
                    <a:lnTo>
                      <a:pt x="169" y="232"/>
                    </a:lnTo>
                    <a:lnTo>
                      <a:pt x="167" y="207"/>
                    </a:lnTo>
                    <a:lnTo>
                      <a:pt x="160" y="183"/>
                    </a:lnTo>
                    <a:lnTo>
                      <a:pt x="150" y="159"/>
                    </a:lnTo>
                    <a:lnTo>
                      <a:pt x="135" y="136"/>
                    </a:lnTo>
                    <a:lnTo>
                      <a:pt x="118" y="114"/>
                    </a:lnTo>
                    <a:lnTo>
                      <a:pt x="98" y="93"/>
                    </a:lnTo>
                    <a:lnTo>
                      <a:pt x="76" y="71"/>
                    </a:lnTo>
                    <a:lnTo>
                      <a:pt x="52" y="50"/>
                    </a:lnTo>
                    <a:lnTo>
                      <a:pt x="27" y="30"/>
                    </a:lnTo>
                    <a:lnTo>
                      <a:pt x="0" y="9"/>
                    </a:lnTo>
                    <a:lnTo>
                      <a:pt x="17" y="6"/>
                    </a:lnTo>
                    <a:lnTo>
                      <a:pt x="37" y="3"/>
                    </a:lnTo>
                    <a:lnTo>
                      <a:pt x="57" y="1"/>
                    </a:lnTo>
                    <a:lnTo>
                      <a:pt x="79" y="0"/>
                    </a:lnTo>
                    <a:lnTo>
                      <a:pt x="101" y="0"/>
                    </a:lnTo>
                    <a:lnTo>
                      <a:pt x="120" y="0"/>
                    </a:lnTo>
                    <a:lnTo>
                      <a:pt x="142" y="1"/>
                    </a:lnTo>
                    <a:lnTo>
                      <a:pt x="162" y="5"/>
                    </a:lnTo>
                    <a:lnTo>
                      <a:pt x="179" y="8"/>
                    </a:lnTo>
                    <a:lnTo>
                      <a:pt x="194" y="13"/>
                    </a:lnTo>
                    <a:lnTo>
                      <a:pt x="194" y="13"/>
                    </a:ln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789" name="Freeform 29"/>
              <p:cNvSpPr>
                <a:spLocks/>
              </p:cNvSpPr>
              <p:nvPr/>
            </p:nvSpPr>
            <p:spPr bwMode="auto">
              <a:xfrm>
                <a:off x="2405" y="362"/>
                <a:ext cx="1095" cy="609"/>
              </a:xfrm>
              <a:custGeom>
                <a:avLst/>
                <a:gdLst>
                  <a:gd name="T0" fmla="*/ 1059 w 1095"/>
                  <a:gd name="T1" fmla="*/ 118 h 609"/>
                  <a:gd name="T2" fmla="*/ 1095 w 1095"/>
                  <a:gd name="T3" fmla="*/ 205 h 609"/>
                  <a:gd name="T4" fmla="*/ 1078 w 1095"/>
                  <a:gd name="T5" fmla="*/ 293 h 609"/>
                  <a:gd name="T6" fmla="*/ 1022 w 1095"/>
                  <a:gd name="T7" fmla="*/ 379 h 609"/>
                  <a:gd name="T8" fmla="*/ 943 w 1095"/>
                  <a:gd name="T9" fmla="*/ 460 h 609"/>
                  <a:gd name="T10" fmla="*/ 870 w 1095"/>
                  <a:gd name="T11" fmla="*/ 516 h 609"/>
                  <a:gd name="T12" fmla="*/ 796 w 1095"/>
                  <a:gd name="T13" fmla="*/ 552 h 609"/>
                  <a:gd name="T14" fmla="*/ 713 w 1095"/>
                  <a:gd name="T15" fmla="*/ 582 h 609"/>
                  <a:gd name="T16" fmla="*/ 622 w 1095"/>
                  <a:gd name="T17" fmla="*/ 603 h 609"/>
                  <a:gd name="T18" fmla="*/ 522 w 1095"/>
                  <a:gd name="T19" fmla="*/ 609 h 609"/>
                  <a:gd name="T20" fmla="*/ 402 w 1095"/>
                  <a:gd name="T21" fmla="*/ 596 h 609"/>
                  <a:gd name="T22" fmla="*/ 284 w 1095"/>
                  <a:gd name="T23" fmla="*/ 568 h 609"/>
                  <a:gd name="T24" fmla="*/ 184 w 1095"/>
                  <a:gd name="T25" fmla="*/ 524 h 609"/>
                  <a:gd name="T26" fmla="*/ 103 w 1095"/>
                  <a:gd name="T27" fmla="*/ 473 h 609"/>
                  <a:gd name="T28" fmla="*/ 41 w 1095"/>
                  <a:gd name="T29" fmla="*/ 417 h 609"/>
                  <a:gd name="T30" fmla="*/ 5 w 1095"/>
                  <a:gd name="T31" fmla="*/ 355 h 609"/>
                  <a:gd name="T32" fmla="*/ 0 w 1095"/>
                  <a:gd name="T33" fmla="*/ 292 h 609"/>
                  <a:gd name="T34" fmla="*/ 17 w 1095"/>
                  <a:gd name="T35" fmla="*/ 230 h 609"/>
                  <a:gd name="T36" fmla="*/ 54 w 1095"/>
                  <a:gd name="T37" fmla="*/ 171 h 609"/>
                  <a:gd name="T38" fmla="*/ 100 w 1095"/>
                  <a:gd name="T39" fmla="*/ 115 h 609"/>
                  <a:gd name="T40" fmla="*/ 139 w 1095"/>
                  <a:gd name="T41" fmla="*/ 84 h 609"/>
                  <a:gd name="T42" fmla="*/ 166 w 1095"/>
                  <a:gd name="T43" fmla="*/ 78 h 609"/>
                  <a:gd name="T44" fmla="*/ 191 w 1095"/>
                  <a:gd name="T45" fmla="*/ 73 h 609"/>
                  <a:gd name="T46" fmla="*/ 215 w 1095"/>
                  <a:gd name="T47" fmla="*/ 70 h 609"/>
                  <a:gd name="T48" fmla="*/ 242 w 1095"/>
                  <a:gd name="T49" fmla="*/ 73 h 609"/>
                  <a:gd name="T50" fmla="*/ 247 w 1095"/>
                  <a:gd name="T51" fmla="*/ 76 h 609"/>
                  <a:gd name="T52" fmla="*/ 230 w 1095"/>
                  <a:gd name="T53" fmla="*/ 80 h 609"/>
                  <a:gd name="T54" fmla="*/ 215 w 1095"/>
                  <a:gd name="T55" fmla="*/ 85 h 609"/>
                  <a:gd name="T56" fmla="*/ 201 w 1095"/>
                  <a:gd name="T57" fmla="*/ 92 h 609"/>
                  <a:gd name="T58" fmla="*/ 189 w 1095"/>
                  <a:gd name="T59" fmla="*/ 100 h 609"/>
                  <a:gd name="T60" fmla="*/ 184 w 1095"/>
                  <a:gd name="T61" fmla="*/ 116 h 609"/>
                  <a:gd name="T62" fmla="*/ 220 w 1095"/>
                  <a:gd name="T63" fmla="*/ 109 h 609"/>
                  <a:gd name="T64" fmla="*/ 262 w 1095"/>
                  <a:gd name="T65" fmla="*/ 100 h 609"/>
                  <a:gd name="T66" fmla="*/ 304 w 1095"/>
                  <a:gd name="T67" fmla="*/ 92 h 609"/>
                  <a:gd name="T68" fmla="*/ 350 w 1095"/>
                  <a:gd name="T69" fmla="*/ 90 h 609"/>
                  <a:gd name="T70" fmla="*/ 397 w 1095"/>
                  <a:gd name="T71" fmla="*/ 96 h 609"/>
                  <a:gd name="T72" fmla="*/ 407 w 1095"/>
                  <a:gd name="T73" fmla="*/ 90 h 609"/>
                  <a:gd name="T74" fmla="*/ 409 w 1095"/>
                  <a:gd name="T75" fmla="*/ 84 h 609"/>
                  <a:gd name="T76" fmla="*/ 407 w 1095"/>
                  <a:gd name="T77" fmla="*/ 78 h 609"/>
                  <a:gd name="T78" fmla="*/ 402 w 1095"/>
                  <a:gd name="T79" fmla="*/ 73 h 609"/>
                  <a:gd name="T80" fmla="*/ 397 w 1095"/>
                  <a:gd name="T81" fmla="*/ 67 h 609"/>
                  <a:gd name="T82" fmla="*/ 392 w 1095"/>
                  <a:gd name="T83" fmla="*/ 67 h 609"/>
                  <a:gd name="T84" fmla="*/ 387 w 1095"/>
                  <a:gd name="T85" fmla="*/ 67 h 609"/>
                  <a:gd name="T86" fmla="*/ 380 w 1095"/>
                  <a:gd name="T87" fmla="*/ 66 h 609"/>
                  <a:gd name="T88" fmla="*/ 375 w 1095"/>
                  <a:gd name="T89" fmla="*/ 65 h 609"/>
                  <a:gd name="T90" fmla="*/ 372 w 1095"/>
                  <a:gd name="T91" fmla="*/ 61 h 609"/>
                  <a:gd name="T92" fmla="*/ 426 w 1095"/>
                  <a:gd name="T93" fmla="*/ 52 h 609"/>
                  <a:gd name="T94" fmla="*/ 537 w 1095"/>
                  <a:gd name="T95" fmla="*/ 42 h 609"/>
                  <a:gd name="T96" fmla="*/ 647 w 1095"/>
                  <a:gd name="T97" fmla="*/ 29 h 609"/>
                  <a:gd name="T98" fmla="*/ 755 w 1095"/>
                  <a:gd name="T99" fmla="*/ 18 h 609"/>
                  <a:gd name="T100" fmla="*/ 865 w 1095"/>
                  <a:gd name="T101" fmla="*/ 6 h 609"/>
                  <a:gd name="T102" fmla="*/ 1015 w 1095"/>
                  <a:gd name="T103" fmla="*/ 75 h 6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95" h="609">
                    <a:moveTo>
                      <a:pt x="1015" y="75"/>
                    </a:moveTo>
                    <a:lnTo>
                      <a:pt x="1059" y="118"/>
                    </a:lnTo>
                    <a:lnTo>
                      <a:pt x="1083" y="162"/>
                    </a:lnTo>
                    <a:lnTo>
                      <a:pt x="1095" y="205"/>
                    </a:lnTo>
                    <a:lnTo>
                      <a:pt x="1091" y="249"/>
                    </a:lnTo>
                    <a:lnTo>
                      <a:pt x="1078" y="293"/>
                    </a:lnTo>
                    <a:lnTo>
                      <a:pt x="1054" y="337"/>
                    </a:lnTo>
                    <a:lnTo>
                      <a:pt x="1022" y="379"/>
                    </a:lnTo>
                    <a:lnTo>
                      <a:pt x="985" y="420"/>
                    </a:lnTo>
                    <a:lnTo>
                      <a:pt x="943" y="460"/>
                    </a:lnTo>
                    <a:lnTo>
                      <a:pt x="902" y="499"/>
                    </a:lnTo>
                    <a:lnTo>
                      <a:pt x="870" y="516"/>
                    </a:lnTo>
                    <a:lnTo>
                      <a:pt x="833" y="534"/>
                    </a:lnTo>
                    <a:lnTo>
                      <a:pt x="796" y="552"/>
                    </a:lnTo>
                    <a:lnTo>
                      <a:pt x="757" y="568"/>
                    </a:lnTo>
                    <a:lnTo>
                      <a:pt x="713" y="582"/>
                    </a:lnTo>
                    <a:lnTo>
                      <a:pt x="669" y="594"/>
                    </a:lnTo>
                    <a:lnTo>
                      <a:pt x="622" y="603"/>
                    </a:lnTo>
                    <a:lnTo>
                      <a:pt x="571" y="609"/>
                    </a:lnTo>
                    <a:lnTo>
                      <a:pt x="522" y="609"/>
                    </a:lnTo>
                    <a:lnTo>
                      <a:pt x="468" y="605"/>
                    </a:lnTo>
                    <a:lnTo>
                      <a:pt x="402" y="596"/>
                    </a:lnTo>
                    <a:lnTo>
                      <a:pt x="340" y="584"/>
                    </a:lnTo>
                    <a:lnTo>
                      <a:pt x="284" y="568"/>
                    </a:lnTo>
                    <a:lnTo>
                      <a:pt x="233" y="547"/>
                    </a:lnTo>
                    <a:lnTo>
                      <a:pt x="184" y="524"/>
                    </a:lnTo>
                    <a:lnTo>
                      <a:pt x="142" y="500"/>
                    </a:lnTo>
                    <a:lnTo>
                      <a:pt x="103" y="473"/>
                    </a:lnTo>
                    <a:lnTo>
                      <a:pt x="71" y="445"/>
                    </a:lnTo>
                    <a:lnTo>
                      <a:pt x="41" y="417"/>
                    </a:lnTo>
                    <a:lnTo>
                      <a:pt x="19" y="387"/>
                    </a:lnTo>
                    <a:lnTo>
                      <a:pt x="5" y="355"/>
                    </a:lnTo>
                    <a:lnTo>
                      <a:pt x="0" y="323"/>
                    </a:lnTo>
                    <a:lnTo>
                      <a:pt x="0" y="292"/>
                    </a:lnTo>
                    <a:lnTo>
                      <a:pt x="5" y="261"/>
                    </a:lnTo>
                    <a:lnTo>
                      <a:pt x="17" y="230"/>
                    </a:lnTo>
                    <a:lnTo>
                      <a:pt x="34" y="201"/>
                    </a:lnTo>
                    <a:lnTo>
                      <a:pt x="54" y="171"/>
                    </a:lnTo>
                    <a:lnTo>
                      <a:pt x="76" y="142"/>
                    </a:lnTo>
                    <a:lnTo>
                      <a:pt x="100" y="115"/>
                    </a:lnTo>
                    <a:lnTo>
                      <a:pt x="125" y="88"/>
                    </a:lnTo>
                    <a:lnTo>
                      <a:pt x="139" y="84"/>
                    </a:lnTo>
                    <a:lnTo>
                      <a:pt x="154" y="82"/>
                    </a:lnTo>
                    <a:lnTo>
                      <a:pt x="166" y="78"/>
                    </a:lnTo>
                    <a:lnTo>
                      <a:pt x="179" y="76"/>
                    </a:lnTo>
                    <a:lnTo>
                      <a:pt x="191" y="73"/>
                    </a:lnTo>
                    <a:lnTo>
                      <a:pt x="203" y="72"/>
                    </a:lnTo>
                    <a:lnTo>
                      <a:pt x="215" y="70"/>
                    </a:lnTo>
                    <a:lnTo>
                      <a:pt x="230" y="70"/>
                    </a:lnTo>
                    <a:lnTo>
                      <a:pt x="242" y="73"/>
                    </a:lnTo>
                    <a:lnTo>
                      <a:pt x="257" y="75"/>
                    </a:lnTo>
                    <a:lnTo>
                      <a:pt x="247" y="76"/>
                    </a:lnTo>
                    <a:lnTo>
                      <a:pt x="240" y="77"/>
                    </a:lnTo>
                    <a:lnTo>
                      <a:pt x="230" y="80"/>
                    </a:lnTo>
                    <a:lnTo>
                      <a:pt x="223" y="82"/>
                    </a:lnTo>
                    <a:lnTo>
                      <a:pt x="215" y="85"/>
                    </a:lnTo>
                    <a:lnTo>
                      <a:pt x="208" y="89"/>
                    </a:lnTo>
                    <a:lnTo>
                      <a:pt x="201" y="92"/>
                    </a:lnTo>
                    <a:lnTo>
                      <a:pt x="196" y="96"/>
                    </a:lnTo>
                    <a:lnTo>
                      <a:pt x="189" y="100"/>
                    </a:lnTo>
                    <a:lnTo>
                      <a:pt x="184" y="102"/>
                    </a:lnTo>
                    <a:lnTo>
                      <a:pt x="184" y="116"/>
                    </a:lnTo>
                    <a:lnTo>
                      <a:pt x="203" y="114"/>
                    </a:lnTo>
                    <a:lnTo>
                      <a:pt x="220" y="109"/>
                    </a:lnTo>
                    <a:lnTo>
                      <a:pt x="242" y="105"/>
                    </a:lnTo>
                    <a:lnTo>
                      <a:pt x="262" y="100"/>
                    </a:lnTo>
                    <a:lnTo>
                      <a:pt x="284" y="96"/>
                    </a:lnTo>
                    <a:lnTo>
                      <a:pt x="304" y="92"/>
                    </a:lnTo>
                    <a:lnTo>
                      <a:pt x="328" y="91"/>
                    </a:lnTo>
                    <a:lnTo>
                      <a:pt x="350" y="90"/>
                    </a:lnTo>
                    <a:lnTo>
                      <a:pt x="375" y="92"/>
                    </a:lnTo>
                    <a:lnTo>
                      <a:pt x="397" y="96"/>
                    </a:lnTo>
                    <a:lnTo>
                      <a:pt x="404" y="93"/>
                    </a:lnTo>
                    <a:lnTo>
                      <a:pt x="407" y="90"/>
                    </a:lnTo>
                    <a:lnTo>
                      <a:pt x="409" y="88"/>
                    </a:lnTo>
                    <a:lnTo>
                      <a:pt x="409" y="84"/>
                    </a:lnTo>
                    <a:lnTo>
                      <a:pt x="409" y="82"/>
                    </a:lnTo>
                    <a:lnTo>
                      <a:pt x="407" y="78"/>
                    </a:lnTo>
                    <a:lnTo>
                      <a:pt x="404" y="76"/>
                    </a:lnTo>
                    <a:lnTo>
                      <a:pt x="402" y="73"/>
                    </a:lnTo>
                    <a:lnTo>
                      <a:pt x="399" y="70"/>
                    </a:lnTo>
                    <a:lnTo>
                      <a:pt x="397" y="67"/>
                    </a:lnTo>
                    <a:lnTo>
                      <a:pt x="394" y="67"/>
                    </a:lnTo>
                    <a:lnTo>
                      <a:pt x="392" y="67"/>
                    </a:lnTo>
                    <a:lnTo>
                      <a:pt x="390" y="67"/>
                    </a:lnTo>
                    <a:lnTo>
                      <a:pt x="387" y="67"/>
                    </a:lnTo>
                    <a:lnTo>
                      <a:pt x="385" y="66"/>
                    </a:lnTo>
                    <a:lnTo>
                      <a:pt x="380" y="66"/>
                    </a:lnTo>
                    <a:lnTo>
                      <a:pt x="377" y="65"/>
                    </a:lnTo>
                    <a:lnTo>
                      <a:pt x="375" y="65"/>
                    </a:lnTo>
                    <a:lnTo>
                      <a:pt x="372" y="64"/>
                    </a:lnTo>
                    <a:lnTo>
                      <a:pt x="372" y="61"/>
                    </a:lnTo>
                    <a:lnTo>
                      <a:pt x="372" y="58"/>
                    </a:lnTo>
                    <a:lnTo>
                      <a:pt x="426" y="52"/>
                    </a:lnTo>
                    <a:lnTo>
                      <a:pt x="483" y="46"/>
                    </a:lnTo>
                    <a:lnTo>
                      <a:pt x="537" y="42"/>
                    </a:lnTo>
                    <a:lnTo>
                      <a:pt x="590" y="36"/>
                    </a:lnTo>
                    <a:lnTo>
                      <a:pt x="647" y="29"/>
                    </a:lnTo>
                    <a:lnTo>
                      <a:pt x="701" y="24"/>
                    </a:lnTo>
                    <a:lnTo>
                      <a:pt x="755" y="18"/>
                    </a:lnTo>
                    <a:lnTo>
                      <a:pt x="811" y="12"/>
                    </a:lnTo>
                    <a:lnTo>
                      <a:pt x="865" y="6"/>
                    </a:lnTo>
                    <a:lnTo>
                      <a:pt x="919" y="0"/>
                    </a:lnTo>
                    <a:lnTo>
                      <a:pt x="1015" y="75"/>
                    </a:lnTo>
                    <a:lnTo>
                      <a:pt x="1015" y="75"/>
                    </a:lnTo>
                    <a:close/>
                  </a:path>
                </a:pathLst>
              </a:custGeom>
              <a:solidFill>
                <a:srgbClr val="E2FF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790" name="Freeform 30"/>
              <p:cNvSpPr>
                <a:spLocks/>
              </p:cNvSpPr>
              <p:nvPr/>
            </p:nvSpPr>
            <p:spPr bwMode="auto">
              <a:xfrm>
                <a:off x="3049" y="403"/>
                <a:ext cx="238" cy="47"/>
              </a:xfrm>
              <a:custGeom>
                <a:avLst/>
                <a:gdLst>
                  <a:gd name="T0" fmla="*/ 238 w 238"/>
                  <a:gd name="T1" fmla="*/ 34 h 47"/>
                  <a:gd name="T2" fmla="*/ 238 w 238"/>
                  <a:gd name="T3" fmla="*/ 47 h 47"/>
                  <a:gd name="T4" fmla="*/ 216 w 238"/>
                  <a:gd name="T5" fmla="*/ 44 h 47"/>
                  <a:gd name="T6" fmla="*/ 192 w 238"/>
                  <a:gd name="T7" fmla="*/ 41 h 47"/>
                  <a:gd name="T8" fmla="*/ 167 w 238"/>
                  <a:gd name="T9" fmla="*/ 39 h 47"/>
                  <a:gd name="T10" fmla="*/ 143 w 238"/>
                  <a:gd name="T11" fmla="*/ 36 h 47"/>
                  <a:gd name="T12" fmla="*/ 118 w 238"/>
                  <a:gd name="T13" fmla="*/ 35 h 47"/>
                  <a:gd name="T14" fmla="*/ 94 w 238"/>
                  <a:gd name="T15" fmla="*/ 35 h 47"/>
                  <a:gd name="T16" fmla="*/ 69 w 238"/>
                  <a:gd name="T17" fmla="*/ 36 h 47"/>
                  <a:gd name="T18" fmla="*/ 45 w 238"/>
                  <a:gd name="T19" fmla="*/ 37 h 47"/>
                  <a:gd name="T20" fmla="*/ 22 w 238"/>
                  <a:gd name="T21" fmla="*/ 41 h 47"/>
                  <a:gd name="T22" fmla="*/ 0 w 238"/>
                  <a:gd name="T23" fmla="*/ 47 h 47"/>
                  <a:gd name="T24" fmla="*/ 3 w 238"/>
                  <a:gd name="T25" fmla="*/ 40 h 47"/>
                  <a:gd name="T26" fmla="*/ 8 w 238"/>
                  <a:gd name="T27" fmla="*/ 33 h 47"/>
                  <a:gd name="T28" fmla="*/ 15 w 238"/>
                  <a:gd name="T29" fmla="*/ 27 h 47"/>
                  <a:gd name="T30" fmla="*/ 25 w 238"/>
                  <a:gd name="T31" fmla="*/ 23 h 47"/>
                  <a:gd name="T32" fmla="*/ 37 w 238"/>
                  <a:gd name="T33" fmla="*/ 18 h 47"/>
                  <a:gd name="T34" fmla="*/ 49 w 238"/>
                  <a:gd name="T35" fmla="*/ 13 h 47"/>
                  <a:gd name="T36" fmla="*/ 62 w 238"/>
                  <a:gd name="T37" fmla="*/ 10 h 47"/>
                  <a:gd name="T38" fmla="*/ 74 w 238"/>
                  <a:gd name="T39" fmla="*/ 7 h 47"/>
                  <a:gd name="T40" fmla="*/ 89 w 238"/>
                  <a:gd name="T41" fmla="*/ 3 h 47"/>
                  <a:gd name="T42" fmla="*/ 98 w 238"/>
                  <a:gd name="T43" fmla="*/ 0 h 47"/>
                  <a:gd name="T44" fmla="*/ 116 w 238"/>
                  <a:gd name="T45" fmla="*/ 0 h 47"/>
                  <a:gd name="T46" fmla="*/ 133 w 238"/>
                  <a:gd name="T47" fmla="*/ 0 h 47"/>
                  <a:gd name="T48" fmla="*/ 147 w 238"/>
                  <a:gd name="T49" fmla="*/ 1 h 47"/>
                  <a:gd name="T50" fmla="*/ 162 w 238"/>
                  <a:gd name="T51" fmla="*/ 4 h 47"/>
                  <a:gd name="T52" fmla="*/ 177 w 238"/>
                  <a:gd name="T53" fmla="*/ 8 h 47"/>
                  <a:gd name="T54" fmla="*/ 189 w 238"/>
                  <a:gd name="T55" fmla="*/ 12 h 47"/>
                  <a:gd name="T56" fmla="*/ 201 w 238"/>
                  <a:gd name="T57" fmla="*/ 17 h 47"/>
                  <a:gd name="T58" fmla="*/ 214 w 238"/>
                  <a:gd name="T59" fmla="*/ 23 h 47"/>
                  <a:gd name="T60" fmla="*/ 226 w 238"/>
                  <a:gd name="T61" fmla="*/ 28 h 47"/>
                  <a:gd name="T62" fmla="*/ 238 w 238"/>
                  <a:gd name="T63" fmla="*/ 34 h 47"/>
                  <a:gd name="T64" fmla="*/ 238 w 238"/>
                  <a:gd name="T65" fmla="*/ 34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38" h="47">
                    <a:moveTo>
                      <a:pt x="238" y="34"/>
                    </a:moveTo>
                    <a:lnTo>
                      <a:pt x="238" y="47"/>
                    </a:lnTo>
                    <a:lnTo>
                      <a:pt x="216" y="44"/>
                    </a:lnTo>
                    <a:lnTo>
                      <a:pt x="192" y="41"/>
                    </a:lnTo>
                    <a:lnTo>
                      <a:pt x="167" y="39"/>
                    </a:lnTo>
                    <a:lnTo>
                      <a:pt x="143" y="36"/>
                    </a:lnTo>
                    <a:lnTo>
                      <a:pt x="118" y="35"/>
                    </a:lnTo>
                    <a:lnTo>
                      <a:pt x="94" y="35"/>
                    </a:lnTo>
                    <a:lnTo>
                      <a:pt x="69" y="36"/>
                    </a:lnTo>
                    <a:lnTo>
                      <a:pt x="45" y="37"/>
                    </a:lnTo>
                    <a:lnTo>
                      <a:pt x="22" y="41"/>
                    </a:lnTo>
                    <a:lnTo>
                      <a:pt x="0" y="47"/>
                    </a:lnTo>
                    <a:lnTo>
                      <a:pt x="3" y="40"/>
                    </a:lnTo>
                    <a:lnTo>
                      <a:pt x="8" y="33"/>
                    </a:lnTo>
                    <a:lnTo>
                      <a:pt x="15" y="27"/>
                    </a:lnTo>
                    <a:lnTo>
                      <a:pt x="25" y="23"/>
                    </a:lnTo>
                    <a:lnTo>
                      <a:pt x="37" y="18"/>
                    </a:lnTo>
                    <a:lnTo>
                      <a:pt x="49" y="13"/>
                    </a:lnTo>
                    <a:lnTo>
                      <a:pt x="62" y="10"/>
                    </a:lnTo>
                    <a:lnTo>
                      <a:pt x="74" y="7"/>
                    </a:lnTo>
                    <a:lnTo>
                      <a:pt x="89" y="3"/>
                    </a:lnTo>
                    <a:lnTo>
                      <a:pt x="98" y="0"/>
                    </a:lnTo>
                    <a:lnTo>
                      <a:pt x="116" y="0"/>
                    </a:lnTo>
                    <a:lnTo>
                      <a:pt x="133" y="0"/>
                    </a:lnTo>
                    <a:lnTo>
                      <a:pt x="147" y="1"/>
                    </a:lnTo>
                    <a:lnTo>
                      <a:pt x="162" y="4"/>
                    </a:lnTo>
                    <a:lnTo>
                      <a:pt x="177" y="8"/>
                    </a:lnTo>
                    <a:lnTo>
                      <a:pt x="189" y="12"/>
                    </a:lnTo>
                    <a:lnTo>
                      <a:pt x="201" y="17"/>
                    </a:lnTo>
                    <a:lnTo>
                      <a:pt x="214" y="23"/>
                    </a:lnTo>
                    <a:lnTo>
                      <a:pt x="226" y="28"/>
                    </a:lnTo>
                    <a:lnTo>
                      <a:pt x="238" y="34"/>
                    </a:lnTo>
                    <a:lnTo>
                      <a:pt x="238" y="34"/>
                    </a:lnTo>
                    <a:close/>
                  </a:path>
                </a:pathLst>
              </a:custGeom>
              <a:solidFill>
                <a:srgbClr val="0019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791" name="Freeform 31"/>
              <p:cNvSpPr>
                <a:spLocks/>
              </p:cNvSpPr>
              <p:nvPr/>
            </p:nvSpPr>
            <p:spPr bwMode="auto">
              <a:xfrm>
                <a:off x="2201" y="450"/>
                <a:ext cx="285" cy="209"/>
              </a:xfrm>
              <a:custGeom>
                <a:avLst/>
                <a:gdLst>
                  <a:gd name="T0" fmla="*/ 270 w 285"/>
                  <a:gd name="T1" fmla="*/ 19 h 209"/>
                  <a:gd name="T2" fmla="*/ 238 w 285"/>
                  <a:gd name="T3" fmla="*/ 59 h 209"/>
                  <a:gd name="T4" fmla="*/ 209 w 285"/>
                  <a:gd name="T5" fmla="*/ 100 h 209"/>
                  <a:gd name="T6" fmla="*/ 184 w 285"/>
                  <a:gd name="T7" fmla="*/ 141 h 209"/>
                  <a:gd name="T8" fmla="*/ 169 w 285"/>
                  <a:gd name="T9" fmla="*/ 184 h 209"/>
                  <a:gd name="T10" fmla="*/ 157 w 285"/>
                  <a:gd name="T11" fmla="*/ 208 h 209"/>
                  <a:gd name="T12" fmla="*/ 138 w 285"/>
                  <a:gd name="T13" fmla="*/ 209 h 209"/>
                  <a:gd name="T14" fmla="*/ 116 w 285"/>
                  <a:gd name="T15" fmla="*/ 206 h 209"/>
                  <a:gd name="T16" fmla="*/ 93 w 285"/>
                  <a:gd name="T17" fmla="*/ 203 h 209"/>
                  <a:gd name="T18" fmla="*/ 74 w 285"/>
                  <a:gd name="T19" fmla="*/ 198 h 209"/>
                  <a:gd name="T20" fmla="*/ 54 w 285"/>
                  <a:gd name="T21" fmla="*/ 190 h 209"/>
                  <a:gd name="T22" fmla="*/ 42 w 285"/>
                  <a:gd name="T23" fmla="*/ 180 h 209"/>
                  <a:gd name="T24" fmla="*/ 37 w 285"/>
                  <a:gd name="T25" fmla="*/ 168 h 209"/>
                  <a:gd name="T26" fmla="*/ 42 w 285"/>
                  <a:gd name="T27" fmla="*/ 156 h 209"/>
                  <a:gd name="T28" fmla="*/ 54 w 285"/>
                  <a:gd name="T29" fmla="*/ 145 h 209"/>
                  <a:gd name="T30" fmla="*/ 69 w 285"/>
                  <a:gd name="T31" fmla="*/ 136 h 209"/>
                  <a:gd name="T32" fmla="*/ 76 w 285"/>
                  <a:gd name="T33" fmla="*/ 132 h 209"/>
                  <a:gd name="T34" fmla="*/ 89 w 285"/>
                  <a:gd name="T35" fmla="*/ 130 h 209"/>
                  <a:gd name="T36" fmla="*/ 98 w 285"/>
                  <a:gd name="T37" fmla="*/ 128 h 209"/>
                  <a:gd name="T38" fmla="*/ 101 w 285"/>
                  <a:gd name="T39" fmla="*/ 122 h 209"/>
                  <a:gd name="T40" fmla="*/ 89 w 285"/>
                  <a:gd name="T41" fmla="*/ 115 h 209"/>
                  <a:gd name="T42" fmla="*/ 69 w 285"/>
                  <a:gd name="T43" fmla="*/ 114 h 209"/>
                  <a:gd name="T44" fmla="*/ 49 w 285"/>
                  <a:gd name="T45" fmla="*/ 116 h 209"/>
                  <a:gd name="T46" fmla="*/ 32 w 285"/>
                  <a:gd name="T47" fmla="*/ 118 h 209"/>
                  <a:gd name="T48" fmla="*/ 13 w 285"/>
                  <a:gd name="T49" fmla="*/ 117 h 209"/>
                  <a:gd name="T50" fmla="*/ 0 w 285"/>
                  <a:gd name="T51" fmla="*/ 102 h 209"/>
                  <a:gd name="T52" fmla="*/ 8 w 285"/>
                  <a:gd name="T53" fmla="*/ 80 h 209"/>
                  <a:gd name="T54" fmla="*/ 27 w 285"/>
                  <a:gd name="T55" fmla="*/ 56 h 209"/>
                  <a:gd name="T56" fmla="*/ 57 w 285"/>
                  <a:gd name="T57" fmla="*/ 35 h 209"/>
                  <a:gd name="T58" fmla="*/ 93 w 285"/>
                  <a:gd name="T59" fmla="*/ 18 h 209"/>
                  <a:gd name="T60" fmla="*/ 133 w 285"/>
                  <a:gd name="T61" fmla="*/ 10 h 209"/>
                  <a:gd name="T62" fmla="*/ 167 w 285"/>
                  <a:gd name="T63" fmla="*/ 8 h 209"/>
                  <a:gd name="T64" fmla="*/ 201 w 285"/>
                  <a:gd name="T65" fmla="*/ 5 h 209"/>
                  <a:gd name="T66" fmla="*/ 236 w 285"/>
                  <a:gd name="T67" fmla="*/ 3 h 209"/>
                  <a:gd name="T68" fmla="*/ 270 w 285"/>
                  <a:gd name="T69" fmla="*/ 1 h 209"/>
                  <a:gd name="T70" fmla="*/ 285 w 285"/>
                  <a:gd name="T71" fmla="*/ 0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85" h="209">
                    <a:moveTo>
                      <a:pt x="285" y="0"/>
                    </a:moveTo>
                    <a:lnTo>
                      <a:pt x="270" y="19"/>
                    </a:lnTo>
                    <a:lnTo>
                      <a:pt x="253" y="38"/>
                    </a:lnTo>
                    <a:lnTo>
                      <a:pt x="238" y="59"/>
                    </a:lnTo>
                    <a:lnTo>
                      <a:pt x="221" y="80"/>
                    </a:lnTo>
                    <a:lnTo>
                      <a:pt x="209" y="100"/>
                    </a:lnTo>
                    <a:lnTo>
                      <a:pt x="194" y="121"/>
                    </a:lnTo>
                    <a:lnTo>
                      <a:pt x="184" y="141"/>
                    </a:lnTo>
                    <a:lnTo>
                      <a:pt x="174" y="162"/>
                    </a:lnTo>
                    <a:lnTo>
                      <a:pt x="169" y="184"/>
                    </a:lnTo>
                    <a:lnTo>
                      <a:pt x="167" y="205"/>
                    </a:lnTo>
                    <a:lnTo>
                      <a:pt x="157" y="208"/>
                    </a:lnTo>
                    <a:lnTo>
                      <a:pt x="147" y="209"/>
                    </a:lnTo>
                    <a:lnTo>
                      <a:pt x="138" y="209"/>
                    </a:lnTo>
                    <a:lnTo>
                      <a:pt x="125" y="208"/>
                    </a:lnTo>
                    <a:lnTo>
                      <a:pt x="116" y="206"/>
                    </a:lnTo>
                    <a:lnTo>
                      <a:pt x="103" y="205"/>
                    </a:lnTo>
                    <a:lnTo>
                      <a:pt x="93" y="203"/>
                    </a:lnTo>
                    <a:lnTo>
                      <a:pt x="84" y="201"/>
                    </a:lnTo>
                    <a:lnTo>
                      <a:pt x="74" y="198"/>
                    </a:lnTo>
                    <a:lnTo>
                      <a:pt x="64" y="196"/>
                    </a:lnTo>
                    <a:lnTo>
                      <a:pt x="54" y="190"/>
                    </a:lnTo>
                    <a:lnTo>
                      <a:pt x="47" y="185"/>
                    </a:lnTo>
                    <a:lnTo>
                      <a:pt x="42" y="180"/>
                    </a:lnTo>
                    <a:lnTo>
                      <a:pt x="40" y="174"/>
                    </a:lnTo>
                    <a:lnTo>
                      <a:pt x="37" y="168"/>
                    </a:lnTo>
                    <a:lnTo>
                      <a:pt x="40" y="162"/>
                    </a:lnTo>
                    <a:lnTo>
                      <a:pt x="42" y="156"/>
                    </a:lnTo>
                    <a:lnTo>
                      <a:pt x="47" y="150"/>
                    </a:lnTo>
                    <a:lnTo>
                      <a:pt x="54" y="145"/>
                    </a:lnTo>
                    <a:lnTo>
                      <a:pt x="64" y="138"/>
                    </a:lnTo>
                    <a:lnTo>
                      <a:pt x="69" y="136"/>
                    </a:lnTo>
                    <a:lnTo>
                      <a:pt x="71" y="133"/>
                    </a:lnTo>
                    <a:lnTo>
                      <a:pt x="76" y="132"/>
                    </a:lnTo>
                    <a:lnTo>
                      <a:pt x="84" y="131"/>
                    </a:lnTo>
                    <a:lnTo>
                      <a:pt x="89" y="130"/>
                    </a:lnTo>
                    <a:lnTo>
                      <a:pt x="93" y="129"/>
                    </a:lnTo>
                    <a:lnTo>
                      <a:pt x="98" y="128"/>
                    </a:lnTo>
                    <a:lnTo>
                      <a:pt x="101" y="125"/>
                    </a:lnTo>
                    <a:lnTo>
                      <a:pt x="101" y="122"/>
                    </a:lnTo>
                    <a:lnTo>
                      <a:pt x="98" y="117"/>
                    </a:lnTo>
                    <a:lnTo>
                      <a:pt x="89" y="115"/>
                    </a:lnTo>
                    <a:lnTo>
                      <a:pt x="79" y="114"/>
                    </a:lnTo>
                    <a:lnTo>
                      <a:pt x="69" y="114"/>
                    </a:lnTo>
                    <a:lnTo>
                      <a:pt x="59" y="115"/>
                    </a:lnTo>
                    <a:lnTo>
                      <a:pt x="49" y="116"/>
                    </a:lnTo>
                    <a:lnTo>
                      <a:pt x="42" y="118"/>
                    </a:lnTo>
                    <a:lnTo>
                      <a:pt x="32" y="118"/>
                    </a:lnTo>
                    <a:lnTo>
                      <a:pt x="22" y="118"/>
                    </a:lnTo>
                    <a:lnTo>
                      <a:pt x="13" y="117"/>
                    </a:lnTo>
                    <a:lnTo>
                      <a:pt x="3" y="114"/>
                    </a:lnTo>
                    <a:lnTo>
                      <a:pt x="0" y="102"/>
                    </a:lnTo>
                    <a:lnTo>
                      <a:pt x="3" y="91"/>
                    </a:lnTo>
                    <a:lnTo>
                      <a:pt x="8" y="80"/>
                    </a:lnTo>
                    <a:lnTo>
                      <a:pt x="15" y="67"/>
                    </a:lnTo>
                    <a:lnTo>
                      <a:pt x="27" y="56"/>
                    </a:lnTo>
                    <a:lnTo>
                      <a:pt x="40" y="45"/>
                    </a:lnTo>
                    <a:lnTo>
                      <a:pt x="57" y="35"/>
                    </a:lnTo>
                    <a:lnTo>
                      <a:pt x="74" y="26"/>
                    </a:lnTo>
                    <a:lnTo>
                      <a:pt x="93" y="18"/>
                    </a:lnTo>
                    <a:lnTo>
                      <a:pt x="116" y="11"/>
                    </a:lnTo>
                    <a:lnTo>
                      <a:pt x="133" y="10"/>
                    </a:lnTo>
                    <a:lnTo>
                      <a:pt x="150" y="9"/>
                    </a:lnTo>
                    <a:lnTo>
                      <a:pt x="167" y="8"/>
                    </a:lnTo>
                    <a:lnTo>
                      <a:pt x="184" y="6"/>
                    </a:lnTo>
                    <a:lnTo>
                      <a:pt x="201" y="5"/>
                    </a:lnTo>
                    <a:lnTo>
                      <a:pt x="218" y="4"/>
                    </a:lnTo>
                    <a:lnTo>
                      <a:pt x="236" y="3"/>
                    </a:lnTo>
                    <a:lnTo>
                      <a:pt x="253" y="2"/>
                    </a:lnTo>
                    <a:lnTo>
                      <a:pt x="270" y="1"/>
                    </a:lnTo>
                    <a:lnTo>
                      <a:pt x="285" y="0"/>
                    </a:lnTo>
                    <a:lnTo>
                      <a:pt x="285" y="0"/>
                    </a:ln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792" name="Freeform 32"/>
              <p:cNvSpPr>
                <a:spLocks/>
              </p:cNvSpPr>
              <p:nvPr/>
            </p:nvSpPr>
            <p:spPr bwMode="auto">
              <a:xfrm>
                <a:off x="3059" y="478"/>
                <a:ext cx="177" cy="119"/>
              </a:xfrm>
              <a:custGeom>
                <a:avLst/>
                <a:gdLst>
                  <a:gd name="T0" fmla="*/ 177 w 177"/>
                  <a:gd name="T1" fmla="*/ 74 h 119"/>
                  <a:gd name="T2" fmla="*/ 172 w 177"/>
                  <a:gd name="T3" fmla="*/ 79 h 119"/>
                  <a:gd name="T4" fmla="*/ 167 w 177"/>
                  <a:gd name="T5" fmla="*/ 85 h 119"/>
                  <a:gd name="T6" fmla="*/ 160 w 177"/>
                  <a:gd name="T7" fmla="*/ 89 h 119"/>
                  <a:gd name="T8" fmla="*/ 155 w 177"/>
                  <a:gd name="T9" fmla="*/ 95 h 119"/>
                  <a:gd name="T10" fmla="*/ 150 w 177"/>
                  <a:gd name="T11" fmla="*/ 100 h 119"/>
                  <a:gd name="T12" fmla="*/ 142 w 177"/>
                  <a:gd name="T13" fmla="*/ 104 h 119"/>
                  <a:gd name="T14" fmla="*/ 135 w 177"/>
                  <a:gd name="T15" fmla="*/ 109 h 119"/>
                  <a:gd name="T16" fmla="*/ 128 w 177"/>
                  <a:gd name="T17" fmla="*/ 113 h 119"/>
                  <a:gd name="T18" fmla="*/ 115 w 177"/>
                  <a:gd name="T19" fmla="*/ 117 h 119"/>
                  <a:gd name="T20" fmla="*/ 103 w 177"/>
                  <a:gd name="T21" fmla="*/ 119 h 119"/>
                  <a:gd name="T22" fmla="*/ 93 w 177"/>
                  <a:gd name="T23" fmla="*/ 118 h 119"/>
                  <a:gd name="T24" fmla="*/ 81 w 177"/>
                  <a:gd name="T25" fmla="*/ 117 h 119"/>
                  <a:gd name="T26" fmla="*/ 71 w 177"/>
                  <a:gd name="T27" fmla="*/ 114 h 119"/>
                  <a:gd name="T28" fmla="*/ 59 w 177"/>
                  <a:gd name="T29" fmla="*/ 112 h 119"/>
                  <a:gd name="T30" fmla="*/ 49 w 177"/>
                  <a:gd name="T31" fmla="*/ 109 h 119"/>
                  <a:gd name="T32" fmla="*/ 39 w 177"/>
                  <a:gd name="T33" fmla="*/ 104 h 119"/>
                  <a:gd name="T34" fmla="*/ 30 w 177"/>
                  <a:gd name="T35" fmla="*/ 101 h 119"/>
                  <a:gd name="T36" fmla="*/ 22 w 177"/>
                  <a:gd name="T37" fmla="*/ 96 h 119"/>
                  <a:gd name="T38" fmla="*/ 15 w 177"/>
                  <a:gd name="T39" fmla="*/ 92 h 119"/>
                  <a:gd name="T40" fmla="*/ 8 w 177"/>
                  <a:gd name="T41" fmla="*/ 86 h 119"/>
                  <a:gd name="T42" fmla="*/ 5 w 177"/>
                  <a:gd name="T43" fmla="*/ 78 h 119"/>
                  <a:gd name="T44" fmla="*/ 3 w 177"/>
                  <a:gd name="T45" fmla="*/ 69 h 119"/>
                  <a:gd name="T46" fmla="*/ 0 w 177"/>
                  <a:gd name="T47" fmla="*/ 58 h 119"/>
                  <a:gd name="T48" fmla="*/ 0 w 177"/>
                  <a:gd name="T49" fmla="*/ 48 h 119"/>
                  <a:gd name="T50" fmla="*/ 0 w 177"/>
                  <a:gd name="T51" fmla="*/ 38 h 119"/>
                  <a:gd name="T52" fmla="*/ 5 w 177"/>
                  <a:gd name="T53" fmla="*/ 28 h 119"/>
                  <a:gd name="T54" fmla="*/ 12 w 177"/>
                  <a:gd name="T55" fmla="*/ 18 h 119"/>
                  <a:gd name="T56" fmla="*/ 22 w 177"/>
                  <a:gd name="T57" fmla="*/ 10 h 119"/>
                  <a:gd name="T58" fmla="*/ 39 w 177"/>
                  <a:gd name="T59" fmla="*/ 5 h 119"/>
                  <a:gd name="T60" fmla="*/ 59 w 177"/>
                  <a:gd name="T61" fmla="*/ 0 h 119"/>
                  <a:gd name="T62" fmla="*/ 84 w 177"/>
                  <a:gd name="T63" fmla="*/ 2 h 119"/>
                  <a:gd name="T64" fmla="*/ 103 w 177"/>
                  <a:gd name="T65" fmla="*/ 7 h 119"/>
                  <a:gd name="T66" fmla="*/ 120 w 177"/>
                  <a:gd name="T67" fmla="*/ 12 h 119"/>
                  <a:gd name="T68" fmla="*/ 135 w 177"/>
                  <a:gd name="T69" fmla="*/ 18 h 119"/>
                  <a:gd name="T70" fmla="*/ 145 w 177"/>
                  <a:gd name="T71" fmla="*/ 26 h 119"/>
                  <a:gd name="T72" fmla="*/ 155 w 177"/>
                  <a:gd name="T73" fmla="*/ 36 h 119"/>
                  <a:gd name="T74" fmla="*/ 162 w 177"/>
                  <a:gd name="T75" fmla="*/ 45 h 119"/>
                  <a:gd name="T76" fmla="*/ 167 w 177"/>
                  <a:gd name="T77" fmla="*/ 55 h 119"/>
                  <a:gd name="T78" fmla="*/ 172 w 177"/>
                  <a:gd name="T79" fmla="*/ 64 h 119"/>
                  <a:gd name="T80" fmla="*/ 177 w 177"/>
                  <a:gd name="T81" fmla="*/ 74 h 119"/>
                  <a:gd name="T82" fmla="*/ 177 w 177"/>
                  <a:gd name="T83" fmla="*/ 74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77" h="119">
                    <a:moveTo>
                      <a:pt x="177" y="74"/>
                    </a:moveTo>
                    <a:lnTo>
                      <a:pt x="172" y="79"/>
                    </a:lnTo>
                    <a:lnTo>
                      <a:pt x="167" y="85"/>
                    </a:lnTo>
                    <a:lnTo>
                      <a:pt x="160" y="89"/>
                    </a:lnTo>
                    <a:lnTo>
                      <a:pt x="155" y="95"/>
                    </a:lnTo>
                    <a:lnTo>
                      <a:pt x="150" y="100"/>
                    </a:lnTo>
                    <a:lnTo>
                      <a:pt x="142" y="104"/>
                    </a:lnTo>
                    <a:lnTo>
                      <a:pt x="135" y="109"/>
                    </a:lnTo>
                    <a:lnTo>
                      <a:pt x="128" y="113"/>
                    </a:lnTo>
                    <a:lnTo>
                      <a:pt x="115" y="117"/>
                    </a:lnTo>
                    <a:lnTo>
                      <a:pt x="103" y="119"/>
                    </a:lnTo>
                    <a:lnTo>
                      <a:pt x="93" y="118"/>
                    </a:lnTo>
                    <a:lnTo>
                      <a:pt x="81" y="117"/>
                    </a:lnTo>
                    <a:lnTo>
                      <a:pt x="71" y="114"/>
                    </a:lnTo>
                    <a:lnTo>
                      <a:pt x="59" y="112"/>
                    </a:lnTo>
                    <a:lnTo>
                      <a:pt x="49" y="109"/>
                    </a:lnTo>
                    <a:lnTo>
                      <a:pt x="39" y="104"/>
                    </a:lnTo>
                    <a:lnTo>
                      <a:pt x="30" y="101"/>
                    </a:lnTo>
                    <a:lnTo>
                      <a:pt x="22" y="96"/>
                    </a:lnTo>
                    <a:lnTo>
                      <a:pt x="15" y="92"/>
                    </a:lnTo>
                    <a:lnTo>
                      <a:pt x="8" y="86"/>
                    </a:lnTo>
                    <a:lnTo>
                      <a:pt x="5" y="78"/>
                    </a:lnTo>
                    <a:lnTo>
                      <a:pt x="3" y="69"/>
                    </a:lnTo>
                    <a:lnTo>
                      <a:pt x="0" y="58"/>
                    </a:lnTo>
                    <a:lnTo>
                      <a:pt x="0" y="48"/>
                    </a:lnTo>
                    <a:lnTo>
                      <a:pt x="0" y="38"/>
                    </a:lnTo>
                    <a:lnTo>
                      <a:pt x="5" y="28"/>
                    </a:lnTo>
                    <a:lnTo>
                      <a:pt x="12" y="18"/>
                    </a:lnTo>
                    <a:lnTo>
                      <a:pt x="22" y="10"/>
                    </a:lnTo>
                    <a:lnTo>
                      <a:pt x="39" y="5"/>
                    </a:lnTo>
                    <a:lnTo>
                      <a:pt x="59" y="0"/>
                    </a:lnTo>
                    <a:lnTo>
                      <a:pt x="84" y="2"/>
                    </a:lnTo>
                    <a:lnTo>
                      <a:pt x="103" y="7"/>
                    </a:lnTo>
                    <a:lnTo>
                      <a:pt x="120" y="12"/>
                    </a:lnTo>
                    <a:lnTo>
                      <a:pt x="135" y="18"/>
                    </a:lnTo>
                    <a:lnTo>
                      <a:pt x="145" y="26"/>
                    </a:lnTo>
                    <a:lnTo>
                      <a:pt x="155" y="36"/>
                    </a:lnTo>
                    <a:lnTo>
                      <a:pt x="162" y="45"/>
                    </a:lnTo>
                    <a:lnTo>
                      <a:pt x="167" y="55"/>
                    </a:lnTo>
                    <a:lnTo>
                      <a:pt x="172" y="64"/>
                    </a:lnTo>
                    <a:lnTo>
                      <a:pt x="177" y="74"/>
                    </a:lnTo>
                    <a:lnTo>
                      <a:pt x="177" y="74"/>
                    </a:lnTo>
                    <a:close/>
                  </a:path>
                </a:pathLst>
              </a:custGeom>
              <a:solidFill>
                <a:srgbClr val="0019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793" name="Freeform 33"/>
              <p:cNvSpPr>
                <a:spLocks/>
              </p:cNvSpPr>
              <p:nvPr/>
            </p:nvSpPr>
            <p:spPr bwMode="auto">
              <a:xfrm>
                <a:off x="2618" y="498"/>
                <a:ext cx="169" cy="117"/>
              </a:xfrm>
              <a:custGeom>
                <a:avLst/>
                <a:gdLst>
                  <a:gd name="T0" fmla="*/ 167 w 169"/>
                  <a:gd name="T1" fmla="*/ 25 h 117"/>
                  <a:gd name="T2" fmla="*/ 169 w 169"/>
                  <a:gd name="T3" fmla="*/ 36 h 117"/>
                  <a:gd name="T4" fmla="*/ 169 w 169"/>
                  <a:gd name="T5" fmla="*/ 46 h 117"/>
                  <a:gd name="T6" fmla="*/ 167 w 169"/>
                  <a:gd name="T7" fmla="*/ 58 h 117"/>
                  <a:gd name="T8" fmla="*/ 164 w 169"/>
                  <a:gd name="T9" fmla="*/ 68 h 117"/>
                  <a:gd name="T10" fmla="*/ 159 w 169"/>
                  <a:gd name="T11" fmla="*/ 77 h 117"/>
                  <a:gd name="T12" fmla="*/ 154 w 169"/>
                  <a:gd name="T13" fmla="*/ 88 h 117"/>
                  <a:gd name="T14" fmla="*/ 145 w 169"/>
                  <a:gd name="T15" fmla="*/ 96 h 117"/>
                  <a:gd name="T16" fmla="*/ 132 w 169"/>
                  <a:gd name="T17" fmla="*/ 104 h 117"/>
                  <a:gd name="T18" fmla="*/ 115 w 169"/>
                  <a:gd name="T19" fmla="*/ 110 h 117"/>
                  <a:gd name="T20" fmla="*/ 96 w 169"/>
                  <a:gd name="T21" fmla="*/ 116 h 117"/>
                  <a:gd name="T22" fmla="*/ 83 w 169"/>
                  <a:gd name="T23" fmla="*/ 117 h 117"/>
                  <a:gd name="T24" fmla="*/ 71 w 169"/>
                  <a:gd name="T25" fmla="*/ 116 h 117"/>
                  <a:gd name="T26" fmla="*/ 59 w 169"/>
                  <a:gd name="T27" fmla="*/ 115 h 117"/>
                  <a:gd name="T28" fmla="*/ 52 w 169"/>
                  <a:gd name="T29" fmla="*/ 112 h 117"/>
                  <a:gd name="T30" fmla="*/ 42 w 169"/>
                  <a:gd name="T31" fmla="*/ 108 h 117"/>
                  <a:gd name="T32" fmla="*/ 37 w 169"/>
                  <a:gd name="T33" fmla="*/ 105 h 117"/>
                  <a:gd name="T34" fmla="*/ 29 w 169"/>
                  <a:gd name="T35" fmla="*/ 100 h 117"/>
                  <a:gd name="T36" fmla="*/ 22 w 169"/>
                  <a:gd name="T37" fmla="*/ 96 h 117"/>
                  <a:gd name="T38" fmla="*/ 15 w 169"/>
                  <a:gd name="T39" fmla="*/ 91 h 117"/>
                  <a:gd name="T40" fmla="*/ 7 w 169"/>
                  <a:gd name="T41" fmla="*/ 86 h 117"/>
                  <a:gd name="T42" fmla="*/ 5 w 169"/>
                  <a:gd name="T43" fmla="*/ 80 h 117"/>
                  <a:gd name="T44" fmla="*/ 0 w 169"/>
                  <a:gd name="T45" fmla="*/ 72 h 117"/>
                  <a:gd name="T46" fmla="*/ 0 w 169"/>
                  <a:gd name="T47" fmla="*/ 64 h 117"/>
                  <a:gd name="T48" fmla="*/ 0 w 169"/>
                  <a:gd name="T49" fmla="*/ 56 h 117"/>
                  <a:gd name="T50" fmla="*/ 2 w 169"/>
                  <a:gd name="T51" fmla="*/ 48 h 117"/>
                  <a:gd name="T52" fmla="*/ 5 w 169"/>
                  <a:gd name="T53" fmla="*/ 41 h 117"/>
                  <a:gd name="T54" fmla="*/ 10 w 169"/>
                  <a:gd name="T55" fmla="*/ 33 h 117"/>
                  <a:gd name="T56" fmla="*/ 17 w 169"/>
                  <a:gd name="T57" fmla="*/ 26 h 117"/>
                  <a:gd name="T58" fmla="*/ 25 w 169"/>
                  <a:gd name="T59" fmla="*/ 19 h 117"/>
                  <a:gd name="T60" fmla="*/ 34 w 169"/>
                  <a:gd name="T61" fmla="*/ 13 h 117"/>
                  <a:gd name="T62" fmla="*/ 49 w 169"/>
                  <a:gd name="T63" fmla="*/ 8 h 117"/>
                  <a:gd name="T64" fmla="*/ 64 w 169"/>
                  <a:gd name="T65" fmla="*/ 4 h 117"/>
                  <a:gd name="T66" fmla="*/ 78 w 169"/>
                  <a:gd name="T67" fmla="*/ 1 h 117"/>
                  <a:gd name="T68" fmla="*/ 93 w 169"/>
                  <a:gd name="T69" fmla="*/ 0 h 117"/>
                  <a:gd name="T70" fmla="*/ 108 w 169"/>
                  <a:gd name="T71" fmla="*/ 1 h 117"/>
                  <a:gd name="T72" fmla="*/ 123 w 169"/>
                  <a:gd name="T73" fmla="*/ 3 h 117"/>
                  <a:gd name="T74" fmla="*/ 137 w 169"/>
                  <a:gd name="T75" fmla="*/ 5 h 117"/>
                  <a:gd name="T76" fmla="*/ 150 w 169"/>
                  <a:gd name="T77" fmla="*/ 11 h 117"/>
                  <a:gd name="T78" fmla="*/ 159 w 169"/>
                  <a:gd name="T79" fmla="*/ 17 h 117"/>
                  <a:gd name="T80" fmla="*/ 167 w 169"/>
                  <a:gd name="T81" fmla="*/ 25 h 117"/>
                  <a:gd name="T82" fmla="*/ 167 w 169"/>
                  <a:gd name="T83" fmla="*/ 25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69" h="117">
                    <a:moveTo>
                      <a:pt x="167" y="25"/>
                    </a:moveTo>
                    <a:lnTo>
                      <a:pt x="169" y="36"/>
                    </a:lnTo>
                    <a:lnTo>
                      <a:pt x="169" y="46"/>
                    </a:lnTo>
                    <a:lnTo>
                      <a:pt x="167" y="58"/>
                    </a:lnTo>
                    <a:lnTo>
                      <a:pt x="164" y="68"/>
                    </a:lnTo>
                    <a:lnTo>
                      <a:pt x="159" y="77"/>
                    </a:lnTo>
                    <a:lnTo>
                      <a:pt x="154" y="88"/>
                    </a:lnTo>
                    <a:lnTo>
                      <a:pt x="145" y="96"/>
                    </a:lnTo>
                    <a:lnTo>
                      <a:pt x="132" y="104"/>
                    </a:lnTo>
                    <a:lnTo>
                      <a:pt x="115" y="110"/>
                    </a:lnTo>
                    <a:lnTo>
                      <a:pt x="96" y="116"/>
                    </a:lnTo>
                    <a:lnTo>
                      <a:pt x="83" y="117"/>
                    </a:lnTo>
                    <a:lnTo>
                      <a:pt x="71" y="116"/>
                    </a:lnTo>
                    <a:lnTo>
                      <a:pt x="59" y="115"/>
                    </a:lnTo>
                    <a:lnTo>
                      <a:pt x="52" y="112"/>
                    </a:lnTo>
                    <a:lnTo>
                      <a:pt x="42" y="108"/>
                    </a:lnTo>
                    <a:lnTo>
                      <a:pt x="37" y="105"/>
                    </a:lnTo>
                    <a:lnTo>
                      <a:pt x="29" y="100"/>
                    </a:lnTo>
                    <a:lnTo>
                      <a:pt x="22" y="96"/>
                    </a:lnTo>
                    <a:lnTo>
                      <a:pt x="15" y="91"/>
                    </a:lnTo>
                    <a:lnTo>
                      <a:pt x="7" y="86"/>
                    </a:lnTo>
                    <a:lnTo>
                      <a:pt x="5" y="80"/>
                    </a:lnTo>
                    <a:lnTo>
                      <a:pt x="0" y="72"/>
                    </a:lnTo>
                    <a:lnTo>
                      <a:pt x="0" y="64"/>
                    </a:lnTo>
                    <a:lnTo>
                      <a:pt x="0" y="56"/>
                    </a:lnTo>
                    <a:lnTo>
                      <a:pt x="2" y="48"/>
                    </a:lnTo>
                    <a:lnTo>
                      <a:pt x="5" y="41"/>
                    </a:lnTo>
                    <a:lnTo>
                      <a:pt x="10" y="33"/>
                    </a:lnTo>
                    <a:lnTo>
                      <a:pt x="17" y="26"/>
                    </a:lnTo>
                    <a:lnTo>
                      <a:pt x="25" y="19"/>
                    </a:lnTo>
                    <a:lnTo>
                      <a:pt x="34" y="13"/>
                    </a:lnTo>
                    <a:lnTo>
                      <a:pt x="49" y="8"/>
                    </a:lnTo>
                    <a:lnTo>
                      <a:pt x="64" y="4"/>
                    </a:lnTo>
                    <a:lnTo>
                      <a:pt x="78" y="1"/>
                    </a:lnTo>
                    <a:lnTo>
                      <a:pt x="93" y="0"/>
                    </a:lnTo>
                    <a:lnTo>
                      <a:pt x="108" y="1"/>
                    </a:lnTo>
                    <a:lnTo>
                      <a:pt x="123" y="3"/>
                    </a:lnTo>
                    <a:lnTo>
                      <a:pt x="137" y="5"/>
                    </a:lnTo>
                    <a:lnTo>
                      <a:pt x="150" y="11"/>
                    </a:lnTo>
                    <a:lnTo>
                      <a:pt x="159" y="17"/>
                    </a:lnTo>
                    <a:lnTo>
                      <a:pt x="167" y="25"/>
                    </a:lnTo>
                    <a:lnTo>
                      <a:pt x="167" y="25"/>
                    </a:lnTo>
                    <a:close/>
                  </a:path>
                </a:pathLst>
              </a:custGeom>
              <a:solidFill>
                <a:srgbClr val="0019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794" name="Freeform 34"/>
              <p:cNvSpPr>
                <a:spLocks/>
              </p:cNvSpPr>
              <p:nvPr/>
            </p:nvSpPr>
            <p:spPr bwMode="auto">
              <a:xfrm>
                <a:off x="3074" y="494"/>
                <a:ext cx="132" cy="88"/>
              </a:xfrm>
              <a:custGeom>
                <a:avLst/>
                <a:gdLst>
                  <a:gd name="T0" fmla="*/ 132 w 132"/>
                  <a:gd name="T1" fmla="*/ 53 h 88"/>
                  <a:gd name="T2" fmla="*/ 130 w 132"/>
                  <a:gd name="T3" fmla="*/ 56 h 88"/>
                  <a:gd name="T4" fmla="*/ 127 w 132"/>
                  <a:gd name="T5" fmla="*/ 60 h 88"/>
                  <a:gd name="T6" fmla="*/ 125 w 132"/>
                  <a:gd name="T7" fmla="*/ 63 h 88"/>
                  <a:gd name="T8" fmla="*/ 125 w 132"/>
                  <a:gd name="T9" fmla="*/ 68 h 88"/>
                  <a:gd name="T10" fmla="*/ 122 w 132"/>
                  <a:gd name="T11" fmla="*/ 71 h 88"/>
                  <a:gd name="T12" fmla="*/ 122 w 132"/>
                  <a:gd name="T13" fmla="*/ 74 h 88"/>
                  <a:gd name="T14" fmla="*/ 120 w 132"/>
                  <a:gd name="T15" fmla="*/ 78 h 88"/>
                  <a:gd name="T16" fmla="*/ 115 w 132"/>
                  <a:gd name="T17" fmla="*/ 81 h 88"/>
                  <a:gd name="T18" fmla="*/ 108 w 132"/>
                  <a:gd name="T19" fmla="*/ 85 h 88"/>
                  <a:gd name="T20" fmla="*/ 100 w 132"/>
                  <a:gd name="T21" fmla="*/ 87 h 88"/>
                  <a:gd name="T22" fmla="*/ 83 w 132"/>
                  <a:gd name="T23" fmla="*/ 88 h 88"/>
                  <a:gd name="T24" fmla="*/ 69 w 132"/>
                  <a:gd name="T25" fmla="*/ 87 h 88"/>
                  <a:gd name="T26" fmla="*/ 54 w 132"/>
                  <a:gd name="T27" fmla="*/ 85 h 88"/>
                  <a:gd name="T28" fmla="*/ 44 w 132"/>
                  <a:gd name="T29" fmla="*/ 80 h 88"/>
                  <a:gd name="T30" fmla="*/ 32 w 132"/>
                  <a:gd name="T31" fmla="*/ 76 h 88"/>
                  <a:gd name="T32" fmla="*/ 24 w 132"/>
                  <a:gd name="T33" fmla="*/ 70 h 88"/>
                  <a:gd name="T34" fmla="*/ 17 w 132"/>
                  <a:gd name="T35" fmla="*/ 64 h 88"/>
                  <a:gd name="T36" fmla="*/ 10 w 132"/>
                  <a:gd name="T37" fmla="*/ 58 h 88"/>
                  <a:gd name="T38" fmla="*/ 5 w 132"/>
                  <a:gd name="T39" fmla="*/ 53 h 88"/>
                  <a:gd name="T40" fmla="*/ 0 w 132"/>
                  <a:gd name="T41" fmla="*/ 46 h 88"/>
                  <a:gd name="T42" fmla="*/ 29 w 132"/>
                  <a:gd name="T43" fmla="*/ 0 h 88"/>
                  <a:gd name="T44" fmla="*/ 51 w 132"/>
                  <a:gd name="T45" fmla="*/ 0 h 88"/>
                  <a:gd name="T46" fmla="*/ 69 w 132"/>
                  <a:gd name="T47" fmla="*/ 1 h 88"/>
                  <a:gd name="T48" fmla="*/ 83 w 132"/>
                  <a:gd name="T49" fmla="*/ 5 h 88"/>
                  <a:gd name="T50" fmla="*/ 93 w 132"/>
                  <a:gd name="T51" fmla="*/ 9 h 88"/>
                  <a:gd name="T52" fmla="*/ 103 w 132"/>
                  <a:gd name="T53" fmla="*/ 16 h 88"/>
                  <a:gd name="T54" fmla="*/ 113 w 132"/>
                  <a:gd name="T55" fmla="*/ 22 h 88"/>
                  <a:gd name="T56" fmla="*/ 118 w 132"/>
                  <a:gd name="T57" fmla="*/ 30 h 88"/>
                  <a:gd name="T58" fmla="*/ 125 w 132"/>
                  <a:gd name="T59" fmla="*/ 38 h 88"/>
                  <a:gd name="T60" fmla="*/ 130 w 132"/>
                  <a:gd name="T61" fmla="*/ 46 h 88"/>
                  <a:gd name="T62" fmla="*/ 132 w 132"/>
                  <a:gd name="T63" fmla="*/ 53 h 88"/>
                  <a:gd name="T64" fmla="*/ 132 w 132"/>
                  <a:gd name="T65" fmla="*/ 53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32" h="88">
                    <a:moveTo>
                      <a:pt x="132" y="53"/>
                    </a:moveTo>
                    <a:lnTo>
                      <a:pt x="130" y="56"/>
                    </a:lnTo>
                    <a:lnTo>
                      <a:pt x="127" y="60"/>
                    </a:lnTo>
                    <a:lnTo>
                      <a:pt x="125" y="63"/>
                    </a:lnTo>
                    <a:lnTo>
                      <a:pt x="125" y="68"/>
                    </a:lnTo>
                    <a:lnTo>
                      <a:pt x="122" y="71"/>
                    </a:lnTo>
                    <a:lnTo>
                      <a:pt x="122" y="74"/>
                    </a:lnTo>
                    <a:lnTo>
                      <a:pt x="120" y="78"/>
                    </a:lnTo>
                    <a:lnTo>
                      <a:pt x="115" y="81"/>
                    </a:lnTo>
                    <a:lnTo>
                      <a:pt x="108" y="85"/>
                    </a:lnTo>
                    <a:lnTo>
                      <a:pt x="100" y="87"/>
                    </a:lnTo>
                    <a:lnTo>
                      <a:pt x="83" y="88"/>
                    </a:lnTo>
                    <a:lnTo>
                      <a:pt x="69" y="87"/>
                    </a:lnTo>
                    <a:lnTo>
                      <a:pt x="54" y="85"/>
                    </a:lnTo>
                    <a:lnTo>
                      <a:pt x="44" y="80"/>
                    </a:lnTo>
                    <a:lnTo>
                      <a:pt x="32" y="76"/>
                    </a:lnTo>
                    <a:lnTo>
                      <a:pt x="24" y="70"/>
                    </a:lnTo>
                    <a:lnTo>
                      <a:pt x="17" y="64"/>
                    </a:lnTo>
                    <a:lnTo>
                      <a:pt x="10" y="58"/>
                    </a:lnTo>
                    <a:lnTo>
                      <a:pt x="5" y="53"/>
                    </a:lnTo>
                    <a:lnTo>
                      <a:pt x="0" y="46"/>
                    </a:lnTo>
                    <a:lnTo>
                      <a:pt x="29" y="0"/>
                    </a:lnTo>
                    <a:lnTo>
                      <a:pt x="51" y="0"/>
                    </a:lnTo>
                    <a:lnTo>
                      <a:pt x="69" y="1"/>
                    </a:lnTo>
                    <a:lnTo>
                      <a:pt x="83" y="5"/>
                    </a:lnTo>
                    <a:lnTo>
                      <a:pt x="93" y="9"/>
                    </a:lnTo>
                    <a:lnTo>
                      <a:pt x="103" y="16"/>
                    </a:lnTo>
                    <a:lnTo>
                      <a:pt x="113" y="22"/>
                    </a:lnTo>
                    <a:lnTo>
                      <a:pt x="118" y="30"/>
                    </a:lnTo>
                    <a:lnTo>
                      <a:pt x="125" y="38"/>
                    </a:lnTo>
                    <a:lnTo>
                      <a:pt x="130" y="46"/>
                    </a:lnTo>
                    <a:lnTo>
                      <a:pt x="132" y="53"/>
                    </a:lnTo>
                    <a:lnTo>
                      <a:pt x="132" y="5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795" name="Freeform 35"/>
              <p:cNvSpPr>
                <a:spLocks/>
              </p:cNvSpPr>
              <p:nvPr/>
            </p:nvSpPr>
            <p:spPr bwMode="auto">
              <a:xfrm>
                <a:off x="2645" y="510"/>
                <a:ext cx="115" cy="92"/>
              </a:xfrm>
              <a:custGeom>
                <a:avLst/>
                <a:gdLst>
                  <a:gd name="T0" fmla="*/ 113 w 115"/>
                  <a:gd name="T1" fmla="*/ 30 h 92"/>
                  <a:gd name="T2" fmla="*/ 115 w 115"/>
                  <a:gd name="T3" fmla="*/ 38 h 92"/>
                  <a:gd name="T4" fmla="*/ 115 w 115"/>
                  <a:gd name="T5" fmla="*/ 46 h 92"/>
                  <a:gd name="T6" fmla="*/ 115 w 115"/>
                  <a:gd name="T7" fmla="*/ 54 h 92"/>
                  <a:gd name="T8" fmla="*/ 110 w 115"/>
                  <a:gd name="T9" fmla="*/ 61 h 92"/>
                  <a:gd name="T10" fmla="*/ 108 w 115"/>
                  <a:gd name="T11" fmla="*/ 68 h 92"/>
                  <a:gd name="T12" fmla="*/ 100 w 115"/>
                  <a:gd name="T13" fmla="*/ 74 h 92"/>
                  <a:gd name="T14" fmla="*/ 93 w 115"/>
                  <a:gd name="T15" fmla="*/ 80 h 92"/>
                  <a:gd name="T16" fmla="*/ 86 w 115"/>
                  <a:gd name="T17" fmla="*/ 85 h 92"/>
                  <a:gd name="T18" fmla="*/ 74 w 115"/>
                  <a:gd name="T19" fmla="*/ 89 h 92"/>
                  <a:gd name="T20" fmla="*/ 61 w 115"/>
                  <a:gd name="T21" fmla="*/ 92 h 92"/>
                  <a:gd name="T22" fmla="*/ 51 w 115"/>
                  <a:gd name="T23" fmla="*/ 90 h 92"/>
                  <a:gd name="T24" fmla="*/ 39 w 115"/>
                  <a:gd name="T25" fmla="*/ 88 h 92"/>
                  <a:gd name="T26" fmla="*/ 32 w 115"/>
                  <a:gd name="T27" fmla="*/ 86 h 92"/>
                  <a:gd name="T28" fmla="*/ 22 w 115"/>
                  <a:gd name="T29" fmla="*/ 81 h 92"/>
                  <a:gd name="T30" fmla="*/ 15 w 115"/>
                  <a:gd name="T31" fmla="*/ 78 h 92"/>
                  <a:gd name="T32" fmla="*/ 10 w 115"/>
                  <a:gd name="T33" fmla="*/ 73 h 92"/>
                  <a:gd name="T34" fmla="*/ 5 w 115"/>
                  <a:gd name="T35" fmla="*/ 69 h 92"/>
                  <a:gd name="T36" fmla="*/ 2 w 115"/>
                  <a:gd name="T37" fmla="*/ 64 h 92"/>
                  <a:gd name="T38" fmla="*/ 0 w 115"/>
                  <a:gd name="T39" fmla="*/ 60 h 92"/>
                  <a:gd name="T40" fmla="*/ 0 w 115"/>
                  <a:gd name="T41" fmla="*/ 54 h 92"/>
                  <a:gd name="T42" fmla="*/ 2 w 115"/>
                  <a:gd name="T43" fmla="*/ 49 h 92"/>
                  <a:gd name="T44" fmla="*/ 5 w 115"/>
                  <a:gd name="T45" fmla="*/ 44 h 92"/>
                  <a:gd name="T46" fmla="*/ 7 w 115"/>
                  <a:gd name="T47" fmla="*/ 38 h 92"/>
                  <a:gd name="T48" fmla="*/ 10 w 115"/>
                  <a:gd name="T49" fmla="*/ 32 h 92"/>
                  <a:gd name="T50" fmla="*/ 10 w 115"/>
                  <a:gd name="T51" fmla="*/ 25 h 92"/>
                  <a:gd name="T52" fmla="*/ 15 w 115"/>
                  <a:gd name="T53" fmla="*/ 20 h 92"/>
                  <a:gd name="T54" fmla="*/ 17 w 115"/>
                  <a:gd name="T55" fmla="*/ 15 h 92"/>
                  <a:gd name="T56" fmla="*/ 25 w 115"/>
                  <a:gd name="T57" fmla="*/ 9 h 92"/>
                  <a:gd name="T58" fmla="*/ 32 w 115"/>
                  <a:gd name="T59" fmla="*/ 5 h 92"/>
                  <a:gd name="T60" fmla="*/ 44 w 115"/>
                  <a:gd name="T61" fmla="*/ 1 h 92"/>
                  <a:gd name="T62" fmla="*/ 56 w 115"/>
                  <a:gd name="T63" fmla="*/ 0 h 92"/>
                  <a:gd name="T64" fmla="*/ 69 w 115"/>
                  <a:gd name="T65" fmla="*/ 0 h 92"/>
                  <a:gd name="T66" fmla="*/ 78 w 115"/>
                  <a:gd name="T67" fmla="*/ 1 h 92"/>
                  <a:gd name="T68" fmla="*/ 88 w 115"/>
                  <a:gd name="T69" fmla="*/ 4 h 92"/>
                  <a:gd name="T70" fmla="*/ 96 w 115"/>
                  <a:gd name="T71" fmla="*/ 7 h 92"/>
                  <a:gd name="T72" fmla="*/ 103 w 115"/>
                  <a:gd name="T73" fmla="*/ 10 h 92"/>
                  <a:gd name="T74" fmla="*/ 108 w 115"/>
                  <a:gd name="T75" fmla="*/ 15 h 92"/>
                  <a:gd name="T76" fmla="*/ 110 w 115"/>
                  <a:gd name="T77" fmla="*/ 20 h 92"/>
                  <a:gd name="T78" fmla="*/ 113 w 115"/>
                  <a:gd name="T79" fmla="*/ 25 h 92"/>
                  <a:gd name="T80" fmla="*/ 113 w 115"/>
                  <a:gd name="T81" fmla="*/ 30 h 92"/>
                  <a:gd name="T82" fmla="*/ 113 w 115"/>
                  <a:gd name="T83" fmla="*/ 30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15" h="92">
                    <a:moveTo>
                      <a:pt x="113" y="30"/>
                    </a:moveTo>
                    <a:lnTo>
                      <a:pt x="115" y="38"/>
                    </a:lnTo>
                    <a:lnTo>
                      <a:pt x="115" y="46"/>
                    </a:lnTo>
                    <a:lnTo>
                      <a:pt x="115" y="54"/>
                    </a:lnTo>
                    <a:lnTo>
                      <a:pt x="110" y="61"/>
                    </a:lnTo>
                    <a:lnTo>
                      <a:pt x="108" y="68"/>
                    </a:lnTo>
                    <a:lnTo>
                      <a:pt x="100" y="74"/>
                    </a:lnTo>
                    <a:lnTo>
                      <a:pt x="93" y="80"/>
                    </a:lnTo>
                    <a:lnTo>
                      <a:pt x="86" y="85"/>
                    </a:lnTo>
                    <a:lnTo>
                      <a:pt x="74" y="89"/>
                    </a:lnTo>
                    <a:lnTo>
                      <a:pt x="61" y="92"/>
                    </a:lnTo>
                    <a:lnTo>
                      <a:pt x="51" y="90"/>
                    </a:lnTo>
                    <a:lnTo>
                      <a:pt x="39" y="88"/>
                    </a:lnTo>
                    <a:lnTo>
                      <a:pt x="32" y="86"/>
                    </a:lnTo>
                    <a:lnTo>
                      <a:pt x="22" y="81"/>
                    </a:lnTo>
                    <a:lnTo>
                      <a:pt x="15" y="78"/>
                    </a:lnTo>
                    <a:lnTo>
                      <a:pt x="10" y="73"/>
                    </a:lnTo>
                    <a:lnTo>
                      <a:pt x="5" y="69"/>
                    </a:lnTo>
                    <a:lnTo>
                      <a:pt x="2" y="64"/>
                    </a:lnTo>
                    <a:lnTo>
                      <a:pt x="0" y="60"/>
                    </a:lnTo>
                    <a:lnTo>
                      <a:pt x="0" y="54"/>
                    </a:lnTo>
                    <a:lnTo>
                      <a:pt x="2" y="49"/>
                    </a:lnTo>
                    <a:lnTo>
                      <a:pt x="5" y="44"/>
                    </a:lnTo>
                    <a:lnTo>
                      <a:pt x="7" y="38"/>
                    </a:lnTo>
                    <a:lnTo>
                      <a:pt x="10" y="32"/>
                    </a:lnTo>
                    <a:lnTo>
                      <a:pt x="10" y="25"/>
                    </a:lnTo>
                    <a:lnTo>
                      <a:pt x="15" y="20"/>
                    </a:lnTo>
                    <a:lnTo>
                      <a:pt x="17" y="15"/>
                    </a:lnTo>
                    <a:lnTo>
                      <a:pt x="25" y="9"/>
                    </a:lnTo>
                    <a:lnTo>
                      <a:pt x="32" y="5"/>
                    </a:lnTo>
                    <a:lnTo>
                      <a:pt x="44" y="1"/>
                    </a:lnTo>
                    <a:lnTo>
                      <a:pt x="56" y="0"/>
                    </a:lnTo>
                    <a:lnTo>
                      <a:pt x="69" y="0"/>
                    </a:lnTo>
                    <a:lnTo>
                      <a:pt x="78" y="1"/>
                    </a:lnTo>
                    <a:lnTo>
                      <a:pt x="88" y="4"/>
                    </a:lnTo>
                    <a:lnTo>
                      <a:pt x="96" y="7"/>
                    </a:lnTo>
                    <a:lnTo>
                      <a:pt x="103" y="10"/>
                    </a:lnTo>
                    <a:lnTo>
                      <a:pt x="108" y="15"/>
                    </a:lnTo>
                    <a:lnTo>
                      <a:pt x="110" y="20"/>
                    </a:lnTo>
                    <a:lnTo>
                      <a:pt x="113" y="25"/>
                    </a:lnTo>
                    <a:lnTo>
                      <a:pt x="113" y="30"/>
                    </a:lnTo>
                    <a:lnTo>
                      <a:pt x="113" y="3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796" name="Freeform 36"/>
              <p:cNvSpPr>
                <a:spLocks/>
              </p:cNvSpPr>
              <p:nvPr/>
            </p:nvSpPr>
            <p:spPr bwMode="auto">
              <a:xfrm>
                <a:off x="3118" y="523"/>
                <a:ext cx="47" cy="33"/>
              </a:xfrm>
              <a:custGeom>
                <a:avLst/>
                <a:gdLst>
                  <a:gd name="T0" fmla="*/ 37 w 47"/>
                  <a:gd name="T1" fmla="*/ 33 h 33"/>
                  <a:gd name="T2" fmla="*/ 32 w 47"/>
                  <a:gd name="T3" fmla="*/ 33 h 33"/>
                  <a:gd name="T4" fmla="*/ 25 w 47"/>
                  <a:gd name="T5" fmla="*/ 33 h 33"/>
                  <a:gd name="T6" fmla="*/ 20 w 47"/>
                  <a:gd name="T7" fmla="*/ 31 h 33"/>
                  <a:gd name="T8" fmla="*/ 17 w 47"/>
                  <a:gd name="T9" fmla="*/ 29 h 33"/>
                  <a:gd name="T10" fmla="*/ 15 w 47"/>
                  <a:gd name="T11" fmla="*/ 26 h 33"/>
                  <a:gd name="T12" fmla="*/ 12 w 47"/>
                  <a:gd name="T13" fmla="*/ 24 h 33"/>
                  <a:gd name="T14" fmla="*/ 10 w 47"/>
                  <a:gd name="T15" fmla="*/ 20 h 33"/>
                  <a:gd name="T16" fmla="*/ 7 w 47"/>
                  <a:gd name="T17" fmla="*/ 17 h 33"/>
                  <a:gd name="T18" fmla="*/ 5 w 47"/>
                  <a:gd name="T19" fmla="*/ 15 h 33"/>
                  <a:gd name="T20" fmla="*/ 0 w 47"/>
                  <a:gd name="T21" fmla="*/ 12 h 33"/>
                  <a:gd name="T22" fmla="*/ 12 w 47"/>
                  <a:gd name="T23" fmla="*/ 0 h 33"/>
                  <a:gd name="T24" fmla="*/ 22 w 47"/>
                  <a:gd name="T25" fmla="*/ 1 h 33"/>
                  <a:gd name="T26" fmla="*/ 29 w 47"/>
                  <a:gd name="T27" fmla="*/ 2 h 33"/>
                  <a:gd name="T28" fmla="*/ 37 w 47"/>
                  <a:gd name="T29" fmla="*/ 4 h 33"/>
                  <a:gd name="T30" fmla="*/ 42 w 47"/>
                  <a:gd name="T31" fmla="*/ 8 h 33"/>
                  <a:gd name="T32" fmla="*/ 44 w 47"/>
                  <a:gd name="T33" fmla="*/ 12 h 33"/>
                  <a:gd name="T34" fmla="*/ 47 w 47"/>
                  <a:gd name="T35" fmla="*/ 17 h 33"/>
                  <a:gd name="T36" fmla="*/ 47 w 47"/>
                  <a:gd name="T37" fmla="*/ 20 h 33"/>
                  <a:gd name="T38" fmla="*/ 44 w 47"/>
                  <a:gd name="T39" fmla="*/ 25 h 33"/>
                  <a:gd name="T40" fmla="*/ 42 w 47"/>
                  <a:gd name="T41" fmla="*/ 29 h 33"/>
                  <a:gd name="T42" fmla="*/ 37 w 47"/>
                  <a:gd name="T43" fmla="*/ 33 h 33"/>
                  <a:gd name="T44" fmla="*/ 37 w 47"/>
                  <a:gd name="T45" fmla="*/ 3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47" h="33">
                    <a:moveTo>
                      <a:pt x="37" y="33"/>
                    </a:moveTo>
                    <a:lnTo>
                      <a:pt x="32" y="33"/>
                    </a:lnTo>
                    <a:lnTo>
                      <a:pt x="25" y="33"/>
                    </a:lnTo>
                    <a:lnTo>
                      <a:pt x="20" y="31"/>
                    </a:lnTo>
                    <a:lnTo>
                      <a:pt x="17" y="29"/>
                    </a:lnTo>
                    <a:lnTo>
                      <a:pt x="15" y="26"/>
                    </a:lnTo>
                    <a:lnTo>
                      <a:pt x="12" y="24"/>
                    </a:lnTo>
                    <a:lnTo>
                      <a:pt x="10" y="20"/>
                    </a:lnTo>
                    <a:lnTo>
                      <a:pt x="7" y="17"/>
                    </a:lnTo>
                    <a:lnTo>
                      <a:pt x="5" y="15"/>
                    </a:lnTo>
                    <a:lnTo>
                      <a:pt x="0" y="12"/>
                    </a:lnTo>
                    <a:lnTo>
                      <a:pt x="12" y="0"/>
                    </a:lnTo>
                    <a:lnTo>
                      <a:pt x="22" y="1"/>
                    </a:lnTo>
                    <a:lnTo>
                      <a:pt x="29" y="2"/>
                    </a:lnTo>
                    <a:lnTo>
                      <a:pt x="37" y="4"/>
                    </a:lnTo>
                    <a:lnTo>
                      <a:pt x="42" y="8"/>
                    </a:lnTo>
                    <a:lnTo>
                      <a:pt x="44" y="12"/>
                    </a:lnTo>
                    <a:lnTo>
                      <a:pt x="47" y="17"/>
                    </a:lnTo>
                    <a:lnTo>
                      <a:pt x="47" y="20"/>
                    </a:lnTo>
                    <a:lnTo>
                      <a:pt x="44" y="25"/>
                    </a:lnTo>
                    <a:lnTo>
                      <a:pt x="42" y="29"/>
                    </a:lnTo>
                    <a:lnTo>
                      <a:pt x="37" y="33"/>
                    </a:lnTo>
                    <a:lnTo>
                      <a:pt x="37" y="33"/>
                    </a:lnTo>
                    <a:close/>
                  </a:path>
                </a:pathLst>
              </a:custGeom>
              <a:solidFill>
                <a:srgbClr val="0019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797" name="Freeform 37"/>
              <p:cNvSpPr>
                <a:spLocks/>
              </p:cNvSpPr>
              <p:nvPr/>
            </p:nvSpPr>
            <p:spPr bwMode="auto">
              <a:xfrm>
                <a:off x="2696" y="540"/>
                <a:ext cx="27" cy="33"/>
              </a:xfrm>
              <a:custGeom>
                <a:avLst/>
                <a:gdLst>
                  <a:gd name="T0" fmla="*/ 18 w 27"/>
                  <a:gd name="T1" fmla="*/ 0 h 33"/>
                  <a:gd name="T2" fmla="*/ 23 w 27"/>
                  <a:gd name="T3" fmla="*/ 3 h 33"/>
                  <a:gd name="T4" fmla="*/ 27 w 27"/>
                  <a:gd name="T5" fmla="*/ 7 h 33"/>
                  <a:gd name="T6" fmla="*/ 27 w 27"/>
                  <a:gd name="T7" fmla="*/ 9 h 33"/>
                  <a:gd name="T8" fmla="*/ 27 w 27"/>
                  <a:gd name="T9" fmla="*/ 14 h 33"/>
                  <a:gd name="T10" fmla="*/ 27 w 27"/>
                  <a:gd name="T11" fmla="*/ 17 h 33"/>
                  <a:gd name="T12" fmla="*/ 25 w 27"/>
                  <a:gd name="T13" fmla="*/ 20 h 33"/>
                  <a:gd name="T14" fmla="*/ 23 w 27"/>
                  <a:gd name="T15" fmla="*/ 24 h 33"/>
                  <a:gd name="T16" fmla="*/ 20 w 27"/>
                  <a:gd name="T17" fmla="*/ 27 h 33"/>
                  <a:gd name="T18" fmla="*/ 15 w 27"/>
                  <a:gd name="T19" fmla="*/ 30 h 33"/>
                  <a:gd name="T20" fmla="*/ 10 w 27"/>
                  <a:gd name="T21" fmla="*/ 33 h 33"/>
                  <a:gd name="T22" fmla="*/ 0 w 27"/>
                  <a:gd name="T23" fmla="*/ 33 h 33"/>
                  <a:gd name="T24" fmla="*/ 0 w 27"/>
                  <a:gd name="T25" fmla="*/ 0 h 33"/>
                  <a:gd name="T26" fmla="*/ 18 w 27"/>
                  <a:gd name="T27" fmla="*/ 0 h 33"/>
                  <a:gd name="T28" fmla="*/ 18 w 27"/>
                  <a:gd name="T29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7" h="33">
                    <a:moveTo>
                      <a:pt x="18" y="0"/>
                    </a:moveTo>
                    <a:lnTo>
                      <a:pt x="23" y="3"/>
                    </a:lnTo>
                    <a:lnTo>
                      <a:pt x="27" y="7"/>
                    </a:lnTo>
                    <a:lnTo>
                      <a:pt x="27" y="9"/>
                    </a:lnTo>
                    <a:lnTo>
                      <a:pt x="27" y="14"/>
                    </a:lnTo>
                    <a:lnTo>
                      <a:pt x="27" y="17"/>
                    </a:lnTo>
                    <a:lnTo>
                      <a:pt x="25" y="20"/>
                    </a:lnTo>
                    <a:lnTo>
                      <a:pt x="23" y="24"/>
                    </a:lnTo>
                    <a:lnTo>
                      <a:pt x="20" y="27"/>
                    </a:lnTo>
                    <a:lnTo>
                      <a:pt x="15" y="30"/>
                    </a:lnTo>
                    <a:lnTo>
                      <a:pt x="10" y="33"/>
                    </a:lnTo>
                    <a:lnTo>
                      <a:pt x="0" y="33"/>
                    </a:lnTo>
                    <a:lnTo>
                      <a:pt x="0" y="0"/>
                    </a:lnTo>
                    <a:lnTo>
                      <a:pt x="18" y="0"/>
                    </a:lnTo>
                    <a:lnTo>
                      <a:pt x="18" y="0"/>
                    </a:lnTo>
                    <a:close/>
                  </a:path>
                </a:pathLst>
              </a:custGeom>
              <a:solidFill>
                <a:srgbClr val="0019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798" name="Freeform 38"/>
              <p:cNvSpPr>
                <a:spLocks/>
              </p:cNvSpPr>
              <p:nvPr/>
            </p:nvSpPr>
            <p:spPr bwMode="auto">
              <a:xfrm>
                <a:off x="2802" y="552"/>
                <a:ext cx="274" cy="124"/>
              </a:xfrm>
              <a:custGeom>
                <a:avLst/>
                <a:gdLst>
                  <a:gd name="T0" fmla="*/ 272 w 274"/>
                  <a:gd name="T1" fmla="*/ 53 h 124"/>
                  <a:gd name="T2" fmla="*/ 274 w 274"/>
                  <a:gd name="T3" fmla="*/ 66 h 124"/>
                  <a:gd name="T4" fmla="*/ 272 w 274"/>
                  <a:gd name="T5" fmla="*/ 76 h 124"/>
                  <a:gd name="T6" fmla="*/ 265 w 274"/>
                  <a:gd name="T7" fmla="*/ 86 h 124"/>
                  <a:gd name="T8" fmla="*/ 252 w 274"/>
                  <a:gd name="T9" fmla="*/ 94 h 124"/>
                  <a:gd name="T10" fmla="*/ 235 w 274"/>
                  <a:gd name="T11" fmla="*/ 101 h 124"/>
                  <a:gd name="T12" fmla="*/ 218 w 274"/>
                  <a:gd name="T13" fmla="*/ 108 h 124"/>
                  <a:gd name="T14" fmla="*/ 198 w 274"/>
                  <a:gd name="T15" fmla="*/ 112 h 124"/>
                  <a:gd name="T16" fmla="*/ 176 w 274"/>
                  <a:gd name="T17" fmla="*/ 117 h 124"/>
                  <a:gd name="T18" fmla="*/ 154 w 274"/>
                  <a:gd name="T19" fmla="*/ 120 h 124"/>
                  <a:gd name="T20" fmla="*/ 132 w 274"/>
                  <a:gd name="T21" fmla="*/ 124 h 124"/>
                  <a:gd name="T22" fmla="*/ 115 w 274"/>
                  <a:gd name="T23" fmla="*/ 124 h 124"/>
                  <a:gd name="T24" fmla="*/ 98 w 274"/>
                  <a:gd name="T25" fmla="*/ 123 h 124"/>
                  <a:gd name="T26" fmla="*/ 83 w 274"/>
                  <a:gd name="T27" fmla="*/ 120 h 124"/>
                  <a:gd name="T28" fmla="*/ 66 w 274"/>
                  <a:gd name="T29" fmla="*/ 117 h 124"/>
                  <a:gd name="T30" fmla="*/ 51 w 274"/>
                  <a:gd name="T31" fmla="*/ 112 h 124"/>
                  <a:gd name="T32" fmla="*/ 39 w 274"/>
                  <a:gd name="T33" fmla="*/ 108 h 124"/>
                  <a:gd name="T34" fmla="*/ 27 w 274"/>
                  <a:gd name="T35" fmla="*/ 102 h 124"/>
                  <a:gd name="T36" fmla="*/ 17 w 274"/>
                  <a:gd name="T37" fmla="*/ 96 h 124"/>
                  <a:gd name="T38" fmla="*/ 7 w 274"/>
                  <a:gd name="T39" fmla="*/ 90 h 124"/>
                  <a:gd name="T40" fmla="*/ 0 w 274"/>
                  <a:gd name="T41" fmla="*/ 83 h 124"/>
                  <a:gd name="T42" fmla="*/ 0 w 274"/>
                  <a:gd name="T43" fmla="*/ 75 h 124"/>
                  <a:gd name="T44" fmla="*/ 0 w 274"/>
                  <a:gd name="T45" fmla="*/ 68 h 124"/>
                  <a:gd name="T46" fmla="*/ 0 w 274"/>
                  <a:gd name="T47" fmla="*/ 61 h 124"/>
                  <a:gd name="T48" fmla="*/ 2 w 274"/>
                  <a:gd name="T49" fmla="*/ 54 h 124"/>
                  <a:gd name="T50" fmla="*/ 7 w 274"/>
                  <a:gd name="T51" fmla="*/ 48 h 124"/>
                  <a:gd name="T52" fmla="*/ 12 w 274"/>
                  <a:gd name="T53" fmla="*/ 42 h 124"/>
                  <a:gd name="T54" fmla="*/ 17 w 274"/>
                  <a:gd name="T55" fmla="*/ 36 h 124"/>
                  <a:gd name="T56" fmla="*/ 24 w 274"/>
                  <a:gd name="T57" fmla="*/ 31 h 124"/>
                  <a:gd name="T58" fmla="*/ 34 w 274"/>
                  <a:gd name="T59" fmla="*/ 26 h 124"/>
                  <a:gd name="T60" fmla="*/ 44 w 274"/>
                  <a:gd name="T61" fmla="*/ 21 h 124"/>
                  <a:gd name="T62" fmla="*/ 51 w 274"/>
                  <a:gd name="T63" fmla="*/ 15 h 124"/>
                  <a:gd name="T64" fmla="*/ 59 w 274"/>
                  <a:gd name="T65" fmla="*/ 12 h 124"/>
                  <a:gd name="T66" fmla="*/ 68 w 274"/>
                  <a:gd name="T67" fmla="*/ 8 h 124"/>
                  <a:gd name="T68" fmla="*/ 81 w 274"/>
                  <a:gd name="T69" fmla="*/ 7 h 124"/>
                  <a:gd name="T70" fmla="*/ 91 w 274"/>
                  <a:gd name="T71" fmla="*/ 5 h 124"/>
                  <a:gd name="T72" fmla="*/ 103 w 274"/>
                  <a:gd name="T73" fmla="*/ 5 h 124"/>
                  <a:gd name="T74" fmla="*/ 115 w 274"/>
                  <a:gd name="T75" fmla="*/ 4 h 124"/>
                  <a:gd name="T76" fmla="*/ 127 w 274"/>
                  <a:gd name="T77" fmla="*/ 3 h 124"/>
                  <a:gd name="T78" fmla="*/ 140 w 274"/>
                  <a:gd name="T79" fmla="*/ 2 h 124"/>
                  <a:gd name="T80" fmla="*/ 152 w 274"/>
                  <a:gd name="T81" fmla="*/ 0 h 124"/>
                  <a:gd name="T82" fmla="*/ 171 w 274"/>
                  <a:gd name="T83" fmla="*/ 0 h 124"/>
                  <a:gd name="T84" fmla="*/ 189 w 274"/>
                  <a:gd name="T85" fmla="*/ 3 h 124"/>
                  <a:gd name="T86" fmla="*/ 203 w 274"/>
                  <a:gd name="T87" fmla="*/ 6 h 124"/>
                  <a:gd name="T88" fmla="*/ 218 w 274"/>
                  <a:gd name="T89" fmla="*/ 12 h 124"/>
                  <a:gd name="T90" fmla="*/ 230 w 274"/>
                  <a:gd name="T91" fmla="*/ 18 h 124"/>
                  <a:gd name="T92" fmla="*/ 243 w 274"/>
                  <a:gd name="T93" fmla="*/ 24 h 124"/>
                  <a:gd name="T94" fmla="*/ 252 w 274"/>
                  <a:gd name="T95" fmla="*/ 31 h 124"/>
                  <a:gd name="T96" fmla="*/ 260 w 274"/>
                  <a:gd name="T97" fmla="*/ 38 h 124"/>
                  <a:gd name="T98" fmla="*/ 267 w 274"/>
                  <a:gd name="T99" fmla="*/ 46 h 124"/>
                  <a:gd name="T100" fmla="*/ 272 w 274"/>
                  <a:gd name="T101" fmla="*/ 53 h 124"/>
                  <a:gd name="T102" fmla="*/ 272 w 274"/>
                  <a:gd name="T103" fmla="*/ 53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74" h="124">
                    <a:moveTo>
                      <a:pt x="272" y="53"/>
                    </a:moveTo>
                    <a:lnTo>
                      <a:pt x="274" y="66"/>
                    </a:lnTo>
                    <a:lnTo>
                      <a:pt x="272" y="76"/>
                    </a:lnTo>
                    <a:lnTo>
                      <a:pt x="265" y="86"/>
                    </a:lnTo>
                    <a:lnTo>
                      <a:pt x="252" y="94"/>
                    </a:lnTo>
                    <a:lnTo>
                      <a:pt x="235" y="101"/>
                    </a:lnTo>
                    <a:lnTo>
                      <a:pt x="218" y="108"/>
                    </a:lnTo>
                    <a:lnTo>
                      <a:pt x="198" y="112"/>
                    </a:lnTo>
                    <a:lnTo>
                      <a:pt x="176" y="117"/>
                    </a:lnTo>
                    <a:lnTo>
                      <a:pt x="154" y="120"/>
                    </a:lnTo>
                    <a:lnTo>
                      <a:pt x="132" y="124"/>
                    </a:lnTo>
                    <a:lnTo>
                      <a:pt x="115" y="124"/>
                    </a:lnTo>
                    <a:lnTo>
                      <a:pt x="98" y="123"/>
                    </a:lnTo>
                    <a:lnTo>
                      <a:pt x="83" y="120"/>
                    </a:lnTo>
                    <a:lnTo>
                      <a:pt x="66" y="117"/>
                    </a:lnTo>
                    <a:lnTo>
                      <a:pt x="51" y="112"/>
                    </a:lnTo>
                    <a:lnTo>
                      <a:pt x="39" y="108"/>
                    </a:lnTo>
                    <a:lnTo>
                      <a:pt x="27" y="102"/>
                    </a:lnTo>
                    <a:lnTo>
                      <a:pt x="17" y="96"/>
                    </a:lnTo>
                    <a:lnTo>
                      <a:pt x="7" y="90"/>
                    </a:lnTo>
                    <a:lnTo>
                      <a:pt x="0" y="83"/>
                    </a:lnTo>
                    <a:lnTo>
                      <a:pt x="0" y="75"/>
                    </a:lnTo>
                    <a:lnTo>
                      <a:pt x="0" y="68"/>
                    </a:lnTo>
                    <a:lnTo>
                      <a:pt x="0" y="61"/>
                    </a:lnTo>
                    <a:lnTo>
                      <a:pt x="2" y="54"/>
                    </a:lnTo>
                    <a:lnTo>
                      <a:pt x="7" y="48"/>
                    </a:lnTo>
                    <a:lnTo>
                      <a:pt x="12" y="42"/>
                    </a:lnTo>
                    <a:lnTo>
                      <a:pt x="17" y="36"/>
                    </a:lnTo>
                    <a:lnTo>
                      <a:pt x="24" y="31"/>
                    </a:lnTo>
                    <a:lnTo>
                      <a:pt x="34" y="26"/>
                    </a:lnTo>
                    <a:lnTo>
                      <a:pt x="44" y="21"/>
                    </a:lnTo>
                    <a:lnTo>
                      <a:pt x="51" y="15"/>
                    </a:lnTo>
                    <a:lnTo>
                      <a:pt x="59" y="12"/>
                    </a:lnTo>
                    <a:lnTo>
                      <a:pt x="68" y="8"/>
                    </a:lnTo>
                    <a:lnTo>
                      <a:pt x="81" y="7"/>
                    </a:lnTo>
                    <a:lnTo>
                      <a:pt x="91" y="5"/>
                    </a:lnTo>
                    <a:lnTo>
                      <a:pt x="103" y="5"/>
                    </a:lnTo>
                    <a:lnTo>
                      <a:pt x="115" y="4"/>
                    </a:lnTo>
                    <a:lnTo>
                      <a:pt x="127" y="3"/>
                    </a:lnTo>
                    <a:lnTo>
                      <a:pt x="140" y="2"/>
                    </a:lnTo>
                    <a:lnTo>
                      <a:pt x="152" y="0"/>
                    </a:lnTo>
                    <a:lnTo>
                      <a:pt x="171" y="0"/>
                    </a:lnTo>
                    <a:lnTo>
                      <a:pt x="189" y="3"/>
                    </a:lnTo>
                    <a:lnTo>
                      <a:pt x="203" y="6"/>
                    </a:lnTo>
                    <a:lnTo>
                      <a:pt x="218" y="12"/>
                    </a:lnTo>
                    <a:lnTo>
                      <a:pt x="230" y="18"/>
                    </a:lnTo>
                    <a:lnTo>
                      <a:pt x="243" y="24"/>
                    </a:lnTo>
                    <a:lnTo>
                      <a:pt x="252" y="31"/>
                    </a:lnTo>
                    <a:lnTo>
                      <a:pt x="260" y="38"/>
                    </a:lnTo>
                    <a:lnTo>
                      <a:pt x="267" y="46"/>
                    </a:lnTo>
                    <a:lnTo>
                      <a:pt x="272" y="53"/>
                    </a:lnTo>
                    <a:lnTo>
                      <a:pt x="272" y="53"/>
                    </a:lnTo>
                    <a:close/>
                  </a:path>
                </a:pathLst>
              </a:custGeom>
              <a:solidFill>
                <a:srgbClr val="0019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799" name="Freeform 39"/>
              <p:cNvSpPr>
                <a:spLocks/>
              </p:cNvSpPr>
              <p:nvPr/>
            </p:nvSpPr>
            <p:spPr bwMode="auto">
              <a:xfrm>
                <a:off x="2826" y="564"/>
                <a:ext cx="223" cy="99"/>
              </a:xfrm>
              <a:custGeom>
                <a:avLst/>
                <a:gdLst>
                  <a:gd name="T0" fmla="*/ 223 w 223"/>
                  <a:gd name="T1" fmla="*/ 44 h 99"/>
                  <a:gd name="T2" fmla="*/ 223 w 223"/>
                  <a:gd name="T3" fmla="*/ 54 h 99"/>
                  <a:gd name="T4" fmla="*/ 221 w 223"/>
                  <a:gd name="T5" fmla="*/ 62 h 99"/>
                  <a:gd name="T6" fmla="*/ 214 w 223"/>
                  <a:gd name="T7" fmla="*/ 70 h 99"/>
                  <a:gd name="T8" fmla="*/ 206 w 223"/>
                  <a:gd name="T9" fmla="*/ 76 h 99"/>
                  <a:gd name="T10" fmla="*/ 194 w 223"/>
                  <a:gd name="T11" fmla="*/ 82 h 99"/>
                  <a:gd name="T12" fmla="*/ 182 w 223"/>
                  <a:gd name="T13" fmla="*/ 88 h 99"/>
                  <a:gd name="T14" fmla="*/ 167 w 223"/>
                  <a:gd name="T15" fmla="*/ 92 h 99"/>
                  <a:gd name="T16" fmla="*/ 150 w 223"/>
                  <a:gd name="T17" fmla="*/ 96 h 99"/>
                  <a:gd name="T18" fmla="*/ 135 w 223"/>
                  <a:gd name="T19" fmla="*/ 98 h 99"/>
                  <a:gd name="T20" fmla="*/ 116 w 223"/>
                  <a:gd name="T21" fmla="*/ 99 h 99"/>
                  <a:gd name="T22" fmla="*/ 98 w 223"/>
                  <a:gd name="T23" fmla="*/ 99 h 99"/>
                  <a:gd name="T24" fmla="*/ 84 w 223"/>
                  <a:gd name="T25" fmla="*/ 98 h 99"/>
                  <a:gd name="T26" fmla="*/ 69 w 223"/>
                  <a:gd name="T27" fmla="*/ 97 h 99"/>
                  <a:gd name="T28" fmla="*/ 54 w 223"/>
                  <a:gd name="T29" fmla="*/ 94 h 99"/>
                  <a:gd name="T30" fmla="*/ 42 w 223"/>
                  <a:gd name="T31" fmla="*/ 89 h 99"/>
                  <a:gd name="T32" fmla="*/ 30 w 223"/>
                  <a:gd name="T33" fmla="*/ 84 h 99"/>
                  <a:gd name="T34" fmla="*/ 20 w 223"/>
                  <a:gd name="T35" fmla="*/ 79 h 99"/>
                  <a:gd name="T36" fmla="*/ 13 w 223"/>
                  <a:gd name="T37" fmla="*/ 73 h 99"/>
                  <a:gd name="T38" fmla="*/ 8 w 223"/>
                  <a:gd name="T39" fmla="*/ 66 h 99"/>
                  <a:gd name="T40" fmla="*/ 3 w 223"/>
                  <a:gd name="T41" fmla="*/ 58 h 99"/>
                  <a:gd name="T42" fmla="*/ 0 w 223"/>
                  <a:gd name="T43" fmla="*/ 52 h 99"/>
                  <a:gd name="T44" fmla="*/ 0 w 223"/>
                  <a:gd name="T45" fmla="*/ 46 h 99"/>
                  <a:gd name="T46" fmla="*/ 3 w 223"/>
                  <a:gd name="T47" fmla="*/ 40 h 99"/>
                  <a:gd name="T48" fmla="*/ 5 w 223"/>
                  <a:gd name="T49" fmla="*/ 34 h 99"/>
                  <a:gd name="T50" fmla="*/ 10 w 223"/>
                  <a:gd name="T51" fmla="*/ 28 h 99"/>
                  <a:gd name="T52" fmla="*/ 18 w 223"/>
                  <a:gd name="T53" fmla="*/ 24 h 99"/>
                  <a:gd name="T54" fmla="*/ 25 w 223"/>
                  <a:gd name="T55" fmla="*/ 19 h 99"/>
                  <a:gd name="T56" fmla="*/ 35 w 223"/>
                  <a:gd name="T57" fmla="*/ 15 h 99"/>
                  <a:gd name="T58" fmla="*/ 47 w 223"/>
                  <a:gd name="T59" fmla="*/ 11 h 99"/>
                  <a:gd name="T60" fmla="*/ 57 w 223"/>
                  <a:gd name="T61" fmla="*/ 9 h 99"/>
                  <a:gd name="T62" fmla="*/ 79 w 223"/>
                  <a:gd name="T63" fmla="*/ 3 h 99"/>
                  <a:gd name="T64" fmla="*/ 101 w 223"/>
                  <a:gd name="T65" fmla="*/ 0 h 99"/>
                  <a:gd name="T66" fmla="*/ 120 w 223"/>
                  <a:gd name="T67" fmla="*/ 0 h 99"/>
                  <a:gd name="T68" fmla="*/ 140 w 223"/>
                  <a:gd name="T69" fmla="*/ 2 h 99"/>
                  <a:gd name="T70" fmla="*/ 157 w 223"/>
                  <a:gd name="T71" fmla="*/ 6 h 99"/>
                  <a:gd name="T72" fmla="*/ 174 w 223"/>
                  <a:gd name="T73" fmla="*/ 11 h 99"/>
                  <a:gd name="T74" fmla="*/ 192 w 223"/>
                  <a:gd name="T75" fmla="*/ 18 h 99"/>
                  <a:gd name="T76" fmla="*/ 204 w 223"/>
                  <a:gd name="T77" fmla="*/ 26 h 99"/>
                  <a:gd name="T78" fmla="*/ 216 w 223"/>
                  <a:gd name="T79" fmla="*/ 35 h 99"/>
                  <a:gd name="T80" fmla="*/ 223 w 223"/>
                  <a:gd name="T81" fmla="*/ 44 h 99"/>
                  <a:gd name="T82" fmla="*/ 223 w 223"/>
                  <a:gd name="T83" fmla="*/ 44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23" h="99">
                    <a:moveTo>
                      <a:pt x="223" y="44"/>
                    </a:moveTo>
                    <a:lnTo>
                      <a:pt x="223" y="54"/>
                    </a:lnTo>
                    <a:lnTo>
                      <a:pt x="221" y="62"/>
                    </a:lnTo>
                    <a:lnTo>
                      <a:pt x="214" y="70"/>
                    </a:lnTo>
                    <a:lnTo>
                      <a:pt x="206" y="76"/>
                    </a:lnTo>
                    <a:lnTo>
                      <a:pt x="194" y="82"/>
                    </a:lnTo>
                    <a:lnTo>
                      <a:pt x="182" y="88"/>
                    </a:lnTo>
                    <a:lnTo>
                      <a:pt x="167" y="92"/>
                    </a:lnTo>
                    <a:lnTo>
                      <a:pt x="150" y="96"/>
                    </a:lnTo>
                    <a:lnTo>
                      <a:pt x="135" y="98"/>
                    </a:lnTo>
                    <a:lnTo>
                      <a:pt x="116" y="99"/>
                    </a:lnTo>
                    <a:lnTo>
                      <a:pt x="98" y="99"/>
                    </a:lnTo>
                    <a:lnTo>
                      <a:pt x="84" y="98"/>
                    </a:lnTo>
                    <a:lnTo>
                      <a:pt x="69" y="97"/>
                    </a:lnTo>
                    <a:lnTo>
                      <a:pt x="54" y="94"/>
                    </a:lnTo>
                    <a:lnTo>
                      <a:pt x="42" y="89"/>
                    </a:lnTo>
                    <a:lnTo>
                      <a:pt x="30" y="84"/>
                    </a:lnTo>
                    <a:lnTo>
                      <a:pt x="20" y="79"/>
                    </a:lnTo>
                    <a:lnTo>
                      <a:pt x="13" y="73"/>
                    </a:lnTo>
                    <a:lnTo>
                      <a:pt x="8" y="66"/>
                    </a:lnTo>
                    <a:lnTo>
                      <a:pt x="3" y="58"/>
                    </a:lnTo>
                    <a:lnTo>
                      <a:pt x="0" y="52"/>
                    </a:lnTo>
                    <a:lnTo>
                      <a:pt x="0" y="46"/>
                    </a:lnTo>
                    <a:lnTo>
                      <a:pt x="3" y="40"/>
                    </a:lnTo>
                    <a:lnTo>
                      <a:pt x="5" y="34"/>
                    </a:lnTo>
                    <a:lnTo>
                      <a:pt x="10" y="28"/>
                    </a:lnTo>
                    <a:lnTo>
                      <a:pt x="18" y="24"/>
                    </a:lnTo>
                    <a:lnTo>
                      <a:pt x="25" y="19"/>
                    </a:lnTo>
                    <a:lnTo>
                      <a:pt x="35" y="15"/>
                    </a:lnTo>
                    <a:lnTo>
                      <a:pt x="47" y="11"/>
                    </a:lnTo>
                    <a:lnTo>
                      <a:pt x="57" y="9"/>
                    </a:lnTo>
                    <a:lnTo>
                      <a:pt x="79" y="3"/>
                    </a:lnTo>
                    <a:lnTo>
                      <a:pt x="101" y="0"/>
                    </a:lnTo>
                    <a:lnTo>
                      <a:pt x="120" y="0"/>
                    </a:lnTo>
                    <a:lnTo>
                      <a:pt x="140" y="2"/>
                    </a:lnTo>
                    <a:lnTo>
                      <a:pt x="157" y="6"/>
                    </a:lnTo>
                    <a:lnTo>
                      <a:pt x="174" y="11"/>
                    </a:lnTo>
                    <a:lnTo>
                      <a:pt x="192" y="18"/>
                    </a:lnTo>
                    <a:lnTo>
                      <a:pt x="204" y="26"/>
                    </a:lnTo>
                    <a:lnTo>
                      <a:pt x="216" y="35"/>
                    </a:lnTo>
                    <a:lnTo>
                      <a:pt x="223" y="44"/>
                    </a:lnTo>
                    <a:lnTo>
                      <a:pt x="223" y="44"/>
                    </a:lnTo>
                    <a:close/>
                  </a:path>
                </a:pathLst>
              </a:custGeom>
              <a:solidFill>
                <a:srgbClr val="FF00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800" name="Freeform 40"/>
              <p:cNvSpPr>
                <a:spLocks/>
              </p:cNvSpPr>
              <p:nvPr/>
            </p:nvSpPr>
            <p:spPr bwMode="auto">
              <a:xfrm>
                <a:off x="2544" y="602"/>
                <a:ext cx="780" cy="251"/>
              </a:xfrm>
              <a:custGeom>
                <a:avLst/>
                <a:gdLst>
                  <a:gd name="T0" fmla="*/ 770 w 780"/>
                  <a:gd name="T1" fmla="*/ 33 h 251"/>
                  <a:gd name="T2" fmla="*/ 736 w 780"/>
                  <a:gd name="T3" fmla="*/ 59 h 251"/>
                  <a:gd name="T4" fmla="*/ 709 w 780"/>
                  <a:gd name="T5" fmla="*/ 89 h 251"/>
                  <a:gd name="T6" fmla="*/ 682 w 780"/>
                  <a:gd name="T7" fmla="*/ 120 h 251"/>
                  <a:gd name="T8" fmla="*/ 655 w 780"/>
                  <a:gd name="T9" fmla="*/ 152 h 251"/>
                  <a:gd name="T10" fmla="*/ 626 w 780"/>
                  <a:gd name="T11" fmla="*/ 182 h 251"/>
                  <a:gd name="T12" fmla="*/ 591 w 780"/>
                  <a:gd name="T13" fmla="*/ 209 h 251"/>
                  <a:gd name="T14" fmla="*/ 547 w 780"/>
                  <a:gd name="T15" fmla="*/ 230 h 251"/>
                  <a:gd name="T16" fmla="*/ 493 w 780"/>
                  <a:gd name="T17" fmla="*/ 245 h 251"/>
                  <a:gd name="T18" fmla="*/ 425 w 780"/>
                  <a:gd name="T19" fmla="*/ 251 h 251"/>
                  <a:gd name="T20" fmla="*/ 339 w 780"/>
                  <a:gd name="T21" fmla="*/ 246 h 251"/>
                  <a:gd name="T22" fmla="*/ 295 w 780"/>
                  <a:gd name="T23" fmla="*/ 235 h 251"/>
                  <a:gd name="T24" fmla="*/ 251 w 780"/>
                  <a:gd name="T25" fmla="*/ 220 h 251"/>
                  <a:gd name="T26" fmla="*/ 209 w 780"/>
                  <a:gd name="T27" fmla="*/ 203 h 251"/>
                  <a:gd name="T28" fmla="*/ 170 w 780"/>
                  <a:gd name="T29" fmla="*/ 184 h 251"/>
                  <a:gd name="T30" fmla="*/ 133 w 780"/>
                  <a:gd name="T31" fmla="*/ 163 h 251"/>
                  <a:gd name="T32" fmla="*/ 101 w 780"/>
                  <a:gd name="T33" fmla="*/ 141 h 251"/>
                  <a:gd name="T34" fmla="*/ 69 w 780"/>
                  <a:gd name="T35" fmla="*/ 118 h 251"/>
                  <a:gd name="T36" fmla="*/ 42 w 780"/>
                  <a:gd name="T37" fmla="*/ 94 h 251"/>
                  <a:gd name="T38" fmla="*/ 20 w 780"/>
                  <a:gd name="T39" fmla="*/ 72 h 251"/>
                  <a:gd name="T40" fmla="*/ 0 w 780"/>
                  <a:gd name="T41" fmla="*/ 48 h 251"/>
                  <a:gd name="T42" fmla="*/ 18 w 780"/>
                  <a:gd name="T43" fmla="*/ 50 h 251"/>
                  <a:gd name="T44" fmla="*/ 32 w 780"/>
                  <a:gd name="T45" fmla="*/ 52 h 251"/>
                  <a:gd name="T46" fmla="*/ 45 w 780"/>
                  <a:gd name="T47" fmla="*/ 57 h 251"/>
                  <a:gd name="T48" fmla="*/ 57 w 780"/>
                  <a:gd name="T49" fmla="*/ 61 h 251"/>
                  <a:gd name="T50" fmla="*/ 69 w 780"/>
                  <a:gd name="T51" fmla="*/ 67 h 251"/>
                  <a:gd name="T52" fmla="*/ 81 w 780"/>
                  <a:gd name="T53" fmla="*/ 73 h 251"/>
                  <a:gd name="T54" fmla="*/ 94 w 780"/>
                  <a:gd name="T55" fmla="*/ 78 h 251"/>
                  <a:gd name="T56" fmla="*/ 106 w 780"/>
                  <a:gd name="T57" fmla="*/ 83 h 251"/>
                  <a:gd name="T58" fmla="*/ 118 w 780"/>
                  <a:gd name="T59" fmla="*/ 86 h 251"/>
                  <a:gd name="T60" fmla="*/ 133 w 780"/>
                  <a:gd name="T61" fmla="*/ 89 h 251"/>
                  <a:gd name="T62" fmla="*/ 172 w 780"/>
                  <a:gd name="T63" fmla="*/ 96 h 251"/>
                  <a:gd name="T64" fmla="*/ 211 w 780"/>
                  <a:gd name="T65" fmla="*/ 102 h 251"/>
                  <a:gd name="T66" fmla="*/ 255 w 780"/>
                  <a:gd name="T67" fmla="*/ 109 h 251"/>
                  <a:gd name="T68" fmla="*/ 300 w 780"/>
                  <a:gd name="T69" fmla="*/ 115 h 251"/>
                  <a:gd name="T70" fmla="*/ 344 w 780"/>
                  <a:gd name="T71" fmla="*/ 120 h 251"/>
                  <a:gd name="T72" fmla="*/ 390 w 780"/>
                  <a:gd name="T73" fmla="*/ 122 h 251"/>
                  <a:gd name="T74" fmla="*/ 434 w 780"/>
                  <a:gd name="T75" fmla="*/ 122 h 251"/>
                  <a:gd name="T76" fmla="*/ 478 w 780"/>
                  <a:gd name="T77" fmla="*/ 118 h 251"/>
                  <a:gd name="T78" fmla="*/ 520 w 780"/>
                  <a:gd name="T79" fmla="*/ 110 h 251"/>
                  <a:gd name="T80" fmla="*/ 559 w 780"/>
                  <a:gd name="T81" fmla="*/ 98 h 251"/>
                  <a:gd name="T82" fmla="*/ 584 w 780"/>
                  <a:gd name="T83" fmla="*/ 89 h 251"/>
                  <a:gd name="T84" fmla="*/ 608 w 780"/>
                  <a:gd name="T85" fmla="*/ 80 h 251"/>
                  <a:gd name="T86" fmla="*/ 633 w 780"/>
                  <a:gd name="T87" fmla="*/ 70 h 251"/>
                  <a:gd name="T88" fmla="*/ 657 w 780"/>
                  <a:gd name="T89" fmla="*/ 61 h 251"/>
                  <a:gd name="T90" fmla="*/ 682 w 780"/>
                  <a:gd name="T91" fmla="*/ 52 h 251"/>
                  <a:gd name="T92" fmla="*/ 704 w 780"/>
                  <a:gd name="T93" fmla="*/ 42 h 251"/>
                  <a:gd name="T94" fmla="*/ 726 w 780"/>
                  <a:gd name="T95" fmla="*/ 33 h 251"/>
                  <a:gd name="T96" fmla="*/ 748 w 780"/>
                  <a:gd name="T97" fmla="*/ 22 h 251"/>
                  <a:gd name="T98" fmla="*/ 765 w 780"/>
                  <a:gd name="T99" fmla="*/ 11 h 251"/>
                  <a:gd name="T100" fmla="*/ 780 w 780"/>
                  <a:gd name="T101" fmla="*/ 0 h 251"/>
                  <a:gd name="T102" fmla="*/ 770 w 780"/>
                  <a:gd name="T103" fmla="*/ 33 h 251"/>
                  <a:gd name="T104" fmla="*/ 770 w 780"/>
                  <a:gd name="T105" fmla="*/ 33 h 2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780" h="251">
                    <a:moveTo>
                      <a:pt x="770" y="33"/>
                    </a:moveTo>
                    <a:lnTo>
                      <a:pt x="736" y="59"/>
                    </a:lnTo>
                    <a:lnTo>
                      <a:pt x="709" y="89"/>
                    </a:lnTo>
                    <a:lnTo>
                      <a:pt x="682" y="120"/>
                    </a:lnTo>
                    <a:lnTo>
                      <a:pt x="655" y="152"/>
                    </a:lnTo>
                    <a:lnTo>
                      <a:pt x="626" y="182"/>
                    </a:lnTo>
                    <a:lnTo>
                      <a:pt x="591" y="209"/>
                    </a:lnTo>
                    <a:lnTo>
                      <a:pt x="547" y="230"/>
                    </a:lnTo>
                    <a:lnTo>
                      <a:pt x="493" y="245"/>
                    </a:lnTo>
                    <a:lnTo>
                      <a:pt x="425" y="251"/>
                    </a:lnTo>
                    <a:lnTo>
                      <a:pt x="339" y="246"/>
                    </a:lnTo>
                    <a:lnTo>
                      <a:pt x="295" y="235"/>
                    </a:lnTo>
                    <a:lnTo>
                      <a:pt x="251" y="220"/>
                    </a:lnTo>
                    <a:lnTo>
                      <a:pt x="209" y="203"/>
                    </a:lnTo>
                    <a:lnTo>
                      <a:pt x="170" y="184"/>
                    </a:lnTo>
                    <a:lnTo>
                      <a:pt x="133" y="163"/>
                    </a:lnTo>
                    <a:lnTo>
                      <a:pt x="101" y="141"/>
                    </a:lnTo>
                    <a:lnTo>
                      <a:pt x="69" y="118"/>
                    </a:lnTo>
                    <a:lnTo>
                      <a:pt x="42" y="94"/>
                    </a:lnTo>
                    <a:lnTo>
                      <a:pt x="20" y="72"/>
                    </a:lnTo>
                    <a:lnTo>
                      <a:pt x="0" y="48"/>
                    </a:lnTo>
                    <a:lnTo>
                      <a:pt x="18" y="50"/>
                    </a:lnTo>
                    <a:lnTo>
                      <a:pt x="32" y="52"/>
                    </a:lnTo>
                    <a:lnTo>
                      <a:pt x="45" y="57"/>
                    </a:lnTo>
                    <a:lnTo>
                      <a:pt x="57" y="61"/>
                    </a:lnTo>
                    <a:lnTo>
                      <a:pt x="69" y="67"/>
                    </a:lnTo>
                    <a:lnTo>
                      <a:pt x="81" y="73"/>
                    </a:lnTo>
                    <a:lnTo>
                      <a:pt x="94" y="78"/>
                    </a:lnTo>
                    <a:lnTo>
                      <a:pt x="106" y="83"/>
                    </a:lnTo>
                    <a:lnTo>
                      <a:pt x="118" y="86"/>
                    </a:lnTo>
                    <a:lnTo>
                      <a:pt x="133" y="89"/>
                    </a:lnTo>
                    <a:lnTo>
                      <a:pt x="172" y="96"/>
                    </a:lnTo>
                    <a:lnTo>
                      <a:pt x="211" y="102"/>
                    </a:lnTo>
                    <a:lnTo>
                      <a:pt x="255" y="109"/>
                    </a:lnTo>
                    <a:lnTo>
                      <a:pt x="300" y="115"/>
                    </a:lnTo>
                    <a:lnTo>
                      <a:pt x="344" y="120"/>
                    </a:lnTo>
                    <a:lnTo>
                      <a:pt x="390" y="122"/>
                    </a:lnTo>
                    <a:lnTo>
                      <a:pt x="434" y="122"/>
                    </a:lnTo>
                    <a:lnTo>
                      <a:pt x="478" y="118"/>
                    </a:lnTo>
                    <a:lnTo>
                      <a:pt x="520" y="110"/>
                    </a:lnTo>
                    <a:lnTo>
                      <a:pt x="559" y="98"/>
                    </a:lnTo>
                    <a:lnTo>
                      <a:pt x="584" y="89"/>
                    </a:lnTo>
                    <a:lnTo>
                      <a:pt x="608" y="80"/>
                    </a:lnTo>
                    <a:lnTo>
                      <a:pt x="633" y="70"/>
                    </a:lnTo>
                    <a:lnTo>
                      <a:pt x="657" y="61"/>
                    </a:lnTo>
                    <a:lnTo>
                      <a:pt x="682" y="52"/>
                    </a:lnTo>
                    <a:lnTo>
                      <a:pt x="704" y="42"/>
                    </a:lnTo>
                    <a:lnTo>
                      <a:pt x="726" y="33"/>
                    </a:lnTo>
                    <a:lnTo>
                      <a:pt x="748" y="22"/>
                    </a:lnTo>
                    <a:lnTo>
                      <a:pt x="765" y="11"/>
                    </a:lnTo>
                    <a:lnTo>
                      <a:pt x="780" y="0"/>
                    </a:lnTo>
                    <a:lnTo>
                      <a:pt x="770" y="33"/>
                    </a:lnTo>
                    <a:lnTo>
                      <a:pt x="770" y="33"/>
                    </a:lnTo>
                    <a:close/>
                  </a:path>
                </a:pathLst>
              </a:custGeom>
              <a:solidFill>
                <a:srgbClr val="0019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801" name="Freeform 41"/>
              <p:cNvSpPr>
                <a:spLocks/>
              </p:cNvSpPr>
              <p:nvPr/>
            </p:nvSpPr>
            <p:spPr bwMode="auto">
              <a:xfrm>
                <a:off x="3135" y="676"/>
                <a:ext cx="86" cy="94"/>
              </a:xfrm>
              <a:custGeom>
                <a:avLst/>
                <a:gdLst>
                  <a:gd name="T0" fmla="*/ 20 w 86"/>
                  <a:gd name="T1" fmla="*/ 94 h 94"/>
                  <a:gd name="T2" fmla="*/ 15 w 86"/>
                  <a:gd name="T3" fmla="*/ 84 h 94"/>
                  <a:gd name="T4" fmla="*/ 10 w 86"/>
                  <a:gd name="T5" fmla="*/ 74 h 94"/>
                  <a:gd name="T6" fmla="*/ 5 w 86"/>
                  <a:gd name="T7" fmla="*/ 64 h 94"/>
                  <a:gd name="T8" fmla="*/ 0 w 86"/>
                  <a:gd name="T9" fmla="*/ 52 h 94"/>
                  <a:gd name="T10" fmla="*/ 0 w 86"/>
                  <a:gd name="T11" fmla="*/ 42 h 94"/>
                  <a:gd name="T12" fmla="*/ 5 w 86"/>
                  <a:gd name="T13" fmla="*/ 31 h 94"/>
                  <a:gd name="T14" fmla="*/ 12 w 86"/>
                  <a:gd name="T15" fmla="*/ 22 h 94"/>
                  <a:gd name="T16" fmla="*/ 25 w 86"/>
                  <a:gd name="T17" fmla="*/ 12 h 94"/>
                  <a:gd name="T18" fmla="*/ 44 w 86"/>
                  <a:gd name="T19" fmla="*/ 6 h 94"/>
                  <a:gd name="T20" fmla="*/ 71 w 86"/>
                  <a:gd name="T21" fmla="*/ 0 h 94"/>
                  <a:gd name="T22" fmla="*/ 81 w 86"/>
                  <a:gd name="T23" fmla="*/ 9 h 94"/>
                  <a:gd name="T24" fmla="*/ 86 w 86"/>
                  <a:gd name="T25" fmla="*/ 18 h 94"/>
                  <a:gd name="T26" fmla="*/ 84 w 86"/>
                  <a:gd name="T27" fmla="*/ 28 h 94"/>
                  <a:gd name="T28" fmla="*/ 81 w 86"/>
                  <a:gd name="T29" fmla="*/ 38 h 94"/>
                  <a:gd name="T30" fmla="*/ 74 w 86"/>
                  <a:gd name="T31" fmla="*/ 48 h 94"/>
                  <a:gd name="T32" fmla="*/ 64 w 86"/>
                  <a:gd name="T33" fmla="*/ 57 h 94"/>
                  <a:gd name="T34" fmla="*/ 52 w 86"/>
                  <a:gd name="T35" fmla="*/ 66 h 94"/>
                  <a:gd name="T36" fmla="*/ 42 w 86"/>
                  <a:gd name="T37" fmla="*/ 76 h 94"/>
                  <a:gd name="T38" fmla="*/ 30 w 86"/>
                  <a:gd name="T39" fmla="*/ 86 h 94"/>
                  <a:gd name="T40" fmla="*/ 20 w 86"/>
                  <a:gd name="T41" fmla="*/ 94 h 94"/>
                  <a:gd name="T42" fmla="*/ 20 w 86"/>
                  <a:gd name="T43" fmla="*/ 94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86" h="94">
                    <a:moveTo>
                      <a:pt x="20" y="94"/>
                    </a:moveTo>
                    <a:lnTo>
                      <a:pt x="15" y="84"/>
                    </a:lnTo>
                    <a:lnTo>
                      <a:pt x="10" y="74"/>
                    </a:lnTo>
                    <a:lnTo>
                      <a:pt x="5" y="64"/>
                    </a:lnTo>
                    <a:lnTo>
                      <a:pt x="0" y="52"/>
                    </a:lnTo>
                    <a:lnTo>
                      <a:pt x="0" y="42"/>
                    </a:lnTo>
                    <a:lnTo>
                      <a:pt x="5" y="31"/>
                    </a:lnTo>
                    <a:lnTo>
                      <a:pt x="12" y="22"/>
                    </a:lnTo>
                    <a:lnTo>
                      <a:pt x="25" y="12"/>
                    </a:lnTo>
                    <a:lnTo>
                      <a:pt x="44" y="6"/>
                    </a:lnTo>
                    <a:lnTo>
                      <a:pt x="71" y="0"/>
                    </a:lnTo>
                    <a:lnTo>
                      <a:pt x="81" y="9"/>
                    </a:lnTo>
                    <a:lnTo>
                      <a:pt x="86" y="18"/>
                    </a:lnTo>
                    <a:lnTo>
                      <a:pt x="84" y="28"/>
                    </a:lnTo>
                    <a:lnTo>
                      <a:pt x="81" y="38"/>
                    </a:lnTo>
                    <a:lnTo>
                      <a:pt x="74" y="48"/>
                    </a:lnTo>
                    <a:lnTo>
                      <a:pt x="64" y="57"/>
                    </a:lnTo>
                    <a:lnTo>
                      <a:pt x="52" y="66"/>
                    </a:lnTo>
                    <a:lnTo>
                      <a:pt x="42" y="76"/>
                    </a:lnTo>
                    <a:lnTo>
                      <a:pt x="30" y="86"/>
                    </a:lnTo>
                    <a:lnTo>
                      <a:pt x="20" y="94"/>
                    </a:lnTo>
                    <a:lnTo>
                      <a:pt x="20" y="9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802" name="Freeform 42"/>
              <p:cNvSpPr>
                <a:spLocks/>
              </p:cNvSpPr>
              <p:nvPr/>
            </p:nvSpPr>
            <p:spPr bwMode="auto">
              <a:xfrm>
                <a:off x="2677" y="700"/>
                <a:ext cx="100" cy="90"/>
              </a:xfrm>
              <a:custGeom>
                <a:avLst/>
                <a:gdLst>
                  <a:gd name="T0" fmla="*/ 100 w 100"/>
                  <a:gd name="T1" fmla="*/ 90 h 90"/>
                  <a:gd name="T2" fmla="*/ 88 w 100"/>
                  <a:gd name="T3" fmla="*/ 89 h 90"/>
                  <a:gd name="T4" fmla="*/ 76 w 100"/>
                  <a:gd name="T5" fmla="*/ 86 h 90"/>
                  <a:gd name="T6" fmla="*/ 64 w 100"/>
                  <a:gd name="T7" fmla="*/ 82 h 90"/>
                  <a:gd name="T8" fmla="*/ 51 w 100"/>
                  <a:gd name="T9" fmla="*/ 78 h 90"/>
                  <a:gd name="T10" fmla="*/ 42 w 100"/>
                  <a:gd name="T11" fmla="*/ 72 h 90"/>
                  <a:gd name="T12" fmla="*/ 32 w 100"/>
                  <a:gd name="T13" fmla="*/ 65 h 90"/>
                  <a:gd name="T14" fmla="*/ 24 w 100"/>
                  <a:gd name="T15" fmla="*/ 59 h 90"/>
                  <a:gd name="T16" fmla="*/ 15 w 100"/>
                  <a:gd name="T17" fmla="*/ 52 h 90"/>
                  <a:gd name="T18" fmla="*/ 7 w 100"/>
                  <a:gd name="T19" fmla="*/ 47 h 90"/>
                  <a:gd name="T20" fmla="*/ 0 w 100"/>
                  <a:gd name="T21" fmla="*/ 41 h 90"/>
                  <a:gd name="T22" fmla="*/ 0 w 100"/>
                  <a:gd name="T23" fmla="*/ 0 h 90"/>
                  <a:gd name="T24" fmla="*/ 32 w 100"/>
                  <a:gd name="T25" fmla="*/ 1 h 90"/>
                  <a:gd name="T26" fmla="*/ 54 w 100"/>
                  <a:gd name="T27" fmla="*/ 7 h 90"/>
                  <a:gd name="T28" fmla="*/ 68 w 100"/>
                  <a:gd name="T29" fmla="*/ 14 h 90"/>
                  <a:gd name="T30" fmla="*/ 78 w 100"/>
                  <a:gd name="T31" fmla="*/ 24 h 90"/>
                  <a:gd name="T32" fmla="*/ 81 w 100"/>
                  <a:gd name="T33" fmla="*/ 34 h 90"/>
                  <a:gd name="T34" fmla="*/ 83 w 100"/>
                  <a:gd name="T35" fmla="*/ 46 h 90"/>
                  <a:gd name="T36" fmla="*/ 83 w 100"/>
                  <a:gd name="T37" fmla="*/ 58 h 90"/>
                  <a:gd name="T38" fmla="*/ 86 w 100"/>
                  <a:gd name="T39" fmla="*/ 70 h 90"/>
                  <a:gd name="T40" fmla="*/ 91 w 100"/>
                  <a:gd name="T41" fmla="*/ 81 h 90"/>
                  <a:gd name="T42" fmla="*/ 100 w 100"/>
                  <a:gd name="T43" fmla="*/ 90 h 90"/>
                  <a:gd name="T44" fmla="*/ 100 w 100"/>
                  <a:gd name="T45" fmla="*/ 9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00" h="90">
                    <a:moveTo>
                      <a:pt x="100" y="90"/>
                    </a:moveTo>
                    <a:lnTo>
                      <a:pt x="88" y="89"/>
                    </a:lnTo>
                    <a:lnTo>
                      <a:pt x="76" y="86"/>
                    </a:lnTo>
                    <a:lnTo>
                      <a:pt x="64" y="82"/>
                    </a:lnTo>
                    <a:lnTo>
                      <a:pt x="51" y="78"/>
                    </a:lnTo>
                    <a:lnTo>
                      <a:pt x="42" y="72"/>
                    </a:lnTo>
                    <a:lnTo>
                      <a:pt x="32" y="65"/>
                    </a:lnTo>
                    <a:lnTo>
                      <a:pt x="24" y="59"/>
                    </a:lnTo>
                    <a:lnTo>
                      <a:pt x="15" y="52"/>
                    </a:lnTo>
                    <a:lnTo>
                      <a:pt x="7" y="47"/>
                    </a:lnTo>
                    <a:lnTo>
                      <a:pt x="0" y="41"/>
                    </a:lnTo>
                    <a:lnTo>
                      <a:pt x="0" y="0"/>
                    </a:lnTo>
                    <a:lnTo>
                      <a:pt x="32" y="1"/>
                    </a:lnTo>
                    <a:lnTo>
                      <a:pt x="54" y="7"/>
                    </a:lnTo>
                    <a:lnTo>
                      <a:pt x="68" y="14"/>
                    </a:lnTo>
                    <a:lnTo>
                      <a:pt x="78" y="24"/>
                    </a:lnTo>
                    <a:lnTo>
                      <a:pt x="81" y="34"/>
                    </a:lnTo>
                    <a:lnTo>
                      <a:pt x="83" y="46"/>
                    </a:lnTo>
                    <a:lnTo>
                      <a:pt x="83" y="58"/>
                    </a:lnTo>
                    <a:lnTo>
                      <a:pt x="86" y="70"/>
                    </a:lnTo>
                    <a:lnTo>
                      <a:pt x="91" y="81"/>
                    </a:lnTo>
                    <a:lnTo>
                      <a:pt x="100" y="90"/>
                    </a:lnTo>
                    <a:lnTo>
                      <a:pt x="100" y="9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803" name="Freeform 43"/>
              <p:cNvSpPr>
                <a:spLocks/>
              </p:cNvSpPr>
              <p:nvPr/>
            </p:nvSpPr>
            <p:spPr bwMode="auto">
              <a:xfrm>
                <a:off x="2971" y="711"/>
                <a:ext cx="159" cy="129"/>
              </a:xfrm>
              <a:custGeom>
                <a:avLst/>
                <a:gdLst>
                  <a:gd name="T0" fmla="*/ 132 w 159"/>
                  <a:gd name="T1" fmla="*/ 0 h 129"/>
                  <a:gd name="T2" fmla="*/ 132 w 159"/>
                  <a:gd name="T3" fmla="*/ 12 h 129"/>
                  <a:gd name="T4" fmla="*/ 135 w 159"/>
                  <a:gd name="T5" fmla="*/ 22 h 129"/>
                  <a:gd name="T6" fmla="*/ 140 w 159"/>
                  <a:gd name="T7" fmla="*/ 32 h 129"/>
                  <a:gd name="T8" fmla="*/ 147 w 159"/>
                  <a:gd name="T9" fmla="*/ 41 h 129"/>
                  <a:gd name="T10" fmla="*/ 152 w 159"/>
                  <a:gd name="T11" fmla="*/ 52 h 129"/>
                  <a:gd name="T12" fmla="*/ 157 w 159"/>
                  <a:gd name="T13" fmla="*/ 62 h 129"/>
                  <a:gd name="T14" fmla="*/ 159 w 159"/>
                  <a:gd name="T15" fmla="*/ 71 h 129"/>
                  <a:gd name="T16" fmla="*/ 159 w 159"/>
                  <a:gd name="T17" fmla="*/ 80 h 129"/>
                  <a:gd name="T18" fmla="*/ 152 w 159"/>
                  <a:gd name="T19" fmla="*/ 91 h 129"/>
                  <a:gd name="T20" fmla="*/ 140 w 159"/>
                  <a:gd name="T21" fmla="*/ 100 h 129"/>
                  <a:gd name="T22" fmla="*/ 130 w 159"/>
                  <a:gd name="T23" fmla="*/ 104 h 129"/>
                  <a:gd name="T24" fmla="*/ 118 w 159"/>
                  <a:gd name="T25" fmla="*/ 109 h 129"/>
                  <a:gd name="T26" fmla="*/ 108 w 159"/>
                  <a:gd name="T27" fmla="*/ 112 h 129"/>
                  <a:gd name="T28" fmla="*/ 96 w 159"/>
                  <a:gd name="T29" fmla="*/ 116 h 129"/>
                  <a:gd name="T30" fmla="*/ 83 w 159"/>
                  <a:gd name="T31" fmla="*/ 119 h 129"/>
                  <a:gd name="T32" fmla="*/ 71 w 159"/>
                  <a:gd name="T33" fmla="*/ 123 h 129"/>
                  <a:gd name="T34" fmla="*/ 59 w 159"/>
                  <a:gd name="T35" fmla="*/ 125 h 129"/>
                  <a:gd name="T36" fmla="*/ 44 w 159"/>
                  <a:gd name="T37" fmla="*/ 127 h 129"/>
                  <a:gd name="T38" fmla="*/ 32 w 159"/>
                  <a:gd name="T39" fmla="*/ 128 h 129"/>
                  <a:gd name="T40" fmla="*/ 15 w 159"/>
                  <a:gd name="T41" fmla="*/ 129 h 129"/>
                  <a:gd name="T42" fmla="*/ 15 w 159"/>
                  <a:gd name="T43" fmla="*/ 119 h 129"/>
                  <a:gd name="T44" fmla="*/ 12 w 159"/>
                  <a:gd name="T45" fmla="*/ 109 h 129"/>
                  <a:gd name="T46" fmla="*/ 10 w 159"/>
                  <a:gd name="T47" fmla="*/ 99 h 129"/>
                  <a:gd name="T48" fmla="*/ 7 w 159"/>
                  <a:gd name="T49" fmla="*/ 88 h 129"/>
                  <a:gd name="T50" fmla="*/ 5 w 159"/>
                  <a:gd name="T51" fmla="*/ 78 h 129"/>
                  <a:gd name="T52" fmla="*/ 2 w 159"/>
                  <a:gd name="T53" fmla="*/ 69 h 129"/>
                  <a:gd name="T54" fmla="*/ 0 w 159"/>
                  <a:gd name="T55" fmla="*/ 59 h 129"/>
                  <a:gd name="T56" fmla="*/ 0 w 159"/>
                  <a:gd name="T57" fmla="*/ 47 h 129"/>
                  <a:gd name="T58" fmla="*/ 0 w 159"/>
                  <a:gd name="T59" fmla="*/ 37 h 129"/>
                  <a:gd name="T60" fmla="*/ 0 w 159"/>
                  <a:gd name="T61" fmla="*/ 27 h 129"/>
                  <a:gd name="T62" fmla="*/ 15 w 159"/>
                  <a:gd name="T63" fmla="*/ 25 h 129"/>
                  <a:gd name="T64" fmla="*/ 29 w 159"/>
                  <a:gd name="T65" fmla="*/ 23 h 129"/>
                  <a:gd name="T66" fmla="*/ 44 w 159"/>
                  <a:gd name="T67" fmla="*/ 21 h 129"/>
                  <a:gd name="T68" fmla="*/ 56 w 159"/>
                  <a:gd name="T69" fmla="*/ 19 h 129"/>
                  <a:gd name="T70" fmla="*/ 71 w 159"/>
                  <a:gd name="T71" fmla="*/ 16 h 129"/>
                  <a:gd name="T72" fmla="*/ 83 w 159"/>
                  <a:gd name="T73" fmla="*/ 14 h 129"/>
                  <a:gd name="T74" fmla="*/ 96 w 159"/>
                  <a:gd name="T75" fmla="*/ 12 h 129"/>
                  <a:gd name="T76" fmla="*/ 108 w 159"/>
                  <a:gd name="T77" fmla="*/ 8 h 129"/>
                  <a:gd name="T78" fmla="*/ 120 w 159"/>
                  <a:gd name="T79" fmla="*/ 5 h 129"/>
                  <a:gd name="T80" fmla="*/ 132 w 159"/>
                  <a:gd name="T81" fmla="*/ 0 h 129"/>
                  <a:gd name="T82" fmla="*/ 132 w 159"/>
                  <a:gd name="T83" fmla="*/ 0 h 1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59" h="129">
                    <a:moveTo>
                      <a:pt x="132" y="0"/>
                    </a:moveTo>
                    <a:lnTo>
                      <a:pt x="132" y="12"/>
                    </a:lnTo>
                    <a:lnTo>
                      <a:pt x="135" y="22"/>
                    </a:lnTo>
                    <a:lnTo>
                      <a:pt x="140" y="32"/>
                    </a:lnTo>
                    <a:lnTo>
                      <a:pt x="147" y="41"/>
                    </a:lnTo>
                    <a:lnTo>
                      <a:pt x="152" y="52"/>
                    </a:lnTo>
                    <a:lnTo>
                      <a:pt x="157" y="62"/>
                    </a:lnTo>
                    <a:lnTo>
                      <a:pt x="159" y="71"/>
                    </a:lnTo>
                    <a:lnTo>
                      <a:pt x="159" y="80"/>
                    </a:lnTo>
                    <a:lnTo>
                      <a:pt x="152" y="91"/>
                    </a:lnTo>
                    <a:lnTo>
                      <a:pt x="140" y="100"/>
                    </a:lnTo>
                    <a:lnTo>
                      <a:pt x="130" y="104"/>
                    </a:lnTo>
                    <a:lnTo>
                      <a:pt x="118" y="109"/>
                    </a:lnTo>
                    <a:lnTo>
                      <a:pt x="108" y="112"/>
                    </a:lnTo>
                    <a:lnTo>
                      <a:pt x="96" y="116"/>
                    </a:lnTo>
                    <a:lnTo>
                      <a:pt x="83" y="119"/>
                    </a:lnTo>
                    <a:lnTo>
                      <a:pt x="71" y="123"/>
                    </a:lnTo>
                    <a:lnTo>
                      <a:pt x="59" y="125"/>
                    </a:lnTo>
                    <a:lnTo>
                      <a:pt x="44" y="127"/>
                    </a:lnTo>
                    <a:lnTo>
                      <a:pt x="32" y="128"/>
                    </a:lnTo>
                    <a:lnTo>
                      <a:pt x="15" y="129"/>
                    </a:lnTo>
                    <a:lnTo>
                      <a:pt x="15" y="119"/>
                    </a:lnTo>
                    <a:lnTo>
                      <a:pt x="12" y="109"/>
                    </a:lnTo>
                    <a:lnTo>
                      <a:pt x="10" y="99"/>
                    </a:lnTo>
                    <a:lnTo>
                      <a:pt x="7" y="88"/>
                    </a:lnTo>
                    <a:lnTo>
                      <a:pt x="5" y="78"/>
                    </a:lnTo>
                    <a:lnTo>
                      <a:pt x="2" y="69"/>
                    </a:lnTo>
                    <a:lnTo>
                      <a:pt x="0" y="59"/>
                    </a:lnTo>
                    <a:lnTo>
                      <a:pt x="0" y="47"/>
                    </a:lnTo>
                    <a:lnTo>
                      <a:pt x="0" y="37"/>
                    </a:lnTo>
                    <a:lnTo>
                      <a:pt x="0" y="27"/>
                    </a:lnTo>
                    <a:lnTo>
                      <a:pt x="15" y="25"/>
                    </a:lnTo>
                    <a:lnTo>
                      <a:pt x="29" y="23"/>
                    </a:lnTo>
                    <a:lnTo>
                      <a:pt x="44" y="21"/>
                    </a:lnTo>
                    <a:lnTo>
                      <a:pt x="56" y="19"/>
                    </a:lnTo>
                    <a:lnTo>
                      <a:pt x="71" y="16"/>
                    </a:lnTo>
                    <a:lnTo>
                      <a:pt x="83" y="14"/>
                    </a:lnTo>
                    <a:lnTo>
                      <a:pt x="96" y="12"/>
                    </a:lnTo>
                    <a:lnTo>
                      <a:pt x="108" y="8"/>
                    </a:lnTo>
                    <a:lnTo>
                      <a:pt x="120" y="5"/>
                    </a:lnTo>
                    <a:lnTo>
                      <a:pt x="132" y="0"/>
                    </a:lnTo>
                    <a:lnTo>
                      <a:pt x="132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804" name="Freeform 44"/>
              <p:cNvSpPr>
                <a:spLocks/>
              </p:cNvSpPr>
              <p:nvPr/>
            </p:nvSpPr>
            <p:spPr bwMode="auto">
              <a:xfrm>
                <a:off x="2795" y="725"/>
                <a:ext cx="159" cy="120"/>
              </a:xfrm>
              <a:custGeom>
                <a:avLst/>
                <a:gdLst>
                  <a:gd name="T0" fmla="*/ 159 w 159"/>
                  <a:gd name="T1" fmla="*/ 119 h 120"/>
                  <a:gd name="T2" fmla="*/ 142 w 159"/>
                  <a:gd name="T3" fmla="*/ 120 h 120"/>
                  <a:gd name="T4" fmla="*/ 125 w 159"/>
                  <a:gd name="T5" fmla="*/ 119 h 120"/>
                  <a:gd name="T6" fmla="*/ 110 w 159"/>
                  <a:gd name="T7" fmla="*/ 115 h 120"/>
                  <a:gd name="T8" fmla="*/ 95 w 159"/>
                  <a:gd name="T9" fmla="*/ 112 h 120"/>
                  <a:gd name="T10" fmla="*/ 83 w 159"/>
                  <a:gd name="T11" fmla="*/ 107 h 120"/>
                  <a:gd name="T12" fmla="*/ 68 w 159"/>
                  <a:gd name="T13" fmla="*/ 102 h 120"/>
                  <a:gd name="T14" fmla="*/ 53 w 159"/>
                  <a:gd name="T15" fmla="*/ 97 h 120"/>
                  <a:gd name="T16" fmla="*/ 39 w 159"/>
                  <a:gd name="T17" fmla="*/ 93 h 120"/>
                  <a:gd name="T18" fmla="*/ 24 w 159"/>
                  <a:gd name="T19" fmla="*/ 88 h 120"/>
                  <a:gd name="T20" fmla="*/ 7 w 159"/>
                  <a:gd name="T21" fmla="*/ 86 h 120"/>
                  <a:gd name="T22" fmla="*/ 0 w 159"/>
                  <a:gd name="T23" fmla="*/ 0 h 120"/>
                  <a:gd name="T24" fmla="*/ 139 w 159"/>
                  <a:gd name="T25" fmla="*/ 16 h 120"/>
                  <a:gd name="T26" fmla="*/ 159 w 159"/>
                  <a:gd name="T27" fmla="*/ 119 h 120"/>
                  <a:gd name="T28" fmla="*/ 159 w 159"/>
                  <a:gd name="T29" fmla="*/ 119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59" h="120">
                    <a:moveTo>
                      <a:pt x="159" y="119"/>
                    </a:moveTo>
                    <a:lnTo>
                      <a:pt x="142" y="120"/>
                    </a:lnTo>
                    <a:lnTo>
                      <a:pt x="125" y="119"/>
                    </a:lnTo>
                    <a:lnTo>
                      <a:pt x="110" y="115"/>
                    </a:lnTo>
                    <a:lnTo>
                      <a:pt x="95" y="112"/>
                    </a:lnTo>
                    <a:lnTo>
                      <a:pt x="83" y="107"/>
                    </a:lnTo>
                    <a:lnTo>
                      <a:pt x="68" y="102"/>
                    </a:lnTo>
                    <a:lnTo>
                      <a:pt x="53" y="97"/>
                    </a:lnTo>
                    <a:lnTo>
                      <a:pt x="39" y="93"/>
                    </a:lnTo>
                    <a:lnTo>
                      <a:pt x="24" y="88"/>
                    </a:lnTo>
                    <a:lnTo>
                      <a:pt x="7" y="86"/>
                    </a:lnTo>
                    <a:lnTo>
                      <a:pt x="0" y="0"/>
                    </a:lnTo>
                    <a:lnTo>
                      <a:pt x="139" y="16"/>
                    </a:lnTo>
                    <a:lnTo>
                      <a:pt x="159" y="119"/>
                    </a:lnTo>
                    <a:lnTo>
                      <a:pt x="159" y="11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805" name="Freeform 45"/>
              <p:cNvSpPr>
                <a:spLocks/>
              </p:cNvSpPr>
              <p:nvPr/>
            </p:nvSpPr>
            <p:spPr bwMode="auto">
              <a:xfrm>
                <a:off x="2758" y="861"/>
                <a:ext cx="968" cy="312"/>
              </a:xfrm>
              <a:custGeom>
                <a:avLst/>
                <a:gdLst>
                  <a:gd name="T0" fmla="*/ 777 w 968"/>
                  <a:gd name="T1" fmla="*/ 312 h 312"/>
                  <a:gd name="T2" fmla="*/ 19 w 968"/>
                  <a:gd name="T3" fmla="*/ 295 h 312"/>
                  <a:gd name="T4" fmla="*/ 2 w 968"/>
                  <a:gd name="T5" fmla="*/ 266 h 312"/>
                  <a:gd name="T6" fmla="*/ 2 w 968"/>
                  <a:gd name="T7" fmla="*/ 237 h 312"/>
                  <a:gd name="T8" fmla="*/ 14 w 968"/>
                  <a:gd name="T9" fmla="*/ 208 h 312"/>
                  <a:gd name="T10" fmla="*/ 29 w 968"/>
                  <a:gd name="T11" fmla="*/ 179 h 312"/>
                  <a:gd name="T12" fmla="*/ 59 w 968"/>
                  <a:gd name="T13" fmla="*/ 158 h 312"/>
                  <a:gd name="T14" fmla="*/ 103 w 968"/>
                  <a:gd name="T15" fmla="*/ 149 h 312"/>
                  <a:gd name="T16" fmla="*/ 149 w 968"/>
                  <a:gd name="T17" fmla="*/ 142 h 312"/>
                  <a:gd name="T18" fmla="*/ 198 w 968"/>
                  <a:gd name="T19" fmla="*/ 139 h 312"/>
                  <a:gd name="T20" fmla="*/ 247 w 968"/>
                  <a:gd name="T21" fmla="*/ 142 h 312"/>
                  <a:gd name="T22" fmla="*/ 294 w 968"/>
                  <a:gd name="T23" fmla="*/ 157 h 312"/>
                  <a:gd name="T24" fmla="*/ 323 w 968"/>
                  <a:gd name="T25" fmla="*/ 187 h 312"/>
                  <a:gd name="T26" fmla="*/ 338 w 968"/>
                  <a:gd name="T27" fmla="*/ 221 h 312"/>
                  <a:gd name="T28" fmla="*/ 345 w 968"/>
                  <a:gd name="T29" fmla="*/ 256 h 312"/>
                  <a:gd name="T30" fmla="*/ 345 w 968"/>
                  <a:gd name="T31" fmla="*/ 291 h 312"/>
                  <a:gd name="T32" fmla="*/ 360 w 968"/>
                  <a:gd name="T33" fmla="*/ 309 h 312"/>
                  <a:gd name="T34" fmla="*/ 375 w 968"/>
                  <a:gd name="T35" fmla="*/ 290 h 312"/>
                  <a:gd name="T36" fmla="*/ 380 w 968"/>
                  <a:gd name="T37" fmla="*/ 270 h 312"/>
                  <a:gd name="T38" fmla="*/ 382 w 968"/>
                  <a:gd name="T39" fmla="*/ 249 h 312"/>
                  <a:gd name="T40" fmla="*/ 377 w 968"/>
                  <a:gd name="T41" fmla="*/ 230 h 312"/>
                  <a:gd name="T42" fmla="*/ 372 w 968"/>
                  <a:gd name="T43" fmla="*/ 214 h 312"/>
                  <a:gd name="T44" fmla="*/ 441 w 968"/>
                  <a:gd name="T45" fmla="*/ 190 h 312"/>
                  <a:gd name="T46" fmla="*/ 517 w 968"/>
                  <a:gd name="T47" fmla="*/ 174 h 312"/>
                  <a:gd name="T48" fmla="*/ 598 w 968"/>
                  <a:gd name="T49" fmla="*/ 162 h 312"/>
                  <a:gd name="T50" fmla="*/ 684 w 968"/>
                  <a:gd name="T51" fmla="*/ 157 h 312"/>
                  <a:gd name="T52" fmla="*/ 769 w 968"/>
                  <a:gd name="T53" fmla="*/ 155 h 312"/>
                  <a:gd name="T54" fmla="*/ 772 w 968"/>
                  <a:gd name="T55" fmla="*/ 146 h 312"/>
                  <a:gd name="T56" fmla="*/ 762 w 968"/>
                  <a:gd name="T57" fmla="*/ 142 h 312"/>
                  <a:gd name="T58" fmla="*/ 745 w 968"/>
                  <a:gd name="T59" fmla="*/ 139 h 312"/>
                  <a:gd name="T60" fmla="*/ 728 w 968"/>
                  <a:gd name="T61" fmla="*/ 137 h 312"/>
                  <a:gd name="T62" fmla="*/ 713 w 968"/>
                  <a:gd name="T63" fmla="*/ 131 h 312"/>
                  <a:gd name="T64" fmla="*/ 637 w 968"/>
                  <a:gd name="T65" fmla="*/ 137 h 312"/>
                  <a:gd name="T66" fmla="*/ 561 w 968"/>
                  <a:gd name="T67" fmla="*/ 146 h 312"/>
                  <a:gd name="T68" fmla="*/ 488 w 968"/>
                  <a:gd name="T69" fmla="*/ 159 h 312"/>
                  <a:gd name="T70" fmla="*/ 424 w 968"/>
                  <a:gd name="T71" fmla="*/ 177 h 312"/>
                  <a:gd name="T72" fmla="*/ 372 w 968"/>
                  <a:gd name="T73" fmla="*/ 200 h 312"/>
                  <a:gd name="T74" fmla="*/ 348 w 968"/>
                  <a:gd name="T75" fmla="*/ 178 h 312"/>
                  <a:gd name="T76" fmla="*/ 348 w 968"/>
                  <a:gd name="T77" fmla="*/ 155 h 312"/>
                  <a:gd name="T78" fmla="*/ 362 w 968"/>
                  <a:gd name="T79" fmla="*/ 135 h 312"/>
                  <a:gd name="T80" fmla="*/ 389 w 968"/>
                  <a:gd name="T81" fmla="*/ 115 h 312"/>
                  <a:gd name="T82" fmla="*/ 424 w 968"/>
                  <a:gd name="T83" fmla="*/ 97 h 312"/>
                  <a:gd name="T84" fmla="*/ 524 w 968"/>
                  <a:gd name="T85" fmla="*/ 70 h 312"/>
                  <a:gd name="T86" fmla="*/ 630 w 968"/>
                  <a:gd name="T87" fmla="*/ 45 h 312"/>
                  <a:gd name="T88" fmla="*/ 735 w 968"/>
                  <a:gd name="T89" fmla="*/ 23 h 312"/>
                  <a:gd name="T90" fmla="*/ 843 w 968"/>
                  <a:gd name="T91" fmla="*/ 7 h 312"/>
                  <a:gd name="T92" fmla="*/ 946 w 968"/>
                  <a:gd name="T93" fmla="*/ 0 h 312"/>
                  <a:gd name="T94" fmla="*/ 965 w 968"/>
                  <a:gd name="T95" fmla="*/ 25 h 312"/>
                  <a:gd name="T96" fmla="*/ 968 w 968"/>
                  <a:gd name="T97" fmla="*/ 51 h 312"/>
                  <a:gd name="T98" fmla="*/ 958 w 968"/>
                  <a:gd name="T99" fmla="*/ 79 h 312"/>
                  <a:gd name="T100" fmla="*/ 943 w 968"/>
                  <a:gd name="T101" fmla="*/ 107 h 312"/>
                  <a:gd name="T102" fmla="*/ 926 w 968"/>
                  <a:gd name="T103" fmla="*/ 135 h 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968" h="312">
                    <a:moveTo>
                      <a:pt x="926" y="135"/>
                    </a:moveTo>
                    <a:lnTo>
                      <a:pt x="777" y="312"/>
                    </a:lnTo>
                    <a:lnTo>
                      <a:pt x="37" y="309"/>
                    </a:lnTo>
                    <a:lnTo>
                      <a:pt x="19" y="295"/>
                    </a:lnTo>
                    <a:lnTo>
                      <a:pt x="10" y="280"/>
                    </a:lnTo>
                    <a:lnTo>
                      <a:pt x="2" y="266"/>
                    </a:lnTo>
                    <a:lnTo>
                      <a:pt x="0" y="251"/>
                    </a:lnTo>
                    <a:lnTo>
                      <a:pt x="2" y="237"/>
                    </a:lnTo>
                    <a:lnTo>
                      <a:pt x="7" y="223"/>
                    </a:lnTo>
                    <a:lnTo>
                      <a:pt x="14" y="208"/>
                    </a:lnTo>
                    <a:lnTo>
                      <a:pt x="22" y="193"/>
                    </a:lnTo>
                    <a:lnTo>
                      <a:pt x="29" y="179"/>
                    </a:lnTo>
                    <a:lnTo>
                      <a:pt x="37" y="165"/>
                    </a:lnTo>
                    <a:lnTo>
                      <a:pt x="59" y="158"/>
                    </a:lnTo>
                    <a:lnTo>
                      <a:pt x="81" y="153"/>
                    </a:lnTo>
                    <a:lnTo>
                      <a:pt x="103" y="149"/>
                    </a:lnTo>
                    <a:lnTo>
                      <a:pt x="125" y="145"/>
                    </a:lnTo>
                    <a:lnTo>
                      <a:pt x="149" y="142"/>
                    </a:lnTo>
                    <a:lnTo>
                      <a:pt x="174" y="141"/>
                    </a:lnTo>
                    <a:lnTo>
                      <a:pt x="198" y="139"/>
                    </a:lnTo>
                    <a:lnTo>
                      <a:pt x="223" y="139"/>
                    </a:lnTo>
                    <a:lnTo>
                      <a:pt x="247" y="142"/>
                    </a:lnTo>
                    <a:lnTo>
                      <a:pt x="272" y="144"/>
                    </a:lnTo>
                    <a:lnTo>
                      <a:pt x="294" y="157"/>
                    </a:lnTo>
                    <a:lnTo>
                      <a:pt x="311" y="171"/>
                    </a:lnTo>
                    <a:lnTo>
                      <a:pt x="323" y="187"/>
                    </a:lnTo>
                    <a:lnTo>
                      <a:pt x="333" y="203"/>
                    </a:lnTo>
                    <a:lnTo>
                      <a:pt x="338" y="221"/>
                    </a:lnTo>
                    <a:lnTo>
                      <a:pt x="343" y="239"/>
                    </a:lnTo>
                    <a:lnTo>
                      <a:pt x="345" y="256"/>
                    </a:lnTo>
                    <a:lnTo>
                      <a:pt x="345" y="274"/>
                    </a:lnTo>
                    <a:lnTo>
                      <a:pt x="345" y="291"/>
                    </a:lnTo>
                    <a:lnTo>
                      <a:pt x="345" y="309"/>
                    </a:lnTo>
                    <a:lnTo>
                      <a:pt x="360" y="309"/>
                    </a:lnTo>
                    <a:lnTo>
                      <a:pt x="370" y="299"/>
                    </a:lnTo>
                    <a:lnTo>
                      <a:pt x="375" y="290"/>
                    </a:lnTo>
                    <a:lnTo>
                      <a:pt x="380" y="280"/>
                    </a:lnTo>
                    <a:lnTo>
                      <a:pt x="380" y="270"/>
                    </a:lnTo>
                    <a:lnTo>
                      <a:pt x="382" y="259"/>
                    </a:lnTo>
                    <a:lnTo>
                      <a:pt x="382" y="249"/>
                    </a:lnTo>
                    <a:lnTo>
                      <a:pt x="380" y="239"/>
                    </a:lnTo>
                    <a:lnTo>
                      <a:pt x="377" y="230"/>
                    </a:lnTo>
                    <a:lnTo>
                      <a:pt x="375" y="222"/>
                    </a:lnTo>
                    <a:lnTo>
                      <a:pt x="372" y="214"/>
                    </a:lnTo>
                    <a:lnTo>
                      <a:pt x="404" y="201"/>
                    </a:lnTo>
                    <a:lnTo>
                      <a:pt x="441" y="190"/>
                    </a:lnTo>
                    <a:lnTo>
                      <a:pt x="478" y="181"/>
                    </a:lnTo>
                    <a:lnTo>
                      <a:pt x="517" y="174"/>
                    </a:lnTo>
                    <a:lnTo>
                      <a:pt x="556" y="167"/>
                    </a:lnTo>
                    <a:lnTo>
                      <a:pt x="598" y="162"/>
                    </a:lnTo>
                    <a:lnTo>
                      <a:pt x="639" y="159"/>
                    </a:lnTo>
                    <a:lnTo>
                      <a:pt x="684" y="157"/>
                    </a:lnTo>
                    <a:lnTo>
                      <a:pt x="725" y="155"/>
                    </a:lnTo>
                    <a:lnTo>
                      <a:pt x="769" y="155"/>
                    </a:lnTo>
                    <a:lnTo>
                      <a:pt x="772" y="150"/>
                    </a:lnTo>
                    <a:lnTo>
                      <a:pt x="772" y="146"/>
                    </a:lnTo>
                    <a:lnTo>
                      <a:pt x="767" y="143"/>
                    </a:lnTo>
                    <a:lnTo>
                      <a:pt x="762" y="142"/>
                    </a:lnTo>
                    <a:lnTo>
                      <a:pt x="755" y="141"/>
                    </a:lnTo>
                    <a:lnTo>
                      <a:pt x="745" y="139"/>
                    </a:lnTo>
                    <a:lnTo>
                      <a:pt x="735" y="138"/>
                    </a:lnTo>
                    <a:lnTo>
                      <a:pt x="728" y="137"/>
                    </a:lnTo>
                    <a:lnTo>
                      <a:pt x="720" y="135"/>
                    </a:lnTo>
                    <a:lnTo>
                      <a:pt x="713" y="131"/>
                    </a:lnTo>
                    <a:lnTo>
                      <a:pt x="676" y="134"/>
                    </a:lnTo>
                    <a:lnTo>
                      <a:pt x="637" y="137"/>
                    </a:lnTo>
                    <a:lnTo>
                      <a:pt x="598" y="141"/>
                    </a:lnTo>
                    <a:lnTo>
                      <a:pt x="561" y="146"/>
                    </a:lnTo>
                    <a:lnTo>
                      <a:pt x="524" y="152"/>
                    </a:lnTo>
                    <a:lnTo>
                      <a:pt x="488" y="159"/>
                    </a:lnTo>
                    <a:lnTo>
                      <a:pt x="456" y="168"/>
                    </a:lnTo>
                    <a:lnTo>
                      <a:pt x="424" y="177"/>
                    </a:lnTo>
                    <a:lnTo>
                      <a:pt x="397" y="189"/>
                    </a:lnTo>
                    <a:lnTo>
                      <a:pt x="372" y="200"/>
                    </a:lnTo>
                    <a:lnTo>
                      <a:pt x="358" y="190"/>
                    </a:lnTo>
                    <a:lnTo>
                      <a:pt x="348" y="178"/>
                    </a:lnTo>
                    <a:lnTo>
                      <a:pt x="345" y="167"/>
                    </a:lnTo>
                    <a:lnTo>
                      <a:pt x="348" y="155"/>
                    </a:lnTo>
                    <a:lnTo>
                      <a:pt x="353" y="145"/>
                    </a:lnTo>
                    <a:lnTo>
                      <a:pt x="362" y="135"/>
                    </a:lnTo>
                    <a:lnTo>
                      <a:pt x="375" y="125"/>
                    </a:lnTo>
                    <a:lnTo>
                      <a:pt x="389" y="115"/>
                    </a:lnTo>
                    <a:lnTo>
                      <a:pt x="404" y="106"/>
                    </a:lnTo>
                    <a:lnTo>
                      <a:pt x="424" y="97"/>
                    </a:lnTo>
                    <a:lnTo>
                      <a:pt x="473" y="83"/>
                    </a:lnTo>
                    <a:lnTo>
                      <a:pt x="524" y="70"/>
                    </a:lnTo>
                    <a:lnTo>
                      <a:pt x="576" y="57"/>
                    </a:lnTo>
                    <a:lnTo>
                      <a:pt x="630" y="45"/>
                    </a:lnTo>
                    <a:lnTo>
                      <a:pt x="681" y="33"/>
                    </a:lnTo>
                    <a:lnTo>
                      <a:pt x="735" y="23"/>
                    </a:lnTo>
                    <a:lnTo>
                      <a:pt x="789" y="14"/>
                    </a:lnTo>
                    <a:lnTo>
                      <a:pt x="843" y="7"/>
                    </a:lnTo>
                    <a:lnTo>
                      <a:pt x="894" y="2"/>
                    </a:lnTo>
                    <a:lnTo>
                      <a:pt x="946" y="0"/>
                    </a:lnTo>
                    <a:lnTo>
                      <a:pt x="958" y="13"/>
                    </a:lnTo>
                    <a:lnTo>
                      <a:pt x="965" y="25"/>
                    </a:lnTo>
                    <a:lnTo>
                      <a:pt x="968" y="38"/>
                    </a:lnTo>
                    <a:lnTo>
                      <a:pt x="968" y="51"/>
                    </a:lnTo>
                    <a:lnTo>
                      <a:pt x="963" y="65"/>
                    </a:lnTo>
                    <a:lnTo>
                      <a:pt x="958" y="79"/>
                    </a:lnTo>
                    <a:lnTo>
                      <a:pt x="951" y="93"/>
                    </a:lnTo>
                    <a:lnTo>
                      <a:pt x="943" y="107"/>
                    </a:lnTo>
                    <a:lnTo>
                      <a:pt x="936" y="121"/>
                    </a:lnTo>
                    <a:lnTo>
                      <a:pt x="926" y="135"/>
                    </a:lnTo>
                    <a:lnTo>
                      <a:pt x="926" y="135"/>
                    </a:lnTo>
                    <a:close/>
                  </a:path>
                </a:pathLst>
              </a:custGeom>
              <a:solidFill>
                <a:srgbClr val="B3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806" name="Freeform 46"/>
              <p:cNvSpPr>
                <a:spLocks/>
              </p:cNvSpPr>
              <p:nvPr/>
            </p:nvSpPr>
            <p:spPr bwMode="auto">
              <a:xfrm>
                <a:off x="2196" y="892"/>
                <a:ext cx="581" cy="278"/>
              </a:xfrm>
              <a:custGeom>
                <a:avLst/>
                <a:gdLst>
                  <a:gd name="T0" fmla="*/ 581 w 581"/>
                  <a:gd name="T1" fmla="*/ 116 h 278"/>
                  <a:gd name="T2" fmla="*/ 572 w 581"/>
                  <a:gd name="T3" fmla="*/ 132 h 278"/>
                  <a:gd name="T4" fmla="*/ 559 w 581"/>
                  <a:gd name="T5" fmla="*/ 148 h 278"/>
                  <a:gd name="T6" fmla="*/ 549 w 581"/>
                  <a:gd name="T7" fmla="*/ 164 h 278"/>
                  <a:gd name="T8" fmla="*/ 540 w 581"/>
                  <a:gd name="T9" fmla="*/ 180 h 278"/>
                  <a:gd name="T10" fmla="*/ 532 w 581"/>
                  <a:gd name="T11" fmla="*/ 196 h 278"/>
                  <a:gd name="T12" fmla="*/ 527 w 581"/>
                  <a:gd name="T13" fmla="*/ 214 h 278"/>
                  <a:gd name="T14" fmla="*/ 527 w 581"/>
                  <a:gd name="T15" fmla="*/ 230 h 278"/>
                  <a:gd name="T16" fmla="*/ 532 w 581"/>
                  <a:gd name="T17" fmla="*/ 246 h 278"/>
                  <a:gd name="T18" fmla="*/ 545 w 581"/>
                  <a:gd name="T19" fmla="*/ 262 h 278"/>
                  <a:gd name="T20" fmla="*/ 562 w 581"/>
                  <a:gd name="T21" fmla="*/ 278 h 278"/>
                  <a:gd name="T22" fmla="*/ 128 w 581"/>
                  <a:gd name="T23" fmla="*/ 278 h 278"/>
                  <a:gd name="T24" fmla="*/ 103 w 581"/>
                  <a:gd name="T25" fmla="*/ 252 h 278"/>
                  <a:gd name="T26" fmla="*/ 79 w 581"/>
                  <a:gd name="T27" fmla="*/ 226 h 278"/>
                  <a:gd name="T28" fmla="*/ 57 w 581"/>
                  <a:gd name="T29" fmla="*/ 199 h 278"/>
                  <a:gd name="T30" fmla="*/ 37 w 581"/>
                  <a:gd name="T31" fmla="*/ 171 h 278"/>
                  <a:gd name="T32" fmla="*/ 23 w 581"/>
                  <a:gd name="T33" fmla="*/ 144 h 278"/>
                  <a:gd name="T34" fmla="*/ 10 w 581"/>
                  <a:gd name="T35" fmla="*/ 115 h 278"/>
                  <a:gd name="T36" fmla="*/ 3 w 581"/>
                  <a:gd name="T37" fmla="*/ 87 h 278"/>
                  <a:gd name="T38" fmla="*/ 0 w 581"/>
                  <a:gd name="T39" fmla="*/ 58 h 278"/>
                  <a:gd name="T40" fmla="*/ 5 w 581"/>
                  <a:gd name="T41" fmla="*/ 30 h 278"/>
                  <a:gd name="T42" fmla="*/ 15 w 581"/>
                  <a:gd name="T43" fmla="*/ 1 h 278"/>
                  <a:gd name="T44" fmla="*/ 76 w 581"/>
                  <a:gd name="T45" fmla="*/ 0 h 278"/>
                  <a:gd name="T46" fmla="*/ 135 w 581"/>
                  <a:gd name="T47" fmla="*/ 1 h 278"/>
                  <a:gd name="T48" fmla="*/ 197 w 581"/>
                  <a:gd name="T49" fmla="*/ 7 h 278"/>
                  <a:gd name="T50" fmla="*/ 255 w 581"/>
                  <a:gd name="T51" fmla="*/ 16 h 278"/>
                  <a:gd name="T52" fmla="*/ 314 w 581"/>
                  <a:gd name="T53" fmla="*/ 27 h 278"/>
                  <a:gd name="T54" fmla="*/ 371 w 581"/>
                  <a:gd name="T55" fmla="*/ 42 h 278"/>
                  <a:gd name="T56" fmla="*/ 424 w 581"/>
                  <a:gd name="T57" fmla="*/ 58 h 278"/>
                  <a:gd name="T58" fmla="*/ 478 w 581"/>
                  <a:gd name="T59" fmla="*/ 76 h 278"/>
                  <a:gd name="T60" fmla="*/ 532 w 581"/>
                  <a:gd name="T61" fmla="*/ 96 h 278"/>
                  <a:gd name="T62" fmla="*/ 581 w 581"/>
                  <a:gd name="T63" fmla="*/ 116 h 278"/>
                  <a:gd name="T64" fmla="*/ 581 w 581"/>
                  <a:gd name="T65" fmla="*/ 116 h 2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81" h="278">
                    <a:moveTo>
                      <a:pt x="581" y="116"/>
                    </a:moveTo>
                    <a:lnTo>
                      <a:pt x="572" y="132"/>
                    </a:lnTo>
                    <a:lnTo>
                      <a:pt x="559" y="148"/>
                    </a:lnTo>
                    <a:lnTo>
                      <a:pt x="549" y="164"/>
                    </a:lnTo>
                    <a:lnTo>
                      <a:pt x="540" y="180"/>
                    </a:lnTo>
                    <a:lnTo>
                      <a:pt x="532" y="196"/>
                    </a:lnTo>
                    <a:lnTo>
                      <a:pt x="527" y="214"/>
                    </a:lnTo>
                    <a:lnTo>
                      <a:pt x="527" y="230"/>
                    </a:lnTo>
                    <a:lnTo>
                      <a:pt x="532" y="246"/>
                    </a:lnTo>
                    <a:lnTo>
                      <a:pt x="545" y="262"/>
                    </a:lnTo>
                    <a:lnTo>
                      <a:pt x="562" y="278"/>
                    </a:lnTo>
                    <a:lnTo>
                      <a:pt x="128" y="278"/>
                    </a:lnTo>
                    <a:lnTo>
                      <a:pt x="103" y="252"/>
                    </a:lnTo>
                    <a:lnTo>
                      <a:pt x="79" y="226"/>
                    </a:lnTo>
                    <a:lnTo>
                      <a:pt x="57" y="199"/>
                    </a:lnTo>
                    <a:lnTo>
                      <a:pt x="37" y="171"/>
                    </a:lnTo>
                    <a:lnTo>
                      <a:pt x="23" y="144"/>
                    </a:lnTo>
                    <a:lnTo>
                      <a:pt x="10" y="115"/>
                    </a:lnTo>
                    <a:lnTo>
                      <a:pt x="3" y="87"/>
                    </a:lnTo>
                    <a:lnTo>
                      <a:pt x="0" y="58"/>
                    </a:lnTo>
                    <a:lnTo>
                      <a:pt x="5" y="30"/>
                    </a:lnTo>
                    <a:lnTo>
                      <a:pt x="15" y="1"/>
                    </a:lnTo>
                    <a:lnTo>
                      <a:pt x="76" y="0"/>
                    </a:lnTo>
                    <a:lnTo>
                      <a:pt x="135" y="1"/>
                    </a:lnTo>
                    <a:lnTo>
                      <a:pt x="197" y="7"/>
                    </a:lnTo>
                    <a:lnTo>
                      <a:pt x="255" y="16"/>
                    </a:lnTo>
                    <a:lnTo>
                      <a:pt x="314" y="27"/>
                    </a:lnTo>
                    <a:lnTo>
                      <a:pt x="371" y="42"/>
                    </a:lnTo>
                    <a:lnTo>
                      <a:pt x="424" y="58"/>
                    </a:lnTo>
                    <a:lnTo>
                      <a:pt x="478" y="76"/>
                    </a:lnTo>
                    <a:lnTo>
                      <a:pt x="532" y="96"/>
                    </a:lnTo>
                    <a:lnTo>
                      <a:pt x="581" y="116"/>
                    </a:lnTo>
                    <a:lnTo>
                      <a:pt x="581" y="116"/>
                    </a:lnTo>
                    <a:close/>
                  </a:path>
                </a:pathLst>
              </a:custGeom>
              <a:solidFill>
                <a:srgbClr val="B3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807" name="Freeform 47"/>
              <p:cNvSpPr>
                <a:spLocks/>
              </p:cNvSpPr>
              <p:nvPr/>
            </p:nvSpPr>
            <p:spPr bwMode="auto">
              <a:xfrm>
                <a:off x="569" y="996"/>
                <a:ext cx="4652" cy="626"/>
              </a:xfrm>
              <a:custGeom>
                <a:avLst/>
                <a:gdLst>
                  <a:gd name="T0" fmla="*/ 1407 w 4652"/>
                  <a:gd name="T1" fmla="*/ 210 h 626"/>
                  <a:gd name="T2" fmla="*/ 1414 w 4652"/>
                  <a:gd name="T3" fmla="*/ 202 h 626"/>
                  <a:gd name="T4" fmla="*/ 1409 w 4652"/>
                  <a:gd name="T5" fmla="*/ 194 h 626"/>
                  <a:gd name="T6" fmla="*/ 1618 w 4652"/>
                  <a:gd name="T7" fmla="*/ 188 h 626"/>
                  <a:gd name="T8" fmla="*/ 2228 w 4652"/>
                  <a:gd name="T9" fmla="*/ 190 h 626"/>
                  <a:gd name="T10" fmla="*/ 2802 w 4652"/>
                  <a:gd name="T11" fmla="*/ 191 h 626"/>
                  <a:gd name="T12" fmla="*/ 3363 w 4652"/>
                  <a:gd name="T13" fmla="*/ 194 h 626"/>
                  <a:gd name="T14" fmla="*/ 3419 w 4652"/>
                  <a:gd name="T15" fmla="*/ 175 h 626"/>
                  <a:gd name="T16" fmla="*/ 3419 w 4652"/>
                  <a:gd name="T17" fmla="*/ 112 h 626"/>
                  <a:gd name="T18" fmla="*/ 3378 w 4652"/>
                  <a:gd name="T19" fmla="*/ 49 h 626"/>
                  <a:gd name="T20" fmla="*/ 3360 w 4652"/>
                  <a:gd name="T21" fmla="*/ 10 h 626"/>
                  <a:gd name="T22" fmla="*/ 3419 w 4652"/>
                  <a:gd name="T23" fmla="*/ 15 h 626"/>
                  <a:gd name="T24" fmla="*/ 3478 w 4652"/>
                  <a:gd name="T25" fmla="*/ 23 h 626"/>
                  <a:gd name="T26" fmla="*/ 3539 w 4652"/>
                  <a:gd name="T27" fmla="*/ 30 h 626"/>
                  <a:gd name="T28" fmla="*/ 3583 w 4652"/>
                  <a:gd name="T29" fmla="*/ 82 h 626"/>
                  <a:gd name="T30" fmla="*/ 3601 w 4652"/>
                  <a:gd name="T31" fmla="*/ 137 h 626"/>
                  <a:gd name="T32" fmla="*/ 3603 w 4652"/>
                  <a:gd name="T33" fmla="*/ 194 h 626"/>
                  <a:gd name="T34" fmla="*/ 4652 w 4652"/>
                  <a:gd name="T35" fmla="*/ 198 h 626"/>
                  <a:gd name="T36" fmla="*/ 4615 w 4652"/>
                  <a:gd name="T37" fmla="*/ 505 h 626"/>
                  <a:gd name="T38" fmla="*/ 4576 w 4652"/>
                  <a:gd name="T39" fmla="*/ 508 h 626"/>
                  <a:gd name="T40" fmla="*/ 4544 w 4652"/>
                  <a:gd name="T41" fmla="*/ 519 h 626"/>
                  <a:gd name="T42" fmla="*/ 4532 w 4652"/>
                  <a:gd name="T43" fmla="*/ 544 h 626"/>
                  <a:gd name="T44" fmla="*/ 4566 w 4652"/>
                  <a:gd name="T45" fmla="*/ 572 h 626"/>
                  <a:gd name="T46" fmla="*/ 4620 w 4652"/>
                  <a:gd name="T47" fmla="*/ 595 h 626"/>
                  <a:gd name="T48" fmla="*/ 4642 w 4652"/>
                  <a:gd name="T49" fmla="*/ 626 h 626"/>
                  <a:gd name="T50" fmla="*/ 4596 w 4652"/>
                  <a:gd name="T51" fmla="*/ 622 h 626"/>
                  <a:gd name="T52" fmla="*/ 4549 w 4652"/>
                  <a:gd name="T53" fmla="*/ 615 h 626"/>
                  <a:gd name="T54" fmla="*/ 4500 w 4652"/>
                  <a:gd name="T55" fmla="*/ 614 h 626"/>
                  <a:gd name="T56" fmla="*/ 4485 w 4652"/>
                  <a:gd name="T57" fmla="*/ 585 h 626"/>
                  <a:gd name="T58" fmla="*/ 4488 w 4652"/>
                  <a:gd name="T59" fmla="*/ 457 h 626"/>
                  <a:gd name="T60" fmla="*/ 4488 w 4652"/>
                  <a:gd name="T61" fmla="*/ 322 h 626"/>
                  <a:gd name="T62" fmla="*/ 4485 w 4652"/>
                  <a:gd name="T63" fmla="*/ 271 h 626"/>
                  <a:gd name="T64" fmla="*/ 4468 w 4652"/>
                  <a:gd name="T65" fmla="*/ 257 h 626"/>
                  <a:gd name="T66" fmla="*/ 4444 w 4652"/>
                  <a:gd name="T67" fmla="*/ 251 h 626"/>
                  <a:gd name="T68" fmla="*/ 4431 w 4652"/>
                  <a:gd name="T69" fmla="*/ 250 h 626"/>
                  <a:gd name="T70" fmla="*/ 277 w 4652"/>
                  <a:gd name="T71" fmla="*/ 247 h 626"/>
                  <a:gd name="T72" fmla="*/ 223 w 4652"/>
                  <a:gd name="T73" fmla="*/ 247 h 626"/>
                  <a:gd name="T74" fmla="*/ 167 w 4652"/>
                  <a:gd name="T75" fmla="*/ 256 h 626"/>
                  <a:gd name="T76" fmla="*/ 152 w 4652"/>
                  <a:gd name="T77" fmla="*/ 572 h 626"/>
                  <a:gd name="T78" fmla="*/ 110 w 4652"/>
                  <a:gd name="T79" fmla="*/ 568 h 626"/>
                  <a:gd name="T80" fmla="*/ 66 w 4652"/>
                  <a:gd name="T81" fmla="*/ 570 h 626"/>
                  <a:gd name="T82" fmla="*/ 22 w 4652"/>
                  <a:gd name="T83" fmla="*/ 577 h 626"/>
                  <a:gd name="T84" fmla="*/ 2 w 4652"/>
                  <a:gd name="T85" fmla="*/ 506 h 626"/>
                  <a:gd name="T86" fmla="*/ 0 w 4652"/>
                  <a:gd name="T87" fmla="*/ 390 h 626"/>
                  <a:gd name="T88" fmla="*/ 2 w 4652"/>
                  <a:gd name="T89" fmla="*/ 268 h 626"/>
                  <a:gd name="T90" fmla="*/ 110 w 4652"/>
                  <a:gd name="T91" fmla="*/ 188 h 626"/>
                  <a:gd name="T92" fmla="*/ 456 w 4652"/>
                  <a:gd name="T93" fmla="*/ 188 h 626"/>
                  <a:gd name="T94" fmla="*/ 816 w 4652"/>
                  <a:gd name="T95" fmla="*/ 188 h 626"/>
                  <a:gd name="T96" fmla="*/ 1167 w 4652"/>
                  <a:gd name="T97" fmla="*/ 188 h 626"/>
                  <a:gd name="T98" fmla="*/ 1172 w 4652"/>
                  <a:gd name="T99" fmla="*/ 195 h 626"/>
                  <a:gd name="T100" fmla="*/ 1176 w 4652"/>
                  <a:gd name="T101" fmla="*/ 202 h 626"/>
                  <a:gd name="T102" fmla="*/ 1189 w 4652"/>
                  <a:gd name="T103" fmla="*/ 206 h 626"/>
                  <a:gd name="T104" fmla="*/ 1203 w 4652"/>
                  <a:gd name="T105" fmla="*/ 186 h 626"/>
                  <a:gd name="T106" fmla="*/ 1194 w 4652"/>
                  <a:gd name="T107" fmla="*/ 153 h 626"/>
                  <a:gd name="T108" fmla="*/ 1176 w 4652"/>
                  <a:gd name="T109" fmla="*/ 120 h 626"/>
                  <a:gd name="T110" fmla="*/ 1176 w 4652"/>
                  <a:gd name="T111" fmla="*/ 88 h 626"/>
                  <a:gd name="T112" fmla="*/ 1189 w 4652"/>
                  <a:gd name="T113" fmla="*/ 49 h 626"/>
                  <a:gd name="T114" fmla="*/ 1218 w 4652"/>
                  <a:gd name="T115" fmla="*/ 18 h 626"/>
                  <a:gd name="T116" fmla="*/ 1289 w 4652"/>
                  <a:gd name="T117" fmla="*/ 9 h 626"/>
                  <a:gd name="T118" fmla="*/ 1353 w 4652"/>
                  <a:gd name="T119" fmla="*/ 40 h 626"/>
                  <a:gd name="T120" fmla="*/ 1338 w 4652"/>
                  <a:gd name="T121" fmla="*/ 107 h 626"/>
                  <a:gd name="T122" fmla="*/ 1358 w 4652"/>
                  <a:gd name="T123" fmla="*/ 176 h 626"/>
                  <a:gd name="T124" fmla="*/ 1395 w 4652"/>
                  <a:gd name="T125" fmla="*/ 215 h 6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4652" h="626">
                    <a:moveTo>
                      <a:pt x="1395" y="215"/>
                    </a:moveTo>
                    <a:lnTo>
                      <a:pt x="1402" y="212"/>
                    </a:lnTo>
                    <a:lnTo>
                      <a:pt x="1407" y="210"/>
                    </a:lnTo>
                    <a:lnTo>
                      <a:pt x="1409" y="208"/>
                    </a:lnTo>
                    <a:lnTo>
                      <a:pt x="1412" y="206"/>
                    </a:lnTo>
                    <a:lnTo>
                      <a:pt x="1414" y="202"/>
                    </a:lnTo>
                    <a:lnTo>
                      <a:pt x="1414" y="200"/>
                    </a:lnTo>
                    <a:lnTo>
                      <a:pt x="1412" y="196"/>
                    </a:lnTo>
                    <a:lnTo>
                      <a:pt x="1409" y="194"/>
                    </a:lnTo>
                    <a:lnTo>
                      <a:pt x="1407" y="191"/>
                    </a:lnTo>
                    <a:lnTo>
                      <a:pt x="1402" y="188"/>
                    </a:lnTo>
                    <a:lnTo>
                      <a:pt x="1618" y="188"/>
                    </a:lnTo>
                    <a:lnTo>
                      <a:pt x="1828" y="188"/>
                    </a:lnTo>
                    <a:lnTo>
                      <a:pt x="2029" y="190"/>
                    </a:lnTo>
                    <a:lnTo>
                      <a:pt x="2228" y="190"/>
                    </a:lnTo>
                    <a:lnTo>
                      <a:pt x="2422" y="190"/>
                    </a:lnTo>
                    <a:lnTo>
                      <a:pt x="2613" y="190"/>
                    </a:lnTo>
                    <a:lnTo>
                      <a:pt x="2802" y="191"/>
                    </a:lnTo>
                    <a:lnTo>
                      <a:pt x="2988" y="192"/>
                    </a:lnTo>
                    <a:lnTo>
                      <a:pt x="3174" y="193"/>
                    </a:lnTo>
                    <a:lnTo>
                      <a:pt x="3363" y="194"/>
                    </a:lnTo>
                    <a:lnTo>
                      <a:pt x="3380" y="215"/>
                    </a:lnTo>
                    <a:lnTo>
                      <a:pt x="3404" y="195"/>
                    </a:lnTo>
                    <a:lnTo>
                      <a:pt x="3419" y="175"/>
                    </a:lnTo>
                    <a:lnTo>
                      <a:pt x="3424" y="154"/>
                    </a:lnTo>
                    <a:lnTo>
                      <a:pt x="3424" y="134"/>
                    </a:lnTo>
                    <a:lnTo>
                      <a:pt x="3419" y="112"/>
                    </a:lnTo>
                    <a:lnTo>
                      <a:pt x="3409" y="90"/>
                    </a:lnTo>
                    <a:lnTo>
                      <a:pt x="3395" y="70"/>
                    </a:lnTo>
                    <a:lnTo>
                      <a:pt x="3378" y="49"/>
                    </a:lnTo>
                    <a:lnTo>
                      <a:pt x="3358" y="28"/>
                    </a:lnTo>
                    <a:lnTo>
                      <a:pt x="3336" y="9"/>
                    </a:lnTo>
                    <a:lnTo>
                      <a:pt x="3360" y="10"/>
                    </a:lnTo>
                    <a:lnTo>
                      <a:pt x="3380" y="11"/>
                    </a:lnTo>
                    <a:lnTo>
                      <a:pt x="3400" y="12"/>
                    </a:lnTo>
                    <a:lnTo>
                      <a:pt x="3419" y="15"/>
                    </a:lnTo>
                    <a:lnTo>
                      <a:pt x="3439" y="17"/>
                    </a:lnTo>
                    <a:lnTo>
                      <a:pt x="3458" y="19"/>
                    </a:lnTo>
                    <a:lnTo>
                      <a:pt x="3478" y="23"/>
                    </a:lnTo>
                    <a:lnTo>
                      <a:pt x="3498" y="25"/>
                    </a:lnTo>
                    <a:lnTo>
                      <a:pt x="3517" y="27"/>
                    </a:lnTo>
                    <a:lnTo>
                      <a:pt x="3539" y="30"/>
                    </a:lnTo>
                    <a:lnTo>
                      <a:pt x="3559" y="47"/>
                    </a:lnTo>
                    <a:lnTo>
                      <a:pt x="3574" y="64"/>
                    </a:lnTo>
                    <a:lnTo>
                      <a:pt x="3583" y="82"/>
                    </a:lnTo>
                    <a:lnTo>
                      <a:pt x="3593" y="99"/>
                    </a:lnTo>
                    <a:lnTo>
                      <a:pt x="3598" y="119"/>
                    </a:lnTo>
                    <a:lnTo>
                      <a:pt x="3601" y="137"/>
                    </a:lnTo>
                    <a:lnTo>
                      <a:pt x="3603" y="155"/>
                    </a:lnTo>
                    <a:lnTo>
                      <a:pt x="3603" y="175"/>
                    </a:lnTo>
                    <a:lnTo>
                      <a:pt x="3603" y="194"/>
                    </a:lnTo>
                    <a:lnTo>
                      <a:pt x="3601" y="215"/>
                    </a:lnTo>
                    <a:lnTo>
                      <a:pt x="3637" y="194"/>
                    </a:lnTo>
                    <a:lnTo>
                      <a:pt x="4652" y="198"/>
                    </a:lnTo>
                    <a:lnTo>
                      <a:pt x="4642" y="503"/>
                    </a:lnTo>
                    <a:lnTo>
                      <a:pt x="4630" y="504"/>
                    </a:lnTo>
                    <a:lnTo>
                      <a:pt x="4615" y="505"/>
                    </a:lnTo>
                    <a:lnTo>
                      <a:pt x="4603" y="506"/>
                    </a:lnTo>
                    <a:lnTo>
                      <a:pt x="4588" y="507"/>
                    </a:lnTo>
                    <a:lnTo>
                      <a:pt x="4576" y="508"/>
                    </a:lnTo>
                    <a:lnTo>
                      <a:pt x="4564" y="511"/>
                    </a:lnTo>
                    <a:lnTo>
                      <a:pt x="4554" y="514"/>
                    </a:lnTo>
                    <a:lnTo>
                      <a:pt x="4544" y="519"/>
                    </a:lnTo>
                    <a:lnTo>
                      <a:pt x="4539" y="524"/>
                    </a:lnTo>
                    <a:lnTo>
                      <a:pt x="4534" y="531"/>
                    </a:lnTo>
                    <a:lnTo>
                      <a:pt x="4532" y="544"/>
                    </a:lnTo>
                    <a:lnTo>
                      <a:pt x="4537" y="555"/>
                    </a:lnTo>
                    <a:lnTo>
                      <a:pt x="4549" y="564"/>
                    </a:lnTo>
                    <a:lnTo>
                      <a:pt x="4566" y="572"/>
                    </a:lnTo>
                    <a:lnTo>
                      <a:pt x="4583" y="579"/>
                    </a:lnTo>
                    <a:lnTo>
                      <a:pt x="4603" y="587"/>
                    </a:lnTo>
                    <a:lnTo>
                      <a:pt x="4620" y="595"/>
                    </a:lnTo>
                    <a:lnTo>
                      <a:pt x="4635" y="603"/>
                    </a:lnTo>
                    <a:lnTo>
                      <a:pt x="4642" y="614"/>
                    </a:lnTo>
                    <a:lnTo>
                      <a:pt x="4642" y="626"/>
                    </a:lnTo>
                    <a:lnTo>
                      <a:pt x="4625" y="626"/>
                    </a:lnTo>
                    <a:lnTo>
                      <a:pt x="4610" y="624"/>
                    </a:lnTo>
                    <a:lnTo>
                      <a:pt x="4596" y="622"/>
                    </a:lnTo>
                    <a:lnTo>
                      <a:pt x="4579" y="619"/>
                    </a:lnTo>
                    <a:lnTo>
                      <a:pt x="4564" y="617"/>
                    </a:lnTo>
                    <a:lnTo>
                      <a:pt x="4549" y="615"/>
                    </a:lnTo>
                    <a:lnTo>
                      <a:pt x="4534" y="612"/>
                    </a:lnTo>
                    <a:lnTo>
                      <a:pt x="4517" y="612"/>
                    </a:lnTo>
                    <a:lnTo>
                      <a:pt x="4500" y="614"/>
                    </a:lnTo>
                    <a:lnTo>
                      <a:pt x="4483" y="617"/>
                    </a:lnTo>
                    <a:lnTo>
                      <a:pt x="4483" y="609"/>
                    </a:lnTo>
                    <a:lnTo>
                      <a:pt x="4485" y="585"/>
                    </a:lnTo>
                    <a:lnTo>
                      <a:pt x="4485" y="548"/>
                    </a:lnTo>
                    <a:lnTo>
                      <a:pt x="4485" y="505"/>
                    </a:lnTo>
                    <a:lnTo>
                      <a:pt x="4488" y="457"/>
                    </a:lnTo>
                    <a:lnTo>
                      <a:pt x="4488" y="408"/>
                    </a:lnTo>
                    <a:lnTo>
                      <a:pt x="4488" y="362"/>
                    </a:lnTo>
                    <a:lnTo>
                      <a:pt x="4488" y="322"/>
                    </a:lnTo>
                    <a:lnTo>
                      <a:pt x="4488" y="294"/>
                    </a:lnTo>
                    <a:lnTo>
                      <a:pt x="4485" y="279"/>
                    </a:lnTo>
                    <a:lnTo>
                      <a:pt x="4485" y="271"/>
                    </a:lnTo>
                    <a:lnTo>
                      <a:pt x="4480" y="265"/>
                    </a:lnTo>
                    <a:lnTo>
                      <a:pt x="4476" y="260"/>
                    </a:lnTo>
                    <a:lnTo>
                      <a:pt x="4468" y="257"/>
                    </a:lnTo>
                    <a:lnTo>
                      <a:pt x="4461" y="254"/>
                    </a:lnTo>
                    <a:lnTo>
                      <a:pt x="4451" y="252"/>
                    </a:lnTo>
                    <a:lnTo>
                      <a:pt x="4444" y="251"/>
                    </a:lnTo>
                    <a:lnTo>
                      <a:pt x="4439" y="251"/>
                    </a:lnTo>
                    <a:lnTo>
                      <a:pt x="4434" y="250"/>
                    </a:lnTo>
                    <a:lnTo>
                      <a:pt x="4431" y="250"/>
                    </a:lnTo>
                    <a:lnTo>
                      <a:pt x="292" y="247"/>
                    </a:lnTo>
                    <a:lnTo>
                      <a:pt x="289" y="247"/>
                    </a:lnTo>
                    <a:lnTo>
                      <a:pt x="277" y="247"/>
                    </a:lnTo>
                    <a:lnTo>
                      <a:pt x="262" y="247"/>
                    </a:lnTo>
                    <a:lnTo>
                      <a:pt x="243" y="247"/>
                    </a:lnTo>
                    <a:lnTo>
                      <a:pt x="223" y="247"/>
                    </a:lnTo>
                    <a:lnTo>
                      <a:pt x="201" y="249"/>
                    </a:lnTo>
                    <a:lnTo>
                      <a:pt x="184" y="251"/>
                    </a:lnTo>
                    <a:lnTo>
                      <a:pt x="167" y="256"/>
                    </a:lnTo>
                    <a:lnTo>
                      <a:pt x="157" y="263"/>
                    </a:lnTo>
                    <a:lnTo>
                      <a:pt x="152" y="271"/>
                    </a:lnTo>
                    <a:lnTo>
                      <a:pt x="152" y="572"/>
                    </a:lnTo>
                    <a:lnTo>
                      <a:pt x="140" y="570"/>
                    </a:lnTo>
                    <a:lnTo>
                      <a:pt x="125" y="569"/>
                    </a:lnTo>
                    <a:lnTo>
                      <a:pt x="110" y="568"/>
                    </a:lnTo>
                    <a:lnTo>
                      <a:pt x="96" y="568"/>
                    </a:lnTo>
                    <a:lnTo>
                      <a:pt x="81" y="569"/>
                    </a:lnTo>
                    <a:lnTo>
                      <a:pt x="66" y="570"/>
                    </a:lnTo>
                    <a:lnTo>
                      <a:pt x="51" y="572"/>
                    </a:lnTo>
                    <a:lnTo>
                      <a:pt x="37" y="575"/>
                    </a:lnTo>
                    <a:lnTo>
                      <a:pt x="22" y="577"/>
                    </a:lnTo>
                    <a:lnTo>
                      <a:pt x="10" y="579"/>
                    </a:lnTo>
                    <a:lnTo>
                      <a:pt x="5" y="544"/>
                    </a:lnTo>
                    <a:lnTo>
                      <a:pt x="2" y="506"/>
                    </a:lnTo>
                    <a:lnTo>
                      <a:pt x="2" y="468"/>
                    </a:lnTo>
                    <a:lnTo>
                      <a:pt x="0" y="430"/>
                    </a:lnTo>
                    <a:lnTo>
                      <a:pt x="0" y="390"/>
                    </a:lnTo>
                    <a:lnTo>
                      <a:pt x="0" y="350"/>
                    </a:lnTo>
                    <a:lnTo>
                      <a:pt x="0" y="310"/>
                    </a:lnTo>
                    <a:lnTo>
                      <a:pt x="2" y="268"/>
                    </a:lnTo>
                    <a:lnTo>
                      <a:pt x="2" y="228"/>
                    </a:lnTo>
                    <a:lnTo>
                      <a:pt x="2" y="188"/>
                    </a:lnTo>
                    <a:lnTo>
                      <a:pt x="110" y="188"/>
                    </a:lnTo>
                    <a:lnTo>
                      <a:pt x="223" y="188"/>
                    </a:lnTo>
                    <a:lnTo>
                      <a:pt x="338" y="188"/>
                    </a:lnTo>
                    <a:lnTo>
                      <a:pt x="456" y="188"/>
                    </a:lnTo>
                    <a:lnTo>
                      <a:pt x="576" y="188"/>
                    </a:lnTo>
                    <a:lnTo>
                      <a:pt x="696" y="188"/>
                    </a:lnTo>
                    <a:lnTo>
                      <a:pt x="816" y="188"/>
                    </a:lnTo>
                    <a:lnTo>
                      <a:pt x="934" y="188"/>
                    </a:lnTo>
                    <a:lnTo>
                      <a:pt x="1051" y="188"/>
                    </a:lnTo>
                    <a:lnTo>
                      <a:pt x="1167" y="188"/>
                    </a:lnTo>
                    <a:lnTo>
                      <a:pt x="1169" y="191"/>
                    </a:lnTo>
                    <a:lnTo>
                      <a:pt x="1172" y="193"/>
                    </a:lnTo>
                    <a:lnTo>
                      <a:pt x="1172" y="195"/>
                    </a:lnTo>
                    <a:lnTo>
                      <a:pt x="1174" y="198"/>
                    </a:lnTo>
                    <a:lnTo>
                      <a:pt x="1174" y="200"/>
                    </a:lnTo>
                    <a:lnTo>
                      <a:pt x="1176" y="202"/>
                    </a:lnTo>
                    <a:lnTo>
                      <a:pt x="1179" y="204"/>
                    </a:lnTo>
                    <a:lnTo>
                      <a:pt x="1184" y="206"/>
                    </a:lnTo>
                    <a:lnTo>
                      <a:pt x="1189" y="206"/>
                    </a:lnTo>
                    <a:lnTo>
                      <a:pt x="1194" y="206"/>
                    </a:lnTo>
                    <a:lnTo>
                      <a:pt x="1201" y="196"/>
                    </a:lnTo>
                    <a:lnTo>
                      <a:pt x="1203" y="186"/>
                    </a:lnTo>
                    <a:lnTo>
                      <a:pt x="1203" y="175"/>
                    </a:lnTo>
                    <a:lnTo>
                      <a:pt x="1199" y="164"/>
                    </a:lnTo>
                    <a:lnTo>
                      <a:pt x="1194" y="153"/>
                    </a:lnTo>
                    <a:lnTo>
                      <a:pt x="1189" y="142"/>
                    </a:lnTo>
                    <a:lnTo>
                      <a:pt x="1181" y="131"/>
                    </a:lnTo>
                    <a:lnTo>
                      <a:pt x="1176" y="120"/>
                    </a:lnTo>
                    <a:lnTo>
                      <a:pt x="1174" y="110"/>
                    </a:lnTo>
                    <a:lnTo>
                      <a:pt x="1174" y="99"/>
                    </a:lnTo>
                    <a:lnTo>
                      <a:pt x="1176" y="88"/>
                    </a:lnTo>
                    <a:lnTo>
                      <a:pt x="1179" y="75"/>
                    </a:lnTo>
                    <a:lnTo>
                      <a:pt x="1184" y="63"/>
                    </a:lnTo>
                    <a:lnTo>
                      <a:pt x="1189" y="49"/>
                    </a:lnTo>
                    <a:lnTo>
                      <a:pt x="1194" y="38"/>
                    </a:lnTo>
                    <a:lnTo>
                      <a:pt x="1206" y="27"/>
                    </a:lnTo>
                    <a:lnTo>
                      <a:pt x="1218" y="18"/>
                    </a:lnTo>
                    <a:lnTo>
                      <a:pt x="1238" y="12"/>
                    </a:lnTo>
                    <a:lnTo>
                      <a:pt x="1260" y="9"/>
                    </a:lnTo>
                    <a:lnTo>
                      <a:pt x="1289" y="9"/>
                    </a:lnTo>
                    <a:lnTo>
                      <a:pt x="1377" y="0"/>
                    </a:lnTo>
                    <a:lnTo>
                      <a:pt x="1365" y="19"/>
                    </a:lnTo>
                    <a:lnTo>
                      <a:pt x="1353" y="40"/>
                    </a:lnTo>
                    <a:lnTo>
                      <a:pt x="1346" y="62"/>
                    </a:lnTo>
                    <a:lnTo>
                      <a:pt x="1341" y="84"/>
                    </a:lnTo>
                    <a:lnTo>
                      <a:pt x="1338" y="107"/>
                    </a:lnTo>
                    <a:lnTo>
                      <a:pt x="1341" y="131"/>
                    </a:lnTo>
                    <a:lnTo>
                      <a:pt x="1346" y="154"/>
                    </a:lnTo>
                    <a:lnTo>
                      <a:pt x="1358" y="176"/>
                    </a:lnTo>
                    <a:lnTo>
                      <a:pt x="1373" y="196"/>
                    </a:lnTo>
                    <a:lnTo>
                      <a:pt x="1395" y="215"/>
                    </a:lnTo>
                    <a:lnTo>
                      <a:pt x="1395" y="215"/>
                    </a:lnTo>
                    <a:close/>
                  </a:path>
                </a:pathLst>
              </a:custGeom>
              <a:solidFill>
                <a:srgbClr val="47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808" name="Freeform 48"/>
              <p:cNvSpPr>
                <a:spLocks/>
              </p:cNvSpPr>
              <p:nvPr/>
            </p:nvSpPr>
            <p:spPr bwMode="auto">
              <a:xfrm>
                <a:off x="2361" y="1032"/>
                <a:ext cx="360" cy="26"/>
              </a:xfrm>
              <a:custGeom>
                <a:avLst/>
                <a:gdLst>
                  <a:gd name="T0" fmla="*/ 360 w 360"/>
                  <a:gd name="T1" fmla="*/ 18 h 26"/>
                  <a:gd name="T2" fmla="*/ 360 w 360"/>
                  <a:gd name="T3" fmla="*/ 26 h 26"/>
                  <a:gd name="T4" fmla="*/ 326 w 360"/>
                  <a:gd name="T5" fmla="*/ 22 h 26"/>
                  <a:gd name="T6" fmla="*/ 291 w 360"/>
                  <a:gd name="T7" fmla="*/ 20 h 26"/>
                  <a:gd name="T8" fmla="*/ 255 w 360"/>
                  <a:gd name="T9" fmla="*/ 16 h 26"/>
                  <a:gd name="T10" fmla="*/ 218 w 360"/>
                  <a:gd name="T11" fmla="*/ 14 h 26"/>
                  <a:gd name="T12" fmla="*/ 181 w 360"/>
                  <a:gd name="T13" fmla="*/ 12 h 26"/>
                  <a:gd name="T14" fmla="*/ 144 w 360"/>
                  <a:gd name="T15" fmla="*/ 10 h 26"/>
                  <a:gd name="T16" fmla="*/ 110 w 360"/>
                  <a:gd name="T17" fmla="*/ 8 h 26"/>
                  <a:gd name="T18" fmla="*/ 73 w 360"/>
                  <a:gd name="T19" fmla="*/ 8 h 26"/>
                  <a:gd name="T20" fmla="*/ 36 w 360"/>
                  <a:gd name="T21" fmla="*/ 8 h 26"/>
                  <a:gd name="T22" fmla="*/ 0 w 360"/>
                  <a:gd name="T23" fmla="*/ 8 h 26"/>
                  <a:gd name="T24" fmla="*/ 36 w 360"/>
                  <a:gd name="T25" fmla="*/ 4 h 26"/>
                  <a:gd name="T26" fmla="*/ 73 w 360"/>
                  <a:gd name="T27" fmla="*/ 2 h 26"/>
                  <a:gd name="T28" fmla="*/ 110 w 360"/>
                  <a:gd name="T29" fmla="*/ 0 h 26"/>
                  <a:gd name="T30" fmla="*/ 144 w 360"/>
                  <a:gd name="T31" fmla="*/ 2 h 26"/>
                  <a:gd name="T32" fmla="*/ 181 w 360"/>
                  <a:gd name="T33" fmla="*/ 4 h 26"/>
                  <a:gd name="T34" fmla="*/ 218 w 360"/>
                  <a:gd name="T35" fmla="*/ 6 h 26"/>
                  <a:gd name="T36" fmla="*/ 252 w 360"/>
                  <a:gd name="T37" fmla="*/ 10 h 26"/>
                  <a:gd name="T38" fmla="*/ 289 w 360"/>
                  <a:gd name="T39" fmla="*/ 13 h 26"/>
                  <a:gd name="T40" fmla="*/ 326 w 360"/>
                  <a:gd name="T41" fmla="*/ 15 h 26"/>
                  <a:gd name="T42" fmla="*/ 360 w 360"/>
                  <a:gd name="T43" fmla="*/ 18 h 26"/>
                  <a:gd name="T44" fmla="*/ 360 w 360"/>
                  <a:gd name="T45" fmla="*/ 18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60" h="26">
                    <a:moveTo>
                      <a:pt x="360" y="18"/>
                    </a:moveTo>
                    <a:lnTo>
                      <a:pt x="360" y="26"/>
                    </a:lnTo>
                    <a:lnTo>
                      <a:pt x="326" y="22"/>
                    </a:lnTo>
                    <a:lnTo>
                      <a:pt x="291" y="20"/>
                    </a:lnTo>
                    <a:lnTo>
                      <a:pt x="255" y="16"/>
                    </a:lnTo>
                    <a:lnTo>
                      <a:pt x="218" y="14"/>
                    </a:lnTo>
                    <a:lnTo>
                      <a:pt x="181" y="12"/>
                    </a:lnTo>
                    <a:lnTo>
                      <a:pt x="144" y="10"/>
                    </a:lnTo>
                    <a:lnTo>
                      <a:pt x="110" y="8"/>
                    </a:lnTo>
                    <a:lnTo>
                      <a:pt x="73" y="8"/>
                    </a:lnTo>
                    <a:lnTo>
                      <a:pt x="36" y="8"/>
                    </a:lnTo>
                    <a:lnTo>
                      <a:pt x="0" y="8"/>
                    </a:lnTo>
                    <a:lnTo>
                      <a:pt x="36" y="4"/>
                    </a:lnTo>
                    <a:lnTo>
                      <a:pt x="73" y="2"/>
                    </a:lnTo>
                    <a:lnTo>
                      <a:pt x="110" y="0"/>
                    </a:lnTo>
                    <a:lnTo>
                      <a:pt x="144" y="2"/>
                    </a:lnTo>
                    <a:lnTo>
                      <a:pt x="181" y="4"/>
                    </a:lnTo>
                    <a:lnTo>
                      <a:pt x="218" y="6"/>
                    </a:lnTo>
                    <a:lnTo>
                      <a:pt x="252" y="10"/>
                    </a:lnTo>
                    <a:lnTo>
                      <a:pt x="289" y="13"/>
                    </a:lnTo>
                    <a:lnTo>
                      <a:pt x="326" y="15"/>
                    </a:lnTo>
                    <a:lnTo>
                      <a:pt x="360" y="18"/>
                    </a:lnTo>
                    <a:lnTo>
                      <a:pt x="360" y="18"/>
                    </a:lnTo>
                    <a:close/>
                  </a:path>
                </a:pathLst>
              </a:custGeom>
              <a:solidFill>
                <a:srgbClr val="0019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809" name="Freeform 49"/>
              <p:cNvSpPr>
                <a:spLocks/>
              </p:cNvSpPr>
              <p:nvPr/>
            </p:nvSpPr>
            <p:spPr bwMode="auto">
              <a:xfrm>
                <a:off x="2537" y="1087"/>
                <a:ext cx="177" cy="36"/>
              </a:xfrm>
              <a:custGeom>
                <a:avLst/>
                <a:gdLst>
                  <a:gd name="T0" fmla="*/ 177 w 177"/>
                  <a:gd name="T1" fmla="*/ 12 h 36"/>
                  <a:gd name="T2" fmla="*/ 159 w 177"/>
                  <a:gd name="T3" fmla="*/ 14 h 36"/>
                  <a:gd name="T4" fmla="*/ 140 w 177"/>
                  <a:gd name="T5" fmla="*/ 16 h 36"/>
                  <a:gd name="T6" fmla="*/ 123 w 177"/>
                  <a:gd name="T7" fmla="*/ 19 h 36"/>
                  <a:gd name="T8" fmla="*/ 106 w 177"/>
                  <a:gd name="T9" fmla="*/ 21 h 36"/>
                  <a:gd name="T10" fmla="*/ 88 w 177"/>
                  <a:gd name="T11" fmla="*/ 23 h 36"/>
                  <a:gd name="T12" fmla="*/ 71 w 177"/>
                  <a:gd name="T13" fmla="*/ 27 h 36"/>
                  <a:gd name="T14" fmla="*/ 54 w 177"/>
                  <a:gd name="T15" fmla="*/ 29 h 36"/>
                  <a:gd name="T16" fmla="*/ 37 w 177"/>
                  <a:gd name="T17" fmla="*/ 31 h 36"/>
                  <a:gd name="T18" fmla="*/ 20 w 177"/>
                  <a:gd name="T19" fmla="*/ 33 h 36"/>
                  <a:gd name="T20" fmla="*/ 0 w 177"/>
                  <a:gd name="T21" fmla="*/ 36 h 36"/>
                  <a:gd name="T22" fmla="*/ 10 w 177"/>
                  <a:gd name="T23" fmla="*/ 30 h 36"/>
                  <a:gd name="T24" fmla="*/ 22 w 177"/>
                  <a:gd name="T25" fmla="*/ 25 h 36"/>
                  <a:gd name="T26" fmla="*/ 37 w 177"/>
                  <a:gd name="T27" fmla="*/ 21 h 36"/>
                  <a:gd name="T28" fmla="*/ 52 w 177"/>
                  <a:gd name="T29" fmla="*/ 19 h 36"/>
                  <a:gd name="T30" fmla="*/ 69 w 177"/>
                  <a:gd name="T31" fmla="*/ 16 h 36"/>
                  <a:gd name="T32" fmla="*/ 88 w 177"/>
                  <a:gd name="T33" fmla="*/ 14 h 36"/>
                  <a:gd name="T34" fmla="*/ 106 w 177"/>
                  <a:gd name="T35" fmla="*/ 12 h 36"/>
                  <a:gd name="T36" fmla="*/ 123 w 177"/>
                  <a:gd name="T37" fmla="*/ 8 h 36"/>
                  <a:gd name="T38" fmla="*/ 137 w 177"/>
                  <a:gd name="T39" fmla="*/ 5 h 36"/>
                  <a:gd name="T40" fmla="*/ 152 w 177"/>
                  <a:gd name="T41" fmla="*/ 0 h 36"/>
                  <a:gd name="T42" fmla="*/ 177 w 177"/>
                  <a:gd name="T43" fmla="*/ 0 h 36"/>
                  <a:gd name="T44" fmla="*/ 177 w 177"/>
                  <a:gd name="T45" fmla="*/ 12 h 36"/>
                  <a:gd name="T46" fmla="*/ 177 w 177"/>
                  <a:gd name="T47" fmla="*/ 12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77" h="36">
                    <a:moveTo>
                      <a:pt x="177" y="12"/>
                    </a:moveTo>
                    <a:lnTo>
                      <a:pt x="159" y="14"/>
                    </a:lnTo>
                    <a:lnTo>
                      <a:pt x="140" y="16"/>
                    </a:lnTo>
                    <a:lnTo>
                      <a:pt x="123" y="19"/>
                    </a:lnTo>
                    <a:lnTo>
                      <a:pt x="106" y="21"/>
                    </a:lnTo>
                    <a:lnTo>
                      <a:pt x="88" y="23"/>
                    </a:lnTo>
                    <a:lnTo>
                      <a:pt x="71" y="27"/>
                    </a:lnTo>
                    <a:lnTo>
                      <a:pt x="54" y="29"/>
                    </a:lnTo>
                    <a:lnTo>
                      <a:pt x="37" y="31"/>
                    </a:lnTo>
                    <a:lnTo>
                      <a:pt x="20" y="33"/>
                    </a:lnTo>
                    <a:lnTo>
                      <a:pt x="0" y="36"/>
                    </a:lnTo>
                    <a:lnTo>
                      <a:pt x="10" y="30"/>
                    </a:lnTo>
                    <a:lnTo>
                      <a:pt x="22" y="25"/>
                    </a:lnTo>
                    <a:lnTo>
                      <a:pt x="37" y="21"/>
                    </a:lnTo>
                    <a:lnTo>
                      <a:pt x="52" y="19"/>
                    </a:lnTo>
                    <a:lnTo>
                      <a:pt x="69" y="16"/>
                    </a:lnTo>
                    <a:lnTo>
                      <a:pt x="88" y="14"/>
                    </a:lnTo>
                    <a:lnTo>
                      <a:pt x="106" y="12"/>
                    </a:lnTo>
                    <a:lnTo>
                      <a:pt x="123" y="8"/>
                    </a:lnTo>
                    <a:lnTo>
                      <a:pt x="137" y="5"/>
                    </a:lnTo>
                    <a:lnTo>
                      <a:pt x="152" y="0"/>
                    </a:lnTo>
                    <a:lnTo>
                      <a:pt x="177" y="0"/>
                    </a:lnTo>
                    <a:lnTo>
                      <a:pt x="177" y="12"/>
                    </a:lnTo>
                    <a:lnTo>
                      <a:pt x="177" y="12"/>
                    </a:lnTo>
                    <a:close/>
                  </a:path>
                </a:pathLst>
              </a:custGeom>
              <a:solidFill>
                <a:srgbClr val="0019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810" name="Freeform 50"/>
              <p:cNvSpPr>
                <a:spLocks/>
              </p:cNvSpPr>
              <p:nvPr/>
            </p:nvSpPr>
            <p:spPr bwMode="auto">
              <a:xfrm>
                <a:off x="3162" y="1091"/>
                <a:ext cx="213" cy="28"/>
              </a:xfrm>
              <a:custGeom>
                <a:avLst/>
                <a:gdLst>
                  <a:gd name="T0" fmla="*/ 213 w 213"/>
                  <a:gd name="T1" fmla="*/ 20 h 28"/>
                  <a:gd name="T2" fmla="*/ 213 w 213"/>
                  <a:gd name="T3" fmla="*/ 28 h 28"/>
                  <a:gd name="T4" fmla="*/ 0 w 213"/>
                  <a:gd name="T5" fmla="*/ 0 h 28"/>
                  <a:gd name="T6" fmla="*/ 25 w 213"/>
                  <a:gd name="T7" fmla="*/ 1 h 28"/>
                  <a:gd name="T8" fmla="*/ 47 w 213"/>
                  <a:gd name="T9" fmla="*/ 2 h 28"/>
                  <a:gd name="T10" fmla="*/ 69 w 213"/>
                  <a:gd name="T11" fmla="*/ 3 h 28"/>
                  <a:gd name="T12" fmla="*/ 88 w 213"/>
                  <a:gd name="T13" fmla="*/ 5 h 28"/>
                  <a:gd name="T14" fmla="*/ 110 w 213"/>
                  <a:gd name="T15" fmla="*/ 8 h 28"/>
                  <a:gd name="T16" fmla="*/ 133 w 213"/>
                  <a:gd name="T17" fmla="*/ 10 h 28"/>
                  <a:gd name="T18" fmla="*/ 152 w 213"/>
                  <a:gd name="T19" fmla="*/ 13 h 28"/>
                  <a:gd name="T20" fmla="*/ 172 w 213"/>
                  <a:gd name="T21" fmla="*/ 16 h 28"/>
                  <a:gd name="T22" fmla="*/ 194 w 213"/>
                  <a:gd name="T23" fmla="*/ 18 h 28"/>
                  <a:gd name="T24" fmla="*/ 213 w 213"/>
                  <a:gd name="T25" fmla="*/ 20 h 28"/>
                  <a:gd name="T26" fmla="*/ 213 w 213"/>
                  <a:gd name="T27" fmla="*/ 2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13" h="28">
                    <a:moveTo>
                      <a:pt x="213" y="20"/>
                    </a:moveTo>
                    <a:lnTo>
                      <a:pt x="213" y="28"/>
                    </a:lnTo>
                    <a:lnTo>
                      <a:pt x="0" y="0"/>
                    </a:lnTo>
                    <a:lnTo>
                      <a:pt x="25" y="1"/>
                    </a:lnTo>
                    <a:lnTo>
                      <a:pt x="47" y="2"/>
                    </a:lnTo>
                    <a:lnTo>
                      <a:pt x="69" y="3"/>
                    </a:lnTo>
                    <a:lnTo>
                      <a:pt x="88" y="5"/>
                    </a:lnTo>
                    <a:lnTo>
                      <a:pt x="110" y="8"/>
                    </a:lnTo>
                    <a:lnTo>
                      <a:pt x="133" y="10"/>
                    </a:lnTo>
                    <a:lnTo>
                      <a:pt x="152" y="13"/>
                    </a:lnTo>
                    <a:lnTo>
                      <a:pt x="172" y="16"/>
                    </a:lnTo>
                    <a:lnTo>
                      <a:pt x="194" y="18"/>
                    </a:lnTo>
                    <a:lnTo>
                      <a:pt x="213" y="20"/>
                    </a:lnTo>
                    <a:lnTo>
                      <a:pt x="213" y="20"/>
                    </a:lnTo>
                    <a:close/>
                  </a:path>
                </a:pathLst>
              </a:custGeom>
              <a:solidFill>
                <a:srgbClr val="0019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811" name="Freeform 51"/>
              <p:cNvSpPr>
                <a:spLocks/>
              </p:cNvSpPr>
              <p:nvPr/>
            </p:nvSpPr>
            <p:spPr bwMode="auto">
              <a:xfrm>
                <a:off x="579" y="1643"/>
                <a:ext cx="157" cy="44"/>
              </a:xfrm>
              <a:custGeom>
                <a:avLst/>
                <a:gdLst>
                  <a:gd name="T0" fmla="*/ 0 w 157"/>
                  <a:gd name="T1" fmla="*/ 44 h 44"/>
                  <a:gd name="T2" fmla="*/ 142 w 157"/>
                  <a:gd name="T3" fmla="*/ 0 h 44"/>
                  <a:gd name="T4" fmla="*/ 157 w 157"/>
                  <a:gd name="T5" fmla="*/ 35 h 44"/>
                  <a:gd name="T6" fmla="*/ 0 w 157"/>
                  <a:gd name="T7" fmla="*/ 44 h 44"/>
                  <a:gd name="T8" fmla="*/ 0 w 157"/>
                  <a:gd name="T9" fmla="*/ 4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7" h="44">
                    <a:moveTo>
                      <a:pt x="0" y="44"/>
                    </a:moveTo>
                    <a:lnTo>
                      <a:pt x="142" y="0"/>
                    </a:lnTo>
                    <a:lnTo>
                      <a:pt x="157" y="35"/>
                    </a:lnTo>
                    <a:lnTo>
                      <a:pt x="0" y="44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rgbClr val="47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812" name="Freeform 52"/>
              <p:cNvSpPr>
                <a:spLocks/>
              </p:cNvSpPr>
              <p:nvPr/>
            </p:nvSpPr>
            <p:spPr bwMode="auto">
              <a:xfrm>
                <a:off x="5052" y="1687"/>
                <a:ext cx="37" cy="12"/>
              </a:xfrm>
              <a:custGeom>
                <a:avLst/>
                <a:gdLst>
                  <a:gd name="T0" fmla="*/ 0 w 37"/>
                  <a:gd name="T1" fmla="*/ 12 h 12"/>
                  <a:gd name="T2" fmla="*/ 0 w 37"/>
                  <a:gd name="T3" fmla="*/ 0 h 12"/>
                  <a:gd name="T4" fmla="*/ 37 w 37"/>
                  <a:gd name="T5" fmla="*/ 12 h 12"/>
                  <a:gd name="T6" fmla="*/ 0 w 37"/>
                  <a:gd name="T7" fmla="*/ 12 h 12"/>
                  <a:gd name="T8" fmla="*/ 0 w 37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12">
                    <a:moveTo>
                      <a:pt x="0" y="12"/>
                    </a:moveTo>
                    <a:lnTo>
                      <a:pt x="0" y="0"/>
                    </a:lnTo>
                    <a:lnTo>
                      <a:pt x="37" y="12"/>
                    </a:lnTo>
                    <a:lnTo>
                      <a:pt x="0" y="12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47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813" name="Freeform 53"/>
              <p:cNvSpPr>
                <a:spLocks/>
              </p:cNvSpPr>
              <p:nvPr/>
            </p:nvSpPr>
            <p:spPr bwMode="auto">
              <a:xfrm>
                <a:off x="721" y="1766"/>
                <a:ext cx="27" cy="15"/>
              </a:xfrm>
              <a:custGeom>
                <a:avLst/>
                <a:gdLst>
                  <a:gd name="T0" fmla="*/ 0 w 27"/>
                  <a:gd name="T1" fmla="*/ 12 h 15"/>
                  <a:gd name="T2" fmla="*/ 27 w 27"/>
                  <a:gd name="T3" fmla="*/ 0 h 15"/>
                  <a:gd name="T4" fmla="*/ 27 w 27"/>
                  <a:gd name="T5" fmla="*/ 15 h 15"/>
                  <a:gd name="T6" fmla="*/ 0 w 27"/>
                  <a:gd name="T7" fmla="*/ 12 h 15"/>
                  <a:gd name="T8" fmla="*/ 0 w 27"/>
                  <a:gd name="T9" fmla="*/ 12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5">
                    <a:moveTo>
                      <a:pt x="0" y="12"/>
                    </a:moveTo>
                    <a:lnTo>
                      <a:pt x="27" y="0"/>
                    </a:lnTo>
                    <a:lnTo>
                      <a:pt x="27" y="15"/>
                    </a:lnTo>
                    <a:lnTo>
                      <a:pt x="0" y="12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47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814" name="Freeform 54"/>
              <p:cNvSpPr>
                <a:spLocks/>
              </p:cNvSpPr>
              <p:nvPr/>
            </p:nvSpPr>
            <p:spPr bwMode="auto">
              <a:xfrm>
                <a:off x="5035" y="1781"/>
                <a:ext cx="162" cy="79"/>
              </a:xfrm>
              <a:custGeom>
                <a:avLst/>
                <a:gdLst>
                  <a:gd name="T0" fmla="*/ 157 w 162"/>
                  <a:gd name="T1" fmla="*/ 67 h 79"/>
                  <a:gd name="T2" fmla="*/ 139 w 162"/>
                  <a:gd name="T3" fmla="*/ 64 h 79"/>
                  <a:gd name="T4" fmla="*/ 122 w 162"/>
                  <a:gd name="T5" fmla="*/ 62 h 79"/>
                  <a:gd name="T6" fmla="*/ 108 w 162"/>
                  <a:gd name="T7" fmla="*/ 62 h 79"/>
                  <a:gd name="T8" fmla="*/ 90 w 162"/>
                  <a:gd name="T9" fmla="*/ 62 h 79"/>
                  <a:gd name="T10" fmla="*/ 76 w 162"/>
                  <a:gd name="T11" fmla="*/ 63 h 79"/>
                  <a:gd name="T12" fmla="*/ 61 w 162"/>
                  <a:gd name="T13" fmla="*/ 65 h 79"/>
                  <a:gd name="T14" fmla="*/ 46 w 162"/>
                  <a:gd name="T15" fmla="*/ 69 h 79"/>
                  <a:gd name="T16" fmla="*/ 29 w 162"/>
                  <a:gd name="T17" fmla="*/ 72 h 79"/>
                  <a:gd name="T18" fmla="*/ 14 w 162"/>
                  <a:gd name="T19" fmla="*/ 75 h 79"/>
                  <a:gd name="T20" fmla="*/ 0 w 162"/>
                  <a:gd name="T21" fmla="*/ 79 h 79"/>
                  <a:gd name="T22" fmla="*/ 10 w 162"/>
                  <a:gd name="T23" fmla="*/ 0 h 79"/>
                  <a:gd name="T24" fmla="*/ 27 w 162"/>
                  <a:gd name="T25" fmla="*/ 8 h 79"/>
                  <a:gd name="T26" fmla="*/ 46 w 162"/>
                  <a:gd name="T27" fmla="*/ 15 h 79"/>
                  <a:gd name="T28" fmla="*/ 66 w 162"/>
                  <a:gd name="T29" fmla="*/ 19 h 79"/>
                  <a:gd name="T30" fmla="*/ 88 w 162"/>
                  <a:gd name="T31" fmla="*/ 25 h 79"/>
                  <a:gd name="T32" fmla="*/ 110 w 162"/>
                  <a:gd name="T33" fmla="*/ 30 h 79"/>
                  <a:gd name="T34" fmla="*/ 130 w 162"/>
                  <a:gd name="T35" fmla="*/ 34 h 79"/>
                  <a:gd name="T36" fmla="*/ 144 w 162"/>
                  <a:gd name="T37" fmla="*/ 40 h 79"/>
                  <a:gd name="T38" fmla="*/ 157 w 162"/>
                  <a:gd name="T39" fmla="*/ 47 h 79"/>
                  <a:gd name="T40" fmla="*/ 162 w 162"/>
                  <a:gd name="T41" fmla="*/ 56 h 79"/>
                  <a:gd name="T42" fmla="*/ 157 w 162"/>
                  <a:gd name="T43" fmla="*/ 67 h 79"/>
                  <a:gd name="T44" fmla="*/ 157 w 162"/>
                  <a:gd name="T45" fmla="*/ 67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2" h="79">
                    <a:moveTo>
                      <a:pt x="157" y="67"/>
                    </a:moveTo>
                    <a:lnTo>
                      <a:pt x="139" y="64"/>
                    </a:lnTo>
                    <a:lnTo>
                      <a:pt x="122" y="62"/>
                    </a:lnTo>
                    <a:lnTo>
                      <a:pt x="108" y="62"/>
                    </a:lnTo>
                    <a:lnTo>
                      <a:pt x="90" y="62"/>
                    </a:lnTo>
                    <a:lnTo>
                      <a:pt x="76" y="63"/>
                    </a:lnTo>
                    <a:lnTo>
                      <a:pt x="61" y="65"/>
                    </a:lnTo>
                    <a:lnTo>
                      <a:pt x="46" y="69"/>
                    </a:lnTo>
                    <a:lnTo>
                      <a:pt x="29" y="72"/>
                    </a:lnTo>
                    <a:lnTo>
                      <a:pt x="14" y="75"/>
                    </a:lnTo>
                    <a:lnTo>
                      <a:pt x="0" y="79"/>
                    </a:lnTo>
                    <a:lnTo>
                      <a:pt x="10" y="0"/>
                    </a:lnTo>
                    <a:lnTo>
                      <a:pt x="27" y="8"/>
                    </a:lnTo>
                    <a:lnTo>
                      <a:pt x="46" y="15"/>
                    </a:lnTo>
                    <a:lnTo>
                      <a:pt x="66" y="19"/>
                    </a:lnTo>
                    <a:lnTo>
                      <a:pt x="88" y="25"/>
                    </a:lnTo>
                    <a:lnTo>
                      <a:pt x="110" y="30"/>
                    </a:lnTo>
                    <a:lnTo>
                      <a:pt x="130" y="34"/>
                    </a:lnTo>
                    <a:lnTo>
                      <a:pt x="144" y="40"/>
                    </a:lnTo>
                    <a:lnTo>
                      <a:pt x="157" y="47"/>
                    </a:lnTo>
                    <a:lnTo>
                      <a:pt x="162" y="56"/>
                    </a:lnTo>
                    <a:lnTo>
                      <a:pt x="157" y="67"/>
                    </a:lnTo>
                    <a:lnTo>
                      <a:pt x="157" y="67"/>
                    </a:lnTo>
                    <a:close/>
                  </a:path>
                </a:pathLst>
              </a:custGeom>
              <a:solidFill>
                <a:srgbClr val="47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815" name="Freeform 55"/>
              <p:cNvSpPr>
                <a:spLocks/>
              </p:cNvSpPr>
              <p:nvPr/>
            </p:nvSpPr>
            <p:spPr bwMode="auto">
              <a:xfrm>
                <a:off x="552" y="1872"/>
                <a:ext cx="662" cy="1852"/>
              </a:xfrm>
              <a:custGeom>
                <a:avLst/>
                <a:gdLst>
                  <a:gd name="T0" fmla="*/ 176 w 662"/>
                  <a:gd name="T1" fmla="*/ 1763 h 1852"/>
                  <a:gd name="T2" fmla="*/ 257 w 662"/>
                  <a:gd name="T3" fmla="*/ 1767 h 1852"/>
                  <a:gd name="T4" fmla="*/ 353 w 662"/>
                  <a:gd name="T5" fmla="*/ 1770 h 1852"/>
                  <a:gd name="T6" fmla="*/ 453 w 662"/>
                  <a:gd name="T7" fmla="*/ 1771 h 1852"/>
                  <a:gd name="T8" fmla="*/ 551 w 662"/>
                  <a:gd name="T9" fmla="*/ 1771 h 1852"/>
                  <a:gd name="T10" fmla="*/ 644 w 662"/>
                  <a:gd name="T11" fmla="*/ 1770 h 1852"/>
                  <a:gd name="T12" fmla="*/ 649 w 662"/>
                  <a:gd name="T13" fmla="*/ 1786 h 1852"/>
                  <a:gd name="T14" fmla="*/ 657 w 662"/>
                  <a:gd name="T15" fmla="*/ 1802 h 1852"/>
                  <a:gd name="T16" fmla="*/ 659 w 662"/>
                  <a:gd name="T17" fmla="*/ 1818 h 1852"/>
                  <a:gd name="T18" fmla="*/ 662 w 662"/>
                  <a:gd name="T19" fmla="*/ 1835 h 1852"/>
                  <a:gd name="T20" fmla="*/ 654 w 662"/>
                  <a:gd name="T21" fmla="*/ 1852 h 1852"/>
                  <a:gd name="T22" fmla="*/ 505 w 662"/>
                  <a:gd name="T23" fmla="*/ 1848 h 1852"/>
                  <a:gd name="T24" fmla="*/ 333 w 662"/>
                  <a:gd name="T25" fmla="*/ 1846 h 1852"/>
                  <a:gd name="T26" fmla="*/ 169 w 662"/>
                  <a:gd name="T27" fmla="*/ 1845 h 1852"/>
                  <a:gd name="T28" fmla="*/ 49 w 662"/>
                  <a:gd name="T29" fmla="*/ 1844 h 1852"/>
                  <a:gd name="T30" fmla="*/ 0 w 662"/>
                  <a:gd name="T31" fmla="*/ 1843 h 1852"/>
                  <a:gd name="T32" fmla="*/ 10 w 662"/>
                  <a:gd name="T33" fmla="*/ 923 h 1852"/>
                  <a:gd name="T34" fmla="*/ 10 w 662"/>
                  <a:gd name="T35" fmla="*/ 749 h 1852"/>
                  <a:gd name="T36" fmla="*/ 10 w 662"/>
                  <a:gd name="T37" fmla="*/ 574 h 1852"/>
                  <a:gd name="T38" fmla="*/ 12 w 662"/>
                  <a:gd name="T39" fmla="*/ 399 h 1852"/>
                  <a:gd name="T40" fmla="*/ 14 w 662"/>
                  <a:gd name="T41" fmla="*/ 223 h 1852"/>
                  <a:gd name="T42" fmla="*/ 34 w 662"/>
                  <a:gd name="T43" fmla="*/ 134 h 1852"/>
                  <a:gd name="T44" fmla="*/ 61 w 662"/>
                  <a:gd name="T45" fmla="*/ 130 h 1852"/>
                  <a:gd name="T46" fmla="*/ 88 w 662"/>
                  <a:gd name="T47" fmla="*/ 123 h 1852"/>
                  <a:gd name="T48" fmla="*/ 113 w 662"/>
                  <a:gd name="T49" fmla="*/ 114 h 1852"/>
                  <a:gd name="T50" fmla="*/ 132 w 662"/>
                  <a:gd name="T51" fmla="*/ 101 h 1852"/>
                  <a:gd name="T52" fmla="*/ 144 w 662"/>
                  <a:gd name="T53" fmla="*/ 87 h 1852"/>
                  <a:gd name="T54" fmla="*/ 139 w 662"/>
                  <a:gd name="T55" fmla="*/ 75 h 1852"/>
                  <a:gd name="T56" fmla="*/ 122 w 662"/>
                  <a:gd name="T57" fmla="*/ 61 h 1852"/>
                  <a:gd name="T58" fmla="*/ 95 w 662"/>
                  <a:gd name="T59" fmla="*/ 50 h 1852"/>
                  <a:gd name="T60" fmla="*/ 66 w 662"/>
                  <a:gd name="T61" fmla="*/ 42 h 1852"/>
                  <a:gd name="T62" fmla="*/ 49 w 662"/>
                  <a:gd name="T63" fmla="*/ 38 h 1852"/>
                  <a:gd name="T64" fmla="*/ 39 w 662"/>
                  <a:gd name="T65" fmla="*/ 37 h 1852"/>
                  <a:gd name="T66" fmla="*/ 29 w 662"/>
                  <a:gd name="T67" fmla="*/ 36 h 1852"/>
                  <a:gd name="T68" fmla="*/ 19 w 662"/>
                  <a:gd name="T69" fmla="*/ 35 h 1852"/>
                  <a:gd name="T70" fmla="*/ 12 w 662"/>
                  <a:gd name="T71" fmla="*/ 31 h 1852"/>
                  <a:gd name="T72" fmla="*/ 24 w 662"/>
                  <a:gd name="T73" fmla="*/ 26 h 1852"/>
                  <a:gd name="T74" fmla="*/ 56 w 662"/>
                  <a:gd name="T75" fmla="*/ 19 h 1852"/>
                  <a:gd name="T76" fmla="*/ 88 w 662"/>
                  <a:gd name="T77" fmla="*/ 13 h 1852"/>
                  <a:gd name="T78" fmla="*/ 120 w 662"/>
                  <a:gd name="T79" fmla="*/ 8 h 1852"/>
                  <a:gd name="T80" fmla="*/ 154 w 662"/>
                  <a:gd name="T81" fmla="*/ 3 h 1852"/>
                  <a:gd name="T82" fmla="*/ 169 w 662"/>
                  <a:gd name="T83" fmla="*/ 741 h 1852"/>
                  <a:gd name="T84" fmla="*/ 169 w 662"/>
                  <a:gd name="T85" fmla="*/ 740 h 18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662" h="1852">
                    <a:moveTo>
                      <a:pt x="169" y="740"/>
                    </a:moveTo>
                    <a:lnTo>
                      <a:pt x="176" y="1763"/>
                    </a:lnTo>
                    <a:lnTo>
                      <a:pt x="215" y="1765"/>
                    </a:lnTo>
                    <a:lnTo>
                      <a:pt x="257" y="1767"/>
                    </a:lnTo>
                    <a:lnTo>
                      <a:pt x="304" y="1770"/>
                    </a:lnTo>
                    <a:lnTo>
                      <a:pt x="353" y="1770"/>
                    </a:lnTo>
                    <a:lnTo>
                      <a:pt x="402" y="1771"/>
                    </a:lnTo>
                    <a:lnTo>
                      <a:pt x="453" y="1771"/>
                    </a:lnTo>
                    <a:lnTo>
                      <a:pt x="502" y="1771"/>
                    </a:lnTo>
                    <a:lnTo>
                      <a:pt x="551" y="1771"/>
                    </a:lnTo>
                    <a:lnTo>
                      <a:pt x="600" y="1770"/>
                    </a:lnTo>
                    <a:lnTo>
                      <a:pt x="644" y="1770"/>
                    </a:lnTo>
                    <a:lnTo>
                      <a:pt x="647" y="1778"/>
                    </a:lnTo>
                    <a:lnTo>
                      <a:pt x="649" y="1786"/>
                    </a:lnTo>
                    <a:lnTo>
                      <a:pt x="652" y="1794"/>
                    </a:lnTo>
                    <a:lnTo>
                      <a:pt x="657" y="1802"/>
                    </a:lnTo>
                    <a:lnTo>
                      <a:pt x="659" y="1810"/>
                    </a:lnTo>
                    <a:lnTo>
                      <a:pt x="659" y="1818"/>
                    </a:lnTo>
                    <a:lnTo>
                      <a:pt x="662" y="1827"/>
                    </a:lnTo>
                    <a:lnTo>
                      <a:pt x="662" y="1835"/>
                    </a:lnTo>
                    <a:lnTo>
                      <a:pt x="659" y="1843"/>
                    </a:lnTo>
                    <a:lnTo>
                      <a:pt x="654" y="1852"/>
                    </a:lnTo>
                    <a:lnTo>
                      <a:pt x="586" y="1851"/>
                    </a:lnTo>
                    <a:lnTo>
                      <a:pt x="505" y="1848"/>
                    </a:lnTo>
                    <a:lnTo>
                      <a:pt x="419" y="1847"/>
                    </a:lnTo>
                    <a:lnTo>
                      <a:pt x="333" y="1846"/>
                    </a:lnTo>
                    <a:lnTo>
                      <a:pt x="247" y="1845"/>
                    </a:lnTo>
                    <a:lnTo>
                      <a:pt x="169" y="1845"/>
                    </a:lnTo>
                    <a:lnTo>
                      <a:pt x="103" y="1844"/>
                    </a:lnTo>
                    <a:lnTo>
                      <a:pt x="49" y="1844"/>
                    </a:lnTo>
                    <a:lnTo>
                      <a:pt x="14" y="1843"/>
                    </a:lnTo>
                    <a:lnTo>
                      <a:pt x="0" y="1843"/>
                    </a:lnTo>
                    <a:lnTo>
                      <a:pt x="7" y="1008"/>
                    </a:lnTo>
                    <a:lnTo>
                      <a:pt x="10" y="923"/>
                    </a:lnTo>
                    <a:lnTo>
                      <a:pt x="10" y="836"/>
                    </a:lnTo>
                    <a:lnTo>
                      <a:pt x="10" y="749"/>
                    </a:lnTo>
                    <a:lnTo>
                      <a:pt x="10" y="662"/>
                    </a:lnTo>
                    <a:lnTo>
                      <a:pt x="10" y="574"/>
                    </a:lnTo>
                    <a:lnTo>
                      <a:pt x="10" y="487"/>
                    </a:lnTo>
                    <a:lnTo>
                      <a:pt x="12" y="399"/>
                    </a:lnTo>
                    <a:lnTo>
                      <a:pt x="12" y="311"/>
                    </a:lnTo>
                    <a:lnTo>
                      <a:pt x="14" y="223"/>
                    </a:lnTo>
                    <a:lnTo>
                      <a:pt x="19" y="135"/>
                    </a:lnTo>
                    <a:lnTo>
                      <a:pt x="34" y="134"/>
                    </a:lnTo>
                    <a:lnTo>
                      <a:pt x="49" y="132"/>
                    </a:lnTo>
                    <a:lnTo>
                      <a:pt x="61" y="130"/>
                    </a:lnTo>
                    <a:lnTo>
                      <a:pt x="76" y="126"/>
                    </a:lnTo>
                    <a:lnTo>
                      <a:pt x="88" y="123"/>
                    </a:lnTo>
                    <a:lnTo>
                      <a:pt x="100" y="118"/>
                    </a:lnTo>
                    <a:lnTo>
                      <a:pt x="113" y="114"/>
                    </a:lnTo>
                    <a:lnTo>
                      <a:pt x="122" y="108"/>
                    </a:lnTo>
                    <a:lnTo>
                      <a:pt x="132" y="101"/>
                    </a:lnTo>
                    <a:lnTo>
                      <a:pt x="139" y="94"/>
                    </a:lnTo>
                    <a:lnTo>
                      <a:pt x="144" y="87"/>
                    </a:lnTo>
                    <a:lnTo>
                      <a:pt x="142" y="80"/>
                    </a:lnTo>
                    <a:lnTo>
                      <a:pt x="139" y="75"/>
                    </a:lnTo>
                    <a:lnTo>
                      <a:pt x="132" y="68"/>
                    </a:lnTo>
                    <a:lnTo>
                      <a:pt x="122" y="61"/>
                    </a:lnTo>
                    <a:lnTo>
                      <a:pt x="110" y="55"/>
                    </a:lnTo>
                    <a:lnTo>
                      <a:pt x="95" y="50"/>
                    </a:lnTo>
                    <a:lnTo>
                      <a:pt x="81" y="45"/>
                    </a:lnTo>
                    <a:lnTo>
                      <a:pt x="66" y="42"/>
                    </a:lnTo>
                    <a:lnTo>
                      <a:pt x="51" y="38"/>
                    </a:lnTo>
                    <a:lnTo>
                      <a:pt x="49" y="38"/>
                    </a:lnTo>
                    <a:lnTo>
                      <a:pt x="44" y="38"/>
                    </a:lnTo>
                    <a:lnTo>
                      <a:pt x="39" y="37"/>
                    </a:lnTo>
                    <a:lnTo>
                      <a:pt x="34" y="37"/>
                    </a:lnTo>
                    <a:lnTo>
                      <a:pt x="29" y="36"/>
                    </a:lnTo>
                    <a:lnTo>
                      <a:pt x="24" y="36"/>
                    </a:lnTo>
                    <a:lnTo>
                      <a:pt x="19" y="35"/>
                    </a:lnTo>
                    <a:lnTo>
                      <a:pt x="14" y="32"/>
                    </a:lnTo>
                    <a:lnTo>
                      <a:pt x="12" y="31"/>
                    </a:lnTo>
                    <a:lnTo>
                      <a:pt x="7" y="29"/>
                    </a:lnTo>
                    <a:lnTo>
                      <a:pt x="24" y="26"/>
                    </a:lnTo>
                    <a:lnTo>
                      <a:pt x="39" y="21"/>
                    </a:lnTo>
                    <a:lnTo>
                      <a:pt x="56" y="19"/>
                    </a:lnTo>
                    <a:lnTo>
                      <a:pt x="71" y="15"/>
                    </a:lnTo>
                    <a:lnTo>
                      <a:pt x="88" y="13"/>
                    </a:lnTo>
                    <a:lnTo>
                      <a:pt x="103" y="11"/>
                    </a:lnTo>
                    <a:lnTo>
                      <a:pt x="120" y="8"/>
                    </a:lnTo>
                    <a:lnTo>
                      <a:pt x="137" y="6"/>
                    </a:lnTo>
                    <a:lnTo>
                      <a:pt x="154" y="3"/>
                    </a:lnTo>
                    <a:lnTo>
                      <a:pt x="169" y="0"/>
                    </a:lnTo>
                    <a:lnTo>
                      <a:pt x="169" y="741"/>
                    </a:lnTo>
                    <a:lnTo>
                      <a:pt x="169" y="741"/>
                    </a:lnTo>
                    <a:lnTo>
                      <a:pt x="169" y="740"/>
                    </a:lnTo>
                    <a:close/>
                  </a:path>
                </a:pathLst>
              </a:custGeom>
              <a:solidFill>
                <a:srgbClr val="47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816" name="Freeform 56"/>
              <p:cNvSpPr>
                <a:spLocks/>
              </p:cNvSpPr>
              <p:nvPr/>
            </p:nvSpPr>
            <p:spPr bwMode="auto">
              <a:xfrm>
                <a:off x="2079" y="1910"/>
                <a:ext cx="3125" cy="1831"/>
              </a:xfrm>
              <a:custGeom>
                <a:avLst/>
                <a:gdLst>
                  <a:gd name="T0" fmla="*/ 3105 w 3125"/>
                  <a:gd name="T1" fmla="*/ 1032 h 1831"/>
                  <a:gd name="T2" fmla="*/ 3105 w 3125"/>
                  <a:gd name="T3" fmla="*/ 1196 h 1831"/>
                  <a:gd name="T4" fmla="*/ 3105 w 3125"/>
                  <a:gd name="T5" fmla="*/ 1357 h 1831"/>
                  <a:gd name="T6" fmla="*/ 3108 w 3125"/>
                  <a:gd name="T7" fmla="*/ 1516 h 1831"/>
                  <a:gd name="T8" fmla="*/ 3105 w 3125"/>
                  <a:gd name="T9" fmla="*/ 1670 h 1831"/>
                  <a:gd name="T10" fmla="*/ 3098 w 3125"/>
                  <a:gd name="T11" fmla="*/ 1822 h 1831"/>
                  <a:gd name="T12" fmla="*/ 2539 w 3125"/>
                  <a:gd name="T13" fmla="*/ 1822 h 1831"/>
                  <a:gd name="T14" fmla="*/ 1968 w 3125"/>
                  <a:gd name="T15" fmla="*/ 1822 h 1831"/>
                  <a:gd name="T16" fmla="*/ 1402 w 3125"/>
                  <a:gd name="T17" fmla="*/ 1823 h 1831"/>
                  <a:gd name="T18" fmla="*/ 848 w 3125"/>
                  <a:gd name="T19" fmla="*/ 1821 h 1831"/>
                  <a:gd name="T20" fmla="*/ 326 w 3125"/>
                  <a:gd name="T21" fmla="*/ 1814 h 1831"/>
                  <a:gd name="T22" fmla="*/ 274 w 3125"/>
                  <a:gd name="T23" fmla="*/ 1821 h 1831"/>
                  <a:gd name="T24" fmla="*/ 225 w 3125"/>
                  <a:gd name="T25" fmla="*/ 1818 h 1831"/>
                  <a:gd name="T26" fmla="*/ 176 w 3125"/>
                  <a:gd name="T27" fmla="*/ 1818 h 1831"/>
                  <a:gd name="T28" fmla="*/ 132 w 3125"/>
                  <a:gd name="T29" fmla="*/ 1821 h 1831"/>
                  <a:gd name="T30" fmla="*/ 86 w 3125"/>
                  <a:gd name="T31" fmla="*/ 1826 h 1831"/>
                  <a:gd name="T32" fmla="*/ 0 w 3125"/>
                  <a:gd name="T33" fmla="*/ 1732 h 1831"/>
                  <a:gd name="T34" fmla="*/ 189 w 3125"/>
                  <a:gd name="T35" fmla="*/ 1738 h 1831"/>
                  <a:gd name="T36" fmla="*/ 365 w 3125"/>
                  <a:gd name="T37" fmla="*/ 1741 h 1831"/>
                  <a:gd name="T38" fmla="*/ 539 w 3125"/>
                  <a:gd name="T39" fmla="*/ 1740 h 1831"/>
                  <a:gd name="T40" fmla="*/ 723 w 3125"/>
                  <a:gd name="T41" fmla="*/ 1740 h 1831"/>
                  <a:gd name="T42" fmla="*/ 926 w 3125"/>
                  <a:gd name="T43" fmla="*/ 1740 h 1831"/>
                  <a:gd name="T44" fmla="*/ 2899 w 3125"/>
                  <a:gd name="T45" fmla="*/ 1743 h 1831"/>
                  <a:gd name="T46" fmla="*/ 2909 w 3125"/>
                  <a:gd name="T47" fmla="*/ 1740 h 1831"/>
                  <a:gd name="T48" fmla="*/ 2921 w 3125"/>
                  <a:gd name="T49" fmla="*/ 1736 h 1831"/>
                  <a:gd name="T50" fmla="*/ 2929 w 3125"/>
                  <a:gd name="T51" fmla="*/ 1730 h 1831"/>
                  <a:gd name="T52" fmla="*/ 2936 w 3125"/>
                  <a:gd name="T53" fmla="*/ 1726 h 1831"/>
                  <a:gd name="T54" fmla="*/ 2956 w 3125"/>
                  <a:gd name="T55" fmla="*/ 502 h 1831"/>
                  <a:gd name="T56" fmla="*/ 2978 w 3125"/>
                  <a:gd name="T57" fmla="*/ 7 h 1831"/>
                  <a:gd name="T58" fmla="*/ 3010 w 3125"/>
                  <a:gd name="T59" fmla="*/ 17 h 1831"/>
                  <a:gd name="T60" fmla="*/ 3044 w 3125"/>
                  <a:gd name="T61" fmla="*/ 26 h 1831"/>
                  <a:gd name="T62" fmla="*/ 3081 w 3125"/>
                  <a:gd name="T63" fmla="*/ 36 h 1831"/>
                  <a:gd name="T64" fmla="*/ 3110 w 3125"/>
                  <a:gd name="T65" fmla="*/ 47 h 1831"/>
                  <a:gd name="T66" fmla="*/ 3125 w 3125"/>
                  <a:gd name="T67" fmla="*/ 53 h 18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125" h="1831">
                    <a:moveTo>
                      <a:pt x="3125" y="53"/>
                    </a:moveTo>
                    <a:lnTo>
                      <a:pt x="3105" y="1032"/>
                    </a:lnTo>
                    <a:lnTo>
                      <a:pt x="3105" y="1114"/>
                    </a:lnTo>
                    <a:lnTo>
                      <a:pt x="3105" y="1196"/>
                    </a:lnTo>
                    <a:lnTo>
                      <a:pt x="3105" y="1277"/>
                    </a:lnTo>
                    <a:lnTo>
                      <a:pt x="3105" y="1357"/>
                    </a:lnTo>
                    <a:lnTo>
                      <a:pt x="3108" y="1437"/>
                    </a:lnTo>
                    <a:lnTo>
                      <a:pt x="3108" y="1516"/>
                    </a:lnTo>
                    <a:lnTo>
                      <a:pt x="3105" y="1593"/>
                    </a:lnTo>
                    <a:lnTo>
                      <a:pt x="3105" y="1670"/>
                    </a:lnTo>
                    <a:lnTo>
                      <a:pt x="3103" y="1746"/>
                    </a:lnTo>
                    <a:lnTo>
                      <a:pt x="3098" y="1822"/>
                    </a:lnTo>
                    <a:lnTo>
                      <a:pt x="2821" y="1822"/>
                    </a:lnTo>
                    <a:lnTo>
                      <a:pt x="2539" y="1822"/>
                    </a:lnTo>
                    <a:lnTo>
                      <a:pt x="2255" y="1822"/>
                    </a:lnTo>
                    <a:lnTo>
                      <a:pt x="1968" y="1822"/>
                    </a:lnTo>
                    <a:lnTo>
                      <a:pt x="1684" y="1823"/>
                    </a:lnTo>
                    <a:lnTo>
                      <a:pt x="1402" y="1823"/>
                    </a:lnTo>
                    <a:lnTo>
                      <a:pt x="1122" y="1822"/>
                    </a:lnTo>
                    <a:lnTo>
                      <a:pt x="848" y="1821"/>
                    </a:lnTo>
                    <a:lnTo>
                      <a:pt x="583" y="1817"/>
                    </a:lnTo>
                    <a:lnTo>
                      <a:pt x="326" y="1814"/>
                    </a:lnTo>
                    <a:lnTo>
                      <a:pt x="301" y="1822"/>
                    </a:lnTo>
                    <a:lnTo>
                      <a:pt x="274" y="1821"/>
                    </a:lnTo>
                    <a:lnTo>
                      <a:pt x="250" y="1820"/>
                    </a:lnTo>
                    <a:lnTo>
                      <a:pt x="225" y="1818"/>
                    </a:lnTo>
                    <a:lnTo>
                      <a:pt x="201" y="1818"/>
                    </a:lnTo>
                    <a:lnTo>
                      <a:pt x="176" y="1818"/>
                    </a:lnTo>
                    <a:lnTo>
                      <a:pt x="154" y="1818"/>
                    </a:lnTo>
                    <a:lnTo>
                      <a:pt x="132" y="1821"/>
                    </a:lnTo>
                    <a:lnTo>
                      <a:pt x="108" y="1823"/>
                    </a:lnTo>
                    <a:lnTo>
                      <a:pt x="86" y="1826"/>
                    </a:lnTo>
                    <a:lnTo>
                      <a:pt x="61" y="1831"/>
                    </a:lnTo>
                    <a:lnTo>
                      <a:pt x="0" y="1732"/>
                    </a:lnTo>
                    <a:lnTo>
                      <a:pt x="95" y="1735"/>
                    </a:lnTo>
                    <a:lnTo>
                      <a:pt x="189" y="1738"/>
                    </a:lnTo>
                    <a:lnTo>
                      <a:pt x="277" y="1740"/>
                    </a:lnTo>
                    <a:lnTo>
                      <a:pt x="365" y="1741"/>
                    </a:lnTo>
                    <a:lnTo>
                      <a:pt x="451" y="1741"/>
                    </a:lnTo>
                    <a:lnTo>
                      <a:pt x="539" y="1740"/>
                    </a:lnTo>
                    <a:lnTo>
                      <a:pt x="627" y="1740"/>
                    </a:lnTo>
                    <a:lnTo>
                      <a:pt x="723" y="1740"/>
                    </a:lnTo>
                    <a:lnTo>
                      <a:pt x="821" y="1740"/>
                    </a:lnTo>
                    <a:lnTo>
                      <a:pt x="926" y="1740"/>
                    </a:lnTo>
                    <a:lnTo>
                      <a:pt x="2892" y="1743"/>
                    </a:lnTo>
                    <a:lnTo>
                      <a:pt x="2899" y="1743"/>
                    </a:lnTo>
                    <a:lnTo>
                      <a:pt x="2904" y="1742"/>
                    </a:lnTo>
                    <a:lnTo>
                      <a:pt x="2909" y="1740"/>
                    </a:lnTo>
                    <a:lnTo>
                      <a:pt x="2917" y="1738"/>
                    </a:lnTo>
                    <a:lnTo>
                      <a:pt x="2921" y="1736"/>
                    </a:lnTo>
                    <a:lnTo>
                      <a:pt x="2926" y="1734"/>
                    </a:lnTo>
                    <a:lnTo>
                      <a:pt x="2929" y="1730"/>
                    </a:lnTo>
                    <a:lnTo>
                      <a:pt x="2934" y="1728"/>
                    </a:lnTo>
                    <a:lnTo>
                      <a:pt x="2936" y="1726"/>
                    </a:lnTo>
                    <a:lnTo>
                      <a:pt x="2936" y="1722"/>
                    </a:lnTo>
                    <a:lnTo>
                      <a:pt x="2956" y="502"/>
                    </a:lnTo>
                    <a:lnTo>
                      <a:pt x="2966" y="0"/>
                    </a:lnTo>
                    <a:lnTo>
                      <a:pt x="2978" y="7"/>
                    </a:lnTo>
                    <a:lnTo>
                      <a:pt x="2993" y="13"/>
                    </a:lnTo>
                    <a:lnTo>
                      <a:pt x="3010" y="17"/>
                    </a:lnTo>
                    <a:lnTo>
                      <a:pt x="3027" y="22"/>
                    </a:lnTo>
                    <a:lnTo>
                      <a:pt x="3044" y="26"/>
                    </a:lnTo>
                    <a:lnTo>
                      <a:pt x="3061" y="31"/>
                    </a:lnTo>
                    <a:lnTo>
                      <a:pt x="3081" y="36"/>
                    </a:lnTo>
                    <a:lnTo>
                      <a:pt x="3095" y="41"/>
                    </a:lnTo>
                    <a:lnTo>
                      <a:pt x="3110" y="47"/>
                    </a:lnTo>
                    <a:lnTo>
                      <a:pt x="3125" y="53"/>
                    </a:lnTo>
                    <a:lnTo>
                      <a:pt x="3125" y="53"/>
                    </a:lnTo>
                    <a:close/>
                  </a:path>
                </a:pathLst>
              </a:custGeom>
              <a:solidFill>
                <a:srgbClr val="47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817" name="Freeform 57"/>
              <p:cNvSpPr>
                <a:spLocks/>
              </p:cNvSpPr>
              <p:nvPr/>
            </p:nvSpPr>
            <p:spPr bwMode="auto">
              <a:xfrm>
                <a:off x="3250" y="3749"/>
                <a:ext cx="1189" cy="426"/>
              </a:xfrm>
              <a:custGeom>
                <a:avLst/>
                <a:gdLst>
                  <a:gd name="T0" fmla="*/ 299 w 1189"/>
                  <a:gd name="T1" fmla="*/ 73 h 426"/>
                  <a:gd name="T2" fmla="*/ 402 w 1189"/>
                  <a:gd name="T3" fmla="*/ 97 h 426"/>
                  <a:gd name="T4" fmla="*/ 510 w 1189"/>
                  <a:gd name="T5" fmla="*/ 111 h 426"/>
                  <a:gd name="T6" fmla="*/ 572 w 1189"/>
                  <a:gd name="T7" fmla="*/ 115 h 426"/>
                  <a:gd name="T8" fmla="*/ 527 w 1189"/>
                  <a:gd name="T9" fmla="*/ 133 h 426"/>
                  <a:gd name="T10" fmla="*/ 493 w 1189"/>
                  <a:gd name="T11" fmla="*/ 151 h 426"/>
                  <a:gd name="T12" fmla="*/ 478 w 1189"/>
                  <a:gd name="T13" fmla="*/ 171 h 426"/>
                  <a:gd name="T14" fmla="*/ 525 w 1189"/>
                  <a:gd name="T15" fmla="*/ 182 h 426"/>
                  <a:gd name="T16" fmla="*/ 572 w 1189"/>
                  <a:gd name="T17" fmla="*/ 168 h 426"/>
                  <a:gd name="T18" fmla="*/ 621 w 1189"/>
                  <a:gd name="T19" fmla="*/ 153 h 426"/>
                  <a:gd name="T20" fmla="*/ 701 w 1189"/>
                  <a:gd name="T21" fmla="*/ 154 h 426"/>
                  <a:gd name="T22" fmla="*/ 672 w 1189"/>
                  <a:gd name="T23" fmla="*/ 163 h 426"/>
                  <a:gd name="T24" fmla="*/ 638 w 1189"/>
                  <a:gd name="T25" fmla="*/ 173 h 426"/>
                  <a:gd name="T26" fmla="*/ 603 w 1189"/>
                  <a:gd name="T27" fmla="*/ 181 h 426"/>
                  <a:gd name="T28" fmla="*/ 574 w 1189"/>
                  <a:gd name="T29" fmla="*/ 192 h 426"/>
                  <a:gd name="T30" fmla="*/ 549 w 1189"/>
                  <a:gd name="T31" fmla="*/ 205 h 426"/>
                  <a:gd name="T32" fmla="*/ 535 w 1189"/>
                  <a:gd name="T33" fmla="*/ 221 h 426"/>
                  <a:gd name="T34" fmla="*/ 586 w 1189"/>
                  <a:gd name="T35" fmla="*/ 237 h 426"/>
                  <a:gd name="T36" fmla="*/ 665 w 1189"/>
                  <a:gd name="T37" fmla="*/ 224 h 426"/>
                  <a:gd name="T38" fmla="*/ 741 w 1189"/>
                  <a:gd name="T39" fmla="*/ 201 h 426"/>
                  <a:gd name="T40" fmla="*/ 895 w 1189"/>
                  <a:gd name="T41" fmla="*/ 189 h 426"/>
                  <a:gd name="T42" fmla="*/ 826 w 1189"/>
                  <a:gd name="T43" fmla="*/ 199 h 426"/>
                  <a:gd name="T44" fmla="*/ 743 w 1189"/>
                  <a:gd name="T45" fmla="*/ 221 h 426"/>
                  <a:gd name="T46" fmla="*/ 672 w 1189"/>
                  <a:gd name="T47" fmla="*/ 250 h 426"/>
                  <a:gd name="T48" fmla="*/ 721 w 1189"/>
                  <a:gd name="T49" fmla="*/ 275 h 426"/>
                  <a:gd name="T50" fmla="*/ 812 w 1189"/>
                  <a:gd name="T51" fmla="*/ 258 h 426"/>
                  <a:gd name="T52" fmla="*/ 902 w 1189"/>
                  <a:gd name="T53" fmla="*/ 233 h 426"/>
                  <a:gd name="T54" fmla="*/ 969 w 1189"/>
                  <a:gd name="T55" fmla="*/ 226 h 426"/>
                  <a:gd name="T56" fmla="*/ 966 w 1189"/>
                  <a:gd name="T57" fmla="*/ 213 h 426"/>
                  <a:gd name="T58" fmla="*/ 947 w 1189"/>
                  <a:gd name="T59" fmla="*/ 201 h 426"/>
                  <a:gd name="T60" fmla="*/ 920 w 1189"/>
                  <a:gd name="T61" fmla="*/ 192 h 426"/>
                  <a:gd name="T62" fmla="*/ 1015 w 1189"/>
                  <a:gd name="T63" fmla="*/ 199 h 426"/>
                  <a:gd name="T64" fmla="*/ 1098 w 1189"/>
                  <a:gd name="T65" fmla="*/ 219 h 426"/>
                  <a:gd name="T66" fmla="*/ 1162 w 1189"/>
                  <a:gd name="T67" fmla="*/ 254 h 426"/>
                  <a:gd name="T68" fmla="*/ 1189 w 1189"/>
                  <a:gd name="T69" fmla="*/ 295 h 426"/>
                  <a:gd name="T70" fmla="*/ 1172 w 1189"/>
                  <a:gd name="T71" fmla="*/ 331 h 426"/>
                  <a:gd name="T72" fmla="*/ 1130 w 1189"/>
                  <a:gd name="T73" fmla="*/ 365 h 426"/>
                  <a:gd name="T74" fmla="*/ 1059 w 1189"/>
                  <a:gd name="T75" fmla="*/ 402 h 426"/>
                  <a:gd name="T76" fmla="*/ 893 w 1189"/>
                  <a:gd name="T77" fmla="*/ 426 h 426"/>
                  <a:gd name="T78" fmla="*/ 704 w 1189"/>
                  <a:gd name="T79" fmla="*/ 422 h 426"/>
                  <a:gd name="T80" fmla="*/ 530 w 1189"/>
                  <a:gd name="T81" fmla="*/ 407 h 426"/>
                  <a:gd name="T82" fmla="*/ 393 w 1189"/>
                  <a:gd name="T83" fmla="*/ 376 h 426"/>
                  <a:gd name="T84" fmla="*/ 339 w 1189"/>
                  <a:gd name="T85" fmla="*/ 311 h 426"/>
                  <a:gd name="T86" fmla="*/ 299 w 1189"/>
                  <a:gd name="T87" fmla="*/ 239 h 426"/>
                  <a:gd name="T88" fmla="*/ 221 w 1189"/>
                  <a:gd name="T89" fmla="*/ 232 h 426"/>
                  <a:gd name="T90" fmla="*/ 128 w 1189"/>
                  <a:gd name="T91" fmla="*/ 203 h 426"/>
                  <a:gd name="T92" fmla="*/ 47 w 1189"/>
                  <a:gd name="T93" fmla="*/ 167 h 426"/>
                  <a:gd name="T94" fmla="*/ 0 w 1189"/>
                  <a:gd name="T95" fmla="*/ 123 h 426"/>
                  <a:gd name="T96" fmla="*/ 8 w 1189"/>
                  <a:gd name="T97" fmla="*/ 83 h 426"/>
                  <a:gd name="T98" fmla="*/ 30 w 1189"/>
                  <a:gd name="T99" fmla="*/ 46 h 426"/>
                  <a:gd name="T100" fmla="*/ 62 w 1189"/>
                  <a:gd name="T101" fmla="*/ 11 h 426"/>
                  <a:gd name="T102" fmla="*/ 106 w 1189"/>
                  <a:gd name="T103" fmla="*/ 8 h 426"/>
                  <a:gd name="T104" fmla="*/ 152 w 1189"/>
                  <a:gd name="T105" fmla="*/ 25 h 426"/>
                  <a:gd name="T106" fmla="*/ 201 w 1189"/>
                  <a:gd name="T107" fmla="*/ 46 h 426"/>
                  <a:gd name="T108" fmla="*/ 233 w 1189"/>
                  <a:gd name="T109" fmla="*/ 57 h 4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189" h="426">
                    <a:moveTo>
                      <a:pt x="233" y="56"/>
                    </a:moveTo>
                    <a:lnTo>
                      <a:pt x="265" y="65"/>
                    </a:lnTo>
                    <a:lnTo>
                      <a:pt x="299" y="73"/>
                    </a:lnTo>
                    <a:lnTo>
                      <a:pt x="334" y="82"/>
                    </a:lnTo>
                    <a:lnTo>
                      <a:pt x="366" y="90"/>
                    </a:lnTo>
                    <a:lnTo>
                      <a:pt x="402" y="97"/>
                    </a:lnTo>
                    <a:lnTo>
                      <a:pt x="437" y="103"/>
                    </a:lnTo>
                    <a:lnTo>
                      <a:pt x="471" y="109"/>
                    </a:lnTo>
                    <a:lnTo>
                      <a:pt x="510" y="111"/>
                    </a:lnTo>
                    <a:lnTo>
                      <a:pt x="547" y="112"/>
                    </a:lnTo>
                    <a:lnTo>
                      <a:pt x="586" y="110"/>
                    </a:lnTo>
                    <a:lnTo>
                      <a:pt x="572" y="115"/>
                    </a:lnTo>
                    <a:lnTo>
                      <a:pt x="557" y="121"/>
                    </a:lnTo>
                    <a:lnTo>
                      <a:pt x="542" y="127"/>
                    </a:lnTo>
                    <a:lnTo>
                      <a:pt x="527" y="133"/>
                    </a:lnTo>
                    <a:lnTo>
                      <a:pt x="515" y="138"/>
                    </a:lnTo>
                    <a:lnTo>
                      <a:pt x="503" y="144"/>
                    </a:lnTo>
                    <a:lnTo>
                      <a:pt x="493" y="151"/>
                    </a:lnTo>
                    <a:lnTo>
                      <a:pt x="486" y="158"/>
                    </a:lnTo>
                    <a:lnTo>
                      <a:pt x="481" y="165"/>
                    </a:lnTo>
                    <a:lnTo>
                      <a:pt x="478" y="171"/>
                    </a:lnTo>
                    <a:lnTo>
                      <a:pt x="496" y="179"/>
                    </a:lnTo>
                    <a:lnTo>
                      <a:pt x="510" y="182"/>
                    </a:lnTo>
                    <a:lnTo>
                      <a:pt x="525" y="182"/>
                    </a:lnTo>
                    <a:lnTo>
                      <a:pt x="540" y="178"/>
                    </a:lnTo>
                    <a:lnTo>
                      <a:pt x="557" y="174"/>
                    </a:lnTo>
                    <a:lnTo>
                      <a:pt x="572" y="168"/>
                    </a:lnTo>
                    <a:lnTo>
                      <a:pt x="586" y="162"/>
                    </a:lnTo>
                    <a:lnTo>
                      <a:pt x="603" y="157"/>
                    </a:lnTo>
                    <a:lnTo>
                      <a:pt x="621" y="153"/>
                    </a:lnTo>
                    <a:lnTo>
                      <a:pt x="638" y="151"/>
                    </a:lnTo>
                    <a:lnTo>
                      <a:pt x="706" y="151"/>
                    </a:lnTo>
                    <a:lnTo>
                      <a:pt x="701" y="154"/>
                    </a:lnTo>
                    <a:lnTo>
                      <a:pt x="692" y="158"/>
                    </a:lnTo>
                    <a:lnTo>
                      <a:pt x="684" y="160"/>
                    </a:lnTo>
                    <a:lnTo>
                      <a:pt x="672" y="163"/>
                    </a:lnTo>
                    <a:lnTo>
                      <a:pt x="662" y="167"/>
                    </a:lnTo>
                    <a:lnTo>
                      <a:pt x="650" y="169"/>
                    </a:lnTo>
                    <a:lnTo>
                      <a:pt x="638" y="173"/>
                    </a:lnTo>
                    <a:lnTo>
                      <a:pt x="625" y="175"/>
                    </a:lnTo>
                    <a:lnTo>
                      <a:pt x="616" y="178"/>
                    </a:lnTo>
                    <a:lnTo>
                      <a:pt x="603" y="181"/>
                    </a:lnTo>
                    <a:lnTo>
                      <a:pt x="594" y="184"/>
                    </a:lnTo>
                    <a:lnTo>
                      <a:pt x="584" y="187"/>
                    </a:lnTo>
                    <a:lnTo>
                      <a:pt x="574" y="192"/>
                    </a:lnTo>
                    <a:lnTo>
                      <a:pt x="564" y="197"/>
                    </a:lnTo>
                    <a:lnTo>
                      <a:pt x="557" y="200"/>
                    </a:lnTo>
                    <a:lnTo>
                      <a:pt x="549" y="205"/>
                    </a:lnTo>
                    <a:lnTo>
                      <a:pt x="542" y="210"/>
                    </a:lnTo>
                    <a:lnTo>
                      <a:pt x="537" y="215"/>
                    </a:lnTo>
                    <a:lnTo>
                      <a:pt x="535" y="221"/>
                    </a:lnTo>
                    <a:lnTo>
                      <a:pt x="530" y="226"/>
                    </a:lnTo>
                    <a:lnTo>
                      <a:pt x="559" y="234"/>
                    </a:lnTo>
                    <a:lnTo>
                      <a:pt x="586" y="237"/>
                    </a:lnTo>
                    <a:lnTo>
                      <a:pt x="613" y="235"/>
                    </a:lnTo>
                    <a:lnTo>
                      <a:pt x="640" y="231"/>
                    </a:lnTo>
                    <a:lnTo>
                      <a:pt x="665" y="224"/>
                    </a:lnTo>
                    <a:lnTo>
                      <a:pt x="689" y="216"/>
                    </a:lnTo>
                    <a:lnTo>
                      <a:pt x="716" y="208"/>
                    </a:lnTo>
                    <a:lnTo>
                      <a:pt x="741" y="201"/>
                    </a:lnTo>
                    <a:lnTo>
                      <a:pt x="768" y="195"/>
                    </a:lnTo>
                    <a:lnTo>
                      <a:pt x="795" y="192"/>
                    </a:lnTo>
                    <a:lnTo>
                      <a:pt x="895" y="189"/>
                    </a:lnTo>
                    <a:lnTo>
                      <a:pt x="875" y="191"/>
                    </a:lnTo>
                    <a:lnTo>
                      <a:pt x="851" y="194"/>
                    </a:lnTo>
                    <a:lnTo>
                      <a:pt x="826" y="199"/>
                    </a:lnTo>
                    <a:lnTo>
                      <a:pt x="799" y="205"/>
                    </a:lnTo>
                    <a:lnTo>
                      <a:pt x="770" y="211"/>
                    </a:lnTo>
                    <a:lnTo>
                      <a:pt x="743" y="221"/>
                    </a:lnTo>
                    <a:lnTo>
                      <a:pt x="719" y="230"/>
                    </a:lnTo>
                    <a:lnTo>
                      <a:pt x="694" y="240"/>
                    </a:lnTo>
                    <a:lnTo>
                      <a:pt x="672" y="250"/>
                    </a:lnTo>
                    <a:lnTo>
                      <a:pt x="655" y="263"/>
                    </a:lnTo>
                    <a:lnTo>
                      <a:pt x="689" y="273"/>
                    </a:lnTo>
                    <a:lnTo>
                      <a:pt x="721" y="275"/>
                    </a:lnTo>
                    <a:lnTo>
                      <a:pt x="750" y="273"/>
                    </a:lnTo>
                    <a:lnTo>
                      <a:pt x="782" y="267"/>
                    </a:lnTo>
                    <a:lnTo>
                      <a:pt x="812" y="258"/>
                    </a:lnTo>
                    <a:lnTo>
                      <a:pt x="841" y="249"/>
                    </a:lnTo>
                    <a:lnTo>
                      <a:pt x="873" y="240"/>
                    </a:lnTo>
                    <a:lnTo>
                      <a:pt x="902" y="233"/>
                    </a:lnTo>
                    <a:lnTo>
                      <a:pt x="934" y="229"/>
                    </a:lnTo>
                    <a:lnTo>
                      <a:pt x="964" y="230"/>
                    </a:lnTo>
                    <a:lnTo>
                      <a:pt x="969" y="226"/>
                    </a:lnTo>
                    <a:lnTo>
                      <a:pt x="971" y="222"/>
                    </a:lnTo>
                    <a:lnTo>
                      <a:pt x="971" y="217"/>
                    </a:lnTo>
                    <a:lnTo>
                      <a:pt x="966" y="213"/>
                    </a:lnTo>
                    <a:lnTo>
                      <a:pt x="961" y="209"/>
                    </a:lnTo>
                    <a:lnTo>
                      <a:pt x="956" y="205"/>
                    </a:lnTo>
                    <a:lnTo>
                      <a:pt x="947" y="201"/>
                    </a:lnTo>
                    <a:lnTo>
                      <a:pt x="939" y="198"/>
                    </a:lnTo>
                    <a:lnTo>
                      <a:pt x="929" y="194"/>
                    </a:lnTo>
                    <a:lnTo>
                      <a:pt x="920" y="192"/>
                    </a:lnTo>
                    <a:lnTo>
                      <a:pt x="951" y="193"/>
                    </a:lnTo>
                    <a:lnTo>
                      <a:pt x="983" y="195"/>
                    </a:lnTo>
                    <a:lnTo>
                      <a:pt x="1015" y="199"/>
                    </a:lnTo>
                    <a:lnTo>
                      <a:pt x="1045" y="205"/>
                    </a:lnTo>
                    <a:lnTo>
                      <a:pt x="1072" y="211"/>
                    </a:lnTo>
                    <a:lnTo>
                      <a:pt x="1098" y="219"/>
                    </a:lnTo>
                    <a:lnTo>
                      <a:pt x="1123" y="230"/>
                    </a:lnTo>
                    <a:lnTo>
                      <a:pt x="1145" y="241"/>
                    </a:lnTo>
                    <a:lnTo>
                      <a:pt x="1162" y="254"/>
                    </a:lnTo>
                    <a:lnTo>
                      <a:pt x="1177" y="267"/>
                    </a:lnTo>
                    <a:lnTo>
                      <a:pt x="1187" y="281"/>
                    </a:lnTo>
                    <a:lnTo>
                      <a:pt x="1189" y="295"/>
                    </a:lnTo>
                    <a:lnTo>
                      <a:pt x="1187" y="307"/>
                    </a:lnTo>
                    <a:lnTo>
                      <a:pt x="1182" y="319"/>
                    </a:lnTo>
                    <a:lnTo>
                      <a:pt x="1172" y="331"/>
                    </a:lnTo>
                    <a:lnTo>
                      <a:pt x="1160" y="343"/>
                    </a:lnTo>
                    <a:lnTo>
                      <a:pt x="1145" y="353"/>
                    </a:lnTo>
                    <a:lnTo>
                      <a:pt x="1130" y="365"/>
                    </a:lnTo>
                    <a:lnTo>
                      <a:pt x="1118" y="375"/>
                    </a:lnTo>
                    <a:lnTo>
                      <a:pt x="1103" y="386"/>
                    </a:lnTo>
                    <a:lnTo>
                      <a:pt x="1059" y="402"/>
                    </a:lnTo>
                    <a:lnTo>
                      <a:pt x="1008" y="415"/>
                    </a:lnTo>
                    <a:lnTo>
                      <a:pt x="951" y="422"/>
                    </a:lnTo>
                    <a:lnTo>
                      <a:pt x="893" y="426"/>
                    </a:lnTo>
                    <a:lnTo>
                      <a:pt x="829" y="426"/>
                    </a:lnTo>
                    <a:lnTo>
                      <a:pt x="768" y="425"/>
                    </a:lnTo>
                    <a:lnTo>
                      <a:pt x="704" y="422"/>
                    </a:lnTo>
                    <a:lnTo>
                      <a:pt x="643" y="417"/>
                    </a:lnTo>
                    <a:lnTo>
                      <a:pt x="586" y="413"/>
                    </a:lnTo>
                    <a:lnTo>
                      <a:pt x="530" y="407"/>
                    </a:lnTo>
                    <a:lnTo>
                      <a:pt x="471" y="402"/>
                    </a:lnTo>
                    <a:lnTo>
                      <a:pt x="427" y="392"/>
                    </a:lnTo>
                    <a:lnTo>
                      <a:pt x="393" y="376"/>
                    </a:lnTo>
                    <a:lnTo>
                      <a:pt x="368" y="358"/>
                    </a:lnTo>
                    <a:lnTo>
                      <a:pt x="351" y="335"/>
                    </a:lnTo>
                    <a:lnTo>
                      <a:pt x="339" y="311"/>
                    </a:lnTo>
                    <a:lnTo>
                      <a:pt x="326" y="286"/>
                    </a:lnTo>
                    <a:lnTo>
                      <a:pt x="314" y="262"/>
                    </a:lnTo>
                    <a:lnTo>
                      <a:pt x="299" y="239"/>
                    </a:lnTo>
                    <a:lnTo>
                      <a:pt x="277" y="218"/>
                    </a:lnTo>
                    <a:lnTo>
                      <a:pt x="250" y="239"/>
                    </a:lnTo>
                    <a:lnTo>
                      <a:pt x="221" y="232"/>
                    </a:lnTo>
                    <a:lnTo>
                      <a:pt x="189" y="223"/>
                    </a:lnTo>
                    <a:lnTo>
                      <a:pt x="157" y="214"/>
                    </a:lnTo>
                    <a:lnTo>
                      <a:pt x="128" y="203"/>
                    </a:lnTo>
                    <a:lnTo>
                      <a:pt x="98" y="192"/>
                    </a:lnTo>
                    <a:lnTo>
                      <a:pt x="71" y="179"/>
                    </a:lnTo>
                    <a:lnTo>
                      <a:pt x="47" y="167"/>
                    </a:lnTo>
                    <a:lnTo>
                      <a:pt x="27" y="153"/>
                    </a:lnTo>
                    <a:lnTo>
                      <a:pt x="13" y="138"/>
                    </a:lnTo>
                    <a:lnTo>
                      <a:pt x="0" y="123"/>
                    </a:lnTo>
                    <a:lnTo>
                      <a:pt x="0" y="110"/>
                    </a:lnTo>
                    <a:lnTo>
                      <a:pt x="3" y="97"/>
                    </a:lnTo>
                    <a:lnTo>
                      <a:pt x="8" y="83"/>
                    </a:lnTo>
                    <a:lnTo>
                      <a:pt x="13" y="71"/>
                    </a:lnTo>
                    <a:lnTo>
                      <a:pt x="20" y="58"/>
                    </a:lnTo>
                    <a:lnTo>
                      <a:pt x="30" y="46"/>
                    </a:lnTo>
                    <a:lnTo>
                      <a:pt x="40" y="34"/>
                    </a:lnTo>
                    <a:lnTo>
                      <a:pt x="49" y="23"/>
                    </a:lnTo>
                    <a:lnTo>
                      <a:pt x="62" y="11"/>
                    </a:lnTo>
                    <a:lnTo>
                      <a:pt x="74" y="0"/>
                    </a:lnTo>
                    <a:lnTo>
                      <a:pt x="91" y="3"/>
                    </a:lnTo>
                    <a:lnTo>
                      <a:pt x="106" y="8"/>
                    </a:lnTo>
                    <a:lnTo>
                      <a:pt x="121" y="13"/>
                    </a:lnTo>
                    <a:lnTo>
                      <a:pt x="138" y="19"/>
                    </a:lnTo>
                    <a:lnTo>
                      <a:pt x="152" y="25"/>
                    </a:lnTo>
                    <a:lnTo>
                      <a:pt x="170" y="32"/>
                    </a:lnTo>
                    <a:lnTo>
                      <a:pt x="184" y="39"/>
                    </a:lnTo>
                    <a:lnTo>
                      <a:pt x="201" y="46"/>
                    </a:lnTo>
                    <a:lnTo>
                      <a:pt x="216" y="51"/>
                    </a:lnTo>
                    <a:lnTo>
                      <a:pt x="233" y="57"/>
                    </a:lnTo>
                    <a:lnTo>
                      <a:pt x="233" y="57"/>
                    </a:lnTo>
                    <a:lnTo>
                      <a:pt x="233" y="56"/>
                    </a:lnTo>
                    <a:close/>
                  </a:path>
                </a:pathLst>
              </a:custGeom>
              <a:solidFill>
                <a:srgbClr val="B34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818" name="Freeform 58"/>
              <p:cNvSpPr>
                <a:spLocks/>
              </p:cNvSpPr>
              <p:nvPr/>
            </p:nvSpPr>
            <p:spPr bwMode="auto">
              <a:xfrm>
                <a:off x="3412" y="3749"/>
                <a:ext cx="47" cy="15"/>
              </a:xfrm>
              <a:custGeom>
                <a:avLst/>
                <a:gdLst>
                  <a:gd name="T0" fmla="*/ 44 w 47"/>
                  <a:gd name="T1" fmla="*/ 0 h 15"/>
                  <a:gd name="T2" fmla="*/ 47 w 47"/>
                  <a:gd name="T3" fmla="*/ 6 h 15"/>
                  <a:gd name="T4" fmla="*/ 42 w 47"/>
                  <a:gd name="T5" fmla="*/ 10 h 15"/>
                  <a:gd name="T6" fmla="*/ 37 w 47"/>
                  <a:gd name="T7" fmla="*/ 13 h 15"/>
                  <a:gd name="T8" fmla="*/ 30 w 47"/>
                  <a:gd name="T9" fmla="*/ 15 h 15"/>
                  <a:gd name="T10" fmla="*/ 22 w 47"/>
                  <a:gd name="T11" fmla="*/ 15 h 15"/>
                  <a:gd name="T12" fmla="*/ 15 w 47"/>
                  <a:gd name="T13" fmla="*/ 15 h 15"/>
                  <a:gd name="T14" fmla="*/ 10 w 47"/>
                  <a:gd name="T15" fmla="*/ 13 h 15"/>
                  <a:gd name="T16" fmla="*/ 3 w 47"/>
                  <a:gd name="T17" fmla="*/ 9 h 15"/>
                  <a:gd name="T18" fmla="*/ 0 w 47"/>
                  <a:gd name="T19" fmla="*/ 6 h 15"/>
                  <a:gd name="T20" fmla="*/ 0 w 47"/>
                  <a:gd name="T21" fmla="*/ 0 h 15"/>
                  <a:gd name="T22" fmla="*/ 44 w 47"/>
                  <a:gd name="T23" fmla="*/ 0 h 15"/>
                  <a:gd name="T24" fmla="*/ 44 w 47"/>
                  <a:gd name="T25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7" h="15">
                    <a:moveTo>
                      <a:pt x="44" y="0"/>
                    </a:moveTo>
                    <a:lnTo>
                      <a:pt x="47" y="6"/>
                    </a:lnTo>
                    <a:lnTo>
                      <a:pt x="42" y="10"/>
                    </a:lnTo>
                    <a:lnTo>
                      <a:pt x="37" y="13"/>
                    </a:lnTo>
                    <a:lnTo>
                      <a:pt x="30" y="15"/>
                    </a:lnTo>
                    <a:lnTo>
                      <a:pt x="22" y="15"/>
                    </a:lnTo>
                    <a:lnTo>
                      <a:pt x="15" y="15"/>
                    </a:lnTo>
                    <a:lnTo>
                      <a:pt x="10" y="13"/>
                    </a:lnTo>
                    <a:lnTo>
                      <a:pt x="3" y="9"/>
                    </a:lnTo>
                    <a:lnTo>
                      <a:pt x="0" y="6"/>
                    </a:lnTo>
                    <a:lnTo>
                      <a:pt x="0" y="0"/>
                    </a:lnTo>
                    <a:lnTo>
                      <a:pt x="44" y="0"/>
                    </a:lnTo>
                    <a:lnTo>
                      <a:pt x="44" y="0"/>
                    </a:lnTo>
                    <a:close/>
                  </a:path>
                </a:pathLst>
              </a:custGeom>
              <a:solidFill>
                <a:srgbClr val="FF00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819" name="Freeform 59"/>
              <p:cNvSpPr>
                <a:spLocks/>
              </p:cNvSpPr>
              <p:nvPr/>
            </p:nvSpPr>
            <p:spPr bwMode="auto">
              <a:xfrm>
                <a:off x="3491" y="3749"/>
                <a:ext cx="115" cy="54"/>
              </a:xfrm>
              <a:custGeom>
                <a:avLst/>
                <a:gdLst>
                  <a:gd name="T0" fmla="*/ 112 w 115"/>
                  <a:gd name="T1" fmla="*/ 0 h 54"/>
                  <a:gd name="T2" fmla="*/ 115 w 115"/>
                  <a:gd name="T3" fmla="*/ 6 h 54"/>
                  <a:gd name="T4" fmla="*/ 115 w 115"/>
                  <a:gd name="T5" fmla="*/ 11 h 54"/>
                  <a:gd name="T6" fmla="*/ 112 w 115"/>
                  <a:gd name="T7" fmla="*/ 17 h 54"/>
                  <a:gd name="T8" fmla="*/ 107 w 115"/>
                  <a:gd name="T9" fmla="*/ 23 h 54"/>
                  <a:gd name="T10" fmla="*/ 100 w 115"/>
                  <a:gd name="T11" fmla="*/ 29 h 54"/>
                  <a:gd name="T12" fmla="*/ 93 w 115"/>
                  <a:gd name="T13" fmla="*/ 34 h 54"/>
                  <a:gd name="T14" fmla="*/ 85 w 115"/>
                  <a:gd name="T15" fmla="*/ 39 h 54"/>
                  <a:gd name="T16" fmla="*/ 76 w 115"/>
                  <a:gd name="T17" fmla="*/ 45 h 54"/>
                  <a:gd name="T18" fmla="*/ 68 w 115"/>
                  <a:gd name="T19" fmla="*/ 49 h 54"/>
                  <a:gd name="T20" fmla="*/ 61 w 115"/>
                  <a:gd name="T21" fmla="*/ 54 h 54"/>
                  <a:gd name="T22" fmla="*/ 49 w 115"/>
                  <a:gd name="T23" fmla="*/ 51 h 54"/>
                  <a:gd name="T24" fmla="*/ 36 w 115"/>
                  <a:gd name="T25" fmla="*/ 48 h 54"/>
                  <a:gd name="T26" fmla="*/ 24 w 115"/>
                  <a:gd name="T27" fmla="*/ 45 h 54"/>
                  <a:gd name="T28" fmla="*/ 14 w 115"/>
                  <a:gd name="T29" fmla="*/ 40 h 54"/>
                  <a:gd name="T30" fmla="*/ 7 w 115"/>
                  <a:gd name="T31" fmla="*/ 35 h 54"/>
                  <a:gd name="T32" fmla="*/ 2 w 115"/>
                  <a:gd name="T33" fmla="*/ 30 h 54"/>
                  <a:gd name="T34" fmla="*/ 0 w 115"/>
                  <a:gd name="T35" fmla="*/ 24 h 54"/>
                  <a:gd name="T36" fmla="*/ 0 w 115"/>
                  <a:gd name="T37" fmla="*/ 17 h 54"/>
                  <a:gd name="T38" fmla="*/ 5 w 115"/>
                  <a:gd name="T39" fmla="*/ 11 h 54"/>
                  <a:gd name="T40" fmla="*/ 9 w 115"/>
                  <a:gd name="T41" fmla="*/ 3 h 54"/>
                  <a:gd name="T42" fmla="*/ 19 w 115"/>
                  <a:gd name="T43" fmla="*/ 2 h 54"/>
                  <a:gd name="T44" fmla="*/ 29 w 115"/>
                  <a:gd name="T45" fmla="*/ 1 h 54"/>
                  <a:gd name="T46" fmla="*/ 39 w 115"/>
                  <a:gd name="T47" fmla="*/ 0 h 54"/>
                  <a:gd name="T48" fmla="*/ 49 w 115"/>
                  <a:gd name="T49" fmla="*/ 0 h 54"/>
                  <a:gd name="T50" fmla="*/ 61 w 115"/>
                  <a:gd name="T51" fmla="*/ 0 h 54"/>
                  <a:gd name="T52" fmla="*/ 71 w 115"/>
                  <a:gd name="T53" fmla="*/ 0 h 54"/>
                  <a:gd name="T54" fmla="*/ 83 w 115"/>
                  <a:gd name="T55" fmla="*/ 0 h 54"/>
                  <a:gd name="T56" fmla="*/ 93 w 115"/>
                  <a:gd name="T57" fmla="*/ 0 h 54"/>
                  <a:gd name="T58" fmla="*/ 103 w 115"/>
                  <a:gd name="T59" fmla="*/ 0 h 54"/>
                  <a:gd name="T60" fmla="*/ 112 w 115"/>
                  <a:gd name="T61" fmla="*/ 0 h 54"/>
                  <a:gd name="T62" fmla="*/ 112 w 115"/>
                  <a:gd name="T6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15" h="54">
                    <a:moveTo>
                      <a:pt x="112" y="0"/>
                    </a:moveTo>
                    <a:lnTo>
                      <a:pt x="115" y="6"/>
                    </a:lnTo>
                    <a:lnTo>
                      <a:pt x="115" y="11"/>
                    </a:lnTo>
                    <a:lnTo>
                      <a:pt x="112" y="17"/>
                    </a:lnTo>
                    <a:lnTo>
                      <a:pt x="107" y="23"/>
                    </a:lnTo>
                    <a:lnTo>
                      <a:pt x="100" y="29"/>
                    </a:lnTo>
                    <a:lnTo>
                      <a:pt x="93" y="34"/>
                    </a:lnTo>
                    <a:lnTo>
                      <a:pt x="85" y="39"/>
                    </a:lnTo>
                    <a:lnTo>
                      <a:pt x="76" y="45"/>
                    </a:lnTo>
                    <a:lnTo>
                      <a:pt x="68" y="49"/>
                    </a:lnTo>
                    <a:lnTo>
                      <a:pt x="61" y="54"/>
                    </a:lnTo>
                    <a:lnTo>
                      <a:pt x="49" y="51"/>
                    </a:lnTo>
                    <a:lnTo>
                      <a:pt x="36" y="48"/>
                    </a:lnTo>
                    <a:lnTo>
                      <a:pt x="24" y="45"/>
                    </a:lnTo>
                    <a:lnTo>
                      <a:pt x="14" y="40"/>
                    </a:lnTo>
                    <a:lnTo>
                      <a:pt x="7" y="35"/>
                    </a:lnTo>
                    <a:lnTo>
                      <a:pt x="2" y="30"/>
                    </a:lnTo>
                    <a:lnTo>
                      <a:pt x="0" y="24"/>
                    </a:lnTo>
                    <a:lnTo>
                      <a:pt x="0" y="17"/>
                    </a:lnTo>
                    <a:lnTo>
                      <a:pt x="5" y="11"/>
                    </a:lnTo>
                    <a:lnTo>
                      <a:pt x="9" y="3"/>
                    </a:lnTo>
                    <a:lnTo>
                      <a:pt x="19" y="2"/>
                    </a:lnTo>
                    <a:lnTo>
                      <a:pt x="29" y="1"/>
                    </a:lnTo>
                    <a:lnTo>
                      <a:pt x="39" y="0"/>
                    </a:lnTo>
                    <a:lnTo>
                      <a:pt x="49" y="0"/>
                    </a:lnTo>
                    <a:lnTo>
                      <a:pt x="61" y="0"/>
                    </a:lnTo>
                    <a:lnTo>
                      <a:pt x="71" y="0"/>
                    </a:lnTo>
                    <a:lnTo>
                      <a:pt x="83" y="0"/>
                    </a:lnTo>
                    <a:lnTo>
                      <a:pt x="93" y="0"/>
                    </a:lnTo>
                    <a:lnTo>
                      <a:pt x="103" y="0"/>
                    </a:lnTo>
                    <a:lnTo>
                      <a:pt x="112" y="0"/>
                    </a:lnTo>
                    <a:lnTo>
                      <a:pt x="112" y="0"/>
                    </a:lnTo>
                    <a:close/>
                  </a:path>
                </a:pathLst>
              </a:custGeom>
              <a:solidFill>
                <a:srgbClr val="B3D9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820" name="Freeform 60"/>
              <p:cNvSpPr>
                <a:spLocks/>
              </p:cNvSpPr>
              <p:nvPr/>
            </p:nvSpPr>
            <p:spPr bwMode="auto">
              <a:xfrm>
                <a:off x="3613" y="3749"/>
                <a:ext cx="152" cy="81"/>
              </a:xfrm>
              <a:custGeom>
                <a:avLst/>
                <a:gdLst>
                  <a:gd name="T0" fmla="*/ 152 w 152"/>
                  <a:gd name="T1" fmla="*/ 3 h 81"/>
                  <a:gd name="T2" fmla="*/ 142 w 152"/>
                  <a:gd name="T3" fmla="*/ 13 h 81"/>
                  <a:gd name="T4" fmla="*/ 133 w 152"/>
                  <a:gd name="T5" fmla="*/ 23 h 81"/>
                  <a:gd name="T6" fmla="*/ 128 w 152"/>
                  <a:gd name="T7" fmla="*/ 34 h 81"/>
                  <a:gd name="T8" fmla="*/ 120 w 152"/>
                  <a:gd name="T9" fmla="*/ 47 h 81"/>
                  <a:gd name="T10" fmla="*/ 113 w 152"/>
                  <a:gd name="T11" fmla="*/ 58 h 81"/>
                  <a:gd name="T12" fmla="*/ 106 w 152"/>
                  <a:gd name="T13" fmla="*/ 69 h 81"/>
                  <a:gd name="T14" fmla="*/ 93 w 152"/>
                  <a:gd name="T15" fmla="*/ 77 h 81"/>
                  <a:gd name="T16" fmla="*/ 79 w 152"/>
                  <a:gd name="T17" fmla="*/ 81 h 81"/>
                  <a:gd name="T18" fmla="*/ 57 w 152"/>
                  <a:gd name="T19" fmla="*/ 81 h 81"/>
                  <a:gd name="T20" fmla="*/ 27 w 152"/>
                  <a:gd name="T21" fmla="*/ 78 h 81"/>
                  <a:gd name="T22" fmla="*/ 10 w 152"/>
                  <a:gd name="T23" fmla="*/ 71 h 81"/>
                  <a:gd name="T24" fmla="*/ 0 w 152"/>
                  <a:gd name="T25" fmla="*/ 63 h 81"/>
                  <a:gd name="T26" fmla="*/ 0 w 152"/>
                  <a:gd name="T27" fmla="*/ 56 h 81"/>
                  <a:gd name="T28" fmla="*/ 5 w 152"/>
                  <a:gd name="T29" fmla="*/ 48 h 81"/>
                  <a:gd name="T30" fmla="*/ 17 w 152"/>
                  <a:gd name="T31" fmla="*/ 40 h 81"/>
                  <a:gd name="T32" fmla="*/ 30 w 152"/>
                  <a:gd name="T33" fmla="*/ 32 h 81"/>
                  <a:gd name="T34" fmla="*/ 42 w 152"/>
                  <a:gd name="T35" fmla="*/ 25 h 81"/>
                  <a:gd name="T36" fmla="*/ 54 w 152"/>
                  <a:gd name="T37" fmla="*/ 17 h 81"/>
                  <a:gd name="T38" fmla="*/ 61 w 152"/>
                  <a:gd name="T39" fmla="*/ 9 h 81"/>
                  <a:gd name="T40" fmla="*/ 64 w 152"/>
                  <a:gd name="T41" fmla="*/ 0 h 81"/>
                  <a:gd name="T42" fmla="*/ 152 w 152"/>
                  <a:gd name="T43" fmla="*/ 3 h 81"/>
                  <a:gd name="T44" fmla="*/ 152 w 152"/>
                  <a:gd name="T45" fmla="*/ 3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52" h="81">
                    <a:moveTo>
                      <a:pt x="152" y="3"/>
                    </a:moveTo>
                    <a:lnTo>
                      <a:pt x="142" y="13"/>
                    </a:lnTo>
                    <a:lnTo>
                      <a:pt x="133" y="23"/>
                    </a:lnTo>
                    <a:lnTo>
                      <a:pt x="128" y="34"/>
                    </a:lnTo>
                    <a:lnTo>
                      <a:pt x="120" y="47"/>
                    </a:lnTo>
                    <a:lnTo>
                      <a:pt x="113" y="58"/>
                    </a:lnTo>
                    <a:lnTo>
                      <a:pt x="106" y="69"/>
                    </a:lnTo>
                    <a:lnTo>
                      <a:pt x="93" y="77"/>
                    </a:lnTo>
                    <a:lnTo>
                      <a:pt x="79" y="81"/>
                    </a:lnTo>
                    <a:lnTo>
                      <a:pt x="57" y="81"/>
                    </a:lnTo>
                    <a:lnTo>
                      <a:pt x="27" y="78"/>
                    </a:lnTo>
                    <a:lnTo>
                      <a:pt x="10" y="71"/>
                    </a:lnTo>
                    <a:lnTo>
                      <a:pt x="0" y="63"/>
                    </a:lnTo>
                    <a:lnTo>
                      <a:pt x="0" y="56"/>
                    </a:lnTo>
                    <a:lnTo>
                      <a:pt x="5" y="48"/>
                    </a:lnTo>
                    <a:lnTo>
                      <a:pt x="17" y="40"/>
                    </a:lnTo>
                    <a:lnTo>
                      <a:pt x="30" y="32"/>
                    </a:lnTo>
                    <a:lnTo>
                      <a:pt x="42" y="25"/>
                    </a:lnTo>
                    <a:lnTo>
                      <a:pt x="54" y="17"/>
                    </a:lnTo>
                    <a:lnTo>
                      <a:pt x="61" y="9"/>
                    </a:lnTo>
                    <a:lnTo>
                      <a:pt x="64" y="0"/>
                    </a:lnTo>
                    <a:lnTo>
                      <a:pt x="152" y="3"/>
                    </a:lnTo>
                    <a:lnTo>
                      <a:pt x="152" y="3"/>
                    </a:lnTo>
                    <a:close/>
                  </a:path>
                </a:pathLst>
              </a:custGeom>
              <a:solidFill>
                <a:srgbClr val="FF00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821" name="Freeform 61"/>
              <p:cNvSpPr>
                <a:spLocks/>
              </p:cNvSpPr>
              <p:nvPr/>
            </p:nvSpPr>
            <p:spPr bwMode="auto">
              <a:xfrm>
                <a:off x="3748" y="3746"/>
                <a:ext cx="176" cy="100"/>
              </a:xfrm>
              <a:custGeom>
                <a:avLst/>
                <a:gdLst>
                  <a:gd name="T0" fmla="*/ 176 w 176"/>
                  <a:gd name="T1" fmla="*/ 6 h 100"/>
                  <a:gd name="T2" fmla="*/ 159 w 176"/>
                  <a:gd name="T3" fmla="*/ 18 h 100"/>
                  <a:gd name="T4" fmla="*/ 147 w 176"/>
                  <a:gd name="T5" fmla="*/ 32 h 100"/>
                  <a:gd name="T6" fmla="*/ 137 w 176"/>
                  <a:gd name="T7" fmla="*/ 46 h 100"/>
                  <a:gd name="T8" fmla="*/ 130 w 176"/>
                  <a:gd name="T9" fmla="*/ 61 h 100"/>
                  <a:gd name="T10" fmla="*/ 120 w 176"/>
                  <a:gd name="T11" fmla="*/ 75 h 100"/>
                  <a:gd name="T12" fmla="*/ 108 w 176"/>
                  <a:gd name="T13" fmla="*/ 86 h 100"/>
                  <a:gd name="T14" fmla="*/ 91 w 176"/>
                  <a:gd name="T15" fmla="*/ 96 h 100"/>
                  <a:gd name="T16" fmla="*/ 69 w 176"/>
                  <a:gd name="T17" fmla="*/ 100 h 100"/>
                  <a:gd name="T18" fmla="*/ 39 w 176"/>
                  <a:gd name="T19" fmla="*/ 99 h 100"/>
                  <a:gd name="T20" fmla="*/ 0 w 176"/>
                  <a:gd name="T21" fmla="*/ 92 h 100"/>
                  <a:gd name="T22" fmla="*/ 12 w 176"/>
                  <a:gd name="T23" fmla="*/ 81 h 100"/>
                  <a:gd name="T24" fmla="*/ 22 w 176"/>
                  <a:gd name="T25" fmla="*/ 67 h 100"/>
                  <a:gd name="T26" fmla="*/ 32 w 176"/>
                  <a:gd name="T27" fmla="*/ 53 h 100"/>
                  <a:gd name="T28" fmla="*/ 42 w 176"/>
                  <a:gd name="T29" fmla="*/ 38 h 100"/>
                  <a:gd name="T30" fmla="*/ 51 w 176"/>
                  <a:gd name="T31" fmla="*/ 25 h 100"/>
                  <a:gd name="T32" fmla="*/ 66 w 176"/>
                  <a:gd name="T33" fmla="*/ 13 h 100"/>
                  <a:gd name="T34" fmla="*/ 86 w 176"/>
                  <a:gd name="T35" fmla="*/ 4 h 100"/>
                  <a:gd name="T36" fmla="*/ 108 w 176"/>
                  <a:gd name="T37" fmla="*/ 0 h 100"/>
                  <a:gd name="T38" fmla="*/ 140 w 176"/>
                  <a:gd name="T39" fmla="*/ 1 h 100"/>
                  <a:gd name="T40" fmla="*/ 176 w 176"/>
                  <a:gd name="T41" fmla="*/ 6 h 100"/>
                  <a:gd name="T42" fmla="*/ 176 w 176"/>
                  <a:gd name="T43" fmla="*/ 6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76" h="100">
                    <a:moveTo>
                      <a:pt x="176" y="6"/>
                    </a:moveTo>
                    <a:lnTo>
                      <a:pt x="159" y="18"/>
                    </a:lnTo>
                    <a:lnTo>
                      <a:pt x="147" y="32"/>
                    </a:lnTo>
                    <a:lnTo>
                      <a:pt x="137" y="46"/>
                    </a:lnTo>
                    <a:lnTo>
                      <a:pt x="130" y="61"/>
                    </a:lnTo>
                    <a:lnTo>
                      <a:pt x="120" y="75"/>
                    </a:lnTo>
                    <a:lnTo>
                      <a:pt x="108" y="86"/>
                    </a:lnTo>
                    <a:lnTo>
                      <a:pt x="91" y="96"/>
                    </a:lnTo>
                    <a:lnTo>
                      <a:pt x="69" y="100"/>
                    </a:lnTo>
                    <a:lnTo>
                      <a:pt x="39" y="99"/>
                    </a:lnTo>
                    <a:lnTo>
                      <a:pt x="0" y="92"/>
                    </a:lnTo>
                    <a:lnTo>
                      <a:pt x="12" y="81"/>
                    </a:lnTo>
                    <a:lnTo>
                      <a:pt x="22" y="67"/>
                    </a:lnTo>
                    <a:lnTo>
                      <a:pt x="32" y="53"/>
                    </a:lnTo>
                    <a:lnTo>
                      <a:pt x="42" y="38"/>
                    </a:lnTo>
                    <a:lnTo>
                      <a:pt x="51" y="25"/>
                    </a:lnTo>
                    <a:lnTo>
                      <a:pt x="66" y="13"/>
                    </a:lnTo>
                    <a:lnTo>
                      <a:pt x="86" y="4"/>
                    </a:lnTo>
                    <a:lnTo>
                      <a:pt x="108" y="0"/>
                    </a:lnTo>
                    <a:lnTo>
                      <a:pt x="140" y="1"/>
                    </a:lnTo>
                    <a:lnTo>
                      <a:pt x="176" y="6"/>
                    </a:lnTo>
                    <a:lnTo>
                      <a:pt x="176" y="6"/>
                    </a:lnTo>
                    <a:close/>
                  </a:path>
                </a:pathLst>
              </a:custGeom>
              <a:solidFill>
                <a:srgbClr val="B3D9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822" name="Freeform 62"/>
              <p:cNvSpPr>
                <a:spLocks/>
              </p:cNvSpPr>
              <p:nvPr/>
            </p:nvSpPr>
            <p:spPr bwMode="auto">
              <a:xfrm>
                <a:off x="3905" y="3744"/>
                <a:ext cx="152" cy="100"/>
              </a:xfrm>
              <a:custGeom>
                <a:avLst/>
                <a:gdLst>
                  <a:gd name="T0" fmla="*/ 149 w 152"/>
                  <a:gd name="T1" fmla="*/ 8 h 100"/>
                  <a:gd name="T2" fmla="*/ 137 w 152"/>
                  <a:gd name="T3" fmla="*/ 19 h 100"/>
                  <a:gd name="T4" fmla="*/ 127 w 152"/>
                  <a:gd name="T5" fmla="*/ 30 h 100"/>
                  <a:gd name="T6" fmla="*/ 120 w 152"/>
                  <a:gd name="T7" fmla="*/ 43 h 100"/>
                  <a:gd name="T8" fmla="*/ 113 w 152"/>
                  <a:gd name="T9" fmla="*/ 55 h 100"/>
                  <a:gd name="T10" fmla="*/ 103 w 152"/>
                  <a:gd name="T11" fmla="*/ 67 h 100"/>
                  <a:gd name="T12" fmla="*/ 93 w 152"/>
                  <a:gd name="T13" fmla="*/ 78 h 100"/>
                  <a:gd name="T14" fmla="*/ 81 w 152"/>
                  <a:gd name="T15" fmla="*/ 88 h 100"/>
                  <a:gd name="T16" fmla="*/ 61 w 152"/>
                  <a:gd name="T17" fmla="*/ 95 h 100"/>
                  <a:gd name="T18" fmla="*/ 34 w 152"/>
                  <a:gd name="T19" fmla="*/ 99 h 100"/>
                  <a:gd name="T20" fmla="*/ 0 w 152"/>
                  <a:gd name="T21" fmla="*/ 100 h 100"/>
                  <a:gd name="T22" fmla="*/ 10 w 152"/>
                  <a:gd name="T23" fmla="*/ 87 h 100"/>
                  <a:gd name="T24" fmla="*/ 17 w 152"/>
                  <a:gd name="T25" fmla="*/ 74 h 100"/>
                  <a:gd name="T26" fmla="*/ 24 w 152"/>
                  <a:gd name="T27" fmla="*/ 58 h 100"/>
                  <a:gd name="T28" fmla="*/ 32 w 152"/>
                  <a:gd name="T29" fmla="*/ 42 h 100"/>
                  <a:gd name="T30" fmla="*/ 42 w 152"/>
                  <a:gd name="T31" fmla="*/ 27 h 100"/>
                  <a:gd name="T32" fmla="*/ 54 w 152"/>
                  <a:gd name="T33" fmla="*/ 14 h 100"/>
                  <a:gd name="T34" fmla="*/ 71 w 152"/>
                  <a:gd name="T35" fmla="*/ 5 h 100"/>
                  <a:gd name="T36" fmla="*/ 93 w 152"/>
                  <a:gd name="T37" fmla="*/ 0 h 100"/>
                  <a:gd name="T38" fmla="*/ 117 w 152"/>
                  <a:gd name="T39" fmla="*/ 0 h 100"/>
                  <a:gd name="T40" fmla="*/ 152 w 152"/>
                  <a:gd name="T41" fmla="*/ 8 h 100"/>
                  <a:gd name="T42" fmla="*/ 152 w 152"/>
                  <a:gd name="T43" fmla="*/ 8 h 100"/>
                  <a:gd name="T44" fmla="*/ 149 w 152"/>
                  <a:gd name="T45" fmla="*/ 8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52" h="100">
                    <a:moveTo>
                      <a:pt x="149" y="8"/>
                    </a:moveTo>
                    <a:lnTo>
                      <a:pt x="137" y="19"/>
                    </a:lnTo>
                    <a:lnTo>
                      <a:pt x="127" y="30"/>
                    </a:lnTo>
                    <a:lnTo>
                      <a:pt x="120" y="43"/>
                    </a:lnTo>
                    <a:lnTo>
                      <a:pt x="113" y="55"/>
                    </a:lnTo>
                    <a:lnTo>
                      <a:pt x="103" y="67"/>
                    </a:lnTo>
                    <a:lnTo>
                      <a:pt x="93" y="78"/>
                    </a:lnTo>
                    <a:lnTo>
                      <a:pt x="81" y="88"/>
                    </a:lnTo>
                    <a:lnTo>
                      <a:pt x="61" y="95"/>
                    </a:lnTo>
                    <a:lnTo>
                      <a:pt x="34" y="99"/>
                    </a:lnTo>
                    <a:lnTo>
                      <a:pt x="0" y="100"/>
                    </a:lnTo>
                    <a:lnTo>
                      <a:pt x="10" y="87"/>
                    </a:lnTo>
                    <a:lnTo>
                      <a:pt x="17" y="74"/>
                    </a:lnTo>
                    <a:lnTo>
                      <a:pt x="24" y="58"/>
                    </a:lnTo>
                    <a:lnTo>
                      <a:pt x="32" y="42"/>
                    </a:lnTo>
                    <a:lnTo>
                      <a:pt x="42" y="27"/>
                    </a:lnTo>
                    <a:lnTo>
                      <a:pt x="54" y="14"/>
                    </a:lnTo>
                    <a:lnTo>
                      <a:pt x="71" y="5"/>
                    </a:lnTo>
                    <a:lnTo>
                      <a:pt x="93" y="0"/>
                    </a:lnTo>
                    <a:lnTo>
                      <a:pt x="117" y="0"/>
                    </a:lnTo>
                    <a:lnTo>
                      <a:pt x="152" y="8"/>
                    </a:lnTo>
                    <a:lnTo>
                      <a:pt x="152" y="8"/>
                    </a:lnTo>
                    <a:lnTo>
                      <a:pt x="149" y="8"/>
                    </a:lnTo>
                    <a:close/>
                  </a:path>
                </a:pathLst>
              </a:custGeom>
              <a:solidFill>
                <a:srgbClr val="FF00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823" name="Freeform 63"/>
              <p:cNvSpPr>
                <a:spLocks/>
              </p:cNvSpPr>
              <p:nvPr/>
            </p:nvSpPr>
            <p:spPr bwMode="auto">
              <a:xfrm>
                <a:off x="3772" y="3863"/>
                <a:ext cx="214" cy="51"/>
              </a:xfrm>
              <a:custGeom>
                <a:avLst/>
                <a:gdLst>
                  <a:gd name="T0" fmla="*/ 214 w 214"/>
                  <a:gd name="T1" fmla="*/ 21 h 51"/>
                  <a:gd name="T2" fmla="*/ 199 w 214"/>
                  <a:gd name="T3" fmla="*/ 19 h 51"/>
                  <a:gd name="T4" fmla="*/ 179 w 214"/>
                  <a:gd name="T5" fmla="*/ 16 h 51"/>
                  <a:gd name="T6" fmla="*/ 160 w 214"/>
                  <a:gd name="T7" fmla="*/ 17 h 51"/>
                  <a:gd name="T8" fmla="*/ 135 w 214"/>
                  <a:gd name="T9" fmla="*/ 19 h 51"/>
                  <a:gd name="T10" fmla="*/ 111 w 214"/>
                  <a:gd name="T11" fmla="*/ 22 h 51"/>
                  <a:gd name="T12" fmla="*/ 86 w 214"/>
                  <a:gd name="T13" fmla="*/ 27 h 51"/>
                  <a:gd name="T14" fmla="*/ 62 w 214"/>
                  <a:gd name="T15" fmla="*/ 32 h 51"/>
                  <a:gd name="T16" fmla="*/ 40 w 214"/>
                  <a:gd name="T17" fmla="*/ 38 h 51"/>
                  <a:gd name="T18" fmla="*/ 18 w 214"/>
                  <a:gd name="T19" fmla="*/ 45 h 51"/>
                  <a:gd name="T20" fmla="*/ 0 w 214"/>
                  <a:gd name="T21" fmla="*/ 51 h 51"/>
                  <a:gd name="T22" fmla="*/ 5 w 214"/>
                  <a:gd name="T23" fmla="*/ 44 h 51"/>
                  <a:gd name="T24" fmla="*/ 13 w 214"/>
                  <a:gd name="T25" fmla="*/ 37 h 51"/>
                  <a:gd name="T26" fmla="*/ 23 w 214"/>
                  <a:gd name="T27" fmla="*/ 31 h 51"/>
                  <a:gd name="T28" fmla="*/ 35 w 214"/>
                  <a:gd name="T29" fmla="*/ 27 h 51"/>
                  <a:gd name="T30" fmla="*/ 50 w 214"/>
                  <a:gd name="T31" fmla="*/ 22 h 51"/>
                  <a:gd name="T32" fmla="*/ 67 w 214"/>
                  <a:gd name="T33" fmla="*/ 17 h 51"/>
                  <a:gd name="T34" fmla="*/ 81 w 214"/>
                  <a:gd name="T35" fmla="*/ 14 h 51"/>
                  <a:gd name="T36" fmla="*/ 96 w 214"/>
                  <a:gd name="T37" fmla="*/ 9 h 51"/>
                  <a:gd name="T38" fmla="*/ 113 w 214"/>
                  <a:gd name="T39" fmla="*/ 6 h 51"/>
                  <a:gd name="T40" fmla="*/ 125 w 214"/>
                  <a:gd name="T41" fmla="*/ 1 h 51"/>
                  <a:gd name="T42" fmla="*/ 135 w 214"/>
                  <a:gd name="T43" fmla="*/ 0 h 51"/>
                  <a:gd name="T44" fmla="*/ 145 w 214"/>
                  <a:gd name="T45" fmla="*/ 0 h 51"/>
                  <a:gd name="T46" fmla="*/ 155 w 214"/>
                  <a:gd name="T47" fmla="*/ 0 h 51"/>
                  <a:gd name="T48" fmla="*/ 167 w 214"/>
                  <a:gd name="T49" fmla="*/ 1 h 51"/>
                  <a:gd name="T50" fmla="*/ 177 w 214"/>
                  <a:gd name="T51" fmla="*/ 4 h 51"/>
                  <a:gd name="T52" fmla="*/ 187 w 214"/>
                  <a:gd name="T53" fmla="*/ 6 h 51"/>
                  <a:gd name="T54" fmla="*/ 197 w 214"/>
                  <a:gd name="T55" fmla="*/ 9 h 51"/>
                  <a:gd name="T56" fmla="*/ 206 w 214"/>
                  <a:gd name="T57" fmla="*/ 13 h 51"/>
                  <a:gd name="T58" fmla="*/ 211 w 214"/>
                  <a:gd name="T59" fmla="*/ 17 h 51"/>
                  <a:gd name="T60" fmla="*/ 214 w 214"/>
                  <a:gd name="T61" fmla="*/ 22 h 51"/>
                  <a:gd name="T62" fmla="*/ 214 w 214"/>
                  <a:gd name="T63" fmla="*/ 22 h 51"/>
                  <a:gd name="T64" fmla="*/ 214 w 214"/>
                  <a:gd name="T65" fmla="*/ 21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14" h="51">
                    <a:moveTo>
                      <a:pt x="214" y="21"/>
                    </a:moveTo>
                    <a:lnTo>
                      <a:pt x="199" y="19"/>
                    </a:lnTo>
                    <a:lnTo>
                      <a:pt x="179" y="16"/>
                    </a:lnTo>
                    <a:lnTo>
                      <a:pt x="160" y="17"/>
                    </a:lnTo>
                    <a:lnTo>
                      <a:pt x="135" y="19"/>
                    </a:lnTo>
                    <a:lnTo>
                      <a:pt x="111" y="22"/>
                    </a:lnTo>
                    <a:lnTo>
                      <a:pt x="86" y="27"/>
                    </a:lnTo>
                    <a:lnTo>
                      <a:pt x="62" y="32"/>
                    </a:lnTo>
                    <a:lnTo>
                      <a:pt x="40" y="38"/>
                    </a:lnTo>
                    <a:lnTo>
                      <a:pt x="18" y="45"/>
                    </a:lnTo>
                    <a:lnTo>
                      <a:pt x="0" y="51"/>
                    </a:lnTo>
                    <a:lnTo>
                      <a:pt x="5" y="44"/>
                    </a:lnTo>
                    <a:lnTo>
                      <a:pt x="13" y="37"/>
                    </a:lnTo>
                    <a:lnTo>
                      <a:pt x="23" y="31"/>
                    </a:lnTo>
                    <a:lnTo>
                      <a:pt x="35" y="27"/>
                    </a:lnTo>
                    <a:lnTo>
                      <a:pt x="50" y="22"/>
                    </a:lnTo>
                    <a:lnTo>
                      <a:pt x="67" y="17"/>
                    </a:lnTo>
                    <a:lnTo>
                      <a:pt x="81" y="14"/>
                    </a:lnTo>
                    <a:lnTo>
                      <a:pt x="96" y="9"/>
                    </a:lnTo>
                    <a:lnTo>
                      <a:pt x="113" y="6"/>
                    </a:lnTo>
                    <a:lnTo>
                      <a:pt x="125" y="1"/>
                    </a:lnTo>
                    <a:lnTo>
                      <a:pt x="135" y="0"/>
                    </a:lnTo>
                    <a:lnTo>
                      <a:pt x="145" y="0"/>
                    </a:lnTo>
                    <a:lnTo>
                      <a:pt x="155" y="0"/>
                    </a:lnTo>
                    <a:lnTo>
                      <a:pt x="167" y="1"/>
                    </a:lnTo>
                    <a:lnTo>
                      <a:pt x="177" y="4"/>
                    </a:lnTo>
                    <a:lnTo>
                      <a:pt x="187" y="6"/>
                    </a:lnTo>
                    <a:lnTo>
                      <a:pt x="197" y="9"/>
                    </a:lnTo>
                    <a:lnTo>
                      <a:pt x="206" y="13"/>
                    </a:lnTo>
                    <a:lnTo>
                      <a:pt x="211" y="17"/>
                    </a:lnTo>
                    <a:lnTo>
                      <a:pt x="214" y="22"/>
                    </a:lnTo>
                    <a:lnTo>
                      <a:pt x="214" y="22"/>
                    </a:lnTo>
                    <a:lnTo>
                      <a:pt x="214" y="21"/>
                    </a:lnTo>
                    <a:close/>
                  </a:path>
                </a:pathLst>
              </a:custGeom>
              <a:solidFill>
                <a:srgbClr val="D18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824" name="Freeform 64"/>
              <p:cNvSpPr>
                <a:spLocks/>
              </p:cNvSpPr>
              <p:nvPr/>
            </p:nvSpPr>
            <p:spPr bwMode="auto">
              <a:xfrm>
                <a:off x="3206" y="3888"/>
                <a:ext cx="218" cy="144"/>
              </a:xfrm>
              <a:custGeom>
                <a:avLst/>
                <a:gdLst>
                  <a:gd name="T0" fmla="*/ 169 w 218"/>
                  <a:gd name="T1" fmla="*/ 143 h 144"/>
                  <a:gd name="T2" fmla="*/ 145 w 218"/>
                  <a:gd name="T3" fmla="*/ 132 h 144"/>
                  <a:gd name="T4" fmla="*/ 118 w 218"/>
                  <a:gd name="T5" fmla="*/ 119 h 144"/>
                  <a:gd name="T6" fmla="*/ 91 w 218"/>
                  <a:gd name="T7" fmla="*/ 108 h 144"/>
                  <a:gd name="T8" fmla="*/ 64 w 218"/>
                  <a:gd name="T9" fmla="*/ 94 h 144"/>
                  <a:gd name="T10" fmla="*/ 40 w 218"/>
                  <a:gd name="T11" fmla="*/ 82 h 144"/>
                  <a:gd name="T12" fmla="*/ 20 w 218"/>
                  <a:gd name="T13" fmla="*/ 68 h 144"/>
                  <a:gd name="T14" fmla="*/ 5 w 218"/>
                  <a:gd name="T15" fmla="*/ 52 h 144"/>
                  <a:gd name="T16" fmla="*/ 0 w 218"/>
                  <a:gd name="T17" fmla="*/ 36 h 144"/>
                  <a:gd name="T18" fmla="*/ 3 w 218"/>
                  <a:gd name="T19" fmla="*/ 19 h 144"/>
                  <a:gd name="T20" fmla="*/ 20 w 218"/>
                  <a:gd name="T21" fmla="*/ 0 h 144"/>
                  <a:gd name="T22" fmla="*/ 30 w 218"/>
                  <a:gd name="T23" fmla="*/ 19 h 144"/>
                  <a:gd name="T24" fmla="*/ 52 w 218"/>
                  <a:gd name="T25" fmla="*/ 34 h 144"/>
                  <a:gd name="T26" fmla="*/ 86 w 218"/>
                  <a:gd name="T27" fmla="*/ 48 h 144"/>
                  <a:gd name="T28" fmla="*/ 123 w 218"/>
                  <a:gd name="T29" fmla="*/ 62 h 144"/>
                  <a:gd name="T30" fmla="*/ 160 w 218"/>
                  <a:gd name="T31" fmla="*/ 75 h 144"/>
                  <a:gd name="T32" fmla="*/ 189 w 218"/>
                  <a:gd name="T33" fmla="*/ 86 h 144"/>
                  <a:gd name="T34" fmla="*/ 211 w 218"/>
                  <a:gd name="T35" fmla="*/ 100 h 144"/>
                  <a:gd name="T36" fmla="*/ 218 w 218"/>
                  <a:gd name="T37" fmla="*/ 114 h 144"/>
                  <a:gd name="T38" fmla="*/ 206 w 218"/>
                  <a:gd name="T39" fmla="*/ 127 h 144"/>
                  <a:gd name="T40" fmla="*/ 169 w 218"/>
                  <a:gd name="T41" fmla="*/ 144 h 144"/>
                  <a:gd name="T42" fmla="*/ 169 w 218"/>
                  <a:gd name="T43" fmla="*/ 144 h 144"/>
                  <a:gd name="T44" fmla="*/ 169 w 218"/>
                  <a:gd name="T45" fmla="*/ 143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18" h="144">
                    <a:moveTo>
                      <a:pt x="169" y="143"/>
                    </a:moveTo>
                    <a:lnTo>
                      <a:pt x="145" y="132"/>
                    </a:lnTo>
                    <a:lnTo>
                      <a:pt x="118" y="119"/>
                    </a:lnTo>
                    <a:lnTo>
                      <a:pt x="91" y="108"/>
                    </a:lnTo>
                    <a:lnTo>
                      <a:pt x="64" y="94"/>
                    </a:lnTo>
                    <a:lnTo>
                      <a:pt x="40" y="82"/>
                    </a:lnTo>
                    <a:lnTo>
                      <a:pt x="20" y="68"/>
                    </a:lnTo>
                    <a:lnTo>
                      <a:pt x="5" y="52"/>
                    </a:lnTo>
                    <a:lnTo>
                      <a:pt x="0" y="36"/>
                    </a:lnTo>
                    <a:lnTo>
                      <a:pt x="3" y="19"/>
                    </a:lnTo>
                    <a:lnTo>
                      <a:pt x="20" y="0"/>
                    </a:lnTo>
                    <a:lnTo>
                      <a:pt x="30" y="19"/>
                    </a:lnTo>
                    <a:lnTo>
                      <a:pt x="52" y="34"/>
                    </a:lnTo>
                    <a:lnTo>
                      <a:pt x="86" y="48"/>
                    </a:lnTo>
                    <a:lnTo>
                      <a:pt x="123" y="62"/>
                    </a:lnTo>
                    <a:lnTo>
                      <a:pt x="160" y="75"/>
                    </a:lnTo>
                    <a:lnTo>
                      <a:pt x="189" y="86"/>
                    </a:lnTo>
                    <a:lnTo>
                      <a:pt x="211" y="100"/>
                    </a:lnTo>
                    <a:lnTo>
                      <a:pt x="218" y="114"/>
                    </a:lnTo>
                    <a:lnTo>
                      <a:pt x="206" y="127"/>
                    </a:lnTo>
                    <a:lnTo>
                      <a:pt x="169" y="144"/>
                    </a:lnTo>
                    <a:lnTo>
                      <a:pt x="169" y="144"/>
                    </a:lnTo>
                    <a:lnTo>
                      <a:pt x="169" y="143"/>
                    </a:lnTo>
                    <a:close/>
                  </a:path>
                </a:pathLst>
              </a:custGeom>
              <a:solidFill>
                <a:srgbClr val="D18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825" name="Freeform 65"/>
              <p:cNvSpPr>
                <a:spLocks/>
              </p:cNvSpPr>
              <p:nvPr/>
            </p:nvSpPr>
            <p:spPr bwMode="auto">
              <a:xfrm>
                <a:off x="3824" y="3917"/>
                <a:ext cx="213" cy="54"/>
              </a:xfrm>
              <a:custGeom>
                <a:avLst/>
                <a:gdLst>
                  <a:gd name="T0" fmla="*/ 213 w 213"/>
                  <a:gd name="T1" fmla="*/ 8 h 54"/>
                  <a:gd name="T2" fmla="*/ 194 w 213"/>
                  <a:gd name="T3" fmla="*/ 13 h 54"/>
                  <a:gd name="T4" fmla="*/ 174 w 213"/>
                  <a:gd name="T5" fmla="*/ 17 h 54"/>
                  <a:gd name="T6" fmla="*/ 154 w 213"/>
                  <a:gd name="T7" fmla="*/ 22 h 54"/>
                  <a:gd name="T8" fmla="*/ 132 w 213"/>
                  <a:gd name="T9" fmla="*/ 27 h 54"/>
                  <a:gd name="T10" fmla="*/ 113 w 213"/>
                  <a:gd name="T11" fmla="*/ 32 h 54"/>
                  <a:gd name="T12" fmla="*/ 91 w 213"/>
                  <a:gd name="T13" fmla="*/ 37 h 54"/>
                  <a:gd name="T14" fmla="*/ 69 w 213"/>
                  <a:gd name="T15" fmla="*/ 41 h 54"/>
                  <a:gd name="T16" fmla="*/ 47 w 213"/>
                  <a:gd name="T17" fmla="*/ 46 h 54"/>
                  <a:gd name="T18" fmla="*/ 24 w 213"/>
                  <a:gd name="T19" fmla="*/ 50 h 54"/>
                  <a:gd name="T20" fmla="*/ 0 w 213"/>
                  <a:gd name="T21" fmla="*/ 54 h 54"/>
                  <a:gd name="T22" fmla="*/ 7 w 213"/>
                  <a:gd name="T23" fmla="*/ 46 h 54"/>
                  <a:gd name="T24" fmla="*/ 17 w 213"/>
                  <a:gd name="T25" fmla="*/ 39 h 54"/>
                  <a:gd name="T26" fmla="*/ 29 w 213"/>
                  <a:gd name="T27" fmla="*/ 33 h 54"/>
                  <a:gd name="T28" fmla="*/ 44 w 213"/>
                  <a:gd name="T29" fmla="*/ 27 h 54"/>
                  <a:gd name="T30" fmla="*/ 61 w 213"/>
                  <a:gd name="T31" fmla="*/ 22 h 54"/>
                  <a:gd name="T32" fmla="*/ 76 w 213"/>
                  <a:gd name="T33" fmla="*/ 17 h 54"/>
                  <a:gd name="T34" fmla="*/ 93 w 213"/>
                  <a:gd name="T35" fmla="*/ 13 h 54"/>
                  <a:gd name="T36" fmla="*/ 110 w 213"/>
                  <a:gd name="T37" fmla="*/ 9 h 54"/>
                  <a:gd name="T38" fmla="*/ 127 w 213"/>
                  <a:gd name="T39" fmla="*/ 5 h 54"/>
                  <a:gd name="T40" fmla="*/ 145 w 213"/>
                  <a:gd name="T41" fmla="*/ 0 h 54"/>
                  <a:gd name="T42" fmla="*/ 152 w 213"/>
                  <a:gd name="T43" fmla="*/ 0 h 54"/>
                  <a:gd name="T44" fmla="*/ 159 w 213"/>
                  <a:gd name="T45" fmla="*/ 0 h 54"/>
                  <a:gd name="T46" fmla="*/ 167 w 213"/>
                  <a:gd name="T47" fmla="*/ 0 h 54"/>
                  <a:gd name="T48" fmla="*/ 174 w 213"/>
                  <a:gd name="T49" fmla="*/ 1 h 54"/>
                  <a:gd name="T50" fmla="*/ 181 w 213"/>
                  <a:gd name="T51" fmla="*/ 2 h 54"/>
                  <a:gd name="T52" fmla="*/ 186 w 213"/>
                  <a:gd name="T53" fmla="*/ 3 h 54"/>
                  <a:gd name="T54" fmla="*/ 194 w 213"/>
                  <a:gd name="T55" fmla="*/ 5 h 54"/>
                  <a:gd name="T56" fmla="*/ 201 w 213"/>
                  <a:gd name="T57" fmla="*/ 7 h 54"/>
                  <a:gd name="T58" fmla="*/ 206 w 213"/>
                  <a:gd name="T59" fmla="*/ 8 h 54"/>
                  <a:gd name="T60" fmla="*/ 213 w 213"/>
                  <a:gd name="T61" fmla="*/ 9 h 54"/>
                  <a:gd name="T62" fmla="*/ 213 w 213"/>
                  <a:gd name="T63" fmla="*/ 9 h 54"/>
                  <a:gd name="T64" fmla="*/ 213 w 213"/>
                  <a:gd name="T65" fmla="*/ 8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13" h="54">
                    <a:moveTo>
                      <a:pt x="213" y="8"/>
                    </a:moveTo>
                    <a:lnTo>
                      <a:pt x="194" y="13"/>
                    </a:lnTo>
                    <a:lnTo>
                      <a:pt x="174" y="17"/>
                    </a:lnTo>
                    <a:lnTo>
                      <a:pt x="154" y="22"/>
                    </a:lnTo>
                    <a:lnTo>
                      <a:pt x="132" y="27"/>
                    </a:lnTo>
                    <a:lnTo>
                      <a:pt x="113" y="32"/>
                    </a:lnTo>
                    <a:lnTo>
                      <a:pt x="91" y="37"/>
                    </a:lnTo>
                    <a:lnTo>
                      <a:pt x="69" y="41"/>
                    </a:lnTo>
                    <a:lnTo>
                      <a:pt x="47" y="46"/>
                    </a:lnTo>
                    <a:lnTo>
                      <a:pt x="24" y="50"/>
                    </a:lnTo>
                    <a:lnTo>
                      <a:pt x="0" y="54"/>
                    </a:lnTo>
                    <a:lnTo>
                      <a:pt x="7" y="46"/>
                    </a:lnTo>
                    <a:lnTo>
                      <a:pt x="17" y="39"/>
                    </a:lnTo>
                    <a:lnTo>
                      <a:pt x="29" y="33"/>
                    </a:lnTo>
                    <a:lnTo>
                      <a:pt x="44" y="27"/>
                    </a:lnTo>
                    <a:lnTo>
                      <a:pt x="61" y="22"/>
                    </a:lnTo>
                    <a:lnTo>
                      <a:pt x="76" y="17"/>
                    </a:lnTo>
                    <a:lnTo>
                      <a:pt x="93" y="13"/>
                    </a:lnTo>
                    <a:lnTo>
                      <a:pt x="110" y="9"/>
                    </a:lnTo>
                    <a:lnTo>
                      <a:pt x="127" y="5"/>
                    </a:lnTo>
                    <a:lnTo>
                      <a:pt x="145" y="0"/>
                    </a:lnTo>
                    <a:lnTo>
                      <a:pt x="152" y="0"/>
                    </a:lnTo>
                    <a:lnTo>
                      <a:pt x="159" y="0"/>
                    </a:lnTo>
                    <a:lnTo>
                      <a:pt x="167" y="0"/>
                    </a:lnTo>
                    <a:lnTo>
                      <a:pt x="174" y="1"/>
                    </a:lnTo>
                    <a:lnTo>
                      <a:pt x="181" y="2"/>
                    </a:lnTo>
                    <a:lnTo>
                      <a:pt x="186" y="3"/>
                    </a:lnTo>
                    <a:lnTo>
                      <a:pt x="194" y="5"/>
                    </a:lnTo>
                    <a:lnTo>
                      <a:pt x="201" y="7"/>
                    </a:lnTo>
                    <a:lnTo>
                      <a:pt x="206" y="8"/>
                    </a:lnTo>
                    <a:lnTo>
                      <a:pt x="213" y="9"/>
                    </a:lnTo>
                    <a:lnTo>
                      <a:pt x="213" y="9"/>
                    </a:lnTo>
                    <a:lnTo>
                      <a:pt x="213" y="8"/>
                    </a:lnTo>
                    <a:close/>
                  </a:path>
                </a:pathLst>
              </a:custGeom>
              <a:solidFill>
                <a:srgbClr val="D18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826" name="Freeform 66"/>
              <p:cNvSpPr>
                <a:spLocks/>
              </p:cNvSpPr>
              <p:nvPr/>
            </p:nvSpPr>
            <p:spPr bwMode="auto">
              <a:xfrm>
                <a:off x="3949" y="3958"/>
                <a:ext cx="221" cy="54"/>
              </a:xfrm>
              <a:custGeom>
                <a:avLst/>
                <a:gdLst>
                  <a:gd name="T0" fmla="*/ 221 w 221"/>
                  <a:gd name="T1" fmla="*/ 0 h 54"/>
                  <a:gd name="T2" fmla="*/ 216 w 221"/>
                  <a:gd name="T3" fmla="*/ 5 h 54"/>
                  <a:gd name="T4" fmla="*/ 211 w 221"/>
                  <a:gd name="T5" fmla="*/ 8 h 54"/>
                  <a:gd name="T6" fmla="*/ 201 w 221"/>
                  <a:gd name="T7" fmla="*/ 12 h 54"/>
                  <a:gd name="T8" fmla="*/ 191 w 221"/>
                  <a:gd name="T9" fmla="*/ 13 h 54"/>
                  <a:gd name="T10" fmla="*/ 179 w 221"/>
                  <a:gd name="T11" fmla="*/ 15 h 54"/>
                  <a:gd name="T12" fmla="*/ 167 w 221"/>
                  <a:gd name="T13" fmla="*/ 16 h 54"/>
                  <a:gd name="T14" fmla="*/ 157 w 221"/>
                  <a:gd name="T15" fmla="*/ 17 h 54"/>
                  <a:gd name="T16" fmla="*/ 145 w 221"/>
                  <a:gd name="T17" fmla="*/ 20 h 54"/>
                  <a:gd name="T18" fmla="*/ 135 w 221"/>
                  <a:gd name="T19" fmla="*/ 22 h 54"/>
                  <a:gd name="T20" fmla="*/ 125 w 221"/>
                  <a:gd name="T21" fmla="*/ 24 h 54"/>
                  <a:gd name="T22" fmla="*/ 115 w 221"/>
                  <a:gd name="T23" fmla="*/ 29 h 54"/>
                  <a:gd name="T24" fmla="*/ 105 w 221"/>
                  <a:gd name="T25" fmla="*/ 32 h 54"/>
                  <a:gd name="T26" fmla="*/ 96 w 221"/>
                  <a:gd name="T27" fmla="*/ 36 h 54"/>
                  <a:gd name="T28" fmla="*/ 83 w 221"/>
                  <a:gd name="T29" fmla="*/ 38 h 54"/>
                  <a:gd name="T30" fmla="*/ 73 w 221"/>
                  <a:gd name="T31" fmla="*/ 41 h 54"/>
                  <a:gd name="T32" fmla="*/ 61 w 221"/>
                  <a:gd name="T33" fmla="*/ 44 h 54"/>
                  <a:gd name="T34" fmla="*/ 51 w 221"/>
                  <a:gd name="T35" fmla="*/ 46 h 54"/>
                  <a:gd name="T36" fmla="*/ 39 w 221"/>
                  <a:gd name="T37" fmla="*/ 49 h 54"/>
                  <a:gd name="T38" fmla="*/ 29 w 221"/>
                  <a:gd name="T39" fmla="*/ 52 h 54"/>
                  <a:gd name="T40" fmla="*/ 20 w 221"/>
                  <a:gd name="T41" fmla="*/ 54 h 54"/>
                  <a:gd name="T42" fmla="*/ 0 w 221"/>
                  <a:gd name="T43" fmla="*/ 45 h 54"/>
                  <a:gd name="T44" fmla="*/ 17 w 221"/>
                  <a:gd name="T45" fmla="*/ 38 h 54"/>
                  <a:gd name="T46" fmla="*/ 37 w 221"/>
                  <a:gd name="T47" fmla="*/ 30 h 54"/>
                  <a:gd name="T48" fmla="*/ 56 w 221"/>
                  <a:gd name="T49" fmla="*/ 23 h 54"/>
                  <a:gd name="T50" fmla="*/ 76 w 221"/>
                  <a:gd name="T51" fmla="*/ 17 h 54"/>
                  <a:gd name="T52" fmla="*/ 98 w 221"/>
                  <a:gd name="T53" fmla="*/ 12 h 54"/>
                  <a:gd name="T54" fmla="*/ 120 w 221"/>
                  <a:gd name="T55" fmla="*/ 7 h 54"/>
                  <a:gd name="T56" fmla="*/ 145 w 221"/>
                  <a:gd name="T57" fmla="*/ 4 h 54"/>
                  <a:gd name="T58" fmla="*/ 169 w 221"/>
                  <a:gd name="T59" fmla="*/ 1 h 54"/>
                  <a:gd name="T60" fmla="*/ 194 w 221"/>
                  <a:gd name="T61" fmla="*/ 0 h 54"/>
                  <a:gd name="T62" fmla="*/ 221 w 221"/>
                  <a:gd name="T63" fmla="*/ 0 h 54"/>
                  <a:gd name="T64" fmla="*/ 221 w 221"/>
                  <a:gd name="T65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21" h="54">
                    <a:moveTo>
                      <a:pt x="221" y="0"/>
                    </a:moveTo>
                    <a:lnTo>
                      <a:pt x="216" y="5"/>
                    </a:lnTo>
                    <a:lnTo>
                      <a:pt x="211" y="8"/>
                    </a:lnTo>
                    <a:lnTo>
                      <a:pt x="201" y="12"/>
                    </a:lnTo>
                    <a:lnTo>
                      <a:pt x="191" y="13"/>
                    </a:lnTo>
                    <a:lnTo>
                      <a:pt x="179" y="15"/>
                    </a:lnTo>
                    <a:lnTo>
                      <a:pt x="167" y="16"/>
                    </a:lnTo>
                    <a:lnTo>
                      <a:pt x="157" y="17"/>
                    </a:lnTo>
                    <a:lnTo>
                      <a:pt x="145" y="20"/>
                    </a:lnTo>
                    <a:lnTo>
                      <a:pt x="135" y="22"/>
                    </a:lnTo>
                    <a:lnTo>
                      <a:pt x="125" y="24"/>
                    </a:lnTo>
                    <a:lnTo>
                      <a:pt x="115" y="29"/>
                    </a:lnTo>
                    <a:lnTo>
                      <a:pt x="105" y="32"/>
                    </a:lnTo>
                    <a:lnTo>
                      <a:pt x="96" y="36"/>
                    </a:lnTo>
                    <a:lnTo>
                      <a:pt x="83" y="38"/>
                    </a:lnTo>
                    <a:lnTo>
                      <a:pt x="73" y="41"/>
                    </a:lnTo>
                    <a:lnTo>
                      <a:pt x="61" y="44"/>
                    </a:lnTo>
                    <a:lnTo>
                      <a:pt x="51" y="46"/>
                    </a:lnTo>
                    <a:lnTo>
                      <a:pt x="39" y="49"/>
                    </a:lnTo>
                    <a:lnTo>
                      <a:pt x="29" y="52"/>
                    </a:lnTo>
                    <a:lnTo>
                      <a:pt x="20" y="54"/>
                    </a:lnTo>
                    <a:lnTo>
                      <a:pt x="0" y="45"/>
                    </a:lnTo>
                    <a:lnTo>
                      <a:pt x="17" y="38"/>
                    </a:lnTo>
                    <a:lnTo>
                      <a:pt x="37" y="30"/>
                    </a:lnTo>
                    <a:lnTo>
                      <a:pt x="56" y="23"/>
                    </a:lnTo>
                    <a:lnTo>
                      <a:pt x="76" y="17"/>
                    </a:lnTo>
                    <a:lnTo>
                      <a:pt x="98" y="12"/>
                    </a:lnTo>
                    <a:lnTo>
                      <a:pt x="120" y="7"/>
                    </a:lnTo>
                    <a:lnTo>
                      <a:pt x="145" y="4"/>
                    </a:lnTo>
                    <a:lnTo>
                      <a:pt x="169" y="1"/>
                    </a:lnTo>
                    <a:lnTo>
                      <a:pt x="194" y="0"/>
                    </a:lnTo>
                    <a:lnTo>
                      <a:pt x="221" y="0"/>
                    </a:lnTo>
                    <a:lnTo>
                      <a:pt x="221" y="0"/>
                    </a:lnTo>
                    <a:close/>
                  </a:path>
                </a:pathLst>
              </a:custGeom>
              <a:solidFill>
                <a:srgbClr val="D18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827" name="Freeform 67"/>
              <p:cNvSpPr>
                <a:spLocks/>
              </p:cNvSpPr>
              <p:nvPr/>
            </p:nvSpPr>
            <p:spPr bwMode="auto">
              <a:xfrm>
                <a:off x="3464" y="3999"/>
                <a:ext cx="934" cy="217"/>
              </a:xfrm>
              <a:custGeom>
                <a:avLst/>
                <a:gdLst>
                  <a:gd name="T0" fmla="*/ 220 w 934"/>
                  <a:gd name="T1" fmla="*/ 161 h 217"/>
                  <a:gd name="T2" fmla="*/ 291 w 934"/>
                  <a:gd name="T3" fmla="*/ 169 h 217"/>
                  <a:gd name="T4" fmla="*/ 362 w 934"/>
                  <a:gd name="T5" fmla="*/ 177 h 217"/>
                  <a:gd name="T6" fmla="*/ 438 w 934"/>
                  <a:gd name="T7" fmla="*/ 185 h 217"/>
                  <a:gd name="T8" fmla="*/ 514 w 934"/>
                  <a:gd name="T9" fmla="*/ 191 h 217"/>
                  <a:gd name="T10" fmla="*/ 590 w 934"/>
                  <a:gd name="T11" fmla="*/ 195 h 217"/>
                  <a:gd name="T12" fmla="*/ 666 w 934"/>
                  <a:gd name="T13" fmla="*/ 196 h 217"/>
                  <a:gd name="T14" fmla="*/ 737 w 934"/>
                  <a:gd name="T15" fmla="*/ 191 h 217"/>
                  <a:gd name="T16" fmla="*/ 808 w 934"/>
                  <a:gd name="T17" fmla="*/ 182 h 217"/>
                  <a:gd name="T18" fmla="*/ 875 w 934"/>
                  <a:gd name="T19" fmla="*/ 167 h 217"/>
                  <a:gd name="T20" fmla="*/ 934 w 934"/>
                  <a:gd name="T21" fmla="*/ 144 h 217"/>
                  <a:gd name="T22" fmla="*/ 929 w 934"/>
                  <a:gd name="T23" fmla="*/ 160 h 217"/>
                  <a:gd name="T24" fmla="*/ 916 w 934"/>
                  <a:gd name="T25" fmla="*/ 174 h 217"/>
                  <a:gd name="T26" fmla="*/ 894 w 934"/>
                  <a:gd name="T27" fmla="*/ 183 h 217"/>
                  <a:gd name="T28" fmla="*/ 867 w 934"/>
                  <a:gd name="T29" fmla="*/ 190 h 217"/>
                  <a:gd name="T30" fmla="*/ 835 w 934"/>
                  <a:gd name="T31" fmla="*/ 196 h 217"/>
                  <a:gd name="T32" fmla="*/ 799 w 934"/>
                  <a:gd name="T33" fmla="*/ 200 h 217"/>
                  <a:gd name="T34" fmla="*/ 764 w 934"/>
                  <a:gd name="T35" fmla="*/ 204 h 217"/>
                  <a:gd name="T36" fmla="*/ 728 w 934"/>
                  <a:gd name="T37" fmla="*/ 207 h 217"/>
                  <a:gd name="T38" fmla="*/ 693 w 934"/>
                  <a:gd name="T39" fmla="*/ 211 h 217"/>
                  <a:gd name="T40" fmla="*/ 661 w 934"/>
                  <a:gd name="T41" fmla="*/ 215 h 217"/>
                  <a:gd name="T42" fmla="*/ 598 w 934"/>
                  <a:gd name="T43" fmla="*/ 216 h 217"/>
                  <a:gd name="T44" fmla="*/ 534 w 934"/>
                  <a:gd name="T45" fmla="*/ 217 h 217"/>
                  <a:gd name="T46" fmla="*/ 473 w 934"/>
                  <a:gd name="T47" fmla="*/ 216 h 217"/>
                  <a:gd name="T48" fmla="*/ 411 w 934"/>
                  <a:gd name="T49" fmla="*/ 214 h 217"/>
                  <a:gd name="T50" fmla="*/ 350 w 934"/>
                  <a:gd name="T51" fmla="*/ 209 h 217"/>
                  <a:gd name="T52" fmla="*/ 291 w 934"/>
                  <a:gd name="T53" fmla="*/ 203 h 217"/>
                  <a:gd name="T54" fmla="*/ 232 w 934"/>
                  <a:gd name="T55" fmla="*/ 193 h 217"/>
                  <a:gd name="T56" fmla="*/ 176 w 934"/>
                  <a:gd name="T57" fmla="*/ 180 h 217"/>
                  <a:gd name="T58" fmla="*/ 122 w 934"/>
                  <a:gd name="T59" fmla="*/ 163 h 217"/>
                  <a:gd name="T60" fmla="*/ 71 w 934"/>
                  <a:gd name="T61" fmla="*/ 141 h 217"/>
                  <a:gd name="T62" fmla="*/ 71 w 934"/>
                  <a:gd name="T63" fmla="*/ 126 h 217"/>
                  <a:gd name="T64" fmla="*/ 68 w 934"/>
                  <a:gd name="T65" fmla="*/ 111 h 217"/>
                  <a:gd name="T66" fmla="*/ 63 w 934"/>
                  <a:gd name="T67" fmla="*/ 96 h 217"/>
                  <a:gd name="T68" fmla="*/ 58 w 934"/>
                  <a:gd name="T69" fmla="*/ 83 h 217"/>
                  <a:gd name="T70" fmla="*/ 51 w 934"/>
                  <a:gd name="T71" fmla="*/ 69 h 217"/>
                  <a:gd name="T72" fmla="*/ 41 w 934"/>
                  <a:gd name="T73" fmla="*/ 55 h 217"/>
                  <a:gd name="T74" fmla="*/ 32 w 934"/>
                  <a:gd name="T75" fmla="*/ 41 h 217"/>
                  <a:gd name="T76" fmla="*/ 22 w 934"/>
                  <a:gd name="T77" fmla="*/ 28 h 217"/>
                  <a:gd name="T78" fmla="*/ 12 w 934"/>
                  <a:gd name="T79" fmla="*/ 14 h 217"/>
                  <a:gd name="T80" fmla="*/ 0 w 934"/>
                  <a:gd name="T81" fmla="*/ 0 h 217"/>
                  <a:gd name="T82" fmla="*/ 36 w 934"/>
                  <a:gd name="T83" fmla="*/ 12 h 217"/>
                  <a:gd name="T84" fmla="*/ 61 w 934"/>
                  <a:gd name="T85" fmla="*/ 27 h 217"/>
                  <a:gd name="T86" fmla="*/ 76 w 934"/>
                  <a:gd name="T87" fmla="*/ 44 h 217"/>
                  <a:gd name="T88" fmla="*/ 88 w 934"/>
                  <a:gd name="T89" fmla="*/ 63 h 217"/>
                  <a:gd name="T90" fmla="*/ 95 w 934"/>
                  <a:gd name="T91" fmla="*/ 83 h 217"/>
                  <a:gd name="T92" fmla="*/ 105 w 934"/>
                  <a:gd name="T93" fmla="*/ 102 h 217"/>
                  <a:gd name="T94" fmla="*/ 120 w 934"/>
                  <a:gd name="T95" fmla="*/ 121 h 217"/>
                  <a:gd name="T96" fmla="*/ 142 w 934"/>
                  <a:gd name="T97" fmla="*/ 139 h 217"/>
                  <a:gd name="T98" fmla="*/ 176 w 934"/>
                  <a:gd name="T99" fmla="*/ 152 h 217"/>
                  <a:gd name="T100" fmla="*/ 220 w 934"/>
                  <a:gd name="T101" fmla="*/ 161 h 217"/>
                  <a:gd name="T102" fmla="*/ 220 w 934"/>
                  <a:gd name="T103" fmla="*/ 161 h 2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934" h="217">
                    <a:moveTo>
                      <a:pt x="220" y="161"/>
                    </a:moveTo>
                    <a:lnTo>
                      <a:pt x="291" y="169"/>
                    </a:lnTo>
                    <a:lnTo>
                      <a:pt x="362" y="177"/>
                    </a:lnTo>
                    <a:lnTo>
                      <a:pt x="438" y="185"/>
                    </a:lnTo>
                    <a:lnTo>
                      <a:pt x="514" y="191"/>
                    </a:lnTo>
                    <a:lnTo>
                      <a:pt x="590" y="195"/>
                    </a:lnTo>
                    <a:lnTo>
                      <a:pt x="666" y="196"/>
                    </a:lnTo>
                    <a:lnTo>
                      <a:pt x="737" y="191"/>
                    </a:lnTo>
                    <a:lnTo>
                      <a:pt x="808" y="182"/>
                    </a:lnTo>
                    <a:lnTo>
                      <a:pt x="875" y="167"/>
                    </a:lnTo>
                    <a:lnTo>
                      <a:pt x="934" y="144"/>
                    </a:lnTo>
                    <a:lnTo>
                      <a:pt x="929" y="160"/>
                    </a:lnTo>
                    <a:lnTo>
                      <a:pt x="916" y="174"/>
                    </a:lnTo>
                    <a:lnTo>
                      <a:pt x="894" y="183"/>
                    </a:lnTo>
                    <a:lnTo>
                      <a:pt x="867" y="190"/>
                    </a:lnTo>
                    <a:lnTo>
                      <a:pt x="835" y="196"/>
                    </a:lnTo>
                    <a:lnTo>
                      <a:pt x="799" y="200"/>
                    </a:lnTo>
                    <a:lnTo>
                      <a:pt x="764" y="204"/>
                    </a:lnTo>
                    <a:lnTo>
                      <a:pt x="728" y="207"/>
                    </a:lnTo>
                    <a:lnTo>
                      <a:pt x="693" y="211"/>
                    </a:lnTo>
                    <a:lnTo>
                      <a:pt x="661" y="215"/>
                    </a:lnTo>
                    <a:lnTo>
                      <a:pt x="598" y="216"/>
                    </a:lnTo>
                    <a:lnTo>
                      <a:pt x="534" y="217"/>
                    </a:lnTo>
                    <a:lnTo>
                      <a:pt x="473" y="216"/>
                    </a:lnTo>
                    <a:lnTo>
                      <a:pt x="411" y="214"/>
                    </a:lnTo>
                    <a:lnTo>
                      <a:pt x="350" y="209"/>
                    </a:lnTo>
                    <a:lnTo>
                      <a:pt x="291" y="203"/>
                    </a:lnTo>
                    <a:lnTo>
                      <a:pt x="232" y="193"/>
                    </a:lnTo>
                    <a:lnTo>
                      <a:pt x="176" y="180"/>
                    </a:lnTo>
                    <a:lnTo>
                      <a:pt x="122" y="163"/>
                    </a:lnTo>
                    <a:lnTo>
                      <a:pt x="71" y="141"/>
                    </a:lnTo>
                    <a:lnTo>
                      <a:pt x="71" y="126"/>
                    </a:lnTo>
                    <a:lnTo>
                      <a:pt x="68" y="111"/>
                    </a:lnTo>
                    <a:lnTo>
                      <a:pt x="63" y="96"/>
                    </a:lnTo>
                    <a:lnTo>
                      <a:pt x="58" y="83"/>
                    </a:lnTo>
                    <a:lnTo>
                      <a:pt x="51" y="69"/>
                    </a:lnTo>
                    <a:lnTo>
                      <a:pt x="41" y="55"/>
                    </a:lnTo>
                    <a:lnTo>
                      <a:pt x="32" y="41"/>
                    </a:lnTo>
                    <a:lnTo>
                      <a:pt x="22" y="28"/>
                    </a:lnTo>
                    <a:lnTo>
                      <a:pt x="12" y="14"/>
                    </a:lnTo>
                    <a:lnTo>
                      <a:pt x="0" y="0"/>
                    </a:lnTo>
                    <a:lnTo>
                      <a:pt x="36" y="12"/>
                    </a:lnTo>
                    <a:lnTo>
                      <a:pt x="61" y="27"/>
                    </a:lnTo>
                    <a:lnTo>
                      <a:pt x="76" y="44"/>
                    </a:lnTo>
                    <a:lnTo>
                      <a:pt x="88" y="63"/>
                    </a:lnTo>
                    <a:lnTo>
                      <a:pt x="95" y="83"/>
                    </a:lnTo>
                    <a:lnTo>
                      <a:pt x="105" y="102"/>
                    </a:lnTo>
                    <a:lnTo>
                      <a:pt x="120" y="121"/>
                    </a:lnTo>
                    <a:lnTo>
                      <a:pt x="142" y="139"/>
                    </a:lnTo>
                    <a:lnTo>
                      <a:pt x="176" y="152"/>
                    </a:lnTo>
                    <a:lnTo>
                      <a:pt x="220" y="161"/>
                    </a:lnTo>
                    <a:lnTo>
                      <a:pt x="220" y="161"/>
                    </a:lnTo>
                    <a:close/>
                  </a:path>
                </a:pathLst>
              </a:custGeom>
              <a:solidFill>
                <a:srgbClr val="D18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828" name="Freeform 68"/>
              <p:cNvSpPr>
                <a:spLocks/>
              </p:cNvSpPr>
              <p:nvPr/>
            </p:nvSpPr>
            <p:spPr bwMode="auto">
              <a:xfrm>
                <a:off x="2140" y="3743"/>
                <a:ext cx="101" cy="121"/>
              </a:xfrm>
              <a:custGeom>
                <a:avLst/>
                <a:gdLst>
                  <a:gd name="T0" fmla="*/ 81 w 101"/>
                  <a:gd name="T1" fmla="*/ 103 h 121"/>
                  <a:gd name="T2" fmla="*/ 44 w 101"/>
                  <a:gd name="T3" fmla="*/ 121 h 121"/>
                  <a:gd name="T4" fmla="*/ 39 w 101"/>
                  <a:gd name="T5" fmla="*/ 110 h 121"/>
                  <a:gd name="T6" fmla="*/ 34 w 101"/>
                  <a:gd name="T7" fmla="*/ 100 h 121"/>
                  <a:gd name="T8" fmla="*/ 29 w 101"/>
                  <a:gd name="T9" fmla="*/ 88 h 121"/>
                  <a:gd name="T10" fmla="*/ 25 w 101"/>
                  <a:gd name="T11" fmla="*/ 77 h 121"/>
                  <a:gd name="T12" fmla="*/ 20 w 101"/>
                  <a:gd name="T13" fmla="*/ 67 h 121"/>
                  <a:gd name="T14" fmla="*/ 15 w 101"/>
                  <a:gd name="T15" fmla="*/ 55 h 121"/>
                  <a:gd name="T16" fmla="*/ 10 w 101"/>
                  <a:gd name="T17" fmla="*/ 44 h 121"/>
                  <a:gd name="T18" fmla="*/ 5 w 101"/>
                  <a:gd name="T19" fmla="*/ 32 h 121"/>
                  <a:gd name="T20" fmla="*/ 3 w 101"/>
                  <a:gd name="T21" fmla="*/ 20 h 121"/>
                  <a:gd name="T22" fmla="*/ 0 w 101"/>
                  <a:gd name="T23" fmla="*/ 6 h 121"/>
                  <a:gd name="T24" fmla="*/ 47 w 101"/>
                  <a:gd name="T25" fmla="*/ 0 h 121"/>
                  <a:gd name="T26" fmla="*/ 76 w 101"/>
                  <a:gd name="T27" fmla="*/ 0 h 121"/>
                  <a:gd name="T28" fmla="*/ 93 w 101"/>
                  <a:gd name="T29" fmla="*/ 6 h 121"/>
                  <a:gd name="T30" fmla="*/ 101 w 101"/>
                  <a:gd name="T31" fmla="*/ 16 h 121"/>
                  <a:gd name="T32" fmla="*/ 101 w 101"/>
                  <a:gd name="T33" fmla="*/ 30 h 121"/>
                  <a:gd name="T34" fmla="*/ 93 w 101"/>
                  <a:gd name="T35" fmla="*/ 46 h 121"/>
                  <a:gd name="T36" fmla="*/ 86 w 101"/>
                  <a:gd name="T37" fmla="*/ 62 h 121"/>
                  <a:gd name="T38" fmla="*/ 81 w 101"/>
                  <a:gd name="T39" fmla="*/ 78 h 121"/>
                  <a:gd name="T40" fmla="*/ 79 w 101"/>
                  <a:gd name="T41" fmla="*/ 93 h 121"/>
                  <a:gd name="T42" fmla="*/ 81 w 101"/>
                  <a:gd name="T43" fmla="*/ 104 h 121"/>
                  <a:gd name="T44" fmla="*/ 81 w 101"/>
                  <a:gd name="T45" fmla="*/ 104 h 121"/>
                  <a:gd name="T46" fmla="*/ 81 w 101"/>
                  <a:gd name="T47" fmla="*/ 103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01" h="121">
                    <a:moveTo>
                      <a:pt x="81" y="103"/>
                    </a:moveTo>
                    <a:lnTo>
                      <a:pt x="44" y="121"/>
                    </a:lnTo>
                    <a:lnTo>
                      <a:pt x="39" y="110"/>
                    </a:lnTo>
                    <a:lnTo>
                      <a:pt x="34" y="100"/>
                    </a:lnTo>
                    <a:lnTo>
                      <a:pt x="29" y="88"/>
                    </a:lnTo>
                    <a:lnTo>
                      <a:pt x="25" y="77"/>
                    </a:lnTo>
                    <a:lnTo>
                      <a:pt x="20" y="67"/>
                    </a:lnTo>
                    <a:lnTo>
                      <a:pt x="15" y="55"/>
                    </a:lnTo>
                    <a:lnTo>
                      <a:pt x="10" y="44"/>
                    </a:lnTo>
                    <a:lnTo>
                      <a:pt x="5" y="32"/>
                    </a:lnTo>
                    <a:lnTo>
                      <a:pt x="3" y="20"/>
                    </a:lnTo>
                    <a:lnTo>
                      <a:pt x="0" y="6"/>
                    </a:lnTo>
                    <a:lnTo>
                      <a:pt x="47" y="0"/>
                    </a:lnTo>
                    <a:lnTo>
                      <a:pt x="76" y="0"/>
                    </a:lnTo>
                    <a:lnTo>
                      <a:pt x="93" y="6"/>
                    </a:lnTo>
                    <a:lnTo>
                      <a:pt x="101" y="16"/>
                    </a:lnTo>
                    <a:lnTo>
                      <a:pt x="101" y="30"/>
                    </a:lnTo>
                    <a:lnTo>
                      <a:pt x="93" y="46"/>
                    </a:lnTo>
                    <a:lnTo>
                      <a:pt x="86" y="62"/>
                    </a:lnTo>
                    <a:lnTo>
                      <a:pt x="81" y="78"/>
                    </a:lnTo>
                    <a:lnTo>
                      <a:pt x="79" y="93"/>
                    </a:lnTo>
                    <a:lnTo>
                      <a:pt x="81" y="104"/>
                    </a:lnTo>
                    <a:lnTo>
                      <a:pt x="81" y="104"/>
                    </a:lnTo>
                    <a:lnTo>
                      <a:pt x="81" y="103"/>
                    </a:lnTo>
                    <a:close/>
                  </a:path>
                </a:pathLst>
              </a:custGeom>
              <a:solidFill>
                <a:srgbClr val="FF00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829" name="Freeform 69"/>
              <p:cNvSpPr>
                <a:spLocks/>
              </p:cNvSpPr>
              <p:nvPr/>
            </p:nvSpPr>
            <p:spPr bwMode="auto">
              <a:xfrm>
                <a:off x="2258" y="3747"/>
                <a:ext cx="122" cy="132"/>
              </a:xfrm>
              <a:custGeom>
                <a:avLst/>
                <a:gdLst>
                  <a:gd name="T0" fmla="*/ 122 w 122"/>
                  <a:gd name="T1" fmla="*/ 2 h 132"/>
                  <a:gd name="T2" fmla="*/ 103 w 122"/>
                  <a:gd name="T3" fmla="*/ 132 h 132"/>
                  <a:gd name="T4" fmla="*/ 56 w 122"/>
                  <a:gd name="T5" fmla="*/ 131 h 132"/>
                  <a:gd name="T6" fmla="*/ 24 w 122"/>
                  <a:gd name="T7" fmla="*/ 125 h 132"/>
                  <a:gd name="T8" fmla="*/ 7 w 122"/>
                  <a:gd name="T9" fmla="*/ 115 h 132"/>
                  <a:gd name="T10" fmla="*/ 0 w 122"/>
                  <a:gd name="T11" fmla="*/ 103 h 132"/>
                  <a:gd name="T12" fmla="*/ 2 w 122"/>
                  <a:gd name="T13" fmla="*/ 87 h 132"/>
                  <a:gd name="T14" fmla="*/ 10 w 122"/>
                  <a:gd name="T15" fmla="*/ 71 h 132"/>
                  <a:gd name="T16" fmla="*/ 17 w 122"/>
                  <a:gd name="T17" fmla="*/ 52 h 132"/>
                  <a:gd name="T18" fmla="*/ 24 w 122"/>
                  <a:gd name="T19" fmla="*/ 35 h 132"/>
                  <a:gd name="T20" fmla="*/ 27 w 122"/>
                  <a:gd name="T21" fmla="*/ 18 h 132"/>
                  <a:gd name="T22" fmla="*/ 22 w 122"/>
                  <a:gd name="T23" fmla="*/ 2 h 132"/>
                  <a:gd name="T24" fmla="*/ 34 w 122"/>
                  <a:gd name="T25" fmla="*/ 3 h 132"/>
                  <a:gd name="T26" fmla="*/ 46 w 122"/>
                  <a:gd name="T27" fmla="*/ 3 h 132"/>
                  <a:gd name="T28" fmla="*/ 56 w 122"/>
                  <a:gd name="T29" fmla="*/ 2 h 132"/>
                  <a:gd name="T30" fmla="*/ 63 w 122"/>
                  <a:gd name="T31" fmla="*/ 2 h 132"/>
                  <a:gd name="T32" fmla="*/ 73 w 122"/>
                  <a:gd name="T33" fmla="*/ 1 h 132"/>
                  <a:gd name="T34" fmla="*/ 83 w 122"/>
                  <a:gd name="T35" fmla="*/ 0 h 132"/>
                  <a:gd name="T36" fmla="*/ 93 w 122"/>
                  <a:gd name="T37" fmla="*/ 0 h 132"/>
                  <a:gd name="T38" fmla="*/ 103 w 122"/>
                  <a:gd name="T39" fmla="*/ 0 h 132"/>
                  <a:gd name="T40" fmla="*/ 112 w 122"/>
                  <a:gd name="T41" fmla="*/ 1 h 132"/>
                  <a:gd name="T42" fmla="*/ 122 w 122"/>
                  <a:gd name="T43" fmla="*/ 2 h 132"/>
                  <a:gd name="T44" fmla="*/ 122 w 122"/>
                  <a:gd name="T45" fmla="*/ 2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22" h="132">
                    <a:moveTo>
                      <a:pt x="122" y="2"/>
                    </a:moveTo>
                    <a:lnTo>
                      <a:pt x="103" y="132"/>
                    </a:lnTo>
                    <a:lnTo>
                      <a:pt x="56" y="131"/>
                    </a:lnTo>
                    <a:lnTo>
                      <a:pt x="24" y="125"/>
                    </a:lnTo>
                    <a:lnTo>
                      <a:pt x="7" y="115"/>
                    </a:lnTo>
                    <a:lnTo>
                      <a:pt x="0" y="103"/>
                    </a:lnTo>
                    <a:lnTo>
                      <a:pt x="2" y="87"/>
                    </a:lnTo>
                    <a:lnTo>
                      <a:pt x="10" y="71"/>
                    </a:lnTo>
                    <a:lnTo>
                      <a:pt x="17" y="52"/>
                    </a:lnTo>
                    <a:lnTo>
                      <a:pt x="24" y="35"/>
                    </a:lnTo>
                    <a:lnTo>
                      <a:pt x="27" y="18"/>
                    </a:lnTo>
                    <a:lnTo>
                      <a:pt x="22" y="2"/>
                    </a:lnTo>
                    <a:lnTo>
                      <a:pt x="34" y="3"/>
                    </a:lnTo>
                    <a:lnTo>
                      <a:pt x="46" y="3"/>
                    </a:lnTo>
                    <a:lnTo>
                      <a:pt x="56" y="2"/>
                    </a:lnTo>
                    <a:lnTo>
                      <a:pt x="63" y="2"/>
                    </a:lnTo>
                    <a:lnTo>
                      <a:pt x="73" y="1"/>
                    </a:lnTo>
                    <a:lnTo>
                      <a:pt x="83" y="0"/>
                    </a:lnTo>
                    <a:lnTo>
                      <a:pt x="93" y="0"/>
                    </a:lnTo>
                    <a:lnTo>
                      <a:pt x="103" y="0"/>
                    </a:lnTo>
                    <a:lnTo>
                      <a:pt x="112" y="1"/>
                    </a:lnTo>
                    <a:lnTo>
                      <a:pt x="122" y="2"/>
                    </a:lnTo>
                    <a:lnTo>
                      <a:pt x="122" y="2"/>
                    </a:lnTo>
                    <a:close/>
                  </a:path>
                </a:pathLst>
              </a:custGeom>
              <a:solidFill>
                <a:srgbClr val="B3D9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830" name="Freeform 70"/>
              <p:cNvSpPr>
                <a:spLocks/>
              </p:cNvSpPr>
              <p:nvPr/>
            </p:nvSpPr>
            <p:spPr bwMode="auto">
              <a:xfrm>
                <a:off x="2405" y="3749"/>
                <a:ext cx="88" cy="185"/>
              </a:xfrm>
              <a:custGeom>
                <a:avLst/>
                <a:gdLst>
                  <a:gd name="T0" fmla="*/ 88 w 88"/>
                  <a:gd name="T1" fmla="*/ 0 h 185"/>
                  <a:gd name="T2" fmla="*/ 88 w 88"/>
                  <a:gd name="T3" fmla="*/ 19 h 185"/>
                  <a:gd name="T4" fmla="*/ 88 w 88"/>
                  <a:gd name="T5" fmla="*/ 38 h 185"/>
                  <a:gd name="T6" fmla="*/ 86 w 88"/>
                  <a:gd name="T7" fmla="*/ 56 h 185"/>
                  <a:gd name="T8" fmla="*/ 86 w 88"/>
                  <a:gd name="T9" fmla="*/ 75 h 185"/>
                  <a:gd name="T10" fmla="*/ 86 w 88"/>
                  <a:gd name="T11" fmla="*/ 94 h 185"/>
                  <a:gd name="T12" fmla="*/ 83 w 88"/>
                  <a:gd name="T13" fmla="*/ 112 h 185"/>
                  <a:gd name="T14" fmla="*/ 81 w 88"/>
                  <a:gd name="T15" fmla="*/ 130 h 185"/>
                  <a:gd name="T16" fmla="*/ 76 w 88"/>
                  <a:gd name="T17" fmla="*/ 150 h 185"/>
                  <a:gd name="T18" fmla="*/ 71 w 88"/>
                  <a:gd name="T19" fmla="*/ 168 h 185"/>
                  <a:gd name="T20" fmla="*/ 64 w 88"/>
                  <a:gd name="T21" fmla="*/ 185 h 185"/>
                  <a:gd name="T22" fmla="*/ 34 w 88"/>
                  <a:gd name="T23" fmla="*/ 173 h 185"/>
                  <a:gd name="T24" fmla="*/ 14 w 88"/>
                  <a:gd name="T25" fmla="*/ 157 h 185"/>
                  <a:gd name="T26" fmla="*/ 2 w 88"/>
                  <a:gd name="T27" fmla="*/ 139 h 185"/>
                  <a:gd name="T28" fmla="*/ 0 w 88"/>
                  <a:gd name="T29" fmla="*/ 120 h 185"/>
                  <a:gd name="T30" fmla="*/ 2 w 88"/>
                  <a:gd name="T31" fmla="*/ 99 h 185"/>
                  <a:gd name="T32" fmla="*/ 7 w 88"/>
                  <a:gd name="T33" fmla="*/ 79 h 185"/>
                  <a:gd name="T34" fmla="*/ 12 w 88"/>
                  <a:gd name="T35" fmla="*/ 58 h 185"/>
                  <a:gd name="T36" fmla="*/ 17 w 88"/>
                  <a:gd name="T37" fmla="*/ 38 h 185"/>
                  <a:gd name="T38" fmla="*/ 22 w 88"/>
                  <a:gd name="T39" fmla="*/ 18 h 185"/>
                  <a:gd name="T40" fmla="*/ 19 w 88"/>
                  <a:gd name="T41" fmla="*/ 0 h 185"/>
                  <a:gd name="T42" fmla="*/ 88 w 88"/>
                  <a:gd name="T43" fmla="*/ 0 h 185"/>
                  <a:gd name="T44" fmla="*/ 88 w 88"/>
                  <a:gd name="T45" fmla="*/ 0 h 1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88" h="185">
                    <a:moveTo>
                      <a:pt x="88" y="0"/>
                    </a:moveTo>
                    <a:lnTo>
                      <a:pt x="88" y="19"/>
                    </a:lnTo>
                    <a:lnTo>
                      <a:pt x="88" y="38"/>
                    </a:lnTo>
                    <a:lnTo>
                      <a:pt x="86" y="56"/>
                    </a:lnTo>
                    <a:lnTo>
                      <a:pt x="86" y="75"/>
                    </a:lnTo>
                    <a:lnTo>
                      <a:pt x="86" y="94"/>
                    </a:lnTo>
                    <a:lnTo>
                      <a:pt x="83" y="112"/>
                    </a:lnTo>
                    <a:lnTo>
                      <a:pt x="81" y="130"/>
                    </a:lnTo>
                    <a:lnTo>
                      <a:pt x="76" y="150"/>
                    </a:lnTo>
                    <a:lnTo>
                      <a:pt x="71" y="168"/>
                    </a:lnTo>
                    <a:lnTo>
                      <a:pt x="64" y="185"/>
                    </a:lnTo>
                    <a:lnTo>
                      <a:pt x="34" y="173"/>
                    </a:lnTo>
                    <a:lnTo>
                      <a:pt x="14" y="157"/>
                    </a:lnTo>
                    <a:lnTo>
                      <a:pt x="2" y="139"/>
                    </a:lnTo>
                    <a:lnTo>
                      <a:pt x="0" y="120"/>
                    </a:lnTo>
                    <a:lnTo>
                      <a:pt x="2" y="99"/>
                    </a:lnTo>
                    <a:lnTo>
                      <a:pt x="7" y="79"/>
                    </a:lnTo>
                    <a:lnTo>
                      <a:pt x="12" y="58"/>
                    </a:lnTo>
                    <a:lnTo>
                      <a:pt x="17" y="38"/>
                    </a:lnTo>
                    <a:lnTo>
                      <a:pt x="22" y="18"/>
                    </a:lnTo>
                    <a:lnTo>
                      <a:pt x="19" y="0"/>
                    </a:lnTo>
                    <a:lnTo>
                      <a:pt x="88" y="0"/>
                    </a:lnTo>
                    <a:lnTo>
                      <a:pt x="88" y="0"/>
                    </a:lnTo>
                    <a:close/>
                  </a:path>
                </a:pathLst>
              </a:custGeom>
              <a:solidFill>
                <a:srgbClr val="FF00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831" name="Freeform 71"/>
              <p:cNvSpPr>
                <a:spLocks/>
              </p:cNvSpPr>
              <p:nvPr/>
            </p:nvSpPr>
            <p:spPr bwMode="auto">
              <a:xfrm>
                <a:off x="2184" y="3977"/>
                <a:ext cx="275" cy="147"/>
              </a:xfrm>
              <a:custGeom>
                <a:avLst/>
                <a:gdLst>
                  <a:gd name="T0" fmla="*/ 265 w 275"/>
                  <a:gd name="T1" fmla="*/ 86 h 147"/>
                  <a:gd name="T2" fmla="*/ 262 w 275"/>
                  <a:gd name="T3" fmla="*/ 94 h 147"/>
                  <a:gd name="T4" fmla="*/ 262 w 275"/>
                  <a:gd name="T5" fmla="*/ 100 h 147"/>
                  <a:gd name="T6" fmla="*/ 265 w 275"/>
                  <a:gd name="T7" fmla="*/ 106 h 147"/>
                  <a:gd name="T8" fmla="*/ 270 w 275"/>
                  <a:gd name="T9" fmla="*/ 113 h 147"/>
                  <a:gd name="T10" fmla="*/ 272 w 275"/>
                  <a:gd name="T11" fmla="*/ 120 h 147"/>
                  <a:gd name="T12" fmla="*/ 275 w 275"/>
                  <a:gd name="T13" fmla="*/ 126 h 147"/>
                  <a:gd name="T14" fmla="*/ 275 w 275"/>
                  <a:gd name="T15" fmla="*/ 131 h 147"/>
                  <a:gd name="T16" fmla="*/ 272 w 275"/>
                  <a:gd name="T17" fmla="*/ 137 h 147"/>
                  <a:gd name="T18" fmla="*/ 267 w 275"/>
                  <a:gd name="T19" fmla="*/ 143 h 147"/>
                  <a:gd name="T20" fmla="*/ 258 w 275"/>
                  <a:gd name="T21" fmla="*/ 147 h 147"/>
                  <a:gd name="T22" fmla="*/ 240 w 275"/>
                  <a:gd name="T23" fmla="*/ 129 h 147"/>
                  <a:gd name="T24" fmla="*/ 216 w 275"/>
                  <a:gd name="T25" fmla="*/ 114 h 147"/>
                  <a:gd name="T26" fmla="*/ 184 w 275"/>
                  <a:gd name="T27" fmla="*/ 100 h 147"/>
                  <a:gd name="T28" fmla="*/ 150 w 275"/>
                  <a:gd name="T29" fmla="*/ 89 h 147"/>
                  <a:gd name="T30" fmla="*/ 113 w 275"/>
                  <a:gd name="T31" fmla="*/ 78 h 147"/>
                  <a:gd name="T32" fmla="*/ 79 w 275"/>
                  <a:gd name="T33" fmla="*/ 66 h 147"/>
                  <a:gd name="T34" fmla="*/ 47 w 275"/>
                  <a:gd name="T35" fmla="*/ 54 h 147"/>
                  <a:gd name="T36" fmla="*/ 22 w 275"/>
                  <a:gd name="T37" fmla="*/ 39 h 147"/>
                  <a:gd name="T38" fmla="*/ 8 w 275"/>
                  <a:gd name="T39" fmla="*/ 22 h 147"/>
                  <a:gd name="T40" fmla="*/ 0 w 275"/>
                  <a:gd name="T41" fmla="*/ 0 h 147"/>
                  <a:gd name="T42" fmla="*/ 35 w 275"/>
                  <a:gd name="T43" fmla="*/ 2 h 147"/>
                  <a:gd name="T44" fmla="*/ 69 w 275"/>
                  <a:gd name="T45" fmla="*/ 6 h 147"/>
                  <a:gd name="T46" fmla="*/ 101 w 275"/>
                  <a:gd name="T47" fmla="*/ 11 h 147"/>
                  <a:gd name="T48" fmla="*/ 130 w 275"/>
                  <a:gd name="T49" fmla="*/ 18 h 147"/>
                  <a:gd name="T50" fmla="*/ 160 w 275"/>
                  <a:gd name="T51" fmla="*/ 27 h 147"/>
                  <a:gd name="T52" fmla="*/ 184 w 275"/>
                  <a:gd name="T53" fmla="*/ 36 h 147"/>
                  <a:gd name="T54" fmla="*/ 209 w 275"/>
                  <a:gd name="T55" fmla="*/ 48 h 147"/>
                  <a:gd name="T56" fmla="*/ 231 w 275"/>
                  <a:gd name="T57" fmla="*/ 59 h 147"/>
                  <a:gd name="T58" fmla="*/ 250 w 275"/>
                  <a:gd name="T59" fmla="*/ 73 h 147"/>
                  <a:gd name="T60" fmla="*/ 265 w 275"/>
                  <a:gd name="T61" fmla="*/ 86 h 147"/>
                  <a:gd name="T62" fmla="*/ 265 w 275"/>
                  <a:gd name="T63" fmla="*/ 86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75" h="147">
                    <a:moveTo>
                      <a:pt x="265" y="86"/>
                    </a:moveTo>
                    <a:lnTo>
                      <a:pt x="262" y="94"/>
                    </a:lnTo>
                    <a:lnTo>
                      <a:pt x="262" y="100"/>
                    </a:lnTo>
                    <a:lnTo>
                      <a:pt x="265" y="106"/>
                    </a:lnTo>
                    <a:lnTo>
                      <a:pt x="270" y="113"/>
                    </a:lnTo>
                    <a:lnTo>
                      <a:pt x="272" y="120"/>
                    </a:lnTo>
                    <a:lnTo>
                      <a:pt x="275" y="126"/>
                    </a:lnTo>
                    <a:lnTo>
                      <a:pt x="275" y="131"/>
                    </a:lnTo>
                    <a:lnTo>
                      <a:pt x="272" y="137"/>
                    </a:lnTo>
                    <a:lnTo>
                      <a:pt x="267" y="143"/>
                    </a:lnTo>
                    <a:lnTo>
                      <a:pt x="258" y="147"/>
                    </a:lnTo>
                    <a:lnTo>
                      <a:pt x="240" y="129"/>
                    </a:lnTo>
                    <a:lnTo>
                      <a:pt x="216" y="114"/>
                    </a:lnTo>
                    <a:lnTo>
                      <a:pt x="184" y="100"/>
                    </a:lnTo>
                    <a:lnTo>
                      <a:pt x="150" y="89"/>
                    </a:lnTo>
                    <a:lnTo>
                      <a:pt x="113" y="78"/>
                    </a:lnTo>
                    <a:lnTo>
                      <a:pt x="79" y="66"/>
                    </a:lnTo>
                    <a:lnTo>
                      <a:pt x="47" y="54"/>
                    </a:lnTo>
                    <a:lnTo>
                      <a:pt x="22" y="39"/>
                    </a:lnTo>
                    <a:lnTo>
                      <a:pt x="8" y="22"/>
                    </a:lnTo>
                    <a:lnTo>
                      <a:pt x="0" y="0"/>
                    </a:lnTo>
                    <a:lnTo>
                      <a:pt x="35" y="2"/>
                    </a:lnTo>
                    <a:lnTo>
                      <a:pt x="69" y="6"/>
                    </a:lnTo>
                    <a:lnTo>
                      <a:pt x="101" y="11"/>
                    </a:lnTo>
                    <a:lnTo>
                      <a:pt x="130" y="18"/>
                    </a:lnTo>
                    <a:lnTo>
                      <a:pt x="160" y="27"/>
                    </a:lnTo>
                    <a:lnTo>
                      <a:pt x="184" y="36"/>
                    </a:lnTo>
                    <a:lnTo>
                      <a:pt x="209" y="48"/>
                    </a:lnTo>
                    <a:lnTo>
                      <a:pt x="231" y="59"/>
                    </a:lnTo>
                    <a:lnTo>
                      <a:pt x="250" y="73"/>
                    </a:lnTo>
                    <a:lnTo>
                      <a:pt x="265" y="86"/>
                    </a:lnTo>
                    <a:lnTo>
                      <a:pt x="265" y="86"/>
                    </a:lnTo>
                    <a:close/>
                  </a:path>
                </a:pathLst>
              </a:custGeom>
              <a:solidFill>
                <a:srgbClr val="00FF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832" name="Freeform 72"/>
              <p:cNvSpPr>
                <a:spLocks/>
              </p:cNvSpPr>
              <p:nvPr/>
            </p:nvSpPr>
            <p:spPr bwMode="auto">
              <a:xfrm>
                <a:off x="1611" y="3893"/>
                <a:ext cx="272" cy="151"/>
              </a:xfrm>
              <a:custGeom>
                <a:avLst/>
                <a:gdLst>
                  <a:gd name="T0" fmla="*/ 272 w 272"/>
                  <a:gd name="T1" fmla="*/ 151 h 151"/>
                  <a:gd name="T2" fmla="*/ 0 w 272"/>
                  <a:gd name="T3" fmla="*/ 0 h 151"/>
                  <a:gd name="T4" fmla="*/ 272 w 272"/>
                  <a:gd name="T5" fmla="*/ 144 h 151"/>
                  <a:gd name="T6" fmla="*/ 272 w 272"/>
                  <a:gd name="T7" fmla="*/ 151 h 151"/>
                  <a:gd name="T8" fmla="*/ 272 w 272"/>
                  <a:gd name="T9" fmla="*/ 151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2" h="151">
                    <a:moveTo>
                      <a:pt x="272" y="151"/>
                    </a:moveTo>
                    <a:lnTo>
                      <a:pt x="0" y="0"/>
                    </a:lnTo>
                    <a:lnTo>
                      <a:pt x="272" y="144"/>
                    </a:lnTo>
                    <a:lnTo>
                      <a:pt x="272" y="151"/>
                    </a:lnTo>
                    <a:lnTo>
                      <a:pt x="272" y="151"/>
                    </a:lnTo>
                    <a:close/>
                  </a:path>
                </a:pathLst>
              </a:custGeom>
              <a:solidFill>
                <a:srgbClr val="0019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833" name="Freeform 73"/>
              <p:cNvSpPr>
                <a:spLocks/>
              </p:cNvSpPr>
              <p:nvPr/>
            </p:nvSpPr>
            <p:spPr bwMode="auto">
              <a:xfrm>
                <a:off x="1824" y="4015"/>
                <a:ext cx="309" cy="109"/>
              </a:xfrm>
              <a:custGeom>
                <a:avLst/>
                <a:gdLst>
                  <a:gd name="T0" fmla="*/ 309 w 309"/>
                  <a:gd name="T1" fmla="*/ 25 h 109"/>
                  <a:gd name="T2" fmla="*/ 306 w 309"/>
                  <a:gd name="T3" fmla="*/ 37 h 109"/>
                  <a:gd name="T4" fmla="*/ 296 w 309"/>
                  <a:gd name="T5" fmla="*/ 46 h 109"/>
                  <a:gd name="T6" fmla="*/ 284 w 309"/>
                  <a:gd name="T7" fmla="*/ 54 h 109"/>
                  <a:gd name="T8" fmla="*/ 267 w 309"/>
                  <a:gd name="T9" fmla="*/ 62 h 109"/>
                  <a:gd name="T10" fmla="*/ 250 w 309"/>
                  <a:gd name="T11" fmla="*/ 68 h 109"/>
                  <a:gd name="T12" fmla="*/ 230 w 309"/>
                  <a:gd name="T13" fmla="*/ 75 h 109"/>
                  <a:gd name="T14" fmla="*/ 208 w 309"/>
                  <a:gd name="T15" fmla="*/ 80 h 109"/>
                  <a:gd name="T16" fmla="*/ 186 w 309"/>
                  <a:gd name="T17" fmla="*/ 85 h 109"/>
                  <a:gd name="T18" fmla="*/ 167 w 309"/>
                  <a:gd name="T19" fmla="*/ 91 h 109"/>
                  <a:gd name="T20" fmla="*/ 147 w 309"/>
                  <a:gd name="T21" fmla="*/ 96 h 109"/>
                  <a:gd name="T22" fmla="*/ 135 w 309"/>
                  <a:gd name="T23" fmla="*/ 99 h 109"/>
                  <a:gd name="T24" fmla="*/ 122 w 309"/>
                  <a:gd name="T25" fmla="*/ 102 h 109"/>
                  <a:gd name="T26" fmla="*/ 110 w 309"/>
                  <a:gd name="T27" fmla="*/ 103 h 109"/>
                  <a:gd name="T28" fmla="*/ 95 w 309"/>
                  <a:gd name="T29" fmla="*/ 105 h 109"/>
                  <a:gd name="T30" fmla="*/ 83 w 309"/>
                  <a:gd name="T31" fmla="*/ 107 h 109"/>
                  <a:gd name="T32" fmla="*/ 69 w 309"/>
                  <a:gd name="T33" fmla="*/ 108 h 109"/>
                  <a:gd name="T34" fmla="*/ 54 w 309"/>
                  <a:gd name="T35" fmla="*/ 108 h 109"/>
                  <a:gd name="T36" fmla="*/ 39 w 309"/>
                  <a:gd name="T37" fmla="*/ 109 h 109"/>
                  <a:gd name="T38" fmla="*/ 24 w 309"/>
                  <a:gd name="T39" fmla="*/ 109 h 109"/>
                  <a:gd name="T40" fmla="*/ 7 w 309"/>
                  <a:gd name="T41" fmla="*/ 108 h 109"/>
                  <a:gd name="T42" fmla="*/ 0 w 309"/>
                  <a:gd name="T43" fmla="*/ 93 h 109"/>
                  <a:gd name="T44" fmla="*/ 5 w 309"/>
                  <a:gd name="T45" fmla="*/ 81 h 109"/>
                  <a:gd name="T46" fmla="*/ 17 w 309"/>
                  <a:gd name="T47" fmla="*/ 71 h 109"/>
                  <a:gd name="T48" fmla="*/ 37 w 309"/>
                  <a:gd name="T49" fmla="*/ 63 h 109"/>
                  <a:gd name="T50" fmla="*/ 64 w 309"/>
                  <a:gd name="T51" fmla="*/ 56 h 109"/>
                  <a:gd name="T52" fmla="*/ 93 w 309"/>
                  <a:gd name="T53" fmla="*/ 51 h 109"/>
                  <a:gd name="T54" fmla="*/ 122 w 309"/>
                  <a:gd name="T55" fmla="*/ 45 h 109"/>
                  <a:gd name="T56" fmla="*/ 152 w 309"/>
                  <a:gd name="T57" fmla="*/ 39 h 109"/>
                  <a:gd name="T58" fmla="*/ 181 w 309"/>
                  <a:gd name="T59" fmla="*/ 33 h 109"/>
                  <a:gd name="T60" fmla="*/ 203 w 309"/>
                  <a:gd name="T61" fmla="*/ 25 h 109"/>
                  <a:gd name="T62" fmla="*/ 216 w 309"/>
                  <a:gd name="T63" fmla="*/ 21 h 109"/>
                  <a:gd name="T64" fmla="*/ 230 w 309"/>
                  <a:gd name="T65" fmla="*/ 16 h 109"/>
                  <a:gd name="T66" fmla="*/ 245 w 309"/>
                  <a:gd name="T67" fmla="*/ 11 h 109"/>
                  <a:gd name="T68" fmla="*/ 257 w 309"/>
                  <a:gd name="T69" fmla="*/ 6 h 109"/>
                  <a:gd name="T70" fmla="*/ 272 w 309"/>
                  <a:gd name="T71" fmla="*/ 3 h 109"/>
                  <a:gd name="T72" fmla="*/ 284 w 309"/>
                  <a:gd name="T73" fmla="*/ 0 h 109"/>
                  <a:gd name="T74" fmla="*/ 294 w 309"/>
                  <a:gd name="T75" fmla="*/ 1 h 109"/>
                  <a:gd name="T76" fmla="*/ 301 w 309"/>
                  <a:gd name="T77" fmla="*/ 6 h 109"/>
                  <a:gd name="T78" fmla="*/ 309 w 309"/>
                  <a:gd name="T79" fmla="*/ 14 h 109"/>
                  <a:gd name="T80" fmla="*/ 309 w 309"/>
                  <a:gd name="T81" fmla="*/ 25 h 109"/>
                  <a:gd name="T82" fmla="*/ 309 w 309"/>
                  <a:gd name="T83" fmla="*/ 25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309" h="109">
                    <a:moveTo>
                      <a:pt x="309" y="25"/>
                    </a:moveTo>
                    <a:lnTo>
                      <a:pt x="306" y="37"/>
                    </a:lnTo>
                    <a:lnTo>
                      <a:pt x="296" y="46"/>
                    </a:lnTo>
                    <a:lnTo>
                      <a:pt x="284" y="54"/>
                    </a:lnTo>
                    <a:lnTo>
                      <a:pt x="267" y="62"/>
                    </a:lnTo>
                    <a:lnTo>
                      <a:pt x="250" y="68"/>
                    </a:lnTo>
                    <a:lnTo>
                      <a:pt x="230" y="75"/>
                    </a:lnTo>
                    <a:lnTo>
                      <a:pt x="208" y="80"/>
                    </a:lnTo>
                    <a:lnTo>
                      <a:pt x="186" y="85"/>
                    </a:lnTo>
                    <a:lnTo>
                      <a:pt x="167" y="91"/>
                    </a:lnTo>
                    <a:lnTo>
                      <a:pt x="147" y="96"/>
                    </a:lnTo>
                    <a:lnTo>
                      <a:pt x="135" y="99"/>
                    </a:lnTo>
                    <a:lnTo>
                      <a:pt x="122" y="102"/>
                    </a:lnTo>
                    <a:lnTo>
                      <a:pt x="110" y="103"/>
                    </a:lnTo>
                    <a:lnTo>
                      <a:pt x="95" y="105"/>
                    </a:lnTo>
                    <a:lnTo>
                      <a:pt x="83" y="107"/>
                    </a:lnTo>
                    <a:lnTo>
                      <a:pt x="69" y="108"/>
                    </a:lnTo>
                    <a:lnTo>
                      <a:pt x="54" y="108"/>
                    </a:lnTo>
                    <a:lnTo>
                      <a:pt x="39" y="109"/>
                    </a:lnTo>
                    <a:lnTo>
                      <a:pt x="24" y="109"/>
                    </a:lnTo>
                    <a:lnTo>
                      <a:pt x="7" y="108"/>
                    </a:lnTo>
                    <a:lnTo>
                      <a:pt x="0" y="93"/>
                    </a:lnTo>
                    <a:lnTo>
                      <a:pt x="5" y="81"/>
                    </a:lnTo>
                    <a:lnTo>
                      <a:pt x="17" y="71"/>
                    </a:lnTo>
                    <a:lnTo>
                      <a:pt x="37" y="63"/>
                    </a:lnTo>
                    <a:lnTo>
                      <a:pt x="64" y="56"/>
                    </a:lnTo>
                    <a:lnTo>
                      <a:pt x="93" y="51"/>
                    </a:lnTo>
                    <a:lnTo>
                      <a:pt x="122" y="45"/>
                    </a:lnTo>
                    <a:lnTo>
                      <a:pt x="152" y="39"/>
                    </a:lnTo>
                    <a:lnTo>
                      <a:pt x="181" y="33"/>
                    </a:lnTo>
                    <a:lnTo>
                      <a:pt x="203" y="25"/>
                    </a:lnTo>
                    <a:lnTo>
                      <a:pt x="216" y="21"/>
                    </a:lnTo>
                    <a:lnTo>
                      <a:pt x="230" y="16"/>
                    </a:lnTo>
                    <a:lnTo>
                      <a:pt x="245" y="11"/>
                    </a:lnTo>
                    <a:lnTo>
                      <a:pt x="257" y="6"/>
                    </a:lnTo>
                    <a:lnTo>
                      <a:pt x="272" y="3"/>
                    </a:lnTo>
                    <a:lnTo>
                      <a:pt x="284" y="0"/>
                    </a:lnTo>
                    <a:lnTo>
                      <a:pt x="294" y="1"/>
                    </a:lnTo>
                    <a:lnTo>
                      <a:pt x="301" y="6"/>
                    </a:lnTo>
                    <a:lnTo>
                      <a:pt x="309" y="14"/>
                    </a:lnTo>
                    <a:lnTo>
                      <a:pt x="309" y="25"/>
                    </a:lnTo>
                    <a:lnTo>
                      <a:pt x="309" y="25"/>
                    </a:lnTo>
                    <a:close/>
                  </a:path>
                </a:pathLst>
              </a:custGeom>
              <a:solidFill>
                <a:srgbClr val="D18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7834" name="Freeform 74"/>
              <p:cNvSpPr>
                <a:spLocks/>
              </p:cNvSpPr>
              <p:nvPr/>
            </p:nvSpPr>
            <p:spPr bwMode="auto">
              <a:xfrm>
                <a:off x="1839" y="4058"/>
                <a:ext cx="451" cy="176"/>
              </a:xfrm>
              <a:custGeom>
                <a:avLst/>
                <a:gdLst>
                  <a:gd name="T0" fmla="*/ 345 w 451"/>
                  <a:gd name="T1" fmla="*/ 0 h 176"/>
                  <a:gd name="T2" fmla="*/ 355 w 451"/>
                  <a:gd name="T3" fmla="*/ 14 h 176"/>
                  <a:gd name="T4" fmla="*/ 367 w 451"/>
                  <a:gd name="T5" fmla="*/ 27 h 176"/>
                  <a:gd name="T6" fmla="*/ 384 w 451"/>
                  <a:gd name="T7" fmla="*/ 41 h 176"/>
                  <a:gd name="T8" fmla="*/ 404 w 451"/>
                  <a:gd name="T9" fmla="*/ 53 h 176"/>
                  <a:gd name="T10" fmla="*/ 421 w 451"/>
                  <a:gd name="T11" fmla="*/ 66 h 176"/>
                  <a:gd name="T12" fmla="*/ 436 w 451"/>
                  <a:gd name="T13" fmla="*/ 80 h 176"/>
                  <a:gd name="T14" fmla="*/ 446 w 451"/>
                  <a:gd name="T15" fmla="*/ 93 h 176"/>
                  <a:gd name="T16" fmla="*/ 451 w 451"/>
                  <a:gd name="T17" fmla="*/ 107 h 176"/>
                  <a:gd name="T18" fmla="*/ 443 w 451"/>
                  <a:gd name="T19" fmla="*/ 123 h 176"/>
                  <a:gd name="T20" fmla="*/ 426 w 451"/>
                  <a:gd name="T21" fmla="*/ 139 h 176"/>
                  <a:gd name="T22" fmla="*/ 409 w 451"/>
                  <a:gd name="T23" fmla="*/ 148 h 176"/>
                  <a:gd name="T24" fmla="*/ 389 w 451"/>
                  <a:gd name="T25" fmla="*/ 156 h 176"/>
                  <a:gd name="T26" fmla="*/ 370 w 451"/>
                  <a:gd name="T27" fmla="*/ 162 h 176"/>
                  <a:gd name="T28" fmla="*/ 348 w 451"/>
                  <a:gd name="T29" fmla="*/ 168 h 176"/>
                  <a:gd name="T30" fmla="*/ 328 w 451"/>
                  <a:gd name="T31" fmla="*/ 171 h 176"/>
                  <a:gd name="T32" fmla="*/ 306 w 451"/>
                  <a:gd name="T33" fmla="*/ 173 h 176"/>
                  <a:gd name="T34" fmla="*/ 284 w 451"/>
                  <a:gd name="T35" fmla="*/ 176 h 176"/>
                  <a:gd name="T36" fmla="*/ 262 w 451"/>
                  <a:gd name="T37" fmla="*/ 176 h 176"/>
                  <a:gd name="T38" fmla="*/ 240 w 451"/>
                  <a:gd name="T39" fmla="*/ 174 h 176"/>
                  <a:gd name="T40" fmla="*/ 220 w 451"/>
                  <a:gd name="T41" fmla="*/ 171 h 176"/>
                  <a:gd name="T42" fmla="*/ 196 w 451"/>
                  <a:gd name="T43" fmla="*/ 165 h 176"/>
                  <a:gd name="T44" fmla="*/ 171 w 451"/>
                  <a:gd name="T45" fmla="*/ 158 h 176"/>
                  <a:gd name="T46" fmla="*/ 147 w 451"/>
                  <a:gd name="T47" fmla="*/ 152 h 176"/>
                  <a:gd name="T48" fmla="*/ 122 w 451"/>
                  <a:gd name="T49" fmla="*/ 145 h 176"/>
                  <a:gd name="T50" fmla="*/ 98 w 451"/>
                  <a:gd name="T51" fmla="*/ 137 h 176"/>
                  <a:gd name="T52" fmla="*/ 76 w 451"/>
                  <a:gd name="T53" fmla="*/ 128 h 176"/>
                  <a:gd name="T54" fmla="*/ 54 w 451"/>
                  <a:gd name="T55" fmla="*/ 118 h 176"/>
                  <a:gd name="T56" fmla="*/ 34 w 451"/>
                  <a:gd name="T57" fmla="*/ 108 h 176"/>
                  <a:gd name="T58" fmla="*/ 17 w 451"/>
                  <a:gd name="T59" fmla="*/ 98 h 176"/>
                  <a:gd name="T60" fmla="*/ 0 w 451"/>
                  <a:gd name="T61" fmla="*/ 85 h 176"/>
                  <a:gd name="T62" fmla="*/ 41 w 451"/>
                  <a:gd name="T63" fmla="*/ 85 h 176"/>
                  <a:gd name="T64" fmla="*/ 80 w 451"/>
                  <a:gd name="T65" fmla="*/ 81 h 176"/>
                  <a:gd name="T66" fmla="*/ 120 w 451"/>
                  <a:gd name="T67" fmla="*/ 75 h 176"/>
                  <a:gd name="T68" fmla="*/ 154 w 451"/>
                  <a:gd name="T69" fmla="*/ 67 h 176"/>
                  <a:gd name="T70" fmla="*/ 191 w 451"/>
                  <a:gd name="T71" fmla="*/ 57 h 176"/>
                  <a:gd name="T72" fmla="*/ 223 w 451"/>
                  <a:gd name="T73" fmla="*/ 46 h 176"/>
                  <a:gd name="T74" fmla="*/ 257 w 451"/>
                  <a:gd name="T75" fmla="*/ 35 h 176"/>
                  <a:gd name="T76" fmla="*/ 286 w 451"/>
                  <a:gd name="T77" fmla="*/ 22 h 176"/>
                  <a:gd name="T78" fmla="*/ 318 w 451"/>
                  <a:gd name="T79" fmla="*/ 11 h 176"/>
                  <a:gd name="T80" fmla="*/ 345 w 451"/>
                  <a:gd name="T81" fmla="*/ 0 h 176"/>
                  <a:gd name="T82" fmla="*/ 345 w 451"/>
                  <a:gd name="T83" fmla="*/ 0 h 1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51" h="176">
                    <a:moveTo>
                      <a:pt x="345" y="0"/>
                    </a:moveTo>
                    <a:lnTo>
                      <a:pt x="355" y="14"/>
                    </a:lnTo>
                    <a:lnTo>
                      <a:pt x="367" y="27"/>
                    </a:lnTo>
                    <a:lnTo>
                      <a:pt x="384" y="41"/>
                    </a:lnTo>
                    <a:lnTo>
                      <a:pt x="404" y="53"/>
                    </a:lnTo>
                    <a:lnTo>
                      <a:pt x="421" y="66"/>
                    </a:lnTo>
                    <a:lnTo>
                      <a:pt x="436" y="80"/>
                    </a:lnTo>
                    <a:lnTo>
                      <a:pt x="446" y="93"/>
                    </a:lnTo>
                    <a:lnTo>
                      <a:pt x="451" y="107"/>
                    </a:lnTo>
                    <a:lnTo>
                      <a:pt x="443" y="123"/>
                    </a:lnTo>
                    <a:lnTo>
                      <a:pt x="426" y="139"/>
                    </a:lnTo>
                    <a:lnTo>
                      <a:pt x="409" y="148"/>
                    </a:lnTo>
                    <a:lnTo>
                      <a:pt x="389" y="156"/>
                    </a:lnTo>
                    <a:lnTo>
                      <a:pt x="370" y="162"/>
                    </a:lnTo>
                    <a:lnTo>
                      <a:pt x="348" y="168"/>
                    </a:lnTo>
                    <a:lnTo>
                      <a:pt x="328" y="171"/>
                    </a:lnTo>
                    <a:lnTo>
                      <a:pt x="306" y="173"/>
                    </a:lnTo>
                    <a:lnTo>
                      <a:pt x="284" y="176"/>
                    </a:lnTo>
                    <a:lnTo>
                      <a:pt x="262" y="176"/>
                    </a:lnTo>
                    <a:lnTo>
                      <a:pt x="240" y="174"/>
                    </a:lnTo>
                    <a:lnTo>
                      <a:pt x="220" y="171"/>
                    </a:lnTo>
                    <a:lnTo>
                      <a:pt x="196" y="165"/>
                    </a:lnTo>
                    <a:lnTo>
                      <a:pt x="171" y="158"/>
                    </a:lnTo>
                    <a:lnTo>
                      <a:pt x="147" y="152"/>
                    </a:lnTo>
                    <a:lnTo>
                      <a:pt x="122" y="145"/>
                    </a:lnTo>
                    <a:lnTo>
                      <a:pt x="98" y="137"/>
                    </a:lnTo>
                    <a:lnTo>
                      <a:pt x="76" y="128"/>
                    </a:lnTo>
                    <a:lnTo>
                      <a:pt x="54" y="118"/>
                    </a:lnTo>
                    <a:lnTo>
                      <a:pt x="34" y="108"/>
                    </a:lnTo>
                    <a:lnTo>
                      <a:pt x="17" y="98"/>
                    </a:lnTo>
                    <a:lnTo>
                      <a:pt x="0" y="85"/>
                    </a:lnTo>
                    <a:lnTo>
                      <a:pt x="41" y="85"/>
                    </a:lnTo>
                    <a:lnTo>
                      <a:pt x="80" y="81"/>
                    </a:lnTo>
                    <a:lnTo>
                      <a:pt x="120" y="75"/>
                    </a:lnTo>
                    <a:lnTo>
                      <a:pt x="154" y="67"/>
                    </a:lnTo>
                    <a:lnTo>
                      <a:pt x="191" y="57"/>
                    </a:lnTo>
                    <a:lnTo>
                      <a:pt x="223" y="46"/>
                    </a:lnTo>
                    <a:lnTo>
                      <a:pt x="257" y="35"/>
                    </a:lnTo>
                    <a:lnTo>
                      <a:pt x="286" y="22"/>
                    </a:lnTo>
                    <a:lnTo>
                      <a:pt x="318" y="11"/>
                    </a:lnTo>
                    <a:lnTo>
                      <a:pt x="345" y="0"/>
                    </a:lnTo>
                    <a:lnTo>
                      <a:pt x="345" y="0"/>
                    </a:lnTo>
                    <a:close/>
                  </a:path>
                </a:pathLst>
              </a:custGeom>
              <a:solidFill>
                <a:srgbClr val="B34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17835" name="Group 75"/>
              <p:cNvGrpSpPr>
                <a:grpSpLocks/>
              </p:cNvGrpSpPr>
              <p:nvPr/>
            </p:nvGrpSpPr>
            <p:grpSpPr bwMode="auto">
              <a:xfrm rot="-665025">
                <a:off x="1241" y="3611"/>
                <a:ext cx="1166" cy="666"/>
                <a:chOff x="1226" y="3481"/>
                <a:chExt cx="1166" cy="666"/>
              </a:xfrm>
            </p:grpSpPr>
            <p:sp>
              <p:nvSpPr>
                <p:cNvPr id="117836" name="Freeform 76"/>
                <p:cNvSpPr>
                  <a:spLocks/>
                </p:cNvSpPr>
                <p:nvPr/>
              </p:nvSpPr>
              <p:spPr bwMode="auto">
                <a:xfrm>
                  <a:off x="1439" y="3481"/>
                  <a:ext cx="892" cy="666"/>
                </a:xfrm>
                <a:custGeom>
                  <a:avLst/>
                  <a:gdLst>
                    <a:gd name="T0" fmla="*/ 620 w 892"/>
                    <a:gd name="T1" fmla="*/ 342 h 666"/>
                    <a:gd name="T2" fmla="*/ 622 w 892"/>
                    <a:gd name="T3" fmla="*/ 394 h 666"/>
                    <a:gd name="T4" fmla="*/ 637 w 892"/>
                    <a:gd name="T5" fmla="*/ 448 h 666"/>
                    <a:gd name="T6" fmla="*/ 676 w 892"/>
                    <a:gd name="T7" fmla="*/ 496 h 666"/>
                    <a:gd name="T8" fmla="*/ 755 w 892"/>
                    <a:gd name="T9" fmla="*/ 534 h 666"/>
                    <a:gd name="T10" fmla="*/ 828 w 892"/>
                    <a:gd name="T11" fmla="*/ 557 h 666"/>
                    <a:gd name="T12" fmla="*/ 858 w 892"/>
                    <a:gd name="T13" fmla="*/ 578 h 666"/>
                    <a:gd name="T14" fmla="*/ 882 w 892"/>
                    <a:gd name="T15" fmla="*/ 602 h 666"/>
                    <a:gd name="T16" fmla="*/ 892 w 892"/>
                    <a:gd name="T17" fmla="*/ 628 h 666"/>
                    <a:gd name="T18" fmla="*/ 882 w 892"/>
                    <a:gd name="T19" fmla="*/ 654 h 666"/>
                    <a:gd name="T20" fmla="*/ 850 w 892"/>
                    <a:gd name="T21" fmla="*/ 647 h 666"/>
                    <a:gd name="T22" fmla="*/ 809 w 892"/>
                    <a:gd name="T23" fmla="*/ 608 h 666"/>
                    <a:gd name="T24" fmla="*/ 762 w 892"/>
                    <a:gd name="T25" fmla="*/ 568 h 666"/>
                    <a:gd name="T26" fmla="*/ 711 w 892"/>
                    <a:gd name="T27" fmla="*/ 530 h 666"/>
                    <a:gd name="T28" fmla="*/ 649 w 892"/>
                    <a:gd name="T29" fmla="*/ 496 h 666"/>
                    <a:gd name="T30" fmla="*/ 598 w 892"/>
                    <a:gd name="T31" fmla="*/ 464 h 666"/>
                    <a:gd name="T32" fmla="*/ 583 w 892"/>
                    <a:gd name="T33" fmla="*/ 426 h 666"/>
                    <a:gd name="T34" fmla="*/ 586 w 892"/>
                    <a:gd name="T35" fmla="*/ 388 h 666"/>
                    <a:gd name="T36" fmla="*/ 590 w 892"/>
                    <a:gd name="T37" fmla="*/ 349 h 666"/>
                    <a:gd name="T38" fmla="*/ 586 w 892"/>
                    <a:gd name="T39" fmla="*/ 310 h 666"/>
                    <a:gd name="T40" fmla="*/ 541 w 892"/>
                    <a:gd name="T41" fmla="*/ 256 h 666"/>
                    <a:gd name="T42" fmla="*/ 463 w 892"/>
                    <a:gd name="T43" fmla="*/ 186 h 666"/>
                    <a:gd name="T44" fmla="*/ 358 w 892"/>
                    <a:gd name="T45" fmla="*/ 120 h 666"/>
                    <a:gd name="T46" fmla="*/ 230 w 892"/>
                    <a:gd name="T47" fmla="*/ 64 h 666"/>
                    <a:gd name="T48" fmla="*/ 83 w 892"/>
                    <a:gd name="T49" fmla="*/ 24 h 666"/>
                    <a:gd name="T50" fmla="*/ 37 w 892"/>
                    <a:gd name="T51" fmla="*/ 2 h 666"/>
                    <a:gd name="T52" fmla="*/ 108 w 892"/>
                    <a:gd name="T53" fmla="*/ 2 h 666"/>
                    <a:gd name="T54" fmla="*/ 179 w 892"/>
                    <a:gd name="T55" fmla="*/ 18 h 666"/>
                    <a:gd name="T56" fmla="*/ 245 w 892"/>
                    <a:gd name="T57" fmla="*/ 42 h 666"/>
                    <a:gd name="T58" fmla="*/ 306 w 892"/>
                    <a:gd name="T59" fmla="*/ 68 h 666"/>
                    <a:gd name="T60" fmla="*/ 367 w 892"/>
                    <a:gd name="T61" fmla="*/ 101 h 666"/>
                    <a:gd name="T62" fmla="*/ 434 w 892"/>
                    <a:gd name="T63" fmla="*/ 146 h 666"/>
                    <a:gd name="T64" fmla="*/ 497 w 892"/>
                    <a:gd name="T65" fmla="*/ 193 h 666"/>
                    <a:gd name="T66" fmla="*/ 551 w 892"/>
                    <a:gd name="T67" fmla="*/ 241 h 666"/>
                    <a:gd name="T68" fmla="*/ 598 w 892"/>
                    <a:gd name="T69" fmla="*/ 290 h 666"/>
                    <a:gd name="T70" fmla="*/ 617 w 892"/>
                    <a:gd name="T71" fmla="*/ 317 h 6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892" h="666">
                      <a:moveTo>
                        <a:pt x="617" y="316"/>
                      </a:moveTo>
                      <a:lnTo>
                        <a:pt x="620" y="342"/>
                      </a:lnTo>
                      <a:lnTo>
                        <a:pt x="620" y="368"/>
                      </a:lnTo>
                      <a:lnTo>
                        <a:pt x="622" y="394"/>
                      </a:lnTo>
                      <a:lnTo>
                        <a:pt x="627" y="422"/>
                      </a:lnTo>
                      <a:lnTo>
                        <a:pt x="637" y="448"/>
                      </a:lnTo>
                      <a:lnTo>
                        <a:pt x="652" y="473"/>
                      </a:lnTo>
                      <a:lnTo>
                        <a:pt x="676" y="496"/>
                      </a:lnTo>
                      <a:lnTo>
                        <a:pt x="711" y="517"/>
                      </a:lnTo>
                      <a:lnTo>
                        <a:pt x="755" y="534"/>
                      </a:lnTo>
                      <a:lnTo>
                        <a:pt x="811" y="546"/>
                      </a:lnTo>
                      <a:lnTo>
                        <a:pt x="828" y="557"/>
                      </a:lnTo>
                      <a:lnTo>
                        <a:pt x="845" y="567"/>
                      </a:lnTo>
                      <a:lnTo>
                        <a:pt x="858" y="578"/>
                      </a:lnTo>
                      <a:lnTo>
                        <a:pt x="872" y="590"/>
                      </a:lnTo>
                      <a:lnTo>
                        <a:pt x="882" y="602"/>
                      </a:lnTo>
                      <a:lnTo>
                        <a:pt x="890" y="615"/>
                      </a:lnTo>
                      <a:lnTo>
                        <a:pt x="892" y="628"/>
                      </a:lnTo>
                      <a:lnTo>
                        <a:pt x="890" y="640"/>
                      </a:lnTo>
                      <a:lnTo>
                        <a:pt x="882" y="654"/>
                      </a:lnTo>
                      <a:lnTo>
                        <a:pt x="870" y="666"/>
                      </a:lnTo>
                      <a:lnTo>
                        <a:pt x="850" y="647"/>
                      </a:lnTo>
                      <a:lnTo>
                        <a:pt x="831" y="628"/>
                      </a:lnTo>
                      <a:lnTo>
                        <a:pt x="809" y="608"/>
                      </a:lnTo>
                      <a:lnTo>
                        <a:pt x="787" y="589"/>
                      </a:lnTo>
                      <a:lnTo>
                        <a:pt x="762" y="568"/>
                      </a:lnTo>
                      <a:lnTo>
                        <a:pt x="738" y="550"/>
                      </a:lnTo>
                      <a:lnTo>
                        <a:pt x="711" y="530"/>
                      </a:lnTo>
                      <a:lnTo>
                        <a:pt x="681" y="513"/>
                      </a:lnTo>
                      <a:lnTo>
                        <a:pt x="649" y="496"/>
                      </a:lnTo>
                      <a:lnTo>
                        <a:pt x="617" y="481"/>
                      </a:lnTo>
                      <a:lnTo>
                        <a:pt x="598" y="464"/>
                      </a:lnTo>
                      <a:lnTo>
                        <a:pt x="588" y="446"/>
                      </a:lnTo>
                      <a:lnTo>
                        <a:pt x="583" y="426"/>
                      </a:lnTo>
                      <a:lnTo>
                        <a:pt x="583" y="407"/>
                      </a:lnTo>
                      <a:lnTo>
                        <a:pt x="586" y="388"/>
                      </a:lnTo>
                      <a:lnTo>
                        <a:pt x="588" y="368"/>
                      </a:lnTo>
                      <a:lnTo>
                        <a:pt x="590" y="349"/>
                      </a:lnTo>
                      <a:lnTo>
                        <a:pt x="590" y="329"/>
                      </a:lnTo>
                      <a:lnTo>
                        <a:pt x="586" y="310"/>
                      </a:lnTo>
                      <a:lnTo>
                        <a:pt x="573" y="290"/>
                      </a:lnTo>
                      <a:lnTo>
                        <a:pt x="541" y="256"/>
                      </a:lnTo>
                      <a:lnTo>
                        <a:pt x="505" y="221"/>
                      </a:lnTo>
                      <a:lnTo>
                        <a:pt x="463" y="186"/>
                      </a:lnTo>
                      <a:lnTo>
                        <a:pt x="414" y="152"/>
                      </a:lnTo>
                      <a:lnTo>
                        <a:pt x="358" y="120"/>
                      </a:lnTo>
                      <a:lnTo>
                        <a:pt x="296" y="90"/>
                      </a:lnTo>
                      <a:lnTo>
                        <a:pt x="230" y="64"/>
                      </a:lnTo>
                      <a:lnTo>
                        <a:pt x="159" y="42"/>
                      </a:lnTo>
                      <a:lnTo>
                        <a:pt x="83" y="24"/>
                      </a:lnTo>
                      <a:lnTo>
                        <a:pt x="0" y="12"/>
                      </a:lnTo>
                      <a:lnTo>
                        <a:pt x="37" y="2"/>
                      </a:lnTo>
                      <a:lnTo>
                        <a:pt x="73" y="0"/>
                      </a:lnTo>
                      <a:lnTo>
                        <a:pt x="108" y="2"/>
                      </a:lnTo>
                      <a:lnTo>
                        <a:pt x="144" y="9"/>
                      </a:lnTo>
                      <a:lnTo>
                        <a:pt x="179" y="18"/>
                      </a:lnTo>
                      <a:lnTo>
                        <a:pt x="211" y="30"/>
                      </a:lnTo>
                      <a:lnTo>
                        <a:pt x="245" y="42"/>
                      </a:lnTo>
                      <a:lnTo>
                        <a:pt x="277" y="56"/>
                      </a:lnTo>
                      <a:lnTo>
                        <a:pt x="306" y="68"/>
                      </a:lnTo>
                      <a:lnTo>
                        <a:pt x="333" y="78"/>
                      </a:lnTo>
                      <a:lnTo>
                        <a:pt x="367" y="101"/>
                      </a:lnTo>
                      <a:lnTo>
                        <a:pt x="402" y="124"/>
                      </a:lnTo>
                      <a:lnTo>
                        <a:pt x="434" y="146"/>
                      </a:lnTo>
                      <a:lnTo>
                        <a:pt x="465" y="169"/>
                      </a:lnTo>
                      <a:lnTo>
                        <a:pt x="497" y="193"/>
                      </a:lnTo>
                      <a:lnTo>
                        <a:pt x="524" y="216"/>
                      </a:lnTo>
                      <a:lnTo>
                        <a:pt x="551" y="241"/>
                      </a:lnTo>
                      <a:lnTo>
                        <a:pt x="576" y="265"/>
                      </a:lnTo>
                      <a:lnTo>
                        <a:pt x="598" y="290"/>
                      </a:lnTo>
                      <a:lnTo>
                        <a:pt x="617" y="317"/>
                      </a:lnTo>
                      <a:lnTo>
                        <a:pt x="617" y="317"/>
                      </a:lnTo>
                      <a:lnTo>
                        <a:pt x="617" y="316"/>
                      </a:lnTo>
                      <a:close/>
                    </a:path>
                  </a:pathLst>
                </a:custGeom>
                <a:solidFill>
                  <a:srgbClr val="D1843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837" name="Freeform 77"/>
                <p:cNvSpPr>
                  <a:spLocks/>
                </p:cNvSpPr>
                <p:nvPr/>
              </p:nvSpPr>
              <p:spPr bwMode="auto">
                <a:xfrm>
                  <a:off x="1632" y="3483"/>
                  <a:ext cx="760" cy="603"/>
                </a:xfrm>
                <a:custGeom>
                  <a:avLst/>
                  <a:gdLst>
                    <a:gd name="T0" fmla="*/ 378 w 760"/>
                    <a:gd name="T1" fmla="*/ 139 h 603"/>
                    <a:gd name="T2" fmla="*/ 417 w 760"/>
                    <a:gd name="T3" fmla="*/ 188 h 603"/>
                    <a:gd name="T4" fmla="*/ 447 w 760"/>
                    <a:gd name="T5" fmla="*/ 244 h 603"/>
                    <a:gd name="T6" fmla="*/ 471 w 760"/>
                    <a:gd name="T7" fmla="*/ 303 h 603"/>
                    <a:gd name="T8" fmla="*/ 491 w 760"/>
                    <a:gd name="T9" fmla="*/ 363 h 603"/>
                    <a:gd name="T10" fmla="*/ 508 w 760"/>
                    <a:gd name="T11" fmla="*/ 402 h 603"/>
                    <a:gd name="T12" fmla="*/ 520 w 760"/>
                    <a:gd name="T13" fmla="*/ 421 h 603"/>
                    <a:gd name="T14" fmla="*/ 527 w 760"/>
                    <a:gd name="T15" fmla="*/ 442 h 603"/>
                    <a:gd name="T16" fmla="*/ 542 w 760"/>
                    <a:gd name="T17" fmla="*/ 460 h 603"/>
                    <a:gd name="T18" fmla="*/ 562 w 760"/>
                    <a:gd name="T19" fmla="*/ 476 h 603"/>
                    <a:gd name="T20" fmla="*/ 579 w 760"/>
                    <a:gd name="T21" fmla="*/ 482 h 603"/>
                    <a:gd name="T22" fmla="*/ 581 w 760"/>
                    <a:gd name="T23" fmla="*/ 478 h 603"/>
                    <a:gd name="T24" fmla="*/ 584 w 760"/>
                    <a:gd name="T25" fmla="*/ 474 h 603"/>
                    <a:gd name="T26" fmla="*/ 581 w 760"/>
                    <a:gd name="T27" fmla="*/ 469 h 603"/>
                    <a:gd name="T28" fmla="*/ 581 w 760"/>
                    <a:gd name="T29" fmla="*/ 464 h 603"/>
                    <a:gd name="T30" fmla="*/ 606 w 760"/>
                    <a:gd name="T31" fmla="*/ 466 h 603"/>
                    <a:gd name="T32" fmla="*/ 645 w 760"/>
                    <a:gd name="T33" fmla="*/ 476 h 603"/>
                    <a:gd name="T34" fmla="*/ 679 w 760"/>
                    <a:gd name="T35" fmla="*/ 490 h 603"/>
                    <a:gd name="T36" fmla="*/ 711 w 760"/>
                    <a:gd name="T37" fmla="*/ 506 h 603"/>
                    <a:gd name="T38" fmla="*/ 738 w 760"/>
                    <a:gd name="T39" fmla="*/ 524 h 603"/>
                    <a:gd name="T40" fmla="*/ 755 w 760"/>
                    <a:gd name="T41" fmla="*/ 540 h 603"/>
                    <a:gd name="T42" fmla="*/ 760 w 760"/>
                    <a:gd name="T43" fmla="*/ 555 h 603"/>
                    <a:gd name="T44" fmla="*/ 755 w 760"/>
                    <a:gd name="T45" fmla="*/ 568 h 603"/>
                    <a:gd name="T46" fmla="*/ 748 w 760"/>
                    <a:gd name="T47" fmla="*/ 583 h 603"/>
                    <a:gd name="T48" fmla="*/ 738 w 760"/>
                    <a:gd name="T49" fmla="*/ 596 h 603"/>
                    <a:gd name="T50" fmla="*/ 719 w 760"/>
                    <a:gd name="T51" fmla="*/ 587 h 603"/>
                    <a:gd name="T52" fmla="*/ 677 w 760"/>
                    <a:gd name="T53" fmla="*/ 557 h 603"/>
                    <a:gd name="T54" fmla="*/ 628 w 760"/>
                    <a:gd name="T55" fmla="*/ 530 h 603"/>
                    <a:gd name="T56" fmla="*/ 572 w 760"/>
                    <a:gd name="T57" fmla="*/ 503 h 603"/>
                    <a:gd name="T58" fmla="*/ 515 w 760"/>
                    <a:gd name="T59" fmla="*/ 478 h 603"/>
                    <a:gd name="T60" fmla="*/ 491 w 760"/>
                    <a:gd name="T61" fmla="*/ 416 h 603"/>
                    <a:gd name="T62" fmla="*/ 459 w 760"/>
                    <a:gd name="T63" fmla="*/ 320 h 603"/>
                    <a:gd name="T64" fmla="*/ 388 w 760"/>
                    <a:gd name="T65" fmla="*/ 232 h 603"/>
                    <a:gd name="T66" fmla="*/ 285 w 760"/>
                    <a:gd name="T67" fmla="*/ 151 h 603"/>
                    <a:gd name="T68" fmla="*/ 167 w 760"/>
                    <a:gd name="T69" fmla="*/ 75 h 603"/>
                    <a:gd name="T70" fmla="*/ 0 w 760"/>
                    <a:gd name="T71" fmla="*/ 0 h 603"/>
                    <a:gd name="T72" fmla="*/ 91 w 760"/>
                    <a:gd name="T73" fmla="*/ 7 h 603"/>
                    <a:gd name="T74" fmla="*/ 174 w 760"/>
                    <a:gd name="T75" fmla="*/ 23 h 603"/>
                    <a:gd name="T76" fmla="*/ 250 w 760"/>
                    <a:gd name="T77" fmla="*/ 48 h 603"/>
                    <a:gd name="T78" fmla="*/ 312 w 760"/>
                    <a:gd name="T79" fmla="*/ 80 h 603"/>
                    <a:gd name="T80" fmla="*/ 353 w 760"/>
                    <a:gd name="T81" fmla="*/ 117 h 6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760" h="603">
                      <a:moveTo>
                        <a:pt x="353" y="117"/>
                      </a:moveTo>
                      <a:lnTo>
                        <a:pt x="378" y="139"/>
                      </a:lnTo>
                      <a:lnTo>
                        <a:pt x="400" y="163"/>
                      </a:lnTo>
                      <a:lnTo>
                        <a:pt x="417" y="188"/>
                      </a:lnTo>
                      <a:lnTo>
                        <a:pt x="434" y="215"/>
                      </a:lnTo>
                      <a:lnTo>
                        <a:pt x="447" y="244"/>
                      </a:lnTo>
                      <a:lnTo>
                        <a:pt x="459" y="274"/>
                      </a:lnTo>
                      <a:lnTo>
                        <a:pt x="471" y="303"/>
                      </a:lnTo>
                      <a:lnTo>
                        <a:pt x="481" y="333"/>
                      </a:lnTo>
                      <a:lnTo>
                        <a:pt x="491" y="363"/>
                      </a:lnTo>
                      <a:lnTo>
                        <a:pt x="500" y="391"/>
                      </a:lnTo>
                      <a:lnTo>
                        <a:pt x="508" y="402"/>
                      </a:lnTo>
                      <a:lnTo>
                        <a:pt x="515" y="411"/>
                      </a:lnTo>
                      <a:lnTo>
                        <a:pt x="520" y="421"/>
                      </a:lnTo>
                      <a:lnTo>
                        <a:pt x="522" y="431"/>
                      </a:lnTo>
                      <a:lnTo>
                        <a:pt x="527" y="442"/>
                      </a:lnTo>
                      <a:lnTo>
                        <a:pt x="535" y="451"/>
                      </a:lnTo>
                      <a:lnTo>
                        <a:pt x="542" y="460"/>
                      </a:lnTo>
                      <a:lnTo>
                        <a:pt x="549" y="468"/>
                      </a:lnTo>
                      <a:lnTo>
                        <a:pt x="562" y="476"/>
                      </a:lnTo>
                      <a:lnTo>
                        <a:pt x="574" y="483"/>
                      </a:lnTo>
                      <a:lnTo>
                        <a:pt x="579" y="482"/>
                      </a:lnTo>
                      <a:lnTo>
                        <a:pt x="581" y="479"/>
                      </a:lnTo>
                      <a:lnTo>
                        <a:pt x="581" y="478"/>
                      </a:lnTo>
                      <a:lnTo>
                        <a:pt x="584" y="476"/>
                      </a:lnTo>
                      <a:lnTo>
                        <a:pt x="584" y="474"/>
                      </a:lnTo>
                      <a:lnTo>
                        <a:pt x="581" y="471"/>
                      </a:lnTo>
                      <a:lnTo>
                        <a:pt x="581" y="469"/>
                      </a:lnTo>
                      <a:lnTo>
                        <a:pt x="581" y="467"/>
                      </a:lnTo>
                      <a:lnTo>
                        <a:pt x="581" y="464"/>
                      </a:lnTo>
                      <a:lnTo>
                        <a:pt x="581" y="462"/>
                      </a:lnTo>
                      <a:lnTo>
                        <a:pt x="606" y="466"/>
                      </a:lnTo>
                      <a:lnTo>
                        <a:pt x="625" y="470"/>
                      </a:lnTo>
                      <a:lnTo>
                        <a:pt x="645" y="476"/>
                      </a:lnTo>
                      <a:lnTo>
                        <a:pt x="662" y="482"/>
                      </a:lnTo>
                      <a:lnTo>
                        <a:pt x="679" y="490"/>
                      </a:lnTo>
                      <a:lnTo>
                        <a:pt x="694" y="498"/>
                      </a:lnTo>
                      <a:lnTo>
                        <a:pt x="711" y="506"/>
                      </a:lnTo>
                      <a:lnTo>
                        <a:pt x="723" y="515"/>
                      </a:lnTo>
                      <a:lnTo>
                        <a:pt x="738" y="524"/>
                      </a:lnTo>
                      <a:lnTo>
                        <a:pt x="750" y="532"/>
                      </a:lnTo>
                      <a:lnTo>
                        <a:pt x="755" y="540"/>
                      </a:lnTo>
                      <a:lnTo>
                        <a:pt x="758" y="547"/>
                      </a:lnTo>
                      <a:lnTo>
                        <a:pt x="760" y="555"/>
                      </a:lnTo>
                      <a:lnTo>
                        <a:pt x="758" y="562"/>
                      </a:lnTo>
                      <a:lnTo>
                        <a:pt x="755" y="568"/>
                      </a:lnTo>
                      <a:lnTo>
                        <a:pt x="753" y="576"/>
                      </a:lnTo>
                      <a:lnTo>
                        <a:pt x="748" y="583"/>
                      </a:lnTo>
                      <a:lnTo>
                        <a:pt x="743" y="590"/>
                      </a:lnTo>
                      <a:lnTo>
                        <a:pt x="738" y="596"/>
                      </a:lnTo>
                      <a:lnTo>
                        <a:pt x="733" y="603"/>
                      </a:lnTo>
                      <a:lnTo>
                        <a:pt x="719" y="587"/>
                      </a:lnTo>
                      <a:lnTo>
                        <a:pt x="699" y="572"/>
                      </a:lnTo>
                      <a:lnTo>
                        <a:pt x="677" y="557"/>
                      </a:lnTo>
                      <a:lnTo>
                        <a:pt x="655" y="543"/>
                      </a:lnTo>
                      <a:lnTo>
                        <a:pt x="628" y="530"/>
                      </a:lnTo>
                      <a:lnTo>
                        <a:pt x="601" y="516"/>
                      </a:lnTo>
                      <a:lnTo>
                        <a:pt x="572" y="503"/>
                      </a:lnTo>
                      <a:lnTo>
                        <a:pt x="545" y="491"/>
                      </a:lnTo>
                      <a:lnTo>
                        <a:pt x="515" y="478"/>
                      </a:lnTo>
                      <a:lnTo>
                        <a:pt x="486" y="467"/>
                      </a:lnTo>
                      <a:lnTo>
                        <a:pt x="491" y="416"/>
                      </a:lnTo>
                      <a:lnTo>
                        <a:pt x="481" y="367"/>
                      </a:lnTo>
                      <a:lnTo>
                        <a:pt x="459" y="320"/>
                      </a:lnTo>
                      <a:lnTo>
                        <a:pt x="427" y="276"/>
                      </a:lnTo>
                      <a:lnTo>
                        <a:pt x="388" y="232"/>
                      </a:lnTo>
                      <a:lnTo>
                        <a:pt x="339" y="191"/>
                      </a:lnTo>
                      <a:lnTo>
                        <a:pt x="285" y="151"/>
                      </a:lnTo>
                      <a:lnTo>
                        <a:pt x="226" y="112"/>
                      </a:lnTo>
                      <a:lnTo>
                        <a:pt x="167" y="75"/>
                      </a:lnTo>
                      <a:lnTo>
                        <a:pt x="103" y="38"/>
                      </a:lnTo>
                      <a:lnTo>
                        <a:pt x="0" y="0"/>
                      </a:lnTo>
                      <a:lnTo>
                        <a:pt x="47" y="3"/>
                      </a:lnTo>
                      <a:lnTo>
                        <a:pt x="91" y="7"/>
                      </a:lnTo>
                      <a:lnTo>
                        <a:pt x="133" y="14"/>
                      </a:lnTo>
                      <a:lnTo>
                        <a:pt x="174" y="23"/>
                      </a:lnTo>
                      <a:lnTo>
                        <a:pt x="214" y="35"/>
                      </a:lnTo>
                      <a:lnTo>
                        <a:pt x="250" y="48"/>
                      </a:lnTo>
                      <a:lnTo>
                        <a:pt x="282" y="63"/>
                      </a:lnTo>
                      <a:lnTo>
                        <a:pt x="312" y="80"/>
                      </a:lnTo>
                      <a:lnTo>
                        <a:pt x="336" y="99"/>
                      </a:lnTo>
                      <a:lnTo>
                        <a:pt x="353" y="117"/>
                      </a:lnTo>
                      <a:lnTo>
                        <a:pt x="353" y="117"/>
                      </a:lnTo>
                      <a:close/>
                    </a:path>
                  </a:pathLst>
                </a:custGeom>
                <a:solidFill>
                  <a:srgbClr val="B347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838" name="Freeform 78"/>
                <p:cNvSpPr>
                  <a:spLocks/>
                </p:cNvSpPr>
                <p:nvPr/>
              </p:nvSpPr>
              <p:spPr bwMode="auto">
                <a:xfrm>
                  <a:off x="1226" y="3512"/>
                  <a:ext cx="818" cy="547"/>
                </a:xfrm>
                <a:custGeom>
                  <a:avLst/>
                  <a:gdLst>
                    <a:gd name="T0" fmla="*/ 752 w 818"/>
                    <a:gd name="T1" fmla="*/ 273 h 547"/>
                    <a:gd name="T2" fmla="*/ 762 w 818"/>
                    <a:gd name="T3" fmla="*/ 322 h 547"/>
                    <a:gd name="T4" fmla="*/ 762 w 818"/>
                    <a:gd name="T5" fmla="*/ 373 h 547"/>
                    <a:gd name="T6" fmla="*/ 747 w 818"/>
                    <a:gd name="T7" fmla="*/ 399 h 547"/>
                    <a:gd name="T8" fmla="*/ 715 w 818"/>
                    <a:gd name="T9" fmla="*/ 368 h 547"/>
                    <a:gd name="T10" fmla="*/ 688 w 818"/>
                    <a:gd name="T11" fmla="*/ 337 h 547"/>
                    <a:gd name="T12" fmla="*/ 654 w 818"/>
                    <a:gd name="T13" fmla="*/ 306 h 547"/>
                    <a:gd name="T14" fmla="*/ 794 w 818"/>
                    <a:gd name="T15" fmla="*/ 491 h 547"/>
                    <a:gd name="T16" fmla="*/ 723 w 818"/>
                    <a:gd name="T17" fmla="*/ 438 h 547"/>
                    <a:gd name="T18" fmla="*/ 654 w 818"/>
                    <a:gd name="T19" fmla="*/ 381 h 547"/>
                    <a:gd name="T20" fmla="*/ 576 w 818"/>
                    <a:gd name="T21" fmla="*/ 329 h 547"/>
                    <a:gd name="T22" fmla="*/ 774 w 818"/>
                    <a:gd name="T23" fmla="*/ 506 h 547"/>
                    <a:gd name="T24" fmla="*/ 764 w 818"/>
                    <a:gd name="T25" fmla="*/ 509 h 547"/>
                    <a:gd name="T26" fmla="*/ 754 w 818"/>
                    <a:gd name="T27" fmla="*/ 511 h 547"/>
                    <a:gd name="T28" fmla="*/ 745 w 818"/>
                    <a:gd name="T29" fmla="*/ 514 h 547"/>
                    <a:gd name="T30" fmla="*/ 691 w 818"/>
                    <a:gd name="T31" fmla="*/ 481 h 547"/>
                    <a:gd name="T32" fmla="*/ 602 w 818"/>
                    <a:gd name="T33" fmla="*/ 425 h 547"/>
                    <a:gd name="T34" fmla="*/ 512 w 818"/>
                    <a:gd name="T35" fmla="*/ 371 h 547"/>
                    <a:gd name="T36" fmla="*/ 441 w 818"/>
                    <a:gd name="T37" fmla="*/ 342 h 547"/>
                    <a:gd name="T38" fmla="*/ 522 w 818"/>
                    <a:gd name="T39" fmla="*/ 397 h 547"/>
                    <a:gd name="T40" fmla="*/ 607 w 818"/>
                    <a:gd name="T41" fmla="*/ 450 h 547"/>
                    <a:gd name="T42" fmla="*/ 691 w 818"/>
                    <a:gd name="T43" fmla="*/ 503 h 547"/>
                    <a:gd name="T44" fmla="*/ 598 w 818"/>
                    <a:gd name="T45" fmla="*/ 533 h 547"/>
                    <a:gd name="T46" fmla="*/ 502 w 818"/>
                    <a:gd name="T47" fmla="*/ 491 h 547"/>
                    <a:gd name="T48" fmla="*/ 419 w 818"/>
                    <a:gd name="T49" fmla="*/ 448 h 547"/>
                    <a:gd name="T50" fmla="*/ 323 w 818"/>
                    <a:gd name="T51" fmla="*/ 410 h 547"/>
                    <a:gd name="T52" fmla="*/ 277 w 818"/>
                    <a:gd name="T53" fmla="*/ 403 h 547"/>
                    <a:gd name="T54" fmla="*/ 272 w 818"/>
                    <a:gd name="T55" fmla="*/ 409 h 547"/>
                    <a:gd name="T56" fmla="*/ 277 w 818"/>
                    <a:gd name="T57" fmla="*/ 415 h 547"/>
                    <a:gd name="T58" fmla="*/ 316 w 818"/>
                    <a:gd name="T59" fmla="*/ 430 h 547"/>
                    <a:gd name="T60" fmla="*/ 406 w 818"/>
                    <a:gd name="T61" fmla="*/ 465 h 547"/>
                    <a:gd name="T62" fmla="*/ 485 w 818"/>
                    <a:gd name="T63" fmla="*/ 501 h 547"/>
                    <a:gd name="T64" fmla="*/ 566 w 818"/>
                    <a:gd name="T65" fmla="*/ 541 h 547"/>
                    <a:gd name="T66" fmla="*/ 316 w 818"/>
                    <a:gd name="T67" fmla="*/ 462 h 547"/>
                    <a:gd name="T68" fmla="*/ 127 w 818"/>
                    <a:gd name="T69" fmla="*/ 352 h 547"/>
                    <a:gd name="T70" fmla="*/ 14 w 818"/>
                    <a:gd name="T71" fmla="*/ 222 h 547"/>
                    <a:gd name="T72" fmla="*/ 4 w 818"/>
                    <a:gd name="T73" fmla="*/ 128 h 547"/>
                    <a:gd name="T74" fmla="*/ 26 w 818"/>
                    <a:gd name="T75" fmla="*/ 66 h 547"/>
                    <a:gd name="T76" fmla="*/ 76 w 818"/>
                    <a:gd name="T77" fmla="*/ 19 h 547"/>
                    <a:gd name="T78" fmla="*/ 215 w 818"/>
                    <a:gd name="T79" fmla="*/ 0 h 547"/>
                    <a:gd name="T80" fmla="*/ 436 w 818"/>
                    <a:gd name="T81" fmla="*/ 47 h 547"/>
                    <a:gd name="T82" fmla="*/ 607 w 818"/>
                    <a:gd name="T83" fmla="*/ 139 h 547"/>
                    <a:gd name="T84" fmla="*/ 730 w 818"/>
                    <a:gd name="T85" fmla="*/ 239 h 5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818" h="547">
                      <a:moveTo>
                        <a:pt x="730" y="239"/>
                      </a:moveTo>
                      <a:lnTo>
                        <a:pt x="742" y="256"/>
                      </a:lnTo>
                      <a:lnTo>
                        <a:pt x="752" y="273"/>
                      </a:lnTo>
                      <a:lnTo>
                        <a:pt x="757" y="289"/>
                      </a:lnTo>
                      <a:lnTo>
                        <a:pt x="759" y="306"/>
                      </a:lnTo>
                      <a:lnTo>
                        <a:pt x="762" y="322"/>
                      </a:lnTo>
                      <a:lnTo>
                        <a:pt x="762" y="338"/>
                      </a:lnTo>
                      <a:lnTo>
                        <a:pt x="762" y="355"/>
                      </a:lnTo>
                      <a:lnTo>
                        <a:pt x="762" y="373"/>
                      </a:lnTo>
                      <a:lnTo>
                        <a:pt x="762" y="391"/>
                      </a:lnTo>
                      <a:lnTo>
                        <a:pt x="759" y="409"/>
                      </a:lnTo>
                      <a:lnTo>
                        <a:pt x="747" y="399"/>
                      </a:lnTo>
                      <a:lnTo>
                        <a:pt x="737" y="389"/>
                      </a:lnTo>
                      <a:lnTo>
                        <a:pt x="725" y="378"/>
                      </a:lnTo>
                      <a:lnTo>
                        <a:pt x="715" y="368"/>
                      </a:lnTo>
                      <a:lnTo>
                        <a:pt x="708" y="358"/>
                      </a:lnTo>
                      <a:lnTo>
                        <a:pt x="698" y="347"/>
                      </a:lnTo>
                      <a:lnTo>
                        <a:pt x="688" y="337"/>
                      </a:lnTo>
                      <a:lnTo>
                        <a:pt x="678" y="326"/>
                      </a:lnTo>
                      <a:lnTo>
                        <a:pt x="666" y="317"/>
                      </a:lnTo>
                      <a:lnTo>
                        <a:pt x="654" y="306"/>
                      </a:lnTo>
                      <a:lnTo>
                        <a:pt x="634" y="314"/>
                      </a:lnTo>
                      <a:lnTo>
                        <a:pt x="818" y="491"/>
                      </a:lnTo>
                      <a:lnTo>
                        <a:pt x="794" y="491"/>
                      </a:lnTo>
                      <a:lnTo>
                        <a:pt x="769" y="474"/>
                      </a:lnTo>
                      <a:lnTo>
                        <a:pt x="745" y="456"/>
                      </a:lnTo>
                      <a:lnTo>
                        <a:pt x="723" y="438"/>
                      </a:lnTo>
                      <a:lnTo>
                        <a:pt x="701" y="418"/>
                      </a:lnTo>
                      <a:lnTo>
                        <a:pt x="676" y="400"/>
                      </a:lnTo>
                      <a:lnTo>
                        <a:pt x="654" y="381"/>
                      </a:lnTo>
                      <a:lnTo>
                        <a:pt x="629" y="363"/>
                      </a:lnTo>
                      <a:lnTo>
                        <a:pt x="605" y="345"/>
                      </a:lnTo>
                      <a:lnTo>
                        <a:pt x="576" y="329"/>
                      </a:lnTo>
                      <a:lnTo>
                        <a:pt x="546" y="314"/>
                      </a:lnTo>
                      <a:lnTo>
                        <a:pt x="546" y="330"/>
                      </a:lnTo>
                      <a:lnTo>
                        <a:pt x="774" y="506"/>
                      </a:lnTo>
                      <a:lnTo>
                        <a:pt x="772" y="507"/>
                      </a:lnTo>
                      <a:lnTo>
                        <a:pt x="769" y="509"/>
                      </a:lnTo>
                      <a:lnTo>
                        <a:pt x="764" y="509"/>
                      </a:lnTo>
                      <a:lnTo>
                        <a:pt x="762" y="510"/>
                      </a:lnTo>
                      <a:lnTo>
                        <a:pt x="757" y="511"/>
                      </a:lnTo>
                      <a:lnTo>
                        <a:pt x="754" y="511"/>
                      </a:lnTo>
                      <a:lnTo>
                        <a:pt x="750" y="512"/>
                      </a:lnTo>
                      <a:lnTo>
                        <a:pt x="747" y="513"/>
                      </a:lnTo>
                      <a:lnTo>
                        <a:pt x="745" y="514"/>
                      </a:lnTo>
                      <a:lnTo>
                        <a:pt x="742" y="515"/>
                      </a:lnTo>
                      <a:lnTo>
                        <a:pt x="718" y="498"/>
                      </a:lnTo>
                      <a:lnTo>
                        <a:pt x="691" y="481"/>
                      </a:lnTo>
                      <a:lnTo>
                        <a:pt x="661" y="463"/>
                      </a:lnTo>
                      <a:lnTo>
                        <a:pt x="634" y="443"/>
                      </a:lnTo>
                      <a:lnTo>
                        <a:pt x="602" y="425"/>
                      </a:lnTo>
                      <a:lnTo>
                        <a:pt x="573" y="407"/>
                      </a:lnTo>
                      <a:lnTo>
                        <a:pt x="544" y="389"/>
                      </a:lnTo>
                      <a:lnTo>
                        <a:pt x="512" y="371"/>
                      </a:lnTo>
                      <a:lnTo>
                        <a:pt x="482" y="354"/>
                      </a:lnTo>
                      <a:lnTo>
                        <a:pt x="451" y="338"/>
                      </a:lnTo>
                      <a:lnTo>
                        <a:pt x="441" y="342"/>
                      </a:lnTo>
                      <a:lnTo>
                        <a:pt x="465" y="361"/>
                      </a:lnTo>
                      <a:lnTo>
                        <a:pt x="492" y="378"/>
                      </a:lnTo>
                      <a:lnTo>
                        <a:pt x="522" y="397"/>
                      </a:lnTo>
                      <a:lnTo>
                        <a:pt x="549" y="415"/>
                      </a:lnTo>
                      <a:lnTo>
                        <a:pt x="578" y="433"/>
                      </a:lnTo>
                      <a:lnTo>
                        <a:pt x="607" y="450"/>
                      </a:lnTo>
                      <a:lnTo>
                        <a:pt x="637" y="467"/>
                      </a:lnTo>
                      <a:lnTo>
                        <a:pt x="664" y="486"/>
                      </a:lnTo>
                      <a:lnTo>
                        <a:pt x="691" y="503"/>
                      </a:lnTo>
                      <a:lnTo>
                        <a:pt x="715" y="520"/>
                      </a:lnTo>
                      <a:lnTo>
                        <a:pt x="598" y="547"/>
                      </a:lnTo>
                      <a:lnTo>
                        <a:pt x="598" y="533"/>
                      </a:lnTo>
                      <a:lnTo>
                        <a:pt x="563" y="520"/>
                      </a:lnTo>
                      <a:lnTo>
                        <a:pt x="531" y="506"/>
                      </a:lnTo>
                      <a:lnTo>
                        <a:pt x="502" y="491"/>
                      </a:lnTo>
                      <a:lnTo>
                        <a:pt x="475" y="477"/>
                      </a:lnTo>
                      <a:lnTo>
                        <a:pt x="448" y="462"/>
                      </a:lnTo>
                      <a:lnTo>
                        <a:pt x="419" y="448"/>
                      </a:lnTo>
                      <a:lnTo>
                        <a:pt x="389" y="434"/>
                      </a:lnTo>
                      <a:lnTo>
                        <a:pt x="357" y="422"/>
                      </a:lnTo>
                      <a:lnTo>
                        <a:pt x="323" y="410"/>
                      </a:lnTo>
                      <a:lnTo>
                        <a:pt x="281" y="400"/>
                      </a:lnTo>
                      <a:lnTo>
                        <a:pt x="279" y="401"/>
                      </a:lnTo>
                      <a:lnTo>
                        <a:pt x="277" y="403"/>
                      </a:lnTo>
                      <a:lnTo>
                        <a:pt x="274" y="405"/>
                      </a:lnTo>
                      <a:lnTo>
                        <a:pt x="272" y="407"/>
                      </a:lnTo>
                      <a:lnTo>
                        <a:pt x="272" y="409"/>
                      </a:lnTo>
                      <a:lnTo>
                        <a:pt x="272" y="411"/>
                      </a:lnTo>
                      <a:lnTo>
                        <a:pt x="274" y="413"/>
                      </a:lnTo>
                      <a:lnTo>
                        <a:pt x="277" y="415"/>
                      </a:lnTo>
                      <a:lnTo>
                        <a:pt x="279" y="416"/>
                      </a:lnTo>
                      <a:lnTo>
                        <a:pt x="281" y="417"/>
                      </a:lnTo>
                      <a:lnTo>
                        <a:pt x="316" y="430"/>
                      </a:lnTo>
                      <a:lnTo>
                        <a:pt x="348" y="442"/>
                      </a:lnTo>
                      <a:lnTo>
                        <a:pt x="377" y="454"/>
                      </a:lnTo>
                      <a:lnTo>
                        <a:pt x="406" y="465"/>
                      </a:lnTo>
                      <a:lnTo>
                        <a:pt x="433" y="477"/>
                      </a:lnTo>
                      <a:lnTo>
                        <a:pt x="460" y="488"/>
                      </a:lnTo>
                      <a:lnTo>
                        <a:pt x="485" y="501"/>
                      </a:lnTo>
                      <a:lnTo>
                        <a:pt x="512" y="513"/>
                      </a:lnTo>
                      <a:lnTo>
                        <a:pt x="539" y="527"/>
                      </a:lnTo>
                      <a:lnTo>
                        <a:pt x="566" y="541"/>
                      </a:lnTo>
                      <a:lnTo>
                        <a:pt x="477" y="519"/>
                      </a:lnTo>
                      <a:lnTo>
                        <a:pt x="394" y="491"/>
                      </a:lnTo>
                      <a:lnTo>
                        <a:pt x="316" y="462"/>
                      </a:lnTo>
                      <a:lnTo>
                        <a:pt x="245" y="429"/>
                      </a:lnTo>
                      <a:lnTo>
                        <a:pt x="181" y="392"/>
                      </a:lnTo>
                      <a:lnTo>
                        <a:pt x="127" y="352"/>
                      </a:lnTo>
                      <a:lnTo>
                        <a:pt x="80" y="311"/>
                      </a:lnTo>
                      <a:lnTo>
                        <a:pt x="41" y="267"/>
                      </a:lnTo>
                      <a:lnTo>
                        <a:pt x="14" y="222"/>
                      </a:lnTo>
                      <a:lnTo>
                        <a:pt x="0" y="174"/>
                      </a:lnTo>
                      <a:lnTo>
                        <a:pt x="2" y="151"/>
                      </a:lnTo>
                      <a:lnTo>
                        <a:pt x="4" y="128"/>
                      </a:lnTo>
                      <a:lnTo>
                        <a:pt x="9" y="106"/>
                      </a:lnTo>
                      <a:lnTo>
                        <a:pt x="17" y="86"/>
                      </a:lnTo>
                      <a:lnTo>
                        <a:pt x="26" y="66"/>
                      </a:lnTo>
                      <a:lnTo>
                        <a:pt x="39" y="49"/>
                      </a:lnTo>
                      <a:lnTo>
                        <a:pt x="56" y="33"/>
                      </a:lnTo>
                      <a:lnTo>
                        <a:pt x="76" y="19"/>
                      </a:lnTo>
                      <a:lnTo>
                        <a:pt x="100" y="9"/>
                      </a:lnTo>
                      <a:lnTo>
                        <a:pt x="132" y="1"/>
                      </a:lnTo>
                      <a:lnTo>
                        <a:pt x="215" y="0"/>
                      </a:lnTo>
                      <a:lnTo>
                        <a:pt x="294" y="8"/>
                      </a:lnTo>
                      <a:lnTo>
                        <a:pt x="367" y="24"/>
                      </a:lnTo>
                      <a:lnTo>
                        <a:pt x="436" y="47"/>
                      </a:lnTo>
                      <a:lnTo>
                        <a:pt x="497" y="74"/>
                      </a:lnTo>
                      <a:lnTo>
                        <a:pt x="556" y="106"/>
                      </a:lnTo>
                      <a:lnTo>
                        <a:pt x="607" y="139"/>
                      </a:lnTo>
                      <a:lnTo>
                        <a:pt x="654" y="174"/>
                      </a:lnTo>
                      <a:lnTo>
                        <a:pt x="696" y="208"/>
                      </a:lnTo>
                      <a:lnTo>
                        <a:pt x="730" y="239"/>
                      </a:lnTo>
                      <a:lnTo>
                        <a:pt x="730" y="239"/>
                      </a:lnTo>
                      <a:close/>
                    </a:path>
                  </a:pathLst>
                </a:custGeom>
                <a:solidFill>
                  <a:srgbClr val="B347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17839" name="Rectangle 79"/>
              <p:cNvSpPr>
                <a:spLocks noChangeArrowheads="1"/>
              </p:cNvSpPr>
              <p:nvPr/>
            </p:nvSpPr>
            <p:spPr bwMode="auto">
              <a:xfrm>
                <a:off x="717" y="1238"/>
                <a:ext cx="4338" cy="2400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grpSp>
            <p:nvGrpSpPr>
              <p:cNvPr id="117840" name="Group 80"/>
              <p:cNvGrpSpPr>
                <a:grpSpLocks/>
              </p:cNvGrpSpPr>
              <p:nvPr/>
            </p:nvGrpSpPr>
            <p:grpSpPr bwMode="auto">
              <a:xfrm>
                <a:off x="226" y="1515"/>
                <a:ext cx="5350" cy="528"/>
                <a:chOff x="211" y="1521"/>
                <a:chExt cx="5350" cy="528"/>
              </a:xfrm>
            </p:grpSpPr>
            <p:sp>
              <p:nvSpPr>
                <p:cNvPr id="117841" name="Freeform 81"/>
                <p:cNvSpPr>
                  <a:spLocks/>
                </p:cNvSpPr>
                <p:nvPr/>
              </p:nvSpPr>
              <p:spPr bwMode="auto">
                <a:xfrm>
                  <a:off x="5125" y="1521"/>
                  <a:ext cx="414" cy="159"/>
                </a:xfrm>
                <a:custGeom>
                  <a:avLst/>
                  <a:gdLst>
                    <a:gd name="T0" fmla="*/ 405 w 414"/>
                    <a:gd name="T1" fmla="*/ 90 h 159"/>
                    <a:gd name="T2" fmla="*/ 410 w 414"/>
                    <a:gd name="T3" fmla="*/ 97 h 159"/>
                    <a:gd name="T4" fmla="*/ 412 w 414"/>
                    <a:gd name="T5" fmla="*/ 103 h 159"/>
                    <a:gd name="T6" fmla="*/ 414 w 414"/>
                    <a:gd name="T7" fmla="*/ 110 h 159"/>
                    <a:gd name="T8" fmla="*/ 414 w 414"/>
                    <a:gd name="T9" fmla="*/ 116 h 159"/>
                    <a:gd name="T10" fmla="*/ 414 w 414"/>
                    <a:gd name="T11" fmla="*/ 122 h 159"/>
                    <a:gd name="T12" fmla="*/ 412 w 414"/>
                    <a:gd name="T13" fmla="*/ 128 h 159"/>
                    <a:gd name="T14" fmla="*/ 407 w 414"/>
                    <a:gd name="T15" fmla="*/ 134 h 159"/>
                    <a:gd name="T16" fmla="*/ 400 w 414"/>
                    <a:gd name="T17" fmla="*/ 138 h 159"/>
                    <a:gd name="T18" fmla="*/ 392 w 414"/>
                    <a:gd name="T19" fmla="*/ 143 h 159"/>
                    <a:gd name="T20" fmla="*/ 380 w 414"/>
                    <a:gd name="T21" fmla="*/ 145 h 159"/>
                    <a:gd name="T22" fmla="*/ 380 w 414"/>
                    <a:gd name="T23" fmla="*/ 158 h 159"/>
                    <a:gd name="T24" fmla="*/ 368 w 414"/>
                    <a:gd name="T25" fmla="*/ 159 h 159"/>
                    <a:gd name="T26" fmla="*/ 356 w 414"/>
                    <a:gd name="T27" fmla="*/ 159 h 159"/>
                    <a:gd name="T28" fmla="*/ 346 w 414"/>
                    <a:gd name="T29" fmla="*/ 158 h 159"/>
                    <a:gd name="T30" fmla="*/ 334 w 414"/>
                    <a:gd name="T31" fmla="*/ 156 h 159"/>
                    <a:gd name="T32" fmla="*/ 324 w 414"/>
                    <a:gd name="T33" fmla="*/ 152 h 159"/>
                    <a:gd name="T34" fmla="*/ 311 w 414"/>
                    <a:gd name="T35" fmla="*/ 149 h 159"/>
                    <a:gd name="T36" fmla="*/ 302 w 414"/>
                    <a:gd name="T37" fmla="*/ 145 h 159"/>
                    <a:gd name="T38" fmla="*/ 289 w 414"/>
                    <a:gd name="T39" fmla="*/ 142 h 159"/>
                    <a:gd name="T40" fmla="*/ 277 w 414"/>
                    <a:gd name="T41" fmla="*/ 140 h 159"/>
                    <a:gd name="T42" fmla="*/ 265 w 414"/>
                    <a:gd name="T43" fmla="*/ 137 h 159"/>
                    <a:gd name="T44" fmla="*/ 265 w 414"/>
                    <a:gd name="T45" fmla="*/ 125 h 159"/>
                    <a:gd name="T46" fmla="*/ 235 w 414"/>
                    <a:gd name="T47" fmla="*/ 113 h 159"/>
                    <a:gd name="T48" fmla="*/ 206 w 414"/>
                    <a:gd name="T49" fmla="*/ 103 h 159"/>
                    <a:gd name="T50" fmla="*/ 174 w 414"/>
                    <a:gd name="T51" fmla="*/ 93 h 159"/>
                    <a:gd name="T52" fmla="*/ 142 w 414"/>
                    <a:gd name="T53" fmla="*/ 82 h 159"/>
                    <a:gd name="T54" fmla="*/ 113 w 414"/>
                    <a:gd name="T55" fmla="*/ 72 h 159"/>
                    <a:gd name="T56" fmla="*/ 84 w 414"/>
                    <a:gd name="T57" fmla="*/ 61 h 159"/>
                    <a:gd name="T58" fmla="*/ 59 w 414"/>
                    <a:gd name="T59" fmla="*/ 48 h 159"/>
                    <a:gd name="T60" fmla="*/ 34 w 414"/>
                    <a:gd name="T61" fmla="*/ 34 h 159"/>
                    <a:gd name="T62" fmla="*/ 15 w 414"/>
                    <a:gd name="T63" fmla="*/ 20 h 159"/>
                    <a:gd name="T64" fmla="*/ 0 w 414"/>
                    <a:gd name="T65" fmla="*/ 1 h 159"/>
                    <a:gd name="T66" fmla="*/ 42 w 414"/>
                    <a:gd name="T67" fmla="*/ 0 h 159"/>
                    <a:gd name="T68" fmla="*/ 81 w 414"/>
                    <a:gd name="T69" fmla="*/ 0 h 159"/>
                    <a:gd name="T70" fmla="*/ 123 w 414"/>
                    <a:gd name="T71" fmla="*/ 4 h 159"/>
                    <a:gd name="T72" fmla="*/ 162 w 414"/>
                    <a:gd name="T73" fmla="*/ 9 h 159"/>
                    <a:gd name="T74" fmla="*/ 201 w 414"/>
                    <a:gd name="T75" fmla="*/ 17 h 159"/>
                    <a:gd name="T76" fmla="*/ 238 w 414"/>
                    <a:gd name="T77" fmla="*/ 25 h 159"/>
                    <a:gd name="T78" fmla="*/ 275 w 414"/>
                    <a:gd name="T79" fmla="*/ 36 h 159"/>
                    <a:gd name="T80" fmla="*/ 311 w 414"/>
                    <a:gd name="T81" fmla="*/ 47 h 159"/>
                    <a:gd name="T82" fmla="*/ 346 w 414"/>
                    <a:gd name="T83" fmla="*/ 58 h 159"/>
                    <a:gd name="T84" fmla="*/ 380 w 414"/>
                    <a:gd name="T85" fmla="*/ 70 h 159"/>
                    <a:gd name="T86" fmla="*/ 405 w 414"/>
                    <a:gd name="T87" fmla="*/ 90 h 159"/>
                    <a:gd name="T88" fmla="*/ 405 w 414"/>
                    <a:gd name="T89" fmla="*/ 90 h 1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414" h="159">
                      <a:moveTo>
                        <a:pt x="405" y="90"/>
                      </a:moveTo>
                      <a:lnTo>
                        <a:pt x="410" y="97"/>
                      </a:lnTo>
                      <a:lnTo>
                        <a:pt x="412" y="103"/>
                      </a:lnTo>
                      <a:lnTo>
                        <a:pt x="414" y="110"/>
                      </a:lnTo>
                      <a:lnTo>
                        <a:pt x="414" y="116"/>
                      </a:lnTo>
                      <a:lnTo>
                        <a:pt x="414" y="122"/>
                      </a:lnTo>
                      <a:lnTo>
                        <a:pt x="412" y="128"/>
                      </a:lnTo>
                      <a:lnTo>
                        <a:pt x="407" y="134"/>
                      </a:lnTo>
                      <a:lnTo>
                        <a:pt x="400" y="138"/>
                      </a:lnTo>
                      <a:lnTo>
                        <a:pt x="392" y="143"/>
                      </a:lnTo>
                      <a:lnTo>
                        <a:pt x="380" y="145"/>
                      </a:lnTo>
                      <a:lnTo>
                        <a:pt x="380" y="158"/>
                      </a:lnTo>
                      <a:lnTo>
                        <a:pt x="368" y="159"/>
                      </a:lnTo>
                      <a:lnTo>
                        <a:pt x="356" y="159"/>
                      </a:lnTo>
                      <a:lnTo>
                        <a:pt x="346" y="158"/>
                      </a:lnTo>
                      <a:lnTo>
                        <a:pt x="334" y="156"/>
                      </a:lnTo>
                      <a:lnTo>
                        <a:pt x="324" y="152"/>
                      </a:lnTo>
                      <a:lnTo>
                        <a:pt x="311" y="149"/>
                      </a:lnTo>
                      <a:lnTo>
                        <a:pt x="302" y="145"/>
                      </a:lnTo>
                      <a:lnTo>
                        <a:pt x="289" y="142"/>
                      </a:lnTo>
                      <a:lnTo>
                        <a:pt x="277" y="140"/>
                      </a:lnTo>
                      <a:lnTo>
                        <a:pt x="265" y="137"/>
                      </a:lnTo>
                      <a:lnTo>
                        <a:pt x="265" y="125"/>
                      </a:lnTo>
                      <a:lnTo>
                        <a:pt x="235" y="113"/>
                      </a:lnTo>
                      <a:lnTo>
                        <a:pt x="206" y="103"/>
                      </a:lnTo>
                      <a:lnTo>
                        <a:pt x="174" y="93"/>
                      </a:lnTo>
                      <a:lnTo>
                        <a:pt x="142" y="82"/>
                      </a:lnTo>
                      <a:lnTo>
                        <a:pt x="113" y="72"/>
                      </a:lnTo>
                      <a:lnTo>
                        <a:pt x="84" y="61"/>
                      </a:lnTo>
                      <a:lnTo>
                        <a:pt x="59" y="48"/>
                      </a:lnTo>
                      <a:lnTo>
                        <a:pt x="34" y="34"/>
                      </a:lnTo>
                      <a:lnTo>
                        <a:pt x="15" y="20"/>
                      </a:lnTo>
                      <a:lnTo>
                        <a:pt x="0" y="1"/>
                      </a:lnTo>
                      <a:lnTo>
                        <a:pt x="42" y="0"/>
                      </a:lnTo>
                      <a:lnTo>
                        <a:pt x="81" y="0"/>
                      </a:lnTo>
                      <a:lnTo>
                        <a:pt x="123" y="4"/>
                      </a:lnTo>
                      <a:lnTo>
                        <a:pt x="162" y="9"/>
                      </a:lnTo>
                      <a:lnTo>
                        <a:pt x="201" y="17"/>
                      </a:lnTo>
                      <a:lnTo>
                        <a:pt x="238" y="25"/>
                      </a:lnTo>
                      <a:lnTo>
                        <a:pt x="275" y="36"/>
                      </a:lnTo>
                      <a:lnTo>
                        <a:pt x="311" y="47"/>
                      </a:lnTo>
                      <a:lnTo>
                        <a:pt x="346" y="58"/>
                      </a:lnTo>
                      <a:lnTo>
                        <a:pt x="380" y="70"/>
                      </a:lnTo>
                      <a:lnTo>
                        <a:pt x="405" y="90"/>
                      </a:lnTo>
                      <a:lnTo>
                        <a:pt x="405" y="90"/>
                      </a:lnTo>
                      <a:close/>
                    </a:path>
                  </a:pathLst>
                </a:custGeom>
                <a:solidFill>
                  <a:srgbClr val="CC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842" name="Freeform 82"/>
                <p:cNvSpPr>
                  <a:spLocks/>
                </p:cNvSpPr>
                <p:nvPr/>
              </p:nvSpPr>
              <p:spPr bwMode="auto">
                <a:xfrm>
                  <a:off x="235" y="1575"/>
                  <a:ext cx="486" cy="153"/>
                </a:xfrm>
                <a:custGeom>
                  <a:avLst/>
                  <a:gdLst>
                    <a:gd name="T0" fmla="*/ 486 w 486"/>
                    <a:gd name="T1" fmla="*/ 33 h 153"/>
                    <a:gd name="T2" fmla="*/ 446 w 486"/>
                    <a:gd name="T3" fmla="*/ 50 h 153"/>
                    <a:gd name="T4" fmla="*/ 405 w 486"/>
                    <a:gd name="T5" fmla="*/ 65 h 153"/>
                    <a:gd name="T6" fmla="*/ 361 w 486"/>
                    <a:gd name="T7" fmla="*/ 79 h 153"/>
                    <a:gd name="T8" fmla="*/ 316 w 486"/>
                    <a:gd name="T9" fmla="*/ 90 h 153"/>
                    <a:gd name="T10" fmla="*/ 272 w 486"/>
                    <a:gd name="T11" fmla="*/ 102 h 153"/>
                    <a:gd name="T12" fmla="*/ 228 w 486"/>
                    <a:gd name="T13" fmla="*/ 113 h 153"/>
                    <a:gd name="T14" fmla="*/ 182 w 486"/>
                    <a:gd name="T15" fmla="*/ 122 h 153"/>
                    <a:gd name="T16" fmla="*/ 138 w 486"/>
                    <a:gd name="T17" fmla="*/ 132 h 153"/>
                    <a:gd name="T18" fmla="*/ 91 w 486"/>
                    <a:gd name="T19" fmla="*/ 143 h 153"/>
                    <a:gd name="T20" fmla="*/ 44 w 486"/>
                    <a:gd name="T21" fmla="*/ 153 h 153"/>
                    <a:gd name="T22" fmla="*/ 57 w 486"/>
                    <a:gd name="T23" fmla="*/ 148 h 153"/>
                    <a:gd name="T24" fmla="*/ 44 w 486"/>
                    <a:gd name="T25" fmla="*/ 147 h 153"/>
                    <a:gd name="T26" fmla="*/ 37 w 486"/>
                    <a:gd name="T27" fmla="*/ 145 h 153"/>
                    <a:gd name="T28" fmla="*/ 30 w 486"/>
                    <a:gd name="T29" fmla="*/ 140 h 153"/>
                    <a:gd name="T30" fmla="*/ 25 w 486"/>
                    <a:gd name="T31" fmla="*/ 135 h 153"/>
                    <a:gd name="T32" fmla="*/ 22 w 486"/>
                    <a:gd name="T33" fmla="*/ 129 h 153"/>
                    <a:gd name="T34" fmla="*/ 20 w 486"/>
                    <a:gd name="T35" fmla="*/ 123 h 153"/>
                    <a:gd name="T36" fmla="*/ 15 w 486"/>
                    <a:gd name="T37" fmla="*/ 116 h 153"/>
                    <a:gd name="T38" fmla="*/ 13 w 486"/>
                    <a:gd name="T39" fmla="*/ 110 h 153"/>
                    <a:gd name="T40" fmla="*/ 8 w 486"/>
                    <a:gd name="T41" fmla="*/ 104 h 153"/>
                    <a:gd name="T42" fmla="*/ 0 w 486"/>
                    <a:gd name="T43" fmla="*/ 98 h 153"/>
                    <a:gd name="T44" fmla="*/ 30 w 486"/>
                    <a:gd name="T45" fmla="*/ 81 h 153"/>
                    <a:gd name="T46" fmla="*/ 64 w 486"/>
                    <a:gd name="T47" fmla="*/ 66 h 153"/>
                    <a:gd name="T48" fmla="*/ 101 w 486"/>
                    <a:gd name="T49" fmla="*/ 54 h 153"/>
                    <a:gd name="T50" fmla="*/ 142 w 486"/>
                    <a:gd name="T51" fmla="*/ 43 h 153"/>
                    <a:gd name="T52" fmla="*/ 187 w 486"/>
                    <a:gd name="T53" fmla="*/ 34 h 153"/>
                    <a:gd name="T54" fmla="*/ 231 w 486"/>
                    <a:gd name="T55" fmla="*/ 26 h 153"/>
                    <a:gd name="T56" fmla="*/ 277 w 486"/>
                    <a:gd name="T57" fmla="*/ 19 h 153"/>
                    <a:gd name="T58" fmla="*/ 324 w 486"/>
                    <a:gd name="T59" fmla="*/ 12 h 153"/>
                    <a:gd name="T60" fmla="*/ 370 w 486"/>
                    <a:gd name="T61" fmla="*/ 7 h 153"/>
                    <a:gd name="T62" fmla="*/ 417 w 486"/>
                    <a:gd name="T63" fmla="*/ 1 h 153"/>
                    <a:gd name="T64" fmla="*/ 432 w 486"/>
                    <a:gd name="T65" fmla="*/ 0 h 153"/>
                    <a:gd name="T66" fmla="*/ 444 w 486"/>
                    <a:gd name="T67" fmla="*/ 1 h 153"/>
                    <a:gd name="T68" fmla="*/ 454 w 486"/>
                    <a:gd name="T69" fmla="*/ 4 h 153"/>
                    <a:gd name="T70" fmla="*/ 459 w 486"/>
                    <a:gd name="T71" fmla="*/ 8 h 153"/>
                    <a:gd name="T72" fmla="*/ 464 w 486"/>
                    <a:gd name="T73" fmla="*/ 12 h 153"/>
                    <a:gd name="T74" fmla="*/ 468 w 486"/>
                    <a:gd name="T75" fmla="*/ 17 h 153"/>
                    <a:gd name="T76" fmla="*/ 471 w 486"/>
                    <a:gd name="T77" fmla="*/ 22 h 153"/>
                    <a:gd name="T78" fmla="*/ 476 w 486"/>
                    <a:gd name="T79" fmla="*/ 26 h 153"/>
                    <a:gd name="T80" fmla="*/ 481 w 486"/>
                    <a:gd name="T81" fmla="*/ 31 h 153"/>
                    <a:gd name="T82" fmla="*/ 486 w 486"/>
                    <a:gd name="T83" fmla="*/ 33 h 153"/>
                    <a:gd name="T84" fmla="*/ 486 w 486"/>
                    <a:gd name="T85" fmla="*/ 33 h 1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86" h="153">
                      <a:moveTo>
                        <a:pt x="486" y="33"/>
                      </a:moveTo>
                      <a:lnTo>
                        <a:pt x="446" y="50"/>
                      </a:lnTo>
                      <a:lnTo>
                        <a:pt x="405" y="65"/>
                      </a:lnTo>
                      <a:lnTo>
                        <a:pt x="361" y="79"/>
                      </a:lnTo>
                      <a:lnTo>
                        <a:pt x="316" y="90"/>
                      </a:lnTo>
                      <a:lnTo>
                        <a:pt x="272" y="102"/>
                      </a:lnTo>
                      <a:lnTo>
                        <a:pt x="228" y="113"/>
                      </a:lnTo>
                      <a:lnTo>
                        <a:pt x="182" y="122"/>
                      </a:lnTo>
                      <a:lnTo>
                        <a:pt x="138" y="132"/>
                      </a:lnTo>
                      <a:lnTo>
                        <a:pt x="91" y="143"/>
                      </a:lnTo>
                      <a:lnTo>
                        <a:pt x="44" y="153"/>
                      </a:lnTo>
                      <a:lnTo>
                        <a:pt x="57" y="148"/>
                      </a:lnTo>
                      <a:lnTo>
                        <a:pt x="44" y="147"/>
                      </a:lnTo>
                      <a:lnTo>
                        <a:pt x="37" y="145"/>
                      </a:lnTo>
                      <a:lnTo>
                        <a:pt x="30" y="140"/>
                      </a:lnTo>
                      <a:lnTo>
                        <a:pt x="25" y="135"/>
                      </a:lnTo>
                      <a:lnTo>
                        <a:pt x="22" y="129"/>
                      </a:lnTo>
                      <a:lnTo>
                        <a:pt x="20" y="123"/>
                      </a:lnTo>
                      <a:lnTo>
                        <a:pt x="15" y="116"/>
                      </a:lnTo>
                      <a:lnTo>
                        <a:pt x="13" y="110"/>
                      </a:lnTo>
                      <a:lnTo>
                        <a:pt x="8" y="104"/>
                      </a:lnTo>
                      <a:lnTo>
                        <a:pt x="0" y="98"/>
                      </a:lnTo>
                      <a:lnTo>
                        <a:pt x="30" y="81"/>
                      </a:lnTo>
                      <a:lnTo>
                        <a:pt x="64" y="66"/>
                      </a:lnTo>
                      <a:lnTo>
                        <a:pt x="101" y="54"/>
                      </a:lnTo>
                      <a:lnTo>
                        <a:pt x="142" y="43"/>
                      </a:lnTo>
                      <a:lnTo>
                        <a:pt x="187" y="34"/>
                      </a:lnTo>
                      <a:lnTo>
                        <a:pt x="231" y="26"/>
                      </a:lnTo>
                      <a:lnTo>
                        <a:pt x="277" y="19"/>
                      </a:lnTo>
                      <a:lnTo>
                        <a:pt x="324" y="12"/>
                      </a:lnTo>
                      <a:lnTo>
                        <a:pt x="370" y="7"/>
                      </a:lnTo>
                      <a:lnTo>
                        <a:pt x="417" y="1"/>
                      </a:lnTo>
                      <a:lnTo>
                        <a:pt x="432" y="0"/>
                      </a:lnTo>
                      <a:lnTo>
                        <a:pt x="444" y="1"/>
                      </a:lnTo>
                      <a:lnTo>
                        <a:pt x="454" y="4"/>
                      </a:lnTo>
                      <a:lnTo>
                        <a:pt x="459" y="8"/>
                      </a:lnTo>
                      <a:lnTo>
                        <a:pt x="464" y="12"/>
                      </a:lnTo>
                      <a:lnTo>
                        <a:pt x="468" y="17"/>
                      </a:lnTo>
                      <a:lnTo>
                        <a:pt x="471" y="22"/>
                      </a:lnTo>
                      <a:lnTo>
                        <a:pt x="476" y="26"/>
                      </a:lnTo>
                      <a:lnTo>
                        <a:pt x="481" y="31"/>
                      </a:lnTo>
                      <a:lnTo>
                        <a:pt x="486" y="33"/>
                      </a:lnTo>
                      <a:lnTo>
                        <a:pt x="486" y="33"/>
                      </a:lnTo>
                      <a:close/>
                    </a:path>
                  </a:pathLst>
                </a:custGeom>
                <a:solidFill>
                  <a:srgbClr val="CC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843" name="Freeform 83"/>
                <p:cNvSpPr>
                  <a:spLocks/>
                </p:cNvSpPr>
                <p:nvPr/>
              </p:nvSpPr>
              <p:spPr bwMode="auto">
                <a:xfrm>
                  <a:off x="5020" y="1621"/>
                  <a:ext cx="541" cy="161"/>
                </a:xfrm>
                <a:custGeom>
                  <a:avLst/>
                  <a:gdLst>
                    <a:gd name="T0" fmla="*/ 522 w 541"/>
                    <a:gd name="T1" fmla="*/ 99 h 161"/>
                    <a:gd name="T2" fmla="*/ 527 w 541"/>
                    <a:gd name="T3" fmla="*/ 104 h 161"/>
                    <a:gd name="T4" fmla="*/ 534 w 541"/>
                    <a:gd name="T5" fmla="*/ 109 h 161"/>
                    <a:gd name="T6" fmla="*/ 537 w 541"/>
                    <a:gd name="T7" fmla="*/ 115 h 161"/>
                    <a:gd name="T8" fmla="*/ 541 w 541"/>
                    <a:gd name="T9" fmla="*/ 120 h 161"/>
                    <a:gd name="T10" fmla="*/ 541 w 541"/>
                    <a:gd name="T11" fmla="*/ 125 h 161"/>
                    <a:gd name="T12" fmla="*/ 541 w 541"/>
                    <a:gd name="T13" fmla="*/ 131 h 161"/>
                    <a:gd name="T14" fmla="*/ 541 w 541"/>
                    <a:gd name="T15" fmla="*/ 137 h 161"/>
                    <a:gd name="T16" fmla="*/ 537 w 541"/>
                    <a:gd name="T17" fmla="*/ 141 h 161"/>
                    <a:gd name="T18" fmla="*/ 529 w 541"/>
                    <a:gd name="T19" fmla="*/ 147 h 161"/>
                    <a:gd name="T20" fmla="*/ 522 w 541"/>
                    <a:gd name="T21" fmla="*/ 152 h 161"/>
                    <a:gd name="T22" fmla="*/ 502 w 541"/>
                    <a:gd name="T23" fmla="*/ 161 h 161"/>
                    <a:gd name="T24" fmla="*/ 456 w 541"/>
                    <a:gd name="T25" fmla="*/ 144 h 161"/>
                    <a:gd name="T26" fmla="*/ 402 w 541"/>
                    <a:gd name="T27" fmla="*/ 130 h 161"/>
                    <a:gd name="T28" fmla="*/ 345 w 541"/>
                    <a:gd name="T29" fmla="*/ 118 h 161"/>
                    <a:gd name="T30" fmla="*/ 289 w 541"/>
                    <a:gd name="T31" fmla="*/ 109 h 161"/>
                    <a:gd name="T32" fmla="*/ 230 w 541"/>
                    <a:gd name="T33" fmla="*/ 99 h 161"/>
                    <a:gd name="T34" fmla="*/ 174 w 541"/>
                    <a:gd name="T35" fmla="*/ 89 h 161"/>
                    <a:gd name="T36" fmla="*/ 122 w 541"/>
                    <a:gd name="T37" fmla="*/ 77 h 161"/>
                    <a:gd name="T38" fmla="*/ 73 w 541"/>
                    <a:gd name="T39" fmla="*/ 61 h 161"/>
                    <a:gd name="T40" fmla="*/ 32 w 541"/>
                    <a:gd name="T41" fmla="*/ 42 h 161"/>
                    <a:gd name="T42" fmla="*/ 0 w 541"/>
                    <a:gd name="T43" fmla="*/ 17 h 161"/>
                    <a:gd name="T44" fmla="*/ 7 w 541"/>
                    <a:gd name="T45" fmla="*/ 9 h 161"/>
                    <a:gd name="T46" fmla="*/ 19 w 541"/>
                    <a:gd name="T47" fmla="*/ 3 h 161"/>
                    <a:gd name="T48" fmla="*/ 37 w 541"/>
                    <a:gd name="T49" fmla="*/ 1 h 161"/>
                    <a:gd name="T50" fmla="*/ 59 w 541"/>
                    <a:gd name="T51" fmla="*/ 0 h 161"/>
                    <a:gd name="T52" fmla="*/ 81 w 541"/>
                    <a:gd name="T53" fmla="*/ 0 h 161"/>
                    <a:gd name="T54" fmla="*/ 105 w 541"/>
                    <a:gd name="T55" fmla="*/ 2 h 161"/>
                    <a:gd name="T56" fmla="*/ 130 w 541"/>
                    <a:gd name="T57" fmla="*/ 4 h 161"/>
                    <a:gd name="T58" fmla="*/ 152 w 541"/>
                    <a:gd name="T59" fmla="*/ 6 h 161"/>
                    <a:gd name="T60" fmla="*/ 176 w 541"/>
                    <a:gd name="T61" fmla="*/ 10 h 161"/>
                    <a:gd name="T62" fmla="*/ 193 w 541"/>
                    <a:gd name="T63" fmla="*/ 11 h 161"/>
                    <a:gd name="T64" fmla="*/ 522 w 541"/>
                    <a:gd name="T65" fmla="*/ 99 h 161"/>
                    <a:gd name="T66" fmla="*/ 522 w 541"/>
                    <a:gd name="T67" fmla="*/ 99 h 1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541" h="161">
                      <a:moveTo>
                        <a:pt x="522" y="99"/>
                      </a:moveTo>
                      <a:lnTo>
                        <a:pt x="527" y="104"/>
                      </a:lnTo>
                      <a:lnTo>
                        <a:pt x="534" y="109"/>
                      </a:lnTo>
                      <a:lnTo>
                        <a:pt x="537" y="115"/>
                      </a:lnTo>
                      <a:lnTo>
                        <a:pt x="541" y="120"/>
                      </a:lnTo>
                      <a:lnTo>
                        <a:pt x="541" y="125"/>
                      </a:lnTo>
                      <a:lnTo>
                        <a:pt x="541" y="131"/>
                      </a:lnTo>
                      <a:lnTo>
                        <a:pt x="541" y="137"/>
                      </a:lnTo>
                      <a:lnTo>
                        <a:pt x="537" y="141"/>
                      </a:lnTo>
                      <a:lnTo>
                        <a:pt x="529" y="147"/>
                      </a:lnTo>
                      <a:lnTo>
                        <a:pt x="522" y="152"/>
                      </a:lnTo>
                      <a:lnTo>
                        <a:pt x="502" y="161"/>
                      </a:lnTo>
                      <a:lnTo>
                        <a:pt x="456" y="144"/>
                      </a:lnTo>
                      <a:lnTo>
                        <a:pt x="402" y="130"/>
                      </a:lnTo>
                      <a:lnTo>
                        <a:pt x="345" y="118"/>
                      </a:lnTo>
                      <a:lnTo>
                        <a:pt x="289" y="109"/>
                      </a:lnTo>
                      <a:lnTo>
                        <a:pt x="230" y="99"/>
                      </a:lnTo>
                      <a:lnTo>
                        <a:pt x="174" y="89"/>
                      </a:lnTo>
                      <a:lnTo>
                        <a:pt x="122" y="77"/>
                      </a:lnTo>
                      <a:lnTo>
                        <a:pt x="73" y="61"/>
                      </a:lnTo>
                      <a:lnTo>
                        <a:pt x="32" y="42"/>
                      </a:lnTo>
                      <a:lnTo>
                        <a:pt x="0" y="17"/>
                      </a:lnTo>
                      <a:lnTo>
                        <a:pt x="7" y="9"/>
                      </a:lnTo>
                      <a:lnTo>
                        <a:pt x="19" y="3"/>
                      </a:lnTo>
                      <a:lnTo>
                        <a:pt x="37" y="1"/>
                      </a:lnTo>
                      <a:lnTo>
                        <a:pt x="59" y="0"/>
                      </a:lnTo>
                      <a:lnTo>
                        <a:pt x="81" y="0"/>
                      </a:lnTo>
                      <a:lnTo>
                        <a:pt x="105" y="2"/>
                      </a:lnTo>
                      <a:lnTo>
                        <a:pt x="130" y="4"/>
                      </a:lnTo>
                      <a:lnTo>
                        <a:pt x="152" y="6"/>
                      </a:lnTo>
                      <a:lnTo>
                        <a:pt x="176" y="10"/>
                      </a:lnTo>
                      <a:lnTo>
                        <a:pt x="193" y="11"/>
                      </a:lnTo>
                      <a:lnTo>
                        <a:pt x="522" y="99"/>
                      </a:lnTo>
                      <a:lnTo>
                        <a:pt x="522" y="99"/>
                      </a:lnTo>
                      <a:close/>
                    </a:path>
                  </a:pathLst>
                </a:custGeom>
                <a:solidFill>
                  <a:srgbClr val="CC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844" name="Freeform 84"/>
                <p:cNvSpPr>
                  <a:spLocks/>
                </p:cNvSpPr>
                <p:nvPr/>
              </p:nvSpPr>
              <p:spPr bwMode="auto">
                <a:xfrm>
                  <a:off x="221" y="1694"/>
                  <a:ext cx="573" cy="120"/>
                </a:xfrm>
                <a:custGeom>
                  <a:avLst/>
                  <a:gdLst>
                    <a:gd name="T0" fmla="*/ 573 w 573"/>
                    <a:gd name="T1" fmla="*/ 5 h 120"/>
                    <a:gd name="T2" fmla="*/ 573 w 573"/>
                    <a:gd name="T3" fmla="*/ 16 h 120"/>
                    <a:gd name="T4" fmla="*/ 566 w 573"/>
                    <a:gd name="T5" fmla="*/ 24 h 120"/>
                    <a:gd name="T6" fmla="*/ 554 w 573"/>
                    <a:gd name="T7" fmla="*/ 32 h 120"/>
                    <a:gd name="T8" fmla="*/ 536 w 573"/>
                    <a:gd name="T9" fmla="*/ 39 h 120"/>
                    <a:gd name="T10" fmla="*/ 517 w 573"/>
                    <a:gd name="T11" fmla="*/ 44 h 120"/>
                    <a:gd name="T12" fmla="*/ 497 w 573"/>
                    <a:gd name="T13" fmla="*/ 51 h 120"/>
                    <a:gd name="T14" fmla="*/ 478 w 573"/>
                    <a:gd name="T15" fmla="*/ 57 h 120"/>
                    <a:gd name="T16" fmla="*/ 458 w 573"/>
                    <a:gd name="T17" fmla="*/ 64 h 120"/>
                    <a:gd name="T18" fmla="*/ 443 w 573"/>
                    <a:gd name="T19" fmla="*/ 71 h 120"/>
                    <a:gd name="T20" fmla="*/ 431 w 573"/>
                    <a:gd name="T21" fmla="*/ 79 h 120"/>
                    <a:gd name="T22" fmla="*/ 389 w 573"/>
                    <a:gd name="T23" fmla="*/ 80 h 120"/>
                    <a:gd name="T24" fmla="*/ 345 w 573"/>
                    <a:gd name="T25" fmla="*/ 82 h 120"/>
                    <a:gd name="T26" fmla="*/ 301 w 573"/>
                    <a:gd name="T27" fmla="*/ 84 h 120"/>
                    <a:gd name="T28" fmla="*/ 257 w 573"/>
                    <a:gd name="T29" fmla="*/ 88 h 120"/>
                    <a:gd name="T30" fmla="*/ 213 w 573"/>
                    <a:gd name="T31" fmla="*/ 92 h 120"/>
                    <a:gd name="T32" fmla="*/ 169 w 573"/>
                    <a:gd name="T33" fmla="*/ 97 h 120"/>
                    <a:gd name="T34" fmla="*/ 127 w 573"/>
                    <a:gd name="T35" fmla="*/ 101 h 120"/>
                    <a:gd name="T36" fmla="*/ 85 w 573"/>
                    <a:gd name="T37" fmla="*/ 107 h 120"/>
                    <a:gd name="T38" fmla="*/ 46 w 573"/>
                    <a:gd name="T39" fmla="*/ 114 h 120"/>
                    <a:gd name="T40" fmla="*/ 7 w 573"/>
                    <a:gd name="T41" fmla="*/ 120 h 120"/>
                    <a:gd name="T42" fmla="*/ 2 w 573"/>
                    <a:gd name="T43" fmla="*/ 115 h 120"/>
                    <a:gd name="T44" fmla="*/ 0 w 573"/>
                    <a:gd name="T45" fmla="*/ 109 h 120"/>
                    <a:gd name="T46" fmla="*/ 0 w 573"/>
                    <a:gd name="T47" fmla="*/ 105 h 120"/>
                    <a:gd name="T48" fmla="*/ 2 w 573"/>
                    <a:gd name="T49" fmla="*/ 99 h 120"/>
                    <a:gd name="T50" fmla="*/ 4 w 573"/>
                    <a:gd name="T51" fmla="*/ 95 h 120"/>
                    <a:gd name="T52" fmla="*/ 9 w 573"/>
                    <a:gd name="T53" fmla="*/ 89 h 120"/>
                    <a:gd name="T54" fmla="*/ 14 w 573"/>
                    <a:gd name="T55" fmla="*/ 84 h 120"/>
                    <a:gd name="T56" fmla="*/ 19 w 573"/>
                    <a:gd name="T57" fmla="*/ 80 h 120"/>
                    <a:gd name="T58" fmla="*/ 27 w 573"/>
                    <a:gd name="T59" fmla="*/ 75 h 120"/>
                    <a:gd name="T60" fmla="*/ 34 w 573"/>
                    <a:gd name="T61" fmla="*/ 71 h 120"/>
                    <a:gd name="T62" fmla="*/ 80 w 573"/>
                    <a:gd name="T63" fmla="*/ 55 h 120"/>
                    <a:gd name="T64" fmla="*/ 130 w 573"/>
                    <a:gd name="T65" fmla="*/ 41 h 120"/>
                    <a:gd name="T66" fmla="*/ 179 w 573"/>
                    <a:gd name="T67" fmla="*/ 28 h 120"/>
                    <a:gd name="T68" fmla="*/ 232 w 573"/>
                    <a:gd name="T69" fmla="*/ 18 h 120"/>
                    <a:gd name="T70" fmla="*/ 284 w 573"/>
                    <a:gd name="T71" fmla="*/ 10 h 120"/>
                    <a:gd name="T72" fmla="*/ 340 w 573"/>
                    <a:gd name="T73" fmla="*/ 4 h 120"/>
                    <a:gd name="T74" fmla="*/ 397 w 573"/>
                    <a:gd name="T75" fmla="*/ 1 h 120"/>
                    <a:gd name="T76" fmla="*/ 453 w 573"/>
                    <a:gd name="T77" fmla="*/ 0 h 120"/>
                    <a:gd name="T78" fmla="*/ 514 w 573"/>
                    <a:gd name="T79" fmla="*/ 1 h 120"/>
                    <a:gd name="T80" fmla="*/ 573 w 573"/>
                    <a:gd name="T81" fmla="*/ 5 h 120"/>
                    <a:gd name="T82" fmla="*/ 573 w 573"/>
                    <a:gd name="T83" fmla="*/ 5 h 1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573" h="120">
                      <a:moveTo>
                        <a:pt x="573" y="5"/>
                      </a:moveTo>
                      <a:lnTo>
                        <a:pt x="573" y="16"/>
                      </a:lnTo>
                      <a:lnTo>
                        <a:pt x="566" y="24"/>
                      </a:lnTo>
                      <a:lnTo>
                        <a:pt x="554" y="32"/>
                      </a:lnTo>
                      <a:lnTo>
                        <a:pt x="536" y="39"/>
                      </a:lnTo>
                      <a:lnTo>
                        <a:pt x="517" y="44"/>
                      </a:lnTo>
                      <a:lnTo>
                        <a:pt x="497" y="51"/>
                      </a:lnTo>
                      <a:lnTo>
                        <a:pt x="478" y="57"/>
                      </a:lnTo>
                      <a:lnTo>
                        <a:pt x="458" y="64"/>
                      </a:lnTo>
                      <a:lnTo>
                        <a:pt x="443" y="71"/>
                      </a:lnTo>
                      <a:lnTo>
                        <a:pt x="431" y="79"/>
                      </a:lnTo>
                      <a:lnTo>
                        <a:pt x="389" y="80"/>
                      </a:lnTo>
                      <a:lnTo>
                        <a:pt x="345" y="82"/>
                      </a:lnTo>
                      <a:lnTo>
                        <a:pt x="301" y="84"/>
                      </a:lnTo>
                      <a:lnTo>
                        <a:pt x="257" y="88"/>
                      </a:lnTo>
                      <a:lnTo>
                        <a:pt x="213" y="92"/>
                      </a:lnTo>
                      <a:lnTo>
                        <a:pt x="169" y="97"/>
                      </a:lnTo>
                      <a:lnTo>
                        <a:pt x="127" y="101"/>
                      </a:lnTo>
                      <a:lnTo>
                        <a:pt x="85" y="107"/>
                      </a:lnTo>
                      <a:lnTo>
                        <a:pt x="46" y="114"/>
                      </a:lnTo>
                      <a:lnTo>
                        <a:pt x="7" y="120"/>
                      </a:lnTo>
                      <a:lnTo>
                        <a:pt x="2" y="115"/>
                      </a:lnTo>
                      <a:lnTo>
                        <a:pt x="0" y="109"/>
                      </a:lnTo>
                      <a:lnTo>
                        <a:pt x="0" y="105"/>
                      </a:lnTo>
                      <a:lnTo>
                        <a:pt x="2" y="99"/>
                      </a:lnTo>
                      <a:lnTo>
                        <a:pt x="4" y="95"/>
                      </a:lnTo>
                      <a:lnTo>
                        <a:pt x="9" y="89"/>
                      </a:lnTo>
                      <a:lnTo>
                        <a:pt x="14" y="84"/>
                      </a:lnTo>
                      <a:lnTo>
                        <a:pt x="19" y="80"/>
                      </a:lnTo>
                      <a:lnTo>
                        <a:pt x="27" y="75"/>
                      </a:lnTo>
                      <a:lnTo>
                        <a:pt x="34" y="71"/>
                      </a:lnTo>
                      <a:lnTo>
                        <a:pt x="80" y="55"/>
                      </a:lnTo>
                      <a:lnTo>
                        <a:pt x="130" y="41"/>
                      </a:lnTo>
                      <a:lnTo>
                        <a:pt x="179" y="28"/>
                      </a:lnTo>
                      <a:lnTo>
                        <a:pt x="232" y="18"/>
                      </a:lnTo>
                      <a:lnTo>
                        <a:pt x="284" y="10"/>
                      </a:lnTo>
                      <a:lnTo>
                        <a:pt x="340" y="4"/>
                      </a:lnTo>
                      <a:lnTo>
                        <a:pt x="397" y="1"/>
                      </a:lnTo>
                      <a:lnTo>
                        <a:pt x="453" y="0"/>
                      </a:lnTo>
                      <a:lnTo>
                        <a:pt x="514" y="1"/>
                      </a:lnTo>
                      <a:lnTo>
                        <a:pt x="573" y="5"/>
                      </a:lnTo>
                      <a:lnTo>
                        <a:pt x="573" y="5"/>
                      </a:lnTo>
                      <a:close/>
                    </a:path>
                  </a:pathLst>
                </a:custGeom>
                <a:solidFill>
                  <a:srgbClr val="CC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845" name="Freeform 85"/>
                <p:cNvSpPr>
                  <a:spLocks/>
                </p:cNvSpPr>
                <p:nvPr/>
              </p:nvSpPr>
              <p:spPr bwMode="auto">
                <a:xfrm>
                  <a:off x="4954" y="1711"/>
                  <a:ext cx="563" cy="177"/>
                </a:xfrm>
                <a:custGeom>
                  <a:avLst/>
                  <a:gdLst>
                    <a:gd name="T0" fmla="*/ 561 w 563"/>
                    <a:gd name="T1" fmla="*/ 95 h 177"/>
                    <a:gd name="T2" fmla="*/ 563 w 563"/>
                    <a:gd name="T3" fmla="*/ 107 h 177"/>
                    <a:gd name="T4" fmla="*/ 561 w 563"/>
                    <a:gd name="T5" fmla="*/ 118 h 177"/>
                    <a:gd name="T6" fmla="*/ 554 w 563"/>
                    <a:gd name="T7" fmla="*/ 128 h 177"/>
                    <a:gd name="T8" fmla="*/ 544 w 563"/>
                    <a:gd name="T9" fmla="*/ 138 h 177"/>
                    <a:gd name="T10" fmla="*/ 531 w 563"/>
                    <a:gd name="T11" fmla="*/ 146 h 177"/>
                    <a:gd name="T12" fmla="*/ 514 w 563"/>
                    <a:gd name="T13" fmla="*/ 154 h 177"/>
                    <a:gd name="T14" fmla="*/ 497 w 563"/>
                    <a:gd name="T15" fmla="*/ 160 h 177"/>
                    <a:gd name="T16" fmla="*/ 478 w 563"/>
                    <a:gd name="T17" fmla="*/ 167 h 177"/>
                    <a:gd name="T18" fmla="*/ 458 w 563"/>
                    <a:gd name="T19" fmla="*/ 172 h 177"/>
                    <a:gd name="T20" fmla="*/ 436 w 563"/>
                    <a:gd name="T21" fmla="*/ 177 h 177"/>
                    <a:gd name="T22" fmla="*/ 436 w 563"/>
                    <a:gd name="T23" fmla="*/ 144 h 177"/>
                    <a:gd name="T24" fmla="*/ 392 w 563"/>
                    <a:gd name="T25" fmla="*/ 135 h 177"/>
                    <a:gd name="T26" fmla="*/ 348 w 563"/>
                    <a:gd name="T27" fmla="*/ 123 h 177"/>
                    <a:gd name="T28" fmla="*/ 304 w 563"/>
                    <a:gd name="T29" fmla="*/ 112 h 177"/>
                    <a:gd name="T30" fmla="*/ 259 w 563"/>
                    <a:gd name="T31" fmla="*/ 99 h 177"/>
                    <a:gd name="T32" fmla="*/ 215 w 563"/>
                    <a:gd name="T33" fmla="*/ 87 h 177"/>
                    <a:gd name="T34" fmla="*/ 171 w 563"/>
                    <a:gd name="T35" fmla="*/ 73 h 177"/>
                    <a:gd name="T36" fmla="*/ 127 w 563"/>
                    <a:gd name="T37" fmla="*/ 60 h 177"/>
                    <a:gd name="T38" fmla="*/ 85 w 563"/>
                    <a:gd name="T39" fmla="*/ 49 h 177"/>
                    <a:gd name="T40" fmla="*/ 44 w 563"/>
                    <a:gd name="T41" fmla="*/ 39 h 177"/>
                    <a:gd name="T42" fmla="*/ 2 w 563"/>
                    <a:gd name="T43" fmla="*/ 30 h 177"/>
                    <a:gd name="T44" fmla="*/ 0 w 563"/>
                    <a:gd name="T45" fmla="*/ 24 h 177"/>
                    <a:gd name="T46" fmla="*/ 0 w 563"/>
                    <a:gd name="T47" fmla="*/ 19 h 177"/>
                    <a:gd name="T48" fmla="*/ 2 w 563"/>
                    <a:gd name="T49" fmla="*/ 16 h 177"/>
                    <a:gd name="T50" fmla="*/ 7 w 563"/>
                    <a:gd name="T51" fmla="*/ 12 h 177"/>
                    <a:gd name="T52" fmla="*/ 12 w 563"/>
                    <a:gd name="T53" fmla="*/ 10 h 177"/>
                    <a:gd name="T54" fmla="*/ 19 w 563"/>
                    <a:gd name="T55" fmla="*/ 8 h 177"/>
                    <a:gd name="T56" fmla="*/ 27 w 563"/>
                    <a:gd name="T57" fmla="*/ 7 h 177"/>
                    <a:gd name="T58" fmla="*/ 34 w 563"/>
                    <a:gd name="T59" fmla="*/ 4 h 177"/>
                    <a:gd name="T60" fmla="*/ 41 w 563"/>
                    <a:gd name="T61" fmla="*/ 2 h 177"/>
                    <a:gd name="T62" fmla="*/ 46 w 563"/>
                    <a:gd name="T63" fmla="*/ 0 h 177"/>
                    <a:gd name="T64" fmla="*/ 103 w 563"/>
                    <a:gd name="T65" fmla="*/ 4 h 177"/>
                    <a:gd name="T66" fmla="*/ 159 w 563"/>
                    <a:gd name="T67" fmla="*/ 9 h 177"/>
                    <a:gd name="T68" fmla="*/ 215 w 563"/>
                    <a:gd name="T69" fmla="*/ 15 h 177"/>
                    <a:gd name="T70" fmla="*/ 272 w 563"/>
                    <a:gd name="T71" fmla="*/ 22 h 177"/>
                    <a:gd name="T72" fmla="*/ 326 w 563"/>
                    <a:gd name="T73" fmla="*/ 30 h 177"/>
                    <a:gd name="T74" fmla="*/ 377 w 563"/>
                    <a:gd name="T75" fmla="*/ 39 h 177"/>
                    <a:gd name="T76" fmla="*/ 429 w 563"/>
                    <a:gd name="T77" fmla="*/ 50 h 177"/>
                    <a:gd name="T78" fmla="*/ 475 w 563"/>
                    <a:gd name="T79" fmla="*/ 63 h 177"/>
                    <a:gd name="T80" fmla="*/ 519 w 563"/>
                    <a:gd name="T81" fmla="*/ 78 h 177"/>
                    <a:gd name="T82" fmla="*/ 561 w 563"/>
                    <a:gd name="T83" fmla="*/ 95 h 177"/>
                    <a:gd name="T84" fmla="*/ 561 w 563"/>
                    <a:gd name="T85" fmla="*/ 95 h 1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563" h="177">
                      <a:moveTo>
                        <a:pt x="561" y="95"/>
                      </a:moveTo>
                      <a:lnTo>
                        <a:pt x="563" y="107"/>
                      </a:lnTo>
                      <a:lnTo>
                        <a:pt x="561" y="118"/>
                      </a:lnTo>
                      <a:lnTo>
                        <a:pt x="554" y="128"/>
                      </a:lnTo>
                      <a:lnTo>
                        <a:pt x="544" y="138"/>
                      </a:lnTo>
                      <a:lnTo>
                        <a:pt x="531" y="146"/>
                      </a:lnTo>
                      <a:lnTo>
                        <a:pt x="514" y="154"/>
                      </a:lnTo>
                      <a:lnTo>
                        <a:pt x="497" y="160"/>
                      </a:lnTo>
                      <a:lnTo>
                        <a:pt x="478" y="167"/>
                      </a:lnTo>
                      <a:lnTo>
                        <a:pt x="458" y="172"/>
                      </a:lnTo>
                      <a:lnTo>
                        <a:pt x="436" y="177"/>
                      </a:lnTo>
                      <a:lnTo>
                        <a:pt x="436" y="144"/>
                      </a:lnTo>
                      <a:lnTo>
                        <a:pt x="392" y="135"/>
                      </a:lnTo>
                      <a:lnTo>
                        <a:pt x="348" y="123"/>
                      </a:lnTo>
                      <a:lnTo>
                        <a:pt x="304" y="112"/>
                      </a:lnTo>
                      <a:lnTo>
                        <a:pt x="259" y="99"/>
                      </a:lnTo>
                      <a:lnTo>
                        <a:pt x="215" y="87"/>
                      </a:lnTo>
                      <a:lnTo>
                        <a:pt x="171" y="73"/>
                      </a:lnTo>
                      <a:lnTo>
                        <a:pt x="127" y="60"/>
                      </a:lnTo>
                      <a:lnTo>
                        <a:pt x="85" y="49"/>
                      </a:lnTo>
                      <a:lnTo>
                        <a:pt x="44" y="39"/>
                      </a:lnTo>
                      <a:lnTo>
                        <a:pt x="2" y="30"/>
                      </a:lnTo>
                      <a:lnTo>
                        <a:pt x="0" y="24"/>
                      </a:lnTo>
                      <a:lnTo>
                        <a:pt x="0" y="19"/>
                      </a:lnTo>
                      <a:lnTo>
                        <a:pt x="2" y="16"/>
                      </a:lnTo>
                      <a:lnTo>
                        <a:pt x="7" y="12"/>
                      </a:lnTo>
                      <a:lnTo>
                        <a:pt x="12" y="10"/>
                      </a:lnTo>
                      <a:lnTo>
                        <a:pt x="19" y="8"/>
                      </a:lnTo>
                      <a:lnTo>
                        <a:pt x="27" y="7"/>
                      </a:lnTo>
                      <a:lnTo>
                        <a:pt x="34" y="4"/>
                      </a:lnTo>
                      <a:lnTo>
                        <a:pt x="41" y="2"/>
                      </a:lnTo>
                      <a:lnTo>
                        <a:pt x="46" y="0"/>
                      </a:lnTo>
                      <a:lnTo>
                        <a:pt x="103" y="4"/>
                      </a:lnTo>
                      <a:lnTo>
                        <a:pt x="159" y="9"/>
                      </a:lnTo>
                      <a:lnTo>
                        <a:pt x="215" y="15"/>
                      </a:lnTo>
                      <a:lnTo>
                        <a:pt x="272" y="22"/>
                      </a:lnTo>
                      <a:lnTo>
                        <a:pt x="326" y="30"/>
                      </a:lnTo>
                      <a:lnTo>
                        <a:pt x="377" y="39"/>
                      </a:lnTo>
                      <a:lnTo>
                        <a:pt x="429" y="50"/>
                      </a:lnTo>
                      <a:lnTo>
                        <a:pt x="475" y="63"/>
                      </a:lnTo>
                      <a:lnTo>
                        <a:pt x="519" y="78"/>
                      </a:lnTo>
                      <a:lnTo>
                        <a:pt x="561" y="95"/>
                      </a:lnTo>
                      <a:lnTo>
                        <a:pt x="561" y="95"/>
                      </a:lnTo>
                      <a:close/>
                    </a:path>
                  </a:pathLst>
                </a:custGeom>
                <a:solidFill>
                  <a:srgbClr val="CC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846" name="Freeform 86"/>
                <p:cNvSpPr>
                  <a:spLocks/>
                </p:cNvSpPr>
                <p:nvPr/>
              </p:nvSpPr>
              <p:spPr bwMode="auto">
                <a:xfrm>
                  <a:off x="211" y="1792"/>
                  <a:ext cx="554" cy="137"/>
                </a:xfrm>
                <a:custGeom>
                  <a:avLst/>
                  <a:gdLst>
                    <a:gd name="T0" fmla="*/ 554 w 554"/>
                    <a:gd name="T1" fmla="*/ 22 h 137"/>
                    <a:gd name="T2" fmla="*/ 546 w 554"/>
                    <a:gd name="T3" fmla="*/ 42 h 137"/>
                    <a:gd name="T4" fmla="*/ 512 w 554"/>
                    <a:gd name="T5" fmla="*/ 53 h 137"/>
                    <a:gd name="T6" fmla="*/ 473 w 554"/>
                    <a:gd name="T7" fmla="*/ 61 h 137"/>
                    <a:gd name="T8" fmla="*/ 434 w 554"/>
                    <a:gd name="T9" fmla="*/ 67 h 137"/>
                    <a:gd name="T10" fmla="*/ 392 w 554"/>
                    <a:gd name="T11" fmla="*/ 73 h 137"/>
                    <a:gd name="T12" fmla="*/ 350 w 554"/>
                    <a:gd name="T13" fmla="*/ 79 h 137"/>
                    <a:gd name="T14" fmla="*/ 311 w 554"/>
                    <a:gd name="T15" fmla="*/ 83 h 137"/>
                    <a:gd name="T16" fmla="*/ 272 w 554"/>
                    <a:gd name="T17" fmla="*/ 90 h 137"/>
                    <a:gd name="T18" fmla="*/ 235 w 554"/>
                    <a:gd name="T19" fmla="*/ 98 h 137"/>
                    <a:gd name="T20" fmla="*/ 201 w 554"/>
                    <a:gd name="T21" fmla="*/ 109 h 137"/>
                    <a:gd name="T22" fmla="*/ 169 w 554"/>
                    <a:gd name="T23" fmla="*/ 121 h 137"/>
                    <a:gd name="T24" fmla="*/ 54 w 554"/>
                    <a:gd name="T25" fmla="*/ 137 h 137"/>
                    <a:gd name="T26" fmla="*/ 49 w 554"/>
                    <a:gd name="T27" fmla="*/ 129 h 137"/>
                    <a:gd name="T28" fmla="*/ 41 w 554"/>
                    <a:gd name="T29" fmla="*/ 120 h 137"/>
                    <a:gd name="T30" fmla="*/ 34 w 554"/>
                    <a:gd name="T31" fmla="*/ 112 h 137"/>
                    <a:gd name="T32" fmla="*/ 27 w 554"/>
                    <a:gd name="T33" fmla="*/ 104 h 137"/>
                    <a:gd name="T34" fmla="*/ 19 w 554"/>
                    <a:gd name="T35" fmla="*/ 96 h 137"/>
                    <a:gd name="T36" fmla="*/ 12 w 554"/>
                    <a:gd name="T37" fmla="*/ 87 h 137"/>
                    <a:gd name="T38" fmla="*/ 7 w 554"/>
                    <a:gd name="T39" fmla="*/ 78 h 137"/>
                    <a:gd name="T40" fmla="*/ 2 w 554"/>
                    <a:gd name="T41" fmla="*/ 70 h 137"/>
                    <a:gd name="T42" fmla="*/ 0 w 554"/>
                    <a:gd name="T43" fmla="*/ 61 h 137"/>
                    <a:gd name="T44" fmla="*/ 0 w 554"/>
                    <a:gd name="T45" fmla="*/ 51 h 137"/>
                    <a:gd name="T46" fmla="*/ 49 w 554"/>
                    <a:gd name="T47" fmla="*/ 40 h 137"/>
                    <a:gd name="T48" fmla="*/ 98 w 554"/>
                    <a:gd name="T49" fmla="*/ 30 h 137"/>
                    <a:gd name="T50" fmla="*/ 147 w 554"/>
                    <a:gd name="T51" fmla="*/ 21 h 137"/>
                    <a:gd name="T52" fmla="*/ 193 w 554"/>
                    <a:gd name="T53" fmla="*/ 14 h 137"/>
                    <a:gd name="T54" fmla="*/ 245 w 554"/>
                    <a:gd name="T55" fmla="*/ 8 h 137"/>
                    <a:gd name="T56" fmla="*/ 294 w 554"/>
                    <a:gd name="T57" fmla="*/ 3 h 137"/>
                    <a:gd name="T58" fmla="*/ 348 w 554"/>
                    <a:gd name="T59" fmla="*/ 1 h 137"/>
                    <a:gd name="T60" fmla="*/ 402 w 554"/>
                    <a:gd name="T61" fmla="*/ 0 h 137"/>
                    <a:gd name="T62" fmla="*/ 461 w 554"/>
                    <a:gd name="T63" fmla="*/ 0 h 137"/>
                    <a:gd name="T64" fmla="*/ 522 w 554"/>
                    <a:gd name="T65" fmla="*/ 1 h 137"/>
                    <a:gd name="T66" fmla="*/ 554 w 554"/>
                    <a:gd name="T67" fmla="*/ 22 h 137"/>
                    <a:gd name="T68" fmla="*/ 554 w 554"/>
                    <a:gd name="T69" fmla="*/ 22 h 1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554" h="137">
                      <a:moveTo>
                        <a:pt x="554" y="22"/>
                      </a:moveTo>
                      <a:lnTo>
                        <a:pt x="546" y="42"/>
                      </a:lnTo>
                      <a:lnTo>
                        <a:pt x="512" y="53"/>
                      </a:lnTo>
                      <a:lnTo>
                        <a:pt x="473" y="61"/>
                      </a:lnTo>
                      <a:lnTo>
                        <a:pt x="434" y="67"/>
                      </a:lnTo>
                      <a:lnTo>
                        <a:pt x="392" y="73"/>
                      </a:lnTo>
                      <a:lnTo>
                        <a:pt x="350" y="79"/>
                      </a:lnTo>
                      <a:lnTo>
                        <a:pt x="311" y="83"/>
                      </a:lnTo>
                      <a:lnTo>
                        <a:pt x="272" y="90"/>
                      </a:lnTo>
                      <a:lnTo>
                        <a:pt x="235" y="98"/>
                      </a:lnTo>
                      <a:lnTo>
                        <a:pt x="201" y="109"/>
                      </a:lnTo>
                      <a:lnTo>
                        <a:pt x="169" y="121"/>
                      </a:lnTo>
                      <a:lnTo>
                        <a:pt x="54" y="137"/>
                      </a:lnTo>
                      <a:lnTo>
                        <a:pt x="49" y="129"/>
                      </a:lnTo>
                      <a:lnTo>
                        <a:pt x="41" y="120"/>
                      </a:lnTo>
                      <a:lnTo>
                        <a:pt x="34" y="112"/>
                      </a:lnTo>
                      <a:lnTo>
                        <a:pt x="27" y="104"/>
                      </a:lnTo>
                      <a:lnTo>
                        <a:pt x="19" y="96"/>
                      </a:lnTo>
                      <a:lnTo>
                        <a:pt x="12" y="87"/>
                      </a:lnTo>
                      <a:lnTo>
                        <a:pt x="7" y="78"/>
                      </a:lnTo>
                      <a:lnTo>
                        <a:pt x="2" y="70"/>
                      </a:lnTo>
                      <a:lnTo>
                        <a:pt x="0" y="61"/>
                      </a:lnTo>
                      <a:lnTo>
                        <a:pt x="0" y="51"/>
                      </a:lnTo>
                      <a:lnTo>
                        <a:pt x="49" y="40"/>
                      </a:lnTo>
                      <a:lnTo>
                        <a:pt x="98" y="30"/>
                      </a:lnTo>
                      <a:lnTo>
                        <a:pt x="147" y="21"/>
                      </a:lnTo>
                      <a:lnTo>
                        <a:pt x="193" y="14"/>
                      </a:lnTo>
                      <a:lnTo>
                        <a:pt x="245" y="8"/>
                      </a:lnTo>
                      <a:lnTo>
                        <a:pt x="294" y="3"/>
                      </a:lnTo>
                      <a:lnTo>
                        <a:pt x="348" y="1"/>
                      </a:lnTo>
                      <a:lnTo>
                        <a:pt x="402" y="0"/>
                      </a:lnTo>
                      <a:lnTo>
                        <a:pt x="461" y="0"/>
                      </a:lnTo>
                      <a:lnTo>
                        <a:pt x="522" y="1"/>
                      </a:lnTo>
                      <a:lnTo>
                        <a:pt x="554" y="22"/>
                      </a:lnTo>
                      <a:lnTo>
                        <a:pt x="554" y="22"/>
                      </a:lnTo>
                      <a:close/>
                    </a:path>
                  </a:pathLst>
                </a:custGeom>
                <a:solidFill>
                  <a:srgbClr val="CC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847" name="Freeform 87"/>
                <p:cNvSpPr>
                  <a:spLocks/>
                </p:cNvSpPr>
                <p:nvPr/>
              </p:nvSpPr>
              <p:spPr bwMode="auto">
                <a:xfrm>
                  <a:off x="5044" y="1851"/>
                  <a:ext cx="397" cy="127"/>
                </a:xfrm>
                <a:custGeom>
                  <a:avLst/>
                  <a:gdLst>
                    <a:gd name="T0" fmla="*/ 397 w 397"/>
                    <a:gd name="T1" fmla="*/ 75 h 127"/>
                    <a:gd name="T2" fmla="*/ 397 w 397"/>
                    <a:gd name="T3" fmla="*/ 80 h 127"/>
                    <a:gd name="T4" fmla="*/ 392 w 397"/>
                    <a:gd name="T5" fmla="*/ 87 h 127"/>
                    <a:gd name="T6" fmla="*/ 390 w 397"/>
                    <a:gd name="T7" fmla="*/ 94 h 127"/>
                    <a:gd name="T8" fmla="*/ 383 w 397"/>
                    <a:gd name="T9" fmla="*/ 100 h 127"/>
                    <a:gd name="T10" fmla="*/ 378 w 397"/>
                    <a:gd name="T11" fmla="*/ 107 h 127"/>
                    <a:gd name="T12" fmla="*/ 370 w 397"/>
                    <a:gd name="T13" fmla="*/ 112 h 127"/>
                    <a:gd name="T14" fmla="*/ 361 w 397"/>
                    <a:gd name="T15" fmla="*/ 117 h 127"/>
                    <a:gd name="T16" fmla="*/ 351 w 397"/>
                    <a:gd name="T17" fmla="*/ 122 h 127"/>
                    <a:gd name="T18" fmla="*/ 341 w 397"/>
                    <a:gd name="T19" fmla="*/ 125 h 127"/>
                    <a:gd name="T20" fmla="*/ 329 w 397"/>
                    <a:gd name="T21" fmla="*/ 127 h 127"/>
                    <a:gd name="T22" fmla="*/ 297 w 397"/>
                    <a:gd name="T23" fmla="*/ 118 h 127"/>
                    <a:gd name="T24" fmla="*/ 263 w 397"/>
                    <a:gd name="T25" fmla="*/ 110 h 127"/>
                    <a:gd name="T26" fmla="*/ 228 w 397"/>
                    <a:gd name="T27" fmla="*/ 102 h 127"/>
                    <a:gd name="T28" fmla="*/ 191 w 397"/>
                    <a:gd name="T29" fmla="*/ 95 h 127"/>
                    <a:gd name="T30" fmla="*/ 157 w 397"/>
                    <a:gd name="T31" fmla="*/ 87 h 127"/>
                    <a:gd name="T32" fmla="*/ 123 w 397"/>
                    <a:gd name="T33" fmla="*/ 79 h 127"/>
                    <a:gd name="T34" fmla="*/ 91 w 397"/>
                    <a:gd name="T35" fmla="*/ 71 h 127"/>
                    <a:gd name="T36" fmla="*/ 59 w 397"/>
                    <a:gd name="T37" fmla="*/ 61 h 127"/>
                    <a:gd name="T38" fmla="*/ 30 w 397"/>
                    <a:gd name="T39" fmla="*/ 51 h 127"/>
                    <a:gd name="T40" fmla="*/ 0 w 397"/>
                    <a:gd name="T41" fmla="*/ 37 h 127"/>
                    <a:gd name="T42" fmla="*/ 5 w 397"/>
                    <a:gd name="T43" fmla="*/ 30 h 127"/>
                    <a:gd name="T44" fmla="*/ 10 w 397"/>
                    <a:gd name="T45" fmla="*/ 23 h 127"/>
                    <a:gd name="T46" fmla="*/ 17 w 397"/>
                    <a:gd name="T47" fmla="*/ 19 h 127"/>
                    <a:gd name="T48" fmla="*/ 25 w 397"/>
                    <a:gd name="T49" fmla="*/ 13 h 127"/>
                    <a:gd name="T50" fmla="*/ 35 w 397"/>
                    <a:gd name="T51" fmla="*/ 10 h 127"/>
                    <a:gd name="T52" fmla="*/ 44 w 397"/>
                    <a:gd name="T53" fmla="*/ 6 h 127"/>
                    <a:gd name="T54" fmla="*/ 57 w 397"/>
                    <a:gd name="T55" fmla="*/ 4 h 127"/>
                    <a:gd name="T56" fmla="*/ 71 w 397"/>
                    <a:gd name="T57" fmla="*/ 2 h 127"/>
                    <a:gd name="T58" fmla="*/ 86 w 397"/>
                    <a:gd name="T59" fmla="*/ 0 h 127"/>
                    <a:gd name="T60" fmla="*/ 101 w 397"/>
                    <a:gd name="T61" fmla="*/ 0 h 127"/>
                    <a:gd name="T62" fmla="*/ 130 w 397"/>
                    <a:gd name="T63" fmla="*/ 5 h 127"/>
                    <a:gd name="T64" fmla="*/ 162 w 397"/>
                    <a:gd name="T65" fmla="*/ 10 h 127"/>
                    <a:gd name="T66" fmla="*/ 194 w 397"/>
                    <a:gd name="T67" fmla="*/ 15 h 127"/>
                    <a:gd name="T68" fmla="*/ 226 w 397"/>
                    <a:gd name="T69" fmla="*/ 21 h 127"/>
                    <a:gd name="T70" fmla="*/ 258 w 397"/>
                    <a:gd name="T71" fmla="*/ 28 h 127"/>
                    <a:gd name="T72" fmla="*/ 290 w 397"/>
                    <a:gd name="T73" fmla="*/ 35 h 127"/>
                    <a:gd name="T74" fmla="*/ 319 w 397"/>
                    <a:gd name="T75" fmla="*/ 43 h 127"/>
                    <a:gd name="T76" fmla="*/ 348 w 397"/>
                    <a:gd name="T77" fmla="*/ 53 h 127"/>
                    <a:gd name="T78" fmla="*/ 373 w 397"/>
                    <a:gd name="T79" fmla="*/ 63 h 127"/>
                    <a:gd name="T80" fmla="*/ 397 w 397"/>
                    <a:gd name="T81" fmla="*/ 75 h 127"/>
                    <a:gd name="T82" fmla="*/ 397 w 397"/>
                    <a:gd name="T83" fmla="*/ 75 h 1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397" h="127">
                      <a:moveTo>
                        <a:pt x="397" y="75"/>
                      </a:moveTo>
                      <a:lnTo>
                        <a:pt x="397" y="80"/>
                      </a:lnTo>
                      <a:lnTo>
                        <a:pt x="392" y="87"/>
                      </a:lnTo>
                      <a:lnTo>
                        <a:pt x="390" y="94"/>
                      </a:lnTo>
                      <a:lnTo>
                        <a:pt x="383" y="100"/>
                      </a:lnTo>
                      <a:lnTo>
                        <a:pt x="378" y="107"/>
                      </a:lnTo>
                      <a:lnTo>
                        <a:pt x="370" y="112"/>
                      </a:lnTo>
                      <a:lnTo>
                        <a:pt x="361" y="117"/>
                      </a:lnTo>
                      <a:lnTo>
                        <a:pt x="351" y="122"/>
                      </a:lnTo>
                      <a:lnTo>
                        <a:pt x="341" y="125"/>
                      </a:lnTo>
                      <a:lnTo>
                        <a:pt x="329" y="127"/>
                      </a:lnTo>
                      <a:lnTo>
                        <a:pt x="297" y="118"/>
                      </a:lnTo>
                      <a:lnTo>
                        <a:pt x="263" y="110"/>
                      </a:lnTo>
                      <a:lnTo>
                        <a:pt x="228" y="102"/>
                      </a:lnTo>
                      <a:lnTo>
                        <a:pt x="191" y="95"/>
                      </a:lnTo>
                      <a:lnTo>
                        <a:pt x="157" y="87"/>
                      </a:lnTo>
                      <a:lnTo>
                        <a:pt x="123" y="79"/>
                      </a:lnTo>
                      <a:lnTo>
                        <a:pt x="91" y="71"/>
                      </a:lnTo>
                      <a:lnTo>
                        <a:pt x="59" y="61"/>
                      </a:lnTo>
                      <a:lnTo>
                        <a:pt x="30" y="51"/>
                      </a:lnTo>
                      <a:lnTo>
                        <a:pt x="0" y="37"/>
                      </a:lnTo>
                      <a:lnTo>
                        <a:pt x="5" y="30"/>
                      </a:lnTo>
                      <a:lnTo>
                        <a:pt x="10" y="23"/>
                      </a:lnTo>
                      <a:lnTo>
                        <a:pt x="17" y="19"/>
                      </a:lnTo>
                      <a:lnTo>
                        <a:pt x="25" y="13"/>
                      </a:lnTo>
                      <a:lnTo>
                        <a:pt x="35" y="10"/>
                      </a:lnTo>
                      <a:lnTo>
                        <a:pt x="44" y="6"/>
                      </a:lnTo>
                      <a:lnTo>
                        <a:pt x="57" y="4"/>
                      </a:lnTo>
                      <a:lnTo>
                        <a:pt x="71" y="2"/>
                      </a:lnTo>
                      <a:lnTo>
                        <a:pt x="86" y="0"/>
                      </a:lnTo>
                      <a:lnTo>
                        <a:pt x="101" y="0"/>
                      </a:lnTo>
                      <a:lnTo>
                        <a:pt x="130" y="5"/>
                      </a:lnTo>
                      <a:lnTo>
                        <a:pt x="162" y="10"/>
                      </a:lnTo>
                      <a:lnTo>
                        <a:pt x="194" y="15"/>
                      </a:lnTo>
                      <a:lnTo>
                        <a:pt x="226" y="21"/>
                      </a:lnTo>
                      <a:lnTo>
                        <a:pt x="258" y="28"/>
                      </a:lnTo>
                      <a:lnTo>
                        <a:pt x="290" y="35"/>
                      </a:lnTo>
                      <a:lnTo>
                        <a:pt x="319" y="43"/>
                      </a:lnTo>
                      <a:lnTo>
                        <a:pt x="348" y="53"/>
                      </a:lnTo>
                      <a:lnTo>
                        <a:pt x="373" y="63"/>
                      </a:lnTo>
                      <a:lnTo>
                        <a:pt x="397" y="75"/>
                      </a:lnTo>
                      <a:lnTo>
                        <a:pt x="397" y="75"/>
                      </a:lnTo>
                      <a:close/>
                    </a:path>
                  </a:pathLst>
                </a:custGeom>
                <a:solidFill>
                  <a:srgbClr val="CC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7848" name="Freeform 88"/>
                <p:cNvSpPr>
                  <a:spLocks/>
                </p:cNvSpPr>
                <p:nvPr/>
              </p:nvSpPr>
              <p:spPr bwMode="auto">
                <a:xfrm>
                  <a:off x="235" y="1917"/>
                  <a:ext cx="397" cy="132"/>
                </a:xfrm>
                <a:custGeom>
                  <a:avLst/>
                  <a:gdLst>
                    <a:gd name="T0" fmla="*/ 397 w 397"/>
                    <a:gd name="T1" fmla="*/ 24 h 132"/>
                    <a:gd name="T2" fmla="*/ 388 w 397"/>
                    <a:gd name="T3" fmla="*/ 40 h 132"/>
                    <a:gd name="T4" fmla="*/ 370 w 397"/>
                    <a:gd name="T5" fmla="*/ 52 h 132"/>
                    <a:gd name="T6" fmla="*/ 348 w 397"/>
                    <a:gd name="T7" fmla="*/ 62 h 132"/>
                    <a:gd name="T8" fmla="*/ 319 w 397"/>
                    <a:gd name="T9" fmla="*/ 69 h 132"/>
                    <a:gd name="T10" fmla="*/ 290 w 397"/>
                    <a:gd name="T11" fmla="*/ 75 h 132"/>
                    <a:gd name="T12" fmla="*/ 255 w 397"/>
                    <a:gd name="T13" fmla="*/ 80 h 132"/>
                    <a:gd name="T14" fmla="*/ 221 w 397"/>
                    <a:gd name="T15" fmla="*/ 83 h 132"/>
                    <a:gd name="T16" fmla="*/ 187 w 397"/>
                    <a:gd name="T17" fmla="*/ 88 h 132"/>
                    <a:gd name="T18" fmla="*/ 155 w 397"/>
                    <a:gd name="T19" fmla="*/ 93 h 132"/>
                    <a:gd name="T20" fmla="*/ 125 w 397"/>
                    <a:gd name="T21" fmla="*/ 99 h 132"/>
                    <a:gd name="T22" fmla="*/ 128 w 397"/>
                    <a:gd name="T23" fmla="*/ 102 h 132"/>
                    <a:gd name="T24" fmla="*/ 130 w 397"/>
                    <a:gd name="T25" fmla="*/ 106 h 132"/>
                    <a:gd name="T26" fmla="*/ 135 w 397"/>
                    <a:gd name="T27" fmla="*/ 109 h 132"/>
                    <a:gd name="T28" fmla="*/ 138 w 397"/>
                    <a:gd name="T29" fmla="*/ 112 h 132"/>
                    <a:gd name="T30" fmla="*/ 140 w 397"/>
                    <a:gd name="T31" fmla="*/ 115 h 132"/>
                    <a:gd name="T32" fmla="*/ 142 w 397"/>
                    <a:gd name="T33" fmla="*/ 118 h 132"/>
                    <a:gd name="T34" fmla="*/ 145 w 397"/>
                    <a:gd name="T35" fmla="*/ 122 h 132"/>
                    <a:gd name="T36" fmla="*/ 142 w 397"/>
                    <a:gd name="T37" fmla="*/ 125 h 132"/>
                    <a:gd name="T38" fmla="*/ 140 w 397"/>
                    <a:gd name="T39" fmla="*/ 129 h 132"/>
                    <a:gd name="T40" fmla="*/ 133 w 397"/>
                    <a:gd name="T41" fmla="*/ 132 h 132"/>
                    <a:gd name="T42" fmla="*/ 118 w 397"/>
                    <a:gd name="T43" fmla="*/ 130 h 132"/>
                    <a:gd name="T44" fmla="*/ 103 w 397"/>
                    <a:gd name="T45" fmla="*/ 128 h 132"/>
                    <a:gd name="T46" fmla="*/ 91 w 397"/>
                    <a:gd name="T47" fmla="*/ 124 h 132"/>
                    <a:gd name="T48" fmla="*/ 76 w 397"/>
                    <a:gd name="T49" fmla="*/ 121 h 132"/>
                    <a:gd name="T50" fmla="*/ 62 w 397"/>
                    <a:gd name="T51" fmla="*/ 116 h 132"/>
                    <a:gd name="T52" fmla="*/ 49 w 397"/>
                    <a:gd name="T53" fmla="*/ 110 h 132"/>
                    <a:gd name="T54" fmla="*/ 37 w 397"/>
                    <a:gd name="T55" fmla="*/ 106 h 132"/>
                    <a:gd name="T56" fmla="*/ 27 w 397"/>
                    <a:gd name="T57" fmla="*/ 99 h 132"/>
                    <a:gd name="T58" fmla="*/ 20 w 397"/>
                    <a:gd name="T59" fmla="*/ 93 h 132"/>
                    <a:gd name="T60" fmla="*/ 13 w 397"/>
                    <a:gd name="T61" fmla="*/ 85 h 132"/>
                    <a:gd name="T62" fmla="*/ 3 w 397"/>
                    <a:gd name="T63" fmla="*/ 77 h 132"/>
                    <a:gd name="T64" fmla="*/ 0 w 397"/>
                    <a:gd name="T65" fmla="*/ 69 h 132"/>
                    <a:gd name="T66" fmla="*/ 0 w 397"/>
                    <a:gd name="T67" fmla="*/ 61 h 132"/>
                    <a:gd name="T68" fmla="*/ 5 w 397"/>
                    <a:gd name="T69" fmla="*/ 53 h 132"/>
                    <a:gd name="T70" fmla="*/ 15 w 397"/>
                    <a:gd name="T71" fmla="*/ 46 h 132"/>
                    <a:gd name="T72" fmla="*/ 25 w 397"/>
                    <a:gd name="T73" fmla="*/ 40 h 132"/>
                    <a:gd name="T74" fmla="*/ 37 w 397"/>
                    <a:gd name="T75" fmla="*/ 33 h 132"/>
                    <a:gd name="T76" fmla="*/ 52 w 397"/>
                    <a:gd name="T77" fmla="*/ 28 h 132"/>
                    <a:gd name="T78" fmla="*/ 66 w 397"/>
                    <a:gd name="T79" fmla="*/ 24 h 132"/>
                    <a:gd name="T80" fmla="*/ 81 w 397"/>
                    <a:gd name="T81" fmla="*/ 20 h 132"/>
                    <a:gd name="T82" fmla="*/ 113 w 397"/>
                    <a:gd name="T83" fmla="*/ 16 h 132"/>
                    <a:gd name="T84" fmla="*/ 145 w 397"/>
                    <a:gd name="T85" fmla="*/ 10 h 132"/>
                    <a:gd name="T86" fmla="*/ 179 w 397"/>
                    <a:gd name="T87" fmla="*/ 5 h 132"/>
                    <a:gd name="T88" fmla="*/ 214 w 397"/>
                    <a:gd name="T89" fmla="*/ 2 h 132"/>
                    <a:gd name="T90" fmla="*/ 245 w 397"/>
                    <a:gd name="T91" fmla="*/ 0 h 132"/>
                    <a:gd name="T92" fmla="*/ 280 w 397"/>
                    <a:gd name="T93" fmla="*/ 0 h 132"/>
                    <a:gd name="T94" fmla="*/ 312 w 397"/>
                    <a:gd name="T95" fmla="*/ 1 h 132"/>
                    <a:gd name="T96" fmla="*/ 341 w 397"/>
                    <a:gd name="T97" fmla="*/ 5 h 132"/>
                    <a:gd name="T98" fmla="*/ 370 w 397"/>
                    <a:gd name="T99" fmla="*/ 13 h 132"/>
                    <a:gd name="T100" fmla="*/ 397 w 397"/>
                    <a:gd name="T101" fmla="*/ 24 h 132"/>
                    <a:gd name="T102" fmla="*/ 397 w 397"/>
                    <a:gd name="T103" fmla="*/ 24 h 1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397" h="132">
                      <a:moveTo>
                        <a:pt x="397" y="24"/>
                      </a:moveTo>
                      <a:lnTo>
                        <a:pt x="388" y="40"/>
                      </a:lnTo>
                      <a:lnTo>
                        <a:pt x="370" y="52"/>
                      </a:lnTo>
                      <a:lnTo>
                        <a:pt x="348" y="62"/>
                      </a:lnTo>
                      <a:lnTo>
                        <a:pt x="319" y="69"/>
                      </a:lnTo>
                      <a:lnTo>
                        <a:pt x="290" y="75"/>
                      </a:lnTo>
                      <a:lnTo>
                        <a:pt x="255" y="80"/>
                      </a:lnTo>
                      <a:lnTo>
                        <a:pt x="221" y="83"/>
                      </a:lnTo>
                      <a:lnTo>
                        <a:pt x="187" y="88"/>
                      </a:lnTo>
                      <a:lnTo>
                        <a:pt x="155" y="93"/>
                      </a:lnTo>
                      <a:lnTo>
                        <a:pt x="125" y="99"/>
                      </a:lnTo>
                      <a:lnTo>
                        <a:pt x="128" y="102"/>
                      </a:lnTo>
                      <a:lnTo>
                        <a:pt x="130" y="106"/>
                      </a:lnTo>
                      <a:lnTo>
                        <a:pt x="135" y="109"/>
                      </a:lnTo>
                      <a:lnTo>
                        <a:pt x="138" y="112"/>
                      </a:lnTo>
                      <a:lnTo>
                        <a:pt x="140" y="115"/>
                      </a:lnTo>
                      <a:lnTo>
                        <a:pt x="142" y="118"/>
                      </a:lnTo>
                      <a:lnTo>
                        <a:pt x="145" y="122"/>
                      </a:lnTo>
                      <a:lnTo>
                        <a:pt x="142" y="125"/>
                      </a:lnTo>
                      <a:lnTo>
                        <a:pt x="140" y="129"/>
                      </a:lnTo>
                      <a:lnTo>
                        <a:pt x="133" y="132"/>
                      </a:lnTo>
                      <a:lnTo>
                        <a:pt x="118" y="130"/>
                      </a:lnTo>
                      <a:lnTo>
                        <a:pt x="103" y="128"/>
                      </a:lnTo>
                      <a:lnTo>
                        <a:pt x="91" y="124"/>
                      </a:lnTo>
                      <a:lnTo>
                        <a:pt x="76" y="121"/>
                      </a:lnTo>
                      <a:lnTo>
                        <a:pt x="62" y="116"/>
                      </a:lnTo>
                      <a:lnTo>
                        <a:pt x="49" y="110"/>
                      </a:lnTo>
                      <a:lnTo>
                        <a:pt x="37" y="106"/>
                      </a:lnTo>
                      <a:lnTo>
                        <a:pt x="27" y="99"/>
                      </a:lnTo>
                      <a:lnTo>
                        <a:pt x="20" y="93"/>
                      </a:lnTo>
                      <a:lnTo>
                        <a:pt x="13" y="85"/>
                      </a:lnTo>
                      <a:lnTo>
                        <a:pt x="3" y="77"/>
                      </a:lnTo>
                      <a:lnTo>
                        <a:pt x="0" y="69"/>
                      </a:lnTo>
                      <a:lnTo>
                        <a:pt x="0" y="61"/>
                      </a:lnTo>
                      <a:lnTo>
                        <a:pt x="5" y="53"/>
                      </a:lnTo>
                      <a:lnTo>
                        <a:pt x="15" y="46"/>
                      </a:lnTo>
                      <a:lnTo>
                        <a:pt x="25" y="40"/>
                      </a:lnTo>
                      <a:lnTo>
                        <a:pt x="37" y="33"/>
                      </a:lnTo>
                      <a:lnTo>
                        <a:pt x="52" y="28"/>
                      </a:lnTo>
                      <a:lnTo>
                        <a:pt x="66" y="24"/>
                      </a:lnTo>
                      <a:lnTo>
                        <a:pt x="81" y="20"/>
                      </a:lnTo>
                      <a:lnTo>
                        <a:pt x="113" y="16"/>
                      </a:lnTo>
                      <a:lnTo>
                        <a:pt x="145" y="10"/>
                      </a:lnTo>
                      <a:lnTo>
                        <a:pt x="179" y="5"/>
                      </a:lnTo>
                      <a:lnTo>
                        <a:pt x="214" y="2"/>
                      </a:lnTo>
                      <a:lnTo>
                        <a:pt x="245" y="0"/>
                      </a:lnTo>
                      <a:lnTo>
                        <a:pt x="280" y="0"/>
                      </a:lnTo>
                      <a:lnTo>
                        <a:pt x="312" y="1"/>
                      </a:lnTo>
                      <a:lnTo>
                        <a:pt x="341" y="5"/>
                      </a:lnTo>
                      <a:lnTo>
                        <a:pt x="370" y="13"/>
                      </a:lnTo>
                      <a:lnTo>
                        <a:pt x="397" y="24"/>
                      </a:lnTo>
                      <a:lnTo>
                        <a:pt x="397" y="24"/>
                      </a:lnTo>
                      <a:close/>
                    </a:path>
                  </a:pathLst>
                </a:custGeom>
                <a:solidFill>
                  <a:srgbClr val="CC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sp>
          <p:nvSpPr>
            <p:cNvPr id="117849" name="Text Box 89"/>
            <p:cNvSpPr txBox="1">
              <a:spLocks noChangeArrowheads="1"/>
            </p:cNvSpPr>
            <p:nvPr/>
          </p:nvSpPr>
          <p:spPr bwMode="auto">
            <a:xfrm>
              <a:off x="4560" y="3504"/>
              <a:ext cx="546" cy="30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 algn="ctr">
                <a:spcBef>
                  <a:spcPct val="50000"/>
                </a:spcBef>
              </a:pPr>
              <a:r>
                <a:rPr lang="en-US" sz="1300" b="1" dirty="0" err="1" smtClean="0">
                  <a:solidFill>
                    <a:srgbClr val="FF0000"/>
                  </a:solidFill>
                  <a:latin typeface=".VnArial" pitchFamily="34" charset="0"/>
                </a:rPr>
                <a:t>Thö</a:t>
              </a:r>
              <a:r>
                <a:rPr lang="en-US" sz="1300" b="1" dirty="0" smtClean="0">
                  <a:solidFill>
                    <a:srgbClr val="FF0000"/>
                  </a:solidFill>
                  <a:latin typeface=".VnArial" pitchFamily="34" charset="0"/>
                </a:rPr>
                <a:t>  </a:t>
              </a:r>
              <a:r>
                <a:rPr lang="en-US" sz="1300" b="1" dirty="0" err="1">
                  <a:solidFill>
                    <a:srgbClr val="FF0000"/>
                  </a:solidFill>
                  <a:latin typeface=".VnArial" pitchFamily="34" charset="0"/>
                </a:rPr>
                <a:t>tµi</a:t>
              </a:r>
              <a:r>
                <a:rPr lang="en-US" sz="1300" b="1" dirty="0">
                  <a:solidFill>
                    <a:srgbClr val="FF0000"/>
                  </a:solidFill>
                  <a:latin typeface=".VnArial" pitchFamily="34" charset="0"/>
                </a:rPr>
                <a:t> </a:t>
              </a:r>
              <a:r>
                <a:rPr lang="en-US" sz="1300" b="1" dirty="0" err="1">
                  <a:solidFill>
                    <a:srgbClr val="FF0000"/>
                  </a:solidFill>
                  <a:latin typeface=".VnArial" pitchFamily="34" charset="0"/>
                </a:rPr>
                <a:t>cña</a:t>
              </a:r>
              <a:r>
                <a:rPr lang="en-US" sz="1300" b="1" dirty="0">
                  <a:solidFill>
                    <a:srgbClr val="FF0000"/>
                  </a:solidFill>
                  <a:latin typeface=".VnArial" pitchFamily="34" charset="0"/>
                </a:rPr>
                <a:t> b¹n</a:t>
              </a:r>
            </a:p>
          </p:txBody>
        </p:sp>
      </p:grpSp>
      <p:pic>
        <p:nvPicPr>
          <p:cNvPr id="117850" name="Picture 90" descr="SMILE4"/>
          <p:cNvPicPr>
            <a:picLocks noChangeAspect="1" noChangeArrowheads="1" noCrop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70650" y="5334000"/>
            <a:ext cx="615950" cy="685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17851" name="WordArt 91" descr="Narrow vertical"/>
          <p:cNvSpPr>
            <a:spLocks noChangeArrowheads="1" noChangeShapeType="1" noTextEdit="1"/>
          </p:cNvSpPr>
          <p:nvPr/>
        </p:nvSpPr>
        <p:spPr bwMode="auto">
          <a:xfrm>
            <a:off x="1447800" y="76200"/>
            <a:ext cx="6096000" cy="1219200"/>
          </a:xfrm>
          <a:prstGeom prst="rect">
            <a:avLst/>
          </a:prstGeom>
        </p:spPr>
        <p:txBody>
          <a:bodyPr wrap="none" fromWordArt="1">
            <a:prstTxWarp prst="textCurveUp">
              <a:avLst>
                <a:gd name="adj" fmla="val 40356"/>
              </a:avLst>
            </a:prstTxWarp>
          </a:bodyPr>
          <a:lstStyle/>
          <a:p>
            <a:pPr algn="ctr"/>
            <a:r>
              <a:rPr lang="en-US" sz="3600" b="1" kern="10" dirty="0" err="1"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pattFill prst="dashHorz">
                  <a:fgClr>
                    <a:srgbClr val="808080"/>
                  </a:fgClr>
                  <a:bgClr>
                    <a:srgbClr val="FFFF00"/>
                  </a:bgClr>
                </a:pattFill>
                <a:effectLst>
                  <a:outerShdw dist="45791" dir="2021404" algn="ctr" rotWithShape="0">
                    <a:srgbClr val="808080">
                      <a:alpha val="80000"/>
                    </a:srgbClr>
                  </a:outerShdw>
                </a:effectLst>
                <a:latin typeface=".VnBahamasBH"/>
              </a:rPr>
              <a:t>C©u</a:t>
            </a:r>
            <a:r>
              <a:rPr lang="en-US" sz="3600" b="1" kern="10" dirty="0"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pattFill prst="dashHorz">
                  <a:fgClr>
                    <a:srgbClr val="808080"/>
                  </a:fgClr>
                  <a:bgClr>
                    <a:srgbClr val="FFFF00"/>
                  </a:bgClr>
                </a:pattFill>
                <a:effectLst>
                  <a:outerShdw dist="45791" dir="2021404" algn="ctr" rotWithShape="0">
                    <a:srgbClr val="808080">
                      <a:alpha val="80000"/>
                    </a:srgbClr>
                  </a:outerShdw>
                </a:effectLst>
                <a:latin typeface=".VnBahamasBH"/>
              </a:rPr>
              <a:t> </a:t>
            </a:r>
            <a:r>
              <a:rPr lang="en-US" sz="3600" b="1" kern="10" dirty="0" err="1"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pattFill prst="dashHorz">
                  <a:fgClr>
                    <a:srgbClr val="808080"/>
                  </a:fgClr>
                  <a:bgClr>
                    <a:srgbClr val="FFFF00"/>
                  </a:bgClr>
                </a:pattFill>
                <a:effectLst>
                  <a:outerShdw dist="45791" dir="2021404" algn="ctr" rotWithShape="0">
                    <a:srgbClr val="808080">
                      <a:alpha val="80000"/>
                    </a:srgbClr>
                  </a:outerShdw>
                </a:effectLst>
                <a:latin typeface=".VnBahamasBH"/>
              </a:rPr>
              <a:t>hái</a:t>
            </a:r>
            <a:r>
              <a:rPr lang="en-US" sz="3600" b="1" kern="10" dirty="0"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pattFill prst="dashHorz">
                  <a:fgClr>
                    <a:srgbClr val="808080"/>
                  </a:fgClr>
                  <a:bgClr>
                    <a:srgbClr val="FFFF00"/>
                  </a:bgClr>
                </a:pattFill>
                <a:effectLst>
                  <a:outerShdw dist="45791" dir="2021404" algn="ctr" rotWithShape="0">
                    <a:srgbClr val="808080">
                      <a:alpha val="80000"/>
                    </a:srgbClr>
                  </a:outerShdw>
                </a:effectLst>
                <a:latin typeface=".VnBahamasBH"/>
              </a:rPr>
              <a:t> rung </a:t>
            </a:r>
            <a:r>
              <a:rPr lang="en-US" sz="3600" b="1" kern="10" dirty="0" err="1"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pattFill prst="dashHorz">
                  <a:fgClr>
                    <a:srgbClr val="808080"/>
                  </a:fgClr>
                  <a:bgClr>
                    <a:srgbClr val="FFFF00"/>
                  </a:bgClr>
                </a:pattFill>
                <a:effectLst>
                  <a:outerShdw dist="45791" dir="2021404" algn="ctr" rotWithShape="0">
                    <a:srgbClr val="808080">
                      <a:alpha val="80000"/>
                    </a:srgbClr>
                  </a:outerShdw>
                </a:effectLst>
                <a:latin typeface=".VnBahamasBH"/>
              </a:rPr>
              <a:t>chu«ng</a:t>
            </a:r>
            <a:r>
              <a:rPr lang="en-US" sz="3600" b="1" kern="10" dirty="0"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pattFill prst="dashHorz">
                  <a:fgClr>
                    <a:srgbClr val="808080"/>
                  </a:fgClr>
                  <a:bgClr>
                    <a:srgbClr val="FFFF00"/>
                  </a:bgClr>
                </a:pattFill>
                <a:effectLst>
                  <a:outerShdw dist="45791" dir="2021404" algn="ctr" rotWithShape="0">
                    <a:srgbClr val="808080">
                      <a:alpha val="80000"/>
                    </a:srgbClr>
                  </a:outerShdw>
                </a:effectLst>
                <a:latin typeface=".VnBahamasBH"/>
              </a:rPr>
              <a:t> </a:t>
            </a:r>
            <a:r>
              <a:rPr lang="en-US" sz="3600" b="1" kern="10" dirty="0" err="1"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pattFill prst="dashHorz">
                  <a:fgClr>
                    <a:srgbClr val="808080"/>
                  </a:fgClr>
                  <a:bgClr>
                    <a:srgbClr val="FFFF00"/>
                  </a:bgClr>
                </a:pattFill>
                <a:effectLst>
                  <a:outerShdw dist="45791" dir="2021404" algn="ctr" rotWithShape="0">
                    <a:srgbClr val="808080">
                      <a:alpha val="80000"/>
                    </a:srgbClr>
                  </a:outerShdw>
                </a:effectLst>
                <a:latin typeface=".VnBahamasBH"/>
              </a:rPr>
              <a:t>vµng</a:t>
            </a:r>
            <a:r>
              <a:rPr lang="en-US" sz="3600" b="1" kern="10" dirty="0"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pattFill prst="dashHorz">
                  <a:fgClr>
                    <a:srgbClr val="808080"/>
                  </a:fgClr>
                  <a:bgClr>
                    <a:srgbClr val="FFFF00"/>
                  </a:bgClr>
                </a:pattFill>
                <a:effectLst>
                  <a:outerShdw dist="45791" dir="2021404" algn="ctr" rotWithShape="0">
                    <a:srgbClr val="808080">
                      <a:alpha val="80000"/>
                    </a:srgbClr>
                  </a:outerShdw>
                </a:effectLst>
                <a:latin typeface=".VnBahamasBH"/>
              </a:rPr>
              <a:t> </a:t>
            </a:r>
            <a:r>
              <a:rPr lang="en-US" sz="3600" b="1" kern="10" dirty="0" err="1"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pattFill prst="dashHorz">
                  <a:fgClr>
                    <a:srgbClr val="808080"/>
                  </a:fgClr>
                  <a:bgClr>
                    <a:srgbClr val="FFFF00"/>
                  </a:bgClr>
                </a:pattFill>
                <a:effectLst>
                  <a:outerShdw dist="45791" dir="2021404" algn="ctr" rotWithShape="0">
                    <a:srgbClr val="808080">
                      <a:alpha val="80000"/>
                    </a:srgbClr>
                  </a:outerShdw>
                </a:effectLst>
                <a:latin typeface=".VnBahamasBH"/>
              </a:rPr>
              <a:t>khèi</a:t>
            </a:r>
            <a:r>
              <a:rPr lang="en-US" sz="3600" b="1" kern="10" dirty="0"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pattFill prst="dashHorz">
                  <a:fgClr>
                    <a:srgbClr val="808080"/>
                  </a:fgClr>
                  <a:bgClr>
                    <a:srgbClr val="FFFF00"/>
                  </a:bgClr>
                </a:pattFill>
                <a:effectLst>
                  <a:outerShdw dist="45791" dir="2021404" algn="ctr" rotWithShape="0">
                    <a:srgbClr val="808080">
                      <a:alpha val="80000"/>
                    </a:srgbClr>
                  </a:outerShdw>
                </a:effectLst>
                <a:latin typeface=".VnBahamasBH"/>
              </a:rPr>
              <a:t> </a:t>
            </a:r>
            <a:r>
              <a:rPr lang="en-US" sz="3600" b="1" kern="10" dirty="0"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pattFill prst="dashHorz">
                  <a:fgClr>
                    <a:srgbClr val="808080"/>
                  </a:fgClr>
                  <a:bgClr>
                    <a:srgbClr val="FFFF00"/>
                  </a:bgClr>
                </a:pattFill>
                <a:effectLst>
                  <a:outerShdw dist="45791" dir="2021404" algn="ctr" rotWithShape="0">
                    <a:srgbClr val="808080">
                      <a:alpha val="80000"/>
                    </a:srgbClr>
                  </a:outerShdw>
                </a:effectLst>
                <a:latin typeface="Times New Roman" pitchFamily="18" charset="0"/>
                <a:cs typeface="Times New Roman" pitchFamily="18" charset="0"/>
              </a:rPr>
              <a:t>TIỂU HỌC</a:t>
            </a:r>
            <a:r>
              <a:rPr lang="en-US" sz="3600" b="1" kern="10" dirty="0"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pattFill prst="dashHorz">
                  <a:fgClr>
                    <a:srgbClr val="808080"/>
                  </a:fgClr>
                  <a:bgClr>
                    <a:srgbClr val="FFFF00"/>
                  </a:bgClr>
                </a:pattFill>
                <a:effectLst>
                  <a:outerShdw dist="45791" dir="2021404" algn="ctr" rotWithShape="0">
                    <a:srgbClr val="808080">
                      <a:alpha val="80000"/>
                    </a:srgbClr>
                  </a:outerShdw>
                </a:effectLst>
                <a:latin typeface=".VnBahamasBH"/>
              </a:rPr>
              <a:t> </a:t>
            </a:r>
          </a:p>
        </p:txBody>
      </p:sp>
      <p:sp>
        <p:nvSpPr>
          <p:cNvPr id="117857" name="Rectangle 97"/>
          <p:cNvSpPr>
            <a:spLocks noChangeArrowheads="1"/>
          </p:cNvSpPr>
          <p:nvPr/>
        </p:nvSpPr>
        <p:spPr bwMode="auto">
          <a:xfrm>
            <a:off x="266700" y="2209799"/>
            <a:ext cx="4852987" cy="64633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anchor="ctr">
            <a:spAutoFit/>
          </a:bodyPr>
          <a:lstStyle/>
          <a:p>
            <a:pPr marL="1485900" indent="-1485900" algn="just"/>
            <a:r>
              <a:rPr lang="en-US" sz="3600" b="1" dirty="0" err="1" smtClean="0">
                <a:latin typeface="Times New Roman" pitchFamily="18" charset="0"/>
                <a:cs typeface="Times New Roman" pitchFamily="18" charset="0"/>
              </a:rPr>
              <a:t>Câu</a:t>
            </a:r>
            <a:r>
              <a:rPr lang="en-US" sz="3600" b="1" dirty="0" smtClean="0">
                <a:latin typeface="Times New Roman" pitchFamily="18" charset="0"/>
                <a:cs typeface="Times New Roman" pitchFamily="18" charset="0"/>
              </a:rPr>
              <a:t>  17 </a:t>
            </a:r>
            <a:r>
              <a:rPr lang="en-US" sz="3600" b="1" dirty="0">
                <a:latin typeface="Times New Roman" pitchFamily="18" charset="0"/>
                <a:cs typeface="Times New Roman" pitchFamily="18" charset="0"/>
              </a:rPr>
              <a:t>: </a:t>
            </a:r>
            <a:r>
              <a:rPr lang="en-US" sz="3600" b="1" dirty="0" smtClean="0">
                <a:latin typeface="Times New Roman" pitchFamily="18" charset="0"/>
                <a:cs typeface="Times New Roman" pitchFamily="18" charset="0"/>
              </a:rPr>
              <a:t>What is this?</a:t>
            </a:r>
            <a:endParaRPr lang="en-US" sz="3600" b="1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17858" name="Rectangle 98"/>
          <p:cNvSpPr>
            <a:spLocks noChangeArrowheads="1"/>
          </p:cNvSpPr>
          <p:nvPr/>
        </p:nvSpPr>
        <p:spPr bwMode="auto">
          <a:xfrm>
            <a:off x="6324600" y="3032125"/>
            <a:ext cx="184150" cy="4730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endParaRPr lang="en-US" sz="2500" b="1" i="1">
              <a:solidFill>
                <a:srgbClr val="FF0000"/>
              </a:solidFill>
            </a:endParaRPr>
          </a:p>
        </p:txBody>
      </p:sp>
      <p:pic>
        <p:nvPicPr>
          <p:cNvPr id="117859" name="Picture 99" descr="BALLOON3">
            <a:hlinkClick r:id="rId15" action="ppaction://hlinksldjump"/>
          </p:cNvPr>
          <p:cNvPicPr>
            <a:picLocks noChangeAspect="1" noChangeArrowheads="1"/>
          </p:cNvPicPr>
          <p:nvPr/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543800" y="4343400"/>
            <a:ext cx="668338" cy="9493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17860" name="Picture 100" descr="ED00019_"/>
          <p:cNvPicPr>
            <a:picLocks noChangeAspect="1" noChangeArrowheads="1"/>
          </p:cNvPicPr>
          <p:nvPr/>
        </p:nvPicPr>
        <p:blipFill>
          <a:blip r:embed="rId1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7200" y="1066800"/>
            <a:ext cx="1143000" cy="1016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17861" name="Group 101"/>
          <p:cNvGrpSpPr>
            <a:grpSpLocks/>
          </p:cNvGrpSpPr>
          <p:nvPr/>
        </p:nvGrpSpPr>
        <p:grpSpPr bwMode="auto">
          <a:xfrm>
            <a:off x="1371600" y="838200"/>
            <a:ext cx="7772400" cy="5575300"/>
            <a:chOff x="864" y="528"/>
            <a:chExt cx="4896" cy="3512"/>
          </a:xfrm>
        </p:grpSpPr>
        <p:grpSp>
          <p:nvGrpSpPr>
            <p:cNvPr id="117862" name="Group 102"/>
            <p:cNvGrpSpPr>
              <a:grpSpLocks/>
            </p:cNvGrpSpPr>
            <p:nvPr/>
          </p:nvGrpSpPr>
          <p:grpSpPr bwMode="auto">
            <a:xfrm>
              <a:off x="864" y="3544"/>
              <a:ext cx="816" cy="496"/>
              <a:chOff x="864" y="3544"/>
              <a:chExt cx="816" cy="496"/>
            </a:xfrm>
          </p:grpSpPr>
          <p:pic>
            <p:nvPicPr>
              <p:cNvPr id="117863" name="Picture 103" descr="t8"/>
              <p:cNvPicPr>
                <a:picLocks noChangeAspect="1" noChangeArrowheads="1" noCrop="1"/>
              </p:cNvPicPr>
              <p:nvPr/>
            </p:nvPicPr>
            <p:blipFill>
              <a:blip r:embed="rId1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64" y="3600"/>
                <a:ext cx="528" cy="44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17864" name="Picture 104" descr="t8"/>
              <p:cNvPicPr>
                <a:picLocks noChangeAspect="1" noChangeArrowheads="1" noCrop="1"/>
              </p:cNvPicPr>
              <p:nvPr/>
            </p:nvPicPr>
            <p:blipFill>
              <a:blip r:embed="rId1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008" y="3600"/>
                <a:ext cx="528" cy="44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17865" name="Picture 105" descr="t8"/>
              <p:cNvPicPr>
                <a:picLocks noChangeAspect="1" noChangeArrowheads="1" noCrop="1"/>
              </p:cNvPicPr>
              <p:nvPr/>
            </p:nvPicPr>
            <p:blipFill>
              <a:blip r:embed="rId1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152" y="3544"/>
                <a:ext cx="528" cy="44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117866" name="Group 106"/>
            <p:cNvGrpSpPr>
              <a:grpSpLocks/>
            </p:cNvGrpSpPr>
            <p:nvPr/>
          </p:nvGrpSpPr>
          <p:grpSpPr bwMode="auto">
            <a:xfrm>
              <a:off x="2736" y="3400"/>
              <a:ext cx="768" cy="640"/>
              <a:chOff x="2736" y="3400"/>
              <a:chExt cx="768" cy="640"/>
            </a:xfrm>
          </p:grpSpPr>
          <p:pic>
            <p:nvPicPr>
              <p:cNvPr id="117867" name="Picture 107" descr="t8"/>
              <p:cNvPicPr>
                <a:picLocks noChangeAspect="1" noChangeArrowheads="1" noCrop="1"/>
              </p:cNvPicPr>
              <p:nvPr/>
            </p:nvPicPr>
            <p:blipFill>
              <a:blip r:embed="rId1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80" y="3600"/>
                <a:ext cx="528" cy="44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17868" name="Picture 108" descr="t8"/>
              <p:cNvPicPr>
                <a:picLocks noChangeAspect="1" noChangeArrowheads="1" noCrop="1"/>
              </p:cNvPicPr>
              <p:nvPr/>
            </p:nvPicPr>
            <p:blipFill>
              <a:blip r:embed="rId1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36" y="3400"/>
                <a:ext cx="768" cy="64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pic>
          <p:nvPicPr>
            <p:cNvPr id="117869" name="Picture 109" descr="COTAO001"/>
            <p:cNvPicPr>
              <a:picLocks noChangeAspect="1" noChangeArrowheads="1"/>
            </p:cNvPicPr>
            <p:nvPr/>
          </p:nvPicPr>
          <p:blipFill>
            <a:blip r:embed="rId19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944" y="528"/>
              <a:ext cx="816" cy="773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grpSp>
        <p:nvGrpSpPr>
          <p:cNvPr id="117870" name="Group 110"/>
          <p:cNvGrpSpPr>
            <a:grpSpLocks/>
          </p:cNvGrpSpPr>
          <p:nvPr/>
        </p:nvGrpSpPr>
        <p:grpSpPr bwMode="auto">
          <a:xfrm>
            <a:off x="19050" y="4038600"/>
            <a:ext cx="1619250" cy="2195513"/>
            <a:chOff x="-192" y="2484"/>
            <a:chExt cx="1020" cy="1383"/>
          </a:xfrm>
        </p:grpSpPr>
        <p:grpSp>
          <p:nvGrpSpPr>
            <p:cNvPr id="117871" name="Group 111"/>
            <p:cNvGrpSpPr>
              <a:grpSpLocks/>
            </p:cNvGrpSpPr>
            <p:nvPr/>
          </p:nvGrpSpPr>
          <p:grpSpPr bwMode="auto">
            <a:xfrm>
              <a:off x="-192" y="3072"/>
              <a:ext cx="844" cy="795"/>
              <a:chOff x="432" y="2544"/>
              <a:chExt cx="844" cy="795"/>
            </a:xfrm>
          </p:grpSpPr>
          <p:sp>
            <p:nvSpPr>
              <p:cNvPr id="117872" name="Freeform 112"/>
              <p:cNvSpPr>
                <a:spLocks/>
              </p:cNvSpPr>
              <p:nvPr/>
            </p:nvSpPr>
            <p:spPr bwMode="auto">
              <a:xfrm>
                <a:off x="432" y="2544"/>
                <a:ext cx="844" cy="795"/>
              </a:xfrm>
              <a:custGeom>
                <a:avLst/>
                <a:gdLst>
                  <a:gd name="T0" fmla="*/ 325 w 844"/>
                  <a:gd name="T1" fmla="*/ 102 h 795"/>
                  <a:gd name="T2" fmla="*/ 236 w 844"/>
                  <a:gd name="T3" fmla="*/ 506 h 795"/>
                  <a:gd name="T4" fmla="*/ 22 w 844"/>
                  <a:gd name="T5" fmla="*/ 669 h 795"/>
                  <a:gd name="T6" fmla="*/ 50 w 844"/>
                  <a:gd name="T7" fmla="*/ 751 h 795"/>
                  <a:gd name="T8" fmla="*/ 313 w 844"/>
                  <a:gd name="T9" fmla="*/ 792 h 795"/>
                  <a:gd name="T10" fmla="*/ 603 w 844"/>
                  <a:gd name="T11" fmla="*/ 767 h 795"/>
                  <a:gd name="T12" fmla="*/ 829 w 844"/>
                  <a:gd name="T13" fmla="*/ 669 h 795"/>
                  <a:gd name="T14" fmla="*/ 697 w 844"/>
                  <a:gd name="T15" fmla="*/ 516 h 795"/>
                  <a:gd name="T16" fmla="*/ 458 w 844"/>
                  <a:gd name="T17" fmla="*/ 424 h 795"/>
                  <a:gd name="T18" fmla="*/ 561 w 844"/>
                  <a:gd name="T19" fmla="*/ 227 h 795"/>
                  <a:gd name="T20" fmla="*/ 606 w 844"/>
                  <a:gd name="T21" fmla="*/ 43 h 795"/>
                  <a:gd name="T22" fmla="*/ 478 w 844"/>
                  <a:gd name="T23" fmla="*/ 0 h 795"/>
                  <a:gd name="T24" fmla="*/ 325 w 844"/>
                  <a:gd name="T25" fmla="*/ 102 h 7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44" h="795">
                    <a:moveTo>
                      <a:pt x="325" y="102"/>
                    </a:moveTo>
                    <a:cubicBezTo>
                      <a:pt x="285" y="186"/>
                      <a:pt x="292" y="401"/>
                      <a:pt x="236" y="506"/>
                    </a:cubicBezTo>
                    <a:cubicBezTo>
                      <a:pt x="180" y="611"/>
                      <a:pt x="22" y="669"/>
                      <a:pt x="22" y="669"/>
                    </a:cubicBezTo>
                    <a:cubicBezTo>
                      <a:pt x="22" y="669"/>
                      <a:pt x="0" y="731"/>
                      <a:pt x="50" y="751"/>
                    </a:cubicBezTo>
                    <a:cubicBezTo>
                      <a:pt x="100" y="771"/>
                      <a:pt x="221" y="789"/>
                      <a:pt x="313" y="792"/>
                    </a:cubicBezTo>
                    <a:cubicBezTo>
                      <a:pt x="405" y="795"/>
                      <a:pt x="603" y="767"/>
                      <a:pt x="603" y="767"/>
                    </a:cubicBezTo>
                    <a:cubicBezTo>
                      <a:pt x="603" y="767"/>
                      <a:pt x="814" y="713"/>
                      <a:pt x="829" y="669"/>
                    </a:cubicBezTo>
                    <a:cubicBezTo>
                      <a:pt x="844" y="625"/>
                      <a:pt x="759" y="557"/>
                      <a:pt x="697" y="516"/>
                    </a:cubicBezTo>
                    <a:cubicBezTo>
                      <a:pt x="635" y="475"/>
                      <a:pt x="483" y="471"/>
                      <a:pt x="458" y="424"/>
                    </a:cubicBezTo>
                    <a:lnTo>
                      <a:pt x="561" y="227"/>
                    </a:lnTo>
                    <a:cubicBezTo>
                      <a:pt x="586" y="164"/>
                      <a:pt x="620" y="81"/>
                      <a:pt x="606" y="43"/>
                    </a:cubicBezTo>
                    <a:cubicBezTo>
                      <a:pt x="592" y="3"/>
                      <a:pt x="519" y="1"/>
                      <a:pt x="478" y="0"/>
                    </a:cubicBezTo>
                    <a:cubicBezTo>
                      <a:pt x="431" y="10"/>
                      <a:pt x="365" y="18"/>
                      <a:pt x="325" y="102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C8A200"/>
                  </a:gs>
                  <a:gs pos="50000">
                    <a:srgbClr val="C8A200">
                      <a:gamma/>
                      <a:shade val="46275"/>
                      <a:invGamma/>
                    </a:srgbClr>
                  </a:gs>
                  <a:gs pos="100000">
                    <a:srgbClr val="C8A200"/>
                  </a:gs>
                </a:gsLst>
                <a:lin ang="0" scaled="1"/>
              </a:gradFill>
              <a:ln>
                <a:noFill/>
              </a:ln>
              <a:effectLst>
                <a:outerShdw sy="50000" rotWithShape="0">
                  <a:srgbClr val="808080">
                    <a:alpha val="50000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17873" name="Group 113"/>
              <p:cNvGrpSpPr>
                <a:grpSpLocks/>
              </p:cNvGrpSpPr>
              <p:nvPr/>
            </p:nvGrpSpPr>
            <p:grpSpPr bwMode="auto">
              <a:xfrm>
                <a:off x="675" y="2756"/>
                <a:ext cx="281" cy="512"/>
                <a:chOff x="675" y="2756"/>
                <a:chExt cx="281" cy="512"/>
              </a:xfrm>
            </p:grpSpPr>
            <p:grpSp>
              <p:nvGrpSpPr>
                <p:cNvPr id="117874" name="Group 114"/>
                <p:cNvGrpSpPr>
                  <a:grpSpLocks/>
                </p:cNvGrpSpPr>
                <p:nvPr/>
              </p:nvGrpSpPr>
              <p:grpSpPr bwMode="auto">
                <a:xfrm>
                  <a:off x="832" y="2756"/>
                  <a:ext cx="48" cy="121"/>
                  <a:chOff x="768" y="2784"/>
                  <a:chExt cx="96" cy="169"/>
                </a:xfrm>
              </p:grpSpPr>
              <p:sp>
                <p:nvSpPr>
                  <p:cNvPr id="117875" name="Freeform 115"/>
                  <p:cNvSpPr>
                    <a:spLocks/>
                  </p:cNvSpPr>
                  <p:nvPr/>
                </p:nvSpPr>
                <p:spPr bwMode="auto">
                  <a:xfrm>
                    <a:off x="768" y="2784"/>
                    <a:ext cx="96" cy="169"/>
                  </a:xfrm>
                  <a:custGeom>
                    <a:avLst/>
                    <a:gdLst>
                      <a:gd name="T0" fmla="*/ 62 w 96"/>
                      <a:gd name="T1" fmla="*/ 8 h 169"/>
                      <a:gd name="T2" fmla="*/ 1 w 96"/>
                      <a:gd name="T3" fmla="*/ 120 h 169"/>
                      <a:gd name="T4" fmla="*/ 54 w 96"/>
                      <a:gd name="T5" fmla="*/ 160 h 169"/>
                      <a:gd name="T6" fmla="*/ 95 w 96"/>
                      <a:gd name="T7" fmla="*/ 68 h 169"/>
                      <a:gd name="T8" fmla="*/ 62 w 96"/>
                      <a:gd name="T9" fmla="*/ 8 h 16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96" h="169">
                        <a:moveTo>
                          <a:pt x="62" y="8"/>
                        </a:moveTo>
                        <a:cubicBezTo>
                          <a:pt x="46" y="17"/>
                          <a:pt x="2" y="95"/>
                          <a:pt x="1" y="120"/>
                        </a:cubicBezTo>
                        <a:cubicBezTo>
                          <a:pt x="0" y="145"/>
                          <a:pt x="38" y="169"/>
                          <a:pt x="54" y="160"/>
                        </a:cubicBezTo>
                        <a:cubicBezTo>
                          <a:pt x="70" y="151"/>
                          <a:pt x="94" y="93"/>
                          <a:pt x="95" y="68"/>
                        </a:cubicBezTo>
                        <a:cubicBezTo>
                          <a:pt x="96" y="43"/>
                          <a:pt x="84" y="0"/>
                          <a:pt x="62" y="8"/>
                        </a:cubicBezTo>
                        <a:close/>
                      </a:path>
                    </a:pathLst>
                  </a:custGeom>
                  <a:solidFill>
                    <a:srgbClr val="C0C0C0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7876" name="Freeform 116"/>
                  <p:cNvSpPr>
                    <a:spLocks/>
                  </p:cNvSpPr>
                  <p:nvPr/>
                </p:nvSpPr>
                <p:spPr bwMode="auto">
                  <a:xfrm>
                    <a:off x="796" y="2832"/>
                    <a:ext cx="48" cy="85"/>
                  </a:xfrm>
                  <a:custGeom>
                    <a:avLst/>
                    <a:gdLst>
                      <a:gd name="T0" fmla="*/ 62 w 96"/>
                      <a:gd name="T1" fmla="*/ 8 h 169"/>
                      <a:gd name="T2" fmla="*/ 1 w 96"/>
                      <a:gd name="T3" fmla="*/ 120 h 169"/>
                      <a:gd name="T4" fmla="*/ 54 w 96"/>
                      <a:gd name="T5" fmla="*/ 160 h 169"/>
                      <a:gd name="T6" fmla="*/ 95 w 96"/>
                      <a:gd name="T7" fmla="*/ 68 h 169"/>
                      <a:gd name="T8" fmla="*/ 62 w 96"/>
                      <a:gd name="T9" fmla="*/ 8 h 16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96" h="169">
                        <a:moveTo>
                          <a:pt x="62" y="8"/>
                        </a:moveTo>
                        <a:cubicBezTo>
                          <a:pt x="46" y="17"/>
                          <a:pt x="2" y="95"/>
                          <a:pt x="1" y="120"/>
                        </a:cubicBezTo>
                        <a:cubicBezTo>
                          <a:pt x="0" y="145"/>
                          <a:pt x="38" y="169"/>
                          <a:pt x="54" y="160"/>
                        </a:cubicBezTo>
                        <a:cubicBezTo>
                          <a:pt x="70" y="151"/>
                          <a:pt x="94" y="93"/>
                          <a:pt x="95" y="68"/>
                        </a:cubicBezTo>
                        <a:cubicBezTo>
                          <a:pt x="96" y="43"/>
                          <a:pt x="84" y="0"/>
                          <a:pt x="62" y="8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117877" name="Group 117"/>
                <p:cNvGrpSpPr>
                  <a:grpSpLocks/>
                </p:cNvGrpSpPr>
                <p:nvPr/>
              </p:nvGrpSpPr>
              <p:grpSpPr bwMode="auto">
                <a:xfrm>
                  <a:off x="675" y="3086"/>
                  <a:ext cx="281" cy="182"/>
                  <a:chOff x="675" y="3086"/>
                  <a:chExt cx="281" cy="182"/>
                </a:xfrm>
              </p:grpSpPr>
              <p:sp>
                <p:nvSpPr>
                  <p:cNvPr id="117878" name="Freeform 118"/>
                  <p:cNvSpPr>
                    <a:spLocks/>
                  </p:cNvSpPr>
                  <p:nvPr/>
                </p:nvSpPr>
                <p:spPr bwMode="auto">
                  <a:xfrm>
                    <a:off x="675" y="3086"/>
                    <a:ext cx="281" cy="182"/>
                  </a:xfrm>
                  <a:custGeom>
                    <a:avLst/>
                    <a:gdLst>
                      <a:gd name="T0" fmla="*/ 281 w 281"/>
                      <a:gd name="T1" fmla="*/ 23 h 182"/>
                      <a:gd name="T2" fmla="*/ 169 w 281"/>
                      <a:gd name="T3" fmla="*/ 26 h 182"/>
                      <a:gd name="T4" fmla="*/ 17 w 281"/>
                      <a:gd name="T5" fmla="*/ 78 h 182"/>
                      <a:gd name="T6" fmla="*/ 69 w 281"/>
                      <a:gd name="T7" fmla="*/ 173 h 182"/>
                      <a:gd name="T8" fmla="*/ 237 w 281"/>
                      <a:gd name="T9" fmla="*/ 130 h 182"/>
                      <a:gd name="T10" fmla="*/ 281 w 281"/>
                      <a:gd name="T11" fmla="*/ 23 h 18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281" h="182">
                        <a:moveTo>
                          <a:pt x="281" y="23"/>
                        </a:moveTo>
                        <a:cubicBezTo>
                          <a:pt x="264" y="0"/>
                          <a:pt x="213" y="17"/>
                          <a:pt x="169" y="26"/>
                        </a:cubicBezTo>
                        <a:cubicBezTo>
                          <a:pt x="125" y="35"/>
                          <a:pt x="34" y="53"/>
                          <a:pt x="17" y="78"/>
                        </a:cubicBezTo>
                        <a:cubicBezTo>
                          <a:pt x="0" y="103"/>
                          <a:pt x="32" y="164"/>
                          <a:pt x="69" y="173"/>
                        </a:cubicBezTo>
                        <a:cubicBezTo>
                          <a:pt x="106" y="182"/>
                          <a:pt x="202" y="155"/>
                          <a:pt x="237" y="130"/>
                        </a:cubicBezTo>
                        <a:cubicBezTo>
                          <a:pt x="272" y="105"/>
                          <a:pt x="272" y="45"/>
                          <a:pt x="281" y="23"/>
                        </a:cubicBezTo>
                        <a:close/>
                      </a:path>
                    </a:pathLst>
                  </a:custGeom>
                  <a:solidFill>
                    <a:srgbClr val="C0C0C0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7879" name="Freeform 119"/>
                  <p:cNvSpPr>
                    <a:spLocks/>
                  </p:cNvSpPr>
                  <p:nvPr/>
                </p:nvSpPr>
                <p:spPr bwMode="auto">
                  <a:xfrm>
                    <a:off x="720" y="3128"/>
                    <a:ext cx="192" cy="93"/>
                  </a:xfrm>
                  <a:custGeom>
                    <a:avLst/>
                    <a:gdLst>
                      <a:gd name="T0" fmla="*/ 281 w 281"/>
                      <a:gd name="T1" fmla="*/ 23 h 182"/>
                      <a:gd name="T2" fmla="*/ 169 w 281"/>
                      <a:gd name="T3" fmla="*/ 26 h 182"/>
                      <a:gd name="T4" fmla="*/ 17 w 281"/>
                      <a:gd name="T5" fmla="*/ 78 h 182"/>
                      <a:gd name="T6" fmla="*/ 69 w 281"/>
                      <a:gd name="T7" fmla="*/ 173 h 182"/>
                      <a:gd name="T8" fmla="*/ 237 w 281"/>
                      <a:gd name="T9" fmla="*/ 130 h 182"/>
                      <a:gd name="T10" fmla="*/ 281 w 281"/>
                      <a:gd name="T11" fmla="*/ 23 h 18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281" h="182">
                        <a:moveTo>
                          <a:pt x="281" y="23"/>
                        </a:moveTo>
                        <a:cubicBezTo>
                          <a:pt x="264" y="0"/>
                          <a:pt x="213" y="17"/>
                          <a:pt x="169" y="26"/>
                        </a:cubicBezTo>
                        <a:cubicBezTo>
                          <a:pt x="125" y="35"/>
                          <a:pt x="34" y="53"/>
                          <a:pt x="17" y="78"/>
                        </a:cubicBezTo>
                        <a:cubicBezTo>
                          <a:pt x="0" y="103"/>
                          <a:pt x="32" y="164"/>
                          <a:pt x="69" y="173"/>
                        </a:cubicBezTo>
                        <a:cubicBezTo>
                          <a:pt x="106" y="182"/>
                          <a:pt x="202" y="155"/>
                          <a:pt x="237" y="130"/>
                        </a:cubicBezTo>
                        <a:cubicBezTo>
                          <a:pt x="272" y="105"/>
                          <a:pt x="272" y="45"/>
                          <a:pt x="281" y="23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</p:grpSp>
        </p:grpSp>
        <p:grpSp>
          <p:nvGrpSpPr>
            <p:cNvPr id="117880" name="Group 120"/>
            <p:cNvGrpSpPr>
              <a:grpSpLocks/>
            </p:cNvGrpSpPr>
            <p:nvPr/>
          </p:nvGrpSpPr>
          <p:grpSpPr bwMode="auto">
            <a:xfrm>
              <a:off x="12" y="2484"/>
              <a:ext cx="816" cy="816"/>
              <a:chOff x="1008" y="1104"/>
              <a:chExt cx="816" cy="816"/>
            </a:xfrm>
          </p:grpSpPr>
          <p:sp>
            <p:nvSpPr>
              <p:cNvPr id="117881" name="Oval 121"/>
              <p:cNvSpPr>
                <a:spLocks noChangeArrowheads="1"/>
              </p:cNvSpPr>
              <p:nvPr/>
            </p:nvSpPr>
            <p:spPr bwMode="auto">
              <a:xfrm>
                <a:off x="1008" y="1104"/>
                <a:ext cx="816" cy="816"/>
              </a:xfrm>
              <a:prstGeom prst="ellipse">
                <a:avLst/>
              </a:prstGeom>
              <a:gradFill rotWithShape="1">
                <a:gsLst>
                  <a:gs pos="0">
                    <a:srgbClr val="66CCFF"/>
                  </a:gs>
                  <a:gs pos="100000">
                    <a:srgbClr val="66CCFF">
                      <a:gamma/>
                      <a:shade val="79216"/>
                      <a:invGamma/>
                    </a:srgbClr>
                  </a:gs>
                </a:gsLst>
                <a:path path="rect">
                  <a:fillToRect t="100000" r="100000"/>
                </a:path>
              </a:gradFill>
              <a:ln w="38100">
                <a:solidFill>
                  <a:srgbClr val="FF0000"/>
                </a:solidFill>
                <a:round/>
                <a:headEnd/>
                <a:tailEnd/>
              </a:ln>
              <a:effectLst>
                <a:prstShdw prst="shdw13" dist="53882" dir="13500000">
                  <a:schemeClr val="bg2">
                    <a:alpha val="50000"/>
                  </a:schemeClr>
                </a:prstShdw>
              </a:effec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7882" name="Rectangle 122"/>
              <p:cNvSpPr>
                <a:spLocks noChangeArrowheads="1"/>
              </p:cNvSpPr>
              <p:nvPr/>
            </p:nvSpPr>
            <p:spPr bwMode="auto">
              <a:xfrm>
                <a:off x="1391" y="1149"/>
                <a:ext cx="46" cy="81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7883" name="Rectangle 123"/>
              <p:cNvSpPr>
                <a:spLocks noChangeArrowheads="1"/>
              </p:cNvSpPr>
              <p:nvPr/>
            </p:nvSpPr>
            <p:spPr bwMode="auto">
              <a:xfrm rot="5400000">
                <a:off x="1709" y="1447"/>
                <a:ext cx="46" cy="81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7884" name="Rectangle 124"/>
              <p:cNvSpPr>
                <a:spLocks noChangeArrowheads="1"/>
              </p:cNvSpPr>
              <p:nvPr/>
            </p:nvSpPr>
            <p:spPr bwMode="auto">
              <a:xfrm>
                <a:off x="1392" y="1793"/>
                <a:ext cx="46" cy="81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7885" name="Rectangle 125"/>
              <p:cNvSpPr>
                <a:spLocks noChangeArrowheads="1"/>
              </p:cNvSpPr>
              <p:nvPr/>
            </p:nvSpPr>
            <p:spPr bwMode="auto">
              <a:xfrm rot="5400000">
                <a:off x="1072" y="1450"/>
                <a:ext cx="46" cy="81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7886" name="Rectangle 126"/>
              <p:cNvSpPr>
                <a:spLocks noChangeArrowheads="1"/>
              </p:cNvSpPr>
              <p:nvPr/>
            </p:nvSpPr>
            <p:spPr bwMode="auto">
              <a:xfrm rot="3000000">
                <a:off x="1139" y="1664"/>
                <a:ext cx="46" cy="81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7887" name="Rectangle 127"/>
              <p:cNvSpPr>
                <a:spLocks noChangeArrowheads="1"/>
              </p:cNvSpPr>
              <p:nvPr/>
            </p:nvSpPr>
            <p:spPr bwMode="auto">
              <a:xfrm rot="3000000">
                <a:off x="1629" y="1257"/>
                <a:ext cx="46" cy="81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7888" name="Rectangle 128"/>
              <p:cNvSpPr>
                <a:spLocks noChangeArrowheads="1"/>
              </p:cNvSpPr>
              <p:nvPr/>
            </p:nvSpPr>
            <p:spPr bwMode="auto">
              <a:xfrm rot="18600000">
                <a:off x="1155" y="1254"/>
                <a:ext cx="46" cy="81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7889" name="Rectangle 129"/>
              <p:cNvSpPr>
                <a:spLocks noChangeArrowheads="1"/>
              </p:cNvSpPr>
              <p:nvPr/>
            </p:nvSpPr>
            <p:spPr bwMode="auto">
              <a:xfrm rot="18600000">
                <a:off x="1641" y="1661"/>
                <a:ext cx="46" cy="81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sp>
        <p:nvSpPr>
          <p:cNvPr id="117890" name="Text Box 130"/>
          <p:cNvSpPr txBox="1">
            <a:spLocks noChangeArrowheads="1"/>
          </p:cNvSpPr>
          <p:nvPr/>
        </p:nvSpPr>
        <p:spPr bwMode="auto">
          <a:xfrm>
            <a:off x="285750" y="42672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30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17891" name="Text Box 131"/>
          <p:cNvSpPr txBox="1">
            <a:spLocks noChangeArrowheads="1"/>
          </p:cNvSpPr>
          <p:nvPr/>
        </p:nvSpPr>
        <p:spPr bwMode="auto">
          <a:xfrm>
            <a:off x="285750" y="42672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29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17892" name="Text Box 132"/>
          <p:cNvSpPr txBox="1">
            <a:spLocks noChangeArrowheads="1"/>
          </p:cNvSpPr>
          <p:nvPr/>
        </p:nvSpPr>
        <p:spPr bwMode="auto">
          <a:xfrm>
            <a:off x="266700" y="42672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28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17893" name="Text Box 133"/>
          <p:cNvSpPr txBox="1">
            <a:spLocks noChangeArrowheads="1"/>
          </p:cNvSpPr>
          <p:nvPr/>
        </p:nvSpPr>
        <p:spPr bwMode="auto">
          <a:xfrm>
            <a:off x="285750" y="42672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27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17894" name="Text Box 134"/>
          <p:cNvSpPr txBox="1">
            <a:spLocks noChangeArrowheads="1"/>
          </p:cNvSpPr>
          <p:nvPr/>
        </p:nvSpPr>
        <p:spPr bwMode="auto">
          <a:xfrm>
            <a:off x="304800" y="4251325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26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17895" name="Text Box 135"/>
          <p:cNvSpPr txBox="1">
            <a:spLocks noChangeArrowheads="1"/>
          </p:cNvSpPr>
          <p:nvPr/>
        </p:nvSpPr>
        <p:spPr bwMode="auto">
          <a:xfrm>
            <a:off x="304800" y="42672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25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17896" name="Text Box 136"/>
          <p:cNvSpPr txBox="1">
            <a:spLocks noChangeArrowheads="1"/>
          </p:cNvSpPr>
          <p:nvPr/>
        </p:nvSpPr>
        <p:spPr bwMode="auto">
          <a:xfrm>
            <a:off x="304800" y="42672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24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17897" name="Text Box 137"/>
          <p:cNvSpPr txBox="1">
            <a:spLocks noChangeArrowheads="1"/>
          </p:cNvSpPr>
          <p:nvPr/>
        </p:nvSpPr>
        <p:spPr bwMode="auto">
          <a:xfrm>
            <a:off x="304800" y="42672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23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17898" name="Text Box 138"/>
          <p:cNvSpPr txBox="1">
            <a:spLocks noChangeArrowheads="1"/>
          </p:cNvSpPr>
          <p:nvPr/>
        </p:nvSpPr>
        <p:spPr bwMode="auto">
          <a:xfrm>
            <a:off x="304800" y="42672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22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17899" name="Text Box 139"/>
          <p:cNvSpPr txBox="1">
            <a:spLocks noChangeArrowheads="1"/>
          </p:cNvSpPr>
          <p:nvPr/>
        </p:nvSpPr>
        <p:spPr bwMode="auto">
          <a:xfrm>
            <a:off x="304800" y="42672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21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17900" name="Text Box 140"/>
          <p:cNvSpPr txBox="1">
            <a:spLocks noChangeArrowheads="1"/>
          </p:cNvSpPr>
          <p:nvPr/>
        </p:nvSpPr>
        <p:spPr bwMode="auto">
          <a:xfrm>
            <a:off x="304800" y="42672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20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17901" name="Text Box 141"/>
          <p:cNvSpPr txBox="1">
            <a:spLocks noChangeArrowheads="1"/>
          </p:cNvSpPr>
          <p:nvPr/>
        </p:nvSpPr>
        <p:spPr bwMode="auto">
          <a:xfrm>
            <a:off x="304800" y="42672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19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17902" name="Text Box 142"/>
          <p:cNvSpPr txBox="1">
            <a:spLocks noChangeArrowheads="1"/>
          </p:cNvSpPr>
          <p:nvPr/>
        </p:nvSpPr>
        <p:spPr bwMode="auto">
          <a:xfrm>
            <a:off x="304800" y="42672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18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17903" name="Text Box 143"/>
          <p:cNvSpPr txBox="1">
            <a:spLocks noChangeArrowheads="1"/>
          </p:cNvSpPr>
          <p:nvPr/>
        </p:nvSpPr>
        <p:spPr bwMode="auto">
          <a:xfrm>
            <a:off x="304800" y="42672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17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17904" name="Text Box 144"/>
          <p:cNvSpPr txBox="1">
            <a:spLocks noChangeArrowheads="1"/>
          </p:cNvSpPr>
          <p:nvPr/>
        </p:nvSpPr>
        <p:spPr bwMode="auto">
          <a:xfrm>
            <a:off x="304800" y="42672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16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17905" name="Text Box 145"/>
          <p:cNvSpPr txBox="1">
            <a:spLocks noChangeArrowheads="1"/>
          </p:cNvSpPr>
          <p:nvPr/>
        </p:nvSpPr>
        <p:spPr bwMode="auto">
          <a:xfrm>
            <a:off x="304800" y="42672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15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17906" name="Text Box 146"/>
          <p:cNvSpPr txBox="1">
            <a:spLocks noChangeArrowheads="1"/>
          </p:cNvSpPr>
          <p:nvPr/>
        </p:nvSpPr>
        <p:spPr bwMode="auto">
          <a:xfrm>
            <a:off x="304800" y="42672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14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17907" name="Text Box 147"/>
          <p:cNvSpPr txBox="1">
            <a:spLocks noChangeArrowheads="1"/>
          </p:cNvSpPr>
          <p:nvPr/>
        </p:nvSpPr>
        <p:spPr bwMode="auto">
          <a:xfrm>
            <a:off x="304800" y="42672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13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17908" name="Text Box 148"/>
          <p:cNvSpPr txBox="1">
            <a:spLocks noChangeArrowheads="1"/>
          </p:cNvSpPr>
          <p:nvPr/>
        </p:nvSpPr>
        <p:spPr bwMode="auto">
          <a:xfrm>
            <a:off x="304800" y="42672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12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17909" name="Text Box 149"/>
          <p:cNvSpPr txBox="1">
            <a:spLocks noChangeArrowheads="1"/>
          </p:cNvSpPr>
          <p:nvPr/>
        </p:nvSpPr>
        <p:spPr bwMode="auto">
          <a:xfrm>
            <a:off x="304800" y="42672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11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17910" name="Text Box 150"/>
          <p:cNvSpPr txBox="1">
            <a:spLocks noChangeArrowheads="1"/>
          </p:cNvSpPr>
          <p:nvPr/>
        </p:nvSpPr>
        <p:spPr bwMode="auto">
          <a:xfrm>
            <a:off x="304800" y="42672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10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17911" name="Text Box 151"/>
          <p:cNvSpPr txBox="1">
            <a:spLocks noChangeArrowheads="1"/>
          </p:cNvSpPr>
          <p:nvPr/>
        </p:nvSpPr>
        <p:spPr bwMode="auto">
          <a:xfrm>
            <a:off x="304800" y="42672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9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17912" name="Text Box 152"/>
          <p:cNvSpPr txBox="1">
            <a:spLocks noChangeArrowheads="1"/>
          </p:cNvSpPr>
          <p:nvPr/>
        </p:nvSpPr>
        <p:spPr bwMode="auto">
          <a:xfrm>
            <a:off x="304800" y="42672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8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17913" name="Text Box 153"/>
          <p:cNvSpPr txBox="1">
            <a:spLocks noChangeArrowheads="1"/>
          </p:cNvSpPr>
          <p:nvPr/>
        </p:nvSpPr>
        <p:spPr bwMode="auto">
          <a:xfrm>
            <a:off x="304800" y="42672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7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17914" name="Text Box 154"/>
          <p:cNvSpPr txBox="1">
            <a:spLocks noChangeArrowheads="1"/>
          </p:cNvSpPr>
          <p:nvPr/>
        </p:nvSpPr>
        <p:spPr bwMode="auto">
          <a:xfrm>
            <a:off x="304800" y="42672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6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17915" name="Text Box 155"/>
          <p:cNvSpPr txBox="1">
            <a:spLocks noChangeArrowheads="1"/>
          </p:cNvSpPr>
          <p:nvPr/>
        </p:nvSpPr>
        <p:spPr bwMode="auto">
          <a:xfrm>
            <a:off x="304800" y="42672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5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17916" name="Text Box 156"/>
          <p:cNvSpPr txBox="1">
            <a:spLocks noChangeArrowheads="1"/>
          </p:cNvSpPr>
          <p:nvPr/>
        </p:nvSpPr>
        <p:spPr bwMode="auto">
          <a:xfrm>
            <a:off x="304800" y="42672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4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17917" name="Text Box 157"/>
          <p:cNvSpPr txBox="1">
            <a:spLocks noChangeArrowheads="1"/>
          </p:cNvSpPr>
          <p:nvPr/>
        </p:nvSpPr>
        <p:spPr bwMode="auto">
          <a:xfrm>
            <a:off x="304800" y="42672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3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17918" name="Text Box 158"/>
          <p:cNvSpPr txBox="1">
            <a:spLocks noChangeArrowheads="1"/>
          </p:cNvSpPr>
          <p:nvPr/>
        </p:nvSpPr>
        <p:spPr bwMode="auto">
          <a:xfrm>
            <a:off x="304800" y="42672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2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17919" name="Text Box 159"/>
          <p:cNvSpPr txBox="1">
            <a:spLocks noChangeArrowheads="1"/>
          </p:cNvSpPr>
          <p:nvPr/>
        </p:nvSpPr>
        <p:spPr bwMode="auto">
          <a:xfrm>
            <a:off x="304800" y="42672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1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17920" name="Text Box 160"/>
          <p:cNvSpPr txBox="1">
            <a:spLocks noChangeArrowheads="1"/>
          </p:cNvSpPr>
          <p:nvPr/>
        </p:nvSpPr>
        <p:spPr bwMode="auto">
          <a:xfrm>
            <a:off x="635000" y="4419600"/>
            <a:ext cx="685800" cy="498475"/>
          </a:xfrm>
          <a:prstGeom prst="rect">
            <a:avLst/>
          </a:prstGeom>
          <a:solidFill>
            <a:srgbClr val="FF0000"/>
          </a:solidFill>
          <a:ln w="9525">
            <a:solidFill>
              <a:schemeClr val="hlink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300" b="1">
                <a:solidFill>
                  <a:schemeClr val="bg1"/>
                </a:solidFill>
                <a:latin typeface=".VnBlackH" pitchFamily="34" charset="0"/>
                <a:cs typeface="Arial" charset="0"/>
              </a:rPr>
              <a:t>HÕt giê</a:t>
            </a:r>
            <a:endParaRPr lang="vi-VN" sz="1300" b="1">
              <a:solidFill>
                <a:schemeClr val="bg1"/>
              </a:solidFill>
              <a:latin typeface=".VnBlackH" pitchFamily="34" charset="0"/>
              <a:cs typeface="Arial" charset="0"/>
            </a:endParaRPr>
          </a:p>
        </p:txBody>
      </p:sp>
      <p:pic>
        <p:nvPicPr>
          <p:cNvPr id="117773" name="Picture 13" descr="POINSET2"/>
          <p:cNvPicPr>
            <a:picLocks noChangeAspect="1" noChangeArrowheads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-5400000">
            <a:off x="61119" y="5501481"/>
            <a:ext cx="1277938" cy="1273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17778" name="Picture 18" descr="pretty_flower_yellow_hb"/>
          <p:cNvPicPr>
            <a:picLocks noChangeAspect="1" noChangeArrowheads="1" noCrop="1"/>
          </p:cNvPicPr>
          <p:nvPr/>
        </p:nvPicPr>
        <p:blipFill>
          <a:blip r:embed="rId2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57188" y="5715000"/>
            <a:ext cx="876300" cy="8763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8434" name="Picture 2" descr="C:\Users\Admin\Desktop\tải xuống.jpg"/>
          <p:cNvPicPr>
            <a:picLocks noChangeAspect="1" noChangeArrowheads="1"/>
          </p:cNvPicPr>
          <p:nvPr/>
        </p:nvPicPr>
        <p:blipFill>
          <a:blip r:embed="rId2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940213" y="1521405"/>
            <a:ext cx="3729311" cy="435684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57" name="Rectangle 98"/>
          <p:cNvSpPr>
            <a:spLocks noChangeArrowheads="1"/>
          </p:cNvSpPr>
          <p:nvPr/>
        </p:nvSpPr>
        <p:spPr bwMode="auto">
          <a:xfrm>
            <a:off x="1859756" y="3043537"/>
            <a:ext cx="2648417" cy="92333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r>
              <a:rPr lang="en-US" sz="5400" b="1" i="1" dirty="0">
                <a:solidFill>
                  <a:srgbClr val="FF0000"/>
                </a:solidFill>
                <a:latin typeface=".VnArial" pitchFamily="34" charset="0"/>
              </a:rPr>
              <a:t>A </a:t>
            </a:r>
            <a:r>
              <a:rPr lang="en-US" sz="5400" b="1" i="1" dirty="0" smtClean="0">
                <a:solidFill>
                  <a:srgbClr val="FF0000"/>
                </a:solidFill>
                <a:latin typeface=".VnArial" pitchFamily="34" charset="0"/>
              </a:rPr>
              <a:t>book</a:t>
            </a:r>
            <a:r>
              <a:rPr lang="en-US" sz="4000" b="1" i="1" dirty="0" smtClean="0">
                <a:solidFill>
                  <a:srgbClr val="FF0000"/>
                </a:solidFill>
                <a:latin typeface=".VnArial" pitchFamily="34" charset="0"/>
              </a:rPr>
              <a:t> </a:t>
            </a:r>
            <a:endParaRPr lang="en-US" sz="4000" b="1" i="1" dirty="0">
              <a:solidFill>
                <a:srgbClr val="FF0000"/>
              </a:solidFill>
              <a:latin typeface=".Vn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89297251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41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8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178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178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11785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11785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" dur="500" tmFilter="0,0; .5, 1; 1, 1"/>
                                        <p:tgtEl>
                                          <p:spTgt spid="1178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 nodeType="clickPar">
                      <p:stCondLst>
                        <p:cond delay="indefinite"/>
                      </p:stCondLst>
                      <p:childTnLst>
                        <p:par>
                          <p:cTn id="1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4" presetID="6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4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6" dur="2000"/>
                                        <p:tgtEl>
                                          <p:spTgt spid="184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7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8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11789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11789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500"/>
                            </p:stCondLst>
                            <p:childTnLst>
                              <p:par>
                                <p:cTn id="24" presetID="9" presetClass="exit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5" dur="500"/>
                                        <p:tgtEl>
                                          <p:spTgt spid="11789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78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000"/>
                            </p:stCondLst>
                            <p:childTnLst>
                              <p:par>
                                <p:cTn id="28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8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11789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11789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1500"/>
                            </p:stCondLst>
                            <p:childTnLst>
                              <p:par>
                                <p:cTn id="33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34" dur="500"/>
                                        <p:tgtEl>
                                          <p:spTgt spid="11789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78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2000"/>
                            </p:stCondLst>
                            <p:childTnLst>
                              <p:par>
                                <p:cTn id="37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8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11789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11789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3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2500"/>
                            </p:stCondLst>
                            <p:childTnLst>
                              <p:par>
                                <p:cTn id="42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43" dur="500"/>
                                        <p:tgtEl>
                                          <p:spTgt spid="11789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78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3000"/>
                            </p:stCondLst>
                            <p:childTnLst>
                              <p:par>
                                <p:cTn id="46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8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11789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11789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4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3500"/>
                            </p:stCondLst>
                            <p:childTnLst>
                              <p:par>
                                <p:cTn id="51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52" dur="500"/>
                                        <p:tgtEl>
                                          <p:spTgt spid="11789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78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4000"/>
                            </p:stCondLst>
                            <p:childTnLst>
                              <p:par>
                                <p:cTn id="55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8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11789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500" fill="hold"/>
                                        <p:tgtEl>
                                          <p:spTgt spid="11789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5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4500"/>
                            </p:stCondLst>
                            <p:childTnLst>
                              <p:par>
                                <p:cTn id="60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1" dur="500"/>
                                        <p:tgtEl>
                                          <p:spTgt spid="11789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78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5000"/>
                            </p:stCondLst>
                            <p:childTnLst>
                              <p:par>
                                <p:cTn id="64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8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6" dur="500" fill="hold"/>
                                        <p:tgtEl>
                                          <p:spTgt spid="11789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" dur="500" fill="hold"/>
                                        <p:tgtEl>
                                          <p:spTgt spid="11789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6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5500"/>
                            </p:stCondLst>
                            <p:childTnLst>
                              <p:par>
                                <p:cTn id="69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70" dur="500"/>
                                        <p:tgtEl>
                                          <p:spTgt spid="11789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78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6000"/>
                            </p:stCondLst>
                            <p:childTnLst>
                              <p:par>
                                <p:cTn id="73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8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5" dur="500" fill="hold"/>
                                        <p:tgtEl>
                                          <p:spTgt spid="11789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500" fill="hold"/>
                                        <p:tgtEl>
                                          <p:spTgt spid="11789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7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7" fill="hold">
                            <p:stCondLst>
                              <p:cond delay="6500"/>
                            </p:stCondLst>
                            <p:childTnLst>
                              <p:par>
                                <p:cTn id="78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79" dur="500"/>
                                        <p:tgtEl>
                                          <p:spTgt spid="11789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78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1" fill="hold">
                            <p:stCondLst>
                              <p:cond delay="7000"/>
                            </p:stCondLst>
                            <p:childTnLst>
                              <p:par>
                                <p:cTn id="82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8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4" dur="500" fill="hold"/>
                                        <p:tgtEl>
                                          <p:spTgt spid="11789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" dur="500" fill="hold"/>
                                        <p:tgtEl>
                                          <p:spTgt spid="11789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8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86" fill="hold">
                            <p:stCondLst>
                              <p:cond delay="7500"/>
                            </p:stCondLst>
                            <p:childTnLst>
                              <p:par>
                                <p:cTn id="87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88" dur="500"/>
                                        <p:tgtEl>
                                          <p:spTgt spid="11789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78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0" fill="hold">
                            <p:stCondLst>
                              <p:cond delay="8000"/>
                            </p:stCondLst>
                            <p:childTnLst>
                              <p:par>
                                <p:cTn id="91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8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3" dur="500" fill="hold"/>
                                        <p:tgtEl>
                                          <p:spTgt spid="1178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4" dur="500" fill="hold"/>
                                        <p:tgtEl>
                                          <p:spTgt spid="1178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9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8500"/>
                            </p:stCondLst>
                            <p:childTnLst>
                              <p:par>
                                <p:cTn id="96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97" dur="500"/>
                                        <p:tgtEl>
                                          <p:spTgt spid="11789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78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9" fill="hold">
                            <p:stCondLst>
                              <p:cond delay="9000"/>
                            </p:stCondLst>
                            <p:childTnLst>
                              <p:par>
                                <p:cTn id="100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8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2" dur="500" fill="hold"/>
                                        <p:tgtEl>
                                          <p:spTgt spid="11789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3" dur="500" fill="hold"/>
                                        <p:tgtEl>
                                          <p:spTgt spid="11789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0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4" fill="hold">
                            <p:stCondLst>
                              <p:cond delay="9500"/>
                            </p:stCondLst>
                            <p:childTnLst>
                              <p:par>
                                <p:cTn id="105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06" dur="500"/>
                                        <p:tgtEl>
                                          <p:spTgt spid="11789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78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8" fill="hold">
                            <p:stCondLst>
                              <p:cond delay="10000"/>
                            </p:stCondLst>
                            <p:childTnLst>
                              <p:par>
                                <p:cTn id="109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9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1" dur="500" fill="hold"/>
                                        <p:tgtEl>
                                          <p:spTgt spid="11790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2" dur="500" fill="hold"/>
                                        <p:tgtEl>
                                          <p:spTgt spid="11790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0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13" fill="hold">
                            <p:stCondLst>
                              <p:cond delay="10500"/>
                            </p:stCondLst>
                            <p:childTnLst>
                              <p:par>
                                <p:cTn id="114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15" dur="500"/>
                                        <p:tgtEl>
                                          <p:spTgt spid="11790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79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7" fill="hold">
                            <p:stCondLst>
                              <p:cond delay="11000"/>
                            </p:stCondLst>
                            <p:childTnLst>
                              <p:par>
                                <p:cTn id="118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9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0" dur="500" fill="hold"/>
                                        <p:tgtEl>
                                          <p:spTgt spid="11790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1" dur="500" fill="hold"/>
                                        <p:tgtEl>
                                          <p:spTgt spid="11790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1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22" fill="hold">
                            <p:stCondLst>
                              <p:cond delay="11500"/>
                            </p:stCondLst>
                            <p:childTnLst>
                              <p:par>
                                <p:cTn id="123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24" dur="500"/>
                                        <p:tgtEl>
                                          <p:spTgt spid="11790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79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6" fill="hold">
                            <p:stCondLst>
                              <p:cond delay="12000"/>
                            </p:stCondLst>
                            <p:childTnLst>
                              <p:par>
                                <p:cTn id="127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9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9" dur="500" fill="hold"/>
                                        <p:tgtEl>
                                          <p:spTgt spid="11790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0" dur="500" fill="hold"/>
                                        <p:tgtEl>
                                          <p:spTgt spid="11790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2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31" fill="hold">
                            <p:stCondLst>
                              <p:cond delay="12500"/>
                            </p:stCondLst>
                            <p:childTnLst>
                              <p:par>
                                <p:cTn id="132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33" dur="500"/>
                                        <p:tgtEl>
                                          <p:spTgt spid="11790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79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5" fill="hold">
                            <p:stCondLst>
                              <p:cond delay="13000"/>
                            </p:stCondLst>
                            <p:childTnLst>
                              <p:par>
                                <p:cTn id="136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9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8" dur="500" fill="hold"/>
                                        <p:tgtEl>
                                          <p:spTgt spid="11790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9" dur="500" fill="hold"/>
                                        <p:tgtEl>
                                          <p:spTgt spid="11790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3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40" fill="hold">
                            <p:stCondLst>
                              <p:cond delay="13500"/>
                            </p:stCondLst>
                            <p:childTnLst>
                              <p:par>
                                <p:cTn id="141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42" dur="500"/>
                                        <p:tgtEl>
                                          <p:spTgt spid="11790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79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4" fill="hold">
                            <p:stCondLst>
                              <p:cond delay="14000"/>
                            </p:stCondLst>
                            <p:childTnLst>
                              <p:par>
                                <p:cTn id="145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9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7" dur="500" fill="hold"/>
                                        <p:tgtEl>
                                          <p:spTgt spid="11790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8" dur="500" fill="hold"/>
                                        <p:tgtEl>
                                          <p:spTgt spid="11790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4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49" fill="hold">
                            <p:stCondLst>
                              <p:cond delay="14500"/>
                            </p:stCondLst>
                            <p:childTnLst>
                              <p:par>
                                <p:cTn id="150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51" dur="500"/>
                                        <p:tgtEl>
                                          <p:spTgt spid="11790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79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3" fill="hold">
                            <p:stCondLst>
                              <p:cond delay="15000"/>
                            </p:stCondLst>
                            <p:childTnLst>
                              <p:par>
                                <p:cTn id="154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9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6" dur="500" fill="hold"/>
                                        <p:tgtEl>
                                          <p:spTgt spid="11790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7" dur="500" fill="hold"/>
                                        <p:tgtEl>
                                          <p:spTgt spid="11790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5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58" fill="hold">
                            <p:stCondLst>
                              <p:cond delay="15500"/>
                            </p:stCondLst>
                            <p:childTnLst>
                              <p:par>
                                <p:cTn id="159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60" dur="500"/>
                                        <p:tgtEl>
                                          <p:spTgt spid="11790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79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2" fill="hold">
                            <p:stCondLst>
                              <p:cond delay="16000"/>
                            </p:stCondLst>
                            <p:childTnLst>
                              <p:par>
                                <p:cTn id="163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9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5" dur="500" fill="hold"/>
                                        <p:tgtEl>
                                          <p:spTgt spid="11790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6" dur="500" fill="hold"/>
                                        <p:tgtEl>
                                          <p:spTgt spid="11790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6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7" fill="hold">
                            <p:stCondLst>
                              <p:cond delay="16500"/>
                            </p:stCondLst>
                            <p:childTnLst>
                              <p:par>
                                <p:cTn id="168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69" dur="500"/>
                                        <p:tgtEl>
                                          <p:spTgt spid="11790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79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1" fill="hold">
                            <p:stCondLst>
                              <p:cond delay="17000"/>
                            </p:stCondLst>
                            <p:childTnLst>
                              <p:par>
                                <p:cTn id="172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9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4" dur="500" fill="hold"/>
                                        <p:tgtEl>
                                          <p:spTgt spid="11790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5" dur="500" fill="hold"/>
                                        <p:tgtEl>
                                          <p:spTgt spid="11790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7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76" fill="hold">
                            <p:stCondLst>
                              <p:cond delay="17500"/>
                            </p:stCondLst>
                            <p:childTnLst>
                              <p:par>
                                <p:cTn id="177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78" dur="500"/>
                                        <p:tgtEl>
                                          <p:spTgt spid="11790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79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0" fill="hold">
                            <p:stCondLst>
                              <p:cond delay="18000"/>
                            </p:stCondLst>
                            <p:childTnLst>
                              <p:par>
                                <p:cTn id="181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9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3" dur="500" fill="hold"/>
                                        <p:tgtEl>
                                          <p:spTgt spid="11790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4" dur="500" fill="hold"/>
                                        <p:tgtEl>
                                          <p:spTgt spid="11790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8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85" fill="hold">
                            <p:stCondLst>
                              <p:cond delay="18500"/>
                            </p:stCondLst>
                            <p:childTnLst>
                              <p:par>
                                <p:cTn id="186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87" dur="500"/>
                                        <p:tgtEl>
                                          <p:spTgt spid="11790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79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9" fill="hold">
                            <p:stCondLst>
                              <p:cond delay="19000"/>
                            </p:stCondLst>
                            <p:childTnLst>
                              <p:par>
                                <p:cTn id="190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9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2" dur="500" fill="hold"/>
                                        <p:tgtEl>
                                          <p:spTgt spid="11790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3" dur="500" fill="hold"/>
                                        <p:tgtEl>
                                          <p:spTgt spid="11790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9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94" fill="hold">
                            <p:stCondLst>
                              <p:cond delay="19500"/>
                            </p:stCondLst>
                            <p:childTnLst>
                              <p:par>
                                <p:cTn id="195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96" dur="500"/>
                                        <p:tgtEl>
                                          <p:spTgt spid="11790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79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8" fill="hold">
                            <p:stCondLst>
                              <p:cond delay="20000"/>
                            </p:stCondLst>
                            <p:childTnLst>
                              <p:par>
                                <p:cTn id="199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9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1" dur="500" fill="hold"/>
                                        <p:tgtEl>
                                          <p:spTgt spid="1179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2" dur="500" fill="hold"/>
                                        <p:tgtEl>
                                          <p:spTgt spid="1179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9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03" fill="hold">
                            <p:stCondLst>
                              <p:cond delay="20500"/>
                            </p:stCondLst>
                            <p:childTnLst>
                              <p:par>
                                <p:cTn id="204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05" dur="500"/>
                                        <p:tgtEl>
                                          <p:spTgt spid="1179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79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7" fill="hold">
                            <p:stCondLst>
                              <p:cond delay="21000"/>
                            </p:stCondLst>
                            <p:childTnLst>
                              <p:par>
                                <p:cTn id="208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9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0" dur="500" fill="hold"/>
                                        <p:tgtEl>
                                          <p:spTgt spid="1179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1" dur="500" fill="hold"/>
                                        <p:tgtEl>
                                          <p:spTgt spid="1179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0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12" fill="hold">
                            <p:stCondLst>
                              <p:cond delay="21500"/>
                            </p:stCondLst>
                            <p:childTnLst>
                              <p:par>
                                <p:cTn id="213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14" dur="500"/>
                                        <p:tgtEl>
                                          <p:spTgt spid="1179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79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6" fill="hold">
                            <p:stCondLst>
                              <p:cond delay="22000"/>
                            </p:stCondLst>
                            <p:childTnLst>
                              <p:par>
                                <p:cTn id="217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9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9" dur="500" fill="hold"/>
                                        <p:tgtEl>
                                          <p:spTgt spid="1179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0" dur="500" fill="hold"/>
                                        <p:tgtEl>
                                          <p:spTgt spid="1179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1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21" fill="hold">
                            <p:stCondLst>
                              <p:cond delay="22500"/>
                            </p:stCondLst>
                            <p:childTnLst>
                              <p:par>
                                <p:cTn id="222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23" dur="500"/>
                                        <p:tgtEl>
                                          <p:spTgt spid="1179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79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5" fill="hold">
                            <p:stCondLst>
                              <p:cond delay="23000"/>
                            </p:stCondLst>
                            <p:childTnLst>
                              <p:par>
                                <p:cTn id="226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9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8" dur="500" fill="hold"/>
                                        <p:tgtEl>
                                          <p:spTgt spid="1179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9" dur="500" fill="hold"/>
                                        <p:tgtEl>
                                          <p:spTgt spid="1179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2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30" fill="hold">
                            <p:stCondLst>
                              <p:cond delay="23500"/>
                            </p:stCondLst>
                            <p:childTnLst>
                              <p:par>
                                <p:cTn id="231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32" dur="500"/>
                                        <p:tgtEl>
                                          <p:spTgt spid="1179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3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79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4" fill="hold">
                            <p:stCondLst>
                              <p:cond delay="24000"/>
                            </p:stCondLst>
                            <p:childTnLst>
                              <p:par>
                                <p:cTn id="235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9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7" dur="500" fill="hold"/>
                                        <p:tgtEl>
                                          <p:spTgt spid="1179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8" dur="500" fill="hold"/>
                                        <p:tgtEl>
                                          <p:spTgt spid="1179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3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39" fill="hold">
                            <p:stCondLst>
                              <p:cond delay="24500"/>
                            </p:stCondLst>
                            <p:childTnLst>
                              <p:par>
                                <p:cTn id="240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41" dur="500"/>
                                        <p:tgtEl>
                                          <p:spTgt spid="1179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79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3" fill="hold">
                            <p:stCondLst>
                              <p:cond delay="25000"/>
                            </p:stCondLst>
                            <p:childTnLst>
                              <p:par>
                                <p:cTn id="244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9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6" dur="500" fill="hold"/>
                                        <p:tgtEl>
                                          <p:spTgt spid="1179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7" dur="500" fill="hold"/>
                                        <p:tgtEl>
                                          <p:spTgt spid="1179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4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48" fill="hold">
                            <p:stCondLst>
                              <p:cond delay="25500"/>
                            </p:stCondLst>
                            <p:childTnLst>
                              <p:par>
                                <p:cTn id="249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50" dur="500"/>
                                        <p:tgtEl>
                                          <p:spTgt spid="1179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79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2" fill="hold">
                            <p:stCondLst>
                              <p:cond delay="26000"/>
                            </p:stCondLst>
                            <p:childTnLst>
                              <p:par>
                                <p:cTn id="253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9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5" dur="500" fill="hold"/>
                                        <p:tgtEl>
                                          <p:spTgt spid="1179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6" dur="500" fill="hold"/>
                                        <p:tgtEl>
                                          <p:spTgt spid="1179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5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57" fill="hold">
                            <p:stCondLst>
                              <p:cond delay="26500"/>
                            </p:stCondLst>
                            <p:childTnLst>
                              <p:par>
                                <p:cTn id="258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59" dur="500"/>
                                        <p:tgtEl>
                                          <p:spTgt spid="11791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6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79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1" fill="hold">
                            <p:stCondLst>
                              <p:cond delay="27000"/>
                            </p:stCondLst>
                            <p:childTnLst>
                              <p:par>
                                <p:cTn id="262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9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4" dur="500" fill="hold"/>
                                        <p:tgtEl>
                                          <p:spTgt spid="1179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5" dur="500" fill="hold"/>
                                        <p:tgtEl>
                                          <p:spTgt spid="1179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6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66" fill="hold">
                            <p:stCondLst>
                              <p:cond delay="27500"/>
                            </p:stCondLst>
                            <p:childTnLst>
                              <p:par>
                                <p:cTn id="267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68" dur="500"/>
                                        <p:tgtEl>
                                          <p:spTgt spid="1179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6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79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0" fill="hold">
                            <p:stCondLst>
                              <p:cond delay="28000"/>
                            </p:stCondLst>
                            <p:childTnLst>
                              <p:par>
                                <p:cTn id="271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9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3" dur="500" fill="hold"/>
                                        <p:tgtEl>
                                          <p:spTgt spid="1179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4" dur="500" fill="hold"/>
                                        <p:tgtEl>
                                          <p:spTgt spid="1179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7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75" fill="hold">
                            <p:stCondLst>
                              <p:cond delay="28500"/>
                            </p:stCondLst>
                            <p:childTnLst>
                              <p:par>
                                <p:cTn id="276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77" dur="500"/>
                                        <p:tgtEl>
                                          <p:spTgt spid="11791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79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9" fill="hold">
                            <p:stCondLst>
                              <p:cond delay="29000"/>
                            </p:stCondLst>
                            <p:childTnLst>
                              <p:par>
                                <p:cTn id="280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9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2" dur="500" fill="hold"/>
                                        <p:tgtEl>
                                          <p:spTgt spid="1179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3" dur="500" fill="hold"/>
                                        <p:tgtEl>
                                          <p:spTgt spid="1179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8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84" fill="hold">
                            <p:stCondLst>
                              <p:cond delay="29500"/>
                            </p:stCondLst>
                            <p:childTnLst>
                              <p:par>
                                <p:cTn id="285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86" dur="500"/>
                                        <p:tgtEl>
                                          <p:spTgt spid="11791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79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8" fill="hold">
                            <p:stCondLst>
                              <p:cond delay="30000"/>
                            </p:stCondLst>
                            <p:childTnLst>
                              <p:par>
                                <p:cTn id="289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79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1" dur="500" fill="hold"/>
                                        <p:tgtEl>
                                          <p:spTgt spid="1179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2" dur="500" fill="hold"/>
                                        <p:tgtEl>
                                          <p:spTgt spid="1179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8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drumroll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93" fill="hold">
                            <p:stCondLst>
                              <p:cond delay="30500"/>
                            </p:stCondLst>
                            <p:childTnLst>
                              <p:par>
                                <p:cTn id="294" presetID="35" presetClass="emph" presetSubtype="0" repeatCount="3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95" dur="1000" fill="hold"/>
                                        <p:tgtEl>
                                          <p:spTgt spid="1179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6" fill="hold">
                      <p:stCondLst>
                        <p:cond delay="indefinite"/>
                      </p:stCondLst>
                      <p:childTnLst>
                        <p:par>
                          <p:cTn id="297" fill="hold">
                            <p:stCondLst>
                              <p:cond delay="0"/>
                            </p:stCondLst>
                            <p:childTnLst>
                              <p:par>
                                <p:cTn id="298" presetID="5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Scale>
                                      <p:cBhvr>
                                        <p:cTn id="300" dur="10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7"/>
                                        </p:tgtEl>
                                      </p:cBhvr>
                                      <p:from x="250000" y="250000"/>
                                      <p:to x="100000" y="100000"/>
                                    </p:animScale>
                                    <p:animMotion origin="layout" path="M -0.46736 0.92887  C -0.37517 0.88508  -0.02552 0.75279  0.0908 0.66613  C  0.20747 0.57948  0.21649 0.50394  0.23177 0.40825  C 0.24705 0.31256  0.22118 0.15964   0.18264 0.09152  C 0.1441 0.02341  0.03802 0.0  0.0 0.0  " pathEditMode="relative" ptsTypes="">
                                      <p:cBhvr>
                                        <p:cTn id="301" dur="10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  <p:animEffect transition="in" filter="fade">
                                      <p:cBhvr>
                                        <p:cTn id="302" dur="1000"/>
                                        <p:tgtEl>
                                          <p:spTgt spid="157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9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7857" grpId="0"/>
      <p:bldP spid="117890" grpId="0"/>
      <p:bldP spid="117891" grpId="0"/>
      <p:bldP spid="117891" grpId="1"/>
      <p:bldP spid="117892" grpId="0"/>
      <p:bldP spid="117892" grpId="1"/>
      <p:bldP spid="117893" grpId="0"/>
      <p:bldP spid="117893" grpId="1"/>
      <p:bldP spid="117894" grpId="0"/>
      <p:bldP spid="117894" grpId="1"/>
      <p:bldP spid="117895" grpId="0"/>
      <p:bldP spid="117895" grpId="1"/>
      <p:bldP spid="117896" grpId="0"/>
      <p:bldP spid="117896" grpId="1"/>
      <p:bldP spid="117897" grpId="0"/>
      <p:bldP spid="117897" grpId="1"/>
      <p:bldP spid="117898" grpId="0"/>
      <p:bldP spid="117898" grpId="1"/>
      <p:bldP spid="117899" grpId="0"/>
      <p:bldP spid="117899" grpId="1"/>
      <p:bldP spid="117900" grpId="0"/>
      <p:bldP spid="117900" grpId="1"/>
      <p:bldP spid="117901" grpId="0"/>
      <p:bldP spid="117901" grpId="1"/>
      <p:bldP spid="117902" grpId="0"/>
      <p:bldP spid="117902" grpId="1"/>
      <p:bldP spid="117903" grpId="0"/>
      <p:bldP spid="117903" grpId="1"/>
      <p:bldP spid="117904" grpId="0"/>
      <p:bldP spid="117904" grpId="1"/>
      <p:bldP spid="117905" grpId="0"/>
      <p:bldP spid="117905" grpId="1"/>
      <p:bldP spid="117906" grpId="0"/>
      <p:bldP spid="117906" grpId="1"/>
      <p:bldP spid="117907" grpId="0"/>
      <p:bldP spid="117907" grpId="1"/>
      <p:bldP spid="117908" grpId="0"/>
      <p:bldP spid="117908" grpId="1"/>
      <p:bldP spid="117909" grpId="0"/>
      <p:bldP spid="117909" grpId="1"/>
      <p:bldP spid="117910" grpId="0"/>
      <p:bldP spid="117910" grpId="1"/>
      <p:bldP spid="117911" grpId="0"/>
      <p:bldP spid="117911" grpId="1"/>
      <p:bldP spid="117912" grpId="0"/>
      <p:bldP spid="117912" grpId="1"/>
      <p:bldP spid="117913" grpId="0"/>
      <p:bldP spid="117913" grpId="1"/>
      <p:bldP spid="117914" grpId="0"/>
      <p:bldP spid="117914" grpId="1"/>
      <p:bldP spid="117915" grpId="0"/>
      <p:bldP spid="117915" grpId="1"/>
      <p:bldP spid="117916" grpId="0"/>
      <p:bldP spid="117916" grpId="1"/>
      <p:bldP spid="117917" grpId="0"/>
      <p:bldP spid="117917" grpId="1"/>
      <p:bldP spid="117918" grpId="0"/>
      <p:bldP spid="117918" grpId="1"/>
      <p:bldP spid="117919" grpId="0"/>
      <p:bldP spid="117919" grpId="1"/>
      <p:bldP spid="117920" grpId="0" animBg="1"/>
      <p:bldP spid="157" grpId="0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810" name="Freeform 2"/>
          <p:cNvSpPr>
            <a:spLocks/>
          </p:cNvSpPr>
          <p:nvPr/>
        </p:nvSpPr>
        <p:spPr bwMode="auto">
          <a:xfrm>
            <a:off x="468313" y="838200"/>
            <a:ext cx="8675687" cy="5105400"/>
          </a:xfrm>
          <a:custGeom>
            <a:avLst/>
            <a:gdLst>
              <a:gd name="T0" fmla="*/ 4800 w 5465"/>
              <a:gd name="T1" fmla="*/ 310 h 3131"/>
              <a:gd name="T2" fmla="*/ 1772 w 5465"/>
              <a:gd name="T3" fmla="*/ 163 h 3131"/>
              <a:gd name="T4" fmla="*/ 1432 w 5465"/>
              <a:gd name="T5" fmla="*/ 0 h 3131"/>
              <a:gd name="T6" fmla="*/ 989 w 5465"/>
              <a:gd name="T7" fmla="*/ 15 h 3131"/>
              <a:gd name="T8" fmla="*/ 428 w 5465"/>
              <a:gd name="T9" fmla="*/ 89 h 3131"/>
              <a:gd name="T10" fmla="*/ 118 w 5465"/>
              <a:gd name="T11" fmla="*/ 177 h 3131"/>
              <a:gd name="T12" fmla="*/ 0 w 5465"/>
              <a:gd name="T13" fmla="*/ 635 h 3131"/>
              <a:gd name="T14" fmla="*/ 133 w 5465"/>
              <a:gd name="T15" fmla="*/ 1123 h 3131"/>
              <a:gd name="T16" fmla="*/ 266 w 5465"/>
              <a:gd name="T17" fmla="*/ 1448 h 3131"/>
              <a:gd name="T18" fmla="*/ 177 w 5465"/>
              <a:gd name="T19" fmla="*/ 1640 h 3131"/>
              <a:gd name="T20" fmla="*/ 221 w 5465"/>
              <a:gd name="T21" fmla="*/ 1846 h 3131"/>
              <a:gd name="T22" fmla="*/ 310 w 5465"/>
              <a:gd name="T23" fmla="*/ 2009 h 3131"/>
              <a:gd name="T24" fmla="*/ 458 w 5465"/>
              <a:gd name="T25" fmla="*/ 2304 h 3131"/>
              <a:gd name="T26" fmla="*/ 472 w 5465"/>
              <a:gd name="T27" fmla="*/ 2393 h 3131"/>
              <a:gd name="T28" fmla="*/ 546 w 5465"/>
              <a:gd name="T29" fmla="*/ 2496 h 3131"/>
              <a:gd name="T30" fmla="*/ 709 w 5465"/>
              <a:gd name="T31" fmla="*/ 2733 h 3131"/>
              <a:gd name="T32" fmla="*/ 768 w 5465"/>
              <a:gd name="T33" fmla="*/ 2880 h 3131"/>
              <a:gd name="T34" fmla="*/ 797 w 5465"/>
              <a:gd name="T35" fmla="*/ 2984 h 3131"/>
              <a:gd name="T36" fmla="*/ 945 w 5465"/>
              <a:gd name="T37" fmla="*/ 3087 h 3131"/>
              <a:gd name="T38" fmla="*/ 1152 w 5465"/>
              <a:gd name="T39" fmla="*/ 3117 h 3131"/>
              <a:gd name="T40" fmla="*/ 1462 w 5465"/>
              <a:gd name="T41" fmla="*/ 3043 h 3131"/>
              <a:gd name="T42" fmla="*/ 1536 w 5465"/>
              <a:gd name="T43" fmla="*/ 3013 h 3131"/>
              <a:gd name="T44" fmla="*/ 1846 w 5465"/>
              <a:gd name="T45" fmla="*/ 2984 h 3131"/>
              <a:gd name="T46" fmla="*/ 2496 w 5465"/>
              <a:gd name="T47" fmla="*/ 3072 h 3131"/>
              <a:gd name="T48" fmla="*/ 2954 w 5465"/>
              <a:gd name="T49" fmla="*/ 3131 h 3131"/>
              <a:gd name="T50" fmla="*/ 3677 w 5465"/>
              <a:gd name="T51" fmla="*/ 3043 h 3131"/>
              <a:gd name="T52" fmla="*/ 3648 w 5465"/>
              <a:gd name="T53" fmla="*/ 2984 h 3131"/>
              <a:gd name="T54" fmla="*/ 3589 w 5465"/>
              <a:gd name="T55" fmla="*/ 2939 h 3131"/>
              <a:gd name="T56" fmla="*/ 3264 w 5465"/>
              <a:gd name="T57" fmla="*/ 2747 h 3131"/>
              <a:gd name="T58" fmla="*/ 3234 w 5465"/>
              <a:gd name="T59" fmla="*/ 2688 h 3131"/>
              <a:gd name="T60" fmla="*/ 3249 w 5465"/>
              <a:gd name="T61" fmla="*/ 2289 h 3131"/>
              <a:gd name="T62" fmla="*/ 3603 w 5465"/>
              <a:gd name="T63" fmla="*/ 2068 h 3131"/>
              <a:gd name="T64" fmla="*/ 3766 w 5465"/>
              <a:gd name="T65" fmla="*/ 1728 h 3131"/>
              <a:gd name="T66" fmla="*/ 3943 w 5465"/>
              <a:gd name="T67" fmla="*/ 1625 h 3131"/>
              <a:gd name="T68" fmla="*/ 4076 w 5465"/>
              <a:gd name="T69" fmla="*/ 1566 h 3131"/>
              <a:gd name="T70" fmla="*/ 4371 w 5465"/>
              <a:gd name="T71" fmla="*/ 1595 h 3131"/>
              <a:gd name="T72" fmla="*/ 4726 w 5465"/>
              <a:gd name="T73" fmla="*/ 1728 h 3131"/>
              <a:gd name="T74" fmla="*/ 5154 w 5465"/>
              <a:gd name="T75" fmla="*/ 1773 h 3131"/>
              <a:gd name="T76" fmla="*/ 5346 w 5465"/>
              <a:gd name="T77" fmla="*/ 1566 h 3131"/>
              <a:gd name="T78" fmla="*/ 5435 w 5465"/>
              <a:gd name="T79" fmla="*/ 1256 h 3131"/>
              <a:gd name="T80" fmla="*/ 5420 w 5465"/>
              <a:gd name="T81" fmla="*/ 753 h 3131"/>
              <a:gd name="T82" fmla="*/ 5361 w 5465"/>
              <a:gd name="T83" fmla="*/ 606 h 3131"/>
              <a:gd name="T84" fmla="*/ 5317 w 5465"/>
              <a:gd name="T85" fmla="*/ 517 h 3131"/>
              <a:gd name="T86" fmla="*/ 4741 w 5465"/>
              <a:gd name="T87" fmla="*/ 237 h 3131"/>
              <a:gd name="T88" fmla="*/ 4238 w 5465"/>
              <a:gd name="T89" fmla="*/ 251 h 3131"/>
              <a:gd name="T90" fmla="*/ 3116 w 5465"/>
              <a:gd name="T91" fmla="*/ 303 h 31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5465" h="3131">
                <a:moveTo>
                  <a:pt x="4800" y="310"/>
                </a:moveTo>
                <a:cubicBezTo>
                  <a:pt x="2535" y="283"/>
                  <a:pt x="3012" y="385"/>
                  <a:pt x="1772" y="163"/>
                </a:cubicBezTo>
                <a:cubicBezTo>
                  <a:pt x="1660" y="99"/>
                  <a:pt x="1546" y="58"/>
                  <a:pt x="1432" y="0"/>
                </a:cubicBezTo>
                <a:cubicBezTo>
                  <a:pt x="1284" y="5"/>
                  <a:pt x="1136" y="2"/>
                  <a:pt x="989" y="15"/>
                </a:cubicBezTo>
                <a:cubicBezTo>
                  <a:pt x="801" y="31"/>
                  <a:pt x="616" y="70"/>
                  <a:pt x="428" y="89"/>
                </a:cubicBezTo>
                <a:cubicBezTo>
                  <a:pt x="323" y="115"/>
                  <a:pt x="223" y="152"/>
                  <a:pt x="118" y="177"/>
                </a:cubicBezTo>
                <a:cubicBezTo>
                  <a:pt x="74" y="329"/>
                  <a:pt x="31" y="480"/>
                  <a:pt x="0" y="635"/>
                </a:cubicBezTo>
                <a:cubicBezTo>
                  <a:pt x="22" y="787"/>
                  <a:pt x="12" y="1002"/>
                  <a:pt x="133" y="1123"/>
                </a:cubicBezTo>
                <a:cubicBezTo>
                  <a:pt x="176" y="1234"/>
                  <a:pt x="233" y="1333"/>
                  <a:pt x="266" y="1448"/>
                </a:cubicBezTo>
                <a:cubicBezTo>
                  <a:pt x="241" y="1521"/>
                  <a:pt x="210" y="1572"/>
                  <a:pt x="177" y="1640"/>
                </a:cubicBezTo>
                <a:cubicBezTo>
                  <a:pt x="192" y="1709"/>
                  <a:pt x="202" y="1779"/>
                  <a:pt x="221" y="1846"/>
                </a:cubicBezTo>
                <a:cubicBezTo>
                  <a:pt x="259" y="1978"/>
                  <a:pt x="254" y="1916"/>
                  <a:pt x="310" y="2009"/>
                </a:cubicBezTo>
                <a:cubicBezTo>
                  <a:pt x="367" y="2104"/>
                  <a:pt x="402" y="2208"/>
                  <a:pt x="458" y="2304"/>
                </a:cubicBezTo>
                <a:cubicBezTo>
                  <a:pt x="463" y="2334"/>
                  <a:pt x="463" y="2364"/>
                  <a:pt x="472" y="2393"/>
                </a:cubicBezTo>
                <a:cubicBezTo>
                  <a:pt x="493" y="2465"/>
                  <a:pt x="503" y="2441"/>
                  <a:pt x="546" y="2496"/>
                </a:cubicBezTo>
                <a:cubicBezTo>
                  <a:pt x="643" y="2620"/>
                  <a:pt x="646" y="2629"/>
                  <a:pt x="709" y="2733"/>
                </a:cubicBezTo>
                <a:cubicBezTo>
                  <a:pt x="744" y="2879"/>
                  <a:pt x="692" y="2684"/>
                  <a:pt x="768" y="2880"/>
                </a:cubicBezTo>
                <a:cubicBezTo>
                  <a:pt x="781" y="2914"/>
                  <a:pt x="782" y="2951"/>
                  <a:pt x="797" y="2984"/>
                </a:cubicBezTo>
                <a:cubicBezTo>
                  <a:pt x="846" y="3090"/>
                  <a:pt x="844" y="3072"/>
                  <a:pt x="945" y="3087"/>
                </a:cubicBezTo>
                <a:cubicBezTo>
                  <a:pt x="1014" y="3097"/>
                  <a:pt x="1083" y="3107"/>
                  <a:pt x="1152" y="3117"/>
                </a:cubicBezTo>
                <a:cubicBezTo>
                  <a:pt x="1255" y="3092"/>
                  <a:pt x="1359" y="3068"/>
                  <a:pt x="1462" y="3043"/>
                </a:cubicBezTo>
                <a:cubicBezTo>
                  <a:pt x="1488" y="3037"/>
                  <a:pt x="1510" y="3017"/>
                  <a:pt x="1536" y="3013"/>
                </a:cubicBezTo>
                <a:cubicBezTo>
                  <a:pt x="1639" y="2997"/>
                  <a:pt x="1743" y="2994"/>
                  <a:pt x="1846" y="2984"/>
                </a:cubicBezTo>
                <a:cubicBezTo>
                  <a:pt x="2063" y="3013"/>
                  <a:pt x="2279" y="3048"/>
                  <a:pt x="2496" y="3072"/>
                </a:cubicBezTo>
                <a:cubicBezTo>
                  <a:pt x="2958" y="3124"/>
                  <a:pt x="2767" y="3041"/>
                  <a:pt x="2954" y="3131"/>
                </a:cubicBezTo>
                <a:cubicBezTo>
                  <a:pt x="3195" y="3102"/>
                  <a:pt x="3439" y="3093"/>
                  <a:pt x="3677" y="3043"/>
                </a:cubicBezTo>
                <a:cubicBezTo>
                  <a:pt x="3698" y="3038"/>
                  <a:pt x="3662" y="3001"/>
                  <a:pt x="3648" y="2984"/>
                </a:cubicBezTo>
                <a:cubicBezTo>
                  <a:pt x="3632" y="2965"/>
                  <a:pt x="3610" y="2953"/>
                  <a:pt x="3589" y="2939"/>
                </a:cubicBezTo>
                <a:cubicBezTo>
                  <a:pt x="3483" y="2868"/>
                  <a:pt x="3370" y="2818"/>
                  <a:pt x="3264" y="2747"/>
                </a:cubicBezTo>
                <a:cubicBezTo>
                  <a:pt x="3254" y="2727"/>
                  <a:pt x="3235" y="2710"/>
                  <a:pt x="3234" y="2688"/>
                </a:cubicBezTo>
                <a:cubicBezTo>
                  <a:pt x="3230" y="2555"/>
                  <a:pt x="3195" y="2410"/>
                  <a:pt x="3249" y="2289"/>
                </a:cubicBezTo>
                <a:cubicBezTo>
                  <a:pt x="3267" y="2249"/>
                  <a:pt x="3512" y="2099"/>
                  <a:pt x="3603" y="2068"/>
                </a:cubicBezTo>
                <a:cubicBezTo>
                  <a:pt x="3643" y="1952"/>
                  <a:pt x="3656" y="1807"/>
                  <a:pt x="3766" y="1728"/>
                </a:cubicBezTo>
                <a:cubicBezTo>
                  <a:pt x="4058" y="1518"/>
                  <a:pt x="3725" y="1745"/>
                  <a:pt x="3943" y="1625"/>
                </a:cubicBezTo>
                <a:cubicBezTo>
                  <a:pt x="4067" y="1557"/>
                  <a:pt x="3932" y="1595"/>
                  <a:pt x="4076" y="1566"/>
                </a:cubicBezTo>
                <a:cubicBezTo>
                  <a:pt x="4197" y="1474"/>
                  <a:pt x="4124" y="1504"/>
                  <a:pt x="4371" y="1595"/>
                </a:cubicBezTo>
                <a:cubicBezTo>
                  <a:pt x="4504" y="1644"/>
                  <a:pt x="4592" y="1705"/>
                  <a:pt x="4726" y="1728"/>
                </a:cubicBezTo>
                <a:cubicBezTo>
                  <a:pt x="4903" y="1829"/>
                  <a:pt x="4943" y="1803"/>
                  <a:pt x="5154" y="1773"/>
                </a:cubicBezTo>
                <a:cubicBezTo>
                  <a:pt x="5225" y="1702"/>
                  <a:pt x="5294" y="1653"/>
                  <a:pt x="5346" y="1566"/>
                </a:cubicBezTo>
                <a:cubicBezTo>
                  <a:pt x="5364" y="1461"/>
                  <a:pt x="5400" y="1357"/>
                  <a:pt x="5435" y="1256"/>
                </a:cubicBezTo>
                <a:cubicBezTo>
                  <a:pt x="5465" y="1022"/>
                  <a:pt x="5458" y="1138"/>
                  <a:pt x="5420" y="753"/>
                </a:cubicBezTo>
                <a:cubicBezTo>
                  <a:pt x="5411" y="666"/>
                  <a:pt x="5404" y="685"/>
                  <a:pt x="5361" y="606"/>
                </a:cubicBezTo>
                <a:cubicBezTo>
                  <a:pt x="5345" y="577"/>
                  <a:pt x="5336" y="544"/>
                  <a:pt x="5317" y="517"/>
                </a:cubicBezTo>
                <a:cubicBezTo>
                  <a:pt x="5194" y="340"/>
                  <a:pt x="4932" y="291"/>
                  <a:pt x="4741" y="237"/>
                </a:cubicBezTo>
                <a:cubicBezTo>
                  <a:pt x="4357" y="254"/>
                  <a:pt x="4524" y="251"/>
                  <a:pt x="4238" y="251"/>
                </a:cubicBezTo>
                <a:lnTo>
                  <a:pt x="3116" y="303"/>
                </a:lnTo>
              </a:path>
            </a:pathLst>
          </a:custGeom>
          <a:solidFill>
            <a:srgbClr val="C0C0C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119811" name="Group 3"/>
          <p:cNvGrpSpPr>
            <a:grpSpLocks/>
          </p:cNvGrpSpPr>
          <p:nvPr/>
        </p:nvGrpSpPr>
        <p:grpSpPr bwMode="auto">
          <a:xfrm>
            <a:off x="6400800" y="3878263"/>
            <a:ext cx="1825625" cy="1912937"/>
            <a:chOff x="4579" y="153"/>
            <a:chExt cx="1150" cy="1205"/>
          </a:xfrm>
        </p:grpSpPr>
        <p:sp>
          <p:nvSpPr>
            <p:cNvPr id="119812" name="Freeform 4"/>
            <p:cNvSpPr>
              <a:spLocks/>
            </p:cNvSpPr>
            <p:nvPr/>
          </p:nvSpPr>
          <p:spPr bwMode="auto">
            <a:xfrm>
              <a:off x="4579" y="408"/>
              <a:ext cx="1109" cy="950"/>
            </a:xfrm>
            <a:custGeom>
              <a:avLst/>
              <a:gdLst>
                <a:gd name="T0" fmla="*/ 52 w 1109"/>
                <a:gd name="T1" fmla="*/ 131 h 950"/>
                <a:gd name="T2" fmla="*/ 52 w 1109"/>
                <a:gd name="T3" fmla="*/ 419 h 950"/>
                <a:gd name="T4" fmla="*/ 124 w 1109"/>
                <a:gd name="T5" fmla="*/ 639 h 950"/>
                <a:gd name="T6" fmla="*/ 276 w 1109"/>
                <a:gd name="T7" fmla="*/ 783 h 950"/>
                <a:gd name="T8" fmla="*/ 704 w 1109"/>
                <a:gd name="T9" fmla="*/ 919 h 950"/>
                <a:gd name="T10" fmla="*/ 1006 w 1109"/>
                <a:gd name="T11" fmla="*/ 933 h 950"/>
                <a:gd name="T12" fmla="*/ 1109 w 1109"/>
                <a:gd name="T13" fmla="*/ 785 h 950"/>
                <a:gd name="T14" fmla="*/ 1079 w 1109"/>
                <a:gd name="T15" fmla="*/ 357 h 950"/>
                <a:gd name="T16" fmla="*/ 1012 w 1109"/>
                <a:gd name="T17" fmla="*/ 227 h 950"/>
                <a:gd name="T18" fmla="*/ 858 w 1109"/>
                <a:gd name="T19" fmla="*/ 165 h 950"/>
                <a:gd name="T20" fmla="*/ 556 w 1109"/>
                <a:gd name="T21" fmla="*/ 3 h 950"/>
                <a:gd name="T22" fmla="*/ 116 w 1109"/>
                <a:gd name="T23" fmla="*/ 35 h 950"/>
                <a:gd name="T24" fmla="*/ 52 w 1109"/>
                <a:gd name="T25" fmla="*/ 163 h 950"/>
                <a:gd name="T26" fmla="*/ 84 w 1109"/>
                <a:gd name="T27" fmla="*/ 283 h 950"/>
                <a:gd name="T28" fmla="*/ 0 w 1109"/>
                <a:gd name="T29" fmla="*/ 231 h 950"/>
                <a:gd name="T30" fmla="*/ 52 w 1109"/>
                <a:gd name="T31" fmla="*/ 131 h 9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09" h="950">
                  <a:moveTo>
                    <a:pt x="52" y="131"/>
                  </a:moveTo>
                  <a:cubicBezTo>
                    <a:pt x="52" y="158"/>
                    <a:pt x="40" y="334"/>
                    <a:pt x="52" y="419"/>
                  </a:cubicBezTo>
                  <a:cubicBezTo>
                    <a:pt x="64" y="504"/>
                    <a:pt x="87" y="578"/>
                    <a:pt x="124" y="639"/>
                  </a:cubicBezTo>
                  <a:cubicBezTo>
                    <a:pt x="181" y="725"/>
                    <a:pt x="190" y="746"/>
                    <a:pt x="276" y="783"/>
                  </a:cubicBezTo>
                  <a:cubicBezTo>
                    <a:pt x="427" y="847"/>
                    <a:pt x="549" y="866"/>
                    <a:pt x="704" y="919"/>
                  </a:cubicBezTo>
                  <a:cubicBezTo>
                    <a:pt x="803" y="909"/>
                    <a:pt x="908" y="950"/>
                    <a:pt x="1006" y="933"/>
                  </a:cubicBezTo>
                  <a:cubicBezTo>
                    <a:pt x="1065" y="923"/>
                    <a:pt x="1109" y="785"/>
                    <a:pt x="1109" y="785"/>
                  </a:cubicBezTo>
                  <a:cubicBezTo>
                    <a:pt x="1099" y="642"/>
                    <a:pt x="1100" y="498"/>
                    <a:pt x="1079" y="357"/>
                  </a:cubicBezTo>
                  <a:cubicBezTo>
                    <a:pt x="1071" y="307"/>
                    <a:pt x="1042" y="254"/>
                    <a:pt x="1012" y="227"/>
                  </a:cubicBezTo>
                  <a:cubicBezTo>
                    <a:pt x="893" y="122"/>
                    <a:pt x="948" y="196"/>
                    <a:pt x="858" y="165"/>
                  </a:cubicBezTo>
                  <a:cubicBezTo>
                    <a:pt x="785" y="57"/>
                    <a:pt x="679" y="26"/>
                    <a:pt x="556" y="3"/>
                  </a:cubicBezTo>
                  <a:cubicBezTo>
                    <a:pt x="339" y="8"/>
                    <a:pt x="330" y="0"/>
                    <a:pt x="116" y="35"/>
                  </a:cubicBezTo>
                  <a:cubicBezTo>
                    <a:pt x="24" y="61"/>
                    <a:pt x="74" y="134"/>
                    <a:pt x="52" y="163"/>
                  </a:cubicBezTo>
                  <a:cubicBezTo>
                    <a:pt x="47" y="204"/>
                    <a:pt x="93" y="272"/>
                    <a:pt x="84" y="283"/>
                  </a:cubicBezTo>
                  <a:cubicBezTo>
                    <a:pt x="89" y="298"/>
                    <a:pt x="5" y="256"/>
                    <a:pt x="0" y="231"/>
                  </a:cubicBezTo>
                  <a:lnTo>
                    <a:pt x="52" y="131"/>
                  </a:lnTo>
                  <a:close/>
                </a:path>
              </a:pathLst>
            </a:custGeom>
            <a:solidFill>
              <a:srgbClr val="C0C0C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DDDDDD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9813" name="Freeform 5"/>
            <p:cNvSpPr>
              <a:spLocks/>
            </p:cNvSpPr>
            <p:nvPr/>
          </p:nvSpPr>
          <p:spPr bwMode="auto">
            <a:xfrm>
              <a:off x="4603" y="384"/>
              <a:ext cx="1109" cy="950"/>
            </a:xfrm>
            <a:custGeom>
              <a:avLst/>
              <a:gdLst>
                <a:gd name="T0" fmla="*/ 52 w 1109"/>
                <a:gd name="T1" fmla="*/ 131 h 950"/>
                <a:gd name="T2" fmla="*/ 52 w 1109"/>
                <a:gd name="T3" fmla="*/ 419 h 950"/>
                <a:gd name="T4" fmla="*/ 124 w 1109"/>
                <a:gd name="T5" fmla="*/ 639 h 950"/>
                <a:gd name="T6" fmla="*/ 276 w 1109"/>
                <a:gd name="T7" fmla="*/ 783 h 950"/>
                <a:gd name="T8" fmla="*/ 704 w 1109"/>
                <a:gd name="T9" fmla="*/ 919 h 950"/>
                <a:gd name="T10" fmla="*/ 1006 w 1109"/>
                <a:gd name="T11" fmla="*/ 933 h 950"/>
                <a:gd name="T12" fmla="*/ 1109 w 1109"/>
                <a:gd name="T13" fmla="*/ 785 h 950"/>
                <a:gd name="T14" fmla="*/ 1079 w 1109"/>
                <a:gd name="T15" fmla="*/ 357 h 950"/>
                <a:gd name="T16" fmla="*/ 1012 w 1109"/>
                <a:gd name="T17" fmla="*/ 227 h 950"/>
                <a:gd name="T18" fmla="*/ 858 w 1109"/>
                <a:gd name="T19" fmla="*/ 165 h 950"/>
                <a:gd name="T20" fmla="*/ 556 w 1109"/>
                <a:gd name="T21" fmla="*/ 3 h 950"/>
                <a:gd name="T22" fmla="*/ 116 w 1109"/>
                <a:gd name="T23" fmla="*/ 35 h 950"/>
                <a:gd name="T24" fmla="*/ 52 w 1109"/>
                <a:gd name="T25" fmla="*/ 163 h 950"/>
                <a:gd name="T26" fmla="*/ 84 w 1109"/>
                <a:gd name="T27" fmla="*/ 283 h 950"/>
                <a:gd name="T28" fmla="*/ 0 w 1109"/>
                <a:gd name="T29" fmla="*/ 231 h 950"/>
                <a:gd name="T30" fmla="*/ 52 w 1109"/>
                <a:gd name="T31" fmla="*/ 131 h 9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09" h="950">
                  <a:moveTo>
                    <a:pt x="52" y="131"/>
                  </a:moveTo>
                  <a:cubicBezTo>
                    <a:pt x="52" y="158"/>
                    <a:pt x="40" y="334"/>
                    <a:pt x="52" y="419"/>
                  </a:cubicBezTo>
                  <a:cubicBezTo>
                    <a:pt x="64" y="504"/>
                    <a:pt x="87" y="578"/>
                    <a:pt x="124" y="639"/>
                  </a:cubicBezTo>
                  <a:cubicBezTo>
                    <a:pt x="181" y="725"/>
                    <a:pt x="190" y="746"/>
                    <a:pt x="276" y="783"/>
                  </a:cubicBezTo>
                  <a:cubicBezTo>
                    <a:pt x="427" y="847"/>
                    <a:pt x="549" y="866"/>
                    <a:pt x="704" y="919"/>
                  </a:cubicBezTo>
                  <a:cubicBezTo>
                    <a:pt x="803" y="909"/>
                    <a:pt x="908" y="950"/>
                    <a:pt x="1006" y="933"/>
                  </a:cubicBezTo>
                  <a:cubicBezTo>
                    <a:pt x="1065" y="923"/>
                    <a:pt x="1109" y="785"/>
                    <a:pt x="1109" y="785"/>
                  </a:cubicBezTo>
                  <a:cubicBezTo>
                    <a:pt x="1099" y="642"/>
                    <a:pt x="1100" y="498"/>
                    <a:pt x="1079" y="357"/>
                  </a:cubicBezTo>
                  <a:cubicBezTo>
                    <a:pt x="1071" y="307"/>
                    <a:pt x="1042" y="254"/>
                    <a:pt x="1012" y="227"/>
                  </a:cubicBezTo>
                  <a:cubicBezTo>
                    <a:pt x="893" y="122"/>
                    <a:pt x="948" y="196"/>
                    <a:pt x="858" y="165"/>
                  </a:cubicBezTo>
                  <a:cubicBezTo>
                    <a:pt x="785" y="57"/>
                    <a:pt x="679" y="26"/>
                    <a:pt x="556" y="3"/>
                  </a:cubicBezTo>
                  <a:cubicBezTo>
                    <a:pt x="339" y="8"/>
                    <a:pt x="330" y="0"/>
                    <a:pt x="116" y="35"/>
                  </a:cubicBezTo>
                  <a:cubicBezTo>
                    <a:pt x="24" y="61"/>
                    <a:pt x="74" y="134"/>
                    <a:pt x="52" y="163"/>
                  </a:cubicBezTo>
                  <a:cubicBezTo>
                    <a:pt x="47" y="204"/>
                    <a:pt x="93" y="272"/>
                    <a:pt x="84" y="283"/>
                  </a:cubicBezTo>
                  <a:cubicBezTo>
                    <a:pt x="89" y="298"/>
                    <a:pt x="5" y="256"/>
                    <a:pt x="0" y="231"/>
                  </a:cubicBezTo>
                  <a:lnTo>
                    <a:pt x="52" y="131"/>
                  </a:lnTo>
                  <a:close/>
                </a:path>
              </a:pathLst>
            </a:custGeom>
            <a:pattFill prst="horzBrick">
              <a:fgClr>
                <a:srgbClr val="DDDDDD"/>
              </a:fgClr>
              <a:bgClr>
                <a:schemeClr val="bg1"/>
              </a:bgClr>
            </a:patt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19814" name="Group 6"/>
            <p:cNvGrpSpPr>
              <a:grpSpLocks/>
            </p:cNvGrpSpPr>
            <p:nvPr/>
          </p:nvGrpSpPr>
          <p:grpSpPr bwMode="auto">
            <a:xfrm>
              <a:off x="4704" y="153"/>
              <a:ext cx="1025" cy="1152"/>
              <a:chOff x="4704" y="153"/>
              <a:chExt cx="1025" cy="1152"/>
            </a:xfrm>
          </p:grpSpPr>
          <p:graphicFrame>
            <p:nvGraphicFramePr>
              <p:cNvPr id="119815" name="Object 7"/>
              <p:cNvGraphicFramePr>
                <a:graphicFrameLocks noChangeAspect="1"/>
              </p:cNvGraphicFramePr>
              <p:nvPr/>
            </p:nvGraphicFramePr>
            <p:xfrm>
              <a:off x="4896" y="432"/>
              <a:ext cx="430" cy="681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20507" name="Clip" r:id="rId6" imgW="1917360" imgH="2997000" progId="MS_ClipArt_Gallery.2">
                      <p:embed/>
                    </p:oleObj>
                  </mc:Choice>
                  <mc:Fallback>
                    <p:oleObj name="Clip" r:id="rId6" imgW="1917360" imgH="2997000" progId="MS_ClipArt_Gallery.2">
                      <p:embed/>
                      <p:pic>
                        <p:nvPicPr>
                          <p:cNvPr id="0" name="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7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4896" y="432"/>
                            <a:ext cx="430" cy="681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ffectLst/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rgbClr val="FFFFFF"/>
                                </a:solidFill>
                              </a14:hiddenFill>
                            </a:ext>
                            <a:ext uri="{91240B29-F687-4F45-9708-019B960494DF}">
                              <a14:hiddenLine xmlns:a14="http://schemas.microsoft.com/office/drawing/2010/main" w="9525">
                                <a:solidFill>
                                  <a:srgbClr val="000000"/>
                                </a:solidFill>
                                <a:miter lim="800000"/>
                                <a:headEnd/>
                                <a:tailEnd/>
                              </a14:hiddenLine>
                            </a:ex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rgbClr val="808080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</p:pic>
                    </p:oleObj>
                  </mc:Fallback>
                </mc:AlternateContent>
              </a:graphicData>
            </a:graphic>
          </p:graphicFrame>
          <p:grpSp>
            <p:nvGrpSpPr>
              <p:cNvPr id="119816" name="Group 8"/>
              <p:cNvGrpSpPr>
                <a:grpSpLocks/>
              </p:cNvGrpSpPr>
              <p:nvPr/>
            </p:nvGrpSpPr>
            <p:grpSpPr bwMode="auto">
              <a:xfrm>
                <a:off x="4704" y="153"/>
                <a:ext cx="288" cy="873"/>
                <a:chOff x="4032" y="375"/>
                <a:chExt cx="288" cy="873"/>
              </a:xfrm>
            </p:grpSpPr>
            <p:pic>
              <p:nvPicPr>
                <p:cNvPr id="119817" name="Picture 9" descr="000803_1055_4732_v__v"/>
                <p:cNvPicPr>
                  <a:picLocks noChangeAspect="1" noChangeArrowheads="1"/>
                </p:cNvPicPr>
                <p:nvPr/>
              </p:nvPicPr>
              <p:blipFill>
                <a:blip r:embed="rId8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flipH="1">
                  <a:off x="4032" y="621"/>
                  <a:ext cx="288" cy="627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  <p:sp>
              <p:nvSpPr>
                <p:cNvPr id="119818" name="Text Box 10"/>
                <p:cNvSpPr txBox="1">
                  <a:spLocks noChangeArrowheads="1"/>
                </p:cNvSpPr>
                <p:nvPr/>
              </p:nvSpPr>
              <p:spPr bwMode="auto">
                <a:xfrm>
                  <a:off x="4032" y="375"/>
                  <a:ext cx="192" cy="327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/>
                <a:p>
                  <a:pPr>
                    <a:spcBef>
                      <a:spcPct val="50000"/>
                    </a:spcBef>
                  </a:pPr>
                  <a:r>
                    <a:rPr lang="en-US" sz="2800">
                      <a:solidFill>
                        <a:srgbClr val="FF0000"/>
                      </a:solidFill>
                      <a:latin typeface="Arial" charset="0"/>
                      <a:cs typeface="Arial" charset="0"/>
                    </a:rPr>
                    <a:t>?</a:t>
                  </a:r>
                </a:p>
              </p:txBody>
            </p:sp>
          </p:grpSp>
          <p:pic>
            <p:nvPicPr>
              <p:cNvPr id="119819" name="Picture 11" descr="EASTO008"/>
              <p:cNvPicPr>
                <a:picLocks noChangeAspect="1" noChangeArrowheads="1"/>
              </p:cNvPicPr>
              <p:nvPr/>
            </p:nvPicPr>
            <p:blipFill>
              <a:blip r:embed="rId9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136" y="681"/>
                <a:ext cx="593" cy="624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</p:grpSp>
      </p:grpSp>
      <p:pic>
        <p:nvPicPr>
          <p:cNvPr id="119820" name="Picture 12" descr="POINSET2"/>
          <p:cNvPicPr>
            <a:picLocks noChangeAspect="1" noChangeArrowheads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288" y="14288"/>
            <a:ext cx="1277937" cy="1273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19822" name="Picture 14" descr="POINSET2"/>
          <p:cNvPicPr>
            <a:picLocks noChangeAspect="1" noChangeArrowheads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-10800000">
            <a:off x="7800975" y="5519738"/>
            <a:ext cx="1279525" cy="12747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19823" name="Picture 15" descr="POINSET2"/>
          <p:cNvPicPr>
            <a:picLocks noChangeAspect="1" noChangeArrowheads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-16200000">
            <a:off x="7835900" y="26988"/>
            <a:ext cx="1279525" cy="1273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19824" name="Picture 16" descr="pretty_flower_purple_hb"/>
          <p:cNvPicPr>
            <a:picLocks noChangeAspect="1" noChangeArrowheads="1" noCrop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29538" y="5567363"/>
            <a:ext cx="1028700" cy="10287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19825" name="Picture 17" descr="pretty_flower_red_hb"/>
          <p:cNvPicPr>
            <a:picLocks noChangeAspect="1" noChangeArrowheads="1" noCrop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24800" y="333375"/>
            <a:ext cx="914400" cy="9144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19827" name="Picture 19" descr="pretty_flower_orange_hb"/>
          <p:cNvPicPr>
            <a:picLocks noChangeAspect="1" noChangeArrowheads="1" noCrop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5738" y="166688"/>
            <a:ext cx="1028700" cy="10287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19828" name="Freeform 20"/>
          <p:cNvSpPr>
            <a:spLocks/>
          </p:cNvSpPr>
          <p:nvPr/>
        </p:nvSpPr>
        <p:spPr bwMode="auto">
          <a:xfrm>
            <a:off x="228600" y="1752600"/>
            <a:ext cx="8675688" cy="5105400"/>
          </a:xfrm>
          <a:custGeom>
            <a:avLst/>
            <a:gdLst>
              <a:gd name="T0" fmla="*/ 4800 w 5465"/>
              <a:gd name="T1" fmla="*/ 310 h 3131"/>
              <a:gd name="T2" fmla="*/ 1772 w 5465"/>
              <a:gd name="T3" fmla="*/ 163 h 3131"/>
              <a:gd name="T4" fmla="*/ 1432 w 5465"/>
              <a:gd name="T5" fmla="*/ 0 h 3131"/>
              <a:gd name="T6" fmla="*/ 989 w 5465"/>
              <a:gd name="T7" fmla="*/ 15 h 3131"/>
              <a:gd name="T8" fmla="*/ 428 w 5465"/>
              <a:gd name="T9" fmla="*/ 89 h 3131"/>
              <a:gd name="T10" fmla="*/ 118 w 5465"/>
              <a:gd name="T11" fmla="*/ 177 h 3131"/>
              <a:gd name="T12" fmla="*/ 0 w 5465"/>
              <a:gd name="T13" fmla="*/ 635 h 3131"/>
              <a:gd name="T14" fmla="*/ 133 w 5465"/>
              <a:gd name="T15" fmla="*/ 1123 h 3131"/>
              <a:gd name="T16" fmla="*/ 266 w 5465"/>
              <a:gd name="T17" fmla="*/ 1448 h 3131"/>
              <a:gd name="T18" fmla="*/ 177 w 5465"/>
              <a:gd name="T19" fmla="*/ 1640 h 3131"/>
              <a:gd name="T20" fmla="*/ 221 w 5465"/>
              <a:gd name="T21" fmla="*/ 1846 h 3131"/>
              <a:gd name="T22" fmla="*/ 310 w 5465"/>
              <a:gd name="T23" fmla="*/ 2009 h 3131"/>
              <a:gd name="T24" fmla="*/ 458 w 5465"/>
              <a:gd name="T25" fmla="*/ 2304 h 3131"/>
              <a:gd name="T26" fmla="*/ 472 w 5465"/>
              <a:gd name="T27" fmla="*/ 2393 h 3131"/>
              <a:gd name="T28" fmla="*/ 546 w 5465"/>
              <a:gd name="T29" fmla="*/ 2496 h 3131"/>
              <a:gd name="T30" fmla="*/ 709 w 5465"/>
              <a:gd name="T31" fmla="*/ 2733 h 3131"/>
              <a:gd name="T32" fmla="*/ 768 w 5465"/>
              <a:gd name="T33" fmla="*/ 2880 h 3131"/>
              <a:gd name="T34" fmla="*/ 797 w 5465"/>
              <a:gd name="T35" fmla="*/ 2984 h 3131"/>
              <a:gd name="T36" fmla="*/ 945 w 5465"/>
              <a:gd name="T37" fmla="*/ 3087 h 3131"/>
              <a:gd name="T38" fmla="*/ 1152 w 5465"/>
              <a:gd name="T39" fmla="*/ 3117 h 3131"/>
              <a:gd name="T40" fmla="*/ 1462 w 5465"/>
              <a:gd name="T41" fmla="*/ 3043 h 3131"/>
              <a:gd name="T42" fmla="*/ 1536 w 5465"/>
              <a:gd name="T43" fmla="*/ 3013 h 3131"/>
              <a:gd name="T44" fmla="*/ 1846 w 5465"/>
              <a:gd name="T45" fmla="*/ 2984 h 3131"/>
              <a:gd name="T46" fmla="*/ 2496 w 5465"/>
              <a:gd name="T47" fmla="*/ 3072 h 3131"/>
              <a:gd name="T48" fmla="*/ 2954 w 5465"/>
              <a:gd name="T49" fmla="*/ 3131 h 3131"/>
              <a:gd name="T50" fmla="*/ 3677 w 5465"/>
              <a:gd name="T51" fmla="*/ 3043 h 3131"/>
              <a:gd name="T52" fmla="*/ 3648 w 5465"/>
              <a:gd name="T53" fmla="*/ 2984 h 3131"/>
              <a:gd name="T54" fmla="*/ 3589 w 5465"/>
              <a:gd name="T55" fmla="*/ 2939 h 3131"/>
              <a:gd name="T56" fmla="*/ 3264 w 5465"/>
              <a:gd name="T57" fmla="*/ 2747 h 3131"/>
              <a:gd name="T58" fmla="*/ 3234 w 5465"/>
              <a:gd name="T59" fmla="*/ 2688 h 3131"/>
              <a:gd name="T60" fmla="*/ 3249 w 5465"/>
              <a:gd name="T61" fmla="*/ 2289 h 3131"/>
              <a:gd name="T62" fmla="*/ 3603 w 5465"/>
              <a:gd name="T63" fmla="*/ 2068 h 3131"/>
              <a:gd name="T64" fmla="*/ 3766 w 5465"/>
              <a:gd name="T65" fmla="*/ 1728 h 3131"/>
              <a:gd name="T66" fmla="*/ 3943 w 5465"/>
              <a:gd name="T67" fmla="*/ 1625 h 3131"/>
              <a:gd name="T68" fmla="*/ 4076 w 5465"/>
              <a:gd name="T69" fmla="*/ 1566 h 3131"/>
              <a:gd name="T70" fmla="*/ 4371 w 5465"/>
              <a:gd name="T71" fmla="*/ 1595 h 3131"/>
              <a:gd name="T72" fmla="*/ 4726 w 5465"/>
              <a:gd name="T73" fmla="*/ 1728 h 3131"/>
              <a:gd name="T74" fmla="*/ 5154 w 5465"/>
              <a:gd name="T75" fmla="*/ 1773 h 3131"/>
              <a:gd name="T76" fmla="*/ 5346 w 5465"/>
              <a:gd name="T77" fmla="*/ 1566 h 3131"/>
              <a:gd name="T78" fmla="*/ 5435 w 5465"/>
              <a:gd name="T79" fmla="*/ 1256 h 3131"/>
              <a:gd name="T80" fmla="*/ 5420 w 5465"/>
              <a:gd name="T81" fmla="*/ 753 h 3131"/>
              <a:gd name="T82" fmla="*/ 5361 w 5465"/>
              <a:gd name="T83" fmla="*/ 606 h 3131"/>
              <a:gd name="T84" fmla="*/ 5317 w 5465"/>
              <a:gd name="T85" fmla="*/ 517 h 3131"/>
              <a:gd name="T86" fmla="*/ 4741 w 5465"/>
              <a:gd name="T87" fmla="*/ 237 h 3131"/>
              <a:gd name="T88" fmla="*/ 4238 w 5465"/>
              <a:gd name="T89" fmla="*/ 251 h 3131"/>
              <a:gd name="T90" fmla="*/ 3116 w 5465"/>
              <a:gd name="T91" fmla="*/ 303 h 31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5465" h="3131">
                <a:moveTo>
                  <a:pt x="4800" y="310"/>
                </a:moveTo>
                <a:cubicBezTo>
                  <a:pt x="2535" y="283"/>
                  <a:pt x="3012" y="385"/>
                  <a:pt x="1772" y="163"/>
                </a:cubicBezTo>
                <a:cubicBezTo>
                  <a:pt x="1660" y="99"/>
                  <a:pt x="1546" y="58"/>
                  <a:pt x="1432" y="0"/>
                </a:cubicBezTo>
                <a:cubicBezTo>
                  <a:pt x="1284" y="5"/>
                  <a:pt x="1136" y="2"/>
                  <a:pt x="989" y="15"/>
                </a:cubicBezTo>
                <a:cubicBezTo>
                  <a:pt x="801" y="31"/>
                  <a:pt x="616" y="70"/>
                  <a:pt x="428" y="89"/>
                </a:cubicBezTo>
                <a:cubicBezTo>
                  <a:pt x="323" y="115"/>
                  <a:pt x="223" y="152"/>
                  <a:pt x="118" y="177"/>
                </a:cubicBezTo>
                <a:cubicBezTo>
                  <a:pt x="74" y="329"/>
                  <a:pt x="31" y="480"/>
                  <a:pt x="0" y="635"/>
                </a:cubicBezTo>
                <a:cubicBezTo>
                  <a:pt x="22" y="787"/>
                  <a:pt x="12" y="1002"/>
                  <a:pt x="133" y="1123"/>
                </a:cubicBezTo>
                <a:cubicBezTo>
                  <a:pt x="176" y="1234"/>
                  <a:pt x="233" y="1333"/>
                  <a:pt x="266" y="1448"/>
                </a:cubicBezTo>
                <a:cubicBezTo>
                  <a:pt x="241" y="1521"/>
                  <a:pt x="210" y="1572"/>
                  <a:pt x="177" y="1640"/>
                </a:cubicBezTo>
                <a:cubicBezTo>
                  <a:pt x="192" y="1709"/>
                  <a:pt x="202" y="1779"/>
                  <a:pt x="221" y="1846"/>
                </a:cubicBezTo>
                <a:cubicBezTo>
                  <a:pt x="259" y="1978"/>
                  <a:pt x="254" y="1916"/>
                  <a:pt x="310" y="2009"/>
                </a:cubicBezTo>
                <a:cubicBezTo>
                  <a:pt x="367" y="2104"/>
                  <a:pt x="402" y="2208"/>
                  <a:pt x="458" y="2304"/>
                </a:cubicBezTo>
                <a:cubicBezTo>
                  <a:pt x="463" y="2334"/>
                  <a:pt x="463" y="2364"/>
                  <a:pt x="472" y="2393"/>
                </a:cubicBezTo>
                <a:cubicBezTo>
                  <a:pt x="493" y="2465"/>
                  <a:pt x="503" y="2441"/>
                  <a:pt x="546" y="2496"/>
                </a:cubicBezTo>
                <a:cubicBezTo>
                  <a:pt x="643" y="2620"/>
                  <a:pt x="646" y="2629"/>
                  <a:pt x="709" y="2733"/>
                </a:cubicBezTo>
                <a:cubicBezTo>
                  <a:pt x="744" y="2879"/>
                  <a:pt x="692" y="2684"/>
                  <a:pt x="768" y="2880"/>
                </a:cubicBezTo>
                <a:cubicBezTo>
                  <a:pt x="781" y="2914"/>
                  <a:pt x="782" y="2951"/>
                  <a:pt x="797" y="2984"/>
                </a:cubicBezTo>
                <a:cubicBezTo>
                  <a:pt x="846" y="3090"/>
                  <a:pt x="844" y="3072"/>
                  <a:pt x="945" y="3087"/>
                </a:cubicBezTo>
                <a:cubicBezTo>
                  <a:pt x="1014" y="3097"/>
                  <a:pt x="1083" y="3107"/>
                  <a:pt x="1152" y="3117"/>
                </a:cubicBezTo>
                <a:cubicBezTo>
                  <a:pt x="1255" y="3092"/>
                  <a:pt x="1359" y="3068"/>
                  <a:pt x="1462" y="3043"/>
                </a:cubicBezTo>
                <a:cubicBezTo>
                  <a:pt x="1488" y="3037"/>
                  <a:pt x="1510" y="3017"/>
                  <a:pt x="1536" y="3013"/>
                </a:cubicBezTo>
                <a:cubicBezTo>
                  <a:pt x="1639" y="2997"/>
                  <a:pt x="1743" y="2994"/>
                  <a:pt x="1846" y="2984"/>
                </a:cubicBezTo>
                <a:cubicBezTo>
                  <a:pt x="2063" y="3013"/>
                  <a:pt x="2279" y="3048"/>
                  <a:pt x="2496" y="3072"/>
                </a:cubicBezTo>
                <a:cubicBezTo>
                  <a:pt x="2958" y="3124"/>
                  <a:pt x="2767" y="3041"/>
                  <a:pt x="2954" y="3131"/>
                </a:cubicBezTo>
                <a:cubicBezTo>
                  <a:pt x="3195" y="3102"/>
                  <a:pt x="3439" y="3093"/>
                  <a:pt x="3677" y="3043"/>
                </a:cubicBezTo>
                <a:cubicBezTo>
                  <a:pt x="3698" y="3038"/>
                  <a:pt x="3662" y="3001"/>
                  <a:pt x="3648" y="2984"/>
                </a:cubicBezTo>
                <a:cubicBezTo>
                  <a:pt x="3632" y="2965"/>
                  <a:pt x="3610" y="2953"/>
                  <a:pt x="3589" y="2939"/>
                </a:cubicBezTo>
                <a:cubicBezTo>
                  <a:pt x="3483" y="2868"/>
                  <a:pt x="3370" y="2818"/>
                  <a:pt x="3264" y="2747"/>
                </a:cubicBezTo>
                <a:cubicBezTo>
                  <a:pt x="3254" y="2727"/>
                  <a:pt x="3235" y="2710"/>
                  <a:pt x="3234" y="2688"/>
                </a:cubicBezTo>
                <a:cubicBezTo>
                  <a:pt x="3230" y="2555"/>
                  <a:pt x="3195" y="2410"/>
                  <a:pt x="3249" y="2289"/>
                </a:cubicBezTo>
                <a:cubicBezTo>
                  <a:pt x="3267" y="2249"/>
                  <a:pt x="3512" y="2099"/>
                  <a:pt x="3603" y="2068"/>
                </a:cubicBezTo>
                <a:cubicBezTo>
                  <a:pt x="3643" y="1952"/>
                  <a:pt x="3656" y="1807"/>
                  <a:pt x="3766" y="1728"/>
                </a:cubicBezTo>
                <a:cubicBezTo>
                  <a:pt x="4058" y="1518"/>
                  <a:pt x="3725" y="1745"/>
                  <a:pt x="3943" y="1625"/>
                </a:cubicBezTo>
                <a:cubicBezTo>
                  <a:pt x="4067" y="1557"/>
                  <a:pt x="3932" y="1595"/>
                  <a:pt x="4076" y="1566"/>
                </a:cubicBezTo>
                <a:cubicBezTo>
                  <a:pt x="4197" y="1474"/>
                  <a:pt x="4124" y="1504"/>
                  <a:pt x="4371" y="1595"/>
                </a:cubicBezTo>
                <a:cubicBezTo>
                  <a:pt x="4504" y="1644"/>
                  <a:pt x="4592" y="1705"/>
                  <a:pt x="4726" y="1728"/>
                </a:cubicBezTo>
                <a:cubicBezTo>
                  <a:pt x="4903" y="1829"/>
                  <a:pt x="4943" y="1803"/>
                  <a:pt x="5154" y="1773"/>
                </a:cubicBezTo>
                <a:cubicBezTo>
                  <a:pt x="5225" y="1702"/>
                  <a:pt x="5294" y="1653"/>
                  <a:pt x="5346" y="1566"/>
                </a:cubicBezTo>
                <a:cubicBezTo>
                  <a:pt x="5364" y="1461"/>
                  <a:pt x="5400" y="1357"/>
                  <a:pt x="5435" y="1256"/>
                </a:cubicBezTo>
                <a:cubicBezTo>
                  <a:pt x="5465" y="1022"/>
                  <a:pt x="5458" y="1138"/>
                  <a:pt x="5420" y="753"/>
                </a:cubicBezTo>
                <a:cubicBezTo>
                  <a:pt x="5411" y="666"/>
                  <a:pt x="5404" y="685"/>
                  <a:pt x="5361" y="606"/>
                </a:cubicBezTo>
                <a:cubicBezTo>
                  <a:pt x="5345" y="577"/>
                  <a:pt x="5336" y="544"/>
                  <a:pt x="5317" y="517"/>
                </a:cubicBezTo>
                <a:cubicBezTo>
                  <a:pt x="5194" y="340"/>
                  <a:pt x="4932" y="291"/>
                  <a:pt x="4741" y="237"/>
                </a:cubicBezTo>
                <a:cubicBezTo>
                  <a:pt x="4357" y="254"/>
                  <a:pt x="4524" y="251"/>
                  <a:pt x="4238" y="251"/>
                </a:cubicBezTo>
                <a:lnTo>
                  <a:pt x="3116" y="303"/>
                </a:lnTo>
              </a:path>
            </a:pathLst>
          </a:custGeom>
          <a:pattFill prst="horzBrick">
            <a:fgClr>
              <a:srgbClr val="99CCFF"/>
            </a:fgClr>
            <a:bgClr>
              <a:schemeClr val="bg1"/>
            </a:bgClr>
          </a:patt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119829" name="Group 21"/>
          <p:cNvGrpSpPr>
            <a:grpSpLocks/>
          </p:cNvGrpSpPr>
          <p:nvPr/>
        </p:nvGrpSpPr>
        <p:grpSpPr bwMode="auto">
          <a:xfrm>
            <a:off x="6553200" y="5795963"/>
            <a:ext cx="1066800" cy="833437"/>
            <a:chOff x="4502" y="3363"/>
            <a:chExt cx="672" cy="525"/>
          </a:xfrm>
        </p:grpSpPr>
        <p:grpSp>
          <p:nvGrpSpPr>
            <p:cNvPr id="119830" name="Group 22"/>
            <p:cNvGrpSpPr>
              <a:grpSpLocks/>
            </p:cNvGrpSpPr>
            <p:nvPr/>
          </p:nvGrpSpPr>
          <p:grpSpPr bwMode="auto">
            <a:xfrm>
              <a:off x="4502" y="3363"/>
              <a:ext cx="672" cy="525"/>
              <a:chOff x="47" y="0"/>
              <a:chExt cx="5713" cy="4320"/>
            </a:xfrm>
          </p:grpSpPr>
          <p:sp>
            <p:nvSpPr>
              <p:cNvPr id="119831" name="Freeform 23"/>
              <p:cNvSpPr>
                <a:spLocks/>
              </p:cNvSpPr>
              <p:nvPr/>
            </p:nvSpPr>
            <p:spPr bwMode="auto">
              <a:xfrm>
                <a:off x="47" y="0"/>
                <a:ext cx="5713" cy="4320"/>
              </a:xfrm>
              <a:custGeom>
                <a:avLst/>
                <a:gdLst>
                  <a:gd name="T0" fmla="*/ 3365 w 5713"/>
                  <a:gd name="T1" fmla="*/ 58 h 4320"/>
                  <a:gd name="T2" fmla="*/ 3390 w 5713"/>
                  <a:gd name="T3" fmla="*/ 142 h 4320"/>
                  <a:gd name="T4" fmla="*/ 3613 w 5713"/>
                  <a:gd name="T5" fmla="*/ 187 h 4320"/>
                  <a:gd name="T6" fmla="*/ 4015 w 5713"/>
                  <a:gd name="T7" fmla="*/ 178 h 4320"/>
                  <a:gd name="T8" fmla="*/ 4051 w 5713"/>
                  <a:gd name="T9" fmla="*/ 310 h 4320"/>
                  <a:gd name="T10" fmla="*/ 3735 w 5713"/>
                  <a:gd name="T11" fmla="*/ 420 h 4320"/>
                  <a:gd name="T12" fmla="*/ 3794 w 5713"/>
                  <a:gd name="T13" fmla="*/ 514 h 4320"/>
                  <a:gd name="T14" fmla="*/ 3699 w 5713"/>
                  <a:gd name="T15" fmla="*/ 610 h 4320"/>
                  <a:gd name="T16" fmla="*/ 3576 w 5713"/>
                  <a:gd name="T17" fmla="*/ 663 h 4320"/>
                  <a:gd name="T18" fmla="*/ 3529 w 5713"/>
                  <a:gd name="T19" fmla="*/ 765 h 4320"/>
                  <a:gd name="T20" fmla="*/ 3699 w 5713"/>
                  <a:gd name="T21" fmla="*/ 779 h 4320"/>
                  <a:gd name="T22" fmla="*/ 3838 w 5713"/>
                  <a:gd name="T23" fmla="*/ 866 h 4320"/>
                  <a:gd name="T24" fmla="*/ 3855 w 5713"/>
                  <a:gd name="T25" fmla="*/ 996 h 4320"/>
                  <a:gd name="T26" fmla="*/ 4086 w 5713"/>
                  <a:gd name="T27" fmla="*/ 1008 h 4320"/>
                  <a:gd name="T28" fmla="*/ 4093 w 5713"/>
                  <a:gd name="T29" fmla="*/ 1019 h 4320"/>
                  <a:gd name="T30" fmla="*/ 4213 w 5713"/>
                  <a:gd name="T31" fmla="*/ 990 h 4320"/>
                  <a:gd name="T32" fmla="*/ 4402 w 5713"/>
                  <a:gd name="T33" fmla="*/ 1022 h 4320"/>
                  <a:gd name="T34" fmla="*/ 5351 w 5713"/>
                  <a:gd name="T35" fmla="*/ 1452 h 4320"/>
                  <a:gd name="T36" fmla="*/ 5642 w 5713"/>
                  <a:gd name="T37" fmla="*/ 1563 h 4320"/>
                  <a:gd name="T38" fmla="*/ 5637 w 5713"/>
                  <a:gd name="T39" fmla="*/ 1877 h 4320"/>
                  <a:gd name="T40" fmla="*/ 5417 w 5713"/>
                  <a:gd name="T41" fmla="*/ 2071 h 4320"/>
                  <a:gd name="T42" fmla="*/ 5321 w 5713"/>
                  <a:gd name="T43" fmla="*/ 2666 h 4320"/>
                  <a:gd name="T44" fmla="*/ 5311 w 5713"/>
                  <a:gd name="T45" fmla="*/ 2755 h 4320"/>
                  <a:gd name="T46" fmla="*/ 4581 w 5713"/>
                  <a:gd name="T47" fmla="*/ 3818 h 4320"/>
                  <a:gd name="T48" fmla="*/ 4260 w 5713"/>
                  <a:gd name="T49" fmla="*/ 3877 h 4320"/>
                  <a:gd name="T50" fmla="*/ 4554 w 5713"/>
                  <a:gd name="T51" fmla="*/ 4005 h 4320"/>
                  <a:gd name="T52" fmla="*/ 4525 w 5713"/>
                  <a:gd name="T53" fmla="*/ 4188 h 4320"/>
                  <a:gd name="T54" fmla="*/ 3961 w 5713"/>
                  <a:gd name="T55" fmla="*/ 4303 h 4320"/>
                  <a:gd name="T56" fmla="*/ 3451 w 5713"/>
                  <a:gd name="T57" fmla="*/ 4237 h 4320"/>
                  <a:gd name="T58" fmla="*/ 3194 w 5713"/>
                  <a:gd name="T59" fmla="*/ 4093 h 4320"/>
                  <a:gd name="T60" fmla="*/ 2990 w 5713"/>
                  <a:gd name="T61" fmla="*/ 3942 h 4320"/>
                  <a:gd name="T62" fmla="*/ 3034 w 5713"/>
                  <a:gd name="T63" fmla="*/ 3838 h 4320"/>
                  <a:gd name="T64" fmla="*/ 2789 w 5713"/>
                  <a:gd name="T65" fmla="*/ 3815 h 4320"/>
                  <a:gd name="T66" fmla="*/ 2632 w 5713"/>
                  <a:gd name="T67" fmla="*/ 3852 h 4320"/>
                  <a:gd name="T68" fmla="*/ 2598 w 5713"/>
                  <a:gd name="T69" fmla="*/ 3974 h 4320"/>
                  <a:gd name="T70" fmla="*/ 2478 w 5713"/>
                  <a:gd name="T71" fmla="*/ 4184 h 4320"/>
                  <a:gd name="T72" fmla="*/ 2169 w 5713"/>
                  <a:gd name="T73" fmla="*/ 4316 h 4320"/>
                  <a:gd name="T74" fmla="*/ 1723 w 5713"/>
                  <a:gd name="T75" fmla="*/ 4236 h 4320"/>
                  <a:gd name="T76" fmla="*/ 1515 w 5713"/>
                  <a:gd name="T77" fmla="*/ 4069 h 4320"/>
                  <a:gd name="T78" fmla="*/ 1203 w 5713"/>
                  <a:gd name="T79" fmla="*/ 3952 h 4320"/>
                  <a:gd name="T80" fmla="*/ 1017 w 5713"/>
                  <a:gd name="T81" fmla="*/ 3803 h 4320"/>
                  <a:gd name="T82" fmla="*/ 154 w 5713"/>
                  <a:gd name="T83" fmla="*/ 2099 h 4320"/>
                  <a:gd name="T84" fmla="*/ 5 w 5713"/>
                  <a:gd name="T85" fmla="*/ 1861 h 4320"/>
                  <a:gd name="T86" fmla="*/ 365 w 5713"/>
                  <a:gd name="T87" fmla="*/ 1116 h 4320"/>
                  <a:gd name="T88" fmla="*/ 870 w 5713"/>
                  <a:gd name="T89" fmla="*/ 1116 h 4320"/>
                  <a:gd name="T90" fmla="*/ 1395 w 5713"/>
                  <a:gd name="T91" fmla="*/ 1046 h 4320"/>
                  <a:gd name="T92" fmla="*/ 1497 w 5713"/>
                  <a:gd name="T93" fmla="*/ 992 h 4320"/>
                  <a:gd name="T94" fmla="*/ 1664 w 5713"/>
                  <a:gd name="T95" fmla="*/ 999 h 4320"/>
                  <a:gd name="T96" fmla="*/ 1814 w 5713"/>
                  <a:gd name="T97" fmla="*/ 995 h 4320"/>
                  <a:gd name="T98" fmla="*/ 2017 w 5713"/>
                  <a:gd name="T99" fmla="*/ 866 h 4320"/>
                  <a:gd name="T100" fmla="*/ 2260 w 5713"/>
                  <a:gd name="T101" fmla="*/ 782 h 4320"/>
                  <a:gd name="T102" fmla="*/ 2191 w 5713"/>
                  <a:gd name="T103" fmla="*/ 726 h 4320"/>
                  <a:gd name="T104" fmla="*/ 2056 w 5713"/>
                  <a:gd name="T105" fmla="*/ 670 h 4320"/>
                  <a:gd name="T106" fmla="*/ 2044 w 5713"/>
                  <a:gd name="T107" fmla="*/ 612 h 4320"/>
                  <a:gd name="T108" fmla="*/ 1973 w 5713"/>
                  <a:gd name="T109" fmla="*/ 575 h 4320"/>
                  <a:gd name="T110" fmla="*/ 1870 w 5713"/>
                  <a:gd name="T111" fmla="*/ 557 h 4320"/>
                  <a:gd name="T112" fmla="*/ 1689 w 5713"/>
                  <a:gd name="T113" fmla="*/ 406 h 4320"/>
                  <a:gd name="T114" fmla="*/ 2125 w 5713"/>
                  <a:gd name="T115" fmla="*/ 336 h 4320"/>
                  <a:gd name="T116" fmla="*/ 2740 w 5713"/>
                  <a:gd name="T117" fmla="*/ 30 h 43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5713" h="4320">
                    <a:moveTo>
                      <a:pt x="3348" y="0"/>
                    </a:moveTo>
                    <a:lnTo>
                      <a:pt x="3355" y="8"/>
                    </a:lnTo>
                    <a:lnTo>
                      <a:pt x="3360" y="16"/>
                    </a:lnTo>
                    <a:lnTo>
                      <a:pt x="3363" y="24"/>
                    </a:lnTo>
                    <a:lnTo>
                      <a:pt x="3365" y="32"/>
                    </a:lnTo>
                    <a:lnTo>
                      <a:pt x="3365" y="40"/>
                    </a:lnTo>
                    <a:lnTo>
                      <a:pt x="3365" y="48"/>
                    </a:lnTo>
                    <a:lnTo>
                      <a:pt x="3365" y="58"/>
                    </a:lnTo>
                    <a:lnTo>
                      <a:pt x="3365" y="66"/>
                    </a:lnTo>
                    <a:lnTo>
                      <a:pt x="3368" y="74"/>
                    </a:lnTo>
                    <a:lnTo>
                      <a:pt x="3373" y="83"/>
                    </a:lnTo>
                    <a:lnTo>
                      <a:pt x="3375" y="95"/>
                    </a:lnTo>
                    <a:lnTo>
                      <a:pt x="3377" y="107"/>
                    </a:lnTo>
                    <a:lnTo>
                      <a:pt x="3380" y="119"/>
                    </a:lnTo>
                    <a:lnTo>
                      <a:pt x="3385" y="131"/>
                    </a:lnTo>
                    <a:lnTo>
                      <a:pt x="3390" y="142"/>
                    </a:lnTo>
                    <a:lnTo>
                      <a:pt x="3395" y="154"/>
                    </a:lnTo>
                    <a:lnTo>
                      <a:pt x="3402" y="165"/>
                    </a:lnTo>
                    <a:lnTo>
                      <a:pt x="3409" y="175"/>
                    </a:lnTo>
                    <a:lnTo>
                      <a:pt x="3417" y="187"/>
                    </a:lnTo>
                    <a:lnTo>
                      <a:pt x="3424" y="197"/>
                    </a:lnTo>
                    <a:lnTo>
                      <a:pt x="3493" y="195"/>
                    </a:lnTo>
                    <a:lnTo>
                      <a:pt x="3554" y="191"/>
                    </a:lnTo>
                    <a:lnTo>
                      <a:pt x="3613" y="187"/>
                    </a:lnTo>
                    <a:lnTo>
                      <a:pt x="3667" y="182"/>
                    </a:lnTo>
                    <a:lnTo>
                      <a:pt x="3721" y="179"/>
                    </a:lnTo>
                    <a:lnTo>
                      <a:pt x="3775" y="174"/>
                    </a:lnTo>
                    <a:lnTo>
                      <a:pt x="3831" y="170"/>
                    </a:lnTo>
                    <a:lnTo>
                      <a:pt x="3887" y="166"/>
                    </a:lnTo>
                    <a:lnTo>
                      <a:pt x="3946" y="164"/>
                    </a:lnTo>
                    <a:lnTo>
                      <a:pt x="4010" y="162"/>
                    </a:lnTo>
                    <a:lnTo>
                      <a:pt x="4015" y="178"/>
                    </a:lnTo>
                    <a:lnTo>
                      <a:pt x="4020" y="195"/>
                    </a:lnTo>
                    <a:lnTo>
                      <a:pt x="4025" y="211"/>
                    </a:lnTo>
                    <a:lnTo>
                      <a:pt x="4029" y="228"/>
                    </a:lnTo>
                    <a:lnTo>
                      <a:pt x="4037" y="244"/>
                    </a:lnTo>
                    <a:lnTo>
                      <a:pt x="4042" y="261"/>
                    </a:lnTo>
                    <a:lnTo>
                      <a:pt x="4044" y="277"/>
                    </a:lnTo>
                    <a:lnTo>
                      <a:pt x="4049" y="294"/>
                    </a:lnTo>
                    <a:lnTo>
                      <a:pt x="4051" y="310"/>
                    </a:lnTo>
                    <a:lnTo>
                      <a:pt x="4054" y="326"/>
                    </a:lnTo>
                    <a:lnTo>
                      <a:pt x="3701" y="371"/>
                    </a:lnTo>
                    <a:lnTo>
                      <a:pt x="3689" y="381"/>
                    </a:lnTo>
                    <a:lnTo>
                      <a:pt x="3686" y="390"/>
                    </a:lnTo>
                    <a:lnTo>
                      <a:pt x="3694" y="398"/>
                    </a:lnTo>
                    <a:lnTo>
                      <a:pt x="3703" y="406"/>
                    </a:lnTo>
                    <a:lnTo>
                      <a:pt x="3718" y="413"/>
                    </a:lnTo>
                    <a:lnTo>
                      <a:pt x="3735" y="420"/>
                    </a:lnTo>
                    <a:lnTo>
                      <a:pt x="3752" y="427"/>
                    </a:lnTo>
                    <a:lnTo>
                      <a:pt x="3770" y="435"/>
                    </a:lnTo>
                    <a:lnTo>
                      <a:pt x="3782" y="443"/>
                    </a:lnTo>
                    <a:lnTo>
                      <a:pt x="3789" y="453"/>
                    </a:lnTo>
                    <a:lnTo>
                      <a:pt x="3797" y="468"/>
                    </a:lnTo>
                    <a:lnTo>
                      <a:pt x="3799" y="484"/>
                    </a:lnTo>
                    <a:lnTo>
                      <a:pt x="3797" y="499"/>
                    </a:lnTo>
                    <a:lnTo>
                      <a:pt x="3794" y="514"/>
                    </a:lnTo>
                    <a:lnTo>
                      <a:pt x="3787" y="528"/>
                    </a:lnTo>
                    <a:lnTo>
                      <a:pt x="3777" y="542"/>
                    </a:lnTo>
                    <a:lnTo>
                      <a:pt x="3767" y="556"/>
                    </a:lnTo>
                    <a:lnTo>
                      <a:pt x="3755" y="570"/>
                    </a:lnTo>
                    <a:lnTo>
                      <a:pt x="3740" y="582"/>
                    </a:lnTo>
                    <a:lnTo>
                      <a:pt x="3725" y="594"/>
                    </a:lnTo>
                    <a:lnTo>
                      <a:pt x="3713" y="603"/>
                    </a:lnTo>
                    <a:lnTo>
                      <a:pt x="3699" y="610"/>
                    </a:lnTo>
                    <a:lnTo>
                      <a:pt x="3679" y="614"/>
                    </a:lnTo>
                    <a:lnTo>
                      <a:pt x="3659" y="619"/>
                    </a:lnTo>
                    <a:lnTo>
                      <a:pt x="3640" y="623"/>
                    </a:lnTo>
                    <a:lnTo>
                      <a:pt x="3620" y="628"/>
                    </a:lnTo>
                    <a:lnTo>
                      <a:pt x="3603" y="634"/>
                    </a:lnTo>
                    <a:lnTo>
                      <a:pt x="3591" y="642"/>
                    </a:lnTo>
                    <a:lnTo>
                      <a:pt x="3581" y="651"/>
                    </a:lnTo>
                    <a:lnTo>
                      <a:pt x="3576" y="663"/>
                    </a:lnTo>
                    <a:lnTo>
                      <a:pt x="3576" y="676"/>
                    </a:lnTo>
                    <a:lnTo>
                      <a:pt x="3574" y="688"/>
                    </a:lnTo>
                    <a:lnTo>
                      <a:pt x="3569" y="701"/>
                    </a:lnTo>
                    <a:lnTo>
                      <a:pt x="3564" y="714"/>
                    </a:lnTo>
                    <a:lnTo>
                      <a:pt x="3556" y="726"/>
                    </a:lnTo>
                    <a:lnTo>
                      <a:pt x="3547" y="739"/>
                    </a:lnTo>
                    <a:lnTo>
                      <a:pt x="3537" y="752"/>
                    </a:lnTo>
                    <a:lnTo>
                      <a:pt x="3529" y="765"/>
                    </a:lnTo>
                    <a:lnTo>
                      <a:pt x="3520" y="778"/>
                    </a:lnTo>
                    <a:lnTo>
                      <a:pt x="3512" y="790"/>
                    </a:lnTo>
                    <a:lnTo>
                      <a:pt x="3542" y="790"/>
                    </a:lnTo>
                    <a:lnTo>
                      <a:pt x="3574" y="789"/>
                    </a:lnTo>
                    <a:lnTo>
                      <a:pt x="3603" y="787"/>
                    </a:lnTo>
                    <a:lnTo>
                      <a:pt x="3635" y="783"/>
                    </a:lnTo>
                    <a:lnTo>
                      <a:pt x="3667" y="781"/>
                    </a:lnTo>
                    <a:lnTo>
                      <a:pt x="3699" y="779"/>
                    </a:lnTo>
                    <a:lnTo>
                      <a:pt x="3730" y="779"/>
                    </a:lnTo>
                    <a:lnTo>
                      <a:pt x="3760" y="779"/>
                    </a:lnTo>
                    <a:lnTo>
                      <a:pt x="3792" y="782"/>
                    </a:lnTo>
                    <a:lnTo>
                      <a:pt x="3821" y="787"/>
                    </a:lnTo>
                    <a:lnTo>
                      <a:pt x="3833" y="807"/>
                    </a:lnTo>
                    <a:lnTo>
                      <a:pt x="3838" y="827"/>
                    </a:lnTo>
                    <a:lnTo>
                      <a:pt x="3841" y="846"/>
                    </a:lnTo>
                    <a:lnTo>
                      <a:pt x="3838" y="866"/>
                    </a:lnTo>
                    <a:lnTo>
                      <a:pt x="3833" y="885"/>
                    </a:lnTo>
                    <a:lnTo>
                      <a:pt x="3828" y="904"/>
                    </a:lnTo>
                    <a:lnTo>
                      <a:pt x="3821" y="925"/>
                    </a:lnTo>
                    <a:lnTo>
                      <a:pt x="3814" y="944"/>
                    </a:lnTo>
                    <a:lnTo>
                      <a:pt x="3809" y="964"/>
                    </a:lnTo>
                    <a:lnTo>
                      <a:pt x="3806" y="984"/>
                    </a:lnTo>
                    <a:lnTo>
                      <a:pt x="3831" y="990"/>
                    </a:lnTo>
                    <a:lnTo>
                      <a:pt x="3855" y="996"/>
                    </a:lnTo>
                    <a:lnTo>
                      <a:pt x="3882" y="999"/>
                    </a:lnTo>
                    <a:lnTo>
                      <a:pt x="3912" y="1002"/>
                    </a:lnTo>
                    <a:lnTo>
                      <a:pt x="3944" y="1003"/>
                    </a:lnTo>
                    <a:lnTo>
                      <a:pt x="3973" y="1004"/>
                    </a:lnTo>
                    <a:lnTo>
                      <a:pt x="4005" y="1005"/>
                    </a:lnTo>
                    <a:lnTo>
                      <a:pt x="4034" y="1005"/>
                    </a:lnTo>
                    <a:lnTo>
                      <a:pt x="4061" y="1006"/>
                    </a:lnTo>
                    <a:lnTo>
                      <a:pt x="4086" y="1008"/>
                    </a:lnTo>
                    <a:lnTo>
                      <a:pt x="4086" y="1010"/>
                    </a:lnTo>
                    <a:lnTo>
                      <a:pt x="4086" y="1012"/>
                    </a:lnTo>
                    <a:lnTo>
                      <a:pt x="4088" y="1013"/>
                    </a:lnTo>
                    <a:lnTo>
                      <a:pt x="4088" y="1014"/>
                    </a:lnTo>
                    <a:lnTo>
                      <a:pt x="4088" y="1015"/>
                    </a:lnTo>
                    <a:lnTo>
                      <a:pt x="4088" y="1016"/>
                    </a:lnTo>
                    <a:lnTo>
                      <a:pt x="4091" y="1018"/>
                    </a:lnTo>
                    <a:lnTo>
                      <a:pt x="4093" y="1019"/>
                    </a:lnTo>
                    <a:lnTo>
                      <a:pt x="4096" y="1020"/>
                    </a:lnTo>
                    <a:lnTo>
                      <a:pt x="4098" y="1020"/>
                    </a:lnTo>
                    <a:lnTo>
                      <a:pt x="4115" y="1013"/>
                    </a:lnTo>
                    <a:lnTo>
                      <a:pt x="4132" y="1007"/>
                    </a:lnTo>
                    <a:lnTo>
                      <a:pt x="4152" y="1002"/>
                    </a:lnTo>
                    <a:lnTo>
                      <a:pt x="4172" y="997"/>
                    </a:lnTo>
                    <a:lnTo>
                      <a:pt x="4191" y="994"/>
                    </a:lnTo>
                    <a:lnTo>
                      <a:pt x="4213" y="990"/>
                    </a:lnTo>
                    <a:lnTo>
                      <a:pt x="4235" y="987"/>
                    </a:lnTo>
                    <a:lnTo>
                      <a:pt x="4255" y="984"/>
                    </a:lnTo>
                    <a:lnTo>
                      <a:pt x="4277" y="982"/>
                    </a:lnTo>
                    <a:lnTo>
                      <a:pt x="4299" y="979"/>
                    </a:lnTo>
                    <a:lnTo>
                      <a:pt x="4333" y="987"/>
                    </a:lnTo>
                    <a:lnTo>
                      <a:pt x="4360" y="997"/>
                    </a:lnTo>
                    <a:lnTo>
                      <a:pt x="4382" y="1008"/>
                    </a:lnTo>
                    <a:lnTo>
                      <a:pt x="4402" y="1022"/>
                    </a:lnTo>
                    <a:lnTo>
                      <a:pt x="4414" y="1037"/>
                    </a:lnTo>
                    <a:lnTo>
                      <a:pt x="4426" y="1052"/>
                    </a:lnTo>
                    <a:lnTo>
                      <a:pt x="4436" y="1068"/>
                    </a:lnTo>
                    <a:lnTo>
                      <a:pt x="4446" y="1085"/>
                    </a:lnTo>
                    <a:lnTo>
                      <a:pt x="4456" y="1101"/>
                    </a:lnTo>
                    <a:lnTo>
                      <a:pt x="4468" y="1116"/>
                    </a:lnTo>
                    <a:lnTo>
                      <a:pt x="5351" y="1119"/>
                    </a:lnTo>
                    <a:lnTo>
                      <a:pt x="5351" y="1452"/>
                    </a:lnTo>
                    <a:lnTo>
                      <a:pt x="5387" y="1466"/>
                    </a:lnTo>
                    <a:lnTo>
                      <a:pt x="5424" y="1478"/>
                    </a:lnTo>
                    <a:lnTo>
                      <a:pt x="5463" y="1492"/>
                    </a:lnTo>
                    <a:lnTo>
                      <a:pt x="5503" y="1504"/>
                    </a:lnTo>
                    <a:lnTo>
                      <a:pt x="5542" y="1517"/>
                    </a:lnTo>
                    <a:lnTo>
                      <a:pt x="5578" y="1531"/>
                    </a:lnTo>
                    <a:lnTo>
                      <a:pt x="5610" y="1547"/>
                    </a:lnTo>
                    <a:lnTo>
                      <a:pt x="5642" y="1563"/>
                    </a:lnTo>
                    <a:lnTo>
                      <a:pt x="5667" y="1581"/>
                    </a:lnTo>
                    <a:lnTo>
                      <a:pt x="5686" y="1602"/>
                    </a:lnTo>
                    <a:lnTo>
                      <a:pt x="5706" y="1648"/>
                    </a:lnTo>
                    <a:lnTo>
                      <a:pt x="5713" y="1695"/>
                    </a:lnTo>
                    <a:lnTo>
                      <a:pt x="5708" y="1742"/>
                    </a:lnTo>
                    <a:lnTo>
                      <a:pt x="5694" y="1788"/>
                    </a:lnTo>
                    <a:lnTo>
                      <a:pt x="5669" y="1834"/>
                    </a:lnTo>
                    <a:lnTo>
                      <a:pt x="5637" y="1877"/>
                    </a:lnTo>
                    <a:lnTo>
                      <a:pt x="5603" y="1922"/>
                    </a:lnTo>
                    <a:lnTo>
                      <a:pt x="5561" y="1964"/>
                    </a:lnTo>
                    <a:lnTo>
                      <a:pt x="5517" y="2005"/>
                    </a:lnTo>
                    <a:lnTo>
                      <a:pt x="5473" y="2045"/>
                    </a:lnTo>
                    <a:lnTo>
                      <a:pt x="5458" y="2052"/>
                    </a:lnTo>
                    <a:lnTo>
                      <a:pt x="5446" y="2059"/>
                    </a:lnTo>
                    <a:lnTo>
                      <a:pt x="5431" y="2066"/>
                    </a:lnTo>
                    <a:lnTo>
                      <a:pt x="5417" y="2071"/>
                    </a:lnTo>
                    <a:lnTo>
                      <a:pt x="5402" y="2077"/>
                    </a:lnTo>
                    <a:lnTo>
                      <a:pt x="5390" y="2083"/>
                    </a:lnTo>
                    <a:lnTo>
                      <a:pt x="5375" y="2088"/>
                    </a:lnTo>
                    <a:lnTo>
                      <a:pt x="5360" y="2094"/>
                    </a:lnTo>
                    <a:lnTo>
                      <a:pt x="5346" y="2101"/>
                    </a:lnTo>
                    <a:lnTo>
                      <a:pt x="5333" y="2107"/>
                    </a:lnTo>
                    <a:lnTo>
                      <a:pt x="5314" y="2654"/>
                    </a:lnTo>
                    <a:lnTo>
                      <a:pt x="5321" y="2666"/>
                    </a:lnTo>
                    <a:lnTo>
                      <a:pt x="5324" y="2677"/>
                    </a:lnTo>
                    <a:lnTo>
                      <a:pt x="5324" y="2688"/>
                    </a:lnTo>
                    <a:lnTo>
                      <a:pt x="5321" y="2700"/>
                    </a:lnTo>
                    <a:lnTo>
                      <a:pt x="5319" y="2711"/>
                    </a:lnTo>
                    <a:lnTo>
                      <a:pt x="5316" y="2723"/>
                    </a:lnTo>
                    <a:lnTo>
                      <a:pt x="5314" y="2733"/>
                    </a:lnTo>
                    <a:lnTo>
                      <a:pt x="5311" y="2744"/>
                    </a:lnTo>
                    <a:lnTo>
                      <a:pt x="5311" y="2755"/>
                    </a:lnTo>
                    <a:lnTo>
                      <a:pt x="5314" y="2765"/>
                    </a:lnTo>
                    <a:lnTo>
                      <a:pt x="5297" y="3818"/>
                    </a:lnTo>
                    <a:lnTo>
                      <a:pt x="5179" y="3818"/>
                    </a:lnTo>
                    <a:lnTo>
                      <a:pt x="5059" y="3818"/>
                    </a:lnTo>
                    <a:lnTo>
                      <a:pt x="4939" y="3818"/>
                    </a:lnTo>
                    <a:lnTo>
                      <a:pt x="4819" y="3818"/>
                    </a:lnTo>
                    <a:lnTo>
                      <a:pt x="4699" y="3818"/>
                    </a:lnTo>
                    <a:lnTo>
                      <a:pt x="4581" y="3818"/>
                    </a:lnTo>
                    <a:lnTo>
                      <a:pt x="4463" y="3818"/>
                    </a:lnTo>
                    <a:lnTo>
                      <a:pt x="4353" y="3818"/>
                    </a:lnTo>
                    <a:lnTo>
                      <a:pt x="4245" y="3818"/>
                    </a:lnTo>
                    <a:lnTo>
                      <a:pt x="4142" y="3818"/>
                    </a:lnTo>
                    <a:lnTo>
                      <a:pt x="4105" y="3847"/>
                    </a:lnTo>
                    <a:lnTo>
                      <a:pt x="4154" y="3859"/>
                    </a:lnTo>
                    <a:lnTo>
                      <a:pt x="4206" y="3868"/>
                    </a:lnTo>
                    <a:lnTo>
                      <a:pt x="4260" y="3877"/>
                    </a:lnTo>
                    <a:lnTo>
                      <a:pt x="4311" y="3886"/>
                    </a:lnTo>
                    <a:lnTo>
                      <a:pt x="4363" y="3895"/>
                    </a:lnTo>
                    <a:lnTo>
                      <a:pt x="4409" y="3907"/>
                    </a:lnTo>
                    <a:lnTo>
                      <a:pt x="4453" y="3920"/>
                    </a:lnTo>
                    <a:lnTo>
                      <a:pt x="4490" y="3936"/>
                    </a:lnTo>
                    <a:lnTo>
                      <a:pt x="4522" y="3957"/>
                    </a:lnTo>
                    <a:lnTo>
                      <a:pt x="4547" y="3982"/>
                    </a:lnTo>
                    <a:lnTo>
                      <a:pt x="4554" y="4005"/>
                    </a:lnTo>
                    <a:lnTo>
                      <a:pt x="4556" y="4028"/>
                    </a:lnTo>
                    <a:lnTo>
                      <a:pt x="4556" y="4051"/>
                    </a:lnTo>
                    <a:lnTo>
                      <a:pt x="4554" y="4074"/>
                    </a:lnTo>
                    <a:lnTo>
                      <a:pt x="4549" y="4098"/>
                    </a:lnTo>
                    <a:lnTo>
                      <a:pt x="4542" y="4120"/>
                    </a:lnTo>
                    <a:lnTo>
                      <a:pt x="4537" y="4143"/>
                    </a:lnTo>
                    <a:lnTo>
                      <a:pt x="4529" y="4165"/>
                    </a:lnTo>
                    <a:lnTo>
                      <a:pt x="4525" y="4188"/>
                    </a:lnTo>
                    <a:lnTo>
                      <a:pt x="4520" y="4208"/>
                    </a:lnTo>
                    <a:lnTo>
                      <a:pt x="4456" y="4242"/>
                    </a:lnTo>
                    <a:lnTo>
                      <a:pt x="4385" y="4267"/>
                    </a:lnTo>
                    <a:lnTo>
                      <a:pt x="4306" y="4284"/>
                    </a:lnTo>
                    <a:lnTo>
                      <a:pt x="4225" y="4296"/>
                    </a:lnTo>
                    <a:lnTo>
                      <a:pt x="4140" y="4302"/>
                    </a:lnTo>
                    <a:lnTo>
                      <a:pt x="4051" y="4304"/>
                    </a:lnTo>
                    <a:lnTo>
                      <a:pt x="3961" y="4303"/>
                    </a:lnTo>
                    <a:lnTo>
                      <a:pt x="3870" y="4300"/>
                    </a:lnTo>
                    <a:lnTo>
                      <a:pt x="3779" y="4294"/>
                    </a:lnTo>
                    <a:lnTo>
                      <a:pt x="3689" y="4287"/>
                    </a:lnTo>
                    <a:lnTo>
                      <a:pt x="3647" y="4278"/>
                    </a:lnTo>
                    <a:lnTo>
                      <a:pt x="3600" y="4269"/>
                    </a:lnTo>
                    <a:lnTo>
                      <a:pt x="3551" y="4260"/>
                    </a:lnTo>
                    <a:lnTo>
                      <a:pt x="3500" y="4248"/>
                    </a:lnTo>
                    <a:lnTo>
                      <a:pt x="3451" y="4237"/>
                    </a:lnTo>
                    <a:lnTo>
                      <a:pt x="3407" y="4223"/>
                    </a:lnTo>
                    <a:lnTo>
                      <a:pt x="3368" y="4207"/>
                    </a:lnTo>
                    <a:lnTo>
                      <a:pt x="3338" y="4189"/>
                    </a:lnTo>
                    <a:lnTo>
                      <a:pt x="3319" y="4166"/>
                    </a:lnTo>
                    <a:lnTo>
                      <a:pt x="3311" y="4140"/>
                    </a:lnTo>
                    <a:lnTo>
                      <a:pt x="3272" y="4125"/>
                    </a:lnTo>
                    <a:lnTo>
                      <a:pt x="3233" y="4109"/>
                    </a:lnTo>
                    <a:lnTo>
                      <a:pt x="3194" y="4093"/>
                    </a:lnTo>
                    <a:lnTo>
                      <a:pt x="3157" y="4076"/>
                    </a:lnTo>
                    <a:lnTo>
                      <a:pt x="3123" y="4058"/>
                    </a:lnTo>
                    <a:lnTo>
                      <a:pt x="3091" y="4039"/>
                    </a:lnTo>
                    <a:lnTo>
                      <a:pt x="3059" y="4020"/>
                    </a:lnTo>
                    <a:lnTo>
                      <a:pt x="3029" y="3999"/>
                    </a:lnTo>
                    <a:lnTo>
                      <a:pt x="3005" y="3978"/>
                    </a:lnTo>
                    <a:lnTo>
                      <a:pt x="2983" y="3955"/>
                    </a:lnTo>
                    <a:lnTo>
                      <a:pt x="2990" y="3942"/>
                    </a:lnTo>
                    <a:lnTo>
                      <a:pt x="2995" y="3928"/>
                    </a:lnTo>
                    <a:lnTo>
                      <a:pt x="3000" y="3916"/>
                    </a:lnTo>
                    <a:lnTo>
                      <a:pt x="3005" y="3902"/>
                    </a:lnTo>
                    <a:lnTo>
                      <a:pt x="3012" y="3888"/>
                    </a:lnTo>
                    <a:lnTo>
                      <a:pt x="3017" y="3876"/>
                    </a:lnTo>
                    <a:lnTo>
                      <a:pt x="3022" y="3863"/>
                    </a:lnTo>
                    <a:lnTo>
                      <a:pt x="3027" y="3851"/>
                    </a:lnTo>
                    <a:lnTo>
                      <a:pt x="3034" y="3838"/>
                    </a:lnTo>
                    <a:lnTo>
                      <a:pt x="3039" y="3827"/>
                    </a:lnTo>
                    <a:lnTo>
                      <a:pt x="3005" y="3819"/>
                    </a:lnTo>
                    <a:lnTo>
                      <a:pt x="2971" y="3813"/>
                    </a:lnTo>
                    <a:lnTo>
                      <a:pt x="2936" y="3812"/>
                    </a:lnTo>
                    <a:lnTo>
                      <a:pt x="2902" y="3812"/>
                    </a:lnTo>
                    <a:lnTo>
                      <a:pt x="2865" y="3813"/>
                    </a:lnTo>
                    <a:lnTo>
                      <a:pt x="2828" y="3814"/>
                    </a:lnTo>
                    <a:lnTo>
                      <a:pt x="2789" y="3815"/>
                    </a:lnTo>
                    <a:lnTo>
                      <a:pt x="2750" y="3816"/>
                    </a:lnTo>
                    <a:lnTo>
                      <a:pt x="2706" y="3815"/>
                    </a:lnTo>
                    <a:lnTo>
                      <a:pt x="2659" y="3811"/>
                    </a:lnTo>
                    <a:lnTo>
                      <a:pt x="2647" y="3818"/>
                    </a:lnTo>
                    <a:lnTo>
                      <a:pt x="2640" y="3824"/>
                    </a:lnTo>
                    <a:lnTo>
                      <a:pt x="2635" y="3834"/>
                    </a:lnTo>
                    <a:lnTo>
                      <a:pt x="2632" y="3843"/>
                    </a:lnTo>
                    <a:lnTo>
                      <a:pt x="2632" y="3852"/>
                    </a:lnTo>
                    <a:lnTo>
                      <a:pt x="2632" y="3861"/>
                    </a:lnTo>
                    <a:lnTo>
                      <a:pt x="2632" y="3870"/>
                    </a:lnTo>
                    <a:lnTo>
                      <a:pt x="2632" y="3879"/>
                    </a:lnTo>
                    <a:lnTo>
                      <a:pt x="2630" y="3886"/>
                    </a:lnTo>
                    <a:lnTo>
                      <a:pt x="2623" y="3893"/>
                    </a:lnTo>
                    <a:lnTo>
                      <a:pt x="2615" y="3920"/>
                    </a:lnTo>
                    <a:lnTo>
                      <a:pt x="2608" y="3947"/>
                    </a:lnTo>
                    <a:lnTo>
                      <a:pt x="2598" y="3974"/>
                    </a:lnTo>
                    <a:lnTo>
                      <a:pt x="2591" y="4003"/>
                    </a:lnTo>
                    <a:lnTo>
                      <a:pt x="2578" y="4030"/>
                    </a:lnTo>
                    <a:lnTo>
                      <a:pt x="2566" y="4058"/>
                    </a:lnTo>
                    <a:lnTo>
                      <a:pt x="2554" y="4084"/>
                    </a:lnTo>
                    <a:lnTo>
                      <a:pt x="2537" y="4110"/>
                    </a:lnTo>
                    <a:lnTo>
                      <a:pt x="2520" y="4136"/>
                    </a:lnTo>
                    <a:lnTo>
                      <a:pt x="2497" y="4160"/>
                    </a:lnTo>
                    <a:lnTo>
                      <a:pt x="2478" y="4184"/>
                    </a:lnTo>
                    <a:lnTo>
                      <a:pt x="2453" y="4206"/>
                    </a:lnTo>
                    <a:lnTo>
                      <a:pt x="2422" y="4228"/>
                    </a:lnTo>
                    <a:lnTo>
                      <a:pt x="2387" y="4248"/>
                    </a:lnTo>
                    <a:lnTo>
                      <a:pt x="2348" y="4267"/>
                    </a:lnTo>
                    <a:lnTo>
                      <a:pt x="2309" y="4283"/>
                    </a:lnTo>
                    <a:lnTo>
                      <a:pt x="2265" y="4296"/>
                    </a:lnTo>
                    <a:lnTo>
                      <a:pt x="2218" y="4308"/>
                    </a:lnTo>
                    <a:lnTo>
                      <a:pt x="2169" y="4316"/>
                    </a:lnTo>
                    <a:lnTo>
                      <a:pt x="2120" y="4320"/>
                    </a:lnTo>
                    <a:lnTo>
                      <a:pt x="2054" y="4319"/>
                    </a:lnTo>
                    <a:lnTo>
                      <a:pt x="1993" y="4312"/>
                    </a:lnTo>
                    <a:lnTo>
                      <a:pt x="1934" y="4303"/>
                    </a:lnTo>
                    <a:lnTo>
                      <a:pt x="1877" y="4290"/>
                    </a:lnTo>
                    <a:lnTo>
                      <a:pt x="1823" y="4274"/>
                    </a:lnTo>
                    <a:lnTo>
                      <a:pt x="1772" y="4255"/>
                    </a:lnTo>
                    <a:lnTo>
                      <a:pt x="1723" y="4236"/>
                    </a:lnTo>
                    <a:lnTo>
                      <a:pt x="1676" y="4215"/>
                    </a:lnTo>
                    <a:lnTo>
                      <a:pt x="1632" y="4194"/>
                    </a:lnTo>
                    <a:lnTo>
                      <a:pt x="1591" y="4173"/>
                    </a:lnTo>
                    <a:lnTo>
                      <a:pt x="1610" y="4143"/>
                    </a:lnTo>
                    <a:lnTo>
                      <a:pt x="1610" y="4119"/>
                    </a:lnTo>
                    <a:lnTo>
                      <a:pt x="1591" y="4100"/>
                    </a:lnTo>
                    <a:lnTo>
                      <a:pt x="1559" y="4083"/>
                    </a:lnTo>
                    <a:lnTo>
                      <a:pt x="1515" y="4069"/>
                    </a:lnTo>
                    <a:lnTo>
                      <a:pt x="1466" y="4056"/>
                    </a:lnTo>
                    <a:lnTo>
                      <a:pt x="1414" y="4044"/>
                    </a:lnTo>
                    <a:lnTo>
                      <a:pt x="1368" y="4032"/>
                    </a:lnTo>
                    <a:lnTo>
                      <a:pt x="1323" y="4019"/>
                    </a:lnTo>
                    <a:lnTo>
                      <a:pt x="1292" y="4003"/>
                    </a:lnTo>
                    <a:lnTo>
                      <a:pt x="1260" y="3987"/>
                    </a:lnTo>
                    <a:lnTo>
                      <a:pt x="1230" y="3971"/>
                    </a:lnTo>
                    <a:lnTo>
                      <a:pt x="1203" y="3952"/>
                    </a:lnTo>
                    <a:lnTo>
                      <a:pt x="1179" y="3934"/>
                    </a:lnTo>
                    <a:lnTo>
                      <a:pt x="1159" y="3915"/>
                    </a:lnTo>
                    <a:lnTo>
                      <a:pt x="1140" y="3895"/>
                    </a:lnTo>
                    <a:lnTo>
                      <a:pt x="1122" y="3875"/>
                    </a:lnTo>
                    <a:lnTo>
                      <a:pt x="1105" y="3855"/>
                    </a:lnTo>
                    <a:lnTo>
                      <a:pt x="1088" y="3835"/>
                    </a:lnTo>
                    <a:lnTo>
                      <a:pt x="1071" y="3814"/>
                    </a:lnTo>
                    <a:lnTo>
                      <a:pt x="1017" y="3803"/>
                    </a:lnTo>
                    <a:lnTo>
                      <a:pt x="348" y="3803"/>
                    </a:lnTo>
                    <a:lnTo>
                      <a:pt x="355" y="2144"/>
                    </a:lnTo>
                    <a:lnTo>
                      <a:pt x="319" y="2140"/>
                    </a:lnTo>
                    <a:lnTo>
                      <a:pt x="284" y="2133"/>
                    </a:lnTo>
                    <a:lnTo>
                      <a:pt x="250" y="2126"/>
                    </a:lnTo>
                    <a:lnTo>
                      <a:pt x="216" y="2118"/>
                    </a:lnTo>
                    <a:lnTo>
                      <a:pt x="184" y="2109"/>
                    </a:lnTo>
                    <a:lnTo>
                      <a:pt x="154" y="2099"/>
                    </a:lnTo>
                    <a:lnTo>
                      <a:pt x="127" y="2087"/>
                    </a:lnTo>
                    <a:lnTo>
                      <a:pt x="103" y="2074"/>
                    </a:lnTo>
                    <a:lnTo>
                      <a:pt x="81" y="2059"/>
                    </a:lnTo>
                    <a:lnTo>
                      <a:pt x="64" y="2042"/>
                    </a:lnTo>
                    <a:lnTo>
                      <a:pt x="46" y="1999"/>
                    </a:lnTo>
                    <a:lnTo>
                      <a:pt x="32" y="1955"/>
                    </a:lnTo>
                    <a:lnTo>
                      <a:pt x="15" y="1908"/>
                    </a:lnTo>
                    <a:lnTo>
                      <a:pt x="5" y="1861"/>
                    </a:lnTo>
                    <a:lnTo>
                      <a:pt x="0" y="1813"/>
                    </a:lnTo>
                    <a:lnTo>
                      <a:pt x="2" y="1766"/>
                    </a:lnTo>
                    <a:lnTo>
                      <a:pt x="17" y="1720"/>
                    </a:lnTo>
                    <a:lnTo>
                      <a:pt x="42" y="1677"/>
                    </a:lnTo>
                    <a:lnTo>
                      <a:pt x="81" y="1635"/>
                    </a:lnTo>
                    <a:lnTo>
                      <a:pt x="135" y="1596"/>
                    </a:lnTo>
                    <a:lnTo>
                      <a:pt x="348" y="1543"/>
                    </a:lnTo>
                    <a:lnTo>
                      <a:pt x="365" y="1116"/>
                    </a:lnTo>
                    <a:lnTo>
                      <a:pt x="421" y="1116"/>
                    </a:lnTo>
                    <a:lnTo>
                      <a:pt x="485" y="1116"/>
                    </a:lnTo>
                    <a:lnTo>
                      <a:pt x="556" y="1116"/>
                    </a:lnTo>
                    <a:lnTo>
                      <a:pt x="630" y="1116"/>
                    </a:lnTo>
                    <a:lnTo>
                      <a:pt x="701" y="1116"/>
                    </a:lnTo>
                    <a:lnTo>
                      <a:pt x="767" y="1116"/>
                    </a:lnTo>
                    <a:lnTo>
                      <a:pt x="823" y="1116"/>
                    </a:lnTo>
                    <a:lnTo>
                      <a:pt x="870" y="1116"/>
                    </a:lnTo>
                    <a:lnTo>
                      <a:pt x="899" y="1116"/>
                    </a:lnTo>
                    <a:lnTo>
                      <a:pt x="909" y="1116"/>
                    </a:lnTo>
                    <a:lnTo>
                      <a:pt x="1319" y="1111"/>
                    </a:lnTo>
                    <a:lnTo>
                      <a:pt x="1331" y="1100"/>
                    </a:lnTo>
                    <a:lnTo>
                      <a:pt x="1345" y="1086"/>
                    </a:lnTo>
                    <a:lnTo>
                      <a:pt x="1360" y="1074"/>
                    </a:lnTo>
                    <a:lnTo>
                      <a:pt x="1377" y="1060"/>
                    </a:lnTo>
                    <a:lnTo>
                      <a:pt x="1395" y="1046"/>
                    </a:lnTo>
                    <a:lnTo>
                      <a:pt x="1412" y="1035"/>
                    </a:lnTo>
                    <a:lnTo>
                      <a:pt x="1424" y="1024"/>
                    </a:lnTo>
                    <a:lnTo>
                      <a:pt x="1436" y="1016"/>
                    </a:lnTo>
                    <a:lnTo>
                      <a:pt x="1444" y="1011"/>
                    </a:lnTo>
                    <a:lnTo>
                      <a:pt x="1446" y="1008"/>
                    </a:lnTo>
                    <a:lnTo>
                      <a:pt x="1461" y="1003"/>
                    </a:lnTo>
                    <a:lnTo>
                      <a:pt x="1478" y="997"/>
                    </a:lnTo>
                    <a:lnTo>
                      <a:pt x="1497" y="992"/>
                    </a:lnTo>
                    <a:lnTo>
                      <a:pt x="1517" y="988"/>
                    </a:lnTo>
                    <a:lnTo>
                      <a:pt x="1539" y="986"/>
                    </a:lnTo>
                    <a:lnTo>
                      <a:pt x="1564" y="983"/>
                    </a:lnTo>
                    <a:lnTo>
                      <a:pt x="1586" y="983"/>
                    </a:lnTo>
                    <a:lnTo>
                      <a:pt x="1610" y="984"/>
                    </a:lnTo>
                    <a:lnTo>
                      <a:pt x="1632" y="988"/>
                    </a:lnTo>
                    <a:lnTo>
                      <a:pt x="1652" y="992"/>
                    </a:lnTo>
                    <a:lnTo>
                      <a:pt x="1664" y="999"/>
                    </a:lnTo>
                    <a:lnTo>
                      <a:pt x="1676" y="1003"/>
                    </a:lnTo>
                    <a:lnTo>
                      <a:pt x="1694" y="1005"/>
                    </a:lnTo>
                    <a:lnTo>
                      <a:pt x="1713" y="1005"/>
                    </a:lnTo>
                    <a:lnTo>
                      <a:pt x="1733" y="1004"/>
                    </a:lnTo>
                    <a:lnTo>
                      <a:pt x="1752" y="1002"/>
                    </a:lnTo>
                    <a:lnTo>
                      <a:pt x="1774" y="999"/>
                    </a:lnTo>
                    <a:lnTo>
                      <a:pt x="1794" y="997"/>
                    </a:lnTo>
                    <a:lnTo>
                      <a:pt x="1814" y="995"/>
                    </a:lnTo>
                    <a:lnTo>
                      <a:pt x="1828" y="992"/>
                    </a:lnTo>
                    <a:lnTo>
                      <a:pt x="1897" y="991"/>
                    </a:lnTo>
                    <a:lnTo>
                      <a:pt x="1941" y="982"/>
                    </a:lnTo>
                    <a:lnTo>
                      <a:pt x="1973" y="966"/>
                    </a:lnTo>
                    <a:lnTo>
                      <a:pt x="1990" y="944"/>
                    </a:lnTo>
                    <a:lnTo>
                      <a:pt x="2002" y="919"/>
                    </a:lnTo>
                    <a:lnTo>
                      <a:pt x="2010" y="893"/>
                    </a:lnTo>
                    <a:lnTo>
                      <a:pt x="2017" y="866"/>
                    </a:lnTo>
                    <a:lnTo>
                      <a:pt x="2032" y="840"/>
                    </a:lnTo>
                    <a:lnTo>
                      <a:pt x="2056" y="818"/>
                    </a:lnTo>
                    <a:lnTo>
                      <a:pt x="2093" y="799"/>
                    </a:lnTo>
                    <a:lnTo>
                      <a:pt x="2262" y="814"/>
                    </a:lnTo>
                    <a:lnTo>
                      <a:pt x="2267" y="806"/>
                    </a:lnTo>
                    <a:lnTo>
                      <a:pt x="2265" y="797"/>
                    </a:lnTo>
                    <a:lnTo>
                      <a:pt x="2262" y="790"/>
                    </a:lnTo>
                    <a:lnTo>
                      <a:pt x="2260" y="782"/>
                    </a:lnTo>
                    <a:lnTo>
                      <a:pt x="2255" y="775"/>
                    </a:lnTo>
                    <a:lnTo>
                      <a:pt x="2247" y="767"/>
                    </a:lnTo>
                    <a:lnTo>
                      <a:pt x="2243" y="759"/>
                    </a:lnTo>
                    <a:lnTo>
                      <a:pt x="2238" y="751"/>
                    </a:lnTo>
                    <a:lnTo>
                      <a:pt x="2235" y="742"/>
                    </a:lnTo>
                    <a:lnTo>
                      <a:pt x="2233" y="732"/>
                    </a:lnTo>
                    <a:lnTo>
                      <a:pt x="2213" y="730"/>
                    </a:lnTo>
                    <a:lnTo>
                      <a:pt x="2191" y="726"/>
                    </a:lnTo>
                    <a:lnTo>
                      <a:pt x="2172" y="723"/>
                    </a:lnTo>
                    <a:lnTo>
                      <a:pt x="2152" y="717"/>
                    </a:lnTo>
                    <a:lnTo>
                      <a:pt x="2132" y="711"/>
                    </a:lnTo>
                    <a:lnTo>
                      <a:pt x="2113" y="706"/>
                    </a:lnTo>
                    <a:lnTo>
                      <a:pt x="2098" y="698"/>
                    </a:lnTo>
                    <a:lnTo>
                      <a:pt x="2081" y="690"/>
                    </a:lnTo>
                    <a:lnTo>
                      <a:pt x="2069" y="680"/>
                    </a:lnTo>
                    <a:lnTo>
                      <a:pt x="2056" y="670"/>
                    </a:lnTo>
                    <a:lnTo>
                      <a:pt x="2051" y="663"/>
                    </a:lnTo>
                    <a:lnTo>
                      <a:pt x="2049" y="655"/>
                    </a:lnTo>
                    <a:lnTo>
                      <a:pt x="2049" y="647"/>
                    </a:lnTo>
                    <a:lnTo>
                      <a:pt x="2051" y="639"/>
                    </a:lnTo>
                    <a:lnTo>
                      <a:pt x="2054" y="631"/>
                    </a:lnTo>
                    <a:lnTo>
                      <a:pt x="2056" y="624"/>
                    </a:lnTo>
                    <a:lnTo>
                      <a:pt x="2054" y="618"/>
                    </a:lnTo>
                    <a:lnTo>
                      <a:pt x="2044" y="612"/>
                    </a:lnTo>
                    <a:lnTo>
                      <a:pt x="2029" y="608"/>
                    </a:lnTo>
                    <a:lnTo>
                      <a:pt x="2005" y="605"/>
                    </a:lnTo>
                    <a:lnTo>
                      <a:pt x="1997" y="602"/>
                    </a:lnTo>
                    <a:lnTo>
                      <a:pt x="1990" y="597"/>
                    </a:lnTo>
                    <a:lnTo>
                      <a:pt x="1985" y="592"/>
                    </a:lnTo>
                    <a:lnTo>
                      <a:pt x="1980" y="587"/>
                    </a:lnTo>
                    <a:lnTo>
                      <a:pt x="1975" y="581"/>
                    </a:lnTo>
                    <a:lnTo>
                      <a:pt x="1973" y="575"/>
                    </a:lnTo>
                    <a:lnTo>
                      <a:pt x="1968" y="570"/>
                    </a:lnTo>
                    <a:lnTo>
                      <a:pt x="1966" y="565"/>
                    </a:lnTo>
                    <a:lnTo>
                      <a:pt x="1963" y="559"/>
                    </a:lnTo>
                    <a:lnTo>
                      <a:pt x="1961" y="556"/>
                    </a:lnTo>
                    <a:lnTo>
                      <a:pt x="1941" y="554"/>
                    </a:lnTo>
                    <a:lnTo>
                      <a:pt x="1917" y="554"/>
                    </a:lnTo>
                    <a:lnTo>
                      <a:pt x="1895" y="555"/>
                    </a:lnTo>
                    <a:lnTo>
                      <a:pt x="1870" y="557"/>
                    </a:lnTo>
                    <a:lnTo>
                      <a:pt x="1846" y="559"/>
                    </a:lnTo>
                    <a:lnTo>
                      <a:pt x="1821" y="563"/>
                    </a:lnTo>
                    <a:lnTo>
                      <a:pt x="1794" y="565"/>
                    </a:lnTo>
                    <a:lnTo>
                      <a:pt x="1767" y="567"/>
                    </a:lnTo>
                    <a:lnTo>
                      <a:pt x="1743" y="568"/>
                    </a:lnTo>
                    <a:lnTo>
                      <a:pt x="1716" y="567"/>
                    </a:lnTo>
                    <a:lnTo>
                      <a:pt x="1635" y="416"/>
                    </a:lnTo>
                    <a:lnTo>
                      <a:pt x="1689" y="406"/>
                    </a:lnTo>
                    <a:lnTo>
                      <a:pt x="1740" y="396"/>
                    </a:lnTo>
                    <a:lnTo>
                      <a:pt x="1794" y="387"/>
                    </a:lnTo>
                    <a:lnTo>
                      <a:pt x="1850" y="376"/>
                    </a:lnTo>
                    <a:lnTo>
                      <a:pt x="1904" y="368"/>
                    </a:lnTo>
                    <a:lnTo>
                      <a:pt x="1958" y="359"/>
                    </a:lnTo>
                    <a:lnTo>
                      <a:pt x="2015" y="351"/>
                    </a:lnTo>
                    <a:lnTo>
                      <a:pt x="2071" y="343"/>
                    </a:lnTo>
                    <a:lnTo>
                      <a:pt x="2125" y="336"/>
                    </a:lnTo>
                    <a:lnTo>
                      <a:pt x="2181" y="330"/>
                    </a:lnTo>
                    <a:lnTo>
                      <a:pt x="2218" y="314"/>
                    </a:lnTo>
                    <a:lnTo>
                      <a:pt x="2145" y="100"/>
                    </a:lnTo>
                    <a:lnTo>
                      <a:pt x="2262" y="84"/>
                    </a:lnTo>
                    <a:lnTo>
                      <a:pt x="2380" y="69"/>
                    </a:lnTo>
                    <a:lnTo>
                      <a:pt x="2500" y="54"/>
                    </a:lnTo>
                    <a:lnTo>
                      <a:pt x="2620" y="42"/>
                    </a:lnTo>
                    <a:lnTo>
                      <a:pt x="2740" y="30"/>
                    </a:lnTo>
                    <a:lnTo>
                      <a:pt x="2863" y="20"/>
                    </a:lnTo>
                    <a:lnTo>
                      <a:pt x="2985" y="12"/>
                    </a:lnTo>
                    <a:lnTo>
                      <a:pt x="3108" y="6"/>
                    </a:lnTo>
                    <a:lnTo>
                      <a:pt x="3228" y="3"/>
                    </a:lnTo>
                    <a:lnTo>
                      <a:pt x="3348" y="2"/>
                    </a:lnTo>
                    <a:lnTo>
                      <a:pt x="3348" y="2"/>
                    </a:lnTo>
                    <a:lnTo>
                      <a:pt x="3348" y="0"/>
                    </a:lnTo>
                    <a:close/>
                  </a:path>
                </a:pathLst>
              </a:custGeom>
              <a:solidFill>
                <a:srgbClr val="0019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832" name="Freeform 24"/>
              <p:cNvSpPr>
                <a:spLocks/>
              </p:cNvSpPr>
              <p:nvPr/>
            </p:nvSpPr>
            <p:spPr bwMode="auto">
              <a:xfrm>
                <a:off x="2380" y="83"/>
                <a:ext cx="890" cy="144"/>
              </a:xfrm>
              <a:custGeom>
                <a:avLst/>
                <a:gdLst>
                  <a:gd name="T0" fmla="*/ 890 w 890"/>
                  <a:gd name="T1" fmla="*/ 41 h 144"/>
                  <a:gd name="T2" fmla="*/ 890 w 890"/>
                  <a:gd name="T3" fmla="*/ 58 h 144"/>
                  <a:gd name="T4" fmla="*/ 804 w 890"/>
                  <a:gd name="T5" fmla="*/ 64 h 144"/>
                  <a:gd name="T6" fmla="*/ 716 w 890"/>
                  <a:gd name="T7" fmla="*/ 69 h 144"/>
                  <a:gd name="T8" fmla="*/ 630 w 890"/>
                  <a:gd name="T9" fmla="*/ 76 h 144"/>
                  <a:gd name="T10" fmla="*/ 540 w 890"/>
                  <a:gd name="T11" fmla="*/ 83 h 144"/>
                  <a:gd name="T12" fmla="*/ 451 w 890"/>
                  <a:gd name="T13" fmla="*/ 90 h 144"/>
                  <a:gd name="T14" fmla="*/ 365 w 890"/>
                  <a:gd name="T15" fmla="*/ 98 h 144"/>
                  <a:gd name="T16" fmla="*/ 277 w 890"/>
                  <a:gd name="T17" fmla="*/ 107 h 144"/>
                  <a:gd name="T18" fmla="*/ 191 w 890"/>
                  <a:gd name="T19" fmla="*/ 117 h 144"/>
                  <a:gd name="T20" fmla="*/ 108 w 890"/>
                  <a:gd name="T21" fmla="*/ 130 h 144"/>
                  <a:gd name="T22" fmla="*/ 25 w 890"/>
                  <a:gd name="T23" fmla="*/ 144 h 144"/>
                  <a:gd name="T24" fmla="*/ 0 w 890"/>
                  <a:gd name="T25" fmla="*/ 79 h 144"/>
                  <a:gd name="T26" fmla="*/ 81 w 890"/>
                  <a:gd name="T27" fmla="*/ 64 h 144"/>
                  <a:gd name="T28" fmla="*/ 164 w 890"/>
                  <a:gd name="T29" fmla="*/ 51 h 144"/>
                  <a:gd name="T30" fmla="*/ 248 w 890"/>
                  <a:gd name="T31" fmla="*/ 40 h 144"/>
                  <a:gd name="T32" fmla="*/ 334 w 890"/>
                  <a:gd name="T33" fmla="*/ 31 h 144"/>
                  <a:gd name="T34" fmla="*/ 422 w 890"/>
                  <a:gd name="T35" fmla="*/ 23 h 144"/>
                  <a:gd name="T36" fmla="*/ 510 w 890"/>
                  <a:gd name="T37" fmla="*/ 16 h 144"/>
                  <a:gd name="T38" fmla="*/ 598 w 890"/>
                  <a:gd name="T39" fmla="*/ 10 h 144"/>
                  <a:gd name="T40" fmla="*/ 687 w 890"/>
                  <a:gd name="T41" fmla="*/ 5 h 144"/>
                  <a:gd name="T42" fmla="*/ 775 w 890"/>
                  <a:gd name="T43" fmla="*/ 2 h 144"/>
                  <a:gd name="T44" fmla="*/ 863 w 890"/>
                  <a:gd name="T45" fmla="*/ 0 h 144"/>
                  <a:gd name="T46" fmla="*/ 890 w 890"/>
                  <a:gd name="T47" fmla="*/ 41 h 144"/>
                  <a:gd name="T48" fmla="*/ 890 w 890"/>
                  <a:gd name="T49" fmla="*/ 41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90" h="144">
                    <a:moveTo>
                      <a:pt x="890" y="41"/>
                    </a:moveTo>
                    <a:lnTo>
                      <a:pt x="890" y="58"/>
                    </a:lnTo>
                    <a:lnTo>
                      <a:pt x="804" y="64"/>
                    </a:lnTo>
                    <a:lnTo>
                      <a:pt x="716" y="69"/>
                    </a:lnTo>
                    <a:lnTo>
                      <a:pt x="630" y="76"/>
                    </a:lnTo>
                    <a:lnTo>
                      <a:pt x="540" y="83"/>
                    </a:lnTo>
                    <a:lnTo>
                      <a:pt x="451" y="90"/>
                    </a:lnTo>
                    <a:lnTo>
                      <a:pt x="365" y="98"/>
                    </a:lnTo>
                    <a:lnTo>
                      <a:pt x="277" y="107"/>
                    </a:lnTo>
                    <a:lnTo>
                      <a:pt x="191" y="117"/>
                    </a:lnTo>
                    <a:lnTo>
                      <a:pt x="108" y="130"/>
                    </a:lnTo>
                    <a:lnTo>
                      <a:pt x="25" y="144"/>
                    </a:lnTo>
                    <a:lnTo>
                      <a:pt x="0" y="79"/>
                    </a:lnTo>
                    <a:lnTo>
                      <a:pt x="81" y="64"/>
                    </a:lnTo>
                    <a:lnTo>
                      <a:pt x="164" y="51"/>
                    </a:lnTo>
                    <a:lnTo>
                      <a:pt x="248" y="40"/>
                    </a:lnTo>
                    <a:lnTo>
                      <a:pt x="334" y="31"/>
                    </a:lnTo>
                    <a:lnTo>
                      <a:pt x="422" y="23"/>
                    </a:lnTo>
                    <a:lnTo>
                      <a:pt x="510" y="16"/>
                    </a:lnTo>
                    <a:lnTo>
                      <a:pt x="598" y="10"/>
                    </a:lnTo>
                    <a:lnTo>
                      <a:pt x="687" y="5"/>
                    </a:lnTo>
                    <a:lnTo>
                      <a:pt x="775" y="2"/>
                    </a:lnTo>
                    <a:lnTo>
                      <a:pt x="863" y="0"/>
                    </a:lnTo>
                    <a:lnTo>
                      <a:pt x="890" y="41"/>
                    </a:lnTo>
                    <a:lnTo>
                      <a:pt x="890" y="41"/>
                    </a:lnTo>
                    <a:close/>
                  </a:path>
                </a:pathLst>
              </a:custGeom>
              <a:solidFill>
                <a:srgbClr val="FFB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833" name="Freeform 25"/>
              <p:cNvSpPr>
                <a:spLocks/>
              </p:cNvSpPr>
              <p:nvPr/>
            </p:nvSpPr>
            <p:spPr bwMode="auto">
              <a:xfrm>
                <a:off x="2412" y="162"/>
                <a:ext cx="875" cy="114"/>
              </a:xfrm>
              <a:custGeom>
                <a:avLst/>
                <a:gdLst>
                  <a:gd name="T0" fmla="*/ 875 w 875"/>
                  <a:gd name="T1" fmla="*/ 20 h 114"/>
                  <a:gd name="T2" fmla="*/ 858 w 875"/>
                  <a:gd name="T3" fmla="*/ 24 h 114"/>
                  <a:gd name="T4" fmla="*/ 838 w 875"/>
                  <a:gd name="T5" fmla="*/ 26 h 114"/>
                  <a:gd name="T6" fmla="*/ 816 w 875"/>
                  <a:gd name="T7" fmla="*/ 28 h 114"/>
                  <a:gd name="T8" fmla="*/ 794 w 875"/>
                  <a:gd name="T9" fmla="*/ 29 h 114"/>
                  <a:gd name="T10" fmla="*/ 770 w 875"/>
                  <a:gd name="T11" fmla="*/ 30 h 114"/>
                  <a:gd name="T12" fmla="*/ 745 w 875"/>
                  <a:gd name="T13" fmla="*/ 32 h 114"/>
                  <a:gd name="T14" fmla="*/ 723 w 875"/>
                  <a:gd name="T15" fmla="*/ 33 h 114"/>
                  <a:gd name="T16" fmla="*/ 699 w 875"/>
                  <a:gd name="T17" fmla="*/ 35 h 114"/>
                  <a:gd name="T18" fmla="*/ 677 w 875"/>
                  <a:gd name="T19" fmla="*/ 37 h 114"/>
                  <a:gd name="T20" fmla="*/ 655 w 875"/>
                  <a:gd name="T21" fmla="*/ 41 h 114"/>
                  <a:gd name="T22" fmla="*/ 588 w 875"/>
                  <a:gd name="T23" fmla="*/ 46 h 114"/>
                  <a:gd name="T24" fmla="*/ 522 w 875"/>
                  <a:gd name="T25" fmla="*/ 52 h 114"/>
                  <a:gd name="T26" fmla="*/ 456 w 875"/>
                  <a:gd name="T27" fmla="*/ 58 h 114"/>
                  <a:gd name="T28" fmla="*/ 392 w 875"/>
                  <a:gd name="T29" fmla="*/ 65 h 114"/>
                  <a:gd name="T30" fmla="*/ 329 w 875"/>
                  <a:gd name="T31" fmla="*/ 72 h 114"/>
                  <a:gd name="T32" fmla="*/ 265 w 875"/>
                  <a:gd name="T33" fmla="*/ 78 h 114"/>
                  <a:gd name="T34" fmla="*/ 204 w 875"/>
                  <a:gd name="T35" fmla="*/ 86 h 114"/>
                  <a:gd name="T36" fmla="*/ 142 w 875"/>
                  <a:gd name="T37" fmla="*/ 96 h 114"/>
                  <a:gd name="T38" fmla="*/ 81 w 875"/>
                  <a:gd name="T39" fmla="*/ 105 h 114"/>
                  <a:gd name="T40" fmla="*/ 20 w 875"/>
                  <a:gd name="T41" fmla="*/ 114 h 114"/>
                  <a:gd name="T42" fmla="*/ 0 w 875"/>
                  <a:gd name="T43" fmla="*/ 85 h 114"/>
                  <a:gd name="T44" fmla="*/ 79 w 875"/>
                  <a:gd name="T45" fmla="*/ 69 h 114"/>
                  <a:gd name="T46" fmla="*/ 162 w 875"/>
                  <a:gd name="T47" fmla="*/ 56 h 114"/>
                  <a:gd name="T48" fmla="*/ 245 w 875"/>
                  <a:gd name="T49" fmla="*/ 44 h 114"/>
                  <a:gd name="T50" fmla="*/ 333 w 875"/>
                  <a:gd name="T51" fmla="*/ 34 h 114"/>
                  <a:gd name="T52" fmla="*/ 422 w 875"/>
                  <a:gd name="T53" fmla="*/ 25 h 114"/>
                  <a:gd name="T54" fmla="*/ 512 w 875"/>
                  <a:gd name="T55" fmla="*/ 18 h 114"/>
                  <a:gd name="T56" fmla="*/ 603 w 875"/>
                  <a:gd name="T57" fmla="*/ 11 h 114"/>
                  <a:gd name="T58" fmla="*/ 694 w 875"/>
                  <a:gd name="T59" fmla="*/ 6 h 114"/>
                  <a:gd name="T60" fmla="*/ 782 w 875"/>
                  <a:gd name="T61" fmla="*/ 3 h 114"/>
                  <a:gd name="T62" fmla="*/ 868 w 875"/>
                  <a:gd name="T63" fmla="*/ 0 h 114"/>
                  <a:gd name="T64" fmla="*/ 875 w 875"/>
                  <a:gd name="T65" fmla="*/ 20 h 114"/>
                  <a:gd name="T66" fmla="*/ 875 w 875"/>
                  <a:gd name="T67" fmla="*/ 20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875" h="114">
                    <a:moveTo>
                      <a:pt x="875" y="20"/>
                    </a:moveTo>
                    <a:lnTo>
                      <a:pt x="858" y="24"/>
                    </a:lnTo>
                    <a:lnTo>
                      <a:pt x="838" y="26"/>
                    </a:lnTo>
                    <a:lnTo>
                      <a:pt x="816" y="28"/>
                    </a:lnTo>
                    <a:lnTo>
                      <a:pt x="794" y="29"/>
                    </a:lnTo>
                    <a:lnTo>
                      <a:pt x="770" y="30"/>
                    </a:lnTo>
                    <a:lnTo>
                      <a:pt x="745" y="32"/>
                    </a:lnTo>
                    <a:lnTo>
                      <a:pt x="723" y="33"/>
                    </a:lnTo>
                    <a:lnTo>
                      <a:pt x="699" y="35"/>
                    </a:lnTo>
                    <a:lnTo>
                      <a:pt x="677" y="37"/>
                    </a:lnTo>
                    <a:lnTo>
                      <a:pt x="655" y="41"/>
                    </a:lnTo>
                    <a:lnTo>
                      <a:pt x="588" y="46"/>
                    </a:lnTo>
                    <a:lnTo>
                      <a:pt x="522" y="52"/>
                    </a:lnTo>
                    <a:lnTo>
                      <a:pt x="456" y="58"/>
                    </a:lnTo>
                    <a:lnTo>
                      <a:pt x="392" y="65"/>
                    </a:lnTo>
                    <a:lnTo>
                      <a:pt x="329" y="72"/>
                    </a:lnTo>
                    <a:lnTo>
                      <a:pt x="265" y="78"/>
                    </a:lnTo>
                    <a:lnTo>
                      <a:pt x="204" y="86"/>
                    </a:lnTo>
                    <a:lnTo>
                      <a:pt x="142" y="96"/>
                    </a:lnTo>
                    <a:lnTo>
                      <a:pt x="81" y="105"/>
                    </a:lnTo>
                    <a:lnTo>
                      <a:pt x="20" y="114"/>
                    </a:lnTo>
                    <a:lnTo>
                      <a:pt x="0" y="85"/>
                    </a:lnTo>
                    <a:lnTo>
                      <a:pt x="79" y="69"/>
                    </a:lnTo>
                    <a:lnTo>
                      <a:pt x="162" y="56"/>
                    </a:lnTo>
                    <a:lnTo>
                      <a:pt x="245" y="44"/>
                    </a:lnTo>
                    <a:lnTo>
                      <a:pt x="333" y="34"/>
                    </a:lnTo>
                    <a:lnTo>
                      <a:pt x="422" y="25"/>
                    </a:lnTo>
                    <a:lnTo>
                      <a:pt x="512" y="18"/>
                    </a:lnTo>
                    <a:lnTo>
                      <a:pt x="603" y="11"/>
                    </a:lnTo>
                    <a:lnTo>
                      <a:pt x="694" y="6"/>
                    </a:lnTo>
                    <a:lnTo>
                      <a:pt x="782" y="3"/>
                    </a:lnTo>
                    <a:lnTo>
                      <a:pt x="868" y="0"/>
                    </a:lnTo>
                    <a:lnTo>
                      <a:pt x="875" y="20"/>
                    </a:lnTo>
                    <a:lnTo>
                      <a:pt x="875" y="20"/>
                    </a:lnTo>
                    <a:close/>
                  </a:path>
                </a:pathLst>
              </a:custGeom>
              <a:solidFill>
                <a:srgbClr val="FF00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834" name="Freeform 26"/>
              <p:cNvSpPr>
                <a:spLocks/>
              </p:cNvSpPr>
              <p:nvPr/>
            </p:nvSpPr>
            <p:spPr bwMode="auto">
              <a:xfrm>
                <a:off x="2442" y="238"/>
                <a:ext cx="865" cy="124"/>
              </a:xfrm>
              <a:custGeom>
                <a:avLst/>
                <a:gdLst>
                  <a:gd name="T0" fmla="*/ 865 w 865"/>
                  <a:gd name="T1" fmla="*/ 30 h 124"/>
                  <a:gd name="T2" fmla="*/ 774 w 865"/>
                  <a:gd name="T3" fmla="*/ 40 h 124"/>
                  <a:gd name="T4" fmla="*/ 686 w 865"/>
                  <a:gd name="T5" fmla="*/ 49 h 124"/>
                  <a:gd name="T6" fmla="*/ 603 w 865"/>
                  <a:gd name="T7" fmla="*/ 60 h 124"/>
                  <a:gd name="T8" fmla="*/ 519 w 865"/>
                  <a:gd name="T9" fmla="*/ 70 h 124"/>
                  <a:gd name="T10" fmla="*/ 438 w 865"/>
                  <a:gd name="T11" fmla="*/ 79 h 124"/>
                  <a:gd name="T12" fmla="*/ 355 w 865"/>
                  <a:gd name="T13" fmla="*/ 89 h 124"/>
                  <a:gd name="T14" fmla="*/ 272 w 865"/>
                  <a:gd name="T15" fmla="*/ 98 h 124"/>
                  <a:gd name="T16" fmla="*/ 188 w 865"/>
                  <a:gd name="T17" fmla="*/ 108 h 124"/>
                  <a:gd name="T18" fmla="*/ 100 w 865"/>
                  <a:gd name="T19" fmla="*/ 116 h 124"/>
                  <a:gd name="T20" fmla="*/ 7 w 865"/>
                  <a:gd name="T21" fmla="*/ 124 h 124"/>
                  <a:gd name="T22" fmla="*/ 0 w 865"/>
                  <a:gd name="T23" fmla="*/ 92 h 124"/>
                  <a:gd name="T24" fmla="*/ 83 w 865"/>
                  <a:gd name="T25" fmla="*/ 78 h 124"/>
                  <a:gd name="T26" fmla="*/ 166 w 865"/>
                  <a:gd name="T27" fmla="*/ 66 h 124"/>
                  <a:gd name="T28" fmla="*/ 250 w 865"/>
                  <a:gd name="T29" fmla="*/ 56 h 124"/>
                  <a:gd name="T30" fmla="*/ 333 w 865"/>
                  <a:gd name="T31" fmla="*/ 47 h 124"/>
                  <a:gd name="T32" fmla="*/ 416 w 865"/>
                  <a:gd name="T33" fmla="*/ 39 h 124"/>
                  <a:gd name="T34" fmla="*/ 502 w 865"/>
                  <a:gd name="T35" fmla="*/ 31 h 124"/>
                  <a:gd name="T36" fmla="*/ 585 w 865"/>
                  <a:gd name="T37" fmla="*/ 24 h 124"/>
                  <a:gd name="T38" fmla="*/ 671 w 865"/>
                  <a:gd name="T39" fmla="*/ 16 h 124"/>
                  <a:gd name="T40" fmla="*/ 759 w 865"/>
                  <a:gd name="T41" fmla="*/ 8 h 124"/>
                  <a:gd name="T42" fmla="*/ 845 w 865"/>
                  <a:gd name="T43" fmla="*/ 0 h 124"/>
                  <a:gd name="T44" fmla="*/ 850 w 865"/>
                  <a:gd name="T45" fmla="*/ 4 h 124"/>
                  <a:gd name="T46" fmla="*/ 853 w 865"/>
                  <a:gd name="T47" fmla="*/ 6 h 124"/>
                  <a:gd name="T48" fmla="*/ 855 w 865"/>
                  <a:gd name="T49" fmla="*/ 9 h 124"/>
                  <a:gd name="T50" fmla="*/ 857 w 865"/>
                  <a:gd name="T51" fmla="*/ 12 h 124"/>
                  <a:gd name="T52" fmla="*/ 857 w 865"/>
                  <a:gd name="T53" fmla="*/ 15 h 124"/>
                  <a:gd name="T54" fmla="*/ 860 w 865"/>
                  <a:gd name="T55" fmla="*/ 17 h 124"/>
                  <a:gd name="T56" fmla="*/ 860 w 865"/>
                  <a:gd name="T57" fmla="*/ 21 h 124"/>
                  <a:gd name="T58" fmla="*/ 862 w 865"/>
                  <a:gd name="T59" fmla="*/ 24 h 124"/>
                  <a:gd name="T60" fmla="*/ 862 w 865"/>
                  <a:gd name="T61" fmla="*/ 26 h 124"/>
                  <a:gd name="T62" fmla="*/ 865 w 865"/>
                  <a:gd name="T63" fmla="*/ 30 h 124"/>
                  <a:gd name="T64" fmla="*/ 865 w 865"/>
                  <a:gd name="T65" fmla="*/ 30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65" h="124">
                    <a:moveTo>
                      <a:pt x="865" y="30"/>
                    </a:moveTo>
                    <a:lnTo>
                      <a:pt x="774" y="40"/>
                    </a:lnTo>
                    <a:lnTo>
                      <a:pt x="686" y="49"/>
                    </a:lnTo>
                    <a:lnTo>
                      <a:pt x="603" y="60"/>
                    </a:lnTo>
                    <a:lnTo>
                      <a:pt x="519" y="70"/>
                    </a:lnTo>
                    <a:lnTo>
                      <a:pt x="438" y="79"/>
                    </a:lnTo>
                    <a:lnTo>
                      <a:pt x="355" y="89"/>
                    </a:lnTo>
                    <a:lnTo>
                      <a:pt x="272" y="98"/>
                    </a:lnTo>
                    <a:lnTo>
                      <a:pt x="188" y="108"/>
                    </a:lnTo>
                    <a:lnTo>
                      <a:pt x="100" y="116"/>
                    </a:lnTo>
                    <a:lnTo>
                      <a:pt x="7" y="124"/>
                    </a:lnTo>
                    <a:lnTo>
                      <a:pt x="0" y="92"/>
                    </a:lnTo>
                    <a:lnTo>
                      <a:pt x="83" y="78"/>
                    </a:lnTo>
                    <a:lnTo>
                      <a:pt x="166" y="66"/>
                    </a:lnTo>
                    <a:lnTo>
                      <a:pt x="250" y="56"/>
                    </a:lnTo>
                    <a:lnTo>
                      <a:pt x="333" y="47"/>
                    </a:lnTo>
                    <a:lnTo>
                      <a:pt x="416" y="39"/>
                    </a:lnTo>
                    <a:lnTo>
                      <a:pt x="502" y="31"/>
                    </a:lnTo>
                    <a:lnTo>
                      <a:pt x="585" y="24"/>
                    </a:lnTo>
                    <a:lnTo>
                      <a:pt x="671" y="16"/>
                    </a:lnTo>
                    <a:lnTo>
                      <a:pt x="759" y="8"/>
                    </a:lnTo>
                    <a:lnTo>
                      <a:pt x="845" y="0"/>
                    </a:lnTo>
                    <a:lnTo>
                      <a:pt x="850" y="4"/>
                    </a:lnTo>
                    <a:lnTo>
                      <a:pt x="853" y="6"/>
                    </a:lnTo>
                    <a:lnTo>
                      <a:pt x="855" y="9"/>
                    </a:lnTo>
                    <a:lnTo>
                      <a:pt x="857" y="12"/>
                    </a:lnTo>
                    <a:lnTo>
                      <a:pt x="857" y="15"/>
                    </a:lnTo>
                    <a:lnTo>
                      <a:pt x="860" y="17"/>
                    </a:lnTo>
                    <a:lnTo>
                      <a:pt x="860" y="21"/>
                    </a:lnTo>
                    <a:lnTo>
                      <a:pt x="862" y="24"/>
                    </a:lnTo>
                    <a:lnTo>
                      <a:pt x="862" y="26"/>
                    </a:lnTo>
                    <a:lnTo>
                      <a:pt x="865" y="30"/>
                    </a:lnTo>
                    <a:lnTo>
                      <a:pt x="865" y="30"/>
                    </a:lnTo>
                    <a:close/>
                  </a:path>
                </a:pathLst>
              </a:custGeom>
              <a:solidFill>
                <a:srgbClr val="FF00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835" name="Freeform 27"/>
              <p:cNvSpPr>
                <a:spLocks/>
              </p:cNvSpPr>
              <p:nvPr/>
            </p:nvSpPr>
            <p:spPr bwMode="auto">
              <a:xfrm>
                <a:off x="1900" y="245"/>
                <a:ext cx="2005" cy="246"/>
              </a:xfrm>
              <a:custGeom>
                <a:avLst/>
                <a:gdLst>
                  <a:gd name="T0" fmla="*/ 2005 w 2005"/>
                  <a:gd name="T1" fmla="*/ 23 h 246"/>
                  <a:gd name="T2" fmla="*/ 2005 w 2005"/>
                  <a:gd name="T3" fmla="*/ 34 h 246"/>
                  <a:gd name="T4" fmla="*/ 1809 w 2005"/>
                  <a:gd name="T5" fmla="*/ 56 h 246"/>
                  <a:gd name="T6" fmla="*/ 1610 w 2005"/>
                  <a:gd name="T7" fmla="*/ 77 h 246"/>
                  <a:gd name="T8" fmla="*/ 1412 w 2005"/>
                  <a:gd name="T9" fmla="*/ 98 h 246"/>
                  <a:gd name="T10" fmla="*/ 1216 w 2005"/>
                  <a:gd name="T11" fmla="*/ 119 h 246"/>
                  <a:gd name="T12" fmla="*/ 1017 w 2005"/>
                  <a:gd name="T13" fmla="*/ 141 h 246"/>
                  <a:gd name="T14" fmla="*/ 819 w 2005"/>
                  <a:gd name="T15" fmla="*/ 161 h 246"/>
                  <a:gd name="T16" fmla="*/ 620 w 2005"/>
                  <a:gd name="T17" fmla="*/ 183 h 246"/>
                  <a:gd name="T18" fmla="*/ 421 w 2005"/>
                  <a:gd name="T19" fmla="*/ 203 h 246"/>
                  <a:gd name="T20" fmla="*/ 220 w 2005"/>
                  <a:gd name="T21" fmla="*/ 224 h 246"/>
                  <a:gd name="T22" fmla="*/ 19 w 2005"/>
                  <a:gd name="T23" fmla="*/ 246 h 246"/>
                  <a:gd name="T24" fmla="*/ 17 w 2005"/>
                  <a:gd name="T25" fmla="*/ 242 h 246"/>
                  <a:gd name="T26" fmla="*/ 15 w 2005"/>
                  <a:gd name="T27" fmla="*/ 239 h 246"/>
                  <a:gd name="T28" fmla="*/ 12 w 2005"/>
                  <a:gd name="T29" fmla="*/ 235 h 246"/>
                  <a:gd name="T30" fmla="*/ 10 w 2005"/>
                  <a:gd name="T31" fmla="*/ 232 h 246"/>
                  <a:gd name="T32" fmla="*/ 5 w 2005"/>
                  <a:gd name="T33" fmla="*/ 229 h 246"/>
                  <a:gd name="T34" fmla="*/ 2 w 2005"/>
                  <a:gd name="T35" fmla="*/ 224 h 246"/>
                  <a:gd name="T36" fmla="*/ 2 w 2005"/>
                  <a:gd name="T37" fmla="*/ 221 h 246"/>
                  <a:gd name="T38" fmla="*/ 0 w 2005"/>
                  <a:gd name="T39" fmla="*/ 217 h 246"/>
                  <a:gd name="T40" fmla="*/ 0 w 2005"/>
                  <a:gd name="T41" fmla="*/ 213 h 246"/>
                  <a:gd name="T42" fmla="*/ 2 w 2005"/>
                  <a:gd name="T43" fmla="*/ 208 h 246"/>
                  <a:gd name="T44" fmla="*/ 159 w 2005"/>
                  <a:gd name="T45" fmla="*/ 183 h 246"/>
                  <a:gd name="T46" fmla="*/ 319 w 2005"/>
                  <a:gd name="T47" fmla="*/ 161 h 246"/>
                  <a:gd name="T48" fmla="*/ 480 w 2005"/>
                  <a:gd name="T49" fmla="*/ 141 h 246"/>
                  <a:gd name="T50" fmla="*/ 642 w 2005"/>
                  <a:gd name="T51" fmla="*/ 121 h 246"/>
                  <a:gd name="T52" fmla="*/ 806 w 2005"/>
                  <a:gd name="T53" fmla="*/ 104 h 246"/>
                  <a:gd name="T54" fmla="*/ 970 w 2005"/>
                  <a:gd name="T55" fmla="*/ 87 h 246"/>
                  <a:gd name="T56" fmla="*/ 1135 w 2005"/>
                  <a:gd name="T57" fmla="*/ 71 h 246"/>
                  <a:gd name="T58" fmla="*/ 1301 w 2005"/>
                  <a:gd name="T59" fmla="*/ 54 h 246"/>
                  <a:gd name="T60" fmla="*/ 1468 w 2005"/>
                  <a:gd name="T61" fmla="*/ 38 h 246"/>
                  <a:gd name="T62" fmla="*/ 1635 w 2005"/>
                  <a:gd name="T63" fmla="*/ 19 h 246"/>
                  <a:gd name="T64" fmla="*/ 1667 w 2005"/>
                  <a:gd name="T65" fmla="*/ 17 h 246"/>
                  <a:gd name="T66" fmla="*/ 1698 w 2005"/>
                  <a:gd name="T67" fmla="*/ 15 h 246"/>
                  <a:gd name="T68" fmla="*/ 1735 w 2005"/>
                  <a:gd name="T69" fmla="*/ 11 h 246"/>
                  <a:gd name="T70" fmla="*/ 1772 w 2005"/>
                  <a:gd name="T71" fmla="*/ 9 h 246"/>
                  <a:gd name="T72" fmla="*/ 1811 w 2005"/>
                  <a:gd name="T73" fmla="*/ 6 h 246"/>
                  <a:gd name="T74" fmla="*/ 1850 w 2005"/>
                  <a:gd name="T75" fmla="*/ 3 h 246"/>
                  <a:gd name="T76" fmla="*/ 1887 w 2005"/>
                  <a:gd name="T77" fmla="*/ 1 h 246"/>
                  <a:gd name="T78" fmla="*/ 1926 w 2005"/>
                  <a:gd name="T79" fmla="*/ 0 h 246"/>
                  <a:gd name="T80" fmla="*/ 1963 w 2005"/>
                  <a:gd name="T81" fmla="*/ 0 h 246"/>
                  <a:gd name="T82" fmla="*/ 1997 w 2005"/>
                  <a:gd name="T83" fmla="*/ 2 h 246"/>
                  <a:gd name="T84" fmla="*/ 2005 w 2005"/>
                  <a:gd name="T85" fmla="*/ 23 h 246"/>
                  <a:gd name="T86" fmla="*/ 2005 w 2005"/>
                  <a:gd name="T87" fmla="*/ 23 h 2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005" h="246">
                    <a:moveTo>
                      <a:pt x="2005" y="23"/>
                    </a:moveTo>
                    <a:lnTo>
                      <a:pt x="2005" y="34"/>
                    </a:lnTo>
                    <a:lnTo>
                      <a:pt x="1809" y="56"/>
                    </a:lnTo>
                    <a:lnTo>
                      <a:pt x="1610" y="77"/>
                    </a:lnTo>
                    <a:lnTo>
                      <a:pt x="1412" y="98"/>
                    </a:lnTo>
                    <a:lnTo>
                      <a:pt x="1216" y="119"/>
                    </a:lnTo>
                    <a:lnTo>
                      <a:pt x="1017" y="141"/>
                    </a:lnTo>
                    <a:lnTo>
                      <a:pt x="819" y="161"/>
                    </a:lnTo>
                    <a:lnTo>
                      <a:pt x="620" y="183"/>
                    </a:lnTo>
                    <a:lnTo>
                      <a:pt x="421" y="203"/>
                    </a:lnTo>
                    <a:lnTo>
                      <a:pt x="220" y="224"/>
                    </a:lnTo>
                    <a:lnTo>
                      <a:pt x="19" y="246"/>
                    </a:lnTo>
                    <a:lnTo>
                      <a:pt x="17" y="242"/>
                    </a:lnTo>
                    <a:lnTo>
                      <a:pt x="15" y="239"/>
                    </a:lnTo>
                    <a:lnTo>
                      <a:pt x="12" y="235"/>
                    </a:lnTo>
                    <a:lnTo>
                      <a:pt x="10" y="232"/>
                    </a:lnTo>
                    <a:lnTo>
                      <a:pt x="5" y="229"/>
                    </a:lnTo>
                    <a:lnTo>
                      <a:pt x="2" y="224"/>
                    </a:lnTo>
                    <a:lnTo>
                      <a:pt x="2" y="221"/>
                    </a:lnTo>
                    <a:lnTo>
                      <a:pt x="0" y="217"/>
                    </a:lnTo>
                    <a:lnTo>
                      <a:pt x="0" y="213"/>
                    </a:lnTo>
                    <a:lnTo>
                      <a:pt x="2" y="208"/>
                    </a:lnTo>
                    <a:lnTo>
                      <a:pt x="159" y="183"/>
                    </a:lnTo>
                    <a:lnTo>
                      <a:pt x="319" y="161"/>
                    </a:lnTo>
                    <a:lnTo>
                      <a:pt x="480" y="141"/>
                    </a:lnTo>
                    <a:lnTo>
                      <a:pt x="642" y="121"/>
                    </a:lnTo>
                    <a:lnTo>
                      <a:pt x="806" y="104"/>
                    </a:lnTo>
                    <a:lnTo>
                      <a:pt x="970" y="87"/>
                    </a:lnTo>
                    <a:lnTo>
                      <a:pt x="1135" y="71"/>
                    </a:lnTo>
                    <a:lnTo>
                      <a:pt x="1301" y="54"/>
                    </a:lnTo>
                    <a:lnTo>
                      <a:pt x="1468" y="38"/>
                    </a:lnTo>
                    <a:lnTo>
                      <a:pt x="1635" y="19"/>
                    </a:lnTo>
                    <a:lnTo>
                      <a:pt x="1667" y="17"/>
                    </a:lnTo>
                    <a:lnTo>
                      <a:pt x="1698" y="15"/>
                    </a:lnTo>
                    <a:lnTo>
                      <a:pt x="1735" y="11"/>
                    </a:lnTo>
                    <a:lnTo>
                      <a:pt x="1772" y="9"/>
                    </a:lnTo>
                    <a:lnTo>
                      <a:pt x="1811" y="6"/>
                    </a:lnTo>
                    <a:lnTo>
                      <a:pt x="1850" y="3"/>
                    </a:lnTo>
                    <a:lnTo>
                      <a:pt x="1887" y="1"/>
                    </a:lnTo>
                    <a:lnTo>
                      <a:pt x="1926" y="0"/>
                    </a:lnTo>
                    <a:lnTo>
                      <a:pt x="1963" y="0"/>
                    </a:lnTo>
                    <a:lnTo>
                      <a:pt x="1997" y="2"/>
                    </a:lnTo>
                    <a:lnTo>
                      <a:pt x="2005" y="23"/>
                    </a:lnTo>
                    <a:lnTo>
                      <a:pt x="2005" y="23"/>
                    </a:lnTo>
                    <a:close/>
                  </a:path>
                </a:pathLst>
              </a:custGeom>
              <a:solidFill>
                <a:srgbClr val="FFB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836" name="Freeform 28"/>
              <p:cNvSpPr>
                <a:spLocks/>
              </p:cNvSpPr>
              <p:nvPr/>
            </p:nvSpPr>
            <p:spPr bwMode="auto">
              <a:xfrm>
                <a:off x="3358" y="349"/>
                <a:ext cx="331" cy="232"/>
              </a:xfrm>
              <a:custGeom>
                <a:avLst/>
                <a:gdLst>
                  <a:gd name="T0" fmla="*/ 204 w 331"/>
                  <a:gd name="T1" fmla="*/ 18 h 232"/>
                  <a:gd name="T2" fmla="*/ 221 w 331"/>
                  <a:gd name="T3" fmla="*/ 30 h 232"/>
                  <a:gd name="T4" fmla="*/ 228 w 331"/>
                  <a:gd name="T5" fmla="*/ 41 h 232"/>
                  <a:gd name="T6" fmla="*/ 231 w 331"/>
                  <a:gd name="T7" fmla="*/ 54 h 232"/>
                  <a:gd name="T8" fmla="*/ 221 w 331"/>
                  <a:gd name="T9" fmla="*/ 66 h 232"/>
                  <a:gd name="T10" fmla="*/ 206 w 331"/>
                  <a:gd name="T11" fmla="*/ 73 h 232"/>
                  <a:gd name="T12" fmla="*/ 191 w 331"/>
                  <a:gd name="T13" fmla="*/ 78 h 232"/>
                  <a:gd name="T14" fmla="*/ 177 w 331"/>
                  <a:gd name="T15" fmla="*/ 81 h 232"/>
                  <a:gd name="T16" fmla="*/ 164 w 331"/>
                  <a:gd name="T17" fmla="*/ 86 h 232"/>
                  <a:gd name="T18" fmla="*/ 155 w 331"/>
                  <a:gd name="T19" fmla="*/ 91 h 232"/>
                  <a:gd name="T20" fmla="*/ 167 w 331"/>
                  <a:gd name="T21" fmla="*/ 97 h 232"/>
                  <a:gd name="T22" fmla="*/ 206 w 331"/>
                  <a:gd name="T23" fmla="*/ 96 h 232"/>
                  <a:gd name="T24" fmla="*/ 250 w 331"/>
                  <a:gd name="T25" fmla="*/ 95 h 232"/>
                  <a:gd name="T26" fmla="*/ 289 w 331"/>
                  <a:gd name="T27" fmla="*/ 98 h 232"/>
                  <a:gd name="T28" fmla="*/ 319 w 331"/>
                  <a:gd name="T29" fmla="*/ 112 h 232"/>
                  <a:gd name="T30" fmla="*/ 331 w 331"/>
                  <a:gd name="T31" fmla="*/ 136 h 232"/>
                  <a:gd name="T32" fmla="*/ 329 w 331"/>
                  <a:gd name="T33" fmla="*/ 155 h 232"/>
                  <a:gd name="T34" fmla="*/ 319 w 331"/>
                  <a:gd name="T35" fmla="*/ 175 h 232"/>
                  <a:gd name="T36" fmla="*/ 302 w 331"/>
                  <a:gd name="T37" fmla="*/ 192 h 232"/>
                  <a:gd name="T38" fmla="*/ 280 w 331"/>
                  <a:gd name="T39" fmla="*/ 208 h 232"/>
                  <a:gd name="T40" fmla="*/ 255 w 331"/>
                  <a:gd name="T41" fmla="*/ 218 h 232"/>
                  <a:gd name="T42" fmla="*/ 238 w 331"/>
                  <a:gd name="T43" fmla="*/ 223 h 232"/>
                  <a:gd name="T44" fmla="*/ 218 w 331"/>
                  <a:gd name="T45" fmla="*/ 226 h 232"/>
                  <a:gd name="T46" fmla="*/ 199 w 331"/>
                  <a:gd name="T47" fmla="*/ 229 h 232"/>
                  <a:gd name="T48" fmla="*/ 179 w 331"/>
                  <a:gd name="T49" fmla="*/ 231 h 232"/>
                  <a:gd name="T50" fmla="*/ 167 w 331"/>
                  <a:gd name="T51" fmla="*/ 207 h 232"/>
                  <a:gd name="T52" fmla="*/ 150 w 331"/>
                  <a:gd name="T53" fmla="*/ 159 h 232"/>
                  <a:gd name="T54" fmla="*/ 118 w 331"/>
                  <a:gd name="T55" fmla="*/ 114 h 232"/>
                  <a:gd name="T56" fmla="*/ 76 w 331"/>
                  <a:gd name="T57" fmla="*/ 71 h 232"/>
                  <a:gd name="T58" fmla="*/ 27 w 331"/>
                  <a:gd name="T59" fmla="*/ 30 h 232"/>
                  <a:gd name="T60" fmla="*/ 17 w 331"/>
                  <a:gd name="T61" fmla="*/ 6 h 232"/>
                  <a:gd name="T62" fmla="*/ 57 w 331"/>
                  <a:gd name="T63" fmla="*/ 1 h 232"/>
                  <a:gd name="T64" fmla="*/ 101 w 331"/>
                  <a:gd name="T65" fmla="*/ 0 h 232"/>
                  <a:gd name="T66" fmla="*/ 142 w 331"/>
                  <a:gd name="T67" fmla="*/ 1 h 232"/>
                  <a:gd name="T68" fmla="*/ 179 w 331"/>
                  <a:gd name="T69" fmla="*/ 8 h 232"/>
                  <a:gd name="T70" fmla="*/ 194 w 331"/>
                  <a:gd name="T71" fmla="*/ 13 h 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31" h="232">
                    <a:moveTo>
                      <a:pt x="194" y="13"/>
                    </a:moveTo>
                    <a:lnTo>
                      <a:pt x="204" y="18"/>
                    </a:lnTo>
                    <a:lnTo>
                      <a:pt x="213" y="23"/>
                    </a:lnTo>
                    <a:lnTo>
                      <a:pt x="221" y="30"/>
                    </a:lnTo>
                    <a:lnTo>
                      <a:pt x="226" y="35"/>
                    </a:lnTo>
                    <a:lnTo>
                      <a:pt x="228" y="41"/>
                    </a:lnTo>
                    <a:lnTo>
                      <a:pt x="231" y="48"/>
                    </a:lnTo>
                    <a:lnTo>
                      <a:pt x="231" y="54"/>
                    </a:lnTo>
                    <a:lnTo>
                      <a:pt x="228" y="61"/>
                    </a:lnTo>
                    <a:lnTo>
                      <a:pt x="221" y="66"/>
                    </a:lnTo>
                    <a:lnTo>
                      <a:pt x="213" y="71"/>
                    </a:lnTo>
                    <a:lnTo>
                      <a:pt x="206" y="73"/>
                    </a:lnTo>
                    <a:lnTo>
                      <a:pt x="199" y="75"/>
                    </a:lnTo>
                    <a:lnTo>
                      <a:pt x="191" y="78"/>
                    </a:lnTo>
                    <a:lnTo>
                      <a:pt x="184" y="80"/>
                    </a:lnTo>
                    <a:lnTo>
                      <a:pt x="177" y="81"/>
                    </a:lnTo>
                    <a:lnTo>
                      <a:pt x="169" y="83"/>
                    </a:lnTo>
                    <a:lnTo>
                      <a:pt x="164" y="86"/>
                    </a:lnTo>
                    <a:lnTo>
                      <a:pt x="157" y="88"/>
                    </a:lnTo>
                    <a:lnTo>
                      <a:pt x="155" y="91"/>
                    </a:lnTo>
                    <a:lnTo>
                      <a:pt x="150" y="95"/>
                    </a:lnTo>
                    <a:lnTo>
                      <a:pt x="167" y="97"/>
                    </a:lnTo>
                    <a:lnTo>
                      <a:pt x="187" y="97"/>
                    </a:lnTo>
                    <a:lnTo>
                      <a:pt x="206" y="96"/>
                    </a:lnTo>
                    <a:lnTo>
                      <a:pt x="228" y="95"/>
                    </a:lnTo>
                    <a:lnTo>
                      <a:pt x="250" y="95"/>
                    </a:lnTo>
                    <a:lnTo>
                      <a:pt x="270" y="95"/>
                    </a:lnTo>
                    <a:lnTo>
                      <a:pt x="289" y="98"/>
                    </a:lnTo>
                    <a:lnTo>
                      <a:pt x="307" y="103"/>
                    </a:lnTo>
                    <a:lnTo>
                      <a:pt x="319" y="112"/>
                    </a:lnTo>
                    <a:lnTo>
                      <a:pt x="326" y="125"/>
                    </a:lnTo>
                    <a:lnTo>
                      <a:pt x="331" y="136"/>
                    </a:lnTo>
                    <a:lnTo>
                      <a:pt x="331" y="146"/>
                    </a:lnTo>
                    <a:lnTo>
                      <a:pt x="329" y="155"/>
                    </a:lnTo>
                    <a:lnTo>
                      <a:pt x="326" y="166"/>
                    </a:lnTo>
                    <a:lnTo>
                      <a:pt x="319" y="175"/>
                    </a:lnTo>
                    <a:lnTo>
                      <a:pt x="312" y="183"/>
                    </a:lnTo>
                    <a:lnTo>
                      <a:pt x="302" y="192"/>
                    </a:lnTo>
                    <a:lnTo>
                      <a:pt x="292" y="200"/>
                    </a:lnTo>
                    <a:lnTo>
                      <a:pt x="280" y="208"/>
                    </a:lnTo>
                    <a:lnTo>
                      <a:pt x="265" y="215"/>
                    </a:lnTo>
                    <a:lnTo>
                      <a:pt x="255" y="218"/>
                    </a:lnTo>
                    <a:lnTo>
                      <a:pt x="248" y="222"/>
                    </a:lnTo>
                    <a:lnTo>
                      <a:pt x="238" y="223"/>
                    </a:lnTo>
                    <a:lnTo>
                      <a:pt x="228" y="225"/>
                    </a:lnTo>
                    <a:lnTo>
                      <a:pt x="218" y="226"/>
                    </a:lnTo>
                    <a:lnTo>
                      <a:pt x="209" y="227"/>
                    </a:lnTo>
                    <a:lnTo>
                      <a:pt x="199" y="229"/>
                    </a:lnTo>
                    <a:lnTo>
                      <a:pt x="189" y="230"/>
                    </a:lnTo>
                    <a:lnTo>
                      <a:pt x="179" y="231"/>
                    </a:lnTo>
                    <a:lnTo>
                      <a:pt x="169" y="232"/>
                    </a:lnTo>
                    <a:lnTo>
                      <a:pt x="167" y="207"/>
                    </a:lnTo>
                    <a:lnTo>
                      <a:pt x="160" y="183"/>
                    </a:lnTo>
                    <a:lnTo>
                      <a:pt x="150" y="159"/>
                    </a:lnTo>
                    <a:lnTo>
                      <a:pt x="135" y="136"/>
                    </a:lnTo>
                    <a:lnTo>
                      <a:pt x="118" y="114"/>
                    </a:lnTo>
                    <a:lnTo>
                      <a:pt x="98" y="93"/>
                    </a:lnTo>
                    <a:lnTo>
                      <a:pt x="76" y="71"/>
                    </a:lnTo>
                    <a:lnTo>
                      <a:pt x="52" y="50"/>
                    </a:lnTo>
                    <a:lnTo>
                      <a:pt x="27" y="30"/>
                    </a:lnTo>
                    <a:lnTo>
                      <a:pt x="0" y="9"/>
                    </a:lnTo>
                    <a:lnTo>
                      <a:pt x="17" y="6"/>
                    </a:lnTo>
                    <a:lnTo>
                      <a:pt x="37" y="3"/>
                    </a:lnTo>
                    <a:lnTo>
                      <a:pt x="57" y="1"/>
                    </a:lnTo>
                    <a:lnTo>
                      <a:pt x="79" y="0"/>
                    </a:lnTo>
                    <a:lnTo>
                      <a:pt x="101" y="0"/>
                    </a:lnTo>
                    <a:lnTo>
                      <a:pt x="120" y="0"/>
                    </a:lnTo>
                    <a:lnTo>
                      <a:pt x="142" y="1"/>
                    </a:lnTo>
                    <a:lnTo>
                      <a:pt x="162" y="5"/>
                    </a:lnTo>
                    <a:lnTo>
                      <a:pt x="179" y="8"/>
                    </a:lnTo>
                    <a:lnTo>
                      <a:pt x="194" y="13"/>
                    </a:lnTo>
                    <a:lnTo>
                      <a:pt x="194" y="13"/>
                    </a:ln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837" name="Freeform 29"/>
              <p:cNvSpPr>
                <a:spLocks/>
              </p:cNvSpPr>
              <p:nvPr/>
            </p:nvSpPr>
            <p:spPr bwMode="auto">
              <a:xfrm>
                <a:off x="2405" y="362"/>
                <a:ext cx="1095" cy="609"/>
              </a:xfrm>
              <a:custGeom>
                <a:avLst/>
                <a:gdLst>
                  <a:gd name="T0" fmla="*/ 1059 w 1095"/>
                  <a:gd name="T1" fmla="*/ 118 h 609"/>
                  <a:gd name="T2" fmla="*/ 1095 w 1095"/>
                  <a:gd name="T3" fmla="*/ 205 h 609"/>
                  <a:gd name="T4" fmla="*/ 1078 w 1095"/>
                  <a:gd name="T5" fmla="*/ 293 h 609"/>
                  <a:gd name="T6" fmla="*/ 1022 w 1095"/>
                  <a:gd name="T7" fmla="*/ 379 h 609"/>
                  <a:gd name="T8" fmla="*/ 943 w 1095"/>
                  <a:gd name="T9" fmla="*/ 460 h 609"/>
                  <a:gd name="T10" fmla="*/ 870 w 1095"/>
                  <a:gd name="T11" fmla="*/ 516 h 609"/>
                  <a:gd name="T12" fmla="*/ 796 w 1095"/>
                  <a:gd name="T13" fmla="*/ 552 h 609"/>
                  <a:gd name="T14" fmla="*/ 713 w 1095"/>
                  <a:gd name="T15" fmla="*/ 582 h 609"/>
                  <a:gd name="T16" fmla="*/ 622 w 1095"/>
                  <a:gd name="T17" fmla="*/ 603 h 609"/>
                  <a:gd name="T18" fmla="*/ 522 w 1095"/>
                  <a:gd name="T19" fmla="*/ 609 h 609"/>
                  <a:gd name="T20" fmla="*/ 402 w 1095"/>
                  <a:gd name="T21" fmla="*/ 596 h 609"/>
                  <a:gd name="T22" fmla="*/ 284 w 1095"/>
                  <a:gd name="T23" fmla="*/ 568 h 609"/>
                  <a:gd name="T24" fmla="*/ 184 w 1095"/>
                  <a:gd name="T25" fmla="*/ 524 h 609"/>
                  <a:gd name="T26" fmla="*/ 103 w 1095"/>
                  <a:gd name="T27" fmla="*/ 473 h 609"/>
                  <a:gd name="T28" fmla="*/ 41 w 1095"/>
                  <a:gd name="T29" fmla="*/ 417 h 609"/>
                  <a:gd name="T30" fmla="*/ 5 w 1095"/>
                  <a:gd name="T31" fmla="*/ 355 h 609"/>
                  <a:gd name="T32" fmla="*/ 0 w 1095"/>
                  <a:gd name="T33" fmla="*/ 292 h 609"/>
                  <a:gd name="T34" fmla="*/ 17 w 1095"/>
                  <a:gd name="T35" fmla="*/ 230 h 609"/>
                  <a:gd name="T36" fmla="*/ 54 w 1095"/>
                  <a:gd name="T37" fmla="*/ 171 h 609"/>
                  <a:gd name="T38" fmla="*/ 100 w 1095"/>
                  <a:gd name="T39" fmla="*/ 115 h 609"/>
                  <a:gd name="T40" fmla="*/ 139 w 1095"/>
                  <a:gd name="T41" fmla="*/ 84 h 609"/>
                  <a:gd name="T42" fmla="*/ 166 w 1095"/>
                  <a:gd name="T43" fmla="*/ 78 h 609"/>
                  <a:gd name="T44" fmla="*/ 191 w 1095"/>
                  <a:gd name="T45" fmla="*/ 73 h 609"/>
                  <a:gd name="T46" fmla="*/ 215 w 1095"/>
                  <a:gd name="T47" fmla="*/ 70 h 609"/>
                  <a:gd name="T48" fmla="*/ 242 w 1095"/>
                  <a:gd name="T49" fmla="*/ 73 h 609"/>
                  <a:gd name="T50" fmla="*/ 247 w 1095"/>
                  <a:gd name="T51" fmla="*/ 76 h 609"/>
                  <a:gd name="T52" fmla="*/ 230 w 1095"/>
                  <a:gd name="T53" fmla="*/ 80 h 609"/>
                  <a:gd name="T54" fmla="*/ 215 w 1095"/>
                  <a:gd name="T55" fmla="*/ 85 h 609"/>
                  <a:gd name="T56" fmla="*/ 201 w 1095"/>
                  <a:gd name="T57" fmla="*/ 92 h 609"/>
                  <a:gd name="T58" fmla="*/ 189 w 1095"/>
                  <a:gd name="T59" fmla="*/ 100 h 609"/>
                  <a:gd name="T60" fmla="*/ 184 w 1095"/>
                  <a:gd name="T61" fmla="*/ 116 h 609"/>
                  <a:gd name="T62" fmla="*/ 220 w 1095"/>
                  <a:gd name="T63" fmla="*/ 109 h 609"/>
                  <a:gd name="T64" fmla="*/ 262 w 1095"/>
                  <a:gd name="T65" fmla="*/ 100 h 609"/>
                  <a:gd name="T66" fmla="*/ 304 w 1095"/>
                  <a:gd name="T67" fmla="*/ 92 h 609"/>
                  <a:gd name="T68" fmla="*/ 350 w 1095"/>
                  <a:gd name="T69" fmla="*/ 90 h 609"/>
                  <a:gd name="T70" fmla="*/ 397 w 1095"/>
                  <a:gd name="T71" fmla="*/ 96 h 609"/>
                  <a:gd name="T72" fmla="*/ 407 w 1095"/>
                  <a:gd name="T73" fmla="*/ 90 h 609"/>
                  <a:gd name="T74" fmla="*/ 409 w 1095"/>
                  <a:gd name="T75" fmla="*/ 84 h 609"/>
                  <a:gd name="T76" fmla="*/ 407 w 1095"/>
                  <a:gd name="T77" fmla="*/ 78 h 609"/>
                  <a:gd name="T78" fmla="*/ 402 w 1095"/>
                  <a:gd name="T79" fmla="*/ 73 h 609"/>
                  <a:gd name="T80" fmla="*/ 397 w 1095"/>
                  <a:gd name="T81" fmla="*/ 67 h 609"/>
                  <a:gd name="T82" fmla="*/ 392 w 1095"/>
                  <a:gd name="T83" fmla="*/ 67 h 609"/>
                  <a:gd name="T84" fmla="*/ 387 w 1095"/>
                  <a:gd name="T85" fmla="*/ 67 h 609"/>
                  <a:gd name="T86" fmla="*/ 380 w 1095"/>
                  <a:gd name="T87" fmla="*/ 66 h 609"/>
                  <a:gd name="T88" fmla="*/ 375 w 1095"/>
                  <a:gd name="T89" fmla="*/ 65 h 609"/>
                  <a:gd name="T90" fmla="*/ 372 w 1095"/>
                  <a:gd name="T91" fmla="*/ 61 h 609"/>
                  <a:gd name="T92" fmla="*/ 426 w 1095"/>
                  <a:gd name="T93" fmla="*/ 52 h 609"/>
                  <a:gd name="T94" fmla="*/ 537 w 1095"/>
                  <a:gd name="T95" fmla="*/ 42 h 609"/>
                  <a:gd name="T96" fmla="*/ 647 w 1095"/>
                  <a:gd name="T97" fmla="*/ 29 h 609"/>
                  <a:gd name="T98" fmla="*/ 755 w 1095"/>
                  <a:gd name="T99" fmla="*/ 18 h 609"/>
                  <a:gd name="T100" fmla="*/ 865 w 1095"/>
                  <a:gd name="T101" fmla="*/ 6 h 609"/>
                  <a:gd name="T102" fmla="*/ 1015 w 1095"/>
                  <a:gd name="T103" fmla="*/ 75 h 6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95" h="609">
                    <a:moveTo>
                      <a:pt x="1015" y="75"/>
                    </a:moveTo>
                    <a:lnTo>
                      <a:pt x="1059" y="118"/>
                    </a:lnTo>
                    <a:lnTo>
                      <a:pt x="1083" y="162"/>
                    </a:lnTo>
                    <a:lnTo>
                      <a:pt x="1095" y="205"/>
                    </a:lnTo>
                    <a:lnTo>
                      <a:pt x="1091" y="249"/>
                    </a:lnTo>
                    <a:lnTo>
                      <a:pt x="1078" y="293"/>
                    </a:lnTo>
                    <a:lnTo>
                      <a:pt x="1054" y="337"/>
                    </a:lnTo>
                    <a:lnTo>
                      <a:pt x="1022" y="379"/>
                    </a:lnTo>
                    <a:lnTo>
                      <a:pt x="985" y="420"/>
                    </a:lnTo>
                    <a:lnTo>
                      <a:pt x="943" y="460"/>
                    </a:lnTo>
                    <a:lnTo>
                      <a:pt x="902" y="499"/>
                    </a:lnTo>
                    <a:lnTo>
                      <a:pt x="870" y="516"/>
                    </a:lnTo>
                    <a:lnTo>
                      <a:pt x="833" y="534"/>
                    </a:lnTo>
                    <a:lnTo>
                      <a:pt x="796" y="552"/>
                    </a:lnTo>
                    <a:lnTo>
                      <a:pt x="757" y="568"/>
                    </a:lnTo>
                    <a:lnTo>
                      <a:pt x="713" y="582"/>
                    </a:lnTo>
                    <a:lnTo>
                      <a:pt x="669" y="594"/>
                    </a:lnTo>
                    <a:lnTo>
                      <a:pt x="622" y="603"/>
                    </a:lnTo>
                    <a:lnTo>
                      <a:pt x="571" y="609"/>
                    </a:lnTo>
                    <a:lnTo>
                      <a:pt x="522" y="609"/>
                    </a:lnTo>
                    <a:lnTo>
                      <a:pt x="468" y="605"/>
                    </a:lnTo>
                    <a:lnTo>
                      <a:pt x="402" y="596"/>
                    </a:lnTo>
                    <a:lnTo>
                      <a:pt x="340" y="584"/>
                    </a:lnTo>
                    <a:lnTo>
                      <a:pt x="284" y="568"/>
                    </a:lnTo>
                    <a:lnTo>
                      <a:pt x="233" y="547"/>
                    </a:lnTo>
                    <a:lnTo>
                      <a:pt x="184" y="524"/>
                    </a:lnTo>
                    <a:lnTo>
                      <a:pt x="142" y="500"/>
                    </a:lnTo>
                    <a:lnTo>
                      <a:pt x="103" y="473"/>
                    </a:lnTo>
                    <a:lnTo>
                      <a:pt x="71" y="445"/>
                    </a:lnTo>
                    <a:lnTo>
                      <a:pt x="41" y="417"/>
                    </a:lnTo>
                    <a:lnTo>
                      <a:pt x="19" y="387"/>
                    </a:lnTo>
                    <a:lnTo>
                      <a:pt x="5" y="355"/>
                    </a:lnTo>
                    <a:lnTo>
                      <a:pt x="0" y="323"/>
                    </a:lnTo>
                    <a:lnTo>
                      <a:pt x="0" y="292"/>
                    </a:lnTo>
                    <a:lnTo>
                      <a:pt x="5" y="261"/>
                    </a:lnTo>
                    <a:lnTo>
                      <a:pt x="17" y="230"/>
                    </a:lnTo>
                    <a:lnTo>
                      <a:pt x="34" y="201"/>
                    </a:lnTo>
                    <a:lnTo>
                      <a:pt x="54" y="171"/>
                    </a:lnTo>
                    <a:lnTo>
                      <a:pt x="76" y="142"/>
                    </a:lnTo>
                    <a:lnTo>
                      <a:pt x="100" y="115"/>
                    </a:lnTo>
                    <a:lnTo>
                      <a:pt x="125" y="88"/>
                    </a:lnTo>
                    <a:lnTo>
                      <a:pt x="139" y="84"/>
                    </a:lnTo>
                    <a:lnTo>
                      <a:pt x="154" y="82"/>
                    </a:lnTo>
                    <a:lnTo>
                      <a:pt x="166" y="78"/>
                    </a:lnTo>
                    <a:lnTo>
                      <a:pt x="179" y="76"/>
                    </a:lnTo>
                    <a:lnTo>
                      <a:pt x="191" y="73"/>
                    </a:lnTo>
                    <a:lnTo>
                      <a:pt x="203" y="72"/>
                    </a:lnTo>
                    <a:lnTo>
                      <a:pt x="215" y="70"/>
                    </a:lnTo>
                    <a:lnTo>
                      <a:pt x="230" y="70"/>
                    </a:lnTo>
                    <a:lnTo>
                      <a:pt x="242" y="73"/>
                    </a:lnTo>
                    <a:lnTo>
                      <a:pt x="257" y="75"/>
                    </a:lnTo>
                    <a:lnTo>
                      <a:pt x="247" y="76"/>
                    </a:lnTo>
                    <a:lnTo>
                      <a:pt x="240" y="77"/>
                    </a:lnTo>
                    <a:lnTo>
                      <a:pt x="230" y="80"/>
                    </a:lnTo>
                    <a:lnTo>
                      <a:pt x="223" y="82"/>
                    </a:lnTo>
                    <a:lnTo>
                      <a:pt x="215" y="85"/>
                    </a:lnTo>
                    <a:lnTo>
                      <a:pt x="208" y="89"/>
                    </a:lnTo>
                    <a:lnTo>
                      <a:pt x="201" y="92"/>
                    </a:lnTo>
                    <a:lnTo>
                      <a:pt x="196" y="96"/>
                    </a:lnTo>
                    <a:lnTo>
                      <a:pt x="189" y="100"/>
                    </a:lnTo>
                    <a:lnTo>
                      <a:pt x="184" y="102"/>
                    </a:lnTo>
                    <a:lnTo>
                      <a:pt x="184" y="116"/>
                    </a:lnTo>
                    <a:lnTo>
                      <a:pt x="203" y="114"/>
                    </a:lnTo>
                    <a:lnTo>
                      <a:pt x="220" y="109"/>
                    </a:lnTo>
                    <a:lnTo>
                      <a:pt x="242" y="105"/>
                    </a:lnTo>
                    <a:lnTo>
                      <a:pt x="262" y="100"/>
                    </a:lnTo>
                    <a:lnTo>
                      <a:pt x="284" y="96"/>
                    </a:lnTo>
                    <a:lnTo>
                      <a:pt x="304" y="92"/>
                    </a:lnTo>
                    <a:lnTo>
                      <a:pt x="328" y="91"/>
                    </a:lnTo>
                    <a:lnTo>
                      <a:pt x="350" y="90"/>
                    </a:lnTo>
                    <a:lnTo>
                      <a:pt x="375" y="92"/>
                    </a:lnTo>
                    <a:lnTo>
                      <a:pt x="397" y="96"/>
                    </a:lnTo>
                    <a:lnTo>
                      <a:pt x="404" y="93"/>
                    </a:lnTo>
                    <a:lnTo>
                      <a:pt x="407" y="90"/>
                    </a:lnTo>
                    <a:lnTo>
                      <a:pt x="409" y="88"/>
                    </a:lnTo>
                    <a:lnTo>
                      <a:pt x="409" y="84"/>
                    </a:lnTo>
                    <a:lnTo>
                      <a:pt x="409" y="82"/>
                    </a:lnTo>
                    <a:lnTo>
                      <a:pt x="407" y="78"/>
                    </a:lnTo>
                    <a:lnTo>
                      <a:pt x="404" y="76"/>
                    </a:lnTo>
                    <a:lnTo>
                      <a:pt x="402" y="73"/>
                    </a:lnTo>
                    <a:lnTo>
                      <a:pt x="399" y="70"/>
                    </a:lnTo>
                    <a:lnTo>
                      <a:pt x="397" y="67"/>
                    </a:lnTo>
                    <a:lnTo>
                      <a:pt x="394" y="67"/>
                    </a:lnTo>
                    <a:lnTo>
                      <a:pt x="392" y="67"/>
                    </a:lnTo>
                    <a:lnTo>
                      <a:pt x="390" y="67"/>
                    </a:lnTo>
                    <a:lnTo>
                      <a:pt x="387" y="67"/>
                    </a:lnTo>
                    <a:lnTo>
                      <a:pt x="385" y="66"/>
                    </a:lnTo>
                    <a:lnTo>
                      <a:pt x="380" y="66"/>
                    </a:lnTo>
                    <a:lnTo>
                      <a:pt x="377" y="65"/>
                    </a:lnTo>
                    <a:lnTo>
                      <a:pt x="375" y="65"/>
                    </a:lnTo>
                    <a:lnTo>
                      <a:pt x="372" y="64"/>
                    </a:lnTo>
                    <a:lnTo>
                      <a:pt x="372" y="61"/>
                    </a:lnTo>
                    <a:lnTo>
                      <a:pt x="372" y="58"/>
                    </a:lnTo>
                    <a:lnTo>
                      <a:pt x="426" y="52"/>
                    </a:lnTo>
                    <a:lnTo>
                      <a:pt x="483" y="46"/>
                    </a:lnTo>
                    <a:lnTo>
                      <a:pt x="537" y="42"/>
                    </a:lnTo>
                    <a:lnTo>
                      <a:pt x="590" y="36"/>
                    </a:lnTo>
                    <a:lnTo>
                      <a:pt x="647" y="29"/>
                    </a:lnTo>
                    <a:lnTo>
                      <a:pt x="701" y="24"/>
                    </a:lnTo>
                    <a:lnTo>
                      <a:pt x="755" y="18"/>
                    </a:lnTo>
                    <a:lnTo>
                      <a:pt x="811" y="12"/>
                    </a:lnTo>
                    <a:lnTo>
                      <a:pt x="865" y="6"/>
                    </a:lnTo>
                    <a:lnTo>
                      <a:pt x="919" y="0"/>
                    </a:lnTo>
                    <a:lnTo>
                      <a:pt x="1015" y="75"/>
                    </a:lnTo>
                    <a:lnTo>
                      <a:pt x="1015" y="75"/>
                    </a:lnTo>
                    <a:close/>
                  </a:path>
                </a:pathLst>
              </a:custGeom>
              <a:solidFill>
                <a:srgbClr val="E2FF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838" name="Freeform 30"/>
              <p:cNvSpPr>
                <a:spLocks/>
              </p:cNvSpPr>
              <p:nvPr/>
            </p:nvSpPr>
            <p:spPr bwMode="auto">
              <a:xfrm>
                <a:off x="3049" y="403"/>
                <a:ext cx="238" cy="47"/>
              </a:xfrm>
              <a:custGeom>
                <a:avLst/>
                <a:gdLst>
                  <a:gd name="T0" fmla="*/ 238 w 238"/>
                  <a:gd name="T1" fmla="*/ 34 h 47"/>
                  <a:gd name="T2" fmla="*/ 238 w 238"/>
                  <a:gd name="T3" fmla="*/ 47 h 47"/>
                  <a:gd name="T4" fmla="*/ 216 w 238"/>
                  <a:gd name="T5" fmla="*/ 44 h 47"/>
                  <a:gd name="T6" fmla="*/ 192 w 238"/>
                  <a:gd name="T7" fmla="*/ 41 h 47"/>
                  <a:gd name="T8" fmla="*/ 167 w 238"/>
                  <a:gd name="T9" fmla="*/ 39 h 47"/>
                  <a:gd name="T10" fmla="*/ 143 w 238"/>
                  <a:gd name="T11" fmla="*/ 36 h 47"/>
                  <a:gd name="T12" fmla="*/ 118 w 238"/>
                  <a:gd name="T13" fmla="*/ 35 h 47"/>
                  <a:gd name="T14" fmla="*/ 94 w 238"/>
                  <a:gd name="T15" fmla="*/ 35 h 47"/>
                  <a:gd name="T16" fmla="*/ 69 w 238"/>
                  <a:gd name="T17" fmla="*/ 36 h 47"/>
                  <a:gd name="T18" fmla="*/ 45 w 238"/>
                  <a:gd name="T19" fmla="*/ 37 h 47"/>
                  <a:gd name="T20" fmla="*/ 22 w 238"/>
                  <a:gd name="T21" fmla="*/ 41 h 47"/>
                  <a:gd name="T22" fmla="*/ 0 w 238"/>
                  <a:gd name="T23" fmla="*/ 47 h 47"/>
                  <a:gd name="T24" fmla="*/ 3 w 238"/>
                  <a:gd name="T25" fmla="*/ 40 h 47"/>
                  <a:gd name="T26" fmla="*/ 8 w 238"/>
                  <a:gd name="T27" fmla="*/ 33 h 47"/>
                  <a:gd name="T28" fmla="*/ 15 w 238"/>
                  <a:gd name="T29" fmla="*/ 27 h 47"/>
                  <a:gd name="T30" fmla="*/ 25 w 238"/>
                  <a:gd name="T31" fmla="*/ 23 h 47"/>
                  <a:gd name="T32" fmla="*/ 37 w 238"/>
                  <a:gd name="T33" fmla="*/ 18 h 47"/>
                  <a:gd name="T34" fmla="*/ 49 w 238"/>
                  <a:gd name="T35" fmla="*/ 13 h 47"/>
                  <a:gd name="T36" fmla="*/ 62 w 238"/>
                  <a:gd name="T37" fmla="*/ 10 h 47"/>
                  <a:gd name="T38" fmla="*/ 74 w 238"/>
                  <a:gd name="T39" fmla="*/ 7 h 47"/>
                  <a:gd name="T40" fmla="*/ 89 w 238"/>
                  <a:gd name="T41" fmla="*/ 3 h 47"/>
                  <a:gd name="T42" fmla="*/ 98 w 238"/>
                  <a:gd name="T43" fmla="*/ 0 h 47"/>
                  <a:gd name="T44" fmla="*/ 116 w 238"/>
                  <a:gd name="T45" fmla="*/ 0 h 47"/>
                  <a:gd name="T46" fmla="*/ 133 w 238"/>
                  <a:gd name="T47" fmla="*/ 0 h 47"/>
                  <a:gd name="T48" fmla="*/ 147 w 238"/>
                  <a:gd name="T49" fmla="*/ 1 h 47"/>
                  <a:gd name="T50" fmla="*/ 162 w 238"/>
                  <a:gd name="T51" fmla="*/ 4 h 47"/>
                  <a:gd name="T52" fmla="*/ 177 w 238"/>
                  <a:gd name="T53" fmla="*/ 8 h 47"/>
                  <a:gd name="T54" fmla="*/ 189 w 238"/>
                  <a:gd name="T55" fmla="*/ 12 h 47"/>
                  <a:gd name="T56" fmla="*/ 201 w 238"/>
                  <a:gd name="T57" fmla="*/ 17 h 47"/>
                  <a:gd name="T58" fmla="*/ 214 w 238"/>
                  <a:gd name="T59" fmla="*/ 23 h 47"/>
                  <a:gd name="T60" fmla="*/ 226 w 238"/>
                  <a:gd name="T61" fmla="*/ 28 h 47"/>
                  <a:gd name="T62" fmla="*/ 238 w 238"/>
                  <a:gd name="T63" fmla="*/ 34 h 47"/>
                  <a:gd name="T64" fmla="*/ 238 w 238"/>
                  <a:gd name="T65" fmla="*/ 34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38" h="47">
                    <a:moveTo>
                      <a:pt x="238" y="34"/>
                    </a:moveTo>
                    <a:lnTo>
                      <a:pt x="238" y="47"/>
                    </a:lnTo>
                    <a:lnTo>
                      <a:pt x="216" y="44"/>
                    </a:lnTo>
                    <a:lnTo>
                      <a:pt x="192" y="41"/>
                    </a:lnTo>
                    <a:lnTo>
                      <a:pt x="167" y="39"/>
                    </a:lnTo>
                    <a:lnTo>
                      <a:pt x="143" y="36"/>
                    </a:lnTo>
                    <a:lnTo>
                      <a:pt x="118" y="35"/>
                    </a:lnTo>
                    <a:lnTo>
                      <a:pt x="94" y="35"/>
                    </a:lnTo>
                    <a:lnTo>
                      <a:pt x="69" y="36"/>
                    </a:lnTo>
                    <a:lnTo>
                      <a:pt x="45" y="37"/>
                    </a:lnTo>
                    <a:lnTo>
                      <a:pt x="22" y="41"/>
                    </a:lnTo>
                    <a:lnTo>
                      <a:pt x="0" y="47"/>
                    </a:lnTo>
                    <a:lnTo>
                      <a:pt x="3" y="40"/>
                    </a:lnTo>
                    <a:lnTo>
                      <a:pt x="8" y="33"/>
                    </a:lnTo>
                    <a:lnTo>
                      <a:pt x="15" y="27"/>
                    </a:lnTo>
                    <a:lnTo>
                      <a:pt x="25" y="23"/>
                    </a:lnTo>
                    <a:lnTo>
                      <a:pt x="37" y="18"/>
                    </a:lnTo>
                    <a:lnTo>
                      <a:pt x="49" y="13"/>
                    </a:lnTo>
                    <a:lnTo>
                      <a:pt x="62" y="10"/>
                    </a:lnTo>
                    <a:lnTo>
                      <a:pt x="74" y="7"/>
                    </a:lnTo>
                    <a:lnTo>
                      <a:pt x="89" y="3"/>
                    </a:lnTo>
                    <a:lnTo>
                      <a:pt x="98" y="0"/>
                    </a:lnTo>
                    <a:lnTo>
                      <a:pt x="116" y="0"/>
                    </a:lnTo>
                    <a:lnTo>
                      <a:pt x="133" y="0"/>
                    </a:lnTo>
                    <a:lnTo>
                      <a:pt x="147" y="1"/>
                    </a:lnTo>
                    <a:lnTo>
                      <a:pt x="162" y="4"/>
                    </a:lnTo>
                    <a:lnTo>
                      <a:pt x="177" y="8"/>
                    </a:lnTo>
                    <a:lnTo>
                      <a:pt x="189" y="12"/>
                    </a:lnTo>
                    <a:lnTo>
                      <a:pt x="201" y="17"/>
                    </a:lnTo>
                    <a:lnTo>
                      <a:pt x="214" y="23"/>
                    </a:lnTo>
                    <a:lnTo>
                      <a:pt x="226" y="28"/>
                    </a:lnTo>
                    <a:lnTo>
                      <a:pt x="238" y="34"/>
                    </a:lnTo>
                    <a:lnTo>
                      <a:pt x="238" y="34"/>
                    </a:lnTo>
                    <a:close/>
                  </a:path>
                </a:pathLst>
              </a:custGeom>
              <a:solidFill>
                <a:srgbClr val="0019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839" name="Freeform 31"/>
              <p:cNvSpPr>
                <a:spLocks/>
              </p:cNvSpPr>
              <p:nvPr/>
            </p:nvSpPr>
            <p:spPr bwMode="auto">
              <a:xfrm>
                <a:off x="2201" y="450"/>
                <a:ext cx="285" cy="209"/>
              </a:xfrm>
              <a:custGeom>
                <a:avLst/>
                <a:gdLst>
                  <a:gd name="T0" fmla="*/ 270 w 285"/>
                  <a:gd name="T1" fmla="*/ 19 h 209"/>
                  <a:gd name="T2" fmla="*/ 238 w 285"/>
                  <a:gd name="T3" fmla="*/ 59 h 209"/>
                  <a:gd name="T4" fmla="*/ 209 w 285"/>
                  <a:gd name="T5" fmla="*/ 100 h 209"/>
                  <a:gd name="T6" fmla="*/ 184 w 285"/>
                  <a:gd name="T7" fmla="*/ 141 h 209"/>
                  <a:gd name="T8" fmla="*/ 169 w 285"/>
                  <a:gd name="T9" fmla="*/ 184 h 209"/>
                  <a:gd name="T10" fmla="*/ 157 w 285"/>
                  <a:gd name="T11" fmla="*/ 208 h 209"/>
                  <a:gd name="T12" fmla="*/ 138 w 285"/>
                  <a:gd name="T13" fmla="*/ 209 h 209"/>
                  <a:gd name="T14" fmla="*/ 116 w 285"/>
                  <a:gd name="T15" fmla="*/ 206 h 209"/>
                  <a:gd name="T16" fmla="*/ 93 w 285"/>
                  <a:gd name="T17" fmla="*/ 203 h 209"/>
                  <a:gd name="T18" fmla="*/ 74 w 285"/>
                  <a:gd name="T19" fmla="*/ 198 h 209"/>
                  <a:gd name="T20" fmla="*/ 54 w 285"/>
                  <a:gd name="T21" fmla="*/ 190 h 209"/>
                  <a:gd name="T22" fmla="*/ 42 w 285"/>
                  <a:gd name="T23" fmla="*/ 180 h 209"/>
                  <a:gd name="T24" fmla="*/ 37 w 285"/>
                  <a:gd name="T25" fmla="*/ 168 h 209"/>
                  <a:gd name="T26" fmla="*/ 42 w 285"/>
                  <a:gd name="T27" fmla="*/ 156 h 209"/>
                  <a:gd name="T28" fmla="*/ 54 w 285"/>
                  <a:gd name="T29" fmla="*/ 145 h 209"/>
                  <a:gd name="T30" fmla="*/ 69 w 285"/>
                  <a:gd name="T31" fmla="*/ 136 h 209"/>
                  <a:gd name="T32" fmla="*/ 76 w 285"/>
                  <a:gd name="T33" fmla="*/ 132 h 209"/>
                  <a:gd name="T34" fmla="*/ 89 w 285"/>
                  <a:gd name="T35" fmla="*/ 130 h 209"/>
                  <a:gd name="T36" fmla="*/ 98 w 285"/>
                  <a:gd name="T37" fmla="*/ 128 h 209"/>
                  <a:gd name="T38" fmla="*/ 101 w 285"/>
                  <a:gd name="T39" fmla="*/ 122 h 209"/>
                  <a:gd name="T40" fmla="*/ 89 w 285"/>
                  <a:gd name="T41" fmla="*/ 115 h 209"/>
                  <a:gd name="T42" fmla="*/ 69 w 285"/>
                  <a:gd name="T43" fmla="*/ 114 h 209"/>
                  <a:gd name="T44" fmla="*/ 49 w 285"/>
                  <a:gd name="T45" fmla="*/ 116 h 209"/>
                  <a:gd name="T46" fmla="*/ 32 w 285"/>
                  <a:gd name="T47" fmla="*/ 118 h 209"/>
                  <a:gd name="T48" fmla="*/ 13 w 285"/>
                  <a:gd name="T49" fmla="*/ 117 h 209"/>
                  <a:gd name="T50" fmla="*/ 0 w 285"/>
                  <a:gd name="T51" fmla="*/ 102 h 209"/>
                  <a:gd name="T52" fmla="*/ 8 w 285"/>
                  <a:gd name="T53" fmla="*/ 80 h 209"/>
                  <a:gd name="T54" fmla="*/ 27 w 285"/>
                  <a:gd name="T55" fmla="*/ 56 h 209"/>
                  <a:gd name="T56" fmla="*/ 57 w 285"/>
                  <a:gd name="T57" fmla="*/ 35 h 209"/>
                  <a:gd name="T58" fmla="*/ 93 w 285"/>
                  <a:gd name="T59" fmla="*/ 18 h 209"/>
                  <a:gd name="T60" fmla="*/ 133 w 285"/>
                  <a:gd name="T61" fmla="*/ 10 h 209"/>
                  <a:gd name="T62" fmla="*/ 167 w 285"/>
                  <a:gd name="T63" fmla="*/ 8 h 209"/>
                  <a:gd name="T64" fmla="*/ 201 w 285"/>
                  <a:gd name="T65" fmla="*/ 5 h 209"/>
                  <a:gd name="T66" fmla="*/ 236 w 285"/>
                  <a:gd name="T67" fmla="*/ 3 h 209"/>
                  <a:gd name="T68" fmla="*/ 270 w 285"/>
                  <a:gd name="T69" fmla="*/ 1 h 209"/>
                  <a:gd name="T70" fmla="*/ 285 w 285"/>
                  <a:gd name="T71" fmla="*/ 0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85" h="209">
                    <a:moveTo>
                      <a:pt x="285" y="0"/>
                    </a:moveTo>
                    <a:lnTo>
                      <a:pt x="270" y="19"/>
                    </a:lnTo>
                    <a:lnTo>
                      <a:pt x="253" y="38"/>
                    </a:lnTo>
                    <a:lnTo>
                      <a:pt x="238" y="59"/>
                    </a:lnTo>
                    <a:lnTo>
                      <a:pt x="221" y="80"/>
                    </a:lnTo>
                    <a:lnTo>
                      <a:pt x="209" y="100"/>
                    </a:lnTo>
                    <a:lnTo>
                      <a:pt x="194" y="121"/>
                    </a:lnTo>
                    <a:lnTo>
                      <a:pt x="184" y="141"/>
                    </a:lnTo>
                    <a:lnTo>
                      <a:pt x="174" y="162"/>
                    </a:lnTo>
                    <a:lnTo>
                      <a:pt x="169" y="184"/>
                    </a:lnTo>
                    <a:lnTo>
                      <a:pt x="167" y="205"/>
                    </a:lnTo>
                    <a:lnTo>
                      <a:pt x="157" y="208"/>
                    </a:lnTo>
                    <a:lnTo>
                      <a:pt x="147" y="209"/>
                    </a:lnTo>
                    <a:lnTo>
                      <a:pt x="138" y="209"/>
                    </a:lnTo>
                    <a:lnTo>
                      <a:pt x="125" y="208"/>
                    </a:lnTo>
                    <a:lnTo>
                      <a:pt x="116" y="206"/>
                    </a:lnTo>
                    <a:lnTo>
                      <a:pt x="103" y="205"/>
                    </a:lnTo>
                    <a:lnTo>
                      <a:pt x="93" y="203"/>
                    </a:lnTo>
                    <a:lnTo>
                      <a:pt x="84" y="201"/>
                    </a:lnTo>
                    <a:lnTo>
                      <a:pt x="74" y="198"/>
                    </a:lnTo>
                    <a:lnTo>
                      <a:pt x="64" y="196"/>
                    </a:lnTo>
                    <a:lnTo>
                      <a:pt x="54" y="190"/>
                    </a:lnTo>
                    <a:lnTo>
                      <a:pt x="47" y="185"/>
                    </a:lnTo>
                    <a:lnTo>
                      <a:pt x="42" y="180"/>
                    </a:lnTo>
                    <a:lnTo>
                      <a:pt x="40" y="174"/>
                    </a:lnTo>
                    <a:lnTo>
                      <a:pt x="37" y="168"/>
                    </a:lnTo>
                    <a:lnTo>
                      <a:pt x="40" y="162"/>
                    </a:lnTo>
                    <a:lnTo>
                      <a:pt x="42" y="156"/>
                    </a:lnTo>
                    <a:lnTo>
                      <a:pt x="47" y="150"/>
                    </a:lnTo>
                    <a:lnTo>
                      <a:pt x="54" y="145"/>
                    </a:lnTo>
                    <a:lnTo>
                      <a:pt x="64" y="138"/>
                    </a:lnTo>
                    <a:lnTo>
                      <a:pt x="69" y="136"/>
                    </a:lnTo>
                    <a:lnTo>
                      <a:pt x="71" y="133"/>
                    </a:lnTo>
                    <a:lnTo>
                      <a:pt x="76" y="132"/>
                    </a:lnTo>
                    <a:lnTo>
                      <a:pt x="84" y="131"/>
                    </a:lnTo>
                    <a:lnTo>
                      <a:pt x="89" y="130"/>
                    </a:lnTo>
                    <a:lnTo>
                      <a:pt x="93" y="129"/>
                    </a:lnTo>
                    <a:lnTo>
                      <a:pt x="98" y="128"/>
                    </a:lnTo>
                    <a:lnTo>
                      <a:pt x="101" y="125"/>
                    </a:lnTo>
                    <a:lnTo>
                      <a:pt x="101" y="122"/>
                    </a:lnTo>
                    <a:lnTo>
                      <a:pt x="98" y="117"/>
                    </a:lnTo>
                    <a:lnTo>
                      <a:pt x="89" y="115"/>
                    </a:lnTo>
                    <a:lnTo>
                      <a:pt x="79" y="114"/>
                    </a:lnTo>
                    <a:lnTo>
                      <a:pt x="69" y="114"/>
                    </a:lnTo>
                    <a:lnTo>
                      <a:pt x="59" y="115"/>
                    </a:lnTo>
                    <a:lnTo>
                      <a:pt x="49" y="116"/>
                    </a:lnTo>
                    <a:lnTo>
                      <a:pt x="42" y="118"/>
                    </a:lnTo>
                    <a:lnTo>
                      <a:pt x="32" y="118"/>
                    </a:lnTo>
                    <a:lnTo>
                      <a:pt x="22" y="118"/>
                    </a:lnTo>
                    <a:lnTo>
                      <a:pt x="13" y="117"/>
                    </a:lnTo>
                    <a:lnTo>
                      <a:pt x="3" y="114"/>
                    </a:lnTo>
                    <a:lnTo>
                      <a:pt x="0" y="102"/>
                    </a:lnTo>
                    <a:lnTo>
                      <a:pt x="3" y="91"/>
                    </a:lnTo>
                    <a:lnTo>
                      <a:pt x="8" y="80"/>
                    </a:lnTo>
                    <a:lnTo>
                      <a:pt x="15" y="67"/>
                    </a:lnTo>
                    <a:lnTo>
                      <a:pt x="27" y="56"/>
                    </a:lnTo>
                    <a:lnTo>
                      <a:pt x="40" y="45"/>
                    </a:lnTo>
                    <a:lnTo>
                      <a:pt x="57" y="35"/>
                    </a:lnTo>
                    <a:lnTo>
                      <a:pt x="74" y="26"/>
                    </a:lnTo>
                    <a:lnTo>
                      <a:pt x="93" y="18"/>
                    </a:lnTo>
                    <a:lnTo>
                      <a:pt x="116" y="11"/>
                    </a:lnTo>
                    <a:lnTo>
                      <a:pt x="133" y="10"/>
                    </a:lnTo>
                    <a:lnTo>
                      <a:pt x="150" y="9"/>
                    </a:lnTo>
                    <a:lnTo>
                      <a:pt x="167" y="8"/>
                    </a:lnTo>
                    <a:lnTo>
                      <a:pt x="184" y="6"/>
                    </a:lnTo>
                    <a:lnTo>
                      <a:pt x="201" y="5"/>
                    </a:lnTo>
                    <a:lnTo>
                      <a:pt x="218" y="4"/>
                    </a:lnTo>
                    <a:lnTo>
                      <a:pt x="236" y="3"/>
                    </a:lnTo>
                    <a:lnTo>
                      <a:pt x="253" y="2"/>
                    </a:lnTo>
                    <a:lnTo>
                      <a:pt x="270" y="1"/>
                    </a:lnTo>
                    <a:lnTo>
                      <a:pt x="285" y="0"/>
                    </a:lnTo>
                    <a:lnTo>
                      <a:pt x="285" y="0"/>
                    </a:ln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840" name="Freeform 32"/>
              <p:cNvSpPr>
                <a:spLocks/>
              </p:cNvSpPr>
              <p:nvPr/>
            </p:nvSpPr>
            <p:spPr bwMode="auto">
              <a:xfrm>
                <a:off x="3059" y="478"/>
                <a:ext cx="177" cy="119"/>
              </a:xfrm>
              <a:custGeom>
                <a:avLst/>
                <a:gdLst>
                  <a:gd name="T0" fmla="*/ 177 w 177"/>
                  <a:gd name="T1" fmla="*/ 74 h 119"/>
                  <a:gd name="T2" fmla="*/ 172 w 177"/>
                  <a:gd name="T3" fmla="*/ 79 h 119"/>
                  <a:gd name="T4" fmla="*/ 167 w 177"/>
                  <a:gd name="T5" fmla="*/ 85 h 119"/>
                  <a:gd name="T6" fmla="*/ 160 w 177"/>
                  <a:gd name="T7" fmla="*/ 89 h 119"/>
                  <a:gd name="T8" fmla="*/ 155 w 177"/>
                  <a:gd name="T9" fmla="*/ 95 h 119"/>
                  <a:gd name="T10" fmla="*/ 150 w 177"/>
                  <a:gd name="T11" fmla="*/ 100 h 119"/>
                  <a:gd name="T12" fmla="*/ 142 w 177"/>
                  <a:gd name="T13" fmla="*/ 104 h 119"/>
                  <a:gd name="T14" fmla="*/ 135 w 177"/>
                  <a:gd name="T15" fmla="*/ 109 h 119"/>
                  <a:gd name="T16" fmla="*/ 128 w 177"/>
                  <a:gd name="T17" fmla="*/ 113 h 119"/>
                  <a:gd name="T18" fmla="*/ 115 w 177"/>
                  <a:gd name="T19" fmla="*/ 117 h 119"/>
                  <a:gd name="T20" fmla="*/ 103 w 177"/>
                  <a:gd name="T21" fmla="*/ 119 h 119"/>
                  <a:gd name="T22" fmla="*/ 93 w 177"/>
                  <a:gd name="T23" fmla="*/ 118 h 119"/>
                  <a:gd name="T24" fmla="*/ 81 w 177"/>
                  <a:gd name="T25" fmla="*/ 117 h 119"/>
                  <a:gd name="T26" fmla="*/ 71 w 177"/>
                  <a:gd name="T27" fmla="*/ 114 h 119"/>
                  <a:gd name="T28" fmla="*/ 59 w 177"/>
                  <a:gd name="T29" fmla="*/ 112 h 119"/>
                  <a:gd name="T30" fmla="*/ 49 w 177"/>
                  <a:gd name="T31" fmla="*/ 109 h 119"/>
                  <a:gd name="T32" fmla="*/ 39 w 177"/>
                  <a:gd name="T33" fmla="*/ 104 h 119"/>
                  <a:gd name="T34" fmla="*/ 30 w 177"/>
                  <a:gd name="T35" fmla="*/ 101 h 119"/>
                  <a:gd name="T36" fmla="*/ 22 w 177"/>
                  <a:gd name="T37" fmla="*/ 96 h 119"/>
                  <a:gd name="T38" fmla="*/ 15 w 177"/>
                  <a:gd name="T39" fmla="*/ 92 h 119"/>
                  <a:gd name="T40" fmla="*/ 8 w 177"/>
                  <a:gd name="T41" fmla="*/ 86 h 119"/>
                  <a:gd name="T42" fmla="*/ 5 w 177"/>
                  <a:gd name="T43" fmla="*/ 78 h 119"/>
                  <a:gd name="T44" fmla="*/ 3 w 177"/>
                  <a:gd name="T45" fmla="*/ 69 h 119"/>
                  <a:gd name="T46" fmla="*/ 0 w 177"/>
                  <a:gd name="T47" fmla="*/ 58 h 119"/>
                  <a:gd name="T48" fmla="*/ 0 w 177"/>
                  <a:gd name="T49" fmla="*/ 48 h 119"/>
                  <a:gd name="T50" fmla="*/ 0 w 177"/>
                  <a:gd name="T51" fmla="*/ 38 h 119"/>
                  <a:gd name="T52" fmla="*/ 5 w 177"/>
                  <a:gd name="T53" fmla="*/ 28 h 119"/>
                  <a:gd name="T54" fmla="*/ 12 w 177"/>
                  <a:gd name="T55" fmla="*/ 18 h 119"/>
                  <a:gd name="T56" fmla="*/ 22 w 177"/>
                  <a:gd name="T57" fmla="*/ 10 h 119"/>
                  <a:gd name="T58" fmla="*/ 39 w 177"/>
                  <a:gd name="T59" fmla="*/ 5 h 119"/>
                  <a:gd name="T60" fmla="*/ 59 w 177"/>
                  <a:gd name="T61" fmla="*/ 0 h 119"/>
                  <a:gd name="T62" fmla="*/ 84 w 177"/>
                  <a:gd name="T63" fmla="*/ 2 h 119"/>
                  <a:gd name="T64" fmla="*/ 103 w 177"/>
                  <a:gd name="T65" fmla="*/ 7 h 119"/>
                  <a:gd name="T66" fmla="*/ 120 w 177"/>
                  <a:gd name="T67" fmla="*/ 12 h 119"/>
                  <a:gd name="T68" fmla="*/ 135 w 177"/>
                  <a:gd name="T69" fmla="*/ 18 h 119"/>
                  <a:gd name="T70" fmla="*/ 145 w 177"/>
                  <a:gd name="T71" fmla="*/ 26 h 119"/>
                  <a:gd name="T72" fmla="*/ 155 w 177"/>
                  <a:gd name="T73" fmla="*/ 36 h 119"/>
                  <a:gd name="T74" fmla="*/ 162 w 177"/>
                  <a:gd name="T75" fmla="*/ 45 h 119"/>
                  <a:gd name="T76" fmla="*/ 167 w 177"/>
                  <a:gd name="T77" fmla="*/ 55 h 119"/>
                  <a:gd name="T78" fmla="*/ 172 w 177"/>
                  <a:gd name="T79" fmla="*/ 64 h 119"/>
                  <a:gd name="T80" fmla="*/ 177 w 177"/>
                  <a:gd name="T81" fmla="*/ 74 h 119"/>
                  <a:gd name="T82" fmla="*/ 177 w 177"/>
                  <a:gd name="T83" fmla="*/ 74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77" h="119">
                    <a:moveTo>
                      <a:pt x="177" y="74"/>
                    </a:moveTo>
                    <a:lnTo>
                      <a:pt x="172" y="79"/>
                    </a:lnTo>
                    <a:lnTo>
                      <a:pt x="167" y="85"/>
                    </a:lnTo>
                    <a:lnTo>
                      <a:pt x="160" y="89"/>
                    </a:lnTo>
                    <a:lnTo>
                      <a:pt x="155" y="95"/>
                    </a:lnTo>
                    <a:lnTo>
                      <a:pt x="150" y="100"/>
                    </a:lnTo>
                    <a:lnTo>
                      <a:pt x="142" y="104"/>
                    </a:lnTo>
                    <a:lnTo>
                      <a:pt x="135" y="109"/>
                    </a:lnTo>
                    <a:lnTo>
                      <a:pt x="128" y="113"/>
                    </a:lnTo>
                    <a:lnTo>
                      <a:pt x="115" y="117"/>
                    </a:lnTo>
                    <a:lnTo>
                      <a:pt x="103" y="119"/>
                    </a:lnTo>
                    <a:lnTo>
                      <a:pt x="93" y="118"/>
                    </a:lnTo>
                    <a:lnTo>
                      <a:pt x="81" y="117"/>
                    </a:lnTo>
                    <a:lnTo>
                      <a:pt x="71" y="114"/>
                    </a:lnTo>
                    <a:lnTo>
                      <a:pt x="59" y="112"/>
                    </a:lnTo>
                    <a:lnTo>
                      <a:pt x="49" y="109"/>
                    </a:lnTo>
                    <a:lnTo>
                      <a:pt x="39" y="104"/>
                    </a:lnTo>
                    <a:lnTo>
                      <a:pt x="30" y="101"/>
                    </a:lnTo>
                    <a:lnTo>
                      <a:pt x="22" y="96"/>
                    </a:lnTo>
                    <a:lnTo>
                      <a:pt x="15" y="92"/>
                    </a:lnTo>
                    <a:lnTo>
                      <a:pt x="8" y="86"/>
                    </a:lnTo>
                    <a:lnTo>
                      <a:pt x="5" y="78"/>
                    </a:lnTo>
                    <a:lnTo>
                      <a:pt x="3" y="69"/>
                    </a:lnTo>
                    <a:lnTo>
                      <a:pt x="0" y="58"/>
                    </a:lnTo>
                    <a:lnTo>
                      <a:pt x="0" y="48"/>
                    </a:lnTo>
                    <a:lnTo>
                      <a:pt x="0" y="38"/>
                    </a:lnTo>
                    <a:lnTo>
                      <a:pt x="5" y="28"/>
                    </a:lnTo>
                    <a:lnTo>
                      <a:pt x="12" y="18"/>
                    </a:lnTo>
                    <a:lnTo>
                      <a:pt x="22" y="10"/>
                    </a:lnTo>
                    <a:lnTo>
                      <a:pt x="39" y="5"/>
                    </a:lnTo>
                    <a:lnTo>
                      <a:pt x="59" y="0"/>
                    </a:lnTo>
                    <a:lnTo>
                      <a:pt x="84" y="2"/>
                    </a:lnTo>
                    <a:lnTo>
                      <a:pt x="103" y="7"/>
                    </a:lnTo>
                    <a:lnTo>
                      <a:pt x="120" y="12"/>
                    </a:lnTo>
                    <a:lnTo>
                      <a:pt x="135" y="18"/>
                    </a:lnTo>
                    <a:lnTo>
                      <a:pt x="145" y="26"/>
                    </a:lnTo>
                    <a:lnTo>
                      <a:pt x="155" y="36"/>
                    </a:lnTo>
                    <a:lnTo>
                      <a:pt x="162" y="45"/>
                    </a:lnTo>
                    <a:lnTo>
                      <a:pt x="167" y="55"/>
                    </a:lnTo>
                    <a:lnTo>
                      <a:pt x="172" y="64"/>
                    </a:lnTo>
                    <a:lnTo>
                      <a:pt x="177" y="74"/>
                    </a:lnTo>
                    <a:lnTo>
                      <a:pt x="177" y="74"/>
                    </a:lnTo>
                    <a:close/>
                  </a:path>
                </a:pathLst>
              </a:custGeom>
              <a:solidFill>
                <a:srgbClr val="0019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841" name="Freeform 33"/>
              <p:cNvSpPr>
                <a:spLocks/>
              </p:cNvSpPr>
              <p:nvPr/>
            </p:nvSpPr>
            <p:spPr bwMode="auto">
              <a:xfrm>
                <a:off x="2618" y="498"/>
                <a:ext cx="169" cy="117"/>
              </a:xfrm>
              <a:custGeom>
                <a:avLst/>
                <a:gdLst>
                  <a:gd name="T0" fmla="*/ 167 w 169"/>
                  <a:gd name="T1" fmla="*/ 25 h 117"/>
                  <a:gd name="T2" fmla="*/ 169 w 169"/>
                  <a:gd name="T3" fmla="*/ 36 h 117"/>
                  <a:gd name="T4" fmla="*/ 169 w 169"/>
                  <a:gd name="T5" fmla="*/ 46 h 117"/>
                  <a:gd name="T6" fmla="*/ 167 w 169"/>
                  <a:gd name="T7" fmla="*/ 58 h 117"/>
                  <a:gd name="T8" fmla="*/ 164 w 169"/>
                  <a:gd name="T9" fmla="*/ 68 h 117"/>
                  <a:gd name="T10" fmla="*/ 159 w 169"/>
                  <a:gd name="T11" fmla="*/ 77 h 117"/>
                  <a:gd name="T12" fmla="*/ 154 w 169"/>
                  <a:gd name="T13" fmla="*/ 88 h 117"/>
                  <a:gd name="T14" fmla="*/ 145 w 169"/>
                  <a:gd name="T15" fmla="*/ 96 h 117"/>
                  <a:gd name="T16" fmla="*/ 132 w 169"/>
                  <a:gd name="T17" fmla="*/ 104 h 117"/>
                  <a:gd name="T18" fmla="*/ 115 w 169"/>
                  <a:gd name="T19" fmla="*/ 110 h 117"/>
                  <a:gd name="T20" fmla="*/ 96 w 169"/>
                  <a:gd name="T21" fmla="*/ 116 h 117"/>
                  <a:gd name="T22" fmla="*/ 83 w 169"/>
                  <a:gd name="T23" fmla="*/ 117 h 117"/>
                  <a:gd name="T24" fmla="*/ 71 w 169"/>
                  <a:gd name="T25" fmla="*/ 116 h 117"/>
                  <a:gd name="T26" fmla="*/ 59 w 169"/>
                  <a:gd name="T27" fmla="*/ 115 h 117"/>
                  <a:gd name="T28" fmla="*/ 52 w 169"/>
                  <a:gd name="T29" fmla="*/ 112 h 117"/>
                  <a:gd name="T30" fmla="*/ 42 w 169"/>
                  <a:gd name="T31" fmla="*/ 108 h 117"/>
                  <a:gd name="T32" fmla="*/ 37 w 169"/>
                  <a:gd name="T33" fmla="*/ 105 h 117"/>
                  <a:gd name="T34" fmla="*/ 29 w 169"/>
                  <a:gd name="T35" fmla="*/ 100 h 117"/>
                  <a:gd name="T36" fmla="*/ 22 w 169"/>
                  <a:gd name="T37" fmla="*/ 96 h 117"/>
                  <a:gd name="T38" fmla="*/ 15 w 169"/>
                  <a:gd name="T39" fmla="*/ 91 h 117"/>
                  <a:gd name="T40" fmla="*/ 7 w 169"/>
                  <a:gd name="T41" fmla="*/ 86 h 117"/>
                  <a:gd name="T42" fmla="*/ 5 w 169"/>
                  <a:gd name="T43" fmla="*/ 80 h 117"/>
                  <a:gd name="T44" fmla="*/ 0 w 169"/>
                  <a:gd name="T45" fmla="*/ 72 h 117"/>
                  <a:gd name="T46" fmla="*/ 0 w 169"/>
                  <a:gd name="T47" fmla="*/ 64 h 117"/>
                  <a:gd name="T48" fmla="*/ 0 w 169"/>
                  <a:gd name="T49" fmla="*/ 56 h 117"/>
                  <a:gd name="T50" fmla="*/ 2 w 169"/>
                  <a:gd name="T51" fmla="*/ 48 h 117"/>
                  <a:gd name="T52" fmla="*/ 5 w 169"/>
                  <a:gd name="T53" fmla="*/ 41 h 117"/>
                  <a:gd name="T54" fmla="*/ 10 w 169"/>
                  <a:gd name="T55" fmla="*/ 33 h 117"/>
                  <a:gd name="T56" fmla="*/ 17 w 169"/>
                  <a:gd name="T57" fmla="*/ 26 h 117"/>
                  <a:gd name="T58" fmla="*/ 25 w 169"/>
                  <a:gd name="T59" fmla="*/ 19 h 117"/>
                  <a:gd name="T60" fmla="*/ 34 w 169"/>
                  <a:gd name="T61" fmla="*/ 13 h 117"/>
                  <a:gd name="T62" fmla="*/ 49 w 169"/>
                  <a:gd name="T63" fmla="*/ 8 h 117"/>
                  <a:gd name="T64" fmla="*/ 64 w 169"/>
                  <a:gd name="T65" fmla="*/ 4 h 117"/>
                  <a:gd name="T66" fmla="*/ 78 w 169"/>
                  <a:gd name="T67" fmla="*/ 1 h 117"/>
                  <a:gd name="T68" fmla="*/ 93 w 169"/>
                  <a:gd name="T69" fmla="*/ 0 h 117"/>
                  <a:gd name="T70" fmla="*/ 108 w 169"/>
                  <a:gd name="T71" fmla="*/ 1 h 117"/>
                  <a:gd name="T72" fmla="*/ 123 w 169"/>
                  <a:gd name="T73" fmla="*/ 3 h 117"/>
                  <a:gd name="T74" fmla="*/ 137 w 169"/>
                  <a:gd name="T75" fmla="*/ 5 h 117"/>
                  <a:gd name="T76" fmla="*/ 150 w 169"/>
                  <a:gd name="T77" fmla="*/ 11 h 117"/>
                  <a:gd name="T78" fmla="*/ 159 w 169"/>
                  <a:gd name="T79" fmla="*/ 17 h 117"/>
                  <a:gd name="T80" fmla="*/ 167 w 169"/>
                  <a:gd name="T81" fmla="*/ 25 h 117"/>
                  <a:gd name="T82" fmla="*/ 167 w 169"/>
                  <a:gd name="T83" fmla="*/ 25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69" h="117">
                    <a:moveTo>
                      <a:pt x="167" y="25"/>
                    </a:moveTo>
                    <a:lnTo>
                      <a:pt x="169" y="36"/>
                    </a:lnTo>
                    <a:lnTo>
                      <a:pt x="169" y="46"/>
                    </a:lnTo>
                    <a:lnTo>
                      <a:pt x="167" y="58"/>
                    </a:lnTo>
                    <a:lnTo>
                      <a:pt x="164" y="68"/>
                    </a:lnTo>
                    <a:lnTo>
                      <a:pt x="159" y="77"/>
                    </a:lnTo>
                    <a:lnTo>
                      <a:pt x="154" y="88"/>
                    </a:lnTo>
                    <a:lnTo>
                      <a:pt x="145" y="96"/>
                    </a:lnTo>
                    <a:lnTo>
                      <a:pt x="132" y="104"/>
                    </a:lnTo>
                    <a:lnTo>
                      <a:pt x="115" y="110"/>
                    </a:lnTo>
                    <a:lnTo>
                      <a:pt x="96" y="116"/>
                    </a:lnTo>
                    <a:lnTo>
                      <a:pt x="83" y="117"/>
                    </a:lnTo>
                    <a:lnTo>
                      <a:pt x="71" y="116"/>
                    </a:lnTo>
                    <a:lnTo>
                      <a:pt x="59" y="115"/>
                    </a:lnTo>
                    <a:lnTo>
                      <a:pt x="52" y="112"/>
                    </a:lnTo>
                    <a:lnTo>
                      <a:pt x="42" y="108"/>
                    </a:lnTo>
                    <a:lnTo>
                      <a:pt x="37" y="105"/>
                    </a:lnTo>
                    <a:lnTo>
                      <a:pt x="29" y="100"/>
                    </a:lnTo>
                    <a:lnTo>
                      <a:pt x="22" y="96"/>
                    </a:lnTo>
                    <a:lnTo>
                      <a:pt x="15" y="91"/>
                    </a:lnTo>
                    <a:lnTo>
                      <a:pt x="7" y="86"/>
                    </a:lnTo>
                    <a:lnTo>
                      <a:pt x="5" y="80"/>
                    </a:lnTo>
                    <a:lnTo>
                      <a:pt x="0" y="72"/>
                    </a:lnTo>
                    <a:lnTo>
                      <a:pt x="0" y="64"/>
                    </a:lnTo>
                    <a:lnTo>
                      <a:pt x="0" y="56"/>
                    </a:lnTo>
                    <a:lnTo>
                      <a:pt x="2" y="48"/>
                    </a:lnTo>
                    <a:lnTo>
                      <a:pt x="5" y="41"/>
                    </a:lnTo>
                    <a:lnTo>
                      <a:pt x="10" y="33"/>
                    </a:lnTo>
                    <a:lnTo>
                      <a:pt x="17" y="26"/>
                    </a:lnTo>
                    <a:lnTo>
                      <a:pt x="25" y="19"/>
                    </a:lnTo>
                    <a:lnTo>
                      <a:pt x="34" y="13"/>
                    </a:lnTo>
                    <a:lnTo>
                      <a:pt x="49" y="8"/>
                    </a:lnTo>
                    <a:lnTo>
                      <a:pt x="64" y="4"/>
                    </a:lnTo>
                    <a:lnTo>
                      <a:pt x="78" y="1"/>
                    </a:lnTo>
                    <a:lnTo>
                      <a:pt x="93" y="0"/>
                    </a:lnTo>
                    <a:lnTo>
                      <a:pt x="108" y="1"/>
                    </a:lnTo>
                    <a:lnTo>
                      <a:pt x="123" y="3"/>
                    </a:lnTo>
                    <a:lnTo>
                      <a:pt x="137" y="5"/>
                    </a:lnTo>
                    <a:lnTo>
                      <a:pt x="150" y="11"/>
                    </a:lnTo>
                    <a:lnTo>
                      <a:pt x="159" y="17"/>
                    </a:lnTo>
                    <a:lnTo>
                      <a:pt x="167" y="25"/>
                    </a:lnTo>
                    <a:lnTo>
                      <a:pt x="167" y="25"/>
                    </a:lnTo>
                    <a:close/>
                  </a:path>
                </a:pathLst>
              </a:custGeom>
              <a:solidFill>
                <a:srgbClr val="0019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842" name="Freeform 34"/>
              <p:cNvSpPr>
                <a:spLocks/>
              </p:cNvSpPr>
              <p:nvPr/>
            </p:nvSpPr>
            <p:spPr bwMode="auto">
              <a:xfrm>
                <a:off x="3074" y="494"/>
                <a:ext cx="132" cy="88"/>
              </a:xfrm>
              <a:custGeom>
                <a:avLst/>
                <a:gdLst>
                  <a:gd name="T0" fmla="*/ 132 w 132"/>
                  <a:gd name="T1" fmla="*/ 53 h 88"/>
                  <a:gd name="T2" fmla="*/ 130 w 132"/>
                  <a:gd name="T3" fmla="*/ 56 h 88"/>
                  <a:gd name="T4" fmla="*/ 127 w 132"/>
                  <a:gd name="T5" fmla="*/ 60 h 88"/>
                  <a:gd name="T6" fmla="*/ 125 w 132"/>
                  <a:gd name="T7" fmla="*/ 63 h 88"/>
                  <a:gd name="T8" fmla="*/ 125 w 132"/>
                  <a:gd name="T9" fmla="*/ 68 h 88"/>
                  <a:gd name="T10" fmla="*/ 122 w 132"/>
                  <a:gd name="T11" fmla="*/ 71 h 88"/>
                  <a:gd name="T12" fmla="*/ 122 w 132"/>
                  <a:gd name="T13" fmla="*/ 74 h 88"/>
                  <a:gd name="T14" fmla="*/ 120 w 132"/>
                  <a:gd name="T15" fmla="*/ 78 h 88"/>
                  <a:gd name="T16" fmla="*/ 115 w 132"/>
                  <a:gd name="T17" fmla="*/ 81 h 88"/>
                  <a:gd name="T18" fmla="*/ 108 w 132"/>
                  <a:gd name="T19" fmla="*/ 85 h 88"/>
                  <a:gd name="T20" fmla="*/ 100 w 132"/>
                  <a:gd name="T21" fmla="*/ 87 h 88"/>
                  <a:gd name="T22" fmla="*/ 83 w 132"/>
                  <a:gd name="T23" fmla="*/ 88 h 88"/>
                  <a:gd name="T24" fmla="*/ 69 w 132"/>
                  <a:gd name="T25" fmla="*/ 87 h 88"/>
                  <a:gd name="T26" fmla="*/ 54 w 132"/>
                  <a:gd name="T27" fmla="*/ 85 h 88"/>
                  <a:gd name="T28" fmla="*/ 44 w 132"/>
                  <a:gd name="T29" fmla="*/ 80 h 88"/>
                  <a:gd name="T30" fmla="*/ 32 w 132"/>
                  <a:gd name="T31" fmla="*/ 76 h 88"/>
                  <a:gd name="T32" fmla="*/ 24 w 132"/>
                  <a:gd name="T33" fmla="*/ 70 h 88"/>
                  <a:gd name="T34" fmla="*/ 17 w 132"/>
                  <a:gd name="T35" fmla="*/ 64 h 88"/>
                  <a:gd name="T36" fmla="*/ 10 w 132"/>
                  <a:gd name="T37" fmla="*/ 58 h 88"/>
                  <a:gd name="T38" fmla="*/ 5 w 132"/>
                  <a:gd name="T39" fmla="*/ 53 h 88"/>
                  <a:gd name="T40" fmla="*/ 0 w 132"/>
                  <a:gd name="T41" fmla="*/ 46 h 88"/>
                  <a:gd name="T42" fmla="*/ 29 w 132"/>
                  <a:gd name="T43" fmla="*/ 0 h 88"/>
                  <a:gd name="T44" fmla="*/ 51 w 132"/>
                  <a:gd name="T45" fmla="*/ 0 h 88"/>
                  <a:gd name="T46" fmla="*/ 69 w 132"/>
                  <a:gd name="T47" fmla="*/ 1 h 88"/>
                  <a:gd name="T48" fmla="*/ 83 w 132"/>
                  <a:gd name="T49" fmla="*/ 5 h 88"/>
                  <a:gd name="T50" fmla="*/ 93 w 132"/>
                  <a:gd name="T51" fmla="*/ 9 h 88"/>
                  <a:gd name="T52" fmla="*/ 103 w 132"/>
                  <a:gd name="T53" fmla="*/ 16 h 88"/>
                  <a:gd name="T54" fmla="*/ 113 w 132"/>
                  <a:gd name="T55" fmla="*/ 22 h 88"/>
                  <a:gd name="T56" fmla="*/ 118 w 132"/>
                  <a:gd name="T57" fmla="*/ 30 h 88"/>
                  <a:gd name="T58" fmla="*/ 125 w 132"/>
                  <a:gd name="T59" fmla="*/ 38 h 88"/>
                  <a:gd name="T60" fmla="*/ 130 w 132"/>
                  <a:gd name="T61" fmla="*/ 46 h 88"/>
                  <a:gd name="T62" fmla="*/ 132 w 132"/>
                  <a:gd name="T63" fmla="*/ 53 h 88"/>
                  <a:gd name="T64" fmla="*/ 132 w 132"/>
                  <a:gd name="T65" fmla="*/ 53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32" h="88">
                    <a:moveTo>
                      <a:pt x="132" y="53"/>
                    </a:moveTo>
                    <a:lnTo>
                      <a:pt x="130" y="56"/>
                    </a:lnTo>
                    <a:lnTo>
                      <a:pt x="127" y="60"/>
                    </a:lnTo>
                    <a:lnTo>
                      <a:pt x="125" y="63"/>
                    </a:lnTo>
                    <a:lnTo>
                      <a:pt x="125" y="68"/>
                    </a:lnTo>
                    <a:lnTo>
                      <a:pt x="122" y="71"/>
                    </a:lnTo>
                    <a:lnTo>
                      <a:pt x="122" y="74"/>
                    </a:lnTo>
                    <a:lnTo>
                      <a:pt x="120" y="78"/>
                    </a:lnTo>
                    <a:lnTo>
                      <a:pt x="115" y="81"/>
                    </a:lnTo>
                    <a:lnTo>
                      <a:pt x="108" y="85"/>
                    </a:lnTo>
                    <a:lnTo>
                      <a:pt x="100" y="87"/>
                    </a:lnTo>
                    <a:lnTo>
                      <a:pt x="83" y="88"/>
                    </a:lnTo>
                    <a:lnTo>
                      <a:pt x="69" y="87"/>
                    </a:lnTo>
                    <a:lnTo>
                      <a:pt x="54" y="85"/>
                    </a:lnTo>
                    <a:lnTo>
                      <a:pt x="44" y="80"/>
                    </a:lnTo>
                    <a:lnTo>
                      <a:pt x="32" y="76"/>
                    </a:lnTo>
                    <a:lnTo>
                      <a:pt x="24" y="70"/>
                    </a:lnTo>
                    <a:lnTo>
                      <a:pt x="17" y="64"/>
                    </a:lnTo>
                    <a:lnTo>
                      <a:pt x="10" y="58"/>
                    </a:lnTo>
                    <a:lnTo>
                      <a:pt x="5" y="53"/>
                    </a:lnTo>
                    <a:lnTo>
                      <a:pt x="0" y="46"/>
                    </a:lnTo>
                    <a:lnTo>
                      <a:pt x="29" y="0"/>
                    </a:lnTo>
                    <a:lnTo>
                      <a:pt x="51" y="0"/>
                    </a:lnTo>
                    <a:lnTo>
                      <a:pt x="69" y="1"/>
                    </a:lnTo>
                    <a:lnTo>
                      <a:pt x="83" y="5"/>
                    </a:lnTo>
                    <a:lnTo>
                      <a:pt x="93" y="9"/>
                    </a:lnTo>
                    <a:lnTo>
                      <a:pt x="103" y="16"/>
                    </a:lnTo>
                    <a:lnTo>
                      <a:pt x="113" y="22"/>
                    </a:lnTo>
                    <a:lnTo>
                      <a:pt x="118" y="30"/>
                    </a:lnTo>
                    <a:lnTo>
                      <a:pt x="125" y="38"/>
                    </a:lnTo>
                    <a:lnTo>
                      <a:pt x="130" y="46"/>
                    </a:lnTo>
                    <a:lnTo>
                      <a:pt x="132" y="53"/>
                    </a:lnTo>
                    <a:lnTo>
                      <a:pt x="132" y="5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843" name="Freeform 35"/>
              <p:cNvSpPr>
                <a:spLocks/>
              </p:cNvSpPr>
              <p:nvPr/>
            </p:nvSpPr>
            <p:spPr bwMode="auto">
              <a:xfrm>
                <a:off x="2645" y="510"/>
                <a:ext cx="115" cy="92"/>
              </a:xfrm>
              <a:custGeom>
                <a:avLst/>
                <a:gdLst>
                  <a:gd name="T0" fmla="*/ 113 w 115"/>
                  <a:gd name="T1" fmla="*/ 30 h 92"/>
                  <a:gd name="T2" fmla="*/ 115 w 115"/>
                  <a:gd name="T3" fmla="*/ 38 h 92"/>
                  <a:gd name="T4" fmla="*/ 115 w 115"/>
                  <a:gd name="T5" fmla="*/ 46 h 92"/>
                  <a:gd name="T6" fmla="*/ 115 w 115"/>
                  <a:gd name="T7" fmla="*/ 54 h 92"/>
                  <a:gd name="T8" fmla="*/ 110 w 115"/>
                  <a:gd name="T9" fmla="*/ 61 h 92"/>
                  <a:gd name="T10" fmla="*/ 108 w 115"/>
                  <a:gd name="T11" fmla="*/ 68 h 92"/>
                  <a:gd name="T12" fmla="*/ 100 w 115"/>
                  <a:gd name="T13" fmla="*/ 74 h 92"/>
                  <a:gd name="T14" fmla="*/ 93 w 115"/>
                  <a:gd name="T15" fmla="*/ 80 h 92"/>
                  <a:gd name="T16" fmla="*/ 86 w 115"/>
                  <a:gd name="T17" fmla="*/ 85 h 92"/>
                  <a:gd name="T18" fmla="*/ 74 w 115"/>
                  <a:gd name="T19" fmla="*/ 89 h 92"/>
                  <a:gd name="T20" fmla="*/ 61 w 115"/>
                  <a:gd name="T21" fmla="*/ 92 h 92"/>
                  <a:gd name="T22" fmla="*/ 51 w 115"/>
                  <a:gd name="T23" fmla="*/ 90 h 92"/>
                  <a:gd name="T24" fmla="*/ 39 w 115"/>
                  <a:gd name="T25" fmla="*/ 88 h 92"/>
                  <a:gd name="T26" fmla="*/ 32 w 115"/>
                  <a:gd name="T27" fmla="*/ 86 h 92"/>
                  <a:gd name="T28" fmla="*/ 22 w 115"/>
                  <a:gd name="T29" fmla="*/ 81 h 92"/>
                  <a:gd name="T30" fmla="*/ 15 w 115"/>
                  <a:gd name="T31" fmla="*/ 78 h 92"/>
                  <a:gd name="T32" fmla="*/ 10 w 115"/>
                  <a:gd name="T33" fmla="*/ 73 h 92"/>
                  <a:gd name="T34" fmla="*/ 5 w 115"/>
                  <a:gd name="T35" fmla="*/ 69 h 92"/>
                  <a:gd name="T36" fmla="*/ 2 w 115"/>
                  <a:gd name="T37" fmla="*/ 64 h 92"/>
                  <a:gd name="T38" fmla="*/ 0 w 115"/>
                  <a:gd name="T39" fmla="*/ 60 h 92"/>
                  <a:gd name="T40" fmla="*/ 0 w 115"/>
                  <a:gd name="T41" fmla="*/ 54 h 92"/>
                  <a:gd name="T42" fmla="*/ 2 w 115"/>
                  <a:gd name="T43" fmla="*/ 49 h 92"/>
                  <a:gd name="T44" fmla="*/ 5 w 115"/>
                  <a:gd name="T45" fmla="*/ 44 h 92"/>
                  <a:gd name="T46" fmla="*/ 7 w 115"/>
                  <a:gd name="T47" fmla="*/ 38 h 92"/>
                  <a:gd name="T48" fmla="*/ 10 w 115"/>
                  <a:gd name="T49" fmla="*/ 32 h 92"/>
                  <a:gd name="T50" fmla="*/ 10 w 115"/>
                  <a:gd name="T51" fmla="*/ 25 h 92"/>
                  <a:gd name="T52" fmla="*/ 15 w 115"/>
                  <a:gd name="T53" fmla="*/ 20 h 92"/>
                  <a:gd name="T54" fmla="*/ 17 w 115"/>
                  <a:gd name="T55" fmla="*/ 15 h 92"/>
                  <a:gd name="T56" fmla="*/ 25 w 115"/>
                  <a:gd name="T57" fmla="*/ 9 h 92"/>
                  <a:gd name="T58" fmla="*/ 32 w 115"/>
                  <a:gd name="T59" fmla="*/ 5 h 92"/>
                  <a:gd name="T60" fmla="*/ 44 w 115"/>
                  <a:gd name="T61" fmla="*/ 1 h 92"/>
                  <a:gd name="T62" fmla="*/ 56 w 115"/>
                  <a:gd name="T63" fmla="*/ 0 h 92"/>
                  <a:gd name="T64" fmla="*/ 69 w 115"/>
                  <a:gd name="T65" fmla="*/ 0 h 92"/>
                  <a:gd name="T66" fmla="*/ 78 w 115"/>
                  <a:gd name="T67" fmla="*/ 1 h 92"/>
                  <a:gd name="T68" fmla="*/ 88 w 115"/>
                  <a:gd name="T69" fmla="*/ 4 h 92"/>
                  <a:gd name="T70" fmla="*/ 96 w 115"/>
                  <a:gd name="T71" fmla="*/ 7 h 92"/>
                  <a:gd name="T72" fmla="*/ 103 w 115"/>
                  <a:gd name="T73" fmla="*/ 10 h 92"/>
                  <a:gd name="T74" fmla="*/ 108 w 115"/>
                  <a:gd name="T75" fmla="*/ 15 h 92"/>
                  <a:gd name="T76" fmla="*/ 110 w 115"/>
                  <a:gd name="T77" fmla="*/ 20 h 92"/>
                  <a:gd name="T78" fmla="*/ 113 w 115"/>
                  <a:gd name="T79" fmla="*/ 25 h 92"/>
                  <a:gd name="T80" fmla="*/ 113 w 115"/>
                  <a:gd name="T81" fmla="*/ 30 h 92"/>
                  <a:gd name="T82" fmla="*/ 113 w 115"/>
                  <a:gd name="T83" fmla="*/ 30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15" h="92">
                    <a:moveTo>
                      <a:pt x="113" y="30"/>
                    </a:moveTo>
                    <a:lnTo>
                      <a:pt x="115" y="38"/>
                    </a:lnTo>
                    <a:lnTo>
                      <a:pt x="115" y="46"/>
                    </a:lnTo>
                    <a:lnTo>
                      <a:pt x="115" y="54"/>
                    </a:lnTo>
                    <a:lnTo>
                      <a:pt x="110" y="61"/>
                    </a:lnTo>
                    <a:lnTo>
                      <a:pt x="108" y="68"/>
                    </a:lnTo>
                    <a:lnTo>
                      <a:pt x="100" y="74"/>
                    </a:lnTo>
                    <a:lnTo>
                      <a:pt x="93" y="80"/>
                    </a:lnTo>
                    <a:lnTo>
                      <a:pt x="86" y="85"/>
                    </a:lnTo>
                    <a:lnTo>
                      <a:pt x="74" y="89"/>
                    </a:lnTo>
                    <a:lnTo>
                      <a:pt x="61" y="92"/>
                    </a:lnTo>
                    <a:lnTo>
                      <a:pt x="51" y="90"/>
                    </a:lnTo>
                    <a:lnTo>
                      <a:pt x="39" y="88"/>
                    </a:lnTo>
                    <a:lnTo>
                      <a:pt x="32" y="86"/>
                    </a:lnTo>
                    <a:lnTo>
                      <a:pt x="22" y="81"/>
                    </a:lnTo>
                    <a:lnTo>
                      <a:pt x="15" y="78"/>
                    </a:lnTo>
                    <a:lnTo>
                      <a:pt x="10" y="73"/>
                    </a:lnTo>
                    <a:lnTo>
                      <a:pt x="5" y="69"/>
                    </a:lnTo>
                    <a:lnTo>
                      <a:pt x="2" y="64"/>
                    </a:lnTo>
                    <a:lnTo>
                      <a:pt x="0" y="60"/>
                    </a:lnTo>
                    <a:lnTo>
                      <a:pt x="0" y="54"/>
                    </a:lnTo>
                    <a:lnTo>
                      <a:pt x="2" y="49"/>
                    </a:lnTo>
                    <a:lnTo>
                      <a:pt x="5" y="44"/>
                    </a:lnTo>
                    <a:lnTo>
                      <a:pt x="7" y="38"/>
                    </a:lnTo>
                    <a:lnTo>
                      <a:pt x="10" y="32"/>
                    </a:lnTo>
                    <a:lnTo>
                      <a:pt x="10" y="25"/>
                    </a:lnTo>
                    <a:lnTo>
                      <a:pt x="15" y="20"/>
                    </a:lnTo>
                    <a:lnTo>
                      <a:pt x="17" y="15"/>
                    </a:lnTo>
                    <a:lnTo>
                      <a:pt x="25" y="9"/>
                    </a:lnTo>
                    <a:lnTo>
                      <a:pt x="32" y="5"/>
                    </a:lnTo>
                    <a:lnTo>
                      <a:pt x="44" y="1"/>
                    </a:lnTo>
                    <a:lnTo>
                      <a:pt x="56" y="0"/>
                    </a:lnTo>
                    <a:lnTo>
                      <a:pt x="69" y="0"/>
                    </a:lnTo>
                    <a:lnTo>
                      <a:pt x="78" y="1"/>
                    </a:lnTo>
                    <a:lnTo>
                      <a:pt x="88" y="4"/>
                    </a:lnTo>
                    <a:lnTo>
                      <a:pt x="96" y="7"/>
                    </a:lnTo>
                    <a:lnTo>
                      <a:pt x="103" y="10"/>
                    </a:lnTo>
                    <a:lnTo>
                      <a:pt x="108" y="15"/>
                    </a:lnTo>
                    <a:lnTo>
                      <a:pt x="110" y="20"/>
                    </a:lnTo>
                    <a:lnTo>
                      <a:pt x="113" y="25"/>
                    </a:lnTo>
                    <a:lnTo>
                      <a:pt x="113" y="30"/>
                    </a:lnTo>
                    <a:lnTo>
                      <a:pt x="113" y="3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844" name="Freeform 36"/>
              <p:cNvSpPr>
                <a:spLocks/>
              </p:cNvSpPr>
              <p:nvPr/>
            </p:nvSpPr>
            <p:spPr bwMode="auto">
              <a:xfrm>
                <a:off x="3118" y="523"/>
                <a:ext cx="47" cy="33"/>
              </a:xfrm>
              <a:custGeom>
                <a:avLst/>
                <a:gdLst>
                  <a:gd name="T0" fmla="*/ 37 w 47"/>
                  <a:gd name="T1" fmla="*/ 33 h 33"/>
                  <a:gd name="T2" fmla="*/ 32 w 47"/>
                  <a:gd name="T3" fmla="*/ 33 h 33"/>
                  <a:gd name="T4" fmla="*/ 25 w 47"/>
                  <a:gd name="T5" fmla="*/ 33 h 33"/>
                  <a:gd name="T6" fmla="*/ 20 w 47"/>
                  <a:gd name="T7" fmla="*/ 31 h 33"/>
                  <a:gd name="T8" fmla="*/ 17 w 47"/>
                  <a:gd name="T9" fmla="*/ 29 h 33"/>
                  <a:gd name="T10" fmla="*/ 15 w 47"/>
                  <a:gd name="T11" fmla="*/ 26 h 33"/>
                  <a:gd name="T12" fmla="*/ 12 w 47"/>
                  <a:gd name="T13" fmla="*/ 24 h 33"/>
                  <a:gd name="T14" fmla="*/ 10 w 47"/>
                  <a:gd name="T15" fmla="*/ 20 h 33"/>
                  <a:gd name="T16" fmla="*/ 7 w 47"/>
                  <a:gd name="T17" fmla="*/ 17 h 33"/>
                  <a:gd name="T18" fmla="*/ 5 w 47"/>
                  <a:gd name="T19" fmla="*/ 15 h 33"/>
                  <a:gd name="T20" fmla="*/ 0 w 47"/>
                  <a:gd name="T21" fmla="*/ 12 h 33"/>
                  <a:gd name="T22" fmla="*/ 12 w 47"/>
                  <a:gd name="T23" fmla="*/ 0 h 33"/>
                  <a:gd name="T24" fmla="*/ 22 w 47"/>
                  <a:gd name="T25" fmla="*/ 1 h 33"/>
                  <a:gd name="T26" fmla="*/ 29 w 47"/>
                  <a:gd name="T27" fmla="*/ 2 h 33"/>
                  <a:gd name="T28" fmla="*/ 37 w 47"/>
                  <a:gd name="T29" fmla="*/ 4 h 33"/>
                  <a:gd name="T30" fmla="*/ 42 w 47"/>
                  <a:gd name="T31" fmla="*/ 8 h 33"/>
                  <a:gd name="T32" fmla="*/ 44 w 47"/>
                  <a:gd name="T33" fmla="*/ 12 h 33"/>
                  <a:gd name="T34" fmla="*/ 47 w 47"/>
                  <a:gd name="T35" fmla="*/ 17 h 33"/>
                  <a:gd name="T36" fmla="*/ 47 w 47"/>
                  <a:gd name="T37" fmla="*/ 20 h 33"/>
                  <a:gd name="T38" fmla="*/ 44 w 47"/>
                  <a:gd name="T39" fmla="*/ 25 h 33"/>
                  <a:gd name="T40" fmla="*/ 42 w 47"/>
                  <a:gd name="T41" fmla="*/ 29 h 33"/>
                  <a:gd name="T42" fmla="*/ 37 w 47"/>
                  <a:gd name="T43" fmla="*/ 33 h 33"/>
                  <a:gd name="T44" fmla="*/ 37 w 47"/>
                  <a:gd name="T45" fmla="*/ 3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47" h="33">
                    <a:moveTo>
                      <a:pt x="37" y="33"/>
                    </a:moveTo>
                    <a:lnTo>
                      <a:pt x="32" y="33"/>
                    </a:lnTo>
                    <a:lnTo>
                      <a:pt x="25" y="33"/>
                    </a:lnTo>
                    <a:lnTo>
                      <a:pt x="20" y="31"/>
                    </a:lnTo>
                    <a:lnTo>
                      <a:pt x="17" y="29"/>
                    </a:lnTo>
                    <a:lnTo>
                      <a:pt x="15" y="26"/>
                    </a:lnTo>
                    <a:lnTo>
                      <a:pt x="12" y="24"/>
                    </a:lnTo>
                    <a:lnTo>
                      <a:pt x="10" y="20"/>
                    </a:lnTo>
                    <a:lnTo>
                      <a:pt x="7" y="17"/>
                    </a:lnTo>
                    <a:lnTo>
                      <a:pt x="5" y="15"/>
                    </a:lnTo>
                    <a:lnTo>
                      <a:pt x="0" y="12"/>
                    </a:lnTo>
                    <a:lnTo>
                      <a:pt x="12" y="0"/>
                    </a:lnTo>
                    <a:lnTo>
                      <a:pt x="22" y="1"/>
                    </a:lnTo>
                    <a:lnTo>
                      <a:pt x="29" y="2"/>
                    </a:lnTo>
                    <a:lnTo>
                      <a:pt x="37" y="4"/>
                    </a:lnTo>
                    <a:lnTo>
                      <a:pt x="42" y="8"/>
                    </a:lnTo>
                    <a:lnTo>
                      <a:pt x="44" y="12"/>
                    </a:lnTo>
                    <a:lnTo>
                      <a:pt x="47" y="17"/>
                    </a:lnTo>
                    <a:lnTo>
                      <a:pt x="47" y="20"/>
                    </a:lnTo>
                    <a:lnTo>
                      <a:pt x="44" y="25"/>
                    </a:lnTo>
                    <a:lnTo>
                      <a:pt x="42" y="29"/>
                    </a:lnTo>
                    <a:lnTo>
                      <a:pt x="37" y="33"/>
                    </a:lnTo>
                    <a:lnTo>
                      <a:pt x="37" y="33"/>
                    </a:lnTo>
                    <a:close/>
                  </a:path>
                </a:pathLst>
              </a:custGeom>
              <a:solidFill>
                <a:srgbClr val="0019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845" name="Freeform 37"/>
              <p:cNvSpPr>
                <a:spLocks/>
              </p:cNvSpPr>
              <p:nvPr/>
            </p:nvSpPr>
            <p:spPr bwMode="auto">
              <a:xfrm>
                <a:off x="2696" y="540"/>
                <a:ext cx="27" cy="33"/>
              </a:xfrm>
              <a:custGeom>
                <a:avLst/>
                <a:gdLst>
                  <a:gd name="T0" fmla="*/ 18 w 27"/>
                  <a:gd name="T1" fmla="*/ 0 h 33"/>
                  <a:gd name="T2" fmla="*/ 23 w 27"/>
                  <a:gd name="T3" fmla="*/ 3 h 33"/>
                  <a:gd name="T4" fmla="*/ 27 w 27"/>
                  <a:gd name="T5" fmla="*/ 7 h 33"/>
                  <a:gd name="T6" fmla="*/ 27 w 27"/>
                  <a:gd name="T7" fmla="*/ 9 h 33"/>
                  <a:gd name="T8" fmla="*/ 27 w 27"/>
                  <a:gd name="T9" fmla="*/ 14 h 33"/>
                  <a:gd name="T10" fmla="*/ 27 w 27"/>
                  <a:gd name="T11" fmla="*/ 17 h 33"/>
                  <a:gd name="T12" fmla="*/ 25 w 27"/>
                  <a:gd name="T13" fmla="*/ 20 h 33"/>
                  <a:gd name="T14" fmla="*/ 23 w 27"/>
                  <a:gd name="T15" fmla="*/ 24 h 33"/>
                  <a:gd name="T16" fmla="*/ 20 w 27"/>
                  <a:gd name="T17" fmla="*/ 27 h 33"/>
                  <a:gd name="T18" fmla="*/ 15 w 27"/>
                  <a:gd name="T19" fmla="*/ 30 h 33"/>
                  <a:gd name="T20" fmla="*/ 10 w 27"/>
                  <a:gd name="T21" fmla="*/ 33 h 33"/>
                  <a:gd name="T22" fmla="*/ 0 w 27"/>
                  <a:gd name="T23" fmla="*/ 33 h 33"/>
                  <a:gd name="T24" fmla="*/ 0 w 27"/>
                  <a:gd name="T25" fmla="*/ 0 h 33"/>
                  <a:gd name="T26" fmla="*/ 18 w 27"/>
                  <a:gd name="T27" fmla="*/ 0 h 33"/>
                  <a:gd name="T28" fmla="*/ 18 w 27"/>
                  <a:gd name="T29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7" h="33">
                    <a:moveTo>
                      <a:pt x="18" y="0"/>
                    </a:moveTo>
                    <a:lnTo>
                      <a:pt x="23" y="3"/>
                    </a:lnTo>
                    <a:lnTo>
                      <a:pt x="27" y="7"/>
                    </a:lnTo>
                    <a:lnTo>
                      <a:pt x="27" y="9"/>
                    </a:lnTo>
                    <a:lnTo>
                      <a:pt x="27" y="14"/>
                    </a:lnTo>
                    <a:lnTo>
                      <a:pt x="27" y="17"/>
                    </a:lnTo>
                    <a:lnTo>
                      <a:pt x="25" y="20"/>
                    </a:lnTo>
                    <a:lnTo>
                      <a:pt x="23" y="24"/>
                    </a:lnTo>
                    <a:lnTo>
                      <a:pt x="20" y="27"/>
                    </a:lnTo>
                    <a:lnTo>
                      <a:pt x="15" y="30"/>
                    </a:lnTo>
                    <a:lnTo>
                      <a:pt x="10" y="33"/>
                    </a:lnTo>
                    <a:lnTo>
                      <a:pt x="0" y="33"/>
                    </a:lnTo>
                    <a:lnTo>
                      <a:pt x="0" y="0"/>
                    </a:lnTo>
                    <a:lnTo>
                      <a:pt x="18" y="0"/>
                    </a:lnTo>
                    <a:lnTo>
                      <a:pt x="18" y="0"/>
                    </a:lnTo>
                    <a:close/>
                  </a:path>
                </a:pathLst>
              </a:custGeom>
              <a:solidFill>
                <a:srgbClr val="0019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846" name="Freeform 38"/>
              <p:cNvSpPr>
                <a:spLocks/>
              </p:cNvSpPr>
              <p:nvPr/>
            </p:nvSpPr>
            <p:spPr bwMode="auto">
              <a:xfrm>
                <a:off x="2802" y="552"/>
                <a:ext cx="274" cy="124"/>
              </a:xfrm>
              <a:custGeom>
                <a:avLst/>
                <a:gdLst>
                  <a:gd name="T0" fmla="*/ 272 w 274"/>
                  <a:gd name="T1" fmla="*/ 53 h 124"/>
                  <a:gd name="T2" fmla="*/ 274 w 274"/>
                  <a:gd name="T3" fmla="*/ 66 h 124"/>
                  <a:gd name="T4" fmla="*/ 272 w 274"/>
                  <a:gd name="T5" fmla="*/ 76 h 124"/>
                  <a:gd name="T6" fmla="*/ 265 w 274"/>
                  <a:gd name="T7" fmla="*/ 86 h 124"/>
                  <a:gd name="T8" fmla="*/ 252 w 274"/>
                  <a:gd name="T9" fmla="*/ 94 h 124"/>
                  <a:gd name="T10" fmla="*/ 235 w 274"/>
                  <a:gd name="T11" fmla="*/ 101 h 124"/>
                  <a:gd name="T12" fmla="*/ 218 w 274"/>
                  <a:gd name="T13" fmla="*/ 108 h 124"/>
                  <a:gd name="T14" fmla="*/ 198 w 274"/>
                  <a:gd name="T15" fmla="*/ 112 h 124"/>
                  <a:gd name="T16" fmla="*/ 176 w 274"/>
                  <a:gd name="T17" fmla="*/ 117 h 124"/>
                  <a:gd name="T18" fmla="*/ 154 w 274"/>
                  <a:gd name="T19" fmla="*/ 120 h 124"/>
                  <a:gd name="T20" fmla="*/ 132 w 274"/>
                  <a:gd name="T21" fmla="*/ 124 h 124"/>
                  <a:gd name="T22" fmla="*/ 115 w 274"/>
                  <a:gd name="T23" fmla="*/ 124 h 124"/>
                  <a:gd name="T24" fmla="*/ 98 w 274"/>
                  <a:gd name="T25" fmla="*/ 123 h 124"/>
                  <a:gd name="T26" fmla="*/ 83 w 274"/>
                  <a:gd name="T27" fmla="*/ 120 h 124"/>
                  <a:gd name="T28" fmla="*/ 66 w 274"/>
                  <a:gd name="T29" fmla="*/ 117 h 124"/>
                  <a:gd name="T30" fmla="*/ 51 w 274"/>
                  <a:gd name="T31" fmla="*/ 112 h 124"/>
                  <a:gd name="T32" fmla="*/ 39 w 274"/>
                  <a:gd name="T33" fmla="*/ 108 h 124"/>
                  <a:gd name="T34" fmla="*/ 27 w 274"/>
                  <a:gd name="T35" fmla="*/ 102 h 124"/>
                  <a:gd name="T36" fmla="*/ 17 w 274"/>
                  <a:gd name="T37" fmla="*/ 96 h 124"/>
                  <a:gd name="T38" fmla="*/ 7 w 274"/>
                  <a:gd name="T39" fmla="*/ 90 h 124"/>
                  <a:gd name="T40" fmla="*/ 0 w 274"/>
                  <a:gd name="T41" fmla="*/ 83 h 124"/>
                  <a:gd name="T42" fmla="*/ 0 w 274"/>
                  <a:gd name="T43" fmla="*/ 75 h 124"/>
                  <a:gd name="T44" fmla="*/ 0 w 274"/>
                  <a:gd name="T45" fmla="*/ 68 h 124"/>
                  <a:gd name="T46" fmla="*/ 0 w 274"/>
                  <a:gd name="T47" fmla="*/ 61 h 124"/>
                  <a:gd name="T48" fmla="*/ 2 w 274"/>
                  <a:gd name="T49" fmla="*/ 54 h 124"/>
                  <a:gd name="T50" fmla="*/ 7 w 274"/>
                  <a:gd name="T51" fmla="*/ 48 h 124"/>
                  <a:gd name="T52" fmla="*/ 12 w 274"/>
                  <a:gd name="T53" fmla="*/ 42 h 124"/>
                  <a:gd name="T54" fmla="*/ 17 w 274"/>
                  <a:gd name="T55" fmla="*/ 36 h 124"/>
                  <a:gd name="T56" fmla="*/ 24 w 274"/>
                  <a:gd name="T57" fmla="*/ 31 h 124"/>
                  <a:gd name="T58" fmla="*/ 34 w 274"/>
                  <a:gd name="T59" fmla="*/ 26 h 124"/>
                  <a:gd name="T60" fmla="*/ 44 w 274"/>
                  <a:gd name="T61" fmla="*/ 21 h 124"/>
                  <a:gd name="T62" fmla="*/ 51 w 274"/>
                  <a:gd name="T63" fmla="*/ 15 h 124"/>
                  <a:gd name="T64" fmla="*/ 59 w 274"/>
                  <a:gd name="T65" fmla="*/ 12 h 124"/>
                  <a:gd name="T66" fmla="*/ 68 w 274"/>
                  <a:gd name="T67" fmla="*/ 8 h 124"/>
                  <a:gd name="T68" fmla="*/ 81 w 274"/>
                  <a:gd name="T69" fmla="*/ 7 h 124"/>
                  <a:gd name="T70" fmla="*/ 91 w 274"/>
                  <a:gd name="T71" fmla="*/ 5 h 124"/>
                  <a:gd name="T72" fmla="*/ 103 w 274"/>
                  <a:gd name="T73" fmla="*/ 5 h 124"/>
                  <a:gd name="T74" fmla="*/ 115 w 274"/>
                  <a:gd name="T75" fmla="*/ 4 h 124"/>
                  <a:gd name="T76" fmla="*/ 127 w 274"/>
                  <a:gd name="T77" fmla="*/ 3 h 124"/>
                  <a:gd name="T78" fmla="*/ 140 w 274"/>
                  <a:gd name="T79" fmla="*/ 2 h 124"/>
                  <a:gd name="T80" fmla="*/ 152 w 274"/>
                  <a:gd name="T81" fmla="*/ 0 h 124"/>
                  <a:gd name="T82" fmla="*/ 171 w 274"/>
                  <a:gd name="T83" fmla="*/ 0 h 124"/>
                  <a:gd name="T84" fmla="*/ 189 w 274"/>
                  <a:gd name="T85" fmla="*/ 3 h 124"/>
                  <a:gd name="T86" fmla="*/ 203 w 274"/>
                  <a:gd name="T87" fmla="*/ 6 h 124"/>
                  <a:gd name="T88" fmla="*/ 218 w 274"/>
                  <a:gd name="T89" fmla="*/ 12 h 124"/>
                  <a:gd name="T90" fmla="*/ 230 w 274"/>
                  <a:gd name="T91" fmla="*/ 18 h 124"/>
                  <a:gd name="T92" fmla="*/ 243 w 274"/>
                  <a:gd name="T93" fmla="*/ 24 h 124"/>
                  <a:gd name="T94" fmla="*/ 252 w 274"/>
                  <a:gd name="T95" fmla="*/ 31 h 124"/>
                  <a:gd name="T96" fmla="*/ 260 w 274"/>
                  <a:gd name="T97" fmla="*/ 38 h 124"/>
                  <a:gd name="T98" fmla="*/ 267 w 274"/>
                  <a:gd name="T99" fmla="*/ 46 h 124"/>
                  <a:gd name="T100" fmla="*/ 272 w 274"/>
                  <a:gd name="T101" fmla="*/ 53 h 124"/>
                  <a:gd name="T102" fmla="*/ 272 w 274"/>
                  <a:gd name="T103" fmla="*/ 53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74" h="124">
                    <a:moveTo>
                      <a:pt x="272" y="53"/>
                    </a:moveTo>
                    <a:lnTo>
                      <a:pt x="274" y="66"/>
                    </a:lnTo>
                    <a:lnTo>
                      <a:pt x="272" y="76"/>
                    </a:lnTo>
                    <a:lnTo>
                      <a:pt x="265" y="86"/>
                    </a:lnTo>
                    <a:lnTo>
                      <a:pt x="252" y="94"/>
                    </a:lnTo>
                    <a:lnTo>
                      <a:pt x="235" y="101"/>
                    </a:lnTo>
                    <a:lnTo>
                      <a:pt x="218" y="108"/>
                    </a:lnTo>
                    <a:lnTo>
                      <a:pt x="198" y="112"/>
                    </a:lnTo>
                    <a:lnTo>
                      <a:pt x="176" y="117"/>
                    </a:lnTo>
                    <a:lnTo>
                      <a:pt x="154" y="120"/>
                    </a:lnTo>
                    <a:lnTo>
                      <a:pt x="132" y="124"/>
                    </a:lnTo>
                    <a:lnTo>
                      <a:pt x="115" y="124"/>
                    </a:lnTo>
                    <a:lnTo>
                      <a:pt x="98" y="123"/>
                    </a:lnTo>
                    <a:lnTo>
                      <a:pt x="83" y="120"/>
                    </a:lnTo>
                    <a:lnTo>
                      <a:pt x="66" y="117"/>
                    </a:lnTo>
                    <a:lnTo>
                      <a:pt x="51" y="112"/>
                    </a:lnTo>
                    <a:lnTo>
                      <a:pt x="39" y="108"/>
                    </a:lnTo>
                    <a:lnTo>
                      <a:pt x="27" y="102"/>
                    </a:lnTo>
                    <a:lnTo>
                      <a:pt x="17" y="96"/>
                    </a:lnTo>
                    <a:lnTo>
                      <a:pt x="7" y="90"/>
                    </a:lnTo>
                    <a:lnTo>
                      <a:pt x="0" y="83"/>
                    </a:lnTo>
                    <a:lnTo>
                      <a:pt x="0" y="75"/>
                    </a:lnTo>
                    <a:lnTo>
                      <a:pt x="0" y="68"/>
                    </a:lnTo>
                    <a:lnTo>
                      <a:pt x="0" y="61"/>
                    </a:lnTo>
                    <a:lnTo>
                      <a:pt x="2" y="54"/>
                    </a:lnTo>
                    <a:lnTo>
                      <a:pt x="7" y="48"/>
                    </a:lnTo>
                    <a:lnTo>
                      <a:pt x="12" y="42"/>
                    </a:lnTo>
                    <a:lnTo>
                      <a:pt x="17" y="36"/>
                    </a:lnTo>
                    <a:lnTo>
                      <a:pt x="24" y="31"/>
                    </a:lnTo>
                    <a:lnTo>
                      <a:pt x="34" y="26"/>
                    </a:lnTo>
                    <a:lnTo>
                      <a:pt x="44" y="21"/>
                    </a:lnTo>
                    <a:lnTo>
                      <a:pt x="51" y="15"/>
                    </a:lnTo>
                    <a:lnTo>
                      <a:pt x="59" y="12"/>
                    </a:lnTo>
                    <a:lnTo>
                      <a:pt x="68" y="8"/>
                    </a:lnTo>
                    <a:lnTo>
                      <a:pt x="81" y="7"/>
                    </a:lnTo>
                    <a:lnTo>
                      <a:pt x="91" y="5"/>
                    </a:lnTo>
                    <a:lnTo>
                      <a:pt x="103" y="5"/>
                    </a:lnTo>
                    <a:lnTo>
                      <a:pt x="115" y="4"/>
                    </a:lnTo>
                    <a:lnTo>
                      <a:pt x="127" y="3"/>
                    </a:lnTo>
                    <a:lnTo>
                      <a:pt x="140" y="2"/>
                    </a:lnTo>
                    <a:lnTo>
                      <a:pt x="152" y="0"/>
                    </a:lnTo>
                    <a:lnTo>
                      <a:pt x="171" y="0"/>
                    </a:lnTo>
                    <a:lnTo>
                      <a:pt x="189" y="3"/>
                    </a:lnTo>
                    <a:lnTo>
                      <a:pt x="203" y="6"/>
                    </a:lnTo>
                    <a:lnTo>
                      <a:pt x="218" y="12"/>
                    </a:lnTo>
                    <a:lnTo>
                      <a:pt x="230" y="18"/>
                    </a:lnTo>
                    <a:lnTo>
                      <a:pt x="243" y="24"/>
                    </a:lnTo>
                    <a:lnTo>
                      <a:pt x="252" y="31"/>
                    </a:lnTo>
                    <a:lnTo>
                      <a:pt x="260" y="38"/>
                    </a:lnTo>
                    <a:lnTo>
                      <a:pt x="267" y="46"/>
                    </a:lnTo>
                    <a:lnTo>
                      <a:pt x="272" y="53"/>
                    </a:lnTo>
                    <a:lnTo>
                      <a:pt x="272" y="53"/>
                    </a:lnTo>
                    <a:close/>
                  </a:path>
                </a:pathLst>
              </a:custGeom>
              <a:solidFill>
                <a:srgbClr val="0019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847" name="Freeform 39"/>
              <p:cNvSpPr>
                <a:spLocks/>
              </p:cNvSpPr>
              <p:nvPr/>
            </p:nvSpPr>
            <p:spPr bwMode="auto">
              <a:xfrm>
                <a:off x="2826" y="564"/>
                <a:ext cx="223" cy="99"/>
              </a:xfrm>
              <a:custGeom>
                <a:avLst/>
                <a:gdLst>
                  <a:gd name="T0" fmla="*/ 223 w 223"/>
                  <a:gd name="T1" fmla="*/ 44 h 99"/>
                  <a:gd name="T2" fmla="*/ 223 w 223"/>
                  <a:gd name="T3" fmla="*/ 54 h 99"/>
                  <a:gd name="T4" fmla="*/ 221 w 223"/>
                  <a:gd name="T5" fmla="*/ 62 h 99"/>
                  <a:gd name="T6" fmla="*/ 214 w 223"/>
                  <a:gd name="T7" fmla="*/ 70 h 99"/>
                  <a:gd name="T8" fmla="*/ 206 w 223"/>
                  <a:gd name="T9" fmla="*/ 76 h 99"/>
                  <a:gd name="T10" fmla="*/ 194 w 223"/>
                  <a:gd name="T11" fmla="*/ 82 h 99"/>
                  <a:gd name="T12" fmla="*/ 182 w 223"/>
                  <a:gd name="T13" fmla="*/ 88 h 99"/>
                  <a:gd name="T14" fmla="*/ 167 w 223"/>
                  <a:gd name="T15" fmla="*/ 92 h 99"/>
                  <a:gd name="T16" fmla="*/ 150 w 223"/>
                  <a:gd name="T17" fmla="*/ 96 h 99"/>
                  <a:gd name="T18" fmla="*/ 135 w 223"/>
                  <a:gd name="T19" fmla="*/ 98 h 99"/>
                  <a:gd name="T20" fmla="*/ 116 w 223"/>
                  <a:gd name="T21" fmla="*/ 99 h 99"/>
                  <a:gd name="T22" fmla="*/ 98 w 223"/>
                  <a:gd name="T23" fmla="*/ 99 h 99"/>
                  <a:gd name="T24" fmla="*/ 84 w 223"/>
                  <a:gd name="T25" fmla="*/ 98 h 99"/>
                  <a:gd name="T26" fmla="*/ 69 w 223"/>
                  <a:gd name="T27" fmla="*/ 97 h 99"/>
                  <a:gd name="T28" fmla="*/ 54 w 223"/>
                  <a:gd name="T29" fmla="*/ 94 h 99"/>
                  <a:gd name="T30" fmla="*/ 42 w 223"/>
                  <a:gd name="T31" fmla="*/ 89 h 99"/>
                  <a:gd name="T32" fmla="*/ 30 w 223"/>
                  <a:gd name="T33" fmla="*/ 84 h 99"/>
                  <a:gd name="T34" fmla="*/ 20 w 223"/>
                  <a:gd name="T35" fmla="*/ 79 h 99"/>
                  <a:gd name="T36" fmla="*/ 13 w 223"/>
                  <a:gd name="T37" fmla="*/ 73 h 99"/>
                  <a:gd name="T38" fmla="*/ 8 w 223"/>
                  <a:gd name="T39" fmla="*/ 66 h 99"/>
                  <a:gd name="T40" fmla="*/ 3 w 223"/>
                  <a:gd name="T41" fmla="*/ 58 h 99"/>
                  <a:gd name="T42" fmla="*/ 0 w 223"/>
                  <a:gd name="T43" fmla="*/ 52 h 99"/>
                  <a:gd name="T44" fmla="*/ 0 w 223"/>
                  <a:gd name="T45" fmla="*/ 46 h 99"/>
                  <a:gd name="T46" fmla="*/ 3 w 223"/>
                  <a:gd name="T47" fmla="*/ 40 h 99"/>
                  <a:gd name="T48" fmla="*/ 5 w 223"/>
                  <a:gd name="T49" fmla="*/ 34 h 99"/>
                  <a:gd name="T50" fmla="*/ 10 w 223"/>
                  <a:gd name="T51" fmla="*/ 28 h 99"/>
                  <a:gd name="T52" fmla="*/ 18 w 223"/>
                  <a:gd name="T53" fmla="*/ 24 h 99"/>
                  <a:gd name="T54" fmla="*/ 25 w 223"/>
                  <a:gd name="T55" fmla="*/ 19 h 99"/>
                  <a:gd name="T56" fmla="*/ 35 w 223"/>
                  <a:gd name="T57" fmla="*/ 15 h 99"/>
                  <a:gd name="T58" fmla="*/ 47 w 223"/>
                  <a:gd name="T59" fmla="*/ 11 h 99"/>
                  <a:gd name="T60" fmla="*/ 57 w 223"/>
                  <a:gd name="T61" fmla="*/ 9 h 99"/>
                  <a:gd name="T62" fmla="*/ 79 w 223"/>
                  <a:gd name="T63" fmla="*/ 3 h 99"/>
                  <a:gd name="T64" fmla="*/ 101 w 223"/>
                  <a:gd name="T65" fmla="*/ 0 h 99"/>
                  <a:gd name="T66" fmla="*/ 120 w 223"/>
                  <a:gd name="T67" fmla="*/ 0 h 99"/>
                  <a:gd name="T68" fmla="*/ 140 w 223"/>
                  <a:gd name="T69" fmla="*/ 2 h 99"/>
                  <a:gd name="T70" fmla="*/ 157 w 223"/>
                  <a:gd name="T71" fmla="*/ 6 h 99"/>
                  <a:gd name="T72" fmla="*/ 174 w 223"/>
                  <a:gd name="T73" fmla="*/ 11 h 99"/>
                  <a:gd name="T74" fmla="*/ 192 w 223"/>
                  <a:gd name="T75" fmla="*/ 18 h 99"/>
                  <a:gd name="T76" fmla="*/ 204 w 223"/>
                  <a:gd name="T77" fmla="*/ 26 h 99"/>
                  <a:gd name="T78" fmla="*/ 216 w 223"/>
                  <a:gd name="T79" fmla="*/ 35 h 99"/>
                  <a:gd name="T80" fmla="*/ 223 w 223"/>
                  <a:gd name="T81" fmla="*/ 44 h 99"/>
                  <a:gd name="T82" fmla="*/ 223 w 223"/>
                  <a:gd name="T83" fmla="*/ 44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23" h="99">
                    <a:moveTo>
                      <a:pt x="223" y="44"/>
                    </a:moveTo>
                    <a:lnTo>
                      <a:pt x="223" y="54"/>
                    </a:lnTo>
                    <a:lnTo>
                      <a:pt x="221" y="62"/>
                    </a:lnTo>
                    <a:lnTo>
                      <a:pt x="214" y="70"/>
                    </a:lnTo>
                    <a:lnTo>
                      <a:pt x="206" y="76"/>
                    </a:lnTo>
                    <a:lnTo>
                      <a:pt x="194" y="82"/>
                    </a:lnTo>
                    <a:lnTo>
                      <a:pt x="182" y="88"/>
                    </a:lnTo>
                    <a:lnTo>
                      <a:pt x="167" y="92"/>
                    </a:lnTo>
                    <a:lnTo>
                      <a:pt x="150" y="96"/>
                    </a:lnTo>
                    <a:lnTo>
                      <a:pt x="135" y="98"/>
                    </a:lnTo>
                    <a:lnTo>
                      <a:pt x="116" y="99"/>
                    </a:lnTo>
                    <a:lnTo>
                      <a:pt x="98" y="99"/>
                    </a:lnTo>
                    <a:lnTo>
                      <a:pt x="84" y="98"/>
                    </a:lnTo>
                    <a:lnTo>
                      <a:pt x="69" y="97"/>
                    </a:lnTo>
                    <a:lnTo>
                      <a:pt x="54" y="94"/>
                    </a:lnTo>
                    <a:lnTo>
                      <a:pt x="42" y="89"/>
                    </a:lnTo>
                    <a:lnTo>
                      <a:pt x="30" y="84"/>
                    </a:lnTo>
                    <a:lnTo>
                      <a:pt x="20" y="79"/>
                    </a:lnTo>
                    <a:lnTo>
                      <a:pt x="13" y="73"/>
                    </a:lnTo>
                    <a:lnTo>
                      <a:pt x="8" y="66"/>
                    </a:lnTo>
                    <a:lnTo>
                      <a:pt x="3" y="58"/>
                    </a:lnTo>
                    <a:lnTo>
                      <a:pt x="0" y="52"/>
                    </a:lnTo>
                    <a:lnTo>
                      <a:pt x="0" y="46"/>
                    </a:lnTo>
                    <a:lnTo>
                      <a:pt x="3" y="40"/>
                    </a:lnTo>
                    <a:lnTo>
                      <a:pt x="5" y="34"/>
                    </a:lnTo>
                    <a:lnTo>
                      <a:pt x="10" y="28"/>
                    </a:lnTo>
                    <a:lnTo>
                      <a:pt x="18" y="24"/>
                    </a:lnTo>
                    <a:lnTo>
                      <a:pt x="25" y="19"/>
                    </a:lnTo>
                    <a:lnTo>
                      <a:pt x="35" y="15"/>
                    </a:lnTo>
                    <a:lnTo>
                      <a:pt x="47" y="11"/>
                    </a:lnTo>
                    <a:lnTo>
                      <a:pt x="57" y="9"/>
                    </a:lnTo>
                    <a:lnTo>
                      <a:pt x="79" y="3"/>
                    </a:lnTo>
                    <a:lnTo>
                      <a:pt x="101" y="0"/>
                    </a:lnTo>
                    <a:lnTo>
                      <a:pt x="120" y="0"/>
                    </a:lnTo>
                    <a:lnTo>
                      <a:pt x="140" y="2"/>
                    </a:lnTo>
                    <a:lnTo>
                      <a:pt x="157" y="6"/>
                    </a:lnTo>
                    <a:lnTo>
                      <a:pt x="174" y="11"/>
                    </a:lnTo>
                    <a:lnTo>
                      <a:pt x="192" y="18"/>
                    </a:lnTo>
                    <a:lnTo>
                      <a:pt x="204" y="26"/>
                    </a:lnTo>
                    <a:lnTo>
                      <a:pt x="216" y="35"/>
                    </a:lnTo>
                    <a:lnTo>
                      <a:pt x="223" y="44"/>
                    </a:lnTo>
                    <a:lnTo>
                      <a:pt x="223" y="44"/>
                    </a:lnTo>
                    <a:close/>
                  </a:path>
                </a:pathLst>
              </a:custGeom>
              <a:solidFill>
                <a:srgbClr val="FF00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848" name="Freeform 40"/>
              <p:cNvSpPr>
                <a:spLocks/>
              </p:cNvSpPr>
              <p:nvPr/>
            </p:nvSpPr>
            <p:spPr bwMode="auto">
              <a:xfrm>
                <a:off x="2544" y="602"/>
                <a:ext cx="780" cy="251"/>
              </a:xfrm>
              <a:custGeom>
                <a:avLst/>
                <a:gdLst>
                  <a:gd name="T0" fmla="*/ 770 w 780"/>
                  <a:gd name="T1" fmla="*/ 33 h 251"/>
                  <a:gd name="T2" fmla="*/ 736 w 780"/>
                  <a:gd name="T3" fmla="*/ 59 h 251"/>
                  <a:gd name="T4" fmla="*/ 709 w 780"/>
                  <a:gd name="T5" fmla="*/ 89 h 251"/>
                  <a:gd name="T6" fmla="*/ 682 w 780"/>
                  <a:gd name="T7" fmla="*/ 120 h 251"/>
                  <a:gd name="T8" fmla="*/ 655 w 780"/>
                  <a:gd name="T9" fmla="*/ 152 h 251"/>
                  <a:gd name="T10" fmla="*/ 626 w 780"/>
                  <a:gd name="T11" fmla="*/ 182 h 251"/>
                  <a:gd name="T12" fmla="*/ 591 w 780"/>
                  <a:gd name="T13" fmla="*/ 209 h 251"/>
                  <a:gd name="T14" fmla="*/ 547 w 780"/>
                  <a:gd name="T15" fmla="*/ 230 h 251"/>
                  <a:gd name="T16" fmla="*/ 493 w 780"/>
                  <a:gd name="T17" fmla="*/ 245 h 251"/>
                  <a:gd name="T18" fmla="*/ 425 w 780"/>
                  <a:gd name="T19" fmla="*/ 251 h 251"/>
                  <a:gd name="T20" fmla="*/ 339 w 780"/>
                  <a:gd name="T21" fmla="*/ 246 h 251"/>
                  <a:gd name="T22" fmla="*/ 295 w 780"/>
                  <a:gd name="T23" fmla="*/ 235 h 251"/>
                  <a:gd name="T24" fmla="*/ 251 w 780"/>
                  <a:gd name="T25" fmla="*/ 220 h 251"/>
                  <a:gd name="T26" fmla="*/ 209 w 780"/>
                  <a:gd name="T27" fmla="*/ 203 h 251"/>
                  <a:gd name="T28" fmla="*/ 170 w 780"/>
                  <a:gd name="T29" fmla="*/ 184 h 251"/>
                  <a:gd name="T30" fmla="*/ 133 w 780"/>
                  <a:gd name="T31" fmla="*/ 163 h 251"/>
                  <a:gd name="T32" fmla="*/ 101 w 780"/>
                  <a:gd name="T33" fmla="*/ 141 h 251"/>
                  <a:gd name="T34" fmla="*/ 69 w 780"/>
                  <a:gd name="T35" fmla="*/ 118 h 251"/>
                  <a:gd name="T36" fmla="*/ 42 w 780"/>
                  <a:gd name="T37" fmla="*/ 94 h 251"/>
                  <a:gd name="T38" fmla="*/ 20 w 780"/>
                  <a:gd name="T39" fmla="*/ 72 h 251"/>
                  <a:gd name="T40" fmla="*/ 0 w 780"/>
                  <a:gd name="T41" fmla="*/ 48 h 251"/>
                  <a:gd name="T42" fmla="*/ 18 w 780"/>
                  <a:gd name="T43" fmla="*/ 50 h 251"/>
                  <a:gd name="T44" fmla="*/ 32 w 780"/>
                  <a:gd name="T45" fmla="*/ 52 h 251"/>
                  <a:gd name="T46" fmla="*/ 45 w 780"/>
                  <a:gd name="T47" fmla="*/ 57 h 251"/>
                  <a:gd name="T48" fmla="*/ 57 w 780"/>
                  <a:gd name="T49" fmla="*/ 61 h 251"/>
                  <a:gd name="T50" fmla="*/ 69 w 780"/>
                  <a:gd name="T51" fmla="*/ 67 h 251"/>
                  <a:gd name="T52" fmla="*/ 81 w 780"/>
                  <a:gd name="T53" fmla="*/ 73 h 251"/>
                  <a:gd name="T54" fmla="*/ 94 w 780"/>
                  <a:gd name="T55" fmla="*/ 78 h 251"/>
                  <a:gd name="T56" fmla="*/ 106 w 780"/>
                  <a:gd name="T57" fmla="*/ 83 h 251"/>
                  <a:gd name="T58" fmla="*/ 118 w 780"/>
                  <a:gd name="T59" fmla="*/ 86 h 251"/>
                  <a:gd name="T60" fmla="*/ 133 w 780"/>
                  <a:gd name="T61" fmla="*/ 89 h 251"/>
                  <a:gd name="T62" fmla="*/ 172 w 780"/>
                  <a:gd name="T63" fmla="*/ 96 h 251"/>
                  <a:gd name="T64" fmla="*/ 211 w 780"/>
                  <a:gd name="T65" fmla="*/ 102 h 251"/>
                  <a:gd name="T66" fmla="*/ 255 w 780"/>
                  <a:gd name="T67" fmla="*/ 109 h 251"/>
                  <a:gd name="T68" fmla="*/ 300 w 780"/>
                  <a:gd name="T69" fmla="*/ 115 h 251"/>
                  <a:gd name="T70" fmla="*/ 344 w 780"/>
                  <a:gd name="T71" fmla="*/ 120 h 251"/>
                  <a:gd name="T72" fmla="*/ 390 w 780"/>
                  <a:gd name="T73" fmla="*/ 122 h 251"/>
                  <a:gd name="T74" fmla="*/ 434 w 780"/>
                  <a:gd name="T75" fmla="*/ 122 h 251"/>
                  <a:gd name="T76" fmla="*/ 478 w 780"/>
                  <a:gd name="T77" fmla="*/ 118 h 251"/>
                  <a:gd name="T78" fmla="*/ 520 w 780"/>
                  <a:gd name="T79" fmla="*/ 110 h 251"/>
                  <a:gd name="T80" fmla="*/ 559 w 780"/>
                  <a:gd name="T81" fmla="*/ 98 h 251"/>
                  <a:gd name="T82" fmla="*/ 584 w 780"/>
                  <a:gd name="T83" fmla="*/ 89 h 251"/>
                  <a:gd name="T84" fmla="*/ 608 w 780"/>
                  <a:gd name="T85" fmla="*/ 80 h 251"/>
                  <a:gd name="T86" fmla="*/ 633 w 780"/>
                  <a:gd name="T87" fmla="*/ 70 h 251"/>
                  <a:gd name="T88" fmla="*/ 657 w 780"/>
                  <a:gd name="T89" fmla="*/ 61 h 251"/>
                  <a:gd name="T90" fmla="*/ 682 w 780"/>
                  <a:gd name="T91" fmla="*/ 52 h 251"/>
                  <a:gd name="T92" fmla="*/ 704 w 780"/>
                  <a:gd name="T93" fmla="*/ 42 h 251"/>
                  <a:gd name="T94" fmla="*/ 726 w 780"/>
                  <a:gd name="T95" fmla="*/ 33 h 251"/>
                  <a:gd name="T96" fmla="*/ 748 w 780"/>
                  <a:gd name="T97" fmla="*/ 22 h 251"/>
                  <a:gd name="T98" fmla="*/ 765 w 780"/>
                  <a:gd name="T99" fmla="*/ 11 h 251"/>
                  <a:gd name="T100" fmla="*/ 780 w 780"/>
                  <a:gd name="T101" fmla="*/ 0 h 251"/>
                  <a:gd name="T102" fmla="*/ 770 w 780"/>
                  <a:gd name="T103" fmla="*/ 33 h 251"/>
                  <a:gd name="T104" fmla="*/ 770 w 780"/>
                  <a:gd name="T105" fmla="*/ 33 h 2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780" h="251">
                    <a:moveTo>
                      <a:pt x="770" y="33"/>
                    </a:moveTo>
                    <a:lnTo>
                      <a:pt x="736" y="59"/>
                    </a:lnTo>
                    <a:lnTo>
                      <a:pt x="709" y="89"/>
                    </a:lnTo>
                    <a:lnTo>
                      <a:pt x="682" y="120"/>
                    </a:lnTo>
                    <a:lnTo>
                      <a:pt x="655" y="152"/>
                    </a:lnTo>
                    <a:lnTo>
                      <a:pt x="626" y="182"/>
                    </a:lnTo>
                    <a:lnTo>
                      <a:pt x="591" y="209"/>
                    </a:lnTo>
                    <a:lnTo>
                      <a:pt x="547" y="230"/>
                    </a:lnTo>
                    <a:lnTo>
                      <a:pt x="493" y="245"/>
                    </a:lnTo>
                    <a:lnTo>
                      <a:pt x="425" y="251"/>
                    </a:lnTo>
                    <a:lnTo>
                      <a:pt x="339" y="246"/>
                    </a:lnTo>
                    <a:lnTo>
                      <a:pt x="295" y="235"/>
                    </a:lnTo>
                    <a:lnTo>
                      <a:pt x="251" y="220"/>
                    </a:lnTo>
                    <a:lnTo>
                      <a:pt x="209" y="203"/>
                    </a:lnTo>
                    <a:lnTo>
                      <a:pt x="170" y="184"/>
                    </a:lnTo>
                    <a:lnTo>
                      <a:pt x="133" y="163"/>
                    </a:lnTo>
                    <a:lnTo>
                      <a:pt x="101" y="141"/>
                    </a:lnTo>
                    <a:lnTo>
                      <a:pt x="69" y="118"/>
                    </a:lnTo>
                    <a:lnTo>
                      <a:pt x="42" y="94"/>
                    </a:lnTo>
                    <a:lnTo>
                      <a:pt x="20" y="72"/>
                    </a:lnTo>
                    <a:lnTo>
                      <a:pt x="0" y="48"/>
                    </a:lnTo>
                    <a:lnTo>
                      <a:pt x="18" y="50"/>
                    </a:lnTo>
                    <a:lnTo>
                      <a:pt x="32" y="52"/>
                    </a:lnTo>
                    <a:lnTo>
                      <a:pt x="45" y="57"/>
                    </a:lnTo>
                    <a:lnTo>
                      <a:pt x="57" y="61"/>
                    </a:lnTo>
                    <a:lnTo>
                      <a:pt x="69" y="67"/>
                    </a:lnTo>
                    <a:lnTo>
                      <a:pt x="81" y="73"/>
                    </a:lnTo>
                    <a:lnTo>
                      <a:pt x="94" y="78"/>
                    </a:lnTo>
                    <a:lnTo>
                      <a:pt x="106" y="83"/>
                    </a:lnTo>
                    <a:lnTo>
                      <a:pt x="118" y="86"/>
                    </a:lnTo>
                    <a:lnTo>
                      <a:pt x="133" y="89"/>
                    </a:lnTo>
                    <a:lnTo>
                      <a:pt x="172" y="96"/>
                    </a:lnTo>
                    <a:lnTo>
                      <a:pt x="211" y="102"/>
                    </a:lnTo>
                    <a:lnTo>
                      <a:pt x="255" y="109"/>
                    </a:lnTo>
                    <a:lnTo>
                      <a:pt x="300" y="115"/>
                    </a:lnTo>
                    <a:lnTo>
                      <a:pt x="344" y="120"/>
                    </a:lnTo>
                    <a:lnTo>
                      <a:pt x="390" y="122"/>
                    </a:lnTo>
                    <a:lnTo>
                      <a:pt x="434" y="122"/>
                    </a:lnTo>
                    <a:lnTo>
                      <a:pt x="478" y="118"/>
                    </a:lnTo>
                    <a:lnTo>
                      <a:pt x="520" y="110"/>
                    </a:lnTo>
                    <a:lnTo>
                      <a:pt x="559" y="98"/>
                    </a:lnTo>
                    <a:lnTo>
                      <a:pt x="584" y="89"/>
                    </a:lnTo>
                    <a:lnTo>
                      <a:pt x="608" y="80"/>
                    </a:lnTo>
                    <a:lnTo>
                      <a:pt x="633" y="70"/>
                    </a:lnTo>
                    <a:lnTo>
                      <a:pt x="657" y="61"/>
                    </a:lnTo>
                    <a:lnTo>
                      <a:pt x="682" y="52"/>
                    </a:lnTo>
                    <a:lnTo>
                      <a:pt x="704" y="42"/>
                    </a:lnTo>
                    <a:lnTo>
                      <a:pt x="726" y="33"/>
                    </a:lnTo>
                    <a:lnTo>
                      <a:pt x="748" y="22"/>
                    </a:lnTo>
                    <a:lnTo>
                      <a:pt x="765" y="11"/>
                    </a:lnTo>
                    <a:lnTo>
                      <a:pt x="780" y="0"/>
                    </a:lnTo>
                    <a:lnTo>
                      <a:pt x="770" y="33"/>
                    </a:lnTo>
                    <a:lnTo>
                      <a:pt x="770" y="33"/>
                    </a:lnTo>
                    <a:close/>
                  </a:path>
                </a:pathLst>
              </a:custGeom>
              <a:solidFill>
                <a:srgbClr val="0019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849" name="Freeform 41"/>
              <p:cNvSpPr>
                <a:spLocks/>
              </p:cNvSpPr>
              <p:nvPr/>
            </p:nvSpPr>
            <p:spPr bwMode="auto">
              <a:xfrm>
                <a:off x="3135" y="676"/>
                <a:ext cx="86" cy="94"/>
              </a:xfrm>
              <a:custGeom>
                <a:avLst/>
                <a:gdLst>
                  <a:gd name="T0" fmla="*/ 20 w 86"/>
                  <a:gd name="T1" fmla="*/ 94 h 94"/>
                  <a:gd name="T2" fmla="*/ 15 w 86"/>
                  <a:gd name="T3" fmla="*/ 84 h 94"/>
                  <a:gd name="T4" fmla="*/ 10 w 86"/>
                  <a:gd name="T5" fmla="*/ 74 h 94"/>
                  <a:gd name="T6" fmla="*/ 5 w 86"/>
                  <a:gd name="T7" fmla="*/ 64 h 94"/>
                  <a:gd name="T8" fmla="*/ 0 w 86"/>
                  <a:gd name="T9" fmla="*/ 52 h 94"/>
                  <a:gd name="T10" fmla="*/ 0 w 86"/>
                  <a:gd name="T11" fmla="*/ 42 h 94"/>
                  <a:gd name="T12" fmla="*/ 5 w 86"/>
                  <a:gd name="T13" fmla="*/ 31 h 94"/>
                  <a:gd name="T14" fmla="*/ 12 w 86"/>
                  <a:gd name="T15" fmla="*/ 22 h 94"/>
                  <a:gd name="T16" fmla="*/ 25 w 86"/>
                  <a:gd name="T17" fmla="*/ 12 h 94"/>
                  <a:gd name="T18" fmla="*/ 44 w 86"/>
                  <a:gd name="T19" fmla="*/ 6 h 94"/>
                  <a:gd name="T20" fmla="*/ 71 w 86"/>
                  <a:gd name="T21" fmla="*/ 0 h 94"/>
                  <a:gd name="T22" fmla="*/ 81 w 86"/>
                  <a:gd name="T23" fmla="*/ 9 h 94"/>
                  <a:gd name="T24" fmla="*/ 86 w 86"/>
                  <a:gd name="T25" fmla="*/ 18 h 94"/>
                  <a:gd name="T26" fmla="*/ 84 w 86"/>
                  <a:gd name="T27" fmla="*/ 28 h 94"/>
                  <a:gd name="T28" fmla="*/ 81 w 86"/>
                  <a:gd name="T29" fmla="*/ 38 h 94"/>
                  <a:gd name="T30" fmla="*/ 74 w 86"/>
                  <a:gd name="T31" fmla="*/ 48 h 94"/>
                  <a:gd name="T32" fmla="*/ 64 w 86"/>
                  <a:gd name="T33" fmla="*/ 57 h 94"/>
                  <a:gd name="T34" fmla="*/ 52 w 86"/>
                  <a:gd name="T35" fmla="*/ 66 h 94"/>
                  <a:gd name="T36" fmla="*/ 42 w 86"/>
                  <a:gd name="T37" fmla="*/ 76 h 94"/>
                  <a:gd name="T38" fmla="*/ 30 w 86"/>
                  <a:gd name="T39" fmla="*/ 86 h 94"/>
                  <a:gd name="T40" fmla="*/ 20 w 86"/>
                  <a:gd name="T41" fmla="*/ 94 h 94"/>
                  <a:gd name="T42" fmla="*/ 20 w 86"/>
                  <a:gd name="T43" fmla="*/ 94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86" h="94">
                    <a:moveTo>
                      <a:pt x="20" y="94"/>
                    </a:moveTo>
                    <a:lnTo>
                      <a:pt x="15" y="84"/>
                    </a:lnTo>
                    <a:lnTo>
                      <a:pt x="10" y="74"/>
                    </a:lnTo>
                    <a:lnTo>
                      <a:pt x="5" y="64"/>
                    </a:lnTo>
                    <a:lnTo>
                      <a:pt x="0" y="52"/>
                    </a:lnTo>
                    <a:lnTo>
                      <a:pt x="0" y="42"/>
                    </a:lnTo>
                    <a:lnTo>
                      <a:pt x="5" y="31"/>
                    </a:lnTo>
                    <a:lnTo>
                      <a:pt x="12" y="22"/>
                    </a:lnTo>
                    <a:lnTo>
                      <a:pt x="25" y="12"/>
                    </a:lnTo>
                    <a:lnTo>
                      <a:pt x="44" y="6"/>
                    </a:lnTo>
                    <a:lnTo>
                      <a:pt x="71" y="0"/>
                    </a:lnTo>
                    <a:lnTo>
                      <a:pt x="81" y="9"/>
                    </a:lnTo>
                    <a:lnTo>
                      <a:pt x="86" y="18"/>
                    </a:lnTo>
                    <a:lnTo>
                      <a:pt x="84" y="28"/>
                    </a:lnTo>
                    <a:lnTo>
                      <a:pt x="81" y="38"/>
                    </a:lnTo>
                    <a:lnTo>
                      <a:pt x="74" y="48"/>
                    </a:lnTo>
                    <a:lnTo>
                      <a:pt x="64" y="57"/>
                    </a:lnTo>
                    <a:lnTo>
                      <a:pt x="52" y="66"/>
                    </a:lnTo>
                    <a:lnTo>
                      <a:pt x="42" y="76"/>
                    </a:lnTo>
                    <a:lnTo>
                      <a:pt x="30" y="86"/>
                    </a:lnTo>
                    <a:lnTo>
                      <a:pt x="20" y="94"/>
                    </a:lnTo>
                    <a:lnTo>
                      <a:pt x="20" y="9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850" name="Freeform 42"/>
              <p:cNvSpPr>
                <a:spLocks/>
              </p:cNvSpPr>
              <p:nvPr/>
            </p:nvSpPr>
            <p:spPr bwMode="auto">
              <a:xfrm>
                <a:off x="2677" y="700"/>
                <a:ext cx="100" cy="90"/>
              </a:xfrm>
              <a:custGeom>
                <a:avLst/>
                <a:gdLst>
                  <a:gd name="T0" fmla="*/ 100 w 100"/>
                  <a:gd name="T1" fmla="*/ 90 h 90"/>
                  <a:gd name="T2" fmla="*/ 88 w 100"/>
                  <a:gd name="T3" fmla="*/ 89 h 90"/>
                  <a:gd name="T4" fmla="*/ 76 w 100"/>
                  <a:gd name="T5" fmla="*/ 86 h 90"/>
                  <a:gd name="T6" fmla="*/ 64 w 100"/>
                  <a:gd name="T7" fmla="*/ 82 h 90"/>
                  <a:gd name="T8" fmla="*/ 51 w 100"/>
                  <a:gd name="T9" fmla="*/ 78 h 90"/>
                  <a:gd name="T10" fmla="*/ 42 w 100"/>
                  <a:gd name="T11" fmla="*/ 72 h 90"/>
                  <a:gd name="T12" fmla="*/ 32 w 100"/>
                  <a:gd name="T13" fmla="*/ 65 h 90"/>
                  <a:gd name="T14" fmla="*/ 24 w 100"/>
                  <a:gd name="T15" fmla="*/ 59 h 90"/>
                  <a:gd name="T16" fmla="*/ 15 w 100"/>
                  <a:gd name="T17" fmla="*/ 52 h 90"/>
                  <a:gd name="T18" fmla="*/ 7 w 100"/>
                  <a:gd name="T19" fmla="*/ 47 h 90"/>
                  <a:gd name="T20" fmla="*/ 0 w 100"/>
                  <a:gd name="T21" fmla="*/ 41 h 90"/>
                  <a:gd name="T22" fmla="*/ 0 w 100"/>
                  <a:gd name="T23" fmla="*/ 0 h 90"/>
                  <a:gd name="T24" fmla="*/ 32 w 100"/>
                  <a:gd name="T25" fmla="*/ 1 h 90"/>
                  <a:gd name="T26" fmla="*/ 54 w 100"/>
                  <a:gd name="T27" fmla="*/ 7 h 90"/>
                  <a:gd name="T28" fmla="*/ 68 w 100"/>
                  <a:gd name="T29" fmla="*/ 14 h 90"/>
                  <a:gd name="T30" fmla="*/ 78 w 100"/>
                  <a:gd name="T31" fmla="*/ 24 h 90"/>
                  <a:gd name="T32" fmla="*/ 81 w 100"/>
                  <a:gd name="T33" fmla="*/ 34 h 90"/>
                  <a:gd name="T34" fmla="*/ 83 w 100"/>
                  <a:gd name="T35" fmla="*/ 46 h 90"/>
                  <a:gd name="T36" fmla="*/ 83 w 100"/>
                  <a:gd name="T37" fmla="*/ 58 h 90"/>
                  <a:gd name="T38" fmla="*/ 86 w 100"/>
                  <a:gd name="T39" fmla="*/ 70 h 90"/>
                  <a:gd name="T40" fmla="*/ 91 w 100"/>
                  <a:gd name="T41" fmla="*/ 81 h 90"/>
                  <a:gd name="T42" fmla="*/ 100 w 100"/>
                  <a:gd name="T43" fmla="*/ 90 h 90"/>
                  <a:gd name="T44" fmla="*/ 100 w 100"/>
                  <a:gd name="T45" fmla="*/ 9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00" h="90">
                    <a:moveTo>
                      <a:pt x="100" y="90"/>
                    </a:moveTo>
                    <a:lnTo>
                      <a:pt x="88" y="89"/>
                    </a:lnTo>
                    <a:lnTo>
                      <a:pt x="76" y="86"/>
                    </a:lnTo>
                    <a:lnTo>
                      <a:pt x="64" y="82"/>
                    </a:lnTo>
                    <a:lnTo>
                      <a:pt x="51" y="78"/>
                    </a:lnTo>
                    <a:lnTo>
                      <a:pt x="42" y="72"/>
                    </a:lnTo>
                    <a:lnTo>
                      <a:pt x="32" y="65"/>
                    </a:lnTo>
                    <a:lnTo>
                      <a:pt x="24" y="59"/>
                    </a:lnTo>
                    <a:lnTo>
                      <a:pt x="15" y="52"/>
                    </a:lnTo>
                    <a:lnTo>
                      <a:pt x="7" y="47"/>
                    </a:lnTo>
                    <a:lnTo>
                      <a:pt x="0" y="41"/>
                    </a:lnTo>
                    <a:lnTo>
                      <a:pt x="0" y="0"/>
                    </a:lnTo>
                    <a:lnTo>
                      <a:pt x="32" y="1"/>
                    </a:lnTo>
                    <a:lnTo>
                      <a:pt x="54" y="7"/>
                    </a:lnTo>
                    <a:lnTo>
                      <a:pt x="68" y="14"/>
                    </a:lnTo>
                    <a:lnTo>
                      <a:pt x="78" y="24"/>
                    </a:lnTo>
                    <a:lnTo>
                      <a:pt x="81" y="34"/>
                    </a:lnTo>
                    <a:lnTo>
                      <a:pt x="83" y="46"/>
                    </a:lnTo>
                    <a:lnTo>
                      <a:pt x="83" y="58"/>
                    </a:lnTo>
                    <a:lnTo>
                      <a:pt x="86" y="70"/>
                    </a:lnTo>
                    <a:lnTo>
                      <a:pt x="91" y="81"/>
                    </a:lnTo>
                    <a:lnTo>
                      <a:pt x="100" y="90"/>
                    </a:lnTo>
                    <a:lnTo>
                      <a:pt x="100" y="9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851" name="Freeform 43"/>
              <p:cNvSpPr>
                <a:spLocks/>
              </p:cNvSpPr>
              <p:nvPr/>
            </p:nvSpPr>
            <p:spPr bwMode="auto">
              <a:xfrm>
                <a:off x="2971" y="711"/>
                <a:ext cx="159" cy="129"/>
              </a:xfrm>
              <a:custGeom>
                <a:avLst/>
                <a:gdLst>
                  <a:gd name="T0" fmla="*/ 132 w 159"/>
                  <a:gd name="T1" fmla="*/ 0 h 129"/>
                  <a:gd name="T2" fmla="*/ 132 w 159"/>
                  <a:gd name="T3" fmla="*/ 12 h 129"/>
                  <a:gd name="T4" fmla="*/ 135 w 159"/>
                  <a:gd name="T5" fmla="*/ 22 h 129"/>
                  <a:gd name="T6" fmla="*/ 140 w 159"/>
                  <a:gd name="T7" fmla="*/ 32 h 129"/>
                  <a:gd name="T8" fmla="*/ 147 w 159"/>
                  <a:gd name="T9" fmla="*/ 41 h 129"/>
                  <a:gd name="T10" fmla="*/ 152 w 159"/>
                  <a:gd name="T11" fmla="*/ 52 h 129"/>
                  <a:gd name="T12" fmla="*/ 157 w 159"/>
                  <a:gd name="T13" fmla="*/ 62 h 129"/>
                  <a:gd name="T14" fmla="*/ 159 w 159"/>
                  <a:gd name="T15" fmla="*/ 71 h 129"/>
                  <a:gd name="T16" fmla="*/ 159 w 159"/>
                  <a:gd name="T17" fmla="*/ 80 h 129"/>
                  <a:gd name="T18" fmla="*/ 152 w 159"/>
                  <a:gd name="T19" fmla="*/ 91 h 129"/>
                  <a:gd name="T20" fmla="*/ 140 w 159"/>
                  <a:gd name="T21" fmla="*/ 100 h 129"/>
                  <a:gd name="T22" fmla="*/ 130 w 159"/>
                  <a:gd name="T23" fmla="*/ 104 h 129"/>
                  <a:gd name="T24" fmla="*/ 118 w 159"/>
                  <a:gd name="T25" fmla="*/ 109 h 129"/>
                  <a:gd name="T26" fmla="*/ 108 w 159"/>
                  <a:gd name="T27" fmla="*/ 112 h 129"/>
                  <a:gd name="T28" fmla="*/ 96 w 159"/>
                  <a:gd name="T29" fmla="*/ 116 h 129"/>
                  <a:gd name="T30" fmla="*/ 83 w 159"/>
                  <a:gd name="T31" fmla="*/ 119 h 129"/>
                  <a:gd name="T32" fmla="*/ 71 w 159"/>
                  <a:gd name="T33" fmla="*/ 123 h 129"/>
                  <a:gd name="T34" fmla="*/ 59 w 159"/>
                  <a:gd name="T35" fmla="*/ 125 h 129"/>
                  <a:gd name="T36" fmla="*/ 44 w 159"/>
                  <a:gd name="T37" fmla="*/ 127 h 129"/>
                  <a:gd name="T38" fmla="*/ 32 w 159"/>
                  <a:gd name="T39" fmla="*/ 128 h 129"/>
                  <a:gd name="T40" fmla="*/ 15 w 159"/>
                  <a:gd name="T41" fmla="*/ 129 h 129"/>
                  <a:gd name="T42" fmla="*/ 15 w 159"/>
                  <a:gd name="T43" fmla="*/ 119 h 129"/>
                  <a:gd name="T44" fmla="*/ 12 w 159"/>
                  <a:gd name="T45" fmla="*/ 109 h 129"/>
                  <a:gd name="T46" fmla="*/ 10 w 159"/>
                  <a:gd name="T47" fmla="*/ 99 h 129"/>
                  <a:gd name="T48" fmla="*/ 7 w 159"/>
                  <a:gd name="T49" fmla="*/ 88 h 129"/>
                  <a:gd name="T50" fmla="*/ 5 w 159"/>
                  <a:gd name="T51" fmla="*/ 78 h 129"/>
                  <a:gd name="T52" fmla="*/ 2 w 159"/>
                  <a:gd name="T53" fmla="*/ 69 h 129"/>
                  <a:gd name="T54" fmla="*/ 0 w 159"/>
                  <a:gd name="T55" fmla="*/ 59 h 129"/>
                  <a:gd name="T56" fmla="*/ 0 w 159"/>
                  <a:gd name="T57" fmla="*/ 47 h 129"/>
                  <a:gd name="T58" fmla="*/ 0 w 159"/>
                  <a:gd name="T59" fmla="*/ 37 h 129"/>
                  <a:gd name="T60" fmla="*/ 0 w 159"/>
                  <a:gd name="T61" fmla="*/ 27 h 129"/>
                  <a:gd name="T62" fmla="*/ 15 w 159"/>
                  <a:gd name="T63" fmla="*/ 25 h 129"/>
                  <a:gd name="T64" fmla="*/ 29 w 159"/>
                  <a:gd name="T65" fmla="*/ 23 h 129"/>
                  <a:gd name="T66" fmla="*/ 44 w 159"/>
                  <a:gd name="T67" fmla="*/ 21 h 129"/>
                  <a:gd name="T68" fmla="*/ 56 w 159"/>
                  <a:gd name="T69" fmla="*/ 19 h 129"/>
                  <a:gd name="T70" fmla="*/ 71 w 159"/>
                  <a:gd name="T71" fmla="*/ 16 h 129"/>
                  <a:gd name="T72" fmla="*/ 83 w 159"/>
                  <a:gd name="T73" fmla="*/ 14 h 129"/>
                  <a:gd name="T74" fmla="*/ 96 w 159"/>
                  <a:gd name="T75" fmla="*/ 12 h 129"/>
                  <a:gd name="T76" fmla="*/ 108 w 159"/>
                  <a:gd name="T77" fmla="*/ 8 h 129"/>
                  <a:gd name="T78" fmla="*/ 120 w 159"/>
                  <a:gd name="T79" fmla="*/ 5 h 129"/>
                  <a:gd name="T80" fmla="*/ 132 w 159"/>
                  <a:gd name="T81" fmla="*/ 0 h 129"/>
                  <a:gd name="T82" fmla="*/ 132 w 159"/>
                  <a:gd name="T83" fmla="*/ 0 h 1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59" h="129">
                    <a:moveTo>
                      <a:pt x="132" y="0"/>
                    </a:moveTo>
                    <a:lnTo>
                      <a:pt x="132" y="12"/>
                    </a:lnTo>
                    <a:lnTo>
                      <a:pt x="135" y="22"/>
                    </a:lnTo>
                    <a:lnTo>
                      <a:pt x="140" y="32"/>
                    </a:lnTo>
                    <a:lnTo>
                      <a:pt x="147" y="41"/>
                    </a:lnTo>
                    <a:lnTo>
                      <a:pt x="152" y="52"/>
                    </a:lnTo>
                    <a:lnTo>
                      <a:pt x="157" y="62"/>
                    </a:lnTo>
                    <a:lnTo>
                      <a:pt x="159" y="71"/>
                    </a:lnTo>
                    <a:lnTo>
                      <a:pt x="159" y="80"/>
                    </a:lnTo>
                    <a:lnTo>
                      <a:pt x="152" y="91"/>
                    </a:lnTo>
                    <a:lnTo>
                      <a:pt x="140" y="100"/>
                    </a:lnTo>
                    <a:lnTo>
                      <a:pt x="130" y="104"/>
                    </a:lnTo>
                    <a:lnTo>
                      <a:pt x="118" y="109"/>
                    </a:lnTo>
                    <a:lnTo>
                      <a:pt x="108" y="112"/>
                    </a:lnTo>
                    <a:lnTo>
                      <a:pt x="96" y="116"/>
                    </a:lnTo>
                    <a:lnTo>
                      <a:pt x="83" y="119"/>
                    </a:lnTo>
                    <a:lnTo>
                      <a:pt x="71" y="123"/>
                    </a:lnTo>
                    <a:lnTo>
                      <a:pt x="59" y="125"/>
                    </a:lnTo>
                    <a:lnTo>
                      <a:pt x="44" y="127"/>
                    </a:lnTo>
                    <a:lnTo>
                      <a:pt x="32" y="128"/>
                    </a:lnTo>
                    <a:lnTo>
                      <a:pt x="15" y="129"/>
                    </a:lnTo>
                    <a:lnTo>
                      <a:pt x="15" y="119"/>
                    </a:lnTo>
                    <a:lnTo>
                      <a:pt x="12" y="109"/>
                    </a:lnTo>
                    <a:lnTo>
                      <a:pt x="10" y="99"/>
                    </a:lnTo>
                    <a:lnTo>
                      <a:pt x="7" y="88"/>
                    </a:lnTo>
                    <a:lnTo>
                      <a:pt x="5" y="78"/>
                    </a:lnTo>
                    <a:lnTo>
                      <a:pt x="2" y="69"/>
                    </a:lnTo>
                    <a:lnTo>
                      <a:pt x="0" y="59"/>
                    </a:lnTo>
                    <a:lnTo>
                      <a:pt x="0" y="47"/>
                    </a:lnTo>
                    <a:lnTo>
                      <a:pt x="0" y="37"/>
                    </a:lnTo>
                    <a:lnTo>
                      <a:pt x="0" y="27"/>
                    </a:lnTo>
                    <a:lnTo>
                      <a:pt x="15" y="25"/>
                    </a:lnTo>
                    <a:lnTo>
                      <a:pt x="29" y="23"/>
                    </a:lnTo>
                    <a:lnTo>
                      <a:pt x="44" y="21"/>
                    </a:lnTo>
                    <a:lnTo>
                      <a:pt x="56" y="19"/>
                    </a:lnTo>
                    <a:lnTo>
                      <a:pt x="71" y="16"/>
                    </a:lnTo>
                    <a:lnTo>
                      <a:pt x="83" y="14"/>
                    </a:lnTo>
                    <a:lnTo>
                      <a:pt x="96" y="12"/>
                    </a:lnTo>
                    <a:lnTo>
                      <a:pt x="108" y="8"/>
                    </a:lnTo>
                    <a:lnTo>
                      <a:pt x="120" y="5"/>
                    </a:lnTo>
                    <a:lnTo>
                      <a:pt x="132" y="0"/>
                    </a:lnTo>
                    <a:lnTo>
                      <a:pt x="132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852" name="Freeform 44"/>
              <p:cNvSpPr>
                <a:spLocks/>
              </p:cNvSpPr>
              <p:nvPr/>
            </p:nvSpPr>
            <p:spPr bwMode="auto">
              <a:xfrm>
                <a:off x="2795" y="725"/>
                <a:ext cx="159" cy="120"/>
              </a:xfrm>
              <a:custGeom>
                <a:avLst/>
                <a:gdLst>
                  <a:gd name="T0" fmla="*/ 159 w 159"/>
                  <a:gd name="T1" fmla="*/ 119 h 120"/>
                  <a:gd name="T2" fmla="*/ 142 w 159"/>
                  <a:gd name="T3" fmla="*/ 120 h 120"/>
                  <a:gd name="T4" fmla="*/ 125 w 159"/>
                  <a:gd name="T5" fmla="*/ 119 h 120"/>
                  <a:gd name="T6" fmla="*/ 110 w 159"/>
                  <a:gd name="T7" fmla="*/ 115 h 120"/>
                  <a:gd name="T8" fmla="*/ 95 w 159"/>
                  <a:gd name="T9" fmla="*/ 112 h 120"/>
                  <a:gd name="T10" fmla="*/ 83 w 159"/>
                  <a:gd name="T11" fmla="*/ 107 h 120"/>
                  <a:gd name="T12" fmla="*/ 68 w 159"/>
                  <a:gd name="T13" fmla="*/ 102 h 120"/>
                  <a:gd name="T14" fmla="*/ 53 w 159"/>
                  <a:gd name="T15" fmla="*/ 97 h 120"/>
                  <a:gd name="T16" fmla="*/ 39 w 159"/>
                  <a:gd name="T17" fmla="*/ 93 h 120"/>
                  <a:gd name="T18" fmla="*/ 24 w 159"/>
                  <a:gd name="T19" fmla="*/ 88 h 120"/>
                  <a:gd name="T20" fmla="*/ 7 w 159"/>
                  <a:gd name="T21" fmla="*/ 86 h 120"/>
                  <a:gd name="T22" fmla="*/ 0 w 159"/>
                  <a:gd name="T23" fmla="*/ 0 h 120"/>
                  <a:gd name="T24" fmla="*/ 139 w 159"/>
                  <a:gd name="T25" fmla="*/ 16 h 120"/>
                  <a:gd name="T26" fmla="*/ 159 w 159"/>
                  <a:gd name="T27" fmla="*/ 119 h 120"/>
                  <a:gd name="T28" fmla="*/ 159 w 159"/>
                  <a:gd name="T29" fmla="*/ 119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59" h="120">
                    <a:moveTo>
                      <a:pt x="159" y="119"/>
                    </a:moveTo>
                    <a:lnTo>
                      <a:pt x="142" y="120"/>
                    </a:lnTo>
                    <a:lnTo>
                      <a:pt x="125" y="119"/>
                    </a:lnTo>
                    <a:lnTo>
                      <a:pt x="110" y="115"/>
                    </a:lnTo>
                    <a:lnTo>
                      <a:pt x="95" y="112"/>
                    </a:lnTo>
                    <a:lnTo>
                      <a:pt x="83" y="107"/>
                    </a:lnTo>
                    <a:lnTo>
                      <a:pt x="68" y="102"/>
                    </a:lnTo>
                    <a:lnTo>
                      <a:pt x="53" y="97"/>
                    </a:lnTo>
                    <a:lnTo>
                      <a:pt x="39" y="93"/>
                    </a:lnTo>
                    <a:lnTo>
                      <a:pt x="24" y="88"/>
                    </a:lnTo>
                    <a:lnTo>
                      <a:pt x="7" y="86"/>
                    </a:lnTo>
                    <a:lnTo>
                      <a:pt x="0" y="0"/>
                    </a:lnTo>
                    <a:lnTo>
                      <a:pt x="139" y="16"/>
                    </a:lnTo>
                    <a:lnTo>
                      <a:pt x="159" y="119"/>
                    </a:lnTo>
                    <a:lnTo>
                      <a:pt x="159" y="11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853" name="Freeform 45"/>
              <p:cNvSpPr>
                <a:spLocks/>
              </p:cNvSpPr>
              <p:nvPr/>
            </p:nvSpPr>
            <p:spPr bwMode="auto">
              <a:xfrm>
                <a:off x="2758" y="861"/>
                <a:ext cx="968" cy="312"/>
              </a:xfrm>
              <a:custGeom>
                <a:avLst/>
                <a:gdLst>
                  <a:gd name="T0" fmla="*/ 777 w 968"/>
                  <a:gd name="T1" fmla="*/ 312 h 312"/>
                  <a:gd name="T2" fmla="*/ 19 w 968"/>
                  <a:gd name="T3" fmla="*/ 295 h 312"/>
                  <a:gd name="T4" fmla="*/ 2 w 968"/>
                  <a:gd name="T5" fmla="*/ 266 h 312"/>
                  <a:gd name="T6" fmla="*/ 2 w 968"/>
                  <a:gd name="T7" fmla="*/ 237 h 312"/>
                  <a:gd name="T8" fmla="*/ 14 w 968"/>
                  <a:gd name="T9" fmla="*/ 208 h 312"/>
                  <a:gd name="T10" fmla="*/ 29 w 968"/>
                  <a:gd name="T11" fmla="*/ 179 h 312"/>
                  <a:gd name="T12" fmla="*/ 59 w 968"/>
                  <a:gd name="T13" fmla="*/ 158 h 312"/>
                  <a:gd name="T14" fmla="*/ 103 w 968"/>
                  <a:gd name="T15" fmla="*/ 149 h 312"/>
                  <a:gd name="T16" fmla="*/ 149 w 968"/>
                  <a:gd name="T17" fmla="*/ 142 h 312"/>
                  <a:gd name="T18" fmla="*/ 198 w 968"/>
                  <a:gd name="T19" fmla="*/ 139 h 312"/>
                  <a:gd name="T20" fmla="*/ 247 w 968"/>
                  <a:gd name="T21" fmla="*/ 142 h 312"/>
                  <a:gd name="T22" fmla="*/ 294 w 968"/>
                  <a:gd name="T23" fmla="*/ 157 h 312"/>
                  <a:gd name="T24" fmla="*/ 323 w 968"/>
                  <a:gd name="T25" fmla="*/ 187 h 312"/>
                  <a:gd name="T26" fmla="*/ 338 w 968"/>
                  <a:gd name="T27" fmla="*/ 221 h 312"/>
                  <a:gd name="T28" fmla="*/ 345 w 968"/>
                  <a:gd name="T29" fmla="*/ 256 h 312"/>
                  <a:gd name="T30" fmla="*/ 345 w 968"/>
                  <a:gd name="T31" fmla="*/ 291 h 312"/>
                  <a:gd name="T32" fmla="*/ 360 w 968"/>
                  <a:gd name="T33" fmla="*/ 309 h 312"/>
                  <a:gd name="T34" fmla="*/ 375 w 968"/>
                  <a:gd name="T35" fmla="*/ 290 h 312"/>
                  <a:gd name="T36" fmla="*/ 380 w 968"/>
                  <a:gd name="T37" fmla="*/ 270 h 312"/>
                  <a:gd name="T38" fmla="*/ 382 w 968"/>
                  <a:gd name="T39" fmla="*/ 249 h 312"/>
                  <a:gd name="T40" fmla="*/ 377 w 968"/>
                  <a:gd name="T41" fmla="*/ 230 h 312"/>
                  <a:gd name="T42" fmla="*/ 372 w 968"/>
                  <a:gd name="T43" fmla="*/ 214 h 312"/>
                  <a:gd name="T44" fmla="*/ 441 w 968"/>
                  <a:gd name="T45" fmla="*/ 190 h 312"/>
                  <a:gd name="T46" fmla="*/ 517 w 968"/>
                  <a:gd name="T47" fmla="*/ 174 h 312"/>
                  <a:gd name="T48" fmla="*/ 598 w 968"/>
                  <a:gd name="T49" fmla="*/ 162 h 312"/>
                  <a:gd name="T50" fmla="*/ 684 w 968"/>
                  <a:gd name="T51" fmla="*/ 157 h 312"/>
                  <a:gd name="T52" fmla="*/ 769 w 968"/>
                  <a:gd name="T53" fmla="*/ 155 h 312"/>
                  <a:gd name="T54" fmla="*/ 772 w 968"/>
                  <a:gd name="T55" fmla="*/ 146 h 312"/>
                  <a:gd name="T56" fmla="*/ 762 w 968"/>
                  <a:gd name="T57" fmla="*/ 142 h 312"/>
                  <a:gd name="T58" fmla="*/ 745 w 968"/>
                  <a:gd name="T59" fmla="*/ 139 h 312"/>
                  <a:gd name="T60" fmla="*/ 728 w 968"/>
                  <a:gd name="T61" fmla="*/ 137 h 312"/>
                  <a:gd name="T62" fmla="*/ 713 w 968"/>
                  <a:gd name="T63" fmla="*/ 131 h 312"/>
                  <a:gd name="T64" fmla="*/ 637 w 968"/>
                  <a:gd name="T65" fmla="*/ 137 h 312"/>
                  <a:gd name="T66" fmla="*/ 561 w 968"/>
                  <a:gd name="T67" fmla="*/ 146 h 312"/>
                  <a:gd name="T68" fmla="*/ 488 w 968"/>
                  <a:gd name="T69" fmla="*/ 159 h 312"/>
                  <a:gd name="T70" fmla="*/ 424 w 968"/>
                  <a:gd name="T71" fmla="*/ 177 h 312"/>
                  <a:gd name="T72" fmla="*/ 372 w 968"/>
                  <a:gd name="T73" fmla="*/ 200 h 312"/>
                  <a:gd name="T74" fmla="*/ 348 w 968"/>
                  <a:gd name="T75" fmla="*/ 178 h 312"/>
                  <a:gd name="T76" fmla="*/ 348 w 968"/>
                  <a:gd name="T77" fmla="*/ 155 h 312"/>
                  <a:gd name="T78" fmla="*/ 362 w 968"/>
                  <a:gd name="T79" fmla="*/ 135 h 312"/>
                  <a:gd name="T80" fmla="*/ 389 w 968"/>
                  <a:gd name="T81" fmla="*/ 115 h 312"/>
                  <a:gd name="T82" fmla="*/ 424 w 968"/>
                  <a:gd name="T83" fmla="*/ 97 h 312"/>
                  <a:gd name="T84" fmla="*/ 524 w 968"/>
                  <a:gd name="T85" fmla="*/ 70 h 312"/>
                  <a:gd name="T86" fmla="*/ 630 w 968"/>
                  <a:gd name="T87" fmla="*/ 45 h 312"/>
                  <a:gd name="T88" fmla="*/ 735 w 968"/>
                  <a:gd name="T89" fmla="*/ 23 h 312"/>
                  <a:gd name="T90" fmla="*/ 843 w 968"/>
                  <a:gd name="T91" fmla="*/ 7 h 312"/>
                  <a:gd name="T92" fmla="*/ 946 w 968"/>
                  <a:gd name="T93" fmla="*/ 0 h 312"/>
                  <a:gd name="T94" fmla="*/ 965 w 968"/>
                  <a:gd name="T95" fmla="*/ 25 h 312"/>
                  <a:gd name="T96" fmla="*/ 968 w 968"/>
                  <a:gd name="T97" fmla="*/ 51 h 312"/>
                  <a:gd name="T98" fmla="*/ 958 w 968"/>
                  <a:gd name="T99" fmla="*/ 79 h 312"/>
                  <a:gd name="T100" fmla="*/ 943 w 968"/>
                  <a:gd name="T101" fmla="*/ 107 h 312"/>
                  <a:gd name="T102" fmla="*/ 926 w 968"/>
                  <a:gd name="T103" fmla="*/ 135 h 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968" h="312">
                    <a:moveTo>
                      <a:pt x="926" y="135"/>
                    </a:moveTo>
                    <a:lnTo>
                      <a:pt x="777" y="312"/>
                    </a:lnTo>
                    <a:lnTo>
                      <a:pt x="37" y="309"/>
                    </a:lnTo>
                    <a:lnTo>
                      <a:pt x="19" y="295"/>
                    </a:lnTo>
                    <a:lnTo>
                      <a:pt x="10" y="280"/>
                    </a:lnTo>
                    <a:lnTo>
                      <a:pt x="2" y="266"/>
                    </a:lnTo>
                    <a:lnTo>
                      <a:pt x="0" y="251"/>
                    </a:lnTo>
                    <a:lnTo>
                      <a:pt x="2" y="237"/>
                    </a:lnTo>
                    <a:lnTo>
                      <a:pt x="7" y="223"/>
                    </a:lnTo>
                    <a:lnTo>
                      <a:pt x="14" y="208"/>
                    </a:lnTo>
                    <a:lnTo>
                      <a:pt x="22" y="193"/>
                    </a:lnTo>
                    <a:lnTo>
                      <a:pt x="29" y="179"/>
                    </a:lnTo>
                    <a:lnTo>
                      <a:pt x="37" y="165"/>
                    </a:lnTo>
                    <a:lnTo>
                      <a:pt x="59" y="158"/>
                    </a:lnTo>
                    <a:lnTo>
                      <a:pt x="81" y="153"/>
                    </a:lnTo>
                    <a:lnTo>
                      <a:pt x="103" y="149"/>
                    </a:lnTo>
                    <a:lnTo>
                      <a:pt x="125" y="145"/>
                    </a:lnTo>
                    <a:lnTo>
                      <a:pt x="149" y="142"/>
                    </a:lnTo>
                    <a:lnTo>
                      <a:pt x="174" y="141"/>
                    </a:lnTo>
                    <a:lnTo>
                      <a:pt x="198" y="139"/>
                    </a:lnTo>
                    <a:lnTo>
                      <a:pt x="223" y="139"/>
                    </a:lnTo>
                    <a:lnTo>
                      <a:pt x="247" y="142"/>
                    </a:lnTo>
                    <a:lnTo>
                      <a:pt x="272" y="144"/>
                    </a:lnTo>
                    <a:lnTo>
                      <a:pt x="294" y="157"/>
                    </a:lnTo>
                    <a:lnTo>
                      <a:pt x="311" y="171"/>
                    </a:lnTo>
                    <a:lnTo>
                      <a:pt x="323" y="187"/>
                    </a:lnTo>
                    <a:lnTo>
                      <a:pt x="333" y="203"/>
                    </a:lnTo>
                    <a:lnTo>
                      <a:pt x="338" y="221"/>
                    </a:lnTo>
                    <a:lnTo>
                      <a:pt x="343" y="239"/>
                    </a:lnTo>
                    <a:lnTo>
                      <a:pt x="345" y="256"/>
                    </a:lnTo>
                    <a:lnTo>
                      <a:pt x="345" y="274"/>
                    </a:lnTo>
                    <a:lnTo>
                      <a:pt x="345" y="291"/>
                    </a:lnTo>
                    <a:lnTo>
                      <a:pt x="345" y="309"/>
                    </a:lnTo>
                    <a:lnTo>
                      <a:pt x="360" y="309"/>
                    </a:lnTo>
                    <a:lnTo>
                      <a:pt x="370" y="299"/>
                    </a:lnTo>
                    <a:lnTo>
                      <a:pt x="375" y="290"/>
                    </a:lnTo>
                    <a:lnTo>
                      <a:pt x="380" y="280"/>
                    </a:lnTo>
                    <a:lnTo>
                      <a:pt x="380" y="270"/>
                    </a:lnTo>
                    <a:lnTo>
                      <a:pt x="382" y="259"/>
                    </a:lnTo>
                    <a:lnTo>
                      <a:pt x="382" y="249"/>
                    </a:lnTo>
                    <a:lnTo>
                      <a:pt x="380" y="239"/>
                    </a:lnTo>
                    <a:lnTo>
                      <a:pt x="377" y="230"/>
                    </a:lnTo>
                    <a:lnTo>
                      <a:pt x="375" y="222"/>
                    </a:lnTo>
                    <a:lnTo>
                      <a:pt x="372" y="214"/>
                    </a:lnTo>
                    <a:lnTo>
                      <a:pt x="404" y="201"/>
                    </a:lnTo>
                    <a:lnTo>
                      <a:pt x="441" y="190"/>
                    </a:lnTo>
                    <a:lnTo>
                      <a:pt x="478" y="181"/>
                    </a:lnTo>
                    <a:lnTo>
                      <a:pt x="517" y="174"/>
                    </a:lnTo>
                    <a:lnTo>
                      <a:pt x="556" y="167"/>
                    </a:lnTo>
                    <a:lnTo>
                      <a:pt x="598" y="162"/>
                    </a:lnTo>
                    <a:lnTo>
                      <a:pt x="639" y="159"/>
                    </a:lnTo>
                    <a:lnTo>
                      <a:pt x="684" y="157"/>
                    </a:lnTo>
                    <a:lnTo>
                      <a:pt x="725" y="155"/>
                    </a:lnTo>
                    <a:lnTo>
                      <a:pt x="769" y="155"/>
                    </a:lnTo>
                    <a:lnTo>
                      <a:pt x="772" y="150"/>
                    </a:lnTo>
                    <a:lnTo>
                      <a:pt x="772" y="146"/>
                    </a:lnTo>
                    <a:lnTo>
                      <a:pt x="767" y="143"/>
                    </a:lnTo>
                    <a:lnTo>
                      <a:pt x="762" y="142"/>
                    </a:lnTo>
                    <a:lnTo>
                      <a:pt x="755" y="141"/>
                    </a:lnTo>
                    <a:lnTo>
                      <a:pt x="745" y="139"/>
                    </a:lnTo>
                    <a:lnTo>
                      <a:pt x="735" y="138"/>
                    </a:lnTo>
                    <a:lnTo>
                      <a:pt x="728" y="137"/>
                    </a:lnTo>
                    <a:lnTo>
                      <a:pt x="720" y="135"/>
                    </a:lnTo>
                    <a:lnTo>
                      <a:pt x="713" y="131"/>
                    </a:lnTo>
                    <a:lnTo>
                      <a:pt x="676" y="134"/>
                    </a:lnTo>
                    <a:lnTo>
                      <a:pt x="637" y="137"/>
                    </a:lnTo>
                    <a:lnTo>
                      <a:pt x="598" y="141"/>
                    </a:lnTo>
                    <a:lnTo>
                      <a:pt x="561" y="146"/>
                    </a:lnTo>
                    <a:lnTo>
                      <a:pt x="524" y="152"/>
                    </a:lnTo>
                    <a:lnTo>
                      <a:pt x="488" y="159"/>
                    </a:lnTo>
                    <a:lnTo>
                      <a:pt x="456" y="168"/>
                    </a:lnTo>
                    <a:lnTo>
                      <a:pt x="424" y="177"/>
                    </a:lnTo>
                    <a:lnTo>
                      <a:pt x="397" y="189"/>
                    </a:lnTo>
                    <a:lnTo>
                      <a:pt x="372" y="200"/>
                    </a:lnTo>
                    <a:lnTo>
                      <a:pt x="358" y="190"/>
                    </a:lnTo>
                    <a:lnTo>
                      <a:pt x="348" y="178"/>
                    </a:lnTo>
                    <a:lnTo>
                      <a:pt x="345" y="167"/>
                    </a:lnTo>
                    <a:lnTo>
                      <a:pt x="348" y="155"/>
                    </a:lnTo>
                    <a:lnTo>
                      <a:pt x="353" y="145"/>
                    </a:lnTo>
                    <a:lnTo>
                      <a:pt x="362" y="135"/>
                    </a:lnTo>
                    <a:lnTo>
                      <a:pt x="375" y="125"/>
                    </a:lnTo>
                    <a:lnTo>
                      <a:pt x="389" y="115"/>
                    </a:lnTo>
                    <a:lnTo>
                      <a:pt x="404" y="106"/>
                    </a:lnTo>
                    <a:lnTo>
                      <a:pt x="424" y="97"/>
                    </a:lnTo>
                    <a:lnTo>
                      <a:pt x="473" y="83"/>
                    </a:lnTo>
                    <a:lnTo>
                      <a:pt x="524" y="70"/>
                    </a:lnTo>
                    <a:lnTo>
                      <a:pt x="576" y="57"/>
                    </a:lnTo>
                    <a:lnTo>
                      <a:pt x="630" y="45"/>
                    </a:lnTo>
                    <a:lnTo>
                      <a:pt x="681" y="33"/>
                    </a:lnTo>
                    <a:lnTo>
                      <a:pt x="735" y="23"/>
                    </a:lnTo>
                    <a:lnTo>
                      <a:pt x="789" y="14"/>
                    </a:lnTo>
                    <a:lnTo>
                      <a:pt x="843" y="7"/>
                    </a:lnTo>
                    <a:lnTo>
                      <a:pt x="894" y="2"/>
                    </a:lnTo>
                    <a:lnTo>
                      <a:pt x="946" y="0"/>
                    </a:lnTo>
                    <a:lnTo>
                      <a:pt x="958" y="13"/>
                    </a:lnTo>
                    <a:lnTo>
                      <a:pt x="965" y="25"/>
                    </a:lnTo>
                    <a:lnTo>
                      <a:pt x="968" y="38"/>
                    </a:lnTo>
                    <a:lnTo>
                      <a:pt x="968" y="51"/>
                    </a:lnTo>
                    <a:lnTo>
                      <a:pt x="963" y="65"/>
                    </a:lnTo>
                    <a:lnTo>
                      <a:pt x="958" y="79"/>
                    </a:lnTo>
                    <a:lnTo>
                      <a:pt x="951" y="93"/>
                    </a:lnTo>
                    <a:lnTo>
                      <a:pt x="943" y="107"/>
                    </a:lnTo>
                    <a:lnTo>
                      <a:pt x="936" y="121"/>
                    </a:lnTo>
                    <a:lnTo>
                      <a:pt x="926" y="135"/>
                    </a:lnTo>
                    <a:lnTo>
                      <a:pt x="926" y="135"/>
                    </a:lnTo>
                    <a:close/>
                  </a:path>
                </a:pathLst>
              </a:custGeom>
              <a:solidFill>
                <a:srgbClr val="B3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854" name="Freeform 46"/>
              <p:cNvSpPr>
                <a:spLocks/>
              </p:cNvSpPr>
              <p:nvPr/>
            </p:nvSpPr>
            <p:spPr bwMode="auto">
              <a:xfrm>
                <a:off x="2196" y="892"/>
                <a:ext cx="581" cy="278"/>
              </a:xfrm>
              <a:custGeom>
                <a:avLst/>
                <a:gdLst>
                  <a:gd name="T0" fmla="*/ 581 w 581"/>
                  <a:gd name="T1" fmla="*/ 116 h 278"/>
                  <a:gd name="T2" fmla="*/ 572 w 581"/>
                  <a:gd name="T3" fmla="*/ 132 h 278"/>
                  <a:gd name="T4" fmla="*/ 559 w 581"/>
                  <a:gd name="T5" fmla="*/ 148 h 278"/>
                  <a:gd name="T6" fmla="*/ 549 w 581"/>
                  <a:gd name="T7" fmla="*/ 164 h 278"/>
                  <a:gd name="T8" fmla="*/ 540 w 581"/>
                  <a:gd name="T9" fmla="*/ 180 h 278"/>
                  <a:gd name="T10" fmla="*/ 532 w 581"/>
                  <a:gd name="T11" fmla="*/ 196 h 278"/>
                  <a:gd name="T12" fmla="*/ 527 w 581"/>
                  <a:gd name="T13" fmla="*/ 214 h 278"/>
                  <a:gd name="T14" fmla="*/ 527 w 581"/>
                  <a:gd name="T15" fmla="*/ 230 h 278"/>
                  <a:gd name="T16" fmla="*/ 532 w 581"/>
                  <a:gd name="T17" fmla="*/ 246 h 278"/>
                  <a:gd name="T18" fmla="*/ 545 w 581"/>
                  <a:gd name="T19" fmla="*/ 262 h 278"/>
                  <a:gd name="T20" fmla="*/ 562 w 581"/>
                  <a:gd name="T21" fmla="*/ 278 h 278"/>
                  <a:gd name="T22" fmla="*/ 128 w 581"/>
                  <a:gd name="T23" fmla="*/ 278 h 278"/>
                  <a:gd name="T24" fmla="*/ 103 w 581"/>
                  <a:gd name="T25" fmla="*/ 252 h 278"/>
                  <a:gd name="T26" fmla="*/ 79 w 581"/>
                  <a:gd name="T27" fmla="*/ 226 h 278"/>
                  <a:gd name="T28" fmla="*/ 57 w 581"/>
                  <a:gd name="T29" fmla="*/ 199 h 278"/>
                  <a:gd name="T30" fmla="*/ 37 w 581"/>
                  <a:gd name="T31" fmla="*/ 171 h 278"/>
                  <a:gd name="T32" fmla="*/ 23 w 581"/>
                  <a:gd name="T33" fmla="*/ 144 h 278"/>
                  <a:gd name="T34" fmla="*/ 10 w 581"/>
                  <a:gd name="T35" fmla="*/ 115 h 278"/>
                  <a:gd name="T36" fmla="*/ 3 w 581"/>
                  <a:gd name="T37" fmla="*/ 87 h 278"/>
                  <a:gd name="T38" fmla="*/ 0 w 581"/>
                  <a:gd name="T39" fmla="*/ 58 h 278"/>
                  <a:gd name="T40" fmla="*/ 5 w 581"/>
                  <a:gd name="T41" fmla="*/ 30 h 278"/>
                  <a:gd name="T42" fmla="*/ 15 w 581"/>
                  <a:gd name="T43" fmla="*/ 1 h 278"/>
                  <a:gd name="T44" fmla="*/ 76 w 581"/>
                  <a:gd name="T45" fmla="*/ 0 h 278"/>
                  <a:gd name="T46" fmla="*/ 135 w 581"/>
                  <a:gd name="T47" fmla="*/ 1 h 278"/>
                  <a:gd name="T48" fmla="*/ 197 w 581"/>
                  <a:gd name="T49" fmla="*/ 7 h 278"/>
                  <a:gd name="T50" fmla="*/ 255 w 581"/>
                  <a:gd name="T51" fmla="*/ 16 h 278"/>
                  <a:gd name="T52" fmla="*/ 314 w 581"/>
                  <a:gd name="T53" fmla="*/ 27 h 278"/>
                  <a:gd name="T54" fmla="*/ 371 w 581"/>
                  <a:gd name="T55" fmla="*/ 42 h 278"/>
                  <a:gd name="T56" fmla="*/ 424 w 581"/>
                  <a:gd name="T57" fmla="*/ 58 h 278"/>
                  <a:gd name="T58" fmla="*/ 478 w 581"/>
                  <a:gd name="T59" fmla="*/ 76 h 278"/>
                  <a:gd name="T60" fmla="*/ 532 w 581"/>
                  <a:gd name="T61" fmla="*/ 96 h 278"/>
                  <a:gd name="T62" fmla="*/ 581 w 581"/>
                  <a:gd name="T63" fmla="*/ 116 h 278"/>
                  <a:gd name="T64" fmla="*/ 581 w 581"/>
                  <a:gd name="T65" fmla="*/ 116 h 2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81" h="278">
                    <a:moveTo>
                      <a:pt x="581" y="116"/>
                    </a:moveTo>
                    <a:lnTo>
                      <a:pt x="572" y="132"/>
                    </a:lnTo>
                    <a:lnTo>
                      <a:pt x="559" y="148"/>
                    </a:lnTo>
                    <a:lnTo>
                      <a:pt x="549" y="164"/>
                    </a:lnTo>
                    <a:lnTo>
                      <a:pt x="540" y="180"/>
                    </a:lnTo>
                    <a:lnTo>
                      <a:pt x="532" y="196"/>
                    </a:lnTo>
                    <a:lnTo>
                      <a:pt x="527" y="214"/>
                    </a:lnTo>
                    <a:lnTo>
                      <a:pt x="527" y="230"/>
                    </a:lnTo>
                    <a:lnTo>
                      <a:pt x="532" y="246"/>
                    </a:lnTo>
                    <a:lnTo>
                      <a:pt x="545" y="262"/>
                    </a:lnTo>
                    <a:lnTo>
                      <a:pt x="562" y="278"/>
                    </a:lnTo>
                    <a:lnTo>
                      <a:pt x="128" y="278"/>
                    </a:lnTo>
                    <a:lnTo>
                      <a:pt x="103" y="252"/>
                    </a:lnTo>
                    <a:lnTo>
                      <a:pt x="79" y="226"/>
                    </a:lnTo>
                    <a:lnTo>
                      <a:pt x="57" y="199"/>
                    </a:lnTo>
                    <a:lnTo>
                      <a:pt x="37" y="171"/>
                    </a:lnTo>
                    <a:lnTo>
                      <a:pt x="23" y="144"/>
                    </a:lnTo>
                    <a:lnTo>
                      <a:pt x="10" y="115"/>
                    </a:lnTo>
                    <a:lnTo>
                      <a:pt x="3" y="87"/>
                    </a:lnTo>
                    <a:lnTo>
                      <a:pt x="0" y="58"/>
                    </a:lnTo>
                    <a:lnTo>
                      <a:pt x="5" y="30"/>
                    </a:lnTo>
                    <a:lnTo>
                      <a:pt x="15" y="1"/>
                    </a:lnTo>
                    <a:lnTo>
                      <a:pt x="76" y="0"/>
                    </a:lnTo>
                    <a:lnTo>
                      <a:pt x="135" y="1"/>
                    </a:lnTo>
                    <a:lnTo>
                      <a:pt x="197" y="7"/>
                    </a:lnTo>
                    <a:lnTo>
                      <a:pt x="255" y="16"/>
                    </a:lnTo>
                    <a:lnTo>
                      <a:pt x="314" y="27"/>
                    </a:lnTo>
                    <a:lnTo>
                      <a:pt x="371" y="42"/>
                    </a:lnTo>
                    <a:lnTo>
                      <a:pt x="424" y="58"/>
                    </a:lnTo>
                    <a:lnTo>
                      <a:pt x="478" y="76"/>
                    </a:lnTo>
                    <a:lnTo>
                      <a:pt x="532" y="96"/>
                    </a:lnTo>
                    <a:lnTo>
                      <a:pt x="581" y="116"/>
                    </a:lnTo>
                    <a:lnTo>
                      <a:pt x="581" y="116"/>
                    </a:lnTo>
                    <a:close/>
                  </a:path>
                </a:pathLst>
              </a:custGeom>
              <a:solidFill>
                <a:srgbClr val="B3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855" name="Freeform 47"/>
              <p:cNvSpPr>
                <a:spLocks/>
              </p:cNvSpPr>
              <p:nvPr/>
            </p:nvSpPr>
            <p:spPr bwMode="auto">
              <a:xfrm>
                <a:off x="569" y="996"/>
                <a:ext cx="4652" cy="626"/>
              </a:xfrm>
              <a:custGeom>
                <a:avLst/>
                <a:gdLst>
                  <a:gd name="T0" fmla="*/ 1407 w 4652"/>
                  <a:gd name="T1" fmla="*/ 210 h 626"/>
                  <a:gd name="T2" fmla="*/ 1414 w 4652"/>
                  <a:gd name="T3" fmla="*/ 202 h 626"/>
                  <a:gd name="T4" fmla="*/ 1409 w 4652"/>
                  <a:gd name="T5" fmla="*/ 194 h 626"/>
                  <a:gd name="T6" fmla="*/ 1618 w 4652"/>
                  <a:gd name="T7" fmla="*/ 188 h 626"/>
                  <a:gd name="T8" fmla="*/ 2228 w 4652"/>
                  <a:gd name="T9" fmla="*/ 190 h 626"/>
                  <a:gd name="T10" fmla="*/ 2802 w 4652"/>
                  <a:gd name="T11" fmla="*/ 191 h 626"/>
                  <a:gd name="T12" fmla="*/ 3363 w 4652"/>
                  <a:gd name="T13" fmla="*/ 194 h 626"/>
                  <a:gd name="T14" fmla="*/ 3419 w 4652"/>
                  <a:gd name="T15" fmla="*/ 175 h 626"/>
                  <a:gd name="T16" fmla="*/ 3419 w 4652"/>
                  <a:gd name="T17" fmla="*/ 112 h 626"/>
                  <a:gd name="T18" fmla="*/ 3378 w 4652"/>
                  <a:gd name="T19" fmla="*/ 49 h 626"/>
                  <a:gd name="T20" fmla="*/ 3360 w 4652"/>
                  <a:gd name="T21" fmla="*/ 10 h 626"/>
                  <a:gd name="T22" fmla="*/ 3419 w 4652"/>
                  <a:gd name="T23" fmla="*/ 15 h 626"/>
                  <a:gd name="T24" fmla="*/ 3478 w 4652"/>
                  <a:gd name="T25" fmla="*/ 23 h 626"/>
                  <a:gd name="T26" fmla="*/ 3539 w 4652"/>
                  <a:gd name="T27" fmla="*/ 30 h 626"/>
                  <a:gd name="T28" fmla="*/ 3583 w 4652"/>
                  <a:gd name="T29" fmla="*/ 82 h 626"/>
                  <a:gd name="T30" fmla="*/ 3601 w 4652"/>
                  <a:gd name="T31" fmla="*/ 137 h 626"/>
                  <a:gd name="T32" fmla="*/ 3603 w 4652"/>
                  <a:gd name="T33" fmla="*/ 194 h 626"/>
                  <a:gd name="T34" fmla="*/ 4652 w 4652"/>
                  <a:gd name="T35" fmla="*/ 198 h 626"/>
                  <a:gd name="T36" fmla="*/ 4615 w 4652"/>
                  <a:gd name="T37" fmla="*/ 505 h 626"/>
                  <a:gd name="T38" fmla="*/ 4576 w 4652"/>
                  <a:gd name="T39" fmla="*/ 508 h 626"/>
                  <a:gd name="T40" fmla="*/ 4544 w 4652"/>
                  <a:gd name="T41" fmla="*/ 519 h 626"/>
                  <a:gd name="T42" fmla="*/ 4532 w 4652"/>
                  <a:gd name="T43" fmla="*/ 544 h 626"/>
                  <a:gd name="T44" fmla="*/ 4566 w 4652"/>
                  <a:gd name="T45" fmla="*/ 572 h 626"/>
                  <a:gd name="T46" fmla="*/ 4620 w 4652"/>
                  <a:gd name="T47" fmla="*/ 595 h 626"/>
                  <a:gd name="T48" fmla="*/ 4642 w 4652"/>
                  <a:gd name="T49" fmla="*/ 626 h 626"/>
                  <a:gd name="T50" fmla="*/ 4596 w 4652"/>
                  <a:gd name="T51" fmla="*/ 622 h 626"/>
                  <a:gd name="T52" fmla="*/ 4549 w 4652"/>
                  <a:gd name="T53" fmla="*/ 615 h 626"/>
                  <a:gd name="T54" fmla="*/ 4500 w 4652"/>
                  <a:gd name="T55" fmla="*/ 614 h 626"/>
                  <a:gd name="T56" fmla="*/ 4485 w 4652"/>
                  <a:gd name="T57" fmla="*/ 585 h 626"/>
                  <a:gd name="T58" fmla="*/ 4488 w 4652"/>
                  <a:gd name="T59" fmla="*/ 457 h 626"/>
                  <a:gd name="T60" fmla="*/ 4488 w 4652"/>
                  <a:gd name="T61" fmla="*/ 322 h 626"/>
                  <a:gd name="T62" fmla="*/ 4485 w 4652"/>
                  <a:gd name="T63" fmla="*/ 271 h 626"/>
                  <a:gd name="T64" fmla="*/ 4468 w 4652"/>
                  <a:gd name="T65" fmla="*/ 257 h 626"/>
                  <a:gd name="T66" fmla="*/ 4444 w 4652"/>
                  <a:gd name="T67" fmla="*/ 251 h 626"/>
                  <a:gd name="T68" fmla="*/ 4431 w 4652"/>
                  <a:gd name="T69" fmla="*/ 250 h 626"/>
                  <a:gd name="T70" fmla="*/ 277 w 4652"/>
                  <a:gd name="T71" fmla="*/ 247 h 626"/>
                  <a:gd name="T72" fmla="*/ 223 w 4652"/>
                  <a:gd name="T73" fmla="*/ 247 h 626"/>
                  <a:gd name="T74" fmla="*/ 167 w 4652"/>
                  <a:gd name="T75" fmla="*/ 256 h 626"/>
                  <a:gd name="T76" fmla="*/ 152 w 4652"/>
                  <a:gd name="T77" fmla="*/ 572 h 626"/>
                  <a:gd name="T78" fmla="*/ 110 w 4652"/>
                  <a:gd name="T79" fmla="*/ 568 h 626"/>
                  <a:gd name="T80" fmla="*/ 66 w 4652"/>
                  <a:gd name="T81" fmla="*/ 570 h 626"/>
                  <a:gd name="T82" fmla="*/ 22 w 4652"/>
                  <a:gd name="T83" fmla="*/ 577 h 626"/>
                  <a:gd name="T84" fmla="*/ 2 w 4652"/>
                  <a:gd name="T85" fmla="*/ 506 h 626"/>
                  <a:gd name="T86" fmla="*/ 0 w 4652"/>
                  <a:gd name="T87" fmla="*/ 390 h 626"/>
                  <a:gd name="T88" fmla="*/ 2 w 4652"/>
                  <a:gd name="T89" fmla="*/ 268 h 626"/>
                  <a:gd name="T90" fmla="*/ 110 w 4652"/>
                  <a:gd name="T91" fmla="*/ 188 h 626"/>
                  <a:gd name="T92" fmla="*/ 456 w 4652"/>
                  <a:gd name="T93" fmla="*/ 188 h 626"/>
                  <a:gd name="T94" fmla="*/ 816 w 4652"/>
                  <a:gd name="T95" fmla="*/ 188 h 626"/>
                  <a:gd name="T96" fmla="*/ 1167 w 4652"/>
                  <a:gd name="T97" fmla="*/ 188 h 626"/>
                  <a:gd name="T98" fmla="*/ 1172 w 4652"/>
                  <a:gd name="T99" fmla="*/ 195 h 626"/>
                  <a:gd name="T100" fmla="*/ 1176 w 4652"/>
                  <a:gd name="T101" fmla="*/ 202 h 626"/>
                  <a:gd name="T102" fmla="*/ 1189 w 4652"/>
                  <a:gd name="T103" fmla="*/ 206 h 626"/>
                  <a:gd name="T104" fmla="*/ 1203 w 4652"/>
                  <a:gd name="T105" fmla="*/ 186 h 626"/>
                  <a:gd name="T106" fmla="*/ 1194 w 4652"/>
                  <a:gd name="T107" fmla="*/ 153 h 626"/>
                  <a:gd name="T108" fmla="*/ 1176 w 4652"/>
                  <a:gd name="T109" fmla="*/ 120 h 626"/>
                  <a:gd name="T110" fmla="*/ 1176 w 4652"/>
                  <a:gd name="T111" fmla="*/ 88 h 626"/>
                  <a:gd name="T112" fmla="*/ 1189 w 4652"/>
                  <a:gd name="T113" fmla="*/ 49 h 626"/>
                  <a:gd name="T114" fmla="*/ 1218 w 4652"/>
                  <a:gd name="T115" fmla="*/ 18 h 626"/>
                  <a:gd name="T116" fmla="*/ 1289 w 4652"/>
                  <a:gd name="T117" fmla="*/ 9 h 626"/>
                  <a:gd name="T118" fmla="*/ 1353 w 4652"/>
                  <a:gd name="T119" fmla="*/ 40 h 626"/>
                  <a:gd name="T120" fmla="*/ 1338 w 4652"/>
                  <a:gd name="T121" fmla="*/ 107 h 626"/>
                  <a:gd name="T122" fmla="*/ 1358 w 4652"/>
                  <a:gd name="T123" fmla="*/ 176 h 626"/>
                  <a:gd name="T124" fmla="*/ 1395 w 4652"/>
                  <a:gd name="T125" fmla="*/ 215 h 6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4652" h="626">
                    <a:moveTo>
                      <a:pt x="1395" y="215"/>
                    </a:moveTo>
                    <a:lnTo>
                      <a:pt x="1402" y="212"/>
                    </a:lnTo>
                    <a:lnTo>
                      <a:pt x="1407" y="210"/>
                    </a:lnTo>
                    <a:lnTo>
                      <a:pt x="1409" y="208"/>
                    </a:lnTo>
                    <a:lnTo>
                      <a:pt x="1412" y="206"/>
                    </a:lnTo>
                    <a:lnTo>
                      <a:pt x="1414" y="202"/>
                    </a:lnTo>
                    <a:lnTo>
                      <a:pt x="1414" y="200"/>
                    </a:lnTo>
                    <a:lnTo>
                      <a:pt x="1412" y="196"/>
                    </a:lnTo>
                    <a:lnTo>
                      <a:pt x="1409" y="194"/>
                    </a:lnTo>
                    <a:lnTo>
                      <a:pt x="1407" y="191"/>
                    </a:lnTo>
                    <a:lnTo>
                      <a:pt x="1402" y="188"/>
                    </a:lnTo>
                    <a:lnTo>
                      <a:pt x="1618" y="188"/>
                    </a:lnTo>
                    <a:lnTo>
                      <a:pt x="1828" y="188"/>
                    </a:lnTo>
                    <a:lnTo>
                      <a:pt x="2029" y="190"/>
                    </a:lnTo>
                    <a:lnTo>
                      <a:pt x="2228" y="190"/>
                    </a:lnTo>
                    <a:lnTo>
                      <a:pt x="2422" y="190"/>
                    </a:lnTo>
                    <a:lnTo>
                      <a:pt x="2613" y="190"/>
                    </a:lnTo>
                    <a:lnTo>
                      <a:pt x="2802" y="191"/>
                    </a:lnTo>
                    <a:lnTo>
                      <a:pt x="2988" y="192"/>
                    </a:lnTo>
                    <a:lnTo>
                      <a:pt x="3174" y="193"/>
                    </a:lnTo>
                    <a:lnTo>
                      <a:pt x="3363" y="194"/>
                    </a:lnTo>
                    <a:lnTo>
                      <a:pt x="3380" y="215"/>
                    </a:lnTo>
                    <a:lnTo>
                      <a:pt x="3404" y="195"/>
                    </a:lnTo>
                    <a:lnTo>
                      <a:pt x="3419" y="175"/>
                    </a:lnTo>
                    <a:lnTo>
                      <a:pt x="3424" y="154"/>
                    </a:lnTo>
                    <a:lnTo>
                      <a:pt x="3424" y="134"/>
                    </a:lnTo>
                    <a:lnTo>
                      <a:pt x="3419" y="112"/>
                    </a:lnTo>
                    <a:lnTo>
                      <a:pt x="3409" y="90"/>
                    </a:lnTo>
                    <a:lnTo>
                      <a:pt x="3395" y="70"/>
                    </a:lnTo>
                    <a:lnTo>
                      <a:pt x="3378" y="49"/>
                    </a:lnTo>
                    <a:lnTo>
                      <a:pt x="3358" y="28"/>
                    </a:lnTo>
                    <a:lnTo>
                      <a:pt x="3336" y="9"/>
                    </a:lnTo>
                    <a:lnTo>
                      <a:pt x="3360" y="10"/>
                    </a:lnTo>
                    <a:lnTo>
                      <a:pt x="3380" y="11"/>
                    </a:lnTo>
                    <a:lnTo>
                      <a:pt x="3400" y="12"/>
                    </a:lnTo>
                    <a:lnTo>
                      <a:pt x="3419" y="15"/>
                    </a:lnTo>
                    <a:lnTo>
                      <a:pt x="3439" y="17"/>
                    </a:lnTo>
                    <a:lnTo>
                      <a:pt x="3458" y="19"/>
                    </a:lnTo>
                    <a:lnTo>
                      <a:pt x="3478" y="23"/>
                    </a:lnTo>
                    <a:lnTo>
                      <a:pt x="3498" y="25"/>
                    </a:lnTo>
                    <a:lnTo>
                      <a:pt x="3517" y="27"/>
                    </a:lnTo>
                    <a:lnTo>
                      <a:pt x="3539" y="30"/>
                    </a:lnTo>
                    <a:lnTo>
                      <a:pt x="3559" y="47"/>
                    </a:lnTo>
                    <a:lnTo>
                      <a:pt x="3574" y="64"/>
                    </a:lnTo>
                    <a:lnTo>
                      <a:pt x="3583" y="82"/>
                    </a:lnTo>
                    <a:lnTo>
                      <a:pt x="3593" y="99"/>
                    </a:lnTo>
                    <a:lnTo>
                      <a:pt x="3598" y="119"/>
                    </a:lnTo>
                    <a:lnTo>
                      <a:pt x="3601" y="137"/>
                    </a:lnTo>
                    <a:lnTo>
                      <a:pt x="3603" y="155"/>
                    </a:lnTo>
                    <a:lnTo>
                      <a:pt x="3603" y="175"/>
                    </a:lnTo>
                    <a:lnTo>
                      <a:pt x="3603" y="194"/>
                    </a:lnTo>
                    <a:lnTo>
                      <a:pt x="3601" y="215"/>
                    </a:lnTo>
                    <a:lnTo>
                      <a:pt x="3637" y="194"/>
                    </a:lnTo>
                    <a:lnTo>
                      <a:pt x="4652" y="198"/>
                    </a:lnTo>
                    <a:lnTo>
                      <a:pt x="4642" y="503"/>
                    </a:lnTo>
                    <a:lnTo>
                      <a:pt x="4630" y="504"/>
                    </a:lnTo>
                    <a:lnTo>
                      <a:pt x="4615" y="505"/>
                    </a:lnTo>
                    <a:lnTo>
                      <a:pt x="4603" y="506"/>
                    </a:lnTo>
                    <a:lnTo>
                      <a:pt x="4588" y="507"/>
                    </a:lnTo>
                    <a:lnTo>
                      <a:pt x="4576" y="508"/>
                    </a:lnTo>
                    <a:lnTo>
                      <a:pt x="4564" y="511"/>
                    </a:lnTo>
                    <a:lnTo>
                      <a:pt x="4554" y="514"/>
                    </a:lnTo>
                    <a:lnTo>
                      <a:pt x="4544" y="519"/>
                    </a:lnTo>
                    <a:lnTo>
                      <a:pt x="4539" y="524"/>
                    </a:lnTo>
                    <a:lnTo>
                      <a:pt x="4534" y="531"/>
                    </a:lnTo>
                    <a:lnTo>
                      <a:pt x="4532" y="544"/>
                    </a:lnTo>
                    <a:lnTo>
                      <a:pt x="4537" y="555"/>
                    </a:lnTo>
                    <a:lnTo>
                      <a:pt x="4549" y="564"/>
                    </a:lnTo>
                    <a:lnTo>
                      <a:pt x="4566" y="572"/>
                    </a:lnTo>
                    <a:lnTo>
                      <a:pt x="4583" y="579"/>
                    </a:lnTo>
                    <a:lnTo>
                      <a:pt x="4603" y="587"/>
                    </a:lnTo>
                    <a:lnTo>
                      <a:pt x="4620" y="595"/>
                    </a:lnTo>
                    <a:lnTo>
                      <a:pt x="4635" y="603"/>
                    </a:lnTo>
                    <a:lnTo>
                      <a:pt x="4642" y="614"/>
                    </a:lnTo>
                    <a:lnTo>
                      <a:pt x="4642" y="626"/>
                    </a:lnTo>
                    <a:lnTo>
                      <a:pt x="4625" y="626"/>
                    </a:lnTo>
                    <a:lnTo>
                      <a:pt x="4610" y="624"/>
                    </a:lnTo>
                    <a:lnTo>
                      <a:pt x="4596" y="622"/>
                    </a:lnTo>
                    <a:lnTo>
                      <a:pt x="4579" y="619"/>
                    </a:lnTo>
                    <a:lnTo>
                      <a:pt x="4564" y="617"/>
                    </a:lnTo>
                    <a:lnTo>
                      <a:pt x="4549" y="615"/>
                    </a:lnTo>
                    <a:lnTo>
                      <a:pt x="4534" y="612"/>
                    </a:lnTo>
                    <a:lnTo>
                      <a:pt x="4517" y="612"/>
                    </a:lnTo>
                    <a:lnTo>
                      <a:pt x="4500" y="614"/>
                    </a:lnTo>
                    <a:lnTo>
                      <a:pt x="4483" y="617"/>
                    </a:lnTo>
                    <a:lnTo>
                      <a:pt x="4483" y="609"/>
                    </a:lnTo>
                    <a:lnTo>
                      <a:pt x="4485" y="585"/>
                    </a:lnTo>
                    <a:lnTo>
                      <a:pt x="4485" y="548"/>
                    </a:lnTo>
                    <a:lnTo>
                      <a:pt x="4485" y="505"/>
                    </a:lnTo>
                    <a:lnTo>
                      <a:pt x="4488" y="457"/>
                    </a:lnTo>
                    <a:lnTo>
                      <a:pt x="4488" y="408"/>
                    </a:lnTo>
                    <a:lnTo>
                      <a:pt x="4488" y="362"/>
                    </a:lnTo>
                    <a:lnTo>
                      <a:pt x="4488" y="322"/>
                    </a:lnTo>
                    <a:lnTo>
                      <a:pt x="4488" y="294"/>
                    </a:lnTo>
                    <a:lnTo>
                      <a:pt x="4485" y="279"/>
                    </a:lnTo>
                    <a:lnTo>
                      <a:pt x="4485" y="271"/>
                    </a:lnTo>
                    <a:lnTo>
                      <a:pt x="4480" y="265"/>
                    </a:lnTo>
                    <a:lnTo>
                      <a:pt x="4476" y="260"/>
                    </a:lnTo>
                    <a:lnTo>
                      <a:pt x="4468" y="257"/>
                    </a:lnTo>
                    <a:lnTo>
                      <a:pt x="4461" y="254"/>
                    </a:lnTo>
                    <a:lnTo>
                      <a:pt x="4451" y="252"/>
                    </a:lnTo>
                    <a:lnTo>
                      <a:pt x="4444" y="251"/>
                    </a:lnTo>
                    <a:lnTo>
                      <a:pt x="4439" y="251"/>
                    </a:lnTo>
                    <a:lnTo>
                      <a:pt x="4434" y="250"/>
                    </a:lnTo>
                    <a:lnTo>
                      <a:pt x="4431" y="250"/>
                    </a:lnTo>
                    <a:lnTo>
                      <a:pt x="292" y="247"/>
                    </a:lnTo>
                    <a:lnTo>
                      <a:pt x="289" y="247"/>
                    </a:lnTo>
                    <a:lnTo>
                      <a:pt x="277" y="247"/>
                    </a:lnTo>
                    <a:lnTo>
                      <a:pt x="262" y="247"/>
                    </a:lnTo>
                    <a:lnTo>
                      <a:pt x="243" y="247"/>
                    </a:lnTo>
                    <a:lnTo>
                      <a:pt x="223" y="247"/>
                    </a:lnTo>
                    <a:lnTo>
                      <a:pt x="201" y="249"/>
                    </a:lnTo>
                    <a:lnTo>
                      <a:pt x="184" y="251"/>
                    </a:lnTo>
                    <a:lnTo>
                      <a:pt x="167" y="256"/>
                    </a:lnTo>
                    <a:lnTo>
                      <a:pt x="157" y="263"/>
                    </a:lnTo>
                    <a:lnTo>
                      <a:pt x="152" y="271"/>
                    </a:lnTo>
                    <a:lnTo>
                      <a:pt x="152" y="572"/>
                    </a:lnTo>
                    <a:lnTo>
                      <a:pt x="140" y="570"/>
                    </a:lnTo>
                    <a:lnTo>
                      <a:pt x="125" y="569"/>
                    </a:lnTo>
                    <a:lnTo>
                      <a:pt x="110" y="568"/>
                    </a:lnTo>
                    <a:lnTo>
                      <a:pt x="96" y="568"/>
                    </a:lnTo>
                    <a:lnTo>
                      <a:pt x="81" y="569"/>
                    </a:lnTo>
                    <a:lnTo>
                      <a:pt x="66" y="570"/>
                    </a:lnTo>
                    <a:lnTo>
                      <a:pt x="51" y="572"/>
                    </a:lnTo>
                    <a:lnTo>
                      <a:pt x="37" y="575"/>
                    </a:lnTo>
                    <a:lnTo>
                      <a:pt x="22" y="577"/>
                    </a:lnTo>
                    <a:lnTo>
                      <a:pt x="10" y="579"/>
                    </a:lnTo>
                    <a:lnTo>
                      <a:pt x="5" y="544"/>
                    </a:lnTo>
                    <a:lnTo>
                      <a:pt x="2" y="506"/>
                    </a:lnTo>
                    <a:lnTo>
                      <a:pt x="2" y="468"/>
                    </a:lnTo>
                    <a:lnTo>
                      <a:pt x="0" y="430"/>
                    </a:lnTo>
                    <a:lnTo>
                      <a:pt x="0" y="390"/>
                    </a:lnTo>
                    <a:lnTo>
                      <a:pt x="0" y="350"/>
                    </a:lnTo>
                    <a:lnTo>
                      <a:pt x="0" y="310"/>
                    </a:lnTo>
                    <a:lnTo>
                      <a:pt x="2" y="268"/>
                    </a:lnTo>
                    <a:lnTo>
                      <a:pt x="2" y="228"/>
                    </a:lnTo>
                    <a:lnTo>
                      <a:pt x="2" y="188"/>
                    </a:lnTo>
                    <a:lnTo>
                      <a:pt x="110" y="188"/>
                    </a:lnTo>
                    <a:lnTo>
                      <a:pt x="223" y="188"/>
                    </a:lnTo>
                    <a:lnTo>
                      <a:pt x="338" y="188"/>
                    </a:lnTo>
                    <a:lnTo>
                      <a:pt x="456" y="188"/>
                    </a:lnTo>
                    <a:lnTo>
                      <a:pt x="576" y="188"/>
                    </a:lnTo>
                    <a:lnTo>
                      <a:pt x="696" y="188"/>
                    </a:lnTo>
                    <a:lnTo>
                      <a:pt x="816" y="188"/>
                    </a:lnTo>
                    <a:lnTo>
                      <a:pt x="934" y="188"/>
                    </a:lnTo>
                    <a:lnTo>
                      <a:pt x="1051" y="188"/>
                    </a:lnTo>
                    <a:lnTo>
                      <a:pt x="1167" y="188"/>
                    </a:lnTo>
                    <a:lnTo>
                      <a:pt x="1169" y="191"/>
                    </a:lnTo>
                    <a:lnTo>
                      <a:pt x="1172" y="193"/>
                    </a:lnTo>
                    <a:lnTo>
                      <a:pt x="1172" y="195"/>
                    </a:lnTo>
                    <a:lnTo>
                      <a:pt x="1174" y="198"/>
                    </a:lnTo>
                    <a:lnTo>
                      <a:pt x="1174" y="200"/>
                    </a:lnTo>
                    <a:lnTo>
                      <a:pt x="1176" y="202"/>
                    </a:lnTo>
                    <a:lnTo>
                      <a:pt x="1179" y="204"/>
                    </a:lnTo>
                    <a:lnTo>
                      <a:pt x="1184" y="206"/>
                    </a:lnTo>
                    <a:lnTo>
                      <a:pt x="1189" y="206"/>
                    </a:lnTo>
                    <a:lnTo>
                      <a:pt x="1194" y="206"/>
                    </a:lnTo>
                    <a:lnTo>
                      <a:pt x="1201" y="196"/>
                    </a:lnTo>
                    <a:lnTo>
                      <a:pt x="1203" y="186"/>
                    </a:lnTo>
                    <a:lnTo>
                      <a:pt x="1203" y="175"/>
                    </a:lnTo>
                    <a:lnTo>
                      <a:pt x="1199" y="164"/>
                    </a:lnTo>
                    <a:lnTo>
                      <a:pt x="1194" y="153"/>
                    </a:lnTo>
                    <a:lnTo>
                      <a:pt x="1189" y="142"/>
                    </a:lnTo>
                    <a:lnTo>
                      <a:pt x="1181" y="131"/>
                    </a:lnTo>
                    <a:lnTo>
                      <a:pt x="1176" y="120"/>
                    </a:lnTo>
                    <a:lnTo>
                      <a:pt x="1174" y="110"/>
                    </a:lnTo>
                    <a:lnTo>
                      <a:pt x="1174" y="99"/>
                    </a:lnTo>
                    <a:lnTo>
                      <a:pt x="1176" y="88"/>
                    </a:lnTo>
                    <a:lnTo>
                      <a:pt x="1179" y="75"/>
                    </a:lnTo>
                    <a:lnTo>
                      <a:pt x="1184" y="63"/>
                    </a:lnTo>
                    <a:lnTo>
                      <a:pt x="1189" y="49"/>
                    </a:lnTo>
                    <a:lnTo>
                      <a:pt x="1194" y="38"/>
                    </a:lnTo>
                    <a:lnTo>
                      <a:pt x="1206" y="27"/>
                    </a:lnTo>
                    <a:lnTo>
                      <a:pt x="1218" y="18"/>
                    </a:lnTo>
                    <a:lnTo>
                      <a:pt x="1238" y="12"/>
                    </a:lnTo>
                    <a:lnTo>
                      <a:pt x="1260" y="9"/>
                    </a:lnTo>
                    <a:lnTo>
                      <a:pt x="1289" y="9"/>
                    </a:lnTo>
                    <a:lnTo>
                      <a:pt x="1377" y="0"/>
                    </a:lnTo>
                    <a:lnTo>
                      <a:pt x="1365" y="19"/>
                    </a:lnTo>
                    <a:lnTo>
                      <a:pt x="1353" y="40"/>
                    </a:lnTo>
                    <a:lnTo>
                      <a:pt x="1346" y="62"/>
                    </a:lnTo>
                    <a:lnTo>
                      <a:pt x="1341" y="84"/>
                    </a:lnTo>
                    <a:lnTo>
                      <a:pt x="1338" y="107"/>
                    </a:lnTo>
                    <a:lnTo>
                      <a:pt x="1341" y="131"/>
                    </a:lnTo>
                    <a:lnTo>
                      <a:pt x="1346" y="154"/>
                    </a:lnTo>
                    <a:lnTo>
                      <a:pt x="1358" y="176"/>
                    </a:lnTo>
                    <a:lnTo>
                      <a:pt x="1373" y="196"/>
                    </a:lnTo>
                    <a:lnTo>
                      <a:pt x="1395" y="215"/>
                    </a:lnTo>
                    <a:lnTo>
                      <a:pt x="1395" y="215"/>
                    </a:lnTo>
                    <a:close/>
                  </a:path>
                </a:pathLst>
              </a:custGeom>
              <a:solidFill>
                <a:srgbClr val="47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856" name="Freeform 48"/>
              <p:cNvSpPr>
                <a:spLocks/>
              </p:cNvSpPr>
              <p:nvPr/>
            </p:nvSpPr>
            <p:spPr bwMode="auto">
              <a:xfrm>
                <a:off x="2361" y="1032"/>
                <a:ext cx="360" cy="26"/>
              </a:xfrm>
              <a:custGeom>
                <a:avLst/>
                <a:gdLst>
                  <a:gd name="T0" fmla="*/ 360 w 360"/>
                  <a:gd name="T1" fmla="*/ 18 h 26"/>
                  <a:gd name="T2" fmla="*/ 360 w 360"/>
                  <a:gd name="T3" fmla="*/ 26 h 26"/>
                  <a:gd name="T4" fmla="*/ 326 w 360"/>
                  <a:gd name="T5" fmla="*/ 22 h 26"/>
                  <a:gd name="T6" fmla="*/ 291 w 360"/>
                  <a:gd name="T7" fmla="*/ 20 h 26"/>
                  <a:gd name="T8" fmla="*/ 255 w 360"/>
                  <a:gd name="T9" fmla="*/ 16 h 26"/>
                  <a:gd name="T10" fmla="*/ 218 w 360"/>
                  <a:gd name="T11" fmla="*/ 14 h 26"/>
                  <a:gd name="T12" fmla="*/ 181 w 360"/>
                  <a:gd name="T13" fmla="*/ 12 h 26"/>
                  <a:gd name="T14" fmla="*/ 144 w 360"/>
                  <a:gd name="T15" fmla="*/ 10 h 26"/>
                  <a:gd name="T16" fmla="*/ 110 w 360"/>
                  <a:gd name="T17" fmla="*/ 8 h 26"/>
                  <a:gd name="T18" fmla="*/ 73 w 360"/>
                  <a:gd name="T19" fmla="*/ 8 h 26"/>
                  <a:gd name="T20" fmla="*/ 36 w 360"/>
                  <a:gd name="T21" fmla="*/ 8 h 26"/>
                  <a:gd name="T22" fmla="*/ 0 w 360"/>
                  <a:gd name="T23" fmla="*/ 8 h 26"/>
                  <a:gd name="T24" fmla="*/ 36 w 360"/>
                  <a:gd name="T25" fmla="*/ 4 h 26"/>
                  <a:gd name="T26" fmla="*/ 73 w 360"/>
                  <a:gd name="T27" fmla="*/ 2 h 26"/>
                  <a:gd name="T28" fmla="*/ 110 w 360"/>
                  <a:gd name="T29" fmla="*/ 0 h 26"/>
                  <a:gd name="T30" fmla="*/ 144 w 360"/>
                  <a:gd name="T31" fmla="*/ 2 h 26"/>
                  <a:gd name="T32" fmla="*/ 181 w 360"/>
                  <a:gd name="T33" fmla="*/ 4 h 26"/>
                  <a:gd name="T34" fmla="*/ 218 w 360"/>
                  <a:gd name="T35" fmla="*/ 6 h 26"/>
                  <a:gd name="T36" fmla="*/ 252 w 360"/>
                  <a:gd name="T37" fmla="*/ 10 h 26"/>
                  <a:gd name="T38" fmla="*/ 289 w 360"/>
                  <a:gd name="T39" fmla="*/ 13 h 26"/>
                  <a:gd name="T40" fmla="*/ 326 w 360"/>
                  <a:gd name="T41" fmla="*/ 15 h 26"/>
                  <a:gd name="T42" fmla="*/ 360 w 360"/>
                  <a:gd name="T43" fmla="*/ 18 h 26"/>
                  <a:gd name="T44" fmla="*/ 360 w 360"/>
                  <a:gd name="T45" fmla="*/ 18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60" h="26">
                    <a:moveTo>
                      <a:pt x="360" y="18"/>
                    </a:moveTo>
                    <a:lnTo>
                      <a:pt x="360" y="26"/>
                    </a:lnTo>
                    <a:lnTo>
                      <a:pt x="326" y="22"/>
                    </a:lnTo>
                    <a:lnTo>
                      <a:pt x="291" y="20"/>
                    </a:lnTo>
                    <a:lnTo>
                      <a:pt x="255" y="16"/>
                    </a:lnTo>
                    <a:lnTo>
                      <a:pt x="218" y="14"/>
                    </a:lnTo>
                    <a:lnTo>
                      <a:pt x="181" y="12"/>
                    </a:lnTo>
                    <a:lnTo>
                      <a:pt x="144" y="10"/>
                    </a:lnTo>
                    <a:lnTo>
                      <a:pt x="110" y="8"/>
                    </a:lnTo>
                    <a:lnTo>
                      <a:pt x="73" y="8"/>
                    </a:lnTo>
                    <a:lnTo>
                      <a:pt x="36" y="8"/>
                    </a:lnTo>
                    <a:lnTo>
                      <a:pt x="0" y="8"/>
                    </a:lnTo>
                    <a:lnTo>
                      <a:pt x="36" y="4"/>
                    </a:lnTo>
                    <a:lnTo>
                      <a:pt x="73" y="2"/>
                    </a:lnTo>
                    <a:lnTo>
                      <a:pt x="110" y="0"/>
                    </a:lnTo>
                    <a:lnTo>
                      <a:pt x="144" y="2"/>
                    </a:lnTo>
                    <a:lnTo>
                      <a:pt x="181" y="4"/>
                    </a:lnTo>
                    <a:lnTo>
                      <a:pt x="218" y="6"/>
                    </a:lnTo>
                    <a:lnTo>
                      <a:pt x="252" y="10"/>
                    </a:lnTo>
                    <a:lnTo>
                      <a:pt x="289" y="13"/>
                    </a:lnTo>
                    <a:lnTo>
                      <a:pt x="326" y="15"/>
                    </a:lnTo>
                    <a:lnTo>
                      <a:pt x="360" y="18"/>
                    </a:lnTo>
                    <a:lnTo>
                      <a:pt x="360" y="18"/>
                    </a:lnTo>
                    <a:close/>
                  </a:path>
                </a:pathLst>
              </a:custGeom>
              <a:solidFill>
                <a:srgbClr val="0019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857" name="Freeform 49"/>
              <p:cNvSpPr>
                <a:spLocks/>
              </p:cNvSpPr>
              <p:nvPr/>
            </p:nvSpPr>
            <p:spPr bwMode="auto">
              <a:xfrm>
                <a:off x="2537" y="1087"/>
                <a:ext cx="177" cy="36"/>
              </a:xfrm>
              <a:custGeom>
                <a:avLst/>
                <a:gdLst>
                  <a:gd name="T0" fmla="*/ 177 w 177"/>
                  <a:gd name="T1" fmla="*/ 12 h 36"/>
                  <a:gd name="T2" fmla="*/ 159 w 177"/>
                  <a:gd name="T3" fmla="*/ 14 h 36"/>
                  <a:gd name="T4" fmla="*/ 140 w 177"/>
                  <a:gd name="T5" fmla="*/ 16 h 36"/>
                  <a:gd name="T6" fmla="*/ 123 w 177"/>
                  <a:gd name="T7" fmla="*/ 19 h 36"/>
                  <a:gd name="T8" fmla="*/ 106 w 177"/>
                  <a:gd name="T9" fmla="*/ 21 h 36"/>
                  <a:gd name="T10" fmla="*/ 88 w 177"/>
                  <a:gd name="T11" fmla="*/ 23 h 36"/>
                  <a:gd name="T12" fmla="*/ 71 w 177"/>
                  <a:gd name="T13" fmla="*/ 27 h 36"/>
                  <a:gd name="T14" fmla="*/ 54 w 177"/>
                  <a:gd name="T15" fmla="*/ 29 h 36"/>
                  <a:gd name="T16" fmla="*/ 37 w 177"/>
                  <a:gd name="T17" fmla="*/ 31 h 36"/>
                  <a:gd name="T18" fmla="*/ 20 w 177"/>
                  <a:gd name="T19" fmla="*/ 33 h 36"/>
                  <a:gd name="T20" fmla="*/ 0 w 177"/>
                  <a:gd name="T21" fmla="*/ 36 h 36"/>
                  <a:gd name="T22" fmla="*/ 10 w 177"/>
                  <a:gd name="T23" fmla="*/ 30 h 36"/>
                  <a:gd name="T24" fmla="*/ 22 w 177"/>
                  <a:gd name="T25" fmla="*/ 25 h 36"/>
                  <a:gd name="T26" fmla="*/ 37 w 177"/>
                  <a:gd name="T27" fmla="*/ 21 h 36"/>
                  <a:gd name="T28" fmla="*/ 52 w 177"/>
                  <a:gd name="T29" fmla="*/ 19 h 36"/>
                  <a:gd name="T30" fmla="*/ 69 w 177"/>
                  <a:gd name="T31" fmla="*/ 16 h 36"/>
                  <a:gd name="T32" fmla="*/ 88 w 177"/>
                  <a:gd name="T33" fmla="*/ 14 h 36"/>
                  <a:gd name="T34" fmla="*/ 106 w 177"/>
                  <a:gd name="T35" fmla="*/ 12 h 36"/>
                  <a:gd name="T36" fmla="*/ 123 w 177"/>
                  <a:gd name="T37" fmla="*/ 8 h 36"/>
                  <a:gd name="T38" fmla="*/ 137 w 177"/>
                  <a:gd name="T39" fmla="*/ 5 h 36"/>
                  <a:gd name="T40" fmla="*/ 152 w 177"/>
                  <a:gd name="T41" fmla="*/ 0 h 36"/>
                  <a:gd name="T42" fmla="*/ 177 w 177"/>
                  <a:gd name="T43" fmla="*/ 0 h 36"/>
                  <a:gd name="T44" fmla="*/ 177 w 177"/>
                  <a:gd name="T45" fmla="*/ 12 h 36"/>
                  <a:gd name="T46" fmla="*/ 177 w 177"/>
                  <a:gd name="T47" fmla="*/ 12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77" h="36">
                    <a:moveTo>
                      <a:pt x="177" y="12"/>
                    </a:moveTo>
                    <a:lnTo>
                      <a:pt x="159" y="14"/>
                    </a:lnTo>
                    <a:lnTo>
                      <a:pt x="140" y="16"/>
                    </a:lnTo>
                    <a:lnTo>
                      <a:pt x="123" y="19"/>
                    </a:lnTo>
                    <a:lnTo>
                      <a:pt x="106" y="21"/>
                    </a:lnTo>
                    <a:lnTo>
                      <a:pt x="88" y="23"/>
                    </a:lnTo>
                    <a:lnTo>
                      <a:pt x="71" y="27"/>
                    </a:lnTo>
                    <a:lnTo>
                      <a:pt x="54" y="29"/>
                    </a:lnTo>
                    <a:lnTo>
                      <a:pt x="37" y="31"/>
                    </a:lnTo>
                    <a:lnTo>
                      <a:pt x="20" y="33"/>
                    </a:lnTo>
                    <a:lnTo>
                      <a:pt x="0" y="36"/>
                    </a:lnTo>
                    <a:lnTo>
                      <a:pt x="10" y="30"/>
                    </a:lnTo>
                    <a:lnTo>
                      <a:pt x="22" y="25"/>
                    </a:lnTo>
                    <a:lnTo>
                      <a:pt x="37" y="21"/>
                    </a:lnTo>
                    <a:lnTo>
                      <a:pt x="52" y="19"/>
                    </a:lnTo>
                    <a:lnTo>
                      <a:pt x="69" y="16"/>
                    </a:lnTo>
                    <a:lnTo>
                      <a:pt x="88" y="14"/>
                    </a:lnTo>
                    <a:lnTo>
                      <a:pt x="106" y="12"/>
                    </a:lnTo>
                    <a:lnTo>
                      <a:pt x="123" y="8"/>
                    </a:lnTo>
                    <a:lnTo>
                      <a:pt x="137" y="5"/>
                    </a:lnTo>
                    <a:lnTo>
                      <a:pt x="152" y="0"/>
                    </a:lnTo>
                    <a:lnTo>
                      <a:pt x="177" y="0"/>
                    </a:lnTo>
                    <a:lnTo>
                      <a:pt x="177" y="12"/>
                    </a:lnTo>
                    <a:lnTo>
                      <a:pt x="177" y="12"/>
                    </a:lnTo>
                    <a:close/>
                  </a:path>
                </a:pathLst>
              </a:custGeom>
              <a:solidFill>
                <a:srgbClr val="0019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858" name="Freeform 50"/>
              <p:cNvSpPr>
                <a:spLocks/>
              </p:cNvSpPr>
              <p:nvPr/>
            </p:nvSpPr>
            <p:spPr bwMode="auto">
              <a:xfrm>
                <a:off x="3162" y="1091"/>
                <a:ext cx="213" cy="28"/>
              </a:xfrm>
              <a:custGeom>
                <a:avLst/>
                <a:gdLst>
                  <a:gd name="T0" fmla="*/ 213 w 213"/>
                  <a:gd name="T1" fmla="*/ 20 h 28"/>
                  <a:gd name="T2" fmla="*/ 213 w 213"/>
                  <a:gd name="T3" fmla="*/ 28 h 28"/>
                  <a:gd name="T4" fmla="*/ 0 w 213"/>
                  <a:gd name="T5" fmla="*/ 0 h 28"/>
                  <a:gd name="T6" fmla="*/ 25 w 213"/>
                  <a:gd name="T7" fmla="*/ 1 h 28"/>
                  <a:gd name="T8" fmla="*/ 47 w 213"/>
                  <a:gd name="T9" fmla="*/ 2 h 28"/>
                  <a:gd name="T10" fmla="*/ 69 w 213"/>
                  <a:gd name="T11" fmla="*/ 3 h 28"/>
                  <a:gd name="T12" fmla="*/ 88 w 213"/>
                  <a:gd name="T13" fmla="*/ 5 h 28"/>
                  <a:gd name="T14" fmla="*/ 110 w 213"/>
                  <a:gd name="T15" fmla="*/ 8 h 28"/>
                  <a:gd name="T16" fmla="*/ 133 w 213"/>
                  <a:gd name="T17" fmla="*/ 10 h 28"/>
                  <a:gd name="T18" fmla="*/ 152 w 213"/>
                  <a:gd name="T19" fmla="*/ 13 h 28"/>
                  <a:gd name="T20" fmla="*/ 172 w 213"/>
                  <a:gd name="T21" fmla="*/ 16 h 28"/>
                  <a:gd name="T22" fmla="*/ 194 w 213"/>
                  <a:gd name="T23" fmla="*/ 18 h 28"/>
                  <a:gd name="T24" fmla="*/ 213 w 213"/>
                  <a:gd name="T25" fmla="*/ 20 h 28"/>
                  <a:gd name="T26" fmla="*/ 213 w 213"/>
                  <a:gd name="T27" fmla="*/ 2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13" h="28">
                    <a:moveTo>
                      <a:pt x="213" y="20"/>
                    </a:moveTo>
                    <a:lnTo>
                      <a:pt x="213" y="28"/>
                    </a:lnTo>
                    <a:lnTo>
                      <a:pt x="0" y="0"/>
                    </a:lnTo>
                    <a:lnTo>
                      <a:pt x="25" y="1"/>
                    </a:lnTo>
                    <a:lnTo>
                      <a:pt x="47" y="2"/>
                    </a:lnTo>
                    <a:lnTo>
                      <a:pt x="69" y="3"/>
                    </a:lnTo>
                    <a:lnTo>
                      <a:pt x="88" y="5"/>
                    </a:lnTo>
                    <a:lnTo>
                      <a:pt x="110" y="8"/>
                    </a:lnTo>
                    <a:lnTo>
                      <a:pt x="133" y="10"/>
                    </a:lnTo>
                    <a:lnTo>
                      <a:pt x="152" y="13"/>
                    </a:lnTo>
                    <a:lnTo>
                      <a:pt x="172" y="16"/>
                    </a:lnTo>
                    <a:lnTo>
                      <a:pt x="194" y="18"/>
                    </a:lnTo>
                    <a:lnTo>
                      <a:pt x="213" y="20"/>
                    </a:lnTo>
                    <a:lnTo>
                      <a:pt x="213" y="20"/>
                    </a:lnTo>
                    <a:close/>
                  </a:path>
                </a:pathLst>
              </a:custGeom>
              <a:solidFill>
                <a:srgbClr val="0019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859" name="Freeform 51"/>
              <p:cNvSpPr>
                <a:spLocks/>
              </p:cNvSpPr>
              <p:nvPr/>
            </p:nvSpPr>
            <p:spPr bwMode="auto">
              <a:xfrm>
                <a:off x="579" y="1643"/>
                <a:ext cx="157" cy="44"/>
              </a:xfrm>
              <a:custGeom>
                <a:avLst/>
                <a:gdLst>
                  <a:gd name="T0" fmla="*/ 0 w 157"/>
                  <a:gd name="T1" fmla="*/ 44 h 44"/>
                  <a:gd name="T2" fmla="*/ 142 w 157"/>
                  <a:gd name="T3" fmla="*/ 0 h 44"/>
                  <a:gd name="T4" fmla="*/ 157 w 157"/>
                  <a:gd name="T5" fmla="*/ 35 h 44"/>
                  <a:gd name="T6" fmla="*/ 0 w 157"/>
                  <a:gd name="T7" fmla="*/ 44 h 44"/>
                  <a:gd name="T8" fmla="*/ 0 w 157"/>
                  <a:gd name="T9" fmla="*/ 4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7" h="44">
                    <a:moveTo>
                      <a:pt x="0" y="44"/>
                    </a:moveTo>
                    <a:lnTo>
                      <a:pt x="142" y="0"/>
                    </a:lnTo>
                    <a:lnTo>
                      <a:pt x="157" y="35"/>
                    </a:lnTo>
                    <a:lnTo>
                      <a:pt x="0" y="44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rgbClr val="47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860" name="Freeform 52"/>
              <p:cNvSpPr>
                <a:spLocks/>
              </p:cNvSpPr>
              <p:nvPr/>
            </p:nvSpPr>
            <p:spPr bwMode="auto">
              <a:xfrm>
                <a:off x="5052" y="1687"/>
                <a:ext cx="37" cy="12"/>
              </a:xfrm>
              <a:custGeom>
                <a:avLst/>
                <a:gdLst>
                  <a:gd name="T0" fmla="*/ 0 w 37"/>
                  <a:gd name="T1" fmla="*/ 12 h 12"/>
                  <a:gd name="T2" fmla="*/ 0 w 37"/>
                  <a:gd name="T3" fmla="*/ 0 h 12"/>
                  <a:gd name="T4" fmla="*/ 37 w 37"/>
                  <a:gd name="T5" fmla="*/ 12 h 12"/>
                  <a:gd name="T6" fmla="*/ 0 w 37"/>
                  <a:gd name="T7" fmla="*/ 12 h 12"/>
                  <a:gd name="T8" fmla="*/ 0 w 37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12">
                    <a:moveTo>
                      <a:pt x="0" y="12"/>
                    </a:moveTo>
                    <a:lnTo>
                      <a:pt x="0" y="0"/>
                    </a:lnTo>
                    <a:lnTo>
                      <a:pt x="37" y="12"/>
                    </a:lnTo>
                    <a:lnTo>
                      <a:pt x="0" y="12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47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861" name="Freeform 53"/>
              <p:cNvSpPr>
                <a:spLocks/>
              </p:cNvSpPr>
              <p:nvPr/>
            </p:nvSpPr>
            <p:spPr bwMode="auto">
              <a:xfrm>
                <a:off x="721" y="1766"/>
                <a:ext cx="27" cy="15"/>
              </a:xfrm>
              <a:custGeom>
                <a:avLst/>
                <a:gdLst>
                  <a:gd name="T0" fmla="*/ 0 w 27"/>
                  <a:gd name="T1" fmla="*/ 12 h 15"/>
                  <a:gd name="T2" fmla="*/ 27 w 27"/>
                  <a:gd name="T3" fmla="*/ 0 h 15"/>
                  <a:gd name="T4" fmla="*/ 27 w 27"/>
                  <a:gd name="T5" fmla="*/ 15 h 15"/>
                  <a:gd name="T6" fmla="*/ 0 w 27"/>
                  <a:gd name="T7" fmla="*/ 12 h 15"/>
                  <a:gd name="T8" fmla="*/ 0 w 27"/>
                  <a:gd name="T9" fmla="*/ 12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5">
                    <a:moveTo>
                      <a:pt x="0" y="12"/>
                    </a:moveTo>
                    <a:lnTo>
                      <a:pt x="27" y="0"/>
                    </a:lnTo>
                    <a:lnTo>
                      <a:pt x="27" y="15"/>
                    </a:lnTo>
                    <a:lnTo>
                      <a:pt x="0" y="12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47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862" name="Freeform 54"/>
              <p:cNvSpPr>
                <a:spLocks/>
              </p:cNvSpPr>
              <p:nvPr/>
            </p:nvSpPr>
            <p:spPr bwMode="auto">
              <a:xfrm>
                <a:off x="5035" y="1781"/>
                <a:ext cx="162" cy="79"/>
              </a:xfrm>
              <a:custGeom>
                <a:avLst/>
                <a:gdLst>
                  <a:gd name="T0" fmla="*/ 157 w 162"/>
                  <a:gd name="T1" fmla="*/ 67 h 79"/>
                  <a:gd name="T2" fmla="*/ 139 w 162"/>
                  <a:gd name="T3" fmla="*/ 64 h 79"/>
                  <a:gd name="T4" fmla="*/ 122 w 162"/>
                  <a:gd name="T5" fmla="*/ 62 h 79"/>
                  <a:gd name="T6" fmla="*/ 108 w 162"/>
                  <a:gd name="T7" fmla="*/ 62 h 79"/>
                  <a:gd name="T8" fmla="*/ 90 w 162"/>
                  <a:gd name="T9" fmla="*/ 62 h 79"/>
                  <a:gd name="T10" fmla="*/ 76 w 162"/>
                  <a:gd name="T11" fmla="*/ 63 h 79"/>
                  <a:gd name="T12" fmla="*/ 61 w 162"/>
                  <a:gd name="T13" fmla="*/ 65 h 79"/>
                  <a:gd name="T14" fmla="*/ 46 w 162"/>
                  <a:gd name="T15" fmla="*/ 69 h 79"/>
                  <a:gd name="T16" fmla="*/ 29 w 162"/>
                  <a:gd name="T17" fmla="*/ 72 h 79"/>
                  <a:gd name="T18" fmla="*/ 14 w 162"/>
                  <a:gd name="T19" fmla="*/ 75 h 79"/>
                  <a:gd name="T20" fmla="*/ 0 w 162"/>
                  <a:gd name="T21" fmla="*/ 79 h 79"/>
                  <a:gd name="T22" fmla="*/ 10 w 162"/>
                  <a:gd name="T23" fmla="*/ 0 h 79"/>
                  <a:gd name="T24" fmla="*/ 27 w 162"/>
                  <a:gd name="T25" fmla="*/ 8 h 79"/>
                  <a:gd name="T26" fmla="*/ 46 w 162"/>
                  <a:gd name="T27" fmla="*/ 15 h 79"/>
                  <a:gd name="T28" fmla="*/ 66 w 162"/>
                  <a:gd name="T29" fmla="*/ 19 h 79"/>
                  <a:gd name="T30" fmla="*/ 88 w 162"/>
                  <a:gd name="T31" fmla="*/ 25 h 79"/>
                  <a:gd name="T32" fmla="*/ 110 w 162"/>
                  <a:gd name="T33" fmla="*/ 30 h 79"/>
                  <a:gd name="T34" fmla="*/ 130 w 162"/>
                  <a:gd name="T35" fmla="*/ 34 h 79"/>
                  <a:gd name="T36" fmla="*/ 144 w 162"/>
                  <a:gd name="T37" fmla="*/ 40 h 79"/>
                  <a:gd name="T38" fmla="*/ 157 w 162"/>
                  <a:gd name="T39" fmla="*/ 47 h 79"/>
                  <a:gd name="T40" fmla="*/ 162 w 162"/>
                  <a:gd name="T41" fmla="*/ 56 h 79"/>
                  <a:gd name="T42" fmla="*/ 157 w 162"/>
                  <a:gd name="T43" fmla="*/ 67 h 79"/>
                  <a:gd name="T44" fmla="*/ 157 w 162"/>
                  <a:gd name="T45" fmla="*/ 67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2" h="79">
                    <a:moveTo>
                      <a:pt x="157" y="67"/>
                    </a:moveTo>
                    <a:lnTo>
                      <a:pt x="139" y="64"/>
                    </a:lnTo>
                    <a:lnTo>
                      <a:pt x="122" y="62"/>
                    </a:lnTo>
                    <a:lnTo>
                      <a:pt x="108" y="62"/>
                    </a:lnTo>
                    <a:lnTo>
                      <a:pt x="90" y="62"/>
                    </a:lnTo>
                    <a:lnTo>
                      <a:pt x="76" y="63"/>
                    </a:lnTo>
                    <a:lnTo>
                      <a:pt x="61" y="65"/>
                    </a:lnTo>
                    <a:lnTo>
                      <a:pt x="46" y="69"/>
                    </a:lnTo>
                    <a:lnTo>
                      <a:pt x="29" y="72"/>
                    </a:lnTo>
                    <a:lnTo>
                      <a:pt x="14" y="75"/>
                    </a:lnTo>
                    <a:lnTo>
                      <a:pt x="0" y="79"/>
                    </a:lnTo>
                    <a:lnTo>
                      <a:pt x="10" y="0"/>
                    </a:lnTo>
                    <a:lnTo>
                      <a:pt x="27" y="8"/>
                    </a:lnTo>
                    <a:lnTo>
                      <a:pt x="46" y="15"/>
                    </a:lnTo>
                    <a:lnTo>
                      <a:pt x="66" y="19"/>
                    </a:lnTo>
                    <a:lnTo>
                      <a:pt x="88" y="25"/>
                    </a:lnTo>
                    <a:lnTo>
                      <a:pt x="110" y="30"/>
                    </a:lnTo>
                    <a:lnTo>
                      <a:pt x="130" y="34"/>
                    </a:lnTo>
                    <a:lnTo>
                      <a:pt x="144" y="40"/>
                    </a:lnTo>
                    <a:lnTo>
                      <a:pt x="157" y="47"/>
                    </a:lnTo>
                    <a:lnTo>
                      <a:pt x="162" y="56"/>
                    </a:lnTo>
                    <a:lnTo>
                      <a:pt x="157" y="67"/>
                    </a:lnTo>
                    <a:lnTo>
                      <a:pt x="157" y="67"/>
                    </a:lnTo>
                    <a:close/>
                  </a:path>
                </a:pathLst>
              </a:custGeom>
              <a:solidFill>
                <a:srgbClr val="47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863" name="Freeform 55"/>
              <p:cNvSpPr>
                <a:spLocks/>
              </p:cNvSpPr>
              <p:nvPr/>
            </p:nvSpPr>
            <p:spPr bwMode="auto">
              <a:xfrm>
                <a:off x="552" y="1872"/>
                <a:ext cx="662" cy="1852"/>
              </a:xfrm>
              <a:custGeom>
                <a:avLst/>
                <a:gdLst>
                  <a:gd name="T0" fmla="*/ 176 w 662"/>
                  <a:gd name="T1" fmla="*/ 1763 h 1852"/>
                  <a:gd name="T2" fmla="*/ 257 w 662"/>
                  <a:gd name="T3" fmla="*/ 1767 h 1852"/>
                  <a:gd name="T4" fmla="*/ 353 w 662"/>
                  <a:gd name="T5" fmla="*/ 1770 h 1852"/>
                  <a:gd name="T6" fmla="*/ 453 w 662"/>
                  <a:gd name="T7" fmla="*/ 1771 h 1852"/>
                  <a:gd name="T8" fmla="*/ 551 w 662"/>
                  <a:gd name="T9" fmla="*/ 1771 h 1852"/>
                  <a:gd name="T10" fmla="*/ 644 w 662"/>
                  <a:gd name="T11" fmla="*/ 1770 h 1852"/>
                  <a:gd name="T12" fmla="*/ 649 w 662"/>
                  <a:gd name="T13" fmla="*/ 1786 h 1852"/>
                  <a:gd name="T14" fmla="*/ 657 w 662"/>
                  <a:gd name="T15" fmla="*/ 1802 h 1852"/>
                  <a:gd name="T16" fmla="*/ 659 w 662"/>
                  <a:gd name="T17" fmla="*/ 1818 h 1852"/>
                  <a:gd name="T18" fmla="*/ 662 w 662"/>
                  <a:gd name="T19" fmla="*/ 1835 h 1852"/>
                  <a:gd name="T20" fmla="*/ 654 w 662"/>
                  <a:gd name="T21" fmla="*/ 1852 h 1852"/>
                  <a:gd name="T22" fmla="*/ 505 w 662"/>
                  <a:gd name="T23" fmla="*/ 1848 h 1852"/>
                  <a:gd name="T24" fmla="*/ 333 w 662"/>
                  <a:gd name="T25" fmla="*/ 1846 h 1852"/>
                  <a:gd name="T26" fmla="*/ 169 w 662"/>
                  <a:gd name="T27" fmla="*/ 1845 h 1852"/>
                  <a:gd name="T28" fmla="*/ 49 w 662"/>
                  <a:gd name="T29" fmla="*/ 1844 h 1852"/>
                  <a:gd name="T30" fmla="*/ 0 w 662"/>
                  <a:gd name="T31" fmla="*/ 1843 h 1852"/>
                  <a:gd name="T32" fmla="*/ 10 w 662"/>
                  <a:gd name="T33" fmla="*/ 923 h 1852"/>
                  <a:gd name="T34" fmla="*/ 10 w 662"/>
                  <a:gd name="T35" fmla="*/ 749 h 1852"/>
                  <a:gd name="T36" fmla="*/ 10 w 662"/>
                  <a:gd name="T37" fmla="*/ 574 h 1852"/>
                  <a:gd name="T38" fmla="*/ 12 w 662"/>
                  <a:gd name="T39" fmla="*/ 399 h 1852"/>
                  <a:gd name="T40" fmla="*/ 14 w 662"/>
                  <a:gd name="T41" fmla="*/ 223 h 1852"/>
                  <a:gd name="T42" fmla="*/ 34 w 662"/>
                  <a:gd name="T43" fmla="*/ 134 h 1852"/>
                  <a:gd name="T44" fmla="*/ 61 w 662"/>
                  <a:gd name="T45" fmla="*/ 130 h 1852"/>
                  <a:gd name="T46" fmla="*/ 88 w 662"/>
                  <a:gd name="T47" fmla="*/ 123 h 1852"/>
                  <a:gd name="T48" fmla="*/ 113 w 662"/>
                  <a:gd name="T49" fmla="*/ 114 h 1852"/>
                  <a:gd name="T50" fmla="*/ 132 w 662"/>
                  <a:gd name="T51" fmla="*/ 101 h 1852"/>
                  <a:gd name="T52" fmla="*/ 144 w 662"/>
                  <a:gd name="T53" fmla="*/ 87 h 1852"/>
                  <a:gd name="T54" fmla="*/ 139 w 662"/>
                  <a:gd name="T55" fmla="*/ 75 h 1852"/>
                  <a:gd name="T56" fmla="*/ 122 w 662"/>
                  <a:gd name="T57" fmla="*/ 61 h 1852"/>
                  <a:gd name="T58" fmla="*/ 95 w 662"/>
                  <a:gd name="T59" fmla="*/ 50 h 1852"/>
                  <a:gd name="T60" fmla="*/ 66 w 662"/>
                  <a:gd name="T61" fmla="*/ 42 h 1852"/>
                  <a:gd name="T62" fmla="*/ 49 w 662"/>
                  <a:gd name="T63" fmla="*/ 38 h 1852"/>
                  <a:gd name="T64" fmla="*/ 39 w 662"/>
                  <a:gd name="T65" fmla="*/ 37 h 1852"/>
                  <a:gd name="T66" fmla="*/ 29 w 662"/>
                  <a:gd name="T67" fmla="*/ 36 h 1852"/>
                  <a:gd name="T68" fmla="*/ 19 w 662"/>
                  <a:gd name="T69" fmla="*/ 35 h 1852"/>
                  <a:gd name="T70" fmla="*/ 12 w 662"/>
                  <a:gd name="T71" fmla="*/ 31 h 1852"/>
                  <a:gd name="T72" fmla="*/ 24 w 662"/>
                  <a:gd name="T73" fmla="*/ 26 h 1852"/>
                  <a:gd name="T74" fmla="*/ 56 w 662"/>
                  <a:gd name="T75" fmla="*/ 19 h 1852"/>
                  <a:gd name="T76" fmla="*/ 88 w 662"/>
                  <a:gd name="T77" fmla="*/ 13 h 1852"/>
                  <a:gd name="T78" fmla="*/ 120 w 662"/>
                  <a:gd name="T79" fmla="*/ 8 h 1852"/>
                  <a:gd name="T80" fmla="*/ 154 w 662"/>
                  <a:gd name="T81" fmla="*/ 3 h 1852"/>
                  <a:gd name="T82" fmla="*/ 169 w 662"/>
                  <a:gd name="T83" fmla="*/ 741 h 1852"/>
                  <a:gd name="T84" fmla="*/ 169 w 662"/>
                  <a:gd name="T85" fmla="*/ 740 h 18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662" h="1852">
                    <a:moveTo>
                      <a:pt x="169" y="740"/>
                    </a:moveTo>
                    <a:lnTo>
                      <a:pt x="176" y="1763"/>
                    </a:lnTo>
                    <a:lnTo>
                      <a:pt x="215" y="1765"/>
                    </a:lnTo>
                    <a:lnTo>
                      <a:pt x="257" y="1767"/>
                    </a:lnTo>
                    <a:lnTo>
                      <a:pt x="304" y="1770"/>
                    </a:lnTo>
                    <a:lnTo>
                      <a:pt x="353" y="1770"/>
                    </a:lnTo>
                    <a:lnTo>
                      <a:pt x="402" y="1771"/>
                    </a:lnTo>
                    <a:lnTo>
                      <a:pt x="453" y="1771"/>
                    </a:lnTo>
                    <a:lnTo>
                      <a:pt x="502" y="1771"/>
                    </a:lnTo>
                    <a:lnTo>
                      <a:pt x="551" y="1771"/>
                    </a:lnTo>
                    <a:lnTo>
                      <a:pt x="600" y="1770"/>
                    </a:lnTo>
                    <a:lnTo>
                      <a:pt x="644" y="1770"/>
                    </a:lnTo>
                    <a:lnTo>
                      <a:pt x="647" y="1778"/>
                    </a:lnTo>
                    <a:lnTo>
                      <a:pt x="649" y="1786"/>
                    </a:lnTo>
                    <a:lnTo>
                      <a:pt x="652" y="1794"/>
                    </a:lnTo>
                    <a:lnTo>
                      <a:pt x="657" y="1802"/>
                    </a:lnTo>
                    <a:lnTo>
                      <a:pt x="659" y="1810"/>
                    </a:lnTo>
                    <a:lnTo>
                      <a:pt x="659" y="1818"/>
                    </a:lnTo>
                    <a:lnTo>
                      <a:pt x="662" y="1827"/>
                    </a:lnTo>
                    <a:lnTo>
                      <a:pt x="662" y="1835"/>
                    </a:lnTo>
                    <a:lnTo>
                      <a:pt x="659" y="1843"/>
                    </a:lnTo>
                    <a:lnTo>
                      <a:pt x="654" y="1852"/>
                    </a:lnTo>
                    <a:lnTo>
                      <a:pt x="586" y="1851"/>
                    </a:lnTo>
                    <a:lnTo>
                      <a:pt x="505" y="1848"/>
                    </a:lnTo>
                    <a:lnTo>
                      <a:pt x="419" y="1847"/>
                    </a:lnTo>
                    <a:lnTo>
                      <a:pt x="333" y="1846"/>
                    </a:lnTo>
                    <a:lnTo>
                      <a:pt x="247" y="1845"/>
                    </a:lnTo>
                    <a:lnTo>
                      <a:pt x="169" y="1845"/>
                    </a:lnTo>
                    <a:lnTo>
                      <a:pt x="103" y="1844"/>
                    </a:lnTo>
                    <a:lnTo>
                      <a:pt x="49" y="1844"/>
                    </a:lnTo>
                    <a:lnTo>
                      <a:pt x="14" y="1843"/>
                    </a:lnTo>
                    <a:lnTo>
                      <a:pt x="0" y="1843"/>
                    </a:lnTo>
                    <a:lnTo>
                      <a:pt x="7" y="1008"/>
                    </a:lnTo>
                    <a:lnTo>
                      <a:pt x="10" y="923"/>
                    </a:lnTo>
                    <a:lnTo>
                      <a:pt x="10" y="836"/>
                    </a:lnTo>
                    <a:lnTo>
                      <a:pt x="10" y="749"/>
                    </a:lnTo>
                    <a:lnTo>
                      <a:pt x="10" y="662"/>
                    </a:lnTo>
                    <a:lnTo>
                      <a:pt x="10" y="574"/>
                    </a:lnTo>
                    <a:lnTo>
                      <a:pt x="10" y="487"/>
                    </a:lnTo>
                    <a:lnTo>
                      <a:pt x="12" y="399"/>
                    </a:lnTo>
                    <a:lnTo>
                      <a:pt x="12" y="311"/>
                    </a:lnTo>
                    <a:lnTo>
                      <a:pt x="14" y="223"/>
                    </a:lnTo>
                    <a:lnTo>
                      <a:pt x="19" y="135"/>
                    </a:lnTo>
                    <a:lnTo>
                      <a:pt x="34" y="134"/>
                    </a:lnTo>
                    <a:lnTo>
                      <a:pt x="49" y="132"/>
                    </a:lnTo>
                    <a:lnTo>
                      <a:pt x="61" y="130"/>
                    </a:lnTo>
                    <a:lnTo>
                      <a:pt x="76" y="126"/>
                    </a:lnTo>
                    <a:lnTo>
                      <a:pt x="88" y="123"/>
                    </a:lnTo>
                    <a:lnTo>
                      <a:pt x="100" y="118"/>
                    </a:lnTo>
                    <a:lnTo>
                      <a:pt x="113" y="114"/>
                    </a:lnTo>
                    <a:lnTo>
                      <a:pt x="122" y="108"/>
                    </a:lnTo>
                    <a:lnTo>
                      <a:pt x="132" y="101"/>
                    </a:lnTo>
                    <a:lnTo>
                      <a:pt x="139" y="94"/>
                    </a:lnTo>
                    <a:lnTo>
                      <a:pt x="144" y="87"/>
                    </a:lnTo>
                    <a:lnTo>
                      <a:pt x="142" y="80"/>
                    </a:lnTo>
                    <a:lnTo>
                      <a:pt x="139" y="75"/>
                    </a:lnTo>
                    <a:lnTo>
                      <a:pt x="132" y="68"/>
                    </a:lnTo>
                    <a:lnTo>
                      <a:pt x="122" y="61"/>
                    </a:lnTo>
                    <a:lnTo>
                      <a:pt x="110" y="55"/>
                    </a:lnTo>
                    <a:lnTo>
                      <a:pt x="95" y="50"/>
                    </a:lnTo>
                    <a:lnTo>
                      <a:pt x="81" y="45"/>
                    </a:lnTo>
                    <a:lnTo>
                      <a:pt x="66" y="42"/>
                    </a:lnTo>
                    <a:lnTo>
                      <a:pt x="51" y="38"/>
                    </a:lnTo>
                    <a:lnTo>
                      <a:pt x="49" y="38"/>
                    </a:lnTo>
                    <a:lnTo>
                      <a:pt x="44" y="38"/>
                    </a:lnTo>
                    <a:lnTo>
                      <a:pt x="39" y="37"/>
                    </a:lnTo>
                    <a:lnTo>
                      <a:pt x="34" y="37"/>
                    </a:lnTo>
                    <a:lnTo>
                      <a:pt x="29" y="36"/>
                    </a:lnTo>
                    <a:lnTo>
                      <a:pt x="24" y="36"/>
                    </a:lnTo>
                    <a:lnTo>
                      <a:pt x="19" y="35"/>
                    </a:lnTo>
                    <a:lnTo>
                      <a:pt x="14" y="32"/>
                    </a:lnTo>
                    <a:lnTo>
                      <a:pt x="12" y="31"/>
                    </a:lnTo>
                    <a:lnTo>
                      <a:pt x="7" y="29"/>
                    </a:lnTo>
                    <a:lnTo>
                      <a:pt x="24" y="26"/>
                    </a:lnTo>
                    <a:lnTo>
                      <a:pt x="39" y="21"/>
                    </a:lnTo>
                    <a:lnTo>
                      <a:pt x="56" y="19"/>
                    </a:lnTo>
                    <a:lnTo>
                      <a:pt x="71" y="15"/>
                    </a:lnTo>
                    <a:lnTo>
                      <a:pt x="88" y="13"/>
                    </a:lnTo>
                    <a:lnTo>
                      <a:pt x="103" y="11"/>
                    </a:lnTo>
                    <a:lnTo>
                      <a:pt x="120" y="8"/>
                    </a:lnTo>
                    <a:lnTo>
                      <a:pt x="137" y="6"/>
                    </a:lnTo>
                    <a:lnTo>
                      <a:pt x="154" y="3"/>
                    </a:lnTo>
                    <a:lnTo>
                      <a:pt x="169" y="0"/>
                    </a:lnTo>
                    <a:lnTo>
                      <a:pt x="169" y="741"/>
                    </a:lnTo>
                    <a:lnTo>
                      <a:pt x="169" y="741"/>
                    </a:lnTo>
                    <a:lnTo>
                      <a:pt x="169" y="740"/>
                    </a:lnTo>
                    <a:close/>
                  </a:path>
                </a:pathLst>
              </a:custGeom>
              <a:solidFill>
                <a:srgbClr val="47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864" name="Freeform 56"/>
              <p:cNvSpPr>
                <a:spLocks/>
              </p:cNvSpPr>
              <p:nvPr/>
            </p:nvSpPr>
            <p:spPr bwMode="auto">
              <a:xfrm>
                <a:off x="2079" y="1910"/>
                <a:ext cx="3125" cy="1831"/>
              </a:xfrm>
              <a:custGeom>
                <a:avLst/>
                <a:gdLst>
                  <a:gd name="T0" fmla="*/ 3105 w 3125"/>
                  <a:gd name="T1" fmla="*/ 1032 h 1831"/>
                  <a:gd name="T2" fmla="*/ 3105 w 3125"/>
                  <a:gd name="T3" fmla="*/ 1196 h 1831"/>
                  <a:gd name="T4" fmla="*/ 3105 w 3125"/>
                  <a:gd name="T5" fmla="*/ 1357 h 1831"/>
                  <a:gd name="T6" fmla="*/ 3108 w 3125"/>
                  <a:gd name="T7" fmla="*/ 1516 h 1831"/>
                  <a:gd name="T8" fmla="*/ 3105 w 3125"/>
                  <a:gd name="T9" fmla="*/ 1670 h 1831"/>
                  <a:gd name="T10" fmla="*/ 3098 w 3125"/>
                  <a:gd name="T11" fmla="*/ 1822 h 1831"/>
                  <a:gd name="T12" fmla="*/ 2539 w 3125"/>
                  <a:gd name="T13" fmla="*/ 1822 h 1831"/>
                  <a:gd name="T14" fmla="*/ 1968 w 3125"/>
                  <a:gd name="T15" fmla="*/ 1822 h 1831"/>
                  <a:gd name="T16" fmla="*/ 1402 w 3125"/>
                  <a:gd name="T17" fmla="*/ 1823 h 1831"/>
                  <a:gd name="T18" fmla="*/ 848 w 3125"/>
                  <a:gd name="T19" fmla="*/ 1821 h 1831"/>
                  <a:gd name="T20" fmla="*/ 326 w 3125"/>
                  <a:gd name="T21" fmla="*/ 1814 h 1831"/>
                  <a:gd name="T22" fmla="*/ 274 w 3125"/>
                  <a:gd name="T23" fmla="*/ 1821 h 1831"/>
                  <a:gd name="T24" fmla="*/ 225 w 3125"/>
                  <a:gd name="T25" fmla="*/ 1818 h 1831"/>
                  <a:gd name="T26" fmla="*/ 176 w 3125"/>
                  <a:gd name="T27" fmla="*/ 1818 h 1831"/>
                  <a:gd name="T28" fmla="*/ 132 w 3125"/>
                  <a:gd name="T29" fmla="*/ 1821 h 1831"/>
                  <a:gd name="T30" fmla="*/ 86 w 3125"/>
                  <a:gd name="T31" fmla="*/ 1826 h 1831"/>
                  <a:gd name="T32" fmla="*/ 0 w 3125"/>
                  <a:gd name="T33" fmla="*/ 1732 h 1831"/>
                  <a:gd name="T34" fmla="*/ 189 w 3125"/>
                  <a:gd name="T35" fmla="*/ 1738 h 1831"/>
                  <a:gd name="T36" fmla="*/ 365 w 3125"/>
                  <a:gd name="T37" fmla="*/ 1741 h 1831"/>
                  <a:gd name="T38" fmla="*/ 539 w 3125"/>
                  <a:gd name="T39" fmla="*/ 1740 h 1831"/>
                  <a:gd name="T40" fmla="*/ 723 w 3125"/>
                  <a:gd name="T41" fmla="*/ 1740 h 1831"/>
                  <a:gd name="T42" fmla="*/ 926 w 3125"/>
                  <a:gd name="T43" fmla="*/ 1740 h 1831"/>
                  <a:gd name="T44" fmla="*/ 2899 w 3125"/>
                  <a:gd name="T45" fmla="*/ 1743 h 1831"/>
                  <a:gd name="T46" fmla="*/ 2909 w 3125"/>
                  <a:gd name="T47" fmla="*/ 1740 h 1831"/>
                  <a:gd name="T48" fmla="*/ 2921 w 3125"/>
                  <a:gd name="T49" fmla="*/ 1736 h 1831"/>
                  <a:gd name="T50" fmla="*/ 2929 w 3125"/>
                  <a:gd name="T51" fmla="*/ 1730 h 1831"/>
                  <a:gd name="T52" fmla="*/ 2936 w 3125"/>
                  <a:gd name="T53" fmla="*/ 1726 h 1831"/>
                  <a:gd name="T54" fmla="*/ 2956 w 3125"/>
                  <a:gd name="T55" fmla="*/ 502 h 1831"/>
                  <a:gd name="T56" fmla="*/ 2978 w 3125"/>
                  <a:gd name="T57" fmla="*/ 7 h 1831"/>
                  <a:gd name="T58" fmla="*/ 3010 w 3125"/>
                  <a:gd name="T59" fmla="*/ 17 h 1831"/>
                  <a:gd name="T60" fmla="*/ 3044 w 3125"/>
                  <a:gd name="T61" fmla="*/ 26 h 1831"/>
                  <a:gd name="T62" fmla="*/ 3081 w 3125"/>
                  <a:gd name="T63" fmla="*/ 36 h 1831"/>
                  <a:gd name="T64" fmla="*/ 3110 w 3125"/>
                  <a:gd name="T65" fmla="*/ 47 h 1831"/>
                  <a:gd name="T66" fmla="*/ 3125 w 3125"/>
                  <a:gd name="T67" fmla="*/ 53 h 18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125" h="1831">
                    <a:moveTo>
                      <a:pt x="3125" y="53"/>
                    </a:moveTo>
                    <a:lnTo>
                      <a:pt x="3105" y="1032"/>
                    </a:lnTo>
                    <a:lnTo>
                      <a:pt x="3105" y="1114"/>
                    </a:lnTo>
                    <a:lnTo>
                      <a:pt x="3105" y="1196"/>
                    </a:lnTo>
                    <a:lnTo>
                      <a:pt x="3105" y="1277"/>
                    </a:lnTo>
                    <a:lnTo>
                      <a:pt x="3105" y="1357"/>
                    </a:lnTo>
                    <a:lnTo>
                      <a:pt x="3108" y="1437"/>
                    </a:lnTo>
                    <a:lnTo>
                      <a:pt x="3108" y="1516"/>
                    </a:lnTo>
                    <a:lnTo>
                      <a:pt x="3105" y="1593"/>
                    </a:lnTo>
                    <a:lnTo>
                      <a:pt x="3105" y="1670"/>
                    </a:lnTo>
                    <a:lnTo>
                      <a:pt x="3103" y="1746"/>
                    </a:lnTo>
                    <a:lnTo>
                      <a:pt x="3098" y="1822"/>
                    </a:lnTo>
                    <a:lnTo>
                      <a:pt x="2821" y="1822"/>
                    </a:lnTo>
                    <a:lnTo>
                      <a:pt x="2539" y="1822"/>
                    </a:lnTo>
                    <a:lnTo>
                      <a:pt x="2255" y="1822"/>
                    </a:lnTo>
                    <a:lnTo>
                      <a:pt x="1968" y="1822"/>
                    </a:lnTo>
                    <a:lnTo>
                      <a:pt x="1684" y="1823"/>
                    </a:lnTo>
                    <a:lnTo>
                      <a:pt x="1402" y="1823"/>
                    </a:lnTo>
                    <a:lnTo>
                      <a:pt x="1122" y="1822"/>
                    </a:lnTo>
                    <a:lnTo>
                      <a:pt x="848" y="1821"/>
                    </a:lnTo>
                    <a:lnTo>
                      <a:pt x="583" y="1817"/>
                    </a:lnTo>
                    <a:lnTo>
                      <a:pt x="326" y="1814"/>
                    </a:lnTo>
                    <a:lnTo>
                      <a:pt x="301" y="1822"/>
                    </a:lnTo>
                    <a:lnTo>
                      <a:pt x="274" y="1821"/>
                    </a:lnTo>
                    <a:lnTo>
                      <a:pt x="250" y="1820"/>
                    </a:lnTo>
                    <a:lnTo>
                      <a:pt x="225" y="1818"/>
                    </a:lnTo>
                    <a:lnTo>
                      <a:pt x="201" y="1818"/>
                    </a:lnTo>
                    <a:lnTo>
                      <a:pt x="176" y="1818"/>
                    </a:lnTo>
                    <a:lnTo>
                      <a:pt x="154" y="1818"/>
                    </a:lnTo>
                    <a:lnTo>
                      <a:pt x="132" y="1821"/>
                    </a:lnTo>
                    <a:lnTo>
                      <a:pt x="108" y="1823"/>
                    </a:lnTo>
                    <a:lnTo>
                      <a:pt x="86" y="1826"/>
                    </a:lnTo>
                    <a:lnTo>
                      <a:pt x="61" y="1831"/>
                    </a:lnTo>
                    <a:lnTo>
                      <a:pt x="0" y="1732"/>
                    </a:lnTo>
                    <a:lnTo>
                      <a:pt x="95" y="1735"/>
                    </a:lnTo>
                    <a:lnTo>
                      <a:pt x="189" y="1738"/>
                    </a:lnTo>
                    <a:lnTo>
                      <a:pt x="277" y="1740"/>
                    </a:lnTo>
                    <a:lnTo>
                      <a:pt x="365" y="1741"/>
                    </a:lnTo>
                    <a:lnTo>
                      <a:pt x="451" y="1741"/>
                    </a:lnTo>
                    <a:lnTo>
                      <a:pt x="539" y="1740"/>
                    </a:lnTo>
                    <a:lnTo>
                      <a:pt x="627" y="1740"/>
                    </a:lnTo>
                    <a:lnTo>
                      <a:pt x="723" y="1740"/>
                    </a:lnTo>
                    <a:lnTo>
                      <a:pt x="821" y="1740"/>
                    </a:lnTo>
                    <a:lnTo>
                      <a:pt x="926" y="1740"/>
                    </a:lnTo>
                    <a:lnTo>
                      <a:pt x="2892" y="1743"/>
                    </a:lnTo>
                    <a:lnTo>
                      <a:pt x="2899" y="1743"/>
                    </a:lnTo>
                    <a:lnTo>
                      <a:pt x="2904" y="1742"/>
                    </a:lnTo>
                    <a:lnTo>
                      <a:pt x="2909" y="1740"/>
                    </a:lnTo>
                    <a:lnTo>
                      <a:pt x="2917" y="1738"/>
                    </a:lnTo>
                    <a:lnTo>
                      <a:pt x="2921" y="1736"/>
                    </a:lnTo>
                    <a:lnTo>
                      <a:pt x="2926" y="1734"/>
                    </a:lnTo>
                    <a:lnTo>
                      <a:pt x="2929" y="1730"/>
                    </a:lnTo>
                    <a:lnTo>
                      <a:pt x="2934" y="1728"/>
                    </a:lnTo>
                    <a:lnTo>
                      <a:pt x="2936" y="1726"/>
                    </a:lnTo>
                    <a:lnTo>
                      <a:pt x="2936" y="1722"/>
                    </a:lnTo>
                    <a:lnTo>
                      <a:pt x="2956" y="502"/>
                    </a:lnTo>
                    <a:lnTo>
                      <a:pt x="2966" y="0"/>
                    </a:lnTo>
                    <a:lnTo>
                      <a:pt x="2978" y="7"/>
                    </a:lnTo>
                    <a:lnTo>
                      <a:pt x="2993" y="13"/>
                    </a:lnTo>
                    <a:lnTo>
                      <a:pt x="3010" y="17"/>
                    </a:lnTo>
                    <a:lnTo>
                      <a:pt x="3027" y="22"/>
                    </a:lnTo>
                    <a:lnTo>
                      <a:pt x="3044" y="26"/>
                    </a:lnTo>
                    <a:lnTo>
                      <a:pt x="3061" y="31"/>
                    </a:lnTo>
                    <a:lnTo>
                      <a:pt x="3081" y="36"/>
                    </a:lnTo>
                    <a:lnTo>
                      <a:pt x="3095" y="41"/>
                    </a:lnTo>
                    <a:lnTo>
                      <a:pt x="3110" y="47"/>
                    </a:lnTo>
                    <a:lnTo>
                      <a:pt x="3125" y="53"/>
                    </a:lnTo>
                    <a:lnTo>
                      <a:pt x="3125" y="53"/>
                    </a:lnTo>
                    <a:close/>
                  </a:path>
                </a:pathLst>
              </a:custGeom>
              <a:solidFill>
                <a:srgbClr val="47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865" name="Freeform 57"/>
              <p:cNvSpPr>
                <a:spLocks/>
              </p:cNvSpPr>
              <p:nvPr/>
            </p:nvSpPr>
            <p:spPr bwMode="auto">
              <a:xfrm>
                <a:off x="3250" y="3749"/>
                <a:ext cx="1189" cy="426"/>
              </a:xfrm>
              <a:custGeom>
                <a:avLst/>
                <a:gdLst>
                  <a:gd name="T0" fmla="*/ 299 w 1189"/>
                  <a:gd name="T1" fmla="*/ 73 h 426"/>
                  <a:gd name="T2" fmla="*/ 402 w 1189"/>
                  <a:gd name="T3" fmla="*/ 97 h 426"/>
                  <a:gd name="T4" fmla="*/ 510 w 1189"/>
                  <a:gd name="T5" fmla="*/ 111 h 426"/>
                  <a:gd name="T6" fmla="*/ 572 w 1189"/>
                  <a:gd name="T7" fmla="*/ 115 h 426"/>
                  <a:gd name="T8" fmla="*/ 527 w 1189"/>
                  <a:gd name="T9" fmla="*/ 133 h 426"/>
                  <a:gd name="T10" fmla="*/ 493 w 1189"/>
                  <a:gd name="T11" fmla="*/ 151 h 426"/>
                  <a:gd name="T12" fmla="*/ 478 w 1189"/>
                  <a:gd name="T13" fmla="*/ 171 h 426"/>
                  <a:gd name="T14" fmla="*/ 525 w 1189"/>
                  <a:gd name="T15" fmla="*/ 182 h 426"/>
                  <a:gd name="T16" fmla="*/ 572 w 1189"/>
                  <a:gd name="T17" fmla="*/ 168 h 426"/>
                  <a:gd name="T18" fmla="*/ 621 w 1189"/>
                  <a:gd name="T19" fmla="*/ 153 h 426"/>
                  <a:gd name="T20" fmla="*/ 701 w 1189"/>
                  <a:gd name="T21" fmla="*/ 154 h 426"/>
                  <a:gd name="T22" fmla="*/ 672 w 1189"/>
                  <a:gd name="T23" fmla="*/ 163 h 426"/>
                  <a:gd name="T24" fmla="*/ 638 w 1189"/>
                  <a:gd name="T25" fmla="*/ 173 h 426"/>
                  <a:gd name="T26" fmla="*/ 603 w 1189"/>
                  <a:gd name="T27" fmla="*/ 181 h 426"/>
                  <a:gd name="T28" fmla="*/ 574 w 1189"/>
                  <a:gd name="T29" fmla="*/ 192 h 426"/>
                  <a:gd name="T30" fmla="*/ 549 w 1189"/>
                  <a:gd name="T31" fmla="*/ 205 h 426"/>
                  <a:gd name="T32" fmla="*/ 535 w 1189"/>
                  <a:gd name="T33" fmla="*/ 221 h 426"/>
                  <a:gd name="T34" fmla="*/ 586 w 1189"/>
                  <a:gd name="T35" fmla="*/ 237 h 426"/>
                  <a:gd name="T36" fmla="*/ 665 w 1189"/>
                  <a:gd name="T37" fmla="*/ 224 h 426"/>
                  <a:gd name="T38" fmla="*/ 741 w 1189"/>
                  <a:gd name="T39" fmla="*/ 201 h 426"/>
                  <a:gd name="T40" fmla="*/ 895 w 1189"/>
                  <a:gd name="T41" fmla="*/ 189 h 426"/>
                  <a:gd name="T42" fmla="*/ 826 w 1189"/>
                  <a:gd name="T43" fmla="*/ 199 h 426"/>
                  <a:gd name="T44" fmla="*/ 743 w 1189"/>
                  <a:gd name="T45" fmla="*/ 221 h 426"/>
                  <a:gd name="T46" fmla="*/ 672 w 1189"/>
                  <a:gd name="T47" fmla="*/ 250 h 426"/>
                  <a:gd name="T48" fmla="*/ 721 w 1189"/>
                  <a:gd name="T49" fmla="*/ 275 h 426"/>
                  <a:gd name="T50" fmla="*/ 812 w 1189"/>
                  <a:gd name="T51" fmla="*/ 258 h 426"/>
                  <a:gd name="T52" fmla="*/ 902 w 1189"/>
                  <a:gd name="T53" fmla="*/ 233 h 426"/>
                  <a:gd name="T54" fmla="*/ 969 w 1189"/>
                  <a:gd name="T55" fmla="*/ 226 h 426"/>
                  <a:gd name="T56" fmla="*/ 966 w 1189"/>
                  <a:gd name="T57" fmla="*/ 213 h 426"/>
                  <a:gd name="T58" fmla="*/ 947 w 1189"/>
                  <a:gd name="T59" fmla="*/ 201 h 426"/>
                  <a:gd name="T60" fmla="*/ 920 w 1189"/>
                  <a:gd name="T61" fmla="*/ 192 h 426"/>
                  <a:gd name="T62" fmla="*/ 1015 w 1189"/>
                  <a:gd name="T63" fmla="*/ 199 h 426"/>
                  <a:gd name="T64" fmla="*/ 1098 w 1189"/>
                  <a:gd name="T65" fmla="*/ 219 h 426"/>
                  <a:gd name="T66" fmla="*/ 1162 w 1189"/>
                  <a:gd name="T67" fmla="*/ 254 h 426"/>
                  <a:gd name="T68" fmla="*/ 1189 w 1189"/>
                  <a:gd name="T69" fmla="*/ 295 h 426"/>
                  <a:gd name="T70" fmla="*/ 1172 w 1189"/>
                  <a:gd name="T71" fmla="*/ 331 h 426"/>
                  <a:gd name="T72" fmla="*/ 1130 w 1189"/>
                  <a:gd name="T73" fmla="*/ 365 h 426"/>
                  <a:gd name="T74" fmla="*/ 1059 w 1189"/>
                  <a:gd name="T75" fmla="*/ 402 h 426"/>
                  <a:gd name="T76" fmla="*/ 893 w 1189"/>
                  <a:gd name="T77" fmla="*/ 426 h 426"/>
                  <a:gd name="T78" fmla="*/ 704 w 1189"/>
                  <a:gd name="T79" fmla="*/ 422 h 426"/>
                  <a:gd name="T80" fmla="*/ 530 w 1189"/>
                  <a:gd name="T81" fmla="*/ 407 h 426"/>
                  <a:gd name="T82" fmla="*/ 393 w 1189"/>
                  <a:gd name="T83" fmla="*/ 376 h 426"/>
                  <a:gd name="T84" fmla="*/ 339 w 1189"/>
                  <a:gd name="T85" fmla="*/ 311 h 426"/>
                  <a:gd name="T86" fmla="*/ 299 w 1189"/>
                  <a:gd name="T87" fmla="*/ 239 h 426"/>
                  <a:gd name="T88" fmla="*/ 221 w 1189"/>
                  <a:gd name="T89" fmla="*/ 232 h 426"/>
                  <a:gd name="T90" fmla="*/ 128 w 1189"/>
                  <a:gd name="T91" fmla="*/ 203 h 426"/>
                  <a:gd name="T92" fmla="*/ 47 w 1189"/>
                  <a:gd name="T93" fmla="*/ 167 h 426"/>
                  <a:gd name="T94" fmla="*/ 0 w 1189"/>
                  <a:gd name="T95" fmla="*/ 123 h 426"/>
                  <a:gd name="T96" fmla="*/ 8 w 1189"/>
                  <a:gd name="T97" fmla="*/ 83 h 426"/>
                  <a:gd name="T98" fmla="*/ 30 w 1189"/>
                  <a:gd name="T99" fmla="*/ 46 h 426"/>
                  <a:gd name="T100" fmla="*/ 62 w 1189"/>
                  <a:gd name="T101" fmla="*/ 11 h 426"/>
                  <a:gd name="T102" fmla="*/ 106 w 1189"/>
                  <a:gd name="T103" fmla="*/ 8 h 426"/>
                  <a:gd name="T104" fmla="*/ 152 w 1189"/>
                  <a:gd name="T105" fmla="*/ 25 h 426"/>
                  <a:gd name="T106" fmla="*/ 201 w 1189"/>
                  <a:gd name="T107" fmla="*/ 46 h 426"/>
                  <a:gd name="T108" fmla="*/ 233 w 1189"/>
                  <a:gd name="T109" fmla="*/ 57 h 4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189" h="426">
                    <a:moveTo>
                      <a:pt x="233" y="56"/>
                    </a:moveTo>
                    <a:lnTo>
                      <a:pt x="265" y="65"/>
                    </a:lnTo>
                    <a:lnTo>
                      <a:pt x="299" y="73"/>
                    </a:lnTo>
                    <a:lnTo>
                      <a:pt x="334" y="82"/>
                    </a:lnTo>
                    <a:lnTo>
                      <a:pt x="366" y="90"/>
                    </a:lnTo>
                    <a:lnTo>
                      <a:pt x="402" y="97"/>
                    </a:lnTo>
                    <a:lnTo>
                      <a:pt x="437" y="103"/>
                    </a:lnTo>
                    <a:lnTo>
                      <a:pt x="471" y="109"/>
                    </a:lnTo>
                    <a:lnTo>
                      <a:pt x="510" y="111"/>
                    </a:lnTo>
                    <a:lnTo>
                      <a:pt x="547" y="112"/>
                    </a:lnTo>
                    <a:lnTo>
                      <a:pt x="586" y="110"/>
                    </a:lnTo>
                    <a:lnTo>
                      <a:pt x="572" y="115"/>
                    </a:lnTo>
                    <a:lnTo>
                      <a:pt x="557" y="121"/>
                    </a:lnTo>
                    <a:lnTo>
                      <a:pt x="542" y="127"/>
                    </a:lnTo>
                    <a:lnTo>
                      <a:pt x="527" y="133"/>
                    </a:lnTo>
                    <a:lnTo>
                      <a:pt x="515" y="138"/>
                    </a:lnTo>
                    <a:lnTo>
                      <a:pt x="503" y="144"/>
                    </a:lnTo>
                    <a:lnTo>
                      <a:pt x="493" y="151"/>
                    </a:lnTo>
                    <a:lnTo>
                      <a:pt x="486" y="158"/>
                    </a:lnTo>
                    <a:lnTo>
                      <a:pt x="481" y="165"/>
                    </a:lnTo>
                    <a:lnTo>
                      <a:pt x="478" y="171"/>
                    </a:lnTo>
                    <a:lnTo>
                      <a:pt x="496" y="179"/>
                    </a:lnTo>
                    <a:lnTo>
                      <a:pt x="510" y="182"/>
                    </a:lnTo>
                    <a:lnTo>
                      <a:pt x="525" y="182"/>
                    </a:lnTo>
                    <a:lnTo>
                      <a:pt x="540" y="178"/>
                    </a:lnTo>
                    <a:lnTo>
                      <a:pt x="557" y="174"/>
                    </a:lnTo>
                    <a:lnTo>
                      <a:pt x="572" y="168"/>
                    </a:lnTo>
                    <a:lnTo>
                      <a:pt x="586" y="162"/>
                    </a:lnTo>
                    <a:lnTo>
                      <a:pt x="603" y="157"/>
                    </a:lnTo>
                    <a:lnTo>
                      <a:pt x="621" y="153"/>
                    </a:lnTo>
                    <a:lnTo>
                      <a:pt x="638" y="151"/>
                    </a:lnTo>
                    <a:lnTo>
                      <a:pt x="706" y="151"/>
                    </a:lnTo>
                    <a:lnTo>
                      <a:pt x="701" y="154"/>
                    </a:lnTo>
                    <a:lnTo>
                      <a:pt x="692" y="158"/>
                    </a:lnTo>
                    <a:lnTo>
                      <a:pt x="684" y="160"/>
                    </a:lnTo>
                    <a:lnTo>
                      <a:pt x="672" y="163"/>
                    </a:lnTo>
                    <a:lnTo>
                      <a:pt x="662" y="167"/>
                    </a:lnTo>
                    <a:lnTo>
                      <a:pt x="650" y="169"/>
                    </a:lnTo>
                    <a:lnTo>
                      <a:pt x="638" y="173"/>
                    </a:lnTo>
                    <a:lnTo>
                      <a:pt x="625" y="175"/>
                    </a:lnTo>
                    <a:lnTo>
                      <a:pt x="616" y="178"/>
                    </a:lnTo>
                    <a:lnTo>
                      <a:pt x="603" y="181"/>
                    </a:lnTo>
                    <a:lnTo>
                      <a:pt x="594" y="184"/>
                    </a:lnTo>
                    <a:lnTo>
                      <a:pt x="584" y="187"/>
                    </a:lnTo>
                    <a:lnTo>
                      <a:pt x="574" y="192"/>
                    </a:lnTo>
                    <a:lnTo>
                      <a:pt x="564" y="197"/>
                    </a:lnTo>
                    <a:lnTo>
                      <a:pt x="557" y="200"/>
                    </a:lnTo>
                    <a:lnTo>
                      <a:pt x="549" y="205"/>
                    </a:lnTo>
                    <a:lnTo>
                      <a:pt x="542" y="210"/>
                    </a:lnTo>
                    <a:lnTo>
                      <a:pt x="537" y="215"/>
                    </a:lnTo>
                    <a:lnTo>
                      <a:pt x="535" y="221"/>
                    </a:lnTo>
                    <a:lnTo>
                      <a:pt x="530" y="226"/>
                    </a:lnTo>
                    <a:lnTo>
                      <a:pt x="559" y="234"/>
                    </a:lnTo>
                    <a:lnTo>
                      <a:pt x="586" y="237"/>
                    </a:lnTo>
                    <a:lnTo>
                      <a:pt x="613" y="235"/>
                    </a:lnTo>
                    <a:lnTo>
                      <a:pt x="640" y="231"/>
                    </a:lnTo>
                    <a:lnTo>
                      <a:pt x="665" y="224"/>
                    </a:lnTo>
                    <a:lnTo>
                      <a:pt x="689" y="216"/>
                    </a:lnTo>
                    <a:lnTo>
                      <a:pt x="716" y="208"/>
                    </a:lnTo>
                    <a:lnTo>
                      <a:pt x="741" y="201"/>
                    </a:lnTo>
                    <a:lnTo>
                      <a:pt x="768" y="195"/>
                    </a:lnTo>
                    <a:lnTo>
                      <a:pt x="795" y="192"/>
                    </a:lnTo>
                    <a:lnTo>
                      <a:pt x="895" y="189"/>
                    </a:lnTo>
                    <a:lnTo>
                      <a:pt x="875" y="191"/>
                    </a:lnTo>
                    <a:lnTo>
                      <a:pt x="851" y="194"/>
                    </a:lnTo>
                    <a:lnTo>
                      <a:pt x="826" y="199"/>
                    </a:lnTo>
                    <a:lnTo>
                      <a:pt x="799" y="205"/>
                    </a:lnTo>
                    <a:lnTo>
                      <a:pt x="770" y="211"/>
                    </a:lnTo>
                    <a:lnTo>
                      <a:pt x="743" y="221"/>
                    </a:lnTo>
                    <a:lnTo>
                      <a:pt x="719" y="230"/>
                    </a:lnTo>
                    <a:lnTo>
                      <a:pt x="694" y="240"/>
                    </a:lnTo>
                    <a:lnTo>
                      <a:pt x="672" y="250"/>
                    </a:lnTo>
                    <a:lnTo>
                      <a:pt x="655" y="263"/>
                    </a:lnTo>
                    <a:lnTo>
                      <a:pt x="689" y="273"/>
                    </a:lnTo>
                    <a:lnTo>
                      <a:pt x="721" y="275"/>
                    </a:lnTo>
                    <a:lnTo>
                      <a:pt x="750" y="273"/>
                    </a:lnTo>
                    <a:lnTo>
                      <a:pt x="782" y="267"/>
                    </a:lnTo>
                    <a:lnTo>
                      <a:pt x="812" y="258"/>
                    </a:lnTo>
                    <a:lnTo>
                      <a:pt x="841" y="249"/>
                    </a:lnTo>
                    <a:lnTo>
                      <a:pt x="873" y="240"/>
                    </a:lnTo>
                    <a:lnTo>
                      <a:pt x="902" y="233"/>
                    </a:lnTo>
                    <a:lnTo>
                      <a:pt x="934" y="229"/>
                    </a:lnTo>
                    <a:lnTo>
                      <a:pt x="964" y="230"/>
                    </a:lnTo>
                    <a:lnTo>
                      <a:pt x="969" y="226"/>
                    </a:lnTo>
                    <a:lnTo>
                      <a:pt x="971" y="222"/>
                    </a:lnTo>
                    <a:lnTo>
                      <a:pt x="971" y="217"/>
                    </a:lnTo>
                    <a:lnTo>
                      <a:pt x="966" y="213"/>
                    </a:lnTo>
                    <a:lnTo>
                      <a:pt x="961" y="209"/>
                    </a:lnTo>
                    <a:lnTo>
                      <a:pt x="956" y="205"/>
                    </a:lnTo>
                    <a:lnTo>
                      <a:pt x="947" y="201"/>
                    </a:lnTo>
                    <a:lnTo>
                      <a:pt x="939" y="198"/>
                    </a:lnTo>
                    <a:lnTo>
                      <a:pt x="929" y="194"/>
                    </a:lnTo>
                    <a:lnTo>
                      <a:pt x="920" y="192"/>
                    </a:lnTo>
                    <a:lnTo>
                      <a:pt x="951" y="193"/>
                    </a:lnTo>
                    <a:lnTo>
                      <a:pt x="983" y="195"/>
                    </a:lnTo>
                    <a:lnTo>
                      <a:pt x="1015" y="199"/>
                    </a:lnTo>
                    <a:lnTo>
                      <a:pt x="1045" y="205"/>
                    </a:lnTo>
                    <a:lnTo>
                      <a:pt x="1072" y="211"/>
                    </a:lnTo>
                    <a:lnTo>
                      <a:pt x="1098" y="219"/>
                    </a:lnTo>
                    <a:lnTo>
                      <a:pt x="1123" y="230"/>
                    </a:lnTo>
                    <a:lnTo>
                      <a:pt x="1145" y="241"/>
                    </a:lnTo>
                    <a:lnTo>
                      <a:pt x="1162" y="254"/>
                    </a:lnTo>
                    <a:lnTo>
                      <a:pt x="1177" y="267"/>
                    </a:lnTo>
                    <a:lnTo>
                      <a:pt x="1187" y="281"/>
                    </a:lnTo>
                    <a:lnTo>
                      <a:pt x="1189" y="295"/>
                    </a:lnTo>
                    <a:lnTo>
                      <a:pt x="1187" y="307"/>
                    </a:lnTo>
                    <a:lnTo>
                      <a:pt x="1182" y="319"/>
                    </a:lnTo>
                    <a:lnTo>
                      <a:pt x="1172" y="331"/>
                    </a:lnTo>
                    <a:lnTo>
                      <a:pt x="1160" y="343"/>
                    </a:lnTo>
                    <a:lnTo>
                      <a:pt x="1145" y="353"/>
                    </a:lnTo>
                    <a:lnTo>
                      <a:pt x="1130" y="365"/>
                    </a:lnTo>
                    <a:lnTo>
                      <a:pt x="1118" y="375"/>
                    </a:lnTo>
                    <a:lnTo>
                      <a:pt x="1103" y="386"/>
                    </a:lnTo>
                    <a:lnTo>
                      <a:pt x="1059" y="402"/>
                    </a:lnTo>
                    <a:lnTo>
                      <a:pt x="1008" y="415"/>
                    </a:lnTo>
                    <a:lnTo>
                      <a:pt x="951" y="422"/>
                    </a:lnTo>
                    <a:lnTo>
                      <a:pt x="893" y="426"/>
                    </a:lnTo>
                    <a:lnTo>
                      <a:pt x="829" y="426"/>
                    </a:lnTo>
                    <a:lnTo>
                      <a:pt x="768" y="425"/>
                    </a:lnTo>
                    <a:lnTo>
                      <a:pt x="704" y="422"/>
                    </a:lnTo>
                    <a:lnTo>
                      <a:pt x="643" y="417"/>
                    </a:lnTo>
                    <a:lnTo>
                      <a:pt x="586" y="413"/>
                    </a:lnTo>
                    <a:lnTo>
                      <a:pt x="530" y="407"/>
                    </a:lnTo>
                    <a:lnTo>
                      <a:pt x="471" y="402"/>
                    </a:lnTo>
                    <a:lnTo>
                      <a:pt x="427" y="392"/>
                    </a:lnTo>
                    <a:lnTo>
                      <a:pt x="393" y="376"/>
                    </a:lnTo>
                    <a:lnTo>
                      <a:pt x="368" y="358"/>
                    </a:lnTo>
                    <a:lnTo>
                      <a:pt x="351" y="335"/>
                    </a:lnTo>
                    <a:lnTo>
                      <a:pt x="339" y="311"/>
                    </a:lnTo>
                    <a:lnTo>
                      <a:pt x="326" y="286"/>
                    </a:lnTo>
                    <a:lnTo>
                      <a:pt x="314" y="262"/>
                    </a:lnTo>
                    <a:lnTo>
                      <a:pt x="299" y="239"/>
                    </a:lnTo>
                    <a:lnTo>
                      <a:pt x="277" y="218"/>
                    </a:lnTo>
                    <a:lnTo>
                      <a:pt x="250" y="239"/>
                    </a:lnTo>
                    <a:lnTo>
                      <a:pt x="221" y="232"/>
                    </a:lnTo>
                    <a:lnTo>
                      <a:pt x="189" y="223"/>
                    </a:lnTo>
                    <a:lnTo>
                      <a:pt x="157" y="214"/>
                    </a:lnTo>
                    <a:lnTo>
                      <a:pt x="128" y="203"/>
                    </a:lnTo>
                    <a:lnTo>
                      <a:pt x="98" y="192"/>
                    </a:lnTo>
                    <a:lnTo>
                      <a:pt x="71" y="179"/>
                    </a:lnTo>
                    <a:lnTo>
                      <a:pt x="47" y="167"/>
                    </a:lnTo>
                    <a:lnTo>
                      <a:pt x="27" y="153"/>
                    </a:lnTo>
                    <a:lnTo>
                      <a:pt x="13" y="138"/>
                    </a:lnTo>
                    <a:lnTo>
                      <a:pt x="0" y="123"/>
                    </a:lnTo>
                    <a:lnTo>
                      <a:pt x="0" y="110"/>
                    </a:lnTo>
                    <a:lnTo>
                      <a:pt x="3" y="97"/>
                    </a:lnTo>
                    <a:lnTo>
                      <a:pt x="8" y="83"/>
                    </a:lnTo>
                    <a:lnTo>
                      <a:pt x="13" y="71"/>
                    </a:lnTo>
                    <a:lnTo>
                      <a:pt x="20" y="58"/>
                    </a:lnTo>
                    <a:lnTo>
                      <a:pt x="30" y="46"/>
                    </a:lnTo>
                    <a:lnTo>
                      <a:pt x="40" y="34"/>
                    </a:lnTo>
                    <a:lnTo>
                      <a:pt x="49" y="23"/>
                    </a:lnTo>
                    <a:lnTo>
                      <a:pt x="62" y="11"/>
                    </a:lnTo>
                    <a:lnTo>
                      <a:pt x="74" y="0"/>
                    </a:lnTo>
                    <a:lnTo>
                      <a:pt x="91" y="3"/>
                    </a:lnTo>
                    <a:lnTo>
                      <a:pt x="106" y="8"/>
                    </a:lnTo>
                    <a:lnTo>
                      <a:pt x="121" y="13"/>
                    </a:lnTo>
                    <a:lnTo>
                      <a:pt x="138" y="19"/>
                    </a:lnTo>
                    <a:lnTo>
                      <a:pt x="152" y="25"/>
                    </a:lnTo>
                    <a:lnTo>
                      <a:pt x="170" y="32"/>
                    </a:lnTo>
                    <a:lnTo>
                      <a:pt x="184" y="39"/>
                    </a:lnTo>
                    <a:lnTo>
                      <a:pt x="201" y="46"/>
                    </a:lnTo>
                    <a:lnTo>
                      <a:pt x="216" y="51"/>
                    </a:lnTo>
                    <a:lnTo>
                      <a:pt x="233" y="57"/>
                    </a:lnTo>
                    <a:lnTo>
                      <a:pt x="233" y="57"/>
                    </a:lnTo>
                    <a:lnTo>
                      <a:pt x="233" y="56"/>
                    </a:lnTo>
                    <a:close/>
                  </a:path>
                </a:pathLst>
              </a:custGeom>
              <a:solidFill>
                <a:srgbClr val="B34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866" name="Freeform 58"/>
              <p:cNvSpPr>
                <a:spLocks/>
              </p:cNvSpPr>
              <p:nvPr/>
            </p:nvSpPr>
            <p:spPr bwMode="auto">
              <a:xfrm>
                <a:off x="3412" y="3749"/>
                <a:ext cx="47" cy="15"/>
              </a:xfrm>
              <a:custGeom>
                <a:avLst/>
                <a:gdLst>
                  <a:gd name="T0" fmla="*/ 44 w 47"/>
                  <a:gd name="T1" fmla="*/ 0 h 15"/>
                  <a:gd name="T2" fmla="*/ 47 w 47"/>
                  <a:gd name="T3" fmla="*/ 6 h 15"/>
                  <a:gd name="T4" fmla="*/ 42 w 47"/>
                  <a:gd name="T5" fmla="*/ 10 h 15"/>
                  <a:gd name="T6" fmla="*/ 37 w 47"/>
                  <a:gd name="T7" fmla="*/ 13 h 15"/>
                  <a:gd name="T8" fmla="*/ 30 w 47"/>
                  <a:gd name="T9" fmla="*/ 15 h 15"/>
                  <a:gd name="T10" fmla="*/ 22 w 47"/>
                  <a:gd name="T11" fmla="*/ 15 h 15"/>
                  <a:gd name="T12" fmla="*/ 15 w 47"/>
                  <a:gd name="T13" fmla="*/ 15 h 15"/>
                  <a:gd name="T14" fmla="*/ 10 w 47"/>
                  <a:gd name="T15" fmla="*/ 13 h 15"/>
                  <a:gd name="T16" fmla="*/ 3 w 47"/>
                  <a:gd name="T17" fmla="*/ 9 h 15"/>
                  <a:gd name="T18" fmla="*/ 0 w 47"/>
                  <a:gd name="T19" fmla="*/ 6 h 15"/>
                  <a:gd name="T20" fmla="*/ 0 w 47"/>
                  <a:gd name="T21" fmla="*/ 0 h 15"/>
                  <a:gd name="T22" fmla="*/ 44 w 47"/>
                  <a:gd name="T23" fmla="*/ 0 h 15"/>
                  <a:gd name="T24" fmla="*/ 44 w 47"/>
                  <a:gd name="T25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7" h="15">
                    <a:moveTo>
                      <a:pt x="44" y="0"/>
                    </a:moveTo>
                    <a:lnTo>
                      <a:pt x="47" y="6"/>
                    </a:lnTo>
                    <a:lnTo>
                      <a:pt x="42" y="10"/>
                    </a:lnTo>
                    <a:lnTo>
                      <a:pt x="37" y="13"/>
                    </a:lnTo>
                    <a:lnTo>
                      <a:pt x="30" y="15"/>
                    </a:lnTo>
                    <a:lnTo>
                      <a:pt x="22" y="15"/>
                    </a:lnTo>
                    <a:lnTo>
                      <a:pt x="15" y="15"/>
                    </a:lnTo>
                    <a:lnTo>
                      <a:pt x="10" y="13"/>
                    </a:lnTo>
                    <a:lnTo>
                      <a:pt x="3" y="9"/>
                    </a:lnTo>
                    <a:lnTo>
                      <a:pt x="0" y="6"/>
                    </a:lnTo>
                    <a:lnTo>
                      <a:pt x="0" y="0"/>
                    </a:lnTo>
                    <a:lnTo>
                      <a:pt x="44" y="0"/>
                    </a:lnTo>
                    <a:lnTo>
                      <a:pt x="44" y="0"/>
                    </a:lnTo>
                    <a:close/>
                  </a:path>
                </a:pathLst>
              </a:custGeom>
              <a:solidFill>
                <a:srgbClr val="FF00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867" name="Freeform 59"/>
              <p:cNvSpPr>
                <a:spLocks/>
              </p:cNvSpPr>
              <p:nvPr/>
            </p:nvSpPr>
            <p:spPr bwMode="auto">
              <a:xfrm>
                <a:off x="3491" y="3749"/>
                <a:ext cx="115" cy="54"/>
              </a:xfrm>
              <a:custGeom>
                <a:avLst/>
                <a:gdLst>
                  <a:gd name="T0" fmla="*/ 112 w 115"/>
                  <a:gd name="T1" fmla="*/ 0 h 54"/>
                  <a:gd name="T2" fmla="*/ 115 w 115"/>
                  <a:gd name="T3" fmla="*/ 6 h 54"/>
                  <a:gd name="T4" fmla="*/ 115 w 115"/>
                  <a:gd name="T5" fmla="*/ 11 h 54"/>
                  <a:gd name="T6" fmla="*/ 112 w 115"/>
                  <a:gd name="T7" fmla="*/ 17 h 54"/>
                  <a:gd name="T8" fmla="*/ 107 w 115"/>
                  <a:gd name="T9" fmla="*/ 23 h 54"/>
                  <a:gd name="T10" fmla="*/ 100 w 115"/>
                  <a:gd name="T11" fmla="*/ 29 h 54"/>
                  <a:gd name="T12" fmla="*/ 93 w 115"/>
                  <a:gd name="T13" fmla="*/ 34 h 54"/>
                  <a:gd name="T14" fmla="*/ 85 w 115"/>
                  <a:gd name="T15" fmla="*/ 39 h 54"/>
                  <a:gd name="T16" fmla="*/ 76 w 115"/>
                  <a:gd name="T17" fmla="*/ 45 h 54"/>
                  <a:gd name="T18" fmla="*/ 68 w 115"/>
                  <a:gd name="T19" fmla="*/ 49 h 54"/>
                  <a:gd name="T20" fmla="*/ 61 w 115"/>
                  <a:gd name="T21" fmla="*/ 54 h 54"/>
                  <a:gd name="T22" fmla="*/ 49 w 115"/>
                  <a:gd name="T23" fmla="*/ 51 h 54"/>
                  <a:gd name="T24" fmla="*/ 36 w 115"/>
                  <a:gd name="T25" fmla="*/ 48 h 54"/>
                  <a:gd name="T26" fmla="*/ 24 w 115"/>
                  <a:gd name="T27" fmla="*/ 45 h 54"/>
                  <a:gd name="T28" fmla="*/ 14 w 115"/>
                  <a:gd name="T29" fmla="*/ 40 h 54"/>
                  <a:gd name="T30" fmla="*/ 7 w 115"/>
                  <a:gd name="T31" fmla="*/ 35 h 54"/>
                  <a:gd name="T32" fmla="*/ 2 w 115"/>
                  <a:gd name="T33" fmla="*/ 30 h 54"/>
                  <a:gd name="T34" fmla="*/ 0 w 115"/>
                  <a:gd name="T35" fmla="*/ 24 h 54"/>
                  <a:gd name="T36" fmla="*/ 0 w 115"/>
                  <a:gd name="T37" fmla="*/ 17 h 54"/>
                  <a:gd name="T38" fmla="*/ 5 w 115"/>
                  <a:gd name="T39" fmla="*/ 11 h 54"/>
                  <a:gd name="T40" fmla="*/ 9 w 115"/>
                  <a:gd name="T41" fmla="*/ 3 h 54"/>
                  <a:gd name="T42" fmla="*/ 19 w 115"/>
                  <a:gd name="T43" fmla="*/ 2 h 54"/>
                  <a:gd name="T44" fmla="*/ 29 w 115"/>
                  <a:gd name="T45" fmla="*/ 1 h 54"/>
                  <a:gd name="T46" fmla="*/ 39 w 115"/>
                  <a:gd name="T47" fmla="*/ 0 h 54"/>
                  <a:gd name="T48" fmla="*/ 49 w 115"/>
                  <a:gd name="T49" fmla="*/ 0 h 54"/>
                  <a:gd name="T50" fmla="*/ 61 w 115"/>
                  <a:gd name="T51" fmla="*/ 0 h 54"/>
                  <a:gd name="T52" fmla="*/ 71 w 115"/>
                  <a:gd name="T53" fmla="*/ 0 h 54"/>
                  <a:gd name="T54" fmla="*/ 83 w 115"/>
                  <a:gd name="T55" fmla="*/ 0 h 54"/>
                  <a:gd name="T56" fmla="*/ 93 w 115"/>
                  <a:gd name="T57" fmla="*/ 0 h 54"/>
                  <a:gd name="T58" fmla="*/ 103 w 115"/>
                  <a:gd name="T59" fmla="*/ 0 h 54"/>
                  <a:gd name="T60" fmla="*/ 112 w 115"/>
                  <a:gd name="T61" fmla="*/ 0 h 54"/>
                  <a:gd name="T62" fmla="*/ 112 w 115"/>
                  <a:gd name="T6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15" h="54">
                    <a:moveTo>
                      <a:pt x="112" y="0"/>
                    </a:moveTo>
                    <a:lnTo>
                      <a:pt x="115" y="6"/>
                    </a:lnTo>
                    <a:lnTo>
                      <a:pt x="115" y="11"/>
                    </a:lnTo>
                    <a:lnTo>
                      <a:pt x="112" y="17"/>
                    </a:lnTo>
                    <a:lnTo>
                      <a:pt x="107" y="23"/>
                    </a:lnTo>
                    <a:lnTo>
                      <a:pt x="100" y="29"/>
                    </a:lnTo>
                    <a:lnTo>
                      <a:pt x="93" y="34"/>
                    </a:lnTo>
                    <a:lnTo>
                      <a:pt x="85" y="39"/>
                    </a:lnTo>
                    <a:lnTo>
                      <a:pt x="76" y="45"/>
                    </a:lnTo>
                    <a:lnTo>
                      <a:pt x="68" y="49"/>
                    </a:lnTo>
                    <a:lnTo>
                      <a:pt x="61" y="54"/>
                    </a:lnTo>
                    <a:lnTo>
                      <a:pt x="49" y="51"/>
                    </a:lnTo>
                    <a:lnTo>
                      <a:pt x="36" y="48"/>
                    </a:lnTo>
                    <a:lnTo>
                      <a:pt x="24" y="45"/>
                    </a:lnTo>
                    <a:lnTo>
                      <a:pt x="14" y="40"/>
                    </a:lnTo>
                    <a:lnTo>
                      <a:pt x="7" y="35"/>
                    </a:lnTo>
                    <a:lnTo>
                      <a:pt x="2" y="30"/>
                    </a:lnTo>
                    <a:lnTo>
                      <a:pt x="0" y="24"/>
                    </a:lnTo>
                    <a:lnTo>
                      <a:pt x="0" y="17"/>
                    </a:lnTo>
                    <a:lnTo>
                      <a:pt x="5" y="11"/>
                    </a:lnTo>
                    <a:lnTo>
                      <a:pt x="9" y="3"/>
                    </a:lnTo>
                    <a:lnTo>
                      <a:pt x="19" y="2"/>
                    </a:lnTo>
                    <a:lnTo>
                      <a:pt x="29" y="1"/>
                    </a:lnTo>
                    <a:lnTo>
                      <a:pt x="39" y="0"/>
                    </a:lnTo>
                    <a:lnTo>
                      <a:pt x="49" y="0"/>
                    </a:lnTo>
                    <a:lnTo>
                      <a:pt x="61" y="0"/>
                    </a:lnTo>
                    <a:lnTo>
                      <a:pt x="71" y="0"/>
                    </a:lnTo>
                    <a:lnTo>
                      <a:pt x="83" y="0"/>
                    </a:lnTo>
                    <a:lnTo>
                      <a:pt x="93" y="0"/>
                    </a:lnTo>
                    <a:lnTo>
                      <a:pt x="103" y="0"/>
                    </a:lnTo>
                    <a:lnTo>
                      <a:pt x="112" y="0"/>
                    </a:lnTo>
                    <a:lnTo>
                      <a:pt x="112" y="0"/>
                    </a:lnTo>
                    <a:close/>
                  </a:path>
                </a:pathLst>
              </a:custGeom>
              <a:solidFill>
                <a:srgbClr val="B3D9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868" name="Freeform 60"/>
              <p:cNvSpPr>
                <a:spLocks/>
              </p:cNvSpPr>
              <p:nvPr/>
            </p:nvSpPr>
            <p:spPr bwMode="auto">
              <a:xfrm>
                <a:off x="3613" y="3749"/>
                <a:ext cx="152" cy="81"/>
              </a:xfrm>
              <a:custGeom>
                <a:avLst/>
                <a:gdLst>
                  <a:gd name="T0" fmla="*/ 152 w 152"/>
                  <a:gd name="T1" fmla="*/ 3 h 81"/>
                  <a:gd name="T2" fmla="*/ 142 w 152"/>
                  <a:gd name="T3" fmla="*/ 13 h 81"/>
                  <a:gd name="T4" fmla="*/ 133 w 152"/>
                  <a:gd name="T5" fmla="*/ 23 h 81"/>
                  <a:gd name="T6" fmla="*/ 128 w 152"/>
                  <a:gd name="T7" fmla="*/ 34 h 81"/>
                  <a:gd name="T8" fmla="*/ 120 w 152"/>
                  <a:gd name="T9" fmla="*/ 47 h 81"/>
                  <a:gd name="T10" fmla="*/ 113 w 152"/>
                  <a:gd name="T11" fmla="*/ 58 h 81"/>
                  <a:gd name="T12" fmla="*/ 106 w 152"/>
                  <a:gd name="T13" fmla="*/ 69 h 81"/>
                  <a:gd name="T14" fmla="*/ 93 w 152"/>
                  <a:gd name="T15" fmla="*/ 77 h 81"/>
                  <a:gd name="T16" fmla="*/ 79 w 152"/>
                  <a:gd name="T17" fmla="*/ 81 h 81"/>
                  <a:gd name="T18" fmla="*/ 57 w 152"/>
                  <a:gd name="T19" fmla="*/ 81 h 81"/>
                  <a:gd name="T20" fmla="*/ 27 w 152"/>
                  <a:gd name="T21" fmla="*/ 78 h 81"/>
                  <a:gd name="T22" fmla="*/ 10 w 152"/>
                  <a:gd name="T23" fmla="*/ 71 h 81"/>
                  <a:gd name="T24" fmla="*/ 0 w 152"/>
                  <a:gd name="T25" fmla="*/ 63 h 81"/>
                  <a:gd name="T26" fmla="*/ 0 w 152"/>
                  <a:gd name="T27" fmla="*/ 56 h 81"/>
                  <a:gd name="T28" fmla="*/ 5 w 152"/>
                  <a:gd name="T29" fmla="*/ 48 h 81"/>
                  <a:gd name="T30" fmla="*/ 17 w 152"/>
                  <a:gd name="T31" fmla="*/ 40 h 81"/>
                  <a:gd name="T32" fmla="*/ 30 w 152"/>
                  <a:gd name="T33" fmla="*/ 32 h 81"/>
                  <a:gd name="T34" fmla="*/ 42 w 152"/>
                  <a:gd name="T35" fmla="*/ 25 h 81"/>
                  <a:gd name="T36" fmla="*/ 54 w 152"/>
                  <a:gd name="T37" fmla="*/ 17 h 81"/>
                  <a:gd name="T38" fmla="*/ 61 w 152"/>
                  <a:gd name="T39" fmla="*/ 9 h 81"/>
                  <a:gd name="T40" fmla="*/ 64 w 152"/>
                  <a:gd name="T41" fmla="*/ 0 h 81"/>
                  <a:gd name="T42" fmla="*/ 152 w 152"/>
                  <a:gd name="T43" fmla="*/ 3 h 81"/>
                  <a:gd name="T44" fmla="*/ 152 w 152"/>
                  <a:gd name="T45" fmla="*/ 3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52" h="81">
                    <a:moveTo>
                      <a:pt x="152" y="3"/>
                    </a:moveTo>
                    <a:lnTo>
                      <a:pt x="142" y="13"/>
                    </a:lnTo>
                    <a:lnTo>
                      <a:pt x="133" y="23"/>
                    </a:lnTo>
                    <a:lnTo>
                      <a:pt x="128" y="34"/>
                    </a:lnTo>
                    <a:lnTo>
                      <a:pt x="120" y="47"/>
                    </a:lnTo>
                    <a:lnTo>
                      <a:pt x="113" y="58"/>
                    </a:lnTo>
                    <a:lnTo>
                      <a:pt x="106" y="69"/>
                    </a:lnTo>
                    <a:lnTo>
                      <a:pt x="93" y="77"/>
                    </a:lnTo>
                    <a:lnTo>
                      <a:pt x="79" y="81"/>
                    </a:lnTo>
                    <a:lnTo>
                      <a:pt x="57" y="81"/>
                    </a:lnTo>
                    <a:lnTo>
                      <a:pt x="27" y="78"/>
                    </a:lnTo>
                    <a:lnTo>
                      <a:pt x="10" y="71"/>
                    </a:lnTo>
                    <a:lnTo>
                      <a:pt x="0" y="63"/>
                    </a:lnTo>
                    <a:lnTo>
                      <a:pt x="0" y="56"/>
                    </a:lnTo>
                    <a:lnTo>
                      <a:pt x="5" y="48"/>
                    </a:lnTo>
                    <a:lnTo>
                      <a:pt x="17" y="40"/>
                    </a:lnTo>
                    <a:lnTo>
                      <a:pt x="30" y="32"/>
                    </a:lnTo>
                    <a:lnTo>
                      <a:pt x="42" y="25"/>
                    </a:lnTo>
                    <a:lnTo>
                      <a:pt x="54" y="17"/>
                    </a:lnTo>
                    <a:lnTo>
                      <a:pt x="61" y="9"/>
                    </a:lnTo>
                    <a:lnTo>
                      <a:pt x="64" y="0"/>
                    </a:lnTo>
                    <a:lnTo>
                      <a:pt x="152" y="3"/>
                    </a:lnTo>
                    <a:lnTo>
                      <a:pt x="152" y="3"/>
                    </a:lnTo>
                    <a:close/>
                  </a:path>
                </a:pathLst>
              </a:custGeom>
              <a:solidFill>
                <a:srgbClr val="FF00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869" name="Freeform 61"/>
              <p:cNvSpPr>
                <a:spLocks/>
              </p:cNvSpPr>
              <p:nvPr/>
            </p:nvSpPr>
            <p:spPr bwMode="auto">
              <a:xfrm>
                <a:off x="3748" y="3746"/>
                <a:ext cx="176" cy="100"/>
              </a:xfrm>
              <a:custGeom>
                <a:avLst/>
                <a:gdLst>
                  <a:gd name="T0" fmla="*/ 176 w 176"/>
                  <a:gd name="T1" fmla="*/ 6 h 100"/>
                  <a:gd name="T2" fmla="*/ 159 w 176"/>
                  <a:gd name="T3" fmla="*/ 18 h 100"/>
                  <a:gd name="T4" fmla="*/ 147 w 176"/>
                  <a:gd name="T5" fmla="*/ 32 h 100"/>
                  <a:gd name="T6" fmla="*/ 137 w 176"/>
                  <a:gd name="T7" fmla="*/ 46 h 100"/>
                  <a:gd name="T8" fmla="*/ 130 w 176"/>
                  <a:gd name="T9" fmla="*/ 61 h 100"/>
                  <a:gd name="T10" fmla="*/ 120 w 176"/>
                  <a:gd name="T11" fmla="*/ 75 h 100"/>
                  <a:gd name="T12" fmla="*/ 108 w 176"/>
                  <a:gd name="T13" fmla="*/ 86 h 100"/>
                  <a:gd name="T14" fmla="*/ 91 w 176"/>
                  <a:gd name="T15" fmla="*/ 96 h 100"/>
                  <a:gd name="T16" fmla="*/ 69 w 176"/>
                  <a:gd name="T17" fmla="*/ 100 h 100"/>
                  <a:gd name="T18" fmla="*/ 39 w 176"/>
                  <a:gd name="T19" fmla="*/ 99 h 100"/>
                  <a:gd name="T20" fmla="*/ 0 w 176"/>
                  <a:gd name="T21" fmla="*/ 92 h 100"/>
                  <a:gd name="T22" fmla="*/ 12 w 176"/>
                  <a:gd name="T23" fmla="*/ 81 h 100"/>
                  <a:gd name="T24" fmla="*/ 22 w 176"/>
                  <a:gd name="T25" fmla="*/ 67 h 100"/>
                  <a:gd name="T26" fmla="*/ 32 w 176"/>
                  <a:gd name="T27" fmla="*/ 53 h 100"/>
                  <a:gd name="T28" fmla="*/ 42 w 176"/>
                  <a:gd name="T29" fmla="*/ 38 h 100"/>
                  <a:gd name="T30" fmla="*/ 51 w 176"/>
                  <a:gd name="T31" fmla="*/ 25 h 100"/>
                  <a:gd name="T32" fmla="*/ 66 w 176"/>
                  <a:gd name="T33" fmla="*/ 13 h 100"/>
                  <a:gd name="T34" fmla="*/ 86 w 176"/>
                  <a:gd name="T35" fmla="*/ 4 h 100"/>
                  <a:gd name="T36" fmla="*/ 108 w 176"/>
                  <a:gd name="T37" fmla="*/ 0 h 100"/>
                  <a:gd name="T38" fmla="*/ 140 w 176"/>
                  <a:gd name="T39" fmla="*/ 1 h 100"/>
                  <a:gd name="T40" fmla="*/ 176 w 176"/>
                  <a:gd name="T41" fmla="*/ 6 h 100"/>
                  <a:gd name="T42" fmla="*/ 176 w 176"/>
                  <a:gd name="T43" fmla="*/ 6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76" h="100">
                    <a:moveTo>
                      <a:pt x="176" y="6"/>
                    </a:moveTo>
                    <a:lnTo>
                      <a:pt x="159" y="18"/>
                    </a:lnTo>
                    <a:lnTo>
                      <a:pt x="147" y="32"/>
                    </a:lnTo>
                    <a:lnTo>
                      <a:pt x="137" y="46"/>
                    </a:lnTo>
                    <a:lnTo>
                      <a:pt x="130" y="61"/>
                    </a:lnTo>
                    <a:lnTo>
                      <a:pt x="120" y="75"/>
                    </a:lnTo>
                    <a:lnTo>
                      <a:pt x="108" y="86"/>
                    </a:lnTo>
                    <a:lnTo>
                      <a:pt x="91" y="96"/>
                    </a:lnTo>
                    <a:lnTo>
                      <a:pt x="69" y="100"/>
                    </a:lnTo>
                    <a:lnTo>
                      <a:pt x="39" y="99"/>
                    </a:lnTo>
                    <a:lnTo>
                      <a:pt x="0" y="92"/>
                    </a:lnTo>
                    <a:lnTo>
                      <a:pt x="12" y="81"/>
                    </a:lnTo>
                    <a:lnTo>
                      <a:pt x="22" y="67"/>
                    </a:lnTo>
                    <a:lnTo>
                      <a:pt x="32" y="53"/>
                    </a:lnTo>
                    <a:lnTo>
                      <a:pt x="42" y="38"/>
                    </a:lnTo>
                    <a:lnTo>
                      <a:pt x="51" y="25"/>
                    </a:lnTo>
                    <a:lnTo>
                      <a:pt x="66" y="13"/>
                    </a:lnTo>
                    <a:lnTo>
                      <a:pt x="86" y="4"/>
                    </a:lnTo>
                    <a:lnTo>
                      <a:pt x="108" y="0"/>
                    </a:lnTo>
                    <a:lnTo>
                      <a:pt x="140" y="1"/>
                    </a:lnTo>
                    <a:lnTo>
                      <a:pt x="176" y="6"/>
                    </a:lnTo>
                    <a:lnTo>
                      <a:pt x="176" y="6"/>
                    </a:lnTo>
                    <a:close/>
                  </a:path>
                </a:pathLst>
              </a:custGeom>
              <a:solidFill>
                <a:srgbClr val="B3D9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870" name="Freeform 62"/>
              <p:cNvSpPr>
                <a:spLocks/>
              </p:cNvSpPr>
              <p:nvPr/>
            </p:nvSpPr>
            <p:spPr bwMode="auto">
              <a:xfrm>
                <a:off x="3905" y="3744"/>
                <a:ext cx="152" cy="100"/>
              </a:xfrm>
              <a:custGeom>
                <a:avLst/>
                <a:gdLst>
                  <a:gd name="T0" fmla="*/ 149 w 152"/>
                  <a:gd name="T1" fmla="*/ 8 h 100"/>
                  <a:gd name="T2" fmla="*/ 137 w 152"/>
                  <a:gd name="T3" fmla="*/ 19 h 100"/>
                  <a:gd name="T4" fmla="*/ 127 w 152"/>
                  <a:gd name="T5" fmla="*/ 30 h 100"/>
                  <a:gd name="T6" fmla="*/ 120 w 152"/>
                  <a:gd name="T7" fmla="*/ 43 h 100"/>
                  <a:gd name="T8" fmla="*/ 113 w 152"/>
                  <a:gd name="T9" fmla="*/ 55 h 100"/>
                  <a:gd name="T10" fmla="*/ 103 w 152"/>
                  <a:gd name="T11" fmla="*/ 67 h 100"/>
                  <a:gd name="T12" fmla="*/ 93 w 152"/>
                  <a:gd name="T13" fmla="*/ 78 h 100"/>
                  <a:gd name="T14" fmla="*/ 81 w 152"/>
                  <a:gd name="T15" fmla="*/ 88 h 100"/>
                  <a:gd name="T16" fmla="*/ 61 w 152"/>
                  <a:gd name="T17" fmla="*/ 95 h 100"/>
                  <a:gd name="T18" fmla="*/ 34 w 152"/>
                  <a:gd name="T19" fmla="*/ 99 h 100"/>
                  <a:gd name="T20" fmla="*/ 0 w 152"/>
                  <a:gd name="T21" fmla="*/ 100 h 100"/>
                  <a:gd name="T22" fmla="*/ 10 w 152"/>
                  <a:gd name="T23" fmla="*/ 87 h 100"/>
                  <a:gd name="T24" fmla="*/ 17 w 152"/>
                  <a:gd name="T25" fmla="*/ 74 h 100"/>
                  <a:gd name="T26" fmla="*/ 24 w 152"/>
                  <a:gd name="T27" fmla="*/ 58 h 100"/>
                  <a:gd name="T28" fmla="*/ 32 w 152"/>
                  <a:gd name="T29" fmla="*/ 42 h 100"/>
                  <a:gd name="T30" fmla="*/ 42 w 152"/>
                  <a:gd name="T31" fmla="*/ 27 h 100"/>
                  <a:gd name="T32" fmla="*/ 54 w 152"/>
                  <a:gd name="T33" fmla="*/ 14 h 100"/>
                  <a:gd name="T34" fmla="*/ 71 w 152"/>
                  <a:gd name="T35" fmla="*/ 5 h 100"/>
                  <a:gd name="T36" fmla="*/ 93 w 152"/>
                  <a:gd name="T37" fmla="*/ 0 h 100"/>
                  <a:gd name="T38" fmla="*/ 117 w 152"/>
                  <a:gd name="T39" fmla="*/ 0 h 100"/>
                  <a:gd name="T40" fmla="*/ 152 w 152"/>
                  <a:gd name="T41" fmla="*/ 8 h 100"/>
                  <a:gd name="T42" fmla="*/ 152 w 152"/>
                  <a:gd name="T43" fmla="*/ 8 h 100"/>
                  <a:gd name="T44" fmla="*/ 149 w 152"/>
                  <a:gd name="T45" fmla="*/ 8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52" h="100">
                    <a:moveTo>
                      <a:pt x="149" y="8"/>
                    </a:moveTo>
                    <a:lnTo>
                      <a:pt x="137" y="19"/>
                    </a:lnTo>
                    <a:lnTo>
                      <a:pt x="127" y="30"/>
                    </a:lnTo>
                    <a:lnTo>
                      <a:pt x="120" y="43"/>
                    </a:lnTo>
                    <a:lnTo>
                      <a:pt x="113" y="55"/>
                    </a:lnTo>
                    <a:lnTo>
                      <a:pt x="103" y="67"/>
                    </a:lnTo>
                    <a:lnTo>
                      <a:pt x="93" y="78"/>
                    </a:lnTo>
                    <a:lnTo>
                      <a:pt x="81" y="88"/>
                    </a:lnTo>
                    <a:lnTo>
                      <a:pt x="61" y="95"/>
                    </a:lnTo>
                    <a:lnTo>
                      <a:pt x="34" y="99"/>
                    </a:lnTo>
                    <a:lnTo>
                      <a:pt x="0" y="100"/>
                    </a:lnTo>
                    <a:lnTo>
                      <a:pt x="10" y="87"/>
                    </a:lnTo>
                    <a:lnTo>
                      <a:pt x="17" y="74"/>
                    </a:lnTo>
                    <a:lnTo>
                      <a:pt x="24" y="58"/>
                    </a:lnTo>
                    <a:lnTo>
                      <a:pt x="32" y="42"/>
                    </a:lnTo>
                    <a:lnTo>
                      <a:pt x="42" y="27"/>
                    </a:lnTo>
                    <a:lnTo>
                      <a:pt x="54" y="14"/>
                    </a:lnTo>
                    <a:lnTo>
                      <a:pt x="71" y="5"/>
                    </a:lnTo>
                    <a:lnTo>
                      <a:pt x="93" y="0"/>
                    </a:lnTo>
                    <a:lnTo>
                      <a:pt x="117" y="0"/>
                    </a:lnTo>
                    <a:lnTo>
                      <a:pt x="152" y="8"/>
                    </a:lnTo>
                    <a:lnTo>
                      <a:pt x="152" y="8"/>
                    </a:lnTo>
                    <a:lnTo>
                      <a:pt x="149" y="8"/>
                    </a:lnTo>
                    <a:close/>
                  </a:path>
                </a:pathLst>
              </a:custGeom>
              <a:solidFill>
                <a:srgbClr val="FF00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871" name="Freeform 63"/>
              <p:cNvSpPr>
                <a:spLocks/>
              </p:cNvSpPr>
              <p:nvPr/>
            </p:nvSpPr>
            <p:spPr bwMode="auto">
              <a:xfrm>
                <a:off x="3772" y="3863"/>
                <a:ext cx="214" cy="51"/>
              </a:xfrm>
              <a:custGeom>
                <a:avLst/>
                <a:gdLst>
                  <a:gd name="T0" fmla="*/ 214 w 214"/>
                  <a:gd name="T1" fmla="*/ 21 h 51"/>
                  <a:gd name="T2" fmla="*/ 199 w 214"/>
                  <a:gd name="T3" fmla="*/ 19 h 51"/>
                  <a:gd name="T4" fmla="*/ 179 w 214"/>
                  <a:gd name="T5" fmla="*/ 16 h 51"/>
                  <a:gd name="T6" fmla="*/ 160 w 214"/>
                  <a:gd name="T7" fmla="*/ 17 h 51"/>
                  <a:gd name="T8" fmla="*/ 135 w 214"/>
                  <a:gd name="T9" fmla="*/ 19 h 51"/>
                  <a:gd name="T10" fmla="*/ 111 w 214"/>
                  <a:gd name="T11" fmla="*/ 22 h 51"/>
                  <a:gd name="T12" fmla="*/ 86 w 214"/>
                  <a:gd name="T13" fmla="*/ 27 h 51"/>
                  <a:gd name="T14" fmla="*/ 62 w 214"/>
                  <a:gd name="T15" fmla="*/ 32 h 51"/>
                  <a:gd name="T16" fmla="*/ 40 w 214"/>
                  <a:gd name="T17" fmla="*/ 38 h 51"/>
                  <a:gd name="T18" fmla="*/ 18 w 214"/>
                  <a:gd name="T19" fmla="*/ 45 h 51"/>
                  <a:gd name="T20" fmla="*/ 0 w 214"/>
                  <a:gd name="T21" fmla="*/ 51 h 51"/>
                  <a:gd name="T22" fmla="*/ 5 w 214"/>
                  <a:gd name="T23" fmla="*/ 44 h 51"/>
                  <a:gd name="T24" fmla="*/ 13 w 214"/>
                  <a:gd name="T25" fmla="*/ 37 h 51"/>
                  <a:gd name="T26" fmla="*/ 23 w 214"/>
                  <a:gd name="T27" fmla="*/ 31 h 51"/>
                  <a:gd name="T28" fmla="*/ 35 w 214"/>
                  <a:gd name="T29" fmla="*/ 27 h 51"/>
                  <a:gd name="T30" fmla="*/ 50 w 214"/>
                  <a:gd name="T31" fmla="*/ 22 h 51"/>
                  <a:gd name="T32" fmla="*/ 67 w 214"/>
                  <a:gd name="T33" fmla="*/ 17 h 51"/>
                  <a:gd name="T34" fmla="*/ 81 w 214"/>
                  <a:gd name="T35" fmla="*/ 14 h 51"/>
                  <a:gd name="T36" fmla="*/ 96 w 214"/>
                  <a:gd name="T37" fmla="*/ 9 h 51"/>
                  <a:gd name="T38" fmla="*/ 113 w 214"/>
                  <a:gd name="T39" fmla="*/ 6 h 51"/>
                  <a:gd name="T40" fmla="*/ 125 w 214"/>
                  <a:gd name="T41" fmla="*/ 1 h 51"/>
                  <a:gd name="T42" fmla="*/ 135 w 214"/>
                  <a:gd name="T43" fmla="*/ 0 h 51"/>
                  <a:gd name="T44" fmla="*/ 145 w 214"/>
                  <a:gd name="T45" fmla="*/ 0 h 51"/>
                  <a:gd name="T46" fmla="*/ 155 w 214"/>
                  <a:gd name="T47" fmla="*/ 0 h 51"/>
                  <a:gd name="T48" fmla="*/ 167 w 214"/>
                  <a:gd name="T49" fmla="*/ 1 h 51"/>
                  <a:gd name="T50" fmla="*/ 177 w 214"/>
                  <a:gd name="T51" fmla="*/ 4 h 51"/>
                  <a:gd name="T52" fmla="*/ 187 w 214"/>
                  <a:gd name="T53" fmla="*/ 6 h 51"/>
                  <a:gd name="T54" fmla="*/ 197 w 214"/>
                  <a:gd name="T55" fmla="*/ 9 h 51"/>
                  <a:gd name="T56" fmla="*/ 206 w 214"/>
                  <a:gd name="T57" fmla="*/ 13 h 51"/>
                  <a:gd name="T58" fmla="*/ 211 w 214"/>
                  <a:gd name="T59" fmla="*/ 17 h 51"/>
                  <a:gd name="T60" fmla="*/ 214 w 214"/>
                  <a:gd name="T61" fmla="*/ 22 h 51"/>
                  <a:gd name="T62" fmla="*/ 214 w 214"/>
                  <a:gd name="T63" fmla="*/ 22 h 51"/>
                  <a:gd name="T64" fmla="*/ 214 w 214"/>
                  <a:gd name="T65" fmla="*/ 21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14" h="51">
                    <a:moveTo>
                      <a:pt x="214" y="21"/>
                    </a:moveTo>
                    <a:lnTo>
                      <a:pt x="199" y="19"/>
                    </a:lnTo>
                    <a:lnTo>
                      <a:pt x="179" y="16"/>
                    </a:lnTo>
                    <a:lnTo>
                      <a:pt x="160" y="17"/>
                    </a:lnTo>
                    <a:lnTo>
                      <a:pt x="135" y="19"/>
                    </a:lnTo>
                    <a:lnTo>
                      <a:pt x="111" y="22"/>
                    </a:lnTo>
                    <a:lnTo>
                      <a:pt x="86" y="27"/>
                    </a:lnTo>
                    <a:lnTo>
                      <a:pt x="62" y="32"/>
                    </a:lnTo>
                    <a:lnTo>
                      <a:pt x="40" y="38"/>
                    </a:lnTo>
                    <a:lnTo>
                      <a:pt x="18" y="45"/>
                    </a:lnTo>
                    <a:lnTo>
                      <a:pt x="0" y="51"/>
                    </a:lnTo>
                    <a:lnTo>
                      <a:pt x="5" y="44"/>
                    </a:lnTo>
                    <a:lnTo>
                      <a:pt x="13" y="37"/>
                    </a:lnTo>
                    <a:lnTo>
                      <a:pt x="23" y="31"/>
                    </a:lnTo>
                    <a:lnTo>
                      <a:pt x="35" y="27"/>
                    </a:lnTo>
                    <a:lnTo>
                      <a:pt x="50" y="22"/>
                    </a:lnTo>
                    <a:lnTo>
                      <a:pt x="67" y="17"/>
                    </a:lnTo>
                    <a:lnTo>
                      <a:pt x="81" y="14"/>
                    </a:lnTo>
                    <a:lnTo>
                      <a:pt x="96" y="9"/>
                    </a:lnTo>
                    <a:lnTo>
                      <a:pt x="113" y="6"/>
                    </a:lnTo>
                    <a:lnTo>
                      <a:pt x="125" y="1"/>
                    </a:lnTo>
                    <a:lnTo>
                      <a:pt x="135" y="0"/>
                    </a:lnTo>
                    <a:lnTo>
                      <a:pt x="145" y="0"/>
                    </a:lnTo>
                    <a:lnTo>
                      <a:pt x="155" y="0"/>
                    </a:lnTo>
                    <a:lnTo>
                      <a:pt x="167" y="1"/>
                    </a:lnTo>
                    <a:lnTo>
                      <a:pt x="177" y="4"/>
                    </a:lnTo>
                    <a:lnTo>
                      <a:pt x="187" y="6"/>
                    </a:lnTo>
                    <a:lnTo>
                      <a:pt x="197" y="9"/>
                    </a:lnTo>
                    <a:lnTo>
                      <a:pt x="206" y="13"/>
                    </a:lnTo>
                    <a:lnTo>
                      <a:pt x="211" y="17"/>
                    </a:lnTo>
                    <a:lnTo>
                      <a:pt x="214" y="22"/>
                    </a:lnTo>
                    <a:lnTo>
                      <a:pt x="214" y="22"/>
                    </a:lnTo>
                    <a:lnTo>
                      <a:pt x="214" y="21"/>
                    </a:lnTo>
                    <a:close/>
                  </a:path>
                </a:pathLst>
              </a:custGeom>
              <a:solidFill>
                <a:srgbClr val="D18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872" name="Freeform 64"/>
              <p:cNvSpPr>
                <a:spLocks/>
              </p:cNvSpPr>
              <p:nvPr/>
            </p:nvSpPr>
            <p:spPr bwMode="auto">
              <a:xfrm>
                <a:off x="3206" y="3888"/>
                <a:ext cx="218" cy="144"/>
              </a:xfrm>
              <a:custGeom>
                <a:avLst/>
                <a:gdLst>
                  <a:gd name="T0" fmla="*/ 169 w 218"/>
                  <a:gd name="T1" fmla="*/ 143 h 144"/>
                  <a:gd name="T2" fmla="*/ 145 w 218"/>
                  <a:gd name="T3" fmla="*/ 132 h 144"/>
                  <a:gd name="T4" fmla="*/ 118 w 218"/>
                  <a:gd name="T5" fmla="*/ 119 h 144"/>
                  <a:gd name="T6" fmla="*/ 91 w 218"/>
                  <a:gd name="T7" fmla="*/ 108 h 144"/>
                  <a:gd name="T8" fmla="*/ 64 w 218"/>
                  <a:gd name="T9" fmla="*/ 94 h 144"/>
                  <a:gd name="T10" fmla="*/ 40 w 218"/>
                  <a:gd name="T11" fmla="*/ 82 h 144"/>
                  <a:gd name="T12" fmla="*/ 20 w 218"/>
                  <a:gd name="T13" fmla="*/ 68 h 144"/>
                  <a:gd name="T14" fmla="*/ 5 w 218"/>
                  <a:gd name="T15" fmla="*/ 52 h 144"/>
                  <a:gd name="T16" fmla="*/ 0 w 218"/>
                  <a:gd name="T17" fmla="*/ 36 h 144"/>
                  <a:gd name="T18" fmla="*/ 3 w 218"/>
                  <a:gd name="T19" fmla="*/ 19 h 144"/>
                  <a:gd name="T20" fmla="*/ 20 w 218"/>
                  <a:gd name="T21" fmla="*/ 0 h 144"/>
                  <a:gd name="T22" fmla="*/ 30 w 218"/>
                  <a:gd name="T23" fmla="*/ 19 h 144"/>
                  <a:gd name="T24" fmla="*/ 52 w 218"/>
                  <a:gd name="T25" fmla="*/ 34 h 144"/>
                  <a:gd name="T26" fmla="*/ 86 w 218"/>
                  <a:gd name="T27" fmla="*/ 48 h 144"/>
                  <a:gd name="T28" fmla="*/ 123 w 218"/>
                  <a:gd name="T29" fmla="*/ 62 h 144"/>
                  <a:gd name="T30" fmla="*/ 160 w 218"/>
                  <a:gd name="T31" fmla="*/ 75 h 144"/>
                  <a:gd name="T32" fmla="*/ 189 w 218"/>
                  <a:gd name="T33" fmla="*/ 86 h 144"/>
                  <a:gd name="T34" fmla="*/ 211 w 218"/>
                  <a:gd name="T35" fmla="*/ 100 h 144"/>
                  <a:gd name="T36" fmla="*/ 218 w 218"/>
                  <a:gd name="T37" fmla="*/ 114 h 144"/>
                  <a:gd name="T38" fmla="*/ 206 w 218"/>
                  <a:gd name="T39" fmla="*/ 127 h 144"/>
                  <a:gd name="T40" fmla="*/ 169 w 218"/>
                  <a:gd name="T41" fmla="*/ 144 h 144"/>
                  <a:gd name="T42" fmla="*/ 169 w 218"/>
                  <a:gd name="T43" fmla="*/ 144 h 144"/>
                  <a:gd name="T44" fmla="*/ 169 w 218"/>
                  <a:gd name="T45" fmla="*/ 143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18" h="144">
                    <a:moveTo>
                      <a:pt x="169" y="143"/>
                    </a:moveTo>
                    <a:lnTo>
                      <a:pt x="145" y="132"/>
                    </a:lnTo>
                    <a:lnTo>
                      <a:pt x="118" y="119"/>
                    </a:lnTo>
                    <a:lnTo>
                      <a:pt x="91" y="108"/>
                    </a:lnTo>
                    <a:lnTo>
                      <a:pt x="64" y="94"/>
                    </a:lnTo>
                    <a:lnTo>
                      <a:pt x="40" y="82"/>
                    </a:lnTo>
                    <a:lnTo>
                      <a:pt x="20" y="68"/>
                    </a:lnTo>
                    <a:lnTo>
                      <a:pt x="5" y="52"/>
                    </a:lnTo>
                    <a:lnTo>
                      <a:pt x="0" y="36"/>
                    </a:lnTo>
                    <a:lnTo>
                      <a:pt x="3" y="19"/>
                    </a:lnTo>
                    <a:lnTo>
                      <a:pt x="20" y="0"/>
                    </a:lnTo>
                    <a:lnTo>
                      <a:pt x="30" y="19"/>
                    </a:lnTo>
                    <a:lnTo>
                      <a:pt x="52" y="34"/>
                    </a:lnTo>
                    <a:lnTo>
                      <a:pt x="86" y="48"/>
                    </a:lnTo>
                    <a:lnTo>
                      <a:pt x="123" y="62"/>
                    </a:lnTo>
                    <a:lnTo>
                      <a:pt x="160" y="75"/>
                    </a:lnTo>
                    <a:lnTo>
                      <a:pt x="189" y="86"/>
                    </a:lnTo>
                    <a:lnTo>
                      <a:pt x="211" y="100"/>
                    </a:lnTo>
                    <a:lnTo>
                      <a:pt x="218" y="114"/>
                    </a:lnTo>
                    <a:lnTo>
                      <a:pt x="206" y="127"/>
                    </a:lnTo>
                    <a:lnTo>
                      <a:pt x="169" y="144"/>
                    </a:lnTo>
                    <a:lnTo>
                      <a:pt x="169" y="144"/>
                    </a:lnTo>
                    <a:lnTo>
                      <a:pt x="169" y="143"/>
                    </a:lnTo>
                    <a:close/>
                  </a:path>
                </a:pathLst>
              </a:custGeom>
              <a:solidFill>
                <a:srgbClr val="D18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873" name="Freeform 65"/>
              <p:cNvSpPr>
                <a:spLocks/>
              </p:cNvSpPr>
              <p:nvPr/>
            </p:nvSpPr>
            <p:spPr bwMode="auto">
              <a:xfrm>
                <a:off x="3824" y="3917"/>
                <a:ext cx="213" cy="54"/>
              </a:xfrm>
              <a:custGeom>
                <a:avLst/>
                <a:gdLst>
                  <a:gd name="T0" fmla="*/ 213 w 213"/>
                  <a:gd name="T1" fmla="*/ 8 h 54"/>
                  <a:gd name="T2" fmla="*/ 194 w 213"/>
                  <a:gd name="T3" fmla="*/ 13 h 54"/>
                  <a:gd name="T4" fmla="*/ 174 w 213"/>
                  <a:gd name="T5" fmla="*/ 17 h 54"/>
                  <a:gd name="T6" fmla="*/ 154 w 213"/>
                  <a:gd name="T7" fmla="*/ 22 h 54"/>
                  <a:gd name="T8" fmla="*/ 132 w 213"/>
                  <a:gd name="T9" fmla="*/ 27 h 54"/>
                  <a:gd name="T10" fmla="*/ 113 w 213"/>
                  <a:gd name="T11" fmla="*/ 32 h 54"/>
                  <a:gd name="T12" fmla="*/ 91 w 213"/>
                  <a:gd name="T13" fmla="*/ 37 h 54"/>
                  <a:gd name="T14" fmla="*/ 69 w 213"/>
                  <a:gd name="T15" fmla="*/ 41 h 54"/>
                  <a:gd name="T16" fmla="*/ 47 w 213"/>
                  <a:gd name="T17" fmla="*/ 46 h 54"/>
                  <a:gd name="T18" fmla="*/ 24 w 213"/>
                  <a:gd name="T19" fmla="*/ 50 h 54"/>
                  <a:gd name="T20" fmla="*/ 0 w 213"/>
                  <a:gd name="T21" fmla="*/ 54 h 54"/>
                  <a:gd name="T22" fmla="*/ 7 w 213"/>
                  <a:gd name="T23" fmla="*/ 46 h 54"/>
                  <a:gd name="T24" fmla="*/ 17 w 213"/>
                  <a:gd name="T25" fmla="*/ 39 h 54"/>
                  <a:gd name="T26" fmla="*/ 29 w 213"/>
                  <a:gd name="T27" fmla="*/ 33 h 54"/>
                  <a:gd name="T28" fmla="*/ 44 w 213"/>
                  <a:gd name="T29" fmla="*/ 27 h 54"/>
                  <a:gd name="T30" fmla="*/ 61 w 213"/>
                  <a:gd name="T31" fmla="*/ 22 h 54"/>
                  <a:gd name="T32" fmla="*/ 76 w 213"/>
                  <a:gd name="T33" fmla="*/ 17 h 54"/>
                  <a:gd name="T34" fmla="*/ 93 w 213"/>
                  <a:gd name="T35" fmla="*/ 13 h 54"/>
                  <a:gd name="T36" fmla="*/ 110 w 213"/>
                  <a:gd name="T37" fmla="*/ 9 h 54"/>
                  <a:gd name="T38" fmla="*/ 127 w 213"/>
                  <a:gd name="T39" fmla="*/ 5 h 54"/>
                  <a:gd name="T40" fmla="*/ 145 w 213"/>
                  <a:gd name="T41" fmla="*/ 0 h 54"/>
                  <a:gd name="T42" fmla="*/ 152 w 213"/>
                  <a:gd name="T43" fmla="*/ 0 h 54"/>
                  <a:gd name="T44" fmla="*/ 159 w 213"/>
                  <a:gd name="T45" fmla="*/ 0 h 54"/>
                  <a:gd name="T46" fmla="*/ 167 w 213"/>
                  <a:gd name="T47" fmla="*/ 0 h 54"/>
                  <a:gd name="T48" fmla="*/ 174 w 213"/>
                  <a:gd name="T49" fmla="*/ 1 h 54"/>
                  <a:gd name="T50" fmla="*/ 181 w 213"/>
                  <a:gd name="T51" fmla="*/ 2 h 54"/>
                  <a:gd name="T52" fmla="*/ 186 w 213"/>
                  <a:gd name="T53" fmla="*/ 3 h 54"/>
                  <a:gd name="T54" fmla="*/ 194 w 213"/>
                  <a:gd name="T55" fmla="*/ 5 h 54"/>
                  <a:gd name="T56" fmla="*/ 201 w 213"/>
                  <a:gd name="T57" fmla="*/ 7 h 54"/>
                  <a:gd name="T58" fmla="*/ 206 w 213"/>
                  <a:gd name="T59" fmla="*/ 8 h 54"/>
                  <a:gd name="T60" fmla="*/ 213 w 213"/>
                  <a:gd name="T61" fmla="*/ 9 h 54"/>
                  <a:gd name="T62" fmla="*/ 213 w 213"/>
                  <a:gd name="T63" fmla="*/ 9 h 54"/>
                  <a:gd name="T64" fmla="*/ 213 w 213"/>
                  <a:gd name="T65" fmla="*/ 8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13" h="54">
                    <a:moveTo>
                      <a:pt x="213" y="8"/>
                    </a:moveTo>
                    <a:lnTo>
                      <a:pt x="194" y="13"/>
                    </a:lnTo>
                    <a:lnTo>
                      <a:pt x="174" y="17"/>
                    </a:lnTo>
                    <a:lnTo>
                      <a:pt x="154" y="22"/>
                    </a:lnTo>
                    <a:lnTo>
                      <a:pt x="132" y="27"/>
                    </a:lnTo>
                    <a:lnTo>
                      <a:pt x="113" y="32"/>
                    </a:lnTo>
                    <a:lnTo>
                      <a:pt x="91" y="37"/>
                    </a:lnTo>
                    <a:lnTo>
                      <a:pt x="69" y="41"/>
                    </a:lnTo>
                    <a:lnTo>
                      <a:pt x="47" y="46"/>
                    </a:lnTo>
                    <a:lnTo>
                      <a:pt x="24" y="50"/>
                    </a:lnTo>
                    <a:lnTo>
                      <a:pt x="0" y="54"/>
                    </a:lnTo>
                    <a:lnTo>
                      <a:pt x="7" y="46"/>
                    </a:lnTo>
                    <a:lnTo>
                      <a:pt x="17" y="39"/>
                    </a:lnTo>
                    <a:lnTo>
                      <a:pt x="29" y="33"/>
                    </a:lnTo>
                    <a:lnTo>
                      <a:pt x="44" y="27"/>
                    </a:lnTo>
                    <a:lnTo>
                      <a:pt x="61" y="22"/>
                    </a:lnTo>
                    <a:lnTo>
                      <a:pt x="76" y="17"/>
                    </a:lnTo>
                    <a:lnTo>
                      <a:pt x="93" y="13"/>
                    </a:lnTo>
                    <a:lnTo>
                      <a:pt x="110" y="9"/>
                    </a:lnTo>
                    <a:lnTo>
                      <a:pt x="127" y="5"/>
                    </a:lnTo>
                    <a:lnTo>
                      <a:pt x="145" y="0"/>
                    </a:lnTo>
                    <a:lnTo>
                      <a:pt x="152" y="0"/>
                    </a:lnTo>
                    <a:lnTo>
                      <a:pt x="159" y="0"/>
                    </a:lnTo>
                    <a:lnTo>
                      <a:pt x="167" y="0"/>
                    </a:lnTo>
                    <a:lnTo>
                      <a:pt x="174" y="1"/>
                    </a:lnTo>
                    <a:lnTo>
                      <a:pt x="181" y="2"/>
                    </a:lnTo>
                    <a:lnTo>
                      <a:pt x="186" y="3"/>
                    </a:lnTo>
                    <a:lnTo>
                      <a:pt x="194" y="5"/>
                    </a:lnTo>
                    <a:lnTo>
                      <a:pt x="201" y="7"/>
                    </a:lnTo>
                    <a:lnTo>
                      <a:pt x="206" y="8"/>
                    </a:lnTo>
                    <a:lnTo>
                      <a:pt x="213" y="9"/>
                    </a:lnTo>
                    <a:lnTo>
                      <a:pt x="213" y="9"/>
                    </a:lnTo>
                    <a:lnTo>
                      <a:pt x="213" y="8"/>
                    </a:lnTo>
                    <a:close/>
                  </a:path>
                </a:pathLst>
              </a:custGeom>
              <a:solidFill>
                <a:srgbClr val="D18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874" name="Freeform 66"/>
              <p:cNvSpPr>
                <a:spLocks/>
              </p:cNvSpPr>
              <p:nvPr/>
            </p:nvSpPr>
            <p:spPr bwMode="auto">
              <a:xfrm>
                <a:off x="3949" y="3958"/>
                <a:ext cx="221" cy="54"/>
              </a:xfrm>
              <a:custGeom>
                <a:avLst/>
                <a:gdLst>
                  <a:gd name="T0" fmla="*/ 221 w 221"/>
                  <a:gd name="T1" fmla="*/ 0 h 54"/>
                  <a:gd name="T2" fmla="*/ 216 w 221"/>
                  <a:gd name="T3" fmla="*/ 5 h 54"/>
                  <a:gd name="T4" fmla="*/ 211 w 221"/>
                  <a:gd name="T5" fmla="*/ 8 h 54"/>
                  <a:gd name="T6" fmla="*/ 201 w 221"/>
                  <a:gd name="T7" fmla="*/ 12 h 54"/>
                  <a:gd name="T8" fmla="*/ 191 w 221"/>
                  <a:gd name="T9" fmla="*/ 13 h 54"/>
                  <a:gd name="T10" fmla="*/ 179 w 221"/>
                  <a:gd name="T11" fmla="*/ 15 h 54"/>
                  <a:gd name="T12" fmla="*/ 167 w 221"/>
                  <a:gd name="T13" fmla="*/ 16 h 54"/>
                  <a:gd name="T14" fmla="*/ 157 w 221"/>
                  <a:gd name="T15" fmla="*/ 17 h 54"/>
                  <a:gd name="T16" fmla="*/ 145 w 221"/>
                  <a:gd name="T17" fmla="*/ 20 h 54"/>
                  <a:gd name="T18" fmla="*/ 135 w 221"/>
                  <a:gd name="T19" fmla="*/ 22 h 54"/>
                  <a:gd name="T20" fmla="*/ 125 w 221"/>
                  <a:gd name="T21" fmla="*/ 24 h 54"/>
                  <a:gd name="T22" fmla="*/ 115 w 221"/>
                  <a:gd name="T23" fmla="*/ 29 h 54"/>
                  <a:gd name="T24" fmla="*/ 105 w 221"/>
                  <a:gd name="T25" fmla="*/ 32 h 54"/>
                  <a:gd name="T26" fmla="*/ 96 w 221"/>
                  <a:gd name="T27" fmla="*/ 36 h 54"/>
                  <a:gd name="T28" fmla="*/ 83 w 221"/>
                  <a:gd name="T29" fmla="*/ 38 h 54"/>
                  <a:gd name="T30" fmla="*/ 73 w 221"/>
                  <a:gd name="T31" fmla="*/ 41 h 54"/>
                  <a:gd name="T32" fmla="*/ 61 w 221"/>
                  <a:gd name="T33" fmla="*/ 44 h 54"/>
                  <a:gd name="T34" fmla="*/ 51 w 221"/>
                  <a:gd name="T35" fmla="*/ 46 h 54"/>
                  <a:gd name="T36" fmla="*/ 39 w 221"/>
                  <a:gd name="T37" fmla="*/ 49 h 54"/>
                  <a:gd name="T38" fmla="*/ 29 w 221"/>
                  <a:gd name="T39" fmla="*/ 52 h 54"/>
                  <a:gd name="T40" fmla="*/ 20 w 221"/>
                  <a:gd name="T41" fmla="*/ 54 h 54"/>
                  <a:gd name="T42" fmla="*/ 0 w 221"/>
                  <a:gd name="T43" fmla="*/ 45 h 54"/>
                  <a:gd name="T44" fmla="*/ 17 w 221"/>
                  <a:gd name="T45" fmla="*/ 38 h 54"/>
                  <a:gd name="T46" fmla="*/ 37 w 221"/>
                  <a:gd name="T47" fmla="*/ 30 h 54"/>
                  <a:gd name="T48" fmla="*/ 56 w 221"/>
                  <a:gd name="T49" fmla="*/ 23 h 54"/>
                  <a:gd name="T50" fmla="*/ 76 w 221"/>
                  <a:gd name="T51" fmla="*/ 17 h 54"/>
                  <a:gd name="T52" fmla="*/ 98 w 221"/>
                  <a:gd name="T53" fmla="*/ 12 h 54"/>
                  <a:gd name="T54" fmla="*/ 120 w 221"/>
                  <a:gd name="T55" fmla="*/ 7 h 54"/>
                  <a:gd name="T56" fmla="*/ 145 w 221"/>
                  <a:gd name="T57" fmla="*/ 4 h 54"/>
                  <a:gd name="T58" fmla="*/ 169 w 221"/>
                  <a:gd name="T59" fmla="*/ 1 h 54"/>
                  <a:gd name="T60" fmla="*/ 194 w 221"/>
                  <a:gd name="T61" fmla="*/ 0 h 54"/>
                  <a:gd name="T62" fmla="*/ 221 w 221"/>
                  <a:gd name="T63" fmla="*/ 0 h 54"/>
                  <a:gd name="T64" fmla="*/ 221 w 221"/>
                  <a:gd name="T65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21" h="54">
                    <a:moveTo>
                      <a:pt x="221" y="0"/>
                    </a:moveTo>
                    <a:lnTo>
                      <a:pt x="216" y="5"/>
                    </a:lnTo>
                    <a:lnTo>
                      <a:pt x="211" y="8"/>
                    </a:lnTo>
                    <a:lnTo>
                      <a:pt x="201" y="12"/>
                    </a:lnTo>
                    <a:lnTo>
                      <a:pt x="191" y="13"/>
                    </a:lnTo>
                    <a:lnTo>
                      <a:pt x="179" y="15"/>
                    </a:lnTo>
                    <a:lnTo>
                      <a:pt x="167" y="16"/>
                    </a:lnTo>
                    <a:lnTo>
                      <a:pt x="157" y="17"/>
                    </a:lnTo>
                    <a:lnTo>
                      <a:pt x="145" y="20"/>
                    </a:lnTo>
                    <a:lnTo>
                      <a:pt x="135" y="22"/>
                    </a:lnTo>
                    <a:lnTo>
                      <a:pt x="125" y="24"/>
                    </a:lnTo>
                    <a:lnTo>
                      <a:pt x="115" y="29"/>
                    </a:lnTo>
                    <a:lnTo>
                      <a:pt x="105" y="32"/>
                    </a:lnTo>
                    <a:lnTo>
                      <a:pt x="96" y="36"/>
                    </a:lnTo>
                    <a:lnTo>
                      <a:pt x="83" y="38"/>
                    </a:lnTo>
                    <a:lnTo>
                      <a:pt x="73" y="41"/>
                    </a:lnTo>
                    <a:lnTo>
                      <a:pt x="61" y="44"/>
                    </a:lnTo>
                    <a:lnTo>
                      <a:pt x="51" y="46"/>
                    </a:lnTo>
                    <a:lnTo>
                      <a:pt x="39" y="49"/>
                    </a:lnTo>
                    <a:lnTo>
                      <a:pt x="29" y="52"/>
                    </a:lnTo>
                    <a:lnTo>
                      <a:pt x="20" y="54"/>
                    </a:lnTo>
                    <a:lnTo>
                      <a:pt x="0" y="45"/>
                    </a:lnTo>
                    <a:lnTo>
                      <a:pt x="17" y="38"/>
                    </a:lnTo>
                    <a:lnTo>
                      <a:pt x="37" y="30"/>
                    </a:lnTo>
                    <a:lnTo>
                      <a:pt x="56" y="23"/>
                    </a:lnTo>
                    <a:lnTo>
                      <a:pt x="76" y="17"/>
                    </a:lnTo>
                    <a:lnTo>
                      <a:pt x="98" y="12"/>
                    </a:lnTo>
                    <a:lnTo>
                      <a:pt x="120" y="7"/>
                    </a:lnTo>
                    <a:lnTo>
                      <a:pt x="145" y="4"/>
                    </a:lnTo>
                    <a:lnTo>
                      <a:pt x="169" y="1"/>
                    </a:lnTo>
                    <a:lnTo>
                      <a:pt x="194" y="0"/>
                    </a:lnTo>
                    <a:lnTo>
                      <a:pt x="221" y="0"/>
                    </a:lnTo>
                    <a:lnTo>
                      <a:pt x="221" y="0"/>
                    </a:lnTo>
                    <a:close/>
                  </a:path>
                </a:pathLst>
              </a:custGeom>
              <a:solidFill>
                <a:srgbClr val="D18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875" name="Freeform 67"/>
              <p:cNvSpPr>
                <a:spLocks/>
              </p:cNvSpPr>
              <p:nvPr/>
            </p:nvSpPr>
            <p:spPr bwMode="auto">
              <a:xfrm>
                <a:off x="3464" y="3999"/>
                <a:ext cx="934" cy="217"/>
              </a:xfrm>
              <a:custGeom>
                <a:avLst/>
                <a:gdLst>
                  <a:gd name="T0" fmla="*/ 220 w 934"/>
                  <a:gd name="T1" fmla="*/ 161 h 217"/>
                  <a:gd name="T2" fmla="*/ 291 w 934"/>
                  <a:gd name="T3" fmla="*/ 169 h 217"/>
                  <a:gd name="T4" fmla="*/ 362 w 934"/>
                  <a:gd name="T5" fmla="*/ 177 h 217"/>
                  <a:gd name="T6" fmla="*/ 438 w 934"/>
                  <a:gd name="T7" fmla="*/ 185 h 217"/>
                  <a:gd name="T8" fmla="*/ 514 w 934"/>
                  <a:gd name="T9" fmla="*/ 191 h 217"/>
                  <a:gd name="T10" fmla="*/ 590 w 934"/>
                  <a:gd name="T11" fmla="*/ 195 h 217"/>
                  <a:gd name="T12" fmla="*/ 666 w 934"/>
                  <a:gd name="T13" fmla="*/ 196 h 217"/>
                  <a:gd name="T14" fmla="*/ 737 w 934"/>
                  <a:gd name="T15" fmla="*/ 191 h 217"/>
                  <a:gd name="T16" fmla="*/ 808 w 934"/>
                  <a:gd name="T17" fmla="*/ 182 h 217"/>
                  <a:gd name="T18" fmla="*/ 875 w 934"/>
                  <a:gd name="T19" fmla="*/ 167 h 217"/>
                  <a:gd name="T20" fmla="*/ 934 w 934"/>
                  <a:gd name="T21" fmla="*/ 144 h 217"/>
                  <a:gd name="T22" fmla="*/ 929 w 934"/>
                  <a:gd name="T23" fmla="*/ 160 h 217"/>
                  <a:gd name="T24" fmla="*/ 916 w 934"/>
                  <a:gd name="T25" fmla="*/ 174 h 217"/>
                  <a:gd name="T26" fmla="*/ 894 w 934"/>
                  <a:gd name="T27" fmla="*/ 183 h 217"/>
                  <a:gd name="T28" fmla="*/ 867 w 934"/>
                  <a:gd name="T29" fmla="*/ 190 h 217"/>
                  <a:gd name="T30" fmla="*/ 835 w 934"/>
                  <a:gd name="T31" fmla="*/ 196 h 217"/>
                  <a:gd name="T32" fmla="*/ 799 w 934"/>
                  <a:gd name="T33" fmla="*/ 200 h 217"/>
                  <a:gd name="T34" fmla="*/ 764 w 934"/>
                  <a:gd name="T35" fmla="*/ 204 h 217"/>
                  <a:gd name="T36" fmla="*/ 728 w 934"/>
                  <a:gd name="T37" fmla="*/ 207 h 217"/>
                  <a:gd name="T38" fmla="*/ 693 w 934"/>
                  <a:gd name="T39" fmla="*/ 211 h 217"/>
                  <a:gd name="T40" fmla="*/ 661 w 934"/>
                  <a:gd name="T41" fmla="*/ 215 h 217"/>
                  <a:gd name="T42" fmla="*/ 598 w 934"/>
                  <a:gd name="T43" fmla="*/ 216 h 217"/>
                  <a:gd name="T44" fmla="*/ 534 w 934"/>
                  <a:gd name="T45" fmla="*/ 217 h 217"/>
                  <a:gd name="T46" fmla="*/ 473 w 934"/>
                  <a:gd name="T47" fmla="*/ 216 h 217"/>
                  <a:gd name="T48" fmla="*/ 411 w 934"/>
                  <a:gd name="T49" fmla="*/ 214 h 217"/>
                  <a:gd name="T50" fmla="*/ 350 w 934"/>
                  <a:gd name="T51" fmla="*/ 209 h 217"/>
                  <a:gd name="T52" fmla="*/ 291 w 934"/>
                  <a:gd name="T53" fmla="*/ 203 h 217"/>
                  <a:gd name="T54" fmla="*/ 232 w 934"/>
                  <a:gd name="T55" fmla="*/ 193 h 217"/>
                  <a:gd name="T56" fmla="*/ 176 w 934"/>
                  <a:gd name="T57" fmla="*/ 180 h 217"/>
                  <a:gd name="T58" fmla="*/ 122 w 934"/>
                  <a:gd name="T59" fmla="*/ 163 h 217"/>
                  <a:gd name="T60" fmla="*/ 71 w 934"/>
                  <a:gd name="T61" fmla="*/ 141 h 217"/>
                  <a:gd name="T62" fmla="*/ 71 w 934"/>
                  <a:gd name="T63" fmla="*/ 126 h 217"/>
                  <a:gd name="T64" fmla="*/ 68 w 934"/>
                  <a:gd name="T65" fmla="*/ 111 h 217"/>
                  <a:gd name="T66" fmla="*/ 63 w 934"/>
                  <a:gd name="T67" fmla="*/ 96 h 217"/>
                  <a:gd name="T68" fmla="*/ 58 w 934"/>
                  <a:gd name="T69" fmla="*/ 83 h 217"/>
                  <a:gd name="T70" fmla="*/ 51 w 934"/>
                  <a:gd name="T71" fmla="*/ 69 h 217"/>
                  <a:gd name="T72" fmla="*/ 41 w 934"/>
                  <a:gd name="T73" fmla="*/ 55 h 217"/>
                  <a:gd name="T74" fmla="*/ 32 w 934"/>
                  <a:gd name="T75" fmla="*/ 41 h 217"/>
                  <a:gd name="T76" fmla="*/ 22 w 934"/>
                  <a:gd name="T77" fmla="*/ 28 h 217"/>
                  <a:gd name="T78" fmla="*/ 12 w 934"/>
                  <a:gd name="T79" fmla="*/ 14 h 217"/>
                  <a:gd name="T80" fmla="*/ 0 w 934"/>
                  <a:gd name="T81" fmla="*/ 0 h 217"/>
                  <a:gd name="T82" fmla="*/ 36 w 934"/>
                  <a:gd name="T83" fmla="*/ 12 h 217"/>
                  <a:gd name="T84" fmla="*/ 61 w 934"/>
                  <a:gd name="T85" fmla="*/ 27 h 217"/>
                  <a:gd name="T86" fmla="*/ 76 w 934"/>
                  <a:gd name="T87" fmla="*/ 44 h 217"/>
                  <a:gd name="T88" fmla="*/ 88 w 934"/>
                  <a:gd name="T89" fmla="*/ 63 h 217"/>
                  <a:gd name="T90" fmla="*/ 95 w 934"/>
                  <a:gd name="T91" fmla="*/ 83 h 217"/>
                  <a:gd name="T92" fmla="*/ 105 w 934"/>
                  <a:gd name="T93" fmla="*/ 102 h 217"/>
                  <a:gd name="T94" fmla="*/ 120 w 934"/>
                  <a:gd name="T95" fmla="*/ 121 h 217"/>
                  <a:gd name="T96" fmla="*/ 142 w 934"/>
                  <a:gd name="T97" fmla="*/ 139 h 217"/>
                  <a:gd name="T98" fmla="*/ 176 w 934"/>
                  <a:gd name="T99" fmla="*/ 152 h 217"/>
                  <a:gd name="T100" fmla="*/ 220 w 934"/>
                  <a:gd name="T101" fmla="*/ 161 h 217"/>
                  <a:gd name="T102" fmla="*/ 220 w 934"/>
                  <a:gd name="T103" fmla="*/ 161 h 2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934" h="217">
                    <a:moveTo>
                      <a:pt x="220" y="161"/>
                    </a:moveTo>
                    <a:lnTo>
                      <a:pt x="291" y="169"/>
                    </a:lnTo>
                    <a:lnTo>
                      <a:pt x="362" y="177"/>
                    </a:lnTo>
                    <a:lnTo>
                      <a:pt x="438" y="185"/>
                    </a:lnTo>
                    <a:lnTo>
                      <a:pt x="514" y="191"/>
                    </a:lnTo>
                    <a:lnTo>
                      <a:pt x="590" y="195"/>
                    </a:lnTo>
                    <a:lnTo>
                      <a:pt x="666" y="196"/>
                    </a:lnTo>
                    <a:lnTo>
                      <a:pt x="737" y="191"/>
                    </a:lnTo>
                    <a:lnTo>
                      <a:pt x="808" y="182"/>
                    </a:lnTo>
                    <a:lnTo>
                      <a:pt x="875" y="167"/>
                    </a:lnTo>
                    <a:lnTo>
                      <a:pt x="934" y="144"/>
                    </a:lnTo>
                    <a:lnTo>
                      <a:pt x="929" y="160"/>
                    </a:lnTo>
                    <a:lnTo>
                      <a:pt x="916" y="174"/>
                    </a:lnTo>
                    <a:lnTo>
                      <a:pt x="894" y="183"/>
                    </a:lnTo>
                    <a:lnTo>
                      <a:pt x="867" y="190"/>
                    </a:lnTo>
                    <a:lnTo>
                      <a:pt x="835" y="196"/>
                    </a:lnTo>
                    <a:lnTo>
                      <a:pt x="799" y="200"/>
                    </a:lnTo>
                    <a:lnTo>
                      <a:pt x="764" y="204"/>
                    </a:lnTo>
                    <a:lnTo>
                      <a:pt x="728" y="207"/>
                    </a:lnTo>
                    <a:lnTo>
                      <a:pt x="693" y="211"/>
                    </a:lnTo>
                    <a:lnTo>
                      <a:pt x="661" y="215"/>
                    </a:lnTo>
                    <a:lnTo>
                      <a:pt x="598" y="216"/>
                    </a:lnTo>
                    <a:lnTo>
                      <a:pt x="534" y="217"/>
                    </a:lnTo>
                    <a:lnTo>
                      <a:pt x="473" y="216"/>
                    </a:lnTo>
                    <a:lnTo>
                      <a:pt x="411" y="214"/>
                    </a:lnTo>
                    <a:lnTo>
                      <a:pt x="350" y="209"/>
                    </a:lnTo>
                    <a:lnTo>
                      <a:pt x="291" y="203"/>
                    </a:lnTo>
                    <a:lnTo>
                      <a:pt x="232" y="193"/>
                    </a:lnTo>
                    <a:lnTo>
                      <a:pt x="176" y="180"/>
                    </a:lnTo>
                    <a:lnTo>
                      <a:pt x="122" y="163"/>
                    </a:lnTo>
                    <a:lnTo>
                      <a:pt x="71" y="141"/>
                    </a:lnTo>
                    <a:lnTo>
                      <a:pt x="71" y="126"/>
                    </a:lnTo>
                    <a:lnTo>
                      <a:pt x="68" y="111"/>
                    </a:lnTo>
                    <a:lnTo>
                      <a:pt x="63" y="96"/>
                    </a:lnTo>
                    <a:lnTo>
                      <a:pt x="58" y="83"/>
                    </a:lnTo>
                    <a:lnTo>
                      <a:pt x="51" y="69"/>
                    </a:lnTo>
                    <a:lnTo>
                      <a:pt x="41" y="55"/>
                    </a:lnTo>
                    <a:lnTo>
                      <a:pt x="32" y="41"/>
                    </a:lnTo>
                    <a:lnTo>
                      <a:pt x="22" y="28"/>
                    </a:lnTo>
                    <a:lnTo>
                      <a:pt x="12" y="14"/>
                    </a:lnTo>
                    <a:lnTo>
                      <a:pt x="0" y="0"/>
                    </a:lnTo>
                    <a:lnTo>
                      <a:pt x="36" y="12"/>
                    </a:lnTo>
                    <a:lnTo>
                      <a:pt x="61" y="27"/>
                    </a:lnTo>
                    <a:lnTo>
                      <a:pt x="76" y="44"/>
                    </a:lnTo>
                    <a:lnTo>
                      <a:pt x="88" y="63"/>
                    </a:lnTo>
                    <a:lnTo>
                      <a:pt x="95" y="83"/>
                    </a:lnTo>
                    <a:lnTo>
                      <a:pt x="105" y="102"/>
                    </a:lnTo>
                    <a:lnTo>
                      <a:pt x="120" y="121"/>
                    </a:lnTo>
                    <a:lnTo>
                      <a:pt x="142" y="139"/>
                    </a:lnTo>
                    <a:lnTo>
                      <a:pt x="176" y="152"/>
                    </a:lnTo>
                    <a:lnTo>
                      <a:pt x="220" y="161"/>
                    </a:lnTo>
                    <a:lnTo>
                      <a:pt x="220" y="161"/>
                    </a:lnTo>
                    <a:close/>
                  </a:path>
                </a:pathLst>
              </a:custGeom>
              <a:solidFill>
                <a:srgbClr val="D18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876" name="Freeform 68"/>
              <p:cNvSpPr>
                <a:spLocks/>
              </p:cNvSpPr>
              <p:nvPr/>
            </p:nvSpPr>
            <p:spPr bwMode="auto">
              <a:xfrm>
                <a:off x="2140" y="3743"/>
                <a:ext cx="101" cy="121"/>
              </a:xfrm>
              <a:custGeom>
                <a:avLst/>
                <a:gdLst>
                  <a:gd name="T0" fmla="*/ 81 w 101"/>
                  <a:gd name="T1" fmla="*/ 103 h 121"/>
                  <a:gd name="T2" fmla="*/ 44 w 101"/>
                  <a:gd name="T3" fmla="*/ 121 h 121"/>
                  <a:gd name="T4" fmla="*/ 39 w 101"/>
                  <a:gd name="T5" fmla="*/ 110 h 121"/>
                  <a:gd name="T6" fmla="*/ 34 w 101"/>
                  <a:gd name="T7" fmla="*/ 100 h 121"/>
                  <a:gd name="T8" fmla="*/ 29 w 101"/>
                  <a:gd name="T9" fmla="*/ 88 h 121"/>
                  <a:gd name="T10" fmla="*/ 25 w 101"/>
                  <a:gd name="T11" fmla="*/ 77 h 121"/>
                  <a:gd name="T12" fmla="*/ 20 w 101"/>
                  <a:gd name="T13" fmla="*/ 67 h 121"/>
                  <a:gd name="T14" fmla="*/ 15 w 101"/>
                  <a:gd name="T15" fmla="*/ 55 h 121"/>
                  <a:gd name="T16" fmla="*/ 10 w 101"/>
                  <a:gd name="T17" fmla="*/ 44 h 121"/>
                  <a:gd name="T18" fmla="*/ 5 w 101"/>
                  <a:gd name="T19" fmla="*/ 32 h 121"/>
                  <a:gd name="T20" fmla="*/ 3 w 101"/>
                  <a:gd name="T21" fmla="*/ 20 h 121"/>
                  <a:gd name="T22" fmla="*/ 0 w 101"/>
                  <a:gd name="T23" fmla="*/ 6 h 121"/>
                  <a:gd name="T24" fmla="*/ 47 w 101"/>
                  <a:gd name="T25" fmla="*/ 0 h 121"/>
                  <a:gd name="T26" fmla="*/ 76 w 101"/>
                  <a:gd name="T27" fmla="*/ 0 h 121"/>
                  <a:gd name="T28" fmla="*/ 93 w 101"/>
                  <a:gd name="T29" fmla="*/ 6 h 121"/>
                  <a:gd name="T30" fmla="*/ 101 w 101"/>
                  <a:gd name="T31" fmla="*/ 16 h 121"/>
                  <a:gd name="T32" fmla="*/ 101 w 101"/>
                  <a:gd name="T33" fmla="*/ 30 h 121"/>
                  <a:gd name="T34" fmla="*/ 93 w 101"/>
                  <a:gd name="T35" fmla="*/ 46 h 121"/>
                  <a:gd name="T36" fmla="*/ 86 w 101"/>
                  <a:gd name="T37" fmla="*/ 62 h 121"/>
                  <a:gd name="T38" fmla="*/ 81 w 101"/>
                  <a:gd name="T39" fmla="*/ 78 h 121"/>
                  <a:gd name="T40" fmla="*/ 79 w 101"/>
                  <a:gd name="T41" fmla="*/ 93 h 121"/>
                  <a:gd name="T42" fmla="*/ 81 w 101"/>
                  <a:gd name="T43" fmla="*/ 104 h 121"/>
                  <a:gd name="T44" fmla="*/ 81 w 101"/>
                  <a:gd name="T45" fmla="*/ 104 h 121"/>
                  <a:gd name="T46" fmla="*/ 81 w 101"/>
                  <a:gd name="T47" fmla="*/ 103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01" h="121">
                    <a:moveTo>
                      <a:pt x="81" y="103"/>
                    </a:moveTo>
                    <a:lnTo>
                      <a:pt x="44" y="121"/>
                    </a:lnTo>
                    <a:lnTo>
                      <a:pt x="39" y="110"/>
                    </a:lnTo>
                    <a:lnTo>
                      <a:pt x="34" y="100"/>
                    </a:lnTo>
                    <a:lnTo>
                      <a:pt x="29" y="88"/>
                    </a:lnTo>
                    <a:lnTo>
                      <a:pt x="25" y="77"/>
                    </a:lnTo>
                    <a:lnTo>
                      <a:pt x="20" y="67"/>
                    </a:lnTo>
                    <a:lnTo>
                      <a:pt x="15" y="55"/>
                    </a:lnTo>
                    <a:lnTo>
                      <a:pt x="10" y="44"/>
                    </a:lnTo>
                    <a:lnTo>
                      <a:pt x="5" y="32"/>
                    </a:lnTo>
                    <a:lnTo>
                      <a:pt x="3" y="20"/>
                    </a:lnTo>
                    <a:lnTo>
                      <a:pt x="0" y="6"/>
                    </a:lnTo>
                    <a:lnTo>
                      <a:pt x="47" y="0"/>
                    </a:lnTo>
                    <a:lnTo>
                      <a:pt x="76" y="0"/>
                    </a:lnTo>
                    <a:lnTo>
                      <a:pt x="93" y="6"/>
                    </a:lnTo>
                    <a:lnTo>
                      <a:pt x="101" y="16"/>
                    </a:lnTo>
                    <a:lnTo>
                      <a:pt x="101" y="30"/>
                    </a:lnTo>
                    <a:lnTo>
                      <a:pt x="93" y="46"/>
                    </a:lnTo>
                    <a:lnTo>
                      <a:pt x="86" y="62"/>
                    </a:lnTo>
                    <a:lnTo>
                      <a:pt x="81" y="78"/>
                    </a:lnTo>
                    <a:lnTo>
                      <a:pt x="79" y="93"/>
                    </a:lnTo>
                    <a:lnTo>
                      <a:pt x="81" y="104"/>
                    </a:lnTo>
                    <a:lnTo>
                      <a:pt x="81" y="104"/>
                    </a:lnTo>
                    <a:lnTo>
                      <a:pt x="81" y="103"/>
                    </a:lnTo>
                    <a:close/>
                  </a:path>
                </a:pathLst>
              </a:custGeom>
              <a:solidFill>
                <a:srgbClr val="FF00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877" name="Freeform 69"/>
              <p:cNvSpPr>
                <a:spLocks/>
              </p:cNvSpPr>
              <p:nvPr/>
            </p:nvSpPr>
            <p:spPr bwMode="auto">
              <a:xfrm>
                <a:off x="2258" y="3747"/>
                <a:ext cx="122" cy="132"/>
              </a:xfrm>
              <a:custGeom>
                <a:avLst/>
                <a:gdLst>
                  <a:gd name="T0" fmla="*/ 122 w 122"/>
                  <a:gd name="T1" fmla="*/ 2 h 132"/>
                  <a:gd name="T2" fmla="*/ 103 w 122"/>
                  <a:gd name="T3" fmla="*/ 132 h 132"/>
                  <a:gd name="T4" fmla="*/ 56 w 122"/>
                  <a:gd name="T5" fmla="*/ 131 h 132"/>
                  <a:gd name="T6" fmla="*/ 24 w 122"/>
                  <a:gd name="T7" fmla="*/ 125 h 132"/>
                  <a:gd name="T8" fmla="*/ 7 w 122"/>
                  <a:gd name="T9" fmla="*/ 115 h 132"/>
                  <a:gd name="T10" fmla="*/ 0 w 122"/>
                  <a:gd name="T11" fmla="*/ 103 h 132"/>
                  <a:gd name="T12" fmla="*/ 2 w 122"/>
                  <a:gd name="T13" fmla="*/ 87 h 132"/>
                  <a:gd name="T14" fmla="*/ 10 w 122"/>
                  <a:gd name="T15" fmla="*/ 71 h 132"/>
                  <a:gd name="T16" fmla="*/ 17 w 122"/>
                  <a:gd name="T17" fmla="*/ 52 h 132"/>
                  <a:gd name="T18" fmla="*/ 24 w 122"/>
                  <a:gd name="T19" fmla="*/ 35 h 132"/>
                  <a:gd name="T20" fmla="*/ 27 w 122"/>
                  <a:gd name="T21" fmla="*/ 18 h 132"/>
                  <a:gd name="T22" fmla="*/ 22 w 122"/>
                  <a:gd name="T23" fmla="*/ 2 h 132"/>
                  <a:gd name="T24" fmla="*/ 34 w 122"/>
                  <a:gd name="T25" fmla="*/ 3 h 132"/>
                  <a:gd name="T26" fmla="*/ 46 w 122"/>
                  <a:gd name="T27" fmla="*/ 3 h 132"/>
                  <a:gd name="T28" fmla="*/ 56 w 122"/>
                  <a:gd name="T29" fmla="*/ 2 h 132"/>
                  <a:gd name="T30" fmla="*/ 63 w 122"/>
                  <a:gd name="T31" fmla="*/ 2 h 132"/>
                  <a:gd name="T32" fmla="*/ 73 w 122"/>
                  <a:gd name="T33" fmla="*/ 1 h 132"/>
                  <a:gd name="T34" fmla="*/ 83 w 122"/>
                  <a:gd name="T35" fmla="*/ 0 h 132"/>
                  <a:gd name="T36" fmla="*/ 93 w 122"/>
                  <a:gd name="T37" fmla="*/ 0 h 132"/>
                  <a:gd name="T38" fmla="*/ 103 w 122"/>
                  <a:gd name="T39" fmla="*/ 0 h 132"/>
                  <a:gd name="T40" fmla="*/ 112 w 122"/>
                  <a:gd name="T41" fmla="*/ 1 h 132"/>
                  <a:gd name="T42" fmla="*/ 122 w 122"/>
                  <a:gd name="T43" fmla="*/ 2 h 132"/>
                  <a:gd name="T44" fmla="*/ 122 w 122"/>
                  <a:gd name="T45" fmla="*/ 2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22" h="132">
                    <a:moveTo>
                      <a:pt x="122" y="2"/>
                    </a:moveTo>
                    <a:lnTo>
                      <a:pt x="103" y="132"/>
                    </a:lnTo>
                    <a:lnTo>
                      <a:pt x="56" y="131"/>
                    </a:lnTo>
                    <a:lnTo>
                      <a:pt x="24" y="125"/>
                    </a:lnTo>
                    <a:lnTo>
                      <a:pt x="7" y="115"/>
                    </a:lnTo>
                    <a:lnTo>
                      <a:pt x="0" y="103"/>
                    </a:lnTo>
                    <a:lnTo>
                      <a:pt x="2" y="87"/>
                    </a:lnTo>
                    <a:lnTo>
                      <a:pt x="10" y="71"/>
                    </a:lnTo>
                    <a:lnTo>
                      <a:pt x="17" y="52"/>
                    </a:lnTo>
                    <a:lnTo>
                      <a:pt x="24" y="35"/>
                    </a:lnTo>
                    <a:lnTo>
                      <a:pt x="27" y="18"/>
                    </a:lnTo>
                    <a:lnTo>
                      <a:pt x="22" y="2"/>
                    </a:lnTo>
                    <a:lnTo>
                      <a:pt x="34" y="3"/>
                    </a:lnTo>
                    <a:lnTo>
                      <a:pt x="46" y="3"/>
                    </a:lnTo>
                    <a:lnTo>
                      <a:pt x="56" y="2"/>
                    </a:lnTo>
                    <a:lnTo>
                      <a:pt x="63" y="2"/>
                    </a:lnTo>
                    <a:lnTo>
                      <a:pt x="73" y="1"/>
                    </a:lnTo>
                    <a:lnTo>
                      <a:pt x="83" y="0"/>
                    </a:lnTo>
                    <a:lnTo>
                      <a:pt x="93" y="0"/>
                    </a:lnTo>
                    <a:lnTo>
                      <a:pt x="103" y="0"/>
                    </a:lnTo>
                    <a:lnTo>
                      <a:pt x="112" y="1"/>
                    </a:lnTo>
                    <a:lnTo>
                      <a:pt x="122" y="2"/>
                    </a:lnTo>
                    <a:lnTo>
                      <a:pt x="122" y="2"/>
                    </a:lnTo>
                    <a:close/>
                  </a:path>
                </a:pathLst>
              </a:custGeom>
              <a:solidFill>
                <a:srgbClr val="B3D9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878" name="Freeform 70"/>
              <p:cNvSpPr>
                <a:spLocks/>
              </p:cNvSpPr>
              <p:nvPr/>
            </p:nvSpPr>
            <p:spPr bwMode="auto">
              <a:xfrm>
                <a:off x="2405" y="3749"/>
                <a:ext cx="88" cy="185"/>
              </a:xfrm>
              <a:custGeom>
                <a:avLst/>
                <a:gdLst>
                  <a:gd name="T0" fmla="*/ 88 w 88"/>
                  <a:gd name="T1" fmla="*/ 0 h 185"/>
                  <a:gd name="T2" fmla="*/ 88 w 88"/>
                  <a:gd name="T3" fmla="*/ 19 h 185"/>
                  <a:gd name="T4" fmla="*/ 88 w 88"/>
                  <a:gd name="T5" fmla="*/ 38 h 185"/>
                  <a:gd name="T6" fmla="*/ 86 w 88"/>
                  <a:gd name="T7" fmla="*/ 56 h 185"/>
                  <a:gd name="T8" fmla="*/ 86 w 88"/>
                  <a:gd name="T9" fmla="*/ 75 h 185"/>
                  <a:gd name="T10" fmla="*/ 86 w 88"/>
                  <a:gd name="T11" fmla="*/ 94 h 185"/>
                  <a:gd name="T12" fmla="*/ 83 w 88"/>
                  <a:gd name="T13" fmla="*/ 112 h 185"/>
                  <a:gd name="T14" fmla="*/ 81 w 88"/>
                  <a:gd name="T15" fmla="*/ 130 h 185"/>
                  <a:gd name="T16" fmla="*/ 76 w 88"/>
                  <a:gd name="T17" fmla="*/ 150 h 185"/>
                  <a:gd name="T18" fmla="*/ 71 w 88"/>
                  <a:gd name="T19" fmla="*/ 168 h 185"/>
                  <a:gd name="T20" fmla="*/ 64 w 88"/>
                  <a:gd name="T21" fmla="*/ 185 h 185"/>
                  <a:gd name="T22" fmla="*/ 34 w 88"/>
                  <a:gd name="T23" fmla="*/ 173 h 185"/>
                  <a:gd name="T24" fmla="*/ 14 w 88"/>
                  <a:gd name="T25" fmla="*/ 157 h 185"/>
                  <a:gd name="T26" fmla="*/ 2 w 88"/>
                  <a:gd name="T27" fmla="*/ 139 h 185"/>
                  <a:gd name="T28" fmla="*/ 0 w 88"/>
                  <a:gd name="T29" fmla="*/ 120 h 185"/>
                  <a:gd name="T30" fmla="*/ 2 w 88"/>
                  <a:gd name="T31" fmla="*/ 99 h 185"/>
                  <a:gd name="T32" fmla="*/ 7 w 88"/>
                  <a:gd name="T33" fmla="*/ 79 h 185"/>
                  <a:gd name="T34" fmla="*/ 12 w 88"/>
                  <a:gd name="T35" fmla="*/ 58 h 185"/>
                  <a:gd name="T36" fmla="*/ 17 w 88"/>
                  <a:gd name="T37" fmla="*/ 38 h 185"/>
                  <a:gd name="T38" fmla="*/ 22 w 88"/>
                  <a:gd name="T39" fmla="*/ 18 h 185"/>
                  <a:gd name="T40" fmla="*/ 19 w 88"/>
                  <a:gd name="T41" fmla="*/ 0 h 185"/>
                  <a:gd name="T42" fmla="*/ 88 w 88"/>
                  <a:gd name="T43" fmla="*/ 0 h 185"/>
                  <a:gd name="T44" fmla="*/ 88 w 88"/>
                  <a:gd name="T45" fmla="*/ 0 h 1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88" h="185">
                    <a:moveTo>
                      <a:pt x="88" y="0"/>
                    </a:moveTo>
                    <a:lnTo>
                      <a:pt x="88" y="19"/>
                    </a:lnTo>
                    <a:lnTo>
                      <a:pt x="88" y="38"/>
                    </a:lnTo>
                    <a:lnTo>
                      <a:pt x="86" y="56"/>
                    </a:lnTo>
                    <a:lnTo>
                      <a:pt x="86" y="75"/>
                    </a:lnTo>
                    <a:lnTo>
                      <a:pt x="86" y="94"/>
                    </a:lnTo>
                    <a:lnTo>
                      <a:pt x="83" y="112"/>
                    </a:lnTo>
                    <a:lnTo>
                      <a:pt x="81" y="130"/>
                    </a:lnTo>
                    <a:lnTo>
                      <a:pt x="76" y="150"/>
                    </a:lnTo>
                    <a:lnTo>
                      <a:pt x="71" y="168"/>
                    </a:lnTo>
                    <a:lnTo>
                      <a:pt x="64" y="185"/>
                    </a:lnTo>
                    <a:lnTo>
                      <a:pt x="34" y="173"/>
                    </a:lnTo>
                    <a:lnTo>
                      <a:pt x="14" y="157"/>
                    </a:lnTo>
                    <a:lnTo>
                      <a:pt x="2" y="139"/>
                    </a:lnTo>
                    <a:lnTo>
                      <a:pt x="0" y="120"/>
                    </a:lnTo>
                    <a:lnTo>
                      <a:pt x="2" y="99"/>
                    </a:lnTo>
                    <a:lnTo>
                      <a:pt x="7" y="79"/>
                    </a:lnTo>
                    <a:lnTo>
                      <a:pt x="12" y="58"/>
                    </a:lnTo>
                    <a:lnTo>
                      <a:pt x="17" y="38"/>
                    </a:lnTo>
                    <a:lnTo>
                      <a:pt x="22" y="18"/>
                    </a:lnTo>
                    <a:lnTo>
                      <a:pt x="19" y="0"/>
                    </a:lnTo>
                    <a:lnTo>
                      <a:pt x="88" y="0"/>
                    </a:lnTo>
                    <a:lnTo>
                      <a:pt x="88" y="0"/>
                    </a:lnTo>
                    <a:close/>
                  </a:path>
                </a:pathLst>
              </a:custGeom>
              <a:solidFill>
                <a:srgbClr val="FF00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879" name="Freeform 71"/>
              <p:cNvSpPr>
                <a:spLocks/>
              </p:cNvSpPr>
              <p:nvPr/>
            </p:nvSpPr>
            <p:spPr bwMode="auto">
              <a:xfrm>
                <a:off x="2184" y="3977"/>
                <a:ext cx="275" cy="147"/>
              </a:xfrm>
              <a:custGeom>
                <a:avLst/>
                <a:gdLst>
                  <a:gd name="T0" fmla="*/ 265 w 275"/>
                  <a:gd name="T1" fmla="*/ 86 h 147"/>
                  <a:gd name="T2" fmla="*/ 262 w 275"/>
                  <a:gd name="T3" fmla="*/ 94 h 147"/>
                  <a:gd name="T4" fmla="*/ 262 w 275"/>
                  <a:gd name="T5" fmla="*/ 100 h 147"/>
                  <a:gd name="T6" fmla="*/ 265 w 275"/>
                  <a:gd name="T7" fmla="*/ 106 h 147"/>
                  <a:gd name="T8" fmla="*/ 270 w 275"/>
                  <a:gd name="T9" fmla="*/ 113 h 147"/>
                  <a:gd name="T10" fmla="*/ 272 w 275"/>
                  <a:gd name="T11" fmla="*/ 120 h 147"/>
                  <a:gd name="T12" fmla="*/ 275 w 275"/>
                  <a:gd name="T13" fmla="*/ 126 h 147"/>
                  <a:gd name="T14" fmla="*/ 275 w 275"/>
                  <a:gd name="T15" fmla="*/ 131 h 147"/>
                  <a:gd name="T16" fmla="*/ 272 w 275"/>
                  <a:gd name="T17" fmla="*/ 137 h 147"/>
                  <a:gd name="T18" fmla="*/ 267 w 275"/>
                  <a:gd name="T19" fmla="*/ 143 h 147"/>
                  <a:gd name="T20" fmla="*/ 258 w 275"/>
                  <a:gd name="T21" fmla="*/ 147 h 147"/>
                  <a:gd name="T22" fmla="*/ 240 w 275"/>
                  <a:gd name="T23" fmla="*/ 129 h 147"/>
                  <a:gd name="T24" fmla="*/ 216 w 275"/>
                  <a:gd name="T25" fmla="*/ 114 h 147"/>
                  <a:gd name="T26" fmla="*/ 184 w 275"/>
                  <a:gd name="T27" fmla="*/ 100 h 147"/>
                  <a:gd name="T28" fmla="*/ 150 w 275"/>
                  <a:gd name="T29" fmla="*/ 89 h 147"/>
                  <a:gd name="T30" fmla="*/ 113 w 275"/>
                  <a:gd name="T31" fmla="*/ 78 h 147"/>
                  <a:gd name="T32" fmla="*/ 79 w 275"/>
                  <a:gd name="T33" fmla="*/ 66 h 147"/>
                  <a:gd name="T34" fmla="*/ 47 w 275"/>
                  <a:gd name="T35" fmla="*/ 54 h 147"/>
                  <a:gd name="T36" fmla="*/ 22 w 275"/>
                  <a:gd name="T37" fmla="*/ 39 h 147"/>
                  <a:gd name="T38" fmla="*/ 8 w 275"/>
                  <a:gd name="T39" fmla="*/ 22 h 147"/>
                  <a:gd name="T40" fmla="*/ 0 w 275"/>
                  <a:gd name="T41" fmla="*/ 0 h 147"/>
                  <a:gd name="T42" fmla="*/ 35 w 275"/>
                  <a:gd name="T43" fmla="*/ 2 h 147"/>
                  <a:gd name="T44" fmla="*/ 69 w 275"/>
                  <a:gd name="T45" fmla="*/ 6 h 147"/>
                  <a:gd name="T46" fmla="*/ 101 w 275"/>
                  <a:gd name="T47" fmla="*/ 11 h 147"/>
                  <a:gd name="T48" fmla="*/ 130 w 275"/>
                  <a:gd name="T49" fmla="*/ 18 h 147"/>
                  <a:gd name="T50" fmla="*/ 160 w 275"/>
                  <a:gd name="T51" fmla="*/ 27 h 147"/>
                  <a:gd name="T52" fmla="*/ 184 w 275"/>
                  <a:gd name="T53" fmla="*/ 36 h 147"/>
                  <a:gd name="T54" fmla="*/ 209 w 275"/>
                  <a:gd name="T55" fmla="*/ 48 h 147"/>
                  <a:gd name="T56" fmla="*/ 231 w 275"/>
                  <a:gd name="T57" fmla="*/ 59 h 147"/>
                  <a:gd name="T58" fmla="*/ 250 w 275"/>
                  <a:gd name="T59" fmla="*/ 73 h 147"/>
                  <a:gd name="T60" fmla="*/ 265 w 275"/>
                  <a:gd name="T61" fmla="*/ 86 h 147"/>
                  <a:gd name="T62" fmla="*/ 265 w 275"/>
                  <a:gd name="T63" fmla="*/ 86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75" h="147">
                    <a:moveTo>
                      <a:pt x="265" y="86"/>
                    </a:moveTo>
                    <a:lnTo>
                      <a:pt x="262" y="94"/>
                    </a:lnTo>
                    <a:lnTo>
                      <a:pt x="262" y="100"/>
                    </a:lnTo>
                    <a:lnTo>
                      <a:pt x="265" y="106"/>
                    </a:lnTo>
                    <a:lnTo>
                      <a:pt x="270" y="113"/>
                    </a:lnTo>
                    <a:lnTo>
                      <a:pt x="272" y="120"/>
                    </a:lnTo>
                    <a:lnTo>
                      <a:pt x="275" y="126"/>
                    </a:lnTo>
                    <a:lnTo>
                      <a:pt x="275" y="131"/>
                    </a:lnTo>
                    <a:lnTo>
                      <a:pt x="272" y="137"/>
                    </a:lnTo>
                    <a:lnTo>
                      <a:pt x="267" y="143"/>
                    </a:lnTo>
                    <a:lnTo>
                      <a:pt x="258" y="147"/>
                    </a:lnTo>
                    <a:lnTo>
                      <a:pt x="240" y="129"/>
                    </a:lnTo>
                    <a:lnTo>
                      <a:pt x="216" y="114"/>
                    </a:lnTo>
                    <a:lnTo>
                      <a:pt x="184" y="100"/>
                    </a:lnTo>
                    <a:lnTo>
                      <a:pt x="150" y="89"/>
                    </a:lnTo>
                    <a:lnTo>
                      <a:pt x="113" y="78"/>
                    </a:lnTo>
                    <a:lnTo>
                      <a:pt x="79" y="66"/>
                    </a:lnTo>
                    <a:lnTo>
                      <a:pt x="47" y="54"/>
                    </a:lnTo>
                    <a:lnTo>
                      <a:pt x="22" y="39"/>
                    </a:lnTo>
                    <a:lnTo>
                      <a:pt x="8" y="22"/>
                    </a:lnTo>
                    <a:lnTo>
                      <a:pt x="0" y="0"/>
                    </a:lnTo>
                    <a:lnTo>
                      <a:pt x="35" y="2"/>
                    </a:lnTo>
                    <a:lnTo>
                      <a:pt x="69" y="6"/>
                    </a:lnTo>
                    <a:lnTo>
                      <a:pt x="101" y="11"/>
                    </a:lnTo>
                    <a:lnTo>
                      <a:pt x="130" y="18"/>
                    </a:lnTo>
                    <a:lnTo>
                      <a:pt x="160" y="27"/>
                    </a:lnTo>
                    <a:lnTo>
                      <a:pt x="184" y="36"/>
                    </a:lnTo>
                    <a:lnTo>
                      <a:pt x="209" y="48"/>
                    </a:lnTo>
                    <a:lnTo>
                      <a:pt x="231" y="59"/>
                    </a:lnTo>
                    <a:lnTo>
                      <a:pt x="250" y="73"/>
                    </a:lnTo>
                    <a:lnTo>
                      <a:pt x="265" y="86"/>
                    </a:lnTo>
                    <a:lnTo>
                      <a:pt x="265" y="86"/>
                    </a:lnTo>
                    <a:close/>
                  </a:path>
                </a:pathLst>
              </a:custGeom>
              <a:solidFill>
                <a:srgbClr val="00FF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880" name="Freeform 72"/>
              <p:cNvSpPr>
                <a:spLocks/>
              </p:cNvSpPr>
              <p:nvPr/>
            </p:nvSpPr>
            <p:spPr bwMode="auto">
              <a:xfrm>
                <a:off x="1611" y="3893"/>
                <a:ext cx="272" cy="151"/>
              </a:xfrm>
              <a:custGeom>
                <a:avLst/>
                <a:gdLst>
                  <a:gd name="T0" fmla="*/ 272 w 272"/>
                  <a:gd name="T1" fmla="*/ 151 h 151"/>
                  <a:gd name="T2" fmla="*/ 0 w 272"/>
                  <a:gd name="T3" fmla="*/ 0 h 151"/>
                  <a:gd name="T4" fmla="*/ 272 w 272"/>
                  <a:gd name="T5" fmla="*/ 144 h 151"/>
                  <a:gd name="T6" fmla="*/ 272 w 272"/>
                  <a:gd name="T7" fmla="*/ 151 h 151"/>
                  <a:gd name="T8" fmla="*/ 272 w 272"/>
                  <a:gd name="T9" fmla="*/ 151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2" h="151">
                    <a:moveTo>
                      <a:pt x="272" y="151"/>
                    </a:moveTo>
                    <a:lnTo>
                      <a:pt x="0" y="0"/>
                    </a:lnTo>
                    <a:lnTo>
                      <a:pt x="272" y="144"/>
                    </a:lnTo>
                    <a:lnTo>
                      <a:pt x="272" y="151"/>
                    </a:lnTo>
                    <a:lnTo>
                      <a:pt x="272" y="151"/>
                    </a:lnTo>
                    <a:close/>
                  </a:path>
                </a:pathLst>
              </a:custGeom>
              <a:solidFill>
                <a:srgbClr val="0019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881" name="Freeform 73"/>
              <p:cNvSpPr>
                <a:spLocks/>
              </p:cNvSpPr>
              <p:nvPr/>
            </p:nvSpPr>
            <p:spPr bwMode="auto">
              <a:xfrm>
                <a:off x="1824" y="4015"/>
                <a:ext cx="309" cy="109"/>
              </a:xfrm>
              <a:custGeom>
                <a:avLst/>
                <a:gdLst>
                  <a:gd name="T0" fmla="*/ 309 w 309"/>
                  <a:gd name="T1" fmla="*/ 25 h 109"/>
                  <a:gd name="T2" fmla="*/ 306 w 309"/>
                  <a:gd name="T3" fmla="*/ 37 h 109"/>
                  <a:gd name="T4" fmla="*/ 296 w 309"/>
                  <a:gd name="T5" fmla="*/ 46 h 109"/>
                  <a:gd name="T6" fmla="*/ 284 w 309"/>
                  <a:gd name="T7" fmla="*/ 54 h 109"/>
                  <a:gd name="T8" fmla="*/ 267 w 309"/>
                  <a:gd name="T9" fmla="*/ 62 h 109"/>
                  <a:gd name="T10" fmla="*/ 250 w 309"/>
                  <a:gd name="T11" fmla="*/ 68 h 109"/>
                  <a:gd name="T12" fmla="*/ 230 w 309"/>
                  <a:gd name="T13" fmla="*/ 75 h 109"/>
                  <a:gd name="T14" fmla="*/ 208 w 309"/>
                  <a:gd name="T15" fmla="*/ 80 h 109"/>
                  <a:gd name="T16" fmla="*/ 186 w 309"/>
                  <a:gd name="T17" fmla="*/ 85 h 109"/>
                  <a:gd name="T18" fmla="*/ 167 w 309"/>
                  <a:gd name="T19" fmla="*/ 91 h 109"/>
                  <a:gd name="T20" fmla="*/ 147 w 309"/>
                  <a:gd name="T21" fmla="*/ 96 h 109"/>
                  <a:gd name="T22" fmla="*/ 135 w 309"/>
                  <a:gd name="T23" fmla="*/ 99 h 109"/>
                  <a:gd name="T24" fmla="*/ 122 w 309"/>
                  <a:gd name="T25" fmla="*/ 102 h 109"/>
                  <a:gd name="T26" fmla="*/ 110 w 309"/>
                  <a:gd name="T27" fmla="*/ 103 h 109"/>
                  <a:gd name="T28" fmla="*/ 95 w 309"/>
                  <a:gd name="T29" fmla="*/ 105 h 109"/>
                  <a:gd name="T30" fmla="*/ 83 w 309"/>
                  <a:gd name="T31" fmla="*/ 107 h 109"/>
                  <a:gd name="T32" fmla="*/ 69 w 309"/>
                  <a:gd name="T33" fmla="*/ 108 h 109"/>
                  <a:gd name="T34" fmla="*/ 54 w 309"/>
                  <a:gd name="T35" fmla="*/ 108 h 109"/>
                  <a:gd name="T36" fmla="*/ 39 w 309"/>
                  <a:gd name="T37" fmla="*/ 109 h 109"/>
                  <a:gd name="T38" fmla="*/ 24 w 309"/>
                  <a:gd name="T39" fmla="*/ 109 h 109"/>
                  <a:gd name="T40" fmla="*/ 7 w 309"/>
                  <a:gd name="T41" fmla="*/ 108 h 109"/>
                  <a:gd name="T42" fmla="*/ 0 w 309"/>
                  <a:gd name="T43" fmla="*/ 93 h 109"/>
                  <a:gd name="T44" fmla="*/ 5 w 309"/>
                  <a:gd name="T45" fmla="*/ 81 h 109"/>
                  <a:gd name="T46" fmla="*/ 17 w 309"/>
                  <a:gd name="T47" fmla="*/ 71 h 109"/>
                  <a:gd name="T48" fmla="*/ 37 w 309"/>
                  <a:gd name="T49" fmla="*/ 63 h 109"/>
                  <a:gd name="T50" fmla="*/ 64 w 309"/>
                  <a:gd name="T51" fmla="*/ 56 h 109"/>
                  <a:gd name="T52" fmla="*/ 93 w 309"/>
                  <a:gd name="T53" fmla="*/ 51 h 109"/>
                  <a:gd name="T54" fmla="*/ 122 w 309"/>
                  <a:gd name="T55" fmla="*/ 45 h 109"/>
                  <a:gd name="T56" fmla="*/ 152 w 309"/>
                  <a:gd name="T57" fmla="*/ 39 h 109"/>
                  <a:gd name="T58" fmla="*/ 181 w 309"/>
                  <a:gd name="T59" fmla="*/ 33 h 109"/>
                  <a:gd name="T60" fmla="*/ 203 w 309"/>
                  <a:gd name="T61" fmla="*/ 25 h 109"/>
                  <a:gd name="T62" fmla="*/ 216 w 309"/>
                  <a:gd name="T63" fmla="*/ 21 h 109"/>
                  <a:gd name="T64" fmla="*/ 230 w 309"/>
                  <a:gd name="T65" fmla="*/ 16 h 109"/>
                  <a:gd name="T66" fmla="*/ 245 w 309"/>
                  <a:gd name="T67" fmla="*/ 11 h 109"/>
                  <a:gd name="T68" fmla="*/ 257 w 309"/>
                  <a:gd name="T69" fmla="*/ 6 h 109"/>
                  <a:gd name="T70" fmla="*/ 272 w 309"/>
                  <a:gd name="T71" fmla="*/ 3 h 109"/>
                  <a:gd name="T72" fmla="*/ 284 w 309"/>
                  <a:gd name="T73" fmla="*/ 0 h 109"/>
                  <a:gd name="T74" fmla="*/ 294 w 309"/>
                  <a:gd name="T75" fmla="*/ 1 h 109"/>
                  <a:gd name="T76" fmla="*/ 301 w 309"/>
                  <a:gd name="T77" fmla="*/ 6 h 109"/>
                  <a:gd name="T78" fmla="*/ 309 w 309"/>
                  <a:gd name="T79" fmla="*/ 14 h 109"/>
                  <a:gd name="T80" fmla="*/ 309 w 309"/>
                  <a:gd name="T81" fmla="*/ 25 h 109"/>
                  <a:gd name="T82" fmla="*/ 309 w 309"/>
                  <a:gd name="T83" fmla="*/ 25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309" h="109">
                    <a:moveTo>
                      <a:pt x="309" y="25"/>
                    </a:moveTo>
                    <a:lnTo>
                      <a:pt x="306" y="37"/>
                    </a:lnTo>
                    <a:lnTo>
                      <a:pt x="296" y="46"/>
                    </a:lnTo>
                    <a:lnTo>
                      <a:pt x="284" y="54"/>
                    </a:lnTo>
                    <a:lnTo>
                      <a:pt x="267" y="62"/>
                    </a:lnTo>
                    <a:lnTo>
                      <a:pt x="250" y="68"/>
                    </a:lnTo>
                    <a:lnTo>
                      <a:pt x="230" y="75"/>
                    </a:lnTo>
                    <a:lnTo>
                      <a:pt x="208" y="80"/>
                    </a:lnTo>
                    <a:lnTo>
                      <a:pt x="186" y="85"/>
                    </a:lnTo>
                    <a:lnTo>
                      <a:pt x="167" y="91"/>
                    </a:lnTo>
                    <a:lnTo>
                      <a:pt x="147" y="96"/>
                    </a:lnTo>
                    <a:lnTo>
                      <a:pt x="135" y="99"/>
                    </a:lnTo>
                    <a:lnTo>
                      <a:pt x="122" y="102"/>
                    </a:lnTo>
                    <a:lnTo>
                      <a:pt x="110" y="103"/>
                    </a:lnTo>
                    <a:lnTo>
                      <a:pt x="95" y="105"/>
                    </a:lnTo>
                    <a:lnTo>
                      <a:pt x="83" y="107"/>
                    </a:lnTo>
                    <a:lnTo>
                      <a:pt x="69" y="108"/>
                    </a:lnTo>
                    <a:lnTo>
                      <a:pt x="54" y="108"/>
                    </a:lnTo>
                    <a:lnTo>
                      <a:pt x="39" y="109"/>
                    </a:lnTo>
                    <a:lnTo>
                      <a:pt x="24" y="109"/>
                    </a:lnTo>
                    <a:lnTo>
                      <a:pt x="7" y="108"/>
                    </a:lnTo>
                    <a:lnTo>
                      <a:pt x="0" y="93"/>
                    </a:lnTo>
                    <a:lnTo>
                      <a:pt x="5" y="81"/>
                    </a:lnTo>
                    <a:lnTo>
                      <a:pt x="17" y="71"/>
                    </a:lnTo>
                    <a:lnTo>
                      <a:pt x="37" y="63"/>
                    </a:lnTo>
                    <a:lnTo>
                      <a:pt x="64" y="56"/>
                    </a:lnTo>
                    <a:lnTo>
                      <a:pt x="93" y="51"/>
                    </a:lnTo>
                    <a:lnTo>
                      <a:pt x="122" y="45"/>
                    </a:lnTo>
                    <a:lnTo>
                      <a:pt x="152" y="39"/>
                    </a:lnTo>
                    <a:lnTo>
                      <a:pt x="181" y="33"/>
                    </a:lnTo>
                    <a:lnTo>
                      <a:pt x="203" y="25"/>
                    </a:lnTo>
                    <a:lnTo>
                      <a:pt x="216" y="21"/>
                    </a:lnTo>
                    <a:lnTo>
                      <a:pt x="230" y="16"/>
                    </a:lnTo>
                    <a:lnTo>
                      <a:pt x="245" y="11"/>
                    </a:lnTo>
                    <a:lnTo>
                      <a:pt x="257" y="6"/>
                    </a:lnTo>
                    <a:lnTo>
                      <a:pt x="272" y="3"/>
                    </a:lnTo>
                    <a:lnTo>
                      <a:pt x="284" y="0"/>
                    </a:lnTo>
                    <a:lnTo>
                      <a:pt x="294" y="1"/>
                    </a:lnTo>
                    <a:lnTo>
                      <a:pt x="301" y="6"/>
                    </a:lnTo>
                    <a:lnTo>
                      <a:pt x="309" y="14"/>
                    </a:lnTo>
                    <a:lnTo>
                      <a:pt x="309" y="25"/>
                    </a:lnTo>
                    <a:lnTo>
                      <a:pt x="309" y="25"/>
                    </a:lnTo>
                    <a:close/>
                  </a:path>
                </a:pathLst>
              </a:custGeom>
              <a:solidFill>
                <a:srgbClr val="D18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9882" name="Freeform 74"/>
              <p:cNvSpPr>
                <a:spLocks/>
              </p:cNvSpPr>
              <p:nvPr/>
            </p:nvSpPr>
            <p:spPr bwMode="auto">
              <a:xfrm>
                <a:off x="1839" y="4058"/>
                <a:ext cx="451" cy="176"/>
              </a:xfrm>
              <a:custGeom>
                <a:avLst/>
                <a:gdLst>
                  <a:gd name="T0" fmla="*/ 345 w 451"/>
                  <a:gd name="T1" fmla="*/ 0 h 176"/>
                  <a:gd name="T2" fmla="*/ 355 w 451"/>
                  <a:gd name="T3" fmla="*/ 14 h 176"/>
                  <a:gd name="T4" fmla="*/ 367 w 451"/>
                  <a:gd name="T5" fmla="*/ 27 h 176"/>
                  <a:gd name="T6" fmla="*/ 384 w 451"/>
                  <a:gd name="T7" fmla="*/ 41 h 176"/>
                  <a:gd name="T8" fmla="*/ 404 w 451"/>
                  <a:gd name="T9" fmla="*/ 53 h 176"/>
                  <a:gd name="T10" fmla="*/ 421 w 451"/>
                  <a:gd name="T11" fmla="*/ 66 h 176"/>
                  <a:gd name="T12" fmla="*/ 436 w 451"/>
                  <a:gd name="T13" fmla="*/ 80 h 176"/>
                  <a:gd name="T14" fmla="*/ 446 w 451"/>
                  <a:gd name="T15" fmla="*/ 93 h 176"/>
                  <a:gd name="T16" fmla="*/ 451 w 451"/>
                  <a:gd name="T17" fmla="*/ 107 h 176"/>
                  <a:gd name="T18" fmla="*/ 443 w 451"/>
                  <a:gd name="T19" fmla="*/ 123 h 176"/>
                  <a:gd name="T20" fmla="*/ 426 w 451"/>
                  <a:gd name="T21" fmla="*/ 139 h 176"/>
                  <a:gd name="T22" fmla="*/ 409 w 451"/>
                  <a:gd name="T23" fmla="*/ 148 h 176"/>
                  <a:gd name="T24" fmla="*/ 389 w 451"/>
                  <a:gd name="T25" fmla="*/ 156 h 176"/>
                  <a:gd name="T26" fmla="*/ 370 w 451"/>
                  <a:gd name="T27" fmla="*/ 162 h 176"/>
                  <a:gd name="T28" fmla="*/ 348 w 451"/>
                  <a:gd name="T29" fmla="*/ 168 h 176"/>
                  <a:gd name="T30" fmla="*/ 328 w 451"/>
                  <a:gd name="T31" fmla="*/ 171 h 176"/>
                  <a:gd name="T32" fmla="*/ 306 w 451"/>
                  <a:gd name="T33" fmla="*/ 173 h 176"/>
                  <a:gd name="T34" fmla="*/ 284 w 451"/>
                  <a:gd name="T35" fmla="*/ 176 h 176"/>
                  <a:gd name="T36" fmla="*/ 262 w 451"/>
                  <a:gd name="T37" fmla="*/ 176 h 176"/>
                  <a:gd name="T38" fmla="*/ 240 w 451"/>
                  <a:gd name="T39" fmla="*/ 174 h 176"/>
                  <a:gd name="T40" fmla="*/ 220 w 451"/>
                  <a:gd name="T41" fmla="*/ 171 h 176"/>
                  <a:gd name="T42" fmla="*/ 196 w 451"/>
                  <a:gd name="T43" fmla="*/ 165 h 176"/>
                  <a:gd name="T44" fmla="*/ 171 w 451"/>
                  <a:gd name="T45" fmla="*/ 158 h 176"/>
                  <a:gd name="T46" fmla="*/ 147 w 451"/>
                  <a:gd name="T47" fmla="*/ 152 h 176"/>
                  <a:gd name="T48" fmla="*/ 122 w 451"/>
                  <a:gd name="T49" fmla="*/ 145 h 176"/>
                  <a:gd name="T50" fmla="*/ 98 w 451"/>
                  <a:gd name="T51" fmla="*/ 137 h 176"/>
                  <a:gd name="T52" fmla="*/ 76 w 451"/>
                  <a:gd name="T53" fmla="*/ 128 h 176"/>
                  <a:gd name="T54" fmla="*/ 54 w 451"/>
                  <a:gd name="T55" fmla="*/ 118 h 176"/>
                  <a:gd name="T56" fmla="*/ 34 w 451"/>
                  <a:gd name="T57" fmla="*/ 108 h 176"/>
                  <a:gd name="T58" fmla="*/ 17 w 451"/>
                  <a:gd name="T59" fmla="*/ 98 h 176"/>
                  <a:gd name="T60" fmla="*/ 0 w 451"/>
                  <a:gd name="T61" fmla="*/ 85 h 176"/>
                  <a:gd name="T62" fmla="*/ 41 w 451"/>
                  <a:gd name="T63" fmla="*/ 85 h 176"/>
                  <a:gd name="T64" fmla="*/ 80 w 451"/>
                  <a:gd name="T65" fmla="*/ 81 h 176"/>
                  <a:gd name="T66" fmla="*/ 120 w 451"/>
                  <a:gd name="T67" fmla="*/ 75 h 176"/>
                  <a:gd name="T68" fmla="*/ 154 w 451"/>
                  <a:gd name="T69" fmla="*/ 67 h 176"/>
                  <a:gd name="T70" fmla="*/ 191 w 451"/>
                  <a:gd name="T71" fmla="*/ 57 h 176"/>
                  <a:gd name="T72" fmla="*/ 223 w 451"/>
                  <a:gd name="T73" fmla="*/ 46 h 176"/>
                  <a:gd name="T74" fmla="*/ 257 w 451"/>
                  <a:gd name="T75" fmla="*/ 35 h 176"/>
                  <a:gd name="T76" fmla="*/ 286 w 451"/>
                  <a:gd name="T77" fmla="*/ 22 h 176"/>
                  <a:gd name="T78" fmla="*/ 318 w 451"/>
                  <a:gd name="T79" fmla="*/ 11 h 176"/>
                  <a:gd name="T80" fmla="*/ 345 w 451"/>
                  <a:gd name="T81" fmla="*/ 0 h 176"/>
                  <a:gd name="T82" fmla="*/ 345 w 451"/>
                  <a:gd name="T83" fmla="*/ 0 h 1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51" h="176">
                    <a:moveTo>
                      <a:pt x="345" y="0"/>
                    </a:moveTo>
                    <a:lnTo>
                      <a:pt x="355" y="14"/>
                    </a:lnTo>
                    <a:lnTo>
                      <a:pt x="367" y="27"/>
                    </a:lnTo>
                    <a:lnTo>
                      <a:pt x="384" y="41"/>
                    </a:lnTo>
                    <a:lnTo>
                      <a:pt x="404" y="53"/>
                    </a:lnTo>
                    <a:lnTo>
                      <a:pt x="421" y="66"/>
                    </a:lnTo>
                    <a:lnTo>
                      <a:pt x="436" y="80"/>
                    </a:lnTo>
                    <a:lnTo>
                      <a:pt x="446" y="93"/>
                    </a:lnTo>
                    <a:lnTo>
                      <a:pt x="451" y="107"/>
                    </a:lnTo>
                    <a:lnTo>
                      <a:pt x="443" y="123"/>
                    </a:lnTo>
                    <a:lnTo>
                      <a:pt x="426" y="139"/>
                    </a:lnTo>
                    <a:lnTo>
                      <a:pt x="409" y="148"/>
                    </a:lnTo>
                    <a:lnTo>
                      <a:pt x="389" y="156"/>
                    </a:lnTo>
                    <a:lnTo>
                      <a:pt x="370" y="162"/>
                    </a:lnTo>
                    <a:lnTo>
                      <a:pt x="348" y="168"/>
                    </a:lnTo>
                    <a:lnTo>
                      <a:pt x="328" y="171"/>
                    </a:lnTo>
                    <a:lnTo>
                      <a:pt x="306" y="173"/>
                    </a:lnTo>
                    <a:lnTo>
                      <a:pt x="284" y="176"/>
                    </a:lnTo>
                    <a:lnTo>
                      <a:pt x="262" y="176"/>
                    </a:lnTo>
                    <a:lnTo>
                      <a:pt x="240" y="174"/>
                    </a:lnTo>
                    <a:lnTo>
                      <a:pt x="220" y="171"/>
                    </a:lnTo>
                    <a:lnTo>
                      <a:pt x="196" y="165"/>
                    </a:lnTo>
                    <a:lnTo>
                      <a:pt x="171" y="158"/>
                    </a:lnTo>
                    <a:lnTo>
                      <a:pt x="147" y="152"/>
                    </a:lnTo>
                    <a:lnTo>
                      <a:pt x="122" y="145"/>
                    </a:lnTo>
                    <a:lnTo>
                      <a:pt x="98" y="137"/>
                    </a:lnTo>
                    <a:lnTo>
                      <a:pt x="76" y="128"/>
                    </a:lnTo>
                    <a:lnTo>
                      <a:pt x="54" y="118"/>
                    </a:lnTo>
                    <a:lnTo>
                      <a:pt x="34" y="108"/>
                    </a:lnTo>
                    <a:lnTo>
                      <a:pt x="17" y="98"/>
                    </a:lnTo>
                    <a:lnTo>
                      <a:pt x="0" y="85"/>
                    </a:lnTo>
                    <a:lnTo>
                      <a:pt x="41" y="85"/>
                    </a:lnTo>
                    <a:lnTo>
                      <a:pt x="80" y="81"/>
                    </a:lnTo>
                    <a:lnTo>
                      <a:pt x="120" y="75"/>
                    </a:lnTo>
                    <a:lnTo>
                      <a:pt x="154" y="67"/>
                    </a:lnTo>
                    <a:lnTo>
                      <a:pt x="191" y="57"/>
                    </a:lnTo>
                    <a:lnTo>
                      <a:pt x="223" y="46"/>
                    </a:lnTo>
                    <a:lnTo>
                      <a:pt x="257" y="35"/>
                    </a:lnTo>
                    <a:lnTo>
                      <a:pt x="286" y="22"/>
                    </a:lnTo>
                    <a:lnTo>
                      <a:pt x="318" y="11"/>
                    </a:lnTo>
                    <a:lnTo>
                      <a:pt x="345" y="0"/>
                    </a:lnTo>
                    <a:lnTo>
                      <a:pt x="345" y="0"/>
                    </a:lnTo>
                    <a:close/>
                  </a:path>
                </a:pathLst>
              </a:custGeom>
              <a:solidFill>
                <a:srgbClr val="B34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19883" name="Group 75"/>
              <p:cNvGrpSpPr>
                <a:grpSpLocks/>
              </p:cNvGrpSpPr>
              <p:nvPr/>
            </p:nvGrpSpPr>
            <p:grpSpPr bwMode="auto">
              <a:xfrm rot="-665025">
                <a:off x="1241" y="3611"/>
                <a:ext cx="1166" cy="666"/>
                <a:chOff x="1226" y="3481"/>
                <a:chExt cx="1166" cy="666"/>
              </a:xfrm>
            </p:grpSpPr>
            <p:sp>
              <p:nvSpPr>
                <p:cNvPr id="119884" name="Freeform 76"/>
                <p:cNvSpPr>
                  <a:spLocks/>
                </p:cNvSpPr>
                <p:nvPr/>
              </p:nvSpPr>
              <p:spPr bwMode="auto">
                <a:xfrm>
                  <a:off x="1439" y="3481"/>
                  <a:ext cx="892" cy="666"/>
                </a:xfrm>
                <a:custGeom>
                  <a:avLst/>
                  <a:gdLst>
                    <a:gd name="T0" fmla="*/ 620 w 892"/>
                    <a:gd name="T1" fmla="*/ 342 h 666"/>
                    <a:gd name="T2" fmla="*/ 622 w 892"/>
                    <a:gd name="T3" fmla="*/ 394 h 666"/>
                    <a:gd name="T4" fmla="*/ 637 w 892"/>
                    <a:gd name="T5" fmla="*/ 448 h 666"/>
                    <a:gd name="T6" fmla="*/ 676 w 892"/>
                    <a:gd name="T7" fmla="*/ 496 h 666"/>
                    <a:gd name="T8" fmla="*/ 755 w 892"/>
                    <a:gd name="T9" fmla="*/ 534 h 666"/>
                    <a:gd name="T10" fmla="*/ 828 w 892"/>
                    <a:gd name="T11" fmla="*/ 557 h 666"/>
                    <a:gd name="T12" fmla="*/ 858 w 892"/>
                    <a:gd name="T13" fmla="*/ 578 h 666"/>
                    <a:gd name="T14" fmla="*/ 882 w 892"/>
                    <a:gd name="T15" fmla="*/ 602 h 666"/>
                    <a:gd name="T16" fmla="*/ 892 w 892"/>
                    <a:gd name="T17" fmla="*/ 628 h 666"/>
                    <a:gd name="T18" fmla="*/ 882 w 892"/>
                    <a:gd name="T19" fmla="*/ 654 h 666"/>
                    <a:gd name="T20" fmla="*/ 850 w 892"/>
                    <a:gd name="T21" fmla="*/ 647 h 666"/>
                    <a:gd name="T22" fmla="*/ 809 w 892"/>
                    <a:gd name="T23" fmla="*/ 608 h 666"/>
                    <a:gd name="T24" fmla="*/ 762 w 892"/>
                    <a:gd name="T25" fmla="*/ 568 h 666"/>
                    <a:gd name="T26" fmla="*/ 711 w 892"/>
                    <a:gd name="T27" fmla="*/ 530 h 666"/>
                    <a:gd name="T28" fmla="*/ 649 w 892"/>
                    <a:gd name="T29" fmla="*/ 496 h 666"/>
                    <a:gd name="T30" fmla="*/ 598 w 892"/>
                    <a:gd name="T31" fmla="*/ 464 h 666"/>
                    <a:gd name="T32" fmla="*/ 583 w 892"/>
                    <a:gd name="T33" fmla="*/ 426 h 666"/>
                    <a:gd name="T34" fmla="*/ 586 w 892"/>
                    <a:gd name="T35" fmla="*/ 388 h 666"/>
                    <a:gd name="T36" fmla="*/ 590 w 892"/>
                    <a:gd name="T37" fmla="*/ 349 h 666"/>
                    <a:gd name="T38" fmla="*/ 586 w 892"/>
                    <a:gd name="T39" fmla="*/ 310 h 666"/>
                    <a:gd name="T40" fmla="*/ 541 w 892"/>
                    <a:gd name="T41" fmla="*/ 256 h 666"/>
                    <a:gd name="T42" fmla="*/ 463 w 892"/>
                    <a:gd name="T43" fmla="*/ 186 h 666"/>
                    <a:gd name="T44" fmla="*/ 358 w 892"/>
                    <a:gd name="T45" fmla="*/ 120 h 666"/>
                    <a:gd name="T46" fmla="*/ 230 w 892"/>
                    <a:gd name="T47" fmla="*/ 64 h 666"/>
                    <a:gd name="T48" fmla="*/ 83 w 892"/>
                    <a:gd name="T49" fmla="*/ 24 h 666"/>
                    <a:gd name="T50" fmla="*/ 37 w 892"/>
                    <a:gd name="T51" fmla="*/ 2 h 666"/>
                    <a:gd name="T52" fmla="*/ 108 w 892"/>
                    <a:gd name="T53" fmla="*/ 2 h 666"/>
                    <a:gd name="T54" fmla="*/ 179 w 892"/>
                    <a:gd name="T55" fmla="*/ 18 h 666"/>
                    <a:gd name="T56" fmla="*/ 245 w 892"/>
                    <a:gd name="T57" fmla="*/ 42 h 666"/>
                    <a:gd name="T58" fmla="*/ 306 w 892"/>
                    <a:gd name="T59" fmla="*/ 68 h 666"/>
                    <a:gd name="T60" fmla="*/ 367 w 892"/>
                    <a:gd name="T61" fmla="*/ 101 h 666"/>
                    <a:gd name="T62" fmla="*/ 434 w 892"/>
                    <a:gd name="T63" fmla="*/ 146 h 666"/>
                    <a:gd name="T64" fmla="*/ 497 w 892"/>
                    <a:gd name="T65" fmla="*/ 193 h 666"/>
                    <a:gd name="T66" fmla="*/ 551 w 892"/>
                    <a:gd name="T67" fmla="*/ 241 h 666"/>
                    <a:gd name="T68" fmla="*/ 598 w 892"/>
                    <a:gd name="T69" fmla="*/ 290 h 666"/>
                    <a:gd name="T70" fmla="*/ 617 w 892"/>
                    <a:gd name="T71" fmla="*/ 317 h 6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892" h="666">
                      <a:moveTo>
                        <a:pt x="617" y="316"/>
                      </a:moveTo>
                      <a:lnTo>
                        <a:pt x="620" y="342"/>
                      </a:lnTo>
                      <a:lnTo>
                        <a:pt x="620" y="368"/>
                      </a:lnTo>
                      <a:lnTo>
                        <a:pt x="622" y="394"/>
                      </a:lnTo>
                      <a:lnTo>
                        <a:pt x="627" y="422"/>
                      </a:lnTo>
                      <a:lnTo>
                        <a:pt x="637" y="448"/>
                      </a:lnTo>
                      <a:lnTo>
                        <a:pt x="652" y="473"/>
                      </a:lnTo>
                      <a:lnTo>
                        <a:pt x="676" y="496"/>
                      </a:lnTo>
                      <a:lnTo>
                        <a:pt x="711" y="517"/>
                      </a:lnTo>
                      <a:lnTo>
                        <a:pt x="755" y="534"/>
                      </a:lnTo>
                      <a:lnTo>
                        <a:pt x="811" y="546"/>
                      </a:lnTo>
                      <a:lnTo>
                        <a:pt x="828" y="557"/>
                      </a:lnTo>
                      <a:lnTo>
                        <a:pt x="845" y="567"/>
                      </a:lnTo>
                      <a:lnTo>
                        <a:pt x="858" y="578"/>
                      </a:lnTo>
                      <a:lnTo>
                        <a:pt x="872" y="590"/>
                      </a:lnTo>
                      <a:lnTo>
                        <a:pt x="882" y="602"/>
                      </a:lnTo>
                      <a:lnTo>
                        <a:pt x="890" y="615"/>
                      </a:lnTo>
                      <a:lnTo>
                        <a:pt x="892" y="628"/>
                      </a:lnTo>
                      <a:lnTo>
                        <a:pt x="890" y="640"/>
                      </a:lnTo>
                      <a:lnTo>
                        <a:pt x="882" y="654"/>
                      </a:lnTo>
                      <a:lnTo>
                        <a:pt x="870" y="666"/>
                      </a:lnTo>
                      <a:lnTo>
                        <a:pt x="850" y="647"/>
                      </a:lnTo>
                      <a:lnTo>
                        <a:pt x="831" y="628"/>
                      </a:lnTo>
                      <a:lnTo>
                        <a:pt x="809" y="608"/>
                      </a:lnTo>
                      <a:lnTo>
                        <a:pt x="787" y="589"/>
                      </a:lnTo>
                      <a:lnTo>
                        <a:pt x="762" y="568"/>
                      </a:lnTo>
                      <a:lnTo>
                        <a:pt x="738" y="550"/>
                      </a:lnTo>
                      <a:lnTo>
                        <a:pt x="711" y="530"/>
                      </a:lnTo>
                      <a:lnTo>
                        <a:pt x="681" y="513"/>
                      </a:lnTo>
                      <a:lnTo>
                        <a:pt x="649" y="496"/>
                      </a:lnTo>
                      <a:lnTo>
                        <a:pt x="617" y="481"/>
                      </a:lnTo>
                      <a:lnTo>
                        <a:pt x="598" y="464"/>
                      </a:lnTo>
                      <a:lnTo>
                        <a:pt x="588" y="446"/>
                      </a:lnTo>
                      <a:lnTo>
                        <a:pt x="583" y="426"/>
                      </a:lnTo>
                      <a:lnTo>
                        <a:pt x="583" y="407"/>
                      </a:lnTo>
                      <a:lnTo>
                        <a:pt x="586" y="388"/>
                      </a:lnTo>
                      <a:lnTo>
                        <a:pt x="588" y="368"/>
                      </a:lnTo>
                      <a:lnTo>
                        <a:pt x="590" y="349"/>
                      </a:lnTo>
                      <a:lnTo>
                        <a:pt x="590" y="329"/>
                      </a:lnTo>
                      <a:lnTo>
                        <a:pt x="586" y="310"/>
                      </a:lnTo>
                      <a:lnTo>
                        <a:pt x="573" y="290"/>
                      </a:lnTo>
                      <a:lnTo>
                        <a:pt x="541" y="256"/>
                      </a:lnTo>
                      <a:lnTo>
                        <a:pt x="505" y="221"/>
                      </a:lnTo>
                      <a:lnTo>
                        <a:pt x="463" y="186"/>
                      </a:lnTo>
                      <a:lnTo>
                        <a:pt x="414" y="152"/>
                      </a:lnTo>
                      <a:lnTo>
                        <a:pt x="358" y="120"/>
                      </a:lnTo>
                      <a:lnTo>
                        <a:pt x="296" y="90"/>
                      </a:lnTo>
                      <a:lnTo>
                        <a:pt x="230" y="64"/>
                      </a:lnTo>
                      <a:lnTo>
                        <a:pt x="159" y="42"/>
                      </a:lnTo>
                      <a:lnTo>
                        <a:pt x="83" y="24"/>
                      </a:lnTo>
                      <a:lnTo>
                        <a:pt x="0" y="12"/>
                      </a:lnTo>
                      <a:lnTo>
                        <a:pt x="37" y="2"/>
                      </a:lnTo>
                      <a:lnTo>
                        <a:pt x="73" y="0"/>
                      </a:lnTo>
                      <a:lnTo>
                        <a:pt x="108" y="2"/>
                      </a:lnTo>
                      <a:lnTo>
                        <a:pt x="144" y="9"/>
                      </a:lnTo>
                      <a:lnTo>
                        <a:pt x="179" y="18"/>
                      </a:lnTo>
                      <a:lnTo>
                        <a:pt x="211" y="30"/>
                      </a:lnTo>
                      <a:lnTo>
                        <a:pt x="245" y="42"/>
                      </a:lnTo>
                      <a:lnTo>
                        <a:pt x="277" y="56"/>
                      </a:lnTo>
                      <a:lnTo>
                        <a:pt x="306" y="68"/>
                      </a:lnTo>
                      <a:lnTo>
                        <a:pt x="333" y="78"/>
                      </a:lnTo>
                      <a:lnTo>
                        <a:pt x="367" y="101"/>
                      </a:lnTo>
                      <a:lnTo>
                        <a:pt x="402" y="124"/>
                      </a:lnTo>
                      <a:lnTo>
                        <a:pt x="434" y="146"/>
                      </a:lnTo>
                      <a:lnTo>
                        <a:pt x="465" y="169"/>
                      </a:lnTo>
                      <a:lnTo>
                        <a:pt x="497" y="193"/>
                      </a:lnTo>
                      <a:lnTo>
                        <a:pt x="524" y="216"/>
                      </a:lnTo>
                      <a:lnTo>
                        <a:pt x="551" y="241"/>
                      </a:lnTo>
                      <a:lnTo>
                        <a:pt x="576" y="265"/>
                      </a:lnTo>
                      <a:lnTo>
                        <a:pt x="598" y="290"/>
                      </a:lnTo>
                      <a:lnTo>
                        <a:pt x="617" y="317"/>
                      </a:lnTo>
                      <a:lnTo>
                        <a:pt x="617" y="317"/>
                      </a:lnTo>
                      <a:lnTo>
                        <a:pt x="617" y="316"/>
                      </a:lnTo>
                      <a:close/>
                    </a:path>
                  </a:pathLst>
                </a:custGeom>
                <a:solidFill>
                  <a:srgbClr val="D1843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885" name="Freeform 77"/>
                <p:cNvSpPr>
                  <a:spLocks/>
                </p:cNvSpPr>
                <p:nvPr/>
              </p:nvSpPr>
              <p:spPr bwMode="auto">
                <a:xfrm>
                  <a:off x="1632" y="3483"/>
                  <a:ext cx="760" cy="603"/>
                </a:xfrm>
                <a:custGeom>
                  <a:avLst/>
                  <a:gdLst>
                    <a:gd name="T0" fmla="*/ 378 w 760"/>
                    <a:gd name="T1" fmla="*/ 139 h 603"/>
                    <a:gd name="T2" fmla="*/ 417 w 760"/>
                    <a:gd name="T3" fmla="*/ 188 h 603"/>
                    <a:gd name="T4" fmla="*/ 447 w 760"/>
                    <a:gd name="T5" fmla="*/ 244 h 603"/>
                    <a:gd name="T6" fmla="*/ 471 w 760"/>
                    <a:gd name="T7" fmla="*/ 303 h 603"/>
                    <a:gd name="T8" fmla="*/ 491 w 760"/>
                    <a:gd name="T9" fmla="*/ 363 h 603"/>
                    <a:gd name="T10" fmla="*/ 508 w 760"/>
                    <a:gd name="T11" fmla="*/ 402 h 603"/>
                    <a:gd name="T12" fmla="*/ 520 w 760"/>
                    <a:gd name="T13" fmla="*/ 421 h 603"/>
                    <a:gd name="T14" fmla="*/ 527 w 760"/>
                    <a:gd name="T15" fmla="*/ 442 h 603"/>
                    <a:gd name="T16" fmla="*/ 542 w 760"/>
                    <a:gd name="T17" fmla="*/ 460 h 603"/>
                    <a:gd name="T18" fmla="*/ 562 w 760"/>
                    <a:gd name="T19" fmla="*/ 476 h 603"/>
                    <a:gd name="T20" fmla="*/ 579 w 760"/>
                    <a:gd name="T21" fmla="*/ 482 h 603"/>
                    <a:gd name="T22" fmla="*/ 581 w 760"/>
                    <a:gd name="T23" fmla="*/ 478 h 603"/>
                    <a:gd name="T24" fmla="*/ 584 w 760"/>
                    <a:gd name="T25" fmla="*/ 474 h 603"/>
                    <a:gd name="T26" fmla="*/ 581 w 760"/>
                    <a:gd name="T27" fmla="*/ 469 h 603"/>
                    <a:gd name="T28" fmla="*/ 581 w 760"/>
                    <a:gd name="T29" fmla="*/ 464 h 603"/>
                    <a:gd name="T30" fmla="*/ 606 w 760"/>
                    <a:gd name="T31" fmla="*/ 466 h 603"/>
                    <a:gd name="T32" fmla="*/ 645 w 760"/>
                    <a:gd name="T33" fmla="*/ 476 h 603"/>
                    <a:gd name="T34" fmla="*/ 679 w 760"/>
                    <a:gd name="T35" fmla="*/ 490 h 603"/>
                    <a:gd name="T36" fmla="*/ 711 w 760"/>
                    <a:gd name="T37" fmla="*/ 506 h 603"/>
                    <a:gd name="T38" fmla="*/ 738 w 760"/>
                    <a:gd name="T39" fmla="*/ 524 h 603"/>
                    <a:gd name="T40" fmla="*/ 755 w 760"/>
                    <a:gd name="T41" fmla="*/ 540 h 603"/>
                    <a:gd name="T42" fmla="*/ 760 w 760"/>
                    <a:gd name="T43" fmla="*/ 555 h 603"/>
                    <a:gd name="T44" fmla="*/ 755 w 760"/>
                    <a:gd name="T45" fmla="*/ 568 h 603"/>
                    <a:gd name="T46" fmla="*/ 748 w 760"/>
                    <a:gd name="T47" fmla="*/ 583 h 603"/>
                    <a:gd name="T48" fmla="*/ 738 w 760"/>
                    <a:gd name="T49" fmla="*/ 596 h 603"/>
                    <a:gd name="T50" fmla="*/ 719 w 760"/>
                    <a:gd name="T51" fmla="*/ 587 h 603"/>
                    <a:gd name="T52" fmla="*/ 677 w 760"/>
                    <a:gd name="T53" fmla="*/ 557 h 603"/>
                    <a:gd name="T54" fmla="*/ 628 w 760"/>
                    <a:gd name="T55" fmla="*/ 530 h 603"/>
                    <a:gd name="T56" fmla="*/ 572 w 760"/>
                    <a:gd name="T57" fmla="*/ 503 h 603"/>
                    <a:gd name="T58" fmla="*/ 515 w 760"/>
                    <a:gd name="T59" fmla="*/ 478 h 603"/>
                    <a:gd name="T60" fmla="*/ 491 w 760"/>
                    <a:gd name="T61" fmla="*/ 416 h 603"/>
                    <a:gd name="T62" fmla="*/ 459 w 760"/>
                    <a:gd name="T63" fmla="*/ 320 h 603"/>
                    <a:gd name="T64" fmla="*/ 388 w 760"/>
                    <a:gd name="T65" fmla="*/ 232 h 603"/>
                    <a:gd name="T66" fmla="*/ 285 w 760"/>
                    <a:gd name="T67" fmla="*/ 151 h 603"/>
                    <a:gd name="T68" fmla="*/ 167 w 760"/>
                    <a:gd name="T69" fmla="*/ 75 h 603"/>
                    <a:gd name="T70" fmla="*/ 0 w 760"/>
                    <a:gd name="T71" fmla="*/ 0 h 603"/>
                    <a:gd name="T72" fmla="*/ 91 w 760"/>
                    <a:gd name="T73" fmla="*/ 7 h 603"/>
                    <a:gd name="T74" fmla="*/ 174 w 760"/>
                    <a:gd name="T75" fmla="*/ 23 h 603"/>
                    <a:gd name="T76" fmla="*/ 250 w 760"/>
                    <a:gd name="T77" fmla="*/ 48 h 603"/>
                    <a:gd name="T78" fmla="*/ 312 w 760"/>
                    <a:gd name="T79" fmla="*/ 80 h 603"/>
                    <a:gd name="T80" fmla="*/ 353 w 760"/>
                    <a:gd name="T81" fmla="*/ 117 h 6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760" h="603">
                      <a:moveTo>
                        <a:pt x="353" y="117"/>
                      </a:moveTo>
                      <a:lnTo>
                        <a:pt x="378" y="139"/>
                      </a:lnTo>
                      <a:lnTo>
                        <a:pt x="400" y="163"/>
                      </a:lnTo>
                      <a:lnTo>
                        <a:pt x="417" y="188"/>
                      </a:lnTo>
                      <a:lnTo>
                        <a:pt x="434" y="215"/>
                      </a:lnTo>
                      <a:lnTo>
                        <a:pt x="447" y="244"/>
                      </a:lnTo>
                      <a:lnTo>
                        <a:pt x="459" y="274"/>
                      </a:lnTo>
                      <a:lnTo>
                        <a:pt x="471" y="303"/>
                      </a:lnTo>
                      <a:lnTo>
                        <a:pt x="481" y="333"/>
                      </a:lnTo>
                      <a:lnTo>
                        <a:pt x="491" y="363"/>
                      </a:lnTo>
                      <a:lnTo>
                        <a:pt x="500" y="391"/>
                      </a:lnTo>
                      <a:lnTo>
                        <a:pt x="508" y="402"/>
                      </a:lnTo>
                      <a:lnTo>
                        <a:pt x="515" y="411"/>
                      </a:lnTo>
                      <a:lnTo>
                        <a:pt x="520" y="421"/>
                      </a:lnTo>
                      <a:lnTo>
                        <a:pt x="522" y="431"/>
                      </a:lnTo>
                      <a:lnTo>
                        <a:pt x="527" y="442"/>
                      </a:lnTo>
                      <a:lnTo>
                        <a:pt x="535" y="451"/>
                      </a:lnTo>
                      <a:lnTo>
                        <a:pt x="542" y="460"/>
                      </a:lnTo>
                      <a:lnTo>
                        <a:pt x="549" y="468"/>
                      </a:lnTo>
                      <a:lnTo>
                        <a:pt x="562" y="476"/>
                      </a:lnTo>
                      <a:lnTo>
                        <a:pt x="574" y="483"/>
                      </a:lnTo>
                      <a:lnTo>
                        <a:pt x="579" y="482"/>
                      </a:lnTo>
                      <a:lnTo>
                        <a:pt x="581" y="479"/>
                      </a:lnTo>
                      <a:lnTo>
                        <a:pt x="581" y="478"/>
                      </a:lnTo>
                      <a:lnTo>
                        <a:pt x="584" y="476"/>
                      </a:lnTo>
                      <a:lnTo>
                        <a:pt x="584" y="474"/>
                      </a:lnTo>
                      <a:lnTo>
                        <a:pt x="581" y="471"/>
                      </a:lnTo>
                      <a:lnTo>
                        <a:pt x="581" y="469"/>
                      </a:lnTo>
                      <a:lnTo>
                        <a:pt x="581" y="467"/>
                      </a:lnTo>
                      <a:lnTo>
                        <a:pt x="581" y="464"/>
                      </a:lnTo>
                      <a:lnTo>
                        <a:pt x="581" y="462"/>
                      </a:lnTo>
                      <a:lnTo>
                        <a:pt x="606" y="466"/>
                      </a:lnTo>
                      <a:lnTo>
                        <a:pt x="625" y="470"/>
                      </a:lnTo>
                      <a:lnTo>
                        <a:pt x="645" y="476"/>
                      </a:lnTo>
                      <a:lnTo>
                        <a:pt x="662" y="482"/>
                      </a:lnTo>
                      <a:lnTo>
                        <a:pt x="679" y="490"/>
                      </a:lnTo>
                      <a:lnTo>
                        <a:pt x="694" y="498"/>
                      </a:lnTo>
                      <a:lnTo>
                        <a:pt x="711" y="506"/>
                      </a:lnTo>
                      <a:lnTo>
                        <a:pt x="723" y="515"/>
                      </a:lnTo>
                      <a:lnTo>
                        <a:pt x="738" y="524"/>
                      </a:lnTo>
                      <a:lnTo>
                        <a:pt x="750" y="532"/>
                      </a:lnTo>
                      <a:lnTo>
                        <a:pt x="755" y="540"/>
                      </a:lnTo>
                      <a:lnTo>
                        <a:pt x="758" y="547"/>
                      </a:lnTo>
                      <a:lnTo>
                        <a:pt x="760" y="555"/>
                      </a:lnTo>
                      <a:lnTo>
                        <a:pt x="758" y="562"/>
                      </a:lnTo>
                      <a:lnTo>
                        <a:pt x="755" y="568"/>
                      </a:lnTo>
                      <a:lnTo>
                        <a:pt x="753" y="576"/>
                      </a:lnTo>
                      <a:lnTo>
                        <a:pt x="748" y="583"/>
                      </a:lnTo>
                      <a:lnTo>
                        <a:pt x="743" y="590"/>
                      </a:lnTo>
                      <a:lnTo>
                        <a:pt x="738" y="596"/>
                      </a:lnTo>
                      <a:lnTo>
                        <a:pt x="733" y="603"/>
                      </a:lnTo>
                      <a:lnTo>
                        <a:pt x="719" y="587"/>
                      </a:lnTo>
                      <a:lnTo>
                        <a:pt x="699" y="572"/>
                      </a:lnTo>
                      <a:lnTo>
                        <a:pt x="677" y="557"/>
                      </a:lnTo>
                      <a:lnTo>
                        <a:pt x="655" y="543"/>
                      </a:lnTo>
                      <a:lnTo>
                        <a:pt x="628" y="530"/>
                      </a:lnTo>
                      <a:lnTo>
                        <a:pt x="601" y="516"/>
                      </a:lnTo>
                      <a:lnTo>
                        <a:pt x="572" y="503"/>
                      </a:lnTo>
                      <a:lnTo>
                        <a:pt x="545" y="491"/>
                      </a:lnTo>
                      <a:lnTo>
                        <a:pt x="515" y="478"/>
                      </a:lnTo>
                      <a:lnTo>
                        <a:pt x="486" y="467"/>
                      </a:lnTo>
                      <a:lnTo>
                        <a:pt x="491" y="416"/>
                      </a:lnTo>
                      <a:lnTo>
                        <a:pt x="481" y="367"/>
                      </a:lnTo>
                      <a:lnTo>
                        <a:pt x="459" y="320"/>
                      </a:lnTo>
                      <a:lnTo>
                        <a:pt x="427" y="276"/>
                      </a:lnTo>
                      <a:lnTo>
                        <a:pt x="388" y="232"/>
                      </a:lnTo>
                      <a:lnTo>
                        <a:pt x="339" y="191"/>
                      </a:lnTo>
                      <a:lnTo>
                        <a:pt x="285" y="151"/>
                      </a:lnTo>
                      <a:lnTo>
                        <a:pt x="226" y="112"/>
                      </a:lnTo>
                      <a:lnTo>
                        <a:pt x="167" y="75"/>
                      </a:lnTo>
                      <a:lnTo>
                        <a:pt x="103" y="38"/>
                      </a:lnTo>
                      <a:lnTo>
                        <a:pt x="0" y="0"/>
                      </a:lnTo>
                      <a:lnTo>
                        <a:pt x="47" y="3"/>
                      </a:lnTo>
                      <a:lnTo>
                        <a:pt x="91" y="7"/>
                      </a:lnTo>
                      <a:lnTo>
                        <a:pt x="133" y="14"/>
                      </a:lnTo>
                      <a:lnTo>
                        <a:pt x="174" y="23"/>
                      </a:lnTo>
                      <a:lnTo>
                        <a:pt x="214" y="35"/>
                      </a:lnTo>
                      <a:lnTo>
                        <a:pt x="250" y="48"/>
                      </a:lnTo>
                      <a:lnTo>
                        <a:pt x="282" y="63"/>
                      </a:lnTo>
                      <a:lnTo>
                        <a:pt x="312" y="80"/>
                      </a:lnTo>
                      <a:lnTo>
                        <a:pt x="336" y="99"/>
                      </a:lnTo>
                      <a:lnTo>
                        <a:pt x="353" y="117"/>
                      </a:lnTo>
                      <a:lnTo>
                        <a:pt x="353" y="117"/>
                      </a:lnTo>
                      <a:close/>
                    </a:path>
                  </a:pathLst>
                </a:custGeom>
                <a:solidFill>
                  <a:srgbClr val="B347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886" name="Freeform 78"/>
                <p:cNvSpPr>
                  <a:spLocks/>
                </p:cNvSpPr>
                <p:nvPr/>
              </p:nvSpPr>
              <p:spPr bwMode="auto">
                <a:xfrm>
                  <a:off x="1226" y="3512"/>
                  <a:ext cx="818" cy="547"/>
                </a:xfrm>
                <a:custGeom>
                  <a:avLst/>
                  <a:gdLst>
                    <a:gd name="T0" fmla="*/ 752 w 818"/>
                    <a:gd name="T1" fmla="*/ 273 h 547"/>
                    <a:gd name="T2" fmla="*/ 762 w 818"/>
                    <a:gd name="T3" fmla="*/ 322 h 547"/>
                    <a:gd name="T4" fmla="*/ 762 w 818"/>
                    <a:gd name="T5" fmla="*/ 373 h 547"/>
                    <a:gd name="T6" fmla="*/ 747 w 818"/>
                    <a:gd name="T7" fmla="*/ 399 h 547"/>
                    <a:gd name="T8" fmla="*/ 715 w 818"/>
                    <a:gd name="T9" fmla="*/ 368 h 547"/>
                    <a:gd name="T10" fmla="*/ 688 w 818"/>
                    <a:gd name="T11" fmla="*/ 337 h 547"/>
                    <a:gd name="T12" fmla="*/ 654 w 818"/>
                    <a:gd name="T13" fmla="*/ 306 h 547"/>
                    <a:gd name="T14" fmla="*/ 794 w 818"/>
                    <a:gd name="T15" fmla="*/ 491 h 547"/>
                    <a:gd name="T16" fmla="*/ 723 w 818"/>
                    <a:gd name="T17" fmla="*/ 438 h 547"/>
                    <a:gd name="T18" fmla="*/ 654 w 818"/>
                    <a:gd name="T19" fmla="*/ 381 h 547"/>
                    <a:gd name="T20" fmla="*/ 576 w 818"/>
                    <a:gd name="T21" fmla="*/ 329 h 547"/>
                    <a:gd name="T22" fmla="*/ 774 w 818"/>
                    <a:gd name="T23" fmla="*/ 506 h 547"/>
                    <a:gd name="T24" fmla="*/ 764 w 818"/>
                    <a:gd name="T25" fmla="*/ 509 h 547"/>
                    <a:gd name="T26" fmla="*/ 754 w 818"/>
                    <a:gd name="T27" fmla="*/ 511 h 547"/>
                    <a:gd name="T28" fmla="*/ 745 w 818"/>
                    <a:gd name="T29" fmla="*/ 514 h 547"/>
                    <a:gd name="T30" fmla="*/ 691 w 818"/>
                    <a:gd name="T31" fmla="*/ 481 h 547"/>
                    <a:gd name="T32" fmla="*/ 602 w 818"/>
                    <a:gd name="T33" fmla="*/ 425 h 547"/>
                    <a:gd name="T34" fmla="*/ 512 w 818"/>
                    <a:gd name="T35" fmla="*/ 371 h 547"/>
                    <a:gd name="T36" fmla="*/ 441 w 818"/>
                    <a:gd name="T37" fmla="*/ 342 h 547"/>
                    <a:gd name="T38" fmla="*/ 522 w 818"/>
                    <a:gd name="T39" fmla="*/ 397 h 547"/>
                    <a:gd name="T40" fmla="*/ 607 w 818"/>
                    <a:gd name="T41" fmla="*/ 450 h 547"/>
                    <a:gd name="T42" fmla="*/ 691 w 818"/>
                    <a:gd name="T43" fmla="*/ 503 h 547"/>
                    <a:gd name="T44" fmla="*/ 598 w 818"/>
                    <a:gd name="T45" fmla="*/ 533 h 547"/>
                    <a:gd name="T46" fmla="*/ 502 w 818"/>
                    <a:gd name="T47" fmla="*/ 491 h 547"/>
                    <a:gd name="T48" fmla="*/ 419 w 818"/>
                    <a:gd name="T49" fmla="*/ 448 h 547"/>
                    <a:gd name="T50" fmla="*/ 323 w 818"/>
                    <a:gd name="T51" fmla="*/ 410 h 547"/>
                    <a:gd name="T52" fmla="*/ 277 w 818"/>
                    <a:gd name="T53" fmla="*/ 403 h 547"/>
                    <a:gd name="T54" fmla="*/ 272 w 818"/>
                    <a:gd name="T55" fmla="*/ 409 h 547"/>
                    <a:gd name="T56" fmla="*/ 277 w 818"/>
                    <a:gd name="T57" fmla="*/ 415 h 547"/>
                    <a:gd name="T58" fmla="*/ 316 w 818"/>
                    <a:gd name="T59" fmla="*/ 430 h 547"/>
                    <a:gd name="T60" fmla="*/ 406 w 818"/>
                    <a:gd name="T61" fmla="*/ 465 h 547"/>
                    <a:gd name="T62" fmla="*/ 485 w 818"/>
                    <a:gd name="T63" fmla="*/ 501 h 547"/>
                    <a:gd name="T64" fmla="*/ 566 w 818"/>
                    <a:gd name="T65" fmla="*/ 541 h 547"/>
                    <a:gd name="T66" fmla="*/ 316 w 818"/>
                    <a:gd name="T67" fmla="*/ 462 h 547"/>
                    <a:gd name="T68" fmla="*/ 127 w 818"/>
                    <a:gd name="T69" fmla="*/ 352 h 547"/>
                    <a:gd name="T70" fmla="*/ 14 w 818"/>
                    <a:gd name="T71" fmla="*/ 222 h 547"/>
                    <a:gd name="T72" fmla="*/ 4 w 818"/>
                    <a:gd name="T73" fmla="*/ 128 h 547"/>
                    <a:gd name="T74" fmla="*/ 26 w 818"/>
                    <a:gd name="T75" fmla="*/ 66 h 547"/>
                    <a:gd name="T76" fmla="*/ 76 w 818"/>
                    <a:gd name="T77" fmla="*/ 19 h 547"/>
                    <a:gd name="T78" fmla="*/ 215 w 818"/>
                    <a:gd name="T79" fmla="*/ 0 h 547"/>
                    <a:gd name="T80" fmla="*/ 436 w 818"/>
                    <a:gd name="T81" fmla="*/ 47 h 547"/>
                    <a:gd name="T82" fmla="*/ 607 w 818"/>
                    <a:gd name="T83" fmla="*/ 139 h 547"/>
                    <a:gd name="T84" fmla="*/ 730 w 818"/>
                    <a:gd name="T85" fmla="*/ 239 h 5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818" h="547">
                      <a:moveTo>
                        <a:pt x="730" y="239"/>
                      </a:moveTo>
                      <a:lnTo>
                        <a:pt x="742" y="256"/>
                      </a:lnTo>
                      <a:lnTo>
                        <a:pt x="752" y="273"/>
                      </a:lnTo>
                      <a:lnTo>
                        <a:pt x="757" y="289"/>
                      </a:lnTo>
                      <a:lnTo>
                        <a:pt x="759" y="306"/>
                      </a:lnTo>
                      <a:lnTo>
                        <a:pt x="762" y="322"/>
                      </a:lnTo>
                      <a:lnTo>
                        <a:pt x="762" y="338"/>
                      </a:lnTo>
                      <a:lnTo>
                        <a:pt x="762" y="355"/>
                      </a:lnTo>
                      <a:lnTo>
                        <a:pt x="762" y="373"/>
                      </a:lnTo>
                      <a:lnTo>
                        <a:pt x="762" y="391"/>
                      </a:lnTo>
                      <a:lnTo>
                        <a:pt x="759" y="409"/>
                      </a:lnTo>
                      <a:lnTo>
                        <a:pt x="747" y="399"/>
                      </a:lnTo>
                      <a:lnTo>
                        <a:pt x="737" y="389"/>
                      </a:lnTo>
                      <a:lnTo>
                        <a:pt x="725" y="378"/>
                      </a:lnTo>
                      <a:lnTo>
                        <a:pt x="715" y="368"/>
                      </a:lnTo>
                      <a:lnTo>
                        <a:pt x="708" y="358"/>
                      </a:lnTo>
                      <a:lnTo>
                        <a:pt x="698" y="347"/>
                      </a:lnTo>
                      <a:lnTo>
                        <a:pt x="688" y="337"/>
                      </a:lnTo>
                      <a:lnTo>
                        <a:pt x="678" y="326"/>
                      </a:lnTo>
                      <a:lnTo>
                        <a:pt x="666" y="317"/>
                      </a:lnTo>
                      <a:lnTo>
                        <a:pt x="654" y="306"/>
                      </a:lnTo>
                      <a:lnTo>
                        <a:pt x="634" y="314"/>
                      </a:lnTo>
                      <a:lnTo>
                        <a:pt x="818" y="491"/>
                      </a:lnTo>
                      <a:lnTo>
                        <a:pt x="794" y="491"/>
                      </a:lnTo>
                      <a:lnTo>
                        <a:pt x="769" y="474"/>
                      </a:lnTo>
                      <a:lnTo>
                        <a:pt x="745" y="456"/>
                      </a:lnTo>
                      <a:lnTo>
                        <a:pt x="723" y="438"/>
                      </a:lnTo>
                      <a:lnTo>
                        <a:pt x="701" y="418"/>
                      </a:lnTo>
                      <a:lnTo>
                        <a:pt x="676" y="400"/>
                      </a:lnTo>
                      <a:lnTo>
                        <a:pt x="654" y="381"/>
                      </a:lnTo>
                      <a:lnTo>
                        <a:pt x="629" y="363"/>
                      </a:lnTo>
                      <a:lnTo>
                        <a:pt x="605" y="345"/>
                      </a:lnTo>
                      <a:lnTo>
                        <a:pt x="576" y="329"/>
                      </a:lnTo>
                      <a:lnTo>
                        <a:pt x="546" y="314"/>
                      </a:lnTo>
                      <a:lnTo>
                        <a:pt x="546" y="330"/>
                      </a:lnTo>
                      <a:lnTo>
                        <a:pt x="774" y="506"/>
                      </a:lnTo>
                      <a:lnTo>
                        <a:pt x="772" y="507"/>
                      </a:lnTo>
                      <a:lnTo>
                        <a:pt x="769" y="509"/>
                      </a:lnTo>
                      <a:lnTo>
                        <a:pt x="764" y="509"/>
                      </a:lnTo>
                      <a:lnTo>
                        <a:pt x="762" y="510"/>
                      </a:lnTo>
                      <a:lnTo>
                        <a:pt x="757" y="511"/>
                      </a:lnTo>
                      <a:lnTo>
                        <a:pt x="754" y="511"/>
                      </a:lnTo>
                      <a:lnTo>
                        <a:pt x="750" y="512"/>
                      </a:lnTo>
                      <a:lnTo>
                        <a:pt x="747" y="513"/>
                      </a:lnTo>
                      <a:lnTo>
                        <a:pt x="745" y="514"/>
                      </a:lnTo>
                      <a:lnTo>
                        <a:pt x="742" y="515"/>
                      </a:lnTo>
                      <a:lnTo>
                        <a:pt x="718" y="498"/>
                      </a:lnTo>
                      <a:lnTo>
                        <a:pt x="691" y="481"/>
                      </a:lnTo>
                      <a:lnTo>
                        <a:pt x="661" y="463"/>
                      </a:lnTo>
                      <a:lnTo>
                        <a:pt x="634" y="443"/>
                      </a:lnTo>
                      <a:lnTo>
                        <a:pt x="602" y="425"/>
                      </a:lnTo>
                      <a:lnTo>
                        <a:pt x="573" y="407"/>
                      </a:lnTo>
                      <a:lnTo>
                        <a:pt x="544" y="389"/>
                      </a:lnTo>
                      <a:lnTo>
                        <a:pt x="512" y="371"/>
                      </a:lnTo>
                      <a:lnTo>
                        <a:pt x="482" y="354"/>
                      </a:lnTo>
                      <a:lnTo>
                        <a:pt x="451" y="338"/>
                      </a:lnTo>
                      <a:lnTo>
                        <a:pt x="441" y="342"/>
                      </a:lnTo>
                      <a:lnTo>
                        <a:pt x="465" y="361"/>
                      </a:lnTo>
                      <a:lnTo>
                        <a:pt x="492" y="378"/>
                      </a:lnTo>
                      <a:lnTo>
                        <a:pt x="522" y="397"/>
                      </a:lnTo>
                      <a:lnTo>
                        <a:pt x="549" y="415"/>
                      </a:lnTo>
                      <a:lnTo>
                        <a:pt x="578" y="433"/>
                      </a:lnTo>
                      <a:lnTo>
                        <a:pt x="607" y="450"/>
                      </a:lnTo>
                      <a:lnTo>
                        <a:pt x="637" y="467"/>
                      </a:lnTo>
                      <a:lnTo>
                        <a:pt x="664" y="486"/>
                      </a:lnTo>
                      <a:lnTo>
                        <a:pt x="691" y="503"/>
                      </a:lnTo>
                      <a:lnTo>
                        <a:pt x="715" y="520"/>
                      </a:lnTo>
                      <a:lnTo>
                        <a:pt x="598" y="547"/>
                      </a:lnTo>
                      <a:lnTo>
                        <a:pt x="598" y="533"/>
                      </a:lnTo>
                      <a:lnTo>
                        <a:pt x="563" y="520"/>
                      </a:lnTo>
                      <a:lnTo>
                        <a:pt x="531" y="506"/>
                      </a:lnTo>
                      <a:lnTo>
                        <a:pt x="502" y="491"/>
                      </a:lnTo>
                      <a:lnTo>
                        <a:pt x="475" y="477"/>
                      </a:lnTo>
                      <a:lnTo>
                        <a:pt x="448" y="462"/>
                      </a:lnTo>
                      <a:lnTo>
                        <a:pt x="419" y="448"/>
                      </a:lnTo>
                      <a:lnTo>
                        <a:pt x="389" y="434"/>
                      </a:lnTo>
                      <a:lnTo>
                        <a:pt x="357" y="422"/>
                      </a:lnTo>
                      <a:lnTo>
                        <a:pt x="323" y="410"/>
                      </a:lnTo>
                      <a:lnTo>
                        <a:pt x="281" y="400"/>
                      </a:lnTo>
                      <a:lnTo>
                        <a:pt x="279" y="401"/>
                      </a:lnTo>
                      <a:lnTo>
                        <a:pt x="277" y="403"/>
                      </a:lnTo>
                      <a:lnTo>
                        <a:pt x="274" y="405"/>
                      </a:lnTo>
                      <a:lnTo>
                        <a:pt x="272" y="407"/>
                      </a:lnTo>
                      <a:lnTo>
                        <a:pt x="272" y="409"/>
                      </a:lnTo>
                      <a:lnTo>
                        <a:pt x="272" y="411"/>
                      </a:lnTo>
                      <a:lnTo>
                        <a:pt x="274" y="413"/>
                      </a:lnTo>
                      <a:lnTo>
                        <a:pt x="277" y="415"/>
                      </a:lnTo>
                      <a:lnTo>
                        <a:pt x="279" y="416"/>
                      </a:lnTo>
                      <a:lnTo>
                        <a:pt x="281" y="417"/>
                      </a:lnTo>
                      <a:lnTo>
                        <a:pt x="316" y="430"/>
                      </a:lnTo>
                      <a:lnTo>
                        <a:pt x="348" y="442"/>
                      </a:lnTo>
                      <a:lnTo>
                        <a:pt x="377" y="454"/>
                      </a:lnTo>
                      <a:lnTo>
                        <a:pt x="406" y="465"/>
                      </a:lnTo>
                      <a:lnTo>
                        <a:pt x="433" y="477"/>
                      </a:lnTo>
                      <a:lnTo>
                        <a:pt x="460" y="488"/>
                      </a:lnTo>
                      <a:lnTo>
                        <a:pt x="485" y="501"/>
                      </a:lnTo>
                      <a:lnTo>
                        <a:pt x="512" y="513"/>
                      </a:lnTo>
                      <a:lnTo>
                        <a:pt x="539" y="527"/>
                      </a:lnTo>
                      <a:lnTo>
                        <a:pt x="566" y="541"/>
                      </a:lnTo>
                      <a:lnTo>
                        <a:pt x="477" y="519"/>
                      </a:lnTo>
                      <a:lnTo>
                        <a:pt x="394" y="491"/>
                      </a:lnTo>
                      <a:lnTo>
                        <a:pt x="316" y="462"/>
                      </a:lnTo>
                      <a:lnTo>
                        <a:pt x="245" y="429"/>
                      </a:lnTo>
                      <a:lnTo>
                        <a:pt x="181" y="392"/>
                      </a:lnTo>
                      <a:lnTo>
                        <a:pt x="127" y="352"/>
                      </a:lnTo>
                      <a:lnTo>
                        <a:pt x="80" y="311"/>
                      </a:lnTo>
                      <a:lnTo>
                        <a:pt x="41" y="267"/>
                      </a:lnTo>
                      <a:lnTo>
                        <a:pt x="14" y="222"/>
                      </a:lnTo>
                      <a:lnTo>
                        <a:pt x="0" y="174"/>
                      </a:lnTo>
                      <a:lnTo>
                        <a:pt x="2" y="151"/>
                      </a:lnTo>
                      <a:lnTo>
                        <a:pt x="4" y="128"/>
                      </a:lnTo>
                      <a:lnTo>
                        <a:pt x="9" y="106"/>
                      </a:lnTo>
                      <a:lnTo>
                        <a:pt x="17" y="86"/>
                      </a:lnTo>
                      <a:lnTo>
                        <a:pt x="26" y="66"/>
                      </a:lnTo>
                      <a:lnTo>
                        <a:pt x="39" y="49"/>
                      </a:lnTo>
                      <a:lnTo>
                        <a:pt x="56" y="33"/>
                      </a:lnTo>
                      <a:lnTo>
                        <a:pt x="76" y="19"/>
                      </a:lnTo>
                      <a:lnTo>
                        <a:pt x="100" y="9"/>
                      </a:lnTo>
                      <a:lnTo>
                        <a:pt x="132" y="1"/>
                      </a:lnTo>
                      <a:lnTo>
                        <a:pt x="215" y="0"/>
                      </a:lnTo>
                      <a:lnTo>
                        <a:pt x="294" y="8"/>
                      </a:lnTo>
                      <a:lnTo>
                        <a:pt x="367" y="24"/>
                      </a:lnTo>
                      <a:lnTo>
                        <a:pt x="436" y="47"/>
                      </a:lnTo>
                      <a:lnTo>
                        <a:pt x="497" y="74"/>
                      </a:lnTo>
                      <a:lnTo>
                        <a:pt x="556" y="106"/>
                      </a:lnTo>
                      <a:lnTo>
                        <a:pt x="607" y="139"/>
                      </a:lnTo>
                      <a:lnTo>
                        <a:pt x="654" y="174"/>
                      </a:lnTo>
                      <a:lnTo>
                        <a:pt x="696" y="208"/>
                      </a:lnTo>
                      <a:lnTo>
                        <a:pt x="730" y="239"/>
                      </a:lnTo>
                      <a:lnTo>
                        <a:pt x="730" y="239"/>
                      </a:lnTo>
                      <a:close/>
                    </a:path>
                  </a:pathLst>
                </a:custGeom>
                <a:solidFill>
                  <a:srgbClr val="B347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19887" name="Rectangle 79"/>
              <p:cNvSpPr>
                <a:spLocks noChangeArrowheads="1"/>
              </p:cNvSpPr>
              <p:nvPr/>
            </p:nvSpPr>
            <p:spPr bwMode="auto">
              <a:xfrm>
                <a:off x="717" y="1238"/>
                <a:ext cx="4338" cy="2400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grpSp>
            <p:nvGrpSpPr>
              <p:cNvPr id="119888" name="Group 80"/>
              <p:cNvGrpSpPr>
                <a:grpSpLocks/>
              </p:cNvGrpSpPr>
              <p:nvPr/>
            </p:nvGrpSpPr>
            <p:grpSpPr bwMode="auto">
              <a:xfrm>
                <a:off x="226" y="1515"/>
                <a:ext cx="5350" cy="528"/>
                <a:chOff x="211" y="1521"/>
                <a:chExt cx="5350" cy="528"/>
              </a:xfrm>
            </p:grpSpPr>
            <p:sp>
              <p:nvSpPr>
                <p:cNvPr id="119889" name="Freeform 81"/>
                <p:cNvSpPr>
                  <a:spLocks/>
                </p:cNvSpPr>
                <p:nvPr/>
              </p:nvSpPr>
              <p:spPr bwMode="auto">
                <a:xfrm>
                  <a:off x="5125" y="1521"/>
                  <a:ext cx="414" cy="159"/>
                </a:xfrm>
                <a:custGeom>
                  <a:avLst/>
                  <a:gdLst>
                    <a:gd name="T0" fmla="*/ 405 w 414"/>
                    <a:gd name="T1" fmla="*/ 90 h 159"/>
                    <a:gd name="T2" fmla="*/ 410 w 414"/>
                    <a:gd name="T3" fmla="*/ 97 h 159"/>
                    <a:gd name="T4" fmla="*/ 412 w 414"/>
                    <a:gd name="T5" fmla="*/ 103 h 159"/>
                    <a:gd name="T6" fmla="*/ 414 w 414"/>
                    <a:gd name="T7" fmla="*/ 110 h 159"/>
                    <a:gd name="T8" fmla="*/ 414 w 414"/>
                    <a:gd name="T9" fmla="*/ 116 h 159"/>
                    <a:gd name="T10" fmla="*/ 414 w 414"/>
                    <a:gd name="T11" fmla="*/ 122 h 159"/>
                    <a:gd name="T12" fmla="*/ 412 w 414"/>
                    <a:gd name="T13" fmla="*/ 128 h 159"/>
                    <a:gd name="T14" fmla="*/ 407 w 414"/>
                    <a:gd name="T15" fmla="*/ 134 h 159"/>
                    <a:gd name="T16" fmla="*/ 400 w 414"/>
                    <a:gd name="T17" fmla="*/ 138 h 159"/>
                    <a:gd name="T18" fmla="*/ 392 w 414"/>
                    <a:gd name="T19" fmla="*/ 143 h 159"/>
                    <a:gd name="T20" fmla="*/ 380 w 414"/>
                    <a:gd name="T21" fmla="*/ 145 h 159"/>
                    <a:gd name="T22" fmla="*/ 380 w 414"/>
                    <a:gd name="T23" fmla="*/ 158 h 159"/>
                    <a:gd name="T24" fmla="*/ 368 w 414"/>
                    <a:gd name="T25" fmla="*/ 159 h 159"/>
                    <a:gd name="T26" fmla="*/ 356 w 414"/>
                    <a:gd name="T27" fmla="*/ 159 h 159"/>
                    <a:gd name="T28" fmla="*/ 346 w 414"/>
                    <a:gd name="T29" fmla="*/ 158 h 159"/>
                    <a:gd name="T30" fmla="*/ 334 w 414"/>
                    <a:gd name="T31" fmla="*/ 156 h 159"/>
                    <a:gd name="T32" fmla="*/ 324 w 414"/>
                    <a:gd name="T33" fmla="*/ 152 h 159"/>
                    <a:gd name="T34" fmla="*/ 311 w 414"/>
                    <a:gd name="T35" fmla="*/ 149 h 159"/>
                    <a:gd name="T36" fmla="*/ 302 w 414"/>
                    <a:gd name="T37" fmla="*/ 145 h 159"/>
                    <a:gd name="T38" fmla="*/ 289 w 414"/>
                    <a:gd name="T39" fmla="*/ 142 h 159"/>
                    <a:gd name="T40" fmla="*/ 277 w 414"/>
                    <a:gd name="T41" fmla="*/ 140 h 159"/>
                    <a:gd name="T42" fmla="*/ 265 w 414"/>
                    <a:gd name="T43" fmla="*/ 137 h 159"/>
                    <a:gd name="T44" fmla="*/ 265 w 414"/>
                    <a:gd name="T45" fmla="*/ 125 h 159"/>
                    <a:gd name="T46" fmla="*/ 235 w 414"/>
                    <a:gd name="T47" fmla="*/ 113 h 159"/>
                    <a:gd name="T48" fmla="*/ 206 w 414"/>
                    <a:gd name="T49" fmla="*/ 103 h 159"/>
                    <a:gd name="T50" fmla="*/ 174 w 414"/>
                    <a:gd name="T51" fmla="*/ 93 h 159"/>
                    <a:gd name="T52" fmla="*/ 142 w 414"/>
                    <a:gd name="T53" fmla="*/ 82 h 159"/>
                    <a:gd name="T54" fmla="*/ 113 w 414"/>
                    <a:gd name="T55" fmla="*/ 72 h 159"/>
                    <a:gd name="T56" fmla="*/ 84 w 414"/>
                    <a:gd name="T57" fmla="*/ 61 h 159"/>
                    <a:gd name="T58" fmla="*/ 59 w 414"/>
                    <a:gd name="T59" fmla="*/ 48 h 159"/>
                    <a:gd name="T60" fmla="*/ 34 w 414"/>
                    <a:gd name="T61" fmla="*/ 34 h 159"/>
                    <a:gd name="T62" fmla="*/ 15 w 414"/>
                    <a:gd name="T63" fmla="*/ 20 h 159"/>
                    <a:gd name="T64" fmla="*/ 0 w 414"/>
                    <a:gd name="T65" fmla="*/ 1 h 159"/>
                    <a:gd name="T66" fmla="*/ 42 w 414"/>
                    <a:gd name="T67" fmla="*/ 0 h 159"/>
                    <a:gd name="T68" fmla="*/ 81 w 414"/>
                    <a:gd name="T69" fmla="*/ 0 h 159"/>
                    <a:gd name="T70" fmla="*/ 123 w 414"/>
                    <a:gd name="T71" fmla="*/ 4 h 159"/>
                    <a:gd name="T72" fmla="*/ 162 w 414"/>
                    <a:gd name="T73" fmla="*/ 9 h 159"/>
                    <a:gd name="T74" fmla="*/ 201 w 414"/>
                    <a:gd name="T75" fmla="*/ 17 h 159"/>
                    <a:gd name="T76" fmla="*/ 238 w 414"/>
                    <a:gd name="T77" fmla="*/ 25 h 159"/>
                    <a:gd name="T78" fmla="*/ 275 w 414"/>
                    <a:gd name="T79" fmla="*/ 36 h 159"/>
                    <a:gd name="T80" fmla="*/ 311 w 414"/>
                    <a:gd name="T81" fmla="*/ 47 h 159"/>
                    <a:gd name="T82" fmla="*/ 346 w 414"/>
                    <a:gd name="T83" fmla="*/ 58 h 159"/>
                    <a:gd name="T84" fmla="*/ 380 w 414"/>
                    <a:gd name="T85" fmla="*/ 70 h 159"/>
                    <a:gd name="T86" fmla="*/ 405 w 414"/>
                    <a:gd name="T87" fmla="*/ 90 h 159"/>
                    <a:gd name="T88" fmla="*/ 405 w 414"/>
                    <a:gd name="T89" fmla="*/ 90 h 1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414" h="159">
                      <a:moveTo>
                        <a:pt x="405" y="90"/>
                      </a:moveTo>
                      <a:lnTo>
                        <a:pt x="410" y="97"/>
                      </a:lnTo>
                      <a:lnTo>
                        <a:pt x="412" y="103"/>
                      </a:lnTo>
                      <a:lnTo>
                        <a:pt x="414" y="110"/>
                      </a:lnTo>
                      <a:lnTo>
                        <a:pt x="414" y="116"/>
                      </a:lnTo>
                      <a:lnTo>
                        <a:pt x="414" y="122"/>
                      </a:lnTo>
                      <a:lnTo>
                        <a:pt x="412" y="128"/>
                      </a:lnTo>
                      <a:lnTo>
                        <a:pt x="407" y="134"/>
                      </a:lnTo>
                      <a:lnTo>
                        <a:pt x="400" y="138"/>
                      </a:lnTo>
                      <a:lnTo>
                        <a:pt x="392" y="143"/>
                      </a:lnTo>
                      <a:lnTo>
                        <a:pt x="380" y="145"/>
                      </a:lnTo>
                      <a:lnTo>
                        <a:pt x="380" y="158"/>
                      </a:lnTo>
                      <a:lnTo>
                        <a:pt x="368" y="159"/>
                      </a:lnTo>
                      <a:lnTo>
                        <a:pt x="356" y="159"/>
                      </a:lnTo>
                      <a:lnTo>
                        <a:pt x="346" y="158"/>
                      </a:lnTo>
                      <a:lnTo>
                        <a:pt x="334" y="156"/>
                      </a:lnTo>
                      <a:lnTo>
                        <a:pt x="324" y="152"/>
                      </a:lnTo>
                      <a:lnTo>
                        <a:pt x="311" y="149"/>
                      </a:lnTo>
                      <a:lnTo>
                        <a:pt x="302" y="145"/>
                      </a:lnTo>
                      <a:lnTo>
                        <a:pt x="289" y="142"/>
                      </a:lnTo>
                      <a:lnTo>
                        <a:pt x="277" y="140"/>
                      </a:lnTo>
                      <a:lnTo>
                        <a:pt x="265" y="137"/>
                      </a:lnTo>
                      <a:lnTo>
                        <a:pt x="265" y="125"/>
                      </a:lnTo>
                      <a:lnTo>
                        <a:pt x="235" y="113"/>
                      </a:lnTo>
                      <a:lnTo>
                        <a:pt x="206" y="103"/>
                      </a:lnTo>
                      <a:lnTo>
                        <a:pt x="174" y="93"/>
                      </a:lnTo>
                      <a:lnTo>
                        <a:pt x="142" y="82"/>
                      </a:lnTo>
                      <a:lnTo>
                        <a:pt x="113" y="72"/>
                      </a:lnTo>
                      <a:lnTo>
                        <a:pt x="84" y="61"/>
                      </a:lnTo>
                      <a:lnTo>
                        <a:pt x="59" y="48"/>
                      </a:lnTo>
                      <a:lnTo>
                        <a:pt x="34" y="34"/>
                      </a:lnTo>
                      <a:lnTo>
                        <a:pt x="15" y="20"/>
                      </a:lnTo>
                      <a:lnTo>
                        <a:pt x="0" y="1"/>
                      </a:lnTo>
                      <a:lnTo>
                        <a:pt x="42" y="0"/>
                      </a:lnTo>
                      <a:lnTo>
                        <a:pt x="81" y="0"/>
                      </a:lnTo>
                      <a:lnTo>
                        <a:pt x="123" y="4"/>
                      </a:lnTo>
                      <a:lnTo>
                        <a:pt x="162" y="9"/>
                      </a:lnTo>
                      <a:lnTo>
                        <a:pt x="201" y="17"/>
                      </a:lnTo>
                      <a:lnTo>
                        <a:pt x="238" y="25"/>
                      </a:lnTo>
                      <a:lnTo>
                        <a:pt x="275" y="36"/>
                      </a:lnTo>
                      <a:lnTo>
                        <a:pt x="311" y="47"/>
                      </a:lnTo>
                      <a:lnTo>
                        <a:pt x="346" y="58"/>
                      </a:lnTo>
                      <a:lnTo>
                        <a:pt x="380" y="70"/>
                      </a:lnTo>
                      <a:lnTo>
                        <a:pt x="405" y="90"/>
                      </a:lnTo>
                      <a:lnTo>
                        <a:pt x="405" y="90"/>
                      </a:lnTo>
                      <a:close/>
                    </a:path>
                  </a:pathLst>
                </a:custGeom>
                <a:solidFill>
                  <a:srgbClr val="CC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890" name="Freeform 82"/>
                <p:cNvSpPr>
                  <a:spLocks/>
                </p:cNvSpPr>
                <p:nvPr/>
              </p:nvSpPr>
              <p:spPr bwMode="auto">
                <a:xfrm>
                  <a:off x="235" y="1575"/>
                  <a:ext cx="486" cy="153"/>
                </a:xfrm>
                <a:custGeom>
                  <a:avLst/>
                  <a:gdLst>
                    <a:gd name="T0" fmla="*/ 486 w 486"/>
                    <a:gd name="T1" fmla="*/ 33 h 153"/>
                    <a:gd name="T2" fmla="*/ 446 w 486"/>
                    <a:gd name="T3" fmla="*/ 50 h 153"/>
                    <a:gd name="T4" fmla="*/ 405 w 486"/>
                    <a:gd name="T5" fmla="*/ 65 h 153"/>
                    <a:gd name="T6" fmla="*/ 361 w 486"/>
                    <a:gd name="T7" fmla="*/ 79 h 153"/>
                    <a:gd name="T8" fmla="*/ 316 w 486"/>
                    <a:gd name="T9" fmla="*/ 90 h 153"/>
                    <a:gd name="T10" fmla="*/ 272 w 486"/>
                    <a:gd name="T11" fmla="*/ 102 h 153"/>
                    <a:gd name="T12" fmla="*/ 228 w 486"/>
                    <a:gd name="T13" fmla="*/ 113 h 153"/>
                    <a:gd name="T14" fmla="*/ 182 w 486"/>
                    <a:gd name="T15" fmla="*/ 122 h 153"/>
                    <a:gd name="T16" fmla="*/ 138 w 486"/>
                    <a:gd name="T17" fmla="*/ 132 h 153"/>
                    <a:gd name="T18" fmla="*/ 91 w 486"/>
                    <a:gd name="T19" fmla="*/ 143 h 153"/>
                    <a:gd name="T20" fmla="*/ 44 w 486"/>
                    <a:gd name="T21" fmla="*/ 153 h 153"/>
                    <a:gd name="T22" fmla="*/ 57 w 486"/>
                    <a:gd name="T23" fmla="*/ 148 h 153"/>
                    <a:gd name="T24" fmla="*/ 44 w 486"/>
                    <a:gd name="T25" fmla="*/ 147 h 153"/>
                    <a:gd name="T26" fmla="*/ 37 w 486"/>
                    <a:gd name="T27" fmla="*/ 145 h 153"/>
                    <a:gd name="T28" fmla="*/ 30 w 486"/>
                    <a:gd name="T29" fmla="*/ 140 h 153"/>
                    <a:gd name="T30" fmla="*/ 25 w 486"/>
                    <a:gd name="T31" fmla="*/ 135 h 153"/>
                    <a:gd name="T32" fmla="*/ 22 w 486"/>
                    <a:gd name="T33" fmla="*/ 129 h 153"/>
                    <a:gd name="T34" fmla="*/ 20 w 486"/>
                    <a:gd name="T35" fmla="*/ 123 h 153"/>
                    <a:gd name="T36" fmla="*/ 15 w 486"/>
                    <a:gd name="T37" fmla="*/ 116 h 153"/>
                    <a:gd name="T38" fmla="*/ 13 w 486"/>
                    <a:gd name="T39" fmla="*/ 110 h 153"/>
                    <a:gd name="T40" fmla="*/ 8 w 486"/>
                    <a:gd name="T41" fmla="*/ 104 h 153"/>
                    <a:gd name="T42" fmla="*/ 0 w 486"/>
                    <a:gd name="T43" fmla="*/ 98 h 153"/>
                    <a:gd name="T44" fmla="*/ 30 w 486"/>
                    <a:gd name="T45" fmla="*/ 81 h 153"/>
                    <a:gd name="T46" fmla="*/ 64 w 486"/>
                    <a:gd name="T47" fmla="*/ 66 h 153"/>
                    <a:gd name="T48" fmla="*/ 101 w 486"/>
                    <a:gd name="T49" fmla="*/ 54 h 153"/>
                    <a:gd name="T50" fmla="*/ 142 w 486"/>
                    <a:gd name="T51" fmla="*/ 43 h 153"/>
                    <a:gd name="T52" fmla="*/ 187 w 486"/>
                    <a:gd name="T53" fmla="*/ 34 h 153"/>
                    <a:gd name="T54" fmla="*/ 231 w 486"/>
                    <a:gd name="T55" fmla="*/ 26 h 153"/>
                    <a:gd name="T56" fmla="*/ 277 w 486"/>
                    <a:gd name="T57" fmla="*/ 19 h 153"/>
                    <a:gd name="T58" fmla="*/ 324 w 486"/>
                    <a:gd name="T59" fmla="*/ 12 h 153"/>
                    <a:gd name="T60" fmla="*/ 370 w 486"/>
                    <a:gd name="T61" fmla="*/ 7 h 153"/>
                    <a:gd name="T62" fmla="*/ 417 w 486"/>
                    <a:gd name="T63" fmla="*/ 1 h 153"/>
                    <a:gd name="T64" fmla="*/ 432 w 486"/>
                    <a:gd name="T65" fmla="*/ 0 h 153"/>
                    <a:gd name="T66" fmla="*/ 444 w 486"/>
                    <a:gd name="T67" fmla="*/ 1 h 153"/>
                    <a:gd name="T68" fmla="*/ 454 w 486"/>
                    <a:gd name="T69" fmla="*/ 4 h 153"/>
                    <a:gd name="T70" fmla="*/ 459 w 486"/>
                    <a:gd name="T71" fmla="*/ 8 h 153"/>
                    <a:gd name="T72" fmla="*/ 464 w 486"/>
                    <a:gd name="T73" fmla="*/ 12 h 153"/>
                    <a:gd name="T74" fmla="*/ 468 w 486"/>
                    <a:gd name="T75" fmla="*/ 17 h 153"/>
                    <a:gd name="T76" fmla="*/ 471 w 486"/>
                    <a:gd name="T77" fmla="*/ 22 h 153"/>
                    <a:gd name="T78" fmla="*/ 476 w 486"/>
                    <a:gd name="T79" fmla="*/ 26 h 153"/>
                    <a:gd name="T80" fmla="*/ 481 w 486"/>
                    <a:gd name="T81" fmla="*/ 31 h 153"/>
                    <a:gd name="T82" fmla="*/ 486 w 486"/>
                    <a:gd name="T83" fmla="*/ 33 h 153"/>
                    <a:gd name="T84" fmla="*/ 486 w 486"/>
                    <a:gd name="T85" fmla="*/ 33 h 1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86" h="153">
                      <a:moveTo>
                        <a:pt x="486" y="33"/>
                      </a:moveTo>
                      <a:lnTo>
                        <a:pt x="446" y="50"/>
                      </a:lnTo>
                      <a:lnTo>
                        <a:pt x="405" y="65"/>
                      </a:lnTo>
                      <a:lnTo>
                        <a:pt x="361" y="79"/>
                      </a:lnTo>
                      <a:lnTo>
                        <a:pt x="316" y="90"/>
                      </a:lnTo>
                      <a:lnTo>
                        <a:pt x="272" y="102"/>
                      </a:lnTo>
                      <a:lnTo>
                        <a:pt x="228" y="113"/>
                      </a:lnTo>
                      <a:lnTo>
                        <a:pt x="182" y="122"/>
                      </a:lnTo>
                      <a:lnTo>
                        <a:pt x="138" y="132"/>
                      </a:lnTo>
                      <a:lnTo>
                        <a:pt x="91" y="143"/>
                      </a:lnTo>
                      <a:lnTo>
                        <a:pt x="44" y="153"/>
                      </a:lnTo>
                      <a:lnTo>
                        <a:pt x="57" y="148"/>
                      </a:lnTo>
                      <a:lnTo>
                        <a:pt x="44" y="147"/>
                      </a:lnTo>
                      <a:lnTo>
                        <a:pt x="37" y="145"/>
                      </a:lnTo>
                      <a:lnTo>
                        <a:pt x="30" y="140"/>
                      </a:lnTo>
                      <a:lnTo>
                        <a:pt x="25" y="135"/>
                      </a:lnTo>
                      <a:lnTo>
                        <a:pt x="22" y="129"/>
                      </a:lnTo>
                      <a:lnTo>
                        <a:pt x="20" y="123"/>
                      </a:lnTo>
                      <a:lnTo>
                        <a:pt x="15" y="116"/>
                      </a:lnTo>
                      <a:lnTo>
                        <a:pt x="13" y="110"/>
                      </a:lnTo>
                      <a:lnTo>
                        <a:pt x="8" y="104"/>
                      </a:lnTo>
                      <a:lnTo>
                        <a:pt x="0" y="98"/>
                      </a:lnTo>
                      <a:lnTo>
                        <a:pt x="30" y="81"/>
                      </a:lnTo>
                      <a:lnTo>
                        <a:pt x="64" y="66"/>
                      </a:lnTo>
                      <a:lnTo>
                        <a:pt x="101" y="54"/>
                      </a:lnTo>
                      <a:lnTo>
                        <a:pt x="142" y="43"/>
                      </a:lnTo>
                      <a:lnTo>
                        <a:pt x="187" y="34"/>
                      </a:lnTo>
                      <a:lnTo>
                        <a:pt x="231" y="26"/>
                      </a:lnTo>
                      <a:lnTo>
                        <a:pt x="277" y="19"/>
                      </a:lnTo>
                      <a:lnTo>
                        <a:pt x="324" y="12"/>
                      </a:lnTo>
                      <a:lnTo>
                        <a:pt x="370" y="7"/>
                      </a:lnTo>
                      <a:lnTo>
                        <a:pt x="417" y="1"/>
                      </a:lnTo>
                      <a:lnTo>
                        <a:pt x="432" y="0"/>
                      </a:lnTo>
                      <a:lnTo>
                        <a:pt x="444" y="1"/>
                      </a:lnTo>
                      <a:lnTo>
                        <a:pt x="454" y="4"/>
                      </a:lnTo>
                      <a:lnTo>
                        <a:pt x="459" y="8"/>
                      </a:lnTo>
                      <a:lnTo>
                        <a:pt x="464" y="12"/>
                      </a:lnTo>
                      <a:lnTo>
                        <a:pt x="468" y="17"/>
                      </a:lnTo>
                      <a:lnTo>
                        <a:pt x="471" y="22"/>
                      </a:lnTo>
                      <a:lnTo>
                        <a:pt x="476" y="26"/>
                      </a:lnTo>
                      <a:lnTo>
                        <a:pt x="481" y="31"/>
                      </a:lnTo>
                      <a:lnTo>
                        <a:pt x="486" y="33"/>
                      </a:lnTo>
                      <a:lnTo>
                        <a:pt x="486" y="33"/>
                      </a:lnTo>
                      <a:close/>
                    </a:path>
                  </a:pathLst>
                </a:custGeom>
                <a:solidFill>
                  <a:srgbClr val="CC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891" name="Freeform 83"/>
                <p:cNvSpPr>
                  <a:spLocks/>
                </p:cNvSpPr>
                <p:nvPr/>
              </p:nvSpPr>
              <p:spPr bwMode="auto">
                <a:xfrm>
                  <a:off x="5020" y="1621"/>
                  <a:ext cx="541" cy="161"/>
                </a:xfrm>
                <a:custGeom>
                  <a:avLst/>
                  <a:gdLst>
                    <a:gd name="T0" fmla="*/ 522 w 541"/>
                    <a:gd name="T1" fmla="*/ 99 h 161"/>
                    <a:gd name="T2" fmla="*/ 527 w 541"/>
                    <a:gd name="T3" fmla="*/ 104 h 161"/>
                    <a:gd name="T4" fmla="*/ 534 w 541"/>
                    <a:gd name="T5" fmla="*/ 109 h 161"/>
                    <a:gd name="T6" fmla="*/ 537 w 541"/>
                    <a:gd name="T7" fmla="*/ 115 h 161"/>
                    <a:gd name="T8" fmla="*/ 541 w 541"/>
                    <a:gd name="T9" fmla="*/ 120 h 161"/>
                    <a:gd name="T10" fmla="*/ 541 w 541"/>
                    <a:gd name="T11" fmla="*/ 125 h 161"/>
                    <a:gd name="T12" fmla="*/ 541 w 541"/>
                    <a:gd name="T13" fmla="*/ 131 h 161"/>
                    <a:gd name="T14" fmla="*/ 541 w 541"/>
                    <a:gd name="T15" fmla="*/ 137 h 161"/>
                    <a:gd name="T16" fmla="*/ 537 w 541"/>
                    <a:gd name="T17" fmla="*/ 141 h 161"/>
                    <a:gd name="T18" fmla="*/ 529 w 541"/>
                    <a:gd name="T19" fmla="*/ 147 h 161"/>
                    <a:gd name="T20" fmla="*/ 522 w 541"/>
                    <a:gd name="T21" fmla="*/ 152 h 161"/>
                    <a:gd name="T22" fmla="*/ 502 w 541"/>
                    <a:gd name="T23" fmla="*/ 161 h 161"/>
                    <a:gd name="T24" fmla="*/ 456 w 541"/>
                    <a:gd name="T25" fmla="*/ 144 h 161"/>
                    <a:gd name="T26" fmla="*/ 402 w 541"/>
                    <a:gd name="T27" fmla="*/ 130 h 161"/>
                    <a:gd name="T28" fmla="*/ 345 w 541"/>
                    <a:gd name="T29" fmla="*/ 118 h 161"/>
                    <a:gd name="T30" fmla="*/ 289 w 541"/>
                    <a:gd name="T31" fmla="*/ 109 h 161"/>
                    <a:gd name="T32" fmla="*/ 230 w 541"/>
                    <a:gd name="T33" fmla="*/ 99 h 161"/>
                    <a:gd name="T34" fmla="*/ 174 w 541"/>
                    <a:gd name="T35" fmla="*/ 89 h 161"/>
                    <a:gd name="T36" fmla="*/ 122 w 541"/>
                    <a:gd name="T37" fmla="*/ 77 h 161"/>
                    <a:gd name="T38" fmla="*/ 73 w 541"/>
                    <a:gd name="T39" fmla="*/ 61 h 161"/>
                    <a:gd name="T40" fmla="*/ 32 w 541"/>
                    <a:gd name="T41" fmla="*/ 42 h 161"/>
                    <a:gd name="T42" fmla="*/ 0 w 541"/>
                    <a:gd name="T43" fmla="*/ 17 h 161"/>
                    <a:gd name="T44" fmla="*/ 7 w 541"/>
                    <a:gd name="T45" fmla="*/ 9 h 161"/>
                    <a:gd name="T46" fmla="*/ 19 w 541"/>
                    <a:gd name="T47" fmla="*/ 3 h 161"/>
                    <a:gd name="T48" fmla="*/ 37 w 541"/>
                    <a:gd name="T49" fmla="*/ 1 h 161"/>
                    <a:gd name="T50" fmla="*/ 59 w 541"/>
                    <a:gd name="T51" fmla="*/ 0 h 161"/>
                    <a:gd name="T52" fmla="*/ 81 w 541"/>
                    <a:gd name="T53" fmla="*/ 0 h 161"/>
                    <a:gd name="T54" fmla="*/ 105 w 541"/>
                    <a:gd name="T55" fmla="*/ 2 h 161"/>
                    <a:gd name="T56" fmla="*/ 130 w 541"/>
                    <a:gd name="T57" fmla="*/ 4 h 161"/>
                    <a:gd name="T58" fmla="*/ 152 w 541"/>
                    <a:gd name="T59" fmla="*/ 6 h 161"/>
                    <a:gd name="T60" fmla="*/ 176 w 541"/>
                    <a:gd name="T61" fmla="*/ 10 h 161"/>
                    <a:gd name="T62" fmla="*/ 193 w 541"/>
                    <a:gd name="T63" fmla="*/ 11 h 161"/>
                    <a:gd name="T64" fmla="*/ 522 w 541"/>
                    <a:gd name="T65" fmla="*/ 99 h 161"/>
                    <a:gd name="T66" fmla="*/ 522 w 541"/>
                    <a:gd name="T67" fmla="*/ 99 h 1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541" h="161">
                      <a:moveTo>
                        <a:pt x="522" y="99"/>
                      </a:moveTo>
                      <a:lnTo>
                        <a:pt x="527" y="104"/>
                      </a:lnTo>
                      <a:lnTo>
                        <a:pt x="534" y="109"/>
                      </a:lnTo>
                      <a:lnTo>
                        <a:pt x="537" y="115"/>
                      </a:lnTo>
                      <a:lnTo>
                        <a:pt x="541" y="120"/>
                      </a:lnTo>
                      <a:lnTo>
                        <a:pt x="541" y="125"/>
                      </a:lnTo>
                      <a:lnTo>
                        <a:pt x="541" y="131"/>
                      </a:lnTo>
                      <a:lnTo>
                        <a:pt x="541" y="137"/>
                      </a:lnTo>
                      <a:lnTo>
                        <a:pt x="537" y="141"/>
                      </a:lnTo>
                      <a:lnTo>
                        <a:pt x="529" y="147"/>
                      </a:lnTo>
                      <a:lnTo>
                        <a:pt x="522" y="152"/>
                      </a:lnTo>
                      <a:lnTo>
                        <a:pt x="502" y="161"/>
                      </a:lnTo>
                      <a:lnTo>
                        <a:pt x="456" y="144"/>
                      </a:lnTo>
                      <a:lnTo>
                        <a:pt x="402" y="130"/>
                      </a:lnTo>
                      <a:lnTo>
                        <a:pt x="345" y="118"/>
                      </a:lnTo>
                      <a:lnTo>
                        <a:pt x="289" y="109"/>
                      </a:lnTo>
                      <a:lnTo>
                        <a:pt x="230" y="99"/>
                      </a:lnTo>
                      <a:lnTo>
                        <a:pt x="174" y="89"/>
                      </a:lnTo>
                      <a:lnTo>
                        <a:pt x="122" y="77"/>
                      </a:lnTo>
                      <a:lnTo>
                        <a:pt x="73" y="61"/>
                      </a:lnTo>
                      <a:lnTo>
                        <a:pt x="32" y="42"/>
                      </a:lnTo>
                      <a:lnTo>
                        <a:pt x="0" y="17"/>
                      </a:lnTo>
                      <a:lnTo>
                        <a:pt x="7" y="9"/>
                      </a:lnTo>
                      <a:lnTo>
                        <a:pt x="19" y="3"/>
                      </a:lnTo>
                      <a:lnTo>
                        <a:pt x="37" y="1"/>
                      </a:lnTo>
                      <a:lnTo>
                        <a:pt x="59" y="0"/>
                      </a:lnTo>
                      <a:lnTo>
                        <a:pt x="81" y="0"/>
                      </a:lnTo>
                      <a:lnTo>
                        <a:pt x="105" y="2"/>
                      </a:lnTo>
                      <a:lnTo>
                        <a:pt x="130" y="4"/>
                      </a:lnTo>
                      <a:lnTo>
                        <a:pt x="152" y="6"/>
                      </a:lnTo>
                      <a:lnTo>
                        <a:pt x="176" y="10"/>
                      </a:lnTo>
                      <a:lnTo>
                        <a:pt x="193" y="11"/>
                      </a:lnTo>
                      <a:lnTo>
                        <a:pt x="522" y="99"/>
                      </a:lnTo>
                      <a:lnTo>
                        <a:pt x="522" y="99"/>
                      </a:lnTo>
                      <a:close/>
                    </a:path>
                  </a:pathLst>
                </a:custGeom>
                <a:solidFill>
                  <a:srgbClr val="CC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892" name="Freeform 84"/>
                <p:cNvSpPr>
                  <a:spLocks/>
                </p:cNvSpPr>
                <p:nvPr/>
              </p:nvSpPr>
              <p:spPr bwMode="auto">
                <a:xfrm>
                  <a:off x="221" y="1694"/>
                  <a:ext cx="573" cy="120"/>
                </a:xfrm>
                <a:custGeom>
                  <a:avLst/>
                  <a:gdLst>
                    <a:gd name="T0" fmla="*/ 573 w 573"/>
                    <a:gd name="T1" fmla="*/ 5 h 120"/>
                    <a:gd name="T2" fmla="*/ 573 w 573"/>
                    <a:gd name="T3" fmla="*/ 16 h 120"/>
                    <a:gd name="T4" fmla="*/ 566 w 573"/>
                    <a:gd name="T5" fmla="*/ 24 h 120"/>
                    <a:gd name="T6" fmla="*/ 554 w 573"/>
                    <a:gd name="T7" fmla="*/ 32 h 120"/>
                    <a:gd name="T8" fmla="*/ 536 w 573"/>
                    <a:gd name="T9" fmla="*/ 39 h 120"/>
                    <a:gd name="T10" fmla="*/ 517 w 573"/>
                    <a:gd name="T11" fmla="*/ 44 h 120"/>
                    <a:gd name="T12" fmla="*/ 497 w 573"/>
                    <a:gd name="T13" fmla="*/ 51 h 120"/>
                    <a:gd name="T14" fmla="*/ 478 w 573"/>
                    <a:gd name="T15" fmla="*/ 57 h 120"/>
                    <a:gd name="T16" fmla="*/ 458 w 573"/>
                    <a:gd name="T17" fmla="*/ 64 h 120"/>
                    <a:gd name="T18" fmla="*/ 443 w 573"/>
                    <a:gd name="T19" fmla="*/ 71 h 120"/>
                    <a:gd name="T20" fmla="*/ 431 w 573"/>
                    <a:gd name="T21" fmla="*/ 79 h 120"/>
                    <a:gd name="T22" fmla="*/ 389 w 573"/>
                    <a:gd name="T23" fmla="*/ 80 h 120"/>
                    <a:gd name="T24" fmla="*/ 345 w 573"/>
                    <a:gd name="T25" fmla="*/ 82 h 120"/>
                    <a:gd name="T26" fmla="*/ 301 w 573"/>
                    <a:gd name="T27" fmla="*/ 84 h 120"/>
                    <a:gd name="T28" fmla="*/ 257 w 573"/>
                    <a:gd name="T29" fmla="*/ 88 h 120"/>
                    <a:gd name="T30" fmla="*/ 213 w 573"/>
                    <a:gd name="T31" fmla="*/ 92 h 120"/>
                    <a:gd name="T32" fmla="*/ 169 w 573"/>
                    <a:gd name="T33" fmla="*/ 97 h 120"/>
                    <a:gd name="T34" fmla="*/ 127 w 573"/>
                    <a:gd name="T35" fmla="*/ 101 h 120"/>
                    <a:gd name="T36" fmla="*/ 85 w 573"/>
                    <a:gd name="T37" fmla="*/ 107 h 120"/>
                    <a:gd name="T38" fmla="*/ 46 w 573"/>
                    <a:gd name="T39" fmla="*/ 114 h 120"/>
                    <a:gd name="T40" fmla="*/ 7 w 573"/>
                    <a:gd name="T41" fmla="*/ 120 h 120"/>
                    <a:gd name="T42" fmla="*/ 2 w 573"/>
                    <a:gd name="T43" fmla="*/ 115 h 120"/>
                    <a:gd name="T44" fmla="*/ 0 w 573"/>
                    <a:gd name="T45" fmla="*/ 109 h 120"/>
                    <a:gd name="T46" fmla="*/ 0 w 573"/>
                    <a:gd name="T47" fmla="*/ 105 h 120"/>
                    <a:gd name="T48" fmla="*/ 2 w 573"/>
                    <a:gd name="T49" fmla="*/ 99 h 120"/>
                    <a:gd name="T50" fmla="*/ 4 w 573"/>
                    <a:gd name="T51" fmla="*/ 95 h 120"/>
                    <a:gd name="T52" fmla="*/ 9 w 573"/>
                    <a:gd name="T53" fmla="*/ 89 h 120"/>
                    <a:gd name="T54" fmla="*/ 14 w 573"/>
                    <a:gd name="T55" fmla="*/ 84 h 120"/>
                    <a:gd name="T56" fmla="*/ 19 w 573"/>
                    <a:gd name="T57" fmla="*/ 80 h 120"/>
                    <a:gd name="T58" fmla="*/ 27 w 573"/>
                    <a:gd name="T59" fmla="*/ 75 h 120"/>
                    <a:gd name="T60" fmla="*/ 34 w 573"/>
                    <a:gd name="T61" fmla="*/ 71 h 120"/>
                    <a:gd name="T62" fmla="*/ 80 w 573"/>
                    <a:gd name="T63" fmla="*/ 55 h 120"/>
                    <a:gd name="T64" fmla="*/ 130 w 573"/>
                    <a:gd name="T65" fmla="*/ 41 h 120"/>
                    <a:gd name="T66" fmla="*/ 179 w 573"/>
                    <a:gd name="T67" fmla="*/ 28 h 120"/>
                    <a:gd name="T68" fmla="*/ 232 w 573"/>
                    <a:gd name="T69" fmla="*/ 18 h 120"/>
                    <a:gd name="T70" fmla="*/ 284 w 573"/>
                    <a:gd name="T71" fmla="*/ 10 h 120"/>
                    <a:gd name="T72" fmla="*/ 340 w 573"/>
                    <a:gd name="T73" fmla="*/ 4 h 120"/>
                    <a:gd name="T74" fmla="*/ 397 w 573"/>
                    <a:gd name="T75" fmla="*/ 1 h 120"/>
                    <a:gd name="T76" fmla="*/ 453 w 573"/>
                    <a:gd name="T77" fmla="*/ 0 h 120"/>
                    <a:gd name="T78" fmla="*/ 514 w 573"/>
                    <a:gd name="T79" fmla="*/ 1 h 120"/>
                    <a:gd name="T80" fmla="*/ 573 w 573"/>
                    <a:gd name="T81" fmla="*/ 5 h 120"/>
                    <a:gd name="T82" fmla="*/ 573 w 573"/>
                    <a:gd name="T83" fmla="*/ 5 h 1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573" h="120">
                      <a:moveTo>
                        <a:pt x="573" y="5"/>
                      </a:moveTo>
                      <a:lnTo>
                        <a:pt x="573" y="16"/>
                      </a:lnTo>
                      <a:lnTo>
                        <a:pt x="566" y="24"/>
                      </a:lnTo>
                      <a:lnTo>
                        <a:pt x="554" y="32"/>
                      </a:lnTo>
                      <a:lnTo>
                        <a:pt x="536" y="39"/>
                      </a:lnTo>
                      <a:lnTo>
                        <a:pt x="517" y="44"/>
                      </a:lnTo>
                      <a:lnTo>
                        <a:pt x="497" y="51"/>
                      </a:lnTo>
                      <a:lnTo>
                        <a:pt x="478" y="57"/>
                      </a:lnTo>
                      <a:lnTo>
                        <a:pt x="458" y="64"/>
                      </a:lnTo>
                      <a:lnTo>
                        <a:pt x="443" y="71"/>
                      </a:lnTo>
                      <a:lnTo>
                        <a:pt x="431" y="79"/>
                      </a:lnTo>
                      <a:lnTo>
                        <a:pt x="389" y="80"/>
                      </a:lnTo>
                      <a:lnTo>
                        <a:pt x="345" y="82"/>
                      </a:lnTo>
                      <a:lnTo>
                        <a:pt x="301" y="84"/>
                      </a:lnTo>
                      <a:lnTo>
                        <a:pt x="257" y="88"/>
                      </a:lnTo>
                      <a:lnTo>
                        <a:pt x="213" y="92"/>
                      </a:lnTo>
                      <a:lnTo>
                        <a:pt x="169" y="97"/>
                      </a:lnTo>
                      <a:lnTo>
                        <a:pt x="127" y="101"/>
                      </a:lnTo>
                      <a:lnTo>
                        <a:pt x="85" y="107"/>
                      </a:lnTo>
                      <a:lnTo>
                        <a:pt x="46" y="114"/>
                      </a:lnTo>
                      <a:lnTo>
                        <a:pt x="7" y="120"/>
                      </a:lnTo>
                      <a:lnTo>
                        <a:pt x="2" y="115"/>
                      </a:lnTo>
                      <a:lnTo>
                        <a:pt x="0" y="109"/>
                      </a:lnTo>
                      <a:lnTo>
                        <a:pt x="0" y="105"/>
                      </a:lnTo>
                      <a:lnTo>
                        <a:pt x="2" y="99"/>
                      </a:lnTo>
                      <a:lnTo>
                        <a:pt x="4" y="95"/>
                      </a:lnTo>
                      <a:lnTo>
                        <a:pt x="9" y="89"/>
                      </a:lnTo>
                      <a:lnTo>
                        <a:pt x="14" y="84"/>
                      </a:lnTo>
                      <a:lnTo>
                        <a:pt x="19" y="80"/>
                      </a:lnTo>
                      <a:lnTo>
                        <a:pt x="27" y="75"/>
                      </a:lnTo>
                      <a:lnTo>
                        <a:pt x="34" y="71"/>
                      </a:lnTo>
                      <a:lnTo>
                        <a:pt x="80" y="55"/>
                      </a:lnTo>
                      <a:lnTo>
                        <a:pt x="130" y="41"/>
                      </a:lnTo>
                      <a:lnTo>
                        <a:pt x="179" y="28"/>
                      </a:lnTo>
                      <a:lnTo>
                        <a:pt x="232" y="18"/>
                      </a:lnTo>
                      <a:lnTo>
                        <a:pt x="284" y="10"/>
                      </a:lnTo>
                      <a:lnTo>
                        <a:pt x="340" y="4"/>
                      </a:lnTo>
                      <a:lnTo>
                        <a:pt x="397" y="1"/>
                      </a:lnTo>
                      <a:lnTo>
                        <a:pt x="453" y="0"/>
                      </a:lnTo>
                      <a:lnTo>
                        <a:pt x="514" y="1"/>
                      </a:lnTo>
                      <a:lnTo>
                        <a:pt x="573" y="5"/>
                      </a:lnTo>
                      <a:lnTo>
                        <a:pt x="573" y="5"/>
                      </a:lnTo>
                      <a:close/>
                    </a:path>
                  </a:pathLst>
                </a:custGeom>
                <a:solidFill>
                  <a:srgbClr val="CC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893" name="Freeform 85"/>
                <p:cNvSpPr>
                  <a:spLocks/>
                </p:cNvSpPr>
                <p:nvPr/>
              </p:nvSpPr>
              <p:spPr bwMode="auto">
                <a:xfrm>
                  <a:off x="4954" y="1711"/>
                  <a:ext cx="563" cy="177"/>
                </a:xfrm>
                <a:custGeom>
                  <a:avLst/>
                  <a:gdLst>
                    <a:gd name="T0" fmla="*/ 561 w 563"/>
                    <a:gd name="T1" fmla="*/ 95 h 177"/>
                    <a:gd name="T2" fmla="*/ 563 w 563"/>
                    <a:gd name="T3" fmla="*/ 107 h 177"/>
                    <a:gd name="T4" fmla="*/ 561 w 563"/>
                    <a:gd name="T5" fmla="*/ 118 h 177"/>
                    <a:gd name="T6" fmla="*/ 554 w 563"/>
                    <a:gd name="T7" fmla="*/ 128 h 177"/>
                    <a:gd name="T8" fmla="*/ 544 w 563"/>
                    <a:gd name="T9" fmla="*/ 138 h 177"/>
                    <a:gd name="T10" fmla="*/ 531 w 563"/>
                    <a:gd name="T11" fmla="*/ 146 h 177"/>
                    <a:gd name="T12" fmla="*/ 514 w 563"/>
                    <a:gd name="T13" fmla="*/ 154 h 177"/>
                    <a:gd name="T14" fmla="*/ 497 w 563"/>
                    <a:gd name="T15" fmla="*/ 160 h 177"/>
                    <a:gd name="T16" fmla="*/ 478 w 563"/>
                    <a:gd name="T17" fmla="*/ 167 h 177"/>
                    <a:gd name="T18" fmla="*/ 458 w 563"/>
                    <a:gd name="T19" fmla="*/ 172 h 177"/>
                    <a:gd name="T20" fmla="*/ 436 w 563"/>
                    <a:gd name="T21" fmla="*/ 177 h 177"/>
                    <a:gd name="T22" fmla="*/ 436 w 563"/>
                    <a:gd name="T23" fmla="*/ 144 h 177"/>
                    <a:gd name="T24" fmla="*/ 392 w 563"/>
                    <a:gd name="T25" fmla="*/ 135 h 177"/>
                    <a:gd name="T26" fmla="*/ 348 w 563"/>
                    <a:gd name="T27" fmla="*/ 123 h 177"/>
                    <a:gd name="T28" fmla="*/ 304 w 563"/>
                    <a:gd name="T29" fmla="*/ 112 h 177"/>
                    <a:gd name="T30" fmla="*/ 259 w 563"/>
                    <a:gd name="T31" fmla="*/ 99 h 177"/>
                    <a:gd name="T32" fmla="*/ 215 w 563"/>
                    <a:gd name="T33" fmla="*/ 87 h 177"/>
                    <a:gd name="T34" fmla="*/ 171 w 563"/>
                    <a:gd name="T35" fmla="*/ 73 h 177"/>
                    <a:gd name="T36" fmla="*/ 127 w 563"/>
                    <a:gd name="T37" fmla="*/ 60 h 177"/>
                    <a:gd name="T38" fmla="*/ 85 w 563"/>
                    <a:gd name="T39" fmla="*/ 49 h 177"/>
                    <a:gd name="T40" fmla="*/ 44 w 563"/>
                    <a:gd name="T41" fmla="*/ 39 h 177"/>
                    <a:gd name="T42" fmla="*/ 2 w 563"/>
                    <a:gd name="T43" fmla="*/ 30 h 177"/>
                    <a:gd name="T44" fmla="*/ 0 w 563"/>
                    <a:gd name="T45" fmla="*/ 24 h 177"/>
                    <a:gd name="T46" fmla="*/ 0 w 563"/>
                    <a:gd name="T47" fmla="*/ 19 h 177"/>
                    <a:gd name="T48" fmla="*/ 2 w 563"/>
                    <a:gd name="T49" fmla="*/ 16 h 177"/>
                    <a:gd name="T50" fmla="*/ 7 w 563"/>
                    <a:gd name="T51" fmla="*/ 12 h 177"/>
                    <a:gd name="T52" fmla="*/ 12 w 563"/>
                    <a:gd name="T53" fmla="*/ 10 h 177"/>
                    <a:gd name="T54" fmla="*/ 19 w 563"/>
                    <a:gd name="T55" fmla="*/ 8 h 177"/>
                    <a:gd name="T56" fmla="*/ 27 w 563"/>
                    <a:gd name="T57" fmla="*/ 7 h 177"/>
                    <a:gd name="T58" fmla="*/ 34 w 563"/>
                    <a:gd name="T59" fmla="*/ 4 h 177"/>
                    <a:gd name="T60" fmla="*/ 41 w 563"/>
                    <a:gd name="T61" fmla="*/ 2 h 177"/>
                    <a:gd name="T62" fmla="*/ 46 w 563"/>
                    <a:gd name="T63" fmla="*/ 0 h 177"/>
                    <a:gd name="T64" fmla="*/ 103 w 563"/>
                    <a:gd name="T65" fmla="*/ 4 h 177"/>
                    <a:gd name="T66" fmla="*/ 159 w 563"/>
                    <a:gd name="T67" fmla="*/ 9 h 177"/>
                    <a:gd name="T68" fmla="*/ 215 w 563"/>
                    <a:gd name="T69" fmla="*/ 15 h 177"/>
                    <a:gd name="T70" fmla="*/ 272 w 563"/>
                    <a:gd name="T71" fmla="*/ 22 h 177"/>
                    <a:gd name="T72" fmla="*/ 326 w 563"/>
                    <a:gd name="T73" fmla="*/ 30 h 177"/>
                    <a:gd name="T74" fmla="*/ 377 w 563"/>
                    <a:gd name="T75" fmla="*/ 39 h 177"/>
                    <a:gd name="T76" fmla="*/ 429 w 563"/>
                    <a:gd name="T77" fmla="*/ 50 h 177"/>
                    <a:gd name="T78" fmla="*/ 475 w 563"/>
                    <a:gd name="T79" fmla="*/ 63 h 177"/>
                    <a:gd name="T80" fmla="*/ 519 w 563"/>
                    <a:gd name="T81" fmla="*/ 78 h 177"/>
                    <a:gd name="T82" fmla="*/ 561 w 563"/>
                    <a:gd name="T83" fmla="*/ 95 h 177"/>
                    <a:gd name="T84" fmla="*/ 561 w 563"/>
                    <a:gd name="T85" fmla="*/ 95 h 1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563" h="177">
                      <a:moveTo>
                        <a:pt x="561" y="95"/>
                      </a:moveTo>
                      <a:lnTo>
                        <a:pt x="563" y="107"/>
                      </a:lnTo>
                      <a:lnTo>
                        <a:pt x="561" y="118"/>
                      </a:lnTo>
                      <a:lnTo>
                        <a:pt x="554" y="128"/>
                      </a:lnTo>
                      <a:lnTo>
                        <a:pt x="544" y="138"/>
                      </a:lnTo>
                      <a:lnTo>
                        <a:pt x="531" y="146"/>
                      </a:lnTo>
                      <a:lnTo>
                        <a:pt x="514" y="154"/>
                      </a:lnTo>
                      <a:lnTo>
                        <a:pt x="497" y="160"/>
                      </a:lnTo>
                      <a:lnTo>
                        <a:pt x="478" y="167"/>
                      </a:lnTo>
                      <a:lnTo>
                        <a:pt x="458" y="172"/>
                      </a:lnTo>
                      <a:lnTo>
                        <a:pt x="436" y="177"/>
                      </a:lnTo>
                      <a:lnTo>
                        <a:pt x="436" y="144"/>
                      </a:lnTo>
                      <a:lnTo>
                        <a:pt x="392" y="135"/>
                      </a:lnTo>
                      <a:lnTo>
                        <a:pt x="348" y="123"/>
                      </a:lnTo>
                      <a:lnTo>
                        <a:pt x="304" y="112"/>
                      </a:lnTo>
                      <a:lnTo>
                        <a:pt x="259" y="99"/>
                      </a:lnTo>
                      <a:lnTo>
                        <a:pt x="215" y="87"/>
                      </a:lnTo>
                      <a:lnTo>
                        <a:pt x="171" y="73"/>
                      </a:lnTo>
                      <a:lnTo>
                        <a:pt x="127" y="60"/>
                      </a:lnTo>
                      <a:lnTo>
                        <a:pt x="85" y="49"/>
                      </a:lnTo>
                      <a:lnTo>
                        <a:pt x="44" y="39"/>
                      </a:lnTo>
                      <a:lnTo>
                        <a:pt x="2" y="30"/>
                      </a:lnTo>
                      <a:lnTo>
                        <a:pt x="0" y="24"/>
                      </a:lnTo>
                      <a:lnTo>
                        <a:pt x="0" y="19"/>
                      </a:lnTo>
                      <a:lnTo>
                        <a:pt x="2" y="16"/>
                      </a:lnTo>
                      <a:lnTo>
                        <a:pt x="7" y="12"/>
                      </a:lnTo>
                      <a:lnTo>
                        <a:pt x="12" y="10"/>
                      </a:lnTo>
                      <a:lnTo>
                        <a:pt x="19" y="8"/>
                      </a:lnTo>
                      <a:lnTo>
                        <a:pt x="27" y="7"/>
                      </a:lnTo>
                      <a:lnTo>
                        <a:pt x="34" y="4"/>
                      </a:lnTo>
                      <a:lnTo>
                        <a:pt x="41" y="2"/>
                      </a:lnTo>
                      <a:lnTo>
                        <a:pt x="46" y="0"/>
                      </a:lnTo>
                      <a:lnTo>
                        <a:pt x="103" y="4"/>
                      </a:lnTo>
                      <a:lnTo>
                        <a:pt x="159" y="9"/>
                      </a:lnTo>
                      <a:lnTo>
                        <a:pt x="215" y="15"/>
                      </a:lnTo>
                      <a:lnTo>
                        <a:pt x="272" y="22"/>
                      </a:lnTo>
                      <a:lnTo>
                        <a:pt x="326" y="30"/>
                      </a:lnTo>
                      <a:lnTo>
                        <a:pt x="377" y="39"/>
                      </a:lnTo>
                      <a:lnTo>
                        <a:pt x="429" y="50"/>
                      </a:lnTo>
                      <a:lnTo>
                        <a:pt x="475" y="63"/>
                      </a:lnTo>
                      <a:lnTo>
                        <a:pt x="519" y="78"/>
                      </a:lnTo>
                      <a:lnTo>
                        <a:pt x="561" y="95"/>
                      </a:lnTo>
                      <a:lnTo>
                        <a:pt x="561" y="95"/>
                      </a:lnTo>
                      <a:close/>
                    </a:path>
                  </a:pathLst>
                </a:custGeom>
                <a:solidFill>
                  <a:srgbClr val="CC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894" name="Freeform 86"/>
                <p:cNvSpPr>
                  <a:spLocks/>
                </p:cNvSpPr>
                <p:nvPr/>
              </p:nvSpPr>
              <p:spPr bwMode="auto">
                <a:xfrm>
                  <a:off x="211" y="1792"/>
                  <a:ext cx="554" cy="137"/>
                </a:xfrm>
                <a:custGeom>
                  <a:avLst/>
                  <a:gdLst>
                    <a:gd name="T0" fmla="*/ 554 w 554"/>
                    <a:gd name="T1" fmla="*/ 22 h 137"/>
                    <a:gd name="T2" fmla="*/ 546 w 554"/>
                    <a:gd name="T3" fmla="*/ 42 h 137"/>
                    <a:gd name="T4" fmla="*/ 512 w 554"/>
                    <a:gd name="T5" fmla="*/ 53 h 137"/>
                    <a:gd name="T6" fmla="*/ 473 w 554"/>
                    <a:gd name="T7" fmla="*/ 61 h 137"/>
                    <a:gd name="T8" fmla="*/ 434 w 554"/>
                    <a:gd name="T9" fmla="*/ 67 h 137"/>
                    <a:gd name="T10" fmla="*/ 392 w 554"/>
                    <a:gd name="T11" fmla="*/ 73 h 137"/>
                    <a:gd name="T12" fmla="*/ 350 w 554"/>
                    <a:gd name="T13" fmla="*/ 79 h 137"/>
                    <a:gd name="T14" fmla="*/ 311 w 554"/>
                    <a:gd name="T15" fmla="*/ 83 h 137"/>
                    <a:gd name="T16" fmla="*/ 272 w 554"/>
                    <a:gd name="T17" fmla="*/ 90 h 137"/>
                    <a:gd name="T18" fmla="*/ 235 w 554"/>
                    <a:gd name="T19" fmla="*/ 98 h 137"/>
                    <a:gd name="T20" fmla="*/ 201 w 554"/>
                    <a:gd name="T21" fmla="*/ 109 h 137"/>
                    <a:gd name="T22" fmla="*/ 169 w 554"/>
                    <a:gd name="T23" fmla="*/ 121 h 137"/>
                    <a:gd name="T24" fmla="*/ 54 w 554"/>
                    <a:gd name="T25" fmla="*/ 137 h 137"/>
                    <a:gd name="T26" fmla="*/ 49 w 554"/>
                    <a:gd name="T27" fmla="*/ 129 h 137"/>
                    <a:gd name="T28" fmla="*/ 41 w 554"/>
                    <a:gd name="T29" fmla="*/ 120 h 137"/>
                    <a:gd name="T30" fmla="*/ 34 w 554"/>
                    <a:gd name="T31" fmla="*/ 112 h 137"/>
                    <a:gd name="T32" fmla="*/ 27 w 554"/>
                    <a:gd name="T33" fmla="*/ 104 h 137"/>
                    <a:gd name="T34" fmla="*/ 19 w 554"/>
                    <a:gd name="T35" fmla="*/ 96 h 137"/>
                    <a:gd name="T36" fmla="*/ 12 w 554"/>
                    <a:gd name="T37" fmla="*/ 87 h 137"/>
                    <a:gd name="T38" fmla="*/ 7 w 554"/>
                    <a:gd name="T39" fmla="*/ 78 h 137"/>
                    <a:gd name="T40" fmla="*/ 2 w 554"/>
                    <a:gd name="T41" fmla="*/ 70 h 137"/>
                    <a:gd name="T42" fmla="*/ 0 w 554"/>
                    <a:gd name="T43" fmla="*/ 61 h 137"/>
                    <a:gd name="T44" fmla="*/ 0 w 554"/>
                    <a:gd name="T45" fmla="*/ 51 h 137"/>
                    <a:gd name="T46" fmla="*/ 49 w 554"/>
                    <a:gd name="T47" fmla="*/ 40 h 137"/>
                    <a:gd name="T48" fmla="*/ 98 w 554"/>
                    <a:gd name="T49" fmla="*/ 30 h 137"/>
                    <a:gd name="T50" fmla="*/ 147 w 554"/>
                    <a:gd name="T51" fmla="*/ 21 h 137"/>
                    <a:gd name="T52" fmla="*/ 193 w 554"/>
                    <a:gd name="T53" fmla="*/ 14 h 137"/>
                    <a:gd name="T54" fmla="*/ 245 w 554"/>
                    <a:gd name="T55" fmla="*/ 8 h 137"/>
                    <a:gd name="T56" fmla="*/ 294 w 554"/>
                    <a:gd name="T57" fmla="*/ 3 h 137"/>
                    <a:gd name="T58" fmla="*/ 348 w 554"/>
                    <a:gd name="T59" fmla="*/ 1 h 137"/>
                    <a:gd name="T60" fmla="*/ 402 w 554"/>
                    <a:gd name="T61" fmla="*/ 0 h 137"/>
                    <a:gd name="T62" fmla="*/ 461 w 554"/>
                    <a:gd name="T63" fmla="*/ 0 h 137"/>
                    <a:gd name="T64" fmla="*/ 522 w 554"/>
                    <a:gd name="T65" fmla="*/ 1 h 137"/>
                    <a:gd name="T66" fmla="*/ 554 w 554"/>
                    <a:gd name="T67" fmla="*/ 22 h 137"/>
                    <a:gd name="T68" fmla="*/ 554 w 554"/>
                    <a:gd name="T69" fmla="*/ 22 h 1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554" h="137">
                      <a:moveTo>
                        <a:pt x="554" y="22"/>
                      </a:moveTo>
                      <a:lnTo>
                        <a:pt x="546" y="42"/>
                      </a:lnTo>
                      <a:lnTo>
                        <a:pt x="512" y="53"/>
                      </a:lnTo>
                      <a:lnTo>
                        <a:pt x="473" y="61"/>
                      </a:lnTo>
                      <a:lnTo>
                        <a:pt x="434" y="67"/>
                      </a:lnTo>
                      <a:lnTo>
                        <a:pt x="392" y="73"/>
                      </a:lnTo>
                      <a:lnTo>
                        <a:pt x="350" y="79"/>
                      </a:lnTo>
                      <a:lnTo>
                        <a:pt x="311" y="83"/>
                      </a:lnTo>
                      <a:lnTo>
                        <a:pt x="272" y="90"/>
                      </a:lnTo>
                      <a:lnTo>
                        <a:pt x="235" y="98"/>
                      </a:lnTo>
                      <a:lnTo>
                        <a:pt x="201" y="109"/>
                      </a:lnTo>
                      <a:lnTo>
                        <a:pt x="169" y="121"/>
                      </a:lnTo>
                      <a:lnTo>
                        <a:pt x="54" y="137"/>
                      </a:lnTo>
                      <a:lnTo>
                        <a:pt x="49" y="129"/>
                      </a:lnTo>
                      <a:lnTo>
                        <a:pt x="41" y="120"/>
                      </a:lnTo>
                      <a:lnTo>
                        <a:pt x="34" y="112"/>
                      </a:lnTo>
                      <a:lnTo>
                        <a:pt x="27" y="104"/>
                      </a:lnTo>
                      <a:lnTo>
                        <a:pt x="19" y="96"/>
                      </a:lnTo>
                      <a:lnTo>
                        <a:pt x="12" y="87"/>
                      </a:lnTo>
                      <a:lnTo>
                        <a:pt x="7" y="78"/>
                      </a:lnTo>
                      <a:lnTo>
                        <a:pt x="2" y="70"/>
                      </a:lnTo>
                      <a:lnTo>
                        <a:pt x="0" y="61"/>
                      </a:lnTo>
                      <a:lnTo>
                        <a:pt x="0" y="51"/>
                      </a:lnTo>
                      <a:lnTo>
                        <a:pt x="49" y="40"/>
                      </a:lnTo>
                      <a:lnTo>
                        <a:pt x="98" y="30"/>
                      </a:lnTo>
                      <a:lnTo>
                        <a:pt x="147" y="21"/>
                      </a:lnTo>
                      <a:lnTo>
                        <a:pt x="193" y="14"/>
                      </a:lnTo>
                      <a:lnTo>
                        <a:pt x="245" y="8"/>
                      </a:lnTo>
                      <a:lnTo>
                        <a:pt x="294" y="3"/>
                      </a:lnTo>
                      <a:lnTo>
                        <a:pt x="348" y="1"/>
                      </a:lnTo>
                      <a:lnTo>
                        <a:pt x="402" y="0"/>
                      </a:lnTo>
                      <a:lnTo>
                        <a:pt x="461" y="0"/>
                      </a:lnTo>
                      <a:lnTo>
                        <a:pt x="522" y="1"/>
                      </a:lnTo>
                      <a:lnTo>
                        <a:pt x="554" y="22"/>
                      </a:lnTo>
                      <a:lnTo>
                        <a:pt x="554" y="22"/>
                      </a:lnTo>
                      <a:close/>
                    </a:path>
                  </a:pathLst>
                </a:custGeom>
                <a:solidFill>
                  <a:srgbClr val="CC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895" name="Freeform 87"/>
                <p:cNvSpPr>
                  <a:spLocks/>
                </p:cNvSpPr>
                <p:nvPr/>
              </p:nvSpPr>
              <p:spPr bwMode="auto">
                <a:xfrm>
                  <a:off x="5044" y="1851"/>
                  <a:ext cx="397" cy="127"/>
                </a:xfrm>
                <a:custGeom>
                  <a:avLst/>
                  <a:gdLst>
                    <a:gd name="T0" fmla="*/ 397 w 397"/>
                    <a:gd name="T1" fmla="*/ 75 h 127"/>
                    <a:gd name="T2" fmla="*/ 397 w 397"/>
                    <a:gd name="T3" fmla="*/ 80 h 127"/>
                    <a:gd name="T4" fmla="*/ 392 w 397"/>
                    <a:gd name="T5" fmla="*/ 87 h 127"/>
                    <a:gd name="T6" fmla="*/ 390 w 397"/>
                    <a:gd name="T7" fmla="*/ 94 h 127"/>
                    <a:gd name="T8" fmla="*/ 383 w 397"/>
                    <a:gd name="T9" fmla="*/ 100 h 127"/>
                    <a:gd name="T10" fmla="*/ 378 w 397"/>
                    <a:gd name="T11" fmla="*/ 107 h 127"/>
                    <a:gd name="T12" fmla="*/ 370 w 397"/>
                    <a:gd name="T13" fmla="*/ 112 h 127"/>
                    <a:gd name="T14" fmla="*/ 361 w 397"/>
                    <a:gd name="T15" fmla="*/ 117 h 127"/>
                    <a:gd name="T16" fmla="*/ 351 w 397"/>
                    <a:gd name="T17" fmla="*/ 122 h 127"/>
                    <a:gd name="T18" fmla="*/ 341 w 397"/>
                    <a:gd name="T19" fmla="*/ 125 h 127"/>
                    <a:gd name="T20" fmla="*/ 329 w 397"/>
                    <a:gd name="T21" fmla="*/ 127 h 127"/>
                    <a:gd name="T22" fmla="*/ 297 w 397"/>
                    <a:gd name="T23" fmla="*/ 118 h 127"/>
                    <a:gd name="T24" fmla="*/ 263 w 397"/>
                    <a:gd name="T25" fmla="*/ 110 h 127"/>
                    <a:gd name="T26" fmla="*/ 228 w 397"/>
                    <a:gd name="T27" fmla="*/ 102 h 127"/>
                    <a:gd name="T28" fmla="*/ 191 w 397"/>
                    <a:gd name="T29" fmla="*/ 95 h 127"/>
                    <a:gd name="T30" fmla="*/ 157 w 397"/>
                    <a:gd name="T31" fmla="*/ 87 h 127"/>
                    <a:gd name="T32" fmla="*/ 123 w 397"/>
                    <a:gd name="T33" fmla="*/ 79 h 127"/>
                    <a:gd name="T34" fmla="*/ 91 w 397"/>
                    <a:gd name="T35" fmla="*/ 71 h 127"/>
                    <a:gd name="T36" fmla="*/ 59 w 397"/>
                    <a:gd name="T37" fmla="*/ 61 h 127"/>
                    <a:gd name="T38" fmla="*/ 30 w 397"/>
                    <a:gd name="T39" fmla="*/ 51 h 127"/>
                    <a:gd name="T40" fmla="*/ 0 w 397"/>
                    <a:gd name="T41" fmla="*/ 37 h 127"/>
                    <a:gd name="T42" fmla="*/ 5 w 397"/>
                    <a:gd name="T43" fmla="*/ 30 h 127"/>
                    <a:gd name="T44" fmla="*/ 10 w 397"/>
                    <a:gd name="T45" fmla="*/ 23 h 127"/>
                    <a:gd name="T46" fmla="*/ 17 w 397"/>
                    <a:gd name="T47" fmla="*/ 19 h 127"/>
                    <a:gd name="T48" fmla="*/ 25 w 397"/>
                    <a:gd name="T49" fmla="*/ 13 h 127"/>
                    <a:gd name="T50" fmla="*/ 35 w 397"/>
                    <a:gd name="T51" fmla="*/ 10 h 127"/>
                    <a:gd name="T52" fmla="*/ 44 w 397"/>
                    <a:gd name="T53" fmla="*/ 6 h 127"/>
                    <a:gd name="T54" fmla="*/ 57 w 397"/>
                    <a:gd name="T55" fmla="*/ 4 h 127"/>
                    <a:gd name="T56" fmla="*/ 71 w 397"/>
                    <a:gd name="T57" fmla="*/ 2 h 127"/>
                    <a:gd name="T58" fmla="*/ 86 w 397"/>
                    <a:gd name="T59" fmla="*/ 0 h 127"/>
                    <a:gd name="T60" fmla="*/ 101 w 397"/>
                    <a:gd name="T61" fmla="*/ 0 h 127"/>
                    <a:gd name="T62" fmla="*/ 130 w 397"/>
                    <a:gd name="T63" fmla="*/ 5 h 127"/>
                    <a:gd name="T64" fmla="*/ 162 w 397"/>
                    <a:gd name="T65" fmla="*/ 10 h 127"/>
                    <a:gd name="T66" fmla="*/ 194 w 397"/>
                    <a:gd name="T67" fmla="*/ 15 h 127"/>
                    <a:gd name="T68" fmla="*/ 226 w 397"/>
                    <a:gd name="T69" fmla="*/ 21 h 127"/>
                    <a:gd name="T70" fmla="*/ 258 w 397"/>
                    <a:gd name="T71" fmla="*/ 28 h 127"/>
                    <a:gd name="T72" fmla="*/ 290 w 397"/>
                    <a:gd name="T73" fmla="*/ 35 h 127"/>
                    <a:gd name="T74" fmla="*/ 319 w 397"/>
                    <a:gd name="T75" fmla="*/ 43 h 127"/>
                    <a:gd name="T76" fmla="*/ 348 w 397"/>
                    <a:gd name="T77" fmla="*/ 53 h 127"/>
                    <a:gd name="T78" fmla="*/ 373 w 397"/>
                    <a:gd name="T79" fmla="*/ 63 h 127"/>
                    <a:gd name="T80" fmla="*/ 397 w 397"/>
                    <a:gd name="T81" fmla="*/ 75 h 127"/>
                    <a:gd name="T82" fmla="*/ 397 w 397"/>
                    <a:gd name="T83" fmla="*/ 75 h 1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397" h="127">
                      <a:moveTo>
                        <a:pt x="397" y="75"/>
                      </a:moveTo>
                      <a:lnTo>
                        <a:pt x="397" y="80"/>
                      </a:lnTo>
                      <a:lnTo>
                        <a:pt x="392" y="87"/>
                      </a:lnTo>
                      <a:lnTo>
                        <a:pt x="390" y="94"/>
                      </a:lnTo>
                      <a:lnTo>
                        <a:pt x="383" y="100"/>
                      </a:lnTo>
                      <a:lnTo>
                        <a:pt x="378" y="107"/>
                      </a:lnTo>
                      <a:lnTo>
                        <a:pt x="370" y="112"/>
                      </a:lnTo>
                      <a:lnTo>
                        <a:pt x="361" y="117"/>
                      </a:lnTo>
                      <a:lnTo>
                        <a:pt x="351" y="122"/>
                      </a:lnTo>
                      <a:lnTo>
                        <a:pt x="341" y="125"/>
                      </a:lnTo>
                      <a:lnTo>
                        <a:pt x="329" y="127"/>
                      </a:lnTo>
                      <a:lnTo>
                        <a:pt x="297" y="118"/>
                      </a:lnTo>
                      <a:lnTo>
                        <a:pt x="263" y="110"/>
                      </a:lnTo>
                      <a:lnTo>
                        <a:pt x="228" y="102"/>
                      </a:lnTo>
                      <a:lnTo>
                        <a:pt x="191" y="95"/>
                      </a:lnTo>
                      <a:lnTo>
                        <a:pt x="157" y="87"/>
                      </a:lnTo>
                      <a:lnTo>
                        <a:pt x="123" y="79"/>
                      </a:lnTo>
                      <a:lnTo>
                        <a:pt x="91" y="71"/>
                      </a:lnTo>
                      <a:lnTo>
                        <a:pt x="59" y="61"/>
                      </a:lnTo>
                      <a:lnTo>
                        <a:pt x="30" y="51"/>
                      </a:lnTo>
                      <a:lnTo>
                        <a:pt x="0" y="37"/>
                      </a:lnTo>
                      <a:lnTo>
                        <a:pt x="5" y="30"/>
                      </a:lnTo>
                      <a:lnTo>
                        <a:pt x="10" y="23"/>
                      </a:lnTo>
                      <a:lnTo>
                        <a:pt x="17" y="19"/>
                      </a:lnTo>
                      <a:lnTo>
                        <a:pt x="25" y="13"/>
                      </a:lnTo>
                      <a:lnTo>
                        <a:pt x="35" y="10"/>
                      </a:lnTo>
                      <a:lnTo>
                        <a:pt x="44" y="6"/>
                      </a:lnTo>
                      <a:lnTo>
                        <a:pt x="57" y="4"/>
                      </a:lnTo>
                      <a:lnTo>
                        <a:pt x="71" y="2"/>
                      </a:lnTo>
                      <a:lnTo>
                        <a:pt x="86" y="0"/>
                      </a:lnTo>
                      <a:lnTo>
                        <a:pt x="101" y="0"/>
                      </a:lnTo>
                      <a:lnTo>
                        <a:pt x="130" y="5"/>
                      </a:lnTo>
                      <a:lnTo>
                        <a:pt x="162" y="10"/>
                      </a:lnTo>
                      <a:lnTo>
                        <a:pt x="194" y="15"/>
                      </a:lnTo>
                      <a:lnTo>
                        <a:pt x="226" y="21"/>
                      </a:lnTo>
                      <a:lnTo>
                        <a:pt x="258" y="28"/>
                      </a:lnTo>
                      <a:lnTo>
                        <a:pt x="290" y="35"/>
                      </a:lnTo>
                      <a:lnTo>
                        <a:pt x="319" y="43"/>
                      </a:lnTo>
                      <a:lnTo>
                        <a:pt x="348" y="53"/>
                      </a:lnTo>
                      <a:lnTo>
                        <a:pt x="373" y="63"/>
                      </a:lnTo>
                      <a:lnTo>
                        <a:pt x="397" y="75"/>
                      </a:lnTo>
                      <a:lnTo>
                        <a:pt x="397" y="75"/>
                      </a:lnTo>
                      <a:close/>
                    </a:path>
                  </a:pathLst>
                </a:custGeom>
                <a:solidFill>
                  <a:srgbClr val="CC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9896" name="Freeform 88"/>
                <p:cNvSpPr>
                  <a:spLocks/>
                </p:cNvSpPr>
                <p:nvPr/>
              </p:nvSpPr>
              <p:spPr bwMode="auto">
                <a:xfrm>
                  <a:off x="235" y="1917"/>
                  <a:ext cx="397" cy="132"/>
                </a:xfrm>
                <a:custGeom>
                  <a:avLst/>
                  <a:gdLst>
                    <a:gd name="T0" fmla="*/ 397 w 397"/>
                    <a:gd name="T1" fmla="*/ 24 h 132"/>
                    <a:gd name="T2" fmla="*/ 388 w 397"/>
                    <a:gd name="T3" fmla="*/ 40 h 132"/>
                    <a:gd name="T4" fmla="*/ 370 w 397"/>
                    <a:gd name="T5" fmla="*/ 52 h 132"/>
                    <a:gd name="T6" fmla="*/ 348 w 397"/>
                    <a:gd name="T7" fmla="*/ 62 h 132"/>
                    <a:gd name="T8" fmla="*/ 319 w 397"/>
                    <a:gd name="T9" fmla="*/ 69 h 132"/>
                    <a:gd name="T10" fmla="*/ 290 w 397"/>
                    <a:gd name="T11" fmla="*/ 75 h 132"/>
                    <a:gd name="T12" fmla="*/ 255 w 397"/>
                    <a:gd name="T13" fmla="*/ 80 h 132"/>
                    <a:gd name="T14" fmla="*/ 221 w 397"/>
                    <a:gd name="T15" fmla="*/ 83 h 132"/>
                    <a:gd name="T16" fmla="*/ 187 w 397"/>
                    <a:gd name="T17" fmla="*/ 88 h 132"/>
                    <a:gd name="T18" fmla="*/ 155 w 397"/>
                    <a:gd name="T19" fmla="*/ 93 h 132"/>
                    <a:gd name="T20" fmla="*/ 125 w 397"/>
                    <a:gd name="T21" fmla="*/ 99 h 132"/>
                    <a:gd name="T22" fmla="*/ 128 w 397"/>
                    <a:gd name="T23" fmla="*/ 102 h 132"/>
                    <a:gd name="T24" fmla="*/ 130 w 397"/>
                    <a:gd name="T25" fmla="*/ 106 h 132"/>
                    <a:gd name="T26" fmla="*/ 135 w 397"/>
                    <a:gd name="T27" fmla="*/ 109 h 132"/>
                    <a:gd name="T28" fmla="*/ 138 w 397"/>
                    <a:gd name="T29" fmla="*/ 112 h 132"/>
                    <a:gd name="T30" fmla="*/ 140 w 397"/>
                    <a:gd name="T31" fmla="*/ 115 h 132"/>
                    <a:gd name="T32" fmla="*/ 142 w 397"/>
                    <a:gd name="T33" fmla="*/ 118 h 132"/>
                    <a:gd name="T34" fmla="*/ 145 w 397"/>
                    <a:gd name="T35" fmla="*/ 122 h 132"/>
                    <a:gd name="T36" fmla="*/ 142 w 397"/>
                    <a:gd name="T37" fmla="*/ 125 h 132"/>
                    <a:gd name="T38" fmla="*/ 140 w 397"/>
                    <a:gd name="T39" fmla="*/ 129 h 132"/>
                    <a:gd name="T40" fmla="*/ 133 w 397"/>
                    <a:gd name="T41" fmla="*/ 132 h 132"/>
                    <a:gd name="T42" fmla="*/ 118 w 397"/>
                    <a:gd name="T43" fmla="*/ 130 h 132"/>
                    <a:gd name="T44" fmla="*/ 103 w 397"/>
                    <a:gd name="T45" fmla="*/ 128 h 132"/>
                    <a:gd name="T46" fmla="*/ 91 w 397"/>
                    <a:gd name="T47" fmla="*/ 124 h 132"/>
                    <a:gd name="T48" fmla="*/ 76 w 397"/>
                    <a:gd name="T49" fmla="*/ 121 h 132"/>
                    <a:gd name="T50" fmla="*/ 62 w 397"/>
                    <a:gd name="T51" fmla="*/ 116 h 132"/>
                    <a:gd name="T52" fmla="*/ 49 w 397"/>
                    <a:gd name="T53" fmla="*/ 110 h 132"/>
                    <a:gd name="T54" fmla="*/ 37 w 397"/>
                    <a:gd name="T55" fmla="*/ 106 h 132"/>
                    <a:gd name="T56" fmla="*/ 27 w 397"/>
                    <a:gd name="T57" fmla="*/ 99 h 132"/>
                    <a:gd name="T58" fmla="*/ 20 w 397"/>
                    <a:gd name="T59" fmla="*/ 93 h 132"/>
                    <a:gd name="T60" fmla="*/ 13 w 397"/>
                    <a:gd name="T61" fmla="*/ 85 h 132"/>
                    <a:gd name="T62" fmla="*/ 3 w 397"/>
                    <a:gd name="T63" fmla="*/ 77 h 132"/>
                    <a:gd name="T64" fmla="*/ 0 w 397"/>
                    <a:gd name="T65" fmla="*/ 69 h 132"/>
                    <a:gd name="T66" fmla="*/ 0 w 397"/>
                    <a:gd name="T67" fmla="*/ 61 h 132"/>
                    <a:gd name="T68" fmla="*/ 5 w 397"/>
                    <a:gd name="T69" fmla="*/ 53 h 132"/>
                    <a:gd name="T70" fmla="*/ 15 w 397"/>
                    <a:gd name="T71" fmla="*/ 46 h 132"/>
                    <a:gd name="T72" fmla="*/ 25 w 397"/>
                    <a:gd name="T73" fmla="*/ 40 h 132"/>
                    <a:gd name="T74" fmla="*/ 37 w 397"/>
                    <a:gd name="T75" fmla="*/ 33 h 132"/>
                    <a:gd name="T76" fmla="*/ 52 w 397"/>
                    <a:gd name="T77" fmla="*/ 28 h 132"/>
                    <a:gd name="T78" fmla="*/ 66 w 397"/>
                    <a:gd name="T79" fmla="*/ 24 h 132"/>
                    <a:gd name="T80" fmla="*/ 81 w 397"/>
                    <a:gd name="T81" fmla="*/ 20 h 132"/>
                    <a:gd name="T82" fmla="*/ 113 w 397"/>
                    <a:gd name="T83" fmla="*/ 16 h 132"/>
                    <a:gd name="T84" fmla="*/ 145 w 397"/>
                    <a:gd name="T85" fmla="*/ 10 h 132"/>
                    <a:gd name="T86" fmla="*/ 179 w 397"/>
                    <a:gd name="T87" fmla="*/ 5 h 132"/>
                    <a:gd name="T88" fmla="*/ 214 w 397"/>
                    <a:gd name="T89" fmla="*/ 2 h 132"/>
                    <a:gd name="T90" fmla="*/ 245 w 397"/>
                    <a:gd name="T91" fmla="*/ 0 h 132"/>
                    <a:gd name="T92" fmla="*/ 280 w 397"/>
                    <a:gd name="T93" fmla="*/ 0 h 132"/>
                    <a:gd name="T94" fmla="*/ 312 w 397"/>
                    <a:gd name="T95" fmla="*/ 1 h 132"/>
                    <a:gd name="T96" fmla="*/ 341 w 397"/>
                    <a:gd name="T97" fmla="*/ 5 h 132"/>
                    <a:gd name="T98" fmla="*/ 370 w 397"/>
                    <a:gd name="T99" fmla="*/ 13 h 132"/>
                    <a:gd name="T100" fmla="*/ 397 w 397"/>
                    <a:gd name="T101" fmla="*/ 24 h 132"/>
                    <a:gd name="T102" fmla="*/ 397 w 397"/>
                    <a:gd name="T103" fmla="*/ 24 h 1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397" h="132">
                      <a:moveTo>
                        <a:pt x="397" y="24"/>
                      </a:moveTo>
                      <a:lnTo>
                        <a:pt x="388" y="40"/>
                      </a:lnTo>
                      <a:lnTo>
                        <a:pt x="370" y="52"/>
                      </a:lnTo>
                      <a:lnTo>
                        <a:pt x="348" y="62"/>
                      </a:lnTo>
                      <a:lnTo>
                        <a:pt x="319" y="69"/>
                      </a:lnTo>
                      <a:lnTo>
                        <a:pt x="290" y="75"/>
                      </a:lnTo>
                      <a:lnTo>
                        <a:pt x="255" y="80"/>
                      </a:lnTo>
                      <a:lnTo>
                        <a:pt x="221" y="83"/>
                      </a:lnTo>
                      <a:lnTo>
                        <a:pt x="187" y="88"/>
                      </a:lnTo>
                      <a:lnTo>
                        <a:pt x="155" y="93"/>
                      </a:lnTo>
                      <a:lnTo>
                        <a:pt x="125" y="99"/>
                      </a:lnTo>
                      <a:lnTo>
                        <a:pt x="128" y="102"/>
                      </a:lnTo>
                      <a:lnTo>
                        <a:pt x="130" y="106"/>
                      </a:lnTo>
                      <a:lnTo>
                        <a:pt x="135" y="109"/>
                      </a:lnTo>
                      <a:lnTo>
                        <a:pt x="138" y="112"/>
                      </a:lnTo>
                      <a:lnTo>
                        <a:pt x="140" y="115"/>
                      </a:lnTo>
                      <a:lnTo>
                        <a:pt x="142" y="118"/>
                      </a:lnTo>
                      <a:lnTo>
                        <a:pt x="145" y="122"/>
                      </a:lnTo>
                      <a:lnTo>
                        <a:pt x="142" y="125"/>
                      </a:lnTo>
                      <a:lnTo>
                        <a:pt x="140" y="129"/>
                      </a:lnTo>
                      <a:lnTo>
                        <a:pt x="133" y="132"/>
                      </a:lnTo>
                      <a:lnTo>
                        <a:pt x="118" y="130"/>
                      </a:lnTo>
                      <a:lnTo>
                        <a:pt x="103" y="128"/>
                      </a:lnTo>
                      <a:lnTo>
                        <a:pt x="91" y="124"/>
                      </a:lnTo>
                      <a:lnTo>
                        <a:pt x="76" y="121"/>
                      </a:lnTo>
                      <a:lnTo>
                        <a:pt x="62" y="116"/>
                      </a:lnTo>
                      <a:lnTo>
                        <a:pt x="49" y="110"/>
                      </a:lnTo>
                      <a:lnTo>
                        <a:pt x="37" y="106"/>
                      </a:lnTo>
                      <a:lnTo>
                        <a:pt x="27" y="99"/>
                      </a:lnTo>
                      <a:lnTo>
                        <a:pt x="20" y="93"/>
                      </a:lnTo>
                      <a:lnTo>
                        <a:pt x="13" y="85"/>
                      </a:lnTo>
                      <a:lnTo>
                        <a:pt x="3" y="77"/>
                      </a:lnTo>
                      <a:lnTo>
                        <a:pt x="0" y="69"/>
                      </a:lnTo>
                      <a:lnTo>
                        <a:pt x="0" y="61"/>
                      </a:lnTo>
                      <a:lnTo>
                        <a:pt x="5" y="53"/>
                      </a:lnTo>
                      <a:lnTo>
                        <a:pt x="15" y="46"/>
                      </a:lnTo>
                      <a:lnTo>
                        <a:pt x="25" y="40"/>
                      </a:lnTo>
                      <a:lnTo>
                        <a:pt x="37" y="33"/>
                      </a:lnTo>
                      <a:lnTo>
                        <a:pt x="52" y="28"/>
                      </a:lnTo>
                      <a:lnTo>
                        <a:pt x="66" y="24"/>
                      </a:lnTo>
                      <a:lnTo>
                        <a:pt x="81" y="20"/>
                      </a:lnTo>
                      <a:lnTo>
                        <a:pt x="113" y="16"/>
                      </a:lnTo>
                      <a:lnTo>
                        <a:pt x="145" y="10"/>
                      </a:lnTo>
                      <a:lnTo>
                        <a:pt x="179" y="5"/>
                      </a:lnTo>
                      <a:lnTo>
                        <a:pt x="214" y="2"/>
                      </a:lnTo>
                      <a:lnTo>
                        <a:pt x="245" y="0"/>
                      </a:lnTo>
                      <a:lnTo>
                        <a:pt x="280" y="0"/>
                      </a:lnTo>
                      <a:lnTo>
                        <a:pt x="312" y="1"/>
                      </a:lnTo>
                      <a:lnTo>
                        <a:pt x="341" y="5"/>
                      </a:lnTo>
                      <a:lnTo>
                        <a:pt x="370" y="13"/>
                      </a:lnTo>
                      <a:lnTo>
                        <a:pt x="397" y="24"/>
                      </a:lnTo>
                      <a:lnTo>
                        <a:pt x="397" y="24"/>
                      </a:lnTo>
                      <a:close/>
                    </a:path>
                  </a:pathLst>
                </a:custGeom>
                <a:solidFill>
                  <a:srgbClr val="CC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sp>
          <p:nvSpPr>
            <p:cNvPr id="119897" name="Text Box 89"/>
            <p:cNvSpPr txBox="1">
              <a:spLocks noChangeArrowheads="1"/>
            </p:cNvSpPr>
            <p:nvPr/>
          </p:nvSpPr>
          <p:spPr bwMode="auto">
            <a:xfrm>
              <a:off x="4560" y="3504"/>
              <a:ext cx="546" cy="30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 algn="ctr">
                <a:spcBef>
                  <a:spcPct val="50000"/>
                </a:spcBef>
              </a:pPr>
              <a:r>
                <a:rPr lang="en-US" sz="1300" b="1" dirty="0" err="1" smtClean="0">
                  <a:solidFill>
                    <a:srgbClr val="FF0000"/>
                  </a:solidFill>
                  <a:latin typeface=".VnArial" pitchFamily="34" charset="0"/>
                </a:rPr>
                <a:t>Thö</a:t>
              </a:r>
              <a:r>
                <a:rPr lang="en-US" sz="1300" b="1" dirty="0" smtClean="0">
                  <a:solidFill>
                    <a:srgbClr val="FF0000"/>
                  </a:solidFill>
                  <a:latin typeface=".VnArial" pitchFamily="34" charset="0"/>
                </a:rPr>
                <a:t>  </a:t>
              </a:r>
              <a:r>
                <a:rPr lang="en-US" sz="1300" b="1" dirty="0" err="1">
                  <a:solidFill>
                    <a:srgbClr val="FF0000"/>
                  </a:solidFill>
                  <a:latin typeface=".VnArial" pitchFamily="34" charset="0"/>
                </a:rPr>
                <a:t>tµi</a:t>
              </a:r>
              <a:r>
                <a:rPr lang="en-US" sz="1300" b="1" dirty="0">
                  <a:solidFill>
                    <a:srgbClr val="FF0000"/>
                  </a:solidFill>
                  <a:latin typeface=".VnArial" pitchFamily="34" charset="0"/>
                </a:rPr>
                <a:t> </a:t>
              </a:r>
              <a:r>
                <a:rPr lang="en-US" sz="1300" b="1" dirty="0" err="1">
                  <a:solidFill>
                    <a:srgbClr val="FF0000"/>
                  </a:solidFill>
                  <a:latin typeface=".VnArial" pitchFamily="34" charset="0"/>
                </a:rPr>
                <a:t>cña</a:t>
              </a:r>
              <a:r>
                <a:rPr lang="en-US" sz="1300" b="1" dirty="0">
                  <a:solidFill>
                    <a:srgbClr val="FF0000"/>
                  </a:solidFill>
                  <a:latin typeface=".VnArial" pitchFamily="34" charset="0"/>
                </a:rPr>
                <a:t> b¹n</a:t>
              </a:r>
            </a:p>
          </p:txBody>
        </p:sp>
      </p:grpSp>
      <p:pic>
        <p:nvPicPr>
          <p:cNvPr id="119898" name="Picture 90" descr="SMILE4"/>
          <p:cNvPicPr>
            <a:picLocks noChangeAspect="1" noChangeArrowheads="1" noCrop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70650" y="5334000"/>
            <a:ext cx="615950" cy="685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19899" name="WordArt 91" descr="Narrow vertical"/>
          <p:cNvSpPr>
            <a:spLocks noChangeArrowheads="1" noChangeShapeType="1" noTextEdit="1"/>
          </p:cNvSpPr>
          <p:nvPr/>
        </p:nvSpPr>
        <p:spPr bwMode="auto">
          <a:xfrm>
            <a:off x="1447800" y="76200"/>
            <a:ext cx="6096000" cy="1219200"/>
          </a:xfrm>
          <a:prstGeom prst="rect">
            <a:avLst/>
          </a:prstGeom>
        </p:spPr>
        <p:txBody>
          <a:bodyPr wrap="none" fromWordArt="1">
            <a:prstTxWarp prst="textCurveUp">
              <a:avLst>
                <a:gd name="adj" fmla="val 40356"/>
              </a:avLst>
            </a:prstTxWarp>
          </a:bodyPr>
          <a:lstStyle/>
          <a:p>
            <a:pPr algn="ctr"/>
            <a:r>
              <a:rPr lang="en-US" sz="3600" b="1" kern="10" dirty="0" err="1"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pattFill prst="dashHorz">
                  <a:fgClr>
                    <a:srgbClr val="808080"/>
                  </a:fgClr>
                  <a:bgClr>
                    <a:srgbClr val="FFFF00"/>
                  </a:bgClr>
                </a:pattFill>
                <a:effectLst>
                  <a:outerShdw dist="45791" dir="2021404" algn="ctr" rotWithShape="0">
                    <a:srgbClr val="808080">
                      <a:alpha val="80000"/>
                    </a:srgbClr>
                  </a:outerShdw>
                </a:effectLst>
                <a:latin typeface=".VnBahamasBH"/>
              </a:rPr>
              <a:t>C©u</a:t>
            </a:r>
            <a:r>
              <a:rPr lang="en-US" sz="3600" b="1" kern="10" dirty="0"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pattFill prst="dashHorz">
                  <a:fgClr>
                    <a:srgbClr val="808080"/>
                  </a:fgClr>
                  <a:bgClr>
                    <a:srgbClr val="FFFF00"/>
                  </a:bgClr>
                </a:pattFill>
                <a:effectLst>
                  <a:outerShdw dist="45791" dir="2021404" algn="ctr" rotWithShape="0">
                    <a:srgbClr val="808080">
                      <a:alpha val="80000"/>
                    </a:srgbClr>
                  </a:outerShdw>
                </a:effectLst>
                <a:latin typeface=".VnBahamasBH"/>
              </a:rPr>
              <a:t> </a:t>
            </a:r>
            <a:r>
              <a:rPr lang="en-US" sz="3600" b="1" kern="10" dirty="0" err="1"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pattFill prst="dashHorz">
                  <a:fgClr>
                    <a:srgbClr val="808080"/>
                  </a:fgClr>
                  <a:bgClr>
                    <a:srgbClr val="FFFF00"/>
                  </a:bgClr>
                </a:pattFill>
                <a:effectLst>
                  <a:outerShdw dist="45791" dir="2021404" algn="ctr" rotWithShape="0">
                    <a:srgbClr val="808080">
                      <a:alpha val="80000"/>
                    </a:srgbClr>
                  </a:outerShdw>
                </a:effectLst>
                <a:latin typeface=".VnBahamasBH"/>
              </a:rPr>
              <a:t>hái</a:t>
            </a:r>
            <a:r>
              <a:rPr lang="en-US" sz="3600" b="1" kern="10" dirty="0"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pattFill prst="dashHorz">
                  <a:fgClr>
                    <a:srgbClr val="808080"/>
                  </a:fgClr>
                  <a:bgClr>
                    <a:srgbClr val="FFFF00"/>
                  </a:bgClr>
                </a:pattFill>
                <a:effectLst>
                  <a:outerShdw dist="45791" dir="2021404" algn="ctr" rotWithShape="0">
                    <a:srgbClr val="808080">
                      <a:alpha val="80000"/>
                    </a:srgbClr>
                  </a:outerShdw>
                </a:effectLst>
                <a:latin typeface=".VnBahamasBH"/>
              </a:rPr>
              <a:t> rung </a:t>
            </a:r>
            <a:r>
              <a:rPr lang="en-US" sz="3600" b="1" kern="10" dirty="0" err="1"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pattFill prst="dashHorz">
                  <a:fgClr>
                    <a:srgbClr val="808080"/>
                  </a:fgClr>
                  <a:bgClr>
                    <a:srgbClr val="FFFF00"/>
                  </a:bgClr>
                </a:pattFill>
                <a:effectLst>
                  <a:outerShdw dist="45791" dir="2021404" algn="ctr" rotWithShape="0">
                    <a:srgbClr val="808080">
                      <a:alpha val="80000"/>
                    </a:srgbClr>
                  </a:outerShdw>
                </a:effectLst>
                <a:latin typeface=".VnBahamasBH"/>
              </a:rPr>
              <a:t>chu«ng</a:t>
            </a:r>
            <a:r>
              <a:rPr lang="en-US" sz="3600" b="1" kern="10" dirty="0"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pattFill prst="dashHorz">
                  <a:fgClr>
                    <a:srgbClr val="808080"/>
                  </a:fgClr>
                  <a:bgClr>
                    <a:srgbClr val="FFFF00"/>
                  </a:bgClr>
                </a:pattFill>
                <a:effectLst>
                  <a:outerShdw dist="45791" dir="2021404" algn="ctr" rotWithShape="0">
                    <a:srgbClr val="808080">
                      <a:alpha val="80000"/>
                    </a:srgbClr>
                  </a:outerShdw>
                </a:effectLst>
                <a:latin typeface=".VnBahamasBH"/>
              </a:rPr>
              <a:t> </a:t>
            </a:r>
            <a:r>
              <a:rPr lang="en-US" sz="3600" b="1" kern="10" dirty="0" err="1"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pattFill prst="dashHorz">
                  <a:fgClr>
                    <a:srgbClr val="808080"/>
                  </a:fgClr>
                  <a:bgClr>
                    <a:srgbClr val="FFFF00"/>
                  </a:bgClr>
                </a:pattFill>
                <a:effectLst>
                  <a:outerShdw dist="45791" dir="2021404" algn="ctr" rotWithShape="0">
                    <a:srgbClr val="808080">
                      <a:alpha val="80000"/>
                    </a:srgbClr>
                  </a:outerShdw>
                </a:effectLst>
                <a:latin typeface=".VnBahamasBH"/>
              </a:rPr>
              <a:t>vµng</a:t>
            </a:r>
            <a:r>
              <a:rPr lang="en-US" sz="3600" b="1" kern="10" dirty="0"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pattFill prst="dashHorz">
                  <a:fgClr>
                    <a:srgbClr val="808080"/>
                  </a:fgClr>
                  <a:bgClr>
                    <a:srgbClr val="FFFF00"/>
                  </a:bgClr>
                </a:pattFill>
                <a:effectLst>
                  <a:outerShdw dist="45791" dir="2021404" algn="ctr" rotWithShape="0">
                    <a:srgbClr val="808080">
                      <a:alpha val="80000"/>
                    </a:srgbClr>
                  </a:outerShdw>
                </a:effectLst>
                <a:latin typeface=".VnBahamasBH"/>
              </a:rPr>
              <a:t> </a:t>
            </a:r>
            <a:r>
              <a:rPr lang="en-US" sz="3600" b="1" kern="10" dirty="0" err="1"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pattFill prst="dashHorz">
                  <a:fgClr>
                    <a:srgbClr val="808080"/>
                  </a:fgClr>
                  <a:bgClr>
                    <a:srgbClr val="FFFF00"/>
                  </a:bgClr>
                </a:pattFill>
                <a:effectLst>
                  <a:outerShdw dist="45791" dir="2021404" algn="ctr" rotWithShape="0">
                    <a:srgbClr val="808080">
                      <a:alpha val="80000"/>
                    </a:srgbClr>
                  </a:outerShdw>
                </a:effectLst>
                <a:latin typeface=".VnBahamasBH"/>
              </a:rPr>
              <a:t>khèi</a:t>
            </a:r>
            <a:r>
              <a:rPr lang="en-US" sz="3600" b="1" kern="10" dirty="0"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pattFill prst="dashHorz">
                  <a:fgClr>
                    <a:srgbClr val="808080"/>
                  </a:fgClr>
                  <a:bgClr>
                    <a:srgbClr val="FFFF00"/>
                  </a:bgClr>
                </a:pattFill>
                <a:effectLst>
                  <a:outerShdw dist="45791" dir="2021404" algn="ctr" rotWithShape="0">
                    <a:srgbClr val="808080">
                      <a:alpha val="80000"/>
                    </a:srgbClr>
                  </a:outerShdw>
                </a:effectLst>
                <a:latin typeface=".VnBahamasBH"/>
              </a:rPr>
              <a:t> </a:t>
            </a:r>
            <a:r>
              <a:rPr lang="en-US" sz="3600" b="1" kern="10" dirty="0"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pattFill prst="dashHorz">
                  <a:fgClr>
                    <a:srgbClr val="808080"/>
                  </a:fgClr>
                  <a:bgClr>
                    <a:srgbClr val="FFFF00"/>
                  </a:bgClr>
                </a:pattFill>
                <a:effectLst>
                  <a:outerShdw dist="45791" dir="2021404" algn="ctr" rotWithShape="0">
                    <a:srgbClr val="808080">
                      <a:alpha val="80000"/>
                    </a:srgbClr>
                  </a:outerShdw>
                </a:effectLst>
                <a:latin typeface="Times New Roman" pitchFamily="18" charset="0"/>
                <a:cs typeface="Times New Roman" pitchFamily="18" charset="0"/>
              </a:rPr>
              <a:t>TIỂU HỌC</a:t>
            </a:r>
            <a:r>
              <a:rPr lang="en-US" sz="3600" b="1" kern="10" dirty="0"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pattFill prst="dashHorz">
                  <a:fgClr>
                    <a:srgbClr val="808080"/>
                  </a:fgClr>
                  <a:bgClr>
                    <a:srgbClr val="FFFF00"/>
                  </a:bgClr>
                </a:pattFill>
                <a:effectLst>
                  <a:outerShdw dist="45791" dir="2021404" algn="ctr" rotWithShape="0">
                    <a:srgbClr val="808080">
                      <a:alpha val="80000"/>
                    </a:srgbClr>
                  </a:outerShdw>
                </a:effectLst>
                <a:latin typeface=".VnBahamasBH"/>
              </a:rPr>
              <a:t> </a:t>
            </a:r>
          </a:p>
        </p:txBody>
      </p:sp>
      <p:sp>
        <p:nvSpPr>
          <p:cNvPr id="119903" name="Rectangle 95"/>
          <p:cNvSpPr>
            <a:spLocks noChangeArrowheads="1"/>
          </p:cNvSpPr>
          <p:nvPr/>
        </p:nvSpPr>
        <p:spPr bwMode="auto">
          <a:xfrm>
            <a:off x="569913" y="1605787"/>
            <a:ext cx="7926387" cy="250837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anchor="ctr">
            <a:spAutoFit/>
          </a:bodyPr>
          <a:lstStyle/>
          <a:p>
            <a:r>
              <a:rPr lang="en-US" sz="4400" b="1" dirty="0" err="1">
                <a:latin typeface=".VnArial" pitchFamily="34" charset="0"/>
              </a:rPr>
              <a:t>C©u</a:t>
            </a:r>
            <a:r>
              <a:rPr lang="en-US" sz="4400" b="1" dirty="0">
                <a:latin typeface=".VnArial" pitchFamily="34" charset="0"/>
              </a:rPr>
              <a:t> </a:t>
            </a:r>
            <a:r>
              <a:rPr lang="en-US" sz="4400" b="1" dirty="0" smtClean="0">
                <a:latin typeface=".VnArial" pitchFamily="34" charset="0"/>
              </a:rPr>
              <a:t>18 </a:t>
            </a:r>
            <a:r>
              <a:rPr lang="en-US" sz="4400" b="1" dirty="0">
                <a:latin typeface=".VnArial" pitchFamily="34" charset="0"/>
              </a:rPr>
              <a:t>: </a:t>
            </a:r>
            <a:r>
              <a:rPr lang="en-US" sz="4400" b="1" dirty="0" err="1">
                <a:latin typeface=".VnArial" pitchFamily="34" charset="0"/>
              </a:rPr>
              <a:t>Gãc</a:t>
            </a:r>
            <a:r>
              <a:rPr lang="en-US" sz="4400" b="1" dirty="0">
                <a:latin typeface=".VnArial" pitchFamily="34" charset="0"/>
              </a:rPr>
              <a:t> </a:t>
            </a:r>
            <a:r>
              <a:rPr lang="en-US" sz="4400" b="1" dirty="0" err="1">
                <a:latin typeface=".VnArial" pitchFamily="34" charset="0"/>
              </a:rPr>
              <a:t>lín</a:t>
            </a:r>
            <a:r>
              <a:rPr lang="en-US" sz="4400" b="1" dirty="0">
                <a:latin typeface=".VnArial" pitchFamily="34" charset="0"/>
              </a:rPr>
              <a:t> </a:t>
            </a:r>
            <a:r>
              <a:rPr lang="en-US" sz="4400" b="1" dirty="0" err="1">
                <a:latin typeface=".VnArial" pitchFamily="34" charset="0"/>
              </a:rPr>
              <a:t>h¬n</a:t>
            </a:r>
            <a:r>
              <a:rPr lang="en-US" sz="4400" b="1" dirty="0">
                <a:latin typeface=".VnArial" pitchFamily="34" charset="0"/>
              </a:rPr>
              <a:t> </a:t>
            </a:r>
            <a:r>
              <a:rPr lang="en-US" sz="4400" b="1" dirty="0" err="1">
                <a:latin typeface=".VnArial" pitchFamily="34" charset="0"/>
              </a:rPr>
              <a:t>gãc</a:t>
            </a:r>
            <a:r>
              <a:rPr lang="en-US" sz="4400" b="1" dirty="0">
                <a:latin typeface=".VnArial" pitchFamily="34" charset="0"/>
              </a:rPr>
              <a:t> </a:t>
            </a:r>
            <a:r>
              <a:rPr lang="en-US" sz="4400" b="1" dirty="0" err="1">
                <a:latin typeface=".VnArial" pitchFamily="34" charset="0"/>
              </a:rPr>
              <a:t>vu«ng</a:t>
            </a:r>
            <a:r>
              <a:rPr lang="en-US" sz="4400" b="1" dirty="0">
                <a:latin typeface=".VnArial" pitchFamily="34" charset="0"/>
              </a:rPr>
              <a:t> vµ </a:t>
            </a:r>
            <a:r>
              <a:rPr lang="en-US" sz="4400" b="1" dirty="0" err="1">
                <a:latin typeface=".VnArial" pitchFamily="34" charset="0"/>
              </a:rPr>
              <a:t>nhá</a:t>
            </a:r>
            <a:r>
              <a:rPr lang="en-US" sz="4400" b="1" dirty="0">
                <a:latin typeface=".VnArial" pitchFamily="34" charset="0"/>
              </a:rPr>
              <a:t> </a:t>
            </a:r>
            <a:r>
              <a:rPr lang="en-US" sz="4400" b="1" dirty="0" err="1">
                <a:latin typeface=".VnArial" pitchFamily="34" charset="0"/>
              </a:rPr>
              <a:t>h¬n</a:t>
            </a:r>
            <a:r>
              <a:rPr lang="en-US" sz="4400" b="1" dirty="0">
                <a:latin typeface=".VnArial" pitchFamily="34" charset="0"/>
              </a:rPr>
              <a:t> </a:t>
            </a:r>
          </a:p>
          <a:p>
            <a:r>
              <a:rPr lang="en-US" sz="4400" b="1" dirty="0" err="1">
                <a:latin typeface=".VnArial" pitchFamily="34" charset="0"/>
              </a:rPr>
              <a:t>gãc</a:t>
            </a:r>
            <a:r>
              <a:rPr lang="en-US" sz="4400" b="1" dirty="0">
                <a:latin typeface=".VnArial" pitchFamily="34" charset="0"/>
              </a:rPr>
              <a:t> </a:t>
            </a:r>
            <a:r>
              <a:rPr lang="en-US" sz="4400" b="1" dirty="0" err="1">
                <a:latin typeface=".VnArial" pitchFamily="34" charset="0"/>
              </a:rPr>
              <a:t>bÑt</a:t>
            </a:r>
            <a:r>
              <a:rPr lang="en-US" sz="4400" b="1" dirty="0">
                <a:latin typeface=".VnArial" pitchFamily="34" charset="0"/>
              </a:rPr>
              <a:t> lµ </a:t>
            </a:r>
            <a:r>
              <a:rPr lang="en-US" sz="4400" b="1" dirty="0" err="1">
                <a:latin typeface=".VnArial" pitchFamily="34" charset="0"/>
              </a:rPr>
              <a:t>gãc</a:t>
            </a:r>
            <a:r>
              <a:rPr lang="en-US" sz="4400" b="1" dirty="0">
                <a:latin typeface=".VnArial" pitchFamily="34" charset="0"/>
              </a:rPr>
              <a:t> g×  ?</a:t>
            </a:r>
          </a:p>
          <a:p>
            <a:endParaRPr lang="en-US" sz="2500" b="1" dirty="0">
              <a:latin typeface=".VnArial" pitchFamily="34" charset="0"/>
            </a:endParaRPr>
          </a:p>
        </p:txBody>
      </p:sp>
      <p:sp>
        <p:nvSpPr>
          <p:cNvPr id="119904" name="Rectangle 96"/>
          <p:cNvSpPr>
            <a:spLocks noChangeArrowheads="1"/>
          </p:cNvSpPr>
          <p:nvPr/>
        </p:nvSpPr>
        <p:spPr bwMode="auto">
          <a:xfrm>
            <a:off x="2666999" y="4137819"/>
            <a:ext cx="3062057" cy="83099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r>
              <a:rPr lang="en-US" sz="4800" b="1" i="1" dirty="0">
                <a:solidFill>
                  <a:srgbClr val="FF0000"/>
                </a:solidFill>
                <a:latin typeface=".VnArial" pitchFamily="34" charset="0"/>
              </a:rPr>
              <a:t>( </a:t>
            </a:r>
            <a:r>
              <a:rPr lang="en-US" sz="4800" b="1" i="1" dirty="0" err="1">
                <a:solidFill>
                  <a:srgbClr val="FF0000"/>
                </a:solidFill>
                <a:latin typeface=".VnArial" pitchFamily="34" charset="0"/>
              </a:rPr>
              <a:t>Gãc</a:t>
            </a:r>
            <a:r>
              <a:rPr lang="en-US" sz="4800" b="1" i="1" dirty="0">
                <a:solidFill>
                  <a:srgbClr val="FF0000"/>
                </a:solidFill>
                <a:latin typeface=".VnArial" pitchFamily="34" charset="0"/>
              </a:rPr>
              <a:t> </a:t>
            </a:r>
            <a:r>
              <a:rPr lang="en-US" sz="4800" b="1" i="1" dirty="0" err="1">
                <a:solidFill>
                  <a:srgbClr val="FF0000"/>
                </a:solidFill>
                <a:latin typeface=".VnArial" pitchFamily="34" charset="0"/>
              </a:rPr>
              <a:t>tï</a:t>
            </a:r>
            <a:r>
              <a:rPr lang="en-US" sz="4800" b="1" i="1" dirty="0">
                <a:solidFill>
                  <a:srgbClr val="FF0000"/>
                </a:solidFill>
                <a:latin typeface=".VnArial" pitchFamily="34" charset="0"/>
              </a:rPr>
              <a:t> ) </a:t>
            </a:r>
          </a:p>
        </p:txBody>
      </p:sp>
      <p:pic>
        <p:nvPicPr>
          <p:cNvPr id="119905" name="Picture 97" descr="BALLOON3">
            <a:hlinkClick r:id="rId15" action="ppaction://hlinksldjump"/>
          </p:cNvPr>
          <p:cNvPicPr>
            <a:picLocks noChangeAspect="1" noChangeArrowheads="1"/>
          </p:cNvPicPr>
          <p:nvPr/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543800" y="4343400"/>
            <a:ext cx="668338" cy="9493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19906" name="Picture 98" descr="ED00019_"/>
          <p:cNvPicPr>
            <a:picLocks noChangeAspect="1" noChangeArrowheads="1"/>
          </p:cNvPicPr>
          <p:nvPr/>
        </p:nvPicPr>
        <p:blipFill>
          <a:blip r:embed="rId1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9701" y="903129"/>
            <a:ext cx="1143000" cy="1016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19907" name="Group 99"/>
          <p:cNvGrpSpPr>
            <a:grpSpLocks/>
          </p:cNvGrpSpPr>
          <p:nvPr/>
        </p:nvGrpSpPr>
        <p:grpSpPr bwMode="auto">
          <a:xfrm>
            <a:off x="1371600" y="838200"/>
            <a:ext cx="7772400" cy="5575300"/>
            <a:chOff x="864" y="528"/>
            <a:chExt cx="4896" cy="3512"/>
          </a:xfrm>
        </p:grpSpPr>
        <p:grpSp>
          <p:nvGrpSpPr>
            <p:cNvPr id="119908" name="Group 100"/>
            <p:cNvGrpSpPr>
              <a:grpSpLocks/>
            </p:cNvGrpSpPr>
            <p:nvPr/>
          </p:nvGrpSpPr>
          <p:grpSpPr bwMode="auto">
            <a:xfrm>
              <a:off x="864" y="3544"/>
              <a:ext cx="816" cy="496"/>
              <a:chOff x="864" y="3544"/>
              <a:chExt cx="816" cy="496"/>
            </a:xfrm>
          </p:grpSpPr>
          <p:pic>
            <p:nvPicPr>
              <p:cNvPr id="119909" name="Picture 101" descr="t8"/>
              <p:cNvPicPr>
                <a:picLocks noChangeAspect="1" noChangeArrowheads="1" noCrop="1"/>
              </p:cNvPicPr>
              <p:nvPr/>
            </p:nvPicPr>
            <p:blipFill>
              <a:blip r:embed="rId1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64" y="3600"/>
                <a:ext cx="528" cy="44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19910" name="Picture 102" descr="t8"/>
              <p:cNvPicPr>
                <a:picLocks noChangeAspect="1" noChangeArrowheads="1" noCrop="1"/>
              </p:cNvPicPr>
              <p:nvPr/>
            </p:nvPicPr>
            <p:blipFill>
              <a:blip r:embed="rId1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008" y="3600"/>
                <a:ext cx="528" cy="44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19911" name="Picture 103" descr="t8"/>
              <p:cNvPicPr>
                <a:picLocks noChangeAspect="1" noChangeArrowheads="1" noCrop="1"/>
              </p:cNvPicPr>
              <p:nvPr/>
            </p:nvPicPr>
            <p:blipFill>
              <a:blip r:embed="rId1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152" y="3544"/>
                <a:ext cx="528" cy="44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119912" name="Group 104"/>
            <p:cNvGrpSpPr>
              <a:grpSpLocks/>
            </p:cNvGrpSpPr>
            <p:nvPr/>
          </p:nvGrpSpPr>
          <p:grpSpPr bwMode="auto">
            <a:xfrm>
              <a:off x="2736" y="3400"/>
              <a:ext cx="768" cy="640"/>
              <a:chOff x="2736" y="3400"/>
              <a:chExt cx="768" cy="640"/>
            </a:xfrm>
          </p:grpSpPr>
          <p:pic>
            <p:nvPicPr>
              <p:cNvPr id="119913" name="Picture 105" descr="t8"/>
              <p:cNvPicPr>
                <a:picLocks noChangeAspect="1" noChangeArrowheads="1" noCrop="1"/>
              </p:cNvPicPr>
              <p:nvPr/>
            </p:nvPicPr>
            <p:blipFill>
              <a:blip r:embed="rId1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80" y="3600"/>
                <a:ext cx="528" cy="44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19914" name="Picture 106" descr="t8"/>
              <p:cNvPicPr>
                <a:picLocks noChangeAspect="1" noChangeArrowheads="1" noCrop="1"/>
              </p:cNvPicPr>
              <p:nvPr/>
            </p:nvPicPr>
            <p:blipFill>
              <a:blip r:embed="rId1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36" y="3400"/>
                <a:ext cx="768" cy="64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pic>
          <p:nvPicPr>
            <p:cNvPr id="119915" name="Picture 107" descr="COTAO001"/>
            <p:cNvPicPr>
              <a:picLocks noChangeAspect="1" noChangeArrowheads="1"/>
            </p:cNvPicPr>
            <p:nvPr/>
          </p:nvPicPr>
          <p:blipFill>
            <a:blip r:embed="rId19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944" y="528"/>
              <a:ext cx="816" cy="773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grpSp>
        <p:nvGrpSpPr>
          <p:cNvPr id="119916" name="Group 108"/>
          <p:cNvGrpSpPr>
            <a:grpSpLocks/>
          </p:cNvGrpSpPr>
          <p:nvPr/>
        </p:nvGrpSpPr>
        <p:grpSpPr bwMode="auto">
          <a:xfrm>
            <a:off x="0" y="4052888"/>
            <a:ext cx="1619250" cy="2195512"/>
            <a:chOff x="-192" y="2484"/>
            <a:chExt cx="1020" cy="1383"/>
          </a:xfrm>
        </p:grpSpPr>
        <p:grpSp>
          <p:nvGrpSpPr>
            <p:cNvPr id="119917" name="Group 109"/>
            <p:cNvGrpSpPr>
              <a:grpSpLocks/>
            </p:cNvGrpSpPr>
            <p:nvPr/>
          </p:nvGrpSpPr>
          <p:grpSpPr bwMode="auto">
            <a:xfrm>
              <a:off x="-192" y="3072"/>
              <a:ext cx="844" cy="795"/>
              <a:chOff x="432" y="2544"/>
              <a:chExt cx="844" cy="795"/>
            </a:xfrm>
          </p:grpSpPr>
          <p:sp>
            <p:nvSpPr>
              <p:cNvPr id="119918" name="Freeform 110"/>
              <p:cNvSpPr>
                <a:spLocks/>
              </p:cNvSpPr>
              <p:nvPr/>
            </p:nvSpPr>
            <p:spPr bwMode="auto">
              <a:xfrm>
                <a:off x="432" y="2544"/>
                <a:ext cx="844" cy="795"/>
              </a:xfrm>
              <a:custGeom>
                <a:avLst/>
                <a:gdLst>
                  <a:gd name="T0" fmla="*/ 325 w 844"/>
                  <a:gd name="T1" fmla="*/ 102 h 795"/>
                  <a:gd name="T2" fmla="*/ 236 w 844"/>
                  <a:gd name="T3" fmla="*/ 506 h 795"/>
                  <a:gd name="T4" fmla="*/ 22 w 844"/>
                  <a:gd name="T5" fmla="*/ 669 h 795"/>
                  <a:gd name="T6" fmla="*/ 50 w 844"/>
                  <a:gd name="T7" fmla="*/ 751 h 795"/>
                  <a:gd name="T8" fmla="*/ 313 w 844"/>
                  <a:gd name="T9" fmla="*/ 792 h 795"/>
                  <a:gd name="T10" fmla="*/ 603 w 844"/>
                  <a:gd name="T11" fmla="*/ 767 h 795"/>
                  <a:gd name="T12" fmla="*/ 829 w 844"/>
                  <a:gd name="T13" fmla="*/ 669 h 795"/>
                  <a:gd name="T14" fmla="*/ 697 w 844"/>
                  <a:gd name="T15" fmla="*/ 516 h 795"/>
                  <a:gd name="T16" fmla="*/ 458 w 844"/>
                  <a:gd name="T17" fmla="*/ 424 h 795"/>
                  <a:gd name="T18" fmla="*/ 561 w 844"/>
                  <a:gd name="T19" fmla="*/ 227 h 795"/>
                  <a:gd name="T20" fmla="*/ 606 w 844"/>
                  <a:gd name="T21" fmla="*/ 43 h 795"/>
                  <a:gd name="T22" fmla="*/ 478 w 844"/>
                  <a:gd name="T23" fmla="*/ 0 h 795"/>
                  <a:gd name="T24" fmla="*/ 325 w 844"/>
                  <a:gd name="T25" fmla="*/ 102 h 7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44" h="795">
                    <a:moveTo>
                      <a:pt x="325" y="102"/>
                    </a:moveTo>
                    <a:cubicBezTo>
                      <a:pt x="285" y="186"/>
                      <a:pt x="292" y="401"/>
                      <a:pt x="236" y="506"/>
                    </a:cubicBezTo>
                    <a:cubicBezTo>
                      <a:pt x="180" y="611"/>
                      <a:pt x="22" y="669"/>
                      <a:pt x="22" y="669"/>
                    </a:cubicBezTo>
                    <a:cubicBezTo>
                      <a:pt x="22" y="669"/>
                      <a:pt x="0" y="731"/>
                      <a:pt x="50" y="751"/>
                    </a:cubicBezTo>
                    <a:cubicBezTo>
                      <a:pt x="100" y="771"/>
                      <a:pt x="221" y="789"/>
                      <a:pt x="313" y="792"/>
                    </a:cubicBezTo>
                    <a:cubicBezTo>
                      <a:pt x="405" y="795"/>
                      <a:pt x="603" y="767"/>
                      <a:pt x="603" y="767"/>
                    </a:cubicBezTo>
                    <a:cubicBezTo>
                      <a:pt x="603" y="767"/>
                      <a:pt x="814" y="713"/>
                      <a:pt x="829" y="669"/>
                    </a:cubicBezTo>
                    <a:cubicBezTo>
                      <a:pt x="844" y="625"/>
                      <a:pt x="759" y="557"/>
                      <a:pt x="697" y="516"/>
                    </a:cubicBezTo>
                    <a:cubicBezTo>
                      <a:pt x="635" y="475"/>
                      <a:pt x="483" y="471"/>
                      <a:pt x="458" y="424"/>
                    </a:cubicBezTo>
                    <a:lnTo>
                      <a:pt x="561" y="227"/>
                    </a:lnTo>
                    <a:cubicBezTo>
                      <a:pt x="586" y="164"/>
                      <a:pt x="620" y="81"/>
                      <a:pt x="606" y="43"/>
                    </a:cubicBezTo>
                    <a:cubicBezTo>
                      <a:pt x="592" y="3"/>
                      <a:pt x="519" y="1"/>
                      <a:pt x="478" y="0"/>
                    </a:cubicBezTo>
                    <a:cubicBezTo>
                      <a:pt x="431" y="10"/>
                      <a:pt x="365" y="18"/>
                      <a:pt x="325" y="102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C8A200"/>
                  </a:gs>
                  <a:gs pos="50000">
                    <a:srgbClr val="C8A200">
                      <a:gamma/>
                      <a:shade val="46275"/>
                      <a:invGamma/>
                    </a:srgbClr>
                  </a:gs>
                  <a:gs pos="100000">
                    <a:srgbClr val="C8A200"/>
                  </a:gs>
                </a:gsLst>
                <a:lin ang="0" scaled="1"/>
              </a:gradFill>
              <a:ln>
                <a:noFill/>
              </a:ln>
              <a:effectLst>
                <a:outerShdw sy="50000" rotWithShape="0">
                  <a:srgbClr val="808080">
                    <a:alpha val="50000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19919" name="Group 111"/>
              <p:cNvGrpSpPr>
                <a:grpSpLocks/>
              </p:cNvGrpSpPr>
              <p:nvPr/>
            </p:nvGrpSpPr>
            <p:grpSpPr bwMode="auto">
              <a:xfrm>
                <a:off x="675" y="2756"/>
                <a:ext cx="281" cy="512"/>
                <a:chOff x="675" y="2756"/>
                <a:chExt cx="281" cy="512"/>
              </a:xfrm>
            </p:grpSpPr>
            <p:grpSp>
              <p:nvGrpSpPr>
                <p:cNvPr id="119920" name="Group 112"/>
                <p:cNvGrpSpPr>
                  <a:grpSpLocks/>
                </p:cNvGrpSpPr>
                <p:nvPr/>
              </p:nvGrpSpPr>
              <p:grpSpPr bwMode="auto">
                <a:xfrm>
                  <a:off x="832" y="2756"/>
                  <a:ext cx="48" cy="121"/>
                  <a:chOff x="768" y="2784"/>
                  <a:chExt cx="96" cy="169"/>
                </a:xfrm>
              </p:grpSpPr>
              <p:sp>
                <p:nvSpPr>
                  <p:cNvPr id="119921" name="Freeform 113"/>
                  <p:cNvSpPr>
                    <a:spLocks/>
                  </p:cNvSpPr>
                  <p:nvPr/>
                </p:nvSpPr>
                <p:spPr bwMode="auto">
                  <a:xfrm>
                    <a:off x="768" y="2784"/>
                    <a:ext cx="96" cy="169"/>
                  </a:xfrm>
                  <a:custGeom>
                    <a:avLst/>
                    <a:gdLst>
                      <a:gd name="T0" fmla="*/ 62 w 96"/>
                      <a:gd name="T1" fmla="*/ 8 h 169"/>
                      <a:gd name="T2" fmla="*/ 1 w 96"/>
                      <a:gd name="T3" fmla="*/ 120 h 169"/>
                      <a:gd name="T4" fmla="*/ 54 w 96"/>
                      <a:gd name="T5" fmla="*/ 160 h 169"/>
                      <a:gd name="T6" fmla="*/ 95 w 96"/>
                      <a:gd name="T7" fmla="*/ 68 h 169"/>
                      <a:gd name="T8" fmla="*/ 62 w 96"/>
                      <a:gd name="T9" fmla="*/ 8 h 16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96" h="169">
                        <a:moveTo>
                          <a:pt x="62" y="8"/>
                        </a:moveTo>
                        <a:cubicBezTo>
                          <a:pt x="46" y="17"/>
                          <a:pt x="2" y="95"/>
                          <a:pt x="1" y="120"/>
                        </a:cubicBezTo>
                        <a:cubicBezTo>
                          <a:pt x="0" y="145"/>
                          <a:pt x="38" y="169"/>
                          <a:pt x="54" y="160"/>
                        </a:cubicBezTo>
                        <a:cubicBezTo>
                          <a:pt x="70" y="151"/>
                          <a:pt x="94" y="93"/>
                          <a:pt x="95" y="68"/>
                        </a:cubicBezTo>
                        <a:cubicBezTo>
                          <a:pt x="96" y="43"/>
                          <a:pt x="84" y="0"/>
                          <a:pt x="62" y="8"/>
                        </a:cubicBezTo>
                        <a:close/>
                      </a:path>
                    </a:pathLst>
                  </a:custGeom>
                  <a:solidFill>
                    <a:srgbClr val="C0C0C0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9922" name="Freeform 114"/>
                  <p:cNvSpPr>
                    <a:spLocks/>
                  </p:cNvSpPr>
                  <p:nvPr/>
                </p:nvSpPr>
                <p:spPr bwMode="auto">
                  <a:xfrm>
                    <a:off x="796" y="2832"/>
                    <a:ext cx="48" cy="85"/>
                  </a:xfrm>
                  <a:custGeom>
                    <a:avLst/>
                    <a:gdLst>
                      <a:gd name="T0" fmla="*/ 62 w 96"/>
                      <a:gd name="T1" fmla="*/ 8 h 169"/>
                      <a:gd name="T2" fmla="*/ 1 w 96"/>
                      <a:gd name="T3" fmla="*/ 120 h 169"/>
                      <a:gd name="T4" fmla="*/ 54 w 96"/>
                      <a:gd name="T5" fmla="*/ 160 h 169"/>
                      <a:gd name="T6" fmla="*/ 95 w 96"/>
                      <a:gd name="T7" fmla="*/ 68 h 169"/>
                      <a:gd name="T8" fmla="*/ 62 w 96"/>
                      <a:gd name="T9" fmla="*/ 8 h 16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96" h="169">
                        <a:moveTo>
                          <a:pt x="62" y="8"/>
                        </a:moveTo>
                        <a:cubicBezTo>
                          <a:pt x="46" y="17"/>
                          <a:pt x="2" y="95"/>
                          <a:pt x="1" y="120"/>
                        </a:cubicBezTo>
                        <a:cubicBezTo>
                          <a:pt x="0" y="145"/>
                          <a:pt x="38" y="169"/>
                          <a:pt x="54" y="160"/>
                        </a:cubicBezTo>
                        <a:cubicBezTo>
                          <a:pt x="70" y="151"/>
                          <a:pt x="94" y="93"/>
                          <a:pt x="95" y="68"/>
                        </a:cubicBezTo>
                        <a:cubicBezTo>
                          <a:pt x="96" y="43"/>
                          <a:pt x="84" y="0"/>
                          <a:pt x="62" y="8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119923" name="Group 115"/>
                <p:cNvGrpSpPr>
                  <a:grpSpLocks/>
                </p:cNvGrpSpPr>
                <p:nvPr/>
              </p:nvGrpSpPr>
              <p:grpSpPr bwMode="auto">
                <a:xfrm>
                  <a:off x="675" y="3086"/>
                  <a:ext cx="281" cy="182"/>
                  <a:chOff x="675" y="3086"/>
                  <a:chExt cx="281" cy="182"/>
                </a:xfrm>
              </p:grpSpPr>
              <p:sp>
                <p:nvSpPr>
                  <p:cNvPr id="119924" name="Freeform 116"/>
                  <p:cNvSpPr>
                    <a:spLocks/>
                  </p:cNvSpPr>
                  <p:nvPr/>
                </p:nvSpPr>
                <p:spPr bwMode="auto">
                  <a:xfrm>
                    <a:off x="675" y="3086"/>
                    <a:ext cx="281" cy="182"/>
                  </a:xfrm>
                  <a:custGeom>
                    <a:avLst/>
                    <a:gdLst>
                      <a:gd name="T0" fmla="*/ 281 w 281"/>
                      <a:gd name="T1" fmla="*/ 23 h 182"/>
                      <a:gd name="T2" fmla="*/ 169 w 281"/>
                      <a:gd name="T3" fmla="*/ 26 h 182"/>
                      <a:gd name="T4" fmla="*/ 17 w 281"/>
                      <a:gd name="T5" fmla="*/ 78 h 182"/>
                      <a:gd name="T6" fmla="*/ 69 w 281"/>
                      <a:gd name="T7" fmla="*/ 173 h 182"/>
                      <a:gd name="T8" fmla="*/ 237 w 281"/>
                      <a:gd name="T9" fmla="*/ 130 h 182"/>
                      <a:gd name="T10" fmla="*/ 281 w 281"/>
                      <a:gd name="T11" fmla="*/ 23 h 18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281" h="182">
                        <a:moveTo>
                          <a:pt x="281" y="23"/>
                        </a:moveTo>
                        <a:cubicBezTo>
                          <a:pt x="264" y="0"/>
                          <a:pt x="213" y="17"/>
                          <a:pt x="169" y="26"/>
                        </a:cubicBezTo>
                        <a:cubicBezTo>
                          <a:pt x="125" y="35"/>
                          <a:pt x="34" y="53"/>
                          <a:pt x="17" y="78"/>
                        </a:cubicBezTo>
                        <a:cubicBezTo>
                          <a:pt x="0" y="103"/>
                          <a:pt x="32" y="164"/>
                          <a:pt x="69" y="173"/>
                        </a:cubicBezTo>
                        <a:cubicBezTo>
                          <a:pt x="106" y="182"/>
                          <a:pt x="202" y="155"/>
                          <a:pt x="237" y="130"/>
                        </a:cubicBezTo>
                        <a:cubicBezTo>
                          <a:pt x="272" y="105"/>
                          <a:pt x="272" y="45"/>
                          <a:pt x="281" y="23"/>
                        </a:cubicBezTo>
                        <a:close/>
                      </a:path>
                    </a:pathLst>
                  </a:custGeom>
                  <a:solidFill>
                    <a:srgbClr val="C0C0C0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9925" name="Freeform 117"/>
                  <p:cNvSpPr>
                    <a:spLocks/>
                  </p:cNvSpPr>
                  <p:nvPr/>
                </p:nvSpPr>
                <p:spPr bwMode="auto">
                  <a:xfrm>
                    <a:off x="720" y="3128"/>
                    <a:ext cx="192" cy="93"/>
                  </a:xfrm>
                  <a:custGeom>
                    <a:avLst/>
                    <a:gdLst>
                      <a:gd name="T0" fmla="*/ 281 w 281"/>
                      <a:gd name="T1" fmla="*/ 23 h 182"/>
                      <a:gd name="T2" fmla="*/ 169 w 281"/>
                      <a:gd name="T3" fmla="*/ 26 h 182"/>
                      <a:gd name="T4" fmla="*/ 17 w 281"/>
                      <a:gd name="T5" fmla="*/ 78 h 182"/>
                      <a:gd name="T6" fmla="*/ 69 w 281"/>
                      <a:gd name="T7" fmla="*/ 173 h 182"/>
                      <a:gd name="T8" fmla="*/ 237 w 281"/>
                      <a:gd name="T9" fmla="*/ 130 h 182"/>
                      <a:gd name="T10" fmla="*/ 281 w 281"/>
                      <a:gd name="T11" fmla="*/ 23 h 18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281" h="182">
                        <a:moveTo>
                          <a:pt x="281" y="23"/>
                        </a:moveTo>
                        <a:cubicBezTo>
                          <a:pt x="264" y="0"/>
                          <a:pt x="213" y="17"/>
                          <a:pt x="169" y="26"/>
                        </a:cubicBezTo>
                        <a:cubicBezTo>
                          <a:pt x="125" y="35"/>
                          <a:pt x="34" y="53"/>
                          <a:pt x="17" y="78"/>
                        </a:cubicBezTo>
                        <a:cubicBezTo>
                          <a:pt x="0" y="103"/>
                          <a:pt x="32" y="164"/>
                          <a:pt x="69" y="173"/>
                        </a:cubicBezTo>
                        <a:cubicBezTo>
                          <a:pt x="106" y="182"/>
                          <a:pt x="202" y="155"/>
                          <a:pt x="237" y="130"/>
                        </a:cubicBezTo>
                        <a:cubicBezTo>
                          <a:pt x="272" y="105"/>
                          <a:pt x="272" y="45"/>
                          <a:pt x="281" y="23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</p:grpSp>
        </p:grpSp>
        <p:grpSp>
          <p:nvGrpSpPr>
            <p:cNvPr id="119926" name="Group 118"/>
            <p:cNvGrpSpPr>
              <a:grpSpLocks/>
            </p:cNvGrpSpPr>
            <p:nvPr/>
          </p:nvGrpSpPr>
          <p:grpSpPr bwMode="auto">
            <a:xfrm>
              <a:off x="12" y="2484"/>
              <a:ext cx="816" cy="816"/>
              <a:chOff x="1008" y="1104"/>
              <a:chExt cx="816" cy="816"/>
            </a:xfrm>
          </p:grpSpPr>
          <p:sp>
            <p:nvSpPr>
              <p:cNvPr id="119927" name="Oval 119"/>
              <p:cNvSpPr>
                <a:spLocks noChangeArrowheads="1"/>
              </p:cNvSpPr>
              <p:nvPr/>
            </p:nvSpPr>
            <p:spPr bwMode="auto">
              <a:xfrm>
                <a:off x="1008" y="1104"/>
                <a:ext cx="816" cy="816"/>
              </a:xfrm>
              <a:prstGeom prst="ellipse">
                <a:avLst/>
              </a:prstGeom>
              <a:gradFill rotWithShape="1">
                <a:gsLst>
                  <a:gs pos="0">
                    <a:srgbClr val="66CCFF"/>
                  </a:gs>
                  <a:gs pos="100000">
                    <a:srgbClr val="66CCFF">
                      <a:gamma/>
                      <a:shade val="79216"/>
                      <a:invGamma/>
                    </a:srgbClr>
                  </a:gs>
                </a:gsLst>
                <a:path path="rect">
                  <a:fillToRect t="100000" r="100000"/>
                </a:path>
              </a:gradFill>
              <a:ln w="38100">
                <a:solidFill>
                  <a:srgbClr val="FF0000"/>
                </a:solidFill>
                <a:round/>
                <a:headEnd/>
                <a:tailEnd/>
              </a:ln>
              <a:effectLst>
                <a:prstShdw prst="shdw13" dist="53882" dir="13500000">
                  <a:schemeClr val="bg2">
                    <a:alpha val="50000"/>
                  </a:schemeClr>
                </a:prstShdw>
              </a:effec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9928" name="Rectangle 120"/>
              <p:cNvSpPr>
                <a:spLocks noChangeArrowheads="1"/>
              </p:cNvSpPr>
              <p:nvPr/>
            </p:nvSpPr>
            <p:spPr bwMode="auto">
              <a:xfrm>
                <a:off x="1391" y="1149"/>
                <a:ext cx="46" cy="81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9929" name="Rectangle 121"/>
              <p:cNvSpPr>
                <a:spLocks noChangeArrowheads="1"/>
              </p:cNvSpPr>
              <p:nvPr/>
            </p:nvSpPr>
            <p:spPr bwMode="auto">
              <a:xfrm rot="5400000">
                <a:off x="1709" y="1447"/>
                <a:ext cx="46" cy="81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9930" name="Rectangle 122"/>
              <p:cNvSpPr>
                <a:spLocks noChangeArrowheads="1"/>
              </p:cNvSpPr>
              <p:nvPr/>
            </p:nvSpPr>
            <p:spPr bwMode="auto">
              <a:xfrm>
                <a:off x="1392" y="1793"/>
                <a:ext cx="46" cy="81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9931" name="Rectangle 123"/>
              <p:cNvSpPr>
                <a:spLocks noChangeArrowheads="1"/>
              </p:cNvSpPr>
              <p:nvPr/>
            </p:nvSpPr>
            <p:spPr bwMode="auto">
              <a:xfrm rot="5400000">
                <a:off x="1072" y="1450"/>
                <a:ext cx="46" cy="81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9932" name="Rectangle 124"/>
              <p:cNvSpPr>
                <a:spLocks noChangeArrowheads="1"/>
              </p:cNvSpPr>
              <p:nvPr/>
            </p:nvSpPr>
            <p:spPr bwMode="auto">
              <a:xfrm rot="3000000">
                <a:off x="1139" y="1664"/>
                <a:ext cx="46" cy="81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9933" name="Rectangle 125"/>
              <p:cNvSpPr>
                <a:spLocks noChangeArrowheads="1"/>
              </p:cNvSpPr>
              <p:nvPr/>
            </p:nvSpPr>
            <p:spPr bwMode="auto">
              <a:xfrm rot="3000000">
                <a:off x="1629" y="1257"/>
                <a:ext cx="46" cy="81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9934" name="Rectangle 126"/>
              <p:cNvSpPr>
                <a:spLocks noChangeArrowheads="1"/>
              </p:cNvSpPr>
              <p:nvPr/>
            </p:nvSpPr>
            <p:spPr bwMode="auto">
              <a:xfrm rot="18600000">
                <a:off x="1155" y="1254"/>
                <a:ext cx="46" cy="81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9935" name="Rectangle 127"/>
              <p:cNvSpPr>
                <a:spLocks noChangeArrowheads="1"/>
              </p:cNvSpPr>
              <p:nvPr/>
            </p:nvSpPr>
            <p:spPr bwMode="auto">
              <a:xfrm rot="18600000">
                <a:off x="1641" y="1661"/>
                <a:ext cx="46" cy="81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sp>
        <p:nvSpPr>
          <p:cNvPr id="119936" name="Text Box 128"/>
          <p:cNvSpPr txBox="1">
            <a:spLocks noChangeArrowheads="1"/>
          </p:cNvSpPr>
          <p:nvPr/>
        </p:nvSpPr>
        <p:spPr bwMode="auto">
          <a:xfrm>
            <a:off x="266700" y="4281488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30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19937" name="Text Box 129"/>
          <p:cNvSpPr txBox="1">
            <a:spLocks noChangeArrowheads="1"/>
          </p:cNvSpPr>
          <p:nvPr/>
        </p:nvSpPr>
        <p:spPr bwMode="auto">
          <a:xfrm>
            <a:off x="266700" y="4281488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29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19938" name="Text Box 130"/>
          <p:cNvSpPr txBox="1">
            <a:spLocks noChangeArrowheads="1"/>
          </p:cNvSpPr>
          <p:nvPr/>
        </p:nvSpPr>
        <p:spPr bwMode="auto">
          <a:xfrm>
            <a:off x="247650" y="4281488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28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19939" name="Text Box 131"/>
          <p:cNvSpPr txBox="1">
            <a:spLocks noChangeArrowheads="1"/>
          </p:cNvSpPr>
          <p:nvPr/>
        </p:nvSpPr>
        <p:spPr bwMode="auto">
          <a:xfrm>
            <a:off x="266700" y="4281488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27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19940" name="Text Box 132"/>
          <p:cNvSpPr txBox="1">
            <a:spLocks noChangeArrowheads="1"/>
          </p:cNvSpPr>
          <p:nvPr/>
        </p:nvSpPr>
        <p:spPr bwMode="auto">
          <a:xfrm>
            <a:off x="285750" y="4265613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26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19941" name="Text Box 133"/>
          <p:cNvSpPr txBox="1">
            <a:spLocks noChangeArrowheads="1"/>
          </p:cNvSpPr>
          <p:nvPr/>
        </p:nvSpPr>
        <p:spPr bwMode="auto">
          <a:xfrm>
            <a:off x="285750" y="4281488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25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19942" name="Text Box 134"/>
          <p:cNvSpPr txBox="1">
            <a:spLocks noChangeArrowheads="1"/>
          </p:cNvSpPr>
          <p:nvPr/>
        </p:nvSpPr>
        <p:spPr bwMode="auto">
          <a:xfrm>
            <a:off x="285750" y="4281488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24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19943" name="Text Box 135"/>
          <p:cNvSpPr txBox="1">
            <a:spLocks noChangeArrowheads="1"/>
          </p:cNvSpPr>
          <p:nvPr/>
        </p:nvSpPr>
        <p:spPr bwMode="auto">
          <a:xfrm>
            <a:off x="285750" y="4281488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23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19944" name="Text Box 136"/>
          <p:cNvSpPr txBox="1">
            <a:spLocks noChangeArrowheads="1"/>
          </p:cNvSpPr>
          <p:nvPr/>
        </p:nvSpPr>
        <p:spPr bwMode="auto">
          <a:xfrm>
            <a:off x="285750" y="4281488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22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19945" name="Text Box 137"/>
          <p:cNvSpPr txBox="1">
            <a:spLocks noChangeArrowheads="1"/>
          </p:cNvSpPr>
          <p:nvPr/>
        </p:nvSpPr>
        <p:spPr bwMode="auto">
          <a:xfrm>
            <a:off x="285750" y="4281488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21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19946" name="Text Box 138"/>
          <p:cNvSpPr txBox="1">
            <a:spLocks noChangeArrowheads="1"/>
          </p:cNvSpPr>
          <p:nvPr/>
        </p:nvSpPr>
        <p:spPr bwMode="auto">
          <a:xfrm>
            <a:off x="285750" y="4281488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20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19947" name="Text Box 139"/>
          <p:cNvSpPr txBox="1">
            <a:spLocks noChangeArrowheads="1"/>
          </p:cNvSpPr>
          <p:nvPr/>
        </p:nvSpPr>
        <p:spPr bwMode="auto">
          <a:xfrm>
            <a:off x="285750" y="4281488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19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19948" name="Text Box 140"/>
          <p:cNvSpPr txBox="1">
            <a:spLocks noChangeArrowheads="1"/>
          </p:cNvSpPr>
          <p:nvPr/>
        </p:nvSpPr>
        <p:spPr bwMode="auto">
          <a:xfrm>
            <a:off x="285750" y="4281488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18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19949" name="Text Box 141"/>
          <p:cNvSpPr txBox="1">
            <a:spLocks noChangeArrowheads="1"/>
          </p:cNvSpPr>
          <p:nvPr/>
        </p:nvSpPr>
        <p:spPr bwMode="auto">
          <a:xfrm>
            <a:off x="285750" y="4281488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17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19950" name="Text Box 142"/>
          <p:cNvSpPr txBox="1">
            <a:spLocks noChangeArrowheads="1"/>
          </p:cNvSpPr>
          <p:nvPr/>
        </p:nvSpPr>
        <p:spPr bwMode="auto">
          <a:xfrm>
            <a:off x="285750" y="4281488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16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19951" name="Text Box 143"/>
          <p:cNvSpPr txBox="1">
            <a:spLocks noChangeArrowheads="1"/>
          </p:cNvSpPr>
          <p:nvPr/>
        </p:nvSpPr>
        <p:spPr bwMode="auto">
          <a:xfrm>
            <a:off x="285750" y="4281488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15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19952" name="Text Box 144"/>
          <p:cNvSpPr txBox="1">
            <a:spLocks noChangeArrowheads="1"/>
          </p:cNvSpPr>
          <p:nvPr/>
        </p:nvSpPr>
        <p:spPr bwMode="auto">
          <a:xfrm>
            <a:off x="285750" y="4281488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14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19953" name="Text Box 145"/>
          <p:cNvSpPr txBox="1">
            <a:spLocks noChangeArrowheads="1"/>
          </p:cNvSpPr>
          <p:nvPr/>
        </p:nvSpPr>
        <p:spPr bwMode="auto">
          <a:xfrm>
            <a:off x="285750" y="4281488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13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19954" name="Text Box 146"/>
          <p:cNvSpPr txBox="1">
            <a:spLocks noChangeArrowheads="1"/>
          </p:cNvSpPr>
          <p:nvPr/>
        </p:nvSpPr>
        <p:spPr bwMode="auto">
          <a:xfrm>
            <a:off x="285750" y="4281488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12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19955" name="Text Box 147"/>
          <p:cNvSpPr txBox="1">
            <a:spLocks noChangeArrowheads="1"/>
          </p:cNvSpPr>
          <p:nvPr/>
        </p:nvSpPr>
        <p:spPr bwMode="auto">
          <a:xfrm>
            <a:off x="285750" y="4281488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11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19956" name="Text Box 148"/>
          <p:cNvSpPr txBox="1">
            <a:spLocks noChangeArrowheads="1"/>
          </p:cNvSpPr>
          <p:nvPr/>
        </p:nvSpPr>
        <p:spPr bwMode="auto">
          <a:xfrm>
            <a:off x="285750" y="4281488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10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19957" name="Text Box 149"/>
          <p:cNvSpPr txBox="1">
            <a:spLocks noChangeArrowheads="1"/>
          </p:cNvSpPr>
          <p:nvPr/>
        </p:nvSpPr>
        <p:spPr bwMode="auto">
          <a:xfrm>
            <a:off x="285750" y="4281488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9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19958" name="Text Box 150"/>
          <p:cNvSpPr txBox="1">
            <a:spLocks noChangeArrowheads="1"/>
          </p:cNvSpPr>
          <p:nvPr/>
        </p:nvSpPr>
        <p:spPr bwMode="auto">
          <a:xfrm>
            <a:off x="285750" y="4281488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8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19959" name="Text Box 151"/>
          <p:cNvSpPr txBox="1">
            <a:spLocks noChangeArrowheads="1"/>
          </p:cNvSpPr>
          <p:nvPr/>
        </p:nvSpPr>
        <p:spPr bwMode="auto">
          <a:xfrm>
            <a:off x="285750" y="4281488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7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19960" name="Text Box 152"/>
          <p:cNvSpPr txBox="1">
            <a:spLocks noChangeArrowheads="1"/>
          </p:cNvSpPr>
          <p:nvPr/>
        </p:nvSpPr>
        <p:spPr bwMode="auto">
          <a:xfrm>
            <a:off x="285750" y="4281488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6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19961" name="Text Box 153"/>
          <p:cNvSpPr txBox="1">
            <a:spLocks noChangeArrowheads="1"/>
          </p:cNvSpPr>
          <p:nvPr/>
        </p:nvSpPr>
        <p:spPr bwMode="auto">
          <a:xfrm>
            <a:off x="285750" y="4281488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5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19962" name="Text Box 154"/>
          <p:cNvSpPr txBox="1">
            <a:spLocks noChangeArrowheads="1"/>
          </p:cNvSpPr>
          <p:nvPr/>
        </p:nvSpPr>
        <p:spPr bwMode="auto">
          <a:xfrm>
            <a:off x="285750" y="4281488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4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19963" name="Text Box 155"/>
          <p:cNvSpPr txBox="1">
            <a:spLocks noChangeArrowheads="1"/>
          </p:cNvSpPr>
          <p:nvPr/>
        </p:nvSpPr>
        <p:spPr bwMode="auto">
          <a:xfrm>
            <a:off x="285750" y="4281488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3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19964" name="Text Box 156"/>
          <p:cNvSpPr txBox="1">
            <a:spLocks noChangeArrowheads="1"/>
          </p:cNvSpPr>
          <p:nvPr/>
        </p:nvSpPr>
        <p:spPr bwMode="auto">
          <a:xfrm>
            <a:off x="285750" y="4281488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2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19965" name="Text Box 157"/>
          <p:cNvSpPr txBox="1">
            <a:spLocks noChangeArrowheads="1"/>
          </p:cNvSpPr>
          <p:nvPr/>
        </p:nvSpPr>
        <p:spPr bwMode="auto">
          <a:xfrm>
            <a:off x="285750" y="4281488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1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19966" name="Text Box 158"/>
          <p:cNvSpPr txBox="1">
            <a:spLocks noChangeArrowheads="1"/>
          </p:cNvSpPr>
          <p:nvPr/>
        </p:nvSpPr>
        <p:spPr bwMode="auto">
          <a:xfrm>
            <a:off x="615950" y="4433888"/>
            <a:ext cx="685800" cy="498475"/>
          </a:xfrm>
          <a:prstGeom prst="rect">
            <a:avLst/>
          </a:prstGeom>
          <a:solidFill>
            <a:srgbClr val="FF0000"/>
          </a:solidFill>
          <a:ln w="9525">
            <a:solidFill>
              <a:schemeClr val="hlink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300" b="1">
                <a:solidFill>
                  <a:schemeClr val="bg1"/>
                </a:solidFill>
                <a:latin typeface=".VnBlackH" pitchFamily="34" charset="0"/>
                <a:cs typeface="Arial" charset="0"/>
              </a:rPr>
              <a:t>HÕt giê</a:t>
            </a:r>
            <a:endParaRPr lang="vi-VN" sz="1300" b="1">
              <a:solidFill>
                <a:schemeClr val="bg1"/>
              </a:solidFill>
              <a:latin typeface=".VnBlackH" pitchFamily="34" charset="0"/>
              <a:cs typeface="Arial" charset="0"/>
            </a:endParaRPr>
          </a:p>
        </p:txBody>
      </p:sp>
      <p:pic>
        <p:nvPicPr>
          <p:cNvPr id="119821" name="Picture 13" descr="POINSET2"/>
          <p:cNvPicPr>
            <a:picLocks noChangeAspect="1" noChangeArrowheads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-5400000">
            <a:off x="61119" y="5501481"/>
            <a:ext cx="1277938" cy="1273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19826" name="Picture 18" descr="pretty_flower_yellow_hb"/>
          <p:cNvPicPr>
            <a:picLocks noChangeAspect="1" noChangeArrowheads="1" noCrop="1"/>
          </p:cNvPicPr>
          <p:nvPr/>
        </p:nvPicPr>
        <p:blipFill>
          <a:blip r:embed="rId2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57188" y="5715000"/>
            <a:ext cx="876300" cy="8763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07178327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41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9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1990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199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11990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11990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" dur="500" tmFilter="0,0; .5, 1; 1, 1"/>
                                        <p:tgtEl>
                                          <p:spTgt spid="1199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 nodeType="clickPar">
                      <p:stCondLst>
                        <p:cond delay="indefinite"/>
                      </p:stCondLst>
                      <p:childTnLst>
                        <p:par>
                          <p:cTn id="1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4" presetID="17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9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1199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1199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9" presetID="9" presetClass="exit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0" dur="500"/>
                                        <p:tgtEl>
                                          <p:spTgt spid="11993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99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23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9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1199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1199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28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9" dur="500"/>
                                        <p:tgtEl>
                                          <p:spTgt spid="11993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99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9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1199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1199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3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 nodeType="afterGroup">
                            <p:stCondLst>
                              <p:cond delay="2500"/>
                            </p:stCondLst>
                            <p:childTnLst>
                              <p:par>
                                <p:cTn id="37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38" dur="500"/>
                                        <p:tgtEl>
                                          <p:spTgt spid="11993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99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 nodeType="afterGroup">
                            <p:stCondLst>
                              <p:cond delay="3000"/>
                            </p:stCondLst>
                            <p:childTnLst>
                              <p:par>
                                <p:cTn id="41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9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1199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1199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4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 nodeType="afterGroup">
                            <p:stCondLst>
                              <p:cond delay="3500"/>
                            </p:stCondLst>
                            <p:childTnLst>
                              <p:par>
                                <p:cTn id="46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47" dur="500"/>
                                        <p:tgtEl>
                                          <p:spTgt spid="11993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99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 nodeType="afterGroup">
                            <p:stCondLst>
                              <p:cond delay="4000"/>
                            </p:stCondLst>
                            <p:childTnLst>
                              <p:par>
                                <p:cTn id="50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9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1199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1199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5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 nodeType="afterGroup">
                            <p:stCondLst>
                              <p:cond delay="4500"/>
                            </p:stCondLst>
                            <p:childTnLst>
                              <p:par>
                                <p:cTn id="55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56" dur="500"/>
                                        <p:tgtEl>
                                          <p:spTgt spid="11994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99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 nodeType="afterGroup">
                            <p:stCondLst>
                              <p:cond delay="5000"/>
                            </p:stCondLst>
                            <p:childTnLst>
                              <p:par>
                                <p:cTn id="59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9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1199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500" fill="hold"/>
                                        <p:tgtEl>
                                          <p:spTgt spid="1199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5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 nodeType="afterGroup">
                            <p:stCondLst>
                              <p:cond delay="5500"/>
                            </p:stCondLst>
                            <p:childTnLst>
                              <p:par>
                                <p:cTn id="64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5" dur="500"/>
                                        <p:tgtEl>
                                          <p:spTgt spid="11994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99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 nodeType="afterGroup">
                            <p:stCondLst>
                              <p:cond delay="6000"/>
                            </p:stCondLst>
                            <p:childTnLst>
                              <p:par>
                                <p:cTn id="68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9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0" dur="500" fill="hold"/>
                                        <p:tgtEl>
                                          <p:spTgt spid="1199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500" fill="hold"/>
                                        <p:tgtEl>
                                          <p:spTgt spid="1199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6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 nodeType="afterGroup">
                            <p:stCondLst>
                              <p:cond delay="6500"/>
                            </p:stCondLst>
                            <p:childTnLst>
                              <p:par>
                                <p:cTn id="73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74" dur="500"/>
                                        <p:tgtEl>
                                          <p:spTgt spid="11994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99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 nodeType="afterGroup">
                            <p:stCondLst>
                              <p:cond delay="7000"/>
                            </p:stCondLst>
                            <p:childTnLst>
                              <p:par>
                                <p:cTn id="77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9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9" dur="500" fill="hold"/>
                                        <p:tgtEl>
                                          <p:spTgt spid="1199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500" fill="hold"/>
                                        <p:tgtEl>
                                          <p:spTgt spid="11994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7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81" fill="hold" nodeType="afterGroup">
                            <p:stCondLst>
                              <p:cond delay="7500"/>
                            </p:stCondLst>
                            <p:childTnLst>
                              <p:par>
                                <p:cTn id="82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83" dur="500"/>
                                        <p:tgtEl>
                                          <p:spTgt spid="11994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99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 nodeType="afterGroup">
                            <p:stCondLst>
                              <p:cond delay="8000"/>
                            </p:stCondLst>
                            <p:childTnLst>
                              <p:par>
                                <p:cTn id="86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9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8" dur="500" fill="hold"/>
                                        <p:tgtEl>
                                          <p:spTgt spid="1199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" dur="500" fill="hold"/>
                                        <p:tgtEl>
                                          <p:spTgt spid="1199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8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90" fill="hold" nodeType="afterGroup">
                            <p:stCondLst>
                              <p:cond delay="8500"/>
                            </p:stCondLst>
                            <p:childTnLst>
                              <p:par>
                                <p:cTn id="91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92" dur="500"/>
                                        <p:tgtEl>
                                          <p:spTgt spid="11994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99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 nodeType="afterGroup">
                            <p:stCondLst>
                              <p:cond delay="9000"/>
                            </p:stCondLst>
                            <p:childTnLst>
                              <p:par>
                                <p:cTn id="95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9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7" dur="500" fill="hold"/>
                                        <p:tgtEl>
                                          <p:spTgt spid="1199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" dur="500" fill="hold"/>
                                        <p:tgtEl>
                                          <p:spTgt spid="1199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9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99" fill="hold" nodeType="afterGroup">
                            <p:stCondLst>
                              <p:cond delay="9500"/>
                            </p:stCondLst>
                            <p:childTnLst>
                              <p:par>
                                <p:cTn id="100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01" dur="500"/>
                                        <p:tgtEl>
                                          <p:spTgt spid="11994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99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3" fill="hold" nodeType="afterGroup">
                            <p:stCondLst>
                              <p:cond delay="10000"/>
                            </p:stCondLst>
                            <p:childTnLst>
                              <p:par>
                                <p:cTn id="104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9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6" dur="500" fill="hold"/>
                                        <p:tgtEl>
                                          <p:spTgt spid="1199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500" fill="hold"/>
                                        <p:tgtEl>
                                          <p:spTgt spid="11994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0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8" fill="hold" nodeType="afterGroup">
                            <p:stCondLst>
                              <p:cond delay="10500"/>
                            </p:stCondLst>
                            <p:childTnLst>
                              <p:par>
                                <p:cTn id="109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10" dur="500"/>
                                        <p:tgtEl>
                                          <p:spTgt spid="11994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99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2" fill="hold" nodeType="afterGroup">
                            <p:stCondLst>
                              <p:cond delay="11000"/>
                            </p:stCondLst>
                            <p:childTnLst>
                              <p:par>
                                <p:cTn id="113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9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5" dur="500" fill="hold"/>
                                        <p:tgtEl>
                                          <p:spTgt spid="1199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6" dur="500" fill="hold"/>
                                        <p:tgtEl>
                                          <p:spTgt spid="1199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1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17" fill="hold" nodeType="afterGroup">
                            <p:stCondLst>
                              <p:cond delay="11500"/>
                            </p:stCondLst>
                            <p:childTnLst>
                              <p:par>
                                <p:cTn id="118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19" dur="500"/>
                                        <p:tgtEl>
                                          <p:spTgt spid="11994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99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1" fill="hold" nodeType="afterGroup">
                            <p:stCondLst>
                              <p:cond delay="12000"/>
                            </p:stCondLst>
                            <p:childTnLst>
                              <p:par>
                                <p:cTn id="122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9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4" dur="500" fill="hold"/>
                                        <p:tgtEl>
                                          <p:spTgt spid="1199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5" dur="500" fill="hold"/>
                                        <p:tgtEl>
                                          <p:spTgt spid="1199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2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26" fill="hold" nodeType="afterGroup">
                            <p:stCondLst>
                              <p:cond delay="12500"/>
                            </p:stCondLst>
                            <p:childTnLst>
                              <p:par>
                                <p:cTn id="127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28" dur="500"/>
                                        <p:tgtEl>
                                          <p:spTgt spid="11994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99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0" fill="hold" nodeType="afterGroup">
                            <p:stCondLst>
                              <p:cond delay="13000"/>
                            </p:stCondLst>
                            <p:childTnLst>
                              <p:par>
                                <p:cTn id="131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9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3" dur="500" fill="hold"/>
                                        <p:tgtEl>
                                          <p:spTgt spid="1199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4" dur="500" fill="hold"/>
                                        <p:tgtEl>
                                          <p:spTgt spid="1199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3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35" fill="hold" nodeType="afterGroup">
                            <p:stCondLst>
                              <p:cond delay="13500"/>
                            </p:stCondLst>
                            <p:childTnLst>
                              <p:par>
                                <p:cTn id="136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37" dur="500"/>
                                        <p:tgtEl>
                                          <p:spTgt spid="11994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99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9" fill="hold" nodeType="afterGroup">
                            <p:stCondLst>
                              <p:cond delay="14000"/>
                            </p:stCondLst>
                            <p:childTnLst>
                              <p:par>
                                <p:cTn id="140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9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2" dur="500" fill="hold"/>
                                        <p:tgtEl>
                                          <p:spTgt spid="1199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3" dur="500" fill="hold"/>
                                        <p:tgtEl>
                                          <p:spTgt spid="1199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4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44" fill="hold" nodeType="afterGroup">
                            <p:stCondLst>
                              <p:cond delay="14500"/>
                            </p:stCondLst>
                            <p:childTnLst>
                              <p:par>
                                <p:cTn id="145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46" dur="500"/>
                                        <p:tgtEl>
                                          <p:spTgt spid="11995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99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8" fill="hold" nodeType="afterGroup">
                            <p:stCondLst>
                              <p:cond delay="15000"/>
                            </p:stCondLst>
                            <p:childTnLst>
                              <p:par>
                                <p:cTn id="149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9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1" dur="500" fill="hold"/>
                                        <p:tgtEl>
                                          <p:spTgt spid="1199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2" dur="500" fill="hold"/>
                                        <p:tgtEl>
                                          <p:spTgt spid="1199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4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53" fill="hold" nodeType="afterGroup">
                            <p:stCondLst>
                              <p:cond delay="15500"/>
                            </p:stCondLst>
                            <p:childTnLst>
                              <p:par>
                                <p:cTn id="154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55" dur="500"/>
                                        <p:tgtEl>
                                          <p:spTgt spid="11995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99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7" fill="hold" nodeType="afterGroup">
                            <p:stCondLst>
                              <p:cond delay="16000"/>
                            </p:stCondLst>
                            <p:childTnLst>
                              <p:par>
                                <p:cTn id="158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9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0" dur="500" fill="hold"/>
                                        <p:tgtEl>
                                          <p:spTgt spid="11995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1" dur="500" fill="hold"/>
                                        <p:tgtEl>
                                          <p:spTgt spid="11995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5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2" fill="hold" nodeType="afterGroup">
                            <p:stCondLst>
                              <p:cond delay="16500"/>
                            </p:stCondLst>
                            <p:childTnLst>
                              <p:par>
                                <p:cTn id="163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64" dur="500"/>
                                        <p:tgtEl>
                                          <p:spTgt spid="11995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99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6" fill="hold" nodeType="afterGroup">
                            <p:stCondLst>
                              <p:cond delay="17000"/>
                            </p:stCondLst>
                            <p:childTnLst>
                              <p:par>
                                <p:cTn id="167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9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9" dur="500" fill="hold"/>
                                        <p:tgtEl>
                                          <p:spTgt spid="11995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0" dur="500" fill="hold"/>
                                        <p:tgtEl>
                                          <p:spTgt spid="11995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6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71" fill="hold" nodeType="afterGroup">
                            <p:stCondLst>
                              <p:cond delay="17500"/>
                            </p:stCondLst>
                            <p:childTnLst>
                              <p:par>
                                <p:cTn id="172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73" dur="500"/>
                                        <p:tgtEl>
                                          <p:spTgt spid="11995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99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5" fill="hold" nodeType="afterGroup">
                            <p:stCondLst>
                              <p:cond delay="18000"/>
                            </p:stCondLst>
                            <p:childTnLst>
                              <p:par>
                                <p:cTn id="176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9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8" dur="500" fill="hold"/>
                                        <p:tgtEl>
                                          <p:spTgt spid="11995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9" dur="500" fill="hold"/>
                                        <p:tgtEl>
                                          <p:spTgt spid="11995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7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80" fill="hold" nodeType="afterGroup">
                            <p:stCondLst>
                              <p:cond delay="18500"/>
                            </p:stCondLst>
                            <p:childTnLst>
                              <p:par>
                                <p:cTn id="181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82" dur="500"/>
                                        <p:tgtEl>
                                          <p:spTgt spid="11995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99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4" fill="hold" nodeType="afterGroup">
                            <p:stCondLst>
                              <p:cond delay="19000"/>
                            </p:stCondLst>
                            <p:childTnLst>
                              <p:par>
                                <p:cTn id="185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9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7" dur="500" fill="hold"/>
                                        <p:tgtEl>
                                          <p:spTgt spid="11995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8" dur="500" fill="hold"/>
                                        <p:tgtEl>
                                          <p:spTgt spid="11995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8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89" fill="hold" nodeType="afterGroup">
                            <p:stCondLst>
                              <p:cond delay="19500"/>
                            </p:stCondLst>
                            <p:childTnLst>
                              <p:par>
                                <p:cTn id="190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91" dur="500"/>
                                        <p:tgtEl>
                                          <p:spTgt spid="11995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99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3" fill="hold" nodeType="afterGroup">
                            <p:stCondLst>
                              <p:cond delay="20000"/>
                            </p:stCondLst>
                            <p:childTnLst>
                              <p:par>
                                <p:cTn id="194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9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6" dur="500" fill="hold"/>
                                        <p:tgtEl>
                                          <p:spTgt spid="11995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7" dur="500" fill="hold"/>
                                        <p:tgtEl>
                                          <p:spTgt spid="11995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9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98" fill="hold" nodeType="afterGroup">
                            <p:stCondLst>
                              <p:cond delay="20500"/>
                            </p:stCondLst>
                            <p:childTnLst>
                              <p:par>
                                <p:cTn id="199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00" dur="500"/>
                                        <p:tgtEl>
                                          <p:spTgt spid="11995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99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2" fill="hold" nodeType="afterGroup">
                            <p:stCondLst>
                              <p:cond delay="21000"/>
                            </p:stCondLst>
                            <p:childTnLst>
                              <p:par>
                                <p:cTn id="203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9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5" dur="500" fill="hold"/>
                                        <p:tgtEl>
                                          <p:spTgt spid="11995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6" dur="500" fill="hold"/>
                                        <p:tgtEl>
                                          <p:spTgt spid="11995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0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07" fill="hold" nodeType="afterGroup">
                            <p:stCondLst>
                              <p:cond delay="21500"/>
                            </p:stCondLst>
                            <p:childTnLst>
                              <p:par>
                                <p:cTn id="208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09" dur="500"/>
                                        <p:tgtEl>
                                          <p:spTgt spid="11995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99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1" fill="hold" nodeType="afterGroup">
                            <p:stCondLst>
                              <p:cond delay="22000"/>
                            </p:stCondLst>
                            <p:childTnLst>
                              <p:par>
                                <p:cTn id="212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9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4" dur="500" fill="hold"/>
                                        <p:tgtEl>
                                          <p:spTgt spid="1199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5" dur="500" fill="hold"/>
                                        <p:tgtEl>
                                          <p:spTgt spid="1199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1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16" fill="hold" nodeType="afterGroup">
                            <p:stCondLst>
                              <p:cond delay="22500"/>
                            </p:stCondLst>
                            <p:childTnLst>
                              <p:par>
                                <p:cTn id="217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18" dur="500"/>
                                        <p:tgtEl>
                                          <p:spTgt spid="11995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99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0" fill="hold" nodeType="afterGroup">
                            <p:stCondLst>
                              <p:cond delay="23000"/>
                            </p:stCondLst>
                            <p:childTnLst>
                              <p:par>
                                <p:cTn id="221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9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3" dur="500" fill="hold"/>
                                        <p:tgtEl>
                                          <p:spTgt spid="11995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4" dur="500" fill="hold"/>
                                        <p:tgtEl>
                                          <p:spTgt spid="11995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2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25" fill="hold" nodeType="afterGroup">
                            <p:stCondLst>
                              <p:cond delay="23500"/>
                            </p:stCondLst>
                            <p:childTnLst>
                              <p:par>
                                <p:cTn id="226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27" dur="500"/>
                                        <p:tgtEl>
                                          <p:spTgt spid="11995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99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9" fill="hold" nodeType="afterGroup">
                            <p:stCondLst>
                              <p:cond delay="24000"/>
                            </p:stCondLst>
                            <p:childTnLst>
                              <p:par>
                                <p:cTn id="230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9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2" dur="500" fill="hold"/>
                                        <p:tgtEl>
                                          <p:spTgt spid="11996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3" dur="500" fill="hold"/>
                                        <p:tgtEl>
                                          <p:spTgt spid="11996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3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34" fill="hold" nodeType="afterGroup">
                            <p:stCondLst>
                              <p:cond delay="24500"/>
                            </p:stCondLst>
                            <p:childTnLst>
                              <p:par>
                                <p:cTn id="235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36" dur="500"/>
                                        <p:tgtEl>
                                          <p:spTgt spid="11996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3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99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8" fill="hold" nodeType="afterGroup">
                            <p:stCondLst>
                              <p:cond delay="25000"/>
                            </p:stCondLst>
                            <p:childTnLst>
                              <p:par>
                                <p:cTn id="239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9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1" dur="500" fill="hold"/>
                                        <p:tgtEl>
                                          <p:spTgt spid="11996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2" dur="500" fill="hold"/>
                                        <p:tgtEl>
                                          <p:spTgt spid="11996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3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43" fill="hold" nodeType="afterGroup">
                            <p:stCondLst>
                              <p:cond delay="25500"/>
                            </p:stCondLst>
                            <p:childTnLst>
                              <p:par>
                                <p:cTn id="244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45" dur="500"/>
                                        <p:tgtEl>
                                          <p:spTgt spid="11996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99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7" fill="hold" nodeType="afterGroup">
                            <p:stCondLst>
                              <p:cond delay="26000"/>
                            </p:stCondLst>
                            <p:childTnLst>
                              <p:par>
                                <p:cTn id="248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9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0" dur="500" fill="hold"/>
                                        <p:tgtEl>
                                          <p:spTgt spid="11996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1" dur="500" fill="hold"/>
                                        <p:tgtEl>
                                          <p:spTgt spid="11996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4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52" fill="hold" nodeType="afterGroup">
                            <p:stCondLst>
                              <p:cond delay="26500"/>
                            </p:stCondLst>
                            <p:childTnLst>
                              <p:par>
                                <p:cTn id="253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54" dur="500"/>
                                        <p:tgtEl>
                                          <p:spTgt spid="11996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99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6" fill="hold" nodeType="afterGroup">
                            <p:stCondLst>
                              <p:cond delay="27000"/>
                            </p:stCondLst>
                            <p:childTnLst>
                              <p:par>
                                <p:cTn id="257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9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9" dur="500" fill="hold"/>
                                        <p:tgtEl>
                                          <p:spTgt spid="11996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0" dur="500" fill="hold"/>
                                        <p:tgtEl>
                                          <p:spTgt spid="11996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5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61" fill="hold" nodeType="afterGroup">
                            <p:stCondLst>
                              <p:cond delay="27500"/>
                            </p:stCondLst>
                            <p:childTnLst>
                              <p:par>
                                <p:cTn id="262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63" dur="500"/>
                                        <p:tgtEl>
                                          <p:spTgt spid="11996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6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99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5" fill="hold" nodeType="afterGroup">
                            <p:stCondLst>
                              <p:cond delay="28000"/>
                            </p:stCondLst>
                            <p:childTnLst>
                              <p:par>
                                <p:cTn id="266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9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8" dur="500" fill="hold"/>
                                        <p:tgtEl>
                                          <p:spTgt spid="11996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9" dur="500" fill="hold"/>
                                        <p:tgtEl>
                                          <p:spTgt spid="11996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6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70" fill="hold" nodeType="afterGroup">
                            <p:stCondLst>
                              <p:cond delay="28500"/>
                            </p:stCondLst>
                            <p:childTnLst>
                              <p:par>
                                <p:cTn id="271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72" dur="500"/>
                                        <p:tgtEl>
                                          <p:spTgt spid="11996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99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4" fill="hold" nodeType="afterGroup">
                            <p:stCondLst>
                              <p:cond delay="29000"/>
                            </p:stCondLst>
                            <p:childTnLst>
                              <p:par>
                                <p:cTn id="275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9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7" dur="500" fill="hold"/>
                                        <p:tgtEl>
                                          <p:spTgt spid="11996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8" dur="500" fill="hold"/>
                                        <p:tgtEl>
                                          <p:spTgt spid="11996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7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79" fill="hold" nodeType="afterGroup">
                            <p:stCondLst>
                              <p:cond delay="29500"/>
                            </p:stCondLst>
                            <p:childTnLst>
                              <p:par>
                                <p:cTn id="280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81" dur="500"/>
                                        <p:tgtEl>
                                          <p:spTgt spid="11996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99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3" fill="hold" nodeType="afterGroup">
                            <p:stCondLst>
                              <p:cond delay="30000"/>
                            </p:stCondLst>
                            <p:childTnLst>
                              <p:par>
                                <p:cTn id="284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9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6" dur="500" fill="hold"/>
                                        <p:tgtEl>
                                          <p:spTgt spid="1199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7" dur="500" fill="hold"/>
                                        <p:tgtEl>
                                          <p:spTgt spid="1199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8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drumroll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88" fill="hold" nodeType="afterGroup">
                            <p:stCondLst>
                              <p:cond delay="30500"/>
                            </p:stCondLst>
                            <p:childTnLst>
                              <p:par>
                                <p:cTn id="289" presetID="35" presetClass="emph" presetSubtype="0" repeatCount="3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90" dur="1000" fill="hold"/>
                                        <p:tgtEl>
                                          <p:spTgt spid="1199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1" fill="hold" nodeType="clickPar">
                      <p:stCondLst>
                        <p:cond delay="indefinite"/>
                      </p:stCondLst>
                      <p:childTnLst>
                        <p:par>
                          <p:cTn id="29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3" presetID="1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99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5" dur="1000" fill="hold"/>
                                        <p:tgtEl>
                                          <p:spTgt spid="11990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6" dur="1000" fill="hold"/>
                                        <p:tgtEl>
                                          <p:spTgt spid="11990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7" dur="1000" fill="hold"/>
                                        <p:tgtEl>
                                          <p:spTgt spid="11990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8" dur="1000" fill="hold"/>
                                        <p:tgtEl>
                                          <p:spTgt spid="1199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9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9903" grpId="0"/>
      <p:bldP spid="119904" grpId="0"/>
      <p:bldP spid="119936" grpId="0"/>
      <p:bldP spid="119937" grpId="0"/>
      <p:bldP spid="119937" grpId="1"/>
      <p:bldP spid="119938" grpId="0"/>
      <p:bldP spid="119938" grpId="1"/>
      <p:bldP spid="119939" grpId="0"/>
      <p:bldP spid="119939" grpId="1"/>
      <p:bldP spid="119940" grpId="0"/>
      <p:bldP spid="119940" grpId="1"/>
      <p:bldP spid="119941" grpId="0"/>
      <p:bldP spid="119941" grpId="1"/>
      <p:bldP spid="119942" grpId="0"/>
      <p:bldP spid="119942" grpId="1"/>
      <p:bldP spid="119943" grpId="0"/>
      <p:bldP spid="119943" grpId="1"/>
      <p:bldP spid="119944" grpId="0"/>
      <p:bldP spid="119944" grpId="1"/>
      <p:bldP spid="119945" grpId="0"/>
      <p:bldP spid="119945" grpId="1"/>
      <p:bldP spid="119946" grpId="0"/>
      <p:bldP spid="119946" grpId="1"/>
      <p:bldP spid="119947" grpId="0"/>
      <p:bldP spid="119947" grpId="1"/>
      <p:bldP spid="119948" grpId="0"/>
      <p:bldP spid="119948" grpId="1"/>
      <p:bldP spid="119949" grpId="0"/>
      <p:bldP spid="119949" grpId="1"/>
      <p:bldP spid="119950" grpId="0"/>
      <p:bldP spid="119950" grpId="1"/>
      <p:bldP spid="119951" grpId="0"/>
      <p:bldP spid="119951" grpId="1"/>
      <p:bldP spid="119952" grpId="0"/>
      <p:bldP spid="119952" grpId="1"/>
      <p:bldP spid="119953" grpId="0"/>
      <p:bldP spid="119953" grpId="1"/>
      <p:bldP spid="119954" grpId="0"/>
      <p:bldP spid="119954" grpId="1"/>
      <p:bldP spid="119955" grpId="0"/>
      <p:bldP spid="119955" grpId="1"/>
      <p:bldP spid="119956" grpId="0"/>
      <p:bldP spid="119956" grpId="1"/>
      <p:bldP spid="119957" grpId="0"/>
      <p:bldP spid="119957" grpId="1"/>
      <p:bldP spid="119958" grpId="0"/>
      <p:bldP spid="119958" grpId="1"/>
      <p:bldP spid="119959" grpId="0"/>
      <p:bldP spid="119959" grpId="1"/>
      <p:bldP spid="119960" grpId="0"/>
      <p:bldP spid="119960" grpId="1"/>
      <p:bldP spid="119961" grpId="0"/>
      <p:bldP spid="119961" grpId="1"/>
      <p:bldP spid="119962" grpId="0"/>
      <p:bldP spid="119962" grpId="1"/>
      <p:bldP spid="119963" grpId="0"/>
      <p:bldP spid="119963" grpId="1"/>
      <p:bldP spid="119964" grpId="0"/>
      <p:bldP spid="119964" grpId="1"/>
      <p:bldP spid="119965" grpId="0"/>
      <p:bldP spid="119965" grpId="1"/>
      <p:bldP spid="119966" grpId="0" animBg="1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882" name="Freeform 2"/>
          <p:cNvSpPr>
            <a:spLocks/>
          </p:cNvSpPr>
          <p:nvPr/>
        </p:nvSpPr>
        <p:spPr bwMode="auto">
          <a:xfrm>
            <a:off x="138113" y="1549400"/>
            <a:ext cx="8675687" cy="5105400"/>
          </a:xfrm>
          <a:custGeom>
            <a:avLst/>
            <a:gdLst>
              <a:gd name="T0" fmla="*/ 4800 w 5465"/>
              <a:gd name="T1" fmla="*/ 310 h 3131"/>
              <a:gd name="T2" fmla="*/ 1772 w 5465"/>
              <a:gd name="T3" fmla="*/ 163 h 3131"/>
              <a:gd name="T4" fmla="*/ 1432 w 5465"/>
              <a:gd name="T5" fmla="*/ 0 h 3131"/>
              <a:gd name="T6" fmla="*/ 989 w 5465"/>
              <a:gd name="T7" fmla="*/ 15 h 3131"/>
              <a:gd name="T8" fmla="*/ 428 w 5465"/>
              <a:gd name="T9" fmla="*/ 89 h 3131"/>
              <a:gd name="T10" fmla="*/ 118 w 5465"/>
              <a:gd name="T11" fmla="*/ 177 h 3131"/>
              <a:gd name="T12" fmla="*/ 0 w 5465"/>
              <a:gd name="T13" fmla="*/ 635 h 3131"/>
              <a:gd name="T14" fmla="*/ 133 w 5465"/>
              <a:gd name="T15" fmla="*/ 1123 h 3131"/>
              <a:gd name="T16" fmla="*/ 266 w 5465"/>
              <a:gd name="T17" fmla="*/ 1448 h 3131"/>
              <a:gd name="T18" fmla="*/ 177 w 5465"/>
              <a:gd name="T19" fmla="*/ 1640 h 3131"/>
              <a:gd name="T20" fmla="*/ 221 w 5465"/>
              <a:gd name="T21" fmla="*/ 1846 h 3131"/>
              <a:gd name="T22" fmla="*/ 310 w 5465"/>
              <a:gd name="T23" fmla="*/ 2009 h 3131"/>
              <a:gd name="T24" fmla="*/ 458 w 5465"/>
              <a:gd name="T25" fmla="*/ 2304 h 3131"/>
              <a:gd name="T26" fmla="*/ 472 w 5465"/>
              <a:gd name="T27" fmla="*/ 2393 h 3131"/>
              <a:gd name="T28" fmla="*/ 546 w 5465"/>
              <a:gd name="T29" fmla="*/ 2496 h 3131"/>
              <a:gd name="T30" fmla="*/ 709 w 5465"/>
              <a:gd name="T31" fmla="*/ 2733 h 3131"/>
              <a:gd name="T32" fmla="*/ 768 w 5465"/>
              <a:gd name="T33" fmla="*/ 2880 h 3131"/>
              <a:gd name="T34" fmla="*/ 797 w 5465"/>
              <a:gd name="T35" fmla="*/ 2984 h 3131"/>
              <a:gd name="T36" fmla="*/ 945 w 5465"/>
              <a:gd name="T37" fmla="*/ 3087 h 3131"/>
              <a:gd name="T38" fmla="*/ 1152 w 5465"/>
              <a:gd name="T39" fmla="*/ 3117 h 3131"/>
              <a:gd name="T40" fmla="*/ 1462 w 5465"/>
              <a:gd name="T41" fmla="*/ 3043 h 3131"/>
              <a:gd name="T42" fmla="*/ 1536 w 5465"/>
              <a:gd name="T43" fmla="*/ 3013 h 3131"/>
              <a:gd name="T44" fmla="*/ 1846 w 5465"/>
              <a:gd name="T45" fmla="*/ 2984 h 3131"/>
              <a:gd name="T46" fmla="*/ 2496 w 5465"/>
              <a:gd name="T47" fmla="*/ 3072 h 3131"/>
              <a:gd name="T48" fmla="*/ 2954 w 5465"/>
              <a:gd name="T49" fmla="*/ 3131 h 3131"/>
              <a:gd name="T50" fmla="*/ 3677 w 5465"/>
              <a:gd name="T51" fmla="*/ 3043 h 3131"/>
              <a:gd name="T52" fmla="*/ 3648 w 5465"/>
              <a:gd name="T53" fmla="*/ 2984 h 3131"/>
              <a:gd name="T54" fmla="*/ 3589 w 5465"/>
              <a:gd name="T55" fmla="*/ 2939 h 3131"/>
              <a:gd name="T56" fmla="*/ 3264 w 5465"/>
              <a:gd name="T57" fmla="*/ 2747 h 3131"/>
              <a:gd name="T58" fmla="*/ 3234 w 5465"/>
              <a:gd name="T59" fmla="*/ 2688 h 3131"/>
              <a:gd name="T60" fmla="*/ 3249 w 5465"/>
              <a:gd name="T61" fmla="*/ 2289 h 3131"/>
              <a:gd name="T62" fmla="*/ 3603 w 5465"/>
              <a:gd name="T63" fmla="*/ 2068 h 3131"/>
              <a:gd name="T64" fmla="*/ 3766 w 5465"/>
              <a:gd name="T65" fmla="*/ 1728 h 3131"/>
              <a:gd name="T66" fmla="*/ 3943 w 5465"/>
              <a:gd name="T67" fmla="*/ 1625 h 3131"/>
              <a:gd name="T68" fmla="*/ 4076 w 5465"/>
              <a:gd name="T69" fmla="*/ 1566 h 3131"/>
              <a:gd name="T70" fmla="*/ 4371 w 5465"/>
              <a:gd name="T71" fmla="*/ 1595 h 3131"/>
              <a:gd name="T72" fmla="*/ 4726 w 5465"/>
              <a:gd name="T73" fmla="*/ 1728 h 3131"/>
              <a:gd name="T74" fmla="*/ 5154 w 5465"/>
              <a:gd name="T75" fmla="*/ 1773 h 3131"/>
              <a:gd name="T76" fmla="*/ 5346 w 5465"/>
              <a:gd name="T77" fmla="*/ 1566 h 3131"/>
              <a:gd name="T78" fmla="*/ 5435 w 5465"/>
              <a:gd name="T79" fmla="*/ 1256 h 3131"/>
              <a:gd name="T80" fmla="*/ 5420 w 5465"/>
              <a:gd name="T81" fmla="*/ 753 h 3131"/>
              <a:gd name="T82" fmla="*/ 5361 w 5465"/>
              <a:gd name="T83" fmla="*/ 606 h 3131"/>
              <a:gd name="T84" fmla="*/ 5317 w 5465"/>
              <a:gd name="T85" fmla="*/ 517 h 3131"/>
              <a:gd name="T86" fmla="*/ 4741 w 5465"/>
              <a:gd name="T87" fmla="*/ 237 h 3131"/>
              <a:gd name="T88" fmla="*/ 4238 w 5465"/>
              <a:gd name="T89" fmla="*/ 251 h 3131"/>
              <a:gd name="T90" fmla="*/ 3116 w 5465"/>
              <a:gd name="T91" fmla="*/ 303 h 31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5465" h="3131">
                <a:moveTo>
                  <a:pt x="4800" y="310"/>
                </a:moveTo>
                <a:cubicBezTo>
                  <a:pt x="2535" y="283"/>
                  <a:pt x="3012" y="385"/>
                  <a:pt x="1772" y="163"/>
                </a:cubicBezTo>
                <a:cubicBezTo>
                  <a:pt x="1660" y="99"/>
                  <a:pt x="1546" y="58"/>
                  <a:pt x="1432" y="0"/>
                </a:cubicBezTo>
                <a:cubicBezTo>
                  <a:pt x="1284" y="5"/>
                  <a:pt x="1136" y="2"/>
                  <a:pt x="989" y="15"/>
                </a:cubicBezTo>
                <a:cubicBezTo>
                  <a:pt x="801" y="31"/>
                  <a:pt x="616" y="70"/>
                  <a:pt x="428" y="89"/>
                </a:cubicBezTo>
                <a:cubicBezTo>
                  <a:pt x="323" y="115"/>
                  <a:pt x="223" y="152"/>
                  <a:pt x="118" y="177"/>
                </a:cubicBezTo>
                <a:cubicBezTo>
                  <a:pt x="74" y="329"/>
                  <a:pt x="31" y="480"/>
                  <a:pt x="0" y="635"/>
                </a:cubicBezTo>
                <a:cubicBezTo>
                  <a:pt x="22" y="787"/>
                  <a:pt x="12" y="1002"/>
                  <a:pt x="133" y="1123"/>
                </a:cubicBezTo>
                <a:cubicBezTo>
                  <a:pt x="176" y="1234"/>
                  <a:pt x="233" y="1333"/>
                  <a:pt x="266" y="1448"/>
                </a:cubicBezTo>
                <a:cubicBezTo>
                  <a:pt x="241" y="1521"/>
                  <a:pt x="210" y="1572"/>
                  <a:pt x="177" y="1640"/>
                </a:cubicBezTo>
                <a:cubicBezTo>
                  <a:pt x="192" y="1709"/>
                  <a:pt x="202" y="1779"/>
                  <a:pt x="221" y="1846"/>
                </a:cubicBezTo>
                <a:cubicBezTo>
                  <a:pt x="259" y="1978"/>
                  <a:pt x="254" y="1916"/>
                  <a:pt x="310" y="2009"/>
                </a:cubicBezTo>
                <a:cubicBezTo>
                  <a:pt x="367" y="2104"/>
                  <a:pt x="402" y="2208"/>
                  <a:pt x="458" y="2304"/>
                </a:cubicBezTo>
                <a:cubicBezTo>
                  <a:pt x="463" y="2334"/>
                  <a:pt x="463" y="2364"/>
                  <a:pt x="472" y="2393"/>
                </a:cubicBezTo>
                <a:cubicBezTo>
                  <a:pt x="493" y="2465"/>
                  <a:pt x="503" y="2441"/>
                  <a:pt x="546" y="2496"/>
                </a:cubicBezTo>
                <a:cubicBezTo>
                  <a:pt x="643" y="2620"/>
                  <a:pt x="646" y="2629"/>
                  <a:pt x="709" y="2733"/>
                </a:cubicBezTo>
                <a:cubicBezTo>
                  <a:pt x="744" y="2879"/>
                  <a:pt x="692" y="2684"/>
                  <a:pt x="768" y="2880"/>
                </a:cubicBezTo>
                <a:cubicBezTo>
                  <a:pt x="781" y="2914"/>
                  <a:pt x="782" y="2951"/>
                  <a:pt x="797" y="2984"/>
                </a:cubicBezTo>
                <a:cubicBezTo>
                  <a:pt x="846" y="3090"/>
                  <a:pt x="844" y="3072"/>
                  <a:pt x="945" y="3087"/>
                </a:cubicBezTo>
                <a:cubicBezTo>
                  <a:pt x="1014" y="3097"/>
                  <a:pt x="1083" y="3107"/>
                  <a:pt x="1152" y="3117"/>
                </a:cubicBezTo>
                <a:cubicBezTo>
                  <a:pt x="1255" y="3092"/>
                  <a:pt x="1359" y="3068"/>
                  <a:pt x="1462" y="3043"/>
                </a:cubicBezTo>
                <a:cubicBezTo>
                  <a:pt x="1488" y="3037"/>
                  <a:pt x="1510" y="3017"/>
                  <a:pt x="1536" y="3013"/>
                </a:cubicBezTo>
                <a:cubicBezTo>
                  <a:pt x="1639" y="2997"/>
                  <a:pt x="1743" y="2994"/>
                  <a:pt x="1846" y="2984"/>
                </a:cubicBezTo>
                <a:cubicBezTo>
                  <a:pt x="2063" y="3013"/>
                  <a:pt x="2279" y="3048"/>
                  <a:pt x="2496" y="3072"/>
                </a:cubicBezTo>
                <a:cubicBezTo>
                  <a:pt x="2958" y="3124"/>
                  <a:pt x="2767" y="3041"/>
                  <a:pt x="2954" y="3131"/>
                </a:cubicBezTo>
                <a:cubicBezTo>
                  <a:pt x="3195" y="3102"/>
                  <a:pt x="3439" y="3093"/>
                  <a:pt x="3677" y="3043"/>
                </a:cubicBezTo>
                <a:cubicBezTo>
                  <a:pt x="3698" y="3038"/>
                  <a:pt x="3662" y="3001"/>
                  <a:pt x="3648" y="2984"/>
                </a:cubicBezTo>
                <a:cubicBezTo>
                  <a:pt x="3632" y="2965"/>
                  <a:pt x="3610" y="2953"/>
                  <a:pt x="3589" y="2939"/>
                </a:cubicBezTo>
                <a:cubicBezTo>
                  <a:pt x="3483" y="2868"/>
                  <a:pt x="3370" y="2818"/>
                  <a:pt x="3264" y="2747"/>
                </a:cubicBezTo>
                <a:cubicBezTo>
                  <a:pt x="3254" y="2727"/>
                  <a:pt x="3235" y="2710"/>
                  <a:pt x="3234" y="2688"/>
                </a:cubicBezTo>
                <a:cubicBezTo>
                  <a:pt x="3230" y="2555"/>
                  <a:pt x="3195" y="2410"/>
                  <a:pt x="3249" y="2289"/>
                </a:cubicBezTo>
                <a:cubicBezTo>
                  <a:pt x="3267" y="2249"/>
                  <a:pt x="3512" y="2099"/>
                  <a:pt x="3603" y="2068"/>
                </a:cubicBezTo>
                <a:cubicBezTo>
                  <a:pt x="3643" y="1952"/>
                  <a:pt x="3656" y="1807"/>
                  <a:pt x="3766" y="1728"/>
                </a:cubicBezTo>
                <a:cubicBezTo>
                  <a:pt x="4058" y="1518"/>
                  <a:pt x="3725" y="1745"/>
                  <a:pt x="3943" y="1625"/>
                </a:cubicBezTo>
                <a:cubicBezTo>
                  <a:pt x="4067" y="1557"/>
                  <a:pt x="3932" y="1595"/>
                  <a:pt x="4076" y="1566"/>
                </a:cubicBezTo>
                <a:cubicBezTo>
                  <a:pt x="4197" y="1474"/>
                  <a:pt x="4124" y="1504"/>
                  <a:pt x="4371" y="1595"/>
                </a:cubicBezTo>
                <a:cubicBezTo>
                  <a:pt x="4504" y="1644"/>
                  <a:pt x="4592" y="1705"/>
                  <a:pt x="4726" y="1728"/>
                </a:cubicBezTo>
                <a:cubicBezTo>
                  <a:pt x="4903" y="1829"/>
                  <a:pt x="4943" y="1803"/>
                  <a:pt x="5154" y="1773"/>
                </a:cubicBezTo>
                <a:cubicBezTo>
                  <a:pt x="5225" y="1702"/>
                  <a:pt x="5294" y="1653"/>
                  <a:pt x="5346" y="1566"/>
                </a:cubicBezTo>
                <a:cubicBezTo>
                  <a:pt x="5364" y="1461"/>
                  <a:pt x="5400" y="1357"/>
                  <a:pt x="5435" y="1256"/>
                </a:cubicBezTo>
                <a:cubicBezTo>
                  <a:pt x="5465" y="1022"/>
                  <a:pt x="5458" y="1138"/>
                  <a:pt x="5420" y="753"/>
                </a:cubicBezTo>
                <a:cubicBezTo>
                  <a:pt x="5411" y="666"/>
                  <a:pt x="5404" y="685"/>
                  <a:pt x="5361" y="606"/>
                </a:cubicBezTo>
                <a:cubicBezTo>
                  <a:pt x="5345" y="577"/>
                  <a:pt x="5336" y="544"/>
                  <a:pt x="5317" y="517"/>
                </a:cubicBezTo>
                <a:cubicBezTo>
                  <a:pt x="5194" y="340"/>
                  <a:pt x="4932" y="291"/>
                  <a:pt x="4741" y="237"/>
                </a:cubicBezTo>
                <a:cubicBezTo>
                  <a:pt x="4357" y="254"/>
                  <a:pt x="4524" y="251"/>
                  <a:pt x="4238" y="251"/>
                </a:cubicBezTo>
                <a:lnTo>
                  <a:pt x="3116" y="303"/>
                </a:lnTo>
              </a:path>
            </a:pathLst>
          </a:custGeom>
          <a:solidFill>
            <a:srgbClr val="C0C0C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122883" name="Group 3"/>
          <p:cNvGrpSpPr>
            <a:grpSpLocks/>
          </p:cNvGrpSpPr>
          <p:nvPr/>
        </p:nvGrpSpPr>
        <p:grpSpPr bwMode="auto">
          <a:xfrm>
            <a:off x="6400800" y="3878263"/>
            <a:ext cx="1825625" cy="1912937"/>
            <a:chOff x="4579" y="153"/>
            <a:chExt cx="1150" cy="1205"/>
          </a:xfrm>
        </p:grpSpPr>
        <p:sp>
          <p:nvSpPr>
            <p:cNvPr id="122884" name="Freeform 4"/>
            <p:cNvSpPr>
              <a:spLocks/>
            </p:cNvSpPr>
            <p:nvPr/>
          </p:nvSpPr>
          <p:spPr bwMode="auto">
            <a:xfrm>
              <a:off x="4579" y="408"/>
              <a:ext cx="1109" cy="950"/>
            </a:xfrm>
            <a:custGeom>
              <a:avLst/>
              <a:gdLst>
                <a:gd name="T0" fmla="*/ 52 w 1109"/>
                <a:gd name="T1" fmla="*/ 131 h 950"/>
                <a:gd name="T2" fmla="*/ 52 w 1109"/>
                <a:gd name="T3" fmla="*/ 419 h 950"/>
                <a:gd name="T4" fmla="*/ 124 w 1109"/>
                <a:gd name="T5" fmla="*/ 639 h 950"/>
                <a:gd name="T6" fmla="*/ 276 w 1109"/>
                <a:gd name="T7" fmla="*/ 783 h 950"/>
                <a:gd name="T8" fmla="*/ 704 w 1109"/>
                <a:gd name="T9" fmla="*/ 919 h 950"/>
                <a:gd name="T10" fmla="*/ 1006 w 1109"/>
                <a:gd name="T11" fmla="*/ 933 h 950"/>
                <a:gd name="T12" fmla="*/ 1109 w 1109"/>
                <a:gd name="T13" fmla="*/ 785 h 950"/>
                <a:gd name="T14" fmla="*/ 1079 w 1109"/>
                <a:gd name="T15" fmla="*/ 357 h 950"/>
                <a:gd name="T16" fmla="*/ 1012 w 1109"/>
                <a:gd name="T17" fmla="*/ 227 h 950"/>
                <a:gd name="T18" fmla="*/ 858 w 1109"/>
                <a:gd name="T19" fmla="*/ 165 h 950"/>
                <a:gd name="T20" fmla="*/ 556 w 1109"/>
                <a:gd name="T21" fmla="*/ 3 h 950"/>
                <a:gd name="T22" fmla="*/ 116 w 1109"/>
                <a:gd name="T23" fmla="*/ 35 h 950"/>
                <a:gd name="T24" fmla="*/ 52 w 1109"/>
                <a:gd name="T25" fmla="*/ 163 h 950"/>
                <a:gd name="T26" fmla="*/ 84 w 1109"/>
                <a:gd name="T27" fmla="*/ 283 h 950"/>
                <a:gd name="T28" fmla="*/ 0 w 1109"/>
                <a:gd name="T29" fmla="*/ 231 h 950"/>
                <a:gd name="T30" fmla="*/ 52 w 1109"/>
                <a:gd name="T31" fmla="*/ 131 h 9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09" h="950">
                  <a:moveTo>
                    <a:pt x="52" y="131"/>
                  </a:moveTo>
                  <a:cubicBezTo>
                    <a:pt x="52" y="158"/>
                    <a:pt x="40" y="334"/>
                    <a:pt x="52" y="419"/>
                  </a:cubicBezTo>
                  <a:cubicBezTo>
                    <a:pt x="64" y="504"/>
                    <a:pt x="87" y="578"/>
                    <a:pt x="124" y="639"/>
                  </a:cubicBezTo>
                  <a:cubicBezTo>
                    <a:pt x="181" y="725"/>
                    <a:pt x="190" y="746"/>
                    <a:pt x="276" y="783"/>
                  </a:cubicBezTo>
                  <a:cubicBezTo>
                    <a:pt x="427" y="847"/>
                    <a:pt x="549" y="866"/>
                    <a:pt x="704" y="919"/>
                  </a:cubicBezTo>
                  <a:cubicBezTo>
                    <a:pt x="803" y="909"/>
                    <a:pt x="908" y="950"/>
                    <a:pt x="1006" y="933"/>
                  </a:cubicBezTo>
                  <a:cubicBezTo>
                    <a:pt x="1065" y="923"/>
                    <a:pt x="1109" y="785"/>
                    <a:pt x="1109" y="785"/>
                  </a:cubicBezTo>
                  <a:cubicBezTo>
                    <a:pt x="1099" y="642"/>
                    <a:pt x="1100" y="498"/>
                    <a:pt x="1079" y="357"/>
                  </a:cubicBezTo>
                  <a:cubicBezTo>
                    <a:pt x="1071" y="307"/>
                    <a:pt x="1042" y="254"/>
                    <a:pt x="1012" y="227"/>
                  </a:cubicBezTo>
                  <a:cubicBezTo>
                    <a:pt x="893" y="122"/>
                    <a:pt x="948" y="196"/>
                    <a:pt x="858" y="165"/>
                  </a:cubicBezTo>
                  <a:cubicBezTo>
                    <a:pt x="785" y="57"/>
                    <a:pt x="679" y="26"/>
                    <a:pt x="556" y="3"/>
                  </a:cubicBezTo>
                  <a:cubicBezTo>
                    <a:pt x="339" y="8"/>
                    <a:pt x="330" y="0"/>
                    <a:pt x="116" y="35"/>
                  </a:cubicBezTo>
                  <a:cubicBezTo>
                    <a:pt x="24" y="61"/>
                    <a:pt x="74" y="134"/>
                    <a:pt x="52" y="163"/>
                  </a:cubicBezTo>
                  <a:cubicBezTo>
                    <a:pt x="47" y="204"/>
                    <a:pt x="93" y="272"/>
                    <a:pt x="84" y="283"/>
                  </a:cubicBezTo>
                  <a:cubicBezTo>
                    <a:pt x="89" y="298"/>
                    <a:pt x="5" y="256"/>
                    <a:pt x="0" y="231"/>
                  </a:cubicBezTo>
                  <a:lnTo>
                    <a:pt x="52" y="131"/>
                  </a:lnTo>
                  <a:close/>
                </a:path>
              </a:pathLst>
            </a:custGeom>
            <a:solidFill>
              <a:srgbClr val="C0C0C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DDDDDD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885" name="Freeform 5"/>
            <p:cNvSpPr>
              <a:spLocks/>
            </p:cNvSpPr>
            <p:nvPr/>
          </p:nvSpPr>
          <p:spPr bwMode="auto">
            <a:xfrm>
              <a:off x="4603" y="384"/>
              <a:ext cx="1109" cy="950"/>
            </a:xfrm>
            <a:custGeom>
              <a:avLst/>
              <a:gdLst>
                <a:gd name="T0" fmla="*/ 52 w 1109"/>
                <a:gd name="T1" fmla="*/ 131 h 950"/>
                <a:gd name="T2" fmla="*/ 52 w 1109"/>
                <a:gd name="T3" fmla="*/ 419 h 950"/>
                <a:gd name="T4" fmla="*/ 124 w 1109"/>
                <a:gd name="T5" fmla="*/ 639 h 950"/>
                <a:gd name="T6" fmla="*/ 276 w 1109"/>
                <a:gd name="T7" fmla="*/ 783 h 950"/>
                <a:gd name="T8" fmla="*/ 704 w 1109"/>
                <a:gd name="T9" fmla="*/ 919 h 950"/>
                <a:gd name="T10" fmla="*/ 1006 w 1109"/>
                <a:gd name="T11" fmla="*/ 933 h 950"/>
                <a:gd name="T12" fmla="*/ 1109 w 1109"/>
                <a:gd name="T13" fmla="*/ 785 h 950"/>
                <a:gd name="T14" fmla="*/ 1079 w 1109"/>
                <a:gd name="T15" fmla="*/ 357 h 950"/>
                <a:gd name="T16" fmla="*/ 1012 w 1109"/>
                <a:gd name="T17" fmla="*/ 227 h 950"/>
                <a:gd name="T18" fmla="*/ 858 w 1109"/>
                <a:gd name="T19" fmla="*/ 165 h 950"/>
                <a:gd name="T20" fmla="*/ 556 w 1109"/>
                <a:gd name="T21" fmla="*/ 3 h 950"/>
                <a:gd name="T22" fmla="*/ 116 w 1109"/>
                <a:gd name="T23" fmla="*/ 35 h 950"/>
                <a:gd name="T24" fmla="*/ 52 w 1109"/>
                <a:gd name="T25" fmla="*/ 163 h 950"/>
                <a:gd name="T26" fmla="*/ 84 w 1109"/>
                <a:gd name="T27" fmla="*/ 283 h 950"/>
                <a:gd name="T28" fmla="*/ 0 w 1109"/>
                <a:gd name="T29" fmla="*/ 231 h 950"/>
                <a:gd name="T30" fmla="*/ 52 w 1109"/>
                <a:gd name="T31" fmla="*/ 131 h 9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09" h="950">
                  <a:moveTo>
                    <a:pt x="52" y="131"/>
                  </a:moveTo>
                  <a:cubicBezTo>
                    <a:pt x="52" y="158"/>
                    <a:pt x="40" y="334"/>
                    <a:pt x="52" y="419"/>
                  </a:cubicBezTo>
                  <a:cubicBezTo>
                    <a:pt x="64" y="504"/>
                    <a:pt x="87" y="578"/>
                    <a:pt x="124" y="639"/>
                  </a:cubicBezTo>
                  <a:cubicBezTo>
                    <a:pt x="181" y="725"/>
                    <a:pt x="190" y="746"/>
                    <a:pt x="276" y="783"/>
                  </a:cubicBezTo>
                  <a:cubicBezTo>
                    <a:pt x="427" y="847"/>
                    <a:pt x="549" y="866"/>
                    <a:pt x="704" y="919"/>
                  </a:cubicBezTo>
                  <a:cubicBezTo>
                    <a:pt x="803" y="909"/>
                    <a:pt x="908" y="950"/>
                    <a:pt x="1006" y="933"/>
                  </a:cubicBezTo>
                  <a:cubicBezTo>
                    <a:pt x="1065" y="923"/>
                    <a:pt x="1109" y="785"/>
                    <a:pt x="1109" y="785"/>
                  </a:cubicBezTo>
                  <a:cubicBezTo>
                    <a:pt x="1099" y="642"/>
                    <a:pt x="1100" y="498"/>
                    <a:pt x="1079" y="357"/>
                  </a:cubicBezTo>
                  <a:cubicBezTo>
                    <a:pt x="1071" y="307"/>
                    <a:pt x="1042" y="254"/>
                    <a:pt x="1012" y="227"/>
                  </a:cubicBezTo>
                  <a:cubicBezTo>
                    <a:pt x="893" y="122"/>
                    <a:pt x="948" y="196"/>
                    <a:pt x="858" y="165"/>
                  </a:cubicBezTo>
                  <a:cubicBezTo>
                    <a:pt x="785" y="57"/>
                    <a:pt x="679" y="26"/>
                    <a:pt x="556" y="3"/>
                  </a:cubicBezTo>
                  <a:cubicBezTo>
                    <a:pt x="339" y="8"/>
                    <a:pt x="330" y="0"/>
                    <a:pt x="116" y="35"/>
                  </a:cubicBezTo>
                  <a:cubicBezTo>
                    <a:pt x="24" y="61"/>
                    <a:pt x="74" y="134"/>
                    <a:pt x="52" y="163"/>
                  </a:cubicBezTo>
                  <a:cubicBezTo>
                    <a:pt x="47" y="204"/>
                    <a:pt x="93" y="272"/>
                    <a:pt x="84" y="283"/>
                  </a:cubicBezTo>
                  <a:cubicBezTo>
                    <a:pt x="89" y="298"/>
                    <a:pt x="5" y="256"/>
                    <a:pt x="0" y="231"/>
                  </a:cubicBezTo>
                  <a:lnTo>
                    <a:pt x="52" y="131"/>
                  </a:lnTo>
                  <a:close/>
                </a:path>
              </a:pathLst>
            </a:custGeom>
            <a:pattFill prst="horzBrick">
              <a:fgClr>
                <a:srgbClr val="DDDDDD"/>
              </a:fgClr>
              <a:bgClr>
                <a:schemeClr val="bg1"/>
              </a:bgClr>
            </a:patt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22886" name="Group 6"/>
            <p:cNvGrpSpPr>
              <a:grpSpLocks/>
            </p:cNvGrpSpPr>
            <p:nvPr/>
          </p:nvGrpSpPr>
          <p:grpSpPr bwMode="auto">
            <a:xfrm>
              <a:off x="4704" y="153"/>
              <a:ext cx="1025" cy="1152"/>
              <a:chOff x="4704" y="153"/>
              <a:chExt cx="1025" cy="1152"/>
            </a:xfrm>
          </p:grpSpPr>
          <p:graphicFrame>
            <p:nvGraphicFramePr>
              <p:cNvPr id="122887" name="Object 7"/>
              <p:cNvGraphicFramePr>
                <a:graphicFrameLocks noChangeAspect="1"/>
              </p:cNvGraphicFramePr>
              <p:nvPr/>
            </p:nvGraphicFramePr>
            <p:xfrm>
              <a:off x="4896" y="432"/>
              <a:ext cx="430" cy="681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21532" name="Clip" r:id="rId6" imgW="1917360" imgH="2997000" progId="MS_ClipArt_Gallery.2">
                      <p:embed/>
                    </p:oleObj>
                  </mc:Choice>
                  <mc:Fallback>
                    <p:oleObj name="Clip" r:id="rId6" imgW="1917360" imgH="2997000" progId="MS_ClipArt_Gallery.2">
                      <p:embed/>
                      <p:pic>
                        <p:nvPicPr>
                          <p:cNvPr id="0" name="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7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4896" y="432"/>
                            <a:ext cx="430" cy="681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ffectLst/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rgbClr val="FFFFFF"/>
                                </a:solidFill>
                              </a14:hiddenFill>
                            </a:ext>
                            <a:ext uri="{91240B29-F687-4F45-9708-019B960494DF}">
                              <a14:hiddenLine xmlns:a14="http://schemas.microsoft.com/office/drawing/2010/main" w="9525">
                                <a:solidFill>
                                  <a:srgbClr val="000000"/>
                                </a:solidFill>
                                <a:miter lim="800000"/>
                                <a:headEnd/>
                                <a:tailEnd/>
                              </a14:hiddenLine>
                            </a:ex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rgbClr val="808080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</p:pic>
                    </p:oleObj>
                  </mc:Fallback>
                </mc:AlternateContent>
              </a:graphicData>
            </a:graphic>
          </p:graphicFrame>
          <p:grpSp>
            <p:nvGrpSpPr>
              <p:cNvPr id="122888" name="Group 8"/>
              <p:cNvGrpSpPr>
                <a:grpSpLocks/>
              </p:cNvGrpSpPr>
              <p:nvPr/>
            </p:nvGrpSpPr>
            <p:grpSpPr bwMode="auto">
              <a:xfrm>
                <a:off x="4704" y="153"/>
                <a:ext cx="288" cy="873"/>
                <a:chOff x="4032" y="375"/>
                <a:chExt cx="288" cy="873"/>
              </a:xfrm>
            </p:grpSpPr>
            <p:pic>
              <p:nvPicPr>
                <p:cNvPr id="122889" name="Picture 9" descr="000803_1055_4732_v__v"/>
                <p:cNvPicPr>
                  <a:picLocks noChangeAspect="1" noChangeArrowheads="1"/>
                </p:cNvPicPr>
                <p:nvPr/>
              </p:nvPicPr>
              <p:blipFill>
                <a:blip r:embed="rId8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flipH="1">
                  <a:off x="4032" y="621"/>
                  <a:ext cx="288" cy="627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  <p:sp>
              <p:nvSpPr>
                <p:cNvPr id="122890" name="Text Box 10"/>
                <p:cNvSpPr txBox="1">
                  <a:spLocks noChangeArrowheads="1"/>
                </p:cNvSpPr>
                <p:nvPr/>
              </p:nvSpPr>
              <p:spPr bwMode="auto">
                <a:xfrm>
                  <a:off x="4032" y="375"/>
                  <a:ext cx="192" cy="327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/>
                <a:p>
                  <a:pPr>
                    <a:spcBef>
                      <a:spcPct val="50000"/>
                    </a:spcBef>
                  </a:pPr>
                  <a:r>
                    <a:rPr lang="en-US" sz="2800">
                      <a:solidFill>
                        <a:srgbClr val="FF0000"/>
                      </a:solidFill>
                      <a:latin typeface="Arial" charset="0"/>
                      <a:cs typeface="Arial" charset="0"/>
                    </a:rPr>
                    <a:t>?</a:t>
                  </a:r>
                </a:p>
              </p:txBody>
            </p:sp>
          </p:grpSp>
          <p:pic>
            <p:nvPicPr>
              <p:cNvPr id="122891" name="Picture 11" descr="EASTO008"/>
              <p:cNvPicPr>
                <a:picLocks noChangeAspect="1" noChangeArrowheads="1"/>
              </p:cNvPicPr>
              <p:nvPr/>
            </p:nvPicPr>
            <p:blipFill>
              <a:blip r:embed="rId9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136" y="681"/>
                <a:ext cx="593" cy="624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</p:grpSp>
      </p:grpSp>
      <p:pic>
        <p:nvPicPr>
          <p:cNvPr id="122892" name="Picture 12" descr="POINSET2"/>
          <p:cNvPicPr>
            <a:picLocks noChangeAspect="1" noChangeArrowheads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288" y="14288"/>
            <a:ext cx="1277937" cy="1273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22894" name="Picture 14" descr="POINSET2"/>
          <p:cNvPicPr>
            <a:picLocks noChangeAspect="1" noChangeArrowheads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-10800000">
            <a:off x="7800975" y="5519738"/>
            <a:ext cx="1279525" cy="12747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22895" name="Picture 15" descr="POINSET2"/>
          <p:cNvPicPr>
            <a:picLocks noChangeAspect="1" noChangeArrowheads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-16200000">
            <a:off x="7835900" y="26988"/>
            <a:ext cx="1279525" cy="1273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22896" name="Picture 16" descr="pretty_flower_purple_hb"/>
          <p:cNvPicPr>
            <a:picLocks noChangeAspect="1" noChangeArrowheads="1" noCrop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29538" y="5567363"/>
            <a:ext cx="1028700" cy="10287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22897" name="Picture 17" descr="pretty_flower_red_hb"/>
          <p:cNvPicPr>
            <a:picLocks noChangeAspect="1" noChangeArrowheads="1" noCrop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24800" y="333375"/>
            <a:ext cx="914400" cy="9144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22899" name="Picture 19" descr="pretty_flower_orange_hb"/>
          <p:cNvPicPr>
            <a:picLocks noChangeAspect="1" noChangeArrowheads="1" noCrop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5738" y="166688"/>
            <a:ext cx="1028700" cy="10287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22900" name="Freeform 20"/>
          <p:cNvSpPr>
            <a:spLocks/>
          </p:cNvSpPr>
          <p:nvPr/>
        </p:nvSpPr>
        <p:spPr bwMode="auto">
          <a:xfrm>
            <a:off x="228600" y="1447800"/>
            <a:ext cx="8675688" cy="5105400"/>
          </a:xfrm>
          <a:custGeom>
            <a:avLst/>
            <a:gdLst>
              <a:gd name="T0" fmla="*/ 4800 w 5465"/>
              <a:gd name="T1" fmla="*/ 310 h 3131"/>
              <a:gd name="T2" fmla="*/ 1772 w 5465"/>
              <a:gd name="T3" fmla="*/ 163 h 3131"/>
              <a:gd name="T4" fmla="*/ 1432 w 5465"/>
              <a:gd name="T5" fmla="*/ 0 h 3131"/>
              <a:gd name="T6" fmla="*/ 989 w 5465"/>
              <a:gd name="T7" fmla="*/ 15 h 3131"/>
              <a:gd name="T8" fmla="*/ 428 w 5465"/>
              <a:gd name="T9" fmla="*/ 89 h 3131"/>
              <a:gd name="T10" fmla="*/ 118 w 5465"/>
              <a:gd name="T11" fmla="*/ 177 h 3131"/>
              <a:gd name="T12" fmla="*/ 0 w 5465"/>
              <a:gd name="T13" fmla="*/ 635 h 3131"/>
              <a:gd name="T14" fmla="*/ 133 w 5465"/>
              <a:gd name="T15" fmla="*/ 1123 h 3131"/>
              <a:gd name="T16" fmla="*/ 266 w 5465"/>
              <a:gd name="T17" fmla="*/ 1448 h 3131"/>
              <a:gd name="T18" fmla="*/ 177 w 5465"/>
              <a:gd name="T19" fmla="*/ 1640 h 3131"/>
              <a:gd name="T20" fmla="*/ 221 w 5465"/>
              <a:gd name="T21" fmla="*/ 1846 h 3131"/>
              <a:gd name="T22" fmla="*/ 310 w 5465"/>
              <a:gd name="T23" fmla="*/ 2009 h 3131"/>
              <a:gd name="T24" fmla="*/ 458 w 5465"/>
              <a:gd name="T25" fmla="*/ 2304 h 3131"/>
              <a:gd name="T26" fmla="*/ 472 w 5465"/>
              <a:gd name="T27" fmla="*/ 2393 h 3131"/>
              <a:gd name="T28" fmla="*/ 546 w 5465"/>
              <a:gd name="T29" fmla="*/ 2496 h 3131"/>
              <a:gd name="T30" fmla="*/ 709 w 5465"/>
              <a:gd name="T31" fmla="*/ 2733 h 3131"/>
              <a:gd name="T32" fmla="*/ 768 w 5465"/>
              <a:gd name="T33" fmla="*/ 2880 h 3131"/>
              <a:gd name="T34" fmla="*/ 797 w 5465"/>
              <a:gd name="T35" fmla="*/ 2984 h 3131"/>
              <a:gd name="T36" fmla="*/ 945 w 5465"/>
              <a:gd name="T37" fmla="*/ 3087 h 3131"/>
              <a:gd name="T38" fmla="*/ 1152 w 5465"/>
              <a:gd name="T39" fmla="*/ 3117 h 3131"/>
              <a:gd name="T40" fmla="*/ 1462 w 5465"/>
              <a:gd name="T41" fmla="*/ 3043 h 3131"/>
              <a:gd name="T42" fmla="*/ 1536 w 5465"/>
              <a:gd name="T43" fmla="*/ 3013 h 3131"/>
              <a:gd name="T44" fmla="*/ 1846 w 5465"/>
              <a:gd name="T45" fmla="*/ 2984 h 3131"/>
              <a:gd name="T46" fmla="*/ 2496 w 5465"/>
              <a:gd name="T47" fmla="*/ 3072 h 3131"/>
              <a:gd name="T48" fmla="*/ 2954 w 5465"/>
              <a:gd name="T49" fmla="*/ 3131 h 3131"/>
              <a:gd name="T50" fmla="*/ 3677 w 5465"/>
              <a:gd name="T51" fmla="*/ 3043 h 3131"/>
              <a:gd name="T52" fmla="*/ 3648 w 5465"/>
              <a:gd name="T53" fmla="*/ 2984 h 3131"/>
              <a:gd name="T54" fmla="*/ 3589 w 5465"/>
              <a:gd name="T55" fmla="*/ 2939 h 3131"/>
              <a:gd name="T56" fmla="*/ 3264 w 5465"/>
              <a:gd name="T57" fmla="*/ 2747 h 3131"/>
              <a:gd name="T58" fmla="*/ 3234 w 5465"/>
              <a:gd name="T59" fmla="*/ 2688 h 3131"/>
              <a:gd name="T60" fmla="*/ 3249 w 5465"/>
              <a:gd name="T61" fmla="*/ 2289 h 3131"/>
              <a:gd name="T62" fmla="*/ 3603 w 5465"/>
              <a:gd name="T63" fmla="*/ 2068 h 3131"/>
              <a:gd name="T64" fmla="*/ 3766 w 5465"/>
              <a:gd name="T65" fmla="*/ 1728 h 3131"/>
              <a:gd name="T66" fmla="*/ 3943 w 5465"/>
              <a:gd name="T67" fmla="*/ 1625 h 3131"/>
              <a:gd name="T68" fmla="*/ 4076 w 5465"/>
              <a:gd name="T69" fmla="*/ 1566 h 3131"/>
              <a:gd name="T70" fmla="*/ 4371 w 5465"/>
              <a:gd name="T71" fmla="*/ 1595 h 3131"/>
              <a:gd name="T72" fmla="*/ 4726 w 5465"/>
              <a:gd name="T73" fmla="*/ 1728 h 3131"/>
              <a:gd name="T74" fmla="*/ 5154 w 5465"/>
              <a:gd name="T75" fmla="*/ 1773 h 3131"/>
              <a:gd name="T76" fmla="*/ 5346 w 5465"/>
              <a:gd name="T77" fmla="*/ 1566 h 3131"/>
              <a:gd name="T78" fmla="*/ 5435 w 5465"/>
              <a:gd name="T79" fmla="*/ 1256 h 3131"/>
              <a:gd name="T80" fmla="*/ 5420 w 5465"/>
              <a:gd name="T81" fmla="*/ 753 h 3131"/>
              <a:gd name="T82" fmla="*/ 5361 w 5465"/>
              <a:gd name="T83" fmla="*/ 606 h 3131"/>
              <a:gd name="T84" fmla="*/ 5317 w 5465"/>
              <a:gd name="T85" fmla="*/ 517 h 3131"/>
              <a:gd name="T86" fmla="*/ 4741 w 5465"/>
              <a:gd name="T87" fmla="*/ 237 h 3131"/>
              <a:gd name="T88" fmla="*/ 4238 w 5465"/>
              <a:gd name="T89" fmla="*/ 251 h 3131"/>
              <a:gd name="T90" fmla="*/ 3116 w 5465"/>
              <a:gd name="T91" fmla="*/ 303 h 31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5465" h="3131">
                <a:moveTo>
                  <a:pt x="4800" y="310"/>
                </a:moveTo>
                <a:cubicBezTo>
                  <a:pt x="2535" y="283"/>
                  <a:pt x="3012" y="385"/>
                  <a:pt x="1772" y="163"/>
                </a:cubicBezTo>
                <a:cubicBezTo>
                  <a:pt x="1660" y="99"/>
                  <a:pt x="1546" y="58"/>
                  <a:pt x="1432" y="0"/>
                </a:cubicBezTo>
                <a:cubicBezTo>
                  <a:pt x="1284" y="5"/>
                  <a:pt x="1136" y="2"/>
                  <a:pt x="989" y="15"/>
                </a:cubicBezTo>
                <a:cubicBezTo>
                  <a:pt x="801" y="31"/>
                  <a:pt x="616" y="70"/>
                  <a:pt x="428" y="89"/>
                </a:cubicBezTo>
                <a:cubicBezTo>
                  <a:pt x="323" y="115"/>
                  <a:pt x="223" y="152"/>
                  <a:pt x="118" y="177"/>
                </a:cubicBezTo>
                <a:cubicBezTo>
                  <a:pt x="74" y="329"/>
                  <a:pt x="31" y="480"/>
                  <a:pt x="0" y="635"/>
                </a:cubicBezTo>
                <a:cubicBezTo>
                  <a:pt x="22" y="787"/>
                  <a:pt x="12" y="1002"/>
                  <a:pt x="133" y="1123"/>
                </a:cubicBezTo>
                <a:cubicBezTo>
                  <a:pt x="176" y="1234"/>
                  <a:pt x="233" y="1333"/>
                  <a:pt x="266" y="1448"/>
                </a:cubicBezTo>
                <a:cubicBezTo>
                  <a:pt x="241" y="1521"/>
                  <a:pt x="210" y="1572"/>
                  <a:pt x="177" y="1640"/>
                </a:cubicBezTo>
                <a:cubicBezTo>
                  <a:pt x="192" y="1709"/>
                  <a:pt x="202" y="1779"/>
                  <a:pt x="221" y="1846"/>
                </a:cubicBezTo>
                <a:cubicBezTo>
                  <a:pt x="259" y="1978"/>
                  <a:pt x="254" y="1916"/>
                  <a:pt x="310" y="2009"/>
                </a:cubicBezTo>
                <a:cubicBezTo>
                  <a:pt x="367" y="2104"/>
                  <a:pt x="402" y="2208"/>
                  <a:pt x="458" y="2304"/>
                </a:cubicBezTo>
                <a:cubicBezTo>
                  <a:pt x="463" y="2334"/>
                  <a:pt x="463" y="2364"/>
                  <a:pt x="472" y="2393"/>
                </a:cubicBezTo>
                <a:cubicBezTo>
                  <a:pt x="493" y="2465"/>
                  <a:pt x="503" y="2441"/>
                  <a:pt x="546" y="2496"/>
                </a:cubicBezTo>
                <a:cubicBezTo>
                  <a:pt x="643" y="2620"/>
                  <a:pt x="646" y="2629"/>
                  <a:pt x="709" y="2733"/>
                </a:cubicBezTo>
                <a:cubicBezTo>
                  <a:pt x="744" y="2879"/>
                  <a:pt x="692" y="2684"/>
                  <a:pt x="768" y="2880"/>
                </a:cubicBezTo>
                <a:cubicBezTo>
                  <a:pt x="781" y="2914"/>
                  <a:pt x="782" y="2951"/>
                  <a:pt x="797" y="2984"/>
                </a:cubicBezTo>
                <a:cubicBezTo>
                  <a:pt x="846" y="3090"/>
                  <a:pt x="844" y="3072"/>
                  <a:pt x="945" y="3087"/>
                </a:cubicBezTo>
                <a:cubicBezTo>
                  <a:pt x="1014" y="3097"/>
                  <a:pt x="1083" y="3107"/>
                  <a:pt x="1152" y="3117"/>
                </a:cubicBezTo>
                <a:cubicBezTo>
                  <a:pt x="1255" y="3092"/>
                  <a:pt x="1359" y="3068"/>
                  <a:pt x="1462" y="3043"/>
                </a:cubicBezTo>
                <a:cubicBezTo>
                  <a:pt x="1488" y="3037"/>
                  <a:pt x="1510" y="3017"/>
                  <a:pt x="1536" y="3013"/>
                </a:cubicBezTo>
                <a:cubicBezTo>
                  <a:pt x="1639" y="2997"/>
                  <a:pt x="1743" y="2994"/>
                  <a:pt x="1846" y="2984"/>
                </a:cubicBezTo>
                <a:cubicBezTo>
                  <a:pt x="2063" y="3013"/>
                  <a:pt x="2279" y="3048"/>
                  <a:pt x="2496" y="3072"/>
                </a:cubicBezTo>
                <a:cubicBezTo>
                  <a:pt x="2958" y="3124"/>
                  <a:pt x="2767" y="3041"/>
                  <a:pt x="2954" y="3131"/>
                </a:cubicBezTo>
                <a:cubicBezTo>
                  <a:pt x="3195" y="3102"/>
                  <a:pt x="3439" y="3093"/>
                  <a:pt x="3677" y="3043"/>
                </a:cubicBezTo>
                <a:cubicBezTo>
                  <a:pt x="3698" y="3038"/>
                  <a:pt x="3662" y="3001"/>
                  <a:pt x="3648" y="2984"/>
                </a:cubicBezTo>
                <a:cubicBezTo>
                  <a:pt x="3632" y="2965"/>
                  <a:pt x="3610" y="2953"/>
                  <a:pt x="3589" y="2939"/>
                </a:cubicBezTo>
                <a:cubicBezTo>
                  <a:pt x="3483" y="2868"/>
                  <a:pt x="3370" y="2818"/>
                  <a:pt x="3264" y="2747"/>
                </a:cubicBezTo>
                <a:cubicBezTo>
                  <a:pt x="3254" y="2727"/>
                  <a:pt x="3235" y="2710"/>
                  <a:pt x="3234" y="2688"/>
                </a:cubicBezTo>
                <a:cubicBezTo>
                  <a:pt x="3230" y="2555"/>
                  <a:pt x="3195" y="2410"/>
                  <a:pt x="3249" y="2289"/>
                </a:cubicBezTo>
                <a:cubicBezTo>
                  <a:pt x="3267" y="2249"/>
                  <a:pt x="3512" y="2099"/>
                  <a:pt x="3603" y="2068"/>
                </a:cubicBezTo>
                <a:cubicBezTo>
                  <a:pt x="3643" y="1952"/>
                  <a:pt x="3656" y="1807"/>
                  <a:pt x="3766" y="1728"/>
                </a:cubicBezTo>
                <a:cubicBezTo>
                  <a:pt x="4058" y="1518"/>
                  <a:pt x="3725" y="1745"/>
                  <a:pt x="3943" y="1625"/>
                </a:cubicBezTo>
                <a:cubicBezTo>
                  <a:pt x="4067" y="1557"/>
                  <a:pt x="3932" y="1595"/>
                  <a:pt x="4076" y="1566"/>
                </a:cubicBezTo>
                <a:cubicBezTo>
                  <a:pt x="4197" y="1474"/>
                  <a:pt x="4124" y="1504"/>
                  <a:pt x="4371" y="1595"/>
                </a:cubicBezTo>
                <a:cubicBezTo>
                  <a:pt x="4504" y="1644"/>
                  <a:pt x="4592" y="1705"/>
                  <a:pt x="4726" y="1728"/>
                </a:cubicBezTo>
                <a:cubicBezTo>
                  <a:pt x="4903" y="1829"/>
                  <a:pt x="4943" y="1803"/>
                  <a:pt x="5154" y="1773"/>
                </a:cubicBezTo>
                <a:cubicBezTo>
                  <a:pt x="5225" y="1702"/>
                  <a:pt x="5294" y="1653"/>
                  <a:pt x="5346" y="1566"/>
                </a:cubicBezTo>
                <a:cubicBezTo>
                  <a:pt x="5364" y="1461"/>
                  <a:pt x="5400" y="1357"/>
                  <a:pt x="5435" y="1256"/>
                </a:cubicBezTo>
                <a:cubicBezTo>
                  <a:pt x="5465" y="1022"/>
                  <a:pt x="5458" y="1138"/>
                  <a:pt x="5420" y="753"/>
                </a:cubicBezTo>
                <a:cubicBezTo>
                  <a:pt x="5411" y="666"/>
                  <a:pt x="5404" y="685"/>
                  <a:pt x="5361" y="606"/>
                </a:cubicBezTo>
                <a:cubicBezTo>
                  <a:pt x="5345" y="577"/>
                  <a:pt x="5336" y="544"/>
                  <a:pt x="5317" y="517"/>
                </a:cubicBezTo>
                <a:cubicBezTo>
                  <a:pt x="5194" y="340"/>
                  <a:pt x="4932" y="291"/>
                  <a:pt x="4741" y="237"/>
                </a:cubicBezTo>
                <a:cubicBezTo>
                  <a:pt x="4357" y="254"/>
                  <a:pt x="4524" y="251"/>
                  <a:pt x="4238" y="251"/>
                </a:cubicBezTo>
                <a:lnTo>
                  <a:pt x="3116" y="303"/>
                </a:lnTo>
              </a:path>
            </a:pathLst>
          </a:custGeom>
          <a:pattFill prst="horzBrick">
            <a:fgClr>
              <a:srgbClr val="99CCFF"/>
            </a:fgClr>
            <a:bgClr>
              <a:schemeClr val="bg1"/>
            </a:bgClr>
          </a:patt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>
              <a:latin typeface=".VnArial" pitchFamily="34" charset="0"/>
            </a:endParaRPr>
          </a:p>
        </p:txBody>
      </p:sp>
      <p:grpSp>
        <p:nvGrpSpPr>
          <p:cNvPr id="122901" name="Group 21"/>
          <p:cNvGrpSpPr>
            <a:grpSpLocks/>
          </p:cNvGrpSpPr>
          <p:nvPr/>
        </p:nvGrpSpPr>
        <p:grpSpPr bwMode="auto">
          <a:xfrm>
            <a:off x="6553200" y="5795963"/>
            <a:ext cx="1066800" cy="833437"/>
            <a:chOff x="4502" y="3363"/>
            <a:chExt cx="672" cy="525"/>
          </a:xfrm>
        </p:grpSpPr>
        <p:grpSp>
          <p:nvGrpSpPr>
            <p:cNvPr id="122902" name="Group 22"/>
            <p:cNvGrpSpPr>
              <a:grpSpLocks/>
            </p:cNvGrpSpPr>
            <p:nvPr/>
          </p:nvGrpSpPr>
          <p:grpSpPr bwMode="auto">
            <a:xfrm>
              <a:off x="4502" y="3363"/>
              <a:ext cx="672" cy="525"/>
              <a:chOff x="47" y="0"/>
              <a:chExt cx="5713" cy="4320"/>
            </a:xfrm>
          </p:grpSpPr>
          <p:sp>
            <p:nvSpPr>
              <p:cNvPr id="122903" name="Freeform 23"/>
              <p:cNvSpPr>
                <a:spLocks/>
              </p:cNvSpPr>
              <p:nvPr/>
            </p:nvSpPr>
            <p:spPr bwMode="auto">
              <a:xfrm>
                <a:off x="47" y="0"/>
                <a:ext cx="5713" cy="4320"/>
              </a:xfrm>
              <a:custGeom>
                <a:avLst/>
                <a:gdLst>
                  <a:gd name="T0" fmla="*/ 3365 w 5713"/>
                  <a:gd name="T1" fmla="*/ 58 h 4320"/>
                  <a:gd name="T2" fmla="*/ 3390 w 5713"/>
                  <a:gd name="T3" fmla="*/ 142 h 4320"/>
                  <a:gd name="T4" fmla="*/ 3613 w 5713"/>
                  <a:gd name="T5" fmla="*/ 187 h 4320"/>
                  <a:gd name="T6" fmla="*/ 4015 w 5713"/>
                  <a:gd name="T7" fmla="*/ 178 h 4320"/>
                  <a:gd name="T8" fmla="*/ 4051 w 5713"/>
                  <a:gd name="T9" fmla="*/ 310 h 4320"/>
                  <a:gd name="T10" fmla="*/ 3735 w 5713"/>
                  <a:gd name="T11" fmla="*/ 420 h 4320"/>
                  <a:gd name="T12" fmla="*/ 3794 w 5713"/>
                  <a:gd name="T13" fmla="*/ 514 h 4320"/>
                  <a:gd name="T14" fmla="*/ 3699 w 5713"/>
                  <a:gd name="T15" fmla="*/ 610 h 4320"/>
                  <a:gd name="T16" fmla="*/ 3576 w 5713"/>
                  <a:gd name="T17" fmla="*/ 663 h 4320"/>
                  <a:gd name="T18" fmla="*/ 3529 w 5713"/>
                  <a:gd name="T19" fmla="*/ 765 h 4320"/>
                  <a:gd name="T20" fmla="*/ 3699 w 5713"/>
                  <a:gd name="T21" fmla="*/ 779 h 4320"/>
                  <a:gd name="T22" fmla="*/ 3838 w 5713"/>
                  <a:gd name="T23" fmla="*/ 866 h 4320"/>
                  <a:gd name="T24" fmla="*/ 3855 w 5713"/>
                  <a:gd name="T25" fmla="*/ 996 h 4320"/>
                  <a:gd name="T26" fmla="*/ 4086 w 5713"/>
                  <a:gd name="T27" fmla="*/ 1008 h 4320"/>
                  <a:gd name="T28" fmla="*/ 4093 w 5713"/>
                  <a:gd name="T29" fmla="*/ 1019 h 4320"/>
                  <a:gd name="T30" fmla="*/ 4213 w 5713"/>
                  <a:gd name="T31" fmla="*/ 990 h 4320"/>
                  <a:gd name="T32" fmla="*/ 4402 w 5713"/>
                  <a:gd name="T33" fmla="*/ 1022 h 4320"/>
                  <a:gd name="T34" fmla="*/ 5351 w 5713"/>
                  <a:gd name="T35" fmla="*/ 1452 h 4320"/>
                  <a:gd name="T36" fmla="*/ 5642 w 5713"/>
                  <a:gd name="T37" fmla="*/ 1563 h 4320"/>
                  <a:gd name="T38" fmla="*/ 5637 w 5713"/>
                  <a:gd name="T39" fmla="*/ 1877 h 4320"/>
                  <a:gd name="T40" fmla="*/ 5417 w 5713"/>
                  <a:gd name="T41" fmla="*/ 2071 h 4320"/>
                  <a:gd name="T42" fmla="*/ 5321 w 5713"/>
                  <a:gd name="T43" fmla="*/ 2666 h 4320"/>
                  <a:gd name="T44" fmla="*/ 5311 w 5713"/>
                  <a:gd name="T45" fmla="*/ 2755 h 4320"/>
                  <a:gd name="T46" fmla="*/ 4581 w 5713"/>
                  <a:gd name="T47" fmla="*/ 3818 h 4320"/>
                  <a:gd name="T48" fmla="*/ 4260 w 5713"/>
                  <a:gd name="T49" fmla="*/ 3877 h 4320"/>
                  <a:gd name="T50" fmla="*/ 4554 w 5713"/>
                  <a:gd name="T51" fmla="*/ 4005 h 4320"/>
                  <a:gd name="T52" fmla="*/ 4525 w 5713"/>
                  <a:gd name="T53" fmla="*/ 4188 h 4320"/>
                  <a:gd name="T54" fmla="*/ 3961 w 5713"/>
                  <a:gd name="T55" fmla="*/ 4303 h 4320"/>
                  <a:gd name="T56" fmla="*/ 3451 w 5713"/>
                  <a:gd name="T57" fmla="*/ 4237 h 4320"/>
                  <a:gd name="T58" fmla="*/ 3194 w 5713"/>
                  <a:gd name="T59" fmla="*/ 4093 h 4320"/>
                  <a:gd name="T60" fmla="*/ 2990 w 5713"/>
                  <a:gd name="T61" fmla="*/ 3942 h 4320"/>
                  <a:gd name="T62" fmla="*/ 3034 w 5713"/>
                  <a:gd name="T63" fmla="*/ 3838 h 4320"/>
                  <a:gd name="T64" fmla="*/ 2789 w 5713"/>
                  <a:gd name="T65" fmla="*/ 3815 h 4320"/>
                  <a:gd name="T66" fmla="*/ 2632 w 5713"/>
                  <a:gd name="T67" fmla="*/ 3852 h 4320"/>
                  <a:gd name="T68" fmla="*/ 2598 w 5713"/>
                  <a:gd name="T69" fmla="*/ 3974 h 4320"/>
                  <a:gd name="T70" fmla="*/ 2478 w 5713"/>
                  <a:gd name="T71" fmla="*/ 4184 h 4320"/>
                  <a:gd name="T72" fmla="*/ 2169 w 5713"/>
                  <a:gd name="T73" fmla="*/ 4316 h 4320"/>
                  <a:gd name="T74" fmla="*/ 1723 w 5713"/>
                  <a:gd name="T75" fmla="*/ 4236 h 4320"/>
                  <a:gd name="T76" fmla="*/ 1515 w 5713"/>
                  <a:gd name="T77" fmla="*/ 4069 h 4320"/>
                  <a:gd name="T78" fmla="*/ 1203 w 5713"/>
                  <a:gd name="T79" fmla="*/ 3952 h 4320"/>
                  <a:gd name="T80" fmla="*/ 1017 w 5713"/>
                  <a:gd name="T81" fmla="*/ 3803 h 4320"/>
                  <a:gd name="T82" fmla="*/ 154 w 5713"/>
                  <a:gd name="T83" fmla="*/ 2099 h 4320"/>
                  <a:gd name="T84" fmla="*/ 5 w 5713"/>
                  <a:gd name="T85" fmla="*/ 1861 h 4320"/>
                  <a:gd name="T86" fmla="*/ 365 w 5713"/>
                  <a:gd name="T87" fmla="*/ 1116 h 4320"/>
                  <a:gd name="T88" fmla="*/ 870 w 5713"/>
                  <a:gd name="T89" fmla="*/ 1116 h 4320"/>
                  <a:gd name="T90" fmla="*/ 1395 w 5713"/>
                  <a:gd name="T91" fmla="*/ 1046 h 4320"/>
                  <a:gd name="T92" fmla="*/ 1497 w 5713"/>
                  <a:gd name="T93" fmla="*/ 992 h 4320"/>
                  <a:gd name="T94" fmla="*/ 1664 w 5713"/>
                  <a:gd name="T95" fmla="*/ 999 h 4320"/>
                  <a:gd name="T96" fmla="*/ 1814 w 5713"/>
                  <a:gd name="T97" fmla="*/ 995 h 4320"/>
                  <a:gd name="T98" fmla="*/ 2017 w 5713"/>
                  <a:gd name="T99" fmla="*/ 866 h 4320"/>
                  <a:gd name="T100" fmla="*/ 2260 w 5713"/>
                  <a:gd name="T101" fmla="*/ 782 h 4320"/>
                  <a:gd name="T102" fmla="*/ 2191 w 5713"/>
                  <a:gd name="T103" fmla="*/ 726 h 4320"/>
                  <a:gd name="T104" fmla="*/ 2056 w 5713"/>
                  <a:gd name="T105" fmla="*/ 670 h 4320"/>
                  <a:gd name="T106" fmla="*/ 2044 w 5713"/>
                  <a:gd name="T107" fmla="*/ 612 h 4320"/>
                  <a:gd name="T108" fmla="*/ 1973 w 5713"/>
                  <a:gd name="T109" fmla="*/ 575 h 4320"/>
                  <a:gd name="T110" fmla="*/ 1870 w 5713"/>
                  <a:gd name="T111" fmla="*/ 557 h 4320"/>
                  <a:gd name="T112" fmla="*/ 1689 w 5713"/>
                  <a:gd name="T113" fmla="*/ 406 h 4320"/>
                  <a:gd name="T114" fmla="*/ 2125 w 5713"/>
                  <a:gd name="T115" fmla="*/ 336 h 4320"/>
                  <a:gd name="T116" fmla="*/ 2740 w 5713"/>
                  <a:gd name="T117" fmla="*/ 30 h 43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5713" h="4320">
                    <a:moveTo>
                      <a:pt x="3348" y="0"/>
                    </a:moveTo>
                    <a:lnTo>
                      <a:pt x="3355" y="8"/>
                    </a:lnTo>
                    <a:lnTo>
                      <a:pt x="3360" y="16"/>
                    </a:lnTo>
                    <a:lnTo>
                      <a:pt x="3363" y="24"/>
                    </a:lnTo>
                    <a:lnTo>
                      <a:pt x="3365" y="32"/>
                    </a:lnTo>
                    <a:lnTo>
                      <a:pt x="3365" y="40"/>
                    </a:lnTo>
                    <a:lnTo>
                      <a:pt x="3365" y="48"/>
                    </a:lnTo>
                    <a:lnTo>
                      <a:pt x="3365" y="58"/>
                    </a:lnTo>
                    <a:lnTo>
                      <a:pt x="3365" y="66"/>
                    </a:lnTo>
                    <a:lnTo>
                      <a:pt x="3368" y="74"/>
                    </a:lnTo>
                    <a:lnTo>
                      <a:pt x="3373" y="83"/>
                    </a:lnTo>
                    <a:lnTo>
                      <a:pt x="3375" y="95"/>
                    </a:lnTo>
                    <a:lnTo>
                      <a:pt x="3377" y="107"/>
                    </a:lnTo>
                    <a:lnTo>
                      <a:pt x="3380" y="119"/>
                    </a:lnTo>
                    <a:lnTo>
                      <a:pt x="3385" y="131"/>
                    </a:lnTo>
                    <a:lnTo>
                      <a:pt x="3390" y="142"/>
                    </a:lnTo>
                    <a:lnTo>
                      <a:pt x="3395" y="154"/>
                    </a:lnTo>
                    <a:lnTo>
                      <a:pt x="3402" y="165"/>
                    </a:lnTo>
                    <a:lnTo>
                      <a:pt x="3409" y="175"/>
                    </a:lnTo>
                    <a:lnTo>
                      <a:pt x="3417" y="187"/>
                    </a:lnTo>
                    <a:lnTo>
                      <a:pt x="3424" y="197"/>
                    </a:lnTo>
                    <a:lnTo>
                      <a:pt x="3493" y="195"/>
                    </a:lnTo>
                    <a:lnTo>
                      <a:pt x="3554" y="191"/>
                    </a:lnTo>
                    <a:lnTo>
                      <a:pt x="3613" y="187"/>
                    </a:lnTo>
                    <a:lnTo>
                      <a:pt x="3667" y="182"/>
                    </a:lnTo>
                    <a:lnTo>
                      <a:pt x="3721" y="179"/>
                    </a:lnTo>
                    <a:lnTo>
                      <a:pt x="3775" y="174"/>
                    </a:lnTo>
                    <a:lnTo>
                      <a:pt x="3831" y="170"/>
                    </a:lnTo>
                    <a:lnTo>
                      <a:pt x="3887" y="166"/>
                    </a:lnTo>
                    <a:lnTo>
                      <a:pt x="3946" y="164"/>
                    </a:lnTo>
                    <a:lnTo>
                      <a:pt x="4010" y="162"/>
                    </a:lnTo>
                    <a:lnTo>
                      <a:pt x="4015" y="178"/>
                    </a:lnTo>
                    <a:lnTo>
                      <a:pt x="4020" y="195"/>
                    </a:lnTo>
                    <a:lnTo>
                      <a:pt x="4025" y="211"/>
                    </a:lnTo>
                    <a:lnTo>
                      <a:pt x="4029" y="228"/>
                    </a:lnTo>
                    <a:lnTo>
                      <a:pt x="4037" y="244"/>
                    </a:lnTo>
                    <a:lnTo>
                      <a:pt x="4042" y="261"/>
                    </a:lnTo>
                    <a:lnTo>
                      <a:pt x="4044" y="277"/>
                    </a:lnTo>
                    <a:lnTo>
                      <a:pt x="4049" y="294"/>
                    </a:lnTo>
                    <a:lnTo>
                      <a:pt x="4051" y="310"/>
                    </a:lnTo>
                    <a:lnTo>
                      <a:pt x="4054" y="326"/>
                    </a:lnTo>
                    <a:lnTo>
                      <a:pt x="3701" y="371"/>
                    </a:lnTo>
                    <a:lnTo>
                      <a:pt x="3689" y="381"/>
                    </a:lnTo>
                    <a:lnTo>
                      <a:pt x="3686" y="390"/>
                    </a:lnTo>
                    <a:lnTo>
                      <a:pt x="3694" y="398"/>
                    </a:lnTo>
                    <a:lnTo>
                      <a:pt x="3703" y="406"/>
                    </a:lnTo>
                    <a:lnTo>
                      <a:pt x="3718" y="413"/>
                    </a:lnTo>
                    <a:lnTo>
                      <a:pt x="3735" y="420"/>
                    </a:lnTo>
                    <a:lnTo>
                      <a:pt x="3752" y="427"/>
                    </a:lnTo>
                    <a:lnTo>
                      <a:pt x="3770" y="435"/>
                    </a:lnTo>
                    <a:lnTo>
                      <a:pt x="3782" y="443"/>
                    </a:lnTo>
                    <a:lnTo>
                      <a:pt x="3789" y="453"/>
                    </a:lnTo>
                    <a:lnTo>
                      <a:pt x="3797" y="468"/>
                    </a:lnTo>
                    <a:lnTo>
                      <a:pt x="3799" y="484"/>
                    </a:lnTo>
                    <a:lnTo>
                      <a:pt x="3797" y="499"/>
                    </a:lnTo>
                    <a:lnTo>
                      <a:pt x="3794" y="514"/>
                    </a:lnTo>
                    <a:lnTo>
                      <a:pt x="3787" y="528"/>
                    </a:lnTo>
                    <a:lnTo>
                      <a:pt x="3777" y="542"/>
                    </a:lnTo>
                    <a:lnTo>
                      <a:pt x="3767" y="556"/>
                    </a:lnTo>
                    <a:lnTo>
                      <a:pt x="3755" y="570"/>
                    </a:lnTo>
                    <a:lnTo>
                      <a:pt x="3740" y="582"/>
                    </a:lnTo>
                    <a:lnTo>
                      <a:pt x="3725" y="594"/>
                    </a:lnTo>
                    <a:lnTo>
                      <a:pt x="3713" y="603"/>
                    </a:lnTo>
                    <a:lnTo>
                      <a:pt x="3699" y="610"/>
                    </a:lnTo>
                    <a:lnTo>
                      <a:pt x="3679" y="614"/>
                    </a:lnTo>
                    <a:lnTo>
                      <a:pt x="3659" y="619"/>
                    </a:lnTo>
                    <a:lnTo>
                      <a:pt x="3640" y="623"/>
                    </a:lnTo>
                    <a:lnTo>
                      <a:pt x="3620" y="628"/>
                    </a:lnTo>
                    <a:lnTo>
                      <a:pt x="3603" y="634"/>
                    </a:lnTo>
                    <a:lnTo>
                      <a:pt x="3591" y="642"/>
                    </a:lnTo>
                    <a:lnTo>
                      <a:pt x="3581" y="651"/>
                    </a:lnTo>
                    <a:lnTo>
                      <a:pt x="3576" y="663"/>
                    </a:lnTo>
                    <a:lnTo>
                      <a:pt x="3576" y="676"/>
                    </a:lnTo>
                    <a:lnTo>
                      <a:pt x="3574" y="688"/>
                    </a:lnTo>
                    <a:lnTo>
                      <a:pt x="3569" y="701"/>
                    </a:lnTo>
                    <a:lnTo>
                      <a:pt x="3564" y="714"/>
                    </a:lnTo>
                    <a:lnTo>
                      <a:pt x="3556" y="726"/>
                    </a:lnTo>
                    <a:lnTo>
                      <a:pt x="3547" y="739"/>
                    </a:lnTo>
                    <a:lnTo>
                      <a:pt x="3537" y="752"/>
                    </a:lnTo>
                    <a:lnTo>
                      <a:pt x="3529" y="765"/>
                    </a:lnTo>
                    <a:lnTo>
                      <a:pt x="3520" y="778"/>
                    </a:lnTo>
                    <a:lnTo>
                      <a:pt x="3512" y="790"/>
                    </a:lnTo>
                    <a:lnTo>
                      <a:pt x="3542" y="790"/>
                    </a:lnTo>
                    <a:lnTo>
                      <a:pt x="3574" y="789"/>
                    </a:lnTo>
                    <a:lnTo>
                      <a:pt x="3603" y="787"/>
                    </a:lnTo>
                    <a:lnTo>
                      <a:pt x="3635" y="783"/>
                    </a:lnTo>
                    <a:lnTo>
                      <a:pt x="3667" y="781"/>
                    </a:lnTo>
                    <a:lnTo>
                      <a:pt x="3699" y="779"/>
                    </a:lnTo>
                    <a:lnTo>
                      <a:pt x="3730" y="779"/>
                    </a:lnTo>
                    <a:lnTo>
                      <a:pt x="3760" y="779"/>
                    </a:lnTo>
                    <a:lnTo>
                      <a:pt x="3792" y="782"/>
                    </a:lnTo>
                    <a:lnTo>
                      <a:pt x="3821" y="787"/>
                    </a:lnTo>
                    <a:lnTo>
                      <a:pt x="3833" y="807"/>
                    </a:lnTo>
                    <a:lnTo>
                      <a:pt x="3838" y="827"/>
                    </a:lnTo>
                    <a:lnTo>
                      <a:pt x="3841" y="846"/>
                    </a:lnTo>
                    <a:lnTo>
                      <a:pt x="3838" y="866"/>
                    </a:lnTo>
                    <a:lnTo>
                      <a:pt x="3833" y="885"/>
                    </a:lnTo>
                    <a:lnTo>
                      <a:pt x="3828" y="904"/>
                    </a:lnTo>
                    <a:lnTo>
                      <a:pt x="3821" y="925"/>
                    </a:lnTo>
                    <a:lnTo>
                      <a:pt x="3814" y="944"/>
                    </a:lnTo>
                    <a:lnTo>
                      <a:pt x="3809" y="964"/>
                    </a:lnTo>
                    <a:lnTo>
                      <a:pt x="3806" y="984"/>
                    </a:lnTo>
                    <a:lnTo>
                      <a:pt x="3831" y="990"/>
                    </a:lnTo>
                    <a:lnTo>
                      <a:pt x="3855" y="996"/>
                    </a:lnTo>
                    <a:lnTo>
                      <a:pt x="3882" y="999"/>
                    </a:lnTo>
                    <a:lnTo>
                      <a:pt x="3912" y="1002"/>
                    </a:lnTo>
                    <a:lnTo>
                      <a:pt x="3944" y="1003"/>
                    </a:lnTo>
                    <a:lnTo>
                      <a:pt x="3973" y="1004"/>
                    </a:lnTo>
                    <a:lnTo>
                      <a:pt x="4005" y="1005"/>
                    </a:lnTo>
                    <a:lnTo>
                      <a:pt x="4034" y="1005"/>
                    </a:lnTo>
                    <a:lnTo>
                      <a:pt x="4061" y="1006"/>
                    </a:lnTo>
                    <a:lnTo>
                      <a:pt x="4086" y="1008"/>
                    </a:lnTo>
                    <a:lnTo>
                      <a:pt x="4086" y="1010"/>
                    </a:lnTo>
                    <a:lnTo>
                      <a:pt x="4086" y="1012"/>
                    </a:lnTo>
                    <a:lnTo>
                      <a:pt x="4088" y="1013"/>
                    </a:lnTo>
                    <a:lnTo>
                      <a:pt x="4088" y="1014"/>
                    </a:lnTo>
                    <a:lnTo>
                      <a:pt x="4088" y="1015"/>
                    </a:lnTo>
                    <a:lnTo>
                      <a:pt x="4088" y="1016"/>
                    </a:lnTo>
                    <a:lnTo>
                      <a:pt x="4091" y="1018"/>
                    </a:lnTo>
                    <a:lnTo>
                      <a:pt x="4093" y="1019"/>
                    </a:lnTo>
                    <a:lnTo>
                      <a:pt x="4096" y="1020"/>
                    </a:lnTo>
                    <a:lnTo>
                      <a:pt x="4098" y="1020"/>
                    </a:lnTo>
                    <a:lnTo>
                      <a:pt x="4115" y="1013"/>
                    </a:lnTo>
                    <a:lnTo>
                      <a:pt x="4132" y="1007"/>
                    </a:lnTo>
                    <a:lnTo>
                      <a:pt x="4152" y="1002"/>
                    </a:lnTo>
                    <a:lnTo>
                      <a:pt x="4172" y="997"/>
                    </a:lnTo>
                    <a:lnTo>
                      <a:pt x="4191" y="994"/>
                    </a:lnTo>
                    <a:lnTo>
                      <a:pt x="4213" y="990"/>
                    </a:lnTo>
                    <a:lnTo>
                      <a:pt x="4235" y="987"/>
                    </a:lnTo>
                    <a:lnTo>
                      <a:pt x="4255" y="984"/>
                    </a:lnTo>
                    <a:lnTo>
                      <a:pt x="4277" y="982"/>
                    </a:lnTo>
                    <a:lnTo>
                      <a:pt x="4299" y="979"/>
                    </a:lnTo>
                    <a:lnTo>
                      <a:pt x="4333" y="987"/>
                    </a:lnTo>
                    <a:lnTo>
                      <a:pt x="4360" y="997"/>
                    </a:lnTo>
                    <a:lnTo>
                      <a:pt x="4382" y="1008"/>
                    </a:lnTo>
                    <a:lnTo>
                      <a:pt x="4402" y="1022"/>
                    </a:lnTo>
                    <a:lnTo>
                      <a:pt x="4414" y="1037"/>
                    </a:lnTo>
                    <a:lnTo>
                      <a:pt x="4426" y="1052"/>
                    </a:lnTo>
                    <a:lnTo>
                      <a:pt x="4436" y="1068"/>
                    </a:lnTo>
                    <a:lnTo>
                      <a:pt x="4446" y="1085"/>
                    </a:lnTo>
                    <a:lnTo>
                      <a:pt x="4456" y="1101"/>
                    </a:lnTo>
                    <a:lnTo>
                      <a:pt x="4468" y="1116"/>
                    </a:lnTo>
                    <a:lnTo>
                      <a:pt x="5351" y="1119"/>
                    </a:lnTo>
                    <a:lnTo>
                      <a:pt x="5351" y="1452"/>
                    </a:lnTo>
                    <a:lnTo>
                      <a:pt x="5387" y="1466"/>
                    </a:lnTo>
                    <a:lnTo>
                      <a:pt x="5424" y="1478"/>
                    </a:lnTo>
                    <a:lnTo>
                      <a:pt x="5463" y="1492"/>
                    </a:lnTo>
                    <a:lnTo>
                      <a:pt x="5503" y="1504"/>
                    </a:lnTo>
                    <a:lnTo>
                      <a:pt x="5542" y="1517"/>
                    </a:lnTo>
                    <a:lnTo>
                      <a:pt x="5578" y="1531"/>
                    </a:lnTo>
                    <a:lnTo>
                      <a:pt x="5610" y="1547"/>
                    </a:lnTo>
                    <a:lnTo>
                      <a:pt x="5642" y="1563"/>
                    </a:lnTo>
                    <a:lnTo>
                      <a:pt x="5667" y="1581"/>
                    </a:lnTo>
                    <a:lnTo>
                      <a:pt x="5686" y="1602"/>
                    </a:lnTo>
                    <a:lnTo>
                      <a:pt x="5706" y="1648"/>
                    </a:lnTo>
                    <a:lnTo>
                      <a:pt x="5713" y="1695"/>
                    </a:lnTo>
                    <a:lnTo>
                      <a:pt x="5708" y="1742"/>
                    </a:lnTo>
                    <a:lnTo>
                      <a:pt x="5694" y="1788"/>
                    </a:lnTo>
                    <a:lnTo>
                      <a:pt x="5669" y="1834"/>
                    </a:lnTo>
                    <a:lnTo>
                      <a:pt x="5637" y="1877"/>
                    </a:lnTo>
                    <a:lnTo>
                      <a:pt x="5603" y="1922"/>
                    </a:lnTo>
                    <a:lnTo>
                      <a:pt x="5561" y="1964"/>
                    </a:lnTo>
                    <a:lnTo>
                      <a:pt x="5517" y="2005"/>
                    </a:lnTo>
                    <a:lnTo>
                      <a:pt x="5473" y="2045"/>
                    </a:lnTo>
                    <a:lnTo>
                      <a:pt x="5458" y="2052"/>
                    </a:lnTo>
                    <a:lnTo>
                      <a:pt x="5446" y="2059"/>
                    </a:lnTo>
                    <a:lnTo>
                      <a:pt x="5431" y="2066"/>
                    </a:lnTo>
                    <a:lnTo>
                      <a:pt x="5417" y="2071"/>
                    </a:lnTo>
                    <a:lnTo>
                      <a:pt x="5402" y="2077"/>
                    </a:lnTo>
                    <a:lnTo>
                      <a:pt x="5390" y="2083"/>
                    </a:lnTo>
                    <a:lnTo>
                      <a:pt x="5375" y="2088"/>
                    </a:lnTo>
                    <a:lnTo>
                      <a:pt x="5360" y="2094"/>
                    </a:lnTo>
                    <a:lnTo>
                      <a:pt x="5346" y="2101"/>
                    </a:lnTo>
                    <a:lnTo>
                      <a:pt x="5333" y="2107"/>
                    </a:lnTo>
                    <a:lnTo>
                      <a:pt x="5314" y="2654"/>
                    </a:lnTo>
                    <a:lnTo>
                      <a:pt x="5321" y="2666"/>
                    </a:lnTo>
                    <a:lnTo>
                      <a:pt x="5324" y="2677"/>
                    </a:lnTo>
                    <a:lnTo>
                      <a:pt x="5324" y="2688"/>
                    </a:lnTo>
                    <a:lnTo>
                      <a:pt x="5321" y="2700"/>
                    </a:lnTo>
                    <a:lnTo>
                      <a:pt x="5319" y="2711"/>
                    </a:lnTo>
                    <a:lnTo>
                      <a:pt x="5316" y="2723"/>
                    </a:lnTo>
                    <a:lnTo>
                      <a:pt x="5314" y="2733"/>
                    </a:lnTo>
                    <a:lnTo>
                      <a:pt x="5311" y="2744"/>
                    </a:lnTo>
                    <a:lnTo>
                      <a:pt x="5311" y="2755"/>
                    </a:lnTo>
                    <a:lnTo>
                      <a:pt x="5314" y="2765"/>
                    </a:lnTo>
                    <a:lnTo>
                      <a:pt x="5297" y="3818"/>
                    </a:lnTo>
                    <a:lnTo>
                      <a:pt x="5179" y="3818"/>
                    </a:lnTo>
                    <a:lnTo>
                      <a:pt x="5059" y="3818"/>
                    </a:lnTo>
                    <a:lnTo>
                      <a:pt x="4939" y="3818"/>
                    </a:lnTo>
                    <a:lnTo>
                      <a:pt x="4819" y="3818"/>
                    </a:lnTo>
                    <a:lnTo>
                      <a:pt x="4699" y="3818"/>
                    </a:lnTo>
                    <a:lnTo>
                      <a:pt x="4581" y="3818"/>
                    </a:lnTo>
                    <a:lnTo>
                      <a:pt x="4463" y="3818"/>
                    </a:lnTo>
                    <a:lnTo>
                      <a:pt x="4353" y="3818"/>
                    </a:lnTo>
                    <a:lnTo>
                      <a:pt x="4245" y="3818"/>
                    </a:lnTo>
                    <a:lnTo>
                      <a:pt x="4142" y="3818"/>
                    </a:lnTo>
                    <a:lnTo>
                      <a:pt x="4105" y="3847"/>
                    </a:lnTo>
                    <a:lnTo>
                      <a:pt x="4154" y="3859"/>
                    </a:lnTo>
                    <a:lnTo>
                      <a:pt x="4206" y="3868"/>
                    </a:lnTo>
                    <a:lnTo>
                      <a:pt x="4260" y="3877"/>
                    </a:lnTo>
                    <a:lnTo>
                      <a:pt x="4311" y="3886"/>
                    </a:lnTo>
                    <a:lnTo>
                      <a:pt x="4363" y="3895"/>
                    </a:lnTo>
                    <a:lnTo>
                      <a:pt x="4409" y="3907"/>
                    </a:lnTo>
                    <a:lnTo>
                      <a:pt x="4453" y="3920"/>
                    </a:lnTo>
                    <a:lnTo>
                      <a:pt x="4490" y="3936"/>
                    </a:lnTo>
                    <a:lnTo>
                      <a:pt x="4522" y="3957"/>
                    </a:lnTo>
                    <a:lnTo>
                      <a:pt x="4547" y="3982"/>
                    </a:lnTo>
                    <a:lnTo>
                      <a:pt x="4554" y="4005"/>
                    </a:lnTo>
                    <a:lnTo>
                      <a:pt x="4556" y="4028"/>
                    </a:lnTo>
                    <a:lnTo>
                      <a:pt x="4556" y="4051"/>
                    </a:lnTo>
                    <a:lnTo>
                      <a:pt x="4554" y="4074"/>
                    </a:lnTo>
                    <a:lnTo>
                      <a:pt x="4549" y="4098"/>
                    </a:lnTo>
                    <a:lnTo>
                      <a:pt x="4542" y="4120"/>
                    </a:lnTo>
                    <a:lnTo>
                      <a:pt x="4537" y="4143"/>
                    </a:lnTo>
                    <a:lnTo>
                      <a:pt x="4529" y="4165"/>
                    </a:lnTo>
                    <a:lnTo>
                      <a:pt x="4525" y="4188"/>
                    </a:lnTo>
                    <a:lnTo>
                      <a:pt x="4520" y="4208"/>
                    </a:lnTo>
                    <a:lnTo>
                      <a:pt x="4456" y="4242"/>
                    </a:lnTo>
                    <a:lnTo>
                      <a:pt x="4385" y="4267"/>
                    </a:lnTo>
                    <a:lnTo>
                      <a:pt x="4306" y="4284"/>
                    </a:lnTo>
                    <a:lnTo>
                      <a:pt x="4225" y="4296"/>
                    </a:lnTo>
                    <a:lnTo>
                      <a:pt x="4140" y="4302"/>
                    </a:lnTo>
                    <a:lnTo>
                      <a:pt x="4051" y="4304"/>
                    </a:lnTo>
                    <a:lnTo>
                      <a:pt x="3961" y="4303"/>
                    </a:lnTo>
                    <a:lnTo>
                      <a:pt x="3870" y="4300"/>
                    </a:lnTo>
                    <a:lnTo>
                      <a:pt x="3779" y="4294"/>
                    </a:lnTo>
                    <a:lnTo>
                      <a:pt x="3689" y="4287"/>
                    </a:lnTo>
                    <a:lnTo>
                      <a:pt x="3647" y="4278"/>
                    </a:lnTo>
                    <a:lnTo>
                      <a:pt x="3600" y="4269"/>
                    </a:lnTo>
                    <a:lnTo>
                      <a:pt x="3551" y="4260"/>
                    </a:lnTo>
                    <a:lnTo>
                      <a:pt x="3500" y="4248"/>
                    </a:lnTo>
                    <a:lnTo>
                      <a:pt x="3451" y="4237"/>
                    </a:lnTo>
                    <a:lnTo>
                      <a:pt x="3407" y="4223"/>
                    </a:lnTo>
                    <a:lnTo>
                      <a:pt x="3368" y="4207"/>
                    </a:lnTo>
                    <a:lnTo>
                      <a:pt x="3338" y="4189"/>
                    </a:lnTo>
                    <a:lnTo>
                      <a:pt x="3319" y="4166"/>
                    </a:lnTo>
                    <a:lnTo>
                      <a:pt x="3311" y="4140"/>
                    </a:lnTo>
                    <a:lnTo>
                      <a:pt x="3272" y="4125"/>
                    </a:lnTo>
                    <a:lnTo>
                      <a:pt x="3233" y="4109"/>
                    </a:lnTo>
                    <a:lnTo>
                      <a:pt x="3194" y="4093"/>
                    </a:lnTo>
                    <a:lnTo>
                      <a:pt x="3157" y="4076"/>
                    </a:lnTo>
                    <a:lnTo>
                      <a:pt x="3123" y="4058"/>
                    </a:lnTo>
                    <a:lnTo>
                      <a:pt x="3091" y="4039"/>
                    </a:lnTo>
                    <a:lnTo>
                      <a:pt x="3059" y="4020"/>
                    </a:lnTo>
                    <a:lnTo>
                      <a:pt x="3029" y="3999"/>
                    </a:lnTo>
                    <a:lnTo>
                      <a:pt x="3005" y="3978"/>
                    </a:lnTo>
                    <a:lnTo>
                      <a:pt x="2983" y="3955"/>
                    </a:lnTo>
                    <a:lnTo>
                      <a:pt x="2990" y="3942"/>
                    </a:lnTo>
                    <a:lnTo>
                      <a:pt x="2995" y="3928"/>
                    </a:lnTo>
                    <a:lnTo>
                      <a:pt x="3000" y="3916"/>
                    </a:lnTo>
                    <a:lnTo>
                      <a:pt x="3005" y="3902"/>
                    </a:lnTo>
                    <a:lnTo>
                      <a:pt x="3012" y="3888"/>
                    </a:lnTo>
                    <a:lnTo>
                      <a:pt x="3017" y="3876"/>
                    </a:lnTo>
                    <a:lnTo>
                      <a:pt x="3022" y="3863"/>
                    </a:lnTo>
                    <a:lnTo>
                      <a:pt x="3027" y="3851"/>
                    </a:lnTo>
                    <a:lnTo>
                      <a:pt x="3034" y="3838"/>
                    </a:lnTo>
                    <a:lnTo>
                      <a:pt x="3039" y="3827"/>
                    </a:lnTo>
                    <a:lnTo>
                      <a:pt x="3005" y="3819"/>
                    </a:lnTo>
                    <a:lnTo>
                      <a:pt x="2971" y="3813"/>
                    </a:lnTo>
                    <a:lnTo>
                      <a:pt x="2936" y="3812"/>
                    </a:lnTo>
                    <a:lnTo>
                      <a:pt x="2902" y="3812"/>
                    </a:lnTo>
                    <a:lnTo>
                      <a:pt x="2865" y="3813"/>
                    </a:lnTo>
                    <a:lnTo>
                      <a:pt x="2828" y="3814"/>
                    </a:lnTo>
                    <a:lnTo>
                      <a:pt x="2789" y="3815"/>
                    </a:lnTo>
                    <a:lnTo>
                      <a:pt x="2750" y="3816"/>
                    </a:lnTo>
                    <a:lnTo>
                      <a:pt x="2706" y="3815"/>
                    </a:lnTo>
                    <a:lnTo>
                      <a:pt x="2659" y="3811"/>
                    </a:lnTo>
                    <a:lnTo>
                      <a:pt x="2647" y="3818"/>
                    </a:lnTo>
                    <a:lnTo>
                      <a:pt x="2640" y="3824"/>
                    </a:lnTo>
                    <a:lnTo>
                      <a:pt x="2635" y="3834"/>
                    </a:lnTo>
                    <a:lnTo>
                      <a:pt x="2632" y="3843"/>
                    </a:lnTo>
                    <a:lnTo>
                      <a:pt x="2632" y="3852"/>
                    </a:lnTo>
                    <a:lnTo>
                      <a:pt x="2632" y="3861"/>
                    </a:lnTo>
                    <a:lnTo>
                      <a:pt x="2632" y="3870"/>
                    </a:lnTo>
                    <a:lnTo>
                      <a:pt x="2632" y="3879"/>
                    </a:lnTo>
                    <a:lnTo>
                      <a:pt x="2630" y="3886"/>
                    </a:lnTo>
                    <a:lnTo>
                      <a:pt x="2623" y="3893"/>
                    </a:lnTo>
                    <a:lnTo>
                      <a:pt x="2615" y="3920"/>
                    </a:lnTo>
                    <a:lnTo>
                      <a:pt x="2608" y="3947"/>
                    </a:lnTo>
                    <a:lnTo>
                      <a:pt x="2598" y="3974"/>
                    </a:lnTo>
                    <a:lnTo>
                      <a:pt x="2591" y="4003"/>
                    </a:lnTo>
                    <a:lnTo>
                      <a:pt x="2578" y="4030"/>
                    </a:lnTo>
                    <a:lnTo>
                      <a:pt x="2566" y="4058"/>
                    </a:lnTo>
                    <a:lnTo>
                      <a:pt x="2554" y="4084"/>
                    </a:lnTo>
                    <a:lnTo>
                      <a:pt x="2537" y="4110"/>
                    </a:lnTo>
                    <a:lnTo>
                      <a:pt x="2520" y="4136"/>
                    </a:lnTo>
                    <a:lnTo>
                      <a:pt x="2497" y="4160"/>
                    </a:lnTo>
                    <a:lnTo>
                      <a:pt x="2478" y="4184"/>
                    </a:lnTo>
                    <a:lnTo>
                      <a:pt x="2453" y="4206"/>
                    </a:lnTo>
                    <a:lnTo>
                      <a:pt x="2422" y="4228"/>
                    </a:lnTo>
                    <a:lnTo>
                      <a:pt x="2387" y="4248"/>
                    </a:lnTo>
                    <a:lnTo>
                      <a:pt x="2348" y="4267"/>
                    </a:lnTo>
                    <a:lnTo>
                      <a:pt x="2309" y="4283"/>
                    </a:lnTo>
                    <a:lnTo>
                      <a:pt x="2265" y="4296"/>
                    </a:lnTo>
                    <a:lnTo>
                      <a:pt x="2218" y="4308"/>
                    </a:lnTo>
                    <a:lnTo>
                      <a:pt x="2169" y="4316"/>
                    </a:lnTo>
                    <a:lnTo>
                      <a:pt x="2120" y="4320"/>
                    </a:lnTo>
                    <a:lnTo>
                      <a:pt x="2054" y="4319"/>
                    </a:lnTo>
                    <a:lnTo>
                      <a:pt x="1993" y="4312"/>
                    </a:lnTo>
                    <a:lnTo>
                      <a:pt x="1934" y="4303"/>
                    </a:lnTo>
                    <a:lnTo>
                      <a:pt x="1877" y="4290"/>
                    </a:lnTo>
                    <a:lnTo>
                      <a:pt x="1823" y="4274"/>
                    </a:lnTo>
                    <a:lnTo>
                      <a:pt x="1772" y="4255"/>
                    </a:lnTo>
                    <a:lnTo>
                      <a:pt x="1723" y="4236"/>
                    </a:lnTo>
                    <a:lnTo>
                      <a:pt x="1676" y="4215"/>
                    </a:lnTo>
                    <a:lnTo>
                      <a:pt x="1632" y="4194"/>
                    </a:lnTo>
                    <a:lnTo>
                      <a:pt x="1591" y="4173"/>
                    </a:lnTo>
                    <a:lnTo>
                      <a:pt x="1610" y="4143"/>
                    </a:lnTo>
                    <a:lnTo>
                      <a:pt x="1610" y="4119"/>
                    </a:lnTo>
                    <a:lnTo>
                      <a:pt x="1591" y="4100"/>
                    </a:lnTo>
                    <a:lnTo>
                      <a:pt x="1559" y="4083"/>
                    </a:lnTo>
                    <a:lnTo>
                      <a:pt x="1515" y="4069"/>
                    </a:lnTo>
                    <a:lnTo>
                      <a:pt x="1466" y="4056"/>
                    </a:lnTo>
                    <a:lnTo>
                      <a:pt x="1414" y="4044"/>
                    </a:lnTo>
                    <a:lnTo>
                      <a:pt x="1368" y="4032"/>
                    </a:lnTo>
                    <a:lnTo>
                      <a:pt x="1323" y="4019"/>
                    </a:lnTo>
                    <a:lnTo>
                      <a:pt x="1292" y="4003"/>
                    </a:lnTo>
                    <a:lnTo>
                      <a:pt x="1260" y="3987"/>
                    </a:lnTo>
                    <a:lnTo>
                      <a:pt x="1230" y="3971"/>
                    </a:lnTo>
                    <a:lnTo>
                      <a:pt x="1203" y="3952"/>
                    </a:lnTo>
                    <a:lnTo>
                      <a:pt x="1179" y="3934"/>
                    </a:lnTo>
                    <a:lnTo>
                      <a:pt x="1159" y="3915"/>
                    </a:lnTo>
                    <a:lnTo>
                      <a:pt x="1140" y="3895"/>
                    </a:lnTo>
                    <a:lnTo>
                      <a:pt x="1122" y="3875"/>
                    </a:lnTo>
                    <a:lnTo>
                      <a:pt x="1105" y="3855"/>
                    </a:lnTo>
                    <a:lnTo>
                      <a:pt x="1088" y="3835"/>
                    </a:lnTo>
                    <a:lnTo>
                      <a:pt x="1071" y="3814"/>
                    </a:lnTo>
                    <a:lnTo>
                      <a:pt x="1017" y="3803"/>
                    </a:lnTo>
                    <a:lnTo>
                      <a:pt x="348" y="3803"/>
                    </a:lnTo>
                    <a:lnTo>
                      <a:pt x="355" y="2144"/>
                    </a:lnTo>
                    <a:lnTo>
                      <a:pt x="319" y="2140"/>
                    </a:lnTo>
                    <a:lnTo>
                      <a:pt x="284" y="2133"/>
                    </a:lnTo>
                    <a:lnTo>
                      <a:pt x="250" y="2126"/>
                    </a:lnTo>
                    <a:lnTo>
                      <a:pt x="216" y="2118"/>
                    </a:lnTo>
                    <a:lnTo>
                      <a:pt x="184" y="2109"/>
                    </a:lnTo>
                    <a:lnTo>
                      <a:pt x="154" y="2099"/>
                    </a:lnTo>
                    <a:lnTo>
                      <a:pt x="127" y="2087"/>
                    </a:lnTo>
                    <a:lnTo>
                      <a:pt x="103" y="2074"/>
                    </a:lnTo>
                    <a:lnTo>
                      <a:pt x="81" y="2059"/>
                    </a:lnTo>
                    <a:lnTo>
                      <a:pt x="64" y="2042"/>
                    </a:lnTo>
                    <a:lnTo>
                      <a:pt x="46" y="1999"/>
                    </a:lnTo>
                    <a:lnTo>
                      <a:pt x="32" y="1955"/>
                    </a:lnTo>
                    <a:lnTo>
                      <a:pt x="15" y="1908"/>
                    </a:lnTo>
                    <a:lnTo>
                      <a:pt x="5" y="1861"/>
                    </a:lnTo>
                    <a:lnTo>
                      <a:pt x="0" y="1813"/>
                    </a:lnTo>
                    <a:lnTo>
                      <a:pt x="2" y="1766"/>
                    </a:lnTo>
                    <a:lnTo>
                      <a:pt x="17" y="1720"/>
                    </a:lnTo>
                    <a:lnTo>
                      <a:pt x="42" y="1677"/>
                    </a:lnTo>
                    <a:lnTo>
                      <a:pt x="81" y="1635"/>
                    </a:lnTo>
                    <a:lnTo>
                      <a:pt x="135" y="1596"/>
                    </a:lnTo>
                    <a:lnTo>
                      <a:pt x="348" y="1543"/>
                    </a:lnTo>
                    <a:lnTo>
                      <a:pt x="365" y="1116"/>
                    </a:lnTo>
                    <a:lnTo>
                      <a:pt x="421" y="1116"/>
                    </a:lnTo>
                    <a:lnTo>
                      <a:pt x="485" y="1116"/>
                    </a:lnTo>
                    <a:lnTo>
                      <a:pt x="556" y="1116"/>
                    </a:lnTo>
                    <a:lnTo>
                      <a:pt x="630" y="1116"/>
                    </a:lnTo>
                    <a:lnTo>
                      <a:pt x="701" y="1116"/>
                    </a:lnTo>
                    <a:lnTo>
                      <a:pt x="767" y="1116"/>
                    </a:lnTo>
                    <a:lnTo>
                      <a:pt x="823" y="1116"/>
                    </a:lnTo>
                    <a:lnTo>
                      <a:pt x="870" y="1116"/>
                    </a:lnTo>
                    <a:lnTo>
                      <a:pt x="899" y="1116"/>
                    </a:lnTo>
                    <a:lnTo>
                      <a:pt x="909" y="1116"/>
                    </a:lnTo>
                    <a:lnTo>
                      <a:pt x="1319" y="1111"/>
                    </a:lnTo>
                    <a:lnTo>
                      <a:pt x="1331" y="1100"/>
                    </a:lnTo>
                    <a:lnTo>
                      <a:pt x="1345" y="1086"/>
                    </a:lnTo>
                    <a:lnTo>
                      <a:pt x="1360" y="1074"/>
                    </a:lnTo>
                    <a:lnTo>
                      <a:pt x="1377" y="1060"/>
                    </a:lnTo>
                    <a:lnTo>
                      <a:pt x="1395" y="1046"/>
                    </a:lnTo>
                    <a:lnTo>
                      <a:pt x="1412" y="1035"/>
                    </a:lnTo>
                    <a:lnTo>
                      <a:pt x="1424" y="1024"/>
                    </a:lnTo>
                    <a:lnTo>
                      <a:pt x="1436" y="1016"/>
                    </a:lnTo>
                    <a:lnTo>
                      <a:pt x="1444" y="1011"/>
                    </a:lnTo>
                    <a:lnTo>
                      <a:pt x="1446" y="1008"/>
                    </a:lnTo>
                    <a:lnTo>
                      <a:pt x="1461" y="1003"/>
                    </a:lnTo>
                    <a:lnTo>
                      <a:pt x="1478" y="997"/>
                    </a:lnTo>
                    <a:lnTo>
                      <a:pt x="1497" y="992"/>
                    </a:lnTo>
                    <a:lnTo>
                      <a:pt x="1517" y="988"/>
                    </a:lnTo>
                    <a:lnTo>
                      <a:pt x="1539" y="986"/>
                    </a:lnTo>
                    <a:lnTo>
                      <a:pt x="1564" y="983"/>
                    </a:lnTo>
                    <a:lnTo>
                      <a:pt x="1586" y="983"/>
                    </a:lnTo>
                    <a:lnTo>
                      <a:pt x="1610" y="984"/>
                    </a:lnTo>
                    <a:lnTo>
                      <a:pt x="1632" y="988"/>
                    </a:lnTo>
                    <a:lnTo>
                      <a:pt x="1652" y="992"/>
                    </a:lnTo>
                    <a:lnTo>
                      <a:pt x="1664" y="999"/>
                    </a:lnTo>
                    <a:lnTo>
                      <a:pt x="1676" y="1003"/>
                    </a:lnTo>
                    <a:lnTo>
                      <a:pt x="1694" y="1005"/>
                    </a:lnTo>
                    <a:lnTo>
                      <a:pt x="1713" y="1005"/>
                    </a:lnTo>
                    <a:lnTo>
                      <a:pt x="1733" y="1004"/>
                    </a:lnTo>
                    <a:lnTo>
                      <a:pt x="1752" y="1002"/>
                    </a:lnTo>
                    <a:lnTo>
                      <a:pt x="1774" y="999"/>
                    </a:lnTo>
                    <a:lnTo>
                      <a:pt x="1794" y="997"/>
                    </a:lnTo>
                    <a:lnTo>
                      <a:pt x="1814" y="995"/>
                    </a:lnTo>
                    <a:lnTo>
                      <a:pt x="1828" y="992"/>
                    </a:lnTo>
                    <a:lnTo>
                      <a:pt x="1897" y="991"/>
                    </a:lnTo>
                    <a:lnTo>
                      <a:pt x="1941" y="982"/>
                    </a:lnTo>
                    <a:lnTo>
                      <a:pt x="1973" y="966"/>
                    </a:lnTo>
                    <a:lnTo>
                      <a:pt x="1990" y="944"/>
                    </a:lnTo>
                    <a:lnTo>
                      <a:pt x="2002" y="919"/>
                    </a:lnTo>
                    <a:lnTo>
                      <a:pt x="2010" y="893"/>
                    </a:lnTo>
                    <a:lnTo>
                      <a:pt x="2017" y="866"/>
                    </a:lnTo>
                    <a:lnTo>
                      <a:pt x="2032" y="840"/>
                    </a:lnTo>
                    <a:lnTo>
                      <a:pt x="2056" y="818"/>
                    </a:lnTo>
                    <a:lnTo>
                      <a:pt x="2093" y="799"/>
                    </a:lnTo>
                    <a:lnTo>
                      <a:pt x="2262" y="814"/>
                    </a:lnTo>
                    <a:lnTo>
                      <a:pt x="2267" y="806"/>
                    </a:lnTo>
                    <a:lnTo>
                      <a:pt x="2265" y="797"/>
                    </a:lnTo>
                    <a:lnTo>
                      <a:pt x="2262" y="790"/>
                    </a:lnTo>
                    <a:lnTo>
                      <a:pt x="2260" y="782"/>
                    </a:lnTo>
                    <a:lnTo>
                      <a:pt x="2255" y="775"/>
                    </a:lnTo>
                    <a:lnTo>
                      <a:pt x="2247" y="767"/>
                    </a:lnTo>
                    <a:lnTo>
                      <a:pt x="2243" y="759"/>
                    </a:lnTo>
                    <a:lnTo>
                      <a:pt x="2238" y="751"/>
                    </a:lnTo>
                    <a:lnTo>
                      <a:pt x="2235" y="742"/>
                    </a:lnTo>
                    <a:lnTo>
                      <a:pt x="2233" y="732"/>
                    </a:lnTo>
                    <a:lnTo>
                      <a:pt x="2213" y="730"/>
                    </a:lnTo>
                    <a:lnTo>
                      <a:pt x="2191" y="726"/>
                    </a:lnTo>
                    <a:lnTo>
                      <a:pt x="2172" y="723"/>
                    </a:lnTo>
                    <a:lnTo>
                      <a:pt x="2152" y="717"/>
                    </a:lnTo>
                    <a:lnTo>
                      <a:pt x="2132" y="711"/>
                    </a:lnTo>
                    <a:lnTo>
                      <a:pt x="2113" y="706"/>
                    </a:lnTo>
                    <a:lnTo>
                      <a:pt x="2098" y="698"/>
                    </a:lnTo>
                    <a:lnTo>
                      <a:pt x="2081" y="690"/>
                    </a:lnTo>
                    <a:lnTo>
                      <a:pt x="2069" y="680"/>
                    </a:lnTo>
                    <a:lnTo>
                      <a:pt x="2056" y="670"/>
                    </a:lnTo>
                    <a:lnTo>
                      <a:pt x="2051" y="663"/>
                    </a:lnTo>
                    <a:lnTo>
                      <a:pt x="2049" y="655"/>
                    </a:lnTo>
                    <a:lnTo>
                      <a:pt x="2049" y="647"/>
                    </a:lnTo>
                    <a:lnTo>
                      <a:pt x="2051" y="639"/>
                    </a:lnTo>
                    <a:lnTo>
                      <a:pt x="2054" y="631"/>
                    </a:lnTo>
                    <a:lnTo>
                      <a:pt x="2056" y="624"/>
                    </a:lnTo>
                    <a:lnTo>
                      <a:pt x="2054" y="618"/>
                    </a:lnTo>
                    <a:lnTo>
                      <a:pt x="2044" y="612"/>
                    </a:lnTo>
                    <a:lnTo>
                      <a:pt x="2029" y="608"/>
                    </a:lnTo>
                    <a:lnTo>
                      <a:pt x="2005" y="605"/>
                    </a:lnTo>
                    <a:lnTo>
                      <a:pt x="1997" y="602"/>
                    </a:lnTo>
                    <a:lnTo>
                      <a:pt x="1990" y="597"/>
                    </a:lnTo>
                    <a:lnTo>
                      <a:pt x="1985" y="592"/>
                    </a:lnTo>
                    <a:lnTo>
                      <a:pt x="1980" y="587"/>
                    </a:lnTo>
                    <a:lnTo>
                      <a:pt x="1975" y="581"/>
                    </a:lnTo>
                    <a:lnTo>
                      <a:pt x="1973" y="575"/>
                    </a:lnTo>
                    <a:lnTo>
                      <a:pt x="1968" y="570"/>
                    </a:lnTo>
                    <a:lnTo>
                      <a:pt x="1966" y="565"/>
                    </a:lnTo>
                    <a:lnTo>
                      <a:pt x="1963" y="559"/>
                    </a:lnTo>
                    <a:lnTo>
                      <a:pt x="1961" y="556"/>
                    </a:lnTo>
                    <a:lnTo>
                      <a:pt x="1941" y="554"/>
                    </a:lnTo>
                    <a:lnTo>
                      <a:pt x="1917" y="554"/>
                    </a:lnTo>
                    <a:lnTo>
                      <a:pt x="1895" y="555"/>
                    </a:lnTo>
                    <a:lnTo>
                      <a:pt x="1870" y="557"/>
                    </a:lnTo>
                    <a:lnTo>
                      <a:pt x="1846" y="559"/>
                    </a:lnTo>
                    <a:lnTo>
                      <a:pt x="1821" y="563"/>
                    </a:lnTo>
                    <a:lnTo>
                      <a:pt x="1794" y="565"/>
                    </a:lnTo>
                    <a:lnTo>
                      <a:pt x="1767" y="567"/>
                    </a:lnTo>
                    <a:lnTo>
                      <a:pt x="1743" y="568"/>
                    </a:lnTo>
                    <a:lnTo>
                      <a:pt x="1716" y="567"/>
                    </a:lnTo>
                    <a:lnTo>
                      <a:pt x="1635" y="416"/>
                    </a:lnTo>
                    <a:lnTo>
                      <a:pt x="1689" y="406"/>
                    </a:lnTo>
                    <a:lnTo>
                      <a:pt x="1740" y="396"/>
                    </a:lnTo>
                    <a:lnTo>
                      <a:pt x="1794" y="387"/>
                    </a:lnTo>
                    <a:lnTo>
                      <a:pt x="1850" y="376"/>
                    </a:lnTo>
                    <a:lnTo>
                      <a:pt x="1904" y="368"/>
                    </a:lnTo>
                    <a:lnTo>
                      <a:pt x="1958" y="359"/>
                    </a:lnTo>
                    <a:lnTo>
                      <a:pt x="2015" y="351"/>
                    </a:lnTo>
                    <a:lnTo>
                      <a:pt x="2071" y="343"/>
                    </a:lnTo>
                    <a:lnTo>
                      <a:pt x="2125" y="336"/>
                    </a:lnTo>
                    <a:lnTo>
                      <a:pt x="2181" y="330"/>
                    </a:lnTo>
                    <a:lnTo>
                      <a:pt x="2218" y="314"/>
                    </a:lnTo>
                    <a:lnTo>
                      <a:pt x="2145" y="100"/>
                    </a:lnTo>
                    <a:lnTo>
                      <a:pt x="2262" y="84"/>
                    </a:lnTo>
                    <a:lnTo>
                      <a:pt x="2380" y="69"/>
                    </a:lnTo>
                    <a:lnTo>
                      <a:pt x="2500" y="54"/>
                    </a:lnTo>
                    <a:lnTo>
                      <a:pt x="2620" y="42"/>
                    </a:lnTo>
                    <a:lnTo>
                      <a:pt x="2740" y="30"/>
                    </a:lnTo>
                    <a:lnTo>
                      <a:pt x="2863" y="20"/>
                    </a:lnTo>
                    <a:lnTo>
                      <a:pt x="2985" y="12"/>
                    </a:lnTo>
                    <a:lnTo>
                      <a:pt x="3108" y="6"/>
                    </a:lnTo>
                    <a:lnTo>
                      <a:pt x="3228" y="3"/>
                    </a:lnTo>
                    <a:lnTo>
                      <a:pt x="3348" y="2"/>
                    </a:lnTo>
                    <a:lnTo>
                      <a:pt x="3348" y="2"/>
                    </a:lnTo>
                    <a:lnTo>
                      <a:pt x="3348" y="0"/>
                    </a:lnTo>
                    <a:close/>
                  </a:path>
                </a:pathLst>
              </a:custGeom>
              <a:solidFill>
                <a:srgbClr val="0019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2904" name="Freeform 24"/>
              <p:cNvSpPr>
                <a:spLocks/>
              </p:cNvSpPr>
              <p:nvPr/>
            </p:nvSpPr>
            <p:spPr bwMode="auto">
              <a:xfrm>
                <a:off x="2380" y="83"/>
                <a:ext cx="890" cy="144"/>
              </a:xfrm>
              <a:custGeom>
                <a:avLst/>
                <a:gdLst>
                  <a:gd name="T0" fmla="*/ 890 w 890"/>
                  <a:gd name="T1" fmla="*/ 41 h 144"/>
                  <a:gd name="T2" fmla="*/ 890 w 890"/>
                  <a:gd name="T3" fmla="*/ 58 h 144"/>
                  <a:gd name="T4" fmla="*/ 804 w 890"/>
                  <a:gd name="T5" fmla="*/ 64 h 144"/>
                  <a:gd name="T6" fmla="*/ 716 w 890"/>
                  <a:gd name="T7" fmla="*/ 69 h 144"/>
                  <a:gd name="T8" fmla="*/ 630 w 890"/>
                  <a:gd name="T9" fmla="*/ 76 h 144"/>
                  <a:gd name="T10" fmla="*/ 540 w 890"/>
                  <a:gd name="T11" fmla="*/ 83 h 144"/>
                  <a:gd name="T12" fmla="*/ 451 w 890"/>
                  <a:gd name="T13" fmla="*/ 90 h 144"/>
                  <a:gd name="T14" fmla="*/ 365 w 890"/>
                  <a:gd name="T15" fmla="*/ 98 h 144"/>
                  <a:gd name="T16" fmla="*/ 277 w 890"/>
                  <a:gd name="T17" fmla="*/ 107 h 144"/>
                  <a:gd name="T18" fmla="*/ 191 w 890"/>
                  <a:gd name="T19" fmla="*/ 117 h 144"/>
                  <a:gd name="T20" fmla="*/ 108 w 890"/>
                  <a:gd name="T21" fmla="*/ 130 h 144"/>
                  <a:gd name="T22" fmla="*/ 25 w 890"/>
                  <a:gd name="T23" fmla="*/ 144 h 144"/>
                  <a:gd name="T24" fmla="*/ 0 w 890"/>
                  <a:gd name="T25" fmla="*/ 79 h 144"/>
                  <a:gd name="T26" fmla="*/ 81 w 890"/>
                  <a:gd name="T27" fmla="*/ 64 h 144"/>
                  <a:gd name="T28" fmla="*/ 164 w 890"/>
                  <a:gd name="T29" fmla="*/ 51 h 144"/>
                  <a:gd name="T30" fmla="*/ 248 w 890"/>
                  <a:gd name="T31" fmla="*/ 40 h 144"/>
                  <a:gd name="T32" fmla="*/ 334 w 890"/>
                  <a:gd name="T33" fmla="*/ 31 h 144"/>
                  <a:gd name="T34" fmla="*/ 422 w 890"/>
                  <a:gd name="T35" fmla="*/ 23 h 144"/>
                  <a:gd name="T36" fmla="*/ 510 w 890"/>
                  <a:gd name="T37" fmla="*/ 16 h 144"/>
                  <a:gd name="T38" fmla="*/ 598 w 890"/>
                  <a:gd name="T39" fmla="*/ 10 h 144"/>
                  <a:gd name="T40" fmla="*/ 687 w 890"/>
                  <a:gd name="T41" fmla="*/ 5 h 144"/>
                  <a:gd name="T42" fmla="*/ 775 w 890"/>
                  <a:gd name="T43" fmla="*/ 2 h 144"/>
                  <a:gd name="T44" fmla="*/ 863 w 890"/>
                  <a:gd name="T45" fmla="*/ 0 h 144"/>
                  <a:gd name="T46" fmla="*/ 890 w 890"/>
                  <a:gd name="T47" fmla="*/ 41 h 144"/>
                  <a:gd name="T48" fmla="*/ 890 w 890"/>
                  <a:gd name="T49" fmla="*/ 41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90" h="144">
                    <a:moveTo>
                      <a:pt x="890" y="41"/>
                    </a:moveTo>
                    <a:lnTo>
                      <a:pt x="890" y="58"/>
                    </a:lnTo>
                    <a:lnTo>
                      <a:pt x="804" y="64"/>
                    </a:lnTo>
                    <a:lnTo>
                      <a:pt x="716" y="69"/>
                    </a:lnTo>
                    <a:lnTo>
                      <a:pt x="630" y="76"/>
                    </a:lnTo>
                    <a:lnTo>
                      <a:pt x="540" y="83"/>
                    </a:lnTo>
                    <a:lnTo>
                      <a:pt x="451" y="90"/>
                    </a:lnTo>
                    <a:lnTo>
                      <a:pt x="365" y="98"/>
                    </a:lnTo>
                    <a:lnTo>
                      <a:pt x="277" y="107"/>
                    </a:lnTo>
                    <a:lnTo>
                      <a:pt x="191" y="117"/>
                    </a:lnTo>
                    <a:lnTo>
                      <a:pt x="108" y="130"/>
                    </a:lnTo>
                    <a:lnTo>
                      <a:pt x="25" y="144"/>
                    </a:lnTo>
                    <a:lnTo>
                      <a:pt x="0" y="79"/>
                    </a:lnTo>
                    <a:lnTo>
                      <a:pt x="81" y="64"/>
                    </a:lnTo>
                    <a:lnTo>
                      <a:pt x="164" y="51"/>
                    </a:lnTo>
                    <a:lnTo>
                      <a:pt x="248" y="40"/>
                    </a:lnTo>
                    <a:lnTo>
                      <a:pt x="334" y="31"/>
                    </a:lnTo>
                    <a:lnTo>
                      <a:pt x="422" y="23"/>
                    </a:lnTo>
                    <a:lnTo>
                      <a:pt x="510" y="16"/>
                    </a:lnTo>
                    <a:lnTo>
                      <a:pt x="598" y="10"/>
                    </a:lnTo>
                    <a:lnTo>
                      <a:pt x="687" y="5"/>
                    </a:lnTo>
                    <a:lnTo>
                      <a:pt x="775" y="2"/>
                    </a:lnTo>
                    <a:lnTo>
                      <a:pt x="863" y="0"/>
                    </a:lnTo>
                    <a:lnTo>
                      <a:pt x="890" y="41"/>
                    </a:lnTo>
                    <a:lnTo>
                      <a:pt x="890" y="41"/>
                    </a:lnTo>
                    <a:close/>
                  </a:path>
                </a:pathLst>
              </a:custGeom>
              <a:solidFill>
                <a:srgbClr val="FFB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2905" name="Freeform 25"/>
              <p:cNvSpPr>
                <a:spLocks/>
              </p:cNvSpPr>
              <p:nvPr/>
            </p:nvSpPr>
            <p:spPr bwMode="auto">
              <a:xfrm>
                <a:off x="2412" y="162"/>
                <a:ext cx="875" cy="114"/>
              </a:xfrm>
              <a:custGeom>
                <a:avLst/>
                <a:gdLst>
                  <a:gd name="T0" fmla="*/ 875 w 875"/>
                  <a:gd name="T1" fmla="*/ 20 h 114"/>
                  <a:gd name="T2" fmla="*/ 858 w 875"/>
                  <a:gd name="T3" fmla="*/ 24 h 114"/>
                  <a:gd name="T4" fmla="*/ 838 w 875"/>
                  <a:gd name="T5" fmla="*/ 26 h 114"/>
                  <a:gd name="T6" fmla="*/ 816 w 875"/>
                  <a:gd name="T7" fmla="*/ 28 h 114"/>
                  <a:gd name="T8" fmla="*/ 794 w 875"/>
                  <a:gd name="T9" fmla="*/ 29 h 114"/>
                  <a:gd name="T10" fmla="*/ 770 w 875"/>
                  <a:gd name="T11" fmla="*/ 30 h 114"/>
                  <a:gd name="T12" fmla="*/ 745 w 875"/>
                  <a:gd name="T13" fmla="*/ 32 h 114"/>
                  <a:gd name="T14" fmla="*/ 723 w 875"/>
                  <a:gd name="T15" fmla="*/ 33 h 114"/>
                  <a:gd name="T16" fmla="*/ 699 w 875"/>
                  <a:gd name="T17" fmla="*/ 35 h 114"/>
                  <a:gd name="T18" fmla="*/ 677 w 875"/>
                  <a:gd name="T19" fmla="*/ 37 h 114"/>
                  <a:gd name="T20" fmla="*/ 655 w 875"/>
                  <a:gd name="T21" fmla="*/ 41 h 114"/>
                  <a:gd name="T22" fmla="*/ 588 w 875"/>
                  <a:gd name="T23" fmla="*/ 46 h 114"/>
                  <a:gd name="T24" fmla="*/ 522 w 875"/>
                  <a:gd name="T25" fmla="*/ 52 h 114"/>
                  <a:gd name="T26" fmla="*/ 456 w 875"/>
                  <a:gd name="T27" fmla="*/ 58 h 114"/>
                  <a:gd name="T28" fmla="*/ 392 w 875"/>
                  <a:gd name="T29" fmla="*/ 65 h 114"/>
                  <a:gd name="T30" fmla="*/ 329 w 875"/>
                  <a:gd name="T31" fmla="*/ 72 h 114"/>
                  <a:gd name="T32" fmla="*/ 265 w 875"/>
                  <a:gd name="T33" fmla="*/ 78 h 114"/>
                  <a:gd name="T34" fmla="*/ 204 w 875"/>
                  <a:gd name="T35" fmla="*/ 86 h 114"/>
                  <a:gd name="T36" fmla="*/ 142 w 875"/>
                  <a:gd name="T37" fmla="*/ 96 h 114"/>
                  <a:gd name="T38" fmla="*/ 81 w 875"/>
                  <a:gd name="T39" fmla="*/ 105 h 114"/>
                  <a:gd name="T40" fmla="*/ 20 w 875"/>
                  <a:gd name="T41" fmla="*/ 114 h 114"/>
                  <a:gd name="T42" fmla="*/ 0 w 875"/>
                  <a:gd name="T43" fmla="*/ 85 h 114"/>
                  <a:gd name="T44" fmla="*/ 79 w 875"/>
                  <a:gd name="T45" fmla="*/ 69 h 114"/>
                  <a:gd name="T46" fmla="*/ 162 w 875"/>
                  <a:gd name="T47" fmla="*/ 56 h 114"/>
                  <a:gd name="T48" fmla="*/ 245 w 875"/>
                  <a:gd name="T49" fmla="*/ 44 h 114"/>
                  <a:gd name="T50" fmla="*/ 333 w 875"/>
                  <a:gd name="T51" fmla="*/ 34 h 114"/>
                  <a:gd name="T52" fmla="*/ 422 w 875"/>
                  <a:gd name="T53" fmla="*/ 25 h 114"/>
                  <a:gd name="T54" fmla="*/ 512 w 875"/>
                  <a:gd name="T55" fmla="*/ 18 h 114"/>
                  <a:gd name="T56" fmla="*/ 603 w 875"/>
                  <a:gd name="T57" fmla="*/ 11 h 114"/>
                  <a:gd name="T58" fmla="*/ 694 w 875"/>
                  <a:gd name="T59" fmla="*/ 6 h 114"/>
                  <a:gd name="T60" fmla="*/ 782 w 875"/>
                  <a:gd name="T61" fmla="*/ 3 h 114"/>
                  <a:gd name="T62" fmla="*/ 868 w 875"/>
                  <a:gd name="T63" fmla="*/ 0 h 114"/>
                  <a:gd name="T64" fmla="*/ 875 w 875"/>
                  <a:gd name="T65" fmla="*/ 20 h 114"/>
                  <a:gd name="T66" fmla="*/ 875 w 875"/>
                  <a:gd name="T67" fmla="*/ 20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875" h="114">
                    <a:moveTo>
                      <a:pt x="875" y="20"/>
                    </a:moveTo>
                    <a:lnTo>
                      <a:pt x="858" y="24"/>
                    </a:lnTo>
                    <a:lnTo>
                      <a:pt x="838" y="26"/>
                    </a:lnTo>
                    <a:lnTo>
                      <a:pt x="816" y="28"/>
                    </a:lnTo>
                    <a:lnTo>
                      <a:pt x="794" y="29"/>
                    </a:lnTo>
                    <a:lnTo>
                      <a:pt x="770" y="30"/>
                    </a:lnTo>
                    <a:lnTo>
                      <a:pt x="745" y="32"/>
                    </a:lnTo>
                    <a:lnTo>
                      <a:pt x="723" y="33"/>
                    </a:lnTo>
                    <a:lnTo>
                      <a:pt x="699" y="35"/>
                    </a:lnTo>
                    <a:lnTo>
                      <a:pt x="677" y="37"/>
                    </a:lnTo>
                    <a:lnTo>
                      <a:pt x="655" y="41"/>
                    </a:lnTo>
                    <a:lnTo>
                      <a:pt x="588" y="46"/>
                    </a:lnTo>
                    <a:lnTo>
                      <a:pt x="522" y="52"/>
                    </a:lnTo>
                    <a:lnTo>
                      <a:pt x="456" y="58"/>
                    </a:lnTo>
                    <a:lnTo>
                      <a:pt x="392" y="65"/>
                    </a:lnTo>
                    <a:lnTo>
                      <a:pt x="329" y="72"/>
                    </a:lnTo>
                    <a:lnTo>
                      <a:pt x="265" y="78"/>
                    </a:lnTo>
                    <a:lnTo>
                      <a:pt x="204" y="86"/>
                    </a:lnTo>
                    <a:lnTo>
                      <a:pt x="142" y="96"/>
                    </a:lnTo>
                    <a:lnTo>
                      <a:pt x="81" y="105"/>
                    </a:lnTo>
                    <a:lnTo>
                      <a:pt x="20" y="114"/>
                    </a:lnTo>
                    <a:lnTo>
                      <a:pt x="0" y="85"/>
                    </a:lnTo>
                    <a:lnTo>
                      <a:pt x="79" y="69"/>
                    </a:lnTo>
                    <a:lnTo>
                      <a:pt x="162" y="56"/>
                    </a:lnTo>
                    <a:lnTo>
                      <a:pt x="245" y="44"/>
                    </a:lnTo>
                    <a:lnTo>
                      <a:pt x="333" y="34"/>
                    </a:lnTo>
                    <a:lnTo>
                      <a:pt x="422" y="25"/>
                    </a:lnTo>
                    <a:lnTo>
                      <a:pt x="512" y="18"/>
                    </a:lnTo>
                    <a:lnTo>
                      <a:pt x="603" y="11"/>
                    </a:lnTo>
                    <a:lnTo>
                      <a:pt x="694" y="6"/>
                    </a:lnTo>
                    <a:lnTo>
                      <a:pt x="782" y="3"/>
                    </a:lnTo>
                    <a:lnTo>
                      <a:pt x="868" y="0"/>
                    </a:lnTo>
                    <a:lnTo>
                      <a:pt x="875" y="20"/>
                    </a:lnTo>
                    <a:lnTo>
                      <a:pt x="875" y="20"/>
                    </a:lnTo>
                    <a:close/>
                  </a:path>
                </a:pathLst>
              </a:custGeom>
              <a:solidFill>
                <a:srgbClr val="FF00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2906" name="Freeform 26"/>
              <p:cNvSpPr>
                <a:spLocks/>
              </p:cNvSpPr>
              <p:nvPr/>
            </p:nvSpPr>
            <p:spPr bwMode="auto">
              <a:xfrm>
                <a:off x="2442" y="238"/>
                <a:ext cx="865" cy="124"/>
              </a:xfrm>
              <a:custGeom>
                <a:avLst/>
                <a:gdLst>
                  <a:gd name="T0" fmla="*/ 865 w 865"/>
                  <a:gd name="T1" fmla="*/ 30 h 124"/>
                  <a:gd name="T2" fmla="*/ 774 w 865"/>
                  <a:gd name="T3" fmla="*/ 40 h 124"/>
                  <a:gd name="T4" fmla="*/ 686 w 865"/>
                  <a:gd name="T5" fmla="*/ 49 h 124"/>
                  <a:gd name="T6" fmla="*/ 603 w 865"/>
                  <a:gd name="T7" fmla="*/ 60 h 124"/>
                  <a:gd name="T8" fmla="*/ 519 w 865"/>
                  <a:gd name="T9" fmla="*/ 70 h 124"/>
                  <a:gd name="T10" fmla="*/ 438 w 865"/>
                  <a:gd name="T11" fmla="*/ 79 h 124"/>
                  <a:gd name="T12" fmla="*/ 355 w 865"/>
                  <a:gd name="T13" fmla="*/ 89 h 124"/>
                  <a:gd name="T14" fmla="*/ 272 w 865"/>
                  <a:gd name="T15" fmla="*/ 98 h 124"/>
                  <a:gd name="T16" fmla="*/ 188 w 865"/>
                  <a:gd name="T17" fmla="*/ 108 h 124"/>
                  <a:gd name="T18" fmla="*/ 100 w 865"/>
                  <a:gd name="T19" fmla="*/ 116 h 124"/>
                  <a:gd name="T20" fmla="*/ 7 w 865"/>
                  <a:gd name="T21" fmla="*/ 124 h 124"/>
                  <a:gd name="T22" fmla="*/ 0 w 865"/>
                  <a:gd name="T23" fmla="*/ 92 h 124"/>
                  <a:gd name="T24" fmla="*/ 83 w 865"/>
                  <a:gd name="T25" fmla="*/ 78 h 124"/>
                  <a:gd name="T26" fmla="*/ 166 w 865"/>
                  <a:gd name="T27" fmla="*/ 66 h 124"/>
                  <a:gd name="T28" fmla="*/ 250 w 865"/>
                  <a:gd name="T29" fmla="*/ 56 h 124"/>
                  <a:gd name="T30" fmla="*/ 333 w 865"/>
                  <a:gd name="T31" fmla="*/ 47 h 124"/>
                  <a:gd name="T32" fmla="*/ 416 w 865"/>
                  <a:gd name="T33" fmla="*/ 39 h 124"/>
                  <a:gd name="T34" fmla="*/ 502 w 865"/>
                  <a:gd name="T35" fmla="*/ 31 h 124"/>
                  <a:gd name="T36" fmla="*/ 585 w 865"/>
                  <a:gd name="T37" fmla="*/ 24 h 124"/>
                  <a:gd name="T38" fmla="*/ 671 w 865"/>
                  <a:gd name="T39" fmla="*/ 16 h 124"/>
                  <a:gd name="T40" fmla="*/ 759 w 865"/>
                  <a:gd name="T41" fmla="*/ 8 h 124"/>
                  <a:gd name="T42" fmla="*/ 845 w 865"/>
                  <a:gd name="T43" fmla="*/ 0 h 124"/>
                  <a:gd name="T44" fmla="*/ 850 w 865"/>
                  <a:gd name="T45" fmla="*/ 4 h 124"/>
                  <a:gd name="T46" fmla="*/ 853 w 865"/>
                  <a:gd name="T47" fmla="*/ 6 h 124"/>
                  <a:gd name="T48" fmla="*/ 855 w 865"/>
                  <a:gd name="T49" fmla="*/ 9 h 124"/>
                  <a:gd name="T50" fmla="*/ 857 w 865"/>
                  <a:gd name="T51" fmla="*/ 12 h 124"/>
                  <a:gd name="T52" fmla="*/ 857 w 865"/>
                  <a:gd name="T53" fmla="*/ 15 h 124"/>
                  <a:gd name="T54" fmla="*/ 860 w 865"/>
                  <a:gd name="T55" fmla="*/ 17 h 124"/>
                  <a:gd name="T56" fmla="*/ 860 w 865"/>
                  <a:gd name="T57" fmla="*/ 21 h 124"/>
                  <a:gd name="T58" fmla="*/ 862 w 865"/>
                  <a:gd name="T59" fmla="*/ 24 h 124"/>
                  <a:gd name="T60" fmla="*/ 862 w 865"/>
                  <a:gd name="T61" fmla="*/ 26 h 124"/>
                  <a:gd name="T62" fmla="*/ 865 w 865"/>
                  <a:gd name="T63" fmla="*/ 30 h 124"/>
                  <a:gd name="T64" fmla="*/ 865 w 865"/>
                  <a:gd name="T65" fmla="*/ 30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65" h="124">
                    <a:moveTo>
                      <a:pt x="865" y="30"/>
                    </a:moveTo>
                    <a:lnTo>
                      <a:pt x="774" y="40"/>
                    </a:lnTo>
                    <a:lnTo>
                      <a:pt x="686" y="49"/>
                    </a:lnTo>
                    <a:lnTo>
                      <a:pt x="603" y="60"/>
                    </a:lnTo>
                    <a:lnTo>
                      <a:pt x="519" y="70"/>
                    </a:lnTo>
                    <a:lnTo>
                      <a:pt x="438" y="79"/>
                    </a:lnTo>
                    <a:lnTo>
                      <a:pt x="355" y="89"/>
                    </a:lnTo>
                    <a:lnTo>
                      <a:pt x="272" y="98"/>
                    </a:lnTo>
                    <a:lnTo>
                      <a:pt x="188" y="108"/>
                    </a:lnTo>
                    <a:lnTo>
                      <a:pt x="100" y="116"/>
                    </a:lnTo>
                    <a:lnTo>
                      <a:pt x="7" y="124"/>
                    </a:lnTo>
                    <a:lnTo>
                      <a:pt x="0" y="92"/>
                    </a:lnTo>
                    <a:lnTo>
                      <a:pt x="83" y="78"/>
                    </a:lnTo>
                    <a:lnTo>
                      <a:pt x="166" y="66"/>
                    </a:lnTo>
                    <a:lnTo>
                      <a:pt x="250" y="56"/>
                    </a:lnTo>
                    <a:lnTo>
                      <a:pt x="333" y="47"/>
                    </a:lnTo>
                    <a:lnTo>
                      <a:pt x="416" y="39"/>
                    </a:lnTo>
                    <a:lnTo>
                      <a:pt x="502" y="31"/>
                    </a:lnTo>
                    <a:lnTo>
                      <a:pt x="585" y="24"/>
                    </a:lnTo>
                    <a:lnTo>
                      <a:pt x="671" y="16"/>
                    </a:lnTo>
                    <a:lnTo>
                      <a:pt x="759" y="8"/>
                    </a:lnTo>
                    <a:lnTo>
                      <a:pt x="845" y="0"/>
                    </a:lnTo>
                    <a:lnTo>
                      <a:pt x="850" y="4"/>
                    </a:lnTo>
                    <a:lnTo>
                      <a:pt x="853" y="6"/>
                    </a:lnTo>
                    <a:lnTo>
                      <a:pt x="855" y="9"/>
                    </a:lnTo>
                    <a:lnTo>
                      <a:pt x="857" y="12"/>
                    </a:lnTo>
                    <a:lnTo>
                      <a:pt x="857" y="15"/>
                    </a:lnTo>
                    <a:lnTo>
                      <a:pt x="860" y="17"/>
                    </a:lnTo>
                    <a:lnTo>
                      <a:pt x="860" y="21"/>
                    </a:lnTo>
                    <a:lnTo>
                      <a:pt x="862" y="24"/>
                    </a:lnTo>
                    <a:lnTo>
                      <a:pt x="862" y="26"/>
                    </a:lnTo>
                    <a:lnTo>
                      <a:pt x="865" y="30"/>
                    </a:lnTo>
                    <a:lnTo>
                      <a:pt x="865" y="30"/>
                    </a:lnTo>
                    <a:close/>
                  </a:path>
                </a:pathLst>
              </a:custGeom>
              <a:solidFill>
                <a:srgbClr val="FF00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2907" name="Freeform 27"/>
              <p:cNvSpPr>
                <a:spLocks/>
              </p:cNvSpPr>
              <p:nvPr/>
            </p:nvSpPr>
            <p:spPr bwMode="auto">
              <a:xfrm>
                <a:off x="1900" y="245"/>
                <a:ext cx="2005" cy="246"/>
              </a:xfrm>
              <a:custGeom>
                <a:avLst/>
                <a:gdLst>
                  <a:gd name="T0" fmla="*/ 2005 w 2005"/>
                  <a:gd name="T1" fmla="*/ 23 h 246"/>
                  <a:gd name="T2" fmla="*/ 2005 w 2005"/>
                  <a:gd name="T3" fmla="*/ 34 h 246"/>
                  <a:gd name="T4" fmla="*/ 1809 w 2005"/>
                  <a:gd name="T5" fmla="*/ 56 h 246"/>
                  <a:gd name="T6" fmla="*/ 1610 w 2005"/>
                  <a:gd name="T7" fmla="*/ 77 h 246"/>
                  <a:gd name="T8" fmla="*/ 1412 w 2005"/>
                  <a:gd name="T9" fmla="*/ 98 h 246"/>
                  <a:gd name="T10" fmla="*/ 1216 w 2005"/>
                  <a:gd name="T11" fmla="*/ 119 h 246"/>
                  <a:gd name="T12" fmla="*/ 1017 w 2005"/>
                  <a:gd name="T13" fmla="*/ 141 h 246"/>
                  <a:gd name="T14" fmla="*/ 819 w 2005"/>
                  <a:gd name="T15" fmla="*/ 161 h 246"/>
                  <a:gd name="T16" fmla="*/ 620 w 2005"/>
                  <a:gd name="T17" fmla="*/ 183 h 246"/>
                  <a:gd name="T18" fmla="*/ 421 w 2005"/>
                  <a:gd name="T19" fmla="*/ 203 h 246"/>
                  <a:gd name="T20" fmla="*/ 220 w 2005"/>
                  <a:gd name="T21" fmla="*/ 224 h 246"/>
                  <a:gd name="T22" fmla="*/ 19 w 2005"/>
                  <a:gd name="T23" fmla="*/ 246 h 246"/>
                  <a:gd name="T24" fmla="*/ 17 w 2005"/>
                  <a:gd name="T25" fmla="*/ 242 h 246"/>
                  <a:gd name="T26" fmla="*/ 15 w 2005"/>
                  <a:gd name="T27" fmla="*/ 239 h 246"/>
                  <a:gd name="T28" fmla="*/ 12 w 2005"/>
                  <a:gd name="T29" fmla="*/ 235 h 246"/>
                  <a:gd name="T30" fmla="*/ 10 w 2005"/>
                  <a:gd name="T31" fmla="*/ 232 h 246"/>
                  <a:gd name="T32" fmla="*/ 5 w 2005"/>
                  <a:gd name="T33" fmla="*/ 229 h 246"/>
                  <a:gd name="T34" fmla="*/ 2 w 2005"/>
                  <a:gd name="T35" fmla="*/ 224 h 246"/>
                  <a:gd name="T36" fmla="*/ 2 w 2005"/>
                  <a:gd name="T37" fmla="*/ 221 h 246"/>
                  <a:gd name="T38" fmla="*/ 0 w 2005"/>
                  <a:gd name="T39" fmla="*/ 217 h 246"/>
                  <a:gd name="T40" fmla="*/ 0 w 2005"/>
                  <a:gd name="T41" fmla="*/ 213 h 246"/>
                  <a:gd name="T42" fmla="*/ 2 w 2005"/>
                  <a:gd name="T43" fmla="*/ 208 h 246"/>
                  <a:gd name="T44" fmla="*/ 159 w 2005"/>
                  <a:gd name="T45" fmla="*/ 183 h 246"/>
                  <a:gd name="T46" fmla="*/ 319 w 2005"/>
                  <a:gd name="T47" fmla="*/ 161 h 246"/>
                  <a:gd name="T48" fmla="*/ 480 w 2005"/>
                  <a:gd name="T49" fmla="*/ 141 h 246"/>
                  <a:gd name="T50" fmla="*/ 642 w 2005"/>
                  <a:gd name="T51" fmla="*/ 121 h 246"/>
                  <a:gd name="T52" fmla="*/ 806 w 2005"/>
                  <a:gd name="T53" fmla="*/ 104 h 246"/>
                  <a:gd name="T54" fmla="*/ 970 w 2005"/>
                  <a:gd name="T55" fmla="*/ 87 h 246"/>
                  <a:gd name="T56" fmla="*/ 1135 w 2005"/>
                  <a:gd name="T57" fmla="*/ 71 h 246"/>
                  <a:gd name="T58" fmla="*/ 1301 w 2005"/>
                  <a:gd name="T59" fmla="*/ 54 h 246"/>
                  <a:gd name="T60" fmla="*/ 1468 w 2005"/>
                  <a:gd name="T61" fmla="*/ 38 h 246"/>
                  <a:gd name="T62" fmla="*/ 1635 w 2005"/>
                  <a:gd name="T63" fmla="*/ 19 h 246"/>
                  <a:gd name="T64" fmla="*/ 1667 w 2005"/>
                  <a:gd name="T65" fmla="*/ 17 h 246"/>
                  <a:gd name="T66" fmla="*/ 1698 w 2005"/>
                  <a:gd name="T67" fmla="*/ 15 h 246"/>
                  <a:gd name="T68" fmla="*/ 1735 w 2005"/>
                  <a:gd name="T69" fmla="*/ 11 h 246"/>
                  <a:gd name="T70" fmla="*/ 1772 w 2005"/>
                  <a:gd name="T71" fmla="*/ 9 h 246"/>
                  <a:gd name="T72" fmla="*/ 1811 w 2005"/>
                  <a:gd name="T73" fmla="*/ 6 h 246"/>
                  <a:gd name="T74" fmla="*/ 1850 w 2005"/>
                  <a:gd name="T75" fmla="*/ 3 h 246"/>
                  <a:gd name="T76" fmla="*/ 1887 w 2005"/>
                  <a:gd name="T77" fmla="*/ 1 h 246"/>
                  <a:gd name="T78" fmla="*/ 1926 w 2005"/>
                  <a:gd name="T79" fmla="*/ 0 h 246"/>
                  <a:gd name="T80" fmla="*/ 1963 w 2005"/>
                  <a:gd name="T81" fmla="*/ 0 h 246"/>
                  <a:gd name="T82" fmla="*/ 1997 w 2005"/>
                  <a:gd name="T83" fmla="*/ 2 h 246"/>
                  <a:gd name="T84" fmla="*/ 2005 w 2005"/>
                  <a:gd name="T85" fmla="*/ 23 h 246"/>
                  <a:gd name="T86" fmla="*/ 2005 w 2005"/>
                  <a:gd name="T87" fmla="*/ 23 h 2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005" h="246">
                    <a:moveTo>
                      <a:pt x="2005" y="23"/>
                    </a:moveTo>
                    <a:lnTo>
                      <a:pt x="2005" y="34"/>
                    </a:lnTo>
                    <a:lnTo>
                      <a:pt x="1809" y="56"/>
                    </a:lnTo>
                    <a:lnTo>
                      <a:pt x="1610" y="77"/>
                    </a:lnTo>
                    <a:lnTo>
                      <a:pt x="1412" y="98"/>
                    </a:lnTo>
                    <a:lnTo>
                      <a:pt x="1216" y="119"/>
                    </a:lnTo>
                    <a:lnTo>
                      <a:pt x="1017" y="141"/>
                    </a:lnTo>
                    <a:lnTo>
                      <a:pt x="819" y="161"/>
                    </a:lnTo>
                    <a:lnTo>
                      <a:pt x="620" y="183"/>
                    </a:lnTo>
                    <a:lnTo>
                      <a:pt x="421" y="203"/>
                    </a:lnTo>
                    <a:lnTo>
                      <a:pt x="220" y="224"/>
                    </a:lnTo>
                    <a:lnTo>
                      <a:pt x="19" y="246"/>
                    </a:lnTo>
                    <a:lnTo>
                      <a:pt x="17" y="242"/>
                    </a:lnTo>
                    <a:lnTo>
                      <a:pt x="15" y="239"/>
                    </a:lnTo>
                    <a:lnTo>
                      <a:pt x="12" y="235"/>
                    </a:lnTo>
                    <a:lnTo>
                      <a:pt x="10" y="232"/>
                    </a:lnTo>
                    <a:lnTo>
                      <a:pt x="5" y="229"/>
                    </a:lnTo>
                    <a:lnTo>
                      <a:pt x="2" y="224"/>
                    </a:lnTo>
                    <a:lnTo>
                      <a:pt x="2" y="221"/>
                    </a:lnTo>
                    <a:lnTo>
                      <a:pt x="0" y="217"/>
                    </a:lnTo>
                    <a:lnTo>
                      <a:pt x="0" y="213"/>
                    </a:lnTo>
                    <a:lnTo>
                      <a:pt x="2" y="208"/>
                    </a:lnTo>
                    <a:lnTo>
                      <a:pt x="159" y="183"/>
                    </a:lnTo>
                    <a:lnTo>
                      <a:pt x="319" y="161"/>
                    </a:lnTo>
                    <a:lnTo>
                      <a:pt x="480" y="141"/>
                    </a:lnTo>
                    <a:lnTo>
                      <a:pt x="642" y="121"/>
                    </a:lnTo>
                    <a:lnTo>
                      <a:pt x="806" y="104"/>
                    </a:lnTo>
                    <a:lnTo>
                      <a:pt x="970" y="87"/>
                    </a:lnTo>
                    <a:lnTo>
                      <a:pt x="1135" y="71"/>
                    </a:lnTo>
                    <a:lnTo>
                      <a:pt x="1301" y="54"/>
                    </a:lnTo>
                    <a:lnTo>
                      <a:pt x="1468" y="38"/>
                    </a:lnTo>
                    <a:lnTo>
                      <a:pt x="1635" y="19"/>
                    </a:lnTo>
                    <a:lnTo>
                      <a:pt x="1667" y="17"/>
                    </a:lnTo>
                    <a:lnTo>
                      <a:pt x="1698" y="15"/>
                    </a:lnTo>
                    <a:lnTo>
                      <a:pt x="1735" y="11"/>
                    </a:lnTo>
                    <a:lnTo>
                      <a:pt x="1772" y="9"/>
                    </a:lnTo>
                    <a:lnTo>
                      <a:pt x="1811" y="6"/>
                    </a:lnTo>
                    <a:lnTo>
                      <a:pt x="1850" y="3"/>
                    </a:lnTo>
                    <a:lnTo>
                      <a:pt x="1887" y="1"/>
                    </a:lnTo>
                    <a:lnTo>
                      <a:pt x="1926" y="0"/>
                    </a:lnTo>
                    <a:lnTo>
                      <a:pt x="1963" y="0"/>
                    </a:lnTo>
                    <a:lnTo>
                      <a:pt x="1997" y="2"/>
                    </a:lnTo>
                    <a:lnTo>
                      <a:pt x="2005" y="23"/>
                    </a:lnTo>
                    <a:lnTo>
                      <a:pt x="2005" y="23"/>
                    </a:lnTo>
                    <a:close/>
                  </a:path>
                </a:pathLst>
              </a:custGeom>
              <a:solidFill>
                <a:srgbClr val="FFB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2908" name="Freeform 28"/>
              <p:cNvSpPr>
                <a:spLocks/>
              </p:cNvSpPr>
              <p:nvPr/>
            </p:nvSpPr>
            <p:spPr bwMode="auto">
              <a:xfrm>
                <a:off x="3358" y="349"/>
                <a:ext cx="331" cy="232"/>
              </a:xfrm>
              <a:custGeom>
                <a:avLst/>
                <a:gdLst>
                  <a:gd name="T0" fmla="*/ 204 w 331"/>
                  <a:gd name="T1" fmla="*/ 18 h 232"/>
                  <a:gd name="T2" fmla="*/ 221 w 331"/>
                  <a:gd name="T3" fmla="*/ 30 h 232"/>
                  <a:gd name="T4" fmla="*/ 228 w 331"/>
                  <a:gd name="T5" fmla="*/ 41 h 232"/>
                  <a:gd name="T6" fmla="*/ 231 w 331"/>
                  <a:gd name="T7" fmla="*/ 54 h 232"/>
                  <a:gd name="T8" fmla="*/ 221 w 331"/>
                  <a:gd name="T9" fmla="*/ 66 h 232"/>
                  <a:gd name="T10" fmla="*/ 206 w 331"/>
                  <a:gd name="T11" fmla="*/ 73 h 232"/>
                  <a:gd name="T12" fmla="*/ 191 w 331"/>
                  <a:gd name="T13" fmla="*/ 78 h 232"/>
                  <a:gd name="T14" fmla="*/ 177 w 331"/>
                  <a:gd name="T15" fmla="*/ 81 h 232"/>
                  <a:gd name="T16" fmla="*/ 164 w 331"/>
                  <a:gd name="T17" fmla="*/ 86 h 232"/>
                  <a:gd name="T18" fmla="*/ 155 w 331"/>
                  <a:gd name="T19" fmla="*/ 91 h 232"/>
                  <a:gd name="T20" fmla="*/ 167 w 331"/>
                  <a:gd name="T21" fmla="*/ 97 h 232"/>
                  <a:gd name="T22" fmla="*/ 206 w 331"/>
                  <a:gd name="T23" fmla="*/ 96 h 232"/>
                  <a:gd name="T24" fmla="*/ 250 w 331"/>
                  <a:gd name="T25" fmla="*/ 95 h 232"/>
                  <a:gd name="T26" fmla="*/ 289 w 331"/>
                  <a:gd name="T27" fmla="*/ 98 h 232"/>
                  <a:gd name="T28" fmla="*/ 319 w 331"/>
                  <a:gd name="T29" fmla="*/ 112 h 232"/>
                  <a:gd name="T30" fmla="*/ 331 w 331"/>
                  <a:gd name="T31" fmla="*/ 136 h 232"/>
                  <a:gd name="T32" fmla="*/ 329 w 331"/>
                  <a:gd name="T33" fmla="*/ 155 h 232"/>
                  <a:gd name="T34" fmla="*/ 319 w 331"/>
                  <a:gd name="T35" fmla="*/ 175 h 232"/>
                  <a:gd name="T36" fmla="*/ 302 w 331"/>
                  <a:gd name="T37" fmla="*/ 192 h 232"/>
                  <a:gd name="T38" fmla="*/ 280 w 331"/>
                  <a:gd name="T39" fmla="*/ 208 h 232"/>
                  <a:gd name="T40" fmla="*/ 255 w 331"/>
                  <a:gd name="T41" fmla="*/ 218 h 232"/>
                  <a:gd name="T42" fmla="*/ 238 w 331"/>
                  <a:gd name="T43" fmla="*/ 223 h 232"/>
                  <a:gd name="T44" fmla="*/ 218 w 331"/>
                  <a:gd name="T45" fmla="*/ 226 h 232"/>
                  <a:gd name="T46" fmla="*/ 199 w 331"/>
                  <a:gd name="T47" fmla="*/ 229 h 232"/>
                  <a:gd name="T48" fmla="*/ 179 w 331"/>
                  <a:gd name="T49" fmla="*/ 231 h 232"/>
                  <a:gd name="T50" fmla="*/ 167 w 331"/>
                  <a:gd name="T51" fmla="*/ 207 h 232"/>
                  <a:gd name="T52" fmla="*/ 150 w 331"/>
                  <a:gd name="T53" fmla="*/ 159 h 232"/>
                  <a:gd name="T54" fmla="*/ 118 w 331"/>
                  <a:gd name="T55" fmla="*/ 114 h 232"/>
                  <a:gd name="T56" fmla="*/ 76 w 331"/>
                  <a:gd name="T57" fmla="*/ 71 h 232"/>
                  <a:gd name="T58" fmla="*/ 27 w 331"/>
                  <a:gd name="T59" fmla="*/ 30 h 232"/>
                  <a:gd name="T60" fmla="*/ 17 w 331"/>
                  <a:gd name="T61" fmla="*/ 6 h 232"/>
                  <a:gd name="T62" fmla="*/ 57 w 331"/>
                  <a:gd name="T63" fmla="*/ 1 h 232"/>
                  <a:gd name="T64" fmla="*/ 101 w 331"/>
                  <a:gd name="T65" fmla="*/ 0 h 232"/>
                  <a:gd name="T66" fmla="*/ 142 w 331"/>
                  <a:gd name="T67" fmla="*/ 1 h 232"/>
                  <a:gd name="T68" fmla="*/ 179 w 331"/>
                  <a:gd name="T69" fmla="*/ 8 h 232"/>
                  <a:gd name="T70" fmla="*/ 194 w 331"/>
                  <a:gd name="T71" fmla="*/ 13 h 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31" h="232">
                    <a:moveTo>
                      <a:pt x="194" y="13"/>
                    </a:moveTo>
                    <a:lnTo>
                      <a:pt x="204" y="18"/>
                    </a:lnTo>
                    <a:lnTo>
                      <a:pt x="213" y="23"/>
                    </a:lnTo>
                    <a:lnTo>
                      <a:pt x="221" y="30"/>
                    </a:lnTo>
                    <a:lnTo>
                      <a:pt x="226" y="35"/>
                    </a:lnTo>
                    <a:lnTo>
                      <a:pt x="228" y="41"/>
                    </a:lnTo>
                    <a:lnTo>
                      <a:pt x="231" y="48"/>
                    </a:lnTo>
                    <a:lnTo>
                      <a:pt x="231" y="54"/>
                    </a:lnTo>
                    <a:lnTo>
                      <a:pt x="228" y="61"/>
                    </a:lnTo>
                    <a:lnTo>
                      <a:pt x="221" y="66"/>
                    </a:lnTo>
                    <a:lnTo>
                      <a:pt x="213" y="71"/>
                    </a:lnTo>
                    <a:lnTo>
                      <a:pt x="206" y="73"/>
                    </a:lnTo>
                    <a:lnTo>
                      <a:pt x="199" y="75"/>
                    </a:lnTo>
                    <a:lnTo>
                      <a:pt x="191" y="78"/>
                    </a:lnTo>
                    <a:lnTo>
                      <a:pt x="184" y="80"/>
                    </a:lnTo>
                    <a:lnTo>
                      <a:pt x="177" y="81"/>
                    </a:lnTo>
                    <a:lnTo>
                      <a:pt x="169" y="83"/>
                    </a:lnTo>
                    <a:lnTo>
                      <a:pt x="164" y="86"/>
                    </a:lnTo>
                    <a:lnTo>
                      <a:pt x="157" y="88"/>
                    </a:lnTo>
                    <a:lnTo>
                      <a:pt x="155" y="91"/>
                    </a:lnTo>
                    <a:lnTo>
                      <a:pt x="150" y="95"/>
                    </a:lnTo>
                    <a:lnTo>
                      <a:pt x="167" y="97"/>
                    </a:lnTo>
                    <a:lnTo>
                      <a:pt x="187" y="97"/>
                    </a:lnTo>
                    <a:lnTo>
                      <a:pt x="206" y="96"/>
                    </a:lnTo>
                    <a:lnTo>
                      <a:pt x="228" y="95"/>
                    </a:lnTo>
                    <a:lnTo>
                      <a:pt x="250" y="95"/>
                    </a:lnTo>
                    <a:lnTo>
                      <a:pt x="270" y="95"/>
                    </a:lnTo>
                    <a:lnTo>
                      <a:pt x="289" y="98"/>
                    </a:lnTo>
                    <a:lnTo>
                      <a:pt x="307" y="103"/>
                    </a:lnTo>
                    <a:lnTo>
                      <a:pt x="319" y="112"/>
                    </a:lnTo>
                    <a:lnTo>
                      <a:pt x="326" y="125"/>
                    </a:lnTo>
                    <a:lnTo>
                      <a:pt x="331" y="136"/>
                    </a:lnTo>
                    <a:lnTo>
                      <a:pt x="331" y="146"/>
                    </a:lnTo>
                    <a:lnTo>
                      <a:pt x="329" y="155"/>
                    </a:lnTo>
                    <a:lnTo>
                      <a:pt x="326" y="166"/>
                    </a:lnTo>
                    <a:lnTo>
                      <a:pt x="319" y="175"/>
                    </a:lnTo>
                    <a:lnTo>
                      <a:pt x="312" y="183"/>
                    </a:lnTo>
                    <a:lnTo>
                      <a:pt x="302" y="192"/>
                    </a:lnTo>
                    <a:lnTo>
                      <a:pt x="292" y="200"/>
                    </a:lnTo>
                    <a:lnTo>
                      <a:pt x="280" y="208"/>
                    </a:lnTo>
                    <a:lnTo>
                      <a:pt x="265" y="215"/>
                    </a:lnTo>
                    <a:lnTo>
                      <a:pt x="255" y="218"/>
                    </a:lnTo>
                    <a:lnTo>
                      <a:pt x="248" y="222"/>
                    </a:lnTo>
                    <a:lnTo>
                      <a:pt x="238" y="223"/>
                    </a:lnTo>
                    <a:lnTo>
                      <a:pt x="228" y="225"/>
                    </a:lnTo>
                    <a:lnTo>
                      <a:pt x="218" y="226"/>
                    </a:lnTo>
                    <a:lnTo>
                      <a:pt x="209" y="227"/>
                    </a:lnTo>
                    <a:lnTo>
                      <a:pt x="199" y="229"/>
                    </a:lnTo>
                    <a:lnTo>
                      <a:pt x="189" y="230"/>
                    </a:lnTo>
                    <a:lnTo>
                      <a:pt x="179" y="231"/>
                    </a:lnTo>
                    <a:lnTo>
                      <a:pt x="169" y="232"/>
                    </a:lnTo>
                    <a:lnTo>
                      <a:pt x="167" y="207"/>
                    </a:lnTo>
                    <a:lnTo>
                      <a:pt x="160" y="183"/>
                    </a:lnTo>
                    <a:lnTo>
                      <a:pt x="150" y="159"/>
                    </a:lnTo>
                    <a:lnTo>
                      <a:pt x="135" y="136"/>
                    </a:lnTo>
                    <a:lnTo>
                      <a:pt x="118" y="114"/>
                    </a:lnTo>
                    <a:lnTo>
                      <a:pt x="98" y="93"/>
                    </a:lnTo>
                    <a:lnTo>
                      <a:pt x="76" y="71"/>
                    </a:lnTo>
                    <a:lnTo>
                      <a:pt x="52" y="50"/>
                    </a:lnTo>
                    <a:lnTo>
                      <a:pt x="27" y="30"/>
                    </a:lnTo>
                    <a:lnTo>
                      <a:pt x="0" y="9"/>
                    </a:lnTo>
                    <a:lnTo>
                      <a:pt x="17" y="6"/>
                    </a:lnTo>
                    <a:lnTo>
                      <a:pt x="37" y="3"/>
                    </a:lnTo>
                    <a:lnTo>
                      <a:pt x="57" y="1"/>
                    </a:lnTo>
                    <a:lnTo>
                      <a:pt x="79" y="0"/>
                    </a:lnTo>
                    <a:lnTo>
                      <a:pt x="101" y="0"/>
                    </a:lnTo>
                    <a:lnTo>
                      <a:pt x="120" y="0"/>
                    </a:lnTo>
                    <a:lnTo>
                      <a:pt x="142" y="1"/>
                    </a:lnTo>
                    <a:lnTo>
                      <a:pt x="162" y="5"/>
                    </a:lnTo>
                    <a:lnTo>
                      <a:pt x="179" y="8"/>
                    </a:lnTo>
                    <a:lnTo>
                      <a:pt x="194" y="13"/>
                    </a:lnTo>
                    <a:lnTo>
                      <a:pt x="194" y="13"/>
                    </a:ln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2909" name="Freeform 29"/>
              <p:cNvSpPr>
                <a:spLocks/>
              </p:cNvSpPr>
              <p:nvPr/>
            </p:nvSpPr>
            <p:spPr bwMode="auto">
              <a:xfrm>
                <a:off x="2405" y="362"/>
                <a:ext cx="1095" cy="609"/>
              </a:xfrm>
              <a:custGeom>
                <a:avLst/>
                <a:gdLst>
                  <a:gd name="T0" fmla="*/ 1059 w 1095"/>
                  <a:gd name="T1" fmla="*/ 118 h 609"/>
                  <a:gd name="T2" fmla="*/ 1095 w 1095"/>
                  <a:gd name="T3" fmla="*/ 205 h 609"/>
                  <a:gd name="T4" fmla="*/ 1078 w 1095"/>
                  <a:gd name="T5" fmla="*/ 293 h 609"/>
                  <a:gd name="T6" fmla="*/ 1022 w 1095"/>
                  <a:gd name="T7" fmla="*/ 379 h 609"/>
                  <a:gd name="T8" fmla="*/ 943 w 1095"/>
                  <a:gd name="T9" fmla="*/ 460 h 609"/>
                  <a:gd name="T10" fmla="*/ 870 w 1095"/>
                  <a:gd name="T11" fmla="*/ 516 h 609"/>
                  <a:gd name="T12" fmla="*/ 796 w 1095"/>
                  <a:gd name="T13" fmla="*/ 552 h 609"/>
                  <a:gd name="T14" fmla="*/ 713 w 1095"/>
                  <a:gd name="T15" fmla="*/ 582 h 609"/>
                  <a:gd name="T16" fmla="*/ 622 w 1095"/>
                  <a:gd name="T17" fmla="*/ 603 h 609"/>
                  <a:gd name="T18" fmla="*/ 522 w 1095"/>
                  <a:gd name="T19" fmla="*/ 609 h 609"/>
                  <a:gd name="T20" fmla="*/ 402 w 1095"/>
                  <a:gd name="T21" fmla="*/ 596 h 609"/>
                  <a:gd name="T22" fmla="*/ 284 w 1095"/>
                  <a:gd name="T23" fmla="*/ 568 h 609"/>
                  <a:gd name="T24" fmla="*/ 184 w 1095"/>
                  <a:gd name="T25" fmla="*/ 524 h 609"/>
                  <a:gd name="T26" fmla="*/ 103 w 1095"/>
                  <a:gd name="T27" fmla="*/ 473 h 609"/>
                  <a:gd name="T28" fmla="*/ 41 w 1095"/>
                  <a:gd name="T29" fmla="*/ 417 h 609"/>
                  <a:gd name="T30" fmla="*/ 5 w 1095"/>
                  <a:gd name="T31" fmla="*/ 355 h 609"/>
                  <a:gd name="T32" fmla="*/ 0 w 1095"/>
                  <a:gd name="T33" fmla="*/ 292 h 609"/>
                  <a:gd name="T34" fmla="*/ 17 w 1095"/>
                  <a:gd name="T35" fmla="*/ 230 h 609"/>
                  <a:gd name="T36" fmla="*/ 54 w 1095"/>
                  <a:gd name="T37" fmla="*/ 171 h 609"/>
                  <a:gd name="T38" fmla="*/ 100 w 1095"/>
                  <a:gd name="T39" fmla="*/ 115 h 609"/>
                  <a:gd name="T40" fmla="*/ 139 w 1095"/>
                  <a:gd name="T41" fmla="*/ 84 h 609"/>
                  <a:gd name="T42" fmla="*/ 166 w 1095"/>
                  <a:gd name="T43" fmla="*/ 78 h 609"/>
                  <a:gd name="T44" fmla="*/ 191 w 1095"/>
                  <a:gd name="T45" fmla="*/ 73 h 609"/>
                  <a:gd name="T46" fmla="*/ 215 w 1095"/>
                  <a:gd name="T47" fmla="*/ 70 h 609"/>
                  <a:gd name="T48" fmla="*/ 242 w 1095"/>
                  <a:gd name="T49" fmla="*/ 73 h 609"/>
                  <a:gd name="T50" fmla="*/ 247 w 1095"/>
                  <a:gd name="T51" fmla="*/ 76 h 609"/>
                  <a:gd name="T52" fmla="*/ 230 w 1095"/>
                  <a:gd name="T53" fmla="*/ 80 h 609"/>
                  <a:gd name="T54" fmla="*/ 215 w 1095"/>
                  <a:gd name="T55" fmla="*/ 85 h 609"/>
                  <a:gd name="T56" fmla="*/ 201 w 1095"/>
                  <a:gd name="T57" fmla="*/ 92 h 609"/>
                  <a:gd name="T58" fmla="*/ 189 w 1095"/>
                  <a:gd name="T59" fmla="*/ 100 h 609"/>
                  <a:gd name="T60" fmla="*/ 184 w 1095"/>
                  <a:gd name="T61" fmla="*/ 116 h 609"/>
                  <a:gd name="T62" fmla="*/ 220 w 1095"/>
                  <a:gd name="T63" fmla="*/ 109 h 609"/>
                  <a:gd name="T64" fmla="*/ 262 w 1095"/>
                  <a:gd name="T65" fmla="*/ 100 h 609"/>
                  <a:gd name="T66" fmla="*/ 304 w 1095"/>
                  <a:gd name="T67" fmla="*/ 92 h 609"/>
                  <a:gd name="T68" fmla="*/ 350 w 1095"/>
                  <a:gd name="T69" fmla="*/ 90 h 609"/>
                  <a:gd name="T70" fmla="*/ 397 w 1095"/>
                  <a:gd name="T71" fmla="*/ 96 h 609"/>
                  <a:gd name="T72" fmla="*/ 407 w 1095"/>
                  <a:gd name="T73" fmla="*/ 90 h 609"/>
                  <a:gd name="T74" fmla="*/ 409 w 1095"/>
                  <a:gd name="T75" fmla="*/ 84 h 609"/>
                  <a:gd name="T76" fmla="*/ 407 w 1095"/>
                  <a:gd name="T77" fmla="*/ 78 h 609"/>
                  <a:gd name="T78" fmla="*/ 402 w 1095"/>
                  <a:gd name="T79" fmla="*/ 73 h 609"/>
                  <a:gd name="T80" fmla="*/ 397 w 1095"/>
                  <a:gd name="T81" fmla="*/ 67 h 609"/>
                  <a:gd name="T82" fmla="*/ 392 w 1095"/>
                  <a:gd name="T83" fmla="*/ 67 h 609"/>
                  <a:gd name="T84" fmla="*/ 387 w 1095"/>
                  <a:gd name="T85" fmla="*/ 67 h 609"/>
                  <a:gd name="T86" fmla="*/ 380 w 1095"/>
                  <a:gd name="T87" fmla="*/ 66 h 609"/>
                  <a:gd name="T88" fmla="*/ 375 w 1095"/>
                  <a:gd name="T89" fmla="*/ 65 h 609"/>
                  <a:gd name="T90" fmla="*/ 372 w 1095"/>
                  <a:gd name="T91" fmla="*/ 61 h 609"/>
                  <a:gd name="T92" fmla="*/ 426 w 1095"/>
                  <a:gd name="T93" fmla="*/ 52 h 609"/>
                  <a:gd name="T94" fmla="*/ 537 w 1095"/>
                  <a:gd name="T95" fmla="*/ 42 h 609"/>
                  <a:gd name="T96" fmla="*/ 647 w 1095"/>
                  <a:gd name="T97" fmla="*/ 29 h 609"/>
                  <a:gd name="T98" fmla="*/ 755 w 1095"/>
                  <a:gd name="T99" fmla="*/ 18 h 609"/>
                  <a:gd name="T100" fmla="*/ 865 w 1095"/>
                  <a:gd name="T101" fmla="*/ 6 h 609"/>
                  <a:gd name="T102" fmla="*/ 1015 w 1095"/>
                  <a:gd name="T103" fmla="*/ 75 h 6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95" h="609">
                    <a:moveTo>
                      <a:pt x="1015" y="75"/>
                    </a:moveTo>
                    <a:lnTo>
                      <a:pt x="1059" y="118"/>
                    </a:lnTo>
                    <a:lnTo>
                      <a:pt x="1083" y="162"/>
                    </a:lnTo>
                    <a:lnTo>
                      <a:pt x="1095" y="205"/>
                    </a:lnTo>
                    <a:lnTo>
                      <a:pt x="1091" y="249"/>
                    </a:lnTo>
                    <a:lnTo>
                      <a:pt x="1078" y="293"/>
                    </a:lnTo>
                    <a:lnTo>
                      <a:pt x="1054" y="337"/>
                    </a:lnTo>
                    <a:lnTo>
                      <a:pt x="1022" y="379"/>
                    </a:lnTo>
                    <a:lnTo>
                      <a:pt x="985" y="420"/>
                    </a:lnTo>
                    <a:lnTo>
                      <a:pt x="943" y="460"/>
                    </a:lnTo>
                    <a:lnTo>
                      <a:pt x="902" y="499"/>
                    </a:lnTo>
                    <a:lnTo>
                      <a:pt x="870" y="516"/>
                    </a:lnTo>
                    <a:lnTo>
                      <a:pt x="833" y="534"/>
                    </a:lnTo>
                    <a:lnTo>
                      <a:pt x="796" y="552"/>
                    </a:lnTo>
                    <a:lnTo>
                      <a:pt x="757" y="568"/>
                    </a:lnTo>
                    <a:lnTo>
                      <a:pt x="713" y="582"/>
                    </a:lnTo>
                    <a:lnTo>
                      <a:pt x="669" y="594"/>
                    </a:lnTo>
                    <a:lnTo>
                      <a:pt x="622" y="603"/>
                    </a:lnTo>
                    <a:lnTo>
                      <a:pt x="571" y="609"/>
                    </a:lnTo>
                    <a:lnTo>
                      <a:pt x="522" y="609"/>
                    </a:lnTo>
                    <a:lnTo>
                      <a:pt x="468" y="605"/>
                    </a:lnTo>
                    <a:lnTo>
                      <a:pt x="402" y="596"/>
                    </a:lnTo>
                    <a:lnTo>
                      <a:pt x="340" y="584"/>
                    </a:lnTo>
                    <a:lnTo>
                      <a:pt x="284" y="568"/>
                    </a:lnTo>
                    <a:lnTo>
                      <a:pt x="233" y="547"/>
                    </a:lnTo>
                    <a:lnTo>
                      <a:pt x="184" y="524"/>
                    </a:lnTo>
                    <a:lnTo>
                      <a:pt x="142" y="500"/>
                    </a:lnTo>
                    <a:lnTo>
                      <a:pt x="103" y="473"/>
                    </a:lnTo>
                    <a:lnTo>
                      <a:pt x="71" y="445"/>
                    </a:lnTo>
                    <a:lnTo>
                      <a:pt x="41" y="417"/>
                    </a:lnTo>
                    <a:lnTo>
                      <a:pt x="19" y="387"/>
                    </a:lnTo>
                    <a:lnTo>
                      <a:pt x="5" y="355"/>
                    </a:lnTo>
                    <a:lnTo>
                      <a:pt x="0" y="323"/>
                    </a:lnTo>
                    <a:lnTo>
                      <a:pt x="0" y="292"/>
                    </a:lnTo>
                    <a:lnTo>
                      <a:pt x="5" y="261"/>
                    </a:lnTo>
                    <a:lnTo>
                      <a:pt x="17" y="230"/>
                    </a:lnTo>
                    <a:lnTo>
                      <a:pt x="34" y="201"/>
                    </a:lnTo>
                    <a:lnTo>
                      <a:pt x="54" y="171"/>
                    </a:lnTo>
                    <a:lnTo>
                      <a:pt x="76" y="142"/>
                    </a:lnTo>
                    <a:lnTo>
                      <a:pt x="100" y="115"/>
                    </a:lnTo>
                    <a:lnTo>
                      <a:pt x="125" y="88"/>
                    </a:lnTo>
                    <a:lnTo>
                      <a:pt x="139" y="84"/>
                    </a:lnTo>
                    <a:lnTo>
                      <a:pt x="154" y="82"/>
                    </a:lnTo>
                    <a:lnTo>
                      <a:pt x="166" y="78"/>
                    </a:lnTo>
                    <a:lnTo>
                      <a:pt x="179" y="76"/>
                    </a:lnTo>
                    <a:lnTo>
                      <a:pt x="191" y="73"/>
                    </a:lnTo>
                    <a:lnTo>
                      <a:pt x="203" y="72"/>
                    </a:lnTo>
                    <a:lnTo>
                      <a:pt x="215" y="70"/>
                    </a:lnTo>
                    <a:lnTo>
                      <a:pt x="230" y="70"/>
                    </a:lnTo>
                    <a:lnTo>
                      <a:pt x="242" y="73"/>
                    </a:lnTo>
                    <a:lnTo>
                      <a:pt x="257" y="75"/>
                    </a:lnTo>
                    <a:lnTo>
                      <a:pt x="247" y="76"/>
                    </a:lnTo>
                    <a:lnTo>
                      <a:pt x="240" y="77"/>
                    </a:lnTo>
                    <a:lnTo>
                      <a:pt x="230" y="80"/>
                    </a:lnTo>
                    <a:lnTo>
                      <a:pt x="223" y="82"/>
                    </a:lnTo>
                    <a:lnTo>
                      <a:pt x="215" y="85"/>
                    </a:lnTo>
                    <a:lnTo>
                      <a:pt x="208" y="89"/>
                    </a:lnTo>
                    <a:lnTo>
                      <a:pt x="201" y="92"/>
                    </a:lnTo>
                    <a:lnTo>
                      <a:pt x="196" y="96"/>
                    </a:lnTo>
                    <a:lnTo>
                      <a:pt x="189" y="100"/>
                    </a:lnTo>
                    <a:lnTo>
                      <a:pt x="184" y="102"/>
                    </a:lnTo>
                    <a:lnTo>
                      <a:pt x="184" y="116"/>
                    </a:lnTo>
                    <a:lnTo>
                      <a:pt x="203" y="114"/>
                    </a:lnTo>
                    <a:lnTo>
                      <a:pt x="220" y="109"/>
                    </a:lnTo>
                    <a:lnTo>
                      <a:pt x="242" y="105"/>
                    </a:lnTo>
                    <a:lnTo>
                      <a:pt x="262" y="100"/>
                    </a:lnTo>
                    <a:lnTo>
                      <a:pt x="284" y="96"/>
                    </a:lnTo>
                    <a:lnTo>
                      <a:pt x="304" y="92"/>
                    </a:lnTo>
                    <a:lnTo>
                      <a:pt x="328" y="91"/>
                    </a:lnTo>
                    <a:lnTo>
                      <a:pt x="350" y="90"/>
                    </a:lnTo>
                    <a:lnTo>
                      <a:pt x="375" y="92"/>
                    </a:lnTo>
                    <a:lnTo>
                      <a:pt x="397" y="96"/>
                    </a:lnTo>
                    <a:lnTo>
                      <a:pt x="404" y="93"/>
                    </a:lnTo>
                    <a:lnTo>
                      <a:pt x="407" y="90"/>
                    </a:lnTo>
                    <a:lnTo>
                      <a:pt x="409" y="88"/>
                    </a:lnTo>
                    <a:lnTo>
                      <a:pt x="409" y="84"/>
                    </a:lnTo>
                    <a:lnTo>
                      <a:pt x="409" y="82"/>
                    </a:lnTo>
                    <a:lnTo>
                      <a:pt x="407" y="78"/>
                    </a:lnTo>
                    <a:lnTo>
                      <a:pt x="404" y="76"/>
                    </a:lnTo>
                    <a:lnTo>
                      <a:pt x="402" y="73"/>
                    </a:lnTo>
                    <a:lnTo>
                      <a:pt x="399" y="70"/>
                    </a:lnTo>
                    <a:lnTo>
                      <a:pt x="397" y="67"/>
                    </a:lnTo>
                    <a:lnTo>
                      <a:pt x="394" y="67"/>
                    </a:lnTo>
                    <a:lnTo>
                      <a:pt x="392" y="67"/>
                    </a:lnTo>
                    <a:lnTo>
                      <a:pt x="390" y="67"/>
                    </a:lnTo>
                    <a:lnTo>
                      <a:pt x="387" y="67"/>
                    </a:lnTo>
                    <a:lnTo>
                      <a:pt x="385" y="66"/>
                    </a:lnTo>
                    <a:lnTo>
                      <a:pt x="380" y="66"/>
                    </a:lnTo>
                    <a:lnTo>
                      <a:pt x="377" y="65"/>
                    </a:lnTo>
                    <a:lnTo>
                      <a:pt x="375" y="65"/>
                    </a:lnTo>
                    <a:lnTo>
                      <a:pt x="372" y="64"/>
                    </a:lnTo>
                    <a:lnTo>
                      <a:pt x="372" y="61"/>
                    </a:lnTo>
                    <a:lnTo>
                      <a:pt x="372" y="58"/>
                    </a:lnTo>
                    <a:lnTo>
                      <a:pt x="426" y="52"/>
                    </a:lnTo>
                    <a:lnTo>
                      <a:pt x="483" y="46"/>
                    </a:lnTo>
                    <a:lnTo>
                      <a:pt x="537" y="42"/>
                    </a:lnTo>
                    <a:lnTo>
                      <a:pt x="590" y="36"/>
                    </a:lnTo>
                    <a:lnTo>
                      <a:pt x="647" y="29"/>
                    </a:lnTo>
                    <a:lnTo>
                      <a:pt x="701" y="24"/>
                    </a:lnTo>
                    <a:lnTo>
                      <a:pt x="755" y="18"/>
                    </a:lnTo>
                    <a:lnTo>
                      <a:pt x="811" y="12"/>
                    </a:lnTo>
                    <a:lnTo>
                      <a:pt x="865" y="6"/>
                    </a:lnTo>
                    <a:lnTo>
                      <a:pt x="919" y="0"/>
                    </a:lnTo>
                    <a:lnTo>
                      <a:pt x="1015" y="75"/>
                    </a:lnTo>
                    <a:lnTo>
                      <a:pt x="1015" y="75"/>
                    </a:lnTo>
                    <a:close/>
                  </a:path>
                </a:pathLst>
              </a:custGeom>
              <a:solidFill>
                <a:srgbClr val="E2FF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2910" name="Freeform 30"/>
              <p:cNvSpPr>
                <a:spLocks/>
              </p:cNvSpPr>
              <p:nvPr/>
            </p:nvSpPr>
            <p:spPr bwMode="auto">
              <a:xfrm>
                <a:off x="3049" y="403"/>
                <a:ext cx="238" cy="47"/>
              </a:xfrm>
              <a:custGeom>
                <a:avLst/>
                <a:gdLst>
                  <a:gd name="T0" fmla="*/ 238 w 238"/>
                  <a:gd name="T1" fmla="*/ 34 h 47"/>
                  <a:gd name="T2" fmla="*/ 238 w 238"/>
                  <a:gd name="T3" fmla="*/ 47 h 47"/>
                  <a:gd name="T4" fmla="*/ 216 w 238"/>
                  <a:gd name="T5" fmla="*/ 44 h 47"/>
                  <a:gd name="T6" fmla="*/ 192 w 238"/>
                  <a:gd name="T7" fmla="*/ 41 h 47"/>
                  <a:gd name="T8" fmla="*/ 167 w 238"/>
                  <a:gd name="T9" fmla="*/ 39 h 47"/>
                  <a:gd name="T10" fmla="*/ 143 w 238"/>
                  <a:gd name="T11" fmla="*/ 36 h 47"/>
                  <a:gd name="T12" fmla="*/ 118 w 238"/>
                  <a:gd name="T13" fmla="*/ 35 h 47"/>
                  <a:gd name="T14" fmla="*/ 94 w 238"/>
                  <a:gd name="T15" fmla="*/ 35 h 47"/>
                  <a:gd name="T16" fmla="*/ 69 w 238"/>
                  <a:gd name="T17" fmla="*/ 36 h 47"/>
                  <a:gd name="T18" fmla="*/ 45 w 238"/>
                  <a:gd name="T19" fmla="*/ 37 h 47"/>
                  <a:gd name="T20" fmla="*/ 22 w 238"/>
                  <a:gd name="T21" fmla="*/ 41 h 47"/>
                  <a:gd name="T22" fmla="*/ 0 w 238"/>
                  <a:gd name="T23" fmla="*/ 47 h 47"/>
                  <a:gd name="T24" fmla="*/ 3 w 238"/>
                  <a:gd name="T25" fmla="*/ 40 h 47"/>
                  <a:gd name="T26" fmla="*/ 8 w 238"/>
                  <a:gd name="T27" fmla="*/ 33 h 47"/>
                  <a:gd name="T28" fmla="*/ 15 w 238"/>
                  <a:gd name="T29" fmla="*/ 27 h 47"/>
                  <a:gd name="T30" fmla="*/ 25 w 238"/>
                  <a:gd name="T31" fmla="*/ 23 h 47"/>
                  <a:gd name="T32" fmla="*/ 37 w 238"/>
                  <a:gd name="T33" fmla="*/ 18 h 47"/>
                  <a:gd name="T34" fmla="*/ 49 w 238"/>
                  <a:gd name="T35" fmla="*/ 13 h 47"/>
                  <a:gd name="T36" fmla="*/ 62 w 238"/>
                  <a:gd name="T37" fmla="*/ 10 h 47"/>
                  <a:gd name="T38" fmla="*/ 74 w 238"/>
                  <a:gd name="T39" fmla="*/ 7 h 47"/>
                  <a:gd name="T40" fmla="*/ 89 w 238"/>
                  <a:gd name="T41" fmla="*/ 3 h 47"/>
                  <a:gd name="T42" fmla="*/ 98 w 238"/>
                  <a:gd name="T43" fmla="*/ 0 h 47"/>
                  <a:gd name="T44" fmla="*/ 116 w 238"/>
                  <a:gd name="T45" fmla="*/ 0 h 47"/>
                  <a:gd name="T46" fmla="*/ 133 w 238"/>
                  <a:gd name="T47" fmla="*/ 0 h 47"/>
                  <a:gd name="T48" fmla="*/ 147 w 238"/>
                  <a:gd name="T49" fmla="*/ 1 h 47"/>
                  <a:gd name="T50" fmla="*/ 162 w 238"/>
                  <a:gd name="T51" fmla="*/ 4 h 47"/>
                  <a:gd name="T52" fmla="*/ 177 w 238"/>
                  <a:gd name="T53" fmla="*/ 8 h 47"/>
                  <a:gd name="T54" fmla="*/ 189 w 238"/>
                  <a:gd name="T55" fmla="*/ 12 h 47"/>
                  <a:gd name="T56" fmla="*/ 201 w 238"/>
                  <a:gd name="T57" fmla="*/ 17 h 47"/>
                  <a:gd name="T58" fmla="*/ 214 w 238"/>
                  <a:gd name="T59" fmla="*/ 23 h 47"/>
                  <a:gd name="T60" fmla="*/ 226 w 238"/>
                  <a:gd name="T61" fmla="*/ 28 h 47"/>
                  <a:gd name="T62" fmla="*/ 238 w 238"/>
                  <a:gd name="T63" fmla="*/ 34 h 47"/>
                  <a:gd name="T64" fmla="*/ 238 w 238"/>
                  <a:gd name="T65" fmla="*/ 34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38" h="47">
                    <a:moveTo>
                      <a:pt x="238" y="34"/>
                    </a:moveTo>
                    <a:lnTo>
                      <a:pt x="238" y="47"/>
                    </a:lnTo>
                    <a:lnTo>
                      <a:pt x="216" y="44"/>
                    </a:lnTo>
                    <a:lnTo>
                      <a:pt x="192" y="41"/>
                    </a:lnTo>
                    <a:lnTo>
                      <a:pt x="167" y="39"/>
                    </a:lnTo>
                    <a:lnTo>
                      <a:pt x="143" y="36"/>
                    </a:lnTo>
                    <a:lnTo>
                      <a:pt x="118" y="35"/>
                    </a:lnTo>
                    <a:lnTo>
                      <a:pt x="94" y="35"/>
                    </a:lnTo>
                    <a:lnTo>
                      <a:pt x="69" y="36"/>
                    </a:lnTo>
                    <a:lnTo>
                      <a:pt x="45" y="37"/>
                    </a:lnTo>
                    <a:lnTo>
                      <a:pt x="22" y="41"/>
                    </a:lnTo>
                    <a:lnTo>
                      <a:pt x="0" y="47"/>
                    </a:lnTo>
                    <a:lnTo>
                      <a:pt x="3" y="40"/>
                    </a:lnTo>
                    <a:lnTo>
                      <a:pt x="8" y="33"/>
                    </a:lnTo>
                    <a:lnTo>
                      <a:pt x="15" y="27"/>
                    </a:lnTo>
                    <a:lnTo>
                      <a:pt x="25" y="23"/>
                    </a:lnTo>
                    <a:lnTo>
                      <a:pt x="37" y="18"/>
                    </a:lnTo>
                    <a:lnTo>
                      <a:pt x="49" y="13"/>
                    </a:lnTo>
                    <a:lnTo>
                      <a:pt x="62" y="10"/>
                    </a:lnTo>
                    <a:lnTo>
                      <a:pt x="74" y="7"/>
                    </a:lnTo>
                    <a:lnTo>
                      <a:pt x="89" y="3"/>
                    </a:lnTo>
                    <a:lnTo>
                      <a:pt x="98" y="0"/>
                    </a:lnTo>
                    <a:lnTo>
                      <a:pt x="116" y="0"/>
                    </a:lnTo>
                    <a:lnTo>
                      <a:pt x="133" y="0"/>
                    </a:lnTo>
                    <a:lnTo>
                      <a:pt x="147" y="1"/>
                    </a:lnTo>
                    <a:lnTo>
                      <a:pt x="162" y="4"/>
                    </a:lnTo>
                    <a:lnTo>
                      <a:pt x="177" y="8"/>
                    </a:lnTo>
                    <a:lnTo>
                      <a:pt x="189" y="12"/>
                    </a:lnTo>
                    <a:lnTo>
                      <a:pt x="201" y="17"/>
                    </a:lnTo>
                    <a:lnTo>
                      <a:pt x="214" y="23"/>
                    </a:lnTo>
                    <a:lnTo>
                      <a:pt x="226" y="28"/>
                    </a:lnTo>
                    <a:lnTo>
                      <a:pt x="238" y="34"/>
                    </a:lnTo>
                    <a:lnTo>
                      <a:pt x="238" y="34"/>
                    </a:lnTo>
                    <a:close/>
                  </a:path>
                </a:pathLst>
              </a:custGeom>
              <a:solidFill>
                <a:srgbClr val="0019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2911" name="Freeform 31"/>
              <p:cNvSpPr>
                <a:spLocks/>
              </p:cNvSpPr>
              <p:nvPr/>
            </p:nvSpPr>
            <p:spPr bwMode="auto">
              <a:xfrm>
                <a:off x="2201" y="450"/>
                <a:ext cx="285" cy="209"/>
              </a:xfrm>
              <a:custGeom>
                <a:avLst/>
                <a:gdLst>
                  <a:gd name="T0" fmla="*/ 270 w 285"/>
                  <a:gd name="T1" fmla="*/ 19 h 209"/>
                  <a:gd name="T2" fmla="*/ 238 w 285"/>
                  <a:gd name="T3" fmla="*/ 59 h 209"/>
                  <a:gd name="T4" fmla="*/ 209 w 285"/>
                  <a:gd name="T5" fmla="*/ 100 h 209"/>
                  <a:gd name="T6" fmla="*/ 184 w 285"/>
                  <a:gd name="T7" fmla="*/ 141 h 209"/>
                  <a:gd name="T8" fmla="*/ 169 w 285"/>
                  <a:gd name="T9" fmla="*/ 184 h 209"/>
                  <a:gd name="T10" fmla="*/ 157 w 285"/>
                  <a:gd name="T11" fmla="*/ 208 h 209"/>
                  <a:gd name="T12" fmla="*/ 138 w 285"/>
                  <a:gd name="T13" fmla="*/ 209 h 209"/>
                  <a:gd name="T14" fmla="*/ 116 w 285"/>
                  <a:gd name="T15" fmla="*/ 206 h 209"/>
                  <a:gd name="T16" fmla="*/ 93 w 285"/>
                  <a:gd name="T17" fmla="*/ 203 h 209"/>
                  <a:gd name="T18" fmla="*/ 74 w 285"/>
                  <a:gd name="T19" fmla="*/ 198 h 209"/>
                  <a:gd name="T20" fmla="*/ 54 w 285"/>
                  <a:gd name="T21" fmla="*/ 190 h 209"/>
                  <a:gd name="T22" fmla="*/ 42 w 285"/>
                  <a:gd name="T23" fmla="*/ 180 h 209"/>
                  <a:gd name="T24" fmla="*/ 37 w 285"/>
                  <a:gd name="T25" fmla="*/ 168 h 209"/>
                  <a:gd name="T26" fmla="*/ 42 w 285"/>
                  <a:gd name="T27" fmla="*/ 156 h 209"/>
                  <a:gd name="T28" fmla="*/ 54 w 285"/>
                  <a:gd name="T29" fmla="*/ 145 h 209"/>
                  <a:gd name="T30" fmla="*/ 69 w 285"/>
                  <a:gd name="T31" fmla="*/ 136 h 209"/>
                  <a:gd name="T32" fmla="*/ 76 w 285"/>
                  <a:gd name="T33" fmla="*/ 132 h 209"/>
                  <a:gd name="T34" fmla="*/ 89 w 285"/>
                  <a:gd name="T35" fmla="*/ 130 h 209"/>
                  <a:gd name="T36" fmla="*/ 98 w 285"/>
                  <a:gd name="T37" fmla="*/ 128 h 209"/>
                  <a:gd name="T38" fmla="*/ 101 w 285"/>
                  <a:gd name="T39" fmla="*/ 122 h 209"/>
                  <a:gd name="T40" fmla="*/ 89 w 285"/>
                  <a:gd name="T41" fmla="*/ 115 h 209"/>
                  <a:gd name="T42" fmla="*/ 69 w 285"/>
                  <a:gd name="T43" fmla="*/ 114 h 209"/>
                  <a:gd name="T44" fmla="*/ 49 w 285"/>
                  <a:gd name="T45" fmla="*/ 116 h 209"/>
                  <a:gd name="T46" fmla="*/ 32 w 285"/>
                  <a:gd name="T47" fmla="*/ 118 h 209"/>
                  <a:gd name="T48" fmla="*/ 13 w 285"/>
                  <a:gd name="T49" fmla="*/ 117 h 209"/>
                  <a:gd name="T50" fmla="*/ 0 w 285"/>
                  <a:gd name="T51" fmla="*/ 102 h 209"/>
                  <a:gd name="T52" fmla="*/ 8 w 285"/>
                  <a:gd name="T53" fmla="*/ 80 h 209"/>
                  <a:gd name="T54" fmla="*/ 27 w 285"/>
                  <a:gd name="T55" fmla="*/ 56 h 209"/>
                  <a:gd name="T56" fmla="*/ 57 w 285"/>
                  <a:gd name="T57" fmla="*/ 35 h 209"/>
                  <a:gd name="T58" fmla="*/ 93 w 285"/>
                  <a:gd name="T59" fmla="*/ 18 h 209"/>
                  <a:gd name="T60" fmla="*/ 133 w 285"/>
                  <a:gd name="T61" fmla="*/ 10 h 209"/>
                  <a:gd name="T62" fmla="*/ 167 w 285"/>
                  <a:gd name="T63" fmla="*/ 8 h 209"/>
                  <a:gd name="T64" fmla="*/ 201 w 285"/>
                  <a:gd name="T65" fmla="*/ 5 h 209"/>
                  <a:gd name="T66" fmla="*/ 236 w 285"/>
                  <a:gd name="T67" fmla="*/ 3 h 209"/>
                  <a:gd name="T68" fmla="*/ 270 w 285"/>
                  <a:gd name="T69" fmla="*/ 1 h 209"/>
                  <a:gd name="T70" fmla="*/ 285 w 285"/>
                  <a:gd name="T71" fmla="*/ 0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85" h="209">
                    <a:moveTo>
                      <a:pt x="285" y="0"/>
                    </a:moveTo>
                    <a:lnTo>
                      <a:pt x="270" y="19"/>
                    </a:lnTo>
                    <a:lnTo>
                      <a:pt x="253" y="38"/>
                    </a:lnTo>
                    <a:lnTo>
                      <a:pt x="238" y="59"/>
                    </a:lnTo>
                    <a:lnTo>
                      <a:pt x="221" y="80"/>
                    </a:lnTo>
                    <a:lnTo>
                      <a:pt x="209" y="100"/>
                    </a:lnTo>
                    <a:lnTo>
                      <a:pt x="194" y="121"/>
                    </a:lnTo>
                    <a:lnTo>
                      <a:pt x="184" y="141"/>
                    </a:lnTo>
                    <a:lnTo>
                      <a:pt x="174" y="162"/>
                    </a:lnTo>
                    <a:lnTo>
                      <a:pt x="169" y="184"/>
                    </a:lnTo>
                    <a:lnTo>
                      <a:pt x="167" y="205"/>
                    </a:lnTo>
                    <a:lnTo>
                      <a:pt x="157" y="208"/>
                    </a:lnTo>
                    <a:lnTo>
                      <a:pt x="147" y="209"/>
                    </a:lnTo>
                    <a:lnTo>
                      <a:pt x="138" y="209"/>
                    </a:lnTo>
                    <a:lnTo>
                      <a:pt x="125" y="208"/>
                    </a:lnTo>
                    <a:lnTo>
                      <a:pt x="116" y="206"/>
                    </a:lnTo>
                    <a:lnTo>
                      <a:pt x="103" y="205"/>
                    </a:lnTo>
                    <a:lnTo>
                      <a:pt x="93" y="203"/>
                    </a:lnTo>
                    <a:lnTo>
                      <a:pt x="84" y="201"/>
                    </a:lnTo>
                    <a:lnTo>
                      <a:pt x="74" y="198"/>
                    </a:lnTo>
                    <a:lnTo>
                      <a:pt x="64" y="196"/>
                    </a:lnTo>
                    <a:lnTo>
                      <a:pt x="54" y="190"/>
                    </a:lnTo>
                    <a:lnTo>
                      <a:pt x="47" y="185"/>
                    </a:lnTo>
                    <a:lnTo>
                      <a:pt x="42" y="180"/>
                    </a:lnTo>
                    <a:lnTo>
                      <a:pt x="40" y="174"/>
                    </a:lnTo>
                    <a:lnTo>
                      <a:pt x="37" y="168"/>
                    </a:lnTo>
                    <a:lnTo>
                      <a:pt x="40" y="162"/>
                    </a:lnTo>
                    <a:lnTo>
                      <a:pt x="42" y="156"/>
                    </a:lnTo>
                    <a:lnTo>
                      <a:pt x="47" y="150"/>
                    </a:lnTo>
                    <a:lnTo>
                      <a:pt x="54" y="145"/>
                    </a:lnTo>
                    <a:lnTo>
                      <a:pt x="64" y="138"/>
                    </a:lnTo>
                    <a:lnTo>
                      <a:pt x="69" y="136"/>
                    </a:lnTo>
                    <a:lnTo>
                      <a:pt x="71" y="133"/>
                    </a:lnTo>
                    <a:lnTo>
                      <a:pt x="76" y="132"/>
                    </a:lnTo>
                    <a:lnTo>
                      <a:pt x="84" y="131"/>
                    </a:lnTo>
                    <a:lnTo>
                      <a:pt x="89" y="130"/>
                    </a:lnTo>
                    <a:lnTo>
                      <a:pt x="93" y="129"/>
                    </a:lnTo>
                    <a:lnTo>
                      <a:pt x="98" y="128"/>
                    </a:lnTo>
                    <a:lnTo>
                      <a:pt x="101" y="125"/>
                    </a:lnTo>
                    <a:lnTo>
                      <a:pt x="101" y="122"/>
                    </a:lnTo>
                    <a:lnTo>
                      <a:pt x="98" y="117"/>
                    </a:lnTo>
                    <a:lnTo>
                      <a:pt x="89" y="115"/>
                    </a:lnTo>
                    <a:lnTo>
                      <a:pt x="79" y="114"/>
                    </a:lnTo>
                    <a:lnTo>
                      <a:pt x="69" y="114"/>
                    </a:lnTo>
                    <a:lnTo>
                      <a:pt x="59" y="115"/>
                    </a:lnTo>
                    <a:lnTo>
                      <a:pt x="49" y="116"/>
                    </a:lnTo>
                    <a:lnTo>
                      <a:pt x="42" y="118"/>
                    </a:lnTo>
                    <a:lnTo>
                      <a:pt x="32" y="118"/>
                    </a:lnTo>
                    <a:lnTo>
                      <a:pt x="22" y="118"/>
                    </a:lnTo>
                    <a:lnTo>
                      <a:pt x="13" y="117"/>
                    </a:lnTo>
                    <a:lnTo>
                      <a:pt x="3" y="114"/>
                    </a:lnTo>
                    <a:lnTo>
                      <a:pt x="0" y="102"/>
                    </a:lnTo>
                    <a:lnTo>
                      <a:pt x="3" y="91"/>
                    </a:lnTo>
                    <a:lnTo>
                      <a:pt x="8" y="80"/>
                    </a:lnTo>
                    <a:lnTo>
                      <a:pt x="15" y="67"/>
                    </a:lnTo>
                    <a:lnTo>
                      <a:pt x="27" y="56"/>
                    </a:lnTo>
                    <a:lnTo>
                      <a:pt x="40" y="45"/>
                    </a:lnTo>
                    <a:lnTo>
                      <a:pt x="57" y="35"/>
                    </a:lnTo>
                    <a:lnTo>
                      <a:pt x="74" y="26"/>
                    </a:lnTo>
                    <a:lnTo>
                      <a:pt x="93" y="18"/>
                    </a:lnTo>
                    <a:lnTo>
                      <a:pt x="116" y="11"/>
                    </a:lnTo>
                    <a:lnTo>
                      <a:pt x="133" y="10"/>
                    </a:lnTo>
                    <a:lnTo>
                      <a:pt x="150" y="9"/>
                    </a:lnTo>
                    <a:lnTo>
                      <a:pt x="167" y="8"/>
                    </a:lnTo>
                    <a:lnTo>
                      <a:pt x="184" y="6"/>
                    </a:lnTo>
                    <a:lnTo>
                      <a:pt x="201" y="5"/>
                    </a:lnTo>
                    <a:lnTo>
                      <a:pt x="218" y="4"/>
                    </a:lnTo>
                    <a:lnTo>
                      <a:pt x="236" y="3"/>
                    </a:lnTo>
                    <a:lnTo>
                      <a:pt x="253" y="2"/>
                    </a:lnTo>
                    <a:lnTo>
                      <a:pt x="270" y="1"/>
                    </a:lnTo>
                    <a:lnTo>
                      <a:pt x="285" y="0"/>
                    </a:lnTo>
                    <a:lnTo>
                      <a:pt x="285" y="0"/>
                    </a:ln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2912" name="Freeform 32"/>
              <p:cNvSpPr>
                <a:spLocks/>
              </p:cNvSpPr>
              <p:nvPr/>
            </p:nvSpPr>
            <p:spPr bwMode="auto">
              <a:xfrm>
                <a:off x="3059" y="478"/>
                <a:ext cx="177" cy="119"/>
              </a:xfrm>
              <a:custGeom>
                <a:avLst/>
                <a:gdLst>
                  <a:gd name="T0" fmla="*/ 177 w 177"/>
                  <a:gd name="T1" fmla="*/ 74 h 119"/>
                  <a:gd name="T2" fmla="*/ 172 w 177"/>
                  <a:gd name="T3" fmla="*/ 79 h 119"/>
                  <a:gd name="T4" fmla="*/ 167 w 177"/>
                  <a:gd name="T5" fmla="*/ 85 h 119"/>
                  <a:gd name="T6" fmla="*/ 160 w 177"/>
                  <a:gd name="T7" fmla="*/ 89 h 119"/>
                  <a:gd name="T8" fmla="*/ 155 w 177"/>
                  <a:gd name="T9" fmla="*/ 95 h 119"/>
                  <a:gd name="T10" fmla="*/ 150 w 177"/>
                  <a:gd name="T11" fmla="*/ 100 h 119"/>
                  <a:gd name="T12" fmla="*/ 142 w 177"/>
                  <a:gd name="T13" fmla="*/ 104 h 119"/>
                  <a:gd name="T14" fmla="*/ 135 w 177"/>
                  <a:gd name="T15" fmla="*/ 109 h 119"/>
                  <a:gd name="T16" fmla="*/ 128 w 177"/>
                  <a:gd name="T17" fmla="*/ 113 h 119"/>
                  <a:gd name="T18" fmla="*/ 115 w 177"/>
                  <a:gd name="T19" fmla="*/ 117 h 119"/>
                  <a:gd name="T20" fmla="*/ 103 w 177"/>
                  <a:gd name="T21" fmla="*/ 119 h 119"/>
                  <a:gd name="T22" fmla="*/ 93 w 177"/>
                  <a:gd name="T23" fmla="*/ 118 h 119"/>
                  <a:gd name="T24" fmla="*/ 81 w 177"/>
                  <a:gd name="T25" fmla="*/ 117 h 119"/>
                  <a:gd name="T26" fmla="*/ 71 w 177"/>
                  <a:gd name="T27" fmla="*/ 114 h 119"/>
                  <a:gd name="T28" fmla="*/ 59 w 177"/>
                  <a:gd name="T29" fmla="*/ 112 h 119"/>
                  <a:gd name="T30" fmla="*/ 49 w 177"/>
                  <a:gd name="T31" fmla="*/ 109 h 119"/>
                  <a:gd name="T32" fmla="*/ 39 w 177"/>
                  <a:gd name="T33" fmla="*/ 104 h 119"/>
                  <a:gd name="T34" fmla="*/ 30 w 177"/>
                  <a:gd name="T35" fmla="*/ 101 h 119"/>
                  <a:gd name="T36" fmla="*/ 22 w 177"/>
                  <a:gd name="T37" fmla="*/ 96 h 119"/>
                  <a:gd name="T38" fmla="*/ 15 w 177"/>
                  <a:gd name="T39" fmla="*/ 92 h 119"/>
                  <a:gd name="T40" fmla="*/ 8 w 177"/>
                  <a:gd name="T41" fmla="*/ 86 h 119"/>
                  <a:gd name="T42" fmla="*/ 5 w 177"/>
                  <a:gd name="T43" fmla="*/ 78 h 119"/>
                  <a:gd name="T44" fmla="*/ 3 w 177"/>
                  <a:gd name="T45" fmla="*/ 69 h 119"/>
                  <a:gd name="T46" fmla="*/ 0 w 177"/>
                  <a:gd name="T47" fmla="*/ 58 h 119"/>
                  <a:gd name="T48" fmla="*/ 0 w 177"/>
                  <a:gd name="T49" fmla="*/ 48 h 119"/>
                  <a:gd name="T50" fmla="*/ 0 w 177"/>
                  <a:gd name="T51" fmla="*/ 38 h 119"/>
                  <a:gd name="T52" fmla="*/ 5 w 177"/>
                  <a:gd name="T53" fmla="*/ 28 h 119"/>
                  <a:gd name="T54" fmla="*/ 12 w 177"/>
                  <a:gd name="T55" fmla="*/ 18 h 119"/>
                  <a:gd name="T56" fmla="*/ 22 w 177"/>
                  <a:gd name="T57" fmla="*/ 10 h 119"/>
                  <a:gd name="T58" fmla="*/ 39 w 177"/>
                  <a:gd name="T59" fmla="*/ 5 h 119"/>
                  <a:gd name="T60" fmla="*/ 59 w 177"/>
                  <a:gd name="T61" fmla="*/ 0 h 119"/>
                  <a:gd name="T62" fmla="*/ 84 w 177"/>
                  <a:gd name="T63" fmla="*/ 2 h 119"/>
                  <a:gd name="T64" fmla="*/ 103 w 177"/>
                  <a:gd name="T65" fmla="*/ 7 h 119"/>
                  <a:gd name="T66" fmla="*/ 120 w 177"/>
                  <a:gd name="T67" fmla="*/ 12 h 119"/>
                  <a:gd name="T68" fmla="*/ 135 w 177"/>
                  <a:gd name="T69" fmla="*/ 18 h 119"/>
                  <a:gd name="T70" fmla="*/ 145 w 177"/>
                  <a:gd name="T71" fmla="*/ 26 h 119"/>
                  <a:gd name="T72" fmla="*/ 155 w 177"/>
                  <a:gd name="T73" fmla="*/ 36 h 119"/>
                  <a:gd name="T74" fmla="*/ 162 w 177"/>
                  <a:gd name="T75" fmla="*/ 45 h 119"/>
                  <a:gd name="T76" fmla="*/ 167 w 177"/>
                  <a:gd name="T77" fmla="*/ 55 h 119"/>
                  <a:gd name="T78" fmla="*/ 172 w 177"/>
                  <a:gd name="T79" fmla="*/ 64 h 119"/>
                  <a:gd name="T80" fmla="*/ 177 w 177"/>
                  <a:gd name="T81" fmla="*/ 74 h 119"/>
                  <a:gd name="T82" fmla="*/ 177 w 177"/>
                  <a:gd name="T83" fmla="*/ 74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77" h="119">
                    <a:moveTo>
                      <a:pt x="177" y="74"/>
                    </a:moveTo>
                    <a:lnTo>
                      <a:pt x="172" y="79"/>
                    </a:lnTo>
                    <a:lnTo>
                      <a:pt x="167" y="85"/>
                    </a:lnTo>
                    <a:lnTo>
                      <a:pt x="160" y="89"/>
                    </a:lnTo>
                    <a:lnTo>
                      <a:pt x="155" y="95"/>
                    </a:lnTo>
                    <a:lnTo>
                      <a:pt x="150" y="100"/>
                    </a:lnTo>
                    <a:lnTo>
                      <a:pt x="142" y="104"/>
                    </a:lnTo>
                    <a:lnTo>
                      <a:pt x="135" y="109"/>
                    </a:lnTo>
                    <a:lnTo>
                      <a:pt x="128" y="113"/>
                    </a:lnTo>
                    <a:lnTo>
                      <a:pt x="115" y="117"/>
                    </a:lnTo>
                    <a:lnTo>
                      <a:pt x="103" y="119"/>
                    </a:lnTo>
                    <a:lnTo>
                      <a:pt x="93" y="118"/>
                    </a:lnTo>
                    <a:lnTo>
                      <a:pt x="81" y="117"/>
                    </a:lnTo>
                    <a:lnTo>
                      <a:pt x="71" y="114"/>
                    </a:lnTo>
                    <a:lnTo>
                      <a:pt x="59" y="112"/>
                    </a:lnTo>
                    <a:lnTo>
                      <a:pt x="49" y="109"/>
                    </a:lnTo>
                    <a:lnTo>
                      <a:pt x="39" y="104"/>
                    </a:lnTo>
                    <a:lnTo>
                      <a:pt x="30" y="101"/>
                    </a:lnTo>
                    <a:lnTo>
                      <a:pt x="22" y="96"/>
                    </a:lnTo>
                    <a:lnTo>
                      <a:pt x="15" y="92"/>
                    </a:lnTo>
                    <a:lnTo>
                      <a:pt x="8" y="86"/>
                    </a:lnTo>
                    <a:lnTo>
                      <a:pt x="5" y="78"/>
                    </a:lnTo>
                    <a:lnTo>
                      <a:pt x="3" y="69"/>
                    </a:lnTo>
                    <a:lnTo>
                      <a:pt x="0" y="58"/>
                    </a:lnTo>
                    <a:lnTo>
                      <a:pt x="0" y="48"/>
                    </a:lnTo>
                    <a:lnTo>
                      <a:pt x="0" y="38"/>
                    </a:lnTo>
                    <a:lnTo>
                      <a:pt x="5" y="28"/>
                    </a:lnTo>
                    <a:lnTo>
                      <a:pt x="12" y="18"/>
                    </a:lnTo>
                    <a:lnTo>
                      <a:pt x="22" y="10"/>
                    </a:lnTo>
                    <a:lnTo>
                      <a:pt x="39" y="5"/>
                    </a:lnTo>
                    <a:lnTo>
                      <a:pt x="59" y="0"/>
                    </a:lnTo>
                    <a:lnTo>
                      <a:pt x="84" y="2"/>
                    </a:lnTo>
                    <a:lnTo>
                      <a:pt x="103" y="7"/>
                    </a:lnTo>
                    <a:lnTo>
                      <a:pt x="120" y="12"/>
                    </a:lnTo>
                    <a:lnTo>
                      <a:pt x="135" y="18"/>
                    </a:lnTo>
                    <a:lnTo>
                      <a:pt x="145" y="26"/>
                    </a:lnTo>
                    <a:lnTo>
                      <a:pt x="155" y="36"/>
                    </a:lnTo>
                    <a:lnTo>
                      <a:pt x="162" y="45"/>
                    </a:lnTo>
                    <a:lnTo>
                      <a:pt x="167" y="55"/>
                    </a:lnTo>
                    <a:lnTo>
                      <a:pt x="172" y="64"/>
                    </a:lnTo>
                    <a:lnTo>
                      <a:pt x="177" y="74"/>
                    </a:lnTo>
                    <a:lnTo>
                      <a:pt x="177" y="74"/>
                    </a:lnTo>
                    <a:close/>
                  </a:path>
                </a:pathLst>
              </a:custGeom>
              <a:solidFill>
                <a:srgbClr val="0019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2913" name="Freeform 33"/>
              <p:cNvSpPr>
                <a:spLocks/>
              </p:cNvSpPr>
              <p:nvPr/>
            </p:nvSpPr>
            <p:spPr bwMode="auto">
              <a:xfrm>
                <a:off x="2618" y="498"/>
                <a:ext cx="169" cy="117"/>
              </a:xfrm>
              <a:custGeom>
                <a:avLst/>
                <a:gdLst>
                  <a:gd name="T0" fmla="*/ 167 w 169"/>
                  <a:gd name="T1" fmla="*/ 25 h 117"/>
                  <a:gd name="T2" fmla="*/ 169 w 169"/>
                  <a:gd name="T3" fmla="*/ 36 h 117"/>
                  <a:gd name="T4" fmla="*/ 169 w 169"/>
                  <a:gd name="T5" fmla="*/ 46 h 117"/>
                  <a:gd name="T6" fmla="*/ 167 w 169"/>
                  <a:gd name="T7" fmla="*/ 58 h 117"/>
                  <a:gd name="T8" fmla="*/ 164 w 169"/>
                  <a:gd name="T9" fmla="*/ 68 h 117"/>
                  <a:gd name="T10" fmla="*/ 159 w 169"/>
                  <a:gd name="T11" fmla="*/ 77 h 117"/>
                  <a:gd name="T12" fmla="*/ 154 w 169"/>
                  <a:gd name="T13" fmla="*/ 88 h 117"/>
                  <a:gd name="T14" fmla="*/ 145 w 169"/>
                  <a:gd name="T15" fmla="*/ 96 h 117"/>
                  <a:gd name="T16" fmla="*/ 132 w 169"/>
                  <a:gd name="T17" fmla="*/ 104 h 117"/>
                  <a:gd name="T18" fmla="*/ 115 w 169"/>
                  <a:gd name="T19" fmla="*/ 110 h 117"/>
                  <a:gd name="T20" fmla="*/ 96 w 169"/>
                  <a:gd name="T21" fmla="*/ 116 h 117"/>
                  <a:gd name="T22" fmla="*/ 83 w 169"/>
                  <a:gd name="T23" fmla="*/ 117 h 117"/>
                  <a:gd name="T24" fmla="*/ 71 w 169"/>
                  <a:gd name="T25" fmla="*/ 116 h 117"/>
                  <a:gd name="T26" fmla="*/ 59 w 169"/>
                  <a:gd name="T27" fmla="*/ 115 h 117"/>
                  <a:gd name="T28" fmla="*/ 52 w 169"/>
                  <a:gd name="T29" fmla="*/ 112 h 117"/>
                  <a:gd name="T30" fmla="*/ 42 w 169"/>
                  <a:gd name="T31" fmla="*/ 108 h 117"/>
                  <a:gd name="T32" fmla="*/ 37 w 169"/>
                  <a:gd name="T33" fmla="*/ 105 h 117"/>
                  <a:gd name="T34" fmla="*/ 29 w 169"/>
                  <a:gd name="T35" fmla="*/ 100 h 117"/>
                  <a:gd name="T36" fmla="*/ 22 w 169"/>
                  <a:gd name="T37" fmla="*/ 96 h 117"/>
                  <a:gd name="T38" fmla="*/ 15 w 169"/>
                  <a:gd name="T39" fmla="*/ 91 h 117"/>
                  <a:gd name="T40" fmla="*/ 7 w 169"/>
                  <a:gd name="T41" fmla="*/ 86 h 117"/>
                  <a:gd name="T42" fmla="*/ 5 w 169"/>
                  <a:gd name="T43" fmla="*/ 80 h 117"/>
                  <a:gd name="T44" fmla="*/ 0 w 169"/>
                  <a:gd name="T45" fmla="*/ 72 h 117"/>
                  <a:gd name="T46" fmla="*/ 0 w 169"/>
                  <a:gd name="T47" fmla="*/ 64 h 117"/>
                  <a:gd name="T48" fmla="*/ 0 w 169"/>
                  <a:gd name="T49" fmla="*/ 56 h 117"/>
                  <a:gd name="T50" fmla="*/ 2 w 169"/>
                  <a:gd name="T51" fmla="*/ 48 h 117"/>
                  <a:gd name="T52" fmla="*/ 5 w 169"/>
                  <a:gd name="T53" fmla="*/ 41 h 117"/>
                  <a:gd name="T54" fmla="*/ 10 w 169"/>
                  <a:gd name="T55" fmla="*/ 33 h 117"/>
                  <a:gd name="T56" fmla="*/ 17 w 169"/>
                  <a:gd name="T57" fmla="*/ 26 h 117"/>
                  <a:gd name="T58" fmla="*/ 25 w 169"/>
                  <a:gd name="T59" fmla="*/ 19 h 117"/>
                  <a:gd name="T60" fmla="*/ 34 w 169"/>
                  <a:gd name="T61" fmla="*/ 13 h 117"/>
                  <a:gd name="T62" fmla="*/ 49 w 169"/>
                  <a:gd name="T63" fmla="*/ 8 h 117"/>
                  <a:gd name="T64" fmla="*/ 64 w 169"/>
                  <a:gd name="T65" fmla="*/ 4 h 117"/>
                  <a:gd name="T66" fmla="*/ 78 w 169"/>
                  <a:gd name="T67" fmla="*/ 1 h 117"/>
                  <a:gd name="T68" fmla="*/ 93 w 169"/>
                  <a:gd name="T69" fmla="*/ 0 h 117"/>
                  <a:gd name="T70" fmla="*/ 108 w 169"/>
                  <a:gd name="T71" fmla="*/ 1 h 117"/>
                  <a:gd name="T72" fmla="*/ 123 w 169"/>
                  <a:gd name="T73" fmla="*/ 3 h 117"/>
                  <a:gd name="T74" fmla="*/ 137 w 169"/>
                  <a:gd name="T75" fmla="*/ 5 h 117"/>
                  <a:gd name="T76" fmla="*/ 150 w 169"/>
                  <a:gd name="T77" fmla="*/ 11 h 117"/>
                  <a:gd name="T78" fmla="*/ 159 w 169"/>
                  <a:gd name="T79" fmla="*/ 17 h 117"/>
                  <a:gd name="T80" fmla="*/ 167 w 169"/>
                  <a:gd name="T81" fmla="*/ 25 h 117"/>
                  <a:gd name="T82" fmla="*/ 167 w 169"/>
                  <a:gd name="T83" fmla="*/ 25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69" h="117">
                    <a:moveTo>
                      <a:pt x="167" y="25"/>
                    </a:moveTo>
                    <a:lnTo>
                      <a:pt x="169" y="36"/>
                    </a:lnTo>
                    <a:lnTo>
                      <a:pt x="169" y="46"/>
                    </a:lnTo>
                    <a:lnTo>
                      <a:pt x="167" y="58"/>
                    </a:lnTo>
                    <a:lnTo>
                      <a:pt x="164" y="68"/>
                    </a:lnTo>
                    <a:lnTo>
                      <a:pt x="159" y="77"/>
                    </a:lnTo>
                    <a:lnTo>
                      <a:pt x="154" y="88"/>
                    </a:lnTo>
                    <a:lnTo>
                      <a:pt x="145" y="96"/>
                    </a:lnTo>
                    <a:lnTo>
                      <a:pt x="132" y="104"/>
                    </a:lnTo>
                    <a:lnTo>
                      <a:pt x="115" y="110"/>
                    </a:lnTo>
                    <a:lnTo>
                      <a:pt x="96" y="116"/>
                    </a:lnTo>
                    <a:lnTo>
                      <a:pt x="83" y="117"/>
                    </a:lnTo>
                    <a:lnTo>
                      <a:pt x="71" y="116"/>
                    </a:lnTo>
                    <a:lnTo>
                      <a:pt x="59" y="115"/>
                    </a:lnTo>
                    <a:lnTo>
                      <a:pt x="52" y="112"/>
                    </a:lnTo>
                    <a:lnTo>
                      <a:pt x="42" y="108"/>
                    </a:lnTo>
                    <a:lnTo>
                      <a:pt x="37" y="105"/>
                    </a:lnTo>
                    <a:lnTo>
                      <a:pt x="29" y="100"/>
                    </a:lnTo>
                    <a:lnTo>
                      <a:pt x="22" y="96"/>
                    </a:lnTo>
                    <a:lnTo>
                      <a:pt x="15" y="91"/>
                    </a:lnTo>
                    <a:lnTo>
                      <a:pt x="7" y="86"/>
                    </a:lnTo>
                    <a:lnTo>
                      <a:pt x="5" y="80"/>
                    </a:lnTo>
                    <a:lnTo>
                      <a:pt x="0" y="72"/>
                    </a:lnTo>
                    <a:lnTo>
                      <a:pt x="0" y="64"/>
                    </a:lnTo>
                    <a:lnTo>
                      <a:pt x="0" y="56"/>
                    </a:lnTo>
                    <a:lnTo>
                      <a:pt x="2" y="48"/>
                    </a:lnTo>
                    <a:lnTo>
                      <a:pt x="5" y="41"/>
                    </a:lnTo>
                    <a:lnTo>
                      <a:pt x="10" y="33"/>
                    </a:lnTo>
                    <a:lnTo>
                      <a:pt x="17" y="26"/>
                    </a:lnTo>
                    <a:lnTo>
                      <a:pt x="25" y="19"/>
                    </a:lnTo>
                    <a:lnTo>
                      <a:pt x="34" y="13"/>
                    </a:lnTo>
                    <a:lnTo>
                      <a:pt x="49" y="8"/>
                    </a:lnTo>
                    <a:lnTo>
                      <a:pt x="64" y="4"/>
                    </a:lnTo>
                    <a:lnTo>
                      <a:pt x="78" y="1"/>
                    </a:lnTo>
                    <a:lnTo>
                      <a:pt x="93" y="0"/>
                    </a:lnTo>
                    <a:lnTo>
                      <a:pt x="108" y="1"/>
                    </a:lnTo>
                    <a:lnTo>
                      <a:pt x="123" y="3"/>
                    </a:lnTo>
                    <a:lnTo>
                      <a:pt x="137" y="5"/>
                    </a:lnTo>
                    <a:lnTo>
                      <a:pt x="150" y="11"/>
                    </a:lnTo>
                    <a:lnTo>
                      <a:pt x="159" y="17"/>
                    </a:lnTo>
                    <a:lnTo>
                      <a:pt x="167" y="25"/>
                    </a:lnTo>
                    <a:lnTo>
                      <a:pt x="167" y="25"/>
                    </a:lnTo>
                    <a:close/>
                  </a:path>
                </a:pathLst>
              </a:custGeom>
              <a:solidFill>
                <a:srgbClr val="0019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2914" name="Freeform 34"/>
              <p:cNvSpPr>
                <a:spLocks/>
              </p:cNvSpPr>
              <p:nvPr/>
            </p:nvSpPr>
            <p:spPr bwMode="auto">
              <a:xfrm>
                <a:off x="3074" y="494"/>
                <a:ext cx="132" cy="88"/>
              </a:xfrm>
              <a:custGeom>
                <a:avLst/>
                <a:gdLst>
                  <a:gd name="T0" fmla="*/ 132 w 132"/>
                  <a:gd name="T1" fmla="*/ 53 h 88"/>
                  <a:gd name="T2" fmla="*/ 130 w 132"/>
                  <a:gd name="T3" fmla="*/ 56 h 88"/>
                  <a:gd name="T4" fmla="*/ 127 w 132"/>
                  <a:gd name="T5" fmla="*/ 60 h 88"/>
                  <a:gd name="T6" fmla="*/ 125 w 132"/>
                  <a:gd name="T7" fmla="*/ 63 h 88"/>
                  <a:gd name="T8" fmla="*/ 125 w 132"/>
                  <a:gd name="T9" fmla="*/ 68 h 88"/>
                  <a:gd name="T10" fmla="*/ 122 w 132"/>
                  <a:gd name="T11" fmla="*/ 71 h 88"/>
                  <a:gd name="T12" fmla="*/ 122 w 132"/>
                  <a:gd name="T13" fmla="*/ 74 h 88"/>
                  <a:gd name="T14" fmla="*/ 120 w 132"/>
                  <a:gd name="T15" fmla="*/ 78 h 88"/>
                  <a:gd name="T16" fmla="*/ 115 w 132"/>
                  <a:gd name="T17" fmla="*/ 81 h 88"/>
                  <a:gd name="T18" fmla="*/ 108 w 132"/>
                  <a:gd name="T19" fmla="*/ 85 h 88"/>
                  <a:gd name="T20" fmla="*/ 100 w 132"/>
                  <a:gd name="T21" fmla="*/ 87 h 88"/>
                  <a:gd name="T22" fmla="*/ 83 w 132"/>
                  <a:gd name="T23" fmla="*/ 88 h 88"/>
                  <a:gd name="T24" fmla="*/ 69 w 132"/>
                  <a:gd name="T25" fmla="*/ 87 h 88"/>
                  <a:gd name="T26" fmla="*/ 54 w 132"/>
                  <a:gd name="T27" fmla="*/ 85 h 88"/>
                  <a:gd name="T28" fmla="*/ 44 w 132"/>
                  <a:gd name="T29" fmla="*/ 80 h 88"/>
                  <a:gd name="T30" fmla="*/ 32 w 132"/>
                  <a:gd name="T31" fmla="*/ 76 h 88"/>
                  <a:gd name="T32" fmla="*/ 24 w 132"/>
                  <a:gd name="T33" fmla="*/ 70 h 88"/>
                  <a:gd name="T34" fmla="*/ 17 w 132"/>
                  <a:gd name="T35" fmla="*/ 64 h 88"/>
                  <a:gd name="T36" fmla="*/ 10 w 132"/>
                  <a:gd name="T37" fmla="*/ 58 h 88"/>
                  <a:gd name="T38" fmla="*/ 5 w 132"/>
                  <a:gd name="T39" fmla="*/ 53 h 88"/>
                  <a:gd name="T40" fmla="*/ 0 w 132"/>
                  <a:gd name="T41" fmla="*/ 46 h 88"/>
                  <a:gd name="T42" fmla="*/ 29 w 132"/>
                  <a:gd name="T43" fmla="*/ 0 h 88"/>
                  <a:gd name="T44" fmla="*/ 51 w 132"/>
                  <a:gd name="T45" fmla="*/ 0 h 88"/>
                  <a:gd name="T46" fmla="*/ 69 w 132"/>
                  <a:gd name="T47" fmla="*/ 1 h 88"/>
                  <a:gd name="T48" fmla="*/ 83 w 132"/>
                  <a:gd name="T49" fmla="*/ 5 h 88"/>
                  <a:gd name="T50" fmla="*/ 93 w 132"/>
                  <a:gd name="T51" fmla="*/ 9 h 88"/>
                  <a:gd name="T52" fmla="*/ 103 w 132"/>
                  <a:gd name="T53" fmla="*/ 16 h 88"/>
                  <a:gd name="T54" fmla="*/ 113 w 132"/>
                  <a:gd name="T55" fmla="*/ 22 h 88"/>
                  <a:gd name="T56" fmla="*/ 118 w 132"/>
                  <a:gd name="T57" fmla="*/ 30 h 88"/>
                  <a:gd name="T58" fmla="*/ 125 w 132"/>
                  <a:gd name="T59" fmla="*/ 38 h 88"/>
                  <a:gd name="T60" fmla="*/ 130 w 132"/>
                  <a:gd name="T61" fmla="*/ 46 h 88"/>
                  <a:gd name="T62" fmla="*/ 132 w 132"/>
                  <a:gd name="T63" fmla="*/ 53 h 88"/>
                  <a:gd name="T64" fmla="*/ 132 w 132"/>
                  <a:gd name="T65" fmla="*/ 53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32" h="88">
                    <a:moveTo>
                      <a:pt x="132" y="53"/>
                    </a:moveTo>
                    <a:lnTo>
                      <a:pt x="130" y="56"/>
                    </a:lnTo>
                    <a:lnTo>
                      <a:pt x="127" y="60"/>
                    </a:lnTo>
                    <a:lnTo>
                      <a:pt x="125" y="63"/>
                    </a:lnTo>
                    <a:lnTo>
                      <a:pt x="125" y="68"/>
                    </a:lnTo>
                    <a:lnTo>
                      <a:pt x="122" y="71"/>
                    </a:lnTo>
                    <a:lnTo>
                      <a:pt x="122" y="74"/>
                    </a:lnTo>
                    <a:lnTo>
                      <a:pt x="120" y="78"/>
                    </a:lnTo>
                    <a:lnTo>
                      <a:pt x="115" y="81"/>
                    </a:lnTo>
                    <a:lnTo>
                      <a:pt x="108" y="85"/>
                    </a:lnTo>
                    <a:lnTo>
                      <a:pt x="100" y="87"/>
                    </a:lnTo>
                    <a:lnTo>
                      <a:pt x="83" y="88"/>
                    </a:lnTo>
                    <a:lnTo>
                      <a:pt x="69" y="87"/>
                    </a:lnTo>
                    <a:lnTo>
                      <a:pt x="54" y="85"/>
                    </a:lnTo>
                    <a:lnTo>
                      <a:pt x="44" y="80"/>
                    </a:lnTo>
                    <a:lnTo>
                      <a:pt x="32" y="76"/>
                    </a:lnTo>
                    <a:lnTo>
                      <a:pt x="24" y="70"/>
                    </a:lnTo>
                    <a:lnTo>
                      <a:pt x="17" y="64"/>
                    </a:lnTo>
                    <a:lnTo>
                      <a:pt x="10" y="58"/>
                    </a:lnTo>
                    <a:lnTo>
                      <a:pt x="5" y="53"/>
                    </a:lnTo>
                    <a:lnTo>
                      <a:pt x="0" y="46"/>
                    </a:lnTo>
                    <a:lnTo>
                      <a:pt x="29" y="0"/>
                    </a:lnTo>
                    <a:lnTo>
                      <a:pt x="51" y="0"/>
                    </a:lnTo>
                    <a:lnTo>
                      <a:pt x="69" y="1"/>
                    </a:lnTo>
                    <a:lnTo>
                      <a:pt x="83" y="5"/>
                    </a:lnTo>
                    <a:lnTo>
                      <a:pt x="93" y="9"/>
                    </a:lnTo>
                    <a:lnTo>
                      <a:pt x="103" y="16"/>
                    </a:lnTo>
                    <a:lnTo>
                      <a:pt x="113" y="22"/>
                    </a:lnTo>
                    <a:lnTo>
                      <a:pt x="118" y="30"/>
                    </a:lnTo>
                    <a:lnTo>
                      <a:pt x="125" y="38"/>
                    </a:lnTo>
                    <a:lnTo>
                      <a:pt x="130" y="46"/>
                    </a:lnTo>
                    <a:lnTo>
                      <a:pt x="132" y="53"/>
                    </a:lnTo>
                    <a:lnTo>
                      <a:pt x="132" y="5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2915" name="Freeform 35"/>
              <p:cNvSpPr>
                <a:spLocks/>
              </p:cNvSpPr>
              <p:nvPr/>
            </p:nvSpPr>
            <p:spPr bwMode="auto">
              <a:xfrm>
                <a:off x="2645" y="510"/>
                <a:ext cx="115" cy="92"/>
              </a:xfrm>
              <a:custGeom>
                <a:avLst/>
                <a:gdLst>
                  <a:gd name="T0" fmla="*/ 113 w 115"/>
                  <a:gd name="T1" fmla="*/ 30 h 92"/>
                  <a:gd name="T2" fmla="*/ 115 w 115"/>
                  <a:gd name="T3" fmla="*/ 38 h 92"/>
                  <a:gd name="T4" fmla="*/ 115 w 115"/>
                  <a:gd name="T5" fmla="*/ 46 h 92"/>
                  <a:gd name="T6" fmla="*/ 115 w 115"/>
                  <a:gd name="T7" fmla="*/ 54 h 92"/>
                  <a:gd name="T8" fmla="*/ 110 w 115"/>
                  <a:gd name="T9" fmla="*/ 61 h 92"/>
                  <a:gd name="T10" fmla="*/ 108 w 115"/>
                  <a:gd name="T11" fmla="*/ 68 h 92"/>
                  <a:gd name="T12" fmla="*/ 100 w 115"/>
                  <a:gd name="T13" fmla="*/ 74 h 92"/>
                  <a:gd name="T14" fmla="*/ 93 w 115"/>
                  <a:gd name="T15" fmla="*/ 80 h 92"/>
                  <a:gd name="T16" fmla="*/ 86 w 115"/>
                  <a:gd name="T17" fmla="*/ 85 h 92"/>
                  <a:gd name="T18" fmla="*/ 74 w 115"/>
                  <a:gd name="T19" fmla="*/ 89 h 92"/>
                  <a:gd name="T20" fmla="*/ 61 w 115"/>
                  <a:gd name="T21" fmla="*/ 92 h 92"/>
                  <a:gd name="T22" fmla="*/ 51 w 115"/>
                  <a:gd name="T23" fmla="*/ 90 h 92"/>
                  <a:gd name="T24" fmla="*/ 39 w 115"/>
                  <a:gd name="T25" fmla="*/ 88 h 92"/>
                  <a:gd name="T26" fmla="*/ 32 w 115"/>
                  <a:gd name="T27" fmla="*/ 86 h 92"/>
                  <a:gd name="T28" fmla="*/ 22 w 115"/>
                  <a:gd name="T29" fmla="*/ 81 h 92"/>
                  <a:gd name="T30" fmla="*/ 15 w 115"/>
                  <a:gd name="T31" fmla="*/ 78 h 92"/>
                  <a:gd name="T32" fmla="*/ 10 w 115"/>
                  <a:gd name="T33" fmla="*/ 73 h 92"/>
                  <a:gd name="T34" fmla="*/ 5 w 115"/>
                  <a:gd name="T35" fmla="*/ 69 h 92"/>
                  <a:gd name="T36" fmla="*/ 2 w 115"/>
                  <a:gd name="T37" fmla="*/ 64 h 92"/>
                  <a:gd name="T38" fmla="*/ 0 w 115"/>
                  <a:gd name="T39" fmla="*/ 60 h 92"/>
                  <a:gd name="T40" fmla="*/ 0 w 115"/>
                  <a:gd name="T41" fmla="*/ 54 h 92"/>
                  <a:gd name="T42" fmla="*/ 2 w 115"/>
                  <a:gd name="T43" fmla="*/ 49 h 92"/>
                  <a:gd name="T44" fmla="*/ 5 w 115"/>
                  <a:gd name="T45" fmla="*/ 44 h 92"/>
                  <a:gd name="T46" fmla="*/ 7 w 115"/>
                  <a:gd name="T47" fmla="*/ 38 h 92"/>
                  <a:gd name="T48" fmla="*/ 10 w 115"/>
                  <a:gd name="T49" fmla="*/ 32 h 92"/>
                  <a:gd name="T50" fmla="*/ 10 w 115"/>
                  <a:gd name="T51" fmla="*/ 25 h 92"/>
                  <a:gd name="T52" fmla="*/ 15 w 115"/>
                  <a:gd name="T53" fmla="*/ 20 h 92"/>
                  <a:gd name="T54" fmla="*/ 17 w 115"/>
                  <a:gd name="T55" fmla="*/ 15 h 92"/>
                  <a:gd name="T56" fmla="*/ 25 w 115"/>
                  <a:gd name="T57" fmla="*/ 9 h 92"/>
                  <a:gd name="T58" fmla="*/ 32 w 115"/>
                  <a:gd name="T59" fmla="*/ 5 h 92"/>
                  <a:gd name="T60" fmla="*/ 44 w 115"/>
                  <a:gd name="T61" fmla="*/ 1 h 92"/>
                  <a:gd name="T62" fmla="*/ 56 w 115"/>
                  <a:gd name="T63" fmla="*/ 0 h 92"/>
                  <a:gd name="T64" fmla="*/ 69 w 115"/>
                  <a:gd name="T65" fmla="*/ 0 h 92"/>
                  <a:gd name="T66" fmla="*/ 78 w 115"/>
                  <a:gd name="T67" fmla="*/ 1 h 92"/>
                  <a:gd name="T68" fmla="*/ 88 w 115"/>
                  <a:gd name="T69" fmla="*/ 4 h 92"/>
                  <a:gd name="T70" fmla="*/ 96 w 115"/>
                  <a:gd name="T71" fmla="*/ 7 h 92"/>
                  <a:gd name="T72" fmla="*/ 103 w 115"/>
                  <a:gd name="T73" fmla="*/ 10 h 92"/>
                  <a:gd name="T74" fmla="*/ 108 w 115"/>
                  <a:gd name="T75" fmla="*/ 15 h 92"/>
                  <a:gd name="T76" fmla="*/ 110 w 115"/>
                  <a:gd name="T77" fmla="*/ 20 h 92"/>
                  <a:gd name="T78" fmla="*/ 113 w 115"/>
                  <a:gd name="T79" fmla="*/ 25 h 92"/>
                  <a:gd name="T80" fmla="*/ 113 w 115"/>
                  <a:gd name="T81" fmla="*/ 30 h 92"/>
                  <a:gd name="T82" fmla="*/ 113 w 115"/>
                  <a:gd name="T83" fmla="*/ 30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15" h="92">
                    <a:moveTo>
                      <a:pt x="113" y="30"/>
                    </a:moveTo>
                    <a:lnTo>
                      <a:pt x="115" y="38"/>
                    </a:lnTo>
                    <a:lnTo>
                      <a:pt x="115" y="46"/>
                    </a:lnTo>
                    <a:lnTo>
                      <a:pt x="115" y="54"/>
                    </a:lnTo>
                    <a:lnTo>
                      <a:pt x="110" y="61"/>
                    </a:lnTo>
                    <a:lnTo>
                      <a:pt x="108" y="68"/>
                    </a:lnTo>
                    <a:lnTo>
                      <a:pt x="100" y="74"/>
                    </a:lnTo>
                    <a:lnTo>
                      <a:pt x="93" y="80"/>
                    </a:lnTo>
                    <a:lnTo>
                      <a:pt x="86" y="85"/>
                    </a:lnTo>
                    <a:lnTo>
                      <a:pt x="74" y="89"/>
                    </a:lnTo>
                    <a:lnTo>
                      <a:pt x="61" y="92"/>
                    </a:lnTo>
                    <a:lnTo>
                      <a:pt x="51" y="90"/>
                    </a:lnTo>
                    <a:lnTo>
                      <a:pt x="39" y="88"/>
                    </a:lnTo>
                    <a:lnTo>
                      <a:pt x="32" y="86"/>
                    </a:lnTo>
                    <a:lnTo>
                      <a:pt x="22" y="81"/>
                    </a:lnTo>
                    <a:lnTo>
                      <a:pt x="15" y="78"/>
                    </a:lnTo>
                    <a:lnTo>
                      <a:pt x="10" y="73"/>
                    </a:lnTo>
                    <a:lnTo>
                      <a:pt x="5" y="69"/>
                    </a:lnTo>
                    <a:lnTo>
                      <a:pt x="2" y="64"/>
                    </a:lnTo>
                    <a:lnTo>
                      <a:pt x="0" y="60"/>
                    </a:lnTo>
                    <a:lnTo>
                      <a:pt x="0" y="54"/>
                    </a:lnTo>
                    <a:lnTo>
                      <a:pt x="2" y="49"/>
                    </a:lnTo>
                    <a:lnTo>
                      <a:pt x="5" y="44"/>
                    </a:lnTo>
                    <a:lnTo>
                      <a:pt x="7" y="38"/>
                    </a:lnTo>
                    <a:lnTo>
                      <a:pt x="10" y="32"/>
                    </a:lnTo>
                    <a:lnTo>
                      <a:pt x="10" y="25"/>
                    </a:lnTo>
                    <a:lnTo>
                      <a:pt x="15" y="20"/>
                    </a:lnTo>
                    <a:lnTo>
                      <a:pt x="17" y="15"/>
                    </a:lnTo>
                    <a:lnTo>
                      <a:pt x="25" y="9"/>
                    </a:lnTo>
                    <a:lnTo>
                      <a:pt x="32" y="5"/>
                    </a:lnTo>
                    <a:lnTo>
                      <a:pt x="44" y="1"/>
                    </a:lnTo>
                    <a:lnTo>
                      <a:pt x="56" y="0"/>
                    </a:lnTo>
                    <a:lnTo>
                      <a:pt x="69" y="0"/>
                    </a:lnTo>
                    <a:lnTo>
                      <a:pt x="78" y="1"/>
                    </a:lnTo>
                    <a:lnTo>
                      <a:pt x="88" y="4"/>
                    </a:lnTo>
                    <a:lnTo>
                      <a:pt x="96" y="7"/>
                    </a:lnTo>
                    <a:lnTo>
                      <a:pt x="103" y="10"/>
                    </a:lnTo>
                    <a:lnTo>
                      <a:pt x="108" y="15"/>
                    </a:lnTo>
                    <a:lnTo>
                      <a:pt x="110" y="20"/>
                    </a:lnTo>
                    <a:lnTo>
                      <a:pt x="113" y="25"/>
                    </a:lnTo>
                    <a:lnTo>
                      <a:pt x="113" y="30"/>
                    </a:lnTo>
                    <a:lnTo>
                      <a:pt x="113" y="3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2916" name="Freeform 36"/>
              <p:cNvSpPr>
                <a:spLocks/>
              </p:cNvSpPr>
              <p:nvPr/>
            </p:nvSpPr>
            <p:spPr bwMode="auto">
              <a:xfrm>
                <a:off x="3118" y="523"/>
                <a:ext cx="47" cy="33"/>
              </a:xfrm>
              <a:custGeom>
                <a:avLst/>
                <a:gdLst>
                  <a:gd name="T0" fmla="*/ 37 w 47"/>
                  <a:gd name="T1" fmla="*/ 33 h 33"/>
                  <a:gd name="T2" fmla="*/ 32 w 47"/>
                  <a:gd name="T3" fmla="*/ 33 h 33"/>
                  <a:gd name="T4" fmla="*/ 25 w 47"/>
                  <a:gd name="T5" fmla="*/ 33 h 33"/>
                  <a:gd name="T6" fmla="*/ 20 w 47"/>
                  <a:gd name="T7" fmla="*/ 31 h 33"/>
                  <a:gd name="T8" fmla="*/ 17 w 47"/>
                  <a:gd name="T9" fmla="*/ 29 h 33"/>
                  <a:gd name="T10" fmla="*/ 15 w 47"/>
                  <a:gd name="T11" fmla="*/ 26 h 33"/>
                  <a:gd name="T12" fmla="*/ 12 w 47"/>
                  <a:gd name="T13" fmla="*/ 24 h 33"/>
                  <a:gd name="T14" fmla="*/ 10 w 47"/>
                  <a:gd name="T15" fmla="*/ 20 h 33"/>
                  <a:gd name="T16" fmla="*/ 7 w 47"/>
                  <a:gd name="T17" fmla="*/ 17 h 33"/>
                  <a:gd name="T18" fmla="*/ 5 w 47"/>
                  <a:gd name="T19" fmla="*/ 15 h 33"/>
                  <a:gd name="T20" fmla="*/ 0 w 47"/>
                  <a:gd name="T21" fmla="*/ 12 h 33"/>
                  <a:gd name="T22" fmla="*/ 12 w 47"/>
                  <a:gd name="T23" fmla="*/ 0 h 33"/>
                  <a:gd name="T24" fmla="*/ 22 w 47"/>
                  <a:gd name="T25" fmla="*/ 1 h 33"/>
                  <a:gd name="T26" fmla="*/ 29 w 47"/>
                  <a:gd name="T27" fmla="*/ 2 h 33"/>
                  <a:gd name="T28" fmla="*/ 37 w 47"/>
                  <a:gd name="T29" fmla="*/ 4 h 33"/>
                  <a:gd name="T30" fmla="*/ 42 w 47"/>
                  <a:gd name="T31" fmla="*/ 8 h 33"/>
                  <a:gd name="T32" fmla="*/ 44 w 47"/>
                  <a:gd name="T33" fmla="*/ 12 h 33"/>
                  <a:gd name="T34" fmla="*/ 47 w 47"/>
                  <a:gd name="T35" fmla="*/ 17 h 33"/>
                  <a:gd name="T36" fmla="*/ 47 w 47"/>
                  <a:gd name="T37" fmla="*/ 20 h 33"/>
                  <a:gd name="T38" fmla="*/ 44 w 47"/>
                  <a:gd name="T39" fmla="*/ 25 h 33"/>
                  <a:gd name="T40" fmla="*/ 42 w 47"/>
                  <a:gd name="T41" fmla="*/ 29 h 33"/>
                  <a:gd name="T42" fmla="*/ 37 w 47"/>
                  <a:gd name="T43" fmla="*/ 33 h 33"/>
                  <a:gd name="T44" fmla="*/ 37 w 47"/>
                  <a:gd name="T45" fmla="*/ 3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47" h="33">
                    <a:moveTo>
                      <a:pt x="37" y="33"/>
                    </a:moveTo>
                    <a:lnTo>
                      <a:pt x="32" y="33"/>
                    </a:lnTo>
                    <a:lnTo>
                      <a:pt x="25" y="33"/>
                    </a:lnTo>
                    <a:lnTo>
                      <a:pt x="20" y="31"/>
                    </a:lnTo>
                    <a:lnTo>
                      <a:pt x="17" y="29"/>
                    </a:lnTo>
                    <a:lnTo>
                      <a:pt x="15" y="26"/>
                    </a:lnTo>
                    <a:lnTo>
                      <a:pt x="12" y="24"/>
                    </a:lnTo>
                    <a:lnTo>
                      <a:pt x="10" y="20"/>
                    </a:lnTo>
                    <a:lnTo>
                      <a:pt x="7" y="17"/>
                    </a:lnTo>
                    <a:lnTo>
                      <a:pt x="5" y="15"/>
                    </a:lnTo>
                    <a:lnTo>
                      <a:pt x="0" y="12"/>
                    </a:lnTo>
                    <a:lnTo>
                      <a:pt x="12" y="0"/>
                    </a:lnTo>
                    <a:lnTo>
                      <a:pt x="22" y="1"/>
                    </a:lnTo>
                    <a:lnTo>
                      <a:pt x="29" y="2"/>
                    </a:lnTo>
                    <a:lnTo>
                      <a:pt x="37" y="4"/>
                    </a:lnTo>
                    <a:lnTo>
                      <a:pt x="42" y="8"/>
                    </a:lnTo>
                    <a:lnTo>
                      <a:pt x="44" y="12"/>
                    </a:lnTo>
                    <a:lnTo>
                      <a:pt x="47" y="17"/>
                    </a:lnTo>
                    <a:lnTo>
                      <a:pt x="47" y="20"/>
                    </a:lnTo>
                    <a:lnTo>
                      <a:pt x="44" y="25"/>
                    </a:lnTo>
                    <a:lnTo>
                      <a:pt x="42" y="29"/>
                    </a:lnTo>
                    <a:lnTo>
                      <a:pt x="37" y="33"/>
                    </a:lnTo>
                    <a:lnTo>
                      <a:pt x="37" y="33"/>
                    </a:lnTo>
                    <a:close/>
                  </a:path>
                </a:pathLst>
              </a:custGeom>
              <a:solidFill>
                <a:srgbClr val="0019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2917" name="Freeform 37"/>
              <p:cNvSpPr>
                <a:spLocks/>
              </p:cNvSpPr>
              <p:nvPr/>
            </p:nvSpPr>
            <p:spPr bwMode="auto">
              <a:xfrm>
                <a:off x="2696" y="540"/>
                <a:ext cx="27" cy="33"/>
              </a:xfrm>
              <a:custGeom>
                <a:avLst/>
                <a:gdLst>
                  <a:gd name="T0" fmla="*/ 18 w 27"/>
                  <a:gd name="T1" fmla="*/ 0 h 33"/>
                  <a:gd name="T2" fmla="*/ 23 w 27"/>
                  <a:gd name="T3" fmla="*/ 3 h 33"/>
                  <a:gd name="T4" fmla="*/ 27 w 27"/>
                  <a:gd name="T5" fmla="*/ 7 h 33"/>
                  <a:gd name="T6" fmla="*/ 27 w 27"/>
                  <a:gd name="T7" fmla="*/ 9 h 33"/>
                  <a:gd name="T8" fmla="*/ 27 w 27"/>
                  <a:gd name="T9" fmla="*/ 14 h 33"/>
                  <a:gd name="T10" fmla="*/ 27 w 27"/>
                  <a:gd name="T11" fmla="*/ 17 h 33"/>
                  <a:gd name="T12" fmla="*/ 25 w 27"/>
                  <a:gd name="T13" fmla="*/ 20 h 33"/>
                  <a:gd name="T14" fmla="*/ 23 w 27"/>
                  <a:gd name="T15" fmla="*/ 24 h 33"/>
                  <a:gd name="T16" fmla="*/ 20 w 27"/>
                  <a:gd name="T17" fmla="*/ 27 h 33"/>
                  <a:gd name="T18" fmla="*/ 15 w 27"/>
                  <a:gd name="T19" fmla="*/ 30 h 33"/>
                  <a:gd name="T20" fmla="*/ 10 w 27"/>
                  <a:gd name="T21" fmla="*/ 33 h 33"/>
                  <a:gd name="T22" fmla="*/ 0 w 27"/>
                  <a:gd name="T23" fmla="*/ 33 h 33"/>
                  <a:gd name="T24" fmla="*/ 0 w 27"/>
                  <a:gd name="T25" fmla="*/ 0 h 33"/>
                  <a:gd name="T26" fmla="*/ 18 w 27"/>
                  <a:gd name="T27" fmla="*/ 0 h 33"/>
                  <a:gd name="T28" fmla="*/ 18 w 27"/>
                  <a:gd name="T29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7" h="33">
                    <a:moveTo>
                      <a:pt x="18" y="0"/>
                    </a:moveTo>
                    <a:lnTo>
                      <a:pt x="23" y="3"/>
                    </a:lnTo>
                    <a:lnTo>
                      <a:pt x="27" y="7"/>
                    </a:lnTo>
                    <a:lnTo>
                      <a:pt x="27" y="9"/>
                    </a:lnTo>
                    <a:lnTo>
                      <a:pt x="27" y="14"/>
                    </a:lnTo>
                    <a:lnTo>
                      <a:pt x="27" y="17"/>
                    </a:lnTo>
                    <a:lnTo>
                      <a:pt x="25" y="20"/>
                    </a:lnTo>
                    <a:lnTo>
                      <a:pt x="23" y="24"/>
                    </a:lnTo>
                    <a:lnTo>
                      <a:pt x="20" y="27"/>
                    </a:lnTo>
                    <a:lnTo>
                      <a:pt x="15" y="30"/>
                    </a:lnTo>
                    <a:lnTo>
                      <a:pt x="10" y="33"/>
                    </a:lnTo>
                    <a:lnTo>
                      <a:pt x="0" y="33"/>
                    </a:lnTo>
                    <a:lnTo>
                      <a:pt x="0" y="0"/>
                    </a:lnTo>
                    <a:lnTo>
                      <a:pt x="18" y="0"/>
                    </a:lnTo>
                    <a:lnTo>
                      <a:pt x="18" y="0"/>
                    </a:lnTo>
                    <a:close/>
                  </a:path>
                </a:pathLst>
              </a:custGeom>
              <a:solidFill>
                <a:srgbClr val="0019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2918" name="Freeform 38"/>
              <p:cNvSpPr>
                <a:spLocks/>
              </p:cNvSpPr>
              <p:nvPr/>
            </p:nvSpPr>
            <p:spPr bwMode="auto">
              <a:xfrm>
                <a:off x="2802" y="552"/>
                <a:ext cx="274" cy="124"/>
              </a:xfrm>
              <a:custGeom>
                <a:avLst/>
                <a:gdLst>
                  <a:gd name="T0" fmla="*/ 272 w 274"/>
                  <a:gd name="T1" fmla="*/ 53 h 124"/>
                  <a:gd name="T2" fmla="*/ 274 w 274"/>
                  <a:gd name="T3" fmla="*/ 66 h 124"/>
                  <a:gd name="T4" fmla="*/ 272 w 274"/>
                  <a:gd name="T5" fmla="*/ 76 h 124"/>
                  <a:gd name="T6" fmla="*/ 265 w 274"/>
                  <a:gd name="T7" fmla="*/ 86 h 124"/>
                  <a:gd name="T8" fmla="*/ 252 w 274"/>
                  <a:gd name="T9" fmla="*/ 94 h 124"/>
                  <a:gd name="T10" fmla="*/ 235 w 274"/>
                  <a:gd name="T11" fmla="*/ 101 h 124"/>
                  <a:gd name="T12" fmla="*/ 218 w 274"/>
                  <a:gd name="T13" fmla="*/ 108 h 124"/>
                  <a:gd name="T14" fmla="*/ 198 w 274"/>
                  <a:gd name="T15" fmla="*/ 112 h 124"/>
                  <a:gd name="T16" fmla="*/ 176 w 274"/>
                  <a:gd name="T17" fmla="*/ 117 h 124"/>
                  <a:gd name="T18" fmla="*/ 154 w 274"/>
                  <a:gd name="T19" fmla="*/ 120 h 124"/>
                  <a:gd name="T20" fmla="*/ 132 w 274"/>
                  <a:gd name="T21" fmla="*/ 124 h 124"/>
                  <a:gd name="T22" fmla="*/ 115 w 274"/>
                  <a:gd name="T23" fmla="*/ 124 h 124"/>
                  <a:gd name="T24" fmla="*/ 98 w 274"/>
                  <a:gd name="T25" fmla="*/ 123 h 124"/>
                  <a:gd name="T26" fmla="*/ 83 w 274"/>
                  <a:gd name="T27" fmla="*/ 120 h 124"/>
                  <a:gd name="T28" fmla="*/ 66 w 274"/>
                  <a:gd name="T29" fmla="*/ 117 h 124"/>
                  <a:gd name="T30" fmla="*/ 51 w 274"/>
                  <a:gd name="T31" fmla="*/ 112 h 124"/>
                  <a:gd name="T32" fmla="*/ 39 w 274"/>
                  <a:gd name="T33" fmla="*/ 108 h 124"/>
                  <a:gd name="T34" fmla="*/ 27 w 274"/>
                  <a:gd name="T35" fmla="*/ 102 h 124"/>
                  <a:gd name="T36" fmla="*/ 17 w 274"/>
                  <a:gd name="T37" fmla="*/ 96 h 124"/>
                  <a:gd name="T38" fmla="*/ 7 w 274"/>
                  <a:gd name="T39" fmla="*/ 90 h 124"/>
                  <a:gd name="T40" fmla="*/ 0 w 274"/>
                  <a:gd name="T41" fmla="*/ 83 h 124"/>
                  <a:gd name="T42" fmla="*/ 0 w 274"/>
                  <a:gd name="T43" fmla="*/ 75 h 124"/>
                  <a:gd name="T44" fmla="*/ 0 w 274"/>
                  <a:gd name="T45" fmla="*/ 68 h 124"/>
                  <a:gd name="T46" fmla="*/ 0 w 274"/>
                  <a:gd name="T47" fmla="*/ 61 h 124"/>
                  <a:gd name="T48" fmla="*/ 2 w 274"/>
                  <a:gd name="T49" fmla="*/ 54 h 124"/>
                  <a:gd name="T50" fmla="*/ 7 w 274"/>
                  <a:gd name="T51" fmla="*/ 48 h 124"/>
                  <a:gd name="T52" fmla="*/ 12 w 274"/>
                  <a:gd name="T53" fmla="*/ 42 h 124"/>
                  <a:gd name="T54" fmla="*/ 17 w 274"/>
                  <a:gd name="T55" fmla="*/ 36 h 124"/>
                  <a:gd name="T56" fmla="*/ 24 w 274"/>
                  <a:gd name="T57" fmla="*/ 31 h 124"/>
                  <a:gd name="T58" fmla="*/ 34 w 274"/>
                  <a:gd name="T59" fmla="*/ 26 h 124"/>
                  <a:gd name="T60" fmla="*/ 44 w 274"/>
                  <a:gd name="T61" fmla="*/ 21 h 124"/>
                  <a:gd name="T62" fmla="*/ 51 w 274"/>
                  <a:gd name="T63" fmla="*/ 15 h 124"/>
                  <a:gd name="T64" fmla="*/ 59 w 274"/>
                  <a:gd name="T65" fmla="*/ 12 h 124"/>
                  <a:gd name="T66" fmla="*/ 68 w 274"/>
                  <a:gd name="T67" fmla="*/ 8 h 124"/>
                  <a:gd name="T68" fmla="*/ 81 w 274"/>
                  <a:gd name="T69" fmla="*/ 7 h 124"/>
                  <a:gd name="T70" fmla="*/ 91 w 274"/>
                  <a:gd name="T71" fmla="*/ 5 h 124"/>
                  <a:gd name="T72" fmla="*/ 103 w 274"/>
                  <a:gd name="T73" fmla="*/ 5 h 124"/>
                  <a:gd name="T74" fmla="*/ 115 w 274"/>
                  <a:gd name="T75" fmla="*/ 4 h 124"/>
                  <a:gd name="T76" fmla="*/ 127 w 274"/>
                  <a:gd name="T77" fmla="*/ 3 h 124"/>
                  <a:gd name="T78" fmla="*/ 140 w 274"/>
                  <a:gd name="T79" fmla="*/ 2 h 124"/>
                  <a:gd name="T80" fmla="*/ 152 w 274"/>
                  <a:gd name="T81" fmla="*/ 0 h 124"/>
                  <a:gd name="T82" fmla="*/ 171 w 274"/>
                  <a:gd name="T83" fmla="*/ 0 h 124"/>
                  <a:gd name="T84" fmla="*/ 189 w 274"/>
                  <a:gd name="T85" fmla="*/ 3 h 124"/>
                  <a:gd name="T86" fmla="*/ 203 w 274"/>
                  <a:gd name="T87" fmla="*/ 6 h 124"/>
                  <a:gd name="T88" fmla="*/ 218 w 274"/>
                  <a:gd name="T89" fmla="*/ 12 h 124"/>
                  <a:gd name="T90" fmla="*/ 230 w 274"/>
                  <a:gd name="T91" fmla="*/ 18 h 124"/>
                  <a:gd name="T92" fmla="*/ 243 w 274"/>
                  <a:gd name="T93" fmla="*/ 24 h 124"/>
                  <a:gd name="T94" fmla="*/ 252 w 274"/>
                  <a:gd name="T95" fmla="*/ 31 h 124"/>
                  <a:gd name="T96" fmla="*/ 260 w 274"/>
                  <a:gd name="T97" fmla="*/ 38 h 124"/>
                  <a:gd name="T98" fmla="*/ 267 w 274"/>
                  <a:gd name="T99" fmla="*/ 46 h 124"/>
                  <a:gd name="T100" fmla="*/ 272 w 274"/>
                  <a:gd name="T101" fmla="*/ 53 h 124"/>
                  <a:gd name="T102" fmla="*/ 272 w 274"/>
                  <a:gd name="T103" fmla="*/ 53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74" h="124">
                    <a:moveTo>
                      <a:pt x="272" y="53"/>
                    </a:moveTo>
                    <a:lnTo>
                      <a:pt x="274" y="66"/>
                    </a:lnTo>
                    <a:lnTo>
                      <a:pt x="272" y="76"/>
                    </a:lnTo>
                    <a:lnTo>
                      <a:pt x="265" y="86"/>
                    </a:lnTo>
                    <a:lnTo>
                      <a:pt x="252" y="94"/>
                    </a:lnTo>
                    <a:lnTo>
                      <a:pt x="235" y="101"/>
                    </a:lnTo>
                    <a:lnTo>
                      <a:pt x="218" y="108"/>
                    </a:lnTo>
                    <a:lnTo>
                      <a:pt x="198" y="112"/>
                    </a:lnTo>
                    <a:lnTo>
                      <a:pt x="176" y="117"/>
                    </a:lnTo>
                    <a:lnTo>
                      <a:pt x="154" y="120"/>
                    </a:lnTo>
                    <a:lnTo>
                      <a:pt x="132" y="124"/>
                    </a:lnTo>
                    <a:lnTo>
                      <a:pt x="115" y="124"/>
                    </a:lnTo>
                    <a:lnTo>
                      <a:pt x="98" y="123"/>
                    </a:lnTo>
                    <a:lnTo>
                      <a:pt x="83" y="120"/>
                    </a:lnTo>
                    <a:lnTo>
                      <a:pt x="66" y="117"/>
                    </a:lnTo>
                    <a:lnTo>
                      <a:pt x="51" y="112"/>
                    </a:lnTo>
                    <a:lnTo>
                      <a:pt x="39" y="108"/>
                    </a:lnTo>
                    <a:lnTo>
                      <a:pt x="27" y="102"/>
                    </a:lnTo>
                    <a:lnTo>
                      <a:pt x="17" y="96"/>
                    </a:lnTo>
                    <a:lnTo>
                      <a:pt x="7" y="90"/>
                    </a:lnTo>
                    <a:lnTo>
                      <a:pt x="0" y="83"/>
                    </a:lnTo>
                    <a:lnTo>
                      <a:pt x="0" y="75"/>
                    </a:lnTo>
                    <a:lnTo>
                      <a:pt x="0" y="68"/>
                    </a:lnTo>
                    <a:lnTo>
                      <a:pt x="0" y="61"/>
                    </a:lnTo>
                    <a:lnTo>
                      <a:pt x="2" y="54"/>
                    </a:lnTo>
                    <a:lnTo>
                      <a:pt x="7" y="48"/>
                    </a:lnTo>
                    <a:lnTo>
                      <a:pt x="12" y="42"/>
                    </a:lnTo>
                    <a:lnTo>
                      <a:pt x="17" y="36"/>
                    </a:lnTo>
                    <a:lnTo>
                      <a:pt x="24" y="31"/>
                    </a:lnTo>
                    <a:lnTo>
                      <a:pt x="34" y="26"/>
                    </a:lnTo>
                    <a:lnTo>
                      <a:pt x="44" y="21"/>
                    </a:lnTo>
                    <a:lnTo>
                      <a:pt x="51" y="15"/>
                    </a:lnTo>
                    <a:lnTo>
                      <a:pt x="59" y="12"/>
                    </a:lnTo>
                    <a:lnTo>
                      <a:pt x="68" y="8"/>
                    </a:lnTo>
                    <a:lnTo>
                      <a:pt x="81" y="7"/>
                    </a:lnTo>
                    <a:lnTo>
                      <a:pt x="91" y="5"/>
                    </a:lnTo>
                    <a:lnTo>
                      <a:pt x="103" y="5"/>
                    </a:lnTo>
                    <a:lnTo>
                      <a:pt x="115" y="4"/>
                    </a:lnTo>
                    <a:lnTo>
                      <a:pt x="127" y="3"/>
                    </a:lnTo>
                    <a:lnTo>
                      <a:pt x="140" y="2"/>
                    </a:lnTo>
                    <a:lnTo>
                      <a:pt x="152" y="0"/>
                    </a:lnTo>
                    <a:lnTo>
                      <a:pt x="171" y="0"/>
                    </a:lnTo>
                    <a:lnTo>
                      <a:pt x="189" y="3"/>
                    </a:lnTo>
                    <a:lnTo>
                      <a:pt x="203" y="6"/>
                    </a:lnTo>
                    <a:lnTo>
                      <a:pt x="218" y="12"/>
                    </a:lnTo>
                    <a:lnTo>
                      <a:pt x="230" y="18"/>
                    </a:lnTo>
                    <a:lnTo>
                      <a:pt x="243" y="24"/>
                    </a:lnTo>
                    <a:lnTo>
                      <a:pt x="252" y="31"/>
                    </a:lnTo>
                    <a:lnTo>
                      <a:pt x="260" y="38"/>
                    </a:lnTo>
                    <a:lnTo>
                      <a:pt x="267" y="46"/>
                    </a:lnTo>
                    <a:lnTo>
                      <a:pt x="272" y="53"/>
                    </a:lnTo>
                    <a:lnTo>
                      <a:pt x="272" y="53"/>
                    </a:lnTo>
                    <a:close/>
                  </a:path>
                </a:pathLst>
              </a:custGeom>
              <a:solidFill>
                <a:srgbClr val="0019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2919" name="Freeform 39"/>
              <p:cNvSpPr>
                <a:spLocks/>
              </p:cNvSpPr>
              <p:nvPr/>
            </p:nvSpPr>
            <p:spPr bwMode="auto">
              <a:xfrm>
                <a:off x="2826" y="564"/>
                <a:ext cx="223" cy="99"/>
              </a:xfrm>
              <a:custGeom>
                <a:avLst/>
                <a:gdLst>
                  <a:gd name="T0" fmla="*/ 223 w 223"/>
                  <a:gd name="T1" fmla="*/ 44 h 99"/>
                  <a:gd name="T2" fmla="*/ 223 w 223"/>
                  <a:gd name="T3" fmla="*/ 54 h 99"/>
                  <a:gd name="T4" fmla="*/ 221 w 223"/>
                  <a:gd name="T5" fmla="*/ 62 h 99"/>
                  <a:gd name="T6" fmla="*/ 214 w 223"/>
                  <a:gd name="T7" fmla="*/ 70 h 99"/>
                  <a:gd name="T8" fmla="*/ 206 w 223"/>
                  <a:gd name="T9" fmla="*/ 76 h 99"/>
                  <a:gd name="T10" fmla="*/ 194 w 223"/>
                  <a:gd name="T11" fmla="*/ 82 h 99"/>
                  <a:gd name="T12" fmla="*/ 182 w 223"/>
                  <a:gd name="T13" fmla="*/ 88 h 99"/>
                  <a:gd name="T14" fmla="*/ 167 w 223"/>
                  <a:gd name="T15" fmla="*/ 92 h 99"/>
                  <a:gd name="T16" fmla="*/ 150 w 223"/>
                  <a:gd name="T17" fmla="*/ 96 h 99"/>
                  <a:gd name="T18" fmla="*/ 135 w 223"/>
                  <a:gd name="T19" fmla="*/ 98 h 99"/>
                  <a:gd name="T20" fmla="*/ 116 w 223"/>
                  <a:gd name="T21" fmla="*/ 99 h 99"/>
                  <a:gd name="T22" fmla="*/ 98 w 223"/>
                  <a:gd name="T23" fmla="*/ 99 h 99"/>
                  <a:gd name="T24" fmla="*/ 84 w 223"/>
                  <a:gd name="T25" fmla="*/ 98 h 99"/>
                  <a:gd name="T26" fmla="*/ 69 w 223"/>
                  <a:gd name="T27" fmla="*/ 97 h 99"/>
                  <a:gd name="T28" fmla="*/ 54 w 223"/>
                  <a:gd name="T29" fmla="*/ 94 h 99"/>
                  <a:gd name="T30" fmla="*/ 42 w 223"/>
                  <a:gd name="T31" fmla="*/ 89 h 99"/>
                  <a:gd name="T32" fmla="*/ 30 w 223"/>
                  <a:gd name="T33" fmla="*/ 84 h 99"/>
                  <a:gd name="T34" fmla="*/ 20 w 223"/>
                  <a:gd name="T35" fmla="*/ 79 h 99"/>
                  <a:gd name="T36" fmla="*/ 13 w 223"/>
                  <a:gd name="T37" fmla="*/ 73 h 99"/>
                  <a:gd name="T38" fmla="*/ 8 w 223"/>
                  <a:gd name="T39" fmla="*/ 66 h 99"/>
                  <a:gd name="T40" fmla="*/ 3 w 223"/>
                  <a:gd name="T41" fmla="*/ 58 h 99"/>
                  <a:gd name="T42" fmla="*/ 0 w 223"/>
                  <a:gd name="T43" fmla="*/ 52 h 99"/>
                  <a:gd name="T44" fmla="*/ 0 w 223"/>
                  <a:gd name="T45" fmla="*/ 46 h 99"/>
                  <a:gd name="T46" fmla="*/ 3 w 223"/>
                  <a:gd name="T47" fmla="*/ 40 h 99"/>
                  <a:gd name="T48" fmla="*/ 5 w 223"/>
                  <a:gd name="T49" fmla="*/ 34 h 99"/>
                  <a:gd name="T50" fmla="*/ 10 w 223"/>
                  <a:gd name="T51" fmla="*/ 28 h 99"/>
                  <a:gd name="T52" fmla="*/ 18 w 223"/>
                  <a:gd name="T53" fmla="*/ 24 h 99"/>
                  <a:gd name="T54" fmla="*/ 25 w 223"/>
                  <a:gd name="T55" fmla="*/ 19 h 99"/>
                  <a:gd name="T56" fmla="*/ 35 w 223"/>
                  <a:gd name="T57" fmla="*/ 15 h 99"/>
                  <a:gd name="T58" fmla="*/ 47 w 223"/>
                  <a:gd name="T59" fmla="*/ 11 h 99"/>
                  <a:gd name="T60" fmla="*/ 57 w 223"/>
                  <a:gd name="T61" fmla="*/ 9 h 99"/>
                  <a:gd name="T62" fmla="*/ 79 w 223"/>
                  <a:gd name="T63" fmla="*/ 3 h 99"/>
                  <a:gd name="T64" fmla="*/ 101 w 223"/>
                  <a:gd name="T65" fmla="*/ 0 h 99"/>
                  <a:gd name="T66" fmla="*/ 120 w 223"/>
                  <a:gd name="T67" fmla="*/ 0 h 99"/>
                  <a:gd name="T68" fmla="*/ 140 w 223"/>
                  <a:gd name="T69" fmla="*/ 2 h 99"/>
                  <a:gd name="T70" fmla="*/ 157 w 223"/>
                  <a:gd name="T71" fmla="*/ 6 h 99"/>
                  <a:gd name="T72" fmla="*/ 174 w 223"/>
                  <a:gd name="T73" fmla="*/ 11 h 99"/>
                  <a:gd name="T74" fmla="*/ 192 w 223"/>
                  <a:gd name="T75" fmla="*/ 18 h 99"/>
                  <a:gd name="T76" fmla="*/ 204 w 223"/>
                  <a:gd name="T77" fmla="*/ 26 h 99"/>
                  <a:gd name="T78" fmla="*/ 216 w 223"/>
                  <a:gd name="T79" fmla="*/ 35 h 99"/>
                  <a:gd name="T80" fmla="*/ 223 w 223"/>
                  <a:gd name="T81" fmla="*/ 44 h 99"/>
                  <a:gd name="T82" fmla="*/ 223 w 223"/>
                  <a:gd name="T83" fmla="*/ 44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23" h="99">
                    <a:moveTo>
                      <a:pt x="223" y="44"/>
                    </a:moveTo>
                    <a:lnTo>
                      <a:pt x="223" y="54"/>
                    </a:lnTo>
                    <a:lnTo>
                      <a:pt x="221" y="62"/>
                    </a:lnTo>
                    <a:lnTo>
                      <a:pt x="214" y="70"/>
                    </a:lnTo>
                    <a:lnTo>
                      <a:pt x="206" y="76"/>
                    </a:lnTo>
                    <a:lnTo>
                      <a:pt x="194" y="82"/>
                    </a:lnTo>
                    <a:lnTo>
                      <a:pt x="182" y="88"/>
                    </a:lnTo>
                    <a:lnTo>
                      <a:pt x="167" y="92"/>
                    </a:lnTo>
                    <a:lnTo>
                      <a:pt x="150" y="96"/>
                    </a:lnTo>
                    <a:lnTo>
                      <a:pt x="135" y="98"/>
                    </a:lnTo>
                    <a:lnTo>
                      <a:pt x="116" y="99"/>
                    </a:lnTo>
                    <a:lnTo>
                      <a:pt x="98" y="99"/>
                    </a:lnTo>
                    <a:lnTo>
                      <a:pt x="84" y="98"/>
                    </a:lnTo>
                    <a:lnTo>
                      <a:pt x="69" y="97"/>
                    </a:lnTo>
                    <a:lnTo>
                      <a:pt x="54" y="94"/>
                    </a:lnTo>
                    <a:lnTo>
                      <a:pt x="42" y="89"/>
                    </a:lnTo>
                    <a:lnTo>
                      <a:pt x="30" y="84"/>
                    </a:lnTo>
                    <a:lnTo>
                      <a:pt x="20" y="79"/>
                    </a:lnTo>
                    <a:lnTo>
                      <a:pt x="13" y="73"/>
                    </a:lnTo>
                    <a:lnTo>
                      <a:pt x="8" y="66"/>
                    </a:lnTo>
                    <a:lnTo>
                      <a:pt x="3" y="58"/>
                    </a:lnTo>
                    <a:lnTo>
                      <a:pt x="0" y="52"/>
                    </a:lnTo>
                    <a:lnTo>
                      <a:pt x="0" y="46"/>
                    </a:lnTo>
                    <a:lnTo>
                      <a:pt x="3" y="40"/>
                    </a:lnTo>
                    <a:lnTo>
                      <a:pt x="5" y="34"/>
                    </a:lnTo>
                    <a:lnTo>
                      <a:pt x="10" y="28"/>
                    </a:lnTo>
                    <a:lnTo>
                      <a:pt x="18" y="24"/>
                    </a:lnTo>
                    <a:lnTo>
                      <a:pt x="25" y="19"/>
                    </a:lnTo>
                    <a:lnTo>
                      <a:pt x="35" y="15"/>
                    </a:lnTo>
                    <a:lnTo>
                      <a:pt x="47" y="11"/>
                    </a:lnTo>
                    <a:lnTo>
                      <a:pt x="57" y="9"/>
                    </a:lnTo>
                    <a:lnTo>
                      <a:pt x="79" y="3"/>
                    </a:lnTo>
                    <a:lnTo>
                      <a:pt x="101" y="0"/>
                    </a:lnTo>
                    <a:lnTo>
                      <a:pt x="120" y="0"/>
                    </a:lnTo>
                    <a:lnTo>
                      <a:pt x="140" y="2"/>
                    </a:lnTo>
                    <a:lnTo>
                      <a:pt x="157" y="6"/>
                    </a:lnTo>
                    <a:lnTo>
                      <a:pt x="174" y="11"/>
                    </a:lnTo>
                    <a:lnTo>
                      <a:pt x="192" y="18"/>
                    </a:lnTo>
                    <a:lnTo>
                      <a:pt x="204" y="26"/>
                    </a:lnTo>
                    <a:lnTo>
                      <a:pt x="216" y="35"/>
                    </a:lnTo>
                    <a:lnTo>
                      <a:pt x="223" y="44"/>
                    </a:lnTo>
                    <a:lnTo>
                      <a:pt x="223" y="44"/>
                    </a:lnTo>
                    <a:close/>
                  </a:path>
                </a:pathLst>
              </a:custGeom>
              <a:solidFill>
                <a:srgbClr val="FF00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2920" name="Freeform 40"/>
              <p:cNvSpPr>
                <a:spLocks/>
              </p:cNvSpPr>
              <p:nvPr/>
            </p:nvSpPr>
            <p:spPr bwMode="auto">
              <a:xfrm>
                <a:off x="2544" y="602"/>
                <a:ext cx="780" cy="251"/>
              </a:xfrm>
              <a:custGeom>
                <a:avLst/>
                <a:gdLst>
                  <a:gd name="T0" fmla="*/ 770 w 780"/>
                  <a:gd name="T1" fmla="*/ 33 h 251"/>
                  <a:gd name="T2" fmla="*/ 736 w 780"/>
                  <a:gd name="T3" fmla="*/ 59 h 251"/>
                  <a:gd name="T4" fmla="*/ 709 w 780"/>
                  <a:gd name="T5" fmla="*/ 89 h 251"/>
                  <a:gd name="T6" fmla="*/ 682 w 780"/>
                  <a:gd name="T7" fmla="*/ 120 h 251"/>
                  <a:gd name="T8" fmla="*/ 655 w 780"/>
                  <a:gd name="T9" fmla="*/ 152 h 251"/>
                  <a:gd name="T10" fmla="*/ 626 w 780"/>
                  <a:gd name="T11" fmla="*/ 182 h 251"/>
                  <a:gd name="T12" fmla="*/ 591 w 780"/>
                  <a:gd name="T13" fmla="*/ 209 h 251"/>
                  <a:gd name="T14" fmla="*/ 547 w 780"/>
                  <a:gd name="T15" fmla="*/ 230 h 251"/>
                  <a:gd name="T16" fmla="*/ 493 w 780"/>
                  <a:gd name="T17" fmla="*/ 245 h 251"/>
                  <a:gd name="T18" fmla="*/ 425 w 780"/>
                  <a:gd name="T19" fmla="*/ 251 h 251"/>
                  <a:gd name="T20" fmla="*/ 339 w 780"/>
                  <a:gd name="T21" fmla="*/ 246 h 251"/>
                  <a:gd name="T22" fmla="*/ 295 w 780"/>
                  <a:gd name="T23" fmla="*/ 235 h 251"/>
                  <a:gd name="T24" fmla="*/ 251 w 780"/>
                  <a:gd name="T25" fmla="*/ 220 h 251"/>
                  <a:gd name="T26" fmla="*/ 209 w 780"/>
                  <a:gd name="T27" fmla="*/ 203 h 251"/>
                  <a:gd name="T28" fmla="*/ 170 w 780"/>
                  <a:gd name="T29" fmla="*/ 184 h 251"/>
                  <a:gd name="T30" fmla="*/ 133 w 780"/>
                  <a:gd name="T31" fmla="*/ 163 h 251"/>
                  <a:gd name="T32" fmla="*/ 101 w 780"/>
                  <a:gd name="T33" fmla="*/ 141 h 251"/>
                  <a:gd name="T34" fmla="*/ 69 w 780"/>
                  <a:gd name="T35" fmla="*/ 118 h 251"/>
                  <a:gd name="T36" fmla="*/ 42 w 780"/>
                  <a:gd name="T37" fmla="*/ 94 h 251"/>
                  <a:gd name="T38" fmla="*/ 20 w 780"/>
                  <a:gd name="T39" fmla="*/ 72 h 251"/>
                  <a:gd name="T40" fmla="*/ 0 w 780"/>
                  <a:gd name="T41" fmla="*/ 48 h 251"/>
                  <a:gd name="T42" fmla="*/ 18 w 780"/>
                  <a:gd name="T43" fmla="*/ 50 h 251"/>
                  <a:gd name="T44" fmla="*/ 32 w 780"/>
                  <a:gd name="T45" fmla="*/ 52 h 251"/>
                  <a:gd name="T46" fmla="*/ 45 w 780"/>
                  <a:gd name="T47" fmla="*/ 57 h 251"/>
                  <a:gd name="T48" fmla="*/ 57 w 780"/>
                  <a:gd name="T49" fmla="*/ 61 h 251"/>
                  <a:gd name="T50" fmla="*/ 69 w 780"/>
                  <a:gd name="T51" fmla="*/ 67 h 251"/>
                  <a:gd name="T52" fmla="*/ 81 w 780"/>
                  <a:gd name="T53" fmla="*/ 73 h 251"/>
                  <a:gd name="T54" fmla="*/ 94 w 780"/>
                  <a:gd name="T55" fmla="*/ 78 h 251"/>
                  <a:gd name="T56" fmla="*/ 106 w 780"/>
                  <a:gd name="T57" fmla="*/ 83 h 251"/>
                  <a:gd name="T58" fmla="*/ 118 w 780"/>
                  <a:gd name="T59" fmla="*/ 86 h 251"/>
                  <a:gd name="T60" fmla="*/ 133 w 780"/>
                  <a:gd name="T61" fmla="*/ 89 h 251"/>
                  <a:gd name="T62" fmla="*/ 172 w 780"/>
                  <a:gd name="T63" fmla="*/ 96 h 251"/>
                  <a:gd name="T64" fmla="*/ 211 w 780"/>
                  <a:gd name="T65" fmla="*/ 102 h 251"/>
                  <a:gd name="T66" fmla="*/ 255 w 780"/>
                  <a:gd name="T67" fmla="*/ 109 h 251"/>
                  <a:gd name="T68" fmla="*/ 300 w 780"/>
                  <a:gd name="T69" fmla="*/ 115 h 251"/>
                  <a:gd name="T70" fmla="*/ 344 w 780"/>
                  <a:gd name="T71" fmla="*/ 120 h 251"/>
                  <a:gd name="T72" fmla="*/ 390 w 780"/>
                  <a:gd name="T73" fmla="*/ 122 h 251"/>
                  <a:gd name="T74" fmla="*/ 434 w 780"/>
                  <a:gd name="T75" fmla="*/ 122 h 251"/>
                  <a:gd name="T76" fmla="*/ 478 w 780"/>
                  <a:gd name="T77" fmla="*/ 118 h 251"/>
                  <a:gd name="T78" fmla="*/ 520 w 780"/>
                  <a:gd name="T79" fmla="*/ 110 h 251"/>
                  <a:gd name="T80" fmla="*/ 559 w 780"/>
                  <a:gd name="T81" fmla="*/ 98 h 251"/>
                  <a:gd name="T82" fmla="*/ 584 w 780"/>
                  <a:gd name="T83" fmla="*/ 89 h 251"/>
                  <a:gd name="T84" fmla="*/ 608 w 780"/>
                  <a:gd name="T85" fmla="*/ 80 h 251"/>
                  <a:gd name="T86" fmla="*/ 633 w 780"/>
                  <a:gd name="T87" fmla="*/ 70 h 251"/>
                  <a:gd name="T88" fmla="*/ 657 w 780"/>
                  <a:gd name="T89" fmla="*/ 61 h 251"/>
                  <a:gd name="T90" fmla="*/ 682 w 780"/>
                  <a:gd name="T91" fmla="*/ 52 h 251"/>
                  <a:gd name="T92" fmla="*/ 704 w 780"/>
                  <a:gd name="T93" fmla="*/ 42 h 251"/>
                  <a:gd name="T94" fmla="*/ 726 w 780"/>
                  <a:gd name="T95" fmla="*/ 33 h 251"/>
                  <a:gd name="T96" fmla="*/ 748 w 780"/>
                  <a:gd name="T97" fmla="*/ 22 h 251"/>
                  <a:gd name="T98" fmla="*/ 765 w 780"/>
                  <a:gd name="T99" fmla="*/ 11 h 251"/>
                  <a:gd name="T100" fmla="*/ 780 w 780"/>
                  <a:gd name="T101" fmla="*/ 0 h 251"/>
                  <a:gd name="T102" fmla="*/ 770 w 780"/>
                  <a:gd name="T103" fmla="*/ 33 h 251"/>
                  <a:gd name="T104" fmla="*/ 770 w 780"/>
                  <a:gd name="T105" fmla="*/ 33 h 2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780" h="251">
                    <a:moveTo>
                      <a:pt x="770" y="33"/>
                    </a:moveTo>
                    <a:lnTo>
                      <a:pt x="736" y="59"/>
                    </a:lnTo>
                    <a:lnTo>
                      <a:pt x="709" y="89"/>
                    </a:lnTo>
                    <a:lnTo>
                      <a:pt x="682" y="120"/>
                    </a:lnTo>
                    <a:lnTo>
                      <a:pt x="655" y="152"/>
                    </a:lnTo>
                    <a:lnTo>
                      <a:pt x="626" y="182"/>
                    </a:lnTo>
                    <a:lnTo>
                      <a:pt x="591" y="209"/>
                    </a:lnTo>
                    <a:lnTo>
                      <a:pt x="547" y="230"/>
                    </a:lnTo>
                    <a:lnTo>
                      <a:pt x="493" y="245"/>
                    </a:lnTo>
                    <a:lnTo>
                      <a:pt x="425" y="251"/>
                    </a:lnTo>
                    <a:lnTo>
                      <a:pt x="339" y="246"/>
                    </a:lnTo>
                    <a:lnTo>
                      <a:pt x="295" y="235"/>
                    </a:lnTo>
                    <a:lnTo>
                      <a:pt x="251" y="220"/>
                    </a:lnTo>
                    <a:lnTo>
                      <a:pt x="209" y="203"/>
                    </a:lnTo>
                    <a:lnTo>
                      <a:pt x="170" y="184"/>
                    </a:lnTo>
                    <a:lnTo>
                      <a:pt x="133" y="163"/>
                    </a:lnTo>
                    <a:lnTo>
                      <a:pt x="101" y="141"/>
                    </a:lnTo>
                    <a:lnTo>
                      <a:pt x="69" y="118"/>
                    </a:lnTo>
                    <a:lnTo>
                      <a:pt x="42" y="94"/>
                    </a:lnTo>
                    <a:lnTo>
                      <a:pt x="20" y="72"/>
                    </a:lnTo>
                    <a:lnTo>
                      <a:pt x="0" y="48"/>
                    </a:lnTo>
                    <a:lnTo>
                      <a:pt x="18" y="50"/>
                    </a:lnTo>
                    <a:lnTo>
                      <a:pt x="32" y="52"/>
                    </a:lnTo>
                    <a:lnTo>
                      <a:pt x="45" y="57"/>
                    </a:lnTo>
                    <a:lnTo>
                      <a:pt x="57" y="61"/>
                    </a:lnTo>
                    <a:lnTo>
                      <a:pt x="69" y="67"/>
                    </a:lnTo>
                    <a:lnTo>
                      <a:pt x="81" y="73"/>
                    </a:lnTo>
                    <a:lnTo>
                      <a:pt x="94" y="78"/>
                    </a:lnTo>
                    <a:lnTo>
                      <a:pt x="106" y="83"/>
                    </a:lnTo>
                    <a:lnTo>
                      <a:pt x="118" y="86"/>
                    </a:lnTo>
                    <a:lnTo>
                      <a:pt x="133" y="89"/>
                    </a:lnTo>
                    <a:lnTo>
                      <a:pt x="172" y="96"/>
                    </a:lnTo>
                    <a:lnTo>
                      <a:pt x="211" y="102"/>
                    </a:lnTo>
                    <a:lnTo>
                      <a:pt x="255" y="109"/>
                    </a:lnTo>
                    <a:lnTo>
                      <a:pt x="300" y="115"/>
                    </a:lnTo>
                    <a:lnTo>
                      <a:pt x="344" y="120"/>
                    </a:lnTo>
                    <a:lnTo>
                      <a:pt x="390" y="122"/>
                    </a:lnTo>
                    <a:lnTo>
                      <a:pt x="434" y="122"/>
                    </a:lnTo>
                    <a:lnTo>
                      <a:pt x="478" y="118"/>
                    </a:lnTo>
                    <a:lnTo>
                      <a:pt x="520" y="110"/>
                    </a:lnTo>
                    <a:lnTo>
                      <a:pt x="559" y="98"/>
                    </a:lnTo>
                    <a:lnTo>
                      <a:pt x="584" y="89"/>
                    </a:lnTo>
                    <a:lnTo>
                      <a:pt x="608" y="80"/>
                    </a:lnTo>
                    <a:lnTo>
                      <a:pt x="633" y="70"/>
                    </a:lnTo>
                    <a:lnTo>
                      <a:pt x="657" y="61"/>
                    </a:lnTo>
                    <a:lnTo>
                      <a:pt x="682" y="52"/>
                    </a:lnTo>
                    <a:lnTo>
                      <a:pt x="704" y="42"/>
                    </a:lnTo>
                    <a:lnTo>
                      <a:pt x="726" y="33"/>
                    </a:lnTo>
                    <a:lnTo>
                      <a:pt x="748" y="22"/>
                    </a:lnTo>
                    <a:lnTo>
                      <a:pt x="765" y="11"/>
                    </a:lnTo>
                    <a:lnTo>
                      <a:pt x="780" y="0"/>
                    </a:lnTo>
                    <a:lnTo>
                      <a:pt x="770" y="33"/>
                    </a:lnTo>
                    <a:lnTo>
                      <a:pt x="770" y="33"/>
                    </a:lnTo>
                    <a:close/>
                  </a:path>
                </a:pathLst>
              </a:custGeom>
              <a:solidFill>
                <a:srgbClr val="0019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2921" name="Freeform 41"/>
              <p:cNvSpPr>
                <a:spLocks/>
              </p:cNvSpPr>
              <p:nvPr/>
            </p:nvSpPr>
            <p:spPr bwMode="auto">
              <a:xfrm>
                <a:off x="3135" y="676"/>
                <a:ext cx="86" cy="94"/>
              </a:xfrm>
              <a:custGeom>
                <a:avLst/>
                <a:gdLst>
                  <a:gd name="T0" fmla="*/ 20 w 86"/>
                  <a:gd name="T1" fmla="*/ 94 h 94"/>
                  <a:gd name="T2" fmla="*/ 15 w 86"/>
                  <a:gd name="T3" fmla="*/ 84 h 94"/>
                  <a:gd name="T4" fmla="*/ 10 w 86"/>
                  <a:gd name="T5" fmla="*/ 74 h 94"/>
                  <a:gd name="T6" fmla="*/ 5 w 86"/>
                  <a:gd name="T7" fmla="*/ 64 h 94"/>
                  <a:gd name="T8" fmla="*/ 0 w 86"/>
                  <a:gd name="T9" fmla="*/ 52 h 94"/>
                  <a:gd name="T10" fmla="*/ 0 w 86"/>
                  <a:gd name="T11" fmla="*/ 42 h 94"/>
                  <a:gd name="T12" fmla="*/ 5 w 86"/>
                  <a:gd name="T13" fmla="*/ 31 h 94"/>
                  <a:gd name="T14" fmla="*/ 12 w 86"/>
                  <a:gd name="T15" fmla="*/ 22 h 94"/>
                  <a:gd name="T16" fmla="*/ 25 w 86"/>
                  <a:gd name="T17" fmla="*/ 12 h 94"/>
                  <a:gd name="T18" fmla="*/ 44 w 86"/>
                  <a:gd name="T19" fmla="*/ 6 h 94"/>
                  <a:gd name="T20" fmla="*/ 71 w 86"/>
                  <a:gd name="T21" fmla="*/ 0 h 94"/>
                  <a:gd name="T22" fmla="*/ 81 w 86"/>
                  <a:gd name="T23" fmla="*/ 9 h 94"/>
                  <a:gd name="T24" fmla="*/ 86 w 86"/>
                  <a:gd name="T25" fmla="*/ 18 h 94"/>
                  <a:gd name="T26" fmla="*/ 84 w 86"/>
                  <a:gd name="T27" fmla="*/ 28 h 94"/>
                  <a:gd name="T28" fmla="*/ 81 w 86"/>
                  <a:gd name="T29" fmla="*/ 38 h 94"/>
                  <a:gd name="T30" fmla="*/ 74 w 86"/>
                  <a:gd name="T31" fmla="*/ 48 h 94"/>
                  <a:gd name="T32" fmla="*/ 64 w 86"/>
                  <a:gd name="T33" fmla="*/ 57 h 94"/>
                  <a:gd name="T34" fmla="*/ 52 w 86"/>
                  <a:gd name="T35" fmla="*/ 66 h 94"/>
                  <a:gd name="T36" fmla="*/ 42 w 86"/>
                  <a:gd name="T37" fmla="*/ 76 h 94"/>
                  <a:gd name="T38" fmla="*/ 30 w 86"/>
                  <a:gd name="T39" fmla="*/ 86 h 94"/>
                  <a:gd name="T40" fmla="*/ 20 w 86"/>
                  <a:gd name="T41" fmla="*/ 94 h 94"/>
                  <a:gd name="T42" fmla="*/ 20 w 86"/>
                  <a:gd name="T43" fmla="*/ 94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86" h="94">
                    <a:moveTo>
                      <a:pt x="20" y="94"/>
                    </a:moveTo>
                    <a:lnTo>
                      <a:pt x="15" y="84"/>
                    </a:lnTo>
                    <a:lnTo>
                      <a:pt x="10" y="74"/>
                    </a:lnTo>
                    <a:lnTo>
                      <a:pt x="5" y="64"/>
                    </a:lnTo>
                    <a:lnTo>
                      <a:pt x="0" y="52"/>
                    </a:lnTo>
                    <a:lnTo>
                      <a:pt x="0" y="42"/>
                    </a:lnTo>
                    <a:lnTo>
                      <a:pt x="5" y="31"/>
                    </a:lnTo>
                    <a:lnTo>
                      <a:pt x="12" y="22"/>
                    </a:lnTo>
                    <a:lnTo>
                      <a:pt x="25" y="12"/>
                    </a:lnTo>
                    <a:lnTo>
                      <a:pt x="44" y="6"/>
                    </a:lnTo>
                    <a:lnTo>
                      <a:pt x="71" y="0"/>
                    </a:lnTo>
                    <a:lnTo>
                      <a:pt x="81" y="9"/>
                    </a:lnTo>
                    <a:lnTo>
                      <a:pt x="86" y="18"/>
                    </a:lnTo>
                    <a:lnTo>
                      <a:pt x="84" y="28"/>
                    </a:lnTo>
                    <a:lnTo>
                      <a:pt x="81" y="38"/>
                    </a:lnTo>
                    <a:lnTo>
                      <a:pt x="74" y="48"/>
                    </a:lnTo>
                    <a:lnTo>
                      <a:pt x="64" y="57"/>
                    </a:lnTo>
                    <a:lnTo>
                      <a:pt x="52" y="66"/>
                    </a:lnTo>
                    <a:lnTo>
                      <a:pt x="42" y="76"/>
                    </a:lnTo>
                    <a:lnTo>
                      <a:pt x="30" y="86"/>
                    </a:lnTo>
                    <a:lnTo>
                      <a:pt x="20" y="94"/>
                    </a:lnTo>
                    <a:lnTo>
                      <a:pt x="20" y="9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2922" name="Freeform 42"/>
              <p:cNvSpPr>
                <a:spLocks/>
              </p:cNvSpPr>
              <p:nvPr/>
            </p:nvSpPr>
            <p:spPr bwMode="auto">
              <a:xfrm>
                <a:off x="2677" y="700"/>
                <a:ext cx="100" cy="90"/>
              </a:xfrm>
              <a:custGeom>
                <a:avLst/>
                <a:gdLst>
                  <a:gd name="T0" fmla="*/ 100 w 100"/>
                  <a:gd name="T1" fmla="*/ 90 h 90"/>
                  <a:gd name="T2" fmla="*/ 88 w 100"/>
                  <a:gd name="T3" fmla="*/ 89 h 90"/>
                  <a:gd name="T4" fmla="*/ 76 w 100"/>
                  <a:gd name="T5" fmla="*/ 86 h 90"/>
                  <a:gd name="T6" fmla="*/ 64 w 100"/>
                  <a:gd name="T7" fmla="*/ 82 h 90"/>
                  <a:gd name="T8" fmla="*/ 51 w 100"/>
                  <a:gd name="T9" fmla="*/ 78 h 90"/>
                  <a:gd name="T10" fmla="*/ 42 w 100"/>
                  <a:gd name="T11" fmla="*/ 72 h 90"/>
                  <a:gd name="T12" fmla="*/ 32 w 100"/>
                  <a:gd name="T13" fmla="*/ 65 h 90"/>
                  <a:gd name="T14" fmla="*/ 24 w 100"/>
                  <a:gd name="T15" fmla="*/ 59 h 90"/>
                  <a:gd name="T16" fmla="*/ 15 w 100"/>
                  <a:gd name="T17" fmla="*/ 52 h 90"/>
                  <a:gd name="T18" fmla="*/ 7 w 100"/>
                  <a:gd name="T19" fmla="*/ 47 h 90"/>
                  <a:gd name="T20" fmla="*/ 0 w 100"/>
                  <a:gd name="T21" fmla="*/ 41 h 90"/>
                  <a:gd name="T22" fmla="*/ 0 w 100"/>
                  <a:gd name="T23" fmla="*/ 0 h 90"/>
                  <a:gd name="T24" fmla="*/ 32 w 100"/>
                  <a:gd name="T25" fmla="*/ 1 h 90"/>
                  <a:gd name="T26" fmla="*/ 54 w 100"/>
                  <a:gd name="T27" fmla="*/ 7 h 90"/>
                  <a:gd name="T28" fmla="*/ 68 w 100"/>
                  <a:gd name="T29" fmla="*/ 14 h 90"/>
                  <a:gd name="T30" fmla="*/ 78 w 100"/>
                  <a:gd name="T31" fmla="*/ 24 h 90"/>
                  <a:gd name="T32" fmla="*/ 81 w 100"/>
                  <a:gd name="T33" fmla="*/ 34 h 90"/>
                  <a:gd name="T34" fmla="*/ 83 w 100"/>
                  <a:gd name="T35" fmla="*/ 46 h 90"/>
                  <a:gd name="T36" fmla="*/ 83 w 100"/>
                  <a:gd name="T37" fmla="*/ 58 h 90"/>
                  <a:gd name="T38" fmla="*/ 86 w 100"/>
                  <a:gd name="T39" fmla="*/ 70 h 90"/>
                  <a:gd name="T40" fmla="*/ 91 w 100"/>
                  <a:gd name="T41" fmla="*/ 81 h 90"/>
                  <a:gd name="T42" fmla="*/ 100 w 100"/>
                  <a:gd name="T43" fmla="*/ 90 h 90"/>
                  <a:gd name="T44" fmla="*/ 100 w 100"/>
                  <a:gd name="T45" fmla="*/ 9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00" h="90">
                    <a:moveTo>
                      <a:pt x="100" y="90"/>
                    </a:moveTo>
                    <a:lnTo>
                      <a:pt x="88" y="89"/>
                    </a:lnTo>
                    <a:lnTo>
                      <a:pt x="76" y="86"/>
                    </a:lnTo>
                    <a:lnTo>
                      <a:pt x="64" y="82"/>
                    </a:lnTo>
                    <a:lnTo>
                      <a:pt x="51" y="78"/>
                    </a:lnTo>
                    <a:lnTo>
                      <a:pt x="42" y="72"/>
                    </a:lnTo>
                    <a:lnTo>
                      <a:pt x="32" y="65"/>
                    </a:lnTo>
                    <a:lnTo>
                      <a:pt x="24" y="59"/>
                    </a:lnTo>
                    <a:lnTo>
                      <a:pt x="15" y="52"/>
                    </a:lnTo>
                    <a:lnTo>
                      <a:pt x="7" y="47"/>
                    </a:lnTo>
                    <a:lnTo>
                      <a:pt x="0" y="41"/>
                    </a:lnTo>
                    <a:lnTo>
                      <a:pt x="0" y="0"/>
                    </a:lnTo>
                    <a:lnTo>
                      <a:pt x="32" y="1"/>
                    </a:lnTo>
                    <a:lnTo>
                      <a:pt x="54" y="7"/>
                    </a:lnTo>
                    <a:lnTo>
                      <a:pt x="68" y="14"/>
                    </a:lnTo>
                    <a:lnTo>
                      <a:pt x="78" y="24"/>
                    </a:lnTo>
                    <a:lnTo>
                      <a:pt x="81" y="34"/>
                    </a:lnTo>
                    <a:lnTo>
                      <a:pt x="83" y="46"/>
                    </a:lnTo>
                    <a:lnTo>
                      <a:pt x="83" y="58"/>
                    </a:lnTo>
                    <a:lnTo>
                      <a:pt x="86" y="70"/>
                    </a:lnTo>
                    <a:lnTo>
                      <a:pt x="91" y="81"/>
                    </a:lnTo>
                    <a:lnTo>
                      <a:pt x="100" y="90"/>
                    </a:lnTo>
                    <a:lnTo>
                      <a:pt x="100" y="9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2923" name="Freeform 43"/>
              <p:cNvSpPr>
                <a:spLocks/>
              </p:cNvSpPr>
              <p:nvPr/>
            </p:nvSpPr>
            <p:spPr bwMode="auto">
              <a:xfrm>
                <a:off x="2971" y="711"/>
                <a:ext cx="159" cy="129"/>
              </a:xfrm>
              <a:custGeom>
                <a:avLst/>
                <a:gdLst>
                  <a:gd name="T0" fmla="*/ 132 w 159"/>
                  <a:gd name="T1" fmla="*/ 0 h 129"/>
                  <a:gd name="T2" fmla="*/ 132 w 159"/>
                  <a:gd name="T3" fmla="*/ 12 h 129"/>
                  <a:gd name="T4" fmla="*/ 135 w 159"/>
                  <a:gd name="T5" fmla="*/ 22 h 129"/>
                  <a:gd name="T6" fmla="*/ 140 w 159"/>
                  <a:gd name="T7" fmla="*/ 32 h 129"/>
                  <a:gd name="T8" fmla="*/ 147 w 159"/>
                  <a:gd name="T9" fmla="*/ 41 h 129"/>
                  <a:gd name="T10" fmla="*/ 152 w 159"/>
                  <a:gd name="T11" fmla="*/ 52 h 129"/>
                  <a:gd name="T12" fmla="*/ 157 w 159"/>
                  <a:gd name="T13" fmla="*/ 62 h 129"/>
                  <a:gd name="T14" fmla="*/ 159 w 159"/>
                  <a:gd name="T15" fmla="*/ 71 h 129"/>
                  <a:gd name="T16" fmla="*/ 159 w 159"/>
                  <a:gd name="T17" fmla="*/ 80 h 129"/>
                  <a:gd name="T18" fmla="*/ 152 w 159"/>
                  <a:gd name="T19" fmla="*/ 91 h 129"/>
                  <a:gd name="T20" fmla="*/ 140 w 159"/>
                  <a:gd name="T21" fmla="*/ 100 h 129"/>
                  <a:gd name="T22" fmla="*/ 130 w 159"/>
                  <a:gd name="T23" fmla="*/ 104 h 129"/>
                  <a:gd name="T24" fmla="*/ 118 w 159"/>
                  <a:gd name="T25" fmla="*/ 109 h 129"/>
                  <a:gd name="T26" fmla="*/ 108 w 159"/>
                  <a:gd name="T27" fmla="*/ 112 h 129"/>
                  <a:gd name="T28" fmla="*/ 96 w 159"/>
                  <a:gd name="T29" fmla="*/ 116 h 129"/>
                  <a:gd name="T30" fmla="*/ 83 w 159"/>
                  <a:gd name="T31" fmla="*/ 119 h 129"/>
                  <a:gd name="T32" fmla="*/ 71 w 159"/>
                  <a:gd name="T33" fmla="*/ 123 h 129"/>
                  <a:gd name="T34" fmla="*/ 59 w 159"/>
                  <a:gd name="T35" fmla="*/ 125 h 129"/>
                  <a:gd name="T36" fmla="*/ 44 w 159"/>
                  <a:gd name="T37" fmla="*/ 127 h 129"/>
                  <a:gd name="T38" fmla="*/ 32 w 159"/>
                  <a:gd name="T39" fmla="*/ 128 h 129"/>
                  <a:gd name="T40" fmla="*/ 15 w 159"/>
                  <a:gd name="T41" fmla="*/ 129 h 129"/>
                  <a:gd name="T42" fmla="*/ 15 w 159"/>
                  <a:gd name="T43" fmla="*/ 119 h 129"/>
                  <a:gd name="T44" fmla="*/ 12 w 159"/>
                  <a:gd name="T45" fmla="*/ 109 h 129"/>
                  <a:gd name="T46" fmla="*/ 10 w 159"/>
                  <a:gd name="T47" fmla="*/ 99 h 129"/>
                  <a:gd name="T48" fmla="*/ 7 w 159"/>
                  <a:gd name="T49" fmla="*/ 88 h 129"/>
                  <a:gd name="T50" fmla="*/ 5 w 159"/>
                  <a:gd name="T51" fmla="*/ 78 h 129"/>
                  <a:gd name="T52" fmla="*/ 2 w 159"/>
                  <a:gd name="T53" fmla="*/ 69 h 129"/>
                  <a:gd name="T54" fmla="*/ 0 w 159"/>
                  <a:gd name="T55" fmla="*/ 59 h 129"/>
                  <a:gd name="T56" fmla="*/ 0 w 159"/>
                  <a:gd name="T57" fmla="*/ 47 h 129"/>
                  <a:gd name="T58" fmla="*/ 0 w 159"/>
                  <a:gd name="T59" fmla="*/ 37 h 129"/>
                  <a:gd name="T60" fmla="*/ 0 w 159"/>
                  <a:gd name="T61" fmla="*/ 27 h 129"/>
                  <a:gd name="T62" fmla="*/ 15 w 159"/>
                  <a:gd name="T63" fmla="*/ 25 h 129"/>
                  <a:gd name="T64" fmla="*/ 29 w 159"/>
                  <a:gd name="T65" fmla="*/ 23 h 129"/>
                  <a:gd name="T66" fmla="*/ 44 w 159"/>
                  <a:gd name="T67" fmla="*/ 21 h 129"/>
                  <a:gd name="T68" fmla="*/ 56 w 159"/>
                  <a:gd name="T69" fmla="*/ 19 h 129"/>
                  <a:gd name="T70" fmla="*/ 71 w 159"/>
                  <a:gd name="T71" fmla="*/ 16 h 129"/>
                  <a:gd name="T72" fmla="*/ 83 w 159"/>
                  <a:gd name="T73" fmla="*/ 14 h 129"/>
                  <a:gd name="T74" fmla="*/ 96 w 159"/>
                  <a:gd name="T75" fmla="*/ 12 h 129"/>
                  <a:gd name="T76" fmla="*/ 108 w 159"/>
                  <a:gd name="T77" fmla="*/ 8 h 129"/>
                  <a:gd name="T78" fmla="*/ 120 w 159"/>
                  <a:gd name="T79" fmla="*/ 5 h 129"/>
                  <a:gd name="T80" fmla="*/ 132 w 159"/>
                  <a:gd name="T81" fmla="*/ 0 h 129"/>
                  <a:gd name="T82" fmla="*/ 132 w 159"/>
                  <a:gd name="T83" fmla="*/ 0 h 1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59" h="129">
                    <a:moveTo>
                      <a:pt x="132" y="0"/>
                    </a:moveTo>
                    <a:lnTo>
                      <a:pt x="132" y="12"/>
                    </a:lnTo>
                    <a:lnTo>
                      <a:pt x="135" y="22"/>
                    </a:lnTo>
                    <a:lnTo>
                      <a:pt x="140" y="32"/>
                    </a:lnTo>
                    <a:lnTo>
                      <a:pt x="147" y="41"/>
                    </a:lnTo>
                    <a:lnTo>
                      <a:pt x="152" y="52"/>
                    </a:lnTo>
                    <a:lnTo>
                      <a:pt x="157" y="62"/>
                    </a:lnTo>
                    <a:lnTo>
                      <a:pt x="159" y="71"/>
                    </a:lnTo>
                    <a:lnTo>
                      <a:pt x="159" y="80"/>
                    </a:lnTo>
                    <a:lnTo>
                      <a:pt x="152" y="91"/>
                    </a:lnTo>
                    <a:lnTo>
                      <a:pt x="140" y="100"/>
                    </a:lnTo>
                    <a:lnTo>
                      <a:pt x="130" y="104"/>
                    </a:lnTo>
                    <a:lnTo>
                      <a:pt x="118" y="109"/>
                    </a:lnTo>
                    <a:lnTo>
                      <a:pt x="108" y="112"/>
                    </a:lnTo>
                    <a:lnTo>
                      <a:pt x="96" y="116"/>
                    </a:lnTo>
                    <a:lnTo>
                      <a:pt x="83" y="119"/>
                    </a:lnTo>
                    <a:lnTo>
                      <a:pt x="71" y="123"/>
                    </a:lnTo>
                    <a:lnTo>
                      <a:pt x="59" y="125"/>
                    </a:lnTo>
                    <a:lnTo>
                      <a:pt x="44" y="127"/>
                    </a:lnTo>
                    <a:lnTo>
                      <a:pt x="32" y="128"/>
                    </a:lnTo>
                    <a:lnTo>
                      <a:pt x="15" y="129"/>
                    </a:lnTo>
                    <a:lnTo>
                      <a:pt x="15" y="119"/>
                    </a:lnTo>
                    <a:lnTo>
                      <a:pt x="12" y="109"/>
                    </a:lnTo>
                    <a:lnTo>
                      <a:pt x="10" y="99"/>
                    </a:lnTo>
                    <a:lnTo>
                      <a:pt x="7" y="88"/>
                    </a:lnTo>
                    <a:lnTo>
                      <a:pt x="5" y="78"/>
                    </a:lnTo>
                    <a:lnTo>
                      <a:pt x="2" y="69"/>
                    </a:lnTo>
                    <a:lnTo>
                      <a:pt x="0" y="59"/>
                    </a:lnTo>
                    <a:lnTo>
                      <a:pt x="0" y="47"/>
                    </a:lnTo>
                    <a:lnTo>
                      <a:pt x="0" y="37"/>
                    </a:lnTo>
                    <a:lnTo>
                      <a:pt x="0" y="27"/>
                    </a:lnTo>
                    <a:lnTo>
                      <a:pt x="15" y="25"/>
                    </a:lnTo>
                    <a:lnTo>
                      <a:pt x="29" y="23"/>
                    </a:lnTo>
                    <a:lnTo>
                      <a:pt x="44" y="21"/>
                    </a:lnTo>
                    <a:lnTo>
                      <a:pt x="56" y="19"/>
                    </a:lnTo>
                    <a:lnTo>
                      <a:pt x="71" y="16"/>
                    </a:lnTo>
                    <a:lnTo>
                      <a:pt x="83" y="14"/>
                    </a:lnTo>
                    <a:lnTo>
                      <a:pt x="96" y="12"/>
                    </a:lnTo>
                    <a:lnTo>
                      <a:pt x="108" y="8"/>
                    </a:lnTo>
                    <a:lnTo>
                      <a:pt x="120" y="5"/>
                    </a:lnTo>
                    <a:lnTo>
                      <a:pt x="132" y="0"/>
                    </a:lnTo>
                    <a:lnTo>
                      <a:pt x="132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2924" name="Freeform 44"/>
              <p:cNvSpPr>
                <a:spLocks/>
              </p:cNvSpPr>
              <p:nvPr/>
            </p:nvSpPr>
            <p:spPr bwMode="auto">
              <a:xfrm>
                <a:off x="2795" y="725"/>
                <a:ext cx="159" cy="120"/>
              </a:xfrm>
              <a:custGeom>
                <a:avLst/>
                <a:gdLst>
                  <a:gd name="T0" fmla="*/ 159 w 159"/>
                  <a:gd name="T1" fmla="*/ 119 h 120"/>
                  <a:gd name="T2" fmla="*/ 142 w 159"/>
                  <a:gd name="T3" fmla="*/ 120 h 120"/>
                  <a:gd name="T4" fmla="*/ 125 w 159"/>
                  <a:gd name="T5" fmla="*/ 119 h 120"/>
                  <a:gd name="T6" fmla="*/ 110 w 159"/>
                  <a:gd name="T7" fmla="*/ 115 h 120"/>
                  <a:gd name="T8" fmla="*/ 95 w 159"/>
                  <a:gd name="T9" fmla="*/ 112 h 120"/>
                  <a:gd name="T10" fmla="*/ 83 w 159"/>
                  <a:gd name="T11" fmla="*/ 107 h 120"/>
                  <a:gd name="T12" fmla="*/ 68 w 159"/>
                  <a:gd name="T13" fmla="*/ 102 h 120"/>
                  <a:gd name="T14" fmla="*/ 53 w 159"/>
                  <a:gd name="T15" fmla="*/ 97 h 120"/>
                  <a:gd name="T16" fmla="*/ 39 w 159"/>
                  <a:gd name="T17" fmla="*/ 93 h 120"/>
                  <a:gd name="T18" fmla="*/ 24 w 159"/>
                  <a:gd name="T19" fmla="*/ 88 h 120"/>
                  <a:gd name="T20" fmla="*/ 7 w 159"/>
                  <a:gd name="T21" fmla="*/ 86 h 120"/>
                  <a:gd name="T22" fmla="*/ 0 w 159"/>
                  <a:gd name="T23" fmla="*/ 0 h 120"/>
                  <a:gd name="T24" fmla="*/ 139 w 159"/>
                  <a:gd name="T25" fmla="*/ 16 h 120"/>
                  <a:gd name="T26" fmla="*/ 159 w 159"/>
                  <a:gd name="T27" fmla="*/ 119 h 120"/>
                  <a:gd name="T28" fmla="*/ 159 w 159"/>
                  <a:gd name="T29" fmla="*/ 119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59" h="120">
                    <a:moveTo>
                      <a:pt x="159" y="119"/>
                    </a:moveTo>
                    <a:lnTo>
                      <a:pt x="142" y="120"/>
                    </a:lnTo>
                    <a:lnTo>
                      <a:pt x="125" y="119"/>
                    </a:lnTo>
                    <a:lnTo>
                      <a:pt x="110" y="115"/>
                    </a:lnTo>
                    <a:lnTo>
                      <a:pt x="95" y="112"/>
                    </a:lnTo>
                    <a:lnTo>
                      <a:pt x="83" y="107"/>
                    </a:lnTo>
                    <a:lnTo>
                      <a:pt x="68" y="102"/>
                    </a:lnTo>
                    <a:lnTo>
                      <a:pt x="53" y="97"/>
                    </a:lnTo>
                    <a:lnTo>
                      <a:pt x="39" y="93"/>
                    </a:lnTo>
                    <a:lnTo>
                      <a:pt x="24" y="88"/>
                    </a:lnTo>
                    <a:lnTo>
                      <a:pt x="7" y="86"/>
                    </a:lnTo>
                    <a:lnTo>
                      <a:pt x="0" y="0"/>
                    </a:lnTo>
                    <a:lnTo>
                      <a:pt x="139" y="16"/>
                    </a:lnTo>
                    <a:lnTo>
                      <a:pt x="159" y="119"/>
                    </a:lnTo>
                    <a:lnTo>
                      <a:pt x="159" y="11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2925" name="Freeform 45"/>
              <p:cNvSpPr>
                <a:spLocks/>
              </p:cNvSpPr>
              <p:nvPr/>
            </p:nvSpPr>
            <p:spPr bwMode="auto">
              <a:xfrm>
                <a:off x="2758" y="861"/>
                <a:ext cx="968" cy="312"/>
              </a:xfrm>
              <a:custGeom>
                <a:avLst/>
                <a:gdLst>
                  <a:gd name="T0" fmla="*/ 777 w 968"/>
                  <a:gd name="T1" fmla="*/ 312 h 312"/>
                  <a:gd name="T2" fmla="*/ 19 w 968"/>
                  <a:gd name="T3" fmla="*/ 295 h 312"/>
                  <a:gd name="T4" fmla="*/ 2 w 968"/>
                  <a:gd name="T5" fmla="*/ 266 h 312"/>
                  <a:gd name="T6" fmla="*/ 2 w 968"/>
                  <a:gd name="T7" fmla="*/ 237 h 312"/>
                  <a:gd name="T8" fmla="*/ 14 w 968"/>
                  <a:gd name="T9" fmla="*/ 208 h 312"/>
                  <a:gd name="T10" fmla="*/ 29 w 968"/>
                  <a:gd name="T11" fmla="*/ 179 h 312"/>
                  <a:gd name="T12" fmla="*/ 59 w 968"/>
                  <a:gd name="T13" fmla="*/ 158 h 312"/>
                  <a:gd name="T14" fmla="*/ 103 w 968"/>
                  <a:gd name="T15" fmla="*/ 149 h 312"/>
                  <a:gd name="T16" fmla="*/ 149 w 968"/>
                  <a:gd name="T17" fmla="*/ 142 h 312"/>
                  <a:gd name="T18" fmla="*/ 198 w 968"/>
                  <a:gd name="T19" fmla="*/ 139 h 312"/>
                  <a:gd name="T20" fmla="*/ 247 w 968"/>
                  <a:gd name="T21" fmla="*/ 142 h 312"/>
                  <a:gd name="T22" fmla="*/ 294 w 968"/>
                  <a:gd name="T23" fmla="*/ 157 h 312"/>
                  <a:gd name="T24" fmla="*/ 323 w 968"/>
                  <a:gd name="T25" fmla="*/ 187 h 312"/>
                  <a:gd name="T26" fmla="*/ 338 w 968"/>
                  <a:gd name="T27" fmla="*/ 221 h 312"/>
                  <a:gd name="T28" fmla="*/ 345 w 968"/>
                  <a:gd name="T29" fmla="*/ 256 h 312"/>
                  <a:gd name="T30" fmla="*/ 345 w 968"/>
                  <a:gd name="T31" fmla="*/ 291 h 312"/>
                  <a:gd name="T32" fmla="*/ 360 w 968"/>
                  <a:gd name="T33" fmla="*/ 309 h 312"/>
                  <a:gd name="T34" fmla="*/ 375 w 968"/>
                  <a:gd name="T35" fmla="*/ 290 h 312"/>
                  <a:gd name="T36" fmla="*/ 380 w 968"/>
                  <a:gd name="T37" fmla="*/ 270 h 312"/>
                  <a:gd name="T38" fmla="*/ 382 w 968"/>
                  <a:gd name="T39" fmla="*/ 249 h 312"/>
                  <a:gd name="T40" fmla="*/ 377 w 968"/>
                  <a:gd name="T41" fmla="*/ 230 h 312"/>
                  <a:gd name="T42" fmla="*/ 372 w 968"/>
                  <a:gd name="T43" fmla="*/ 214 h 312"/>
                  <a:gd name="T44" fmla="*/ 441 w 968"/>
                  <a:gd name="T45" fmla="*/ 190 h 312"/>
                  <a:gd name="T46" fmla="*/ 517 w 968"/>
                  <a:gd name="T47" fmla="*/ 174 h 312"/>
                  <a:gd name="T48" fmla="*/ 598 w 968"/>
                  <a:gd name="T49" fmla="*/ 162 h 312"/>
                  <a:gd name="T50" fmla="*/ 684 w 968"/>
                  <a:gd name="T51" fmla="*/ 157 h 312"/>
                  <a:gd name="T52" fmla="*/ 769 w 968"/>
                  <a:gd name="T53" fmla="*/ 155 h 312"/>
                  <a:gd name="T54" fmla="*/ 772 w 968"/>
                  <a:gd name="T55" fmla="*/ 146 h 312"/>
                  <a:gd name="T56" fmla="*/ 762 w 968"/>
                  <a:gd name="T57" fmla="*/ 142 h 312"/>
                  <a:gd name="T58" fmla="*/ 745 w 968"/>
                  <a:gd name="T59" fmla="*/ 139 h 312"/>
                  <a:gd name="T60" fmla="*/ 728 w 968"/>
                  <a:gd name="T61" fmla="*/ 137 h 312"/>
                  <a:gd name="T62" fmla="*/ 713 w 968"/>
                  <a:gd name="T63" fmla="*/ 131 h 312"/>
                  <a:gd name="T64" fmla="*/ 637 w 968"/>
                  <a:gd name="T65" fmla="*/ 137 h 312"/>
                  <a:gd name="T66" fmla="*/ 561 w 968"/>
                  <a:gd name="T67" fmla="*/ 146 h 312"/>
                  <a:gd name="T68" fmla="*/ 488 w 968"/>
                  <a:gd name="T69" fmla="*/ 159 h 312"/>
                  <a:gd name="T70" fmla="*/ 424 w 968"/>
                  <a:gd name="T71" fmla="*/ 177 h 312"/>
                  <a:gd name="T72" fmla="*/ 372 w 968"/>
                  <a:gd name="T73" fmla="*/ 200 h 312"/>
                  <a:gd name="T74" fmla="*/ 348 w 968"/>
                  <a:gd name="T75" fmla="*/ 178 h 312"/>
                  <a:gd name="T76" fmla="*/ 348 w 968"/>
                  <a:gd name="T77" fmla="*/ 155 h 312"/>
                  <a:gd name="T78" fmla="*/ 362 w 968"/>
                  <a:gd name="T79" fmla="*/ 135 h 312"/>
                  <a:gd name="T80" fmla="*/ 389 w 968"/>
                  <a:gd name="T81" fmla="*/ 115 h 312"/>
                  <a:gd name="T82" fmla="*/ 424 w 968"/>
                  <a:gd name="T83" fmla="*/ 97 h 312"/>
                  <a:gd name="T84" fmla="*/ 524 w 968"/>
                  <a:gd name="T85" fmla="*/ 70 h 312"/>
                  <a:gd name="T86" fmla="*/ 630 w 968"/>
                  <a:gd name="T87" fmla="*/ 45 h 312"/>
                  <a:gd name="T88" fmla="*/ 735 w 968"/>
                  <a:gd name="T89" fmla="*/ 23 h 312"/>
                  <a:gd name="T90" fmla="*/ 843 w 968"/>
                  <a:gd name="T91" fmla="*/ 7 h 312"/>
                  <a:gd name="T92" fmla="*/ 946 w 968"/>
                  <a:gd name="T93" fmla="*/ 0 h 312"/>
                  <a:gd name="T94" fmla="*/ 965 w 968"/>
                  <a:gd name="T95" fmla="*/ 25 h 312"/>
                  <a:gd name="T96" fmla="*/ 968 w 968"/>
                  <a:gd name="T97" fmla="*/ 51 h 312"/>
                  <a:gd name="T98" fmla="*/ 958 w 968"/>
                  <a:gd name="T99" fmla="*/ 79 h 312"/>
                  <a:gd name="T100" fmla="*/ 943 w 968"/>
                  <a:gd name="T101" fmla="*/ 107 h 312"/>
                  <a:gd name="T102" fmla="*/ 926 w 968"/>
                  <a:gd name="T103" fmla="*/ 135 h 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968" h="312">
                    <a:moveTo>
                      <a:pt x="926" y="135"/>
                    </a:moveTo>
                    <a:lnTo>
                      <a:pt x="777" y="312"/>
                    </a:lnTo>
                    <a:lnTo>
                      <a:pt x="37" y="309"/>
                    </a:lnTo>
                    <a:lnTo>
                      <a:pt x="19" y="295"/>
                    </a:lnTo>
                    <a:lnTo>
                      <a:pt x="10" y="280"/>
                    </a:lnTo>
                    <a:lnTo>
                      <a:pt x="2" y="266"/>
                    </a:lnTo>
                    <a:lnTo>
                      <a:pt x="0" y="251"/>
                    </a:lnTo>
                    <a:lnTo>
                      <a:pt x="2" y="237"/>
                    </a:lnTo>
                    <a:lnTo>
                      <a:pt x="7" y="223"/>
                    </a:lnTo>
                    <a:lnTo>
                      <a:pt x="14" y="208"/>
                    </a:lnTo>
                    <a:lnTo>
                      <a:pt x="22" y="193"/>
                    </a:lnTo>
                    <a:lnTo>
                      <a:pt x="29" y="179"/>
                    </a:lnTo>
                    <a:lnTo>
                      <a:pt x="37" y="165"/>
                    </a:lnTo>
                    <a:lnTo>
                      <a:pt x="59" y="158"/>
                    </a:lnTo>
                    <a:lnTo>
                      <a:pt x="81" y="153"/>
                    </a:lnTo>
                    <a:lnTo>
                      <a:pt x="103" y="149"/>
                    </a:lnTo>
                    <a:lnTo>
                      <a:pt x="125" y="145"/>
                    </a:lnTo>
                    <a:lnTo>
                      <a:pt x="149" y="142"/>
                    </a:lnTo>
                    <a:lnTo>
                      <a:pt x="174" y="141"/>
                    </a:lnTo>
                    <a:lnTo>
                      <a:pt x="198" y="139"/>
                    </a:lnTo>
                    <a:lnTo>
                      <a:pt x="223" y="139"/>
                    </a:lnTo>
                    <a:lnTo>
                      <a:pt x="247" y="142"/>
                    </a:lnTo>
                    <a:lnTo>
                      <a:pt x="272" y="144"/>
                    </a:lnTo>
                    <a:lnTo>
                      <a:pt x="294" y="157"/>
                    </a:lnTo>
                    <a:lnTo>
                      <a:pt x="311" y="171"/>
                    </a:lnTo>
                    <a:lnTo>
                      <a:pt x="323" y="187"/>
                    </a:lnTo>
                    <a:lnTo>
                      <a:pt x="333" y="203"/>
                    </a:lnTo>
                    <a:lnTo>
                      <a:pt x="338" y="221"/>
                    </a:lnTo>
                    <a:lnTo>
                      <a:pt x="343" y="239"/>
                    </a:lnTo>
                    <a:lnTo>
                      <a:pt x="345" y="256"/>
                    </a:lnTo>
                    <a:lnTo>
                      <a:pt x="345" y="274"/>
                    </a:lnTo>
                    <a:lnTo>
                      <a:pt x="345" y="291"/>
                    </a:lnTo>
                    <a:lnTo>
                      <a:pt x="345" y="309"/>
                    </a:lnTo>
                    <a:lnTo>
                      <a:pt x="360" y="309"/>
                    </a:lnTo>
                    <a:lnTo>
                      <a:pt x="370" y="299"/>
                    </a:lnTo>
                    <a:lnTo>
                      <a:pt x="375" y="290"/>
                    </a:lnTo>
                    <a:lnTo>
                      <a:pt x="380" y="280"/>
                    </a:lnTo>
                    <a:lnTo>
                      <a:pt x="380" y="270"/>
                    </a:lnTo>
                    <a:lnTo>
                      <a:pt x="382" y="259"/>
                    </a:lnTo>
                    <a:lnTo>
                      <a:pt x="382" y="249"/>
                    </a:lnTo>
                    <a:lnTo>
                      <a:pt x="380" y="239"/>
                    </a:lnTo>
                    <a:lnTo>
                      <a:pt x="377" y="230"/>
                    </a:lnTo>
                    <a:lnTo>
                      <a:pt x="375" y="222"/>
                    </a:lnTo>
                    <a:lnTo>
                      <a:pt x="372" y="214"/>
                    </a:lnTo>
                    <a:lnTo>
                      <a:pt x="404" y="201"/>
                    </a:lnTo>
                    <a:lnTo>
                      <a:pt x="441" y="190"/>
                    </a:lnTo>
                    <a:lnTo>
                      <a:pt x="478" y="181"/>
                    </a:lnTo>
                    <a:lnTo>
                      <a:pt x="517" y="174"/>
                    </a:lnTo>
                    <a:lnTo>
                      <a:pt x="556" y="167"/>
                    </a:lnTo>
                    <a:lnTo>
                      <a:pt x="598" y="162"/>
                    </a:lnTo>
                    <a:lnTo>
                      <a:pt x="639" y="159"/>
                    </a:lnTo>
                    <a:lnTo>
                      <a:pt x="684" y="157"/>
                    </a:lnTo>
                    <a:lnTo>
                      <a:pt x="725" y="155"/>
                    </a:lnTo>
                    <a:lnTo>
                      <a:pt x="769" y="155"/>
                    </a:lnTo>
                    <a:lnTo>
                      <a:pt x="772" y="150"/>
                    </a:lnTo>
                    <a:lnTo>
                      <a:pt x="772" y="146"/>
                    </a:lnTo>
                    <a:lnTo>
                      <a:pt x="767" y="143"/>
                    </a:lnTo>
                    <a:lnTo>
                      <a:pt x="762" y="142"/>
                    </a:lnTo>
                    <a:lnTo>
                      <a:pt x="755" y="141"/>
                    </a:lnTo>
                    <a:lnTo>
                      <a:pt x="745" y="139"/>
                    </a:lnTo>
                    <a:lnTo>
                      <a:pt x="735" y="138"/>
                    </a:lnTo>
                    <a:lnTo>
                      <a:pt x="728" y="137"/>
                    </a:lnTo>
                    <a:lnTo>
                      <a:pt x="720" y="135"/>
                    </a:lnTo>
                    <a:lnTo>
                      <a:pt x="713" y="131"/>
                    </a:lnTo>
                    <a:lnTo>
                      <a:pt x="676" y="134"/>
                    </a:lnTo>
                    <a:lnTo>
                      <a:pt x="637" y="137"/>
                    </a:lnTo>
                    <a:lnTo>
                      <a:pt x="598" y="141"/>
                    </a:lnTo>
                    <a:lnTo>
                      <a:pt x="561" y="146"/>
                    </a:lnTo>
                    <a:lnTo>
                      <a:pt x="524" y="152"/>
                    </a:lnTo>
                    <a:lnTo>
                      <a:pt x="488" y="159"/>
                    </a:lnTo>
                    <a:lnTo>
                      <a:pt x="456" y="168"/>
                    </a:lnTo>
                    <a:lnTo>
                      <a:pt x="424" y="177"/>
                    </a:lnTo>
                    <a:lnTo>
                      <a:pt x="397" y="189"/>
                    </a:lnTo>
                    <a:lnTo>
                      <a:pt x="372" y="200"/>
                    </a:lnTo>
                    <a:lnTo>
                      <a:pt x="358" y="190"/>
                    </a:lnTo>
                    <a:lnTo>
                      <a:pt x="348" y="178"/>
                    </a:lnTo>
                    <a:lnTo>
                      <a:pt x="345" y="167"/>
                    </a:lnTo>
                    <a:lnTo>
                      <a:pt x="348" y="155"/>
                    </a:lnTo>
                    <a:lnTo>
                      <a:pt x="353" y="145"/>
                    </a:lnTo>
                    <a:lnTo>
                      <a:pt x="362" y="135"/>
                    </a:lnTo>
                    <a:lnTo>
                      <a:pt x="375" y="125"/>
                    </a:lnTo>
                    <a:lnTo>
                      <a:pt x="389" y="115"/>
                    </a:lnTo>
                    <a:lnTo>
                      <a:pt x="404" y="106"/>
                    </a:lnTo>
                    <a:lnTo>
                      <a:pt x="424" y="97"/>
                    </a:lnTo>
                    <a:lnTo>
                      <a:pt x="473" y="83"/>
                    </a:lnTo>
                    <a:lnTo>
                      <a:pt x="524" y="70"/>
                    </a:lnTo>
                    <a:lnTo>
                      <a:pt x="576" y="57"/>
                    </a:lnTo>
                    <a:lnTo>
                      <a:pt x="630" y="45"/>
                    </a:lnTo>
                    <a:lnTo>
                      <a:pt x="681" y="33"/>
                    </a:lnTo>
                    <a:lnTo>
                      <a:pt x="735" y="23"/>
                    </a:lnTo>
                    <a:lnTo>
                      <a:pt x="789" y="14"/>
                    </a:lnTo>
                    <a:lnTo>
                      <a:pt x="843" y="7"/>
                    </a:lnTo>
                    <a:lnTo>
                      <a:pt x="894" y="2"/>
                    </a:lnTo>
                    <a:lnTo>
                      <a:pt x="946" y="0"/>
                    </a:lnTo>
                    <a:lnTo>
                      <a:pt x="958" y="13"/>
                    </a:lnTo>
                    <a:lnTo>
                      <a:pt x="965" y="25"/>
                    </a:lnTo>
                    <a:lnTo>
                      <a:pt x="968" y="38"/>
                    </a:lnTo>
                    <a:lnTo>
                      <a:pt x="968" y="51"/>
                    </a:lnTo>
                    <a:lnTo>
                      <a:pt x="963" y="65"/>
                    </a:lnTo>
                    <a:lnTo>
                      <a:pt x="958" y="79"/>
                    </a:lnTo>
                    <a:lnTo>
                      <a:pt x="951" y="93"/>
                    </a:lnTo>
                    <a:lnTo>
                      <a:pt x="943" y="107"/>
                    </a:lnTo>
                    <a:lnTo>
                      <a:pt x="936" y="121"/>
                    </a:lnTo>
                    <a:lnTo>
                      <a:pt x="926" y="135"/>
                    </a:lnTo>
                    <a:lnTo>
                      <a:pt x="926" y="135"/>
                    </a:lnTo>
                    <a:close/>
                  </a:path>
                </a:pathLst>
              </a:custGeom>
              <a:solidFill>
                <a:srgbClr val="B3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2926" name="Freeform 46"/>
              <p:cNvSpPr>
                <a:spLocks/>
              </p:cNvSpPr>
              <p:nvPr/>
            </p:nvSpPr>
            <p:spPr bwMode="auto">
              <a:xfrm>
                <a:off x="2196" y="892"/>
                <a:ext cx="581" cy="278"/>
              </a:xfrm>
              <a:custGeom>
                <a:avLst/>
                <a:gdLst>
                  <a:gd name="T0" fmla="*/ 581 w 581"/>
                  <a:gd name="T1" fmla="*/ 116 h 278"/>
                  <a:gd name="T2" fmla="*/ 572 w 581"/>
                  <a:gd name="T3" fmla="*/ 132 h 278"/>
                  <a:gd name="T4" fmla="*/ 559 w 581"/>
                  <a:gd name="T5" fmla="*/ 148 h 278"/>
                  <a:gd name="T6" fmla="*/ 549 w 581"/>
                  <a:gd name="T7" fmla="*/ 164 h 278"/>
                  <a:gd name="T8" fmla="*/ 540 w 581"/>
                  <a:gd name="T9" fmla="*/ 180 h 278"/>
                  <a:gd name="T10" fmla="*/ 532 w 581"/>
                  <a:gd name="T11" fmla="*/ 196 h 278"/>
                  <a:gd name="T12" fmla="*/ 527 w 581"/>
                  <a:gd name="T13" fmla="*/ 214 h 278"/>
                  <a:gd name="T14" fmla="*/ 527 w 581"/>
                  <a:gd name="T15" fmla="*/ 230 h 278"/>
                  <a:gd name="T16" fmla="*/ 532 w 581"/>
                  <a:gd name="T17" fmla="*/ 246 h 278"/>
                  <a:gd name="T18" fmla="*/ 545 w 581"/>
                  <a:gd name="T19" fmla="*/ 262 h 278"/>
                  <a:gd name="T20" fmla="*/ 562 w 581"/>
                  <a:gd name="T21" fmla="*/ 278 h 278"/>
                  <a:gd name="T22" fmla="*/ 128 w 581"/>
                  <a:gd name="T23" fmla="*/ 278 h 278"/>
                  <a:gd name="T24" fmla="*/ 103 w 581"/>
                  <a:gd name="T25" fmla="*/ 252 h 278"/>
                  <a:gd name="T26" fmla="*/ 79 w 581"/>
                  <a:gd name="T27" fmla="*/ 226 h 278"/>
                  <a:gd name="T28" fmla="*/ 57 w 581"/>
                  <a:gd name="T29" fmla="*/ 199 h 278"/>
                  <a:gd name="T30" fmla="*/ 37 w 581"/>
                  <a:gd name="T31" fmla="*/ 171 h 278"/>
                  <a:gd name="T32" fmla="*/ 23 w 581"/>
                  <a:gd name="T33" fmla="*/ 144 h 278"/>
                  <a:gd name="T34" fmla="*/ 10 w 581"/>
                  <a:gd name="T35" fmla="*/ 115 h 278"/>
                  <a:gd name="T36" fmla="*/ 3 w 581"/>
                  <a:gd name="T37" fmla="*/ 87 h 278"/>
                  <a:gd name="T38" fmla="*/ 0 w 581"/>
                  <a:gd name="T39" fmla="*/ 58 h 278"/>
                  <a:gd name="T40" fmla="*/ 5 w 581"/>
                  <a:gd name="T41" fmla="*/ 30 h 278"/>
                  <a:gd name="T42" fmla="*/ 15 w 581"/>
                  <a:gd name="T43" fmla="*/ 1 h 278"/>
                  <a:gd name="T44" fmla="*/ 76 w 581"/>
                  <a:gd name="T45" fmla="*/ 0 h 278"/>
                  <a:gd name="T46" fmla="*/ 135 w 581"/>
                  <a:gd name="T47" fmla="*/ 1 h 278"/>
                  <a:gd name="T48" fmla="*/ 197 w 581"/>
                  <a:gd name="T49" fmla="*/ 7 h 278"/>
                  <a:gd name="T50" fmla="*/ 255 w 581"/>
                  <a:gd name="T51" fmla="*/ 16 h 278"/>
                  <a:gd name="T52" fmla="*/ 314 w 581"/>
                  <a:gd name="T53" fmla="*/ 27 h 278"/>
                  <a:gd name="T54" fmla="*/ 371 w 581"/>
                  <a:gd name="T55" fmla="*/ 42 h 278"/>
                  <a:gd name="T56" fmla="*/ 424 w 581"/>
                  <a:gd name="T57" fmla="*/ 58 h 278"/>
                  <a:gd name="T58" fmla="*/ 478 w 581"/>
                  <a:gd name="T59" fmla="*/ 76 h 278"/>
                  <a:gd name="T60" fmla="*/ 532 w 581"/>
                  <a:gd name="T61" fmla="*/ 96 h 278"/>
                  <a:gd name="T62" fmla="*/ 581 w 581"/>
                  <a:gd name="T63" fmla="*/ 116 h 278"/>
                  <a:gd name="T64" fmla="*/ 581 w 581"/>
                  <a:gd name="T65" fmla="*/ 116 h 2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81" h="278">
                    <a:moveTo>
                      <a:pt x="581" y="116"/>
                    </a:moveTo>
                    <a:lnTo>
                      <a:pt x="572" y="132"/>
                    </a:lnTo>
                    <a:lnTo>
                      <a:pt x="559" y="148"/>
                    </a:lnTo>
                    <a:lnTo>
                      <a:pt x="549" y="164"/>
                    </a:lnTo>
                    <a:lnTo>
                      <a:pt x="540" y="180"/>
                    </a:lnTo>
                    <a:lnTo>
                      <a:pt x="532" y="196"/>
                    </a:lnTo>
                    <a:lnTo>
                      <a:pt x="527" y="214"/>
                    </a:lnTo>
                    <a:lnTo>
                      <a:pt x="527" y="230"/>
                    </a:lnTo>
                    <a:lnTo>
                      <a:pt x="532" y="246"/>
                    </a:lnTo>
                    <a:lnTo>
                      <a:pt x="545" y="262"/>
                    </a:lnTo>
                    <a:lnTo>
                      <a:pt x="562" y="278"/>
                    </a:lnTo>
                    <a:lnTo>
                      <a:pt x="128" y="278"/>
                    </a:lnTo>
                    <a:lnTo>
                      <a:pt x="103" y="252"/>
                    </a:lnTo>
                    <a:lnTo>
                      <a:pt x="79" y="226"/>
                    </a:lnTo>
                    <a:lnTo>
                      <a:pt x="57" y="199"/>
                    </a:lnTo>
                    <a:lnTo>
                      <a:pt x="37" y="171"/>
                    </a:lnTo>
                    <a:lnTo>
                      <a:pt x="23" y="144"/>
                    </a:lnTo>
                    <a:lnTo>
                      <a:pt x="10" y="115"/>
                    </a:lnTo>
                    <a:lnTo>
                      <a:pt x="3" y="87"/>
                    </a:lnTo>
                    <a:lnTo>
                      <a:pt x="0" y="58"/>
                    </a:lnTo>
                    <a:lnTo>
                      <a:pt x="5" y="30"/>
                    </a:lnTo>
                    <a:lnTo>
                      <a:pt x="15" y="1"/>
                    </a:lnTo>
                    <a:lnTo>
                      <a:pt x="76" y="0"/>
                    </a:lnTo>
                    <a:lnTo>
                      <a:pt x="135" y="1"/>
                    </a:lnTo>
                    <a:lnTo>
                      <a:pt x="197" y="7"/>
                    </a:lnTo>
                    <a:lnTo>
                      <a:pt x="255" y="16"/>
                    </a:lnTo>
                    <a:lnTo>
                      <a:pt x="314" y="27"/>
                    </a:lnTo>
                    <a:lnTo>
                      <a:pt x="371" y="42"/>
                    </a:lnTo>
                    <a:lnTo>
                      <a:pt x="424" y="58"/>
                    </a:lnTo>
                    <a:lnTo>
                      <a:pt x="478" y="76"/>
                    </a:lnTo>
                    <a:lnTo>
                      <a:pt x="532" y="96"/>
                    </a:lnTo>
                    <a:lnTo>
                      <a:pt x="581" y="116"/>
                    </a:lnTo>
                    <a:lnTo>
                      <a:pt x="581" y="116"/>
                    </a:lnTo>
                    <a:close/>
                  </a:path>
                </a:pathLst>
              </a:custGeom>
              <a:solidFill>
                <a:srgbClr val="B3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2927" name="Freeform 47"/>
              <p:cNvSpPr>
                <a:spLocks/>
              </p:cNvSpPr>
              <p:nvPr/>
            </p:nvSpPr>
            <p:spPr bwMode="auto">
              <a:xfrm>
                <a:off x="569" y="996"/>
                <a:ext cx="4652" cy="626"/>
              </a:xfrm>
              <a:custGeom>
                <a:avLst/>
                <a:gdLst>
                  <a:gd name="T0" fmla="*/ 1407 w 4652"/>
                  <a:gd name="T1" fmla="*/ 210 h 626"/>
                  <a:gd name="T2" fmla="*/ 1414 w 4652"/>
                  <a:gd name="T3" fmla="*/ 202 h 626"/>
                  <a:gd name="T4" fmla="*/ 1409 w 4652"/>
                  <a:gd name="T5" fmla="*/ 194 h 626"/>
                  <a:gd name="T6" fmla="*/ 1618 w 4652"/>
                  <a:gd name="T7" fmla="*/ 188 h 626"/>
                  <a:gd name="T8" fmla="*/ 2228 w 4652"/>
                  <a:gd name="T9" fmla="*/ 190 h 626"/>
                  <a:gd name="T10" fmla="*/ 2802 w 4652"/>
                  <a:gd name="T11" fmla="*/ 191 h 626"/>
                  <a:gd name="T12" fmla="*/ 3363 w 4652"/>
                  <a:gd name="T13" fmla="*/ 194 h 626"/>
                  <a:gd name="T14" fmla="*/ 3419 w 4652"/>
                  <a:gd name="T15" fmla="*/ 175 h 626"/>
                  <a:gd name="T16" fmla="*/ 3419 w 4652"/>
                  <a:gd name="T17" fmla="*/ 112 h 626"/>
                  <a:gd name="T18" fmla="*/ 3378 w 4652"/>
                  <a:gd name="T19" fmla="*/ 49 h 626"/>
                  <a:gd name="T20" fmla="*/ 3360 w 4652"/>
                  <a:gd name="T21" fmla="*/ 10 h 626"/>
                  <a:gd name="T22" fmla="*/ 3419 w 4652"/>
                  <a:gd name="T23" fmla="*/ 15 h 626"/>
                  <a:gd name="T24" fmla="*/ 3478 w 4652"/>
                  <a:gd name="T25" fmla="*/ 23 h 626"/>
                  <a:gd name="T26" fmla="*/ 3539 w 4652"/>
                  <a:gd name="T27" fmla="*/ 30 h 626"/>
                  <a:gd name="T28" fmla="*/ 3583 w 4652"/>
                  <a:gd name="T29" fmla="*/ 82 h 626"/>
                  <a:gd name="T30" fmla="*/ 3601 w 4652"/>
                  <a:gd name="T31" fmla="*/ 137 h 626"/>
                  <a:gd name="T32" fmla="*/ 3603 w 4652"/>
                  <a:gd name="T33" fmla="*/ 194 h 626"/>
                  <a:gd name="T34" fmla="*/ 4652 w 4652"/>
                  <a:gd name="T35" fmla="*/ 198 h 626"/>
                  <a:gd name="T36" fmla="*/ 4615 w 4652"/>
                  <a:gd name="T37" fmla="*/ 505 h 626"/>
                  <a:gd name="T38" fmla="*/ 4576 w 4652"/>
                  <a:gd name="T39" fmla="*/ 508 h 626"/>
                  <a:gd name="T40" fmla="*/ 4544 w 4652"/>
                  <a:gd name="T41" fmla="*/ 519 h 626"/>
                  <a:gd name="T42" fmla="*/ 4532 w 4652"/>
                  <a:gd name="T43" fmla="*/ 544 h 626"/>
                  <a:gd name="T44" fmla="*/ 4566 w 4652"/>
                  <a:gd name="T45" fmla="*/ 572 h 626"/>
                  <a:gd name="T46" fmla="*/ 4620 w 4652"/>
                  <a:gd name="T47" fmla="*/ 595 h 626"/>
                  <a:gd name="T48" fmla="*/ 4642 w 4652"/>
                  <a:gd name="T49" fmla="*/ 626 h 626"/>
                  <a:gd name="T50" fmla="*/ 4596 w 4652"/>
                  <a:gd name="T51" fmla="*/ 622 h 626"/>
                  <a:gd name="T52" fmla="*/ 4549 w 4652"/>
                  <a:gd name="T53" fmla="*/ 615 h 626"/>
                  <a:gd name="T54" fmla="*/ 4500 w 4652"/>
                  <a:gd name="T55" fmla="*/ 614 h 626"/>
                  <a:gd name="T56" fmla="*/ 4485 w 4652"/>
                  <a:gd name="T57" fmla="*/ 585 h 626"/>
                  <a:gd name="T58" fmla="*/ 4488 w 4652"/>
                  <a:gd name="T59" fmla="*/ 457 h 626"/>
                  <a:gd name="T60" fmla="*/ 4488 w 4652"/>
                  <a:gd name="T61" fmla="*/ 322 h 626"/>
                  <a:gd name="T62" fmla="*/ 4485 w 4652"/>
                  <a:gd name="T63" fmla="*/ 271 h 626"/>
                  <a:gd name="T64" fmla="*/ 4468 w 4652"/>
                  <a:gd name="T65" fmla="*/ 257 h 626"/>
                  <a:gd name="T66" fmla="*/ 4444 w 4652"/>
                  <a:gd name="T67" fmla="*/ 251 h 626"/>
                  <a:gd name="T68" fmla="*/ 4431 w 4652"/>
                  <a:gd name="T69" fmla="*/ 250 h 626"/>
                  <a:gd name="T70" fmla="*/ 277 w 4652"/>
                  <a:gd name="T71" fmla="*/ 247 h 626"/>
                  <a:gd name="T72" fmla="*/ 223 w 4652"/>
                  <a:gd name="T73" fmla="*/ 247 h 626"/>
                  <a:gd name="T74" fmla="*/ 167 w 4652"/>
                  <a:gd name="T75" fmla="*/ 256 h 626"/>
                  <a:gd name="T76" fmla="*/ 152 w 4652"/>
                  <a:gd name="T77" fmla="*/ 572 h 626"/>
                  <a:gd name="T78" fmla="*/ 110 w 4652"/>
                  <a:gd name="T79" fmla="*/ 568 h 626"/>
                  <a:gd name="T80" fmla="*/ 66 w 4652"/>
                  <a:gd name="T81" fmla="*/ 570 h 626"/>
                  <a:gd name="T82" fmla="*/ 22 w 4652"/>
                  <a:gd name="T83" fmla="*/ 577 h 626"/>
                  <a:gd name="T84" fmla="*/ 2 w 4652"/>
                  <a:gd name="T85" fmla="*/ 506 h 626"/>
                  <a:gd name="T86" fmla="*/ 0 w 4652"/>
                  <a:gd name="T87" fmla="*/ 390 h 626"/>
                  <a:gd name="T88" fmla="*/ 2 w 4652"/>
                  <a:gd name="T89" fmla="*/ 268 h 626"/>
                  <a:gd name="T90" fmla="*/ 110 w 4652"/>
                  <a:gd name="T91" fmla="*/ 188 h 626"/>
                  <a:gd name="T92" fmla="*/ 456 w 4652"/>
                  <a:gd name="T93" fmla="*/ 188 h 626"/>
                  <a:gd name="T94" fmla="*/ 816 w 4652"/>
                  <a:gd name="T95" fmla="*/ 188 h 626"/>
                  <a:gd name="T96" fmla="*/ 1167 w 4652"/>
                  <a:gd name="T97" fmla="*/ 188 h 626"/>
                  <a:gd name="T98" fmla="*/ 1172 w 4652"/>
                  <a:gd name="T99" fmla="*/ 195 h 626"/>
                  <a:gd name="T100" fmla="*/ 1176 w 4652"/>
                  <a:gd name="T101" fmla="*/ 202 h 626"/>
                  <a:gd name="T102" fmla="*/ 1189 w 4652"/>
                  <a:gd name="T103" fmla="*/ 206 h 626"/>
                  <a:gd name="T104" fmla="*/ 1203 w 4652"/>
                  <a:gd name="T105" fmla="*/ 186 h 626"/>
                  <a:gd name="T106" fmla="*/ 1194 w 4652"/>
                  <a:gd name="T107" fmla="*/ 153 h 626"/>
                  <a:gd name="T108" fmla="*/ 1176 w 4652"/>
                  <a:gd name="T109" fmla="*/ 120 h 626"/>
                  <a:gd name="T110" fmla="*/ 1176 w 4652"/>
                  <a:gd name="T111" fmla="*/ 88 h 626"/>
                  <a:gd name="T112" fmla="*/ 1189 w 4652"/>
                  <a:gd name="T113" fmla="*/ 49 h 626"/>
                  <a:gd name="T114" fmla="*/ 1218 w 4652"/>
                  <a:gd name="T115" fmla="*/ 18 h 626"/>
                  <a:gd name="T116" fmla="*/ 1289 w 4652"/>
                  <a:gd name="T117" fmla="*/ 9 h 626"/>
                  <a:gd name="T118" fmla="*/ 1353 w 4652"/>
                  <a:gd name="T119" fmla="*/ 40 h 626"/>
                  <a:gd name="T120" fmla="*/ 1338 w 4652"/>
                  <a:gd name="T121" fmla="*/ 107 h 626"/>
                  <a:gd name="T122" fmla="*/ 1358 w 4652"/>
                  <a:gd name="T123" fmla="*/ 176 h 626"/>
                  <a:gd name="T124" fmla="*/ 1395 w 4652"/>
                  <a:gd name="T125" fmla="*/ 215 h 6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4652" h="626">
                    <a:moveTo>
                      <a:pt x="1395" y="215"/>
                    </a:moveTo>
                    <a:lnTo>
                      <a:pt x="1402" y="212"/>
                    </a:lnTo>
                    <a:lnTo>
                      <a:pt x="1407" y="210"/>
                    </a:lnTo>
                    <a:lnTo>
                      <a:pt x="1409" y="208"/>
                    </a:lnTo>
                    <a:lnTo>
                      <a:pt x="1412" y="206"/>
                    </a:lnTo>
                    <a:lnTo>
                      <a:pt x="1414" y="202"/>
                    </a:lnTo>
                    <a:lnTo>
                      <a:pt x="1414" y="200"/>
                    </a:lnTo>
                    <a:lnTo>
                      <a:pt x="1412" y="196"/>
                    </a:lnTo>
                    <a:lnTo>
                      <a:pt x="1409" y="194"/>
                    </a:lnTo>
                    <a:lnTo>
                      <a:pt x="1407" y="191"/>
                    </a:lnTo>
                    <a:lnTo>
                      <a:pt x="1402" y="188"/>
                    </a:lnTo>
                    <a:lnTo>
                      <a:pt x="1618" y="188"/>
                    </a:lnTo>
                    <a:lnTo>
                      <a:pt x="1828" y="188"/>
                    </a:lnTo>
                    <a:lnTo>
                      <a:pt x="2029" y="190"/>
                    </a:lnTo>
                    <a:lnTo>
                      <a:pt x="2228" y="190"/>
                    </a:lnTo>
                    <a:lnTo>
                      <a:pt x="2422" y="190"/>
                    </a:lnTo>
                    <a:lnTo>
                      <a:pt x="2613" y="190"/>
                    </a:lnTo>
                    <a:lnTo>
                      <a:pt x="2802" y="191"/>
                    </a:lnTo>
                    <a:lnTo>
                      <a:pt x="2988" y="192"/>
                    </a:lnTo>
                    <a:lnTo>
                      <a:pt x="3174" y="193"/>
                    </a:lnTo>
                    <a:lnTo>
                      <a:pt x="3363" y="194"/>
                    </a:lnTo>
                    <a:lnTo>
                      <a:pt x="3380" y="215"/>
                    </a:lnTo>
                    <a:lnTo>
                      <a:pt x="3404" y="195"/>
                    </a:lnTo>
                    <a:lnTo>
                      <a:pt x="3419" y="175"/>
                    </a:lnTo>
                    <a:lnTo>
                      <a:pt x="3424" y="154"/>
                    </a:lnTo>
                    <a:lnTo>
                      <a:pt x="3424" y="134"/>
                    </a:lnTo>
                    <a:lnTo>
                      <a:pt x="3419" y="112"/>
                    </a:lnTo>
                    <a:lnTo>
                      <a:pt x="3409" y="90"/>
                    </a:lnTo>
                    <a:lnTo>
                      <a:pt x="3395" y="70"/>
                    </a:lnTo>
                    <a:lnTo>
                      <a:pt x="3378" y="49"/>
                    </a:lnTo>
                    <a:lnTo>
                      <a:pt x="3358" y="28"/>
                    </a:lnTo>
                    <a:lnTo>
                      <a:pt x="3336" y="9"/>
                    </a:lnTo>
                    <a:lnTo>
                      <a:pt x="3360" y="10"/>
                    </a:lnTo>
                    <a:lnTo>
                      <a:pt x="3380" y="11"/>
                    </a:lnTo>
                    <a:lnTo>
                      <a:pt x="3400" y="12"/>
                    </a:lnTo>
                    <a:lnTo>
                      <a:pt x="3419" y="15"/>
                    </a:lnTo>
                    <a:lnTo>
                      <a:pt x="3439" y="17"/>
                    </a:lnTo>
                    <a:lnTo>
                      <a:pt x="3458" y="19"/>
                    </a:lnTo>
                    <a:lnTo>
                      <a:pt x="3478" y="23"/>
                    </a:lnTo>
                    <a:lnTo>
                      <a:pt x="3498" y="25"/>
                    </a:lnTo>
                    <a:lnTo>
                      <a:pt x="3517" y="27"/>
                    </a:lnTo>
                    <a:lnTo>
                      <a:pt x="3539" y="30"/>
                    </a:lnTo>
                    <a:lnTo>
                      <a:pt x="3559" y="47"/>
                    </a:lnTo>
                    <a:lnTo>
                      <a:pt x="3574" y="64"/>
                    </a:lnTo>
                    <a:lnTo>
                      <a:pt x="3583" y="82"/>
                    </a:lnTo>
                    <a:lnTo>
                      <a:pt x="3593" y="99"/>
                    </a:lnTo>
                    <a:lnTo>
                      <a:pt x="3598" y="119"/>
                    </a:lnTo>
                    <a:lnTo>
                      <a:pt x="3601" y="137"/>
                    </a:lnTo>
                    <a:lnTo>
                      <a:pt x="3603" y="155"/>
                    </a:lnTo>
                    <a:lnTo>
                      <a:pt x="3603" y="175"/>
                    </a:lnTo>
                    <a:lnTo>
                      <a:pt x="3603" y="194"/>
                    </a:lnTo>
                    <a:lnTo>
                      <a:pt x="3601" y="215"/>
                    </a:lnTo>
                    <a:lnTo>
                      <a:pt x="3637" y="194"/>
                    </a:lnTo>
                    <a:lnTo>
                      <a:pt x="4652" y="198"/>
                    </a:lnTo>
                    <a:lnTo>
                      <a:pt x="4642" y="503"/>
                    </a:lnTo>
                    <a:lnTo>
                      <a:pt x="4630" y="504"/>
                    </a:lnTo>
                    <a:lnTo>
                      <a:pt x="4615" y="505"/>
                    </a:lnTo>
                    <a:lnTo>
                      <a:pt x="4603" y="506"/>
                    </a:lnTo>
                    <a:lnTo>
                      <a:pt x="4588" y="507"/>
                    </a:lnTo>
                    <a:lnTo>
                      <a:pt x="4576" y="508"/>
                    </a:lnTo>
                    <a:lnTo>
                      <a:pt x="4564" y="511"/>
                    </a:lnTo>
                    <a:lnTo>
                      <a:pt x="4554" y="514"/>
                    </a:lnTo>
                    <a:lnTo>
                      <a:pt x="4544" y="519"/>
                    </a:lnTo>
                    <a:lnTo>
                      <a:pt x="4539" y="524"/>
                    </a:lnTo>
                    <a:lnTo>
                      <a:pt x="4534" y="531"/>
                    </a:lnTo>
                    <a:lnTo>
                      <a:pt x="4532" y="544"/>
                    </a:lnTo>
                    <a:lnTo>
                      <a:pt x="4537" y="555"/>
                    </a:lnTo>
                    <a:lnTo>
                      <a:pt x="4549" y="564"/>
                    </a:lnTo>
                    <a:lnTo>
                      <a:pt x="4566" y="572"/>
                    </a:lnTo>
                    <a:lnTo>
                      <a:pt x="4583" y="579"/>
                    </a:lnTo>
                    <a:lnTo>
                      <a:pt x="4603" y="587"/>
                    </a:lnTo>
                    <a:lnTo>
                      <a:pt x="4620" y="595"/>
                    </a:lnTo>
                    <a:lnTo>
                      <a:pt x="4635" y="603"/>
                    </a:lnTo>
                    <a:lnTo>
                      <a:pt x="4642" y="614"/>
                    </a:lnTo>
                    <a:lnTo>
                      <a:pt x="4642" y="626"/>
                    </a:lnTo>
                    <a:lnTo>
                      <a:pt x="4625" y="626"/>
                    </a:lnTo>
                    <a:lnTo>
                      <a:pt x="4610" y="624"/>
                    </a:lnTo>
                    <a:lnTo>
                      <a:pt x="4596" y="622"/>
                    </a:lnTo>
                    <a:lnTo>
                      <a:pt x="4579" y="619"/>
                    </a:lnTo>
                    <a:lnTo>
                      <a:pt x="4564" y="617"/>
                    </a:lnTo>
                    <a:lnTo>
                      <a:pt x="4549" y="615"/>
                    </a:lnTo>
                    <a:lnTo>
                      <a:pt x="4534" y="612"/>
                    </a:lnTo>
                    <a:lnTo>
                      <a:pt x="4517" y="612"/>
                    </a:lnTo>
                    <a:lnTo>
                      <a:pt x="4500" y="614"/>
                    </a:lnTo>
                    <a:lnTo>
                      <a:pt x="4483" y="617"/>
                    </a:lnTo>
                    <a:lnTo>
                      <a:pt x="4483" y="609"/>
                    </a:lnTo>
                    <a:lnTo>
                      <a:pt x="4485" y="585"/>
                    </a:lnTo>
                    <a:lnTo>
                      <a:pt x="4485" y="548"/>
                    </a:lnTo>
                    <a:lnTo>
                      <a:pt x="4485" y="505"/>
                    </a:lnTo>
                    <a:lnTo>
                      <a:pt x="4488" y="457"/>
                    </a:lnTo>
                    <a:lnTo>
                      <a:pt x="4488" y="408"/>
                    </a:lnTo>
                    <a:lnTo>
                      <a:pt x="4488" y="362"/>
                    </a:lnTo>
                    <a:lnTo>
                      <a:pt x="4488" y="322"/>
                    </a:lnTo>
                    <a:lnTo>
                      <a:pt x="4488" y="294"/>
                    </a:lnTo>
                    <a:lnTo>
                      <a:pt x="4485" y="279"/>
                    </a:lnTo>
                    <a:lnTo>
                      <a:pt x="4485" y="271"/>
                    </a:lnTo>
                    <a:lnTo>
                      <a:pt x="4480" y="265"/>
                    </a:lnTo>
                    <a:lnTo>
                      <a:pt x="4476" y="260"/>
                    </a:lnTo>
                    <a:lnTo>
                      <a:pt x="4468" y="257"/>
                    </a:lnTo>
                    <a:lnTo>
                      <a:pt x="4461" y="254"/>
                    </a:lnTo>
                    <a:lnTo>
                      <a:pt x="4451" y="252"/>
                    </a:lnTo>
                    <a:lnTo>
                      <a:pt x="4444" y="251"/>
                    </a:lnTo>
                    <a:lnTo>
                      <a:pt x="4439" y="251"/>
                    </a:lnTo>
                    <a:lnTo>
                      <a:pt x="4434" y="250"/>
                    </a:lnTo>
                    <a:lnTo>
                      <a:pt x="4431" y="250"/>
                    </a:lnTo>
                    <a:lnTo>
                      <a:pt x="292" y="247"/>
                    </a:lnTo>
                    <a:lnTo>
                      <a:pt x="289" y="247"/>
                    </a:lnTo>
                    <a:lnTo>
                      <a:pt x="277" y="247"/>
                    </a:lnTo>
                    <a:lnTo>
                      <a:pt x="262" y="247"/>
                    </a:lnTo>
                    <a:lnTo>
                      <a:pt x="243" y="247"/>
                    </a:lnTo>
                    <a:lnTo>
                      <a:pt x="223" y="247"/>
                    </a:lnTo>
                    <a:lnTo>
                      <a:pt x="201" y="249"/>
                    </a:lnTo>
                    <a:lnTo>
                      <a:pt x="184" y="251"/>
                    </a:lnTo>
                    <a:lnTo>
                      <a:pt x="167" y="256"/>
                    </a:lnTo>
                    <a:lnTo>
                      <a:pt x="157" y="263"/>
                    </a:lnTo>
                    <a:lnTo>
                      <a:pt x="152" y="271"/>
                    </a:lnTo>
                    <a:lnTo>
                      <a:pt x="152" y="572"/>
                    </a:lnTo>
                    <a:lnTo>
                      <a:pt x="140" y="570"/>
                    </a:lnTo>
                    <a:lnTo>
                      <a:pt x="125" y="569"/>
                    </a:lnTo>
                    <a:lnTo>
                      <a:pt x="110" y="568"/>
                    </a:lnTo>
                    <a:lnTo>
                      <a:pt x="96" y="568"/>
                    </a:lnTo>
                    <a:lnTo>
                      <a:pt x="81" y="569"/>
                    </a:lnTo>
                    <a:lnTo>
                      <a:pt x="66" y="570"/>
                    </a:lnTo>
                    <a:lnTo>
                      <a:pt x="51" y="572"/>
                    </a:lnTo>
                    <a:lnTo>
                      <a:pt x="37" y="575"/>
                    </a:lnTo>
                    <a:lnTo>
                      <a:pt x="22" y="577"/>
                    </a:lnTo>
                    <a:lnTo>
                      <a:pt x="10" y="579"/>
                    </a:lnTo>
                    <a:lnTo>
                      <a:pt x="5" y="544"/>
                    </a:lnTo>
                    <a:lnTo>
                      <a:pt x="2" y="506"/>
                    </a:lnTo>
                    <a:lnTo>
                      <a:pt x="2" y="468"/>
                    </a:lnTo>
                    <a:lnTo>
                      <a:pt x="0" y="430"/>
                    </a:lnTo>
                    <a:lnTo>
                      <a:pt x="0" y="390"/>
                    </a:lnTo>
                    <a:lnTo>
                      <a:pt x="0" y="350"/>
                    </a:lnTo>
                    <a:lnTo>
                      <a:pt x="0" y="310"/>
                    </a:lnTo>
                    <a:lnTo>
                      <a:pt x="2" y="268"/>
                    </a:lnTo>
                    <a:lnTo>
                      <a:pt x="2" y="228"/>
                    </a:lnTo>
                    <a:lnTo>
                      <a:pt x="2" y="188"/>
                    </a:lnTo>
                    <a:lnTo>
                      <a:pt x="110" y="188"/>
                    </a:lnTo>
                    <a:lnTo>
                      <a:pt x="223" y="188"/>
                    </a:lnTo>
                    <a:lnTo>
                      <a:pt x="338" y="188"/>
                    </a:lnTo>
                    <a:lnTo>
                      <a:pt x="456" y="188"/>
                    </a:lnTo>
                    <a:lnTo>
                      <a:pt x="576" y="188"/>
                    </a:lnTo>
                    <a:lnTo>
                      <a:pt x="696" y="188"/>
                    </a:lnTo>
                    <a:lnTo>
                      <a:pt x="816" y="188"/>
                    </a:lnTo>
                    <a:lnTo>
                      <a:pt x="934" y="188"/>
                    </a:lnTo>
                    <a:lnTo>
                      <a:pt x="1051" y="188"/>
                    </a:lnTo>
                    <a:lnTo>
                      <a:pt x="1167" y="188"/>
                    </a:lnTo>
                    <a:lnTo>
                      <a:pt x="1169" y="191"/>
                    </a:lnTo>
                    <a:lnTo>
                      <a:pt x="1172" y="193"/>
                    </a:lnTo>
                    <a:lnTo>
                      <a:pt x="1172" y="195"/>
                    </a:lnTo>
                    <a:lnTo>
                      <a:pt x="1174" y="198"/>
                    </a:lnTo>
                    <a:lnTo>
                      <a:pt x="1174" y="200"/>
                    </a:lnTo>
                    <a:lnTo>
                      <a:pt x="1176" y="202"/>
                    </a:lnTo>
                    <a:lnTo>
                      <a:pt x="1179" y="204"/>
                    </a:lnTo>
                    <a:lnTo>
                      <a:pt x="1184" y="206"/>
                    </a:lnTo>
                    <a:lnTo>
                      <a:pt x="1189" y="206"/>
                    </a:lnTo>
                    <a:lnTo>
                      <a:pt x="1194" y="206"/>
                    </a:lnTo>
                    <a:lnTo>
                      <a:pt x="1201" y="196"/>
                    </a:lnTo>
                    <a:lnTo>
                      <a:pt x="1203" y="186"/>
                    </a:lnTo>
                    <a:lnTo>
                      <a:pt x="1203" y="175"/>
                    </a:lnTo>
                    <a:lnTo>
                      <a:pt x="1199" y="164"/>
                    </a:lnTo>
                    <a:lnTo>
                      <a:pt x="1194" y="153"/>
                    </a:lnTo>
                    <a:lnTo>
                      <a:pt x="1189" y="142"/>
                    </a:lnTo>
                    <a:lnTo>
                      <a:pt x="1181" y="131"/>
                    </a:lnTo>
                    <a:lnTo>
                      <a:pt x="1176" y="120"/>
                    </a:lnTo>
                    <a:lnTo>
                      <a:pt x="1174" y="110"/>
                    </a:lnTo>
                    <a:lnTo>
                      <a:pt x="1174" y="99"/>
                    </a:lnTo>
                    <a:lnTo>
                      <a:pt x="1176" y="88"/>
                    </a:lnTo>
                    <a:lnTo>
                      <a:pt x="1179" y="75"/>
                    </a:lnTo>
                    <a:lnTo>
                      <a:pt x="1184" y="63"/>
                    </a:lnTo>
                    <a:lnTo>
                      <a:pt x="1189" y="49"/>
                    </a:lnTo>
                    <a:lnTo>
                      <a:pt x="1194" y="38"/>
                    </a:lnTo>
                    <a:lnTo>
                      <a:pt x="1206" y="27"/>
                    </a:lnTo>
                    <a:lnTo>
                      <a:pt x="1218" y="18"/>
                    </a:lnTo>
                    <a:lnTo>
                      <a:pt x="1238" y="12"/>
                    </a:lnTo>
                    <a:lnTo>
                      <a:pt x="1260" y="9"/>
                    </a:lnTo>
                    <a:lnTo>
                      <a:pt x="1289" y="9"/>
                    </a:lnTo>
                    <a:lnTo>
                      <a:pt x="1377" y="0"/>
                    </a:lnTo>
                    <a:lnTo>
                      <a:pt x="1365" y="19"/>
                    </a:lnTo>
                    <a:lnTo>
                      <a:pt x="1353" y="40"/>
                    </a:lnTo>
                    <a:lnTo>
                      <a:pt x="1346" y="62"/>
                    </a:lnTo>
                    <a:lnTo>
                      <a:pt x="1341" y="84"/>
                    </a:lnTo>
                    <a:lnTo>
                      <a:pt x="1338" y="107"/>
                    </a:lnTo>
                    <a:lnTo>
                      <a:pt x="1341" y="131"/>
                    </a:lnTo>
                    <a:lnTo>
                      <a:pt x="1346" y="154"/>
                    </a:lnTo>
                    <a:lnTo>
                      <a:pt x="1358" y="176"/>
                    </a:lnTo>
                    <a:lnTo>
                      <a:pt x="1373" y="196"/>
                    </a:lnTo>
                    <a:lnTo>
                      <a:pt x="1395" y="215"/>
                    </a:lnTo>
                    <a:lnTo>
                      <a:pt x="1395" y="215"/>
                    </a:lnTo>
                    <a:close/>
                  </a:path>
                </a:pathLst>
              </a:custGeom>
              <a:solidFill>
                <a:srgbClr val="47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2928" name="Freeform 48"/>
              <p:cNvSpPr>
                <a:spLocks/>
              </p:cNvSpPr>
              <p:nvPr/>
            </p:nvSpPr>
            <p:spPr bwMode="auto">
              <a:xfrm>
                <a:off x="2361" y="1032"/>
                <a:ext cx="360" cy="26"/>
              </a:xfrm>
              <a:custGeom>
                <a:avLst/>
                <a:gdLst>
                  <a:gd name="T0" fmla="*/ 360 w 360"/>
                  <a:gd name="T1" fmla="*/ 18 h 26"/>
                  <a:gd name="T2" fmla="*/ 360 w 360"/>
                  <a:gd name="T3" fmla="*/ 26 h 26"/>
                  <a:gd name="T4" fmla="*/ 326 w 360"/>
                  <a:gd name="T5" fmla="*/ 22 h 26"/>
                  <a:gd name="T6" fmla="*/ 291 w 360"/>
                  <a:gd name="T7" fmla="*/ 20 h 26"/>
                  <a:gd name="T8" fmla="*/ 255 w 360"/>
                  <a:gd name="T9" fmla="*/ 16 h 26"/>
                  <a:gd name="T10" fmla="*/ 218 w 360"/>
                  <a:gd name="T11" fmla="*/ 14 h 26"/>
                  <a:gd name="T12" fmla="*/ 181 w 360"/>
                  <a:gd name="T13" fmla="*/ 12 h 26"/>
                  <a:gd name="T14" fmla="*/ 144 w 360"/>
                  <a:gd name="T15" fmla="*/ 10 h 26"/>
                  <a:gd name="T16" fmla="*/ 110 w 360"/>
                  <a:gd name="T17" fmla="*/ 8 h 26"/>
                  <a:gd name="T18" fmla="*/ 73 w 360"/>
                  <a:gd name="T19" fmla="*/ 8 h 26"/>
                  <a:gd name="T20" fmla="*/ 36 w 360"/>
                  <a:gd name="T21" fmla="*/ 8 h 26"/>
                  <a:gd name="T22" fmla="*/ 0 w 360"/>
                  <a:gd name="T23" fmla="*/ 8 h 26"/>
                  <a:gd name="T24" fmla="*/ 36 w 360"/>
                  <a:gd name="T25" fmla="*/ 4 h 26"/>
                  <a:gd name="T26" fmla="*/ 73 w 360"/>
                  <a:gd name="T27" fmla="*/ 2 h 26"/>
                  <a:gd name="T28" fmla="*/ 110 w 360"/>
                  <a:gd name="T29" fmla="*/ 0 h 26"/>
                  <a:gd name="T30" fmla="*/ 144 w 360"/>
                  <a:gd name="T31" fmla="*/ 2 h 26"/>
                  <a:gd name="T32" fmla="*/ 181 w 360"/>
                  <a:gd name="T33" fmla="*/ 4 h 26"/>
                  <a:gd name="T34" fmla="*/ 218 w 360"/>
                  <a:gd name="T35" fmla="*/ 6 h 26"/>
                  <a:gd name="T36" fmla="*/ 252 w 360"/>
                  <a:gd name="T37" fmla="*/ 10 h 26"/>
                  <a:gd name="T38" fmla="*/ 289 w 360"/>
                  <a:gd name="T39" fmla="*/ 13 h 26"/>
                  <a:gd name="T40" fmla="*/ 326 w 360"/>
                  <a:gd name="T41" fmla="*/ 15 h 26"/>
                  <a:gd name="T42" fmla="*/ 360 w 360"/>
                  <a:gd name="T43" fmla="*/ 18 h 26"/>
                  <a:gd name="T44" fmla="*/ 360 w 360"/>
                  <a:gd name="T45" fmla="*/ 18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60" h="26">
                    <a:moveTo>
                      <a:pt x="360" y="18"/>
                    </a:moveTo>
                    <a:lnTo>
                      <a:pt x="360" y="26"/>
                    </a:lnTo>
                    <a:lnTo>
                      <a:pt x="326" y="22"/>
                    </a:lnTo>
                    <a:lnTo>
                      <a:pt x="291" y="20"/>
                    </a:lnTo>
                    <a:lnTo>
                      <a:pt x="255" y="16"/>
                    </a:lnTo>
                    <a:lnTo>
                      <a:pt x="218" y="14"/>
                    </a:lnTo>
                    <a:lnTo>
                      <a:pt x="181" y="12"/>
                    </a:lnTo>
                    <a:lnTo>
                      <a:pt x="144" y="10"/>
                    </a:lnTo>
                    <a:lnTo>
                      <a:pt x="110" y="8"/>
                    </a:lnTo>
                    <a:lnTo>
                      <a:pt x="73" y="8"/>
                    </a:lnTo>
                    <a:lnTo>
                      <a:pt x="36" y="8"/>
                    </a:lnTo>
                    <a:lnTo>
                      <a:pt x="0" y="8"/>
                    </a:lnTo>
                    <a:lnTo>
                      <a:pt x="36" y="4"/>
                    </a:lnTo>
                    <a:lnTo>
                      <a:pt x="73" y="2"/>
                    </a:lnTo>
                    <a:lnTo>
                      <a:pt x="110" y="0"/>
                    </a:lnTo>
                    <a:lnTo>
                      <a:pt x="144" y="2"/>
                    </a:lnTo>
                    <a:lnTo>
                      <a:pt x="181" y="4"/>
                    </a:lnTo>
                    <a:lnTo>
                      <a:pt x="218" y="6"/>
                    </a:lnTo>
                    <a:lnTo>
                      <a:pt x="252" y="10"/>
                    </a:lnTo>
                    <a:lnTo>
                      <a:pt x="289" y="13"/>
                    </a:lnTo>
                    <a:lnTo>
                      <a:pt x="326" y="15"/>
                    </a:lnTo>
                    <a:lnTo>
                      <a:pt x="360" y="18"/>
                    </a:lnTo>
                    <a:lnTo>
                      <a:pt x="360" y="18"/>
                    </a:lnTo>
                    <a:close/>
                  </a:path>
                </a:pathLst>
              </a:custGeom>
              <a:solidFill>
                <a:srgbClr val="0019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2929" name="Freeform 49"/>
              <p:cNvSpPr>
                <a:spLocks/>
              </p:cNvSpPr>
              <p:nvPr/>
            </p:nvSpPr>
            <p:spPr bwMode="auto">
              <a:xfrm>
                <a:off x="2537" y="1087"/>
                <a:ext cx="177" cy="36"/>
              </a:xfrm>
              <a:custGeom>
                <a:avLst/>
                <a:gdLst>
                  <a:gd name="T0" fmla="*/ 177 w 177"/>
                  <a:gd name="T1" fmla="*/ 12 h 36"/>
                  <a:gd name="T2" fmla="*/ 159 w 177"/>
                  <a:gd name="T3" fmla="*/ 14 h 36"/>
                  <a:gd name="T4" fmla="*/ 140 w 177"/>
                  <a:gd name="T5" fmla="*/ 16 h 36"/>
                  <a:gd name="T6" fmla="*/ 123 w 177"/>
                  <a:gd name="T7" fmla="*/ 19 h 36"/>
                  <a:gd name="T8" fmla="*/ 106 w 177"/>
                  <a:gd name="T9" fmla="*/ 21 h 36"/>
                  <a:gd name="T10" fmla="*/ 88 w 177"/>
                  <a:gd name="T11" fmla="*/ 23 h 36"/>
                  <a:gd name="T12" fmla="*/ 71 w 177"/>
                  <a:gd name="T13" fmla="*/ 27 h 36"/>
                  <a:gd name="T14" fmla="*/ 54 w 177"/>
                  <a:gd name="T15" fmla="*/ 29 h 36"/>
                  <a:gd name="T16" fmla="*/ 37 w 177"/>
                  <a:gd name="T17" fmla="*/ 31 h 36"/>
                  <a:gd name="T18" fmla="*/ 20 w 177"/>
                  <a:gd name="T19" fmla="*/ 33 h 36"/>
                  <a:gd name="T20" fmla="*/ 0 w 177"/>
                  <a:gd name="T21" fmla="*/ 36 h 36"/>
                  <a:gd name="T22" fmla="*/ 10 w 177"/>
                  <a:gd name="T23" fmla="*/ 30 h 36"/>
                  <a:gd name="T24" fmla="*/ 22 w 177"/>
                  <a:gd name="T25" fmla="*/ 25 h 36"/>
                  <a:gd name="T26" fmla="*/ 37 w 177"/>
                  <a:gd name="T27" fmla="*/ 21 h 36"/>
                  <a:gd name="T28" fmla="*/ 52 w 177"/>
                  <a:gd name="T29" fmla="*/ 19 h 36"/>
                  <a:gd name="T30" fmla="*/ 69 w 177"/>
                  <a:gd name="T31" fmla="*/ 16 h 36"/>
                  <a:gd name="T32" fmla="*/ 88 w 177"/>
                  <a:gd name="T33" fmla="*/ 14 h 36"/>
                  <a:gd name="T34" fmla="*/ 106 w 177"/>
                  <a:gd name="T35" fmla="*/ 12 h 36"/>
                  <a:gd name="T36" fmla="*/ 123 w 177"/>
                  <a:gd name="T37" fmla="*/ 8 h 36"/>
                  <a:gd name="T38" fmla="*/ 137 w 177"/>
                  <a:gd name="T39" fmla="*/ 5 h 36"/>
                  <a:gd name="T40" fmla="*/ 152 w 177"/>
                  <a:gd name="T41" fmla="*/ 0 h 36"/>
                  <a:gd name="T42" fmla="*/ 177 w 177"/>
                  <a:gd name="T43" fmla="*/ 0 h 36"/>
                  <a:gd name="T44" fmla="*/ 177 w 177"/>
                  <a:gd name="T45" fmla="*/ 12 h 36"/>
                  <a:gd name="T46" fmla="*/ 177 w 177"/>
                  <a:gd name="T47" fmla="*/ 12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77" h="36">
                    <a:moveTo>
                      <a:pt x="177" y="12"/>
                    </a:moveTo>
                    <a:lnTo>
                      <a:pt x="159" y="14"/>
                    </a:lnTo>
                    <a:lnTo>
                      <a:pt x="140" y="16"/>
                    </a:lnTo>
                    <a:lnTo>
                      <a:pt x="123" y="19"/>
                    </a:lnTo>
                    <a:lnTo>
                      <a:pt x="106" y="21"/>
                    </a:lnTo>
                    <a:lnTo>
                      <a:pt x="88" y="23"/>
                    </a:lnTo>
                    <a:lnTo>
                      <a:pt x="71" y="27"/>
                    </a:lnTo>
                    <a:lnTo>
                      <a:pt x="54" y="29"/>
                    </a:lnTo>
                    <a:lnTo>
                      <a:pt x="37" y="31"/>
                    </a:lnTo>
                    <a:lnTo>
                      <a:pt x="20" y="33"/>
                    </a:lnTo>
                    <a:lnTo>
                      <a:pt x="0" y="36"/>
                    </a:lnTo>
                    <a:lnTo>
                      <a:pt x="10" y="30"/>
                    </a:lnTo>
                    <a:lnTo>
                      <a:pt x="22" y="25"/>
                    </a:lnTo>
                    <a:lnTo>
                      <a:pt x="37" y="21"/>
                    </a:lnTo>
                    <a:lnTo>
                      <a:pt x="52" y="19"/>
                    </a:lnTo>
                    <a:lnTo>
                      <a:pt x="69" y="16"/>
                    </a:lnTo>
                    <a:lnTo>
                      <a:pt x="88" y="14"/>
                    </a:lnTo>
                    <a:lnTo>
                      <a:pt x="106" y="12"/>
                    </a:lnTo>
                    <a:lnTo>
                      <a:pt x="123" y="8"/>
                    </a:lnTo>
                    <a:lnTo>
                      <a:pt x="137" y="5"/>
                    </a:lnTo>
                    <a:lnTo>
                      <a:pt x="152" y="0"/>
                    </a:lnTo>
                    <a:lnTo>
                      <a:pt x="177" y="0"/>
                    </a:lnTo>
                    <a:lnTo>
                      <a:pt x="177" y="12"/>
                    </a:lnTo>
                    <a:lnTo>
                      <a:pt x="177" y="12"/>
                    </a:lnTo>
                    <a:close/>
                  </a:path>
                </a:pathLst>
              </a:custGeom>
              <a:solidFill>
                <a:srgbClr val="0019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2930" name="Freeform 50"/>
              <p:cNvSpPr>
                <a:spLocks/>
              </p:cNvSpPr>
              <p:nvPr/>
            </p:nvSpPr>
            <p:spPr bwMode="auto">
              <a:xfrm>
                <a:off x="3162" y="1091"/>
                <a:ext cx="213" cy="28"/>
              </a:xfrm>
              <a:custGeom>
                <a:avLst/>
                <a:gdLst>
                  <a:gd name="T0" fmla="*/ 213 w 213"/>
                  <a:gd name="T1" fmla="*/ 20 h 28"/>
                  <a:gd name="T2" fmla="*/ 213 w 213"/>
                  <a:gd name="T3" fmla="*/ 28 h 28"/>
                  <a:gd name="T4" fmla="*/ 0 w 213"/>
                  <a:gd name="T5" fmla="*/ 0 h 28"/>
                  <a:gd name="T6" fmla="*/ 25 w 213"/>
                  <a:gd name="T7" fmla="*/ 1 h 28"/>
                  <a:gd name="T8" fmla="*/ 47 w 213"/>
                  <a:gd name="T9" fmla="*/ 2 h 28"/>
                  <a:gd name="T10" fmla="*/ 69 w 213"/>
                  <a:gd name="T11" fmla="*/ 3 h 28"/>
                  <a:gd name="T12" fmla="*/ 88 w 213"/>
                  <a:gd name="T13" fmla="*/ 5 h 28"/>
                  <a:gd name="T14" fmla="*/ 110 w 213"/>
                  <a:gd name="T15" fmla="*/ 8 h 28"/>
                  <a:gd name="T16" fmla="*/ 133 w 213"/>
                  <a:gd name="T17" fmla="*/ 10 h 28"/>
                  <a:gd name="T18" fmla="*/ 152 w 213"/>
                  <a:gd name="T19" fmla="*/ 13 h 28"/>
                  <a:gd name="T20" fmla="*/ 172 w 213"/>
                  <a:gd name="T21" fmla="*/ 16 h 28"/>
                  <a:gd name="T22" fmla="*/ 194 w 213"/>
                  <a:gd name="T23" fmla="*/ 18 h 28"/>
                  <a:gd name="T24" fmla="*/ 213 w 213"/>
                  <a:gd name="T25" fmla="*/ 20 h 28"/>
                  <a:gd name="T26" fmla="*/ 213 w 213"/>
                  <a:gd name="T27" fmla="*/ 2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13" h="28">
                    <a:moveTo>
                      <a:pt x="213" y="20"/>
                    </a:moveTo>
                    <a:lnTo>
                      <a:pt x="213" y="28"/>
                    </a:lnTo>
                    <a:lnTo>
                      <a:pt x="0" y="0"/>
                    </a:lnTo>
                    <a:lnTo>
                      <a:pt x="25" y="1"/>
                    </a:lnTo>
                    <a:lnTo>
                      <a:pt x="47" y="2"/>
                    </a:lnTo>
                    <a:lnTo>
                      <a:pt x="69" y="3"/>
                    </a:lnTo>
                    <a:lnTo>
                      <a:pt x="88" y="5"/>
                    </a:lnTo>
                    <a:lnTo>
                      <a:pt x="110" y="8"/>
                    </a:lnTo>
                    <a:lnTo>
                      <a:pt x="133" y="10"/>
                    </a:lnTo>
                    <a:lnTo>
                      <a:pt x="152" y="13"/>
                    </a:lnTo>
                    <a:lnTo>
                      <a:pt x="172" y="16"/>
                    </a:lnTo>
                    <a:lnTo>
                      <a:pt x="194" y="18"/>
                    </a:lnTo>
                    <a:lnTo>
                      <a:pt x="213" y="20"/>
                    </a:lnTo>
                    <a:lnTo>
                      <a:pt x="213" y="20"/>
                    </a:lnTo>
                    <a:close/>
                  </a:path>
                </a:pathLst>
              </a:custGeom>
              <a:solidFill>
                <a:srgbClr val="0019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2931" name="Freeform 51"/>
              <p:cNvSpPr>
                <a:spLocks/>
              </p:cNvSpPr>
              <p:nvPr/>
            </p:nvSpPr>
            <p:spPr bwMode="auto">
              <a:xfrm>
                <a:off x="579" y="1643"/>
                <a:ext cx="157" cy="44"/>
              </a:xfrm>
              <a:custGeom>
                <a:avLst/>
                <a:gdLst>
                  <a:gd name="T0" fmla="*/ 0 w 157"/>
                  <a:gd name="T1" fmla="*/ 44 h 44"/>
                  <a:gd name="T2" fmla="*/ 142 w 157"/>
                  <a:gd name="T3" fmla="*/ 0 h 44"/>
                  <a:gd name="T4" fmla="*/ 157 w 157"/>
                  <a:gd name="T5" fmla="*/ 35 h 44"/>
                  <a:gd name="T6" fmla="*/ 0 w 157"/>
                  <a:gd name="T7" fmla="*/ 44 h 44"/>
                  <a:gd name="T8" fmla="*/ 0 w 157"/>
                  <a:gd name="T9" fmla="*/ 4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7" h="44">
                    <a:moveTo>
                      <a:pt x="0" y="44"/>
                    </a:moveTo>
                    <a:lnTo>
                      <a:pt x="142" y="0"/>
                    </a:lnTo>
                    <a:lnTo>
                      <a:pt x="157" y="35"/>
                    </a:lnTo>
                    <a:lnTo>
                      <a:pt x="0" y="44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rgbClr val="47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2932" name="Freeform 52"/>
              <p:cNvSpPr>
                <a:spLocks/>
              </p:cNvSpPr>
              <p:nvPr/>
            </p:nvSpPr>
            <p:spPr bwMode="auto">
              <a:xfrm>
                <a:off x="5052" y="1687"/>
                <a:ext cx="37" cy="12"/>
              </a:xfrm>
              <a:custGeom>
                <a:avLst/>
                <a:gdLst>
                  <a:gd name="T0" fmla="*/ 0 w 37"/>
                  <a:gd name="T1" fmla="*/ 12 h 12"/>
                  <a:gd name="T2" fmla="*/ 0 w 37"/>
                  <a:gd name="T3" fmla="*/ 0 h 12"/>
                  <a:gd name="T4" fmla="*/ 37 w 37"/>
                  <a:gd name="T5" fmla="*/ 12 h 12"/>
                  <a:gd name="T6" fmla="*/ 0 w 37"/>
                  <a:gd name="T7" fmla="*/ 12 h 12"/>
                  <a:gd name="T8" fmla="*/ 0 w 37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12">
                    <a:moveTo>
                      <a:pt x="0" y="12"/>
                    </a:moveTo>
                    <a:lnTo>
                      <a:pt x="0" y="0"/>
                    </a:lnTo>
                    <a:lnTo>
                      <a:pt x="37" y="12"/>
                    </a:lnTo>
                    <a:lnTo>
                      <a:pt x="0" y="12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47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2933" name="Freeform 53"/>
              <p:cNvSpPr>
                <a:spLocks/>
              </p:cNvSpPr>
              <p:nvPr/>
            </p:nvSpPr>
            <p:spPr bwMode="auto">
              <a:xfrm>
                <a:off x="721" y="1766"/>
                <a:ext cx="27" cy="15"/>
              </a:xfrm>
              <a:custGeom>
                <a:avLst/>
                <a:gdLst>
                  <a:gd name="T0" fmla="*/ 0 w 27"/>
                  <a:gd name="T1" fmla="*/ 12 h 15"/>
                  <a:gd name="T2" fmla="*/ 27 w 27"/>
                  <a:gd name="T3" fmla="*/ 0 h 15"/>
                  <a:gd name="T4" fmla="*/ 27 w 27"/>
                  <a:gd name="T5" fmla="*/ 15 h 15"/>
                  <a:gd name="T6" fmla="*/ 0 w 27"/>
                  <a:gd name="T7" fmla="*/ 12 h 15"/>
                  <a:gd name="T8" fmla="*/ 0 w 27"/>
                  <a:gd name="T9" fmla="*/ 12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5">
                    <a:moveTo>
                      <a:pt x="0" y="12"/>
                    </a:moveTo>
                    <a:lnTo>
                      <a:pt x="27" y="0"/>
                    </a:lnTo>
                    <a:lnTo>
                      <a:pt x="27" y="15"/>
                    </a:lnTo>
                    <a:lnTo>
                      <a:pt x="0" y="12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47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2934" name="Freeform 54"/>
              <p:cNvSpPr>
                <a:spLocks/>
              </p:cNvSpPr>
              <p:nvPr/>
            </p:nvSpPr>
            <p:spPr bwMode="auto">
              <a:xfrm>
                <a:off x="5035" y="1781"/>
                <a:ext cx="162" cy="79"/>
              </a:xfrm>
              <a:custGeom>
                <a:avLst/>
                <a:gdLst>
                  <a:gd name="T0" fmla="*/ 157 w 162"/>
                  <a:gd name="T1" fmla="*/ 67 h 79"/>
                  <a:gd name="T2" fmla="*/ 139 w 162"/>
                  <a:gd name="T3" fmla="*/ 64 h 79"/>
                  <a:gd name="T4" fmla="*/ 122 w 162"/>
                  <a:gd name="T5" fmla="*/ 62 h 79"/>
                  <a:gd name="T6" fmla="*/ 108 w 162"/>
                  <a:gd name="T7" fmla="*/ 62 h 79"/>
                  <a:gd name="T8" fmla="*/ 90 w 162"/>
                  <a:gd name="T9" fmla="*/ 62 h 79"/>
                  <a:gd name="T10" fmla="*/ 76 w 162"/>
                  <a:gd name="T11" fmla="*/ 63 h 79"/>
                  <a:gd name="T12" fmla="*/ 61 w 162"/>
                  <a:gd name="T13" fmla="*/ 65 h 79"/>
                  <a:gd name="T14" fmla="*/ 46 w 162"/>
                  <a:gd name="T15" fmla="*/ 69 h 79"/>
                  <a:gd name="T16" fmla="*/ 29 w 162"/>
                  <a:gd name="T17" fmla="*/ 72 h 79"/>
                  <a:gd name="T18" fmla="*/ 14 w 162"/>
                  <a:gd name="T19" fmla="*/ 75 h 79"/>
                  <a:gd name="T20" fmla="*/ 0 w 162"/>
                  <a:gd name="T21" fmla="*/ 79 h 79"/>
                  <a:gd name="T22" fmla="*/ 10 w 162"/>
                  <a:gd name="T23" fmla="*/ 0 h 79"/>
                  <a:gd name="T24" fmla="*/ 27 w 162"/>
                  <a:gd name="T25" fmla="*/ 8 h 79"/>
                  <a:gd name="T26" fmla="*/ 46 w 162"/>
                  <a:gd name="T27" fmla="*/ 15 h 79"/>
                  <a:gd name="T28" fmla="*/ 66 w 162"/>
                  <a:gd name="T29" fmla="*/ 19 h 79"/>
                  <a:gd name="T30" fmla="*/ 88 w 162"/>
                  <a:gd name="T31" fmla="*/ 25 h 79"/>
                  <a:gd name="T32" fmla="*/ 110 w 162"/>
                  <a:gd name="T33" fmla="*/ 30 h 79"/>
                  <a:gd name="T34" fmla="*/ 130 w 162"/>
                  <a:gd name="T35" fmla="*/ 34 h 79"/>
                  <a:gd name="T36" fmla="*/ 144 w 162"/>
                  <a:gd name="T37" fmla="*/ 40 h 79"/>
                  <a:gd name="T38" fmla="*/ 157 w 162"/>
                  <a:gd name="T39" fmla="*/ 47 h 79"/>
                  <a:gd name="T40" fmla="*/ 162 w 162"/>
                  <a:gd name="T41" fmla="*/ 56 h 79"/>
                  <a:gd name="T42" fmla="*/ 157 w 162"/>
                  <a:gd name="T43" fmla="*/ 67 h 79"/>
                  <a:gd name="T44" fmla="*/ 157 w 162"/>
                  <a:gd name="T45" fmla="*/ 67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2" h="79">
                    <a:moveTo>
                      <a:pt x="157" y="67"/>
                    </a:moveTo>
                    <a:lnTo>
                      <a:pt x="139" y="64"/>
                    </a:lnTo>
                    <a:lnTo>
                      <a:pt x="122" y="62"/>
                    </a:lnTo>
                    <a:lnTo>
                      <a:pt x="108" y="62"/>
                    </a:lnTo>
                    <a:lnTo>
                      <a:pt x="90" y="62"/>
                    </a:lnTo>
                    <a:lnTo>
                      <a:pt x="76" y="63"/>
                    </a:lnTo>
                    <a:lnTo>
                      <a:pt x="61" y="65"/>
                    </a:lnTo>
                    <a:lnTo>
                      <a:pt x="46" y="69"/>
                    </a:lnTo>
                    <a:lnTo>
                      <a:pt x="29" y="72"/>
                    </a:lnTo>
                    <a:lnTo>
                      <a:pt x="14" y="75"/>
                    </a:lnTo>
                    <a:lnTo>
                      <a:pt x="0" y="79"/>
                    </a:lnTo>
                    <a:lnTo>
                      <a:pt x="10" y="0"/>
                    </a:lnTo>
                    <a:lnTo>
                      <a:pt x="27" y="8"/>
                    </a:lnTo>
                    <a:lnTo>
                      <a:pt x="46" y="15"/>
                    </a:lnTo>
                    <a:lnTo>
                      <a:pt x="66" y="19"/>
                    </a:lnTo>
                    <a:lnTo>
                      <a:pt x="88" y="25"/>
                    </a:lnTo>
                    <a:lnTo>
                      <a:pt x="110" y="30"/>
                    </a:lnTo>
                    <a:lnTo>
                      <a:pt x="130" y="34"/>
                    </a:lnTo>
                    <a:lnTo>
                      <a:pt x="144" y="40"/>
                    </a:lnTo>
                    <a:lnTo>
                      <a:pt x="157" y="47"/>
                    </a:lnTo>
                    <a:lnTo>
                      <a:pt x="162" y="56"/>
                    </a:lnTo>
                    <a:lnTo>
                      <a:pt x="157" y="67"/>
                    </a:lnTo>
                    <a:lnTo>
                      <a:pt x="157" y="67"/>
                    </a:lnTo>
                    <a:close/>
                  </a:path>
                </a:pathLst>
              </a:custGeom>
              <a:solidFill>
                <a:srgbClr val="47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2935" name="Freeform 55"/>
              <p:cNvSpPr>
                <a:spLocks/>
              </p:cNvSpPr>
              <p:nvPr/>
            </p:nvSpPr>
            <p:spPr bwMode="auto">
              <a:xfrm>
                <a:off x="552" y="1872"/>
                <a:ext cx="662" cy="1852"/>
              </a:xfrm>
              <a:custGeom>
                <a:avLst/>
                <a:gdLst>
                  <a:gd name="T0" fmla="*/ 176 w 662"/>
                  <a:gd name="T1" fmla="*/ 1763 h 1852"/>
                  <a:gd name="T2" fmla="*/ 257 w 662"/>
                  <a:gd name="T3" fmla="*/ 1767 h 1852"/>
                  <a:gd name="T4" fmla="*/ 353 w 662"/>
                  <a:gd name="T5" fmla="*/ 1770 h 1852"/>
                  <a:gd name="T6" fmla="*/ 453 w 662"/>
                  <a:gd name="T7" fmla="*/ 1771 h 1852"/>
                  <a:gd name="T8" fmla="*/ 551 w 662"/>
                  <a:gd name="T9" fmla="*/ 1771 h 1852"/>
                  <a:gd name="T10" fmla="*/ 644 w 662"/>
                  <a:gd name="T11" fmla="*/ 1770 h 1852"/>
                  <a:gd name="T12" fmla="*/ 649 w 662"/>
                  <a:gd name="T13" fmla="*/ 1786 h 1852"/>
                  <a:gd name="T14" fmla="*/ 657 w 662"/>
                  <a:gd name="T15" fmla="*/ 1802 h 1852"/>
                  <a:gd name="T16" fmla="*/ 659 w 662"/>
                  <a:gd name="T17" fmla="*/ 1818 h 1852"/>
                  <a:gd name="T18" fmla="*/ 662 w 662"/>
                  <a:gd name="T19" fmla="*/ 1835 h 1852"/>
                  <a:gd name="T20" fmla="*/ 654 w 662"/>
                  <a:gd name="T21" fmla="*/ 1852 h 1852"/>
                  <a:gd name="T22" fmla="*/ 505 w 662"/>
                  <a:gd name="T23" fmla="*/ 1848 h 1852"/>
                  <a:gd name="T24" fmla="*/ 333 w 662"/>
                  <a:gd name="T25" fmla="*/ 1846 h 1852"/>
                  <a:gd name="T26" fmla="*/ 169 w 662"/>
                  <a:gd name="T27" fmla="*/ 1845 h 1852"/>
                  <a:gd name="T28" fmla="*/ 49 w 662"/>
                  <a:gd name="T29" fmla="*/ 1844 h 1852"/>
                  <a:gd name="T30" fmla="*/ 0 w 662"/>
                  <a:gd name="T31" fmla="*/ 1843 h 1852"/>
                  <a:gd name="T32" fmla="*/ 10 w 662"/>
                  <a:gd name="T33" fmla="*/ 923 h 1852"/>
                  <a:gd name="T34" fmla="*/ 10 w 662"/>
                  <a:gd name="T35" fmla="*/ 749 h 1852"/>
                  <a:gd name="T36" fmla="*/ 10 w 662"/>
                  <a:gd name="T37" fmla="*/ 574 h 1852"/>
                  <a:gd name="T38" fmla="*/ 12 w 662"/>
                  <a:gd name="T39" fmla="*/ 399 h 1852"/>
                  <a:gd name="T40" fmla="*/ 14 w 662"/>
                  <a:gd name="T41" fmla="*/ 223 h 1852"/>
                  <a:gd name="T42" fmla="*/ 34 w 662"/>
                  <a:gd name="T43" fmla="*/ 134 h 1852"/>
                  <a:gd name="T44" fmla="*/ 61 w 662"/>
                  <a:gd name="T45" fmla="*/ 130 h 1852"/>
                  <a:gd name="T46" fmla="*/ 88 w 662"/>
                  <a:gd name="T47" fmla="*/ 123 h 1852"/>
                  <a:gd name="T48" fmla="*/ 113 w 662"/>
                  <a:gd name="T49" fmla="*/ 114 h 1852"/>
                  <a:gd name="T50" fmla="*/ 132 w 662"/>
                  <a:gd name="T51" fmla="*/ 101 h 1852"/>
                  <a:gd name="T52" fmla="*/ 144 w 662"/>
                  <a:gd name="T53" fmla="*/ 87 h 1852"/>
                  <a:gd name="T54" fmla="*/ 139 w 662"/>
                  <a:gd name="T55" fmla="*/ 75 h 1852"/>
                  <a:gd name="T56" fmla="*/ 122 w 662"/>
                  <a:gd name="T57" fmla="*/ 61 h 1852"/>
                  <a:gd name="T58" fmla="*/ 95 w 662"/>
                  <a:gd name="T59" fmla="*/ 50 h 1852"/>
                  <a:gd name="T60" fmla="*/ 66 w 662"/>
                  <a:gd name="T61" fmla="*/ 42 h 1852"/>
                  <a:gd name="T62" fmla="*/ 49 w 662"/>
                  <a:gd name="T63" fmla="*/ 38 h 1852"/>
                  <a:gd name="T64" fmla="*/ 39 w 662"/>
                  <a:gd name="T65" fmla="*/ 37 h 1852"/>
                  <a:gd name="T66" fmla="*/ 29 w 662"/>
                  <a:gd name="T67" fmla="*/ 36 h 1852"/>
                  <a:gd name="T68" fmla="*/ 19 w 662"/>
                  <a:gd name="T69" fmla="*/ 35 h 1852"/>
                  <a:gd name="T70" fmla="*/ 12 w 662"/>
                  <a:gd name="T71" fmla="*/ 31 h 1852"/>
                  <a:gd name="T72" fmla="*/ 24 w 662"/>
                  <a:gd name="T73" fmla="*/ 26 h 1852"/>
                  <a:gd name="T74" fmla="*/ 56 w 662"/>
                  <a:gd name="T75" fmla="*/ 19 h 1852"/>
                  <a:gd name="T76" fmla="*/ 88 w 662"/>
                  <a:gd name="T77" fmla="*/ 13 h 1852"/>
                  <a:gd name="T78" fmla="*/ 120 w 662"/>
                  <a:gd name="T79" fmla="*/ 8 h 1852"/>
                  <a:gd name="T80" fmla="*/ 154 w 662"/>
                  <a:gd name="T81" fmla="*/ 3 h 1852"/>
                  <a:gd name="T82" fmla="*/ 169 w 662"/>
                  <a:gd name="T83" fmla="*/ 741 h 1852"/>
                  <a:gd name="T84" fmla="*/ 169 w 662"/>
                  <a:gd name="T85" fmla="*/ 740 h 18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662" h="1852">
                    <a:moveTo>
                      <a:pt x="169" y="740"/>
                    </a:moveTo>
                    <a:lnTo>
                      <a:pt x="176" y="1763"/>
                    </a:lnTo>
                    <a:lnTo>
                      <a:pt x="215" y="1765"/>
                    </a:lnTo>
                    <a:lnTo>
                      <a:pt x="257" y="1767"/>
                    </a:lnTo>
                    <a:lnTo>
                      <a:pt x="304" y="1770"/>
                    </a:lnTo>
                    <a:lnTo>
                      <a:pt x="353" y="1770"/>
                    </a:lnTo>
                    <a:lnTo>
                      <a:pt x="402" y="1771"/>
                    </a:lnTo>
                    <a:lnTo>
                      <a:pt x="453" y="1771"/>
                    </a:lnTo>
                    <a:lnTo>
                      <a:pt x="502" y="1771"/>
                    </a:lnTo>
                    <a:lnTo>
                      <a:pt x="551" y="1771"/>
                    </a:lnTo>
                    <a:lnTo>
                      <a:pt x="600" y="1770"/>
                    </a:lnTo>
                    <a:lnTo>
                      <a:pt x="644" y="1770"/>
                    </a:lnTo>
                    <a:lnTo>
                      <a:pt x="647" y="1778"/>
                    </a:lnTo>
                    <a:lnTo>
                      <a:pt x="649" y="1786"/>
                    </a:lnTo>
                    <a:lnTo>
                      <a:pt x="652" y="1794"/>
                    </a:lnTo>
                    <a:lnTo>
                      <a:pt x="657" y="1802"/>
                    </a:lnTo>
                    <a:lnTo>
                      <a:pt x="659" y="1810"/>
                    </a:lnTo>
                    <a:lnTo>
                      <a:pt x="659" y="1818"/>
                    </a:lnTo>
                    <a:lnTo>
                      <a:pt x="662" y="1827"/>
                    </a:lnTo>
                    <a:lnTo>
                      <a:pt x="662" y="1835"/>
                    </a:lnTo>
                    <a:lnTo>
                      <a:pt x="659" y="1843"/>
                    </a:lnTo>
                    <a:lnTo>
                      <a:pt x="654" y="1852"/>
                    </a:lnTo>
                    <a:lnTo>
                      <a:pt x="586" y="1851"/>
                    </a:lnTo>
                    <a:lnTo>
                      <a:pt x="505" y="1848"/>
                    </a:lnTo>
                    <a:lnTo>
                      <a:pt x="419" y="1847"/>
                    </a:lnTo>
                    <a:lnTo>
                      <a:pt x="333" y="1846"/>
                    </a:lnTo>
                    <a:lnTo>
                      <a:pt x="247" y="1845"/>
                    </a:lnTo>
                    <a:lnTo>
                      <a:pt x="169" y="1845"/>
                    </a:lnTo>
                    <a:lnTo>
                      <a:pt x="103" y="1844"/>
                    </a:lnTo>
                    <a:lnTo>
                      <a:pt x="49" y="1844"/>
                    </a:lnTo>
                    <a:lnTo>
                      <a:pt x="14" y="1843"/>
                    </a:lnTo>
                    <a:lnTo>
                      <a:pt x="0" y="1843"/>
                    </a:lnTo>
                    <a:lnTo>
                      <a:pt x="7" y="1008"/>
                    </a:lnTo>
                    <a:lnTo>
                      <a:pt x="10" y="923"/>
                    </a:lnTo>
                    <a:lnTo>
                      <a:pt x="10" y="836"/>
                    </a:lnTo>
                    <a:lnTo>
                      <a:pt x="10" y="749"/>
                    </a:lnTo>
                    <a:lnTo>
                      <a:pt x="10" y="662"/>
                    </a:lnTo>
                    <a:lnTo>
                      <a:pt x="10" y="574"/>
                    </a:lnTo>
                    <a:lnTo>
                      <a:pt x="10" y="487"/>
                    </a:lnTo>
                    <a:lnTo>
                      <a:pt x="12" y="399"/>
                    </a:lnTo>
                    <a:lnTo>
                      <a:pt x="12" y="311"/>
                    </a:lnTo>
                    <a:lnTo>
                      <a:pt x="14" y="223"/>
                    </a:lnTo>
                    <a:lnTo>
                      <a:pt x="19" y="135"/>
                    </a:lnTo>
                    <a:lnTo>
                      <a:pt x="34" y="134"/>
                    </a:lnTo>
                    <a:lnTo>
                      <a:pt x="49" y="132"/>
                    </a:lnTo>
                    <a:lnTo>
                      <a:pt x="61" y="130"/>
                    </a:lnTo>
                    <a:lnTo>
                      <a:pt x="76" y="126"/>
                    </a:lnTo>
                    <a:lnTo>
                      <a:pt x="88" y="123"/>
                    </a:lnTo>
                    <a:lnTo>
                      <a:pt x="100" y="118"/>
                    </a:lnTo>
                    <a:lnTo>
                      <a:pt x="113" y="114"/>
                    </a:lnTo>
                    <a:lnTo>
                      <a:pt x="122" y="108"/>
                    </a:lnTo>
                    <a:lnTo>
                      <a:pt x="132" y="101"/>
                    </a:lnTo>
                    <a:lnTo>
                      <a:pt x="139" y="94"/>
                    </a:lnTo>
                    <a:lnTo>
                      <a:pt x="144" y="87"/>
                    </a:lnTo>
                    <a:lnTo>
                      <a:pt x="142" y="80"/>
                    </a:lnTo>
                    <a:lnTo>
                      <a:pt x="139" y="75"/>
                    </a:lnTo>
                    <a:lnTo>
                      <a:pt x="132" y="68"/>
                    </a:lnTo>
                    <a:lnTo>
                      <a:pt x="122" y="61"/>
                    </a:lnTo>
                    <a:lnTo>
                      <a:pt x="110" y="55"/>
                    </a:lnTo>
                    <a:lnTo>
                      <a:pt x="95" y="50"/>
                    </a:lnTo>
                    <a:lnTo>
                      <a:pt x="81" y="45"/>
                    </a:lnTo>
                    <a:lnTo>
                      <a:pt x="66" y="42"/>
                    </a:lnTo>
                    <a:lnTo>
                      <a:pt x="51" y="38"/>
                    </a:lnTo>
                    <a:lnTo>
                      <a:pt x="49" y="38"/>
                    </a:lnTo>
                    <a:lnTo>
                      <a:pt x="44" y="38"/>
                    </a:lnTo>
                    <a:lnTo>
                      <a:pt x="39" y="37"/>
                    </a:lnTo>
                    <a:lnTo>
                      <a:pt x="34" y="37"/>
                    </a:lnTo>
                    <a:lnTo>
                      <a:pt x="29" y="36"/>
                    </a:lnTo>
                    <a:lnTo>
                      <a:pt x="24" y="36"/>
                    </a:lnTo>
                    <a:lnTo>
                      <a:pt x="19" y="35"/>
                    </a:lnTo>
                    <a:lnTo>
                      <a:pt x="14" y="32"/>
                    </a:lnTo>
                    <a:lnTo>
                      <a:pt x="12" y="31"/>
                    </a:lnTo>
                    <a:lnTo>
                      <a:pt x="7" y="29"/>
                    </a:lnTo>
                    <a:lnTo>
                      <a:pt x="24" y="26"/>
                    </a:lnTo>
                    <a:lnTo>
                      <a:pt x="39" y="21"/>
                    </a:lnTo>
                    <a:lnTo>
                      <a:pt x="56" y="19"/>
                    </a:lnTo>
                    <a:lnTo>
                      <a:pt x="71" y="15"/>
                    </a:lnTo>
                    <a:lnTo>
                      <a:pt x="88" y="13"/>
                    </a:lnTo>
                    <a:lnTo>
                      <a:pt x="103" y="11"/>
                    </a:lnTo>
                    <a:lnTo>
                      <a:pt x="120" y="8"/>
                    </a:lnTo>
                    <a:lnTo>
                      <a:pt x="137" y="6"/>
                    </a:lnTo>
                    <a:lnTo>
                      <a:pt x="154" y="3"/>
                    </a:lnTo>
                    <a:lnTo>
                      <a:pt x="169" y="0"/>
                    </a:lnTo>
                    <a:lnTo>
                      <a:pt x="169" y="741"/>
                    </a:lnTo>
                    <a:lnTo>
                      <a:pt x="169" y="741"/>
                    </a:lnTo>
                    <a:lnTo>
                      <a:pt x="169" y="740"/>
                    </a:lnTo>
                    <a:close/>
                  </a:path>
                </a:pathLst>
              </a:custGeom>
              <a:solidFill>
                <a:srgbClr val="47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2936" name="Freeform 56"/>
              <p:cNvSpPr>
                <a:spLocks/>
              </p:cNvSpPr>
              <p:nvPr/>
            </p:nvSpPr>
            <p:spPr bwMode="auto">
              <a:xfrm>
                <a:off x="2079" y="1910"/>
                <a:ext cx="3125" cy="1831"/>
              </a:xfrm>
              <a:custGeom>
                <a:avLst/>
                <a:gdLst>
                  <a:gd name="T0" fmla="*/ 3105 w 3125"/>
                  <a:gd name="T1" fmla="*/ 1032 h 1831"/>
                  <a:gd name="T2" fmla="*/ 3105 w 3125"/>
                  <a:gd name="T3" fmla="*/ 1196 h 1831"/>
                  <a:gd name="T4" fmla="*/ 3105 w 3125"/>
                  <a:gd name="T5" fmla="*/ 1357 h 1831"/>
                  <a:gd name="T6" fmla="*/ 3108 w 3125"/>
                  <a:gd name="T7" fmla="*/ 1516 h 1831"/>
                  <a:gd name="T8" fmla="*/ 3105 w 3125"/>
                  <a:gd name="T9" fmla="*/ 1670 h 1831"/>
                  <a:gd name="T10" fmla="*/ 3098 w 3125"/>
                  <a:gd name="T11" fmla="*/ 1822 h 1831"/>
                  <a:gd name="T12" fmla="*/ 2539 w 3125"/>
                  <a:gd name="T13" fmla="*/ 1822 h 1831"/>
                  <a:gd name="T14" fmla="*/ 1968 w 3125"/>
                  <a:gd name="T15" fmla="*/ 1822 h 1831"/>
                  <a:gd name="T16" fmla="*/ 1402 w 3125"/>
                  <a:gd name="T17" fmla="*/ 1823 h 1831"/>
                  <a:gd name="T18" fmla="*/ 848 w 3125"/>
                  <a:gd name="T19" fmla="*/ 1821 h 1831"/>
                  <a:gd name="T20" fmla="*/ 326 w 3125"/>
                  <a:gd name="T21" fmla="*/ 1814 h 1831"/>
                  <a:gd name="T22" fmla="*/ 274 w 3125"/>
                  <a:gd name="T23" fmla="*/ 1821 h 1831"/>
                  <a:gd name="T24" fmla="*/ 225 w 3125"/>
                  <a:gd name="T25" fmla="*/ 1818 h 1831"/>
                  <a:gd name="T26" fmla="*/ 176 w 3125"/>
                  <a:gd name="T27" fmla="*/ 1818 h 1831"/>
                  <a:gd name="T28" fmla="*/ 132 w 3125"/>
                  <a:gd name="T29" fmla="*/ 1821 h 1831"/>
                  <a:gd name="T30" fmla="*/ 86 w 3125"/>
                  <a:gd name="T31" fmla="*/ 1826 h 1831"/>
                  <a:gd name="T32" fmla="*/ 0 w 3125"/>
                  <a:gd name="T33" fmla="*/ 1732 h 1831"/>
                  <a:gd name="T34" fmla="*/ 189 w 3125"/>
                  <a:gd name="T35" fmla="*/ 1738 h 1831"/>
                  <a:gd name="T36" fmla="*/ 365 w 3125"/>
                  <a:gd name="T37" fmla="*/ 1741 h 1831"/>
                  <a:gd name="T38" fmla="*/ 539 w 3125"/>
                  <a:gd name="T39" fmla="*/ 1740 h 1831"/>
                  <a:gd name="T40" fmla="*/ 723 w 3125"/>
                  <a:gd name="T41" fmla="*/ 1740 h 1831"/>
                  <a:gd name="T42" fmla="*/ 926 w 3125"/>
                  <a:gd name="T43" fmla="*/ 1740 h 1831"/>
                  <a:gd name="T44" fmla="*/ 2899 w 3125"/>
                  <a:gd name="T45" fmla="*/ 1743 h 1831"/>
                  <a:gd name="T46" fmla="*/ 2909 w 3125"/>
                  <a:gd name="T47" fmla="*/ 1740 h 1831"/>
                  <a:gd name="T48" fmla="*/ 2921 w 3125"/>
                  <a:gd name="T49" fmla="*/ 1736 h 1831"/>
                  <a:gd name="T50" fmla="*/ 2929 w 3125"/>
                  <a:gd name="T51" fmla="*/ 1730 h 1831"/>
                  <a:gd name="T52" fmla="*/ 2936 w 3125"/>
                  <a:gd name="T53" fmla="*/ 1726 h 1831"/>
                  <a:gd name="T54" fmla="*/ 2956 w 3125"/>
                  <a:gd name="T55" fmla="*/ 502 h 1831"/>
                  <a:gd name="T56" fmla="*/ 2978 w 3125"/>
                  <a:gd name="T57" fmla="*/ 7 h 1831"/>
                  <a:gd name="T58" fmla="*/ 3010 w 3125"/>
                  <a:gd name="T59" fmla="*/ 17 h 1831"/>
                  <a:gd name="T60" fmla="*/ 3044 w 3125"/>
                  <a:gd name="T61" fmla="*/ 26 h 1831"/>
                  <a:gd name="T62" fmla="*/ 3081 w 3125"/>
                  <a:gd name="T63" fmla="*/ 36 h 1831"/>
                  <a:gd name="T64" fmla="*/ 3110 w 3125"/>
                  <a:gd name="T65" fmla="*/ 47 h 1831"/>
                  <a:gd name="T66" fmla="*/ 3125 w 3125"/>
                  <a:gd name="T67" fmla="*/ 53 h 18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125" h="1831">
                    <a:moveTo>
                      <a:pt x="3125" y="53"/>
                    </a:moveTo>
                    <a:lnTo>
                      <a:pt x="3105" y="1032"/>
                    </a:lnTo>
                    <a:lnTo>
                      <a:pt x="3105" y="1114"/>
                    </a:lnTo>
                    <a:lnTo>
                      <a:pt x="3105" y="1196"/>
                    </a:lnTo>
                    <a:lnTo>
                      <a:pt x="3105" y="1277"/>
                    </a:lnTo>
                    <a:lnTo>
                      <a:pt x="3105" y="1357"/>
                    </a:lnTo>
                    <a:lnTo>
                      <a:pt x="3108" y="1437"/>
                    </a:lnTo>
                    <a:lnTo>
                      <a:pt x="3108" y="1516"/>
                    </a:lnTo>
                    <a:lnTo>
                      <a:pt x="3105" y="1593"/>
                    </a:lnTo>
                    <a:lnTo>
                      <a:pt x="3105" y="1670"/>
                    </a:lnTo>
                    <a:lnTo>
                      <a:pt x="3103" y="1746"/>
                    </a:lnTo>
                    <a:lnTo>
                      <a:pt x="3098" y="1822"/>
                    </a:lnTo>
                    <a:lnTo>
                      <a:pt x="2821" y="1822"/>
                    </a:lnTo>
                    <a:lnTo>
                      <a:pt x="2539" y="1822"/>
                    </a:lnTo>
                    <a:lnTo>
                      <a:pt x="2255" y="1822"/>
                    </a:lnTo>
                    <a:lnTo>
                      <a:pt x="1968" y="1822"/>
                    </a:lnTo>
                    <a:lnTo>
                      <a:pt x="1684" y="1823"/>
                    </a:lnTo>
                    <a:lnTo>
                      <a:pt x="1402" y="1823"/>
                    </a:lnTo>
                    <a:lnTo>
                      <a:pt x="1122" y="1822"/>
                    </a:lnTo>
                    <a:lnTo>
                      <a:pt x="848" y="1821"/>
                    </a:lnTo>
                    <a:lnTo>
                      <a:pt x="583" y="1817"/>
                    </a:lnTo>
                    <a:lnTo>
                      <a:pt x="326" y="1814"/>
                    </a:lnTo>
                    <a:lnTo>
                      <a:pt x="301" y="1822"/>
                    </a:lnTo>
                    <a:lnTo>
                      <a:pt x="274" y="1821"/>
                    </a:lnTo>
                    <a:lnTo>
                      <a:pt x="250" y="1820"/>
                    </a:lnTo>
                    <a:lnTo>
                      <a:pt x="225" y="1818"/>
                    </a:lnTo>
                    <a:lnTo>
                      <a:pt x="201" y="1818"/>
                    </a:lnTo>
                    <a:lnTo>
                      <a:pt x="176" y="1818"/>
                    </a:lnTo>
                    <a:lnTo>
                      <a:pt x="154" y="1818"/>
                    </a:lnTo>
                    <a:lnTo>
                      <a:pt x="132" y="1821"/>
                    </a:lnTo>
                    <a:lnTo>
                      <a:pt x="108" y="1823"/>
                    </a:lnTo>
                    <a:lnTo>
                      <a:pt x="86" y="1826"/>
                    </a:lnTo>
                    <a:lnTo>
                      <a:pt x="61" y="1831"/>
                    </a:lnTo>
                    <a:lnTo>
                      <a:pt x="0" y="1732"/>
                    </a:lnTo>
                    <a:lnTo>
                      <a:pt x="95" y="1735"/>
                    </a:lnTo>
                    <a:lnTo>
                      <a:pt x="189" y="1738"/>
                    </a:lnTo>
                    <a:lnTo>
                      <a:pt x="277" y="1740"/>
                    </a:lnTo>
                    <a:lnTo>
                      <a:pt x="365" y="1741"/>
                    </a:lnTo>
                    <a:lnTo>
                      <a:pt x="451" y="1741"/>
                    </a:lnTo>
                    <a:lnTo>
                      <a:pt x="539" y="1740"/>
                    </a:lnTo>
                    <a:lnTo>
                      <a:pt x="627" y="1740"/>
                    </a:lnTo>
                    <a:lnTo>
                      <a:pt x="723" y="1740"/>
                    </a:lnTo>
                    <a:lnTo>
                      <a:pt x="821" y="1740"/>
                    </a:lnTo>
                    <a:lnTo>
                      <a:pt x="926" y="1740"/>
                    </a:lnTo>
                    <a:lnTo>
                      <a:pt x="2892" y="1743"/>
                    </a:lnTo>
                    <a:lnTo>
                      <a:pt x="2899" y="1743"/>
                    </a:lnTo>
                    <a:lnTo>
                      <a:pt x="2904" y="1742"/>
                    </a:lnTo>
                    <a:lnTo>
                      <a:pt x="2909" y="1740"/>
                    </a:lnTo>
                    <a:lnTo>
                      <a:pt x="2917" y="1738"/>
                    </a:lnTo>
                    <a:lnTo>
                      <a:pt x="2921" y="1736"/>
                    </a:lnTo>
                    <a:lnTo>
                      <a:pt x="2926" y="1734"/>
                    </a:lnTo>
                    <a:lnTo>
                      <a:pt x="2929" y="1730"/>
                    </a:lnTo>
                    <a:lnTo>
                      <a:pt x="2934" y="1728"/>
                    </a:lnTo>
                    <a:lnTo>
                      <a:pt x="2936" y="1726"/>
                    </a:lnTo>
                    <a:lnTo>
                      <a:pt x="2936" y="1722"/>
                    </a:lnTo>
                    <a:lnTo>
                      <a:pt x="2956" y="502"/>
                    </a:lnTo>
                    <a:lnTo>
                      <a:pt x="2966" y="0"/>
                    </a:lnTo>
                    <a:lnTo>
                      <a:pt x="2978" y="7"/>
                    </a:lnTo>
                    <a:lnTo>
                      <a:pt x="2993" y="13"/>
                    </a:lnTo>
                    <a:lnTo>
                      <a:pt x="3010" y="17"/>
                    </a:lnTo>
                    <a:lnTo>
                      <a:pt x="3027" y="22"/>
                    </a:lnTo>
                    <a:lnTo>
                      <a:pt x="3044" y="26"/>
                    </a:lnTo>
                    <a:lnTo>
                      <a:pt x="3061" y="31"/>
                    </a:lnTo>
                    <a:lnTo>
                      <a:pt x="3081" y="36"/>
                    </a:lnTo>
                    <a:lnTo>
                      <a:pt x="3095" y="41"/>
                    </a:lnTo>
                    <a:lnTo>
                      <a:pt x="3110" y="47"/>
                    </a:lnTo>
                    <a:lnTo>
                      <a:pt x="3125" y="53"/>
                    </a:lnTo>
                    <a:lnTo>
                      <a:pt x="3125" y="53"/>
                    </a:lnTo>
                    <a:close/>
                  </a:path>
                </a:pathLst>
              </a:custGeom>
              <a:solidFill>
                <a:srgbClr val="47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2937" name="Freeform 57"/>
              <p:cNvSpPr>
                <a:spLocks/>
              </p:cNvSpPr>
              <p:nvPr/>
            </p:nvSpPr>
            <p:spPr bwMode="auto">
              <a:xfrm>
                <a:off x="3250" y="3749"/>
                <a:ext cx="1189" cy="426"/>
              </a:xfrm>
              <a:custGeom>
                <a:avLst/>
                <a:gdLst>
                  <a:gd name="T0" fmla="*/ 299 w 1189"/>
                  <a:gd name="T1" fmla="*/ 73 h 426"/>
                  <a:gd name="T2" fmla="*/ 402 w 1189"/>
                  <a:gd name="T3" fmla="*/ 97 h 426"/>
                  <a:gd name="T4" fmla="*/ 510 w 1189"/>
                  <a:gd name="T5" fmla="*/ 111 h 426"/>
                  <a:gd name="T6" fmla="*/ 572 w 1189"/>
                  <a:gd name="T7" fmla="*/ 115 h 426"/>
                  <a:gd name="T8" fmla="*/ 527 w 1189"/>
                  <a:gd name="T9" fmla="*/ 133 h 426"/>
                  <a:gd name="T10" fmla="*/ 493 w 1189"/>
                  <a:gd name="T11" fmla="*/ 151 h 426"/>
                  <a:gd name="T12" fmla="*/ 478 w 1189"/>
                  <a:gd name="T13" fmla="*/ 171 h 426"/>
                  <a:gd name="T14" fmla="*/ 525 w 1189"/>
                  <a:gd name="T15" fmla="*/ 182 h 426"/>
                  <a:gd name="T16" fmla="*/ 572 w 1189"/>
                  <a:gd name="T17" fmla="*/ 168 h 426"/>
                  <a:gd name="T18" fmla="*/ 621 w 1189"/>
                  <a:gd name="T19" fmla="*/ 153 h 426"/>
                  <a:gd name="T20" fmla="*/ 701 w 1189"/>
                  <a:gd name="T21" fmla="*/ 154 h 426"/>
                  <a:gd name="T22" fmla="*/ 672 w 1189"/>
                  <a:gd name="T23" fmla="*/ 163 h 426"/>
                  <a:gd name="T24" fmla="*/ 638 w 1189"/>
                  <a:gd name="T25" fmla="*/ 173 h 426"/>
                  <a:gd name="T26" fmla="*/ 603 w 1189"/>
                  <a:gd name="T27" fmla="*/ 181 h 426"/>
                  <a:gd name="T28" fmla="*/ 574 w 1189"/>
                  <a:gd name="T29" fmla="*/ 192 h 426"/>
                  <a:gd name="T30" fmla="*/ 549 w 1189"/>
                  <a:gd name="T31" fmla="*/ 205 h 426"/>
                  <a:gd name="T32" fmla="*/ 535 w 1189"/>
                  <a:gd name="T33" fmla="*/ 221 h 426"/>
                  <a:gd name="T34" fmla="*/ 586 w 1189"/>
                  <a:gd name="T35" fmla="*/ 237 h 426"/>
                  <a:gd name="T36" fmla="*/ 665 w 1189"/>
                  <a:gd name="T37" fmla="*/ 224 h 426"/>
                  <a:gd name="T38" fmla="*/ 741 w 1189"/>
                  <a:gd name="T39" fmla="*/ 201 h 426"/>
                  <a:gd name="T40" fmla="*/ 895 w 1189"/>
                  <a:gd name="T41" fmla="*/ 189 h 426"/>
                  <a:gd name="T42" fmla="*/ 826 w 1189"/>
                  <a:gd name="T43" fmla="*/ 199 h 426"/>
                  <a:gd name="T44" fmla="*/ 743 w 1189"/>
                  <a:gd name="T45" fmla="*/ 221 h 426"/>
                  <a:gd name="T46" fmla="*/ 672 w 1189"/>
                  <a:gd name="T47" fmla="*/ 250 h 426"/>
                  <a:gd name="T48" fmla="*/ 721 w 1189"/>
                  <a:gd name="T49" fmla="*/ 275 h 426"/>
                  <a:gd name="T50" fmla="*/ 812 w 1189"/>
                  <a:gd name="T51" fmla="*/ 258 h 426"/>
                  <a:gd name="T52" fmla="*/ 902 w 1189"/>
                  <a:gd name="T53" fmla="*/ 233 h 426"/>
                  <a:gd name="T54" fmla="*/ 969 w 1189"/>
                  <a:gd name="T55" fmla="*/ 226 h 426"/>
                  <a:gd name="T56" fmla="*/ 966 w 1189"/>
                  <a:gd name="T57" fmla="*/ 213 h 426"/>
                  <a:gd name="T58" fmla="*/ 947 w 1189"/>
                  <a:gd name="T59" fmla="*/ 201 h 426"/>
                  <a:gd name="T60" fmla="*/ 920 w 1189"/>
                  <a:gd name="T61" fmla="*/ 192 h 426"/>
                  <a:gd name="T62" fmla="*/ 1015 w 1189"/>
                  <a:gd name="T63" fmla="*/ 199 h 426"/>
                  <a:gd name="T64" fmla="*/ 1098 w 1189"/>
                  <a:gd name="T65" fmla="*/ 219 h 426"/>
                  <a:gd name="T66" fmla="*/ 1162 w 1189"/>
                  <a:gd name="T67" fmla="*/ 254 h 426"/>
                  <a:gd name="T68" fmla="*/ 1189 w 1189"/>
                  <a:gd name="T69" fmla="*/ 295 h 426"/>
                  <a:gd name="T70" fmla="*/ 1172 w 1189"/>
                  <a:gd name="T71" fmla="*/ 331 h 426"/>
                  <a:gd name="T72" fmla="*/ 1130 w 1189"/>
                  <a:gd name="T73" fmla="*/ 365 h 426"/>
                  <a:gd name="T74" fmla="*/ 1059 w 1189"/>
                  <a:gd name="T75" fmla="*/ 402 h 426"/>
                  <a:gd name="T76" fmla="*/ 893 w 1189"/>
                  <a:gd name="T77" fmla="*/ 426 h 426"/>
                  <a:gd name="T78" fmla="*/ 704 w 1189"/>
                  <a:gd name="T79" fmla="*/ 422 h 426"/>
                  <a:gd name="T80" fmla="*/ 530 w 1189"/>
                  <a:gd name="T81" fmla="*/ 407 h 426"/>
                  <a:gd name="T82" fmla="*/ 393 w 1189"/>
                  <a:gd name="T83" fmla="*/ 376 h 426"/>
                  <a:gd name="T84" fmla="*/ 339 w 1189"/>
                  <a:gd name="T85" fmla="*/ 311 h 426"/>
                  <a:gd name="T86" fmla="*/ 299 w 1189"/>
                  <a:gd name="T87" fmla="*/ 239 h 426"/>
                  <a:gd name="T88" fmla="*/ 221 w 1189"/>
                  <a:gd name="T89" fmla="*/ 232 h 426"/>
                  <a:gd name="T90" fmla="*/ 128 w 1189"/>
                  <a:gd name="T91" fmla="*/ 203 h 426"/>
                  <a:gd name="T92" fmla="*/ 47 w 1189"/>
                  <a:gd name="T93" fmla="*/ 167 h 426"/>
                  <a:gd name="T94" fmla="*/ 0 w 1189"/>
                  <a:gd name="T95" fmla="*/ 123 h 426"/>
                  <a:gd name="T96" fmla="*/ 8 w 1189"/>
                  <a:gd name="T97" fmla="*/ 83 h 426"/>
                  <a:gd name="T98" fmla="*/ 30 w 1189"/>
                  <a:gd name="T99" fmla="*/ 46 h 426"/>
                  <a:gd name="T100" fmla="*/ 62 w 1189"/>
                  <a:gd name="T101" fmla="*/ 11 h 426"/>
                  <a:gd name="T102" fmla="*/ 106 w 1189"/>
                  <a:gd name="T103" fmla="*/ 8 h 426"/>
                  <a:gd name="T104" fmla="*/ 152 w 1189"/>
                  <a:gd name="T105" fmla="*/ 25 h 426"/>
                  <a:gd name="T106" fmla="*/ 201 w 1189"/>
                  <a:gd name="T107" fmla="*/ 46 h 426"/>
                  <a:gd name="T108" fmla="*/ 233 w 1189"/>
                  <a:gd name="T109" fmla="*/ 57 h 4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189" h="426">
                    <a:moveTo>
                      <a:pt x="233" y="56"/>
                    </a:moveTo>
                    <a:lnTo>
                      <a:pt x="265" y="65"/>
                    </a:lnTo>
                    <a:lnTo>
                      <a:pt x="299" y="73"/>
                    </a:lnTo>
                    <a:lnTo>
                      <a:pt x="334" y="82"/>
                    </a:lnTo>
                    <a:lnTo>
                      <a:pt x="366" y="90"/>
                    </a:lnTo>
                    <a:lnTo>
                      <a:pt x="402" y="97"/>
                    </a:lnTo>
                    <a:lnTo>
                      <a:pt x="437" y="103"/>
                    </a:lnTo>
                    <a:lnTo>
                      <a:pt x="471" y="109"/>
                    </a:lnTo>
                    <a:lnTo>
                      <a:pt x="510" y="111"/>
                    </a:lnTo>
                    <a:lnTo>
                      <a:pt x="547" y="112"/>
                    </a:lnTo>
                    <a:lnTo>
                      <a:pt x="586" y="110"/>
                    </a:lnTo>
                    <a:lnTo>
                      <a:pt x="572" y="115"/>
                    </a:lnTo>
                    <a:lnTo>
                      <a:pt x="557" y="121"/>
                    </a:lnTo>
                    <a:lnTo>
                      <a:pt x="542" y="127"/>
                    </a:lnTo>
                    <a:lnTo>
                      <a:pt x="527" y="133"/>
                    </a:lnTo>
                    <a:lnTo>
                      <a:pt x="515" y="138"/>
                    </a:lnTo>
                    <a:lnTo>
                      <a:pt x="503" y="144"/>
                    </a:lnTo>
                    <a:lnTo>
                      <a:pt x="493" y="151"/>
                    </a:lnTo>
                    <a:lnTo>
                      <a:pt x="486" y="158"/>
                    </a:lnTo>
                    <a:lnTo>
                      <a:pt x="481" y="165"/>
                    </a:lnTo>
                    <a:lnTo>
                      <a:pt x="478" y="171"/>
                    </a:lnTo>
                    <a:lnTo>
                      <a:pt x="496" y="179"/>
                    </a:lnTo>
                    <a:lnTo>
                      <a:pt x="510" y="182"/>
                    </a:lnTo>
                    <a:lnTo>
                      <a:pt x="525" y="182"/>
                    </a:lnTo>
                    <a:lnTo>
                      <a:pt x="540" y="178"/>
                    </a:lnTo>
                    <a:lnTo>
                      <a:pt x="557" y="174"/>
                    </a:lnTo>
                    <a:lnTo>
                      <a:pt x="572" y="168"/>
                    </a:lnTo>
                    <a:lnTo>
                      <a:pt x="586" y="162"/>
                    </a:lnTo>
                    <a:lnTo>
                      <a:pt x="603" y="157"/>
                    </a:lnTo>
                    <a:lnTo>
                      <a:pt x="621" y="153"/>
                    </a:lnTo>
                    <a:lnTo>
                      <a:pt x="638" y="151"/>
                    </a:lnTo>
                    <a:lnTo>
                      <a:pt x="706" y="151"/>
                    </a:lnTo>
                    <a:lnTo>
                      <a:pt x="701" y="154"/>
                    </a:lnTo>
                    <a:lnTo>
                      <a:pt x="692" y="158"/>
                    </a:lnTo>
                    <a:lnTo>
                      <a:pt x="684" y="160"/>
                    </a:lnTo>
                    <a:lnTo>
                      <a:pt x="672" y="163"/>
                    </a:lnTo>
                    <a:lnTo>
                      <a:pt x="662" y="167"/>
                    </a:lnTo>
                    <a:lnTo>
                      <a:pt x="650" y="169"/>
                    </a:lnTo>
                    <a:lnTo>
                      <a:pt x="638" y="173"/>
                    </a:lnTo>
                    <a:lnTo>
                      <a:pt x="625" y="175"/>
                    </a:lnTo>
                    <a:lnTo>
                      <a:pt x="616" y="178"/>
                    </a:lnTo>
                    <a:lnTo>
                      <a:pt x="603" y="181"/>
                    </a:lnTo>
                    <a:lnTo>
                      <a:pt x="594" y="184"/>
                    </a:lnTo>
                    <a:lnTo>
                      <a:pt x="584" y="187"/>
                    </a:lnTo>
                    <a:lnTo>
                      <a:pt x="574" y="192"/>
                    </a:lnTo>
                    <a:lnTo>
                      <a:pt x="564" y="197"/>
                    </a:lnTo>
                    <a:lnTo>
                      <a:pt x="557" y="200"/>
                    </a:lnTo>
                    <a:lnTo>
                      <a:pt x="549" y="205"/>
                    </a:lnTo>
                    <a:lnTo>
                      <a:pt x="542" y="210"/>
                    </a:lnTo>
                    <a:lnTo>
                      <a:pt x="537" y="215"/>
                    </a:lnTo>
                    <a:lnTo>
                      <a:pt x="535" y="221"/>
                    </a:lnTo>
                    <a:lnTo>
                      <a:pt x="530" y="226"/>
                    </a:lnTo>
                    <a:lnTo>
                      <a:pt x="559" y="234"/>
                    </a:lnTo>
                    <a:lnTo>
                      <a:pt x="586" y="237"/>
                    </a:lnTo>
                    <a:lnTo>
                      <a:pt x="613" y="235"/>
                    </a:lnTo>
                    <a:lnTo>
                      <a:pt x="640" y="231"/>
                    </a:lnTo>
                    <a:lnTo>
                      <a:pt x="665" y="224"/>
                    </a:lnTo>
                    <a:lnTo>
                      <a:pt x="689" y="216"/>
                    </a:lnTo>
                    <a:lnTo>
                      <a:pt x="716" y="208"/>
                    </a:lnTo>
                    <a:lnTo>
                      <a:pt x="741" y="201"/>
                    </a:lnTo>
                    <a:lnTo>
                      <a:pt x="768" y="195"/>
                    </a:lnTo>
                    <a:lnTo>
                      <a:pt x="795" y="192"/>
                    </a:lnTo>
                    <a:lnTo>
                      <a:pt x="895" y="189"/>
                    </a:lnTo>
                    <a:lnTo>
                      <a:pt x="875" y="191"/>
                    </a:lnTo>
                    <a:lnTo>
                      <a:pt x="851" y="194"/>
                    </a:lnTo>
                    <a:lnTo>
                      <a:pt x="826" y="199"/>
                    </a:lnTo>
                    <a:lnTo>
                      <a:pt x="799" y="205"/>
                    </a:lnTo>
                    <a:lnTo>
                      <a:pt x="770" y="211"/>
                    </a:lnTo>
                    <a:lnTo>
                      <a:pt x="743" y="221"/>
                    </a:lnTo>
                    <a:lnTo>
                      <a:pt x="719" y="230"/>
                    </a:lnTo>
                    <a:lnTo>
                      <a:pt x="694" y="240"/>
                    </a:lnTo>
                    <a:lnTo>
                      <a:pt x="672" y="250"/>
                    </a:lnTo>
                    <a:lnTo>
                      <a:pt x="655" y="263"/>
                    </a:lnTo>
                    <a:lnTo>
                      <a:pt x="689" y="273"/>
                    </a:lnTo>
                    <a:lnTo>
                      <a:pt x="721" y="275"/>
                    </a:lnTo>
                    <a:lnTo>
                      <a:pt x="750" y="273"/>
                    </a:lnTo>
                    <a:lnTo>
                      <a:pt x="782" y="267"/>
                    </a:lnTo>
                    <a:lnTo>
                      <a:pt x="812" y="258"/>
                    </a:lnTo>
                    <a:lnTo>
                      <a:pt x="841" y="249"/>
                    </a:lnTo>
                    <a:lnTo>
                      <a:pt x="873" y="240"/>
                    </a:lnTo>
                    <a:lnTo>
                      <a:pt x="902" y="233"/>
                    </a:lnTo>
                    <a:lnTo>
                      <a:pt x="934" y="229"/>
                    </a:lnTo>
                    <a:lnTo>
                      <a:pt x="964" y="230"/>
                    </a:lnTo>
                    <a:lnTo>
                      <a:pt x="969" y="226"/>
                    </a:lnTo>
                    <a:lnTo>
                      <a:pt x="971" y="222"/>
                    </a:lnTo>
                    <a:lnTo>
                      <a:pt x="971" y="217"/>
                    </a:lnTo>
                    <a:lnTo>
                      <a:pt x="966" y="213"/>
                    </a:lnTo>
                    <a:lnTo>
                      <a:pt x="961" y="209"/>
                    </a:lnTo>
                    <a:lnTo>
                      <a:pt x="956" y="205"/>
                    </a:lnTo>
                    <a:lnTo>
                      <a:pt x="947" y="201"/>
                    </a:lnTo>
                    <a:lnTo>
                      <a:pt x="939" y="198"/>
                    </a:lnTo>
                    <a:lnTo>
                      <a:pt x="929" y="194"/>
                    </a:lnTo>
                    <a:lnTo>
                      <a:pt x="920" y="192"/>
                    </a:lnTo>
                    <a:lnTo>
                      <a:pt x="951" y="193"/>
                    </a:lnTo>
                    <a:lnTo>
                      <a:pt x="983" y="195"/>
                    </a:lnTo>
                    <a:lnTo>
                      <a:pt x="1015" y="199"/>
                    </a:lnTo>
                    <a:lnTo>
                      <a:pt x="1045" y="205"/>
                    </a:lnTo>
                    <a:lnTo>
                      <a:pt x="1072" y="211"/>
                    </a:lnTo>
                    <a:lnTo>
                      <a:pt x="1098" y="219"/>
                    </a:lnTo>
                    <a:lnTo>
                      <a:pt x="1123" y="230"/>
                    </a:lnTo>
                    <a:lnTo>
                      <a:pt x="1145" y="241"/>
                    </a:lnTo>
                    <a:lnTo>
                      <a:pt x="1162" y="254"/>
                    </a:lnTo>
                    <a:lnTo>
                      <a:pt x="1177" y="267"/>
                    </a:lnTo>
                    <a:lnTo>
                      <a:pt x="1187" y="281"/>
                    </a:lnTo>
                    <a:lnTo>
                      <a:pt x="1189" y="295"/>
                    </a:lnTo>
                    <a:lnTo>
                      <a:pt x="1187" y="307"/>
                    </a:lnTo>
                    <a:lnTo>
                      <a:pt x="1182" y="319"/>
                    </a:lnTo>
                    <a:lnTo>
                      <a:pt x="1172" y="331"/>
                    </a:lnTo>
                    <a:lnTo>
                      <a:pt x="1160" y="343"/>
                    </a:lnTo>
                    <a:lnTo>
                      <a:pt x="1145" y="353"/>
                    </a:lnTo>
                    <a:lnTo>
                      <a:pt x="1130" y="365"/>
                    </a:lnTo>
                    <a:lnTo>
                      <a:pt x="1118" y="375"/>
                    </a:lnTo>
                    <a:lnTo>
                      <a:pt x="1103" y="386"/>
                    </a:lnTo>
                    <a:lnTo>
                      <a:pt x="1059" y="402"/>
                    </a:lnTo>
                    <a:lnTo>
                      <a:pt x="1008" y="415"/>
                    </a:lnTo>
                    <a:lnTo>
                      <a:pt x="951" y="422"/>
                    </a:lnTo>
                    <a:lnTo>
                      <a:pt x="893" y="426"/>
                    </a:lnTo>
                    <a:lnTo>
                      <a:pt x="829" y="426"/>
                    </a:lnTo>
                    <a:lnTo>
                      <a:pt x="768" y="425"/>
                    </a:lnTo>
                    <a:lnTo>
                      <a:pt x="704" y="422"/>
                    </a:lnTo>
                    <a:lnTo>
                      <a:pt x="643" y="417"/>
                    </a:lnTo>
                    <a:lnTo>
                      <a:pt x="586" y="413"/>
                    </a:lnTo>
                    <a:lnTo>
                      <a:pt x="530" y="407"/>
                    </a:lnTo>
                    <a:lnTo>
                      <a:pt x="471" y="402"/>
                    </a:lnTo>
                    <a:lnTo>
                      <a:pt x="427" y="392"/>
                    </a:lnTo>
                    <a:lnTo>
                      <a:pt x="393" y="376"/>
                    </a:lnTo>
                    <a:lnTo>
                      <a:pt x="368" y="358"/>
                    </a:lnTo>
                    <a:lnTo>
                      <a:pt x="351" y="335"/>
                    </a:lnTo>
                    <a:lnTo>
                      <a:pt x="339" y="311"/>
                    </a:lnTo>
                    <a:lnTo>
                      <a:pt x="326" y="286"/>
                    </a:lnTo>
                    <a:lnTo>
                      <a:pt x="314" y="262"/>
                    </a:lnTo>
                    <a:lnTo>
                      <a:pt x="299" y="239"/>
                    </a:lnTo>
                    <a:lnTo>
                      <a:pt x="277" y="218"/>
                    </a:lnTo>
                    <a:lnTo>
                      <a:pt x="250" y="239"/>
                    </a:lnTo>
                    <a:lnTo>
                      <a:pt x="221" y="232"/>
                    </a:lnTo>
                    <a:lnTo>
                      <a:pt x="189" y="223"/>
                    </a:lnTo>
                    <a:lnTo>
                      <a:pt x="157" y="214"/>
                    </a:lnTo>
                    <a:lnTo>
                      <a:pt x="128" y="203"/>
                    </a:lnTo>
                    <a:lnTo>
                      <a:pt x="98" y="192"/>
                    </a:lnTo>
                    <a:lnTo>
                      <a:pt x="71" y="179"/>
                    </a:lnTo>
                    <a:lnTo>
                      <a:pt x="47" y="167"/>
                    </a:lnTo>
                    <a:lnTo>
                      <a:pt x="27" y="153"/>
                    </a:lnTo>
                    <a:lnTo>
                      <a:pt x="13" y="138"/>
                    </a:lnTo>
                    <a:lnTo>
                      <a:pt x="0" y="123"/>
                    </a:lnTo>
                    <a:lnTo>
                      <a:pt x="0" y="110"/>
                    </a:lnTo>
                    <a:lnTo>
                      <a:pt x="3" y="97"/>
                    </a:lnTo>
                    <a:lnTo>
                      <a:pt x="8" y="83"/>
                    </a:lnTo>
                    <a:lnTo>
                      <a:pt x="13" y="71"/>
                    </a:lnTo>
                    <a:lnTo>
                      <a:pt x="20" y="58"/>
                    </a:lnTo>
                    <a:lnTo>
                      <a:pt x="30" y="46"/>
                    </a:lnTo>
                    <a:lnTo>
                      <a:pt x="40" y="34"/>
                    </a:lnTo>
                    <a:lnTo>
                      <a:pt x="49" y="23"/>
                    </a:lnTo>
                    <a:lnTo>
                      <a:pt x="62" y="11"/>
                    </a:lnTo>
                    <a:lnTo>
                      <a:pt x="74" y="0"/>
                    </a:lnTo>
                    <a:lnTo>
                      <a:pt x="91" y="3"/>
                    </a:lnTo>
                    <a:lnTo>
                      <a:pt x="106" y="8"/>
                    </a:lnTo>
                    <a:lnTo>
                      <a:pt x="121" y="13"/>
                    </a:lnTo>
                    <a:lnTo>
                      <a:pt x="138" y="19"/>
                    </a:lnTo>
                    <a:lnTo>
                      <a:pt x="152" y="25"/>
                    </a:lnTo>
                    <a:lnTo>
                      <a:pt x="170" y="32"/>
                    </a:lnTo>
                    <a:lnTo>
                      <a:pt x="184" y="39"/>
                    </a:lnTo>
                    <a:lnTo>
                      <a:pt x="201" y="46"/>
                    </a:lnTo>
                    <a:lnTo>
                      <a:pt x="216" y="51"/>
                    </a:lnTo>
                    <a:lnTo>
                      <a:pt x="233" y="57"/>
                    </a:lnTo>
                    <a:lnTo>
                      <a:pt x="233" y="57"/>
                    </a:lnTo>
                    <a:lnTo>
                      <a:pt x="233" y="56"/>
                    </a:lnTo>
                    <a:close/>
                  </a:path>
                </a:pathLst>
              </a:custGeom>
              <a:solidFill>
                <a:srgbClr val="B34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2938" name="Freeform 58"/>
              <p:cNvSpPr>
                <a:spLocks/>
              </p:cNvSpPr>
              <p:nvPr/>
            </p:nvSpPr>
            <p:spPr bwMode="auto">
              <a:xfrm>
                <a:off x="3412" y="3749"/>
                <a:ext cx="47" cy="15"/>
              </a:xfrm>
              <a:custGeom>
                <a:avLst/>
                <a:gdLst>
                  <a:gd name="T0" fmla="*/ 44 w 47"/>
                  <a:gd name="T1" fmla="*/ 0 h 15"/>
                  <a:gd name="T2" fmla="*/ 47 w 47"/>
                  <a:gd name="T3" fmla="*/ 6 h 15"/>
                  <a:gd name="T4" fmla="*/ 42 w 47"/>
                  <a:gd name="T5" fmla="*/ 10 h 15"/>
                  <a:gd name="T6" fmla="*/ 37 w 47"/>
                  <a:gd name="T7" fmla="*/ 13 h 15"/>
                  <a:gd name="T8" fmla="*/ 30 w 47"/>
                  <a:gd name="T9" fmla="*/ 15 h 15"/>
                  <a:gd name="T10" fmla="*/ 22 w 47"/>
                  <a:gd name="T11" fmla="*/ 15 h 15"/>
                  <a:gd name="T12" fmla="*/ 15 w 47"/>
                  <a:gd name="T13" fmla="*/ 15 h 15"/>
                  <a:gd name="T14" fmla="*/ 10 w 47"/>
                  <a:gd name="T15" fmla="*/ 13 h 15"/>
                  <a:gd name="T16" fmla="*/ 3 w 47"/>
                  <a:gd name="T17" fmla="*/ 9 h 15"/>
                  <a:gd name="T18" fmla="*/ 0 w 47"/>
                  <a:gd name="T19" fmla="*/ 6 h 15"/>
                  <a:gd name="T20" fmla="*/ 0 w 47"/>
                  <a:gd name="T21" fmla="*/ 0 h 15"/>
                  <a:gd name="T22" fmla="*/ 44 w 47"/>
                  <a:gd name="T23" fmla="*/ 0 h 15"/>
                  <a:gd name="T24" fmla="*/ 44 w 47"/>
                  <a:gd name="T25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7" h="15">
                    <a:moveTo>
                      <a:pt x="44" y="0"/>
                    </a:moveTo>
                    <a:lnTo>
                      <a:pt x="47" y="6"/>
                    </a:lnTo>
                    <a:lnTo>
                      <a:pt x="42" y="10"/>
                    </a:lnTo>
                    <a:lnTo>
                      <a:pt x="37" y="13"/>
                    </a:lnTo>
                    <a:lnTo>
                      <a:pt x="30" y="15"/>
                    </a:lnTo>
                    <a:lnTo>
                      <a:pt x="22" y="15"/>
                    </a:lnTo>
                    <a:lnTo>
                      <a:pt x="15" y="15"/>
                    </a:lnTo>
                    <a:lnTo>
                      <a:pt x="10" y="13"/>
                    </a:lnTo>
                    <a:lnTo>
                      <a:pt x="3" y="9"/>
                    </a:lnTo>
                    <a:lnTo>
                      <a:pt x="0" y="6"/>
                    </a:lnTo>
                    <a:lnTo>
                      <a:pt x="0" y="0"/>
                    </a:lnTo>
                    <a:lnTo>
                      <a:pt x="44" y="0"/>
                    </a:lnTo>
                    <a:lnTo>
                      <a:pt x="44" y="0"/>
                    </a:lnTo>
                    <a:close/>
                  </a:path>
                </a:pathLst>
              </a:custGeom>
              <a:solidFill>
                <a:srgbClr val="FF00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2939" name="Freeform 59"/>
              <p:cNvSpPr>
                <a:spLocks/>
              </p:cNvSpPr>
              <p:nvPr/>
            </p:nvSpPr>
            <p:spPr bwMode="auto">
              <a:xfrm>
                <a:off x="3491" y="3749"/>
                <a:ext cx="115" cy="54"/>
              </a:xfrm>
              <a:custGeom>
                <a:avLst/>
                <a:gdLst>
                  <a:gd name="T0" fmla="*/ 112 w 115"/>
                  <a:gd name="T1" fmla="*/ 0 h 54"/>
                  <a:gd name="T2" fmla="*/ 115 w 115"/>
                  <a:gd name="T3" fmla="*/ 6 h 54"/>
                  <a:gd name="T4" fmla="*/ 115 w 115"/>
                  <a:gd name="T5" fmla="*/ 11 h 54"/>
                  <a:gd name="T6" fmla="*/ 112 w 115"/>
                  <a:gd name="T7" fmla="*/ 17 h 54"/>
                  <a:gd name="T8" fmla="*/ 107 w 115"/>
                  <a:gd name="T9" fmla="*/ 23 h 54"/>
                  <a:gd name="T10" fmla="*/ 100 w 115"/>
                  <a:gd name="T11" fmla="*/ 29 h 54"/>
                  <a:gd name="T12" fmla="*/ 93 w 115"/>
                  <a:gd name="T13" fmla="*/ 34 h 54"/>
                  <a:gd name="T14" fmla="*/ 85 w 115"/>
                  <a:gd name="T15" fmla="*/ 39 h 54"/>
                  <a:gd name="T16" fmla="*/ 76 w 115"/>
                  <a:gd name="T17" fmla="*/ 45 h 54"/>
                  <a:gd name="T18" fmla="*/ 68 w 115"/>
                  <a:gd name="T19" fmla="*/ 49 h 54"/>
                  <a:gd name="T20" fmla="*/ 61 w 115"/>
                  <a:gd name="T21" fmla="*/ 54 h 54"/>
                  <a:gd name="T22" fmla="*/ 49 w 115"/>
                  <a:gd name="T23" fmla="*/ 51 h 54"/>
                  <a:gd name="T24" fmla="*/ 36 w 115"/>
                  <a:gd name="T25" fmla="*/ 48 h 54"/>
                  <a:gd name="T26" fmla="*/ 24 w 115"/>
                  <a:gd name="T27" fmla="*/ 45 h 54"/>
                  <a:gd name="T28" fmla="*/ 14 w 115"/>
                  <a:gd name="T29" fmla="*/ 40 h 54"/>
                  <a:gd name="T30" fmla="*/ 7 w 115"/>
                  <a:gd name="T31" fmla="*/ 35 h 54"/>
                  <a:gd name="T32" fmla="*/ 2 w 115"/>
                  <a:gd name="T33" fmla="*/ 30 h 54"/>
                  <a:gd name="T34" fmla="*/ 0 w 115"/>
                  <a:gd name="T35" fmla="*/ 24 h 54"/>
                  <a:gd name="T36" fmla="*/ 0 w 115"/>
                  <a:gd name="T37" fmla="*/ 17 h 54"/>
                  <a:gd name="T38" fmla="*/ 5 w 115"/>
                  <a:gd name="T39" fmla="*/ 11 h 54"/>
                  <a:gd name="T40" fmla="*/ 9 w 115"/>
                  <a:gd name="T41" fmla="*/ 3 h 54"/>
                  <a:gd name="T42" fmla="*/ 19 w 115"/>
                  <a:gd name="T43" fmla="*/ 2 h 54"/>
                  <a:gd name="T44" fmla="*/ 29 w 115"/>
                  <a:gd name="T45" fmla="*/ 1 h 54"/>
                  <a:gd name="T46" fmla="*/ 39 w 115"/>
                  <a:gd name="T47" fmla="*/ 0 h 54"/>
                  <a:gd name="T48" fmla="*/ 49 w 115"/>
                  <a:gd name="T49" fmla="*/ 0 h 54"/>
                  <a:gd name="T50" fmla="*/ 61 w 115"/>
                  <a:gd name="T51" fmla="*/ 0 h 54"/>
                  <a:gd name="T52" fmla="*/ 71 w 115"/>
                  <a:gd name="T53" fmla="*/ 0 h 54"/>
                  <a:gd name="T54" fmla="*/ 83 w 115"/>
                  <a:gd name="T55" fmla="*/ 0 h 54"/>
                  <a:gd name="T56" fmla="*/ 93 w 115"/>
                  <a:gd name="T57" fmla="*/ 0 h 54"/>
                  <a:gd name="T58" fmla="*/ 103 w 115"/>
                  <a:gd name="T59" fmla="*/ 0 h 54"/>
                  <a:gd name="T60" fmla="*/ 112 w 115"/>
                  <a:gd name="T61" fmla="*/ 0 h 54"/>
                  <a:gd name="T62" fmla="*/ 112 w 115"/>
                  <a:gd name="T6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15" h="54">
                    <a:moveTo>
                      <a:pt x="112" y="0"/>
                    </a:moveTo>
                    <a:lnTo>
                      <a:pt x="115" y="6"/>
                    </a:lnTo>
                    <a:lnTo>
                      <a:pt x="115" y="11"/>
                    </a:lnTo>
                    <a:lnTo>
                      <a:pt x="112" y="17"/>
                    </a:lnTo>
                    <a:lnTo>
                      <a:pt x="107" y="23"/>
                    </a:lnTo>
                    <a:lnTo>
                      <a:pt x="100" y="29"/>
                    </a:lnTo>
                    <a:lnTo>
                      <a:pt x="93" y="34"/>
                    </a:lnTo>
                    <a:lnTo>
                      <a:pt x="85" y="39"/>
                    </a:lnTo>
                    <a:lnTo>
                      <a:pt x="76" y="45"/>
                    </a:lnTo>
                    <a:lnTo>
                      <a:pt x="68" y="49"/>
                    </a:lnTo>
                    <a:lnTo>
                      <a:pt x="61" y="54"/>
                    </a:lnTo>
                    <a:lnTo>
                      <a:pt x="49" y="51"/>
                    </a:lnTo>
                    <a:lnTo>
                      <a:pt x="36" y="48"/>
                    </a:lnTo>
                    <a:lnTo>
                      <a:pt x="24" y="45"/>
                    </a:lnTo>
                    <a:lnTo>
                      <a:pt x="14" y="40"/>
                    </a:lnTo>
                    <a:lnTo>
                      <a:pt x="7" y="35"/>
                    </a:lnTo>
                    <a:lnTo>
                      <a:pt x="2" y="30"/>
                    </a:lnTo>
                    <a:lnTo>
                      <a:pt x="0" y="24"/>
                    </a:lnTo>
                    <a:lnTo>
                      <a:pt x="0" y="17"/>
                    </a:lnTo>
                    <a:lnTo>
                      <a:pt x="5" y="11"/>
                    </a:lnTo>
                    <a:lnTo>
                      <a:pt x="9" y="3"/>
                    </a:lnTo>
                    <a:lnTo>
                      <a:pt x="19" y="2"/>
                    </a:lnTo>
                    <a:lnTo>
                      <a:pt x="29" y="1"/>
                    </a:lnTo>
                    <a:lnTo>
                      <a:pt x="39" y="0"/>
                    </a:lnTo>
                    <a:lnTo>
                      <a:pt x="49" y="0"/>
                    </a:lnTo>
                    <a:lnTo>
                      <a:pt x="61" y="0"/>
                    </a:lnTo>
                    <a:lnTo>
                      <a:pt x="71" y="0"/>
                    </a:lnTo>
                    <a:lnTo>
                      <a:pt x="83" y="0"/>
                    </a:lnTo>
                    <a:lnTo>
                      <a:pt x="93" y="0"/>
                    </a:lnTo>
                    <a:lnTo>
                      <a:pt x="103" y="0"/>
                    </a:lnTo>
                    <a:lnTo>
                      <a:pt x="112" y="0"/>
                    </a:lnTo>
                    <a:lnTo>
                      <a:pt x="112" y="0"/>
                    </a:lnTo>
                    <a:close/>
                  </a:path>
                </a:pathLst>
              </a:custGeom>
              <a:solidFill>
                <a:srgbClr val="B3D9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2940" name="Freeform 60"/>
              <p:cNvSpPr>
                <a:spLocks/>
              </p:cNvSpPr>
              <p:nvPr/>
            </p:nvSpPr>
            <p:spPr bwMode="auto">
              <a:xfrm>
                <a:off x="3613" y="3749"/>
                <a:ext cx="152" cy="81"/>
              </a:xfrm>
              <a:custGeom>
                <a:avLst/>
                <a:gdLst>
                  <a:gd name="T0" fmla="*/ 152 w 152"/>
                  <a:gd name="T1" fmla="*/ 3 h 81"/>
                  <a:gd name="T2" fmla="*/ 142 w 152"/>
                  <a:gd name="T3" fmla="*/ 13 h 81"/>
                  <a:gd name="T4" fmla="*/ 133 w 152"/>
                  <a:gd name="T5" fmla="*/ 23 h 81"/>
                  <a:gd name="T6" fmla="*/ 128 w 152"/>
                  <a:gd name="T7" fmla="*/ 34 h 81"/>
                  <a:gd name="T8" fmla="*/ 120 w 152"/>
                  <a:gd name="T9" fmla="*/ 47 h 81"/>
                  <a:gd name="T10" fmla="*/ 113 w 152"/>
                  <a:gd name="T11" fmla="*/ 58 h 81"/>
                  <a:gd name="T12" fmla="*/ 106 w 152"/>
                  <a:gd name="T13" fmla="*/ 69 h 81"/>
                  <a:gd name="T14" fmla="*/ 93 w 152"/>
                  <a:gd name="T15" fmla="*/ 77 h 81"/>
                  <a:gd name="T16" fmla="*/ 79 w 152"/>
                  <a:gd name="T17" fmla="*/ 81 h 81"/>
                  <a:gd name="T18" fmla="*/ 57 w 152"/>
                  <a:gd name="T19" fmla="*/ 81 h 81"/>
                  <a:gd name="T20" fmla="*/ 27 w 152"/>
                  <a:gd name="T21" fmla="*/ 78 h 81"/>
                  <a:gd name="T22" fmla="*/ 10 w 152"/>
                  <a:gd name="T23" fmla="*/ 71 h 81"/>
                  <a:gd name="T24" fmla="*/ 0 w 152"/>
                  <a:gd name="T25" fmla="*/ 63 h 81"/>
                  <a:gd name="T26" fmla="*/ 0 w 152"/>
                  <a:gd name="T27" fmla="*/ 56 h 81"/>
                  <a:gd name="T28" fmla="*/ 5 w 152"/>
                  <a:gd name="T29" fmla="*/ 48 h 81"/>
                  <a:gd name="T30" fmla="*/ 17 w 152"/>
                  <a:gd name="T31" fmla="*/ 40 h 81"/>
                  <a:gd name="T32" fmla="*/ 30 w 152"/>
                  <a:gd name="T33" fmla="*/ 32 h 81"/>
                  <a:gd name="T34" fmla="*/ 42 w 152"/>
                  <a:gd name="T35" fmla="*/ 25 h 81"/>
                  <a:gd name="T36" fmla="*/ 54 w 152"/>
                  <a:gd name="T37" fmla="*/ 17 h 81"/>
                  <a:gd name="T38" fmla="*/ 61 w 152"/>
                  <a:gd name="T39" fmla="*/ 9 h 81"/>
                  <a:gd name="T40" fmla="*/ 64 w 152"/>
                  <a:gd name="T41" fmla="*/ 0 h 81"/>
                  <a:gd name="T42" fmla="*/ 152 w 152"/>
                  <a:gd name="T43" fmla="*/ 3 h 81"/>
                  <a:gd name="T44" fmla="*/ 152 w 152"/>
                  <a:gd name="T45" fmla="*/ 3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52" h="81">
                    <a:moveTo>
                      <a:pt x="152" y="3"/>
                    </a:moveTo>
                    <a:lnTo>
                      <a:pt x="142" y="13"/>
                    </a:lnTo>
                    <a:lnTo>
                      <a:pt x="133" y="23"/>
                    </a:lnTo>
                    <a:lnTo>
                      <a:pt x="128" y="34"/>
                    </a:lnTo>
                    <a:lnTo>
                      <a:pt x="120" y="47"/>
                    </a:lnTo>
                    <a:lnTo>
                      <a:pt x="113" y="58"/>
                    </a:lnTo>
                    <a:lnTo>
                      <a:pt x="106" y="69"/>
                    </a:lnTo>
                    <a:lnTo>
                      <a:pt x="93" y="77"/>
                    </a:lnTo>
                    <a:lnTo>
                      <a:pt x="79" y="81"/>
                    </a:lnTo>
                    <a:lnTo>
                      <a:pt x="57" y="81"/>
                    </a:lnTo>
                    <a:lnTo>
                      <a:pt x="27" y="78"/>
                    </a:lnTo>
                    <a:lnTo>
                      <a:pt x="10" y="71"/>
                    </a:lnTo>
                    <a:lnTo>
                      <a:pt x="0" y="63"/>
                    </a:lnTo>
                    <a:lnTo>
                      <a:pt x="0" y="56"/>
                    </a:lnTo>
                    <a:lnTo>
                      <a:pt x="5" y="48"/>
                    </a:lnTo>
                    <a:lnTo>
                      <a:pt x="17" y="40"/>
                    </a:lnTo>
                    <a:lnTo>
                      <a:pt x="30" y="32"/>
                    </a:lnTo>
                    <a:lnTo>
                      <a:pt x="42" y="25"/>
                    </a:lnTo>
                    <a:lnTo>
                      <a:pt x="54" y="17"/>
                    </a:lnTo>
                    <a:lnTo>
                      <a:pt x="61" y="9"/>
                    </a:lnTo>
                    <a:lnTo>
                      <a:pt x="64" y="0"/>
                    </a:lnTo>
                    <a:lnTo>
                      <a:pt x="152" y="3"/>
                    </a:lnTo>
                    <a:lnTo>
                      <a:pt x="152" y="3"/>
                    </a:lnTo>
                    <a:close/>
                  </a:path>
                </a:pathLst>
              </a:custGeom>
              <a:solidFill>
                <a:srgbClr val="FF00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2941" name="Freeform 61"/>
              <p:cNvSpPr>
                <a:spLocks/>
              </p:cNvSpPr>
              <p:nvPr/>
            </p:nvSpPr>
            <p:spPr bwMode="auto">
              <a:xfrm>
                <a:off x="3748" y="3746"/>
                <a:ext cx="176" cy="100"/>
              </a:xfrm>
              <a:custGeom>
                <a:avLst/>
                <a:gdLst>
                  <a:gd name="T0" fmla="*/ 176 w 176"/>
                  <a:gd name="T1" fmla="*/ 6 h 100"/>
                  <a:gd name="T2" fmla="*/ 159 w 176"/>
                  <a:gd name="T3" fmla="*/ 18 h 100"/>
                  <a:gd name="T4" fmla="*/ 147 w 176"/>
                  <a:gd name="T5" fmla="*/ 32 h 100"/>
                  <a:gd name="T6" fmla="*/ 137 w 176"/>
                  <a:gd name="T7" fmla="*/ 46 h 100"/>
                  <a:gd name="T8" fmla="*/ 130 w 176"/>
                  <a:gd name="T9" fmla="*/ 61 h 100"/>
                  <a:gd name="T10" fmla="*/ 120 w 176"/>
                  <a:gd name="T11" fmla="*/ 75 h 100"/>
                  <a:gd name="T12" fmla="*/ 108 w 176"/>
                  <a:gd name="T13" fmla="*/ 86 h 100"/>
                  <a:gd name="T14" fmla="*/ 91 w 176"/>
                  <a:gd name="T15" fmla="*/ 96 h 100"/>
                  <a:gd name="T16" fmla="*/ 69 w 176"/>
                  <a:gd name="T17" fmla="*/ 100 h 100"/>
                  <a:gd name="T18" fmla="*/ 39 w 176"/>
                  <a:gd name="T19" fmla="*/ 99 h 100"/>
                  <a:gd name="T20" fmla="*/ 0 w 176"/>
                  <a:gd name="T21" fmla="*/ 92 h 100"/>
                  <a:gd name="T22" fmla="*/ 12 w 176"/>
                  <a:gd name="T23" fmla="*/ 81 h 100"/>
                  <a:gd name="T24" fmla="*/ 22 w 176"/>
                  <a:gd name="T25" fmla="*/ 67 h 100"/>
                  <a:gd name="T26" fmla="*/ 32 w 176"/>
                  <a:gd name="T27" fmla="*/ 53 h 100"/>
                  <a:gd name="T28" fmla="*/ 42 w 176"/>
                  <a:gd name="T29" fmla="*/ 38 h 100"/>
                  <a:gd name="T30" fmla="*/ 51 w 176"/>
                  <a:gd name="T31" fmla="*/ 25 h 100"/>
                  <a:gd name="T32" fmla="*/ 66 w 176"/>
                  <a:gd name="T33" fmla="*/ 13 h 100"/>
                  <a:gd name="T34" fmla="*/ 86 w 176"/>
                  <a:gd name="T35" fmla="*/ 4 h 100"/>
                  <a:gd name="T36" fmla="*/ 108 w 176"/>
                  <a:gd name="T37" fmla="*/ 0 h 100"/>
                  <a:gd name="T38" fmla="*/ 140 w 176"/>
                  <a:gd name="T39" fmla="*/ 1 h 100"/>
                  <a:gd name="T40" fmla="*/ 176 w 176"/>
                  <a:gd name="T41" fmla="*/ 6 h 100"/>
                  <a:gd name="T42" fmla="*/ 176 w 176"/>
                  <a:gd name="T43" fmla="*/ 6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76" h="100">
                    <a:moveTo>
                      <a:pt x="176" y="6"/>
                    </a:moveTo>
                    <a:lnTo>
                      <a:pt x="159" y="18"/>
                    </a:lnTo>
                    <a:lnTo>
                      <a:pt x="147" y="32"/>
                    </a:lnTo>
                    <a:lnTo>
                      <a:pt x="137" y="46"/>
                    </a:lnTo>
                    <a:lnTo>
                      <a:pt x="130" y="61"/>
                    </a:lnTo>
                    <a:lnTo>
                      <a:pt x="120" y="75"/>
                    </a:lnTo>
                    <a:lnTo>
                      <a:pt x="108" y="86"/>
                    </a:lnTo>
                    <a:lnTo>
                      <a:pt x="91" y="96"/>
                    </a:lnTo>
                    <a:lnTo>
                      <a:pt x="69" y="100"/>
                    </a:lnTo>
                    <a:lnTo>
                      <a:pt x="39" y="99"/>
                    </a:lnTo>
                    <a:lnTo>
                      <a:pt x="0" y="92"/>
                    </a:lnTo>
                    <a:lnTo>
                      <a:pt x="12" y="81"/>
                    </a:lnTo>
                    <a:lnTo>
                      <a:pt x="22" y="67"/>
                    </a:lnTo>
                    <a:lnTo>
                      <a:pt x="32" y="53"/>
                    </a:lnTo>
                    <a:lnTo>
                      <a:pt x="42" y="38"/>
                    </a:lnTo>
                    <a:lnTo>
                      <a:pt x="51" y="25"/>
                    </a:lnTo>
                    <a:lnTo>
                      <a:pt x="66" y="13"/>
                    </a:lnTo>
                    <a:lnTo>
                      <a:pt x="86" y="4"/>
                    </a:lnTo>
                    <a:lnTo>
                      <a:pt x="108" y="0"/>
                    </a:lnTo>
                    <a:lnTo>
                      <a:pt x="140" y="1"/>
                    </a:lnTo>
                    <a:lnTo>
                      <a:pt x="176" y="6"/>
                    </a:lnTo>
                    <a:lnTo>
                      <a:pt x="176" y="6"/>
                    </a:lnTo>
                    <a:close/>
                  </a:path>
                </a:pathLst>
              </a:custGeom>
              <a:solidFill>
                <a:srgbClr val="B3D9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2942" name="Freeform 62"/>
              <p:cNvSpPr>
                <a:spLocks/>
              </p:cNvSpPr>
              <p:nvPr/>
            </p:nvSpPr>
            <p:spPr bwMode="auto">
              <a:xfrm>
                <a:off x="3905" y="3744"/>
                <a:ext cx="152" cy="100"/>
              </a:xfrm>
              <a:custGeom>
                <a:avLst/>
                <a:gdLst>
                  <a:gd name="T0" fmla="*/ 149 w 152"/>
                  <a:gd name="T1" fmla="*/ 8 h 100"/>
                  <a:gd name="T2" fmla="*/ 137 w 152"/>
                  <a:gd name="T3" fmla="*/ 19 h 100"/>
                  <a:gd name="T4" fmla="*/ 127 w 152"/>
                  <a:gd name="T5" fmla="*/ 30 h 100"/>
                  <a:gd name="T6" fmla="*/ 120 w 152"/>
                  <a:gd name="T7" fmla="*/ 43 h 100"/>
                  <a:gd name="T8" fmla="*/ 113 w 152"/>
                  <a:gd name="T9" fmla="*/ 55 h 100"/>
                  <a:gd name="T10" fmla="*/ 103 w 152"/>
                  <a:gd name="T11" fmla="*/ 67 h 100"/>
                  <a:gd name="T12" fmla="*/ 93 w 152"/>
                  <a:gd name="T13" fmla="*/ 78 h 100"/>
                  <a:gd name="T14" fmla="*/ 81 w 152"/>
                  <a:gd name="T15" fmla="*/ 88 h 100"/>
                  <a:gd name="T16" fmla="*/ 61 w 152"/>
                  <a:gd name="T17" fmla="*/ 95 h 100"/>
                  <a:gd name="T18" fmla="*/ 34 w 152"/>
                  <a:gd name="T19" fmla="*/ 99 h 100"/>
                  <a:gd name="T20" fmla="*/ 0 w 152"/>
                  <a:gd name="T21" fmla="*/ 100 h 100"/>
                  <a:gd name="T22" fmla="*/ 10 w 152"/>
                  <a:gd name="T23" fmla="*/ 87 h 100"/>
                  <a:gd name="T24" fmla="*/ 17 w 152"/>
                  <a:gd name="T25" fmla="*/ 74 h 100"/>
                  <a:gd name="T26" fmla="*/ 24 w 152"/>
                  <a:gd name="T27" fmla="*/ 58 h 100"/>
                  <a:gd name="T28" fmla="*/ 32 w 152"/>
                  <a:gd name="T29" fmla="*/ 42 h 100"/>
                  <a:gd name="T30" fmla="*/ 42 w 152"/>
                  <a:gd name="T31" fmla="*/ 27 h 100"/>
                  <a:gd name="T32" fmla="*/ 54 w 152"/>
                  <a:gd name="T33" fmla="*/ 14 h 100"/>
                  <a:gd name="T34" fmla="*/ 71 w 152"/>
                  <a:gd name="T35" fmla="*/ 5 h 100"/>
                  <a:gd name="T36" fmla="*/ 93 w 152"/>
                  <a:gd name="T37" fmla="*/ 0 h 100"/>
                  <a:gd name="T38" fmla="*/ 117 w 152"/>
                  <a:gd name="T39" fmla="*/ 0 h 100"/>
                  <a:gd name="T40" fmla="*/ 152 w 152"/>
                  <a:gd name="T41" fmla="*/ 8 h 100"/>
                  <a:gd name="T42" fmla="*/ 152 w 152"/>
                  <a:gd name="T43" fmla="*/ 8 h 100"/>
                  <a:gd name="T44" fmla="*/ 149 w 152"/>
                  <a:gd name="T45" fmla="*/ 8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52" h="100">
                    <a:moveTo>
                      <a:pt x="149" y="8"/>
                    </a:moveTo>
                    <a:lnTo>
                      <a:pt x="137" y="19"/>
                    </a:lnTo>
                    <a:lnTo>
                      <a:pt x="127" y="30"/>
                    </a:lnTo>
                    <a:lnTo>
                      <a:pt x="120" y="43"/>
                    </a:lnTo>
                    <a:lnTo>
                      <a:pt x="113" y="55"/>
                    </a:lnTo>
                    <a:lnTo>
                      <a:pt x="103" y="67"/>
                    </a:lnTo>
                    <a:lnTo>
                      <a:pt x="93" y="78"/>
                    </a:lnTo>
                    <a:lnTo>
                      <a:pt x="81" y="88"/>
                    </a:lnTo>
                    <a:lnTo>
                      <a:pt x="61" y="95"/>
                    </a:lnTo>
                    <a:lnTo>
                      <a:pt x="34" y="99"/>
                    </a:lnTo>
                    <a:lnTo>
                      <a:pt x="0" y="100"/>
                    </a:lnTo>
                    <a:lnTo>
                      <a:pt x="10" y="87"/>
                    </a:lnTo>
                    <a:lnTo>
                      <a:pt x="17" y="74"/>
                    </a:lnTo>
                    <a:lnTo>
                      <a:pt x="24" y="58"/>
                    </a:lnTo>
                    <a:lnTo>
                      <a:pt x="32" y="42"/>
                    </a:lnTo>
                    <a:lnTo>
                      <a:pt x="42" y="27"/>
                    </a:lnTo>
                    <a:lnTo>
                      <a:pt x="54" y="14"/>
                    </a:lnTo>
                    <a:lnTo>
                      <a:pt x="71" y="5"/>
                    </a:lnTo>
                    <a:lnTo>
                      <a:pt x="93" y="0"/>
                    </a:lnTo>
                    <a:lnTo>
                      <a:pt x="117" y="0"/>
                    </a:lnTo>
                    <a:lnTo>
                      <a:pt x="152" y="8"/>
                    </a:lnTo>
                    <a:lnTo>
                      <a:pt x="152" y="8"/>
                    </a:lnTo>
                    <a:lnTo>
                      <a:pt x="149" y="8"/>
                    </a:lnTo>
                    <a:close/>
                  </a:path>
                </a:pathLst>
              </a:custGeom>
              <a:solidFill>
                <a:srgbClr val="FF00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2943" name="Freeform 63"/>
              <p:cNvSpPr>
                <a:spLocks/>
              </p:cNvSpPr>
              <p:nvPr/>
            </p:nvSpPr>
            <p:spPr bwMode="auto">
              <a:xfrm>
                <a:off x="3772" y="3863"/>
                <a:ext cx="214" cy="51"/>
              </a:xfrm>
              <a:custGeom>
                <a:avLst/>
                <a:gdLst>
                  <a:gd name="T0" fmla="*/ 214 w 214"/>
                  <a:gd name="T1" fmla="*/ 21 h 51"/>
                  <a:gd name="T2" fmla="*/ 199 w 214"/>
                  <a:gd name="T3" fmla="*/ 19 h 51"/>
                  <a:gd name="T4" fmla="*/ 179 w 214"/>
                  <a:gd name="T5" fmla="*/ 16 h 51"/>
                  <a:gd name="T6" fmla="*/ 160 w 214"/>
                  <a:gd name="T7" fmla="*/ 17 h 51"/>
                  <a:gd name="T8" fmla="*/ 135 w 214"/>
                  <a:gd name="T9" fmla="*/ 19 h 51"/>
                  <a:gd name="T10" fmla="*/ 111 w 214"/>
                  <a:gd name="T11" fmla="*/ 22 h 51"/>
                  <a:gd name="T12" fmla="*/ 86 w 214"/>
                  <a:gd name="T13" fmla="*/ 27 h 51"/>
                  <a:gd name="T14" fmla="*/ 62 w 214"/>
                  <a:gd name="T15" fmla="*/ 32 h 51"/>
                  <a:gd name="T16" fmla="*/ 40 w 214"/>
                  <a:gd name="T17" fmla="*/ 38 h 51"/>
                  <a:gd name="T18" fmla="*/ 18 w 214"/>
                  <a:gd name="T19" fmla="*/ 45 h 51"/>
                  <a:gd name="T20" fmla="*/ 0 w 214"/>
                  <a:gd name="T21" fmla="*/ 51 h 51"/>
                  <a:gd name="T22" fmla="*/ 5 w 214"/>
                  <a:gd name="T23" fmla="*/ 44 h 51"/>
                  <a:gd name="T24" fmla="*/ 13 w 214"/>
                  <a:gd name="T25" fmla="*/ 37 h 51"/>
                  <a:gd name="T26" fmla="*/ 23 w 214"/>
                  <a:gd name="T27" fmla="*/ 31 h 51"/>
                  <a:gd name="T28" fmla="*/ 35 w 214"/>
                  <a:gd name="T29" fmla="*/ 27 h 51"/>
                  <a:gd name="T30" fmla="*/ 50 w 214"/>
                  <a:gd name="T31" fmla="*/ 22 h 51"/>
                  <a:gd name="T32" fmla="*/ 67 w 214"/>
                  <a:gd name="T33" fmla="*/ 17 h 51"/>
                  <a:gd name="T34" fmla="*/ 81 w 214"/>
                  <a:gd name="T35" fmla="*/ 14 h 51"/>
                  <a:gd name="T36" fmla="*/ 96 w 214"/>
                  <a:gd name="T37" fmla="*/ 9 h 51"/>
                  <a:gd name="T38" fmla="*/ 113 w 214"/>
                  <a:gd name="T39" fmla="*/ 6 h 51"/>
                  <a:gd name="T40" fmla="*/ 125 w 214"/>
                  <a:gd name="T41" fmla="*/ 1 h 51"/>
                  <a:gd name="T42" fmla="*/ 135 w 214"/>
                  <a:gd name="T43" fmla="*/ 0 h 51"/>
                  <a:gd name="T44" fmla="*/ 145 w 214"/>
                  <a:gd name="T45" fmla="*/ 0 h 51"/>
                  <a:gd name="T46" fmla="*/ 155 w 214"/>
                  <a:gd name="T47" fmla="*/ 0 h 51"/>
                  <a:gd name="T48" fmla="*/ 167 w 214"/>
                  <a:gd name="T49" fmla="*/ 1 h 51"/>
                  <a:gd name="T50" fmla="*/ 177 w 214"/>
                  <a:gd name="T51" fmla="*/ 4 h 51"/>
                  <a:gd name="T52" fmla="*/ 187 w 214"/>
                  <a:gd name="T53" fmla="*/ 6 h 51"/>
                  <a:gd name="T54" fmla="*/ 197 w 214"/>
                  <a:gd name="T55" fmla="*/ 9 h 51"/>
                  <a:gd name="T56" fmla="*/ 206 w 214"/>
                  <a:gd name="T57" fmla="*/ 13 h 51"/>
                  <a:gd name="T58" fmla="*/ 211 w 214"/>
                  <a:gd name="T59" fmla="*/ 17 h 51"/>
                  <a:gd name="T60" fmla="*/ 214 w 214"/>
                  <a:gd name="T61" fmla="*/ 22 h 51"/>
                  <a:gd name="T62" fmla="*/ 214 w 214"/>
                  <a:gd name="T63" fmla="*/ 22 h 51"/>
                  <a:gd name="T64" fmla="*/ 214 w 214"/>
                  <a:gd name="T65" fmla="*/ 21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14" h="51">
                    <a:moveTo>
                      <a:pt x="214" y="21"/>
                    </a:moveTo>
                    <a:lnTo>
                      <a:pt x="199" y="19"/>
                    </a:lnTo>
                    <a:lnTo>
                      <a:pt x="179" y="16"/>
                    </a:lnTo>
                    <a:lnTo>
                      <a:pt x="160" y="17"/>
                    </a:lnTo>
                    <a:lnTo>
                      <a:pt x="135" y="19"/>
                    </a:lnTo>
                    <a:lnTo>
                      <a:pt x="111" y="22"/>
                    </a:lnTo>
                    <a:lnTo>
                      <a:pt x="86" y="27"/>
                    </a:lnTo>
                    <a:lnTo>
                      <a:pt x="62" y="32"/>
                    </a:lnTo>
                    <a:lnTo>
                      <a:pt x="40" y="38"/>
                    </a:lnTo>
                    <a:lnTo>
                      <a:pt x="18" y="45"/>
                    </a:lnTo>
                    <a:lnTo>
                      <a:pt x="0" y="51"/>
                    </a:lnTo>
                    <a:lnTo>
                      <a:pt x="5" y="44"/>
                    </a:lnTo>
                    <a:lnTo>
                      <a:pt x="13" y="37"/>
                    </a:lnTo>
                    <a:lnTo>
                      <a:pt x="23" y="31"/>
                    </a:lnTo>
                    <a:lnTo>
                      <a:pt x="35" y="27"/>
                    </a:lnTo>
                    <a:lnTo>
                      <a:pt x="50" y="22"/>
                    </a:lnTo>
                    <a:lnTo>
                      <a:pt x="67" y="17"/>
                    </a:lnTo>
                    <a:lnTo>
                      <a:pt x="81" y="14"/>
                    </a:lnTo>
                    <a:lnTo>
                      <a:pt x="96" y="9"/>
                    </a:lnTo>
                    <a:lnTo>
                      <a:pt x="113" y="6"/>
                    </a:lnTo>
                    <a:lnTo>
                      <a:pt x="125" y="1"/>
                    </a:lnTo>
                    <a:lnTo>
                      <a:pt x="135" y="0"/>
                    </a:lnTo>
                    <a:lnTo>
                      <a:pt x="145" y="0"/>
                    </a:lnTo>
                    <a:lnTo>
                      <a:pt x="155" y="0"/>
                    </a:lnTo>
                    <a:lnTo>
                      <a:pt x="167" y="1"/>
                    </a:lnTo>
                    <a:lnTo>
                      <a:pt x="177" y="4"/>
                    </a:lnTo>
                    <a:lnTo>
                      <a:pt x="187" y="6"/>
                    </a:lnTo>
                    <a:lnTo>
                      <a:pt x="197" y="9"/>
                    </a:lnTo>
                    <a:lnTo>
                      <a:pt x="206" y="13"/>
                    </a:lnTo>
                    <a:lnTo>
                      <a:pt x="211" y="17"/>
                    </a:lnTo>
                    <a:lnTo>
                      <a:pt x="214" y="22"/>
                    </a:lnTo>
                    <a:lnTo>
                      <a:pt x="214" y="22"/>
                    </a:lnTo>
                    <a:lnTo>
                      <a:pt x="214" y="21"/>
                    </a:lnTo>
                    <a:close/>
                  </a:path>
                </a:pathLst>
              </a:custGeom>
              <a:solidFill>
                <a:srgbClr val="D18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2944" name="Freeform 64"/>
              <p:cNvSpPr>
                <a:spLocks/>
              </p:cNvSpPr>
              <p:nvPr/>
            </p:nvSpPr>
            <p:spPr bwMode="auto">
              <a:xfrm>
                <a:off x="3206" y="3888"/>
                <a:ext cx="218" cy="144"/>
              </a:xfrm>
              <a:custGeom>
                <a:avLst/>
                <a:gdLst>
                  <a:gd name="T0" fmla="*/ 169 w 218"/>
                  <a:gd name="T1" fmla="*/ 143 h 144"/>
                  <a:gd name="T2" fmla="*/ 145 w 218"/>
                  <a:gd name="T3" fmla="*/ 132 h 144"/>
                  <a:gd name="T4" fmla="*/ 118 w 218"/>
                  <a:gd name="T5" fmla="*/ 119 h 144"/>
                  <a:gd name="T6" fmla="*/ 91 w 218"/>
                  <a:gd name="T7" fmla="*/ 108 h 144"/>
                  <a:gd name="T8" fmla="*/ 64 w 218"/>
                  <a:gd name="T9" fmla="*/ 94 h 144"/>
                  <a:gd name="T10" fmla="*/ 40 w 218"/>
                  <a:gd name="T11" fmla="*/ 82 h 144"/>
                  <a:gd name="T12" fmla="*/ 20 w 218"/>
                  <a:gd name="T13" fmla="*/ 68 h 144"/>
                  <a:gd name="T14" fmla="*/ 5 w 218"/>
                  <a:gd name="T15" fmla="*/ 52 h 144"/>
                  <a:gd name="T16" fmla="*/ 0 w 218"/>
                  <a:gd name="T17" fmla="*/ 36 h 144"/>
                  <a:gd name="T18" fmla="*/ 3 w 218"/>
                  <a:gd name="T19" fmla="*/ 19 h 144"/>
                  <a:gd name="T20" fmla="*/ 20 w 218"/>
                  <a:gd name="T21" fmla="*/ 0 h 144"/>
                  <a:gd name="T22" fmla="*/ 30 w 218"/>
                  <a:gd name="T23" fmla="*/ 19 h 144"/>
                  <a:gd name="T24" fmla="*/ 52 w 218"/>
                  <a:gd name="T25" fmla="*/ 34 h 144"/>
                  <a:gd name="T26" fmla="*/ 86 w 218"/>
                  <a:gd name="T27" fmla="*/ 48 h 144"/>
                  <a:gd name="T28" fmla="*/ 123 w 218"/>
                  <a:gd name="T29" fmla="*/ 62 h 144"/>
                  <a:gd name="T30" fmla="*/ 160 w 218"/>
                  <a:gd name="T31" fmla="*/ 75 h 144"/>
                  <a:gd name="T32" fmla="*/ 189 w 218"/>
                  <a:gd name="T33" fmla="*/ 86 h 144"/>
                  <a:gd name="T34" fmla="*/ 211 w 218"/>
                  <a:gd name="T35" fmla="*/ 100 h 144"/>
                  <a:gd name="T36" fmla="*/ 218 w 218"/>
                  <a:gd name="T37" fmla="*/ 114 h 144"/>
                  <a:gd name="T38" fmla="*/ 206 w 218"/>
                  <a:gd name="T39" fmla="*/ 127 h 144"/>
                  <a:gd name="T40" fmla="*/ 169 w 218"/>
                  <a:gd name="T41" fmla="*/ 144 h 144"/>
                  <a:gd name="T42" fmla="*/ 169 w 218"/>
                  <a:gd name="T43" fmla="*/ 144 h 144"/>
                  <a:gd name="T44" fmla="*/ 169 w 218"/>
                  <a:gd name="T45" fmla="*/ 143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18" h="144">
                    <a:moveTo>
                      <a:pt x="169" y="143"/>
                    </a:moveTo>
                    <a:lnTo>
                      <a:pt x="145" y="132"/>
                    </a:lnTo>
                    <a:lnTo>
                      <a:pt x="118" y="119"/>
                    </a:lnTo>
                    <a:lnTo>
                      <a:pt x="91" y="108"/>
                    </a:lnTo>
                    <a:lnTo>
                      <a:pt x="64" y="94"/>
                    </a:lnTo>
                    <a:lnTo>
                      <a:pt x="40" y="82"/>
                    </a:lnTo>
                    <a:lnTo>
                      <a:pt x="20" y="68"/>
                    </a:lnTo>
                    <a:lnTo>
                      <a:pt x="5" y="52"/>
                    </a:lnTo>
                    <a:lnTo>
                      <a:pt x="0" y="36"/>
                    </a:lnTo>
                    <a:lnTo>
                      <a:pt x="3" y="19"/>
                    </a:lnTo>
                    <a:lnTo>
                      <a:pt x="20" y="0"/>
                    </a:lnTo>
                    <a:lnTo>
                      <a:pt x="30" y="19"/>
                    </a:lnTo>
                    <a:lnTo>
                      <a:pt x="52" y="34"/>
                    </a:lnTo>
                    <a:lnTo>
                      <a:pt x="86" y="48"/>
                    </a:lnTo>
                    <a:lnTo>
                      <a:pt x="123" y="62"/>
                    </a:lnTo>
                    <a:lnTo>
                      <a:pt x="160" y="75"/>
                    </a:lnTo>
                    <a:lnTo>
                      <a:pt x="189" y="86"/>
                    </a:lnTo>
                    <a:lnTo>
                      <a:pt x="211" y="100"/>
                    </a:lnTo>
                    <a:lnTo>
                      <a:pt x="218" y="114"/>
                    </a:lnTo>
                    <a:lnTo>
                      <a:pt x="206" y="127"/>
                    </a:lnTo>
                    <a:lnTo>
                      <a:pt x="169" y="144"/>
                    </a:lnTo>
                    <a:lnTo>
                      <a:pt x="169" y="144"/>
                    </a:lnTo>
                    <a:lnTo>
                      <a:pt x="169" y="143"/>
                    </a:lnTo>
                    <a:close/>
                  </a:path>
                </a:pathLst>
              </a:custGeom>
              <a:solidFill>
                <a:srgbClr val="D18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2945" name="Freeform 65"/>
              <p:cNvSpPr>
                <a:spLocks/>
              </p:cNvSpPr>
              <p:nvPr/>
            </p:nvSpPr>
            <p:spPr bwMode="auto">
              <a:xfrm>
                <a:off x="3824" y="3917"/>
                <a:ext cx="213" cy="54"/>
              </a:xfrm>
              <a:custGeom>
                <a:avLst/>
                <a:gdLst>
                  <a:gd name="T0" fmla="*/ 213 w 213"/>
                  <a:gd name="T1" fmla="*/ 8 h 54"/>
                  <a:gd name="T2" fmla="*/ 194 w 213"/>
                  <a:gd name="T3" fmla="*/ 13 h 54"/>
                  <a:gd name="T4" fmla="*/ 174 w 213"/>
                  <a:gd name="T5" fmla="*/ 17 h 54"/>
                  <a:gd name="T6" fmla="*/ 154 w 213"/>
                  <a:gd name="T7" fmla="*/ 22 h 54"/>
                  <a:gd name="T8" fmla="*/ 132 w 213"/>
                  <a:gd name="T9" fmla="*/ 27 h 54"/>
                  <a:gd name="T10" fmla="*/ 113 w 213"/>
                  <a:gd name="T11" fmla="*/ 32 h 54"/>
                  <a:gd name="T12" fmla="*/ 91 w 213"/>
                  <a:gd name="T13" fmla="*/ 37 h 54"/>
                  <a:gd name="T14" fmla="*/ 69 w 213"/>
                  <a:gd name="T15" fmla="*/ 41 h 54"/>
                  <a:gd name="T16" fmla="*/ 47 w 213"/>
                  <a:gd name="T17" fmla="*/ 46 h 54"/>
                  <a:gd name="T18" fmla="*/ 24 w 213"/>
                  <a:gd name="T19" fmla="*/ 50 h 54"/>
                  <a:gd name="T20" fmla="*/ 0 w 213"/>
                  <a:gd name="T21" fmla="*/ 54 h 54"/>
                  <a:gd name="T22" fmla="*/ 7 w 213"/>
                  <a:gd name="T23" fmla="*/ 46 h 54"/>
                  <a:gd name="T24" fmla="*/ 17 w 213"/>
                  <a:gd name="T25" fmla="*/ 39 h 54"/>
                  <a:gd name="T26" fmla="*/ 29 w 213"/>
                  <a:gd name="T27" fmla="*/ 33 h 54"/>
                  <a:gd name="T28" fmla="*/ 44 w 213"/>
                  <a:gd name="T29" fmla="*/ 27 h 54"/>
                  <a:gd name="T30" fmla="*/ 61 w 213"/>
                  <a:gd name="T31" fmla="*/ 22 h 54"/>
                  <a:gd name="T32" fmla="*/ 76 w 213"/>
                  <a:gd name="T33" fmla="*/ 17 h 54"/>
                  <a:gd name="T34" fmla="*/ 93 w 213"/>
                  <a:gd name="T35" fmla="*/ 13 h 54"/>
                  <a:gd name="T36" fmla="*/ 110 w 213"/>
                  <a:gd name="T37" fmla="*/ 9 h 54"/>
                  <a:gd name="T38" fmla="*/ 127 w 213"/>
                  <a:gd name="T39" fmla="*/ 5 h 54"/>
                  <a:gd name="T40" fmla="*/ 145 w 213"/>
                  <a:gd name="T41" fmla="*/ 0 h 54"/>
                  <a:gd name="T42" fmla="*/ 152 w 213"/>
                  <a:gd name="T43" fmla="*/ 0 h 54"/>
                  <a:gd name="T44" fmla="*/ 159 w 213"/>
                  <a:gd name="T45" fmla="*/ 0 h 54"/>
                  <a:gd name="T46" fmla="*/ 167 w 213"/>
                  <a:gd name="T47" fmla="*/ 0 h 54"/>
                  <a:gd name="T48" fmla="*/ 174 w 213"/>
                  <a:gd name="T49" fmla="*/ 1 h 54"/>
                  <a:gd name="T50" fmla="*/ 181 w 213"/>
                  <a:gd name="T51" fmla="*/ 2 h 54"/>
                  <a:gd name="T52" fmla="*/ 186 w 213"/>
                  <a:gd name="T53" fmla="*/ 3 h 54"/>
                  <a:gd name="T54" fmla="*/ 194 w 213"/>
                  <a:gd name="T55" fmla="*/ 5 h 54"/>
                  <a:gd name="T56" fmla="*/ 201 w 213"/>
                  <a:gd name="T57" fmla="*/ 7 h 54"/>
                  <a:gd name="T58" fmla="*/ 206 w 213"/>
                  <a:gd name="T59" fmla="*/ 8 h 54"/>
                  <a:gd name="T60" fmla="*/ 213 w 213"/>
                  <a:gd name="T61" fmla="*/ 9 h 54"/>
                  <a:gd name="T62" fmla="*/ 213 w 213"/>
                  <a:gd name="T63" fmla="*/ 9 h 54"/>
                  <a:gd name="T64" fmla="*/ 213 w 213"/>
                  <a:gd name="T65" fmla="*/ 8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13" h="54">
                    <a:moveTo>
                      <a:pt x="213" y="8"/>
                    </a:moveTo>
                    <a:lnTo>
                      <a:pt x="194" y="13"/>
                    </a:lnTo>
                    <a:lnTo>
                      <a:pt x="174" y="17"/>
                    </a:lnTo>
                    <a:lnTo>
                      <a:pt x="154" y="22"/>
                    </a:lnTo>
                    <a:lnTo>
                      <a:pt x="132" y="27"/>
                    </a:lnTo>
                    <a:lnTo>
                      <a:pt x="113" y="32"/>
                    </a:lnTo>
                    <a:lnTo>
                      <a:pt x="91" y="37"/>
                    </a:lnTo>
                    <a:lnTo>
                      <a:pt x="69" y="41"/>
                    </a:lnTo>
                    <a:lnTo>
                      <a:pt x="47" y="46"/>
                    </a:lnTo>
                    <a:lnTo>
                      <a:pt x="24" y="50"/>
                    </a:lnTo>
                    <a:lnTo>
                      <a:pt x="0" y="54"/>
                    </a:lnTo>
                    <a:lnTo>
                      <a:pt x="7" y="46"/>
                    </a:lnTo>
                    <a:lnTo>
                      <a:pt x="17" y="39"/>
                    </a:lnTo>
                    <a:lnTo>
                      <a:pt x="29" y="33"/>
                    </a:lnTo>
                    <a:lnTo>
                      <a:pt x="44" y="27"/>
                    </a:lnTo>
                    <a:lnTo>
                      <a:pt x="61" y="22"/>
                    </a:lnTo>
                    <a:lnTo>
                      <a:pt x="76" y="17"/>
                    </a:lnTo>
                    <a:lnTo>
                      <a:pt x="93" y="13"/>
                    </a:lnTo>
                    <a:lnTo>
                      <a:pt x="110" y="9"/>
                    </a:lnTo>
                    <a:lnTo>
                      <a:pt x="127" y="5"/>
                    </a:lnTo>
                    <a:lnTo>
                      <a:pt x="145" y="0"/>
                    </a:lnTo>
                    <a:lnTo>
                      <a:pt x="152" y="0"/>
                    </a:lnTo>
                    <a:lnTo>
                      <a:pt x="159" y="0"/>
                    </a:lnTo>
                    <a:lnTo>
                      <a:pt x="167" y="0"/>
                    </a:lnTo>
                    <a:lnTo>
                      <a:pt x="174" y="1"/>
                    </a:lnTo>
                    <a:lnTo>
                      <a:pt x="181" y="2"/>
                    </a:lnTo>
                    <a:lnTo>
                      <a:pt x="186" y="3"/>
                    </a:lnTo>
                    <a:lnTo>
                      <a:pt x="194" y="5"/>
                    </a:lnTo>
                    <a:lnTo>
                      <a:pt x="201" y="7"/>
                    </a:lnTo>
                    <a:lnTo>
                      <a:pt x="206" y="8"/>
                    </a:lnTo>
                    <a:lnTo>
                      <a:pt x="213" y="9"/>
                    </a:lnTo>
                    <a:lnTo>
                      <a:pt x="213" y="9"/>
                    </a:lnTo>
                    <a:lnTo>
                      <a:pt x="213" y="8"/>
                    </a:lnTo>
                    <a:close/>
                  </a:path>
                </a:pathLst>
              </a:custGeom>
              <a:solidFill>
                <a:srgbClr val="D18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2946" name="Freeform 66"/>
              <p:cNvSpPr>
                <a:spLocks/>
              </p:cNvSpPr>
              <p:nvPr/>
            </p:nvSpPr>
            <p:spPr bwMode="auto">
              <a:xfrm>
                <a:off x="3949" y="3958"/>
                <a:ext cx="221" cy="54"/>
              </a:xfrm>
              <a:custGeom>
                <a:avLst/>
                <a:gdLst>
                  <a:gd name="T0" fmla="*/ 221 w 221"/>
                  <a:gd name="T1" fmla="*/ 0 h 54"/>
                  <a:gd name="T2" fmla="*/ 216 w 221"/>
                  <a:gd name="T3" fmla="*/ 5 h 54"/>
                  <a:gd name="T4" fmla="*/ 211 w 221"/>
                  <a:gd name="T5" fmla="*/ 8 h 54"/>
                  <a:gd name="T6" fmla="*/ 201 w 221"/>
                  <a:gd name="T7" fmla="*/ 12 h 54"/>
                  <a:gd name="T8" fmla="*/ 191 w 221"/>
                  <a:gd name="T9" fmla="*/ 13 h 54"/>
                  <a:gd name="T10" fmla="*/ 179 w 221"/>
                  <a:gd name="T11" fmla="*/ 15 h 54"/>
                  <a:gd name="T12" fmla="*/ 167 w 221"/>
                  <a:gd name="T13" fmla="*/ 16 h 54"/>
                  <a:gd name="T14" fmla="*/ 157 w 221"/>
                  <a:gd name="T15" fmla="*/ 17 h 54"/>
                  <a:gd name="T16" fmla="*/ 145 w 221"/>
                  <a:gd name="T17" fmla="*/ 20 h 54"/>
                  <a:gd name="T18" fmla="*/ 135 w 221"/>
                  <a:gd name="T19" fmla="*/ 22 h 54"/>
                  <a:gd name="T20" fmla="*/ 125 w 221"/>
                  <a:gd name="T21" fmla="*/ 24 h 54"/>
                  <a:gd name="T22" fmla="*/ 115 w 221"/>
                  <a:gd name="T23" fmla="*/ 29 h 54"/>
                  <a:gd name="T24" fmla="*/ 105 w 221"/>
                  <a:gd name="T25" fmla="*/ 32 h 54"/>
                  <a:gd name="T26" fmla="*/ 96 w 221"/>
                  <a:gd name="T27" fmla="*/ 36 h 54"/>
                  <a:gd name="T28" fmla="*/ 83 w 221"/>
                  <a:gd name="T29" fmla="*/ 38 h 54"/>
                  <a:gd name="T30" fmla="*/ 73 w 221"/>
                  <a:gd name="T31" fmla="*/ 41 h 54"/>
                  <a:gd name="T32" fmla="*/ 61 w 221"/>
                  <a:gd name="T33" fmla="*/ 44 h 54"/>
                  <a:gd name="T34" fmla="*/ 51 w 221"/>
                  <a:gd name="T35" fmla="*/ 46 h 54"/>
                  <a:gd name="T36" fmla="*/ 39 w 221"/>
                  <a:gd name="T37" fmla="*/ 49 h 54"/>
                  <a:gd name="T38" fmla="*/ 29 w 221"/>
                  <a:gd name="T39" fmla="*/ 52 h 54"/>
                  <a:gd name="T40" fmla="*/ 20 w 221"/>
                  <a:gd name="T41" fmla="*/ 54 h 54"/>
                  <a:gd name="T42" fmla="*/ 0 w 221"/>
                  <a:gd name="T43" fmla="*/ 45 h 54"/>
                  <a:gd name="T44" fmla="*/ 17 w 221"/>
                  <a:gd name="T45" fmla="*/ 38 h 54"/>
                  <a:gd name="T46" fmla="*/ 37 w 221"/>
                  <a:gd name="T47" fmla="*/ 30 h 54"/>
                  <a:gd name="T48" fmla="*/ 56 w 221"/>
                  <a:gd name="T49" fmla="*/ 23 h 54"/>
                  <a:gd name="T50" fmla="*/ 76 w 221"/>
                  <a:gd name="T51" fmla="*/ 17 h 54"/>
                  <a:gd name="T52" fmla="*/ 98 w 221"/>
                  <a:gd name="T53" fmla="*/ 12 h 54"/>
                  <a:gd name="T54" fmla="*/ 120 w 221"/>
                  <a:gd name="T55" fmla="*/ 7 h 54"/>
                  <a:gd name="T56" fmla="*/ 145 w 221"/>
                  <a:gd name="T57" fmla="*/ 4 h 54"/>
                  <a:gd name="T58" fmla="*/ 169 w 221"/>
                  <a:gd name="T59" fmla="*/ 1 h 54"/>
                  <a:gd name="T60" fmla="*/ 194 w 221"/>
                  <a:gd name="T61" fmla="*/ 0 h 54"/>
                  <a:gd name="T62" fmla="*/ 221 w 221"/>
                  <a:gd name="T63" fmla="*/ 0 h 54"/>
                  <a:gd name="T64" fmla="*/ 221 w 221"/>
                  <a:gd name="T65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21" h="54">
                    <a:moveTo>
                      <a:pt x="221" y="0"/>
                    </a:moveTo>
                    <a:lnTo>
                      <a:pt x="216" y="5"/>
                    </a:lnTo>
                    <a:lnTo>
                      <a:pt x="211" y="8"/>
                    </a:lnTo>
                    <a:lnTo>
                      <a:pt x="201" y="12"/>
                    </a:lnTo>
                    <a:lnTo>
                      <a:pt x="191" y="13"/>
                    </a:lnTo>
                    <a:lnTo>
                      <a:pt x="179" y="15"/>
                    </a:lnTo>
                    <a:lnTo>
                      <a:pt x="167" y="16"/>
                    </a:lnTo>
                    <a:lnTo>
                      <a:pt x="157" y="17"/>
                    </a:lnTo>
                    <a:lnTo>
                      <a:pt x="145" y="20"/>
                    </a:lnTo>
                    <a:lnTo>
                      <a:pt x="135" y="22"/>
                    </a:lnTo>
                    <a:lnTo>
                      <a:pt x="125" y="24"/>
                    </a:lnTo>
                    <a:lnTo>
                      <a:pt x="115" y="29"/>
                    </a:lnTo>
                    <a:lnTo>
                      <a:pt x="105" y="32"/>
                    </a:lnTo>
                    <a:lnTo>
                      <a:pt x="96" y="36"/>
                    </a:lnTo>
                    <a:lnTo>
                      <a:pt x="83" y="38"/>
                    </a:lnTo>
                    <a:lnTo>
                      <a:pt x="73" y="41"/>
                    </a:lnTo>
                    <a:lnTo>
                      <a:pt x="61" y="44"/>
                    </a:lnTo>
                    <a:lnTo>
                      <a:pt x="51" y="46"/>
                    </a:lnTo>
                    <a:lnTo>
                      <a:pt x="39" y="49"/>
                    </a:lnTo>
                    <a:lnTo>
                      <a:pt x="29" y="52"/>
                    </a:lnTo>
                    <a:lnTo>
                      <a:pt x="20" y="54"/>
                    </a:lnTo>
                    <a:lnTo>
                      <a:pt x="0" y="45"/>
                    </a:lnTo>
                    <a:lnTo>
                      <a:pt x="17" y="38"/>
                    </a:lnTo>
                    <a:lnTo>
                      <a:pt x="37" y="30"/>
                    </a:lnTo>
                    <a:lnTo>
                      <a:pt x="56" y="23"/>
                    </a:lnTo>
                    <a:lnTo>
                      <a:pt x="76" y="17"/>
                    </a:lnTo>
                    <a:lnTo>
                      <a:pt x="98" y="12"/>
                    </a:lnTo>
                    <a:lnTo>
                      <a:pt x="120" y="7"/>
                    </a:lnTo>
                    <a:lnTo>
                      <a:pt x="145" y="4"/>
                    </a:lnTo>
                    <a:lnTo>
                      <a:pt x="169" y="1"/>
                    </a:lnTo>
                    <a:lnTo>
                      <a:pt x="194" y="0"/>
                    </a:lnTo>
                    <a:lnTo>
                      <a:pt x="221" y="0"/>
                    </a:lnTo>
                    <a:lnTo>
                      <a:pt x="221" y="0"/>
                    </a:lnTo>
                    <a:close/>
                  </a:path>
                </a:pathLst>
              </a:custGeom>
              <a:solidFill>
                <a:srgbClr val="D18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2947" name="Freeform 67"/>
              <p:cNvSpPr>
                <a:spLocks/>
              </p:cNvSpPr>
              <p:nvPr/>
            </p:nvSpPr>
            <p:spPr bwMode="auto">
              <a:xfrm>
                <a:off x="3464" y="3999"/>
                <a:ext cx="934" cy="217"/>
              </a:xfrm>
              <a:custGeom>
                <a:avLst/>
                <a:gdLst>
                  <a:gd name="T0" fmla="*/ 220 w 934"/>
                  <a:gd name="T1" fmla="*/ 161 h 217"/>
                  <a:gd name="T2" fmla="*/ 291 w 934"/>
                  <a:gd name="T3" fmla="*/ 169 h 217"/>
                  <a:gd name="T4" fmla="*/ 362 w 934"/>
                  <a:gd name="T5" fmla="*/ 177 h 217"/>
                  <a:gd name="T6" fmla="*/ 438 w 934"/>
                  <a:gd name="T7" fmla="*/ 185 h 217"/>
                  <a:gd name="T8" fmla="*/ 514 w 934"/>
                  <a:gd name="T9" fmla="*/ 191 h 217"/>
                  <a:gd name="T10" fmla="*/ 590 w 934"/>
                  <a:gd name="T11" fmla="*/ 195 h 217"/>
                  <a:gd name="T12" fmla="*/ 666 w 934"/>
                  <a:gd name="T13" fmla="*/ 196 h 217"/>
                  <a:gd name="T14" fmla="*/ 737 w 934"/>
                  <a:gd name="T15" fmla="*/ 191 h 217"/>
                  <a:gd name="T16" fmla="*/ 808 w 934"/>
                  <a:gd name="T17" fmla="*/ 182 h 217"/>
                  <a:gd name="T18" fmla="*/ 875 w 934"/>
                  <a:gd name="T19" fmla="*/ 167 h 217"/>
                  <a:gd name="T20" fmla="*/ 934 w 934"/>
                  <a:gd name="T21" fmla="*/ 144 h 217"/>
                  <a:gd name="T22" fmla="*/ 929 w 934"/>
                  <a:gd name="T23" fmla="*/ 160 h 217"/>
                  <a:gd name="T24" fmla="*/ 916 w 934"/>
                  <a:gd name="T25" fmla="*/ 174 h 217"/>
                  <a:gd name="T26" fmla="*/ 894 w 934"/>
                  <a:gd name="T27" fmla="*/ 183 h 217"/>
                  <a:gd name="T28" fmla="*/ 867 w 934"/>
                  <a:gd name="T29" fmla="*/ 190 h 217"/>
                  <a:gd name="T30" fmla="*/ 835 w 934"/>
                  <a:gd name="T31" fmla="*/ 196 h 217"/>
                  <a:gd name="T32" fmla="*/ 799 w 934"/>
                  <a:gd name="T33" fmla="*/ 200 h 217"/>
                  <a:gd name="T34" fmla="*/ 764 w 934"/>
                  <a:gd name="T35" fmla="*/ 204 h 217"/>
                  <a:gd name="T36" fmla="*/ 728 w 934"/>
                  <a:gd name="T37" fmla="*/ 207 h 217"/>
                  <a:gd name="T38" fmla="*/ 693 w 934"/>
                  <a:gd name="T39" fmla="*/ 211 h 217"/>
                  <a:gd name="T40" fmla="*/ 661 w 934"/>
                  <a:gd name="T41" fmla="*/ 215 h 217"/>
                  <a:gd name="T42" fmla="*/ 598 w 934"/>
                  <a:gd name="T43" fmla="*/ 216 h 217"/>
                  <a:gd name="T44" fmla="*/ 534 w 934"/>
                  <a:gd name="T45" fmla="*/ 217 h 217"/>
                  <a:gd name="T46" fmla="*/ 473 w 934"/>
                  <a:gd name="T47" fmla="*/ 216 h 217"/>
                  <a:gd name="T48" fmla="*/ 411 w 934"/>
                  <a:gd name="T49" fmla="*/ 214 h 217"/>
                  <a:gd name="T50" fmla="*/ 350 w 934"/>
                  <a:gd name="T51" fmla="*/ 209 h 217"/>
                  <a:gd name="T52" fmla="*/ 291 w 934"/>
                  <a:gd name="T53" fmla="*/ 203 h 217"/>
                  <a:gd name="T54" fmla="*/ 232 w 934"/>
                  <a:gd name="T55" fmla="*/ 193 h 217"/>
                  <a:gd name="T56" fmla="*/ 176 w 934"/>
                  <a:gd name="T57" fmla="*/ 180 h 217"/>
                  <a:gd name="T58" fmla="*/ 122 w 934"/>
                  <a:gd name="T59" fmla="*/ 163 h 217"/>
                  <a:gd name="T60" fmla="*/ 71 w 934"/>
                  <a:gd name="T61" fmla="*/ 141 h 217"/>
                  <a:gd name="T62" fmla="*/ 71 w 934"/>
                  <a:gd name="T63" fmla="*/ 126 h 217"/>
                  <a:gd name="T64" fmla="*/ 68 w 934"/>
                  <a:gd name="T65" fmla="*/ 111 h 217"/>
                  <a:gd name="T66" fmla="*/ 63 w 934"/>
                  <a:gd name="T67" fmla="*/ 96 h 217"/>
                  <a:gd name="T68" fmla="*/ 58 w 934"/>
                  <a:gd name="T69" fmla="*/ 83 h 217"/>
                  <a:gd name="T70" fmla="*/ 51 w 934"/>
                  <a:gd name="T71" fmla="*/ 69 h 217"/>
                  <a:gd name="T72" fmla="*/ 41 w 934"/>
                  <a:gd name="T73" fmla="*/ 55 h 217"/>
                  <a:gd name="T74" fmla="*/ 32 w 934"/>
                  <a:gd name="T75" fmla="*/ 41 h 217"/>
                  <a:gd name="T76" fmla="*/ 22 w 934"/>
                  <a:gd name="T77" fmla="*/ 28 h 217"/>
                  <a:gd name="T78" fmla="*/ 12 w 934"/>
                  <a:gd name="T79" fmla="*/ 14 h 217"/>
                  <a:gd name="T80" fmla="*/ 0 w 934"/>
                  <a:gd name="T81" fmla="*/ 0 h 217"/>
                  <a:gd name="T82" fmla="*/ 36 w 934"/>
                  <a:gd name="T83" fmla="*/ 12 h 217"/>
                  <a:gd name="T84" fmla="*/ 61 w 934"/>
                  <a:gd name="T85" fmla="*/ 27 h 217"/>
                  <a:gd name="T86" fmla="*/ 76 w 934"/>
                  <a:gd name="T87" fmla="*/ 44 h 217"/>
                  <a:gd name="T88" fmla="*/ 88 w 934"/>
                  <a:gd name="T89" fmla="*/ 63 h 217"/>
                  <a:gd name="T90" fmla="*/ 95 w 934"/>
                  <a:gd name="T91" fmla="*/ 83 h 217"/>
                  <a:gd name="T92" fmla="*/ 105 w 934"/>
                  <a:gd name="T93" fmla="*/ 102 h 217"/>
                  <a:gd name="T94" fmla="*/ 120 w 934"/>
                  <a:gd name="T95" fmla="*/ 121 h 217"/>
                  <a:gd name="T96" fmla="*/ 142 w 934"/>
                  <a:gd name="T97" fmla="*/ 139 h 217"/>
                  <a:gd name="T98" fmla="*/ 176 w 934"/>
                  <a:gd name="T99" fmla="*/ 152 h 217"/>
                  <a:gd name="T100" fmla="*/ 220 w 934"/>
                  <a:gd name="T101" fmla="*/ 161 h 217"/>
                  <a:gd name="T102" fmla="*/ 220 w 934"/>
                  <a:gd name="T103" fmla="*/ 161 h 2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934" h="217">
                    <a:moveTo>
                      <a:pt x="220" y="161"/>
                    </a:moveTo>
                    <a:lnTo>
                      <a:pt x="291" y="169"/>
                    </a:lnTo>
                    <a:lnTo>
                      <a:pt x="362" y="177"/>
                    </a:lnTo>
                    <a:lnTo>
                      <a:pt x="438" y="185"/>
                    </a:lnTo>
                    <a:lnTo>
                      <a:pt x="514" y="191"/>
                    </a:lnTo>
                    <a:lnTo>
                      <a:pt x="590" y="195"/>
                    </a:lnTo>
                    <a:lnTo>
                      <a:pt x="666" y="196"/>
                    </a:lnTo>
                    <a:lnTo>
                      <a:pt x="737" y="191"/>
                    </a:lnTo>
                    <a:lnTo>
                      <a:pt x="808" y="182"/>
                    </a:lnTo>
                    <a:lnTo>
                      <a:pt x="875" y="167"/>
                    </a:lnTo>
                    <a:lnTo>
                      <a:pt x="934" y="144"/>
                    </a:lnTo>
                    <a:lnTo>
                      <a:pt x="929" y="160"/>
                    </a:lnTo>
                    <a:lnTo>
                      <a:pt x="916" y="174"/>
                    </a:lnTo>
                    <a:lnTo>
                      <a:pt x="894" y="183"/>
                    </a:lnTo>
                    <a:lnTo>
                      <a:pt x="867" y="190"/>
                    </a:lnTo>
                    <a:lnTo>
                      <a:pt x="835" y="196"/>
                    </a:lnTo>
                    <a:lnTo>
                      <a:pt x="799" y="200"/>
                    </a:lnTo>
                    <a:lnTo>
                      <a:pt x="764" y="204"/>
                    </a:lnTo>
                    <a:lnTo>
                      <a:pt x="728" y="207"/>
                    </a:lnTo>
                    <a:lnTo>
                      <a:pt x="693" y="211"/>
                    </a:lnTo>
                    <a:lnTo>
                      <a:pt x="661" y="215"/>
                    </a:lnTo>
                    <a:lnTo>
                      <a:pt x="598" y="216"/>
                    </a:lnTo>
                    <a:lnTo>
                      <a:pt x="534" y="217"/>
                    </a:lnTo>
                    <a:lnTo>
                      <a:pt x="473" y="216"/>
                    </a:lnTo>
                    <a:lnTo>
                      <a:pt x="411" y="214"/>
                    </a:lnTo>
                    <a:lnTo>
                      <a:pt x="350" y="209"/>
                    </a:lnTo>
                    <a:lnTo>
                      <a:pt x="291" y="203"/>
                    </a:lnTo>
                    <a:lnTo>
                      <a:pt x="232" y="193"/>
                    </a:lnTo>
                    <a:lnTo>
                      <a:pt x="176" y="180"/>
                    </a:lnTo>
                    <a:lnTo>
                      <a:pt x="122" y="163"/>
                    </a:lnTo>
                    <a:lnTo>
                      <a:pt x="71" y="141"/>
                    </a:lnTo>
                    <a:lnTo>
                      <a:pt x="71" y="126"/>
                    </a:lnTo>
                    <a:lnTo>
                      <a:pt x="68" y="111"/>
                    </a:lnTo>
                    <a:lnTo>
                      <a:pt x="63" y="96"/>
                    </a:lnTo>
                    <a:lnTo>
                      <a:pt x="58" y="83"/>
                    </a:lnTo>
                    <a:lnTo>
                      <a:pt x="51" y="69"/>
                    </a:lnTo>
                    <a:lnTo>
                      <a:pt x="41" y="55"/>
                    </a:lnTo>
                    <a:lnTo>
                      <a:pt x="32" y="41"/>
                    </a:lnTo>
                    <a:lnTo>
                      <a:pt x="22" y="28"/>
                    </a:lnTo>
                    <a:lnTo>
                      <a:pt x="12" y="14"/>
                    </a:lnTo>
                    <a:lnTo>
                      <a:pt x="0" y="0"/>
                    </a:lnTo>
                    <a:lnTo>
                      <a:pt x="36" y="12"/>
                    </a:lnTo>
                    <a:lnTo>
                      <a:pt x="61" y="27"/>
                    </a:lnTo>
                    <a:lnTo>
                      <a:pt x="76" y="44"/>
                    </a:lnTo>
                    <a:lnTo>
                      <a:pt x="88" y="63"/>
                    </a:lnTo>
                    <a:lnTo>
                      <a:pt x="95" y="83"/>
                    </a:lnTo>
                    <a:lnTo>
                      <a:pt x="105" y="102"/>
                    </a:lnTo>
                    <a:lnTo>
                      <a:pt x="120" y="121"/>
                    </a:lnTo>
                    <a:lnTo>
                      <a:pt x="142" y="139"/>
                    </a:lnTo>
                    <a:lnTo>
                      <a:pt x="176" y="152"/>
                    </a:lnTo>
                    <a:lnTo>
                      <a:pt x="220" y="161"/>
                    </a:lnTo>
                    <a:lnTo>
                      <a:pt x="220" y="161"/>
                    </a:lnTo>
                    <a:close/>
                  </a:path>
                </a:pathLst>
              </a:custGeom>
              <a:solidFill>
                <a:srgbClr val="D18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2948" name="Freeform 68"/>
              <p:cNvSpPr>
                <a:spLocks/>
              </p:cNvSpPr>
              <p:nvPr/>
            </p:nvSpPr>
            <p:spPr bwMode="auto">
              <a:xfrm>
                <a:off x="2140" y="3743"/>
                <a:ext cx="101" cy="121"/>
              </a:xfrm>
              <a:custGeom>
                <a:avLst/>
                <a:gdLst>
                  <a:gd name="T0" fmla="*/ 81 w 101"/>
                  <a:gd name="T1" fmla="*/ 103 h 121"/>
                  <a:gd name="T2" fmla="*/ 44 w 101"/>
                  <a:gd name="T3" fmla="*/ 121 h 121"/>
                  <a:gd name="T4" fmla="*/ 39 w 101"/>
                  <a:gd name="T5" fmla="*/ 110 h 121"/>
                  <a:gd name="T6" fmla="*/ 34 w 101"/>
                  <a:gd name="T7" fmla="*/ 100 h 121"/>
                  <a:gd name="T8" fmla="*/ 29 w 101"/>
                  <a:gd name="T9" fmla="*/ 88 h 121"/>
                  <a:gd name="T10" fmla="*/ 25 w 101"/>
                  <a:gd name="T11" fmla="*/ 77 h 121"/>
                  <a:gd name="T12" fmla="*/ 20 w 101"/>
                  <a:gd name="T13" fmla="*/ 67 h 121"/>
                  <a:gd name="T14" fmla="*/ 15 w 101"/>
                  <a:gd name="T15" fmla="*/ 55 h 121"/>
                  <a:gd name="T16" fmla="*/ 10 w 101"/>
                  <a:gd name="T17" fmla="*/ 44 h 121"/>
                  <a:gd name="T18" fmla="*/ 5 w 101"/>
                  <a:gd name="T19" fmla="*/ 32 h 121"/>
                  <a:gd name="T20" fmla="*/ 3 w 101"/>
                  <a:gd name="T21" fmla="*/ 20 h 121"/>
                  <a:gd name="T22" fmla="*/ 0 w 101"/>
                  <a:gd name="T23" fmla="*/ 6 h 121"/>
                  <a:gd name="T24" fmla="*/ 47 w 101"/>
                  <a:gd name="T25" fmla="*/ 0 h 121"/>
                  <a:gd name="T26" fmla="*/ 76 w 101"/>
                  <a:gd name="T27" fmla="*/ 0 h 121"/>
                  <a:gd name="T28" fmla="*/ 93 w 101"/>
                  <a:gd name="T29" fmla="*/ 6 h 121"/>
                  <a:gd name="T30" fmla="*/ 101 w 101"/>
                  <a:gd name="T31" fmla="*/ 16 h 121"/>
                  <a:gd name="T32" fmla="*/ 101 w 101"/>
                  <a:gd name="T33" fmla="*/ 30 h 121"/>
                  <a:gd name="T34" fmla="*/ 93 w 101"/>
                  <a:gd name="T35" fmla="*/ 46 h 121"/>
                  <a:gd name="T36" fmla="*/ 86 w 101"/>
                  <a:gd name="T37" fmla="*/ 62 h 121"/>
                  <a:gd name="T38" fmla="*/ 81 w 101"/>
                  <a:gd name="T39" fmla="*/ 78 h 121"/>
                  <a:gd name="T40" fmla="*/ 79 w 101"/>
                  <a:gd name="T41" fmla="*/ 93 h 121"/>
                  <a:gd name="T42" fmla="*/ 81 w 101"/>
                  <a:gd name="T43" fmla="*/ 104 h 121"/>
                  <a:gd name="T44" fmla="*/ 81 w 101"/>
                  <a:gd name="T45" fmla="*/ 104 h 121"/>
                  <a:gd name="T46" fmla="*/ 81 w 101"/>
                  <a:gd name="T47" fmla="*/ 103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01" h="121">
                    <a:moveTo>
                      <a:pt x="81" y="103"/>
                    </a:moveTo>
                    <a:lnTo>
                      <a:pt x="44" y="121"/>
                    </a:lnTo>
                    <a:lnTo>
                      <a:pt x="39" y="110"/>
                    </a:lnTo>
                    <a:lnTo>
                      <a:pt x="34" y="100"/>
                    </a:lnTo>
                    <a:lnTo>
                      <a:pt x="29" y="88"/>
                    </a:lnTo>
                    <a:lnTo>
                      <a:pt x="25" y="77"/>
                    </a:lnTo>
                    <a:lnTo>
                      <a:pt x="20" y="67"/>
                    </a:lnTo>
                    <a:lnTo>
                      <a:pt x="15" y="55"/>
                    </a:lnTo>
                    <a:lnTo>
                      <a:pt x="10" y="44"/>
                    </a:lnTo>
                    <a:lnTo>
                      <a:pt x="5" y="32"/>
                    </a:lnTo>
                    <a:lnTo>
                      <a:pt x="3" y="20"/>
                    </a:lnTo>
                    <a:lnTo>
                      <a:pt x="0" y="6"/>
                    </a:lnTo>
                    <a:lnTo>
                      <a:pt x="47" y="0"/>
                    </a:lnTo>
                    <a:lnTo>
                      <a:pt x="76" y="0"/>
                    </a:lnTo>
                    <a:lnTo>
                      <a:pt x="93" y="6"/>
                    </a:lnTo>
                    <a:lnTo>
                      <a:pt x="101" y="16"/>
                    </a:lnTo>
                    <a:lnTo>
                      <a:pt x="101" y="30"/>
                    </a:lnTo>
                    <a:lnTo>
                      <a:pt x="93" y="46"/>
                    </a:lnTo>
                    <a:lnTo>
                      <a:pt x="86" y="62"/>
                    </a:lnTo>
                    <a:lnTo>
                      <a:pt x="81" y="78"/>
                    </a:lnTo>
                    <a:lnTo>
                      <a:pt x="79" y="93"/>
                    </a:lnTo>
                    <a:lnTo>
                      <a:pt x="81" y="104"/>
                    </a:lnTo>
                    <a:lnTo>
                      <a:pt x="81" y="104"/>
                    </a:lnTo>
                    <a:lnTo>
                      <a:pt x="81" y="103"/>
                    </a:lnTo>
                    <a:close/>
                  </a:path>
                </a:pathLst>
              </a:custGeom>
              <a:solidFill>
                <a:srgbClr val="FF00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2949" name="Freeform 69"/>
              <p:cNvSpPr>
                <a:spLocks/>
              </p:cNvSpPr>
              <p:nvPr/>
            </p:nvSpPr>
            <p:spPr bwMode="auto">
              <a:xfrm>
                <a:off x="2258" y="3747"/>
                <a:ext cx="122" cy="132"/>
              </a:xfrm>
              <a:custGeom>
                <a:avLst/>
                <a:gdLst>
                  <a:gd name="T0" fmla="*/ 122 w 122"/>
                  <a:gd name="T1" fmla="*/ 2 h 132"/>
                  <a:gd name="T2" fmla="*/ 103 w 122"/>
                  <a:gd name="T3" fmla="*/ 132 h 132"/>
                  <a:gd name="T4" fmla="*/ 56 w 122"/>
                  <a:gd name="T5" fmla="*/ 131 h 132"/>
                  <a:gd name="T6" fmla="*/ 24 w 122"/>
                  <a:gd name="T7" fmla="*/ 125 h 132"/>
                  <a:gd name="T8" fmla="*/ 7 w 122"/>
                  <a:gd name="T9" fmla="*/ 115 h 132"/>
                  <a:gd name="T10" fmla="*/ 0 w 122"/>
                  <a:gd name="T11" fmla="*/ 103 h 132"/>
                  <a:gd name="T12" fmla="*/ 2 w 122"/>
                  <a:gd name="T13" fmla="*/ 87 h 132"/>
                  <a:gd name="T14" fmla="*/ 10 w 122"/>
                  <a:gd name="T15" fmla="*/ 71 h 132"/>
                  <a:gd name="T16" fmla="*/ 17 w 122"/>
                  <a:gd name="T17" fmla="*/ 52 h 132"/>
                  <a:gd name="T18" fmla="*/ 24 w 122"/>
                  <a:gd name="T19" fmla="*/ 35 h 132"/>
                  <a:gd name="T20" fmla="*/ 27 w 122"/>
                  <a:gd name="T21" fmla="*/ 18 h 132"/>
                  <a:gd name="T22" fmla="*/ 22 w 122"/>
                  <a:gd name="T23" fmla="*/ 2 h 132"/>
                  <a:gd name="T24" fmla="*/ 34 w 122"/>
                  <a:gd name="T25" fmla="*/ 3 h 132"/>
                  <a:gd name="T26" fmla="*/ 46 w 122"/>
                  <a:gd name="T27" fmla="*/ 3 h 132"/>
                  <a:gd name="T28" fmla="*/ 56 w 122"/>
                  <a:gd name="T29" fmla="*/ 2 h 132"/>
                  <a:gd name="T30" fmla="*/ 63 w 122"/>
                  <a:gd name="T31" fmla="*/ 2 h 132"/>
                  <a:gd name="T32" fmla="*/ 73 w 122"/>
                  <a:gd name="T33" fmla="*/ 1 h 132"/>
                  <a:gd name="T34" fmla="*/ 83 w 122"/>
                  <a:gd name="T35" fmla="*/ 0 h 132"/>
                  <a:gd name="T36" fmla="*/ 93 w 122"/>
                  <a:gd name="T37" fmla="*/ 0 h 132"/>
                  <a:gd name="T38" fmla="*/ 103 w 122"/>
                  <a:gd name="T39" fmla="*/ 0 h 132"/>
                  <a:gd name="T40" fmla="*/ 112 w 122"/>
                  <a:gd name="T41" fmla="*/ 1 h 132"/>
                  <a:gd name="T42" fmla="*/ 122 w 122"/>
                  <a:gd name="T43" fmla="*/ 2 h 132"/>
                  <a:gd name="T44" fmla="*/ 122 w 122"/>
                  <a:gd name="T45" fmla="*/ 2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22" h="132">
                    <a:moveTo>
                      <a:pt x="122" y="2"/>
                    </a:moveTo>
                    <a:lnTo>
                      <a:pt x="103" y="132"/>
                    </a:lnTo>
                    <a:lnTo>
                      <a:pt x="56" y="131"/>
                    </a:lnTo>
                    <a:lnTo>
                      <a:pt x="24" y="125"/>
                    </a:lnTo>
                    <a:lnTo>
                      <a:pt x="7" y="115"/>
                    </a:lnTo>
                    <a:lnTo>
                      <a:pt x="0" y="103"/>
                    </a:lnTo>
                    <a:lnTo>
                      <a:pt x="2" y="87"/>
                    </a:lnTo>
                    <a:lnTo>
                      <a:pt x="10" y="71"/>
                    </a:lnTo>
                    <a:lnTo>
                      <a:pt x="17" y="52"/>
                    </a:lnTo>
                    <a:lnTo>
                      <a:pt x="24" y="35"/>
                    </a:lnTo>
                    <a:lnTo>
                      <a:pt x="27" y="18"/>
                    </a:lnTo>
                    <a:lnTo>
                      <a:pt x="22" y="2"/>
                    </a:lnTo>
                    <a:lnTo>
                      <a:pt x="34" y="3"/>
                    </a:lnTo>
                    <a:lnTo>
                      <a:pt x="46" y="3"/>
                    </a:lnTo>
                    <a:lnTo>
                      <a:pt x="56" y="2"/>
                    </a:lnTo>
                    <a:lnTo>
                      <a:pt x="63" y="2"/>
                    </a:lnTo>
                    <a:lnTo>
                      <a:pt x="73" y="1"/>
                    </a:lnTo>
                    <a:lnTo>
                      <a:pt x="83" y="0"/>
                    </a:lnTo>
                    <a:lnTo>
                      <a:pt x="93" y="0"/>
                    </a:lnTo>
                    <a:lnTo>
                      <a:pt x="103" y="0"/>
                    </a:lnTo>
                    <a:lnTo>
                      <a:pt x="112" y="1"/>
                    </a:lnTo>
                    <a:lnTo>
                      <a:pt x="122" y="2"/>
                    </a:lnTo>
                    <a:lnTo>
                      <a:pt x="122" y="2"/>
                    </a:lnTo>
                    <a:close/>
                  </a:path>
                </a:pathLst>
              </a:custGeom>
              <a:solidFill>
                <a:srgbClr val="B3D9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2950" name="Freeform 70"/>
              <p:cNvSpPr>
                <a:spLocks/>
              </p:cNvSpPr>
              <p:nvPr/>
            </p:nvSpPr>
            <p:spPr bwMode="auto">
              <a:xfrm>
                <a:off x="2405" y="3749"/>
                <a:ext cx="88" cy="185"/>
              </a:xfrm>
              <a:custGeom>
                <a:avLst/>
                <a:gdLst>
                  <a:gd name="T0" fmla="*/ 88 w 88"/>
                  <a:gd name="T1" fmla="*/ 0 h 185"/>
                  <a:gd name="T2" fmla="*/ 88 w 88"/>
                  <a:gd name="T3" fmla="*/ 19 h 185"/>
                  <a:gd name="T4" fmla="*/ 88 w 88"/>
                  <a:gd name="T5" fmla="*/ 38 h 185"/>
                  <a:gd name="T6" fmla="*/ 86 w 88"/>
                  <a:gd name="T7" fmla="*/ 56 h 185"/>
                  <a:gd name="T8" fmla="*/ 86 w 88"/>
                  <a:gd name="T9" fmla="*/ 75 h 185"/>
                  <a:gd name="T10" fmla="*/ 86 w 88"/>
                  <a:gd name="T11" fmla="*/ 94 h 185"/>
                  <a:gd name="T12" fmla="*/ 83 w 88"/>
                  <a:gd name="T13" fmla="*/ 112 h 185"/>
                  <a:gd name="T14" fmla="*/ 81 w 88"/>
                  <a:gd name="T15" fmla="*/ 130 h 185"/>
                  <a:gd name="T16" fmla="*/ 76 w 88"/>
                  <a:gd name="T17" fmla="*/ 150 h 185"/>
                  <a:gd name="T18" fmla="*/ 71 w 88"/>
                  <a:gd name="T19" fmla="*/ 168 h 185"/>
                  <a:gd name="T20" fmla="*/ 64 w 88"/>
                  <a:gd name="T21" fmla="*/ 185 h 185"/>
                  <a:gd name="T22" fmla="*/ 34 w 88"/>
                  <a:gd name="T23" fmla="*/ 173 h 185"/>
                  <a:gd name="T24" fmla="*/ 14 w 88"/>
                  <a:gd name="T25" fmla="*/ 157 h 185"/>
                  <a:gd name="T26" fmla="*/ 2 w 88"/>
                  <a:gd name="T27" fmla="*/ 139 h 185"/>
                  <a:gd name="T28" fmla="*/ 0 w 88"/>
                  <a:gd name="T29" fmla="*/ 120 h 185"/>
                  <a:gd name="T30" fmla="*/ 2 w 88"/>
                  <a:gd name="T31" fmla="*/ 99 h 185"/>
                  <a:gd name="T32" fmla="*/ 7 w 88"/>
                  <a:gd name="T33" fmla="*/ 79 h 185"/>
                  <a:gd name="T34" fmla="*/ 12 w 88"/>
                  <a:gd name="T35" fmla="*/ 58 h 185"/>
                  <a:gd name="T36" fmla="*/ 17 w 88"/>
                  <a:gd name="T37" fmla="*/ 38 h 185"/>
                  <a:gd name="T38" fmla="*/ 22 w 88"/>
                  <a:gd name="T39" fmla="*/ 18 h 185"/>
                  <a:gd name="T40" fmla="*/ 19 w 88"/>
                  <a:gd name="T41" fmla="*/ 0 h 185"/>
                  <a:gd name="T42" fmla="*/ 88 w 88"/>
                  <a:gd name="T43" fmla="*/ 0 h 185"/>
                  <a:gd name="T44" fmla="*/ 88 w 88"/>
                  <a:gd name="T45" fmla="*/ 0 h 1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88" h="185">
                    <a:moveTo>
                      <a:pt x="88" y="0"/>
                    </a:moveTo>
                    <a:lnTo>
                      <a:pt x="88" y="19"/>
                    </a:lnTo>
                    <a:lnTo>
                      <a:pt x="88" y="38"/>
                    </a:lnTo>
                    <a:lnTo>
                      <a:pt x="86" y="56"/>
                    </a:lnTo>
                    <a:lnTo>
                      <a:pt x="86" y="75"/>
                    </a:lnTo>
                    <a:lnTo>
                      <a:pt x="86" y="94"/>
                    </a:lnTo>
                    <a:lnTo>
                      <a:pt x="83" y="112"/>
                    </a:lnTo>
                    <a:lnTo>
                      <a:pt x="81" y="130"/>
                    </a:lnTo>
                    <a:lnTo>
                      <a:pt x="76" y="150"/>
                    </a:lnTo>
                    <a:lnTo>
                      <a:pt x="71" y="168"/>
                    </a:lnTo>
                    <a:lnTo>
                      <a:pt x="64" y="185"/>
                    </a:lnTo>
                    <a:lnTo>
                      <a:pt x="34" y="173"/>
                    </a:lnTo>
                    <a:lnTo>
                      <a:pt x="14" y="157"/>
                    </a:lnTo>
                    <a:lnTo>
                      <a:pt x="2" y="139"/>
                    </a:lnTo>
                    <a:lnTo>
                      <a:pt x="0" y="120"/>
                    </a:lnTo>
                    <a:lnTo>
                      <a:pt x="2" y="99"/>
                    </a:lnTo>
                    <a:lnTo>
                      <a:pt x="7" y="79"/>
                    </a:lnTo>
                    <a:lnTo>
                      <a:pt x="12" y="58"/>
                    </a:lnTo>
                    <a:lnTo>
                      <a:pt x="17" y="38"/>
                    </a:lnTo>
                    <a:lnTo>
                      <a:pt x="22" y="18"/>
                    </a:lnTo>
                    <a:lnTo>
                      <a:pt x="19" y="0"/>
                    </a:lnTo>
                    <a:lnTo>
                      <a:pt x="88" y="0"/>
                    </a:lnTo>
                    <a:lnTo>
                      <a:pt x="88" y="0"/>
                    </a:lnTo>
                    <a:close/>
                  </a:path>
                </a:pathLst>
              </a:custGeom>
              <a:solidFill>
                <a:srgbClr val="FF00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2951" name="Freeform 71"/>
              <p:cNvSpPr>
                <a:spLocks/>
              </p:cNvSpPr>
              <p:nvPr/>
            </p:nvSpPr>
            <p:spPr bwMode="auto">
              <a:xfrm>
                <a:off x="2184" y="3977"/>
                <a:ext cx="275" cy="147"/>
              </a:xfrm>
              <a:custGeom>
                <a:avLst/>
                <a:gdLst>
                  <a:gd name="T0" fmla="*/ 265 w 275"/>
                  <a:gd name="T1" fmla="*/ 86 h 147"/>
                  <a:gd name="T2" fmla="*/ 262 w 275"/>
                  <a:gd name="T3" fmla="*/ 94 h 147"/>
                  <a:gd name="T4" fmla="*/ 262 w 275"/>
                  <a:gd name="T5" fmla="*/ 100 h 147"/>
                  <a:gd name="T6" fmla="*/ 265 w 275"/>
                  <a:gd name="T7" fmla="*/ 106 h 147"/>
                  <a:gd name="T8" fmla="*/ 270 w 275"/>
                  <a:gd name="T9" fmla="*/ 113 h 147"/>
                  <a:gd name="T10" fmla="*/ 272 w 275"/>
                  <a:gd name="T11" fmla="*/ 120 h 147"/>
                  <a:gd name="T12" fmla="*/ 275 w 275"/>
                  <a:gd name="T13" fmla="*/ 126 h 147"/>
                  <a:gd name="T14" fmla="*/ 275 w 275"/>
                  <a:gd name="T15" fmla="*/ 131 h 147"/>
                  <a:gd name="T16" fmla="*/ 272 w 275"/>
                  <a:gd name="T17" fmla="*/ 137 h 147"/>
                  <a:gd name="T18" fmla="*/ 267 w 275"/>
                  <a:gd name="T19" fmla="*/ 143 h 147"/>
                  <a:gd name="T20" fmla="*/ 258 w 275"/>
                  <a:gd name="T21" fmla="*/ 147 h 147"/>
                  <a:gd name="T22" fmla="*/ 240 w 275"/>
                  <a:gd name="T23" fmla="*/ 129 h 147"/>
                  <a:gd name="T24" fmla="*/ 216 w 275"/>
                  <a:gd name="T25" fmla="*/ 114 h 147"/>
                  <a:gd name="T26" fmla="*/ 184 w 275"/>
                  <a:gd name="T27" fmla="*/ 100 h 147"/>
                  <a:gd name="T28" fmla="*/ 150 w 275"/>
                  <a:gd name="T29" fmla="*/ 89 h 147"/>
                  <a:gd name="T30" fmla="*/ 113 w 275"/>
                  <a:gd name="T31" fmla="*/ 78 h 147"/>
                  <a:gd name="T32" fmla="*/ 79 w 275"/>
                  <a:gd name="T33" fmla="*/ 66 h 147"/>
                  <a:gd name="T34" fmla="*/ 47 w 275"/>
                  <a:gd name="T35" fmla="*/ 54 h 147"/>
                  <a:gd name="T36" fmla="*/ 22 w 275"/>
                  <a:gd name="T37" fmla="*/ 39 h 147"/>
                  <a:gd name="T38" fmla="*/ 8 w 275"/>
                  <a:gd name="T39" fmla="*/ 22 h 147"/>
                  <a:gd name="T40" fmla="*/ 0 w 275"/>
                  <a:gd name="T41" fmla="*/ 0 h 147"/>
                  <a:gd name="T42" fmla="*/ 35 w 275"/>
                  <a:gd name="T43" fmla="*/ 2 h 147"/>
                  <a:gd name="T44" fmla="*/ 69 w 275"/>
                  <a:gd name="T45" fmla="*/ 6 h 147"/>
                  <a:gd name="T46" fmla="*/ 101 w 275"/>
                  <a:gd name="T47" fmla="*/ 11 h 147"/>
                  <a:gd name="T48" fmla="*/ 130 w 275"/>
                  <a:gd name="T49" fmla="*/ 18 h 147"/>
                  <a:gd name="T50" fmla="*/ 160 w 275"/>
                  <a:gd name="T51" fmla="*/ 27 h 147"/>
                  <a:gd name="T52" fmla="*/ 184 w 275"/>
                  <a:gd name="T53" fmla="*/ 36 h 147"/>
                  <a:gd name="T54" fmla="*/ 209 w 275"/>
                  <a:gd name="T55" fmla="*/ 48 h 147"/>
                  <a:gd name="T56" fmla="*/ 231 w 275"/>
                  <a:gd name="T57" fmla="*/ 59 h 147"/>
                  <a:gd name="T58" fmla="*/ 250 w 275"/>
                  <a:gd name="T59" fmla="*/ 73 h 147"/>
                  <a:gd name="T60" fmla="*/ 265 w 275"/>
                  <a:gd name="T61" fmla="*/ 86 h 147"/>
                  <a:gd name="T62" fmla="*/ 265 w 275"/>
                  <a:gd name="T63" fmla="*/ 86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75" h="147">
                    <a:moveTo>
                      <a:pt x="265" y="86"/>
                    </a:moveTo>
                    <a:lnTo>
                      <a:pt x="262" y="94"/>
                    </a:lnTo>
                    <a:lnTo>
                      <a:pt x="262" y="100"/>
                    </a:lnTo>
                    <a:lnTo>
                      <a:pt x="265" y="106"/>
                    </a:lnTo>
                    <a:lnTo>
                      <a:pt x="270" y="113"/>
                    </a:lnTo>
                    <a:lnTo>
                      <a:pt x="272" y="120"/>
                    </a:lnTo>
                    <a:lnTo>
                      <a:pt x="275" y="126"/>
                    </a:lnTo>
                    <a:lnTo>
                      <a:pt x="275" y="131"/>
                    </a:lnTo>
                    <a:lnTo>
                      <a:pt x="272" y="137"/>
                    </a:lnTo>
                    <a:lnTo>
                      <a:pt x="267" y="143"/>
                    </a:lnTo>
                    <a:lnTo>
                      <a:pt x="258" y="147"/>
                    </a:lnTo>
                    <a:lnTo>
                      <a:pt x="240" y="129"/>
                    </a:lnTo>
                    <a:lnTo>
                      <a:pt x="216" y="114"/>
                    </a:lnTo>
                    <a:lnTo>
                      <a:pt x="184" y="100"/>
                    </a:lnTo>
                    <a:lnTo>
                      <a:pt x="150" y="89"/>
                    </a:lnTo>
                    <a:lnTo>
                      <a:pt x="113" y="78"/>
                    </a:lnTo>
                    <a:lnTo>
                      <a:pt x="79" y="66"/>
                    </a:lnTo>
                    <a:lnTo>
                      <a:pt x="47" y="54"/>
                    </a:lnTo>
                    <a:lnTo>
                      <a:pt x="22" y="39"/>
                    </a:lnTo>
                    <a:lnTo>
                      <a:pt x="8" y="22"/>
                    </a:lnTo>
                    <a:lnTo>
                      <a:pt x="0" y="0"/>
                    </a:lnTo>
                    <a:lnTo>
                      <a:pt x="35" y="2"/>
                    </a:lnTo>
                    <a:lnTo>
                      <a:pt x="69" y="6"/>
                    </a:lnTo>
                    <a:lnTo>
                      <a:pt x="101" y="11"/>
                    </a:lnTo>
                    <a:lnTo>
                      <a:pt x="130" y="18"/>
                    </a:lnTo>
                    <a:lnTo>
                      <a:pt x="160" y="27"/>
                    </a:lnTo>
                    <a:lnTo>
                      <a:pt x="184" y="36"/>
                    </a:lnTo>
                    <a:lnTo>
                      <a:pt x="209" y="48"/>
                    </a:lnTo>
                    <a:lnTo>
                      <a:pt x="231" y="59"/>
                    </a:lnTo>
                    <a:lnTo>
                      <a:pt x="250" y="73"/>
                    </a:lnTo>
                    <a:lnTo>
                      <a:pt x="265" y="86"/>
                    </a:lnTo>
                    <a:lnTo>
                      <a:pt x="265" y="86"/>
                    </a:lnTo>
                    <a:close/>
                  </a:path>
                </a:pathLst>
              </a:custGeom>
              <a:solidFill>
                <a:srgbClr val="00FF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2952" name="Freeform 72"/>
              <p:cNvSpPr>
                <a:spLocks/>
              </p:cNvSpPr>
              <p:nvPr/>
            </p:nvSpPr>
            <p:spPr bwMode="auto">
              <a:xfrm>
                <a:off x="1611" y="3893"/>
                <a:ext cx="272" cy="151"/>
              </a:xfrm>
              <a:custGeom>
                <a:avLst/>
                <a:gdLst>
                  <a:gd name="T0" fmla="*/ 272 w 272"/>
                  <a:gd name="T1" fmla="*/ 151 h 151"/>
                  <a:gd name="T2" fmla="*/ 0 w 272"/>
                  <a:gd name="T3" fmla="*/ 0 h 151"/>
                  <a:gd name="T4" fmla="*/ 272 w 272"/>
                  <a:gd name="T5" fmla="*/ 144 h 151"/>
                  <a:gd name="T6" fmla="*/ 272 w 272"/>
                  <a:gd name="T7" fmla="*/ 151 h 151"/>
                  <a:gd name="T8" fmla="*/ 272 w 272"/>
                  <a:gd name="T9" fmla="*/ 151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2" h="151">
                    <a:moveTo>
                      <a:pt x="272" y="151"/>
                    </a:moveTo>
                    <a:lnTo>
                      <a:pt x="0" y="0"/>
                    </a:lnTo>
                    <a:lnTo>
                      <a:pt x="272" y="144"/>
                    </a:lnTo>
                    <a:lnTo>
                      <a:pt x="272" y="151"/>
                    </a:lnTo>
                    <a:lnTo>
                      <a:pt x="272" y="151"/>
                    </a:lnTo>
                    <a:close/>
                  </a:path>
                </a:pathLst>
              </a:custGeom>
              <a:solidFill>
                <a:srgbClr val="0019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2953" name="Freeform 73"/>
              <p:cNvSpPr>
                <a:spLocks/>
              </p:cNvSpPr>
              <p:nvPr/>
            </p:nvSpPr>
            <p:spPr bwMode="auto">
              <a:xfrm>
                <a:off x="1824" y="4015"/>
                <a:ext cx="309" cy="109"/>
              </a:xfrm>
              <a:custGeom>
                <a:avLst/>
                <a:gdLst>
                  <a:gd name="T0" fmla="*/ 309 w 309"/>
                  <a:gd name="T1" fmla="*/ 25 h 109"/>
                  <a:gd name="T2" fmla="*/ 306 w 309"/>
                  <a:gd name="T3" fmla="*/ 37 h 109"/>
                  <a:gd name="T4" fmla="*/ 296 w 309"/>
                  <a:gd name="T5" fmla="*/ 46 h 109"/>
                  <a:gd name="T6" fmla="*/ 284 w 309"/>
                  <a:gd name="T7" fmla="*/ 54 h 109"/>
                  <a:gd name="T8" fmla="*/ 267 w 309"/>
                  <a:gd name="T9" fmla="*/ 62 h 109"/>
                  <a:gd name="T10" fmla="*/ 250 w 309"/>
                  <a:gd name="T11" fmla="*/ 68 h 109"/>
                  <a:gd name="T12" fmla="*/ 230 w 309"/>
                  <a:gd name="T13" fmla="*/ 75 h 109"/>
                  <a:gd name="T14" fmla="*/ 208 w 309"/>
                  <a:gd name="T15" fmla="*/ 80 h 109"/>
                  <a:gd name="T16" fmla="*/ 186 w 309"/>
                  <a:gd name="T17" fmla="*/ 85 h 109"/>
                  <a:gd name="T18" fmla="*/ 167 w 309"/>
                  <a:gd name="T19" fmla="*/ 91 h 109"/>
                  <a:gd name="T20" fmla="*/ 147 w 309"/>
                  <a:gd name="T21" fmla="*/ 96 h 109"/>
                  <a:gd name="T22" fmla="*/ 135 w 309"/>
                  <a:gd name="T23" fmla="*/ 99 h 109"/>
                  <a:gd name="T24" fmla="*/ 122 w 309"/>
                  <a:gd name="T25" fmla="*/ 102 h 109"/>
                  <a:gd name="T26" fmla="*/ 110 w 309"/>
                  <a:gd name="T27" fmla="*/ 103 h 109"/>
                  <a:gd name="T28" fmla="*/ 95 w 309"/>
                  <a:gd name="T29" fmla="*/ 105 h 109"/>
                  <a:gd name="T30" fmla="*/ 83 w 309"/>
                  <a:gd name="T31" fmla="*/ 107 h 109"/>
                  <a:gd name="T32" fmla="*/ 69 w 309"/>
                  <a:gd name="T33" fmla="*/ 108 h 109"/>
                  <a:gd name="T34" fmla="*/ 54 w 309"/>
                  <a:gd name="T35" fmla="*/ 108 h 109"/>
                  <a:gd name="T36" fmla="*/ 39 w 309"/>
                  <a:gd name="T37" fmla="*/ 109 h 109"/>
                  <a:gd name="T38" fmla="*/ 24 w 309"/>
                  <a:gd name="T39" fmla="*/ 109 h 109"/>
                  <a:gd name="T40" fmla="*/ 7 w 309"/>
                  <a:gd name="T41" fmla="*/ 108 h 109"/>
                  <a:gd name="T42" fmla="*/ 0 w 309"/>
                  <a:gd name="T43" fmla="*/ 93 h 109"/>
                  <a:gd name="T44" fmla="*/ 5 w 309"/>
                  <a:gd name="T45" fmla="*/ 81 h 109"/>
                  <a:gd name="T46" fmla="*/ 17 w 309"/>
                  <a:gd name="T47" fmla="*/ 71 h 109"/>
                  <a:gd name="T48" fmla="*/ 37 w 309"/>
                  <a:gd name="T49" fmla="*/ 63 h 109"/>
                  <a:gd name="T50" fmla="*/ 64 w 309"/>
                  <a:gd name="T51" fmla="*/ 56 h 109"/>
                  <a:gd name="T52" fmla="*/ 93 w 309"/>
                  <a:gd name="T53" fmla="*/ 51 h 109"/>
                  <a:gd name="T54" fmla="*/ 122 w 309"/>
                  <a:gd name="T55" fmla="*/ 45 h 109"/>
                  <a:gd name="T56" fmla="*/ 152 w 309"/>
                  <a:gd name="T57" fmla="*/ 39 h 109"/>
                  <a:gd name="T58" fmla="*/ 181 w 309"/>
                  <a:gd name="T59" fmla="*/ 33 h 109"/>
                  <a:gd name="T60" fmla="*/ 203 w 309"/>
                  <a:gd name="T61" fmla="*/ 25 h 109"/>
                  <a:gd name="T62" fmla="*/ 216 w 309"/>
                  <a:gd name="T63" fmla="*/ 21 h 109"/>
                  <a:gd name="T64" fmla="*/ 230 w 309"/>
                  <a:gd name="T65" fmla="*/ 16 h 109"/>
                  <a:gd name="T66" fmla="*/ 245 w 309"/>
                  <a:gd name="T67" fmla="*/ 11 h 109"/>
                  <a:gd name="T68" fmla="*/ 257 w 309"/>
                  <a:gd name="T69" fmla="*/ 6 h 109"/>
                  <a:gd name="T70" fmla="*/ 272 w 309"/>
                  <a:gd name="T71" fmla="*/ 3 h 109"/>
                  <a:gd name="T72" fmla="*/ 284 w 309"/>
                  <a:gd name="T73" fmla="*/ 0 h 109"/>
                  <a:gd name="T74" fmla="*/ 294 w 309"/>
                  <a:gd name="T75" fmla="*/ 1 h 109"/>
                  <a:gd name="T76" fmla="*/ 301 w 309"/>
                  <a:gd name="T77" fmla="*/ 6 h 109"/>
                  <a:gd name="T78" fmla="*/ 309 w 309"/>
                  <a:gd name="T79" fmla="*/ 14 h 109"/>
                  <a:gd name="T80" fmla="*/ 309 w 309"/>
                  <a:gd name="T81" fmla="*/ 25 h 109"/>
                  <a:gd name="T82" fmla="*/ 309 w 309"/>
                  <a:gd name="T83" fmla="*/ 25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309" h="109">
                    <a:moveTo>
                      <a:pt x="309" y="25"/>
                    </a:moveTo>
                    <a:lnTo>
                      <a:pt x="306" y="37"/>
                    </a:lnTo>
                    <a:lnTo>
                      <a:pt x="296" y="46"/>
                    </a:lnTo>
                    <a:lnTo>
                      <a:pt x="284" y="54"/>
                    </a:lnTo>
                    <a:lnTo>
                      <a:pt x="267" y="62"/>
                    </a:lnTo>
                    <a:lnTo>
                      <a:pt x="250" y="68"/>
                    </a:lnTo>
                    <a:lnTo>
                      <a:pt x="230" y="75"/>
                    </a:lnTo>
                    <a:lnTo>
                      <a:pt x="208" y="80"/>
                    </a:lnTo>
                    <a:lnTo>
                      <a:pt x="186" y="85"/>
                    </a:lnTo>
                    <a:lnTo>
                      <a:pt x="167" y="91"/>
                    </a:lnTo>
                    <a:lnTo>
                      <a:pt x="147" y="96"/>
                    </a:lnTo>
                    <a:lnTo>
                      <a:pt x="135" y="99"/>
                    </a:lnTo>
                    <a:lnTo>
                      <a:pt x="122" y="102"/>
                    </a:lnTo>
                    <a:lnTo>
                      <a:pt x="110" y="103"/>
                    </a:lnTo>
                    <a:lnTo>
                      <a:pt x="95" y="105"/>
                    </a:lnTo>
                    <a:lnTo>
                      <a:pt x="83" y="107"/>
                    </a:lnTo>
                    <a:lnTo>
                      <a:pt x="69" y="108"/>
                    </a:lnTo>
                    <a:lnTo>
                      <a:pt x="54" y="108"/>
                    </a:lnTo>
                    <a:lnTo>
                      <a:pt x="39" y="109"/>
                    </a:lnTo>
                    <a:lnTo>
                      <a:pt x="24" y="109"/>
                    </a:lnTo>
                    <a:lnTo>
                      <a:pt x="7" y="108"/>
                    </a:lnTo>
                    <a:lnTo>
                      <a:pt x="0" y="93"/>
                    </a:lnTo>
                    <a:lnTo>
                      <a:pt x="5" y="81"/>
                    </a:lnTo>
                    <a:lnTo>
                      <a:pt x="17" y="71"/>
                    </a:lnTo>
                    <a:lnTo>
                      <a:pt x="37" y="63"/>
                    </a:lnTo>
                    <a:lnTo>
                      <a:pt x="64" y="56"/>
                    </a:lnTo>
                    <a:lnTo>
                      <a:pt x="93" y="51"/>
                    </a:lnTo>
                    <a:lnTo>
                      <a:pt x="122" y="45"/>
                    </a:lnTo>
                    <a:lnTo>
                      <a:pt x="152" y="39"/>
                    </a:lnTo>
                    <a:lnTo>
                      <a:pt x="181" y="33"/>
                    </a:lnTo>
                    <a:lnTo>
                      <a:pt x="203" y="25"/>
                    </a:lnTo>
                    <a:lnTo>
                      <a:pt x="216" y="21"/>
                    </a:lnTo>
                    <a:lnTo>
                      <a:pt x="230" y="16"/>
                    </a:lnTo>
                    <a:lnTo>
                      <a:pt x="245" y="11"/>
                    </a:lnTo>
                    <a:lnTo>
                      <a:pt x="257" y="6"/>
                    </a:lnTo>
                    <a:lnTo>
                      <a:pt x="272" y="3"/>
                    </a:lnTo>
                    <a:lnTo>
                      <a:pt x="284" y="0"/>
                    </a:lnTo>
                    <a:lnTo>
                      <a:pt x="294" y="1"/>
                    </a:lnTo>
                    <a:lnTo>
                      <a:pt x="301" y="6"/>
                    </a:lnTo>
                    <a:lnTo>
                      <a:pt x="309" y="14"/>
                    </a:lnTo>
                    <a:lnTo>
                      <a:pt x="309" y="25"/>
                    </a:lnTo>
                    <a:lnTo>
                      <a:pt x="309" y="25"/>
                    </a:lnTo>
                    <a:close/>
                  </a:path>
                </a:pathLst>
              </a:custGeom>
              <a:solidFill>
                <a:srgbClr val="D18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2954" name="Freeform 74"/>
              <p:cNvSpPr>
                <a:spLocks/>
              </p:cNvSpPr>
              <p:nvPr/>
            </p:nvSpPr>
            <p:spPr bwMode="auto">
              <a:xfrm>
                <a:off x="1839" y="4058"/>
                <a:ext cx="451" cy="176"/>
              </a:xfrm>
              <a:custGeom>
                <a:avLst/>
                <a:gdLst>
                  <a:gd name="T0" fmla="*/ 345 w 451"/>
                  <a:gd name="T1" fmla="*/ 0 h 176"/>
                  <a:gd name="T2" fmla="*/ 355 w 451"/>
                  <a:gd name="T3" fmla="*/ 14 h 176"/>
                  <a:gd name="T4" fmla="*/ 367 w 451"/>
                  <a:gd name="T5" fmla="*/ 27 h 176"/>
                  <a:gd name="T6" fmla="*/ 384 w 451"/>
                  <a:gd name="T7" fmla="*/ 41 h 176"/>
                  <a:gd name="T8" fmla="*/ 404 w 451"/>
                  <a:gd name="T9" fmla="*/ 53 h 176"/>
                  <a:gd name="T10" fmla="*/ 421 w 451"/>
                  <a:gd name="T11" fmla="*/ 66 h 176"/>
                  <a:gd name="T12" fmla="*/ 436 w 451"/>
                  <a:gd name="T13" fmla="*/ 80 h 176"/>
                  <a:gd name="T14" fmla="*/ 446 w 451"/>
                  <a:gd name="T15" fmla="*/ 93 h 176"/>
                  <a:gd name="T16" fmla="*/ 451 w 451"/>
                  <a:gd name="T17" fmla="*/ 107 h 176"/>
                  <a:gd name="T18" fmla="*/ 443 w 451"/>
                  <a:gd name="T19" fmla="*/ 123 h 176"/>
                  <a:gd name="T20" fmla="*/ 426 w 451"/>
                  <a:gd name="T21" fmla="*/ 139 h 176"/>
                  <a:gd name="T22" fmla="*/ 409 w 451"/>
                  <a:gd name="T23" fmla="*/ 148 h 176"/>
                  <a:gd name="T24" fmla="*/ 389 w 451"/>
                  <a:gd name="T25" fmla="*/ 156 h 176"/>
                  <a:gd name="T26" fmla="*/ 370 w 451"/>
                  <a:gd name="T27" fmla="*/ 162 h 176"/>
                  <a:gd name="T28" fmla="*/ 348 w 451"/>
                  <a:gd name="T29" fmla="*/ 168 h 176"/>
                  <a:gd name="T30" fmla="*/ 328 w 451"/>
                  <a:gd name="T31" fmla="*/ 171 h 176"/>
                  <a:gd name="T32" fmla="*/ 306 w 451"/>
                  <a:gd name="T33" fmla="*/ 173 h 176"/>
                  <a:gd name="T34" fmla="*/ 284 w 451"/>
                  <a:gd name="T35" fmla="*/ 176 h 176"/>
                  <a:gd name="T36" fmla="*/ 262 w 451"/>
                  <a:gd name="T37" fmla="*/ 176 h 176"/>
                  <a:gd name="T38" fmla="*/ 240 w 451"/>
                  <a:gd name="T39" fmla="*/ 174 h 176"/>
                  <a:gd name="T40" fmla="*/ 220 w 451"/>
                  <a:gd name="T41" fmla="*/ 171 h 176"/>
                  <a:gd name="T42" fmla="*/ 196 w 451"/>
                  <a:gd name="T43" fmla="*/ 165 h 176"/>
                  <a:gd name="T44" fmla="*/ 171 w 451"/>
                  <a:gd name="T45" fmla="*/ 158 h 176"/>
                  <a:gd name="T46" fmla="*/ 147 w 451"/>
                  <a:gd name="T47" fmla="*/ 152 h 176"/>
                  <a:gd name="T48" fmla="*/ 122 w 451"/>
                  <a:gd name="T49" fmla="*/ 145 h 176"/>
                  <a:gd name="T50" fmla="*/ 98 w 451"/>
                  <a:gd name="T51" fmla="*/ 137 h 176"/>
                  <a:gd name="T52" fmla="*/ 76 w 451"/>
                  <a:gd name="T53" fmla="*/ 128 h 176"/>
                  <a:gd name="T54" fmla="*/ 54 w 451"/>
                  <a:gd name="T55" fmla="*/ 118 h 176"/>
                  <a:gd name="T56" fmla="*/ 34 w 451"/>
                  <a:gd name="T57" fmla="*/ 108 h 176"/>
                  <a:gd name="T58" fmla="*/ 17 w 451"/>
                  <a:gd name="T59" fmla="*/ 98 h 176"/>
                  <a:gd name="T60" fmla="*/ 0 w 451"/>
                  <a:gd name="T61" fmla="*/ 85 h 176"/>
                  <a:gd name="T62" fmla="*/ 41 w 451"/>
                  <a:gd name="T63" fmla="*/ 85 h 176"/>
                  <a:gd name="T64" fmla="*/ 80 w 451"/>
                  <a:gd name="T65" fmla="*/ 81 h 176"/>
                  <a:gd name="T66" fmla="*/ 120 w 451"/>
                  <a:gd name="T67" fmla="*/ 75 h 176"/>
                  <a:gd name="T68" fmla="*/ 154 w 451"/>
                  <a:gd name="T69" fmla="*/ 67 h 176"/>
                  <a:gd name="T70" fmla="*/ 191 w 451"/>
                  <a:gd name="T71" fmla="*/ 57 h 176"/>
                  <a:gd name="T72" fmla="*/ 223 w 451"/>
                  <a:gd name="T73" fmla="*/ 46 h 176"/>
                  <a:gd name="T74" fmla="*/ 257 w 451"/>
                  <a:gd name="T75" fmla="*/ 35 h 176"/>
                  <a:gd name="T76" fmla="*/ 286 w 451"/>
                  <a:gd name="T77" fmla="*/ 22 h 176"/>
                  <a:gd name="T78" fmla="*/ 318 w 451"/>
                  <a:gd name="T79" fmla="*/ 11 h 176"/>
                  <a:gd name="T80" fmla="*/ 345 w 451"/>
                  <a:gd name="T81" fmla="*/ 0 h 176"/>
                  <a:gd name="T82" fmla="*/ 345 w 451"/>
                  <a:gd name="T83" fmla="*/ 0 h 1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51" h="176">
                    <a:moveTo>
                      <a:pt x="345" y="0"/>
                    </a:moveTo>
                    <a:lnTo>
                      <a:pt x="355" y="14"/>
                    </a:lnTo>
                    <a:lnTo>
                      <a:pt x="367" y="27"/>
                    </a:lnTo>
                    <a:lnTo>
                      <a:pt x="384" y="41"/>
                    </a:lnTo>
                    <a:lnTo>
                      <a:pt x="404" y="53"/>
                    </a:lnTo>
                    <a:lnTo>
                      <a:pt x="421" y="66"/>
                    </a:lnTo>
                    <a:lnTo>
                      <a:pt x="436" y="80"/>
                    </a:lnTo>
                    <a:lnTo>
                      <a:pt x="446" y="93"/>
                    </a:lnTo>
                    <a:lnTo>
                      <a:pt x="451" y="107"/>
                    </a:lnTo>
                    <a:lnTo>
                      <a:pt x="443" y="123"/>
                    </a:lnTo>
                    <a:lnTo>
                      <a:pt x="426" y="139"/>
                    </a:lnTo>
                    <a:lnTo>
                      <a:pt x="409" y="148"/>
                    </a:lnTo>
                    <a:lnTo>
                      <a:pt x="389" y="156"/>
                    </a:lnTo>
                    <a:lnTo>
                      <a:pt x="370" y="162"/>
                    </a:lnTo>
                    <a:lnTo>
                      <a:pt x="348" y="168"/>
                    </a:lnTo>
                    <a:lnTo>
                      <a:pt x="328" y="171"/>
                    </a:lnTo>
                    <a:lnTo>
                      <a:pt x="306" y="173"/>
                    </a:lnTo>
                    <a:lnTo>
                      <a:pt x="284" y="176"/>
                    </a:lnTo>
                    <a:lnTo>
                      <a:pt x="262" y="176"/>
                    </a:lnTo>
                    <a:lnTo>
                      <a:pt x="240" y="174"/>
                    </a:lnTo>
                    <a:lnTo>
                      <a:pt x="220" y="171"/>
                    </a:lnTo>
                    <a:lnTo>
                      <a:pt x="196" y="165"/>
                    </a:lnTo>
                    <a:lnTo>
                      <a:pt x="171" y="158"/>
                    </a:lnTo>
                    <a:lnTo>
                      <a:pt x="147" y="152"/>
                    </a:lnTo>
                    <a:lnTo>
                      <a:pt x="122" y="145"/>
                    </a:lnTo>
                    <a:lnTo>
                      <a:pt x="98" y="137"/>
                    </a:lnTo>
                    <a:lnTo>
                      <a:pt x="76" y="128"/>
                    </a:lnTo>
                    <a:lnTo>
                      <a:pt x="54" y="118"/>
                    </a:lnTo>
                    <a:lnTo>
                      <a:pt x="34" y="108"/>
                    </a:lnTo>
                    <a:lnTo>
                      <a:pt x="17" y="98"/>
                    </a:lnTo>
                    <a:lnTo>
                      <a:pt x="0" y="85"/>
                    </a:lnTo>
                    <a:lnTo>
                      <a:pt x="41" y="85"/>
                    </a:lnTo>
                    <a:lnTo>
                      <a:pt x="80" y="81"/>
                    </a:lnTo>
                    <a:lnTo>
                      <a:pt x="120" y="75"/>
                    </a:lnTo>
                    <a:lnTo>
                      <a:pt x="154" y="67"/>
                    </a:lnTo>
                    <a:lnTo>
                      <a:pt x="191" y="57"/>
                    </a:lnTo>
                    <a:lnTo>
                      <a:pt x="223" y="46"/>
                    </a:lnTo>
                    <a:lnTo>
                      <a:pt x="257" y="35"/>
                    </a:lnTo>
                    <a:lnTo>
                      <a:pt x="286" y="22"/>
                    </a:lnTo>
                    <a:lnTo>
                      <a:pt x="318" y="11"/>
                    </a:lnTo>
                    <a:lnTo>
                      <a:pt x="345" y="0"/>
                    </a:lnTo>
                    <a:lnTo>
                      <a:pt x="345" y="0"/>
                    </a:lnTo>
                    <a:close/>
                  </a:path>
                </a:pathLst>
              </a:custGeom>
              <a:solidFill>
                <a:srgbClr val="B34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22955" name="Group 75"/>
              <p:cNvGrpSpPr>
                <a:grpSpLocks/>
              </p:cNvGrpSpPr>
              <p:nvPr/>
            </p:nvGrpSpPr>
            <p:grpSpPr bwMode="auto">
              <a:xfrm rot="-665025">
                <a:off x="1241" y="3611"/>
                <a:ext cx="1166" cy="666"/>
                <a:chOff x="1226" y="3481"/>
                <a:chExt cx="1166" cy="666"/>
              </a:xfrm>
            </p:grpSpPr>
            <p:sp>
              <p:nvSpPr>
                <p:cNvPr id="122956" name="Freeform 76"/>
                <p:cNvSpPr>
                  <a:spLocks/>
                </p:cNvSpPr>
                <p:nvPr/>
              </p:nvSpPr>
              <p:spPr bwMode="auto">
                <a:xfrm>
                  <a:off x="1439" y="3481"/>
                  <a:ext cx="892" cy="666"/>
                </a:xfrm>
                <a:custGeom>
                  <a:avLst/>
                  <a:gdLst>
                    <a:gd name="T0" fmla="*/ 620 w 892"/>
                    <a:gd name="T1" fmla="*/ 342 h 666"/>
                    <a:gd name="T2" fmla="*/ 622 w 892"/>
                    <a:gd name="T3" fmla="*/ 394 h 666"/>
                    <a:gd name="T4" fmla="*/ 637 w 892"/>
                    <a:gd name="T5" fmla="*/ 448 h 666"/>
                    <a:gd name="T6" fmla="*/ 676 w 892"/>
                    <a:gd name="T7" fmla="*/ 496 h 666"/>
                    <a:gd name="T8" fmla="*/ 755 w 892"/>
                    <a:gd name="T9" fmla="*/ 534 h 666"/>
                    <a:gd name="T10" fmla="*/ 828 w 892"/>
                    <a:gd name="T11" fmla="*/ 557 h 666"/>
                    <a:gd name="T12" fmla="*/ 858 w 892"/>
                    <a:gd name="T13" fmla="*/ 578 h 666"/>
                    <a:gd name="T14" fmla="*/ 882 w 892"/>
                    <a:gd name="T15" fmla="*/ 602 h 666"/>
                    <a:gd name="T16" fmla="*/ 892 w 892"/>
                    <a:gd name="T17" fmla="*/ 628 h 666"/>
                    <a:gd name="T18" fmla="*/ 882 w 892"/>
                    <a:gd name="T19" fmla="*/ 654 h 666"/>
                    <a:gd name="T20" fmla="*/ 850 w 892"/>
                    <a:gd name="T21" fmla="*/ 647 h 666"/>
                    <a:gd name="T22" fmla="*/ 809 w 892"/>
                    <a:gd name="T23" fmla="*/ 608 h 666"/>
                    <a:gd name="T24" fmla="*/ 762 w 892"/>
                    <a:gd name="T25" fmla="*/ 568 h 666"/>
                    <a:gd name="T26" fmla="*/ 711 w 892"/>
                    <a:gd name="T27" fmla="*/ 530 h 666"/>
                    <a:gd name="T28" fmla="*/ 649 w 892"/>
                    <a:gd name="T29" fmla="*/ 496 h 666"/>
                    <a:gd name="T30" fmla="*/ 598 w 892"/>
                    <a:gd name="T31" fmla="*/ 464 h 666"/>
                    <a:gd name="T32" fmla="*/ 583 w 892"/>
                    <a:gd name="T33" fmla="*/ 426 h 666"/>
                    <a:gd name="T34" fmla="*/ 586 w 892"/>
                    <a:gd name="T35" fmla="*/ 388 h 666"/>
                    <a:gd name="T36" fmla="*/ 590 w 892"/>
                    <a:gd name="T37" fmla="*/ 349 h 666"/>
                    <a:gd name="T38" fmla="*/ 586 w 892"/>
                    <a:gd name="T39" fmla="*/ 310 h 666"/>
                    <a:gd name="T40" fmla="*/ 541 w 892"/>
                    <a:gd name="T41" fmla="*/ 256 h 666"/>
                    <a:gd name="T42" fmla="*/ 463 w 892"/>
                    <a:gd name="T43" fmla="*/ 186 h 666"/>
                    <a:gd name="T44" fmla="*/ 358 w 892"/>
                    <a:gd name="T45" fmla="*/ 120 h 666"/>
                    <a:gd name="T46" fmla="*/ 230 w 892"/>
                    <a:gd name="T47" fmla="*/ 64 h 666"/>
                    <a:gd name="T48" fmla="*/ 83 w 892"/>
                    <a:gd name="T49" fmla="*/ 24 h 666"/>
                    <a:gd name="T50" fmla="*/ 37 w 892"/>
                    <a:gd name="T51" fmla="*/ 2 h 666"/>
                    <a:gd name="T52" fmla="*/ 108 w 892"/>
                    <a:gd name="T53" fmla="*/ 2 h 666"/>
                    <a:gd name="T54" fmla="*/ 179 w 892"/>
                    <a:gd name="T55" fmla="*/ 18 h 666"/>
                    <a:gd name="T56" fmla="*/ 245 w 892"/>
                    <a:gd name="T57" fmla="*/ 42 h 666"/>
                    <a:gd name="T58" fmla="*/ 306 w 892"/>
                    <a:gd name="T59" fmla="*/ 68 h 666"/>
                    <a:gd name="T60" fmla="*/ 367 w 892"/>
                    <a:gd name="T61" fmla="*/ 101 h 666"/>
                    <a:gd name="T62" fmla="*/ 434 w 892"/>
                    <a:gd name="T63" fmla="*/ 146 h 666"/>
                    <a:gd name="T64" fmla="*/ 497 w 892"/>
                    <a:gd name="T65" fmla="*/ 193 h 666"/>
                    <a:gd name="T66" fmla="*/ 551 w 892"/>
                    <a:gd name="T67" fmla="*/ 241 h 666"/>
                    <a:gd name="T68" fmla="*/ 598 w 892"/>
                    <a:gd name="T69" fmla="*/ 290 h 666"/>
                    <a:gd name="T70" fmla="*/ 617 w 892"/>
                    <a:gd name="T71" fmla="*/ 317 h 6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892" h="666">
                      <a:moveTo>
                        <a:pt x="617" y="316"/>
                      </a:moveTo>
                      <a:lnTo>
                        <a:pt x="620" y="342"/>
                      </a:lnTo>
                      <a:lnTo>
                        <a:pt x="620" y="368"/>
                      </a:lnTo>
                      <a:lnTo>
                        <a:pt x="622" y="394"/>
                      </a:lnTo>
                      <a:lnTo>
                        <a:pt x="627" y="422"/>
                      </a:lnTo>
                      <a:lnTo>
                        <a:pt x="637" y="448"/>
                      </a:lnTo>
                      <a:lnTo>
                        <a:pt x="652" y="473"/>
                      </a:lnTo>
                      <a:lnTo>
                        <a:pt x="676" y="496"/>
                      </a:lnTo>
                      <a:lnTo>
                        <a:pt x="711" y="517"/>
                      </a:lnTo>
                      <a:lnTo>
                        <a:pt x="755" y="534"/>
                      </a:lnTo>
                      <a:lnTo>
                        <a:pt x="811" y="546"/>
                      </a:lnTo>
                      <a:lnTo>
                        <a:pt x="828" y="557"/>
                      </a:lnTo>
                      <a:lnTo>
                        <a:pt x="845" y="567"/>
                      </a:lnTo>
                      <a:lnTo>
                        <a:pt x="858" y="578"/>
                      </a:lnTo>
                      <a:lnTo>
                        <a:pt x="872" y="590"/>
                      </a:lnTo>
                      <a:lnTo>
                        <a:pt x="882" y="602"/>
                      </a:lnTo>
                      <a:lnTo>
                        <a:pt x="890" y="615"/>
                      </a:lnTo>
                      <a:lnTo>
                        <a:pt x="892" y="628"/>
                      </a:lnTo>
                      <a:lnTo>
                        <a:pt x="890" y="640"/>
                      </a:lnTo>
                      <a:lnTo>
                        <a:pt x="882" y="654"/>
                      </a:lnTo>
                      <a:lnTo>
                        <a:pt x="870" y="666"/>
                      </a:lnTo>
                      <a:lnTo>
                        <a:pt x="850" y="647"/>
                      </a:lnTo>
                      <a:lnTo>
                        <a:pt x="831" y="628"/>
                      </a:lnTo>
                      <a:lnTo>
                        <a:pt x="809" y="608"/>
                      </a:lnTo>
                      <a:lnTo>
                        <a:pt x="787" y="589"/>
                      </a:lnTo>
                      <a:lnTo>
                        <a:pt x="762" y="568"/>
                      </a:lnTo>
                      <a:lnTo>
                        <a:pt x="738" y="550"/>
                      </a:lnTo>
                      <a:lnTo>
                        <a:pt x="711" y="530"/>
                      </a:lnTo>
                      <a:lnTo>
                        <a:pt x="681" y="513"/>
                      </a:lnTo>
                      <a:lnTo>
                        <a:pt x="649" y="496"/>
                      </a:lnTo>
                      <a:lnTo>
                        <a:pt x="617" y="481"/>
                      </a:lnTo>
                      <a:lnTo>
                        <a:pt x="598" y="464"/>
                      </a:lnTo>
                      <a:lnTo>
                        <a:pt x="588" y="446"/>
                      </a:lnTo>
                      <a:lnTo>
                        <a:pt x="583" y="426"/>
                      </a:lnTo>
                      <a:lnTo>
                        <a:pt x="583" y="407"/>
                      </a:lnTo>
                      <a:lnTo>
                        <a:pt x="586" y="388"/>
                      </a:lnTo>
                      <a:lnTo>
                        <a:pt x="588" y="368"/>
                      </a:lnTo>
                      <a:lnTo>
                        <a:pt x="590" y="349"/>
                      </a:lnTo>
                      <a:lnTo>
                        <a:pt x="590" y="329"/>
                      </a:lnTo>
                      <a:lnTo>
                        <a:pt x="586" y="310"/>
                      </a:lnTo>
                      <a:lnTo>
                        <a:pt x="573" y="290"/>
                      </a:lnTo>
                      <a:lnTo>
                        <a:pt x="541" y="256"/>
                      </a:lnTo>
                      <a:lnTo>
                        <a:pt x="505" y="221"/>
                      </a:lnTo>
                      <a:lnTo>
                        <a:pt x="463" y="186"/>
                      </a:lnTo>
                      <a:lnTo>
                        <a:pt x="414" y="152"/>
                      </a:lnTo>
                      <a:lnTo>
                        <a:pt x="358" y="120"/>
                      </a:lnTo>
                      <a:lnTo>
                        <a:pt x="296" y="90"/>
                      </a:lnTo>
                      <a:lnTo>
                        <a:pt x="230" y="64"/>
                      </a:lnTo>
                      <a:lnTo>
                        <a:pt x="159" y="42"/>
                      </a:lnTo>
                      <a:lnTo>
                        <a:pt x="83" y="24"/>
                      </a:lnTo>
                      <a:lnTo>
                        <a:pt x="0" y="12"/>
                      </a:lnTo>
                      <a:lnTo>
                        <a:pt x="37" y="2"/>
                      </a:lnTo>
                      <a:lnTo>
                        <a:pt x="73" y="0"/>
                      </a:lnTo>
                      <a:lnTo>
                        <a:pt x="108" y="2"/>
                      </a:lnTo>
                      <a:lnTo>
                        <a:pt x="144" y="9"/>
                      </a:lnTo>
                      <a:lnTo>
                        <a:pt x="179" y="18"/>
                      </a:lnTo>
                      <a:lnTo>
                        <a:pt x="211" y="30"/>
                      </a:lnTo>
                      <a:lnTo>
                        <a:pt x="245" y="42"/>
                      </a:lnTo>
                      <a:lnTo>
                        <a:pt x="277" y="56"/>
                      </a:lnTo>
                      <a:lnTo>
                        <a:pt x="306" y="68"/>
                      </a:lnTo>
                      <a:lnTo>
                        <a:pt x="333" y="78"/>
                      </a:lnTo>
                      <a:lnTo>
                        <a:pt x="367" y="101"/>
                      </a:lnTo>
                      <a:lnTo>
                        <a:pt x="402" y="124"/>
                      </a:lnTo>
                      <a:lnTo>
                        <a:pt x="434" y="146"/>
                      </a:lnTo>
                      <a:lnTo>
                        <a:pt x="465" y="169"/>
                      </a:lnTo>
                      <a:lnTo>
                        <a:pt x="497" y="193"/>
                      </a:lnTo>
                      <a:lnTo>
                        <a:pt x="524" y="216"/>
                      </a:lnTo>
                      <a:lnTo>
                        <a:pt x="551" y="241"/>
                      </a:lnTo>
                      <a:lnTo>
                        <a:pt x="576" y="265"/>
                      </a:lnTo>
                      <a:lnTo>
                        <a:pt x="598" y="290"/>
                      </a:lnTo>
                      <a:lnTo>
                        <a:pt x="617" y="317"/>
                      </a:lnTo>
                      <a:lnTo>
                        <a:pt x="617" y="317"/>
                      </a:lnTo>
                      <a:lnTo>
                        <a:pt x="617" y="316"/>
                      </a:lnTo>
                      <a:close/>
                    </a:path>
                  </a:pathLst>
                </a:custGeom>
                <a:solidFill>
                  <a:srgbClr val="D1843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2957" name="Freeform 77"/>
                <p:cNvSpPr>
                  <a:spLocks/>
                </p:cNvSpPr>
                <p:nvPr/>
              </p:nvSpPr>
              <p:spPr bwMode="auto">
                <a:xfrm>
                  <a:off x="1632" y="3483"/>
                  <a:ext cx="760" cy="603"/>
                </a:xfrm>
                <a:custGeom>
                  <a:avLst/>
                  <a:gdLst>
                    <a:gd name="T0" fmla="*/ 378 w 760"/>
                    <a:gd name="T1" fmla="*/ 139 h 603"/>
                    <a:gd name="T2" fmla="*/ 417 w 760"/>
                    <a:gd name="T3" fmla="*/ 188 h 603"/>
                    <a:gd name="T4" fmla="*/ 447 w 760"/>
                    <a:gd name="T5" fmla="*/ 244 h 603"/>
                    <a:gd name="T6" fmla="*/ 471 w 760"/>
                    <a:gd name="T7" fmla="*/ 303 h 603"/>
                    <a:gd name="T8" fmla="*/ 491 w 760"/>
                    <a:gd name="T9" fmla="*/ 363 h 603"/>
                    <a:gd name="T10" fmla="*/ 508 w 760"/>
                    <a:gd name="T11" fmla="*/ 402 h 603"/>
                    <a:gd name="T12" fmla="*/ 520 w 760"/>
                    <a:gd name="T13" fmla="*/ 421 h 603"/>
                    <a:gd name="T14" fmla="*/ 527 w 760"/>
                    <a:gd name="T15" fmla="*/ 442 h 603"/>
                    <a:gd name="T16" fmla="*/ 542 w 760"/>
                    <a:gd name="T17" fmla="*/ 460 h 603"/>
                    <a:gd name="T18" fmla="*/ 562 w 760"/>
                    <a:gd name="T19" fmla="*/ 476 h 603"/>
                    <a:gd name="T20" fmla="*/ 579 w 760"/>
                    <a:gd name="T21" fmla="*/ 482 h 603"/>
                    <a:gd name="T22" fmla="*/ 581 w 760"/>
                    <a:gd name="T23" fmla="*/ 478 h 603"/>
                    <a:gd name="T24" fmla="*/ 584 w 760"/>
                    <a:gd name="T25" fmla="*/ 474 h 603"/>
                    <a:gd name="T26" fmla="*/ 581 w 760"/>
                    <a:gd name="T27" fmla="*/ 469 h 603"/>
                    <a:gd name="T28" fmla="*/ 581 w 760"/>
                    <a:gd name="T29" fmla="*/ 464 h 603"/>
                    <a:gd name="T30" fmla="*/ 606 w 760"/>
                    <a:gd name="T31" fmla="*/ 466 h 603"/>
                    <a:gd name="T32" fmla="*/ 645 w 760"/>
                    <a:gd name="T33" fmla="*/ 476 h 603"/>
                    <a:gd name="T34" fmla="*/ 679 w 760"/>
                    <a:gd name="T35" fmla="*/ 490 h 603"/>
                    <a:gd name="T36" fmla="*/ 711 w 760"/>
                    <a:gd name="T37" fmla="*/ 506 h 603"/>
                    <a:gd name="T38" fmla="*/ 738 w 760"/>
                    <a:gd name="T39" fmla="*/ 524 h 603"/>
                    <a:gd name="T40" fmla="*/ 755 w 760"/>
                    <a:gd name="T41" fmla="*/ 540 h 603"/>
                    <a:gd name="T42" fmla="*/ 760 w 760"/>
                    <a:gd name="T43" fmla="*/ 555 h 603"/>
                    <a:gd name="T44" fmla="*/ 755 w 760"/>
                    <a:gd name="T45" fmla="*/ 568 h 603"/>
                    <a:gd name="T46" fmla="*/ 748 w 760"/>
                    <a:gd name="T47" fmla="*/ 583 h 603"/>
                    <a:gd name="T48" fmla="*/ 738 w 760"/>
                    <a:gd name="T49" fmla="*/ 596 h 603"/>
                    <a:gd name="T50" fmla="*/ 719 w 760"/>
                    <a:gd name="T51" fmla="*/ 587 h 603"/>
                    <a:gd name="T52" fmla="*/ 677 w 760"/>
                    <a:gd name="T53" fmla="*/ 557 h 603"/>
                    <a:gd name="T54" fmla="*/ 628 w 760"/>
                    <a:gd name="T55" fmla="*/ 530 h 603"/>
                    <a:gd name="T56" fmla="*/ 572 w 760"/>
                    <a:gd name="T57" fmla="*/ 503 h 603"/>
                    <a:gd name="T58" fmla="*/ 515 w 760"/>
                    <a:gd name="T59" fmla="*/ 478 h 603"/>
                    <a:gd name="T60" fmla="*/ 491 w 760"/>
                    <a:gd name="T61" fmla="*/ 416 h 603"/>
                    <a:gd name="T62" fmla="*/ 459 w 760"/>
                    <a:gd name="T63" fmla="*/ 320 h 603"/>
                    <a:gd name="T64" fmla="*/ 388 w 760"/>
                    <a:gd name="T65" fmla="*/ 232 h 603"/>
                    <a:gd name="T66" fmla="*/ 285 w 760"/>
                    <a:gd name="T67" fmla="*/ 151 h 603"/>
                    <a:gd name="T68" fmla="*/ 167 w 760"/>
                    <a:gd name="T69" fmla="*/ 75 h 603"/>
                    <a:gd name="T70" fmla="*/ 0 w 760"/>
                    <a:gd name="T71" fmla="*/ 0 h 603"/>
                    <a:gd name="T72" fmla="*/ 91 w 760"/>
                    <a:gd name="T73" fmla="*/ 7 h 603"/>
                    <a:gd name="T74" fmla="*/ 174 w 760"/>
                    <a:gd name="T75" fmla="*/ 23 h 603"/>
                    <a:gd name="T76" fmla="*/ 250 w 760"/>
                    <a:gd name="T77" fmla="*/ 48 h 603"/>
                    <a:gd name="T78" fmla="*/ 312 w 760"/>
                    <a:gd name="T79" fmla="*/ 80 h 603"/>
                    <a:gd name="T80" fmla="*/ 353 w 760"/>
                    <a:gd name="T81" fmla="*/ 117 h 6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760" h="603">
                      <a:moveTo>
                        <a:pt x="353" y="117"/>
                      </a:moveTo>
                      <a:lnTo>
                        <a:pt x="378" y="139"/>
                      </a:lnTo>
                      <a:lnTo>
                        <a:pt x="400" y="163"/>
                      </a:lnTo>
                      <a:lnTo>
                        <a:pt x="417" y="188"/>
                      </a:lnTo>
                      <a:lnTo>
                        <a:pt x="434" y="215"/>
                      </a:lnTo>
                      <a:lnTo>
                        <a:pt x="447" y="244"/>
                      </a:lnTo>
                      <a:lnTo>
                        <a:pt x="459" y="274"/>
                      </a:lnTo>
                      <a:lnTo>
                        <a:pt x="471" y="303"/>
                      </a:lnTo>
                      <a:lnTo>
                        <a:pt x="481" y="333"/>
                      </a:lnTo>
                      <a:lnTo>
                        <a:pt x="491" y="363"/>
                      </a:lnTo>
                      <a:lnTo>
                        <a:pt x="500" y="391"/>
                      </a:lnTo>
                      <a:lnTo>
                        <a:pt x="508" y="402"/>
                      </a:lnTo>
                      <a:lnTo>
                        <a:pt x="515" y="411"/>
                      </a:lnTo>
                      <a:lnTo>
                        <a:pt x="520" y="421"/>
                      </a:lnTo>
                      <a:lnTo>
                        <a:pt x="522" y="431"/>
                      </a:lnTo>
                      <a:lnTo>
                        <a:pt x="527" y="442"/>
                      </a:lnTo>
                      <a:lnTo>
                        <a:pt x="535" y="451"/>
                      </a:lnTo>
                      <a:lnTo>
                        <a:pt x="542" y="460"/>
                      </a:lnTo>
                      <a:lnTo>
                        <a:pt x="549" y="468"/>
                      </a:lnTo>
                      <a:lnTo>
                        <a:pt x="562" y="476"/>
                      </a:lnTo>
                      <a:lnTo>
                        <a:pt x="574" y="483"/>
                      </a:lnTo>
                      <a:lnTo>
                        <a:pt x="579" y="482"/>
                      </a:lnTo>
                      <a:lnTo>
                        <a:pt x="581" y="479"/>
                      </a:lnTo>
                      <a:lnTo>
                        <a:pt x="581" y="478"/>
                      </a:lnTo>
                      <a:lnTo>
                        <a:pt x="584" y="476"/>
                      </a:lnTo>
                      <a:lnTo>
                        <a:pt x="584" y="474"/>
                      </a:lnTo>
                      <a:lnTo>
                        <a:pt x="581" y="471"/>
                      </a:lnTo>
                      <a:lnTo>
                        <a:pt x="581" y="469"/>
                      </a:lnTo>
                      <a:lnTo>
                        <a:pt x="581" y="467"/>
                      </a:lnTo>
                      <a:lnTo>
                        <a:pt x="581" y="464"/>
                      </a:lnTo>
                      <a:lnTo>
                        <a:pt x="581" y="462"/>
                      </a:lnTo>
                      <a:lnTo>
                        <a:pt x="606" y="466"/>
                      </a:lnTo>
                      <a:lnTo>
                        <a:pt x="625" y="470"/>
                      </a:lnTo>
                      <a:lnTo>
                        <a:pt x="645" y="476"/>
                      </a:lnTo>
                      <a:lnTo>
                        <a:pt x="662" y="482"/>
                      </a:lnTo>
                      <a:lnTo>
                        <a:pt x="679" y="490"/>
                      </a:lnTo>
                      <a:lnTo>
                        <a:pt x="694" y="498"/>
                      </a:lnTo>
                      <a:lnTo>
                        <a:pt x="711" y="506"/>
                      </a:lnTo>
                      <a:lnTo>
                        <a:pt x="723" y="515"/>
                      </a:lnTo>
                      <a:lnTo>
                        <a:pt x="738" y="524"/>
                      </a:lnTo>
                      <a:lnTo>
                        <a:pt x="750" y="532"/>
                      </a:lnTo>
                      <a:lnTo>
                        <a:pt x="755" y="540"/>
                      </a:lnTo>
                      <a:lnTo>
                        <a:pt x="758" y="547"/>
                      </a:lnTo>
                      <a:lnTo>
                        <a:pt x="760" y="555"/>
                      </a:lnTo>
                      <a:lnTo>
                        <a:pt x="758" y="562"/>
                      </a:lnTo>
                      <a:lnTo>
                        <a:pt x="755" y="568"/>
                      </a:lnTo>
                      <a:lnTo>
                        <a:pt x="753" y="576"/>
                      </a:lnTo>
                      <a:lnTo>
                        <a:pt x="748" y="583"/>
                      </a:lnTo>
                      <a:lnTo>
                        <a:pt x="743" y="590"/>
                      </a:lnTo>
                      <a:lnTo>
                        <a:pt x="738" y="596"/>
                      </a:lnTo>
                      <a:lnTo>
                        <a:pt x="733" y="603"/>
                      </a:lnTo>
                      <a:lnTo>
                        <a:pt x="719" y="587"/>
                      </a:lnTo>
                      <a:lnTo>
                        <a:pt x="699" y="572"/>
                      </a:lnTo>
                      <a:lnTo>
                        <a:pt x="677" y="557"/>
                      </a:lnTo>
                      <a:lnTo>
                        <a:pt x="655" y="543"/>
                      </a:lnTo>
                      <a:lnTo>
                        <a:pt x="628" y="530"/>
                      </a:lnTo>
                      <a:lnTo>
                        <a:pt x="601" y="516"/>
                      </a:lnTo>
                      <a:lnTo>
                        <a:pt x="572" y="503"/>
                      </a:lnTo>
                      <a:lnTo>
                        <a:pt x="545" y="491"/>
                      </a:lnTo>
                      <a:lnTo>
                        <a:pt x="515" y="478"/>
                      </a:lnTo>
                      <a:lnTo>
                        <a:pt x="486" y="467"/>
                      </a:lnTo>
                      <a:lnTo>
                        <a:pt x="491" y="416"/>
                      </a:lnTo>
                      <a:lnTo>
                        <a:pt x="481" y="367"/>
                      </a:lnTo>
                      <a:lnTo>
                        <a:pt x="459" y="320"/>
                      </a:lnTo>
                      <a:lnTo>
                        <a:pt x="427" y="276"/>
                      </a:lnTo>
                      <a:lnTo>
                        <a:pt x="388" y="232"/>
                      </a:lnTo>
                      <a:lnTo>
                        <a:pt x="339" y="191"/>
                      </a:lnTo>
                      <a:lnTo>
                        <a:pt x="285" y="151"/>
                      </a:lnTo>
                      <a:lnTo>
                        <a:pt x="226" y="112"/>
                      </a:lnTo>
                      <a:lnTo>
                        <a:pt x="167" y="75"/>
                      </a:lnTo>
                      <a:lnTo>
                        <a:pt x="103" y="38"/>
                      </a:lnTo>
                      <a:lnTo>
                        <a:pt x="0" y="0"/>
                      </a:lnTo>
                      <a:lnTo>
                        <a:pt x="47" y="3"/>
                      </a:lnTo>
                      <a:lnTo>
                        <a:pt x="91" y="7"/>
                      </a:lnTo>
                      <a:lnTo>
                        <a:pt x="133" y="14"/>
                      </a:lnTo>
                      <a:lnTo>
                        <a:pt x="174" y="23"/>
                      </a:lnTo>
                      <a:lnTo>
                        <a:pt x="214" y="35"/>
                      </a:lnTo>
                      <a:lnTo>
                        <a:pt x="250" y="48"/>
                      </a:lnTo>
                      <a:lnTo>
                        <a:pt x="282" y="63"/>
                      </a:lnTo>
                      <a:lnTo>
                        <a:pt x="312" y="80"/>
                      </a:lnTo>
                      <a:lnTo>
                        <a:pt x="336" y="99"/>
                      </a:lnTo>
                      <a:lnTo>
                        <a:pt x="353" y="117"/>
                      </a:lnTo>
                      <a:lnTo>
                        <a:pt x="353" y="117"/>
                      </a:lnTo>
                      <a:close/>
                    </a:path>
                  </a:pathLst>
                </a:custGeom>
                <a:solidFill>
                  <a:srgbClr val="B347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2958" name="Freeform 78"/>
                <p:cNvSpPr>
                  <a:spLocks/>
                </p:cNvSpPr>
                <p:nvPr/>
              </p:nvSpPr>
              <p:spPr bwMode="auto">
                <a:xfrm>
                  <a:off x="1226" y="3512"/>
                  <a:ext cx="818" cy="547"/>
                </a:xfrm>
                <a:custGeom>
                  <a:avLst/>
                  <a:gdLst>
                    <a:gd name="T0" fmla="*/ 752 w 818"/>
                    <a:gd name="T1" fmla="*/ 273 h 547"/>
                    <a:gd name="T2" fmla="*/ 762 w 818"/>
                    <a:gd name="T3" fmla="*/ 322 h 547"/>
                    <a:gd name="T4" fmla="*/ 762 w 818"/>
                    <a:gd name="T5" fmla="*/ 373 h 547"/>
                    <a:gd name="T6" fmla="*/ 747 w 818"/>
                    <a:gd name="T7" fmla="*/ 399 h 547"/>
                    <a:gd name="T8" fmla="*/ 715 w 818"/>
                    <a:gd name="T9" fmla="*/ 368 h 547"/>
                    <a:gd name="T10" fmla="*/ 688 w 818"/>
                    <a:gd name="T11" fmla="*/ 337 h 547"/>
                    <a:gd name="T12" fmla="*/ 654 w 818"/>
                    <a:gd name="T13" fmla="*/ 306 h 547"/>
                    <a:gd name="T14" fmla="*/ 794 w 818"/>
                    <a:gd name="T15" fmla="*/ 491 h 547"/>
                    <a:gd name="T16" fmla="*/ 723 w 818"/>
                    <a:gd name="T17" fmla="*/ 438 h 547"/>
                    <a:gd name="T18" fmla="*/ 654 w 818"/>
                    <a:gd name="T19" fmla="*/ 381 h 547"/>
                    <a:gd name="T20" fmla="*/ 576 w 818"/>
                    <a:gd name="T21" fmla="*/ 329 h 547"/>
                    <a:gd name="T22" fmla="*/ 774 w 818"/>
                    <a:gd name="T23" fmla="*/ 506 h 547"/>
                    <a:gd name="T24" fmla="*/ 764 w 818"/>
                    <a:gd name="T25" fmla="*/ 509 h 547"/>
                    <a:gd name="T26" fmla="*/ 754 w 818"/>
                    <a:gd name="T27" fmla="*/ 511 h 547"/>
                    <a:gd name="T28" fmla="*/ 745 w 818"/>
                    <a:gd name="T29" fmla="*/ 514 h 547"/>
                    <a:gd name="T30" fmla="*/ 691 w 818"/>
                    <a:gd name="T31" fmla="*/ 481 h 547"/>
                    <a:gd name="T32" fmla="*/ 602 w 818"/>
                    <a:gd name="T33" fmla="*/ 425 h 547"/>
                    <a:gd name="T34" fmla="*/ 512 w 818"/>
                    <a:gd name="T35" fmla="*/ 371 h 547"/>
                    <a:gd name="T36" fmla="*/ 441 w 818"/>
                    <a:gd name="T37" fmla="*/ 342 h 547"/>
                    <a:gd name="T38" fmla="*/ 522 w 818"/>
                    <a:gd name="T39" fmla="*/ 397 h 547"/>
                    <a:gd name="T40" fmla="*/ 607 w 818"/>
                    <a:gd name="T41" fmla="*/ 450 h 547"/>
                    <a:gd name="T42" fmla="*/ 691 w 818"/>
                    <a:gd name="T43" fmla="*/ 503 h 547"/>
                    <a:gd name="T44" fmla="*/ 598 w 818"/>
                    <a:gd name="T45" fmla="*/ 533 h 547"/>
                    <a:gd name="T46" fmla="*/ 502 w 818"/>
                    <a:gd name="T47" fmla="*/ 491 h 547"/>
                    <a:gd name="T48" fmla="*/ 419 w 818"/>
                    <a:gd name="T49" fmla="*/ 448 h 547"/>
                    <a:gd name="T50" fmla="*/ 323 w 818"/>
                    <a:gd name="T51" fmla="*/ 410 h 547"/>
                    <a:gd name="T52" fmla="*/ 277 w 818"/>
                    <a:gd name="T53" fmla="*/ 403 h 547"/>
                    <a:gd name="T54" fmla="*/ 272 w 818"/>
                    <a:gd name="T55" fmla="*/ 409 h 547"/>
                    <a:gd name="T56" fmla="*/ 277 w 818"/>
                    <a:gd name="T57" fmla="*/ 415 h 547"/>
                    <a:gd name="T58" fmla="*/ 316 w 818"/>
                    <a:gd name="T59" fmla="*/ 430 h 547"/>
                    <a:gd name="T60" fmla="*/ 406 w 818"/>
                    <a:gd name="T61" fmla="*/ 465 h 547"/>
                    <a:gd name="T62" fmla="*/ 485 w 818"/>
                    <a:gd name="T63" fmla="*/ 501 h 547"/>
                    <a:gd name="T64" fmla="*/ 566 w 818"/>
                    <a:gd name="T65" fmla="*/ 541 h 547"/>
                    <a:gd name="T66" fmla="*/ 316 w 818"/>
                    <a:gd name="T67" fmla="*/ 462 h 547"/>
                    <a:gd name="T68" fmla="*/ 127 w 818"/>
                    <a:gd name="T69" fmla="*/ 352 h 547"/>
                    <a:gd name="T70" fmla="*/ 14 w 818"/>
                    <a:gd name="T71" fmla="*/ 222 h 547"/>
                    <a:gd name="T72" fmla="*/ 4 w 818"/>
                    <a:gd name="T73" fmla="*/ 128 h 547"/>
                    <a:gd name="T74" fmla="*/ 26 w 818"/>
                    <a:gd name="T75" fmla="*/ 66 h 547"/>
                    <a:gd name="T76" fmla="*/ 76 w 818"/>
                    <a:gd name="T77" fmla="*/ 19 h 547"/>
                    <a:gd name="T78" fmla="*/ 215 w 818"/>
                    <a:gd name="T79" fmla="*/ 0 h 547"/>
                    <a:gd name="T80" fmla="*/ 436 w 818"/>
                    <a:gd name="T81" fmla="*/ 47 h 547"/>
                    <a:gd name="T82" fmla="*/ 607 w 818"/>
                    <a:gd name="T83" fmla="*/ 139 h 547"/>
                    <a:gd name="T84" fmla="*/ 730 w 818"/>
                    <a:gd name="T85" fmla="*/ 239 h 5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818" h="547">
                      <a:moveTo>
                        <a:pt x="730" y="239"/>
                      </a:moveTo>
                      <a:lnTo>
                        <a:pt x="742" y="256"/>
                      </a:lnTo>
                      <a:lnTo>
                        <a:pt x="752" y="273"/>
                      </a:lnTo>
                      <a:lnTo>
                        <a:pt x="757" y="289"/>
                      </a:lnTo>
                      <a:lnTo>
                        <a:pt x="759" y="306"/>
                      </a:lnTo>
                      <a:lnTo>
                        <a:pt x="762" y="322"/>
                      </a:lnTo>
                      <a:lnTo>
                        <a:pt x="762" y="338"/>
                      </a:lnTo>
                      <a:lnTo>
                        <a:pt x="762" y="355"/>
                      </a:lnTo>
                      <a:lnTo>
                        <a:pt x="762" y="373"/>
                      </a:lnTo>
                      <a:lnTo>
                        <a:pt x="762" y="391"/>
                      </a:lnTo>
                      <a:lnTo>
                        <a:pt x="759" y="409"/>
                      </a:lnTo>
                      <a:lnTo>
                        <a:pt x="747" y="399"/>
                      </a:lnTo>
                      <a:lnTo>
                        <a:pt x="737" y="389"/>
                      </a:lnTo>
                      <a:lnTo>
                        <a:pt x="725" y="378"/>
                      </a:lnTo>
                      <a:lnTo>
                        <a:pt x="715" y="368"/>
                      </a:lnTo>
                      <a:lnTo>
                        <a:pt x="708" y="358"/>
                      </a:lnTo>
                      <a:lnTo>
                        <a:pt x="698" y="347"/>
                      </a:lnTo>
                      <a:lnTo>
                        <a:pt x="688" y="337"/>
                      </a:lnTo>
                      <a:lnTo>
                        <a:pt x="678" y="326"/>
                      </a:lnTo>
                      <a:lnTo>
                        <a:pt x="666" y="317"/>
                      </a:lnTo>
                      <a:lnTo>
                        <a:pt x="654" y="306"/>
                      </a:lnTo>
                      <a:lnTo>
                        <a:pt x="634" y="314"/>
                      </a:lnTo>
                      <a:lnTo>
                        <a:pt x="818" y="491"/>
                      </a:lnTo>
                      <a:lnTo>
                        <a:pt x="794" y="491"/>
                      </a:lnTo>
                      <a:lnTo>
                        <a:pt x="769" y="474"/>
                      </a:lnTo>
                      <a:lnTo>
                        <a:pt x="745" y="456"/>
                      </a:lnTo>
                      <a:lnTo>
                        <a:pt x="723" y="438"/>
                      </a:lnTo>
                      <a:lnTo>
                        <a:pt x="701" y="418"/>
                      </a:lnTo>
                      <a:lnTo>
                        <a:pt x="676" y="400"/>
                      </a:lnTo>
                      <a:lnTo>
                        <a:pt x="654" y="381"/>
                      </a:lnTo>
                      <a:lnTo>
                        <a:pt x="629" y="363"/>
                      </a:lnTo>
                      <a:lnTo>
                        <a:pt x="605" y="345"/>
                      </a:lnTo>
                      <a:lnTo>
                        <a:pt x="576" y="329"/>
                      </a:lnTo>
                      <a:lnTo>
                        <a:pt x="546" y="314"/>
                      </a:lnTo>
                      <a:lnTo>
                        <a:pt x="546" y="330"/>
                      </a:lnTo>
                      <a:lnTo>
                        <a:pt x="774" y="506"/>
                      </a:lnTo>
                      <a:lnTo>
                        <a:pt x="772" y="507"/>
                      </a:lnTo>
                      <a:lnTo>
                        <a:pt x="769" y="509"/>
                      </a:lnTo>
                      <a:lnTo>
                        <a:pt x="764" y="509"/>
                      </a:lnTo>
                      <a:lnTo>
                        <a:pt x="762" y="510"/>
                      </a:lnTo>
                      <a:lnTo>
                        <a:pt x="757" y="511"/>
                      </a:lnTo>
                      <a:lnTo>
                        <a:pt x="754" y="511"/>
                      </a:lnTo>
                      <a:lnTo>
                        <a:pt x="750" y="512"/>
                      </a:lnTo>
                      <a:lnTo>
                        <a:pt x="747" y="513"/>
                      </a:lnTo>
                      <a:lnTo>
                        <a:pt x="745" y="514"/>
                      </a:lnTo>
                      <a:lnTo>
                        <a:pt x="742" y="515"/>
                      </a:lnTo>
                      <a:lnTo>
                        <a:pt x="718" y="498"/>
                      </a:lnTo>
                      <a:lnTo>
                        <a:pt x="691" y="481"/>
                      </a:lnTo>
                      <a:lnTo>
                        <a:pt x="661" y="463"/>
                      </a:lnTo>
                      <a:lnTo>
                        <a:pt x="634" y="443"/>
                      </a:lnTo>
                      <a:lnTo>
                        <a:pt x="602" y="425"/>
                      </a:lnTo>
                      <a:lnTo>
                        <a:pt x="573" y="407"/>
                      </a:lnTo>
                      <a:lnTo>
                        <a:pt x="544" y="389"/>
                      </a:lnTo>
                      <a:lnTo>
                        <a:pt x="512" y="371"/>
                      </a:lnTo>
                      <a:lnTo>
                        <a:pt x="482" y="354"/>
                      </a:lnTo>
                      <a:lnTo>
                        <a:pt x="451" y="338"/>
                      </a:lnTo>
                      <a:lnTo>
                        <a:pt x="441" y="342"/>
                      </a:lnTo>
                      <a:lnTo>
                        <a:pt x="465" y="361"/>
                      </a:lnTo>
                      <a:lnTo>
                        <a:pt x="492" y="378"/>
                      </a:lnTo>
                      <a:lnTo>
                        <a:pt x="522" y="397"/>
                      </a:lnTo>
                      <a:lnTo>
                        <a:pt x="549" y="415"/>
                      </a:lnTo>
                      <a:lnTo>
                        <a:pt x="578" y="433"/>
                      </a:lnTo>
                      <a:lnTo>
                        <a:pt x="607" y="450"/>
                      </a:lnTo>
                      <a:lnTo>
                        <a:pt x="637" y="467"/>
                      </a:lnTo>
                      <a:lnTo>
                        <a:pt x="664" y="486"/>
                      </a:lnTo>
                      <a:lnTo>
                        <a:pt x="691" y="503"/>
                      </a:lnTo>
                      <a:lnTo>
                        <a:pt x="715" y="520"/>
                      </a:lnTo>
                      <a:lnTo>
                        <a:pt x="598" y="547"/>
                      </a:lnTo>
                      <a:lnTo>
                        <a:pt x="598" y="533"/>
                      </a:lnTo>
                      <a:lnTo>
                        <a:pt x="563" y="520"/>
                      </a:lnTo>
                      <a:lnTo>
                        <a:pt x="531" y="506"/>
                      </a:lnTo>
                      <a:lnTo>
                        <a:pt x="502" y="491"/>
                      </a:lnTo>
                      <a:lnTo>
                        <a:pt x="475" y="477"/>
                      </a:lnTo>
                      <a:lnTo>
                        <a:pt x="448" y="462"/>
                      </a:lnTo>
                      <a:lnTo>
                        <a:pt x="419" y="448"/>
                      </a:lnTo>
                      <a:lnTo>
                        <a:pt x="389" y="434"/>
                      </a:lnTo>
                      <a:lnTo>
                        <a:pt x="357" y="422"/>
                      </a:lnTo>
                      <a:lnTo>
                        <a:pt x="323" y="410"/>
                      </a:lnTo>
                      <a:lnTo>
                        <a:pt x="281" y="400"/>
                      </a:lnTo>
                      <a:lnTo>
                        <a:pt x="279" y="401"/>
                      </a:lnTo>
                      <a:lnTo>
                        <a:pt x="277" y="403"/>
                      </a:lnTo>
                      <a:lnTo>
                        <a:pt x="274" y="405"/>
                      </a:lnTo>
                      <a:lnTo>
                        <a:pt x="272" y="407"/>
                      </a:lnTo>
                      <a:lnTo>
                        <a:pt x="272" y="409"/>
                      </a:lnTo>
                      <a:lnTo>
                        <a:pt x="272" y="411"/>
                      </a:lnTo>
                      <a:lnTo>
                        <a:pt x="274" y="413"/>
                      </a:lnTo>
                      <a:lnTo>
                        <a:pt x="277" y="415"/>
                      </a:lnTo>
                      <a:lnTo>
                        <a:pt x="279" y="416"/>
                      </a:lnTo>
                      <a:lnTo>
                        <a:pt x="281" y="417"/>
                      </a:lnTo>
                      <a:lnTo>
                        <a:pt x="316" y="430"/>
                      </a:lnTo>
                      <a:lnTo>
                        <a:pt x="348" y="442"/>
                      </a:lnTo>
                      <a:lnTo>
                        <a:pt x="377" y="454"/>
                      </a:lnTo>
                      <a:lnTo>
                        <a:pt x="406" y="465"/>
                      </a:lnTo>
                      <a:lnTo>
                        <a:pt x="433" y="477"/>
                      </a:lnTo>
                      <a:lnTo>
                        <a:pt x="460" y="488"/>
                      </a:lnTo>
                      <a:lnTo>
                        <a:pt x="485" y="501"/>
                      </a:lnTo>
                      <a:lnTo>
                        <a:pt x="512" y="513"/>
                      </a:lnTo>
                      <a:lnTo>
                        <a:pt x="539" y="527"/>
                      </a:lnTo>
                      <a:lnTo>
                        <a:pt x="566" y="541"/>
                      </a:lnTo>
                      <a:lnTo>
                        <a:pt x="477" y="519"/>
                      </a:lnTo>
                      <a:lnTo>
                        <a:pt x="394" y="491"/>
                      </a:lnTo>
                      <a:lnTo>
                        <a:pt x="316" y="462"/>
                      </a:lnTo>
                      <a:lnTo>
                        <a:pt x="245" y="429"/>
                      </a:lnTo>
                      <a:lnTo>
                        <a:pt x="181" y="392"/>
                      </a:lnTo>
                      <a:lnTo>
                        <a:pt x="127" y="352"/>
                      </a:lnTo>
                      <a:lnTo>
                        <a:pt x="80" y="311"/>
                      </a:lnTo>
                      <a:lnTo>
                        <a:pt x="41" y="267"/>
                      </a:lnTo>
                      <a:lnTo>
                        <a:pt x="14" y="222"/>
                      </a:lnTo>
                      <a:lnTo>
                        <a:pt x="0" y="174"/>
                      </a:lnTo>
                      <a:lnTo>
                        <a:pt x="2" y="151"/>
                      </a:lnTo>
                      <a:lnTo>
                        <a:pt x="4" y="128"/>
                      </a:lnTo>
                      <a:lnTo>
                        <a:pt x="9" y="106"/>
                      </a:lnTo>
                      <a:lnTo>
                        <a:pt x="17" y="86"/>
                      </a:lnTo>
                      <a:lnTo>
                        <a:pt x="26" y="66"/>
                      </a:lnTo>
                      <a:lnTo>
                        <a:pt x="39" y="49"/>
                      </a:lnTo>
                      <a:lnTo>
                        <a:pt x="56" y="33"/>
                      </a:lnTo>
                      <a:lnTo>
                        <a:pt x="76" y="19"/>
                      </a:lnTo>
                      <a:lnTo>
                        <a:pt x="100" y="9"/>
                      </a:lnTo>
                      <a:lnTo>
                        <a:pt x="132" y="1"/>
                      </a:lnTo>
                      <a:lnTo>
                        <a:pt x="215" y="0"/>
                      </a:lnTo>
                      <a:lnTo>
                        <a:pt x="294" y="8"/>
                      </a:lnTo>
                      <a:lnTo>
                        <a:pt x="367" y="24"/>
                      </a:lnTo>
                      <a:lnTo>
                        <a:pt x="436" y="47"/>
                      </a:lnTo>
                      <a:lnTo>
                        <a:pt x="497" y="74"/>
                      </a:lnTo>
                      <a:lnTo>
                        <a:pt x="556" y="106"/>
                      </a:lnTo>
                      <a:lnTo>
                        <a:pt x="607" y="139"/>
                      </a:lnTo>
                      <a:lnTo>
                        <a:pt x="654" y="174"/>
                      </a:lnTo>
                      <a:lnTo>
                        <a:pt x="696" y="208"/>
                      </a:lnTo>
                      <a:lnTo>
                        <a:pt x="730" y="239"/>
                      </a:lnTo>
                      <a:lnTo>
                        <a:pt x="730" y="239"/>
                      </a:lnTo>
                      <a:close/>
                    </a:path>
                  </a:pathLst>
                </a:custGeom>
                <a:solidFill>
                  <a:srgbClr val="B347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22959" name="Rectangle 79"/>
              <p:cNvSpPr>
                <a:spLocks noChangeArrowheads="1"/>
              </p:cNvSpPr>
              <p:nvPr/>
            </p:nvSpPr>
            <p:spPr bwMode="auto">
              <a:xfrm>
                <a:off x="717" y="1238"/>
                <a:ext cx="4338" cy="2400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grpSp>
            <p:nvGrpSpPr>
              <p:cNvPr id="122960" name="Group 80"/>
              <p:cNvGrpSpPr>
                <a:grpSpLocks/>
              </p:cNvGrpSpPr>
              <p:nvPr/>
            </p:nvGrpSpPr>
            <p:grpSpPr bwMode="auto">
              <a:xfrm>
                <a:off x="226" y="1515"/>
                <a:ext cx="5350" cy="528"/>
                <a:chOff x="211" y="1521"/>
                <a:chExt cx="5350" cy="528"/>
              </a:xfrm>
            </p:grpSpPr>
            <p:sp>
              <p:nvSpPr>
                <p:cNvPr id="122961" name="Freeform 81"/>
                <p:cNvSpPr>
                  <a:spLocks/>
                </p:cNvSpPr>
                <p:nvPr/>
              </p:nvSpPr>
              <p:spPr bwMode="auto">
                <a:xfrm>
                  <a:off x="5125" y="1521"/>
                  <a:ext cx="414" cy="159"/>
                </a:xfrm>
                <a:custGeom>
                  <a:avLst/>
                  <a:gdLst>
                    <a:gd name="T0" fmla="*/ 405 w 414"/>
                    <a:gd name="T1" fmla="*/ 90 h 159"/>
                    <a:gd name="T2" fmla="*/ 410 w 414"/>
                    <a:gd name="T3" fmla="*/ 97 h 159"/>
                    <a:gd name="T4" fmla="*/ 412 w 414"/>
                    <a:gd name="T5" fmla="*/ 103 h 159"/>
                    <a:gd name="T6" fmla="*/ 414 w 414"/>
                    <a:gd name="T7" fmla="*/ 110 h 159"/>
                    <a:gd name="T8" fmla="*/ 414 w 414"/>
                    <a:gd name="T9" fmla="*/ 116 h 159"/>
                    <a:gd name="T10" fmla="*/ 414 w 414"/>
                    <a:gd name="T11" fmla="*/ 122 h 159"/>
                    <a:gd name="T12" fmla="*/ 412 w 414"/>
                    <a:gd name="T13" fmla="*/ 128 h 159"/>
                    <a:gd name="T14" fmla="*/ 407 w 414"/>
                    <a:gd name="T15" fmla="*/ 134 h 159"/>
                    <a:gd name="T16" fmla="*/ 400 w 414"/>
                    <a:gd name="T17" fmla="*/ 138 h 159"/>
                    <a:gd name="T18" fmla="*/ 392 w 414"/>
                    <a:gd name="T19" fmla="*/ 143 h 159"/>
                    <a:gd name="T20" fmla="*/ 380 w 414"/>
                    <a:gd name="T21" fmla="*/ 145 h 159"/>
                    <a:gd name="T22" fmla="*/ 380 w 414"/>
                    <a:gd name="T23" fmla="*/ 158 h 159"/>
                    <a:gd name="T24" fmla="*/ 368 w 414"/>
                    <a:gd name="T25" fmla="*/ 159 h 159"/>
                    <a:gd name="T26" fmla="*/ 356 w 414"/>
                    <a:gd name="T27" fmla="*/ 159 h 159"/>
                    <a:gd name="T28" fmla="*/ 346 w 414"/>
                    <a:gd name="T29" fmla="*/ 158 h 159"/>
                    <a:gd name="T30" fmla="*/ 334 w 414"/>
                    <a:gd name="T31" fmla="*/ 156 h 159"/>
                    <a:gd name="T32" fmla="*/ 324 w 414"/>
                    <a:gd name="T33" fmla="*/ 152 h 159"/>
                    <a:gd name="T34" fmla="*/ 311 w 414"/>
                    <a:gd name="T35" fmla="*/ 149 h 159"/>
                    <a:gd name="T36" fmla="*/ 302 w 414"/>
                    <a:gd name="T37" fmla="*/ 145 h 159"/>
                    <a:gd name="T38" fmla="*/ 289 w 414"/>
                    <a:gd name="T39" fmla="*/ 142 h 159"/>
                    <a:gd name="T40" fmla="*/ 277 w 414"/>
                    <a:gd name="T41" fmla="*/ 140 h 159"/>
                    <a:gd name="T42" fmla="*/ 265 w 414"/>
                    <a:gd name="T43" fmla="*/ 137 h 159"/>
                    <a:gd name="T44" fmla="*/ 265 w 414"/>
                    <a:gd name="T45" fmla="*/ 125 h 159"/>
                    <a:gd name="T46" fmla="*/ 235 w 414"/>
                    <a:gd name="T47" fmla="*/ 113 h 159"/>
                    <a:gd name="T48" fmla="*/ 206 w 414"/>
                    <a:gd name="T49" fmla="*/ 103 h 159"/>
                    <a:gd name="T50" fmla="*/ 174 w 414"/>
                    <a:gd name="T51" fmla="*/ 93 h 159"/>
                    <a:gd name="T52" fmla="*/ 142 w 414"/>
                    <a:gd name="T53" fmla="*/ 82 h 159"/>
                    <a:gd name="T54" fmla="*/ 113 w 414"/>
                    <a:gd name="T55" fmla="*/ 72 h 159"/>
                    <a:gd name="T56" fmla="*/ 84 w 414"/>
                    <a:gd name="T57" fmla="*/ 61 h 159"/>
                    <a:gd name="T58" fmla="*/ 59 w 414"/>
                    <a:gd name="T59" fmla="*/ 48 h 159"/>
                    <a:gd name="T60" fmla="*/ 34 w 414"/>
                    <a:gd name="T61" fmla="*/ 34 h 159"/>
                    <a:gd name="T62" fmla="*/ 15 w 414"/>
                    <a:gd name="T63" fmla="*/ 20 h 159"/>
                    <a:gd name="T64" fmla="*/ 0 w 414"/>
                    <a:gd name="T65" fmla="*/ 1 h 159"/>
                    <a:gd name="T66" fmla="*/ 42 w 414"/>
                    <a:gd name="T67" fmla="*/ 0 h 159"/>
                    <a:gd name="T68" fmla="*/ 81 w 414"/>
                    <a:gd name="T69" fmla="*/ 0 h 159"/>
                    <a:gd name="T70" fmla="*/ 123 w 414"/>
                    <a:gd name="T71" fmla="*/ 4 h 159"/>
                    <a:gd name="T72" fmla="*/ 162 w 414"/>
                    <a:gd name="T73" fmla="*/ 9 h 159"/>
                    <a:gd name="T74" fmla="*/ 201 w 414"/>
                    <a:gd name="T75" fmla="*/ 17 h 159"/>
                    <a:gd name="T76" fmla="*/ 238 w 414"/>
                    <a:gd name="T77" fmla="*/ 25 h 159"/>
                    <a:gd name="T78" fmla="*/ 275 w 414"/>
                    <a:gd name="T79" fmla="*/ 36 h 159"/>
                    <a:gd name="T80" fmla="*/ 311 w 414"/>
                    <a:gd name="T81" fmla="*/ 47 h 159"/>
                    <a:gd name="T82" fmla="*/ 346 w 414"/>
                    <a:gd name="T83" fmla="*/ 58 h 159"/>
                    <a:gd name="T84" fmla="*/ 380 w 414"/>
                    <a:gd name="T85" fmla="*/ 70 h 159"/>
                    <a:gd name="T86" fmla="*/ 405 w 414"/>
                    <a:gd name="T87" fmla="*/ 90 h 159"/>
                    <a:gd name="T88" fmla="*/ 405 w 414"/>
                    <a:gd name="T89" fmla="*/ 90 h 1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414" h="159">
                      <a:moveTo>
                        <a:pt x="405" y="90"/>
                      </a:moveTo>
                      <a:lnTo>
                        <a:pt x="410" y="97"/>
                      </a:lnTo>
                      <a:lnTo>
                        <a:pt x="412" y="103"/>
                      </a:lnTo>
                      <a:lnTo>
                        <a:pt x="414" y="110"/>
                      </a:lnTo>
                      <a:lnTo>
                        <a:pt x="414" y="116"/>
                      </a:lnTo>
                      <a:lnTo>
                        <a:pt x="414" y="122"/>
                      </a:lnTo>
                      <a:lnTo>
                        <a:pt x="412" y="128"/>
                      </a:lnTo>
                      <a:lnTo>
                        <a:pt x="407" y="134"/>
                      </a:lnTo>
                      <a:lnTo>
                        <a:pt x="400" y="138"/>
                      </a:lnTo>
                      <a:lnTo>
                        <a:pt x="392" y="143"/>
                      </a:lnTo>
                      <a:lnTo>
                        <a:pt x="380" y="145"/>
                      </a:lnTo>
                      <a:lnTo>
                        <a:pt x="380" y="158"/>
                      </a:lnTo>
                      <a:lnTo>
                        <a:pt x="368" y="159"/>
                      </a:lnTo>
                      <a:lnTo>
                        <a:pt x="356" y="159"/>
                      </a:lnTo>
                      <a:lnTo>
                        <a:pt x="346" y="158"/>
                      </a:lnTo>
                      <a:lnTo>
                        <a:pt x="334" y="156"/>
                      </a:lnTo>
                      <a:lnTo>
                        <a:pt x="324" y="152"/>
                      </a:lnTo>
                      <a:lnTo>
                        <a:pt x="311" y="149"/>
                      </a:lnTo>
                      <a:lnTo>
                        <a:pt x="302" y="145"/>
                      </a:lnTo>
                      <a:lnTo>
                        <a:pt x="289" y="142"/>
                      </a:lnTo>
                      <a:lnTo>
                        <a:pt x="277" y="140"/>
                      </a:lnTo>
                      <a:lnTo>
                        <a:pt x="265" y="137"/>
                      </a:lnTo>
                      <a:lnTo>
                        <a:pt x="265" y="125"/>
                      </a:lnTo>
                      <a:lnTo>
                        <a:pt x="235" y="113"/>
                      </a:lnTo>
                      <a:lnTo>
                        <a:pt x="206" y="103"/>
                      </a:lnTo>
                      <a:lnTo>
                        <a:pt x="174" y="93"/>
                      </a:lnTo>
                      <a:lnTo>
                        <a:pt x="142" y="82"/>
                      </a:lnTo>
                      <a:lnTo>
                        <a:pt x="113" y="72"/>
                      </a:lnTo>
                      <a:lnTo>
                        <a:pt x="84" y="61"/>
                      </a:lnTo>
                      <a:lnTo>
                        <a:pt x="59" y="48"/>
                      </a:lnTo>
                      <a:lnTo>
                        <a:pt x="34" y="34"/>
                      </a:lnTo>
                      <a:lnTo>
                        <a:pt x="15" y="20"/>
                      </a:lnTo>
                      <a:lnTo>
                        <a:pt x="0" y="1"/>
                      </a:lnTo>
                      <a:lnTo>
                        <a:pt x="42" y="0"/>
                      </a:lnTo>
                      <a:lnTo>
                        <a:pt x="81" y="0"/>
                      </a:lnTo>
                      <a:lnTo>
                        <a:pt x="123" y="4"/>
                      </a:lnTo>
                      <a:lnTo>
                        <a:pt x="162" y="9"/>
                      </a:lnTo>
                      <a:lnTo>
                        <a:pt x="201" y="17"/>
                      </a:lnTo>
                      <a:lnTo>
                        <a:pt x="238" y="25"/>
                      </a:lnTo>
                      <a:lnTo>
                        <a:pt x="275" y="36"/>
                      </a:lnTo>
                      <a:lnTo>
                        <a:pt x="311" y="47"/>
                      </a:lnTo>
                      <a:lnTo>
                        <a:pt x="346" y="58"/>
                      </a:lnTo>
                      <a:lnTo>
                        <a:pt x="380" y="70"/>
                      </a:lnTo>
                      <a:lnTo>
                        <a:pt x="405" y="90"/>
                      </a:lnTo>
                      <a:lnTo>
                        <a:pt x="405" y="90"/>
                      </a:lnTo>
                      <a:close/>
                    </a:path>
                  </a:pathLst>
                </a:custGeom>
                <a:solidFill>
                  <a:srgbClr val="CC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2962" name="Freeform 82"/>
                <p:cNvSpPr>
                  <a:spLocks/>
                </p:cNvSpPr>
                <p:nvPr/>
              </p:nvSpPr>
              <p:spPr bwMode="auto">
                <a:xfrm>
                  <a:off x="235" y="1575"/>
                  <a:ext cx="486" cy="153"/>
                </a:xfrm>
                <a:custGeom>
                  <a:avLst/>
                  <a:gdLst>
                    <a:gd name="T0" fmla="*/ 486 w 486"/>
                    <a:gd name="T1" fmla="*/ 33 h 153"/>
                    <a:gd name="T2" fmla="*/ 446 w 486"/>
                    <a:gd name="T3" fmla="*/ 50 h 153"/>
                    <a:gd name="T4" fmla="*/ 405 w 486"/>
                    <a:gd name="T5" fmla="*/ 65 h 153"/>
                    <a:gd name="T6" fmla="*/ 361 w 486"/>
                    <a:gd name="T7" fmla="*/ 79 h 153"/>
                    <a:gd name="T8" fmla="*/ 316 w 486"/>
                    <a:gd name="T9" fmla="*/ 90 h 153"/>
                    <a:gd name="T10" fmla="*/ 272 w 486"/>
                    <a:gd name="T11" fmla="*/ 102 h 153"/>
                    <a:gd name="T12" fmla="*/ 228 w 486"/>
                    <a:gd name="T13" fmla="*/ 113 h 153"/>
                    <a:gd name="T14" fmla="*/ 182 w 486"/>
                    <a:gd name="T15" fmla="*/ 122 h 153"/>
                    <a:gd name="T16" fmla="*/ 138 w 486"/>
                    <a:gd name="T17" fmla="*/ 132 h 153"/>
                    <a:gd name="T18" fmla="*/ 91 w 486"/>
                    <a:gd name="T19" fmla="*/ 143 h 153"/>
                    <a:gd name="T20" fmla="*/ 44 w 486"/>
                    <a:gd name="T21" fmla="*/ 153 h 153"/>
                    <a:gd name="T22" fmla="*/ 57 w 486"/>
                    <a:gd name="T23" fmla="*/ 148 h 153"/>
                    <a:gd name="T24" fmla="*/ 44 w 486"/>
                    <a:gd name="T25" fmla="*/ 147 h 153"/>
                    <a:gd name="T26" fmla="*/ 37 w 486"/>
                    <a:gd name="T27" fmla="*/ 145 h 153"/>
                    <a:gd name="T28" fmla="*/ 30 w 486"/>
                    <a:gd name="T29" fmla="*/ 140 h 153"/>
                    <a:gd name="T30" fmla="*/ 25 w 486"/>
                    <a:gd name="T31" fmla="*/ 135 h 153"/>
                    <a:gd name="T32" fmla="*/ 22 w 486"/>
                    <a:gd name="T33" fmla="*/ 129 h 153"/>
                    <a:gd name="T34" fmla="*/ 20 w 486"/>
                    <a:gd name="T35" fmla="*/ 123 h 153"/>
                    <a:gd name="T36" fmla="*/ 15 w 486"/>
                    <a:gd name="T37" fmla="*/ 116 h 153"/>
                    <a:gd name="T38" fmla="*/ 13 w 486"/>
                    <a:gd name="T39" fmla="*/ 110 h 153"/>
                    <a:gd name="T40" fmla="*/ 8 w 486"/>
                    <a:gd name="T41" fmla="*/ 104 h 153"/>
                    <a:gd name="T42" fmla="*/ 0 w 486"/>
                    <a:gd name="T43" fmla="*/ 98 h 153"/>
                    <a:gd name="T44" fmla="*/ 30 w 486"/>
                    <a:gd name="T45" fmla="*/ 81 h 153"/>
                    <a:gd name="T46" fmla="*/ 64 w 486"/>
                    <a:gd name="T47" fmla="*/ 66 h 153"/>
                    <a:gd name="T48" fmla="*/ 101 w 486"/>
                    <a:gd name="T49" fmla="*/ 54 h 153"/>
                    <a:gd name="T50" fmla="*/ 142 w 486"/>
                    <a:gd name="T51" fmla="*/ 43 h 153"/>
                    <a:gd name="T52" fmla="*/ 187 w 486"/>
                    <a:gd name="T53" fmla="*/ 34 h 153"/>
                    <a:gd name="T54" fmla="*/ 231 w 486"/>
                    <a:gd name="T55" fmla="*/ 26 h 153"/>
                    <a:gd name="T56" fmla="*/ 277 w 486"/>
                    <a:gd name="T57" fmla="*/ 19 h 153"/>
                    <a:gd name="T58" fmla="*/ 324 w 486"/>
                    <a:gd name="T59" fmla="*/ 12 h 153"/>
                    <a:gd name="T60" fmla="*/ 370 w 486"/>
                    <a:gd name="T61" fmla="*/ 7 h 153"/>
                    <a:gd name="T62" fmla="*/ 417 w 486"/>
                    <a:gd name="T63" fmla="*/ 1 h 153"/>
                    <a:gd name="T64" fmla="*/ 432 w 486"/>
                    <a:gd name="T65" fmla="*/ 0 h 153"/>
                    <a:gd name="T66" fmla="*/ 444 w 486"/>
                    <a:gd name="T67" fmla="*/ 1 h 153"/>
                    <a:gd name="T68" fmla="*/ 454 w 486"/>
                    <a:gd name="T69" fmla="*/ 4 h 153"/>
                    <a:gd name="T70" fmla="*/ 459 w 486"/>
                    <a:gd name="T71" fmla="*/ 8 h 153"/>
                    <a:gd name="T72" fmla="*/ 464 w 486"/>
                    <a:gd name="T73" fmla="*/ 12 h 153"/>
                    <a:gd name="T74" fmla="*/ 468 w 486"/>
                    <a:gd name="T75" fmla="*/ 17 h 153"/>
                    <a:gd name="T76" fmla="*/ 471 w 486"/>
                    <a:gd name="T77" fmla="*/ 22 h 153"/>
                    <a:gd name="T78" fmla="*/ 476 w 486"/>
                    <a:gd name="T79" fmla="*/ 26 h 153"/>
                    <a:gd name="T80" fmla="*/ 481 w 486"/>
                    <a:gd name="T81" fmla="*/ 31 h 153"/>
                    <a:gd name="T82" fmla="*/ 486 w 486"/>
                    <a:gd name="T83" fmla="*/ 33 h 153"/>
                    <a:gd name="T84" fmla="*/ 486 w 486"/>
                    <a:gd name="T85" fmla="*/ 33 h 1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86" h="153">
                      <a:moveTo>
                        <a:pt x="486" y="33"/>
                      </a:moveTo>
                      <a:lnTo>
                        <a:pt x="446" y="50"/>
                      </a:lnTo>
                      <a:lnTo>
                        <a:pt x="405" y="65"/>
                      </a:lnTo>
                      <a:lnTo>
                        <a:pt x="361" y="79"/>
                      </a:lnTo>
                      <a:lnTo>
                        <a:pt x="316" y="90"/>
                      </a:lnTo>
                      <a:lnTo>
                        <a:pt x="272" y="102"/>
                      </a:lnTo>
                      <a:lnTo>
                        <a:pt x="228" y="113"/>
                      </a:lnTo>
                      <a:lnTo>
                        <a:pt x="182" y="122"/>
                      </a:lnTo>
                      <a:lnTo>
                        <a:pt x="138" y="132"/>
                      </a:lnTo>
                      <a:lnTo>
                        <a:pt x="91" y="143"/>
                      </a:lnTo>
                      <a:lnTo>
                        <a:pt x="44" y="153"/>
                      </a:lnTo>
                      <a:lnTo>
                        <a:pt x="57" y="148"/>
                      </a:lnTo>
                      <a:lnTo>
                        <a:pt x="44" y="147"/>
                      </a:lnTo>
                      <a:lnTo>
                        <a:pt x="37" y="145"/>
                      </a:lnTo>
                      <a:lnTo>
                        <a:pt x="30" y="140"/>
                      </a:lnTo>
                      <a:lnTo>
                        <a:pt x="25" y="135"/>
                      </a:lnTo>
                      <a:lnTo>
                        <a:pt x="22" y="129"/>
                      </a:lnTo>
                      <a:lnTo>
                        <a:pt x="20" y="123"/>
                      </a:lnTo>
                      <a:lnTo>
                        <a:pt x="15" y="116"/>
                      </a:lnTo>
                      <a:lnTo>
                        <a:pt x="13" y="110"/>
                      </a:lnTo>
                      <a:lnTo>
                        <a:pt x="8" y="104"/>
                      </a:lnTo>
                      <a:lnTo>
                        <a:pt x="0" y="98"/>
                      </a:lnTo>
                      <a:lnTo>
                        <a:pt x="30" y="81"/>
                      </a:lnTo>
                      <a:lnTo>
                        <a:pt x="64" y="66"/>
                      </a:lnTo>
                      <a:lnTo>
                        <a:pt x="101" y="54"/>
                      </a:lnTo>
                      <a:lnTo>
                        <a:pt x="142" y="43"/>
                      </a:lnTo>
                      <a:lnTo>
                        <a:pt x="187" y="34"/>
                      </a:lnTo>
                      <a:lnTo>
                        <a:pt x="231" y="26"/>
                      </a:lnTo>
                      <a:lnTo>
                        <a:pt x="277" y="19"/>
                      </a:lnTo>
                      <a:lnTo>
                        <a:pt x="324" y="12"/>
                      </a:lnTo>
                      <a:lnTo>
                        <a:pt x="370" y="7"/>
                      </a:lnTo>
                      <a:lnTo>
                        <a:pt x="417" y="1"/>
                      </a:lnTo>
                      <a:lnTo>
                        <a:pt x="432" y="0"/>
                      </a:lnTo>
                      <a:lnTo>
                        <a:pt x="444" y="1"/>
                      </a:lnTo>
                      <a:lnTo>
                        <a:pt x="454" y="4"/>
                      </a:lnTo>
                      <a:lnTo>
                        <a:pt x="459" y="8"/>
                      </a:lnTo>
                      <a:lnTo>
                        <a:pt x="464" y="12"/>
                      </a:lnTo>
                      <a:lnTo>
                        <a:pt x="468" y="17"/>
                      </a:lnTo>
                      <a:lnTo>
                        <a:pt x="471" y="22"/>
                      </a:lnTo>
                      <a:lnTo>
                        <a:pt x="476" y="26"/>
                      </a:lnTo>
                      <a:lnTo>
                        <a:pt x="481" y="31"/>
                      </a:lnTo>
                      <a:lnTo>
                        <a:pt x="486" y="33"/>
                      </a:lnTo>
                      <a:lnTo>
                        <a:pt x="486" y="33"/>
                      </a:lnTo>
                      <a:close/>
                    </a:path>
                  </a:pathLst>
                </a:custGeom>
                <a:solidFill>
                  <a:srgbClr val="CC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2963" name="Freeform 83"/>
                <p:cNvSpPr>
                  <a:spLocks/>
                </p:cNvSpPr>
                <p:nvPr/>
              </p:nvSpPr>
              <p:spPr bwMode="auto">
                <a:xfrm>
                  <a:off x="5020" y="1621"/>
                  <a:ext cx="541" cy="161"/>
                </a:xfrm>
                <a:custGeom>
                  <a:avLst/>
                  <a:gdLst>
                    <a:gd name="T0" fmla="*/ 522 w 541"/>
                    <a:gd name="T1" fmla="*/ 99 h 161"/>
                    <a:gd name="T2" fmla="*/ 527 w 541"/>
                    <a:gd name="T3" fmla="*/ 104 h 161"/>
                    <a:gd name="T4" fmla="*/ 534 w 541"/>
                    <a:gd name="T5" fmla="*/ 109 h 161"/>
                    <a:gd name="T6" fmla="*/ 537 w 541"/>
                    <a:gd name="T7" fmla="*/ 115 h 161"/>
                    <a:gd name="T8" fmla="*/ 541 w 541"/>
                    <a:gd name="T9" fmla="*/ 120 h 161"/>
                    <a:gd name="T10" fmla="*/ 541 w 541"/>
                    <a:gd name="T11" fmla="*/ 125 h 161"/>
                    <a:gd name="T12" fmla="*/ 541 w 541"/>
                    <a:gd name="T13" fmla="*/ 131 h 161"/>
                    <a:gd name="T14" fmla="*/ 541 w 541"/>
                    <a:gd name="T15" fmla="*/ 137 h 161"/>
                    <a:gd name="T16" fmla="*/ 537 w 541"/>
                    <a:gd name="T17" fmla="*/ 141 h 161"/>
                    <a:gd name="T18" fmla="*/ 529 w 541"/>
                    <a:gd name="T19" fmla="*/ 147 h 161"/>
                    <a:gd name="T20" fmla="*/ 522 w 541"/>
                    <a:gd name="T21" fmla="*/ 152 h 161"/>
                    <a:gd name="T22" fmla="*/ 502 w 541"/>
                    <a:gd name="T23" fmla="*/ 161 h 161"/>
                    <a:gd name="T24" fmla="*/ 456 w 541"/>
                    <a:gd name="T25" fmla="*/ 144 h 161"/>
                    <a:gd name="T26" fmla="*/ 402 w 541"/>
                    <a:gd name="T27" fmla="*/ 130 h 161"/>
                    <a:gd name="T28" fmla="*/ 345 w 541"/>
                    <a:gd name="T29" fmla="*/ 118 h 161"/>
                    <a:gd name="T30" fmla="*/ 289 w 541"/>
                    <a:gd name="T31" fmla="*/ 109 h 161"/>
                    <a:gd name="T32" fmla="*/ 230 w 541"/>
                    <a:gd name="T33" fmla="*/ 99 h 161"/>
                    <a:gd name="T34" fmla="*/ 174 w 541"/>
                    <a:gd name="T35" fmla="*/ 89 h 161"/>
                    <a:gd name="T36" fmla="*/ 122 w 541"/>
                    <a:gd name="T37" fmla="*/ 77 h 161"/>
                    <a:gd name="T38" fmla="*/ 73 w 541"/>
                    <a:gd name="T39" fmla="*/ 61 h 161"/>
                    <a:gd name="T40" fmla="*/ 32 w 541"/>
                    <a:gd name="T41" fmla="*/ 42 h 161"/>
                    <a:gd name="T42" fmla="*/ 0 w 541"/>
                    <a:gd name="T43" fmla="*/ 17 h 161"/>
                    <a:gd name="T44" fmla="*/ 7 w 541"/>
                    <a:gd name="T45" fmla="*/ 9 h 161"/>
                    <a:gd name="T46" fmla="*/ 19 w 541"/>
                    <a:gd name="T47" fmla="*/ 3 h 161"/>
                    <a:gd name="T48" fmla="*/ 37 w 541"/>
                    <a:gd name="T49" fmla="*/ 1 h 161"/>
                    <a:gd name="T50" fmla="*/ 59 w 541"/>
                    <a:gd name="T51" fmla="*/ 0 h 161"/>
                    <a:gd name="T52" fmla="*/ 81 w 541"/>
                    <a:gd name="T53" fmla="*/ 0 h 161"/>
                    <a:gd name="T54" fmla="*/ 105 w 541"/>
                    <a:gd name="T55" fmla="*/ 2 h 161"/>
                    <a:gd name="T56" fmla="*/ 130 w 541"/>
                    <a:gd name="T57" fmla="*/ 4 h 161"/>
                    <a:gd name="T58" fmla="*/ 152 w 541"/>
                    <a:gd name="T59" fmla="*/ 6 h 161"/>
                    <a:gd name="T60" fmla="*/ 176 w 541"/>
                    <a:gd name="T61" fmla="*/ 10 h 161"/>
                    <a:gd name="T62" fmla="*/ 193 w 541"/>
                    <a:gd name="T63" fmla="*/ 11 h 161"/>
                    <a:gd name="T64" fmla="*/ 522 w 541"/>
                    <a:gd name="T65" fmla="*/ 99 h 161"/>
                    <a:gd name="T66" fmla="*/ 522 w 541"/>
                    <a:gd name="T67" fmla="*/ 99 h 1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541" h="161">
                      <a:moveTo>
                        <a:pt x="522" y="99"/>
                      </a:moveTo>
                      <a:lnTo>
                        <a:pt x="527" y="104"/>
                      </a:lnTo>
                      <a:lnTo>
                        <a:pt x="534" y="109"/>
                      </a:lnTo>
                      <a:lnTo>
                        <a:pt x="537" y="115"/>
                      </a:lnTo>
                      <a:lnTo>
                        <a:pt x="541" y="120"/>
                      </a:lnTo>
                      <a:lnTo>
                        <a:pt x="541" y="125"/>
                      </a:lnTo>
                      <a:lnTo>
                        <a:pt x="541" y="131"/>
                      </a:lnTo>
                      <a:lnTo>
                        <a:pt x="541" y="137"/>
                      </a:lnTo>
                      <a:lnTo>
                        <a:pt x="537" y="141"/>
                      </a:lnTo>
                      <a:lnTo>
                        <a:pt x="529" y="147"/>
                      </a:lnTo>
                      <a:lnTo>
                        <a:pt x="522" y="152"/>
                      </a:lnTo>
                      <a:lnTo>
                        <a:pt x="502" y="161"/>
                      </a:lnTo>
                      <a:lnTo>
                        <a:pt x="456" y="144"/>
                      </a:lnTo>
                      <a:lnTo>
                        <a:pt x="402" y="130"/>
                      </a:lnTo>
                      <a:lnTo>
                        <a:pt x="345" y="118"/>
                      </a:lnTo>
                      <a:lnTo>
                        <a:pt x="289" y="109"/>
                      </a:lnTo>
                      <a:lnTo>
                        <a:pt x="230" y="99"/>
                      </a:lnTo>
                      <a:lnTo>
                        <a:pt x="174" y="89"/>
                      </a:lnTo>
                      <a:lnTo>
                        <a:pt x="122" y="77"/>
                      </a:lnTo>
                      <a:lnTo>
                        <a:pt x="73" y="61"/>
                      </a:lnTo>
                      <a:lnTo>
                        <a:pt x="32" y="42"/>
                      </a:lnTo>
                      <a:lnTo>
                        <a:pt x="0" y="17"/>
                      </a:lnTo>
                      <a:lnTo>
                        <a:pt x="7" y="9"/>
                      </a:lnTo>
                      <a:lnTo>
                        <a:pt x="19" y="3"/>
                      </a:lnTo>
                      <a:lnTo>
                        <a:pt x="37" y="1"/>
                      </a:lnTo>
                      <a:lnTo>
                        <a:pt x="59" y="0"/>
                      </a:lnTo>
                      <a:lnTo>
                        <a:pt x="81" y="0"/>
                      </a:lnTo>
                      <a:lnTo>
                        <a:pt x="105" y="2"/>
                      </a:lnTo>
                      <a:lnTo>
                        <a:pt x="130" y="4"/>
                      </a:lnTo>
                      <a:lnTo>
                        <a:pt x="152" y="6"/>
                      </a:lnTo>
                      <a:lnTo>
                        <a:pt x="176" y="10"/>
                      </a:lnTo>
                      <a:lnTo>
                        <a:pt x="193" y="11"/>
                      </a:lnTo>
                      <a:lnTo>
                        <a:pt x="522" y="99"/>
                      </a:lnTo>
                      <a:lnTo>
                        <a:pt x="522" y="99"/>
                      </a:lnTo>
                      <a:close/>
                    </a:path>
                  </a:pathLst>
                </a:custGeom>
                <a:solidFill>
                  <a:srgbClr val="CC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2964" name="Freeform 84"/>
                <p:cNvSpPr>
                  <a:spLocks/>
                </p:cNvSpPr>
                <p:nvPr/>
              </p:nvSpPr>
              <p:spPr bwMode="auto">
                <a:xfrm>
                  <a:off x="221" y="1694"/>
                  <a:ext cx="573" cy="120"/>
                </a:xfrm>
                <a:custGeom>
                  <a:avLst/>
                  <a:gdLst>
                    <a:gd name="T0" fmla="*/ 573 w 573"/>
                    <a:gd name="T1" fmla="*/ 5 h 120"/>
                    <a:gd name="T2" fmla="*/ 573 w 573"/>
                    <a:gd name="T3" fmla="*/ 16 h 120"/>
                    <a:gd name="T4" fmla="*/ 566 w 573"/>
                    <a:gd name="T5" fmla="*/ 24 h 120"/>
                    <a:gd name="T6" fmla="*/ 554 w 573"/>
                    <a:gd name="T7" fmla="*/ 32 h 120"/>
                    <a:gd name="T8" fmla="*/ 536 w 573"/>
                    <a:gd name="T9" fmla="*/ 39 h 120"/>
                    <a:gd name="T10" fmla="*/ 517 w 573"/>
                    <a:gd name="T11" fmla="*/ 44 h 120"/>
                    <a:gd name="T12" fmla="*/ 497 w 573"/>
                    <a:gd name="T13" fmla="*/ 51 h 120"/>
                    <a:gd name="T14" fmla="*/ 478 w 573"/>
                    <a:gd name="T15" fmla="*/ 57 h 120"/>
                    <a:gd name="T16" fmla="*/ 458 w 573"/>
                    <a:gd name="T17" fmla="*/ 64 h 120"/>
                    <a:gd name="T18" fmla="*/ 443 w 573"/>
                    <a:gd name="T19" fmla="*/ 71 h 120"/>
                    <a:gd name="T20" fmla="*/ 431 w 573"/>
                    <a:gd name="T21" fmla="*/ 79 h 120"/>
                    <a:gd name="T22" fmla="*/ 389 w 573"/>
                    <a:gd name="T23" fmla="*/ 80 h 120"/>
                    <a:gd name="T24" fmla="*/ 345 w 573"/>
                    <a:gd name="T25" fmla="*/ 82 h 120"/>
                    <a:gd name="T26" fmla="*/ 301 w 573"/>
                    <a:gd name="T27" fmla="*/ 84 h 120"/>
                    <a:gd name="T28" fmla="*/ 257 w 573"/>
                    <a:gd name="T29" fmla="*/ 88 h 120"/>
                    <a:gd name="T30" fmla="*/ 213 w 573"/>
                    <a:gd name="T31" fmla="*/ 92 h 120"/>
                    <a:gd name="T32" fmla="*/ 169 w 573"/>
                    <a:gd name="T33" fmla="*/ 97 h 120"/>
                    <a:gd name="T34" fmla="*/ 127 w 573"/>
                    <a:gd name="T35" fmla="*/ 101 h 120"/>
                    <a:gd name="T36" fmla="*/ 85 w 573"/>
                    <a:gd name="T37" fmla="*/ 107 h 120"/>
                    <a:gd name="T38" fmla="*/ 46 w 573"/>
                    <a:gd name="T39" fmla="*/ 114 h 120"/>
                    <a:gd name="T40" fmla="*/ 7 w 573"/>
                    <a:gd name="T41" fmla="*/ 120 h 120"/>
                    <a:gd name="T42" fmla="*/ 2 w 573"/>
                    <a:gd name="T43" fmla="*/ 115 h 120"/>
                    <a:gd name="T44" fmla="*/ 0 w 573"/>
                    <a:gd name="T45" fmla="*/ 109 h 120"/>
                    <a:gd name="T46" fmla="*/ 0 w 573"/>
                    <a:gd name="T47" fmla="*/ 105 h 120"/>
                    <a:gd name="T48" fmla="*/ 2 w 573"/>
                    <a:gd name="T49" fmla="*/ 99 h 120"/>
                    <a:gd name="T50" fmla="*/ 4 w 573"/>
                    <a:gd name="T51" fmla="*/ 95 h 120"/>
                    <a:gd name="T52" fmla="*/ 9 w 573"/>
                    <a:gd name="T53" fmla="*/ 89 h 120"/>
                    <a:gd name="T54" fmla="*/ 14 w 573"/>
                    <a:gd name="T55" fmla="*/ 84 h 120"/>
                    <a:gd name="T56" fmla="*/ 19 w 573"/>
                    <a:gd name="T57" fmla="*/ 80 h 120"/>
                    <a:gd name="T58" fmla="*/ 27 w 573"/>
                    <a:gd name="T59" fmla="*/ 75 h 120"/>
                    <a:gd name="T60" fmla="*/ 34 w 573"/>
                    <a:gd name="T61" fmla="*/ 71 h 120"/>
                    <a:gd name="T62" fmla="*/ 80 w 573"/>
                    <a:gd name="T63" fmla="*/ 55 h 120"/>
                    <a:gd name="T64" fmla="*/ 130 w 573"/>
                    <a:gd name="T65" fmla="*/ 41 h 120"/>
                    <a:gd name="T66" fmla="*/ 179 w 573"/>
                    <a:gd name="T67" fmla="*/ 28 h 120"/>
                    <a:gd name="T68" fmla="*/ 232 w 573"/>
                    <a:gd name="T69" fmla="*/ 18 h 120"/>
                    <a:gd name="T70" fmla="*/ 284 w 573"/>
                    <a:gd name="T71" fmla="*/ 10 h 120"/>
                    <a:gd name="T72" fmla="*/ 340 w 573"/>
                    <a:gd name="T73" fmla="*/ 4 h 120"/>
                    <a:gd name="T74" fmla="*/ 397 w 573"/>
                    <a:gd name="T75" fmla="*/ 1 h 120"/>
                    <a:gd name="T76" fmla="*/ 453 w 573"/>
                    <a:gd name="T77" fmla="*/ 0 h 120"/>
                    <a:gd name="T78" fmla="*/ 514 w 573"/>
                    <a:gd name="T79" fmla="*/ 1 h 120"/>
                    <a:gd name="T80" fmla="*/ 573 w 573"/>
                    <a:gd name="T81" fmla="*/ 5 h 120"/>
                    <a:gd name="T82" fmla="*/ 573 w 573"/>
                    <a:gd name="T83" fmla="*/ 5 h 1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573" h="120">
                      <a:moveTo>
                        <a:pt x="573" y="5"/>
                      </a:moveTo>
                      <a:lnTo>
                        <a:pt x="573" y="16"/>
                      </a:lnTo>
                      <a:lnTo>
                        <a:pt x="566" y="24"/>
                      </a:lnTo>
                      <a:lnTo>
                        <a:pt x="554" y="32"/>
                      </a:lnTo>
                      <a:lnTo>
                        <a:pt x="536" y="39"/>
                      </a:lnTo>
                      <a:lnTo>
                        <a:pt x="517" y="44"/>
                      </a:lnTo>
                      <a:lnTo>
                        <a:pt x="497" y="51"/>
                      </a:lnTo>
                      <a:lnTo>
                        <a:pt x="478" y="57"/>
                      </a:lnTo>
                      <a:lnTo>
                        <a:pt x="458" y="64"/>
                      </a:lnTo>
                      <a:lnTo>
                        <a:pt x="443" y="71"/>
                      </a:lnTo>
                      <a:lnTo>
                        <a:pt x="431" y="79"/>
                      </a:lnTo>
                      <a:lnTo>
                        <a:pt x="389" y="80"/>
                      </a:lnTo>
                      <a:lnTo>
                        <a:pt x="345" y="82"/>
                      </a:lnTo>
                      <a:lnTo>
                        <a:pt x="301" y="84"/>
                      </a:lnTo>
                      <a:lnTo>
                        <a:pt x="257" y="88"/>
                      </a:lnTo>
                      <a:lnTo>
                        <a:pt x="213" y="92"/>
                      </a:lnTo>
                      <a:lnTo>
                        <a:pt x="169" y="97"/>
                      </a:lnTo>
                      <a:lnTo>
                        <a:pt x="127" y="101"/>
                      </a:lnTo>
                      <a:lnTo>
                        <a:pt x="85" y="107"/>
                      </a:lnTo>
                      <a:lnTo>
                        <a:pt x="46" y="114"/>
                      </a:lnTo>
                      <a:lnTo>
                        <a:pt x="7" y="120"/>
                      </a:lnTo>
                      <a:lnTo>
                        <a:pt x="2" y="115"/>
                      </a:lnTo>
                      <a:lnTo>
                        <a:pt x="0" y="109"/>
                      </a:lnTo>
                      <a:lnTo>
                        <a:pt x="0" y="105"/>
                      </a:lnTo>
                      <a:lnTo>
                        <a:pt x="2" y="99"/>
                      </a:lnTo>
                      <a:lnTo>
                        <a:pt x="4" y="95"/>
                      </a:lnTo>
                      <a:lnTo>
                        <a:pt x="9" y="89"/>
                      </a:lnTo>
                      <a:lnTo>
                        <a:pt x="14" y="84"/>
                      </a:lnTo>
                      <a:lnTo>
                        <a:pt x="19" y="80"/>
                      </a:lnTo>
                      <a:lnTo>
                        <a:pt x="27" y="75"/>
                      </a:lnTo>
                      <a:lnTo>
                        <a:pt x="34" y="71"/>
                      </a:lnTo>
                      <a:lnTo>
                        <a:pt x="80" y="55"/>
                      </a:lnTo>
                      <a:lnTo>
                        <a:pt x="130" y="41"/>
                      </a:lnTo>
                      <a:lnTo>
                        <a:pt x="179" y="28"/>
                      </a:lnTo>
                      <a:lnTo>
                        <a:pt x="232" y="18"/>
                      </a:lnTo>
                      <a:lnTo>
                        <a:pt x="284" y="10"/>
                      </a:lnTo>
                      <a:lnTo>
                        <a:pt x="340" y="4"/>
                      </a:lnTo>
                      <a:lnTo>
                        <a:pt x="397" y="1"/>
                      </a:lnTo>
                      <a:lnTo>
                        <a:pt x="453" y="0"/>
                      </a:lnTo>
                      <a:lnTo>
                        <a:pt x="514" y="1"/>
                      </a:lnTo>
                      <a:lnTo>
                        <a:pt x="573" y="5"/>
                      </a:lnTo>
                      <a:lnTo>
                        <a:pt x="573" y="5"/>
                      </a:lnTo>
                      <a:close/>
                    </a:path>
                  </a:pathLst>
                </a:custGeom>
                <a:solidFill>
                  <a:srgbClr val="CC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2965" name="Freeform 85"/>
                <p:cNvSpPr>
                  <a:spLocks/>
                </p:cNvSpPr>
                <p:nvPr/>
              </p:nvSpPr>
              <p:spPr bwMode="auto">
                <a:xfrm>
                  <a:off x="4954" y="1711"/>
                  <a:ext cx="563" cy="177"/>
                </a:xfrm>
                <a:custGeom>
                  <a:avLst/>
                  <a:gdLst>
                    <a:gd name="T0" fmla="*/ 561 w 563"/>
                    <a:gd name="T1" fmla="*/ 95 h 177"/>
                    <a:gd name="T2" fmla="*/ 563 w 563"/>
                    <a:gd name="T3" fmla="*/ 107 h 177"/>
                    <a:gd name="T4" fmla="*/ 561 w 563"/>
                    <a:gd name="T5" fmla="*/ 118 h 177"/>
                    <a:gd name="T6" fmla="*/ 554 w 563"/>
                    <a:gd name="T7" fmla="*/ 128 h 177"/>
                    <a:gd name="T8" fmla="*/ 544 w 563"/>
                    <a:gd name="T9" fmla="*/ 138 h 177"/>
                    <a:gd name="T10" fmla="*/ 531 w 563"/>
                    <a:gd name="T11" fmla="*/ 146 h 177"/>
                    <a:gd name="T12" fmla="*/ 514 w 563"/>
                    <a:gd name="T13" fmla="*/ 154 h 177"/>
                    <a:gd name="T14" fmla="*/ 497 w 563"/>
                    <a:gd name="T15" fmla="*/ 160 h 177"/>
                    <a:gd name="T16" fmla="*/ 478 w 563"/>
                    <a:gd name="T17" fmla="*/ 167 h 177"/>
                    <a:gd name="T18" fmla="*/ 458 w 563"/>
                    <a:gd name="T19" fmla="*/ 172 h 177"/>
                    <a:gd name="T20" fmla="*/ 436 w 563"/>
                    <a:gd name="T21" fmla="*/ 177 h 177"/>
                    <a:gd name="T22" fmla="*/ 436 w 563"/>
                    <a:gd name="T23" fmla="*/ 144 h 177"/>
                    <a:gd name="T24" fmla="*/ 392 w 563"/>
                    <a:gd name="T25" fmla="*/ 135 h 177"/>
                    <a:gd name="T26" fmla="*/ 348 w 563"/>
                    <a:gd name="T27" fmla="*/ 123 h 177"/>
                    <a:gd name="T28" fmla="*/ 304 w 563"/>
                    <a:gd name="T29" fmla="*/ 112 h 177"/>
                    <a:gd name="T30" fmla="*/ 259 w 563"/>
                    <a:gd name="T31" fmla="*/ 99 h 177"/>
                    <a:gd name="T32" fmla="*/ 215 w 563"/>
                    <a:gd name="T33" fmla="*/ 87 h 177"/>
                    <a:gd name="T34" fmla="*/ 171 w 563"/>
                    <a:gd name="T35" fmla="*/ 73 h 177"/>
                    <a:gd name="T36" fmla="*/ 127 w 563"/>
                    <a:gd name="T37" fmla="*/ 60 h 177"/>
                    <a:gd name="T38" fmla="*/ 85 w 563"/>
                    <a:gd name="T39" fmla="*/ 49 h 177"/>
                    <a:gd name="T40" fmla="*/ 44 w 563"/>
                    <a:gd name="T41" fmla="*/ 39 h 177"/>
                    <a:gd name="T42" fmla="*/ 2 w 563"/>
                    <a:gd name="T43" fmla="*/ 30 h 177"/>
                    <a:gd name="T44" fmla="*/ 0 w 563"/>
                    <a:gd name="T45" fmla="*/ 24 h 177"/>
                    <a:gd name="T46" fmla="*/ 0 w 563"/>
                    <a:gd name="T47" fmla="*/ 19 h 177"/>
                    <a:gd name="T48" fmla="*/ 2 w 563"/>
                    <a:gd name="T49" fmla="*/ 16 h 177"/>
                    <a:gd name="T50" fmla="*/ 7 w 563"/>
                    <a:gd name="T51" fmla="*/ 12 h 177"/>
                    <a:gd name="T52" fmla="*/ 12 w 563"/>
                    <a:gd name="T53" fmla="*/ 10 h 177"/>
                    <a:gd name="T54" fmla="*/ 19 w 563"/>
                    <a:gd name="T55" fmla="*/ 8 h 177"/>
                    <a:gd name="T56" fmla="*/ 27 w 563"/>
                    <a:gd name="T57" fmla="*/ 7 h 177"/>
                    <a:gd name="T58" fmla="*/ 34 w 563"/>
                    <a:gd name="T59" fmla="*/ 4 h 177"/>
                    <a:gd name="T60" fmla="*/ 41 w 563"/>
                    <a:gd name="T61" fmla="*/ 2 h 177"/>
                    <a:gd name="T62" fmla="*/ 46 w 563"/>
                    <a:gd name="T63" fmla="*/ 0 h 177"/>
                    <a:gd name="T64" fmla="*/ 103 w 563"/>
                    <a:gd name="T65" fmla="*/ 4 h 177"/>
                    <a:gd name="T66" fmla="*/ 159 w 563"/>
                    <a:gd name="T67" fmla="*/ 9 h 177"/>
                    <a:gd name="T68" fmla="*/ 215 w 563"/>
                    <a:gd name="T69" fmla="*/ 15 h 177"/>
                    <a:gd name="T70" fmla="*/ 272 w 563"/>
                    <a:gd name="T71" fmla="*/ 22 h 177"/>
                    <a:gd name="T72" fmla="*/ 326 w 563"/>
                    <a:gd name="T73" fmla="*/ 30 h 177"/>
                    <a:gd name="T74" fmla="*/ 377 w 563"/>
                    <a:gd name="T75" fmla="*/ 39 h 177"/>
                    <a:gd name="T76" fmla="*/ 429 w 563"/>
                    <a:gd name="T77" fmla="*/ 50 h 177"/>
                    <a:gd name="T78" fmla="*/ 475 w 563"/>
                    <a:gd name="T79" fmla="*/ 63 h 177"/>
                    <a:gd name="T80" fmla="*/ 519 w 563"/>
                    <a:gd name="T81" fmla="*/ 78 h 177"/>
                    <a:gd name="T82" fmla="*/ 561 w 563"/>
                    <a:gd name="T83" fmla="*/ 95 h 177"/>
                    <a:gd name="T84" fmla="*/ 561 w 563"/>
                    <a:gd name="T85" fmla="*/ 95 h 1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563" h="177">
                      <a:moveTo>
                        <a:pt x="561" y="95"/>
                      </a:moveTo>
                      <a:lnTo>
                        <a:pt x="563" y="107"/>
                      </a:lnTo>
                      <a:lnTo>
                        <a:pt x="561" y="118"/>
                      </a:lnTo>
                      <a:lnTo>
                        <a:pt x="554" y="128"/>
                      </a:lnTo>
                      <a:lnTo>
                        <a:pt x="544" y="138"/>
                      </a:lnTo>
                      <a:lnTo>
                        <a:pt x="531" y="146"/>
                      </a:lnTo>
                      <a:lnTo>
                        <a:pt x="514" y="154"/>
                      </a:lnTo>
                      <a:lnTo>
                        <a:pt x="497" y="160"/>
                      </a:lnTo>
                      <a:lnTo>
                        <a:pt x="478" y="167"/>
                      </a:lnTo>
                      <a:lnTo>
                        <a:pt x="458" y="172"/>
                      </a:lnTo>
                      <a:lnTo>
                        <a:pt x="436" y="177"/>
                      </a:lnTo>
                      <a:lnTo>
                        <a:pt x="436" y="144"/>
                      </a:lnTo>
                      <a:lnTo>
                        <a:pt x="392" y="135"/>
                      </a:lnTo>
                      <a:lnTo>
                        <a:pt x="348" y="123"/>
                      </a:lnTo>
                      <a:lnTo>
                        <a:pt x="304" y="112"/>
                      </a:lnTo>
                      <a:lnTo>
                        <a:pt x="259" y="99"/>
                      </a:lnTo>
                      <a:lnTo>
                        <a:pt x="215" y="87"/>
                      </a:lnTo>
                      <a:lnTo>
                        <a:pt x="171" y="73"/>
                      </a:lnTo>
                      <a:lnTo>
                        <a:pt x="127" y="60"/>
                      </a:lnTo>
                      <a:lnTo>
                        <a:pt x="85" y="49"/>
                      </a:lnTo>
                      <a:lnTo>
                        <a:pt x="44" y="39"/>
                      </a:lnTo>
                      <a:lnTo>
                        <a:pt x="2" y="30"/>
                      </a:lnTo>
                      <a:lnTo>
                        <a:pt x="0" y="24"/>
                      </a:lnTo>
                      <a:lnTo>
                        <a:pt x="0" y="19"/>
                      </a:lnTo>
                      <a:lnTo>
                        <a:pt x="2" y="16"/>
                      </a:lnTo>
                      <a:lnTo>
                        <a:pt x="7" y="12"/>
                      </a:lnTo>
                      <a:lnTo>
                        <a:pt x="12" y="10"/>
                      </a:lnTo>
                      <a:lnTo>
                        <a:pt x="19" y="8"/>
                      </a:lnTo>
                      <a:lnTo>
                        <a:pt x="27" y="7"/>
                      </a:lnTo>
                      <a:lnTo>
                        <a:pt x="34" y="4"/>
                      </a:lnTo>
                      <a:lnTo>
                        <a:pt x="41" y="2"/>
                      </a:lnTo>
                      <a:lnTo>
                        <a:pt x="46" y="0"/>
                      </a:lnTo>
                      <a:lnTo>
                        <a:pt x="103" y="4"/>
                      </a:lnTo>
                      <a:lnTo>
                        <a:pt x="159" y="9"/>
                      </a:lnTo>
                      <a:lnTo>
                        <a:pt x="215" y="15"/>
                      </a:lnTo>
                      <a:lnTo>
                        <a:pt x="272" y="22"/>
                      </a:lnTo>
                      <a:lnTo>
                        <a:pt x="326" y="30"/>
                      </a:lnTo>
                      <a:lnTo>
                        <a:pt x="377" y="39"/>
                      </a:lnTo>
                      <a:lnTo>
                        <a:pt x="429" y="50"/>
                      </a:lnTo>
                      <a:lnTo>
                        <a:pt x="475" y="63"/>
                      </a:lnTo>
                      <a:lnTo>
                        <a:pt x="519" y="78"/>
                      </a:lnTo>
                      <a:lnTo>
                        <a:pt x="561" y="95"/>
                      </a:lnTo>
                      <a:lnTo>
                        <a:pt x="561" y="95"/>
                      </a:lnTo>
                      <a:close/>
                    </a:path>
                  </a:pathLst>
                </a:custGeom>
                <a:solidFill>
                  <a:srgbClr val="CC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2966" name="Freeform 86"/>
                <p:cNvSpPr>
                  <a:spLocks/>
                </p:cNvSpPr>
                <p:nvPr/>
              </p:nvSpPr>
              <p:spPr bwMode="auto">
                <a:xfrm>
                  <a:off x="211" y="1792"/>
                  <a:ext cx="554" cy="137"/>
                </a:xfrm>
                <a:custGeom>
                  <a:avLst/>
                  <a:gdLst>
                    <a:gd name="T0" fmla="*/ 554 w 554"/>
                    <a:gd name="T1" fmla="*/ 22 h 137"/>
                    <a:gd name="T2" fmla="*/ 546 w 554"/>
                    <a:gd name="T3" fmla="*/ 42 h 137"/>
                    <a:gd name="T4" fmla="*/ 512 w 554"/>
                    <a:gd name="T5" fmla="*/ 53 h 137"/>
                    <a:gd name="T6" fmla="*/ 473 w 554"/>
                    <a:gd name="T7" fmla="*/ 61 h 137"/>
                    <a:gd name="T8" fmla="*/ 434 w 554"/>
                    <a:gd name="T9" fmla="*/ 67 h 137"/>
                    <a:gd name="T10" fmla="*/ 392 w 554"/>
                    <a:gd name="T11" fmla="*/ 73 h 137"/>
                    <a:gd name="T12" fmla="*/ 350 w 554"/>
                    <a:gd name="T13" fmla="*/ 79 h 137"/>
                    <a:gd name="T14" fmla="*/ 311 w 554"/>
                    <a:gd name="T15" fmla="*/ 83 h 137"/>
                    <a:gd name="T16" fmla="*/ 272 w 554"/>
                    <a:gd name="T17" fmla="*/ 90 h 137"/>
                    <a:gd name="T18" fmla="*/ 235 w 554"/>
                    <a:gd name="T19" fmla="*/ 98 h 137"/>
                    <a:gd name="T20" fmla="*/ 201 w 554"/>
                    <a:gd name="T21" fmla="*/ 109 h 137"/>
                    <a:gd name="T22" fmla="*/ 169 w 554"/>
                    <a:gd name="T23" fmla="*/ 121 h 137"/>
                    <a:gd name="T24" fmla="*/ 54 w 554"/>
                    <a:gd name="T25" fmla="*/ 137 h 137"/>
                    <a:gd name="T26" fmla="*/ 49 w 554"/>
                    <a:gd name="T27" fmla="*/ 129 h 137"/>
                    <a:gd name="T28" fmla="*/ 41 w 554"/>
                    <a:gd name="T29" fmla="*/ 120 h 137"/>
                    <a:gd name="T30" fmla="*/ 34 w 554"/>
                    <a:gd name="T31" fmla="*/ 112 h 137"/>
                    <a:gd name="T32" fmla="*/ 27 w 554"/>
                    <a:gd name="T33" fmla="*/ 104 h 137"/>
                    <a:gd name="T34" fmla="*/ 19 w 554"/>
                    <a:gd name="T35" fmla="*/ 96 h 137"/>
                    <a:gd name="T36" fmla="*/ 12 w 554"/>
                    <a:gd name="T37" fmla="*/ 87 h 137"/>
                    <a:gd name="T38" fmla="*/ 7 w 554"/>
                    <a:gd name="T39" fmla="*/ 78 h 137"/>
                    <a:gd name="T40" fmla="*/ 2 w 554"/>
                    <a:gd name="T41" fmla="*/ 70 h 137"/>
                    <a:gd name="T42" fmla="*/ 0 w 554"/>
                    <a:gd name="T43" fmla="*/ 61 h 137"/>
                    <a:gd name="T44" fmla="*/ 0 w 554"/>
                    <a:gd name="T45" fmla="*/ 51 h 137"/>
                    <a:gd name="T46" fmla="*/ 49 w 554"/>
                    <a:gd name="T47" fmla="*/ 40 h 137"/>
                    <a:gd name="T48" fmla="*/ 98 w 554"/>
                    <a:gd name="T49" fmla="*/ 30 h 137"/>
                    <a:gd name="T50" fmla="*/ 147 w 554"/>
                    <a:gd name="T51" fmla="*/ 21 h 137"/>
                    <a:gd name="T52" fmla="*/ 193 w 554"/>
                    <a:gd name="T53" fmla="*/ 14 h 137"/>
                    <a:gd name="T54" fmla="*/ 245 w 554"/>
                    <a:gd name="T55" fmla="*/ 8 h 137"/>
                    <a:gd name="T56" fmla="*/ 294 w 554"/>
                    <a:gd name="T57" fmla="*/ 3 h 137"/>
                    <a:gd name="T58" fmla="*/ 348 w 554"/>
                    <a:gd name="T59" fmla="*/ 1 h 137"/>
                    <a:gd name="T60" fmla="*/ 402 w 554"/>
                    <a:gd name="T61" fmla="*/ 0 h 137"/>
                    <a:gd name="T62" fmla="*/ 461 w 554"/>
                    <a:gd name="T63" fmla="*/ 0 h 137"/>
                    <a:gd name="T64" fmla="*/ 522 w 554"/>
                    <a:gd name="T65" fmla="*/ 1 h 137"/>
                    <a:gd name="T66" fmla="*/ 554 w 554"/>
                    <a:gd name="T67" fmla="*/ 22 h 137"/>
                    <a:gd name="T68" fmla="*/ 554 w 554"/>
                    <a:gd name="T69" fmla="*/ 22 h 1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554" h="137">
                      <a:moveTo>
                        <a:pt x="554" y="22"/>
                      </a:moveTo>
                      <a:lnTo>
                        <a:pt x="546" y="42"/>
                      </a:lnTo>
                      <a:lnTo>
                        <a:pt x="512" y="53"/>
                      </a:lnTo>
                      <a:lnTo>
                        <a:pt x="473" y="61"/>
                      </a:lnTo>
                      <a:lnTo>
                        <a:pt x="434" y="67"/>
                      </a:lnTo>
                      <a:lnTo>
                        <a:pt x="392" y="73"/>
                      </a:lnTo>
                      <a:lnTo>
                        <a:pt x="350" y="79"/>
                      </a:lnTo>
                      <a:lnTo>
                        <a:pt x="311" y="83"/>
                      </a:lnTo>
                      <a:lnTo>
                        <a:pt x="272" y="90"/>
                      </a:lnTo>
                      <a:lnTo>
                        <a:pt x="235" y="98"/>
                      </a:lnTo>
                      <a:lnTo>
                        <a:pt x="201" y="109"/>
                      </a:lnTo>
                      <a:lnTo>
                        <a:pt x="169" y="121"/>
                      </a:lnTo>
                      <a:lnTo>
                        <a:pt x="54" y="137"/>
                      </a:lnTo>
                      <a:lnTo>
                        <a:pt x="49" y="129"/>
                      </a:lnTo>
                      <a:lnTo>
                        <a:pt x="41" y="120"/>
                      </a:lnTo>
                      <a:lnTo>
                        <a:pt x="34" y="112"/>
                      </a:lnTo>
                      <a:lnTo>
                        <a:pt x="27" y="104"/>
                      </a:lnTo>
                      <a:lnTo>
                        <a:pt x="19" y="96"/>
                      </a:lnTo>
                      <a:lnTo>
                        <a:pt x="12" y="87"/>
                      </a:lnTo>
                      <a:lnTo>
                        <a:pt x="7" y="78"/>
                      </a:lnTo>
                      <a:lnTo>
                        <a:pt x="2" y="70"/>
                      </a:lnTo>
                      <a:lnTo>
                        <a:pt x="0" y="61"/>
                      </a:lnTo>
                      <a:lnTo>
                        <a:pt x="0" y="51"/>
                      </a:lnTo>
                      <a:lnTo>
                        <a:pt x="49" y="40"/>
                      </a:lnTo>
                      <a:lnTo>
                        <a:pt x="98" y="30"/>
                      </a:lnTo>
                      <a:lnTo>
                        <a:pt x="147" y="21"/>
                      </a:lnTo>
                      <a:lnTo>
                        <a:pt x="193" y="14"/>
                      </a:lnTo>
                      <a:lnTo>
                        <a:pt x="245" y="8"/>
                      </a:lnTo>
                      <a:lnTo>
                        <a:pt x="294" y="3"/>
                      </a:lnTo>
                      <a:lnTo>
                        <a:pt x="348" y="1"/>
                      </a:lnTo>
                      <a:lnTo>
                        <a:pt x="402" y="0"/>
                      </a:lnTo>
                      <a:lnTo>
                        <a:pt x="461" y="0"/>
                      </a:lnTo>
                      <a:lnTo>
                        <a:pt x="522" y="1"/>
                      </a:lnTo>
                      <a:lnTo>
                        <a:pt x="554" y="22"/>
                      </a:lnTo>
                      <a:lnTo>
                        <a:pt x="554" y="22"/>
                      </a:lnTo>
                      <a:close/>
                    </a:path>
                  </a:pathLst>
                </a:custGeom>
                <a:solidFill>
                  <a:srgbClr val="CC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2967" name="Freeform 87"/>
                <p:cNvSpPr>
                  <a:spLocks/>
                </p:cNvSpPr>
                <p:nvPr/>
              </p:nvSpPr>
              <p:spPr bwMode="auto">
                <a:xfrm>
                  <a:off x="5044" y="1851"/>
                  <a:ext cx="397" cy="127"/>
                </a:xfrm>
                <a:custGeom>
                  <a:avLst/>
                  <a:gdLst>
                    <a:gd name="T0" fmla="*/ 397 w 397"/>
                    <a:gd name="T1" fmla="*/ 75 h 127"/>
                    <a:gd name="T2" fmla="*/ 397 w 397"/>
                    <a:gd name="T3" fmla="*/ 80 h 127"/>
                    <a:gd name="T4" fmla="*/ 392 w 397"/>
                    <a:gd name="T5" fmla="*/ 87 h 127"/>
                    <a:gd name="T6" fmla="*/ 390 w 397"/>
                    <a:gd name="T7" fmla="*/ 94 h 127"/>
                    <a:gd name="T8" fmla="*/ 383 w 397"/>
                    <a:gd name="T9" fmla="*/ 100 h 127"/>
                    <a:gd name="T10" fmla="*/ 378 w 397"/>
                    <a:gd name="T11" fmla="*/ 107 h 127"/>
                    <a:gd name="T12" fmla="*/ 370 w 397"/>
                    <a:gd name="T13" fmla="*/ 112 h 127"/>
                    <a:gd name="T14" fmla="*/ 361 w 397"/>
                    <a:gd name="T15" fmla="*/ 117 h 127"/>
                    <a:gd name="T16" fmla="*/ 351 w 397"/>
                    <a:gd name="T17" fmla="*/ 122 h 127"/>
                    <a:gd name="T18" fmla="*/ 341 w 397"/>
                    <a:gd name="T19" fmla="*/ 125 h 127"/>
                    <a:gd name="T20" fmla="*/ 329 w 397"/>
                    <a:gd name="T21" fmla="*/ 127 h 127"/>
                    <a:gd name="T22" fmla="*/ 297 w 397"/>
                    <a:gd name="T23" fmla="*/ 118 h 127"/>
                    <a:gd name="T24" fmla="*/ 263 w 397"/>
                    <a:gd name="T25" fmla="*/ 110 h 127"/>
                    <a:gd name="T26" fmla="*/ 228 w 397"/>
                    <a:gd name="T27" fmla="*/ 102 h 127"/>
                    <a:gd name="T28" fmla="*/ 191 w 397"/>
                    <a:gd name="T29" fmla="*/ 95 h 127"/>
                    <a:gd name="T30" fmla="*/ 157 w 397"/>
                    <a:gd name="T31" fmla="*/ 87 h 127"/>
                    <a:gd name="T32" fmla="*/ 123 w 397"/>
                    <a:gd name="T33" fmla="*/ 79 h 127"/>
                    <a:gd name="T34" fmla="*/ 91 w 397"/>
                    <a:gd name="T35" fmla="*/ 71 h 127"/>
                    <a:gd name="T36" fmla="*/ 59 w 397"/>
                    <a:gd name="T37" fmla="*/ 61 h 127"/>
                    <a:gd name="T38" fmla="*/ 30 w 397"/>
                    <a:gd name="T39" fmla="*/ 51 h 127"/>
                    <a:gd name="T40" fmla="*/ 0 w 397"/>
                    <a:gd name="T41" fmla="*/ 37 h 127"/>
                    <a:gd name="T42" fmla="*/ 5 w 397"/>
                    <a:gd name="T43" fmla="*/ 30 h 127"/>
                    <a:gd name="T44" fmla="*/ 10 w 397"/>
                    <a:gd name="T45" fmla="*/ 23 h 127"/>
                    <a:gd name="T46" fmla="*/ 17 w 397"/>
                    <a:gd name="T47" fmla="*/ 19 h 127"/>
                    <a:gd name="T48" fmla="*/ 25 w 397"/>
                    <a:gd name="T49" fmla="*/ 13 h 127"/>
                    <a:gd name="T50" fmla="*/ 35 w 397"/>
                    <a:gd name="T51" fmla="*/ 10 h 127"/>
                    <a:gd name="T52" fmla="*/ 44 w 397"/>
                    <a:gd name="T53" fmla="*/ 6 h 127"/>
                    <a:gd name="T54" fmla="*/ 57 w 397"/>
                    <a:gd name="T55" fmla="*/ 4 h 127"/>
                    <a:gd name="T56" fmla="*/ 71 w 397"/>
                    <a:gd name="T57" fmla="*/ 2 h 127"/>
                    <a:gd name="T58" fmla="*/ 86 w 397"/>
                    <a:gd name="T59" fmla="*/ 0 h 127"/>
                    <a:gd name="T60" fmla="*/ 101 w 397"/>
                    <a:gd name="T61" fmla="*/ 0 h 127"/>
                    <a:gd name="T62" fmla="*/ 130 w 397"/>
                    <a:gd name="T63" fmla="*/ 5 h 127"/>
                    <a:gd name="T64" fmla="*/ 162 w 397"/>
                    <a:gd name="T65" fmla="*/ 10 h 127"/>
                    <a:gd name="T66" fmla="*/ 194 w 397"/>
                    <a:gd name="T67" fmla="*/ 15 h 127"/>
                    <a:gd name="T68" fmla="*/ 226 w 397"/>
                    <a:gd name="T69" fmla="*/ 21 h 127"/>
                    <a:gd name="T70" fmla="*/ 258 w 397"/>
                    <a:gd name="T71" fmla="*/ 28 h 127"/>
                    <a:gd name="T72" fmla="*/ 290 w 397"/>
                    <a:gd name="T73" fmla="*/ 35 h 127"/>
                    <a:gd name="T74" fmla="*/ 319 w 397"/>
                    <a:gd name="T75" fmla="*/ 43 h 127"/>
                    <a:gd name="T76" fmla="*/ 348 w 397"/>
                    <a:gd name="T77" fmla="*/ 53 h 127"/>
                    <a:gd name="T78" fmla="*/ 373 w 397"/>
                    <a:gd name="T79" fmla="*/ 63 h 127"/>
                    <a:gd name="T80" fmla="*/ 397 w 397"/>
                    <a:gd name="T81" fmla="*/ 75 h 127"/>
                    <a:gd name="T82" fmla="*/ 397 w 397"/>
                    <a:gd name="T83" fmla="*/ 75 h 1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397" h="127">
                      <a:moveTo>
                        <a:pt x="397" y="75"/>
                      </a:moveTo>
                      <a:lnTo>
                        <a:pt x="397" y="80"/>
                      </a:lnTo>
                      <a:lnTo>
                        <a:pt x="392" y="87"/>
                      </a:lnTo>
                      <a:lnTo>
                        <a:pt x="390" y="94"/>
                      </a:lnTo>
                      <a:lnTo>
                        <a:pt x="383" y="100"/>
                      </a:lnTo>
                      <a:lnTo>
                        <a:pt x="378" y="107"/>
                      </a:lnTo>
                      <a:lnTo>
                        <a:pt x="370" y="112"/>
                      </a:lnTo>
                      <a:lnTo>
                        <a:pt x="361" y="117"/>
                      </a:lnTo>
                      <a:lnTo>
                        <a:pt x="351" y="122"/>
                      </a:lnTo>
                      <a:lnTo>
                        <a:pt x="341" y="125"/>
                      </a:lnTo>
                      <a:lnTo>
                        <a:pt x="329" y="127"/>
                      </a:lnTo>
                      <a:lnTo>
                        <a:pt x="297" y="118"/>
                      </a:lnTo>
                      <a:lnTo>
                        <a:pt x="263" y="110"/>
                      </a:lnTo>
                      <a:lnTo>
                        <a:pt x="228" y="102"/>
                      </a:lnTo>
                      <a:lnTo>
                        <a:pt x="191" y="95"/>
                      </a:lnTo>
                      <a:lnTo>
                        <a:pt x="157" y="87"/>
                      </a:lnTo>
                      <a:lnTo>
                        <a:pt x="123" y="79"/>
                      </a:lnTo>
                      <a:lnTo>
                        <a:pt x="91" y="71"/>
                      </a:lnTo>
                      <a:lnTo>
                        <a:pt x="59" y="61"/>
                      </a:lnTo>
                      <a:lnTo>
                        <a:pt x="30" y="51"/>
                      </a:lnTo>
                      <a:lnTo>
                        <a:pt x="0" y="37"/>
                      </a:lnTo>
                      <a:lnTo>
                        <a:pt x="5" y="30"/>
                      </a:lnTo>
                      <a:lnTo>
                        <a:pt x="10" y="23"/>
                      </a:lnTo>
                      <a:lnTo>
                        <a:pt x="17" y="19"/>
                      </a:lnTo>
                      <a:lnTo>
                        <a:pt x="25" y="13"/>
                      </a:lnTo>
                      <a:lnTo>
                        <a:pt x="35" y="10"/>
                      </a:lnTo>
                      <a:lnTo>
                        <a:pt x="44" y="6"/>
                      </a:lnTo>
                      <a:lnTo>
                        <a:pt x="57" y="4"/>
                      </a:lnTo>
                      <a:lnTo>
                        <a:pt x="71" y="2"/>
                      </a:lnTo>
                      <a:lnTo>
                        <a:pt x="86" y="0"/>
                      </a:lnTo>
                      <a:lnTo>
                        <a:pt x="101" y="0"/>
                      </a:lnTo>
                      <a:lnTo>
                        <a:pt x="130" y="5"/>
                      </a:lnTo>
                      <a:lnTo>
                        <a:pt x="162" y="10"/>
                      </a:lnTo>
                      <a:lnTo>
                        <a:pt x="194" y="15"/>
                      </a:lnTo>
                      <a:lnTo>
                        <a:pt x="226" y="21"/>
                      </a:lnTo>
                      <a:lnTo>
                        <a:pt x="258" y="28"/>
                      </a:lnTo>
                      <a:lnTo>
                        <a:pt x="290" y="35"/>
                      </a:lnTo>
                      <a:lnTo>
                        <a:pt x="319" y="43"/>
                      </a:lnTo>
                      <a:lnTo>
                        <a:pt x="348" y="53"/>
                      </a:lnTo>
                      <a:lnTo>
                        <a:pt x="373" y="63"/>
                      </a:lnTo>
                      <a:lnTo>
                        <a:pt x="397" y="75"/>
                      </a:lnTo>
                      <a:lnTo>
                        <a:pt x="397" y="75"/>
                      </a:lnTo>
                      <a:close/>
                    </a:path>
                  </a:pathLst>
                </a:custGeom>
                <a:solidFill>
                  <a:srgbClr val="CC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2968" name="Freeform 88"/>
                <p:cNvSpPr>
                  <a:spLocks/>
                </p:cNvSpPr>
                <p:nvPr/>
              </p:nvSpPr>
              <p:spPr bwMode="auto">
                <a:xfrm>
                  <a:off x="235" y="1917"/>
                  <a:ext cx="397" cy="132"/>
                </a:xfrm>
                <a:custGeom>
                  <a:avLst/>
                  <a:gdLst>
                    <a:gd name="T0" fmla="*/ 397 w 397"/>
                    <a:gd name="T1" fmla="*/ 24 h 132"/>
                    <a:gd name="T2" fmla="*/ 388 w 397"/>
                    <a:gd name="T3" fmla="*/ 40 h 132"/>
                    <a:gd name="T4" fmla="*/ 370 w 397"/>
                    <a:gd name="T5" fmla="*/ 52 h 132"/>
                    <a:gd name="T6" fmla="*/ 348 w 397"/>
                    <a:gd name="T7" fmla="*/ 62 h 132"/>
                    <a:gd name="T8" fmla="*/ 319 w 397"/>
                    <a:gd name="T9" fmla="*/ 69 h 132"/>
                    <a:gd name="T10" fmla="*/ 290 w 397"/>
                    <a:gd name="T11" fmla="*/ 75 h 132"/>
                    <a:gd name="T12" fmla="*/ 255 w 397"/>
                    <a:gd name="T13" fmla="*/ 80 h 132"/>
                    <a:gd name="T14" fmla="*/ 221 w 397"/>
                    <a:gd name="T15" fmla="*/ 83 h 132"/>
                    <a:gd name="T16" fmla="*/ 187 w 397"/>
                    <a:gd name="T17" fmla="*/ 88 h 132"/>
                    <a:gd name="T18" fmla="*/ 155 w 397"/>
                    <a:gd name="T19" fmla="*/ 93 h 132"/>
                    <a:gd name="T20" fmla="*/ 125 w 397"/>
                    <a:gd name="T21" fmla="*/ 99 h 132"/>
                    <a:gd name="T22" fmla="*/ 128 w 397"/>
                    <a:gd name="T23" fmla="*/ 102 h 132"/>
                    <a:gd name="T24" fmla="*/ 130 w 397"/>
                    <a:gd name="T25" fmla="*/ 106 h 132"/>
                    <a:gd name="T26" fmla="*/ 135 w 397"/>
                    <a:gd name="T27" fmla="*/ 109 h 132"/>
                    <a:gd name="T28" fmla="*/ 138 w 397"/>
                    <a:gd name="T29" fmla="*/ 112 h 132"/>
                    <a:gd name="T30" fmla="*/ 140 w 397"/>
                    <a:gd name="T31" fmla="*/ 115 h 132"/>
                    <a:gd name="T32" fmla="*/ 142 w 397"/>
                    <a:gd name="T33" fmla="*/ 118 h 132"/>
                    <a:gd name="T34" fmla="*/ 145 w 397"/>
                    <a:gd name="T35" fmla="*/ 122 h 132"/>
                    <a:gd name="T36" fmla="*/ 142 w 397"/>
                    <a:gd name="T37" fmla="*/ 125 h 132"/>
                    <a:gd name="T38" fmla="*/ 140 w 397"/>
                    <a:gd name="T39" fmla="*/ 129 h 132"/>
                    <a:gd name="T40" fmla="*/ 133 w 397"/>
                    <a:gd name="T41" fmla="*/ 132 h 132"/>
                    <a:gd name="T42" fmla="*/ 118 w 397"/>
                    <a:gd name="T43" fmla="*/ 130 h 132"/>
                    <a:gd name="T44" fmla="*/ 103 w 397"/>
                    <a:gd name="T45" fmla="*/ 128 h 132"/>
                    <a:gd name="T46" fmla="*/ 91 w 397"/>
                    <a:gd name="T47" fmla="*/ 124 h 132"/>
                    <a:gd name="T48" fmla="*/ 76 w 397"/>
                    <a:gd name="T49" fmla="*/ 121 h 132"/>
                    <a:gd name="T50" fmla="*/ 62 w 397"/>
                    <a:gd name="T51" fmla="*/ 116 h 132"/>
                    <a:gd name="T52" fmla="*/ 49 w 397"/>
                    <a:gd name="T53" fmla="*/ 110 h 132"/>
                    <a:gd name="T54" fmla="*/ 37 w 397"/>
                    <a:gd name="T55" fmla="*/ 106 h 132"/>
                    <a:gd name="T56" fmla="*/ 27 w 397"/>
                    <a:gd name="T57" fmla="*/ 99 h 132"/>
                    <a:gd name="T58" fmla="*/ 20 w 397"/>
                    <a:gd name="T59" fmla="*/ 93 h 132"/>
                    <a:gd name="T60" fmla="*/ 13 w 397"/>
                    <a:gd name="T61" fmla="*/ 85 h 132"/>
                    <a:gd name="T62" fmla="*/ 3 w 397"/>
                    <a:gd name="T63" fmla="*/ 77 h 132"/>
                    <a:gd name="T64" fmla="*/ 0 w 397"/>
                    <a:gd name="T65" fmla="*/ 69 h 132"/>
                    <a:gd name="T66" fmla="*/ 0 w 397"/>
                    <a:gd name="T67" fmla="*/ 61 h 132"/>
                    <a:gd name="T68" fmla="*/ 5 w 397"/>
                    <a:gd name="T69" fmla="*/ 53 h 132"/>
                    <a:gd name="T70" fmla="*/ 15 w 397"/>
                    <a:gd name="T71" fmla="*/ 46 h 132"/>
                    <a:gd name="T72" fmla="*/ 25 w 397"/>
                    <a:gd name="T73" fmla="*/ 40 h 132"/>
                    <a:gd name="T74" fmla="*/ 37 w 397"/>
                    <a:gd name="T75" fmla="*/ 33 h 132"/>
                    <a:gd name="T76" fmla="*/ 52 w 397"/>
                    <a:gd name="T77" fmla="*/ 28 h 132"/>
                    <a:gd name="T78" fmla="*/ 66 w 397"/>
                    <a:gd name="T79" fmla="*/ 24 h 132"/>
                    <a:gd name="T80" fmla="*/ 81 w 397"/>
                    <a:gd name="T81" fmla="*/ 20 h 132"/>
                    <a:gd name="T82" fmla="*/ 113 w 397"/>
                    <a:gd name="T83" fmla="*/ 16 h 132"/>
                    <a:gd name="T84" fmla="*/ 145 w 397"/>
                    <a:gd name="T85" fmla="*/ 10 h 132"/>
                    <a:gd name="T86" fmla="*/ 179 w 397"/>
                    <a:gd name="T87" fmla="*/ 5 h 132"/>
                    <a:gd name="T88" fmla="*/ 214 w 397"/>
                    <a:gd name="T89" fmla="*/ 2 h 132"/>
                    <a:gd name="T90" fmla="*/ 245 w 397"/>
                    <a:gd name="T91" fmla="*/ 0 h 132"/>
                    <a:gd name="T92" fmla="*/ 280 w 397"/>
                    <a:gd name="T93" fmla="*/ 0 h 132"/>
                    <a:gd name="T94" fmla="*/ 312 w 397"/>
                    <a:gd name="T95" fmla="*/ 1 h 132"/>
                    <a:gd name="T96" fmla="*/ 341 w 397"/>
                    <a:gd name="T97" fmla="*/ 5 h 132"/>
                    <a:gd name="T98" fmla="*/ 370 w 397"/>
                    <a:gd name="T99" fmla="*/ 13 h 132"/>
                    <a:gd name="T100" fmla="*/ 397 w 397"/>
                    <a:gd name="T101" fmla="*/ 24 h 132"/>
                    <a:gd name="T102" fmla="*/ 397 w 397"/>
                    <a:gd name="T103" fmla="*/ 24 h 1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397" h="132">
                      <a:moveTo>
                        <a:pt x="397" y="24"/>
                      </a:moveTo>
                      <a:lnTo>
                        <a:pt x="388" y="40"/>
                      </a:lnTo>
                      <a:lnTo>
                        <a:pt x="370" y="52"/>
                      </a:lnTo>
                      <a:lnTo>
                        <a:pt x="348" y="62"/>
                      </a:lnTo>
                      <a:lnTo>
                        <a:pt x="319" y="69"/>
                      </a:lnTo>
                      <a:lnTo>
                        <a:pt x="290" y="75"/>
                      </a:lnTo>
                      <a:lnTo>
                        <a:pt x="255" y="80"/>
                      </a:lnTo>
                      <a:lnTo>
                        <a:pt x="221" y="83"/>
                      </a:lnTo>
                      <a:lnTo>
                        <a:pt x="187" y="88"/>
                      </a:lnTo>
                      <a:lnTo>
                        <a:pt x="155" y="93"/>
                      </a:lnTo>
                      <a:lnTo>
                        <a:pt x="125" y="99"/>
                      </a:lnTo>
                      <a:lnTo>
                        <a:pt x="128" y="102"/>
                      </a:lnTo>
                      <a:lnTo>
                        <a:pt x="130" y="106"/>
                      </a:lnTo>
                      <a:lnTo>
                        <a:pt x="135" y="109"/>
                      </a:lnTo>
                      <a:lnTo>
                        <a:pt x="138" y="112"/>
                      </a:lnTo>
                      <a:lnTo>
                        <a:pt x="140" y="115"/>
                      </a:lnTo>
                      <a:lnTo>
                        <a:pt x="142" y="118"/>
                      </a:lnTo>
                      <a:lnTo>
                        <a:pt x="145" y="122"/>
                      </a:lnTo>
                      <a:lnTo>
                        <a:pt x="142" y="125"/>
                      </a:lnTo>
                      <a:lnTo>
                        <a:pt x="140" y="129"/>
                      </a:lnTo>
                      <a:lnTo>
                        <a:pt x="133" y="132"/>
                      </a:lnTo>
                      <a:lnTo>
                        <a:pt x="118" y="130"/>
                      </a:lnTo>
                      <a:lnTo>
                        <a:pt x="103" y="128"/>
                      </a:lnTo>
                      <a:lnTo>
                        <a:pt x="91" y="124"/>
                      </a:lnTo>
                      <a:lnTo>
                        <a:pt x="76" y="121"/>
                      </a:lnTo>
                      <a:lnTo>
                        <a:pt x="62" y="116"/>
                      </a:lnTo>
                      <a:lnTo>
                        <a:pt x="49" y="110"/>
                      </a:lnTo>
                      <a:lnTo>
                        <a:pt x="37" y="106"/>
                      </a:lnTo>
                      <a:lnTo>
                        <a:pt x="27" y="99"/>
                      </a:lnTo>
                      <a:lnTo>
                        <a:pt x="20" y="93"/>
                      </a:lnTo>
                      <a:lnTo>
                        <a:pt x="13" y="85"/>
                      </a:lnTo>
                      <a:lnTo>
                        <a:pt x="3" y="77"/>
                      </a:lnTo>
                      <a:lnTo>
                        <a:pt x="0" y="69"/>
                      </a:lnTo>
                      <a:lnTo>
                        <a:pt x="0" y="61"/>
                      </a:lnTo>
                      <a:lnTo>
                        <a:pt x="5" y="53"/>
                      </a:lnTo>
                      <a:lnTo>
                        <a:pt x="15" y="46"/>
                      </a:lnTo>
                      <a:lnTo>
                        <a:pt x="25" y="40"/>
                      </a:lnTo>
                      <a:lnTo>
                        <a:pt x="37" y="33"/>
                      </a:lnTo>
                      <a:lnTo>
                        <a:pt x="52" y="28"/>
                      </a:lnTo>
                      <a:lnTo>
                        <a:pt x="66" y="24"/>
                      </a:lnTo>
                      <a:lnTo>
                        <a:pt x="81" y="20"/>
                      </a:lnTo>
                      <a:lnTo>
                        <a:pt x="113" y="16"/>
                      </a:lnTo>
                      <a:lnTo>
                        <a:pt x="145" y="10"/>
                      </a:lnTo>
                      <a:lnTo>
                        <a:pt x="179" y="5"/>
                      </a:lnTo>
                      <a:lnTo>
                        <a:pt x="214" y="2"/>
                      </a:lnTo>
                      <a:lnTo>
                        <a:pt x="245" y="0"/>
                      </a:lnTo>
                      <a:lnTo>
                        <a:pt x="280" y="0"/>
                      </a:lnTo>
                      <a:lnTo>
                        <a:pt x="312" y="1"/>
                      </a:lnTo>
                      <a:lnTo>
                        <a:pt x="341" y="5"/>
                      </a:lnTo>
                      <a:lnTo>
                        <a:pt x="370" y="13"/>
                      </a:lnTo>
                      <a:lnTo>
                        <a:pt x="397" y="24"/>
                      </a:lnTo>
                      <a:lnTo>
                        <a:pt x="397" y="24"/>
                      </a:lnTo>
                      <a:close/>
                    </a:path>
                  </a:pathLst>
                </a:custGeom>
                <a:solidFill>
                  <a:srgbClr val="CC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sp>
          <p:nvSpPr>
            <p:cNvPr id="122969" name="Text Box 89"/>
            <p:cNvSpPr txBox="1">
              <a:spLocks noChangeArrowheads="1"/>
            </p:cNvSpPr>
            <p:nvPr/>
          </p:nvSpPr>
          <p:spPr bwMode="auto">
            <a:xfrm>
              <a:off x="4560" y="3504"/>
              <a:ext cx="546" cy="30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 algn="ctr">
                <a:spcBef>
                  <a:spcPct val="50000"/>
                </a:spcBef>
              </a:pPr>
              <a:r>
                <a:rPr lang="en-US" sz="1300" b="1" dirty="0" err="1" smtClean="0">
                  <a:solidFill>
                    <a:srgbClr val="FF0000"/>
                  </a:solidFill>
                  <a:latin typeface=".VnArial" pitchFamily="34" charset="0"/>
                </a:rPr>
                <a:t>Thö</a:t>
              </a:r>
              <a:r>
                <a:rPr lang="en-US" sz="1300" b="1" dirty="0" smtClean="0">
                  <a:solidFill>
                    <a:srgbClr val="FF0000"/>
                  </a:solidFill>
                  <a:latin typeface=".VnArial" pitchFamily="34" charset="0"/>
                </a:rPr>
                <a:t>  </a:t>
              </a:r>
              <a:r>
                <a:rPr lang="en-US" sz="1300" b="1" dirty="0" err="1">
                  <a:solidFill>
                    <a:srgbClr val="FF0000"/>
                  </a:solidFill>
                  <a:latin typeface=".VnArial" pitchFamily="34" charset="0"/>
                </a:rPr>
                <a:t>tµi</a:t>
              </a:r>
              <a:r>
                <a:rPr lang="en-US" sz="1300" b="1" dirty="0">
                  <a:solidFill>
                    <a:srgbClr val="FF0000"/>
                  </a:solidFill>
                  <a:latin typeface=".VnArial" pitchFamily="34" charset="0"/>
                </a:rPr>
                <a:t> </a:t>
              </a:r>
              <a:r>
                <a:rPr lang="en-US" sz="1300" b="1" dirty="0" err="1">
                  <a:solidFill>
                    <a:srgbClr val="FF0000"/>
                  </a:solidFill>
                  <a:latin typeface=".VnArial" pitchFamily="34" charset="0"/>
                </a:rPr>
                <a:t>cña</a:t>
              </a:r>
              <a:r>
                <a:rPr lang="en-US" sz="1300" b="1" dirty="0">
                  <a:solidFill>
                    <a:srgbClr val="FF0000"/>
                  </a:solidFill>
                  <a:latin typeface=".VnArial" pitchFamily="34" charset="0"/>
                </a:rPr>
                <a:t> b¹n</a:t>
              </a:r>
            </a:p>
          </p:txBody>
        </p:sp>
      </p:grpSp>
      <p:pic>
        <p:nvPicPr>
          <p:cNvPr id="122970" name="Picture 90" descr="SMILE4"/>
          <p:cNvPicPr>
            <a:picLocks noChangeAspect="1" noChangeArrowheads="1" noCrop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70650" y="5334000"/>
            <a:ext cx="615950" cy="685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22971" name="WordArt 91" descr="Narrow vertical"/>
          <p:cNvSpPr>
            <a:spLocks noChangeArrowheads="1" noChangeShapeType="1" noTextEdit="1"/>
          </p:cNvSpPr>
          <p:nvPr/>
        </p:nvSpPr>
        <p:spPr bwMode="auto">
          <a:xfrm>
            <a:off x="1447800" y="76200"/>
            <a:ext cx="6096000" cy="1219200"/>
          </a:xfrm>
          <a:prstGeom prst="rect">
            <a:avLst/>
          </a:prstGeom>
        </p:spPr>
        <p:txBody>
          <a:bodyPr wrap="none" fromWordArt="1">
            <a:prstTxWarp prst="textCurveUp">
              <a:avLst>
                <a:gd name="adj" fmla="val 40356"/>
              </a:avLst>
            </a:prstTxWarp>
          </a:bodyPr>
          <a:lstStyle/>
          <a:p>
            <a:pPr algn="ctr"/>
            <a:r>
              <a:rPr lang="en-US" sz="3600" b="1" kern="10" dirty="0" err="1"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pattFill prst="dashHorz">
                  <a:fgClr>
                    <a:srgbClr val="808080"/>
                  </a:fgClr>
                  <a:bgClr>
                    <a:srgbClr val="FFFF00"/>
                  </a:bgClr>
                </a:pattFill>
                <a:effectLst>
                  <a:outerShdw dist="45791" dir="2021404" algn="ctr" rotWithShape="0">
                    <a:srgbClr val="808080">
                      <a:alpha val="80000"/>
                    </a:srgbClr>
                  </a:outerShdw>
                </a:effectLst>
                <a:latin typeface=".VnBahamasBH"/>
              </a:rPr>
              <a:t>C©u</a:t>
            </a:r>
            <a:r>
              <a:rPr lang="en-US" sz="3600" b="1" kern="10" dirty="0"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pattFill prst="dashHorz">
                  <a:fgClr>
                    <a:srgbClr val="808080"/>
                  </a:fgClr>
                  <a:bgClr>
                    <a:srgbClr val="FFFF00"/>
                  </a:bgClr>
                </a:pattFill>
                <a:effectLst>
                  <a:outerShdw dist="45791" dir="2021404" algn="ctr" rotWithShape="0">
                    <a:srgbClr val="808080">
                      <a:alpha val="80000"/>
                    </a:srgbClr>
                  </a:outerShdw>
                </a:effectLst>
                <a:latin typeface=".VnBahamasBH"/>
              </a:rPr>
              <a:t> </a:t>
            </a:r>
            <a:r>
              <a:rPr lang="en-US" sz="3600" b="1" kern="10" dirty="0" err="1"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pattFill prst="dashHorz">
                  <a:fgClr>
                    <a:srgbClr val="808080"/>
                  </a:fgClr>
                  <a:bgClr>
                    <a:srgbClr val="FFFF00"/>
                  </a:bgClr>
                </a:pattFill>
                <a:effectLst>
                  <a:outerShdw dist="45791" dir="2021404" algn="ctr" rotWithShape="0">
                    <a:srgbClr val="808080">
                      <a:alpha val="80000"/>
                    </a:srgbClr>
                  </a:outerShdw>
                </a:effectLst>
                <a:latin typeface=".VnBahamasBH"/>
              </a:rPr>
              <a:t>hái</a:t>
            </a:r>
            <a:r>
              <a:rPr lang="en-US" sz="3600" b="1" kern="10" dirty="0"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pattFill prst="dashHorz">
                  <a:fgClr>
                    <a:srgbClr val="808080"/>
                  </a:fgClr>
                  <a:bgClr>
                    <a:srgbClr val="FFFF00"/>
                  </a:bgClr>
                </a:pattFill>
                <a:effectLst>
                  <a:outerShdw dist="45791" dir="2021404" algn="ctr" rotWithShape="0">
                    <a:srgbClr val="808080">
                      <a:alpha val="80000"/>
                    </a:srgbClr>
                  </a:outerShdw>
                </a:effectLst>
                <a:latin typeface=".VnBahamasBH"/>
              </a:rPr>
              <a:t> rung </a:t>
            </a:r>
            <a:r>
              <a:rPr lang="en-US" sz="3600" b="1" kern="10" dirty="0" err="1"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pattFill prst="dashHorz">
                  <a:fgClr>
                    <a:srgbClr val="808080"/>
                  </a:fgClr>
                  <a:bgClr>
                    <a:srgbClr val="FFFF00"/>
                  </a:bgClr>
                </a:pattFill>
                <a:effectLst>
                  <a:outerShdw dist="45791" dir="2021404" algn="ctr" rotWithShape="0">
                    <a:srgbClr val="808080">
                      <a:alpha val="80000"/>
                    </a:srgbClr>
                  </a:outerShdw>
                </a:effectLst>
                <a:latin typeface=".VnBahamasBH"/>
              </a:rPr>
              <a:t>chu«ng</a:t>
            </a:r>
            <a:r>
              <a:rPr lang="en-US" sz="3600" b="1" kern="10" dirty="0"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pattFill prst="dashHorz">
                  <a:fgClr>
                    <a:srgbClr val="808080"/>
                  </a:fgClr>
                  <a:bgClr>
                    <a:srgbClr val="FFFF00"/>
                  </a:bgClr>
                </a:pattFill>
                <a:effectLst>
                  <a:outerShdw dist="45791" dir="2021404" algn="ctr" rotWithShape="0">
                    <a:srgbClr val="808080">
                      <a:alpha val="80000"/>
                    </a:srgbClr>
                  </a:outerShdw>
                </a:effectLst>
                <a:latin typeface=".VnBahamasBH"/>
              </a:rPr>
              <a:t> </a:t>
            </a:r>
            <a:r>
              <a:rPr lang="en-US" sz="3600" b="1" kern="10" dirty="0" err="1"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pattFill prst="dashHorz">
                  <a:fgClr>
                    <a:srgbClr val="808080"/>
                  </a:fgClr>
                  <a:bgClr>
                    <a:srgbClr val="FFFF00"/>
                  </a:bgClr>
                </a:pattFill>
                <a:effectLst>
                  <a:outerShdw dist="45791" dir="2021404" algn="ctr" rotWithShape="0">
                    <a:srgbClr val="808080">
                      <a:alpha val="80000"/>
                    </a:srgbClr>
                  </a:outerShdw>
                </a:effectLst>
                <a:latin typeface=".VnBahamasBH"/>
              </a:rPr>
              <a:t>vµng</a:t>
            </a:r>
            <a:r>
              <a:rPr lang="en-US" sz="3600" b="1" kern="10" dirty="0"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pattFill prst="dashHorz">
                  <a:fgClr>
                    <a:srgbClr val="808080"/>
                  </a:fgClr>
                  <a:bgClr>
                    <a:srgbClr val="FFFF00"/>
                  </a:bgClr>
                </a:pattFill>
                <a:effectLst>
                  <a:outerShdw dist="45791" dir="2021404" algn="ctr" rotWithShape="0">
                    <a:srgbClr val="808080">
                      <a:alpha val="80000"/>
                    </a:srgbClr>
                  </a:outerShdw>
                </a:effectLst>
                <a:latin typeface=".VnBahamasBH"/>
              </a:rPr>
              <a:t> </a:t>
            </a:r>
            <a:r>
              <a:rPr lang="en-US" sz="3600" b="1" kern="10" dirty="0" err="1"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pattFill prst="dashHorz">
                  <a:fgClr>
                    <a:srgbClr val="808080"/>
                  </a:fgClr>
                  <a:bgClr>
                    <a:srgbClr val="FFFF00"/>
                  </a:bgClr>
                </a:pattFill>
                <a:effectLst>
                  <a:outerShdw dist="45791" dir="2021404" algn="ctr" rotWithShape="0">
                    <a:srgbClr val="808080">
                      <a:alpha val="80000"/>
                    </a:srgbClr>
                  </a:outerShdw>
                </a:effectLst>
                <a:latin typeface=".VnBahamasBH"/>
              </a:rPr>
              <a:t>khèi</a:t>
            </a:r>
            <a:r>
              <a:rPr lang="en-US" sz="3600" b="1" kern="10" dirty="0"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pattFill prst="dashHorz">
                  <a:fgClr>
                    <a:srgbClr val="808080"/>
                  </a:fgClr>
                  <a:bgClr>
                    <a:srgbClr val="FFFF00"/>
                  </a:bgClr>
                </a:pattFill>
                <a:effectLst>
                  <a:outerShdw dist="45791" dir="2021404" algn="ctr" rotWithShape="0">
                    <a:srgbClr val="808080">
                      <a:alpha val="80000"/>
                    </a:srgbClr>
                  </a:outerShdw>
                </a:effectLst>
                <a:latin typeface=".VnBahamasBH"/>
              </a:rPr>
              <a:t> </a:t>
            </a:r>
            <a:r>
              <a:rPr lang="en-US" sz="3600" b="1" kern="10" dirty="0"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pattFill prst="dashHorz">
                  <a:fgClr>
                    <a:srgbClr val="808080"/>
                  </a:fgClr>
                  <a:bgClr>
                    <a:srgbClr val="FFFF00"/>
                  </a:bgClr>
                </a:pattFill>
                <a:effectLst>
                  <a:outerShdw dist="45791" dir="2021404" algn="ctr" rotWithShape="0">
                    <a:srgbClr val="808080">
                      <a:alpha val="80000"/>
                    </a:srgbClr>
                  </a:outerShdw>
                </a:effectLst>
                <a:latin typeface="Times New Roman" pitchFamily="18" charset="0"/>
                <a:cs typeface="Times New Roman" pitchFamily="18" charset="0"/>
              </a:rPr>
              <a:t>TIỂU HỌC</a:t>
            </a:r>
            <a:r>
              <a:rPr lang="en-US" sz="3600" b="1" kern="10" dirty="0"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pattFill prst="dashHorz">
                  <a:fgClr>
                    <a:srgbClr val="808080"/>
                  </a:fgClr>
                  <a:bgClr>
                    <a:srgbClr val="FFFF00"/>
                  </a:bgClr>
                </a:pattFill>
                <a:effectLst>
                  <a:outerShdw dist="45791" dir="2021404" algn="ctr" rotWithShape="0">
                    <a:srgbClr val="808080">
                      <a:alpha val="80000"/>
                    </a:srgbClr>
                  </a:outerShdw>
                </a:effectLst>
                <a:latin typeface=".VnBahamasBH"/>
              </a:rPr>
              <a:t> </a:t>
            </a:r>
          </a:p>
        </p:txBody>
      </p:sp>
      <p:sp>
        <p:nvSpPr>
          <p:cNvPr id="122977" name="Rectangle 97"/>
          <p:cNvSpPr>
            <a:spLocks noChangeArrowheads="1"/>
          </p:cNvSpPr>
          <p:nvPr/>
        </p:nvSpPr>
        <p:spPr bwMode="auto">
          <a:xfrm>
            <a:off x="509588" y="2121944"/>
            <a:ext cx="7986712" cy="76944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anchor="ctr">
            <a:spAutoFit/>
          </a:bodyPr>
          <a:lstStyle/>
          <a:p>
            <a:r>
              <a:rPr lang="en-US" sz="4400" b="1" dirty="0" err="1">
                <a:latin typeface=".VnArial" pitchFamily="34" charset="0"/>
              </a:rPr>
              <a:t>C©u</a:t>
            </a:r>
            <a:r>
              <a:rPr lang="en-US" sz="4400" b="1" dirty="0">
                <a:latin typeface=".VnArial" pitchFamily="34" charset="0"/>
              </a:rPr>
              <a:t> </a:t>
            </a:r>
            <a:r>
              <a:rPr lang="en-US" sz="4400" b="1" dirty="0" smtClean="0">
                <a:latin typeface=".VnArial" pitchFamily="34" charset="0"/>
              </a:rPr>
              <a:t>19 </a:t>
            </a:r>
            <a:r>
              <a:rPr lang="en-US" sz="4400" b="1" dirty="0">
                <a:latin typeface=".VnArial" pitchFamily="34" charset="0"/>
              </a:rPr>
              <a:t>: </a:t>
            </a:r>
            <a:r>
              <a:rPr lang="en-US" sz="4400" b="1" dirty="0" err="1">
                <a:latin typeface=".VnArial" pitchFamily="34" charset="0"/>
              </a:rPr>
              <a:t>B¸c</a:t>
            </a:r>
            <a:r>
              <a:rPr lang="en-US" sz="4400" b="1" dirty="0">
                <a:latin typeface=".VnArial" pitchFamily="34" charset="0"/>
              </a:rPr>
              <a:t> </a:t>
            </a:r>
            <a:r>
              <a:rPr lang="en-US" sz="4400" b="1" dirty="0" err="1">
                <a:latin typeface=".VnArial" pitchFamily="34" charset="0"/>
              </a:rPr>
              <a:t>Hå</a:t>
            </a:r>
            <a:r>
              <a:rPr lang="en-US" sz="4400" b="1" dirty="0">
                <a:latin typeface=".VnArial" pitchFamily="34" charset="0"/>
              </a:rPr>
              <a:t> </a:t>
            </a:r>
            <a:r>
              <a:rPr lang="en-US" sz="4400" b="1" dirty="0" err="1">
                <a:latin typeface=".VnArial" pitchFamily="34" charset="0"/>
              </a:rPr>
              <a:t>qu</a:t>
            </a:r>
            <a:r>
              <a:rPr lang="en-US" sz="4400" b="1" dirty="0">
                <a:latin typeface=".VnArial" pitchFamily="34" charset="0"/>
              </a:rPr>
              <a:t>ª ë ®©u  ?</a:t>
            </a:r>
          </a:p>
        </p:txBody>
      </p:sp>
      <p:sp>
        <p:nvSpPr>
          <p:cNvPr id="122978" name="Rectangle 98"/>
          <p:cNvSpPr>
            <a:spLocks noChangeArrowheads="1"/>
          </p:cNvSpPr>
          <p:nvPr/>
        </p:nvSpPr>
        <p:spPr bwMode="auto">
          <a:xfrm>
            <a:off x="2529840" y="3287784"/>
            <a:ext cx="2714205" cy="70788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r>
              <a:rPr lang="en-US" sz="3600" b="1" i="1" dirty="0">
                <a:solidFill>
                  <a:srgbClr val="FF0000"/>
                </a:solidFill>
                <a:latin typeface=".VnArial" pitchFamily="34" charset="0"/>
              </a:rPr>
              <a:t>( </a:t>
            </a:r>
            <a:r>
              <a:rPr lang="en-US" sz="3600" b="1" i="1" dirty="0" err="1">
                <a:solidFill>
                  <a:srgbClr val="FF0000"/>
                </a:solidFill>
                <a:latin typeface=".VnArial" pitchFamily="34" charset="0"/>
              </a:rPr>
              <a:t>NghÖ</a:t>
            </a:r>
            <a:r>
              <a:rPr lang="en-US" sz="3600" b="1" i="1" dirty="0">
                <a:solidFill>
                  <a:srgbClr val="FF0000"/>
                </a:solidFill>
                <a:latin typeface=".VnArial" pitchFamily="34" charset="0"/>
              </a:rPr>
              <a:t> </a:t>
            </a:r>
            <a:r>
              <a:rPr lang="en-US" sz="4000" b="1" i="1" dirty="0">
                <a:solidFill>
                  <a:srgbClr val="FF0000"/>
                </a:solidFill>
                <a:latin typeface=".VnArial" pitchFamily="34" charset="0"/>
              </a:rPr>
              <a:t>An</a:t>
            </a:r>
            <a:r>
              <a:rPr lang="en-US" sz="3600" b="1" i="1" dirty="0">
                <a:solidFill>
                  <a:srgbClr val="FF0000"/>
                </a:solidFill>
                <a:latin typeface=".VnArial" pitchFamily="34" charset="0"/>
              </a:rPr>
              <a:t>) </a:t>
            </a:r>
          </a:p>
        </p:txBody>
      </p:sp>
      <p:pic>
        <p:nvPicPr>
          <p:cNvPr id="122979" name="Picture 99" descr="BALLOON3">
            <a:hlinkClick r:id="rId15" action="ppaction://hlinksldjump"/>
          </p:cNvPr>
          <p:cNvPicPr>
            <a:picLocks noChangeAspect="1" noChangeArrowheads="1"/>
          </p:cNvPicPr>
          <p:nvPr/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543800" y="4343400"/>
            <a:ext cx="668338" cy="9493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22980" name="Picture 100" descr="ED00019_"/>
          <p:cNvPicPr>
            <a:picLocks noChangeAspect="1" noChangeArrowheads="1"/>
          </p:cNvPicPr>
          <p:nvPr/>
        </p:nvPicPr>
        <p:blipFill>
          <a:blip r:embed="rId1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7200" y="1066800"/>
            <a:ext cx="1143000" cy="1016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22981" name="Group 101"/>
          <p:cNvGrpSpPr>
            <a:grpSpLocks/>
          </p:cNvGrpSpPr>
          <p:nvPr/>
        </p:nvGrpSpPr>
        <p:grpSpPr bwMode="auto">
          <a:xfrm>
            <a:off x="1371600" y="838200"/>
            <a:ext cx="7772400" cy="5575300"/>
            <a:chOff x="864" y="528"/>
            <a:chExt cx="4896" cy="3512"/>
          </a:xfrm>
        </p:grpSpPr>
        <p:grpSp>
          <p:nvGrpSpPr>
            <p:cNvPr id="122982" name="Group 102"/>
            <p:cNvGrpSpPr>
              <a:grpSpLocks/>
            </p:cNvGrpSpPr>
            <p:nvPr/>
          </p:nvGrpSpPr>
          <p:grpSpPr bwMode="auto">
            <a:xfrm>
              <a:off x="864" y="3544"/>
              <a:ext cx="816" cy="496"/>
              <a:chOff x="864" y="3544"/>
              <a:chExt cx="816" cy="496"/>
            </a:xfrm>
          </p:grpSpPr>
          <p:pic>
            <p:nvPicPr>
              <p:cNvPr id="122983" name="Picture 103" descr="t8"/>
              <p:cNvPicPr>
                <a:picLocks noChangeAspect="1" noChangeArrowheads="1" noCrop="1"/>
              </p:cNvPicPr>
              <p:nvPr/>
            </p:nvPicPr>
            <p:blipFill>
              <a:blip r:embed="rId1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64" y="3600"/>
                <a:ext cx="528" cy="44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22984" name="Picture 104" descr="t8"/>
              <p:cNvPicPr>
                <a:picLocks noChangeAspect="1" noChangeArrowheads="1" noCrop="1"/>
              </p:cNvPicPr>
              <p:nvPr/>
            </p:nvPicPr>
            <p:blipFill>
              <a:blip r:embed="rId1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008" y="3600"/>
                <a:ext cx="528" cy="44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22985" name="Picture 105" descr="t8"/>
              <p:cNvPicPr>
                <a:picLocks noChangeAspect="1" noChangeArrowheads="1" noCrop="1"/>
              </p:cNvPicPr>
              <p:nvPr/>
            </p:nvPicPr>
            <p:blipFill>
              <a:blip r:embed="rId1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152" y="3544"/>
                <a:ext cx="528" cy="44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122986" name="Group 106"/>
            <p:cNvGrpSpPr>
              <a:grpSpLocks/>
            </p:cNvGrpSpPr>
            <p:nvPr/>
          </p:nvGrpSpPr>
          <p:grpSpPr bwMode="auto">
            <a:xfrm>
              <a:off x="2736" y="3400"/>
              <a:ext cx="768" cy="640"/>
              <a:chOff x="2736" y="3400"/>
              <a:chExt cx="768" cy="640"/>
            </a:xfrm>
          </p:grpSpPr>
          <p:pic>
            <p:nvPicPr>
              <p:cNvPr id="122987" name="Picture 107" descr="t8"/>
              <p:cNvPicPr>
                <a:picLocks noChangeAspect="1" noChangeArrowheads="1" noCrop="1"/>
              </p:cNvPicPr>
              <p:nvPr/>
            </p:nvPicPr>
            <p:blipFill>
              <a:blip r:embed="rId1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80" y="3600"/>
                <a:ext cx="528" cy="44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22988" name="Picture 108" descr="t8"/>
              <p:cNvPicPr>
                <a:picLocks noChangeAspect="1" noChangeArrowheads="1" noCrop="1"/>
              </p:cNvPicPr>
              <p:nvPr/>
            </p:nvPicPr>
            <p:blipFill>
              <a:blip r:embed="rId1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36" y="3400"/>
                <a:ext cx="768" cy="64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pic>
          <p:nvPicPr>
            <p:cNvPr id="122989" name="Picture 109" descr="COTAO001"/>
            <p:cNvPicPr>
              <a:picLocks noChangeAspect="1" noChangeArrowheads="1"/>
            </p:cNvPicPr>
            <p:nvPr/>
          </p:nvPicPr>
          <p:blipFill>
            <a:blip r:embed="rId19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944" y="528"/>
              <a:ext cx="816" cy="773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grpSp>
        <p:nvGrpSpPr>
          <p:cNvPr id="122990" name="Group 110"/>
          <p:cNvGrpSpPr>
            <a:grpSpLocks/>
          </p:cNvGrpSpPr>
          <p:nvPr/>
        </p:nvGrpSpPr>
        <p:grpSpPr bwMode="auto">
          <a:xfrm>
            <a:off x="19050" y="4038600"/>
            <a:ext cx="1619250" cy="2195513"/>
            <a:chOff x="-192" y="2484"/>
            <a:chExt cx="1020" cy="1383"/>
          </a:xfrm>
        </p:grpSpPr>
        <p:grpSp>
          <p:nvGrpSpPr>
            <p:cNvPr id="122991" name="Group 111"/>
            <p:cNvGrpSpPr>
              <a:grpSpLocks/>
            </p:cNvGrpSpPr>
            <p:nvPr/>
          </p:nvGrpSpPr>
          <p:grpSpPr bwMode="auto">
            <a:xfrm>
              <a:off x="-192" y="3072"/>
              <a:ext cx="844" cy="795"/>
              <a:chOff x="432" y="2544"/>
              <a:chExt cx="844" cy="795"/>
            </a:xfrm>
          </p:grpSpPr>
          <p:sp>
            <p:nvSpPr>
              <p:cNvPr id="122992" name="Freeform 112"/>
              <p:cNvSpPr>
                <a:spLocks/>
              </p:cNvSpPr>
              <p:nvPr/>
            </p:nvSpPr>
            <p:spPr bwMode="auto">
              <a:xfrm>
                <a:off x="432" y="2544"/>
                <a:ext cx="844" cy="795"/>
              </a:xfrm>
              <a:custGeom>
                <a:avLst/>
                <a:gdLst>
                  <a:gd name="T0" fmla="*/ 325 w 844"/>
                  <a:gd name="T1" fmla="*/ 102 h 795"/>
                  <a:gd name="T2" fmla="*/ 236 w 844"/>
                  <a:gd name="T3" fmla="*/ 506 h 795"/>
                  <a:gd name="T4" fmla="*/ 22 w 844"/>
                  <a:gd name="T5" fmla="*/ 669 h 795"/>
                  <a:gd name="T6" fmla="*/ 50 w 844"/>
                  <a:gd name="T7" fmla="*/ 751 h 795"/>
                  <a:gd name="T8" fmla="*/ 313 w 844"/>
                  <a:gd name="T9" fmla="*/ 792 h 795"/>
                  <a:gd name="T10" fmla="*/ 603 w 844"/>
                  <a:gd name="T11" fmla="*/ 767 h 795"/>
                  <a:gd name="T12" fmla="*/ 829 w 844"/>
                  <a:gd name="T13" fmla="*/ 669 h 795"/>
                  <a:gd name="T14" fmla="*/ 697 w 844"/>
                  <a:gd name="T15" fmla="*/ 516 h 795"/>
                  <a:gd name="T16" fmla="*/ 458 w 844"/>
                  <a:gd name="T17" fmla="*/ 424 h 795"/>
                  <a:gd name="T18" fmla="*/ 561 w 844"/>
                  <a:gd name="T19" fmla="*/ 227 h 795"/>
                  <a:gd name="T20" fmla="*/ 606 w 844"/>
                  <a:gd name="T21" fmla="*/ 43 h 795"/>
                  <a:gd name="T22" fmla="*/ 478 w 844"/>
                  <a:gd name="T23" fmla="*/ 0 h 795"/>
                  <a:gd name="T24" fmla="*/ 325 w 844"/>
                  <a:gd name="T25" fmla="*/ 102 h 7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44" h="795">
                    <a:moveTo>
                      <a:pt x="325" y="102"/>
                    </a:moveTo>
                    <a:cubicBezTo>
                      <a:pt x="285" y="186"/>
                      <a:pt x="292" y="401"/>
                      <a:pt x="236" y="506"/>
                    </a:cubicBezTo>
                    <a:cubicBezTo>
                      <a:pt x="180" y="611"/>
                      <a:pt x="22" y="669"/>
                      <a:pt x="22" y="669"/>
                    </a:cubicBezTo>
                    <a:cubicBezTo>
                      <a:pt x="22" y="669"/>
                      <a:pt x="0" y="731"/>
                      <a:pt x="50" y="751"/>
                    </a:cubicBezTo>
                    <a:cubicBezTo>
                      <a:pt x="100" y="771"/>
                      <a:pt x="221" y="789"/>
                      <a:pt x="313" y="792"/>
                    </a:cubicBezTo>
                    <a:cubicBezTo>
                      <a:pt x="405" y="795"/>
                      <a:pt x="603" y="767"/>
                      <a:pt x="603" y="767"/>
                    </a:cubicBezTo>
                    <a:cubicBezTo>
                      <a:pt x="603" y="767"/>
                      <a:pt x="814" y="713"/>
                      <a:pt x="829" y="669"/>
                    </a:cubicBezTo>
                    <a:cubicBezTo>
                      <a:pt x="844" y="625"/>
                      <a:pt x="759" y="557"/>
                      <a:pt x="697" y="516"/>
                    </a:cubicBezTo>
                    <a:cubicBezTo>
                      <a:pt x="635" y="475"/>
                      <a:pt x="483" y="471"/>
                      <a:pt x="458" y="424"/>
                    </a:cubicBezTo>
                    <a:lnTo>
                      <a:pt x="561" y="227"/>
                    </a:lnTo>
                    <a:cubicBezTo>
                      <a:pt x="586" y="164"/>
                      <a:pt x="620" y="81"/>
                      <a:pt x="606" y="43"/>
                    </a:cubicBezTo>
                    <a:cubicBezTo>
                      <a:pt x="592" y="3"/>
                      <a:pt x="519" y="1"/>
                      <a:pt x="478" y="0"/>
                    </a:cubicBezTo>
                    <a:cubicBezTo>
                      <a:pt x="431" y="10"/>
                      <a:pt x="365" y="18"/>
                      <a:pt x="325" y="102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C8A200"/>
                  </a:gs>
                  <a:gs pos="50000">
                    <a:srgbClr val="C8A200">
                      <a:gamma/>
                      <a:shade val="46275"/>
                      <a:invGamma/>
                    </a:srgbClr>
                  </a:gs>
                  <a:gs pos="100000">
                    <a:srgbClr val="C8A200"/>
                  </a:gs>
                </a:gsLst>
                <a:lin ang="0" scaled="1"/>
              </a:gradFill>
              <a:ln>
                <a:noFill/>
              </a:ln>
              <a:effectLst>
                <a:outerShdw sy="50000" rotWithShape="0">
                  <a:srgbClr val="808080">
                    <a:alpha val="50000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22993" name="Group 113"/>
              <p:cNvGrpSpPr>
                <a:grpSpLocks/>
              </p:cNvGrpSpPr>
              <p:nvPr/>
            </p:nvGrpSpPr>
            <p:grpSpPr bwMode="auto">
              <a:xfrm>
                <a:off x="675" y="2756"/>
                <a:ext cx="281" cy="512"/>
                <a:chOff x="675" y="2756"/>
                <a:chExt cx="281" cy="512"/>
              </a:xfrm>
            </p:grpSpPr>
            <p:grpSp>
              <p:nvGrpSpPr>
                <p:cNvPr id="122994" name="Group 114"/>
                <p:cNvGrpSpPr>
                  <a:grpSpLocks/>
                </p:cNvGrpSpPr>
                <p:nvPr/>
              </p:nvGrpSpPr>
              <p:grpSpPr bwMode="auto">
                <a:xfrm>
                  <a:off x="832" y="2756"/>
                  <a:ext cx="48" cy="121"/>
                  <a:chOff x="768" y="2784"/>
                  <a:chExt cx="96" cy="169"/>
                </a:xfrm>
              </p:grpSpPr>
              <p:sp>
                <p:nvSpPr>
                  <p:cNvPr id="122995" name="Freeform 115"/>
                  <p:cNvSpPr>
                    <a:spLocks/>
                  </p:cNvSpPr>
                  <p:nvPr/>
                </p:nvSpPr>
                <p:spPr bwMode="auto">
                  <a:xfrm>
                    <a:off x="768" y="2784"/>
                    <a:ext cx="96" cy="169"/>
                  </a:xfrm>
                  <a:custGeom>
                    <a:avLst/>
                    <a:gdLst>
                      <a:gd name="T0" fmla="*/ 62 w 96"/>
                      <a:gd name="T1" fmla="*/ 8 h 169"/>
                      <a:gd name="T2" fmla="*/ 1 w 96"/>
                      <a:gd name="T3" fmla="*/ 120 h 169"/>
                      <a:gd name="T4" fmla="*/ 54 w 96"/>
                      <a:gd name="T5" fmla="*/ 160 h 169"/>
                      <a:gd name="T6" fmla="*/ 95 w 96"/>
                      <a:gd name="T7" fmla="*/ 68 h 169"/>
                      <a:gd name="T8" fmla="*/ 62 w 96"/>
                      <a:gd name="T9" fmla="*/ 8 h 16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96" h="169">
                        <a:moveTo>
                          <a:pt x="62" y="8"/>
                        </a:moveTo>
                        <a:cubicBezTo>
                          <a:pt x="46" y="17"/>
                          <a:pt x="2" y="95"/>
                          <a:pt x="1" y="120"/>
                        </a:cubicBezTo>
                        <a:cubicBezTo>
                          <a:pt x="0" y="145"/>
                          <a:pt x="38" y="169"/>
                          <a:pt x="54" y="160"/>
                        </a:cubicBezTo>
                        <a:cubicBezTo>
                          <a:pt x="70" y="151"/>
                          <a:pt x="94" y="93"/>
                          <a:pt x="95" y="68"/>
                        </a:cubicBezTo>
                        <a:cubicBezTo>
                          <a:pt x="96" y="43"/>
                          <a:pt x="84" y="0"/>
                          <a:pt x="62" y="8"/>
                        </a:cubicBezTo>
                        <a:close/>
                      </a:path>
                    </a:pathLst>
                  </a:custGeom>
                  <a:solidFill>
                    <a:srgbClr val="C0C0C0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2996" name="Freeform 116"/>
                  <p:cNvSpPr>
                    <a:spLocks/>
                  </p:cNvSpPr>
                  <p:nvPr/>
                </p:nvSpPr>
                <p:spPr bwMode="auto">
                  <a:xfrm>
                    <a:off x="796" y="2832"/>
                    <a:ext cx="48" cy="85"/>
                  </a:xfrm>
                  <a:custGeom>
                    <a:avLst/>
                    <a:gdLst>
                      <a:gd name="T0" fmla="*/ 62 w 96"/>
                      <a:gd name="T1" fmla="*/ 8 h 169"/>
                      <a:gd name="T2" fmla="*/ 1 w 96"/>
                      <a:gd name="T3" fmla="*/ 120 h 169"/>
                      <a:gd name="T4" fmla="*/ 54 w 96"/>
                      <a:gd name="T5" fmla="*/ 160 h 169"/>
                      <a:gd name="T6" fmla="*/ 95 w 96"/>
                      <a:gd name="T7" fmla="*/ 68 h 169"/>
                      <a:gd name="T8" fmla="*/ 62 w 96"/>
                      <a:gd name="T9" fmla="*/ 8 h 16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96" h="169">
                        <a:moveTo>
                          <a:pt x="62" y="8"/>
                        </a:moveTo>
                        <a:cubicBezTo>
                          <a:pt x="46" y="17"/>
                          <a:pt x="2" y="95"/>
                          <a:pt x="1" y="120"/>
                        </a:cubicBezTo>
                        <a:cubicBezTo>
                          <a:pt x="0" y="145"/>
                          <a:pt x="38" y="169"/>
                          <a:pt x="54" y="160"/>
                        </a:cubicBezTo>
                        <a:cubicBezTo>
                          <a:pt x="70" y="151"/>
                          <a:pt x="94" y="93"/>
                          <a:pt x="95" y="68"/>
                        </a:cubicBezTo>
                        <a:cubicBezTo>
                          <a:pt x="96" y="43"/>
                          <a:pt x="84" y="0"/>
                          <a:pt x="62" y="8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122997" name="Group 117"/>
                <p:cNvGrpSpPr>
                  <a:grpSpLocks/>
                </p:cNvGrpSpPr>
                <p:nvPr/>
              </p:nvGrpSpPr>
              <p:grpSpPr bwMode="auto">
                <a:xfrm>
                  <a:off x="675" y="3086"/>
                  <a:ext cx="281" cy="182"/>
                  <a:chOff x="675" y="3086"/>
                  <a:chExt cx="281" cy="182"/>
                </a:xfrm>
              </p:grpSpPr>
              <p:sp>
                <p:nvSpPr>
                  <p:cNvPr id="122998" name="Freeform 118"/>
                  <p:cNvSpPr>
                    <a:spLocks/>
                  </p:cNvSpPr>
                  <p:nvPr/>
                </p:nvSpPr>
                <p:spPr bwMode="auto">
                  <a:xfrm>
                    <a:off x="675" y="3086"/>
                    <a:ext cx="281" cy="182"/>
                  </a:xfrm>
                  <a:custGeom>
                    <a:avLst/>
                    <a:gdLst>
                      <a:gd name="T0" fmla="*/ 281 w 281"/>
                      <a:gd name="T1" fmla="*/ 23 h 182"/>
                      <a:gd name="T2" fmla="*/ 169 w 281"/>
                      <a:gd name="T3" fmla="*/ 26 h 182"/>
                      <a:gd name="T4" fmla="*/ 17 w 281"/>
                      <a:gd name="T5" fmla="*/ 78 h 182"/>
                      <a:gd name="T6" fmla="*/ 69 w 281"/>
                      <a:gd name="T7" fmla="*/ 173 h 182"/>
                      <a:gd name="T8" fmla="*/ 237 w 281"/>
                      <a:gd name="T9" fmla="*/ 130 h 182"/>
                      <a:gd name="T10" fmla="*/ 281 w 281"/>
                      <a:gd name="T11" fmla="*/ 23 h 18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281" h="182">
                        <a:moveTo>
                          <a:pt x="281" y="23"/>
                        </a:moveTo>
                        <a:cubicBezTo>
                          <a:pt x="264" y="0"/>
                          <a:pt x="213" y="17"/>
                          <a:pt x="169" y="26"/>
                        </a:cubicBezTo>
                        <a:cubicBezTo>
                          <a:pt x="125" y="35"/>
                          <a:pt x="34" y="53"/>
                          <a:pt x="17" y="78"/>
                        </a:cubicBezTo>
                        <a:cubicBezTo>
                          <a:pt x="0" y="103"/>
                          <a:pt x="32" y="164"/>
                          <a:pt x="69" y="173"/>
                        </a:cubicBezTo>
                        <a:cubicBezTo>
                          <a:pt x="106" y="182"/>
                          <a:pt x="202" y="155"/>
                          <a:pt x="237" y="130"/>
                        </a:cubicBezTo>
                        <a:cubicBezTo>
                          <a:pt x="272" y="105"/>
                          <a:pt x="272" y="45"/>
                          <a:pt x="281" y="23"/>
                        </a:cubicBezTo>
                        <a:close/>
                      </a:path>
                    </a:pathLst>
                  </a:custGeom>
                  <a:solidFill>
                    <a:srgbClr val="C0C0C0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2999" name="Freeform 119"/>
                  <p:cNvSpPr>
                    <a:spLocks/>
                  </p:cNvSpPr>
                  <p:nvPr/>
                </p:nvSpPr>
                <p:spPr bwMode="auto">
                  <a:xfrm>
                    <a:off x="720" y="3128"/>
                    <a:ext cx="192" cy="93"/>
                  </a:xfrm>
                  <a:custGeom>
                    <a:avLst/>
                    <a:gdLst>
                      <a:gd name="T0" fmla="*/ 281 w 281"/>
                      <a:gd name="T1" fmla="*/ 23 h 182"/>
                      <a:gd name="T2" fmla="*/ 169 w 281"/>
                      <a:gd name="T3" fmla="*/ 26 h 182"/>
                      <a:gd name="T4" fmla="*/ 17 w 281"/>
                      <a:gd name="T5" fmla="*/ 78 h 182"/>
                      <a:gd name="T6" fmla="*/ 69 w 281"/>
                      <a:gd name="T7" fmla="*/ 173 h 182"/>
                      <a:gd name="T8" fmla="*/ 237 w 281"/>
                      <a:gd name="T9" fmla="*/ 130 h 182"/>
                      <a:gd name="T10" fmla="*/ 281 w 281"/>
                      <a:gd name="T11" fmla="*/ 23 h 18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281" h="182">
                        <a:moveTo>
                          <a:pt x="281" y="23"/>
                        </a:moveTo>
                        <a:cubicBezTo>
                          <a:pt x="264" y="0"/>
                          <a:pt x="213" y="17"/>
                          <a:pt x="169" y="26"/>
                        </a:cubicBezTo>
                        <a:cubicBezTo>
                          <a:pt x="125" y="35"/>
                          <a:pt x="34" y="53"/>
                          <a:pt x="17" y="78"/>
                        </a:cubicBezTo>
                        <a:cubicBezTo>
                          <a:pt x="0" y="103"/>
                          <a:pt x="32" y="164"/>
                          <a:pt x="69" y="173"/>
                        </a:cubicBezTo>
                        <a:cubicBezTo>
                          <a:pt x="106" y="182"/>
                          <a:pt x="202" y="155"/>
                          <a:pt x="237" y="130"/>
                        </a:cubicBezTo>
                        <a:cubicBezTo>
                          <a:pt x="272" y="105"/>
                          <a:pt x="272" y="45"/>
                          <a:pt x="281" y="23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</p:grpSp>
        </p:grpSp>
        <p:grpSp>
          <p:nvGrpSpPr>
            <p:cNvPr id="123000" name="Group 120"/>
            <p:cNvGrpSpPr>
              <a:grpSpLocks/>
            </p:cNvGrpSpPr>
            <p:nvPr/>
          </p:nvGrpSpPr>
          <p:grpSpPr bwMode="auto">
            <a:xfrm>
              <a:off x="12" y="2484"/>
              <a:ext cx="816" cy="816"/>
              <a:chOff x="1008" y="1104"/>
              <a:chExt cx="816" cy="816"/>
            </a:xfrm>
          </p:grpSpPr>
          <p:sp>
            <p:nvSpPr>
              <p:cNvPr id="123001" name="Oval 121"/>
              <p:cNvSpPr>
                <a:spLocks noChangeArrowheads="1"/>
              </p:cNvSpPr>
              <p:nvPr/>
            </p:nvSpPr>
            <p:spPr bwMode="auto">
              <a:xfrm>
                <a:off x="1008" y="1104"/>
                <a:ext cx="816" cy="816"/>
              </a:xfrm>
              <a:prstGeom prst="ellipse">
                <a:avLst/>
              </a:prstGeom>
              <a:gradFill rotWithShape="1">
                <a:gsLst>
                  <a:gs pos="0">
                    <a:srgbClr val="66CCFF"/>
                  </a:gs>
                  <a:gs pos="100000">
                    <a:srgbClr val="66CCFF">
                      <a:gamma/>
                      <a:shade val="79216"/>
                      <a:invGamma/>
                    </a:srgbClr>
                  </a:gs>
                </a:gsLst>
                <a:path path="rect">
                  <a:fillToRect t="100000" r="100000"/>
                </a:path>
              </a:gradFill>
              <a:ln w="38100">
                <a:solidFill>
                  <a:srgbClr val="FF0000"/>
                </a:solidFill>
                <a:round/>
                <a:headEnd/>
                <a:tailEnd/>
              </a:ln>
              <a:effectLst>
                <a:prstShdw prst="shdw13" dist="53882" dir="13500000">
                  <a:schemeClr val="bg2">
                    <a:alpha val="50000"/>
                  </a:schemeClr>
                </a:prstShdw>
              </a:effec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3002" name="Rectangle 122"/>
              <p:cNvSpPr>
                <a:spLocks noChangeArrowheads="1"/>
              </p:cNvSpPr>
              <p:nvPr/>
            </p:nvSpPr>
            <p:spPr bwMode="auto">
              <a:xfrm>
                <a:off x="1391" y="1149"/>
                <a:ext cx="46" cy="81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3003" name="Rectangle 123"/>
              <p:cNvSpPr>
                <a:spLocks noChangeArrowheads="1"/>
              </p:cNvSpPr>
              <p:nvPr/>
            </p:nvSpPr>
            <p:spPr bwMode="auto">
              <a:xfrm rot="5400000">
                <a:off x="1709" y="1447"/>
                <a:ext cx="46" cy="81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3004" name="Rectangle 124"/>
              <p:cNvSpPr>
                <a:spLocks noChangeArrowheads="1"/>
              </p:cNvSpPr>
              <p:nvPr/>
            </p:nvSpPr>
            <p:spPr bwMode="auto">
              <a:xfrm>
                <a:off x="1392" y="1793"/>
                <a:ext cx="46" cy="81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3005" name="Rectangle 125"/>
              <p:cNvSpPr>
                <a:spLocks noChangeArrowheads="1"/>
              </p:cNvSpPr>
              <p:nvPr/>
            </p:nvSpPr>
            <p:spPr bwMode="auto">
              <a:xfrm rot="5400000">
                <a:off x="1072" y="1450"/>
                <a:ext cx="46" cy="81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3006" name="Rectangle 126"/>
              <p:cNvSpPr>
                <a:spLocks noChangeArrowheads="1"/>
              </p:cNvSpPr>
              <p:nvPr/>
            </p:nvSpPr>
            <p:spPr bwMode="auto">
              <a:xfrm rot="3000000">
                <a:off x="1139" y="1664"/>
                <a:ext cx="46" cy="81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3007" name="Rectangle 127"/>
              <p:cNvSpPr>
                <a:spLocks noChangeArrowheads="1"/>
              </p:cNvSpPr>
              <p:nvPr/>
            </p:nvSpPr>
            <p:spPr bwMode="auto">
              <a:xfrm rot="3000000">
                <a:off x="1629" y="1257"/>
                <a:ext cx="46" cy="81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3008" name="Rectangle 128"/>
              <p:cNvSpPr>
                <a:spLocks noChangeArrowheads="1"/>
              </p:cNvSpPr>
              <p:nvPr/>
            </p:nvSpPr>
            <p:spPr bwMode="auto">
              <a:xfrm rot="18600000">
                <a:off x="1155" y="1254"/>
                <a:ext cx="46" cy="81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3009" name="Rectangle 129"/>
              <p:cNvSpPr>
                <a:spLocks noChangeArrowheads="1"/>
              </p:cNvSpPr>
              <p:nvPr/>
            </p:nvSpPr>
            <p:spPr bwMode="auto">
              <a:xfrm rot="18600000">
                <a:off x="1641" y="1661"/>
                <a:ext cx="46" cy="81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sp>
        <p:nvSpPr>
          <p:cNvPr id="123010" name="Text Box 130"/>
          <p:cNvSpPr txBox="1">
            <a:spLocks noChangeArrowheads="1"/>
          </p:cNvSpPr>
          <p:nvPr/>
        </p:nvSpPr>
        <p:spPr bwMode="auto">
          <a:xfrm>
            <a:off x="285750" y="42672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30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23011" name="Text Box 131"/>
          <p:cNvSpPr txBox="1">
            <a:spLocks noChangeArrowheads="1"/>
          </p:cNvSpPr>
          <p:nvPr/>
        </p:nvSpPr>
        <p:spPr bwMode="auto">
          <a:xfrm>
            <a:off x="285750" y="42672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29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23012" name="Text Box 132"/>
          <p:cNvSpPr txBox="1">
            <a:spLocks noChangeArrowheads="1"/>
          </p:cNvSpPr>
          <p:nvPr/>
        </p:nvSpPr>
        <p:spPr bwMode="auto">
          <a:xfrm>
            <a:off x="266700" y="42672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28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23013" name="Text Box 133"/>
          <p:cNvSpPr txBox="1">
            <a:spLocks noChangeArrowheads="1"/>
          </p:cNvSpPr>
          <p:nvPr/>
        </p:nvSpPr>
        <p:spPr bwMode="auto">
          <a:xfrm>
            <a:off x="285750" y="42672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27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23014" name="Text Box 134"/>
          <p:cNvSpPr txBox="1">
            <a:spLocks noChangeArrowheads="1"/>
          </p:cNvSpPr>
          <p:nvPr/>
        </p:nvSpPr>
        <p:spPr bwMode="auto">
          <a:xfrm>
            <a:off x="304800" y="4251325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26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23015" name="Text Box 135"/>
          <p:cNvSpPr txBox="1">
            <a:spLocks noChangeArrowheads="1"/>
          </p:cNvSpPr>
          <p:nvPr/>
        </p:nvSpPr>
        <p:spPr bwMode="auto">
          <a:xfrm>
            <a:off x="304800" y="42672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25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23016" name="Text Box 136"/>
          <p:cNvSpPr txBox="1">
            <a:spLocks noChangeArrowheads="1"/>
          </p:cNvSpPr>
          <p:nvPr/>
        </p:nvSpPr>
        <p:spPr bwMode="auto">
          <a:xfrm>
            <a:off x="304800" y="42672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24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23017" name="Text Box 137"/>
          <p:cNvSpPr txBox="1">
            <a:spLocks noChangeArrowheads="1"/>
          </p:cNvSpPr>
          <p:nvPr/>
        </p:nvSpPr>
        <p:spPr bwMode="auto">
          <a:xfrm>
            <a:off x="304800" y="42672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23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23018" name="Text Box 138"/>
          <p:cNvSpPr txBox="1">
            <a:spLocks noChangeArrowheads="1"/>
          </p:cNvSpPr>
          <p:nvPr/>
        </p:nvSpPr>
        <p:spPr bwMode="auto">
          <a:xfrm>
            <a:off x="304800" y="42672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22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23019" name="Text Box 139"/>
          <p:cNvSpPr txBox="1">
            <a:spLocks noChangeArrowheads="1"/>
          </p:cNvSpPr>
          <p:nvPr/>
        </p:nvSpPr>
        <p:spPr bwMode="auto">
          <a:xfrm>
            <a:off x="304800" y="42672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21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23020" name="Text Box 140"/>
          <p:cNvSpPr txBox="1">
            <a:spLocks noChangeArrowheads="1"/>
          </p:cNvSpPr>
          <p:nvPr/>
        </p:nvSpPr>
        <p:spPr bwMode="auto">
          <a:xfrm>
            <a:off x="304800" y="42672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20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23021" name="Text Box 141"/>
          <p:cNvSpPr txBox="1">
            <a:spLocks noChangeArrowheads="1"/>
          </p:cNvSpPr>
          <p:nvPr/>
        </p:nvSpPr>
        <p:spPr bwMode="auto">
          <a:xfrm>
            <a:off x="304800" y="42672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19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23022" name="Text Box 142"/>
          <p:cNvSpPr txBox="1">
            <a:spLocks noChangeArrowheads="1"/>
          </p:cNvSpPr>
          <p:nvPr/>
        </p:nvSpPr>
        <p:spPr bwMode="auto">
          <a:xfrm>
            <a:off x="304800" y="42672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18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23023" name="Text Box 143"/>
          <p:cNvSpPr txBox="1">
            <a:spLocks noChangeArrowheads="1"/>
          </p:cNvSpPr>
          <p:nvPr/>
        </p:nvSpPr>
        <p:spPr bwMode="auto">
          <a:xfrm>
            <a:off x="304800" y="42672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17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23024" name="Text Box 144"/>
          <p:cNvSpPr txBox="1">
            <a:spLocks noChangeArrowheads="1"/>
          </p:cNvSpPr>
          <p:nvPr/>
        </p:nvSpPr>
        <p:spPr bwMode="auto">
          <a:xfrm>
            <a:off x="304800" y="42672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16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23025" name="Text Box 145"/>
          <p:cNvSpPr txBox="1">
            <a:spLocks noChangeArrowheads="1"/>
          </p:cNvSpPr>
          <p:nvPr/>
        </p:nvSpPr>
        <p:spPr bwMode="auto">
          <a:xfrm>
            <a:off x="304800" y="42672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15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23026" name="Text Box 146"/>
          <p:cNvSpPr txBox="1">
            <a:spLocks noChangeArrowheads="1"/>
          </p:cNvSpPr>
          <p:nvPr/>
        </p:nvSpPr>
        <p:spPr bwMode="auto">
          <a:xfrm>
            <a:off x="304800" y="42672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14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23027" name="Text Box 147"/>
          <p:cNvSpPr txBox="1">
            <a:spLocks noChangeArrowheads="1"/>
          </p:cNvSpPr>
          <p:nvPr/>
        </p:nvSpPr>
        <p:spPr bwMode="auto">
          <a:xfrm>
            <a:off x="304800" y="42672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13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23028" name="Text Box 148"/>
          <p:cNvSpPr txBox="1">
            <a:spLocks noChangeArrowheads="1"/>
          </p:cNvSpPr>
          <p:nvPr/>
        </p:nvSpPr>
        <p:spPr bwMode="auto">
          <a:xfrm>
            <a:off x="304800" y="42672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12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23029" name="Text Box 149"/>
          <p:cNvSpPr txBox="1">
            <a:spLocks noChangeArrowheads="1"/>
          </p:cNvSpPr>
          <p:nvPr/>
        </p:nvSpPr>
        <p:spPr bwMode="auto">
          <a:xfrm>
            <a:off x="304800" y="42672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11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23030" name="Text Box 150"/>
          <p:cNvSpPr txBox="1">
            <a:spLocks noChangeArrowheads="1"/>
          </p:cNvSpPr>
          <p:nvPr/>
        </p:nvSpPr>
        <p:spPr bwMode="auto">
          <a:xfrm>
            <a:off x="304800" y="42672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10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23031" name="Text Box 151"/>
          <p:cNvSpPr txBox="1">
            <a:spLocks noChangeArrowheads="1"/>
          </p:cNvSpPr>
          <p:nvPr/>
        </p:nvSpPr>
        <p:spPr bwMode="auto">
          <a:xfrm>
            <a:off x="304800" y="42672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9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23032" name="Text Box 152"/>
          <p:cNvSpPr txBox="1">
            <a:spLocks noChangeArrowheads="1"/>
          </p:cNvSpPr>
          <p:nvPr/>
        </p:nvSpPr>
        <p:spPr bwMode="auto">
          <a:xfrm>
            <a:off x="304800" y="42672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8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23033" name="Text Box 153"/>
          <p:cNvSpPr txBox="1">
            <a:spLocks noChangeArrowheads="1"/>
          </p:cNvSpPr>
          <p:nvPr/>
        </p:nvSpPr>
        <p:spPr bwMode="auto">
          <a:xfrm>
            <a:off x="304800" y="42672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7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23034" name="Text Box 154"/>
          <p:cNvSpPr txBox="1">
            <a:spLocks noChangeArrowheads="1"/>
          </p:cNvSpPr>
          <p:nvPr/>
        </p:nvSpPr>
        <p:spPr bwMode="auto">
          <a:xfrm>
            <a:off x="304800" y="42672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6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23035" name="Text Box 155"/>
          <p:cNvSpPr txBox="1">
            <a:spLocks noChangeArrowheads="1"/>
          </p:cNvSpPr>
          <p:nvPr/>
        </p:nvSpPr>
        <p:spPr bwMode="auto">
          <a:xfrm>
            <a:off x="304800" y="42672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5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23036" name="Text Box 156"/>
          <p:cNvSpPr txBox="1">
            <a:spLocks noChangeArrowheads="1"/>
          </p:cNvSpPr>
          <p:nvPr/>
        </p:nvSpPr>
        <p:spPr bwMode="auto">
          <a:xfrm>
            <a:off x="304800" y="42672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4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23037" name="Text Box 157"/>
          <p:cNvSpPr txBox="1">
            <a:spLocks noChangeArrowheads="1"/>
          </p:cNvSpPr>
          <p:nvPr/>
        </p:nvSpPr>
        <p:spPr bwMode="auto">
          <a:xfrm>
            <a:off x="304800" y="42672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3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23038" name="Text Box 158"/>
          <p:cNvSpPr txBox="1">
            <a:spLocks noChangeArrowheads="1"/>
          </p:cNvSpPr>
          <p:nvPr/>
        </p:nvSpPr>
        <p:spPr bwMode="auto">
          <a:xfrm>
            <a:off x="304800" y="42672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2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23039" name="Text Box 159"/>
          <p:cNvSpPr txBox="1">
            <a:spLocks noChangeArrowheads="1"/>
          </p:cNvSpPr>
          <p:nvPr/>
        </p:nvSpPr>
        <p:spPr bwMode="auto">
          <a:xfrm>
            <a:off x="304800" y="42672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1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23040" name="Text Box 160"/>
          <p:cNvSpPr txBox="1">
            <a:spLocks noChangeArrowheads="1"/>
          </p:cNvSpPr>
          <p:nvPr/>
        </p:nvSpPr>
        <p:spPr bwMode="auto">
          <a:xfrm>
            <a:off x="635000" y="4419600"/>
            <a:ext cx="685800" cy="498475"/>
          </a:xfrm>
          <a:prstGeom prst="rect">
            <a:avLst/>
          </a:prstGeom>
          <a:solidFill>
            <a:srgbClr val="FF0000"/>
          </a:solidFill>
          <a:ln w="9525">
            <a:solidFill>
              <a:schemeClr val="hlink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300" b="1">
                <a:solidFill>
                  <a:schemeClr val="bg1"/>
                </a:solidFill>
                <a:latin typeface=".VnBlackH" pitchFamily="34" charset="0"/>
                <a:cs typeface="Arial" charset="0"/>
              </a:rPr>
              <a:t>HÕt giê</a:t>
            </a:r>
            <a:endParaRPr lang="vi-VN" sz="1300" b="1">
              <a:solidFill>
                <a:schemeClr val="bg1"/>
              </a:solidFill>
              <a:latin typeface=".VnBlackH" pitchFamily="34" charset="0"/>
              <a:cs typeface="Arial" charset="0"/>
            </a:endParaRPr>
          </a:p>
        </p:txBody>
      </p:sp>
      <p:pic>
        <p:nvPicPr>
          <p:cNvPr id="122893" name="Picture 13" descr="POINSET2"/>
          <p:cNvPicPr>
            <a:picLocks noChangeAspect="1" noChangeArrowheads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-5400000">
            <a:off x="61119" y="5501481"/>
            <a:ext cx="1277938" cy="1273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22898" name="Picture 18" descr="pretty_flower_yellow_hb"/>
          <p:cNvPicPr>
            <a:picLocks noChangeAspect="1" noChangeArrowheads="1" noCrop="1"/>
          </p:cNvPicPr>
          <p:nvPr/>
        </p:nvPicPr>
        <p:blipFill>
          <a:blip r:embed="rId2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57188" y="5715000"/>
            <a:ext cx="876300" cy="8763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412692892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41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9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2297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2297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12297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12297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" dur="500" tmFilter="0,0; .5, 1; 1, 1"/>
                                        <p:tgtEl>
                                          <p:spTgt spid="1229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 nodeType="clickPar">
                      <p:stCondLst>
                        <p:cond delay="indefinite"/>
                      </p:stCondLst>
                      <p:childTnLst>
                        <p:par>
                          <p:cTn id="1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4" presetID="17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0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1230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1230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9" presetID="9" presetClass="exit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0" dur="500"/>
                                        <p:tgtEl>
                                          <p:spTgt spid="1230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30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23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0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1230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1230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28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9" dur="500"/>
                                        <p:tgtEl>
                                          <p:spTgt spid="1230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30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0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1230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1230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3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 nodeType="afterGroup">
                            <p:stCondLst>
                              <p:cond delay="2500"/>
                            </p:stCondLst>
                            <p:childTnLst>
                              <p:par>
                                <p:cTn id="37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38" dur="500"/>
                                        <p:tgtEl>
                                          <p:spTgt spid="1230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30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 nodeType="afterGroup">
                            <p:stCondLst>
                              <p:cond delay="3000"/>
                            </p:stCondLst>
                            <p:childTnLst>
                              <p:par>
                                <p:cTn id="41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0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1230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1230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4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 nodeType="afterGroup">
                            <p:stCondLst>
                              <p:cond delay="3500"/>
                            </p:stCondLst>
                            <p:childTnLst>
                              <p:par>
                                <p:cTn id="46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47" dur="500"/>
                                        <p:tgtEl>
                                          <p:spTgt spid="1230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30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 nodeType="afterGroup">
                            <p:stCondLst>
                              <p:cond delay="4000"/>
                            </p:stCondLst>
                            <p:childTnLst>
                              <p:par>
                                <p:cTn id="50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0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1230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1230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5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 nodeType="afterGroup">
                            <p:stCondLst>
                              <p:cond delay="4500"/>
                            </p:stCondLst>
                            <p:childTnLst>
                              <p:par>
                                <p:cTn id="55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56" dur="500"/>
                                        <p:tgtEl>
                                          <p:spTgt spid="1230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30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 nodeType="afterGroup">
                            <p:stCondLst>
                              <p:cond delay="5000"/>
                            </p:stCondLst>
                            <p:childTnLst>
                              <p:par>
                                <p:cTn id="59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0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1230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500" fill="hold"/>
                                        <p:tgtEl>
                                          <p:spTgt spid="1230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5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 nodeType="afterGroup">
                            <p:stCondLst>
                              <p:cond delay="5500"/>
                            </p:stCondLst>
                            <p:childTnLst>
                              <p:par>
                                <p:cTn id="64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5" dur="500"/>
                                        <p:tgtEl>
                                          <p:spTgt spid="1230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30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 nodeType="afterGroup">
                            <p:stCondLst>
                              <p:cond delay="6000"/>
                            </p:stCondLst>
                            <p:childTnLst>
                              <p:par>
                                <p:cTn id="68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0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0" dur="500" fill="hold"/>
                                        <p:tgtEl>
                                          <p:spTgt spid="1230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500" fill="hold"/>
                                        <p:tgtEl>
                                          <p:spTgt spid="1230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6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 nodeType="afterGroup">
                            <p:stCondLst>
                              <p:cond delay="6500"/>
                            </p:stCondLst>
                            <p:childTnLst>
                              <p:par>
                                <p:cTn id="73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74" dur="500"/>
                                        <p:tgtEl>
                                          <p:spTgt spid="12301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30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 nodeType="afterGroup">
                            <p:stCondLst>
                              <p:cond delay="7000"/>
                            </p:stCondLst>
                            <p:childTnLst>
                              <p:par>
                                <p:cTn id="77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0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9" dur="500" fill="hold"/>
                                        <p:tgtEl>
                                          <p:spTgt spid="1230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500" fill="hold"/>
                                        <p:tgtEl>
                                          <p:spTgt spid="1230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7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81" fill="hold" nodeType="afterGroup">
                            <p:stCondLst>
                              <p:cond delay="7500"/>
                            </p:stCondLst>
                            <p:childTnLst>
                              <p:par>
                                <p:cTn id="82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83" dur="500"/>
                                        <p:tgtEl>
                                          <p:spTgt spid="1230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30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 nodeType="afterGroup">
                            <p:stCondLst>
                              <p:cond delay="8000"/>
                            </p:stCondLst>
                            <p:childTnLst>
                              <p:par>
                                <p:cTn id="86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0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8" dur="500" fill="hold"/>
                                        <p:tgtEl>
                                          <p:spTgt spid="1230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" dur="500" fill="hold"/>
                                        <p:tgtEl>
                                          <p:spTgt spid="1230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8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90" fill="hold" nodeType="afterGroup">
                            <p:stCondLst>
                              <p:cond delay="8500"/>
                            </p:stCondLst>
                            <p:childTnLst>
                              <p:par>
                                <p:cTn id="91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92" dur="500"/>
                                        <p:tgtEl>
                                          <p:spTgt spid="12301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30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 nodeType="afterGroup">
                            <p:stCondLst>
                              <p:cond delay="9000"/>
                            </p:stCondLst>
                            <p:childTnLst>
                              <p:par>
                                <p:cTn id="95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0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7" dur="500" fill="hold"/>
                                        <p:tgtEl>
                                          <p:spTgt spid="1230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" dur="500" fill="hold"/>
                                        <p:tgtEl>
                                          <p:spTgt spid="1230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9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99" fill="hold" nodeType="afterGroup">
                            <p:stCondLst>
                              <p:cond delay="9500"/>
                            </p:stCondLst>
                            <p:childTnLst>
                              <p:par>
                                <p:cTn id="100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01" dur="500"/>
                                        <p:tgtEl>
                                          <p:spTgt spid="12301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30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3" fill="hold" nodeType="afterGroup">
                            <p:stCondLst>
                              <p:cond delay="10000"/>
                            </p:stCondLst>
                            <p:childTnLst>
                              <p:par>
                                <p:cTn id="104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0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6" dur="500" fill="hold"/>
                                        <p:tgtEl>
                                          <p:spTgt spid="1230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500" fill="hold"/>
                                        <p:tgtEl>
                                          <p:spTgt spid="1230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0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8" fill="hold" nodeType="afterGroup">
                            <p:stCondLst>
                              <p:cond delay="10500"/>
                            </p:stCondLst>
                            <p:childTnLst>
                              <p:par>
                                <p:cTn id="109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10" dur="500"/>
                                        <p:tgtEl>
                                          <p:spTgt spid="12302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30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2" fill="hold" nodeType="afterGroup">
                            <p:stCondLst>
                              <p:cond delay="11000"/>
                            </p:stCondLst>
                            <p:childTnLst>
                              <p:par>
                                <p:cTn id="113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0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5" dur="500" fill="hold"/>
                                        <p:tgtEl>
                                          <p:spTgt spid="1230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6" dur="500" fill="hold"/>
                                        <p:tgtEl>
                                          <p:spTgt spid="1230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1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17" fill="hold" nodeType="afterGroup">
                            <p:stCondLst>
                              <p:cond delay="11500"/>
                            </p:stCondLst>
                            <p:childTnLst>
                              <p:par>
                                <p:cTn id="118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19" dur="500"/>
                                        <p:tgtEl>
                                          <p:spTgt spid="12302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30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1" fill="hold" nodeType="afterGroup">
                            <p:stCondLst>
                              <p:cond delay="12000"/>
                            </p:stCondLst>
                            <p:childTnLst>
                              <p:par>
                                <p:cTn id="122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0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4" dur="500" fill="hold"/>
                                        <p:tgtEl>
                                          <p:spTgt spid="1230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5" dur="500" fill="hold"/>
                                        <p:tgtEl>
                                          <p:spTgt spid="1230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2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26" fill="hold" nodeType="afterGroup">
                            <p:stCondLst>
                              <p:cond delay="12500"/>
                            </p:stCondLst>
                            <p:childTnLst>
                              <p:par>
                                <p:cTn id="127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28" dur="500"/>
                                        <p:tgtEl>
                                          <p:spTgt spid="12302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30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0" fill="hold" nodeType="afterGroup">
                            <p:stCondLst>
                              <p:cond delay="13000"/>
                            </p:stCondLst>
                            <p:childTnLst>
                              <p:par>
                                <p:cTn id="131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0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3" dur="500" fill="hold"/>
                                        <p:tgtEl>
                                          <p:spTgt spid="1230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4" dur="500" fill="hold"/>
                                        <p:tgtEl>
                                          <p:spTgt spid="1230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3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35" fill="hold" nodeType="afterGroup">
                            <p:stCondLst>
                              <p:cond delay="13500"/>
                            </p:stCondLst>
                            <p:childTnLst>
                              <p:par>
                                <p:cTn id="136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37" dur="500"/>
                                        <p:tgtEl>
                                          <p:spTgt spid="12302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30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9" fill="hold" nodeType="afterGroup">
                            <p:stCondLst>
                              <p:cond delay="14000"/>
                            </p:stCondLst>
                            <p:childTnLst>
                              <p:par>
                                <p:cTn id="140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0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2" dur="500" fill="hold"/>
                                        <p:tgtEl>
                                          <p:spTgt spid="1230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3" dur="500" fill="hold"/>
                                        <p:tgtEl>
                                          <p:spTgt spid="1230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4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44" fill="hold" nodeType="afterGroup">
                            <p:stCondLst>
                              <p:cond delay="14500"/>
                            </p:stCondLst>
                            <p:childTnLst>
                              <p:par>
                                <p:cTn id="145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46" dur="500"/>
                                        <p:tgtEl>
                                          <p:spTgt spid="12302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30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8" fill="hold" nodeType="afterGroup">
                            <p:stCondLst>
                              <p:cond delay="15000"/>
                            </p:stCondLst>
                            <p:childTnLst>
                              <p:par>
                                <p:cTn id="149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0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1" dur="500" fill="hold"/>
                                        <p:tgtEl>
                                          <p:spTgt spid="1230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2" dur="500" fill="hold"/>
                                        <p:tgtEl>
                                          <p:spTgt spid="1230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4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53" fill="hold" nodeType="afterGroup">
                            <p:stCondLst>
                              <p:cond delay="15500"/>
                            </p:stCondLst>
                            <p:childTnLst>
                              <p:par>
                                <p:cTn id="154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55" dur="500"/>
                                        <p:tgtEl>
                                          <p:spTgt spid="12302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30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7" fill="hold" nodeType="afterGroup">
                            <p:stCondLst>
                              <p:cond delay="16000"/>
                            </p:stCondLst>
                            <p:childTnLst>
                              <p:par>
                                <p:cTn id="158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0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0" dur="500" fill="hold"/>
                                        <p:tgtEl>
                                          <p:spTgt spid="1230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1" dur="500" fill="hold"/>
                                        <p:tgtEl>
                                          <p:spTgt spid="1230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5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2" fill="hold" nodeType="afterGroup">
                            <p:stCondLst>
                              <p:cond delay="16500"/>
                            </p:stCondLst>
                            <p:childTnLst>
                              <p:par>
                                <p:cTn id="163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64" dur="500"/>
                                        <p:tgtEl>
                                          <p:spTgt spid="12302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30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6" fill="hold" nodeType="afterGroup">
                            <p:stCondLst>
                              <p:cond delay="17000"/>
                            </p:stCondLst>
                            <p:childTnLst>
                              <p:par>
                                <p:cTn id="167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0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9" dur="500" fill="hold"/>
                                        <p:tgtEl>
                                          <p:spTgt spid="1230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0" dur="500" fill="hold"/>
                                        <p:tgtEl>
                                          <p:spTgt spid="1230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6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71" fill="hold" nodeType="afterGroup">
                            <p:stCondLst>
                              <p:cond delay="17500"/>
                            </p:stCondLst>
                            <p:childTnLst>
                              <p:par>
                                <p:cTn id="172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73" dur="500"/>
                                        <p:tgtEl>
                                          <p:spTgt spid="12302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30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5" fill="hold" nodeType="afterGroup">
                            <p:stCondLst>
                              <p:cond delay="18000"/>
                            </p:stCondLst>
                            <p:childTnLst>
                              <p:par>
                                <p:cTn id="176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0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8" dur="500" fill="hold"/>
                                        <p:tgtEl>
                                          <p:spTgt spid="1230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9" dur="500" fill="hold"/>
                                        <p:tgtEl>
                                          <p:spTgt spid="1230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7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80" fill="hold" nodeType="afterGroup">
                            <p:stCondLst>
                              <p:cond delay="18500"/>
                            </p:stCondLst>
                            <p:childTnLst>
                              <p:par>
                                <p:cTn id="181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82" dur="500"/>
                                        <p:tgtEl>
                                          <p:spTgt spid="12302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30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4" fill="hold" nodeType="afterGroup">
                            <p:stCondLst>
                              <p:cond delay="19000"/>
                            </p:stCondLst>
                            <p:childTnLst>
                              <p:par>
                                <p:cTn id="185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0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7" dur="500" fill="hold"/>
                                        <p:tgtEl>
                                          <p:spTgt spid="1230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8" dur="500" fill="hold"/>
                                        <p:tgtEl>
                                          <p:spTgt spid="1230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8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89" fill="hold" nodeType="afterGroup">
                            <p:stCondLst>
                              <p:cond delay="19500"/>
                            </p:stCondLst>
                            <p:childTnLst>
                              <p:par>
                                <p:cTn id="190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91" dur="500"/>
                                        <p:tgtEl>
                                          <p:spTgt spid="12302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30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3" fill="hold" nodeType="afterGroup">
                            <p:stCondLst>
                              <p:cond delay="20000"/>
                            </p:stCondLst>
                            <p:childTnLst>
                              <p:par>
                                <p:cTn id="194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0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6" dur="500" fill="hold"/>
                                        <p:tgtEl>
                                          <p:spTgt spid="1230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7" dur="500" fill="hold"/>
                                        <p:tgtEl>
                                          <p:spTgt spid="1230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9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98" fill="hold" nodeType="afterGroup">
                            <p:stCondLst>
                              <p:cond delay="20500"/>
                            </p:stCondLst>
                            <p:childTnLst>
                              <p:par>
                                <p:cTn id="199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00" dur="500"/>
                                        <p:tgtEl>
                                          <p:spTgt spid="12303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30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2" fill="hold" nodeType="afterGroup">
                            <p:stCondLst>
                              <p:cond delay="21000"/>
                            </p:stCondLst>
                            <p:childTnLst>
                              <p:par>
                                <p:cTn id="203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0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5" dur="500" fill="hold"/>
                                        <p:tgtEl>
                                          <p:spTgt spid="1230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6" dur="500" fill="hold"/>
                                        <p:tgtEl>
                                          <p:spTgt spid="1230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0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07" fill="hold" nodeType="afterGroup">
                            <p:stCondLst>
                              <p:cond delay="21500"/>
                            </p:stCondLst>
                            <p:childTnLst>
                              <p:par>
                                <p:cTn id="208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09" dur="500"/>
                                        <p:tgtEl>
                                          <p:spTgt spid="12303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30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1" fill="hold" nodeType="afterGroup">
                            <p:stCondLst>
                              <p:cond delay="22000"/>
                            </p:stCondLst>
                            <p:childTnLst>
                              <p:par>
                                <p:cTn id="212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0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4" dur="500" fill="hold"/>
                                        <p:tgtEl>
                                          <p:spTgt spid="1230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5" dur="500" fill="hold"/>
                                        <p:tgtEl>
                                          <p:spTgt spid="1230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1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16" fill="hold" nodeType="afterGroup">
                            <p:stCondLst>
                              <p:cond delay="22500"/>
                            </p:stCondLst>
                            <p:childTnLst>
                              <p:par>
                                <p:cTn id="217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18" dur="500"/>
                                        <p:tgtEl>
                                          <p:spTgt spid="12303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30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0" fill="hold" nodeType="afterGroup">
                            <p:stCondLst>
                              <p:cond delay="23000"/>
                            </p:stCondLst>
                            <p:childTnLst>
                              <p:par>
                                <p:cTn id="221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0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3" dur="500" fill="hold"/>
                                        <p:tgtEl>
                                          <p:spTgt spid="1230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4" dur="500" fill="hold"/>
                                        <p:tgtEl>
                                          <p:spTgt spid="1230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2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25" fill="hold" nodeType="afterGroup">
                            <p:stCondLst>
                              <p:cond delay="23500"/>
                            </p:stCondLst>
                            <p:childTnLst>
                              <p:par>
                                <p:cTn id="226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27" dur="500"/>
                                        <p:tgtEl>
                                          <p:spTgt spid="12303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30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9" fill="hold" nodeType="afterGroup">
                            <p:stCondLst>
                              <p:cond delay="24000"/>
                            </p:stCondLst>
                            <p:childTnLst>
                              <p:par>
                                <p:cTn id="230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0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2" dur="500" fill="hold"/>
                                        <p:tgtEl>
                                          <p:spTgt spid="1230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3" dur="500" fill="hold"/>
                                        <p:tgtEl>
                                          <p:spTgt spid="1230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3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34" fill="hold" nodeType="afterGroup">
                            <p:stCondLst>
                              <p:cond delay="24500"/>
                            </p:stCondLst>
                            <p:childTnLst>
                              <p:par>
                                <p:cTn id="235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36" dur="500"/>
                                        <p:tgtEl>
                                          <p:spTgt spid="12303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3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30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8" fill="hold" nodeType="afterGroup">
                            <p:stCondLst>
                              <p:cond delay="25000"/>
                            </p:stCondLst>
                            <p:childTnLst>
                              <p:par>
                                <p:cTn id="239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0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1" dur="500" fill="hold"/>
                                        <p:tgtEl>
                                          <p:spTgt spid="1230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2" dur="500" fill="hold"/>
                                        <p:tgtEl>
                                          <p:spTgt spid="1230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3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43" fill="hold" nodeType="afterGroup">
                            <p:stCondLst>
                              <p:cond delay="25500"/>
                            </p:stCondLst>
                            <p:childTnLst>
                              <p:par>
                                <p:cTn id="244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45" dur="500"/>
                                        <p:tgtEl>
                                          <p:spTgt spid="12303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30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7" fill="hold" nodeType="afterGroup">
                            <p:stCondLst>
                              <p:cond delay="26000"/>
                            </p:stCondLst>
                            <p:childTnLst>
                              <p:par>
                                <p:cTn id="248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0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0" dur="500" fill="hold"/>
                                        <p:tgtEl>
                                          <p:spTgt spid="1230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1" dur="500" fill="hold"/>
                                        <p:tgtEl>
                                          <p:spTgt spid="1230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4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52" fill="hold" nodeType="afterGroup">
                            <p:stCondLst>
                              <p:cond delay="26500"/>
                            </p:stCondLst>
                            <p:childTnLst>
                              <p:par>
                                <p:cTn id="253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54" dur="500"/>
                                        <p:tgtEl>
                                          <p:spTgt spid="12303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30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6" fill="hold" nodeType="afterGroup">
                            <p:stCondLst>
                              <p:cond delay="27000"/>
                            </p:stCondLst>
                            <p:childTnLst>
                              <p:par>
                                <p:cTn id="257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0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9" dur="500" fill="hold"/>
                                        <p:tgtEl>
                                          <p:spTgt spid="1230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0" dur="500" fill="hold"/>
                                        <p:tgtEl>
                                          <p:spTgt spid="1230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5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61" fill="hold" nodeType="afterGroup">
                            <p:stCondLst>
                              <p:cond delay="27500"/>
                            </p:stCondLst>
                            <p:childTnLst>
                              <p:par>
                                <p:cTn id="262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63" dur="500"/>
                                        <p:tgtEl>
                                          <p:spTgt spid="12303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6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30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5" fill="hold" nodeType="afterGroup">
                            <p:stCondLst>
                              <p:cond delay="28000"/>
                            </p:stCondLst>
                            <p:childTnLst>
                              <p:par>
                                <p:cTn id="266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0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8" dur="500" fill="hold"/>
                                        <p:tgtEl>
                                          <p:spTgt spid="1230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9" dur="500" fill="hold"/>
                                        <p:tgtEl>
                                          <p:spTgt spid="1230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6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70" fill="hold" nodeType="afterGroup">
                            <p:stCondLst>
                              <p:cond delay="28500"/>
                            </p:stCondLst>
                            <p:childTnLst>
                              <p:par>
                                <p:cTn id="271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72" dur="500"/>
                                        <p:tgtEl>
                                          <p:spTgt spid="12303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30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4" fill="hold" nodeType="afterGroup">
                            <p:stCondLst>
                              <p:cond delay="29000"/>
                            </p:stCondLst>
                            <p:childTnLst>
                              <p:par>
                                <p:cTn id="275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0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7" dur="500" fill="hold"/>
                                        <p:tgtEl>
                                          <p:spTgt spid="1230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8" dur="500" fill="hold"/>
                                        <p:tgtEl>
                                          <p:spTgt spid="1230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7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79" fill="hold" nodeType="afterGroup">
                            <p:stCondLst>
                              <p:cond delay="29500"/>
                            </p:stCondLst>
                            <p:childTnLst>
                              <p:par>
                                <p:cTn id="280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81" dur="500"/>
                                        <p:tgtEl>
                                          <p:spTgt spid="12303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30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3" fill="hold" nodeType="afterGroup">
                            <p:stCondLst>
                              <p:cond delay="30000"/>
                            </p:stCondLst>
                            <p:childTnLst>
                              <p:par>
                                <p:cTn id="284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0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6" dur="500" fill="hold"/>
                                        <p:tgtEl>
                                          <p:spTgt spid="1230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7" dur="500" fill="hold"/>
                                        <p:tgtEl>
                                          <p:spTgt spid="1230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8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drumroll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88" fill="hold" nodeType="afterGroup">
                            <p:stCondLst>
                              <p:cond delay="30500"/>
                            </p:stCondLst>
                            <p:childTnLst>
                              <p:par>
                                <p:cTn id="289" presetID="35" presetClass="emph" presetSubtype="0" repeatCount="3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90" dur="1000" fill="hold"/>
                                        <p:tgtEl>
                                          <p:spTgt spid="1230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1" fill="hold" nodeType="clickPar">
                      <p:stCondLst>
                        <p:cond delay="indefinite"/>
                      </p:stCondLst>
                      <p:childTnLst>
                        <p:par>
                          <p:cTn id="29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3" presetID="5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9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5" dur="770" decel="100000"/>
                                        <p:tgtEl>
                                          <p:spTgt spid="122978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296" dur="770" decel="100000"/>
                                        <p:tgtEl>
                                          <p:spTgt spid="122978"/>
                                        </p:tgtEl>
                                      </p:cBhvr>
                                      <p:from x="10000" y="10000"/>
                                      <p:to x="200000" y="450000"/>
                                    </p:animScale>
                                    <p:animScale>
                                      <p:cBhvr>
                                        <p:cTn id="297" dur="1230" accel="100000" fill="hold">
                                          <p:stCondLst>
                                            <p:cond delay="770"/>
                                          </p:stCondLst>
                                        </p:cTn>
                                        <p:tgtEl>
                                          <p:spTgt spid="122978"/>
                                        </p:tgtEl>
                                      </p:cBhvr>
                                      <p:from x="200000" y="450000"/>
                                      <p:to x="100000" y="100000"/>
                                    </p:animScale>
                                    <p:set>
                                      <p:cBhvr>
                                        <p:cTn id="298" dur="770" fill="hold"/>
                                        <p:tgtEl>
                                          <p:spTgt spid="12297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o>
                                        <p:strVal val="(0.5)"/>
                                      </p:to>
                                    </p:set>
                                    <p:anim from="(0.5)" to="(#ppt_x)" calcmode="lin" valueType="num">
                                      <p:cBhvr>
                                        <p:cTn id="299" dur="1230" accel="100000" fill="hold">
                                          <p:stCondLst>
                                            <p:cond delay="770"/>
                                          </p:stCondLst>
                                        </p:cTn>
                                        <p:tgtEl>
                                          <p:spTgt spid="12297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set>
                                      <p:cBhvr>
                                        <p:cTn id="300" dur="770" fill="hold"/>
                                        <p:tgtEl>
                                          <p:spTgt spid="1229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o>
                                        <p:strVal val="(#ppt_y+0.4)"/>
                                      </p:to>
                                    </p:set>
                                    <p:anim from="(#ppt_y+0.4)" to="(#ppt_y)" calcmode="lin" valueType="num">
                                      <p:cBhvr>
                                        <p:cTn id="301" dur="1230" accel="100000" fill="hold">
                                          <p:stCondLst>
                                            <p:cond delay="770"/>
                                          </p:stCondLst>
                                        </p:cTn>
                                        <p:tgtEl>
                                          <p:spTgt spid="1229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9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2977" grpId="0"/>
      <p:bldP spid="122978" grpId="0"/>
      <p:bldP spid="123010" grpId="0"/>
      <p:bldP spid="123011" grpId="0"/>
      <p:bldP spid="123011" grpId="1"/>
      <p:bldP spid="123012" grpId="0"/>
      <p:bldP spid="123012" grpId="1"/>
      <p:bldP spid="123013" grpId="0"/>
      <p:bldP spid="123013" grpId="1"/>
      <p:bldP spid="123014" grpId="0"/>
      <p:bldP spid="123014" grpId="1"/>
      <p:bldP spid="123015" grpId="0"/>
      <p:bldP spid="123015" grpId="1"/>
      <p:bldP spid="123016" grpId="0"/>
      <p:bldP spid="123016" grpId="1"/>
      <p:bldP spid="123017" grpId="0"/>
      <p:bldP spid="123017" grpId="1"/>
      <p:bldP spid="123018" grpId="0"/>
      <p:bldP spid="123018" grpId="1"/>
      <p:bldP spid="123019" grpId="0"/>
      <p:bldP spid="123019" grpId="1"/>
      <p:bldP spid="123020" grpId="0"/>
      <p:bldP spid="123020" grpId="1"/>
      <p:bldP spid="123021" grpId="0"/>
      <p:bldP spid="123021" grpId="1"/>
      <p:bldP spid="123022" grpId="0"/>
      <p:bldP spid="123022" grpId="1"/>
      <p:bldP spid="123023" grpId="0"/>
      <p:bldP spid="123023" grpId="1"/>
      <p:bldP spid="123024" grpId="0"/>
      <p:bldP spid="123024" grpId="1"/>
      <p:bldP spid="123025" grpId="0"/>
      <p:bldP spid="123025" grpId="1"/>
      <p:bldP spid="123026" grpId="0"/>
      <p:bldP spid="123026" grpId="1"/>
      <p:bldP spid="123027" grpId="0"/>
      <p:bldP spid="123027" grpId="1"/>
      <p:bldP spid="123028" grpId="0"/>
      <p:bldP spid="123028" grpId="1"/>
      <p:bldP spid="123029" grpId="0"/>
      <p:bldP spid="123029" grpId="1"/>
      <p:bldP spid="123030" grpId="0"/>
      <p:bldP spid="123030" grpId="1"/>
      <p:bldP spid="123031" grpId="0"/>
      <p:bldP spid="123031" grpId="1"/>
      <p:bldP spid="123032" grpId="0"/>
      <p:bldP spid="123032" grpId="1"/>
      <p:bldP spid="123033" grpId="0"/>
      <p:bldP spid="123033" grpId="1"/>
      <p:bldP spid="123034" grpId="0"/>
      <p:bldP spid="123034" grpId="1"/>
      <p:bldP spid="123035" grpId="0"/>
      <p:bldP spid="123035" grpId="1"/>
      <p:bldP spid="123036" grpId="0"/>
      <p:bldP spid="123036" grpId="1"/>
      <p:bldP spid="123037" grpId="0"/>
      <p:bldP spid="123037" grpId="1"/>
      <p:bldP spid="123038" grpId="0"/>
      <p:bldP spid="123038" grpId="1"/>
      <p:bldP spid="123039" grpId="0"/>
      <p:bldP spid="123039" grpId="1"/>
      <p:bldP spid="123040" grpId="0" animBg="1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882" name="Freeform 2"/>
          <p:cNvSpPr>
            <a:spLocks/>
          </p:cNvSpPr>
          <p:nvPr/>
        </p:nvSpPr>
        <p:spPr bwMode="auto">
          <a:xfrm>
            <a:off x="138113" y="1549400"/>
            <a:ext cx="8675687" cy="5105400"/>
          </a:xfrm>
          <a:custGeom>
            <a:avLst/>
            <a:gdLst>
              <a:gd name="T0" fmla="*/ 4800 w 5465"/>
              <a:gd name="T1" fmla="*/ 310 h 3131"/>
              <a:gd name="T2" fmla="*/ 1772 w 5465"/>
              <a:gd name="T3" fmla="*/ 163 h 3131"/>
              <a:gd name="T4" fmla="*/ 1432 w 5465"/>
              <a:gd name="T5" fmla="*/ 0 h 3131"/>
              <a:gd name="T6" fmla="*/ 989 w 5465"/>
              <a:gd name="T7" fmla="*/ 15 h 3131"/>
              <a:gd name="T8" fmla="*/ 428 w 5465"/>
              <a:gd name="T9" fmla="*/ 89 h 3131"/>
              <a:gd name="T10" fmla="*/ 118 w 5465"/>
              <a:gd name="T11" fmla="*/ 177 h 3131"/>
              <a:gd name="T12" fmla="*/ 0 w 5465"/>
              <a:gd name="T13" fmla="*/ 635 h 3131"/>
              <a:gd name="T14" fmla="*/ 133 w 5465"/>
              <a:gd name="T15" fmla="*/ 1123 h 3131"/>
              <a:gd name="T16" fmla="*/ 266 w 5465"/>
              <a:gd name="T17" fmla="*/ 1448 h 3131"/>
              <a:gd name="T18" fmla="*/ 177 w 5465"/>
              <a:gd name="T19" fmla="*/ 1640 h 3131"/>
              <a:gd name="T20" fmla="*/ 221 w 5465"/>
              <a:gd name="T21" fmla="*/ 1846 h 3131"/>
              <a:gd name="T22" fmla="*/ 310 w 5465"/>
              <a:gd name="T23" fmla="*/ 2009 h 3131"/>
              <a:gd name="T24" fmla="*/ 458 w 5465"/>
              <a:gd name="T25" fmla="*/ 2304 h 3131"/>
              <a:gd name="T26" fmla="*/ 472 w 5465"/>
              <a:gd name="T27" fmla="*/ 2393 h 3131"/>
              <a:gd name="T28" fmla="*/ 546 w 5465"/>
              <a:gd name="T29" fmla="*/ 2496 h 3131"/>
              <a:gd name="T30" fmla="*/ 709 w 5465"/>
              <a:gd name="T31" fmla="*/ 2733 h 3131"/>
              <a:gd name="T32" fmla="*/ 768 w 5465"/>
              <a:gd name="T33" fmla="*/ 2880 h 3131"/>
              <a:gd name="T34" fmla="*/ 797 w 5465"/>
              <a:gd name="T35" fmla="*/ 2984 h 3131"/>
              <a:gd name="T36" fmla="*/ 945 w 5465"/>
              <a:gd name="T37" fmla="*/ 3087 h 3131"/>
              <a:gd name="T38" fmla="*/ 1152 w 5465"/>
              <a:gd name="T39" fmla="*/ 3117 h 3131"/>
              <a:gd name="T40" fmla="*/ 1462 w 5465"/>
              <a:gd name="T41" fmla="*/ 3043 h 3131"/>
              <a:gd name="T42" fmla="*/ 1536 w 5465"/>
              <a:gd name="T43" fmla="*/ 3013 h 3131"/>
              <a:gd name="T44" fmla="*/ 1846 w 5465"/>
              <a:gd name="T45" fmla="*/ 2984 h 3131"/>
              <a:gd name="T46" fmla="*/ 2496 w 5465"/>
              <a:gd name="T47" fmla="*/ 3072 h 3131"/>
              <a:gd name="T48" fmla="*/ 2954 w 5465"/>
              <a:gd name="T49" fmla="*/ 3131 h 3131"/>
              <a:gd name="T50" fmla="*/ 3677 w 5465"/>
              <a:gd name="T51" fmla="*/ 3043 h 3131"/>
              <a:gd name="T52" fmla="*/ 3648 w 5465"/>
              <a:gd name="T53" fmla="*/ 2984 h 3131"/>
              <a:gd name="T54" fmla="*/ 3589 w 5465"/>
              <a:gd name="T55" fmla="*/ 2939 h 3131"/>
              <a:gd name="T56" fmla="*/ 3264 w 5465"/>
              <a:gd name="T57" fmla="*/ 2747 h 3131"/>
              <a:gd name="T58" fmla="*/ 3234 w 5465"/>
              <a:gd name="T59" fmla="*/ 2688 h 3131"/>
              <a:gd name="T60" fmla="*/ 3249 w 5465"/>
              <a:gd name="T61" fmla="*/ 2289 h 3131"/>
              <a:gd name="T62" fmla="*/ 3603 w 5465"/>
              <a:gd name="T63" fmla="*/ 2068 h 3131"/>
              <a:gd name="T64" fmla="*/ 3766 w 5465"/>
              <a:gd name="T65" fmla="*/ 1728 h 3131"/>
              <a:gd name="T66" fmla="*/ 3943 w 5465"/>
              <a:gd name="T67" fmla="*/ 1625 h 3131"/>
              <a:gd name="T68" fmla="*/ 4076 w 5465"/>
              <a:gd name="T69" fmla="*/ 1566 h 3131"/>
              <a:gd name="T70" fmla="*/ 4371 w 5465"/>
              <a:gd name="T71" fmla="*/ 1595 h 3131"/>
              <a:gd name="T72" fmla="*/ 4726 w 5465"/>
              <a:gd name="T73" fmla="*/ 1728 h 3131"/>
              <a:gd name="T74" fmla="*/ 5154 w 5465"/>
              <a:gd name="T75" fmla="*/ 1773 h 3131"/>
              <a:gd name="T76" fmla="*/ 5346 w 5465"/>
              <a:gd name="T77" fmla="*/ 1566 h 3131"/>
              <a:gd name="T78" fmla="*/ 5435 w 5465"/>
              <a:gd name="T79" fmla="*/ 1256 h 3131"/>
              <a:gd name="T80" fmla="*/ 5420 w 5465"/>
              <a:gd name="T81" fmla="*/ 753 h 3131"/>
              <a:gd name="T82" fmla="*/ 5361 w 5465"/>
              <a:gd name="T83" fmla="*/ 606 h 3131"/>
              <a:gd name="T84" fmla="*/ 5317 w 5465"/>
              <a:gd name="T85" fmla="*/ 517 h 3131"/>
              <a:gd name="T86" fmla="*/ 4741 w 5465"/>
              <a:gd name="T87" fmla="*/ 237 h 3131"/>
              <a:gd name="T88" fmla="*/ 4238 w 5465"/>
              <a:gd name="T89" fmla="*/ 251 h 3131"/>
              <a:gd name="T90" fmla="*/ 3116 w 5465"/>
              <a:gd name="T91" fmla="*/ 303 h 31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5465" h="3131">
                <a:moveTo>
                  <a:pt x="4800" y="310"/>
                </a:moveTo>
                <a:cubicBezTo>
                  <a:pt x="2535" y="283"/>
                  <a:pt x="3012" y="385"/>
                  <a:pt x="1772" y="163"/>
                </a:cubicBezTo>
                <a:cubicBezTo>
                  <a:pt x="1660" y="99"/>
                  <a:pt x="1546" y="58"/>
                  <a:pt x="1432" y="0"/>
                </a:cubicBezTo>
                <a:cubicBezTo>
                  <a:pt x="1284" y="5"/>
                  <a:pt x="1136" y="2"/>
                  <a:pt x="989" y="15"/>
                </a:cubicBezTo>
                <a:cubicBezTo>
                  <a:pt x="801" y="31"/>
                  <a:pt x="616" y="70"/>
                  <a:pt x="428" y="89"/>
                </a:cubicBezTo>
                <a:cubicBezTo>
                  <a:pt x="323" y="115"/>
                  <a:pt x="223" y="152"/>
                  <a:pt x="118" y="177"/>
                </a:cubicBezTo>
                <a:cubicBezTo>
                  <a:pt x="74" y="329"/>
                  <a:pt x="31" y="480"/>
                  <a:pt x="0" y="635"/>
                </a:cubicBezTo>
                <a:cubicBezTo>
                  <a:pt x="22" y="787"/>
                  <a:pt x="12" y="1002"/>
                  <a:pt x="133" y="1123"/>
                </a:cubicBezTo>
                <a:cubicBezTo>
                  <a:pt x="176" y="1234"/>
                  <a:pt x="233" y="1333"/>
                  <a:pt x="266" y="1448"/>
                </a:cubicBezTo>
                <a:cubicBezTo>
                  <a:pt x="241" y="1521"/>
                  <a:pt x="210" y="1572"/>
                  <a:pt x="177" y="1640"/>
                </a:cubicBezTo>
                <a:cubicBezTo>
                  <a:pt x="192" y="1709"/>
                  <a:pt x="202" y="1779"/>
                  <a:pt x="221" y="1846"/>
                </a:cubicBezTo>
                <a:cubicBezTo>
                  <a:pt x="259" y="1978"/>
                  <a:pt x="254" y="1916"/>
                  <a:pt x="310" y="2009"/>
                </a:cubicBezTo>
                <a:cubicBezTo>
                  <a:pt x="367" y="2104"/>
                  <a:pt x="402" y="2208"/>
                  <a:pt x="458" y="2304"/>
                </a:cubicBezTo>
                <a:cubicBezTo>
                  <a:pt x="463" y="2334"/>
                  <a:pt x="463" y="2364"/>
                  <a:pt x="472" y="2393"/>
                </a:cubicBezTo>
                <a:cubicBezTo>
                  <a:pt x="493" y="2465"/>
                  <a:pt x="503" y="2441"/>
                  <a:pt x="546" y="2496"/>
                </a:cubicBezTo>
                <a:cubicBezTo>
                  <a:pt x="643" y="2620"/>
                  <a:pt x="646" y="2629"/>
                  <a:pt x="709" y="2733"/>
                </a:cubicBezTo>
                <a:cubicBezTo>
                  <a:pt x="744" y="2879"/>
                  <a:pt x="692" y="2684"/>
                  <a:pt x="768" y="2880"/>
                </a:cubicBezTo>
                <a:cubicBezTo>
                  <a:pt x="781" y="2914"/>
                  <a:pt x="782" y="2951"/>
                  <a:pt x="797" y="2984"/>
                </a:cubicBezTo>
                <a:cubicBezTo>
                  <a:pt x="846" y="3090"/>
                  <a:pt x="844" y="3072"/>
                  <a:pt x="945" y="3087"/>
                </a:cubicBezTo>
                <a:cubicBezTo>
                  <a:pt x="1014" y="3097"/>
                  <a:pt x="1083" y="3107"/>
                  <a:pt x="1152" y="3117"/>
                </a:cubicBezTo>
                <a:cubicBezTo>
                  <a:pt x="1255" y="3092"/>
                  <a:pt x="1359" y="3068"/>
                  <a:pt x="1462" y="3043"/>
                </a:cubicBezTo>
                <a:cubicBezTo>
                  <a:pt x="1488" y="3037"/>
                  <a:pt x="1510" y="3017"/>
                  <a:pt x="1536" y="3013"/>
                </a:cubicBezTo>
                <a:cubicBezTo>
                  <a:pt x="1639" y="2997"/>
                  <a:pt x="1743" y="2994"/>
                  <a:pt x="1846" y="2984"/>
                </a:cubicBezTo>
                <a:cubicBezTo>
                  <a:pt x="2063" y="3013"/>
                  <a:pt x="2279" y="3048"/>
                  <a:pt x="2496" y="3072"/>
                </a:cubicBezTo>
                <a:cubicBezTo>
                  <a:pt x="2958" y="3124"/>
                  <a:pt x="2767" y="3041"/>
                  <a:pt x="2954" y="3131"/>
                </a:cubicBezTo>
                <a:cubicBezTo>
                  <a:pt x="3195" y="3102"/>
                  <a:pt x="3439" y="3093"/>
                  <a:pt x="3677" y="3043"/>
                </a:cubicBezTo>
                <a:cubicBezTo>
                  <a:pt x="3698" y="3038"/>
                  <a:pt x="3662" y="3001"/>
                  <a:pt x="3648" y="2984"/>
                </a:cubicBezTo>
                <a:cubicBezTo>
                  <a:pt x="3632" y="2965"/>
                  <a:pt x="3610" y="2953"/>
                  <a:pt x="3589" y="2939"/>
                </a:cubicBezTo>
                <a:cubicBezTo>
                  <a:pt x="3483" y="2868"/>
                  <a:pt x="3370" y="2818"/>
                  <a:pt x="3264" y="2747"/>
                </a:cubicBezTo>
                <a:cubicBezTo>
                  <a:pt x="3254" y="2727"/>
                  <a:pt x="3235" y="2710"/>
                  <a:pt x="3234" y="2688"/>
                </a:cubicBezTo>
                <a:cubicBezTo>
                  <a:pt x="3230" y="2555"/>
                  <a:pt x="3195" y="2410"/>
                  <a:pt x="3249" y="2289"/>
                </a:cubicBezTo>
                <a:cubicBezTo>
                  <a:pt x="3267" y="2249"/>
                  <a:pt x="3512" y="2099"/>
                  <a:pt x="3603" y="2068"/>
                </a:cubicBezTo>
                <a:cubicBezTo>
                  <a:pt x="3643" y="1952"/>
                  <a:pt x="3656" y="1807"/>
                  <a:pt x="3766" y="1728"/>
                </a:cubicBezTo>
                <a:cubicBezTo>
                  <a:pt x="4058" y="1518"/>
                  <a:pt x="3725" y="1745"/>
                  <a:pt x="3943" y="1625"/>
                </a:cubicBezTo>
                <a:cubicBezTo>
                  <a:pt x="4067" y="1557"/>
                  <a:pt x="3932" y="1595"/>
                  <a:pt x="4076" y="1566"/>
                </a:cubicBezTo>
                <a:cubicBezTo>
                  <a:pt x="4197" y="1474"/>
                  <a:pt x="4124" y="1504"/>
                  <a:pt x="4371" y="1595"/>
                </a:cubicBezTo>
                <a:cubicBezTo>
                  <a:pt x="4504" y="1644"/>
                  <a:pt x="4592" y="1705"/>
                  <a:pt x="4726" y="1728"/>
                </a:cubicBezTo>
                <a:cubicBezTo>
                  <a:pt x="4903" y="1829"/>
                  <a:pt x="4943" y="1803"/>
                  <a:pt x="5154" y="1773"/>
                </a:cubicBezTo>
                <a:cubicBezTo>
                  <a:pt x="5225" y="1702"/>
                  <a:pt x="5294" y="1653"/>
                  <a:pt x="5346" y="1566"/>
                </a:cubicBezTo>
                <a:cubicBezTo>
                  <a:pt x="5364" y="1461"/>
                  <a:pt x="5400" y="1357"/>
                  <a:pt x="5435" y="1256"/>
                </a:cubicBezTo>
                <a:cubicBezTo>
                  <a:pt x="5465" y="1022"/>
                  <a:pt x="5458" y="1138"/>
                  <a:pt x="5420" y="753"/>
                </a:cubicBezTo>
                <a:cubicBezTo>
                  <a:pt x="5411" y="666"/>
                  <a:pt x="5404" y="685"/>
                  <a:pt x="5361" y="606"/>
                </a:cubicBezTo>
                <a:cubicBezTo>
                  <a:pt x="5345" y="577"/>
                  <a:pt x="5336" y="544"/>
                  <a:pt x="5317" y="517"/>
                </a:cubicBezTo>
                <a:cubicBezTo>
                  <a:pt x="5194" y="340"/>
                  <a:pt x="4932" y="291"/>
                  <a:pt x="4741" y="237"/>
                </a:cubicBezTo>
                <a:cubicBezTo>
                  <a:pt x="4357" y="254"/>
                  <a:pt x="4524" y="251"/>
                  <a:pt x="4238" y="251"/>
                </a:cubicBezTo>
                <a:lnTo>
                  <a:pt x="3116" y="303"/>
                </a:lnTo>
              </a:path>
            </a:pathLst>
          </a:custGeom>
          <a:solidFill>
            <a:srgbClr val="C0C0C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122883" name="Group 3"/>
          <p:cNvGrpSpPr>
            <a:grpSpLocks/>
          </p:cNvGrpSpPr>
          <p:nvPr/>
        </p:nvGrpSpPr>
        <p:grpSpPr bwMode="auto">
          <a:xfrm>
            <a:off x="6400800" y="3878263"/>
            <a:ext cx="1825625" cy="1912937"/>
            <a:chOff x="4579" y="153"/>
            <a:chExt cx="1150" cy="1205"/>
          </a:xfrm>
        </p:grpSpPr>
        <p:sp>
          <p:nvSpPr>
            <p:cNvPr id="122884" name="Freeform 4"/>
            <p:cNvSpPr>
              <a:spLocks/>
            </p:cNvSpPr>
            <p:nvPr/>
          </p:nvSpPr>
          <p:spPr bwMode="auto">
            <a:xfrm>
              <a:off x="4579" y="408"/>
              <a:ext cx="1109" cy="950"/>
            </a:xfrm>
            <a:custGeom>
              <a:avLst/>
              <a:gdLst>
                <a:gd name="T0" fmla="*/ 52 w 1109"/>
                <a:gd name="T1" fmla="*/ 131 h 950"/>
                <a:gd name="T2" fmla="*/ 52 w 1109"/>
                <a:gd name="T3" fmla="*/ 419 h 950"/>
                <a:gd name="T4" fmla="*/ 124 w 1109"/>
                <a:gd name="T5" fmla="*/ 639 h 950"/>
                <a:gd name="T6" fmla="*/ 276 w 1109"/>
                <a:gd name="T7" fmla="*/ 783 h 950"/>
                <a:gd name="T8" fmla="*/ 704 w 1109"/>
                <a:gd name="T9" fmla="*/ 919 h 950"/>
                <a:gd name="T10" fmla="*/ 1006 w 1109"/>
                <a:gd name="T11" fmla="*/ 933 h 950"/>
                <a:gd name="T12" fmla="*/ 1109 w 1109"/>
                <a:gd name="T13" fmla="*/ 785 h 950"/>
                <a:gd name="T14" fmla="*/ 1079 w 1109"/>
                <a:gd name="T15" fmla="*/ 357 h 950"/>
                <a:gd name="T16" fmla="*/ 1012 w 1109"/>
                <a:gd name="T17" fmla="*/ 227 h 950"/>
                <a:gd name="T18" fmla="*/ 858 w 1109"/>
                <a:gd name="T19" fmla="*/ 165 h 950"/>
                <a:gd name="T20" fmla="*/ 556 w 1109"/>
                <a:gd name="T21" fmla="*/ 3 h 950"/>
                <a:gd name="T22" fmla="*/ 116 w 1109"/>
                <a:gd name="T23" fmla="*/ 35 h 950"/>
                <a:gd name="T24" fmla="*/ 52 w 1109"/>
                <a:gd name="T25" fmla="*/ 163 h 950"/>
                <a:gd name="T26" fmla="*/ 84 w 1109"/>
                <a:gd name="T27" fmla="*/ 283 h 950"/>
                <a:gd name="T28" fmla="*/ 0 w 1109"/>
                <a:gd name="T29" fmla="*/ 231 h 950"/>
                <a:gd name="T30" fmla="*/ 52 w 1109"/>
                <a:gd name="T31" fmla="*/ 131 h 9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09" h="950">
                  <a:moveTo>
                    <a:pt x="52" y="131"/>
                  </a:moveTo>
                  <a:cubicBezTo>
                    <a:pt x="52" y="158"/>
                    <a:pt x="40" y="334"/>
                    <a:pt x="52" y="419"/>
                  </a:cubicBezTo>
                  <a:cubicBezTo>
                    <a:pt x="64" y="504"/>
                    <a:pt x="87" y="578"/>
                    <a:pt x="124" y="639"/>
                  </a:cubicBezTo>
                  <a:cubicBezTo>
                    <a:pt x="181" y="725"/>
                    <a:pt x="190" y="746"/>
                    <a:pt x="276" y="783"/>
                  </a:cubicBezTo>
                  <a:cubicBezTo>
                    <a:pt x="427" y="847"/>
                    <a:pt x="549" y="866"/>
                    <a:pt x="704" y="919"/>
                  </a:cubicBezTo>
                  <a:cubicBezTo>
                    <a:pt x="803" y="909"/>
                    <a:pt x="908" y="950"/>
                    <a:pt x="1006" y="933"/>
                  </a:cubicBezTo>
                  <a:cubicBezTo>
                    <a:pt x="1065" y="923"/>
                    <a:pt x="1109" y="785"/>
                    <a:pt x="1109" y="785"/>
                  </a:cubicBezTo>
                  <a:cubicBezTo>
                    <a:pt x="1099" y="642"/>
                    <a:pt x="1100" y="498"/>
                    <a:pt x="1079" y="357"/>
                  </a:cubicBezTo>
                  <a:cubicBezTo>
                    <a:pt x="1071" y="307"/>
                    <a:pt x="1042" y="254"/>
                    <a:pt x="1012" y="227"/>
                  </a:cubicBezTo>
                  <a:cubicBezTo>
                    <a:pt x="893" y="122"/>
                    <a:pt x="948" y="196"/>
                    <a:pt x="858" y="165"/>
                  </a:cubicBezTo>
                  <a:cubicBezTo>
                    <a:pt x="785" y="57"/>
                    <a:pt x="679" y="26"/>
                    <a:pt x="556" y="3"/>
                  </a:cubicBezTo>
                  <a:cubicBezTo>
                    <a:pt x="339" y="8"/>
                    <a:pt x="330" y="0"/>
                    <a:pt x="116" y="35"/>
                  </a:cubicBezTo>
                  <a:cubicBezTo>
                    <a:pt x="24" y="61"/>
                    <a:pt x="74" y="134"/>
                    <a:pt x="52" y="163"/>
                  </a:cubicBezTo>
                  <a:cubicBezTo>
                    <a:pt x="47" y="204"/>
                    <a:pt x="93" y="272"/>
                    <a:pt x="84" y="283"/>
                  </a:cubicBezTo>
                  <a:cubicBezTo>
                    <a:pt x="89" y="298"/>
                    <a:pt x="5" y="256"/>
                    <a:pt x="0" y="231"/>
                  </a:cubicBezTo>
                  <a:lnTo>
                    <a:pt x="52" y="131"/>
                  </a:lnTo>
                  <a:close/>
                </a:path>
              </a:pathLst>
            </a:custGeom>
            <a:solidFill>
              <a:srgbClr val="C0C0C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DDDDDD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2885" name="Freeform 5"/>
            <p:cNvSpPr>
              <a:spLocks/>
            </p:cNvSpPr>
            <p:nvPr/>
          </p:nvSpPr>
          <p:spPr bwMode="auto">
            <a:xfrm>
              <a:off x="4603" y="384"/>
              <a:ext cx="1109" cy="950"/>
            </a:xfrm>
            <a:custGeom>
              <a:avLst/>
              <a:gdLst>
                <a:gd name="T0" fmla="*/ 52 w 1109"/>
                <a:gd name="T1" fmla="*/ 131 h 950"/>
                <a:gd name="T2" fmla="*/ 52 w 1109"/>
                <a:gd name="T3" fmla="*/ 419 h 950"/>
                <a:gd name="T4" fmla="*/ 124 w 1109"/>
                <a:gd name="T5" fmla="*/ 639 h 950"/>
                <a:gd name="T6" fmla="*/ 276 w 1109"/>
                <a:gd name="T7" fmla="*/ 783 h 950"/>
                <a:gd name="T8" fmla="*/ 704 w 1109"/>
                <a:gd name="T9" fmla="*/ 919 h 950"/>
                <a:gd name="T10" fmla="*/ 1006 w 1109"/>
                <a:gd name="T11" fmla="*/ 933 h 950"/>
                <a:gd name="T12" fmla="*/ 1109 w 1109"/>
                <a:gd name="T13" fmla="*/ 785 h 950"/>
                <a:gd name="T14" fmla="*/ 1079 w 1109"/>
                <a:gd name="T15" fmla="*/ 357 h 950"/>
                <a:gd name="T16" fmla="*/ 1012 w 1109"/>
                <a:gd name="T17" fmla="*/ 227 h 950"/>
                <a:gd name="T18" fmla="*/ 858 w 1109"/>
                <a:gd name="T19" fmla="*/ 165 h 950"/>
                <a:gd name="T20" fmla="*/ 556 w 1109"/>
                <a:gd name="T21" fmla="*/ 3 h 950"/>
                <a:gd name="T22" fmla="*/ 116 w 1109"/>
                <a:gd name="T23" fmla="*/ 35 h 950"/>
                <a:gd name="T24" fmla="*/ 52 w 1109"/>
                <a:gd name="T25" fmla="*/ 163 h 950"/>
                <a:gd name="T26" fmla="*/ 84 w 1109"/>
                <a:gd name="T27" fmla="*/ 283 h 950"/>
                <a:gd name="T28" fmla="*/ 0 w 1109"/>
                <a:gd name="T29" fmla="*/ 231 h 950"/>
                <a:gd name="T30" fmla="*/ 52 w 1109"/>
                <a:gd name="T31" fmla="*/ 131 h 9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09" h="950">
                  <a:moveTo>
                    <a:pt x="52" y="131"/>
                  </a:moveTo>
                  <a:cubicBezTo>
                    <a:pt x="52" y="158"/>
                    <a:pt x="40" y="334"/>
                    <a:pt x="52" y="419"/>
                  </a:cubicBezTo>
                  <a:cubicBezTo>
                    <a:pt x="64" y="504"/>
                    <a:pt x="87" y="578"/>
                    <a:pt x="124" y="639"/>
                  </a:cubicBezTo>
                  <a:cubicBezTo>
                    <a:pt x="181" y="725"/>
                    <a:pt x="190" y="746"/>
                    <a:pt x="276" y="783"/>
                  </a:cubicBezTo>
                  <a:cubicBezTo>
                    <a:pt x="427" y="847"/>
                    <a:pt x="549" y="866"/>
                    <a:pt x="704" y="919"/>
                  </a:cubicBezTo>
                  <a:cubicBezTo>
                    <a:pt x="803" y="909"/>
                    <a:pt x="908" y="950"/>
                    <a:pt x="1006" y="933"/>
                  </a:cubicBezTo>
                  <a:cubicBezTo>
                    <a:pt x="1065" y="923"/>
                    <a:pt x="1109" y="785"/>
                    <a:pt x="1109" y="785"/>
                  </a:cubicBezTo>
                  <a:cubicBezTo>
                    <a:pt x="1099" y="642"/>
                    <a:pt x="1100" y="498"/>
                    <a:pt x="1079" y="357"/>
                  </a:cubicBezTo>
                  <a:cubicBezTo>
                    <a:pt x="1071" y="307"/>
                    <a:pt x="1042" y="254"/>
                    <a:pt x="1012" y="227"/>
                  </a:cubicBezTo>
                  <a:cubicBezTo>
                    <a:pt x="893" y="122"/>
                    <a:pt x="948" y="196"/>
                    <a:pt x="858" y="165"/>
                  </a:cubicBezTo>
                  <a:cubicBezTo>
                    <a:pt x="785" y="57"/>
                    <a:pt x="679" y="26"/>
                    <a:pt x="556" y="3"/>
                  </a:cubicBezTo>
                  <a:cubicBezTo>
                    <a:pt x="339" y="8"/>
                    <a:pt x="330" y="0"/>
                    <a:pt x="116" y="35"/>
                  </a:cubicBezTo>
                  <a:cubicBezTo>
                    <a:pt x="24" y="61"/>
                    <a:pt x="74" y="134"/>
                    <a:pt x="52" y="163"/>
                  </a:cubicBezTo>
                  <a:cubicBezTo>
                    <a:pt x="47" y="204"/>
                    <a:pt x="93" y="272"/>
                    <a:pt x="84" y="283"/>
                  </a:cubicBezTo>
                  <a:cubicBezTo>
                    <a:pt x="89" y="298"/>
                    <a:pt x="5" y="256"/>
                    <a:pt x="0" y="231"/>
                  </a:cubicBezTo>
                  <a:lnTo>
                    <a:pt x="52" y="131"/>
                  </a:lnTo>
                  <a:close/>
                </a:path>
              </a:pathLst>
            </a:custGeom>
            <a:pattFill prst="horzBrick">
              <a:fgClr>
                <a:srgbClr val="DDDDDD"/>
              </a:fgClr>
              <a:bgClr>
                <a:schemeClr val="bg1"/>
              </a:bgClr>
            </a:patt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22886" name="Group 6"/>
            <p:cNvGrpSpPr>
              <a:grpSpLocks/>
            </p:cNvGrpSpPr>
            <p:nvPr/>
          </p:nvGrpSpPr>
          <p:grpSpPr bwMode="auto">
            <a:xfrm>
              <a:off x="4704" y="153"/>
              <a:ext cx="1025" cy="1152"/>
              <a:chOff x="4704" y="153"/>
              <a:chExt cx="1025" cy="1152"/>
            </a:xfrm>
          </p:grpSpPr>
          <p:graphicFrame>
            <p:nvGraphicFramePr>
              <p:cNvPr id="122887" name="Object 7"/>
              <p:cNvGraphicFramePr>
                <a:graphicFrameLocks noChangeAspect="1"/>
              </p:cNvGraphicFramePr>
              <p:nvPr/>
            </p:nvGraphicFramePr>
            <p:xfrm>
              <a:off x="4896" y="432"/>
              <a:ext cx="430" cy="681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22559" name="Clip" r:id="rId5" imgW="1917360" imgH="2997000" progId="MS_ClipArt_Gallery.2">
                      <p:embed/>
                    </p:oleObj>
                  </mc:Choice>
                  <mc:Fallback>
                    <p:oleObj name="Clip" r:id="rId5" imgW="1917360" imgH="2997000" progId="MS_ClipArt_Gallery.2">
                      <p:embed/>
                      <p:pic>
                        <p:nvPicPr>
                          <p:cNvPr id="0" name="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6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4896" y="432"/>
                            <a:ext cx="430" cy="681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ffectLst/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rgbClr val="FFFFFF"/>
                                </a:solidFill>
                              </a14:hiddenFill>
                            </a:ext>
                            <a:ext uri="{91240B29-F687-4F45-9708-019B960494DF}">
                              <a14:hiddenLine xmlns:a14="http://schemas.microsoft.com/office/drawing/2010/main" w="9525">
                                <a:solidFill>
                                  <a:srgbClr val="000000"/>
                                </a:solidFill>
                                <a:miter lim="800000"/>
                                <a:headEnd/>
                                <a:tailEnd/>
                              </a14:hiddenLine>
                            </a:ex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rgbClr val="808080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</p:pic>
                    </p:oleObj>
                  </mc:Fallback>
                </mc:AlternateContent>
              </a:graphicData>
            </a:graphic>
          </p:graphicFrame>
          <p:grpSp>
            <p:nvGrpSpPr>
              <p:cNvPr id="122888" name="Group 8"/>
              <p:cNvGrpSpPr>
                <a:grpSpLocks/>
              </p:cNvGrpSpPr>
              <p:nvPr/>
            </p:nvGrpSpPr>
            <p:grpSpPr bwMode="auto">
              <a:xfrm>
                <a:off x="4704" y="153"/>
                <a:ext cx="288" cy="873"/>
                <a:chOff x="4032" y="375"/>
                <a:chExt cx="288" cy="873"/>
              </a:xfrm>
            </p:grpSpPr>
            <p:pic>
              <p:nvPicPr>
                <p:cNvPr id="122889" name="Picture 9" descr="000803_1055_4732_v__v"/>
                <p:cNvPicPr>
                  <a:picLocks noChangeAspect="1" noChangeArrowheads="1"/>
                </p:cNvPicPr>
                <p:nvPr/>
              </p:nvPicPr>
              <p:blipFill>
                <a:blip r:embed="rId7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flipH="1">
                  <a:off x="4032" y="621"/>
                  <a:ext cx="288" cy="627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  <p:sp>
              <p:nvSpPr>
                <p:cNvPr id="122890" name="Text Box 10"/>
                <p:cNvSpPr txBox="1">
                  <a:spLocks noChangeArrowheads="1"/>
                </p:cNvSpPr>
                <p:nvPr/>
              </p:nvSpPr>
              <p:spPr bwMode="auto">
                <a:xfrm>
                  <a:off x="4032" y="375"/>
                  <a:ext cx="192" cy="327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/>
                <a:p>
                  <a:pPr>
                    <a:spcBef>
                      <a:spcPct val="50000"/>
                    </a:spcBef>
                  </a:pPr>
                  <a:r>
                    <a:rPr lang="en-US" sz="2800">
                      <a:solidFill>
                        <a:srgbClr val="FF0000"/>
                      </a:solidFill>
                      <a:latin typeface="Arial" charset="0"/>
                      <a:cs typeface="Arial" charset="0"/>
                    </a:rPr>
                    <a:t>?</a:t>
                  </a:r>
                </a:p>
              </p:txBody>
            </p:sp>
          </p:grpSp>
          <p:pic>
            <p:nvPicPr>
              <p:cNvPr id="122891" name="Picture 11" descr="EASTO008"/>
              <p:cNvPicPr>
                <a:picLocks noChangeAspect="1" noChangeArrowheads="1"/>
              </p:cNvPicPr>
              <p:nvPr/>
            </p:nvPicPr>
            <p:blipFill>
              <a:blip r:embed="rId8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136" y="681"/>
                <a:ext cx="593" cy="624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</p:grpSp>
      </p:grpSp>
      <p:pic>
        <p:nvPicPr>
          <p:cNvPr id="122892" name="Picture 12" descr="POINSET2"/>
          <p:cNvPicPr>
            <a:picLocks noChangeAspect="1" noChangeArrowheads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288" y="14288"/>
            <a:ext cx="1277937" cy="1273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22894" name="Picture 14" descr="POINSET2"/>
          <p:cNvPicPr>
            <a:picLocks noChangeAspect="1" noChangeArrowheads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-10800000">
            <a:off x="7800975" y="5519738"/>
            <a:ext cx="1279525" cy="12747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22895" name="Picture 15" descr="POINSET2"/>
          <p:cNvPicPr>
            <a:picLocks noChangeAspect="1" noChangeArrowheads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-16200000">
            <a:off x="7835900" y="26988"/>
            <a:ext cx="1279525" cy="1273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22896" name="Picture 16" descr="pretty_flower_purple_hb"/>
          <p:cNvPicPr>
            <a:picLocks noChangeAspect="1" noChangeArrowheads="1" noCrop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29538" y="5567363"/>
            <a:ext cx="1028700" cy="10287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22897" name="Picture 17" descr="pretty_flower_red_hb"/>
          <p:cNvPicPr>
            <a:picLocks noChangeAspect="1" noChangeArrowheads="1" noCrop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24800" y="333375"/>
            <a:ext cx="914400" cy="9144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22899" name="Picture 19" descr="pretty_flower_orange_hb"/>
          <p:cNvPicPr>
            <a:picLocks noChangeAspect="1" noChangeArrowheads="1" noCrop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5738" y="166688"/>
            <a:ext cx="1028700" cy="10287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22900" name="Freeform 20"/>
          <p:cNvSpPr>
            <a:spLocks/>
          </p:cNvSpPr>
          <p:nvPr/>
        </p:nvSpPr>
        <p:spPr bwMode="auto">
          <a:xfrm>
            <a:off x="245091" y="1385847"/>
            <a:ext cx="8675688" cy="5105400"/>
          </a:xfrm>
          <a:custGeom>
            <a:avLst/>
            <a:gdLst>
              <a:gd name="T0" fmla="*/ 4800 w 5465"/>
              <a:gd name="T1" fmla="*/ 310 h 3131"/>
              <a:gd name="T2" fmla="*/ 1772 w 5465"/>
              <a:gd name="T3" fmla="*/ 163 h 3131"/>
              <a:gd name="T4" fmla="*/ 1432 w 5465"/>
              <a:gd name="T5" fmla="*/ 0 h 3131"/>
              <a:gd name="T6" fmla="*/ 989 w 5465"/>
              <a:gd name="T7" fmla="*/ 15 h 3131"/>
              <a:gd name="T8" fmla="*/ 428 w 5465"/>
              <a:gd name="T9" fmla="*/ 89 h 3131"/>
              <a:gd name="T10" fmla="*/ 118 w 5465"/>
              <a:gd name="T11" fmla="*/ 177 h 3131"/>
              <a:gd name="T12" fmla="*/ 0 w 5465"/>
              <a:gd name="T13" fmla="*/ 635 h 3131"/>
              <a:gd name="T14" fmla="*/ 133 w 5465"/>
              <a:gd name="T15" fmla="*/ 1123 h 3131"/>
              <a:gd name="T16" fmla="*/ 266 w 5465"/>
              <a:gd name="T17" fmla="*/ 1448 h 3131"/>
              <a:gd name="T18" fmla="*/ 177 w 5465"/>
              <a:gd name="T19" fmla="*/ 1640 h 3131"/>
              <a:gd name="T20" fmla="*/ 221 w 5465"/>
              <a:gd name="T21" fmla="*/ 1846 h 3131"/>
              <a:gd name="T22" fmla="*/ 310 w 5465"/>
              <a:gd name="T23" fmla="*/ 2009 h 3131"/>
              <a:gd name="T24" fmla="*/ 458 w 5465"/>
              <a:gd name="T25" fmla="*/ 2304 h 3131"/>
              <a:gd name="T26" fmla="*/ 472 w 5465"/>
              <a:gd name="T27" fmla="*/ 2393 h 3131"/>
              <a:gd name="T28" fmla="*/ 546 w 5465"/>
              <a:gd name="T29" fmla="*/ 2496 h 3131"/>
              <a:gd name="T30" fmla="*/ 709 w 5465"/>
              <a:gd name="T31" fmla="*/ 2733 h 3131"/>
              <a:gd name="T32" fmla="*/ 768 w 5465"/>
              <a:gd name="T33" fmla="*/ 2880 h 3131"/>
              <a:gd name="T34" fmla="*/ 797 w 5465"/>
              <a:gd name="T35" fmla="*/ 2984 h 3131"/>
              <a:gd name="T36" fmla="*/ 945 w 5465"/>
              <a:gd name="T37" fmla="*/ 3087 h 3131"/>
              <a:gd name="T38" fmla="*/ 1152 w 5465"/>
              <a:gd name="T39" fmla="*/ 3117 h 3131"/>
              <a:gd name="T40" fmla="*/ 1462 w 5465"/>
              <a:gd name="T41" fmla="*/ 3043 h 3131"/>
              <a:gd name="T42" fmla="*/ 1536 w 5465"/>
              <a:gd name="T43" fmla="*/ 3013 h 3131"/>
              <a:gd name="T44" fmla="*/ 1846 w 5465"/>
              <a:gd name="T45" fmla="*/ 2984 h 3131"/>
              <a:gd name="T46" fmla="*/ 2496 w 5465"/>
              <a:gd name="T47" fmla="*/ 3072 h 3131"/>
              <a:gd name="T48" fmla="*/ 2954 w 5465"/>
              <a:gd name="T49" fmla="*/ 3131 h 3131"/>
              <a:gd name="T50" fmla="*/ 3677 w 5465"/>
              <a:gd name="T51" fmla="*/ 3043 h 3131"/>
              <a:gd name="T52" fmla="*/ 3648 w 5465"/>
              <a:gd name="T53" fmla="*/ 2984 h 3131"/>
              <a:gd name="T54" fmla="*/ 3589 w 5465"/>
              <a:gd name="T55" fmla="*/ 2939 h 3131"/>
              <a:gd name="T56" fmla="*/ 3264 w 5465"/>
              <a:gd name="T57" fmla="*/ 2747 h 3131"/>
              <a:gd name="T58" fmla="*/ 3234 w 5465"/>
              <a:gd name="T59" fmla="*/ 2688 h 3131"/>
              <a:gd name="T60" fmla="*/ 3249 w 5465"/>
              <a:gd name="T61" fmla="*/ 2289 h 3131"/>
              <a:gd name="T62" fmla="*/ 3603 w 5465"/>
              <a:gd name="T63" fmla="*/ 2068 h 3131"/>
              <a:gd name="T64" fmla="*/ 3766 w 5465"/>
              <a:gd name="T65" fmla="*/ 1728 h 3131"/>
              <a:gd name="T66" fmla="*/ 3943 w 5465"/>
              <a:gd name="T67" fmla="*/ 1625 h 3131"/>
              <a:gd name="T68" fmla="*/ 4076 w 5465"/>
              <a:gd name="T69" fmla="*/ 1566 h 3131"/>
              <a:gd name="T70" fmla="*/ 4371 w 5465"/>
              <a:gd name="T71" fmla="*/ 1595 h 3131"/>
              <a:gd name="T72" fmla="*/ 4726 w 5465"/>
              <a:gd name="T73" fmla="*/ 1728 h 3131"/>
              <a:gd name="T74" fmla="*/ 5154 w 5465"/>
              <a:gd name="T75" fmla="*/ 1773 h 3131"/>
              <a:gd name="T76" fmla="*/ 5346 w 5465"/>
              <a:gd name="T77" fmla="*/ 1566 h 3131"/>
              <a:gd name="T78" fmla="*/ 5435 w 5465"/>
              <a:gd name="T79" fmla="*/ 1256 h 3131"/>
              <a:gd name="T80" fmla="*/ 5420 w 5465"/>
              <a:gd name="T81" fmla="*/ 753 h 3131"/>
              <a:gd name="T82" fmla="*/ 5361 w 5465"/>
              <a:gd name="T83" fmla="*/ 606 h 3131"/>
              <a:gd name="T84" fmla="*/ 5317 w 5465"/>
              <a:gd name="T85" fmla="*/ 517 h 3131"/>
              <a:gd name="T86" fmla="*/ 4741 w 5465"/>
              <a:gd name="T87" fmla="*/ 237 h 3131"/>
              <a:gd name="T88" fmla="*/ 4238 w 5465"/>
              <a:gd name="T89" fmla="*/ 251 h 3131"/>
              <a:gd name="T90" fmla="*/ 3116 w 5465"/>
              <a:gd name="T91" fmla="*/ 303 h 31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5465" h="3131">
                <a:moveTo>
                  <a:pt x="4800" y="310"/>
                </a:moveTo>
                <a:cubicBezTo>
                  <a:pt x="2535" y="283"/>
                  <a:pt x="3012" y="385"/>
                  <a:pt x="1772" y="163"/>
                </a:cubicBezTo>
                <a:cubicBezTo>
                  <a:pt x="1660" y="99"/>
                  <a:pt x="1546" y="58"/>
                  <a:pt x="1432" y="0"/>
                </a:cubicBezTo>
                <a:cubicBezTo>
                  <a:pt x="1284" y="5"/>
                  <a:pt x="1136" y="2"/>
                  <a:pt x="989" y="15"/>
                </a:cubicBezTo>
                <a:cubicBezTo>
                  <a:pt x="801" y="31"/>
                  <a:pt x="616" y="70"/>
                  <a:pt x="428" y="89"/>
                </a:cubicBezTo>
                <a:cubicBezTo>
                  <a:pt x="323" y="115"/>
                  <a:pt x="223" y="152"/>
                  <a:pt x="118" y="177"/>
                </a:cubicBezTo>
                <a:cubicBezTo>
                  <a:pt x="74" y="329"/>
                  <a:pt x="31" y="480"/>
                  <a:pt x="0" y="635"/>
                </a:cubicBezTo>
                <a:cubicBezTo>
                  <a:pt x="22" y="787"/>
                  <a:pt x="12" y="1002"/>
                  <a:pt x="133" y="1123"/>
                </a:cubicBezTo>
                <a:cubicBezTo>
                  <a:pt x="176" y="1234"/>
                  <a:pt x="233" y="1333"/>
                  <a:pt x="266" y="1448"/>
                </a:cubicBezTo>
                <a:cubicBezTo>
                  <a:pt x="241" y="1521"/>
                  <a:pt x="210" y="1572"/>
                  <a:pt x="177" y="1640"/>
                </a:cubicBezTo>
                <a:cubicBezTo>
                  <a:pt x="192" y="1709"/>
                  <a:pt x="202" y="1779"/>
                  <a:pt x="221" y="1846"/>
                </a:cubicBezTo>
                <a:cubicBezTo>
                  <a:pt x="259" y="1978"/>
                  <a:pt x="254" y="1916"/>
                  <a:pt x="310" y="2009"/>
                </a:cubicBezTo>
                <a:cubicBezTo>
                  <a:pt x="367" y="2104"/>
                  <a:pt x="402" y="2208"/>
                  <a:pt x="458" y="2304"/>
                </a:cubicBezTo>
                <a:cubicBezTo>
                  <a:pt x="463" y="2334"/>
                  <a:pt x="463" y="2364"/>
                  <a:pt x="472" y="2393"/>
                </a:cubicBezTo>
                <a:cubicBezTo>
                  <a:pt x="493" y="2465"/>
                  <a:pt x="503" y="2441"/>
                  <a:pt x="546" y="2496"/>
                </a:cubicBezTo>
                <a:cubicBezTo>
                  <a:pt x="643" y="2620"/>
                  <a:pt x="646" y="2629"/>
                  <a:pt x="709" y="2733"/>
                </a:cubicBezTo>
                <a:cubicBezTo>
                  <a:pt x="744" y="2879"/>
                  <a:pt x="692" y="2684"/>
                  <a:pt x="768" y="2880"/>
                </a:cubicBezTo>
                <a:cubicBezTo>
                  <a:pt x="781" y="2914"/>
                  <a:pt x="782" y="2951"/>
                  <a:pt x="797" y="2984"/>
                </a:cubicBezTo>
                <a:cubicBezTo>
                  <a:pt x="846" y="3090"/>
                  <a:pt x="844" y="3072"/>
                  <a:pt x="945" y="3087"/>
                </a:cubicBezTo>
                <a:cubicBezTo>
                  <a:pt x="1014" y="3097"/>
                  <a:pt x="1083" y="3107"/>
                  <a:pt x="1152" y="3117"/>
                </a:cubicBezTo>
                <a:cubicBezTo>
                  <a:pt x="1255" y="3092"/>
                  <a:pt x="1359" y="3068"/>
                  <a:pt x="1462" y="3043"/>
                </a:cubicBezTo>
                <a:cubicBezTo>
                  <a:pt x="1488" y="3037"/>
                  <a:pt x="1510" y="3017"/>
                  <a:pt x="1536" y="3013"/>
                </a:cubicBezTo>
                <a:cubicBezTo>
                  <a:pt x="1639" y="2997"/>
                  <a:pt x="1743" y="2994"/>
                  <a:pt x="1846" y="2984"/>
                </a:cubicBezTo>
                <a:cubicBezTo>
                  <a:pt x="2063" y="3013"/>
                  <a:pt x="2279" y="3048"/>
                  <a:pt x="2496" y="3072"/>
                </a:cubicBezTo>
                <a:cubicBezTo>
                  <a:pt x="2958" y="3124"/>
                  <a:pt x="2767" y="3041"/>
                  <a:pt x="2954" y="3131"/>
                </a:cubicBezTo>
                <a:cubicBezTo>
                  <a:pt x="3195" y="3102"/>
                  <a:pt x="3439" y="3093"/>
                  <a:pt x="3677" y="3043"/>
                </a:cubicBezTo>
                <a:cubicBezTo>
                  <a:pt x="3698" y="3038"/>
                  <a:pt x="3662" y="3001"/>
                  <a:pt x="3648" y="2984"/>
                </a:cubicBezTo>
                <a:cubicBezTo>
                  <a:pt x="3632" y="2965"/>
                  <a:pt x="3610" y="2953"/>
                  <a:pt x="3589" y="2939"/>
                </a:cubicBezTo>
                <a:cubicBezTo>
                  <a:pt x="3483" y="2868"/>
                  <a:pt x="3370" y="2818"/>
                  <a:pt x="3264" y="2747"/>
                </a:cubicBezTo>
                <a:cubicBezTo>
                  <a:pt x="3254" y="2727"/>
                  <a:pt x="3235" y="2710"/>
                  <a:pt x="3234" y="2688"/>
                </a:cubicBezTo>
                <a:cubicBezTo>
                  <a:pt x="3230" y="2555"/>
                  <a:pt x="3195" y="2410"/>
                  <a:pt x="3249" y="2289"/>
                </a:cubicBezTo>
                <a:cubicBezTo>
                  <a:pt x="3267" y="2249"/>
                  <a:pt x="3512" y="2099"/>
                  <a:pt x="3603" y="2068"/>
                </a:cubicBezTo>
                <a:cubicBezTo>
                  <a:pt x="3643" y="1952"/>
                  <a:pt x="3656" y="1807"/>
                  <a:pt x="3766" y="1728"/>
                </a:cubicBezTo>
                <a:cubicBezTo>
                  <a:pt x="4058" y="1518"/>
                  <a:pt x="3725" y="1745"/>
                  <a:pt x="3943" y="1625"/>
                </a:cubicBezTo>
                <a:cubicBezTo>
                  <a:pt x="4067" y="1557"/>
                  <a:pt x="3932" y="1595"/>
                  <a:pt x="4076" y="1566"/>
                </a:cubicBezTo>
                <a:cubicBezTo>
                  <a:pt x="4197" y="1474"/>
                  <a:pt x="4124" y="1504"/>
                  <a:pt x="4371" y="1595"/>
                </a:cubicBezTo>
                <a:cubicBezTo>
                  <a:pt x="4504" y="1644"/>
                  <a:pt x="4592" y="1705"/>
                  <a:pt x="4726" y="1728"/>
                </a:cubicBezTo>
                <a:cubicBezTo>
                  <a:pt x="4903" y="1829"/>
                  <a:pt x="4943" y="1803"/>
                  <a:pt x="5154" y="1773"/>
                </a:cubicBezTo>
                <a:cubicBezTo>
                  <a:pt x="5225" y="1702"/>
                  <a:pt x="5294" y="1653"/>
                  <a:pt x="5346" y="1566"/>
                </a:cubicBezTo>
                <a:cubicBezTo>
                  <a:pt x="5364" y="1461"/>
                  <a:pt x="5400" y="1357"/>
                  <a:pt x="5435" y="1256"/>
                </a:cubicBezTo>
                <a:cubicBezTo>
                  <a:pt x="5465" y="1022"/>
                  <a:pt x="5458" y="1138"/>
                  <a:pt x="5420" y="753"/>
                </a:cubicBezTo>
                <a:cubicBezTo>
                  <a:pt x="5411" y="666"/>
                  <a:pt x="5404" y="685"/>
                  <a:pt x="5361" y="606"/>
                </a:cubicBezTo>
                <a:cubicBezTo>
                  <a:pt x="5345" y="577"/>
                  <a:pt x="5336" y="544"/>
                  <a:pt x="5317" y="517"/>
                </a:cubicBezTo>
                <a:cubicBezTo>
                  <a:pt x="5194" y="340"/>
                  <a:pt x="4932" y="291"/>
                  <a:pt x="4741" y="237"/>
                </a:cubicBezTo>
                <a:cubicBezTo>
                  <a:pt x="4357" y="254"/>
                  <a:pt x="4524" y="251"/>
                  <a:pt x="4238" y="251"/>
                </a:cubicBezTo>
                <a:lnTo>
                  <a:pt x="3116" y="303"/>
                </a:lnTo>
              </a:path>
            </a:pathLst>
          </a:custGeom>
          <a:pattFill prst="horzBrick">
            <a:fgClr>
              <a:srgbClr val="99CCFF"/>
            </a:fgClr>
            <a:bgClr>
              <a:schemeClr val="bg1"/>
            </a:bgClr>
          </a:patt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>
              <a:latin typeface=".VnArial" pitchFamily="34" charset="0"/>
            </a:endParaRPr>
          </a:p>
        </p:txBody>
      </p:sp>
      <p:grpSp>
        <p:nvGrpSpPr>
          <p:cNvPr id="122901" name="Group 21"/>
          <p:cNvGrpSpPr>
            <a:grpSpLocks/>
          </p:cNvGrpSpPr>
          <p:nvPr/>
        </p:nvGrpSpPr>
        <p:grpSpPr bwMode="auto">
          <a:xfrm>
            <a:off x="6553200" y="5795963"/>
            <a:ext cx="1066800" cy="833437"/>
            <a:chOff x="4502" y="3363"/>
            <a:chExt cx="672" cy="525"/>
          </a:xfrm>
        </p:grpSpPr>
        <p:grpSp>
          <p:nvGrpSpPr>
            <p:cNvPr id="122902" name="Group 22"/>
            <p:cNvGrpSpPr>
              <a:grpSpLocks/>
            </p:cNvGrpSpPr>
            <p:nvPr/>
          </p:nvGrpSpPr>
          <p:grpSpPr bwMode="auto">
            <a:xfrm>
              <a:off x="4502" y="3363"/>
              <a:ext cx="672" cy="525"/>
              <a:chOff x="47" y="0"/>
              <a:chExt cx="5713" cy="4320"/>
            </a:xfrm>
          </p:grpSpPr>
          <p:sp>
            <p:nvSpPr>
              <p:cNvPr id="122903" name="Freeform 23"/>
              <p:cNvSpPr>
                <a:spLocks/>
              </p:cNvSpPr>
              <p:nvPr/>
            </p:nvSpPr>
            <p:spPr bwMode="auto">
              <a:xfrm>
                <a:off x="47" y="0"/>
                <a:ext cx="5713" cy="4320"/>
              </a:xfrm>
              <a:custGeom>
                <a:avLst/>
                <a:gdLst>
                  <a:gd name="T0" fmla="*/ 3365 w 5713"/>
                  <a:gd name="T1" fmla="*/ 58 h 4320"/>
                  <a:gd name="T2" fmla="*/ 3390 w 5713"/>
                  <a:gd name="T3" fmla="*/ 142 h 4320"/>
                  <a:gd name="T4" fmla="*/ 3613 w 5713"/>
                  <a:gd name="T5" fmla="*/ 187 h 4320"/>
                  <a:gd name="T6" fmla="*/ 4015 w 5713"/>
                  <a:gd name="T7" fmla="*/ 178 h 4320"/>
                  <a:gd name="T8" fmla="*/ 4051 w 5713"/>
                  <a:gd name="T9" fmla="*/ 310 h 4320"/>
                  <a:gd name="T10" fmla="*/ 3735 w 5713"/>
                  <a:gd name="T11" fmla="*/ 420 h 4320"/>
                  <a:gd name="T12" fmla="*/ 3794 w 5713"/>
                  <a:gd name="T13" fmla="*/ 514 h 4320"/>
                  <a:gd name="T14" fmla="*/ 3699 w 5713"/>
                  <a:gd name="T15" fmla="*/ 610 h 4320"/>
                  <a:gd name="T16" fmla="*/ 3576 w 5713"/>
                  <a:gd name="T17" fmla="*/ 663 h 4320"/>
                  <a:gd name="T18" fmla="*/ 3529 w 5713"/>
                  <a:gd name="T19" fmla="*/ 765 h 4320"/>
                  <a:gd name="T20" fmla="*/ 3699 w 5713"/>
                  <a:gd name="T21" fmla="*/ 779 h 4320"/>
                  <a:gd name="T22" fmla="*/ 3838 w 5713"/>
                  <a:gd name="T23" fmla="*/ 866 h 4320"/>
                  <a:gd name="T24" fmla="*/ 3855 w 5713"/>
                  <a:gd name="T25" fmla="*/ 996 h 4320"/>
                  <a:gd name="T26" fmla="*/ 4086 w 5713"/>
                  <a:gd name="T27" fmla="*/ 1008 h 4320"/>
                  <a:gd name="T28" fmla="*/ 4093 w 5713"/>
                  <a:gd name="T29" fmla="*/ 1019 h 4320"/>
                  <a:gd name="T30" fmla="*/ 4213 w 5713"/>
                  <a:gd name="T31" fmla="*/ 990 h 4320"/>
                  <a:gd name="T32" fmla="*/ 4402 w 5713"/>
                  <a:gd name="T33" fmla="*/ 1022 h 4320"/>
                  <a:gd name="T34" fmla="*/ 5351 w 5713"/>
                  <a:gd name="T35" fmla="*/ 1452 h 4320"/>
                  <a:gd name="T36" fmla="*/ 5642 w 5713"/>
                  <a:gd name="T37" fmla="*/ 1563 h 4320"/>
                  <a:gd name="T38" fmla="*/ 5637 w 5713"/>
                  <a:gd name="T39" fmla="*/ 1877 h 4320"/>
                  <a:gd name="T40" fmla="*/ 5417 w 5713"/>
                  <a:gd name="T41" fmla="*/ 2071 h 4320"/>
                  <a:gd name="T42" fmla="*/ 5321 w 5713"/>
                  <a:gd name="T43" fmla="*/ 2666 h 4320"/>
                  <a:gd name="T44" fmla="*/ 5311 w 5713"/>
                  <a:gd name="T45" fmla="*/ 2755 h 4320"/>
                  <a:gd name="T46" fmla="*/ 4581 w 5713"/>
                  <a:gd name="T47" fmla="*/ 3818 h 4320"/>
                  <a:gd name="T48" fmla="*/ 4260 w 5713"/>
                  <a:gd name="T49" fmla="*/ 3877 h 4320"/>
                  <a:gd name="T50" fmla="*/ 4554 w 5713"/>
                  <a:gd name="T51" fmla="*/ 4005 h 4320"/>
                  <a:gd name="T52" fmla="*/ 4525 w 5713"/>
                  <a:gd name="T53" fmla="*/ 4188 h 4320"/>
                  <a:gd name="T54" fmla="*/ 3961 w 5713"/>
                  <a:gd name="T55" fmla="*/ 4303 h 4320"/>
                  <a:gd name="T56" fmla="*/ 3451 w 5713"/>
                  <a:gd name="T57" fmla="*/ 4237 h 4320"/>
                  <a:gd name="T58" fmla="*/ 3194 w 5713"/>
                  <a:gd name="T59" fmla="*/ 4093 h 4320"/>
                  <a:gd name="T60" fmla="*/ 2990 w 5713"/>
                  <a:gd name="T61" fmla="*/ 3942 h 4320"/>
                  <a:gd name="T62" fmla="*/ 3034 w 5713"/>
                  <a:gd name="T63" fmla="*/ 3838 h 4320"/>
                  <a:gd name="T64" fmla="*/ 2789 w 5713"/>
                  <a:gd name="T65" fmla="*/ 3815 h 4320"/>
                  <a:gd name="T66" fmla="*/ 2632 w 5713"/>
                  <a:gd name="T67" fmla="*/ 3852 h 4320"/>
                  <a:gd name="T68" fmla="*/ 2598 w 5713"/>
                  <a:gd name="T69" fmla="*/ 3974 h 4320"/>
                  <a:gd name="T70" fmla="*/ 2478 w 5713"/>
                  <a:gd name="T71" fmla="*/ 4184 h 4320"/>
                  <a:gd name="T72" fmla="*/ 2169 w 5713"/>
                  <a:gd name="T73" fmla="*/ 4316 h 4320"/>
                  <a:gd name="T74" fmla="*/ 1723 w 5713"/>
                  <a:gd name="T75" fmla="*/ 4236 h 4320"/>
                  <a:gd name="T76" fmla="*/ 1515 w 5713"/>
                  <a:gd name="T77" fmla="*/ 4069 h 4320"/>
                  <a:gd name="T78" fmla="*/ 1203 w 5713"/>
                  <a:gd name="T79" fmla="*/ 3952 h 4320"/>
                  <a:gd name="T80" fmla="*/ 1017 w 5713"/>
                  <a:gd name="T81" fmla="*/ 3803 h 4320"/>
                  <a:gd name="T82" fmla="*/ 154 w 5713"/>
                  <a:gd name="T83" fmla="*/ 2099 h 4320"/>
                  <a:gd name="T84" fmla="*/ 5 w 5713"/>
                  <a:gd name="T85" fmla="*/ 1861 h 4320"/>
                  <a:gd name="T86" fmla="*/ 365 w 5713"/>
                  <a:gd name="T87" fmla="*/ 1116 h 4320"/>
                  <a:gd name="T88" fmla="*/ 870 w 5713"/>
                  <a:gd name="T89" fmla="*/ 1116 h 4320"/>
                  <a:gd name="T90" fmla="*/ 1395 w 5713"/>
                  <a:gd name="T91" fmla="*/ 1046 h 4320"/>
                  <a:gd name="T92" fmla="*/ 1497 w 5713"/>
                  <a:gd name="T93" fmla="*/ 992 h 4320"/>
                  <a:gd name="T94" fmla="*/ 1664 w 5713"/>
                  <a:gd name="T95" fmla="*/ 999 h 4320"/>
                  <a:gd name="T96" fmla="*/ 1814 w 5713"/>
                  <a:gd name="T97" fmla="*/ 995 h 4320"/>
                  <a:gd name="T98" fmla="*/ 2017 w 5713"/>
                  <a:gd name="T99" fmla="*/ 866 h 4320"/>
                  <a:gd name="T100" fmla="*/ 2260 w 5713"/>
                  <a:gd name="T101" fmla="*/ 782 h 4320"/>
                  <a:gd name="T102" fmla="*/ 2191 w 5713"/>
                  <a:gd name="T103" fmla="*/ 726 h 4320"/>
                  <a:gd name="T104" fmla="*/ 2056 w 5713"/>
                  <a:gd name="T105" fmla="*/ 670 h 4320"/>
                  <a:gd name="T106" fmla="*/ 2044 w 5713"/>
                  <a:gd name="T107" fmla="*/ 612 h 4320"/>
                  <a:gd name="T108" fmla="*/ 1973 w 5713"/>
                  <a:gd name="T109" fmla="*/ 575 h 4320"/>
                  <a:gd name="T110" fmla="*/ 1870 w 5713"/>
                  <a:gd name="T111" fmla="*/ 557 h 4320"/>
                  <a:gd name="T112" fmla="*/ 1689 w 5713"/>
                  <a:gd name="T113" fmla="*/ 406 h 4320"/>
                  <a:gd name="T114" fmla="*/ 2125 w 5713"/>
                  <a:gd name="T115" fmla="*/ 336 h 4320"/>
                  <a:gd name="T116" fmla="*/ 2740 w 5713"/>
                  <a:gd name="T117" fmla="*/ 30 h 43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5713" h="4320">
                    <a:moveTo>
                      <a:pt x="3348" y="0"/>
                    </a:moveTo>
                    <a:lnTo>
                      <a:pt x="3355" y="8"/>
                    </a:lnTo>
                    <a:lnTo>
                      <a:pt x="3360" y="16"/>
                    </a:lnTo>
                    <a:lnTo>
                      <a:pt x="3363" y="24"/>
                    </a:lnTo>
                    <a:lnTo>
                      <a:pt x="3365" y="32"/>
                    </a:lnTo>
                    <a:lnTo>
                      <a:pt x="3365" y="40"/>
                    </a:lnTo>
                    <a:lnTo>
                      <a:pt x="3365" y="48"/>
                    </a:lnTo>
                    <a:lnTo>
                      <a:pt x="3365" y="58"/>
                    </a:lnTo>
                    <a:lnTo>
                      <a:pt x="3365" y="66"/>
                    </a:lnTo>
                    <a:lnTo>
                      <a:pt x="3368" y="74"/>
                    </a:lnTo>
                    <a:lnTo>
                      <a:pt x="3373" y="83"/>
                    </a:lnTo>
                    <a:lnTo>
                      <a:pt x="3375" y="95"/>
                    </a:lnTo>
                    <a:lnTo>
                      <a:pt x="3377" y="107"/>
                    </a:lnTo>
                    <a:lnTo>
                      <a:pt x="3380" y="119"/>
                    </a:lnTo>
                    <a:lnTo>
                      <a:pt x="3385" y="131"/>
                    </a:lnTo>
                    <a:lnTo>
                      <a:pt x="3390" y="142"/>
                    </a:lnTo>
                    <a:lnTo>
                      <a:pt x="3395" y="154"/>
                    </a:lnTo>
                    <a:lnTo>
                      <a:pt x="3402" y="165"/>
                    </a:lnTo>
                    <a:lnTo>
                      <a:pt x="3409" y="175"/>
                    </a:lnTo>
                    <a:lnTo>
                      <a:pt x="3417" y="187"/>
                    </a:lnTo>
                    <a:lnTo>
                      <a:pt x="3424" y="197"/>
                    </a:lnTo>
                    <a:lnTo>
                      <a:pt x="3493" y="195"/>
                    </a:lnTo>
                    <a:lnTo>
                      <a:pt x="3554" y="191"/>
                    </a:lnTo>
                    <a:lnTo>
                      <a:pt x="3613" y="187"/>
                    </a:lnTo>
                    <a:lnTo>
                      <a:pt x="3667" y="182"/>
                    </a:lnTo>
                    <a:lnTo>
                      <a:pt x="3721" y="179"/>
                    </a:lnTo>
                    <a:lnTo>
                      <a:pt x="3775" y="174"/>
                    </a:lnTo>
                    <a:lnTo>
                      <a:pt x="3831" y="170"/>
                    </a:lnTo>
                    <a:lnTo>
                      <a:pt x="3887" y="166"/>
                    </a:lnTo>
                    <a:lnTo>
                      <a:pt x="3946" y="164"/>
                    </a:lnTo>
                    <a:lnTo>
                      <a:pt x="4010" y="162"/>
                    </a:lnTo>
                    <a:lnTo>
                      <a:pt x="4015" y="178"/>
                    </a:lnTo>
                    <a:lnTo>
                      <a:pt x="4020" y="195"/>
                    </a:lnTo>
                    <a:lnTo>
                      <a:pt x="4025" y="211"/>
                    </a:lnTo>
                    <a:lnTo>
                      <a:pt x="4029" y="228"/>
                    </a:lnTo>
                    <a:lnTo>
                      <a:pt x="4037" y="244"/>
                    </a:lnTo>
                    <a:lnTo>
                      <a:pt x="4042" y="261"/>
                    </a:lnTo>
                    <a:lnTo>
                      <a:pt x="4044" y="277"/>
                    </a:lnTo>
                    <a:lnTo>
                      <a:pt x="4049" y="294"/>
                    </a:lnTo>
                    <a:lnTo>
                      <a:pt x="4051" y="310"/>
                    </a:lnTo>
                    <a:lnTo>
                      <a:pt x="4054" y="326"/>
                    </a:lnTo>
                    <a:lnTo>
                      <a:pt x="3701" y="371"/>
                    </a:lnTo>
                    <a:lnTo>
                      <a:pt x="3689" y="381"/>
                    </a:lnTo>
                    <a:lnTo>
                      <a:pt x="3686" y="390"/>
                    </a:lnTo>
                    <a:lnTo>
                      <a:pt x="3694" y="398"/>
                    </a:lnTo>
                    <a:lnTo>
                      <a:pt x="3703" y="406"/>
                    </a:lnTo>
                    <a:lnTo>
                      <a:pt x="3718" y="413"/>
                    </a:lnTo>
                    <a:lnTo>
                      <a:pt x="3735" y="420"/>
                    </a:lnTo>
                    <a:lnTo>
                      <a:pt x="3752" y="427"/>
                    </a:lnTo>
                    <a:lnTo>
                      <a:pt x="3770" y="435"/>
                    </a:lnTo>
                    <a:lnTo>
                      <a:pt x="3782" y="443"/>
                    </a:lnTo>
                    <a:lnTo>
                      <a:pt x="3789" y="453"/>
                    </a:lnTo>
                    <a:lnTo>
                      <a:pt x="3797" y="468"/>
                    </a:lnTo>
                    <a:lnTo>
                      <a:pt x="3799" y="484"/>
                    </a:lnTo>
                    <a:lnTo>
                      <a:pt x="3797" y="499"/>
                    </a:lnTo>
                    <a:lnTo>
                      <a:pt x="3794" y="514"/>
                    </a:lnTo>
                    <a:lnTo>
                      <a:pt x="3787" y="528"/>
                    </a:lnTo>
                    <a:lnTo>
                      <a:pt x="3777" y="542"/>
                    </a:lnTo>
                    <a:lnTo>
                      <a:pt x="3767" y="556"/>
                    </a:lnTo>
                    <a:lnTo>
                      <a:pt x="3755" y="570"/>
                    </a:lnTo>
                    <a:lnTo>
                      <a:pt x="3740" y="582"/>
                    </a:lnTo>
                    <a:lnTo>
                      <a:pt x="3725" y="594"/>
                    </a:lnTo>
                    <a:lnTo>
                      <a:pt x="3713" y="603"/>
                    </a:lnTo>
                    <a:lnTo>
                      <a:pt x="3699" y="610"/>
                    </a:lnTo>
                    <a:lnTo>
                      <a:pt x="3679" y="614"/>
                    </a:lnTo>
                    <a:lnTo>
                      <a:pt x="3659" y="619"/>
                    </a:lnTo>
                    <a:lnTo>
                      <a:pt x="3640" y="623"/>
                    </a:lnTo>
                    <a:lnTo>
                      <a:pt x="3620" y="628"/>
                    </a:lnTo>
                    <a:lnTo>
                      <a:pt x="3603" y="634"/>
                    </a:lnTo>
                    <a:lnTo>
                      <a:pt x="3591" y="642"/>
                    </a:lnTo>
                    <a:lnTo>
                      <a:pt x="3581" y="651"/>
                    </a:lnTo>
                    <a:lnTo>
                      <a:pt x="3576" y="663"/>
                    </a:lnTo>
                    <a:lnTo>
                      <a:pt x="3576" y="676"/>
                    </a:lnTo>
                    <a:lnTo>
                      <a:pt x="3574" y="688"/>
                    </a:lnTo>
                    <a:lnTo>
                      <a:pt x="3569" y="701"/>
                    </a:lnTo>
                    <a:lnTo>
                      <a:pt x="3564" y="714"/>
                    </a:lnTo>
                    <a:lnTo>
                      <a:pt x="3556" y="726"/>
                    </a:lnTo>
                    <a:lnTo>
                      <a:pt x="3547" y="739"/>
                    </a:lnTo>
                    <a:lnTo>
                      <a:pt x="3537" y="752"/>
                    </a:lnTo>
                    <a:lnTo>
                      <a:pt x="3529" y="765"/>
                    </a:lnTo>
                    <a:lnTo>
                      <a:pt x="3520" y="778"/>
                    </a:lnTo>
                    <a:lnTo>
                      <a:pt x="3512" y="790"/>
                    </a:lnTo>
                    <a:lnTo>
                      <a:pt x="3542" y="790"/>
                    </a:lnTo>
                    <a:lnTo>
                      <a:pt x="3574" y="789"/>
                    </a:lnTo>
                    <a:lnTo>
                      <a:pt x="3603" y="787"/>
                    </a:lnTo>
                    <a:lnTo>
                      <a:pt x="3635" y="783"/>
                    </a:lnTo>
                    <a:lnTo>
                      <a:pt x="3667" y="781"/>
                    </a:lnTo>
                    <a:lnTo>
                      <a:pt x="3699" y="779"/>
                    </a:lnTo>
                    <a:lnTo>
                      <a:pt x="3730" y="779"/>
                    </a:lnTo>
                    <a:lnTo>
                      <a:pt x="3760" y="779"/>
                    </a:lnTo>
                    <a:lnTo>
                      <a:pt x="3792" y="782"/>
                    </a:lnTo>
                    <a:lnTo>
                      <a:pt x="3821" y="787"/>
                    </a:lnTo>
                    <a:lnTo>
                      <a:pt x="3833" y="807"/>
                    </a:lnTo>
                    <a:lnTo>
                      <a:pt x="3838" y="827"/>
                    </a:lnTo>
                    <a:lnTo>
                      <a:pt x="3841" y="846"/>
                    </a:lnTo>
                    <a:lnTo>
                      <a:pt x="3838" y="866"/>
                    </a:lnTo>
                    <a:lnTo>
                      <a:pt x="3833" y="885"/>
                    </a:lnTo>
                    <a:lnTo>
                      <a:pt x="3828" y="904"/>
                    </a:lnTo>
                    <a:lnTo>
                      <a:pt x="3821" y="925"/>
                    </a:lnTo>
                    <a:lnTo>
                      <a:pt x="3814" y="944"/>
                    </a:lnTo>
                    <a:lnTo>
                      <a:pt x="3809" y="964"/>
                    </a:lnTo>
                    <a:lnTo>
                      <a:pt x="3806" y="984"/>
                    </a:lnTo>
                    <a:lnTo>
                      <a:pt x="3831" y="990"/>
                    </a:lnTo>
                    <a:lnTo>
                      <a:pt x="3855" y="996"/>
                    </a:lnTo>
                    <a:lnTo>
                      <a:pt x="3882" y="999"/>
                    </a:lnTo>
                    <a:lnTo>
                      <a:pt x="3912" y="1002"/>
                    </a:lnTo>
                    <a:lnTo>
                      <a:pt x="3944" y="1003"/>
                    </a:lnTo>
                    <a:lnTo>
                      <a:pt x="3973" y="1004"/>
                    </a:lnTo>
                    <a:lnTo>
                      <a:pt x="4005" y="1005"/>
                    </a:lnTo>
                    <a:lnTo>
                      <a:pt x="4034" y="1005"/>
                    </a:lnTo>
                    <a:lnTo>
                      <a:pt x="4061" y="1006"/>
                    </a:lnTo>
                    <a:lnTo>
                      <a:pt x="4086" y="1008"/>
                    </a:lnTo>
                    <a:lnTo>
                      <a:pt x="4086" y="1010"/>
                    </a:lnTo>
                    <a:lnTo>
                      <a:pt x="4086" y="1012"/>
                    </a:lnTo>
                    <a:lnTo>
                      <a:pt x="4088" y="1013"/>
                    </a:lnTo>
                    <a:lnTo>
                      <a:pt x="4088" y="1014"/>
                    </a:lnTo>
                    <a:lnTo>
                      <a:pt x="4088" y="1015"/>
                    </a:lnTo>
                    <a:lnTo>
                      <a:pt x="4088" y="1016"/>
                    </a:lnTo>
                    <a:lnTo>
                      <a:pt x="4091" y="1018"/>
                    </a:lnTo>
                    <a:lnTo>
                      <a:pt x="4093" y="1019"/>
                    </a:lnTo>
                    <a:lnTo>
                      <a:pt x="4096" y="1020"/>
                    </a:lnTo>
                    <a:lnTo>
                      <a:pt x="4098" y="1020"/>
                    </a:lnTo>
                    <a:lnTo>
                      <a:pt x="4115" y="1013"/>
                    </a:lnTo>
                    <a:lnTo>
                      <a:pt x="4132" y="1007"/>
                    </a:lnTo>
                    <a:lnTo>
                      <a:pt x="4152" y="1002"/>
                    </a:lnTo>
                    <a:lnTo>
                      <a:pt x="4172" y="997"/>
                    </a:lnTo>
                    <a:lnTo>
                      <a:pt x="4191" y="994"/>
                    </a:lnTo>
                    <a:lnTo>
                      <a:pt x="4213" y="990"/>
                    </a:lnTo>
                    <a:lnTo>
                      <a:pt x="4235" y="987"/>
                    </a:lnTo>
                    <a:lnTo>
                      <a:pt x="4255" y="984"/>
                    </a:lnTo>
                    <a:lnTo>
                      <a:pt x="4277" y="982"/>
                    </a:lnTo>
                    <a:lnTo>
                      <a:pt x="4299" y="979"/>
                    </a:lnTo>
                    <a:lnTo>
                      <a:pt x="4333" y="987"/>
                    </a:lnTo>
                    <a:lnTo>
                      <a:pt x="4360" y="997"/>
                    </a:lnTo>
                    <a:lnTo>
                      <a:pt x="4382" y="1008"/>
                    </a:lnTo>
                    <a:lnTo>
                      <a:pt x="4402" y="1022"/>
                    </a:lnTo>
                    <a:lnTo>
                      <a:pt x="4414" y="1037"/>
                    </a:lnTo>
                    <a:lnTo>
                      <a:pt x="4426" y="1052"/>
                    </a:lnTo>
                    <a:lnTo>
                      <a:pt x="4436" y="1068"/>
                    </a:lnTo>
                    <a:lnTo>
                      <a:pt x="4446" y="1085"/>
                    </a:lnTo>
                    <a:lnTo>
                      <a:pt x="4456" y="1101"/>
                    </a:lnTo>
                    <a:lnTo>
                      <a:pt x="4468" y="1116"/>
                    </a:lnTo>
                    <a:lnTo>
                      <a:pt x="5351" y="1119"/>
                    </a:lnTo>
                    <a:lnTo>
                      <a:pt x="5351" y="1452"/>
                    </a:lnTo>
                    <a:lnTo>
                      <a:pt x="5387" y="1466"/>
                    </a:lnTo>
                    <a:lnTo>
                      <a:pt x="5424" y="1478"/>
                    </a:lnTo>
                    <a:lnTo>
                      <a:pt x="5463" y="1492"/>
                    </a:lnTo>
                    <a:lnTo>
                      <a:pt x="5503" y="1504"/>
                    </a:lnTo>
                    <a:lnTo>
                      <a:pt x="5542" y="1517"/>
                    </a:lnTo>
                    <a:lnTo>
                      <a:pt x="5578" y="1531"/>
                    </a:lnTo>
                    <a:lnTo>
                      <a:pt x="5610" y="1547"/>
                    </a:lnTo>
                    <a:lnTo>
                      <a:pt x="5642" y="1563"/>
                    </a:lnTo>
                    <a:lnTo>
                      <a:pt x="5667" y="1581"/>
                    </a:lnTo>
                    <a:lnTo>
                      <a:pt x="5686" y="1602"/>
                    </a:lnTo>
                    <a:lnTo>
                      <a:pt x="5706" y="1648"/>
                    </a:lnTo>
                    <a:lnTo>
                      <a:pt x="5713" y="1695"/>
                    </a:lnTo>
                    <a:lnTo>
                      <a:pt x="5708" y="1742"/>
                    </a:lnTo>
                    <a:lnTo>
                      <a:pt x="5694" y="1788"/>
                    </a:lnTo>
                    <a:lnTo>
                      <a:pt x="5669" y="1834"/>
                    </a:lnTo>
                    <a:lnTo>
                      <a:pt x="5637" y="1877"/>
                    </a:lnTo>
                    <a:lnTo>
                      <a:pt x="5603" y="1922"/>
                    </a:lnTo>
                    <a:lnTo>
                      <a:pt x="5561" y="1964"/>
                    </a:lnTo>
                    <a:lnTo>
                      <a:pt x="5517" y="2005"/>
                    </a:lnTo>
                    <a:lnTo>
                      <a:pt x="5473" y="2045"/>
                    </a:lnTo>
                    <a:lnTo>
                      <a:pt x="5458" y="2052"/>
                    </a:lnTo>
                    <a:lnTo>
                      <a:pt x="5446" y="2059"/>
                    </a:lnTo>
                    <a:lnTo>
                      <a:pt x="5431" y="2066"/>
                    </a:lnTo>
                    <a:lnTo>
                      <a:pt x="5417" y="2071"/>
                    </a:lnTo>
                    <a:lnTo>
                      <a:pt x="5402" y="2077"/>
                    </a:lnTo>
                    <a:lnTo>
                      <a:pt x="5390" y="2083"/>
                    </a:lnTo>
                    <a:lnTo>
                      <a:pt x="5375" y="2088"/>
                    </a:lnTo>
                    <a:lnTo>
                      <a:pt x="5360" y="2094"/>
                    </a:lnTo>
                    <a:lnTo>
                      <a:pt x="5346" y="2101"/>
                    </a:lnTo>
                    <a:lnTo>
                      <a:pt x="5333" y="2107"/>
                    </a:lnTo>
                    <a:lnTo>
                      <a:pt x="5314" y="2654"/>
                    </a:lnTo>
                    <a:lnTo>
                      <a:pt x="5321" y="2666"/>
                    </a:lnTo>
                    <a:lnTo>
                      <a:pt x="5324" y="2677"/>
                    </a:lnTo>
                    <a:lnTo>
                      <a:pt x="5324" y="2688"/>
                    </a:lnTo>
                    <a:lnTo>
                      <a:pt x="5321" y="2700"/>
                    </a:lnTo>
                    <a:lnTo>
                      <a:pt x="5319" y="2711"/>
                    </a:lnTo>
                    <a:lnTo>
                      <a:pt x="5316" y="2723"/>
                    </a:lnTo>
                    <a:lnTo>
                      <a:pt x="5314" y="2733"/>
                    </a:lnTo>
                    <a:lnTo>
                      <a:pt x="5311" y="2744"/>
                    </a:lnTo>
                    <a:lnTo>
                      <a:pt x="5311" y="2755"/>
                    </a:lnTo>
                    <a:lnTo>
                      <a:pt x="5314" y="2765"/>
                    </a:lnTo>
                    <a:lnTo>
                      <a:pt x="5297" y="3818"/>
                    </a:lnTo>
                    <a:lnTo>
                      <a:pt x="5179" y="3818"/>
                    </a:lnTo>
                    <a:lnTo>
                      <a:pt x="5059" y="3818"/>
                    </a:lnTo>
                    <a:lnTo>
                      <a:pt x="4939" y="3818"/>
                    </a:lnTo>
                    <a:lnTo>
                      <a:pt x="4819" y="3818"/>
                    </a:lnTo>
                    <a:lnTo>
                      <a:pt x="4699" y="3818"/>
                    </a:lnTo>
                    <a:lnTo>
                      <a:pt x="4581" y="3818"/>
                    </a:lnTo>
                    <a:lnTo>
                      <a:pt x="4463" y="3818"/>
                    </a:lnTo>
                    <a:lnTo>
                      <a:pt x="4353" y="3818"/>
                    </a:lnTo>
                    <a:lnTo>
                      <a:pt x="4245" y="3818"/>
                    </a:lnTo>
                    <a:lnTo>
                      <a:pt x="4142" y="3818"/>
                    </a:lnTo>
                    <a:lnTo>
                      <a:pt x="4105" y="3847"/>
                    </a:lnTo>
                    <a:lnTo>
                      <a:pt x="4154" y="3859"/>
                    </a:lnTo>
                    <a:lnTo>
                      <a:pt x="4206" y="3868"/>
                    </a:lnTo>
                    <a:lnTo>
                      <a:pt x="4260" y="3877"/>
                    </a:lnTo>
                    <a:lnTo>
                      <a:pt x="4311" y="3886"/>
                    </a:lnTo>
                    <a:lnTo>
                      <a:pt x="4363" y="3895"/>
                    </a:lnTo>
                    <a:lnTo>
                      <a:pt x="4409" y="3907"/>
                    </a:lnTo>
                    <a:lnTo>
                      <a:pt x="4453" y="3920"/>
                    </a:lnTo>
                    <a:lnTo>
                      <a:pt x="4490" y="3936"/>
                    </a:lnTo>
                    <a:lnTo>
                      <a:pt x="4522" y="3957"/>
                    </a:lnTo>
                    <a:lnTo>
                      <a:pt x="4547" y="3982"/>
                    </a:lnTo>
                    <a:lnTo>
                      <a:pt x="4554" y="4005"/>
                    </a:lnTo>
                    <a:lnTo>
                      <a:pt x="4556" y="4028"/>
                    </a:lnTo>
                    <a:lnTo>
                      <a:pt x="4556" y="4051"/>
                    </a:lnTo>
                    <a:lnTo>
                      <a:pt x="4554" y="4074"/>
                    </a:lnTo>
                    <a:lnTo>
                      <a:pt x="4549" y="4098"/>
                    </a:lnTo>
                    <a:lnTo>
                      <a:pt x="4542" y="4120"/>
                    </a:lnTo>
                    <a:lnTo>
                      <a:pt x="4537" y="4143"/>
                    </a:lnTo>
                    <a:lnTo>
                      <a:pt x="4529" y="4165"/>
                    </a:lnTo>
                    <a:lnTo>
                      <a:pt x="4525" y="4188"/>
                    </a:lnTo>
                    <a:lnTo>
                      <a:pt x="4520" y="4208"/>
                    </a:lnTo>
                    <a:lnTo>
                      <a:pt x="4456" y="4242"/>
                    </a:lnTo>
                    <a:lnTo>
                      <a:pt x="4385" y="4267"/>
                    </a:lnTo>
                    <a:lnTo>
                      <a:pt x="4306" y="4284"/>
                    </a:lnTo>
                    <a:lnTo>
                      <a:pt x="4225" y="4296"/>
                    </a:lnTo>
                    <a:lnTo>
                      <a:pt x="4140" y="4302"/>
                    </a:lnTo>
                    <a:lnTo>
                      <a:pt x="4051" y="4304"/>
                    </a:lnTo>
                    <a:lnTo>
                      <a:pt x="3961" y="4303"/>
                    </a:lnTo>
                    <a:lnTo>
                      <a:pt x="3870" y="4300"/>
                    </a:lnTo>
                    <a:lnTo>
                      <a:pt x="3779" y="4294"/>
                    </a:lnTo>
                    <a:lnTo>
                      <a:pt x="3689" y="4287"/>
                    </a:lnTo>
                    <a:lnTo>
                      <a:pt x="3647" y="4278"/>
                    </a:lnTo>
                    <a:lnTo>
                      <a:pt x="3600" y="4269"/>
                    </a:lnTo>
                    <a:lnTo>
                      <a:pt x="3551" y="4260"/>
                    </a:lnTo>
                    <a:lnTo>
                      <a:pt x="3500" y="4248"/>
                    </a:lnTo>
                    <a:lnTo>
                      <a:pt x="3451" y="4237"/>
                    </a:lnTo>
                    <a:lnTo>
                      <a:pt x="3407" y="4223"/>
                    </a:lnTo>
                    <a:lnTo>
                      <a:pt x="3368" y="4207"/>
                    </a:lnTo>
                    <a:lnTo>
                      <a:pt x="3338" y="4189"/>
                    </a:lnTo>
                    <a:lnTo>
                      <a:pt x="3319" y="4166"/>
                    </a:lnTo>
                    <a:lnTo>
                      <a:pt x="3311" y="4140"/>
                    </a:lnTo>
                    <a:lnTo>
                      <a:pt x="3272" y="4125"/>
                    </a:lnTo>
                    <a:lnTo>
                      <a:pt x="3233" y="4109"/>
                    </a:lnTo>
                    <a:lnTo>
                      <a:pt x="3194" y="4093"/>
                    </a:lnTo>
                    <a:lnTo>
                      <a:pt x="3157" y="4076"/>
                    </a:lnTo>
                    <a:lnTo>
                      <a:pt x="3123" y="4058"/>
                    </a:lnTo>
                    <a:lnTo>
                      <a:pt x="3091" y="4039"/>
                    </a:lnTo>
                    <a:lnTo>
                      <a:pt x="3059" y="4020"/>
                    </a:lnTo>
                    <a:lnTo>
                      <a:pt x="3029" y="3999"/>
                    </a:lnTo>
                    <a:lnTo>
                      <a:pt x="3005" y="3978"/>
                    </a:lnTo>
                    <a:lnTo>
                      <a:pt x="2983" y="3955"/>
                    </a:lnTo>
                    <a:lnTo>
                      <a:pt x="2990" y="3942"/>
                    </a:lnTo>
                    <a:lnTo>
                      <a:pt x="2995" y="3928"/>
                    </a:lnTo>
                    <a:lnTo>
                      <a:pt x="3000" y="3916"/>
                    </a:lnTo>
                    <a:lnTo>
                      <a:pt x="3005" y="3902"/>
                    </a:lnTo>
                    <a:lnTo>
                      <a:pt x="3012" y="3888"/>
                    </a:lnTo>
                    <a:lnTo>
                      <a:pt x="3017" y="3876"/>
                    </a:lnTo>
                    <a:lnTo>
                      <a:pt x="3022" y="3863"/>
                    </a:lnTo>
                    <a:lnTo>
                      <a:pt x="3027" y="3851"/>
                    </a:lnTo>
                    <a:lnTo>
                      <a:pt x="3034" y="3838"/>
                    </a:lnTo>
                    <a:lnTo>
                      <a:pt x="3039" y="3827"/>
                    </a:lnTo>
                    <a:lnTo>
                      <a:pt x="3005" y="3819"/>
                    </a:lnTo>
                    <a:lnTo>
                      <a:pt x="2971" y="3813"/>
                    </a:lnTo>
                    <a:lnTo>
                      <a:pt x="2936" y="3812"/>
                    </a:lnTo>
                    <a:lnTo>
                      <a:pt x="2902" y="3812"/>
                    </a:lnTo>
                    <a:lnTo>
                      <a:pt x="2865" y="3813"/>
                    </a:lnTo>
                    <a:lnTo>
                      <a:pt x="2828" y="3814"/>
                    </a:lnTo>
                    <a:lnTo>
                      <a:pt x="2789" y="3815"/>
                    </a:lnTo>
                    <a:lnTo>
                      <a:pt x="2750" y="3816"/>
                    </a:lnTo>
                    <a:lnTo>
                      <a:pt x="2706" y="3815"/>
                    </a:lnTo>
                    <a:lnTo>
                      <a:pt x="2659" y="3811"/>
                    </a:lnTo>
                    <a:lnTo>
                      <a:pt x="2647" y="3818"/>
                    </a:lnTo>
                    <a:lnTo>
                      <a:pt x="2640" y="3824"/>
                    </a:lnTo>
                    <a:lnTo>
                      <a:pt x="2635" y="3834"/>
                    </a:lnTo>
                    <a:lnTo>
                      <a:pt x="2632" y="3843"/>
                    </a:lnTo>
                    <a:lnTo>
                      <a:pt x="2632" y="3852"/>
                    </a:lnTo>
                    <a:lnTo>
                      <a:pt x="2632" y="3861"/>
                    </a:lnTo>
                    <a:lnTo>
                      <a:pt x="2632" y="3870"/>
                    </a:lnTo>
                    <a:lnTo>
                      <a:pt x="2632" y="3879"/>
                    </a:lnTo>
                    <a:lnTo>
                      <a:pt x="2630" y="3886"/>
                    </a:lnTo>
                    <a:lnTo>
                      <a:pt x="2623" y="3893"/>
                    </a:lnTo>
                    <a:lnTo>
                      <a:pt x="2615" y="3920"/>
                    </a:lnTo>
                    <a:lnTo>
                      <a:pt x="2608" y="3947"/>
                    </a:lnTo>
                    <a:lnTo>
                      <a:pt x="2598" y="3974"/>
                    </a:lnTo>
                    <a:lnTo>
                      <a:pt x="2591" y="4003"/>
                    </a:lnTo>
                    <a:lnTo>
                      <a:pt x="2578" y="4030"/>
                    </a:lnTo>
                    <a:lnTo>
                      <a:pt x="2566" y="4058"/>
                    </a:lnTo>
                    <a:lnTo>
                      <a:pt x="2554" y="4084"/>
                    </a:lnTo>
                    <a:lnTo>
                      <a:pt x="2537" y="4110"/>
                    </a:lnTo>
                    <a:lnTo>
                      <a:pt x="2520" y="4136"/>
                    </a:lnTo>
                    <a:lnTo>
                      <a:pt x="2497" y="4160"/>
                    </a:lnTo>
                    <a:lnTo>
                      <a:pt x="2478" y="4184"/>
                    </a:lnTo>
                    <a:lnTo>
                      <a:pt x="2453" y="4206"/>
                    </a:lnTo>
                    <a:lnTo>
                      <a:pt x="2422" y="4228"/>
                    </a:lnTo>
                    <a:lnTo>
                      <a:pt x="2387" y="4248"/>
                    </a:lnTo>
                    <a:lnTo>
                      <a:pt x="2348" y="4267"/>
                    </a:lnTo>
                    <a:lnTo>
                      <a:pt x="2309" y="4283"/>
                    </a:lnTo>
                    <a:lnTo>
                      <a:pt x="2265" y="4296"/>
                    </a:lnTo>
                    <a:lnTo>
                      <a:pt x="2218" y="4308"/>
                    </a:lnTo>
                    <a:lnTo>
                      <a:pt x="2169" y="4316"/>
                    </a:lnTo>
                    <a:lnTo>
                      <a:pt x="2120" y="4320"/>
                    </a:lnTo>
                    <a:lnTo>
                      <a:pt x="2054" y="4319"/>
                    </a:lnTo>
                    <a:lnTo>
                      <a:pt x="1993" y="4312"/>
                    </a:lnTo>
                    <a:lnTo>
                      <a:pt x="1934" y="4303"/>
                    </a:lnTo>
                    <a:lnTo>
                      <a:pt x="1877" y="4290"/>
                    </a:lnTo>
                    <a:lnTo>
                      <a:pt x="1823" y="4274"/>
                    </a:lnTo>
                    <a:lnTo>
                      <a:pt x="1772" y="4255"/>
                    </a:lnTo>
                    <a:lnTo>
                      <a:pt x="1723" y="4236"/>
                    </a:lnTo>
                    <a:lnTo>
                      <a:pt x="1676" y="4215"/>
                    </a:lnTo>
                    <a:lnTo>
                      <a:pt x="1632" y="4194"/>
                    </a:lnTo>
                    <a:lnTo>
                      <a:pt x="1591" y="4173"/>
                    </a:lnTo>
                    <a:lnTo>
                      <a:pt x="1610" y="4143"/>
                    </a:lnTo>
                    <a:lnTo>
                      <a:pt x="1610" y="4119"/>
                    </a:lnTo>
                    <a:lnTo>
                      <a:pt x="1591" y="4100"/>
                    </a:lnTo>
                    <a:lnTo>
                      <a:pt x="1559" y="4083"/>
                    </a:lnTo>
                    <a:lnTo>
                      <a:pt x="1515" y="4069"/>
                    </a:lnTo>
                    <a:lnTo>
                      <a:pt x="1466" y="4056"/>
                    </a:lnTo>
                    <a:lnTo>
                      <a:pt x="1414" y="4044"/>
                    </a:lnTo>
                    <a:lnTo>
                      <a:pt x="1368" y="4032"/>
                    </a:lnTo>
                    <a:lnTo>
                      <a:pt x="1323" y="4019"/>
                    </a:lnTo>
                    <a:lnTo>
                      <a:pt x="1292" y="4003"/>
                    </a:lnTo>
                    <a:lnTo>
                      <a:pt x="1260" y="3987"/>
                    </a:lnTo>
                    <a:lnTo>
                      <a:pt x="1230" y="3971"/>
                    </a:lnTo>
                    <a:lnTo>
                      <a:pt x="1203" y="3952"/>
                    </a:lnTo>
                    <a:lnTo>
                      <a:pt x="1179" y="3934"/>
                    </a:lnTo>
                    <a:lnTo>
                      <a:pt x="1159" y="3915"/>
                    </a:lnTo>
                    <a:lnTo>
                      <a:pt x="1140" y="3895"/>
                    </a:lnTo>
                    <a:lnTo>
                      <a:pt x="1122" y="3875"/>
                    </a:lnTo>
                    <a:lnTo>
                      <a:pt x="1105" y="3855"/>
                    </a:lnTo>
                    <a:lnTo>
                      <a:pt x="1088" y="3835"/>
                    </a:lnTo>
                    <a:lnTo>
                      <a:pt x="1071" y="3814"/>
                    </a:lnTo>
                    <a:lnTo>
                      <a:pt x="1017" y="3803"/>
                    </a:lnTo>
                    <a:lnTo>
                      <a:pt x="348" y="3803"/>
                    </a:lnTo>
                    <a:lnTo>
                      <a:pt x="355" y="2144"/>
                    </a:lnTo>
                    <a:lnTo>
                      <a:pt x="319" y="2140"/>
                    </a:lnTo>
                    <a:lnTo>
                      <a:pt x="284" y="2133"/>
                    </a:lnTo>
                    <a:lnTo>
                      <a:pt x="250" y="2126"/>
                    </a:lnTo>
                    <a:lnTo>
                      <a:pt x="216" y="2118"/>
                    </a:lnTo>
                    <a:lnTo>
                      <a:pt x="184" y="2109"/>
                    </a:lnTo>
                    <a:lnTo>
                      <a:pt x="154" y="2099"/>
                    </a:lnTo>
                    <a:lnTo>
                      <a:pt x="127" y="2087"/>
                    </a:lnTo>
                    <a:lnTo>
                      <a:pt x="103" y="2074"/>
                    </a:lnTo>
                    <a:lnTo>
                      <a:pt x="81" y="2059"/>
                    </a:lnTo>
                    <a:lnTo>
                      <a:pt x="64" y="2042"/>
                    </a:lnTo>
                    <a:lnTo>
                      <a:pt x="46" y="1999"/>
                    </a:lnTo>
                    <a:lnTo>
                      <a:pt x="32" y="1955"/>
                    </a:lnTo>
                    <a:lnTo>
                      <a:pt x="15" y="1908"/>
                    </a:lnTo>
                    <a:lnTo>
                      <a:pt x="5" y="1861"/>
                    </a:lnTo>
                    <a:lnTo>
                      <a:pt x="0" y="1813"/>
                    </a:lnTo>
                    <a:lnTo>
                      <a:pt x="2" y="1766"/>
                    </a:lnTo>
                    <a:lnTo>
                      <a:pt x="17" y="1720"/>
                    </a:lnTo>
                    <a:lnTo>
                      <a:pt x="42" y="1677"/>
                    </a:lnTo>
                    <a:lnTo>
                      <a:pt x="81" y="1635"/>
                    </a:lnTo>
                    <a:lnTo>
                      <a:pt x="135" y="1596"/>
                    </a:lnTo>
                    <a:lnTo>
                      <a:pt x="348" y="1543"/>
                    </a:lnTo>
                    <a:lnTo>
                      <a:pt x="365" y="1116"/>
                    </a:lnTo>
                    <a:lnTo>
                      <a:pt x="421" y="1116"/>
                    </a:lnTo>
                    <a:lnTo>
                      <a:pt x="485" y="1116"/>
                    </a:lnTo>
                    <a:lnTo>
                      <a:pt x="556" y="1116"/>
                    </a:lnTo>
                    <a:lnTo>
                      <a:pt x="630" y="1116"/>
                    </a:lnTo>
                    <a:lnTo>
                      <a:pt x="701" y="1116"/>
                    </a:lnTo>
                    <a:lnTo>
                      <a:pt x="767" y="1116"/>
                    </a:lnTo>
                    <a:lnTo>
                      <a:pt x="823" y="1116"/>
                    </a:lnTo>
                    <a:lnTo>
                      <a:pt x="870" y="1116"/>
                    </a:lnTo>
                    <a:lnTo>
                      <a:pt x="899" y="1116"/>
                    </a:lnTo>
                    <a:lnTo>
                      <a:pt x="909" y="1116"/>
                    </a:lnTo>
                    <a:lnTo>
                      <a:pt x="1319" y="1111"/>
                    </a:lnTo>
                    <a:lnTo>
                      <a:pt x="1331" y="1100"/>
                    </a:lnTo>
                    <a:lnTo>
                      <a:pt x="1345" y="1086"/>
                    </a:lnTo>
                    <a:lnTo>
                      <a:pt x="1360" y="1074"/>
                    </a:lnTo>
                    <a:lnTo>
                      <a:pt x="1377" y="1060"/>
                    </a:lnTo>
                    <a:lnTo>
                      <a:pt x="1395" y="1046"/>
                    </a:lnTo>
                    <a:lnTo>
                      <a:pt x="1412" y="1035"/>
                    </a:lnTo>
                    <a:lnTo>
                      <a:pt x="1424" y="1024"/>
                    </a:lnTo>
                    <a:lnTo>
                      <a:pt x="1436" y="1016"/>
                    </a:lnTo>
                    <a:lnTo>
                      <a:pt x="1444" y="1011"/>
                    </a:lnTo>
                    <a:lnTo>
                      <a:pt x="1446" y="1008"/>
                    </a:lnTo>
                    <a:lnTo>
                      <a:pt x="1461" y="1003"/>
                    </a:lnTo>
                    <a:lnTo>
                      <a:pt x="1478" y="997"/>
                    </a:lnTo>
                    <a:lnTo>
                      <a:pt x="1497" y="992"/>
                    </a:lnTo>
                    <a:lnTo>
                      <a:pt x="1517" y="988"/>
                    </a:lnTo>
                    <a:lnTo>
                      <a:pt x="1539" y="986"/>
                    </a:lnTo>
                    <a:lnTo>
                      <a:pt x="1564" y="983"/>
                    </a:lnTo>
                    <a:lnTo>
                      <a:pt x="1586" y="983"/>
                    </a:lnTo>
                    <a:lnTo>
                      <a:pt x="1610" y="984"/>
                    </a:lnTo>
                    <a:lnTo>
                      <a:pt x="1632" y="988"/>
                    </a:lnTo>
                    <a:lnTo>
                      <a:pt x="1652" y="992"/>
                    </a:lnTo>
                    <a:lnTo>
                      <a:pt x="1664" y="999"/>
                    </a:lnTo>
                    <a:lnTo>
                      <a:pt x="1676" y="1003"/>
                    </a:lnTo>
                    <a:lnTo>
                      <a:pt x="1694" y="1005"/>
                    </a:lnTo>
                    <a:lnTo>
                      <a:pt x="1713" y="1005"/>
                    </a:lnTo>
                    <a:lnTo>
                      <a:pt x="1733" y="1004"/>
                    </a:lnTo>
                    <a:lnTo>
                      <a:pt x="1752" y="1002"/>
                    </a:lnTo>
                    <a:lnTo>
                      <a:pt x="1774" y="999"/>
                    </a:lnTo>
                    <a:lnTo>
                      <a:pt x="1794" y="997"/>
                    </a:lnTo>
                    <a:lnTo>
                      <a:pt x="1814" y="995"/>
                    </a:lnTo>
                    <a:lnTo>
                      <a:pt x="1828" y="992"/>
                    </a:lnTo>
                    <a:lnTo>
                      <a:pt x="1897" y="991"/>
                    </a:lnTo>
                    <a:lnTo>
                      <a:pt x="1941" y="982"/>
                    </a:lnTo>
                    <a:lnTo>
                      <a:pt x="1973" y="966"/>
                    </a:lnTo>
                    <a:lnTo>
                      <a:pt x="1990" y="944"/>
                    </a:lnTo>
                    <a:lnTo>
                      <a:pt x="2002" y="919"/>
                    </a:lnTo>
                    <a:lnTo>
                      <a:pt x="2010" y="893"/>
                    </a:lnTo>
                    <a:lnTo>
                      <a:pt x="2017" y="866"/>
                    </a:lnTo>
                    <a:lnTo>
                      <a:pt x="2032" y="840"/>
                    </a:lnTo>
                    <a:lnTo>
                      <a:pt x="2056" y="818"/>
                    </a:lnTo>
                    <a:lnTo>
                      <a:pt x="2093" y="799"/>
                    </a:lnTo>
                    <a:lnTo>
                      <a:pt x="2262" y="814"/>
                    </a:lnTo>
                    <a:lnTo>
                      <a:pt x="2267" y="806"/>
                    </a:lnTo>
                    <a:lnTo>
                      <a:pt x="2265" y="797"/>
                    </a:lnTo>
                    <a:lnTo>
                      <a:pt x="2262" y="790"/>
                    </a:lnTo>
                    <a:lnTo>
                      <a:pt x="2260" y="782"/>
                    </a:lnTo>
                    <a:lnTo>
                      <a:pt x="2255" y="775"/>
                    </a:lnTo>
                    <a:lnTo>
                      <a:pt x="2247" y="767"/>
                    </a:lnTo>
                    <a:lnTo>
                      <a:pt x="2243" y="759"/>
                    </a:lnTo>
                    <a:lnTo>
                      <a:pt x="2238" y="751"/>
                    </a:lnTo>
                    <a:lnTo>
                      <a:pt x="2235" y="742"/>
                    </a:lnTo>
                    <a:lnTo>
                      <a:pt x="2233" y="732"/>
                    </a:lnTo>
                    <a:lnTo>
                      <a:pt x="2213" y="730"/>
                    </a:lnTo>
                    <a:lnTo>
                      <a:pt x="2191" y="726"/>
                    </a:lnTo>
                    <a:lnTo>
                      <a:pt x="2172" y="723"/>
                    </a:lnTo>
                    <a:lnTo>
                      <a:pt x="2152" y="717"/>
                    </a:lnTo>
                    <a:lnTo>
                      <a:pt x="2132" y="711"/>
                    </a:lnTo>
                    <a:lnTo>
                      <a:pt x="2113" y="706"/>
                    </a:lnTo>
                    <a:lnTo>
                      <a:pt x="2098" y="698"/>
                    </a:lnTo>
                    <a:lnTo>
                      <a:pt x="2081" y="690"/>
                    </a:lnTo>
                    <a:lnTo>
                      <a:pt x="2069" y="680"/>
                    </a:lnTo>
                    <a:lnTo>
                      <a:pt x="2056" y="670"/>
                    </a:lnTo>
                    <a:lnTo>
                      <a:pt x="2051" y="663"/>
                    </a:lnTo>
                    <a:lnTo>
                      <a:pt x="2049" y="655"/>
                    </a:lnTo>
                    <a:lnTo>
                      <a:pt x="2049" y="647"/>
                    </a:lnTo>
                    <a:lnTo>
                      <a:pt x="2051" y="639"/>
                    </a:lnTo>
                    <a:lnTo>
                      <a:pt x="2054" y="631"/>
                    </a:lnTo>
                    <a:lnTo>
                      <a:pt x="2056" y="624"/>
                    </a:lnTo>
                    <a:lnTo>
                      <a:pt x="2054" y="618"/>
                    </a:lnTo>
                    <a:lnTo>
                      <a:pt x="2044" y="612"/>
                    </a:lnTo>
                    <a:lnTo>
                      <a:pt x="2029" y="608"/>
                    </a:lnTo>
                    <a:lnTo>
                      <a:pt x="2005" y="605"/>
                    </a:lnTo>
                    <a:lnTo>
                      <a:pt x="1997" y="602"/>
                    </a:lnTo>
                    <a:lnTo>
                      <a:pt x="1990" y="597"/>
                    </a:lnTo>
                    <a:lnTo>
                      <a:pt x="1985" y="592"/>
                    </a:lnTo>
                    <a:lnTo>
                      <a:pt x="1980" y="587"/>
                    </a:lnTo>
                    <a:lnTo>
                      <a:pt x="1975" y="581"/>
                    </a:lnTo>
                    <a:lnTo>
                      <a:pt x="1973" y="575"/>
                    </a:lnTo>
                    <a:lnTo>
                      <a:pt x="1968" y="570"/>
                    </a:lnTo>
                    <a:lnTo>
                      <a:pt x="1966" y="565"/>
                    </a:lnTo>
                    <a:lnTo>
                      <a:pt x="1963" y="559"/>
                    </a:lnTo>
                    <a:lnTo>
                      <a:pt x="1961" y="556"/>
                    </a:lnTo>
                    <a:lnTo>
                      <a:pt x="1941" y="554"/>
                    </a:lnTo>
                    <a:lnTo>
                      <a:pt x="1917" y="554"/>
                    </a:lnTo>
                    <a:lnTo>
                      <a:pt x="1895" y="555"/>
                    </a:lnTo>
                    <a:lnTo>
                      <a:pt x="1870" y="557"/>
                    </a:lnTo>
                    <a:lnTo>
                      <a:pt x="1846" y="559"/>
                    </a:lnTo>
                    <a:lnTo>
                      <a:pt x="1821" y="563"/>
                    </a:lnTo>
                    <a:lnTo>
                      <a:pt x="1794" y="565"/>
                    </a:lnTo>
                    <a:lnTo>
                      <a:pt x="1767" y="567"/>
                    </a:lnTo>
                    <a:lnTo>
                      <a:pt x="1743" y="568"/>
                    </a:lnTo>
                    <a:lnTo>
                      <a:pt x="1716" y="567"/>
                    </a:lnTo>
                    <a:lnTo>
                      <a:pt x="1635" y="416"/>
                    </a:lnTo>
                    <a:lnTo>
                      <a:pt x="1689" y="406"/>
                    </a:lnTo>
                    <a:lnTo>
                      <a:pt x="1740" y="396"/>
                    </a:lnTo>
                    <a:lnTo>
                      <a:pt x="1794" y="387"/>
                    </a:lnTo>
                    <a:lnTo>
                      <a:pt x="1850" y="376"/>
                    </a:lnTo>
                    <a:lnTo>
                      <a:pt x="1904" y="368"/>
                    </a:lnTo>
                    <a:lnTo>
                      <a:pt x="1958" y="359"/>
                    </a:lnTo>
                    <a:lnTo>
                      <a:pt x="2015" y="351"/>
                    </a:lnTo>
                    <a:lnTo>
                      <a:pt x="2071" y="343"/>
                    </a:lnTo>
                    <a:lnTo>
                      <a:pt x="2125" y="336"/>
                    </a:lnTo>
                    <a:lnTo>
                      <a:pt x="2181" y="330"/>
                    </a:lnTo>
                    <a:lnTo>
                      <a:pt x="2218" y="314"/>
                    </a:lnTo>
                    <a:lnTo>
                      <a:pt x="2145" y="100"/>
                    </a:lnTo>
                    <a:lnTo>
                      <a:pt x="2262" y="84"/>
                    </a:lnTo>
                    <a:lnTo>
                      <a:pt x="2380" y="69"/>
                    </a:lnTo>
                    <a:lnTo>
                      <a:pt x="2500" y="54"/>
                    </a:lnTo>
                    <a:lnTo>
                      <a:pt x="2620" y="42"/>
                    </a:lnTo>
                    <a:lnTo>
                      <a:pt x="2740" y="30"/>
                    </a:lnTo>
                    <a:lnTo>
                      <a:pt x="2863" y="20"/>
                    </a:lnTo>
                    <a:lnTo>
                      <a:pt x="2985" y="12"/>
                    </a:lnTo>
                    <a:lnTo>
                      <a:pt x="3108" y="6"/>
                    </a:lnTo>
                    <a:lnTo>
                      <a:pt x="3228" y="3"/>
                    </a:lnTo>
                    <a:lnTo>
                      <a:pt x="3348" y="2"/>
                    </a:lnTo>
                    <a:lnTo>
                      <a:pt x="3348" y="2"/>
                    </a:lnTo>
                    <a:lnTo>
                      <a:pt x="3348" y="0"/>
                    </a:lnTo>
                    <a:close/>
                  </a:path>
                </a:pathLst>
              </a:custGeom>
              <a:solidFill>
                <a:srgbClr val="0019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2904" name="Freeform 24"/>
              <p:cNvSpPr>
                <a:spLocks/>
              </p:cNvSpPr>
              <p:nvPr/>
            </p:nvSpPr>
            <p:spPr bwMode="auto">
              <a:xfrm>
                <a:off x="2380" y="83"/>
                <a:ext cx="890" cy="144"/>
              </a:xfrm>
              <a:custGeom>
                <a:avLst/>
                <a:gdLst>
                  <a:gd name="T0" fmla="*/ 890 w 890"/>
                  <a:gd name="T1" fmla="*/ 41 h 144"/>
                  <a:gd name="T2" fmla="*/ 890 w 890"/>
                  <a:gd name="T3" fmla="*/ 58 h 144"/>
                  <a:gd name="T4" fmla="*/ 804 w 890"/>
                  <a:gd name="T5" fmla="*/ 64 h 144"/>
                  <a:gd name="T6" fmla="*/ 716 w 890"/>
                  <a:gd name="T7" fmla="*/ 69 h 144"/>
                  <a:gd name="T8" fmla="*/ 630 w 890"/>
                  <a:gd name="T9" fmla="*/ 76 h 144"/>
                  <a:gd name="T10" fmla="*/ 540 w 890"/>
                  <a:gd name="T11" fmla="*/ 83 h 144"/>
                  <a:gd name="T12" fmla="*/ 451 w 890"/>
                  <a:gd name="T13" fmla="*/ 90 h 144"/>
                  <a:gd name="T14" fmla="*/ 365 w 890"/>
                  <a:gd name="T15" fmla="*/ 98 h 144"/>
                  <a:gd name="T16" fmla="*/ 277 w 890"/>
                  <a:gd name="T17" fmla="*/ 107 h 144"/>
                  <a:gd name="T18" fmla="*/ 191 w 890"/>
                  <a:gd name="T19" fmla="*/ 117 h 144"/>
                  <a:gd name="T20" fmla="*/ 108 w 890"/>
                  <a:gd name="T21" fmla="*/ 130 h 144"/>
                  <a:gd name="T22" fmla="*/ 25 w 890"/>
                  <a:gd name="T23" fmla="*/ 144 h 144"/>
                  <a:gd name="T24" fmla="*/ 0 w 890"/>
                  <a:gd name="T25" fmla="*/ 79 h 144"/>
                  <a:gd name="T26" fmla="*/ 81 w 890"/>
                  <a:gd name="T27" fmla="*/ 64 h 144"/>
                  <a:gd name="T28" fmla="*/ 164 w 890"/>
                  <a:gd name="T29" fmla="*/ 51 h 144"/>
                  <a:gd name="T30" fmla="*/ 248 w 890"/>
                  <a:gd name="T31" fmla="*/ 40 h 144"/>
                  <a:gd name="T32" fmla="*/ 334 w 890"/>
                  <a:gd name="T33" fmla="*/ 31 h 144"/>
                  <a:gd name="T34" fmla="*/ 422 w 890"/>
                  <a:gd name="T35" fmla="*/ 23 h 144"/>
                  <a:gd name="T36" fmla="*/ 510 w 890"/>
                  <a:gd name="T37" fmla="*/ 16 h 144"/>
                  <a:gd name="T38" fmla="*/ 598 w 890"/>
                  <a:gd name="T39" fmla="*/ 10 h 144"/>
                  <a:gd name="T40" fmla="*/ 687 w 890"/>
                  <a:gd name="T41" fmla="*/ 5 h 144"/>
                  <a:gd name="T42" fmla="*/ 775 w 890"/>
                  <a:gd name="T43" fmla="*/ 2 h 144"/>
                  <a:gd name="T44" fmla="*/ 863 w 890"/>
                  <a:gd name="T45" fmla="*/ 0 h 144"/>
                  <a:gd name="T46" fmla="*/ 890 w 890"/>
                  <a:gd name="T47" fmla="*/ 41 h 144"/>
                  <a:gd name="T48" fmla="*/ 890 w 890"/>
                  <a:gd name="T49" fmla="*/ 41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90" h="144">
                    <a:moveTo>
                      <a:pt x="890" y="41"/>
                    </a:moveTo>
                    <a:lnTo>
                      <a:pt x="890" y="58"/>
                    </a:lnTo>
                    <a:lnTo>
                      <a:pt x="804" y="64"/>
                    </a:lnTo>
                    <a:lnTo>
                      <a:pt x="716" y="69"/>
                    </a:lnTo>
                    <a:lnTo>
                      <a:pt x="630" y="76"/>
                    </a:lnTo>
                    <a:lnTo>
                      <a:pt x="540" y="83"/>
                    </a:lnTo>
                    <a:lnTo>
                      <a:pt x="451" y="90"/>
                    </a:lnTo>
                    <a:lnTo>
                      <a:pt x="365" y="98"/>
                    </a:lnTo>
                    <a:lnTo>
                      <a:pt x="277" y="107"/>
                    </a:lnTo>
                    <a:lnTo>
                      <a:pt x="191" y="117"/>
                    </a:lnTo>
                    <a:lnTo>
                      <a:pt x="108" y="130"/>
                    </a:lnTo>
                    <a:lnTo>
                      <a:pt x="25" y="144"/>
                    </a:lnTo>
                    <a:lnTo>
                      <a:pt x="0" y="79"/>
                    </a:lnTo>
                    <a:lnTo>
                      <a:pt x="81" y="64"/>
                    </a:lnTo>
                    <a:lnTo>
                      <a:pt x="164" y="51"/>
                    </a:lnTo>
                    <a:lnTo>
                      <a:pt x="248" y="40"/>
                    </a:lnTo>
                    <a:lnTo>
                      <a:pt x="334" y="31"/>
                    </a:lnTo>
                    <a:lnTo>
                      <a:pt x="422" y="23"/>
                    </a:lnTo>
                    <a:lnTo>
                      <a:pt x="510" y="16"/>
                    </a:lnTo>
                    <a:lnTo>
                      <a:pt x="598" y="10"/>
                    </a:lnTo>
                    <a:lnTo>
                      <a:pt x="687" y="5"/>
                    </a:lnTo>
                    <a:lnTo>
                      <a:pt x="775" y="2"/>
                    </a:lnTo>
                    <a:lnTo>
                      <a:pt x="863" y="0"/>
                    </a:lnTo>
                    <a:lnTo>
                      <a:pt x="890" y="41"/>
                    </a:lnTo>
                    <a:lnTo>
                      <a:pt x="890" y="41"/>
                    </a:lnTo>
                    <a:close/>
                  </a:path>
                </a:pathLst>
              </a:custGeom>
              <a:solidFill>
                <a:srgbClr val="FFB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2905" name="Freeform 25"/>
              <p:cNvSpPr>
                <a:spLocks/>
              </p:cNvSpPr>
              <p:nvPr/>
            </p:nvSpPr>
            <p:spPr bwMode="auto">
              <a:xfrm>
                <a:off x="2412" y="162"/>
                <a:ext cx="875" cy="114"/>
              </a:xfrm>
              <a:custGeom>
                <a:avLst/>
                <a:gdLst>
                  <a:gd name="T0" fmla="*/ 875 w 875"/>
                  <a:gd name="T1" fmla="*/ 20 h 114"/>
                  <a:gd name="T2" fmla="*/ 858 w 875"/>
                  <a:gd name="T3" fmla="*/ 24 h 114"/>
                  <a:gd name="T4" fmla="*/ 838 w 875"/>
                  <a:gd name="T5" fmla="*/ 26 h 114"/>
                  <a:gd name="T6" fmla="*/ 816 w 875"/>
                  <a:gd name="T7" fmla="*/ 28 h 114"/>
                  <a:gd name="T8" fmla="*/ 794 w 875"/>
                  <a:gd name="T9" fmla="*/ 29 h 114"/>
                  <a:gd name="T10" fmla="*/ 770 w 875"/>
                  <a:gd name="T11" fmla="*/ 30 h 114"/>
                  <a:gd name="T12" fmla="*/ 745 w 875"/>
                  <a:gd name="T13" fmla="*/ 32 h 114"/>
                  <a:gd name="T14" fmla="*/ 723 w 875"/>
                  <a:gd name="T15" fmla="*/ 33 h 114"/>
                  <a:gd name="T16" fmla="*/ 699 w 875"/>
                  <a:gd name="T17" fmla="*/ 35 h 114"/>
                  <a:gd name="T18" fmla="*/ 677 w 875"/>
                  <a:gd name="T19" fmla="*/ 37 h 114"/>
                  <a:gd name="T20" fmla="*/ 655 w 875"/>
                  <a:gd name="T21" fmla="*/ 41 h 114"/>
                  <a:gd name="T22" fmla="*/ 588 w 875"/>
                  <a:gd name="T23" fmla="*/ 46 h 114"/>
                  <a:gd name="T24" fmla="*/ 522 w 875"/>
                  <a:gd name="T25" fmla="*/ 52 h 114"/>
                  <a:gd name="T26" fmla="*/ 456 w 875"/>
                  <a:gd name="T27" fmla="*/ 58 h 114"/>
                  <a:gd name="T28" fmla="*/ 392 w 875"/>
                  <a:gd name="T29" fmla="*/ 65 h 114"/>
                  <a:gd name="T30" fmla="*/ 329 w 875"/>
                  <a:gd name="T31" fmla="*/ 72 h 114"/>
                  <a:gd name="T32" fmla="*/ 265 w 875"/>
                  <a:gd name="T33" fmla="*/ 78 h 114"/>
                  <a:gd name="T34" fmla="*/ 204 w 875"/>
                  <a:gd name="T35" fmla="*/ 86 h 114"/>
                  <a:gd name="T36" fmla="*/ 142 w 875"/>
                  <a:gd name="T37" fmla="*/ 96 h 114"/>
                  <a:gd name="T38" fmla="*/ 81 w 875"/>
                  <a:gd name="T39" fmla="*/ 105 h 114"/>
                  <a:gd name="T40" fmla="*/ 20 w 875"/>
                  <a:gd name="T41" fmla="*/ 114 h 114"/>
                  <a:gd name="T42" fmla="*/ 0 w 875"/>
                  <a:gd name="T43" fmla="*/ 85 h 114"/>
                  <a:gd name="T44" fmla="*/ 79 w 875"/>
                  <a:gd name="T45" fmla="*/ 69 h 114"/>
                  <a:gd name="T46" fmla="*/ 162 w 875"/>
                  <a:gd name="T47" fmla="*/ 56 h 114"/>
                  <a:gd name="T48" fmla="*/ 245 w 875"/>
                  <a:gd name="T49" fmla="*/ 44 h 114"/>
                  <a:gd name="T50" fmla="*/ 333 w 875"/>
                  <a:gd name="T51" fmla="*/ 34 h 114"/>
                  <a:gd name="T52" fmla="*/ 422 w 875"/>
                  <a:gd name="T53" fmla="*/ 25 h 114"/>
                  <a:gd name="T54" fmla="*/ 512 w 875"/>
                  <a:gd name="T55" fmla="*/ 18 h 114"/>
                  <a:gd name="T56" fmla="*/ 603 w 875"/>
                  <a:gd name="T57" fmla="*/ 11 h 114"/>
                  <a:gd name="T58" fmla="*/ 694 w 875"/>
                  <a:gd name="T59" fmla="*/ 6 h 114"/>
                  <a:gd name="T60" fmla="*/ 782 w 875"/>
                  <a:gd name="T61" fmla="*/ 3 h 114"/>
                  <a:gd name="T62" fmla="*/ 868 w 875"/>
                  <a:gd name="T63" fmla="*/ 0 h 114"/>
                  <a:gd name="T64" fmla="*/ 875 w 875"/>
                  <a:gd name="T65" fmla="*/ 20 h 114"/>
                  <a:gd name="T66" fmla="*/ 875 w 875"/>
                  <a:gd name="T67" fmla="*/ 20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875" h="114">
                    <a:moveTo>
                      <a:pt x="875" y="20"/>
                    </a:moveTo>
                    <a:lnTo>
                      <a:pt x="858" y="24"/>
                    </a:lnTo>
                    <a:lnTo>
                      <a:pt x="838" y="26"/>
                    </a:lnTo>
                    <a:lnTo>
                      <a:pt x="816" y="28"/>
                    </a:lnTo>
                    <a:lnTo>
                      <a:pt x="794" y="29"/>
                    </a:lnTo>
                    <a:lnTo>
                      <a:pt x="770" y="30"/>
                    </a:lnTo>
                    <a:lnTo>
                      <a:pt x="745" y="32"/>
                    </a:lnTo>
                    <a:lnTo>
                      <a:pt x="723" y="33"/>
                    </a:lnTo>
                    <a:lnTo>
                      <a:pt x="699" y="35"/>
                    </a:lnTo>
                    <a:lnTo>
                      <a:pt x="677" y="37"/>
                    </a:lnTo>
                    <a:lnTo>
                      <a:pt x="655" y="41"/>
                    </a:lnTo>
                    <a:lnTo>
                      <a:pt x="588" y="46"/>
                    </a:lnTo>
                    <a:lnTo>
                      <a:pt x="522" y="52"/>
                    </a:lnTo>
                    <a:lnTo>
                      <a:pt x="456" y="58"/>
                    </a:lnTo>
                    <a:lnTo>
                      <a:pt x="392" y="65"/>
                    </a:lnTo>
                    <a:lnTo>
                      <a:pt x="329" y="72"/>
                    </a:lnTo>
                    <a:lnTo>
                      <a:pt x="265" y="78"/>
                    </a:lnTo>
                    <a:lnTo>
                      <a:pt x="204" y="86"/>
                    </a:lnTo>
                    <a:lnTo>
                      <a:pt x="142" y="96"/>
                    </a:lnTo>
                    <a:lnTo>
                      <a:pt x="81" y="105"/>
                    </a:lnTo>
                    <a:lnTo>
                      <a:pt x="20" y="114"/>
                    </a:lnTo>
                    <a:lnTo>
                      <a:pt x="0" y="85"/>
                    </a:lnTo>
                    <a:lnTo>
                      <a:pt x="79" y="69"/>
                    </a:lnTo>
                    <a:lnTo>
                      <a:pt x="162" y="56"/>
                    </a:lnTo>
                    <a:lnTo>
                      <a:pt x="245" y="44"/>
                    </a:lnTo>
                    <a:lnTo>
                      <a:pt x="333" y="34"/>
                    </a:lnTo>
                    <a:lnTo>
                      <a:pt x="422" y="25"/>
                    </a:lnTo>
                    <a:lnTo>
                      <a:pt x="512" y="18"/>
                    </a:lnTo>
                    <a:lnTo>
                      <a:pt x="603" y="11"/>
                    </a:lnTo>
                    <a:lnTo>
                      <a:pt x="694" y="6"/>
                    </a:lnTo>
                    <a:lnTo>
                      <a:pt x="782" y="3"/>
                    </a:lnTo>
                    <a:lnTo>
                      <a:pt x="868" y="0"/>
                    </a:lnTo>
                    <a:lnTo>
                      <a:pt x="875" y="20"/>
                    </a:lnTo>
                    <a:lnTo>
                      <a:pt x="875" y="20"/>
                    </a:lnTo>
                    <a:close/>
                  </a:path>
                </a:pathLst>
              </a:custGeom>
              <a:solidFill>
                <a:srgbClr val="FF00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2906" name="Freeform 26"/>
              <p:cNvSpPr>
                <a:spLocks/>
              </p:cNvSpPr>
              <p:nvPr/>
            </p:nvSpPr>
            <p:spPr bwMode="auto">
              <a:xfrm>
                <a:off x="2442" y="238"/>
                <a:ext cx="865" cy="124"/>
              </a:xfrm>
              <a:custGeom>
                <a:avLst/>
                <a:gdLst>
                  <a:gd name="T0" fmla="*/ 865 w 865"/>
                  <a:gd name="T1" fmla="*/ 30 h 124"/>
                  <a:gd name="T2" fmla="*/ 774 w 865"/>
                  <a:gd name="T3" fmla="*/ 40 h 124"/>
                  <a:gd name="T4" fmla="*/ 686 w 865"/>
                  <a:gd name="T5" fmla="*/ 49 h 124"/>
                  <a:gd name="T6" fmla="*/ 603 w 865"/>
                  <a:gd name="T7" fmla="*/ 60 h 124"/>
                  <a:gd name="T8" fmla="*/ 519 w 865"/>
                  <a:gd name="T9" fmla="*/ 70 h 124"/>
                  <a:gd name="T10" fmla="*/ 438 w 865"/>
                  <a:gd name="T11" fmla="*/ 79 h 124"/>
                  <a:gd name="T12" fmla="*/ 355 w 865"/>
                  <a:gd name="T13" fmla="*/ 89 h 124"/>
                  <a:gd name="T14" fmla="*/ 272 w 865"/>
                  <a:gd name="T15" fmla="*/ 98 h 124"/>
                  <a:gd name="T16" fmla="*/ 188 w 865"/>
                  <a:gd name="T17" fmla="*/ 108 h 124"/>
                  <a:gd name="T18" fmla="*/ 100 w 865"/>
                  <a:gd name="T19" fmla="*/ 116 h 124"/>
                  <a:gd name="T20" fmla="*/ 7 w 865"/>
                  <a:gd name="T21" fmla="*/ 124 h 124"/>
                  <a:gd name="T22" fmla="*/ 0 w 865"/>
                  <a:gd name="T23" fmla="*/ 92 h 124"/>
                  <a:gd name="T24" fmla="*/ 83 w 865"/>
                  <a:gd name="T25" fmla="*/ 78 h 124"/>
                  <a:gd name="T26" fmla="*/ 166 w 865"/>
                  <a:gd name="T27" fmla="*/ 66 h 124"/>
                  <a:gd name="T28" fmla="*/ 250 w 865"/>
                  <a:gd name="T29" fmla="*/ 56 h 124"/>
                  <a:gd name="T30" fmla="*/ 333 w 865"/>
                  <a:gd name="T31" fmla="*/ 47 h 124"/>
                  <a:gd name="T32" fmla="*/ 416 w 865"/>
                  <a:gd name="T33" fmla="*/ 39 h 124"/>
                  <a:gd name="T34" fmla="*/ 502 w 865"/>
                  <a:gd name="T35" fmla="*/ 31 h 124"/>
                  <a:gd name="T36" fmla="*/ 585 w 865"/>
                  <a:gd name="T37" fmla="*/ 24 h 124"/>
                  <a:gd name="T38" fmla="*/ 671 w 865"/>
                  <a:gd name="T39" fmla="*/ 16 h 124"/>
                  <a:gd name="T40" fmla="*/ 759 w 865"/>
                  <a:gd name="T41" fmla="*/ 8 h 124"/>
                  <a:gd name="T42" fmla="*/ 845 w 865"/>
                  <a:gd name="T43" fmla="*/ 0 h 124"/>
                  <a:gd name="T44" fmla="*/ 850 w 865"/>
                  <a:gd name="T45" fmla="*/ 4 h 124"/>
                  <a:gd name="T46" fmla="*/ 853 w 865"/>
                  <a:gd name="T47" fmla="*/ 6 h 124"/>
                  <a:gd name="T48" fmla="*/ 855 w 865"/>
                  <a:gd name="T49" fmla="*/ 9 h 124"/>
                  <a:gd name="T50" fmla="*/ 857 w 865"/>
                  <a:gd name="T51" fmla="*/ 12 h 124"/>
                  <a:gd name="T52" fmla="*/ 857 w 865"/>
                  <a:gd name="T53" fmla="*/ 15 h 124"/>
                  <a:gd name="T54" fmla="*/ 860 w 865"/>
                  <a:gd name="T55" fmla="*/ 17 h 124"/>
                  <a:gd name="T56" fmla="*/ 860 w 865"/>
                  <a:gd name="T57" fmla="*/ 21 h 124"/>
                  <a:gd name="T58" fmla="*/ 862 w 865"/>
                  <a:gd name="T59" fmla="*/ 24 h 124"/>
                  <a:gd name="T60" fmla="*/ 862 w 865"/>
                  <a:gd name="T61" fmla="*/ 26 h 124"/>
                  <a:gd name="T62" fmla="*/ 865 w 865"/>
                  <a:gd name="T63" fmla="*/ 30 h 124"/>
                  <a:gd name="T64" fmla="*/ 865 w 865"/>
                  <a:gd name="T65" fmla="*/ 30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65" h="124">
                    <a:moveTo>
                      <a:pt x="865" y="30"/>
                    </a:moveTo>
                    <a:lnTo>
                      <a:pt x="774" y="40"/>
                    </a:lnTo>
                    <a:lnTo>
                      <a:pt x="686" y="49"/>
                    </a:lnTo>
                    <a:lnTo>
                      <a:pt x="603" y="60"/>
                    </a:lnTo>
                    <a:lnTo>
                      <a:pt x="519" y="70"/>
                    </a:lnTo>
                    <a:lnTo>
                      <a:pt x="438" y="79"/>
                    </a:lnTo>
                    <a:lnTo>
                      <a:pt x="355" y="89"/>
                    </a:lnTo>
                    <a:lnTo>
                      <a:pt x="272" y="98"/>
                    </a:lnTo>
                    <a:lnTo>
                      <a:pt x="188" y="108"/>
                    </a:lnTo>
                    <a:lnTo>
                      <a:pt x="100" y="116"/>
                    </a:lnTo>
                    <a:lnTo>
                      <a:pt x="7" y="124"/>
                    </a:lnTo>
                    <a:lnTo>
                      <a:pt x="0" y="92"/>
                    </a:lnTo>
                    <a:lnTo>
                      <a:pt x="83" y="78"/>
                    </a:lnTo>
                    <a:lnTo>
                      <a:pt x="166" y="66"/>
                    </a:lnTo>
                    <a:lnTo>
                      <a:pt x="250" y="56"/>
                    </a:lnTo>
                    <a:lnTo>
                      <a:pt x="333" y="47"/>
                    </a:lnTo>
                    <a:lnTo>
                      <a:pt x="416" y="39"/>
                    </a:lnTo>
                    <a:lnTo>
                      <a:pt x="502" y="31"/>
                    </a:lnTo>
                    <a:lnTo>
                      <a:pt x="585" y="24"/>
                    </a:lnTo>
                    <a:lnTo>
                      <a:pt x="671" y="16"/>
                    </a:lnTo>
                    <a:lnTo>
                      <a:pt x="759" y="8"/>
                    </a:lnTo>
                    <a:lnTo>
                      <a:pt x="845" y="0"/>
                    </a:lnTo>
                    <a:lnTo>
                      <a:pt x="850" y="4"/>
                    </a:lnTo>
                    <a:lnTo>
                      <a:pt x="853" y="6"/>
                    </a:lnTo>
                    <a:lnTo>
                      <a:pt x="855" y="9"/>
                    </a:lnTo>
                    <a:lnTo>
                      <a:pt x="857" y="12"/>
                    </a:lnTo>
                    <a:lnTo>
                      <a:pt x="857" y="15"/>
                    </a:lnTo>
                    <a:lnTo>
                      <a:pt x="860" y="17"/>
                    </a:lnTo>
                    <a:lnTo>
                      <a:pt x="860" y="21"/>
                    </a:lnTo>
                    <a:lnTo>
                      <a:pt x="862" y="24"/>
                    </a:lnTo>
                    <a:lnTo>
                      <a:pt x="862" y="26"/>
                    </a:lnTo>
                    <a:lnTo>
                      <a:pt x="865" y="30"/>
                    </a:lnTo>
                    <a:lnTo>
                      <a:pt x="865" y="30"/>
                    </a:lnTo>
                    <a:close/>
                  </a:path>
                </a:pathLst>
              </a:custGeom>
              <a:solidFill>
                <a:srgbClr val="FF00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2907" name="Freeform 27"/>
              <p:cNvSpPr>
                <a:spLocks/>
              </p:cNvSpPr>
              <p:nvPr/>
            </p:nvSpPr>
            <p:spPr bwMode="auto">
              <a:xfrm>
                <a:off x="1900" y="245"/>
                <a:ext cx="2005" cy="246"/>
              </a:xfrm>
              <a:custGeom>
                <a:avLst/>
                <a:gdLst>
                  <a:gd name="T0" fmla="*/ 2005 w 2005"/>
                  <a:gd name="T1" fmla="*/ 23 h 246"/>
                  <a:gd name="T2" fmla="*/ 2005 w 2005"/>
                  <a:gd name="T3" fmla="*/ 34 h 246"/>
                  <a:gd name="T4" fmla="*/ 1809 w 2005"/>
                  <a:gd name="T5" fmla="*/ 56 h 246"/>
                  <a:gd name="T6" fmla="*/ 1610 w 2005"/>
                  <a:gd name="T7" fmla="*/ 77 h 246"/>
                  <a:gd name="T8" fmla="*/ 1412 w 2005"/>
                  <a:gd name="T9" fmla="*/ 98 h 246"/>
                  <a:gd name="T10" fmla="*/ 1216 w 2005"/>
                  <a:gd name="T11" fmla="*/ 119 h 246"/>
                  <a:gd name="T12" fmla="*/ 1017 w 2005"/>
                  <a:gd name="T13" fmla="*/ 141 h 246"/>
                  <a:gd name="T14" fmla="*/ 819 w 2005"/>
                  <a:gd name="T15" fmla="*/ 161 h 246"/>
                  <a:gd name="T16" fmla="*/ 620 w 2005"/>
                  <a:gd name="T17" fmla="*/ 183 h 246"/>
                  <a:gd name="T18" fmla="*/ 421 w 2005"/>
                  <a:gd name="T19" fmla="*/ 203 h 246"/>
                  <a:gd name="T20" fmla="*/ 220 w 2005"/>
                  <a:gd name="T21" fmla="*/ 224 h 246"/>
                  <a:gd name="T22" fmla="*/ 19 w 2005"/>
                  <a:gd name="T23" fmla="*/ 246 h 246"/>
                  <a:gd name="T24" fmla="*/ 17 w 2005"/>
                  <a:gd name="T25" fmla="*/ 242 h 246"/>
                  <a:gd name="T26" fmla="*/ 15 w 2005"/>
                  <a:gd name="T27" fmla="*/ 239 h 246"/>
                  <a:gd name="T28" fmla="*/ 12 w 2005"/>
                  <a:gd name="T29" fmla="*/ 235 h 246"/>
                  <a:gd name="T30" fmla="*/ 10 w 2005"/>
                  <a:gd name="T31" fmla="*/ 232 h 246"/>
                  <a:gd name="T32" fmla="*/ 5 w 2005"/>
                  <a:gd name="T33" fmla="*/ 229 h 246"/>
                  <a:gd name="T34" fmla="*/ 2 w 2005"/>
                  <a:gd name="T35" fmla="*/ 224 h 246"/>
                  <a:gd name="T36" fmla="*/ 2 w 2005"/>
                  <a:gd name="T37" fmla="*/ 221 h 246"/>
                  <a:gd name="T38" fmla="*/ 0 w 2005"/>
                  <a:gd name="T39" fmla="*/ 217 h 246"/>
                  <a:gd name="T40" fmla="*/ 0 w 2005"/>
                  <a:gd name="T41" fmla="*/ 213 h 246"/>
                  <a:gd name="T42" fmla="*/ 2 w 2005"/>
                  <a:gd name="T43" fmla="*/ 208 h 246"/>
                  <a:gd name="T44" fmla="*/ 159 w 2005"/>
                  <a:gd name="T45" fmla="*/ 183 h 246"/>
                  <a:gd name="T46" fmla="*/ 319 w 2005"/>
                  <a:gd name="T47" fmla="*/ 161 h 246"/>
                  <a:gd name="T48" fmla="*/ 480 w 2005"/>
                  <a:gd name="T49" fmla="*/ 141 h 246"/>
                  <a:gd name="T50" fmla="*/ 642 w 2005"/>
                  <a:gd name="T51" fmla="*/ 121 h 246"/>
                  <a:gd name="T52" fmla="*/ 806 w 2005"/>
                  <a:gd name="T53" fmla="*/ 104 h 246"/>
                  <a:gd name="T54" fmla="*/ 970 w 2005"/>
                  <a:gd name="T55" fmla="*/ 87 h 246"/>
                  <a:gd name="T56" fmla="*/ 1135 w 2005"/>
                  <a:gd name="T57" fmla="*/ 71 h 246"/>
                  <a:gd name="T58" fmla="*/ 1301 w 2005"/>
                  <a:gd name="T59" fmla="*/ 54 h 246"/>
                  <a:gd name="T60" fmla="*/ 1468 w 2005"/>
                  <a:gd name="T61" fmla="*/ 38 h 246"/>
                  <a:gd name="T62" fmla="*/ 1635 w 2005"/>
                  <a:gd name="T63" fmla="*/ 19 h 246"/>
                  <a:gd name="T64" fmla="*/ 1667 w 2005"/>
                  <a:gd name="T65" fmla="*/ 17 h 246"/>
                  <a:gd name="T66" fmla="*/ 1698 w 2005"/>
                  <a:gd name="T67" fmla="*/ 15 h 246"/>
                  <a:gd name="T68" fmla="*/ 1735 w 2005"/>
                  <a:gd name="T69" fmla="*/ 11 h 246"/>
                  <a:gd name="T70" fmla="*/ 1772 w 2005"/>
                  <a:gd name="T71" fmla="*/ 9 h 246"/>
                  <a:gd name="T72" fmla="*/ 1811 w 2005"/>
                  <a:gd name="T73" fmla="*/ 6 h 246"/>
                  <a:gd name="T74" fmla="*/ 1850 w 2005"/>
                  <a:gd name="T75" fmla="*/ 3 h 246"/>
                  <a:gd name="T76" fmla="*/ 1887 w 2005"/>
                  <a:gd name="T77" fmla="*/ 1 h 246"/>
                  <a:gd name="T78" fmla="*/ 1926 w 2005"/>
                  <a:gd name="T79" fmla="*/ 0 h 246"/>
                  <a:gd name="T80" fmla="*/ 1963 w 2005"/>
                  <a:gd name="T81" fmla="*/ 0 h 246"/>
                  <a:gd name="T82" fmla="*/ 1997 w 2005"/>
                  <a:gd name="T83" fmla="*/ 2 h 246"/>
                  <a:gd name="T84" fmla="*/ 2005 w 2005"/>
                  <a:gd name="T85" fmla="*/ 23 h 246"/>
                  <a:gd name="T86" fmla="*/ 2005 w 2005"/>
                  <a:gd name="T87" fmla="*/ 23 h 2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005" h="246">
                    <a:moveTo>
                      <a:pt x="2005" y="23"/>
                    </a:moveTo>
                    <a:lnTo>
                      <a:pt x="2005" y="34"/>
                    </a:lnTo>
                    <a:lnTo>
                      <a:pt x="1809" y="56"/>
                    </a:lnTo>
                    <a:lnTo>
                      <a:pt x="1610" y="77"/>
                    </a:lnTo>
                    <a:lnTo>
                      <a:pt x="1412" y="98"/>
                    </a:lnTo>
                    <a:lnTo>
                      <a:pt x="1216" y="119"/>
                    </a:lnTo>
                    <a:lnTo>
                      <a:pt x="1017" y="141"/>
                    </a:lnTo>
                    <a:lnTo>
                      <a:pt x="819" y="161"/>
                    </a:lnTo>
                    <a:lnTo>
                      <a:pt x="620" y="183"/>
                    </a:lnTo>
                    <a:lnTo>
                      <a:pt x="421" y="203"/>
                    </a:lnTo>
                    <a:lnTo>
                      <a:pt x="220" y="224"/>
                    </a:lnTo>
                    <a:lnTo>
                      <a:pt x="19" y="246"/>
                    </a:lnTo>
                    <a:lnTo>
                      <a:pt x="17" y="242"/>
                    </a:lnTo>
                    <a:lnTo>
                      <a:pt x="15" y="239"/>
                    </a:lnTo>
                    <a:lnTo>
                      <a:pt x="12" y="235"/>
                    </a:lnTo>
                    <a:lnTo>
                      <a:pt x="10" y="232"/>
                    </a:lnTo>
                    <a:lnTo>
                      <a:pt x="5" y="229"/>
                    </a:lnTo>
                    <a:lnTo>
                      <a:pt x="2" y="224"/>
                    </a:lnTo>
                    <a:lnTo>
                      <a:pt x="2" y="221"/>
                    </a:lnTo>
                    <a:lnTo>
                      <a:pt x="0" y="217"/>
                    </a:lnTo>
                    <a:lnTo>
                      <a:pt x="0" y="213"/>
                    </a:lnTo>
                    <a:lnTo>
                      <a:pt x="2" y="208"/>
                    </a:lnTo>
                    <a:lnTo>
                      <a:pt x="159" y="183"/>
                    </a:lnTo>
                    <a:lnTo>
                      <a:pt x="319" y="161"/>
                    </a:lnTo>
                    <a:lnTo>
                      <a:pt x="480" y="141"/>
                    </a:lnTo>
                    <a:lnTo>
                      <a:pt x="642" y="121"/>
                    </a:lnTo>
                    <a:lnTo>
                      <a:pt x="806" y="104"/>
                    </a:lnTo>
                    <a:lnTo>
                      <a:pt x="970" y="87"/>
                    </a:lnTo>
                    <a:lnTo>
                      <a:pt x="1135" y="71"/>
                    </a:lnTo>
                    <a:lnTo>
                      <a:pt x="1301" y="54"/>
                    </a:lnTo>
                    <a:lnTo>
                      <a:pt x="1468" y="38"/>
                    </a:lnTo>
                    <a:lnTo>
                      <a:pt x="1635" y="19"/>
                    </a:lnTo>
                    <a:lnTo>
                      <a:pt x="1667" y="17"/>
                    </a:lnTo>
                    <a:lnTo>
                      <a:pt x="1698" y="15"/>
                    </a:lnTo>
                    <a:lnTo>
                      <a:pt x="1735" y="11"/>
                    </a:lnTo>
                    <a:lnTo>
                      <a:pt x="1772" y="9"/>
                    </a:lnTo>
                    <a:lnTo>
                      <a:pt x="1811" y="6"/>
                    </a:lnTo>
                    <a:lnTo>
                      <a:pt x="1850" y="3"/>
                    </a:lnTo>
                    <a:lnTo>
                      <a:pt x="1887" y="1"/>
                    </a:lnTo>
                    <a:lnTo>
                      <a:pt x="1926" y="0"/>
                    </a:lnTo>
                    <a:lnTo>
                      <a:pt x="1963" y="0"/>
                    </a:lnTo>
                    <a:lnTo>
                      <a:pt x="1997" y="2"/>
                    </a:lnTo>
                    <a:lnTo>
                      <a:pt x="2005" y="23"/>
                    </a:lnTo>
                    <a:lnTo>
                      <a:pt x="2005" y="23"/>
                    </a:lnTo>
                    <a:close/>
                  </a:path>
                </a:pathLst>
              </a:custGeom>
              <a:solidFill>
                <a:srgbClr val="FFB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2908" name="Freeform 28"/>
              <p:cNvSpPr>
                <a:spLocks/>
              </p:cNvSpPr>
              <p:nvPr/>
            </p:nvSpPr>
            <p:spPr bwMode="auto">
              <a:xfrm>
                <a:off x="3358" y="349"/>
                <a:ext cx="331" cy="232"/>
              </a:xfrm>
              <a:custGeom>
                <a:avLst/>
                <a:gdLst>
                  <a:gd name="T0" fmla="*/ 204 w 331"/>
                  <a:gd name="T1" fmla="*/ 18 h 232"/>
                  <a:gd name="T2" fmla="*/ 221 w 331"/>
                  <a:gd name="T3" fmla="*/ 30 h 232"/>
                  <a:gd name="T4" fmla="*/ 228 w 331"/>
                  <a:gd name="T5" fmla="*/ 41 h 232"/>
                  <a:gd name="T6" fmla="*/ 231 w 331"/>
                  <a:gd name="T7" fmla="*/ 54 h 232"/>
                  <a:gd name="T8" fmla="*/ 221 w 331"/>
                  <a:gd name="T9" fmla="*/ 66 h 232"/>
                  <a:gd name="T10" fmla="*/ 206 w 331"/>
                  <a:gd name="T11" fmla="*/ 73 h 232"/>
                  <a:gd name="T12" fmla="*/ 191 w 331"/>
                  <a:gd name="T13" fmla="*/ 78 h 232"/>
                  <a:gd name="T14" fmla="*/ 177 w 331"/>
                  <a:gd name="T15" fmla="*/ 81 h 232"/>
                  <a:gd name="T16" fmla="*/ 164 w 331"/>
                  <a:gd name="T17" fmla="*/ 86 h 232"/>
                  <a:gd name="T18" fmla="*/ 155 w 331"/>
                  <a:gd name="T19" fmla="*/ 91 h 232"/>
                  <a:gd name="T20" fmla="*/ 167 w 331"/>
                  <a:gd name="T21" fmla="*/ 97 h 232"/>
                  <a:gd name="T22" fmla="*/ 206 w 331"/>
                  <a:gd name="T23" fmla="*/ 96 h 232"/>
                  <a:gd name="T24" fmla="*/ 250 w 331"/>
                  <a:gd name="T25" fmla="*/ 95 h 232"/>
                  <a:gd name="T26" fmla="*/ 289 w 331"/>
                  <a:gd name="T27" fmla="*/ 98 h 232"/>
                  <a:gd name="T28" fmla="*/ 319 w 331"/>
                  <a:gd name="T29" fmla="*/ 112 h 232"/>
                  <a:gd name="T30" fmla="*/ 331 w 331"/>
                  <a:gd name="T31" fmla="*/ 136 h 232"/>
                  <a:gd name="T32" fmla="*/ 329 w 331"/>
                  <a:gd name="T33" fmla="*/ 155 h 232"/>
                  <a:gd name="T34" fmla="*/ 319 w 331"/>
                  <a:gd name="T35" fmla="*/ 175 h 232"/>
                  <a:gd name="T36" fmla="*/ 302 w 331"/>
                  <a:gd name="T37" fmla="*/ 192 h 232"/>
                  <a:gd name="T38" fmla="*/ 280 w 331"/>
                  <a:gd name="T39" fmla="*/ 208 h 232"/>
                  <a:gd name="T40" fmla="*/ 255 w 331"/>
                  <a:gd name="T41" fmla="*/ 218 h 232"/>
                  <a:gd name="T42" fmla="*/ 238 w 331"/>
                  <a:gd name="T43" fmla="*/ 223 h 232"/>
                  <a:gd name="T44" fmla="*/ 218 w 331"/>
                  <a:gd name="T45" fmla="*/ 226 h 232"/>
                  <a:gd name="T46" fmla="*/ 199 w 331"/>
                  <a:gd name="T47" fmla="*/ 229 h 232"/>
                  <a:gd name="T48" fmla="*/ 179 w 331"/>
                  <a:gd name="T49" fmla="*/ 231 h 232"/>
                  <a:gd name="T50" fmla="*/ 167 w 331"/>
                  <a:gd name="T51" fmla="*/ 207 h 232"/>
                  <a:gd name="T52" fmla="*/ 150 w 331"/>
                  <a:gd name="T53" fmla="*/ 159 h 232"/>
                  <a:gd name="T54" fmla="*/ 118 w 331"/>
                  <a:gd name="T55" fmla="*/ 114 h 232"/>
                  <a:gd name="T56" fmla="*/ 76 w 331"/>
                  <a:gd name="T57" fmla="*/ 71 h 232"/>
                  <a:gd name="T58" fmla="*/ 27 w 331"/>
                  <a:gd name="T59" fmla="*/ 30 h 232"/>
                  <a:gd name="T60" fmla="*/ 17 w 331"/>
                  <a:gd name="T61" fmla="*/ 6 h 232"/>
                  <a:gd name="T62" fmla="*/ 57 w 331"/>
                  <a:gd name="T63" fmla="*/ 1 h 232"/>
                  <a:gd name="T64" fmla="*/ 101 w 331"/>
                  <a:gd name="T65" fmla="*/ 0 h 232"/>
                  <a:gd name="T66" fmla="*/ 142 w 331"/>
                  <a:gd name="T67" fmla="*/ 1 h 232"/>
                  <a:gd name="T68" fmla="*/ 179 w 331"/>
                  <a:gd name="T69" fmla="*/ 8 h 232"/>
                  <a:gd name="T70" fmla="*/ 194 w 331"/>
                  <a:gd name="T71" fmla="*/ 13 h 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31" h="232">
                    <a:moveTo>
                      <a:pt x="194" y="13"/>
                    </a:moveTo>
                    <a:lnTo>
                      <a:pt x="204" y="18"/>
                    </a:lnTo>
                    <a:lnTo>
                      <a:pt x="213" y="23"/>
                    </a:lnTo>
                    <a:lnTo>
                      <a:pt x="221" y="30"/>
                    </a:lnTo>
                    <a:lnTo>
                      <a:pt x="226" y="35"/>
                    </a:lnTo>
                    <a:lnTo>
                      <a:pt x="228" y="41"/>
                    </a:lnTo>
                    <a:lnTo>
                      <a:pt x="231" y="48"/>
                    </a:lnTo>
                    <a:lnTo>
                      <a:pt x="231" y="54"/>
                    </a:lnTo>
                    <a:lnTo>
                      <a:pt x="228" y="61"/>
                    </a:lnTo>
                    <a:lnTo>
                      <a:pt x="221" y="66"/>
                    </a:lnTo>
                    <a:lnTo>
                      <a:pt x="213" y="71"/>
                    </a:lnTo>
                    <a:lnTo>
                      <a:pt x="206" y="73"/>
                    </a:lnTo>
                    <a:lnTo>
                      <a:pt x="199" y="75"/>
                    </a:lnTo>
                    <a:lnTo>
                      <a:pt x="191" y="78"/>
                    </a:lnTo>
                    <a:lnTo>
                      <a:pt x="184" y="80"/>
                    </a:lnTo>
                    <a:lnTo>
                      <a:pt x="177" y="81"/>
                    </a:lnTo>
                    <a:lnTo>
                      <a:pt x="169" y="83"/>
                    </a:lnTo>
                    <a:lnTo>
                      <a:pt x="164" y="86"/>
                    </a:lnTo>
                    <a:lnTo>
                      <a:pt x="157" y="88"/>
                    </a:lnTo>
                    <a:lnTo>
                      <a:pt x="155" y="91"/>
                    </a:lnTo>
                    <a:lnTo>
                      <a:pt x="150" y="95"/>
                    </a:lnTo>
                    <a:lnTo>
                      <a:pt x="167" y="97"/>
                    </a:lnTo>
                    <a:lnTo>
                      <a:pt x="187" y="97"/>
                    </a:lnTo>
                    <a:lnTo>
                      <a:pt x="206" y="96"/>
                    </a:lnTo>
                    <a:lnTo>
                      <a:pt x="228" y="95"/>
                    </a:lnTo>
                    <a:lnTo>
                      <a:pt x="250" y="95"/>
                    </a:lnTo>
                    <a:lnTo>
                      <a:pt x="270" y="95"/>
                    </a:lnTo>
                    <a:lnTo>
                      <a:pt x="289" y="98"/>
                    </a:lnTo>
                    <a:lnTo>
                      <a:pt x="307" y="103"/>
                    </a:lnTo>
                    <a:lnTo>
                      <a:pt x="319" y="112"/>
                    </a:lnTo>
                    <a:lnTo>
                      <a:pt x="326" y="125"/>
                    </a:lnTo>
                    <a:lnTo>
                      <a:pt x="331" y="136"/>
                    </a:lnTo>
                    <a:lnTo>
                      <a:pt x="331" y="146"/>
                    </a:lnTo>
                    <a:lnTo>
                      <a:pt x="329" y="155"/>
                    </a:lnTo>
                    <a:lnTo>
                      <a:pt x="326" y="166"/>
                    </a:lnTo>
                    <a:lnTo>
                      <a:pt x="319" y="175"/>
                    </a:lnTo>
                    <a:lnTo>
                      <a:pt x="312" y="183"/>
                    </a:lnTo>
                    <a:lnTo>
                      <a:pt x="302" y="192"/>
                    </a:lnTo>
                    <a:lnTo>
                      <a:pt x="292" y="200"/>
                    </a:lnTo>
                    <a:lnTo>
                      <a:pt x="280" y="208"/>
                    </a:lnTo>
                    <a:lnTo>
                      <a:pt x="265" y="215"/>
                    </a:lnTo>
                    <a:lnTo>
                      <a:pt x="255" y="218"/>
                    </a:lnTo>
                    <a:lnTo>
                      <a:pt x="248" y="222"/>
                    </a:lnTo>
                    <a:lnTo>
                      <a:pt x="238" y="223"/>
                    </a:lnTo>
                    <a:lnTo>
                      <a:pt x="228" y="225"/>
                    </a:lnTo>
                    <a:lnTo>
                      <a:pt x="218" y="226"/>
                    </a:lnTo>
                    <a:lnTo>
                      <a:pt x="209" y="227"/>
                    </a:lnTo>
                    <a:lnTo>
                      <a:pt x="199" y="229"/>
                    </a:lnTo>
                    <a:lnTo>
                      <a:pt x="189" y="230"/>
                    </a:lnTo>
                    <a:lnTo>
                      <a:pt x="179" y="231"/>
                    </a:lnTo>
                    <a:lnTo>
                      <a:pt x="169" y="232"/>
                    </a:lnTo>
                    <a:lnTo>
                      <a:pt x="167" y="207"/>
                    </a:lnTo>
                    <a:lnTo>
                      <a:pt x="160" y="183"/>
                    </a:lnTo>
                    <a:lnTo>
                      <a:pt x="150" y="159"/>
                    </a:lnTo>
                    <a:lnTo>
                      <a:pt x="135" y="136"/>
                    </a:lnTo>
                    <a:lnTo>
                      <a:pt x="118" y="114"/>
                    </a:lnTo>
                    <a:lnTo>
                      <a:pt x="98" y="93"/>
                    </a:lnTo>
                    <a:lnTo>
                      <a:pt x="76" y="71"/>
                    </a:lnTo>
                    <a:lnTo>
                      <a:pt x="52" y="50"/>
                    </a:lnTo>
                    <a:lnTo>
                      <a:pt x="27" y="30"/>
                    </a:lnTo>
                    <a:lnTo>
                      <a:pt x="0" y="9"/>
                    </a:lnTo>
                    <a:lnTo>
                      <a:pt x="17" y="6"/>
                    </a:lnTo>
                    <a:lnTo>
                      <a:pt x="37" y="3"/>
                    </a:lnTo>
                    <a:lnTo>
                      <a:pt x="57" y="1"/>
                    </a:lnTo>
                    <a:lnTo>
                      <a:pt x="79" y="0"/>
                    </a:lnTo>
                    <a:lnTo>
                      <a:pt x="101" y="0"/>
                    </a:lnTo>
                    <a:lnTo>
                      <a:pt x="120" y="0"/>
                    </a:lnTo>
                    <a:lnTo>
                      <a:pt x="142" y="1"/>
                    </a:lnTo>
                    <a:lnTo>
                      <a:pt x="162" y="5"/>
                    </a:lnTo>
                    <a:lnTo>
                      <a:pt x="179" y="8"/>
                    </a:lnTo>
                    <a:lnTo>
                      <a:pt x="194" y="13"/>
                    </a:lnTo>
                    <a:lnTo>
                      <a:pt x="194" y="13"/>
                    </a:ln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2909" name="Freeform 29"/>
              <p:cNvSpPr>
                <a:spLocks/>
              </p:cNvSpPr>
              <p:nvPr/>
            </p:nvSpPr>
            <p:spPr bwMode="auto">
              <a:xfrm>
                <a:off x="2405" y="362"/>
                <a:ext cx="1095" cy="609"/>
              </a:xfrm>
              <a:custGeom>
                <a:avLst/>
                <a:gdLst>
                  <a:gd name="T0" fmla="*/ 1059 w 1095"/>
                  <a:gd name="T1" fmla="*/ 118 h 609"/>
                  <a:gd name="T2" fmla="*/ 1095 w 1095"/>
                  <a:gd name="T3" fmla="*/ 205 h 609"/>
                  <a:gd name="T4" fmla="*/ 1078 w 1095"/>
                  <a:gd name="T5" fmla="*/ 293 h 609"/>
                  <a:gd name="T6" fmla="*/ 1022 w 1095"/>
                  <a:gd name="T7" fmla="*/ 379 h 609"/>
                  <a:gd name="T8" fmla="*/ 943 w 1095"/>
                  <a:gd name="T9" fmla="*/ 460 h 609"/>
                  <a:gd name="T10" fmla="*/ 870 w 1095"/>
                  <a:gd name="T11" fmla="*/ 516 h 609"/>
                  <a:gd name="T12" fmla="*/ 796 w 1095"/>
                  <a:gd name="T13" fmla="*/ 552 h 609"/>
                  <a:gd name="T14" fmla="*/ 713 w 1095"/>
                  <a:gd name="T15" fmla="*/ 582 h 609"/>
                  <a:gd name="T16" fmla="*/ 622 w 1095"/>
                  <a:gd name="T17" fmla="*/ 603 h 609"/>
                  <a:gd name="T18" fmla="*/ 522 w 1095"/>
                  <a:gd name="T19" fmla="*/ 609 h 609"/>
                  <a:gd name="T20" fmla="*/ 402 w 1095"/>
                  <a:gd name="T21" fmla="*/ 596 h 609"/>
                  <a:gd name="T22" fmla="*/ 284 w 1095"/>
                  <a:gd name="T23" fmla="*/ 568 h 609"/>
                  <a:gd name="T24" fmla="*/ 184 w 1095"/>
                  <a:gd name="T25" fmla="*/ 524 h 609"/>
                  <a:gd name="T26" fmla="*/ 103 w 1095"/>
                  <a:gd name="T27" fmla="*/ 473 h 609"/>
                  <a:gd name="T28" fmla="*/ 41 w 1095"/>
                  <a:gd name="T29" fmla="*/ 417 h 609"/>
                  <a:gd name="T30" fmla="*/ 5 w 1095"/>
                  <a:gd name="T31" fmla="*/ 355 h 609"/>
                  <a:gd name="T32" fmla="*/ 0 w 1095"/>
                  <a:gd name="T33" fmla="*/ 292 h 609"/>
                  <a:gd name="T34" fmla="*/ 17 w 1095"/>
                  <a:gd name="T35" fmla="*/ 230 h 609"/>
                  <a:gd name="T36" fmla="*/ 54 w 1095"/>
                  <a:gd name="T37" fmla="*/ 171 h 609"/>
                  <a:gd name="T38" fmla="*/ 100 w 1095"/>
                  <a:gd name="T39" fmla="*/ 115 h 609"/>
                  <a:gd name="T40" fmla="*/ 139 w 1095"/>
                  <a:gd name="T41" fmla="*/ 84 h 609"/>
                  <a:gd name="T42" fmla="*/ 166 w 1095"/>
                  <a:gd name="T43" fmla="*/ 78 h 609"/>
                  <a:gd name="T44" fmla="*/ 191 w 1095"/>
                  <a:gd name="T45" fmla="*/ 73 h 609"/>
                  <a:gd name="T46" fmla="*/ 215 w 1095"/>
                  <a:gd name="T47" fmla="*/ 70 h 609"/>
                  <a:gd name="T48" fmla="*/ 242 w 1095"/>
                  <a:gd name="T49" fmla="*/ 73 h 609"/>
                  <a:gd name="T50" fmla="*/ 247 w 1095"/>
                  <a:gd name="T51" fmla="*/ 76 h 609"/>
                  <a:gd name="T52" fmla="*/ 230 w 1095"/>
                  <a:gd name="T53" fmla="*/ 80 h 609"/>
                  <a:gd name="T54" fmla="*/ 215 w 1095"/>
                  <a:gd name="T55" fmla="*/ 85 h 609"/>
                  <a:gd name="T56" fmla="*/ 201 w 1095"/>
                  <a:gd name="T57" fmla="*/ 92 h 609"/>
                  <a:gd name="T58" fmla="*/ 189 w 1095"/>
                  <a:gd name="T59" fmla="*/ 100 h 609"/>
                  <a:gd name="T60" fmla="*/ 184 w 1095"/>
                  <a:gd name="T61" fmla="*/ 116 h 609"/>
                  <a:gd name="T62" fmla="*/ 220 w 1095"/>
                  <a:gd name="T63" fmla="*/ 109 h 609"/>
                  <a:gd name="T64" fmla="*/ 262 w 1095"/>
                  <a:gd name="T65" fmla="*/ 100 h 609"/>
                  <a:gd name="T66" fmla="*/ 304 w 1095"/>
                  <a:gd name="T67" fmla="*/ 92 h 609"/>
                  <a:gd name="T68" fmla="*/ 350 w 1095"/>
                  <a:gd name="T69" fmla="*/ 90 h 609"/>
                  <a:gd name="T70" fmla="*/ 397 w 1095"/>
                  <a:gd name="T71" fmla="*/ 96 h 609"/>
                  <a:gd name="T72" fmla="*/ 407 w 1095"/>
                  <a:gd name="T73" fmla="*/ 90 h 609"/>
                  <a:gd name="T74" fmla="*/ 409 w 1095"/>
                  <a:gd name="T75" fmla="*/ 84 h 609"/>
                  <a:gd name="T76" fmla="*/ 407 w 1095"/>
                  <a:gd name="T77" fmla="*/ 78 h 609"/>
                  <a:gd name="T78" fmla="*/ 402 w 1095"/>
                  <a:gd name="T79" fmla="*/ 73 h 609"/>
                  <a:gd name="T80" fmla="*/ 397 w 1095"/>
                  <a:gd name="T81" fmla="*/ 67 h 609"/>
                  <a:gd name="T82" fmla="*/ 392 w 1095"/>
                  <a:gd name="T83" fmla="*/ 67 h 609"/>
                  <a:gd name="T84" fmla="*/ 387 w 1095"/>
                  <a:gd name="T85" fmla="*/ 67 h 609"/>
                  <a:gd name="T86" fmla="*/ 380 w 1095"/>
                  <a:gd name="T87" fmla="*/ 66 h 609"/>
                  <a:gd name="T88" fmla="*/ 375 w 1095"/>
                  <a:gd name="T89" fmla="*/ 65 h 609"/>
                  <a:gd name="T90" fmla="*/ 372 w 1095"/>
                  <a:gd name="T91" fmla="*/ 61 h 609"/>
                  <a:gd name="T92" fmla="*/ 426 w 1095"/>
                  <a:gd name="T93" fmla="*/ 52 h 609"/>
                  <a:gd name="T94" fmla="*/ 537 w 1095"/>
                  <a:gd name="T95" fmla="*/ 42 h 609"/>
                  <a:gd name="T96" fmla="*/ 647 w 1095"/>
                  <a:gd name="T97" fmla="*/ 29 h 609"/>
                  <a:gd name="T98" fmla="*/ 755 w 1095"/>
                  <a:gd name="T99" fmla="*/ 18 h 609"/>
                  <a:gd name="T100" fmla="*/ 865 w 1095"/>
                  <a:gd name="T101" fmla="*/ 6 h 609"/>
                  <a:gd name="T102" fmla="*/ 1015 w 1095"/>
                  <a:gd name="T103" fmla="*/ 75 h 6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95" h="609">
                    <a:moveTo>
                      <a:pt x="1015" y="75"/>
                    </a:moveTo>
                    <a:lnTo>
                      <a:pt x="1059" y="118"/>
                    </a:lnTo>
                    <a:lnTo>
                      <a:pt x="1083" y="162"/>
                    </a:lnTo>
                    <a:lnTo>
                      <a:pt x="1095" y="205"/>
                    </a:lnTo>
                    <a:lnTo>
                      <a:pt x="1091" y="249"/>
                    </a:lnTo>
                    <a:lnTo>
                      <a:pt x="1078" y="293"/>
                    </a:lnTo>
                    <a:lnTo>
                      <a:pt x="1054" y="337"/>
                    </a:lnTo>
                    <a:lnTo>
                      <a:pt x="1022" y="379"/>
                    </a:lnTo>
                    <a:lnTo>
                      <a:pt x="985" y="420"/>
                    </a:lnTo>
                    <a:lnTo>
                      <a:pt x="943" y="460"/>
                    </a:lnTo>
                    <a:lnTo>
                      <a:pt x="902" y="499"/>
                    </a:lnTo>
                    <a:lnTo>
                      <a:pt x="870" y="516"/>
                    </a:lnTo>
                    <a:lnTo>
                      <a:pt x="833" y="534"/>
                    </a:lnTo>
                    <a:lnTo>
                      <a:pt x="796" y="552"/>
                    </a:lnTo>
                    <a:lnTo>
                      <a:pt x="757" y="568"/>
                    </a:lnTo>
                    <a:lnTo>
                      <a:pt x="713" y="582"/>
                    </a:lnTo>
                    <a:lnTo>
                      <a:pt x="669" y="594"/>
                    </a:lnTo>
                    <a:lnTo>
                      <a:pt x="622" y="603"/>
                    </a:lnTo>
                    <a:lnTo>
                      <a:pt x="571" y="609"/>
                    </a:lnTo>
                    <a:lnTo>
                      <a:pt x="522" y="609"/>
                    </a:lnTo>
                    <a:lnTo>
                      <a:pt x="468" y="605"/>
                    </a:lnTo>
                    <a:lnTo>
                      <a:pt x="402" y="596"/>
                    </a:lnTo>
                    <a:lnTo>
                      <a:pt x="340" y="584"/>
                    </a:lnTo>
                    <a:lnTo>
                      <a:pt x="284" y="568"/>
                    </a:lnTo>
                    <a:lnTo>
                      <a:pt x="233" y="547"/>
                    </a:lnTo>
                    <a:lnTo>
                      <a:pt x="184" y="524"/>
                    </a:lnTo>
                    <a:lnTo>
                      <a:pt x="142" y="500"/>
                    </a:lnTo>
                    <a:lnTo>
                      <a:pt x="103" y="473"/>
                    </a:lnTo>
                    <a:lnTo>
                      <a:pt x="71" y="445"/>
                    </a:lnTo>
                    <a:lnTo>
                      <a:pt x="41" y="417"/>
                    </a:lnTo>
                    <a:lnTo>
                      <a:pt x="19" y="387"/>
                    </a:lnTo>
                    <a:lnTo>
                      <a:pt x="5" y="355"/>
                    </a:lnTo>
                    <a:lnTo>
                      <a:pt x="0" y="323"/>
                    </a:lnTo>
                    <a:lnTo>
                      <a:pt x="0" y="292"/>
                    </a:lnTo>
                    <a:lnTo>
                      <a:pt x="5" y="261"/>
                    </a:lnTo>
                    <a:lnTo>
                      <a:pt x="17" y="230"/>
                    </a:lnTo>
                    <a:lnTo>
                      <a:pt x="34" y="201"/>
                    </a:lnTo>
                    <a:lnTo>
                      <a:pt x="54" y="171"/>
                    </a:lnTo>
                    <a:lnTo>
                      <a:pt x="76" y="142"/>
                    </a:lnTo>
                    <a:lnTo>
                      <a:pt x="100" y="115"/>
                    </a:lnTo>
                    <a:lnTo>
                      <a:pt x="125" y="88"/>
                    </a:lnTo>
                    <a:lnTo>
                      <a:pt x="139" y="84"/>
                    </a:lnTo>
                    <a:lnTo>
                      <a:pt x="154" y="82"/>
                    </a:lnTo>
                    <a:lnTo>
                      <a:pt x="166" y="78"/>
                    </a:lnTo>
                    <a:lnTo>
                      <a:pt x="179" y="76"/>
                    </a:lnTo>
                    <a:lnTo>
                      <a:pt x="191" y="73"/>
                    </a:lnTo>
                    <a:lnTo>
                      <a:pt x="203" y="72"/>
                    </a:lnTo>
                    <a:lnTo>
                      <a:pt x="215" y="70"/>
                    </a:lnTo>
                    <a:lnTo>
                      <a:pt x="230" y="70"/>
                    </a:lnTo>
                    <a:lnTo>
                      <a:pt x="242" y="73"/>
                    </a:lnTo>
                    <a:lnTo>
                      <a:pt x="257" y="75"/>
                    </a:lnTo>
                    <a:lnTo>
                      <a:pt x="247" y="76"/>
                    </a:lnTo>
                    <a:lnTo>
                      <a:pt x="240" y="77"/>
                    </a:lnTo>
                    <a:lnTo>
                      <a:pt x="230" y="80"/>
                    </a:lnTo>
                    <a:lnTo>
                      <a:pt x="223" y="82"/>
                    </a:lnTo>
                    <a:lnTo>
                      <a:pt x="215" y="85"/>
                    </a:lnTo>
                    <a:lnTo>
                      <a:pt x="208" y="89"/>
                    </a:lnTo>
                    <a:lnTo>
                      <a:pt x="201" y="92"/>
                    </a:lnTo>
                    <a:lnTo>
                      <a:pt x="196" y="96"/>
                    </a:lnTo>
                    <a:lnTo>
                      <a:pt x="189" y="100"/>
                    </a:lnTo>
                    <a:lnTo>
                      <a:pt x="184" y="102"/>
                    </a:lnTo>
                    <a:lnTo>
                      <a:pt x="184" y="116"/>
                    </a:lnTo>
                    <a:lnTo>
                      <a:pt x="203" y="114"/>
                    </a:lnTo>
                    <a:lnTo>
                      <a:pt x="220" y="109"/>
                    </a:lnTo>
                    <a:lnTo>
                      <a:pt x="242" y="105"/>
                    </a:lnTo>
                    <a:lnTo>
                      <a:pt x="262" y="100"/>
                    </a:lnTo>
                    <a:lnTo>
                      <a:pt x="284" y="96"/>
                    </a:lnTo>
                    <a:lnTo>
                      <a:pt x="304" y="92"/>
                    </a:lnTo>
                    <a:lnTo>
                      <a:pt x="328" y="91"/>
                    </a:lnTo>
                    <a:lnTo>
                      <a:pt x="350" y="90"/>
                    </a:lnTo>
                    <a:lnTo>
                      <a:pt x="375" y="92"/>
                    </a:lnTo>
                    <a:lnTo>
                      <a:pt x="397" y="96"/>
                    </a:lnTo>
                    <a:lnTo>
                      <a:pt x="404" y="93"/>
                    </a:lnTo>
                    <a:lnTo>
                      <a:pt x="407" y="90"/>
                    </a:lnTo>
                    <a:lnTo>
                      <a:pt x="409" y="88"/>
                    </a:lnTo>
                    <a:lnTo>
                      <a:pt x="409" y="84"/>
                    </a:lnTo>
                    <a:lnTo>
                      <a:pt x="409" y="82"/>
                    </a:lnTo>
                    <a:lnTo>
                      <a:pt x="407" y="78"/>
                    </a:lnTo>
                    <a:lnTo>
                      <a:pt x="404" y="76"/>
                    </a:lnTo>
                    <a:lnTo>
                      <a:pt x="402" y="73"/>
                    </a:lnTo>
                    <a:lnTo>
                      <a:pt x="399" y="70"/>
                    </a:lnTo>
                    <a:lnTo>
                      <a:pt x="397" y="67"/>
                    </a:lnTo>
                    <a:lnTo>
                      <a:pt x="394" y="67"/>
                    </a:lnTo>
                    <a:lnTo>
                      <a:pt x="392" y="67"/>
                    </a:lnTo>
                    <a:lnTo>
                      <a:pt x="390" y="67"/>
                    </a:lnTo>
                    <a:lnTo>
                      <a:pt x="387" y="67"/>
                    </a:lnTo>
                    <a:lnTo>
                      <a:pt x="385" y="66"/>
                    </a:lnTo>
                    <a:lnTo>
                      <a:pt x="380" y="66"/>
                    </a:lnTo>
                    <a:lnTo>
                      <a:pt x="377" y="65"/>
                    </a:lnTo>
                    <a:lnTo>
                      <a:pt x="375" y="65"/>
                    </a:lnTo>
                    <a:lnTo>
                      <a:pt x="372" y="64"/>
                    </a:lnTo>
                    <a:lnTo>
                      <a:pt x="372" y="61"/>
                    </a:lnTo>
                    <a:lnTo>
                      <a:pt x="372" y="58"/>
                    </a:lnTo>
                    <a:lnTo>
                      <a:pt x="426" y="52"/>
                    </a:lnTo>
                    <a:lnTo>
                      <a:pt x="483" y="46"/>
                    </a:lnTo>
                    <a:lnTo>
                      <a:pt x="537" y="42"/>
                    </a:lnTo>
                    <a:lnTo>
                      <a:pt x="590" y="36"/>
                    </a:lnTo>
                    <a:lnTo>
                      <a:pt x="647" y="29"/>
                    </a:lnTo>
                    <a:lnTo>
                      <a:pt x="701" y="24"/>
                    </a:lnTo>
                    <a:lnTo>
                      <a:pt x="755" y="18"/>
                    </a:lnTo>
                    <a:lnTo>
                      <a:pt x="811" y="12"/>
                    </a:lnTo>
                    <a:lnTo>
                      <a:pt x="865" y="6"/>
                    </a:lnTo>
                    <a:lnTo>
                      <a:pt x="919" y="0"/>
                    </a:lnTo>
                    <a:lnTo>
                      <a:pt x="1015" y="75"/>
                    </a:lnTo>
                    <a:lnTo>
                      <a:pt x="1015" y="75"/>
                    </a:lnTo>
                    <a:close/>
                  </a:path>
                </a:pathLst>
              </a:custGeom>
              <a:solidFill>
                <a:srgbClr val="E2FF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2910" name="Freeform 30"/>
              <p:cNvSpPr>
                <a:spLocks/>
              </p:cNvSpPr>
              <p:nvPr/>
            </p:nvSpPr>
            <p:spPr bwMode="auto">
              <a:xfrm>
                <a:off x="3049" y="403"/>
                <a:ext cx="238" cy="47"/>
              </a:xfrm>
              <a:custGeom>
                <a:avLst/>
                <a:gdLst>
                  <a:gd name="T0" fmla="*/ 238 w 238"/>
                  <a:gd name="T1" fmla="*/ 34 h 47"/>
                  <a:gd name="T2" fmla="*/ 238 w 238"/>
                  <a:gd name="T3" fmla="*/ 47 h 47"/>
                  <a:gd name="T4" fmla="*/ 216 w 238"/>
                  <a:gd name="T5" fmla="*/ 44 h 47"/>
                  <a:gd name="T6" fmla="*/ 192 w 238"/>
                  <a:gd name="T7" fmla="*/ 41 h 47"/>
                  <a:gd name="T8" fmla="*/ 167 w 238"/>
                  <a:gd name="T9" fmla="*/ 39 h 47"/>
                  <a:gd name="T10" fmla="*/ 143 w 238"/>
                  <a:gd name="T11" fmla="*/ 36 h 47"/>
                  <a:gd name="T12" fmla="*/ 118 w 238"/>
                  <a:gd name="T13" fmla="*/ 35 h 47"/>
                  <a:gd name="T14" fmla="*/ 94 w 238"/>
                  <a:gd name="T15" fmla="*/ 35 h 47"/>
                  <a:gd name="T16" fmla="*/ 69 w 238"/>
                  <a:gd name="T17" fmla="*/ 36 h 47"/>
                  <a:gd name="T18" fmla="*/ 45 w 238"/>
                  <a:gd name="T19" fmla="*/ 37 h 47"/>
                  <a:gd name="T20" fmla="*/ 22 w 238"/>
                  <a:gd name="T21" fmla="*/ 41 h 47"/>
                  <a:gd name="T22" fmla="*/ 0 w 238"/>
                  <a:gd name="T23" fmla="*/ 47 h 47"/>
                  <a:gd name="T24" fmla="*/ 3 w 238"/>
                  <a:gd name="T25" fmla="*/ 40 h 47"/>
                  <a:gd name="T26" fmla="*/ 8 w 238"/>
                  <a:gd name="T27" fmla="*/ 33 h 47"/>
                  <a:gd name="T28" fmla="*/ 15 w 238"/>
                  <a:gd name="T29" fmla="*/ 27 h 47"/>
                  <a:gd name="T30" fmla="*/ 25 w 238"/>
                  <a:gd name="T31" fmla="*/ 23 h 47"/>
                  <a:gd name="T32" fmla="*/ 37 w 238"/>
                  <a:gd name="T33" fmla="*/ 18 h 47"/>
                  <a:gd name="T34" fmla="*/ 49 w 238"/>
                  <a:gd name="T35" fmla="*/ 13 h 47"/>
                  <a:gd name="T36" fmla="*/ 62 w 238"/>
                  <a:gd name="T37" fmla="*/ 10 h 47"/>
                  <a:gd name="T38" fmla="*/ 74 w 238"/>
                  <a:gd name="T39" fmla="*/ 7 h 47"/>
                  <a:gd name="T40" fmla="*/ 89 w 238"/>
                  <a:gd name="T41" fmla="*/ 3 h 47"/>
                  <a:gd name="T42" fmla="*/ 98 w 238"/>
                  <a:gd name="T43" fmla="*/ 0 h 47"/>
                  <a:gd name="T44" fmla="*/ 116 w 238"/>
                  <a:gd name="T45" fmla="*/ 0 h 47"/>
                  <a:gd name="T46" fmla="*/ 133 w 238"/>
                  <a:gd name="T47" fmla="*/ 0 h 47"/>
                  <a:gd name="T48" fmla="*/ 147 w 238"/>
                  <a:gd name="T49" fmla="*/ 1 h 47"/>
                  <a:gd name="T50" fmla="*/ 162 w 238"/>
                  <a:gd name="T51" fmla="*/ 4 h 47"/>
                  <a:gd name="T52" fmla="*/ 177 w 238"/>
                  <a:gd name="T53" fmla="*/ 8 h 47"/>
                  <a:gd name="T54" fmla="*/ 189 w 238"/>
                  <a:gd name="T55" fmla="*/ 12 h 47"/>
                  <a:gd name="T56" fmla="*/ 201 w 238"/>
                  <a:gd name="T57" fmla="*/ 17 h 47"/>
                  <a:gd name="T58" fmla="*/ 214 w 238"/>
                  <a:gd name="T59" fmla="*/ 23 h 47"/>
                  <a:gd name="T60" fmla="*/ 226 w 238"/>
                  <a:gd name="T61" fmla="*/ 28 h 47"/>
                  <a:gd name="T62" fmla="*/ 238 w 238"/>
                  <a:gd name="T63" fmla="*/ 34 h 47"/>
                  <a:gd name="T64" fmla="*/ 238 w 238"/>
                  <a:gd name="T65" fmla="*/ 34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38" h="47">
                    <a:moveTo>
                      <a:pt x="238" y="34"/>
                    </a:moveTo>
                    <a:lnTo>
                      <a:pt x="238" y="47"/>
                    </a:lnTo>
                    <a:lnTo>
                      <a:pt x="216" y="44"/>
                    </a:lnTo>
                    <a:lnTo>
                      <a:pt x="192" y="41"/>
                    </a:lnTo>
                    <a:lnTo>
                      <a:pt x="167" y="39"/>
                    </a:lnTo>
                    <a:lnTo>
                      <a:pt x="143" y="36"/>
                    </a:lnTo>
                    <a:lnTo>
                      <a:pt x="118" y="35"/>
                    </a:lnTo>
                    <a:lnTo>
                      <a:pt x="94" y="35"/>
                    </a:lnTo>
                    <a:lnTo>
                      <a:pt x="69" y="36"/>
                    </a:lnTo>
                    <a:lnTo>
                      <a:pt x="45" y="37"/>
                    </a:lnTo>
                    <a:lnTo>
                      <a:pt x="22" y="41"/>
                    </a:lnTo>
                    <a:lnTo>
                      <a:pt x="0" y="47"/>
                    </a:lnTo>
                    <a:lnTo>
                      <a:pt x="3" y="40"/>
                    </a:lnTo>
                    <a:lnTo>
                      <a:pt x="8" y="33"/>
                    </a:lnTo>
                    <a:lnTo>
                      <a:pt x="15" y="27"/>
                    </a:lnTo>
                    <a:lnTo>
                      <a:pt x="25" y="23"/>
                    </a:lnTo>
                    <a:lnTo>
                      <a:pt x="37" y="18"/>
                    </a:lnTo>
                    <a:lnTo>
                      <a:pt x="49" y="13"/>
                    </a:lnTo>
                    <a:lnTo>
                      <a:pt x="62" y="10"/>
                    </a:lnTo>
                    <a:lnTo>
                      <a:pt x="74" y="7"/>
                    </a:lnTo>
                    <a:lnTo>
                      <a:pt x="89" y="3"/>
                    </a:lnTo>
                    <a:lnTo>
                      <a:pt x="98" y="0"/>
                    </a:lnTo>
                    <a:lnTo>
                      <a:pt x="116" y="0"/>
                    </a:lnTo>
                    <a:lnTo>
                      <a:pt x="133" y="0"/>
                    </a:lnTo>
                    <a:lnTo>
                      <a:pt x="147" y="1"/>
                    </a:lnTo>
                    <a:lnTo>
                      <a:pt x="162" y="4"/>
                    </a:lnTo>
                    <a:lnTo>
                      <a:pt x="177" y="8"/>
                    </a:lnTo>
                    <a:lnTo>
                      <a:pt x="189" y="12"/>
                    </a:lnTo>
                    <a:lnTo>
                      <a:pt x="201" y="17"/>
                    </a:lnTo>
                    <a:lnTo>
                      <a:pt x="214" y="23"/>
                    </a:lnTo>
                    <a:lnTo>
                      <a:pt x="226" y="28"/>
                    </a:lnTo>
                    <a:lnTo>
                      <a:pt x="238" y="34"/>
                    </a:lnTo>
                    <a:lnTo>
                      <a:pt x="238" y="34"/>
                    </a:lnTo>
                    <a:close/>
                  </a:path>
                </a:pathLst>
              </a:custGeom>
              <a:solidFill>
                <a:srgbClr val="0019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2911" name="Freeform 31"/>
              <p:cNvSpPr>
                <a:spLocks/>
              </p:cNvSpPr>
              <p:nvPr/>
            </p:nvSpPr>
            <p:spPr bwMode="auto">
              <a:xfrm>
                <a:off x="2201" y="450"/>
                <a:ext cx="285" cy="209"/>
              </a:xfrm>
              <a:custGeom>
                <a:avLst/>
                <a:gdLst>
                  <a:gd name="T0" fmla="*/ 270 w 285"/>
                  <a:gd name="T1" fmla="*/ 19 h 209"/>
                  <a:gd name="T2" fmla="*/ 238 w 285"/>
                  <a:gd name="T3" fmla="*/ 59 h 209"/>
                  <a:gd name="T4" fmla="*/ 209 w 285"/>
                  <a:gd name="T5" fmla="*/ 100 h 209"/>
                  <a:gd name="T6" fmla="*/ 184 w 285"/>
                  <a:gd name="T7" fmla="*/ 141 h 209"/>
                  <a:gd name="T8" fmla="*/ 169 w 285"/>
                  <a:gd name="T9" fmla="*/ 184 h 209"/>
                  <a:gd name="T10" fmla="*/ 157 w 285"/>
                  <a:gd name="T11" fmla="*/ 208 h 209"/>
                  <a:gd name="T12" fmla="*/ 138 w 285"/>
                  <a:gd name="T13" fmla="*/ 209 h 209"/>
                  <a:gd name="T14" fmla="*/ 116 w 285"/>
                  <a:gd name="T15" fmla="*/ 206 h 209"/>
                  <a:gd name="T16" fmla="*/ 93 w 285"/>
                  <a:gd name="T17" fmla="*/ 203 h 209"/>
                  <a:gd name="T18" fmla="*/ 74 w 285"/>
                  <a:gd name="T19" fmla="*/ 198 h 209"/>
                  <a:gd name="T20" fmla="*/ 54 w 285"/>
                  <a:gd name="T21" fmla="*/ 190 h 209"/>
                  <a:gd name="T22" fmla="*/ 42 w 285"/>
                  <a:gd name="T23" fmla="*/ 180 h 209"/>
                  <a:gd name="T24" fmla="*/ 37 w 285"/>
                  <a:gd name="T25" fmla="*/ 168 h 209"/>
                  <a:gd name="T26" fmla="*/ 42 w 285"/>
                  <a:gd name="T27" fmla="*/ 156 h 209"/>
                  <a:gd name="T28" fmla="*/ 54 w 285"/>
                  <a:gd name="T29" fmla="*/ 145 h 209"/>
                  <a:gd name="T30" fmla="*/ 69 w 285"/>
                  <a:gd name="T31" fmla="*/ 136 h 209"/>
                  <a:gd name="T32" fmla="*/ 76 w 285"/>
                  <a:gd name="T33" fmla="*/ 132 h 209"/>
                  <a:gd name="T34" fmla="*/ 89 w 285"/>
                  <a:gd name="T35" fmla="*/ 130 h 209"/>
                  <a:gd name="T36" fmla="*/ 98 w 285"/>
                  <a:gd name="T37" fmla="*/ 128 h 209"/>
                  <a:gd name="T38" fmla="*/ 101 w 285"/>
                  <a:gd name="T39" fmla="*/ 122 h 209"/>
                  <a:gd name="T40" fmla="*/ 89 w 285"/>
                  <a:gd name="T41" fmla="*/ 115 h 209"/>
                  <a:gd name="T42" fmla="*/ 69 w 285"/>
                  <a:gd name="T43" fmla="*/ 114 h 209"/>
                  <a:gd name="T44" fmla="*/ 49 w 285"/>
                  <a:gd name="T45" fmla="*/ 116 h 209"/>
                  <a:gd name="T46" fmla="*/ 32 w 285"/>
                  <a:gd name="T47" fmla="*/ 118 h 209"/>
                  <a:gd name="T48" fmla="*/ 13 w 285"/>
                  <a:gd name="T49" fmla="*/ 117 h 209"/>
                  <a:gd name="T50" fmla="*/ 0 w 285"/>
                  <a:gd name="T51" fmla="*/ 102 h 209"/>
                  <a:gd name="T52" fmla="*/ 8 w 285"/>
                  <a:gd name="T53" fmla="*/ 80 h 209"/>
                  <a:gd name="T54" fmla="*/ 27 w 285"/>
                  <a:gd name="T55" fmla="*/ 56 h 209"/>
                  <a:gd name="T56" fmla="*/ 57 w 285"/>
                  <a:gd name="T57" fmla="*/ 35 h 209"/>
                  <a:gd name="T58" fmla="*/ 93 w 285"/>
                  <a:gd name="T59" fmla="*/ 18 h 209"/>
                  <a:gd name="T60" fmla="*/ 133 w 285"/>
                  <a:gd name="T61" fmla="*/ 10 h 209"/>
                  <a:gd name="T62" fmla="*/ 167 w 285"/>
                  <a:gd name="T63" fmla="*/ 8 h 209"/>
                  <a:gd name="T64" fmla="*/ 201 w 285"/>
                  <a:gd name="T65" fmla="*/ 5 h 209"/>
                  <a:gd name="T66" fmla="*/ 236 w 285"/>
                  <a:gd name="T67" fmla="*/ 3 h 209"/>
                  <a:gd name="T68" fmla="*/ 270 w 285"/>
                  <a:gd name="T69" fmla="*/ 1 h 209"/>
                  <a:gd name="T70" fmla="*/ 285 w 285"/>
                  <a:gd name="T71" fmla="*/ 0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85" h="209">
                    <a:moveTo>
                      <a:pt x="285" y="0"/>
                    </a:moveTo>
                    <a:lnTo>
                      <a:pt x="270" y="19"/>
                    </a:lnTo>
                    <a:lnTo>
                      <a:pt x="253" y="38"/>
                    </a:lnTo>
                    <a:lnTo>
                      <a:pt x="238" y="59"/>
                    </a:lnTo>
                    <a:lnTo>
                      <a:pt x="221" y="80"/>
                    </a:lnTo>
                    <a:lnTo>
                      <a:pt x="209" y="100"/>
                    </a:lnTo>
                    <a:lnTo>
                      <a:pt x="194" y="121"/>
                    </a:lnTo>
                    <a:lnTo>
                      <a:pt x="184" y="141"/>
                    </a:lnTo>
                    <a:lnTo>
                      <a:pt x="174" y="162"/>
                    </a:lnTo>
                    <a:lnTo>
                      <a:pt x="169" y="184"/>
                    </a:lnTo>
                    <a:lnTo>
                      <a:pt x="167" y="205"/>
                    </a:lnTo>
                    <a:lnTo>
                      <a:pt x="157" y="208"/>
                    </a:lnTo>
                    <a:lnTo>
                      <a:pt x="147" y="209"/>
                    </a:lnTo>
                    <a:lnTo>
                      <a:pt x="138" y="209"/>
                    </a:lnTo>
                    <a:lnTo>
                      <a:pt x="125" y="208"/>
                    </a:lnTo>
                    <a:lnTo>
                      <a:pt x="116" y="206"/>
                    </a:lnTo>
                    <a:lnTo>
                      <a:pt x="103" y="205"/>
                    </a:lnTo>
                    <a:lnTo>
                      <a:pt x="93" y="203"/>
                    </a:lnTo>
                    <a:lnTo>
                      <a:pt x="84" y="201"/>
                    </a:lnTo>
                    <a:lnTo>
                      <a:pt x="74" y="198"/>
                    </a:lnTo>
                    <a:lnTo>
                      <a:pt x="64" y="196"/>
                    </a:lnTo>
                    <a:lnTo>
                      <a:pt x="54" y="190"/>
                    </a:lnTo>
                    <a:lnTo>
                      <a:pt x="47" y="185"/>
                    </a:lnTo>
                    <a:lnTo>
                      <a:pt x="42" y="180"/>
                    </a:lnTo>
                    <a:lnTo>
                      <a:pt x="40" y="174"/>
                    </a:lnTo>
                    <a:lnTo>
                      <a:pt x="37" y="168"/>
                    </a:lnTo>
                    <a:lnTo>
                      <a:pt x="40" y="162"/>
                    </a:lnTo>
                    <a:lnTo>
                      <a:pt x="42" y="156"/>
                    </a:lnTo>
                    <a:lnTo>
                      <a:pt x="47" y="150"/>
                    </a:lnTo>
                    <a:lnTo>
                      <a:pt x="54" y="145"/>
                    </a:lnTo>
                    <a:lnTo>
                      <a:pt x="64" y="138"/>
                    </a:lnTo>
                    <a:lnTo>
                      <a:pt x="69" y="136"/>
                    </a:lnTo>
                    <a:lnTo>
                      <a:pt x="71" y="133"/>
                    </a:lnTo>
                    <a:lnTo>
                      <a:pt x="76" y="132"/>
                    </a:lnTo>
                    <a:lnTo>
                      <a:pt x="84" y="131"/>
                    </a:lnTo>
                    <a:lnTo>
                      <a:pt x="89" y="130"/>
                    </a:lnTo>
                    <a:lnTo>
                      <a:pt x="93" y="129"/>
                    </a:lnTo>
                    <a:lnTo>
                      <a:pt x="98" y="128"/>
                    </a:lnTo>
                    <a:lnTo>
                      <a:pt x="101" y="125"/>
                    </a:lnTo>
                    <a:lnTo>
                      <a:pt x="101" y="122"/>
                    </a:lnTo>
                    <a:lnTo>
                      <a:pt x="98" y="117"/>
                    </a:lnTo>
                    <a:lnTo>
                      <a:pt x="89" y="115"/>
                    </a:lnTo>
                    <a:lnTo>
                      <a:pt x="79" y="114"/>
                    </a:lnTo>
                    <a:lnTo>
                      <a:pt x="69" y="114"/>
                    </a:lnTo>
                    <a:lnTo>
                      <a:pt x="59" y="115"/>
                    </a:lnTo>
                    <a:lnTo>
                      <a:pt x="49" y="116"/>
                    </a:lnTo>
                    <a:lnTo>
                      <a:pt x="42" y="118"/>
                    </a:lnTo>
                    <a:lnTo>
                      <a:pt x="32" y="118"/>
                    </a:lnTo>
                    <a:lnTo>
                      <a:pt x="22" y="118"/>
                    </a:lnTo>
                    <a:lnTo>
                      <a:pt x="13" y="117"/>
                    </a:lnTo>
                    <a:lnTo>
                      <a:pt x="3" y="114"/>
                    </a:lnTo>
                    <a:lnTo>
                      <a:pt x="0" y="102"/>
                    </a:lnTo>
                    <a:lnTo>
                      <a:pt x="3" y="91"/>
                    </a:lnTo>
                    <a:lnTo>
                      <a:pt x="8" y="80"/>
                    </a:lnTo>
                    <a:lnTo>
                      <a:pt x="15" y="67"/>
                    </a:lnTo>
                    <a:lnTo>
                      <a:pt x="27" y="56"/>
                    </a:lnTo>
                    <a:lnTo>
                      <a:pt x="40" y="45"/>
                    </a:lnTo>
                    <a:lnTo>
                      <a:pt x="57" y="35"/>
                    </a:lnTo>
                    <a:lnTo>
                      <a:pt x="74" y="26"/>
                    </a:lnTo>
                    <a:lnTo>
                      <a:pt x="93" y="18"/>
                    </a:lnTo>
                    <a:lnTo>
                      <a:pt x="116" y="11"/>
                    </a:lnTo>
                    <a:lnTo>
                      <a:pt x="133" y="10"/>
                    </a:lnTo>
                    <a:lnTo>
                      <a:pt x="150" y="9"/>
                    </a:lnTo>
                    <a:lnTo>
                      <a:pt x="167" y="8"/>
                    </a:lnTo>
                    <a:lnTo>
                      <a:pt x="184" y="6"/>
                    </a:lnTo>
                    <a:lnTo>
                      <a:pt x="201" y="5"/>
                    </a:lnTo>
                    <a:lnTo>
                      <a:pt x="218" y="4"/>
                    </a:lnTo>
                    <a:lnTo>
                      <a:pt x="236" y="3"/>
                    </a:lnTo>
                    <a:lnTo>
                      <a:pt x="253" y="2"/>
                    </a:lnTo>
                    <a:lnTo>
                      <a:pt x="270" y="1"/>
                    </a:lnTo>
                    <a:lnTo>
                      <a:pt x="285" y="0"/>
                    </a:lnTo>
                    <a:lnTo>
                      <a:pt x="285" y="0"/>
                    </a:ln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2912" name="Freeform 32"/>
              <p:cNvSpPr>
                <a:spLocks/>
              </p:cNvSpPr>
              <p:nvPr/>
            </p:nvSpPr>
            <p:spPr bwMode="auto">
              <a:xfrm>
                <a:off x="3059" y="478"/>
                <a:ext cx="177" cy="119"/>
              </a:xfrm>
              <a:custGeom>
                <a:avLst/>
                <a:gdLst>
                  <a:gd name="T0" fmla="*/ 177 w 177"/>
                  <a:gd name="T1" fmla="*/ 74 h 119"/>
                  <a:gd name="T2" fmla="*/ 172 w 177"/>
                  <a:gd name="T3" fmla="*/ 79 h 119"/>
                  <a:gd name="T4" fmla="*/ 167 w 177"/>
                  <a:gd name="T5" fmla="*/ 85 h 119"/>
                  <a:gd name="T6" fmla="*/ 160 w 177"/>
                  <a:gd name="T7" fmla="*/ 89 h 119"/>
                  <a:gd name="T8" fmla="*/ 155 w 177"/>
                  <a:gd name="T9" fmla="*/ 95 h 119"/>
                  <a:gd name="T10" fmla="*/ 150 w 177"/>
                  <a:gd name="T11" fmla="*/ 100 h 119"/>
                  <a:gd name="T12" fmla="*/ 142 w 177"/>
                  <a:gd name="T13" fmla="*/ 104 h 119"/>
                  <a:gd name="T14" fmla="*/ 135 w 177"/>
                  <a:gd name="T15" fmla="*/ 109 h 119"/>
                  <a:gd name="T16" fmla="*/ 128 w 177"/>
                  <a:gd name="T17" fmla="*/ 113 h 119"/>
                  <a:gd name="T18" fmla="*/ 115 w 177"/>
                  <a:gd name="T19" fmla="*/ 117 h 119"/>
                  <a:gd name="T20" fmla="*/ 103 w 177"/>
                  <a:gd name="T21" fmla="*/ 119 h 119"/>
                  <a:gd name="T22" fmla="*/ 93 w 177"/>
                  <a:gd name="T23" fmla="*/ 118 h 119"/>
                  <a:gd name="T24" fmla="*/ 81 w 177"/>
                  <a:gd name="T25" fmla="*/ 117 h 119"/>
                  <a:gd name="T26" fmla="*/ 71 w 177"/>
                  <a:gd name="T27" fmla="*/ 114 h 119"/>
                  <a:gd name="T28" fmla="*/ 59 w 177"/>
                  <a:gd name="T29" fmla="*/ 112 h 119"/>
                  <a:gd name="T30" fmla="*/ 49 w 177"/>
                  <a:gd name="T31" fmla="*/ 109 h 119"/>
                  <a:gd name="T32" fmla="*/ 39 w 177"/>
                  <a:gd name="T33" fmla="*/ 104 h 119"/>
                  <a:gd name="T34" fmla="*/ 30 w 177"/>
                  <a:gd name="T35" fmla="*/ 101 h 119"/>
                  <a:gd name="T36" fmla="*/ 22 w 177"/>
                  <a:gd name="T37" fmla="*/ 96 h 119"/>
                  <a:gd name="T38" fmla="*/ 15 w 177"/>
                  <a:gd name="T39" fmla="*/ 92 h 119"/>
                  <a:gd name="T40" fmla="*/ 8 w 177"/>
                  <a:gd name="T41" fmla="*/ 86 h 119"/>
                  <a:gd name="T42" fmla="*/ 5 w 177"/>
                  <a:gd name="T43" fmla="*/ 78 h 119"/>
                  <a:gd name="T44" fmla="*/ 3 w 177"/>
                  <a:gd name="T45" fmla="*/ 69 h 119"/>
                  <a:gd name="T46" fmla="*/ 0 w 177"/>
                  <a:gd name="T47" fmla="*/ 58 h 119"/>
                  <a:gd name="T48" fmla="*/ 0 w 177"/>
                  <a:gd name="T49" fmla="*/ 48 h 119"/>
                  <a:gd name="T50" fmla="*/ 0 w 177"/>
                  <a:gd name="T51" fmla="*/ 38 h 119"/>
                  <a:gd name="T52" fmla="*/ 5 w 177"/>
                  <a:gd name="T53" fmla="*/ 28 h 119"/>
                  <a:gd name="T54" fmla="*/ 12 w 177"/>
                  <a:gd name="T55" fmla="*/ 18 h 119"/>
                  <a:gd name="T56" fmla="*/ 22 w 177"/>
                  <a:gd name="T57" fmla="*/ 10 h 119"/>
                  <a:gd name="T58" fmla="*/ 39 w 177"/>
                  <a:gd name="T59" fmla="*/ 5 h 119"/>
                  <a:gd name="T60" fmla="*/ 59 w 177"/>
                  <a:gd name="T61" fmla="*/ 0 h 119"/>
                  <a:gd name="T62" fmla="*/ 84 w 177"/>
                  <a:gd name="T63" fmla="*/ 2 h 119"/>
                  <a:gd name="T64" fmla="*/ 103 w 177"/>
                  <a:gd name="T65" fmla="*/ 7 h 119"/>
                  <a:gd name="T66" fmla="*/ 120 w 177"/>
                  <a:gd name="T67" fmla="*/ 12 h 119"/>
                  <a:gd name="T68" fmla="*/ 135 w 177"/>
                  <a:gd name="T69" fmla="*/ 18 h 119"/>
                  <a:gd name="T70" fmla="*/ 145 w 177"/>
                  <a:gd name="T71" fmla="*/ 26 h 119"/>
                  <a:gd name="T72" fmla="*/ 155 w 177"/>
                  <a:gd name="T73" fmla="*/ 36 h 119"/>
                  <a:gd name="T74" fmla="*/ 162 w 177"/>
                  <a:gd name="T75" fmla="*/ 45 h 119"/>
                  <a:gd name="T76" fmla="*/ 167 w 177"/>
                  <a:gd name="T77" fmla="*/ 55 h 119"/>
                  <a:gd name="T78" fmla="*/ 172 w 177"/>
                  <a:gd name="T79" fmla="*/ 64 h 119"/>
                  <a:gd name="T80" fmla="*/ 177 w 177"/>
                  <a:gd name="T81" fmla="*/ 74 h 119"/>
                  <a:gd name="T82" fmla="*/ 177 w 177"/>
                  <a:gd name="T83" fmla="*/ 74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77" h="119">
                    <a:moveTo>
                      <a:pt x="177" y="74"/>
                    </a:moveTo>
                    <a:lnTo>
                      <a:pt x="172" y="79"/>
                    </a:lnTo>
                    <a:lnTo>
                      <a:pt x="167" y="85"/>
                    </a:lnTo>
                    <a:lnTo>
                      <a:pt x="160" y="89"/>
                    </a:lnTo>
                    <a:lnTo>
                      <a:pt x="155" y="95"/>
                    </a:lnTo>
                    <a:lnTo>
                      <a:pt x="150" y="100"/>
                    </a:lnTo>
                    <a:lnTo>
                      <a:pt x="142" y="104"/>
                    </a:lnTo>
                    <a:lnTo>
                      <a:pt x="135" y="109"/>
                    </a:lnTo>
                    <a:lnTo>
                      <a:pt x="128" y="113"/>
                    </a:lnTo>
                    <a:lnTo>
                      <a:pt x="115" y="117"/>
                    </a:lnTo>
                    <a:lnTo>
                      <a:pt x="103" y="119"/>
                    </a:lnTo>
                    <a:lnTo>
                      <a:pt x="93" y="118"/>
                    </a:lnTo>
                    <a:lnTo>
                      <a:pt x="81" y="117"/>
                    </a:lnTo>
                    <a:lnTo>
                      <a:pt x="71" y="114"/>
                    </a:lnTo>
                    <a:lnTo>
                      <a:pt x="59" y="112"/>
                    </a:lnTo>
                    <a:lnTo>
                      <a:pt x="49" y="109"/>
                    </a:lnTo>
                    <a:lnTo>
                      <a:pt x="39" y="104"/>
                    </a:lnTo>
                    <a:lnTo>
                      <a:pt x="30" y="101"/>
                    </a:lnTo>
                    <a:lnTo>
                      <a:pt x="22" y="96"/>
                    </a:lnTo>
                    <a:lnTo>
                      <a:pt x="15" y="92"/>
                    </a:lnTo>
                    <a:lnTo>
                      <a:pt x="8" y="86"/>
                    </a:lnTo>
                    <a:lnTo>
                      <a:pt x="5" y="78"/>
                    </a:lnTo>
                    <a:lnTo>
                      <a:pt x="3" y="69"/>
                    </a:lnTo>
                    <a:lnTo>
                      <a:pt x="0" y="58"/>
                    </a:lnTo>
                    <a:lnTo>
                      <a:pt x="0" y="48"/>
                    </a:lnTo>
                    <a:lnTo>
                      <a:pt x="0" y="38"/>
                    </a:lnTo>
                    <a:lnTo>
                      <a:pt x="5" y="28"/>
                    </a:lnTo>
                    <a:lnTo>
                      <a:pt x="12" y="18"/>
                    </a:lnTo>
                    <a:lnTo>
                      <a:pt x="22" y="10"/>
                    </a:lnTo>
                    <a:lnTo>
                      <a:pt x="39" y="5"/>
                    </a:lnTo>
                    <a:lnTo>
                      <a:pt x="59" y="0"/>
                    </a:lnTo>
                    <a:lnTo>
                      <a:pt x="84" y="2"/>
                    </a:lnTo>
                    <a:lnTo>
                      <a:pt x="103" y="7"/>
                    </a:lnTo>
                    <a:lnTo>
                      <a:pt x="120" y="12"/>
                    </a:lnTo>
                    <a:lnTo>
                      <a:pt x="135" y="18"/>
                    </a:lnTo>
                    <a:lnTo>
                      <a:pt x="145" y="26"/>
                    </a:lnTo>
                    <a:lnTo>
                      <a:pt x="155" y="36"/>
                    </a:lnTo>
                    <a:lnTo>
                      <a:pt x="162" y="45"/>
                    </a:lnTo>
                    <a:lnTo>
                      <a:pt x="167" y="55"/>
                    </a:lnTo>
                    <a:lnTo>
                      <a:pt x="172" y="64"/>
                    </a:lnTo>
                    <a:lnTo>
                      <a:pt x="177" y="74"/>
                    </a:lnTo>
                    <a:lnTo>
                      <a:pt x="177" y="74"/>
                    </a:lnTo>
                    <a:close/>
                  </a:path>
                </a:pathLst>
              </a:custGeom>
              <a:solidFill>
                <a:srgbClr val="0019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2913" name="Freeform 33"/>
              <p:cNvSpPr>
                <a:spLocks/>
              </p:cNvSpPr>
              <p:nvPr/>
            </p:nvSpPr>
            <p:spPr bwMode="auto">
              <a:xfrm>
                <a:off x="2618" y="498"/>
                <a:ext cx="169" cy="117"/>
              </a:xfrm>
              <a:custGeom>
                <a:avLst/>
                <a:gdLst>
                  <a:gd name="T0" fmla="*/ 167 w 169"/>
                  <a:gd name="T1" fmla="*/ 25 h 117"/>
                  <a:gd name="T2" fmla="*/ 169 w 169"/>
                  <a:gd name="T3" fmla="*/ 36 h 117"/>
                  <a:gd name="T4" fmla="*/ 169 w 169"/>
                  <a:gd name="T5" fmla="*/ 46 h 117"/>
                  <a:gd name="T6" fmla="*/ 167 w 169"/>
                  <a:gd name="T7" fmla="*/ 58 h 117"/>
                  <a:gd name="T8" fmla="*/ 164 w 169"/>
                  <a:gd name="T9" fmla="*/ 68 h 117"/>
                  <a:gd name="T10" fmla="*/ 159 w 169"/>
                  <a:gd name="T11" fmla="*/ 77 h 117"/>
                  <a:gd name="T12" fmla="*/ 154 w 169"/>
                  <a:gd name="T13" fmla="*/ 88 h 117"/>
                  <a:gd name="T14" fmla="*/ 145 w 169"/>
                  <a:gd name="T15" fmla="*/ 96 h 117"/>
                  <a:gd name="T16" fmla="*/ 132 w 169"/>
                  <a:gd name="T17" fmla="*/ 104 h 117"/>
                  <a:gd name="T18" fmla="*/ 115 w 169"/>
                  <a:gd name="T19" fmla="*/ 110 h 117"/>
                  <a:gd name="T20" fmla="*/ 96 w 169"/>
                  <a:gd name="T21" fmla="*/ 116 h 117"/>
                  <a:gd name="T22" fmla="*/ 83 w 169"/>
                  <a:gd name="T23" fmla="*/ 117 h 117"/>
                  <a:gd name="T24" fmla="*/ 71 w 169"/>
                  <a:gd name="T25" fmla="*/ 116 h 117"/>
                  <a:gd name="T26" fmla="*/ 59 w 169"/>
                  <a:gd name="T27" fmla="*/ 115 h 117"/>
                  <a:gd name="T28" fmla="*/ 52 w 169"/>
                  <a:gd name="T29" fmla="*/ 112 h 117"/>
                  <a:gd name="T30" fmla="*/ 42 w 169"/>
                  <a:gd name="T31" fmla="*/ 108 h 117"/>
                  <a:gd name="T32" fmla="*/ 37 w 169"/>
                  <a:gd name="T33" fmla="*/ 105 h 117"/>
                  <a:gd name="T34" fmla="*/ 29 w 169"/>
                  <a:gd name="T35" fmla="*/ 100 h 117"/>
                  <a:gd name="T36" fmla="*/ 22 w 169"/>
                  <a:gd name="T37" fmla="*/ 96 h 117"/>
                  <a:gd name="T38" fmla="*/ 15 w 169"/>
                  <a:gd name="T39" fmla="*/ 91 h 117"/>
                  <a:gd name="T40" fmla="*/ 7 w 169"/>
                  <a:gd name="T41" fmla="*/ 86 h 117"/>
                  <a:gd name="T42" fmla="*/ 5 w 169"/>
                  <a:gd name="T43" fmla="*/ 80 h 117"/>
                  <a:gd name="T44" fmla="*/ 0 w 169"/>
                  <a:gd name="T45" fmla="*/ 72 h 117"/>
                  <a:gd name="T46" fmla="*/ 0 w 169"/>
                  <a:gd name="T47" fmla="*/ 64 h 117"/>
                  <a:gd name="T48" fmla="*/ 0 w 169"/>
                  <a:gd name="T49" fmla="*/ 56 h 117"/>
                  <a:gd name="T50" fmla="*/ 2 w 169"/>
                  <a:gd name="T51" fmla="*/ 48 h 117"/>
                  <a:gd name="T52" fmla="*/ 5 w 169"/>
                  <a:gd name="T53" fmla="*/ 41 h 117"/>
                  <a:gd name="T54" fmla="*/ 10 w 169"/>
                  <a:gd name="T55" fmla="*/ 33 h 117"/>
                  <a:gd name="T56" fmla="*/ 17 w 169"/>
                  <a:gd name="T57" fmla="*/ 26 h 117"/>
                  <a:gd name="T58" fmla="*/ 25 w 169"/>
                  <a:gd name="T59" fmla="*/ 19 h 117"/>
                  <a:gd name="T60" fmla="*/ 34 w 169"/>
                  <a:gd name="T61" fmla="*/ 13 h 117"/>
                  <a:gd name="T62" fmla="*/ 49 w 169"/>
                  <a:gd name="T63" fmla="*/ 8 h 117"/>
                  <a:gd name="T64" fmla="*/ 64 w 169"/>
                  <a:gd name="T65" fmla="*/ 4 h 117"/>
                  <a:gd name="T66" fmla="*/ 78 w 169"/>
                  <a:gd name="T67" fmla="*/ 1 h 117"/>
                  <a:gd name="T68" fmla="*/ 93 w 169"/>
                  <a:gd name="T69" fmla="*/ 0 h 117"/>
                  <a:gd name="T70" fmla="*/ 108 w 169"/>
                  <a:gd name="T71" fmla="*/ 1 h 117"/>
                  <a:gd name="T72" fmla="*/ 123 w 169"/>
                  <a:gd name="T73" fmla="*/ 3 h 117"/>
                  <a:gd name="T74" fmla="*/ 137 w 169"/>
                  <a:gd name="T75" fmla="*/ 5 h 117"/>
                  <a:gd name="T76" fmla="*/ 150 w 169"/>
                  <a:gd name="T77" fmla="*/ 11 h 117"/>
                  <a:gd name="T78" fmla="*/ 159 w 169"/>
                  <a:gd name="T79" fmla="*/ 17 h 117"/>
                  <a:gd name="T80" fmla="*/ 167 w 169"/>
                  <a:gd name="T81" fmla="*/ 25 h 117"/>
                  <a:gd name="T82" fmla="*/ 167 w 169"/>
                  <a:gd name="T83" fmla="*/ 25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69" h="117">
                    <a:moveTo>
                      <a:pt x="167" y="25"/>
                    </a:moveTo>
                    <a:lnTo>
                      <a:pt x="169" y="36"/>
                    </a:lnTo>
                    <a:lnTo>
                      <a:pt x="169" y="46"/>
                    </a:lnTo>
                    <a:lnTo>
                      <a:pt x="167" y="58"/>
                    </a:lnTo>
                    <a:lnTo>
                      <a:pt x="164" y="68"/>
                    </a:lnTo>
                    <a:lnTo>
                      <a:pt x="159" y="77"/>
                    </a:lnTo>
                    <a:lnTo>
                      <a:pt x="154" y="88"/>
                    </a:lnTo>
                    <a:lnTo>
                      <a:pt x="145" y="96"/>
                    </a:lnTo>
                    <a:lnTo>
                      <a:pt x="132" y="104"/>
                    </a:lnTo>
                    <a:lnTo>
                      <a:pt x="115" y="110"/>
                    </a:lnTo>
                    <a:lnTo>
                      <a:pt x="96" y="116"/>
                    </a:lnTo>
                    <a:lnTo>
                      <a:pt x="83" y="117"/>
                    </a:lnTo>
                    <a:lnTo>
                      <a:pt x="71" y="116"/>
                    </a:lnTo>
                    <a:lnTo>
                      <a:pt x="59" y="115"/>
                    </a:lnTo>
                    <a:lnTo>
                      <a:pt x="52" y="112"/>
                    </a:lnTo>
                    <a:lnTo>
                      <a:pt x="42" y="108"/>
                    </a:lnTo>
                    <a:lnTo>
                      <a:pt x="37" y="105"/>
                    </a:lnTo>
                    <a:lnTo>
                      <a:pt x="29" y="100"/>
                    </a:lnTo>
                    <a:lnTo>
                      <a:pt x="22" y="96"/>
                    </a:lnTo>
                    <a:lnTo>
                      <a:pt x="15" y="91"/>
                    </a:lnTo>
                    <a:lnTo>
                      <a:pt x="7" y="86"/>
                    </a:lnTo>
                    <a:lnTo>
                      <a:pt x="5" y="80"/>
                    </a:lnTo>
                    <a:lnTo>
                      <a:pt x="0" y="72"/>
                    </a:lnTo>
                    <a:lnTo>
                      <a:pt x="0" y="64"/>
                    </a:lnTo>
                    <a:lnTo>
                      <a:pt x="0" y="56"/>
                    </a:lnTo>
                    <a:lnTo>
                      <a:pt x="2" y="48"/>
                    </a:lnTo>
                    <a:lnTo>
                      <a:pt x="5" y="41"/>
                    </a:lnTo>
                    <a:lnTo>
                      <a:pt x="10" y="33"/>
                    </a:lnTo>
                    <a:lnTo>
                      <a:pt x="17" y="26"/>
                    </a:lnTo>
                    <a:lnTo>
                      <a:pt x="25" y="19"/>
                    </a:lnTo>
                    <a:lnTo>
                      <a:pt x="34" y="13"/>
                    </a:lnTo>
                    <a:lnTo>
                      <a:pt x="49" y="8"/>
                    </a:lnTo>
                    <a:lnTo>
                      <a:pt x="64" y="4"/>
                    </a:lnTo>
                    <a:lnTo>
                      <a:pt x="78" y="1"/>
                    </a:lnTo>
                    <a:lnTo>
                      <a:pt x="93" y="0"/>
                    </a:lnTo>
                    <a:lnTo>
                      <a:pt x="108" y="1"/>
                    </a:lnTo>
                    <a:lnTo>
                      <a:pt x="123" y="3"/>
                    </a:lnTo>
                    <a:lnTo>
                      <a:pt x="137" y="5"/>
                    </a:lnTo>
                    <a:lnTo>
                      <a:pt x="150" y="11"/>
                    </a:lnTo>
                    <a:lnTo>
                      <a:pt x="159" y="17"/>
                    </a:lnTo>
                    <a:lnTo>
                      <a:pt x="167" y="25"/>
                    </a:lnTo>
                    <a:lnTo>
                      <a:pt x="167" y="25"/>
                    </a:lnTo>
                    <a:close/>
                  </a:path>
                </a:pathLst>
              </a:custGeom>
              <a:solidFill>
                <a:srgbClr val="0019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2914" name="Freeform 34"/>
              <p:cNvSpPr>
                <a:spLocks/>
              </p:cNvSpPr>
              <p:nvPr/>
            </p:nvSpPr>
            <p:spPr bwMode="auto">
              <a:xfrm>
                <a:off x="3074" y="494"/>
                <a:ext cx="132" cy="88"/>
              </a:xfrm>
              <a:custGeom>
                <a:avLst/>
                <a:gdLst>
                  <a:gd name="T0" fmla="*/ 132 w 132"/>
                  <a:gd name="T1" fmla="*/ 53 h 88"/>
                  <a:gd name="T2" fmla="*/ 130 w 132"/>
                  <a:gd name="T3" fmla="*/ 56 h 88"/>
                  <a:gd name="T4" fmla="*/ 127 w 132"/>
                  <a:gd name="T5" fmla="*/ 60 h 88"/>
                  <a:gd name="T6" fmla="*/ 125 w 132"/>
                  <a:gd name="T7" fmla="*/ 63 h 88"/>
                  <a:gd name="T8" fmla="*/ 125 w 132"/>
                  <a:gd name="T9" fmla="*/ 68 h 88"/>
                  <a:gd name="T10" fmla="*/ 122 w 132"/>
                  <a:gd name="T11" fmla="*/ 71 h 88"/>
                  <a:gd name="T12" fmla="*/ 122 w 132"/>
                  <a:gd name="T13" fmla="*/ 74 h 88"/>
                  <a:gd name="T14" fmla="*/ 120 w 132"/>
                  <a:gd name="T15" fmla="*/ 78 h 88"/>
                  <a:gd name="T16" fmla="*/ 115 w 132"/>
                  <a:gd name="T17" fmla="*/ 81 h 88"/>
                  <a:gd name="T18" fmla="*/ 108 w 132"/>
                  <a:gd name="T19" fmla="*/ 85 h 88"/>
                  <a:gd name="T20" fmla="*/ 100 w 132"/>
                  <a:gd name="T21" fmla="*/ 87 h 88"/>
                  <a:gd name="T22" fmla="*/ 83 w 132"/>
                  <a:gd name="T23" fmla="*/ 88 h 88"/>
                  <a:gd name="T24" fmla="*/ 69 w 132"/>
                  <a:gd name="T25" fmla="*/ 87 h 88"/>
                  <a:gd name="T26" fmla="*/ 54 w 132"/>
                  <a:gd name="T27" fmla="*/ 85 h 88"/>
                  <a:gd name="T28" fmla="*/ 44 w 132"/>
                  <a:gd name="T29" fmla="*/ 80 h 88"/>
                  <a:gd name="T30" fmla="*/ 32 w 132"/>
                  <a:gd name="T31" fmla="*/ 76 h 88"/>
                  <a:gd name="T32" fmla="*/ 24 w 132"/>
                  <a:gd name="T33" fmla="*/ 70 h 88"/>
                  <a:gd name="T34" fmla="*/ 17 w 132"/>
                  <a:gd name="T35" fmla="*/ 64 h 88"/>
                  <a:gd name="T36" fmla="*/ 10 w 132"/>
                  <a:gd name="T37" fmla="*/ 58 h 88"/>
                  <a:gd name="T38" fmla="*/ 5 w 132"/>
                  <a:gd name="T39" fmla="*/ 53 h 88"/>
                  <a:gd name="T40" fmla="*/ 0 w 132"/>
                  <a:gd name="T41" fmla="*/ 46 h 88"/>
                  <a:gd name="T42" fmla="*/ 29 w 132"/>
                  <a:gd name="T43" fmla="*/ 0 h 88"/>
                  <a:gd name="T44" fmla="*/ 51 w 132"/>
                  <a:gd name="T45" fmla="*/ 0 h 88"/>
                  <a:gd name="T46" fmla="*/ 69 w 132"/>
                  <a:gd name="T47" fmla="*/ 1 h 88"/>
                  <a:gd name="T48" fmla="*/ 83 w 132"/>
                  <a:gd name="T49" fmla="*/ 5 h 88"/>
                  <a:gd name="T50" fmla="*/ 93 w 132"/>
                  <a:gd name="T51" fmla="*/ 9 h 88"/>
                  <a:gd name="T52" fmla="*/ 103 w 132"/>
                  <a:gd name="T53" fmla="*/ 16 h 88"/>
                  <a:gd name="T54" fmla="*/ 113 w 132"/>
                  <a:gd name="T55" fmla="*/ 22 h 88"/>
                  <a:gd name="T56" fmla="*/ 118 w 132"/>
                  <a:gd name="T57" fmla="*/ 30 h 88"/>
                  <a:gd name="T58" fmla="*/ 125 w 132"/>
                  <a:gd name="T59" fmla="*/ 38 h 88"/>
                  <a:gd name="T60" fmla="*/ 130 w 132"/>
                  <a:gd name="T61" fmla="*/ 46 h 88"/>
                  <a:gd name="T62" fmla="*/ 132 w 132"/>
                  <a:gd name="T63" fmla="*/ 53 h 88"/>
                  <a:gd name="T64" fmla="*/ 132 w 132"/>
                  <a:gd name="T65" fmla="*/ 53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32" h="88">
                    <a:moveTo>
                      <a:pt x="132" y="53"/>
                    </a:moveTo>
                    <a:lnTo>
                      <a:pt x="130" y="56"/>
                    </a:lnTo>
                    <a:lnTo>
                      <a:pt x="127" y="60"/>
                    </a:lnTo>
                    <a:lnTo>
                      <a:pt x="125" y="63"/>
                    </a:lnTo>
                    <a:lnTo>
                      <a:pt x="125" y="68"/>
                    </a:lnTo>
                    <a:lnTo>
                      <a:pt x="122" y="71"/>
                    </a:lnTo>
                    <a:lnTo>
                      <a:pt x="122" y="74"/>
                    </a:lnTo>
                    <a:lnTo>
                      <a:pt x="120" y="78"/>
                    </a:lnTo>
                    <a:lnTo>
                      <a:pt x="115" y="81"/>
                    </a:lnTo>
                    <a:lnTo>
                      <a:pt x="108" y="85"/>
                    </a:lnTo>
                    <a:lnTo>
                      <a:pt x="100" y="87"/>
                    </a:lnTo>
                    <a:lnTo>
                      <a:pt x="83" y="88"/>
                    </a:lnTo>
                    <a:lnTo>
                      <a:pt x="69" y="87"/>
                    </a:lnTo>
                    <a:lnTo>
                      <a:pt x="54" y="85"/>
                    </a:lnTo>
                    <a:lnTo>
                      <a:pt x="44" y="80"/>
                    </a:lnTo>
                    <a:lnTo>
                      <a:pt x="32" y="76"/>
                    </a:lnTo>
                    <a:lnTo>
                      <a:pt x="24" y="70"/>
                    </a:lnTo>
                    <a:lnTo>
                      <a:pt x="17" y="64"/>
                    </a:lnTo>
                    <a:lnTo>
                      <a:pt x="10" y="58"/>
                    </a:lnTo>
                    <a:lnTo>
                      <a:pt x="5" y="53"/>
                    </a:lnTo>
                    <a:lnTo>
                      <a:pt x="0" y="46"/>
                    </a:lnTo>
                    <a:lnTo>
                      <a:pt x="29" y="0"/>
                    </a:lnTo>
                    <a:lnTo>
                      <a:pt x="51" y="0"/>
                    </a:lnTo>
                    <a:lnTo>
                      <a:pt x="69" y="1"/>
                    </a:lnTo>
                    <a:lnTo>
                      <a:pt x="83" y="5"/>
                    </a:lnTo>
                    <a:lnTo>
                      <a:pt x="93" y="9"/>
                    </a:lnTo>
                    <a:lnTo>
                      <a:pt x="103" y="16"/>
                    </a:lnTo>
                    <a:lnTo>
                      <a:pt x="113" y="22"/>
                    </a:lnTo>
                    <a:lnTo>
                      <a:pt x="118" y="30"/>
                    </a:lnTo>
                    <a:lnTo>
                      <a:pt x="125" y="38"/>
                    </a:lnTo>
                    <a:lnTo>
                      <a:pt x="130" y="46"/>
                    </a:lnTo>
                    <a:lnTo>
                      <a:pt x="132" y="53"/>
                    </a:lnTo>
                    <a:lnTo>
                      <a:pt x="132" y="5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2915" name="Freeform 35"/>
              <p:cNvSpPr>
                <a:spLocks/>
              </p:cNvSpPr>
              <p:nvPr/>
            </p:nvSpPr>
            <p:spPr bwMode="auto">
              <a:xfrm>
                <a:off x="2645" y="510"/>
                <a:ext cx="115" cy="92"/>
              </a:xfrm>
              <a:custGeom>
                <a:avLst/>
                <a:gdLst>
                  <a:gd name="T0" fmla="*/ 113 w 115"/>
                  <a:gd name="T1" fmla="*/ 30 h 92"/>
                  <a:gd name="T2" fmla="*/ 115 w 115"/>
                  <a:gd name="T3" fmla="*/ 38 h 92"/>
                  <a:gd name="T4" fmla="*/ 115 w 115"/>
                  <a:gd name="T5" fmla="*/ 46 h 92"/>
                  <a:gd name="T6" fmla="*/ 115 w 115"/>
                  <a:gd name="T7" fmla="*/ 54 h 92"/>
                  <a:gd name="T8" fmla="*/ 110 w 115"/>
                  <a:gd name="T9" fmla="*/ 61 h 92"/>
                  <a:gd name="T10" fmla="*/ 108 w 115"/>
                  <a:gd name="T11" fmla="*/ 68 h 92"/>
                  <a:gd name="T12" fmla="*/ 100 w 115"/>
                  <a:gd name="T13" fmla="*/ 74 h 92"/>
                  <a:gd name="T14" fmla="*/ 93 w 115"/>
                  <a:gd name="T15" fmla="*/ 80 h 92"/>
                  <a:gd name="T16" fmla="*/ 86 w 115"/>
                  <a:gd name="T17" fmla="*/ 85 h 92"/>
                  <a:gd name="T18" fmla="*/ 74 w 115"/>
                  <a:gd name="T19" fmla="*/ 89 h 92"/>
                  <a:gd name="T20" fmla="*/ 61 w 115"/>
                  <a:gd name="T21" fmla="*/ 92 h 92"/>
                  <a:gd name="T22" fmla="*/ 51 w 115"/>
                  <a:gd name="T23" fmla="*/ 90 h 92"/>
                  <a:gd name="T24" fmla="*/ 39 w 115"/>
                  <a:gd name="T25" fmla="*/ 88 h 92"/>
                  <a:gd name="T26" fmla="*/ 32 w 115"/>
                  <a:gd name="T27" fmla="*/ 86 h 92"/>
                  <a:gd name="T28" fmla="*/ 22 w 115"/>
                  <a:gd name="T29" fmla="*/ 81 h 92"/>
                  <a:gd name="T30" fmla="*/ 15 w 115"/>
                  <a:gd name="T31" fmla="*/ 78 h 92"/>
                  <a:gd name="T32" fmla="*/ 10 w 115"/>
                  <a:gd name="T33" fmla="*/ 73 h 92"/>
                  <a:gd name="T34" fmla="*/ 5 w 115"/>
                  <a:gd name="T35" fmla="*/ 69 h 92"/>
                  <a:gd name="T36" fmla="*/ 2 w 115"/>
                  <a:gd name="T37" fmla="*/ 64 h 92"/>
                  <a:gd name="T38" fmla="*/ 0 w 115"/>
                  <a:gd name="T39" fmla="*/ 60 h 92"/>
                  <a:gd name="T40" fmla="*/ 0 w 115"/>
                  <a:gd name="T41" fmla="*/ 54 h 92"/>
                  <a:gd name="T42" fmla="*/ 2 w 115"/>
                  <a:gd name="T43" fmla="*/ 49 h 92"/>
                  <a:gd name="T44" fmla="*/ 5 w 115"/>
                  <a:gd name="T45" fmla="*/ 44 h 92"/>
                  <a:gd name="T46" fmla="*/ 7 w 115"/>
                  <a:gd name="T47" fmla="*/ 38 h 92"/>
                  <a:gd name="T48" fmla="*/ 10 w 115"/>
                  <a:gd name="T49" fmla="*/ 32 h 92"/>
                  <a:gd name="T50" fmla="*/ 10 w 115"/>
                  <a:gd name="T51" fmla="*/ 25 h 92"/>
                  <a:gd name="T52" fmla="*/ 15 w 115"/>
                  <a:gd name="T53" fmla="*/ 20 h 92"/>
                  <a:gd name="T54" fmla="*/ 17 w 115"/>
                  <a:gd name="T55" fmla="*/ 15 h 92"/>
                  <a:gd name="T56" fmla="*/ 25 w 115"/>
                  <a:gd name="T57" fmla="*/ 9 h 92"/>
                  <a:gd name="T58" fmla="*/ 32 w 115"/>
                  <a:gd name="T59" fmla="*/ 5 h 92"/>
                  <a:gd name="T60" fmla="*/ 44 w 115"/>
                  <a:gd name="T61" fmla="*/ 1 h 92"/>
                  <a:gd name="T62" fmla="*/ 56 w 115"/>
                  <a:gd name="T63" fmla="*/ 0 h 92"/>
                  <a:gd name="T64" fmla="*/ 69 w 115"/>
                  <a:gd name="T65" fmla="*/ 0 h 92"/>
                  <a:gd name="T66" fmla="*/ 78 w 115"/>
                  <a:gd name="T67" fmla="*/ 1 h 92"/>
                  <a:gd name="T68" fmla="*/ 88 w 115"/>
                  <a:gd name="T69" fmla="*/ 4 h 92"/>
                  <a:gd name="T70" fmla="*/ 96 w 115"/>
                  <a:gd name="T71" fmla="*/ 7 h 92"/>
                  <a:gd name="T72" fmla="*/ 103 w 115"/>
                  <a:gd name="T73" fmla="*/ 10 h 92"/>
                  <a:gd name="T74" fmla="*/ 108 w 115"/>
                  <a:gd name="T75" fmla="*/ 15 h 92"/>
                  <a:gd name="T76" fmla="*/ 110 w 115"/>
                  <a:gd name="T77" fmla="*/ 20 h 92"/>
                  <a:gd name="T78" fmla="*/ 113 w 115"/>
                  <a:gd name="T79" fmla="*/ 25 h 92"/>
                  <a:gd name="T80" fmla="*/ 113 w 115"/>
                  <a:gd name="T81" fmla="*/ 30 h 92"/>
                  <a:gd name="T82" fmla="*/ 113 w 115"/>
                  <a:gd name="T83" fmla="*/ 30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15" h="92">
                    <a:moveTo>
                      <a:pt x="113" y="30"/>
                    </a:moveTo>
                    <a:lnTo>
                      <a:pt x="115" y="38"/>
                    </a:lnTo>
                    <a:lnTo>
                      <a:pt x="115" y="46"/>
                    </a:lnTo>
                    <a:lnTo>
                      <a:pt x="115" y="54"/>
                    </a:lnTo>
                    <a:lnTo>
                      <a:pt x="110" y="61"/>
                    </a:lnTo>
                    <a:lnTo>
                      <a:pt x="108" y="68"/>
                    </a:lnTo>
                    <a:lnTo>
                      <a:pt x="100" y="74"/>
                    </a:lnTo>
                    <a:lnTo>
                      <a:pt x="93" y="80"/>
                    </a:lnTo>
                    <a:lnTo>
                      <a:pt x="86" y="85"/>
                    </a:lnTo>
                    <a:lnTo>
                      <a:pt x="74" y="89"/>
                    </a:lnTo>
                    <a:lnTo>
                      <a:pt x="61" y="92"/>
                    </a:lnTo>
                    <a:lnTo>
                      <a:pt x="51" y="90"/>
                    </a:lnTo>
                    <a:lnTo>
                      <a:pt x="39" y="88"/>
                    </a:lnTo>
                    <a:lnTo>
                      <a:pt x="32" y="86"/>
                    </a:lnTo>
                    <a:lnTo>
                      <a:pt x="22" y="81"/>
                    </a:lnTo>
                    <a:lnTo>
                      <a:pt x="15" y="78"/>
                    </a:lnTo>
                    <a:lnTo>
                      <a:pt x="10" y="73"/>
                    </a:lnTo>
                    <a:lnTo>
                      <a:pt x="5" y="69"/>
                    </a:lnTo>
                    <a:lnTo>
                      <a:pt x="2" y="64"/>
                    </a:lnTo>
                    <a:lnTo>
                      <a:pt x="0" y="60"/>
                    </a:lnTo>
                    <a:lnTo>
                      <a:pt x="0" y="54"/>
                    </a:lnTo>
                    <a:lnTo>
                      <a:pt x="2" y="49"/>
                    </a:lnTo>
                    <a:lnTo>
                      <a:pt x="5" y="44"/>
                    </a:lnTo>
                    <a:lnTo>
                      <a:pt x="7" y="38"/>
                    </a:lnTo>
                    <a:lnTo>
                      <a:pt x="10" y="32"/>
                    </a:lnTo>
                    <a:lnTo>
                      <a:pt x="10" y="25"/>
                    </a:lnTo>
                    <a:lnTo>
                      <a:pt x="15" y="20"/>
                    </a:lnTo>
                    <a:lnTo>
                      <a:pt x="17" y="15"/>
                    </a:lnTo>
                    <a:lnTo>
                      <a:pt x="25" y="9"/>
                    </a:lnTo>
                    <a:lnTo>
                      <a:pt x="32" y="5"/>
                    </a:lnTo>
                    <a:lnTo>
                      <a:pt x="44" y="1"/>
                    </a:lnTo>
                    <a:lnTo>
                      <a:pt x="56" y="0"/>
                    </a:lnTo>
                    <a:lnTo>
                      <a:pt x="69" y="0"/>
                    </a:lnTo>
                    <a:lnTo>
                      <a:pt x="78" y="1"/>
                    </a:lnTo>
                    <a:lnTo>
                      <a:pt x="88" y="4"/>
                    </a:lnTo>
                    <a:lnTo>
                      <a:pt x="96" y="7"/>
                    </a:lnTo>
                    <a:lnTo>
                      <a:pt x="103" y="10"/>
                    </a:lnTo>
                    <a:lnTo>
                      <a:pt x="108" y="15"/>
                    </a:lnTo>
                    <a:lnTo>
                      <a:pt x="110" y="20"/>
                    </a:lnTo>
                    <a:lnTo>
                      <a:pt x="113" y="25"/>
                    </a:lnTo>
                    <a:lnTo>
                      <a:pt x="113" y="30"/>
                    </a:lnTo>
                    <a:lnTo>
                      <a:pt x="113" y="3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2916" name="Freeform 36"/>
              <p:cNvSpPr>
                <a:spLocks/>
              </p:cNvSpPr>
              <p:nvPr/>
            </p:nvSpPr>
            <p:spPr bwMode="auto">
              <a:xfrm>
                <a:off x="3118" y="523"/>
                <a:ext cx="47" cy="33"/>
              </a:xfrm>
              <a:custGeom>
                <a:avLst/>
                <a:gdLst>
                  <a:gd name="T0" fmla="*/ 37 w 47"/>
                  <a:gd name="T1" fmla="*/ 33 h 33"/>
                  <a:gd name="T2" fmla="*/ 32 w 47"/>
                  <a:gd name="T3" fmla="*/ 33 h 33"/>
                  <a:gd name="T4" fmla="*/ 25 w 47"/>
                  <a:gd name="T5" fmla="*/ 33 h 33"/>
                  <a:gd name="T6" fmla="*/ 20 w 47"/>
                  <a:gd name="T7" fmla="*/ 31 h 33"/>
                  <a:gd name="T8" fmla="*/ 17 w 47"/>
                  <a:gd name="T9" fmla="*/ 29 h 33"/>
                  <a:gd name="T10" fmla="*/ 15 w 47"/>
                  <a:gd name="T11" fmla="*/ 26 h 33"/>
                  <a:gd name="T12" fmla="*/ 12 w 47"/>
                  <a:gd name="T13" fmla="*/ 24 h 33"/>
                  <a:gd name="T14" fmla="*/ 10 w 47"/>
                  <a:gd name="T15" fmla="*/ 20 h 33"/>
                  <a:gd name="T16" fmla="*/ 7 w 47"/>
                  <a:gd name="T17" fmla="*/ 17 h 33"/>
                  <a:gd name="T18" fmla="*/ 5 w 47"/>
                  <a:gd name="T19" fmla="*/ 15 h 33"/>
                  <a:gd name="T20" fmla="*/ 0 w 47"/>
                  <a:gd name="T21" fmla="*/ 12 h 33"/>
                  <a:gd name="T22" fmla="*/ 12 w 47"/>
                  <a:gd name="T23" fmla="*/ 0 h 33"/>
                  <a:gd name="T24" fmla="*/ 22 w 47"/>
                  <a:gd name="T25" fmla="*/ 1 h 33"/>
                  <a:gd name="T26" fmla="*/ 29 w 47"/>
                  <a:gd name="T27" fmla="*/ 2 h 33"/>
                  <a:gd name="T28" fmla="*/ 37 w 47"/>
                  <a:gd name="T29" fmla="*/ 4 h 33"/>
                  <a:gd name="T30" fmla="*/ 42 w 47"/>
                  <a:gd name="T31" fmla="*/ 8 h 33"/>
                  <a:gd name="T32" fmla="*/ 44 w 47"/>
                  <a:gd name="T33" fmla="*/ 12 h 33"/>
                  <a:gd name="T34" fmla="*/ 47 w 47"/>
                  <a:gd name="T35" fmla="*/ 17 h 33"/>
                  <a:gd name="T36" fmla="*/ 47 w 47"/>
                  <a:gd name="T37" fmla="*/ 20 h 33"/>
                  <a:gd name="T38" fmla="*/ 44 w 47"/>
                  <a:gd name="T39" fmla="*/ 25 h 33"/>
                  <a:gd name="T40" fmla="*/ 42 w 47"/>
                  <a:gd name="T41" fmla="*/ 29 h 33"/>
                  <a:gd name="T42" fmla="*/ 37 w 47"/>
                  <a:gd name="T43" fmla="*/ 33 h 33"/>
                  <a:gd name="T44" fmla="*/ 37 w 47"/>
                  <a:gd name="T45" fmla="*/ 3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47" h="33">
                    <a:moveTo>
                      <a:pt x="37" y="33"/>
                    </a:moveTo>
                    <a:lnTo>
                      <a:pt x="32" y="33"/>
                    </a:lnTo>
                    <a:lnTo>
                      <a:pt x="25" y="33"/>
                    </a:lnTo>
                    <a:lnTo>
                      <a:pt x="20" y="31"/>
                    </a:lnTo>
                    <a:lnTo>
                      <a:pt x="17" y="29"/>
                    </a:lnTo>
                    <a:lnTo>
                      <a:pt x="15" y="26"/>
                    </a:lnTo>
                    <a:lnTo>
                      <a:pt x="12" y="24"/>
                    </a:lnTo>
                    <a:lnTo>
                      <a:pt x="10" y="20"/>
                    </a:lnTo>
                    <a:lnTo>
                      <a:pt x="7" y="17"/>
                    </a:lnTo>
                    <a:lnTo>
                      <a:pt x="5" y="15"/>
                    </a:lnTo>
                    <a:lnTo>
                      <a:pt x="0" y="12"/>
                    </a:lnTo>
                    <a:lnTo>
                      <a:pt x="12" y="0"/>
                    </a:lnTo>
                    <a:lnTo>
                      <a:pt x="22" y="1"/>
                    </a:lnTo>
                    <a:lnTo>
                      <a:pt x="29" y="2"/>
                    </a:lnTo>
                    <a:lnTo>
                      <a:pt x="37" y="4"/>
                    </a:lnTo>
                    <a:lnTo>
                      <a:pt x="42" y="8"/>
                    </a:lnTo>
                    <a:lnTo>
                      <a:pt x="44" y="12"/>
                    </a:lnTo>
                    <a:lnTo>
                      <a:pt x="47" y="17"/>
                    </a:lnTo>
                    <a:lnTo>
                      <a:pt x="47" y="20"/>
                    </a:lnTo>
                    <a:lnTo>
                      <a:pt x="44" y="25"/>
                    </a:lnTo>
                    <a:lnTo>
                      <a:pt x="42" y="29"/>
                    </a:lnTo>
                    <a:lnTo>
                      <a:pt x="37" y="33"/>
                    </a:lnTo>
                    <a:lnTo>
                      <a:pt x="37" y="33"/>
                    </a:lnTo>
                    <a:close/>
                  </a:path>
                </a:pathLst>
              </a:custGeom>
              <a:solidFill>
                <a:srgbClr val="0019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2917" name="Freeform 37"/>
              <p:cNvSpPr>
                <a:spLocks/>
              </p:cNvSpPr>
              <p:nvPr/>
            </p:nvSpPr>
            <p:spPr bwMode="auto">
              <a:xfrm>
                <a:off x="2696" y="540"/>
                <a:ext cx="27" cy="33"/>
              </a:xfrm>
              <a:custGeom>
                <a:avLst/>
                <a:gdLst>
                  <a:gd name="T0" fmla="*/ 18 w 27"/>
                  <a:gd name="T1" fmla="*/ 0 h 33"/>
                  <a:gd name="T2" fmla="*/ 23 w 27"/>
                  <a:gd name="T3" fmla="*/ 3 h 33"/>
                  <a:gd name="T4" fmla="*/ 27 w 27"/>
                  <a:gd name="T5" fmla="*/ 7 h 33"/>
                  <a:gd name="T6" fmla="*/ 27 w 27"/>
                  <a:gd name="T7" fmla="*/ 9 h 33"/>
                  <a:gd name="T8" fmla="*/ 27 w 27"/>
                  <a:gd name="T9" fmla="*/ 14 h 33"/>
                  <a:gd name="T10" fmla="*/ 27 w 27"/>
                  <a:gd name="T11" fmla="*/ 17 h 33"/>
                  <a:gd name="T12" fmla="*/ 25 w 27"/>
                  <a:gd name="T13" fmla="*/ 20 h 33"/>
                  <a:gd name="T14" fmla="*/ 23 w 27"/>
                  <a:gd name="T15" fmla="*/ 24 h 33"/>
                  <a:gd name="T16" fmla="*/ 20 w 27"/>
                  <a:gd name="T17" fmla="*/ 27 h 33"/>
                  <a:gd name="T18" fmla="*/ 15 w 27"/>
                  <a:gd name="T19" fmla="*/ 30 h 33"/>
                  <a:gd name="T20" fmla="*/ 10 w 27"/>
                  <a:gd name="T21" fmla="*/ 33 h 33"/>
                  <a:gd name="T22" fmla="*/ 0 w 27"/>
                  <a:gd name="T23" fmla="*/ 33 h 33"/>
                  <a:gd name="T24" fmla="*/ 0 w 27"/>
                  <a:gd name="T25" fmla="*/ 0 h 33"/>
                  <a:gd name="T26" fmla="*/ 18 w 27"/>
                  <a:gd name="T27" fmla="*/ 0 h 33"/>
                  <a:gd name="T28" fmla="*/ 18 w 27"/>
                  <a:gd name="T29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7" h="33">
                    <a:moveTo>
                      <a:pt x="18" y="0"/>
                    </a:moveTo>
                    <a:lnTo>
                      <a:pt x="23" y="3"/>
                    </a:lnTo>
                    <a:lnTo>
                      <a:pt x="27" y="7"/>
                    </a:lnTo>
                    <a:lnTo>
                      <a:pt x="27" y="9"/>
                    </a:lnTo>
                    <a:lnTo>
                      <a:pt x="27" y="14"/>
                    </a:lnTo>
                    <a:lnTo>
                      <a:pt x="27" y="17"/>
                    </a:lnTo>
                    <a:lnTo>
                      <a:pt x="25" y="20"/>
                    </a:lnTo>
                    <a:lnTo>
                      <a:pt x="23" y="24"/>
                    </a:lnTo>
                    <a:lnTo>
                      <a:pt x="20" y="27"/>
                    </a:lnTo>
                    <a:lnTo>
                      <a:pt x="15" y="30"/>
                    </a:lnTo>
                    <a:lnTo>
                      <a:pt x="10" y="33"/>
                    </a:lnTo>
                    <a:lnTo>
                      <a:pt x="0" y="33"/>
                    </a:lnTo>
                    <a:lnTo>
                      <a:pt x="0" y="0"/>
                    </a:lnTo>
                    <a:lnTo>
                      <a:pt x="18" y="0"/>
                    </a:lnTo>
                    <a:lnTo>
                      <a:pt x="18" y="0"/>
                    </a:lnTo>
                    <a:close/>
                  </a:path>
                </a:pathLst>
              </a:custGeom>
              <a:solidFill>
                <a:srgbClr val="0019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2918" name="Freeform 38"/>
              <p:cNvSpPr>
                <a:spLocks/>
              </p:cNvSpPr>
              <p:nvPr/>
            </p:nvSpPr>
            <p:spPr bwMode="auto">
              <a:xfrm>
                <a:off x="2802" y="552"/>
                <a:ext cx="274" cy="124"/>
              </a:xfrm>
              <a:custGeom>
                <a:avLst/>
                <a:gdLst>
                  <a:gd name="T0" fmla="*/ 272 w 274"/>
                  <a:gd name="T1" fmla="*/ 53 h 124"/>
                  <a:gd name="T2" fmla="*/ 274 w 274"/>
                  <a:gd name="T3" fmla="*/ 66 h 124"/>
                  <a:gd name="T4" fmla="*/ 272 w 274"/>
                  <a:gd name="T5" fmla="*/ 76 h 124"/>
                  <a:gd name="T6" fmla="*/ 265 w 274"/>
                  <a:gd name="T7" fmla="*/ 86 h 124"/>
                  <a:gd name="T8" fmla="*/ 252 w 274"/>
                  <a:gd name="T9" fmla="*/ 94 h 124"/>
                  <a:gd name="T10" fmla="*/ 235 w 274"/>
                  <a:gd name="T11" fmla="*/ 101 h 124"/>
                  <a:gd name="T12" fmla="*/ 218 w 274"/>
                  <a:gd name="T13" fmla="*/ 108 h 124"/>
                  <a:gd name="T14" fmla="*/ 198 w 274"/>
                  <a:gd name="T15" fmla="*/ 112 h 124"/>
                  <a:gd name="T16" fmla="*/ 176 w 274"/>
                  <a:gd name="T17" fmla="*/ 117 h 124"/>
                  <a:gd name="T18" fmla="*/ 154 w 274"/>
                  <a:gd name="T19" fmla="*/ 120 h 124"/>
                  <a:gd name="T20" fmla="*/ 132 w 274"/>
                  <a:gd name="T21" fmla="*/ 124 h 124"/>
                  <a:gd name="T22" fmla="*/ 115 w 274"/>
                  <a:gd name="T23" fmla="*/ 124 h 124"/>
                  <a:gd name="T24" fmla="*/ 98 w 274"/>
                  <a:gd name="T25" fmla="*/ 123 h 124"/>
                  <a:gd name="T26" fmla="*/ 83 w 274"/>
                  <a:gd name="T27" fmla="*/ 120 h 124"/>
                  <a:gd name="T28" fmla="*/ 66 w 274"/>
                  <a:gd name="T29" fmla="*/ 117 h 124"/>
                  <a:gd name="T30" fmla="*/ 51 w 274"/>
                  <a:gd name="T31" fmla="*/ 112 h 124"/>
                  <a:gd name="T32" fmla="*/ 39 w 274"/>
                  <a:gd name="T33" fmla="*/ 108 h 124"/>
                  <a:gd name="T34" fmla="*/ 27 w 274"/>
                  <a:gd name="T35" fmla="*/ 102 h 124"/>
                  <a:gd name="T36" fmla="*/ 17 w 274"/>
                  <a:gd name="T37" fmla="*/ 96 h 124"/>
                  <a:gd name="T38" fmla="*/ 7 w 274"/>
                  <a:gd name="T39" fmla="*/ 90 h 124"/>
                  <a:gd name="T40" fmla="*/ 0 w 274"/>
                  <a:gd name="T41" fmla="*/ 83 h 124"/>
                  <a:gd name="T42" fmla="*/ 0 w 274"/>
                  <a:gd name="T43" fmla="*/ 75 h 124"/>
                  <a:gd name="T44" fmla="*/ 0 w 274"/>
                  <a:gd name="T45" fmla="*/ 68 h 124"/>
                  <a:gd name="T46" fmla="*/ 0 w 274"/>
                  <a:gd name="T47" fmla="*/ 61 h 124"/>
                  <a:gd name="T48" fmla="*/ 2 w 274"/>
                  <a:gd name="T49" fmla="*/ 54 h 124"/>
                  <a:gd name="T50" fmla="*/ 7 w 274"/>
                  <a:gd name="T51" fmla="*/ 48 h 124"/>
                  <a:gd name="T52" fmla="*/ 12 w 274"/>
                  <a:gd name="T53" fmla="*/ 42 h 124"/>
                  <a:gd name="T54" fmla="*/ 17 w 274"/>
                  <a:gd name="T55" fmla="*/ 36 h 124"/>
                  <a:gd name="T56" fmla="*/ 24 w 274"/>
                  <a:gd name="T57" fmla="*/ 31 h 124"/>
                  <a:gd name="T58" fmla="*/ 34 w 274"/>
                  <a:gd name="T59" fmla="*/ 26 h 124"/>
                  <a:gd name="T60" fmla="*/ 44 w 274"/>
                  <a:gd name="T61" fmla="*/ 21 h 124"/>
                  <a:gd name="T62" fmla="*/ 51 w 274"/>
                  <a:gd name="T63" fmla="*/ 15 h 124"/>
                  <a:gd name="T64" fmla="*/ 59 w 274"/>
                  <a:gd name="T65" fmla="*/ 12 h 124"/>
                  <a:gd name="T66" fmla="*/ 68 w 274"/>
                  <a:gd name="T67" fmla="*/ 8 h 124"/>
                  <a:gd name="T68" fmla="*/ 81 w 274"/>
                  <a:gd name="T69" fmla="*/ 7 h 124"/>
                  <a:gd name="T70" fmla="*/ 91 w 274"/>
                  <a:gd name="T71" fmla="*/ 5 h 124"/>
                  <a:gd name="T72" fmla="*/ 103 w 274"/>
                  <a:gd name="T73" fmla="*/ 5 h 124"/>
                  <a:gd name="T74" fmla="*/ 115 w 274"/>
                  <a:gd name="T75" fmla="*/ 4 h 124"/>
                  <a:gd name="T76" fmla="*/ 127 w 274"/>
                  <a:gd name="T77" fmla="*/ 3 h 124"/>
                  <a:gd name="T78" fmla="*/ 140 w 274"/>
                  <a:gd name="T79" fmla="*/ 2 h 124"/>
                  <a:gd name="T80" fmla="*/ 152 w 274"/>
                  <a:gd name="T81" fmla="*/ 0 h 124"/>
                  <a:gd name="T82" fmla="*/ 171 w 274"/>
                  <a:gd name="T83" fmla="*/ 0 h 124"/>
                  <a:gd name="T84" fmla="*/ 189 w 274"/>
                  <a:gd name="T85" fmla="*/ 3 h 124"/>
                  <a:gd name="T86" fmla="*/ 203 w 274"/>
                  <a:gd name="T87" fmla="*/ 6 h 124"/>
                  <a:gd name="T88" fmla="*/ 218 w 274"/>
                  <a:gd name="T89" fmla="*/ 12 h 124"/>
                  <a:gd name="T90" fmla="*/ 230 w 274"/>
                  <a:gd name="T91" fmla="*/ 18 h 124"/>
                  <a:gd name="T92" fmla="*/ 243 w 274"/>
                  <a:gd name="T93" fmla="*/ 24 h 124"/>
                  <a:gd name="T94" fmla="*/ 252 w 274"/>
                  <a:gd name="T95" fmla="*/ 31 h 124"/>
                  <a:gd name="T96" fmla="*/ 260 w 274"/>
                  <a:gd name="T97" fmla="*/ 38 h 124"/>
                  <a:gd name="T98" fmla="*/ 267 w 274"/>
                  <a:gd name="T99" fmla="*/ 46 h 124"/>
                  <a:gd name="T100" fmla="*/ 272 w 274"/>
                  <a:gd name="T101" fmla="*/ 53 h 124"/>
                  <a:gd name="T102" fmla="*/ 272 w 274"/>
                  <a:gd name="T103" fmla="*/ 53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74" h="124">
                    <a:moveTo>
                      <a:pt x="272" y="53"/>
                    </a:moveTo>
                    <a:lnTo>
                      <a:pt x="274" y="66"/>
                    </a:lnTo>
                    <a:lnTo>
                      <a:pt x="272" y="76"/>
                    </a:lnTo>
                    <a:lnTo>
                      <a:pt x="265" y="86"/>
                    </a:lnTo>
                    <a:lnTo>
                      <a:pt x="252" y="94"/>
                    </a:lnTo>
                    <a:lnTo>
                      <a:pt x="235" y="101"/>
                    </a:lnTo>
                    <a:lnTo>
                      <a:pt x="218" y="108"/>
                    </a:lnTo>
                    <a:lnTo>
                      <a:pt x="198" y="112"/>
                    </a:lnTo>
                    <a:lnTo>
                      <a:pt x="176" y="117"/>
                    </a:lnTo>
                    <a:lnTo>
                      <a:pt x="154" y="120"/>
                    </a:lnTo>
                    <a:lnTo>
                      <a:pt x="132" y="124"/>
                    </a:lnTo>
                    <a:lnTo>
                      <a:pt x="115" y="124"/>
                    </a:lnTo>
                    <a:lnTo>
                      <a:pt x="98" y="123"/>
                    </a:lnTo>
                    <a:lnTo>
                      <a:pt x="83" y="120"/>
                    </a:lnTo>
                    <a:lnTo>
                      <a:pt x="66" y="117"/>
                    </a:lnTo>
                    <a:lnTo>
                      <a:pt x="51" y="112"/>
                    </a:lnTo>
                    <a:lnTo>
                      <a:pt x="39" y="108"/>
                    </a:lnTo>
                    <a:lnTo>
                      <a:pt x="27" y="102"/>
                    </a:lnTo>
                    <a:lnTo>
                      <a:pt x="17" y="96"/>
                    </a:lnTo>
                    <a:lnTo>
                      <a:pt x="7" y="90"/>
                    </a:lnTo>
                    <a:lnTo>
                      <a:pt x="0" y="83"/>
                    </a:lnTo>
                    <a:lnTo>
                      <a:pt x="0" y="75"/>
                    </a:lnTo>
                    <a:lnTo>
                      <a:pt x="0" y="68"/>
                    </a:lnTo>
                    <a:lnTo>
                      <a:pt x="0" y="61"/>
                    </a:lnTo>
                    <a:lnTo>
                      <a:pt x="2" y="54"/>
                    </a:lnTo>
                    <a:lnTo>
                      <a:pt x="7" y="48"/>
                    </a:lnTo>
                    <a:lnTo>
                      <a:pt x="12" y="42"/>
                    </a:lnTo>
                    <a:lnTo>
                      <a:pt x="17" y="36"/>
                    </a:lnTo>
                    <a:lnTo>
                      <a:pt x="24" y="31"/>
                    </a:lnTo>
                    <a:lnTo>
                      <a:pt x="34" y="26"/>
                    </a:lnTo>
                    <a:lnTo>
                      <a:pt x="44" y="21"/>
                    </a:lnTo>
                    <a:lnTo>
                      <a:pt x="51" y="15"/>
                    </a:lnTo>
                    <a:lnTo>
                      <a:pt x="59" y="12"/>
                    </a:lnTo>
                    <a:lnTo>
                      <a:pt x="68" y="8"/>
                    </a:lnTo>
                    <a:lnTo>
                      <a:pt x="81" y="7"/>
                    </a:lnTo>
                    <a:lnTo>
                      <a:pt x="91" y="5"/>
                    </a:lnTo>
                    <a:lnTo>
                      <a:pt x="103" y="5"/>
                    </a:lnTo>
                    <a:lnTo>
                      <a:pt x="115" y="4"/>
                    </a:lnTo>
                    <a:lnTo>
                      <a:pt x="127" y="3"/>
                    </a:lnTo>
                    <a:lnTo>
                      <a:pt x="140" y="2"/>
                    </a:lnTo>
                    <a:lnTo>
                      <a:pt x="152" y="0"/>
                    </a:lnTo>
                    <a:lnTo>
                      <a:pt x="171" y="0"/>
                    </a:lnTo>
                    <a:lnTo>
                      <a:pt x="189" y="3"/>
                    </a:lnTo>
                    <a:lnTo>
                      <a:pt x="203" y="6"/>
                    </a:lnTo>
                    <a:lnTo>
                      <a:pt x="218" y="12"/>
                    </a:lnTo>
                    <a:lnTo>
                      <a:pt x="230" y="18"/>
                    </a:lnTo>
                    <a:lnTo>
                      <a:pt x="243" y="24"/>
                    </a:lnTo>
                    <a:lnTo>
                      <a:pt x="252" y="31"/>
                    </a:lnTo>
                    <a:lnTo>
                      <a:pt x="260" y="38"/>
                    </a:lnTo>
                    <a:lnTo>
                      <a:pt x="267" y="46"/>
                    </a:lnTo>
                    <a:lnTo>
                      <a:pt x="272" y="53"/>
                    </a:lnTo>
                    <a:lnTo>
                      <a:pt x="272" y="53"/>
                    </a:lnTo>
                    <a:close/>
                  </a:path>
                </a:pathLst>
              </a:custGeom>
              <a:solidFill>
                <a:srgbClr val="0019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2919" name="Freeform 39"/>
              <p:cNvSpPr>
                <a:spLocks/>
              </p:cNvSpPr>
              <p:nvPr/>
            </p:nvSpPr>
            <p:spPr bwMode="auto">
              <a:xfrm>
                <a:off x="2826" y="564"/>
                <a:ext cx="223" cy="99"/>
              </a:xfrm>
              <a:custGeom>
                <a:avLst/>
                <a:gdLst>
                  <a:gd name="T0" fmla="*/ 223 w 223"/>
                  <a:gd name="T1" fmla="*/ 44 h 99"/>
                  <a:gd name="T2" fmla="*/ 223 w 223"/>
                  <a:gd name="T3" fmla="*/ 54 h 99"/>
                  <a:gd name="T4" fmla="*/ 221 w 223"/>
                  <a:gd name="T5" fmla="*/ 62 h 99"/>
                  <a:gd name="T6" fmla="*/ 214 w 223"/>
                  <a:gd name="T7" fmla="*/ 70 h 99"/>
                  <a:gd name="T8" fmla="*/ 206 w 223"/>
                  <a:gd name="T9" fmla="*/ 76 h 99"/>
                  <a:gd name="T10" fmla="*/ 194 w 223"/>
                  <a:gd name="T11" fmla="*/ 82 h 99"/>
                  <a:gd name="T12" fmla="*/ 182 w 223"/>
                  <a:gd name="T13" fmla="*/ 88 h 99"/>
                  <a:gd name="T14" fmla="*/ 167 w 223"/>
                  <a:gd name="T15" fmla="*/ 92 h 99"/>
                  <a:gd name="T16" fmla="*/ 150 w 223"/>
                  <a:gd name="T17" fmla="*/ 96 h 99"/>
                  <a:gd name="T18" fmla="*/ 135 w 223"/>
                  <a:gd name="T19" fmla="*/ 98 h 99"/>
                  <a:gd name="T20" fmla="*/ 116 w 223"/>
                  <a:gd name="T21" fmla="*/ 99 h 99"/>
                  <a:gd name="T22" fmla="*/ 98 w 223"/>
                  <a:gd name="T23" fmla="*/ 99 h 99"/>
                  <a:gd name="T24" fmla="*/ 84 w 223"/>
                  <a:gd name="T25" fmla="*/ 98 h 99"/>
                  <a:gd name="T26" fmla="*/ 69 w 223"/>
                  <a:gd name="T27" fmla="*/ 97 h 99"/>
                  <a:gd name="T28" fmla="*/ 54 w 223"/>
                  <a:gd name="T29" fmla="*/ 94 h 99"/>
                  <a:gd name="T30" fmla="*/ 42 w 223"/>
                  <a:gd name="T31" fmla="*/ 89 h 99"/>
                  <a:gd name="T32" fmla="*/ 30 w 223"/>
                  <a:gd name="T33" fmla="*/ 84 h 99"/>
                  <a:gd name="T34" fmla="*/ 20 w 223"/>
                  <a:gd name="T35" fmla="*/ 79 h 99"/>
                  <a:gd name="T36" fmla="*/ 13 w 223"/>
                  <a:gd name="T37" fmla="*/ 73 h 99"/>
                  <a:gd name="T38" fmla="*/ 8 w 223"/>
                  <a:gd name="T39" fmla="*/ 66 h 99"/>
                  <a:gd name="T40" fmla="*/ 3 w 223"/>
                  <a:gd name="T41" fmla="*/ 58 h 99"/>
                  <a:gd name="T42" fmla="*/ 0 w 223"/>
                  <a:gd name="T43" fmla="*/ 52 h 99"/>
                  <a:gd name="T44" fmla="*/ 0 w 223"/>
                  <a:gd name="T45" fmla="*/ 46 h 99"/>
                  <a:gd name="T46" fmla="*/ 3 w 223"/>
                  <a:gd name="T47" fmla="*/ 40 h 99"/>
                  <a:gd name="T48" fmla="*/ 5 w 223"/>
                  <a:gd name="T49" fmla="*/ 34 h 99"/>
                  <a:gd name="T50" fmla="*/ 10 w 223"/>
                  <a:gd name="T51" fmla="*/ 28 h 99"/>
                  <a:gd name="T52" fmla="*/ 18 w 223"/>
                  <a:gd name="T53" fmla="*/ 24 h 99"/>
                  <a:gd name="T54" fmla="*/ 25 w 223"/>
                  <a:gd name="T55" fmla="*/ 19 h 99"/>
                  <a:gd name="T56" fmla="*/ 35 w 223"/>
                  <a:gd name="T57" fmla="*/ 15 h 99"/>
                  <a:gd name="T58" fmla="*/ 47 w 223"/>
                  <a:gd name="T59" fmla="*/ 11 h 99"/>
                  <a:gd name="T60" fmla="*/ 57 w 223"/>
                  <a:gd name="T61" fmla="*/ 9 h 99"/>
                  <a:gd name="T62" fmla="*/ 79 w 223"/>
                  <a:gd name="T63" fmla="*/ 3 h 99"/>
                  <a:gd name="T64" fmla="*/ 101 w 223"/>
                  <a:gd name="T65" fmla="*/ 0 h 99"/>
                  <a:gd name="T66" fmla="*/ 120 w 223"/>
                  <a:gd name="T67" fmla="*/ 0 h 99"/>
                  <a:gd name="T68" fmla="*/ 140 w 223"/>
                  <a:gd name="T69" fmla="*/ 2 h 99"/>
                  <a:gd name="T70" fmla="*/ 157 w 223"/>
                  <a:gd name="T71" fmla="*/ 6 h 99"/>
                  <a:gd name="T72" fmla="*/ 174 w 223"/>
                  <a:gd name="T73" fmla="*/ 11 h 99"/>
                  <a:gd name="T74" fmla="*/ 192 w 223"/>
                  <a:gd name="T75" fmla="*/ 18 h 99"/>
                  <a:gd name="T76" fmla="*/ 204 w 223"/>
                  <a:gd name="T77" fmla="*/ 26 h 99"/>
                  <a:gd name="T78" fmla="*/ 216 w 223"/>
                  <a:gd name="T79" fmla="*/ 35 h 99"/>
                  <a:gd name="T80" fmla="*/ 223 w 223"/>
                  <a:gd name="T81" fmla="*/ 44 h 99"/>
                  <a:gd name="T82" fmla="*/ 223 w 223"/>
                  <a:gd name="T83" fmla="*/ 44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23" h="99">
                    <a:moveTo>
                      <a:pt x="223" y="44"/>
                    </a:moveTo>
                    <a:lnTo>
                      <a:pt x="223" y="54"/>
                    </a:lnTo>
                    <a:lnTo>
                      <a:pt x="221" y="62"/>
                    </a:lnTo>
                    <a:lnTo>
                      <a:pt x="214" y="70"/>
                    </a:lnTo>
                    <a:lnTo>
                      <a:pt x="206" y="76"/>
                    </a:lnTo>
                    <a:lnTo>
                      <a:pt x="194" y="82"/>
                    </a:lnTo>
                    <a:lnTo>
                      <a:pt x="182" y="88"/>
                    </a:lnTo>
                    <a:lnTo>
                      <a:pt x="167" y="92"/>
                    </a:lnTo>
                    <a:lnTo>
                      <a:pt x="150" y="96"/>
                    </a:lnTo>
                    <a:lnTo>
                      <a:pt x="135" y="98"/>
                    </a:lnTo>
                    <a:lnTo>
                      <a:pt x="116" y="99"/>
                    </a:lnTo>
                    <a:lnTo>
                      <a:pt x="98" y="99"/>
                    </a:lnTo>
                    <a:lnTo>
                      <a:pt x="84" y="98"/>
                    </a:lnTo>
                    <a:lnTo>
                      <a:pt x="69" y="97"/>
                    </a:lnTo>
                    <a:lnTo>
                      <a:pt x="54" y="94"/>
                    </a:lnTo>
                    <a:lnTo>
                      <a:pt x="42" y="89"/>
                    </a:lnTo>
                    <a:lnTo>
                      <a:pt x="30" y="84"/>
                    </a:lnTo>
                    <a:lnTo>
                      <a:pt x="20" y="79"/>
                    </a:lnTo>
                    <a:lnTo>
                      <a:pt x="13" y="73"/>
                    </a:lnTo>
                    <a:lnTo>
                      <a:pt x="8" y="66"/>
                    </a:lnTo>
                    <a:lnTo>
                      <a:pt x="3" y="58"/>
                    </a:lnTo>
                    <a:lnTo>
                      <a:pt x="0" y="52"/>
                    </a:lnTo>
                    <a:lnTo>
                      <a:pt x="0" y="46"/>
                    </a:lnTo>
                    <a:lnTo>
                      <a:pt x="3" y="40"/>
                    </a:lnTo>
                    <a:lnTo>
                      <a:pt x="5" y="34"/>
                    </a:lnTo>
                    <a:lnTo>
                      <a:pt x="10" y="28"/>
                    </a:lnTo>
                    <a:lnTo>
                      <a:pt x="18" y="24"/>
                    </a:lnTo>
                    <a:lnTo>
                      <a:pt x="25" y="19"/>
                    </a:lnTo>
                    <a:lnTo>
                      <a:pt x="35" y="15"/>
                    </a:lnTo>
                    <a:lnTo>
                      <a:pt x="47" y="11"/>
                    </a:lnTo>
                    <a:lnTo>
                      <a:pt x="57" y="9"/>
                    </a:lnTo>
                    <a:lnTo>
                      <a:pt x="79" y="3"/>
                    </a:lnTo>
                    <a:lnTo>
                      <a:pt x="101" y="0"/>
                    </a:lnTo>
                    <a:lnTo>
                      <a:pt x="120" y="0"/>
                    </a:lnTo>
                    <a:lnTo>
                      <a:pt x="140" y="2"/>
                    </a:lnTo>
                    <a:lnTo>
                      <a:pt x="157" y="6"/>
                    </a:lnTo>
                    <a:lnTo>
                      <a:pt x="174" y="11"/>
                    </a:lnTo>
                    <a:lnTo>
                      <a:pt x="192" y="18"/>
                    </a:lnTo>
                    <a:lnTo>
                      <a:pt x="204" y="26"/>
                    </a:lnTo>
                    <a:lnTo>
                      <a:pt x="216" y="35"/>
                    </a:lnTo>
                    <a:lnTo>
                      <a:pt x="223" y="44"/>
                    </a:lnTo>
                    <a:lnTo>
                      <a:pt x="223" y="44"/>
                    </a:lnTo>
                    <a:close/>
                  </a:path>
                </a:pathLst>
              </a:custGeom>
              <a:solidFill>
                <a:srgbClr val="FF00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2920" name="Freeform 40"/>
              <p:cNvSpPr>
                <a:spLocks/>
              </p:cNvSpPr>
              <p:nvPr/>
            </p:nvSpPr>
            <p:spPr bwMode="auto">
              <a:xfrm>
                <a:off x="2544" y="602"/>
                <a:ext cx="780" cy="251"/>
              </a:xfrm>
              <a:custGeom>
                <a:avLst/>
                <a:gdLst>
                  <a:gd name="T0" fmla="*/ 770 w 780"/>
                  <a:gd name="T1" fmla="*/ 33 h 251"/>
                  <a:gd name="T2" fmla="*/ 736 w 780"/>
                  <a:gd name="T3" fmla="*/ 59 h 251"/>
                  <a:gd name="T4" fmla="*/ 709 w 780"/>
                  <a:gd name="T5" fmla="*/ 89 h 251"/>
                  <a:gd name="T6" fmla="*/ 682 w 780"/>
                  <a:gd name="T7" fmla="*/ 120 h 251"/>
                  <a:gd name="T8" fmla="*/ 655 w 780"/>
                  <a:gd name="T9" fmla="*/ 152 h 251"/>
                  <a:gd name="T10" fmla="*/ 626 w 780"/>
                  <a:gd name="T11" fmla="*/ 182 h 251"/>
                  <a:gd name="T12" fmla="*/ 591 w 780"/>
                  <a:gd name="T13" fmla="*/ 209 h 251"/>
                  <a:gd name="T14" fmla="*/ 547 w 780"/>
                  <a:gd name="T15" fmla="*/ 230 h 251"/>
                  <a:gd name="T16" fmla="*/ 493 w 780"/>
                  <a:gd name="T17" fmla="*/ 245 h 251"/>
                  <a:gd name="T18" fmla="*/ 425 w 780"/>
                  <a:gd name="T19" fmla="*/ 251 h 251"/>
                  <a:gd name="T20" fmla="*/ 339 w 780"/>
                  <a:gd name="T21" fmla="*/ 246 h 251"/>
                  <a:gd name="T22" fmla="*/ 295 w 780"/>
                  <a:gd name="T23" fmla="*/ 235 h 251"/>
                  <a:gd name="T24" fmla="*/ 251 w 780"/>
                  <a:gd name="T25" fmla="*/ 220 h 251"/>
                  <a:gd name="T26" fmla="*/ 209 w 780"/>
                  <a:gd name="T27" fmla="*/ 203 h 251"/>
                  <a:gd name="T28" fmla="*/ 170 w 780"/>
                  <a:gd name="T29" fmla="*/ 184 h 251"/>
                  <a:gd name="T30" fmla="*/ 133 w 780"/>
                  <a:gd name="T31" fmla="*/ 163 h 251"/>
                  <a:gd name="T32" fmla="*/ 101 w 780"/>
                  <a:gd name="T33" fmla="*/ 141 h 251"/>
                  <a:gd name="T34" fmla="*/ 69 w 780"/>
                  <a:gd name="T35" fmla="*/ 118 h 251"/>
                  <a:gd name="T36" fmla="*/ 42 w 780"/>
                  <a:gd name="T37" fmla="*/ 94 h 251"/>
                  <a:gd name="T38" fmla="*/ 20 w 780"/>
                  <a:gd name="T39" fmla="*/ 72 h 251"/>
                  <a:gd name="T40" fmla="*/ 0 w 780"/>
                  <a:gd name="T41" fmla="*/ 48 h 251"/>
                  <a:gd name="T42" fmla="*/ 18 w 780"/>
                  <a:gd name="T43" fmla="*/ 50 h 251"/>
                  <a:gd name="T44" fmla="*/ 32 w 780"/>
                  <a:gd name="T45" fmla="*/ 52 h 251"/>
                  <a:gd name="T46" fmla="*/ 45 w 780"/>
                  <a:gd name="T47" fmla="*/ 57 h 251"/>
                  <a:gd name="T48" fmla="*/ 57 w 780"/>
                  <a:gd name="T49" fmla="*/ 61 h 251"/>
                  <a:gd name="T50" fmla="*/ 69 w 780"/>
                  <a:gd name="T51" fmla="*/ 67 h 251"/>
                  <a:gd name="T52" fmla="*/ 81 w 780"/>
                  <a:gd name="T53" fmla="*/ 73 h 251"/>
                  <a:gd name="T54" fmla="*/ 94 w 780"/>
                  <a:gd name="T55" fmla="*/ 78 h 251"/>
                  <a:gd name="T56" fmla="*/ 106 w 780"/>
                  <a:gd name="T57" fmla="*/ 83 h 251"/>
                  <a:gd name="T58" fmla="*/ 118 w 780"/>
                  <a:gd name="T59" fmla="*/ 86 h 251"/>
                  <a:gd name="T60" fmla="*/ 133 w 780"/>
                  <a:gd name="T61" fmla="*/ 89 h 251"/>
                  <a:gd name="T62" fmla="*/ 172 w 780"/>
                  <a:gd name="T63" fmla="*/ 96 h 251"/>
                  <a:gd name="T64" fmla="*/ 211 w 780"/>
                  <a:gd name="T65" fmla="*/ 102 h 251"/>
                  <a:gd name="T66" fmla="*/ 255 w 780"/>
                  <a:gd name="T67" fmla="*/ 109 h 251"/>
                  <a:gd name="T68" fmla="*/ 300 w 780"/>
                  <a:gd name="T69" fmla="*/ 115 h 251"/>
                  <a:gd name="T70" fmla="*/ 344 w 780"/>
                  <a:gd name="T71" fmla="*/ 120 h 251"/>
                  <a:gd name="T72" fmla="*/ 390 w 780"/>
                  <a:gd name="T73" fmla="*/ 122 h 251"/>
                  <a:gd name="T74" fmla="*/ 434 w 780"/>
                  <a:gd name="T75" fmla="*/ 122 h 251"/>
                  <a:gd name="T76" fmla="*/ 478 w 780"/>
                  <a:gd name="T77" fmla="*/ 118 h 251"/>
                  <a:gd name="T78" fmla="*/ 520 w 780"/>
                  <a:gd name="T79" fmla="*/ 110 h 251"/>
                  <a:gd name="T80" fmla="*/ 559 w 780"/>
                  <a:gd name="T81" fmla="*/ 98 h 251"/>
                  <a:gd name="T82" fmla="*/ 584 w 780"/>
                  <a:gd name="T83" fmla="*/ 89 h 251"/>
                  <a:gd name="T84" fmla="*/ 608 w 780"/>
                  <a:gd name="T85" fmla="*/ 80 h 251"/>
                  <a:gd name="T86" fmla="*/ 633 w 780"/>
                  <a:gd name="T87" fmla="*/ 70 h 251"/>
                  <a:gd name="T88" fmla="*/ 657 w 780"/>
                  <a:gd name="T89" fmla="*/ 61 h 251"/>
                  <a:gd name="T90" fmla="*/ 682 w 780"/>
                  <a:gd name="T91" fmla="*/ 52 h 251"/>
                  <a:gd name="T92" fmla="*/ 704 w 780"/>
                  <a:gd name="T93" fmla="*/ 42 h 251"/>
                  <a:gd name="T94" fmla="*/ 726 w 780"/>
                  <a:gd name="T95" fmla="*/ 33 h 251"/>
                  <a:gd name="T96" fmla="*/ 748 w 780"/>
                  <a:gd name="T97" fmla="*/ 22 h 251"/>
                  <a:gd name="T98" fmla="*/ 765 w 780"/>
                  <a:gd name="T99" fmla="*/ 11 h 251"/>
                  <a:gd name="T100" fmla="*/ 780 w 780"/>
                  <a:gd name="T101" fmla="*/ 0 h 251"/>
                  <a:gd name="T102" fmla="*/ 770 w 780"/>
                  <a:gd name="T103" fmla="*/ 33 h 251"/>
                  <a:gd name="T104" fmla="*/ 770 w 780"/>
                  <a:gd name="T105" fmla="*/ 33 h 2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780" h="251">
                    <a:moveTo>
                      <a:pt x="770" y="33"/>
                    </a:moveTo>
                    <a:lnTo>
                      <a:pt x="736" y="59"/>
                    </a:lnTo>
                    <a:lnTo>
                      <a:pt x="709" y="89"/>
                    </a:lnTo>
                    <a:lnTo>
                      <a:pt x="682" y="120"/>
                    </a:lnTo>
                    <a:lnTo>
                      <a:pt x="655" y="152"/>
                    </a:lnTo>
                    <a:lnTo>
                      <a:pt x="626" y="182"/>
                    </a:lnTo>
                    <a:lnTo>
                      <a:pt x="591" y="209"/>
                    </a:lnTo>
                    <a:lnTo>
                      <a:pt x="547" y="230"/>
                    </a:lnTo>
                    <a:lnTo>
                      <a:pt x="493" y="245"/>
                    </a:lnTo>
                    <a:lnTo>
                      <a:pt x="425" y="251"/>
                    </a:lnTo>
                    <a:lnTo>
                      <a:pt x="339" y="246"/>
                    </a:lnTo>
                    <a:lnTo>
                      <a:pt x="295" y="235"/>
                    </a:lnTo>
                    <a:lnTo>
                      <a:pt x="251" y="220"/>
                    </a:lnTo>
                    <a:lnTo>
                      <a:pt x="209" y="203"/>
                    </a:lnTo>
                    <a:lnTo>
                      <a:pt x="170" y="184"/>
                    </a:lnTo>
                    <a:lnTo>
                      <a:pt x="133" y="163"/>
                    </a:lnTo>
                    <a:lnTo>
                      <a:pt x="101" y="141"/>
                    </a:lnTo>
                    <a:lnTo>
                      <a:pt x="69" y="118"/>
                    </a:lnTo>
                    <a:lnTo>
                      <a:pt x="42" y="94"/>
                    </a:lnTo>
                    <a:lnTo>
                      <a:pt x="20" y="72"/>
                    </a:lnTo>
                    <a:lnTo>
                      <a:pt x="0" y="48"/>
                    </a:lnTo>
                    <a:lnTo>
                      <a:pt x="18" y="50"/>
                    </a:lnTo>
                    <a:lnTo>
                      <a:pt x="32" y="52"/>
                    </a:lnTo>
                    <a:lnTo>
                      <a:pt x="45" y="57"/>
                    </a:lnTo>
                    <a:lnTo>
                      <a:pt x="57" y="61"/>
                    </a:lnTo>
                    <a:lnTo>
                      <a:pt x="69" y="67"/>
                    </a:lnTo>
                    <a:lnTo>
                      <a:pt x="81" y="73"/>
                    </a:lnTo>
                    <a:lnTo>
                      <a:pt x="94" y="78"/>
                    </a:lnTo>
                    <a:lnTo>
                      <a:pt x="106" y="83"/>
                    </a:lnTo>
                    <a:lnTo>
                      <a:pt x="118" y="86"/>
                    </a:lnTo>
                    <a:lnTo>
                      <a:pt x="133" y="89"/>
                    </a:lnTo>
                    <a:lnTo>
                      <a:pt x="172" y="96"/>
                    </a:lnTo>
                    <a:lnTo>
                      <a:pt x="211" y="102"/>
                    </a:lnTo>
                    <a:lnTo>
                      <a:pt x="255" y="109"/>
                    </a:lnTo>
                    <a:lnTo>
                      <a:pt x="300" y="115"/>
                    </a:lnTo>
                    <a:lnTo>
                      <a:pt x="344" y="120"/>
                    </a:lnTo>
                    <a:lnTo>
                      <a:pt x="390" y="122"/>
                    </a:lnTo>
                    <a:lnTo>
                      <a:pt x="434" y="122"/>
                    </a:lnTo>
                    <a:lnTo>
                      <a:pt x="478" y="118"/>
                    </a:lnTo>
                    <a:lnTo>
                      <a:pt x="520" y="110"/>
                    </a:lnTo>
                    <a:lnTo>
                      <a:pt x="559" y="98"/>
                    </a:lnTo>
                    <a:lnTo>
                      <a:pt x="584" y="89"/>
                    </a:lnTo>
                    <a:lnTo>
                      <a:pt x="608" y="80"/>
                    </a:lnTo>
                    <a:lnTo>
                      <a:pt x="633" y="70"/>
                    </a:lnTo>
                    <a:lnTo>
                      <a:pt x="657" y="61"/>
                    </a:lnTo>
                    <a:lnTo>
                      <a:pt x="682" y="52"/>
                    </a:lnTo>
                    <a:lnTo>
                      <a:pt x="704" y="42"/>
                    </a:lnTo>
                    <a:lnTo>
                      <a:pt x="726" y="33"/>
                    </a:lnTo>
                    <a:lnTo>
                      <a:pt x="748" y="22"/>
                    </a:lnTo>
                    <a:lnTo>
                      <a:pt x="765" y="11"/>
                    </a:lnTo>
                    <a:lnTo>
                      <a:pt x="780" y="0"/>
                    </a:lnTo>
                    <a:lnTo>
                      <a:pt x="770" y="33"/>
                    </a:lnTo>
                    <a:lnTo>
                      <a:pt x="770" y="33"/>
                    </a:lnTo>
                    <a:close/>
                  </a:path>
                </a:pathLst>
              </a:custGeom>
              <a:solidFill>
                <a:srgbClr val="0019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2921" name="Freeform 41"/>
              <p:cNvSpPr>
                <a:spLocks/>
              </p:cNvSpPr>
              <p:nvPr/>
            </p:nvSpPr>
            <p:spPr bwMode="auto">
              <a:xfrm>
                <a:off x="3135" y="676"/>
                <a:ext cx="86" cy="94"/>
              </a:xfrm>
              <a:custGeom>
                <a:avLst/>
                <a:gdLst>
                  <a:gd name="T0" fmla="*/ 20 w 86"/>
                  <a:gd name="T1" fmla="*/ 94 h 94"/>
                  <a:gd name="T2" fmla="*/ 15 w 86"/>
                  <a:gd name="T3" fmla="*/ 84 h 94"/>
                  <a:gd name="T4" fmla="*/ 10 w 86"/>
                  <a:gd name="T5" fmla="*/ 74 h 94"/>
                  <a:gd name="T6" fmla="*/ 5 w 86"/>
                  <a:gd name="T7" fmla="*/ 64 h 94"/>
                  <a:gd name="T8" fmla="*/ 0 w 86"/>
                  <a:gd name="T9" fmla="*/ 52 h 94"/>
                  <a:gd name="T10" fmla="*/ 0 w 86"/>
                  <a:gd name="T11" fmla="*/ 42 h 94"/>
                  <a:gd name="T12" fmla="*/ 5 w 86"/>
                  <a:gd name="T13" fmla="*/ 31 h 94"/>
                  <a:gd name="T14" fmla="*/ 12 w 86"/>
                  <a:gd name="T15" fmla="*/ 22 h 94"/>
                  <a:gd name="T16" fmla="*/ 25 w 86"/>
                  <a:gd name="T17" fmla="*/ 12 h 94"/>
                  <a:gd name="T18" fmla="*/ 44 w 86"/>
                  <a:gd name="T19" fmla="*/ 6 h 94"/>
                  <a:gd name="T20" fmla="*/ 71 w 86"/>
                  <a:gd name="T21" fmla="*/ 0 h 94"/>
                  <a:gd name="T22" fmla="*/ 81 w 86"/>
                  <a:gd name="T23" fmla="*/ 9 h 94"/>
                  <a:gd name="T24" fmla="*/ 86 w 86"/>
                  <a:gd name="T25" fmla="*/ 18 h 94"/>
                  <a:gd name="T26" fmla="*/ 84 w 86"/>
                  <a:gd name="T27" fmla="*/ 28 h 94"/>
                  <a:gd name="T28" fmla="*/ 81 w 86"/>
                  <a:gd name="T29" fmla="*/ 38 h 94"/>
                  <a:gd name="T30" fmla="*/ 74 w 86"/>
                  <a:gd name="T31" fmla="*/ 48 h 94"/>
                  <a:gd name="T32" fmla="*/ 64 w 86"/>
                  <a:gd name="T33" fmla="*/ 57 h 94"/>
                  <a:gd name="T34" fmla="*/ 52 w 86"/>
                  <a:gd name="T35" fmla="*/ 66 h 94"/>
                  <a:gd name="T36" fmla="*/ 42 w 86"/>
                  <a:gd name="T37" fmla="*/ 76 h 94"/>
                  <a:gd name="T38" fmla="*/ 30 w 86"/>
                  <a:gd name="T39" fmla="*/ 86 h 94"/>
                  <a:gd name="T40" fmla="*/ 20 w 86"/>
                  <a:gd name="T41" fmla="*/ 94 h 94"/>
                  <a:gd name="T42" fmla="*/ 20 w 86"/>
                  <a:gd name="T43" fmla="*/ 94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86" h="94">
                    <a:moveTo>
                      <a:pt x="20" y="94"/>
                    </a:moveTo>
                    <a:lnTo>
                      <a:pt x="15" y="84"/>
                    </a:lnTo>
                    <a:lnTo>
                      <a:pt x="10" y="74"/>
                    </a:lnTo>
                    <a:lnTo>
                      <a:pt x="5" y="64"/>
                    </a:lnTo>
                    <a:lnTo>
                      <a:pt x="0" y="52"/>
                    </a:lnTo>
                    <a:lnTo>
                      <a:pt x="0" y="42"/>
                    </a:lnTo>
                    <a:lnTo>
                      <a:pt x="5" y="31"/>
                    </a:lnTo>
                    <a:lnTo>
                      <a:pt x="12" y="22"/>
                    </a:lnTo>
                    <a:lnTo>
                      <a:pt x="25" y="12"/>
                    </a:lnTo>
                    <a:lnTo>
                      <a:pt x="44" y="6"/>
                    </a:lnTo>
                    <a:lnTo>
                      <a:pt x="71" y="0"/>
                    </a:lnTo>
                    <a:lnTo>
                      <a:pt x="81" y="9"/>
                    </a:lnTo>
                    <a:lnTo>
                      <a:pt x="86" y="18"/>
                    </a:lnTo>
                    <a:lnTo>
                      <a:pt x="84" y="28"/>
                    </a:lnTo>
                    <a:lnTo>
                      <a:pt x="81" y="38"/>
                    </a:lnTo>
                    <a:lnTo>
                      <a:pt x="74" y="48"/>
                    </a:lnTo>
                    <a:lnTo>
                      <a:pt x="64" y="57"/>
                    </a:lnTo>
                    <a:lnTo>
                      <a:pt x="52" y="66"/>
                    </a:lnTo>
                    <a:lnTo>
                      <a:pt x="42" y="76"/>
                    </a:lnTo>
                    <a:lnTo>
                      <a:pt x="30" y="86"/>
                    </a:lnTo>
                    <a:lnTo>
                      <a:pt x="20" y="94"/>
                    </a:lnTo>
                    <a:lnTo>
                      <a:pt x="20" y="9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2922" name="Freeform 42"/>
              <p:cNvSpPr>
                <a:spLocks/>
              </p:cNvSpPr>
              <p:nvPr/>
            </p:nvSpPr>
            <p:spPr bwMode="auto">
              <a:xfrm>
                <a:off x="2677" y="700"/>
                <a:ext cx="100" cy="90"/>
              </a:xfrm>
              <a:custGeom>
                <a:avLst/>
                <a:gdLst>
                  <a:gd name="T0" fmla="*/ 100 w 100"/>
                  <a:gd name="T1" fmla="*/ 90 h 90"/>
                  <a:gd name="T2" fmla="*/ 88 w 100"/>
                  <a:gd name="T3" fmla="*/ 89 h 90"/>
                  <a:gd name="T4" fmla="*/ 76 w 100"/>
                  <a:gd name="T5" fmla="*/ 86 h 90"/>
                  <a:gd name="T6" fmla="*/ 64 w 100"/>
                  <a:gd name="T7" fmla="*/ 82 h 90"/>
                  <a:gd name="T8" fmla="*/ 51 w 100"/>
                  <a:gd name="T9" fmla="*/ 78 h 90"/>
                  <a:gd name="T10" fmla="*/ 42 w 100"/>
                  <a:gd name="T11" fmla="*/ 72 h 90"/>
                  <a:gd name="T12" fmla="*/ 32 w 100"/>
                  <a:gd name="T13" fmla="*/ 65 h 90"/>
                  <a:gd name="T14" fmla="*/ 24 w 100"/>
                  <a:gd name="T15" fmla="*/ 59 h 90"/>
                  <a:gd name="T16" fmla="*/ 15 w 100"/>
                  <a:gd name="T17" fmla="*/ 52 h 90"/>
                  <a:gd name="T18" fmla="*/ 7 w 100"/>
                  <a:gd name="T19" fmla="*/ 47 h 90"/>
                  <a:gd name="T20" fmla="*/ 0 w 100"/>
                  <a:gd name="T21" fmla="*/ 41 h 90"/>
                  <a:gd name="T22" fmla="*/ 0 w 100"/>
                  <a:gd name="T23" fmla="*/ 0 h 90"/>
                  <a:gd name="T24" fmla="*/ 32 w 100"/>
                  <a:gd name="T25" fmla="*/ 1 h 90"/>
                  <a:gd name="T26" fmla="*/ 54 w 100"/>
                  <a:gd name="T27" fmla="*/ 7 h 90"/>
                  <a:gd name="T28" fmla="*/ 68 w 100"/>
                  <a:gd name="T29" fmla="*/ 14 h 90"/>
                  <a:gd name="T30" fmla="*/ 78 w 100"/>
                  <a:gd name="T31" fmla="*/ 24 h 90"/>
                  <a:gd name="T32" fmla="*/ 81 w 100"/>
                  <a:gd name="T33" fmla="*/ 34 h 90"/>
                  <a:gd name="T34" fmla="*/ 83 w 100"/>
                  <a:gd name="T35" fmla="*/ 46 h 90"/>
                  <a:gd name="T36" fmla="*/ 83 w 100"/>
                  <a:gd name="T37" fmla="*/ 58 h 90"/>
                  <a:gd name="T38" fmla="*/ 86 w 100"/>
                  <a:gd name="T39" fmla="*/ 70 h 90"/>
                  <a:gd name="T40" fmla="*/ 91 w 100"/>
                  <a:gd name="T41" fmla="*/ 81 h 90"/>
                  <a:gd name="T42" fmla="*/ 100 w 100"/>
                  <a:gd name="T43" fmla="*/ 90 h 90"/>
                  <a:gd name="T44" fmla="*/ 100 w 100"/>
                  <a:gd name="T45" fmla="*/ 9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00" h="90">
                    <a:moveTo>
                      <a:pt x="100" y="90"/>
                    </a:moveTo>
                    <a:lnTo>
                      <a:pt x="88" y="89"/>
                    </a:lnTo>
                    <a:lnTo>
                      <a:pt x="76" y="86"/>
                    </a:lnTo>
                    <a:lnTo>
                      <a:pt x="64" y="82"/>
                    </a:lnTo>
                    <a:lnTo>
                      <a:pt x="51" y="78"/>
                    </a:lnTo>
                    <a:lnTo>
                      <a:pt x="42" y="72"/>
                    </a:lnTo>
                    <a:lnTo>
                      <a:pt x="32" y="65"/>
                    </a:lnTo>
                    <a:lnTo>
                      <a:pt x="24" y="59"/>
                    </a:lnTo>
                    <a:lnTo>
                      <a:pt x="15" y="52"/>
                    </a:lnTo>
                    <a:lnTo>
                      <a:pt x="7" y="47"/>
                    </a:lnTo>
                    <a:lnTo>
                      <a:pt x="0" y="41"/>
                    </a:lnTo>
                    <a:lnTo>
                      <a:pt x="0" y="0"/>
                    </a:lnTo>
                    <a:lnTo>
                      <a:pt x="32" y="1"/>
                    </a:lnTo>
                    <a:lnTo>
                      <a:pt x="54" y="7"/>
                    </a:lnTo>
                    <a:lnTo>
                      <a:pt x="68" y="14"/>
                    </a:lnTo>
                    <a:lnTo>
                      <a:pt x="78" y="24"/>
                    </a:lnTo>
                    <a:lnTo>
                      <a:pt x="81" y="34"/>
                    </a:lnTo>
                    <a:lnTo>
                      <a:pt x="83" y="46"/>
                    </a:lnTo>
                    <a:lnTo>
                      <a:pt x="83" y="58"/>
                    </a:lnTo>
                    <a:lnTo>
                      <a:pt x="86" y="70"/>
                    </a:lnTo>
                    <a:lnTo>
                      <a:pt x="91" y="81"/>
                    </a:lnTo>
                    <a:lnTo>
                      <a:pt x="100" y="90"/>
                    </a:lnTo>
                    <a:lnTo>
                      <a:pt x="100" y="9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2923" name="Freeform 43"/>
              <p:cNvSpPr>
                <a:spLocks/>
              </p:cNvSpPr>
              <p:nvPr/>
            </p:nvSpPr>
            <p:spPr bwMode="auto">
              <a:xfrm>
                <a:off x="2971" y="711"/>
                <a:ext cx="159" cy="129"/>
              </a:xfrm>
              <a:custGeom>
                <a:avLst/>
                <a:gdLst>
                  <a:gd name="T0" fmla="*/ 132 w 159"/>
                  <a:gd name="T1" fmla="*/ 0 h 129"/>
                  <a:gd name="T2" fmla="*/ 132 w 159"/>
                  <a:gd name="T3" fmla="*/ 12 h 129"/>
                  <a:gd name="T4" fmla="*/ 135 w 159"/>
                  <a:gd name="T5" fmla="*/ 22 h 129"/>
                  <a:gd name="T6" fmla="*/ 140 w 159"/>
                  <a:gd name="T7" fmla="*/ 32 h 129"/>
                  <a:gd name="T8" fmla="*/ 147 w 159"/>
                  <a:gd name="T9" fmla="*/ 41 h 129"/>
                  <a:gd name="T10" fmla="*/ 152 w 159"/>
                  <a:gd name="T11" fmla="*/ 52 h 129"/>
                  <a:gd name="T12" fmla="*/ 157 w 159"/>
                  <a:gd name="T13" fmla="*/ 62 h 129"/>
                  <a:gd name="T14" fmla="*/ 159 w 159"/>
                  <a:gd name="T15" fmla="*/ 71 h 129"/>
                  <a:gd name="T16" fmla="*/ 159 w 159"/>
                  <a:gd name="T17" fmla="*/ 80 h 129"/>
                  <a:gd name="T18" fmla="*/ 152 w 159"/>
                  <a:gd name="T19" fmla="*/ 91 h 129"/>
                  <a:gd name="T20" fmla="*/ 140 w 159"/>
                  <a:gd name="T21" fmla="*/ 100 h 129"/>
                  <a:gd name="T22" fmla="*/ 130 w 159"/>
                  <a:gd name="T23" fmla="*/ 104 h 129"/>
                  <a:gd name="T24" fmla="*/ 118 w 159"/>
                  <a:gd name="T25" fmla="*/ 109 h 129"/>
                  <a:gd name="T26" fmla="*/ 108 w 159"/>
                  <a:gd name="T27" fmla="*/ 112 h 129"/>
                  <a:gd name="T28" fmla="*/ 96 w 159"/>
                  <a:gd name="T29" fmla="*/ 116 h 129"/>
                  <a:gd name="T30" fmla="*/ 83 w 159"/>
                  <a:gd name="T31" fmla="*/ 119 h 129"/>
                  <a:gd name="T32" fmla="*/ 71 w 159"/>
                  <a:gd name="T33" fmla="*/ 123 h 129"/>
                  <a:gd name="T34" fmla="*/ 59 w 159"/>
                  <a:gd name="T35" fmla="*/ 125 h 129"/>
                  <a:gd name="T36" fmla="*/ 44 w 159"/>
                  <a:gd name="T37" fmla="*/ 127 h 129"/>
                  <a:gd name="T38" fmla="*/ 32 w 159"/>
                  <a:gd name="T39" fmla="*/ 128 h 129"/>
                  <a:gd name="T40" fmla="*/ 15 w 159"/>
                  <a:gd name="T41" fmla="*/ 129 h 129"/>
                  <a:gd name="T42" fmla="*/ 15 w 159"/>
                  <a:gd name="T43" fmla="*/ 119 h 129"/>
                  <a:gd name="T44" fmla="*/ 12 w 159"/>
                  <a:gd name="T45" fmla="*/ 109 h 129"/>
                  <a:gd name="T46" fmla="*/ 10 w 159"/>
                  <a:gd name="T47" fmla="*/ 99 h 129"/>
                  <a:gd name="T48" fmla="*/ 7 w 159"/>
                  <a:gd name="T49" fmla="*/ 88 h 129"/>
                  <a:gd name="T50" fmla="*/ 5 w 159"/>
                  <a:gd name="T51" fmla="*/ 78 h 129"/>
                  <a:gd name="T52" fmla="*/ 2 w 159"/>
                  <a:gd name="T53" fmla="*/ 69 h 129"/>
                  <a:gd name="T54" fmla="*/ 0 w 159"/>
                  <a:gd name="T55" fmla="*/ 59 h 129"/>
                  <a:gd name="T56" fmla="*/ 0 w 159"/>
                  <a:gd name="T57" fmla="*/ 47 h 129"/>
                  <a:gd name="T58" fmla="*/ 0 w 159"/>
                  <a:gd name="T59" fmla="*/ 37 h 129"/>
                  <a:gd name="T60" fmla="*/ 0 w 159"/>
                  <a:gd name="T61" fmla="*/ 27 h 129"/>
                  <a:gd name="T62" fmla="*/ 15 w 159"/>
                  <a:gd name="T63" fmla="*/ 25 h 129"/>
                  <a:gd name="T64" fmla="*/ 29 w 159"/>
                  <a:gd name="T65" fmla="*/ 23 h 129"/>
                  <a:gd name="T66" fmla="*/ 44 w 159"/>
                  <a:gd name="T67" fmla="*/ 21 h 129"/>
                  <a:gd name="T68" fmla="*/ 56 w 159"/>
                  <a:gd name="T69" fmla="*/ 19 h 129"/>
                  <a:gd name="T70" fmla="*/ 71 w 159"/>
                  <a:gd name="T71" fmla="*/ 16 h 129"/>
                  <a:gd name="T72" fmla="*/ 83 w 159"/>
                  <a:gd name="T73" fmla="*/ 14 h 129"/>
                  <a:gd name="T74" fmla="*/ 96 w 159"/>
                  <a:gd name="T75" fmla="*/ 12 h 129"/>
                  <a:gd name="T76" fmla="*/ 108 w 159"/>
                  <a:gd name="T77" fmla="*/ 8 h 129"/>
                  <a:gd name="T78" fmla="*/ 120 w 159"/>
                  <a:gd name="T79" fmla="*/ 5 h 129"/>
                  <a:gd name="T80" fmla="*/ 132 w 159"/>
                  <a:gd name="T81" fmla="*/ 0 h 129"/>
                  <a:gd name="T82" fmla="*/ 132 w 159"/>
                  <a:gd name="T83" fmla="*/ 0 h 1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59" h="129">
                    <a:moveTo>
                      <a:pt x="132" y="0"/>
                    </a:moveTo>
                    <a:lnTo>
                      <a:pt x="132" y="12"/>
                    </a:lnTo>
                    <a:lnTo>
                      <a:pt x="135" y="22"/>
                    </a:lnTo>
                    <a:lnTo>
                      <a:pt x="140" y="32"/>
                    </a:lnTo>
                    <a:lnTo>
                      <a:pt x="147" y="41"/>
                    </a:lnTo>
                    <a:lnTo>
                      <a:pt x="152" y="52"/>
                    </a:lnTo>
                    <a:lnTo>
                      <a:pt x="157" y="62"/>
                    </a:lnTo>
                    <a:lnTo>
                      <a:pt x="159" y="71"/>
                    </a:lnTo>
                    <a:lnTo>
                      <a:pt x="159" y="80"/>
                    </a:lnTo>
                    <a:lnTo>
                      <a:pt x="152" y="91"/>
                    </a:lnTo>
                    <a:lnTo>
                      <a:pt x="140" y="100"/>
                    </a:lnTo>
                    <a:lnTo>
                      <a:pt x="130" y="104"/>
                    </a:lnTo>
                    <a:lnTo>
                      <a:pt x="118" y="109"/>
                    </a:lnTo>
                    <a:lnTo>
                      <a:pt x="108" y="112"/>
                    </a:lnTo>
                    <a:lnTo>
                      <a:pt x="96" y="116"/>
                    </a:lnTo>
                    <a:lnTo>
                      <a:pt x="83" y="119"/>
                    </a:lnTo>
                    <a:lnTo>
                      <a:pt x="71" y="123"/>
                    </a:lnTo>
                    <a:lnTo>
                      <a:pt x="59" y="125"/>
                    </a:lnTo>
                    <a:lnTo>
                      <a:pt x="44" y="127"/>
                    </a:lnTo>
                    <a:lnTo>
                      <a:pt x="32" y="128"/>
                    </a:lnTo>
                    <a:lnTo>
                      <a:pt x="15" y="129"/>
                    </a:lnTo>
                    <a:lnTo>
                      <a:pt x="15" y="119"/>
                    </a:lnTo>
                    <a:lnTo>
                      <a:pt x="12" y="109"/>
                    </a:lnTo>
                    <a:lnTo>
                      <a:pt x="10" y="99"/>
                    </a:lnTo>
                    <a:lnTo>
                      <a:pt x="7" y="88"/>
                    </a:lnTo>
                    <a:lnTo>
                      <a:pt x="5" y="78"/>
                    </a:lnTo>
                    <a:lnTo>
                      <a:pt x="2" y="69"/>
                    </a:lnTo>
                    <a:lnTo>
                      <a:pt x="0" y="59"/>
                    </a:lnTo>
                    <a:lnTo>
                      <a:pt x="0" y="47"/>
                    </a:lnTo>
                    <a:lnTo>
                      <a:pt x="0" y="37"/>
                    </a:lnTo>
                    <a:lnTo>
                      <a:pt x="0" y="27"/>
                    </a:lnTo>
                    <a:lnTo>
                      <a:pt x="15" y="25"/>
                    </a:lnTo>
                    <a:lnTo>
                      <a:pt x="29" y="23"/>
                    </a:lnTo>
                    <a:lnTo>
                      <a:pt x="44" y="21"/>
                    </a:lnTo>
                    <a:lnTo>
                      <a:pt x="56" y="19"/>
                    </a:lnTo>
                    <a:lnTo>
                      <a:pt x="71" y="16"/>
                    </a:lnTo>
                    <a:lnTo>
                      <a:pt x="83" y="14"/>
                    </a:lnTo>
                    <a:lnTo>
                      <a:pt x="96" y="12"/>
                    </a:lnTo>
                    <a:lnTo>
                      <a:pt x="108" y="8"/>
                    </a:lnTo>
                    <a:lnTo>
                      <a:pt x="120" y="5"/>
                    </a:lnTo>
                    <a:lnTo>
                      <a:pt x="132" y="0"/>
                    </a:lnTo>
                    <a:lnTo>
                      <a:pt x="132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2924" name="Freeform 44"/>
              <p:cNvSpPr>
                <a:spLocks/>
              </p:cNvSpPr>
              <p:nvPr/>
            </p:nvSpPr>
            <p:spPr bwMode="auto">
              <a:xfrm>
                <a:off x="2795" y="725"/>
                <a:ext cx="159" cy="120"/>
              </a:xfrm>
              <a:custGeom>
                <a:avLst/>
                <a:gdLst>
                  <a:gd name="T0" fmla="*/ 159 w 159"/>
                  <a:gd name="T1" fmla="*/ 119 h 120"/>
                  <a:gd name="T2" fmla="*/ 142 w 159"/>
                  <a:gd name="T3" fmla="*/ 120 h 120"/>
                  <a:gd name="T4" fmla="*/ 125 w 159"/>
                  <a:gd name="T5" fmla="*/ 119 h 120"/>
                  <a:gd name="T6" fmla="*/ 110 w 159"/>
                  <a:gd name="T7" fmla="*/ 115 h 120"/>
                  <a:gd name="T8" fmla="*/ 95 w 159"/>
                  <a:gd name="T9" fmla="*/ 112 h 120"/>
                  <a:gd name="T10" fmla="*/ 83 w 159"/>
                  <a:gd name="T11" fmla="*/ 107 h 120"/>
                  <a:gd name="T12" fmla="*/ 68 w 159"/>
                  <a:gd name="T13" fmla="*/ 102 h 120"/>
                  <a:gd name="T14" fmla="*/ 53 w 159"/>
                  <a:gd name="T15" fmla="*/ 97 h 120"/>
                  <a:gd name="T16" fmla="*/ 39 w 159"/>
                  <a:gd name="T17" fmla="*/ 93 h 120"/>
                  <a:gd name="T18" fmla="*/ 24 w 159"/>
                  <a:gd name="T19" fmla="*/ 88 h 120"/>
                  <a:gd name="T20" fmla="*/ 7 w 159"/>
                  <a:gd name="T21" fmla="*/ 86 h 120"/>
                  <a:gd name="T22" fmla="*/ 0 w 159"/>
                  <a:gd name="T23" fmla="*/ 0 h 120"/>
                  <a:gd name="T24" fmla="*/ 139 w 159"/>
                  <a:gd name="T25" fmla="*/ 16 h 120"/>
                  <a:gd name="T26" fmla="*/ 159 w 159"/>
                  <a:gd name="T27" fmla="*/ 119 h 120"/>
                  <a:gd name="T28" fmla="*/ 159 w 159"/>
                  <a:gd name="T29" fmla="*/ 119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59" h="120">
                    <a:moveTo>
                      <a:pt x="159" y="119"/>
                    </a:moveTo>
                    <a:lnTo>
                      <a:pt x="142" y="120"/>
                    </a:lnTo>
                    <a:lnTo>
                      <a:pt x="125" y="119"/>
                    </a:lnTo>
                    <a:lnTo>
                      <a:pt x="110" y="115"/>
                    </a:lnTo>
                    <a:lnTo>
                      <a:pt x="95" y="112"/>
                    </a:lnTo>
                    <a:lnTo>
                      <a:pt x="83" y="107"/>
                    </a:lnTo>
                    <a:lnTo>
                      <a:pt x="68" y="102"/>
                    </a:lnTo>
                    <a:lnTo>
                      <a:pt x="53" y="97"/>
                    </a:lnTo>
                    <a:lnTo>
                      <a:pt x="39" y="93"/>
                    </a:lnTo>
                    <a:lnTo>
                      <a:pt x="24" y="88"/>
                    </a:lnTo>
                    <a:lnTo>
                      <a:pt x="7" y="86"/>
                    </a:lnTo>
                    <a:lnTo>
                      <a:pt x="0" y="0"/>
                    </a:lnTo>
                    <a:lnTo>
                      <a:pt x="139" y="16"/>
                    </a:lnTo>
                    <a:lnTo>
                      <a:pt x="159" y="119"/>
                    </a:lnTo>
                    <a:lnTo>
                      <a:pt x="159" y="11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2925" name="Freeform 45"/>
              <p:cNvSpPr>
                <a:spLocks/>
              </p:cNvSpPr>
              <p:nvPr/>
            </p:nvSpPr>
            <p:spPr bwMode="auto">
              <a:xfrm>
                <a:off x="2758" y="861"/>
                <a:ext cx="968" cy="312"/>
              </a:xfrm>
              <a:custGeom>
                <a:avLst/>
                <a:gdLst>
                  <a:gd name="T0" fmla="*/ 777 w 968"/>
                  <a:gd name="T1" fmla="*/ 312 h 312"/>
                  <a:gd name="T2" fmla="*/ 19 w 968"/>
                  <a:gd name="T3" fmla="*/ 295 h 312"/>
                  <a:gd name="T4" fmla="*/ 2 w 968"/>
                  <a:gd name="T5" fmla="*/ 266 h 312"/>
                  <a:gd name="T6" fmla="*/ 2 w 968"/>
                  <a:gd name="T7" fmla="*/ 237 h 312"/>
                  <a:gd name="T8" fmla="*/ 14 w 968"/>
                  <a:gd name="T9" fmla="*/ 208 h 312"/>
                  <a:gd name="T10" fmla="*/ 29 w 968"/>
                  <a:gd name="T11" fmla="*/ 179 h 312"/>
                  <a:gd name="T12" fmla="*/ 59 w 968"/>
                  <a:gd name="T13" fmla="*/ 158 h 312"/>
                  <a:gd name="T14" fmla="*/ 103 w 968"/>
                  <a:gd name="T15" fmla="*/ 149 h 312"/>
                  <a:gd name="T16" fmla="*/ 149 w 968"/>
                  <a:gd name="T17" fmla="*/ 142 h 312"/>
                  <a:gd name="T18" fmla="*/ 198 w 968"/>
                  <a:gd name="T19" fmla="*/ 139 h 312"/>
                  <a:gd name="T20" fmla="*/ 247 w 968"/>
                  <a:gd name="T21" fmla="*/ 142 h 312"/>
                  <a:gd name="T22" fmla="*/ 294 w 968"/>
                  <a:gd name="T23" fmla="*/ 157 h 312"/>
                  <a:gd name="T24" fmla="*/ 323 w 968"/>
                  <a:gd name="T25" fmla="*/ 187 h 312"/>
                  <a:gd name="T26" fmla="*/ 338 w 968"/>
                  <a:gd name="T27" fmla="*/ 221 h 312"/>
                  <a:gd name="T28" fmla="*/ 345 w 968"/>
                  <a:gd name="T29" fmla="*/ 256 h 312"/>
                  <a:gd name="T30" fmla="*/ 345 w 968"/>
                  <a:gd name="T31" fmla="*/ 291 h 312"/>
                  <a:gd name="T32" fmla="*/ 360 w 968"/>
                  <a:gd name="T33" fmla="*/ 309 h 312"/>
                  <a:gd name="T34" fmla="*/ 375 w 968"/>
                  <a:gd name="T35" fmla="*/ 290 h 312"/>
                  <a:gd name="T36" fmla="*/ 380 w 968"/>
                  <a:gd name="T37" fmla="*/ 270 h 312"/>
                  <a:gd name="T38" fmla="*/ 382 w 968"/>
                  <a:gd name="T39" fmla="*/ 249 h 312"/>
                  <a:gd name="T40" fmla="*/ 377 w 968"/>
                  <a:gd name="T41" fmla="*/ 230 h 312"/>
                  <a:gd name="T42" fmla="*/ 372 w 968"/>
                  <a:gd name="T43" fmla="*/ 214 h 312"/>
                  <a:gd name="T44" fmla="*/ 441 w 968"/>
                  <a:gd name="T45" fmla="*/ 190 h 312"/>
                  <a:gd name="T46" fmla="*/ 517 w 968"/>
                  <a:gd name="T47" fmla="*/ 174 h 312"/>
                  <a:gd name="T48" fmla="*/ 598 w 968"/>
                  <a:gd name="T49" fmla="*/ 162 h 312"/>
                  <a:gd name="T50" fmla="*/ 684 w 968"/>
                  <a:gd name="T51" fmla="*/ 157 h 312"/>
                  <a:gd name="T52" fmla="*/ 769 w 968"/>
                  <a:gd name="T53" fmla="*/ 155 h 312"/>
                  <a:gd name="T54" fmla="*/ 772 w 968"/>
                  <a:gd name="T55" fmla="*/ 146 h 312"/>
                  <a:gd name="T56" fmla="*/ 762 w 968"/>
                  <a:gd name="T57" fmla="*/ 142 h 312"/>
                  <a:gd name="T58" fmla="*/ 745 w 968"/>
                  <a:gd name="T59" fmla="*/ 139 h 312"/>
                  <a:gd name="T60" fmla="*/ 728 w 968"/>
                  <a:gd name="T61" fmla="*/ 137 h 312"/>
                  <a:gd name="T62" fmla="*/ 713 w 968"/>
                  <a:gd name="T63" fmla="*/ 131 h 312"/>
                  <a:gd name="T64" fmla="*/ 637 w 968"/>
                  <a:gd name="T65" fmla="*/ 137 h 312"/>
                  <a:gd name="T66" fmla="*/ 561 w 968"/>
                  <a:gd name="T67" fmla="*/ 146 h 312"/>
                  <a:gd name="T68" fmla="*/ 488 w 968"/>
                  <a:gd name="T69" fmla="*/ 159 h 312"/>
                  <a:gd name="T70" fmla="*/ 424 w 968"/>
                  <a:gd name="T71" fmla="*/ 177 h 312"/>
                  <a:gd name="T72" fmla="*/ 372 w 968"/>
                  <a:gd name="T73" fmla="*/ 200 h 312"/>
                  <a:gd name="T74" fmla="*/ 348 w 968"/>
                  <a:gd name="T75" fmla="*/ 178 h 312"/>
                  <a:gd name="T76" fmla="*/ 348 w 968"/>
                  <a:gd name="T77" fmla="*/ 155 h 312"/>
                  <a:gd name="T78" fmla="*/ 362 w 968"/>
                  <a:gd name="T79" fmla="*/ 135 h 312"/>
                  <a:gd name="T80" fmla="*/ 389 w 968"/>
                  <a:gd name="T81" fmla="*/ 115 h 312"/>
                  <a:gd name="T82" fmla="*/ 424 w 968"/>
                  <a:gd name="T83" fmla="*/ 97 h 312"/>
                  <a:gd name="T84" fmla="*/ 524 w 968"/>
                  <a:gd name="T85" fmla="*/ 70 h 312"/>
                  <a:gd name="T86" fmla="*/ 630 w 968"/>
                  <a:gd name="T87" fmla="*/ 45 h 312"/>
                  <a:gd name="T88" fmla="*/ 735 w 968"/>
                  <a:gd name="T89" fmla="*/ 23 h 312"/>
                  <a:gd name="T90" fmla="*/ 843 w 968"/>
                  <a:gd name="T91" fmla="*/ 7 h 312"/>
                  <a:gd name="T92" fmla="*/ 946 w 968"/>
                  <a:gd name="T93" fmla="*/ 0 h 312"/>
                  <a:gd name="T94" fmla="*/ 965 w 968"/>
                  <a:gd name="T95" fmla="*/ 25 h 312"/>
                  <a:gd name="T96" fmla="*/ 968 w 968"/>
                  <a:gd name="T97" fmla="*/ 51 h 312"/>
                  <a:gd name="T98" fmla="*/ 958 w 968"/>
                  <a:gd name="T99" fmla="*/ 79 h 312"/>
                  <a:gd name="T100" fmla="*/ 943 w 968"/>
                  <a:gd name="T101" fmla="*/ 107 h 312"/>
                  <a:gd name="T102" fmla="*/ 926 w 968"/>
                  <a:gd name="T103" fmla="*/ 135 h 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968" h="312">
                    <a:moveTo>
                      <a:pt x="926" y="135"/>
                    </a:moveTo>
                    <a:lnTo>
                      <a:pt x="777" y="312"/>
                    </a:lnTo>
                    <a:lnTo>
                      <a:pt x="37" y="309"/>
                    </a:lnTo>
                    <a:lnTo>
                      <a:pt x="19" y="295"/>
                    </a:lnTo>
                    <a:lnTo>
                      <a:pt x="10" y="280"/>
                    </a:lnTo>
                    <a:lnTo>
                      <a:pt x="2" y="266"/>
                    </a:lnTo>
                    <a:lnTo>
                      <a:pt x="0" y="251"/>
                    </a:lnTo>
                    <a:lnTo>
                      <a:pt x="2" y="237"/>
                    </a:lnTo>
                    <a:lnTo>
                      <a:pt x="7" y="223"/>
                    </a:lnTo>
                    <a:lnTo>
                      <a:pt x="14" y="208"/>
                    </a:lnTo>
                    <a:lnTo>
                      <a:pt x="22" y="193"/>
                    </a:lnTo>
                    <a:lnTo>
                      <a:pt x="29" y="179"/>
                    </a:lnTo>
                    <a:lnTo>
                      <a:pt x="37" y="165"/>
                    </a:lnTo>
                    <a:lnTo>
                      <a:pt x="59" y="158"/>
                    </a:lnTo>
                    <a:lnTo>
                      <a:pt x="81" y="153"/>
                    </a:lnTo>
                    <a:lnTo>
                      <a:pt x="103" y="149"/>
                    </a:lnTo>
                    <a:lnTo>
                      <a:pt x="125" y="145"/>
                    </a:lnTo>
                    <a:lnTo>
                      <a:pt x="149" y="142"/>
                    </a:lnTo>
                    <a:lnTo>
                      <a:pt x="174" y="141"/>
                    </a:lnTo>
                    <a:lnTo>
                      <a:pt x="198" y="139"/>
                    </a:lnTo>
                    <a:lnTo>
                      <a:pt x="223" y="139"/>
                    </a:lnTo>
                    <a:lnTo>
                      <a:pt x="247" y="142"/>
                    </a:lnTo>
                    <a:lnTo>
                      <a:pt x="272" y="144"/>
                    </a:lnTo>
                    <a:lnTo>
                      <a:pt x="294" y="157"/>
                    </a:lnTo>
                    <a:lnTo>
                      <a:pt x="311" y="171"/>
                    </a:lnTo>
                    <a:lnTo>
                      <a:pt x="323" y="187"/>
                    </a:lnTo>
                    <a:lnTo>
                      <a:pt x="333" y="203"/>
                    </a:lnTo>
                    <a:lnTo>
                      <a:pt x="338" y="221"/>
                    </a:lnTo>
                    <a:lnTo>
                      <a:pt x="343" y="239"/>
                    </a:lnTo>
                    <a:lnTo>
                      <a:pt x="345" y="256"/>
                    </a:lnTo>
                    <a:lnTo>
                      <a:pt x="345" y="274"/>
                    </a:lnTo>
                    <a:lnTo>
                      <a:pt x="345" y="291"/>
                    </a:lnTo>
                    <a:lnTo>
                      <a:pt x="345" y="309"/>
                    </a:lnTo>
                    <a:lnTo>
                      <a:pt x="360" y="309"/>
                    </a:lnTo>
                    <a:lnTo>
                      <a:pt x="370" y="299"/>
                    </a:lnTo>
                    <a:lnTo>
                      <a:pt x="375" y="290"/>
                    </a:lnTo>
                    <a:lnTo>
                      <a:pt x="380" y="280"/>
                    </a:lnTo>
                    <a:lnTo>
                      <a:pt x="380" y="270"/>
                    </a:lnTo>
                    <a:lnTo>
                      <a:pt x="382" y="259"/>
                    </a:lnTo>
                    <a:lnTo>
                      <a:pt x="382" y="249"/>
                    </a:lnTo>
                    <a:lnTo>
                      <a:pt x="380" y="239"/>
                    </a:lnTo>
                    <a:lnTo>
                      <a:pt x="377" y="230"/>
                    </a:lnTo>
                    <a:lnTo>
                      <a:pt x="375" y="222"/>
                    </a:lnTo>
                    <a:lnTo>
                      <a:pt x="372" y="214"/>
                    </a:lnTo>
                    <a:lnTo>
                      <a:pt x="404" y="201"/>
                    </a:lnTo>
                    <a:lnTo>
                      <a:pt x="441" y="190"/>
                    </a:lnTo>
                    <a:lnTo>
                      <a:pt x="478" y="181"/>
                    </a:lnTo>
                    <a:lnTo>
                      <a:pt x="517" y="174"/>
                    </a:lnTo>
                    <a:lnTo>
                      <a:pt x="556" y="167"/>
                    </a:lnTo>
                    <a:lnTo>
                      <a:pt x="598" y="162"/>
                    </a:lnTo>
                    <a:lnTo>
                      <a:pt x="639" y="159"/>
                    </a:lnTo>
                    <a:lnTo>
                      <a:pt x="684" y="157"/>
                    </a:lnTo>
                    <a:lnTo>
                      <a:pt x="725" y="155"/>
                    </a:lnTo>
                    <a:lnTo>
                      <a:pt x="769" y="155"/>
                    </a:lnTo>
                    <a:lnTo>
                      <a:pt x="772" y="150"/>
                    </a:lnTo>
                    <a:lnTo>
                      <a:pt x="772" y="146"/>
                    </a:lnTo>
                    <a:lnTo>
                      <a:pt x="767" y="143"/>
                    </a:lnTo>
                    <a:lnTo>
                      <a:pt x="762" y="142"/>
                    </a:lnTo>
                    <a:lnTo>
                      <a:pt x="755" y="141"/>
                    </a:lnTo>
                    <a:lnTo>
                      <a:pt x="745" y="139"/>
                    </a:lnTo>
                    <a:lnTo>
                      <a:pt x="735" y="138"/>
                    </a:lnTo>
                    <a:lnTo>
                      <a:pt x="728" y="137"/>
                    </a:lnTo>
                    <a:lnTo>
                      <a:pt x="720" y="135"/>
                    </a:lnTo>
                    <a:lnTo>
                      <a:pt x="713" y="131"/>
                    </a:lnTo>
                    <a:lnTo>
                      <a:pt x="676" y="134"/>
                    </a:lnTo>
                    <a:lnTo>
                      <a:pt x="637" y="137"/>
                    </a:lnTo>
                    <a:lnTo>
                      <a:pt x="598" y="141"/>
                    </a:lnTo>
                    <a:lnTo>
                      <a:pt x="561" y="146"/>
                    </a:lnTo>
                    <a:lnTo>
                      <a:pt x="524" y="152"/>
                    </a:lnTo>
                    <a:lnTo>
                      <a:pt x="488" y="159"/>
                    </a:lnTo>
                    <a:lnTo>
                      <a:pt x="456" y="168"/>
                    </a:lnTo>
                    <a:lnTo>
                      <a:pt x="424" y="177"/>
                    </a:lnTo>
                    <a:lnTo>
                      <a:pt x="397" y="189"/>
                    </a:lnTo>
                    <a:lnTo>
                      <a:pt x="372" y="200"/>
                    </a:lnTo>
                    <a:lnTo>
                      <a:pt x="358" y="190"/>
                    </a:lnTo>
                    <a:lnTo>
                      <a:pt x="348" y="178"/>
                    </a:lnTo>
                    <a:lnTo>
                      <a:pt x="345" y="167"/>
                    </a:lnTo>
                    <a:lnTo>
                      <a:pt x="348" y="155"/>
                    </a:lnTo>
                    <a:lnTo>
                      <a:pt x="353" y="145"/>
                    </a:lnTo>
                    <a:lnTo>
                      <a:pt x="362" y="135"/>
                    </a:lnTo>
                    <a:lnTo>
                      <a:pt x="375" y="125"/>
                    </a:lnTo>
                    <a:lnTo>
                      <a:pt x="389" y="115"/>
                    </a:lnTo>
                    <a:lnTo>
                      <a:pt x="404" y="106"/>
                    </a:lnTo>
                    <a:lnTo>
                      <a:pt x="424" y="97"/>
                    </a:lnTo>
                    <a:lnTo>
                      <a:pt x="473" y="83"/>
                    </a:lnTo>
                    <a:lnTo>
                      <a:pt x="524" y="70"/>
                    </a:lnTo>
                    <a:lnTo>
                      <a:pt x="576" y="57"/>
                    </a:lnTo>
                    <a:lnTo>
                      <a:pt x="630" y="45"/>
                    </a:lnTo>
                    <a:lnTo>
                      <a:pt x="681" y="33"/>
                    </a:lnTo>
                    <a:lnTo>
                      <a:pt x="735" y="23"/>
                    </a:lnTo>
                    <a:lnTo>
                      <a:pt x="789" y="14"/>
                    </a:lnTo>
                    <a:lnTo>
                      <a:pt x="843" y="7"/>
                    </a:lnTo>
                    <a:lnTo>
                      <a:pt x="894" y="2"/>
                    </a:lnTo>
                    <a:lnTo>
                      <a:pt x="946" y="0"/>
                    </a:lnTo>
                    <a:lnTo>
                      <a:pt x="958" y="13"/>
                    </a:lnTo>
                    <a:lnTo>
                      <a:pt x="965" y="25"/>
                    </a:lnTo>
                    <a:lnTo>
                      <a:pt x="968" y="38"/>
                    </a:lnTo>
                    <a:lnTo>
                      <a:pt x="968" y="51"/>
                    </a:lnTo>
                    <a:lnTo>
                      <a:pt x="963" y="65"/>
                    </a:lnTo>
                    <a:lnTo>
                      <a:pt x="958" y="79"/>
                    </a:lnTo>
                    <a:lnTo>
                      <a:pt x="951" y="93"/>
                    </a:lnTo>
                    <a:lnTo>
                      <a:pt x="943" y="107"/>
                    </a:lnTo>
                    <a:lnTo>
                      <a:pt x="936" y="121"/>
                    </a:lnTo>
                    <a:lnTo>
                      <a:pt x="926" y="135"/>
                    </a:lnTo>
                    <a:lnTo>
                      <a:pt x="926" y="135"/>
                    </a:lnTo>
                    <a:close/>
                  </a:path>
                </a:pathLst>
              </a:custGeom>
              <a:solidFill>
                <a:srgbClr val="B3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2926" name="Freeform 46"/>
              <p:cNvSpPr>
                <a:spLocks/>
              </p:cNvSpPr>
              <p:nvPr/>
            </p:nvSpPr>
            <p:spPr bwMode="auto">
              <a:xfrm>
                <a:off x="2196" y="892"/>
                <a:ext cx="581" cy="278"/>
              </a:xfrm>
              <a:custGeom>
                <a:avLst/>
                <a:gdLst>
                  <a:gd name="T0" fmla="*/ 581 w 581"/>
                  <a:gd name="T1" fmla="*/ 116 h 278"/>
                  <a:gd name="T2" fmla="*/ 572 w 581"/>
                  <a:gd name="T3" fmla="*/ 132 h 278"/>
                  <a:gd name="T4" fmla="*/ 559 w 581"/>
                  <a:gd name="T5" fmla="*/ 148 h 278"/>
                  <a:gd name="T6" fmla="*/ 549 w 581"/>
                  <a:gd name="T7" fmla="*/ 164 h 278"/>
                  <a:gd name="T8" fmla="*/ 540 w 581"/>
                  <a:gd name="T9" fmla="*/ 180 h 278"/>
                  <a:gd name="T10" fmla="*/ 532 w 581"/>
                  <a:gd name="T11" fmla="*/ 196 h 278"/>
                  <a:gd name="T12" fmla="*/ 527 w 581"/>
                  <a:gd name="T13" fmla="*/ 214 h 278"/>
                  <a:gd name="T14" fmla="*/ 527 w 581"/>
                  <a:gd name="T15" fmla="*/ 230 h 278"/>
                  <a:gd name="T16" fmla="*/ 532 w 581"/>
                  <a:gd name="T17" fmla="*/ 246 h 278"/>
                  <a:gd name="T18" fmla="*/ 545 w 581"/>
                  <a:gd name="T19" fmla="*/ 262 h 278"/>
                  <a:gd name="T20" fmla="*/ 562 w 581"/>
                  <a:gd name="T21" fmla="*/ 278 h 278"/>
                  <a:gd name="T22" fmla="*/ 128 w 581"/>
                  <a:gd name="T23" fmla="*/ 278 h 278"/>
                  <a:gd name="T24" fmla="*/ 103 w 581"/>
                  <a:gd name="T25" fmla="*/ 252 h 278"/>
                  <a:gd name="T26" fmla="*/ 79 w 581"/>
                  <a:gd name="T27" fmla="*/ 226 h 278"/>
                  <a:gd name="T28" fmla="*/ 57 w 581"/>
                  <a:gd name="T29" fmla="*/ 199 h 278"/>
                  <a:gd name="T30" fmla="*/ 37 w 581"/>
                  <a:gd name="T31" fmla="*/ 171 h 278"/>
                  <a:gd name="T32" fmla="*/ 23 w 581"/>
                  <a:gd name="T33" fmla="*/ 144 h 278"/>
                  <a:gd name="T34" fmla="*/ 10 w 581"/>
                  <a:gd name="T35" fmla="*/ 115 h 278"/>
                  <a:gd name="T36" fmla="*/ 3 w 581"/>
                  <a:gd name="T37" fmla="*/ 87 h 278"/>
                  <a:gd name="T38" fmla="*/ 0 w 581"/>
                  <a:gd name="T39" fmla="*/ 58 h 278"/>
                  <a:gd name="T40" fmla="*/ 5 w 581"/>
                  <a:gd name="T41" fmla="*/ 30 h 278"/>
                  <a:gd name="T42" fmla="*/ 15 w 581"/>
                  <a:gd name="T43" fmla="*/ 1 h 278"/>
                  <a:gd name="T44" fmla="*/ 76 w 581"/>
                  <a:gd name="T45" fmla="*/ 0 h 278"/>
                  <a:gd name="T46" fmla="*/ 135 w 581"/>
                  <a:gd name="T47" fmla="*/ 1 h 278"/>
                  <a:gd name="T48" fmla="*/ 197 w 581"/>
                  <a:gd name="T49" fmla="*/ 7 h 278"/>
                  <a:gd name="T50" fmla="*/ 255 w 581"/>
                  <a:gd name="T51" fmla="*/ 16 h 278"/>
                  <a:gd name="T52" fmla="*/ 314 w 581"/>
                  <a:gd name="T53" fmla="*/ 27 h 278"/>
                  <a:gd name="T54" fmla="*/ 371 w 581"/>
                  <a:gd name="T55" fmla="*/ 42 h 278"/>
                  <a:gd name="T56" fmla="*/ 424 w 581"/>
                  <a:gd name="T57" fmla="*/ 58 h 278"/>
                  <a:gd name="T58" fmla="*/ 478 w 581"/>
                  <a:gd name="T59" fmla="*/ 76 h 278"/>
                  <a:gd name="T60" fmla="*/ 532 w 581"/>
                  <a:gd name="T61" fmla="*/ 96 h 278"/>
                  <a:gd name="T62" fmla="*/ 581 w 581"/>
                  <a:gd name="T63" fmla="*/ 116 h 278"/>
                  <a:gd name="T64" fmla="*/ 581 w 581"/>
                  <a:gd name="T65" fmla="*/ 116 h 2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81" h="278">
                    <a:moveTo>
                      <a:pt x="581" y="116"/>
                    </a:moveTo>
                    <a:lnTo>
                      <a:pt x="572" y="132"/>
                    </a:lnTo>
                    <a:lnTo>
                      <a:pt x="559" y="148"/>
                    </a:lnTo>
                    <a:lnTo>
                      <a:pt x="549" y="164"/>
                    </a:lnTo>
                    <a:lnTo>
                      <a:pt x="540" y="180"/>
                    </a:lnTo>
                    <a:lnTo>
                      <a:pt x="532" y="196"/>
                    </a:lnTo>
                    <a:lnTo>
                      <a:pt x="527" y="214"/>
                    </a:lnTo>
                    <a:lnTo>
                      <a:pt x="527" y="230"/>
                    </a:lnTo>
                    <a:lnTo>
                      <a:pt x="532" y="246"/>
                    </a:lnTo>
                    <a:lnTo>
                      <a:pt x="545" y="262"/>
                    </a:lnTo>
                    <a:lnTo>
                      <a:pt x="562" y="278"/>
                    </a:lnTo>
                    <a:lnTo>
                      <a:pt x="128" y="278"/>
                    </a:lnTo>
                    <a:lnTo>
                      <a:pt x="103" y="252"/>
                    </a:lnTo>
                    <a:lnTo>
                      <a:pt x="79" y="226"/>
                    </a:lnTo>
                    <a:lnTo>
                      <a:pt x="57" y="199"/>
                    </a:lnTo>
                    <a:lnTo>
                      <a:pt x="37" y="171"/>
                    </a:lnTo>
                    <a:lnTo>
                      <a:pt x="23" y="144"/>
                    </a:lnTo>
                    <a:lnTo>
                      <a:pt x="10" y="115"/>
                    </a:lnTo>
                    <a:lnTo>
                      <a:pt x="3" y="87"/>
                    </a:lnTo>
                    <a:lnTo>
                      <a:pt x="0" y="58"/>
                    </a:lnTo>
                    <a:lnTo>
                      <a:pt x="5" y="30"/>
                    </a:lnTo>
                    <a:lnTo>
                      <a:pt x="15" y="1"/>
                    </a:lnTo>
                    <a:lnTo>
                      <a:pt x="76" y="0"/>
                    </a:lnTo>
                    <a:lnTo>
                      <a:pt x="135" y="1"/>
                    </a:lnTo>
                    <a:lnTo>
                      <a:pt x="197" y="7"/>
                    </a:lnTo>
                    <a:lnTo>
                      <a:pt x="255" y="16"/>
                    </a:lnTo>
                    <a:lnTo>
                      <a:pt x="314" y="27"/>
                    </a:lnTo>
                    <a:lnTo>
                      <a:pt x="371" y="42"/>
                    </a:lnTo>
                    <a:lnTo>
                      <a:pt x="424" y="58"/>
                    </a:lnTo>
                    <a:lnTo>
                      <a:pt x="478" y="76"/>
                    </a:lnTo>
                    <a:lnTo>
                      <a:pt x="532" y="96"/>
                    </a:lnTo>
                    <a:lnTo>
                      <a:pt x="581" y="116"/>
                    </a:lnTo>
                    <a:lnTo>
                      <a:pt x="581" y="116"/>
                    </a:lnTo>
                    <a:close/>
                  </a:path>
                </a:pathLst>
              </a:custGeom>
              <a:solidFill>
                <a:srgbClr val="B3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2927" name="Freeform 47"/>
              <p:cNvSpPr>
                <a:spLocks/>
              </p:cNvSpPr>
              <p:nvPr/>
            </p:nvSpPr>
            <p:spPr bwMode="auto">
              <a:xfrm>
                <a:off x="569" y="996"/>
                <a:ext cx="4652" cy="626"/>
              </a:xfrm>
              <a:custGeom>
                <a:avLst/>
                <a:gdLst>
                  <a:gd name="T0" fmla="*/ 1407 w 4652"/>
                  <a:gd name="T1" fmla="*/ 210 h 626"/>
                  <a:gd name="T2" fmla="*/ 1414 w 4652"/>
                  <a:gd name="T3" fmla="*/ 202 h 626"/>
                  <a:gd name="T4" fmla="*/ 1409 w 4652"/>
                  <a:gd name="T5" fmla="*/ 194 h 626"/>
                  <a:gd name="T6" fmla="*/ 1618 w 4652"/>
                  <a:gd name="T7" fmla="*/ 188 h 626"/>
                  <a:gd name="T8" fmla="*/ 2228 w 4652"/>
                  <a:gd name="T9" fmla="*/ 190 h 626"/>
                  <a:gd name="T10" fmla="*/ 2802 w 4652"/>
                  <a:gd name="T11" fmla="*/ 191 h 626"/>
                  <a:gd name="T12" fmla="*/ 3363 w 4652"/>
                  <a:gd name="T13" fmla="*/ 194 h 626"/>
                  <a:gd name="T14" fmla="*/ 3419 w 4652"/>
                  <a:gd name="T15" fmla="*/ 175 h 626"/>
                  <a:gd name="T16" fmla="*/ 3419 w 4652"/>
                  <a:gd name="T17" fmla="*/ 112 h 626"/>
                  <a:gd name="T18" fmla="*/ 3378 w 4652"/>
                  <a:gd name="T19" fmla="*/ 49 h 626"/>
                  <a:gd name="T20" fmla="*/ 3360 w 4652"/>
                  <a:gd name="T21" fmla="*/ 10 h 626"/>
                  <a:gd name="T22" fmla="*/ 3419 w 4652"/>
                  <a:gd name="T23" fmla="*/ 15 h 626"/>
                  <a:gd name="T24" fmla="*/ 3478 w 4652"/>
                  <a:gd name="T25" fmla="*/ 23 h 626"/>
                  <a:gd name="T26" fmla="*/ 3539 w 4652"/>
                  <a:gd name="T27" fmla="*/ 30 h 626"/>
                  <a:gd name="T28" fmla="*/ 3583 w 4652"/>
                  <a:gd name="T29" fmla="*/ 82 h 626"/>
                  <a:gd name="T30" fmla="*/ 3601 w 4652"/>
                  <a:gd name="T31" fmla="*/ 137 h 626"/>
                  <a:gd name="T32" fmla="*/ 3603 w 4652"/>
                  <a:gd name="T33" fmla="*/ 194 h 626"/>
                  <a:gd name="T34" fmla="*/ 4652 w 4652"/>
                  <a:gd name="T35" fmla="*/ 198 h 626"/>
                  <a:gd name="T36" fmla="*/ 4615 w 4652"/>
                  <a:gd name="T37" fmla="*/ 505 h 626"/>
                  <a:gd name="T38" fmla="*/ 4576 w 4652"/>
                  <a:gd name="T39" fmla="*/ 508 h 626"/>
                  <a:gd name="T40" fmla="*/ 4544 w 4652"/>
                  <a:gd name="T41" fmla="*/ 519 h 626"/>
                  <a:gd name="T42" fmla="*/ 4532 w 4652"/>
                  <a:gd name="T43" fmla="*/ 544 h 626"/>
                  <a:gd name="T44" fmla="*/ 4566 w 4652"/>
                  <a:gd name="T45" fmla="*/ 572 h 626"/>
                  <a:gd name="T46" fmla="*/ 4620 w 4652"/>
                  <a:gd name="T47" fmla="*/ 595 h 626"/>
                  <a:gd name="T48" fmla="*/ 4642 w 4652"/>
                  <a:gd name="T49" fmla="*/ 626 h 626"/>
                  <a:gd name="T50" fmla="*/ 4596 w 4652"/>
                  <a:gd name="T51" fmla="*/ 622 h 626"/>
                  <a:gd name="T52" fmla="*/ 4549 w 4652"/>
                  <a:gd name="T53" fmla="*/ 615 h 626"/>
                  <a:gd name="T54" fmla="*/ 4500 w 4652"/>
                  <a:gd name="T55" fmla="*/ 614 h 626"/>
                  <a:gd name="T56" fmla="*/ 4485 w 4652"/>
                  <a:gd name="T57" fmla="*/ 585 h 626"/>
                  <a:gd name="T58" fmla="*/ 4488 w 4652"/>
                  <a:gd name="T59" fmla="*/ 457 h 626"/>
                  <a:gd name="T60" fmla="*/ 4488 w 4652"/>
                  <a:gd name="T61" fmla="*/ 322 h 626"/>
                  <a:gd name="T62" fmla="*/ 4485 w 4652"/>
                  <a:gd name="T63" fmla="*/ 271 h 626"/>
                  <a:gd name="T64" fmla="*/ 4468 w 4652"/>
                  <a:gd name="T65" fmla="*/ 257 h 626"/>
                  <a:gd name="T66" fmla="*/ 4444 w 4652"/>
                  <a:gd name="T67" fmla="*/ 251 h 626"/>
                  <a:gd name="T68" fmla="*/ 4431 w 4652"/>
                  <a:gd name="T69" fmla="*/ 250 h 626"/>
                  <a:gd name="T70" fmla="*/ 277 w 4652"/>
                  <a:gd name="T71" fmla="*/ 247 h 626"/>
                  <a:gd name="T72" fmla="*/ 223 w 4652"/>
                  <a:gd name="T73" fmla="*/ 247 h 626"/>
                  <a:gd name="T74" fmla="*/ 167 w 4652"/>
                  <a:gd name="T75" fmla="*/ 256 h 626"/>
                  <a:gd name="T76" fmla="*/ 152 w 4652"/>
                  <a:gd name="T77" fmla="*/ 572 h 626"/>
                  <a:gd name="T78" fmla="*/ 110 w 4652"/>
                  <a:gd name="T79" fmla="*/ 568 h 626"/>
                  <a:gd name="T80" fmla="*/ 66 w 4652"/>
                  <a:gd name="T81" fmla="*/ 570 h 626"/>
                  <a:gd name="T82" fmla="*/ 22 w 4652"/>
                  <a:gd name="T83" fmla="*/ 577 h 626"/>
                  <a:gd name="T84" fmla="*/ 2 w 4652"/>
                  <a:gd name="T85" fmla="*/ 506 h 626"/>
                  <a:gd name="T86" fmla="*/ 0 w 4652"/>
                  <a:gd name="T87" fmla="*/ 390 h 626"/>
                  <a:gd name="T88" fmla="*/ 2 w 4652"/>
                  <a:gd name="T89" fmla="*/ 268 h 626"/>
                  <a:gd name="T90" fmla="*/ 110 w 4652"/>
                  <a:gd name="T91" fmla="*/ 188 h 626"/>
                  <a:gd name="T92" fmla="*/ 456 w 4652"/>
                  <a:gd name="T93" fmla="*/ 188 h 626"/>
                  <a:gd name="T94" fmla="*/ 816 w 4652"/>
                  <a:gd name="T95" fmla="*/ 188 h 626"/>
                  <a:gd name="T96" fmla="*/ 1167 w 4652"/>
                  <a:gd name="T97" fmla="*/ 188 h 626"/>
                  <a:gd name="T98" fmla="*/ 1172 w 4652"/>
                  <a:gd name="T99" fmla="*/ 195 h 626"/>
                  <a:gd name="T100" fmla="*/ 1176 w 4652"/>
                  <a:gd name="T101" fmla="*/ 202 h 626"/>
                  <a:gd name="T102" fmla="*/ 1189 w 4652"/>
                  <a:gd name="T103" fmla="*/ 206 h 626"/>
                  <a:gd name="T104" fmla="*/ 1203 w 4652"/>
                  <a:gd name="T105" fmla="*/ 186 h 626"/>
                  <a:gd name="T106" fmla="*/ 1194 w 4652"/>
                  <a:gd name="T107" fmla="*/ 153 h 626"/>
                  <a:gd name="T108" fmla="*/ 1176 w 4652"/>
                  <a:gd name="T109" fmla="*/ 120 h 626"/>
                  <a:gd name="T110" fmla="*/ 1176 w 4652"/>
                  <a:gd name="T111" fmla="*/ 88 h 626"/>
                  <a:gd name="T112" fmla="*/ 1189 w 4652"/>
                  <a:gd name="T113" fmla="*/ 49 h 626"/>
                  <a:gd name="T114" fmla="*/ 1218 w 4652"/>
                  <a:gd name="T115" fmla="*/ 18 h 626"/>
                  <a:gd name="T116" fmla="*/ 1289 w 4652"/>
                  <a:gd name="T117" fmla="*/ 9 h 626"/>
                  <a:gd name="T118" fmla="*/ 1353 w 4652"/>
                  <a:gd name="T119" fmla="*/ 40 h 626"/>
                  <a:gd name="T120" fmla="*/ 1338 w 4652"/>
                  <a:gd name="T121" fmla="*/ 107 h 626"/>
                  <a:gd name="T122" fmla="*/ 1358 w 4652"/>
                  <a:gd name="T123" fmla="*/ 176 h 626"/>
                  <a:gd name="T124" fmla="*/ 1395 w 4652"/>
                  <a:gd name="T125" fmla="*/ 215 h 6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4652" h="626">
                    <a:moveTo>
                      <a:pt x="1395" y="215"/>
                    </a:moveTo>
                    <a:lnTo>
                      <a:pt x="1402" y="212"/>
                    </a:lnTo>
                    <a:lnTo>
                      <a:pt x="1407" y="210"/>
                    </a:lnTo>
                    <a:lnTo>
                      <a:pt x="1409" y="208"/>
                    </a:lnTo>
                    <a:lnTo>
                      <a:pt x="1412" y="206"/>
                    </a:lnTo>
                    <a:lnTo>
                      <a:pt x="1414" y="202"/>
                    </a:lnTo>
                    <a:lnTo>
                      <a:pt x="1414" y="200"/>
                    </a:lnTo>
                    <a:lnTo>
                      <a:pt x="1412" y="196"/>
                    </a:lnTo>
                    <a:lnTo>
                      <a:pt x="1409" y="194"/>
                    </a:lnTo>
                    <a:lnTo>
                      <a:pt x="1407" y="191"/>
                    </a:lnTo>
                    <a:lnTo>
                      <a:pt x="1402" y="188"/>
                    </a:lnTo>
                    <a:lnTo>
                      <a:pt x="1618" y="188"/>
                    </a:lnTo>
                    <a:lnTo>
                      <a:pt x="1828" y="188"/>
                    </a:lnTo>
                    <a:lnTo>
                      <a:pt x="2029" y="190"/>
                    </a:lnTo>
                    <a:lnTo>
                      <a:pt x="2228" y="190"/>
                    </a:lnTo>
                    <a:lnTo>
                      <a:pt x="2422" y="190"/>
                    </a:lnTo>
                    <a:lnTo>
                      <a:pt x="2613" y="190"/>
                    </a:lnTo>
                    <a:lnTo>
                      <a:pt x="2802" y="191"/>
                    </a:lnTo>
                    <a:lnTo>
                      <a:pt x="2988" y="192"/>
                    </a:lnTo>
                    <a:lnTo>
                      <a:pt x="3174" y="193"/>
                    </a:lnTo>
                    <a:lnTo>
                      <a:pt x="3363" y="194"/>
                    </a:lnTo>
                    <a:lnTo>
                      <a:pt x="3380" y="215"/>
                    </a:lnTo>
                    <a:lnTo>
                      <a:pt x="3404" y="195"/>
                    </a:lnTo>
                    <a:lnTo>
                      <a:pt x="3419" y="175"/>
                    </a:lnTo>
                    <a:lnTo>
                      <a:pt x="3424" y="154"/>
                    </a:lnTo>
                    <a:lnTo>
                      <a:pt x="3424" y="134"/>
                    </a:lnTo>
                    <a:lnTo>
                      <a:pt x="3419" y="112"/>
                    </a:lnTo>
                    <a:lnTo>
                      <a:pt x="3409" y="90"/>
                    </a:lnTo>
                    <a:lnTo>
                      <a:pt x="3395" y="70"/>
                    </a:lnTo>
                    <a:lnTo>
                      <a:pt x="3378" y="49"/>
                    </a:lnTo>
                    <a:lnTo>
                      <a:pt x="3358" y="28"/>
                    </a:lnTo>
                    <a:lnTo>
                      <a:pt x="3336" y="9"/>
                    </a:lnTo>
                    <a:lnTo>
                      <a:pt x="3360" y="10"/>
                    </a:lnTo>
                    <a:lnTo>
                      <a:pt x="3380" y="11"/>
                    </a:lnTo>
                    <a:lnTo>
                      <a:pt x="3400" y="12"/>
                    </a:lnTo>
                    <a:lnTo>
                      <a:pt x="3419" y="15"/>
                    </a:lnTo>
                    <a:lnTo>
                      <a:pt x="3439" y="17"/>
                    </a:lnTo>
                    <a:lnTo>
                      <a:pt x="3458" y="19"/>
                    </a:lnTo>
                    <a:lnTo>
                      <a:pt x="3478" y="23"/>
                    </a:lnTo>
                    <a:lnTo>
                      <a:pt x="3498" y="25"/>
                    </a:lnTo>
                    <a:lnTo>
                      <a:pt x="3517" y="27"/>
                    </a:lnTo>
                    <a:lnTo>
                      <a:pt x="3539" y="30"/>
                    </a:lnTo>
                    <a:lnTo>
                      <a:pt x="3559" y="47"/>
                    </a:lnTo>
                    <a:lnTo>
                      <a:pt x="3574" y="64"/>
                    </a:lnTo>
                    <a:lnTo>
                      <a:pt x="3583" y="82"/>
                    </a:lnTo>
                    <a:lnTo>
                      <a:pt x="3593" y="99"/>
                    </a:lnTo>
                    <a:lnTo>
                      <a:pt x="3598" y="119"/>
                    </a:lnTo>
                    <a:lnTo>
                      <a:pt x="3601" y="137"/>
                    </a:lnTo>
                    <a:lnTo>
                      <a:pt x="3603" y="155"/>
                    </a:lnTo>
                    <a:lnTo>
                      <a:pt x="3603" y="175"/>
                    </a:lnTo>
                    <a:lnTo>
                      <a:pt x="3603" y="194"/>
                    </a:lnTo>
                    <a:lnTo>
                      <a:pt x="3601" y="215"/>
                    </a:lnTo>
                    <a:lnTo>
                      <a:pt x="3637" y="194"/>
                    </a:lnTo>
                    <a:lnTo>
                      <a:pt x="4652" y="198"/>
                    </a:lnTo>
                    <a:lnTo>
                      <a:pt x="4642" y="503"/>
                    </a:lnTo>
                    <a:lnTo>
                      <a:pt x="4630" y="504"/>
                    </a:lnTo>
                    <a:lnTo>
                      <a:pt x="4615" y="505"/>
                    </a:lnTo>
                    <a:lnTo>
                      <a:pt x="4603" y="506"/>
                    </a:lnTo>
                    <a:lnTo>
                      <a:pt x="4588" y="507"/>
                    </a:lnTo>
                    <a:lnTo>
                      <a:pt x="4576" y="508"/>
                    </a:lnTo>
                    <a:lnTo>
                      <a:pt x="4564" y="511"/>
                    </a:lnTo>
                    <a:lnTo>
                      <a:pt x="4554" y="514"/>
                    </a:lnTo>
                    <a:lnTo>
                      <a:pt x="4544" y="519"/>
                    </a:lnTo>
                    <a:lnTo>
                      <a:pt x="4539" y="524"/>
                    </a:lnTo>
                    <a:lnTo>
                      <a:pt x="4534" y="531"/>
                    </a:lnTo>
                    <a:lnTo>
                      <a:pt x="4532" y="544"/>
                    </a:lnTo>
                    <a:lnTo>
                      <a:pt x="4537" y="555"/>
                    </a:lnTo>
                    <a:lnTo>
                      <a:pt x="4549" y="564"/>
                    </a:lnTo>
                    <a:lnTo>
                      <a:pt x="4566" y="572"/>
                    </a:lnTo>
                    <a:lnTo>
                      <a:pt x="4583" y="579"/>
                    </a:lnTo>
                    <a:lnTo>
                      <a:pt x="4603" y="587"/>
                    </a:lnTo>
                    <a:lnTo>
                      <a:pt x="4620" y="595"/>
                    </a:lnTo>
                    <a:lnTo>
                      <a:pt x="4635" y="603"/>
                    </a:lnTo>
                    <a:lnTo>
                      <a:pt x="4642" y="614"/>
                    </a:lnTo>
                    <a:lnTo>
                      <a:pt x="4642" y="626"/>
                    </a:lnTo>
                    <a:lnTo>
                      <a:pt x="4625" y="626"/>
                    </a:lnTo>
                    <a:lnTo>
                      <a:pt x="4610" y="624"/>
                    </a:lnTo>
                    <a:lnTo>
                      <a:pt x="4596" y="622"/>
                    </a:lnTo>
                    <a:lnTo>
                      <a:pt x="4579" y="619"/>
                    </a:lnTo>
                    <a:lnTo>
                      <a:pt x="4564" y="617"/>
                    </a:lnTo>
                    <a:lnTo>
                      <a:pt x="4549" y="615"/>
                    </a:lnTo>
                    <a:lnTo>
                      <a:pt x="4534" y="612"/>
                    </a:lnTo>
                    <a:lnTo>
                      <a:pt x="4517" y="612"/>
                    </a:lnTo>
                    <a:lnTo>
                      <a:pt x="4500" y="614"/>
                    </a:lnTo>
                    <a:lnTo>
                      <a:pt x="4483" y="617"/>
                    </a:lnTo>
                    <a:lnTo>
                      <a:pt x="4483" y="609"/>
                    </a:lnTo>
                    <a:lnTo>
                      <a:pt x="4485" y="585"/>
                    </a:lnTo>
                    <a:lnTo>
                      <a:pt x="4485" y="548"/>
                    </a:lnTo>
                    <a:lnTo>
                      <a:pt x="4485" y="505"/>
                    </a:lnTo>
                    <a:lnTo>
                      <a:pt x="4488" y="457"/>
                    </a:lnTo>
                    <a:lnTo>
                      <a:pt x="4488" y="408"/>
                    </a:lnTo>
                    <a:lnTo>
                      <a:pt x="4488" y="362"/>
                    </a:lnTo>
                    <a:lnTo>
                      <a:pt x="4488" y="322"/>
                    </a:lnTo>
                    <a:lnTo>
                      <a:pt x="4488" y="294"/>
                    </a:lnTo>
                    <a:lnTo>
                      <a:pt x="4485" y="279"/>
                    </a:lnTo>
                    <a:lnTo>
                      <a:pt x="4485" y="271"/>
                    </a:lnTo>
                    <a:lnTo>
                      <a:pt x="4480" y="265"/>
                    </a:lnTo>
                    <a:lnTo>
                      <a:pt x="4476" y="260"/>
                    </a:lnTo>
                    <a:lnTo>
                      <a:pt x="4468" y="257"/>
                    </a:lnTo>
                    <a:lnTo>
                      <a:pt x="4461" y="254"/>
                    </a:lnTo>
                    <a:lnTo>
                      <a:pt x="4451" y="252"/>
                    </a:lnTo>
                    <a:lnTo>
                      <a:pt x="4444" y="251"/>
                    </a:lnTo>
                    <a:lnTo>
                      <a:pt x="4439" y="251"/>
                    </a:lnTo>
                    <a:lnTo>
                      <a:pt x="4434" y="250"/>
                    </a:lnTo>
                    <a:lnTo>
                      <a:pt x="4431" y="250"/>
                    </a:lnTo>
                    <a:lnTo>
                      <a:pt x="292" y="247"/>
                    </a:lnTo>
                    <a:lnTo>
                      <a:pt x="289" y="247"/>
                    </a:lnTo>
                    <a:lnTo>
                      <a:pt x="277" y="247"/>
                    </a:lnTo>
                    <a:lnTo>
                      <a:pt x="262" y="247"/>
                    </a:lnTo>
                    <a:lnTo>
                      <a:pt x="243" y="247"/>
                    </a:lnTo>
                    <a:lnTo>
                      <a:pt x="223" y="247"/>
                    </a:lnTo>
                    <a:lnTo>
                      <a:pt x="201" y="249"/>
                    </a:lnTo>
                    <a:lnTo>
                      <a:pt x="184" y="251"/>
                    </a:lnTo>
                    <a:lnTo>
                      <a:pt x="167" y="256"/>
                    </a:lnTo>
                    <a:lnTo>
                      <a:pt x="157" y="263"/>
                    </a:lnTo>
                    <a:lnTo>
                      <a:pt x="152" y="271"/>
                    </a:lnTo>
                    <a:lnTo>
                      <a:pt x="152" y="572"/>
                    </a:lnTo>
                    <a:lnTo>
                      <a:pt x="140" y="570"/>
                    </a:lnTo>
                    <a:lnTo>
                      <a:pt x="125" y="569"/>
                    </a:lnTo>
                    <a:lnTo>
                      <a:pt x="110" y="568"/>
                    </a:lnTo>
                    <a:lnTo>
                      <a:pt x="96" y="568"/>
                    </a:lnTo>
                    <a:lnTo>
                      <a:pt x="81" y="569"/>
                    </a:lnTo>
                    <a:lnTo>
                      <a:pt x="66" y="570"/>
                    </a:lnTo>
                    <a:lnTo>
                      <a:pt x="51" y="572"/>
                    </a:lnTo>
                    <a:lnTo>
                      <a:pt x="37" y="575"/>
                    </a:lnTo>
                    <a:lnTo>
                      <a:pt x="22" y="577"/>
                    </a:lnTo>
                    <a:lnTo>
                      <a:pt x="10" y="579"/>
                    </a:lnTo>
                    <a:lnTo>
                      <a:pt x="5" y="544"/>
                    </a:lnTo>
                    <a:lnTo>
                      <a:pt x="2" y="506"/>
                    </a:lnTo>
                    <a:lnTo>
                      <a:pt x="2" y="468"/>
                    </a:lnTo>
                    <a:lnTo>
                      <a:pt x="0" y="430"/>
                    </a:lnTo>
                    <a:lnTo>
                      <a:pt x="0" y="390"/>
                    </a:lnTo>
                    <a:lnTo>
                      <a:pt x="0" y="350"/>
                    </a:lnTo>
                    <a:lnTo>
                      <a:pt x="0" y="310"/>
                    </a:lnTo>
                    <a:lnTo>
                      <a:pt x="2" y="268"/>
                    </a:lnTo>
                    <a:lnTo>
                      <a:pt x="2" y="228"/>
                    </a:lnTo>
                    <a:lnTo>
                      <a:pt x="2" y="188"/>
                    </a:lnTo>
                    <a:lnTo>
                      <a:pt x="110" y="188"/>
                    </a:lnTo>
                    <a:lnTo>
                      <a:pt x="223" y="188"/>
                    </a:lnTo>
                    <a:lnTo>
                      <a:pt x="338" y="188"/>
                    </a:lnTo>
                    <a:lnTo>
                      <a:pt x="456" y="188"/>
                    </a:lnTo>
                    <a:lnTo>
                      <a:pt x="576" y="188"/>
                    </a:lnTo>
                    <a:lnTo>
                      <a:pt x="696" y="188"/>
                    </a:lnTo>
                    <a:lnTo>
                      <a:pt x="816" y="188"/>
                    </a:lnTo>
                    <a:lnTo>
                      <a:pt x="934" y="188"/>
                    </a:lnTo>
                    <a:lnTo>
                      <a:pt x="1051" y="188"/>
                    </a:lnTo>
                    <a:lnTo>
                      <a:pt x="1167" y="188"/>
                    </a:lnTo>
                    <a:lnTo>
                      <a:pt x="1169" y="191"/>
                    </a:lnTo>
                    <a:lnTo>
                      <a:pt x="1172" y="193"/>
                    </a:lnTo>
                    <a:lnTo>
                      <a:pt x="1172" y="195"/>
                    </a:lnTo>
                    <a:lnTo>
                      <a:pt x="1174" y="198"/>
                    </a:lnTo>
                    <a:lnTo>
                      <a:pt x="1174" y="200"/>
                    </a:lnTo>
                    <a:lnTo>
                      <a:pt x="1176" y="202"/>
                    </a:lnTo>
                    <a:lnTo>
                      <a:pt x="1179" y="204"/>
                    </a:lnTo>
                    <a:lnTo>
                      <a:pt x="1184" y="206"/>
                    </a:lnTo>
                    <a:lnTo>
                      <a:pt x="1189" y="206"/>
                    </a:lnTo>
                    <a:lnTo>
                      <a:pt x="1194" y="206"/>
                    </a:lnTo>
                    <a:lnTo>
                      <a:pt x="1201" y="196"/>
                    </a:lnTo>
                    <a:lnTo>
                      <a:pt x="1203" y="186"/>
                    </a:lnTo>
                    <a:lnTo>
                      <a:pt x="1203" y="175"/>
                    </a:lnTo>
                    <a:lnTo>
                      <a:pt x="1199" y="164"/>
                    </a:lnTo>
                    <a:lnTo>
                      <a:pt x="1194" y="153"/>
                    </a:lnTo>
                    <a:lnTo>
                      <a:pt x="1189" y="142"/>
                    </a:lnTo>
                    <a:lnTo>
                      <a:pt x="1181" y="131"/>
                    </a:lnTo>
                    <a:lnTo>
                      <a:pt x="1176" y="120"/>
                    </a:lnTo>
                    <a:lnTo>
                      <a:pt x="1174" y="110"/>
                    </a:lnTo>
                    <a:lnTo>
                      <a:pt x="1174" y="99"/>
                    </a:lnTo>
                    <a:lnTo>
                      <a:pt x="1176" y="88"/>
                    </a:lnTo>
                    <a:lnTo>
                      <a:pt x="1179" y="75"/>
                    </a:lnTo>
                    <a:lnTo>
                      <a:pt x="1184" y="63"/>
                    </a:lnTo>
                    <a:lnTo>
                      <a:pt x="1189" y="49"/>
                    </a:lnTo>
                    <a:lnTo>
                      <a:pt x="1194" y="38"/>
                    </a:lnTo>
                    <a:lnTo>
                      <a:pt x="1206" y="27"/>
                    </a:lnTo>
                    <a:lnTo>
                      <a:pt x="1218" y="18"/>
                    </a:lnTo>
                    <a:lnTo>
                      <a:pt x="1238" y="12"/>
                    </a:lnTo>
                    <a:lnTo>
                      <a:pt x="1260" y="9"/>
                    </a:lnTo>
                    <a:lnTo>
                      <a:pt x="1289" y="9"/>
                    </a:lnTo>
                    <a:lnTo>
                      <a:pt x="1377" y="0"/>
                    </a:lnTo>
                    <a:lnTo>
                      <a:pt x="1365" y="19"/>
                    </a:lnTo>
                    <a:lnTo>
                      <a:pt x="1353" y="40"/>
                    </a:lnTo>
                    <a:lnTo>
                      <a:pt x="1346" y="62"/>
                    </a:lnTo>
                    <a:lnTo>
                      <a:pt x="1341" y="84"/>
                    </a:lnTo>
                    <a:lnTo>
                      <a:pt x="1338" y="107"/>
                    </a:lnTo>
                    <a:lnTo>
                      <a:pt x="1341" y="131"/>
                    </a:lnTo>
                    <a:lnTo>
                      <a:pt x="1346" y="154"/>
                    </a:lnTo>
                    <a:lnTo>
                      <a:pt x="1358" y="176"/>
                    </a:lnTo>
                    <a:lnTo>
                      <a:pt x="1373" y="196"/>
                    </a:lnTo>
                    <a:lnTo>
                      <a:pt x="1395" y="215"/>
                    </a:lnTo>
                    <a:lnTo>
                      <a:pt x="1395" y="215"/>
                    </a:lnTo>
                    <a:close/>
                  </a:path>
                </a:pathLst>
              </a:custGeom>
              <a:solidFill>
                <a:srgbClr val="47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2928" name="Freeform 48"/>
              <p:cNvSpPr>
                <a:spLocks/>
              </p:cNvSpPr>
              <p:nvPr/>
            </p:nvSpPr>
            <p:spPr bwMode="auto">
              <a:xfrm>
                <a:off x="2361" y="1032"/>
                <a:ext cx="360" cy="26"/>
              </a:xfrm>
              <a:custGeom>
                <a:avLst/>
                <a:gdLst>
                  <a:gd name="T0" fmla="*/ 360 w 360"/>
                  <a:gd name="T1" fmla="*/ 18 h 26"/>
                  <a:gd name="T2" fmla="*/ 360 w 360"/>
                  <a:gd name="T3" fmla="*/ 26 h 26"/>
                  <a:gd name="T4" fmla="*/ 326 w 360"/>
                  <a:gd name="T5" fmla="*/ 22 h 26"/>
                  <a:gd name="T6" fmla="*/ 291 w 360"/>
                  <a:gd name="T7" fmla="*/ 20 h 26"/>
                  <a:gd name="T8" fmla="*/ 255 w 360"/>
                  <a:gd name="T9" fmla="*/ 16 h 26"/>
                  <a:gd name="T10" fmla="*/ 218 w 360"/>
                  <a:gd name="T11" fmla="*/ 14 h 26"/>
                  <a:gd name="T12" fmla="*/ 181 w 360"/>
                  <a:gd name="T13" fmla="*/ 12 h 26"/>
                  <a:gd name="T14" fmla="*/ 144 w 360"/>
                  <a:gd name="T15" fmla="*/ 10 h 26"/>
                  <a:gd name="T16" fmla="*/ 110 w 360"/>
                  <a:gd name="T17" fmla="*/ 8 h 26"/>
                  <a:gd name="T18" fmla="*/ 73 w 360"/>
                  <a:gd name="T19" fmla="*/ 8 h 26"/>
                  <a:gd name="T20" fmla="*/ 36 w 360"/>
                  <a:gd name="T21" fmla="*/ 8 h 26"/>
                  <a:gd name="T22" fmla="*/ 0 w 360"/>
                  <a:gd name="T23" fmla="*/ 8 h 26"/>
                  <a:gd name="T24" fmla="*/ 36 w 360"/>
                  <a:gd name="T25" fmla="*/ 4 h 26"/>
                  <a:gd name="T26" fmla="*/ 73 w 360"/>
                  <a:gd name="T27" fmla="*/ 2 h 26"/>
                  <a:gd name="T28" fmla="*/ 110 w 360"/>
                  <a:gd name="T29" fmla="*/ 0 h 26"/>
                  <a:gd name="T30" fmla="*/ 144 w 360"/>
                  <a:gd name="T31" fmla="*/ 2 h 26"/>
                  <a:gd name="T32" fmla="*/ 181 w 360"/>
                  <a:gd name="T33" fmla="*/ 4 h 26"/>
                  <a:gd name="T34" fmla="*/ 218 w 360"/>
                  <a:gd name="T35" fmla="*/ 6 h 26"/>
                  <a:gd name="T36" fmla="*/ 252 w 360"/>
                  <a:gd name="T37" fmla="*/ 10 h 26"/>
                  <a:gd name="T38" fmla="*/ 289 w 360"/>
                  <a:gd name="T39" fmla="*/ 13 h 26"/>
                  <a:gd name="T40" fmla="*/ 326 w 360"/>
                  <a:gd name="T41" fmla="*/ 15 h 26"/>
                  <a:gd name="T42" fmla="*/ 360 w 360"/>
                  <a:gd name="T43" fmla="*/ 18 h 26"/>
                  <a:gd name="T44" fmla="*/ 360 w 360"/>
                  <a:gd name="T45" fmla="*/ 18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60" h="26">
                    <a:moveTo>
                      <a:pt x="360" y="18"/>
                    </a:moveTo>
                    <a:lnTo>
                      <a:pt x="360" y="26"/>
                    </a:lnTo>
                    <a:lnTo>
                      <a:pt x="326" y="22"/>
                    </a:lnTo>
                    <a:lnTo>
                      <a:pt x="291" y="20"/>
                    </a:lnTo>
                    <a:lnTo>
                      <a:pt x="255" y="16"/>
                    </a:lnTo>
                    <a:lnTo>
                      <a:pt x="218" y="14"/>
                    </a:lnTo>
                    <a:lnTo>
                      <a:pt x="181" y="12"/>
                    </a:lnTo>
                    <a:lnTo>
                      <a:pt x="144" y="10"/>
                    </a:lnTo>
                    <a:lnTo>
                      <a:pt x="110" y="8"/>
                    </a:lnTo>
                    <a:lnTo>
                      <a:pt x="73" y="8"/>
                    </a:lnTo>
                    <a:lnTo>
                      <a:pt x="36" y="8"/>
                    </a:lnTo>
                    <a:lnTo>
                      <a:pt x="0" y="8"/>
                    </a:lnTo>
                    <a:lnTo>
                      <a:pt x="36" y="4"/>
                    </a:lnTo>
                    <a:lnTo>
                      <a:pt x="73" y="2"/>
                    </a:lnTo>
                    <a:lnTo>
                      <a:pt x="110" y="0"/>
                    </a:lnTo>
                    <a:lnTo>
                      <a:pt x="144" y="2"/>
                    </a:lnTo>
                    <a:lnTo>
                      <a:pt x="181" y="4"/>
                    </a:lnTo>
                    <a:lnTo>
                      <a:pt x="218" y="6"/>
                    </a:lnTo>
                    <a:lnTo>
                      <a:pt x="252" y="10"/>
                    </a:lnTo>
                    <a:lnTo>
                      <a:pt x="289" y="13"/>
                    </a:lnTo>
                    <a:lnTo>
                      <a:pt x="326" y="15"/>
                    </a:lnTo>
                    <a:lnTo>
                      <a:pt x="360" y="18"/>
                    </a:lnTo>
                    <a:lnTo>
                      <a:pt x="360" y="18"/>
                    </a:lnTo>
                    <a:close/>
                  </a:path>
                </a:pathLst>
              </a:custGeom>
              <a:solidFill>
                <a:srgbClr val="0019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2929" name="Freeform 49"/>
              <p:cNvSpPr>
                <a:spLocks/>
              </p:cNvSpPr>
              <p:nvPr/>
            </p:nvSpPr>
            <p:spPr bwMode="auto">
              <a:xfrm>
                <a:off x="2537" y="1087"/>
                <a:ext cx="177" cy="36"/>
              </a:xfrm>
              <a:custGeom>
                <a:avLst/>
                <a:gdLst>
                  <a:gd name="T0" fmla="*/ 177 w 177"/>
                  <a:gd name="T1" fmla="*/ 12 h 36"/>
                  <a:gd name="T2" fmla="*/ 159 w 177"/>
                  <a:gd name="T3" fmla="*/ 14 h 36"/>
                  <a:gd name="T4" fmla="*/ 140 w 177"/>
                  <a:gd name="T5" fmla="*/ 16 h 36"/>
                  <a:gd name="T6" fmla="*/ 123 w 177"/>
                  <a:gd name="T7" fmla="*/ 19 h 36"/>
                  <a:gd name="T8" fmla="*/ 106 w 177"/>
                  <a:gd name="T9" fmla="*/ 21 h 36"/>
                  <a:gd name="T10" fmla="*/ 88 w 177"/>
                  <a:gd name="T11" fmla="*/ 23 h 36"/>
                  <a:gd name="T12" fmla="*/ 71 w 177"/>
                  <a:gd name="T13" fmla="*/ 27 h 36"/>
                  <a:gd name="T14" fmla="*/ 54 w 177"/>
                  <a:gd name="T15" fmla="*/ 29 h 36"/>
                  <a:gd name="T16" fmla="*/ 37 w 177"/>
                  <a:gd name="T17" fmla="*/ 31 h 36"/>
                  <a:gd name="T18" fmla="*/ 20 w 177"/>
                  <a:gd name="T19" fmla="*/ 33 h 36"/>
                  <a:gd name="T20" fmla="*/ 0 w 177"/>
                  <a:gd name="T21" fmla="*/ 36 h 36"/>
                  <a:gd name="T22" fmla="*/ 10 w 177"/>
                  <a:gd name="T23" fmla="*/ 30 h 36"/>
                  <a:gd name="T24" fmla="*/ 22 w 177"/>
                  <a:gd name="T25" fmla="*/ 25 h 36"/>
                  <a:gd name="T26" fmla="*/ 37 w 177"/>
                  <a:gd name="T27" fmla="*/ 21 h 36"/>
                  <a:gd name="T28" fmla="*/ 52 w 177"/>
                  <a:gd name="T29" fmla="*/ 19 h 36"/>
                  <a:gd name="T30" fmla="*/ 69 w 177"/>
                  <a:gd name="T31" fmla="*/ 16 h 36"/>
                  <a:gd name="T32" fmla="*/ 88 w 177"/>
                  <a:gd name="T33" fmla="*/ 14 h 36"/>
                  <a:gd name="T34" fmla="*/ 106 w 177"/>
                  <a:gd name="T35" fmla="*/ 12 h 36"/>
                  <a:gd name="T36" fmla="*/ 123 w 177"/>
                  <a:gd name="T37" fmla="*/ 8 h 36"/>
                  <a:gd name="T38" fmla="*/ 137 w 177"/>
                  <a:gd name="T39" fmla="*/ 5 h 36"/>
                  <a:gd name="T40" fmla="*/ 152 w 177"/>
                  <a:gd name="T41" fmla="*/ 0 h 36"/>
                  <a:gd name="T42" fmla="*/ 177 w 177"/>
                  <a:gd name="T43" fmla="*/ 0 h 36"/>
                  <a:gd name="T44" fmla="*/ 177 w 177"/>
                  <a:gd name="T45" fmla="*/ 12 h 36"/>
                  <a:gd name="T46" fmla="*/ 177 w 177"/>
                  <a:gd name="T47" fmla="*/ 12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77" h="36">
                    <a:moveTo>
                      <a:pt x="177" y="12"/>
                    </a:moveTo>
                    <a:lnTo>
                      <a:pt x="159" y="14"/>
                    </a:lnTo>
                    <a:lnTo>
                      <a:pt x="140" y="16"/>
                    </a:lnTo>
                    <a:lnTo>
                      <a:pt x="123" y="19"/>
                    </a:lnTo>
                    <a:lnTo>
                      <a:pt x="106" y="21"/>
                    </a:lnTo>
                    <a:lnTo>
                      <a:pt x="88" y="23"/>
                    </a:lnTo>
                    <a:lnTo>
                      <a:pt x="71" y="27"/>
                    </a:lnTo>
                    <a:lnTo>
                      <a:pt x="54" y="29"/>
                    </a:lnTo>
                    <a:lnTo>
                      <a:pt x="37" y="31"/>
                    </a:lnTo>
                    <a:lnTo>
                      <a:pt x="20" y="33"/>
                    </a:lnTo>
                    <a:lnTo>
                      <a:pt x="0" y="36"/>
                    </a:lnTo>
                    <a:lnTo>
                      <a:pt x="10" y="30"/>
                    </a:lnTo>
                    <a:lnTo>
                      <a:pt x="22" y="25"/>
                    </a:lnTo>
                    <a:lnTo>
                      <a:pt x="37" y="21"/>
                    </a:lnTo>
                    <a:lnTo>
                      <a:pt x="52" y="19"/>
                    </a:lnTo>
                    <a:lnTo>
                      <a:pt x="69" y="16"/>
                    </a:lnTo>
                    <a:lnTo>
                      <a:pt x="88" y="14"/>
                    </a:lnTo>
                    <a:lnTo>
                      <a:pt x="106" y="12"/>
                    </a:lnTo>
                    <a:lnTo>
                      <a:pt x="123" y="8"/>
                    </a:lnTo>
                    <a:lnTo>
                      <a:pt x="137" y="5"/>
                    </a:lnTo>
                    <a:lnTo>
                      <a:pt x="152" y="0"/>
                    </a:lnTo>
                    <a:lnTo>
                      <a:pt x="177" y="0"/>
                    </a:lnTo>
                    <a:lnTo>
                      <a:pt x="177" y="12"/>
                    </a:lnTo>
                    <a:lnTo>
                      <a:pt x="177" y="12"/>
                    </a:lnTo>
                    <a:close/>
                  </a:path>
                </a:pathLst>
              </a:custGeom>
              <a:solidFill>
                <a:srgbClr val="0019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2930" name="Freeform 50"/>
              <p:cNvSpPr>
                <a:spLocks/>
              </p:cNvSpPr>
              <p:nvPr/>
            </p:nvSpPr>
            <p:spPr bwMode="auto">
              <a:xfrm>
                <a:off x="3162" y="1091"/>
                <a:ext cx="213" cy="28"/>
              </a:xfrm>
              <a:custGeom>
                <a:avLst/>
                <a:gdLst>
                  <a:gd name="T0" fmla="*/ 213 w 213"/>
                  <a:gd name="T1" fmla="*/ 20 h 28"/>
                  <a:gd name="T2" fmla="*/ 213 w 213"/>
                  <a:gd name="T3" fmla="*/ 28 h 28"/>
                  <a:gd name="T4" fmla="*/ 0 w 213"/>
                  <a:gd name="T5" fmla="*/ 0 h 28"/>
                  <a:gd name="T6" fmla="*/ 25 w 213"/>
                  <a:gd name="T7" fmla="*/ 1 h 28"/>
                  <a:gd name="T8" fmla="*/ 47 w 213"/>
                  <a:gd name="T9" fmla="*/ 2 h 28"/>
                  <a:gd name="T10" fmla="*/ 69 w 213"/>
                  <a:gd name="T11" fmla="*/ 3 h 28"/>
                  <a:gd name="T12" fmla="*/ 88 w 213"/>
                  <a:gd name="T13" fmla="*/ 5 h 28"/>
                  <a:gd name="T14" fmla="*/ 110 w 213"/>
                  <a:gd name="T15" fmla="*/ 8 h 28"/>
                  <a:gd name="T16" fmla="*/ 133 w 213"/>
                  <a:gd name="T17" fmla="*/ 10 h 28"/>
                  <a:gd name="T18" fmla="*/ 152 w 213"/>
                  <a:gd name="T19" fmla="*/ 13 h 28"/>
                  <a:gd name="T20" fmla="*/ 172 w 213"/>
                  <a:gd name="T21" fmla="*/ 16 h 28"/>
                  <a:gd name="T22" fmla="*/ 194 w 213"/>
                  <a:gd name="T23" fmla="*/ 18 h 28"/>
                  <a:gd name="T24" fmla="*/ 213 w 213"/>
                  <a:gd name="T25" fmla="*/ 20 h 28"/>
                  <a:gd name="T26" fmla="*/ 213 w 213"/>
                  <a:gd name="T27" fmla="*/ 2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13" h="28">
                    <a:moveTo>
                      <a:pt x="213" y="20"/>
                    </a:moveTo>
                    <a:lnTo>
                      <a:pt x="213" y="28"/>
                    </a:lnTo>
                    <a:lnTo>
                      <a:pt x="0" y="0"/>
                    </a:lnTo>
                    <a:lnTo>
                      <a:pt x="25" y="1"/>
                    </a:lnTo>
                    <a:lnTo>
                      <a:pt x="47" y="2"/>
                    </a:lnTo>
                    <a:lnTo>
                      <a:pt x="69" y="3"/>
                    </a:lnTo>
                    <a:lnTo>
                      <a:pt x="88" y="5"/>
                    </a:lnTo>
                    <a:lnTo>
                      <a:pt x="110" y="8"/>
                    </a:lnTo>
                    <a:lnTo>
                      <a:pt x="133" y="10"/>
                    </a:lnTo>
                    <a:lnTo>
                      <a:pt x="152" y="13"/>
                    </a:lnTo>
                    <a:lnTo>
                      <a:pt x="172" y="16"/>
                    </a:lnTo>
                    <a:lnTo>
                      <a:pt x="194" y="18"/>
                    </a:lnTo>
                    <a:lnTo>
                      <a:pt x="213" y="20"/>
                    </a:lnTo>
                    <a:lnTo>
                      <a:pt x="213" y="20"/>
                    </a:lnTo>
                    <a:close/>
                  </a:path>
                </a:pathLst>
              </a:custGeom>
              <a:solidFill>
                <a:srgbClr val="0019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2931" name="Freeform 51"/>
              <p:cNvSpPr>
                <a:spLocks/>
              </p:cNvSpPr>
              <p:nvPr/>
            </p:nvSpPr>
            <p:spPr bwMode="auto">
              <a:xfrm>
                <a:off x="579" y="1643"/>
                <a:ext cx="157" cy="44"/>
              </a:xfrm>
              <a:custGeom>
                <a:avLst/>
                <a:gdLst>
                  <a:gd name="T0" fmla="*/ 0 w 157"/>
                  <a:gd name="T1" fmla="*/ 44 h 44"/>
                  <a:gd name="T2" fmla="*/ 142 w 157"/>
                  <a:gd name="T3" fmla="*/ 0 h 44"/>
                  <a:gd name="T4" fmla="*/ 157 w 157"/>
                  <a:gd name="T5" fmla="*/ 35 h 44"/>
                  <a:gd name="T6" fmla="*/ 0 w 157"/>
                  <a:gd name="T7" fmla="*/ 44 h 44"/>
                  <a:gd name="T8" fmla="*/ 0 w 157"/>
                  <a:gd name="T9" fmla="*/ 4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7" h="44">
                    <a:moveTo>
                      <a:pt x="0" y="44"/>
                    </a:moveTo>
                    <a:lnTo>
                      <a:pt x="142" y="0"/>
                    </a:lnTo>
                    <a:lnTo>
                      <a:pt x="157" y="35"/>
                    </a:lnTo>
                    <a:lnTo>
                      <a:pt x="0" y="44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rgbClr val="47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2932" name="Freeform 52"/>
              <p:cNvSpPr>
                <a:spLocks/>
              </p:cNvSpPr>
              <p:nvPr/>
            </p:nvSpPr>
            <p:spPr bwMode="auto">
              <a:xfrm>
                <a:off x="5052" y="1687"/>
                <a:ext cx="37" cy="12"/>
              </a:xfrm>
              <a:custGeom>
                <a:avLst/>
                <a:gdLst>
                  <a:gd name="T0" fmla="*/ 0 w 37"/>
                  <a:gd name="T1" fmla="*/ 12 h 12"/>
                  <a:gd name="T2" fmla="*/ 0 w 37"/>
                  <a:gd name="T3" fmla="*/ 0 h 12"/>
                  <a:gd name="T4" fmla="*/ 37 w 37"/>
                  <a:gd name="T5" fmla="*/ 12 h 12"/>
                  <a:gd name="T6" fmla="*/ 0 w 37"/>
                  <a:gd name="T7" fmla="*/ 12 h 12"/>
                  <a:gd name="T8" fmla="*/ 0 w 37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12">
                    <a:moveTo>
                      <a:pt x="0" y="12"/>
                    </a:moveTo>
                    <a:lnTo>
                      <a:pt x="0" y="0"/>
                    </a:lnTo>
                    <a:lnTo>
                      <a:pt x="37" y="12"/>
                    </a:lnTo>
                    <a:lnTo>
                      <a:pt x="0" y="12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47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2933" name="Freeform 53"/>
              <p:cNvSpPr>
                <a:spLocks/>
              </p:cNvSpPr>
              <p:nvPr/>
            </p:nvSpPr>
            <p:spPr bwMode="auto">
              <a:xfrm>
                <a:off x="721" y="1766"/>
                <a:ext cx="27" cy="15"/>
              </a:xfrm>
              <a:custGeom>
                <a:avLst/>
                <a:gdLst>
                  <a:gd name="T0" fmla="*/ 0 w 27"/>
                  <a:gd name="T1" fmla="*/ 12 h 15"/>
                  <a:gd name="T2" fmla="*/ 27 w 27"/>
                  <a:gd name="T3" fmla="*/ 0 h 15"/>
                  <a:gd name="T4" fmla="*/ 27 w 27"/>
                  <a:gd name="T5" fmla="*/ 15 h 15"/>
                  <a:gd name="T6" fmla="*/ 0 w 27"/>
                  <a:gd name="T7" fmla="*/ 12 h 15"/>
                  <a:gd name="T8" fmla="*/ 0 w 27"/>
                  <a:gd name="T9" fmla="*/ 12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5">
                    <a:moveTo>
                      <a:pt x="0" y="12"/>
                    </a:moveTo>
                    <a:lnTo>
                      <a:pt x="27" y="0"/>
                    </a:lnTo>
                    <a:lnTo>
                      <a:pt x="27" y="15"/>
                    </a:lnTo>
                    <a:lnTo>
                      <a:pt x="0" y="12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47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2934" name="Freeform 54"/>
              <p:cNvSpPr>
                <a:spLocks/>
              </p:cNvSpPr>
              <p:nvPr/>
            </p:nvSpPr>
            <p:spPr bwMode="auto">
              <a:xfrm>
                <a:off x="5035" y="1781"/>
                <a:ext cx="162" cy="79"/>
              </a:xfrm>
              <a:custGeom>
                <a:avLst/>
                <a:gdLst>
                  <a:gd name="T0" fmla="*/ 157 w 162"/>
                  <a:gd name="T1" fmla="*/ 67 h 79"/>
                  <a:gd name="T2" fmla="*/ 139 w 162"/>
                  <a:gd name="T3" fmla="*/ 64 h 79"/>
                  <a:gd name="T4" fmla="*/ 122 w 162"/>
                  <a:gd name="T5" fmla="*/ 62 h 79"/>
                  <a:gd name="T6" fmla="*/ 108 w 162"/>
                  <a:gd name="T7" fmla="*/ 62 h 79"/>
                  <a:gd name="T8" fmla="*/ 90 w 162"/>
                  <a:gd name="T9" fmla="*/ 62 h 79"/>
                  <a:gd name="T10" fmla="*/ 76 w 162"/>
                  <a:gd name="T11" fmla="*/ 63 h 79"/>
                  <a:gd name="T12" fmla="*/ 61 w 162"/>
                  <a:gd name="T13" fmla="*/ 65 h 79"/>
                  <a:gd name="T14" fmla="*/ 46 w 162"/>
                  <a:gd name="T15" fmla="*/ 69 h 79"/>
                  <a:gd name="T16" fmla="*/ 29 w 162"/>
                  <a:gd name="T17" fmla="*/ 72 h 79"/>
                  <a:gd name="T18" fmla="*/ 14 w 162"/>
                  <a:gd name="T19" fmla="*/ 75 h 79"/>
                  <a:gd name="T20" fmla="*/ 0 w 162"/>
                  <a:gd name="T21" fmla="*/ 79 h 79"/>
                  <a:gd name="T22" fmla="*/ 10 w 162"/>
                  <a:gd name="T23" fmla="*/ 0 h 79"/>
                  <a:gd name="T24" fmla="*/ 27 w 162"/>
                  <a:gd name="T25" fmla="*/ 8 h 79"/>
                  <a:gd name="T26" fmla="*/ 46 w 162"/>
                  <a:gd name="T27" fmla="*/ 15 h 79"/>
                  <a:gd name="T28" fmla="*/ 66 w 162"/>
                  <a:gd name="T29" fmla="*/ 19 h 79"/>
                  <a:gd name="T30" fmla="*/ 88 w 162"/>
                  <a:gd name="T31" fmla="*/ 25 h 79"/>
                  <a:gd name="T32" fmla="*/ 110 w 162"/>
                  <a:gd name="T33" fmla="*/ 30 h 79"/>
                  <a:gd name="T34" fmla="*/ 130 w 162"/>
                  <a:gd name="T35" fmla="*/ 34 h 79"/>
                  <a:gd name="T36" fmla="*/ 144 w 162"/>
                  <a:gd name="T37" fmla="*/ 40 h 79"/>
                  <a:gd name="T38" fmla="*/ 157 w 162"/>
                  <a:gd name="T39" fmla="*/ 47 h 79"/>
                  <a:gd name="T40" fmla="*/ 162 w 162"/>
                  <a:gd name="T41" fmla="*/ 56 h 79"/>
                  <a:gd name="T42" fmla="*/ 157 w 162"/>
                  <a:gd name="T43" fmla="*/ 67 h 79"/>
                  <a:gd name="T44" fmla="*/ 157 w 162"/>
                  <a:gd name="T45" fmla="*/ 67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2" h="79">
                    <a:moveTo>
                      <a:pt x="157" y="67"/>
                    </a:moveTo>
                    <a:lnTo>
                      <a:pt x="139" y="64"/>
                    </a:lnTo>
                    <a:lnTo>
                      <a:pt x="122" y="62"/>
                    </a:lnTo>
                    <a:lnTo>
                      <a:pt x="108" y="62"/>
                    </a:lnTo>
                    <a:lnTo>
                      <a:pt x="90" y="62"/>
                    </a:lnTo>
                    <a:lnTo>
                      <a:pt x="76" y="63"/>
                    </a:lnTo>
                    <a:lnTo>
                      <a:pt x="61" y="65"/>
                    </a:lnTo>
                    <a:lnTo>
                      <a:pt x="46" y="69"/>
                    </a:lnTo>
                    <a:lnTo>
                      <a:pt x="29" y="72"/>
                    </a:lnTo>
                    <a:lnTo>
                      <a:pt x="14" y="75"/>
                    </a:lnTo>
                    <a:lnTo>
                      <a:pt x="0" y="79"/>
                    </a:lnTo>
                    <a:lnTo>
                      <a:pt x="10" y="0"/>
                    </a:lnTo>
                    <a:lnTo>
                      <a:pt x="27" y="8"/>
                    </a:lnTo>
                    <a:lnTo>
                      <a:pt x="46" y="15"/>
                    </a:lnTo>
                    <a:lnTo>
                      <a:pt x="66" y="19"/>
                    </a:lnTo>
                    <a:lnTo>
                      <a:pt x="88" y="25"/>
                    </a:lnTo>
                    <a:lnTo>
                      <a:pt x="110" y="30"/>
                    </a:lnTo>
                    <a:lnTo>
                      <a:pt x="130" y="34"/>
                    </a:lnTo>
                    <a:lnTo>
                      <a:pt x="144" y="40"/>
                    </a:lnTo>
                    <a:lnTo>
                      <a:pt x="157" y="47"/>
                    </a:lnTo>
                    <a:lnTo>
                      <a:pt x="162" y="56"/>
                    </a:lnTo>
                    <a:lnTo>
                      <a:pt x="157" y="67"/>
                    </a:lnTo>
                    <a:lnTo>
                      <a:pt x="157" y="67"/>
                    </a:lnTo>
                    <a:close/>
                  </a:path>
                </a:pathLst>
              </a:custGeom>
              <a:solidFill>
                <a:srgbClr val="47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2935" name="Freeform 55"/>
              <p:cNvSpPr>
                <a:spLocks/>
              </p:cNvSpPr>
              <p:nvPr/>
            </p:nvSpPr>
            <p:spPr bwMode="auto">
              <a:xfrm>
                <a:off x="552" y="1872"/>
                <a:ext cx="662" cy="1852"/>
              </a:xfrm>
              <a:custGeom>
                <a:avLst/>
                <a:gdLst>
                  <a:gd name="T0" fmla="*/ 176 w 662"/>
                  <a:gd name="T1" fmla="*/ 1763 h 1852"/>
                  <a:gd name="T2" fmla="*/ 257 w 662"/>
                  <a:gd name="T3" fmla="*/ 1767 h 1852"/>
                  <a:gd name="T4" fmla="*/ 353 w 662"/>
                  <a:gd name="T5" fmla="*/ 1770 h 1852"/>
                  <a:gd name="T6" fmla="*/ 453 w 662"/>
                  <a:gd name="T7" fmla="*/ 1771 h 1852"/>
                  <a:gd name="T8" fmla="*/ 551 w 662"/>
                  <a:gd name="T9" fmla="*/ 1771 h 1852"/>
                  <a:gd name="T10" fmla="*/ 644 w 662"/>
                  <a:gd name="T11" fmla="*/ 1770 h 1852"/>
                  <a:gd name="T12" fmla="*/ 649 w 662"/>
                  <a:gd name="T13" fmla="*/ 1786 h 1852"/>
                  <a:gd name="T14" fmla="*/ 657 w 662"/>
                  <a:gd name="T15" fmla="*/ 1802 h 1852"/>
                  <a:gd name="T16" fmla="*/ 659 w 662"/>
                  <a:gd name="T17" fmla="*/ 1818 h 1852"/>
                  <a:gd name="T18" fmla="*/ 662 w 662"/>
                  <a:gd name="T19" fmla="*/ 1835 h 1852"/>
                  <a:gd name="T20" fmla="*/ 654 w 662"/>
                  <a:gd name="T21" fmla="*/ 1852 h 1852"/>
                  <a:gd name="T22" fmla="*/ 505 w 662"/>
                  <a:gd name="T23" fmla="*/ 1848 h 1852"/>
                  <a:gd name="T24" fmla="*/ 333 w 662"/>
                  <a:gd name="T25" fmla="*/ 1846 h 1852"/>
                  <a:gd name="T26" fmla="*/ 169 w 662"/>
                  <a:gd name="T27" fmla="*/ 1845 h 1852"/>
                  <a:gd name="T28" fmla="*/ 49 w 662"/>
                  <a:gd name="T29" fmla="*/ 1844 h 1852"/>
                  <a:gd name="T30" fmla="*/ 0 w 662"/>
                  <a:gd name="T31" fmla="*/ 1843 h 1852"/>
                  <a:gd name="T32" fmla="*/ 10 w 662"/>
                  <a:gd name="T33" fmla="*/ 923 h 1852"/>
                  <a:gd name="T34" fmla="*/ 10 w 662"/>
                  <a:gd name="T35" fmla="*/ 749 h 1852"/>
                  <a:gd name="T36" fmla="*/ 10 w 662"/>
                  <a:gd name="T37" fmla="*/ 574 h 1852"/>
                  <a:gd name="T38" fmla="*/ 12 w 662"/>
                  <a:gd name="T39" fmla="*/ 399 h 1852"/>
                  <a:gd name="T40" fmla="*/ 14 w 662"/>
                  <a:gd name="T41" fmla="*/ 223 h 1852"/>
                  <a:gd name="T42" fmla="*/ 34 w 662"/>
                  <a:gd name="T43" fmla="*/ 134 h 1852"/>
                  <a:gd name="T44" fmla="*/ 61 w 662"/>
                  <a:gd name="T45" fmla="*/ 130 h 1852"/>
                  <a:gd name="T46" fmla="*/ 88 w 662"/>
                  <a:gd name="T47" fmla="*/ 123 h 1852"/>
                  <a:gd name="T48" fmla="*/ 113 w 662"/>
                  <a:gd name="T49" fmla="*/ 114 h 1852"/>
                  <a:gd name="T50" fmla="*/ 132 w 662"/>
                  <a:gd name="T51" fmla="*/ 101 h 1852"/>
                  <a:gd name="T52" fmla="*/ 144 w 662"/>
                  <a:gd name="T53" fmla="*/ 87 h 1852"/>
                  <a:gd name="T54" fmla="*/ 139 w 662"/>
                  <a:gd name="T55" fmla="*/ 75 h 1852"/>
                  <a:gd name="T56" fmla="*/ 122 w 662"/>
                  <a:gd name="T57" fmla="*/ 61 h 1852"/>
                  <a:gd name="T58" fmla="*/ 95 w 662"/>
                  <a:gd name="T59" fmla="*/ 50 h 1852"/>
                  <a:gd name="T60" fmla="*/ 66 w 662"/>
                  <a:gd name="T61" fmla="*/ 42 h 1852"/>
                  <a:gd name="T62" fmla="*/ 49 w 662"/>
                  <a:gd name="T63" fmla="*/ 38 h 1852"/>
                  <a:gd name="T64" fmla="*/ 39 w 662"/>
                  <a:gd name="T65" fmla="*/ 37 h 1852"/>
                  <a:gd name="T66" fmla="*/ 29 w 662"/>
                  <a:gd name="T67" fmla="*/ 36 h 1852"/>
                  <a:gd name="T68" fmla="*/ 19 w 662"/>
                  <a:gd name="T69" fmla="*/ 35 h 1852"/>
                  <a:gd name="T70" fmla="*/ 12 w 662"/>
                  <a:gd name="T71" fmla="*/ 31 h 1852"/>
                  <a:gd name="T72" fmla="*/ 24 w 662"/>
                  <a:gd name="T73" fmla="*/ 26 h 1852"/>
                  <a:gd name="T74" fmla="*/ 56 w 662"/>
                  <a:gd name="T75" fmla="*/ 19 h 1852"/>
                  <a:gd name="T76" fmla="*/ 88 w 662"/>
                  <a:gd name="T77" fmla="*/ 13 h 1852"/>
                  <a:gd name="T78" fmla="*/ 120 w 662"/>
                  <a:gd name="T79" fmla="*/ 8 h 1852"/>
                  <a:gd name="T80" fmla="*/ 154 w 662"/>
                  <a:gd name="T81" fmla="*/ 3 h 1852"/>
                  <a:gd name="T82" fmla="*/ 169 w 662"/>
                  <a:gd name="T83" fmla="*/ 741 h 1852"/>
                  <a:gd name="T84" fmla="*/ 169 w 662"/>
                  <a:gd name="T85" fmla="*/ 740 h 18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662" h="1852">
                    <a:moveTo>
                      <a:pt x="169" y="740"/>
                    </a:moveTo>
                    <a:lnTo>
                      <a:pt x="176" y="1763"/>
                    </a:lnTo>
                    <a:lnTo>
                      <a:pt x="215" y="1765"/>
                    </a:lnTo>
                    <a:lnTo>
                      <a:pt x="257" y="1767"/>
                    </a:lnTo>
                    <a:lnTo>
                      <a:pt x="304" y="1770"/>
                    </a:lnTo>
                    <a:lnTo>
                      <a:pt x="353" y="1770"/>
                    </a:lnTo>
                    <a:lnTo>
                      <a:pt x="402" y="1771"/>
                    </a:lnTo>
                    <a:lnTo>
                      <a:pt x="453" y="1771"/>
                    </a:lnTo>
                    <a:lnTo>
                      <a:pt x="502" y="1771"/>
                    </a:lnTo>
                    <a:lnTo>
                      <a:pt x="551" y="1771"/>
                    </a:lnTo>
                    <a:lnTo>
                      <a:pt x="600" y="1770"/>
                    </a:lnTo>
                    <a:lnTo>
                      <a:pt x="644" y="1770"/>
                    </a:lnTo>
                    <a:lnTo>
                      <a:pt x="647" y="1778"/>
                    </a:lnTo>
                    <a:lnTo>
                      <a:pt x="649" y="1786"/>
                    </a:lnTo>
                    <a:lnTo>
                      <a:pt x="652" y="1794"/>
                    </a:lnTo>
                    <a:lnTo>
                      <a:pt x="657" y="1802"/>
                    </a:lnTo>
                    <a:lnTo>
                      <a:pt x="659" y="1810"/>
                    </a:lnTo>
                    <a:lnTo>
                      <a:pt x="659" y="1818"/>
                    </a:lnTo>
                    <a:lnTo>
                      <a:pt x="662" y="1827"/>
                    </a:lnTo>
                    <a:lnTo>
                      <a:pt x="662" y="1835"/>
                    </a:lnTo>
                    <a:lnTo>
                      <a:pt x="659" y="1843"/>
                    </a:lnTo>
                    <a:lnTo>
                      <a:pt x="654" y="1852"/>
                    </a:lnTo>
                    <a:lnTo>
                      <a:pt x="586" y="1851"/>
                    </a:lnTo>
                    <a:lnTo>
                      <a:pt x="505" y="1848"/>
                    </a:lnTo>
                    <a:lnTo>
                      <a:pt x="419" y="1847"/>
                    </a:lnTo>
                    <a:lnTo>
                      <a:pt x="333" y="1846"/>
                    </a:lnTo>
                    <a:lnTo>
                      <a:pt x="247" y="1845"/>
                    </a:lnTo>
                    <a:lnTo>
                      <a:pt x="169" y="1845"/>
                    </a:lnTo>
                    <a:lnTo>
                      <a:pt x="103" y="1844"/>
                    </a:lnTo>
                    <a:lnTo>
                      <a:pt x="49" y="1844"/>
                    </a:lnTo>
                    <a:lnTo>
                      <a:pt x="14" y="1843"/>
                    </a:lnTo>
                    <a:lnTo>
                      <a:pt x="0" y="1843"/>
                    </a:lnTo>
                    <a:lnTo>
                      <a:pt x="7" y="1008"/>
                    </a:lnTo>
                    <a:lnTo>
                      <a:pt x="10" y="923"/>
                    </a:lnTo>
                    <a:lnTo>
                      <a:pt x="10" y="836"/>
                    </a:lnTo>
                    <a:lnTo>
                      <a:pt x="10" y="749"/>
                    </a:lnTo>
                    <a:lnTo>
                      <a:pt x="10" y="662"/>
                    </a:lnTo>
                    <a:lnTo>
                      <a:pt x="10" y="574"/>
                    </a:lnTo>
                    <a:lnTo>
                      <a:pt x="10" y="487"/>
                    </a:lnTo>
                    <a:lnTo>
                      <a:pt x="12" y="399"/>
                    </a:lnTo>
                    <a:lnTo>
                      <a:pt x="12" y="311"/>
                    </a:lnTo>
                    <a:lnTo>
                      <a:pt x="14" y="223"/>
                    </a:lnTo>
                    <a:lnTo>
                      <a:pt x="19" y="135"/>
                    </a:lnTo>
                    <a:lnTo>
                      <a:pt x="34" y="134"/>
                    </a:lnTo>
                    <a:lnTo>
                      <a:pt x="49" y="132"/>
                    </a:lnTo>
                    <a:lnTo>
                      <a:pt x="61" y="130"/>
                    </a:lnTo>
                    <a:lnTo>
                      <a:pt x="76" y="126"/>
                    </a:lnTo>
                    <a:lnTo>
                      <a:pt x="88" y="123"/>
                    </a:lnTo>
                    <a:lnTo>
                      <a:pt x="100" y="118"/>
                    </a:lnTo>
                    <a:lnTo>
                      <a:pt x="113" y="114"/>
                    </a:lnTo>
                    <a:lnTo>
                      <a:pt x="122" y="108"/>
                    </a:lnTo>
                    <a:lnTo>
                      <a:pt x="132" y="101"/>
                    </a:lnTo>
                    <a:lnTo>
                      <a:pt x="139" y="94"/>
                    </a:lnTo>
                    <a:lnTo>
                      <a:pt x="144" y="87"/>
                    </a:lnTo>
                    <a:lnTo>
                      <a:pt x="142" y="80"/>
                    </a:lnTo>
                    <a:lnTo>
                      <a:pt x="139" y="75"/>
                    </a:lnTo>
                    <a:lnTo>
                      <a:pt x="132" y="68"/>
                    </a:lnTo>
                    <a:lnTo>
                      <a:pt x="122" y="61"/>
                    </a:lnTo>
                    <a:lnTo>
                      <a:pt x="110" y="55"/>
                    </a:lnTo>
                    <a:lnTo>
                      <a:pt x="95" y="50"/>
                    </a:lnTo>
                    <a:lnTo>
                      <a:pt x="81" y="45"/>
                    </a:lnTo>
                    <a:lnTo>
                      <a:pt x="66" y="42"/>
                    </a:lnTo>
                    <a:lnTo>
                      <a:pt x="51" y="38"/>
                    </a:lnTo>
                    <a:lnTo>
                      <a:pt x="49" y="38"/>
                    </a:lnTo>
                    <a:lnTo>
                      <a:pt x="44" y="38"/>
                    </a:lnTo>
                    <a:lnTo>
                      <a:pt x="39" y="37"/>
                    </a:lnTo>
                    <a:lnTo>
                      <a:pt x="34" y="37"/>
                    </a:lnTo>
                    <a:lnTo>
                      <a:pt x="29" y="36"/>
                    </a:lnTo>
                    <a:lnTo>
                      <a:pt x="24" y="36"/>
                    </a:lnTo>
                    <a:lnTo>
                      <a:pt x="19" y="35"/>
                    </a:lnTo>
                    <a:lnTo>
                      <a:pt x="14" y="32"/>
                    </a:lnTo>
                    <a:lnTo>
                      <a:pt x="12" y="31"/>
                    </a:lnTo>
                    <a:lnTo>
                      <a:pt x="7" y="29"/>
                    </a:lnTo>
                    <a:lnTo>
                      <a:pt x="24" y="26"/>
                    </a:lnTo>
                    <a:lnTo>
                      <a:pt x="39" y="21"/>
                    </a:lnTo>
                    <a:lnTo>
                      <a:pt x="56" y="19"/>
                    </a:lnTo>
                    <a:lnTo>
                      <a:pt x="71" y="15"/>
                    </a:lnTo>
                    <a:lnTo>
                      <a:pt x="88" y="13"/>
                    </a:lnTo>
                    <a:lnTo>
                      <a:pt x="103" y="11"/>
                    </a:lnTo>
                    <a:lnTo>
                      <a:pt x="120" y="8"/>
                    </a:lnTo>
                    <a:lnTo>
                      <a:pt x="137" y="6"/>
                    </a:lnTo>
                    <a:lnTo>
                      <a:pt x="154" y="3"/>
                    </a:lnTo>
                    <a:lnTo>
                      <a:pt x="169" y="0"/>
                    </a:lnTo>
                    <a:lnTo>
                      <a:pt x="169" y="741"/>
                    </a:lnTo>
                    <a:lnTo>
                      <a:pt x="169" y="741"/>
                    </a:lnTo>
                    <a:lnTo>
                      <a:pt x="169" y="740"/>
                    </a:lnTo>
                    <a:close/>
                  </a:path>
                </a:pathLst>
              </a:custGeom>
              <a:solidFill>
                <a:srgbClr val="47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2936" name="Freeform 56"/>
              <p:cNvSpPr>
                <a:spLocks/>
              </p:cNvSpPr>
              <p:nvPr/>
            </p:nvSpPr>
            <p:spPr bwMode="auto">
              <a:xfrm>
                <a:off x="2079" y="1910"/>
                <a:ext cx="3125" cy="1831"/>
              </a:xfrm>
              <a:custGeom>
                <a:avLst/>
                <a:gdLst>
                  <a:gd name="T0" fmla="*/ 3105 w 3125"/>
                  <a:gd name="T1" fmla="*/ 1032 h 1831"/>
                  <a:gd name="T2" fmla="*/ 3105 w 3125"/>
                  <a:gd name="T3" fmla="*/ 1196 h 1831"/>
                  <a:gd name="T4" fmla="*/ 3105 w 3125"/>
                  <a:gd name="T5" fmla="*/ 1357 h 1831"/>
                  <a:gd name="T6" fmla="*/ 3108 w 3125"/>
                  <a:gd name="T7" fmla="*/ 1516 h 1831"/>
                  <a:gd name="T8" fmla="*/ 3105 w 3125"/>
                  <a:gd name="T9" fmla="*/ 1670 h 1831"/>
                  <a:gd name="T10" fmla="*/ 3098 w 3125"/>
                  <a:gd name="T11" fmla="*/ 1822 h 1831"/>
                  <a:gd name="T12" fmla="*/ 2539 w 3125"/>
                  <a:gd name="T13" fmla="*/ 1822 h 1831"/>
                  <a:gd name="T14" fmla="*/ 1968 w 3125"/>
                  <a:gd name="T15" fmla="*/ 1822 h 1831"/>
                  <a:gd name="T16" fmla="*/ 1402 w 3125"/>
                  <a:gd name="T17" fmla="*/ 1823 h 1831"/>
                  <a:gd name="T18" fmla="*/ 848 w 3125"/>
                  <a:gd name="T19" fmla="*/ 1821 h 1831"/>
                  <a:gd name="T20" fmla="*/ 326 w 3125"/>
                  <a:gd name="T21" fmla="*/ 1814 h 1831"/>
                  <a:gd name="T22" fmla="*/ 274 w 3125"/>
                  <a:gd name="T23" fmla="*/ 1821 h 1831"/>
                  <a:gd name="T24" fmla="*/ 225 w 3125"/>
                  <a:gd name="T25" fmla="*/ 1818 h 1831"/>
                  <a:gd name="T26" fmla="*/ 176 w 3125"/>
                  <a:gd name="T27" fmla="*/ 1818 h 1831"/>
                  <a:gd name="T28" fmla="*/ 132 w 3125"/>
                  <a:gd name="T29" fmla="*/ 1821 h 1831"/>
                  <a:gd name="T30" fmla="*/ 86 w 3125"/>
                  <a:gd name="T31" fmla="*/ 1826 h 1831"/>
                  <a:gd name="T32" fmla="*/ 0 w 3125"/>
                  <a:gd name="T33" fmla="*/ 1732 h 1831"/>
                  <a:gd name="T34" fmla="*/ 189 w 3125"/>
                  <a:gd name="T35" fmla="*/ 1738 h 1831"/>
                  <a:gd name="T36" fmla="*/ 365 w 3125"/>
                  <a:gd name="T37" fmla="*/ 1741 h 1831"/>
                  <a:gd name="T38" fmla="*/ 539 w 3125"/>
                  <a:gd name="T39" fmla="*/ 1740 h 1831"/>
                  <a:gd name="T40" fmla="*/ 723 w 3125"/>
                  <a:gd name="T41" fmla="*/ 1740 h 1831"/>
                  <a:gd name="T42" fmla="*/ 926 w 3125"/>
                  <a:gd name="T43" fmla="*/ 1740 h 1831"/>
                  <a:gd name="T44" fmla="*/ 2899 w 3125"/>
                  <a:gd name="T45" fmla="*/ 1743 h 1831"/>
                  <a:gd name="T46" fmla="*/ 2909 w 3125"/>
                  <a:gd name="T47" fmla="*/ 1740 h 1831"/>
                  <a:gd name="T48" fmla="*/ 2921 w 3125"/>
                  <a:gd name="T49" fmla="*/ 1736 h 1831"/>
                  <a:gd name="T50" fmla="*/ 2929 w 3125"/>
                  <a:gd name="T51" fmla="*/ 1730 h 1831"/>
                  <a:gd name="T52" fmla="*/ 2936 w 3125"/>
                  <a:gd name="T53" fmla="*/ 1726 h 1831"/>
                  <a:gd name="T54" fmla="*/ 2956 w 3125"/>
                  <a:gd name="T55" fmla="*/ 502 h 1831"/>
                  <a:gd name="T56" fmla="*/ 2978 w 3125"/>
                  <a:gd name="T57" fmla="*/ 7 h 1831"/>
                  <a:gd name="T58" fmla="*/ 3010 w 3125"/>
                  <a:gd name="T59" fmla="*/ 17 h 1831"/>
                  <a:gd name="T60" fmla="*/ 3044 w 3125"/>
                  <a:gd name="T61" fmla="*/ 26 h 1831"/>
                  <a:gd name="T62" fmla="*/ 3081 w 3125"/>
                  <a:gd name="T63" fmla="*/ 36 h 1831"/>
                  <a:gd name="T64" fmla="*/ 3110 w 3125"/>
                  <a:gd name="T65" fmla="*/ 47 h 1831"/>
                  <a:gd name="T66" fmla="*/ 3125 w 3125"/>
                  <a:gd name="T67" fmla="*/ 53 h 18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125" h="1831">
                    <a:moveTo>
                      <a:pt x="3125" y="53"/>
                    </a:moveTo>
                    <a:lnTo>
                      <a:pt x="3105" y="1032"/>
                    </a:lnTo>
                    <a:lnTo>
                      <a:pt x="3105" y="1114"/>
                    </a:lnTo>
                    <a:lnTo>
                      <a:pt x="3105" y="1196"/>
                    </a:lnTo>
                    <a:lnTo>
                      <a:pt x="3105" y="1277"/>
                    </a:lnTo>
                    <a:lnTo>
                      <a:pt x="3105" y="1357"/>
                    </a:lnTo>
                    <a:lnTo>
                      <a:pt x="3108" y="1437"/>
                    </a:lnTo>
                    <a:lnTo>
                      <a:pt x="3108" y="1516"/>
                    </a:lnTo>
                    <a:lnTo>
                      <a:pt x="3105" y="1593"/>
                    </a:lnTo>
                    <a:lnTo>
                      <a:pt x="3105" y="1670"/>
                    </a:lnTo>
                    <a:lnTo>
                      <a:pt x="3103" y="1746"/>
                    </a:lnTo>
                    <a:lnTo>
                      <a:pt x="3098" y="1822"/>
                    </a:lnTo>
                    <a:lnTo>
                      <a:pt x="2821" y="1822"/>
                    </a:lnTo>
                    <a:lnTo>
                      <a:pt x="2539" y="1822"/>
                    </a:lnTo>
                    <a:lnTo>
                      <a:pt x="2255" y="1822"/>
                    </a:lnTo>
                    <a:lnTo>
                      <a:pt x="1968" y="1822"/>
                    </a:lnTo>
                    <a:lnTo>
                      <a:pt x="1684" y="1823"/>
                    </a:lnTo>
                    <a:lnTo>
                      <a:pt x="1402" y="1823"/>
                    </a:lnTo>
                    <a:lnTo>
                      <a:pt x="1122" y="1822"/>
                    </a:lnTo>
                    <a:lnTo>
                      <a:pt x="848" y="1821"/>
                    </a:lnTo>
                    <a:lnTo>
                      <a:pt x="583" y="1817"/>
                    </a:lnTo>
                    <a:lnTo>
                      <a:pt x="326" y="1814"/>
                    </a:lnTo>
                    <a:lnTo>
                      <a:pt x="301" y="1822"/>
                    </a:lnTo>
                    <a:lnTo>
                      <a:pt x="274" y="1821"/>
                    </a:lnTo>
                    <a:lnTo>
                      <a:pt x="250" y="1820"/>
                    </a:lnTo>
                    <a:lnTo>
                      <a:pt x="225" y="1818"/>
                    </a:lnTo>
                    <a:lnTo>
                      <a:pt x="201" y="1818"/>
                    </a:lnTo>
                    <a:lnTo>
                      <a:pt x="176" y="1818"/>
                    </a:lnTo>
                    <a:lnTo>
                      <a:pt x="154" y="1818"/>
                    </a:lnTo>
                    <a:lnTo>
                      <a:pt x="132" y="1821"/>
                    </a:lnTo>
                    <a:lnTo>
                      <a:pt x="108" y="1823"/>
                    </a:lnTo>
                    <a:lnTo>
                      <a:pt x="86" y="1826"/>
                    </a:lnTo>
                    <a:lnTo>
                      <a:pt x="61" y="1831"/>
                    </a:lnTo>
                    <a:lnTo>
                      <a:pt x="0" y="1732"/>
                    </a:lnTo>
                    <a:lnTo>
                      <a:pt x="95" y="1735"/>
                    </a:lnTo>
                    <a:lnTo>
                      <a:pt x="189" y="1738"/>
                    </a:lnTo>
                    <a:lnTo>
                      <a:pt x="277" y="1740"/>
                    </a:lnTo>
                    <a:lnTo>
                      <a:pt x="365" y="1741"/>
                    </a:lnTo>
                    <a:lnTo>
                      <a:pt x="451" y="1741"/>
                    </a:lnTo>
                    <a:lnTo>
                      <a:pt x="539" y="1740"/>
                    </a:lnTo>
                    <a:lnTo>
                      <a:pt x="627" y="1740"/>
                    </a:lnTo>
                    <a:lnTo>
                      <a:pt x="723" y="1740"/>
                    </a:lnTo>
                    <a:lnTo>
                      <a:pt x="821" y="1740"/>
                    </a:lnTo>
                    <a:lnTo>
                      <a:pt x="926" y="1740"/>
                    </a:lnTo>
                    <a:lnTo>
                      <a:pt x="2892" y="1743"/>
                    </a:lnTo>
                    <a:lnTo>
                      <a:pt x="2899" y="1743"/>
                    </a:lnTo>
                    <a:lnTo>
                      <a:pt x="2904" y="1742"/>
                    </a:lnTo>
                    <a:lnTo>
                      <a:pt x="2909" y="1740"/>
                    </a:lnTo>
                    <a:lnTo>
                      <a:pt x="2917" y="1738"/>
                    </a:lnTo>
                    <a:lnTo>
                      <a:pt x="2921" y="1736"/>
                    </a:lnTo>
                    <a:lnTo>
                      <a:pt x="2926" y="1734"/>
                    </a:lnTo>
                    <a:lnTo>
                      <a:pt x="2929" y="1730"/>
                    </a:lnTo>
                    <a:lnTo>
                      <a:pt x="2934" y="1728"/>
                    </a:lnTo>
                    <a:lnTo>
                      <a:pt x="2936" y="1726"/>
                    </a:lnTo>
                    <a:lnTo>
                      <a:pt x="2936" y="1722"/>
                    </a:lnTo>
                    <a:lnTo>
                      <a:pt x="2956" y="502"/>
                    </a:lnTo>
                    <a:lnTo>
                      <a:pt x="2966" y="0"/>
                    </a:lnTo>
                    <a:lnTo>
                      <a:pt x="2978" y="7"/>
                    </a:lnTo>
                    <a:lnTo>
                      <a:pt x="2993" y="13"/>
                    </a:lnTo>
                    <a:lnTo>
                      <a:pt x="3010" y="17"/>
                    </a:lnTo>
                    <a:lnTo>
                      <a:pt x="3027" y="22"/>
                    </a:lnTo>
                    <a:lnTo>
                      <a:pt x="3044" y="26"/>
                    </a:lnTo>
                    <a:lnTo>
                      <a:pt x="3061" y="31"/>
                    </a:lnTo>
                    <a:lnTo>
                      <a:pt x="3081" y="36"/>
                    </a:lnTo>
                    <a:lnTo>
                      <a:pt x="3095" y="41"/>
                    </a:lnTo>
                    <a:lnTo>
                      <a:pt x="3110" y="47"/>
                    </a:lnTo>
                    <a:lnTo>
                      <a:pt x="3125" y="53"/>
                    </a:lnTo>
                    <a:lnTo>
                      <a:pt x="3125" y="53"/>
                    </a:lnTo>
                    <a:close/>
                  </a:path>
                </a:pathLst>
              </a:custGeom>
              <a:solidFill>
                <a:srgbClr val="47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2937" name="Freeform 57"/>
              <p:cNvSpPr>
                <a:spLocks/>
              </p:cNvSpPr>
              <p:nvPr/>
            </p:nvSpPr>
            <p:spPr bwMode="auto">
              <a:xfrm>
                <a:off x="3250" y="3749"/>
                <a:ext cx="1189" cy="426"/>
              </a:xfrm>
              <a:custGeom>
                <a:avLst/>
                <a:gdLst>
                  <a:gd name="T0" fmla="*/ 299 w 1189"/>
                  <a:gd name="T1" fmla="*/ 73 h 426"/>
                  <a:gd name="T2" fmla="*/ 402 w 1189"/>
                  <a:gd name="T3" fmla="*/ 97 h 426"/>
                  <a:gd name="T4" fmla="*/ 510 w 1189"/>
                  <a:gd name="T5" fmla="*/ 111 h 426"/>
                  <a:gd name="T6" fmla="*/ 572 w 1189"/>
                  <a:gd name="T7" fmla="*/ 115 h 426"/>
                  <a:gd name="T8" fmla="*/ 527 w 1189"/>
                  <a:gd name="T9" fmla="*/ 133 h 426"/>
                  <a:gd name="T10" fmla="*/ 493 w 1189"/>
                  <a:gd name="T11" fmla="*/ 151 h 426"/>
                  <a:gd name="T12" fmla="*/ 478 w 1189"/>
                  <a:gd name="T13" fmla="*/ 171 h 426"/>
                  <a:gd name="T14" fmla="*/ 525 w 1189"/>
                  <a:gd name="T15" fmla="*/ 182 h 426"/>
                  <a:gd name="T16" fmla="*/ 572 w 1189"/>
                  <a:gd name="T17" fmla="*/ 168 h 426"/>
                  <a:gd name="T18" fmla="*/ 621 w 1189"/>
                  <a:gd name="T19" fmla="*/ 153 h 426"/>
                  <a:gd name="T20" fmla="*/ 701 w 1189"/>
                  <a:gd name="T21" fmla="*/ 154 h 426"/>
                  <a:gd name="T22" fmla="*/ 672 w 1189"/>
                  <a:gd name="T23" fmla="*/ 163 h 426"/>
                  <a:gd name="T24" fmla="*/ 638 w 1189"/>
                  <a:gd name="T25" fmla="*/ 173 h 426"/>
                  <a:gd name="T26" fmla="*/ 603 w 1189"/>
                  <a:gd name="T27" fmla="*/ 181 h 426"/>
                  <a:gd name="T28" fmla="*/ 574 w 1189"/>
                  <a:gd name="T29" fmla="*/ 192 h 426"/>
                  <a:gd name="T30" fmla="*/ 549 w 1189"/>
                  <a:gd name="T31" fmla="*/ 205 h 426"/>
                  <a:gd name="T32" fmla="*/ 535 w 1189"/>
                  <a:gd name="T33" fmla="*/ 221 h 426"/>
                  <a:gd name="T34" fmla="*/ 586 w 1189"/>
                  <a:gd name="T35" fmla="*/ 237 h 426"/>
                  <a:gd name="T36" fmla="*/ 665 w 1189"/>
                  <a:gd name="T37" fmla="*/ 224 h 426"/>
                  <a:gd name="T38" fmla="*/ 741 w 1189"/>
                  <a:gd name="T39" fmla="*/ 201 h 426"/>
                  <a:gd name="T40" fmla="*/ 895 w 1189"/>
                  <a:gd name="T41" fmla="*/ 189 h 426"/>
                  <a:gd name="T42" fmla="*/ 826 w 1189"/>
                  <a:gd name="T43" fmla="*/ 199 h 426"/>
                  <a:gd name="T44" fmla="*/ 743 w 1189"/>
                  <a:gd name="T45" fmla="*/ 221 h 426"/>
                  <a:gd name="T46" fmla="*/ 672 w 1189"/>
                  <a:gd name="T47" fmla="*/ 250 h 426"/>
                  <a:gd name="T48" fmla="*/ 721 w 1189"/>
                  <a:gd name="T49" fmla="*/ 275 h 426"/>
                  <a:gd name="T50" fmla="*/ 812 w 1189"/>
                  <a:gd name="T51" fmla="*/ 258 h 426"/>
                  <a:gd name="T52" fmla="*/ 902 w 1189"/>
                  <a:gd name="T53" fmla="*/ 233 h 426"/>
                  <a:gd name="T54" fmla="*/ 969 w 1189"/>
                  <a:gd name="T55" fmla="*/ 226 h 426"/>
                  <a:gd name="T56" fmla="*/ 966 w 1189"/>
                  <a:gd name="T57" fmla="*/ 213 h 426"/>
                  <a:gd name="T58" fmla="*/ 947 w 1189"/>
                  <a:gd name="T59" fmla="*/ 201 h 426"/>
                  <a:gd name="T60" fmla="*/ 920 w 1189"/>
                  <a:gd name="T61" fmla="*/ 192 h 426"/>
                  <a:gd name="T62" fmla="*/ 1015 w 1189"/>
                  <a:gd name="T63" fmla="*/ 199 h 426"/>
                  <a:gd name="T64" fmla="*/ 1098 w 1189"/>
                  <a:gd name="T65" fmla="*/ 219 h 426"/>
                  <a:gd name="T66" fmla="*/ 1162 w 1189"/>
                  <a:gd name="T67" fmla="*/ 254 h 426"/>
                  <a:gd name="T68" fmla="*/ 1189 w 1189"/>
                  <a:gd name="T69" fmla="*/ 295 h 426"/>
                  <a:gd name="T70" fmla="*/ 1172 w 1189"/>
                  <a:gd name="T71" fmla="*/ 331 h 426"/>
                  <a:gd name="T72" fmla="*/ 1130 w 1189"/>
                  <a:gd name="T73" fmla="*/ 365 h 426"/>
                  <a:gd name="T74" fmla="*/ 1059 w 1189"/>
                  <a:gd name="T75" fmla="*/ 402 h 426"/>
                  <a:gd name="T76" fmla="*/ 893 w 1189"/>
                  <a:gd name="T77" fmla="*/ 426 h 426"/>
                  <a:gd name="T78" fmla="*/ 704 w 1189"/>
                  <a:gd name="T79" fmla="*/ 422 h 426"/>
                  <a:gd name="T80" fmla="*/ 530 w 1189"/>
                  <a:gd name="T81" fmla="*/ 407 h 426"/>
                  <a:gd name="T82" fmla="*/ 393 w 1189"/>
                  <a:gd name="T83" fmla="*/ 376 h 426"/>
                  <a:gd name="T84" fmla="*/ 339 w 1189"/>
                  <a:gd name="T85" fmla="*/ 311 h 426"/>
                  <a:gd name="T86" fmla="*/ 299 w 1189"/>
                  <a:gd name="T87" fmla="*/ 239 h 426"/>
                  <a:gd name="T88" fmla="*/ 221 w 1189"/>
                  <a:gd name="T89" fmla="*/ 232 h 426"/>
                  <a:gd name="T90" fmla="*/ 128 w 1189"/>
                  <a:gd name="T91" fmla="*/ 203 h 426"/>
                  <a:gd name="T92" fmla="*/ 47 w 1189"/>
                  <a:gd name="T93" fmla="*/ 167 h 426"/>
                  <a:gd name="T94" fmla="*/ 0 w 1189"/>
                  <a:gd name="T95" fmla="*/ 123 h 426"/>
                  <a:gd name="T96" fmla="*/ 8 w 1189"/>
                  <a:gd name="T97" fmla="*/ 83 h 426"/>
                  <a:gd name="T98" fmla="*/ 30 w 1189"/>
                  <a:gd name="T99" fmla="*/ 46 h 426"/>
                  <a:gd name="T100" fmla="*/ 62 w 1189"/>
                  <a:gd name="T101" fmla="*/ 11 h 426"/>
                  <a:gd name="T102" fmla="*/ 106 w 1189"/>
                  <a:gd name="T103" fmla="*/ 8 h 426"/>
                  <a:gd name="T104" fmla="*/ 152 w 1189"/>
                  <a:gd name="T105" fmla="*/ 25 h 426"/>
                  <a:gd name="T106" fmla="*/ 201 w 1189"/>
                  <a:gd name="T107" fmla="*/ 46 h 426"/>
                  <a:gd name="T108" fmla="*/ 233 w 1189"/>
                  <a:gd name="T109" fmla="*/ 57 h 4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189" h="426">
                    <a:moveTo>
                      <a:pt x="233" y="56"/>
                    </a:moveTo>
                    <a:lnTo>
                      <a:pt x="265" y="65"/>
                    </a:lnTo>
                    <a:lnTo>
                      <a:pt x="299" y="73"/>
                    </a:lnTo>
                    <a:lnTo>
                      <a:pt x="334" y="82"/>
                    </a:lnTo>
                    <a:lnTo>
                      <a:pt x="366" y="90"/>
                    </a:lnTo>
                    <a:lnTo>
                      <a:pt x="402" y="97"/>
                    </a:lnTo>
                    <a:lnTo>
                      <a:pt x="437" y="103"/>
                    </a:lnTo>
                    <a:lnTo>
                      <a:pt x="471" y="109"/>
                    </a:lnTo>
                    <a:lnTo>
                      <a:pt x="510" y="111"/>
                    </a:lnTo>
                    <a:lnTo>
                      <a:pt x="547" y="112"/>
                    </a:lnTo>
                    <a:lnTo>
                      <a:pt x="586" y="110"/>
                    </a:lnTo>
                    <a:lnTo>
                      <a:pt x="572" y="115"/>
                    </a:lnTo>
                    <a:lnTo>
                      <a:pt x="557" y="121"/>
                    </a:lnTo>
                    <a:lnTo>
                      <a:pt x="542" y="127"/>
                    </a:lnTo>
                    <a:lnTo>
                      <a:pt x="527" y="133"/>
                    </a:lnTo>
                    <a:lnTo>
                      <a:pt x="515" y="138"/>
                    </a:lnTo>
                    <a:lnTo>
                      <a:pt x="503" y="144"/>
                    </a:lnTo>
                    <a:lnTo>
                      <a:pt x="493" y="151"/>
                    </a:lnTo>
                    <a:lnTo>
                      <a:pt x="486" y="158"/>
                    </a:lnTo>
                    <a:lnTo>
                      <a:pt x="481" y="165"/>
                    </a:lnTo>
                    <a:lnTo>
                      <a:pt x="478" y="171"/>
                    </a:lnTo>
                    <a:lnTo>
                      <a:pt x="496" y="179"/>
                    </a:lnTo>
                    <a:lnTo>
                      <a:pt x="510" y="182"/>
                    </a:lnTo>
                    <a:lnTo>
                      <a:pt x="525" y="182"/>
                    </a:lnTo>
                    <a:lnTo>
                      <a:pt x="540" y="178"/>
                    </a:lnTo>
                    <a:lnTo>
                      <a:pt x="557" y="174"/>
                    </a:lnTo>
                    <a:lnTo>
                      <a:pt x="572" y="168"/>
                    </a:lnTo>
                    <a:lnTo>
                      <a:pt x="586" y="162"/>
                    </a:lnTo>
                    <a:lnTo>
                      <a:pt x="603" y="157"/>
                    </a:lnTo>
                    <a:lnTo>
                      <a:pt x="621" y="153"/>
                    </a:lnTo>
                    <a:lnTo>
                      <a:pt x="638" y="151"/>
                    </a:lnTo>
                    <a:lnTo>
                      <a:pt x="706" y="151"/>
                    </a:lnTo>
                    <a:lnTo>
                      <a:pt x="701" y="154"/>
                    </a:lnTo>
                    <a:lnTo>
                      <a:pt x="692" y="158"/>
                    </a:lnTo>
                    <a:lnTo>
                      <a:pt x="684" y="160"/>
                    </a:lnTo>
                    <a:lnTo>
                      <a:pt x="672" y="163"/>
                    </a:lnTo>
                    <a:lnTo>
                      <a:pt x="662" y="167"/>
                    </a:lnTo>
                    <a:lnTo>
                      <a:pt x="650" y="169"/>
                    </a:lnTo>
                    <a:lnTo>
                      <a:pt x="638" y="173"/>
                    </a:lnTo>
                    <a:lnTo>
                      <a:pt x="625" y="175"/>
                    </a:lnTo>
                    <a:lnTo>
                      <a:pt x="616" y="178"/>
                    </a:lnTo>
                    <a:lnTo>
                      <a:pt x="603" y="181"/>
                    </a:lnTo>
                    <a:lnTo>
                      <a:pt x="594" y="184"/>
                    </a:lnTo>
                    <a:lnTo>
                      <a:pt x="584" y="187"/>
                    </a:lnTo>
                    <a:lnTo>
                      <a:pt x="574" y="192"/>
                    </a:lnTo>
                    <a:lnTo>
                      <a:pt x="564" y="197"/>
                    </a:lnTo>
                    <a:lnTo>
                      <a:pt x="557" y="200"/>
                    </a:lnTo>
                    <a:lnTo>
                      <a:pt x="549" y="205"/>
                    </a:lnTo>
                    <a:lnTo>
                      <a:pt x="542" y="210"/>
                    </a:lnTo>
                    <a:lnTo>
                      <a:pt x="537" y="215"/>
                    </a:lnTo>
                    <a:lnTo>
                      <a:pt x="535" y="221"/>
                    </a:lnTo>
                    <a:lnTo>
                      <a:pt x="530" y="226"/>
                    </a:lnTo>
                    <a:lnTo>
                      <a:pt x="559" y="234"/>
                    </a:lnTo>
                    <a:lnTo>
                      <a:pt x="586" y="237"/>
                    </a:lnTo>
                    <a:lnTo>
                      <a:pt x="613" y="235"/>
                    </a:lnTo>
                    <a:lnTo>
                      <a:pt x="640" y="231"/>
                    </a:lnTo>
                    <a:lnTo>
                      <a:pt x="665" y="224"/>
                    </a:lnTo>
                    <a:lnTo>
                      <a:pt x="689" y="216"/>
                    </a:lnTo>
                    <a:lnTo>
                      <a:pt x="716" y="208"/>
                    </a:lnTo>
                    <a:lnTo>
                      <a:pt x="741" y="201"/>
                    </a:lnTo>
                    <a:lnTo>
                      <a:pt x="768" y="195"/>
                    </a:lnTo>
                    <a:lnTo>
                      <a:pt x="795" y="192"/>
                    </a:lnTo>
                    <a:lnTo>
                      <a:pt x="895" y="189"/>
                    </a:lnTo>
                    <a:lnTo>
                      <a:pt x="875" y="191"/>
                    </a:lnTo>
                    <a:lnTo>
                      <a:pt x="851" y="194"/>
                    </a:lnTo>
                    <a:lnTo>
                      <a:pt x="826" y="199"/>
                    </a:lnTo>
                    <a:lnTo>
                      <a:pt x="799" y="205"/>
                    </a:lnTo>
                    <a:lnTo>
                      <a:pt x="770" y="211"/>
                    </a:lnTo>
                    <a:lnTo>
                      <a:pt x="743" y="221"/>
                    </a:lnTo>
                    <a:lnTo>
                      <a:pt x="719" y="230"/>
                    </a:lnTo>
                    <a:lnTo>
                      <a:pt x="694" y="240"/>
                    </a:lnTo>
                    <a:lnTo>
                      <a:pt x="672" y="250"/>
                    </a:lnTo>
                    <a:lnTo>
                      <a:pt x="655" y="263"/>
                    </a:lnTo>
                    <a:lnTo>
                      <a:pt x="689" y="273"/>
                    </a:lnTo>
                    <a:lnTo>
                      <a:pt x="721" y="275"/>
                    </a:lnTo>
                    <a:lnTo>
                      <a:pt x="750" y="273"/>
                    </a:lnTo>
                    <a:lnTo>
                      <a:pt x="782" y="267"/>
                    </a:lnTo>
                    <a:lnTo>
                      <a:pt x="812" y="258"/>
                    </a:lnTo>
                    <a:lnTo>
                      <a:pt x="841" y="249"/>
                    </a:lnTo>
                    <a:lnTo>
                      <a:pt x="873" y="240"/>
                    </a:lnTo>
                    <a:lnTo>
                      <a:pt x="902" y="233"/>
                    </a:lnTo>
                    <a:lnTo>
                      <a:pt x="934" y="229"/>
                    </a:lnTo>
                    <a:lnTo>
                      <a:pt x="964" y="230"/>
                    </a:lnTo>
                    <a:lnTo>
                      <a:pt x="969" y="226"/>
                    </a:lnTo>
                    <a:lnTo>
                      <a:pt x="971" y="222"/>
                    </a:lnTo>
                    <a:lnTo>
                      <a:pt x="971" y="217"/>
                    </a:lnTo>
                    <a:lnTo>
                      <a:pt x="966" y="213"/>
                    </a:lnTo>
                    <a:lnTo>
                      <a:pt x="961" y="209"/>
                    </a:lnTo>
                    <a:lnTo>
                      <a:pt x="956" y="205"/>
                    </a:lnTo>
                    <a:lnTo>
                      <a:pt x="947" y="201"/>
                    </a:lnTo>
                    <a:lnTo>
                      <a:pt x="939" y="198"/>
                    </a:lnTo>
                    <a:lnTo>
                      <a:pt x="929" y="194"/>
                    </a:lnTo>
                    <a:lnTo>
                      <a:pt x="920" y="192"/>
                    </a:lnTo>
                    <a:lnTo>
                      <a:pt x="951" y="193"/>
                    </a:lnTo>
                    <a:lnTo>
                      <a:pt x="983" y="195"/>
                    </a:lnTo>
                    <a:lnTo>
                      <a:pt x="1015" y="199"/>
                    </a:lnTo>
                    <a:lnTo>
                      <a:pt x="1045" y="205"/>
                    </a:lnTo>
                    <a:lnTo>
                      <a:pt x="1072" y="211"/>
                    </a:lnTo>
                    <a:lnTo>
                      <a:pt x="1098" y="219"/>
                    </a:lnTo>
                    <a:lnTo>
                      <a:pt x="1123" y="230"/>
                    </a:lnTo>
                    <a:lnTo>
                      <a:pt x="1145" y="241"/>
                    </a:lnTo>
                    <a:lnTo>
                      <a:pt x="1162" y="254"/>
                    </a:lnTo>
                    <a:lnTo>
                      <a:pt x="1177" y="267"/>
                    </a:lnTo>
                    <a:lnTo>
                      <a:pt x="1187" y="281"/>
                    </a:lnTo>
                    <a:lnTo>
                      <a:pt x="1189" y="295"/>
                    </a:lnTo>
                    <a:lnTo>
                      <a:pt x="1187" y="307"/>
                    </a:lnTo>
                    <a:lnTo>
                      <a:pt x="1182" y="319"/>
                    </a:lnTo>
                    <a:lnTo>
                      <a:pt x="1172" y="331"/>
                    </a:lnTo>
                    <a:lnTo>
                      <a:pt x="1160" y="343"/>
                    </a:lnTo>
                    <a:lnTo>
                      <a:pt x="1145" y="353"/>
                    </a:lnTo>
                    <a:lnTo>
                      <a:pt x="1130" y="365"/>
                    </a:lnTo>
                    <a:lnTo>
                      <a:pt x="1118" y="375"/>
                    </a:lnTo>
                    <a:lnTo>
                      <a:pt x="1103" y="386"/>
                    </a:lnTo>
                    <a:lnTo>
                      <a:pt x="1059" y="402"/>
                    </a:lnTo>
                    <a:lnTo>
                      <a:pt x="1008" y="415"/>
                    </a:lnTo>
                    <a:lnTo>
                      <a:pt x="951" y="422"/>
                    </a:lnTo>
                    <a:lnTo>
                      <a:pt x="893" y="426"/>
                    </a:lnTo>
                    <a:lnTo>
                      <a:pt x="829" y="426"/>
                    </a:lnTo>
                    <a:lnTo>
                      <a:pt x="768" y="425"/>
                    </a:lnTo>
                    <a:lnTo>
                      <a:pt x="704" y="422"/>
                    </a:lnTo>
                    <a:lnTo>
                      <a:pt x="643" y="417"/>
                    </a:lnTo>
                    <a:lnTo>
                      <a:pt x="586" y="413"/>
                    </a:lnTo>
                    <a:lnTo>
                      <a:pt x="530" y="407"/>
                    </a:lnTo>
                    <a:lnTo>
                      <a:pt x="471" y="402"/>
                    </a:lnTo>
                    <a:lnTo>
                      <a:pt x="427" y="392"/>
                    </a:lnTo>
                    <a:lnTo>
                      <a:pt x="393" y="376"/>
                    </a:lnTo>
                    <a:lnTo>
                      <a:pt x="368" y="358"/>
                    </a:lnTo>
                    <a:lnTo>
                      <a:pt x="351" y="335"/>
                    </a:lnTo>
                    <a:lnTo>
                      <a:pt x="339" y="311"/>
                    </a:lnTo>
                    <a:lnTo>
                      <a:pt x="326" y="286"/>
                    </a:lnTo>
                    <a:lnTo>
                      <a:pt x="314" y="262"/>
                    </a:lnTo>
                    <a:lnTo>
                      <a:pt x="299" y="239"/>
                    </a:lnTo>
                    <a:lnTo>
                      <a:pt x="277" y="218"/>
                    </a:lnTo>
                    <a:lnTo>
                      <a:pt x="250" y="239"/>
                    </a:lnTo>
                    <a:lnTo>
                      <a:pt x="221" y="232"/>
                    </a:lnTo>
                    <a:lnTo>
                      <a:pt x="189" y="223"/>
                    </a:lnTo>
                    <a:lnTo>
                      <a:pt x="157" y="214"/>
                    </a:lnTo>
                    <a:lnTo>
                      <a:pt x="128" y="203"/>
                    </a:lnTo>
                    <a:lnTo>
                      <a:pt x="98" y="192"/>
                    </a:lnTo>
                    <a:lnTo>
                      <a:pt x="71" y="179"/>
                    </a:lnTo>
                    <a:lnTo>
                      <a:pt x="47" y="167"/>
                    </a:lnTo>
                    <a:lnTo>
                      <a:pt x="27" y="153"/>
                    </a:lnTo>
                    <a:lnTo>
                      <a:pt x="13" y="138"/>
                    </a:lnTo>
                    <a:lnTo>
                      <a:pt x="0" y="123"/>
                    </a:lnTo>
                    <a:lnTo>
                      <a:pt x="0" y="110"/>
                    </a:lnTo>
                    <a:lnTo>
                      <a:pt x="3" y="97"/>
                    </a:lnTo>
                    <a:lnTo>
                      <a:pt x="8" y="83"/>
                    </a:lnTo>
                    <a:lnTo>
                      <a:pt x="13" y="71"/>
                    </a:lnTo>
                    <a:lnTo>
                      <a:pt x="20" y="58"/>
                    </a:lnTo>
                    <a:lnTo>
                      <a:pt x="30" y="46"/>
                    </a:lnTo>
                    <a:lnTo>
                      <a:pt x="40" y="34"/>
                    </a:lnTo>
                    <a:lnTo>
                      <a:pt x="49" y="23"/>
                    </a:lnTo>
                    <a:lnTo>
                      <a:pt x="62" y="11"/>
                    </a:lnTo>
                    <a:lnTo>
                      <a:pt x="74" y="0"/>
                    </a:lnTo>
                    <a:lnTo>
                      <a:pt x="91" y="3"/>
                    </a:lnTo>
                    <a:lnTo>
                      <a:pt x="106" y="8"/>
                    </a:lnTo>
                    <a:lnTo>
                      <a:pt x="121" y="13"/>
                    </a:lnTo>
                    <a:lnTo>
                      <a:pt x="138" y="19"/>
                    </a:lnTo>
                    <a:lnTo>
                      <a:pt x="152" y="25"/>
                    </a:lnTo>
                    <a:lnTo>
                      <a:pt x="170" y="32"/>
                    </a:lnTo>
                    <a:lnTo>
                      <a:pt x="184" y="39"/>
                    </a:lnTo>
                    <a:lnTo>
                      <a:pt x="201" y="46"/>
                    </a:lnTo>
                    <a:lnTo>
                      <a:pt x="216" y="51"/>
                    </a:lnTo>
                    <a:lnTo>
                      <a:pt x="233" y="57"/>
                    </a:lnTo>
                    <a:lnTo>
                      <a:pt x="233" y="57"/>
                    </a:lnTo>
                    <a:lnTo>
                      <a:pt x="233" y="56"/>
                    </a:lnTo>
                    <a:close/>
                  </a:path>
                </a:pathLst>
              </a:custGeom>
              <a:solidFill>
                <a:srgbClr val="B34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2938" name="Freeform 58"/>
              <p:cNvSpPr>
                <a:spLocks/>
              </p:cNvSpPr>
              <p:nvPr/>
            </p:nvSpPr>
            <p:spPr bwMode="auto">
              <a:xfrm>
                <a:off x="3412" y="3749"/>
                <a:ext cx="47" cy="15"/>
              </a:xfrm>
              <a:custGeom>
                <a:avLst/>
                <a:gdLst>
                  <a:gd name="T0" fmla="*/ 44 w 47"/>
                  <a:gd name="T1" fmla="*/ 0 h 15"/>
                  <a:gd name="T2" fmla="*/ 47 w 47"/>
                  <a:gd name="T3" fmla="*/ 6 h 15"/>
                  <a:gd name="T4" fmla="*/ 42 w 47"/>
                  <a:gd name="T5" fmla="*/ 10 h 15"/>
                  <a:gd name="T6" fmla="*/ 37 w 47"/>
                  <a:gd name="T7" fmla="*/ 13 h 15"/>
                  <a:gd name="T8" fmla="*/ 30 w 47"/>
                  <a:gd name="T9" fmla="*/ 15 h 15"/>
                  <a:gd name="T10" fmla="*/ 22 w 47"/>
                  <a:gd name="T11" fmla="*/ 15 h 15"/>
                  <a:gd name="T12" fmla="*/ 15 w 47"/>
                  <a:gd name="T13" fmla="*/ 15 h 15"/>
                  <a:gd name="T14" fmla="*/ 10 w 47"/>
                  <a:gd name="T15" fmla="*/ 13 h 15"/>
                  <a:gd name="T16" fmla="*/ 3 w 47"/>
                  <a:gd name="T17" fmla="*/ 9 h 15"/>
                  <a:gd name="T18" fmla="*/ 0 w 47"/>
                  <a:gd name="T19" fmla="*/ 6 h 15"/>
                  <a:gd name="T20" fmla="*/ 0 w 47"/>
                  <a:gd name="T21" fmla="*/ 0 h 15"/>
                  <a:gd name="T22" fmla="*/ 44 w 47"/>
                  <a:gd name="T23" fmla="*/ 0 h 15"/>
                  <a:gd name="T24" fmla="*/ 44 w 47"/>
                  <a:gd name="T25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7" h="15">
                    <a:moveTo>
                      <a:pt x="44" y="0"/>
                    </a:moveTo>
                    <a:lnTo>
                      <a:pt x="47" y="6"/>
                    </a:lnTo>
                    <a:lnTo>
                      <a:pt x="42" y="10"/>
                    </a:lnTo>
                    <a:lnTo>
                      <a:pt x="37" y="13"/>
                    </a:lnTo>
                    <a:lnTo>
                      <a:pt x="30" y="15"/>
                    </a:lnTo>
                    <a:lnTo>
                      <a:pt x="22" y="15"/>
                    </a:lnTo>
                    <a:lnTo>
                      <a:pt x="15" y="15"/>
                    </a:lnTo>
                    <a:lnTo>
                      <a:pt x="10" y="13"/>
                    </a:lnTo>
                    <a:lnTo>
                      <a:pt x="3" y="9"/>
                    </a:lnTo>
                    <a:lnTo>
                      <a:pt x="0" y="6"/>
                    </a:lnTo>
                    <a:lnTo>
                      <a:pt x="0" y="0"/>
                    </a:lnTo>
                    <a:lnTo>
                      <a:pt x="44" y="0"/>
                    </a:lnTo>
                    <a:lnTo>
                      <a:pt x="44" y="0"/>
                    </a:lnTo>
                    <a:close/>
                  </a:path>
                </a:pathLst>
              </a:custGeom>
              <a:solidFill>
                <a:srgbClr val="FF00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2939" name="Freeform 59"/>
              <p:cNvSpPr>
                <a:spLocks/>
              </p:cNvSpPr>
              <p:nvPr/>
            </p:nvSpPr>
            <p:spPr bwMode="auto">
              <a:xfrm>
                <a:off x="3491" y="3749"/>
                <a:ext cx="115" cy="54"/>
              </a:xfrm>
              <a:custGeom>
                <a:avLst/>
                <a:gdLst>
                  <a:gd name="T0" fmla="*/ 112 w 115"/>
                  <a:gd name="T1" fmla="*/ 0 h 54"/>
                  <a:gd name="T2" fmla="*/ 115 w 115"/>
                  <a:gd name="T3" fmla="*/ 6 h 54"/>
                  <a:gd name="T4" fmla="*/ 115 w 115"/>
                  <a:gd name="T5" fmla="*/ 11 h 54"/>
                  <a:gd name="T6" fmla="*/ 112 w 115"/>
                  <a:gd name="T7" fmla="*/ 17 h 54"/>
                  <a:gd name="T8" fmla="*/ 107 w 115"/>
                  <a:gd name="T9" fmla="*/ 23 h 54"/>
                  <a:gd name="T10" fmla="*/ 100 w 115"/>
                  <a:gd name="T11" fmla="*/ 29 h 54"/>
                  <a:gd name="T12" fmla="*/ 93 w 115"/>
                  <a:gd name="T13" fmla="*/ 34 h 54"/>
                  <a:gd name="T14" fmla="*/ 85 w 115"/>
                  <a:gd name="T15" fmla="*/ 39 h 54"/>
                  <a:gd name="T16" fmla="*/ 76 w 115"/>
                  <a:gd name="T17" fmla="*/ 45 h 54"/>
                  <a:gd name="T18" fmla="*/ 68 w 115"/>
                  <a:gd name="T19" fmla="*/ 49 h 54"/>
                  <a:gd name="T20" fmla="*/ 61 w 115"/>
                  <a:gd name="T21" fmla="*/ 54 h 54"/>
                  <a:gd name="T22" fmla="*/ 49 w 115"/>
                  <a:gd name="T23" fmla="*/ 51 h 54"/>
                  <a:gd name="T24" fmla="*/ 36 w 115"/>
                  <a:gd name="T25" fmla="*/ 48 h 54"/>
                  <a:gd name="T26" fmla="*/ 24 w 115"/>
                  <a:gd name="T27" fmla="*/ 45 h 54"/>
                  <a:gd name="T28" fmla="*/ 14 w 115"/>
                  <a:gd name="T29" fmla="*/ 40 h 54"/>
                  <a:gd name="T30" fmla="*/ 7 w 115"/>
                  <a:gd name="T31" fmla="*/ 35 h 54"/>
                  <a:gd name="T32" fmla="*/ 2 w 115"/>
                  <a:gd name="T33" fmla="*/ 30 h 54"/>
                  <a:gd name="T34" fmla="*/ 0 w 115"/>
                  <a:gd name="T35" fmla="*/ 24 h 54"/>
                  <a:gd name="T36" fmla="*/ 0 w 115"/>
                  <a:gd name="T37" fmla="*/ 17 h 54"/>
                  <a:gd name="T38" fmla="*/ 5 w 115"/>
                  <a:gd name="T39" fmla="*/ 11 h 54"/>
                  <a:gd name="T40" fmla="*/ 9 w 115"/>
                  <a:gd name="T41" fmla="*/ 3 h 54"/>
                  <a:gd name="T42" fmla="*/ 19 w 115"/>
                  <a:gd name="T43" fmla="*/ 2 h 54"/>
                  <a:gd name="T44" fmla="*/ 29 w 115"/>
                  <a:gd name="T45" fmla="*/ 1 h 54"/>
                  <a:gd name="T46" fmla="*/ 39 w 115"/>
                  <a:gd name="T47" fmla="*/ 0 h 54"/>
                  <a:gd name="T48" fmla="*/ 49 w 115"/>
                  <a:gd name="T49" fmla="*/ 0 h 54"/>
                  <a:gd name="T50" fmla="*/ 61 w 115"/>
                  <a:gd name="T51" fmla="*/ 0 h 54"/>
                  <a:gd name="T52" fmla="*/ 71 w 115"/>
                  <a:gd name="T53" fmla="*/ 0 h 54"/>
                  <a:gd name="T54" fmla="*/ 83 w 115"/>
                  <a:gd name="T55" fmla="*/ 0 h 54"/>
                  <a:gd name="T56" fmla="*/ 93 w 115"/>
                  <a:gd name="T57" fmla="*/ 0 h 54"/>
                  <a:gd name="T58" fmla="*/ 103 w 115"/>
                  <a:gd name="T59" fmla="*/ 0 h 54"/>
                  <a:gd name="T60" fmla="*/ 112 w 115"/>
                  <a:gd name="T61" fmla="*/ 0 h 54"/>
                  <a:gd name="T62" fmla="*/ 112 w 115"/>
                  <a:gd name="T6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15" h="54">
                    <a:moveTo>
                      <a:pt x="112" y="0"/>
                    </a:moveTo>
                    <a:lnTo>
                      <a:pt x="115" y="6"/>
                    </a:lnTo>
                    <a:lnTo>
                      <a:pt x="115" y="11"/>
                    </a:lnTo>
                    <a:lnTo>
                      <a:pt x="112" y="17"/>
                    </a:lnTo>
                    <a:lnTo>
                      <a:pt x="107" y="23"/>
                    </a:lnTo>
                    <a:lnTo>
                      <a:pt x="100" y="29"/>
                    </a:lnTo>
                    <a:lnTo>
                      <a:pt x="93" y="34"/>
                    </a:lnTo>
                    <a:lnTo>
                      <a:pt x="85" y="39"/>
                    </a:lnTo>
                    <a:lnTo>
                      <a:pt x="76" y="45"/>
                    </a:lnTo>
                    <a:lnTo>
                      <a:pt x="68" y="49"/>
                    </a:lnTo>
                    <a:lnTo>
                      <a:pt x="61" y="54"/>
                    </a:lnTo>
                    <a:lnTo>
                      <a:pt x="49" y="51"/>
                    </a:lnTo>
                    <a:lnTo>
                      <a:pt x="36" y="48"/>
                    </a:lnTo>
                    <a:lnTo>
                      <a:pt x="24" y="45"/>
                    </a:lnTo>
                    <a:lnTo>
                      <a:pt x="14" y="40"/>
                    </a:lnTo>
                    <a:lnTo>
                      <a:pt x="7" y="35"/>
                    </a:lnTo>
                    <a:lnTo>
                      <a:pt x="2" y="30"/>
                    </a:lnTo>
                    <a:lnTo>
                      <a:pt x="0" y="24"/>
                    </a:lnTo>
                    <a:lnTo>
                      <a:pt x="0" y="17"/>
                    </a:lnTo>
                    <a:lnTo>
                      <a:pt x="5" y="11"/>
                    </a:lnTo>
                    <a:lnTo>
                      <a:pt x="9" y="3"/>
                    </a:lnTo>
                    <a:lnTo>
                      <a:pt x="19" y="2"/>
                    </a:lnTo>
                    <a:lnTo>
                      <a:pt x="29" y="1"/>
                    </a:lnTo>
                    <a:lnTo>
                      <a:pt x="39" y="0"/>
                    </a:lnTo>
                    <a:lnTo>
                      <a:pt x="49" y="0"/>
                    </a:lnTo>
                    <a:lnTo>
                      <a:pt x="61" y="0"/>
                    </a:lnTo>
                    <a:lnTo>
                      <a:pt x="71" y="0"/>
                    </a:lnTo>
                    <a:lnTo>
                      <a:pt x="83" y="0"/>
                    </a:lnTo>
                    <a:lnTo>
                      <a:pt x="93" y="0"/>
                    </a:lnTo>
                    <a:lnTo>
                      <a:pt x="103" y="0"/>
                    </a:lnTo>
                    <a:lnTo>
                      <a:pt x="112" y="0"/>
                    </a:lnTo>
                    <a:lnTo>
                      <a:pt x="112" y="0"/>
                    </a:lnTo>
                    <a:close/>
                  </a:path>
                </a:pathLst>
              </a:custGeom>
              <a:solidFill>
                <a:srgbClr val="B3D9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2940" name="Freeform 60"/>
              <p:cNvSpPr>
                <a:spLocks/>
              </p:cNvSpPr>
              <p:nvPr/>
            </p:nvSpPr>
            <p:spPr bwMode="auto">
              <a:xfrm>
                <a:off x="3613" y="3749"/>
                <a:ext cx="152" cy="81"/>
              </a:xfrm>
              <a:custGeom>
                <a:avLst/>
                <a:gdLst>
                  <a:gd name="T0" fmla="*/ 152 w 152"/>
                  <a:gd name="T1" fmla="*/ 3 h 81"/>
                  <a:gd name="T2" fmla="*/ 142 w 152"/>
                  <a:gd name="T3" fmla="*/ 13 h 81"/>
                  <a:gd name="T4" fmla="*/ 133 w 152"/>
                  <a:gd name="T5" fmla="*/ 23 h 81"/>
                  <a:gd name="T6" fmla="*/ 128 w 152"/>
                  <a:gd name="T7" fmla="*/ 34 h 81"/>
                  <a:gd name="T8" fmla="*/ 120 w 152"/>
                  <a:gd name="T9" fmla="*/ 47 h 81"/>
                  <a:gd name="T10" fmla="*/ 113 w 152"/>
                  <a:gd name="T11" fmla="*/ 58 h 81"/>
                  <a:gd name="T12" fmla="*/ 106 w 152"/>
                  <a:gd name="T13" fmla="*/ 69 h 81"/>
                  <a:gd name="T14" fmla="*/ 93 w 152"/>
                  <a:gd name="T15" fmla="*/ 77 h 81"/>
                  <a:gd name="T16" fmla="*/ 79 w 152"/>
                  <a:gd name="T17" fmla="*/ 81 h 81"/>
                  <a:gd name="T18" fmla="*/ 57 w 152"/>
                  <a:gd name="T19" fmla="*/ 81 h 81"/>
                  <a:gd name="T20" fmla="*/ 27 w 152"/>
                  <a:gd name="T21" fmla="*/ 78 h 81"/>
                  <a:gd name="T22" fmla="*/ 10 w 152"/>
                  <a:gd name="T23" fmla="*/ 71 h 81"/>
                  <a:gd name="T24" fmla="*/ 0 w 152"/>
                  <a:gd name="T25" fmla="*/ 63 h 81"/>
                  <a:gd name="T26" fmla="*/ 0 w 152"/>
                  <a:gd name="T27" fmla="*/ 56 h 81"/>
                  <a:gd name="T28" fmla="*/ 5 w 152"/>
                  <a:gd name="T29" fmla="*/ 48 h 81"/>
                  <a:gd name="T30" fmla="*/ 17 w 152"/>
                  <a:gd name="T31" fmla="*/ 40 h 81"/>
                  <a:gd name="T32" fmla="*/ 30 w 152"/>
                  <a:gd name="T33" fmla="*/ 32 h 81"/>
                  <a:gd name="T34" fmla="*/ 42 w 152"/>
                  <a:gd name="T35" fmla="*/ 25 h 81"/>
                  <a:gd name="T36" fmla="*/ 54 w 152"/>
                  <a:gd name="T37" fmla="*/ 17 h 81"/>
                  <a:gd name="T38" fmla="*/ 61 w 152"/>
                  <a:gd name="T39" fmla="*/ 9 h 81"/>
                  <a:gd name="T40" fmla="*/ 64 w 152"/>
                  <a:gd name="T41" fmla="*/ 0 h 81"/>
                  <a:gd name="T42" fmla="*/ 152 w 152"/>
                  <a:gd name="T43" fmla="*/ 3 h 81"/>
                  <a:gd name="T44" fmla="*/ 152 w 152"/>
                  <a:gd name="T45" fmla="*/ 3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52" h="81">
                    <a:moveTo>
                      <a:pt x="152" y="3"/>
                    </a:moveTo>
                    <a:lnTo>
                      <a:pt x="142" y="13"/>
                    </a:lnTo>
                    <a:lnTo>
                      <a:pt x="133" y="23"/>
                    </a:lnTo>
                    <a:lnTo>
                      <a:pt x="128" y="34"/>
                    </a:lnTo>
                    <a:lnTo>
                      <a:pt x="120" y="47"/>
                    </a:lnTo>
                    <a:lnTo>
                      <a:pt x="113" y="58"/>
                    </a:lnTo>
                    <a:lnTo>
                      <a:pt x="106" y="69"/>
                    </a:lnTo>
                    <a:lnTo>
                      <a:pt x="93" y="77"/>
                    </a:lnTo>
                    <a:lnTo>
                      <a:pt x="79" y="81"/>
                    </a:lnTo>
                    <a:lnTo>
                      <a:pt x="57" y="81"/>
                    </a:lnTo>
                    <a:lnTo>
                      <a:pt x="27" y="78"/>
                    </a:lnTo>
                    <a:lnTo>
                      <a:pt x="10" y="71"/>
                    </a:lnTo>
                    <a:lnTo>
                      <a:pt x="0" y="63"/>
                    </a:lnTo>
                    <a:lnTo>
                      <a:pt x="0" y="56"/>
                    </a:lnTo>
                    <a:lnTo>
                      <a:pt x="5" y="48"/>
                    </a:lnTo>
                    <a:lnTo>
                      <a:pt x="17" y="40"/>
                    </a:lnTo>
                    <a:lnTo>
                      <a:pt x="30" y="32"/>
                    </a:lnTo>
                    <a:lnTo>
                      <a:pt x="42" y="25"/>
                    </a:lnTo>
                    <a:lnTo>
                      <a:pt x="54" y="17"/>
                    </a:lnTo>
                    <a:lnTo>
                      <a:pt x="61" y="9"/>
                    </a:lnTo>
                    <a:lnTo>
                      <a:pt x="64" y="0"/>
                    </a:lnTo>
                    <a:lnTo>
                      <a:pt x="152" y="3"/>
                    </a:lnTo>
                    <a:lnTo>
                      <a:pt x="152" y="3"/>
                    </a:lnTo>
                    <a:close/>
                  </a:path>
                </a:pathLst>
              </a:custGeom>
              <a:solidFill>
                <a:srgbClr val="FF00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2941" name="Freeform 61"/>
              <p:cNvSpPr>
                <a:spLocks/>
              </p:cNvSpPr>
              <p:nvPr/>
            </p:nvSpPr>
            <p:spPr bwMode="auto">
              <a:xfrm>
                <a:off x="3748" y="3746"/>
                <a:ext cx="176" cy="100"/>
              </a:xfrm>
              <a:custGeom>
                <a:avLst/>
                <a:gdLst>
                  <a:gd name="T0" fmla="*/ 176 w 176"/>
                  <a:gd name="T1" fmla="*/ 6 h 100"/>
                  <a:gd name="T2" fmla="*/ 159 w 176"/>
                  <a:gd name="T3" fmla="*/ 18 h 100"/>
                  <a:gd name="T4" fmla="*/ 147 w 176"/>
                  <a:gd name="T5" fmla="*/ 32 h 100"/>
                  <a:gd name="T6" fmla="*/ 137 w 176"/>
                  <a:gd name="T7" fmla="*/ 46 h 100"/>
                  <a:gd name="T8" fmla="*/ 130 w 176"/>
                  <a:gd name="T9" fmla="*/ 61 h 100"/>
                  <a:gd name="T10" fmla="*/ 120 w 176"/>
                  <a:gd name="T11" fmla="*/ 75 h 100"/>
                  <a:gd name="T12" fmla="*/ 108 w 176"/>
                  <a:gd name="T13" fmla="*/ 86 h 100"/>
                  <a:gd name="T14" fmla="*/ 91 w 176"/>
                  <a:gd name="T15" fmla="*/ 96 h 100"/>
                  <a:gd name="T16" fmla="*/ 69 w 176"/>
                  <a:gd name="T17" fmla="*/ 100 h 100"/>
                  <a:gd name="T18" fmla="*/ 39 w 176"/>
                  <a:gd name="T19" fmla="*/ 99 h 100"/>
                  <a:gd name="T20" fmla="*/ 0 w 176"/>
                  <a:gd name="T21" fmla="*/ 92 h 100"/>
                  <a:gd name="T22" fmla="*/ 12 w 176"/>
                  <a:gd name="T23" fmla="*/ 81 h 100"/>
                  <a:gd name="T24" fmla="*/ 22 w 176"/>
                  <a:gd name="T25" fmla="*/ 67 h 100"/>
                  <a:gd name="T26" fmla="*/ 32 w 176"/>
                  <a:gd name="T27" fmla="*/ 53 h 100"/>
                  <a:gd name="T28" fmla="*/ 42 w 176"/>
                  <a:gd name="T29" fmla="*/ 38 h 100"/>
                  <a:gd name="T30" fmla="*/ 51 w 176"/>
                  <a:gd name="T31" fmla="*/ 25 h 100"/>
                  <a:gd name="T32" fmla="*/ 66 w 176"/>
                  <a:gd name="T33" fmla="*/ 13 h 100"/>
                  <a:gd name="T34" fmla="*/ 86 w 176"/>
                  <a:gd name="T35" fmla="*/ 4 h 100"/>
                  <a:gd name="T36" fmla="*/ 108 w 176"/>
                  <a:gd name="T37" fmla="*/ 0 h 100"/>
                  <a:gd name="T38" fmla="*/ 140 w 176"/>
                  <a:gd name="T39" fmla="*/ 1 h 100"/>
                  <a:gd name="T40" fmla="*/ 176 w 176"/>
                  <a:gd name="T41" fmla="*/ 6 h 100"/>
                  <a:gd name="T42" fmla="*/ 176 w 176"/>
                  <a:gd name="T43" fmla="*/ 6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76" h="100">
                    <a:moveTo>
                      <a:pt x="176" y="6"/>
                    </a:moveTo>
                    <a:lnTo>
                      <a:pt x="159" y="18"/>
                    </a:lnTo>
                    <a:lnTo>
                      <a:pt x="147" y="32"/>
                    </a:lnTo>
                    <a:lnTo>
                      <a:pt x="137" y="46"/>
                    </a:lnTo>
                    <a:lnTo>
                      <a:pt x="130" y="61"/>
                    </a:lnTo>
                    <a:lnTo>
                      <a:pt x="120" y="75"/>
                    </a:lnTo>
                    <a:lnTo>
                      <a:pt x="108" y="86"/>
                    </a:lnTo>
                    <a:lnTo>
                      <a:pt x="91" y="96"/>
                    </a:lnTo>
                    <a:lnTo>
                      <a:pt x="69" y="100"/>
                    </a:lnTo>
                    <a:lnTo>
                      <a:pt x="39" y="99"/>
                    </a:lnTo>
                    <a:lnTo>
                      <a:pt x="0" y="92"/>
                    </a:lnTo>
                    <a:lnTo>
                      <a:pt x="12" y="81"/>
                    </a:lnTo>
                    <a:lnTo>
                      <a:pt x="22" y="67"/>
                    </a:lnTo>
                    <a:lnTo>
                      <a:pt x="32" y="53"/>
                    </a:lnTo>
                    <a:lnTo>
                      <a:pt x="42" y="38"/>
                    </a:lnTo>
                    <a:lnTo>
                      <a:pt x="51" y="25"/>
                    </a:lnTo>
                    <a:lnTo>
                      <a:pt x="66" y="13"/>
                    </a:lnTo>
                    <a:lnTo>
                      <a:pt x="86" y="4"/>
                    </a:lnTo>
                    <a:lnTo>
                      <a:pt x="108" y="0"/>
                    </a:lnTo>
                    <a:lnTo>
                      <a:pt x="140" y="1"/>
                    </a:lnTo>
                    <a:lnTo>
                      <a:pt x="176" y="6"/>
                    </a:lnTo>
                    <a:lnTo>
                      <a:pt x="176" y="6"/>
                    </a:lnTo>
                    <a:close/>
                  </a:path>
                </a:pathLst>
              </a:custGeom>
              <a:solidFill>
                <a:srgbClr val="B3D9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2942" name="Freeform 62"/>
              <p:cNvSpPr>
                <a:spLocks/>
              </p:cNvSpPr>
              <p:nvPr/>
            </p:nvSpPr>
            <p:spPr bwMode="auto">
              <a:xfrm>
                <a:off x="3905" y="3744"/>
                <a:ext cx="152" cy="100"/>
              </a:xfrm>
              <a:custGeom>
                <a:avLst/>
                <a:gdLst>
                  <a:gd name="T0" fmla="*/ 149 w 152"/>
                  <a:gd name="T1" fmla="*/ 8 h 100"/>
                  <a:gd name="T2" fmla="*/ 137 w 152"/>
                  <a:gd name="T3" fmla="*/ 19 h 100"/>
                  <a:gd name="T4" fmla="*/ 127 w 152"/>
                  <a:gd name="T5" fmla="*/ 30 h 100"/>
                  <a:gd name="T6" fmla="*/ 120 w 152"/>
                  <a:gd name="T7" fmla="*/ 43 h 100"/>
                  <a:gd name="T8" fmla="*/ 113 w 152"/>
                  <a:gd name="T9" fmla="*/ 55 h 100"/>
                  <a:gd name="T10" fmla="*/ 103 w 152"/>
                  <a:gd name="T11" fmla="*/ 67 h 100"/>
                  <a:gd name="T12" fmla="*/ 93 w 152"/>
                  <a:gd name="T13" fmla="*/ 78 h 100"/>
                  <a:gd name="T14" fmla="*/ 81 w 152"/>
                  <a:gd name="T15" fmla="*/ 88 h 100"/>
                  <a:gd name="T16" fmla="*/ 61 w 152"/>
                  <a:gd name="T17" fmla="*/ 95 h 100"/>
                  <a:gd name="T18" fmla="*/ 34 w 152"/>
                  <a:gd name="T19" fmla="*/ 99 h 100"/>
                  <a:gd name="T20" fmla="*/ 0 w 152"/>
                  <a:gd name="T21" fmla="*/ 100 h 100"/>
                  <a:gd name="T22" fmla="*/ 10 w 152"/>
                  <a:gd name="T23" fmla="*/ 87 h 100"/>
                  <a:gd name="T24" fmla="*/ 17 w 152"/>
                  <a:gd name="T25" fmla="*/ 74 h 100"/>
                  <a:gd name="T26" fmla="*/ 24 w 152"/>
                  <a:gd name="T27" fmla="*/ 58 h 100"/>
                  <a:gd name="T28" fmla="*/ 32 w 152"/>
                  <a:gd name="T29" fmla="*/ 42 h 100"/>
                  <a:gd name="T30" fmla="*/ 42 w 152"/>
                  <a:gd name="T31" fmla="*/ 27 h 100"/>
                  <a:gd name="T32" fmla="*/ 54 w 152"/>
                  <a:gd name="T33" fmla="*/ 14 h 100"/>
                  <a:gd name="T34" fmla="*/ 71 w 152"/>
                  <a:gd name="T35" fmla="*/ 5 h 100"/>
                  <a:gd name="T36" fmla="*/ 93 w 152"/>
                  <a:gd name="T37" fmla="*/ 0 h 100"/>
                  <a:gd name="T38" fmla="*/ 117 w 152"/>
                  <a:gd name="T39" fmla="*/ 0 h 100"/>
                  <a:gd name="T40" fmla="*/ 152 w 152"/>
                  <a:gd name="T41" fmla="*/ 8 h 100"/>
                  <a:gd name="T42" fmla="*/ 152 w 152"/>
                  <a:gd name="T43" fmla="*/ 8 h 100"/>
                  <a:gd name="T44" fmla="*/ 149 w 152"/>
                  <a:gd name="T45" fmla="*/ 8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52" h="100">
                    <a:moveTo>
                      <a:pt x="149" y="8"/>
                    </a:moveTo>
                    <a:lnTo>
                      <a:pt x="137" y="19"/>
                    </a:lnTo>
                    <a:lnTo>
                      <a:pt x="127" y="30"/>
                    </a:lnTo>
                    <a:lnTo>
                      <a:pt x="120" y="43"/>
                    </a:lnTo>
                    <a:lnTo>
                      <a:pt x="113" y="55"/>
                    </a:lnTo>
                    <a:lnTo>
                      <a:pt x="103" y="67"/>
                    </a:lnTo>
                    <a:lnTo>
                      <a:pt x="93" y="78"/>
                    </a:lnTo>
                    <a:lnTo>
                      <a:pt x="81" y="88"/>
                    </a:lnTo>
                    <a:lnTo>
                      <a:pt x="61" y="95"/>
                    </a:lnTo>
                    <a:lnTo>
                      <a:pt x="34" y="99"/>
                    </a:lnTo>
                    <a:lnTo>
                      <a:pt x="0" y="100"/>
                    </a:lnTo>
                    <a:lnTo>
                      <a:pt x="10" y="87"/>
                    </a:lnTo>
                    <a:lnTo>
                      <a:pt x="17" y="74"/>
                    </a:lnTo>
                    <a:lnTo>
                      <a:pt x="24" y="58"/>
                    </a:lnTo>
                    <a:lnTo>
                      <a:pt x="32" y="42"/>
                    </a:lnTo>
                    <a:lnTo>
                      <a:pt x="42" y="27"/>
                    </a:lnTo>
                    <a:lnTo>
                      <a:pt x="54" y="14"/>
                    </a:lnTo>
                    <a:lnTo>
                      <a:pt x="71" y="5"/>
                    </a:lnTo>
                    <a:lnTo>
                      <a:pt x="93" y="0"/>
                    </a:lnTo>
                    <a:lnTo>
                      <a:pt x="117" y="0"/>
                    </a:lnTo>
                    <a:lnTo>
                      <a:pt x="152" y="8"/>
                    </a:lnTo>
                    <a:lnTo>
                      <a:pt x="152" y="8"/>
                    </a:lnTo>
                    <a:lnTo>
                      <a:pt x="149" y="8"/>
                    </a:lnTo>
                    <a:close/>
                  </a:path>
                </a:pathLst>
              </a:custGeom>
              <a:solidFill>
                <a:srgbClr val="FF00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2943" name="Freeform 63"/>
              <p:cNvSpPr>
                <a:spLocks/>
              </p:cNvSpPr>
              <p:nvPr/>
            </p:nvSpPr>
            <p:spPr bwMode="auto">
              <a:xfrm>
                <a:off x="3772" y="3863"/>
                <a:ext cx="214" cy="51"/>
              </a:xfrm>
              <a:custGeom>
                <a:avLst/>
                <a:gdLst>
                  <a:gd name="T0" fmla="*/ 214 w 214"/>
                  <a:gd name="T1" fmla="*/ 21 h 51"/>
                  <a:gd name="T2" fmla="*/ 199 w 214"/>
                  <a:gd name="T3" fmla="*/ 19 h 51"/>
                  <a:gd name="T4" fmla="*/ 179 w 214"/>
                  <a:gd name="T5" fmla="*/ 16 h 51"/>
                  <a:gd name="T6" fmla="*/ 160 w 214"/>
                  <a:gd name="T7" fmla="*/ 17 h 51"/>
                  <a:gd name="T8" fmla="*/ 135 w 214"/>
                  <a:gd name="T9" fmla="*/ 19 h 51"/>
                  <a:gd name="T10" fmla="*/ 111 w 214"/>
                  <a:gd name="T11" fmla="*/ 22 h 51"/>
                  <a:gd name="T12" fmla="*/ 86 w 214"/>
                  <a:gd name="T13" fmla="*/ 27 h 51"/>
                  <a:gd name="T14" fmla="*/ 62 w 214"/>
                  <a:gd name="T15" fmla="*/ 32 h 51"/>
                  <a:gd name="T16" fmla="*/ 40 w 214"/>
                  <a:gd name="T17" fmla="*/ 38 h 51"/>
                  <a:gd name="T18" fmla="*/ 18 w 214"/>
                  <a:gd name="T19" fmla="*/ 45 h 51"/>
                  <a:gd name="T20" fmla="*/ 0 w 214"/>
                  <a:gd name="T21" fmla="*/ 51 h 51"/>
                  <a:gd name="T22" fmla="*/ 5 w 214"/>
                  <a:gd name="T23" fmla="*/ 44 h 51"/>
                  <a:gd name="T24" fmla="*/ 13 w 214"/>
                  <a:gd name="T25" fmla="*/ 37 h 51"/>
                  <a:gd name="T26" fmla="*/ 23 w 214"/>
                  <a:gd name="T27" fmla="*/ 31 h 51"/>
                  <a:gd name="T28" fmla="*/ 35 w 214"/>
                  <a:gd name="T29" fmla="*/ 27 h 51"/>
                  <a:gd name="T30" fmla="*/ 50 w 214"/>
                  <a:gd name="T31" fmla="*/ 22 h 51"/>
                  <a:gd name="T32" fmla="*/ 67 w 214"/>
                  <a:gd name="T33" fmla="*/ 17 h 51"/>
                  <a:gd name="T34" fmla="*/ 81 w 214"/>
                  <a:gd name="T35" fmla="*/ 14 h 51"/>
                  <a:gd name="T36" fmla="*/ 96 w 214"/>
                  <a:gd name="T37" fmla="*/ 9 h 51"/>
                  <a:gd name="T38" fmla="*/ 113 w 214"/>
                  <a:gd name="T39" fmla="*/ 6 h 51"/>
                  <a:gd name="T40" fmla="*/ 125 w 214"/>
                  <a:gd name="T41" fmla="*/ 1 h 51"/>
                  <a:gd name="T42" fmla="*/ 135 w 214"/>
                  <a:gd name="T43" fmla="*/ 0 h 51"/>
                  <a:gd name="T44" fmla="*/ 145 w 214"/>
                  <a:gd name="T45" fmla="*/ 0 h 51"/>
                  <a:gd name="T46" fmla="*/ 155 w 214"/>
                  <a:gd name="T47" fmla="*/ 0 h 51"/>
                  <a:gd name="T48" fmla="*/ 167 w 214"/>
                  <a:gd name="T49" fmla="*/ 1 h 51"/>
                  <a:gd name="T50" fmla="*/ 177 w 214"/>
                  <a:gd name="T51" fmla="*/ 4 h 51"/>
                  <a:gd name="T52" fmla="*/ 187 w 214"/>
                  <a:gd name="T53" fmla="*/ 6 h 51"/>
                  <a:gd name="T54" fmla="*/ 197 w 214"/>
                  <a:gd name="T55" fmla="*/ 9 h 51"/>
                  <a:gd name="T56" fmla="*/ 206 w 214"/>
                  <a:gd name="T57" fmla="*/ 13 h 51"/>
                  <a:gd name="T58" fmla="*/ 211 w 214"/>
                  <a:gd name="T59" fmla="*/ 17 h 51"/>
                  <a:gd name="T60" fmla="*/ 214 w 214"/>
                  <a:gd name="T61" fmla="*/ 22 h 51"/>
                  <a:gd name="T62" fmla="*/ 214 w 214"/>
                  <a:gd name="T63" fmla="*/ 22 h 51"/>
                  <a:gd name="T64" fmla="*/ 214 w 214"/>
                  <a:gd name="T65" fmla="*/ 21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14" h="51">
                    <a:moveTo>
                      <a:pt x="214" y="21"/>
                    </a:moveTo>
                    <a:lnTo>
                      <a:pt x="199" y="19"/>
                    </a:lnTo>
                    <a:lnTo>
                      <a:pt x="179" y="16"/>
                    </a:lnTo>
                    <a:lnTo>
                      <a:pt x="160" y="17"/>
                    </a:lnTo>
                    <a:lnTo>
                      <a:pt x="135" y="19"/>
                    </a:lnTo>
                    <a:lnTo>
                      <a:pt x="111" y="22"/>
                    </a:lnTo>
                    <a:lnTo>
                      <a:pt x="86" y="27"/>
                    </a:lnTo>
                    <a:lnTo>
                      <a:pt x="62" y="32"/>
                    </a:lnTo>
                    <a:lnTo>
                      <a:pt x="40" y="38"/>
                    </a:lnTo>
                    <a:lnTo>
                      <a:pt x="18" y="45"/>
                    </a:lnTo>
                    <a:lnTo>
                      <a:pt x="0" y="51"/>
                    </a:lnTo>
                    <a:lnTo>
                      <a:pt x="5" y="44"/>
                    </a:lnTo>
                    <a:lnTo>
                      <a:pt x="13" y="37"/>
                    </a:lnTo>
                    <a:lnTo>
                      <a:pt x="23" y="31"/>
                    </a:lnTo>
                    <a:lnTo>
                      <a:pt x="35" y="27"/>
                    </a:lnTo>
                    <a:lnTo>
                      <a:pt x="50" y="22"/>
                    </a:lnTo>
                    <a:lnTo>
                      <a:pt x="67" y="17"/>
                    </a:lnTo>
                    <a:lnTo>
                      <a:pt x="81" y="14"/>
                    </a:lnTo>
                    <a:lnTo>
                      <a:pt x="96" y="9"/>
                    </a:lnTo>
                    <a:lnTo>
                      <a:pt x="113" y="6"/>
                    </a:lnTo>
                    <a:lnTo>
                      <a:pt x="125" y="1"/>
                    </a:lnTo>
                    <a:lnTo>
                      <a:pt x="135" y="0"/>
                    </a:lnTo>
                    <a:lnTo>
                      <a:pt x="145" y="0"/>
                    </a:lnTo>
                    <a:lnTo>
                      <a:pt x="155" y="0"/>
                    </a:lnTo>
                    <a:lnTo>
                      <a:pt x="167" y="1"/>
                    </a:lnTo>
                    <a:lnTo>
                      <a:pt x="177" y="4"/>
                    </a:lnTo>
                    <a:lnTo>
                      <a:pt x="187" y="6"/>
                    </a:lnTo>
                    <a:lnTo>
                      <a:pt x="197" y="9"/>
                    </a:lnTo>
                    <a:lnTo>
                      <a:pt x="206" y="13"/>
                    </a:lnTo>
                    <a:lnTo>
                      <a:pt x="211" y="17"/>
                    </a:lnTo>
                    <a:lnTo>
                      <a:pt x="214" y="22"/>
                    </a:lnTo>
                    <a:lnTo>
                      <a:pt x="214" y="22"/>
                    </a:lnTo>
                    <a:lnTo>
                      <a:pt x="214" y="21"/>
                    </a:lnTo>
                    <a:close/>
                  </a:path>
                </a:pathLst>
              </a:custGeom>
              <a:solidFill>
                <a:srgbClr val="D18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2944" name="Freeform 64"/>
              <p:cNvSpPr>
                <a:spLocks/>
              </p:cNvSpPr>
              <p:nvPr/>
            </p:nvSpPr>
            <p:spPr bwMode="auto">
              <a:xfrm>
                <a:off x="3206" y="3888"/>
                <a:ext cx="218" cy="144"/>
              </a:xfrm>
              <a:custGeom>
                <a:avLst/>
                <a:gdLst>
                  <a:gd name="T0" fmla="*/ 169 w 218"/>
                  <a:gd name="T1" fmla="*/ 143 h 144"/>
                  <a:gd name="T2" fmla="*/ 145 w 218"/>
                  <a:gd name="T3" fmla="*/ 132 h 144"/>
                  <a:gd name="T4" fmla="*/ 118 w 218"/>
                  <a:gd name="T5" fmla="*/ 119 h 144"/>
                  <a:gd name="T6" fmla="*/ 91 w 218"/>
                  <a:gd name="T7" fmla="*/ 108 h 144"/>
                  <a:gd name="T8" fmla="*/ 64 w 218"/>
                  <a:gd name="T9" fmla="*/ 94 h 144"/>
                  <a:gd name="T10" fmla="*/ 40 w 218"/>
                  <a:gd name="T11" fmla="*/ 82 h 144"/>
                  <a:gd name="T12" fmla="*/ 20 w 218"/>
                  <a:gd name="T13" fmla="*/ 68 h 144"/>
                  <a:gd name="T14" fmla="*/ 5 w 218"/>
                  <a:gd name="T15" fmla="*/ 52 h 144"/>
                  <a:gd name="T16" fmla="*/ 0 w 218"/>
                  <a:gd name="T17" fmla="*/ 36 h 144"/>
                  <a:gd name="T18" fmla="*/ 3 w 218"/>
                  <a:gd name="T19" fmla="*/ 19 h 144"/>
                  <a:gd name="T20" fmla="*/ 20 w 218"/>
                  <a:gd name="T21" fmla="*/ 0 h 144"/>
                  <a:gd name="T22" fmla="*/ 30 w 218"/>
                  <a:gd name="T23" fmla="*/ 19 h 144"/>
                  <a:gd name="T24" fmla="*/ 52 w 218"/>
                  <a:gd name="T25" fmla="*/ 34 h 144"/>
                  <a:gd name="T26" fmla="*/ 86 w 218"/>
                  <a:gd name="T27" fmla="*/ 48 h 144"/>
                  <a:gd name="T28" fmla="*/ 123 w 218"/>
                  <a:gd name="T29" fmla="*/ 62 h 144"/>
                  <a:gd name="T30" fmla="*/ 160 w 218"/>
                  <a:gd name="T31" fmla="*/ 75 h 144"/>
                  <a:gd name="T32" fmla="*/ 189 w 218"/>
                  <a:gd name="T33" fmla="*/ 86 h 144"/>
                  <a:gd name="T34" fmla="*/ 211 w 218"/>
                  <a:gd name="T35" fmla="*/ 100 h 144"/>
                  <a:gd name="T36" fmla="*/ 218 w 218"/>
                  <a:gd name="T37" fmla="*/ 114 h 144"/>
                  <a:gd name="T38" fmla="*/ 206 w 218"/>
                  <a:gd name="T39" fmla="*/ 127 h 144"/>
                  <a:gd name="T40" fmla="*/ 169 w 218"/>
                  <a:gd name="T41" fmla="*/ 144 h 144"/>
                  <a:gd name="T42" fmla="*/ 169 w 218"/>
                  <a:gd name="T43" fmla="*/ 144 h 144"/>
                  <a:gd name="T44" fmla="*/ 169 w 218"/>
                  <a:gd name="T45" fmla="*/ 143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18" h="144">
                    <a:moveTo>
                      <a:pt x="169" y="143"/>
                    </a:moveTo>
                    <a:lnTo>
                      <a:pt x="145" y="132"/>
                    </a:lnTo>
                    <a:lnTo>
                      <a:pt x="118" y="119"/>
                    </a:lnTo>
                    <a:lnTo>
                      <a:pt x="91" y="108"/>
                    </a:lnTo>
                    <a:lnTo>
                      <a:pt x="64" y="94"/>
                    </a:lnTo>
                    <a:lnTo>
                      <a:pt x="40" y="82"/>
                    </a:lnTo>
                    <a:lnTo>
                      <a:pt x="20" y="68"/>
                    </a:lnTo>
                    <a:lnTo>
                      <a:pt x="5" y="52"/>
                    </a:lnTo>
                    <a:lnTo>
                      <a:pt x="0" y="36"/>
                    </a:lnTo>
                    <a:lnTo>
                      <a:pt x="3" y="19"/>
                    </a:lnTo>
                    <a:lnTo>
                      <a:pt x="20" y="0"/>
                    </a:lnTo>
                    <a:lnTo>
                      <a:pt x="30" y="19"/>
                    </a:lnTo>
                    <a:lnTo>
                      <a:pt x="52" y="34"/>
                    </a:lnTo>
                    <a:lnTo>
                      <a:pt x="86" y="48"/>
                    </a:lnTo>
                    <a:lnTo>
                      <a:pt x="123" y="62"/>
                    </a:lnTo>
                    <a:lnTo>
                      <a:pt x="160" y="75"/>
                    </a:lnTo>
                    <a:lnTo>
                      <a:pt x="189" y="86"/>
                    </a:lnTo>
                    <a:lnTo>
                      <a:pt x="211" y="100"/>
                    </a:lnTo>
                    <a:lnTo>
                      <a:pt x="218" y="114"/>
                    </a:lnTo>
                    <a:lnTo>
                      <a:pt x="206" y="127"/>
                    </a:lnTo>
                    <a:lnTo>
                      <a:pt x="169" y="144"/>
                    </a:lnTo>
                    <a:lnTo>
                      <a:pt x="169" y="144"/>
                    </a:lnTo>
                    <a:lnTo>
                      <a:pt x="169" y="143"/>
                    </a:lnTo>
                    <a:close/>
                  </a:path>
                </a:pathLst>
              </a:custGeom>
              <a:solidFill>
                <a:srgbClr val="D18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2945" name="Freeform 65"/>
              <p:cNvSpPr>
                <a:spLocks/>
              </p:cNvSpPr>
              <p:nvPr/>
            </p:nvSpPr>
            <p:spPr bwMode="auto">
              <a:xfrm>
                <a:off x="3824" y="3917"/>
                <a:ext cx="213" cy="54"/>
              </a:xfrm>
              <a:custGeom>
                <a:avLst/>
                <a:gdLst>
                  <a:gd name="T0" fmla="*/ 213 w 213"/>
                  <a:gd name="T1" fmla="*/ 8 h 54"/>
                  <a:gd name="T2" fmla="*/ 194 w 213"/>
                  <a:gd name="T3" fmla="*/ 13 h 54"/>
                  <a:gd name="T4" fmla="*/ 174 w 213"/>
                  <a:gd name="T5" fmla="*/ 17 h 54"/>
                  <a:gd name="T6" fmla="*/ 154 w 213"/>
                  <a:gd name="T7" fmla="*/ 22 h 54"/>
                  <a:gd name="T8" fmla="*/ 132 w 213"/>
                  <a:gd name="T9" fmla="*/ 27 h 54"/>
                  <a:gd name="T10" fmla="*/ 113 w 213"/>
                  <a:gd name="T11" fmla="*/ 32 h 54"/>
                  <a:gd name="T12" fmla="*/ 91 w 213"/>
                  <a:gd name="T13" fmla="*/ 37 h 54"/>
                  <a:gd name="T14" fmla="*/ 69 w 213"/>
                  <a:gd name="T15" fmla="*/ 41 h 54"/>
                  <a:gd name="T16" fmla="*/ 47 w 213"/>
                  <a:gd name="T17" fmla="*/ 46 h 54"/>
                  <a:gd name="T18" fmla="*/ 24 w 213"/>
                  <a:gd name="T19" fmla="*/ 50 h 54"/>
                  <a:gd name="T20" fmla="*/ 0 w 213"/>
                  <a:gd name="T21" fmla="*/ 54 h 54"/>
                  <a:gd name="T22" fmla="*/ 7 w 213"/>
                  <a:gd name="T23" fmla="*/ 46 h 54"/>
                  <a:gd name="T24" fmla="*/ 17 w 213"/>
                  <a:gd name="T25" fmla="*/ 39 h 54"/>
                  <a:gd name="T26" fmla="*/ 29 w 213"/>
                  <a:gd name="T27" fmla="*/ 33 h 54"/>
                  <a:gd name="T28" fmla="*/ 44 w 213"/>
                  <a:gd name="T29" fmla="*/ 27 h 54"/>
                  <a:gd name="T30" fmla="*/ 61 w 213"/>
                  <a:gd name="T31" fmla="*/ 22 h 54"/>
                  <a:gd name="T32" fmla="*/ 76 w 213"/>
                  <a:gd name="T33" fmla="*/ 17 h 54"/>
                  <a:gd name="T34" fmla="*/ 93 w 213"/>
                  <a:gd name="T35" fmla="*/ 13 h 54"/>
                  <a:gd name="T36" fmla="*/ 110 w 213"/>
                  <a:gd name="T37" fmla="*/ 9 h 54"/>
                  <a:gd name="T38" fmla="*/ 127 w 213"/>
                  <a:gd name="T39" fmla="*/ 5 h 54"/>
                  <a:gd name="T40" fmla="*/ 145 w 213"/>
                  <a:gd name="T41" fmla="*/ 0 h 54"/>
                  <a:gd name="T42" fmla="*/ 152 w 213"/>
                  <a:gd name="T43" fmla="*/ 0 h 54"/>
                  <a:gd name="T44" fmla="*/ 159 w 213"/>
                  <a:gd name="T45" fmla="*/ 0 h 54"/>
                  <a:gd name="T46" fmla="*/ 167 w 213"/>
                  <a:gd name="T47" fmla="*/ 0 h 54"/>
                  <a:gd name="T48" fmla="*/ 174 w 213"/>
                  <a:gd name="T49" fmla="*/ 1 h 54"/>
                  <a:gd name="T50" fmla="*/ 181 w 213"/>
                  <a:gd name="T51" fmla="*/ 2 h 54"/>
                  <a:gd name="T52" fmla="*/ 186 w 213"/>
                  <a:gd name="T53" fmla="*/ 3 h 54"/>
                  <a:gd name="T54" fmla="*/ 194 w 213"/>
                  <a:gd name="T55" fmla="*/ 5 h 54"/>
                  <a:gd name="T56" fmla="*/ 201 w 213"/>
                  <a:gd name="T57" fmla="*/ 7 h 54"/>
                  <a:gd name="T58" fmla="*/ 206 w 213"/>
                  <a:gd name="T59" fmla="*/ 8 h 54"/>
                  <a:gd name="T60" fmla="*/ 213 w 213"/>
                  <a:gd name="T61" fmla="*/ 9 h 54"/>
                  <a:gd name="T62" fmla="*/ 213 w 213"/>
                  <a:gd name="T63" fmla="*/ 9 h 54"/>
                  <a:gd name="T64" fmla="*/ 213 w 213"/>
                  <a:gd name="T65" fmla="*/ 8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13" h="54">
                    <a:moveTo>
                      <a:pt x="213" y="8"/>
                    </a:moveTo>
                    <a:lnTo>
                      <a:pt x="194" y="13"/>
                    </a:lnTo>
                    <a:lnTo>
                      <a:pt x="174" y="17"/>
                    </a:lnTo>
                    <a:lnTo>
                      <a:pt x="154" y="22"/>
                    </a:lnTo>
                    <a:lnTo>
                      <a:pt x="132" y="27"/>
                    </a:lnTo>
                    <a:lnTo>
                      <a:pt x="113" y="32"/>
                    </a:lnTo>
                    <a:lnTo>
                      <a:pt x="91" y="37"/>
                    </a:lnTo>
                    <a:lnTo>
                      <a:pt x="69" y="41"/>
                    </a:lnTo>
                    <a:lnTo>
                      <a:pt x="47" y="46"/>
                    </a:lnTo>
                    <a:lnTo>
                      <a:pt x="24" y="50"/>
                    </a:lnTo>
                    <a:lnTo>
                      <a:pt x="0" y="54"/>
                    </a:lnTo>
                    <a:lnTo>
                      <a:pt x="7" y="46"/>
                    </a:lnTo>
                    <a:lnTo>
                      <a:pt x="17" y="39"/>
                    </a:lnTo>
                    <a:lnTo>
                      <a:pt x="29" y="33"/>
                    </a:lnTo>
                    <a:lnTo>
                      <a:pt x="44" y="27"/>
                    </a:lnTo>
                    <a:lnTo>
                      <a:pt x="61" y="22"/>
                    </a:lnTo>
                    <a:lnTo>
                      <a:pt x="76" y="17"/>
                    </a:lnTo>
                    <a:lnTo>
                      <a:pt x="93" y="13"/>
                    </a:lnTo>
                    <a:lnTo>
                      <a:pt x="110" y="9"/>
                    </a:lnTo>
                    <a:lnTo>
                      <a:pt x="127" y="5"/>
                    </a:lnTo>
                    <a:lnTo>
                      <a:pt x="145" y="0"/>
                    </a:lnTo>
                    <a:lnTo>
                      <a:pt x="152" y="0"/>
                    </a:lnTo>
                    <a:lnTo>
                      <a:pt x="159" y="0"/>
                    </a:lnTo>
                    <a:lnTo>
                      <a:pt x="167" y="0"/>
                    </a:lnTo>
                    <a:lnTo>
                      <a:pt x="174" y="1"/>
                    </a:lnTo>
                    <a:lnTo>
                      <a:pt x="181" y="2"/>
                    </a:lnTo>
                    <a:lnTo>
                      <a:pt x="186" y="3"/>
                    </a:lnTo>
                    <a:lnTo>
                      <a:pt x="194" y="5"/>
                    </a:lnTo>
                    <a:lnTo>
                      <a:pt x="201" y="7"/>
                    </a:lnTo>
                    <a:lnTo>
                      <a:pt x="206" y="8"/>
                    </a:lnTo>
                    <a:lnTo>
                      <a:pt x="213" y="9"/>
                    </a:lnTo>
                    <a:lnTo>
                      <a:pt x="213" y="9"/>
                    </a:lnTo>
                    <a:lnTo>
                      <a:pt x="213" y="8"/>
                    </a:lnTo>
                    <a:close/>
                  </a:path>
                </a:pathLst>
              </a:custGeom>
              <a:solidFill>
                <a:srgbClr val="D18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2946" name="Freeform 66"/>
              <p:cNvSpPr>
                <a:spLocks/>
              </p:cNvSpPr>
              <p:nvPr/>
            </p:nvSpPr>
            <p:spPr bwMode="auto">
              <a:xfrm>
                <a:off x="3949" y="3958"/>
                <a:ext cx="221" cy="54"/>
              </a:xfrm>
              <a:custGeom>
                <a:avLst/>
                <a:gdLst>
                  <a:gd name="T0" fmla="*/ 221 w 221"/>
                  <a:gd name="T1" fmla="*/ 0 h 54"/>
                  <a:gd name="T2" fmla="*/ 216 w 221"/>
                  <a:gd name="T3" fmla="*/ 5 h 54"/>
                  <a:gd name="T4" fmla="*/ 211 w 221"/>
                  <a:gd name="T5" fmla="*/ 8 h 54"/>
                  <a:gd name="T6" fmla="*/ 201 w 221"/>
                  <a:gd name="T7" fmla="*/ 12 h 54"/>
                  <a:gd name="T8" fmla="*/ 191 w 221"/>
                  <a:gd name="T9" fmla="*/ 13 h 54"/>
                  <a:gd name="T10" fmla="*/ 179 w 221"/>
                  <a:gd name="T11" fmla="*/ 15 h 54"/>
                  <a:gd name="T12" fmla="*/ 167 w 221"/>
                  <a:gd name="T13" fmla="*/ 16 h 54"/>
                  <a:gd name="T14" fmla="*/ 157 w 221"/>
                  <a:gd name="T15" fmla="*/ 17 h 54"/>
                  <a:gd name="T16" fmla="*/ 145 w 221"/>
                  <a:gd name="T17" fmla="*/ 20 h 54"/>
                  <a:gd name="T18" fmla="*/ 135 w 221"/>
                  <a:gd name="T19" fmla="*/ 22 h 54"/>
                  <a:gd name="T20" fmla="*/ 125 w 221"/>
                  <a:gd name="T21" fmla="*/ 24 h 54"/>
                  <a:gd name="T22" fmla="*/ 115 w 221"/>
                  <a:gd name="T23" fmla="*/ 29 h 54"/>
                  <a:gd name="T24" fmla="*/ 105 w 221"/>
                  <a:gd name="T25" fmla="*/ 32 h 54"/>
                  <a:gd name="T26" fmla="*/ 96 w 221"/>
                  <a:gd name="T27" fmla="*/ 36 h 54"/>
                  <a:gd name="T28" fmla="*/ 83 w 221"/>
                  <a:gd name="T29" fmla="*/ 38 h 54"/>
                  <a:gd name="T30" fmla="*/ 73 w 221"/>
                  <a:gd name="T31" fmla="*/ 41 h 54"/>
                  <a:gd name="T32" fmla="*/ 61 w 221"/>
                  <a:gd name="T33" fmla="*/ 44 h 54"/>
                  <a:gd name="T34" fmla="*/ 51 w 221"/>
                  <a:gd name="T35" fmla="*/ 46 h 54"/>
                  <a:gd name="T36" fmla="*/ 39 w 221"/>
                  <a:gd name="T37" fmla="*/ 49 h 54"/>
                  <a:gd name="T38" fmla="*/ 29 w 221"/>
                  <a:gd name="T39" fmla="*/ 52 h 54"/>
                  <a:gd name="T40" fmla="*/ 20 w 221"/>
                  <a:gd name="T41" fmla="*/ 54 h 54"/>
                  <a:gd name="T42" fmla="*/ 0 w 221"/>
                  <a:gd name="T43" fmla="*/ 45 h 54"/>
                  <a:gd name="T44" fmla="*/ 17 w 221"/>
                  <a:gd name="T45" fmla="*/ 38 h 54"/>
                  <a:gd name="T46" fmla="*/ 37 w 221"/>
                  <a:gd name="T47" fmla="*/ 30 h 54"/>
                  <a:gd name="T48" fmla="*/ 56 w 221"/>
                  <a:gd name="T49" fmla="*/ 23 h 54"/>
                  <a:gd name="T50" fmla="*/ 76 w 221"/>
                  <a:gd name="T51" fmla="*/ 17 h 54"/>
                  <a:gd name="T52" fmla="*/ 98 w 221"/>
                  <a:gd name="T53" fmla="*/ 12 h 54"/>
                  <a:gd name="T54" fmla="*/ 120 w 221"/>
                  <a:gd name="T55" fmla="*/ 7 h 54"/>
                  <a:gd name="T56" fmla="*/ 145 w 221"/>
                  <a:gd name="T57" fmla="*/ 4 h 54"/>
                  <a:gd name="T58" fmla="*/ 169 w 221"/>
                  <a:gd name="T59" fmla="*/ 1 h 54"/>
                  <a:gd name="T60" fmla="*/ 194 w 221"/>
                  <a:gd name="T61" fmla="*/ 0 h 54"/>
                  <a:gd name="T62" fmla="*/ 221 w 221"/>
                  <a:gd name="T63" fmla="*/ 0 h 54"/>
                  <a:gd name="T64" fmla="*/ 221 w 221"/>
                  <a:gd name="T65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21" h="54">
                    <a:moveTo>
                      <a:pt x="221" y="0"/>
                    </a:moveTo>
                    <a:lnTo>
                      <a:pt x="216" y="5"/>
                    </a:lnTo>
                    <a:lnTo>
                      <a:pt x="211" y="8"/>
                    </a:lnTo>
                    <a:lnTo>
                      <a:pt x="201" y="12"/>
                    </a:lnTo>
                    <a:lnTo>
                      <a:pt x="191" y="13"/>
                    </a:lnTo>
                    <a:lnTo>
                      <a:pt x="179" y="15"/>
                    </a:lnTo>
                    <a:lnTo>
                      <a:pt x="167" y="16"/>
                    </a:lnTo>
                    <a:lnTo>
                      <a:pt x="157" y="17"/>
                    </a:lnTo>
                    <a:lnTo>
                      <a:pt x="145" y="20"/>
                    </a:lnTo>
                    <a:lnTo>
                      <a:pt x="135" y="22"/>
                    </a:lnTo>
                    <a:lnTo>
                      <a:pt x="125" y="24"/>
                    </a:lnTo>
                    <a:lnTo>
                      <a:pt x="115" y="29"/>
                    </a:lnTo>
                    <a:lnTo>
                      <a:pt x="105" y="32"/>
                    </a:lnTo>
                    <a:lnTo>
                      <a:pt x="96" y="36"/>
                    </a:lnTo>
                    <a:lnTo>
                      <a:pt x="83" y="38"/>
                    </a:lnTo>
                    <a:lnTo>
                      <a:pt x="73" y="41"/>
                    </a:lnTo>
                    <a:lnTo>
                      <a:pt x="61" y="44"/>
                    </a:lnTo>
                    <a:lnTo>
                      <a:pt x="51" y="46"/>
                    </a:lnTo>
                    <a:lnTo>
                      <a:pt x="39" y="49"/>
                    </a:lnTo>
                    <a:lnTo>
                      <a:pt x="29" y="52"/>
                    </a:lnTo>
                    <a:lnTo>
                      <a:pt x="20" y="54"/>
                    </a:lnTo>
                    <a:lnTo>
                      <a:pt x="0" y="45"/>
                    </a:lnTo>
                    <a:lnTo>
                      <a:pt x="17" y="38"/>
                    </a:lnTo>
                    <a:lnTo>
                      <a:pt x="37" y="30"/>
                    </a:lnTo>
                    <a:lnTo>
                      <a:pt x="56" y="23"/>
                    </a:lnTo>
                    <a:lnTo>
                      <a:pt x="76" y="17"/>
                    </a:lnTo>
                    <a:lnTo>
                      <a:pt x="98" y="12"/>
                    </a:lnTo>
                    <a:lnTo>
                      <a:pt x="120" y="7"/>
                    </a:lnTo>
                    <a:lnTo>
                      <a:pt x="145" y="4"/>
                    </a:lnTo>
                    <a:lnTo>
                      <a:pt x="169" y="1"/>
                    </a:lnTo>
                    <a:lnTo>
                      <a:pt x="194" y="0"/>
                    </a:lnTo>
                    <a:lnTo>
                      <a:pt x="221" y="0"/>
                    </a:lnTo>
                    <a:lnTo>
                      <a:pt x="221" y="0"/>
                    </a:lnTo>
                    <a:close/>
                  </a:path>
                </a:pathLst>
              </a:custGeom>
              <a:solidFill>
                <a:srgbClr val="D18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2947" name="Freeform 67"/>
              <p:cNvSpPr>
                <a:spLocks/>
              </p:cNvSpPr>
              <p:nvPr/>
            </p:nvSpPr>
            <p:spPr bwMode="auto">
              <a:xfrm>
                <a:off x="3464" y="3999"/>
                <a:ext cx="934" cy="217"/>
              </a:xfrm>
              <a:custGeom>
                <a:avLst/>
                <a:gdLst>
                  <a:gd name="T0" fmla="*/ 220 w 934"/>
                  <a:gd name="T1" fmla="*/ 161 h 217"/>
                  <a:gd name="T2" fmla="*/ 291 w 934"/>
                  <a:gd name="T3" fmla="*/ 169 h 217"/>
                  <a:gd name="T4" fmla="*/ 362 w 934"/>
                  <a:gd name="T5" fmla="*/ 177 h 217"/>
                  <a:gd name="T6" fmla="*/ 438 w 934"/>
                  <a:gd name="T7" fmla="*/ 185 h 217"/>
                  <a:gd name="T8" fmla="*/ 514 w 934"/>
                  <a:gd name="T9" fmla="*/ 191 h 217"/>
                  <a:gd name="T10" fmla="*/ 590 w 934"/>
                  <a:gd name="T11" fmla="*/ 195 h 217"/>
                  <a:gd name="T12" fmla="*/ 666 w 934"/>
                  <a:gd name="T13" fmla="*/ 196 h 217"/>
                  <a:gd name="T14" fmla="*/ 737 w 934"/>
                  <a:gd name="T15" fmla="*/ 191 h 217"/>
                  <a:gd name="T16" fmla="*/ 808 w 934"/>
                  <a:gd name="T17" fmla="*/ 182 h 217"/>
                  <a:gd name="T18" fmla="*/ 875 w 934"/>
                  <a:gd name="T19" fmla="*/ 167 h 217"/>
                  <a:gd name="T20" fmla="*/ 934 w 934"/>
                  <a:gd name="T21" fmla="*/ 144 h 217"/>
                  <a:gd name="T22" fmla="*/ 929 w 934"/>
                  <a:gd name="T23" fmla="*/ 160 h 217"/>
                  <a:gd name="T24" fmla="*/ 916 w 934"/>
                  <a:gd name="T25" fmla="*/ 174 h 217"/>
                  <a:gd name="T26" fmla="*/ 894 w 934"/>
                  <a:gd name="T27" fmla="*/ 183 h 217"/>
                  <a:gd name="T28" fmla="*/ 867 w 934"/>
                  <a:gd name="T29" fmla="*/ 190 h 217"/>
                  <a:gd name="T30" fmla="*/ 835 w 934"/>
                  <a:gd name="T31" fmla="*/ 196 h 217"/>
                  <a:gd name="T32" fmla="*/ 799 w 934"/>
                  <a:gd name="T33" fmla="*/ 200 h 217"/>
                  <a:gd name="T34" fmla="*/ 764 w 934"/>
                  <a:gd name="T35" fmla="*/ 204 h 217"/>
                  <a:gd name="T36" fmla="*/ 728 w 934"/>
                  <a:gd name="T37" fmla="*/ 207 h 217"/>
                  <a:gd name="T38" fmla="*/ 693 w 934"/>
                  <a:gd name="T39" fmla="*/ 211 h 217"/>
                  <a:gd name="T40" fmla="*/ 661 w 934"/>
                  <a:gd name="T41" fmla="*/ 215 h 217"/>
                  <a:gd name="T42" fmla="*/ 598 w 934"/>
                  <a:gd name="T43" fmla="*/ 216 h 217"/>
                  <a:gd name="T44" fmla="*/ 534 w 934"/>
                  <a:gd name="T45" fmla="*/ 217 h 217"/>
                  <a:gd name="T46" fmla="*/ 473 w 934"/>
                  <a:gd name="T47" fmla="*/ 216 h 217"/>
                  <a:gd name="T48" fmla="*/ 411 w 934"/>
                  <a:gd name="T49" fmla="*/ 214 h 217"/>
                  <a:gd name="T50" fmla="*/ 350 w 934"/>
                  <a:gd name="T51" fmla="*/ 209 h 217"/>
                  <a:gd name="T52" fmla="*/ 291 w 934"/>
                  <a:gd name="T53" fmla="*/ 203 h 217"/>
                  <a:gd name="T54" fmla="*/ 232 w 934"/>
                  <a:gd name="T55" fmla="*/ 193 h 217"/>
                  <a:gd name="T56" fmla="*/ 176 w 934"/>
                  <a:gd name="T57" fmla="*/ 180 h 217"/>
                  <a:gd name="T58" fmla="*/ 122 w 934"/>
                  <a:gd name="T59" fmla="*/ 163 h 217"/>
                  <a:gd name="T60" fmla="*/ 71 w 934"/>
                  <a:gd name="T61" fmla="*/ 141 h 217"/>
                  <a:gd name="T62" fmla="*/ 71 w 934"/>
                  <a:gd name="T63" fmla="*/ 126 h 217"/>
                  <a:gd name="T64" fmla="*/ 68 w 934"/>
                  <a:gd name="T65" fmla="*/ 111 h 217"/>
                  <a:gd name="T66" fmla="*/ 63 w 934"/>
                  <a:gd name="T67" fmla="*/ 96 h 217"/>
                  <a:gd name="T68" fmla="*/ 58 w 934"/>
                  <a:gd name="T69" fmla="*/ 83 h 217"/>
                  <a:gd name="T70" fmla="*/ 51 w 934"/>
                  <a:gd name="T71" fmla="*/ 69 h 217"/>
                  <a:gd name="T72" fmla="*/ 41 w 934"/>
                  <a:gd name="T73" fmla="*/ 55 h 217"/>
                  <a:gd name="T74" fmla="*/ 32 w 934"/>
                  <a:gd name="T75" fmla="*/ 41 h 217"/>
                  <a:gd name="T76" fmla="*/ 22 w 934"/>
                  <a:gd name="T77" fmla="*/ 28 h 217"/>
                  <a:gd name="T78" fmla="*/ 12 w 934"/>
                  <a:gd name="T79" fmla="*/ 14 h 217"/>
                  <a:gd name="T80" fmla="*/ 0 w 934"/>
                  <a:gd name="T81" fmla="*/ 0 h 217"/>
                  <a:gd name="T82" fmla="*/ 36 w 934"/>
                  <a:gd name="T83" fmla="*/ 12 h 217"/>
                  <a:gd name="T84" fmla="*/ 61 w 934"/>
                  <a:gd name="T85" fmla="*/ 27 h 217"/>
                  <a:gd name="T86" fmla="*/ 76 w 934"/>
                  <a:gd name="T87" fmla="*/ 44 h 217"/>
                  <a:gd name="T88" fmla="*/ 88 w 934"/>
                  <a:gd name="T89" fmla="*/ 63 h 217"/>
                  <a:gd name="T90" fmla="*/ 95 w 934"/>
                  <a:gd name="T91" fmla="*/ 83 h 217"/>
                  <a:gd name="T92" fmla="*/ 105 w 934"/>
                  <a:gd name="T93" fmla="*/ 102 h 217"/>
                  <a:gd name="T94" fmla="*/ 120 w 934"/>
                  <a:gd name="T95" fmla="*/ 121 h 217"/>
                  <a:gd name="T96" fmla="*/ 142 w 934"/>
                  <a:gd name="T97" fmla="*/ 139 h 217"/>
                  <a:gd name="T98" fmla="*/ 176 w 934"/>
                  <a:gd name="T99" fmla="*/ 152 h 217"/>
                  <a:gd name="T100" fmla="*/ 220 w 934"/>
                  <a:gd name="T101" fmla="*/ 161 h 217"/>
                  <a:gd name="T102" fmla="*/ 220 w 934"/>
                  <a:gd name="T103" fmla="*/ 161 h 2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934" h="217">
                    <a:moveTo>
                      <a:pt x="220" y="161"/>
                    </a:moveTo>
                    <a:lnTo>
                      <a:pt x="291" y="169"/>
                    </a:lnTo>
                    <a:lnTo>
                      <a:pt x="362" y="177"/>
                    </a:lnTo>
                    <a:lnTo>
                      <a:pt x="438" y="185"/>
                    </a:lnTo>
                    <a:lnTo>
                      <a:pt x="514" y="191"/>
                    </a:lnTo>
                    <a:lnTo>
                      <a:pt x="590" y="195"/>
                    </a:lnTo>
                    <a:lnTo>
                      <a:pt x="666" y="196"/>
                    </a:lnTo>
                    <a:lnTo>
                      <a:pt x="737" y="191"/>
                    </a:lnTo>
                    <a:lnTo>
                      <a:pt x="808" y="182"/>
                    </a:lnTo>
                    <a:lnTo>
                      <a:pt x="875" y="167"/>
                    </a:lnTo>
                    <a:lnTo>
                      <a:pt x="934" y="144"/>
                    </a:lnTo>
                    <a:lnTo>
                      <a:pt x="929" y="160"/>
                    </a:lnTo>
                    <a:lnTo>
                      <a:pt x="916" y="174"/>
                    </a:lnTo>
                    <a:lnTo>
                      <a:pt x="894" y="183"/>
                    </a:lnTo>
                    <a:lnTo>
                      <a:pt x="867" y="190"/>
                    </a:lnTo>
                    <a:lnTo>
                      <a:pt x="835" y="196"/>
                    </a:lnTo>
                    <a:lnTo>
                      <a:pt x="799" y="200"/>
                    </a:lnTo>
                    <a:lnTo>
                      <a:pt x="764" y="204"/>
                    </a:lnTo>
                    <a:lnTo>
                      <a:pt x="728" y="207"/>
                    </a:lnTo>
                    <a:lnTo>
                      <a:pt x="693" y="211"/>
                    </a:lnTo>
                    <a:lnTo>
                      <a:pt x="661" y="215"/>
                    </a:lnTo>
                    <a:lnTo>
                      <a:pt x="598" y="216"/>
                    </a:lnTo>
                    <a:lnTo>
                      <a:pt x="534" y="217"/>
                    </a:lnTo>
                    <a:lnTo>
                      <a:pt x="473" y="216"/>
                    </a:lnTo>
                    <a:lnTo>
                      <a:pt x="411" y="214"/>
                    </a:lnTo>
                    <a:lnTo>
                      <a:pt x="350" y="209"/>
                    </a:lnTo>
                    <a:lnTo>
                      <a:pt x="291" y="203"/>
                    </a:lnTo>
                    <a:lnTo>
                      <a:pt x="232" y="193"/>
                    </a:lnTo>
                    <a:lnTo>
                      <a:pt x="176" y="180"/>
                    </a:lnTo>
                    <a:lnTo>
                      <a:pt x="122" y="163"/>
                    </a:lnTo>
                    <a:lnTo>
                      <a:pt x="71" y="141"/>
                    </a:lnTo>
                    <a:lnTo>
                      <a:pt x="71" y="126"/>
                    </a:lnTo>
                    <a:lnTo>
                      <a:pt x="68" y="111"/>
                    </a:lnTo>
                    <a:lnTo>
                      <a:pt x="63" y="96"/>
                    </a:lnTo>
                    <a:lnTo>
                      <a:pt x="58" y="83"/>
                    </a:lnTo>
                    <a:lnTo>
                      <a:pt x="51" y="69"/>
                    </a:lnTo>
                    <a:lnTo>
                      <a:pt x="41" y="55"/>
                    </a:lnTo>
                    <a:lnTo>
                      <a:pt x="32" y="41"/>
                    </a:lnTo>
                    <a:lnTo>
                      <a:pt x="22" y="28"/>
                    </a:lnTo>
                    <a:lnTo>
                      <a:pt x="12" y="14"/>
                    </a:lnTo>
                    <a:lnTo>
                      <a:pt x="0" y="0"/>
                    </a:lnTo>
                    <a:lnTo>
                      <a:pt x="36" y="12"/>
                    </a:lnTo>
                    <a:lnTo>
                      <a:pt x="61" y="27"/>
                    </a:lnTo>
                    <a:lnTo>
                      <a:pt x="76" y="44"/>
                    </a:lnTo>
                    <a:lnTo>
                      <a:pt x="88" y="63"/>
                    </a:lnTo>
                    <a:lnTo>
                      <a:pt x="95" y="83"/>
                    </a:lnTo>
                    <a:lnTo>
                      <a:pt x="105" y="102"/>
                    </a:lnTo>
                    <a:lnTo>
                      <a:pt x="120" y="121"/>
                    </a:lnTo>
                    <a:lnTo>
                      <a:pt x="142" y="139"/>
                    </a:lnTo>
                    <a:lnTo>
                      <a:pt x="176" y="152"/>
                    </a:lnTo>
                    <a:lnTo>
                      <a:pt x="220" y="161"/>
                    </a:lnTo>
                    <a:lnTo>
                      <a:pt x="220" y="161"/>
                    </a:lnTo>
                    <a:close/>
                  </a:path>
                </a:pathLst>
              </a:custGeom>
              <a:solidFill>
                <a:srgbClr val="D18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2948" name="Freeform 68"/>
              <p:cNvSpPr>
                <a:spLocks/>
              </p:cNvSpPr>
              <p:nvPr/>
            </p:nvSpPr>
            <p:spPr bwMode="auto">
              <a:xfrm>
                <a:off x="2140" y="3743"/>
                <a:ext cx="101" cy="121"/>
              </a:xfrm>
              <a:custGeom>
                <a:avLst/>
                <a:gdLst>
                  <a:gd name="T0" fmla="*/ 81 w 101"/>
                  <a:gd name="T1" fmla="*/ 103 h 121"/>
                  <a:gd name="T2" fmla="*/ 44 w 101"/>
                  <a:gd name="T3" fmla="*/ 121 h 121"/>
                  <a:gd name="T4" fmla="*/ 39 w 101"/>
                  <a:gd name="T5" fmla="*/ 110 h 121"/>
                  <a:gd name="T6" fmla="*/ 34 w 101"/>
                  <a:gd name="T7" fmla="*/ 100 h 121"/>
                  <a:gd name="T8" fmla="*/ 29 w 101"/>
                  <a:gd name="T9" fmla="*/ 88 h 121"/>
                  <a:gd name="T10" fmla="*/ 25 w 101"/>
                  <a:gd name="T11" fmla="*/ 77 h 121"/>
                  <a:gd name="T12" fmla="*/ 20 w 101"/>
                  <a:gd name="T13" fmla="*/ 67 h 121"/>
                  <a:gd name="T14" fmla="*/ 15 w 101"/>
                  <a:gd name="T15" fmla="*/ 55 h 121"/>
                  <a:gd name="T16" fmla="*/ 10 w 101"/>
                  <a:gd name="T17" fmla="*/ 44 h 121"/>
                  <a:gd name="T18" fmla="*/ 5 w 101"/>
                  <a:gd name="T19" fmla="*/ 32 h 121"/>
                  <a:gd name="T20" fmla="*/ 3 w 101"/>
                  <a:gd name="T21" fmla="*/ 20 h 121"/>
                  <a:gd name="T22" fmla="*/ 0 w 101"/>
                  <a:gd name="T23" fmla="*/ 6 h 121"/>
                  <a:gd name="T24" fmla="*/ 47 w 101"/>
                  <a:gd name="T25" fmla="*/ 0 h 121"/>
                  <a:gd name="T26" fmla="*/ 76 w 101"/>
                  <a:gd name="T27" fmla="*/ 0 h 121"/>
                  <a:gd name="T28" fmla="*/ 93 w 101"/>
                  <a:gd name="T29" fmla="*/ 6 h 121"/>
                  <a:gd name="T30" fmla="*/ 101 w 101"/>
                  <a:gd name="T31" fmla="*/ 16 h 121"/>
                  <a:gd name="T32" fmla="*/ 101 w 101"/>
                  <a:gd name="T33" fmla="*/ 30 h 121"/>
                  <a:gd name="T34" fmla="*/ 93 w 101"/>
                  <a:gd name="T35" fmla="*/ 46 h 121"/>
                  <a:gd name="T36" fmla="*/ 86 w 101"/>
                  <a:gd name="T37" fmla="*/ 62 h 121"/>
                  <a:gd name="T38" fmla="*/ 81 w 101"/>
                  <a:gd name="T39" fmla="*/ 78 h 121"/>
                  <a:gd name="T40" fmla="*/ 79 w 101"/>
                  <a:gd name="T41" fmla="*/ 93 h 121"/>
                  <a:gd name="T42" fmla="*/ 81 w 101"/>
                  <a:gd name="T43" fmla="*/ 104 h 121"/>
                  <a:gd name="T44" fmla="*/ 81 w 101"/>
                  <a:gd name="T45" fmla="*/ 104 h 121"/>
                  <a:gd name="T46" fmla="*/ 81 w 101"/>
                  <a:gd name="T47" fmla="*/ 103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01" h="121">
                    <a:moveTo>
                      <a:pt x="81" y="103"/>
                    </a:moveTo>
                    <a:lnTo>
                      <a:pt x="44" y="121"/>
                    </a:lnTo>
                    <a:lnTo>
                      <a:pt x="39" y="110"/>
                    </a:lnTo>
                    <a:lnTo>
                      <a:pt x="34" y="100"/>
                    </a:lnTo>
                    <a:lnTo>
                      <a:pt x="29" y="88"/>
                    </a:lnTo>
                    <a:lnTo>
                      <a:pt x="25" y="77"/>
                    </a:lnTo>
                    <a:lnTo>
                      <a:pt x="20" y="67"/>
                    </a:lnTo>
                    <a:lnTo>
                      <a:pt x="15" y="55"/>
                    </a:lnTo>
                    <a:lnTo>
                      <a:pt x="10" y="44"/>
                    </a:lnTo>
                    <a:lnTo>
                      <a:pt x="5" y="32"/>
                    </a:lnTo>
                    <a:lnTo>
                      <a:pt x="3" y="20"/>
                    </a:lnTo>
                    <a:lnTo>
                      <a:pt x="0" y="6"/>
                    </a:lnTo>
                    <a:lnTo>
                      <a:pt x="47" y="0"/>
                    </a:lnTo>
                    <a:lnTo>
                      <a:pt x="76" y="0"/>
                    </a:lnTo>
                    <a:lnTo>
                      <a:pt x="93" y="6"/>
                    </a:lnTo>
                    <a:lnTo>
                      <a:pt x="101" y="16"/>
                    </a:lnTo>
                    <a:lnTo>
                      <a:pt x="101" y="30"/>
                    </a:lnTo>
                    <a:lnTo>
                      <a:pt x="93" y="46"/>
                    </a:lnTo>
                    <a:lnTo>
                      <a:pt x="86" y="62"/>
                    </a:lnTo>
                    <a:lnTo>
                      <a:pt x="81" y="78"/>
                    </a:lnTo>
                    <a:lnTo>
                      <a:pt x="79" y="93"/>
                    </a:lnTo>
                    <a:lnTo>
                      <a:pt x="81" y="104"/>
                    </a:lnTo>
                    <a:lnTo>
                      <a:pt x="81" y="104"/>
                    </a:lnTo>
                    <a:lnTo>
                      <a:pt x="81" y="103"/>
                    </a:lnTo>
                    <a:close/>
                  </a:path>
                </a:pathLst>
              </a:custGeom>
              <a:solidFill>
                <a:srgbClr val="FF00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2949" name="Freeform 69"/>
              <p:cNvSpPr>
                <a:spLocks/>
              </p:cNvSpPr>
              <p:nvPr/>
            </p:nvSpPr>
            <p:spPr bwMode="auto">
              <a:xfrm>
                <a:off x="2258" y="3747"/>
                <a:ext cx="122" cy="132"/>
              </a:xfrm>
              <a:custGeom>
                <a:avLst/>
                <a:gdLst>
                  <a:gd name="T0" fmla="*/ 122 w 122"/>
                  <a:gd name="T1" fmla="*/ 2 h 132"/>
                  <a:gd name="T2" fmla="*/ 103 w 122"/>
                  <a:gd name="T3" fmla="*/ 132 h 132"/>
                  <a:gd name="T4" fmla="*/ 56 w 122"/>
                  <a:gd name="T5" fmla="*/ 131 h 132"/>
                  <a:gd name="T6" fmla="*/ 24 w 122"/>
                  <a:gd name="T7" fmla="*/ 125 h 132"/>
                  <a:gd name="T8" fmla="*/ 7 w 122"/>
                  <a:gd name="T9" fmla="*/ 115 h 132"/>
                  <a:gd name="T10" fmla="*/ 0 w 122"/>
                  <a:gd name="T11" fmla="*/ 103 h 132"/>
                  <a:gd name="T12" fmla="*/ 2 w 122"/>
                  <a:gd name="T13" fmla="*/ 87 h 132"/>
                  <a:gd name="T14" fmla="*/ 10 w 122"/>
                  <a:gd name="T15" fmla="*/ 71 h 132"/>
                  <a:gd name="T16" fmla="*/ 17 w 122"/>
                  <a:gd name="T17" fmla="*/ 52 h 132"/>
                  <a:gd name="T18" fmla="*/ 24 w 122"/>
                  <a:gd name="T19" fmla="*/ 35 h 132"/>
                  <a:gd name="T20" fmla="*/ 27 w 122"/>
                  <a:gd name="T21" fmla="*/ 18 h 132"/>
                  <a:gd name="T22" fmla="*/ 22 w 122"/>
                  <a:gd name="T23" fmla="*/ 2 h 132"/>
                  <a:gd name="T24" fmla="*/ 34 w 122"/>
                  <a:gd name="T25" fmla="*/ 3 h 132"/>
                  <a:gd name="T26" fmla="*/ 46 w 122"/>
                  <a:gd name="T27" fmla="*/ 3 h 132"/>
                  <a:gd name="T28" fmla="*/ 56 w 122"/>
                  <a:gd name="T29" fmla="*/ 2 h 132"/>
                  <a:gd name="T30" fmla="*/ 63 w 122"/>
                  <a:gd name="T31" fmla="*/ 2 h 132"/>
                  <a:gd name="T32" fmla="*/ 73 w 122"/>
                  <a:gd name="T33" fmla="*/ 1 h 132"/>
                  <a:gd name="T34" fmla="*/ 83 w 122"/>
                  <a:gd name="T35" fmla="*/ 0 h 132"/>
                  <a:gd name="T36" fmla="*/ 93 w 122"/>
                  <a:gd name="T37" fmla="*/ 0 h 132"/>
                  <a:gd name="T38" fmla="*/ 103 w 122"/>
                  <a:gd name="T39" fmla="*/ 0 h 132"/>
                  <a:gd name="T40" fmla="*/ 112 w 122"/>
                  <a:gd name="T41" fmla="*/ 1 h 132"/>
                  <a:gd name="T42" fmla="*/ 122 w 122"/>
                  <a:gd name="T43" fmla="*/ 2 h 132"/>
                  <a:gd name="T44" fmla="*/ 122 w 122"/>
                  <a:gd name="T45" fmla="*/ 2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22" h="132">
                    <a:moveTo>
                      <a:pt x="122" y="2"/>
                    </a:moveTo>
                    <a:lnTo>
                      <a:pt x="103" y="132"/>
                    </a:lnTo>
                    <a:lnTo>
                      <a:pt x="56" y="131"/>
                    </a:lnTo>
                    <a:lnTo>
                      <a:pt x="24" y="125"/>
                    </a:lnTo>
                    <a:lnTo>
                      <a:pt x="7" y="115"/>
                    </a:lnTo>
                    <a:lnTo>
                      <a:pt x="0" y="103"/>
                    </a:lnTo>
                    <a:lnTo>
                      <a:pt x="2" y="87"/>
                    </a:lnTo>
                    <a:lnTo>
                      <a:pt x="10" y="71"/>
                    </a:lnTo>
                    <a:lnTo>
                      <a:pt x="17" y="52"/>
                    </a:lnTo>
                    <a:lnTo>
                      <a:pt x="24" y="35"/>
                    </a:lnTo>
                    <a:lnTo>
                      <a:pt x="27" y="18"/>
                    </a:lnTo>
                    <a:lnTo>
                      <a:pt x="22" y="2"/>
                    </a:lnTo>
                    <a:lnTo>
                      <a:pt x="34" y="3"/>
                    </a:lnTo>
                    <a:lnTo>
                      <a:pt x="46" y="3"/>
                    </a:lnTo>
                    <a:lnTo>
                      <a:pt x="56" y="2"/>
                    </a:lnTo>
                    <a:lnTo>
                      <a:pt x="63" y="2"/>
                    </a:lnTo>
                    <a:lnTo>
                      <a:pt x="73" y="1"/>
                    </a:lnTo>
                    <a:lnTo>
                      <a:pt x="83" y="0"/>
                    </a:lnTo>
                    <a:lnTo>
                      <a:pt x="93" y="0"/>
                    </a:lnTo>
                    <a:lnTo>
                      <a:pt x="103" y="0"/>
                    </a:lnTo>
                    <a:lnTo>
                      <a:pt x="112" y="1"/>
                    </a:lnTo>
                    <a:lnTo>
                      <a:pt x="122" y="2"/>
                    </a:lnTo>
                    <a:lnTo>
                      <a:pt x="122" y="2"/>
                    </a:lnTo>
                    <a:close/>
                  </a:path>
                </a:pathLst>
              </a:custGeom>
              <a:solidFill>
                <a:srgbClr val="B3D9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2950" name="Freeform 70"/>
              <p:cNvSpPr>
                <a:spLocks/>
              </p:cNvSpPr>
              <p:nvPr/>
            </p:nvSpPr>
            <p:spPr bwMode="auto">
              <a:xfrm>
                <a:off x="2405" y="3749"/>
                <a:ext cx="88" cy="185"/>
              </a:xfrm>
              <a:custGeom>
                <a:avLst/>
                <a:gdLst>
                  <a:gd name="T0" fmla="*/ 88 w 88"/>
                  <a:gd name="T1" fmla="*/ 0 h 185"/>
                  <a:gd name="T2" fmla="*/ 88 w 88"/>
                  <a:gd name="T3" fmla="*/ 19 h 185"/>
                  <a:gd name="T4" fmla="*/ 88 w 88"/>
                  <a:gd name="T5" fmla="*/ 38 h 185"/>
                  <a:gd name="T6" fmla="*/ 86 w 88"/>
                  <a:gd name="T7" fmla="*/ 56 h 185"/>
                  <a:gd name="T8" fmla="*/ 86 w 88"/>
                  <a:gd name="T9" fmla="*/ 75 h 185"/>
                  <a:gd name="T10" fmla="*/ 86 w 88"/>
                  <a:gd name="T11" fmla="*/ 94 h 185"/>
                  <a:gd name="T12" fmla="*/ 83 w 88"/>
                  <a:gd name="T13" fmla="*/ 112 h 185"/>
                  <a:gd name="T14" fmla="*/ 81 w 88"/>
                  <a:gd name="T15" fmla="*/ 130 h 185"/>
                  <a:gd name="T16" fmla="*/ 76 w 88"/>
                  <a:gd name="T17" fmla="*/ 150 h 185"/>
                  <a:gd name="T18" fmla="*/ 71 w 88"/>
                  <a:gd name="T19" fmla="*/ 168 h 185"/>
                  <a:gd name="T20" fmla="*/ 64 w 88"/>
                  <a:gd name="T21" fmla="*/ 185 h 185"/>
                  <a:gd name="T22" fmla="*/ 34 w 88"/>
                  <a:gd name="T23" fmla="*/ 173 h 185"/>
                  <a:gd name="T24" fmla="*/ 14 w 88"/>
                  <a:gd name="T25" fmla="*/ 157 h 185"/>
                  <a:gd name="T26" fmla="*/ 2 w 88"/>
                  <a:gd name="T27" fmla="*/ 139 h 185"/>
                  <a:gd name="T28" fmla="*/ 0 w 88"/>
                  <a:gd name="T29" fmla="*/ 120 h 185"/>
                  <a:gd name="T30" fmla="*/ 2 w 88"/>
                  <a:gd name="T31" fmla="*/ 99 h 185"/>
                  <a:gd name="T32" fmla="*/ 7 w 88"/>
                  <a:gd name="T33" fmla="*/ 79 h 185"/>
                  <a:gd name="T34" fmla="*/ 12 w 88"/>
                  <a:gd name="T35" fmla="*/ 58 h 185"/>
                  <a:gd name="T36" fmla="*/ 17 w 88"/>
                  <a:gd name="T37" fmla="*/ 38 h 185"/>
                  <a:gd name="T38" fmla="*/ 22 w 88"/>
                  <a:gd name="T39" fmla="*/ 18 h 185"/>
                  <a:gd name="T40" fmla="*/ 19 w 88"/>
                  <a:gd name="T41" fmla="*/ 0 h 185"/>
                  <a:gd name="T42" fmla="*/ 88 w 88"/>
                  <a:gd name="T43" fmla="*/ 0 h 185"/>
                  <a:gd name="T44" fmla="*/ 88 w 88"/>
                  <a:gd name="T45" fmla="*/ 0 h 1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88" h="185">
                    <a:moveTo>
                      <a:pt x="88" y="0"/>
                    </a:moveTo>
                    <a:lnTo>
                      <a:pt x="88" y="19"/>
                    </a:lnTo>
                    <a:lnTo>
                      <a:pt x="88" y="38"/>
                    </a:lnTo>
                    <a:lnTo>
                      <a:pt x="86" y="56"/>
                    </a:lnTo>
                    <a:lnTo>
                      <a:pt x="86" y="75"/>
                    </a:lnTo>
                    <a:lnTo>
                      <a:pt x="86" y="94"/>
                    </a:lnTo>
                    <a:lnTo>
                      <a:pt x="83" y="112"/>
                    </a:lnTo>
                    <a:lnTo>
                      <a:pt x="81" y="130"/>
                    </a:lnTo>
                    <a:lnTo>
                      <a:pt x="76" y="150"/>
                    </a:lnTo>
                    <a:lnTo>
                      <a:pt x="71" y="168"/>
                    </a:lnTo>
                    <a:lnTo>
                      <a:pt x="64" y="185"/>
                    </a:lnTo>
                    <a:lnTo>
                      <a:pt x="34" y="173"/>
                    </a:lnTo>
                    <a:lnTo>
                      <a:pt x="14" y="157"/>
                    </a:lnTo>
                    <a:lnTo>
                      <a:pt x="2" y="139"/>
                    </a:lnTo>
                    <a:lnTo>
                      <a:pt x="0" y="120"/>
                    </a:lnTo>
                    <a:lnTo>
                      <a:pt x="2" y="99"/>
                    </a:lnTo>
                    <a:lnTo>
                      <a:pt x="7" y="79"/>
                    </a:lnTo>
                    <a:lnTo>
                      <a:pt x="12" y="58"/>
                    </a:lnTo>
                    <a:lnTo>
                      <a:pt x="17" y="38"/>
                    </a:lnTo>
                    <a:lnTo>
                      <a:pt x="22" y="18"/>
                    </a:lnTo>
                    <a:lnTo>
                      <a:pt x="19" y="0"/>
                    </a:lnTo>
                    <a:lnTo>
                      <a:pt x="88" y="0"/>
                    </a:lnTo>
                    <a:lnTo>
                      <a:pt x="88" y="0"/>
                    </a:lnTo>
                    <a:close/>
                  </a:path>
                </a:pathLst>
              </a:custGeom>
              <a:solidFill>
                <a:srgbClr val="FF00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2951" name="Freeform 71"/>
              <p:cNvSpPr>
                <a:spLocks/>
              </p:cNvSpPr>
              <p:nvPr/>
            </p:nvSpPr>
            <p:spPr bwMode="auto">
              <a:xfrm>
                <a:off x="2184" y="3977"/>
                <a:ext cx="275" cy="147"/>
              </a:xfrm>
              <a:custGeom>
                <a:avLst/>
                <a:gdLst>
                  <a:gd name="T0" fmla="*/ 265 w 275"/>
                  <a:gd name="T1" fmla="*/ 86 h 147"/>
                  <a:gd name="T2" fmla="*/ 262 w 275"/>
                  <a:gd name="T3" fmla="*/ 94 h 147"/>
                  <a:gd name="T4" fmla="*/ 262 w 275"/>
                  <a:gd name="T5" fmla="*/ 100 h 147"/>
                  <a:gd name="T6" fmla="*/ 265 w 275"/>
                  <a:gd name="T7" fmla="*/ 106 h 147"/>
                  <a:gd name="T8" fmla="*/ 270 w 275"/>
                  <a:gd name="T9" fmla="*/ 113 h 147"/>
                  <a:gd name="T10" fmla="*/ 272 w 275"/>
                  <a:gd name="T11" fmla="*/ 120 h 147"/>
                  <a:gd name="T12" fmla="*/ 275 w 275"/>
                  <a:gd name="T13" fmla="*/ 126 h 147"/>
                  <a:gd name="T14" fmla="*/ 275 w 275"/>
                  <a:gd name="T15" fmla="*/ 131 h 147"/>
                  <a:gd name="T16" fmla="*/ 272 w 275"/>
                  <a:gd name="T17" fmla="*/ 137 h 147"/>
                  <a:gd name="T18" fmla="*/ 267 w 275"/>
                  <a:gd name="T19" fmla="*/ 143 h 147"/>
                  <a:gd name="T20" fmla="*/ 258 w 275"/>
                  <a:gd name="T21" fmla="*/ 147 h 147"/>
                  <a:gd name="T22" fmla="*/ 240 w 275"/>
                  <a:gd name="T23" fmla="*/ 129 h 147"/>
                  <a:gd name="T24" fmla="*/ 216 w 275"/>
                  <a:gd name="T25" fmla="*/ 114 h 147"/>
                  <a:gd name="T26" fmla="*/ 184 w 275"/>
                  <a:gd name="T27" fmla="*/ 100 h 147"/>
                  <a:gd name="T28" fmla="*/ 150 w 275"/>
                  <a:gd name="T29" fmla="*/ 89 h 147"/>
                  <a:gd name="T30" fmla="*/ 113 w 275"/>
                  <a:gd name="T31" fmla="*/ 78 h 147"/>
                  <a:gd name="T32" fmla="*/ 79 w 275"/>
                  <a:gd name="T33" fmla="*/ 66 h 147"/>
                  <a:gd name="T34" fmla="*/ 47 w 275"/>
                  <a:gd name="T35" fmla="*/ 54 h 147"/>
                  <a:gd name="T36" fmla="*/ 22 w 275"/>
                  <a:gd name="T37" fmla="*/ 39 h 147"/>
                  <a:gd name="T38" fmla="*/ 8 w 275"/>
                  <a:gd name="T39" fmla="*/ 22 h 147"/>
                  <a:gd name="T40" fmla="*/ 0 w 275"/>
                  <a:gd name="T41" fmla="*/ 0 h 147"/>
                  <a:gd name="T42" fmla="*/ 35 w 275"/>
                  <a:gd name="T43" fmla="*/ 2 h 147"/>
                  <a:gd name="T44" fmla="*/ 69 w 275"/>
                  <a:gd name="T45" fmla="*/ 6 h 147"/>
                  <a:gd name="T46" fmla="*/ 101 w 275"/>
                  <a:gd name="T47" fmla="*/ 11 h 147"/>
                  <a:gd name="T48" fmla="*/ 130 w 275"/>
                  <a:gd name="T49" fmla="*/ 18 h 147"/>
                  <a:gd name="T50" fmla="*/ 160 w 275"/>
                  <a:gd name="T51" fmla="*/ 27 h 147"/>
                  <a:gd name="T52" fmla="*/ 184 w 275"/>
                  <a:gd name="T53" fmla="*/ 36 h 147"/>
                  <a:gd name="T54" fmla="*/ 209 w 275"/>
                  <a:gd name="T55" fmla="*/ 48 h 147"/>
                  <a:gd name="T56" fmla="*/ 231 w 275"/>
                  <a:gd name="T57" fmla="*/ 59 h 147"/>
                  <a:gd name="T58" fmla="*/ 250 w 275"/>
                  <a:gd name="T59" fmla="*/ 73 h 147"/>
                  <a:gd name="T60" fmla="*/ 265 w 275"/>
                  <a:gd name="T61" fmla="*/ 86 h 147"/>
                  <a:gd name="T62" fmla="*/ 265 w 275"/>
                  <a:gd name="T63" fmla="*/ 86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75" h="147">
                    <a:moveTo>
                      <a:pt x="265" y="86"/>
                    </a:moveTo>
                    <a:lnTo>
                      <a:pt x="262" y="94"/>
                    </a:lnTo>
                    <a:lnTo>
                      <a:pt x="262" y="100"/>
                    </a:lnTo>
                    <a:lnTo>
                      <a:pt x="265" y="106"/>
                    </a:lnTo>
                    <a:lnTo>
                      <a:pt x="270" y="113"/>
                    </a:lnTo>
                    <a:lnTo>
                      <a:pt x="272" y="120"/>
                    </a:lnTo>
                    <a:lnTo>
                      <a:pt x="275" y="126"/>
                    </a:lnTo>
                    <a:lnTo>
                      <a:pt x="275" y="131"/>
                    </a:lnTo>
                    <a:lnTo>
                      <a:pt x="272" y="137"/>
                    </a:lnTo>
                    <a:lnTo>
                      <a:pt x="267" y="143"/>
                    </a:lnTo>
                    <a:lnTo>
                      <a:pt x="258" y="147"/>
                    </a:lnTo>
                    <a:lnTo>
                      <a:pt x="240" y="129"/>
                    </a:lnTo>
                    <a:lnTo>
                      <a:pt x="216" y="114"/>
                    </a:lnTo>
                    <a:lnTo>
                      <a:pt x="184" y="100"/>
                    </a:lnTo>
                    <a:lnTo>
                      <a:pt x="150" y="89"/>
                    </a:lnTo>
                    <a:lnTo>
                      <a:pt x="113" y="78"/>
                    </a:lnTo>
                    <a:lnTo>
                      <a:pt x="79" y="66"/>
                    </a:lnTo>
                    <a:lnTo>
                      <a:pt x="47" y="54"/>
                    </a:lnTo>
                    <a:lnTo>
                      <a:pt x="22" y="39"/>
                    </a:lnTo>
                    <a:lnTo>
                      <a:pt x="8" y="22"/>
                    </a:lnTo>
                    <a:lnTo>
                      <a:pt x="0" y="0"/>
                    </a:lnTo>
                    <a:lnTo>
                      <a:pt x="35" y="2"/>
                    </a:lnTo>
                    <a:lnTo>
                      <a:pt x="69" y="6"/>
                    </a:lnTo>
                    <a:lnTo>
                      <a:pt x="101" y="11"/>
                    </a:lnTo>
                    <a:lnTo>
                      <a:pt x="130" y="18"/>
                    </a:lnTo>
                    <a:lnTo>
                      <a:pt x="160" y="27"/>
                    </a:lnTo>
                    <a:lnTo>
                      <a:pt x="184" y="36"/>
                    </a:lnTo>
                    <a:lnTo>
                      <a:pt x="209" y="48"/>
                    </a:lnTo>
                    <a:lnTo>
                      <a:pt x="231" y="59"/>
                    </a:lnTo>
                    <a:lnTo>
                      <a:pt x="250" y="73"/>
                    </a:lnTo>
                    <a:lnTo>
                      <a:pt x="265" y="86"/>
                    </a:lnTo>
                    <a:lnTo>
                      <a:pt x="265" y="86"/>
                    </a:lnTo>
                    <a:close/>
                  </a:path>
                </a:pathLst>
              </a:custGeom>
              <a:solidFill>
                <a:srgbClr val="00FF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2952" name="Freeform 72"/>
              <p:cNvSpPr>
                <a:spLocks/>
              </p:cNvSpPr>
              <p:nvPr/>
            </p:nvSpPr>
            <p:spPr bwMode="auto">
              <a:xfrm>
                <a:off x="1611" y="3893"/>
                <a:ext cx="272" cy="151"/>
              </a:xfrm>
              <a:custGeom>
                <a:avLst/>
                <a:gdLst>
                  <a:gd name="T0" fmla="*/ 272 w 272"/>
                  <a:gd name="T1" fmla="*/ 151 h 151"/>
                  <a:gd name="T2" fmla="*/ 0 w 272"/>
                  <a:gd name="T3" fmla="*/ 0 h 151"/>
                  <a:gd name="T4" fmla="*/ 272 w 272"/>
                  <a:gd name="T5" fmla="*/ 144 h 151"/>
                  <a:gd name="T6" fmla="*/ 272 w 272"/>
                  <a:gd name="T7" fmla="*/ 151 h 151"/>
                  <a:gd name="T8" fmla="*/ 272 w 272"/>
                  <a:gd name="T9" fmla="*/ 151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2" h="151">
                    <a:moveTo>
                      <a:pt x="272" y="151"/>
                    </a:moveTo>
                    <a:lnTo>
                      <a:pt x="0" y="0"/>
                    </a:lnTo>
                    <a:lnTo>
                      <a:pt x="272" y="144"/>
                    </a:lnTo>
                    <a:lnTo>
                      <a:pt x="272" y="151"/>
                    </a:lnTo>
                    <a:lnTo>
                      <a:pt x="272" y="151"/>
                    </a:lnTo>
                    <a:close/>
                  </a:path>
                </a:pathLst>
              </a:custGeom>
              <a:solidFill>
                <a:srgbClr val="0019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2953" name="Freeform 73"/>
              <p:cNvSpPr>
                <a:spLocks/>
              </p:cNvSpPr>
              <p:nvPr/>
            </p:nvSpPr>
            <p:spPr bwMode="auto">
              <a:xfrm>
                <a:off x="1824" y="4015"/>
                <a:ext cx="309" cy="109"/>
              </a:xfrm>
              <a:custGeom>
                <a:avLst/>
                <a:gdLst>
                  <a:gd name="T0" fmla="*/ 309 w 309"/>
                  <a:gd name="T1" fmla="*/ 25 h 109"/>
                  <a:gd name="T2" fmla="*/ 306 w 309"/>
                  <a:gd name="T3" fmla="*/ 37 h 109"/>
                  <a:gd name="T4" fmla="*/ 296 w 309"/>
                  <a:gd name="T5" fmla="*/ 46 h 109"/>
                  <a:gd name="T6" fmla="*/ 284 w 309"/>
                  <a:gd name="T7" fmla="*/ 54 h 109"/>
                  <a:gd name="T8" fmla="*/ 267 w 309"/>
                  <a:gd name="T9" fmla="*/ 62 h 109"/>
                  <a:gd name="T10" fmla="*/ 250 w 309"/>
                  <a:gd name="T11" fmla="*/ 68 h 109"/>
                  <a:gd name="T12" fmla="*/ 230 w 309"/>
                  <a:gd name="T13" fmla="*/ 75 h 109"/>
                  <a:gd name="T14" fmla="*/ 208 w 309"/>
                  <a:gd name="T15" fmla="*/ 80 h 109"/>
                  <a:gd name="T16" fmla="*/ 186 w 309"/>
                  <a:gd name="T17" fmla="*/ 85 h 109"/>
                  <a:gd name="T18" fmla="*/ 167 w 309"/>
                  <a:gd name="T19" fmla="*/ 91 h 109"/>
                  <a:gd name="T20" fmla="*/ 147 w 309"/>
                  <a:gd name="T21" fmla="*/ 96 h 109"/>
                  <a:gd name="T22" fmla="*/ 135 w 309"/>
                  <a:gd name="T23" fmla="*/ 99 h 109"/>
                  <a:gd name="T24" fmla="*/ 122 w 309"/>
                  <a:gd name="T25" fmla="*/ 102 h 109"/>
                  <a:gd name="T26" fmla="*/ 110 w 309"/>
                  <a:gd name="T27" fmla="*/ 103 h 109"/>
                  <a:gd name="T28" fmla="*/ 95 w 309"/>
                  <a:gd name="T29" fmla="*/ 105 h 109"/>
                  <a:gd name="T30" fmla="*/ 83 w 309"/>
                  <a:gd name="T31" fmla="*/ 107 h 109"/>
                  <a:gd name="T32" fmla="*/ 69 w 309"/>
                  <a:gd name="T33" fmla="*/ 108 h 109"/>
                  <a:gd name="T34" fmla="*/ 54 w 309"/>
                  <a:gd name="T35" fmla="*/ 108 h 109"/>
                  <a:gd name="T36" fmla="*/ 39 w 309"/>
                  <a:gd name="T37" fmla="*/ 109 h 109"/>
                  <a:gd name="T38" fmla="*/ 24 w 309"/>
                  <a:gd name="T39" fmla="*/ 109 h 109"/>
                  <a:gd name="T40" fmla="*/ 7 w 309"/>
                  <a:gd name="T41" fmla="*/ 108 h 109"/>
                  <a:gd name="T42" fmla="*/ 0 w 309"/>
                  <a:gd name="T43" fmla="*/ 93 h 109"/>
                  <a:gd name="T44" fmla="*/ 5 w 309"/>
                  <a:gd name="T45" fmla="*/ 81 h 109"/>
                  <a:gd name="T46" fmla="*/ 17 w 309"/>
                  <a:gd name="T47" fmla="*/ 71 h 109"/>
                  <a:gd name="T48" fmla="*/ 37 w 309"/>
                  <a:gd name="T49" fmla="*/ 63 h 109"/>
                  <a:gd name="T50" fmla="*/ 64 w 309"/>
                  <a:gd name="T51" fmla="*/ 56 h 109"/>
                  <a:gd name="T52" fmla="*/ 93 w 309"/>
                  <a:gd name="T53" fmla="*/ 51 h 109"/>
                  <a:gd name="T54" fmla="*/ 122 w 309"/>
                  <a:gd name="T55" fmla="*/ 45 h 109"/>
                  <a:gd name="T56" fmla="*/ 152 w 309"/>
                  <a:gd name="T57" fmla="*/ 39 h 109"/>
                  <a:gd name="T58" fmla="*/ 181 w 309"/>
                  <a:gd name="T59" fmla="*/ 33 h 109"/>
                  <a:gd name="T60" fmla="*/ 203 w 309"/>
                  <a:gd name="T61" fmla="*/ 25 h 109"/>
                  <a:gd name="T62" fmla="*/ 216 w 309"/>
                  <a:gd name="T63" fmla="*/ 21 h 109"/>
                  <a:gd name="T64" fmla="*/ 230 w 309"/>
                  <a:gd name="T65" fmla="*/ 16 h 109"/>
                  <a:gd name="T66" fmla="*/ 245 w 309"/>
                  <a:gd name="T67" fmla="*/ 11 h 109"/>
                  <a:gd name="T68" fmla="*/ 257 w 309"/>
                  <a:gd name="T69" fmla="*/ 6 h 109"/>
                  <a:gd name="T70" fmla="*/ 272 w 309"/>
                  <a:gd name="T71" fmla="*/ 3 h 109"/>
                  <a:gd name="T72" fmla="*/ 284 w 309"/>
                  <a:gd name="T73" fmla="*/ 0 h 109"/>
                  <a:gd name="T74" fmla="*/ 294 w 309"/>
                  <a:gd name="T75" fmla="*/ 1 h 109"/>
                  <a:gd name="T76" fmla="*/ 301 w 309"/>
                  <a:gd name="T77" fmla="*/ 6 h 109"/>
                  <a:gd name="T78" fmla="*/ 309 w 309"/>
                  <a:gd name="T79" fmla="*/ 14 h 109"/>
                  <a:gd name="T80" fmla="*/ 309 w 309"/>
                  <a:gd name="T81" fmla="*/ 25 h 109"/>
                  <a:gd name="T82" fmla="*/ 309 w 309"/>
                  <a:gd name="T83" fmla="*/ 25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309" h="109">
                    <a:moveTo>
                      <a:pt x="309" y="25"/>
                    </a:moveTo>
                    <a:lnTo>
                      <a:pt x="306" y="37"/>
                    </a:lnTo>
                    <a:lnTo>
                      <a:pt x="296" y="46"/>
                    </a:lnTo>
                    <a:lnTo>
                      <a:pt x="284" y="54"/>
                    </a:lnTo>
                    <a:lnTo>
                      <a:pt x="267" y="62"/>
                    </a:lnTo>
                    <a:lnTo>
                      <a:pt x="250" y="68"/>
                    </a:lnTo>
                    <a:lnTo>
                      <a:pt x="230" y="75"/>
                    </a:lnTo>
                    <a:lnTo>
                      <a:pt x="208" y="80"/>
                    </a:lnTo>
                    <a:lnTo>
                      <a:pt x="186" y="85"/>
                    </a:lnTo>
                    <a:lnTo>
                      <a:pt x="167" y="91"/>
                    </a:lnTo>
                    <a:lnTo>
                      <a:pt x="147" y="96"/>
                    </a:lnTo>
                    <a:lnTo>
                      <a:pt x="135" y="99"/>
                    </a:lnTo>
                    <a:lnTo>
                      <a:pt x="122" y="102"/>
                    </a:lnTo>
                    <a:lnTo>
                      <a:pt x="110" y="103"/>
                    </a:lnTo>
                    <a:lnTo>
                      <a:pt x="95" y="105"/>
                    </a:lnTo>
                    <a:lnTo>
                      <a:pt x="83" y="107"/>
                    </a:lnTo>
                    <a:lnTo>
                      <a:pt x="69" y="108"/>
                    </a:lnTo>
                    <a:lnTo>
                      <a:pt x="54" y="108"/>
                    </a:lnTo>
                    <a:lnTo>
                      <a:pt x="39" y="109"/>
                    </a:lnTo>
                    <a:lnTo>
                      <a:pt x="24" y="109"/>
                    </a:lnTo>
                    <a:lnTo>
                      <a:pt x="7" y="108"/>
                    </a:lnTo>
                    <a:lnTo>
                      <a:pt x="0" y="93"/>
                    </a:lnTo>
                    <a:lnTo>
                      <a:pt x="5" y="81"/>
                    </a:lnTo>
                    <a:lnTo>
                      <a:pt x="17" y="71"/>
                    </a:lnTo>
                    <a:lnTo>
                      <a:pt x="37" y="63"/>
                    </a:lnTo>
                    <a:lnTo>
                      <a:pt x="64" y="56"/>
                    </a:lnTo>
                    <a:lnTo>
                      <a:pt x="93" y="51"/>
                    </a:lnTo>
                    <a:lnTo>
                      <a:pt x="122" y="45"/>
                    </a:lnTo>
                    <a:lnTo>
                      <a:pt x="152" y="39"/>
                    </a:lnTo>
                    <a:lnTo>
                      <a:pt x="181" y="33"/>
                    </a:lnTo>
                    <a:lnTo>
                      <a:pt x="203" y="25"/>
                    </a:lnTo>
                    <a:lnTo>
                      <a:pt x="216" y="21"/>
                    </a:lnTo>
                    <a:lnTo>
                      <a:pt x="230" y="16"/>
                    </a:lnTo>
                    <a:lnTo>
                      <a:pt x="245" y="11"/>
                    </a:lnTo>
                    <a:lnTo>
                      <a:pt x="257" y="6"/>
                    </a:lnTo>
                    <a:lnTo>
                      <a:pt x="272" y="3"/>
                    </a:lnTo>
                    <a:lnTo>
                      <a:pt x="284" y="0"/>
                    </a:lnTo>
                    <a:lnTo>
                      <a:pt x="294" y="1"/>
                    </a:lnTo>
                    <a:lnTo>
                      <a:pt x="301" y="6"/>
                    </a:lnTo>
                    <a:lnTo>
                      <a:pt x="309" y="14"/>
                    </a:lnTo>
                    <a:lnTo>
                      <a:pt x="309" y="25"/>
                    </a:lnTo>
                    <a:lnTo>
                      <a:pt x="309" y="25"/>
                    </a:lnTo>
                    <a:close/>
                  </a:path>
                </a:pathLst>
              </a:custGeom>
              <a:solidFill>
                <a:srgbClr val="D18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2954" name="Freeform 74"/>
              <p:cNvSpPr>
                <a:spLocks/>
              </p:cNvSpPr>
              <p:nvPr/>
            </p:nvSpPr>
            <p:spPr bwMode="auto">
              <a:xfrm>
                <a:off x="1839" y="4058"/>
                <a:ext cx="451" cy="176"/>
              </a:xfrm>
              <a:custGeom>
                <a:avLst/>
                <a:gdLst>
                  <a:gd name="T0" fmla="*/ 345 w 451"/>
                  <a:gd name="T1" fmla="*/ 0 h 176"/>
                  <a:gd name="T2" fmla="*/ 355 w 451"/>
                  <a:gd name="T3" fmla="*/ 14 h 176"/>
                  <a:gd name="T4" fmla="*/ 367 w 451"/>
                  <a:gd name="T5" fmla="*/ 27 h 176"/>
                  <a:gd name="T6" fmla="*/ 384 w 451"/>
                  <a:gd name="T7" fmla="*/ 41 h 176"/>
                  <a:gd name="T8" fmla="*/ 404 w 451"/>
                  <a:gd name="T9" fmla="*/ 53 h 176"/>
                  <a:gd name="T10" fmla="*/ 421 w 451"/>
                  <a:gd name="T11" fmla="*/ 66 h 176"/>
                  <a:gd name="T12" fmla="*/ 436 w 451"/>
                  <a:gd name="T13" fmla="*/ 80 h 176"/>
                  <a:gd name="T14" fmla="*/ 446 w 451"/>
                  <a:gd name="T15" fmla="*/ 93 h 176"/>
                  <a:gd name="T16" fmla="*/ 451 w 451"/>
                  <a:gd name="T17" fmla="*/ 107 h 176"/>
                  <a:gd name="T18" fmla="*/ 443 w 451"/>
                  <a:gd name="T19" fmla="*/ 123 h 176"/>
                  <a:gd name="T20" fmla="*/ 426 w 451"/>
                  <a:gd name="T21" fmla="*/ 139 h 176"/>
                  <a:gd name="T22" fmla="*/ 409 w 451"/>
                  <a:gd name="T23" fmla="*/ 148 h 176"/>
                  <a:gd name="T24" fmla="*/ 389 w 451"/>
                  <a:gd name="T25" fmla="*/ 156 h 176"/>
                  <a:gd name="T26" fmla="*/ 370 w 451"/>
                  <a:gd name="T27" fmla="*/ 162 h 176"/>
                  <a:gd name="T28" fmla="*/ 348 w 451"/>
                  <a:gd name="T29" fmla="*/ 168 h 176"/>
                  <a:gd name="T30" fmla="*/ 328 w 451"/>
                  <a:gd name="T31" fmla="*/ 171 h 176"/>
                  <a:gd name="T32" fmla="*/ 306 w 451"/>
                  <a:gd name="T33" fmla="*/ 173 h 176"/>
                  <a:gd name="T34" fmla="*/ 284 w 451"/>
                  <a:gd name="T35" fmla="*/ 176 h 176"/>
                  <a:gd name="T36" fmla="*/ 262 w 451"/>
                  <a:gd name="T37" fmla="*/ 176 h 176"/>
                  <a:gd name="T38" fmla="*/ 240 w 451"/>
                  <a:gd name="T39" fmla="*/ 174 h 176"/>
                  <a:gd name="T40" fmla="*/ 220 w 451"/>
                  <a:gd name="T41" fmla="*/ 171 h 176"/>
                  <a:gd name="T42" fmla="*/ 196 w 451"/>
                  <a:gd name="T43" fmla="*/ 165 h 176"/>
                  <a:gd name="T44" fmla="*/ 171 w 451"/>
                  <a:gd name="T45" fmla="*/ 158 h 176"/>
                  <a:gd name="T46" fmla="*/ 147 w 451"/>
                  <a:gd name="T47" fmla="*/ 152 h 176"/>
                  <a:gd name="T48" fmla="*/ 122 w 451"/>
                  <a:gd name="T49" fmla="*/ 145 h 176"/>
                  <a:gd name="T50" fmla="*/ 98 w 451"/>
                  <a:gd name="T51" fmla="*/ 137 h 176"/>
                  <a:gd name="T52" fmla="*/ 76 w 451"/>
                  <a:gd name="T53" fmla="*/ 128 h 176"/>
                  <a:gd name="T54" fmla="*/ 54 w 451"/>
                  <a:gd name="T55" fmla="*/ 118 h 176"/>
                  <a:gd name="T56" fmla="*/ 34 w 451"/>
                  <a:gd name="T57" fmla="*/ 108 h 176"/>
                  <a:gd name="T58" fmla="*/ 17 w 451"/>
                  <a:gd name="T59" fmla="*/ 98 h 176"/>
                  <a:gd name="T60" fmla="*/ 0 w 451"/>
                  <a:gd name="T61" fmla="*/ 85 h 176"/>
                  <a:gd name="T62" fmla="*/ 41 w 451"/>
                  <a:gd name="T63" fmla="*/ 85 h 176"/>
                  <a:gd name="T64" fmla="*/ 80 w 451"/>
                  <a:gd name="T65" fmla="*/ 81 h 176"/>
                  <a:gd name="T66" fmla="*/ 120 w 451"/>
                  <a:gd name="T67" fmla="*/ 75 h 176"/>
                  <a:gd name="T68" fmla="*/ 154 w 451"/>
                  <a:gd name="T69" fmla="*/ 67 h 176"/>
                  <a:gd name="T70" fmla="*/ 191 w 451"/>
                  <a:gd name="T71" fmla="*/ 57 h 176"/>
                  <a:gd name="T72" fmla="*/ 223 w 451"/>
                  <a:gd name="T73" fmla="*/ 46 h 176"/>
                  <a:gd name="T74" fmla="*/ 257 w 451"/>
                  <a:gd name="T75" fmla="*/ 35 h 176"/>
                  <a:gd name="T76" fmla="*/ 286 w 451"/>
                  <a:gd name="T77" fmla="*/ 22 h 176"/>
                  <a:gd name="T78" fmla="*/ 318 w 451"/>
                  <a:gd name="T79" fmla="*/ 11 h 176"/>
                  <a:gd name="T80" fmla="*/ 345 w 451"/>
                  <a:gd name="T81" fmla="*/ 0 h 176"/>
                  <a:gd name="T82" fmla="*/ 345 w 451"/>
                  <a:gd name="T83" fmla="*/ 0 h 1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51" h="176">
                    <a:moveTo>
                      <a:pt x="345" y="0"/>
                    </a:moveTo>
                    <a:lnTo>
                      <a:pt x="355" y="14"/>
                    </a:lnTo>
                    <a:lnTo>
                      <a:pt x="367" y="27"/>
                    </a:lnTo>
                    <a:lnTo>
                      <a:pt x="384" y="41"/>
                    </a:lnTo>
                    <a:lnTo>
                      <a:pt x="404" y="53"/>
                    </a:lnTo>
                    <a:lnTo>
                      <a:pt x="421" y="66"/>
                    </a:lnTo>
                    <a:lnTo>
                      <a:pt x="436" y="80"/>
                    </a:lnTo>
                    <a:lnTo>
                      <a:pt x="446" y="93"/>
                    </a:lnTo>
                    <a:lnTo>
                      <a:pt x="451" y="107"/>
                    </a:lnTo>
                    <a:lnTo>
                      <a:pt x="443" y="123"/>
                    </a:lnTo>
                    <a:lnTo>
                      <a:pt x="426" y="139"/>
                    </a:lnTo>
                    <a:lnTo>
                      <a:pt x="409" y="148"/>
                    </a:lnTo>
                    <a:lnTo>
                      <a:pt x="389" y="156"/>
                    </a:lnTo>
                    <a:lnTo>
                      <a:pt x="370" y="162"/>
                    </a:lnTo>
                    <a:lnTo>
                      <a:pt x="348" y="168"/>
                    </a:lnTo>
                    <a:lnTo>
                      <a:pt x="328" y="171"/>
                    </a:lnTo>
                    <a:lnTo>
                      <a:pt x="306" y="173"/>
                    </a:lnTo>
                    <a:lnTo>
                      <a:pt x="284" y="176"/>
                    </a:lnTo>
                    <a:lnTo>
                      <a:pt x="262" y="176"/>
                    </a:lnTo>
                    <a:lnTo>
                      <a:pt x="240" y="174"/>
                    </a:lnTo>
                    <a:lnTo>
                      <a:pt x="220" y="171"/>
                    </a:lnTo>
                    <a:lnTo>
                      <a:pt x="196" y="165"/>
                    </a:lnTo>
                    <a:lnTo>
                      <a:pt x="171" y="158"/>
                    </a:lnTo>
                    <a:lnTo>
                      <a:pt x="147" y="152"/>
                    </a:lnTo>
                    <a:lnTo>
                      <a:pt x="122" y="145"/>
                    </a:lnTo>
                    <a:lnTo>
                      <a:pt x="98" y="137"/>
                    </a:lnTo>
                    <a:lnTo>
                      <a:pt x="76" y="128"/>
                    </a:lnTo>
                    <a:lnTo>
                      <a:pt x="54" y="118"/>
                    </a:lnTo>
                    <a:lnTo>
                      <a:pt x="34" y="108"/>
                    </a:lnTo>
                    <a:lnTo>
                      <a:pt x="17" y="98"/>
                    </a:lnTo>
                    <a:lnTo>
                      <a:pt x="0" y="85"/>
                    </a:lnTo>
                    <a:lnTo>
                      <a:pt x="41" y="85"/>
                    </a:lnTo>
                    <a:lnTo>
                      <a:pt x="80" y="81"/>
                    </a:lnTo>
                    <a:lnTo>
                      <a:pt x="120" y="75"/>
                    </a:lnTo>
                    <a:lnTo>
                      <a:pt x="154" y="67"/>
                    </a:lnTo>
                    <a:lnTo>
                      <a:pt x="191" y="57"/>
                    </a:lnTo>
                    <a:lnTo>
                      <a:pt x="223" y="46"/>
                    </a:lnTo>
                    <a:lnTo>
                      <a:pt x="257" y="35"/>
                    </a:lnTo>
                    <a:lnTo>
                      <a:pt x="286" y="22"/>
                    </a:lnTo>
                    <a:lnTo>
                      <a:pt x="318" y="11"/>
                    </a:lnTo>
                    <a:lnTo>
                      <a:pt x="345" y="0"/>
                    </a:lnTo>
                    <a:lnTo>
                      <a:pt x="345" y="0"/>
                    </a:lnTo>
                    <a:close/>
                  </a:path>
                </a:pathLst>
              </a:custGeom>
              <a:solidFill>
                <a:srgbClr val="B34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22955" name="Group 75"/>
              <p:cNvGrpSpPr>
                <a:grpSpLocks/>
              </p:cNvGrpSpPr>
              <p:nvPr/>
            </p:nvGrpSpPr>
            <p:grpSpPr bwMode="auto">
              <a:xfrm rot="-665025">
                <a:off x="1241" y="3611"/>
                <a:ext cx="1166" cy="666"/>
                <a:chOff x="1226" y="3481"/>
                <a:chExt cx="1166" cy="666"/>
              </a:xfrm>
            </p:grpSpPr>
            <p:sp>
              <p:nvSpPr>
                <p:cNvPr id="122956" name="Freeform 76"/>
                <p:cNvSpPr>
                  <a:spLocks/>
                </p:cNvSpPr>
                <p:nvPr/>
              </p:nvSpPr>
              <p:spPr bwMode="auto">
                <a:xfrm>
                  <a:off x="1439" y="3481"/>
                  <a:ext cx="892" cy="666"/>
                </a:xfrm>
                <a:custGeom>
                  <a:avLst/>
                  <a:gdLst>
                    <a:gd name="T0" fmla="*/ 620 w 892"/>
                    <a:gd name="T1" fmla="*/ 342 h 666"/>
                    <a:gd name="T2" fmla="*/ 622 w 892"/>
                    <a:gd name="T3" fmla="*/ 394 h 666"/>
                    <a:gd name="T4" fmla="*/ 637 w 892"/>
                    <a:gd name="T5" fmla="*/ 448 h 666"/>
                    <a:gd name="T6" fmla="*/ 676 w 892"/>
                    <a:gd name="T7" fmla="*/ 496 h 666"/>
                    <a:gd name="T8" fmla="*/ 755 w 892"/>
                    <a:gd name="T9" fmla="*/ 534 h 666"/>
                    <a:gd name="T10" fmla="*/ 828 w 892"/>
                    <a:gd name="T11" fmla="*/ 557 h 666"/>
                    <a:gd name="T12" fmla="*/ 858 w 892"/>
                    <a:gd name="T13" fmla="*/ 578 h 666"/>
                    <a:gd name="T14" fmla="*/ 882 w 892"/>
                    <a:gd name="T15" fmla="*/ 602 h 666"/>
                    <a:gd name="T16" fmla="*/ 892 w 892"/>
                    <a:gd name="T17" fmla="*/ 628 h 666"/>
                    <a:gd name="T18" fmla="*/ 882 w 892"/>
                    <a:gd name="T19" fmla="*/ 654 h 666"/>
                    <a:gd name="T20" fmla="*/ 850 w 892"/>
                    <a:gd name="T21" fmla="*/ 647 h 666"/>
                    <a:gd name="T22" fmla="*/ 809 w 892"/>
                    <a:gd name="T23" fmla="*/ 608 h 666"/>
                    <a:gd name="T24" fmla="*/ 762 w 892"/>
                    <a:gd name="T25" fmla="*/ 568 h 666"/>
                    <a:gd name="T26" fmla="*/ 711 w 892"/>
                    <a:gd name="T27" fmla="*/ 530 h 666"/>
                    <a:gd name="T28" fmla="*/ 649 w 892"/>
                    <a:gd name="T29" fmla="*/ 496 h 666"/>
                    <a:gd name="T30" fmla="*/ 598 w 892"/>
                    <a:gd name="T31" fmla="*/ 464 h 666"/>
                    <a:gd name="T32" fmla="*/ 583 w 892"/>
                    <a:gd name="T33" fmla="*/ 426 h 666"/>
                    <a:gd name="T34" fmla="*/ 586 w 892"/>
                    <a:gd name="T35" fmla="*/ 388 h 666"/>
                    <a:gd name="T36" fmla="*/ 590 w 892"/>
                    <a:gd name="T37" fmla="*/ 349 h 666"/>
                    <a:gd name="T38" fmla="*/ 586 w 892"/>
                    <a:gd name="T39" fmla="*/ 310 h 666"/>
                    <a:gd name="T40" fmla="*/ 541 w 892"/>
                    <a:gd name="T41" fmla="*/ 256 h 666"/>
                    <a:gd name="T42" fmla="*/ 463 w 892"/>
                    <a:gd name="T43" fmla="*/ 186 h 666"/>
                    <a:gd name="T44" fmla="*/ 358 w 892"/>
                    <a:gd name="T45" fmla="*/ 120 h 666"/>
                    <a:gd name="T46" fmla="*/ 230 w 892"/>
                    <a:gd name="T47" fmla="*/ 64 h 666"/>
                    <a:gd name="T48" fmla="*/ 83 w 892"/>
                    <a:gd name="T49" fmla="*/ 24 h 666"/>
                    <a:gd name="T50" fmla="*/ 37 w 892"/>
                    <a:gd name="T51" fmla="*/ 2 h 666"/>
                    <a:gd name="T52" fmla="*/ 108 w 892"/>
                    <a:gd name="T53" fmla="*/ 2 h 666"/>
                    <a:gd name="T54" fmla="*/ 179 w 892"/>
                    <a:gd name="T55" fmla="*/ 18 h 666"/>
                    <a:gd name="T56" fmla="*/ 245 w 892"/>
                    <a:gd name="T57" fmla="*/ 42 h 666"/>
                    <a:gd name="T58" fmla="*/ 306 w 892"/>
                    <a:gd name="T59" fmla="*/ 68 h 666"/>
                    <a:gd name="T60" fmla="*/ 367 w 892"/>
                    <a:gd name="T61" fmla="*/ 101 h 666"/>
                    <a:gd name="T62" fmla="*/ 434 w 892"/>
                    <a:gd name="T63" fmla="*/ 146 h 666"/>
                    <a:gd name="T64" fmla="*/ 497 w 892"/>
                    <a:gd name="T65" fmla="*/ 193 h 666"/>
                    <a:gd name="T66" fmla="*/ 551 w 892"/>
                    <a:gd name="T67" fmla="*/ 241 h 666"/>
                    <a:gd name="T68" fmla="*/ 598 w 892"/>
                    <a:gd name="T69" fmla="*/ 290 h 666"/>
                    <a:gd name="T70" fmla="*/ 617 w 892"/>
                    <a:gd name="T71" fmla="*/ 317 h 6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892" h="666">
                      <a:moveTo>
                        <a:pt x="617" y="316"/>
                      </a:moveTo>
                      <a:lnTo>
                        <a:pt x="620" y="342"/>
                      </a:lnTo>
                      <a:lnTo>
                        <a:pt x="620" y="368"/>
                      </a:lnTo>
                      <a:lnTo>
                        <a:pt x="622" y="394"/>
                      </a:lnTo>
                      <a:lnTo>
                        <a:pt x="627" y="422"/>
                      </a:lnTo>
                      <a:lnTo>
                        <a:pt x="637" y="448"/>
                      </a:lnTo>
                      <a:lnTo>
                        <a:pt x="652" y="473"/>
                      </a:lnTo>
                      <a:lnTo>
                        <a:pt x="676" y="496"/>
                      </a:lnTo>
                      <a:lnTo>
                        <a:pt x="711" y="517"/>
                      </a:lnTo>
                      <a:lnTo>
                        <a:pt x="755" y="534"/>
                      </a:lnTo>
                      <a:lnTo>
                        <a:pt x="811" y="546"/>
                      </a:lnTo>
                      <a:lnTo>
                        <a:pt x="828" y="557"/>
                      </a:lnTo>
                      <a:lnTo>
                        <a:pt x="845" y="567"/>
                      </a:lnTo>
                      <a:lnTo>
                        <a:pt x="858" y="578"/>
                      </a:lnTo>
                      <a:lnTo>
                        <a:pt x="872" y="590"/>
                      </a:lnTo>
                      <a:lnTo>
                        <a:pt x="882" y="602"/>
                      </a:lnTo>
                      <a:lnTo>
                        <a:pt x="890" y="615"/>
                      </a:lnTo>
                      <a:lnTo>
                        <a:pt x="892" y="628"/>
                      </a:lnTo>
                      <a:lnTo>
                        <a:pt x="890" y="640"/>
                      </a:lnTo>
                      <a:lnTo>
                        <a:pt x="882" y="654"/>
                      </a:lnTo>
                      <a:lnTo>
                        <a:pt x="870" y="666"/>
                      </a:lnTo>
                      <a:lnTo>
                        <a:pt x="850" y="647"/>
                      </a:lnTo>
                      <a:lnTo>
                        <a:pt x="831" y="628"/>
                      </a:lnTo>
                      <a:lnTo>
                        <a:pt x="809" y="608"/>
                      </a:lnTo>
                      <a:lnTo>
                        <a:pt x="787" y="589"/>
                      </a:lnTo>
                      <a:lnTo>
                        <a:pt x="762" y="568"/>
                      </a:lnTo>
                      <a:lnTo>
                        <a:pt x="738" y="550"/>
                      </a:lnTo>
                      <a:lnTo>
                        <a:pt x="711" y="530"/>
                      </a:lnTo>
                      <a:lnTo>
                        <a:pt x="681" y="513"/>
                      </a:lnTo>
                      <a:lnTo>
                        <a:pt x="649" y="496"/>
                      </a:lnTo>
                      <a:lnTo>
                        <a:pt x="617" y="481"/>
                      </a:lnTo>
                      <a:lnTo>
                        <a:pt x="598" y="464"/>
                      </a:lnTo>
                      <a:lnTo>
                        <a:pt x="588" y="446"/>
                      </a:lnTo>
                      <a:lnTo>
                        <a:pt x="583" y="426"/>
                      </a:lnTo>
                      <a:lnTo>
                        <a:pt x="583" y="407"/>
                      </a:lnTo>
                      <a:lnTo>
                        <a:pt x="586" y="388"/>
                      </a:lnTo>
                      <a:lnTo>
                        <a:pt x="588" y="368"/>
                      </a:lnTo>
                      <a:lnTo>
                        <a:pt x="590" y="349"/>
                      </a:lnTo>
                      <a:lnTo>
                        <a:pt x="590" y="329"/>
                      </a:lnTo>
                      <a:lnTo>
                        <a:pt x="586" y="310"/>
                      </a:lnTo>
                      <a:lnTo>
                        <a:pt x="573" y="290"/>
                      </a:lnTo>
                      <a:lnTo>
                        <a:pt x="541" y="256"/>
                      </a:lnTo>
                      <a:lnTo>
                        <a:pt x="505" y="221"/>
                      </a:lnTo>
                      <a:lnTo>
                        <a:pt x="463" y="186"/>
                      </a:lnTo>
                      <a:lnTo>
                        <a:pt x="414" y="152"/>
                      </a:lnTo>
                      <a:lnTo>
                        <a:pt x="358" y="120"/>
                      </a:lnTo>
                      <a:lnTo>
                        <a:pt x="296" y="90"/>
                      </a:lnTo>
                      <a:lnTo>
                        <a:pt x="230" y="64"/>
                      </a:lnTo>
                      <a:lnTo>
                        <a:pt x="159" y="42"/>
                      </a:lnTo>
                      <a:lnTo>
                        <a:pt x="83" y="24"/>
                      </a:lnTo>
                      <a:lnTo>
                        <a:pt x="0" y="12"/>
                      </a:lnTo>
                      <a:lnTo>
                        <a:pt x="37" y="2"/>
                      </a:lnTo>
                      <a:lnTo>
                        <a:pt x="73" y="0"/>
                      </a:lnTo>
                      <a:lnTo>
                        <a:pt x="108" y="2"/>
                      </a:lnTo>
                      <a:lnTo>
                        <a:pt x="144" y="9"/>
                      </a:lnTo>
                      <a:lnTo>
                        <a:pt x="179" y="18"/>
                      </a:lnTo>
                      <a:lnTo>
                        <a:pt x="211" y="30"/>
                      </a:lnTo>
                      <a:lnTo>
                        <a:pt x="245" y="42"/>
                      </a:lnTo>
                      <a:lnTo>
                        <a:pt x="277" y="56"/>
                      </a:lnTo>
                      <a:lnTo>
                        <a:pt x="306" y="68"/>
                      </a:lnTo>
                      <a:lnTo>
                        <a:pt x="333" y="78"/>
                      </a:lnTo>
                      <a:lnTo>
                        <a:pt x="367" y="101"/>
                      </a:lnTo>
                      <a:lnTo>
                        <a:pt x="402" y="124"/>
                      </a:lnTo>
                      <a:lnTo>
                        <a:pt x="434" y="146"/>
                      </a:lnTo>
                      <a:lnTo>
                        <a:pt x="465" y="169"/>
                      </a:lnTo>
                      <a:lnTo>
                        <a:pt x="497" y="193"/>
                      </a:lnTo>
                      <a:lnTo>
                        <a:pt x="524" y="216"/>
                      </a:lnTo>
                      <a:lnTo>
                        <a:pt x="551" y="241"/>
                      </a:lnTo>
                      <a:lnTo>
                        <a:pt x="576" y="265"/>
                      </a:lnTo>
                      <a:lnTo>
                        <a:pt x="598" y="290"/>
                      </a:lnTo>
                      <a:lnTo>
                        <a:pt x="617" y="317"/>
                      </a:lnTo>
                      <a:lnTo>
                        <a:pt x="617" y="317"/>
                      </a:lnTo>
                      <a:lnTo>
                        <a:pt x="617" y="316"/>
                      </a:lnTo>
                      <a:close/>
                    </a:path>
                  </a:pathLst>
                </a:custGeom>
                <a:solidFill>
                  <a:srgbClr val="D1843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2957" name="Freeform 77"/>
                <p:cNvSpPr>
                  <a:spLocks/>
                </p:cNvSpPr>
                <p:nvPr/>
              </p:nvSpPr>
              <p:spPr bwMode="auto">
                <a:xfrm>
                  <a:off x="1632" y="3483"/>
                  <a:ext cx="760" cy="603"/>
                </a:xfrm>
                <a:custGeom>
                  <a:avLst/>
                  <a:gdLst>
                    <a:gd name="T0" fmla="*/ 378 w 760"/>
                    <a:gd name="T1" fmla="*/ 139 h 603"/>
                    <a:gd name="T2" fmla="*/ 417 w 760"/>
                    <a:gd name="T3" fmla="*/ 188 h 603"/>
                    <a:gd name="T4" fmla="*/ 447 w 760"/>
                    <a:gd name="T5" fmla="*/ 244 h 603"/>
                    <a:gd name="T6" fmla="*/ 471 w 760"/>
                    <a:gd name="T7" fmla="*/ 303 h 603"/>
                    <a:gd name="T8" fmla="*/ 491 w 760"/>
                    <a:gd name="T9" fmla="*/ 363 h 603"/>
                    <a:gd name="T10" fmla="*/ 508 w 760"/>
                    <a:gd name="T11" fmla="*/ 402 h 603"/>
                    <a:gd name="T12" fmla="*/ 520 w 760"/>
                    <a:gd name="T13" fmla="*/ 421 h 603"/>
                    <a:gd name="T14" fmla="*/ 527 w 760"/>
                    <a:gd name="T15" fmla="*/ 442 h 603"/>
                    <a:gd name="T16" fmla="*/ 542 w 760"/>
                    <a:gd name="T17" fmla="*/ 460 h 603"/>
                    <a:gd name="T18" fmla="*/ 562 w 760"/>
                    <a:gd name="T19" fmla="*/ 476 h 603"/>
                    <a:gd name="T20" fmla="*/ 579 w 760"/>
                    <a:gd name="T21" fmla="*/ 482 h 603"/>
                    <a:gd name="T22" fmla="*/ 581 w 760"/>
                    <a:gd name="T23" fmla="*/ 478 h 603"/>
                    <a:gd name="T24" fmla="*/ 584 w 760"/>
                    <a:gd name="T25" fmla="*/ 474 h 603"/>
                    <a:gd name="T26" fmla="*/ 581 w 760"/>
                    <a:gd name="T27" fmla="*/ 469 h 603"/>
                    <a:gd name="T28" fmla="*/ 581 w 760"/>
                    <a:gd name="T29" fmla="*/ 464 h 603"/>
                    <a:gd name="T30" fmla="*/ 606 w 760"/>
                    <a:gd name="T31" fmla="*/ 466 h 603"/>
                    <a:gd name="T32" fmla="*/ 645 w 760"/>
                    <a:gd name="T33" fmla="*/ 476 h 603"/>
                    <a:gd name="T34" fmla="*/ 679 w 760"/>
                    <a:gd name="T35" fmla="*/ 490 h 603"/>
                    <a:gd name="T36" fmla="*/ 711 w 760"/>
                    <a:gd name="T37" fmla="*/ 506 h 603"/>
                    <a:gd name="T38" fmla="*/ 738 w 760"/>
                    <a:gd name="T39" fmla="*/ 524 h 603"/>
                    <a:gd name="T40" fmla="*/ 755 w 760"/>
                    <a:gd name="T41" fmla="*/ 540 h 603"/>
                    <a:gd name="T42" fmla="*/ 760 w 760"/>
                    <a:gd name="T43" fmla="*/ 555 h 603"/>
                    <a:gd name="T44" fmla="*/ 755 w 760"/>
                    <a:gd name="T45" fmla="*/ 568 h 603"/>
                    <a:gd name="T46" fmla="*/ 748 w 760"/>
                    <a:gd name="T47" fmla="*/ 583 h 603"/>
                    <a:gd name="T48" fmla="*/ 738 w 760"/>
                    <a:gd name="T49" fmla="*/ 596 h 603"/>
                    <a:gd name="T50" fmla="*/ 719 w 760"/>
                    <a:gd name="T51" fmla="*/ 587 h 603"/>
                    <a:gd name="T52" fmla="*/ 677 w 760"/>
                    <a:gd name="T53" fmla="*/ 557 h 603"/>
                    <a:gd name="T54" fmla="*/ 628 w 760"/>
                    <a:gd name="T55" fmla="*/ 530 h 603"/>
                    <a:gd name="T56" fmla="*/ 572 w 760"/>
                    <a:gd name="T57" fmla="*/ 503 h 603"/>
                    <a:gd name="T58" fmla="*/ 515 w 760"/>
                    <a:gd name="T59" fmla="*/ 478 h 603"/>
                    <a:gd name="T60" fmla="*/ 491 w 760"/>
                    <a:gd name="T61" fmla="*/ 416 h 603"/>
                    <a:gd name="T62" fmla="*/ 459 w 760"/>
                    <a:gd name="T63" fmla="*/ 320 h 603"/>
                    <a:gd name="T64" fmla="*/ 388 w 760"/>
                    <a:gd name="T65" fmla="*/ 232 h 603"/>
                    <a:gd name="T66" fmla="*/ 285 w 760"/>
                    <a:gd name="T67" fmla="*/ 151 h 603"/>
                    <a:gd name="T68" fmla="*/ 167 w 760"/>
                    <a:gd name="T69" fmla="*/ 75 h 603"/>
                    <a:gd name="T70" fmla="*/ 0 w 760"/>
                    <a:gd name="T71" fmla="*/ 0 h 603"/>
                    <a:gd name="T72" fmla="*/ 91 w 760"/>
                    <a:gd name="T73" fmla="*/ 7 h 603"/>
                    <a:gd name="T74" fmla="*/ 174 w 760"/>
                    <a:gd name="T75" fmla="*/ 23 h 603"/>
                    <a:gd name="T76" fmla="*/ 250 w 760"/>
                    <a:gd name="T77" fmla="*/ 48 h 603"/>
                    <a:gd name="T78" fmla="*/ 312 w 760"/>
                    <a:gd name="T79" fmla="*/ 80 h 603"/>
                    <a:gd name="T80" fmla="*/ 353 w 760"/>
                    <a:gd name="T81" fmla="*/ 117 h 6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760" h="603">
                      <a:moveTo>
                        <a:pt x="353" y="117"/>
                      </a:moveTo>
                      <a:lnTo>
                        <a:pt x="378" y="139"/>
                      </a:lnTo>
                      <a:lnTo>
                        <a:pt x="400" y="163"/>
                      </a:lnTo>
                      <a:lnTo>
                        <a:pt x="417" y="188"/>
                      </a:lnTo>
                      <a:lnTo>
                        <a:pt x="434" y="215"/>
                      </a:lnTo>
                      <a:lnTo>
                        <a:pt x="447" y="244"/>
                      </a:lnTo>
                      <a:lnTo>
                        <a:pt x="459" y="274"/>
                      </a:lnTo>
                      <a:lnTo>
                        <a:pt x="471" y="303"/>
                      </a:lnTo>
                      <a:lnTo>
                        <a:pt x="481" y="333"/>
                      </a:lnTo>
                      <a:lnTo>
                        <a:pt x="491" y="363"/>
                      </a:lnTo>
                      <a:lnTo>
                        <a:pt x="500" y="391"/>
                      </a:lnTo>
                      <a:lnTo>
                        <a:pt x="508" y="402"/>
                      </a:lnTo>
                      <a:lnTo>
                        <a:pt x="515" y="411"/>
                      </a:lnTo>
                      <a:lnTo>
                        <a:pt x="520" y="421"/>
                      </a:lnTo>
                      <a:lnTo>
                        <a:pt x="522" y="431"/>
                      </a:lnTo>
                      <a:lnTo>
                        <a:pt x="527" y="442"/>
                      </a:lnTo>
                      <a:lnTo>
                        <a:pt x="535" y="451"/>
                      </a:lnTo>
                      <a:lnTo>
                        <a:pt x="542" y="460"/>
                      </a:lnTo>
                      <a:lnTo>
                        <a:pt x="549" y="468"/>
                      </a:lnTo>
                      <a:lnTo>
                        <a:pt x="562" y="476"/>
                      </a:lnTo>
                      <a:lnTo>
                        <a:pt x="574" y="483"/>
                      </a:lnTo>
                      <a:lnTo>
                        <a:pt x="579" y="482"/>
                      </a:lnTo>
                      <a:lnTo>
                        <a:pt x="581" y="479"/>
                      </a:lnTo>
                      <a:lnTo>
                        <a:pt x="581" y="478"/>
                      </a:lnTo>
                      <a:lnTo>
                        <a:pt x="584" y="476"/>
                      </a:lnTo>
                      <a:lnTo>
                        <a:pt x="584" y="474"/>
                      </a:lnTo>
                      <a:lnTo>
                        <a:pt x="581" y="471"/>
                      </a:lnTo>
                      <a:lnTo>
                        <a:pt x="581" y="469"/>
                      </a:lnTo>
                      <a:lnTo>
                        <a:pt x="581" y="467"/>
                      </a:lnTo>
                      <a:lnTo>
                        <a:pt x="581" y="464"/>
                      </a:lnTo>
                      <a:lnTo>
                        <a:pt x="581" y="462"/>
                      </a:lnTo>
                      <a:lnTo>
                        <a:pt x="606" y="466"/>
                      </a:lnTo>
                      <a:lnTo>
                        <a:pt x="625" y="470"/>
                      </a:lnTo>
                      <a:lnTo>
                        <a:pt x="645" y="476"/>
                      </a:lnTo>
                      <a:lnTo>
                        <a:pt x="662" y="482"/>
                      </a:lnTo>
                      <a:lnTo>
                        <a:pt x="679" y="490"/>
                      </a:lnTo>
                      <a:lnTo>
                        <a:pt x="694" y="498"/>
                      </a:lnTo>
                      <a:lnTo>
                        <a:pt x="711" y="506"/>
                      </a:lnTo>
                      <a:lnTo>
                        <a:pt x="723" y="515"/>
                      </a:lnTo>
                      <a:lnTo>
                        <a:pt x="738" y="524"/>
                      </a:lnTo>
                      <a:lnTo>
                        <a:pt x="750" y="532"/>
                      </a:lnTo>
                      <a:lnTo>
                        <a:pt x="755" y="540"/>
                      </a:lnTo>
                      <a:lnTo>
                        <a:pt x="758" y="547"/>
                      </a:lnTo>
                      <a:lnTo>
                        <a:pt x="760" y="555"/>
                      </a:lnTo>
                      <a:lnTo>
                        <a:pt x="758" y="562"/>
                      </a:lnTo>
                      <a:lnTo>
                        <a:pt x="755" y="568"/>
                      </a:lnTo>
                      <a:lnTo>
                        <a:pt x="753" y="576"/>
                      </a:lnTo>
                      <a:lnTo>
                        <a:pt x="748" y="583"/>
                      </a:lnTo>
                      <a:lnTo>
                        <a:pt x="743" y="590"/>
                      </a:lnTo>
                      <a:lnTo>
                        <a:pt x="738" y="596"/>
                      </a:lnTo>
                      <a:lnTo>
                        <a:pt x="733" y="603"/>
                      </a:lnTo>
                      <a:lnTo>
                        <a:pt x="719" y="587"/>
                      </a:lnTo>
                      <a:lnTo>
                        <a:pt x="699" y="572"/>
                      </a:lnTo>
                      <a:lnTo>
                        <a:pt x="677" y="557"/>
                      </a:lnTo>
                      <a:lnTo>
                        <a:pt x="655" y="543"/>
                      </a:lnTo>
                      <a:lnTo>
                        <a:pt x="628" y="530"/>
                      </a:lnTo>
                      <a:lnTo>
                        <a:pt x="601" y="516"/>
                      </a:lnTo>
                      <a:lnTo>
                        <a:pt x="572" y="503"/>
                      </a:lnTo>
                      <a:lnTo>
                        <a:pt x="545" y="491"/>
                      </a:lnTo>
                      <a:lnTo>
                        <a:pt x="515" y="478"/>
                      </a:lnTo>
                      <a:lnTo>
                        <a:pt x="486" y="467"/>
                      </a:lnTo>
                      <a:lnTo>
                        <a:pt x="491" y="416"/>
                      </a:lnTo>
                      <a:lnTo>
                        <a:pt x="481" y="367"/>
                      </a:lnTo>
                      <a:lnTo>
                        <a:pt x="459" y="320"/>
                      </a:lnTo>
                      <a:lnTo>
                        <a:pt x="427" y="276"/>
                      </a:lnTo>
                      <a:lnTo>
                        <a:pt x="388" y="232"/>
                      </a:lnTo>
                      <a:lnTo>
                        <a:pt x="339" y="191"/>
                      </a:lnTo>
                      <a:lnTo>
                        <a:pt x="285" y="151"/>
                      </a:lnTo>
                      <a:lnTo>
                        <a:pt x="226" y="112"/>
                      </a:lnTo>
                      <a:lnTo>
                        <a:pt x="167" y="75"/>
                      </a:lnTo>
                      <a:lnTo>
                        <a:pt x="103" y="38"/>
                      </a:lnTo>
                      <a:lnTo>
                        <a:pt x="0" y="0"/>
                      </a:lnTo>
                      <a:lnTo>
                        <a:pt x="47" y="3"/>
                      </a:lnTo>
                      <a:lnTo>
                        <a:pt x="91" y="7"/>
                      </a:lnTo>
                      <a:lnTo>
                        <a:pt x="133" y="14"/>
                      </a:lnTo>
                      <a:lnTo>
                        <a:pt x="174" y="23"/>
                      </a:lnTo>
                      <a:lnTo>
                        <a:pt x="214" y="35"/>
                      </a:lnTo>
                      <a:lnTo>
                        <a:pt x="250" y="48"/>
                      </a:lnTo>
                      <a:lnTo>
                        <a:pt x="282" y="63"/>
                      </a:lnTo>
                      <a:lnTo>
                        <a:pt x="312" y="80"/>
                      </a:lnTo>
                      <a:lnTo>
                        <a:pt x="336" y="99"/>
                      </a:lnTo>
                      <a:lnTo>
                        <a:pt x="353" y="117"/>
                      </a:lnTo>
                      <a:lnTo>
                        <a:pt x="353" y="117"/>
                      </a:lnTo>
                      <a:close/>
                    </a:path>
                  </a:pathLst>
                </a:custGeom>
                <a:solidFill>
                  <a:srgbClr val="B347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2958" name="Freeform 78"/>
                <p:cNvSpPr>
                  <a:spLocks/>
                </p:cNvSpPr>
                <p:nvPr/>
              </p:nvSpPr>
              <p:spPr bwMode="auto">
                <a:xfrm>
                  <a:off x="1226" y="3512"/>
                  <a:ext cx="818" cy="547"/>
                </a:xfrm>
                <a:custGeom>
                  <a:avLst/>
                  <a:gdLst>
                    <a:gd name="T0" fmla="*/ 752 w 818"/>
                    <a:gd name="T1" fmla="*/ 273 h 547"/>
                    <a:gd name="T2" fmla="*/ 762 w 818"/>
                    <a:gd name="T3" fmla="*/ 322 h 547"/>
                    <a:gd name="T4" fmla="*/ 762 w 818"/>
                    <a:gd name="T5" fmla="*/ 373 h 547"/>
                    <a:gd name="T6" fmla="*/ 747 w 818"/>
                    <a:gd name="T7" fmla="*/ 399 h 547"/>
                    <a:gd name="T8" fmla="*/ 715 w 818"/>
                    <a:gd name="T9" fmla="*/ 368 h 547"/>
                    <a:gd name="T10" fmla="*/ 688 w 818"/>
                    <a:gd name="T11" fmla="*/ 337 h 547"/>
                    <a:gd name="T12" fmla="*/ 654 w 818"/>
                    <a:gd name="T13" fmla="*/ 306 h 547"/>
                    <a:gd name="T14" fmla="*/ 794 w 818"/>
                    <a:gd name="T15" fmla="*/ 491 h 547"/>
                    <a:gd name="T16" fmla="*/ 723 w 818"/>
                    <a:gd name="T17" fmla="*/ 438 h 547"/>
                    <a:gd name="T18" fmla="*/ 654 w 818"/>
                    <a:gd name="T19" fmla="*/ 381 h 547"/>
                    <a:gd name="T20" fmla="*/ 576 w 818"/>
                    <a:gd name="T21" fmla="*/ 329 h 547"/>
                    <a:gd name="T22" fmla="*/ 774 w 818"/>
                    <a:gd name="T23" fmla="*/ 506 h 547"/>
                    <a:gd name="T24" fmla="*/ 764 w 818"/>
                    <a:gd name="T25" fmla="*/ 509 h 547"/>
                    <a:gd name="T26" fmla="*/ 754 w 818"/>
                    <a:gd name="T27" fmla="*/ 511 h 547"/>
                    <a:gd name="T28" fmla="*/ 745 w 818"/>
                    <a:gd name="T29" fmla="*/ 514 h 547"/>
                    <a:gd name="T30" fmla="*/ 691 w 818"/>
                    <a:gd name="T31" fmla="*/ 481 h 547"/>
                    <a:gd name="T32" fmla="*/ 602 w 818"/>
                    <a:gd name="T33" fmla="*/ 425 h 547"/>
                    <a:gd name="T34" fmla="*/ 512 w 818"/>
                    <a:gd name="T35" fmla="*/ 371 h 547"/>
                    <a:gd name="T36" fmla="*/ 441 w 818"/>
                    <a:gd name="T37" fmla="*/ 342 h 547"/>
                    <a:gd name="T38" fmla="*/ 522 w 818"/>
                    <a:gd name="T39" fmla="*/ 397 h 547"/>
                    <a:gd name="T40" fmla="*/ 607 w 818"/>
                    <a:gd name="T41" fmla="*/ 450 h 547"/>
                    <a:gd name="T42" fmla="*/ 691 w 818"/>
                    <a:gd name="T43" fmla="*/ 503 h 547"/>
                    <a:gd name="T44" fmla="*/ 598 w 818"/>
                    <a:gd name="T45" fmla="*/ 533 h 547"/>
                    <a:gd name="T46" fmla="*/ 502 w 818"/>
                    <a:gd name="T47" fmla="*/ 491 h 547"/>
                    <a:gd name="T48" fmla="*/ 419 w 818"/>
                    <a:gd name="T49" fmla="*/ 448 h 547"/>
                    <a:gd name="T50" fmla="*/ 323 w 818"/>
                    <a:gd name="T51" fmla="*/ 410 h 547"/>
                    <a:gd name="T52" fmla="*/ 277 w 818"/>
                    <a:gd name="T53" fmla="*/ 403 h 547"/>
                    <a:gd name="T54" fmla="*/ 272 w 818"/>
                    <a:gd name="T55" fmla="*/ 409 h 547"/>
                    <a:gd name="T56" fmla="*/ 277 w 818"/>
                    <a:gd name="T57" fmla="*/ 415 h 547"/>
                    <a:gd name="T58" fmla="*/ 316 w 818"/>
                    <a:gd name="T59" fmla="*/ 430 h 547"/>
                    <a:gd name="T60" fmla="*/ 406 w 818"/>
                    <a:gd name="T61" fmla="*/ 465 h 547"/>
                    <a:gd name="T62" fmla="*/ 485 w 818"/>
                    <a:gd name="T63" fmla="*/ 501 h 547"/>
                    <a:gd name="T64" fmla="*/ 566 w 818"/>
                    <a:gd name="T65" fmla="*/ 541 h 547"/>
                    <a:gd name="T66" fmla="*/ 316 w 818"/>
                    <a:gd name="T67" fmla="*/ 462 h 547"/>
                    <a:gd name="T68" fmla="*/ 127 w 818"/>
                    <a:gd name="T69" fmla="*/ 352 h 547"/>
                    <a:gd name="T70" fmla="*/ 14 w 818"/>
                    <a:gd name="T71" fmla="*/ 222 h 547"/>
                    <a:gd name="T72" fmla="*/ 4 w 818"/>
                    <a:gd name="T73" fmla="*/ 128 h 547"/>
                    <a:gd name="T74" fmla="*/ 26 w 818"/>
                    <a:gd name="T75" fmla="*/ 66 h 547"/>
                    <a:gd name="T76" fmla="*/ 76 w 818"/>
                    <a:gd name="T77" fmla="*/ 19 h 547"/>
                    <a:gd name="T78" fmla="*/ 215 w 818"/>
                    <a:gd name="T79" fmla="*/ 0 h 547"/>
                    <a:gd name="T80" fmla="*/ 436 w 818"/>
                    <a:gd name="T81" fmla="*/ 47 h 547"/>
                    <a:gd name="T82" fmla="*/ 607 w 818"/>
                    <a:gd name="T83" fmla="*/ 139 h 547"/>
                    <a:gd name="T84" fmla="*/ 730 w 818"/>
                    <a:gd name="T85" fmla="*/ 239 h 5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818" h="547">
                      <a:moveTo>
                        <a:pt x="730" y="239"/>
                      </a:moveTo>
                      <a:lnTo>
                        <a:pt x="742" y="256"/>
                      </a:lnTo>
                      <a:lnTo>
                        <a:pt x="752" y="273"/>
                      </a:lnTo>
                      <a:lnTo>
                        <a:pt x="757" y="289"/>
                      </a:lnTo>
                      <a:lnTo>
                        <a:pt x="759" y="306"/>
                      </a:lnTo>
                      <a:lnTo>
                        <a:pt x="762" y="322"/>
                      </a:lnTo>
                      <a:lnTo>
                        <a:pt x="762" y="338"/>
                      </a:lnTo>
                      <a:lnTo>
                        <a:pt x="762" y="355"/>
                      </a:lnTo>
                      <a:lnTo>
                        <a:pt x="762" y="373"/>
                      </a:lnTo>
                      <a:lnTo>
                        <a:pt x="762" y="391"/>
                      </a:lnTo>
                      <a:lnTo>
                        <a:pt x="759" y="409"/>
                      </a:lnTo>
                      <a:lnTo>
                        <a:pt x="747" y="399"/>
                      </a:lnTo>
                      <a:lnTo>
                        <a:pt x="737" y="389"/>
                      </a:lnTo>
                      <a:lnTo>
                        <a:pt x="725" y="378"/>
                      </a:lnTo>
                      <a:lnTo>
                        <a:pt x="715" y="368"/>
                      </a:lnTo>
                      <a:lnTo>
                        <a:pt x="708" y="358"/>
                      </a:lnTo>
                      <a:lnTo>
                        <a:pt x="698" y="347"/>
                      </a:lnTo>
                      <a:lnTo>
                        <a:pt x="688" y="337"/>
                      </a:lnTo>
                      <a:lnTo>
                        <a:pt x="678" y="326"/>
                      </a:lnTo>
                      <a:lnTo>
                        <a:pt x="666" y="317"/>
                      </a:lnTo>
                      <a:lnTo>
                        <a:pt x="654" y="306"/>
                      </a:lnTo>
                      <a:lnTo>
                        <a:pt x="634" y="314"/>
                      </a:lnTo>
                      <a:lnTo>
                        <a:pt x="818" y="491"/>
                      </a:lnTo>
                      <a:lnTo>
                        <a:pt x="794" y="491"/>
                      </a:lnTo>
                      <a:lnTo>
                        <a:pt x="769" y="474"/>
                      </a:lnTo>
                      <a:lnTo>
                        <a:pt x="745" y="456"/>
                      </a:lnTo>
                      <a:lnTo>
                        <a:pt x="723" y="438"/>
                      </a:lnTo>
                      <a:lnTo>
                        <a:pt x="701" y="418"/>
                      </a:lnTo>
                      <a:lnTo>
                        <a:pt x="676" y="400"/>
                      </a:lnTo>
                      <a:lnTo>
                        <a:pt x="654" y="381"/>
                      </a:lnTo>
                      <a:lnTo>
                        <a:pt x="629" y="363"/>
                      </a:lnTo>
                      <a:lnTo>
                        <a:pt x="605" y="345"/>
                      </a:lnTo>
                      <a:lnTo>
                        <a:pt x="576" y="329"/>
                      </a:lnTo>
                      <a:lnTo>
                        <a:pt x="546" y="314"/>
                      </a:lnTo>
                      <a:lnTo>
                        <a:pt x="546" y="330"/>
                      </a:lnTo>
                      <a:lnTo>
                        <a:pt x="774" y="506"/>
                      </a:lnTo>
                      <a:lnTo>
                        <a:pt x="772" y="507"/>
                      </a:lnTo>
                      <a:lnTo>
                        <a:pt x="769" y="509"/>
                      </a:lnTo>
                      <a:lnTo>
                        <a:pt x="764" y="509"/>
                      </a:lnTo>
                      <a:lnTo>
                        <a:pt x="762" y="510"/>
                      </a:lnTo>
                      <a:lnTo>
                        <a:pt x="757" y="511"/>
                      </a:lnTo>
                      <a:lnTo>
                        <a:pt x="754" y="511"/>
                      </a:lnTo>
                      <a:lnTo>
                        <a:pt x="750" y="512"/>
                      </a:lnTo>
                      <a:lnTo>
                        <a:pt x="747" y="513"/>
                      </a:lnTo>
                      <a:lnTo>
                        <a:pt x="745" y="514"/>
                      </a:lnTo>
                      <a:lnTo>
                        <a:pt x="742" y="515"/>
                      </a:lnTo>
                      <a:lnTo>
                        <a:pt x="718" y="498"/>
                      </a:lnTo>
                      <a:lnTo>
                        <a:pt x="691" y="481"/>
                      </a:lnTo>
                      <a:lnTo>
                        <a:pt x="661" y="463"/>
                      </a:lnTo>
                      <a:lnTo>
                        <a:pt x="634" y="443"/>
                      </a:lnTo>
                      <a:lnTo>
                        <a:pt x="602" y="425"/>
                      </a:lnTo>
                      <a:lnTo>
                        <a:pt x="573" y="407"/>
                      </a:lnTo>
                      <a:lnTo>
                        <a:pt x="544" y="389"/>
                      </a:lnTo>
                      <a:lnTo>
                        <a:pt x="512" y="371"/>
                      </a:lnTo>
                      <a:lnTo>
                        <a:pt x="482" y="354"/>
                      </a:lnTo>
                      <a:lnTo>
                        <a:pt x="451" y="338"/>
                      </a:lnTo>
                      <a:lnTo>
                        <a:pt x="441" y="342"/>
                      </a:lnTo>
                      <a:lnTo>
                        <a:pt x="465" y="361"/>
                      </a:lnTo>
                      <a:lnTo>
                        <a:pt x="492" y="378"/>
                      </a:lnTo>
                      <a:lnTo>
                        <a:pt x="522" y="397"/>
                      </a:lnTo>
                      <a:lnTo>
                        <a:pt x="549" y="415"/>
                      </a:lnTo>
                      <a:lnTo>
                        <a:pt x="578" y="433"/>
                      </a:lnTo>
                      <a:lnTo>
                        <a:pt x="607" y="450"/>
                      </a:lnTo>
                      <a:lnTo>
                        <a:pt x="637" y="467"/>
                      </a:lnTo>
                      <a:lnTo>
                        <a:pt x="664" y="486"/>
                      </a:lnTo>
                      <a:lnTo>
                        <a:pt x="691" y="503"/>
                      </a:lnTo>
                      <a:lnTo>
                        <a:pt x="715" y="520"/>
                      </a:lnTo>
                      <a:lnTo>
                        <a:pt x="598" y="547"/>
                      </a:lnTo>
                      <a:lnTo>
                        <a:pt x="598" y="533"/>
                      </a:lnTo>
                      <a:lnTo>
                        <a:pt x="563" y="520"/>
                      </a:lnTo>
                      <a:lnTo>
                        <a:pt x="531" y="506"/>
                      </a:lnTo>
                      <a:lnTo>
                        <a:pt x="502" y="491"/>
                      </a:lnTo>
                      <a:lnTo>
                        <a:pt x="475" y="477"/>
                      </a:lnTo>
                      <a:lnTo>
                        <a:pt x="448" y="462"/>
                      </a:lnTo>
                      <a:lnTo>
                        <a:pt x="419" y="448"/>
                      </a:lnTo>
                      <a:lnTo>
                        <a:pt x="389" y="434"/>
                      </a:lnTo>
                      <a:lnTo>
                        <a:pt x="357" y="422"/>
                      </a:lnTo>
                      <a:lnTo>
                        <a:pt x="323" y="410"/>
                      </a:lnTo>
                      <a:lnTo>
                        <a:pt x="281" y="400"/>
                      </a:lnTo>
                      <a:lnTo>
                        <a:pt x="279" y="401"/>
                      </a:lnTo>
                      <a:lnTo>
                        <a:pt x="277" y="403"/>
                      </a:lnTo>
                      <a:lnTo>
                        <a:pt x="274" y="405"/>
                      </a:lnTo>
                      <a:lnTo>
                        <a:pt x="272" y="407"/>
                      </a:lnTo>
                      <a:lnTo>
                        <a:pt x="272" y="409"/>
                      </a:lnTo>
                      <a:lnTo>
                        <a:pt x="272" y="411"/>
                      </a:lnTo>
                      <a:lnTo>
                        <a:pt x="274" y="413"/>
                      </a:lnTo>
                      <a:lnTo>
                        <a:pt x="277" y="415"/>
                      </a:lnTo>
                      <a:lnTo>
                        <a:pt x="279" y="416"/>
                      </a:lnTo>
                      <a:lnTo>
                        <a:pt x="281" y="417"/>
                      </a:lnTo>
                      <a:lnTo>
                        <a:pt x="316" y="430"/>
                      </a:lnTo>
                      <a:lnTo>
                        <a:pt x="348" y="442"/>
                      </a:lnTo>
                      <a:lnTo>
                        <a:pt x="377" y="454"/>
                      </a:lnTo>
                      <a:lnTo>
                        <a:pt x="406" y="465"/>
                      </a:lnTo>
                      <a:lnTo>
                        <a:pt x="433" y="477"/>
                      </a:lnTo>
                      <a:lnTo>
                        <a:pt x="460" y="488"/>
                      </a:lnTo>
                      <a:lnTo>
                        <a:pt x="485" y="501"/>
                      </a:lnTo>
                      <a:lnTo>
                        <a:pt x="512" y="513"/>
                      </a:lnTo>
                      <a:lnTo>
                        <a:pt x="539" y="527"/>
                      </a:lnTo>
                      <a:lnTo>
                        <a:pt x="566" y="541"/>
                      </a:lnTo>
                      <a:lnTo>
                        <a:pt x="477" y="519"/>
                      </a:lnTo>
                      <a:lnTo>
                        <a:pt x="394" y="491"/>
                      </a:lnTo>
                      <a:lnTo>
                        <a:pt x="316" y="462"/>
                      </a:lnTo>
                      <a:lnTo>
                        <a:pt x="245" y="429"/>
                      </a:lnTo>
                      <a:lnTo>
                        <a:pt x="181" y="392"/>
                      </a:lnTo>
                      <a:lnTo>
                        <a:pt x="127" y="352"/>
                      </a:lnTo>
                      <a:lnTo>
                        <a:pt x="80" y="311"/>
                      </a:lnTo>
                      <a:lnTo>
                        <a:pt x="41" y="267"/>
                      </a:lnTo>
                      <a:lnTo>
                        <a:pt x="14" y="222"/>
                      </a:lnTo>
                      <a:lnTo>
                        <a:pt x="0" y="174"/>
                      </a:lnTo>
                      <a:lnTo>
                        <a:pt x="2" y="151"/>
                      </a:lnTo>
                      <a:lnTo>
                        <a:pt x="4" y="128"/>
                      </a:lnTo>
                      <a:lnTo>
                        <a:pt x="9" y="106"/>
                      </a:lnTo>
                      <a:lnTo>
                        <a:pt x="17" y="86"/>
                      </a:lnTo>
                      <a:lnTo>
                        <a:pt x="26" y="66"/>
                      </a:lnTo>
                      <a:lnTo>
                        <a:pt x="39" y="49"/>
                      </a:lnTo>
                      <a:lnTo>
                        <a:pt x="56" y="33"/>
                      </a:lnTo>
                      <a:lnTo>
                        <a:pt x="76" y="19"/>
                      </a:lnTo>
                      <a:lnTo>
                        <a:pt x="100" y="9"/>
                      </a:lnTo>
                      <a:lnTo>
                        <a:pt x="132" y="1"/>
                      </a:lnTo>
                      <a:lnTo>
                        <a:pt x="215" y="0"/>
                      </a:lnTo>
                      <a:lnTo>
                        <a:pt x="294" y="8"/>
                      </a:lnTo>
                      <a:lnTo>
                        <a:pt x="367" y="24"/>
                      </a:lnTo>
                      <a:lnTo>
                        <a:pt x="436" y="47"/>
                      </a:lnTo>
                      <a:lnTo>
                        <a:pt x="497" y="74"/>
                      </a:lnTo>
                      <a:lnTo>
                        <a:pt x="556" y="106"/>
                      </a:lnTo>
                      <a:lnTo>
                        <a:pt x="607" y="139"/>
                      </a:lnTo>
                      <a:lnTo>
                        <a:pt x="654" y="174"/>
                      </a:lnTo>
                      <a:lnTo>
                        <a:pt x="696" y="208"/>
                      </a:lnTo>
                      <a:lnTo>
                        <a:pt x="730" y="239"/>
                      </a:lnTo>
                      <a:lnTo>
                        <a:pt x="730" y="239"/>
                      </a:lnTo>
                      <a:close/>
                    </a:path>
                  </a:pathLst>
                </a:custGeom>
                <a:solidFill>
                  <a:srgbClr val="B347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22959" name="Rectangle 79"/>
              <p:cNvSpPr>
                <a:spLocks noChangeArrowheads="1"/>
              </p:cNvSpPr>
              <p:nvPr/>
            </p:nvSpPr>
            <p:spPr bwMode="auto">
              <a:xfrm>
                <a:off x="717" y="1238"/>
                <a:ext cx="4338" cy="2400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grpSp>
            <p:nvGrpSpPr>
              <p:cNvPr id="122960" name="Group 80"/>
              <p:cNvGrpSpPr>
                <a:grpSpLocks/>
              </p:cNvGrpSpPr>
              <p:nvPr/>
            </p:nvGrpSpPr>
            <p:grpSpPr bwMode="auto">
              <a:xfrm>
                <a:off x="226" y="1515"/>
                <a:ext cx="5350" cy="528"/>
                <a:chOff x="211" y="1521"/>
                <a:chExt cx="5350" cy="528"/>
              </a:xfrm>
            </p:grpSpPr>
            <p:sp>
              <p:nvSpPr>
                <p:cNvPr id="122961" name="Freeform 81"/>
                <p:cNvSpPr>
                  <a:spLocks/>
                </p:cNvSpPr>
                <p:nvPr/>
              </p:nvSpPr>
              <p:spPr bwMode="auto">
                <a:xfrm>
                  <a:off x="5125" y="1521"/>
                  <a:ext cx="414" cy="159"/>
                </a:xfrm>
                <a:custGeom>
                  <a:avLst/>
                  <a:gdLst>
                    <a:gd name="T0" fmla="*/ 405 w 414"/>
                    <a:gd name="T1" fmla="*/ 90 h 159"/>
                    <a:gd name="T2" fmla="*/ 410 w 414"/>
                    <a:gd name="T3" fmla="*/ 97 h 159"/>
                    <a:gd name="T4" fmla="*/ 412 w 414"/>
                    <a:gd name="T5" fmla="*/ 103 h 159"/>
                    <a:gd name="T6" fmla="*/ 414 w 414"/>
                    <a:gd name="T7" fmla="*/ 110 h 159"/>
                    <a:gd name="T8" fmla="*/ 414 w 414"/>
                    <a:gd name="T9" fmla="*/ 116 h 159"/>
                    <a:gd name="T10" fmla="*/ 414 w 414"/>
                    <a:gd name="T11" fmla="*/ 122 h 159"/>
                    <a:gd name="T12" fmla="*/ 412 w 414"/>
                    <a:gd name="T13" fmla="*/ 128 h 159"/>
                    <a:gd name="T14" fmla="*/ 407 w 414"/>
                    <a:gd name="T15" fmla="*/ 134 h 159"/>
                    <a:gd name="T16" fmla="*/ 400 w 414"/>
                    <a:gd name="T17" fmla="*/ 138 h 159"/>
                    <a:gd name="T18" fmla="*/ 392 w 414"/>
                    <a:gd name="T19" fmla="*/ 143 h 159"/>
                    <a:gd name="T20" fmla="*/ 380 w 414"/>
                    <a:gd name="T21" fmla="*/ 145 h 159"/>
                    <a:gd name="T22" fmla="*/ 380 w 414"/>
                    <a:gd name="T23" fmla="*/ 158 h 159"/>
                    <a:gd name="T24" fmla="*/ 368 w 414"/>
                    <a:gd name="T25" fmla="*/ 159 h 159"/>
                    <a:gd name="T26" fmla="*/ 356 w 414"/>
                    <a:gd name="T27" fmla="*/ 159 h 159"/>
                    <a:gd name="T28" fmla="*/ 346 w 414"/>
                    <a:gd name="T29" fmla="*/ 158 h 159"/>
                    <a:gd name="T30" fmla="*/ 334 w 414"/>
                    <a:gd name="T31" fmla="*/ 156 h 159"/>
                    <a:gd name="T32" fmla="*/ 324 w 414"/>
                    <a:gd name="T33" fmla="*/ 152 h 159"/>
                    <a:gd name="T34" fmla="*/ 311 w 414"/>
                    <a:gd name="T35" fmla="*/ 149 h 159"/>
                    <a:gd name="T36" fmla="*/ 302 w 414"/>
                    <a:gd name="T37" fmla="*/ 145 h 159"/>
                    <a:gd name="T38" fmla="*/ 289 w 414"/>
                    <a:gd name="T39" fmla="*/ 142 h 159"/>
                    <a:gd name="T40" fmla="*/ 277 w 414"/>
                    <a:gd name="T41" fmla="*/ 140 h 159"/>
                    <a:gd name="T42" fmla="*/ 265 w 414"/>
                    <a:gd name="T43" fmla="*/ 137 h 159"/>
                    <a:gd name="T44" fmla="*/ 265 w 414"/>
                    <a:gd name="T45" fmla="*/ 125 h 159"/>
                    <a:gd name="T46" fmla="*/ 235 w 414"/>
                    <a:gd name="T47" fmla="*/ 113 h 159"/>
                    <a:gd name="T48" fmla="*/ 206 w 414"/>
                    <a:gd name="T49" fmla="*/ 103 h 159"/>
                    <a:gd name="T50" fmla="*/ 174 w 414"/>
                    <a:gd name="T51" fmla="*/ 93 h 159"/>
                    <a:gd name="T52" fmla="*/ 142 w 414"/>
                    <a:gd name="T53" fmla="*/ 82 h 159"/>
                    <a:gd name="T54" fmla="*/ 113 w 414"/>
                    <a:gd name="T55" fmla="*/ 72 h 159"/>
                    <a:gd name="T56" fmla="*/ 84 w 414"/>
                    <a:gd name="T57" fmla="*/ 61 h 159"/>
                    <a:gd name="T58" fmla="*/ 59 w 414"/>
                    <a:gd name="T59" fmla="*/ 48 h 159"/>
                    <a:gd name="T60" fmla="*/ 34 w 414"/>
                    <a:gd name="T61" fmla="*/ 34 h 159"/>
                    <a:gd name="T62" fmla="*/ 15 w 414"/>
                    <a:gd name="T63" fmla="*/ 20 h 159"/>
                    <a:gd name="T64" fmla="*/ 0 w 414"/>
                    <a:gd name="T65" fmla="*/ 1 h 159"/>
                    <a:gd name="T66" fmla="*/ 42 w 414"/>
                    <a:gd name="T67" fmla="*/ 0 h 159"/>
                    <a:gd name="T68" fmla="*/ 81 w 414"/>
                    <a:gd name="T69" fmla="*/ 0 h 159"/>
                    <a:gd name="T70" fmla="*/ 123 w 414"/>
                    <a:gd name="T71" fmla="*/ 4 h 159"/>
                    <a:gd name="T72" fmla="*/ 162 w 414"/>
                    <a:gd name="T73" fmla="*/ 9 h 159"/>
                    <a:gd name="T74" fmla="*/ 201 w 414"/>
                    <a:gd name="T75" fmla="*/ 17 h 159"/>
                    <a:gd name="T76" fmla="*/ 238 w 414"/>
                    <a:gd name="T77" fmla="*/ 25 h 159"/>
                    <a:gd name="T78" fmla="*/ 275 w 414"/>
                    <a:gd name="T79" fmla="*/ 36 h 159"/>
                    <a:gd name="T80" fmla="*/ 311 w 414"/>
                    <a:gd name="T81" fmla="*/ 47 h 159"/>
                    <a:gd name="T82" fmla="*/ 346 w 414"/>
                    <a:gd name="T83" fmla="*/ 58 h 159"/>
                    <a:gd name="T84" fmla="*/ 380 w 414"/>
                    <a:gd name="T85" fmla="*/ 70 h 159"/>
                    <a:gd name="T86" fmla="*/ 405 w 414"/>
                    <a:gd name="T87" fmla="*/ 90 h 159"/>
                    <a:gd name="T88" fmla="*/ 405 w 414"/>
                    <a:gd name="T89" fmla="*/ 90 h 1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414" h="159">
                      <a:moveTo>
                        <a:pt x="405" y="90"/>
                      </a:moveTo>
                      <a:lnTo>
                        <a:pt x="410" y="97"/>
                      </a:lnTo>
                      <a:lnTo>
                        <a:pt x="412" y="103"/>
                      </a:lnTo>
                      <a:lnTo>
                        <a:pt x="414" y="110"/>
                      </a:lnTo>
                      <a:lnTo>
                        <a:pt x="414" y="116"/>
                      </a:lnTo>
                      <a:lnTo>
                        <a:pt x="414" y="122"/>
                      </a:lnTo>
                      <a:lnTo>
                        <a:pt x="412" y="128"/>
                      </a:lnTo>
                      <a:lnTo>
                        <a:pt x="407" y="134"/>
                      </a:lnTo>
                      <a:lnTo>
                        <a:pt x="400" y="138"/>
                      </a:lnTo>
                      <a:lnTo>
                        <a:pt x="392" y="143"/>
                      </a:lnTo>
                      <a:lnTo>
                        <a:pt x="380" y="145"/>
                      </a:lnTo>
                      <a:lnTo>
                        <a:pt x="380" y="158"/>
                      </a:lnTo>
                      <a:lnTo>
                        <a:pt x="368" y="159"/>
                      </a:lnTo>
                      <a:lnTo>
                        <a:pt x="356" y="159"/>
                      </a:lnTo>
                      <a:lnTo>
                        <a:pt x="346" y="158"/>
                      </a:lnTo>
                      <a:lnTo>
                        <a:pt x="334" y="156"/>
                      </a:lnTo>
                      <a:lnTo>
                        <a:pt x="324" y="152"/>
                      </a:lnTo>
                      <a:lnTo>
                        <a:pt x="311" y="149"/>
                      </a:lnTo>
                      <a:lnTo>
                        <a:pt x="302" y="145"/>
                      </a:lnTo>
                      <a:lnTo>
                        <a:pt x="289" y="142"/>
                      </a:lnTo>
                      <a:lnTo>
                        <a:pt x="277" y="140"/>
                      </a:lnTo>
                      <a:lnTo>
                        <a:pt x="265" y="137"/>
                      </a:lnTo>
                      <a:lnTo>
                        <a:pt x="265" y="125"/>
                      </a:lnTo>
                      <a:lnTo>
                        <a:pt x="235" y="113"/>
                      </a:lnTo>
                      <a:lnTo>
                        <a:pt x="206" y="103"/>
                      </a:lnTo>
                      <a:lnTo>
                        <a:pt x="174" y="93"/>
                      </a:lnTo>
                      <a:lnTo>
                        <a:pt x="142" y="82"/>
                      </a:lnTo>
                      <a:lnTo>
                        <a:pt x="113" y="72"/>
                      </a:lnTo>
                      <a:lnTo>
                        <a:pt x="84" y="61"/>
                      </a:lnTo>
                      <a:lnTo>
                        <a:pt x="59" y="48"/>
                      </a:lnTo>
                      <a:lnTo>
                        <a:pt x="34" y="34"/>
                      </a:lnTo>
                      <a:lnTo>
                        <a:pt x="15" y="20"/>
                      </a:lnTo>
                      <a:lnTo>
                        <a:pt x="0" y="1"/>
                      </a:lnTo>
                      <a:lnTo>
                        <a:pt x="42" y="0"/>
                      </a:lnTo>
                      <a:lnTo>
                        <a:pt x="81" y="0"/>
                      </a:lnTo>
                      <a:lnTo>
                        <a:pt x="123" y="4"/>
                      </a:lnTo>
                      <a:lnTo>
                        <a:pt x="162" y="9"/>
                      </a:lnTo>
                      <a:lnTo>
                        <a:pt x="201" y="17"/>
                      </a:lnTo>
                      <a:lnTo>
                        <a:pt x="238" y="25"/>
                      </a:lnTo>
                      <a:lnTo>
                        <a:pt x="275" y="36"/>
                      </a:lnTo>
                      <a:lnTo>
                        <a:pt x="311" y="47"/>
                      </a:lnTo>
                      <a:lnTo>
                        <a:pt x="346" y="58"/>
                      </a:lnTo>
                      <a:lnTo>
                        <a:pt x="380" y="70"/>
                      </a:lnTo>
                      <a:lnTo>
                        <a:pt x="405" y="90"/>
                      </a:lnTo>
                      <a:lnTo>
                        <a:pt x="405" y="90"/>
                      </a:lnTo>
                      <a:close/>
                    </a:path>
                  </a:pathLst>
                </a:custGeom>
                <a:solidFill>
                  <a:srgbClr val="CC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2962" name="Freeform 82"/>
                <p:cNvSpPr>
                  <a:spLocks/>
                </p:cNvSpPr>
                <p:nvPr/>
              </p:nvSpPr>
              <p:spPr bwMode="auto">
                <a:xfrm>
                  <a:off x="235" y="1575"/>
                  <a:ext cx="486" cy="153"/>
                </a:xfrm>
                <a:custGeom>
                  <a:avLst/>
                  <a:gdLst>
                    <a:gd name="T0" fmla="*/ 486 w 486"/>
                    <a:gd name="T1" fmla="*/ 33 h 153"/>
                    <a:gd name="T2" fmla="*/ 446 w 486"/>
                    <a:gd name="T3" fmla="*/ 50 h 153"/>
                    <a:gd name="T4" fmla="*/ 405 w 486"/>
                    <a:gd name="T5" fmla="*/ 65 h 153"/>
                    <a:gd name="T6" fmla="*/ 361 w 486"/>
                    <a:gd name="T7" fmla="*/ 79 h 153"/>
                    <a:gd name="T8" fmla="*/ 316 w 486"/>
                    <a:gd name="T9" fmla="*/ 90 h 153"/>
                    <a:gd name="T10" fmla="*/ 272 w 486"/>
                    <a:gd name="T11" fmla="*/ 102 h 153"/>
                    <a:gd name="T12" fmla="*/ 228 w 486"/>
                    <a:gd name="T13" fmla="*/ 113 h 153"/>
                    <a:gd name="T14" fmla="*/ 182 w 486"/>
                    <a:gd name="T15" fmla="*/ 122 h 153"/>
                    <a:gd name="T16" fmla="*/ 138 w 486"/>
                    <a:gd name="T17" fmla="*/ 132 h 153"/>
                    <a:gd name="T18" fmla="*/ 91 w 486"/>
                    <a:gd name="T19" fmla="*/ 143 h 153"/>
                    <a:gd name="T20" fmla="*/ 44 w 486"/>
                    <a:gd name="T21" fmla="*/ 153 h 153"/>
                    <a:gd name="T22" fmla="*/ 57 w 486"/>
                    <a:gd name="T23" fmla="*/ 148 h 153"/>
                    <a:gd name="T24" fmla="*/ 44 w 486"/>
                    <a:gd name="T25" fmla="*/ 147 h 153"/>
                    <a:gd name="T26" fmla="*/ 37 w 486"/>
                    <a:gd name="T27" fmla="*/ 145 h 153"/>
                    <a:gd name="T28" fmla="*/ 30 w 486"/>
                    <a:gd name="T29" fmla="*/ 140 h 153"/>
                    <a:gd name="T30" fmla="*/ 25 w 486"/>
                    <a:gd name="T31" fmla="*/ 135 h 153"/>
                    <a:gd name="T32" fmla="*/ 22 w 486"/>
                    <a:gd name="T33" fmla="*/ 129 h 153"/>
                    <a:gd name="T34" fmla="*/ 20 w 486"/>
                    <a:gd name="T35" fmla="*/ 123 h 153"/>
                    <a:gd name="T36" fmla="*/ 15 w 486"/>
                    <a:gd name="T37" fmla="*/ 116 h 153"/>
                    <a:gd name="T38" fmla="*/ 13 w 486"/>
                    <a:gd name="T39" fmla="*/ 110 h 153"/>
                    <a:gd name="T40" fmla="*/ 8 w 486"/>
                    <a:gd name="T41" fmla="*/ 104 h 153"/>
                    <a:gd name="T42" fmla="*/ 0 w 486"/>
                    <a:gd name="T43" fmla="*/ 98 h 153"/>
                    <a:gd name="T44" fmla="*/ 30 w 486"/>
                    <a:gd name="T45" fmla="*/ 81 h 153"/>
                    <a:gd name="T46" fmla="*/ 64 w 486"/>
                    <a:gd name="T47" fmla="*/ 66 h 153"/>
                    <a:gd name="T48" fmla="*/ 101 w 486"/>
                    <a:gd name="T49" fmla="*/ 54 h 153"/>
                    <a:gd name="T50" fmla="*/ 142 w 486"/>
                    <a:gd name="T51" fmla="*/ 43 h 153"/>
                    <a:gd name="T52" fmla="*/ 187 w 486"/>
                    <a:gd name="T53" fmla="*/ 34 h 153"/>
                    <a:gd name="T54" fmla="*/ 231 w 486"/>
                    <a:gd name="T55" fmla="*/ 26 h 153"/>
                    <a:gd name="T56" fmla="*/ 277 w 486"/>
                    <a:gd name="T57" fmla="*/ 19 h 153"/>
                    <a:gd name="T58" fmla="*/ 324 w 486"/>
                    <a:gd name="T59" fmla="*/ 12 h 153"/>
                    <a:gd name="T60" fmla="*/ 370 w 486"/>
                    <a:gd name="T61" fmla="*/ 7 h 153"/>
                    <a:gd name="T62" fmla="*/ 417 w 486"/>
                    <a:gd name="T63" fmla="*/ 1 h 153"/>
                    <a:gd name="T64" fmla="*/ 432 w 486"/>
                    <a:gd name="T65" fmla="*/ 0 h 153"/>
                    <a:gd name="T66" fmla="*/ 444 w 486"/>
                    <a:gd name="T67" fmla="*/ 1 h 153"/>
                    <a:gd name="T68" fmla="*/ 454 w 486"/>
                    <a:gd name="T69" fmla="*/ 4 h 153"/>
                    <a:gd name="T70" fmla="*/ 459 w 486"/>
                    <a:gd name="T71" fmla="*/ 8 h 153"/>
                    <a:gd name="T72" fmla="*/ 464 w 486"/>
                    <a:gd name="T73" fmla="*/ 12 h 153"/>
                    <a:gd name="T74" fmla="*/ 468 w 486"/>
                    <a:gd name="T75" fmla="*/ 17 h 153"/>
                    <a:gd name="T76" fmla="*/ 471 w 486"/>
                    <a:gd name="T77" fmla="*/ 22 h 153"/>
                    <a:gd name="T78" fmla="*/ 476 w 486"/>
                    <a:gd name="T79" fmla="*/ 26 h 153"/>
                    <a:gd name="T80" fmla="*/ 481 w 486"/>
                    <a:gd name="T81" fmla="*/ 31 h 153"/>
                    <a:gd name="T82" fmla="*/ 486 w 486"/>
                    <a:gd name="T83" fmla="*/ 33 h 153"/>
                    <a:gd name="T84" fmla="*/ 486 w 486"/>
                    <a:gd name="T85" fmla="*/ 33 h 1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86" h="153">
                      <a:moveTo>
                        <a:pt x="486" y="33"/>
                      </a:moveTo>
                      <a:lnTo>
                        <a:pt x="446" y="50"/>
                      </a:lnTo>
                      <a:lnTo>
                        <a:pt x="405" y="65"/>
                      </a:lnTo>
                      <a:lnTo>
                        <a:pt x="361" y="79"/>
                      </a:lnTo>
                      <a:lnTo>
                        <a:pt x="316" y="90"/>
                      </a:lnTo>
                      <a:lnTo>
                        <a:pt x="272" y="102"/>
                      </a:lnTo>
                      <a:lnTo>
                        <a:pt x="228" y="113"/>
                      </a:lnTo>
                      <a:lnTo>
                        <a:pt x="182" y="122"/>
                      </a:lnTo>
                      <a:lnTo>
                        <a:pt x="138" y="132"/>
                      </a:lnTo>
                      <a:lnTo>
                        <a:pt x="91" y="143"/>
                      </a:lnTo>
                      <a:lnTo>
                        <a:pt x="44" y="153"/>
                      </a:lnTo>
                      <a:lnTo>
                        <a:pt x="57" y="148"/>
                      </a:lnTo>
                      <a:lnTo>
                        <a:pt x="44" y="147"/>
                      </a:lnTo>
                      <a:lnTo>
                        <a:pt x="37" y="145"/>
                      </a:lnTo>
                      <a:lnTo>
                        <a:pt x="30" y="140"/>
                      </a:lnTo>
                      <a:lnTo>
                        <a:pt x="25" y="135"/>
                      </a:lnTo>
                      <a:lnTo>
                        <a:pt x="22" y="129"/>
                      </a:lnTo>
                      <a:lnTo>
                        <a:pt x="20" y="123"/>
                      </a:lnTo>
                      <a:lnTo>
                        <a:pt x="15" y="116"/>
                      </a:lnTo>
                      <a:lnTo>
                        <a:pt x="13" y="110"/>
                      </a:lnTo>
                      <a:lnTo>
                        <a:pt x="8" y="104"/>
                      </a:lnTo>
                      <a:lnTo>
                        <a:pt x="0" y="98"/>
                      </a:lnTo>
                      <a:lnTo>
                        <a:pt x="30" y="81"/>
                      </a:lnTo>
                      <a:lnTo>
                        <a:pt x="64" y="66"/>
                      </a:lnTo>
                      <a:lnTo>
                        <a:pt x="101" y="54"/>
                      </a:lnTo>
                      <a:lnTo>
                        <a:pt x="142" y="43"/>
                      </a:lnTo>
                      <a:lnTo>
                        <a:pt x="187" y="34"/>
                      </a:lnTo>
                      <a:lnTo>
                        <a:pt x="231" y="26"/>
                      </a:lnTo>
                      <a:lnTo>
                        <a:pt x="277" y="19"/>
                      </a:lnTo>
                      <a:lnTo>
                        <a:pt x="324" y="12"/>
                      </a:lnTo>
                      <a:lnTo>
                        <a:pt x="370" y="7"/>
                      </a:lnTo>
                      <a:lnTo>
                        <a:pt x="417" y="1"/>
                      </a:lnTo>
                      <a:lnTo>
                        <a:pt x="432" y="0"/>
                      </a:lnTo>
                      <a:lnTo>
                        <a:pt x="444" y="1"/>
                      </a:lnTo>
                      <a:lnTo>
                        <a:pt x="454" y="4"/>
                      </a:lnTo>
                      <a:lnTo>
                        <a:pt x="459" y="8"/>
                      </a:lnTo>
                      <a:lnTo>
                        <a:pt x="464" y="12"/>
                      </a:lnTo>
                      <a:lnTo>
                        <a:pt x="468" y="17"/>
                      </a:lnTo>
                      <a:lnTo>
                        <a:pt x="471" y="22"/>
                      </a:lnTo>
                      <a:lnTo>
                        <a:pt x="476" y="26"/>
                      </a:lnTo>
                      <a:lnTo>
                        <a:pt x="481" y="31"/>
                      </a:lnTo>
                      <a:lnTo>
                        <a:pt x="486" y="33"/>
                      </a:lnTo>
                      <a:lnTo>
                        <a:pt x="486" y="33"/>
                      </a:lnTo>
                      <a:close/>
                    </a:path>
                  </a:pathLst>
                </a:custGeom>
                <a:solidFill>
                  <a:srgbClr val="CC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2963" name="Freeform 83"/>
                <p:cNvSpPr>
                  <a:spLocks/>
                </p:cNvSpPr>
                <p:nvPr/>
              </p:nvSpPr>
              <p:spPr bwMode="auto">
                <a:xfrm>
                  <a:off x="5020" y="1621"/>
                  <a:ext cx="541" cy="161"/>
                </a:xfrm>
                <a:custGeom>
                  <a:avLst/>
                  <a:gdLst>
                    <a:gd name="T0" fmla="*/ 522 w 541"/>
                    <a:gd name="T1" fmla="*/ 99 h 161"/>
                    <a:gd name="T2" fmla="*/ 527 w 541"/>
                    <a:gd name="T3" fmla="*/ 104 h 161"/>
                    <a:gd name="T4" fmla="*/ 534 w 541"/>
                    <a:gd name="T5" fmla="*/ 109 h 161"/>
                    <a:gd name="T6" fmla="*/ 537 w 541"/>
                    <a:gd name="T7" fmla="*/ 115 h 161"/>
                    <a:gd name="T8" fmla="*/ 541 w 541"/>
                    <a:gd name="T9" fmla="*/ 120 h 161"/>
                    <a:gd name="T10" fmla="*/ 541 w 541"/>
                    <a:gd name="T11" fmla="*/ 125 h 161"/>
                    <a:gd name="T12" fmla="*/ 541 w 541"/>
                    <a:gd name="T13" fmla="*/ 131 h 161"/>
                    <a:gd name="T14" fmla="*/ 541 w 541"/>
                    <a:gd name="T15" fmla="*/ 137 h 161"/>
                    <a:gd name="T16" fmla="*/ 537 w 541"/>
                    <a:gd name="T17" fmla="*/ 141 h 161"/>
                    <a:gd name="T18" fmla="*/ 529 w 541"/>
                    <a:gd name="T19" fmla="*/ 147 h 161"/>
                    <a:gd name="T20" fmla="*/ 522 w 541"/>
                    <a:gd name="T21" fmla="*/ 152 h 161"/>
                    <a:gd name="T22" fmla="*/ 502 w 541"/>
                    <a:gd name="T23" fmla="*/ 161 h 161"/>
                    <a:gd name="T24" fmla="*/ 456 w 541"/>
                    <a:gd name="T25" fmla="*/ 144 h 161"/>
                    <a:gd name="T26" fmla="*/ 402 w 541"/>
                    <a:gd name="T27" fmla="*/ 130 h 161"/>
                    <a:gd name="T28" fmla="*/ 345 w 541"/>
                    <a:gd name="T29" fmla="*/ 118 h 161"/>
                    <a:gd name="T30" fmla="*/ 289 w 541"/>
                    <a:gd name="T31" fmla="*/ 109 h 161"/>
                    <a:gd name="T32" fmla="*/ 230 w 541"/>
                    <a:gd name="T33" fmla="*/ 99 h 161"/>
                    <a:gd name="T34" fmla="*/ 174 w 541"/>
                    <a:gd name="T35" fmla="*/ 89 h 161"/>
                    <a:gd name="T36" fmla="*/ 122 w 541"/>
                    <a:gd name="T37" fmla="*/ 77 h 161"/>
                    <a:gd name="T38" fmla="*/ 73 w 541"/>
                    <a:gd name="T39" fmla="*/ 61 h 161"/>
                    <a:gd name="T40" fmla="*/ 32 w 541"/>
                    <a:gd name="T41" fmla="*/ 42 h 161"/>
                    <a:gd name="T42" fmla="*/ 0 w 541"/>
                    <a:gd name="T43" fmla="*/ 17 h 161"/>
                    <a:gd name="T44" fmla="*/ 7 w 541"/>
                    <a:gd name="T45" fmla="*/ 9 h 161"/>
                    <a:gd name="T46" fmla="*/ 19 w 541"/>
                    <a:gd name="T47" fmla="*/ 3 h 161"/>
                    <a:gd name="T48" fmla="*/ 37 w 541"/>
                    <a:gd name="T49" fmla="*/ 1 h 161"/>
                    <a:gd name="T50" fmla="*/ 59 w 541"/>
                    <a:gd name="T51" fmla="*/ 0 h 161"/>
                    <a:gd name="T52" fmla="*/ 81 w 541"/>
                    <a:gd name="T53" fmla="*/ 0 h 161"/>
                    <a:gd name="T54" fmla="*/ 105 w 541"/>
                    <a:gd name="T55" fmla="*/ 2 h 161"/>
                    <a:gd name="T56" fmla="*/ 130 w 541"/>
                    <a:gd name="T57" fmla="*/ 4 h 161"/>
                    <a:gd name="T58" fmla="*/ 152 w 541"/>
                    <a:gd name="T59" fmla="*/ 6 h 161"/>
                    <a:gd name="T60" fmla="*/ 176 w 541"/>
                    <a:gd name="T61" fmla="*/ 10 h 161"/>
                    <a:gd name="T62" fmla="*/ 193 w 541"/>
                    <a:gd name="T63" fmla="*/ 11 h 161"/>
                    <a:gd name="T64" fmla="*/ 522 w 541"/>
                    <a:gd name="T65" fmla="*/ 99 h 161"/>
                    <a:gd name="T66" fmla="*/ 522 w 541"/>
                    <a:gd name="T67" fmla="*/ 99 h 1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541" h="161">
                      <a:moveTo>
                        <a:pt x="522" y="99"/>
                      </a:moveTo>
                      <a:lnTo>
                        <a:pt x="527" y="104"/>
                      </a:lnTo>
                      <a:lnTo>
                        <a:pt x="534" y="109"/>
                      </a:lnTo>
                      <a:lnTo>
                        <a:pt x="537" y="115"/>
                      </a:lnTo>
                      <a:lnTo>
                        <a:pt x="541" y="120"/>
                      </a:lnTo>
                      <a:lnTo>
                        <a:pt x="541" y="125"/>
                      </a:lnTo>
                      <a:lnTo>
                        <a:pt x="541" y="131"/>
                      </a:lnTo>
                      <a:lnTo>
                        <a:pt x="541" y="137"/>
                      </a:lnTo>
                      <a:lnTo>
                        <a:pt x="537" y="141"/>
                      </a:lnTo>
                      <a:lnTo>
                        <a:pt x="529" y="147"/>
                      </a:lnTo>
                      <a:lnTo>
                        <a:pt x="522" y="152"/>
                      </a:lnTo>
                      <a:lnTo>
                        <a:pt x="502" y="161"/>
                      </a:lnTo>
                      <a:lnTo>
                        <a:pt x="456" y="144"/>
                      </a:lnTo>
                      <a:lnTo>
                        <a:pt x="402" y="130"/>
                      </a:lnTo>
                      <a:lnTo>
                        <a:pt x="345" y="118"/>
                      </a:lnTo>
                      <a:lnTo>
                        <a:pt x="289" y="109"/>
                      </a:lnTo>
                      <a:lnTo>
                        <a:pt x="230" y="99"/>
                      </a:lnTo>
                      <a:lnTo>
                        <a:pt x="174" y="89"/>
                      </a:lnTo>
                      <a:lnTo>
                        <a:pt x="122" y="77"/>
                      </a:lnTo>
                      <a:lnTo>
                        <a:pt x="73" y="61"/>
                      </a:lnTo>
                      <a:lnTo>
                        <a:pt x="32" y="42"/>
                      </a:lnTo>
                      <a:lnTo>
                        <a:pt x="0" y="17"/>
                      </a:lnTo>
                      <a:lnTo>
                        <a:pt x="7" y="9"/>
                      </a:lnTo>
                      <a:lnTo>
                        <a:pt x="19" y="3"/>
                      </a:lnTo>
                      <a:lnTo>
                        <a:pt x="37" y="1"/>
                      </a:lnTo>
                      <a:lnTo>
                        <a:pt x="59" y="0"/>
                      </a:lnTo>
                      <a:lnTo>
                        <a:pt x="81" y="0"/>
                      </a:lnTo>
                      <a:lnTo>
                        <a:pt x="105" y="2"/>
                      </a:lnTo>
                      <a:lnTo>
                        <a:pt x="130" y="4"/>
                      </a:lnTo>
                      <a:lnTo>
                        <a:pt x="152" y="6"/>
                      </a:lnTo>
                      <a:lnTo>
                        <a:pt x="176" y="10"/>
                      </a:lnTo>
                      <a:lnTo>
                        <a:pt x="193" y="11"/>
                      </a:lnTo>
                      <a:lnTo>
                        <a:pt x="522" y="99"/>
                      </a:lnTo>
                      <a:lnTo>
                        <a:pt x="522" y="99"/>
                      </a:lnTo>
                      <a:close/>
                    </a:path>
                  </a:pathLst>
                </a:custGeom>
                <a:solidFill>
                  <a:srgbClr val="CC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2964" name="Freeform 84"/>
                <p:cNvSpPr>
                  <a:spLocks/>
                </p:cNvSpPr>
                <p:nvPr/>
              </p:nvSpPr>
              <p:spPr bwMode="auto">
                <a:xfrm>
                  <a:off x="221" y="1694"/>
                  <a:ext cx="573" cy="120"/>
                </a:xfrm>
                <a:custGeom>
                  <a:avLst/>
                  <a:gdLst>
                    <a:gd name="T0" fmla="*/ 573 w 573"/>
                    <a:gd name="T1" fmla="*/ 5 h 120"/>
                    <a:gd name="T2" fmla="*/ 573 w 573"/>
                    <a:gd name="T3" fmla="*/ 16 h 120"/>
                    <a:gd name="T4" fmla="*/ 566 w 573"/>
                    <a:gd name="T5" fmla="*/ 24 h 120"/>
                    <a:gd name="T6" fmla="*/ 554 w 573"/>
                    <a:gd name="T7" fmla="*/ 32 h 120"/>
                    <a:gd name="T8" fmla="*/ 536 w 573"/>
                    <a:gd name="T9" fmla="*/ 39 h 120"/>
                    <a:gd name="T10" fmla="*/ 517 w 573"/>
                    <a:gd name="T11" fmla="*/ 44 h 120"/>
                    <a:gd name="T12" fmla="*/ 497 w 573"/>
                    <a:gd name="T13" fmla="*/ 51 h 120"/>
                    <a:gd name="T14" fmla="*/ 478 w 573"/>
                    <a:gd name="T15" fmla="*/ 57 h 120"/>
                    <a:gd name="T16" fmla="*/ 458 w 573"/>
                    <a:gd name="T17" fmla="*/ 64 h 120"/>
                    <a:gd name="T18" fmla="*/ 443 w 573"/>
                    <a:gd name="T19" fmla="*/ 71 h 120"/>
                    <a:gd name="T20" fmla="*/ 431 w 573"/>
                    <a:gd name="T21" fmla="*/ 79 h 120"/>
                    <a:gd name="T22" fmla="*/ 389 w 573"/>
                    <a:gd name="T23" fmla="*/ 80 h 120"/>
                    <a:gd name="T24" fmla="*/ 345 w 573"/>
                    <a:gd name="T25" fmla="*/ 82 h 120"/>
                    <a:gd name="T26" fmla="*/ 301 w 573"/>
                    <a:gd name="T27" fmla="*/ 84 h 120"/>
                    <a:gd name="T28" fmla="*/ 257 w 573"/>
                    <a:gd name="T29" fmla="*/ 88 h 120"/>
                    <a:gd name="T30" fmla="*/ 213 w 573"/>
                    <a:gd name="T31" fmla="*/ 92 h 120"/>
                    <a:gd name="T32" fmla="*/ 169 w 573"/>
                    <a:gd name="T33" fmla="*/ 97 h 120"/>
                    <a:gd name="T34" fmla="*/ 127 w 573"/>
                    <a:gd name="T35" fmla="*/ 101 h 120"/>
                    <a:gd name="T36" fmla="*/ 85 w 573"/>
                    <a:gd name="T37" fmla="*/ 107 h 120"/>
                    <a:gd name="T38" fmla="*/ 46 w 573"/>
                    <a:gd name="T39" fmla="*/ 114 h 120"/>
                    <a:gd name="T40" fmla="*/ 7 w 573"/>
                    <a:gd name="T41" fmla="*/ 120 h 120"/>
                    <a:gd name="T42" fmla="*/ 2 w 573"/>
                    <a:gd name="T43" fmla="*/ 115 h 120"/>
                    <a:gd name="T44" fmla="*/ 0 w 573"/>
                    <a:gd name="T45" fmla="*/ 109 h 120"/>
                    <a:gd name="T46" fmla="*/ 0 w 573"/>
                    <a:gd name="T47" fmla="*/ 105 h 120"/>
                    <a:gd name="T48" fmla="*/ 2 w 573"/>
                    <a:gd name="T49" fmla="*/ 99 h 120"/>
                    <a:gd name="T50" fmla="*/ 4 w 573"/>
                    <a:gd name="T51" fmla="*/ 95 h 120"/>
                    <a:gd name="T52" fmla="*/ 9 w 573"/>
                    <a:gd name="T53" fmla="*/ 89 h 120"/>
                    <a:gd name="T54" fmla="*/ 14 w 573"/>
                    <a:gd name="T55" fmla="*/ 84 h 120"/>
                    <a:gd name="T56" fmla="*/ 19 w 573"/>
                    <a:gd name="T57" fmla="*/ 80 h 120"/>
                    <a:gd name="T58" fmla="*/ 27 w 573"/>
                    <a:gd name="T59" fmla="*/ 75 h 120"/>
                    <a:gd name="T60" fmla="*/ 34 w 573"/>
                    <a:gd name="T61" fmla="*/ 71 h 120"/>
                    <a:gd name="T62" fmla="*/ 80 w 573"/>
                    <a:gd name="T63" fmla="*/ 55 h 120"/>
                    <a:gd name="T64" fmla="*/ 130 w 573"/>
                    <a:gd name="T65" fmla="*/ 41 h 120"/>
                    <a:gd name="T66" fmla="*/ 179 w 573"/>
                    <a:gd name="T67" fmla="*/ 28 h 120"/>
                    <a:gd name="T68" fmla="*/ 232 w 573"/>
                    <a:gd name="T69" fmla="*/ 18 h 120"/>
                    <a:gd name="T70" fmla="*/ 284 w 573"/>
                    <a:gd name="T71" fmla="*/ 10 h 120"/>
                    <a:gd name="T72" fmla="*/ 340 w 573"/>
                    <a:gd name="T73" fmla="*/ 4 h 120"/>
                    <a:gd name="T74" fmla="*/ 397 w 573"/>
                    <a:gd name="T75" fmla="*/ 1 h 120"/>
                    <a:gd name="T76" fmla="*/ 453 w 573"/>
                    <a:gd name="T77" fmla="*/ 0 h 120"/>
                    <a:gd name="T78" fmla="*/ 514 w 573"/>
                    <a:gd name="T79" fmla="*/ 1 h 120"/>
                    <a:gd name="T80" fmla="*/ 573 w 573"/>
                    <a:gd name="T81" fmla="*/ 5 h 120"/>
                    <a:gd name="T82" fmla="*/ 573 w 573"/>
                    <a:gd name="T83" fmla="*/ 5 h 1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573" h="120">
                      <a:moveTo>
                        <a:pt x="573" y="5"/>
                      </a:moveTo>
                      <a:lnTo>
                        <a:pt x="573" y="16"/>
                      </a:lnTo>
                      <a:lnTo>
                        <a:pt x="566" y="24"/>
                      </a:lnTo>
                      <a:lnTo>
                        <a:pt x="554" y="32"/>
                      </a:lnTo>
                      <a:lnTo>
                        <a:pt x="536" y="39"/>
                      </a:lnTo>
                      <a:lnTo>
                        <a:pt x="517" y="44"/>
                      </a:lnTo>
                      <a:lnTo>
                        <a:pt x="497" y="51"/>
                      </a:lnTo>
                      <a:lnTo>
                        <a:pt x="478" y="57"/>
                      </a:lnTo>
                      <a:lnTo>
                        <a:pt x="458" y="64"/>
                      </a:lnTo>
                      <a:lnTo>
                        <a:pt x="443" y="71"/>
                      </a:lnTo>
                      <a:lnTo>
                        <a:pt x="431" y="79"/>
                      </a:lnTo>
                      <a:lnTo>
                        <a:pt x="389" y="80"/>
                      </a:lnTo>
                      <a:lnTo>
                        <a:pt x="345" y="82"/>
                      </a:lnTo>
                      <a:lnTo>
                        <a:pt x="301" y="84"/>
                      </a:lnTo>
                      <a:lnTo>
                        <a:pt x="257" y="88"/>
                      </a:lnTo>
                      <a:lnTo>
                        <a:pt x="213" y="92"/>
                      </a:lnTo>
                      <a:lnTo>
                        <a:pt x="169" y="97"/>
                      </a:lnTo>
                      <a:lnTo>
                        <a:pt x="127" y="101"/>
                      </a:lnTo>
                      <a:lnTo>
                        <a:pt x="85" y="107"/>
                      </a:lnTo>
                      <a:lnTo>
                        <a:pt x="46" y="114"/>
                      </a:lnTo>
                      <a:lnTo>
                        <a:pt x="7" y="120"/>
                      </a:lnTo>
                      <a:lnTo>
                        <a:pt x="2" y="115"/>
                      </a:lnTo>
                      <a:lnTo>
                        <a:pt x="0" y="109"/>
                      </a:lnTo>
                      <a:lnTo>
                        <a:pt x="0" y="105"/>
                      </a:lnTo>
                      <a:lnTo>
                        <a:pt x="2" y="99"/>
                      </a:lnTo>
                      <a:lnTo>
                        <a:pt x="4" y="95"/>
                      </a:lnTo>
                      <a:lnTo>
                        <a:pt x="9" y="89"/>
                      </a:lnTo>
                      <a:lnTo>
                        <a:pt x="14" y="84"/>
                      </a:lnTo>
                      <a:lnTo>
                        <a:pt x="19" y="80"/>
                      </a:lnTo>
                      <a:lnTo>
                        <a:pt x="27" y="75"/>
                      </a:lnTo>
                      <a:lnTo>
                        <a:pt x="34" y="71"/>
                      </a:lnTo>
                      <a:lnTo>
                        <a:pt x="80" y="55"/>
                      </a:lnTo>
                      <a:lnTo>
                        <a:pt x="130" y="41"/>
                      </a:lnTo>
                      <a:lnTo>
                        <a:pt x="179" y="28"/>
                      </a:lnTo>
                      <a:lnTo>
                        <a:pt x="232" y="18"/>
                      </a:lnTo>
                      <a:lnTo>
                        <a:pt x="284" y="10"/>
                      </a:lnTo>
                      <a:lnTo>
                        <a:pt x="340" y="4"/>
                      </a:lnTo>
                      <a:lnTo>
                        <a:pt x="397" y="1"/>
                      </a:lnTo>
                      <a:lnTo>
                        <a:pt x="453" y="0"/>
                      </a:lnTo>
                      <a:lnTo>
                        <a:pt x="514" y="1"/>
                      </a:lnTo>
                      <a:lnTo>
                        <a:pt x="573" y="5"/>
                      </a:lnTo>
                      <a:lnTo>
                        <a:pt x="573" y="5"/>
                      </a:lnTo>
                      <a:close/>
                    </a:path>
                  </a:pathLst>
                </a:custGeom>
                <a:solidFill>
                  <a:srgbClr val="CC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2965" name="Freeform 85"/>
                <p:cNvSpPr>
                  <a:spLocks/>
                </p:cNvSpPr>
                <p:nvPr/>
              </p:nvSpPr>
              <p:spPr bwMode="auto">
                <a:xfrm>
                  <a:off x="4954" y="1711"/>
                  <a:ext cx="563" cy="177"/>
                </a:xfrm>
                <a:custGeom>
                  <a:avLst/>
                  <a:gdLst>
                    <a:gd name="T0" fmla="*/ 561 w 563"/>
                    <a:gd name="T1" fmla="*/ 95 h 177"/>
                    <a:gd name="T2" fmla="*/ 563 w 563"/>
                    <a:gd name="T3" fmla="*/ 107 h 177"/>
                    <a:gd name="T4" fmla="*/ 561 w 563"/>
                    <a:gd name="T5" fmla="*/ 118 h 177"/>
                    <a:gd name="T6" fmla="*/ 554 w 563"/>
                    <a:gd name="T7" fmla="*/ 128 h 177"/>
                    <a:gd name="T8" fmla="*/ 544 w 563"/>
                    <a:gd name="T9" fmla="*/ 138 h 177"/>
                    <a:gd name="T10" fmla="*/ 531 w 563"/>
                    <a:gd name="T11" fmla="*/ 146 h 177"/>
                    <a:gd name="T12" fmla="*/ 514 w 563"/>
                    <a:gd name="T13" fmla="*/ 154 h 177"/>
                    <a:gd name="T14" fmla="*/ 497 w 563"/>
                    <a:gd name="T15" fmla="*/ 160 h 177"/>
                    <a:gd name="T16" fmla="*/ 478 w 563"/>
                    <a:gd name="T17" fmla="*/ 167 h 177"/>
                    <a:gd name="T18" fmla="*/ 458 w 563"/>
                    <a:gd name="T19" fmla="*/ 172 h 177"/>
                    <a:gd name="T20" fmla="*/ 436 w 563"/>
                    <a:gd name="T21" fmla="*/ 177 h 177"/>
                    <a:gd name="T22" fmla="*/ 436 w 563"/>
                    <a:gd name="T23" fmla="*/ 144 h 177"/>
                    <a:gd name="T24" fmla="*/ 392 w 563"/>
                    <a:gd name="T25" fmla="*/ 135 h 177"/>
                    <a:gd name="T26" fmla="*/ 348 w 563"/>
                    <a:gd name="T27" fmla="*/ 123 h 177"/>
                    <a:gd name="T28" fmla="*/ 304 w 563"/>
                    <a:gd name="T29" fmla="*/ 112 h 177"/>
                    <a:gd name="T30" fmla="*/ 259 w 563"/>
                    <a:gd name="T31" fmla="*/ 99 h 177"/>
                    <a:gd name="T32" fmla="*/ 215 w 563"/>
                    <a:gd name="T33" fmla="*/ 87 h 177"/>
                    <a:gd name="T34" fmla="*/ 171 w 563"/>
                    <a:gd name="T35" fmla="*/ 73 h 177"/>
                    <a:gd name="T36" fmla="*/ 127 w 563"/>
                    <a:gd name="T37" fmla="*/ 60 h 177"/>
                    <a:gd name="T38" fmla="*/ 85 w 563"/>
                    <a:gd name="T39" fmla="*/ 49 h 177"/>
                    <a:gd name="T40" fmla="*/ 44 w 563"/>
                    <a:gd name="T41" fmla="*/ 39 h 177"/>
                    <a:gd name="T42" fmla="*/ 2 w 563"/>
                    <a:gd name="T43" fmla="*/ 30 h 177"/>
                    <a:gd name="T44" fmla="*/ 0 w 563"/>
                    <a:gd name="T45" fmla="*/ 24 h 177"/>
                    <a:gd name="T46" fmla="*/ 0 w 563"/>
                    <a:gd name="T47" fmla="*/ 19 h 177"/>
                    <a:gd name="T48" fmla="*/ 2 w 563"/>
                    <a:gd name="T49" fmla="*/ 16 h 177"/>
                    <a:gd name="T50" fmla="*/ 7 w 563"/>
                    <a:gd name="T51" fmla="*/ 12 h 177"/>
                    <a:gd name="T52" fmla="*/ 12 w 563"/>
                    <a:gd name="T53" fmla="*/ 10 h 177"/>
                    <a:gd name="T54" fmla="*/ 19 w 563"/>
                    <a:gd name="T55" fmla="*/ 8 h 177"/>
                    <a:gd name="T56" fmla="*/ 27 w 563"/>
                    <a:gd name="T57" fmla="*/ 7 h 177"/>
                    <a:gd name="T58" fmla="*/ 34 w 563"/>
                    <a:gd name="T59" fmla="*/ 4 h 177"/>
                    <a:gd name="T60" fmla="*/ 41 w 563"/>
                    <a:gd name="T61" fmla="*/ 2 h 177"/>
                    <a:gd name="T62" fmla="*/ 46 w 563"/>
                    <a:gd name="T63" fmla="*/ 0 h 177"/>
                    <a:gd name="T64" fmla="*/ 103 w 563"/>
                    <a:gd name="T65" fmla="*/ 4 h 177"/>
                    <a:gd name="T66" fmla="*/ 159 w 563"/>
                    <a:gd name="T67" fmla="*/ 9 h 177"/>
                    <a:gd name="T68" fmla="*/ 215 w 563"/>
                    <a:gd name="T69" fmla="*/ 15 h 177"/>
                    <a:gd name="T70" fmla="*/ 272 w 563"/>
                    <a:gd name="T71" fmla="*/ 22 h 177"/>
                    <a:gd name="T72" fmla="*/ 326 w 563"/>
                    <a:gd name="T73" fmla="*/ 30 h 177"/>
                    <a:gd name="T74" fmla="*/ 377 w 563"/>
                    <a:gd name="T75" fmla="*/ 39 h 177"/>
                    <a:gd name="T76" fmla="*/ 429 w 563"/>
                    <a:gd name="T77" fmla="*/ 50 h 177"/>
                    <a:gd name="T78" fmla="*/ 475 w 563"/>
                    <a:gd name="T79" fmla="*/ 63 h 177"/>
                    <a:gd name="T80" fmla="*/ 519 w 563"/>
                    <a:gd name="T81" fmla="*/ 78 h 177"/>
                    <a:gd name="T82" fmla="*/ 561 w 563"/>
                    <a:gd name="T83" fmla="*/ 95 h 177"/>
                    <a:gd name="T84" fmla="*/ 561 w 563"/>
                    <a:gd name="T85" fmla="*/ 95 h 1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563" h="177">
                      <a:moveTo>
                        <a:pt x="561" y="95"/>
                      </a:moveTo>
                      <a:lnTo>
                        <a:pt x="563" y="107"/>
                      </a:lnTo>
                      <a:lnTo>
                        <a:pt x="561" y="118"/>
                      </a:lnTo>
                      <a:lnTo>
                        <a:pt x="554" y="128"/>
                      </a:lnTo>
                      <a:lnTo>
                        <a:pt x="544" y="138"/>
                      </a:lnTo>
                      <a:lnTo>
                        <a:pt x="531" y="146"/>
                      </a:lnTo>
                      <a:lnTo>
                        <a:pt x="514" y="154"/>
                      </a:lnTo>
                      <a:lnTo>
                        <a:pt x="497" y="160"/>
                      </a:lnTo>
                      <a:lnTo>
                        <a:pt x="478" y="167"/>
                      </a:lnTo>
                      <a:lnTo>
                        <a:pt x="458" y="172"/>
                      </a:lnTo>
                      <a:lnTo>
                        <a:pt x="436" y="177"/>
                      </a:lnTo>
                      <a:lnTo>
                        <a:pt x="436" y="144"/>
                      </a:lnTo>
                      <a:lnTo>
                        <a:pt x="392" y="135"/>
                      </a:lnTo>
                      <a:lnTo>
                        <a:pt x="348" y="123"/>
                      </a:lnTo>
                      <a:lnTo>
                        <a:pt x="304" y="112"/>
                      </a:lnTo>
                      <a:lnTo>
                        <a:pt x="259" y="99"/>
                      </a:lnTo>
                      <a:lnTo>
                        <a:pt x="215" y="87"/>
                      </a:lnTo>
                      <a:lnTo>
                        <a:pt x="171" y="73"/>
                      </a:lnTo>
                      <a:lnTo>
                        <a:pt x="127" y="60"/>
                      </a:lnTo>
                      <a:lnTo>
                        <a:pt x="85" y="49"/>
                      </a:lnTo>
                      <a:lnTo>
                        <a:pt x="44" y="39"/>
                      </a:lnTo>
                      <a:lnTo>
                        <a:pt x="2" y="30"/>
                      </a:lnTo>
                      <a:lnTo>
                        <a:pt x="0" y="24"/>
                      </a:lnTo>
                      <a:lnTo>
                        <a:pt x="0" y="19"/>
                      </a:lnTo>
                      <a:lnTo>
                        <a:pt x="2" y="16"/>
                      </a:lnTo>
                      <a:lnTo>
                        <a:pt x="7" y="12"/>
                      </a:lnTo>
                      <a:lnTo>
                        <a:pt x="12" y="10"/>
                      </a:lnTo>
                      <a:lnTo>
                        <a:pt x="19" y="8"/>
                      </a:lnTo>
                      <a:lnTo>
                        <a:pt x="27" y="7"/>
                      </a:lnTo>
                      <a:lnTo>
                        <a:pt x="34" y="4"/>
                      </a:lnTo>
                      <a:lnTo>
                        <a:pt x="41" y="2"/>
                      </a:lnTo>
                      <a:lnTo>
                        <a:pt x="46" y="0"/>
                      </a:lnTo>
                      <a:lnTo>
                        <a:pt x="103" y="4"/>
                      </a:lnTo>
                      <a:lnTo>
                        <a:pt x="159" y="9"/>
                      </a:lnTo>
                      <a:lnTo>
                        <a:pt x="215" y="15"/>
                      </a:lnTo>
                      <a:lnTo>
                        <a:pt x="272" y="22"/>
                      </a:lnTo>
                      <a:lnTo>
                        <a:pt x="326" y="30"/>
                      </a:lnTo>
                      <a:lnTo>
                        <a:pt x="377" y="39"/>
                      </a:lnTo>
                      <a:lnTo>
                        <a:pt x="429" y="50"/>
                      </a:lnTo>
                      <a:lnTo>
                        <a:pt x="475" y="63"/>
                      </a:lnTo>
                      <a:lnTo>
                        <a:pt x="519" y="78"/>
                      </a:lnTo>
                      <a:lnTo>
                        <a:pt x="561" y="95"/>
                      </a:lnTo>
                      <a:lnTo>
                        <a:pt x="561" y="95"/>
                      </a:lnTo>
                      <a:close/>
                    </a:path>
                  </a:pathLst>
                </a:custGeom>
                <a:solidFill>
                  <a:srgbClr val="CC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2966" name="Freeform 86"/>
                <p:cNvSpPr>
                  <a:spLocks/>
                </p:cNvSpPr>
                <p:nvPr/>
              </p:nvSpPr>
              <p:spPr bwMode="auto">
                <a:xfrm>
                  <a:off x="211" y="1792"/>
                  <a:ext cx="554" cy="137"/>
                </a:xfrm>
                <a:custGeom>
                  <a:avLst/>
                  <a:gdLst>
                    <a:gd name="T0" fmla="*/ 554 w 554"/>
                    <a:gd name="T1" fmla="*/ 22 h 137"/>
                    <a:gd name="T2" fmla="*/ 546 w 554"/>
                    <a:gd name="T3" fmla="*/ 42 h 137"/>
                    <a:gd name="T4" fmla="*/ 512 w 554"/>
                    <a:gd name="T5" fmla="*/ 53 h 137"/>
                    <a:gd name="T6" fmla="*/ 473 w 554"/>
                    <a:gd name="T7" fmla="*/ 61 h 137"/>
                    <a:gd name="T8" fmla="*/ 434 w 554"/>
                    <a:gd name="T9" fmla="*/ 67 h 137"/>
                    <a:gd name="T10" fmla="*/ 392 w 554"/>
                    <a:gd name="T11" fmla="*/ 73 h 137"/>
                    <a:gd name="T12" fmla="*/ 350 w 554"/>
                    <a:gd name="T13" fmla="*/ 79 h 137"/>
                    <a:gd name="T14" fmla="*/ 311 w 554"/>
                    <a:gd name="T15" fmla="*/ 83 h 137"/>
                    <a:gd name="T16" fmla="*/ 272 w 554"/>
                    <a:gd name="T17" fmla="*/ 90 h 137"/>
                    <a:gd name="T18" fmla="*/ 235 w 554"/>
                    <a:gd name="T19" fmla="*/ 98 h 137"/>
                    <a:gd name="T20" fmla="*/ 201 w 554"/>
                    <a:gd name="T21" fmla="*/ 109 h 137"/>
                    <a:gd name="T22" fmla="*/ 169 w 554"/>
                    <a:gd name="T23" fmla="*/ 121 h 137"/>
                    <a:gd name="T24" fmla="*/ 54 w 554"/>
                    <a:gd name="T25" fmla="*/ 137 h 137"/>
                    <a:gd name="T26" fmla="*/ 49 w 554"/>
                    <a:gd name="T27" fmla="*/ 129 h 137"/>
                    <a:gd name="T28" fmla="*/ 41 w 554"/>
                    <a:gd name="T29" fmla="*/ 120 h 137"/>
                    <a:gd name="T30" fmla="*/ 34 w 554"/>
                    <a:gd name="T31" fmla="*/ 112 h 137"/>
                    <a:gd name="T32" fmla="*/ 27 w 554"/>
                    <a:gd name="T33" fmla="*/ 104 h 137"/>
                    <a:gd name="T34" fmla="*/ 19 w 554"/>
                    <a:gd name="T35" fmla="*/ 96 h 137"/>
                    <a:gd name="T36" fmla="*/ 12 w 554"/>
                    <a:gd name="T37" fmla="*/ 87 h 137"/>
                    <a:gd name="T38" fmla="*/ 7 w 554"/>
                    <a:gd name="T39" fmla="*/ 78 h 137"/>
                    <a:gd name="T40" fmla="*/ 2 w 554"/>
                    <a:gd name="T41" fmla="*/ 70 h 137"/>
                    <a:gd name="T42" fmla="*/ 0 w 554"/>
                    <a:gd name="T43" fmla="*/ 61 h 137"/>
                    <a:gd name="T44" fmla="*/ 0 w 554"/>
                    <a:gd name="T45" fmla="*/ 51 h 137"/>
                    <a:gd name="T46" fmla="*/ 49 w 554"/>
                    <a:gd name="T47" fmla="*/ 40 h 137"/>
                    <a:gd name="T48" fmla="*/ 98 w 554"/>
                    <a:gd name="T49" fmla="*/ 30 h 137"/>
                    <a:gd name="T50" fmla="*/ 147 w 554"/>
                    <a:gd name="T51" fmla="*/ 21 h 137"/>
                    <a:gd name="T52" fmla="*/ 193 w 554"/>
                    <a:gd name="T53" fmla="*/ 14 h 137"/>
                    <a:gd name="T54" fmla="*/ 245 w 554"/>
                    <a:gd name="T55" fmla="*/ 8 h 137"/>
                    <a:gd name="T56" fmla="*/ 294 w 554"/>
                    <a:gd name="T57" fmla="*/ 3 h 137"/>
                    <a:gd name="T58" fmla="*/ 348 w 554"/>
                    <a:gd name="T59" fmla="*/ 1 h 137"/>
                    <a:gd name="T60" fmla="*/ 402 w 554"/>
                    <a:gd name="T61" fmla="*/ 0 h 137"/>
                    <a:gd name="T62" fmla="*/ 461 w 554"/>
                    <a:gd name="T63" fmla="*/ 0 h 137"/>
                    <a:gd name="T64" fmla="*/ 522 w 554"/>
                    <a:gd name="T65" fmla="*/ 1 h 137"/>
                    <a:gd name="T66" fmla="*/ 554 w 554"/>
                    <a:gd name="T67" fmla="*/ 22 h 137"/>
                    <a:gd name="T68" fmla="*/ 554 w 554"/>
                    <a:gd name="T69" fmla="*/ 22 h 1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554" h="137">
                      <a:moveTo>
                        <a:pt x="554" y="22"/>
                      </a:moveTo>
                      <a:lnTo>
                        <a:pt x="546" y="42"/>
                      </a:lnTo>
                      <a:lnTo>
                        <a:pt x="512" y="53"/>
                      </a:lnTo>
                      <a:lnTo>
                        <a:pt x="473" y="61"/>
                      </a:lnTo>
                      <a:lnTo>
                        <a:pt x="434" y="67"/>
                      </a:lnTo>
                      <a:lnTo>
                        <a:pt x="392" y="73"/>
                      </a:lnTo>
                      <a:lnTo>
                        <a:pt x="350" y="79"/>
                      </a:lnTo>
                      <a:lnTo>
                        <a:pt x="311" y="83"/>
                      </a:lnTo>
                      <a:lnTo>
                        <a:pt x="272" y="90"/>
                      </a:lnTo>
                      <a:lnTo>
                        <a:pt x="235" y="98"/>
                      </a:lnTo>
                      <a:lnTo>
                        <a:pt x="201" y="109"/>
                      </a:lnTo>
                      <a:lnTo>
                        <a:pt x="169" y="121"/>
                      </a:lnTo>
                      <a:lnTo>
                        <a:pt x="54" y="137"/>
                      </a:lnTo>
                      <a:lnTo>
                        <a:pt x="49" y="129"/>
                      </a:lnTo>
                      <a:lnTo>
                        <a:pt x="41" y="120"/>
                      </a:lnTo>
                      <a:lnTo>
                        <a:pt x="34" y="112"/>
                      </a:lnTo>
                      <a:lnTo>
                        <a:pt x="27" y="104"/>
                      </a:lnTo>
                      <a:lnTo>
                        <a:pt x="19" y="96"/>
                      </a:lnTo>
                      <a:lnTo>
                        <a:pt x="12" y="87"/>
                      </a:lnTo>
                      <a:lnTo>
                        <a:pt x="7" y="78"/>
                      </a:lnTo>
                      <a:lnTo>
                        <a:pt x="2" y="70"/>
                      </a:lnTo>
                      <a:lnTo>
                        <a:pt x="0" y="61"/>
                      </a:lnTo>
                      <a:lnTo>
                        <a:pt x="0" y="51"/>
                      </a:lnTo>
                      <a:lnTo>
                        <a:pt x="49" y="40"/>
                      </a:lnTo>
                      <a:lnTo>
                        <a:pt x="98" y="30"/>
                      </a:lnTo>
                      <a:lnTo>
                        <a:pt x="147" y="21"/>
                      </a:lnTo>
                      <a:lnTo>
                        <a:pt x="193" y="14"/>
                      </a:lnTo>
                      <a:lnTo>
                        <a:pt x="245" y="8"/>
                      </a:lnTo>
                      <a:lnTo>
                        <a:pt x="294" y="3"/>
                      </a:lnTo>
                      <a:lnTo>
                        <a:pt x="348" y="1"/>
                      </a:lnTo>
                      <a:lnTo>
                        <a:pt x="402" y="0"/>
                      </a:lnTo>
                      <a:lnTo>
                        <a:pt x="461" y="0"/>
                      </a:lnTo>
                      <a:lnTo>
                        <a:pt x="522" y="1"/>
                      </a:lnTo>
                      <a:lnTo>
                        <a:pt x="554" y="22"/>
                      </a:lnTo>
                      <a:lnTo>
                        <a:pt x="554" y="22"/>
                      </a:lnTo>
                      <a:close/>
                    </a:path>
                  </a:pathLst>
                </a:custGeom>
                <a:solidFill>
                  <a:srgbClr val="CC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2967" name="Freeform 87"/>
                <p:cNvSpPr>
                  <a:spLocks/>
                </p:cNvSpPr>
                <p:nvPr/>
              </p:nvSpPr>
              <p:spPr bwMode="auto">
                <a:xfrm>
                  <a:off x="5044" y="1851"/>
                  <a:ext cx="397" cy="127"/>
                </a:xfrm>
                <a:custGeom>
                  <a:avLst/>
                  <a:gdLst>
                    <a:gd name="T0" fmla="*/ 397 w 397"/>
                    <a:gd name="T1" fmla="*/ 75 h 127"/>
                    <a:gd name="T2" fmla="*/ 397 w 397"/>
                    <a:gd name="T3" fmla="*/ 80 h 127"/>
                    <a:gd name="T4" fmla="*/ 392 w 397"/>
                    <a:gd name="T5" fmla="*/ 87 h 127"/>
                    <a:gd name="T6" fmla="*/ 390 w 397"/>
                    <a:gd name="T7" fmla="*/ 94 h 127"/>
                    <a:gd name="T8" fmla="*/ 383 w 397"/>
                    <a:gd name="T9" fmla="*/ 100 h 127"/>
                    <a:gd name="T10" fmla="*/ 378 w 397"/>
                    <a:gd name="T11" fmla="*/ 107 h 127"/>
                    <a:gd name="T12" fmla="*/ 370 w 397"/>
                    <a:gd name="T13" fmla="*/ 112 h 127"/>
                    <a:gd name="T14" fmla="*/ 361 w 397"/>
                    <a:gd name="T15" fmla="*/ 117 h 127"/>
                    <a:gd name="T16" fmla="*/ 351 w 397"/>
                    <a:gd name="T17" fmla="*/ 122 h 127"/>
                    <a:gd name="T18" fmla="*/ 341 w 397"/>
                    <a:gd name="T19" fmla="*/ 125 h 127"/>
                    <a:gd name="T20" fmla="*/ 329 w 397"/>
                    <a:gd name="T21" fmla="*/ 127 h 127"/>
                    <a:gd name="T22" fmla="*/ 297 w 397"/>
                    <a:gd name="T23" fmla="*/ 118 h 127"/>
                    <a:gd name="T24" fmla="*/ 263 w 397"/>
                    <a:gd name="T25" fmla="*/ 110 h 127"/>
                    <a:gd name="T26" fmla="*/ 228 w 397"/>
                    <a:gd name="T27" fmla="*/ 102 h 127"/>
                    <a:gd name="T28" fmla="*/ 191 w 397"/>
                    <a:gd name="T29" fmla="*/ 95 h 127"/>
                    <a:gd name="T30" fmla="*/ 157 w 397"/>
                    <a:gd name="T31" fmla="*/ 87 h 127"/>
                    <a:gd name="T32" fmla="*/ 123 w 397"/>
                    <a:gd name="T33" fmla="*/ 79 h 127"/>
                    <a:gd name="T34" fmla="*/ 91 w 397"/>
                    <a:gd name="T35" fmla="*/ 71 h 127"/>
                    <a:gd name="T36" fmla="*/ 59 w 397"/>
                    <a:gd name="T37" fmla="*/ 61 h 127"/>
                    <a:gd name="T38" fmla="*/ 30 w 397"/>
                    <a:gd name="T39" fmla="*/ 51 h 127"/>
                    <a:gd name="T40" fmla="*/ 0 w 397"/>
                    <a:gd name="T41" fmla="*/ 37 h 127"/>
                    <a:gd name="T42" fmla="*/ 5 w 397"/>
                    <a:gd name="T43" fmla="*/ 30 h 127"/>
                    <a:gd name="T44" fmla="*/ 10 w 397"/>
                    <a:gd name="T45" fmla="*/ 23 h 127"/>
                    <a:gd name="T46" fmla="*/ 17 w 397"/>
                    <a:gd name="T47" fmla="*/ 19 h 127"/>
                    <a:gd name="T48" fmla="*/ 25 w 397"/>
                    <a:gd name="T49" fmla="*/ 13 h 127"/>
                    <a:gd name="T50" fmla="*/ 35 w 397"/>
                    <a:gd name="T51" fmla="*/ 10 h 127"/>
                    <a:gd name="T52" fmla="*/ 44 w 397"/>
                    <a:gd name="T53" fmla="*/ 6 h 127"/>
                    <a:gd name="T54" fmla="*/ 57 w 397"/>
                    <a:gd name="T55" fmla="*/ 4 h 127"/>
                    <a:gd name="T56" fmla="*/ 71 w 397"/>
                    <a:gd name="T57" fmla="*/ 2 h 127"/>
                    <a:gd name="T58" fmla="*/ 86 w 397"/>
                    <a:gd name="T59" fmla="*/ 0 h 127"/>
                    <a:gd name="T60" fmla="*/ 101 w 397"/>
                    <a:gd name="T61" fmla="*/ 0 h 127"/>
                    <a:gd name="T62" fmla="*/ 130 w 397"/>
                    <a:gd name="T63" fmla="*/ 5 h 127"/>
                    <a:gd name="T64" fmla="*/ 162 w 397"/>
                    <a:gd name="T65" fmla="*/ 10 h 127"/>
                    <a:gd name="T66" fmla="*/ 194 w 397"/>
                    <a:gd name="T67" fmla="*/ 15 h 127"/>
                    <a:gd name="T68" fmla="*/ 226 w 397"/>
                    <a:gd name="T69" fmla="*/ 21 h 127"/>
                    <a:gd name="T70" fmla="*/ 258 w 397"/>
                    <a:gd name="T71" fmla="*/ 28 h 127"/>
                    <a:gd name="T72" fmla="*/ 290 w 397"/>
                    <a:gd name="T73" fmla="*/ 35 h 127"/>
                    <a:gd name="T74" fmla="*/ 319 w 397"/>
                    <a:gd name="T75" fmla="*/ 43 h 127"/>
                    <a:gd name="T76" fmla="*/ 348 w 397"/>
                    <a:gd name="T77" fmla="*/ 53 h 127"/>
                    <a:gd name="T78" fmla="*/ 373 w 397"/>
                    <a:gd name="T79" fmla="*/ 63 h 127"/>
                    <a:gd name="T80" fmla="*/ 397 w 397"/>
                    <a:gd name="T81" fmla="*/ 75 h 127"/>
                    <a:gd name="T82" fmla="*/ 397 w 397"/>
                    <a:gd name="T83" fmla="*/ 75 h 1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397" h="127">
                      <a:moveTo>
                        <a:pt x="397" y="75"/>
                      </a:moveTo>
                      <a:lnTo>
                        <a:pt x="397" y="80"/>
                      </a:lnTo>
                      <a:lnTo>
                        <a:pt x="392" y="87"/>
                      </a:lnTo>
                      <a:lnTo>
                        <a:pt x="390" y="94"/>
                      </a:lnTo>
                      <a:lnTo>
                        <a:pt x="383" y="100"/>
                      </a:lnTo>
                      <a:lnTo>
                        <a:pt x="378" y="107"/>
                      </a:lnTo>
                      <a:lnTo>
                        <a:pt x="370" y="112"/>
                      </a:lnTo>
                      <a:lnTo>
                        <a:pt x="361" y="117"/>
                      </a:lnTo>
                      <a:lnTo>
                        <a:pt x="351" y="122"/>
                      </a:lnTo>
                      <a:lnTo>
                        <a:pt x="341" y="125"/>
                      </a:lnTo>
                      <a:lnTo>
                        <a:pt x="329" y="127"/>
                      </a:lnTo>
                      <a:lnTo>
                        <a:pt x="297" y="118"/>
                      </a:lnTo>
                      <a:lnTo>
                        <a:pt x="263" y="110"/>
                      </a:lnTo>
                      <a:lnTo>
                        <a:pt x="228" y="102"/>
                      </a:lnTo>
                      <a:lnTo>
                        <a:pt x="191" y="95"/>
                      </a:lnTo>
                      <a:lnTo>
                        <a:pt x="157" y="87"/>
                      </a:lnTo>
                      <a:lnTo>
                        <a:pt x="123" y="79"/>
                      </a:lnTo>
                      <a:lnTo>
                        <a:pt x="91" y="71"/>
                      </a:lnTo>
                      <a:lnTo>
                        <a:pt x="59" y="61"/>
                      </a:lnTo>
                      <a:lnTo>
                        <a:pt x="30" y="51"/>
                      </a:lnTo>
                      <a:lnTo>
                        <a:pt x="0" y="37"/>
                      </a:lnTo>
                      <a:lnTo>
                        <a:pt x="5" y="30"/>
                      </a:lnTo>
                      <a:lnTo>
                        <a:pt x="10" y="23"/>
                      </a:lnTo>
                      <a:lnTo>
                        <a:pt x="17" y="19"/>
                      </a:lnTo>
                      <a:lnTo>
                        <a:pt x="25" y="13"/>
                      </a:lnTo>
                      <a:lnTo>
                        <a:pt x="35" y="10"/>
                      </a:lnTo>
                      <a:lnTo>
                        <a:pt x="44" y="6"/>
                      </a:lnTo>
                      <a:lnTo>
                        <a:pt x="57" y="4"/>
                      </a:lnTo>
                      <a:lnTo>
                        <a:pt x="71" y="2"/>
                      </a:lnTo>
                      <a:lnTo>
                        <a:pt x="86" y="0"/>
                      </a:lnTo>
                      <a:lnTo>
                        <a:pt x="101" y="0"/>
                      </a:lnTo>
                      <a:lnTo>
                        <a:pt x="130" y="5"/>
                      </a:lnTo>
                      <a:lnTo>
                        <a:pt x="162" y="10"/>
                      </a:lnTo>
                      <a:lnTo>
                        <a:pt x="194" y="15"/>
                      </a:lnTo>
                      <a:lnTo>
                        <a:pt x="226" y="21"/>
                      </a:lnTo>
                      <a:lnTo>
                        <a:pt x="258" y="28"/>
                      </a:lnTo>
                      <a:lnTo>
                        <a:pt x="290" y="35"/>
                      </a:lnTo>
                      <a:lnTo>
                        <a:pt x="319" y="43"/>
                      </a:lnTo>
                      <a:lnTo>
                        <a:pt x="348" y="53"/>
                      </a:lnTo>
                      <a:lnTo>
                        <a:pt x="373" y="63"/>
                      </a:lnTo>
                      <a:lnTo>
                        <a:pt x="397" y="75"/>
                      </a:lnTo>
                      <a:lnTo>
                        <a:pt x="397" y="75"/>
                      </a:lnTo>
                      <a:close/>
                    </a:path>
                  </a:pathLst>
                </a:custGeom>
                <a:solidFill>
                  <a:srgbClr val="CC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2968" name="Freeform 88"/>
                <p:cNvSpPr>
                  <a:spLocks/>
                </p:cNvSpPr>
                <p:nvPr/>
              </p:nvSpPr>
              <p:spPr bwMode="auto">
                <a:xfrm>
                  <a:off x="235" y="1917"/>
                  <a:ext cx="397" cy="132"/>
                </a:xfrm>
                <a:custGeom>
                  <a:avLst/>
                  <a:gdLst>
                    <a:gd name="T0" fmla="*/ 397 w 397"/>
                    <a:gd name="T1" fmla="*/ 24 h 132"/>
                    <a:gd name="T2" fmla="*/ 388 w 397"/>
                    <a:gd name="T3" fmla="*/ 40 h 132"/>
                    <a:gd name="T4" fmla="*/ 370 w 397"/>
                    <a:gd name="T5" fmla="*/ 52 h 132"/>
                    <a:gd name="T6" fmla="*/ 348 w 397"/>
                    <a:gd name="T7" fmla="*/ 62 h 132"/>
                    <a:gd name="T8" fmla="*/ 319 w 397"/>
                    <a:gd name="T9" fmla="*/ 69 h 132"/>
                    <a:gd name="T10" fmla="*/ 290 w 397"/>
                    <a:gd name="T11" fmla="*/ 75 h 132"/>
                    <a:gd name="T12" fmla="*/ 255 w 397"/>
                    <a:gd name="T13" fmla="*/ 80 h 132"/>
                    <a:gd name="T14" fmla="*/ 221 w 397"/>
                    <a:gd name="T15" fmla="*/ 83 h 132"/>
                    <a:gd name="T16" fmla="*/ 187 w 397"/>
                    <a:gd name="T17" fmla="*/ 88 h 132"/>
                    <a:gd name="T18" fmla="*/ 155 w 397"/>
                    <a:gd name="T19" fmla="*/ 93 h 132"/>
                    <a:gd name="T20" fmla="*/ 125 w 397"/>
                    <a:gd name="T21" fmla="*/ 99 h 132"/>
                    <a:gd name="T22" fmla="*/ 128 w 397"/>
                    <a:gd name="T23" fmla="*/ 102 h 132"/>
                    <a:gd name="T24" fmla="*/ 130 w 397"/>
                    <a:gd name="T25" fmla="*/ 106 h 132"/>
                    <a:gd name="T26" fmla="*/ 135 w 397"/>
                    <a:gd name="T27" fmla="*/ 109 h 132"/>
                    <a:gd name="T28" fmla="*/ 138 w 397"/>
                    <a:gd name="T29" fmla="*/ 112 h 132"/>
                    <a:gd name="T30" fmla="*/ 140 w 397"/>
                    <a:gd name="T31" fmla="*/ 115 h 132"/>
                    <a:gd name="T32" fmla="*/ 142 w 397"/>
                    <a:gd name="T33" fmla="*/ 118 h 132"/>
                    <a:gd name="T34" fmla="*/ 145 w 397"/>
                    <a:gd name="T35" fmla="*/ 122 h 132"/>
                    <a:gd name="T36" fmla="*/ 142 w 397"/>
                    <a:gd name="T37" fmla="*/ 125 h 132"/>
                    <a:gd name="T38" fmla="*/ 140 w 397"/>
                    <a:gd name="T39" fmla="*/ 129 h 132"/>
                    <a:gd name="T40" fmla="*/ 133 w 397"/>
                    <a:gd name="T41" fmla="*/ 132 h 132"/>
                    <a:gd name="T42" fmla="*/ 118 w 397"/>
                    <a:gd name="T43" fmla="*/ 130 h 132"/>
                    <a:gd name="T44" fmla="*/ 103 w 397"/>
                    <a:gd name="T45" fmla="*/ 128 h 132"/>
                    <a:gd name="T46" fmla="*/ 91 w 397"/>
                    <a:gd name="T47" fmla="*/ 124 h 132"/>
                    <a:gd name="T48" fmla="*/ 76 w 397"/>
                    <a:gd name="T49" fmla="*/ 121 h 132"/>
                    <a:gd name="T50" fmla="*/ 62 w 397"/>
                    <a:gd name="T51" fmla="*/ 116 h 132"/>
                    <a:gd name="T52" fmla="*/ 49 w 397"/>
                    <a:gd name="T53" fmla="*/ 110 h 132"/>
                    <a:gd name="T54" fmla="*/ 37 w 397"/>
                    <a:gd name="T55" fmla="*/ 106 h 132"/>
                    <a:gd name="T56" fmla="*/ 27 w 397"/>
                    <a:gd name="T57" fmla="*/ 99 h 132"/>
                    <a:gd name="T58" fmla="*/ 20 w 397"/>
                    <a:gd name="T59" fmla="*/ 93 h 132"/>
                    <a:gd name="T60" fmla="*/ 13 w 397"/>
                    <a:gd name="T61" fmla="*/ 85 h 132"/>
                    <a:gd name="T62" fmla="*/ 3 w 397"/>
                    <a:gd name="T63" fmla="*/ 77 h 132"/>
                    <a:gd name="T64" fmla="*/ 0 w 397"/>
                    <a:gd name="T65" fmla="*/ 69 h 132"/>
                    <a:gd name="T66" fmla="*/ 0 w 397"/>
                    <a:gd name="T67" fmla="*/ 61 h 132"/>
                    <a:gd name="T68" fmla="*/ 5 w 397"/>
                    <a:gd name="T69" fmla="*/ 53 h 132"/>
                    <a:gd name="T70" fmla="*/ 15 w 397"/>
                    <a:gd name="T71" fmla="*/ 46 h 132"/>
                    <a:gd name="T72" fmla="*/ 25 w 397"/>
                    <a:gd name="T73" fmla="*/ 40 h 132"/>
                    <a:gd name="T74" fmla="*/ 37 w 397"/>
                    <a:gd name="T75" fmla="*/ 33 h 132"/>
                    <a:gd name="T76" fmla="*/ 52 w 397"/>
                    <a:gd name="T77" fmla="*/ 28 h 132"/>
                    <a:gd name="T78" fmla="*/ 66 w 397"/>
                    <a:gd name="T79" fmla="*/ 24 h 132"/>
                    <a:gd name="T80" fmla="*/ 81 w 397"/>
                    <a:gd name="T81" fmla="*/ 20 h 132"/>
                    <a:gd name="T82" fmla="*/ 113 w 397"/>
                    <a:gd name="T83" fmla="*/ 16 h 132"/>
                    <a:gd name="T84" fmla="*/ 145 w 397"/>
                    <a:gd name="T85" fmla="*/ 10 h 132"/>
                    <a:gd name="T86" fmla="*/ 179 w 397"/>
                    <a:gd name="T87" fmla="*/ 5 h 132"/>
                    <a:gd name="T88" fmla="*/ 214 w 397"/>
                    <a:gd name="T89" fmla="*/ 2 h 132"/>
                    <a:gd name="T90" fmla="*/ 245 w 397"/>
                    <a:gd name="T91" fmla="*/ 0 h 132"/>
                    <a:gd name="T92" fmla="*/ 280 w 397"/>
                    <a:gd name="T93" fmla="*/ 0 h 132"/>
                    <a:gd name="T94" fmla="*/ 312 w 397"/>
                    <a:gd name="T95" fmla="*/ 1 h 132"/>
                    <a:gd name="T96" fmla="*/ 341 w 397"/>
                    <a:gd name="T97" fmla="*/ 5 h 132"/>
                    <a:gd name="T98" fmla="*/ 370 w 397"/>
                    <a:gd name="T99" fmla="*/ 13 h 132"/>
                    <a:gd name="T100" fmla="*/ 397 w 397"/>
                    <a:gd name="T101" fmla="*/ 24 h 132"/>
                    <a:gd name="T102" fmla="*/ 397 w 397"/>
                    <a:gd name="T103" fmla="*/ 24 h 1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397" h="132">
                      <a:moveTo>
                        <a:pt x="397" y="24"/>
                      </a:moveTo>
                      <a:lnTo>
                        <a:pt x="388" y="40"/>
                      </a:lnTo>
                      <a:lnTo>
                        <a:pt x="370" y="52"/>
                      </a:lnTo>
                      <a:lnTo>
                        <a:pt x="348" y="62"/>
                      </a:lnTo>
                      <a:lnTo>
                        <a:pt x="319" y="69"/>
                      </a:lnTo>
                      <a:lnTo>
                        <a:pt x="290" y="75"/>
                      </a:lnTo>
                      <a:lnTo>
                        <a:pt x="255" y="80"/>
                      </a:lnTo>
                      <a:lnTo>
                        <a:pt x="221" y="83"/>
                      </a:lnTo>
                      <a:lnTo>
                        <a:pt x="187" y="88"/>
                      </a:lnTo>
                      <a:lnTo>
                        <a:pt x="155" y="93"/>
                      </a:lnTo>
                      <a:lnTo>
                        <a:pt x="125" y="99"/>
                      </a:lnTo>
                      <a:lnTo>
                        <a:pt x="128" y="102"/>
                      </a:lnTo>
                      <a:lnTo>
                        <a:pt x="130" y="106"/>
                      </a:lnTo>
                      <a:lnTo>
                        <a:pt x="135" y="109"/>
                      </a:lnTo>
                      <a:lnTo>
                        <a:pt x="138" y="112"/>
                      </a:lnTo>
                      <a:lnTo>
                        <a:pt x="140" y="115"/>
                      </a:lnTo>
                      <a:lnTo>
                        <a:pt x="142" y="118"/>
                      </a:lnTo>
                      <a:lnTo>
                        <a:pt x="145" y="122"/>
                      </a:lnTo>
                      <a:lnTo>
                        <a:pt x="142" y="125"/>
                      </a:lnTo>
                      <a:lnTo>
                        <a:pt x="140" y="129"/>
                      </a:lnTo>
                      <a:lnTo>
                        <a:pt x="133" y="132"/>
                      </a:lnTo>
                      <a:lnTo>
                        <a:pt x="118" y="130"/>
                      </a:lnTo>
                      <a:lnTo>
                        <a:pt x="103" y="128"/>
                      </a:lnTo>
                      <a:lnTo>
                        <a:pt x="91" y="124"/>
                      </a:lnTo>
                      <a:lnTo>
                        <a:pt x="76" y="121"/>
                      </a:lnTo>
                      <a:lnTo>
                        <a:pt x="62" y="116"/>
                      </a:lnTo>
                      <a:lnTo>
                        <a:pt x="49" y="110"/>
                      </a:lnTo>
                      <a:lnTo>
                        <a:pt x="37" y="106"/>
                      </a:lnTo>
                      <a:lnTo>
                        <a:pt x="27" y="99"/>
                      </a:lnTo>
                      <a:lnTo>
                        <a:pt x="20" y="93"/>
                      </a:lnTo>
                      <a:lnTo>
                        <a:pt x="13" y="85"/>
                      </a:lnTo>
                      <a:lnTo>
                        <a:pt x="3" y="77"/>
                      </a:lnTo>
                      <a:lnTo>
                        <a:pt x="0" y="69"/>
                      </a:lnTo>
                      <a:lnTo>
                        <a:pt x="0" y="61"/>
                      </a:lnTo>
                      <a:lnTo>
                        <a:pt x="5" y="53"/>
                      </a:lnTo>
                      <a:lnTo>
                        <a:pt x="15" y="46"/>
                      </a:lnTo>
                      <a:lnTo>
                        <a:pt x="25" y="40"/>
                      </a:lnTo>
                      <a:lnTo>
                        <a:pt x="37" y="33"/>
                      </a:lnTo>
                      <a:lnTo>
                        <a:pt x="52" y="28"/>
                      </a:lnTo>
                      <a:lnTo>
                        <a:pt x="66" y="24"/>
                      </a:lnTo>
                      <a:lnTo>
                        <a:pt x="81" y="20"/>
                      </a:lnTo>
                      <a:lnTo>
                        <a:pt x="113" y="16"/>
                      </a:lnTo>
                      <a:lnTo>
                        <a:pt x="145" y="10"/>
                      </a:lnTo>
                      <a:lnTo>
                        <a:pt x="179" y="5"/>
                      </a:lnTo>
                      <a:lnTo>
                        <a:pt x="214" y="2"/>
                      </a:lnTo>
                      <a:lnTo>
                        <a:pt x="245" y="0"/>
                      </a:lnTo>
                      <a:lnTo>
                        <a:pt x="280" y="0"/>
                      </a:lnTo>
                      <a:lnTo>
                        <a:pt x="312" y="1"/>
                      </a:lnTo>
                      <a:lnTo>
                        <a:pt x="341" y="5"/>
                      </a:lnTo>
                      <a:lnTo>
                        <a:pt x="370" y="13"/>
                      </a:lnTo>
                      <a:lnTo>
                        <a:pt x="397" y="24"/>
                      </a:lnTo>
                      <a:lnTo>
                        <a:pt x="397" y="24"/>
                      </a:lnTo>
                      <a:close/>
                    </a:path>
                  </a:pathLst>
                </a:custGeom>
                <a:solidFill>
                  <a:srgbClr val="CC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sp>
          <p:nvSpPr>
            <p:cNvPr id="122969" name="Text Box 89"/>
            <p:cNvSpPr txBox="1">
              <a:spLocks noChangeArrowheads="1"/>
            </p:cNvSpPr>
            <p:nvPr/>
          </p:nvSpPr>
          <p:spPr bwMode="auto">
            <a:xfrm>
              <a:off x="4560" y="3504"/>
              <a:ext cx="546" cy="30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 algn="ctr">
                <a:spcBef>
                  <a:spcPct val="50000"/>
                </a:spcBef>
              </a:pPr>
              <a:r>
                <a:rPr lang="en-US" sz="1300" b="1" dirty="0" err="1">
                  <a:solidFill>
                    <a:srgbClr val="FF0000"/>
                  </a:solidFill>
                  <a:latin typeface=".VnArial" pitchFamily="34" charset="0"/>
                </a:rPr>
                <a:t>Thö</a:t>
              </a:r>
              <a:r>
                <a:rPr lang="en-US" sz="1300" b="1" dirty="0">
                  <a:solidFill>
                    <a:srgbClr val="FF0000"/>
                  </a:solidFill>
                  <a:latin typeface=".VnArial" pitchFamily="34" charset="0"/>
                </a:rPr>
                <a:t> </a:t>
              </a:r>
              <a:r>
                <a:rPr lang="en-US" sz="1300" b="1" dirty="0" smtClean="0">
                  <a:solidFill>
                    <a:srgbClr val="FF0000"/>
                  </a:solidFill>
                  <a:latin typeface=".VnArial" pitchFamily="34" charset="0"/>
                </a:rPr>
                <a:t> </a:t>
              </a:r>
              <a:r>
                <a:rPr lang="en-US" sz="1300" b="1" dirty="0" err="1" smtClean="0">
                  <a:solidFill>
                    <a:srgbClr val="FF0000"/>
                  </a:solidFill>
                  <a:latin typeface=".VnArial" pitchFamily="34" charset="0"/>
                </a:rPr>
                <a:t>tµi</a:t>
              </a:r>
              <a:r>
                <a:rPr lang="en-US" sz="1300" b="1" dirty="0" smtClean="0">
                  <a:solidFill>
                    <a:srgbClr val="FF0000"/>
                  </a:solidFill>
                  <a:latin typeface=".VnArial" pitchFamily="34" charset="0"/>
                </a:rPr>
                <a:t> </a:t>
              </a:r>
              <a:r>
                <a:rPr lang="en-US" sz="1300" b="1" dirty="0" err="1">
                  <a:solidFill>
                    <a:srgbClr val="FF0000"/>
                  </a:solidFill>
                  <a:latin typeface=".VnArial" pitchFamily="34" charset="0"/>
                </a:rPr>
                <a:t>cña</a:t>
              </a:r>
              <a:r>
                <a:rPr lang="en-US" sz="1300" b="1" dirty="0">
                  <a:solidFill>
                    <a:srgbClr val="FF0000"/>
                  </a:solidFill>
                  <a:latin typeface=".VnArial" pitchFamily="34" charset="0"/>
                </a:rPr>
                <a:t> b¹n</a:t>
              </a:r>
            </a:p>
          </p:txBody>
        </p:sp>
      </p:grpSp>
      <p:pic>
        <p:nvPicPr>
          <p:cNvPr id="122970" name="Picture 90" descr="SMILE4"/>
          <p:cNvPicPr>
            <a:picLocks noChangeAspect="1" noChangeArrowheads="1" noCrop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70650" y="5334000"/>
            <a:ext cx="615950" cy="685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22971" name="WordArt 91" descr="Narrow vertical"/>
          <p:cNvSpPr>
            <a:spLocks noChangeArrowheads="1" noChangeShapeType="1" noTextEdit="1"/>
          </p:cNvSpPr>
          <p:nvPr/>
        </p:nvSpPr>
        <p:spPr bwMode="auto">
          <a:xfrm>
            <a:off x="1447800" y="76200"/>
            <a:ext cx="6096000" cy="1219200"/>
          </a:xfrm>
          <a:prstGeom prst="rect">
            <a:avLst/>
          </a:prstGeom>
        </p:spPr>
        <p:txBody>
          <a:bodyPr wrap="none" fromWordArt="1">
            <a:prstTxWarp prst="textCurveUp">
              <a:avLst>
                <a:gd name="adj" fmla="val 40356"/>
              </a:avLst>
            </a:prstTxWarp>
          </a:bodyPr>
          <a:lstStyle/>
          <a:p>
            <a:pPr algn="ctr"/>
            <a:r>
              <a:rPr lang="en-US" sz="3600" b="1" kern="10" dirty="0" err="1"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pattFill prst="dashHorz">
                  <a:fgClr>
                    <a:srgbClr val="808080"/>
                  </a:fgClr>
                  <a:bgClr>
                    <a:srgbClr val="FFFF00"/>
                  </a:bgClr>
                </a:pattFill>
                <a:effectLst>
                  <a:outerShdw dist="45791" dir="2021404" algn="ctr" rotWithShape="0">
                    <a:srgbClr val="808080">
                      <a:alpha val="80000"/>
                    </a:srgbClr>
                  </a:outerShdw>
                </a:effectLst>
                <a:latin typeface=".VnBahamasBH"/>
              </a:rPr>
              <a:t>C©u</a:t>
            </a:r>
            <a:r>
              <a:rPr lang="en-US" sz="3600" b="1" kern="10" dirty="0"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pattFill prst="dashHorz">
                  <a:fgClr>
                    <a:srgbClr val="808080"/>
                  </a:fgClr>
                  <a:bgClr>
                    <a:srgbClr val="FFFF00"/>
                  </a:bgClr>
                </a:pattFill>
                <a:effectLst>
                  <a:outerShdw dist="45791" dir="2021404" algn="ctr" rotWithShape="0">
                    <a:srgbClr val="808080">
                      <a:alpha val="80000"/>
                    </a:srgbClr>
                  </a:outerShdw>
                </a:effectLst>
                <a:latin typeface=".VnBahamasBH"/>
              </a:rPr>
              <a:t> </a:t>
            </a:r>
            <a:r>
              <a:rPr lang="en-US" sz="3600" b="1" kern="10" dirty="0" err="1"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pattFill prst="dashHorz">
                  <a:fgClr>
                    <a:srgbClr val="808080"/>
                  </a:fgClr>
                  <a:bgClr>
                    <a:srgbClr val="FFFF00"/>
                  </a:bgClr>
                </a:pattFill>
                <a:effectLst>
                  <a:outerShdw dist="45791" dir="2021404" algn="ctr" rotWithShape="0">
                    <a:srgbClr val="808080">
                      <a:alpha val="80000"/>
                    </a:srgbClr>
                  </a:outerShdw>
                </a:effectLst>
                <a:latin typeface=".VnBahamasBH"/>
              </a:rPr>
              <a:t>hái</a:t>
            </a:r>
            <a:r>
              <a:rPr lang="en-US" sz="3600" b="1" kern="10" dirty="0"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pattFill prst="dashHorz">
                  <a:fgClr>
                    <a:srgbClr val="808080"/>
                  </a:fgClr>
                  <a:bgClr>
                    <a:srgbClr val="FFFF00"/>
                  </a:bgClr>
                </a:pattFill>
                <a:effectLst>
                  <a:outerShdw dist="45791" dir="2021404" algn="ctr" rotWithShape="0">
                    <a:srgbClr val="808080">
                      <a:alpha val="80000"/>
                    </a:srgbClr>
                  </a:outerShdw>
                </a:effectLst>
                <a:latin typeface=".VnBahamasBH"/>
              </a:rPr>
              <a:t> rung </a:t>
            </a:r>
            <a:r>
              <a:rPr lang="en-US" sz="3600" b="1" kern="10" dirty="0" err="1"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pattFill prst="dashHorz">
                  <a:fgClr>
                    <a:srgbClr val="808080"/>
                  </a:fgClr>
                  <a:bgClr>
                    <a:srgbClr val="FFFF00"/>
                  </a:bgClr>
                </a:pattFill>
                <a:effectLst>
                  <a:outerShdw dist="45791" dir="2021404" algn="ctr" rotWithShape="0">
                    <a:srgbClr val="808080">
                      <a:alpha val="80000"/>
                    </a:srgbClr>
                  </a:outerShdw>
                </a:effectLst>
                <a:latin typeface=".VnBahamasBH"/>
              </a:rPr>
              <a:t>chu«ng</a:t>
            </a:r>
            <a:r>
              <a:rPr lang="en-US" sz="3600" b="1" kern="10" dirty="0"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pattFill prst="dashHorz">
                  <a:fgClr>
                    <a:srgbClr val="808080"/>
                  </a:fgClr>
                  <a:bgClr>
                    <a:srgbClr val="FFFF00"/>
                  </a:bgClr>
                </a:pattFill>
                <a:effectLst>
                  <a:outerShdw dist="45791" dir="2021404" algn="ctr" rotWithShape="0">
                    <a:srgbClr val="808080">
                      <a:alpha val="80000"/>
                    </a:srgbClr>
                  </a:outerShdw>
                </a:effectLst>
                <a:latin typeface=".VnBahamasBH"/>
              </a:rPr>
              <a:t> </a:t>
            </a:r>
            <a:r>
              <a:rPr lang="en-US" sz="3600" b="1" kern="10" dirty="0" err="1"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pattFill prst="dashHorz">
                  <a:fgClr>
                    <a:srgbClr val="808080"/>
                  </a:fgClr>
                  <a:bgClr>
                    <a:srgbClr val="FFFF00"/>
                  </a:bgClr>
                </a:pattFill>
                <a:effectLst>
                  <a:outerShdw dist="45791" dir="2021404" algn="ctr" rotWithShape="0">
                    <a:srgbClr val="808080">
                      <a:alpha val="80000"/>
                    </a:srgbClr>
                  </a:outerShdw>
                </a:effectLst>
                <a:latin typeface=".VnBahamasBH"/>
              </a:rPr>
              <a:t>vµng</a:t>
            </a:r>
            <a:r>
              <a:rPr lang="en-US" sz="3600" b="1" kern="10" dirty="0"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pattFill prst="dashHorz">
                  <a:fgClr>
                    <a:srgbClr val="808080"/>
                  </a:fgClr>
                  <a:bgClr>
                    <a:srgbClr val="FFFF00"/>
                  </a:bgClr>
                </a:pattFill>
                <a:effectLst>
                  <a:outerShdw dist="45791" dir="2021404" algn="ctr" rotWithShape="0">
                    <a:srgbClr val="808080">
                      <a:alpha val="80000"/>
                    </a:srgbClr>
                  </a:outerShdw>
                </a:effectLst>
                <a:latin typeface=".VnBahamasBH"/>
              </a:rPr>
              <a:t> </a:t>
            </a:r>
            <a:r>
              <a:rPr lang="en-US" sz="3600" b="1" kern="10" dirty="0" err="1"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pattFill prst="dashHorz">
                  <a:fgClr>
                    <a:srgbClr val="808080"/>
                  </a:fgClr>
                  <a:bgClr>
                    <a:srgbClr val="FFFF00"/>
                  </a:bgClr>
                </a:pattFill>
                <a:effectLst>
                  <a:outerShdw dist="45791" dir="2021404" algn="ctr" rotWithShape="0">
                    <a:srgbClr val="808080">
                      <a:alpha val="80000"/>
                    </a:srgbClr>
                  </a:outerShdw>
                </a:effectLst>
                <a:latin typeface=".VnBahamasBH"/>
              </a:rPr>
              <a:t>khèi</a:t>
            </a:r>
            <a:r>
              <a:rPr lang="en-US" sz="3600" b="1" kern="10" dirty="0"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pattFill prst="dashHorz">
                  <a:fgClr>
                    <a:srgbClr val="808080"/>
                  </a:fgClr>
                  <a:bgClr>
                    <a:srgbClr val="FFFF00"/>
                  </a:bgClr>
                </a:pattFill>
                <a:effectLst>
                  <a:outerShdw dist="45791" dir="2021404" algn="ctr" rotWithShape="0">
                    <a:srgbClr val="808080">
                      <a:alpha val="80000"/>
                    </a:srgbClr>
                  </a:outerShdw>
                </a:effectLst>
                <a:latin typeface=".VnBahamasBH"/>
              </a:rPr>
              <a:t> </a:t>
            </a:r>
            <a:r>
              <a:rPr lang="en-US" sz="3600" b="1" kern="10" dirty="0"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pattFill prst="dashHorz">
                  <a:fgClr>
                    <a:srgbClr val="808080"/>
                  </a:fgClr>
                  <a:bgClr>
                    <a:srgbClr val="FFFF00"/>
                  </a:bgClr>
                </a:pattFill>
                <a:effectLst>
                  <a:outerShdw dist="45791" dir="2021404" algn="ctr" rotWithShape="0">
                    <a:srgbClr val="808080">
                      <a:alpha val="80000"/>
                    </a:srgbClr>
                  </a:outerShdw>
                </a:effectLst>
                <a:latin typeface="Times New Roman" pitchFamily="18" charset="0"/>
                <a:cs typeface="Times New Roman" pitchFamily="18" charset="0"/>
              </a:rPr>
              <a:t>TIỂU HỌC</a:t>
            </a:r>
            <a:r>
              <a:rPr lang="en-US" sz="3600" b="1" kern="10" dirty="0"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pattFill prst="dashHorz">
                  <a:fgClr>
                    <a:srgbClr val="808080"/>
                  </a:fgClr>
                  <a:bgClr>
                    <a:srgbClr val="FFFF00"/>
                  </a:bgClr>
                </a:pattFill>
                <a:effectLst>
                  <a:outerShdw dist="45791" dir="2021404" algn="ctr" rotWithShape="0">
                    <a:srgbClr val="808080">
                      <a:alpha val="80000"/>
                    </a:srgbClr>
                  </a:outerShdw>
                </a:effectLst>
                <a:latin typeface=".VnBahamasBH"/>
              </a:rPr>
              <a:t> </a:t>
            </a:r>
          </a:p>
        </p:txBody>
      </p:sp>
      <p:sp>
        <p:nvSpPr>
          <p:cNvPr id="122977" name="Rectangle 97"/>
          <p:cNvSpPr>
            <a:spLocks noChangeArrowheads="1"/>
          </p:cNvSpPr>
          <p:nvPr/>
        </p:nvSpPr>
        <p:spPr bwMode="auto">
          <a:xfrm>
            <a:off x="509589" y="1906500"/>
            <a:ext cx="7872411" cy="120032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anchor="ctr">
            <a:spAutoFit/>
          </a:bodyPr>
          <a:lstStyle/>
          <a:p>
            <a:r>
              <a:rPr lang="en-US" sz="3600" b="1" dirty="0" err="1">
                <a:latin typeface=".VnArial" pitchFamily="34" charset="0"/>
              </a:rPr>
              <a:t>C©u</a:t>
            </a:r>
            <a:r>
              <a:rPr lang="en-US" sz="3600" b="1" dirty="0">
                <a:latin typeface=".VnArial" pitchFamily="34" charset="0"/>
              </a:rPr>
              <a:t> </a:t>
            </a:r>
            <a:r>
              <a:rPr lang="en-US" sz="3600" b="1" dirty="0" smtClean="0">
                <a:latin typeface=".VnArial" pitchFamily="34" charset="0"/>
              </a:rPr>
              <a:t>20 :</a:t>
            </a:r>
            <a:r>
              <a:rPr lang="en-US" sz="3600" b="1" dirty="0" smtClean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3600" b="1" dirty="0" err="1" smtClean="0">
                <a:latin typeface="Times New Roman" pitchFamily="18" charset="0"/>
                <a:cs typeface="Times New Roman" pitchFamily="18" charset="0"/>
              </a:rPr>
              <a:t>Đức</a:t>
            </a:r>
            <a:r>
              <a:rPr lang="en-US" sz="3600" b="1" dirty="0" smtClean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3600" b="1" dirty="0" err="1" smtClean="0">
                <a:latin typeface="Times New Roman" pitchFamily="18" charset="0"/>
                <a:cs typeface="Times New Roman" pitchFamily="18" charset="0"/>
              </a:rPr>
              <a:t>tính</a:t>
            </a:r>
            <a:r>
              <a:rPr lang="en-US" sz="3600" b="1" dirty="0" smtClean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3600" b="1" dirty="0" err="1" smtClean="0">
                <a:latin typeface="Times New Roman" pitchFamily="18" charset="0"/>
                <a:cs typeface="Times New Roman" pitchFamily="18" charset="0"/>
              </a:rPr>
              <a:t>nào</a:t>
            </a:r>
            <a:r>
              <a:rPr lang="en-US" sz="3600" b="1" dirty="0" smtClean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3600" b="1" dirty="0" err="1" smtClean="0">
                <a:latin typeface="Times New Roman" pitchFamily="18" charset="0"/>
                <a:cs typeface="Times New Roman" pitchFamily="18" charset="0"/>
              </a:rPr>
              <a:t>cần</a:t>
            </a:r>
            <a:r>
              <a:rPr lang="en-US" sz="3600" b="1" dirty="0" smtClean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3600" b="1" dirty="0" err="1" smtClean="0">
                <a:latin typeface="Times New Roman" pitchFamily="18" charset="0"/>
                <a:cs typeface="Times New Roman" pitchFamily="18" charset="0"/>
              </a:rPr>
              <a:t>có</a:t>
            </a:r>
            <a:r>
              <a:rPr lang="en-US" sz="3600" b="1" dirty="0" smtClean="0">
                <a:latin typeface="Times New Roman" pitchFamily="18" charset="0"/>
                <a:cs typeface="Times New Roman" pitchFamily="18" charset="0"/>
              </a:rPr>
              <a:t> ở </a:t>
            </a:r>
            <a:r>
              <a:rPr lang="en-US" sz="3600" b="1" dirty="0" err="1" smtClean="0">
                <a:latin typeface="Times New Roman" pitchFamily="18" charset="0"/>
                <a:cs typeface="Times New Roman" pitchFamily="18" charset="0"/>
              </a:rPr>
              <a:t>một</a:t>
            </a:r>
            <a:r>
              <a:rPr lang="en-US" sz="3600" b="1" dirty="0" smtClean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3600" b="1" dirty="0" err="1" smtClean="0">
                <a:latin typeface="Times New Roman" pitchFamily="18" charset="0"/>
                <a:cs typeface="Times New Roman" pitchFamily="18" charset="0"/>
              </a:rPr>
              <a:t>người</a:t>
            </a:r>
            <a:r>
              <a:rPr lang="en-US" sz="3600" b="1" dirty="0" smtClean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3600" b="1" dirty="0" err="1" smtClean="0">
                <a:latin typeface="Times New Roman" pitchFamily="18" charset="0"/>
                <a:cs typeface="Times New Roman" pitchFamily="18" charset="0"/>
              </a:rPr>
              <a:t>học</a:t>
            </a:r>
            <a:r>
              <a:rPr lang="en-US" sz="3600" b="1" dirty="0" smtClean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3600" b="1" dirty="0" err="1" smtClean="0">
                <a:latin typeface="Times New Roman" pitchFamily="18" charset="0"/>
                <a:cs typeface="Times New Roman" pitchFamily="18" charset="0"/>
              </a:rPr>
              <a:t>sinh</a:t>
            </a:r>
            <a:r>
              <a:rPr lang="en-US" sz="3600" b="1" dirty="0" smtClean="0">
                <a:latin typeface=".VnArial" pitchFamily="34" charset="0"/>
              </a:rPr>
              <a:t>  </a:t>
            </a:r>
            <a:r>
              <a:rPr lang="en-US" sz="3600" b="1" dirty="0">
                <a:latin typeface=".VnArial" pitchFamily="34" charset="0"/>
              </a:rPr>
              <a:t>?</a:t>
            </a:r>
          </a:p>
        </p:txBody>
      </p:sp>
      <p:pic>
        <p:nvPicPr>
          <p:cNvPr id="122979" name="Picture 99" descr="BALLOON3">
            <a:hlinkClick r:id="rId14" action="ppaction://hlinksldjump"/>
          </p:cNvPr>
          <p:cNvPicPr>
            <a:picLocks noChangeAspect="1" noChangeArrowheads="1"/>
          </p:cNvPicPr>
          <p:nvPr/>
        </p:nvPicPr>
        <p:blipFill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543800" y="4343400"/>
            <a:ext cx="668338" cy="9493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22980" name="Picture 100" descr="ED00019_"/>
          <p:cNvPicPr>
            <a:picLocks noChangeAspect="1" noChangeArrowheads="1"/>
          </p:cNvPicPr>
          <p:nvPr/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7200" y="1066800"/>
            <a:ext cx="1143000" cy="1016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22981" name="Group 101"/>
          <p:cNvGrpSpPr>
            <a:grpSpLocks/>
          </p:cNvGrpSpPr>
          <p:nvPr/>
        </p:nvGrpSpPr>
        <p:grpSpPr bwMode="auto">
          <a:xfrm>
            <a:off x="1358900" y="931497"/>
            <a:ext cx="7772400" cy="5575300"/>
            <a:chOff x="864" y="528"/>
            <a:chExt cx="4896" cy="3512"/>
          </a:xfrm>
        </p:grpSpPr>
        <p:grpSp>
          <p:nvGrpSpPr>
            <p:cNvPr id="122982" name="Group 102"/>
            <p:cNvGrpSpPr>
              <a:grpSpLocks/>
            </p:cNvGrpSpPr>
            <p:nvPr/>
          </p:nvGrpSpPr>
          <p:grpSpPr bwMode="auto">
            <a:xfrm>
              <a:off x="864" y="3544"/>
              <a:ext cx="816" cy="496"/>
              <a:chOff x="864" y="3544"/>
              <a:chExt cx="816" cy="496"/>
            </a:xfrm>
          </p:grpSpPr>
          <p:pic>
            <p:nvPicPr>
              <p:cNvPr id="122983" name="Picture 103" descr="t8"/>
              <p:cNvPicPr>
                <a:picLocks noChangeAspect="1" noChangeArrowheads="1" noCrop="1"/>
              </p:cNvPicPr>
              <p:nvPr/>
            </p:nvPicPr>
            <p:blipFill>
              <a:blip r:embed="rId1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64" y="3600"/>
                <a:ext cx="528" cy="44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22984" name="Picture 104" descr="t8"/>
              <p:cNvPicPr>
                <a:picLocks noChangeAspect="1" noChangeArrowheads="1" noCrop="1"/>
              </p:cNvPicPr>
              <p:nvPr/>
            </p:nvPicPr>
            <p:blipFill>
              <a:blip r:embed="rId1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008" y="3600"/>
                <a:ext cx="528" cy="44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22985" name="Picture 105" descr="t8"/>
              <p:cNvPicPr>
                <a:picLocks noChangeAspect="1" noChangeArrowheads="1" noCrop="1"/>
              </p:cNvPicPr>
              <p:nvPr/>
            </p:nvPicPr>
            <p:blipFill>
              <a:blip r:embed="rId1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152" y="3544"/>
                <a:ext cx="528" cy="44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122986" name="Group 106"/>
            <p:cNvGrpSpPr>
              <a:grpSpLocks/>
            </p:cNvGrpSpPr>
            <p:nvPr/>
          </p:nvGrpSpPr>
          <p:grpSpPr bwMode="auto">
            <a:xfrm>
              <a:off x="2736" y="3400"/>
              <a:ext cx="768" cy="640"/>
              <a:chOff x="2736" y="3400"/>
              <a:chExt cx="768" cy="640"/>
            </a:xfrm>
          </p:grpSpPr>
          <p:pic>
            <p:nvPicPr>
              <p:cNvPr id="122987" name="Picture 107" descr="t8"/>
              <p:cNvPicPr>
                <a:picLocks noChangeAspect="1" noChangeArrowheads="1" noCrop="1"/>
              </p:cNvPicPr>
              <p:nvPr/>
            </p:nvPicPr>
            <p:blipFill>
              <a:blip r:embed="rId1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80" y="3600"/>
                <a:ext cx="528" cy="44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22988" name="Picture 108" descr="t8"/>
              <p:cNvPicPr>
                <a:picLocks noChangeAspect="1" noChangeArrowheads="1" noCrop="1"/>
              </p:cNvPicPr>
              <p:nvPr/>
            </p:nvPicPr>
            <p:blipFill>
              <a:blip r:embed="rId1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36" y="3400"/>
                <a:ext cx="768" cy="64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pic>
          <p:nvPicPr>
            <p:cNvPr id="122989" name="Picture 109" descr="COTAO001"/>
            <p:cNvPicPr>
              <a:picLocks noChangeAspect="1" noChangeArrowheads="1"/>
            </p:cNvPicPr>
            <p:nvPr/>
          </p:nvPicPr>
          <p:blipFill>
            <a:blip r:embed="rId1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944" y="528"/>
              <a:ext cx="816" cy="773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grpSp>
        <p:nvGrpSpPr>
          <p:cNvPr id="122990" name="Group 110"/>
          <p:cNvGrpSpPr>
            <a:grpSpLocks/>
          </p:cNvGrpSpPr>
          <p:nvPr/>
        </p:nvGrpSpPr>
        <p:grpSpPr bwMode="auto">
          <a:xfrm>
            <a:off x="19050" y="4038600"/>
            <a:ext cx="1619250" cy="2195513"/>
            <a:chOff x="-192" y="2484"/>
            <a:chExt cx="1020" cy="1383"/>
          </a:xfrm>
        </p:grpSpPr>
        <p:grpSp>
          <p:nvGrpSpPr>
            <p:cNvPr id="122991" name="Group 111"/>
            <p:cNvGrpSpPr>
              <a:grpSpLocks/>
            </p:cNvGrpSpPr>
            <p:nvPr/>
          </p:nvGrpSpPr>
          <p:grpSpPr bwMode="auto">
            <a:xfrm>
              <a:off x="-192" y="3072"/>
              <a:ext cx="844" cy="795"/>
              <a:chOff x="432" y="2544"/>
              <a:chExt cx="844" cy="795"/>
            </a:xfrm>
          </p:grpSpPr>
          <p:sp>
            <p:nvSpPr>
              <p:cNvPr id="122992" name="Freeform 112"/>
              <p:cNvSpPr>
                <a:spLocks/>
              </p:cNvSpPr>
              <p:nvPr/>
            </p:nvSpPr>
            <p:spPr bwMode="auto">
              <a:xfrm>
                <a:off x="432" y="2544"/>
                <a:ext cx="844" cy="795"/>
              </a:xfrm>
              <a:custGeom>
                <a:avLst/>
                <a:gdLst>
                  <a:gd name="T0" fmla="*/ 325 w 844"/>
                  <a:gd name="T1" fmla="*/ 102 h 795"/>
                  <a:gd name="T2" fmla="*/ 236 w 844"/>
                  <a:gd name="T3" fmla="*/ 506 h 795"/>
                  <a:gd name="T4" fmla="*/ 22 w 844"/>
                  <a:gd name="T5" fmla="*/ 669 h 795"/>
                  <a:gd name="T6" fmla="*/ 50 w 844"/>
                  <a:gd name="T7" fmla="*/ 751 h 795"/>
                  <a:gd name="T8" fmla="*/ 313 w 844"/>
                  <a:gd name="T9" fmla="*/ 792 h 795"/>
                  <a:gd name="T10" fmla="*/ 603 w 844"/>
                  <a:gd name="T11" fmla="*/ 767 h 795"/>
                  <a:gd name="T12" fmla="*/ 829 w 844"/>
                  <a:gd name="T13" fmla="*/ 669 h 795"/>
                  <a:gd name="T14" fmla="*/ 697 w 844"/>
                  <a:gd name="T15" fmla="*/ 516 h 795"/>
                  <a:gd name="T16" fmla="*/ 458 w 844"/>
                  <a:gd name="T17" fmla="*/ 424 h 795"/>
                  <a:gd name="T18" fmla="*/ 561 w 844"/>
                  <a:gd name="T19" fmla="*/ 227 h 795"/>
                  <a:gd name="T20" fmla="*/ 606 w 844"/>
                  <a:gd name="T21" fmla="*/ 43 h 795"/>
                  <a:gd name="T22" fmla="*/ 478 w 844"/>
                  <a:gd name="T23" fmla="*/ 0 h 795"/>
                  <a:gd name="T24" fmla="*/ 325 w 844"/>
                  <a:gd name="T25" fmla="*/ 102 h 7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44" h="795">
                    <a:moveTo>
                      <a:pt x="325" y="102"/>
                    </a:moveTo>
                    <a:cubicBezTo>
                      <a:pt x="285" y="186"/>
                      <a:pt x="292" y="401"/>
                      <a:pt x="236" y="506"/>
                    </a:cubicBezTo>
                    <a:cubicBezTo>
                      <a:pt x="180" y="611"/>
                      <a:pt x="22" y="669"/>
                      <a:pt x="22" y="669"/>
                    </a:cubicBezTo>
                    <a:cubicBezTo>
                      <a:pt x="22" y="669"/>
                      <a:pt x="0" y="731"/>
                      <a:pt x="50" y="751"/>
                    </a:cubicBezTo>
                    <a:cubicBezTo>
                      <a:pt x="100" y="771"/>
                      <a:pt x="221" y="789"/>
                      <a:pt x="313" y="792"/>
                    </a:cubicBezTo>
                    <a:cubicBezTo>
                      <a:pt x="405" y="795"/>
                      <a:pt x="603" y="767"/>
                      <a:pt x="603" y="767"/>
                    </a:cubicBezTo>
                    <a:cubicBezTo>
                      <a:pt x="603" y="767"/>
                      <a:pt x="814" y="713"/>
                      <a:pt x="829" y="669"/>
                    </a:cubicBezTo>
                    <a:cubicBezTo>
                      <a:pt x="844" y="625"/>
                      <a:pt x="759" y="557"/>
                      <a:pt x="697" y="516"/>
                    </a:cubicBezTo>
                    <a:cubicBezTo>
                      <a:pt x="635" y="475"/>
                      <a:pt x="483" y="471"/>
                      <a:pt x="458" y="424"/>
                    </a:cubicBezTo>
                    <a:lnTo>
                      <a:pt x="561" y="227"/>
                    </a:lnTo>
                    <a:cubicBezTo>
                      <a:pt x="586" y="164"/>
                      <a:pt x="620" y="81"/>
                      <a:pt x="606" y="43"/>
                    </a:cubicBezTo>
                    <a:cubicBezTo>
                      <a:pt x="592" y="3"/>
                      <a:pt x="519" y="1"/>
                      <a:pt x="478" y="0"/>
                    </a:cubicBezTo>
                    <a:cubicBezTo>
                      <a:pt x="431" y="10"/>
                      <a:pt x="365" y="18"/>
                      <a:pt x="325" y="102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C8A200"/>
                  </a:gs>
                  <a:gs pos="50000">
                    <a:srgbClr val="C8A200">
                      <a:gamma/>
                      <a:shade val="46275"/>
                      <a:invGamma/>
                    </a:srgbClr>
                  </a:gs>
                  <a:gs pos="100000">
                    <a:srgbClr val="C8A200"/>
                  </a:gs>
                </a:gsLst>
                <a:lin ang="0" scaled="1"/>
              </a:gradFill>
              <a:ln>
                <a:noFill/>
              </a:ln>
              <a:effectLst>
                <a:outerShdw sy="50000" rotWithShape="0">
                  <a:srgbClr val="808080">
                    <a:alpha val="50000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22993" name="Group 113"/>
              <p:cNvGrpSpPr>
                <a:grpSpLocks/>
              </p:cNvGrpSpPr>
              <p:nvPr/>
            </p:nvGrpSpPr>
            <p:grpSpPr bwMode="auto">
              <a:xfrm>
                <a:off x="675" y="2756"/>
                <a:ext cx="281" cy="512"/>
                <a:chOff x="675" y="2756"/>
                <a:chExt cx="281" cy="512"/>
              </a:xfrm>
            </p:grpSpPr>
            <p:grpSp>
              <p:nvGrpSpPr>
                <p:cNvPr id="122994" name="Group 114"/>
                <p:cNvGrpSpPr>
                  <a:grpSpLocks/>
                </p:cNvGrpSpPr>
                <p:nvPr/>
              </p:nvGrpSpPr>
              <p:grpSpPr bwMode="auto">
                <a:xfrm>
                  <a:off x="832" y="2756"/>
                  <a:ext cx="48" cy="121"/>
                  <a:chOff x="768" y="2784"/>
                  <a:chExt cx="96" cy="169"/>
                </a:xfrm>
              </p:grpSpPr>
              <p:sp>
                <p:nvSpPr>
                  <p:cNvPr id="122995" name="Freeform 115"/>
                  <p:cNvSpPr>
                    <a:spLocks/>
                  </p:cNvSpPr>
                  <p:nvPr/>
                </p:nvSpPr>
                <p:spPr bwMode="auto">
                  <a:xfrm>
                    <a:off x="768" y="2784"/>
                    <a:ext cx="96" cy="169"/>
                  </a:xfrm>
                  <a:custGeom>
                    <a:avLst/>
                    <a:gdLst>
                      <a:gd name="T0" fmla="*/ 62 w 96"/>
                      <a:gd name="T1" fmla="*/ 8 h 169"/>
                      <a:gd name="T2" fmla="*/ 1 w 96"/>
                      <a:gd name="T3" fmla="*/ 120 h 169"/>
                      <a:gd name="T4" fmla="*/ 54 w 96"/>
                      <a:gd name="T5" fmla="*/ 160 h 169"/>
                      <a:gd name="T6" fmla="*/ 95 w 96"/>
                      <a:gd name="T7" fmla="*/ 68 h 169"/>
                      <a:gd name="T8" fmla="*/ 62 w 96"/>
                      <a:gd name="T9" fmla="*/ 8 h 16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96" h="169">
                        <a:moveTo>
                          <a:pt x="62" y="8"/>
                        </a:moveTo>
                        <a:cubicBezTo>
                          <a:pt x="46" y="17"/>
                          <a:pt x="2" y="95"/>
                          <a:pt x="1" y="120"/>
                        </a:cubicBezTo>
                        <a:cubicBezTo>
                          <a:pt x="0" y="145"/>
                          <a:pt x="38" y="169"/>
                          <a:pt x="54" y="160"/>
                        </a:cubicBezTo>
                        <a:cubicBezTo>
                          <a:pt x="70" y="151"/>
                          <a:pt x="94" y="93"/>
                          <a:pt x="95" y="68"/>
                        </a:cubicBezTo>
                        <a:cubicBezTo>
                          <a:pt x="96" y="43"/>
                          <a:pt x="84" y="0"/>
                          <a:pt x="62" y="8"/>
                        </a:cubicBezTo>
                        <a:close/>
                      </a:path>
                    </a:pathLst>
                  </a:custGeom>
                  <a:solidFill>
                    <a:srgbClr val="C0C0C0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2996" name="Freeform 116"/>
                  <p:cNvSpPr>
                    <a:spLocks/>
                  </p:cNvSpPr>
                  <p:nvPr/>
                </p:nvSpPr>
                <p:spPr bwMode="auto">
                  <a:xfrm>
                    <a:off x="796" y="2832"/>
                    <a:ext cx="48" cy="85"/>
                  </a:xfrm>
                  <a:custGeom>
                    <a:avLst/>
                    <a:gdLst>
                      <a:gd name="T0" fmla="*/ 62 w 96"/>
                      <a:gd name="T1" fmla="*/ 8 h 169"/>
                      <a:gd name="T2" fmla="*/ 1 w 96"/>
                      <a:gd name="T3" fmla="*/ 120 h 169"/>
                      <a:gd name="T4" fmla="*/ 54 w 96"/>
                      <a:gd name="T5" fmla="*/ 160 h 169"/>
                      <a:gd name="T6" fmla="*/ 95 w 96"/>
                      <a:gd name="T7" fmla="*/ 68 h 169"/>
                      <a:gd name="T8" fmla="*/ 62 w 96"/>
                      <a:gd name="T9" fmla="*/ 8 h 16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96" h="169">
                        <a:moveTo>
                          <a:pt x="62" y="8"/>
                        </a:moveTo>
                        <a:cubicBezTo>
                          <a:pt x="46" y="17"/>
                          <a:pt x="2" y="95"/>
                          <a:pt x="1" y="120"/>
                        </a:cubicBezTo>
                        <a:cubicBezTo>
                          <a:pt x="0" y="145"/>
                          <a:pt x="38" y="169"/>
                          <a:pt x="54" y="160"/>
                        </a:cubicBezTo>
                        <a:cubicBezTo>
                          <a:pt x="70" y="151"/>
                          <a:pt x="94" y="93"/>
                          <a:pt x="95" y="68"/>
                        </a:cubicBezTo>
                        <a:cubicBezTo>
                          <a:pt x="96" y="43"/>
                          <a:pt x="84" y="0"/>
                          <a:pt x="62" y="8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122997" name="Group 117"/>
                <p:cNvGrpSpPr>
                  <a:grpSpLocks/>
                </p:cNvGrpSpPr>
                <p:nvPr/>
              </p:nvGrpSpPr>
              <p:grpSpPr bwMode="auto">
                <a:xfrm>
                  <a:off x="675" y="3086"/>
                  <a:ext cx="281" cy="182"/>
                  <a:chOff x="675" y="3086"/>
                  <a:chExt cx="281" cy="182"/>
                </a:xfrm>
              </p:grpSpPr>
              <p:sp>
                <p:nvSpPr>
                  <p:cNvPr id="122998" name="Freeform 118"/>
                  <p:cNvSpPr>
                    <a:spLocks/>
                  </p:cNvSpPr>
                  <p:nvPr/>
                </p:nvSpPr>
                <p:spPr bwMode="auto">
                  <a:xfrm>
                    <a:off x="675" y="3086"/>
                    <a:ext cx="281" cy="182"/>
                  </a:xfrm>
                  <a:custGeom>
                    <a:avLst/>
                    <a:gdLst>
                      <a:gd name="T0" fmla="*/ 281 w 281"/>
                      <a:gd name="T1" fmla="*/ 23 h 182"/>
                      <a:gd name="T2" fmla="*/ 169 w 281"/>
                      <a:gd name="T3" fmla="*/ 26 h 182"/>
                      <a:gd name="T4" fmla="*/ 17 w 281"/>
                      <a:gd name="T5" fmla="*/ 78 h 182"/>
                      <a:gd name="T6" fmla="*/ 69 w 281"/>
                      <a:gd name="T7" fmla="*/ 173 h 182"/>
                      <a:gd name="T8" fmla="*/ 237 w 281"/>
                      <a:gd name="T9" fmla="*/ 130 h 182"/>
                      <a:gd name="T10" fmla="*/ 281 w 281"/>
                      <a:gd name="T11" fmla="*/ 23 h 18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281" h="182">
                        <a:moveTo>
                          <a:pt x="281" y="23"/>
                        </a:moveTo>
                        <a:cubicBezTo>
                          <a:pt x="264" y="0"/>
                          <a:pt x="213" y="17"/>
                          <a:pt x="169" y="26"/>
                        </a:cubicBezTo>
                        <a:cubicBezTo>
                          <a:pt x="125" y="35"/>
                          <a:pt x="34" y="53"/>
                          <a:pt x="17" y="78"/>
                        </a:cubicBezTo>
                        <a:cubicBezTo>
                          <a:pt x="0" y="103"/>
                          <a:pt x="32" y="164"/>
                          <a:pt x="69" y="173"/>
                        </a:cubicBezTo>
                        <a:cubicBezTo>
                          <a:pt x="106" y="182"/>
                          <a:pt x="202" y="155"/>
                          <a:pt x="237" y="130"/>
                        </a:cubicBezTo>
                        <a:cubicBezTo>
                          <a:pt x="272" y="105"/>
                          <a:pt x="272" y="45"/>
                          <a:pt x="281" y="23"/>
                        </a:cubicBezTo>
                        <a:close/>
                      </a:path>
                    </a:pathLst>
                  </a:custGeom>
                  <a:solidFill>
                    <a:srgbClr val="C0C0C0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2999" name="Freeform 119"/>
                  <p:cNvSpPr>
                    <a:spLocks/>
                  </p:cNvSpPr>
                  <p:nvPr/>
                </p:nvSpPr>
                <p:spPr bwMode="auto">
                  <a:xfrm>
                    <a:off x="720" y="3128"/>
                    <a:ext cx="192" cy="93"/>
                  </a:xfrm>
                  <a:custGeom>
                    <a:avLst/>
                    <a:gdLst>
                      <a:gd name="T0" fmla="*/ 281 w 281"/>
                      <a:gd name="T1" fmla="*/ 23 h 182"/>
                      <a:gd name="T2" fmla="*/ 169 w 281"/>
                      <a:gd name="T3" fmla="*/ 26 h 182"/>
                      <a:gd name="T4" fmla="*/ 17 w 281"/>
                      <a:gd name="T5" fmla="*/ 78 h 182"/>
                      <a:gd name="T6" fmla="*/ 69 w 281"/>
                      <a:gd name="T7" fmla="*/ 173 h 182"/>
                      <a:gd name="T8" fmla="*/ 237 w 281"/>
                      <a:gd name="T9" fmla="*/ 130 h 182"/>
                      <a:gd name="T10" fmla="*/ 281 w 281"/>
                      <a:gd name="T11" fmla="*/ 23 h 18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281" h="182">
                        <a:moveTo>
                          <a:pt x="281" y="23"/>
                        </a:moveTo>
                        <a:cubicBezTo>
                          <a:pt x="264" y="0"/>
                          <a:pt x="213" y="17"/>
                          <a:pt x="169" y="26"/>
                        </a:cubicBezTo>
                        <a:cubicBezTo>
                          <a:pt x="125" y="35"/>
                          <a:pt x="34" y="53"/>
                          <a:pt x="17" y="78"/>
                        </a:cubicBezTo>
                        <a:cubicBezTo>
                          <a:pt x="0" y="103"/>
                          <a:pt x="32" y="164"/>
                          <a:pt x="69" y="173"/>
                        </a:cubicBezTo>
                        <a:cubicBezTo>
                          <a:pt x="106" y="182"/>
                          <a:pt x="202" y="155"/>
                          <a:pt x="237" y="130"/>
                        </a:cubicBezTo>
                        <a:cubicBezTo>
                          <a:pt x="272" y="105"/>
                          <a:pt x="272" y="45"/>
                          <a:pt x="281" y="23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</p:grpSp>
        </p:grpSp>
        <p:grpSp>
          <p:nvGrpSpPr>
            <p:cNvPr id="123000" name="Group 120"/>
            <p:cNvGrpSpPr>
              <a:grpSpLocks/>
            </p:cNvGrpSpPr>
            <p:nvPr/>
          </p:nvGrpSpPr>
          <p:grpSpPr bwMode="auto">
            <a:xfrm>
              <a:off x="12" y="2484"/>
              <a:ext cx="816" cy="816"/>
              <a:chOff x="1008" y="1104"/>
              <a:chExt cx="816" cy="816"/>
            </a:xfrm>
          </p:grpSpPr>
          <p:sp>
            <p:nvSpPr>
              <p:cNvPr id="123001" name="Oval 121"/>
              <p:cNvSpPr>
                <a:spLocks noChangeArrowheads="1"/>
              </p:cNvSpPr>
              <p:nvPr/>
            </p:nvSpPr>
            <p:spPr bwMode="auto">
              <a:xfrm>
                <a:off x="1008" y="1104"/>
                <a:ext cx="816" cy="816"/>
              </a:xfrm>
              <a:prstGeom prst="ellipse">
                <a:avLst/>
              </a:prstGeom>
              <a:gradFill rotWithShape="1">
                <a:gsLst>
                  <a:gs pos="0">
                    <a:srgbClr val="66CCFF"/>
                  </a:gs>
                  <a:gs pos="100000">
                    <a:srgbClr val="66CCFF">
                      <a:gamma/>
                      <a:shade val="79216"/>
                      <a:invGamma/>
                    </a:srgbClr>
                  </a:gs>
                </a:gsLst>
                <a:path path="rect">
                  <a:fillToRect t="100000" r="100000"/>
                </a:path>
              </a:gradFill>
              <a:ln w="38100">
                <a:solidFill>
                  <a:srgbClr val="FF0000"/>
                </a:solidFill>
                <a:round/>
                <a:headEnd/>
                <a:tailEnd/>
              </a:ln>
              <a:effectLst>
                <a:prstShdw prst="shdw13" dist="53882" dir="13500000">
                  <a:schemeClr val="bg2">
                    <a:alpha val="50000"/>
                  </a:schemeClr>
                </a:prstShdw>
              </a:effec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3002" name="Rectangle 122"/>
              <p:cNvSpPr>
                <a:spLocks noChangeArrowheads="1"/>
              </p:cNvSpPr>
              <p:nvPr/>
            </p:nvSpPr>
            <p:spPr bwMode="auto">
              <a:xfrm>
                <a:off x="1391" y="1149"/>
                <a:ext cx="46" cy="81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3003" name="Rectangle 123"/>
              <p:cNvSpPr>
                <a:spLocks noChangeArrowheads="1"/>
              </p:cNvSpPr>
              <p:nvPr/>
            </p:nvSpPr>
            <p:spPr bwMode="auto">
              <a:xfrm rot="5400000">
                <a:off x="1709" y="1447"/>
                <a:ext cx="46" cy="81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3004" name="Rectangle 124"/>
              <p:cNvSpPr>
                <a:spLocks noChangeArrowheads="1"/>
              </p:cNvSpPr>
              <p:nvPr/>
            </p:nvSpPr>
            <p:spPr bwMode="auto">
              <a:xfrm>
                <a:off x="1392" y="1793"/>
                <a:ext cx="46" cy="81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3005" name="Rectangle 125"/>
              <p:cNvSpPr>
                <a:spLocks noChangeArrowheads="1"/>
              </p:cNvSpPr>
              <p:nvPr/>
            </p:nvSpPr>
            <p:spPr bwMode="auto">
              <a:xfrm rot="5400000">
                <a:off x="1072" y="1450"/>
                <a:ext cx="46" cy="81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3006" name="Rectangle 126"/>
              <p:cNvSpPr>
                <a:spLocks noChangeArrowheads="1"/>
              </p:cNvSpPr>
              <p:nvPr/>
            </p:nvSpPr>
            <p:spPr bwMode="auto">
              <a:xfrm rot="3000000">
                <a:off x="1139" y="1664"/>
                <a:ext cx="46" cy="81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3007" name="Rectangle 127"/>
              <p:cNvSpPr>
                <a:spLocks noChangeArrowheads="1"/>
              </p:cNvSpPr>
              <p:nvPr/>
            </p:nvSpPr>
            <p:spPr bwMode="auto">
              <a:xfrm rot="3000000">
                <a:off x="1629" y="1257"/>
                <a:ext cx="46" cy="81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3008" name="Rectangle 128"/>
              <p:cNvSpPr>
                <a:spLocks noChangeArrowheads="1"/>
              </p:cNvSpPr>
              <p:nvPr/>
            </p:nvSpPr>
            <p:spPr bwMode="auto">
              <a:xfrm rot="18600000">
                <a:off x="1155" y="1254"/>
                <a:ext cx="46" cy="81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3009" name="Rectangle 129"/>
              <p:cNvSpPr>
                <a:spLocks noChangeArrowheads="1"/>
              </p:cNvSpPr>
              <p:nvPr/>
            </p:nvSpPr>
            <p:spPr bwMode="auto">
              <a:xfrm rot="18600000">
                <a:off x="1641" y="1661"/>
                <a:ext cx="46" cy="81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sp>
        <p:nvSpPr>
          <p:cNvPr id="123010" name="Text Box 130"/>
          <p:cNvSpPr txBox="1">
            <a:spLocks noChangeArrowheads="1"/>
          </p:cNvSpPr>
          <p:nvPr/>
        </p:nvSpPr>
        <p:spPr bwMode="auto">
          <a:xfrm>
            <a:off x="285750" y="42672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30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23011" name="Text Box 131"/>
          <p:cNvSpPr txBox="1">
            <a:spLocks noChangeArrowheads="1"/>
          </p:cNvSpPr>
          <p:nvPr/>
        </p:nvSpPr>
        <p:spPr bwMode="auto">
          <a:xfrm>
            <a:off x="285750" y="42672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29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23012" name="Text Box 132"/>
          <p:cNvSpPr txBox="1">
            <a:spLocks noChangeArrowheads="1"/>
          </p:cNvSpPr>
          <p:nvPr/>
        </p:nvSpPr>
        <p:spPr bwMode="auto">
          <a:xfrm>
            <a:off x="266700" y="42672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28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23013" name="Text Box 133"/>
          <p:cNvSpPr txBox="1">
            <a:spLocks noChangeArrowheads="1"/>
          </p:cNvSpPr>
          <p:nvPr/>
        </p:nvSpPr>
        <p:spPr bwMode="auto">
          <a:xfrm>
            <a:off x="285750" y="42672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27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23014" name="Text Box 134"/>
          <p:cNvSpPr txBox="1">
            <a:spLocks noChangeArrowheads="1"/>
          </p:cNvSpPr>
          <p:nvPr/>
        </p:nvSpPr>
        <p:spPr bwMode="auto">
          <a:xfrm>
            <a:off x="304800" y="4251325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26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23015" name="Text Box 135"/>
          <p:cNvSpPr txBox="1">
            <a:spLocks noChangeArrowheads="1"/>
          </p:cNvSpPr>
          <p:nvPr/>
        </p:nvSpPr>
        <p:spPr bwMode="auto">
          <a:xfrm>
            <a:off x="304800" y="42672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25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23016" name="Text Box 136"/>
          <p:cNvSpPr txBox="1">
            <a:spLocks noChangeArrowheads="1"/>
          </p:cNvSpPr>
          <p:nvPr/>
        </p:nvSpPr>
        <p:spPr bwMode="auto">
          <a:xfrm>
            <a:off x="304800" y="42672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24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23017" name="Text Box 137"/>
          <p:cNvSpPr txBox="1">
            <a:spLocks noChangeArrowheads="1"/>
          </p:cNvSpPr>
          <p:nvPr/>
        </p:nvSpPr>
        <p:spPr bwMode="auto">
          <a:xfrm>
            <a:off x="304800" y="42672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23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23018" name="Text Box 138"/>
          <p:cNvSpPr txBox="1">
            <a:spLocks noChangeArrowheads="1"/>
          </p:cNvSpPr>
          <p:nvPr/>
        </p:nvSpPr>
        <p:spPr bwMode="auto">
          <a:xfrm>
            <a:off x="304800" y="42672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22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23019" name="Text Box 139"/>
          <p:cNvSpPr txBox="1">
            <a:spLocks noChangeArrowheads="1"/>
          </p:cNvSpPr>
          <p:nvPr/>
        </p:nvSpPr>
        <p:spPr bwMode="auto">
          <a:xfrm>
            <a:off x="304800" y="42672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21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23020" name="Text Box 140"/>
          <p:cNvSpPr txBox="1">
            <a:spLocks noChangeArrowheads="1"/>
          </p:cNvSpPr>
          <p:nvPr/>
        </p:nvSpPr>
        <p:spPr bwMode="auto">
          <a:xfrm>
            <a:off x="304800" y="42672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20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23021" name="Text Box 141"/>
          <p:cNvSpPr txBox="1">
            <a:spLocks noChangeArrowheads="1"/>
          </p:cNvSpPr>
          <p:nvPr/>
        </p:nvSpPr>
        <p:spPr bwMode="auto">
          <a:xfrm>
            <a:off x="304800" y="42672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19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23022" name="Text Box 142"/>
          <p:cNvSpPr txBox="1">
            <a:spLocks noChangeArrowheads="1"/>
          </p:cNvSpPr>
          <p:nvPr/>
        </p:nvSpPr>
        <p:spPr bwMode="auto">
          <a:xfrm>
            <a:off x="304800" y="42672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18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23023" name="Text Box 143"/>
          <p:cNvSpPr txBox="1">
            <a:spLocks noChangeArrowheads="1"/>
          </p:cNvSpPr>
          <p:nvPr/>
        </p:nvSpPr>
        <p:spPr bwMode="auto">
          <a:xfrm>
            <a:off x="304800" y="42672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17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23024" name="Text Box 144"/>
          <p:cNvSpPr txBox="1">
            <a:spLocks noChangeArrowheads="1"/>
          </p:cNvSpPr>
          <p:nvPr/>
        </p:nvSpPr>
        <p:spPr bwMode="auto">
          <a:xfrm>
            <a:off x="304800" y="42672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16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23025" name="Text Box 145"/>
          <p:cNvSpPr txBox="1">
            <a:spLocks noChangeArrowheads="1"/>
          </p:cNvSpPr>
          <p:nvPr/>
        </p:nvSpPr>
        <p:spPr bwMode="auto">
          <a:xfrm>
            <a:off x="304800" y="42672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15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23026" name="Text Box 146"/>
          <p:cNvSpPr txBox="1">
            <a:spLocks noChangeArrowheads="1"/>
          </p:cNvSpPr>
          <p:nvPr/>
        </p:nvSpPr>
        <p:spPr bwMode="auto">
          <a:xfrm>
            <a:off x="304800" y="42672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14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23027" name="Text Box 147"/>
          <p:cNvSpPr txBox="1">
            <a:spLocks noChangeArrowheads="1"/>
          </p:cNvSpPr>
          <p:nvPr/>
        </p:nvSpPr>
        <p:spPr bwMode="auto">
          <a:xfrm>
            <a:off x="304800" y="42672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13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23028" name="Text Box 148"/>
          <p:cNvSpPr txBox="1">
            <a:spLocks noChangeArrowheads="1"/>
          </p:cNvSpPr>
          <p:nvPr/>
        </p:nvSpPr>
        <p:spPr bwMode="auto">
          <a:xfrm>
            <a:off x="304800" y="42672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12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23029" name="Text Box 149"/>
          <p:cNvSpPr txBox="1">
            <a:spLocks noChangeArrowheads="1"/>
          </p:cNvSpPr>
          <p:nvPr/>
        </p:nvSpPr>
        <p:spPr bwMode="auto">
          <a:xfrm>
            <a:off x="304800" y="42672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11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23030" name="Text Box 150"/>
          <p:cNvSpPr txBox="1">
            <a:spLocks noChangeArrowheads="1"/>
          </p:cNvSpPr>
          <p:nvPr/>
        </p:nvSpPr>
        <p:spPr bwMode="auto">
          <a:xfrm>
            <a:off x="304800" y="42672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10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23031" name="Text Box 151"/>
          <p:cNvSpPr txBox="1">
            <a:spLocks noChangeArrowheads="1"/>
          </p:cNvSpPr>
          <p:nvPr/>
        </p:nvSpPr>
        <p:spPr bwMode="auto">
          <a:xfrm>
            <a:off x="304800" y="42672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9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23032" name="Text Box 152"/>
          <p:cNvSpPr txBox="1">
            <a:spLocks noChangeArrowheads="1"/>
          </p:cNvSpPr>
          <p:nvPr/>
        </p:nvSpPr>
        <p:spPr bwMode="auto">
          <a:xfrm>
            <a:off x="304800" y="42672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8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23033" name="Text Box 153"/>
          <p:cNvSpPr txBox="1">
            <a:spLocks noChangeArrowheads="1"/>
          </p:cNvSpPr>
          <p:nvPr/>
        </p:nvSpPr>
        <p:spPr bwMode="auto">
          <a:xfrm>
            <a:off x="304800" y="42672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7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23034" name="Text Box 154"/>
          <p:cNvSpPr txBox="1">
            <a:spLocks noChangeArrowheads="1"/>
          </p:cNvSpPr>
          <p:nvPr/>
        </p:nvSpPr>
        <p:spPr bwMode="auto">
          <a:xfrm>
            <a:off x="304800" y="42672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6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23035" name="Text Box 155"/>
          <p:cNvSpPr txBox="1">
            <a:spLocks noChangeArrowheads="1"/>
          </p:cNvSpPr>
          <p:nvPr/>
        </p:nvSpPr>
        <p:spPr bwMode="auto">
          <a:xfrm>
            <a:off x="304800" y="42672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5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23036" name="Text Box 156"/>
          <p:cNvSpPr txBox="1">
            <a:spLocks noChangeArrowheads="1"/>
          </p:cNvSpPr>
          <p:nvPr/>
        </p:nvSpPr>
        <p:spPr bwMode="auto">
          <a:xfrm>
            <a:off x="304800" y="42672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4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23037" name="Text Box 157"/>
          <p:cNvSpPr txBox="1">
            <a:spLocks noChangeArrowheads="1"/>
          </p:cNvSpPr>
          <p:nvPr/>
        </p:nvSpPr>
        <p:spPr bwMode="auto">
          <a:xfrm>
            <a:off x="304800" y="42672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3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23038" name="Text Box 158"/>
          <p:cNvSpPr txBox="1">
            <a:spLocks noChangeArrowheads="1"/>
          </p:cNvSpPr>
          <p:nvPr/>
        </p:nvSpPr>
        <p:spPr bwMode="auto">
          <a:xfrm>
            <a:off x="304800" y="42672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2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23039" name="Text Box 159"/>
          <p:cNvSpPr txBox="1">
            <a:spLocks noChangeArrowheads="1"/>
          </p:cNvSpPr>
          <p:nvPr/>
        </p:nvSpPr>
        <p:spPr bwMode="auto">
          <a:xfrm>
            <a:off x="304800" y="42672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1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23040" name="Text Box 160"/>
          <p:cNvSpPr txBox="1">
            <a:spLocks noChangeArrowheads="1"/>
          </p:cNvSpPr>
          <p:nvPr/>
        </p:nvSpPr>
        <p:spPr bwMode="auto">
          <a:xfrm>
            <a:off x="635000" y="4419600"/>
            <a:ext cx="685800" cy="498475"/>
          </a:xfrm>
          <a:prstGeom prst="rect">
            <a:avLst/>
          </a:prstGeom>
          <a:solidFill>
            <a:srgbClr val="FF0000"/>
          </a:solidFill>
          <a:ln w="9525">
            <a:solidFill>
              <a:schemeClr val="hlink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300" b="1">
                <a:solidFill>
                  <a:schemeClr val="bg1"/>
                </a:solidFill>
                <a:latin typeface=".VnBlackH" pitchFamily="34" charset="0"/>
                <a:cs typeface="Arial" charset="0"/>
              </a:rPr>
              <a:t>HÕt giê</a:t>
            </a:r>
            <a:endParaRPr lang="vi-VN" sz="1300" b="1">
              <a:solidFill>
                <a:schemeClr val="bg1"/>
              </a:solidFill>
              <a:latin typeface=".VnBlackH" pitchFamily="34" charset="0"/>
              <a:cs typeface="Arial" charset="0"/>
            </a:endParaRPr>
          </a:p>
        </p:txBody>
      </p:sp>
      <p:pic>
        <p:nvPicPr>
          <p:cNvPr id="122893" name="Picture 13" descr="POINSET2"/>
          <p:cNvPicPr>
            <a:picLocks noChangeAspect="1" noChangeArrowheads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-5400000">
            <a:off x="61119" y="5501481"/>
            <a:ext cx="1277938" cy="1273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22898" name="Picture 18" descr="pretty_flower_yellow_hb"/>
          <p:cNvPicPr>
            <a:picLocks noChangeAspect="1" noChangeArrowheads="1" noCrop="1"/>
          </p:cNvPicPr>
          <p:nvPr/>
        </p:nvPicPr>
        <p:blipFill>
          <a:blip r:embed="rId1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57188" y="5715000"/>
            <a:ext cx="876300" cy="8763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56" name="AutoShape 13"/>
          <p:cNvSpPr>
            <a:spLocks noChangeArrowheads="1"/>
          </p:cNvSpPr>
          <p:nvPr/>
        </p:nvSpPr>
        <p:spPr bwMode="auto">
          <a:xfrm>
            <a:off x="1682433" y="3058204"/>
            <a:ext cx="1725873" cy="914400"/>
          </a:xfrm>
          <a:prstGeom prst="roundRect">
            <a:avLst>
              <a:gd name="adj" fmla="val 16667"/>
            </a:avLst>
          </a:prstGeom>
          <a:solidFill>
            <a:srgbClr val="FFCC66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r>
              <a:rPr lang="en-US" sz="2400" b="1" dirty="0"/>
              <a:t>A. </a:t>
            </a:r>
            <a:r>
              <a:rPr lang="en-US" sz="2400" b="1" dirty="0" err="1" smtClean="0"/>
              <a:t>Chăm</a:t>
            </a:r>
            <a:r>
              <a:rPr lang="en-US" sz="2400" b="1" dirty="0" smtClean="0"/>
              <a:t> </a:t>
            </a:r>
            <a:r>
              <a:rPr lang="en-US" sz="2400" b="1" dirty="0" err="1" smtClean="0"/>
              <a:t>Chỉ</a:t>
            </a:r>
            <a:endParaRPr lang="en-US" sz="2400" b="1" dirty="0"/>
          </a:p>
        </p:txBody>
      </p:sp>
      <p:sp>
        <p:nvSpPr>
          <p:cNvPr id="157" name="AutoShape 13"/>
          <p:cNvSpPr>
            <a:spLocks noChangeArrowheads="1"/>
          </p:cNvSpPr>
          <p:nvPr/>
        </p:nvSpPr>
        <p:spPr bwMode="auto">
          <a:xfrm>
            <a:off x="1790700" y="4079558"/>
            <a:ext cx="1522045" cy="914400"/>
          </a:xfrm>
          <a:prstGeom prst="roundRect">
            <a:avLst>
              <a:gd name="adj" fmla="val 16667"/>
            </a:avLst>
          </a:prstGeom>
          <a:solidFill>
            <a:srgbClr val="FFCC66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r>
              <a:rPr lang="en-US" sz="2400" b="1" dirty="0" smtClean="0"/>
              <a:t>B. </a:t>
            </a:r>
            <a:r>
              <a:rPr lang="en-US" sz="2400" b="1" dirty="0" err="1" smtClean="0"/>
              <a:t>Tự</a:t>
            </a:r>
            <a:r>
              <a:rPr lang="en-US" sz="2400" b="1" dirty="0" smtClean="0"/>
              <a:t> </a:t>
            </a:r>
            <a:r>
              <a:rPr lang="en-US" sz="2400" b="1" dirty="0" err="1" smtClean="0"/>
              <a:t>Chủ</a:t>
            </a:r>
            <a:endParaRPr lang="en-US" sz="2400" b="1" dirty="0"/>
          </a:p>
        </p:txBody>
      </p:sp>
      <p:sp>
        <p:nvSpPr>
          <p:cNvPr id="158" name="AutoShape 13"/>
          <p:cNvSpPr>
            <a:spLocks noChangeArrowheads="1"/>
          </p:cNvSpPr>
          <p:nvPr/>
        </p:nvSpPr>
        <p:spPr bwMode="auto">
          <a:xfrm>
            <a:off x="4296041" y="3124200"/>
            <a:ext cx="1609832" cy="914400"/>
          </a:xfrm>
          <a:prstGeom prst="roundRect">
            <a:avLst>
              <a:gd name="adj" fmla="val 16667"/>
            </a:avLst>
          </a:prstGeom>
          <a:solidFill>
            <a:srgbClr val="FFCC66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r>
              <a:rPr lang="en-US" sz="2400" b="1" dirty="0" smtClean="0"/>
              <a:t>C. </a:t>
            </a:r>
            <a:r>
              <a:rPr lang="en-US" sz="2400" b="1" dirty="0" err="1" smtClean="0"/>
              <a:t>Sáng</a:t>
            </a:r>
            <a:r>
              <a:rPr lang="en-US" sz="2400" b="1" dirty="0" smtClean="0"/>
              <a:t> </a:t>
            </a:r>
            <a:r>
              <a:rPr lang="en-US" sz="2400" b="1" dirty="0" err="1" smtClean="0"/>
              <a:t>Tạo</a:t>
            </a:r>
            <a:endParaRPr lang="en-US" sz="2400" b="1" dirty="0"/>
          </a:p>
        </p:txBody>
      </p:sp>
      <p:sp>
        <p:nvSpPr>
          <p:cNvPr id="159" name="AutoShape 13"/>
          <p:cNvSpPr>
            <a:spLocks noChangeArrowheads="1"/>
          </p:cNvSpPr>
          <p:nvPr/>
        </p:nvSpPr>
        <p:spPr bwMode="auto">
          <a:xfrm>
            <a:off x="4296041" y="4146792"/>
            <a:ext cx="3681360" cy="914400"/>
          </a:xfrm>
          <a:prstGeom prst="roundRect">
            <a:avLst>
              <a:gd name="adj" fmla="val 16667"/>
            </a:avLst>
          </a:prstGeom>
          <a:solidFill>
            <a:srgbClr val="FFCC66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r>
              <a:rPr lang="en-US" sz="2400" b="1" dirty="0"/>
              <a:t>D</a:t>
            </a:r>
            <a:r>
              <a:rPr lang="en-US" sz="2400" b="1" dirty="0" smtClean="0"/>
              <a:t>. </a:t>
            </a:r>
            <a:r>
              <a:rPr lang="en-US" sz="2400" b="1" dirty="0" err="1" smtClean="0"/>
              <a:t>Tất</a:t>
            </a:r>
            <a:r>
              <a:rPr lang="en-US" sz="2400" b="1" dirty="0" smtClean="0"/>
              <a:t> </a:t>
            </a:r>
            <a:r>
              <a:rPr lang="en-US" sz="2400" b="1" dirty="0" err="1" smtClean="0"/>
              <a:t>cả</a:t>
            </a:r>
            <a:r>
              <a:rPr lang="en-US" sz="2400" b="1" dirty="0" smtClean="0"/>
              <a:t> </a:t>
            </a:r>
            <a:r>
              <a:rPr lang="en-US" sz="2400" b="1" dirty="0" err="1" smtClean="0"/>
              <a:t>các</a:t>
            </a:r>
            <a:r>
              <a:rPr lang="en-US" sz="2400" b="1" dirty="0" smtClean="0"/>
              <a:t> </a:t>
            </a:r>
            <a:r>
              <a:rPr lang="en-US" sz="2400" b="1" dirty="0" err="1" smtClean="0"/>
              <a:t>đức</a:t>
            </a:r>
            <a:r>
              <a:rPr lang="en-US" sz="2400" b="1" dirty="0" smtClean="0"/>
              <a:t> </a:t>
            </a:r>
            <a:r>
              <a:rPr lang="en-US" sz="2400" b="1" dirty="0" err="1" smtClean="0"/>
              <a:t>tính</a:t>
            </a:r>
            <a:r>
              <a:rPr lang="en-US" sz="2400" b="1" dirty="0" smtClean="0"/>
              <a:t> </a:t>
            </a:r>
            <a:r>
              <a:rPr lang="en-US" sz="2400" b="1" dirty="0" err="1" smtClean="0"/>
              <a:t>trên</a:t>
            </a:r>
            <a:r>
              <a:rPr lang="en-US" sz="2400" b="1" dirty="0" smtClean="0"/>
              <a:t> </a:t>
            </a:r>
            <a:endParaRPr lang="en-US" sz="2400" b="1" dirty="0"/>
          </a:p>
        </p:txBody>
      </p:sp>
    </p:spTree>
    <p:extLst>
      <p:ext uri="{BB962C8B-B14F-4D97-AF65-F5344CB8AC3E}">
        <p14:creationId xmlns:p14="http://schemas.microsoft.com/office/powerpoint/2010/main" val="158590268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41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9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2297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2297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12297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12297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" dur="500" tmFilter="0,0; .5, 1; 1, 1"/>
                                        <p:tgtEl>
                                          <p:spTgt spid="1229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 nodeType="clickPar">
                      <p:stCondLst>
                        <p:cond delay="indefinite"/>
                      </p:stCondLst>
                      <p:childTnLst>
                        <p:par>
                          <p:cTn id="1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4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6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22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23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4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25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6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27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28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29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  <p:par>
                                <p:cTn id="30" presetID="26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2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3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1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1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1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38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157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39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15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0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157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41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15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2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157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43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15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44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157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45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157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  <p:par>
                                <p:cTn id="46" presetID="26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8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9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54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55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6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57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8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59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0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61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  <p:par>
                                <p:cTn id="62" presetID="26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4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5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70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71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2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73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4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75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6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77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8" fill="hold">
                      <p:stCondLst>
                        <p:cond delay="indefinite"/>
                      </p:stCondLst>
                      <p:childTnLst>
                        <p:par>
                          <p:cTn id="79" fill="hold">
                            <p:stCondLst>
                              <p:cond delay="0"/>
                            </p:stCondLst>
                            <p:childTnLst>
                              <p:par>
                                <p:cTn id="80" presetID="17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0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2" dur="500" fill="hold"/>
                                        <p:tgtEl>
                                          <p:spTgt spid="1230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" dur="500" fill="hold"/>
                                        <p:tgtEl>
                                          <p:spTgt spid="1230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8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500"/>
                            </p:stCondLst>
                            <p:childTnLst>
                              <p:par>
                                <p:cTn id="85" presetID="9" presetClass="exit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86" dur="500"/>
                                        <p:tgtEl>
                                          <p:spTgt spid="1230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30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1000"/>
                            </p:stCondLst>
                            <p:childTnLst>
                              <p:par>
                                <p:cTn id="89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0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1" dur="500" fill="hold"/>
                                        <p:tgtEl>
                                          <p:spTgt spid="1230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" dur="500" fill="hold"/>
                                        <p:tgtEl>
                                          <p:spTgt spid="1230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8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93" fill="hold">
                            <p:stCondLst>
                              <p:cond delay="1500"/>
                            </p:stCondLst>
                            <p:childTnLst>
                              <p:par>
                                <p:cTn id="94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95" dur="500"/>
                                        <p:tgtEl>
                                          <p:spTgt spid="1230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30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7" fill="hold">
                            <p:stCondLst>
                              <p:cond delay="2000"/>
                            </p:stCondLst>
                            <p:childTnLst>
                              <p:par>
                                <p:cTn id="98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0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0" dur="500" fill="hold"/>
                                        <p:tgtEl>
                                          <p:spTgt spid="1230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500" fill="hold"/>
                                        <p:tgtEl>
                                          <p:spTgt spid="1230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9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2500"/>
                            </p:stCondLst>
                            <p:childTnLst>
                              <p:par>
                                <p:cTn id="103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04" dur="500"/>
                                        <p:tgtEl>
                                          <p:spTgt spid="1230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30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6" fill="hold">
                            <p:stCondLst>
                              <p:cond delay="3000"/>
                            </p:stCondLst>
                            <p:childTnLst>
                              <p:par>
                                <p:cTn id="107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0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9" dur="500" fill="hold"/>
                                        <p:tgtEl>
                                          <p:spTgt spid="1230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0" dur="500" fill="hold"/>
                                        <p:tgtEl>
                                          <p:spTgt spid="1230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0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11" fill="hold">
                            <p:stCondLst>
                              <p:cond delay="3500"/>
                            </p:stCondLst>
                            <p:childTnLst>
                              <p:par>
                                <p:cTn id="112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13" dur="500"/>
                                        <p:tgtEl>
                                          <p:spTgt spid="1230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30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5" fill="hold">
                            <p:stCondLst>
                              <p:cond delay="4000"/>
                            </p:stCondLst>
                            <p:childTnLst>
                              <p:par>
                                <p:cTn id="116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0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8" dur="500" fill="hold"/>
                                        <p:tgtEl>
                                          <p:spTgt spid="1230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9" dur="500" fill="hold"/>
                                        <p:tgtEl>
                                          <p:spTgt spid="1230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1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20" fill="hold">
                            <p:stCondLst>
                              <p:cond delay="4500"/>
                            </p:stCondLst>
                            <p:childTnLst>
                              <p:par>
                                <p:cTn id="121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22" dur="500"/>
                                        <p:tgtEl>
                                          <p:spTgt spid="1230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30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4" fill="hold">
                            <p:stCondLst>
                              <p:cond delay="5000"/>
                            </p:stCondLst>
                            <p:childTnLst>
                              <p:par>
                                <p:cTn id="125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0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7" dur="500" fill="hold"/>
                                        <p:tgtEl>
                                          <p:spTgt spid="1230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8" dur="500" fill="hold"/>
                                        <p:tgtEl>
                                          <p:spTgt spid="1230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2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29" fill="hold">
                            <p:stCondLst>
                              <p:cond delay="5500"/>
                            </p:stCondLst>
                            <p:childTnLst>
                              <p:par>
                                <p:cTn id="130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31" dur="500"/>
                                        <p:tgtEl>
                                          <p:spTgt spid="1230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30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3" fill="hold">
                            <p:stCondLst>
                              <p:cond delay="6000"/>
                            </p:stCondLst>
                            <p:childTnLst>
                              <p:par>
                                <p:cTn id="134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0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6" dur="500" fill="hold"/>
                                        <p:tgtEl>
                                          <p:spTgt spid="1230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7" dur="500" fill="hold"/>
                                        <p:tgtEl>
                                          <p:spTgt spid="1230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3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38" fill="hold">
                            <p:stCondLst>
                              <p:cond delay="6500"/>
                            </p:stCondLst>
                            <p:childTnLst>
                              <p:par>
                                <p:cTn id="139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40" dur="500"/>
                                        <p:tgtEl>
                                          <p:spTgt spid="12301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30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2" fill="hold">
                            <p:stCondLst>
                              <p:cond delay="7000"/>
                            </p:stCondLst>
                            <p:childTnLst>
                              <p:par>
                                <p:cTn id="143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0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5" dur="500" fill="hold"/>
                                        <p:tgtEl>
                                          <p:spTgt spid="1230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6" dur="500" fill="hold"/>
                                        <p:tgtEl>
                                          <p:spTgt spid="1230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4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47" fill="hold">
                            <p:stCondLst>
                              <p:cond delay="7500"/>
                            </p:stCondLst>
                            <p:childTnLst>
                              <p:par>
                                <p:cTn id="148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49" dur="500"/>
                                        <p:tgtEl>
                                          <p:spTgt spid="1230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30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1" fill="hold">
                            <p:stCondLst>
                              <p:cond delay="8000"/>
                            </p:stCondLst>
                            <p:childTnLst>
                              <p:par>
                                <p:cTn id="152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0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4" dur="500" fill="hold"/>
                                        <p:tgtEl>
                                          <p:spTgt spid="1230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5" dur="500" fill="hold"/>
                                        <p:tgtEl>
                                          <p:spTgt spid="1230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5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56" fill="hold">
                            <p:stCondLst>
                              <p:cond delay="8500"/>
                            </p:stCondLst>
                            <p:childTnLst>
                              <p:par>
                                <p:cTn id="157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58" dur="500"/>
                                        <p:tgtEl>
                                          <p:spTgt spid="12301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30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0" fill="hold">
                            <p:stCondLst>
                              <p:cond delay="9000"/>
                            </p:stCondLst>
                            <p:childTnLst>
                              <p:par>
                                <p:cTn id="161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0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3" dur="500" fill="hold"/>
                                        <p:tgtEl>
                                          <p:spTgt spid="1230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4" dur="500" fill="hold"/>
                                        <p:tgtEl>
                                          <p:spTgt spid="1230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6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5" fill="hold">
                            <p:stCondLst>
                              <p:cond delay="9500"/>
                            </p:stCondLst>
                            <p:childTnLst>
                              <p:par>
                                <p:cTn id="166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67" dur="500"/>
                                        <p:tgtEl>
                                          <p:spTgt spid="12301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30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9" fill="hold">
                            <p:stCondLst>
                              <p:cond delay="10000"/>
                            </p:stCondLst>
                            <p:childTnLst>
                              <p:par>
                                <p:cTn id="170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0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2" dur="500" fill="hold"/>
                                        <p:tgtEl>
                                          <p:spTgt spid="1230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3" dur="500" fill="hold"/>
                                        <p:tgtEl>
                                          <p:spTgt spid="1230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7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74" fill="hold">
                            <p:stCondLst>
                              <p:cond delay="10500"/>
                            </p:stCondLst>
                            <p:childTnLst>
                              <p:par>
                                <p:cTn id="175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76" dur="500"/>
                                        <p:tgtEl>
                                          <p:spTgt spid="12302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30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8" fill="hold">
                            <p:stCondLst>
                              <p:cond delay="11000"/>
                            </p:stCondLst>
                            <p:childTnLst>
                              <p:par>
                                <p:cTn id="179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0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1" dur="500" fill="hold"/>
                                        <p:tgtEl>
                                          <p:spTgt spid="1230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2" dur="500" fill="hold"/>
                                        <p:tgtEl>
                                          <p:spTgt spid="1230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7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83" fill="hold">
                            <p:stCondLst>
                              <p:cond delay="11500"/>
                            </p:stCondLst>
                            <p:childTnLst>
                              <p:par>
                                <p:cTn id="184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85" dur="500"/>
                                        <p:tgtEl>
                                          <p:spTgt spid="12302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30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7" fill="hold">
                            <p:stCondLst>
                              <p:cond delay="12000"/>
                            </p:stCondLst>
                            <p:childTnLst>
                              <p:par>
                                <p:cTn id="188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0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0" dur="500" fill="hold"/>
                                        <p:tgtEl>
                                          <p:spTgt spid="1230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1" dur="500" fill="hold"/>
                                        <p:tgtEl>
                                          <p:spTgt spid="1230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8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92" fill="hold">
                            <p:stCondLst>
                              <p:cond delay="12500"/>
                            </p:stCondLst>
                            <p:childTnLst>
                              <p:par>
                                <p:cTn id="193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94" dur="500"/>
                                        <p:tgtEl>
                                          <p:spTgt spid="12302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30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6" fill="hold">
                            <p:stCondLst>
                              <p:cond delay="13000"/>
                            </p:stCondLst>
                            <p:childTnLst>
                              <p:par>
                                <p:cTn id="197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0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9" dur="500" fill="hold"/>
                                        <p:tgtEl>
                                          <p:spTgt spid="1230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0" dur="500" fill="hold"/>
                                        <p:tgtEl>
                                          <p:spTgt spid="1230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9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01" fill="hold">
                            <p:stCondLst>
                              <p:cond delay="13500"/>
                            </p:stCondLst>
                            <p:childTnLst>
                              <p:par>
                                <p:cTn id="202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03" dur="500"/>
                                        <p:tgtEl>
                                          <p:spTgt spid="12302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30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5" fill="hold">
                            <p:stCondLst>
                              <p:cond delay="14000"/>
                            </p:stCondLst>
                            <p:childTnLst>
                              <p:par>
                                <p:cTn id="206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0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8" dur="500" fill="hold"/>
                                        <p:tgtEl>
                                          <p:spTgt spid="1230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9" dur="500" fill="hold"/>
                                        <p:tgtEl>
                                          <p:spTgt spid="1230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0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10" fill="hold">
                            <p:stCondLst>
                              <p:cond delay="14500"/>
                            </p:stCondLst>
                            <p:childTnLst>
                              <p:par>
                                <p:cTn id="211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12" dur="500"/>
                                        <p:tgtEl>
                                          <p:spTgt spid="12302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30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4" fill="hold">
                            <p:stCondLst>
                              <p:cond delay="15000"/>
                            </p:stCondLst>
                            <p:childTnLst>
                              <p:par>
                                <p:cTn id="215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0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7" dur="500" fill="hold"/>
                                        <p:tgtEl>
                                          <p:spTgt spid="1230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8" dur="500" fill="hold"/>
                                        <p:tgtEl>
                                          <p:spTgt spid="1230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1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19" fill="hold">
                            <p:stCondLst>
                              <p:cond delay="15500"/>
                            </p:stCondLst>
                            <p:childTnLst>
                              <p:par>
                                <p:cTn id="220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21" dur="500"/>
                                        <p:tgtEl>
                                          <p:spTgt spid="12302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30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3" fill="hold">
                            <p:stCondLst>
                              <p:cond delay="16000"/>
                            </p:stCondLst>
                            <p:childTnLst>
                              <p:par>
                                <p:cTn id="224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0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6" dur="500" fill="hold"/>
                                        <p:tgtEl>
                                          <p:spTgt spid="1230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7" dur="500" fill="hold"/>
                                        <p:tgtEl>
                                          <p:spTgt spid="1230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2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28" fill="hold">
                            <p:stCondLst>
                              <p:cond delay="16500"/>
                            </p:stCondLst>
                            <p:childTnLst>
                              <p:par>
                                <p:cTn id="229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30" dur="500"/>
                                        <p:tgtEl>
                                          <p:spTgt spid="12302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3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30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2" fill="hold">
                            <p:stCondLst>
                              <p:cond delay="17000"/>
                            </p:stCondLst>
                            <p:childTnLst>
                              <p:par>
                                <p:cTn id="233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0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5" dur="500" fill="hold"/>
                                        <p:tgtEl>
                                          <p:spTgt spid="1230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6" dur="500" fill="hold"/>
                                        <p:tgtEl>
                                          <p:spTgt spid="1230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3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37" fill="hold">
                            <p:stCondLst>
                              <p:cond delay="17500"/>
                            </p:stCondLst>
                            <p:childTnLst>
                              <p:par>
                                <p:cTn id="238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39" dur="500"/>
                                        <p:tgtEl>
                                          <p:spTgt spid="12302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30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1" fill="hold">
                            <p:stCondLst>
                              <p:cond delay="18000"/>
                            </p:stCondLst>
                            <p:childTnLst>
                              <p:par>
                                <p:cTn id="242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0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4" dur="500" fill="hold"/>
                                        <p:tgtEl>
                                          <p:spTgt spid="1230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5" dur="500" fill="hold"/>
                                        <p:tgtEl>
                                          <p:spTgt spid="1230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4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46" fill="hold">
                            <p:stCondLst>
                              <p:cond delay="18500"/>
                            </p:stCondLst>
                            <p:childTnLst>
                              <p:par>
                                <p:cTn id="247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48" dur="500"/>
                                        <p:tgtEl>
                                          <p:spTgt spid="12302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30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0" fill="hold">
                            <p:stCondLst>
                              <p:cond delay="19000"/>
                            </p:stCondLst>
                            <p:childTnLst>
                              <p:par>
                                <p:cTn id="251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0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3" dur="500" fill="hold"/>
                                        <p:tgtEl>
                                          <p:spTgt spid="1230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4" dur="500" fill="hold"/>
                                        <p:tgtEl>
                                          <p:spTgt spid="1230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5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55" fill="hold">
                            <p:stCondLst>
                              <p:cond delay="19500"/>
                            </p:stCondLst>
                            <p:childTnLst>
                              <p:par>
                                <p:cTn id="256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57" dur="500"/>
                                        <p:tgtEl>
                                          <p:spTgt spid="12302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30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9" fill="hold">
                            <p:stCondLst>
                              <p:cond delay="20000"/>
                            </p:stCondLst>
                            <p:childTnLst>
                              <p:par>
                                <p:cTn id="260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0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2" dur="500" fill="hold"/>
                                        <p:tgtEl>
                                          <p:spTgt spid="1230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3" dur="500" fill="hold"/>
                                        <p:tgtEl>
                                          <p:spTgt spid="1230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6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64" fill="hold">
                            <p:stCondLst>
                              <p:cond delay="20500"/>
                            </p:stCondLst>
                            <p:childTnLst>
                              <p:par>
                                <p:cTn id="265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66" dur="500"/>
                                        <p:tgtEl>
                                          <p:spTgt spid="12303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6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30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8" fill="hold">
                            <p:stCondLst>
                              <p:cond delay="21000"/>
                            </p:stCondLst>
                            <p:childTnLst>
                              <p:par>
                                <p:cTn id="269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0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1" dur="500" fill="hold"/>
                                        <p:tgtEl>
                                          <p:spTgt spid="1230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2" dur="500" fill="hold"/>
                                        <p:tgtEl>
                                          <p:spTgt spid="1230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6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73" fill="hold">
                            <p:stCondLst>
                              <p:cond delay="21500"/>
                            </p:stCondLst>
                            <p:childTnLst>
                              <p:par>
                                <p:cTn id="274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75" dur="500"/>
                                        <p:tgtEl>
                                          <p:spTgt spid="12303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30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7" fill="hold">
                            <p:stCondLst>
                              <p:cond delay="22000"/>
                            </p:stCondLst>
                            <p:childTnLst>
                              <p:par>
                                <p:cTn id="278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0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0" dur="500" fill="hold"/>
                                        <p:tgtEl>
                                          <p:spTgt spid="1230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1" dur="500" fill="hold"/>
                                        <p:tgtEl>
                                          <p:spTgt spid="1230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7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82" fill="hold">
                            <p:stCondLst>
                              <p:cond delay="22500"/>
                            </p:stCondLst>
                            <p:childTnLst>
                              <p:par>
                                <p:cTn id="283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84" dur="500"/>
                                        <p:tgtEl>
                                          <p:spTgt spid="12303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30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6" fill="hold">
                            <p:stCondLst>
                              <p:cond delay="23000"/>
                            </p:stCondLst>
                            <p:childTnLst>
                              <p:par>
                                <p:cTn id="287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0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9" dur="500" fill="hold"/>
                                        <p:tgtEl>
                                          <p:spTgt spid="1230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0" dur="500" fill="hold"/>
                                        <p:tgtEl>
                                          <p:spTgt spid="1230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8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91" fill="hold">
                            <p:stCondLst>
                              <p:cond delay="23500"/>
                            </p:stCondLst>
                            <p:childTnLst>
                              <p:par>
                                <p:cTn id="292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93" dur="500"/>
                                        <p:tgtEl>
                                          <p:spTgt spid="12303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9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30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5" fill="hold">
                            <p:stCondLst>
                              <p:cond delay="24000"/>
                            </p:stCondLst>
                            <p:childTnLst>
                              <p:par>
                                <p:cTn id="296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0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8" dur="500" fill="hold"/>
                                        <p:tgtEl>
                                          <p:spTgt spid="1230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9" dur="500" fill="hold"/>
                                        <p:tgtEl>
                                          <p:spTgt spid="1230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9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00" fill="hold">
                            <p:stCondLst>
                              <p:cond delay="24500"/>
                            </p:stCondLst>
                            <p:childTnLst>
                              <p:par>
                                <p:cTn id="301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302" dur="500"/>
                                        <p:tgtEl>
                                          <p:spTgt spid="12303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0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30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4" fill="hold">
                            <p:stCondLst>
                              <p:cond delay="25000"/>
                            </p:stCondLst>
                            <p:childTnLst>
                              <p:par>
                                <p:cTn id="305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0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7" dur="500" fill="hold"/>
                                        <p:tgtEl>
                                          <p:spTgt spid="1230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8" dur="500" fill="hold"/>
                                        <p:tgtEl>
                                          <p:spTgt spid="1230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30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09" fill="hold">
                            <p:stCondLst>
                              <p:cond delay="25500"/>
                            </p:stCondLst>
                            <p:childTnLst>
                              <p:par>
                                <p:cTn id="310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311" dur="500"/>
                                        <p:tgtEl>
                                          <p:spTgt spid="12303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30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3" fill="hold">
                            <p:stCondLst>
                              <p:cond delay="26000"/>
                            </p:stCondLst>
                            <p:childTnLst>
                              <p:par>
                                <p:cTn id="314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0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6" dur="500" fill="hold"/>
                                        <p:tgtEl>
                                          <p:spTgt spid="1230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7" dur="500" fill="hold"/>
                                        <p:tgtEl>
                                          <p:spTgt spid="1230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31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18" fill="hold">
                            <p:stCondLst>
                              <p:cond delay="26500"/>
                            </p:stCondLst>
                            <p:childTnLst>
                              <p:par>
                                <p:cTn id="319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320" dur="500"/>
                                        <p:tgtEl>
                                          <p:spTgt spid="12303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2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30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2" fill="hold">
                            <p:stCondLst>
                              <p:cond delay="27000"/>
                            </p:stCondLst>
                            <p:childTnLst>
                              <p:par>
                                <p:cTn id="323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0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5" dur="500" fill="hold"/>
                                        <p:tgtEl>
                                          <p:spTgt spid="1230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6" dur="500" fill="hold"/>
                                        <p:tgtEl>
                                          <p:spTgt spid="1230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32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27" fill="hold">
                            <p:stCondLst>
                              <p:cond delay="27500"/>
                            </p:stCondLst>
                            <p:childTnLst>
                              <p:par>
                                <p:cTn id="328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329" dur="500"/>
                                        <p:tgtEl>
                                          <p:spTgt spid="12303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3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30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1" fill="hold">
                            <p:stCondLst>
                              <p:cond delay="28000"/>
                            </p:stCondLst>
                            <p:childTnLst>
                              <p:par>
                                <p:cTn id="332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0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4" dur="500" fill="hold"/>
                                        <p:tgtEl>
                                          <p:spTgt spid="1230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5" dur="500" fill="hold"/>
                                        <p:tgtEl>
                                          <p:spTgt spid="1230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33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36" fill="hold">
                            <p:stCondLst>
                              <p:cond delay="28500"/>
                            </p:stCondLst>
                            <p:childTnLst>
                              <p:par>
                                <p:cTn id="337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338" dur="500"/>
                                        <p:tgtEl>
                                          <p:spTgt spid="12303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3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30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0" fill="hold">
                            <p:stCondLst>
                              <p:cond delay="29000"/>
                            </p:stCondLst>
                            <p:childTnLst>
                              <p:par>
                                <p:cTn id="341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0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3" dur="500" fill="hold"/>
                                        <p:tgtEl>
                                          <p:spTgt spid="1230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4" dur="500" fill="hold"/>
                                        <p:tgtEl>
                                          <p:spTgt spid="1230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34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45" fill="hold">
                            <p:stCondLst>
                              <p:cond delay="29500"/>
                            </p:stCondLst>
                            <p:childTnLst>
                              <p:par>
                                <p:cTn id="346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347" dur="500"/>
                                        <p:tgtEl>
                                          <p:spTgt spid="12303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4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30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9" fill="hold">
                            <p:stCondLst>
                              <p:cond delay="30000"/>
                            </p:stCondLst>
                            <p:childTnLst>
                              <p:par>
                                <p:cTn id="350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0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2" dur="500" fill="hold"/>
                                        <p:tgtEl>
                                          <p:spTgt spid="1230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3" dur="500" fill="hold"/>
                                        <p:tgtEl>
                                          <p:spTgt spid="1230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5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drumroll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54" fill="hold">
                            <p:stCondLst>
                              <p:cond delay="30500"/>
                            </p:stCondLst>
                            <p:childTnLst>
                              <p:par>
                                <p:cTn id="355" presetID="35" presetClass="emph" presetSubtype="0" repeatCount="3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56" dur="1000" fill="hold"/>
                                        <p:tgtEl>
                                          <p:spTgt spid="1230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7" fill="hold">
                      <p:stCondLst>
                        <p:cond delay="indefinite"/>
                      </p:stCondLst>
                      <p:childTnLst>
                        <p:par>
                          <p:cTn id="358" fill="hold">
                            <p:stCondLst>
                              <p:cond delay="0"/>
                            </p:stCondLst>
                            <p:childTnLst>
                              <p:par>
                                <p:cTn id="359" presetID="21" presetClass="emph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360" dur="500" fill="hold"/>
                                        <p:tgtEl>
                                          <p:spTgt spid="159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361" dur="500" fill="hold"/>
                                        <p:tgtEl>
                                          <p:spTgt spid="159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362" dur="500" fill="hold"/>
                                        <p:tgtEl>
                                          <p:spTgt spid="159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set>
                                      <p:cBhvr>
                                        <p:cTn id="363" dur="500" fill="hold"/>
                                        <p:tgtEl>
                                          <p:spTgt spid="159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2977" grpId="0"/>
      <p:bldP spid="123010" grpId="0"/>
      <p:bldP spid="123011" grpId="0"/>
      <p:bldP spid="123011" grpId="1"/>
      <p:bldP spid="123012" grpId="0"/>
      <p:bldP spid="123012" grpId="1"/>
      <p:bldP spid="123013" grpId="0"/>
      <p:bldP spid="123013" grpId="1"/>
      <p:bldP spid="123014" grpId="0"/>
      <p:bldP spid="123014" grpId="1"/>
      <p:bldP spid="123015" grpId="0"/>
      <p:bldP spid="123015" grpId="1"/>
      <p:bldP spid="123016" grpId="0"/>
      <p:bldP spid="123016" grpId="1"/>
      <p:bldP spid="123017" grpId="0"/>
      <p:bldP spid="123017" grpId="1"/>
      <p:bldP spid="123018" grpId="0"/>
      <p:bldP spid="123018" grpId="1"/>
      <p:bldP spid="123019" grpId="0"/>
      <p:bldP spid="123019" grpId="1"/>
      <p:bldP spid="123020" grpId="0"/>
      <p:bldP spid="123020" grpId="1"/>
      <p:bldP spid="123021" grpId="0"/>
      <p:bldP spid="123021" grpId="1"/>
      <p:bldP spid="123022" grpId="0"/>
      <p:bldP spid="123022" grpId="1"/>
      <p:bldP spid="123023" grpId="0"/>
      <p:bldP spid="123023" grpId="1"/>
      <p:bldP spid="123024" grpId="0"/>
      <p:bldP spid="123024" grpId="1"/>
      <p:bldP spid="123025" grpId="0"/>
      <p:bldP spid="123025" grpId="1"/>
      <p:bldP spid="123026" grpId="0"/>
      <p:bldP spid="123026" grpId="1"/>
      <p:bldP spid="123027" grpId="0"/>
      <p:bldP spid="123027" grpId="1"/>
      <p:bldP spid="123028" grpId="0"/>
      <p:bldP spid="123028" grpId="1"/>
      <p:bldP spid="123029" grpId="0"/>
      <p:bldP spid="123029" grpId="1"/>
      <p:bldP spid="123030" grpId="0"/>
      <p:bldP spid="123030" grpId="1"/>
      <p:bldP spid="123031" grpId="0"/>
      <p:bldP spid="123031" grpId="1"/>
      <p:bldP spid="123032" grpId="0"/>
      <p:bldP spid="123032" grpId="1"/>
      <p:bldP spid="123033" grpId="0"/>
      <p:bldP spid="123033" grpId="1"/>
      <p:bldP spid="123034" grpId="0"/>
      <p:bldP spid="123034" grpId="1"/>
      <p:bldP spid="123035" grpId="0"/>
      <p:bldP spid="123035" grpId="1"/>
      <p:bldP spid="123036" grpId="0"/>
      <p:bldP spid="123036" grpId="1"/>
      <p:bldP spid="123037" grpId="0"/>
      <p:bldP spid="123037" grpId="1"/>
      <p:bldP spid="123038" grpId="0"/>
      <p:bldP spid="123038" grpId="1"/>
      <p:bldP spid="123039" grpId="0"/>
      <p:bldP spid="123039" grpId="1"/>
      <p:bldP spid="123040" grpId="0" animBg="1"/>
      <p:bldP spid="156" grpId="0" animBg="1"/>
      <p:bldP spid="157" grpId="0" animBg="1"/>
      <p:bldP spid="158" grpId="0" animBg="1"/>
      <p:bldP spid="159" grpId="0" animBg="1"/>
      <p:bldP spid="159" grpId="1" animBg="1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906" name="Freeform 2"/>
          <p:cNvSpPr>
            <a:spLocks/>
          </p:cNvSpPr>
          <p:nvPr/>
        </p:nvSpPr>
        <p:spPr bwMode="auto">
          <a:xfrm>
            <a:off x="138113" y="1549400"/>
            <a:ext cx="8675687" cy="5105400"/>
          </a:xfrm>
          <a:custGeom>
            <a:avLst/>
            <a:gdLst>
              <a:gd name="T0" fmla="*/ 4800 w 5465"/>
              <a:gd name="T1" fmla="*/ 310 h 3131"/>
              <a:gd name="T2" fmla="*/ 1772 w 5465"/>
              <a:gd name="T3" fmla="*/ 163 h 3131"/>
              <a:gd name="T4" fmla="*/ 1432 w 5465"/>
              <a:gd name="T5" fmla="*/ 0 h 3131"/>
              <a:gd name="T6" fmla="*/ 989 w 5465"/>
              <a:gd name="T7" fmla="*/ 15 h 3131"/>
              <a:gd name="T8" fmla="*/ 428 w 5465"/>
              <a:gd name="T9" fmla="*/ 89 h 3131"/>
              <a:gd name="T10" fmla="*/ 118 w 5465"/>
              <a:gd name="T11" fmla="*/ 177 h 3131"/>
              <a:gd name="T12" fmla="*/ 0 w 5465"/>
              <a:gd name="T13" fmla="*/ 635 h 3131"/>
              <a:gd name="T14" fmla="*/ 133 w 5465"/>
              <a:gd name="T15" fmla="*/ 1123 h 3131"/>
              <a:gd name="T16" fmla="*/ 266 w 5465"/>
              <a:gd name="T17" fmla="*/ 1448 h 3131"/>
              <a:gd name="T18" fmla="*/ 177 w 5465"/>
              <a:gd name="T19" fmla="*/ 1640 h 3131"/>
              <a:gd name="T20" fmla="*/ 221 w 5465"/>
              <a:gd name="T21" fmla="*/ 1846 h 3131"/>
              <a:gd name="T22" fmla="*/ 310 w 5465"/>
              <a:gd name="T23" fmla="*/ 2009 h 3131"/>
              <a:gd name="T24" fmla="*/ 458 w 5465"/>
              <a:gd name="T25" fmla="*/ 2304 h 3131"/>
              <a:gd name="T26" fmla="*/ 472 w 5465"/>
              <a:gd name="T27" fmla="*/ 2393 h 3131"/>
              <a:gd name="T28" fmla="*/ 546 w 5465"/>
              <a:gd name="T29" fmla="*/ 2496 h 3131"/>
              <a:gd name="T30" fmla="*/ 709 w 5465"/>
              <a:gd name="T31" fmla="*/ 2733 h 3131"/>
              <a:gd name="T32" fmla="*/ 768 w 5465"/>
              <a:gd name="T33" fmla="*/ 2880 h 3131"/>
              <a:gd name="T34" fmla="*/ 797 w 5465"/>
              <a:gd name="T35" fmla="*/ 2984 h 3131"/>
              <a:gd name="T36" fmla="*/ 945 w 5465"/>
              <a:gd name="T37" fmla="*/ 3087 h 3131"/>
              <a:gd name="T38" fmla="*/ 1152 w 5465"/>
              <a:gd name="T39" fmla="*/ 3117 h 3131"/>
              <a:gd name="T40" fmla="*/ 1462 w 5465"/>
              <a:gd name="T41" fmla="*/ 3043 h 3131"/>
              <a:gd name="T42" fmla="*/ 1536 w 5465"/>
              <a:gd name="T43" fmla="*/ 3013 h 3131"/>
              <a:gd name="T44" fmla="*/ 1846 w 5465"/>
              <a:gd name="T45" fmla="*/ 2984 h 3131"/>
              <a:gd name="T46" fmla="*/ 2496 w 5465"/>
              <a:gd name="T47" fmla="*/ 3072 h 3131"/>
              <a:gd name="T48" fmla="*/ 2954 w 5465"/>
              <a:gd name="T49" fmla="*/ 3131 h 3131"/>
              <a:gd name="T50" fmla="*/ 3677 w 5465"/>
              <a:gd name="T51" fmla="*/ 3043 h 3131"/>
              <a:gd name="T52" fmla="*/ 3648 w 5465"/>
              <a:gd name="T53" fmla="*/ 2984 h 3131"/>
              <a:gd name="T54" fmla="*/ 3589 w 5465"/>
              <a:gd name="T55" fmla="*/ 2939 h 3131"/>
              <a:gd name="T56" fmla="*/ 3264 w 5465"/>
              <a:gd name="T57" fmla="*/ 2747 h 3131"/>
              <a:gd name="T58" fmla="*/ 3234 w 5465"/>
              <a:gd name="T59" fmla="*/ 2688 h 3131"/>
              <a:gd name="T60" fmla="*/ 3249 w 5465"/>
              <a:gd name="T61" fmla="*/ 2289 h 3131"/>
              <a:gd name="T62" fmla="*/ 3603 w 5465"/>
              <a:gd name="T63" fmla="*/ 2068 h 3131"/>
              <a:gd name="T64" fmla="*/ 3766 w 5465"/>
              <a:gd name="T65" fmla="*/ 1728 h 3131"/>
              <a:gd name="T66" fmla="*/ 3943 w 5465"/>
              <a:gd name="T67" fmla="*/ 1625 h 3131"/>
              <a:gd name="T68" fmla="*/ 4076 w 5465"/>
              <a:gd name="T69" fmla="*/ 1566 h 3131"/>
              <a:gd name="T70" fmla="*/ 4371 w 5465"/>
              <a:gd name="T71" fmla="*/ 1595 h 3131"/>
              <a:gd name="T72" fmla="*/ 4726 w 5465"/>
              <a:gd name="T73" fmla="*/ 1728 h 3131"/>
              <a:gd name="T74" fmla="*/ 5154 w 5465"/>
              <a:gd name="T75" fmla="*/ 1773 h 3131"/>
              <a:gd name="T76" fmla="*/ 5346 w 5465"/>
              <a:gd name="T77" fmla="*/ 1566 h 3131"/>
              <a:gd name="T78" fmla="*/ 5435 w 5465"/>
              <a:gd name="T79" fmla="*/ 1256 h 3131"/>
              <a:gd name="T80" fmla="*/ 5420 w 5465"/>
              <a:gd name="T81" fmla="*/ 753 h 3131"/>
              <a:gd name="T82" fmla="*/ 5361 w 5465"/>
              <a:gd name="T83" fmla="*/ 606 h 3131"/>
              <a:gd name="T84" fmla="*/ 5317 w 5465"/>
              <a:gd name="T85" fmla="*/ 517 h 3131"/>
              <a:gd name="T86" fmla="*/ 4741 w 5465"/>
              <a:gd name="T87" fmla="*/ 237 h 3131"/>
              <a:gd name="T88" fmla="*/ 4238 w 5465"/>
              <a:gd name="T89" fmla="*/ 251 h 3131"/>
              <a:gd name="T90" fmla="*/ 3116 w 5465"/>
              <a:gd name="T91" fmla="*/ 303 h 31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5465" h="3131">
                <a:moveTo>
                  <a:pt x="4800" y="310"/>
                </a:moveTo>
                <a:cubicBezTo>
                  <a:pt x="2535" y="283"/>
                  <a:pt x="3012" y="385"/>
                  <a:pt x="1772" y="163"/>
                </a:cubicBezTo>
                <a:cubicBezTo>
                  <a:pt x="1660" y="99"/>
                  <a:pt x="1546" y="58"/>
                  <a:pt x="1432" y="0"/>
                </a:cubicBezTo>
                <a:cubicBezTo>
                  <a:pt x="1284" y="5"/>
                  <a:pt x="1136" y="2"/>
                  <a:pt x="989" y="15"/>
                </a:cubicBezTo>
                <a:cubicBezTo>
                  <a:pt x="801" y="31"/>
                  <a:pt x="616" y="70"/>
                  <a:pt x="428" y="89"/>
                </a:cubicBezTo>
                <a:cubicBezTo>
                  <a:pt x="323" y="115"/>
                  <a:pt x="223" y="152"/>
                  <a:pt x="118" y="177"/>
                </a:cubicBezTo>
                <a:cubicBezTo>
                  <a:pt x="74" y="329"/>
                  <a:pt x="31" y="480"/>
                  <a:pt x="0" y="635"/>
                </a:cubicBezTo>
                <a:cubicBezTo>
                  <a:pt x="22" y="787"/>
                  <a:pt x="12" y="1002"/>
                  <a:pt x="133" y="1123"/>
                </a:cubicBezTo>
                <a:cubicBezTo>
                  <a:pt x="176" y="1234"/>
                  <a:pt x="233" y="1333"/>
                  <a:pt x="266" y="1448"/>
                </a:cubicBezTo>
                <a:cubicBezTo>
                  <a:pt x="241" y="1521"/>
                  <a:pt x="210" y="1572"/>
                  <a:pt x="177" y="1640"/>
                </a:cubicBezTo>
                <a:cubicBezTo>
                  <a:pt x="192" y="1709"/>
                  <a:pt x="202" y="1779"/>
                  <a:pt x="221" y="1846"/>
                </a:cubicBezTo>
                <a:cubicBezTo>
                  <a:pt x="259" y="1978"/>
                  <a:pt x="254" y="1916"/>
                  <a:pt x="310" y="2009"/>
                </a:cubicBezTo>
                <a:cubicBezTo>
                  <a:pt x="367" y="2104"/>
                  <a:pt x="402" y="2208"/>
                  <a:pt x="458" y="2304"/>
                </a:cubicBezTo>
                <a:cubicBezTo>
                  <a:pt x="463" y="2334"/>
                  <a:pt x="463" y="2364"/>
                  <a:pt x="472" y="2393"/>
                </a:cubicBezTo>
                <a:cubicBezTo>
                  <a:pt x="493" y="2465"/>
                  <a:pt x="503" y="2441"/>
                  <a:pt x="546" y="2496"/>
                </a:cubicBezTo>
                <a:cubicBezTo>
                  <a:pt x="643" y="2620"/>
                  <a:pt x="646" y="2629"/>
                  <a:pt x="709" y="2733"/>
                </a:cubicBezTo>
                <a:cubicBezTo>
                  <a:pt x="744" y="2879"/>
                  <a:pt x="692" y="2684"/>
                  <a:pt x="768" y="2880"/>
                </a:cubicBezTo>
                <a:cubicBezTo>
                  <a:pt x="781" y="2914"/>
                  <a:pt x="782" y="2951"/>
                  <a:pt x="797" y="2984"/>
                </a:cubicBezTo>
                <a:cubicBezTo>
                  <a:pt x="846" y="3090"/>
                  <a:pt x="844" y="3072"/>
                  <a:pt x="945" y="3087"/>
                </a:cubicBezTo>
                <a:cubicBezTo>
                  <a:pt x="1014" y="3097"/>
                  <a:pt x="1083" y="3107"/>
                  <a:pt x="1152" y="3117"/>
                </a:cubicBezTo>
                <a:cubicBezTo>
                  <a:pt x="1255" y="3092"/>
                  <a:pt x="1359" y="3068"/>
                  <a:pt x="1462" y="3043"/>
                </a:cubicBezTo>
                <a:cubicBezTo>
                  <a:pt x="1488" y="3037"/>
                  <a:pt x="1510" y="3017"/>
                  <a:pt x="1536" y="3013"/>
                </a:cubicBezTo>
                <a:cubicBezTo>
                  <a:pt x="1639" y="2997"/>
                  <a:pt x="1743" y="2994"/>
                  <a:pt x="1846" y="2984"/>
                </a:cubicBezTo>
                <a:cubicBezTo>
                  <a:pt x="2063" y="3013"/>
                  <a:pt x="2279" y="3048"/>
                  <a:pt x="2496" y="3072"/>
                </a:cubicBezTo>
                <a:cubicBezTo>
                  <a:pt x="2958" y="3124"/>
                  <a:pt x="2767" y="3041"/>
                  <a:pt x="2954" y="3131"/>
                </a:cubicBezTo>
                <a:cubicBezTo>
                  <a:pt x="3195" y="3102"/>
                  <a:pt x="3439" y="3093"/>
                  <a:pt x="3677" y="3043"/>
                </a:cubicBezTo>
                <a:cubicBezTo>
                  <a:pt x="3698" y="3038"/>
                  <a:pt x="3662" y="3001"/>
                  <a:pt x="3648" y="2984"/>
                </a:cubicBezTo>
                <a:cubicBezTo>
                  <a:pt x="3632" y="2965"/>
                  <a:pt x="3610" y="2953"/>
                  <a:pt x="3589" y="2939"/>
                </a:cubicBezTo>
                <a:cubicBezTo>
                  <a:pt x="3483" y="2868"/>
                  <a:pt x="3370" y="2818"/>
                  <a:pt x="3264" y="2747"/>
                </a:cubicBezTo>
                <a:cubicBezTo>
                  <a:pt x="3254" y="2727"/>
                  <a:pt x="3235" y="2710"/>
                  <a:pt x="3234" y="2688"/>
                </a:cubicBezTo>
                <a:cubicBezTo>
                  <a:pt x="3230" y="2555"/>
                  <a:pt x="3195" y="2410"/>
                  <a:pt x="3249" y="2289"/>
                </a:cubicBezTo>
                <a:cubicBezTo>
                  <a:pt x="3267" y="2249"/>
                  <a:pt x="3512" y="2099"/>
                  <a:pt x="3603" y="2068"/>
                </a:cubicBezTo>
                <a:cubicBezTo>
                  <a:pt x="3643" y="1952"/>
                  <a:pt x="3656" y="1807"/>
                  <a:pt x="3766" y="1728"/>
                </a:cubicBezTo>
                <a:cubicBezTo>
                  <a:pt x="4058" y="1518"/>
                  <a:pt x="3725" y="1745"/>
                  <a:pt x="3943" y="1625"/>
                </a:cubicBezTo>
                <a:cubicBezTo>
                  <a:pt x="4067" y="1557"/>
                  <a:pt x="3932" y="1595"/>
                  <a:pt x="4076" y="1566"/>
                </a:cubicBezTo>
                <a:cubicBezTo>
                  <a:pt x="4197" y="1474"/>
                  <a:pt x="4124" y="1504"/>
                  <a:pt x="4371" y="1595"/>
                </a:cubicBezTo>
                <a:cubicBezTo>
                  <a:pt x="4504" y="1644"/>
                  <a:pt x="4592" y="1705"/>
                  <a:pt x="4726" y="1728"/>
                </a:cubicBezTo>
                <a:cubicBezTo>
                  <a:pt x="4903" y="1829"/>
                  <a:pt x="4943" y="1803"/>
                  <a:pt x="5154" y="1773"/>
                </a:cubicBezTo>
                <a:cubicBezTo>
                  <a:pt x="5225" y="1702"/>
                  <a:pt x="5294" y="1653"/>
                  <a:pt x="5346" y="1566"/>
                </a:cubicBezTo>
                <a:cubicBezTo>
                  <a:pt x="5364" y="1461"/>
                  <a:pt x="5400" y="1357"/>
                  <a:pt x="5435" y="1256"/>
                </a:cubicBezTo>
                <a:cubicBezTo>
                  <a:pt x="5465" y="1022"/>
                  <a:pt x="5458" y="1138"/>
                  <a:pt x="5420" y="753"/>
                </a:cubicBezTo>
                <a:cubicBezTo>
                  <a:pt x="5411" y="666"/>
                  <a:pt x="5404" y="685"/>
                  <a:pt x="5361" y="606"/>
                </a:cubicBezTo>
                <a:cubicBezTo>
                  <a:pt x="5345" y="577"/>
                  <a:pt x="5336" y="544"/>
                  <a:pt x="5317" y="517"/>
                </a:cubicBezTo>
                <a:cubicBezTo>
                  <a:pt x="5194" y="340"/>
                  <a:pt x="4932" y="291"/>
                  <a:pt x="4741" y="237"/>
                </a:cubicBezTo>
                <a:cubicBezTo>
                  <a:pt x="4357" y="254"/>
                  <a:pt x="4524" y="251"/>
                  <a:pt x="4238" y="251"/>
                </a:cubicBezTo>
                <a:lnTo>
                  <a:pt x="3116" y="303"/>
                </a:lnTo>
              </a:path>
            </a:pathLst>
          </a:custGeom>
          <a:solidFill>
            <a:srgbClr val="C0C0C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123907" name="Group 3"/>
          <p:cNvGrpSpPr>
            <a:grpSpLocks/>
          </p:cNvGrpSpPr>
          <p:nvPr/>
        </p:nvGrpSpPr>
        <p:grpSpPr bwMode="auto">
          <a:xfrm>
            <a:off x="6400800" y="3878263"/>
            <a:ext cx="1825625" cy="1912937"/>
            <a:chOff x="4579" y="153"/>
            <a:chExt cx="1150" cy="1205"/>
          </a:xfrm>
        </p:grpSpPr>
        <p:sp>
          <p:nvSpPr>
            <p:cNvPr id="123908" name="Freeform 4"/>
            <p:cNvSpPr>
              <a:spLocks/>
            </p:cNvSpPr>
            <p:nvPr/>
          </p:nvSpPr>
          <p:spPr bwMode="auto">
            <a:xfrm>
              <a:off x="4579" y="408"/>
              <a:ext cx="1109" cy="950"/>
            </a:xfrm>
            <a:custGeom>
              <a:avLst/>
              <a:gdLst>
                <a:gd name="T0" fmla="*/ 52 w 1109"/>
                <a:gd name="T1" fmla="*/ 131 h 950"/>
                <a:gd name="T2" fmla="*/ 52 w 1109"/>
                <a:gd name="T3" fmla="*/ 419 h 950"/>
                <a:gd name="T4" fmla="*/ 124 w 1109"/>
                <a:gd name="T5" fmla="*/ 639 h 950"/>
                <a:gd name="T6" fmla="*/ 276 w 1109"/>
                <a:gd name="T7" fmla="*/ 783 h 950"/>
                <a:gd name="T8" fmla="*/ 704 w 1109"/>
                <a:gd name="T9" fmla="*/ 919 h 950"/>
                <a:gd name="T10" fmla="*/ 1006 w 1109"/>
                <a:gd name="T11" fmla="*/ 933 h 950"/>
                <a:gd name="T12" fmla="*/ 1109 w 1109"/>
                <a:gd name="T13" fmla="*/ 785 h 950"/>
                <a:gd name="T14" fmla="*/ 1079 w 1109"/>
                <a:gd name="T15" fmla="*/ 357 h 950"/>
                <a:gd name="T16" fmla="*/ 1012 w 1109"/>
                <a:gd name="T17" fmla="*/ 227 h 950"/>
                <a:gd name="T18" fmla="*/ 858 w 1109"/>
                <a:gd name="T19" fmla="*/ 165 h 950"/>
                <a:gd name="T20" fmla="*/ 556 w 1109"/>
                <a:gd name="T21" fmla="*/ 3 h 950"/>
                <a:gd name="T22" fmla="*/ 116 w 1109"/>
                <a:gd name="T23" fmla="*/ 35 h 950"/>
                <a:gd name="T24" fmla="*/ 52 w 1109"/>
                <a:gd name="T25" fmla="*/ 163 h 950"/>
                <a:gd name="T26" fmla="*/ 84 w 1109"/>
                <a:gd name="T27" fmla="*/ 283 h 950"/>
                <a:gd name="T28" fmla="*/ 0 w 1109"/>
                <a:gd name="T29" fmla="*/ 231 h 950"/>
                <a:gd name="T30" fmla="*/ 52 w 1109"/>
                <a:gd name="T31" fmla="*/ 131 h 9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09" h="950">
                  <a:moveTo>
                    <a:pt x="52" y="131"/>
                  </a:moveTo>
                  <a:cubicBezTo>
                    <a:pt x="52" y="158"/>
                    <a:pt x="40" y="334"/>
                    <a:pt x="52" y="419"/>
                  </a:cubicBezTo>
                  <a:cubicBezTo>
                    <a:pt x="64" y="504"/>
                    <a:pt x="87" y="578"/>
                    <a:pt x="124" y="639"/>
                  </a:cubicBezTo>
                  <a:cubicBezTo>
                    <a:pt x="181" y="725"/>
                    <a:pt x="190" y="746"/>
                    <a:pt x="276" y="783"/>
                  </a:cubicBezTo>
                  <a:cubicBezTo>
                    <a:pt x="427" y="847"/>
                    <a:pt x="549" y="866"/>
                    <a:pt x="704" y="919"/>
                  </a:cubicBezTo>
                  <a:cubicBezTo>
                    <a:pt x="803" y="909"/>
                    <a:pt x="908" y="950"/>
                    <a:pt x="1006" y="933"/>
                  </a:cubicBezTo>
                  <a:cubicBezTo>
                    <a:pt x="1065" y="923"/>
                    <a:pt x="1109" y="785"/>
                    <a:pt x="1109" y="785"/>
                  </a:cubicBezTo>
                  <a:cubicBezTo>
                    <a:pt x="1099" y="642"/>
                    <a:pt x="1100" y="498"/>
                    <a:pt x="1079" y="357"/>
                  </a:cubicBezTo>
                  <a:cubicBezTo>
                    <a:pt x="1071" y="307"/>
                    <a:pt x="1042" y="254"/>
                    <a:pt x="1012" y="227"/>
                  </a:cubicBezTo>
                  <a:cubicBezTo>
                    <a:pt x="893" y="122"/>
                    <a:pt x="948" y="196"/>
                    <a:pt x="858" y="165"/>
                  </a:cubicBezTo>
                  <a:cubicBezTo>
                    <a:pt x="785" y="57"/>
                    <a:pt x="679" y="26"/>
                    <a:pt x="556" y="3"/>
                  </a:cubicBezTo>
                  <a:cubicBezTo>
                    <a:pt x="339" y="8"/>
                    <a:pt x="330" y="0"/>
                    <a:pt x="116" y="35"/>
                  </a:cubicBezTo>
                  <a:cubicBezTo>
                    <a:pt x="24" y="61"/>
                    <a:pt x="74" y="134"/>
                    <a:pt x="52" y="163"/>
                  </a:cubicBezTo>
                  <a:cubicBezTo>
                    <a:pt x="47" y="204"/>
                    <a:pt x="93" y="272"/>
                    <a:pt x="84" y="283"/>
                  </a:cubicBezTo>
                  <a:cubicBezTo>
                    <a:pt x="89" y="298"/>
                    <a:pt x="5" y="256"/>
                    <a:pt x="0" y="231"/>
                  </a:cubicBezTo>
                  <a:lnTo>
                    <a:pt x="52" y="131"/>
                  </a:lnTo>
                  <a:close/>
                </a:path>
              </a:pathLst>
            </a:custGeom>
            <a:solidFill>
              <a:srgbClr val="C0C0C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DDDDDD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3909" name="Freeform 5"/>
            <p:cNvSpPr>
              <a:spLocks/>
            </p:cNvSpPr>
            <p:nvPr/>
          </p:nvSpPr>
          <p:spPr bwMode="auto">
            <a:xfrm>
              <a:off x="4603" y="384"/>
              <a:ext cx="1109" cy="950"/>
            </a:xfrm>
            <a:custGeom>
              <a:avLst/>
              <a:gdLst>
                <a:gd name="T0" fmla="*/ 52 w 1109"/>
                <a:gd name="T1" fmla="*/ 131 h 950"/>
                <a:gd name="T2" fmla="*/ 52 w 1109"/>
                <a:gd name="T3" fmla="*/ 419 h 950"/>
                <a:gd name="T4" fmla="*/ 124 w 1109"/>
                <a:gd name="T5" fmla="*/ 639 h 950"/>
                <a:gd name="T6" fmla="*/ 276 w 1109"/>
                <a:gd name="T7" fmla="*/ 783 h 950"/>
                <a:gd name="T8" fmla="*/ 704 w 1109"/>
                <a:gd name="T9" fmla="*/ 919 h 950"/>
                <a:gd name="T10" fmla="*/ 1006 w 1109"/>
                <a:gd name="T11" fmla="*/ 933 h 950"/>
                <a:gd name="T12" fmla="*/ 1109 w 1109"/>
                <a:gd name="T13" fmla="*/ 785 h 950"/>
                <a:gd name="T14" fmla="*/ 1079 w 1109"/>
                <a:gd name="T15" fmla="*/ 357 h 950"/>
                <a:gd name="T16" fmla="*/ 1012 w 1109"/>
                <a:gd name="T17" fmla="*/ 227 h 950"/>
                <a:gd name="T18" fmla="*/ 858 w 1109"/>
                <a:gd name="T19" fmla="*/ 165 h 950"/>
                <a:gd name="T20" fmla="*/ 556 w 1109"/>
                <a:gd name="T21" fmla="*/ 3 h 950"/>
                <a:gd name="T22" fmla="*/ 116 w 1109"/>
                <a:gd name="T23" fmla="*/ 35 h 950"/>
                <a:gd name="T24" fmla="*/ 52 w 1109"/>
                <a:gd name="T25" fmla="*/ 163 h 950"/>
                <a:gd name="T26" fmla="*/ 84 w 1109"/>
                <a:gd name="T27" fmla="*/ 283 h 950"/>
                <a:gd name="T28" fmla="*/ 0 w 1109"/>
                <a:gd name="T29" fmla="*/ 231 h 950"/>
                <a:gd name="T30" fmla="*/ 52 w 1109"/>
                <a:gd name="T31" fmla="*/ 131 h 9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09" h="950">
                  <a:moveTo>
                    <a:pt x="52" y="131"/>
                  </a:moveTo>
                  <a:cubicBezTo>
                    <a:pt x="52" y="158"/>
                    <a:pt x="40" y="334"/>
                    <a:pt x="52" y="419"/>
                  </a:cubicBezTo>
                  <a:cubicBezTo>
                    <a:pt x="64" y="504"/>
                    <a:pt x="87" y="578"/>
                    <a:pt x="124" y="639"/>
                  </a:cubicBezTo>
                  <a:cubicBezTo>
                    <a:pt x="181" y="725"/>
                    <a:pt x="190" y="746"/>
                    <a:pt x="276" y="783"/>
                  </a:cubicBezTo>
                  <a:cubicBezTo>
                    <a:pt x="427" y="847"/>
                    <a:pt x="549" y="866"/>
                    <a:pt x="704" y="919"/>
                  </a:cubicBezTo>
                  <a:cubicBezTo>
                    <a:pt x="803" y="909"/>
                    <a:pt x="908" y="950"/>
                    <a:pt x="1006" y="933"/>
                  </a:cubicBezTo>
                  <a:cubicBezTo>
                    <a:pt x="1065" y="923"/>
                    <a:pt x="1109" y="785"/>
                    <a:pt x="1109" y="785"/>
                  </a:cubicBezTo>
                  <a:cubicBezTo>
                    <a:pt x="1099" y="642"/>
                    <a:pt x="1100" y="498"/>
                    <a:pt x="1079" y="357"/>
                  </a:cubicBezTo>
                  <a:cubicBezTo>
                    <a:pt x="1071" y="307"/>
                    <a:pt x="1042" y="254"/>
                    <a:pt x="1012" y="227"/>
                  </a:cubicBezTo>
                  <a:cubicBezTo>
                    <a:pt x="893" y="122"/>
                    <a:pt x="948" y="196"/>
                    <a:pt x="858" y="165"/>
                  </a:cubicBezTo>
                  <a:cubicBezTo>
                    <a:pt x="785" y="57"/>
                    <a:pt x="679" y="26"/>
                    <a:pt x="556" y="3"/>
                  </a:cubicBezTo>
                  <a:cubicBezTo>
                    <a:pt x="339" y="8"/>
                    <a:pt x="330" y="0"/>
                    <a:pt x="116" y="35"/>
                  </a:cubicBezTo>
                  <a:cubicBezTo>
                    <a:pt x="24" y="61"/>
                    <a:pt x="74" y="134"/>
                    <a:pt x="52" y="163"/>
                  </a:cubicBezTo>
                  <a:cubicBezTo>
                    <a:pt x="47" y="204"/>
                    <a:pt x="93" y="272"/>
                    <a:pt x="84" y="283"/>
                  </a:cubicBezTo>
                  <a:cubicBezTo>
                    <a:pt x="89" y="298"/>
                    <a:pt x="5" y="256"/>
                    <a:pt x="0" y="231"/>
                  </a:cubicBezTo>
                  <a:lnTo>
                    <a:pt x="52" y="131"/>
                  </a:lnTo>
                  <a:close/>
                </a:path>
              </a:pathLst>
            </a:custGeom>
            <a:pattFill prst="horzBrick">
              <a:fgClr>
                <a:srgbClr val="DDDDDD"/>
              </a:fgClr>
              <a:bgClr>
                <a:schemeClr val="bg1"/>
              </a:bgClr>
            </a:patt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23910" name="Group 6"/>
            <p:cNvGrpSpPr>
              <a:grpSpLocks/>
            </p:cNvGrpSpPr>
            <p:nvPr/>
          </p:nvGrpSpPr>
          <p:grpSpPr bwMode="auto">
            <a:xfrm>
              <a:off x="4704" y="153"/>
              <a:ext cx="1025" cy="1152"/>
              <a:chOff x="4704" y="153"/>
              <a:chExt cx="1025" cy="1152"/>
            </a:xfrm>
          </p:grpSpPr>
          <p:graphicFrame>
            <p:nvGraphicFramePr>
              <p:cNvPr id="123911" name="Object 7"/>
              <p:cNvGraphicFramePr>
                <a:graphicFrameLocks noChangeAspect="1"/>
              </p:cNvGraphicFramePr>
              <p:nvPr/>
            </p:nvGraphicFramePr>
            <p:xfrm>
              <a:off x="4896" y="432"/>
              <a:ext cx="430" cy="681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23579" name="Clip" r:id="rId6" imgW="1917360" imgH="2997000" progId="MS_ClipArt_Gallery.2">
                      <p:embed/>
                    </p:oleObj>
                  </mc:Choice>
                  <mc:Fallback>
                    <p:oleObj name="Clip" r:id="rId6" imgW="1917360" imgH="2997000" progId="MS_ClipArt_Gallery.2">
                      <p:embed/>
                      <p:pic>
                        <p:nvPicPr>
                          <p:cNvPr id="0" name="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7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4896" y="432"/>
                            <a:ext cx="430" cy="681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ffectLst/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rgbClr val="FFFFFF"/>
                                </a:solidFill>
                              </a14:hiddenFill>
                            </a:ext>
                            <a:ext uri="{91240B29-F687-4F45-9708-019B960494DF}">
                              <a14:hiddenLine xmlns:a14="http://schemas.microsoft.com/office/drawing/2010/main" w="9525">
                                <a:solidFill>
                                  <a:srgbClr val="000000"/>
                                </a:solidFill>
                                <a:miter lim="800000"/>
                                <a:headEnd/>
                                <a:tailEnd/>
                              </a14:hiddenLine>
                            </a:ex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rgbClr val="808080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</p:pic>
                    </p:oleObj>
                  </mc:Fallback>
                </mc:AlternateContent>
              </a:graphicData>
            </a:graphic>
          </p:graphicFrame>
          <p:grpSp>
            <p:nvGrpSpPr>
              <p:cNvPr id="123912" name="Group 8"/>
              <p:cNvGrpSpPr>
                <a:grpSpLocks/>
              </p:cNvGrpSpPr>
              <p:nvPr/>
            </p:nvGrpSpPr>
            <p:grpSpPr bwMode="auto">
              <a:xfrm>
                <a:off x="4704" y="153"/>
                <a:ext cx="288" cy="873"/>
                <a:chOff x="4032" y="375"/>
                <a:chExt cx="288" cy="873"/>
              </a:xfrm>
            </p:grpSpPr>
            <p:pic>
              <p:nvPicPr>
                <p:cNvPr id="123913" name="Picture 9" descr="000803_1055_4732_v__v"/>
                <p:cNvPicPr>
                  <a:picLocks noChangeAspect="1" noChangeArrowheads="1"/>
                </p:cNvPicPr>
                <p:nvPr/>
              </p:nvPicPr>
              <p:blipFill>
                <a:blip r:embed="rId8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flipH="1">
                  <a:off x="4032" y="621"/>
                  <a:ext cx="288" cy="627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  <p:sp>
              <p:nvSpPr>
                <p:cNvPr id="123914" name="Text Box 10"/>
                <p:cNvSpPr txBox="1">
                  <a:spLocks noChangeArrowheads="1"/>
                </p:cNvSpPr>
                <p:nvPr/>
              </p:nvSpPr>
              <p:spPr bwMode="auto">
                <a:xfrm>
                  <a:off x="4032" y="375"/>
                  <a:ext cx="192" cy="327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/>
                <a:p>
                  <a:pPr>
                    <a:spcBef>
                      <a:spcPct val="50000"/>
                    </a:spcBef>
                  </a:pPr>
                  <a:r>
                    <a:rPr lang="en-US" sz="2800">
                      <a:solidFill>
                        <a:srgbClr val="FF0000"/>
                      </a:solidFill>
                      <a:latin typeface="Arial" charset="0"/>
                      <a:cs typeface="Arial" charset="0"/>
                    </a:rPr>
                    <a:t>?</a:t>
                  </a:r>
                </a:p>
              </p:txBody>
            </p:sp>
          </p:grpSp>
          <p:pic>
            <p:nvPicPr>
              <p:cNvPr id="123915" name="Picture 11" descr="EASTO008"/>
              <p:cNvPicPr>
                <a:picLocks noChangeAspect="1" noChangeArrowheads="1"/>
              </p:cNvPicPr>
              <p:nvPr/>
            </p:nvPicPr>
            <p:blipFill>
              <a:blip r:embed="rId9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136" y="681"/>
                <a:ext cx="593" cy="624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</p:grpSp>
      </p:grpSp>
      <p:pic>
        <p:nvPicPr>
          <p:cNvPr id="123916" name="Picture 12" descr="POINSET2"/>
          <p:cNvPicPr>
            <a:picLocks noChangeAspect="1" noChangeArrowheads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288" y="14288"/>
            <a:ext cx="1277937" cy="1273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23918" name="Picture 14" descr="POINSET2"/>
          <p:cNvPicPr>
            <a:picLocks noChangeAspect="1" noChangeArrowheads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-10800000">
            <a:off x="7800975" y="5519738"/>
            <a:ext cx="1279525" cy="12747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23919" name="Picture 15" descr="POINSET2"/>
          <p:cNvPicPr>
            <a:picLocks noChangeAspect="1" noChangeArrowheads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-16200000">
            <a:off x="7835900" y="26988"/>
            <a:ext cx="1279525" cy="1273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23920" name="Picture 16" descr="pretty_flower_purple_hb"/>
          <p:cNvPicPr>
            <a:picLocks noChangeAspect="1" noChangeArrowheads="1" noCrop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29538" y="5567363"/>
            <a:ext cx="1028700" cy="10287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23921" name="Picture 17" descr="pretty_flower_red_hb"/>
          <p:cNvPicPr>
            <a:picLocks noChangeAspect="1" noChangeArrowheads="1" noCrop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24800" y="333375"/>
            <a:ext cx="914400" cy="9144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23923" name="Picture 19" descr="pretty_flower_orange_hb"/>
          <p:cNvPicPr>
            <a:picLocks noChangeAspect="1" noChangeArrowheads="1" noCrop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5738" y="166688"/>
            <a:ext cx="1028700" cy="10287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23924" name="Freeform 20"/>
          <p:cNvSpPr>
            <a:spLocks/>
          </p:cNvSpPr>
          <p:nvPr/>
        </p:nvSpPr>
        <p:spPr bwMode="auto">
          <a:xfrm>
            <a:off x="228600" y="1447800"/>
            <a:ext cx="8675688" cy="5105400"/>
          </a:xfrm>
          <a:custGeom>
            <a:avLst/>
            <a:gdLst>
              <a:gd name="T0" fmla="*/ 4800 w 5465"/>
              <a:gd name="T1" fmla="*/ 310 h 3131"/>
              <a:gd name="T2" fmla="*/ 1772 w 5465"/>
              <a:gd name="T3" fmla="*/ 163 h 3131"/>
              <a:gd name="T4" fmla="*/ 1432 w 5465"/>
              <a:gd name="T5" fmla="*/ 0 h 3131"/>
              <a:gd name="T6" fmla="*/ 989 w 5465"/>
              <a:gd name="T7" fmla="*/ 15 h 3131"/>
              <a:gd name="T8" fmla="*/ 428 w 5465"/>
              <a:gd name="T9" fmla="*/ 89 h 3131"/>
              <a:gd name="T10" fmla="*/ 118 w 5465"/>
              <a:gd name="T11" fmla="*/ 177 h 3131"/>
              <a:gd name="T12" fmla="*/ 0 w 5465"/>
              <a:gd name="T13" fmla="*/ 635 h 3131"/>
              <a:gd name="T14" fmla="*/ 133 w 5465"/>
              <a:gd name="T15" fmla="*/ 1123 h 3131"/>
              <a:gd name="T16" fmla="*/ 266 w 5465"/>
              <a:gd name="T17" fmla="*/ 1448 h 3131"/>
              <a:gd name="T18" fmla="*/ 177 w 5465"/>
              <a:gd name="T19" fmla="*/ 1640 h 3131"/>
              <a:gd name="T20" fmla="*/ 221 w 5465"/>
              <a:gd name="T21" fmla="*/ 1846 h 3131"/>
              <a:gd name="T22" fmla="*/ 310 w 5465"/>
              <a:gd name="T23" fmla="*/ 2009 h 3131"/>
              <a:gd name="T24" fmla="*/ 458 w 5465"/>
              <a:gd name="T25" fmla="*/ 2304 h 3131"/>
              <a:gd name="T26" fmla="*/ 472 w 5465"/>
              <a:gd name="T27" fmla="*/ 2393 h 3131"/>
              <a:gd name="T28" fmla="*/ 546 w 5465"/>
              <a:gd name="T29" fmla="*/ 2496 h 3131"/>
              <a:gd name="T30" fmla="*/ 709 w 5465"/>
              <a:gd name="T31" fmla="*/ 2733 h 3131"/>
              <a:gd name="T32" fmla="*/ 768 w 5465"/>
              <a:gd name="T33" fmla="*/ 2880 h 3131"/>
              <a:gd name="T34" fmla="*/ 797 w 5465"/>
              <a:gd name="T35" fmla="*/ 2984 h 3131"/>
              <a:gd name="T36" fmla="*/ 945 w 5465"/>
              <a:gd name="T37" fmla="*/ 3087 h 3131"/>
              <a:gd name="T38" fmla="*/ 1152 w 5465"/>
              <a:gd name="T39" fmla="*/ 3117 h 3131"/>
              <a:gd name="T40" fmla="*/ 1462 w 5465"/>
              <a:gd name="T41" fmla="*/ 3043 h 3131"/>
              <a:gd name="T42" fmla="*/ 1536 w 5465"/>
              <a:gd name="T43" fmla="*/ 3013 h 3131"/>
              <a:gd name="T44" fmla="*/ 1846 w 5465"/>
              <a:gd name="T45" fmla="*/ 2984 h 3131"/>
              <a:gd name="T46" fmla="*/ 2496 w 5465"/>
              <a:gd name="T47" fmla="*/ 3072 h 3131"/>
              <a:gd name="T48" fmla="*/ 2954 w 5465"/>
              <a:gd name="T49" fmla="*/ 3131 h 3131"/>
              <a:gd name="T50" fmla="*/ 3677 w 5465"/>
              <a:gd name="T51" fmla="*/ 3043 h 3131"/>
              <a:gd name="T52" fmla="*/ 3648 w 5465"/>
              <a:gd name="T53" fmla="*/ 2984 h 3131"/>
              <a:gd name="T54" fmla="*/ 3589 w 5465"/>
              <a:gd name="T55" fmla="*/ 2939 h 3131"/>
              <a:gd name="T56" fmla="*/ 3264 w 5465"/>
              <a:gd name="T57" fmla="*/ 2747 h 3131"/>
              <a:gd name="T58" fmla="*/ 3234 w 5465"/>
              <a:gd name="T59" fmla="*/ 2688 h 3131"/>
              <a:gd name="T60" fmla="*/ 3249 w 5465"/>
              <a:gd name="T61" fmla="*/ 2289 h 3131"/>
              <a:gd name="T62" fmla="*/ 3603 w 5465"/>
              <a:gd name="T63" fmla="*/ 2068 h 3131"/>
              <a:gd name="T64" fmla="*/ 3766 w 5465"/>
              <a:gd name="T65" fmla="*/ 1728 h 3131"/>
              <a:gd name="T66" fmla="*/ 3943 w 5465"/>
              <a:gd name="T67" fmla="*/ 1625 h 3131"/>
              <a:gd name="T68" fmla="*/ 4076 w 5465"/>
              <a:gd name="T69" fmla="*/ 1566 h 3131"/>
              <a:gd name="T70" fmla="*/ 4371 w 5465"/>
              <a:gd name="T71" fmla="*/ 1595 h 3131"/>
              <a:gd name="T72" fmla="*/ 4726 w 5465"/>
              <a:gd name="T73" fmla="*/ 1728 h 3131"/>
              <a:gd name="T74" fmla="*/ 5154 w 5465"/>
              <a:gd name="T75" fmla="*/ 1773 h 3131"/>
              <a:gd name="T76" fmla="*/ 5346 w 5465"/>
              <a:gd name="T77" fmla="*/ 1566 h 3131"/>
              <a:gd name="T78" fmla="*/ 5435 w 5465"/>
              <a:gd name="T79" fmla="*/ 1256 h 3131"/>
              <a:gd name="T80" fmla="*/ 5420 w 5465"/>
              <a:gd name="T81" fmla="*/ 753 h 3131"/>
              <a:gd name="T82" fmla="*/ 5361 w 5465"/>
              <a:gd name="T83" fmla="*/ 606 h 3131"/>
              <a:gd name="T84" fmla="*/ 5317 w 5465"/>
              <a:gd name="T85" fmla="*/ 517 h 3131"/>
              <a:gd name="T86" fmla="*/ 4741 w 5465"/>
              <a:gd name="T87" fmla="*/ 237 h 3131"/>
              <a:gd name="T88" fmla="*/ 4238 w 5465"/>
              <a:gd name="T89" fmla="*/ 251 h 3131"/>
              <a:gd name="T90" fmla="*/ 3116 w 5465"/>
              <a:gd name="T91" fmla="*/ 303 h 31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5465" h="3131">
                <a:moveTo>
                  <a:pt x="4800" y="310"/>
                </a:moveTo>
                <a:cubicBezTo>
                  <a:pt x="2535" y="283"/>
                  <a:pt x="3012" y="385"/>
                  <a:pt x="1772" y="163"/>
                </a:cubicBezTo>
                <a:cubicBezTo>
                  <a:pt x="1660" y="99"/>
                  <a:pt x="1546" y="58"/>
                  <a:pt x="1432" y="0"/>
                </a:cubicBezTo>
                <a:cubicBezTo>
                  <a:pt x="1284" y="5"/>
                  <a:pt x="1136" y="2"/>
                  <a:pt x="989" y="15"/>
                </a:cubicBezTo>
                <a:cubicBezTo>
                  <a:pt x="801" y="31"/>
                  <a:pt x="616" y="70"/>
                  <a:pt x="428" y="89"/>
                </a:cubicBezTo>
                <a:cubicBezTo>
                  <a:pt x="323" y="115"/>
                  <a:pt x="223" y="152"/>
                  <a:pt x="118" y="177"/>
                </a:cubicBezTo>
                <a:cubicBezTo>
                  <a:pt x="74" y="329"/>
                  <a:pt x="31" y="480"/>
                  <a:pt x="0" y="635"/>
                </a:cubicBezTo>
                <a:cubicBezTo>
                  <a:pt x="22" y="787"/>
                  <a:pt x="12" y="1002"/>
                  <a:pt x="133" y="1123"/>
                </a:cubicBezTo>
                <a:cubicBezTo>
                  <a:pt x="176" y="1234"/>
                  <a:pt x="233" y="1333"/>
                  <a:pt x="266" y="1448"/>
                </a:cubicBezTo>
                <a:cubicBezTo>
                  <a:pt x="241" y="1521"/>
                  <a:pt x="210" y="1572"/>
                  <a:pt x="177" y="1640"/>
                </a:cubicBezTo>
                <a:cubicBezTo>
                  <a:pt x="192" y="1709"/>
                  <a:pt x="202" y="1779"/>
                  <a:pt x="221" y="1846"/>
                </a:cubicBezTo>
                <a:cubicBezTo>
                  <a:pt x="259" y="1978"/>
                  <a:pt x="254" y="1916"/>
                  <a:pt x="310" y="2009"/>
                </a:cubicBezTo>
                <a:cubicBezTo>
                  <a:pt x="367" y="2104"/>
                  <a:pt x="402" y="2208"/>
                  <a:pt x="458" y="2304"/>
                </a:cubicBezTo>
                <a:cubicBezTo>
                  <a:pt x="463" y="2334"/>
                  <a:pt x="463" y="2364"/>
                  <a:pt x="472" y="2393"/>
                </a:cubicBezTo>
                <a:cubicBezTo>
                  <a:pt x="493" y="2465"/>
                  <a:pt x="503" y="2441"/>
                  <a:pt x="546" y="2496"/>
                </a:cubicBezTo>
                <a:cubicBezTo>
                  <a:pt x="643" y="2620"/>
                  <a:pt x="646" y="2629"/>
                  <a:pt x="709" y="2733"/>
                </a:cubicBezTo>
                <a:cubicBezTo>
                  <a:pt x="744" y="2879"/>
                  <a:pt x="692" y="2684"/>
                  <a:pt x="768" y="2880"/>
                </a:cubicBezTo>
                <a:cubicBezTo>
                  <a:pt x="781" y="2914"/>
                  <a:pt x="782" y="2951"/>
                  <a:pt x="797" y="2984"/>
                </a:cubicBezTo>
                <a:cubicBezTo>
                  <a:pt x="846" y="3090"/>
                  <a:pt x="844" y="3072"/>
                  <a:pt x="945" y="3087"/>
                </a:cubicBezTo>
                <a:cubicBezTo>
                  <a:pt x="1014" y="3097"/>
                  <a:pt x="1083" y="3107"/>
                  <a:pt x="1152" y="3117"/>
                </a:cubicBezTo>
                <a:cubicBezTo>
                  <a:pt x="1255" y="3092"/>
                  <a:pt x="1359" y="3068"/>
                  <a:pt x="1462" y="3043"/>
                </a:cubicBezTo>
                <a:cubicBezTo>
                  <a:pt x="1488" y="3037"/>
                  <a:pt x="1510" y="3017"/>
                  <a:pt x="1536" y="3013"/>
                </a:cubicBezTo>
                <a:cubicBezTo>
                  <a:pt x="1639" y="2997"/>
                  <a:pt x="1743" y="2994"/>
                  <a:pt x="1846" y="2984"/>
                </a:cubicBezTo>
                <a:cubicBezTo>
                  <a:pt x="2063" y="3013"/>
                  <a:pt x="2279" y="3048"/>
                  <a:pt x="2496" y="3072"/>
                </a:cubicBezTo>
                <a:cubicBezTo>
                  <a:pt x="2958" y="3124"/>
                  <a:pt x="2767" y="3041"/>
                  <a:pt x="2954" y="3131"/>
                </a:cubicBezTo>
                <a:cubicBezTo>
                  <a:pt x="3195" y="3102"/>
                  <a:pt x="3439" y="3093"/>
                  <a:pt x="3677" y="3043"/>
                </a:cubicBezTo>
                <a:cubicBezTo>
                  <a:pt x="3698" y="3038"/>
                  <a:pt x="3662" y="3001"/>
                  <a:pt x="3648" y="2984"/>
                </a:cubicBezTo>
                <a:cubicBezTo>
                  <a:pt x="3632" y="2965"/>
                  <a:pt x="3610" y="2953"/>
                  <a:pt x="3589" y="2939"/>
                </a:cubicBezTo>
                <a:cubicBezTo>
                  <a:pt x="3483" y="2868"/>
                  <a:pt x="3370" y="2818"/>
                  <a:pt x="3264" y="2747"/>
                </a:cubicBezTo>
                <a:cubicBezTo>
                  <a:pt x="3254" y="2727"/>
                  <a:pt x="3235" y="2710"/>
                  <a:pt x="3234" y="2688"/>
                </a:cubicBezTo>
                <a:cubicBezTo>
                  <a:pt x="3230" y="2555"/>
                  <a:pt x="3195" y="2410"/>
                  <a:pt x="3249" y="2289"/>
                </a:cubicBezTo>
                <a:cubicBezTo>
                  <a:pt x="3267" y="2249"/>
                  <a:pt x="3512" y="2099"/>
                  <a:pt x="3603" y="2068"/>
                </a:cubicBezTo>
                <a:cubicBezTo>
                  <a:pt x="3643" y="1952"/>
                  <a:pt x="3656" y="1807"/>
                  <a:pt x="3766" y="1728"/>
                </a:cubicBezTo>
                <a:cubicBezTo>
                  <a:pt x="4058" y="1518"/>
                  <a:pt x="3725" y="1745"/>
                  <a:pt x="3943" y="1625"/>
                </a:cubicBezTo>
                <a:cubicBezTo>
                  <a:pt x="4067" y="1557"/>
                  <a:pt x="3932" y="1595"/>
                  <a:pt x="4076" y="1566"/>
                </a:cubicBezTo>
                <a:cubicBezTo>
                  <a:pt x="4197" y="1474"/>
                  <a:pt x="4124" y="1504"/>
                  <a:pt x="4371" y="1595"/>
                </a:cubicBezTo>
                <a:cubicBezTo>
                  <a:pt x="4504" y="1644"/>
                  <a:pt x="4592" y="1705"/>
                  <a:pt x="4726" y="1728"/>
                </a:cubicBezTo>
                <a:cubicBezTo>
                  <a:pt x="4903" y="1829"/>
                  <a:pt x="4943" y="1803"/>
                  <a:pt x="5154" y="1773"/>
                </a:cubicBezTo>
                <a:cubicBezTo>
                  <a:pt x="5225" y="1702"/>
                  <a:pt x="5294" y="1653"/>
                  <a:pt x="5346" y="1566"/>
                </a:cubicBezTo>
                <a:cubicBezTo>
                  <a:pt x="5364" y="1461"/>
                  <a:pt x="5400" y="1357"/>
                  <a:pt x="5435" y="1256"/>
                </a:cubicBezTo>
                <a:cubicBezTo>
                  <a:pt x="5465" y="1022"/>
                  <a:pt x="5458" y="1138"/>
                  <a:pt x="5420" y="753"/>
                </a:cubicBezTo>
                <a:cubicBezTo>
                  <a:pt x="5411" y="666"/>
                  <a:pt x="5404" y="685"/>
                  <a:pt x="5361" y="606"/>
                </a:cubicBezTo>
                <a:cubicBezTo>
                  <a:pt x="5345" y="577"/>
                  <a:pt x="5336" y="544"/>
                  <a:pt x="5317" y="517"/>
                </a:cubicBezTo>
                <a:cubicBezTo>
                  <a:pt x="5194" y="340"/>
                  <a:pt x="4932" y="291"/>
                  <a:pt x="4741" y="237"/>
                </a:cubicBezTo>
                <a:cubicBezTo>
                  <a:pt x="4357" y="254"/>
                  <a:pt x="4524" y="251"/>
                  <a:pt x="4238" y="251"/>
                </a:cubicBezTo>
                <a:lnTo>
                  <a:pt x="3116" y="303"/>
                </a:lnTo>
              </a:path>
            </a:pathLst>
          </a:custGeom>
          <a:pattFill prst="horzBrick">
            <a:fgClr>
              <a:srgbClr val="99CCFF"/>
            </a:fgClr>
            <a:bgClr>
              <a:schemeClr val="bg1"/>
            </a:bgClr>
          </a:patt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123925" name="Group 21"/>
          <p:cNvGrpSpPr>
            <a:grpSpLocks/>
          </p:cNvGrpSpPr>
          <p:nvPr/>
        </p:nvGrpSpPr>
        <p:grpSpPr bwMode="auto">
          <a:xfrm>
            <a:off x="6553200" y="5795963"/>
            <a:ext cx="1066800" cy="833437"/>
            <a:chOff x="4502" y="3363"/>
            <a:chExt cx="672" cy="525"/>
          </a:xfrm>
        </p:grpSpPr>
        <p:grpSp>
          <p:nvGrpSpPr>
            <p:cNvPr id="123926" name="Group 22"/>
            <p:cNvGrpSpPr>
              <a:grpSpLocks/>
            </p:cNvGrpSpPr>
            <p:nvPr/>
          </p:nvGrpSpPr>
          <p:grpSpPr bwMode="auto">
            <a:xfrm>
              <a:off x="4502" y="3363"/>
              <a:ext cx="672" cy="525"/>
              <a:chOff x="47" y="0"/>
              <a:chExt cx="5713" cy="4320"/>
            </a:xfrm>
          </p:grpSpPr>
          <p:sp>
            <p:nvSpPr>
              <p:cNvPr id="123927" name="Freeform 23"/>
              <p:cNvSpPr>
                <a:spLocks/>
              </p:cNvSpPr>
              <p:nvPr/>
            </p:nvSpPr>
            <p:spPr bwMode="auto">
              <a:xfrm>
                <a:off x="47" y="0"/>
                <a:ext cx="5713" cy="4320"/>
              </a:xfrm>
              <a:custGeom>
                <a:avLst/>
                <a:gdLst>
                  <a:gd name="T0" fmla="*/ 3365 w 5713"/>
                  <a:gd name="T1" fmla="*/ 58 h 4320"/>
                  <a:gd name="T2" fmla="*/ 3390 w 5713"/>
                  <a:gd name="T3" fmla="*/ 142 h 4320"/>
                  <a:gd name="T4" fmla="*/ 3613 w 5713"/>
                  <a:gd name="T5" fmla="*/ 187 h 4320"/>
                  <a:gd name="T6" fmla="*/ 4015 w 5713"/>
                  <a:gd name="T7" fmla="*/ 178 h 4320"/>
                  <a:gd name="T8" fmla="*/ 4051 w 5713"/>
                  <a:gd name="T9" fmla="*/ 310 h 4320"/>
                  <a:gd name="T10" fmla="*/ 3735 w 5713"/>
                  <a:gd name="T11" fmla="*/ 420 h 4320"/>
                  <a:gd name="T12" fmla="*/ 3794 w 5713"/>
                  <a:gd name="T13" fmla="*/ 514 h 4320"/>
                  <a:gd name="T14" fmla="*/ 3699 w 5713"/>
                  <a:gd name="T15" fmla="*/ 610 h 4320"/>
                  <a:gd name="T16" fmla="*/ 3576 w 5713"/>
                  <a:gd name="T17" fmla="*/ 663 h 4320"/>
                  <a:gd name="T18" fmla="*/ 3529 w 5713"/>
                  <a:gd name="T19" fmla="*/ 765 h 4320"/>
                  <a:gd name="T20" fmla="*/ 3699 w 5713"/>
                  <a:gd name="T21" fmla="*/ 779 h 4320"/>
                  <a:gd name="T22" fmla="*/ 3838 w 5713"/>
                  <a:gd name="T23" fmla="*/ 866 h 4320"/>
                  <a:gd name="T24" fmla="*/ 3855 w 5713"/>
                  <a:gd name="T25" fmla="*/ 996 h 4320"/>
                  <a:gd name="T26" fmla="*/ 4086 w 5713"/>
                  <a:gd name="T27" fmla="*/ 1008 h 4320"/>
                  <a:gd name="T28" fmla="*/ 4093 w 5713"/>
                  <a:gd name="T29" fmla="*/ 1019 h 4320"/>
                  <a:gd name="T30" fmla="*/ 4213 w 5713"/>
                  <a:gd name="T31" fmla="*/ 990 h 4320"/>
                  <a:gd name="T32" fmla="*/ 4402 w 5713"/>
                  <a:gd name="T33" fmla="*/ 1022 h 4320"/>
                  <a:gd name="T34" fmla="*/ 5351 w 5713"/>
                  <a:gd name="T35" fmla="*/ 1452 h 4320"/>
                  <a:gd name="T36" fmla="*/ 5642 w 5713"/>
                  <a:gd name="T37" fmla="*/ 1563 h 4320"/>
                  <a:gd name="T38" fmla="*/ 5637 w 5713"/>
                  <a:gd name="T39" fmla="*/ 1877 h 4320"/>
                  <a:gd name="T40" fmla="*/ 5417 w 5713"/>
                  <a:gd name="T41" fmla="*/ 2071 h 4320"/>
                  <a:gd name="T42" fmla="*/ 5321 w 5713"/>
                  <a:gd name="T43" fmla="*/ 2666 h 4320"/>
                  <a:gd name="T44" fmla="*/ 5311 w 5713"/>
                  <a:gd name="T45" fmla="*/ 2755 h 4320"/>
                  <a:gd name="T46" fmla="*/ 4581 w 5713"/>
                  <a:gd name="T47" fmla="*/ 3818 h 4320"/>
                  <a:gd name="T48" fmla="*/ 4260 w 5713"/>
                  <a:gd name="T49" fmla="*/ 3877 h 4320"/>
                  <a:gd name="T50" fmla="*/ 4554 w 5713"/>
                  <a:gd name="T51" fmla="*/ 4005 h 4320"/>
                  <a:gd name="T52" fmla="*/ 4525 w 5713"/>
                  <a:gd name="T53" fmla="*/ 4188 h 4320"/>
                  <a:gd name="T54" fmla="*/ 3961 w 5713"/>
                  <a:gd name="T55" fmla="*/ 4303 h 4320"/>
                  <a:gd name="T56" fmla="*/ 3451 w 5713"/>
                  <a:gd name="T57" fmla="*/ 4237 h 4320"/>
                  <a:gd name="T58" fmla="*/ 3194 w 5713"/>
                  <a:gd name="T59" fmla="*/ 4093 h 4320"/>
                  <a:gd name="T60" fmla="*/ 2990 w 5713"/>
                  <a:gd name="T61" fmla="*/ 3942 h 4320"/>
                  <a:gd name="T62" fmla="*/ 3034 w 5713"/>
                  <a:gd name="T63" fmla="*/ 3838 h 4320"/>
                  <a:gd name="T64" fmla="*/ 2789 w 5713"/>
                  <a:gd name="T65" fmla="*/ 3815 h 4320"/>
                  <a:gd name="T66" fmla="*/ 2632 w 5713"/>
                  <a:gd name="T67" fmla="*/ 3852 h 4320"/>
                  <a:gd name="T68" fmla="*/ 2598 w 5713"/>
                  <a:gd name="T69" fmla="*/ 3974 h 4320"/>
                  <a:gd name="T70" fmla="*/ 2478 w 5713"/>
                  <a:gd name="T71" fmla="*/ 4184 h 4320"/>
                  <a:gd name="T72" fmla="*/ 2169 w 5713"/>
                  <a:gd name="T73" fmla="*/ 4316 h 4320"/>
                  <a:gd name="T74" fmla="*/ 1723 w 5713"/>
                  <a:gd name="T75" fmla="*/ 4236 h 4320"/>
                  <a:gd name="T76" fmla="*/ 1515 w 5713"/>
                  <a:gd name="T77" fmla="*/ 4069 h 4320"/>
                  <a:gd name="T78" fmla="*/ 1203 w 5713"/>
                  <a:gd name="T79" fmla="*/ 3952 h 4320"/>
                  <a:gd name="T80" fmla="*/ 1017 w 5713"/>
                  <a:gd name="T81" fmla="*/ 3803 h 4320"/>
                  <a:gd name="T82" fmla="*/ 154 w 5713"/>
                  <a:gd name="T83" fmla="*/ 2099 h 4320"/>
                  <a:gd name="T84" fmla="*/ 5 w 5713"/>
                  <a:gd name="T85" fmla="*/ 1861 h 4320"/>
                  <a:gd name="T86" fmla="*/ 365 w 5713"/>
                  <a:gd name="T87" fmla="*/ 1116 h 4320"/>
                  <a:gd name="T88" fmla="*/ 870 w 5713"/>
                  <a:gd name="T89" fmla="*/ 1116 h 4320"/>
                  <a:gd name="T90" fmla="*/ 1395 w 5713"/>
                  <a:gd name="T91" fmla="*/ 1046 h 4320"/>
                  <a:gd name="T92" fmla="*/ 1497 w 5713"/>
                  <a:gd name="T93" fmla="*/ 992 h 4320"/>
                  <a:gd name="T94" fmla="*/ 1664 w 5713"/>
                  <a:gd name="T95" fmla="*/ 999 h 4320"/>
                  <a:gd name="T96" fmla="*/ 1814 w 5713"/>
                  <a:gd name="T97" fmla="*/ 995 h 4320"/>
                  <a:gd name="T98" fmla="*/ 2017 w 5713"/>
                  <a:gd name="T99" fmla="*/ 866 h 4320"/>
                  <a:gd name="T100" fmla="*/ 2260 w 5713"/>
                  <a:gd name="T101" fmla="*/ 782 h 4320"/>
                  <a:gd name="T102" fmla="*/ 2191 w 5713"/>
                  <a:gd name="T103" fmla="*/ 726 h 4320"/>
                  <a:gd name="T104" fmla="*/ 2056 w 5713"/>
                  <a:gd name="T105" fmla="*/ 670 h 4320"/>
                  <a:gd name="T106" fmla="*/ 2044 w 5713"/>
                  <a:gd name="T107" fmla="*/ 612 h 4320"/>
                  <a:gd name="T108" fmla="*/ 1973 w 5713"/>
                  <a:gd name="T109" fmla="*/ 575 h 4320"/>
                  <a:gd name="T110" fmla="*/ 1870 w 5713"/>
                  <a:gd name="T111" fmla="*/ 557 h 4320"/>
                  <a:gd name="T112" fmla="*/ 1689 w 5713"/>
                  <a:gd name="T113" fmla="*/ 406 h 4320"/>
                  <a:gd name="T114" fmla="*/ 2125 w 5713"/>
                  <a:gd name="T115" fmla="*/ 336 h 4320"/>
                  <a:gd name="T116" fmla="*/ 2740 w 5713"/>
                  <a:gd name="T117" fmla="*/ 30 h 43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5713" h="4320">
                    <a:moveTo>
                      <a:pt x="3348" y="0"/>
                    </a:moveTo>
                    <a:lnTo>
                      <a:pt x="3355" y="8"/>
                    </a:lnTo>
                    <a:lnTo>
                      <a:pt x="3360" y="16"/>
                    </a:lnTo>
                    <a:lnTo>
                      <a:pt x="3363" y="24"/>
                    </a:lnTo>
                    <a:lnTo>
                      <a:pt x="3365" y="32"/>
                    </a:lnTo>
                    <a:lnTo>
                      <a:pt x="3365" y="40"/>
                    </a:lnTo>
                    <a:lnTo>
                      <a:pt x="3365" y="48"/>
                    </a:lnTo>
                    <a:lnTo>
                      <a:pt x="3365" y="58"/>
                    </a:lnTo>
                    <a:lnTo>
                      <a:pt x="3365" y="66"/>
                    </a:lnTo>
                    <a:lnTo>
                      <a:pt x="3368" y="74"/>
                    </a:lnTo>
                    <a:lnTo>
                      <a:pt x="3373" y="83"/>
                    </a:lnTo>
                    <a:lnTo>
                      <a:pt x="3375" y="95"/>
                    </a:lnTo>
                    <a:lnTo>
                      <a:pt x="3377" y="107"/>
                    </a:lnTo>
                    <a:lnTo>
                      <a:pt x="3380" y="119"/>
                    </a:lnTo>
                    <a:lnTo>
                      <a:pt x="3385" y="131"/>
                    </a:lnTo>
                    <a:lnTo>
                      <a:pt x="3390" y="142"/>
                    </a:lnTo>
                    <a:lnTo>
                      <a:pt x="3395" y="154"/>
                    </a:lnTo>
                    <a:lnTo>
                      <a:pt x="3402" y="165"/>
                    </a:lnTo>
                    <a:lnTo>
                      <a:pt x="3409" y="175"/>
                    </a:lnTo>
                    <a:lnTo>
                      <a:pt x="3417" y="187"/>
                    </a:lnTo>
                    <a:lnTo>
                      <a:pt x="3424" y="197"/>
                    </a:lnTo>
                    <a:lnTo>
                      <a:pt x="3493" y="195"/>
                    </a:lnTo>
                    <a:lnTo>
                      <a:pt x="3554" y="191"/>
                    </a:lnTo>
                    <a:lnTo>
                      <a:pt x="3613" y="187"/>
                    </a:lnTo>
                    <a:lnTo>
                      <a:pt x="3667" y="182"/>
                    </a:lnTo>
                    <a:lnTo>
                      <a:pt x="3721" y="179"/>
                    </a:lnTo>
                    <a:lnTo>
                      <a:pt x="3775" y="174"/>
                    </a:lnTo>
                    <a:lnTo>
                      <a:pt x="3831" y="170"/>
                    </a:lnTo>
                    <a:lnTo>
                      <a:pt x="3887" y="166"/>
                    </a:lnTo>
                    <a:lnTo>
                      <a:pt x="3946" y="164"/>
                    </a:lnTo>
                    <a:lnTo>
                      <a:pt x="4010" y="162"/>
                    </a:lnTo>
                    <a:lnTo>
                      <a:pt x="4015" y="178"/>
                    </a:lnTo>
                    <a:lnTo>
                      <a:pt x="4020" y="195"/>
                    </a:lnTo>
                    <a:lnTo>
                      <a:pt x="4025" y="211"/>
                    </a:lnTo>
                    <a:lnTo>
                      <a:pt x="4029" y="228"/>
                    </a:lnTo>
                    <a:lnTo>
                      <a:pt x="4037" y="244"/>
                    </a:lnTo>
                    <a:lnTo>
                      <a:pt x="4042" y="261"/>
                    </a:lnTo>
                    <a:lnTo>
                      <a:pt x="4044" y="277"/>
                    </a:lnTo>
                    <a:lnTo>
                      <a:pt x="4049" y="294"/>
                    </a:lnTo>
                    <a:lnTo>
                      <a:pt x="4051" y="310"/>
                    </a:lnTo>
                    <a:lnTo>
                      <a:pt x="4054" y="326"/>
                    </a:lnTo>
                    <a:lnTo>
                      <a:pt x="3701" y="371"/>
                    </a:lnTo>
                    <a:lnTo>
                      <a:pt x="3689" y="381"/>
                    </a:lnTo>
                    <a:lnTo>
                      <a:pt x="3686" y="390"/>
                    </a:lnTo>
                    <a:lnTo>
                      <a:pt x="3694" y="398"/>
                    </a:lnTo>
                    <a:lnTo>
                      <a:pt x="3703" y="406"/>
                    </a:lnTo>
                    <a:lnTo>
                      <a:pt x="3718" y="413"/>
                    </a:lnTo>
                    <a:lnTo>
                      <a:pt x="3735" y="420"/>
                    </a:lnTo>
                    <a:lnTo>
                      <a:pt x="3752" y="427"/>
                    </a:lnTo>
                    <a:lnTo>
                      <a:pt x="3770" y="435"/>
                    </a:lnTo>
                    <a:lnTo>
                      <a:pt x="3782" y="443"/>
                    </a:lnTo>
                    <a:lnTo>
                      <a:pt x="3789" y="453"/>
                    </a:lnTo>
                    <a:lnTo>
                      <a:pt x="3797" y="468"/>
                    </a:lnTo>
                    <a:lnTo>
                      <a:pt x="3799" y="484"/>
                    </a:lnTo>
                    <a:lnTo>
                      <a:pt x="3797" y="499"/>
                    </a:lnTo>
                    <a:lnTo>
                      <a:pt x="3794" y="514"/>
                    </a:lnTo>
                    <a:lnTo>
                      <a:pt x="3787" y="528"/>
                    </a:lnTo>
                    <a:lnTo>
                      <a:pt x="3777" y="542"/>
                    </a:lnTo>
                    <a:lnTo>
                      <a:pt x="3767" y="556"/>
                    </a:lnTo>
                    <a:lnTo>
                      <a:pt x="3755" y="570"/>
                    </a:lnTo>
                    <a:lnTo>
                      <a:pt x="3740" y="582"/>
                    </a:lnTo>
                    <a:lnTo>
                      <a:pt x="3725" y="594"/>
                    </a:lnTo>
                    <a:lnTo>
                      <a:pt x="3713" y="603"/>
                    </a:lnTo>
                    <a:lnTo>
                      <a:pt x="3699" y="610"/>
                    </a:lnTo>
                    <a:lnTo>
                      <a:pt x="3679" y="614"/>
                    </a:lnTo>
                    <a:lnTo>
                      <a:pt x="3659" y="619"/>
                    </a:lnTo>
                    <a:lnTo>
                      <a:pt x="3640" y="623"/>
                    </a:lnTo>
                    <a:lnTo>
                      <a:pt x="3620" y="628"/>
                    </a:lnTo>
                    <a:lnTo>
                      <a:pt x="3603" y="634"/>
                    </a:lnTo>
                    <a:lnTo>
                      <a:pt x="3591" y="642"/>
                    </a:lnTo>
                    <a:lnTo>
                      <a:pt x="3581" y="651"/>
                    </a:lnTo>
                    <a:lnTo>
                      <a:pt x="3576" y="663"/>
                    </a:lnTo>
                    <a:lnTo>
                      <a:pt x="3576" y="676"/>
                    </a:lnTo>
                    <a:lnTo>
                      <a:pt x="3574" y="688"/>
                    </a:lnTo>
                    <a:lnTo>
                      <a:pt x="3569" y="701"/>
                    </a:lnTo>
                    <a:lnTo>
                      <a:pt x="3564" y="714"/>
                    </a:lnTo>
                    <a:lnTo>
                      <a:pt x="3556" y="726"/>
                    </a:lnTo>
                    <a:lnTo>
                      <a:pt x="3547" y="739"/>
                    </a:lnTo>
                    <a:lnTo>
                      <a:pt x="3537" y="752"/>
                    </a:lnTo>
                    <a:lnTo>
                      <a:pt x="3529" y="765"/>
                    </a:lnTo>
                    <a:lnTo>
                      <a:pt x="3520" y="778"/>
                    </a:lnTo>
                    <a:lnTo>
                      <a:pt x="3512" y="790"/>
                    </a:lnTo>
                    <a:lnTo>
                      <a:pt x="3542" y="790"/>
                    </a:lnTo>
                    <a:lnTo>
                      <a:pt x="3574" y="789"/>
                    </a:lnTo>
                    <a:lnTo>
                      <a:pt x="3603" y="787"/>
                    </a:lnTo>
                    <a:lnTo>
                      <a:pt x="3635" y="783"/>
                    </a:lnTo>
                    <a:lnTo>
                      <a:pt x="3667" y="781"/>
                    </a:lnTo>
                    <a:lnTo>
                      <a:pt x="3699" y="779"/>
                    </a:lnTo>
                    <a:lnTo>
                      <a:pt x="3730" y="779"/>
                    </a:lnTo>
                    <a:lnTo>
                      <a:pt x="3760" y="779"/>
                    </a:lnTo>
                    <a:lnTo>
                      <a:pt x="3792" y="782"/>
                    </a:lnTo>
                    <a:lnTo>
                      <a:pt x="3821" y="787"/>
                    </a:lnTo>
                    <a:lnTo>
                      <a:pt x="3833" y="807"/>
                    </a:lnTo>
                    <a:lnTo>
                      <a:pt x="3838" y="827"/>
                    </a:lnTo>
                    <a:lnTo>
                      <a:pt x="3841" y="846"/>
                    </a:lnTo>
                    <a:lnTo>
                      <a:pt x="3838" y="866"/>
                    </a:lnTo>
                    <a:lnTo>
                      <a:pt x="3833" y="885"/>
                    </a:lnTo>
                    <a:lnTo>
                      <a:pt x="3828" y="904"/>
                    </a:lnTo>
                    <a:lnTo>
                      <a:pt x="3821" y="925"/>
                    </a:lnTo>
                    <a:lnTo>
                      <a:pt x="3814" y="944"/>
                    </a:lnTo>
                    <a:lnTo>
                      <a:pt x="3809" y="964"/>
                    </a:lnTo>
                    <a:lnTo>
                      <a:pt x="3806" y="984"/>
                    </a:lnTo>
                    <a:lnTo>
                      <a:pt x="3831" y="990"/>
                    </a:lnTo>
                    <a:lnTo>
                      <a:pt x="3855" y="996"/>
                    </a:lnTo>
                    <a:lnTo>
                      <a:pt x="3882" y="999"/>
                    </a:lnTo>
                    <a:lnTo>
                      <a:pt x="3912" y="1002"/>
                    </a:lnTo>
                    <a:lnTo>
                      <a:pt x="3944" y="1003"/>
                    </a:lnTo>
                    <a:lnTo>
                      <a:pt x="3973" y="1004"/>
                    </a:lnTo>
                    <a:lnTo>
                      <a:pt x="4005" y="1005"/>
                    </a:lnTo>
                    <a:lnTo>
                      <a:pt x="4034" y="1005"/>
                    </a:lnTo>
                    <a:lnTo>
                      <a:pt x="4061" y="1006"/>
                    </a:lnTo>
                    <a:lnTo>
                      <a:pt x="4086" y="1008"/>
                    </a:lnTo>
                    <a:lnTo>
                      <a:pt x="4086" y="1010"/>
                    </a:lnTo>
                    <a:lnTo>
                      <a:pt x="4086" y="1012"/>
                    </a:lnTo>
                    <a:lnTo>
                      <a:pt x="4088" y="1013"/>
                    </a:lnTo>
                    <a:lnTo>
                      <a:pt x="4088" y="1014"/>
                    </a:lnTo>
                    <a:lnTo>
                      <a:pt x="4088" y="1015"/>
                    </a:lnTo>
                    <a:lnTo>
                      <a:pt x="4088" y="1016"/>
                    </a:lnTo>
                    <a:lnTo>
                      <a:pt x="4091" y="1018"/>
                    </a:lnTo>
                    <a:lnTo>
                      <a:pt x="4093" y="1019"/>
                    </a:lnTo>
                    <a:lnTo>
                      <a:pt x="4096" y="1020"/>
                    </a:lnTo>
                    <a:lnTo>
                      <a:pt x="4098" y="1020"/>
                    </a:lnTo>
                    <a:lnTo>
                      <a:pt x="4115" y="1013"/>
                    </a:lnTo>
                    <a:lnTo>
                      <a:pt x="4132" y="1007"/>
                    </a:lnTo>
                    <a:lnTo>
                      <a:pt x="4152" y="1002"/>
                    </a:lnTo>
                    <a:lnTo>
                      <a:pt x="4172" y="997"/>
                    </a:lnTo>
                    <a:lnTo>
                      <a:pt x="4191" y="994"/>
                    </a:lnTo>
                    <a:lnTo>
                      <a:pt x="4213" y="990"/>
                    </a:lnTo>
                    <a:lnTo>
                      <a:pt x="4235" y="987"/>
                    </a:lnTo>
                    <a:lnTo>
                      <a:pt x="4255" y="984"/>
                    </a:lnTo>
                    <a:lnTo>
                      <a:pt x="4277" y="982"/>
                    </a:lnTo>
                    <a:lnTo>
                      <a:pt x="4299" y="979"/>
                    </a:lnTo>
                    <a:lnTo>
                      <a:pt x="4333" y="987"/>
                    </a:lnTo>
                    <a:lnTo>
                      <a:pt x="4360" y="997"/>
                    </a:lnTo>
                    <a:lnTo>
                      <a:pt x="4382" y="1008"/>
                    </a:lnTo>
                    <a:lnTo>
                      <a:pt x="4402" y="1022"/>
                    </a:lnTo>
                    <a:lnTo>
                      <a:pt x="4414" y="1037"/>
                    </a:lnTo>
                    <a:lnTo>
                      <a:pt x="4426" y="1052"/>
                    </a:lnTo>
                    <a:lnTo>
                      <a:pt x="4436" y="1068"/>
                    </a:lnTo>
                    <a:lnTo>
                      <a:pt x="4446" y="1085"/>
                    </a:lnTo>
                    <a:lnTo>
                      <a:pt x="4456" y="1101"/>
                    </a:lnTo>
                    <a:lnTo>
                      <a:pt x="4468" y="1116"/>
                    </a:lnTo>
                    <a:lnTo>
                      <a:pt x="5351" y="1119"/>
                    </a:lnTo>
                    <a:lnTo>
                      <a:pt x="5351" y="1452"/>
                    </a:lnTo>
                    <a:lnTo>
                      <a:pt x="5387" y="1466"/>
                    </a:lnTo>
                    <a:lnTo>
                      <a:pt x="5424" y="1478"/>
                    </a:lnTo>
                    <a:lnTo>
                      <a:pt x="5463" y="1492"/>
                    </a:lnTo>
                    <a:lnTo>
                      <a:pt x="5503" y="1504"/>
                    </a:lnTo>
                    <a:lnTo>
                      <a:pt x="5542" y="1517"/>
                    </a:lnTo>
                    <a:lnTo>
                      <a:pt x="5578" y="1531"/>
                    </a:lnTo>
                    <a:lnTo>
                      <a:pt x="5610" y="1547"/>
                    </a:lnTo>
                    <a:lnTo>
                      <a:pt x="5642" y="1563"/>
                    </a:lnTo>
                    <a:lnTo>
                      <a:pt x="5667" y="1581"/>
                    </a:lnTo>
                    <a:lnTo>
                      <a:pt x="5686" y="1602"/>
                    </a:lnTo>
                    <a:lnTo>
                      <a:pt x="5706" y="1648"/>
                    </a:lnTo>
                    <a:lnTo>
                      <a:pt x="5713" y="1695"/>
                    </a:lnTo>
                    <a:lnTo>
                      <a:pt x="5708" y="1742"/>
                    </a:lnTo>
                    <a:lnTo>
                      <a:pt x="5694" y="1788"/>
                    </a:lnTo>
                    <a:lnTo>
                      <a:pt x="5669" y="1834"/>
                    </a:lnTo>
                    <a:lnTo>
                      <a:pt x="5637" y="1877"/>
                    </a:lnTo>
                    <a:lnTo>
                      <a:pt x="5603" y="1922"/>
                    </a:lnTo>
                    <a:lnTo>
                      <a:pt x="5561" y="1964"/>
                    </a:lnTo>
                    <a:lnTo>
                      <a:pt x="5517" y="2005"/>
                    </a:lnTo>
                    <a:lnTo>
                      <a:pt x="5473" y="2045"/>
                    </a:lnTo>
                    <a:lnTo>
                      <a:pt x="5458" y="2052"/>
                    </a:lnTo>
                    <a:lnTo>
                      <a:pt x="5446" y="2059"/>
                    </a:lnTo>
                    <a:lnTo>
                      <a:pt x="5431" y="2066"/>
                    </a:lnTo>
                    <a:lnTo>
                      <a:pt x="5417" y="2071"/>
                    </a:lnTo>
                    <a:lnTo>
                      <a:pt x="5402" y="2077"/>
                    </a:lnTo>
                    <a:lnTo>
                      <a:pt x="5390" y="2083"/>
                    </a:lnTo>
                    <a:lnTo>
                      <a:pt x="5375" y="2088"/>
                    </a:lnTo>
                    <a:lnTo>
                      <a:pt x="5360" y="2094"/>
                    </a:lnTo>
                    <a:lnTo>
                      <a:pt x="5346" y="2101"/>
                    </a:lnTo>
                    <a:lnTo>
                      <a:pt x="5333" y="2107"/>
                    </a:lnTo>
                    <a:lnTo>
                      <a:pt x="5314" y="2654"/>
                    </a:lnTo>
                    <a:lnTo>
                      <a:pt x="5321" y="2666"/>
                    </a:lnTo>
                    <a:lnTo>
                      <a:pt x="5324" y="2677"/>
                    </a:lnTo>
                    <a:lnTo>
                      <a:pt x="5324" y="2688"/>
                    </a:lnTo>
                    <a:lnTo>
                      <a:pt x="5321" y="2700"/>
                    </a:lnTo>
                    <a:lnTo>
                      <a:pt x="5319" y="2711"/>
                    </a:lnTo>
                    <a:lnTo>
                      <a:pt x="5316" y="2723"/>
                    </a:lnTo>
                    <a:lnTo>
                      <a:pt x="5314" y="2733"/>
                    </a:lnTo>
                    <a:lnTo>
                      <a:pt x="5311" y="2744"/>
                    </a:lnTo>
                    <a:lnTo>
                      <a:pt x="5311" y="2755"/>
                    </a:lnTo>
                    <a:lnTo>
                      <a:pt x="5314" y="2765"/>
                    </a:lnTo>
                    <a:lnTo>
                      <a:pt x="5297" y="3818"/>
                    </a:lnTo>
                    <a:lnTo>
                      <a:pt x="5179" y="3818"/>
                    </a:lnTo>
                    <a:lnTo>
                      <a:pt x="5059" y="3818"/>
                    </a:lnTo>
                    <a:lnTo>
                      <a:pt x="4939" y="3818"/>
                    </a:lnTo>
                    <a:lnTo>
                      <a:pt x="4819" y="3818"/>
                    </a:lnTo>
                    <a:lnTo>
                      <a:pt x="4699" y="3818"/>
                    </a:lnTo>
                    <a:lnTo>
                      <a:pt x="4581" y="3818"/>
                    </a:lnTo>
                    <a:lnTo>
                      <a:pt x="4463" y="3818"/>
                    </a:lnTo>
                    <a:lnTo>
                      <a:pt x="4353" y="3818"/>
                    </a:lnTo>
                    <a:lnTo>
                      <a:pt x="4245" y="3818"/>
                    </a:lnTo>
                    <a:lnTo>
                      <a:pt x="4142" y="3818"/>
                    </a:lnTo>
                    <a:lnTo>
                      <a:pt x="4105" y="3847"/>
                    </a:lnTo>
                    <a:lnTo>
                      <a:pt x="4154" y="3859"/>
                    </a:lnTo>
                    <a:lnTo>
                      <a:pt x="4206" y="3868"/>
                    </a:lnTo>
                    <a:lnTo>
                      <a:pt x="4260" y="3877"/>
                    </a:lnTo>
                    <a:lnTo>
                      <a:pt x="4311" y="3886"/>
                    </a:lnTo>
                    <a:lnTo>
                      <a:pt x="4363" y="3895"/>
                    </a:lnTo>
                    <a:lnTo>
                      <a:pt x="4409" y="3907"/>
                    </a:lnTo>
                    <a:lnTo>
                      <a:pt x="4453" y="3920"/>
                    </a:lnTo>
                    <a:lnTo>
                      <a:pt x="4490" y="3936"/>
                    </a:lnTo>
                    <a:lnTo>
                      <a:pt x="4522" y="3957"/>
                    </a:lnTo>
                    <a:lnTo>
                      <a:pt x="4547" y="3982"/>
                    </a:lnTo>
                    <a:lnTo>
                      <a:pt x="4554" y="4005"/>
                    </a:lnTo>
                    <a:lnTo>
                      <a:pt x="4556" y="4028"/>
                    </a:lnTo>
                    <a:lnTo>
                      <a:pt x="4556" y="4051"/>
                    </a:lnTo>
                    <a:lnTo>
                      <a:pt x="4554" y="4074"/>
                    </a:lnTo>
                    <a:lnTo>
                      <a:pt x="4549" y="4098"/>
                    </a:lnTo>
                    <a:lnTo>
                      <a:pt x="4542" y="4120"/>
                    </a:lnTo>
                    <a:lnTo>
                      <a:pt x="4537" y="4143"/>
                    </a:lnTo>
                    <a:lnTo>
                      <a:pt x="4529" y="4165"/>
                    </a:lnTo>
                    <a:lnTo>
                      <a:pt x="4525" y="4188"/>
                    </a:lnTo>
                    <a:lnTo>
                      <a:pt x="4520" y="4208"/>
                    </a:lnTo>
                    <a:lnTo>
                      <a:pt x="4456" y="4242"/>
                    </a:lnTo>
                    <a:lnTo>
                      <a:pt x="4385" y="4267"/>
                    </a:lnTo>
                    <a:lnTo>
                      <a:pt x="4306" y="4284"/>
                    </a:lnTo>
                    <a:lnTo>
                      <a:pt x="4225" y="4296"/>
                    </a:lnTo>
                    <a:lnTo>
                      <a:pt x="4140" y="4302"/>
                    </a:lnTo>
                    <a:lnTo>
                      <a:pt x="4051" y="4304"/>
                    </a:lnTo>
                    <a:lnTo>
                      <a:pt x="3961" y="4303"/>
                    </a:lnTo>
                    <a:lnTo>
                      <a:pt x="3870" y="4300"/>
                    </a:lnTo>
                    <a:lnTo>
                      <a:pt x="3779" y="4294"/>
                    </a:lnTo>
                    <a:lnTo>
                      <a:pt x="3689" y="4287"/>
                    </a:lnTo>
                    <a:lnTo>
                      <a:pt x="3647" y="4278"/>
                    </a:lnTo>
                    <a:lnTo>
                      <a:pt x="3600" y="4269"/>
                    </a:lnTo>
                    <a:lnTo>
                      <a:pt x="3551" y="4260"/>
                    </a:lnTo>
                    <a:lnTo>
                      <a:pt x="3500" y="4248"/>
                    </a:lnTo>
                    <a:lnTo>
                      <a:pt x="3451" y="4237"/>
                    </a:lnTo>
                    <a:lnTo>
                      <a:pt x="3407" y="4223"/>
                    </a:lnTo>
                    <a:lnTo>
                      <a:pt x="3368" y="4207"/>
                    </a:lnTo>
                    <a:lnTo>
                      <a:pt x="3338" y="4189"/>
                    </a:lnTo>
                    <a:lnTo>
                      <a:pt x="3319" y="4166"/>
                    </a:lnTo>
                    <a:lnTo>
                      <a:pt x="3311" y="4140"/>
                    </a:lnTo>
                    <a:lnTo>
                      <a:pt x="3272" y="4125"/>
                    </a:lnTo>
                    <a:lnTo>
                      <a:pt x="3233" y="4109"/>
                    </a:lnTo>
                    <a:lnTo>
                      <a:pt x="3194" y="4093"/>
                    </a:lnTo>
                    <a:lnTo>
                      <a:pt x="3157" y="4076"/>
                    </a:lnTo>
                    <a:lnTo>
                      <a:pt x="3123" y="4058"/>
                    </a:lnTo>
                    <a:lnTo>
                      <a:pt x="3091" y="4039"/>
                    </a:lnTo>
                    <a:lnTo>
                      <a:pt x="3059" y="4020"/>
                    </a:lnTo>
                    <a:lnTo>
                      <a:pt x="3029" y="3999"/>
                    </a:lnTo>
                    <a:lnTo>
                      <a:pt x="3005" y="3978"/>
                    </a:lnTo>
                    <a:lnTo>
                      <a:pt x="2983" y="3955"/>
                    </a:lnTo>
                    <a:lnTo>
                      <a:pt x="2990" y="3942"/>
                    </a:lnTo>
                    <a:lnTo>
                      <a:pt x="2995" y="3928"/>
                    </a:lnTo>
                    <a:lnTo>
                      <a:pt x="3000" y="3916"/>
                    </a:lnTo>
                    <a:lnTo>
                      <a:pt x="3005" y="3902"/>
                    </a:lnTo>
                    <a:lnTo>
                      <a:pt x="3012" y="3888"/>
                    </a:lnTo>
                    <a:lnTo>
                      <a:pt x="3017" y="3876"/>
                    </a:lnTo>
                    <a:lnTo>
                      <a:pt x="3022" y="3863"/>
                    </a:lnTo>
                    <a:lnTo>
                      <a:pt x="3027" y="3851"/>
                    </a:lnTo>
                    <a:lnTo>
                      <a:pt x="3034" y="3838"/>
                    </a:lnTo>
                    <a:lnTo>
                      <a:pt x="3039" y="3827"/>
                    </a:lnTo>
                    <a:lnTo>
                      <a:pt x="3005" y="3819"/>
                    </a:lnTo>
                    <a:lnTo>
                      <a:pt x="2971" y="3813"/>
                    </a:lnTo>
                    <a:lnTo>
                      <a:pt x="2936" y="3812"/>
                    </a:lnTo>
                    <a:lnTo>
                      <a:pt x="2902" y="3812"/>
                    </a:lnTo>
                    <a:lnTo>
                      <a:pt x="2865" y="3813"/>
                    </a:lnTo>
                    <a:lnTo>
                      <a:pt x="2828" y="3814"/>
                    </a:lnTo>
                    <a:lnTo>
                      <a:pt x="2789" y="3815"/>
                    </a:lnTo>
                    <a:lnTo>
                      <a:pt x="2750" y="3816"/>
                    </a:lnTo>
                    <a:lnTo>
                      <a:pt x="2706" y="3815"/>
                    </a:lnTo>
                    <a:lnTo>
                      <a:pt x="2659" y="3811"/>
                    </a:lnTo>
                    <a:lnTo>
                      <a:pt x="2647" y="3818"/>
                    </a:lnTo>
                    <a:lnTo>
                      <a:pt x="2640" y="3824"/>
                    </a:lnTo>
                    <a:lnTo>
                      <a:pt x="2635" y="3834"/>
                    </a:lnTo>
                    <a:lnTo>
                      <a:pt x="2632" y="3843"/>
                    </a:lnTo>
                    <a:lnTo>
                      <a:pt x="2632" y="3852"/>
                    </a:lnTo>
                    <a:lnTo>
                      <a:pt x="2632" y="3861"/>
                    </a:lnTo>
                    <a:lnTo>
                      <a:pt x="2632" y="3870"/>
                    </a:lnTo>
                    <a:lnTo>
                      <a:pt x="2632" y="3879"/>
                    </a:lnTo>
                    <a:lnTo>
                      <a:pt x="2630" y="3886"/>
                    </a:lnTo>
                    <a:lnTo>
                      <a:pt x="2623" y="3893"/>
                    </a:lnTo>
                    <a:lnTo>
                      <a:pt x="2615" y="3920"/>
                    </a:lnTo>
                    <a:lnTo>
                      <a:pt x="2608" y="3947"/>
                    </a:lnTo>
                    <a:lnTo>
                      <a:pt x="2598" y="3974"/>
                    </a:lnTo>
                    <a:lnTo>
                      <a:pt x="2591" y="4003"/>
                    </a:lnTo>
                    <a:lnTo>
                      <a:pt x="2578" y="4030"/>
                    </a:lnTo>
                    <a:lnTo>
                      <a:pt x="2566" y="4058"/>
                    </a:lnTo>
                    <a:lnTo>
                      <a:pt x="2554" y="4084"/>
                    </a:lnTo>
                    <a:lnTo>
                      <a:pt x="2537" y="4110"/>
                    </a:lnTo>
                    <a:lnTo>
                      <a:pt x="2520" y="4136"/>
                    </a:lnTo>
                    <a:lnTo>
                      <a:pt x="2497" y="4160"/>
                    </a:lnTo>
                    <a:lnTo>
                      <a:pt x="2478" y="4184"/>
                    </a:lnTo>
                    <a:lnTo>
                      <a:pt x="2453" y="4206"/>
                    </a:lnTo>
                    <a:lnTo>
                      <a:pt x="2422" y="4228"/>
                    </a:lnTo>
                    <a:lnTo>
                      <a:pt x="2387" y="4248"/>
                    </a:lnTo>
                    <a:lnTo>
                      <a:pt x="2348" y="4267"/>
                    </a:lnTo>
                    <a:lnTo>
                      <a:pt x="2309" y="4283"/>
                    </a:lnTo>
                    <a:lnTo>
                      <a:pt x="2265" y="4296"/>
                    </a:lnTo>
                    <a:lnTo>
                      <a:pt x="2218" y="4308"/>
                    </a:lnTo>
                    <a:lnTo>
                      <a:pt x="2169" y="4316"/>
                    </a:lnTo>
                    <a:lnTo>
                      <a:pt x="2120" y="4320"/>
                    </a:lnTo>
                    <a:lnTo>
                      <a:pt x="2054" y="4319"/>
                    </a:lnTo>
                    <a:lnTo>
                      <a:pt x="1993" y="4312"/>
                    </a:lnTo>
                    <a:lnTo>
                      <a:pt x="1934" y="4303"/>
                    </a:lnTo>
                    <a:lnTo>
                      <a:pt x="1877" y="4290"/>
                    </a:lnTo>
                    <a:lnTo>
                      <a:pt x="1823" y="4274"/>
                    </a:lnTo>
                    <a:lnTo>
                      <a:pt x="1772" y="4255"/>
                    </a:lnTo>
                    <a:lnTo>
                      <a:pt x="1723" y="4236"/>
                    </a:lnTo>
                    <a:lnTo>
                      <a:pt x="1676" y="4215"/>
                    </a:lnTo>
                    <a:lnTo>
                      <a:pt x="1632" y="4194"/>
                    </a:lnTo>
                    <a:lnTo>
                      <a:pt x="1591" y="4173"/>
                    </a:lnTo>
                    <a:lnTo>
                      <a:pt x="1610" y="4143"/>
                    </a:lnTo>
                    <a:lnTo>
                      <a:pt x="1610" y="4119"/>
                    </a:lnTo>
                    <a:lnTo>
                      <a:pt x="1591" y="4100"/>
                    </a:lnTo>
                    <a:lnTo>
                      <a:pt x="1559" y="4083"/>
                    </a:lnTo>
                    <a:lnTo>
                      <a:pt x="1515" y="4069"/>
                    </a:lnTo>
                    <a:lnTo>
                      <a:pt x="1466" y="4056"/>
                    </a:lnTo>
                    <a:lnTo>
                      <a:pt x="1414" y="4044"/>
                    </a:lnTo>
                    <a:lnTo>
                      <a:pt x="1368" y="4032"/>
                    </a:lnTo>
                    <a:lnTo>
                      <a:pt x="1323" y="4019"/>
                    </a:lnTo>
                    <a:lnTo>
                      <a:pt x="1292" y="4003"/>
                    </a:lnTo>
                    <a:lnTo>
                      <a:pt x="1260" y="3987"/>
                    </a:lnTo>
                    <a:lnTo>
                      <a:pt x="1230" y="3971"/>
                    </a:lnTo>
                    <a:lnTo>
                      <a:pt x="1203" y="3952"/>
                    </a:lnTo>
                    <a:lnTo>
                      <a:pt x="1179" y="3934"/>
                    </a:lnTo>
                    <a:lnTo>
                      <a:pt x="1159" y="3915"/>
                    </a:lnTo>
                    <a:lnTo>
                      <a:pt x="1140" y="3895"/>
                    </a:lnTo>
                    <a:lnTo>
                      <a:pt x="1122" y="3875"/>
                    </a:lnTo>
                    <a:lnTo>
                      <a:pt x="1105" y="3855"/>
                    </a:lnTo>
                    <a:lnTo>
                      <a:pt x="1088" y="3835"/>
                    </a:lnTo>
                    <a:lnTo>
                      <a:pt x="1071" y="3814"/>
                    </a:lnTo>
                    <a:lnTo>
                      <a:pt x="1017" y="3803"/>
                    </a:lnTo>
                    <a:lnTo>
                      <a:pt x="348" y="3803"/>
                    </a:lnTo>
                    <a:lnTo>
                      <a:pt x="355" y="2144"/>
                    </a:lnTo>
                    <a:lnTo>
                      <a:pt x="319" y="2140"/>
                    </a:lnTo>
                    <a:lnTo>
                      <a:pt x="284" y="2133"/>
                    </a:lnTo>
                    <a:lnTo>
                      <a:pt x="250" y="2126"/>
                    </a:lnTo>
                    <a:lnTo>
                      <a:pt x="216" y="2118"/>
                    </a:lnTo>
                    <a:lnTo>
                      <a:pt x="184" y="2109"/>
                    </a:lnTo>
                    <a:lnTo>
                      <a:pt x="154" y="2099"/>
                    </a:lnTo>
                    <a:lnTo>
                      <a:pt x="127" y="2087"/>
                    </a:lnTo>
                    <a:lnTo>
                      <a:pt x="103" y="2074"/>
                    </a:lnTo>
                    <a:lnTo>
                      <a:pt x="81" y="2059"/>
                    </a:lnTo>
                    <a:lnTo>
                      <a:pt x="64" y="2042"/>
                    </a:lnTo>
                    <a:lnTo>
                      <a:pt x="46" y="1999"/>
                    </a:lnTo>
                    <a:lnTo>
                      <a:pt x="32" y="1955"/>
                    </a:lnTo>
                    <a:lnTo>
                      <a:pt x="15" y="1908"/>
                    </a:lnTo>
                    <a:lnTo>
                      <a:pt x="5" y="1861"/>
                    </a:lnTo>
                    <a:lnTo>
                      <a:pt x="0" y="1813"/>
                    </a:lnTo>
                    <a:lnTo>
                      <a:pt x="2" y="1766"/>
                    </a:lnTo>
                    <a:lnTo>
                      <a:pt x="17" y="1720"/>
                    </a:lnTo>
                    <a:lnTo>
                      <a:pt x="42" y="1677"/>
                    </a:lnTo>
                    <a:lnTo>
                      <a:pt x="81" y="1635"/>
                    </a:lnTo>
                    <a:lnTo>
                      <a:pt x="135" y="1596"/>
                    </a:lnTo>
                    <a:lnTo>
                      <a:pt x="348" y="1543"/>
                    </a:lnTo>
                    <a:lnTo>
                      <a:pt x="365" y="1116"/>
                    </a:lnTo>
                    <a:lnTo>
                      <a:pt x="421" y="1116"/>
                    </a:lnTo>
                    <a:lnTo>
                      <a:pt x="485" y="1116"/>
                    </a:lnTo>
                    <a:lnTo>
                      <a:pt x="556" y="1116"/>
                    </a:lnTo>
                    <a:lnTo>
                      <a:pt x="630" y="1116"/>
                    </a:lnTo>
                    <a:lnTo>
                      <a:pt x="701" y="1116"/>
                    </a:lnTo>
                    <a:lnTo>
                      <a:pt x="767" y="1116"/>
                    </a:lnTo>
                    <a:lnTo>
                      <a:pt x="823" y="1116"/>
                    </a:lnTo>
                    <a:lnTo>
                      <a:pt x="870" y="1116"/>
                    </a:lnTo>
                    <a:lnTo>
                      <a:pt x="899" y="1116"/>
                    </a:lnTo>
                    <a:lnTo>
                      <a:pt x="909" y="1116"/>
                    </a:lnTo>
                    <a:lnTo>
                      <a:pt x="1319" y="1111"/>
                    </a:lnTo>
                    <a:lnTo>
                      <a:pt x="1331" y="1100"/>
                    </a:lnTo>
                    <a:lnTo>
                      <a:pt x="1345" y="1086"/>
                    </a:lnTo>
                    <a:lnTo>
                      <a:pt x="1360" y="1074"/>
                    </a:lnTo>
                    <a:lnTo>
                      <a:pt x="1377" y="1060"/>
                    </a:lnTo>
                    <a:lnTo>
                      <a:pt x="1395" y="1046"/>
                    </a:lnTo>
                    <a:lnTo>
                      <a:pt x="1412" y="1035"/>
                    </a:lnTo>
                    <a:lnTo>
                      <a:pt x="1424" y="1024"/>
                    </a:lnTo>
                    <a:lnTo>
                      <a:pt x="1436" y="1016"/>
                    </a:lnTo>
                    <a:lnTo>
                      <a:pt x="1444" y="1011"/>
                    </a:lnTo>
                    <a:lnTo>
                      <a:pt x="1446" y="1008"/>
                    </a:lnTo>
                    <a:lnTo>
                      <a:pt x="1461" y="1003"/>
                    </a:lnTo>
                    <a:lnTo>
                      <a:pt x="1478" y="997"/>
                    </a:lnTo>
                    <a:lnTo>
                      <a:pt x="1497" y="992"/>
                    </a:lnTo>
                    <a:lnTo>
                      <a:pt x="1517" y="988"/>
                    </a:lnTo>
                    <a:lnTo>
                      <a:pt x="1539" y="986"/>
                    </a:lnTo>
                    <a:lnTo>
                      <a:pt x="1564" y="983"/>
                    </a:lnTo>
                    <a:lnTo>
                      <a:pt x="1586" y="983"/>
                    </a:lnTo>
                    <a:lnTo>
                      <a:pt x="1610" y="984"/>
                    </a:lnTo>
                    <a:lnTo>
                      <a:pt x="1632" y="988"/>
                    </a:lnTo>
                    <a:lnTo>
                      <a:pt x="1652" y="992"/>
                    </a:lnTo>
                    <a:lnTo>
                      <a:pt x="1664" y="999"/>
                    </a:lnTo>
                    <a:lnTo>
                      <a:pt x="1676" y="1003"/>
                    </a:lnTo>
                    <a:lnTo>
                      <a:pt x="1694" y="1005"/>
                    </a:lnTo>
                    <a:lnTo>
                      <a:pt x="1713" y="1005"/>
                    </a:lnTo>
                    <a:lnTo>
                      <a:pt x="1733" y="1004"/>
                    </a:lnTo>
                    <a:lnTo>
                      <a:pt x="1752" y="1002"/>
                    </a:lnTo>
                    <a:lnTo>
                      <a:pt x="1774" y="999"/>
                    </a:lnTo>
                    <a:lnTo>
                      <a:pt x="1794" y="997"/>
                    </a:lnTo>
                    <a:lnTo>
                      <a:pt x="1814" y="995"/>
                    </a:lnTo>
                    <a:lnTo>
                      <a:pt x="1828" y="992"/>
                    </a:lnTo>
                    <a:lnTo>
                      <a:pt x="1897" y="991"/>
                    </a:lnTo>
                    <a:lnTo>
                      <a:pt x="1941" y="982"/>
                    </a:lnTo>
                    <a:lnTo>
                      <a:pt x="1973" y="966"/>
                    </a:lnTo>
                    <a:lnTo>
                      <a:pt x="1990" y="944"/>
                    </a:lnTo>
                    <a:lnTo>
                      <a:pt x="2002" y="919"/>
                    </a:lnTo>
                    <a:lnTo>
                      <a:pt x="2010" y="893"/>
                    </a:lnTo>
                    <a:lnTo>
                      <a:pt x="2017" y="866"/>
                    </a:lnTo>
                    <a:lnTo>
                      <a:pt x="2032" y="840"/>
                    </a:lnTo>
                    <a:lnTo>
                      <a:pt x="2056" y="818"/>
                    </a:lnTo>
                    <a:lnTo>
                      <a:pt x="2093" y="799"/>
                    </a:lnTo>
                    <a:lnTo>
                      <a:pt x="2262" y="814"/>
                    </a:lnTo>
                    <a:lnTo>
                      <a:pt x="2267" y="806"/>
                    </a:lnTo>
                    <a:lnTo>
                      <a:pt x="2265" y="797"/>
                    </a:lnTo>
                    <a:lnTo>
                      <a:pt x="2262" y="790"/>
                    </a:lnTo>
                    <a:lnTo>
                      <a:pt x="2260" y="782"/>
                    </a:lnTo>
                    <a:lnTo>
                      <a:pt x="2255" y="775"/>
                    </a:lnTo>
                    <a:lnTo>
                      <a:pt x="2247" y="767"/>
                    </a:lnTo>
                    <a:lnTo>
                      <a:pt x="2243" y="759"/>
                    </a:lnTo>
                    <a:lnTo>
                      <a:pt x="2238" y="751"/>
                    </a:lnTo>
                    <a:lnTo>
                      <a:pt x="2235" y="742"/>
                    </a:lnTo>
                    <a:lnTo>
                      <a:pt x="2233" y="732"/>
                    </a:lnTo>
                    <a:lnTo>
                      <a:pt x="2213" y="730"/>
                    </a:lnTo>
                    <a:lnTo>
                      <a:pt x="2191" y="726"/>
                    </a:lnTo>
                    <a:lnTo>
                      <a:pt x="2172" y="723"/>
                    </a:lnTo>
                    <a:lnTo>
                      <a:pt x="2152" y="717"/>
                    </a:lnTo>
                    <a:lnTo>
                      <a:pt x="2132" y="711"/>
                    </a:lnTo>
                    <a:lnTo>
                      <a:pt x="2113" y="706"/>
                    </a:lnTo>
                    <a:lnTo>
                      <a:pt x="2098" y="698"/>
                    </a:lnTo>
                    <a:lnTo>
                      <a:pt x="2081" y="690"/>
                    </a:lnTo>
                    <a:lnTo>
                      <a:pt x="2069" y="680"/>
                    </a:lnTo>
                    <a:lnTo>
                      <a:pt x="2056" y="670"/>
                    </a:lnTo>
                    <a:lnTo>
                      <a:pt x="2051" y="663"/>
                    </a:lnTo>
                    <a:lnTo>
                      <a:pt x="2049" y="655"/>
                    </a:lnTo>
                    <a:lnTo>
                      <a:pt x="2049" y="647"/>
                    </a:lnTo>
                    <a:lnTo>
                      <a:pt x="2051" y="639"/>
                    </a:lnTo>
                    <a:lnTo>
                      <a:pt x="2054" y="631"/>
                    </a:lnTo>
                    <a:lnTo>
                      <a:pt x="2056" y="624"/>
                    </a:lnTo>
                    <a:lnTo>
                      <a:pt x="2054" y="618"/>
                    </a:lnTo>
                    <a:lnTo>
                      <a:pt x="2044" y="612"/>
                    </a:lnTo>
                    <a:lnTo>
                      <a:pt x="2029" y="608"/>
                    </a:lnTo>
                    <a:lnTo>
                      <a:pt x="2005" y="605"/>
                    </a:lnTo>
                    <a:lnTo>
                      <a:pt x="1997" y="602"/>
                    </a:lnTo>
                    <a:lnTo>
                      <a:pt x="1990" y="597"/>
                    </a:lnTo>
                    <a:lnTo>
                      <a:pt x="1985" y="592"/>
                    </a:lnTo>
                    <a:lnTo>
                      <a:pt x="1980" y="587"/>
                    </a:lnTo>
                    <a:lnTo>
                      <a:pt x="1975" y="581"/>
                    </a:lnTo>
                    <a:lnTo>
                      <a:pt x="1973" y="575"/>
                    </a:lnTo>
                    <a:lnTo>
                      <a:pt x="1968" y="570"/>
                    </a:lnTo>
                    <a:lnTo>
                      <a:pt x="1966" y="565"/>
                    </a:lnTo>
                    <a:lnTo>
                      <a:pt x="1963" y="559"/>
                    </a:lnTo>
                    <a:lnTo>
                      <a:pt x="1961" y="556"/>
                    </a:lnTo>
                    <a:lnTo>
                      <a:pt x="1941" y="554"/>
                    </a:lnTo>
                    <a:lnTo>
                      <a:pt x="1917" y="554"/>
                    </a:lnTo>
                    <a:lnTo>
                      <a:pt x="1895" y="555"/>
                    </a:lnTo>
                    <a:lnTo>
                      <a:pt x="1870" y="557"/>
                    </a:lnTo>
                    <a:lnTo>
                      <a:pt x="1846" y="559"/>
                    </a:lnTo>
                    <a:lnTo>
                      <a:pt x="1821" y="563"/>
                    </a:lnTo>
                    <a:lnTo>
                      <a:pt x="1794" y="565"/>
                    </a:lnTo>
                    <a:lnTo>
                      <a:pt x="1767" y="567"/>
                    </a:lnTo>
                    <a:lnTo>
                      <a:pt x="1743" y="568"/>
                    </a:lnTo>
                    <a:lnTo>
                      <a:pt x="1716" y="567"/>
                    </a:lnTo>
                    <a:lnTo>
                      <a:pt x="1635" y="416"/>
                    </a:lnTo>
                    <a:lnTo>
                      <a:pt x="1689" y="406"/>
                    </a:lnTo>
                    <a:lnTo>
                      <a:pt x="1740" y="396"/>
                    </a:lnTo>
                    <a:lnTo>
                      <a:pt x="1794" y="387"/>
                    </a:lnTo>
                    <a:lnTo>
                      <a:pt x="1850" y="376"/>
                    </a:lnTo>
                    <a:lnTo>
                      <a:pt x="1904" y="368"/>
                    </a:lnTo>
                    <a:lnTo>
                      <a:pt x="1958" y="359"/>
                    </a:lnTo>
                    <a:lnTo>
                      <a:pt x="2015" y="351"/>
                    </a:lnTo>
                    <a:lnTo>
                      <a:pt x="2071" y="343"/>
                    </a:lnTo>
                    <a:lnTo>
                      <a:pt x="2125" y="336"/>
                    </a:lnTo>
                    <a:lnTo>
                      <a:pt x="2181" y="330"/>
                    </a:lnTo>
                    <a:lnTo>
                      <a:pt x="2218" y="314"/>
                    </a:lnTo>
                    <a:lnTo>
                      <a:pt x="2145" y="100"/>
                    </a:lnTo>
                    <a:lnTo>
                      <a:pt x="2262" y="84"/>
                    </a:lnTo>
                    <a:lnTo>
                      <a:pt x="2380" y="69"/>
                    </a:lnTo>
                    <a:lnTo>
                      <a:pt x="2500" y="54"/>
                    </a:lnTo>
                    <a:lnTo>
                      <a:pt x="2620" y="42"/>
                    </a:lnTo>
                    <a:lnTo>
                      <a:pt x="2740" y="30"/>
                    </a:lnTo>
                    <a:lnTo>
                      <a:pt x="2863" y="20"/>
                    </a:lnTo>
                    <a:lnTo>
                      <a:pt x="2985" y="12"/>
                    </a:lnTo>
                    <a:lnTo>
                      <a:pt x="3108" y="6"/>
                    </a:lnTo>
                    <a:lnTo>
                      <a:pt x="3228" y="3"/>
                    </a:lnTo>
                    <a:lnTo>
                      <a:pt x="3348" y="2"/>
                    </a:lnTo>
                    <a:lnTo>
                      <a:pt x="3348" y="2"/>
                    </a:lnTo>
                    <a:lnTo>
                      <a:pt x="3348" y="0"/>
                    </a:lnTo>
                    <a:close/>
                  </a:path>
                </a:pathLst>
              </a:custGeom>
              <a:solidFill>
                <a:srgbClr val="0019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3928" name="Freeform 24"/>
              <p:cNvSpPr>
                <a:spLocks/>
              </p:cNvSpPr>
              <p:nvPr/>
            </p:nvSpPr>
            <p:spPr bwMode="auto">
              <a:xfrm>
                <a:off x="2380" y="83"/>
                <a:ext cx="890" cy="144"/>
              </a:xfrm>
              <a:custGeom>
                <a:avLst/>
                <a:gdLst>
                  <a:gd name="T0" fmla="*/ 890 w 890"/>
                  <a:gd name="T1" fmla="*/ 41 h 144"/>
                  <a:gd name="T2" fmla="*/ 890 w 890"/>
                  <a:gd name="T3" fmla="*/ 58 h 144"/>
                  <a:gd name="T4" fmla="*/ 804 w 890"/>
                  <a:gd name="T5" fmla="*/ 64 h 144"/>
                  <a:gd name="T6" fmla="*/ 716 w 890"/>
                  <a:gd name="T7" fmla="*/ 69 h 144"/>
                  <a:gd name="T8" fmla="*/ 630 w 890"/>
                  <a:gd name="T9" fmla="*/ 76 h 144"/>
                  <a:gd name="T10" fmla="*/ 540 w 890"/>
                  <a:gd name="T11" fmla="*/ 83 h 144"/>
                  <a:gd name="T12" fmla="*/ 451 w 890"/>
                  <a:gd name="T13" fmla="*/ 90 h 144"/>
                  <a:gd name="T14" fmla="*/ 365 w 890"/>
                  <a:gd name="T15" fmla="*/ 98 h 144"/>
                  <a:gd name="T16" fmla="*/ 277 w 890"/>
                  <a:gd name="T17" fmla="*/ 107 h 144"/>
                  <a:gd name="T18" fmla="*/ 191 w 890"/>
                  <a:gd name="T19" fmla="*/ 117 h 144"/>
                  <a:gd name="T20" fmla="*/ 108 w 890"/>
                  <a:gd name="T21" fmla="*/ 130 h 144"/>
                  <a:gd name="T22" fmla="*/ 25 w 890"/>
                  <a:gd name="T23" fmla="*/ 144 h 144"/>
                  <a:gd name="T24" fmla="*/ 0 w 890"/>
                  <a:gd name="T25" fmla="*/ 79 h 144"/>
                  <a:gd name="T26" fmla="*/ 81 w 890"/>
                  <a:gd name="T27" fmla="*/ 64 h 144"/>
                  <a:gd name="T28" fmla="*/ 164 w 890"/>
                  <a:gd name="T29" fmla="*/ 51 h 144"/>
                  <a:gd name="T30" fmla="*/ 248 w 890"/>
                  <a:gd name="T31" fmla="*/ 40 h 144"/>
                  <a:gd name="T32" fmla="*/ 334 w 890"/>
                  <a:gd name="T33" fmla="*/ 31 h 144"/>
                  <a:gd name="T34" fmla="*/ 422 w 890"/>
                  <a:gd name="T35" fmla="*/ 23 h 144"/>
                  <a:gd name="T36" fmla="*/ 510 w 890"/>
                  <a:gd name="T37" fmla="*/ 16 h 144"/>
                  <a:gd name="T38" fmla="*/ 598 w 890"/>
                  <a:gd name="T39" fmla="*/ 10 h 144"/>
                  <a:gd name="T40" fmla="*/ 687 w 890"/>
                  <a:gd name="T41" fmla="*/ 5 h 144"/>
                  <a:gd name="T42" fmla="*/ 775 w 890"/>
                  <a:gd name="T43" fmla="*/ 2 h 144"/>
                  <a:gd name="T44" fmla="*/ 863 w 890"/>
                  <a:gd name="T45" fmla="*/ 0 h 144"/>
                  <a:gd name="T46" fmla="*/ 890 w 890"/>
                  <a:gd name="T47" fmla="*/ 41 h 144"/>
                  <a:gd name="T48" fmla="*/ 890 w 890"/>
                  <a:gd name="T49" fmla="*/ 41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90" h="144">
                    <a:moveTo>
                      <a:pt x="890" y="41"/>
                    </a:moveTo>
                    <a:lnTo>
                      <a:pt x="890" y="58"/>
                    </a:lnTo>
                    <a:lnTo>
                      <a:pt x="804" y="64"/>
                    </a:lnTo>
                    <a:lnTo>
                      <a:pt x="716" y="69"/>
                    </a:lnTo>
                    <a:lnTo>
                      <a:pt x="630" y="76"/>
                    </a:lnTo>
                    <a:lnTo>
                      <a:pt x="540" y="83"/>
                    </a:lnTo>
                    <a:lnTo>
                      <a:pt x="451" y="90"/>
                    </a:lnTo>
                    <a:lnTo>
                      <a:pt x="365" y="98"/>
                    </a:lnTo>
                    <a:lnTo>
                      <a:pt x="277" y="107"/>
                    </a:lnTo>
                    <a:lnTo>
                      <a:pt x="191" y="117"/>
                    </a:lnTo>
                    <a:lnTo>
                      <a:pt x="108" y="130"/>
                    </a:lnTo>
                    <a:lnTo>
                      <a:pt x="25" y="144"/>
                    </a:lnTo>
                    <a:lnTo>
                      <a:pt x="0" y="79"/>
                    </a:lnTo>
                    <a:lnTo>
                      <a:pt x="81" y="64"/>
                    </a:lnTo>
                    <a:lnTo>
                      <a:pt x="164" y="51"/>
                    </a:lnTo>
                    <a:lnTo>
                      <a:pt x="248" y="40"/>
                    </a:lnTo>
                    <a:lnTo>
                      <a:pt x="334" y="31"/>
                    </a:lnTo>
                    <a:lnTo>
                      <a:pt x="422" y="23"/>
                    </a:lnTo>
                    <a:lnTo>
                      <a:pt x="510" y="16"/>
                    </a:lnTo>
                    <a:lnTo>
                      <a:pt x="598" y="10"/>
                    </a:lnTo>
                    <a:lnTo>
                      <a:pt x="687" y="5"/>
                    </a:lnTo>
                    <a:lnTo>
                      <a:pt x="775" y="2"/>
                    </a:lnTo>
                    <a:lnTo>
                      <a:pt x="863" y="0"/>
                    </a:lnTo>
                    <a:lnTo>
                      <a:pt x="890" y="41"/>
                    </a:lnTo>
                    <a:lnTo>
                      <a:pt x="890" y="41"/>
                    </a:lnTo>
                    <a:close/>
                  </a:path>
                </a:pathLst>
              </a:custGeom>
              <a:solidFill>
                <a:srgbClr val="FFB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3929" name="Freeform 25"/>
              <p:cNvSpPr>
                <a:spLocks/>
              </p:cNvSpPr>
              <p:nvPr/>
            </p:nvSpPr>
            <p:spPr bwMode="auto">
              <a:xfrm>
                <a:off x="2412" y="162"/>
                <a:ext cx="875" cy="114"/>
              </a:xfrm>
              <a:custGeom>
                <a:avLst/>
                <a:gdLst>
                  <a:gd name="T0" fmla="*/ 875 w 875"/>
                  <a:gd name="T1" fmla="*/ 20 h 114"/>
                  <a:gd name="T2" fmla="*/ 858 w 875"/>
                  <a:gd name="T3" fmla="*/ 24 h 114"/>
                  <a:gd name="T4" fmla="*/ 838 w 875"/>
                  <a:gd name="T5" fmla="*/ 26 h 114"/>
                  <a:gd name="T6" fmla="*/ 816 w 875"/>
                  <a:gd name="T7" fmla="*/ 28 h 114"/>
                  <a:gd name="T8" fmla="*/ 794 w 875"/>
                  <a:gd name="T9" fmla="*/ 29 h 114"/>
                  <a:gd name="T10" fmla="*/ 770 w 875"/>
                  <a:gd name="T11" fmla="*/ 30 h 114"/>
                  <a:gd name="T12" fmla="*/ 745 w 875"/>
                  <a:gd name="T13" fmla="*/ 32 h 114"/>
                  <a:gd name="T14" fmla="*/ 723 w 875"/>
                  <a:gd name="T15" fmla="*/ 33 h 114"/>
                  <a:gd name="T16" fmla="*/ 699 w 875"/>
                  <a:gd name="T17" fmla="*/ 35 h 114"/>
                  <a:gd name="T18" fmla="*/ 677 w 875"/>
                  <a:gd name="T19" fmla="*/ 37 h 114"/>
                  <a:gd name="T20" fmla="*/ 655 w 875"/>
                  <a:gd name="T21" fmla="*/ 41 h 114"/>
                  <a:gd name="T22" fmla="*/ 588 w 875"/>
                  <a:gd name="T23" fmla="*/ 46 h 114"/>
                  <a:gd name="T24" fmla="*/ 522 w 875"/>
                  <a:gd name="T25" fmla="*/ 52 h 114"/>
                  <a:gd name="T26" fmla="*/ 456 w 875"/>
                  <a:gd name="T27" fmla="*/ 58 h 114"/>
                  <a:gd name="T28" fmla="*/ 392 w 875"/>
                  <a:gd name="T29" fmla="*/ 65 h 114"/>
                  <a:gd name="T30" fmla="*/ 329 w 875"/>
                  <a:gd name="T31" fmla="*/ 72 h 114"/>
                  <a:gd name="T32" fmla="*/ 265 w 875"/>
                  <a:gd name="T33" fmla="*/ 78 h 114"/>
                  <a:gd name="T34" fmla="*/ 204 w 875"/>
                  <a:gd name="T35" fmla="*/ 86 h 114"/>
                  <a:gd name="T36" fmla="*/ 142 w 875"/>
                  <a:gd name="T37" fmla="*/ 96 h 114"/>
                  <a:gd name="T38" fmla="*/ 81 w 875"/>
                  <a:gd name="T39" fmla="*/ 105 h 114"/>
                  <a:gd name="T40" fmla="*/ 20 w 875"/>
                  <a:gd name="T41" fmla="*/ 114 h 114"/>
                  <a:gd name="T42" fmla="*/ 0 w 875"/>
                  <a:gd name="T43" fmla="*/ 85 h 114"/>
                  <a:gd name="T44" fmla="*/ 79 w 875"/>
                  <a:gd name="T45" fmla="*/ 69 h 114"/>
                  <a:gd name="T46" fmla="*/ 162 w 875"/>
                  <a:gd name="T47" fmla="*/ 56 h 114"/>
                  <a:gd name="T48" fmla="*/ 245 w 875"/>
                  <a:gd name="T49" fmla="*/ 44 h 114"/>
                  <a:gd name="T50" fmla="*/ 333 w 875"/>
                  <a:gd name="T51" fmla="*/ 34 h 114"/>
                  <a:gd name="T52" fmla="*/ 422 w 875"/>
                  <a:gd name="T53" fmla="*/ 25 h 114"/>
                  <a:gd name="T54" fmla="*/ 512 w 875"/>
                  <a:gd name="T55" fmla="*/ 18 h 114"/>
                  <a:gd name="T56" fmla="*/ 603 w 875"/>
                  <a:gd name="T57" fmla="*/ 11 h 114"/>
                  <a:gd name="T58" fmla="*/ 694 w 875"/>
                  <a:gd name="T59" fmla="*/ 6 h 114"/>
                  <a:gd name="T60" fmla="*/ 782 w 875"/>
                  <a:gd name="T61" fmla="*/ 3 h 114"/>
                  <a:gd name="T62" fmla="*/ 868 w 875"/>
                  <a:gd name="T63" fmla="*/ 0 h 114"/>
                  <a:gd name="T64" fmla="*/ 875 w 875"/>
                  <a:gd name="T65" fmla="*/ 20 h 114"/>
                  <a:gd name="T66" fmla="*/ 875 w 875"/>
                  <a:gd name="T67" fmla="*/ 20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875" h="114">
                    <a:moveTo>
                      <a:pt x="875" y="20"/>
                    </a:moveTo>
                    <a:lnTo>
                      <a:pt x="858" y="24"/>
                    </a:lnTo>
                    <a:lnTo>
                      <a:pt x="838" y="26"/>
                    </a:lnTo>
                    <a:lnTo>
                      <a:pt x="816" y="28"/>
                    </a:lnTo>
                    <a:lnTo>
                      <a:pt x="794" y="29"/>
                    </a:lnTo>
                    <a:lnTo>
                      <a:pt x="770" y="30"/>
                    </a:lnTo>
                    <a:lnTo>
                      <a:pt x="745" y="32"/>
                    </a:lnTo>
                    <a:lnTo>
                      <a:pt x="723" y="33"/>
                    </a:lnTo>
                    <a:lnTo>
                      <a:pt x="699" y="35"/>
                    </a:lnTo>
                    <a:lnTo>
                      <a:pt x="677" y="37"/>
                    </a:lnTo>
                    <a:lnTo>
                      <a:pt x="655" y="41"/>
                    </a:lnTo>
                    <a:lnTo>
                      <a:pt x="588" y="46"/>
                    </a:lnTo>
                    <a:lnTo>
                      <a:pt x="522" y="52"/>
                    </a:lnTo>
                    <a:lnTo>
                      <a:pt x="456" y="58"/>
                    </a:lnTo>
                    <a:lnTo>
                      <a:pt x="392" y="65"/>
                    </a:lnTo>
                    <a:lnTo>
                      <a:pt x="329" y="72"/>
                    </a:lnTo>
                    <a:lnTo>
                      <a:pt x="265" y="78"/>
                    </a:lnTo>
                    <a:lnTo>
                      <a:pt x="204" y="86"/>
                    </a:lnTo>
                    <a:lnTo>
                      <a:pt x="142" y="96"/>
                    </a:lnTo>
                    <a:lnTo>
                      <a:pt x="81" y="105"/>
                    </a:lnTo>
                    <a:lnTo>
                      <a:pt x="20" y="114"/>
                    </a:lnTo>
                    <a:lnTo>
                      <a:pt x="0" y="85"/>
                    </a:lnTo>
                    <a:lnTo>
                      <a:pt x="79" y="69"/>
                    </a:lnTo>
                    <a:lnTo>
                      <a:pt x="162" y="56"/>
                    </a:lnTo>
                    <a:lnTo>
                      <a:pt x="245" y="44"/>
                    </a:lnTo>
                    <a:lnTo>
                      <a:pt x="333" y="34"/>
                    </a:lnTo>
                    <a:lnTo>
                      <a:pt x="422" y="25"/>
                    </a:lnTo>
                    <a:lnTo>
                      <a:pt x="512" y="18"/>
                    </a:lnTo>
                    <a:lnTo>
                      <a:pt x="603" y="11"/>
                    </a:lnTo>
                    <a:lnTo>
                      <a:pt x="694" y="6"/>
                    </a:lnTo>
                    <a:lnTo>
                      <a:pt x="782" y="3"/>
                    </a:lnTo>
                    <a:lnTo>
                      <a:pt x="868" y="0"/>
                    </a:lnTo>
                    <a:lnTo>
                      <a:pt x="875" y="20"/>
                    </a:lnTo>
                    <a:lnTo>
                      <a:pt x="875" y="20"/>
                    </a:lnTo>
                    <a:close/>
                  </a:path>
                </a:pathLst>
              </a:custGeom>
              <a:solidFill>
                <a:srgbClr val="FF00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3930" name="Freeform 26"/>
              <p:cNvSpPr>
                <a:spLocks/>
              </p:cNvSpPr>
              <p:nvPr/>
            </p:nvSpPr>
            <p:spPr bwMode="auto">
              <a:xfrm>
                <a:off x="2442" y="238"/>
                <a:ext cx="865" cy="124"/>
              </a:xfrm>
              <a:custGeom>
                <a:avLst/>
                <a:gdLst>
                  <a:gd name="T0" fmla="*/ 865 w 865"/>
                  <a:gd name="T1" fmla="*/ 30 h 124"/>
                  <a:gd name="T2" fmla="*/ 774 w 865"/>
                  <a:gd name="T3" fmla="*/ 40 h 124"/>
                  <a:gd name="T4" fmla="*/ 686 w 865"/>
                  <a:gd name="T5" fmla="*/ 49 h 124"/>
                  <a:gd name="T6" fmla="*/ 603 w 865"/>
                  <a:gd name="T7" fmla="*/ 60 h 124"/>
                  <a:gd name="T8" fmla="*/ 519 w 865"/>
                  <a:gd name="T9" fmla="*/ 70 h 124"/>
                  <a:gd name="T10" fmla="*/ 438 w 865"/>
                  <a:gd name="T11" fmla="*/ 79 h 124"/>
                  <a:gd name="T12" fmla="*/ 355 w 865"/>
                  <a:gd name="T13" fmla="*/ 89 h 124"/>
                  <a:gd name="T14" fmla="*/ 272 w 865"/>
                  <a:gd name="T15" fmla="*/ 98 h 124"/>
                  <a:gd name="T16" fmla="*/ 188 w 865"/>
                  <a:gd name="T17" fmla="*/ 108 h 124"/>
                  <a:gd name="T18" fmla="*/ 100 w 865"/>
                  <a:gd name="T19" fmla="*/ 116 h 124"/>
                  <a:gd name="T20" fmla="*/ 7 w 865"/>
                  <a:gd name="T21" fmla="*/ 124 h 124"/>
                  <a:gd name="T22" fmla="*/ 0 w 865"/>
                  <a:gd name="T23" fmla="*/ 92 h 124"/>
                  <a:gd name="T24" fmla="*/ 83 w 865"/>
                  <a:gd name="T25" fmla="*/ 78 h 124"/>
                  <a:gd name="T26" fmla="*/ 166 w 865"/>
                  <a:gd name="T27" fmla="*/ 66 h 124"/>
                  <a:gd name="T28" fmla="*/ 250 w 865"/>
                  <a:gd name="T29" fmla="*/ 56 h 124"/>
                  <a:gd name="T30" fmla="*/ 333 w 865"/>
                  <a:gd name="T31" fmla="*/ 47 h 124"/>
                  <a:gd name="T32" fmla="*/ 416 w 865"/>
                  <a:gd name="T33" fmla="*/ 39 h 124"/>
                  <a:gd name="T34" fmla="*/ 502 w 865"/>
                  <a:gd name="T35" fmla="*/ 31 h 124"/>
                  <a:gd name="T36" fmla="*/ 585 w 865"/>
                  <a:gd name="T37" fmla="*/ 24 h 124"/>
                  <a:gd name="T38" fmla="*/ 671 w 865"/>
                  <a:gd name="T39" fmla="*/ 16 h 124"/>
                  <a:gd name="T40" fmla="*/ 759 w 865"/>
                  <a:gd name="T41" fmla="*/ 8 h 124"/>
                  <a:gd name="T42" fmla="*/ 845 w 865"/>
                  <a:gd name="T43" fmla="*/ 0 h 124"/>
                  <a:gd name="T44" fmla="*/ 850 w 865"/>
                  <a:gd name="T45" fmla="*/ 4 h 124"/>
                  <a:gd name="T46" fmla="*/ 853 w 865"/>
                  <a:gd name="T47" fmla="*/ 6 h 124"/>
                  <a:gd name="T48" fmla="*/ 855 w 865"/>
                  <a:gd name="T49" fmla="*/ 9 h 124"/>
                  <a:gd name="T50" fmla="*/ 857 w 865"/>
                  <a:gd name="T51" fmla="*/ 12 h 124"/>
                  <a:gd name="T52" fmla="*/ 857 w 865"/>
                  <a:gd name="T53" fmla="*/ 15 h 124"/>
                  <a:gd name="T54" fmla="*/ 860 w 865"/>
                  <a:gd name="T55" fmla="*/ 17 h 124"/>
                  <a:gd name="T56" fmla="*/ 860 w 865"/>
                  <a:gd name="T57" fmla="*/ 21 h 124"/>
                  <a:gd name="T58" fmla="*/ 862 w 865"/>
                  <a:gd name="T59" fmla="*/ 24 h 124"/>
                  <a:gd name="T60" fmla="*/ 862 w 865"/>
                  <a:gd name="T61" fmla="*/ 26 h 124"/>
                  <a:gd name="T62" fmla="*/ 865 w 865"/>
                  <a:gd name="T63" fmla="*/ 30 h 124"/>
                  <a:gd name="T64" fmla="*/ 865 w 865"/>
                  <a:gd name="T65" fmla="*/ 30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65" h="124">
                    <a:moveTo>
                      <a:pt x="865" y="30"/>
                    </a:moveTo>
                    <a:lnTo>
                      <a:pt x="774" y="40"/>
                    </a:lnTo>
                    <a:lnTo>
                      <a:pt x="686" y="49"/>
                    </a:lnTo>
                    <a:lnTo>
                      <a:pt x="603" y="60"/>
                    </a:lnTo>
                    <a:lnTo>
                      <a:pt x="519" y="70"/>
                    </a:lnTo>
                    <a:lnTo>
                      <a:pt x="438" y="79"/>
                    </a:lnTo>
                    <a:lnTo>
                      <a:pt x="355" y="89"/>
                    </a:lnTo>
                    <a:lnTo>
                      <a:pt x="272" y="98"/>
                    </a:lnTo>
                    <a:lnTo>
                      <a:pt x="188" y="108"/>
                    </a:lnTo>
                    <a:lnTo>
                      <a:pt x="100" y="116"/>
                    </a:lnTo>
                    <a:lnTo>
                      <a:pt x="7" y="124"/>
                    </a:lnTo>
                    <a:lnTo>
                      <a:pt x="0" y="92"/>
                    </a:lnTo>
                    <a:lnTo>
                      <a:pt x="83" y="78"/>
                    </a:lnTo>
                    <a:lnTo>
                      <a:pt x="166" y="66"/>
                    </a:lnTo>
                    <a:lnTo>
                      <a:pt x="250" y="56"/>
                    </a:lnTo>
                    <a:lnTo>
                      <a:pt x="333" y="47"/>
                    </a:lnTo>
                    <a:lnTo>
                      <a:pt x="416" y="39"/>
                    </a:lnTo>
                    <a:lnTo>
                      <a:pt x="502" y="31"/>
                    </a:lnTo>
                    <a:lnTo>
                      <a:pt x="585" y="24"/>
                    </a:lnTo>
                    <a:lnTo>
                      <a:pt x="671" y="16"/>
                    </a:lnTo>
                    <a:lnTo>
                      <a:pt x="759" y="8"/>
                    </a:lnTo>
                    <a:lnTo>
                      <a:pt x="845" y="0"/>
                    </a:lnTo>
                    <a:lnTo>
                      <a:pt x="850" y="4"/>
                    </a:lnTo>
                    <a:lnTo>
                      <a:pt x="853" y="6"/>
                    </a:lnTo>
                    <a:lnTo>
                      <a:pt x="855" y="9"/>
                    </a:lnTo>
                    <a:lnTo>
                      <a:pt x="857" y="12"/>
                    </a:lnTo>
                    <a:lnTo>
                      <a:pt x="857" y="15"/>
                    </a:lnTo>
                    <a:lnTo>
                      <a:pt x="860" y="17"/>
                    </a:lnTo>
                    <a:lnTo>
                      <a:pt x="860" y="21"/>
                    </a:lnTo>
                    <a:lnTo>
                      <a:pt x="862" y="24"/>
                    </a:lnTo>
                    <a:lnTo>
                      <a:pt x="862" y="26"/>
                    </a:lnTo>
                    <a:lnTo>
                      <a:pt x="865" y="30"/>
                    </a:lnTo>
                    <a:lnTo>
                      <a:pt x="865" y="30"/>
                    </a:lnTo>
                    <a:close/>
                  </a:path>
                </a:pathLst>
              </a:custGeom>
              <a:solidFill>
                <a:srgbClr val="FF00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3931" name="Freeform 27"/>
              <p:cNvSpPr>
                <a:spLocks/>
              </p:cNvSpPr>
              <p:nvPr/>
            </p:nvSpPr>
            <p:spPr bwMode="auto">
              <a:xfrm>
                <a:off x="1900" y="245"/>
                <a:ext cx="2005" cy="246"/>
              </a:xfrm>
              <a:custGeom>
                <a:avLst/>
                <a:gdLst>
                  <a:gd name="T0" fmla="*/ 2005 w 2005"/>
                  <a:gd name="T1" fmla="*/ 23 h 246"/>
                  <a:gd name="T2" fmla="*/ 2005 w 2005"/>
                  <a:gd name="T3" fmla="*/ 34 h 246"/>
                  <a:gd name="T4" fmla="*/ 1809 w 2005"/>
                  <a:gd name="T5" fmla="*/ 56 h 246"/>
                  <a:gd name="T6" fmla="*/ 1610 w 2005"/>
                  <a:gd name="T7" fmla="*/ 77 h 246"/>
                  <a:gd name="T8" fmla="*/ 1412 w 2005"/>
                  <a:gd name="T9" fmla="*/ 98 h 246"/>
                  <a:gd name="T10" fmla="*/ 1216 w 2005"/>
                  <a:gd name="T11" fmla="*/ 119 h 246"/>
                  <a:gd name="T12" fmla="*/ 1017 w 2005"/>
                  <a:gd name="T13" fmla="*/ 141 h 246"/>
                  <a:gd name="T14" fmla="*/ 819 w 2005"/>
                  <a:gd name="T15" fmla="*/ 161 h 246"/>
                  <a:gd name="T16" fmla="*/ 620 w 2005"/>
                  <a:gd name="T17" fmla="*/ 183 h 246"/>
                  <a:gd name="T18" fmla="*/ 421 w 2005"/>
                  <a:gd name="T19" fmla="*/ 203 h 246"/>
                  <a:gd name="T20" fmla="*/ 220 w 2005"/>
                  <a:gd name="T21" fmla="*/ 224 h 246"/>
                  <a:gd name="T22" fmla="*/ 19 w 2005"/>
                  <a:gd name="T23" fmla="*/ 246 h 246"/>
                  <a:gd name="T24" fmla="*/ 17 w 2005"/>
                  <a:gd name="T25" fmla="*/ 242 h 246"/>
                  <a:gd name="T26" fmla="*/ 15 w 2005"/>
                  <a:gd name="T27" fmla="*/ 239 h 246"/>
                  <a:gd name="T28" fmla="*/ 12 w 2005"/>
                  <a:gd name="T29" fmla="*/ 235 h 246"/>
                  <a:gd name="T30" fmla="*/ 10 w 2005"/>
                  <a:gd name="T31" fmla="*/ 232 h 246"/>
                  <a:gd name="T32" fmla="*/ 5 w 2005"/>
                  <a:gd name="T33" fmla="*/ 229 h 246"/>
                  <a:gd name="T34" fmla="*/ 2 w 2005"/>
                  <a:gd name="T35" fmla="*/ 224 h 246"/>
                  <a:gd name="T36" fmla="*/ 2 w 2005"/>
                  <a:gd name="T37" fmla="*/ 221 h 246"/>
                  <a:gd name="T38" fmla="*/ 0 w 2005"/>
                  <a:gd name="T39" fmla="*/ 217 h 246"/>
                  <a:gd name="T40" fmla="*/ 0 w 2005"/>
                  <a:gd name="T41" fmla="*/ 213 h 246"/>
                  <a:gd name="T42" fmla="*/ 2 w 2005"/>
                  <a:gd name="T43" fmla="*/ 208 h 246"/>
                  <a:gd name="T44" fmla="*/ 159 w 2005"/>
                  <a:gd name="T45" fmla="*/ 183 h 246"/>
                  <a:gd name="T46" fmla="*/ 319 w 2005"/>
                  <a:gd name="T47" fmla="*/ 161 h 246"/>
                  <a:gd name="T48" fmla="*/ 480 w 2005"/>
                  <a:gd name="T49" fmla="*/ 141 h 246"/>
                  <a:gd name="T50" fmla="*/ 642 w 2005"/>
                  <a:gd name="T51" fmla="*/ 121 h 246"/>
                  <a:gd name="T52" fmla="*/ 806 w 2005"/>
                  <a:gd name="T53" fmla="*/ 104 h 246"/>
                  <a:gd name="T54" fmla="*/ 970 w 2005"/>
                  <a:gd name="T55" fmla="*/ 87 h 246"/>
                  <a:gd name="T56" fmla="*/ 1135 w 2005"/>
                  <a:gd name="T57" fmla="*/ 71 h 246"/>
                  <a:gd name="T58" fmla="*/ 1301 w 2005"/>
                  <a:gd name="T59" fmla="*/ 54 h 246"/>
                  <a:gd name="T60" fmla="*/ 1468 w 2005"/>
                  <a:gd name="T61" fmla="*/ 38 h 246"/>
                  <a:gd name="T62" fmla="*/ 1635 w 2005"/>
                  <a:gd name="T63" fmla="*/ 19 h 246"/>
                  <a:gd name="T64" fmla="*/ 1667 w 2005"/>
                  <a:gd name="T65" fmla="*/ 17 h 246"/>
                  <a:gd name="T66" fmla="*/ 1698 w 2005"/>
                  <a:gd name="T67" fmla="*/ 15 h 246"/>
                  <a:gd name="T68" fmla="*/ 1735 w 2005"/>
                  <a:gd name="T69" fmla="*/ 11 h 246"/>
                  <a:gd name="T70" fmla="*/ 1772 w 2005"/>
                  <a:gd name="T71" fmla="*/ 9 h 246"/>
                  <a:gd name="T72" fmla="*/ 1811 w 2005"/>
                  <a:gd name="T73" fmla="*/ 6 h 246"/>
                  <a:gd name="T74" fmla="*/ 1850 w 2005"/>
                  <a:gd name="T75" fmla="*/ 3 h 246"/>
                  <a:gd name="T76" fmla="*/ 1887 w 2005"/>
                  <a:gd name="T77" fmla="*/ 1 h 246"/>
                  <a:gd name="T78" fmla="*/ 1926 w 2005"/>
                  <a:gd name="T79" fmla="*/ 0 h 246"/>
                  <a:gd name="T80" fmla="*/ 1963 w 2005"/>
                  <a:gd name="T81" fmla="*/ 0 h 246"/>
                  <a:gd name="T82" fmla="*/ 1997 w 2005"/>
                  <a:gd name="T83" fmla="*/ 2 h 246"/>
                  <a:gd name="T84" fmla="*/ 2005 w 2005"/>
                  <a:gd name="T85" fmla="*/ 23 h 246"/>
                  <a:gd name="T86" fmla="*/ 2005 w 2005"/>
                  <a:gd name="T87" fmla="*/ 23 h 2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005" h="246">
                    <a:moveTo>
                      <a:pt x="2005" y="23"/>
                    </a:moveTo>
                    <a:lnTo>
                      <a:pt x="2005" y="34"/>
                    </a:lnTo>
                    <a:lnTo>
                      <a:pt x="1809" y="56"/>
                    </a:lnTo>
                    <a:lnTo>
                      <a:pt x="1610" y="77"/>
                    </a:lnTo>
                    <a:lnTo>
                      <a:pt x="1412" y="98"/>
                    </a:lnTo>
                    <a:lnTo>
                      <a:pt x="1216" y="119"/>
                    </a:lnTo>
                    <a:lnTo>
                      <a:pt x="1017" y="141"/>
                    </a:lnTo>
                    <a:lnTo>
                      <a:pt x="819" y="161"/>
                    </a:lnTo>
                    <a:lnTo>
                      <a:pt x="620" y="183"/>
                    </a:lnTo>
                    <a:lnTo>
                      <a:pt x="421" y="203"/>
                    </a:lnTo>
                    <a:lnTo>
                      <a:pt x="220" y="224"/>
                    </a:lnTo>
                    <a:lnTo>
                      <a:pt x="19" y="246"/>
                    </a:lnTo>
                    <a:lnTo>
                      <a:pt x="17" y="242"/>
                    </a:lnTo>
                    <a:lnTo>
                      <a:pt x="15" y="239"/>
                    </a:lnTo>
                    <a:lnTo>
                      <a:pt x="12" y="235"/>
                    </a:lnTo>
                    <a:lnTo>
                      <a:pt x="10" y="232"/>
                    </a:lnTo>
                    <a:lnTo>
                      <a:pt x="5" y="229"/>
                    </a:lnTo>
                    <a:lnTo>
                      <a:pt x="2" y="224"/>
                    </a:lnTo>
                    <a:lnTo>
                      <a:pt x="2" y="221"/>
                    </a:lnTo>
                    <a:lnTo>
                      <a:pt x="0" y="217"/>
                    </a:lnTo>
                    <a:lnTo>
                      <a:pt x="0" y="213"/>
                    </a:lnTo>
                    <a:lnTo>
                      <a:pt x="2" y="208"/>
                    </a:lnTo>
                    <a:lnTo>
                      <a:pt x="159" y="183"/>
                    </a:lnTo>
                    <a:lnTo>
                      <a:pt x="319" y="161"/>
                    </a:lnTo>
                    <a:lnTo>
                      <a:pt x="480" y="141"/>
                    </a:lnTo>
                    <a:lnTo>
                      <a:pt x="642" y="121"/>
                    </a:lnTo>
                    <a:lnTo>
                      <a:pt x="806" y="104"/>
                    </a:lnTo>
                    <a:lnTo>
                      <a:pt x="970" y="87"/>
                    </a:lnTo>
                    <a:lnTo>
                      <a:pt x="1135" y="71"/>
                    </a:lnTo>
                    <a:lnTo>
                      <a:pt x="1301" y="54"/>
                    </a:lnTo>
                    <a:lnTo>
                      <a:pt x="1468" y="38"/>
                    </a:lnTo>
                    <a:lnTo>
                      <a:pt x="1635" y="19"/>
                    </a:lnTo>
                    <a:lnTo>
                      <a:pt x="1667" y="17"/>
                    </a:lnTo>
                    <a:lnTo>
                      <a:pt x="1698" y="15"/>
                    </a:lnTo>
                    <a:lnTo>
                      <a:pt x="1735" y="11"/>
                    </a:lnTo>
                    <a:lnTo>
                      <a:pt x="1772" y="9"/>
                    </a:lnTo>
                    <a:lnTo>
                      <a:pt x="1811" y="6"/>
                    </a:lnTo>
                    <a:lnTo>
                      <a:pt x="1850" y="3"/>
                    </a:lnTo>
                    <a:lnTo>
                      <a:pt x="1887" y="1"/>
                    </a:lnTo>
                    <a:lnTo>
                      <a:pt x="1926" y="0"/>
                    </a:lnTo>
                    <a:lnTo>
                      <a:pt x="1963" y="0"/>
                    </a:lnTo>
                    <a:lnTo>
                      <a:pt x="1997" y="2"/>
                    </a:lnTo>
                    <a:lnTo>
                      <a:pt x="2005" y="23"/>
                    </a:lnTo>
                    <a:lnTo>
                      <a:pt x="2005" y="23"/>
                    </a:lnTo>
                    <a:close/>
                  </a:path>
                </a:pathLst>
              </a:custGeom>
              <a:solidFill>
                <a:srgbClr val="FFB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3932" name="Freeform 28"/>
              <p:cNvSpPr>
                <a:spLocks/>
              </p:cNvSpPr>
              <p:nvPr/>
            </p:nvSpPr>
            <p:spPr bwMode="auto">
              <a:xfrm>
                <a:off x="3358" y="349"/>
                <a:ext cx="331" cy="232"/>
              </a:xfrm>
              <a:custGeom>
                <a:avLst/>
                <a:gdLst>
                  <a:gd name="T0" fmla="*/ 204 w 331"/>
                  <a:gd name="T1" fmla="*/ 18 h 232"/>
                  <a:gd name="T2" fmla="*/ 221 w 331"/>
                  <a:gd name="T3" fmla="*/ 30 h 232"/>
                  <a:gd name="T4" fmla="*/ 228 w 331"/>
                  <a:gd name="T5" fmla="*/ 41 h 232"/>
                  <a:gd name="T6" fmla="*/ 231 w 331"/>
                  <a:gd name="T7" fmla="*/ 54 h 232"/>
                  <a:gd name="T8" fmla="*/ 221 w 331"/>
                  <a:gd name="T9" fmla="*/ 66 h 232"/>
                  <a:gd name="T10" fmla="*/ 206 w 331"/>
                  <a:gd name="T11" fmla="*/ 73 h 232"/>
                  <a:gd name="T12" fmla="*/ 191 w 331"/>
                  <a:gd name="T13" fmla="*/ 78 h 232"/>
                  <a:gd name="T14" fmla="*/ 177 w 331"/>
                  <a:gd name="T15" fmla="*/ 81 h 232"/>
                  <a:gd name="T16" fmla="*/ 164 w 331"/>
                  <a:gd name="T17" fmla="*/ 86 h 232"/>
                  <a:gd name="T18" fmla="*/ 155 w 331"/>
                  <a:gd name="T19" fmla="*/ 91 h 232"/>
                  <a:gd name="T20" fmla="*/ 167 w 331"/>
                  <a:gd name="T21" fmla="*/ 97 h 232"/>
                  <a:gd name="T22" fmla="*/ 206 w 331"/>
                  <a:gd name="T23" fmla="*/ 96 h 232"/>
                  <a:gd name="T24" fmla="*/ 250 w 331"/>
                  <a:gd name="T25" fmla="*/ 95 h 232"/>
                  <a:gd name="T26" fmla="*/ 289 w 331"/>
                  <a:gd name="T27" fmla="*/ 98 h 232"/>
                  <a:gd name="T28" fmla="*/ 319 w 331"/>
                  <a:gd name="T29" fmla="*/ 112 h 232"/>
                  <a:gd name="T30" fmla="*/ 331 w 331"/>
                  <a:gd name="T31" fmla="*/ 136 h 232"/>
                  <a:gd name="T32" fmla="*/ 329 w 331"/>
                  <a:gd name="T33" fmla="*/ 155 h 232"/>
                  <a:gd name="T34" fmla="*/ 319 w 331"/>
                  <a:gd name="T35" fmla="*/ 175 h 232"/>
                  <a:gd name="T36" fmla="*/ 302 w 331"/>
                  <a:gd name="T37" fmla="*/ 192 h 232"/>
                  <a:gd name="T38" fmla="*/ 280 w 331"/>
                  <a:gd name="T39" fmla="*/ 208 h 232"/>
                  <a:gd name="T40" fmla="*/ 255 w 331"/>
                  <a:gd name="T41" fmla="*/ 218 h 232"/>
                  <a:gd name="T42" fmla="*/ 238 w 331"/>
                  <a:gd name="T43" fmla="*/ 223 h 232"/>
                  <a:gd name="T44" fmla="*/ 218 w 331"/>
                  <a:gd name="T45" fmla="*/ 226 h 232"/>
                  <a:gd name="T46" fmla="*/ 199 w 331"/>
                  <a:gd name="T47" fmla="*/ 229 h 232"/>
                  <a:gd name="T48" fmla="*/ 179 w 331"/>
                  <a:gd name="T49" fmla="*/ 231 h 232"/>
                  <a:gd name="T50" fmla="*/ 167 w 331"/>
                  <a:gd name="T51" fmla="*/ 207 h 232"/>
                  <a:gd name="T52" fmla="*/ 150 w 331"/>
                  <a:gd name="T53" fmla="*/ 159 h 232"/>
                  <a:gd name="T54" fmla="*/ 118 w 331"/>
                  <a:gd name="T55" fmla="*/ 114 h 232"/>
                  <a:gd name="T56" fmla="*/ 76 w 331"/>
                  <a:gd name="T57" fmla="*/ 71 h 232"/>
                  <a:gd name="T58" fmla="*/ 27 w 331"/>
                  <a:gd name="T59" fmla="*/ 30 h 232"/>
                  <a:gd name="T60" fmla="*/ 17 w 331"/>
                  <a:gd name="T61" fmla="*/ 6 h 232"/>
                  <a:gd name="T62" fmla="*/ 57 w 331"/>
                  <a:gd name="T63" fmla="*/ 1 h 232"/>
                  <a:gd name="T64" fmla="*/ 101 w 331"/>
                  <a:gd name="T65" fmla="*/ 0 h 232"/>
                  <a:gd name="T66" fmla="*/ 142 w 331"/>
                  <a:gd name="T67" fmla="*/ 1 h 232"/>
                  <a:gd name="T68" fmla="*/ 179 w 331"/>
                  <a:gd name="T69" fmla="*/ 8 h 232"/>
                  <a:gd name="T70" fmla="*/ 194 w 331"/>
                  <a:gd name="T71" fmla="*/ 13 h 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31" h="232">
                    <a:moveTo>
                      <a:pt x="194" y="13"/>
                    </a:moveTo>
                    <a:lnTo>
                      <a:pt x="204" y="18"/>
                    </a:lnTo>
                    <a:lnTo>
                      <a:pt x="213" y="23"/>
                    </a:lnTo>
                    <a:lnTo>
                      <a:pt x="221" y="30"/>
                    </a:lnTo>
                    <a:lnTo>
                      <a:pt x="226" y="35"/>
                    </a:lnTo>
                    <a:lnTo>
                      <a:pt x="228" y="41"/>
                    </a:lnTo>
                    <a:lnTo>
                      <a:pt x="231" y="48"/>
                    </a:lnTo>
                    <a:lnTo>
                      <a:pt x="231" y="54"/>
                    </a:lnTo>
                    <a:lnTo>
                      <a:pt x="228" y="61"/>
                    </a:lnTo>
                    <a:lnTo>
                      <a:pt x="221" y="66"/>
                    </a:lnTo>
                    <a:lnTo>
                      <a:pt x="213" y="71"/>
                    </a:lnTo>
                    <a:lnTo>
                      <a:pt x="206" y="73"/>
                    </a:lnTo>
                    <a:lnTo>
                      <a:pt x="199" y="75"/>
                    </a:lnTo>
                    <a:lnTo>
                      <a:pt x="191" y="78"/>
                    </a:lnTo>
                    <a:lnTo>
                      <a:pt x="184" y="80"/>
                    </a:lnTo>
                    <a:lnTo>
                      <a:pt x="177" y="81"/>
                    </a:lnTo>
                    <a:lnTo>
                      <a:pt x="169" y="83"/>
                    </a:lnTo>
                    <a:lnTo>
                      <a:pt x="164" y="86"/>
                    </a:lnTo>
                    <a:lnTo>
                      <a:pt x="157" y="88"/>
                    </a:lnTo>
                    <a:lnTo>
                      <a:pt x="155" y="91"/>
                    </a:lnTo>
                    <a:lnTo>
                      <a:pt x="150" y="95"/>
                    </a:lnTo>
                    <a:lnTo>
                      <a:pt x="167" y="97"/>
                    </a:lnTo>
                    <a:lnTo>
                      <a:pt x="187" y="97"/>
                    </a:lnTo>
                    <a:lnTo>
                      <a:pt x="206" y="96"/>
                    </a:lnTo>
                    <a:lnTo>
                      <a:pt x="228" y="95"/>
                    </a:lnTo>
                    <a:lnTo>
                      <a:pt x="250" y="95"/>
                    </a:lnTo>
                    <a:lnTo>
                      <a:pt x="270" y="95"/>
                    </a:lnTo>
                    <a:lnTo>
                      <a:pt x="289" y="98"/>
                    </a:lnTo>
                    <a:lnTo>
                      <a:pt x="307" y="103"/>
                    </a:lnTo>
                    <a:lnTo>
                      <a:pt x="319" y="112"/>
                    </a:lnTo>
                    <a:lnTo>
                      <a:pt x="326" y="125"/>
                    </a:lnTo>
                    <a:lnTo>
                      <a:pt x="331" y="136"/>
                    </a:lnTo>
                    <a:lnTo>
                      <a:pt x="331" y="146"/>
                    </a:lnTo>
                    <a:lnTo>
                      <a:pt x="329" y="155"/>
                    </a:lnTo>
                    <a:lnTo>
                      <a:pt x="326" y="166"/>
                    </a:lnTo>
                    <a:lnTo>
                      <a:pt x="319" y="175"/>
                    </a:lnTo>
                    <a:lnTo>
                      <a:pt x="312" y="183"/>
                    </a:lnTo>
                    <a:lnTo>
                      <a:pt x="302" y="192"/>
                    </a:lnTo>
                    <a:lnTo>
                      <a:pt x="292" y="200"/>
                    </a:lnTo>
                    <a:lnTo>
                      <a:pt x="280" y="208"/>
                    </a:lnTo>
                    <a:lnTo>
                      <a:pt x="265" y="215"/>
                    </a:lnTo>
                    <a:lnTo>
                      <a:pt x="255" y="218"/>
                    </a:lnTo>
                    <a:lnTo>
                      <a:pt x="248" y="222"/>
                    </a:lnTo>
                    <a:lnTo>
                      <a:pt x="238" y="223"/>
                    </a:lnTo>
                    <a:lnTo>
                      <a:pt x="228" y="225"/>
                    </a:lnTo>
                    <a:lnTo>
                      <a:pt x="218" y="226"/>
                    </a:lnTo>
                    <a:lnTo>
                      <a:pt x="209" y="227"/>
                    </a:lnTo>
                    <a:lnTo>
                      <a:pt x="199" y="229"/>
                    </a:lnTo>
                    <a:lnTo>
                      <a:pt x="189" y="230"/>
                    </a:lnTo>
                    <a:lnTo>
                      <a:pt x="179" y="231"/>
                    </a:lnTo>
                    <a:lnTo>
                      <a:pt x="169" y="232"/>
                    </a:lnTo>
                    <a:lnTo>
                      <a:pt x="167" y="207"/>
                    </a:lnTo>
                    <a:lnTo>
                      <a:pt x="160" y="183"/>
                    </a:lnTo>
                    <a:lnTo>
                      <a:pt x="150" y="159"/>
                    </a:lnTo>
                    <a:lnTo>
                      <a:pt x="135" y="136"/>
                    </a:lnTo>
                    <a:lnTo>
                      <a:pt x="118" y="114"/>
                    </a:lnTo>
                    <a:lnTo>
                      <a:pt x="98" y="93"/>
                    </a:lnTo>
                    <a:lnTo>
                      <a:pt x="76" y="71"/>
                    </a:lnTo>
                    <a:lnTo>
                      <a:pt x="52" y="50"/>
                    </a:lnTo>
                    <a:lnTo>
                      <a:pt x="27" y="30"/>
                    </a:lnTo>
                    <a:lnTo>
                      <a:pt x="0" y="9"/>
                    </a:lnTo>
                    <a:lnTo>
                      <a:pt x="17" y="6"/>
                    </a:lnTo>
                    <a:lnTo>
                      <a:pt x="37" y="3"/>
                    </a:lnTo>
                    <a:lnTo>
                      <a:pt x="57" y="1"/>
                    </a:lnTo>
                    <a:lnTo>
                      <a:pt x="79" y="0"/>
                    </a:lnTo>
                    <a:lnTo>
                      <a:pt x="101" y="0"/>
                    </a:lnTo>
                    <a:lnTo>
                      <a:pt x="120" y="0"/>
                    </a:lnTo>
                    <a:lnTo>
                      <a:pt x="142" y="1"/>
                    </a:lnTo>
                    <a:lnTo>
                      <a:pt x="162" y="5"/>
                    </a:lnTo>
                    <a:lnTo>
                      <a:pt x="179" y="8"/>
                    </a:lnTo>
                    <a:lnTo>
                      <a:pt x="194" y="13"/>
                    </a:lnTo>
                    <a:lnTo>
                      <a:pt x="194" y="13"/>
                    </a:ln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3933" name="Freeform 29"/>
              <p:cNvSpPr>
                <a:spLocks/>
              </p:cNvSpPr>
              <p:nvPr/>
            </p:nvSpPr>
            <p:spPr bwMode="auto">
              <a:xfrm>
                <a:off x="2405" y="362"/>
                <a:ext cx="1095" cy="609"/>
              </a:xfrm>
              <a:custGeom>
                <a:avLst/>
                <a:gdLst>
                  <a:gd name="T0" fmla="*/ 1059 w 1095"/>
                  <a:gd name="T1" fmla="*/ 118 h 609"/>
                  <a:gd name="T2" fmla="*/ 1095 w 1095"/>
                  <a:gd name="T3" fmla="*/ 205 h 609"/>
                  <a:gd name="T4" fmla="*/ 1078 w 1095"/>
                  <a:gd name="T5" fmla="*/ 293 h 609"/>
                  <a:gd name="T6" fmla="*/ 1022 w 1095"/>
                  <a:gd name="T7" fmla="*/ 379 h 609"/>
                  <a:gd name="T8" fmla="*/ 943 w 1095"/>
                  <a:gd name="T9" fmla="*/ 460 h 609"/>
                  <a:gd name="T10" fmla="*/ 870 w 1095"/>
                  <a:gd name="T11" fmla="*/ 516 h 609"/>
                  <a:gd name="T12" fmla="*/ 796 w 1095"/>
                  <a:gd name="T13" fmla="*/ 552 h 609"/>
                  <a:gd name="T14" fmla="*/ 713 w 1095"/>
                  <a:gd name="T15" fmla="*/ 582 h 609"/>
                  <a:gd name="T16" fmla="*/ 622 w 1095"/>
                  <a:gd name="T17" fmla="*/ 603 h 609"/>
                  <a:gd name="T18" fmla="*/ 522 w 1095"/>
                  <a:gd name="T19" fmla="*/ 609 h 609"/>
                  <a:gd name="T20" fmla="*/ 402 w 1095"/>
                  <a:gd name="T21" fmla="*/ 596 h 609"/>
                  <a:gd name="T22" fmla="*/ 284 w 1095"/>
                  <a:gd name="T23" fmla="*/ 568 h 609"/>
                  <a:gd name="T24" fmla="*/ 184 w 1095"/>
                  <a:gd name="T25" fmla="*/ 524 h 609"/>
                  <a:gd name="T26" fmla="*/ 103 w 1095"/>
                  <a:gd name="T27" fmla="*/ 473 h 609"/>
                  <a:gd name="T28" fmla="*/ 41 w 1095"/>
                  <a:gd name="T29" fmla="*/ 417 h 609"/>
                  <a:gd name="T30" fmla="*/ 5 w 1095"/>
                  <a:gd name="T31" fmla="*/ 355 h 609"/>
                  <a:gd name="T32" fmla="*/ 0 w 1095"/>
                  <a:gd name="T33" fmla="*/ 292 h 609"/>
                  <a:gd name="T34" fmla="*/ 17 w 1095"/>
                  <a:gd name="T35" fmla="*/ 230 h 609"/>
                  <a:gd name="T36" fmla="*/ 54 w 1095"/>
                  <a:gd name="T37" fmla="*/ 171 h 609"/>
                  <a:gd name="T38" fmla="*/ 100 w 1095"/>
                  <a:gd name="T39" fmla="*/ 115 h 609"/>
                  <a:gd name="T40" fmla="*/ 139 w 1095"/>
                  <a:gd name="T41" fmla="*/ 84 h 609"/>
                  <a:gd name="T42" fmla="*/ 166 w 1095"/>
                  <a:gd name="T43" fmla="*/ 78 h 609"/>
                  <a:gd name="T44" fmla="*/ 191 w 1095"/>
                  <a:gd name="T45" fmla="*/ 73 h 609"/>
                  <a:gd name="T46" fmla="*/ 215 w 1095"/>
                  <a:gd name="T47" fmla="*/ 70 h 609"/>
                  <a:gd name="T48" fmla="*/ 242 w 1095"/>
                  <a:gd name="T49" fmla="*/ 73 h 609"/>
                  <a:gd name="T50" fmla="*/ 247 w 1095"/>
                  <a:gd name="T51" fmla="*/ 76 h 609"/>
                  <a:gd name="T52" fmla="*/ 230 w 1095"/>
                  <a:gd name="T53" fmla="*/ 80 h 609"/>
                  <a:gd name="T54" fmla="*/ 215 w 1095"/>
                  <a:gd name="T55" fmla="*/ 85 h 609"/>
                  <a:gd name="T56" fmla="*/ 201 w 1095"/>
                  <a:gd name="T57" fmla="*/ 92 h 609"/>
                  <a:gd name="T58" fmla="*/ 189 w 1095"/>
                  <a:gd name="T59" fmla="*/ 100 h 609"/>
                  <a:gd name="T60" fmla="*/ 184 w 1095"/>
                  <a:gd name="T61" fmla="*/ 116 h 609"/>
                  <a:gd name="T62" fmla="*/ 220 w 1095"/>
                  <a:gd name="T63" fmla="*/ 109 h 609"/>
                  <a:gd name="T64" fmla="*/ 262 w 1095"/>
                  <a:gd name="T65" fmla="*/ 100 h 609"/>
                  <a:gd name="T66" fmla="*/ 304 w 1095"/>
                  <a:gd name="T67" fmla="*/ 92 h 609"/>
                  <a:gd name="T68" fmla="*/ 350 w 1095"/>
                  <a:gd name="T69" fmla="*/ 90 h 609"/>
                  <a:gd name="T70" fmla="*/ 397 w 1095"/>
                  <a:gd name="T71" fmla="*/ 96 h 609"/>
                  <a:gd name="T72" fmla="*/ 407 w 1095"/>
                  <a:gd name="T73" fmla="*/ 90 h 609"/>
                  <a:gd name="T74" fmla="*/ 409 w 1095"/>
                  <a:gd name="T75" fmla="*/ 84 h 609"/>
                  <a:gd name="T76" fmla="*/ 407 w 1095"/>
                  <a:gd name="T77" fmla="*/ 78 h 609"/>
                  <a:gd name="T78" fmla="*/ 402 w 1095"/>
                  <a:gd name="T79" fmla="*/ 73 h 609"/>
                  <a:gd name="T80" fmla="*/ 397 w 1095"/>
                  <a:gd name="T81" fmla="*/ 67 h 609"/>
                  <a:gd name="T82" fmla="*/ 392 w 1095"/>
                  <a:gd name="T83" fmla="*/ 67 h 609"/>
                  <a:gd name="T84" fmla="*/ 387 w 1095"/>
                  <a:gd name="T85" fmla="*/ 67 h 609"/>
                  <a:gd name="T86" fmla="*/ 380 w 1095"/>
                  <a:gd name="T87" fmla="*/ 66 h 609"/>
                  <a:gd name="T88" fmla="*/ 375 w 1095"/>
                  <a:gd name="T89" fmla="*/ 65 h 609"/>
                  <a:gd name="T90" fmla="*/ 372 w 1095"/>
                  <a:gd name="T91" fmla="*/ 61 h 609"/>
                  <a:gd name="T92" fmla="*/ 426 w 1095"/>
                  <a:gd name="T93" fmla="*/ 52 h 609"/>
                  <a:gd name="T94" fmla="*/ 537 w 1095"/>
                  <a:gd name="T95" fmla="*/ 42 h 609"/>
                  <a:gd name="T96" fmla="*/ 647 w 1095"/>
                  <a:gd name="T97" fmla="*/ 29 h 609"/>
                  <a:gd name="T98" fmla="*/ 755 w 1095"/>
                  <a:gd name="T99" fmla="*/ 18 h 609"/>
                  <a:gd name="T100" fmla="*/ 865 w 1095"/>
                  <a:gd name="T101" fmla="*/ 6 h 609"/>
                  <a:gd name="T102" fmla="*/ 1015 w 1095"/>
                  <a:gd name="T103" fmla="*/ 75 h 6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95" h="609">
                    <a:moveTo>
                      <a:pt x="1015" y="75"/>
                    </a:moveTo>
                    <a:lnTo>
                      <a:pt x="1059" y="118"/>
                    </a:lnTo>
                    <a:lnTo>
                      <a:pt x="1083" y="162"/>
                    </a:lnTo>
                    <a:lnTo>
                      <a:pt x="1095" y="205"/>
                    </a:lnTo>
                    <a:lnTo>
                      <a:pt x="1091" y="249"/>
                    </a:lnTo>
                    <a:lnTo>
                      <a:pt x="1078" y="293"/>
                    </a:lnTo>
                    <a:lnTo>
                      <a:pt x="1054" y="337"/>
                    </a:lnTo>
                    <a:lnTo>
                      <a:pt x="1022" y="379"/>
                    </a:lnTo>
                    <a:lnTo>
                      <a:pt x="985" y="420"/>
                    </a:lnTo>
                    <a:lnTo>
                      <a:pt x="943" y="460"/>
                    </a:lnTo>
                    <a:lnTo>
                      <a:pt x="902" y="499"/>
                    </a:lnTo>
                    <a:lnTo>
                      <a:pt x="870" y="516"/>
                    </a:lnTo>
                    <a:lnTo>
                      <a:pt x="833" y="534"/>
                    </a:lnTo>
                    <a:lnTo>
                      <a:pt x="796" y="552"/>
                    </a:lnTo>
                    <a:lnTo>
                      <a:pt x="757" y="568"/>
                    </a:lnTo>
                    <a:lnTo>
                      <a:pt x="713" y="582"/>
                    </a:lnTo>
                    <a:lnTo>
                      <a:pt x="669" y="594"/>
                    </a:lnTo>
                    <a:lnTo>
                      <a:pt x="622" y="603"/>
                    </a:lnTo>
                    <a:lnTo>
                      <a:pt x="571" y="609"/>
                    </a:lnTo>
                    <a:lnTo>
                      <a:pt x="522" y="609"/>
                    </a:lnTo>
                    <a:lnTo>
                      <a:pt x="468" y="605"/>
                    </a:lnTo>
                    <a:lnTo>
                      <a:pt x="402" y="596"/>
                    </a:lnTo>
                    <a:lnTo>
                      <a:pt x="340" y="584"/>
                    </a:lnTo>
                    <a:lnTo>
                      <a:pt x="284" y="568"/>
                    </a:lnTo>
                    <a:lnTo>
                      <a:pt x="233" y="547"/>
                    </a:lnTo>
                    <a:lnTo>
                      <a:pt x="184" y="524"/>
                    </a:lnTo>
                    <a:lnTo>
                      <a:pt x="142" y="500"/>
                    </a:lnTo>
                    <a:lnTo>
                      <a:pt x="103" y="473"/>
                    </a:lnTo>
                    <a:lnTo>
                      <a:pt x="71" y="445"/>
                    </a:lnTo>
                    <a:lnTo>
                      <a:pt x="41" y="417"/>
                    </a:lnTo>
                    <a:lnTo>
                      <a:pt x="19" y="387"/>
                    </a:lnTo>
                    <a:lnTo>
                      <a:pt x="5" y="355"/>
                    </a:lnTo>
                    <a:lnTo>
                      <a:pt x="0" y="323"/>
                    </a:lnTo>
                    <a:lnTo>
                      <a:pt x="0" y="292"/>
                    </a:lnTo>
                    <a:lnTo>
                      <a:pt x="5" y="261"/>
                    </a:lnTo>
                    <a:lnTo>
                      <a:pt x="17" y="230"/>
                    </a:lnTo>
                    <a:lnTo>
                      <a:pt x="34" y="201"/>
                    </a:lnTo>
                    <a:lnTo>
                      <a:pt x="54" y="171"/>
                    </a:lnTo>
                    <a:lnTo>
                      <a:pt x="76" y="142"/>
                    </a:lnTo>
                    <a:lnTo>
                      <a:pt x="100" y="115"/>
                    </a:lnTo>
                    <a:lnTo>
                      <a:pt x="125" y="88"/>
                    </a:lnTo>
                    <a:lnTo>
                      <a:pt x="139" y="84"/>
                    </a:lnTo>
                    <a:lnTo>
                      <a:pt x="154" y="82"/>
                    </a:lnTo>
                    <a:lnTo>
                      <a:pt x="166" y="78"/>
                    </a:lnTo>
                    <a:lnTo>
                      <a:pt x="179" y="76"/>
                    </a:lnTo>
                    <a:lnTo>
                      <a:pt x="191" y="73"/>
                    </a:lnTo>
                    <a:lnTo>
                      <a:pt x="203" y="72"/>
                    </a:lnTo>
                    <a:lnTo>
                      <a:pt x="215" y="70"/>
                    </a:lnTo>
                    <a:lnTo>
                      <a:pt x="230" y="70"/>
                    </a:lnTo>
                    <a:lnTo>
                      <a:pt x="242" y="73"/>
                    </a:lnTo>
                    <a:lnTo>
                      <a:pt x="257" y="75"/>
                    </a:lnTo>
                    <a:lnTo>
                      <a:pt x="247" y="76"/>
                    </a:lnTo>
                    <a:lnTo>
                      <a:pt x="240" y="77"/>
                    </a:lnTo>
                    <a:lnTo>
                      <a:pt x="230" y="80"/>
                    </a:lnTo>
                    <a:lnTo>
                      <a:pt x="223" y="82"/>
                    </a:lnTo>
                    <a:lnTo>
                      <a:pt x="215" y="85"/>
                    </a:lnTo>
                    <a:lnTo>
                      <a:pt x="208" y="89"/>
                    </a:lnTo>
                    <a:lnTo>
                      <a:pt x="201" y="92"/>
                    </a:lnTo>
                    <a:lnTo>
                      <a:pt x="196" y="96"/>
                    </a:lnTo>
                    <a:lnTo>
                      <a:pt x="189" y="100"/>
                    </a:lnTo>
                    <a:lnTo>
                      <a:pt x="184" y="102"/>
                    </a:lnTo>
                    <a:lnTo>
                      <a:pt x="184" y="116"/>
                    </a:lnTo>
                    <a:lnTo>
                      <a:pt x="203" y="114"/>
                    </a:lnTo>
                    <a:lnTo>
                      <a:pt x="220" y="109"/>
                    </a:lnTo>
                    <a:lnTo>
                      <a:pt x="242" y="105"/>
                    </a:lnTo>
                    <a:lnTo>
                      <a:pt x="262" y="100"/>
                    </a:lnTo>
                    <a:lnTo>
                      <a:pt x="284" y="96"/>
                    </a:lnTo>
                    <a:lnTo>
                      <a:pt x="304" y="92"/>
                    </a:lnTo>
                    <a:lnTo>
                      <a:pt x="328" y="91"/>
                    </a:lnTo>
                    <a:lnTo>
                      <a:pt x="350" y="90"/>
                    </a:lnTo>
                    <a:lnTo>
                      <a:pt x="375" y="92"/>
                    </a:lnTo>
                    <a:lnTo>
                      <a:pt x="397" y="96"/>
                    </a:lnTo>
                    <a:lnTo>
                      <a:pt x="404" y="93"/>
                    </a:lnTo>
                    <a:lnTo>
                      <a:pt x="407" y="90"/>
                    </a:lnTo>
                    <a:lnTo>
                      <a:pt x="409" y="88"/>
                    </a:lnTo>
                    <a:lnTo>
                      <a:pt x="409" y="84"/>
                    </a:lnTo>
                    <a:lnTo>
                      <a:pt x="409" y="82"/>
                    </a:lnTo>
                    <a:lnTo>
                      <a:pt x="407" y="78"/>
                    </a:lnTo>
                    <a:lnTo>
                      <a:pt x="404" y="76"/>
                    </a:lnTo>
                    <a:lnTo>
                      <a:pt x="402" y="73"/>
                    </a:lnTo>
                    <a:lnTo>
                      <a:pt x="399" y="70"/>
                    </a:lnTo>
                    <a:lnTo>
                      <a:pt x="397" y="67"/>
                    </a:lnTo>
                    <a:lnTo>
                      <a:pt x="394" y="67"/>
                    </a:lnTo>
                    <a:lnTo>
                      <a:pt x="392" y="67"/>
                    </a:lnTo>
                    <a:lnTo>
                      <a:pt x="390" y="67"/>
                    </a:lnTo>
                    <a:lnTo>
                      <a:pt x="387" y="67"/>
                    </a:lnTo>
                    <a:lnTo>
                      <a:pt x="385" y="66"/>
                    </a:lnTo>
                    <a:lnTo>
                      <a:pt x="380" y="66"/>
                    </a:lnTo>
                    <a:lnTo>
                      <a:pt x="377" y="65"/>
                    </a:lnTo>
                    <a:lnTo>
                      <a:pt x="375" y="65"/>
                    </a:lnTo>
                    <a:lnTo>
                      <a:pt x="372" y="64"/>
                    </a:lnTo>
                    <a:lnTo>
                      <a:pt x="372" y="61"/>
                    </a:lnTo>
                    <a:lnTo>
                      <a:pt x="372" y="58"/>
                    </a:lnTo>
                    <a:lnTo>
                      <a:pt x="426" y="52"/>
                    </a:lnTo>
                    <a:lnTo>
                      <a:pt x="483" y="46"/>
                    </a:lnTo>
                    <a:lnTo>
                      <a:pt x="537" y="42"/>
                    </a:lnTo>
                    <a:lnTo>
                      <a:pt x="590" y="36"/>
                    </a:lnTo>
                    <a:lnTo>
                      <a:pt x="647" y="29"/>
                    </a:lnTo>
                    <a:lnTo>
                      <a:pt x="701" y="24"/>
                    </a:lnTo>
                    <a:lnTo>
                      <a:pt x="755" y="18"/>
                    </a:lnTo>
                    <a:lnTo>
                      <a:pt x="811" y="12"/>
                    </a:lnTo>
                    <a:lnTo>
                      <a:pt x="865" y="6"/>
                    </a:lnTo>
                    <a:lnTo>
                      <a:pt x="919" y="0"/>
                    </a:lnTo>
                    <a:lnTo>
                      <a:pt x="1015" y="75"/>
                    </a:lnTo>
                    <a:lnTo>
                      <a:pt x="1015" y="75"/>
                    </a:lnTo>
                    <a:close/>
                  </a:path>
                </a:pathLst>
              </a:custGeom>
              <a:solidFill>
                <a:srgbClr val="E2FF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3934" name="Freeform 30"/>
              <p:cNvSpPr>
                <a:spLocks/>
              </p:cNvSpPr>
              <p:nvPr/>
            </p:nvSpPr>
            <p:spPr bwMode="auto">
              <a:xfrm>
                <a:off x="3049" y="403"/>
                <a:ext cx="238" cy="47"/>
              </a:xfrm>
              <a:custGeom>
                <a:avLst/>
                <a:gdLst>
                  <a:gd name="T0" fmla="*/ 238 w 238"/>
                  <a:gd name="T1" fmla="*/ 34 h 47"/>
                  <a:gd name="T2" fmla="*/ 238 w 238"/>
                  <a:gd name="T3" fmla="*/ 47 h 47"/>
                  <a:gd name="T4" fmla="*/ 216 w 238"/>
                  <a:gd name="T5" fmla="*/ 44 h 47"/>
                  <a:gd name="T6" fmla="*/ 192 w 238"/>
                  <a:gd name="T7" fmla="*/ 41 h 47"/>
                  <a:gd name="T8" fmla="*/ 167 w 238"/>
                  <a:gd name="T9" fmla="*/ 39 h 47"/>
                  <a:gd name="T10" fmla="*/ 143 w 238"/>
                  <a:gd name="T11" fmla="*/ 36 h 47"/>
                  <a:gd name="T12" fmla="*/ 118 w 238"/>
                  <a:gd name="T13" fmla="*/ 35 h 47"/>
                  <a:gd name="T14" fmla="*/ 94 w 238"/>
                  <a:gd name="T15" fmla="*/ 35 h 47"/>
                  <a:gd name="T16" fmla="*/ 69 w 238"/>
                  <a:gd name="T17" fmla="*/ 36 h 47"/>
                  <a:gd name="T18" fmla="*/ 45 w 238"/>
                  <a:gd name="T19" fmla="*/ 37 h 47"/>
                  <a:gd name="T20" fmla="*/ 22 w 238"/>
                  <a:gd name="T21" fmla="*/ 41 h 47"/>
                  <a:gd name="T22" fmla="*/ 0 w 238"/>
                  <a:gd name="T23" fmla="*/ 47 h 47"/>
                  <a:gd name="T24" fmla="*/ 3 w 238"/>
                  <a:gd name="T25" fmla="*/ 40 h 47"/>
                  <a:gd name="T26" fmla="*/ 8 w 238"/>
                  <a:gd name="T27" fmla="*/ 33 h 47"/>
                  <a:gd name="T28" fmla="*/ 15 w 238"/>
                  <a:gd name="T29" fmla="*/ 27 h 47"/>
                  <a:gd name="T30" fmla="*/ 25 w 238"/>
                  <a:gd name="T31" fmla="*/ 23 h 47"/>
                  <a:gd name="T32" fmla="*/ 37 w 238"/>
                  <a:gd name="T33" fmla="*/ 18 h 47"/>
                  <a:gd name="T34" fmla="*/ 49 w 238"/>
                  <a:gd name="T35" fmla="*/ 13 h 47"/>
                  <a:gd name="T36" fmla="*/ 62 w 238"/>
                  <a:gd name="T37" fmla="*/ 10 h 47"/>
                  <a:gd name="T38" fmla="*/ 74 w 238"/>
                  <a:gd name="T39" fmla="*/ 7 h 47"/>
                  <a:gd name="T40" fmla="*/ 89 w 238"/>
                  <a:gd name="T41" fmla="*/ 3 h 47"/>
                  <a:gd name="T42" fmla="*/ 98 w 238"/>
                  <a:gd name="T43" fmla="*/ 0 h 47"/>
                  <a:gd name="T44" fmla="*/ 116 w 238"/>
                  <a:gd name="T45" fmla="*/ 0 h 47"/>
                  <a:gd name="T46" fmla="*/ 133 w 238"/>
                  <a:gd name="T47" fmla="*/ 0 h 47"/>
                  <a:gd name="T48" fmla="*/ 147 w 238"/>
                  <a:gd name="T49" fmla="*/ 1 h 47"/>
                  <a:gd name="T50" fmla="*/ 162 w 238"/>
                  <a:gd name="T51" fmla="*/ 4 h 47"/>
                  <a:gd name="T52" fmla="*/ 177 w 238"/>
                  <a:gd name="T53" fmla="*/ 8 h 47"/>
                  <a:gd name="T54" fmla="*/ 189 w 238"/>
                  <a:gd name="T55" fmla="*/ 12 h 47"/>
                  <a:gd name="T56" fmla="*/ 201 w 238"/>
                  <a:gd name="T57" fmla="*/ 17 h 47"/>
                  <a:gd name="T58" fmla="*/ 214 w 238"/>
                  <a:gd name="T59" fmla="*/ 23 h 47"/>
                  <a:gd name="T60" fmla="*/ 226 w 238"/>
                  <a:gd name="T61" fmla="*/ 28 h 47"/>
                  <a:gd name="T62" fmla="*/ 238 w 238"/>
                  <a:gd name="T63" fmla="*/ 34 h 47"/>
                  <a:gd name="T64" fmla="*/ 238 w 238"/>
                  <a:gd name="T65" fmla="*/ 34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38" h="47">
                    <a:moveTo>
                      <a:pt x="238" y="34"/>
                    </a:moveTo>
                    <a:lnTo>
                      <a:pt x="238" y="47"/>
                    </a:lnTo>
                    <a:lnTo>
                      <a:pt x="216" y="44"/>
                    </a:lnTo>
                    <a:lnTo>
                      <a:pt x="192" y="41"/>
                    </a:lnTo>
                    <a:lnTo>
                      <a:pt x="167" y="39"/>
                    </a:lnTo>
                    <a:lnTo>
                      <a:pt x="143" y="36"/>
                    </a:lnTo>
                    <a:lnTo>
                      <a:pt x="118" y="35"/>
                    </a:lnTo>
                    <a:lnTo>
                      <a:pt x="94" y="35"/>
                    </a:lnTo>
                    <a:lnTo>
                      <a:pt x="69" y="36"/>
                    </a:lnTo>
                    <a:lnTo>
                      <a:pt x="45" y="37"/>
                    </a:lnTo>
                    <a:lnTo>
                      <a:pt x="22" y="41"/>
                    </a:lnTo>
                    <a:lnTo>
                      <a:pt x="0" y="47"/>
                    </a:lnTo>
                    <a:lnTo>
                      <a:pt x="3" y="40"/>
                    </a:lnTo>
                    <a:lnTo>
                      <a:pt x="8" y="33"/>
                    </a:lnTo>
                    <a:lnTo>
                      <a:pt x="15" y="27"/>
                    </a:lnTo>
                    <a:lnTo>
                      <a:pt x="25" y="23"/>
                    </a:lnTo>
                    <a:lnTo>
                      <a:pt x="37" y="18"/>
                    </a:lnTo>
                    <a:lnTo>
                      <a:pt x="49" y="13"/>
                    </a:lnTo>
                    <a:lnTo>
                      <a:pt x="62" y="10"/>
                    </a:lnTo>
                    <a:lnTo>
                      <a:pt x="74" y="7"/>
                    </a:lnTo>
                    <a:lnTo>
                      <a:pt x="89" y="3"/>
                    </a:lnTo>
                    <a:lnTo>
                      <a:pt x="98" y="0"/>
                    </a:lnTo>
                    <a:lnTo>
                      <a:pt x="116" y="0"/>
                    </a:lnTo>
                    <a:lnTo>
                      <a:pt x="133" y="0"/>
                    </a:lnTo>
                    <a:lnTo>
                      <a:pt x="147" y="1"/>
                    </a:lnTo>
                    <a:lnTo>
                      <a:pt x="162" y="4"/>
                    </a:lnTo>
                    <a:lnTo>
                      <a:pt x="177" y="8"/>
                    </a:lnTo>
                    <a:lnTo>
                      <a:pt x="189" y="12"/>
                    </a:lnTo>
                    <a:lnTo>
                      <a:pt x="201" y="17"/>
                    </a:lnTo>
                    <a:lnTo>
                      <a:pt x="214" y="23"/>
                    </a:lnTo>
                    <a:lnTo>
                      <a:pt x="226" y="28"/>
                    </a:lnTo>
                    <a:lnTo>
                      <a:pt x="238" y="34"/>
                    </a:lnTo>
                    <a:lnTo>
                      <a:pt x="238" y="34"/>
                    </a:lnTo>
                    <a:close/>
                  </a:path>
                </a:pathLst>
              </a:custGeom>
              <a:solidFill>
                <a:srgbClr val="0019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3935" name="Freeform 31"/>
              <p:cNvSpPr>
                <a:spLocks/>
              </p:cNvSpPr>
              <p:nvPr/>
            </p:nvSpPr>
            <p:spPr bwMode="auto">
              <a:xfrm>
                <a:off x="2201" y="450"/>
                <a:ext cx="285" cy="209"/>
              </a:xfrm>
              <a:custGeom>
                <a:avLst/>
                <a:gdLst>
                  <a:gd name="T0" fmla="*/ 270 w 285"/>
                  <a:gd name="T1" fmla="*/ 19 h 209"/>
                  <a:gd name="T2" fmla="*/ 238 w 285"/>
                  <a:gd name="T3" fmla="*/ 59 h 209"/>
                  <a:gd name="T4" fmla="*/ 209 w 285"/>
                  <a:gd name="T5" fmla="*/ 100 h 209"/>
                  <a:gd name="T6" fmla="*/ 184 w 285"/>
                  <a:gd name="T7" fmla="*/ 141 h 209"/>
                  <a:gd name="T8" fmla="*/ 169 w 285"/>
                  <a:gd name="T9" fmla="*/ 184 h 209"/>
                  <a:gd name="T10" fmla="*/ 157 w 285"/>
                  <a:gd name="T11" fmla="*/ 208 h 209"/>
                  <a:gd name="T12" fmla="*/ 138 w 285"/>
                  <a:gd name="T13" fmla="*/ 209 h 209"/>
                  <a:gd name="T14" fmla="*/ 116 w 285"/>
                  <a:gd name="T15" fmla="*/ 206 h 209"/>
                  <a:gd name="T16" fmla="*/ 93 w 285"/>
                  <a:gd name="T17" fmla="*/ 203 h 209"/>
                  <a:gd name="T18" fmla="*/ 74 w 285"/>
                  <a:gd name="T19" fmla="*/ 198 h 209"/>
                  <a:gd name="T20" fmla="*/ 54 w 285"/>
                  <a:gd name="T21" fmla="*/ 190 h 209"/>
                  <a:gd name="T22" fmla="*/ 42 w 285"/>
                  <a:gd name="T23" fmla="*/ 180 h 209"/>
                  <a:gd name="T24" fmla="*/ 37 w 285"/>
                  <a:gd name="T25" fmla="*/ 168 h 209"/>
                  <a:gd name="T26" fmla="*/ 42 w 285"/>
                  <a:gd name="T27" fmla="*/ 156 h 209"/>
                  <a:gd name="T28" fmla="*/ 54 w 285"/>
                  <a:gd name="T29" fmla="*/ 145 h 209"/>
                  <a:gd name="T30" fmla="*/ 69 w 285"/>
                  <a:gd name="T31" fmla="*/ 136 h 209"/>
                  <a:gd name="T32" fmla="*/ 76 w 285"/>
                  <a:gd name="T33" fmla="*/ 132 h 209"/>
                  <a:gd name="T34" fmla="*/ 89 w 285"/>
                  <a:gd name="T35" fmla="*/ 130 h 209"/>
                  <a:gd name="T36" fmla="*/ 98 w 285"/>
                  <a:gd name="T37" fmla="*/ 128 h 209"/>
                  <a:gd name="T38" fmla="*/ 101 w 285"/>
                  <a:gd name="T39" fmla="*/ 122 h 209"/>
                  <a:gd name="T40" fmla="*/ 89 w 285"/>
                  <a:gd name="T41" fmla="*/ 115 h 209"/>
                  <a:gd name="T42" fmla="*/ 69 w 285"/>
                  <a:gd name="T43" fmla="*/ 114 h 209"/>
                  <a:gd name="T44" fmla="*/ 49 w 285"/>
                  <a:gd name="T45" fmla="*/ 116 h 209"/>
                  <a:gd name="T46" fmla="*/ 32 w 285"/>
                  <a:gd name="T47" fmla="*/ 118 h 209"/>
                  <a:gd name="T48" fmla="*/ 13 w 285"/>
                  <a:gd name="T49" fmla="*/ 117 h 209"/>
                  <a:gd name="T50" fmla="*/ 0 w 285"/>
                  <a:gd name="T51" fmla="*/ 102 h 209"/>
                  <a:gd name="T52" fmla="*/ 8 w 285"/>
                  <a:gd name="T53" fmla="*/ 80 h 209"/>
                  <a:gd name="T54" fmla="*/ 27 w 285"/>
                  <a:gd name="T55" fmla="*/ 56 h 209"/>
                  <a:gd name="T56" fmla="*/ 57 w 285"/>
                  <a:gd name="T57" fmla="*/ 35 h 209"/>
                  <a:gd name="T58" fmla="*/ 93 w 285"/>
                  <a:gd name="T59" fmla="*/ 18 h 209"/>
                  <a:gd name="T60" fmla="*/ 133 w 285"/>
                  <a:gd name="T61" fmla="*/ 10 h 209"/>
                  <a:gd name="T62" fmla="*/ 167 w 285"/>
                  <a:gd name="T63" fmla="*/ 8 h 209"/>
                  <a:gd name="T64" fmla="*/ 201 w 285"/>
                  <a:gd name="T65" fmla="*/ 5 h 209"/>
                  <a:gd name="T66" fmla="*/ 236 w 285"/>
                  <a:gd name="T67" fmla="*/ 3 h 209"/>
                  <a:gd name="T68" fmla="*/ 270 w 285"/>
                  <a:gd name="T69" fmla="*/ 1 h 209"/>
                  <a:gd name="T70" fmla="*/ 285 w 285"/>
                  <a:gd name="T71" fmla="*/ 0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85" h="209">
                    <a:moveTo>
                      <a:pt x="285" y="0"/>
                    </a:moveTo>
                    <a:lnTo>
                      <a:pt x="270" y="19"/>
                    </a:lnTo>
                    <a:lnTo>
                      <a:pt x="253" y="38"/>
                    </a:lnTo>
                    <a:lnTo>
                      <a:pt x="238" y="59"/>
                    </a:lnTo>
                    <a:lnTo>
                      <a:pt x="221" y="80"/>
                    </a:lnTo>
                    <a:lnTo>
                      <a:pt x="209" y="100"/>
                    </a:lnTo>
                    <a:lnTo>
                      <a:pt x="194" y="121"/>
                    </a:lnTo>
                    <a:lnTo>
                      <a:pt x="184" y="141"/>
                    </a:lnTo>
                    <a:lnTo>
                      <a:pt x="174" y="162"/>
                    </a:lnTo>
                    <a:lnTo>
                      <a:pt x="169" y="184"/>
                    </a:lnTo>
                    <a:lnTo>
                      <a:pt x="167" y="205"/>
                    </a:lnTo>
                    <a:lnTo>
                      <a:pt x="157" y="208"/>
                    </a:lnTo>
                    <a:lnTo>
                      <a:pt x="147" y="209"/>
                    </a:lnTo>
                    <a:lnTo>
                      <a:pt x="138" y="209"/>
                    </a:lnTo>
                    <a:lnTo>
                      <a:pt x="125" y="208"/>
                    </a:lnTo>
                    <a:lnTo>
                      <a:pt x="116" y="206"/>
                    </a:lnTo>
                    <a:lnTo>
                      <a:pt x="103" y="205"/>
                    </a:lnTo>
                    <a:lnTo>
                      <a:pt x="93" y="203"/>
                    </a:lnTo>
                    <a:lnTo>
                      <a:pt x="84" y="201"/>
                    </a:lnTo>
                    <a:lnTo>
                      <a:pt x="74" y="198"/>
                    </a:lnTo>
                    <a:lnTo>
                      <a:pt x="64" y="196"/>
                    </a:lnTo>
                    <a:lnTo>
                      <a:pt x="54" y="190"/>
                    </a:lnTo>
                    <a:lnTo>
                      <a:pt x="47" y="185"/>
                    </a:lnTo>
                    <a:lnTo>
                      <a:pt x="42" y="180"/>
                    </a:lnTo>
                    <a:lnTo>
                      <a:pt x="40" y="174"/>
                    </a:lnTo>
                    <a:lnTo>
                      <a:pt x="37" y="168"/>
                    </a:lnTo>
                    <a:lnTo>
                      <a:pt x="40" y="162"/>
                    </a:lnTo>
                    <a:lnTo>
                      <a:pt x="42" y="156"/>
                    </a:lnTo>
                    <a:lnTo>
                      <a:pt x="47" y="150"/>
                    </a:lnTo>
                    <a:lnTo>
                      <a:pt x="54" y="145"/>
                    </a:lnTo>
                    <a:lnTo>
                      <a:pt x="64" y="138"/>
                    </a:lnTo>
                    <a:lnTo>
                      <a:pt x="69" y="136"/>
                    </a:lnTo>
                    <a:lnTo>
                      <a:pt x="71" y="133"/>
                    </a:lnTo>
                    <a:lnTo>
                      <a:pt x="76" y="132"/>
                    </a:lnTo>
                    <a:lnTo>
                      <a:pt x="84" y="131"/>
                    </a:lnTo>
                    <a:lnTo>
                      <a:pt x="89" y="130"/>
                    </a:lnTo>
                    <a:lnTo>
                      <a:pt x="93" y="129"/>
                    </a:lnTo>
                    <a:lnTo>
                      <a:pt x="98" y="128"/>
                    </a:lnTo>
                    <a:lnTo>
                      <a:pt x="101" y="125"/>
                    </a:lnTo>
                    <a:lnTo>
                      <a:pt x="101" y="122"/>
                    </a:lnTo>
                    <a:lnTo>
                      <a:pt x="98" y="117"/>
                    </a:lnTo>
                    <a:lnTo>
                      <a:pt x="89" y="115"/>
                    </a:lnTo>
                    <a:lnTo>
                      <a:pt x="79" y="114"/>
                    </a:lnTo>
                    <a:lnTo>
                      <a:pt x="69" y="114"/>
                    </a:lnTo>
                    <a:lnTo>
                      <a:pt x="59" y="115"/>
                    </a:lnTo>
                    <a:lnTo>
                      <a:pt x="49" y="116"/>
                    </a:lnTo>
                    <a:lnTo>
                      <a:pt x="42" y="118"/>
                    </a:lnTo>
                    <a:lnTo>
                      <a:pt x="32" y="118"/>
                    </a:lnTo>
                    <a:lnTo>
                      <a:pt x="22" y="118"/>
                    </a:lnTo>
                    <a:lnTo>
                      <a:pt x="13" y="117"/>
                    </a:lnTo>
                    <a:lnTo>
                      <a:pt x="3" y="114"/>
                    </a:lnTo>
                    <a:lnTo>
                      <a:pt x="0" y="102"/>
                    </a:lnTo>
                    <a:lnTo>
                      <a:pt x="3" y="91"/>
                    </a:lnTo>
                    <a:lnTo>
                      <a:pt x="8" y="80"/>
                    </a:lnTo>
                    <a:lnTo>
                      <a:pt x="15" y="67"/>
                    </a:lnTo>
                    <a:lnTo>
                      <a:pt x="27" y="56"/>
                    </a:lnTo>
                    <a:lnTo>
                      <a:pt x="40" y="45"/>
                    </a:lnTo>
                    <a:lnTo>
                      <a:pt x="57" y="35"/>
                    </a:lnTo>
                    <a:lnTo>
                      <a:pt x="74" y="26"/>
                    </a:lnTo>
                    <a:lnTo>
                      <a:pt x="93" y="18"/>
                    </a:lnTo>
                    <a:lnTo>
                      <a:pt x="116" y="11"/>
                    </a:lnTo>
                    <a:lnTo>
                      <a:pt x="133" y="10"/>
                    </a:lnTo>
                    <a:lnTo>
                      <a:pt x="150" y="9"/>
                    </a:lnTo>
                    <a:lnTo>
                      <a:pt x="167" y="8"/>
                    </a:lnTo>
                    <a:lnTo>
                      <a:pt x="184" y="6"/>
                    </a:lnTo>
                    <a:lnTo>
                      <a:pt x="201" y="5"/>
                    </a:lnTo>
                    <a:lnTo>
                      <a:pt x="218" y="4"/>
                    </a:lnTo>
                    <a:lnTo>
                      <a:pt x="236" y="3"/>
                    </a:lnTo>
                    <a:lnTo>
                      <a:pt x="253" y="2"/>
                    </a:lnTo>
                    <a:lnTo>
                      <a:pt x="270" y="1"/>
                    </a:lnTo>
                    <a:lnTo>
                      <a:pt x="285" y="0"/>
                    </a:lnTo>
                    <a:lnTo>
                      <a:pt x="285" y="0"/>
                    </a:ln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3936" name="Freeform 32"/>
              <p:cNvSpPr>
                <a:spLocks/>
              </p:cNvSpPr>
              <p:nvPr/>
            </p:nvSpPr>
            <p:spPr bwMode="auto">
              <a:xfrm>
                <a:off x="3059" y="478"/>
                <a:ext cx="177" cy="119"/>
              </a:xfrm>
              <a:custGeom>
                <a:avLst/>
                <a:gdLst>
                  <a:gd name="T0" fmla="*/ 177 w 177"/>
                  <a:gd name="T1" fmla="*/ 74 h 119"/>
                  <a:gd name="T2" fmla="*/ 172 w 177"/>
                  <a:gd name="T3" fmla="*/ 79 h 119"/>
                  <a:gd name="T4" fmla="*/ 167 w 177"/>
                  <a:gd name="T5" fmla="*/ 85 h 119"/>
                  <a:gd name="T6" fmla="*/ 160 w 177"/>
                  <a:gd name="T7" fmla="*/ 89 h 119"/>
                  <a:gd name="T8" fmla="*/ 155 w 177"/>
                  <a:gd name="T9" fmla="*/ 95 h 119"/>
                  <a:gd name="T10" fmla="*/ 150 w 177"/>
                  <a:gd name="T11" fmla="*/ 100 h 119"/>
                  <a:gd name="T12" fmla="*/ 142 w 177"/>
                  <a:gd name="T13" fmla="*/ 104 h 119"/>
                  <a:gd name="T14" fmla="*/ 135 w 177"/>
                  <a:gd name="T15" fmla="*/ 109 h 119"/>
                  <a:gd name="T16" fmla="*/ 128 w 177"/>
                  <a:gd name="T17" fmla="*/ 113 h 119"/>
                  <a:gd name="T18" fmla="*/ 115 w 177"/>
                  <a:gd name="T19" fmla="*/ 117 h 119"/>
                  <a:gd name="T20" fmla="*/ 103 w 177"/>
                  <a:gd name="T21" fmla="*/ 119 h 119"/>
                  <a:gd name="T22" fmla="*/ 93 w 177"/>
                  <a:gd name="T23" fmla="*/ 118 h 119"/>
                  <a:gd name="T24" fmla="*/ 81 w 177"/>
                  <a:gd name="T25" fmla="*/ 117 h 119"/>
                  <a:gd name="T26" fmla="*/ 71 w 177"/>
                  <a:gd name="T27" fmla="*/ 114 h 119"/>
                  <a:gd name="T28" fmla="*/ 59 w 177"/>
                  <a:gd name="T29" fmla="*/ 112 h 119"/>
                  <a:gd name="T30" fmla="*/ 49 w 177"/>
                  <a:gd name="T31" fmla="*/ 109 h 119"/>
                  <a:gd name="T32" fmla="*/ 39 w 177"/>
                  <a:gd name="T33" fmla="*/ 104 h 119"/>
                  <a:gd name="T34" fmla="*/ 30 w 177"/>
                  <a:gd name="T35" fmla="*/ 101 h 119"/>
                  <a:gd name="T36" fmla="*/ 22 w 177"/>
                  <a:gd name="T37" fmla="*/ 96 h 119"/>
                  <a:gd name="T38" fmla="*/ 15 w 177"/>
                  <a:gd name="T39" fmla="*/ 92 h 119"/>
                  <a:gd name="T40" fmla="*/ 8 w 177"/>
                  <a:gd name="T41" fmla="*/ 86 h 119"/>
                  <a:gd name="T42" fmla="*/ 5 w 177"/>
                  <a:gd name="T43" fmla="*/ 78 h 119"/>
                  <a:gd name="T44" fmla="*/ 3 w 177"/>
                  <a:gd name="T45" fmla="*/ 69 h 119"/>
                  <a:gd name="T46" fmla="*/ 0 w 177"/>
                  <a:gd name="T47" fmla="*/ 58 h 119"/>
                  <a:gd name="T48" fmla="*/ 0 w 177"/>
                  <a:gd name="T49" fmla="*/ 48 h 119"/>
                  <a:gd name="T50" fmla="*/ 0 w 177"/>
                  <a:gd name="T51" fmla="*/ 38 h 119"/>
                  <a:gd name="T52" fmla="*/ 5 w 177"/>
                  <a:gd name="T53" fmla="*/ 28 h 119"/>
                  <a:gd name="T54" fmla="*/ 12 w 177"/>
                  <a:gd name="T55" fmla="*/ 18 h 119"/>
                  <a:gd name="T56" fmla="*/ 22 w 177"/>
                  <a:gd name="T57" fmla="*/ 10 h 119"/>
                  <a:gd name="T58" fmla="*/ 39 w 177"/>
                  <a:gd name="T59" fmla="*/ 5 h 119"/>
                  <a:gd name="T60" fmla="*/ 59 w 177"/>
                  <a:gd name="T61" fmla="*/ 0 h 119"/>
                  <a:gd name="T62" fmla="*/ 84 w 177"/>
                  <a:gd name="T63" fmla="*/ 2 h 119"/>
                  <a:gd name="T64" fmla="*/ 103 w 177"/>
                  <a:gd name="T65" fmla="*/ 7 h 119"/>
                  <a:gd name="T66" fmla="*/ 120 w 177"/>
                  <a:gd name="T67" fmla="*/ 12 h 119"/>
                  <a:gd name="T68" fmla="*/ 135 w 177"/>
                  <a:gd name="T69" fmla="*/ 18 h 119"/>
                  <a:gd name="T70" fmla="*/ 145 w 177"/>
                  <a:gd name="T71" fmla="*/ 26 h 119"/>
                  <a:gd name="T72" fmla="*/ 155 w 177"/>
                  <a:gd name="T73" fmla="*/ 36 h 119"/>
                  <a:gd name="T74" fmla="*/ 162 w 177"/>
                  <a:gd name="T75" fmla="*/ 45 h 119"/>
                  <a:gd name="T76" fmla="*/ 167 w 177"/>
                  <a:gd name="T77" fmla="*/ 55 h 119"/>
                  <a:gd name="T78" fmla="*/ 172 w 177"/>
                  <a:gd name="T79" fmla="*/ 64 h 119"/>
                  <a:gd name="T80" fmla="*/ 177 w 177"/>
                  <a:gd name="T81" fmla="*/ 74 h 119"/>
                  <a:gd name="T82" fmla="*/ 177 w 177"/>
                  <a:gd name="T83" fmla="*/ 74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77" h="119">
                    <a:moveTo>
                      <a:pt x="177" y="74"/>
                    </a:moveTo>
                    <a:lnTo>
                      <a:pt x="172" y="79"/>
                    </a:lnTo>
                    <a:lnTo>
                      <a:pt x="167" y="85"/>
                    </a:lnTo>
                    <a:lnTo>
                      <a:pt x="160" y="89"/>
                    </a:lnTo>
                    <a:lnTo>
                      <a:pt x="155" y="95"/>
                    </a:lnTo>
                    <a:lnTo>
                      <a:pt x="150" y="100"/>
                    </a:lnTo>
                    <a:lnTo>
                      <a:pt x="142" y="104"/>
                    </a:lnTo>
                    <a:lnTo>
                      <a:pt x="135" y="109"/>
                    </a:lnTo>
                    <a:lnTo>
                      <a:pt x="128" y="113"/>
                    </a:lnTo>
                    <a:lnTo>
                      <a:pt x="115" y="117"/>
                    </a:lnTo>
                    <a:lnTo>
                      <a:pt x="103" y="119"/>
                    </a:lnTo>
                    <a:lnTo>
                      <a:pt x="93" y="118"/>
                    </a:lnTo>
                    <a:lnTo>
                      <a:pt x="81" y="117"/>
                    </a:lnTo>
                    <a:lnTo>
                      <a:pt x="71" y="114"/>
                    </a:lnTo>
                    <a:lnTo>
                      <a:pt x="59" y="112"/>
                    </a:lnTo>
                    <a:lnTo>
                      <a:pt x="49" y="109"/>
                    </a:lnTo>
                    <a:lnTo>
                      <a:pt x="39" y="104"/>
                    </a:lnTo>
                    <a:lnTo>
                      <a:pt x="30" y="101"/>
                    </a:lnTo>
                    <a:lnTo>
                      <a:pt x="22" y="96"/>
                    </a:lnTo>
                    <a:lnTo>
                      <a:pt x="15" y="92"/>
                    </a:lnTo>
                    <a:lnTo>
                      <a:pt x="8" y="86"/>
                    </a:lnTo>
                    <a:lnTo>
                      <a:pt x="5" y="78"/>
                    </a:lnTo>
                    <a:lnTo>
                      <a:pt x="3" y="69"/>
                    </a:lnTo>
                    <a:lnTo>
                      <a:pt x="0" y="58"/>
                    </a:lnTo>
                    <a:lnTo>
                      <a:pt x="0" y="48"/>
                    </a:lnTo>
                    <a:lnTo>
                      <a:pt x="0" y="38"/>
                    </a:lnTo>
                    <a:lnTo>
                      <a:pt x="5" y="28"/>
                    </a:lnTo>
                    <a:lnTo>
                      <a:pt x="12" y="18"/>
                    </a:lnTo>
                    <a:lnTo>
                      <a:pt x="22" y="10"/>
                    </a:lnTo>
                    <a:lnTo>
                      <a:pt x="39" y="5"/>
                    </a:lnTo>
                    <a:lnTo>
                      <a:pt x="59" y="0"/>
                    </a:lnTo>
                    <a:lnTo>
                      <a:pt x="84" y="2"/>
                    </a:lnTo>
                    <a:lnTo>
                      <a:pt x="103" y="7"/>
                    </a:lnTo>
                    <a:lnTo>
                      <a:pt x="120" y="12"/>
                    </a:lnTo>
                    <a:lnTo>
                      <a:pt x="135" y="18"/>
                    </a:lnTo>
                    <a:lnTo>
                      <a:pt x="145" y="26"/>
                    </a:lnTo>
                    <a:lnTo>
                      <a:pt x="155" y="36"/>
                    </a:lnTo>
                    <a:lnTo>
                      <a:pt x="162" y="45"/>
                    </a:lnTo>
                    <a:lnTo>
                      <a:pt x="167" y="55"/>
                    </a:lnTo>
                    <a:lnTo>
                      <a:pt x="172" y="64"/>
                    </a:lnTo>
                    <a:lnTo>
                      <a:pt x="177" y="74"/>
                    </a:lnTo>
                    <a:lnTo>
                      <a:pt x="177" y="74"/>
                    </a:lnTo>
                    <a:close/>
                  </a:path>
                </a:pathLst>
              </a:custGeom>
              <a:solidFill>
                <a:srgbClr val="0019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3937" name="Freeform 33"/>
              <p:cNvSpPr>
                <a:spLocks/>
              </p:cNvSpPr>
              <p:nvPr/>
            </p:nvSpPr>
            <p:spPr bwMode="auto">
              <a:xfrm>
                <a:off x="2618" y="498"/>
                <a:ext cx="169" cy="117"/>
              </a:xfrm>
              <a:custGeom>
                <a:avLst/>
                <a:gdLst>
                  <a:gd name="T0" fmla="*/ 167 w 169"/>
                  <a:gd name="T1" fmla="*/ 25 h 117"/>
                  <a:gd name="T2" fmla="*/ 169 w 169"/>
                  <a:gd name="T3" fmla="*/ 36 h 117"/>
                  <a:gd name="T4" fmla="*/ 169 w 169"/>
                  <a:gd name="T5" fmla="*/ 46 h 117"/>
                  <a:gd name="T6" fmla="*/ 167 w 169"/>
                  <a:gd name="T7" fmla="*/ 58 h 117"/>
                  <a:gd name="T8" fmla="*/ 164 w 169"/>
                  <a:gd name="T9" fmla="*/ 68 h 117"/>
                  <a:gd name="T10" fmla="*/ 159 w 169"/>
                  <a:gd name="T11" fmla="*/ 77 h 117"/>
                  <a:gd name="T12" fmla="*/ 154 w 169"/>
                  <a:gd name="T13" fmla="*/ 88 h 117"/>
                  <a:gd name="T14" fmla="*/ 145 w 169"/>
                  <a:gd name="T15" fmla="*/ 96 h 117"/>
                  <a:gd name="T16" fmla="*/ 132 w 169"/>
                  <a:gd name="T17" fmla="*/ 104 h 117"/>
                  <a:gd name="T18" fmla="*/ 115 w 169"/>
                  <a:gd name="T19" fmla="*/ 110 h 117"/>
                  <a:gd name="T20" fmla="*/ 96 w 169"/>
                  <a:gd name="T21" fmla="*/ 116 h 117"/>
                  <a:gd name="T22" fmla="*/ 83 w 169"/>
                  <a:gd name="T23" fmla="*/ 117 h 117"/>
                  <a:gd name="T24" fmla="*/ 71 w 169"/>
                  <a:gd name="T25" fmla="*/ 116 h 117"/>
                  <a:gd name="T26" fmla="*/ 59 w 169"/>
                  <a:gd name="T27" fmla="*/ 115 h 117"/>
                  <a:gd name="T28" fmla="*/ 52 w 169"/>
                  <a:gd name="T29" fmla="*/ 112 h 117"/>
                  <a:gd name="T30" fmla="*/ 42 w 169"/>
                  <a:gd name="T31" fmla="*/ 108 h 117"/>
                  <a:gd name="T32" fmla="*/ 37 w 169"/>
                  <a:gd name="T33" fmla="*/ 105 h 117"/>
                  <a:gd name="T34" fmla="*/ 29 w 169"/>
                  <a:gd name="T35" fmla="*/ 100 h 117"/>
                  <a:gd name="T36" fmla="*/ 22 w 169"/>
                  <a:gd name="T37" fmla="*/ 96 h 117"/>
                  <a:gd name="T38" fmla="*/ 15 w 169"/>
                  <a:gd name="T39" fmla="*/ 91 h 117"/>
                  <a:gd name="T40" fmla="*/ 7 w 169"/>
                  <a:gd name="T41" fmla="*/ 86 h 117"/>
                  <a:gd name="T42" fmla="*/ 5 w 169"/>
                  <a:gd name="T43" fmla="*/ 80 h 117"/>
                  <a:gd name="T44" fmla="*/ 0 w 169"/>
                  <a:gd name="T45" fmla="*/ 72 h 117"/>
                  <a:gd name="T46" fmla="*/ 0 w 169"/>
                  <a:gd name="T47" fmla="*/ 64 h 117"/>
                  <a:gd name="T48" fmla="*/ 0 w 169"/>
                  <a:gd name="T49" fmla="*/ 56 h 117"/>
                  <a:gd name="T50" fmla="*/ 2 w 169"/>
                  <a:gd name="T51" fmla="*/ 48 h 117"/>
                  <a:gd name="T52" fmla="*/ 5 w 169"/>
                  <a:gd name="T53" fmla="*/ 41 h 117"/>
                  <a:gd name="T54" fmla="*/ 10 w 169"/>
                  <a:gd name="T55" fmla="*/ 33 h 117"/>
                  <a:gd name="T56" fmla="*/ 17 w 169"/>
                  <a:gd name="T57" fmla="*/ 26 h 117"/>
                  <a:gd name="T58" fmla="*/ 25 w 169"/>
                  <a:gd name="T59" fmla="*/ 19 h 117"/>
                  <a:gd name="T60" fmla="*/ 34 w 169"/>
                  <a:gd name="T61" fmla="*/ 13 h 117"/>
                  <a:gd name="T62" fmla="*/ 49 w 169"/>
                  <a:gd name="T63" fmla="*/ 8 h 117"/>
                  <a:gd name="T64" fmla="*/ 64 w 169"/>
                  <a:gd name="T65" fmla="*/ 4 h 117"/>
                  <a:gd name="T66" fmla="*/ 78 w 169"/>
                  <a:gd name="T67" fmla="*/ 1 h 117"/>
                  <a:gd name="T68" fmla="*/ 93 w 169"/>
                  <a:gd name="T69" fmla="*/ 0 h 117"/>
                  <a:gd name="T70" fmla="*/ 108 w 169"/>
                  <a:gd name="T71" fmla="*/ 1 h 117"/>
                  <a:gd name="T72" fmla="*/ 123 w 169"/>
                  <a:gd name="T73" fmla="*/ 3 h 117"/>
                  <a:gd name="T74" fmla="*/ 137 w 169"/>
                  <a:gd name="T75" fmla="*/ 5 h 117"/>
                  <a:gd name="T76" fmla="*/ 150 w 169"/>
                  <a:gd name="T77" fmla="*/ 11 h 117"/>
                  <a:gd name="T78" fmla="*/ 159 w 169"/>
                  <a:gd name="T79" fmla="*/ 17 h 117"/>
                  <a:gd name="T80" fmla="*/ 167 w 169"/>
                  <a:gd name="T81" fmla="*/ 25 h 117"/>
                  <a:gd name="T82" fmla="*/ 167 w 169"/>
                  <a:gd name="T83" fmla="*/ 25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69" h="117">
                    <a:moveTo>
                      <a:pt x="167" y="25"/>
                    </a:moveTo>
                    <a:lnTo>
                      <a:pt x="169" y="36"/>
                    </a:lnTo>
                    <a:lnTo>
                      <a:pt x="169" y="46"/>
                    </a:lnTo>
                    <a:lnTo>
                      <a:pt x="167" y="58"/>
                    </a:lnTo>
                    <a:lnTo>
                      <a:pt x="164" y="68"/>
                    </a:lnTo>
                    <a:lnTo>
                      <a:pt x="159" y="77"/>
                    </a:lnTo>
                    <a:lnTo>
                      <a:pt x="154" y="88"/>
                    </a:lnTo>
                    <a:lnTo>
                      <a:pt x="145" y="96"/>
                    </a:lnTo>
                    <a:lnTo>
                      <a:pt x="132" y="104"/>
                    </a:lnTo>
                    <a:lnTo>
                      <a:pt x="115" y="110"/>
                    </a:lnTo>
                    <a:lnTo>
                      <a:pt x="96" y="116"/>
                    </a:lnTo>
                    <a:lnTo>
                      <a:pt x="83" y="117"/>
                    </a:lnTo>
                    <a:lnTo>
                      <a:pt x="71" y="116"/>
                    </a:lnTo>
                    <a:lnTo>
                      <a:pt x="59" y="115"/>
                    </a:lnTo>
                    <a:lnTo>
                      <a:pt x="52" y="112"/>
                    </a:lnTo>
                    <a:lnTo>
                      <a:pt x="42" y="108"/>
                    </a:lnTo>
                    <a:lnTo>
                      <a:pt x="37" y="105"/>
                    </a:lnTo>
                    <a:lnTo>
                      <a:pt x="29" y="100"/>
                    </a:lnTo>
                    <a:lnTo>
                      <a:pt x="22" y="96"/>
                    </a:lnTo>
                    <a:lnTo>
                      <a:pt x="15" y="91"/>
                    </a:lnTo>
                    <a:lnTo>
                      <a:pt x="7" y="86"/>
                    </a:lnTo>
                    <a:lnTo>
                      <a:pt x="5" y="80"/>
                    </a:lnTo>
                    <a:lnTo>
                      <a:pt x="0" y="72"/>
                    </a:lnTo>
                    <a:lnTo>
                      <a:pt x="0" y="64"/>
                    </a:lnTo>
                    <a:lnTo>
                      <a:pt x="0" y="56"/>
                    </a:lnTo>
                    <a:lnTo>
                      <a:pt x="2" y="48"/>
                    </a:lnTo>
                    <a:lnTo>
                      <a:pt x="5" y="41"/>
                    </a:lnTo>
                    <a:lnTo>
                      <a:pt x="10" y="33"/>
                    </a:lnTo>
                    <a:lnTo>
                      <a:pt x="17" y="26"/>
                    </a:lnTo>
                    <a:lnTo>
                      <a:pt x="25" y="19"/>
                    </a:lnTo>
                    <a:lnTo>
                      <a:pt x="34" y="13"/>
                    </a:lnTo>
                    <a:lnTo>
                      <a:pt x="49" y="8"/>
                    </a:lnTo>
                    <a:lnTo>
                      <a:pt x="64" y="4"/>
                    </a:lnTo>
                    <a:lnTo>
                      <a:pt x="78" y="1"/>
                    </a:lnTo>
                    <a:lnTo>
                      <a:pt x="93" y="0"/>
                    </a:lnTo>
                    <a:lnTo>
                      <a:pt x="108" y="1"/>
                    </a:lnTo>
                    <a:lnTo>
                      <a:pt x="123" y="3"/>
                    </a:lnTo>
                    <a:lnTo>
                      <a:pt x="137" y="5"/>
                    </a:lnTo>
                    <a:lnTo>
                      <a:pt x="150" y="11"/>
                    </a:lnTo>
                    <a:lnTo>
                      <a:pt x="159" y="17"/>
                    </a:lnTo>
                    <a:lnTo>
                      <a:pt x="167" y="25"/>
                    </a:lnTo>
                    <a:lnTo>
                      <a:pt x="167" y="25"/>
                    </a:lnTo>
                    <a:close/>
                  </a:path>
                </a:pathLst>
              </a:custGeom>
              <a:solidFill>
                <a:srgbClr val="0019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3938" name="Freeform 34"/>
              <p:cNvSpPr>
                <a:spLocks/>
              </p:cNvSpPr>
              <p:nvPr/>
            </p:nvSpPr>
            <p:spPr bwMode="auto">
              <a:xfrm>
                <a:off x="3074" y="494"/>
                <a:ext cx="132" cy="88"/>
              </a:xfrm>
              <a:custGeom>
                <a:avLst/>
                <a:gdLst>
                  <a:gd name="T0" fmla="*/ 132 w 132"/>
                  <a:gd name="T1" fmla="*/ 53 h 88"/>
                  <a:gd name="T2" fmla="*/ 130 w 132"/>
                  <a:gd name="T3" fmla="*/ 56 h 88"/>
                  <a:gd name="T4" fmla="*/ 127 w 132"/>
                  <a:gd name="T5" fmla="*/ 60 h 88"/>
                  <a:gd name="T6" fmla="*/ 125 w 132"/>
                  <a:gd name="T7" fmla="*/ 63 h 88"/>
                  <a:gd name="T8" fmla="*/ 125 w 132"/>
                  <a:gd name="T9" fmla="*/ 68 h 88"/>
                  <a:gd name="T10" fmla="*/ 122 w 132"/>
                  <a:gd name="T11" fmla="*/ 71 h 88"/>
                  <a:gd name="T12" fmla="*/ 122 w 132"/>
                  <a:gd name="T13" fmla="*/ 74 h 88"/>
                  <a:gd name="T14" fmla="*/ 120 w 132"/>
                  <a:gd name="T15" fmla="*/ 78 h 88"/>
                  <a:gd name="T16" fmla="*/ 115 w 132"/>
                  <a:gd name="T17" fmla="*/ 81 h 88"/>
                  <a:gd name="T18" fmla="*/ 108 w 132"/>
                  <a:gd name="T19" fmla="*/ 85 h 88"/>
                  <a:gd name="T20" fmla="*/ 100 w 132"/>
                  <a:gd name="T21" fmla="*/ 87 h 88"/>
                  <a:gd name="T22" fmla="*/ 83 w 132"/>
                  <a:gd name="T23" fmla="*/ 88 h 88"/>
                  <a:gd name="T24" fmla="*/ 69 w 132"/>
                  <a:gd name="T25" fmla="*/ 87 h 88"/>
                  <a:gd name="T26" fmla="*/ 54 w 132"/>
                  <a:gd name="T27" fmla="*/ 85 h 88"/>
                  <a:gd name="T28" fmla="*/ 44 w 132"/>
                  <a:gd name="T29" fmla="*/ 80 h 88"/>
                  <a:gd name="T30" fmla="*/ 32 w 132"/>
                  <a:gd name="T31" fmla="*/ 76 h 88"/>
                  <a:gd name="T32" fmla="*/ 24 w 132"/>
                  <a:gd name="T33" fmla="*/ 70 h 88"/>
                  <a:gd name="T34" fmla="*/ 17 w 132"/>
                  <a:gd name="T35" fmla="*/ 64 h 88"/>
                  <a:gd name="T36" fmla="*/ 10 w 132"/>
                  <a:gd name="T37" fmla="*/ 58 h 88"/>
                  <a:gd name="T38" fmla="*/ 5 w 132"/>
                  <a:gd name="T39" fmla="*/ 53 h 88"/>
                  <a:gd name="T40" fmla="*/ 0 w 132"/>
                  <a:gd name="T41" fmla="*/ 46 h 88"/>
                  <a:gd name="T42" fmla="*/ 29 w 132"/>
                  <a:gd name="T43" fmla="*/ 0 h 88"/>
                  <a:gd name="T44" fmla="*/ 51 w 132"/>
                  <a:gd name="T45" fmla="*/ 0 h 88"/>
                  <a:gd name="T46" fmla="*/ 69 w 132"/>
                  <a:gd name="T47" fmla="*/ 1 h 88"/>
                  <a:gd name="T48" fmla="*/ 83 w 132"/>
                  <a:gd name="T49" fmla="*/ 5 h 88"/>
                  <a:gd name="T50" fmla="*/ 93 w 132"/>
                  <a:gd name="T51" fmla="*/ 9 h 88"/>
                  <a:gd name="T52" fmla="*/ 103 w 132"/>
                  <a:gd name="T53" fmla="*/ 16 h 88"/>
                  <a:gd name="T54" fmla="*/ 113 w 132"/>
                  <a:gd name="T55" fmla="*/ 22 h 88"/>
                  <a:gd name="T56" fmla="*/ 118 w 132"/>
                  <a:gd name="T57" fmla="*/ 30 h 88"/>
                  <a:gd name="T58" fmla="*/ 125 w 132"/>
                  <a:gd name="T59" fmla="*/ 38 h 88"/>
                  <a:gd name="T60" fmla="*/ 130 w 132"/>
                  <a:gd name="T61" fmla="*/ 46 h 88"/>
                  <a:gd name="T62" fmla="*/ 132 w 132"/>
                  <a:gd name="T63" fmla="*/ 53 h 88"/>
                  <a:gd name="T64" fmla="*/ 132 w 132"/>
                  <a:gd name="T65" fmla="*/ 53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32" h="88">
                    <a:moveTo>
                      <a:pt x="132" y="53"/>
                    </a:moveTo>
                    <a:lnTo>
                      <a:pt x="130" y="56"/>
                    </a:lnTo>
                    <a:lnTo>
                      <a:pt x="127" y="60"/>
                    </a:lnTo>
                    <a:lnTo>
                      <a:pt x="125" y="63"/>
                    </a:lnTo>
                    <a:lnTo>
                      <a:pt x="125" y="68"/>
                    </a:lnTo>
                    <a:lnTo>
                      <a:pt x="122" y="71"/>
                    </a:lnTo>
                    <a:lnTo>
                      <a:pt x="122" y="74"/>
                    </a:lnTo>
                    <a:lnTo>
                      <a:pt x="120" y="78"/>
                    </a:lnTo>
                    <a:lnTo>
                      <a:pt x="115" y="81"/>
                    </a:lnTo>
                    <a:lnTo>
                      <a:pt x="108" y="85"/>
                    </a:lnTo>
                    <a:lnTo>
                      <a:pt x="100" y="87"/>
                    </a:lnTo>
                    <a:lnTo>
                      <a:pt x="83" y="88"/>
                    </a:lnTo>
                    <a:lnTo>
                      <a:pt x="69" y="87"/>
                    </a:lnTo>
                    <a:lnTo>
                      <a:pt x="54" y="85"/>
                    </a:lnTo>
                    <a:lnTo>
                      <a:pt x="44" y="80"/>
                    </a:lnTo>
                    <a:lnTo>
                      <a:pt x="32" y="76"/>
                    </a:lnTo>
                    <a:lnTo>
                      <a:pt x="24" y="70"/>
                    </a:lnTo>
                    <a:lnTo>
                      <a:pt x="17" y="64"/>
                    </a:lnTo>
                    <a:lnTo>
                      <a:pt x="10" y="58"/>
                    </a:lnTo>
                    <a:lnTo>
                      <a:pt x="5" y="53"/>
                    </a:lnTo>
                    <a:lnTo>
                      <a:pt x="0" y="46"/>
                    </a:lnTo>
                    <a:lnTo>
                      <a:pt x="29" y="0"/>
                    </a:lnTo>
                    <a:lnTo>
                      <a:pt x="51" y="0"/>
                    </a:lnTo>
                    <a:lnTo>
                      <a:pt x="69" y="1"/>
                    </a:lnTo>
                    <a:lnTo>
                      <a:pt x="83" y="5"/>
                    </a:lnTo>
                    <a:lnTo>
                      <a:pt x="93" y="9"/>
                    </a:lnTo>
                    <a:lnTo>
                      <a:pt x="103" y="16"/>
                    </a:lnTo>
                    <a:lnTo>
                      <a:pt x="113" y="22"/>
                    </a:lnTo>
                    <a:lnTo>
                      <a:pt x="118" y="30"/>
                    </a:lnTo>
                    <a:lnTo>
                      <a:pt x="125" y="38"/>
                    </a:lnTo>
                    <a:lnTo>
                      <a:pt x="130" y="46"/>
                    </a:lnTo>
                    <a:lnTo>
                      <a:pt x="132" y="53"/>
                    </a:lnTo>
                    <a:lnTo>
                      <a:pt x="132" y="5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3939" name="Freeform 35"/>
              <p:cNvSpPr>
                <a:spLocks/>
              </p:cNvSpPr>
              <p:nvPr/>
            </p:nvSpPr>
            <p:spPr bwMode="auto">
              <a:xfrm>
                <a:off x="2645" y="510"/>
                <a:ext cx="115" cy="92"/>
              </a:xfrm>
              <a:custGeom>
                <a:avLst/>
                <a:gdLst>
                  <a:gd name="T0" fmla="*/ 113 w 115"/>
                  <a:gd name="T1" fmla="*/ 30 h 92"/>
                  <a:gd name="T2" fmla="*/ 115 w 115"/>
                  <a:gd name="T3" fmla="*/ 38 h 92"/>
                  <a:gd name="T4" fmla="*/ 115 w 115"/>
                  <a:gd name="T5" fmla="*/ 46 h 92"/>
                  <a:gd name="T6" fmla="*/ 115 w 115"/>
                  <a:gd name="T7" fmla="*/ 54 h 92"/>
                  <a:gd name="T8" fmla="*/ 110 w 115"/>
                  <a:gd name="T9" fmla="*/ 61 h 92"/>
                  <a:gd name="T10" fmla="*/ 108 w 115"/>
                  <a:gd name="T11" fmla="*/ 68 h 92"/>
                  <a:gd name="T12" fmla="*/ 100 w 115"/>
                  <a:gd name="T13" fmla="*/ 74 h 92"/>
                  <a:gd name="T14" fmla="*/ 93 w 115"/>
                  <a:gd name="T15" fmla="*/ 80 h 92"/>
                  <a:gd name="T16" fmla="*/ 86 w 115"/>
                  <a:gd name="T17" fmla="*/ 85 h 92"/>
                  <a:gd name="T18" fmla="*/ 74 w 115"/>
                  <a:gd name="T19" fmla="*/ 89 h 92"/>
                  <a:gd name="T20" fmla="*/ 61 w 115"/>
                  <a:gd name="T21" fmla="*/ 92 h 92"/>
                  <a:gd name="T22" fmla="*/ 51 w 115"/>
                  <a:gd name="T23" fmla="*/ 90 h 92"/>
                  <a:gd name="T24" fmla="*/ 39 w 115"/>
                  <a:gd name="T25" fmla="*/ 88 h 92"/>
                  <a:gd name="T26" fmla="*/ 32 w 115"/>
                  <a:gd name="T27" fmla="*/ 86 h 92"/>
                  <a:gd name="T28" fmla="*/ 22 w 115"/>
                  <a:gd name="T29" fmla="*/ 81 h 92"/>
                  <a:gd name="T30" fmla="*/ 15 w 115"/>
                  <a:gd name="T31" fmla="*/ 78 h 92"/>
                  <a:gd name="T32" fmla="*/ 10 w 115"/>
                  <a:gd name="T33" fmla="*/ 73 h 92"/>
                  <a:gd name="T34" fmla="*/ 5 w 115"/>
                  <a:gd name="T35" fmla="*/ 69 h 92"/>
                  <a:gd name="T36" fmla="*/ 2 w 115"/>
                  <a:gd name="T37" fmla="*/ 64 h 92"/>
                  <a:gd name="T38" fmla="*/ 0 w 115"/>
                  <a:gd name="T39" fmla="*/ 60 h 92"/>
                  <a:gd name="T40" fmla="*/ 0 w 115"/>
                  <a:gd name="T41" fmla="*/ 54 h 92"/>
                  <a:gd name="T42" fmla="*/ 2 w 115"/>
                  <a:gd name="T43" fmla="*/ 49 h 92"/>
                  <a:gd name="T44" fmla="*/ 5 w 115"/>
                  <a:gd name="T45" fmla="*/ 44 h 92"/>
                  <a:gd name="T46" fmla="*/ 7 w 115"/>
                  <a:gd name="T47" fmla="*/ 38 h 92"/>
                  <a:gd name="T48" fmla="*/ 10 w 115"/>
                  <a:gd name="T49" fmla="*/ 32 h 92"/>
                  <a:gd name="T50" fmla="*/ 10 w 115"/>
                  <a:gd name="T51" fmla="*/ 25 h 92"/>
                  <a:gd name="T52" fmla="*/ 15 w 115"/>
                  <a:gd name="T53" fmla="*/ 20 h 92"/>
                  <a:gd name="T54" fmla="*/ 17 w 115"/>
                  <a:gd name="T55" fmla="*/ 15 h 92"/>
                  <a:gd name="T56" fmla="*/ 25 w 115"/>
                  <a:gd name="T57" fmla="*/ 9 h 92"/>
                  <a:gd name="T58" fmla="*/ 32 w 115"/>
                  <a:gd name="T59" fmla="*/ 5 h 92"/>
                  <a:gd name="T60" fmla="*/ 44 w 115"/>
                  <a:gd name="T61" fmla="*/ 1 h 92"/>
                  <a:gd name="T62" fmla="*/ 56 w 115"/>
                  <a:gd name="T63" fmla="*/ 0 h 92"/>
                  <a:gd name="T64" fmla="*/ 69 w 115"/>
                  <a:gd name="T65" fmla="*/ 0 h 92"/>
                  <a:gd name="T66" fmla="*/ 78 w 115"/>
                  <a:gd name="T67" fmla="*/ 1 h 92"/>
                  <a:gd name="T68" fmla="*/ 88 w 115"/>
                  <a:gd name="T69" fmla="*/ 4 h 92"/>
                  <a:gd name="T70" fmla="*/ 96 w 115"/>
                  <a:gd name="T71" fmla="*/ 7 h 92"/>
                  <a:gd name="T72" fmla="*/ 103 w 115"/>
                  <a:gd name="T73" fmla="*/ 10 h 92"/>
                  <a:gd name="T74" fmla="*/ 108 w 115"/>
                  <a:gd name="T75" fmla="*/ 15 h 92"/>
                  <a:gd name="T76" fmla="*/ 110 w 115"/>
                  <a:gd name="T77" fmla="*/ 20 h 92"/>
                  <a:gd name="T78" fmla="*/ 113 w 115"/>
                  <a:gd name="T79" fmla="*/ 25 h 92"/>
                  <a:gd name="T80" fmla="*/ 113 w 115"/>
                  <a:gd name="T81" fmla="*/ 30 h 92"/>
                  <a:gd name="T82" fmla="*/ 113 w 115"/>
                  <a:gd name="T83" fmla="*/ 30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15" h="92">
                    <a:moveTo>
                      <a:pt x="113" y="30"/>
                    </a:moveTo>
                    <a:lnTo>
                      <a:pt x="115" y="38"/>
                    </a:lnTo>
                    <a:lnTo>
                      <a:pt x="115" y="46"/>
                    </a:lnTo>
                    <a:lnTo>
                      <a:pt x="115" y="54"/>
                    </a:lnTo>
                    <a:lnTo>
                      <a:pt x="110" y="61"/>
                    </a:lnTo>
                    <a:lnTo>
                      <a:pt x="108" y="68"/>
                    </a:lnTo>
                    <a:lnTo>
                      <a:pt x="100" y="74"/>
                    </a:lnTo>
                    <a:lnTo>
                      <a:pt x="93" y="80"/>
                    </a:lnTo>
                    <a:lnTo>
                      <a:pt x="86" y="85"/>
                    </a:lnTo>
                    <a:lnTo>
                      <a:pt x="74" y="89"/>
                    </a:lnTo>
                    <a:lnTo>
                      <a:pt x="61" y="92"/>
                    </a:lnTo>
                    <a:lnTo>
                      <a:pt x="51" y="90"/>
                    </a:lnTo>
                    <a:lnTo>
                      <a:pt x="39" y="88"/>
                    </a:lnTo>
                    <a:lnTo>
                      <a:pt x="32" y="86"/>
                    </a:lnTo>
                    <a:lnTo>
                      <a:pt x="22" y="81"/>
                    </a:lnTo>
                    <a:lnTo>
                      <a:pt x="15" y="78"/>
                    </a:lnTo>
                    <a:lnTo>
                      <a:pt x="10" y="73"/>
                    </a:lnTo>
                    <a:lnTo>
                      <a:pt x="5" y="69"/>
                    </a:lnTo>
                    <a:lnTo>
                      <a:pt x="2" y="64"/>
                    </a:lnTo>
                    <a:lnTo>
                      <a:pt x="0" y="60"/>
                    </a:lnTo>
                    <a:lnTo>
                      <a:pt x="0" y="54"/>
                    </a:lnTo>
                    <a:lnTo>
                      <a:pt x="2" y="49"/>
                    </a:lnTo>
                    <a:lnTo>
                      <a:pt x="5" y="44"/>
                    </a:lnTo>
                    <a:lnTo>
                      <a:pt x="7" y="38"/>
                    </a:lnTo>
                    <a:lnTo>
                      <a:pt x="10" y="32"/>
                    </a:lnTo>
                    <a:lnTo>
                      <a:pt x="10" y="25"/>
                    </a:lnTo>
                    <a:lnTo>
                      <a:pt x="15" y="20"/>
                    </a:lnTo>
                    <a:lnTo>
                      <a:pt x="17" y="15"/>
                    </a:lnTo>
                    <a:lnTo>
                      <a:pt x="25" y="9"/>
                    </a:lnTo>
                    <a:lnTo>
                      <a:pt x="32" y="5"/>
                    </a:lnTo>
                    <a:lnTo>
                      <a:pt x="44" y="1"/>
                    </a:lnTo>
                    <a:lnTo>
                      <a:pt x="56" y="0"/>
                    </a:lnTo>
                    <a:lnTo>
                      <a:pt x="69" y="0"/>
                    </a:lnTo>
                    <a:lnTo>
                      <a:pt x="78" y="1"/>
                    </a:lnTo>
                    <a:lnTo>
                      <a:pt x="88" y="4"/>
                    </a:lnTo>
                    <a:lnTo>
                      <a:pt x="96" y="7"/>
                    </a:lnTo>
                    <a:lnTo>
                      <a:pt x="103" y="10"/>
                    </a:lnTo>
                    <a:lnTo>
                      <a:pt x="108" y="15"/>
                    </a:lnTo>
                    <a:lnTo>
                      <a:pt x="110" y="20"/>
                    </a:lnTo>
                    <a:lnTo>
                      <a:pt x="113" y="25"/>
                    </a:lnTo>
                    <a:lnTo>
                      <a:pt x="113" y="30"/>
                    </a:lnTo>
                    <a:lnTo>
                      <a:pt x="113" y="3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3940" name="Freeform 36"/>
              <p:cNvSpPr>
                <a:spLocks/>
              </p:cNvSpPr>
              <p:nvPr/>
            </p:nvSpPr>
            <p:spPr bwMode="auto">
              <a:xfrm>
                <a:off x="3118" y="523"/>
                <a:ext cx="47" cy="33"/>
              </a:xfrm>
              <a:custGeom>
                <a:avLst/>
                <a:gdLst>
                  <a:gd name="T0" fmla="*/ 37 w 47"/>
                  <a:gd name="T1" fmla="*/ 33 h 33"/>
                  <a:gd name="T2" fmla="*/ 32 w 47"/>
                  <a:gd name="T3" fmla="*/ 33 h 33"/>
                  <a:gd name="T4" fmla="*/ 25 w 47"/>
                  <a:gd name="T5" fmla="*/ 33 h 33"/>
                  <a:gd name="T6" fmla="*/ 20 w 47"/>
                  <a:gd name="T7" fmla="*/ 31 h 33"/>
                  <a:gd name="T8" fmla="*/ 17 w 47"/>
                  <a:gd name="T9" fmla="*/ 29 h 33"/>
                  <a:gd name="T10" fmla="*/ 15 w 47"/>
                  <a:gd name="T11" fmla="*/ 26 h 33"/>
                  <a:gd name="T12" fmla="*/ 12 w 47"/>
                  <a:gd name="T13" fmla="*/ 24 h 33"/>
                  <a:gd name="T14" fmla="*/ 10 w 47"/>
                  <a:gd name="T15" fmla="*/ 20 h 33"/>
                  <a:gd name="T16" fmla="*/ 7 w 47"/>
                  <a:gd name="T17" fmla="*/ 17 h 33"/>
                  <a:gd name="T18" fmla="*/ 5 w 47"/>
                  <a:gd name="T19" fmla="*/ 15 h 33"/>
                  <a:gd name="T20" fmla="*/ 0 w 47"/>
                  <a:gd name="T21" fmla="*/ 12 h 33"/>
                  <a:gd name="T22" fmla="*/ 12 w 47"/>
                  <a:gd name="T23" fmla="*/ 0 h 33"/>
                  <a:gd name="T24" fmla="*/ 22 w 47"/>
                  <a:gd name="T25" fmla="*/ 1 h 33"/>
                  <a:gd name="T26" fmla="*/ 29 w 47"/>
                  <a:gd name="T27" fmla="*/ 2 h 33"/>
                  <a:gd name="T28" fmla="*/ 37 w 47"/>
                  <a:gd name="T29" fmla="*/ 4 h 33"/>
                  <a:gd name="T30" fmla="*/ 42 w 47"/>
                  <a:gd name="T31" fmla="*/ 8 h 33"/>
                  <a:gd name="T32" fmla="*/ 44 w 47"/>
                  <a:gd name="T33" fmla="*/ 12 h 33"/>
                  <a:gd name="T34" fmla="*/ 47 w 47"/>
                  <a:gd name="T35" fmla="*/ 17 h 33"/>
                  <a:gd name="T36" fmla="*/ 47 w 47"/>
                  <a:gd name="T37" fmla="*/ 20 h 33"/>
                  <a:gd name="T38" fmla="*/ 44 w 47"/>
                  <a:gd name="T39" fmla="*/ 25 h 33"/>
                  <a:gd name="T40" fmla="*/ 42 w 47"/>
                  <a:gd name="T41" fmla="*/ 29 h 33"/>
                  <a:gd name="T42" fmla="*/ 37 w 47"/>
                  <a:gd name="T43" fmla="*/ 33 h 33"/>
                  <a:gd name="T44" fmla="*/ 37 w 47"/>
                  <a:gd name="T45" fmla="*/ 3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47" h="33">
                    <a:moveTo>
                      <a:pt x="37" y="33"/>
                    </a:moveTo>
                    <a:lnTo>
                      <a:pt x="32" y="33"/>
                    </a:lnTo>
                    <a:lnTo>
                      <a:pt x="25" y="33"/>
                    </a:lnTo>
                    <a:lnTo>
                      <a:pt x="20" y="31"/>
                    </a:lnTo>
                    <a:lnTo>
                      <a:pt x="17" y="29"/>
                    </a:lnTo>
                    <a:lnTo>
                      <a:pt x="15" y="26"/>
                    </a:lnTo>
                    <a:lnTo>
                      <a:pt x="12" y="24"/>
                    </a:lnTo>
                    <a:lnTo>
                      <a:pt x="10" y="20"/>
                    </a:lnTo>
                    <a:lnTo>
                      <a:pt x="7" y="17"/>
                    </a:lnTo>
                    <a:lnTo>
                      <a:pt x="5" y="15"/>
                    </a:lnTo>
                    <a:lnTo>
                      <a:pt x="0" y="12"/>
                    </a:lnTo>
                    <a:lnTo>
                      <a:pt x="12" y="0"/>
                    </a:lnTo>
                    <a:lnTo>
                      <a:pt x="22" y="1"/>
                    </a:lnTo>
                    <a:lnTo>
                      <a:pt x="29" y="2"/>
                    </a:lnTo>
                    <a:lnTo>
                      <a:pt x="37" y="4"/>
                    </a:lnTo>
                    <a:lnTo>
                      <a:pt x="42" y="8"/>
                    </a:lnTo>
                    <a:lnTo>
                      <a:pt x="44" y="12"/>
                    </a:lnTo>
                    <a:lnTo>
                      <a:pt x="47" y="17"/>
                    </a:lnTo>
                    <a:lnTo>
                      <a:pt x="47" y="20"/>
                    </a:lnTo>
                    <a:lnTo>
                      <a:pt x="44" y="25"/>
                    </a:lnTo>
                    <a:lnTo>
                      <a:pt x="42" y="29"/>
                    </a:lnTo>
                    <a:lnTo>
                      <a:pt x="37" y="33"/>
                    </a:lnTo>
                    <a:lnTo>
                      <a:pt x="37" y="33"/>
                    </a:lnTo>
                    <a:close/>
                  </a:path>
                </a:pathLst>
              </a:custGeom>
              <a:solidFill>
                <a:srgbClr val="0019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3941" name="Freeform 37"/>
              <p:cNvSpPr>
                <a:spLocks/>
              </p:cNvSpPr>
              <p:nvPr/>
            </p:nvSpPr>
            <p:spPr bwMode="auto">
              <a:xfrm>
                <a:off x="2696" y="540"/>
                <a:ext cx="27" cy="33"/>
              </a:xfrm>
              <a:custGeom>
                <a:avLst/>
                <a:gdLst>
                  <a:gd name="T0" fmla="*/ 18 w 27"/>
                  <a:gd name="T1" fmla="*/ 0 h 33"/>
                  <a:gd name="T2" fmla="*/ 23 w 27"/>
                  <a:gd name="T3" fmla="*/ 3 h 33"/>
                  <a:gd name="T4" fmla="*/ 27 w 27"/>
                  <a:gd name="T5" fmla="*/ 7 h 33"/>
                  <a:gd name="T6" fmla="*/ 27 w 27"/>
                  <a:gd name="T7" fmla="*/ 9 h 33"/>
                  <a:gd name="T8" fmla="*/ 27 w 27"/>
                  <a:gd name="T9" fmla="*/ 14 h 33"/>
                  <a:gd name="T10" fmla="*/ 27 w 27"/>
                  <a:gd name="T11" fmla="*/ 17 h 33"/>
                  <a:gd name="T12" fmla="*/ 25 w 27"/>
                  <a:gd name="T13" fmla="*/ 20 h 33"/>
                  <a:gd name="T14" fmla="*/ 23 w 27"/>
                  <a:gd name="T15" fmla="*/ 24 h 33"/>
                  <a:gd name="T16" fmla="*/ 20 w 27"/>
                  <a:gd name="T17" fmla="*/ 27 h 33"/>
                  <a:gd name="T18" fmla="*/ 15 w 27"/>
                  <a:gd name="T19" fmla="*/ 30 h 33"/>
                  <a:gd name="T20" fmla="*/ 10 w 27"/>
                  <a:gd name="T21" fmla="*/ 33 h 33"/>
                  <a:gd name="T22" fmla="*/ 0 w 27"/>
                  <a:gd name="T23" fmla="*/ 33 h 33"/>
                  <a:gd name="T24" fmla="*/ 0 w 27"/>
                  <a:gd name="T25" fmla="*/ 0 h 33"/>
                  <a:gd name="T26" fmla="*/ 18 w 27"/>
                  <a:gd name="T27" fmla="*/ 0 h 33"/>
                  <a:gd name="T28" fmla="*/ 18 w 27"/>
                  <a:gd name="T29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7" h="33">
                    <a:moveTo>
                      <a:pt x="18" y="0"/>
                    </a:moveTo>
                    <a:lnTo>
                      <a:pt x="23" y="3"/>
                    </a:lnTo>
                    <a:lnTo>
                      <a:pt x="27" y="7"/>
                    </a:lnTo>
                    <a:lnTo>
                      <a:pt x="27" y="9"/>
                    </a:lnTo>
                    <a:lnTo>
                      <a:pt x="27" y="14"/>
                    </a:lnTo>
                    <a:lnTo>
                      <a:pt x="27" y="17"/>
                    </a:lnTo>
                    <a:lnTo>
                      <a:pt x="25" y="20"/>
                    </a:lnTo>
                    <a:lnTo>
                      <a:pt x="23" y="24"/>
                    </a:lnTo>
                    <a:lnTo>
                      <a:pt x="20" y="27"/>
                    </a:lnTo>
                    <a:lnTo>
                      <a:pt x="15" y="30"/>
                    </a:lnTo>
                    <a:lnTo>
                      <a:pt x="10" y="33"/>
                    </a:lnTo>
                    <a:lnTo>
                      <a:pt x="0" y="33"/>
                    </a:lnTo>
                    <a:lnTo>
                      <a:pt x="0" y="0"/>
                    </a:lnTo>
                    <a:lnTo>
                      <a:pt x="18" y="0"/>
                    </a:lnTo>
                    <a:lnTo>
                      <a:pt x="18" y="0"/>
                    </a:lnTo>
                    <a:close/>
                  </a:path>
                </a:pathLst>
              </a:custGeom>
              <a:solidFill>
                <a:srgbClr val="0019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3942" name="Freeform 38"/>
              <p:cNvSpPr>
                <a:spLocks/>
              </p:cNvSpPr>
              <p:nvPr/>
            </p:nvSpPr>
            <p:spPr bwMode="auto">
              <a:xfrm>
                <a:off x="2802" y="552"/>
                <a:ext cx="274" cy="124"/>
              </a:xfrm>
              <a:custGeom>
                <a:avLst/>
                <a:gdLst>
                  <a:gd name="T0" fmla="*/ 272 w 274"/>
                  <a:gd name="T1" fmla="*/ 53 h 124"/>
                  <a:gd name="T2" fmla="*/ 274 w 274"/>
                  <a:gd name="T3" fmla="*/ 66 h 124"/>
                  <a:gd name="T4" fmla="*/ 272 w 274"/>
                  <a:gd name="T5" fmla="*/ 76 h 124"/>
                  <a:gd name="T6" fmla="*/ 265 w 274"/>
                  <a:gd name="T7" fmla="*/ 86 h 124"/>
                  <a:gd name="T8" fmla="*/ 252 w 274"/>
                  <a:gd name="T9" fmla="*/ 94 h 124"/>
                  <a:gd name="T10" fmla="*/ 235 w 274"/>
                  <a:gd name="T11" fmla="*/ 101 h 124"/>
                  <a:gd name="T12" fmla="*/ 218 w 274"/>
                  <a:gd name="T13" fmla="*/ 108 h 124"/>
                  <a:gd name="T14" fmla="*/ 198 w 274"/>
                  <a:gd name="T15" fmla="*/ 112 h 124"/>
                  <a:gd name="T16" fmla="*/ 176 w 274"/>
                  <a:gd name="T17" fmla="*/ 117 h 124"/>
                  <a:gd name="T18" fmla="*/ 154 w 274"/>
                  <a:gd name="T19" fmla="*/ 120 h 124"/>
                  <a:gd name="T20" fmla="*/ 132 w 274"/>
                  <a:gd name="T21" fmla="*/ 124 h 124"/>
                  <a:gd name="T22" fmla="*/ 115 w 274"/>
                  <a:gd name="T23" fmla="*/ 124 h 124"/>
                  <a:gd name="T24" fmla="*/ 98 w 274"/>
                  <a:gd name="T25" fmla="*/ 123 h 124"/>
                  <a:gd name="T26" fmla="*/ 83 w 274"/>
                  <a:gd name="T27" fmla="*/ 120 h 124"/>
                  <a:gd name="T28" fmla="*/ 66 w 274"/>
                  <a:gd name="T29" fmla="*/ 117 h 124"/>
                  <a:gd name="T30" fmla="*/ 51 w 274"/>
                  <a:gd name="T31" fmla="*/ 112 h 124"/>
                  <a:gd name="T32" fmla="*/ 39 w 274"/>
                  <a:gd name="T33" fmla="*/ 108 h 124"/>
                  <a:gd name="T34" fmla="*/ 27 w 274"/>
                  <a:gd name="T35" fmla="*/ 102 h 124"/>
                  <a:gd name="T36" fmla="*/ 17 w 274"/>
                  <a:gd name="T37" fmla="*/ 96 h 124"/>
                  <a:gd name="T38" fmla="*/ 7 w 274"/>
                  <a:gd name="T39" fmla="*/ 90 h 124"/>
                  <a:gd name="T40" fmla="*/ 0 w 274"/>
                  <a:gd name="T41" fmla="*/ 83 h 124"/>
                  <a:gd name="T42" fmla="*/ 0 w 274"/>
                  <a:gd name="T43" fmla="*/ 75 h 124"/>
                  <a:gd name="T44" fmla="*/ 0 w 274"/>
                  <a:gd name="T45" fmla="*/ 68 h 124"/>
                  <a:gd name="T46" fmla="*/ 0 w 274"/>
                  <a:gd name="T47" fmla="*/ 61 h 124"/>
                  <a:gd name="T48" fmla="*/ 2 w 274"/>
                  <a:gd name="T49" fmla="*/ 54 h 124"/>
                  <a:gd name="T50" fmla="*/ 7 w 274"/>
                  <a:gd name="T51" fmla="*/ 48 h 124"/>
                  <a:gd name="T52" fmla="*/ 12 w 274"/>
                  <a:gd name="T53" fmla="*/ 42 h 124"/>
                  <a:gd name="T54" fmla="*/ 17 w 274"/>
                  <a:gd name="T55" fmla="*/ 36 h 124"/>
                  <a:gd name="T56" fmla="*/ 24 w 274"/>
                  <a:gd name="T57" fmla="*/ 31 h 124"/>
                  <a:gd name="T58" fmla="*/ 34 w 274"/>
                  <a:gd name="T59" fmla="*/ 26 h 124"/>
                  <a:gd name="T60" fmla="*/ 44 w 274"/>
                  <a:gd name="T61" fmla="*/ 21 h 124"/>
                  <a:gd name="T62" fmla="*/ 51 w 274"/>
                  <a:gd name="T63" fmla="*/ 15 h 124"/>
                  <a:gd name="T64" fmla="*/ 59 w 274"/>
                  <a:gd name="T65" fmla="*/ 12 h 124"/>
                  <a:gd name="T66" fmla="*/ 68 w 274"/>
                  <a:gd name="T67" fmla="*/ 8 h 124"/>
                  <a:gd name="T68" fmla="*/ 81 w 274"/>
                  <a:gd name="T69" fmla="*/ 7 h 124"/>
                  <a:gd name="T70" fmla="*/ 91 w 274"/>
                  <a:gd name="T71" fmla="*/ 5 h 124"/>
                  <a:gd name="T72" fmla="*/ 103 w 274"/>
                  <a:gd name="T73" fmla="*/ 5 h 124"/>
                  <a:gd name="T74" fmla="*/ 115 w 274"/>
                  <a:gd name="T75" fmla="*/ 4 h 124"/>
                  <a:gd name="T76" fmla="*/ 127 w 274"/>
                  <a:gd name="T77" fmla="*/ 3 h 124"/>
                  <a:gd name="T78" fmla="*/ 140 w 274"/>
                  <a:gd name="T79" fmla="*/ 2 h 124"/>
                  <a:gd name="T80" fmla="*/ 152 w 274"/>
                  <a:gd name="T81" fmla="*/ 0 h 124"/>
                  <a:gd name="T82" fmla="*/ 171 w 274"/>
                  <a:gd name="T83" fmla="*/ 0 h 124"/>
                  <a:gd name="T84" fmla="*/ 189 w 274"/>
                  <a:gd name="T85" fmla="*/ 3 h 124"/>
                  <a:gd name="T86" fmla="*/ 203 w 274"/>
                  <a:gd name="T87" fmla="*/ 6 h 124"/>
                  <a:gd name="T88" fmla="*/ 218 w 274"/>
                  <a:gd name="T89" fmla="*/ 12 h 124"/>
                  <a:gd name="T90" fmla="*/ 230 w 274"/>
                  <a:gd name="T91" fmla="*/ 18 h 124"/>
                  <a:gd name="T92" fmla="*/ 243 w 274"/>
                  <a:gd name="T93" fmla="*/ 24 h 124"/>
                  <a:gd name="T94" fmla="*/ 252 w 274"/>
                  <a:gd name="T95" fmla="*/ 31 h 124"/>
                  <a:gd name="T96" fmla="*/ 260 w 274"/>
                  <a:gd name="T97" fmla="*/ 38 h 124"/>
                  <a:gd name="T98" fmla="*/ 267 w 274"/>
                  <a:gd name="T99" fmla="*/ 46 h 124"/>
                  <a:gd name="T100" fmla="*/ 272 w 274"/>
                  <a:gd name="T101" fmla="*/ 53 h 124"/>
                  <a:gd name="T102" fmla="*/ 272 w 274"/>
                  <a:gd name="T103" fmla="*/ 53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74" h="124">
                    <a:moveTo>
                      <a:pt x="272" y="53"/>
                    </a:moveTo>
                    <a:lnTo>
                      <a:pt x="274" y="66"/>
                    </a:lnTo>
                    <a:lnTo>
                      <a:pt x="272" y="76"/>
                    </a:lnTo>
                    <a:lnTo>
                      <a:pt x="265" y="86"/>
                    </a:lnTo>
                    <a:lnTo>
                      <a:pt x="252" y="94"/>
                    </a:lnTo>
                    <a:lnTo>
                      <a:pt x="235" y="101"/>
                    </a:lnTo>
                    <a:lnTo>
                      <a:pt x="218" y="108"/>
                    </a:lnTo>
                    <a:lnTo>
                      <a:pt x="198" y="112"/>
                    </a:lnTo>
                    <a:lnTo>
                      <a:pt x="176" y="117"/>
                    </a:lnTo>
                    <a:lnTo>
                      <a:pt x="154" y="120"/>
                    </a:lnTo>
                    <a:lnTo>
                      <a:pt x="132" y="124"/>
                    </a:lnTo>
                    <a:lnTo>
                      <a:pt x="115" y="124"/>
                    </a:lnTo>
                    <a:lnTo>
                      <a:pt x="98" y="123"/>
                    </a:lnTo>
                    <a:lnTo>
                      <a:pt x="83" y="120"/>
                    </a:lnTo>
                    <a:lnTo>
                      <a:pt x="66" y="117"/>
                    </a:lnTo>
                    <a:lnTo>
                      <a:pt x="51" y="112"/>
                    </a:lnTo>
                    <a:lnTo>
                      <a:pt x="39" y="108"/>
                    </a:lnTo>
                    <a:lnTo>
                      <a:pt x="27" y="102"/>
                    </a:lnTo>
                    <a:lnTo>
                      <a:pt x="17" y="96"/>
                    </a:lnTo>
                    <a:lnTo>
                      <a:pt x="7" y="90"/>
                    </a:lnTo>
                    <a:lnTo>
                      <a:pt x="0" y="83"/>
                    </a:lnTo>
                    <a:lnTo>
                      <a:pt x="0" y="75"/>
                    </a:lnTo>
                    <a:lnTo>
                      <a:pt x="0" y="68"/>
                    </a:lnTo>
                    <a:lnTo>
                      <a:pt x="0" y="61"/>
                    </a:lnTo>
                    <a:lnTo>
                      <a:pt x="2" y="54"/>
                    </a:lnTo>
                    <a:lnTo>
                      <a:pt x="7" y="48"/>
                    </a:lnTo>
                    <a:lnTo>
                      <a:pt x="12" y="42"/>
                    </a:lnTo>
                    <a:lnTo>
                      <a:pt x="17" y="36"/>
                    </a:lnTo>
                    <a:lnTo>
                      <a:pt x="24" y="31"/>
                    </a:lnTo>
                    <a:lnTo>
                      <a:pt x="34" y="26"/>
                    </a:lnTo>
                    <a:lnTo>
                      <a:pt x="44" y="21"/>
                    </a:lnTo>
                    <a:lnTo>
                      <a:pt x="51" y="15"/>
                    </a:lnTo>
                    <a:lnTo>
                      <a:pt x="59" y="12"/>
                    </a:lnTo>
                    <a:lnTo>
                      <a:pt x="68" y="8"/>
                    </a:lnTo>
                    <a:lnTo>
                      <a:pt x="81" y="7"/>
                    </a:lnTo>
                    <a:lnTo>
                      <a:pt x="91" y="5"/>
                    </a:lnTo>
                    <a:lnTo>
                      <a:pt x="103" y="5"/>
                    </a:lnTo>
                    <a:lnTo>
                      <a:pt x="115" y="4"/>
                    </a:lnTo>
                    <a:lnTo>
                      <a:pt x="127" y="3"/>
                    </a:lnTo>
                    <a:lnTo>
                      <a:pt x="140" y="2"/>
                    </a:lnTo>
                    <a:lnTo>
                      <a:pt x="152" y="0"/>
                    </a:lnTo>
                    <a:lnTo>
                      <a:pt x="171" y="0"/>
                    </a:lnTo>
                    <a:lnTo>
                      <a:pt x="189" y="3"/>
                    </a:lnTo>
                    <a:lnTo>
                      <a:pt x="203" y="6"/>
                    </a:lnTo>
                    <a:lnTo>
                      <a:pt x="218" y="12"/>
                    </a:lnTo>
                    <a:lnTo>
                      <a:pt x="230" y="18"/>
                    </a:lnTo>
                    <a:lnTo>
                      <a:pt x="243" y="24"/>
                    </a:lnTo>
                    <a:lnTo>
                      <a:pt x="252" y="31"/>
                    </a:lnTo>
                    <a:lnTo>
                      <a:pt x="260" y="38"/>
                    </a:lnTo>
                    <a:lnTo>
                      <a:pt x="267" y="46"/>
                    </a:lnTo>
                    <a:lnTo>
                      <a:pt x="272" y="53"/>
                    </a:lnTo>
                    <a:lnTo>
                      <a:pt x="272" y="53"/>
                    </a:lnTo>
                    <a:close/>
                  </a:path>
                </a:pathLst>
              </a:custGeom>
              <a:solidFill>
                <a:srgbClr val="0019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3943" name="Freeform 39"/>
              <p:cNvSpPr>
                <a:spLocks/>
              </p:cNvSpPr>
              <p:nvPr/>
            </p:nvSpPr>
            <p:spPr bwMode="auto">
              <a:xfrm>
                <a:off x="2826" y="564"/>
                <a:ext cx="223" cy="99"/>
              </a:xfrm>
              <a:custGeom>
                <a:avLst/>
                <a:gdLst>
                  <a:gd name="T0" fmla="*/ 223 w 223"/>
                  <a:gd name="T1" fmla="*/ 44 h 99"/>
                  <a:gd name="T2" fmla="*/ 223 w 223"/>
                  <a:gd name="T3" fmla="*/ 54 h 99"/>
                  <a:gd name="T4" fmla="*/ 221 w 223"/>
                  <a:gd name="T5" fmla="*/ 62 h 99"/>
                  <a:gd name="T6" fmla="*/ 214 w 223"/>
                  <a:gd name="T7" fmla="*/ 70 h 99"/>
                  <a:gd name="T8" fmla="*/ 206 w 223"/>
                  <a:gd name="T9" fmla="*/ 76 h 99"/>
                  <a:gd name="T10" fmla="*/ 194 w 223"/>
                  <a:gd name="T11" fmla="*/ 82 h 99"/>
                  <a:gd name="T12" fmla="*/ 182 w 223"/>
                  <a:gd name="T13" fmla="*/ 88 h 99"/>
                  <a:gd name="T14" fmla="*/ 167 w 223"/>
                  <a:gd name="T15" fmla="*/ 92 h 99"/>
                  <a:gd name="T16" fmla="*/ 150 w 223"/>
                  <a:gd name="T17" fmla="*/ 96 h 99"/>
                  <a:gd name="T18" fmla="*/ 135 w 223"/>
                  <a:gd name="T19" fmla="*/ 98 h 99"/>
                  <a:gd name="T20" fmla="*/ 116 w 223"/>
                  <a:gd name="T21" fmla="*/ 99 h 99"/>
                  <a:gd name="T22" fmla="*/ 98 w 223"/>
                  <a:gd name="T23" fmla="*/ 99 h 99"/>
                  <a:gd name="T24" fmla="*/ 84 w 223"/>
                  <a:gd name="T25" fmla="*/ 98 h 99"/>
                  <a:gd name="T26" fmla="*/ 69 w 223"/>
                  <a:gd name="T27" fmla="*/ 97 h 99"/>
                  <a:gd name="T28" fmla="*/ 54 w 223"/>
                  <a:gd name="T29" fmla="*/ 94 h 99"/>
                  <a:gd name="T30" fmla="*/ 42 w 223"/>
                  <a:gd name="T31" fmla="*/ 89 h 99"/>
                  <a:gd name="T32" fmla="*/ 30 w 223"/>
                  <a:gd name="T33" fmla="*/ 84 h 99"/>
                  <a:gd name="T34" fmla="*/ 20 w 223"/>
                  <a:gd name="T35" fmla="*/ 79 h 99"/>
                  <a:gd name="T36" fmla="*/ 13 w 223"/>
                  <a:gd name="T37" fmla="*/ 73 h 99"/>
                  <a:gd name="T38" fmla="*/ 8 w 223"/>
                  <a:gd name="T39" fmla="*/ 66 h 99"/>
                  <a:gd name="T40" fmla="*/ 3 w 223"/>
                  <a:gd name="T41" fmla="*/ 58 h 99"/>
                  <a:gd name="T42" fmla="*/ 0 w 223"/>
                  <a:gd name="T43" fmla="*/ 52 h 99"/>
                  <a:gd name="T44" fmla="*/ 0 w 223"/>
                  <a:gd name="T45" fmla="*/ 46 h 99"/>
                  <a:gd name="T46" fmla="*/ 3 w 223"/>
                  <a:gd name="T47" fmla="*/ 40 h 99"/>
                  <a:gd name="T48" fmla="*/ 5 w 223"/>
                  <a:gd name="T49" fmla="*/ 34 h 99"/>
                  <a:gd name="T50" fmla="*/ 10 w 223"/>
                  <a:gd name="T51" fmla="*/ 28 h 99"/>
                  <a:gd name="T52" fmla="*/ 18 w 223"/>
                  <a:gd name="T53" fmla="*/ 24 h 99"/>
                  <a:gd name="T54" fmla="*/ 25 w 223"/>
                  <a:gd name="T55" fmla="*/ 19 h 99"/>
                  <a:gd name="T56" fmla="*/ 35 w 223"/>
                  <a:gd name="T57" fmla="*/ 15 h 99"/>
                  <a:gd name="T58" fmla="*/ 47 w 223"/>
                  <a:gd name="T59" fmla="*/ 11 h 99"/>
                  <a:gd name="T60" fmla="*/ 57 w 223"/>
                  <a:gd name="T61" fmla="*/ 9 h 99"/>
                  <a:gd name="T62" fmla="*/ 79 w 223"/>
                  <a:gd name="T63" fmla="*/ 3 h 99"/>
                  <a:gd name="T64" fmla="*/ 101 w 223"/>
                  <a:gd name="T65" fmla="*/ 0 h 99"/>
                  <a:gd name="T66" fmla="*/ 120 w 223"/>
                  <a:gd name="T67" fmla="*/ 0 h 99"/>
                  <a:gd name="T68" fmla="*/ 140 w 223"/>
                  <a:gd name="T69" fmla="*/ 2 h 99"/>
                  <a:gd name="T70" fmla="*/ 157 w 223"/>
                  <a:gd name="T71" fmla="*/ 6 h 99"/>
                  <a:gd name="T72" fmla="*/ 174 w 223"/>
                  <a:gd name="T73" fmla="*/ 11 h 99"/>
                  <a:gd name="T74" fmla="*/ 192 w 223"/>
                  <a:gd name="T75" fmla="*/ 18 h 99"/>
                  <a:gd name="T76" fmla="*/ 204 w 223"/>
                  <a:gd name="T77" fmla="*/ 26 h 99"/>
                  <a:gd name="T78" fmla="*/ 216 w 223"/>
                  <a:gd name="T79" fmla="*/ 35 h 99"/>
                  <a:gd name="T80" fmla="*/ 223 w 223"/>
                  <a:gd name="T81" fmla="*/ 44 h 99"/>
                  <a:gd name="T82" fmla="*/ 223 w 223"/>
                  <a:gd name="T83" fmla="*/ 44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23" h="99">
                    <a:moveTo>
                      <a:pt x="223" y="44"/>
                    </a:moveTo>
                    <a:lnTo>
                      <a:pt x="223" y="54"/>
                    </a:lnTo>
                    <a:lnTo>
                      <a:pt x="221" y="62"/>
                    </a:lnTo>
                    <a:lnTo>
                      <a:pt x="214" y="70"/>
                    </a:lnTo>
                    <a:lnTo>
                      <a:pt x="206" y="76"/>
                    </a:lnTo>
                    <a:lnTo>
                      <a:pt x="194" y="82"/>
                    </a:lnTo>
                    <a:lnTo>
                      <a:pt x="182" y="88"/>
                    </a:lnTo>
                    <a:lnTo>
                      <a:pt x="167" y="92"/>
                    </a:lnTo>
                    <a:lnTo>
                      <a:pt x="150" y="96"/>
                    </a:lnTo>
                    <a:lnTo>
                      <a:pt x="135" y="98"/>
                    </a:lnTo>
                    <a:lnTo>
                      <a:pt x="116" y="99"/>
                    </a:lnTo>
                    <a:lnTo>
                      <a:pt x="98" y="99"/>
                    </a:lnTo>
                    <a:lnTo>
                      <a:pt x="84" y="98"/>
                    </a:lnTo>
                    <a:lnTo>
                      <a:pt x="69" y="97"/>
                    </a:lnTo>
                    <a:lnTo>
                      <a:pt x="54" y="94"/>
                    </a:lnTo>
                    <a:lnTo>
                      <a:pt x="42" y="89"/>
                    </a:lnTo>
                    <a:lnTo>
                      <a:pt x="30" y="84"/>
                    </a:lnTo>
                    <a:lnTo>
                      <a:pt x="20" y="79"/>
                    </a:lnTo>
                    <a:lnTo>
                      <a:pt x="13" y="73"/>
                    </a:lnTo>
                    <a:lnTo>
                      <a:pt x="8" y="66"/>
                    </a:lnTo>
                    <a:lnTo>
                      <a:pt x="3" y="58"/>
                    </a:lnTo>
                    <a:lnTo>
                      <a:pt x="0" y="52"/>
                    </a:lnTo>
                    <a:lnTo>
                      <a:pt x="0" y="46"/>
                    </a:lnTo>
                    <a:lnTo>
                      <a:pt x="3" y="40"/>
                    </a:lnTo>
                    <a:lnTo>
                      <a:pt x="5" y="34"/>
                    </a:lnTo>
                    <a:lnTo>
                      <a:pt x="10" y="28"/>
                    </a:lnTo>
                    <a:lnTo>
                      <a:pt x="18" y="24"/>
                    </a:lnTo>
                    <a:lnTo>
                      <a:pt x="25" y="19"/>
                    </a:lnTo>
                    <a:lnTo>
                      <a:pt x="35" y="15"/>
                    </a:lnTo>
                    <a:lnTo>
                      <a:pt x="47" y="11"/>
                    </a:lnTo>
                    <a:lnTo>
                      <a:pt x="57" y="9"/>
                    </a:lnTo>
                    <a:lnTo>
                      <a:pt x="79" y="3"/>
                    </a:lnTo>
                    <a:lnTo>
                      <a:pt x="101" y="0"/>
                    </a:lnTo>
                    <a:lnTo>
                      <a:pt x="120" y="0"/>
                    </a:lnTo>
                    <a:lnTo>
                      <a:pt x="140" y="2"/>
                    </a:lnTo>
                    <a:lnTo>
                      <a:pt x="157" y="6"/>
                    </a:lnTo>
                    <a:lnTo>
                      <a:pt x="174" y="11"/>
                    </a:lnTo>
                    <a:lnTo>
                      <a:pt x="192" y="18"/>
                    </a:lnTo>
                    <a:lnTo>
                      <a:pt x="204" y="26"/>
                    </a:lnTo>
                    <a:lnTo>
                      <a:pt x="216" y="35"/>
                    </a:lnTo>
                    <a:lnTo>
                      <a:pt x="223" y="44"/>
                    </a:lnTo>
                    <a:lnTo>
                      <a:pt x="223" y="44"/>
                    </a:lnTo>
                    <a:close/>
                  </a:path>
                </a:pathLst>
              </a:custGeom>
              <a:solidFill>
                <a:srgbClr val="FF00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3944" name="Freeform 40"/>
              <p:cNvSpPr>
                <a:spLocks/>
              </p:cNvSpPr>
              <p:nvPr/>
            </p:nvSpPr>
            <p:spPr bwMode="auto">
              <a:xfrm>
                <a:off x="2544" y="602"/>
                <a:ext cx="780" cy="251"/>
              </a:xfrm>
              <a:custGeom>
                <a:avLst/>
                <a:gdLst>
                  <a:gd name="T0" fmla="*/ 770 w 780"/>
                  <a:gd name="T1" fmla="*/ 33 h 251"/>
                  <a:gd name="T2" fmla="*/ 736 w 780"/>
                  <a:gd name="T3" fmla="*/ 59 h 251"/>
                  <a:gd name="T4" fmla="*/ 709 w 780"/>
                  <a:gd name="T5" fmla="*/ 89 h 251"/>
                  <a:gd name="T6" fmla="*/ 682 w 780"/>
                  <a:gd name="T7" fmla="*/ 120 h 251"/>
                  <a:gd name="T8" fmla="*/ 655 w 780"/>
                  <a:gd name="T9" fmla="*/ 152 h 251"/>
                  <a:gd name="T10" fmla="*/ 626 w 780"/>
                  <a:gd name="T11" fmla="*/ 182 h 251"/>
                  <a:gd name="T12" fmla="*/ 591 w 780"/>
                  <a:gd name="T13" fmla="*/ 209 h 251"/>
                  <a:gd name="T14" fmla="*/ 547 w 780"/>
                  <a:gd name="T15" fmla="*/ 230 h 251"/>
                  <a:gd name="T16" fmla="*/ 493 w 780"/>
                  <a:gd name="T17" fmla="*/ 245 h 251"/>
                  <a:gd name="T18" fmla="*/ 425 w 780"/>
                  <a:gd name="T19" fmla="*/ 251 h 251"/>
                  <a:gd name="T20" fmla="*/ 339 w 780"/>
                  <a:gd name="T21" fmla="*/ 246 h 251"/>
                  <a:gd name="T22" fmla="*/ 295 w 780"/>
                  <a:gd name="T23" fmla="*/ 235 h 251"/>
                  <a:gd name="T24" fmla="*/ 251 w 780"/>
                  <a:gd name="T25" fmla="*/ 220 h 251"/>
                  <a:gd name="T26" fmla="*/ 209 w 780"/>
                  <a:gd name="T27" fmla="*/ 203 h 251"/>
                  <a:gd name="T28" fmla="*/ 170 w 780"/>
                  <a:gd name="T29" fmla="*/ 184 h 251"/>
                  <a:gd name="T30" fmla="*/ 133 w 780"/>
                  <a:gd name="T31" fmla="*/ 163 h 251"/>
                  <a:gd name="T32" fmla="*/ 101 w 780"/>
                  <a:gd name="T33" fmla="*/ 141 h 251"/>
                  <a:gd name="T34" fmla="*/ 69 w 780"/>
                  <a:gd name="T35" fmla="*/ 118 h 251"/>
                  <a:gd name="T36" fmla="*/ 42 w 780"/>
                  <a:gd name="T37" fmla="*/ 94 h 251"/>
                  <a:gd name="T38" fmla="*/ 20 w 780"/>
                  <a:gd name="T39" fmla="*/ 72 h 251"/>
                  <a:gd name="T40" fmla="*/ 0 w 780"/>
                  <a:gd name="T41" fmla="*/ 48 h 251"/>
                  <a:gd name="T42" fmla="*/ 18 w 780"/>
                  <a:gd name="T43" fmla="*/ 50 h 251"/>
                  <a:gd name="T44" fmla="*/ 32 w 780"/>
                  <a:gd name="T45" fmla="*/ 52 h 251"/>
                  <a:gd name="T46" fmla="*/ 45 w 780"/>
                  <a:gd name="T47" fmla="*/ 57 h 251"/>
                  <a:gd name="T48" fmla="*/ 57 w 780"/>
                  <a:gd name="T49" fmla="*/ 61 h 251"/>
                  <a:gd name="T50" fmla="*/ 69 w 780"/>
                  <a:gd name="T51" fmla="*/ 67 h 251"/>
                  <a:gd name="T52" fmla="*/ 81 w 780"/>
                  <a:gd name="T53" fmla="*/ 73 h 251"/>
                  <a:gd name="T54" fmla="*/ 94 w 780"/>
                  <a:gd name="T55" fmla="*/ 78 h 251"/>
                  <a:gd name="T56" fmla="*/ 106 w 780"/>
                  <a:gd name="T57" fmla="*/ 83 h 251"/>
                  <a:gd name="T58" fmla="*/ 118 w 780"/>
                  <a:gd name="T59" fmla="*/ 86 h 251"/>
                  <a:gd name="T60" fmla="*/ 133 w 780"/>
                  <a:gd name="T61" fmla="*/ 89 h 251"/>
                  <a:gd name="T62" fmla="*/ 172 w 780"/>
                  <a:gd name="T63" fmla="*/ 96 h 251"/>
                  <a:gd name="T64" fmla="*/ 211 w 780"/>
                  <a:gd name="T65" fmla="*/ 102 h 251"/>
                  <a:gd name="T66" fmla="*/ 255 w 780"/>
                  <a:gd name="T67" fmla="*/ 109 h 251"/>
                  <a:gd name="T68" fmla="*/ 300 w 780"/>
                  <a:gd name="T69" fmla="*/ 115 h 251"/>
                  <a:gd name="T70" fmla="*/ 344 w 780"/>
                  <a:gd name="T71" fmla="*/ 120 h 251"/>
                  <a:gd name="T72" fmla="*/ 390 w 780"/>
                  <a:gd name="T73" fmla="*/ 122 h 251"/>
                  <a:gd name="T74" fmla="*/ 434 w 780"/>
                  <a:gd name="T75" fmla="*/ 122 h 251"/>
                  <a:gd name="T76" fmla="*/ 478 w 780"/>
                  <a:gd name="T77" fmla="*/ 118 h 251"/>
                  <a:gd name="T78" fmla="*/ 520 w 780"/>
                  <a:gd name="T79" fmla="*/ 110 h 251"/>
                  <a:gd name="T80" fmla="*/ 559 w 780"/>
                  <a:gd name="T81" fmla="*/ 98 h 251"/>
                  <a:gd name="T82" fmla="*/ 584 w 780"/>
                  <a:gd name="T83" fmla="*/ 89 h 251"/>
                  <a:gd name="T84" fmla="*/ 608 w 780"/>
                  <a:gd name="T85" fmla="*/ 80 h 251"/>
                  <a:gd name="T86" fmla="*/ 633 w 780"/>
                  <a:gd name="T87" fmla="*/ 70 h 251"/>
                  <a:gd name="T88" fmla="*/ 657 w 780"/>
                  <a:gd name="T89" fmla="*/ 61 h 251"/>
                  <a:gd name="T90" fmla="*/ 682 w 780"/>
                  <a:gd name="T91" fmla="*/ 52 h 251"/>
                  <a:gd name="T92" fmla="*/ 704 w 780"/>
                  <a:gd name="T93" fmla="*/ 42 h 251"/>
                  <a:gd name="T94" fmla="*/ 726 w 780"/>
                  <a:gd name="T95" fmla="*/ 33 h 251"/>
                  <a:gd name="T96" fmla="*/ 748 w 780"/>
                  <a:gd name="T97" fmla="*/ 22 h 251"/>
                  <a:gd name="T98" fmla="*/ 765 w 780"/>
                  <a:gd name="T99" fmla="*/ 11 h 251"/>
                  <a:gd name="T100" fmla="*/ 780 w 780"/>
                  <a:gd name="T101" fmla="*/ 0 h 251"/>
                  <a:gd name="T102" fmla="*/ 770 w 780"/>
                  <a:gd name="T103" fmla="*/ 33 h 251"/>
                  <a:gd name="T104" fmla="*/ 770 w 780"/>
                  <a:gd name="T105" fmla="*/ 33 h 2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780" h="251">
                    <a:moveTo>
                      <a:pt x="770" y="33"/>
                    </a:moveTo>
                    <a:lnTo>
                      <a:pt x="736" y="59"/>
                    </a:lnTo>
                    <a:lnTo>
                      <a:pt x="709" y="89"/>
                    </a:lnTo>
                    <a:lnTo>
                      <a:pt x="682" y="120"/>
                    </a:lnTo>
                    <a:lnTo>
                      <a:pt x="655" y="152"/>
                    </a:lnTo>
                    <a:lnTo>
                      <a:pt x="626" y="182"/>
                    </a:lnTo>
                    <a:lnTo>
                      <a:pt x="591" y="209"/>
                    </a:lnTo>
                    <a:lnTo>
                      <a:pt x="547" y="230"/>
                    </a:lnTo>
                    <a:lnTo>
                      <a:pt x="493" y="245"/>
                    </a:lnTo>
                    <a:lnTo>
                      <a:pt x="425" y="251"/>
                    </a:lnTo>
                    <a:lnTo>
                      <a:pt x="339" y="246"/>
                    </a:lnTo>
                    <a:lnTo>
                      <a:pt x="295" y="235"/>
                    </a:lnTo>
                    <a:lnTo>
                      <a:pt x="251" y="220"/>
                    </a:lnTo>
                    <a:lnTo>
                      <a:pt x="209" y="203"/>
                    </a:lnTo>
                    <a:lnTo>
                      <a:pt x="170" y="184"/>
                    </a:lnTo>
                    <a:lnTo>
                      <a:pt x="133" y="163"/>
                    </a:lnTo>
                    <a:lnTo>
                      <a:pt x="101" y="141"/>
                    </a:lnTo>
                    <a:lnTo>
                      <a:pt x="69" y="118"/>
                    </a:lnTo>
                    <a:lnTo>
                      <a:pt x="42" y="94"/>
                    </a:lnTo>
                    <a:lnTo>
                      <a:pt x="20" y="72"/>
                    </a:lnTo>
                    <a:lnTo>
                      <a:pt x="0" y="48"/>
                    </a:lnTo>
                    <a:lnTo>
                      <a:pt x="18" y="50"/>
                    </a:lnTo>
                    <a:lnTo>
                      <a:pt x="32" y="52"/>
                    </a:lnTo>
                    <a:lnTo>
                      <a:pt x="45" y="57"/>
                    </a:lnTo>
                    <a:lnTo>
                      <a:pt x="57" y="61"/>
                    </a:lnTo>
                    <a:lnTo>
                      <a:pt x="69" y="67"/>
                    </a:lnTo>
                    <a:lnTo>
                      <a:pt x="81" y="73"/>
                    </a:lnTo>
                    <a:lnTo>
                      <a:pt x="94" y="78"/>
                    </a:lnTo>
                    <a:lnTo>
                      <a:pt x="106" y="83"/>
                    </a:lnTo>
                    <a:lnTo>
                      <a:pt x="118" y="86"/>
                    </a:lnTo>
                    <a:lnTo>
                      <a:pt x="133" y="89"/>
                    </a:lnTo>
                    <a:lnTo>
                      <a:pt x="172" y="96"/>
                    </a:lnTo>
                    <a:lnTo>
                      <a:pt x="211" y="102"/>
                    </a:lnTo>
                    <a:lnTo>
                      <a:pt x="255" y="109"/>
                    </a:lnTo>
                    <a:lnTo>
                      <a:pt x="300" y="115"/>
                    </a:lnTo>
                    <a:lnTo>
                      <a:pt x="344" y="120"/>
                    </a:lnTo>
                    <a:lnTo>
                      <a:pt x="390" y="122"/>
                    </a:lnTo>
                    <a:lnTo>
                      <a:pt x="434" y="122"/>
                    </a:lnTo>
                    <a:lnTo>
                      <a:pt x="478" y="118"/>
                    </a:lnTo>
                    <a:lnTo>
                      <a:pt x="520" y="110"/>
                    </a:lnTo>
                    <a:lnTo>
                      <a:pt x="559" y="98"/>
                    </a:lnTo>
                    <a:lnTo>
                      <a:pt x="584" y="89"/>
                    </a:lnTo>
                    <a:lnTo>
                      <a:pt x="608" y="80"/>
                    </a:lnTo>
                    <a:lnTo>
                      <a:pt x="633" y="70"/>
                    </a:lnTo>
                    <a:lnTo>
                      <a:pt x="657" y="61"/>
                    </a:lnTo>
                    <a:lnTo>
                      <a:pt x="682" y="52"/>
                    </a:lnTo>
                    <a:lnTo>
                      <a:pt x="704" y="42"/>
                    </a:lnTo>
                    <a:lnTo>
                      <a:pt x="726" y="33"/>
                    </a:lnTo>
                    <a:lnTo>
                      <a:pt x="748" y="22"/>
                    </a:lnTo>
                    <a:lnTo>
                      <a:pt x="765" y="11"/>
                    </a:lnTo>
                    <a:lnTo>
                      <a:pt x="780" y="0"/>
                    </a:lnTo>
                    <a:lnTo>
                      <a:pt x="770" y="33"/>
                    </a:lnTo>
                    <a:lnTo>
                      <a:pt x="770" y="33"/>
                    </a:lnTo>
                    <a:close/>
                  </a:path>
                </a:pathLst>
              </a:custGeom>
              <a:solidFill>
                <a:srgbClr val="0019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3945" name="Freeform 41"/>
              <p:cNvSpPr>
                <a:spLocks/>
              </p:cNvSpPr>
              <p:nvPr/>
            </p:nvSpPr>
            <p:spPr bwMode="auto">
              <a:xfrm>
                <a:off x="3135" y="676"/>
                <a:ext cx="86" cy="94"/>
              </a:xfrm>
              <a:custGeom>
                <a:avLst/>
                <a:gdLst>
                  <a:gd name="T0" fmla="*/ 20 w 86"/>
                  <a:gd name="T1" fmla="*/ 94 h 94"/>
                  <a:gd name="T2" fmla="*/ 15 w 86"/>
                  <a:gd name="T3" fmla="*/ 84 h 94"/>
                  <a:gd name="T4" fmla="*/ 10 w 86"/>
                  <a:gd name="T5" fmla="*/ 74 h 94"/>
                  <a:gd name="T6" fmla="*/ 5 w 86"/>
                  <a:gd name="T7" fmla="*/ 64 h 94"/>
                  <a:gd name="T8" fmla="*/ 0 w 86"/>
                  <a:gd name="T9" fmla="*/ 52 h 94"/>
                  <a:gd name="T10" fmla="*/ 0 w 86"/>
                  <a:gd name="T11" fmla="*/ 42 h 94"/>
                  <a:gd name="T12" fmla="*/ 5 w 86"/>
                  <a:gd name="T13" fmla="*/ 31 h 94"/>
                  <a:gd name="T14" fmla="*/ 12 w 86"/>
                  <a:gd name="T15" fmla="*/ 22 h 94"/>
                  <a:gd name="T16" fmla="*/ 25 w 86"/>
                  <a:gd name="T17" fmla="*/ 12 h 94"/>
                  <a:gd name="T18" fmla="*/ 44 w 86"/>
                  <a:gd name="T19" fmla="*/ 6 h 94"/>
                  <a:gd name="T20" fmla="*/ 71 w 86"/>
                  <a:gd name="T21" fmla="*/ 0 h 94"/>
                  <a:gd name="T22" fmla="*/ 81 w 86"/>
                  <a:gd name="T23" fmla="*/ 9 h 94"/>
                  <a:gd name="T24" fmla="*/ 86 w 86"/>
                  <a:gd name="T25" fmla="*/ 18 h 94"/>
                  <a:gd name="T26" fmla="*/ 84 w 86"/>
                  <a:gd name="T27" fmla="*/ 28 h 94"/>
                  <a:gd name="T28" fmla="*/ 81 w 86"/>
                  <a:gd name="T29" fmla="*/ 38 h 94"/>
                  <a:gd name="T30" fmla="*/ 74 w 86"/>
                  <a:gd name="T31" fmla="*/ 48 h 94"/>
                  <a:gd name="T32" fmla="*/ 64 w 86"/>
                  <a:gd name="T33" fmla="*/ 57 h 94"/>
                  <a:gd name="T34" fmla="*/ 52 w 86"/>
                  <a:gd name="T35" fmla="*/ 66 h 94"/>
                  <a:gd name="T36" fmla="*/ 42 w 86"/>
                  <a:gd name="T37" fmla="*/ 76 h 94"/>
                  <a:gd name="T38" fmla="*/ 30 w 86"/>
                  <a:gd name="T39" fmla="*/ 86 h 94"/>
                  <a:gd name="T40" fmla="*/ 20 w 86"/>
                  <a:gd name="T41" fmla="*/ 94 h 94"/>
                  <a:gd name="T42" fmla="*/ 20 w 86"/>
                  <a:gd name="T43" fmla="*/ 94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86" h="94">
                    <a:moveTo>
                      <a:pt x="20" y="94"/>
                    </a:moveTo>
                    <a:lnTo>
                      <a:pt x="15" y="84"/>
                    </a:lnTo>
                    <a:lnTo>
                      <a:pt x="10" y="74"/>
                    </a:lnTo>
                    <a:lnTo>
                      <a:pt x="5" y="64"/>
                    </a:lnTo>
                    <a:lnTo>
                      <a:pt x="0" y="52"/>
                    </a:lnTo>
                    <a:lnTo>
                      <a:pt x="0" y="42"/>
                    </a:lnTo>
                    <a:lnTo>
                      <a:pt x="5" y="31"/>
                    </a:lnTo>
                    <a:lnTo>
                      <a:pt x="12" y="22"/>
                    </a:lnTo>
                    <a:lnTo>
                      <a:pt x="25" y="12"/>
                    </a:lnTo>
                    <a:lnTo>
                      <a:pt x="44" y="6"/>
                    </a:lnTo>
                    <a:lnTo>
                      <a:pt x="71" y="0"/>
                    </a:lnTo>
                    <a:lnTo>
                      <a:pt x="81" y="9"/>
                    </a:lnTo>
                    <a:lnTo>
                      <a:pt x="86" y="18"/>
                    </a:lnTo>
                    <a:lnTo>
                      <a:pt x="84" y="28"/>
                    </a:lnTo>
                    <a:lnTo>
                      <a:pt x="81" y="38"/>
                    </a:lnTo>
                    <a:lnTo>
                      <a:pt x="74" y="48"/>
                    </a:lnTo>
                    <a:lnTo>
                      <a:pt x="64" y="57"/>
                    </a:lnTo>
                    <a:lnTo>
                      <a:pt x="52" y="66"/>
                    </a:lnTo>
                    <a:lnTo>
                      <a:pt x="42" y="76"/>
                    </a:lnTo>
                    <a:lnTo>
                      <a:pt x="30" y="86"/>
                    </a:lnTo>
                    <a:lnTo>
                      <a:pt x="20" y="94"/>
                    </a:lnTo>
                    <a:lnTo>
                      <a:pt x="20" y="9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3946" name="Freeform 42"/>
              <p:cNvSpPr>
                <a:spLocks/>
              </p:cNvSpPr>
              <p:nvPr/>
            </p:nvSpPr>
            <p:spPr bwMode="auto">
              <a:xfrm>
                <a:off x="2677" y="700"/>
                <a:ext cx="100" cy="90"/>
              </a:xfrm>
              <a:custGeom>
                <a:avLst/>
                <a:gdLst>
                  <a:gd name="T0" fmla="*/ 100 w 100"/>
                  <a:gd name="T1" fmla="*/ 90 h 90"/>
                  <a:gd name="T2" fmla="*/ 88 w 100"/>
                  <a:gd name="T3" fmla="*/ 89 h 90"/>
                  <a:gd name="T4" fmla="*/ 76 w 100"/>
                  <a:gd name="T5" fmla="*/ 86 h 90"/>
                  <a:gd name="T6" fmla="*/ 64 w 100"/>
                  <a:gd name="T7" fmla="*/ 82 h 90"/>
                  <a:gd name="T8" fmla="*/ 51 w 100"/>
                  <a:gd name="T9" fmla="*/ 78 h 90"/>
                  <a:gd name="T10" fmla="*/ 42 w 100"/>
                  <a:gd name="T11" fmla="*/ 72 h 90"/>
                  <a:gd name="T12" fmla="*/ 32 w 100"/>
                  <a:gd name="T13" fmla="*/ 65 h 90"/>
                  <a:gd name="T14" fmla="*/ 24 w 100"/>
                  <a:gd name="T15" fmla="*/ 59 h 90"/>
                  <a:gd name="T16" fmla="*/ 15 w 100"/>
                  <a:gd name="T17" fmla="*/ 52 h 90"/>
                  <a:gd name="T18" fmla="*/ 7 w 100"/>
                  <a:gd name="T19" fmla="*/ 47 h 90"/>
                  <a:gd name="T20" fmla="*/ 0 w 100"/>
                  <a:gd name="T21" fmla="*/ 41 h 90"/>
                  <a:gd name="T22" fmla="*/ 0 w 100"/>
                  <a:gd name="T23" fmla="*/ 0 h 90"/>
                  <a:gd name="T24" fmla="*/ 32 w 100"/>
                  <a:gd name="T25" fmla="*/ 1 h 90"/>
                  <a:gd name="T26" fmla="*/ 54 w 100"/>
                  <a:gd name="T27" fmla="*/ 7 h 90"/>
                  <a:gd name="T28" fmla="*/ 68 w 100"/>
                  <a:gd name="T29" fmla="*/ 14 h 90"/>
                  <a:gd name="T30" fmla="*/ 78 w 100"/>
                  <a:gd name="T31" fmla="*/ 24 h 90"/>
                  <a:gd name="T32" fmla="*/ 81 w 100"/>
                  <a:gd name="T33" fmla="*/ 34 h 90"/>
                  <a:gd name="T34" fmla="*/ 83 w 100"/>
                  <a:gd name="T35" fmla="*/ 46 h 90"/>
                  <a:gd name="T36" fmla="*/ 83 w 100"/>
                  <a:gd name="T37" fmla="*/ 58 h 90"/>
                  <a:gd name="T38" fmla="*/ 86 w 100"/>
                  <a:gd name="T39" fmla="*/ 70 h 90"/>
                  <a:gd name="T40" fmla="*/ 91 w 100"/>
                  <a:gd name="T41" fmla="*/ 81 h 90"/>
                  <a:gd name="T42" fmla="*/ 100 w 100"/>
                  <a:gd name="T43" fmla="*/ 90 h 90"/>
                  <a:gd name="T44" fmla="*/ 100 w 100"/>
                  <a:gd name="T45" fmla="*/ 9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00" h="90">
                    <a:moveTo>
                      <a:pt x="100" y="90"/>
                    </a:moveTo>
                    <a:lnTo>
                      <a:pt x="88" y="89"/>
                    </a:lnTo>
                    <a:lnTo>
                      <a:pt x="76" y="86"/>
                    </a:lnTo>
                    <a:lnTo>
                      <a:pt x="64" y="82"/>
                    </a:lnTo>
                    <a:lnTo>
                      <a:pt x="51" y="78"/>
                    </a:lnTo>
                    <a:lnTo>
                      <a:pt x="42" y="72"/>
                    </a:lnTo>
                    <a:lnTo>
                      <a:pt x="32" y="65"/>
                    </a:lnTo>
                    <a:lnTo>
                      <a:pt x="24" y="59"/>
                    </a:lnTo>
                    <a:lnTo>
                      <a:pt x="15" y="52"/>
                    </a:lnTo>
                    <a:lnTo>
                      <a:pt x="7" y="47"/>
                    </a:lnTo>
                    <a:lnTo>
                      <a:pt x="0" y="41"/>
                    </a:lnTo>
                    <a:lnTo>
                      <a:pt x="0" y="0"/>
                    </a:lnTo>
                    <a:lnTo>
                      <a:pt x="32" y="1"/>
                    </a:lnTo>
                    <a:lnTo>
                      <a:pt x="54" y="7"/>
                    </a:lnTo>
                    <a:lnTo>
                      <a:pt x="68" y="14"/>
                    </a:lnTo>
                    <a:lnTo>
                      <a:pt x="78" y="24"/>
                    </a:lnTo>
                    <a:lnTo>
                      <a:pt x="81" y="34"/>
                    </a:lnTo>
                    <a:lnTo>
                      <a:pt x="83" y="46"/>
                    </a:lnTo>
                    <a:lnTo>
                      <a:pt x="83" y="58"/>
                    </a:lnTo>
                    <a:lnTo>
                      <a:pt x="86" y="70"/>
                    </a:lnTo>
                    <a:lnTo>
                      <a:pt x="91" y="81"/>
                    </a:lnTo>
                    <a:lnTo>
                      <a:pt x="100" y="90"/>
                    </a:lnTo>
                    <a:lnTo>
                      <a:pt x="100" y="9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3947" name="Freeform 43"/>
              <p:cNvSpPr>
                <a:spLocks/>
              </p:cNvSpPr>
              <p:nvPr/>
            </p:nvSpPr>
            <p:spPr bwMode="auto">
              <a:xfrm>
                <a:off x="2971" y="711"/>
                <a:ext cx="159" cy="129"/>
              </a:xfrm>
              <a:custGeom>
                <a:avLst/>
                <a:gdLst>
                  <a:gd name="T0" fmla="*/ 132 w 159"/>
                  <a:gd name="T1" fmla="*/ 0 h 129"/>
                  <a:gd name="T2" fmla="*/ 132 w 159"/>
                  <a:gd name="T3" fmla="*/ 12 h 129"/>
                  <a:gd name="T4" fmla="*/ 135 w 159"/>
                  <a:gd name="T5" fmla="*/ 22 h 129"/>
                  <a:gd name="T6" fmla="*/ 140 w 159"/>
                  <a:gd name="T7" fmla="*/ 32 h 129"/>
                  <a:gd name="T8" fmla="*/ 147 w 159"/>
                  <a:gd name="T9" fmla="*/ 41 h 129"/>
                  <a:gd name="T10" fmla="*/ 152 w 159"/>
                  <a:gd name="T11" fmla="*/ 52 h 129"/>
                  <a:gd name="T12" fmla="*/ 157 w 159"/>
                  <a:gd name="T13" fmla="*/ 62 h 129"/>
                  <a:gd name="T14" fmla="*/ 159 w 159"/>
                  <a:gd name="T15" fmla="*/ 71 h 129"/>
                  <a:gd name="T16" fmla="*/ 159 w 159"/>
                  <a:gd name="T17" fmla="*/ 80 h 129"/>
                  <a:gd name="T18" fmla="*/ 152 w 159"/>
                  <a:gd name="T19" fmla="*/ 91 h 129"/>
                  <a:gd name="T20" fmla="*/ 140 w 159"/>
                  <a:gd name="T21" fmla="*/ 100 h 129"/>
                  <a:gd name="T22" fmla="*/ 130 w 159"/>
                  <a:gd name="T23" fmla="*/ 104 h 129"/>
                  <a:gd name="T24" fmla="*/ 118 w 159"/>
                  <a:gd name="T25" fmla="*/ 109 h 129"/>
                  <a:gd name="T26" fmla="*/ 108 w 159"/>
                  <a:gd name="T27" fmla="*/ 112 h 129"/>
                  <a:gd name="T28" fmla="*/ 96 w 159"/>
                  <a:gd name="T29" fmla="*/ 116 h 129"/>
                  <a:gd name="T30" fmla="*/ 83 w 159"/>
                  <a:gd name="T31" fmla="*/ 119 h 129"/>
                  <a:gd name="T32" fmla="*/ 71 w 159"/>
                  <a:gd name="T33" fmla="*/ 123 h 129"/>
                  <a:gd name="T34" fmla="*/ 59 w 159"/>
                  <a:gd name="T35" fmla="*/ 125 h 129"/>
                  <a:gd name="T36" fmla="*/ 44 w 159"/>
                  <a:gd name="T37" fmla="*/ 127 h 129"/>
                  <a:gd name="T38" fmla="*/ 32 w 159"/>
                  <a:gd name="T39" fmla="*/ 128 h 129"/>
                  <a:gd name="T40" fmla="*/ 15 w 159"/>
                  <a:gd name="T41" fmla="*/ 129 h 129"/>
                  <a:gd name="T42" fmla="*/ 15 w 159"/>
                  <a:gd name="T43" fmla="*/ 119 h 129"/>
                  <a:gd name="T44" fmla="*/ 12 w 159"/>
                  <a:gd name="T45" fmla="*/ 109 h 129"/>
                  <a:gd name="T46" fmla="*/ 10 w 159"/>
                  <a:gd name="T47" fmla="*/ 99 h 129"/>
                  <a:gd name="T48" fmla="*/ 7 w 159"/>
                  <a:gd name="T49" fmla="*/ 88 h 129"/>
                  <a:gd name="T50" fmla="*/ 5 w 159"/>
                  <a:gd name="T51" fmla="*/ 78 h 129"/>
                  <a:gd name="T52" fmla="*/ 2 w 159"/>
                  <a:gd name="T53" fmla="*/ 69 h 129"/>
                  <a:gd name="T54" fmla="*/ 0 w 159"/>
                  <a:gd name="T55" fmla="*/ 59 h 129"/>
                  <a:gd name="T56" fmla="*/ 0 w 159"/>
                  <a:gd name="T57" fmla="*/ 47 h 129"/>
                  <a:gd name="T58" fmla="*/ 0 w 159"/>
                  <a:gd name="T59" fmla="*/ 37 h 129"/>
                  <a:gd name="T60" fmla="*/ 0 w 159"/>
                  <a:gd name="T61" fmla="*/ 27 h 129"/>
                  <a:gd name="T62" fmla="*/ 15 w 159"/>
                  <a:gd name="T63" fmla="*/ 25 h 129"/>
                  <a:gd name="T64" fmla="*/ 29 w 159"/>
                  <a:gd name="T65" fmla="*/ 23 h 129"/>
                  <a:gd name="T66" fmla="*/ 44 w 159"/>
                  <a:gd name="T67" fmla="*/ 21 h 129"/>
                  <a:gd name="T68" fmla="*/ 56 w 159"/>
                  <a:gd name="T69" fmla="*/ 19 h 129"/>
                  <a:gd name="T70" fmla="*/ 71 w 159"/>
                  <a:gd name="T71" fmla="*/ 16 h 129"/>
                  <a:gd name="T72" fmla="*/ 83 w 159"/>
                  <a:gd name="T73" fmla="*/ 14 h 129"/>
                  <a:gd name="T74" fmla="*/ 96 w 159"/>
                  <a:gd name="T75" fmla="*/ 12 h 129"/>
                  <a:gd name="T76" fmla="*/ 108 w 159"/>
                  <a:gd name="T77" fmla="*/ 8 h 129"/>
                  <a:gd name="T78" fmla="*/ 120 w 159"/>
                  <a:gd name="T79" fmla="*/ 5 h 129"/>
                  <a:gd name="T80" fmla="*/ 132 w 159"/>
                  <a:gd name="T81" fmla="*/ 0 h 129"/>
                  <a:gd name="T82" fmla="*/ 132 w 159"/>
                  <a:gd name="T83" fmla="*/ 0 h 1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59" h="129">
                    <a:moveTo>
                      <a:pt x="132" y="0"/>
                    </a:moveTo>
                    <a:lnTo>
                      <a:pt x="132" y="12"/>
                    </a:lnTo>
                    <a:lnTo>
                      <a:pt x="135" y="22"/>
                    </a:lnTo>
                    <a:lnTo>
                      <a:pt x="140" y="32"/>
                    </a:lnTo>
                    <a:lnTo>
                      <a:pt x="147" y="41"/>
                    </a:lnTo>
                    <a:lnTo>
                      <a:pt x="152" y="52"/>
                    </a:lnTo>
                    <a:lnTo>
                      <a:pt x="157" y="62"/>
                    </a:lnTo>
                    <a:lnTo>
                      <a:pt x="159" y="71"/>
                    </a:lnTo>
                    <a:lnTo>
                      <a:pt x="159" y="80"/>
                    </a:lnTo>
                    <a:lnTo>
                      <a:pt x="152" y="91"/>
                    </a:lnTo>
                    <a:lnTo>
                      <a:pt x="140" y="100"/>
                    </a:lnTo>
                    <a:lnTo>
                      <a:pt x="130" y="104"/>
                    </a:lnTo>
                    <a:lnTo>
                      <a:pt x="118" y="109"/>
                    </a:lnTo>
                    <a:lnTo>
                      <a:pt x="108" y="112"/>
                    </a:lnTo>
                    <a:lnTo>
                      <a:pt x="96" y="116"/>
                    </a:lnTo>
                    <a:lnTo>
                      <a:pt x="83" y="119"/>
                    </a:lnTo>
                    <a:lnTo>
                      <a:pt x="71" y="123"/>
                    </a:lnTo>
                    <a:lnTo>
                      <a:pt x="59" y="125"/>
                    </a:lnTo>
                    <a:lnTo>
                      <a:pt x="44" y="127"/>
                    </a:lnTo>
                    <a:lnTo>
                      <a:pt x="32" y="128"/>
                    </a:lnTo>
                    <a:lnTo>
                      <a:pt x="15" y="129"/>
                    </a:lnTo>
                    <a:lnTo>
                      <a:pt x="15" y="119"/>
                    </a:lnTo>
                    <a:lnTo>
                      <a:pt x="12" y="109"/>
                    </a:lnTo>
                    <a:lnTo>
                      <a:pt x="10" y="99"/>
                    </a:lnTo>
                    <a:lnTo>
                      <a:pt x="7" y="88"/>
                    </a:lnTo>
                    <a:lnTo>
                      <a:pt x="5" y="78"/>
                    </a:lnTo>
                    <a:lnTo>
                      <a:pt x="2" y="69"/>
                    </a:lnTo>
                    <a:lnTo>
                      <a:pt x="0" y="59"/>
                    </a:lnTo>
                    <a:lnTo>
                      <a:pt x="0" y="47"/>
                    </a:lnTo>
                    <a:lnTo>
                      <a:pt x="0" y="37"/>
                    </a:lnTo>
                    <a:lnTo>
                      <a:pt x="0" y="27"/>
                    </a:lnTo>
                    <a:lnTo>
                      <a:pt x="15" y="25"/>
                    </a:lnTo>
                    <a:lnTo>
                      <a:pt x="29" y="23"/>
                    </a:lnTo>
                    <a:lnTo>
                      <a:pt x="44" y="21"/>
                    </a:lnTo>
                    <a:lnTo>
                      <a:pt x="56" y="19"/>
                    </a:lnTo>
                    <a:lnTo>
                      <a:pt x="71" y="16"/>
                    </a:lnTo>
                    <a:lnTo>
                      <a:pt x="83" y="14"/>
                    </a:lnTo>
                    <a:lnTo>
                      <a:pt x="96" y="12"/>
                    </a:lnTo>
                    <a:lnTo>
                      <a:pt x="108" y="8"/>
                    </a:lnTo>
                    <a:lnTo>
                      <a:pt x="120" y="5"/>
                    </a:lnTo>
                    <a:lnTo>
                      <a:pt x="132" y="0"/>
                    </a:lnTo>
                    <a:lnTo>
                      <a:pt x="132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3948" name="Freeform 44"/>
              <p:cNvSpPr>
                <a:spLocks/>
              </p:cNvSpPr>
              <p:nvPr/>
            </p:nvSpPr>
            <p:spPr bwMode="auto">
              <a:xfrm>
                <a:off x="2795" y="725"/>
                <a:ext cx="159" cy="120"/>
              </a:xfrm>
              <a:custGeom>
                <a:avLst/>
                <a:gdLst>
                  <a:gd name="T0" fmla="*/ 159 w 159"/>
                  <a:gd name="T1" fmla="*/ 119 h 120"/>
                  <a:gd name="T2" fmla="*/ 142 w 159"/>
                  <a:gd name="T3" fmla="*/ 120 h 120"/>
                  <a:gd name="T4" fmla="*/ 125 w 159"/>
                  <a:gd name="T5" fmla="*/ 119 h 120"/>
                  <a:gd name="T6" fmla="*/ 110 w 159"/>
                  <a:gd name="T7" fmla="*/ 115 h 120"/>
                  <a:gd name="T8" fmla="*/ 95 w 159"/>
                  <a:gd name="T9" fmla="*/ 112 h 120"/>
                  <a:gd name="T10" fmla="*/ 83 w 159"/>
                  <a:gd name="T11" fmla="*/ 107 h 120"/>
                  <a:gd name="T12" fmla="*/ 68 w 159"/>
                  <a:gd name="T13" fmla="*/ 102 h 120"/>
                  <a:gd name="T14" fmla="*/ 53 w 159"/>
                  <a:gd name="T15" fmla="*/ 97 h 120"/>
                  <a:gd name="T16" fmla="*/ 39 w 159"/>
                  <a:gd name="T17" fmla="*/ 93 h 120"/>
                  <a:gd name="T18" fmla="*/ 24 w 159"/>
                  <a:gd name="T19" fmla="*/ 88 h 120"/>
                  <a:gd name="T20" fmla="*/ 7 w 159"/>
                  <a:gd name="T21" fmla="*/ 86 h 120"/>
                  <a:gd name="T22" fmla="*/ 0 w 159"/>
                  <a:gd name="T23" fmla="*/ 0 h 120"/>
                  <a:gd name="T24" fmla="*/ 139 w 159"/>
                  <a:gd name="T25" fmla="*/ 16 h 120"/>
                  <a:gd name="T26" fmla="*/ 159 w 159"/>
                  <a:gd name="T27" fmla="*/ 119 h 120"/>
                  <a:gd name="T28" fmla="*/ 159 w 159"/>
                  <a:gd name="T29" fmla="*/ 119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59" h="120">
                    <a:moveTo>
                      <a:pt x="159" y="119"/>
                    </a:moveTo>
                    <a:lnTo>
                      <a:pt x="142" y="120"/>
                    </a:lnTo>
                    <a:lnTo>
                      <a:pt x="125" y="119"/>
                    </a:lnTo>
                    <a:lnTo>
                      <a:pt x="110" y="115"/>
                    </a:lnTo>
                    <a:lnTo>
                      <a:pt x="95" y="112"/>
                    </a:lnTo>
                    <a:lnTo>
                      <a:pt x="83" y="107"/>
                    </a:lnTo>
                    <a:lnTo>
                      <a:pt x="68" y="102"/>
                    </a:lnTo>
                    <a:lnTo>
                      <a:pt x="53" y="97"/>
                    </a:lnTo>
                    <a:lnTo>
                      <a:pt x="39" y="93"/>
                    </a:lnTo>
                    <a:lnTo>
                      <a:pt x="24" y="88"/>
                    </a:lnTo>
                    <a:lnTo>
                      <a:pt x="7" y="86"/>
                    </a:lnTo>
                    <a:lnTo>
                      <a:pt x="0" y="0"/>
                    </a:lnTo>
                    <a:lnTo>
                      <a:pt x="139" y="16"/>
                    </a:lnTo>
                    <a:lnTo>
                      <a:pt x="159" y="119"/>
                    </a:lnTo>
                    <a:lnTo>
                      <a:pt x="159" y="11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3949" name="Freeform 45"/>
              <p:cNvSpPr>
                <a:spLocks/>
              </p:cNvSpPr>
              <p:nvPr/>
            </p:nvSpPr>
            <p:spPr bwMode="auto">
              <a:xfrm>
                <a:off x="2758" y="861"/>
                <a:ext cx="968" cy="312"/>
              </a:xfrm>
              <a:custGeom>
                <a:avLst/>
                <a:gdLst>
                  <a:gd name="T0" fmla="*/ 777 w 968"/>
                  <a:gd name="T1" fmla="*/ 312 h 312"/>
                  <a:gd name="T2" fmla="*/ 19 w 968"/>
                  <a:gd name="T3" fmla="*/ 295 h 312"/>
                  <a:gd name="T4" fmla="*/ 2 w 968"/>
                  <a:gd name="T5" fmla="*/ 266 h 312"/>
                  <a:gd name="T6" fmla="*/ 2 w 968"/>
                  <a:gd name="T7" fmla="*/ 237 h 312"/>
                  <a:gd name="T8" fmla="*/ 14 w 968"/>
                  <a:gd name="T9" fmla="*/ 208 h 312"/>
                  <a:gd name="T10" fmla="*/ 29 w 968"/>
                  <a:gd name="T11" fmla="*/ 179 h 312"/>
                  <a:gd name="T12" fmla="*/ 59 w 968"/>
                  <a:gd name="T13" fmla="*/ 158 h 312"/>
                  <a:gd name="T14" fmla="*/ 103 w 968"/>
                  <a:gd name="T15" fmla="*/ 149 h 312"/>
                  <a:gd name="T16" fmla="*/ 149 w 968"/>
                  <a:gd name="T17" fmla="*/ 142 h 312"/>
                  <a:gd name="T18" fmla="*/ 198 w 968"/>
                  <a:gd name="T19" fmla="*/ 139 h 312"/>
                  <a:gd name="T20" fmla="*/ 247 w 968"/>
                  <a:gd name="T21" fmla="*/ 142 h 312"/>
                  <a:gd name="T22" fmla="*/ 294 w 968"/>
                  <a:gd name="T23" fmla="*/ 157 h 312"/>
                  <a:gd name="T24" fmla="*/ 323 w 968"/>
                  <a:gd name="T25" fmla="*/ 187 h 312"/>
                  <a:gd name="T26" fmla="*/ 338 w 968"/>
                  <a:gd name="T27" fmla="*/ 221 h 312"/>
                  <a:gd name="T28" fmla="*/ 345 w 968"/>
                  <a:gd name="T29" fmla="*/ 256 h 312"/>
                  <a:gd name="T30" fmla="*/ 345 w 968"/>
                  <a:gd name="T31" fmla="*/ 291 h 312"/>
                  <a:gd name="T32" fmla="*/ 360 w 968"/>
                  <a:gd name="T33" fmla="*/ 309 h 312"/>
                  <a:gd name="T34" fmla="*/ 375 w 968"/>
                  <a:gd name="T35" fmla="*/ 290 h 312"/>
                  <a:gd name="T36" fmla="*/ 380 w 968"/>
                  <a:gd name="T37" fmla="*/ 270 h 312"/>
                  <a:gd name="T38" fmla="*/ 382 w 968"/>
                  <a:gd name="T39" fmla="*/ 249 h 312"/>
                  <a:gd name="T40" fmla="*/ 377 w 968"/>
                  <a:gd name="T41" fmla="*/ 230 h 312"/>
                  <a:gd name="T42" fmla="*/ 372 w 968"/>
                  <a:gd name="T43" fmla="*/ 214 h 312"/>
                  <a:gd name="T44" fmla="*/ 441 w 968"/>
                  <a:gd name="T45" fmla="*/ 190 h 312"/>
                  <a:gd name="T46" fmla="*/ 517 w 968"/>
                  <a:gd name="T47" fmla="*/ 174 h 312"/>
                  <a:gd name="T48" fmla="*/ 598 w 968"/>
                  <a:gd name="T49" fmla="*/ 162 h 312"/>
                  <a:gd name="T50" fmla="*/ 684 w 968"/>
                  <a:gd name="T51" fmla="*/ 157 h 312"/>
                  <a:gd name="T52" fmla="*/ 769 w 968"/>
                  <a:gd name="T53" fmla="*/ 155 h 312"/>
                  <a:gd name="T54" fmla="*/ 772 w 968"/>
                  <a:gd name="T55" fmla="*/ 146 h 312"/>
                  <a:gd name="T56" fmla="*/ 762 w 968"/>
                  <a:gd name="T57" fmla="*/ 142 h 312"/>
                  <a:gd name="T58" fmla="*/ 745 w 968"/>
                  <a:gd name="T59" fmla="*/ 139 h 312"/>
                  <a:gd name="T60" fmla="*/ 728 w 968"/>
                  <a:gd name="T61" fmla="*/ 137 h 312"/>
                  <a:gd name="T62" fmla="*/ 713 w 968"/>
                  <a:gd name="T63" fmla="*/ 131 h 312"/>
                  <a:gd name="T64" fmla="*/ 637 w 968"/>
                  <a:gd name="T65" fmla="*/ 137 h 312"/>
                  <a:gd name="T66" fmla="*/ 561 w 968"/>
                  <a:gd name="T67" fmla="*/ 146 h 312"/>
                  <a:gd name="T68" fmla="*/ 488 w 968"/>
                  <a:gd name="T69" fmla="*/ 159 h 312"/>
                  <a:gd name="T70" fmla="*/ 424 w 968"/>
                  <a:gd name="T71" fmla="*/ 177 h 312"/>
                  <a:gd name="T72" fmla="*/ 372 w 968"/>
                  <a:gd name="T73" fmla="*/ 200 h 312"/>
                  <a:gd name="T74" fmla="*/ 348 w 968"/>
                  <a:gd name="T75" fmla="*/ 178 h 312"/>
                  <a:gd name="T76" fmla="*/ 348 w 968"/>
                  <a:gd name="T77" fmla="*/ 155 h 312"/>
                  <a:gd name="T78" fmla="*/ 362 w 968"/>
                  <a:gd name="T79" fmla="*/ 135 h 312"/>
                  <a:gd name="T80" fmla="*/ 389 w 968"/>
                  <a:gd name="T81" fmla="*/ 115 h 312"/>
                  <a:gd name="T82" fmla="*/ 424 w 968"/>
                  <a:gd name="T83" fmla="*/ 97 h 312"/>
                  <a:gd name="T84" fmla="*/ 524 w 968"/>
                  <a:gd name="T85" fmla="*/ 70 h 312"/>
                  <a:gd name="T86" fmla="*/ 630 w 968"/>
                  <a:gd name="T87" fmla="*/ 45 h 312"/>
                  <a:gd name="T88" fmla="*/ 735 w 968"/>
                  <a:gd name="T89" fmla="*/ 23 h 312"/>
                  <a:gd name="T90" fmla="*/ 843 w 968"/>
                  <a:gd name="T91" fmla="*/ 7 h 312"/>
                  <a:gd name="T92" fmla="*/ 946 w 968"/>
                  <a:gd name="T93" fmla="*/ 0 h 312"/>
                  <a:gd name="T94" fmla="*/ 965 w 968"/>
                  <a:gd name="T95" fmla="*/ 25 h 312"/>
                  <a:gd name="T96" fmla="*/ 968 w 968"/>
                  <a:gd name="T97" fmla="*/ 51 h 312"/>
                  <a:gd name="T98" fmla="*/ 958 w 968"/>
                  <a:gd name="T99" fmla="*/ 79 h 312"/>
                  <a:gd name="T100" fmla="*/ 943 w 968"/>
                  <a:gd name="T101" fmla="*/ 107 h 312"/>
                  <a:gd name="T102" fmla="*/ 926 w 968"/>
                  <a:gd name="T103" fmla="*/ 135 h 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968" h="312">
                    <a:moveTo>
                      <a:pt x="926" y="135"/>
                    </a:moveTo>
                    <a:lnTo>
                      <a:pt x="777" y="312"/>
                    </a:lnTo>
                    <a:lnTo>
                      <a:pt x="37" y="309"/>
                    </a:lnTo>
                    <a:lnTo>
                      <a:pt x="19" y="295"/>
                    </a:lnTo>
                    <a:lnTo>
                      <a:pt x="10" y="280"/>
                    </a:lnTo>
                    <a:lnTo>
                      <a:pt x="2" y="266"/>
                    </a:lnTo>
                    <a:lnTo>
                      <a:pt x="0" y="251"/>
                    </a:lnTo>
                    <a:lnTo>
                      <a:pt x="2" y="237"/>
                    </a:lnTo>
                    <a:lnTo>
                      <a:pt x="7" y="223"/>
                    </a:lnTo>
                    <a:lnTo>
                      <a:pt x="14" y="208"/>
                    </a:lnTo>
                    <a:lnTo>
                      <a:pt x="22" y="193"/>
                    </a:lnTo>
                    <a:lnTo>
                      <a:pt x="29" y="179"/>
                    </a:lnTo>
                    <a:lnTo>
                      <a:pt x="37" y="165"/>
                    </a:lnTo>
                    <a:lnTo>
                      <a:pt x="59" y="158"/>
                    </a:lnTo>
                    <a:lnTo>
                      <a:pt x="81" y="153"/>
                    </a:lnTo>
                    <a:lnTo>
                      <a:pt x="103" y="149"/>
                    </a:lnTo>
                    <a:lnTo>
                      <a:pt x="125" y="145"/>
                    </a:lnTo>
                    <a:lnTo>
                      <a:pt x="149" y="142"/>
                    </a:lnTo>
                    <a:lnTo>
                      <a:pt x="174" y="141"/>
                    </a:lnTo>
                    <a:lnTo>
                      <a:pt x="198" y="139"/>
                    </a:lnTo>
                    <a:lnTo>
                      <a:pt x="223" y="139"/>
                    </a:lnTo>
                    <a:lnTo>
                      <a:pt x="247" y="142"/>
                    </a:lnTo>
                    <a:lnTo>
                      <a:pt x="272" y="144"/>
                    </a:lnTo>
                    <a:lnTo>
                      <a:pt x="294" y="157"/>
                    </a:lnTo>
                    <a:lnTo>
                      <a:pt x="311" y="171"/>
                    </a:lnTo>
                    <a:lnTo>
                      <a:pt x="323" y="187"/>
                    </a:lnTo>
                    <a:lnTo>
                      <a:pt x="333" y="203"/>
                    </a:lnTo>
                    <a:lnTo>
                      <a:pt x="338" y="221"/>
                    </a:lnTo>
                    <a:lnTo>
                      <a:pt x="343" y="239"/>
                    </a:lnTo>
                    <a:lnTo>
                      <a:pt x="345" y="256"/>
                    </a:lnTo>
                    <a:lnTo>
                      <a:pt x="345" y="274"/>
                    </a:lnTo>
                    <a:lnTo>
                      <a:pt x="345" y="291"/>
                    </a:lnTo>
                    <a:lnTo>
                      <a:pt x="345" y="309"/>
                    </a:lnTo>
                    <a:lnTo>
                      <a:pt x="360" y="309"/>
                    </a:lnTo>
                    <a:lnTo>
                      <a:pt x="370" y="299"/>
                    </a:lnTo>
                    <a:lnTo>
                      <a:pt x="375" y="290"/>
                    </a:lnTo>
                    <a:lnTo>
                      <a:pt x="380" y="280"/>
                    </a:lnTo>
                    <a:lnTo>
                      <a:pt x="380" y="270"/>
                    </a:lnTo>
                    <a:lnTo>
                      <a:pt x="382" y="259"/>
                    </a:lnTo>
                    <a:lnTo>
                      <a:pt x="382" y="249"/>
                    </a:lnTo>
                    <a:lnTo>
                      <a:pt x="380" y="239"/>
                    </a:lnTo>
                    <a:lnTo>
                      <a:pt x="377" y="230"/>
                    </a:lnTo>
                    <a:lnTo>
                      <a:pt x="375" y="222"/>
                    </a:lnTo>
                    <a:lnTo>
                      <a:pt x="372" y="214"/>
                    </a:lnTo>
                    <a:lnTo>
                      <a:pt x="404" y="201"/>
                    </a:lnTo>
                    <a:lnTo>
                      <a:pt x="441" y="190"/>
                    </a:lnTo>
                    <a:lnTo>
                      <a:pt x="478" y="181"/>
                    </a:lnTo>
                    <a:lnTo>
                      <a:pt x="517" y="174"/>
                    </a:lnTo>
                    <a:lnTo>
                      <a:pt x="556" y="167"/>
                    </a:lnTo>
                    <a:lnTo>
                      <a:pt x="598" y="162"/>
                    </a:lnTo>
                    <a:lnTo>
                      <a:pt x="639" y="159"/>
                    </a:lnTo>
                    <a:lnTo>
                      <a:pt x="684" y="157"/>
                    </a:lnTo>
                    <a:lnTo>
                      <a:pt x="725" y="155"/>
                    </a:lnTo>
                    <a:lnTo>
                      <a:pt x="769" y="155"/>
                    </a:lnTo>
                    <a:lnTo>
                      <a:pt x="772" y="150"/>
                    </a:lnTo>
                    <a:lnTo>
                      <a:pt x="772" y="146"/>
                    </a:lnTo>
                    <a:lnTo>
                      <a:pt x="767" y="143"/>
                    </a:lnTo>
                    <a:lnTo>
                      <a:pt x="762" y="142"/>
                    </a:lnTo>
                    <a:lnTo>
                      <a:pt x="755" y="141"/>
                    </a:lnTo>
                    <a:lnTo>
                      <a:pt x="745" y="139"/>
                    </a:lnTo>
                    <a:lnTo>
                      <a:pt x="735" y="138"/>
                    </a:lnTo>
                    <a:lnTo>
                      <a:pt x="728" y="137"/>
                    </a:lnTo>
                    <a:lnTo>
                      <a:pt x="720" y="135"/>
                    </a:lnTo>
                    <a:lnTo>
                      <a:pt x="713" y="131"/>
                    </a:lnTo>
                    <a:lnTo>
                      <a:pt x="676" y="134"/>
                    </a:lnTo>
                    <a:lnTo>
                      <a:pt x="637" y="137"/>
                    </a:lnTo>
                    <a:lnTo>
                      <a:pt x="598" y="141"/>
                    </a:lnTo>
                    <a:lnTo>
                      <a:pt x="561" y="146"/>
                    </a:lnTo>
                    <a:lnTo>
                      <a:pt x="524" y="152"/>
                    </a:lnTo>
                    <a:lnTo>
                      <a:pt x="488" y="159"/>
                    </a:lnTo>
                    <a:lnTo>
                      <a:pt x="456" y="168"/>
                    </a:lnTo>
                    <a:lnTo>
                      <a:pt x="424" y="177"/>
                    </a:lnTo>
                    <a:lnTo>
                      <a:pt x="397" y="189"/>
                    </a:lnTo>
                    <a:lnTo>
                      <a:pt x="372" y="200"/>
                    </a:lnTo>
                    <a:lnTo>
                      <a:pt x="358" y="190"/>
                    </a:lnTo>
                    <a:lnTo>
                      <a:pt x="348" y="178"/>
                    </a:lnTo>
                    <a:lnTo>
                      <a:pt x="345" y="167"/>
                    </a:lnTo>
                    <a:lnTo>
                      <a:pt x="348" y="155"/>
                    </a:lnTo>
                    <a:lnTo>
                      <a:pt x="353" y="145"/>
                    </a:lnTo>
                    <a:lnTo>
                      <a:pt x="362" y="135"/>
                    </a:lnTo>
                    <a:lnTo>
                      <a:pt x="375" y="125"/>
                    </a:lnTo>
                    <a:lnTo>
                      <a:pt x="389" y="115"/>
                    </a:lnTo>
                    <a:lnTo>
                      <a:pt x="404" y="106"/>
                    </a:lnTo>
                    <a:lnTo>
                      <a:pt x="424" y="97"/>
                    </a:lnTo>
                    <a:lnTo>
                      <a:pt x="473" y="83"/>
                    </a:lnTo>
                    <a:lnTo>
                      <a:pt x="524" y="70"/>
                    </a:lnTo>
                    <a:lnTo>
                      <a:pt x="576" y="57"/>
                    </a:lnTo>
                    <a:lnTo>
                      <a:pt x="630" y="45"/>
                    </a:lnTo>
                    <a:lnTo>
                      <a:pt x="681" y="33"/>
                    </a:lnTo>
                    <a:lnTo>
                      <a:pt x="735" y="23"/>
                    </a:lnTo>
                    <a:lnTo>
                      <a:pt x="789" y="14"/>
                    </a:lnTo>
                    <a:lnTo>
                      <a:pt x="843" y="7"/>
                    </a:lnTo>
                    <a:lnTo>
                      <a:pt x="894" y="2"/>
                    </a:lnTo>
                    <a:lnTo>
                      <a:pt x="946" y="0"/>
                    </a:lnTo>
                    <a:lnTo>
                      <a:pt x="958" y="13"/>
                    </a:lnTo>
                    <a:lnTo>
                      <a:pt x="965" y="25"/>
                    </a:lnTo>
                    <a:lnTo>
                      <a:pt x="968" y="38"/>
                    </a:lnTo>
                    <a:lnTo>
                      <a:pt x="968" y="51"/>
                    </a:lnTo>
                    <a:lnTo>
                      <a:pt x="963" y="65"/>
                    </a:lnTo>
                    <a:lnTo>
                      <a:pt x="958" y="79"/>
                    </a:lnTo>
                    <a:lnTo>
                      <a:pt x="951" y="93"/>
                    </a:lnTo>
                    <a:lnTo>
                      <a:pt x="943" y="107"/>
                    </a:lnTo>
                    <a:lnTo>
                      <a:pt x="936" y="121"/>
                    </a:lnTo>
                    <a:lnTo>
                      <a:pt x="926" y="135"/>
                    </a:lnTo>
                    <a:lnTo>
                      <a:pt x="926" y="135"/>
                    </a:lnTo>
                    <a:close/>
                  </a:path>
                </a:pathLst>
              </a:custGeom>
              <a:solidFill>
                <a:srgbClr val="B3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3950" name="Freeform 46"/>
              <p:cNvSpPr>
                <a:spLocks/>
              </p:cNvSpPr>
              <p:nvPr/>
            </p:nvSpPr>
            <p:spPr bwMode="auto">
              <a:xfrm>
                <a:off x="2196" y="892"/>
                <a:ext cx="581" cy="278"/>
              </a:xfrm>
              <a:custGeom>
                <a:avLst/>
                <a:gdLst>
                  <a:gd name="T0" fmla="*/ 581 w 581"/>
                  <a:gd name="T1" fmla="*/ 116 h 278"/>
                  <a:gd name="T2" fmla="*/ 572 w 581"/>
                  <a:gd name="T3" fmla="*/ 132 h 278"/>
                  <a:gd name="T4" fmla="*/ 559 w 581"/>
                  <a:gd name="T5" fmla="*/ 148 h 278"/>
                  <a:gd name="T6" fmla="*/ 549 w 581"/>
                  <a:gd name="T7" fmla="*/ 164 h 278"/>
                  <a:gd name="T8" fmla="*/ 540 w 581"/>
                  <a:gd name="T9" fmla="*/ 180 h 278"/>
                  <a:gd name="T10" fmla="*/ 532 w 581"/>
                  <a:gd name="T11" fmla="*/ 196 h 278"/>
                  <a:gd name="T12" fmla="*/ 527 w 581"/>
                  <a:gd name="T13" fmla="*/ 214 h 278"/>
                  <a:gd name="T14" fmla="*/ 527 w 581"/>
                  <a:gd name="T15" fmla="*/ 230 h 278"/>
                  <a:gd name="T16" fmla="*/ 532 w 581"/>
                  <a:gd name="T17" fmla="*/ 246 h 278"/>
                  <a:gd name="T18" fmla="*/ 545 w 581"/>
                  <a:gd name="T19" fmla="*/ 262 h 278"/>
                  <a:gd name="T20" fmla="*/ 562 w 581"/>
                  <a:gd name="T21" fmla="*/ 278 h 278"/>
                  <a:gd name="T22" fmla="*/ 128 w 581"/>
                  <a:gd name="T23" fmla="*/ 278 h 278"/>
                  <a:gd name="T24" fmla="*/ 103 w 581"/>
                  <a:gd name="T25" fmla="*/ 252 h 278"/>
                  <a:gd name="T26" fmla="*/ 79 w 581"/>
                  <a:gd name="T27" fmla="*/ 226 h 278"/>
                  <a:gd name="T28" fmla="*/ 57 w 581"/>
                  <a:gd name="T29" fmla="*/ 199 h 278"/>
                  <a:gd name="T30" fmla="*/ 37 w 581"/>
                  <a:gd name="T31" fmla="*/ 171 h 278"/>
                  <a:gd name="T32" fmla="*/ 23 w 581"/>
                  <a:gd name="T33" fmla="*/ 144 h 278"/>
                  <a:gd name="T34" fmla="*/ 10 w 581"/>
                  <a:gd name="T35" fmla="*/ 115 h 278"/>
                  <a:gd name="T36" fmla="*/ 3 w 581"/>
                  <a:gd name="T37" fmla="*/ 87 h 278"/>
                  <a:gd name="T38" fmla="*/ 0 w 581"/>
                  <a:gd name="T39" fmla="*/ 58 h 278"/>
                  <a:gd name="T40" fmla="*/ 5 w 581"/>
                  <a:gd name="T41" fmla="*/ 30 h 278"/>
                  <a:gd name="T42" fmla="*/ 15 w 581"/>
                  <a:gd name="T43" fmla="*/ 1 h 278"/>
                  <a:gd name="T44" fmla="*/ 76 w 581"/>
                  <a:gd name="T45" fmla="*/ 0 h 278"/>
                  <a:gd name="T46" fmla="*/ 135 w 581"/>
                  <a:gd name="T47" fmla="*/ 1 h 278"/>
                  <a:gd name="T48" fmla="*/ 197 w 581"/>
                  <a:gd name="T49" fmla="*/ 7 h 278"/>
                  <a:gd name="T50" fmla="*/ 255 w 581"/>
                  <a:gd name="T51" fmla="*/ 16 h 278"/>
                  <a:gd name="T52" fmla="*/ 314 w 581"/>
                  <a:gd name="T53" fmla="*/ 27 h 278"/>
                  <a:gd name="T54" fmla="*/ 371 w 581"/>
                  <a:gd name="T55" fmla="*/ 42 h 278"/>
                  <a:gd name="T56" fmla="*/ 424 w 581"/>
                  <a:gd name="T57" fmla="*/ 58 h 278"/>
                  <a:gd name="T58" fmla="*/ 478 w 581"/>
                  <a:gd name="T59" fmla="*/ 76 h 278"/>
                  <a:gd name="T60" fmla="*/ 532 w 581"/>
                  <a:gd name="T61" fmla="*/ 96 h 278"/>
                  <a:gd name="T62" fmla="*/ 581 w 581"/>
                  <a:gd name="T63" fmla="*/ 116 h 278"/>
                  <a:gd name="T64" fmla="*/ 581 w 581"/>
                  <a:gd name="T65" fmla="*/ 116 h 2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81" h="278">
                    <a:moveTo>
                      <a:pt x="581" y="116"/>
                    </a:moveTo>
                    <a:lnTo>
                      <a:pt x="572" y="132"/>
                    </a:lnTo>
                    <a:lnTo>
                      <a:pt x="559" y="148"/>
                    </a:lnTo>
                    <a:lnTo>
                      <a:pt x="549" y="164"/>
                    </a:lnTo>
                    <a:lnTo>
                      <a:pt x="540" y="180"/>
                    </a:lnTo>
                    <a:lnTo>
                      <a:pt x="532" y="196"/>
                    </a:lnTo>
                    <a:lnTo>
                      <a:pt x="527" y="214"/>
                    </a:lnTo>
                    <a:lnTo>
                      <a:pt x="527" y="230"/>
                    </a:lnTo>
                    <a:lnTo>
                      <a:pt x="532" y="246"/>
                    </a:lnTo>
                    <a:lnTo>
                      <a:pt x="545" y="262"/>
                    </a:lnTo>
                    <a:lnTo>
                      <a:pt x="562" y="278"/>
                    </a:lnTo>
                    <a:lnTo>
                      <a:pt x="128" y="278"/>
                    </a:lnTo>
                    <a:lnTo>
                      <a:pt x="103" y="252"/>
                    </a:lnTo>
                    <a:lnTo>
                      <a:pt x="79" y="226"/>
                    </a:lnTo>
                    <a:lnTo>
                      <a:pt x="57" y="199"/>
                    </a:lnTo>
                    <a:lnTo>
                      <a:pt x="37" y="171"/>
                    </a:lnTo>
                    <a:lnTo>
                      <a:pt x="23" y="144"/>
                    </a:lnTo>
                    <a:lnTo>
                      <a:pt x="10" y="115"/>
                    </a:lnTo>
                    <a:lnTo>
                      <a:pt x="3" y="87"/>
                    </a:lnTo>
                    <a:lnTo>
                      <a:pt x="0" y="58"/>
                    </a:lnTo>
                    <a:lnTo>
                      <a:pt x="5" y="30"/>
                    </a:lnTo>
                    <a:lnTo>
                      <a:pt x="15" y="1"/>
                    </a:lnTo>
                    <a:lnTo>
                      <a:pt x="76" y="0"/>
                    </a:lnTo>
                    <a:lnTo>
                      <a:pt x="135" y="1"/>
                    </a:lnTo>
                    <a:lnTo>
                      <a:pt x="197" y="7"/>
                    </a:lnTo>
                    <a:lnTo>
                      <a:pt x="255" y="16"/>
                    </a:lnTo>
                    <a:lnTo>
                      <a:pt x="314" y="27"/>
                    </a:lnTo>
                    <a:lnTo>
                      <a:pt x="371" y="42"/>
                    </a:lnTo>
                    <a:lnTo>
                      <a:pt x="424" y="58"/>
                    </a:lnTo>
                    <a:lnTo>
                      <a:pt x="478" y="76"/>
                    </a:lnTo>
                    <a:lnTo>
                      <a:pt x="532" y="96"/>
                    </a:lnTo>
                    <a:lnTo>
                      <a:pt x="581" y="116"/>
                    </a:lnTo>
                    <a:lnTo>
                      <a:pt x="581" y="116"/>
                    </a:lnTo>
                    <a:close/>
                  </a:path>
                </a:pathLst>
              </a:custGeom>
              <a:solidFill>
                <a:srgbClr val="B3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3951" name="Freeform 47"/>
              <p:cNvSpPr>
                <a:spLocks/>
              </p:cNvSpPr>
              <p:nvPr/>
            </p:nvSpPr>
            <p:spPr bwMode="auto">
              <a:xfrm>
                <a:off x="569" y="996"/>
                <a:ext cx="4652" cy="626"/>
              </a:xfrm>
              <a:custGeom>
                <a:avLst/>
                <a:gdLst>
                  <a:gd name="T0" fmla="*/ 1407 w 4652"/>
                  <a:gd name="T1" fmla="*/ 210 h 626"/>
                  <a:gd name="T2" fmla="*/ 1414 w 4652"/>
                  <a:gd name="T3" fmla="*/ 202 h 626"/>
                  <a:gd name="T4" fmla="*/ 1409 w 4652"/>
                  <a:gd name="T5" fmla="*/ 194 h 626"/>
                  <a:gd name="T6" fmla="*/ 1618 w 4652"/>
                  <a:gd name="T7" fmla="*/ 188 h 626"/>
                  <a:gd name="T8" fmla="*/ 2228 w 4652"/>
                  <a:gd name="T9" fmla="*/ 190 h 626"/>
                  <a:gd name="T10" fmla="*/ 2802 w 4652"/>
                  <a:gd name="T11" fmla="*/ 191 h 626"/>
                  <a:gd name="T12" fmla="*/ 3363 w 4652"/>
                  <a:gd name="T13" fmla="*/ 194 h 626"/>
                  <a:gd name="T14" fmla="*/ 3419 w 4652"/>
                  <a:gd name="T15" fmla="*/ 175 h 626"/>
                  <a:gd name="T16" fmla="*/ 3419 w 4652"/>
                  <a:gd name="T17" fmla="*/ 112 h 626"/>
                  <a:gd name="T18" fmla="*/ 3378 w 4652"/>
                  <a:gd name="T19" fmla="*/ 49 h 626"/>
                  <a:gd name="T20" fmla="*/ 3360 w 4652"/>
                  <a:gd name="T21" fmla="*/ 10 h 626"/>
                  <a:gd name="T22" fmla="*/ 3419 w 4652"/>
                  <a:gd name="T23" fmla="*/ 15 h 626"/>
                  <a:gd name="T24" fmla="*/ 3478 w 4652"/>
                  <a:gd name="T25" fmla="*/ 23 h 626"/>
                  <a:gd name="T26" fmla="*/ 3539 w 4652"/>
                  <a:gd name="T27" fmla="*/ 30 h 626"/>
                  <a:gd name="T28" fmla="*/ 3583 w 4652"/>
                  <a:gd name="T29" fmla="*/ 82 h 626"/>
                  <a:gd name="T30" fmla="*/ 3601 w 4652"/>
                  <a:gd name="T31" fmla="*/ 137 h 626"/>
                  <a:gd name="T32" fmla="*/ 3603 w 4652"/>
                  <a:gd name="T33" fmla="*/ 194 h 626"/>
                  <a:gd name="T34" fmla="*/ 4652 w 4652"/>
                  <a:gd name="T35" fmla="*/ 198 h 626"/>
                  <a:gd name="T36" fmla="*/ 4615 w 4652"/>
                  <a:gd name="T37" fmla="*/ 505 h 626"/>
                  <a:gd name="T38" fmla="*/ 4576 w 4652"/>
                  <a:gd name="T39" fmla="*/ 508 h 626"/>
                  <a:gd name="T40" fmla="*/ 4544 w 4652"/>
                  <a:gd name="T41" fmla="*/ 519 h 626"/>
                  <a:gd name="T42" fmla="*/ 4532 w 4652"/>
                  <a:gd name="T43" fmla="*/ 544 h 626"/>
                  <a:gd name="T44" fmla="*/ 4566 w 4652"/>
                  <a:gd name="T45" fmla="*/ 572 h 626"/>
                  <a:gd name="T46" fmla="*/ 4620 w 4652"/>
                  <a:gd name="T47" fmla="*/ 595 h 626"/>
                  <a:gd name="T48" fmla="*/ 4642 w 4652"/>
                  <a:gd name="T49" fmla="*/ 626 h 626"/>
                  <a:gd name="T50" fmla="*/ 4596 w 4652"/>
                  <a:gd name="T51" fmla="*/ 622 h 626"/>
                  <a:gd name="T52" fmla="*/ 4549 w 4652"/>
                  <a:gd name="T53" fmla="*/ 615 h 626"/>
                  <a:gd name="T54" fmla="*/ 4500 w 4652"/>
                  <a:gd name="T55" fmla="*/ 614 h 626"/>
                  <a:gd name="T56" fmla="*/ 4485 w 4652"/>
                  <a:gd name="T57" fmla="*/ 585 h 626"/>
                  <a:gd name="T58" fmla="*/ 4488 w 4652"/>
                  <a:gd name="T59" fmla="*/ 457 h 626"/>
                  <a:gd name="T60" fmla="*/ 4488 w 4652"/>
                  <a:gd name="T61" fmla="*/ 322 h 626"/>
                  <a:gd name="T62" fmla="*/ 4485 w 4652"/>
                  <a:gd name="T63" fmla="*/ 271 h 626"/>
                  <a:gd name="T64" fmla="*/ 4468 w 4652"/>
                  <a:gd name="T65" fmla="*/ 257 h 626"/>
                  <a:gd name="T66" fmla="*/ 4444 w 4652"/>
                  <a:gd name="T67" fmla="*/ 251 h 626"/>
                  <a:gd name="T68" fmla="*/ 4431 w 4652"/>
                  <a:gd name="T69" fmla="*/ 250 h 626"/>
                  <a:gd name="T70" fmla="*/ 277 w 4652"/>
                  <a:gd name="T71" fmla="*/ 247 h 626"/>
                  <a:gd name="T72" fmla="*/ 223 w 4652"/>
                  <a:gd name="T73" fmla="*/ 247 h 626"/>
                  <a:gd name="T74" fmla="*/ 167 w 4652"/>
                  <a:gd name="T75" fmla="*/ 256 h 626"/>
                  <a:gd name="T76" fmla="*/ 152 w 4652"/>
                  <a:gd name="T77" fmla="*/ 572 h 626"/>
                  <a:gd name="T78" fmla="*/ 110 w 4652"/>
                  <a:gd name="T79" fmla="*/ 568 h 626"/>
                  <a:gd name="T80" fmla="*/ 66 w 4652"/>
                  <a:gd name="T81" fmla="*/ 570 h 626"/>
                  <a:gd name="T82" fmla="*/ 22 w 4652"/>
                  <a:gd name="T83" fmla="*/ 577 h 626"/>
                  <a:gd name="T84" fmla="*/ 2 w 4652"/>
                  <a:gd name="T85" fmla="*/ 506 h 626"/>
                  <a:gd name="T86" fmla="*/ 0 w 4652"/>
                  <a:gd name="T87" fmla="*/ 390 h 626"/>
                  <a:gd name="T88" fmla="*/ 2 w 4652"/>
                  <a:gd name="T89" fmla="*/ 268 h 626"/>
                  <a:gd name="T90" fmla="*/ 110 w 4652"/>
                  <a:gd name="T91" fmla="*/ 188 h 626"/>
                  <a:gd name="T92" fmla="*/ 456 w 4652"/>
                  <a:gd name="T93" fmla="*/ 188 h 626"/>
                  <a:gd name="T94" fmla="*/ 816 w 4652"/>
                  <a:gd name="T95" fmla="*/ 188 h 626"/>
                  <a:gd name="T96" fmla="*/ 1167 w 4652"/>
                  <a:gd name="T97" fmla="*/ 188 h 626"/>
                  <a:gd name="T98" fmla="*/ 1172 w 4652"/>
                  <a:gd name="T99" fmla="*/ 195 h 626"/>
                  <a:gd name="T100" fmla="*/ 1176 w 4652"/>
                  <a:gd name="T101" fmla="*/ 202 h 626"/>
                  <a:gd name="T102" fmla="*/ 1189 w 4652"/>
                  <a:gd name="T103" fmla="*/ 206 h 626"/>
                  <a:gd name="T104" fmla="*/ 1203 w 4652"/>
                  <a:gd name="T105" fmla="*/ 186 h 626"/>
                  <a:gd name="T106" fmla="*/ 1194 w 4652"/>
                  <a:gd name="T107" fmla="*/ 153 h 626"/>
                  <a:gd name="T108" fmla="*/ 1176 w 4652"/>
                  <a:gd name="T109" fmla="*/ 120 h 626"/>
                  <a:gd name="T110" fmla="*/ 1176 w 4652"/>
                  <a:gd name="T111" fmla="*/ 88 h 626"/>
                  <a:gd name="T112" fmla="*/ 1189 w 4652"/>
                  <a:gd name="T113" fmla="*/ 49 h 626"/>
                  <a:gd name="T114" fmla="*/ 1218 w 4652"/>
                  <a:gd name="T115" fmla="*/ 18 h 626"/>
                  <a:gd name="T116" fmla="*/ 1289 w 4652"/>
                  <a:gd name="T117" fmla="*/ 9 h 626"/>
                  <a:gd name="T118" fmla="*/ 1353 w 4652"/>
                  <a:gd name="T119" fmla="*/ 40 h 626"/>
                  <a:gd name="T120" fmla="*/ 1338 w 4652"/>
                  <a:gd name="T121" fmla="*/ 107 h 626"/>
                  <a:gd name="T122" fmla="*/ 1358 w 4652"/>
                  <a:gd name="T123" fmla="*/ 176 h 626"/>
                  <a:gd name="T124" fmla="*/ 1395 w 4652"/>
                  <a:gd name="T125" fmla="*/ 215 h 6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4652" h="626">
                    <a:moveTo>
                      <a:pt x="1395" y="215"/>
                    </a:moveTo>
                    <a:lnTo>
                      <a:pt x="1402" y="212"/>
                    </a:lnTo>
                    <a:lnTo>
                      <a:pt x="1407" y="210"/>
                    </a:lnTo>
                    <a:lnTo>
                      <a:pt x="1409" y="208"/>
                    </a:lnTo>
                    <a:lnTo>
                      <a:pt x="1412" y="206"/>
                    </a:lnTo>
                    <a:lnTo>
                      <a:pt x="1414" y="202"/>
                    </a:lnTo>
                    <a:lnTo>
                      <a:pt x="1414" y="200"/>
                    </a:lnTo>
                    <a:lnTo>
                      <a:pt x="1412" y="196"/>
                    </a:lnTo>
                    <a:lnTo>
                      <a:pt x="1409" y="194"/>
                    </a:lnTo>
                    <a:lnTo>
                      <a:pt x="1407" y="191"/>
                    </a:lnTo>
                    <a:lnTo>
                      <a:pt x="1402" y="188"/>
                    </a:lnTo>
                    <a:lnTo>
                      <a:pt x="1618" y="188"/>
                    </a:lnTo>
                    <a:lnTo>
                      <a:pt x="1828" y="188"/>
                    </a:lnTo>
                    <a:lnTo>
                      <a:pt x="2029" y="190"/>
                    </a:lnTo>
                    <a:lnTo>
                      <a:pt x="2228" y="190"/>
                    </a:lnTo>
                    <a:lnTo>
                      <a:pt x="2422" y="190"/>
                    </a:lnTo>
                    <a:lnTo>
                      <a:pt x="2613" y="190"/>
                    </a:lnTo>
                    <a:lnTo>
                      <a:pt x="2802" y="191"/>
                    </a:lnTo>
                    <a:lnTo>
                      <a:pt x="2988" y="192"/>
                    </a:lnTo>
                    <a:lnTo>
                      <a:pt x="3174" y="193"/>
                    </a:lnTo>
                    <a:lnTo>
                      <a:pt x="3363" y="194"/>
                    </a:lnTo>
                    <a:lnTo>
                      <a:pt x="3380" y="215"/>
                    </a:lnTo>
                    <a:lnTo>
                      <a:pt x="3404" y="195"/>
                    </a:lnTo>
                    <a:lnTo>
                      <a:pt x="3419" y="175"/>
                    </a:lnTo>
                    <a:lnTo>
                      <a:pt x="3424" y="154"/>
                    </a:lnTo>
                    <a:lnTo>
                      <a:pt x="3424" y="134"/>
                    </a:lnTo>
                    <a:lnTo>
                      <a:pt x="3419" y="112"/>
                    </a:lnTo>
                    <a:lnTo>
                      <a:pt x="3409" y="90"/>
                    </a:lnTo>
                    <a:lnTo>
                      <a:pt x="3395" y="70"/>
                    </a:lnTo>
                    <a:lnTo>
                      <a:pt x="3378" y="49"/>
                    </a:lnTo>
                    <a:lnTo>
                      <a:pt x="3358" y="28"/>
                    </a:lnTo>
                    <a:lnTo>
                      <a:pt x="3336" y="9"/>
                    </a:lnTo>
                    <a:lnTo>
                      <a:pt x="3360" y="10"/>
                    </a:lnTo>
                    <a:lnTo>
                      <a:pt x="3380" y="11"/>
                    </a:lnTo>
                    <a:lnTo>
                      <a:pt x="3400" y="12"/>
                    </a:lnTo>
                    <a:lnTo>
                      <a:pt x="3419" y="15"/>
                    </a:lnTo>
                    <a:lnTo>
                      <a:pt x="3439" y="17"/>
                    </a:lnTo>
                    <a:lnTo>
                      <a:pt x="3458" y="19"/>
                    </a:lnTo>
                    <a:lnTo>
                      <a:pt x="3478" y="23"/>
                    </a:lnTo>
                    <a:lnTo>
                      <a:pt x="3498" y="25"/>
                    </a:lnTo>
                    <a:lnTo>
                      <a:pt x="3517" y="27"/>
                    </a:lnTo>
                    <a:lnTo>
                      <a:pt x="3539" y="30"/>
                    </a:lnTo>
                    <a:lnTo>
                      <a:pt x="3559" y="47"/>
                    </a:lnTo>
                    <a:lnTo>
                      <a:pt x="3574" y="64"/>
                    </a:lnTo>
                    <a:lnTo>
                      <a:pt x="3583" y="82"/>
                    </a:lnTo>
                    <a:lnTo>
                      <a:pt x="3593" y="99"/>
                    </a:lnTo>
                    <a:lnTo>
                      <a:pt x="3598" y="119"/>
                    </a:lnTo>
                    <a:lnTo>
                      <a:pt x="3601" y="137"/>
                    </a:lnTo>
                    <a:lnTo>
                      <a:pt x="3603" y="155"/>
                    </a:lnTo>
                    <a:lnTo>
                      <a:pt x="3603" y="175"/>
                    </a:lnTo>
                    <a:lnTo>
                      <a:pt x="3603" y="194"/>
                    </a:lnTo>
                    <a:lnTo>
                      <a:pt x="3601" y="215"/>
                    </a:lnTo>
                    <a:lnTo>
                      <a:pt x="3637" y="194"/>
                    </a:lnTo>
                    <a:lnTo>
                      <a:pt x="4652" y="198"/>
                    </a:lnTo>
                    <a:lnTo>
                      <a:pt x="4642" y="503"/>
                    </a:lnTo>
                    <a:lnTo>
                      <a:pt x="4630" y="504"/>
                    </a:lnTo>
                    <a:lnTo>
                      <a:pt x="4615" y="505"/>
                    </a:lnTo>
                    <a:lnTo>
                      <a:pt x="4603" y="506"/>
                    </a:lnTo>
                    <a:lnTo>
                      <a:pt x="4588" y="507"/>
                    </a:lnTo>
                    <a:lnTo>
                      <a:pt x="4576" y="508"/>
                    </a:lnTo>
                    <a:lnTo>
                      <a:pt x="4564" y="511"/>
                    </a:lnTo>
                    <a:lnTo>
                      <a:pt x="4554" y="514"/>
                    </a:lnTo>
                    <a:lnTo>
                      <a:pt x="4544" y="519"/>
                    </a:lnTo>
                    <a:lnTo>
                      <a:pt x="4539" y="524"/>
                    </a:lnTo>
                    <a:lnTo>
                      <a:pt x="4534" y="531"/>
                    </a:lnTo>
                    <a:lnTo>
                      <a:pt x="4532" y="544"/>
                    </a:lnTo>
                    <a:lnTo>
                      <a:pt x="4537" y="555"/>
                    </a:lnTo>
                    <a:lnTo>
                      <a:pt x="4549" y="564"/>
                    </a:lnTo>
                    <a:lnTo>
                      <a:pt x="4566" y="572"/>
                    </a:lnTo>
                    <a:lnTo>
                      <a:pt x="4583" y="579"/>
                    </a:lnTo>
                    <a:lnTo>
                      <a:pt x="4603" y="587"/>
                    </a:lnTo>
                    <a:lnTo>
                      <a:pt x="4620" y="595"/>
                    </a:lnTo>
                    <a:lnTo>
                      <a:pt x="4635" y="603"/>
                    </a:lnTo>
                    <a:lnTo>
                      <a:pt x="4642" y="614"/>
                    </a:lnTo>
                    <a:lnTo>
                      <a:pt x="4642" y="626"/>
                    </a:lnTo>
                    <a:lnTo>
                      <a:pt x="4625" y="626"/>
                    </a:lnTo>
                    <a:lnTo>
                      <a:pt x="4610" y="624"/>
                    </a:lnTo>
                    <a:lnTo>
                      <a:pt x="4596" y="622"/>
                    </a:lnTo>
                    <a:lnTo>
                      <a:pt x="4579" y="619"/>
                    </a:lnTo>
                    <a:lnTo>
                      <a:pt x="4564" y="617"/>
                    </a:lnTo>
                    <a:lnTo>
                      <a:pt x="4549" y="615"/>
                    </a:lnTo>
                    <a:lnTo>
                      <a:pt x="4534" y="612"/>
                    </a:lnTo>
                    <a:lnTo>
                      <a:pt x="4517" y="612"/>
                    </a:lnTo>
                    <a:lnTo>
                      <a:pt x="4500" y="614"/>
                    </a:lnTo>
                    <a:lnTo>
                      <a:pt x="4483" y="617"/>
                    </a:lnTo>
                    <a:lnTo>
                      <a:pt x="4483" y="609"/>
                    </a:lnTo>
                    <a:lnTo>
                      <a:pt x="4485" y="585"/>
                    </a:lnTo>
                    <a:lnTo>
                      <a:pt x="4485" y="548"/>
                    </a:lnTo>
                    <a:lnTo>
                      <a:pt x="4485" y="505"/>
                    </a:lnTo>
                    <a:lnTo>
                      <a:pt x="4488" y="457"/>
                    </a:lnTo>
                    <a:lnTo>
                      <a:pt x="4488" y="408"/>
                    </a:lnTo>
                    <a:lnTo>
                      <a:pt x="4488" y="362"/>
                    </a:lnTo>
                    <a:lnTo>
                      <a:pt x="4488" y="322"/>
                    </a:lnTo>
                    <a:lnTo>
                      <a:pt x="4488" y="294"/>
                    </a:lnTo>
                    <a:lnTo>
                      <a:pt x="4485" y="279"/>
                    </a:lnTo>
                    <a:lnTo>
                      <a:pt x="4485" y="271"/>
                    </a:lnTo>
                    <a:lnTo>
                      <a:pt x="4480" y="265"/>
                    </a:lnTo>
                    <a:lnTo>
                      <a:pt x="4476" y="260"/>
                    </a:lnTo>
                    <a:lnTo>
                      <a:pt x="4468" y="257"/>
                    </a:lnTo>
                    <a:lnTo>
                      <a:pt x="4461" y="254"/>
                    </a:lnTo>
                    <a:lnTo>
                      <a:pt x="4451" y="252"/>
                    </a:lnTo>
                    <a:lnTo>
                      <a:pt x="4444" y="251"/>
                    </a:lnTo>
                    <a:lnTo>
                      <a:pt x="4439" y="251"/>
                    </a:lnTo>
                    <a:lnTo>
                      <a:pt x="4434" y="250"/>
                    </a:lnTo>
                    <a:lnTo>
                      <a:pt x="4431" y="250"/>
                    </a:lnTo>
                    <a:lnTo>
                      <a:pt x="292" y="247"/>
                    </a:lnTo>
                    <a:lnTo>
                      <a:pt x="289" y="247"/>
                    </a:lnTo>
                    <a:lnTo>
                      <a:pt x="277" y="247"/>
                    </a:lnTo>
                    <a:lnTo>
                      <a:pt x="262" y="247"/>
                    </a:lnTo>
                    <a:lnTo>
                      <a:pt x="243" y="247"/>
                    </a:lnTo>
                    <a:lnTo>
                      <a:pt x="223" y="247"/>
                    </a:lnTo>
                    <a:lnTo>
                      <a:pt x="201" y="249"/>
                    </a:lnTo>
                    <a:lnTo>
                      <a:pt x="184" y="251"/>
                    </a:lnTo>
                    <a:lnTo>
                      <a:pt x="167" y="256"/>
                    </a:lnTo>
                    <a:lnTo>
                      <a:pt x="157" y="263"/>
                    </a:lnTo>
                    <a:lnTo>
                      <a:pt x="152" y="271"/>
                    </a:lnTo>
                    <a:lnTo>
                      <a:pt x="152" y="572"/>
                    </a:lnTo>
                    <a:lnTo>
                      <a:pt x="140" y="570"/>
                    </a:lnTo>
                    <a:lnTo>
                      <a:pt x="125" y="569"/>
                    </a:lnTo>
                    <a:lnTo>
                      <a:pt x="110" y="568"/>
                    </a:lnTo>
                    <a:lnTo>
                      <a:pt x="96" y="568"/>
                    </a:lnTo>
                    <a:lnTo>
                      <a:pt x="81" y="569"/>
                    </a:lnTo>
                    <a:lnTo>
                      <a:pt x="66" y="570"/>
                    </a:lnTo>
                    <a:lnTo>
                      <a:pt x="51" y="572"/>
                    </a:lnTo>
                    <a:lnTo>
                      <a:pt x="37" y="575"/>
                    </a:lnTo>
                    <a:lnTo>
                      <a:pt x="22" y="577"/>
                    </a:lnTo>
                    <a:lnTo>
                      <a:pt x="10" y="579"/>
                    </a:lnTo>
                    <a:lnTo>
                      <a:pt x="5" y="544"/>
                    </a:lnTo>
                    <a:lnTo>
                      <a:pt x="2" y="506"/>
                    </a:lnTo>
                    <a:lnTo>
                      <a:pt x="2" y="468"/>
                    </a:lnTo>
                    <a:lnTo>
                      <a:pt x="0" y="430"/>
                    </a:lnTo>
                    <a:lnTo>
                      <a:pt x="0" y="390"/>
                    </a:lnTo>
                    <a:lnTo>
                      <a:pt x="0" y="350"/>
                    </a:lnTo>
                    <a:lnTo>
                      <a:pt x="0" y="310"/>
                    </a:lnTo>
                    <a:lnTo>
                      <a:pt x="2" y="268"/>
                    </a:lnTo>
                    <a:lnTo>
                      <a:pt x="2" y="228"/>
                    </a:lnTo>
                    <a:lnTo>
                      <a:pt x="2" y="188"/>
                    </a:lnTo>
                    <a:lnTo>
                      <a:pt x="110" y="188"/>
                    </a:lnTo>
                    <a:lnTo>
                      <a:pt x="223" y="188"/>
                    </a:lnTo>
                    <a:lnTo>
                      <a:pt x="338" y="188"/>
                    </a:lnTo>
                    <a:lnTo>
                      <a:pt x="456" y="188"/>
                    </a:lnTo>
                    <a:lnTo>
                      <a:pt x="576" y="188"/>
                    </a:lnTo>
                    <a:lnTo>
                      <a:pt x="696" y="188"/>
                    </a:lnTo>
                    <a:lnTo>
                      <a:pt x="816" y="188"/>
                    </a:lnTo>
                    <a:lnTo>
                      <a:pt x="934" y="188"/>
                    </a:lnTo>
                    <a:lnTo>
                      <a:pt x="1051" y="188"/>
                    </a:lnTo>
                    <a:lnTo>
                      <a:pt x="1167" y="188"/>
                    </a:lnTo>
                    <a:lnTo>
                      <a:pt x="1169" y="191"/>
                    </a:lnTo>
                    <a:lnTo>
                      <a:pt x="1172" y="193"/>
                    </a:lnTo>
                    <a:lnTo>
                      <a:pt x="1172" y="195"/>
                    </a:lnTo>
                    <a:lnTo>
                      <a:pt x="1174" y="198"/>
                    </a:lnTo>
                    <a:lnTo>
                      <a:pt x="1174" y="200"/>
                    </a:lnTo>
                    <a:lnTo>
                      <a:pt x="1176" y="202"/>
                    </a:lnTo>
                    <a:lnTo>
                      <a:pt x="1179" y="204"/>
                    </a:lnTo>
                    <a:lnTo>
                      <a:pt x="1184" y="206"/>
                    </a:lnTo>
                    <a:lnTo>
                      <a:pt x="1189" y="206"/>
                    </a:lnTo>
                    <a:lnTo>
                      <a:pt x="1194" y="206"/>
                    </a:lnTo>
                    <a:lnTo>
                      <a:pt x="1201" y="196"/>
                    </a:lnTo>
                    <a:lnTo>
                      <a:pt x="1203" y="186"/>
                    </a:lnTo>
                    <a:lnTo>
                      <a:pt x="1203" y="175"/>
                    </a:lnTo>
                    <a:lnTo>
                      <a:pt x="1199" y="164"/>
                    </a:lnTo>
                    <a:lnTo>
                      <a:pt x="1194" y="153"/>
                    </a:lnTo>
                    <a:lnTo>
                      <a:pt x="1189" y="142"/>
                    </a:lnTo>
                    <a:lnTo>
                      <a:pt x="1181" y="131"/>
                    </a:lnTo>
                    <a:lnTo>
                      <a:pt x="1176" y="120"/>
                    </a:lnTo>
                    <a:lnTo>
                      <a:pt x="1174" y="110"/>
                    </a:lnTo>
                    <a:lnTo>
                      <a:pt x="1174" y="99"/>
                    </a:lnTo>
                    <a:lnTo>
                      <a:pt x="1176" y="88"/>
                    </a:lnTo>
                    <a:lnTo>
                      <a:pt x="1179" y="75"/>
                    </a:lnTo>
                    <a:lnTo>
                      <a:pt x="1184" y="63"/>
                    </a:lnTo>
                    <a:lnTo>
                      <a:pt x="1189" y="49"/>
                    </a:lnTo>
                    <a:lnTo>
                      <a:pt x="1194" y="38"/>
                    </a:lnTo>
                    <a:lnTo>
                      <a:pt x="1206" y="27"/>
                    </a:lnTo>
                    <a:lnTo>
                      <a:pt x="1218" y="18"/>
                    </a:lnTo>
                    <a:lnTo>
                      <a:pt x="1238" y="12"/>
                    </a:lnTo>
                    <a:lnTo>
                      <a:pt x="1260" y="9"/>
                    </a:lnTo>
                    <a:lnTo>
                      <a:pt x="1289" y="9"/>
                    </a:lnTo>
                    <a:lnTo>
                      <a:pt x="1377" y="0"/>
                    </a:lnTo>
                    <a:lnTo>
                      <a:pt x="1365" y="19"/>
                    </a:lnTo>
                    <a:lnTo>
                      <a:pt x="1353" y="40"/>
                    </a:lnTo>
                    <a:lnTo>
                      <a:pt x="1346" y="62"/>
                    </a:lnTo>
                    <a:lnTo>
                      <a:pt x="1341" y="84"/>
                    </a:lnTo>
                    <a:lnTo>
                      <a:pt x="1338" y="107"/>
                    </a:lnTo>
                    <a:lnTo>
                      <a:pt x="1341" y="131"/>
                    </a:lnTo>
                    <a:lnTo>
                      <a:pt x="1346" y="154"/>
                    </a:lnTo>
                    <a:lnTo>
                      <a:pt x="1358" y="176"/>
                    </a:lnTo>
                    <a:lnTo>
                      <a:pt x="1373" y="196"/>
                    </a:lnTo>
                    <a:lnTo>
                      <a:pt x="1395" y="215"/>
                    </a:lnTo>
                    <a:lnTo>
                      <a:pt x="1395" y="215"/>
                    </a:lnTo>
                    <a:close/>
                  </a:path>
                </a:pathLst>
              </a:custGeom>
              <a:solidFill>
                <a:srgbClr val="47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3952" name="Freeform 48"/>
              <p:cNvSpPr>
                <a:spLocks/>
              </p:cNvSpPr>
              <p:nvPr/>
            </p:nvSpPr>
            <p:spPr bwMode="auto">
              <a:xfrm>
                <a:off x="2361" y="1032"/>
                <a:ext cx="360" cy="26"/>
              </a:xfrm>
              <a:custGeom>
                <a:avLst/>
                <a:gdLst>
                  <a:gd name="T0" fmla="*/ 360 w 360"/>
                  <a:gd name="T1" fmla="*/ 18 h 26"/>
                  <a:gd name="T2" fmla="*/ 360 w 360"/>
                  <a:gd name="T3" fmla="*/ 26 h 26"/>
                  <a:gd name="T4" fmla="*/ 326 w 360"/>
                  <a:gd name="T5" fmla="*/ 22 h 26"/>
                  <a:gd name="T6" fmla="*/ 291 w 360"/>
                  <a:gd name="T7" fmla="*/ 20 h 26"/>
                  <a:gd name="T8" fmla="*/ 255 w 360"/>
                  <a:gd name="T9" fmla="*/ 16 h 26"/>
                  <a:gd name="T10" fmla="*/ 218 w 360"/>
                  <a:gd name="T11" fmla="*/ 14 h 26"/>
                  <a:gd name="T12" fmla="*/ 181 w 360"/>
                  <a:gd name="T13" fmla="*/ 12 h 26"/>
                  <a:gd name="T14" fmla="*/ 144 w 360"/>
                  <a:gd name="T15" fmla="*/ 10 h 26"/>
                  <a:gd name="T16" fmla="*/ 110 w 360"/>
                  <a:gd name="T17" fmla="*/ 8 h 26"/>
                  <a:gd name="T18" fmla="*/ 73 w 360"/>
                  <a:gd name="T19" fmla="*/ 8 h 26"/>
                  <a:gd name="T20" fmla="*/ 36 w 360"/>
                  <a:gd name="T21" fmla="*/ 8 h 26"/>
                  <a:gd name="T22" fmla="*/ 0 w 360"/>
                  <a:gd name="T23" fmla="*/ 8 h 26"/>
                  <a:gd name="T24" fmla="*/ 36 w 360"/>
                  <a:gd name="T25" fmla="*/ 4 h 26"/>
                  <a:gd name="T26" fmla="*/ 73 w 360"/>
                  <a:gd name="T27" fmla="*/ 2 h 26"/>
                  <a:gd name="T28" fmla="*/ 110 w 360"/>
                  <a:gd name="T29" fmla="*/ 0 h 26"/>
                  <a:gd name="T30" fmla="*/ 144 w 360"/>
                  <a:gd name="T31" fmla="*/ 2 h 26"/>
                  <a:gd name="T32" fmla="*/ 181 w 360"/>
                  <a:gd name="T33" fmla="*/ 4 h 26"/>
                  <a:gd name="T34" fmla="*/ 218 w 360"/>
                  <a:gd name="T35" fmla="*/ 6 h 26"/>
                  <a:gd name="T36" fmla="*/ 252 w 360"/>
                  <a:gd name="T37" fmla="*/ 10 h 26"/>
                  <a:gd name="T38" fmla="*/ 289 w 360"/>
                  <a:gd name="T39" fmla="*/ 13 h 26"/>
                  <a:gd name="T40" fmla="*/ 326 w 360"/>
                  <a:gd name="T41" fmla="*/ 15 h 26"/>
                  <a:gd name="T42" fmla="*/ 360 w 360"/>
                  <a:gd name="T43" fmla="*/ 18 h 26"/>
                  <a:gd name="T44" fmla="*/ 360 w 360"/>
                  <a:gd name="T45" fmla="*/ 18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60" h="26">
                    <a:moveTo>
                      <a:pt x="360" y="18"/>
                    </a:moveTo>
                    <a:lnTo>
                      <a:pt x="360" y="26"/>
                    </a:lnTo>
                    <a:lnTo>
                      <a:pt x="326" y="22"/>
                    </a:lnTo>
                    <a:lnTo>
                      <a:pt x="291" y="20"/>
                    </a:lnTo>
                    <a:lnTo>
                      <a:pt x="255" y="16"/>
                    </a:lnTo>
                    <a:lnTo>
                      <a:pt x="218" y="14"/>
                    </a:lnTo>
                    <a:lnTo>
                      <a:pt x="181" y="12"/>
                    </a:lnTo>
                    <a:lnTo>
                      <a:pt x="144" y="10"/>
                    </a:lnTo>
                    <a:lnTo>
                      <a:pt x="110" y="8"/>
                    </a:lnTo>
                    <a:lnTo>
                      <a:pt x="73" y="8"/>
                    </a:lnTo>
                    <a:lnTo>
                      <a:pt x="36" y="8"/>
                    </a:lnTo>
                    <a:lnTo>
                      <a:pt x="0" y="8"/>
                    </a:lnTo>
                    <a:lnTo>
                      <a:pt x="36" y="4"/>
                    </a:lnTo>
                    <a:lnTo>
                      <a:pt x="73" y="2"/>
                    </a:lnTo>
                    <a:lnTo>
                      <a:pt x="110" y="0"/>
                    </a:lnTo>
                    <a:lnTo>
                      <a:pt x="144" y="2"/>
                    </a:lnTo>
                    <a:lnTo>
                      <a:pt x="181" y="4"/>
                    </a:lnTo>
                    <a:lnTo>
                      <a:pt x="218" y="6"/>
                    </a:lnTo>
                    <a:lnTo>
                      <a:pt x="252" y="10"/>
                    </a:lnTo>
                    <a:lnTo>
                      <a:pt x="289" y="13"/>
                    </a:lnTo>
                    <a:lnTo>
                      <a:pt x="326" y="15"/>
                    </a:lnTo>
                    <a:lnTo>
                      <a:pt x="360" y="18"/>
                    </a:lnTo>
                    <a:lnTo>
                      <a:pt x="360" y="18"/>
                    </a:lnTo>
                    <a:close/>
                  </a:path>
                </a:pathLst>
              </a:custGeom>
              <a:solidFill>
                <a:srgbClr val="0019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3953" name="Freeform 49"/>
              <p:cNvSpPr>
                <a:spLocks/>
              </p:cNvSpPr>
              <p:nvPr/>
            </p:nvSpPr>
            <p:spPr bwMode="auto">
              <a:xfrm>
                <a:off x="2537" y="1087"/>
                <a:ext cx="177" cy="36"/>
              </a:xfrm>
              <a:custGeom>
                <a:avLst/>
                <a:gdLst>
                  <a:gd name="T0" fmla="*/ 177 w 177"/>
                  <a:gd name="T1" fmla="*/ 12 h 36"/>
                  <a:gd name="T2" fmla="*/ 159 w 177"/>
                  <a:gd name="T3" fmla="*/ 14 h 36"/>
                  <a:gd name="T4" fmla="*/ 140 w 177"/>
                  <a:gd name="T5" fmla="*/ 16 h 36"/>
                  <a:gd name="T6" fmla="*/ 123 w 177"/>
                  <a:gd name="T7" fmla="*/ 19 h 36"/>
                  <a:gd name="T8" fmla="*/ 106 w 177"/>
                  <a:gd name="T9" fmla="*/ 21 h 36"/>
                  <a:gd name="T10" fmla="*/ 88 w 177"/>
                  <a:gd name="T11" fmla="*/ 23 h 36"/>
                  <a:gd name="T12" fmla="*/ 71 w 177"/>
                  <a:gd name="T13" fmla="*/ 27 h 36"/>
                  <a:gd name="T14" fmla="*/ 54 w 177"/>
                  <a:gd name="T15" fmla="*/ 29 h 36"/>
                  <a:gd name="T16" fmla="*/ 37 w 177"/>
                  <a:gd name="T17" fmla="*/ 31 h 36"/>
                  <a:gd name="T18" fmla="*/ 20 w 177"/>
                  <a:gd name="T19" fmla="*/ 33 h 36"/>
                  <a:gd name="T20" fmla="*/ 0 w 177"/>
                  <a:gd name="T21" fmla="*/ 36 h 36"/>
                  <a:gd name="T22" fmla="*/ 10 w 177"/>
                  <a:gd name="T23" fmla="*/ 30 h 36"/>
                  <a:gd name="T24" fmla="*/ 22 w 177"/>
                  <a:gd name="T25" fmla="*/ 25 h 36"/>
                  <a:gd name="T26" fmla="*/ 37 w 177"/>
                  <a:gd name="T27" fmla="*/ 21 h 36"/>
                  <a:gd name="T28" fmla="*/ 52 w 177"/>
                  <a:gd name="T29" fmla="*/ 19 h 36"/>
                  <a:gd name="T30" fmla="*/ 69 w 177"/>
                  <a:gd name="T31" fmla="*/ 16 h 36"/>
                  <a:gd name="T32" fmla="*/ 88 w 177"/>
                  <a:gd name="T33" fmla="*/ 14 h 36"/>
                  <a:gd name="T34" fmla="*/ 106 w 177"/>
                  <a:gd name="T35" fmla="*/ 12 h 36"/>
                  <a:gd name="T36" fmla="*/ 123 w 177"/>
                  <a:gd name="T37" fmla="*/ 8 h 36"/>
                  <a:gd name="T38" fmla="*/ 137 w 177"/>
                  <a:gd name="T39" fmla="*/ 5 h 36"/>
                  <a:gd name="T40" fmla="*/ 152 w 177"/>
                  <a:gd name="T41" fmla="*/ 0 h 36"/>
                  <a:gd name="T42" fmla="*/ 177 w 177"/>
                  <a:gd name="T43" fmla="*/ 0 h 36"/>
                  <a:gd name="T44" fmla="*/ 177 w 177"/>
                  <a:gd name="T45" fmla="*/ 12 h 36"/>
                  <a:gd name="T46" fmla="*/ 177 w 177"/>
                  <a:gd name="T47" fmla="*/ 12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77" h="36">
                    <a:moveTo>
                      <a:pt x="177" y="12"/>
                    </a:moveTo>
                    <a:lnTo>
                      <a:pt x="159" y="14"/>
                    </a:lnTo>
                    <a:lnTo>
                      <a:pt x="140" y="16"/>
                    </a:lnTo>
                    <a:lnTo>
                      <a:pt x="123" y="19"/>
                    </a:lnTo>
                    <a:lnTo>
                      <a:pt x="106" y="21"/>
                    </a:lnTo>
                    <a:lnTo>
                      <a:pt x="88" y="23"/>
                    </a:lnTo>
                    <a:lnTo>
                      <a:pt x="71" y="27"/>
                    </a:lnTo>
                    <a:lnTo>
                      <a:pt x="54" y="29"/>
                    </a:lnTo>
                    <a:lnTo>
                      <a:pt x="37" y="31"/>
                    </a:lnTo>
                    <a:lnTo>
                      <a:pt x="20" y="33"/>
                    </a:lnTo>
                    <a:lnTo>
                      <a:pt x="0" y="36"/>
                    </a:lnTo>
                    <a:lnTo>
                      <a:pt x="10" y="30"/>
                    </a:lnTo>
                    <a:lnTo>
                      <a:pt x="22" y="25"/>
                    </a:lnTo>
                    <a:lnTo>
                      <a:pt x="37" y="21"/>
                    </a:lnTo>
                    <a:lnTo>
                      <a:pt x="52" y="19"/>
                    </a:lnTo>
                    <a:lnTo>
                      <a:pt x="69" y="16"/>
                    </a:lnTo>
                    <a:lnTo>
                      <a:pt x="88" y="14"/>
                    </a:lnTo>
                    <a:lnTo>
                      <a:pt x="106" y="12"/>
                    </a:lnTo>
                    <a:lnTo>
                      <a:pt x="123" y="8"/>
                    </a:lnTo>
                    <a:lnTo>
                      <a:pt x="137" y="5"/>
                    </a:lnTo>
                    <a:lnTo>
                      <a:pt x="152" y="0"/>
                    </a:lnTo>
                    <a:lnTo>
                      <a:pt x="177" y="0"/>
                    </a:lnTo>
                    <a:lnTo>
                      <a:pt x="177" y="12"/>
                    </a:lnTo>
                    <a:lnTo>
                      <a:pt x="177" y="12"/>
                    </a:lnTo>
                    <a:close/>
                  </a:path>
                </a:pathLst>
              </a:custGeom>
              <a:solidFill>
                <a:srgbClr val="0019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3954" name="Freeform 50"/>
              <p:cNvSpPr>
                <a:spLocks/>
              </p:cNvSpPr>
              <p:nvPr/>
            </p:nvSpPr>
            <p:spPr bwMode="auto">
              <a:xfrm>
                <a:off x="3162" y="1091"/>
                <a:ext cx="213" cy="28"/>
              </a:xfrm>
              <a:custGeom>
                <a:avLst/>
                <a:gdLst>
                  <a:gd name="T0" fmla="*/ 213 w 213"/>
                  <a:gd name="T1" fmla="*/ 20 h 28"/>
                  <a:gd name="T2" fmla="*/ 213 w 213"/>
                  <a:gd name="T3" fmla="*/ 28 h 28"/>
                  <a:gd name="T4" fmla="*/ 0 w 213"/>
                  <a:gd name="T5" fmla="*/ 0 h 28"/>
                  <a:gd name="T6" fmla="*/ 25 w 213"/>
                  <a:gd name="T7" fmla="*/ 1 h 28"/>
                  <a:gd name="T8" fmla="*/ 47 w 213"/>
                  <a:gd name="T9" fmla="*/ 2 h 28"/>
                  <a:gd name="T10" fmla="*/ 69 w 213"/>
                  <a:gd name="T11" fmla="*/ 3 h 28"/>
                  <a:gd name="T12" fmla="*/ 88 w 213"/>
                  <a:gd name="T13" fmla="*/ 5 h 28"/>
                  <a:gd name="T14" fmla="*/ 110 w 213"/>
                  <a:gd name="T15" fmla="*/ 8 h 28"/>
                  <a:gd name="T16" fmla="*/ 133 w 213"/>
                  <a:gd name="T17" fmla="*/ 10 h 28"/>
                  <a:gd name="T18" fmla="*/ 152 w 213"/>
                  <a:gd name="T19" fmla="*/ 13 h 28"/>
                  <a:gd name="T20" fmla="*/ 172 w 213"/>
                  <a:gd name="T21" fmla="*/ 16 h 28"/>
                  <a:gd name="T22" fmla="*/ 194 w 213"/>
                  <a:gd name="T23" fmla="*/ 18 h 28"/>
                  <a:gd name="T24" fmla="*/ 213 w 213"/>
                  <a:gd name="T25" fmla="*/ 20 h 28"/>
                  <a:gd name="T26" fmla="*/ 213 w 213"/>
                  <a:gd name="T27" fmla="*/ 2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13" h="28">
                    <a:moveTo>
                      <a:pt x="213" y="20"/>
                    </a:moveTo>
                    <a:lnTo>
                      <a:pt x="213" y="28"/>
                    </a:lnTo>
                    <a:lnTo>
                      <a:pt x="0" y="0"/>
                    </a:lnTo>
                    <a:lnTo>
                      <a:pt x="25" y="1"/>
                    </a:lnTo>
                    <a:lnTo>
                      <a:pt x="47" y="2"/>
                    </a:lnTo>
                    <a:lnTo>
                      <a:pt x="69" y="3"/>
                    </a:lnTo>
                    <a:lnTo>
                      <a:pt x="88" y="5"/>
                    </a:lnTo>
                    <a:lnTo>
                      <a:pt x="110" y="8"/>
                    </a:lnTo>
                    <a:lnTo>
                      <a:pt x="133" y="10"/>
                    </a:lnTo>
                    <a:lnTo>
                      <a:pt x="152" y="13"/>
                    </a:lnTo>
                    <a:lnTo>
                      <a:pt x="172" y="16"/>
                    </a:lnTo>
                    <a:lnTo>
                      <a:pt x="194" y="18"/>
                    </a:lnTo>
                    <a:lnTo>
                      <a:pt x="213" y="20"/>
                    </a:lnTo>
                    <a:lnTo>
                      <a:pt x="213" y="20"/>
                    </a:lnTo>
                    <a:close/>
                  </a:path>
                </a:pathLst>
              </a:custGeom>
              <a:solidFill>
                <a:srgbClr val="0019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3955" name="Freeform 51"/>
              <p:cNvSpPr>
                <a:spLocks/>
              </p:cNvSpPr>
              <p:nvPr/>
            </p:nvSpPr>
            <p:spPr bwMode="auto">
              <a:xfrm>
                <a:off x="579" y="1643"/>
                <a:ext cx="157" cy="44"/>
              </a:xfrm>
              <a:custGeom>
                <a:avLst/>
                <a:gdLst>
                  <a:gd name="T0" fmla="*/ 0 w 157"/>
                  <a:gd name="T1" fmla="*/ 44 h 44"/>
                  <a:gd name="T2" fmla="*/ 142 w 157"/>
                  <a:gd name="T3" fmla="*/ 0 h 44"/>
                  <a:gd name="T4" fmla="*/ 157 w 157"/>
                  <a:gd name="T5" fmla="*/ 35 h 44"/>
                  <a:gd name="T6" fmla="*/ 0 w 157"/>
                  <a:gd name="T7" fmla="*/ 44 h 44"/>
                  <a:gd name="T8" fmla="*/ 0 w 157"/>
                  <a:gd name="T9" fmla="*/ 4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7" h="44">
                    <a:moveTo>
                      <a:pt x="0" y="44"/>
                    </a:moveTo>
                    <a:lnTo>
                      <a:pt x="142" y="0"/>
                    </a:lnTo>
                    <a:lnTo>
                      <a:pt x="157" y="35"/>
                    </a:lnTo>
                    <a:lnTo>
                      <a:pt x="0" y="44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rgbClr val="47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3956" name="Freeform 52"/>
              <p:cNvSpPr>
                <a:spLocks/>
              </p:cNvSpPr>
              <p:nvPr/>
            </p:nvSpPr>
            <p:spPr bwMode="auto">
              <a:xfrm>
                <a:off x="5052" y="1687"/>
                <a:ext cx="37" cy="12"/>
              </a:xfrm>
              <a:custGeom>
                <a:avLst/>
                <a:gdLst>
                  <a:gd name="T0" fmla="*/ 0 w 37"/>
                  <a:gd name="T1" fmla="*/ 12 h 12"/>
                  <a:gd name="T2" fmla="*/ 0 w 37"/>
                  <a:gd name="T3" fmla="*/ 0 h 12"/>
                  <a:gd name="T4" fmla="*/ 37 w 37"/>
                  <a:gd name="T5" fmla="*/ 12 h 12"/>
                  <a:gd name="T6" fmla="*/ 0 w 37"/>
                  <a:gd name="T7" fmla="*/ 12 h 12"/>
                  <a:gd name="T8" fmla="*/ 0 w 37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12">
                    <a:moveTo>
                      <a:pt x="0" y="12"/>
                    </a:moveTo>
                    <a:lnTo>
                      <a:pt x="0" y="0"/>
                    </a:lnTo>
                    <a:lnTo>
                      <a:pt x="37" y="12"/>
                    </a:lnTo>
                    <a:lnTo>
                      <a:pt x="0" y="12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47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3957" name="Freeform 53"/>
              <p:cNvSpPr>
                <a:spLocks/>
              </p:cNvSpPr>
              <p:nvPr/>
            </p:nvSpPr>
            <p:spPr bwMode="auto">
              <a:xfrm>
                <a:off x="721" y="1766"/>
                <a:ext cx="27" cy="15"/>
              </a:xfrm>
              <a:custGeom>
                <a:avLst/>
                <a:gdLst>
                  <a:gd name="T0" fmla="*/ 0 w 27"/>
                  <a:gd name="T1" fmla="*/ 12 h 15"/>
                  <a:gd name="T2" fmla="*/ 27 w 27"/>
                  <a:gd name="T3" fmla="*/ 0 h 15"/>
                  <a:gd name="T4" fmla="*/ 27 w 27"/>
                  <a:gd name="T5" fmla="*/ 15 h 15"/>
                  <a:gd name="T6" fmla="*/ 0 w 27"/>
                  <a:gd name="T7" fmla="*/ 12 h 15"/>
                  <a:gd name="T8" fmla="*/ 0 w 27"/>
                  <a:gd name="T9" fmla="*/ 12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5">
                    <a:moveTo>
                      <a:pt x="0" y="12"/>
                    </a:moveTo>
                    <a:lnTo>
                      <a:pt x="27" y="0"/>
                    </a:lnTo>
                    <a:lnTo>
                      <a:pt x="27" y="15"/>
                    </a:lnTo>
                    <a:lnTo>
                      <a:pt x="0" y="12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47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3958" name="Freeform 54"/>
              <p:cNvSpPr>
                <a:spLocks/>
              </p:cNvSpPr>
              <p:nvPr/>
            </p:nvSpPr>
            <p:spPr bwMode="auto">
              <a:xfrm>
                <a:off x="5035" y="1781"/>
                <a:ext cx="162" cy="79"/>
              </a:xfrm>
              <a:custGeom>
                <a:avLst/>
                <a:gdLst>
                  <a:gd name="T0" fmla="*/ 157 w 162"/>
                  <a:gd name="T1" fmla="*/ 67 h 79"/>
                  <a:gd name="T2" fmla="*/ 139 w 162"/>
                  <a:gd name="T3" fmla="*/ 64 h 79"/>
                  <a:gd name="T4" fmla="*/ 122 w 162"/>
                  <a:gd name="T5" fmla="*/ 62 h 79"/>
                  <a:gd name="T6" fmla="*/ 108 w 162"/>
                  <a:gd name="T7" fmla="*/ 62 h 79"/>
                  <a:gd name="T8" fmla="*/ 90 w 162"/>
                  <a:gd name="T9" fmla="*/ 62 h 79"/>
                  <a:gd name="T10" fmla="*/ 76 w 162"/>
                  <a:gd name="T11" fmla="*/ 63 h 79"/>
                  <a:gd name="T12" fmla="*/ 61 w 162"/>
                  <a:gd name="T13" fmla="*/ 65 h 79"/>
                  <a:gd name="T14" fmla="*/ 46 w 162"/>
                  <a:gd name="T15" fmla="*/ 69 h 79"/>
                  <a:gd name="T16" fmla="*/ 29 w 162"/>
                  <a:gd name="T17" fmla="*/ 72 h 79"/>
                  <a:gd name="T18" fmla="*/ 14 w 162"/>
                  <a:gd name="T19" fmla="*/ 75 h 79"/>
                  <a:gd name="T20" fmla="*/ 0 w 162"/>
                  <a:gd name="T21" fmla="*/ 79 h 79"/>
                  <a:gd name="T22" fmla="*/ 10 w 162"/>
                  <a:gd name="T23" fmla="*/ 0 h 79"/>
                  <a:gd name="T24" fmla="*/ 27 w 162"/>
                  <a:gd name="T25" fmla="*/ 8 h 79"/>
                  <a:gd name="T26" fmla="*/ 46 w 162"/>
                  <a:gd name="T27" fmla="*/ 15 h 79"/>
                  <a:gd name="T28" fmla="*/ 66 w 162"/>
                  <a:gd name="T29" fmla="*/ 19 h 79"/>
                  <a:gd name="T30" fmla="*/ 88 w 162"/>
                  <a:gd name="T31" fmla="*/ 25 h 79"/>
                  <a:gd name="T32" fmla="*/ 110 w 162"/>
                  <a:gd name="T33" fmla="*/ 30 h 79"/>
                  <a:gd name="T34" fmla="*/ 130 w 162"/>
                  <a:gd name="T35" fmla="*/ 34 h 79"/>
                  <a:gd name="T36" fmla="*/ 144 w 162"/>
                  <a:gd name="T37" fmla="*/ 40 h 79"/>
                  <a:gd name="T38" fmla="*/ 157 w 162"/>
                  <a:gd name="T39" fmla="*/ 47 h 79"/>
                  <a:gd name="T40" fmla="*/ 162 w 162"/>
                  <a:gd name="T41" fmla="*/ 56 h 79"/>
                  <a:gd name="T42" fmla="*/ 157 w 162"/>
                  <a:gd name="T43" fmla="*/ 67 h 79"/>
                  <a:gd name="T44" fmla="*/ 157 w 162"/>
                  <a:gd name="T45" fmla="*/ 67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2" h="79">
                    <a:moveTo>
                      <a:pt x="157" y="67"/>
                    </a:moveTo>
                    <a:lnTo>
                      <a:pt x="139" y="64"/>
                    </a:lnTo>
                    <a:lnTo>
                      <a:pt x="122" y="62"/>
                    </a:lnTo>
                    <a:lnTo>
                      <a:pt x="108" y="62"/>
                    </a:lnTo>
                    <a:lnTo>
                      <a:pt x="90" y="62"/>
                    </a:lnTo>
                    <a:lnTo>
                      <a:pt x="76" y="63"/>
                    </a:lnTo>
                    <a:lnTo>
                      <a:pt x="61" y="65"/>
                    </a:lnTo>
                    <a:lnTo>
                      <a:pt x="46" y="69"/>
                    </a:lnTo>
                    <a:lnTo>
                      <a:pt x="29" y="72"/>
                    </a:lnTo>
                    <a:lnTo>
                      <a:pt x="14" y="75"/>
                    </a:lnTo>
                    <a:lnTo>
                      <a:pt x="0" y="79"/>
                    </a:lnTo>
                    <a:lnTo>
                      <a:pt x="10" y="0"/>
                    </a:lnTo>
                    <a:lnTo>
                      <a:pt x="27" y="8"/>
                    </a:lnTo>
                    <a:lnTo>
                      <a:pt x="46" y="15"/>
                    </a:lnTo>
                    <a:lnTo>
                      <a:pt x="66" y="19"/>
                    </a:lnTo>
                    <a:lnTo>
                      <a:pt x="88" y="25"/>
                    </a:lnTo>
                    <a:lnTo>
                      <a:pt x="110" y="30"/>
                    </a:lnTo>
                    <a:lnTo>
                      <a:pt x="130" y="34"/>
                    </a:lnTo>
                    <a:lnTo>
                      <a:pt x="144" y="40"/>
                    </a:lnTo>
                    <a:lnTo>
                      <a:pt x="157" y="47"/>
                    </a:lnTo>
                    <a:lnTo>
                      <a:pt x="162" y="56"/>
                    </a:lnTo>
                    <a:lnTo>
                      <a:pt x="157" y="67"/>
                    </a:lnTo>
                    <a:lnTo>
                      <a:pt x="157" y="67"/>
                    </a:lnTo>
                    <a:close/>
                  </a:path>
                </a:pathLst>
              </a:custGeom>
              <a:solidFill>
                <a:srgbClr val="47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3959" name="Freeform 55"/>
              <p:cNvSpPr>
                <a:spLocks/>
              </p:cNvSpPr>
              <p:nvPr/>
            </p:nvSpPr>
            <p:spPr bwMode="auto">
              <a:xfrm>
                <a:off x="552" y="1872"/>
                <a:ext cx="662" cy="1852"/>
              </a:xfrm>
              <a:custGeom>
                <a:avLst/>
                <a:gdLst>
                  <a:gd name="T0" fmla="*/ 176 w 662"/>
                  <a:gd name="T1" fmla="*/ 1763 h 1852"/>
                  <a:gd name="T2" fmla="*/ 257 w 662"/>
                  <a:gd name="T3" fmla="*/ 1767 h 1852"/>
                  <a:gd name="T4" fmla="*/ 353 w 662"/>
                  <a:gd name="T5" fmla="*/ 1770 h 1852"/>
                  <a:gd name="T6" fmla="*/ 453 w 662"/>
                  <a:gd name="T7" fmla="*/ 1771 h 1852"/>
                  <a:gd name="T8" fmla="*/ 551 w 662"/>
                  <a:gd name="T9" fmla="*/ 1771 h 1852"/>
                  <a:gd name="T10" fmla="*/ 644 w 662"/>
                  <a:gd name="T11" fmla="*/ 1770 h 1852"/>
                  <a:gd name="T12" fmla="*/ 649 w 662"/>
                  <a:gd name="T13" fmla="*/ 1786 h 1852"/>
                  <a:gd name="T14" fmla="*/ 657 w 662"/>
                  <a:gd name="T15" fmla="*/ 1802 h 1852"/>
                  <a:gd name="T16" fmla="*/ 659 w 662"/>
                  <a:gd name="T17" fmla="*/ 1818 h 1852"/>
                  <a:gd name="T18" fmla="*/ 662 w 662"/>
                  <a:gd name="T19" fmla="*/ 1835 h 1852"/>
                  <a:gd name="T20" fmla="*/ 654 w 662"/>
                  <a:gd name="T21" fmla="*/ 1852 h 1852"/>
                  <a:gd name="T22" fmla="*/ 505 w 662"/>
                  <a:gd name="T23" fmla="*/ 1848 h 1852"/>
                  <a:gd name="T24" fmla="*/ 333 w 662"/>
                  <a:gd name="T25" fmla="*/ 1846 h 1852"/>
                  <a:gd name="T26" fmla="*/ 169 w 662"/>
                  <a:gd name="T27" fmla="*/ 1845 h 1852"/>
                  <a:gd name="T28" fmla="*/ 49 w 662"/>
                  <a:gd name="T29" fmla="*/ 1844 h 1852"/>
                  <a:gd name="T30" fmla="*/ 0 w 662"/>
                  <a:gd name="T31" fmla="*/ 1843 h 1852"/>
                  <a:gd name="T32" fmla="*/ 10 w 662"/>
                  <a:gd name="T33" fmla="*/ 923 h 1852"/>
                  <a:gd name="T34" fmla="*/ 10 w 662"/>
                  <a:gd name="T35" fmla="*/ 749 h 1852"/>
                  <a:gd name="T36" fmla="*/ 10 w 662"/>
                  <a:gd name="T37" fmla="*/ 574 h 1852"/>
                  <a:gd name="T38" fmla="*/ 12 w 662"/>
                  <a:gd name="T39" fmla="*/ 399 h 1852"/>
                  <a:gd name="T40" fmla="*/ 14 w 662"/>
                  <a:gd name="T41" fmla="*/ 223 h 1852"/>
                  <a:gd name="T42" fmla="*/ 34 w 662"/>
                  <a:gd name="T43" fmla="*/ 134 h 1852"/>
                  <a:gd name="T44" fmla="*/ 61 w 662"/>
                  <a:gd name="T45" fmla="*/ 130 h 1852"/>
                  <a:gd name="T46" fmla="*/ 88 w 662"/>
                  <a:gd name="T47" fmla="*/ 123 h 1852"/>
                  <a:gd name="T48" fmla="*/ 113 w 662"/>
                  <a:gd name="T49" fmla="*/ 114 h 1852"/>
                  <a:gd name="T50" fmla="*/ 132 w 662"/>
                  <a:gd name="T51" fmla="*/ 101 h 1852"/>
                  <a:gd name="T52" fmla="*/ 144 w 662"/>
                  <a:gd name="T53" fmla="*/ 87 h 1852"/>
                  <a:gd name="T54" fmla="*/ 139 w 662"/>
                  <a:gd name="T55" fmla="*/ 75 h 1852"/>
                  <a:gd name="T56" fmla="*/ 122 w 662"/>
                  <a:gd name="T57" fmla="*/ 61 h 1852"/>
                  <a:gd name="T58" fmla="*/ 95 w 662"/>
                  <a:gd name="T59" fmla="*/ 50 h 1852"/>
                  <a:gd name="T60" fmla="*/ 66 w 662"/>
                  <a:gd name="T61" fmla="*/ 42 h 1852"/>
                  <a:gd name="T62" fmla="*/ 49 w 662"/>
                  <a:gd name="T63" fmla="*/ 38 h 1852"/>
                  <a:gd name="T64" fmla="*/ 39 w 662"/>
                  <a:gd name="T65" fmla="*/ 37 h 1852"/>
                  <a:gd name="T66" fmla="*/ 29 w 662"/>
                  <a:gd name="T67" fmla="*/ 36 h 1852"/>
                  <a:gd name="T68" fmla="*/ 19 w 662"/>
                  <a:gd name="T69" fmla="*/ 35 h 1852"/>
                  <a:gd name="T70" fmla="*/ 12 w 662"/>
                  <a:gd name="T71" fmla="*/ 31 h 1852"/>
                  <a:gd name="T72" fmla="*/ 24 w 662"/>
                  <a:gd name="T73" fmla="*/ 26 h 1852"/>
                  <a:gd name="T74" fmla="*/ 56 w 662"/>
                  <a:gd name="T75" fmla="*/ 19 h 1852"/>
                  <a:gd name="T76" fmla="*/ 88 w 662"/>
                  <a:gd name="T77" fmla="*/ 13 h 1852"/>
                  <a:gd name="T78" fmla="*/ 120 w 662"/>
                  <a:gd name="T79" fmla="*/ 8 h 1852"/>
                  <a:gd name="T80" fmla="*/ 154 w 662"/>
                  <a:gd name="T81" fmla="*/ 3 h 1852"/>
                  <a:gd name="T82" fmla="*/ 169 w 662"/>
                  <a:gd name="T83" fmla="*/ 741 h 1852"/>
                  <a:gd name="T84" fmla="*/ 169 w 662"/>
                  <a:gd name="T85" fmla="*/ 740 h 18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662" h="1852">
                    <a:moveTo>
                      <a:pt x="169" y="740"/>
                    </a:moveTo>
                    <a:lnTo>
                      <a:pt x="176" y="1763"/>
                    </a:lnTo>
                    <a:lnTo>
                      <a:pt x="215" y="1765"/>
                    </a:lnTo>
                    <a:lnTo>
                      <a:pt x="257" y="1767"/>
                    </a:lnTo>
                    <a:lnTo>
                      <a:pt x="304" y="1770"/>
                    </a:lnTo>
                    <a:lnTo>
                      <a:pt x="353" y="1770"/>
                    </a:lnTo>
                    <a:lnTo>
                      <a:pt x="402" y="1771"/>
                    </a:lnTo>
                    <a:lnTo>
                      <a:pt x="453" y="1771"/>
                    </a:lnTo>
                    <a:lnTo>
                      <a:pt x="502" y="1771"/>
                    </a:lnTo>
                    <a:lnTo>
                      <a:pt x="551" y="1771"/>
                    </a:lnTo>
                    <a:lnTo>
                      <a:pt x="600" y="1770"/>
                    </a:lnTo>
                    <a:lnTo>
                      <a:pt x="644" y="1770"/>
                    </a:lnTo>
                    <a:lnTo>
                      <a:pt x="647" y="1778"/>
                    </a:lnTo>
                    <a:lnTo>
                      <a:pt x="649" y="1786"/>
                    </a:lnTo>
                    <a:lnTo>
                      <a:pt x="652" y="1794"/>
                    </a:lnTo>
                    <a:lnTo>
                      <a:pt x="657" y="1802"/>
                    </a:lnTo>
                    <a:lnTo>
                      <a:pt x="659" y="1810"/>
                    </a:lnTo>
                    <a:lnTo>
                      <a:pt x="659" y="1818"/>
                    </a:lnTo>
                    <a:lnTo>
                      <a:pt x="662" y="1827"/>
                    </a:lnTo>
                    <a:lnTo>
                      <a:pt x="662" y="1835"/>
                    </a:lnTo>
                    <a:lnTo>
                      <a:pt x="659" y="1843"/>
                    </a:lnTo>
                    <a:lnTo>
                      <a:pt x="654" y="1852"/>
                    </a:lnTo>
                    <a:lnTo>
                      <a:pt x="586" y="1851"/>
                    </a:lnTo>
                    <a:lnTo>
                      <a:pt x="505" y="1848"/>
                    </a:lnTo>
                    <a:lnTo>
                      <a:pt x="419" y="1847"/>
                    </a:lnTo>
                    <a:lnTo>
                      <a:pt x="333" y="1846"/>
                    </a:lnTo>
                    <a:lnTo>
                      <a:pt x="247" y="1845"/>
                    </a:lnTo>
                    <a:lnTo>
                      <a:pt x="169" y="1845"/>
                    </a:lnTo>
                    <a:lnTo>
                      <a:pt x="103" y="1844"/>
                    </a:lnTo>
                    <a:lnTo>
                      <a:pt x="49" y="1844"/>
                    </a:lnTo>
                    <a:lnTo>
                      <a:pt x="14" y="1843"/>
                    </a:lnTo>
                    <a:lnTo>
                      <a:pt x="0" y="1843"/>
                    </a:lnTo>
                    <a:lnTo>
                      <a:pt x="7" y="1008"/>
                    </a:lnTo>
                    <a:lnTo>
                      <a:pt x="10" y="923"/>
                    </a:lnTo>
                    <a:lnTo>
                      <a:pt x="10" y="836"/>
                    </a:lnTo>
                    <a:lnTo>
                      <a:pt x="10" y="749"/>
                    </a:lnTo>
                    <a:lnTo>
                      <a:pt x="10" y="662"/>
                    </a:lnTo>
                    <a:lnTo>
                      <a:pt x="10" y="574"/>
                    </a:lnTo>
                    <a:lnTo>
                      <a:pt x="10" y="487"/>
                    </a:lnTo>
                    <a:lnTo>
                      <a:pt x="12" y="399"/>
                    </a:lnTo>
                    <a:lnTo>
                      <a:pt x="12" y="311"/>
                    </a:lnTo>
                    <a:lnTo>
                      <a:pt x="14" y="223"/>
                    </a:lnTo>
                    <a:lnTo>
                      <a:pt x="19" y="135"/>
                    </a:lnTo>
                    <a:lnTo>
                      <a:pt x="34" y="134"/>
                    </a:lnTo>
                    <a:lnTo>
                      <a:pt x="49" y="132"/>
                    </a:lnTo>
                    <a:lnTo>
                      <a:pt x="61" y="130"/>
                    </a:lnTo>
                    <a:lnTo>
                      <a:pt x="76" y="126"/>
                    </a:lnTo>
                    <a:lnTo>
                      <a:pt x="88" y="123"/>
                    </a:lnTo>
                    <a:lnTo>
                      <a:pt x="100" y="118"/>
                    </a:lnTo>
                    <a:lnTo>
                      <a:pt x="113" y="114"/>
                    </a:lnTo>
                    <a:lnTo>
                      <a:pt x="122" y="108"/>
                    </a:lnTo>
                    <a:lnTo>
                      <a:pt x="132" y="101"/>
                    </a:lnTo>
                    <a:lnTo>
                      <a:pt x="139" y="94"/>
                    </a:lnTo>
                    <a:lnTo>
                      <a:pt x="144" y="87"/>
                    </a:lnTo>
                    <a:lnTo>
                      <a:pt x="142" y="80"/>
                    </a:lnTo>
                    <a:lnTo>
                      <a:pt x="139" y="75"/>
                    </a:lnTo>
                    <a:lnTo>
                      <a:pt x="132" y="68"/>
                    </a:lnTo>
                    <a:lnTo>
                      <a:pt x="122" y="61"/>
                    </a:lnTo>
                    <a:lnTo>
                      <a:pt x="110" y="55"/>
                    </a:lnTo>
                    <a:lnTo>
                      <a:pt x="95" y="50"/>
                    </a:lnTo>
                    <a:lnTo>
                      <a:pt x="81" y="45"/>
                    </a:lnTo>
                    <a:lnTo>
                      <a:pt x="66" y="42"/>
                    </a:lnTo>
                    <a:lnTo>
                      <a:pt x="51" y="38"/>
                    </a:lnTo>
                    <a:lnTo>
                      <a:pt x="49" y="38"/>
                    </a:lnTo>
                    <a:lnTo>
                      <a:pt x="44" y="38"/>
                    </a:lnTo>
                    <a:lnTo>
                      <a:pt x="39" y="37"/>
                    </a:lnTo>
                    <a:lnTo>
                      <a:pt x="34" y="37"/>
                    </a:lnTo>
                    <a:lnTo>
                      <a:pt x="29" y="36"/>
                    </a:lnTo>
                    <a:lnTo>
                      <a:pt x="24" y="36"/>
                    </a:lnTo>
                    <a:lnTo>
                      <a:pt x="19" y="35"/>
                    </a:lnTo>
                    <a:lnTo>
                      <a:pt x="14" y="32"/>
                    </a:lnTo>
                    <a:lnTo>
                      <a:pt x="12" y="31"/>
                    </a:lnTo>
                    <a:lnTo>
                      <a:pt x="7" y="29"/>
                    </a:lnTo>
                    <a:lnTo>
                      <a:pt x="24" y="26"/>
                    </a:lnTo>
                    <a:lnTo>
                      <a:pt x="39" y="21"/>
                    </a:lnTo>
                    <a:lnTo>
                      <a:pt x="56" y="19"/>
                    </a:lnTo>
                    <a:lnTo>
                      <a:pt x="71" y="15"/>
                    </a:lnTo>
                    <a:lnTo>
                      <a:pt x="88" y="13"/>
                    </a:lnTo>
                    <a:lnTo>
                      <a:pt x="103" y="11"/>
                    </a:lnTo>
                    <a:lnTo>
                      <a:pt x="120" y="8"/>
                    </a:lnTo>
                    <a:lnTo>
                      <a:pt x="137" y="6"/>
                    </a:lnTo>
                    <a:lnTo>
                      <a:pt x="154" y="3"/>
                    </a:lnTo>
                    <a:lnTo>
                      <a:pt x="169" y="0"/>
                    </a:lnTo>
                    <a:lnTo>
                      <a:pt x="169" y="741"/>
                    </a:lnTo>
                    <a:lnTo>
                      <a:pt x="169" y="741"/>
                    </a:lnTo>
                    <a:lnTo>
                      <a:pt x="169" y="740"/>
                    </a:lnTo>
                    <a:close/>
                  </a:path>
                </a:pathLst>
              </a:custGeom>
              <a:solidFill>
                <a:srgbClr val="47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3960" name="Freeform 56"/>
              <p:cNvSpPr>
                <a:spLocks/>
              </p:cNvSpPr>
              <p:nvPr/>
            </p:nvSpPr>
            <p:spPr bwMode="auto">
              <a:xfrm>
                <a:off x="2079" y="1910"/>
                <a:ext cx="3125" cy="1831"/>
              </a:xfrm>
              <a:custGeom>
                <a:avLst/>
                <a:gdLst>
                  <a:gd name="T0" fmla="*/ 3105 w 3125"/>
                  <a:gd name="T1" fmla="*/ 1032 h 1831"/>
                  <a:gd name="T2" fmla="*/ 3105 w 3125"/>
                  <a:gd name="T3" fmla="*/ 1196 h 1831"/>
                  <a:gd name="T4" fmla="*/ 3105 w 3125"/>
                  <a:gd name="T5" fmla="*/ 1357 h 1831"/>
                  <a:gd name="T6" fmla="*/ 3108 w 3125"/>
                  <a:gd name="T7" fmla="*/ 1516 h 1831"/>
                  <a:gd name="T8" fmla="*/ 3105 w 3125"/>
                  <a:gd name="T9" fmla="*/ 1670 h 1831"/>
                  <a:gd name="T10" fmla="*/ 3098 w 3125"/>
                  <a:gd name="T11" fmla="*/ 1822 h 1831"/>
                  <a:gd name="T12" fmla="*/ 2539 w 3125"/>
                  <a:gd name="T13" fmla="*/ 1822 h 1831"/>
                  <a:gd name="T14" fmla="*/ 1968 w 3125"/>
                  <a:gd name="T15" fmla="*/ 1822 h 1831"/>
                  <a:gd name="T16" fmla="*/ 1402 w 3125"/>
                  <a:gd name="T17" fmla="*/ 1823 h 1831"/>
                  <a:gd name="T18" fmla="*/ 848 w 3125"/>
                  <a:gd name="T19" fmla="*/ 1821 h 1831"/>
                  <a:gd name="T20" fmla="*/ 326 w 3125"/>
                  <a:gd name="T21" fmla="*/ 1814 h 1831"/>
                  <a:gd name="T22" fmla="*/ 274 w 3125"/>
                  <a:gd name="T23" fmla="*/ 1821 h 1831"/>
                  <a:gd name="T24" fmla="*/ 225 w 3125"/>
                  <a:gd name="T25" fmla="*/ 1818 h 1831"/>
                  <a:gd name="T26" fmla="*/ 176 w 3125"/>
                  <a:gd name="T27" fmla="*/ 1818 h 1831"/>
                  <a:gd name="T28" fmla="*/ 132 w 3125"/>
                  <a:gd name="T29" fmla="*/ 1821 h 1831"/>
                  <a:gd name="T30" fmla="*/ 86 w 3125"/>
                  <a:gd name="T31" fmla="*/ 1826 h 1831"/>
                  <a:gd name="T32" fmla="*/ 0 w 3125"/>
                  <a:gd name="T33" fmla="*/ 1732 h 1831"/>
                  <a:gd name="T34" fmla="*/ 189 w 3125"/>
                  <a:gd name="T35" fmla="*/ 1738 h 1831"/>
                  <a:gd name="T36" fmla="*/ 365 w 3125"/>
                  <a:gd name="T37" fmla="*/ 1741 h 1831"/>
                  <a:gd name="T38" fmla="*/ 539 w 3125"/>
                  <a:gd name="T39" fmla="*/ 1740 h 1831"/>
                  <a:gd name="T40" fmla="*/ 723 w 3125"/>
                  <a:gd name="T41" fmla="*/ 1740 h 1831"/>
                  <a:gd name="T42" fmla="*/ 926 w 3125"/>
                  <a:gd name="T43" fmla="*/ 1740 h 1831"/>
                  <a:gd name="T44" fmla="*/ 2899 w 3125"/>
                  <a:gd name="T45" fmla="*/ 1743 h 1831"/>
                  <a:gd name="T46" fmla="*/ 2909 w 3125"/>
                  <a:gd name="T47" fmla="*/ 1740 h 1831"/>
                  <a:gd name="T48" fmla="*/ 2921 w 3125"/>
                  <a:gd name="T49" fmla="*/ 1736 h 1831"/>
                  <a:gd name="T50" fmla="*/ 2929 w 3125"/>
                  <a:gd name="T51" fmla="*/ 1730 h 1831"/>
                  <a:gd name="T52" fmla="*/ 2936 w 3125"/>
                  <a:gd name="T53" fmla="*/ 1726 h 1831"/>
                  <a:gd name="T54" fmla="*/ 2956 w 3125"/>
                  <a:gd name="T55" fmla="*/ 502 h 1831"/>
                  <a:gd name="T56" fmla="*/ 2978 w 3125"/>
                  <a:gd name="T57" fmla="*/ 7 h 1831"/>
                  <a:gd name="T58" fmla="*/ 3010 w 3125"/>
                  <a:gd name="T59" fmla="*/ 17 h 1831"/>
                  <a:gd name="T60" fmla="*/ 3044 w 3125"/>
                  <a:gd name="T61" fmla="*/ 26 h 1831"/>
                  <a:gd name="T62" fmla="*/ 3081 w 3125"/>
                  <a:gd name="T63" fmla="*/ 36 h 1831"/>
                  <a:gd name="T64" fmla="*/ 3110 w 3125"/>
                  <a:gd name="T65" fmla="*/ 47 h 1831"/>
                  <a:gd name="T66" fmla="*/ 3125 w 3125"/>
                  <a:gd name="T67" fmla="*/ 53 h 18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125" h="1831">
                    <a:moveTo>
                      <a:pt x="3125" y="53"/>
                    </a:moveTo>
                    <a:lnTo>
                      <a:pt x="3105" y="1032"/>
                    </a:lnTo>
                    <a:lnTo>
                      <a:pt x="3105" y="1114"/>
                    </a:lnTo>
                    <a:lnTo>
                      <a:pt x="3105" y="1196"/>
                    </a:lnTo>
                    <a:lnTo>
                      <a:pt x="3105" y="1277"/>
                    </a:lnTo>
                    <a:lnTo>
                      <a:pt x="3105" y="1357"/>
                    </a:lnTo>
                    <a:lnTo>
                      <a:pt x="3108" y="1437"/>
                    </a:lnTo>
                    <a:lnTo>
                      <a:pt x="3108" y="1516"/>
                    </a:lnTo>
                    <a:lnTo>
                      <a:pt x="3105" y="1593"/>
                    </a:lnTo>
                    <a:lnTo>
                      <a:pt x="3105" y="1670"/>
                    </a:lnTo>
                    <a:lnTo>
                      <a:pt x="3103" y="1746"/>
                    </a:lnTo>
                    <a:lnTo>
                      <a:pt x="3098" y="1822"/>
                    </a:lnTo>
                    <a:lnTo>
                      <a:pt x="2821" y="1822"/>
                    </a:lnTo>
                    <a:lnTo>
                      <a:pt x="2539" y="1822"/>
                    </a:lnTo>
                    <a:lnTo>
                      <a:pt x="2255" y="1822"/>
                    </a:lnTo>
                    <a:lnTo>
                      <a:pt x="1968" y="1822"/>
                    </a:lnTo>
                    <a:lnTo>
                      <a:pt x="1684" y="1823"/>
                    </a:lnTo>
                    <a:lnTo>
                      <a:pt x="1402" y="1823"/>
                    </a:lnTo>
                    <a:lnTo>
                      <a:pt x="1122" y="1822"/>
                    </a:lnTo>
                    <a:lnTo>
                      <a:pt x="848" y="1821"/>
                    </a:lnTo>
                    <a:lnTo>
                      <a:pt x="583" y="1817"/>
                    </a:lnTo>
                    <a:lnTo>
                      <a:pt x="326" y="1814"/>
                    </a:lnTo>
                    <a:lnTo>
                      <a:pt x="301" y="1822"/>
                    </a:lnTo>
                    <a:lnTo>
                      <a:pt x="274" y="1821"/>
                    </a:lnTo>
                    <a:lnTo>
                      <a:pt x="250" y="1820"/>
                    </a:lnTo>
                    <a:lnTo>
                      <a:pt x="225" y="1818"/>
                    </a:lnTo>
                    <a:lnTo>
                      <a:pt x="201" y="1818"/>
                    </a:lnTo>
                    <a:lnTo>
                      <a:pt x="176" y="1818"/>
                    </a:lnTo>
                    <a:lnTo>
                      <a:pt x="154" y="1818"/>
                    </a:lnTo>
                    <a:lnTo>
                      <a:pt x="132" y="1821"/>
                    </a:lnTo>
                    <a:lnTo>
                      <a:pt x="108" y="1823"/>
                    </a:lnTo>
                    <a:lnTo>
                      <a:pt x="86" y="1826"/>
                    </a:lnTo>
                    <a:lnTo>
                      <a:pt x="61" y="1831"/>
                    </a:lnTo>
                    <a:lnTo>
                      <a:pt x="0" y="1732"/>
                    </a:lnTo>
                    <a:lnTo>
                      <a:pt x="95" y="1735"/>
                    </a:lnTo>
                    <a:lnTo>
                      <a:pt x="189" y="1738"/>
                    </a:lnTo>
                    <a:lnTo>
                      <a:pt x="277" y="1740"/>
                    </a:lnTo>
                    <a:lnTo>
                      <a:pt x="365" y="1741"/>
                    </a:lnTo>
                    <a:lnTo>
                      <a:pt x="451" y="1741"/>
                    </a:lnTo>
                    <a:lnTo>
                      <a:pt x="539" y="1740"/>
                    </a:lnTo>
                    <a:lnTo>
                      <a:pt x="627" y="1740"/>
                    </a:lnTo>
                    <a:lnTo>
                      <a:pt x="723" y="1740"/>
                    </a:lnTo>
                    <a:lnTo>
                      <a:pt x="821" y="1740"/>
                    </a:lnTo>
                    <a:lnTo>
                      <a:pt x="926" y="1740"/>
                    </a:lnTo>
                    <a:lnTo>
                      <a:pt x="2892" y="1743"/>
                    </a:lnTo>
                    <a:lnTo>
                      <a:pt x="2899" y="1743"/>
                    </a:lnTo>
                    <a:lnTo>
                      <a:pt x="2904" y="1742"/>
                    </a:lnTo>
                    <a:lnTo>
                      <a:pt x="2909" y="1740"/>
                    </a:lnTo>
                    <a:lnTo>
                      <a:pt x="2917" y="1738"/>
                    </a:lnTo>
                    <a:lnTo>
                      <a:pt x="2921" y="1736"/>
                    </a:lnTo>
                    <a:lnTo>
                      <a:pt x="2926" y="1734"/>
                    </a:lnTo>
                    <a:lnTo>
                      <a:pt x="2929" y="1730"/>
                    </a:lnTo>
                    <a:lnTo>
                      <a:pt x="2934" y="1728"/>
                    </a:lnTo>
                    <a:lnTo>
                      <a:pt x="2936" y="1726"/>
                    </a:lnTo>
                    <a:lnTo>
                      <a:pt x="2936" y="1722"/>
                    </a:lnTo>
                    <a:lnTo>
                      <a:pt x="2956" y="502"/>
                    </a:lnTo>
                    <a:lnTo>
                      <a:pt x="2966" y="0"/>
                    </a:lnTo>
                    <a:lnTo>
                      <a:pt x="2978" y="7"/>
                    </a:lnTo>
                    <a:lnTo>
                      <a:pt x="2993" y="13"/>
                    </a:lnTo>
                    <a:lnTo>
                      <a:pt x="3010" y="17"/>
                    </a:lnTo>
                    <a:lnTo>
                      <a:pt x="3027" y="22"/>
                    </a:lnTo>
                    <a:lnTo>
                      <a:pt x="3044" y="26"/>
                    </a:lnTo>
                    <a:lnTo>
                      <a:pt x="3061" y="31"/>
                    </a:lnTo>
                    <a:lnTo>
                      <a:pt x="3081" y="36"/>
                    </a:lnTo>
                    <a:lnTo>
                      <a:pt x="3095" y="41"/>
                    </a:lnTo>
                    <a:lnTo>
                      <a:pt x="3110" y="47"/>
                    </a:lnTo>
                    <a:lnTo>
                      <a:pt x="3125" y="53"/>
                    </a:lnTo>
                    <a:lnTo>
                      <a:pt x="3125" y="53"/>
                    </a:lnTo>
                    <a:close/>
                  </a:path>
                </a:pathLst>
              </a:custGeom>
              <a:solidFill>
                <a:srgbClr val="47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3961" name="Freeform 57"/>
              <p:cNvSpPr>
                <a:spLocks/>
              </p:cNvSpPr>
              <p:nvPr/>
            </p:nvSpPr>
            <p:spPr bwMode="auto">
              <a:xfrm>
                <a:off x="3250" y="3749"/>
                <a:ext cx="1189" cy="426"/>
              </a:xfrm>
              <a:custGeom>
                <a:avLst/>
                <a:gdLst>
                  <a:gd name="T0" fmla="*/ 299 w 1189"/>
                  <a:gd name="T1" fmla="*/ 73 h 426"/>
                  <a:gd name="T2" fmla="*/ 402 w 1189"/>
                  <a:gd name="T3" fmla="*/ 97 h 426"/>
                  <a:gd name="T4" fmla="*/ 510 w 1189"/>
                  <a:gd name="T5" fmla="*/ 111 h 426"/>
                  <a:gd name="T6" fmla="*/ 572 w 1189"/>
                  <a:gd name="T7" fmla="*/ 115 h 426"/>
                  <a:gd name="T8" fmla="*/ 527 w 1189"/>
                  <a:gd name="T9" fmla="*/ 133 h 426"/>
                  <a:gd name="T10" fmla="*/ 493 w 1189"/>
                  <a:gd name="T11" fmla="*/ 151 h 426"/>
                  <a:gd name="T12" fmla="*/ 478 w 1189"/>
                  <a:gd name="T13" fmla="*/ 171 h 426"/>
                  <a:gd name="T14" fmla="*/ 525 w 1189"/>
                  <a:gd name="T15" fmla="*/ 182 h 426"/>
                  <a:gd name="T16" fmla="*/ 572 w 1189"/>
                  <a:gd name="T17" fmla="*/ 168 h 426"/>
                  <a:gd name="T18" fmla="*/ 621 w 1189"/>
                  <a:gd name="T19" fmla="*/ 153 h 426"/>
                  <a:gd name="T20" fmla="*/ 701 w 1189"/>
                  <a:gd name="T21" fmla="*/ 154 h 426"/>
                  <a:gd name="T22" fmla="*/ 672 w 1189"/>
                  <a:gd name="T23" fmla="*/ 163 h 426"/>
                  <a:gd name="T24" fmla="*/ 638 w 1189"/>
                  <a:gd name="T25" fmla="*/ 173 h 426"/>
                  <a:gd name="T26" fmla="*/ 603 w 1189"/>
                  <a:gd name="T27" fmla="*/ 181 h 426"/>
                  <a:gd name="T28" fmla="*/ 574 w 1189"/>
                  <a:gd name="T29" fmla="*/ 192 h 426"/>
                  <a:gd name="T30" fmla="*/ 549 w 1189"/>
                  <a:gd name="T31" fmla="*/ 205 h 426"/>
                  <a:gd name="T32" fmla="*/ 535 w 1189"/>
                  <a:gd name="T33" fmla="*/ 221 h 426"/>
                  <a:gd name="T34" fmla="*/ 586 w 1189"/>
                  <a:gd name="T35" fmla="*/ 237 h 426"/>
                  <a:gd name="T36" fmla="*/ 665 w 1189"/>
                  <a:gd name="T37" fmla="*/ 224 h 426"/>
                  <a:gd name="T38" fmla="*/ 741 w 1189"/>
                  <a:gd name="T39" fmla="*/ 201 h 426"/>
                  <a:gd name="T40" fmla="*/ 895 w 1189"/>
                  <a:gd name="T41" fmla="*/ 189 h 426"/>
                  <a:gd name="T42" fmla="*/ 826 w 1189"/>
                  <a:gd name="T43" fmla="*/ 199 h 426"/>
                  <a:gd name="T44" fmla="*/ 743 w 1189"/>
                  <a:gd name="T45" fmla="*/ 221 h 426"/>
                  <a:gd name="T46" fmla="*/ 672 w 1189"/>
                  <a:gd name="T47" fmla="*/ 250 h 426"/>
                  <a:gd name="T48" fmla="*/ 721 w 1189"/>
                  <a:gd name="T49" fmla="*/ 275 h 426"/>
                  <a:gd name="T50" fmla="*/ 812 w 1189"/>
                  <a:gd name="T51" fmla="*/ 258 h 426"/>
                  <a:gd name="T52" fmla="*/ 902 w 1189"/>
                  <a:gd name="T53" fmla="*/ 233 h 426"/>
                  <a:gd name="T54" fmla="*/ 969 w 1189"/>
                  <a:gd name="T55" fmla="*/ 226 h 426"/>
                  <a:gd name="T56" fmla="*/ 966 w 1189"/>
                  <a:gd name="T57" fmla="*/ 213 h 426"/>
                  <a:gd name="T58" fmla="*/ 947 w 1189"/>
                  <a:gd name="T59" fmla="*/ 201 h 426"/>
                  <a:gd name="T60" fmla="*/ 920 w 1189"/>
                  <a:gd name="T61" fmla="*/ 192 h 426"/>
                  <a:gd name="T62" fmla="*/ 1015 w 1189"/>
                  <a:gd name="T63" fmla="*/ 199 h 426"/>
                  <a:gd name="T64" fmla="*/ 1098 w 1189"/>
                  <a:gd name="T65" fmla="*/ 219 h 426"/>
                  <a:gd name="T66" fmla="*/ 1162 w 1189"/>
                  <a:gd name="T67" fmla="*/ 254 h 426"/>
                  <a:gd name="T68" fmla="*/ 1189 w 1189"/>
                  <a:gd name="T69" fmla="*/ 295 h 426"/>
                  <a:gd name="T70" fmla="*/ 1172 w 1189"/>
                  <a:gd name="T71" fmla="*/ 331 h 426"/>
                  <a:gd name="T72" fmla="*/ 1130 w 1189"/>
                  <a:gd name="T73" fmla="*/ 365 h 426"/>
                  <a:gd name="T74" fmla="*/ 1059 w 1189"/>
                  <a:gd name="T75" fmla="*/ 402 h 426"/>
                  <a:gd name="T76" fmla="*/ 893 w 1189"/>
                  <a:gd name="T77" fmla="*/ 426 h 426"/>
                  <a:gd name="T78" fmla="*/ 704 w 1189"/>
                  <a:gd name="T79" fmla="*/ 422 h 426"/>
                  <a:gd name="T80" fmla="*/ 530 w 1189"/>
                  <a:gd name="T81" fmla="*/ 407 h 426"/>
                  <a:gd name="T82" fmla="*/ 393 w 1189"/>
                  <a:gd name="T83" fmla="*/ 376 h 426"/>
                  <a:gd name="T84" fmla="*/ 339 w 1189"/>
                  <a:gd name="T85" fmla="*/ 311 h 426"/>
                  <a:gd name="T86" fmla="*/ 299 w 1189"/>
                  <a:gd name="T87" fmla="*/ 239 h 426"/>
                  <a:gd name="T88" fmla="*/ 221 w 1189"/>
                  <a:gd name="T89" fmla="*/ 232 h 426"/>
                  <a:gd name="T90" fmla="*/ 128 w 1189"/>
                  <a:gd name="T91" fmla="*/ 203 h 426"/>
                  <a:gd name="T92" fmla="*/ 47 w 1189"/>
                  <a:gd name="T93" fmla="*/ 167 h 426"/>
                  <a:gd name="T94" fmla="*/ 0 w 1189"/>
                  <a:gd name="T95" fmla="*/ 123 h 426"/>
                  <a:gd name="T96" fmla="*/ 8 w 1189"/>
                  <a:gd name="T97" fmla="*/ 83 h 426"/>
                  <a:gd name="T98" fmla="*/ 30 w 1189"/>
                  <a:gd name="T99" fmla="*/ 46 h 426"/>
                  <a:gd name="T100" fmla="*/ 62 w 1189"/>
                  <a:gd name="T101" fmla="*/ 11 h 426"/>
                  <a:gd name="T102" fmla="*/ 106 w 1189"/>
                  <a:gd name="T103" fmla="*/ 8 h 426"/>
                  <a:gd name="T104" fmla="*/ 152 w 1189"/>
                  <a:gd name="T105" fmla="*/ 25 h 426"/>
                  <a:gd name="T106" fmla="*/ 201 w 1189"/>
                  <a:gd name="T107" fmla="*/ 46 h 426"/>
                  <a:gd name="T108" fmla="*/ 233 w 1189"/>
                  <a:gd name="T109" fmla="*/ 57 h 4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189" h="426">
                    <a:moveTo>
                      <a:pt x="233" y="56"/>
                    </a:moveTo>
                    <a:lnTo>
                      <a:pt x="265" y="65"/>
                    </a:lnTo>
                    <a:lnTo>
                      <a:pt x="299" y="73"/>
                    </a:lnTo>
                    <a:lnTo>
                      <a:pt x="334" y="82"/>
                    </a:lnTo>
                    <a:lnTo>
                      <a:pt x="366" y="90"/>
                    </a:lnTo>
                    <a:lnTo>
                      <a:pt x="402" y="97"/>
                    </a:lnTo>
                    <a:lnTo>
                      <a:pt x="437" y="103"/>
                    </a:lnTo>
                    <a:lnTo>
                      <a:pt x="471" y="109"/>
                    </a:lnTo>
                    <a:lnTo>
                      <a:pt x="510" y="111"/>
                    </a:lnTo>
                    <a:lnTo>
                      <a:pt x="547" y="112"/>
                    </a:lnTo>
                    <a:lnTo>
                      <a:pt x="586" y="110"/>
                    </a:lnTo>
                    <a:lnTo>
                      <a:pt x="572" y="115"/>
                    </a:lnTo>
                    <a:lnTo>
                      <a:pt x="557" y="121"/>
                    </a:lnTo>
                    <a:lnTo>
                      <a:pt x="542" y="127"/>
                    </a:lnTo>
                    <a:lnTo>
                      <a:pt x="527" y="133"/>
                    </a:lnTo>
                    <a:lnTo>
                      <a:pt x="515" y="138"/>
                    </a:lnTo>
                    <a:lnTo>
                      <a:pt x="503" y="144"/>
                    </a:lnTo>
                    <a:lnTo>
                      <a:pt x="493" y="151"/>
                    </a:lnTo>
                    <a:lnTo>
                      <a:pt x="486" y="158"/>
                    </a:lnTo>
                    <a:lnTo>
                      <a:pt x="481" y="165"/>
                    </a:lnTo>
                    <a:lnTo>
                      <a:pt x="478" y="171"/>
                    </a:lnTo>
                    <a:lnTo>
                      <a:pt x="496" y="179"/>
                    </a:lnTo>
                    <a:lnTo>
                      <a:pt x="510" y="182"/>
                    </a:lnTo>
                    <a:lnTo>
                      <a:pt x="525" y="182"/>
                    </a:lnTo>
                    <a:lnTo>
                      <a:pt x="540" y="178"/>
                    </a:lnTo>
                    <a:lnTo>
                      <a:pt x="557" y="174"/>
                    </a:lnTo>
                    <a:lnTo>
                      <a:pt x="572" y="168"/>
                    </a:lnTo>
                    <a:lnTo>
                      <a:pt x="586" y="162"/>
                    </a:lnTo>
                    <a:lnTo>
                      <a:pt x="603" y="157"/>
                    </a:lnTo>
                    <a:lnTo>
                      <a:pt x="621" y="153"/>
                    </a:lnTo>
                    <a:lnTo>
                      <a:pt x="638" y="151"/>
                    </a:lnTo>
                    <a:lnTo>
                      <a:pt x="706" y="151"/>
                    </a:lnTo>
                    <a:lnTo>
                      <a:pt x="701" y="154"/>
                    </a:lnTo>
                    <a:lnTo>
                      <a:pt x="692" y="158"/>
                    </a:lnTo>
                    <a:lnTo>
                      <a:pt x="684" y="160"/>
                    </a:lnTo>
                    <a:lnTo>
                      <a:pt x="672" y="163"/>
                    </a:lnTo>
                    <a:lnTo>
                      <a:pt x="662" y="167"/>
                    </a:lnTo>
                    <a:lnTo>
                      <a:pt x="650" y="169"/>
                    </a:lnTo>
                    <a:lnTo>
                      <a:pt x="638" y="173"/>
                    </a:lnTo>
                    <a:lnTo>
                      <a:pt x="625" y="175"/>
                    </a:lnTo>
                    <a:lnTo>
                      <a:pt x="616" y="178"/>
                    </a:lnTo>
                    <a:lnTo>
                      <a:pt x="603" y="181"/>
                    </a:lnTo>
                    <a:lnTo>
                      <a:pt x="594" y="184"/>
                    </a:lnTo>
                    <a:lnTo>
                      <a:pt x="584" y="187"/>
                    </a:lnTo>
                    <a:lnTo>
                      <a:pt x="574" y="192"/>
                    </a:lnTo>
                    <a:lnTo>
                      <a:pt x="564" y="197"/>
                    </a:lnTo>
                    <a:lnTo>
                      <a:pt x="557" y="200"/>
                    </a:lnTo>
                    <a:lnTo>
                      <a:pt x="549" y="205"/>
                    </a:lnTo>
                    <a:lnTo>
                      <a:pt x="542" y="210"/>
                    </a:lnTo>
                    <a:lnTo>
                      <a:pt x="537" y="215"/>
                    </a:lnTo>
                    <a:lnTo>
                      <a:pt x="535" y="221"/>
                    </a:lnTo>
                    <a:lnTo>
                      <a:pt x="530" y="226"/>
                    </a:lnTo>
                    <a:lnTo>
                      <a:pt x="559" y="234"/>
                    </a:lnTo>
                    <a:lnTo>
                      <a:pt x="586" y="237"/>
                    </a:lnTo>
                    <a:lnTo>
                      <a:pt x="613" y="235"/>
                    </a:lnTo>
                    <a:lnTo>
                      <a:pt x="640" y="231"/>
                    </a:lnTo>
                    <a:lnTo>
                      <a:pt x="665" y="224"/>
                    </a:lnTo>
                    <a:lnTo>
                      <a:pt x="689" y="216"/>
                    </a:lnTo>
                    <a:lnTo>
                      <a:pt x="716" y="208"/>
                    </a:lnTo>
                    <a:lnTo>
                      <a:pt x="741" y="201"/>
                    </a:lnTo>
                    <a:lnTo>
                      <a:pt x="768" y="195"/>
                    </a:lnTo>
                    <a:lnTo>
                      <a:pt x="795" y="192"/>
                    </a:lnTo>
                    <a:lnTo>
                      <a:pt x="895" y="189"/>
                    </a:lnTo>
                    <a:lnTo>
                      <a:pt x="875" y="191"/>
                    </a:lnTo>
                    <a:lnTo>
                      <a:pt x="851" y="194"/>
                    </a:lnTo>
                    <a:lnTo>
                      <a:pt x="826" y="199"/>
                    </a:lnTo>
                    <a:lnTo>
                      <a:pt x="799" y="205"/>
                    </a:lnTo>
                    <a:lnTo>
                      <a:pt x="770" y="211"/>
                    </a:lnTo>
                    <a:lnTo>
                      <a:pt x="743" y="221"/>
                    </a:lnTo>
                    <a:lnTo>
                      <a:pt x="719" y="230"/>
                    </a:lnTo>
                    <a:lnTo>
                      <a:pt x="694" y="240"/>
                    </a:lnTo>
                    <a:lnTo>
                      <a:pt x="672" y="250"/>
                    </a:lnTo>
                    <a:lnTo>
                      <a:pt x="655" y="263"/>
                    </a:lnTo>
                    <a:lnTo>
                      <a:pt x="689" y="273"/>
                    </a:lnTo>
                    <a:lnTo>
                      <a:pt x="721" y="275"/>
                    </a:lnTo>
                    <a:lnTo>
                      <a:pt x="750" y="273"/>
                    </a:lnTo>
                    <a:lnTo>
                      <a:pt x="782" y="267"/>
                    </a:lnTo>
                    <a:lnTo>
                      <a:pt x="812" y="258"/>
                    </a:lnTo>
                    <a:lnTo>
                      <a:pt x="841" y="249"/>
                    </a:lnTo>
                    <a:lnTo>
                      <a:pt x="873" y="240"/>
                    </a:lnTo>
                    <a:lnTo>
                      <a:pt x="902" y="233"/>
                    </a:lnTo>
                    <a:lnTo>
                      <a:pt x="934" y="229"/>
                    </a:lnTo>
                    <a:lnTo>
                      <a:pt x="964" y="230"/>
                    </a:lnTo>
                    <a:lnTo>
                      <a:pt x="969" y="226"/>
                    </a:lnTo>
                    <a:lnTo>
                      <a:pt x="971" y="222"/>
                    </a:lnTo>
                    <a:lnTo>
                      <a:pt x="971" y="217"/>
                    </a:lnTo>
                    <a:lnTo>
                      <a:pt x="966" y="213"/>
                    </a:lnTo>
                    <a:lnTo>
                      <a:pt x="961" y="209"/>
                    </a:lnTo>
                    <a:lnTo>
                      <a:pt x="956" y="205"/>
                    </a:lnTo>
                    <a:lnTo>
                      <a:pt x="947" y="201"/>
                    </a:lnTo>
                    <a:lnTo>
                      <a:pt x="939" y="198"/>
                    </a:lnTo>
                    <a:lnTo>
                      <a:pt x="929" y="194"/>
                    </a:lnTo>
                    <a:lnTo>
                      <a:pt x="920" y="192"/>
                    </a:lnTo>
                    <a:lnTo>
                      <a:pt x="951" y="193"/>
                    </a:lnTo>
                    <a:lnTo>
                      <a:pt x="983" y="195"/>
                    </a:lnTo>
                    <a:lnTo>
                      <a:pt x="1015" y="199"/>
                    </a:lnTo>
                    <a:lnTo>
                      <a:pt x="1045" y="205"/>
                    </a:lnTo>
                    <a:lnTo>
                      <a:pt x="1072" y="211"/>
                    </a:lnTo>
                    <a:lnTo>
                      <a:pt x="1098" y="219"/>
                    </a:lnTo>
                    <a:lnTo>
                      <a:pt x="1123" y="230"/>
                    </a:lnTo>
                    <a:lnTo>
                      <a:pt x="1145" y="241"/>
                    </a:lnTo>
                    <a:lnTo>
                      <a:pt x="1162" y="254"/>
                    </a:lnTo>
                    <a:lnTo>
                      <a:pt x="1177" y="267"/>
                    </a:lnTo>
                    <a:lnTo>
                      <a:pt x="1187" y="281"/>
                    </a:lnTo>
                    <a:lnTo>
                      <a:pt x="1189" y="295"/>
                    </a:lnTo>
                    <a:lnTo>
                      <a:pt x="1187" y="307"/>
                    </a:lnTo>
                    <a:lnTo>
                      <a:pt x="1182" y="319"/>
                    </a:lnTo>
                    <a:lnTo>
                      <a:pt x="1172" y="331"/>
                    </a:lnTo>
                    <a:lnTo>
                      <a:pt x="1160" y="343"/>
                    </a:lnTo>
                    <a:lnTo>
                      <a:pt x="1145" y="353"/>
                    </a:lnTo>
                    <a:lnTo>
                      <a:pt x="1130" y="365"/>
                    </a:lnTo>
                    <a:lnTo>
                      <a:pt x="1118" y="375"/>
                    </a:lnTo>
                    <a:lnTo>
                      <a:pt x="1103" y="386"/>
                    </a:lnTo>
                    <a:lnTo>
                      <a:pt x="1059" y="402"/>
                    </a:lnTo>
                    <a:lnTo>
                      <a:pt x="1008" y="415"/>
                    </a:lnTo>
                    <a:lnTo>
                      <a:pt x="951" y="422"/>
                    </a:lnTo>
                    <a:lnTo>
                      <a:pt x="893" y="426"/>
                    </a:lnTo>
                    <a:lnTo>
                      <a:pt x="829" y="426"/>
                    </a:lnTo>
                    <a:lnTo>
                      <a:pt x="768" y="425"/>
                    </a:lnTo>
                    <a:lnTo>
                      <a:pt x="704" y="422"/>
                    </a:lnTo>
                    <a:lnTo>
                      <a:pt x="643" y="417"/>
                    </a:lnTo>
                    <a:lnTo>
                      <a:pt x="586" y="413"/>
                    </a:lnTo>
                    <a:lnTo>
                      <a:pt x="530" y="407"/>
                    </a:lnTo>
                    <a:lnTo>
                      <a:pt x="471" y="402"/>
                    </a:lnTo>
                    <a:lnTo>
                      <a:pt x="427" y="392"/>
                    </a:lnTo>
                    <a:lnTo>
                      <a:pt x="393" y="376"/>
                    </a:lnTo>
                    <a:lnTo>
                      <a:pt x="368" y="358"/>
                    </a:lnTo>
                    <a:lnTo>
                      <a:pt x="351" y="335"/>
                    </a:lnTo>
                    <a:lnTo>
                      <a:pt x="339" y="311"/>
                    </a:lnTo>
                    <a:lnTo>
                      <a:pt x="326" y="286"/>
                    </a:lnTo>
                    <a:lnTo>
                      <a:pt x="314" y="262"/>
                    </a:lnTo>
                    <a:lnTo>
                      <a:pt x="299" y="239"/>
                    </a:lnTo>
                    <a:lnTo>
                      <a:pt x="277" y="218"/>
                    </a:lnTo>
                    <a:lnTo>
                      <a:pt x="250" y="239"/>
                    </a:lnTo>
                    <a:lnTo>
                      <a:pt x="221" y="232"/>
                    </a:lnTo>
                    <a:lnTo>
                      <a:pt x="189" y="223"/>
                    </a:lnTo>
                    <a:lnTo>
                      <a:pt x="157" y="214"/>
                    </a:lnTo>
                    <a:lnTo>
                      <a:pt x="128" y="203"/>
                    </a:lnTo>
                    <a:lnTo>
                      <a:pt x="98" y="192"/>
                    </a:lnTo>
                    <a:lnTo>
                      <a:pt x="71" y="179"/>
                    </a:lnTo>
                    <a:lnTo>
                      <a:pt x="47" y="167"/>
                    </a:lnTo>
                    <a:lnTo>
                      <a:pt x="27" y="153"/>
                    </a:lnTo>
                    <a:lnTo>
                      <a:pt x="13" y="138"/>
                    </a:lnTo>
                    <a:lnTo>
                      <a:pt x="0" y="123"/>
                    </a:lnTo>
                    <a:lnTo>
                      <a:pt x="0" y="110"/>
                    </a:lnTo>
                    <a:lnTo>
                      <a:pt x="3" y="97"/>
                    </a:lnTo>
                    <a:lnTo>
                      <a:pt x="8" y="83"/>
                    </a:lnTo>
                    <a:lnTo>
                      <a:pt x="13" y="71"/>
                    </a:lnTo>
                    <a:lnTo>
                      <a:pt x="20" y="58"/>
                    </a:lnTo>
                    <a:lnTo>
                      <a:pt x="30" y="46"/>
                    </a:lnTo>
                    <a:lnTo>
                      <a:pt x="40" y="34"/>
                    </a:lnTo>
                    <a:lnTo>
                      <a:pt x="49" y="23"/>
                    </a:lnTo>
                    <a:lnTo>
                      <a:pt x="62" y="11"/>
                    </a:lnTo>
                    <a:lnTo>
                      <a:pt x="74" y="0"/>
                    </a:lnTo>
                    <a:lnTo>
                      <a:pt x="91" y="3"/>
                    </a:lnTo>
                    <a:lnTo>
                      <a:pt x="106" y="8"/>
                    </a:lnTo>
                    <a:lnTo>
                      <a:pt x="121" y="13"/>
                    </a:lnTo>
                    <a:lnTo>
                      <a:pt x="138" y="19"/>
                    </a:lnTo>
                    <a:lnTo>
                      <a:pt x="152" y="25"/>
                    </a:lnTo>
                    <a:lnTo>
                      <a:pt x="170" y="32"/>
                    </a:lnTo>
                    <a:lnTo>
                      <a:pt x="184" y="39"/>
                    </a:lnTo>
                    <a:lnTo>
                      <a:pt x="201" y="46"/>
                    </a:lnTo>
                    <a:lnTo>
                      <a:pt x="216" y="51"/>
                    </a:lnTo>
                    <a:lnTo>
                      <a:pt x="233" y="57"/>
                    </a:lnTo>
                    <a:lnTo>
                      <a:pt x="233" y="57"/>
                    </a:lnTo>
                    <a:lnTo>
                      <a:pt x="233" y="56"/>
                    </a:lnTo>
                    <a:close/>
                  </a:path>
                </a:pathLst>
              </a:custGeom>
              <a:solidFill>
                <a:srgbClr val="B34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3962" name="Freeform 58"/>
              <p:cNvSpPr>
                <a:spLocks/>
              </p:cNvSpPr>
              <p:nvPr/>
            </p:nvSpPr>
            <p:spPr bwMode="auto">
              <a:xfrm>
                <a:off x="3412" y="3749"/>
                <a:ext cx="47" cy="15"/>
              </a:xfrm>
              <a:custGeom>
                <a:avLst/>
                <a:gdLst>
                  <a:gd name="T0" fmla="*/ 44 w 47"/>
                  <a:gd name="T1" fmla="*/ 0 h 15"/>
                  <a:gd name="T2" fmla="*/ 47 w 47"/>
                  <a:gd name="T3" fmla="*/ 6 h 15"/>
                  <a:gd name="T4" fmla="*/ 42 w 47"/>
                  <a:gd name="T5" fmla="*/ 10 h 15"/>
                  <a:gd name="T6" fmla="*/ 37 w 47"/>
                  <a:gd name="T7" fmla="*/ 13 h 15"/>
                  <a:gd name="T8" fmla="*/ 30 w 47"/>
                  <a:gd name="T9" fmla="*/ 15 h 15"/>
                  <a:gd name="T10" fmla="*/ 22 w 47"/>
                  <a:gd name="T11" fmla="*/ 15 h 15"/>
                  <a:gd name="T12" fmla="*/ 15 w 47"/>
                  <a:gd name="T13" fmla="*/ 15 h 15"/>
                  <a:gd name="T14" fmla="*/ 10 w 47"/>
                  <a:gd name="T15" fmla="*/ 13 h 15"/>
                  <a:gd name="T16" fmla="*/ 3 w 47"/>
                  <a:gd name="T17" fmla="*/ 9 h 15"/>
                  <a:gd name="T18" fmla="*/ 0 w 47"/>
                  <a:gd name="T19" fmla="*/ 6 h 15"/>
                  <a:gd name="T20" fmla="*/ 0 w 47"/>
                  <a:gd name="T21" fmla="*/ 0 h 15"/>
                  <a:gd name="T22" fmla="*/ 44 w 47"/>
                  <a:gd name="T23" fmla="*/ 0 h 15"/>
                  <a:gd name="T24" fmla="*/ 44 w 47"/>
                  <a:gd name="T25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7" h="15">
                    <a:moveTo>
                      <a:pt x="44" y="0"/>
                    </a:moveTo>
                    <a:lnTo>
                      <a:pt x="47" y="6"/>
                    </a:lnTo>
                    <a:lnTo>
                      <a:pt x="42" y="10"/>
                    </a:lnTo>
                    <a:lnTo>
                      <a:pt x="37" y="13"/>
                    </a:lnTo>
                    <a:lnTo>
                      <a:pt x="30" y="15"/>
                    </a:lnTo>
                    <a:lnTo>
                      <a:pt x="22" y="15"/>
                    </a:lnTo>
                    <a:lnTo>
                      <a:pt x="15" y="15"/>
                    </a:lnTo>
                    <a:lnTo>
                      <a:pt x="10" y="13"/>
                    </a:lnTo>
                    <a:lnTo>
                      <a:pt x="3" y="9"/>
                    </a:lnTo>
                    <a:lnTo>
                      <a:pt x="0" y="6"/>
                    </a:lnTo>
                    <a:lnTo>
                      <a:pt x="0" y="0"/>
                    </a:lnTo>
                    <a:lnTo>
                      <a:pt x="44" y="0"/>
                    </a:lnTo>
                    <a:lnTo>
                      <a:pt x="44" y="0"/>
                    </a:lnTo>
                    <a:close/>
                  </a:path>
                </a:pathLst>
              </a:custGeom>
              <a:solidFill>
                <a:srgbClr val="FF00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3963" name="Freeform 59"/>
              <p:cNvSpPr>
                <a:spLocks/>
              </p:cNvSpPr>
              <p:nvPr/>
            </p:nvSpPr>
            <p:spPr bwMode="auto">
              <a:xfrm>
                <a:off x="3491" y="3749"/>
                <a:ext cx="115" cy="54"/>
              </a:xfrm>
              <a:custGeom>
                <a:avLst/>
                <a:gdLst>
                  <a:gd name="T0" fmla="*/ 112 w 115"/>
                  <a:gd name="T1" fmla="*/ 0 h 54"/>
                  <a:gd name="T2" fmla="*/ 115 w 115"/>
                  <a:gd name="T3" fmla="*/ 6 h 54"/>
                  <a:gd name="T4" fmla="*/ 115 w 115"/>
                  <a:gd name="T5" fmla="*/ 11 h 54"/>
                  <a:gd name="T6" fmla="*/ 112 w 115"/>
                  <a:gd name="T7" fmla="*/ 17 h 54"/>
                  <a:gd name="T8" fmla="*/ 107 w 115"/>
                  <a:gd name="T9" fmla="*/ 23 h 54"/>
                  <a:gd name="T10" fmla="*/ 100 w 115"/>
                  <a:gd name="T11" fmla="*/ 29 h 54"/>
                  <a:gd name="T12" fmla="*/ 93 w 115"/>
                  <a:gd name="T13" fmla="*/ 34 h 54"/>
                  <a:gd name="T14" fmla="*/ 85 w 115"/>
                  <a:gd name="T15" fmla="*/ 39 h 54"/>
                  <a:gd name="T16" fmla="*/ 76 w 115"/>
                  <a:gd name="T17" fmla="*/ 45 h 54"/>
                  <a:gd name="T18" fmla="*/ 68 w 115"/>
                  <a:gd name="T19" fmla="*/ 49 h 54"/>
                  <a:gd name="T20" fmla="*/ 61 w 115"/>
                  <a:gd name="T21" fmla="*/ 54 h 54"/>
                  <a:gd name="T22" fmla="*/ 49 w 115"/>
                  <a:gd name="T23" fmla="*/ 51 h 54"/>
                  <a:gd name="T24" fmla="*/ 36 w 115"/>
                  <a:gd name="T25" fmla="*/ 48 h 54"/>
                  <a:gd name="T26" fmla="*/ 24 w 115"/>
                  <a:gd name="T27" fmla="*/ 45 h 54"/>
                  <a:gd name="T28" fmla="*/ 14 w 115"/>
                  <a:gd name="T29" fmla="*/ 40 h 54"/>
                  <a:gd name="T30" fmla="*/ 7 w 115"/>
                  <a:gd name="T31" fmla="*/ 35 h 54"/>
                  <a:gd name="T32" fmla="*/ 2 w 115"/>
                  <a:gd name="T33" fmla="*/ 30 h 54"/>
                  <a:gd name="T34" fmla="*/ 0 w 115"/>
                  <a:gd name="T35" fmla="*/ 24 h 54"/>
                  <a:gd name="T36" fmla="*/ 0 w 115"/>
                  <a:gd name="T37" fmla="*/ 17 h 54"/>
                  <a:gd name="T38" fmla="*/ 5 w 115"/>
                  <a:gd name="T39" fmla="*/ 11 h 54"/>
                  <a:gd name="T40" fmla="*/ 9 w 115"/>
                  <a:gd name="T41" fmla="*/ 3 h 54"/>
                  <a:gd name="T42" fmla="*/ 19 w 115"/>
                  <a:gd name="T43" fmla="*/ 2 h 54"/>
                  <a:gd name="T44" fmla="*/ 29 w 115"/>
                  <a:gd name="T45" fmla="*/ 1 h 54"/>
                  <a:gd name="T46" fmla="*/ 39 w 115"/>
                  <a:gd name="T47" fmla="*/ 0 h 54"/>
                  <a:gd name="T48" fmla="*/ 49 w 115"/>
                  <a:gd name="T49" fmla="*/ 0 h 54"/>
                  <a:gd name="T50" fmla="*/ 61 w 115"/>
                  <a:gd name="T51" fmla="*/ 0 h 54"/>
                  <a:gd name="T52" fmla="*/ 71 w 115"/>
                  <a:gd name="T53" fmla="*/ 0 h 54"/>
                  <a:gd name="T54" fmla="*/ 83 w 115"/>
                  <a:gd name="T55" fmla="*/ 0 h 54"/>
                  <a:gd name="T56" fmla="*/ 93 w 115"/>
                  <a:gd name="T57" fmla="*/ 0 h 54"/>
                  <a:gd name="T58" fmla="*/ 103 w 115"/>
                  <a:gd name="T59" fmla="*/ 0 h 54"/>
                  <a:gd name="T60" fmla="*/ 112 w 115"/>
                  <a:gd name="T61" fmla="*/ 0 h 54"/>
                  <a:gd name="T62" fmla="*/ 112 w 115"/>
                  <a:gd name="T6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15" h="54">
                    <a:moveTo>
                      <a:pt x="112" y="0"/>
                    </a:moveTo>
                    <a:lnTo>
                      <a:pt x="115" y="6"/>
                    </a:lnTo>
                    <a:lnTo>
                      <a:pt x="115" y="11"/>
                    </a:lnTo>
                    <a:lnTo>
                      <a:pt x="112" y="17"/>
                    </a:lnTo>
                    <a:lnTo>
                      <a:pt x="107" y="23"/>
                    </a:lnTo>
                    <a:lnTo>
                      <a:pt x="100" y="29"/>
                    </a:lnTo>
                    <a:lnTo>
                      <a:pt x="93" y="34"/>
                    </a:lnTo>
                    <a:lnTo>
                      <a:pt x="85" y="39"/>
                    </a:lnTo>
                    <a:lnTo>
                      <a:pt x="76" y="45"/>
                    </a:lnTo>
                    <a:lnTo>
                      <a:pt x="68" y="49"/>
                    </a:lnTo>
                    <a:lnTo>
                      <a:pt x="61" y="54"/>
                    </a:lnTo>
                    <a:lnTo>
                      <a:pt x="49" y="51"/>
                    </a:lnTo>
                    <a:lnTo>
                      <a:pt x="36" y="48"/>
                    </a:lnTo>
                    <a:lnTo>
                      <a:pt x="24" y="45"/>
                    </a:lnTo>
                    <a:lnTo>
                      <a:pt x="14" y="40"/>
                    </a:lnTo>
                    <a:lnTo>
                      <a:pt x="7" y="35"/>
                    </a:lnTo>
                    <a:lnTo>
                      <a:pt x="2" y="30"/>
                    </a:lnTo>
                    <a:lnTo>
                      <a:pt x="0" y="24"/>
                    </a:lnTo>
                    <a:lnTo>
                      <a:pt x="0" y="17"/>
                    </a:lnTo>
                    <a:lnTo>
                      <a:pt x="5" y="11"/>
                    </a:lnTo>
                    <a:lnTo>
                      <a:pt x="9" y="3"/>
                    </a:lnTo>
                    <a:lnTo>
                      <a:pt x="19" y="2"/>
                    </a:lnTo>
                    <a:lnTo>
                      <a:pt x="29" y="1"/>
                    </a:lnTo>
                    <a:lnTo>
                      <a:pt x="39" y="0"/>
                    </a:lnTo>
                    <a:lnTo>
                      <a:pt x="49" y="0"/>
                    </a:lnTo>
                    <a:lnTo>
                      <a:pt x="61" y="0"/>
                    </a:lnTo>
                    <a:lnTo>
                      <a:pt x="71" y="0"/>
                    </a:lnTo>
                    <a:lnTo>
                      <a:pt x="83" y="0"/>
                    </a:lnTo>
                    <a:lnTo>
                      <a:pt x="93" y="0"/>
                    </a:lnTo>
                    <a:lnTo>
                      <a:pt x="103" y="0"/>
                    </a:lnTo>
                    <a:lnTo>
                      <a:pt x="112" y="0"/>
                    </a:lnTo>
                    <a:lnTo>
                      <a:pt x="112" y="0"/>
                    </a:lnTo>
                    <a:close/>
                  </a:path>
                </a:pathLst>
              </a:custGeom>
              <a:solidFill>
                <a:srgbClr val="B3D9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3964" name="Freeform 60"/>
              <p:cNvSpPr>
                <a:spLocks/>
              </p:cNvSpPr>
              <p:nvPr/>
            </p:nvSpPr>
            <p:spPr bwMode="auto">
              <a:xfrm>
                <a:off x="3613" y="3749"/>
                <a:ext cx="152" cy="81"/>
              </a:xfrm>
              <a:custGeom>
                <a:avLst/>
                <a:gdLst>
                  <a:gd name="T0" fmla="*/ 152 w 152"/>
                  <a:gd name="T1" fmla="*/ 3 h 81"/>
                  <a:gd name="T2" fmla="*/ 142 w 152"/>
                  <a:gd name="T3" fmla="*/ 13 h 81"/>
                  <a:gd name="T4" fmla="*/ 133 w 152"/>
                  <a:gd name="T5" fmla="*/ 23 h 81"/>
                  <a:gd name="T6" fmla="*/ 128 w 152"/>
                  <a:gd name="T7" fmla="*/ 34 h 81"/>
                  <a:gd name="T8" fmla="*/ 120 w 152"/>
                  <a:gd name="T9" fmla="*/ 47 h 81"/>
                  <a:gd name="T10" fmla="*/ 113 w 152"/>
                  <a:gd name="T11" fmla="*/ 58 h 81"/>
                  <a:gd name="T12" fmla="*/ 106 w 152"/>
                  <a:gd name="T13" fmla="*/ 69 h 81"/>
                  <a:gd name="T14" fmla="*/ 93 w 152"/>
                  <a:gd name="T15" fmla="*/ 77 h 81"/>
                  <a:gd name="T16" fmla="*/ 79 w 152"/>
                  <a:gd name="T17" fmla="*/ 81 h 81"/>
                  <a:gd name="T18" fmla="*/ 57 w 152"/>
                  <a:gd name="T19" fmla="*/ 81 h 81"/>
                  <a:gd name="T20" fmla="*/ 27 w 152"/>
                  <a:gd name="T21" fmla="*/ 78 h 81"/>
                  <a:gd name="T22" fmla="*/ 10 w 152"/>
                  <a:gd name="T23" fmla="*/ 71 h 81"/>
                  <a:gd name="T24" fmla="*/ 0 w 152"/>
                  <a:gd name="T25" fmla="*/ 63 h 81"/>
                  <a:gd name="T26" fmla="*/ 0 w 152"/>
                  <a:gd name="T27" fmla="*/ 56 h 81"/>
                  <a:gd name="T28" fmla="*/ 5 w 152"/>
                  <a:gd name="T29" fmla="*/ 48 h 81"/>
                  <a:gd name="T30" fmla="*/ 17 w 152"/>
                  <a:gd name="T31" fmla="*/ 40 h 81"/>
                  <a:gd name="T32" fmla="*/ 30 w 152"/>
                  <a:gd name="T33" fmla="*/ 32 h 81"/>
                  <a:gd name="T34" fmla="*/ 42 w 152"/>
                  <a:gd name="T35" fmla="*/ 25 h 81"/>
                  <a:gd name="T36" fmla="*/ 54 w 152"/>
                  <a:gd name="T37" fmla="*/ 17 h 81"/>
                  <a:gd name="T38" fmla="*/ 61 w 152"/>
                  <a:gd name="T39" fmla="*/ 9 h 81"/>
                  <a:gd name="T40" fmla="*/ 64 w 152"/>
                  <a:gd name="T41" fmla="*/ 0 h 81"/>
                  <a:gd name="T42" fmla="*/ 152 w 152"/>
                  <a:gd name="T43" fmla="*/ 3 h 81"/>
                  <a:gd name="T44" fmla="*/ 152 w 152"/>
                  <a:gd name="T45" fmla="*/ 3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52" h="81">
                    <a:moveTo>
                      <a:pt x="152" y="3"/>
                    </a:moveTo>
                    <a:lnTo>
                      <a:pt x="142" y="13"/>
                    </a:lnTo>
                    <a:lnTo>
                      <a:pt x="133" y="23"/>
                    </a:lnTo>
                    <a:lnTo>
                      <a:pt x="128" y="34"/>
                    </a:lnTo>
                    <a:lnTo>
                      <a:pt x="120" y="47"/>
                    </a:lnTo>
                    <a:lnTo>
                      <a:pt x="113" y="58"/>
                    </a:lnTo>
                    <a:lnTo>
                      <a:pt x="106" y="69"/>
                    </a:lnTo>
                    <a:lnTo>
                      <a:pt x="93" y="77"/>
                    </a:lnTo>
                    <a:lnTo>
                      <a:pt x="79" y="81"/>
                    </a:lnTo>
                    <a:lnTo>
                      <a:pt x="57" y="81"/>
                    </a:lnTo>
                    <a:lnTo>
                      <a:pt x="27" y="78"/>
                    </a:lnTo>
                    <a:lnTo>
                      <a:pt x="10" y="71"/>
                    </a:lnTo>
                    <a:lnTo>
                      <a:pt x="0" y="63"/>
                    </a:lnTo>
                    <a:lnTo>
                      <a:pt x="0" y="56"/>
                    </a:lnTo>
                    <a:lnTo>
                      <a:pt x="5" y="48"/>
                    </a:lnTo>
                    <a:lnTo>
                      <a:pt x="17" y="40"/>
                    </a:lnTo>
                    <a:lnTo>
                      <a:pt x="30" y="32"/>
                    </a:lnTo>
                    <a:lnTo>
                      <a:pt x="42" y="25"/>
                    </a:lnTo>
                    <a:lnTo>
                      <a:pt x="54" y="17"/>
                    </a:lnTo>
                    <a:lnTo>
                      <a:pt x="61" y="9"/>
                    </a:lnTo>
                    <a:lnTo>
                      <a:pt x="64" y="0"/>
                    </a:lnTo>
                    <a:lnTo>
                      <a:pt x="152" y="3"/>
                    </a:lnTo>
                    <a:lnTo>
                      <a:pt x="152" y="3"/>
                    </a:lnTo>
                    <a:close/>
                  </a:path>
                </a:pathLst>
              </a:custGeom>
              <a:solidFill>
                <a:srgbClr val="FF00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3965" name="Freeform 61"/>
              <p:cNvSpPr>
                <a:spLocks/>
              </p:cNvSpPr>
              <p:nvPr/>
            </p:nvSpPr>
            <p:spPr bwMode="auto">
              <a:xfrm>
                <a:off x="3748" y="3746"/>
                <a:ext cx="176" cy="100"/>
              </a:xfrm>
              <a:custGeom>
                <a:avLst/>
                <a:gdLst>
                  <a:gd name="T0" fmla="*/ 176 w 176"/>
                  <a:gd name="T1" fmla="*/ 6 h 100"/>
                  <a:gd name="T2" fmla="*/ 159 w 176"/>
                  <a:gd name="T3" fmla="*/ 18 h 100"/>
                  <a:gd name="T4" fmla="*/ 147 w 176"/>
                  <a:gd name="T5" fmla="*/ 32 h 100"/>
                  <a:gd name="T6" fmla="*/ 137 w 176"/>
                  <a:gd name="T7" fmla="*/ 46 h 100"/>
                  <a:gd name="T8" fmla="*/ 130 w 176"/>
                  <a:gd name="T9" fmla="*/ 61 h 100"/>
                  <a:gd name="T10" fmla="*/ 120 w 176"/>
                  <a:gd name="T11" fmla="*/ 75 h 100"/>
                  <a:gd name="T12" fmla="*/ 108 w 176"/>
                  <a:gd name="T13" fmla="*/ 86 h 100"/>
                  <a:gd name="T14" fmla="*/ 91 w 176"/>
                  <a:gd name="T15" fmla="*/ 96 h 100"/>
                  <a:gd name="T16" fmla="*/ 69 w 176"/>
                  <a:gd name="T17" fmla="*/ 100 h 100"/>
                  <a:gd name="T18" fmla="*/ 39 w 176"/>
                  <a:gd name="T19" fmla="*/ 99 h 100"/>
                  <a:gd name="T20" fmla="*/ 0 w 176"/>
                  <a:gd name="T21" fmla="*/ 92 h 100"/>
                  <a:gd name="T22" fmla="*/ 12 w 176"/>
                  <a:gd name="T23" fmla="*/ 81 h 100"/>
                  <a:gd name="T24" fmla="*/ 22 w 176"/>
                  <a:gd name="T25" fmla="*/ 67 h 100"/>
                  <a:gd name="T26" fmla="*/ 32 w 176"/>
                  <a:gd name="T27" fmla="*/ 53 h 100"/>
                  <a:gd name="T28" fmla="*/ 42 w 176"/>
                  <a:gd name="T29" fmla="*/ 38 h 100"/>
                  <a:gd name="T30" fmla="*/ 51 w 176"/>
                  <a:gd name="T31" fmla="*/ 25 h 100"/>
                  <a:gd name="T32" fmla="*/ 66 w 176"/>
                  <a:gd name="T33" fmla="*/ 13 h 100"/>
                  <a:gd name="T34" fmla="*/ 86 w 176"/>
                  <a:gd name="T35" fmla="*/ 4 h 100"/>
                  <a:gd name="T36" fmla="*/ 108 w 176"/>
                  <a:gd name="T37" fmla="*/ 0 h 100"/>
                  <a:gd name="T38" fmla="*/ 140 w 176"/>
                  <a:gd name="T39" fmla="*/ 1 h 100"/>
                  <a:gd name="T40" fmla="*/ 176 w 176"/>
                  <a:gd name="T41" fmla="*/ 6 h 100"/>
                  <a:gd name="T42" fmla="*/ 176 w 176"/>
                  <a:gd name="T43" fmla="*/ 6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76" h="100">
                    <a:moveTo>
                      <a:pt x="176" y="6"/>
                    </a:moveTo>
                    <a:lnTo>
                      <a:pt x="159" y="18"/>
                    </a:lnTo>
                    <a:lnTo>
                      <a:pt x="147" y="32"/>
                    </a:lnTo>
                    <a:lnTo>
                      <a:pt x="137" y="46"/>
                    </a:lnTo>
                    <a:lnTo>
                      <a:pt x="130" y="61"/>
                    </a:lnTo>
                    <a:lnTo>
                      <a:pt x="120" y="75"/>
                    </a:lnTo>
                    <a:lnTo>
                      <a:pt x="108" y="86"/>
                    </a:lnTo>
                    <a:lnTo>
                      <a:pt x="91" y="96"/>
                    </a:lnTo>
                    <a:lnTo>
                      <a:pt x="69" y="100"/>
                    </a:lnTo>
                    <a:lnTo>
                      <a:pt x="39" y="99"/>
                    </a:lnTo>
                    <a:lnTo>
                      <a:pt x="0" y="92"/>
                    </a:lnTo>
                    <a:lnTo>
                      <a:pt x="12" y="81"/>
                    </a:lnTo>
                    <a:lnTo>
                      <a:pt x="22" y="67"/>
                    </a:lnTo>
                    <a:lnTo>
                      <a:pt x="32" y="53"/>
                    </a:lnTo>
                    <a:lnTo>
                      <a:pt x="42" y="38"/>
                    </a:lnTo>
                    <a:lnTo>
                      <a:pt x="51" y="25"/>
                    </a:lnTo>
                    <a:lnTo>
                      <a:pt x="66" y="13"/>
                    </a:lnTo>
                    <a:lnTo>
                      <a:pt x="86" y="4"/>
                    </a:lnTo>
                    <a:lnTo>
                      <a:pt x="108" y="0"/>
                    </a:lnTo>
                    <a:lnTo>
                      <a:pt x="140" y="1"/>
                    </a:lnTo>
                    <a:lnTo>
                      <a:pt x="176" y="6"/>
                    </a:lnTo>
                    <a:lnTo>
                      <a:pt x="176" y="6"/>
                    </a:lnTo>
                    <a:close/>
                  </a:path>
                </a:pathLst>
              </a:custGeom>
              <a:solidFill>
                <a:srgbClr val="B3D9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3966" name="Freeform 62"/>
              <p:cNvSpPr>
                <a:spLocks/>
              </p:cNvSpPr>
              <p:nvPr/>
            </p:nvSpPr>
            <p:spPr bwMode="auto">
              <a:xfrm>
                <a:off x="3905" y="3744"/>
                <a:ext cx="152" cy="100"/>
              </a:xfrm>
              <a:custGeom>
                <a:avLst/>
                <a:gdLst>
                  <a:gd name="T0" fmla="*/ 149 w 152"/>
                  <a:gd name="T1" fmla="*/ 8 h 100"/>
                  <a:gd name="T2" fmla="*/ 137 w 152"/>
                  <a:gd name="T3" fmla="*/ 19 h 100"/>
                  <a:gd name="T4" fmla="*/ 127 w 152"/>
                  <a:gd name="T5" fmla="*/ 30 h 100"/>
                  <a:gd name="T6" fmla="*/ 120 w 152"/>
                  <a:gd name="T7" fmla="*/ 43 h 100"/>
                  <a:gd name="T8" fmla="*/ 113 w 152"/>
                  <a:gd name="T9" fmla="*/ 55 h 100"/>
                  <a:gd name="T10" fmla="*/ 103 w 152"/>
                  <a:gd name="T11" fmla="*/ 67 h 100"/>
                  <a:gd name="T12" fmla="*/ 93 w 152"/>
                  <a:gd name="T13" fmla="*/ 78 h 100"/>
                  <a:gd name="T14" fmla="*/ 81 w 152"/>
                  <a:gd name="T15" fmla="*/ 88 h 100"/>
                  <a:gd name="T16" fmla="*/ 61 w 152"/>
                  <a:gd name="T17" fmla="*/ 95 h 100"/>
                  <a:gd name="T18" fmla="*/ 34 w 152"/>
                  <a:gd name="T19" fmla="*/ 99 h 100"/>
                  <a:gd name="T20" fmla="*/ 0 w 152"/>
                  <a:gd name="T21" fmla="*/ 100 h 100"/>
                  <a:gd name="T22" fmla="*/ 10 w 152"/>
                  <a:gd name="T23" fmla="*/ 87 h 100"/>
                  <a:gd name="T24" fmla="*/ 17 w 152"/>
                  <a:gd name="T25" fmla="*/ 74 h 100"/>
                  <a:gd name="T26" fmla="*/ 24 w 152"/>
                  <a:gd name="T27" fmla="*/ 58 h 100"/>
                  <a:gd name="T28" fmla="*/ 32 w 152"/>
                  <a:gd name="T29" fmla="*/ 42 h 100"/>
                  <a:gd name="T30" fmla="*/ 42 w 152"/>
                  <a:gd name="T31" fmla="*/ 27 h 100"/>
                  <a:gd name="T32" fmla="*/ 54 w 152"/>
                  <a:gd name="T33" fmla="*/ 14 h 100"/>
                  <a:gd name="T34" fmla="*/ 71 w 152"/>
                  <a:gd name="T35" fmla="*/ 5 h 100"/>
                  <a:gd name="T36" fmla="*/ 93 w 152"/>
                  <a:gd name="T37" fmla="*/ 0 h 100"/>
                  <a:gd name="T38" fmla="*/ 117 w 152"/>
                  <a:gd name="T39" fmla="*/ 0 h 100"/>
                  <a:gd name="T40" fmla="*/ 152 w 152"/>
                  <a:gd name="T41" fmla="*/ 8 h 100"/>
                  <a:gd name="T42" fmla="*/ 152 w 152"/>
                  <a:gd name="T43" fmla="*/ 8 h 100"/>
                  <a:gd name="T44" fmla="*/ 149 w 152"/>
                  <a:gd name="T45" fmla="*/ 8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52" h="100">
                    <a:moveTo>
                      <a:pt x="149" y="8"/>
                    </a:moveTo>
                    <a:lnTo>
                      <a:pt x="137" y="19"/>
                    </a:lnTo>
                    <a:lnTo>
                      <a:pt x="127" y="30"/>
                    </a:lnTo>
                    <a:lnTo>
                      <a:pt x="120" y="43"/>
                    </a:lnTo>
                    <a:lnTo>
                      <a:pt x="113" y="55"/>
                    </a:lnTo>
                    <a:lnTo>
                      <a:pt x="103" y="67"/>
                    </a:lnTo>
                    <a:lnTo>
                      <a:pt x="93" y="78"/>
                    </a:lnTo>
                    <a:lnTo>
                      <a:pt x="81" y="88"/>
                    </a:lnTo>
                    <a:lnTo>
                      <a:pt x="61" y="95"/>
                    </a:lnTo>
                    <a:lnTo>
                      <a:pt x="34" y="99"/>
                    </a:lnTo>
                    <a:lnTo>
                      <a:pt x="0" y="100"/>
                    </a:lnTo>
                    <a:lnTo>
                      <a:pt x="10" y="87"/>
                    </a:lnTo>
                    <a:lnTo>
                      <a:pt x="17" y="74"/>
                    </a:lnTo>
                    <a:lnTo>
                      <a:pt x="24" y="58"/>
                    </a:lnTo>
                    <a:lnTo>
                      <a:pt x="32" y="42"/>
                    </a:lnTo>
                    <a:lnTo>
                      <a:pt x="42" y="27"/>
                    </a:lnTo>
                    <a:lnTo>
                      <a:pt x="54" y="14"/>
                    </a:lnTo>
                    <a:lnTo>
                      <a:pt x="71" y="5"/>
                    </a:lnTo>
                    <a:lnTo>
                      <a:pt x="93" y="0"/>
                    </a:lnTo>
                    <a:lnTo>
                      <a:pt x="117" y="0"/>
                    </a:lnTo>
                    <a:lnTo>
                      <a:pt x="152" y="8"/>
                    </a:lnTo>
                    <a:lnTo>
                      <a:pt x="152" y="8"/>
                    </a:lnTo>
                    <a:lnTo>
                      <a:pt x="149" y="8"/>
                    </a:lnTo>
                    <a:close/>
                  </a:path>
                </a:pathLst>
              </a:custGeom>
              <a:solidFill>
                <a:srgbClr val="FF00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3967" name="Freeform 63"/>
              <p:cNvSpPr>
                <a:spLocks/>
              </p:cNvSpPr>
              <p:nvPr/>
            </p:nvSpPr>
            <p:spPr bwMode="auto">
              <a:xfrm>
                <a:off x="3772" y="3863"/>
                <a:ext cx="214" cy="51"/>
              </a:xfrm>
              <a:custGeom>
                <a:avLst/>
                <a:gdLst>
                  <a:gd name="T0" fmla="*/ 214 w 214"/>
                  <a:gd name="T1" fmla="*/ 21 h 51"/>
                  <a:gd name="T2" fmla="*/ 199 w 214"/>
                  <a:gd name="T3" fmla="*/ 19 h 51"/>
                  <a:gd name="T4" fmla="*/ 179 w 214"/>
                  <a:gd name="T5" fmla="*/ 16 h 51"/>
                  <a:gd name="T6" fmla="*/ 160 w 214"/>
                  <a:gd name="T7" fmla="*/ 17 h 51"/>
                  <a:gd name="T8" fmla="*/ 135 w 214"/>
                  <a:gd name="T9" fmla="*/ 19 h 51"/>
                  <a:gd name="T10" fmla="*/ 111 w 214"/>
                  <a:gd name="T11" fmla="*/ 22 h 51"/>
                  <a:gd name="T12" fmla="*/ 86 w 214"/>
                  <a:gd name="T13" fmla="*/ 27 h 51"/>
                  <a:gd name="T14" fmla="*/ 62 w 214"/>
                  <a:gd name="T15" fmla="*/ 32 h 51"/>
                  <a:gd name="T16" fmla="*/ 40 w 214"/>
                  <a:gd name="T17" fmla="*/ 38 h 51"/>
                  <a:gd name="T18" fmla="*/ 18 w 214"/>
                  <a:gd name="T19" fmla="*/ 45 h 51"/>
                  <a:gd name="T20" fmla="*/ 0 w 214"/>
                  <a:gd name="T21" fmla="*/ 51 h 51"/>
                  <a:gd name="T22" fmla="*/ 5 w 214"/>
                  <a:gd name="T23" fmla="*/ 44 h 51"/>
                  <a:gd name="T24" fmla="*/ 13 w 214"/>
                  <a:gd name="T25" fmla="*/ 37 h 51"/>
                  <a:gd name="T26" fmla="*/ 23 w 214"/>
                  <a:gd name="T27" fmla="*/ 31 h 51"/>
                  <a:gd name="T28" fmla="*/ 35 w 214"/>
                  <a:gd name="T29" fmla="*/ 27 h 51"/>
                  <a:gd name="T30" fmla="*/ 50 w 214"/>
                  <a:gd name="T31" fmla="*/ 22 h 51"/>
                  <a:gd name="T32" fmla="*/ 67 w 214"/>
                  <a:gd name="T33" fmla="*/ 17 h 51"/>
                  <a:gd name="T34" fmla="*/ 81 w 214"/>
                  <a:gd name="T35" fmla="*/ 14 h 51"/>
                  <a:gd name="T36" fmla="*/ 96 w 214"/>
                  <a:gd name="T37" fmla="*/ 9 h 51"/>
                  <a:gd name="T38" fmla="*/ 113 w 214"/>
                  <a:gd name="T39" fmla="*/ 6 h 51"/>
                  <a:gd name="T40" fmla="*/ 125 w 214"/>
                  <a:gd name="T41" fmla="*/ 1 h 51"/>
                  <a:gd name="T42" fmla="*/ 135 w 214"/>
                  <a:gd name="T43" fmla="*/ 0 h 51"/>
                  <a:gd name="T44" fmla="*/ 145 w 214"/>
                  <a:gd name="T45" fmla="*/ 0 h 51"/>
                  <a:gd name="T46" fmla="*/ 155 w 214"/>
                  <a:gd name="T47" fmla="*/ 0 h 51"/>
                  <a:gd name="T48" fmla="*/ 167 w 214"/>
                  <a:gd name="T49" fmla="*/ 1 h 51"/>
                  <a:gd name="T50" fmla="*/ 177 w 214"/>
                  <a:gd name="T51" fmla="*/ 4 h 51"/>
                  <a:gd name="T52" fmla="*/ 187 w 214"/>
                  <a:gd name="T53" fmla="*/ 6 h 51"/>
                  <a:gd name="T54" fmla="*/ 197 w 214"/>
                  <a:gd name="T55" fmla="*/ 9 h 51"/>
                  <a:gd name="T56" fmla="*/ 206 w 214"/>
                  <a:gd name="T57" fmla="*/ 13 h 51"/>
                  <a:gd name="T58" fmla="*/ 211 w 214"/>
                  <a:gd name="T59" fmla="*/ 17 h 51"/>
                  <a:gd name="T60" fmla="*/ 214 w 214"/>
                  <a:gd name="T61" fmla="*/ 22 h 51"/>
                  <a:gd name="T62" fmla="*/ 214 w 214"/>
                  <a:gd name="T63" fmla="*/ 22 h 51"/>
                  <a:gd name="T64" fmla="*/ 214 w 214"/>
                  <a:gd name="T65" fmla="*/ 21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14" h="51">
                    <a:moveTo>
                      <a:pt x="214" y="21"/>
                    </a:moveTo>
                    <a:lnTo>
                      <a:pt x="199" y="19"/>
                    </a:lnTo>
                    <a:lnTo>
                      <a:pt x="179" y="16"/>
                    </a:lnTo>
                    <a:lnTo>
                      <a:pt x="160" y="17"/>
                    </a:lnTo>
                    <a:lnTo>
                      <a:pt x="135" y="19"/>
                    </a:lnTo>
                    <a:lnTo>
                      <a:pt x="111" y="22"/>
                    </a:lnTo>
                    <a:lnTo>
                      <a:pt x="86" y="27"/>
                    </a:lnTo>
                    <a:lnTo>
                      <a:pt x="62" y="32"/>
                    </a:lnTo>
                    <a:lnTo>
                      <a:pt x="40" y="38"/>
                    </a:lnTo>
                    <a:lnTo>
                      <a:pt x="18" y="45"/>
                    </a:lnTo>
                    <a:lnTo>
                      <a:pt x="0" y="51"/>
                    </a:lnTo>
                    <a:lnTo>
                      <a:pt x="5" y="44"/>
                    </a:lnTo>
                    <a:lnTo>
                      <a:pt x="13" y="37"/>
                    </a:lnTo>
                    <a:lnTo>
                      <a:pt x="23" y="31"/>
                    </a:lnTo>
                    <a:lnTo>
                      <a:pt x="35" y="27"/>
                    </a:lnTo>
                    <a:lnTo>
                      <a:pt x="50" y="22"/>
                    </a:lnTo>
                    <a:lnTo>
                      <a:pt x="67" y="17"/>
                    </a:lnTo>
                    <a:lnTo>
                      <a:pt x="81" y="14"/>
                    </a:lnTo>
                    <a:lnTo>
                      <a:pt x="96" y="9"/>
                    </a:lnTo>
                    <a:lnTo>
                      <a:pt x="113" y="6"/>
                    </a:lnTo>
                    <a:lnTo>
                      <a:pt x="125" y="1"/>
                    </a:lnTo>
                    <a:lnTo>
                      <a:pt x="135" y="0"/>
                    </a:lnTo>
                    <a:lnTo>
                      <a:pt x="145" y="0"/>
                    </a:lnTo>
                    <a:lnTo>
                      <a:pt x="155" y="0"/>
                    </a:lnTo>
                    <a:lnTo>
                      <a:pt x="167" y="1"/>
                    </a:lnTo>
                    <a:lnTo>
                      <a:pt x="177" y="4"/>
                    </a:lnTo>
                    <a:lnTo>
                      <a:pt x="187" y="6"/>
                    </a:lnTo>
                    <a:lnTo>
                      <a:pt x="197" y="9"/>
                    </a:lnTo>
                    <a:lnTo>
                      <a:pt x="206" y="13"/>
                    </a:lnTo>
                    <a:lnTo>
                      <a:pt x="211" y="17"/>
                    </a:lnTo>
                    <a:lnTo>
                      <a:pt x="214" y="22"/>
                    </a:lnTo>
                    <a:lnTo>
                      <a:pt x="214" y="22"/>
                    </a:lnTo>
                    <a:lnTo>
                      <a:pt x="214" y="21"/>
                    </a:lnTo>
                    <a:close/>
                  </a:path>
                </a:pathLst>
              </a:custGeom>
              <a:solidFill>
                <a:srgbClr val="D18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3968" name="Freeform 64"/>
              <p:cNvSpPr>
                <a:spLocks/>
              </p:cNvSpPr>
              <p:nvPr/>
            </p:nvSpPr>
            <p:spPr bwMode="auto">
              <a:xfrm>
                <a:off x="3206" y="3888"/>
                <a:ext cx="218" cy="144"/>
              </a:xfrm>
              <a:custGeom>
                <a:avLst/>
                <a:gdLst>
                  <a:gd name="T0" fmla="*/ 169 w 218"/>
                  <a:gd name="T1" fmla="*/ 143 h 144"/>
                  <a:gd name="T2" fmla="*/ 145 w 218"/>
                  <a:gd name="T3" fmla="*/ 132 h 144"/>
                  <a:gd name="T4" fmla="*/ 118 w 218"/>
                  <a:gd name="T5" fmla="*/ 119 h 144"/>
                  <a:gd name="T6" fmla="*/ 91 w 218"/>
                  <a:gd name="T7" fmla="*/ 108 h 144"/>
                  <a:gd name="T8" fmla="*/ 64 w 218"/>
                  <a:gd name="T9" fmla="*/ 94 h 144"/>
                  <a:gd name="T10" fmla="*/ 40 w 218"/>
                  <a:gd name="T11" fmla="*/ 82 h 144"/>
                  <a:gd name="T12" fmla="*/ 20 w 218"/>
                  <a:gd name="T13" fmla="*/ 68 h 144"/>
                  <a:gd name="T14" fmla="*/ 5 w 218"/>
                  <a:gd name="T15" fmla="*/ 52 h 144"/>
                  <a:gd name="T16" fmla="*/ 0 w 218"/>
                  <a:gd name="T17" fmla="*/ 36 h 144"/>
                  <a:gd name="T18" fmla="*/ 3 w 218"/>
                  <a:gd name="T19" fmla="*/ 19 h 144"/>
                  <a:gd name="T20" fmla="*/ 20 w 218"/>
                  <a:gd name="T21" fmla="*/ 0 h 144"/>
                  <a:gd name="T22" fmla="*/ 30 w 218"/>
                  <a:gd name="T23" fmla="*/ 19 h 144"/>
                  <a:gd name="T24" fmla="*/ 52 w 218"/>
                  <a:gd name="T25" fmla="*/ 34 h 144"/>
                  <a:gd name="T26" fmla="*/ 86 w 218"/>
                  <a:gd name="T27" fmla="*/ 48 h 144"/>
                  <a:gd name="T28" fmla="*/ 123 w 218"/>
                  <a:gd name="T29" fmla="*/ 62 h 144"/>
                  <a:gd name="T30" fmla="*/ 160 w 218"/>
                  <a:gd name="T31" fmla="*/ 75 h 144"/>
                  <a:gd name="T32" fmla="*/ 189 w 218"/>
                  <a:gd name="T33" fmla="*/ 86 h 144"/>
                  <a:gd name="T34" fmla="*/ 211 w 218"/>
                  <a:gd name="T35" fmla="*/ 100 h 144"/>
                  <a:gd name="T36" fmla="*/ 218 w 218"/>
                  <a:gd name="T37" fmla="*/ 114 h 144"/>
                  <a:gd name="T38" fmla="*/ 206 w 218"/>
                  <a:gd name="T39" fmla="*/ 127 h 144"/>
                  <a:gd name="T40" fmla="*/ 169 w 218"/>
                  <a:gd name="T41" fmla="*/ 144 h 144"/>
                  <a:gd name="T42" fmla="*/ 169 w 218"/>
                  <a:gd name="T43" fmla="*/ 144 h 144"/>
                  <a:gd name="T44" fmla="*/ 169 w 218"/>
                  <a:gd name="T45" fmla="*/ 143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18" h="144">
                    <a:moveTo>
                      <a:pt x="169" y="143"/>
                    </a:moveTo>
                    <a:lnTo>
                      <a:pt x="145" y="132"/>
                    </a:lnTo>
                    <a:lnTo>
                      <a:pt x="118" y="119"/>
                    </a:lnTo>
                    <a:lnTo>
                      <a:pt x="91" y="108"/>
                    </a:lnTo>
                    <a:lnTo>
                      <a:pt x="64" y="94"/>
                    </a:lnTo>
                    <a:lnTo>
                      <a:pt x="40" y="82"/>
                    </a:lnTo>
                    <a:lnTo>
                      <a:pt x="20" y="68"/>
                    </a:lnTo>
                    <a:lnTo>
                      <a:pt x="5" y="52"/>
                    </a:lnTo>
                    <a:lnTo>
                      <a:pt x="0" y="36"/>
                    </a:lnTo>
                    <a:lnTo>
                      <a:pt x="3" y="19"/>
                    </a:lnTo>
                    <a:lnTo>
                      <a:pt x="20" y="0"/>
                    </a:lnTo>
                    <a:lnTo>
                      <a:pt x="30" y="19"/>
                    </a:lnTo>
                    <a:lnTo>
                      <a:pt x="52" y="34"/>
                    </a:lnTo>
                    <a:lnTo>
                      <a:pt x="86" y="48"/>
                    </a:lnTo>
                    <a:lnTo>
                      <a:pt x="123" y="62"/>
                    </a:lnTo>
                    <a:lnTo>
                      <a:pt x="160" y="75"/>
                    </a:lnTo>
                    <a:lnTo>
                      <a:pt x="189" y="86"/>
                    </a:lnTo>
                    <a:lnTo>
                      <a:pt x="211" y="100"/>
                    </a:lnTo>
                    <a:lnTo>
                      <a:pt x="218" y="114"/>
                    </a:lnTo>
                    <a:lnTo>
                      <a:pt x="206" y="127"/>
                    </a:lnTo>
                    <a:lnTo>
                      <a:pt x="169" y="144"/>
                    </a:lnTo>
                    <a:lnTo>
                      <a:pt x="169" y="144"/>
                    </a:lnTo>
                    <a:lnTo>
                      <a:pt x="169" y="143"/>
                    </a:lnTo>
                    <a:close/>
                  </a:path>
                </a:pathLst>
              </a:custGeom>
              <a:solidFill>
                <a:srgbClr val="D18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3969" name="Freeform 65"/>
              <p:cNvSpPr>
                <a:spLocks/>
              </p:cNvSpPr>
              <p:nvPr/>
            </p:nvSpPr>
            <p:spPr bwMode="auto">
              <a:xfrm>
                <a:off x="3824" y="3917"/>
                <a:ext cx="213" cy="54"/>
              </a:xfrm>
              <a:custGeom>
                <a:avLst/>
                <a:gdLst>
                  <a:gd name="T0" fmla="*/ 213 w 213"/>
                  <a:gd name="T1" fmla="*/ 8 h 54"/>
                  <a:gd name="T2" fmla="*/ 194 w 213"/>
                  <a:gd name="T3" fmla="*/ 13 h 54"/>
                  <a:gd name="T4" fmla="*/ 174 w 213"/>
                  <a:gd name="T5" fmla="*/ 17 h 54"/>
                  <a:gd name="T6" fmla="*/ 154 w 213"/>
                  <a:gd name="T7" fmla="*/ 22 h 54"/>
                  <a:gd name="T8" fmla="*/ 132 w 213"/>
                  <a:gd name="T9" fmla="*/ 27 h 54"/>
                  <a:gd name="T10" fmla="*/ 113 w 213"/>
                  <a:gd name="T11" fmla="*/ 32 h 54"/>
                  <a:gd name="T12" fmla="*/ 91 w 213"/>
                  <a:gd name="T13" fmla="*/ 37 h 54"/>
                  <a:gd name="T14" fmla="*/ 69 w 213"/>
                  <a:gd name="T15" fmla="*/ 41 h 54"/>
                  <a:gd name="T16" fmla="*/ 47 w 213"/>
                  <a:gd name="T17" fmla="*/ 46 h 54"/>
                  <a:gd name="T18" fmla="*/ 24 w 213"/>
                  <a:gd name="T19" fmla="*/ 50 h 54"/>
                  <a:gd name="T20" fmla="*/ 0 w 213"/>
                  <a:gd name="T21" fmla="*/ 54 h 54"/>
                  <a:gd name="T22" fmla="*/ 7 w 213"/>
                  <a:gd name="T23" fmla="*/ 46 h 54"/>
                  <a:gd name="T24" fmla="*/ 17 w 213"/>
                  <a:gd name="T25" fmla="*/ 39 h 54"/>
                  <a:gd name="T26" fmla="*/ 29 w 213"/>
                  <a:gd name="T27" fmla="*/ 33 h 54"/>
                  <a:gd name="T28" fmla="*/ 44 w 213"/>
                  <a:gd name="T29" fmla="*/ 27 h 54"/>
                  <a:gd name="T30" fmla="*/ 61 w 213"/>
                  <a:gd name="T31" fmla="*/ 22 h 54"/>
                  <a:gd name="T32" fmla="*/ 76 w 213"/>
                  <a:gd name="T33" fmla="*/ 17 h 54"/>
                  <a:gd name="T34" fmla="*/ 93 w 213"/>
                  <a:gd name="T35" fmla="*/ 13 h 54"/>
                  <a:gd name="T36" fmla="*/ 110 w 213"/>
                  <a:gd name="T37" fmla="*/ 9 h 54"/>
                  <a:gd name="T38" fmla="*/ 127 w 213"/>
                  <a:gd name="T39" fmla="*/ 5 h 54"/>
                  <a:gd name="T40" fmla="*/ 145 w 213"/>
                  <a:gd name="T41" fmla="*/ 0 h 54"/>
                  <a:gd name="T42" fmla="*/ 152 w 213"/>
                  <a:gd name="T43" fmla="*/ 0 h 54"/>
                  <a:gd name="T44" fmla="*/ 159 w 213"/>
                  <a:gd name="T45" fmla="*/ 0 h 54"/>
                  <a:gd name="T46" fmla="*/ 167 w 213"/>
                  <a:gd name="T47" fmla="*/ 0 h 54"/>
                  <a:gd name="T48" fmla="*/ 174 w 213"/>
                  <a:gd name="T49" fmla="*/ 1 h 54"/>
                  <a:gd name="T50" fmla="*/ 181 w 213"/>
                  <a:gd name="T51" fmla="*/ 2 h 54"/>
                  <a:gd name="T52" fmla="*/ 186 w 213"/>
                  <a:gd name="T53" fmla="*/ 3 h 54"/>
                  <a:gd name="T54" fmla="*/ 194 w 213"/>
                  <a:gd name="T55" fmla="*/ 5 h 54"/>
                  <a:gd name="T56" fmla="*/ 201 w 213"/>
                  <a:gd name="T57" fmla="*/ 7 h 54"/>
                  <a:gd name="T58" fmla="*/ 206 w 213"/>
                  <a:gd name="T59" fmla="*/ 8 h 54"/>
                  <a:gd name="T60" fmla="*/ 213 w 213"/>
                  <a:gd name="T61" fmla="*/ 9 h 54"/>
                  <a:gd name="T62" fmla="*/ 213 w 213"/>
                  <a:gd name="T63" fmla="*/ 9 h 54"/>
                  <a:gd name="T64" fmla="*/ 213 w 213"/>
                  <a:gd name="T65" fmla="*/ 8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13" h="54">
                    <a:moveTo>
                      <a:pt x="213" y="8"/>
                    </a:moveTo>
                    <a:lnTo>
                      <a:pt x="194" y="13"/>
                    </a:lnTo>
                    <a:lnTo>
                      <a:pt x="174" y="17"/>
                    </a:lnTo>
                    <a:lnTo>
                      <a:pt x="154" y="22"/>
                    </a:lnTo>
                    <a:lnTo>
                      <a:pt x="132" y="27"/>
                    </a:lnTo>
                    <a:lnTo>
                      <a:pt x="113" y="32"/>
                    </a:lnTo>
                    <a:lnTo>
                      <a:pt x="91" y="37"/>
                    </a:lnTo>
                    <a:lnTo>
                      <a:pt x="69" y="41"/>
                    </a:lnTo>
                    <a:lnTo>
                      <a:pt x="47" y="46"/>
                    </a:lnTo>
                    <a:lnTo>
                      <a:pt x="24" y="50"/>
                    </a:lnTo>
                    <a:lnTo>
                      <a:pt x="0" y="54"/>
                    </a:lnTo>
                    <a:lnTo>
                      <a:pt x="7" y="46"/>
                    </a:lnTo>
                    <a:lnTo>
                      <a:pt x="17" y="39"/>
                    </a:lnTo>
                    <a:lnTo>
                      <a:pt x="29" y="33"/>
                    </a:lnTo>
                    <a:lnTo>
                      <a:pt x="44" y="27"/>
                    </a:lnTo>
                    <a:lnTo>
                      <a:pt x="61" y="22"/>
                    </a:lnTo>
                    <a:lnTo>
                      <a:pt x="76" y="17"/>
                    </a:lnTo>
                    <a:lnTo>
                      <a:pt x="93" y="13"/>
                    </a:lnTo>
                    <a:lnTo>
                      <a:pt x="110" y="9"/>
                    </a:lnTo>
                    <a:lnTo>
                      <a:pt x="127" y="5"/>
                    </a:lnTo>
                    <a:lnTo>
                      <a:pt x="145" y="0"/>
                    </a:lnTo>
                    <a:lnTo>
                      <a:pt x="152" y="0"/>
                    </a:lnTo>
                    <a:lnTo>
                      <a:pt x="159" y="0"/>
                    </a:lnTo>
                    <a:lnTo>
                      <a:pt x="167" y="0"/>
                    </a:lnTo>
                    <a:lnTo>
                      <a:pt x="174" y="1"/>
                    </a:lnTo>
                    <a:lnTo>
                      <a:pt x="181" y="2"/>
                    </a:lnTo>
                    <a:lnTo>
                      <a:pt x="186" y="3"/>
                    </a:lnTo>
                    <a:lnTo>
                      <a:pt x="194" y="5"/>
                    </a:lnTo>
                    <a:lnTo>
                      <a:pt x="201" y="7"/>
                    </a:lnTo>
                    <a:lnTo>
                      <a:pt x="206" y="8"/>
                    </a:lnTo>
                    <a:lnTo>
                      <a:pt x="213" y="9"/>
                    </a:lnTo>
                    <a:lnTo>
                      <a:pt x="213" y="9"/>
                    </a:lnTo>
                    <a:lnTo>
                      <a:pt x="213" y="8"/>
                    </a:lnTo>
                    <a:close/>
                  </a:path>
                </a:pathLst>
              </a:custGeom>
              <a:solidFill>
                <a:srgbClr val="D18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3970" name="Freeform 66"/>
              <p:cNvSpPr>
                <a:spLocks/>
              </p:cNvSpPr>
              <p:nvPr/>
            </p:nvSpPr>
            <p:spPr bwMode="auto">
              <a:xfrm>
                <a:off x="3949" y="3958"/>
                <a:ext cx="221" cy="54"/>
              </a:xfrm>
              <a:custGeom>
                <a:avLst/>
                <a:gdLst>
                  <a:gd name="T0" fmla="*/ 221 w 221"/>
                  <a:gd name="T1" fmla="*/ 0 h 54"/>
                  <a:gd name="T2" fmla="*/ 216 w 221"/>
                  <a:gd name="T3" fmla="*/ 5 h 54"/>
                  <a:gd name="T4" fmla="*/ 211 w 221"/>
                  <a:gd name="T5" fmla="*/ 8 h 54"/>
                  <a:gd name="T6" fmla="*/ 201 w 221"/>
                  <a:gd name="T7" fmla="*/ 12 h 54"/>
                  <a:gd name="T8" fmla="*/ 191 w 221"/>
                  <a:gd name="T9" fmla="*/ 13 h 54"/>
                  <a:gd name="T10" fmla="*/ 179 w 221"/>
                  <a:gd name="T11" fmla="*/ 15 h 54"/>
                  <a:gd name="T12" fmla="*/ 167 w 221"/>
                  <a:gd name="T13" fmla="*/ 16 h 54"/>
                  <a:gd name="T14" fmla="*/ 157 w 221"/>
                  <a:gd name="T15" fmla="*/ 17 h 54"/>
                  <a:gd name="T16" fmla="*/ 145 w 221"/>
                  <a:gd name="T17" fmla="*/ 20 h 54"/>
                  <a:gd name="T18" fmla="*/ 135 w 221"/>
                  <a:gd name="T19" fmla="*/ 22 h 54"/>
                  <a:gd name="T20" fmla="*/ 125 w 221"/>
                  <a:gd name="T21" fmla="*/ 24 h 54"/>
                  <a:gd name="T22" fmla="*/ 115 w 221"/>
                  <a:gd name="T23" fmla="*/ 29 h 54"/>
                  <a:gd name="T24" fmla="*/ 105 w 221"/>
                  <a:gd name="T25" fmla="*/ 32 h 54"/>
                  <a:gd name="T26" fmla="*/ 96 w 221"/>
                  <a:gd name="T27" fmla="*/ 36 h 54"/>
                  <a:gd name="T28" fmla="*/ 83 w 221"/>
                  <a:gd name="T29" fmla="*/ 38 h 54"/>
                  <a:gd name="T30" fmla="*/ 73 w 221"/>
                  <a:gd name="T31" fmla="*/ 41 h 54"/>
                  <a:gd name="T32" fmla="*/ 61 w 221"/>
                  <a:gd name="T33" fmla="*/ 44 h 54"/>
                  <a:gd name="T34" fmla="*/ 51 w 221"/>
                  <a:gd name="T35" fmla="*/ 46 h 54"/>
                  <a:gd name="T36" fmla="*/ 39 w 221"/>
                  <a:gd name="T37" fmla="*/ 49 h 54"/>
                  <a:gd name="T38" fmla="*/ 29 w 221"/>
                  <a:gd name="T39" fmla="*/ 52 h 54"/>
                  <a:gd name="T40" fmla="*/ 20 w 221"/>
                  <a:gd name="T41" fmla="*/ 54 h 54"/>
                  <a:gd name="T42" fmla="*/ 0 w 221"/>
                  <a:gd name="T43" fmla="*/ 45 h 54"/>
                  <a:gd name="T44" fmla="*/ 17 w 221"/>
                  <a:gd name="T45" fmla="*/ 38 h 54"/>
                  <a:gd name="T46" fmla="*/ 37 w 221"/>
                  <a:gd name="T47" fmla="*/ 30 h 54"/>
                  <a:gd name="T48" fmla="*/ 56 w 221"/>
                  <a:gd name="T49" fmla="*/ 23 h 54"/>
                  <a:gd name="T50" fmla="*/ 76 w 221"/>
                  <a:gd name="T51" fmla="*/ 17 h 54"/>
                  <a:gd name="T52" fmla="*/ 98 w 221"/>
                  <a:gd name="T53" fmla="*/ 12 h 54"/>
                  <a:gd name="T54" fmla="*/ 120 w 221"/>
                  <a:gd name="T55" fmla="*/ 7 h 54"/>
                  <a:gd name="T56" fmla="*/ 145 w 221"/>
                  <a:gd name="T57" fmla="*/ 4 h 54"/>
                  <a:gd name="T58" fmla="*/ 169 w 221"/>
                  <a:gd name="T59" fmla="*/ 1 h 54"/>
                  <a:gd name="T60" fmla="*/ 194 w 221"/>
                  <a:gd name="T61" fmla="*/ 0 h 54"/>
                  <a:gd name="T62" fmla="*/ 221 w 221"/>
                  <a:gd name="T63" fmla="*/ 0 h 54"/>
                  <a:gd name="T64" fmla="*/ 221 w 221"/>
                  <a:gd name="T65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21" h="54">
                    <a:moveTo>
                      <a:pt x="221" y="0"/>
                    </a:moveTo>
                    <a:lnTo>
                      <a:pt x="216" y="5"/>
                    </a:lnTo>
                    <a:lnTo>
                      <a:pt x="211" y="8"/>
                    </a:lnTo>
                    <a:lnTo>
                      <a:pt x="201" y="12"/>
                    </a:lnTo>
                    <a:lnTo>
                      <a:pt x="191" y="13"/>
                    </a:lnTo>
                    <a:lnTo>
                      <a:pt x="179" y="15"/>
                    </a:lnTo>
                    <a:lnTo>
                      <a:pt x="167" y="16"/>
                    </a:lnTo>
                    <a:lnTo>
                      <a:pt x="157" y="17"/>
                    </a:lnTo>
                    <a:lnTo>
                      <a:pt x="145" y="20"/>
                    </a:lnTo>
                    <a:lnTo>
                      <a:pt x="135" y="22"/>
                    </a:lnTo>
                    <a:lnTo>
                      <a:pt x="125" y="24"/>
                    </a:lnTo>
                    <a:lnTo>
                      <a:pt x="115" y="29"/>
                    </a:lnTo>
                    <a:lnTo>
                      <a:pt x="105" y="32"/>
                    </a:lnTo>
                    <a:lnTo>
                      <a:pt x="96" y="36"/>
                    </a:lnTo>
                    <a:lnTo>
                      <a:pt x="83" y="38"/>
                    </a:lnTo>
                    <a:lnTo>
                      <a:pt x="73" y="41"/>
                    </a:lnTo>
                    <a:lnTo>
                      <a:pt x="61" y="44"/>
                    </a:lnTo>
                    <a:lnTo>
                      <a:pt x="51" y="46"/>
                    </a:lnTo>
                    <a:lnTo>
                      <a:pt x="39" y="49"/>
                    </a:lnTo>
                    <a:lnTo>
                      <a:pt x="29" y="52"/>
                    </a:lnTo>
                    <a:lnTo>
                      <a:pt x="20" y="54"/>
                    </a:lnTo>
                    <a:lnTo>
                      <a:pt x="0" y="45"/>
                    </a:lnTo>
                    <a:lnTo>
                      <a:pt x="17" y="38"/>
                    </a:lnTo>
                    <a:lnTo>
                      <a:pt x="37" y="30"/>
                    </a:lnTo>
                    <a:lnTo>
                      <a:pt x="56" y="23"/>
                    </a:lnTo>
                    <a:lnTo>
                      <a:pt x="76" y="17"/>
                    </a:lnTo>
                    <a:lnTo>
                      <a:pt x="98" y="12"/>
                    </a:lnTo>
                    <a:lnTo>
                      <a:pt x="120" y="7"/>
                    </a:lnTo>
                    <a:lnTo>
                      <a:pt x="145" y="4"/>
                    </a:lnTo>
                    <a:lnTo>
                      <a:pt x="169" y="1"/>
                    </a:lnTo>
                    <a:lnTo>
                      <a:pt x="194" y="0"/>
                    </a:lnTo>
                    <a:lnTo>
                      <a:pt x="221" y="0"/>
                    </a:lnTo>
                    <a:lnTo>
                      <a:pt x="221" y="0"/>
                    </a:lnTo>
                    <a:close/>
                  </a:path>
                </a:pathLst>
              </a:custGeom>
              <a:solidFill>
                <a:srgbClr val="D18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3971" name="Freeform 67"/>
              <p:cNvSpPr>
                <a:spLocks/>
              </p:cNvSpPr>
              <p:nvPr/>
            </p:nvSpPr>
            <p:spPr bwMode="auto">
              <a:xfrm>
                <a:off x="3464" y="3999"/>
                <a:ext cx="934" cy="217"/>
              </a:xfrm>
              <a:custGeom>
                <a:avLst/>
                <a:gdLst>
                  <a:gd name="T0" fmla="*/ 220 w 934"/>
                  <a:gd name="T1" fmla="*/ 161 h 217"/>
                  <a:gd name="T2" fmla="*/ 291 w 934"/>
                  <a:gd name="T3" fmla="*/ 169 h 217"/>
                  <a:gd name="T4" fmla="*/ 362 w 934"/>
                  <a:gd name="T5" fmla="*/ 177 h 217"/>
                  <a:gd name="T6" fmla="*/ 438 w 934"/>
                  <a:gd name="T7" fmla="*/ 185 h 217"/>
                  <a:gd name="T8" fmla="*/ 514 w 934"/>
                  <a:gd name="T9" fmla="*/ 191 h 217"/>
                  <a:gd name="T10" fmla="*/ 590 w 934"/>
                  <a:gd name="T11" fmla="*/ 195 h 217"/>
                  <a:gd name="T12" fmla="*/ 666 w 934"/>
                  <a:gd name="T13" fmla="*/ 196 h 217"/>
                  <a:gd name="T14" fmla="*/ 737 w 934"/>
                  <a:gd name="T15" fmla="*/ 191 h 217"/>
                  <a:gd name="T16" fmla="*/ 808 w 934"/>
                  <a:gd name="T17" fmla="*/ 182 h 217"/>
                  <a:gd name="T18" fmla="*/ 875 w 934"/>
                  <a:gd name="T19" fmla="*/ 167 h 217"/>
                  <a:gd name="T20" fmla="*/ 934 w 934"/>
                  <a:gd name="T21" fmla="*/ 144 h 217"/>
                  <a:gd name="T22" fmla="*/ 929 w 934"/>
                  <a:gd name="T23" fmla="*/ 160 h 217"/>
                  <a:gd name="T24" fmla="*/ 916 w 934"/>
                  <a:gd name="T25" fmla="*/ 174 h 217"/>
                  <a:gd name="T26" fmla="*/ 894 w 934"/>
                  <a:gd name="T27" fmla="*/ 183 h 217"/>
                  <a:gd name="T28" fmla="*/ 867 w 934"/>
                  <a:gd name="T29" fmla="*/ 190 h 217"/>
                  <a:gd name="T30" fmla="*/ 835 w 934"/>
                  <a:gd name="T31" fmla="*/ 196 h 217"/>
                  <a:gd name="T32" fmla="*/ 799 w 934"/>
                  <a:gd name="T33" fmla="*/ 200 h 217"/>
                  <a:gd name="T34" fmla="*/ 764 w 934"/>
                  <a:gd name="T35" fmla="*/ 204 h 217"/>
                  <a:gd name="T36" fmla="*/ 728 w 934"/>
                  <a:gd name="T37" fmla="*/ 207 h 217"/>
                  <a:gd name="T38" fmla="*/ 693 w 934"/>
                  <a:gd name="T39" fmla="*/ 211 h 217"/>
                  <a:gd name="T40" fmla="*/ 661 w 934"/>
                  <a:gd name="T41" fmla="*/ 215 h 217"/>
                  <a:gd name="T42" fmla="*/ 598 w 934"/>
                  <a:gd name="T43" fmla="*/ 216 h 217"/>
                  <a:gd name="T44" fmla="*/ 534 w 934"/>
                  <a:gd name="T45" fmla="*/ 217 h 217"/>
                  <a:gd name="T46" fmla="*/ 473 w 934"/>
                  <a:gd name="T47" fmla="*/ 216 h 217"/>
                  <a:gd name="T48" fmla="*/ 411 w 934"/>
                  <a:gd name="T49" fmla="*/ 214 h 217"/>
                  <a:gd name="T50" fmla="*/ 350 w 934"/>
                  <a:gd name="T51" fmla="*/ 209 h 217"/>
                  <a:gd name="T52" fmla="*/ 291 w 934"/>
                  <a:gd name="T53" fmla="*/ 203 h 217"/>
                  <a:gd name="T54" fmla="*/ 232 w 934"/>
                  <a:gd name="T55" fmla="*/ 193 h 217"/>
                  <a:gd name="T56" fmla="*/ 176 w 934"/>
                  <a:gd name="T57" fmla="*/ 180 h 217"/>
                  <a:gd name="T58" fmla="*/ 122 w 934"/>
                  <a:gd name="T59" fmla="*/ 163 h 217"/>
                  <a:gd name="T60" fmla="*/ 71 w 934"/>
                  <a:gd name="T61" fmla="*/ 141 h 217"/>
                  <a:gd name="T62" fmla="*/ 71 w 934"/>
                  <a:gd name="T63" fmla="*/ 126 h 217"/>
                  <a:gd name="T64" fmla="*/ 68 w 934"/>
                  <a:gd name="T65" fmla="*/ 111 h 217"/>
                  <a:gd name="T66" fmla="*/ 63 w 934"/>
                  <a:gd name="T67" fmla="*/ 96 h 217"/>
                  <a:gd name="T68" fmla="*/ 58 w 934"/>
                  <a:gd name="T69" fmla="*/ 83 h 217"/>
                  <a:gd name="T70" fmla="*/ 51 w 934"/>
                  <a:gd name="T71" fmla="*/ 69 h 217"/>
                  <a:gd name="T72" fmla="*/ 41 w 934"/>
                  <a:gd name="T73" fmla="*/ 55 h 217"/>
                  <a:gd name="T74" fmla="*/ 32 w 934"/>
                  <a:gd name="T75" fmla="*/ 41 h 217"/>
                  <a:gd name="T76" fmla="*/ 22 w 934"/>
                  <a:gd name="T77" fmla="*/ 28 h 217"/>
                  <a:gd name="T78" fmla="*/ 12 w 934"/>
                  <a:gd name="T79" fmla="*/ 14 h 217"/>
                  <a:gd name="T80" fmla="*/ 0 w 934"/>
                  <a:gd name="T81" fmla="*/ 0 h 217"/>
                  <a:gd name="T82" fmla="*/ 36 w 934"/>
                  <a:gd name="T83" fmla="*/ 12 h 217"/>
                  <a:gd name="T84" fmla="*/ 61 w 934"/>
                  <a:gd name="T85" fmla="*/ 27 h 217"/>
                  <a:gd name="T86" fmla="*/ 76 w 934"/>
                  <a:gd name="T87" fmla="*/ 44 h 217"/>
                  <a:gd name="T88" fmla="*/ 88 w 934"/>
                  <a:gd name="T89" fmla="*/ 63 h 217"/>
                  <a:gd name="T90" fmla="*/ 95 w 934"/>
                  <a:gd name="T91" fmla="*/ 83 h 217"/>
                  <a:gd name="T92" fmla="*/ 105 w 934"/>
                  <a:gd name="T93" fmla="*/ 102 h 217"/>
                  <a:gd name="T94" fmla="*/ 120 w 934"/>
                  <a:gd name="T95" fmla="*/ 121 h 217"/>
                  <a:gd name="T96" fmla="*/ 142 w 934"/>
                  <a:gd name="T97" fmla="*/ 139 h 217"/>
                  <a:gd name="T98" fmla="*/ 176 w 934"/>
                  <a:gd name="T99" fmla="*/ 152 h 217"/>
                  <a:gd name="T100" fmla="*/ 220 w 934"/>
                  <a:gd name="T101" fmla="*/ 161 h 217"/>
                  <a:gd name="T102" fmla="*/ 220 w 934"/>
                  <a:gd name="T103" fmla="*/ 161 h 2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934" h="217">
                    <a:moveTo>
                      <a:pt x="220" y="161"/>
                    </a:moveTo>
                    <a:lnTo>
                      <a:pt x="291" y="169"/>
                    </a:lnTo>
                    <a:lnTo>
                      <a:pt x="362" y="177"/>
                    </a:lnTo>
                    <a:lnTo>
                      <a:pt x="438" y="185"/>
                    </a:lnTo>
                    <a:lnTo>
                      <a:pt x="514" y="191"/>
                    </a:lnTo>
                    <a:lnTo>
                      <a:pt x="590" y="195"/>
                    </a:lnTo>
                    <a:lnTo>
                      <a:pt x="666" y="196"/>
                    </a:lnTo>
                    <a:lnTo>
                      <a:pt x="737" y="191"/>
                    </a:lnTo>
                    <a:lnTo>
                      <a:pt x="808" y="182"/>
                    </a:lnTo>
                    <a:lnTo>
                      <a:pt x="875" y="167"/>
                    </a:lnTo>
                    <a:lnTo>
                      <a:pt x="934" y="144"/>
                    </a:lnTo>
                    <a:lnTo>
                      <a:pt x="929" y="160"/>
                    </a:lnTo>
                    <a:lnTo>
                      <a:pt x="916" y="174"/>
                    </a:lnTo>
                    <a:lnTo>
                      <a:pt x="894" y="183"/>
                    </a:lnTo>
                    <a:lnTo>
                      <a:pt x="867" y="190"/>
                    </a:lnTo>
                    <a:lnTo>
                      <a:pt x="835" y="196"/>
                    </a:lnTo>
                    <a:lnTo>
                      <a:pt x="799" y="200"/>
                    </a:lnTo>
                    <a:lnTo>
                      <a:pt x="764" y="204"/>
                    </a:lnTo>
                    <a:lnTo>
                      <a:pt x="728" y="207"/>
                    </a:lnTo>
                    <a:lnTo>
                      <a:pt x="693" y="211"/>
                    </a:lnTo>
                    <a:lnTo>
                      <a:pt x="661" y="215"/>
                    </a:lnTo>
                    <a:lnTo>
                      <a:pt x="598" y="216"/>
                    </a:lnTo>
                    <a:lnTo>
                      <a:pt x="534" y="217"/>
                    </a:lnTo>
                    <a:lnTo>
                      <a:pt x="473" y="216"/>
                    </a:lnTo>
                    <a:lnTo>
                      <a:pt x="411" y="214"/>
                    </a:lnTo>
                    <a:lnTo>
                      <a:pt x="350" y="209"/>
                    </a:lnTo>
                    <a:lnTo>
                      <a:pt x="291" y="203"/>
                    </a:lnTo>
                    <a:lnTo>
                      <a:pt x="232" y="193"/>
                    </a:lnTo>
                    <a:lnTo>
                      <a:pt x="176" y="180"/>
                    </a:lnTo>
                    <a:lnTo>
                      <a:pt x="122" y="163"/>
                    </a:lnTo>
                    <a:lnTo>
                      <a:pt x="71" y="141"/>
                    </a:lnTo>
                    <a:lnTo>
                      <a:pt x="71" y="126"/>
                    </a:lnTo>
                    <a:lnTo>
                      <a:pt x="68" y="111"/>
                    </a:lnTo>
                    <a:lnTo>
                      <a:pt x="63" y="96"/>
                    </a:lnTo>
                    <a:lnTo>
                      <a:pt x="58" y="83"/>
                    </a:lnTo>
                    <a:lnTo>
                      <a:pt x="51" y="69"/>
                    </a:lnTo>
                    <a:lnTo>
                      <a:pt x="41" y="55"/>
                    </a:lnTo>
                    <a:lnTo>
                      <a:pt x="32" y="41"/>
                    </a:lnTo>
                    <a:lnTo>
                      <a:pt x="22" y="28"/>
                    </a:lnTo>
                    <a:lnTo>
                      <a:pt x="12" y="14"/>
                    </a:lnTo>
                    <a:lnTo>
                      <a:pt x="0" y="0"/>
                    </a:lnTo>
                    <a:lnTo>
                      <a:pt x="36" y="12"/>
                    </a:lnTo>
                    <a:lnTo>
                      <a:pt x="61" y="27"/>
                    </a:lnTo>
                    <a:lnTo>
                      <a:pt x="76" y="44"/>
                    </a:lnTo>
                    <a:lnTo>
                      <a:pt x="88" y="63"/>
                    </a:lnTo>
                    <a:lnTo>
                      <a:pt x="95" y="83"/>
                    </a:lnTo>
                    <a:lnTo>
                      <a:pt x="105" y="102"/>
                    </a:lnTo>
                    <a:lnTo>
                      <a:pt x="120" y="121"/>
                    </a:lnTo>
                    <a:lnTo>
                      <a:pt x="142" y="139"/>
                    </a:lnTo>
                    <a:lnTo>
                      <a:pt x="176" y="152"/>
                    </a:lnTo>
                    <a:lnTo>
                      <a:pt x="220" y="161"/>
                    </a:lnTo>
                    <a:lnTo>
                      <a:pt x="220" y="161"/>
                    </a:lnTo>
                    <a:close/>
                  </a:path>
                </a:pathLst>
              </a:custGeom>
              <a:solidFill>
                <a:srgbClr val="D18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3972" name="Freeform 68"/>
              <p:cNvSpPr>
                <a:spLocks/>
              </p:cNvSpPr>
              <p:nvPr/>
            </p:nvSpPr>
            <p:spPr bwMode="auto">
              <a:xfrm>
                <a:off x="2140" y="3743"/>
                <a:ext cx="101" cy="121"/>
              </a:xfrm>
              <a:custGeom>
                <a:avLst/>
                <a:gdLst>
                  <a:gd name="T0" fmla="*/ 81 w 101"/>
                  <a:gd name="T1" fmla="*/ 103 h 121"/>
                  <a:gd name="T2" fmla="*/ 44 w 101"/>
                  <a:gd name="T3" fmla="*/ 121 h 121"/>
                  <a:gd name="T4" fmla="*/ 39 w 101"/>
                  <a:gd name="T5" fmla="*/ 110 h 121"/>
                  <a:gd name="T6" fmla="*/ 34 w 101"/>
                  <a:gd name="T7" fmla="*/ 100 h 121"/>
                  <a:gd name="T8" fmla="*/ 29 w 101"/>
                  <a:gd name="T9" fmla="*/ 88 h 121"/>
                  <a:gd name="T10" fmla="*/ 25 w 101"/>
                  <a:gd name="T11" fmla="*/ 77 h 121"/>
                  <a:gd name="T12" fmla="*/ 20 w 101"/>
                  <a:gd name="T13" fmla="*/ 67 h 121"/>
                  <a:gd name="T14" fmla="*/ 15 w 101"/>
                  <a:gd name="T15" fmla="*/ 55 h 121"/>
                  <a:gd name="T16" fmla="*/ 10 w 101"/>
                  <a:gd name="T17" fmla="*/ 44 h 121"/>
                  <a:gd name="T18" fmla="*/ 5 w 101"/>
                  <a:gd name="T19" fmla="*/ 32 h 121"/>
                  <a:gd name="T20" fmla="*/ 3 w 101"/>
                  <a:gd name="T21" fmla="*/ 20 h 121"/>
                  <a:gd name="T22" fmla="*/ 0 w 101"/>
                  <a:gd name="T23" fmla="*/ 6 h 121"/>
                  <a:gd name="T24" fmla="*/ 47 w 101"/>
                  <a:gd name="T25" fmla="*/ 0 h 121"/>
                  <a:gd name="T26" fmla="*/ 76 w 101"/>
                  <a:gd name="T27" fmla="*/ 0 h 121"/>
                  <a:gd name="T28" fmla="*/ 93 w 101"/>
                  <a:gd name="T29" fmla="*/ 6 h 121"/>
                  <a:gd name="T30" fmla="*/ 101 w 101"/>
                  <a:gd name="T31" fmla="*/ 16 h 121"/>
                  <a:gd name="T32" fmla="*/ 101 w 101"/>
                  <a:gd name="T33" fmla="*/ 30 h 121"/>
                  <a:gd name="T34" fmla="*/ 93 w 101"/>
                  <a:gd name="T35" fmla="*/ 46 h 121"/>
                  <a:gd name="T36" fmla="*/ 86 w 101"/>
                  <a:gd name="T37" fmla="*/ 62 h 121"/>
                  <a:gd name="T38" fmla="*/ 81 w 101"/>
                  <a:gd name="T39" fmla="*/ 78 h 121"/>
                  <a:gd name="T40" fmla="*/ 79 w 101"/>
                  <a:gd name="T41" fmla="*/ 93 h 121"/>
                  <a:gd name="T42" fmla="*/ 81 w 101"/>
                  <a:gd name="T43" fmla="*/ 104 h 121"/>
                  <a:gd name="T44" fmla="*/ 81 w 101"/>
                  <a:gd name="T45" fmla="*/ 104 h 121"/>
                  <a:gd name="T46" fmla="*/ 81 w 101"/>
                  <a:gd name="T47" fmla="*/ 103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01" h="121">
                    <a:moveTo>
                      <a:pt x="81" y="103"/>
                    </a:moveTo>
                    <a:lnTo>
                      <a:pt x="44" y="121"/>
                    </a:lnTo>
                    <a:lnTo>
                      <a:pt x="39" y="110"/>
                    </a:lnTo>
                    <a:lnTo>
                      <a:pt x="34" y="100"/>
                    </a:lnTo>
                    <a:lnTo>
                      <a:pt x="29" y="88"/>
                    </a:lnTo>
                    <a:lnTo>
                      <a:pt x="25" y="77"/>
                    </a:lnTo>
                    <a:lnTo>
                      <a:pt x="20" y="67"/>
                    </a:lnTo>
                    <a:lnTo>
                      <a:pt x="15" y="55"/>
                    </a:lnTo>
                    <a:lnTo>
                      <a:pt x="10" y="44"/>
                    </a:lnTo>
                    <a:lnTo>
                      <a:pt x="5" y="32"/>
                    </a:lnTo>
                    <a:lnTo>
                      <a:pt x="3" y="20"/>
                    </a:lnTo>
                    <a:lnTo>
                      <a:pt x="0" y="6"/>
                    </a:lnTo>
                    <a:lnTo>
                      <a:pt x="47" y="0"/>
                    </a:lnTo>
                    <a:lnTo>
                      <a:pt x="76" y="0"/>
                    </a:lnTo>
                    <a:lnTo>
                      <a:pt x="93" y="6"/>
                    </a:lnTo>
                    <a:lnTo>
                      <a:pt x="101" y="16"/>
                    </a:lnTo>
                    <a:lnTo>
                      <a:pt x="101" y="30"/>
                    </a:lnTo>
                    <a:lnTo>
                      <a:pt x="93" y="46"/>
                    </a:lnTo>
                    <a:lnTo>
                      <a:pt x="86" y="62"/>
                    </a:lnTo>
                    <a:lnTo>
                      <a:pt x="81" y="78"/>
                    </a:lnTo>
                    <a:lnTo>
                      <a:pt x="79" y="93"/>
                    </a:lnTo>
                    <a:lnTo>
                      <a:pt x="81" y="104"/>
                    </a:lnTo>
                    <a:lnTo>
                      <a:pt x="81" y="104"/>
                    </a:lnTo>
                    <a:lnTo>
                      <a:pt x="81" y="103"/>
                    </a:lnTo>
                    <a:close/>
                  </a:path>
                </a:pathLst>
              </a:custGeom>
              <a:solidFill>
                <a:srgbClr val="FF00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3973" name="Freeform 69"/>
              <p:cNvSpPr>
                <a:spLocks/>
              </p:cNvSpPr>
              <p:nvPr/>
            </p:nvSpPr>
            <p:spPr bwMode="auto">
              <a:xfrm>
                <a:off x="2258" y="3747"/>
                <a:ext cx="122" cy="132"/>
              </a:xfrm>
              <a:custGeom>
                <a:avLst/>
                <a:gdLst>
                  <a:gd name="T0" fmla="*/ 122 w 122"/>
                  <a:gd name="T1" fmla="*/ 2 h 132"/>
                  <a:gd name="T2" fmla="*/ 103 w 122"/>
                  <a:gd name="T3" fmla="*/ 132 h 132"/>
                  <a:gd name="T4" fmla="*/ 56 w 122"/>
                  <a:gd name="T5" fmla="*/ 131 h 132"/>
                  <a:gd name="T6" fmla="*/ 24 w 122"/>
                  <a:gd name="T7" fmla="*/ 125 h 132"/>
                  <a:gd name="T8" fmla="*/ 7 w 122"/>
                  <a:gd name="T9" fmla="*/ 115 h 132"/>
                  <a:gd name="T10" fmla="*/ 0 w 122"/>
                  <a:gd name="T11" fmla="*/ 103 h 132"/>
                  <a:gd name="T12" fmla="*/ 2 w 122"/>
                  <a:gd name="T13" fmla="*/ 87 h 132"/>
                  <a:gd name="T14" fmla="*/ 10 w 122"/>
                  <a:gd name="T15" fmla="*/ 71 h 132"/>
                  <a:gd name="T16" fmla="*/ 17 w 122"/>
                  <a:gd name="T17" fmla="*/ 52 h 132"/>
                  <a:gd name="T18" fmla="*/ 24 w 122"/>
                  <a:gd name="T19" fmla="*/ 35 h 132"/>
                  <a:gd name="T20" fmla="*/ 27 w 122"/>
                  <a:gd name="T21" fmla="*/ 18 h 132"/>
                  <a:gd name="T22" fmla="*/ 22 w 122"/>
                  <a:gd name="T23" fmla="*/ 2 h 132"/>
                  <a:gd name="T24" fmla="*/ 34 w 122"/>
                  <a:gd name="T25" fmla="*/ 3 h 132"/>
                  <a:gd name="T26" fmla="*/ 46 w 122"/>
                  <a:gd name="T27" fmla="*/ 3 h 132"/>
                  <a:gd name="T28" fmla="*/ 56 w 122"/>
                  <a:gd name="T29" fmla="*/ 2 h 132"/>
                  <a:gd name="T30" fmla="*/ 63 w 122"/>
                  <a:gd name="T31" fmla="*/ 2 h 132"/>
                  <a:gd name="T32" fmla="*/ 73 w 122"/>
                  <a:gd name="T33" fmla="*/ 1 h 132"/>
                  <a:gd name="T34" fmla="*/ 83 w 122"/>
                  <a:gd name="T35" fmla="*/ 0 h 132"/>
                  <a:gd name="T36" fmla="*/ 93 w 122"/>
                  <a:gd name="T37" fmla="*/ 0 h 132"/>
                  <a:gd name="T38" fmla="*/ 103 w 122"/>
                  <a:gd name="T39" fmla="*/ 0 h 132"/>
                  <a:gd name="T40" fmla="*/ 112 w 122"/>
                  <a:gd name="T41" fmla="*/ 1 h 132"/>
                  <a:gd name="T42" fmla="*/ 122 w 122"/>
                  <a:gd name="T43" fmla="*/ 2 h 132"/>
                  <a:gd name="T44" fmla="*/ 122 w 122"/>
                  <a:gd name="T45" fmla="*/ 2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22" h="132">
                    <a:moveTo>
                      <a:pt x="122" y="2"/>
                    </a:moveTo>
                    <a:lnTo>
                      <a:pt x="103" y="132"/>
                    </a:lnTo>
                    <a:lnTo>
                      <a:pt x="56" y="131"/>
                    </a:lnTo>
                    <a:lnTo>
                      <a:pt x="24" y="125"/>
                    </a:lnTo>
                    <a:lnTo>
                      <a:pt x="7" y="115"/>
                    </a:lnTo>
                    <a:lnTo>
                      <a:pt x="0" y="103"/>
                    </a:lnTo>
                    <a:lnTo>
                      <a:pt x="2" y="87"/>
                    </a:lnTo>
                    <a:lnTo>
                      <a:pt x="10" y="71"/>
                    </a:lnTo>
                    <a:lnTo>
                      <a:pt x="17" y="52"/>
                    </a:lnTo>
                    <a:lnTo>
                      <a:pt x="24" y="35"/>
                    </a:lnTo>
                    <a:lnTo>
                      <a:pt x="27" y="18"/>
                    </a:lnTo>
                    <a:lnTo>
                      <a:pt x="22" y="2"/>
                    </a:lnTo>
                    <a:lnTo>
                      <a:pt x="34" y="3"/>
                    </a:lnTo>
                    <a:lnTo>
                      <a:pt x="46" y="3"/>
                    </a:lnTo>
                    <a:lnTo>
                      <a:pt x="56" y="2"/>
                    </a:lnTo>
                    <a:lnTo>
                      <a:pt x="63" y="2"/>
                    </a:lnTo>
                    <a:lnTo>
                      <a:pt x="73" y="1"/>
                    </a:lnTo>
                    <a:lnTo>
                      <a:pt x="83" y="0"/>
                    </a:lnTo>
                    <a:lnTo>
                      <a:pt x="93" y="0"/>
                    </a:lnTo>
                    <a:lnTo>
                      <a:pt x="103" y="0"/>
                    </a:lnTo>
                    <a:lnTo>
                      <a:pt x="112" y="1"/>
                    </a:lnTo>
                    <a:lnTo>
                      <a:pt x="122" y="2"/>
                    </a:lnTo>
                    <a:lnTo>
                      <a:pt x="122" y="2"/>
                    </a:lnTo>
                    <a:close/>
                  </a:path>
                </a:pathLst>
              </a:custGeom>
              <a:solidFill>
                <a:srgbClr val="B3D9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3974" name="Freeform 70"/>
              <p:cNvSpPr>
                <a:spLocks/>
              </p:cNvSpPr>
              <p:nvPr/>
            </p:nvSpPr>
            <p:spPr bwMode="auto">
              <a:xfrm>
                <a:off x="2405" y="3749"/>
                <a:ext cx="88" cy="185"/>
              </a:xfrm>
              <a:custGeom>
                <a:avLst/>
                <a:gdLst>
                  <a:gd name="T0" fmla="*/ 88 w 88"/>
                  <a:gd name="T1" fmla="*/ 0 h 185"/>
                  <a:gd name="T2" fmla="*/ 88 w 88"/>
                  <a:gd name="T3" fmla="*/ 19 h 185"/>
                  <a:gd name="T4" fmla="*/ 88 w 88"/>
                  <a:gd name="T5" fmla="*/ 38 h 185"/>
                  <a:gd name="T6" fmla="*/ 86 w 88"/>
                  <a:gd name="T7" fmla="*/ 56 h 185"/>
                  <a:gd name="T8" fmla="*/ 86 w 88"/>
                  <a:gd name="T9" fmla="*/ 75 h 185"/>
                  <a:gd name="T10" fmla="*/ 86 w 88"/>
                  <a:gd name="T11" fmla="*/ 94 h 185"/>
                  <a:gd name="T12" fmla="*/ 83 w 88"/>
                  <a:gd name="T13" fmla="*/ 112 h 185"/>
                  <a:gd name="T14" fmla="*/ 81 w 88"/>
                  <a:gd name="T15" fmla="*/ 130 h 185"/>
                  <a:gd name="T16" fmla="*/ 76 w 88"/>
                  <a:gd name="T17" fmla="*/ 150 h 185"/>
                  <a:gd name="T18" fmla="*/ 71 w 88"/>
                  <a:gd name="T19" fmla="*/ 168 h 185"/>
                  <a:gd name="T20" fmla="*/ 64 w 88"/>
                  <a:gd name="T21" fmla="*/ 185 h 185"/>
                  <a:gd name="T22" fmla="*/ 34 w 88"/>
                  <a:gd name="T23" fmla="*/ 173 h 185"/>
                  <a:gd name="T24" fmla="*/ 14 w 88"/>
                  <a:gd name="T25" fmla="*/ 157 h 185"/>
                  <a:gd name="T26" fmla="*/ 2 w 88"/>
                  <a:gd name="T27" fmla="*/ 139 h 185"/>
                  <a:gd name="T28" fmla="*/ 0 w 88"/>
                  <a:gd name="T29" fmla="*/ 120 h 185"/>
                  <a:gd name="T30" fmla="*/ 2 w 88"/>
                  <a:gd name="T31" fmla="*/ 99 h 185"/>
                  <a:gd name="T32" fmla="*/ 7 w 88"/>
                  <a:gd name="T33" fmla="*/ 79 h 185"/>
                  <a:gd name="T34" fmla="*/ 12 w 88"/>
                  <a:gd name="T35" fmla="*/ 58 h 185"/>
                  <a:gd name="T36" fmla="*/ 17 w 88"/>
                  <a:gd name="T37" fmla="*/ 38 h 185"/>
                  <a:gd name="T38" fmla="*/ 22 w 88"/>
                  <a:gd name="T39" fmla="*/ 18 h 185"/>
                  <a:gd name="T40" fmla="*/ 19 w 88"/>
                  <a:gd name="T41" fmla="*/ 0 h 185"/>
                  <a:gd name="T42" fmla="*/ 88 w 88"/>
                  <a:gd name="T43" fmla="*/ 0 h 185"/>
                  <a:gd name="T44" fmla="*/ 88 w 88"/>
                  <a:gd name="T45" fmla="*/ 0 h 1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88" h="185">
                    <a:moveTo>
                      <a:pt x="88" y="0"/>
                    </a:moveTo>
                    <a:lnTo>
                      <a:pt x="88" y="19"/>
                    </a:lnTo>
                    <a:lnTo>
                      <a:pt x="88" y="38"/>
                    </a:lnTo>
                    <a:lnTo>
                      <a:pt x="86" y="56"/>
                    </a:lnTo>
                    <a:lnTo>
                      <a:pt x="86" y="75"/>
                    </a:lnTo>
                    <a:lnTo>
                      <a:pt x="86" y="94"/>
                    </a:lnTo>
                    <a:lnTo>
                      <a:pt x="83" y="112"/>
                    </a:lnTo>
                    <a:lnTo>
                      <a:pt x="81" y="130"/>
                    </a:lnTo>
                    <a:lnTo>
                      <a:pt x="76" y="150"/>
                    </a:lnTo>
                    <a:lnTo>
                      <a:pt x="71" y="168"/>
                    </a:lnTo>
                    <a:lnTo>
                      <a:pt x="64" y="185"/>
                    </a:lnTo>
                    <a:lnTo>
                      <a:pt x="34" y="173"/>
                    </a:lnTo>
                    <a:lnTo>
                      <a:pt x="14" y="157"/>
                    </a:lnTo>
                    <a:lnTo>
                      <a:pt x="2" y="139"/>
                    </a:lnTo>
                    <a:lnTo>
                      <a:pt x="0" y="120"/>
                    </a:lnTo>
                    <a:lnTo>
                      <a:pt x="2" y="99"/>
                    </a:lnTo>
                    <a:lnTo>
                      <a:pt x="7" y="79"/>
                    </a:lnTo>
                    <a:lnTo>
                      <a:pt x="12" y="58"/>
                    </a:lnTo>
                    <a:lnTo>
                      <a:pt x="17" y="38"/>
                    </a:lnTo>
                    <a:lnTo>
                      <a:pt x="22" y="18"/>
                    </a:lnTo>
                    <a:lnTo>
                      <a:pt x="19" y="0"/>
                    </a:lnTo>
                    <a:lnTo>
                      <a:pt x="88" y="0"/>
                    </a:lnTo>
                    <a:lnTo>
                      <a:pt x="88" y="0"/>
                    </a:lnTo>
                    <a:close/>
                  </a:path>
                </a:pathLst>
              </a:custGeom>
              <a:solidFill>
                <a:srgbClr val="FF00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3975" name="Freeform 71"/>
              <p:cNvSpPr>
                <a:spLocks/>
              </p:cNvSpPr>
              <p:nvPr/>
            </p:nvSpPr>
            <p:spPr bwMode="auto">
              <a:xfrm>
                <a:off x="2184" y="3977"/>
                <a:ext cx="275" cy="147"/>
              </a:xfrm>
              <a:custGeom>
                <a:avLst/>
                <a:gdLst>
                  <a:gd name="T0" fmla="*/ 265 w 275"/>
                  <a:gd name="T1" fmla="*/ 86 h 147"/>
                  <a:gd name="T2" fmla="*/ 262 w 275"/>
                  <a:gd name="T3" fmla="*/ 94 h 147"/>
                  <a:gd name="T4" fmla="*/ 262 w 275"/>
                  <a:gd name="T5" fmla="*/ 100 h 147"/>
                  <a:gd name="T6" fmla="*/ 265 w 275"/>
                  <a:gd name="T7" fmla="*/ 106 h 147"/>
                  <a:gd name="T8" fmla="*/ 270 w 275"/>
                  <a:gd name="T9" fmla="*/ 113 h 147"/>
                  <a:gd name="T10" fmla="*/ 272 w 275"/>
                  <a:gd name="T11" fmla="*/ 120 h 147"/>
                  <a:gd name="T12" fmla="*/ 275 w 275"/>
                  <a:gd name="T13" fmla="*/ 126 h 147"/>
                  <a:gd name="T14" fmla="*/ 275 w 275"/>
                  <a:gd name="T15" fmla="*/ 131 h 147"/>
                  <a:gd name="T16" fmla="*/ 272 w 275"/>
                  <a:gd name="T17" fmla="*/ 137 h 147"/>
                  <a:gd name="T18" fmla="*/ 267 w 275"/>
                  <a:gd name="T19" fmla="*/ 143 h 147"/>
                  <a:gd name="T20" fmla="*/ 258 w 275"/>
                  <a:gd name="T21" fmla="*/ 147 h 147"/>
                  <a:gd name="T22" fmla="*/ 240 w 275"/>
                  <a:gd name="T23" fmla="*/ 129 h 147"/>
                  <a:gd name="T24" fmla="*/ 216 w 275"/>
                  <a:gd name="T25" fmla="*/ 114 h 147"/>
                  <a:gd name="T26" fmla="*/ 184 w 275"/>
                  <a:gd name="T27" fmla="*/ 100 h 147"/>
                  <a:gd name="T28" fmla="*/ 150 w 275"/>
                  <a:gd name="T29" fmla="*/ 89 h 147"/>
                  <a:gd name="T30" fmla="*/ 113 w 275"/>
                  <a:gd name="T31" fmla="*/ 78 h 147"/>
                  <a:gd name="T32" fmla="*/ 79 w 275"/>
                  <a:gd name="T33" fmla="*/ 66 h 147"/>
                  <a:gd name="T34" fmla="*/ 47 w 275"/>
                  <a:gd name="T35" fmla="*/ 54 h 147"/>
                  <a:gd name="T36" fmla="*/ 22 w 275"/>
                  <a:gd name="T37" fmla="*/ 39 h 147"/>
                  <a:gd name="T38" fmla="*/ 8 w 275"/>
                  <a:gd name="T39" fmla="*/ 22 h 147"/>
                  <a:gd name="T40" fmla="*/ 0 w 275"/>
                  <a:gd name="T41" fmla="*/ 0 h 147"/>
                  <a:gd name="T42" fmla="*/ 35 w 275"/>
                  <a:gd name="T43" fmla="*/ 2 h 147"/>
                  <a:gd name="T44" fmla="*/ 69 w 275"/>
                  <a:gd name="T45" fmla="*/ 6 h 147"/>
                  <a:gd name="T46" fmla="*/ 101 w 275"/>
                  <a:gd name="T47" fmla="*/ 11 h 147"/>
                  <a:gd name="T48" fmla="*/ 130 w 275"/>
                  <a:gd name="T49" fmla="*/ 18 h 147"/>
                  <a:gd name="T50" fmla="*/ 160 w 275"/>
                  <a:gd name="T51" fmla="*/ 27 h 147"/>
                  <a:gd name="T52" fmla="*/ 184 w 275"/>
                  <a:gd name="T53" fmla="*/ 36 h 147"/>
                  <a:gd name="T54" fmla="*/ 209 w 275"/>
                  <a:gd name="T55" fmla="*/ 48 h 147"/>
                  <a:gd name="T56" fmla="*/ 231 w 275"/>
                  <a:gd name="T57" fmla="*/ 59 h 147"/>
                  <a:gd name="T58" fmla="*/ 250 w 275"/>
                  <a:gd name="T59" fmla="*/ 73 h 147"/>
                  <a:gd name="T60" fmla="*/ 265 w 275"/>
                  <a:gd name="T61" fmla="*/ 86 h 147"/>
                  <a:gd name="T62" fmla="*/ 265 w 275"/>
                  <a:gd name="T63" fmla="*/ 86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75" h="147">
                    <a:moveTo>
                      <a:pt x="265" y="86"/>
                    </a:moveTo>
                    <a:lnTo>
                      <a:pt x="262" y="94"/>
                    </a:lnTo>
                    <a:lnTo>
                      <a:pt x="262" y="100"/>
                    </a:lnTo>
                    <a:lnTo>
                      <a:pt x="265" y="106"/>
                    </a:lnTo>
                    <a:lnTo>
                      <a:pt x="270" y="113"/>
                    </a:lnTo>
                    <a:lnTo>
                      <a:pt x="272" y="120"/>
                    </a:lnTo>
                    <a:lnTo>
                      <a:pt x="275" y="126"/>
                    </a:lnTo>
                    <a:lnTo>
                      <a:pt x="275" y="131"/>
                    </a:lnTo>
                    <a:lnTo>
                      <a:pt x="272" y="137"/>
                    </a:lnTo>
                    <a:lnTo>
                      <a:pt x="267" y="143"/>
                    </a:lnTo>
                    <a:lnTo>
                      <a:pt x="258" y="147"/>
                    </a:lnTo>
                    <a:lnTo>
                      <a:pt x="240" y="129"/>
                    </a:lnTo>
                    <a:lnTo>
                      <a:pt x="216" y="114"/>
                    </a:lnTo>
                    <a:lnTo>
                      <a:pt x="184" y="100"/>
                    </a:lnTo>
                    <a:lnTo>
                      <a:pt x="150" y="89"/>
                    </a:lnTo>
                    <a:lnTo>
                      <a:pt x="113" y="78"/>
                    </a:lnTo>
                    <a:lnTo>
                      <a:pt x="79" y="66"/>
                    </a:lnTo>
                    <a:lnTo>
                      <a:pt x="47" y="54"/>
                    </a:lnTo>
                    <a:lnTo>
                      <a:pt x="22" y="39"/>
                    </a:lnTo>
                    <a:lnTo>
                      <a:pt x="8" y="22"/>
                    </a:lnTo>
                    <a:lnTo>
                      <a:pt x="0" y="0"/>
                    </a:lnTo>
                    <a:lnTo>
                      <a:pt x="35" y="2"/>
                    </a:lnTo>
                    <a:lnTo>
                      <a:pt x="69" y="6"/>
                    </a:lnTo>
                    <a:lnTo>
                      <a:pt x="101" y="11"/>
                    </a:lnTo>
                    <a:lnTo>
                      <a:pt x="130" y="18"/>
                    </a:lnTo>
                    <a:lnTo>
                      <a:pt x="160" y="27"/>
                    </a:lnTo>
                    <a:lnTo>
                      <a:pt x="184" y="36"/>
                    </a:lnTo>
                    <a:lnTo>
                      <a:pt x="209" y="48"/>
                    </a:lnTo>
                    <a:lnTo>
                      <a:pt x="231" y="59"/>
                    </a:lnTo>
                    <a:lnTo>
                      <a:pt x="250" y="73"/>
                    </a:lnTo>
                    <a:lnTo>
                      <a:pt x="265" y="86"/>
                    </a:lnTo>
                    <a:lnTo>
                      <a:pt x="265" y="86"/>
                    </a:lnTo>
                    <a:close/>
                  </a:path>
                </a:pathLst>
              </a:custGeom>
              <a:solidFill>
                <a:srgbClr val="00FF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3976" name="Freeform 72"/>
              <p:cNvSpPr>
                <a:spLocks/>
              </p:cNvSpPr>
              <p:nvPr/>
            </p:nvSpPr>
            <p:spPr bwMode="auto">
              <a:xfrm>
                <a:off x="1611" y="3893"/>
                <a:ext cx="272" cy="151"/>
              </a:xfrm>
              <a:custGeom>
                <a:avLst/>
                <a:gdLst>
                  <a:gd name="T0" fmla="*/ 272 w 272"/>
                  <a:gd name="T1" fmla="*/ 151 h 151"/>
                  <a:gd name="T2" fmla="*/ 0 w 272"/>
                  <a:gd name="T3" fmla="*/ 0 h 151"/>
                  <a:gd name="T4" fmla="*/ 272 w 272"/>
                  <a:gd name="T5" fmla="*/ 144 h 151"/>
                  <a:gd name="T6" fmla="*/ 272 w 272"/>
                  <a:gd name="T7" fmla="*/ 151 h 151"/>
                  <a:gd name="T8" fmla="*/ 272 w 272"/>
                  <a:gd name="T9" fmla="*/ 151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2" h="151">
                    <a:moveTo>
                      <a:pt x="272" y="151"/>
                    </a:moveTo>
                    <a:lnTo>
                      <a:pt x="0" y="0"/>
                    </a:lnTo>
                    <a:lnTo>
                      <a:pt x="272" y="144"/>
                    </a:lnTo>
                    <a:lnTo>
                      <a:pt x="272" y="151"/>
                    </a:lnTo>
                    <a:lnTo>
                      <a:pt x="272" y="151"/>
                    </a:lnTo>
                    <a:close/>
                  </a:path>
                </a:pathLst>
              </a:custGeom>
              <a:solidFill>
                <a:srgbClr val="0019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3977" name="Freeform 73"/>
              <p:cNvSpPr>
                <a:spLocks/>
              </p:cNvSpPr>
              <p:nvPr/>
            </p:nvSpPr>
            <p:spPr bwMode="auto">
              <a:xfrm>
                <a:off x="1824" y="4015"/>
                <a:ext cx="309" cy="109"/>
              </a:xfrm>
              <a:custGeom>
                <a:avLst/>
                <a:gdLst>
                  <a:gd name="T0" fmla="*/ 309 w 309"/>
                  <a:gd name="T1" fmla="*/ 25 h 109"/>
                  <a:gd name="T2" fmla="*/ 306 w 309"/>
                  <a:gd name="T3" fmla="*/ 37 h 109"/>
                  <a:gd name="T4" fmla="*/ 296 w 309"/>
                  <a:gd name="T5" fmla="*/ 46 h 109"/>
                  <a:gd name="T6" fmla="*/ 284 w 309"/>
                  <a:gd name="T7" fmla="*/ 54 h 109"/>
                  <a:gd name="T8" fmla="*/ 267 w 309"/>
                  <a:gd name="T9" fmla="*/ 62 h 109"/>
                  <a:gd name="T10" fmla="*/ 250 w 309"/>
                  <a:gd name="T11" fmla="*/ 68 h 109"/>
                  <a:gd name="T12" fmla="*/ 230 w 309"/>
                  <a:gd name="T13" fmla="*/ 75 h 109"/>
                  <a:gd name="T14" fmla="*/ 208 w 309"/>
                  <a:gd name="T15" fmla="*/ 80 h 109"/>
                  <a:gd name="T16" fmla="*/ 186 w 309"/>
                  <a:gd name="T17" fmla="*/ 85 h 109"/>
                  <a:gd name="T18" fmla="*/ 167 w 309"/>
                  <a:gd name="T19" fmla="*/ 91 h 109"/>
                  <a:gd name="T20" fmla="*/ 147 w 309"/>
                  <a:gd name="T21" fmla="*/ 96 h 109"/>
                  <a:gd name="T22" fmla="*/ 135 w 309"/>
                  <a:gd name="T23" fmla="*/ 99 h 109"/>
                  <a:gd name="T24" fmla="*/ 122 w 309"/>
                  <a:gd name="T25" fmla="*/ 102 h 109"/>
                  <a:gd name="T26" fmla="*/ 110 w 309"/>
                  <a:gd name="T27" fmla="*/ 103 h 109"/>
                  <a:gd name="T28" fmla="*/ 95 w 309"/>
                  <a:gd name="T29" fmla="*/ 105 h 109"/>
                  <a:gd name="T30" fmla="*/ 83 w 309"/>
                  <a:gd name="T31" fmla="*/ 107 h 109"/>
                  <a:gd name="T32" fmla="*/ 69 w 309"/>
                  <a:gd name="T33" fmla="*/ 108 h 109"/>
                  <a:gd name="T34" fmla="*/ 54 w 309"/>
                  <a:gd name="T35" fmla="*/ 108 h 109"/>
                  <a:gd name="T36" fmla="*/ 39 w 309"/>
                  <a:gd name="T37" fmla="*/ 109 h 109"/>
                  <a:gd name="T38" fmla="*/ 24 w 309"/>
                  <a:gd name="T39" fmla="*/ 109 h 109"/>
                  <a:gd name="T40" fmla="*/ 7 w 309"/>
                  <a:gd name="T41" fmla="*/ 108 h 109"/>
                  <a:gd name="T42" fmla="*/ 0 w 309"/>
                  <a:gd name="T43" fmla="*/ 93 h 109"/>
                  <a:gd name="T44" fmla="*/ 5 w 309"/>
                  <a:gd name="T45" fmla="*/ 81 h 109"/>
                  <a:gd name="T46" fmla="*/ 17 w 309"/>
                  <a:gd name="T47" fmla="*/ 71 h 109"/>
                  <a:gd name="T48" fmla="*/ 37 w 309"/>
                  <a:gd name="T49" fmla="*/ 63 h 109"/>
                  <a:gd name="T50" fmla="*/ 64 w 309"/>
                  <a:gd name="T51" fmla="*/ 56 h 109"/>
                  <a:gd name="T52" fmla="*/ 93 w 309"/>
                  <a:gd name="T53" fmla="*/ 51 h 109"/>
                  <a:gd name="T54" fmla="*/ 122 w 309"/>
                  <a:gd name="T55" fmla="*/ 45 h 109"/>
                  <a:gd name="T56" fmla="*/ 152 w 309"/>
                  <a:gd name="T57" fmla="*/ 39 h 109"/>
                  <a:gd name="T58" fmla="*/ 181 w 309"/>
                  <a:gd name="T59" fmla="*/ 33 h 109"/>
                  <a:gd name="T60" fmla="*/ 203 w 309"/>
                  <a:gd name="T61" fmla="*/ 25 h 109"/>
                  <a:gd name="T62" fmla="*/ 216 w 309"/>
                  <a:gd name="T63" fmla="*/ 21 h 109"/>
                  <a:gd name="T64" fmla="*/ 230 w 309"/>
                  <a:gd name="T65" fmla="*/ 16 h 109"/>
                  <a:gd name="T66" fmla="*/ 245 w 309"/>
                  <a:gd name="T67" fmla="*/ 11 h 109"/>
                  <a:gd name="T68" fmla="*/ 257 w 309"/>
                  <a:gd name="T69" fmla="*/ 6 h 109"/>
                  <a:gd name="T70" fmla="*/ 272 w 309"/>
                  <a:gd name="T71" fmla="*/ 3 h 109"/>
                  <a:gd name="T72" fmla="*/ 284 w 309"/>
                  <a:gd name="T73" fmla="*/ 0 h 109"/>
                  <a:gd name="T74" fmla="*/ 294 w 309"/>
                  <a:gd name="T75" fmla="*/ 1 h 109"/>
                  <a:gd name="T76" fmla="*/ 301 w 309"/>
                  <a:gd name="T77" fmla="*/ 6 h 109"/>
                  <a:gd name="T78" fmla="*/ 309 w 309"/>
                  <a:gd name="T79" fmla="*/ 14 h 109"/>
                  <a:gd name="T80" fmla="*/ 309 w 309"/>
                  <a:gd name="T81" fmla="*/ 25 h 109"/>
                  <a:gd name="T82" fmla="*/ 309 w 309"/>
                  <a:gd name="T83" fmla="*/ 25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309" h="109">
                    <a:moveTo>
                      <a:pt x="309" y="25"/>
                    </a:moveTo>
                    <a:lnTo>
                      <a:pt x="306" y="37"/>
                    </a:lnTo>
                    <a:lnTo>
                      <a:pt x="296" y="46"/>
                    </a:lnTo>
                    <a:lnTo>
                      <a:pt x="284" y="54"/>
                    </a:lnTo>
                    <a:lnTo>
                      <a:pt x="267" y="62"/>
                    </a:lnTo>
                    <a:lnTo>
                      <a:pt x="250" y="68"/>
                    </a:lnTo>
                    <a:lnTo>
                      <a:pt x="230" y="75"/>
                    </a:lnTo>
                    <a:lnTo>
                      <a:pt x="208" y="80"/>
                    </a:lnTo>
                    <a:lnTo>
                      <a:pt x="186" y="85"/>
                    </a:lnTo>
                    <a:lnTo>
                      <a:pt x="167" y="91"/>
                    </a:lnTo>
                    <a:lnTo>
                      <a:pt x="147" y="96"/>
                    </a:lnTo>
                    <a:lnTo>
                      <a:pt x="135" y="99"/>
                    </a:lnTo>
                    <a:lnTo>
                      <a:pt x="122" y="102"/>
                    </a:lnTo>
                    <a:lnTo>
                      <a:pt x="110" y="103"/>
                    </a:lnTo>
                    <a:lnTo>
                      <a:pt x="95" y="105"/>
                    </a:lnTo>
                    <a:lnTo>
                      <a:pt x="83" y="107"/>
                    </a:lnTo>
                    <a:lnTo>
                      <a:pt x="69" y="108"/>
                    </a:lnTo>
                    <a:lnTo>
                      <a:pt x="54" y="108"/>
                    </a:lnTo>
                    <a:lnTo>
                      <a:pt x="39" y="109"/>
                    </a:lnTo>
                    <a:lnTo>
                      <a:pt x="24" y="109"/>
                    </a:lnTo>
                    <a:lnTo>
                      <a:pt x="7" y="108"/>
                    </a:lnTo>
                    <a:lnTo>
                      <a:pt x="0" y="93"/>
                    </a:lnTo>
                    <a:lnTo>
                      <a:pt x="5" y="81"/>
                    </a:lnTo>
                    <a:lnTo>
                      <a:pt x="17" y="71"/>
                    </a:lnTo>
                    <a:lnTo>
                      <a:pt x="37" y="63"/>
                    </a:lnTo>
                    <a:lnTo>
                      <a:pt x="64" y="56"/>
                    </a:lnTo>
                    <a:lnTo>
                      <a:pt x="93" y="51"/>
                    </a:lnTo>
                    <a:lnTo>
                      <a:pt x="122" y="45"/>
                    </a:lnTo>
                    <a:lnTo>
                      <a:pt x="152" y="39"/>
                    </a:lnTo>
                    <a:lnTo>
                      <a:pt x="181" y="33"/>
                    </a:lnTo>
                    <a:lnTo>
                      <a:pt x="203" y="25"/>
                    </a:lnTo>
                    <a:lnTo>
                      <a:pt x="216" y="21"/>
                    </a:lnTo>
                    <a:lnTo>
                      <a:pt x="230" y="16"/>
                    </a:lnTo>
                    <a:lnTo>
                      <a:pt x="245" y="11"/>
                    </a:lnTo>
                    <a:lnTo>
                      <a:pt x="257" y="6"/>
                    </a:lnTo>
                    <a:lnTo>
                      <a:pt x="272" y="3"/>
                    </a:lnTo>
                    <a:lnTo>
                      <a:pt x="284" y="0"/>
                    </a:lnTo>
                    <a:lnTo>
                      <a:pt x="294" y="1"/>
                    </a:lnTo>
                    <a:lnTo>
                      <a:pt x="301" y="6"/>
                    </a:lnTo>
                    <a:lnTo>
                      <a:pt x="309" y="14"/>
                    </a:lnTo>
                    <a:lnTo>
                      <a:pt x="309" y="25"/>
                    </a:lnTo>
                    <a:lnTo>
                      <a:pt x="309" y="25"/>
                    </a:lnTo>
                    <a:close/>
                  </a:path>
                </a:pathLst>
              </a:custGeom>
              <a:solidFill>
                <a:srgbClr val="D18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3978" name="Freeform 74"/>
              <p:cNvSpPr>
                <a:spLocks/>
              </p:cNvSpPr>
              <p:nvPr/>
            </p:nvSpPr>
            <p:spPr bwMode="auto">
              <a:xfrm>
                <a:off x="1839" y="4058"/>
                <a:ext cx="451" cy="176"/>
              </a:xfrm>
              <a:custGeom>
                <a:avLst/>
                <a:gdLst>
                  <a:gd name="T0" fmla="*/ 345 w 451"/>
                  <a:gd name="T1" fmla="*/ 0 h 176"/>
                  <a:gd name="T2" fmla="*/ 355 w 451"/>
                  <a:gd name="T3" fmla="*/ 14 h 176"/>
                  <a:gd name="T4" fmla="*/ 367 w 451"/>
                  <a:gd name="T5" fmla="*/ 27 h 176"/>
                  <a:gd name="T6" fmla="*/ 384 w 451"/>
                  <a:gd name="T7" fmla="*/ 41 h 176"/>
                  <a:gd name="T8" fmla="*/ 404 w 451"/>
                  <a:gd name="T9" fmla="*/ 53 h 176"/>
                  <a:gd name="T10" fmla="*/ 421 w 451"/>
                  <a:gd name="T11" fmla="*/ 66 h 176"/>
                  <a:gd name="T12" fmla="*/ 436 w 451"/>
                  <a:gd name="T13" fmla="*/ 80 h 176"/>
                  <a:gd name="T14" fmla="*/ 446 w 451"/>
                  <a:gd name="T15" fmla="*/ 93 h 176"/>
                  <a:gd name="T16" fmla="*/ 451 w 451"/>
                  <a:gd name="T17" fmla="*/ 107 h 176"/>
                  <a:gd name="T18" fmla="*/ 443 w 451"/>
                  <a:gd name="T19" fmla="*/ 123 h 176"/>
                  <a:gd name="T20" fmla="*/ 426 w 451"/>
                  <a:gd name="T21" fmla="*/ 139 h 176"/>
                  <a:gd name="T22" fmla="*/ 409 w 451"/>
                  <a:gd name="T23" fmla="*/ 148 h 176"/>
                  <a:gd name="T24" fmla="*/ 389 w 451"/>
                  <a:gd name="T25" fmla="*/ 156 h 176"/>
                  <a:gd name="T26" fmla="*/ 370 w 451"/>
                  <a:gd name="T27" fmla="*/ 162 h 176"/>
                  <a:gd name="T28" fmla="*/ 348 w 451"/>
                  <a:gd name="T29" fmla="*/ 168 h 176"/>
                  <a:gd name="T30" fmla="*/ 328 w 451"/>
                  <a:gd name="T31" fmla="*/ 171 h 176"/>
                  <a:gd name="T32" fmla="*/ 306 w 451"/>
                  <a:gd name="T33" fmla="*/ 173 h 176"/>
                  <a:gd name="T34" fmla="*/ 284 w 451"/>
                  <a:gd name="T35" fmla="*/ 176 h 176"/>
                  <a:gd name="T36" fmla="*/ 262 w 451"/>
                  <a:gd name="T37" fmla="*/ 176 h 176"/>
                  <a:gd name="T38" fmla="*/ 240 w 451"/>
                  <a:gd name="T39" fmla="*/ 174 h 176"/>
                  <a:gd name="T40" fmla="*/ 220 w 451"/>
                  <a:gd name="T41" fmla="*/ 171 h 176"/>
                  <a:gd name="T42" fmla="*/ 196 w 451"/>
                  <a:gd name="T43" fmla="*/ 165 h 176"/>
                  <a:gd name="T44" fmla="*/ 171 w 451"/>
                  <a:gd name="T45" fmla="*/ 158 h 176"/>
                  <a:gd name="T46" fmla="*/ 147 w 451"/>
                  <a:gd name="T47" fmla="*/ 152 h 176"/>
                  <a:gd name="T48" fmla="*/ 122 w 451"/>
                  <a:gd name="T49" fmla="*/ 145 h 176"/>
                  <a:gd name="T50" fmla="*/ 98 w 451"/>
                  <a:gd name="T51" fmla="*/ 137 h 176"/>
                  <a:gd name="T52" fmla="*/ 76 w 451"/>
                  <a:gd name="T53" fmla="*/ 128 h 176"/>
                  <a:gd name="T54" fmla="*/ 54 w 451"/>
                  <a:gd name="T55" fmla="*/ 118 h 176"/>
                  <a:gd name="T56" fmla="*/ 34 w 451"/>
                  <a:gd name="T57" fmla="*/ 108 h 176"/>
                  <a:gd name="T58" fmla="*/ 17 w 451"/>
                  <a:gd name="T59" fmla="*/ 98 h 176"/>
                  <a:gd name="T60" fmla="*/ 0 w 451"/>
                  <a:gd name="T61" fmla="*/ 85 h 176"/>
                  <a:gd name="T62" fmla="*/ 41 w 451"/>
                  <a:gd name="T63" fmla="*/ 85 h 176"/>
                  <a:gd name="T64" fmla="*/ 80 w 451"/>
                  <a:gd name="T65" fmla="*/ 81 h 176"/>
                  <a:gd name="T66" fmla="*/ 120 w 451"/>
                  <a:gd name="T67" fmla="*/ 75 h 176"/>
                  <a:gd name="T68" fmla="*/ 154 w 451"/>
                  <a:gd name="T69" fmla="*/ 67 h 176"/>
                  <a:gd name="T70" fmla="*/ 191 w 451"/>
                  <a:gd name="T71" fmla="*/ 57 h 176"/>
                  <a:gd name="T72" fmla="*/ 223 w 451"/>
                  <a:gd name="T73" fmla="*/ 46 h 176"/>
                  <a:gd name="T74" fmla="*/ 257 w 451"/>
                  <a:gd name="T75" fmla="*/ 35 h 176"/>
                  <a:gd name="T76" fmla="*/ 286 w 451"/>
                  <a:gd name="T77" fmla="*/ 22 h 176"/>
                  <a:gd name="T78" fmla="*/ 318 w 451"/>
                  <a:gd name="T79" fmla="*/ 11 h 176"/>
                  <a:gd name="T80" fmla="*/ 345 w 451"/>
                  <a:gd name="T81" fmla="*/ 0 h 176"/>
                  <a:gd name="T82" fmla="*/ 345 w 451"/>
                  <a:gd name="T83" fmla="*/ 0 h 1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51" h="176">
                    <a:moveTo>
                      <a:pt x="345" y="0"/>
                    </a:moveTo>
                    <a:lnTo>
                      <a:pt x="355" y="14"/>
                    </a:lnTo>
                    <a:lnTo>
                      <a:pt x="367" y="27"/>
                    </a:lnTo>
                    <a:lnTo>
                      <a:pt x="384" y="41"/>
                    </a:lnTo>
                    <a:lnTo>
                      <a:pt x="404" y="53"/>
                    </a:lnTo>
                    <a:lnTo>
                      <a:pt x="421" y="66"/>
                    </a:lnTo>
                    <a:lnTo>
                      <a:pt x="436" y="80"/>
                    </a:lnTo>
                    <a:lnTo>
                      <a:pt x="446" y="93"/>
                    </a:lnTo>
                    <a:lnTo>
                      <a:pt x="451" y="107"/>
                    </a:lnTo>
                    <a:lnTo>
                      <a:pt x="443" y="123"/>
                    </a:lnTo>
                    <a:lnTo>
                      <a:pt x="426" y="139"/>
                    </a:lnTo>
                    <a:lnTo>
                      <a:pt x="409" y="148"/>
                    </a:lnTo>
                    <a:lnTo>
                      <a:pt x="389" y="156"/>
                    </a:lnTo>
                    <a:lnTo>
                      <a:pt x="370" y="162"/>
                    </a:lnTo>
                    <a:lnTo>
                      <a:pt x="348" y="168"/>
                    </a:lnTo>
                    <a:lnTo>
                      <a:pt x="328" y="171"/>
                    </a:lnTo>
                    <a:lnTo>
                      <a:pt x="306" y="173"/>
                    </a:lnTo>
                    <a:lnTo>
                      <a:pt x="284" y="176"/>
                    </a:lnTo>
                    <a:lnTo>
                      <a:pt x="262" y="176"/>
                    </a:lnTo>
                    <a:lnTo>
                      <a:pt x="240" y="174"/>
                    </a:lnTo>
                    <a:lnTo>
                      <a:pt x="220" y="171"/>
                    </a:lnTo>
                    <a:lnTo>
                      <a:pt x="196" y="165"/>
                    </a:lnTo>
                    <a:lnTo>
                      <a:pt x="171" y="158"/>
                    </a:lnTo>
                    <a:lnTo>
                      <a:pt x="147" y="152"/>
                    </a:lnTo>
                    <a:lnTo>
                      <a:pt x="122" y="145"/>
                    </a:lnTo>
                    <a:lnTo>
                      <a:pt x="98" y="137"/>
                    </a:lnTo>
                    <a:lnTo>
                      <a:pt x="76" y="128"/>
                    </a:lnTo>
                    <a:lnTo>
                      <a:pt x="54" y="118"/>
                    </a:lnTo>
                    <a:lnTo>
                      <a:pt x="34" y="108"/>
                    </a:lnTo>
                    <a:lnTo>
                      <a:pt x="17" y="98"/>
                    </a:lnTo>
                    <a:lnTo>
                      <a:pt x="0" y="85"/>
                    </a:lnTo>
                    <a:lnTo>
                      <a:pt x="41" y="85"/>
                    </a:lnTo>
                    <a:lnTo>
                      <a:pt x="80" y="81"/>
                    </a:lnTo>
                    <a:lnTo>
                      <a:pt x="120" y="75"/>
                    </a:lnTo>
                    <a:lnTo>
                      <a:pt x="154" y="67"/>
                    </a:lnTo>
                    <a:lnTo>
                      <a:pt x="191" y="57"/>
                    </a:lnTo>
                    <a:lnTo>
                      <a:pt x="223" y="46"/>
                    </a:lnTo>
                    <a:lnTo>
                      <a:pt x="257" y="35"/>
                    </a:lnTo>
                    <a:lnTo>
                      <a:pt x="286" y="22"/>
                    </a:lnTo>
                    <a:lnTo>
                      <a:pt x="318" y="11"/>
                    </a:lnTo>
                    <a:lnTo>
                      <a:pt x="345" y="0"/>
                    </a:lnTo>
                    <a:lnTo>
                      <a:pt x="345" y="0"/>
                    </a:lnTo>
                    <a:close/>
                  </a:path>
                </a:pathLst>
              </a:custGeom>
              <a:solidFill>
                <a:srgbClr val="B34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23979" name="Group 75"/>
              <p:cNvGrpSpPr>
                <a:grpSpLocks/>
              </p:cNvGrpSpPr>
              <p:nvPr/>
            </p:nvGrpSpPr>
            <p:grpSpPr bwMode="auto">
              <a:xfrm rot="-665025">
                <a:off x="1241" y="3611"/>
                <a:ext cx="1166" cy="666"/>
                <a:chOff x="1226" y="3481"/>
                <a:chExt cx="1166" cy="666"/>
              </a:xfrm>
            </p:grpSpPr>
            <p:sp>
              <p:nvSpPr>
                <p:cNvPr id="123980" name="Freeform 76"/>
                <p:cNvSpPr>
                  <a:spLocks/>
                </p:cNvSpPr>
                <p:nvPr/>
              </p:nvSpPr>
              <p:spPr bwMode="auto">
                <a:xfrm>
                  <a:off x="1439" y="3481"/>
                  <a:ext cx="892" cy="666"/>
                </a:xfrm>
                <a:custGeom>
                  <a:avLst/>
                  <a:gdLst>
                    <a:gd name="T0" fmla="*/ 620 w 892"/>
                    <a:gd name="T1" fmla="*/ 342 h 666"/>
                    <a:gd name="T2" fmla="*/ 622 w 892"/>
                    <a:gd name="T3" fmla="*/ 394 h 666"/>
                    <a:gd name="T4" fmla="*/ 637 w 892"/>
                    <a:gd name="T5" fmla="*/ 448 h 666"/>
                    <a:gd name="T6" fmla="*/ 676 w 892"/>
                    <a:gd name="T7" fmla="*/ 496 h 666"/>
                    <a:gd name="T8" fmla="*/ 755 w 892"/>
                    <a:gd name="T9" fmla="*/ 534 h 666"/>
                    <a:gd name="T10" fmla="*/ 828 w 892"/>
                    <a:gd name="T11" fmla="*/ 557 h 666"/>
                    <a:gd name="T12" fmla="*/ 858 w 892"/>
                    <a:gd name="T13" fmla="*/ 578 h 666"/>
                    <a:gd name="T14" fmla="*/ 882 w 892"/>
                    <a:gd name="T15" fmla="*/ 602 h 666"/>
                    <a:gd name="T16" fmla="*/ 892 w 892"/>
                    <a:gd name="T17" fmla="*/ 628 h 666"/>
                    <a:gd name="T18" fmla="*/ 882 w 892"/>
                    <a:gd name="T19" fmla="*/ 654 h 666"/>
                    <a:gd name="T20" fmla="*/ 850 w 892"/>
                    <a:gd name="T21" fmla="*/ 647 h 666"/>
                    <a:gd name="T22" fmla="*/ 809 w 892"/>
                    <a:gd name="T23" fmla="*/ 608 h 666"/>
                    <a:gd name="T24" fmla="*/ 762 w 892"/>
                    <a:gd name="T25" fmla="*/ 568 h 666"/>
                    <a:gd name="T26" fmla="*/ 711 w 892"/>
                    <a:gd name="T27" fmla="*/ 530 h 666"/>
                    <a:gd name="T28" fmla="*/ 649 w 892"/>
                    <a:gd name="T29" fmla="*/ 496 h 666"/>
                    <a:gd name="T30" fmla="*/ 598 w 892"/>
                    <a:gd name="T31" fmla="*/ 464 h 666"/>
                    <a:gd name="T32" fmla="*/ 583 w 892"/>
                    <a:gd name="T33" fmla="*/ 426 h 666"/>
                    <a:gd name="T34" fmla="*/ 586 w 892"/>
                    <a:gd name="T35" fmla="*/ 388 h 666"/>
                    <a:gd name="T36" fmla="*/ 590 w 892"/>
                    <a:gd name="T37" fmla="*/ 349 h 666"/>
                    <a:gd name="T38" fmla="*/ 586 w 892"/>
                    <a:gd name="T39" fmla="*/ 310 h 666"/>
                    <a:gd name="T40" fmla="*/ 541 w 892"/>
                    <a:gd name="T41" fmla="*/ 256 h 666"/>
                    <a:gd name="T42" fmla="*/ 463 w 892"/>
                    <a:gd name="T43" fmla="*/ 186 h 666"/>
                    <a:gd name="T44" fmla="*/ 358 w 892"/>
                    <a:gd name="T45" fmla="*/ 120 h 666"/>
                    <a:gd name="T46" fmla="*/ 230 w 892"/>
                    <a:gd name="T47" fmla="*/ 64 h 666"/>
                    <a:gd name="T48" fmla="*/ 83 w 892"/>
                    <a:gd name="T49" fmla="*/ 24 h 666"/>
                    <a:gd name="T50" fmla="*/ 37 w 892"/>
                    <a:gd name="T51" fmla="*/ 2 h 666"/>
                    <a:gd name="T52" fmla="*/ 108 w 892"/>
                    <a:gd name="T53" fmla="*/ 2 h 666"/>
                    <a:gd name="T54" fmla="*/ 179 w 892"/>
                    <a:gd name="T55" fmla="*/ 18 h 666"/>
                    <a:gd name="T56" fmla="*/ 245 w 892"/>
                    <a:gd name="T57" fmla="*/ 42 h 666"/>
                    <a:gd name="T58" fmla="*/ 306 w 892"/>
                    <a:gd name="T59" fmla="*/ 68 h 666"/>
                    <a:gd name="T60" fmla="*/ 367 w 892"/>
                    <a:gd name="T61" fmla="*/ 101 h 666"/>
                    <a:gd name="T62" fmla="*/ 434 w 892"/>
                    <a:gd name="T63" fmla="*/ 146 h 666"/>
                    <a:gd name="T64" fmla="*/ 497 w 892"/>
                    <a:gd name="T65" fmla="*/ 193 h 666"/>
                    <a:gd name="T66" fmla="*/ 551 w 892"/>
                    <a:gd name="T67" fmla="*/ 241 h 666"/>
                    <a:gd name="T68" fmla="*/ 598 w 892"/>
                    <a:gd name="T69" fmla="*/ 290 h 666"/>
                    <a:gd name="T70" fmla="*/ 617 w 892"/>
                    <a:gd name="T71" fmla="*/ 317 h 6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892" h="666">
                      <a:moveTo>
                        <a:pt x="617" y="316"/>
                      </a:moveTo>
                      <a:lnTo>
                        <a:pt x="620" y="342"/>
                      </a:lnTo>
                      <a:lnTo>
                        <a:pt x="620" y="368"/>
                      </a:lnTo>
                      <a:lnTo>
                        <a:pt x="622" y="394"/>
                      </a:lnTo>
                      <a:lnTo>
                        <a:pt x="627" y="422"/>
                      </a:lnTo>
                      <a:lnTo>
                        <a:pt x="637" y="448"/>
                      </a:lnTo>
                      <a:lnTo>
                        <a:pt x="652" y="473"/>
                      </a:lnTo>
                      <a:lnTo>
                        <a:pt x="676" y="496"/>
                      </a:lnTo>
                      <a:lnTo>
                        <a:pt x="711" y="517"/>
                      </a:lnTo>
                      <a:lnTo>
                        <a:pt x="755" y="534"/>
                      </a:lnTo>
                      <a:lnTo>
                        <a:pt x="811" y="546"/>
                      </a:lnTo>
                      <a:lnTo>
                        <a:pt x="828" y="557"/>
                      </a:lnTo>
                      <a:lnTo>
                        <a:pt x="845" y="567"/>
                      </a:lnTo>
                      <a:lnTo>
                        <a:pt x="858" y="578"/>
                      </a:lnTo>
                      <a:lnTo>
                        <a:pt x="872" y="590"/>
                      </a:lnTo>
                      <a:lnTo>
                        <a:pt x="882" y="602"/>
                      </a:lnTo>
                      <a:lnTo>
                        <a:pt x="890" y="615"/>
                      </a:lnTo>
                      <a:lnTo>
                        <a:pt x="892" y="628"/>
                      </a:lnTo>
                      <a:lnTo>
                        <a:pt x="890" y="640"/>
                      </a:lnTo>
                      <a:lnTo>
                        <a:pt x="882" y="654"/>
                      </a:lnTo>
                      <a:lnTo>
                        <a:pt x="870" y="666"/>
                      </a:lnTo>
                      <a:lnTo>
                        <a:pt x="850" y="647"/>
                      </a:lnTo>
                      <a:lnTo>
                        <a:pt x="831" y="628"/>
                      </a:lnTo>
                      <a:lnTo>
                        <a:pt x="809" y="608"/>
                      </a:lnTo>
                      <a:lnTo>
                        <a:pt x="787" y="589"/>
                      </a:lnTo>
                      <a:lnTo>
                        <a:pt x="762" y="568"/>
                      </a:lnTo>
                      <a:lnTo>
                        <a:pt x="738" y="550"/>
                      </a:lnTo>
                      <a:lnTo>
                        <a:pt x="711" y="530"/>
                      </a:lnTo>
                      <a:lnTo>
                        <a:pt x="681" y="513"/>
                      </a:lnTo>
                      <a:lnTo>
                        <a:pt x="649" y="496"/>
                      </a:lnTo>
                      <a:lnTo>
                        <a:pt x="617" y="481"/>
                      </a:lnTo>
                      <a:lnTo>
                        <a:pt x="598" y="464"/>
                      </a:lnTo>
                      <a:lnTo>
                        <a:pt x="588" y="446"/>
                      </a:lnTo>
                      <a:lnTo>
                        <a:pt x="583" y="426"/>
                      </a:lnTo>
                      <a:lnTo>
                        <a:pt x="583" y="407"/>
                      </a:lnTo>
                      <a:lnTo>
                        <a:pt x="586" y="388"/>
                      </a:lnTo>
                      <a:lnTo>
                        <a:pt x="588" y="368"/>
                      </a:lnTo>
                      <a:lnTo>
                        <a:pt x="590" y="349"/>
                      </a:lnTo>
                      <a:lnTo>
                        <a:pt x="590" y="329"/>
                      </a:lnTo>
                      <a:lnTo>
                        <a:pt x="586" y="310"/>
                      </a:lnTo>
                      <a:lnTo>
                        <a:pt x="573" y="290"/>
                      </a:lnTo>
                      <a:lnTo>
                        <a:pt x="541" y="256"/>
                      </a:lnTo>
                      <a:lnTo>
                        <a:pt x="505" y="221"/>
                      </a:lnTo>
                      <a:lnTo>
                        <a:pt x="463" y="186"/>
                      </a:lnTo>
                      <a:lnTo>
                        <a:pt x="414" y="152"/>
                      </a:lnTo>
                      <a:lnTo>
                        <a:pt x="358" y="120"/>
                      </a:lnTo>
                      <a:lnTo>
                        <a:pt x="296" y="90"/>
                      </a:lnTo>
                      <a:lnTo>
                        <a:pt x="230" y="64"/>
                      </a:lnTo>
                      <a:lnTo>
                        <a:pt x="159" y="42"/>
                      </a:lnTo>
                      <a:lnTo>
                        <a:pt x="83" y="24"/>
                      </a:lnTo>
                      <a:lnTo>
                        <a:pt x="0" y="12"/>
                      </a:lnTo>
                      <a:lnTo>
                        <a:pt x="37" y="2"/>
                      </a:lnTo>
                      <a:lnTo>
                        <a:pt x="73" y="0"/>
                      </a:lnTo>
                      <a:lnTo>
                        <a:pt x="108" y="2"/>
                      </a:lnTo>
                      <a:lnTo>
                        <a:pt x="144" y="9"/>
                      </a:lnTo>
                      <a:lnTo>
                        <a:pt x="179" y="18"/>
                      </a:lnTo>
                      <a:lnTo>
                        <a:pt x="211" y="30"/>
                      </a:lnTo>
                      <a:lnTo>
                        <a:pt x="245" y="42"/>
                      </a:lnTo>
                      <a:lnTo>
                        <a:pt x="277" y="56"/>
                      </a:lnTo>
                      <a:lnTo>
                        <a:pt x="306" y="68"/>
                      </a:lnTo>
                      <a:lnTo>
                        <a:pt x="333" y="78"/>
                      </a:lnTo>
                      <a:lnTo>
                        <a:pt x="367" y="101"/>
                      </a:lnTo>
                      <a:lnTo>
                        <a:pt x="402" y="124"/>
                      </a:lnTo>
                      <a:lnTo>
                        <a:pt x="434" y="146"/>
                      </a:lnTo>
                      <a:lnTo>
                        <a:pt x="465" y="169"/>
                      </a:lnTo>
                      <a:lnTo>
                        <a:pt x="497" y="193"/>
                      </a:lnTo>
                      <a:lnTo>
                        <a:pt x="524" y="216"/>
                      </a:lnTo>
                      <a:lnTo>
                        <a:pt x="551" y="241"/>
                      </a:lnTo>
                      <a:lnTo>
                        <a:pt x="576" y="265"/>
                      </a:lnTo>
                      <a:lnTo>
                        <a:pt x="598" y="290"/>
                      </a:lnTo>
                      <a:lnTo>
                        <a:pt x="617" y="317"/>
                      </a:lnTo>
                      <a:lnTo>
                        <a:pt x="617" y="317"/>
                      </a:lnTo>
                      <a:lnTo>
                        <a:pt x="617" y="316"/>
                      </a:lnTo>
                      <a:close/>
                    </a:path>
                  </a:pathLst>
                </a:custGeom>
                <a:solidFill>
                  <a:srgbClr val="D1843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3981" name="Freeform 77"/>
                <p:cNvSpPr>
                  <a:spLocks/>
                </p:cNvSpPr>
                <p:nvPr/>
              </p:nvSpPr>
              <p:spPr bwMode="auto">
                <a:xfrm>
                  <a:off x="1632" y="3483"/>
                  <a:ext cx="760" cy="603"/>
                </a:xfrm>
                <a:custGeom>
                  <a:avLst/>
                  <a:gdLst>
                    <a:gd name="T0" fmla="*/ 378 w 760"/>
                    <a:gd name="T1" fmla="*/ 139 h 603"/>
                    <a:gd name="T2" fmla="*/ 417 w 760"/>
                    <a:gd name="T3" fmla="*/ 188 h 603"/>
                    <a:gd name="T4" fmla="*/ 447 w 760"/>
                    <a:gd name="T5" fmla="*/ 244 h 603"/>
                    <a:gd name="T6" fmla="*/ 471 w 760"/>
                    <a:gd name="T7" fmla="*/ 303 h 603"/>
                    <a:gd name="T8" fmla="*/ 491 w 760"/>
                    <a:gd name="T9" fmla="*/ 363 h 603"/>
                    <a:gd name="T10" fmla="*/ 508 w 760"/>
                    <a:gd name="T11" fmla="*/ 402 h 603"/>
                    <a:gd name="T12" fmla="*/ 520 w 760"/>
                    <a:gd name="T13" fmla="*/ 421 h 603"/>
                    <a:gd name="T14" fmla="*/ 527 w 760"/>
                    <a:gd name="T15" fmla="*/ 442 h 603"/>
                    <a:gd name="T16" fmla="*/ 542 w 760"/>
                    <a:gd name="T17" fmla="*/ 460 h 603"/>
                    <a:gd name="T18" fmla="*/ 562 w 760"/>
                    <a:gd name="T19" fmla="*/ 476 h 603"/>
                    <a:gd name="T20" fmla="*/ 579 w 760"/>
                    <a:gd name="T21" fmla="*/ 482 h 603"/>
                    <a:gd name="T22" fmla="*/ 581 w 760"/>
                    <a:gd name="T23" fmla="*/ 478 h 603"/>
                    <a:gd name="T24" fmla="*/ 584 w 760"/>
                    <a:gd name="T25" fmla="*/ 474 h 603"/>
                    <a:gd name="T26" fmla="*/ 581 w 760"/>
                    <a:gd name="T27" fmla="*/ 469 h 603"/>
                    <a:gd name="T28" fmla="*/ 581 w 760"/>
                    <a:gd name="T29" fmla="*/ 464 h 603"/>
                    <a:gd name="T30" fmla="*/ 606 w 760"/>
                    <a:gd name="T31" fmla="*/ 466 h 603"/>
                    <a:gd name="T32" fmla="*/ 645 w 760"/>
                    <a:gd name="T33" fmla="*/ 476 h 603"/>
                    <a:gd name="T34" fmla="*/ 679 w 760"/>
                    <a:gd name="T35" fmla="*/ 490 h 603"/>
                    <a:gd name="T36" fmla="*/ 711 w 760"/>
                    <a:gd name="T37" fmla="*/ 506 h 603"/>
                    <a:gd name="T38" fmla="*/ 738 w 760"/>
                    <a:gd name="T39" fmla="*/ 524 h 603"/>
                    <a:gd name="T40" fmla="*/ 755 w 760"/>
                    <a:gd name="T41" fmla="*/ 540 h 603"/>
                    <a:gd name="T42" fmla="*/ 760 w 760"/>
                    <a:gd name="T43" fmla="*/ 555 h 603"/>
                    <a:gd name="T44" fmla="*/ 755 w 760"/>
                    <a:gd name="T45" fmla="*/ 568 h 603"/>
                    <a:gd name="T46" fmla="*/ 748 w 760"/>
                    <a:gd name="T47" fmla="*/ 583 h 603"/>
                    <a:gd name="T48" fmla="*/ 738 w 760"/>
                    <a:gd name="T49" fmla="*/ 596 h 603"/>
                    <a:gd name="T50" fmla="*/ 719 w 760"/>
                    <a:gd name="T51" fmla="*/ 587 h 603"/>
                    <a:gd name="T52" fmla="*/ 677 w 760"/>
                    <a:gd name="T53" fmla="*/ 557 h 603"/>
                    <a:gd name="T54" fmla="*/ 628 w 760"/>
                    <a:gd name="T55" fmla="*/ 530 h 603"/>
                    <a:gd name="T56" fmla="*/ 572 w 760"/>
                    <a:gd name="T57" fmla="*/ 503 h 603"/>
                    <a:gd name="T58" fmla="*/ 515 w 760"/>
                    <a:gd name="T59" fmla="*/ 478 h 603"/>
                    <a:gd name="T60" fmla="*/ 491 w 760"/>
                    <a:gd name="T61" fmla="*/ 416 h 603"/>
                    <a:gd name="T62" fmla="*/ 459 w 760"/>
                    <a:gd name="T63" fmla="*/ 320 h 603"/>
                    <a:gd name="T64" fmla="*/ 388 w 760"/>
                    <a:gd name="T65" fmla="*/ 232 h 603"/>
                    <a:gd name="T66" fmla="*/ 285 w 760"/>
                    <a:gd name="T67" fmla="*/ 151 h 603"/>
                    <a:gd name="T68" fmla="*/ 167 w 760"/>
                    <a:gd name="T69" fmla="*/ 75 h 603"/>
                    <a:gd name="T70" fmla="*/ 0 w 760"/>
                    <a:gd name="T71" fmla="*/ 0 h 603"/>
                    <a:gd name="T72" fmla="*/ 91 w 760"/>
                    <a:gd name="T73" fmla="*/ 7 h 603"/>
                    <a:gd name="T74" fmla="*/ 174 w 760"/>
                    <a:gd name="T75" fmla="*/ 23 h 603"/>
                    <a:gd name="T76" fmla="*/ 250 w 760"/>
                    <a:gd name="T77" fmla="*/ 48 h 603"/>
                    <a:gd name="T78" fmla="*/ 312 w 760"/>
                    <a:gd name="T79" fmla="*/ 80 h 603"/>
                    <a:gd name="T80" fmla="*/ 353 w 760"/>
                    <a:gd name="T81" fmla="*/ 117 h 6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760" h="603">
                      <a:moveTo>
                        <a:pt x="353" y="117"/>
                      </a:moveTo>
                      <a:lnTo>
                        <a:pt x="378" y="139"/>
                      </a:lnTo>
                      <a:lnTo>
                        <a:pt x="400" y="163"/>
                      </a:lnTo>
                      <a:lnTo>
                        <a:pt x="417" y="188"/>
                      </a:lnTo>
                      <a:lnTo>
                        <a:pt x="434" y="215"/>
                      </a:lnTo>
                      <a:lnTo>
                        <a:pt x="447" y="244"/>
                      </a:lnTo>
                      <a:lnTo>
                        <a:pt x="459" y="274"/>
                      </a:lnTo>
                      <a:lnTo>
                        <a:pt x="471" y="303"/>
                      </a:lnTo>
                      <a:lnTo>
                        <a:pt x="481" y="333"/>
                      </a:lnTo>
                      <a:lnTo>
                        <a:pt x="491" y="363"/>
                      </a:lnTo>
                      <a:lnTo>
                        <a:pt x="500" y="391"/>
                      </a:lnTo>
                      <a:lnTo>
                        <a:pt x="508" y="402"/>
                      </a:lnTo>
                      <a:lnTo>
                        <a:pt x="515" y="411"/>
                      </a:lnTo>
                      <a:lnTo>
                        <a:pt x="520" y="421"/>
                      </a:lnTo>
                      <a:lnTo>
                        <a:pt x="522" y="431"/>
                      </a:lnTo>
                      <a:lnTo>
                        <a:pt x="527" y="442"/>
                      </a:lnTo>
                      <a:lnTo>
                        <a:pt x="535" y="451"/>
                      </a:lnTo>
                      <a:lnTo>
                        <a:pt x="542" y="460"/>
                      </a:lnTo>
                      <a:lnTo>
                        <a:pt x="549" y="468"/>
                      </a:lnTo>
                      <a:lnTo>
                        <a:pt x="562" y="476"/>
                      </a:lnTo>
                      <a:lnTo>
                        <a:pt x="574" y="483"/>
                      </a:lnTo>
                      <a:lnTo>
                        <a:pt x="579" y="482"/>
                      </a:lnTo>
                      <a:lnTo>
                        <a:pt x="581" y="479"/>
                      </a:lnTo>
                      <a:lnTo>
                        <a:pt x="581" y="478"/>
                      </a:lnTo>
                      <a:lnTo>
                        <a:pt x="584" y="476"/>
                      </a:lnTo>
                      <a:lnTo>
                        <a:pt x="584" y="474"/>
                      </a:lnTo>
                      <a:lnTo>
                        <a:pt x="581" y="471"/>
                      </a:lnTo>
                      <a:lnTo>
                        <a:pt x="581" y="469"/>
                      </a:lnTo>
                      <a:lnTo>
                        <a:pt x="581" y="467"/>
                      </a:lnTo>
                      <a:lnTo>
                        <a:pt x="581" y="464"/>
                      </a:lnTo>
                      <a:lnTo>
                        <a:pt x="581" y="462"/>
                      </a:lnTo>
                      <a:lnTo>
                        <a:pt x="606" y="466"/>
                      </a:lnTo>
                      <a:lnTo>
                        <a:pt x="625" y="470"/>
                      </a:lnTo>
                      <a:lnTo>
                        <a:pt x="645" y="476"/>
                      </a:lnTo>
                      <a:lnTo>
                        <a:pt x="662" y="482"/>
                      </a:lnTo>
                      <a:lnTo>
                        <a:pt x="679" y="490"/>
                      </a:lnTo>
                      <a:lnTo>
                        <a:pt x="694" y="498"/>
                      </a:lnTo>
                      <a:lnTo>
                        <a:pt x="711" y="506"/>
                      </a:lnTo>
                      <a:lnTo>
                        <a:pt x="723" y="515"/>
                      </a:lnTo>
                      <a:lnTo>
                        <a:pt x="738" y="524"/>
                      </a:lnTo>
                      <a:lnTo>
                        <a:pt x="750" y="532"/>
                      </a:lnTo>
                      <a:lnTo>
                        <a:pt x="755" y="540"/>
                      </a:lnTo>
                      <a:lnTo>
                        <a:pt x="758" y="547"/>
                      </a:lnTo>
                      <a:lnTo>
                        <a:pt x="760" y="555"/>
                      </a:lnTo>
                      <a:lnTo>
                        <a:pt x="758" y="562"/>
                      </a:lnTo>
                      <a:lnTo>
                        <a:pt x="755" y="568"/>
                      </a:lnTo>
                      <a:lnTo>
                        <a:pt x="753" y="576"/>
                      </a:lnTo>
                      <a:lnTo>
                        <a:pt x="748" y="583"/>
                      </a:lnTo>
                      <a:lnTo>
                        <a:pt x="743" y="590"/>
                      </a:lnTo>
                      <a:lnTo>
                        <a:pt x="738" y="596"/>
                      </a:lnTo>
                      <a:lnTo>
                        <a:pt x="733" y="603"/>
                      </a:lnTo>
                      <a:lnTo>
                        <a:pt x="719" y="587"/>
                      </a:lnTo>
                      <a:lnTo>
                        <a:pt x="699" y="572"/>
                      </a:lnTo>
                      <a:lnTo>
                        <a:pt x="677" y="557"/>
                      </a:lnTo>
                      <a:lnTo>
                        <a:pt x="655" y="543"/>
                      </a:lnTo>
                      <a:lnTo>
                        <a:pt x="628" y="530"/>
                      </a:lnTo>
                      <a:lnTo>
                        <a:pt x="601" y="516"/>
                      </a:lnTo>
                      <a:lnTo>
                        <a:pt x="572" y="503"/>
                      </a:lnTo>
                      <a:lnTo>
                        <a:pt x="545" y="491"/>
                      </a:lnTo>
                      <a:lnTo>
                        <a:pt x="515" y="478"/>
                      </a:lnTo>
                      <a:lnTo>
                        <a:pt x="486" y="467"/>
                      </a:lnTo>
                      <a:lnTo>
                        <a:pt x="491" y="416"/>
                      </a:lnTo>
                      <a:lnTo>
                        <a:pt x="481" y="367"/>
                      </a:lnTo>
                      <a:lnTo>
                        <a:pt x="459" y="320"/>
                      </a:lnTo>
                      <a:lnTo>
                        <a:pt x="427" y="276"/>
                      </a:lnTo>
                      <a:lnTo>
                        <a:pt x="388" y="232"/>
                      </a:lnTo>
                      <a:lnTo>
                        <a:pt x="339" y="191"/>
                      </a:lnTo>
                      <a:lnTo>
                        <a:pt x="285" y="151"/>
                      </a:lnTo>
                      <a:lnTo>
                        <a:pt x="226" y="112"/>
                      </a:lnTo>
                      <a:lnTo>
                        <a:pt x="167" y="75"/>
                      </a:lnTo>
                      <a:lnTo>
                        <a:pt x="103" y="38"/>
                      </a:lnTo>
                      <a:lnTo>
                        <a:pt x="0" y="0"/>
                      </a:lnTo>
                      <a:lnTo>
                        <a:pt x="47" y="3"/>
                      </a:lnTo>
                      <a:lnTo>
                        <a:pt x="91" y="7"/>
                      </a:lnTo>
                      <a:lnTo>
                        <a:pt x="133" y="14"/>
                      </a:lnTo>
                      <a:lnTo>
                        <a:pt x="174" y="23"/>
                      </a:lnTo>
                      <a:lnTo>
                        <a:pt x="214" y="35"/>
                      </a:lnTo>
                      <a:lnTo>
                        <a:pt x="250" y="48"/>
                      </a:lnTo>
                      <a:lnTo>
                        <a:pt x="282" y="63"/>
                      </a:lnTo>
                      <a:lnTo>
                        <a:pt x="312" y="80"/>
                      </a:lnTo>
                      <a:lnTo>
                        <a:pt x="336" y="99"/>
                      </a:lnTo>
                      <a:lnTo>
                        <a:pt x="353" y="117"/>
                      </a:lnTo>
                      <a:lnTo>
                        <a:pt x="353" y="117"/>
                      </a:lnTo>
                      <a:close/>
                    </a:path>
                  </a:pathLst>
                </a:custGeom>
                <a:solidFill>
                  <a:srgbClr val="B347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3982" name="Freeform 78"/>
                <p:cNvSpPr>
                  <a:spLocks/>
                </p:cNvSpPr>
                <p:nvPr/>
              </p:nvSpPr>
              <p:spPr bwMode="auto">
                <a:xfrm>
                  <a:off x="1226" y="3512"/>
                  <a:ext cx="818" cy="547"/>
                </a:xfrm>
                <a:custGeom>
                  <a:avLst/>
                  <a:gdLst>
                    <a:gd name="T0" fmla="*/ 752 w 818"/>
                    <a:gd name="T1" fmla="*/ 273 h 547"/>
                    <a:gd name="T2" fmla="*/ 762 w 818"/>
                    <a:gd name="T3" fmla="*/ 322 h 547"/>
                    <a:gd name="T4" fmla="*/ 762 w 818"/>
                    <a:gd name="T5" fmla="*/ 373 h 547"/>
                    <a:gd name="T6" fmla="*/ 747 w 818"/>
                    <a:gd name="T7" fmla="*/ 399 h 547"/>
                    <a:gd name="T8" fmla="*/ 715 w 818"/>
                    <a:gd name="T9" fmla="*/ 368 h 547"/>
                    <a:gd name="T10" fmla="*/ 688 w 818"/>
                    <a:gd name="T11" fmla="*/ 337 h 547"/>
                    <a:gd name="T12" fmla="*/ 654 w 818"/>
                    <a:gd name="T13" fmla="*/ 306 h 547"/>
                    <a:gd name="T14" fmla="*/ 794 w 818"/>
                    <a:gd name="T15" fmla="*/ 491 h 547"/>
                    <a:gd name="T16" fmla="*/ 723 w 818"/>
                    <a:gd name="T17" fmla="*/ 438 h 547"/>
                    <a:gd name="T18" fmla="*/ 654 w 818"/>
                    <a:gd name="T19" fmla="*/ 381 h 547"/>
                    <a:gd name="T20" fmla="*/ 576 w 818"/>
                    <a:gd name="T21" fmla="*/ 329 h 547"/>
                    <a:gd name="T22" fmla="*/ 774 w 818"/>
                    <a:gd name="T23" fmla="*/ 506 h 547"/>
                    <a:gd name="T24" fmla="*/ 764 w 818"/>
                    <a:gd name="T25" fmla="*/ 509 h 547"/>
                    <a:gd name="T26" fmla="*/ 754 w 818"/>
                    <a:gd name="T27" fmla="*/ 511 h 547"/>
                    <a:gd name="T28" fmla="*/ 745 w 818"/>
                    <a:gd name="T29" fmla="*/ 514 h 547"/>
                    <a:gd name="T30" fmla="*/ 691 w 818"/>
                    <a:gd name="T31" fmla="*/ 481 h 547"/>
                    <a:gd name="T32" fmla="*/ 602 w 818"/>
                    <a:gd name="T33" fmla="*/ 425 h 547"/>
                    <a:gd name="T34" fmla="*/ 512 w 818"/>
                    <a:gd name="T35" fmla="*/ 371 h 547"/>
                    <a:gd name="T36" fmla="*/ 441 w 818"/>
                    <a:gd name="T37" fmla="*/ 342 h 547"/>
                    <a:gd name="T38" fmla="*/ 522 w 818"/>
                    <a:gd name="T39" fmla="*/ 397 h 547"/>
                    <a:gd name="T40" fmla="*/ 607 w 818"/>
                    <a:gd name="T41" fmla="*/ 450 h 547"/>
                    <a:gd name="T42" fmla="*/ 691 w 818"/>
                    <a:gd name="T43" fmla="*/ 503 h 547"/>
                    <a:gd name="T44" fmla="*/ 598 w 818"/>
                    <a:gd name="T45" fmla="*/ 533 h 547"/>
                    <a:gd name="T46" fmla="*/ 502 w 818"/>
                    <a:gd name="T47" fmla="*/ 491 h 547"/>
                    <a:gd name="T48" fmla="*/ 419 w 818"/>
                    <a:gd name="T49" fmla="*/ 448 h 547"/>
                    <a:gd name="T50" fmla="*/ 323 w 818"/>
                    <a:gd name="T51" fmla="*/ 410 h 547"/>
                    <a:gd name="T52" fmla="*/ 277 w 818"/>
                    <a:gd name="T53" fmla="*/ 403 h 547"/>
                    <a:gd name="T54" fmla="*/ 272 w 818"/>
                    <a:gd name="T55" fmla="*/ 409 h 547"/>
                    <a:gd name="T56" fmla="*/ 277 w 818"/>
                    <a:gd name="T57" fmla="*/ 415 h 547"/>
                    <a:gd name="T58" fmla="*/ 316 w 818"/>
                    <a:gd name="T59" fmla="*/ 430 h 547"/>
                    <a:gd name="T60" fmla="*/ 406 w 818"/>
                    <a:gd name="T61" fmla="*/ 465 h 547"/>
                    <a:gd name="T62" fmla="*/ 485 w 818"/>
                    <a:gd name="T63" fmla="*/ 501 h 547"/>
                    <a:gd name="T64" fmla="*/ 566 w 818"/>
                    <a:gd name="T65" fmla="*/ 541 h 547"/>
                    <a:gd name="T66" fmla="*/ 316 w 818"/>
                    <a:gd name="T67" fmla="*/ 462 h 547"/>
                    <a:gd name="T68" fmla="*/ 127 w 818"/>
                    <a:gd name="T69" fmla="*/ 352 h 547"/>
                    <a:gd name="T70" fmla="*/ 14 w 818"/>
                    <a:gd name="T71" fmla="*/ 222 h 547"/>
                    <a:gd name="T72" fmla="*/ 4 w 818"/>
                    <a:gd name="T73" fmla="*/ 128 h 547"/>
                    <a:gd name="T74" fmla="*/ 26 w 818"/>
                    <a:gd name="T75" fmla="*/ 66 h 547"/>
                    <a:gd name="T76" fmla="*/ 76 w 818"/>
                    <a:gd name="T77" fmla="*/ 19 h 547"/>
                    <a:gd name="T78" fmla="*/ 215 w 818"/>
                    <a:gd name="T79" fmla="*/ 0 h 547"/>
                    <a:gd name="T80" fmla="*/ 436 w 818"/>
                    <a:gd name="T81" fmla="*/ 47 h 547"/>
                    <a:gd name="T82" fmla="*/ 607 w 818"/>
                    <a:gd name="T83" fmla="*/ 139 h 547"/>
                    <a:gd name="T84" fmla="*/ 730 w 818"/>
                    <a:gd name="T85" fmla="*/ 239 h 5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818" h="547">
                      <a:moveTo>
                        <a:pt x="730" y="239"/>
                      </a:moveTo>
                      <a:lnTo>
                        <a:pt x="742" y="256"/>
                      </a:lnTo>
                      <a:lnTo>
                        <a:pt x="752" y="273"/>
                      </a:lnTo>
                      <a:lnTo>
                        <a:pt x="757" y="289"/>
                      </a:lnTo>
                      <a:lnTo>
                        <a:pt x="759" y="306"/>
                      </a:lnTo>
                      <a:lnTo>
                        <a:pt x="762" y="322"/>
                      </a:lnTo>
                      <a:lnTo>
                        <a:pt x="762" y="338"/>
                      </a:lnTo>
                      <a:lnTo>
                        <a:pt x="762" y="355"/>
                      </a:lnTo>
                      <a:lnTo>
                        <a:pt x="762" y="373"/>
                      </a:lnTo>
                      <a:lnTo>
                        <a:pt x="762" y="391"/>
                      </a:lnTo>
                      <a:lnTo>
                        <a:pt x="759" y="409"/>
                      </a:lnTo>
                      <a:lnTo>
                        <a:pt x="747" y="399"/>
                      </a:lnTo>
                      <a:lnTo>
                        <a:pt x="737" y="389"/>
                      </a:lnTo>
                      <a:lnTo>
                        <a:pt x="725" y="378"/>
                      </a:lnTo>
                      <a:lnTo>
                        <a:pt x="715" y="368"/>
                      </a:lnTo>
                      <a:lnTo>
                        <a:pt x="708" y="358"/>
                      </a:lnTo>
                      <a:lnTo>
                        <a:pt x="698" y="347"/>
                      </a:lnTo>
                      <a:lnTo>
                        <a:pt x="688" y="337"/>
                      </a:lnTo>
                      <a:lnTo>
                        <a:pt x="678" y="326"/>
                      </a:lnTo>
                      <a:lnTo>
                        <a:pt x="666" y="317"/>
                      </a:lnTo>
                      <a:lnTo>
                        <a:pt x="654" y="306"/>
                      </a:lnTo>
                      <a:lnTo>
                        <a:pt x="634" y="314"/>
                      </a:lnTo>
                      <a:lnTo>
                        <a:pt x="818" y="491"/>
                      </a:lnTo>
                      <a:lnTo>
                        <a:pt x="794" y="491"/>
                      </a:lnTo>
                      <a:lnTo>
                        <a:pt x="769" y="474"/>
                      </a:lnTo>
                      <a:lnTo>
                        <a:pt x="745" y="456"/>
                      </a:lnTo>
                      <a:lnTo>
                        <a:pt x="723" y="438"/>
                      </a:lnTo>
                      <a:lnTo>
                        <a:pt x="701" y="418"/>
                      </a:lnTo>
                      <a:lnTo>
                        <a:pt x="676" y="400"/>
                      </a:lnTo>
                      <a:lnTo>
                        <a:pt x="654" y="381"/>
                      </a:lnTo>
                      <a:lnTo>
                        <a:pt x="629" y="363"/>
                      </a:lnTo>
                      <a:lnTo>
                        <a:pt x="605" y="345"/>
                      </a:lnTo>
                      <a:lnTo>
                        <a:pt x="576" y="329"/>
                      </a:lnTo>
                      <a:lnTo>
                        <a:pt x="546" y="314"/>
                      </a:lnTo>
                      <a:lnTo>
                        <a:pt x="546" y="330"/>
                      </a:lnTo>
                      <a:lnTo>
                        <a:pt x="774" y="506"/>
                      </a:lnTo>
                      <a:lnTo>
                        <a:pt x="772" y="507"/>
                      </a:lnTo>
                      <a:lnTo>
                        <a:pt x="769" y="509"/>
                      </a:lnTo>
                      <a:lnTo>
                        <a:pt x="764" y="509"/>
                      </a:lnTo>
                      <a:lnTo>
                        <a:pt x="762" y="510"/>
                      </a:lnTo>
                      <a:lnTo>
                        <a:pt x="757" y="511"/>
                      </a:lnTo>
                      <a:lnTo>
                        <a:pt x="754" y="511"/>
                      </a:lnTo>
                      <a:lnTo>
                        <a:pt x="750" y="512"/>
                      </a:lnTo>
                      <a:lnTo>
                        <a:pt x="747" y="513"/>
                      </a:lnTo>
                      <a:lnTo>
                        <a:pt x="745" y="514"/>
                      </a:lnTo>
                      <a:lnTo>
                        <a:pt x="742" y="515"/>
                      </a:lnTo>
                      <a:lnTo>
                        <a:pt x="718" y="498"/>
                      </a:lnTo>
                      <a:lnTo>
                        <a:pt x="691" y="481"/>
                      </a:lnTo>
                      <a:lnTo>
                        <a:pt x="661" y="463"/>
                      </a:lnTo>
                      <a:lnTo>
                        <a:pt x="634" y="443"/>
                      </a:lnTo>
                      <a:lnTo>
                        <a:pt x="602" y="425"/>
                      </a:lnTo>
                      <a:lnTo>
                        <a:pt x="573" y="407"/>
                      </a:lnTo>
                      <a:lnTo>
                        <a:pt x="544" y="389"/>
                      </a:lnTo>
                      <a:lnTo>
                        <a:pt x="512" y="371"/>
                      </a:lnTo>
                      <a:lnTo>
                        <a:pt x="482" y="354"/>
                      </a:lnTo>
                      <a:lnTo>
                        <a:pt x="451" y="338"/>
                      </a:lnTo>
                      <a:lnTo>
                        <a:pt x="441" y="342"/>
                      </a:lnTo>
                      <a:lnTo>
                        <a:pt x="465" y="361"/>
                      </a:lnTo>
                      <a:lnTo>
                        <a:pt x="492" y="378"/>
                      </a:lnTo>
                      <a:lnTo>
                        <a:pt x="522" y="397"/>
                      </a:lnTo>
                      <a:lnTo>
                        <a:pt x="549" y="415"/>
                      </a:lnTo>
                      <a:lnTo>
                        <a:pt x="578" y="433"/>
                      </a:lnTo>
                      <a:lnTo>
                        <a:pt x="607" y="450"/>
                      </a:lnTo>
                      <a:lnTo>
                        <a:pt x="637" y="467"/>
                      </a:lnTo>
                      <a:lnTo>
                        <a:pt x="664" y="486"/>
                      </a:lnTo>
                      <a:lnTo>
                        <a:pt x="691" y="503"/>
                      </a:lnTo>
                      <a:lnTo>
                        <a:pt x="715" y="520"/>
                      </a:lnTo>
                      <a:lnTo>
                        <a:pt x="598" y="547"/>
                      </a:lnTo>
                      <a:lnTo>
                        <a:pt x="598" y="533"/>
                      </a:lnTo>
                      <a:lnTo>
                        <a:pt x="563" y="520"/>
                      </a:lnTo>
                      <a:lnTo>
                        <a:pt x="531" y="506"/>
                      </a:lnTo>
                      <a:lnTo>
                        <a:pt x="502" y="491"/>
                      </a:lnTo>
                      <a:lnTo>
                        <a:pt x="475" y="477"/>
                      </a:lnTo>
                      <a:lnTo>
                        <a:pt x="448" y="462"/>
                      </a:lnTo>
                      <a:lnTo>
                        <a:pt x="419" y="448"/>
                      </a:lnTo>
                      <a:lnTo>
                        <a:pt x="389" y="434"/>
                      </a:lnTo>
                      <a:lnTo>
                        <a:pt x="357" y="422"/>
                      </a:lnTo>
                      <a:lnTo>
                        <a:pt x="323" y="410"/>
                      </a:lnTo>
                      <a:lnTo>
                        <a:pt x="281" y="400"/>
                      </a:lnTo>
                      <a:lnTo>
                        <a:pt x="279" y="401"/>
                      </a:lnTo>
                      <a:lnTo>
                        <a:pt x="277" y="403"/>
                      </a:lnTo>
                      <a:lnTo>
                        <a:pt x="274" y="405"/>
                      </a:lnTo>
                      <a:lnTo>
                        <a:pt x="272" y="407"/>
                      </a:lnTo>
                      <a:lnTo>
                        <a:pt x="272" y="409"/>
                      </a:lnTo>
                      <a:lnTo>
                        <a:pt x="272" y="411"/>
                      </a:lnTo>
                      <a:lnTo>
                        <a:pt x="274" y="413"/>
                      </a:lnTo>
                      <a:lnTo>
                        <a:pt x="277" y="415"/>
                      </a:lnTo>
                      <a:lnTo>
                        <a:pt x="279" y="416"/>
                      </a:lnTo>
                      <a:lnTo>
                        <a:pt x="281" y="417"/>
                      </a:lnTo>
                      <a:lnTo>
                        <a:pt x="316" y="430"/>
                      </a:lnTo>
                      <a:lnTo>
                        <a:pt x="348" y="442"/>
                      </a:lnTo>
                      <a:lnTo>
                        <a:pt x="377" y="454"/>
                      </a:lnTo>
                      <a:lnTo>
                        <a:pt x="406" y="465"/>
                      </a:lnTo>
                      <a:lnTo>
                        <a:pt x="433" y="477"/>
                      </a:lnTo>
                      <a:lnTo>
                        <a:pt x="460" y="488"/>
                      </a:lnTo>
                      <a:lnTo>
                        <a:pt x="485" y="501"/>
                      </a:lnTo>
                      <a:lnTo>
                        <a:pt x="512" y="513"/>
                      </a:lnTo>
                      <a:lnTo>
                        <a:pt x="539" y="527"/>
                      </a:lnTo>
                      <a:lnTo>
                        <a:pt x="566" y="541"/>
                      </a:lnTo>
                      <a:lnTo>
                        <a:pt x="477" y="519"/>
                      </a:lnTo>
                      <a:lnTo>
                        <a:pt x="394" y="491"/>
                      </a:lnTo>
                      <a:lnTo>
                        <a:pt x="316" y="462"/>
                      </a:lnTo>
                      <a:lnTo>
                        <a:pt x="245" y="429"/>
                      </a:lnTo>
                      <a:lnTo>
                        <a:pt x="181" y="392"/>
                      </a:lnTo>
                      <a:lnTo>
                        <a:pt x="127" y="352"/>
                      </a:lnTo>
                      <a:lnTo>
                        <a:pt x="80" y="311"/>
                      </a:lnTo>
                      <a:lnTo>
                        <a:pt x="41" y="267"/>
                      </a:lnTo>
                      <a:lnTo>
                        <a:pt x="14" y="222"/>
                      </a:lnTo>
                      <a:lnTo>
                        <a:pt x="0" y="174"/>
                      </a:lnTo>
                      <a:lnTo>
                        <a:pt x="2" y="151"/>
                      </a:lnTo>
                      <a:lnTo>
                        <a:pt x="4" y="128"/>
                      </a:lnTo>
                      <a:lnTo>
                        <a:pt x="9" y="106"/>
                      </a:lnTo>
                      <a:lnTo>
                        <a:pt x="17" y="86"/>
                      </a:lnTo>
                      <a:lnTo>
                        <a:pt x="26" y="66"/>
                      </a:lnTo>
                      <a:lnTo>
                        <a:pt x="39" y="49"/>
                      </a:lnTo>
                      <a:lnTo>
                        <a:pt x="56" y="33"/>
                      </a:lnTo>
                      <a:lnTo>
                        <a:pt x="76" y="19"/>
                      </a:lnTo>
                      <a:lnTo>
                        <a:pt x="100" y="9"/>
                      </a:lnTo>
                      <a:lnTo>
                        <a:pt x="132" y="1"/>
                      </a:lnTo>
                      <a:lnTo>
                        <a:pt x="215" y="0"/>
                      </a:lnTo>
                      <a:lnTo>
                        <a:pt x="294" y="8"/>
                      </a:lnTo>
                      <a:lnTo>
                        <a:pt x="367" y="24"/>
                      </a:lnTo>
                      <a:lnTo>
                        <a:pt x="436" y="47"/>
                      </a:lnTo>
                      <a:lnTo>
                        <a:pt x="497" y="74"/>
                      </a:lnTo>
                      <a:lnTo>
                        <a:pt x="556" y="106"/>
                      </a:lnTo>
                      <a:lnTo>
                        <a:pt x="607" y="139"/>
                      </a:lnTo>
                      <a:lnTo>
                        <a:pt x="654" y="174"/>
                      </a:lnTo>
                      <a:lnTo>
                        <a:pt x="696" y="208"/>
                      </a:lnTo>
                      <a:lnTo>
                        <a:pt x="730" y="239"/>
                      </a:lnTo>
                      <a:lnTo>
                        <a:pt x="730" y="239"/>
                      </a:lnTo>
                      <a:close/>
                    </a:path>
                  </a:pathLst>
                </a:custGeom>
                <a:solidFill>
                  <a:srgbClr val="B347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23983" name="Rectangle 79"/>
              <p:cNvSpPr>
                <a:spLocks noChangeArrowheads="1"/>
              </p:cNvSpPr>
              <p:nvPr/>
            </p:nvSpPr>
            <p:spPr bwMode="auto">
              <a:xfrm>
                <a:off x="717" y="1238"/>
                <a:ext cx="4338" cy="2400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grpSp>
            <p:nvGrpSpPr>
              <p:cNvPr id="123984" name="Group 80"/>
              <p:cNvGrpSpPr>
                <a:grpSpLocks/>
              </p:cNvGrpSpPr>
              <p:nvPr/>
            </p:nvGrpSpPr>
            <p:grpSpPr bwMode="auto">
              <a:xfrm>
                <a:off x="226" y="1515"/>
                <a:ext cx="5350" cy="528"/>
                <a:chOff x="211" y="1521"/>
                <a:chExt cx="5350" cy="528"/>
              </a:xfrm>
            </p:grpSpPr>
            <p:sp>
              <p:nvSpPr>
                <p:cNvPr id="123985" name="Freeform 81"/>
                <p:cNvSpPr>
                  <a:spLocks/>
                </p:cNvSpPr>
                <p:nvPr/>
              </p:nvSpPr>
              <p:spPr bwMode="auto">
                <a:xfrm>
                  <a:off x="5125" y="1521"/>
                  <a:ext cx="414" cy="159"/>
                </a:xfrm>
                <a:custGeom>
                  <a:avLst/>
                  <a:gdLst>
                    <a:gd name="T0" fmla="*/ 405 w 414"/>
                    <a:gd name="T1" fmla="*/ 90 h 159"/>
                    <a:gd name="T2" fmla="*/ 410 w 414"/>
                    <a:gd name="T3" fmla="*/ 97 h 159"/>
                    <a:gd name="T4" fmla="*/ 412 w 414"/>
                    <a:gd name="T5" fmla="*/ 103 h 159"/>
                    <a:gd name="T6" fmla="*/ 414 w 414"/>
                    <a:gd name="T7" fmla="*/ 110 h 159"/>
                    <a:gd name="T8" fmla="*/ 414 w 414"/>
                    <a:gd name="T9" fmla="*/ 116 h 159"/>
                    <a:gd name="T10" fmla="*/ 414 w 414"/>
                    <a:gd name="T11" fmla="*/ 122 h 159"/>
                    <a:gd name="T12" fmla="*/ 412 w 414"/>
                    <a:gd name="T13" fmla="*/ 128 h 159"/>
                    <a:gd name="T14" fmla="*/ 407 w 414"/>
                    <a:gd name="T15" fmla="*/ 134 h 159"/>
                    <a:gd name="T16" fmla="*/ 400 w 414"/>
                    <a:gd name="T17" fmla="*/ 138 h 159"/>
                    <a:gd name="T18" fmla="*/ 392 w 414"/>
                    <a:gd name="T19" fmla="*/ 143 h 159"/>
                    <a:gd name="T20" fmla="*/ 380 w 414"/>
                    <a:gd name="T21" fmla="*/ 145 h 159"/>
                    <a:gd name="T22" fmla="*/ 380 w 414"/>
                    <a:gd name="T23" fmla="*/ 158 h 159"/>
                    <a:gd name="T24" fmla="*/ 368 w 414"/>
                    <a:gd name="T25" fmla="*/ 159 h 159"/>
                    <a:gd name="T26" fmla="*/ 356 w 414"/>
                    <a:gd name="T27" fmla="*/ 159 h 159"/>
                    <a:gd name="T28" fmla="*/ 346 w 414"/>
                    <a:gd name="T29" fmla="*/ 158 h 159"/>
                    <a:gd name="T30" fmla="*/ 334 w 414"/>
                    <a:gd name="T31" fmla="*/ 156 h 159"/>
                    <a:gd name="T32" fmla="*/ 324 w 414"/>
                    <a:gd name="T33" fmla="*/ 152 h 159"/>
                    <a:gd name="T34" fmla="*/ 311 w 414"/>
                    <a:gd name="T35" fmla="*/ 149 h 159"/>
                    <a:gd name="T36" fmla="*/ 302 w 414"/>
                    <a:gd name="T37" fmla="*/ 145 h 159"/>
                    <a:gd name="T38" fmla="*/ 289 w 414"/>
                    <a:gd name="T39" fmla="*/ 142 h 159"/>
                    <a:gd name="T40" fmla="*/ 277 w 414"/>
                    <a:gd name="T41" fmla="*/ 140 h 159"/>
                    <a:gd name="T42" fmla="*/ 265 w 414"/>
                    <a:gd name="T43" fmla="*/ 137 h 159"/>
                    <a:gd name="T44" fmla="*/ 265 w 414"/>
                    <a:gd name="T45" fmla="*/ 125 h 159"/>
                    <a:gd name="T46" fmla="*/ 235 w 414"/>
                    <a:gd name="T47" fmla="*/ 113 h 159"/>
                    <a:gd name="T48" fmla="*/ 206 w 414"/>
                    <a:gd name="T49" fmla="*/ 103 h 159"/>
                    <a:gd name="T50" fmla="*/ 174 w 414"/>
                    <a:gd name="T51" fmla="*/ 93 h 159"/>
                    <a:gd name="T52" fmla="*/ 142 w 414"/>
                    <a:gd name="T53" fmla="*/ 82 h 159"/>
                    <a:gd name="T54" fmla="*/ 113 w 414"/>
                    <a:gd name="T55" fmla="*/ 72 h 159"/>
                    <a:gd name="T56" fmla="*/ 84 w 414"/>
                    <a:gd name="T57" fmla="*/ 61 h 159"/>
                    <a:gd name="T58" fmla="*/ 59 w 414"/>
                    <a:gd name="T59" fmla="*/ 48 h 159"/>
                    <a:gd name="T60" fmla="*/ 34 w 414"/>
                    <a:gd name="T61" fmla="*/ 34 h 159"/>
                    <a:gd name="T62" fmla="*/ 15 w 414"/>
                    <a:gd name="T63" fmla="*/ 20 h 159"/>
                    <a:gd name="T64" fmla="*/ 0 w 414"/>
                    <a:gd name="T65" fmla="*/ 1 h 159"/>
                    <a:gd name="T66" fmla="*/ 42 w 414"/>
                    <a:gd name="T67" fmla="*/ 0 h 159"/>
                    <a:gd name="T68" fmla="*/ 81 w 414"/>
                    <a:gd name="T69" fmla="*/ 0 h 159"/>
                    <a:gd name="T70" fmla="*/ 123 w 414"/>
                    <a:gd name="T71" fmla="*/ 4 h 159"/>
                    <a:gd name="T72" fmla="*/ 162 w 414"/>
                    <a:gd name="T73" fmla="*/ 9 h 159"/>
                    <a:gd name="T74" fmla="*/ 201 w 414"/>
                    <a:gd name="T75" fmla="*/ 17 h 159"/>
                    <a:gd name="T76" fmla="*/ 238 w 414"/>
                    <a:gd name="T77" fmla="*/ 25 h 159"/>
                    <a:gd name="T78" fmla="*/ 275 w 414"/>
                    <a:gd name="T79" fmla="*/ 36 h 159"/>
                    <a:gd name="T80" fmla="*/ 311 w 414"/>
                    <a:gd name="T81" fmla="*/ 47 h 159"/>
                    <a:gd name="T82" fmla="*/ 346 w 414"/>
                    <a:gd name="T83" fmla="*/ 58 h 159"/>
                    <a:gd name="T84" fmla="*/ 380 w 414"/>
                    <a:gd name="T85" fmla="*/ 70 h 159"/>
                    <a:gd name="T86" fmla="*/ 405 w 414"/>
                    <a:gd name="T87" fmla="*/ 90 h 159"/>
                    <a:gd name="T88" fmla="*/ 405 w 414"/>
                    <a:gd name="T89" fmla="*/ 90 h 1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414" h="159">
                      <a:moveTo>
                        <a:pt x="405" y="90"/>
                      </a:moveTo>
                      <a:lnTo>
                        <a:pt x="410" y="97"/>
                      </a:lnTo>
                      <a:lnTo>
                        <a:pt x="412" y="103"/>
                      </a:lnTo>
                      <a:lnTo>
                        <a:pt x="414" y="110"/>
                      </a:lnTo>
                      <a:lnTo>
                        <a:pt x="414" y="116"/>
                      </a:lnTo>
                      <a:lnTo>
                        <a:pt x="414" y="122"/>
                      </a:lnTo>
                      <a:lnTo>
                        <a:pt x="412" y="128"/>
                      </a:lnTo>
                      <a:lnTo>
                        <a:pt x="407" y="134"/>
                      </a:lnTo>
                      <a:lnTo>
                        <a:pt x="400" y="138"/>
                      </a:lnTo>
                      <a:lnTo>
                        <a:pt x="392" y="143"/>
                      </a:lnTo>
                      <a:lnTo>
                        <a:pt x="380" y="145"/>
                      </a:lnTo>
                      <a:lnTo>
                        <a:pt x="380" y="158"/>
                      </a:lnTo>
                      <a:lnTo>
                        <a:pt x="368" y="159"/>
                      </a:lnTo>
                      <a:lnTo>
                        <a:pt x="356" y="159"/>
                      </a:lnTo>
                      <a:lnTo>
                        <a:pt x="346" y="158"/>
                      </a:lnTo>
                      <a:lnTo>
                        <a:pt x="334" y="156"/>
                      </a:lnTo>
                      <a:lnTo>
                        <a:pt x="324" y="152"/>
                      </a:lnTo>
                      <a:lnTo>
                        <a:pt x="311" y="149"/>
                      </a:lnTo>
                      <a:lnTo>
                        <a:pt x="302" y="145"/>
                      </a:lnTo>
                      <a:lnTo>
                        <a:pt x="289" y="142"/>
                      </a:lnTo>
                      <a:lnTo>
                        <a:pt x="277" y="140"/>
                      </a:lnTo>
                      <a:lnTo>
                        <a:pt x="265" y="137"/>
                      </a:lnTo>
                      <a:lnTo>
                        <a:pt x="265" y="125"/>
                      </a:lnTo>
                      <a:lnTo>
                        <a:pt x="235" y="113"/>
                      </a:lnTo>
                      <a:lnTo>
                        <a:pt x="206" y="103"/>
                      </a:lnTo>
                      <a:lnTo>
                        <a:pt x="174" y="93"/>
                      </a:lnTo>
                      <a:lnTo>
                        <a:pt x="142" y="82"/>
                      </a:lnTo>
                      <a:lnTo>
                        <a:pt x="113" y="72"/>
                      </a:lnTo>
                      <a:lnTo>
                        <a:pt x="84" y="61"/>
                      </a:lnTo>
                      <a:lnTo>
                        <a:pt x="59" y="48"/>
                      </a:lnTo>
                      <a:lnTo>
                        <a:pt x="34" y="34"/>
                      </a:lnTo>
                      <a:lnTo>
                        <a:pt x="15" y="20"/>
                      </a:lnTo>
                      <a:lnTo>
                        <a:pt x="0" y="1"/>
                      </a:lnTo>
                      <a:lnTo>
                        <a:pt x="42" y="0"/>
                      </a:lnTo>
                      <a:lnTo>
                        <a:pt x="81" y="0"/>
                      </a:lnTo>
                      <a:lnTo>
                        <a:pt x="123" y="4"/>
                      </a:lnTo>
                      <a:lnTo>
                        <a:pt x="162" y="9"/>
                      </a:lnTo>
                      <a:lnTo>
                        <a:pt x="201" y="17"/>
                      </a:lnTo>
                      <a:lnTo>
                        <a:pt x="238" y="25"/>
                      </a:lnTo>
                      <a:lnTo>
                        <a:pt x="275" y="36"/>
                      </a:lnTo>
                      <a:lnTo>
                        <a:pt x="311" y="47"/>
                      </a:lnTo>
                      <a:lnTo>
                        <a:pt x="346" y="58"/>
                      </a:lnTo>
                      <a:lnTo>
                        <a:pt x="380" y="70"/>
                      </a:lnTo>
                      <a:lnTo>
                        <a:pt x="405" y="90"/>
                      </a:lnTo>
                      <a:lnTo>
                        <a:pt x="405" y="90"/>
                      </a:lnTo>
                      <a:close/>
                    </a:path>
                  </a:pathLst>
                </a:custGeom>
                <a:solidFill>
                  <a:srgbClr val="CC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3986" name="Freeform 82"/>
                <p:cNvSpPr>
                  <a:spLocks/>
                </p:cNvSpPr>
                <p:nvPr/>
              </p:nvSpPr>
              <p:spPr bwMode="auto">
                <a:xfrm>
                  <a:off x="235" y="1575"/>
                  <a:ext cx="486" cy="153"/>
                </a:xfrm>
                <a:custGeom>
                  <a:avLst/>
                  <a:gdLst>
                    <a:gd name="T0" fmla="*/ 486 w 486"/>
                    <a:gd name="T1" fmla="*/ 33 h 153"/>
                    <a:gd name="T2" fmla="*/ 446 w 486"/>
                    <a:gd name="T3" fmla="*/ 50 h 153"/>
                    <a:gd name="T4" fmla="*/ 405 w 486"/>
                    <a:gd name="T5" fmla="*/ 65 h 153"/>
                    <a:gd name="T6" fmla="*/ 361 w 486"/>
                    <a:gd name="T7" fmla="*/ 79 h 153"/>
                    <a:gd name="T8" fmla="*/ 316 w 486"/>
                    <a:gd name="T9" fmla="*/ 90 h 153"/>
                    <a:gd name="T10" fmla="*/ 272 w 486"/>
                    <a:gd name="T11" fmla="*/ 102 h 153"/>
                    <a:gd name="T12" fmla="*/ 228 w 486"/>
                    <a:gd name="T13" fmla="*/ 113 h 153"/>
                    <a:gd name="T14" fmla="*/ 182 w 486"/>
                    <a:gd name="T15" fmla="*/ 122 h 153"/>
                    <a:gd name="T16" fmla="*/ 138 w 486"/>
                    <a:gd name="T17" fmla="*/ 132 h 153"/>
                    <a:gd name="T18" fmla="*/ 91 w 486"/>
                    <a:gd name="T19" fmla="*/ 143 h 153"/>
                    <a:gd name="T20" fmla="*/ 44 w 486"/>
                    <a:gd name="T21" fmla="*/ 153 h 153"/>
                    <a:gd name="T22" fmla="*/ 57 w 486"/>
                    <a:gd name="T23" fmla="*/ 148 h 153"/>
                    <a:gd name="T24" fmla="*/ 44 w 486"/>
                    <a:gd name="T25" fmla="*/ 147 h 153"/>
                    <a:gd name="T26" fmla="*/ 37 w 486"/>
                    <a:gd name="T27" fmla="*/ 145 h 153"/>
                    <a:gd name="T28" fmla="*/ 30 w 486"/>
                    <a:gd name="T29" fmla="*/ 140 h 153"/>
                    <a:gd name="T30" fmla="*/ 25 w 486"/>
                    <a:gd name="T31" fmla="*/ 135 h 153"/>
                    <a:gd name="T32" fmla="*/ 22 w 486"/>
                    <a:gd name="T33" fmla="*/ 129 h 153"/>
                    <a:gd name="T34" fmla="*/ 20 w 486"/>
                    <a:gd name="T35" fmla="*/ 123 h 153"/>
                    <a:gd name="T36" fmla="*/ 15 w 486"/>
                    <a:gd name="T37" fmla="*/ 116 h 153"/>
                    <a:gd name="T38" fmla="*/ 13 w 486"/>
                    <a:gd name="T39" fmla="*/ 110 h 153"/>
                    <a:gd name="T40" fmla="*/ 8 w 486"/>
                    <a:gd name="T41" fmla="*/ 104 h 153"/>
                    <a:gd name="T42" fmla="*/ 0 w 486"/>
                    <a:gd name="T43" fmla="*/ 98 h 153"/>
                    <a:gd name="T44" fmla="*/ 30 w 486"/>
                    <a:gd name="T45" fmla="*/ 81 h 153"/>
                    <a:gd name="T46" fmla="*/ 64 w 486"/>
                    <a:gd name="T47" fmla="*/ 66 h 153"/>
                    <a:gd name="T48" fmla="*/ 101 w 486"/>
                    <a:gd name="T49" fmla="*/ 54 h 153"/>
                    <a:gd name="T50" fmla="*/ 142 w 486"/>
                    <a:gd name="T51" fmla="*/ 43 h 153"/>
                    <a:gd name="T52" fmla="*/ 187 w 486"/>
                    <a:gd name="T53" fmla="*/ 34 h 153"/>
                    <a:gd name="T54" fmla="*/ 231 w 486"/>
                    <a:gd name="T55" fmla="*/ 26 h 153"/>
                    <a:gd name="T56" fmla="*/ 277 w 486"/>
                    <a:gd name="T57" fmla="*/ 19 h 153"/>
                    <a:gd name="T58" fmla="*/ 324 w 486"/>
                    <a:gd name="T59" fmla="*/ 12 h 153"/>
                    <a:gd name="T60" fmla="*/ 370 w 486"/>
                    <a:gd name="T61" fmla="*/ 7 h 153"/>
                    <a:gd name="T62" fmla="*/ 417 w 486"/>
                    <a:gd name="T63" fmla="*/ 1 h 153"/>
                    <a:gd name="T64" fmla="*/ 432 w 486"/>
                    <a:gd name="T65" fmla="*/ 0 h 153"/>
                    <a:gd name="T66" fmla="*/ 444 w 486"/>
                    <a:gd name="T67" fmla="*/ 1 h 153"/>
                    <a:gd name="T68" fmla="*/ 454 w 486"/>
                    <a:gd name="T69" fmla="*/ 4 h 153"/>
                    <a:gd name="T70" fmla="*/ 459 w 486"/>
                    <a:gd name="T71" fmla="*/ 8 h 153"/>
                    <a:gd name="T72" fmla="*/ 464 w 486"/>
                    <a:gd name="T73" fmla="*/ 12 h 153"/>
                    <a:gd name="T74" fmla="*/ 468 w 486"/>
                    <a:gd name="T75" fmla="*/ 17 h 153"/>
                    <a:gd name="T76" fmla="*/ 471 w 486"/>
                    <a:gd name="T77" fmla="*/ 22 h 153"/>
                    <a:gd name="T78" fmla="*/ 476 w 486"/>
                    <a:gd name="T79" fmla="*/ 26 h 153"/>
                    <a:gd name="T80" fmla="*/ 481 w 486"/>
                    <a:gd name="T81" fmla="*/ 31 h 153"/>
                    <a:gd name="T82" fmla="*/ 486 w 486"/>
                    <a:gd name="T83" fmla="*/ 33 h 153"/>
                    <a:gd name="T84" fmla="*/ 486 w 486"/>
                    <a:gd name="T85" fmla="*/ 33 h 1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86" h="153">
                      <a:moveTo>
                        <a:pt x="486" y="33"/>
                      </a:moveTo>
                      <a:lnTo>
                        <a:pt x="446" y="50"/>
                      </a:lnTo>
                      <a:lnTo>
                        <a:pt x="405" y="65"/>
                      </a:lnTo>
                      <a:lnTo>
                        <a:pt x="361" y="79"/>
                      </a:lnTo>
                      <a:lnTo>
                        <a:pt x="316" y="90"/>
                      </a:lnTo>
                      <a:lnTo>
                        <a:pt x="272" y="102"/>
                      </a:lnTo>
                      <a:lnTo>
                        <a:pt x="228" y="113"/>
                      </a:lnTo>
                      <a:lnTo>
                        <a:pt x="182" y="122"/>
                      </a:lnTo>
                      <a:lnTo>
                        <a:pt x="138" y="132"/>
                      </a:lnTo>
                      <a:lnTo>
                        <a:pt x="91" y="143"/>
                      </a:lnTo>
                      <a:lnTo>
                        <a:pt x="44" y="153"/>
                      </a:lnTo>
                      <a:lnTo>
                        <a:pt x="57" y="148"/>
                      </a:lnTo>
                      <a:lnTo>
                        <a:pt x="44" y="147"/>
                      </a:lnTo>
                      <a:lnTo>
                        <a:pt x="37" y="145"/>
                      </a:lnTo>
                      <a:lnTo>
                        <a:pt x="30" y="140"/>
                      </a:lnTo>
                      <a:lnTo>
                        <a:pt x="25" y="135"/>
                      </a:lnTo>
                      <a:lnTo>
                        <a:pt x="22" y="129"/>
                      </a:lnTo>
                      <a:lnTo>
                        <a:pt x="20" y="123"/>
                      </a:lnTo>
                      <a:lnTo>
                        <a:pt x="15" y="116"/>
                      </a:lnTo>
                      <a:lnTo>
                        <a:pt x="13" y="110"/>
                      </a:lnTo>
                      <a:lnTo>
                        <a:pt x="8" y="104"/>
                      </a:lnTo>
                      <a:lnTo>
                        <a:pt x="0" y="98"/>
                      </a:lnTo>
                      <a:lnTo>
                        <a:pt x="30" y="81"/>
                      </a:lnTo>
                      <a:lnTo>
                        <a:pt x="64" y="66"/>
                      </a:lnTo>
                      <a:lnTo>
                        <a:pt x="101" y="54"/>
                      </a:lnTo>
                      <a:lnTo>
                        <a:pt x="142" y="43"/>
                      </a:lnTo>
                      <a:lnTo>
                        <a:pt x="187" y="34"/>
                      </a:lnTo>
                      <a:lnTo>
                        <a:pt x="231" y="26"/>
                      </a:lnTo>
                      <a:lnTo>
                        <a:pt x="277" y="19"/>
                      </a:lnTo>
                      <a:lnTo>
                        <a:pt x="324" y="12"/>
                      </a:lnTo>
                      <a:lnTo>
                        <a:pt x="370" y="7"/>
                      </a:lnTo>
                      <a:lnTo>
                        <a:pt x="417" y="1"/>
                      </a:lnTo>
                      <a:lnTo>
                        <a:pt x="432" y="0"/>
                      </a:lnTo>
                      <a:lnTo>
                        <a:pt x="444" y="1"/>
                      </a:lnTo>
                      <a:lnTo>
                        <a:pt x="454" y="4"/>
                      </a:lnTo>
                      <a:lnTo>
                        <a:pt x="459" y="8"/>
                      </a:lnTo>
                      <a:lnTo>
                        <a:pt x="464" y="12"/>
                      </a:lnTo>
                      <a:lnTo>
                        <a:pt x="468" y="17"/>
                      </a:lnTo>
                      <a:lnTo>
                        <a:pt x="471" y="22"/>
                      </a:lnTo>
                      <a:lnTo>
                        <a:pt x="476" y="26"/>
                      </a:lnTo>
                      <a:lnTo>
                        <a:pt x="481" y="31"/>
                      </a:lnTo>
                      <a:lnTo>
                        <a:pt x="486" y="33"/>
                      </a:lnTo>
                      <a:lnTo>
                        <a:pt x="486" y="33"/>
                      </a:lnTo>
                      <a:close/>
                    </a:path>
                  </a:pathLst>
                </a:custGeom>
                <a:solidFill>
                  <a:srgbClr val="CC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3987" name="Freeform 83"/>
                <p:cNvSpPr>
                  <a:spLocks/>
                </p:cNvSpPr>
                <p:nvPr/>
              </p:nvSpPr>
              <p:spPr bwMode="auto">
                <a:xfrm>
                  <a:off x="5020" y="1621"/>
                  <a:ext cx="541" cy="161"/>
                </a:xfrm>
                <a:custGeom>
                  <a:avLst/>
                  <a:gdLst>
                    <a:gd name="T0" fmla="*/ 522 w 541"/>
                    <a:gd name="T1" fmla="*/ 99 h 161"/>
                    <a:gd name="T2" fmla="*/ 527 w 541"/>
                    <a:gd name="T3" fmla="*/ 104 h 161"/>
                    <a:gd name="T4" fmla="*/ 534 w 541"/>
                    <a:gd name="T5" fmla="*/ 109 h 161"/>
                    <a:gd name="T6" fmla="*/ 537 w 541"/>
                    <a:gd name="T7" fmla="*/ 115 h 161"/>
                    <a:gd name="T8" fmla="*/ 541 w 541"/>
                    <a:gd name="T9" fmla="*/ 120 h 161"/>
                    <a:gd name="T10" fmla="*/ 541 w 541"/>
                    <a:gd name="T11" fmla="*/ 125 h 161"/>
                    <a:gd name="T12" fmla="*/ 541 w 541"/>
                    <a:gd name="T13" fmla="*/ 131 h 161"/>
                    <a:gd name="T14" fmla="*/ 541 w 541"/>
                    <a:gd name="T15" fmla="*/ 137 h 161"/>
                    <a:gd name="T16" fmla="*/ 537 w 541"/>
                    <a:gd name="T17" fmla="*/ 141 h 161"/>
                    <a:gd name="T18" fmla="*/ 529 w 541"/>
                    <a:gd name="T19" fmla="*/ 147 h 161"/>
                    <a:gd name="T20" fmla="*/ 522 w 541"/>
                    <a:gd name="T21" fmla="*/ 152 h 161"/>
                    <a:gd name="T22" fmla="*/ 502 w 541"/>
                    <a:gd name="T23" fmla="*/ 161 h 161"/>
                    <a:gd name="T24" fmla="*/ 456 w 541"/>
                    <a:gd name="T25" fmla="*/ 144 h 161"/>
                    <a:gd name="T26" fmla="*/ 402 w 541"/>
                    <a:gd name="T27" fmla="*/ 130 h 161"/>
                    <a:gd name="T28" fmla="*/ 345 w 541"/>
                    <a:gd name="T29" fmla="*/ 118 h 161"/>
                    <a:gd name="T30" fmla="*/ 289 w 541"/>
                    <a:gd name="T31" fmla="*/ 109 h 161"/>
                    <a:gd name="T32" fmla="*/ 230 w 541"/>
                    <a:gd name="T33" fmla="*/ 99 h 161"/>
                    <a:gd name="T34" fmla="*/ 174 w 541"/>
                    <a:gd name="T35" fmla="*/ 89 h 161"/>
                    <a:gd name="T36" fmla="*/ 122 w 541"/>
                    <a:gd name="T37" fmla="*/ 77 h 161"/>
                    <a:gd name="T38" fmla="*/ 73 w 541"/>
                    <a:gd name="T39" fmla="*/ 61 h 161"/>
                    <a:gd name="T40" fmla="*/ 32 w 541"/>
                    <a:gd name="T41" fmla="*/ 42 h 161"/>
                    <a:gd name="T42" fmla="*/ 0 w 541"/>
                    <a:gd name="T43" fmla="*/ 17 h 161"/>
                    <a:gd name="T44" fmla="*/ 7 w 541"/>
                    <a:gd name="T45" fmla="*/ 9 h 161"/>
                    <a:gd name="T46" fmla="*/ 19 w 541"/>
                    <a:gd name="T47" fmla="*/ 3 h 161"/>
                    <a:gd name="T48" fmla="*/ 37 w 541"/>
                    <a:gd name="T49" fmla="*/ 1 h 161"/>
                    <a:gd name="T50" fmla="*/ 59 w 541"/>
                    <a:gd name="T51" fmla="*/ 0 h 161"/>
                    <a:gd name="T52" fmla="*/ 81 w 541"/>
                    <a:gd name="T53" fmla="*/ 0 h 161"/>
                    <a:gd name="T54" fmla="*/ 105 w 541"/>
                    <a:gd name="T55" fmla="*/ 2 h 161"/>
                    <a:gd name="T56" fmla="*/ 130 w 541"/>
                    <a:gd name="T57" fmla="*/ 4 h 161"/>
                    <a:gd name="T58" fmla="*/ 152 w 541"/>
                    <a:gd name="T59" fmla="*/ 6 h 161"/>
                    <a:gd name="T60" fmla="*/ 176 w 541"/>
                    <a:gd name="T61" fmla="*/ 10 h 161"/>
                    <a:gd name="T62" fmla="*/ 193 w 541"/>
                    <a:gd name="T63" fmla="*/ 11 h 161"/>
                    <a:gd name="T64" fmla="*/ 522 w 541"/>
                    <a:gd name="T65" fmla="*/ 99 h 161"/>
                    <a:gd name="T66" fmla="*/ 522 w 541"/>
                    <a:gd name="T67" fmla="*/ 99 h 1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541" h="161">
                      <a:moveTo>
                        <a:pt x="522" y="99"/>
                      </a:moveTo>
                      <a:lnTo>
                        <a:pt x="527" y="104"/>
                      </a:lnTo>
                      <a:lnTo>
                        <a:pt x="534" y="109"/>
                      </a:lnTo>
                      <a:lnTo>
                        <a:pt x="537" y="115"/>
                      </a:lnTo>
                      <a:lnTo>
                        <a:pt x="541" y="120"/>
                      </a:lnTo>
                      <a:lnTo>
                        <a:pt x="541" y="125"/>
                      </a:lnTo>
                      <a:lnTo>
                        <a:pt x="541" y="131"/>
                      </a:lnTo>
                      <a:lnTo>
                        <a:pt x="541" y="137"/>
                      </a:lnTo>
                      <a:lnTo>
                        <a:pt x="537" y="141"/>
                      </a:lnTo>
                      <a:lnTo>
                        <a:pt x="529" y="147"/>
                      </a:lnTo>
                      <a:lnTo>
                        <a:pt x="522" y="152"/>
                      </a:lnTo>
                      <a:lnTo>
                        <a:pt x="502" y="161"/>
                      </a:lnTo>
                      <a:lnTo>
                        <a:pt x="456" y="144"/>
                      </a:lnTo>
                      <a:lnTo>
                        <a:pt x="402" y="130"/>
                      </a:lnTo>
                      <a:lnTo>
                        <a:pt x="345" y="118"/>
                      </a:lnTo>
                      <a:lnTo>
                        <a:pt x="289" y="109"/>
                      </a:lnTo>
                      <a:lnTo>
                        <a:pt x="230" y="99"/>
                      </a:lnTo>
                      <a:lnTo>
                        <a:pt x="174" y="89"/>
                      </a:lnTo>
                      <a:lnTo>
                        <a:pt x="122" y="77"/>
                      </a:lnTo>
                      <a:lnTo>
                        <a:pt x="73" y="61"/>
                      </a:lnTo>
                      <a:lnTo>
                        <a:pt x="32" y="42"/>
                      </a:lnTo>
                      <a:lnTo>
                        <a:pt x="0" y="17"/>
                      </a:lnTo>
                      <a:lnTo>
                        <a:pt x="7" y="9"/>
                      </a:lnTo>
                      <a:lnTo>
                        <a:pt x="19" y="3"/>
                      </a:lnTo>
                      <a:lnTo>
                        <a:pt x="37" y="1"/>
                      </a:lnTo>
                      <a:lnTo>
                        <a:pt x="59" y="0"/>
                      </a:lnTo>
                      <a:lnTo>
                        <a:pt x="81" y="0"/>
                      </a:lnTo>
                      <a:lnTo>
                        <a:pt x="105" y="2"/>
                      </a:lnTo>
                      <a:lnTo>
                        <a:pt x="130" y="4"/>
                      </a:lnTo>
                      <a:lnTo>
                        <a:pt x="152" y="6"/>
                      </a:lnTo>
                      <a:lnTo>
                        <a:pt x="176" y="10"/>
                      </a:lnTo>
                      <a:lnTo>
                        <a:pt x="193" y="11"/>
                      </a:lnTo>
                      <a:lnTo>
                        <a:pt x="522" y="99"/>
                      </a:lnTo>
                      <a:lnTo>
                        <a:pt x="522" y="99"/>
                      </a:lnTo>
                      <a:close/>
                    </a:path>
                  </a:pathLst>
                </a:custGeom>
                <a:solidFill>
                  <a:srgbClr val="CC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3988" name="Freeform 84"/>
                <p:cNvSpPr>
                  <a:spLocks/>
                </p:cNvSpPr>
                <p:nvPr/>
              </p:nvSpPr>
              <p:spPr bwMode="auto">
                <a:xfrm>
                  <a:off x="221" y="1694"/>
                  <a:ext cx="573" cy="120"/>
                </a:xfrm>
                <a:custGeom>
                  <a:avLst/>
                  <a:gdLst>
                    <a:gd name="T0" fmla="*/ 573 w 573"/>
                    <a:gd name="T1" fmla="*/ 5 h 120"/>
                    <a:gd name="T2" fmla="*/ 573 w 573"/>
                    <a:gd name="T3" fmla="*/ 16 h 120"/>
                    <a:gd name="T4" fmla="*/ 566 w 573"/>
                    <a:gd name="T5" fmla="*/ 24 h 120"/>
                    <a:gd name="T6" fmla="*/ 554 w 573"/>
                    <a:gd name="T7" fmla="*/ 32 h 120"/>
                    <a:gd name="T8" fmla="*/ 536 w 573"/>
                    <a:gd name="T9" fmla="*/ 39 h 120"/>
                    <a:gd name="T10" fmla="*/ 517 w 573"/>
                    <a:gd name="T11" fmla="*/ 44 h 120"/>
                    <a:gd name="T12" fmla="*/ 497 w 573"/>
                    <a:gd name="T13" fmla="*/ 51 h 120"/>
                    <a:gd name="T14" fmla="*/ 478 w 573"/>
                    <a:gd name="T15" fmla="*/ 57 h 120"/>
                    <a:gd name="T16" fmla="*/ 458 w 573"/>
                    <a:gd name="T17" fmla="*/ 64 h 120"/>
                    <a:gd name="T18" fmla="*/ 443 w 573"/>
                    <a:gd name="T19" fmla="*/ 71 h 120"/>
                    <a:gd name="T20" fmla="*/ 431 w 573"/>
                    <a:gd name="T21" fmla="*/ 79 h 120"/>
                    <a:gd name="T22" fmla="*/ 389 w 573"/>
                    <a:gd name="T23" fmla="*/ 80 h 120"/>
                    <a:gd name="T24" fmla="*/ 345 w 573"/>
                    <a:gd name="T25" fmla="*/ 82 h 120"/>
                    <a:gd name="T26" fmla="*/ 301 w 573"/>
                    <a:gd name="T27" fmla="*/ 84 h 120"/>
                    <a:gd name="T28" fmla="*/ 257 w 573"/>
                    <a:gd name="T29" fmla="*/ 88 h 120"/>
                    <a:gd name="T30" fmla="*/ 213 w 573"/>
                    <a:gd name="T31" fmla="*/ 92 h 120"/>
                    <a:gd name="T32" fmla="*/ 169 w 573"/>
                    <a:gd name="T33" fmla="*/ 97 h 120"/>
                    <a:gd name="T34" fmla="*/ 127 w 573"/>
                    <a:gd name="T35" fmla="*/ 101 h 120"/>
                    <a:gd name="T36" fmla="*/ 85 w 573"/>
                    <a:gd name="T37" fmla="*/ 107 h 120"/>
                    <a:gd name="T38" fmla="*/ 46 w 573"/>
                    <a:gd name="T39" fmla="*/ 114 h 120"/>
                    <a:gd name="T40" fmla="*/ 7 w 573"/>
                    <a:gd name="T41" fmla="*/ 120 h 120"/>
                    <a:gd name="T42" fmla="*/ 2 w 573"/>
                    <a:gd name="T43" fmla="*/ 115 h 120"/>
                    <a:gd name="T44" fmla="*/ 0 w 573"/>
                    <a:gd name="T45" fmla="*/ 109 h 120"/>
                    <a:gd name="T46" fmla="*/ 0 w 573"/>
                    <a:gd name="T47" fmla="*/ 105 h 120"/>
                    <a:gd name="T48" fmla="*/ 2 w 573"/>
                    <a:gd name="T49" fmla="*/ 99 h 120"/>
                    <a:gd name="T50" fmla="*/ 4 w 573"/>
                    <a:gd name="T51" fmla="*/ 95 h 120"/>
                    <a:gd name="T52" fmla="*/ 9 w 573"/>
                    <a:gd name="T53" fmla="*/ 89 h 120"/>
                    <a:gd name="T54" fmla="*/ 14 w 573"/>
                    <a:gd name="T55" fmla="*/ 84 h 120"/>
                    <a:gd name="T56" fmla="*/ 19 w 573"/>
                    <a:gd name="T57" fmla="*/ 80 h 120"/>
                    <a:gd name="T58" fmla="*/ 27 w 573"/>
                    <a:gd name="T59" fmla="*/ 75 h 120"/>
                    <a:gd name="T60" fmla="*/ 34 w 573"/>
                    <a:gd name="T61" fmla="*/ 71 h 120"/>
                    <a:gd name="T62" fmla="*/ 80 w 573"/>
                    <a:gd name="T63" fmla="*/ 55 h 120"/>
                    <a:gd name="T64" fmla="*/ 130 w 573"/>
                    <a:gd name="T65" fmla="*/ 41 h 120"/>
                    <a:gd name="T66" fmla="*/ 179 w 573"/>
                    <a:gd name="T67" fmla="*/ 28 h 120"/>
                    <a:gd name="T68" fmla="*/ 232 w 573"/>
                    <a:gd name="T69" fmla="*/ 18 h 120"/>
                    <a:gd name="T70" fmla="*/ 284 w 573"/>
                    <a:gd name="T71" fmla="*/ 10 h 120"/>
                    <a:gd name="T72" fmla="*/ 340 w 573"/>
                    <a:gd name="T73" fmla="*/ 4 h 120"/>
                    <a:gd name="T74" fmla="*/ 397 w 573"/>
                    <a:gd name="T75" fmla="*/ 1 h 120"/>
                    <a:gd name="T76" fmla="*/ 453 w 573"/>
                    <a:gd name="T77" fmla="*/ 0 h 120"/>
                    <a:gd name="T78" fmla="*/ 514 w 573"/>
                    <a:gd name="T79" fmla="*/ 1 h 120"/>
                    <a:gd name="T80" fmla="*/ 573 w 573"/>
                    <a:gd name="T81" fmla="*/ 5 h 120"/>
                    <a:gd name="T82" fmla="*/ 573 w 573"/>
                    <a:gd name="T83" fmla="*/ 5 h 1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573" h="120">
                      <a:moveTo>
                        <a:pt x="573" y="5"/>
                      </a:moveTo>
                      <a:lnTo>
                        <a:pt x="573" y="16"/>
                      </a:lnTo>
                      <a:lnTo>
                        <a:pt x="566" y="24"/>
                      </a:lnTo>
                      <a:lnTo>
                        <a:pt x="554" y="32"/>
                      </a:lnTo>
                      <a:lnTo>
                        <a:pt x="536" y="39"/>
                      </a:lnTo>
                      <a:lnTo>
                        <a:pt x="517" y="44"/>
                      </a:lnTo>
                      <a:lnTo>
                        <a:pt x="497" y="51"/>
                      </a:lnTo>
                      <a:lnTo>
                        <a:pt x="478" y="57"/>
                      </a:lnTo>
                      <a:lnTo>
                        <a:pt x="458" y="64"/>
                      </a:lnTo>
                      <a:lnTo>
                        <a:pt x="443" y="71"/>
                      </a:lnTo>
                      <a:lnTo>
                        <a:pt x="431" y="79"/>
                      </a:lnTo>
                      <a:lnTo>
                        <a:pt x="389" y="80"/>
                      </a:lnTo>
                      <a:lnTo>
                        <a:pt x="345" y="82"/>
                      </a:lnTo>
                      <a:lnTo>
                        <a:pt x="301" y="84"/>
                      </a:lnTo>
                      <a:lnTo>
                        <a:pt x="257" y="88"/>
                      </a:lnTo>
                      <a:lnTo>
                        <a:pt x="213" y="92"/>
                      </a:lnTo>
                      <a:lnTo>
                        <a:pt x="169" y="97"/>
                      </a:lnTo>
                      <a:lnTo>
                        <a:pt x="127" y="101"/>
                      </a:lnTo>
                      <a:lnTo>
                        <a:pt x="85" y="107"/>
                      </a:lnTo>
                      <a:lnTo>
                        <a:pt x="46" y="114"/>
                      </a:lnTo>
                      <a:lnTo>
                        <a:pt x="7" y="120"/>
                      </a:lnTo>
                      <a:lnTo>
                        <a:pt x="2" y="115"/>
                      </a:lnTo>
                      <a:lnTo>
                        <a:pt x="0" y="109"/>
                      </a:lnTo>
                      <a:lnTo>
                        <a:pt x="0" y="105"/>
                      </a:lnTo>
                      <a:lnTo>
                        <a:pt x="2" y="99"/>
                      </a:lnTo>
                      <a:lnTo>
                        <a:pt x="4" y="95"/>
                      </a:lnTo>
                      <a:lnTo>
                        <a:pt x="9" y="89"/>
                      </a:lnTo>
                      <a:lnTo>
                        <a:pt x="14" y="84"/>
                      </a:lnTo>
                      <a:lnTo>
                        <a:pt x="19" y="80"/>
                      </a:lnTo>
                      <a:lnTo>
                        <a:pt x="27" y="75"/>
                      </a:lnTo>
                      <a:lnTo>
                        <a:pt x="34" y="71"/>
                      </a:lnTo>
                      <a:lnTo>
                        <a:pt x="80" y="55"/>
                      </a:lnTo>
                      <a:lnTo>
                        <a:pt x="130" y="41"/>
                      </a:lnTo>
                      <a:lnTo>
                        <a:pt x="179" y="28"/>
                      </a:lnTo>
                      <a:lnTo>
                        <a:pt x="232" y="18"/>
                      </a:lnTo>
                      <a:lnTo>
                        <a:pt x="284" y="10"/>
                      </a:lnTo>
                      <a:lnTo>
                        <a:pt x="340" y="4"/>
                      </a:lnTo>
                      <a:lnTo>
                        <a:pt x="397" y="1"/>
                      </a:lnTo>
                      <a:lnTo>
                        <a:pt x="453" y="0"/>
                      </a:lnTo>
                      <a:lnTo>
                        <a:pt x="514" y="1"/>
                      </a:lnTo>
                      <a:lnTo>
                        <a:pt x="573" y="5"/>
                      </a:lnTo>
                      <a:lnTo>
                        <a:pt x="573" y="5"/>
                      </a:lnTo>
                      <a:close/>
                    </a:path>
                  </a:pathLst>
                </a:custGeom>
                <a:solidFill>
                  <a:srgbClr val="CC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3989" name="Freeform 85"/>
                <p:cNvSpPr>
                  <a:spLocks/>
                </p:cNvSpPr>
                <p:nvPr/>
              </p:nvSpPr>
              <p:spPr bwMode="auto">
                <a:xfrm>
                  <a:off x="4954" y="1711"/>
                  <a:ext cx="563" cy="177"/>
                </a:xfrm>
                <a:custGeom>
                  <a:avLst/>
                  <a:gdLst>
                    <a:gd name="T0" fmla="*/ 561 w 563"/>
                    <a:gd name="T1" fmla="*/ 95 h 177"/>
                    <a:gd name="T2" fmla="*/ 563 w 563"/>
                    <a:gd name="T3" fmla="*/ 107 h 177"/>
                    <a:gd name="T4" fmla="*/ 561 w 563"/>
                    <a:gd name="T5" fmla="*/ 118 h 177"/>
                    <a:gd name="T6" fmla="*/ 554 w 563"/>
                    <a:gd name="T7" fmla="*/ 128 h 177"/>
                    <a:gd name="T8" fmla="*/ 544 w 563"/>
                    <a:gd name="T9" fmla="*/ 138 h 177"/>
                    <a:gd name="T10" fmla="*/ 531 w 563"/>
                    <a:gd name="T11" fmla="*/ 146 h 177"/>
                    <a:gd name="T12" fmla="*/ 514 w 563"/>
                    <a:gd name="T13" fmla="*/ 154 h 177"/>
                    <a:gd name="T14" fmla="*/ 497 w 563"/>
                    <a:gd name="T15" fmla="*/ 160 h 177"/>
                    <a:gd name="T16" fmla="*/ 478 w 563"/>
                    <a:gd name="T17" fmla="*/ 167 h 177"/>
                    <a:gd name="T18" fmla="*/ 458 w 563"/>
                    <a:gd name="T19" fmla="*/ 172 h 177"/>
                    <a:gd name="T20" fmla="*/ 436 w 563"/>
                    <a:gd name="T21" fmla="*/ 177 h 177"/>
                    <a:gd name="T22" fmla="*/ 436 w 563"/>
                    <a:gd name="T23" fmla="*/ 144 h 177"/>
                    <a:gd name="T24" fmla="*/ 392 w 563"/>
                    <a:gd name="T25" fmla="*/ 135 h 177"/>
                    <a:gd name="T26" fmla="*/ 348 w 563"/>
                    <a:gd name="T27" fmla="*/ 123 h 177"/>
                    <a:gd name="T28" fmla="*/ 304 w 563"/>
                    <a:gd name="T29" fmla="*/ 112 h 177"/>
                    <a:gd name="T30" fmla="*/ 259 w 563"/>
                    <a:gd name="T31" fmla="*/ 99 h 177"/>
                    <a:gd name="T32" fmla="*/ 215 w 563"/>
                    <a:gd name="T33" fmla="*/ 87 h 177"/>
                    <a:gd name="T34" fmla="*/ 171 w 563"/>
                    <a:gd name="T35" fmla="*/ 73 h 177"/>
                    <a:gd name="T36" fmla="*/ 127 w 563"/>
                    <a:gd name="T37" fmla="*/ 60 h 177"/>
                    <a:gd name="T38" fmla="*/ 85 w 563"/>
                    <a:gd name="T39" fmla="*/ 49 h 177"/>
                    <a:gd name="T40" fmla="*/ 44 w 563"/>
                    <a:gd name="T41" fmla="*/ 39 h 177"/>
                    <a:gd name="T42" fmla="*/ 2 w 563"/>
                    <a:gd name="T43" fmla="*/ 30 h 177"/>
                    <a:gd name="T44" fmla="*/ 0 w 563"/>
                    <a:gd name="T45" fmla="*/ 24 h 177"/>
                    <a:gd name="T46" fmla="*/ 0 w 563"/>
                    <a:gd name="T47" fmla="*/ 19 h 177"/>
                    <a:gd name="T48" fmla="*/ 2 w 563"/>
                    <a:gd name="T49" fmla="*/ 16 h 177"/>
                    <a:gd name="T50" fmla="*/ 7 w 563"/>
                    <a:gd name="T51" fmla="*/ 12 h 177"/>
                    <a:gd name="T52" fmla="*/ 12 w 563"/>
                    <a:gd name="T53" fmla="*/ 10 h 177"/>
                    <a:gd name="T54" fmla="*/ 19 w 563"/>
                    <a:gd name="T55" fmla="*/ 8 h 177"/>
                    <a:gd name="T56" fmla="*/ 27 w 563"/>
                    <a:gd name="T57" fmla="*/ 7 h 177"/>
                    <a:gd name="T58" fmla="*/ 34 w 563"/>
                    <a:gd name="T59" fmla="*/ 4 h 177"/>
                    <a:gd name="T60" fmla="*/ 41 w 563"/>
                    <a:gd name="T61" fmla="*/ 2 h 177"/>
                    <a:gd name="T62" fmla="*/ 46 w 563"/>
                    <a:gd name="T63" fmla="*/ 0 h 177"/>
                    <a:gd name="T64" fmla="*/ 103 w 563"/>
                    <a:gd name="T65" fmla="*/ 4 h 177"/>
                    <a:gd name="T66" fmla="*/ 159 w 563"/>
                    <a:gd name="T67" fmla="*/ 9 h 177"/>
                    <a:gd name="T68" fmla="*/ 215 w 563"/>
                    <a:gd name="T69" fmla="*/ 15 h 177"/>
                    <a:gd name="T70" fmla="*/ 272 w 563"/>
                    <a:gd name="T71" fmla="*/ 22 h 177"/>
                    <a:gd name="T72" fmla="*/ 326 w 563"/>
                    <a:gd name="T73" fmla="*/ 30 h 177"/>
                    <a:gd name="T74" fmla="*/ 377 w 563"/>
                    <a:gd name="T75" fmla="*/ 39 h 177"/>
                    <a:gd name="T76" fmla="*/ 429 w 563"/>
                    <a:gd name="T77" fmla="*/ 50 h 177"/>
                    <a:gd name="T78" fmla="*/ 475 w 563"/>
                    <a:gd name="T79" fmla="*/ 63 h 177"/>
                    <a:gd name="T80" fmla="*/ 519 w 563"/>
                    <a:gd name="T81" fmla="*/ 78 h 177"/>
                    <a:gd name="T82" fmla="*/ 561 w 563"/>
                    <a:gd name="T83" fmla="*/ 95 h 177"/>
                    <a:gd name="T84" fmla="*/ 561 w 563"/>
                    <a:gd name="T85" fmla="*/ 95 h 1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563" h="177">
                      <a:moveTo>
                        <a:pt x="561" y="95"/>
                      </a:moveTo>
                      <a:lnTo>
                        <a:pt x="563" y="107"/>
                      </a:lnTo>
                      <a:lnTo>
                        <a:pt x="561" y="118"/>
                      </a:lnTo>
                      <a:lnTo>
                        <a:pt x="554" y="128"/>
                      </a:lnTo>
                      <a:lnTo>
                        <a:pt x="544" y="138"/>
                      </a:lnTo>
                      <a:lnTo>
                        <a:pt x="531" y="146"/>
                      </a:lnTo>
                      <a:lnTo>
                        <a:pt x="514" y="154"/>
                      </a:lnTo>
                      <a:lnTo>
                        <a:pt x="497" y="160"/>
                      </a:lnTo>
                      <a:lnTo>
                        <a:pt x="478" y="167"/>
                      </a:lnTo>
                      <a:lnTo>
                        <a:pt x="458" y="172"/>
                      </a:lnTo>
                      <a:lnTo>
                        <a:pt x="436" y="177"/>
                      </a:lnTo>
                      <a:lnTo>
                        <a:pt x="436" y="144"/>
                      </a:lnTo>
                      <a:lnTo>
                        <a:pt x="392" y="135"/>
                      </a:lnTo>
                      <a:lnTo>
                        <a:pt x="348" y="123"/>
                      </a:lnTo>
                      <a:lnTo>
                        <a:pt x="304" y="112"/>
                      </a:lnTo>
                      <a:lnTo>
                        <a:pt x="259" y="99"/>
                      </a:lnTo>
                      <a:lnTo>
                        <a:pt x="215" y="87"/>
                      </a:lnTo>
                      <a:lnTo>
                        <a:pt x="171" y="73"/>
                      </a:lnTo>
                      <a:lnTo>
                        <a:pt x="127" y="60"/>
                      </a:lnTo>
                      <a:lnTo>
                        <a:pt x="85" y="49"/>
                      </a:lnTo>
                      <a:lnTo>
                        <a:pt x="44" y="39"/>
                      </a:lnTo>
                      <a:lnTo>
                        <a:pt x="2" y="30"/>
                      </a:lnTo>
                      <a:lnTo>
                        <a:pt x="0" y="24"/>
                      </a:lnTo>
                      <a:lnTo>
                        <a:pt x="0" y="19"/>
                      </a:lnTo>
                      <a:lnTo>
                        <a:pt x="2" y="16"/>
                      </a:lnTo>
                      <a:lnTo>
                        <a:pt x="7" y="12"/>
                      </a:lnTo>
                      <a:lnTo>
                        <a:pt x="12" y="10"/>
                      </a:lnTo>
                      <a:lnTo>
                        <a:pt x="19" y="8"/>
                      </a:lnTo>
                      <a:lnTo>
                        <a:pt x="27" y="7"/>
                      </a:lnTo>
                      <a:lnTo>
                        <a:pt x="34" y="4"/>
                      </a:lnTo>
                      <a:lnTo>
                        <a:pt x="41" y="2"/>
                      </a:lnTo>
                      <a:lnTo>
                        <a:pt x="46" y="0"/>
                      </a:lnTo>
                      <a:lnTo>
                        <a:pt x="103" y="4"/>
                      </a:lnTo>
                      <a:lnTo>
                        <a:pt x="159" y="9"/>
                      </a:lnTo>
                      <a:lnTo>
                        <a:pt x="215" y="15"/>
                      </a:lnTo>
                      <a:lnTo>
                        <a:pt x="272" y="22"/>
                      </a:lnTo>
                      <a:lnTo>
                        <a:pt x="326" y="30"/>
                      </a:lnTo>
                      <a:lnTo>
                        <a:pt x="377" y="39"/>
                      </a:lnTo>
                      <a:lnTo>
                        <a:pt x="429" y="50"/>
                      </a:lnTo>
                      <a:lnTo>
                        <a:pt x="475" y="63"/>
                      </a:lnTo>
                      <a:lnTo>
                        <a:pt x="519" y="78"/>
                      </a:lnTo>
                      <a:lnTo>
                        <a:pt x="561" y="95"/>
                      </a:lnTo>
                      <a:lnTo>
                        <a:pt x="561" y="95"/>
                      </a:lnTo>
                      <a:close/>
                    </a:path>
                  </a:pathLst>
                </a:custGeom>
                <a:solidFill>
                  <a:srgbClr val="CC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3990" name="Freeform 86"/>
                <p:cNvSpPr>
                  <a:spLocks/>
                </p:cNvSpPr>
                <p:nvPr/>
              </p:nvSpPr>
              <p:spPr bwMode="auto">
                <a:xfrm>
                  <a:off x="211" y="1792"/>
                  <a:ext cx="554" cy="137"/>
                </a:xfrm>
                <a:custGeom>
                  <a:avLst/>
                  <a:gdLst>
                    <a:gd name="T0" fmla="*/ 554 w 554"/>
                    <a:gd name="T1" fmla="*/ 22 h 137"/>
                    <a:gd name="T2" fmla="*/ 546 w 554"/>
                    <a:gd name="T3" fmla="*/ 42 h 137"/>
                    <a:gd name="T4" fmla="*/ 512 w 554"/>
                    <a:gd name="T5" fmla="*/ 53 h 137"/>
                    <a:gd name="T6" fmla="*/ 473 w 554"/>
                    <a:gd name="T7" fmla="*/ 61 h 137"/>
                    <a:gd name="T8" fmla="*/ 434 w 554"/>
                    <a:gd name="T9" fmla="*/ 67 h 137"/>
                    <a:gd name="T10" fmla="*/ 392 w 554"/>
                    <a:gd name="T11" fmla="*/ 73 h 137"/>
                    <a:gd name="T12" fmla="*/ 350 w 554"/>
                    <a:gd name="T13" fmla="*/ 79 h 137"/>
                    <a:gd name="T14" fmla="*/ 311 w 554"/>
                    <a:gd name="T15" fmla="*/ 83 h 137"/>
                    <a:gd name="T16" fmla="*/ 272 w 554"/>
                    <a:gd name="T17" fmla="*/ 90 h 137"/>
                    <a:gd name="T18" fmla="*/ 235 w 554"/>
                    <a:gd name="T19" fmla="*/ 98 h 137"/>
                    <a:gd name="T20" fmla="*/ 201 w 554"/>
                    <a:gd name="T21" fmla="*/ 109 h 137"/>
                    <a:gd name="T22" fmla="*/ 169 w 554"/>
                    <a:gd name="T23" fmla="*/ 121 h 137"/>
                    <a:gd name="T24" fmla="*/ 54 w 554"/>
                    <a:gd name="T25" fmla="*/ 137 h 137"/>
                    <a:gd name="T26" fmla="*/ 49 w 554"/>
                    <a:gd name="T27" fmla="*/ 129 h 137"/>
                    <a:gd name="T28" fmla="*/ 41 w 554"/>
                    <a:gd name="T29" fmla="*/ 120 h 137"/>
                    <a:gd name="T30" fmla="*/ 34 w 554"/>
                    <a:gd name="T31" fmla="*/ 112 h 137"/>
                    <a:gd name="T32" fmla="*/ 27 w 554"/>
                    <a:gd name="T33" fmla="*/ 104 h 137"/>
                    <a:gd name="T34" fmla="*/ 19 w 554"/>
                    <a:gd name="T35" fmla="*/ 96 h 137"/>
                    <a:gd name="T36" fmla="*/ 12 w 554"/>
                    <a:gd name="T37" fmla="*/ 87 h 137"/>
                    <a:gd name="T38" fmla="*/ 7 w 554"/>
                    <a:gd name="T39" fmla="*/ 78 h 137"/>
                    <a:gd name="T40" fmla="*/ 2 w 554"/>
                    <a:gd name="T41" fmla="*/ 70 h 137"/>
                    <a:gd name="T42" fmla="*/ 0 w 554"/>
                    <a:gd name="T43" fmla="*/ 61 h 137"/>
                    <a:gd name="T44" fmla="*/ 0 w 554"/>
                    <a:gd name="T45" fmla="*/ 51 h 137"/>
                    <a:gd name="T46" fmla="*/ 49 w 554"/>
                    <a:gd name="T47" fmla="*/ 40 h 137"/>
                    <a:gd name="T48" fmla="*/ 98 w 554"/>
                    <a:gd name="T49" fmla="*/ 30 h 137"/>
                    <a:gd name="T50" fmla="*/ 147 w 554"/>
                    <a:gd name="T51" fmla="*/ 21 h 137"/>
                    <a:gd name="T52" fmla="*/ 193 w 554"/>
                    <a:gd name="T53" fmla="*/ 14 h 137"/>
                    <a:gd name="T54" fmla="*/ 245 w 554"/>
                    <a:gd name="T55" fmla="*/ 8 h 137"/>
                    <a:gd name="T56" fmla="*/ 294 w 554"/>
                    <a:gd name="T57" fmla="*/ 3 h 137"/>
                    <a:gd name="T58" fmla="*/ 348 w 554"/>
                    <a:gd name="T59" fmla="*/ 1 h 137"/>
                    <a:gd name="T60" fmla="*/ 402 w 554"/>
                    <a:gd name="T61" fmla="*/ 0 h 137"/>
                    <a:gd name="T62" fmla="*/ 461 w 554"/>
                    <a:gd name="T63" fmla="*/ 0 h 137"/>
                    <a:gd name="T64" fmla="*/ 522 w 554"/>
                    <a:gd name="T65" fmla="*/ 1 h 137"/>
                    <a:gd name="T66" fmla="*/ 554 w 554"/>
                    <a:gd name="T67" fmla="*/ 22 h 137"/>
                    <a:gd name="T68" fmla="*/ 554 w 554"/>
                    <a:gd name="T69" fmla="*/ 22 h 1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554" h="137">
                      <a:moveTo>
                        <a:pt x="554" y="22"/>
                      </a:moveTo>
                      <a:lnTo>
                        <a:pt x="546" y="42"/>
                      </a:lnTo>
                      <a:lnTo>
                        <a:pt x="512" y="53"/>
                      </a:lnTo>
                      <a:lnTo>
                        <a:pt x="473" y="61"/>
                      </a:lnTo>
                      <a:lnTo>
                        <a:pt x="434" y="67"/>
                      </a:lnTo>
                      <a:lnTo>
                        <a:pt x="392" y="73"/>
                      </a:lnTo>
                      <a:lnTo>
                        <a:pt x="350" y="79"/>
                      </a:lnTo>
                      <a:lnTo>
                        <a:pt x="311" y="83"/>
                      </a:lnTo>
                      <a:lnTo>
                        <a:pt x="272" y="90"/>
                      </a:lnTo>
                      <a:lnTo>
                        <a:pt x="235" y="98"/>
                      </a:lnTo>
                      <a:lnTo>
                        <a:pt x="201" y="109"/>
                      </a:lnTo>
                      <a:lnTo>
                        <a:pt x="169" y="121"/>
                      </a:lnTo>
                      <a:lnTo>
                        <a:pt x="54" y="137"/>
                      </a:lnTo>
                      <a:lnTo>
                        <a:pt x="49" y="129"/>
                      </a:lnTo>
                      <a:lnTo>
                        <a:pt x="41" y="120"/>
                      </a:lnTo>
                      <a:lnTo>
                        <a:pt x="34" y="112"/>
                      </a:lnTo>
                      <a:lnTo>
                        <a:pt x="27" y="104"/>
                      </a:lnTo>
                      <a:lnTo>
                        <a:pt x="19" y="96"/>
                      </a:lnTo>
                      <a:lnTo>
                        <a:pt x="12" y="87"/>
                      </a:lnTo>
                      <a:lnTo>
                        <a:pt x="7" y="78"/>
                      </a:lnTo>
                      <a:lnTo>
                        <a:pt x="2" y="70"/>
                      </a:lnTo>
                      <a:lnTo>
                        <a:pt x="0" y="61"/>
                      </a:lnTo>
                      <a:lnTo>
                        <a:pt x="0" y="51"/>
                      </a:lnTo>
                      <a:lnTo>
                        <a:pt x="49" y="40"/>
                      </a:lnTo>
                      <a:lnTo>
                        <a:pt x="98" y="30"/>
                      </a:lnTo>
                      <a:lnTo>
                        <a:pt x="147" y="21"/>
                      </a:lnTo>
                      <a:lnTo>
                        <a:pt x="193" y="14"/>
                      </a:lnTo>
                      <a:lnTo>
                        <a:pt x="245" y="8"/>
                      </a:lnTo>
                      <a:lnTo>
                        <a:pt x="294" y="3"/>
                      </a:lnTo>
                      <a:lnTo>
                        <a:pt x="348" y="1"/>
                      </a:lnTo>
                      <a:lnTo>
                        <a:pt x="402" y="0"/>
                      </a:lnTo>
                      <a:lnTo>
                        <a:pt x="461" y="0"/>
                      </a:lnTo>
                      <a:lnTo>
                        <a:pt x="522" y="1"/>
                      </a:lnTo>
                      <a:lnTo>
                        <a:pt x="554" y="22"/>
                      </a:lnTo>
                      <a:lnTo>
                        <a:pt x="554" y="22"/>
                      </a:lnTo>
                      <a:close/>
                    </a:path>
                  </a:pathLst>
                </a:custGeom>
                <a:solidFill>
                  <a:srgbClr val="CC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3991" name="Freeform 87"/>
                <p:cNvSpPr>
                  <a:spLocks/>
                </p:cNvSpPr>
                <p:nvPr/>
              </p:nvSpPr>
              <p:spPr bwMode="auto">
                <a:xfrm>
                  <a:off x="5044" y="1851"/>
                  <a:ext cx="397" cy="127"/>
                </a:xfrm>
                <a:custGeom>
                  <a:avLst/>
                  <a:gdLst>
                    <a:gd name="T0" fmla="*/ 397 w 397"/>
                    <a:gd name="T1" fmla="*/ 75 h 127"/>
                    <a:gd name="T2" fmla="*/ 397 w 397"/>
                    <a:gd name="T3" fmla="*/ 80 h 127"/>
                    <a:gd name="T4" fmla="*/ 392 w 397"/>
                    <a:gd name="T5" fmla="*/ 87 h 127"/>
                    <a:gd name="T6" fmla="*/ 390 w 397"/>
                    <a:gd name="T7" fmla="*/ 94 h 127"/>
                    <a:gd name="T8" fmla="*/ 383 w 397"/>
                    <a:gd name="T9" fmla="*/ 100 h 127"/>
                    <a:gd name="T10" fmla="*/ 378 w 397"/>
                    <a:gd name="T11" fmla="*/ 107 h 127"/>
                    <a:gd name="T12" fmla="*/ 370 w 397"/>
                    <a:gd name="T13" fmla="*/ 112 h 127"/>
                    <a:gd name="T14" fmla="*/ 361 w 397"/>
                    <a:gd name="T15" fmla="*/ 117 h 127"/>
                    <a:gd name="T16" fmla="*/ 351 w 397"/>
                    <a:gd name="T17" fmla="*/ 122 h 127"/>
                    <a:gd name="T18" fmla="*/ 341 w 397"/>
                    <a:gd name="T19" fmla="*/ 125 h 127"/>
                    <a:gd name="T20" fmla="*/ 329 w 397"/>
                    <a:gd name="T21" fmla="*/ 127 h 127"/>
                    <a:gd name="T22" fmla="*/ 297 w 397"/>
                    <a:gd name="T23" fmla="*/ 118 h 127"/>
                    <a:gd name="T24" fmla="*/ 263 w 397"/>
                    <a:gd name="T25" fmla="*/ 110 h 127"/>
                    <a:gd name="T26" fmla="*/ 228 w 397"/>
                    <a:gd name="T27" fmla="*/ 102 h 127"/>
                    <a:gd name="T28" fmla="*/ 191 w 397"/>
                    <a:gd name="T29" fmla="*/ 95 h 127"/>
                    <a:gd name="T30" fmla="*/ 157 w 397"/>
                    <a:gd name="T31" fmla="*/ 87 h 127"/>
                    <a:gd name="T32" fmla="*/ 123 w 397"/>
                    <a:gd name="T33" fmla="*/ 79 h 127"/>
                    <a:gd name="T34" fmla="*/ 91 w 397"/>
                    <a:gd name="T35" fmla="*/ 71 h 127"/>
                    <a:gd name="T36" fmla="*/ 59 w 397"/>
                    <a:gd name="T37" fmla="*/ 61 h 127"/>
                    <a:gd name="T38" fmla="*/ 30 w 397"/>
                    <a:gd name="T39" fmla="*/ 51 h 127"/>
                    <a:gd name="T40" fmla="*/ 0 w 397"/>
                    <a:gd name="T41" fmla="*/ 37 h 127"/>
                    <a:gd name="T42" fmla="*/ 5 w 397"/>
                    <a:gd name="T43" fmla="*/ 30 h 127"/>
                    <a:gd name="T44" fmla="*/ 10 w 397"/>
                    <a:gd name="T45" fmla="*/ 23 h 127"/>
                    <a:gd name="T46" fmla="*/ 17 w 397"/>
                    <a:gd name="T47" fmla="*/ 19 h 127"/>
                    <a:gd name="T48" fmla="*/ 25 w 397"/>
                    <a:gd name="T49" fmla="*/ 13 h 127"/>
                    <a:gd name="T50" fmla="*/ 35 w 397"/>
                    <a:gd name="T51" fmla="*/ 10 h 127"/>
                    <a:gd name="T52" fmla="*/ 44 w 397"/>
                    <a:gd name="T53" fmla="*/ 6 h 127"/>
                    <a:gd name="T54" fmla="*/ 57 w 397"/>
                    <a:gd name="T55" fmla="*/ 4 h 127"/>
                    <a:gd name="T56" fmla="*/ 71 w 397"/>
                    <a:gd name="T57" fmla="*/ 2 h 127"/>
                    <a:gd name="T58" fmla="*/ 86 w 397"/>
                    <a:gd name="T59" fmla="*/ 0 h 127"/>
                    <a:gd name="T60" fmla="*/ 101 w 397"/>
                    <a:gd name="T61" fmla="*/ 0 h 127"/>
                    <a:gd name="T62" fmla="*/ 130 w 397"/>
                    <a:gd name="T63" fmla="*/ 5 h 127"/>
                    <a:gd name="T64" fmla="*/ 162 w 397"/>
                    <a:gd name="T65" fmla="*/ 10 h 127"/>
                    <a:gd name="T66" fmla="*/ 194 w 397"/>
                    <a:gd name="T67" fmla="*/ 15 h 127"/>
                    <a:gd name="T68" fmla="*/ 226 w 397"/>
                    <a:gd name="T69" fmla="*/ 21 h 127"/>
                    <a:gd name="T70" fmla="*/ 258 w 397"/>
                    <a:gd name="T71" fmla="*/ 28 h 127"/>
                    <a:gd name="T72" fmla="*/ 290 w 397"/>
                    <a:gd name="T73" fmla="*/ 35 h 127"/>
                    <a:gd name="T74" fmla="*/ 319 w 397"/>
                    <a:gd name="T75" fmla="*/ 43 h 127"/>
                    <a:gd name="T76" fmla="*/ 348 w 397"/>
                    <a:gd name="T77" fmla="*/ 53 h 127"/>
                    <a:gd name="T78" fmla="*/ 373 w 397"/>
                    <a:gd name="T79" fmla="*/ 63 h 127"/>
                    <a:gd name="T80" fmla="*/ 397 w 397"/>
                    <a:gd name="T81" fmla="*/ 75 h 127"/>
                    <a:gd name="T82" fmla="*/ 397 w 397"/>
                    <a:gd name="T83" fmla="*/ 75 h 1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397" h="127">
                      <a:moveTo>
                        <a:pt x="397" y="75"/>
                      </a:moveTo>
                      <a:lnTo>
                        <a:pt x="397" y="80"/>
                      </a:lnTo>
                      <a:lnTo>
                        <a:pt x="392" y="87"/>
                      </a:lnTo>
                      <a:lnTo>
                        <a:pt x="390" y="94"/>
                      </a:lnTo>
                      <a:lnTo>
                        <a:pt x="383" y="100"/>
                      </a:lnTo>
                      <a:lnTo>
                        <a:pt x="378" y="107"/>
                      </a:lnTo>
                      <a:lnTo>
                        <a:pt x="370" y="112"/>
                      </a:lnTo>
                      <a:lnTo>
                        <a:pt x="361" y="117"/>
                      </a:lnTo>
                      <a:lnTo>
                        <a:pt x="351" y="122"/>
                      </a:lnTo>
                      <a:lnTo>
                        <a:pt x="341" y="125"/>
                      </a:lnTo>
                      <a:lnTo>
                        <a:pt x="329" y="127"/>
                      </a:lnTo>
                      <a:lnTo>
                        <a:pt x="297" y="118"/>
                      </a:lnTo>
                      <a:lnTo>
                        <a:pt x="263" y="110"/>
                      </a:lnTo>
                      <a:lnTo>
                        <a:pt x="228" y="102"/>
                      </a:lnTo>
                      <a:lnTo>
                        <a:pt x="191" y="95"/>
                      </a:lnTo>
                      <a:lnTo>
                        <a:pt x="157" y="87"/>
                      </a:lnTo>
                      <a:lnTo>
                        <a:pt x="123" y="79"/>
                      </a:lnTo>
                      <a:lnTo>
                        <a:pt x="91" y="71"/>
                      </a:lnTo>
                      <a:lnTo>
                        <a:pt x="59" y="61"/>
                      </a:lnTo>
                      <a:lnTo>
                        <a:pt x="30" y="51"/>
                      </a:lnTo>
                      <a:lnTo>
                        <a:pt x="0" y="37"/>
                      </a:lnTo>
                      <a:lnTo>
                        <a:pt x="5" y="30"/>
                      </a:lnTo>
                      <a:lnTo>
                        <a:pt x="10" y="23"/>
                      </a:lnTo>
                      <a:lnTo>
                        <a:pt x="17" y="19"/>
                      </a:lnTo>
                      <a:lnTo>
                        <a:pt x="25" y="13"/>
                      </a:lnTo>
                      <a:lnTo>
                        <a:pt x="35" y="10"/>
                      </a:lnTo>
                      <a:lnTo>
                        <a:pt x="44" y="6"/>
                      </a:lnTo>
                      <a:lnTo>
                        <a:pt x="57" y="4"/>
                      </a:lnTo>
                      <a:lnTo>
                        <a:pt x="71" y="2"/>
                      </a:lnTo>
                      <a:lnTo>
                        <a:pt x="86" y="0"/>
                      </a:lnTo>
                      <a:lnTo>
                        <a:pt x="101" y="0"/>
                      </a:lnTo>
                      <a:lnTo>
                        <a:pt x="130" y="5"/>
                      </a:lnTo>
                      <a:lnTo>
                        <a:pt x="162" y="10"/>
                      </a:lnTo>
                      <a:lnTo>
                        <a:pt x="194" y="15"/>
                      </a:lnTo>
                      <a:lnTo>
                        <a:pt x="226" y="21"/>
                      </a:lnTo>
                      <a:lnTo>
                        <a:pt x="258" y="28"/>
                      </a:lnTo>
                      <a:lnTo>
                        <a:pt x="290" y="35"/>
                      </a:lnTo>
                      <a:lnTo>
                        <a:pt x="319" y="43"/>
                      </a:lnTo>
                      <a:lnTo>
                        <a:pt x="348" y="53"/>
                      </a:lnTo>
                      <a:lnTo>
                        <a:pt x="373" y="63"/>
                      </a:lnTo>
                      <a:lnTo>
                        <a:pt x="397" y="75"/>
                      </a:lnTo>
                      <a:lnTo>
                        <a:pt x="397" y="75"/>
                      </a:lnTo>
                      <a:close/>
                    </a:path>
                  </a:pathLst>
                </a:custGeom>
                <a:solidFill>
                  <a:srgbClr val="CC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3992" name="Freeform 88"/>
                <p:cNvSpPr>
                  <a:spLocks/>
                </p:cNvSpPr>
                <p:nvPr/>
              </p:nvSpPr>
              <p:spPr bwMode="auto">
                <a:xfrm>
                  <a:off x="235" y="1917"/>
                  <a:ext cx="397" cy="132"/>
                </a:xfrm>
                <a:custGeom>
                  <a:avLst/>
                  <a:gdLst>
                    <a:gd name="T0" fmla="*/ 397 w 397"/>
                    <a:gd name="T1" fmla="*/ 24 h 132"/>
                    <a:gd name="T2" fmla="*/ 388 w 397"/>
                    <a:gd name="T3" fmla="*/ 40 h 132"/>
                    <a:gd name="T4" fmla="*/ 370 w 397"/>
                    <a:gd name="T5" fmla="*/ 52 h 132"/>
                    <a:gd name="T6" fmla="*/ 348 w 397"/>
                    <a:gd name="T7" fmla="*/ 62 h 132"/>
                    <a:gd name="T8" fmla="*/ 319 w 397"/>
                    <a:gd name="T9" fmla="*/ 69 h 132"/>
                    <a:gd name="T10" fmla="*/ 290 w 397"/>
                    <a:gd name="T11" fmla="*/ 75 h 132"/>
                    <a:gd name="T12" fmla="*/ 255 w 397"/>
                    <a:gd name="T13" fmla="*/ 80 h 132"/>
                    <a:gd name="T14" fmla="*/ 221 w 397"/>
                    <a:gd name="T15" fmla="*/ 83 h 132"/>
                    <a:gd name="T16" fmla="*/ 187 w 397"/>
                    <a:gd name="T17" fmla="*/ 88 h 132"/>
                    <a:gd name="T18" fmla="*/ 155 w 397"/>
                    <a:gd name="T19" fmla="*/ 93 h 132"/>
                    <a:gd name="T20" fmla="*/ 125 w 397"/>
                    <a:gd name="T21" fmla="*/ 99 h 132"/>
                    <a:gd name="T22" fmla="*/ 128 w 397"/>
                    <a:gd name="T23" fmla="*/ 102 h 132"/>
                    <a:gd name="T24" fmla="*/ 130 w 397"/>
                    <a:gd name="T25" fmla="*/ 106 h 132"/>
                    <a:gd name="T26" fmla="*/ 135 w 397"/>
                    <a:gd name="T27" fmla="*/ 109 h 132"/>
                    <a:gd name="T28" fmla="*/ 138 w 397"/>
                    <a:gd name="T29" fmla="*/ 112 h 132"/>
                    <a:gd name="T30" fmla="*/ 140 w 397"/>
                    <a:gd name="T31" fmla="*/ 115 h 132"/>
                    <a:gd name="T32" fmla="*/ 142 w 397"/>
                    <a:gd name="T33" fmla="*/ 118 h 132"/>
                    <a:gd name="T34" fmla="*/ 145 w 397"/>
                    <a:gd name="T35" fmla="*/ 122 h 132"/>
                    <a:gd name="T36" fmla="*/ 142 w 397"/>
                    <a:gd name="T37" fmla="*/ 125 h 132"/>
                    <a:gd name="T38" fmla="*/ 140 w 397"/>
                    <a:gd name="T39" fmla="*/ 129 h 132"/>
                    <a:gd name="T40" fmla="*/ 133 w 397"/>
                    <a:gd name="T41" fmla="*/ 132 h 132"/>
                    <a:gd name="T42" fmla="*/ 118 w 397"/>
                    <a:gd name="T43" fmla="*/ 130 h 132"/>
                    <a:gd name="T44" fmla="*/ 103 w 397"/>
                    <a:gd name="T45" fmla="*/ 128 h 132"/>
                    <a:gd name="T46" fmla="*/ 91 w 397"/>
                    <a:gd name="T47" fmla="*/ 124 h 132"/>
                    <a:gd name="T48" fmla="*/ 76 w 397"/>
                    <a:gd name="T49" fmla="*/ 121 h 132"/>
                    <a:gd name="T50" fmla="*/ 62 w 397"/>
                    <a:gd name="T51" fmla="*/ 116 h 132"/>
                    <a:gd name="T52" fmla="*/ 49 w 397"/>
                    <a:gd name="T53" fmla="*/ 110 h 132"/>
                    <a:gd name="T54" fmla="*/ 37 w 397"/>
                    <a:gd name="T55" fmla="*/ 106 h 132"/>
                    <a:gd name="T56" fmla="*/ 27 w 397"/>
                    <a:gd name="T57" fmla="*/ 99 h 132"/>
                    <a:gd name="T58" fmla="*/ 20 w 397"/>
                    <a:gd name="T59" fmla="*/ 93 h 132"/>
                    <a:gd name="T60" fmla="*/ 13 w 397"/>
                    <a:gd name="T61" fmla="*/ 85 h 132"/>
                    <a:gd name="T62" fmla="*/ 3 w 397"/>
                    <a:gd name="T63" fmla="*/ 77 h 132"/>
                    <a:gd name="T64" fmla="*/ 0 w 397"/>
                    <a:gd name="T65" fmla="*/ 69 h 132"/>
                    <a:gd name="T66" fmla="*/ 0 w 397"/>
                    <a:gd name="T67" fmla="*/ 61 h 132"/>
                    <a:gd name="T68" fmla="*/ 5 w 397"/>
                    <a:gd name="T69" fmla="*/ 53 h 132"/>
                    <a:gd name="T70" fmla="*/ 15 w 397"/>
                    <a:gd name="T71" fmla="*/ 46 h 132"/>
                    <a:gd name="T72" fmla="*/ 25 w 397"/>
                    <a:gd name="T73" fmla="*/ 40 h 132"/>
                    <a:gd name="T74" fmla="*/ 37 w 397"/>
                    <a:gd name="T75" fmla="*/ 33 h 132"/>
                    <a:gd name="T76" fmla="*/ 52 w 397"/>
                    <a:gd name="T77" fmla="*/ 28 h 132"/>
                    <a:gd name="T78" fmla="*/ 66 w 397"/>
                    <a:gd name="T79" fmla="*/ 24 h 132"/>
                    <a:gd name="T80" fmla="*/ 81 w 397"/>
                    <a:gd name="T81" fmla="*/ 20 h 132"/>
                    <a:gd name="T82" fmla="*/ 113 w 397"/>
                    <a:gd name="T83" fmla="*/ 16 h 132"/>
                    <a:gd name="T84" fmla="*/ 145 w 397"/>
                    <a:gd name="T85" fmla="*/ 10 h 132"/>
                    <a:gd name="T86" fmla="*/ 179 w 397"/>
                    <a:gd name="T87" fmla="*/ 5 h 132"/>
                    <a:gd name="T88" fmla="*/ 214 w 397"/>
                    <a:gd name="T89" fmla="*/ 2 h 132"/>
                    <a:gd name="T90" fmla="*/ 245 w 397"/>
                    <a:gd name="T91" fmla="*/ 0 h 132"/>
                    <a:gd name="T92" fmla="*/ 280 w 397"/>
                    <a:gd name="T93" fmla="*/ 0 h 132"/>
                    <a:gd name="T94" fmla="*/ 312 w 397"/>
                    <a:gd name="T95" fmla="*/ 1 h 132"/>
                    <a:gd name="T96" fmla="*/ 341 w 397"/>
                    <a:gd name="T97" fmla="*/ 5 h 132"/>
                    <a:gd name="T98" fmla="*/ 370 w 397"/>
                    <a:gd name="T99" fmla="*/ 13 h 132"/>
                    <a:gd name="T100" fmla="*/ 397 w 397"/>
                    <a:gd name="T101" fmla="*/ 24 h 132"/>
                    <a:gd name="T102" fmla="*/ 397 w 397"/>
                    <a:gd name="T103" fmla="*/ 24 h 1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397" h="132">
                      <a:moveTo>
                        <a:pt x="397" y="24"/>
                      </a:moveTo>
                      <a:lnTo>
                        <a:pt x="388" y="40"/>
                      </a:lnTo>
                      <a:lnTo>
                        <a:pt x="370" y="52"/>
                      </a:lnTo>
                      <a:lnTo>
                        <a:pt x="348" y="62"/>
                      </a:lnTo>
                      <a:lnTo>
                        <a:pt x="319" y="69"/>
                      </a:lnTo>
                      <a:lnTo>
                        <a:pt x="290" y="75"/>
                      </a:lnTo>
                      <a:lnTo>
                        <a:pt x="255" y="80"/>
                      </a:lnTo>
                      <a:lnTo>
                        <a:pt x="221" y="83"/>
                      </a:lnTo>
                      <a:lnTo>
                        <a:pt x="187" y="88"/>
                      </a:lnTo>
                      <a:lnTo>
                        <a:pt x="155" y="93"/>
                      </a:lnTo>
                      <a:lnTo>
                        <a:pt x="125" y="99"/>
                      </a:lnTo>
                      <a:lnTo>
                        <a:pt x="128" y="102"/>
                      </a:lnTo>
                      <a:lnTo>
                        <a:pt x="130" y="106"/>
                      </a:lnTo>
                      <a:lnTo>
                        <a:pt x="135" y="109"/>
                      </a:lnTo>
                      <a:lnTo>
                        <a:pt x="138" y="112"/>
                      </a:lnTo>
                      <a:lnTo>
                        <a:pt x="140" y="115"/>
                      </a:lnTo>
                      <a:lnTo>
                        <a:pt x="142" y="118"/>
                      </a:lnTo>
                      <a:lnTo>
                        <a:pt x="145" y="122"/>
                      </a:lnTo>
                      <a:lnTo>
                        <a:pt x="142" y="125"/>
                      </a:lnTo>
                      <a:lnTo>
                        <a:pt x="140" y="129"/>
                      </a:lnTo>
                      <a:lnTo>
                        <a:pt x="133" y="132"/>
                      </a:lnTo>
                      <a:lnTo>
                        <a:pt x="118" y="130"/>
                      </a:lnTo>
                      <a:lnTo>
                        <a:pt x="103" y="128"/>
                      </a:lnTo>
                      <a:lnTo>
                        <a:pt x="91" y="124"/>
                      </a:lnTo>
                      <a:lnTo>
                        <a:pt x="76" y="121"/>
                      </a:lnTo>
                      <a:lnTo>
                        <a:pt x="62" y="116"/>
                      </a:lnTo>
                      <a:lnTo>
                        <a:pt x="49" y="110"/>
                      </a:lnTo>
                      <a:lnTo>
                        <a:pt x="37" y="106"/>
                      </a:lnTo>
                      <a:lnTo>
                        <a:pt x="27" y="99"/>
                      </a:lnTo>
                      <a:lnTo>
                        <a:pt x="20" y="93"/>
                      </a:lnTo>
                      <a:lnTo>
                        <a:pt x="13" y="85"/>
                      </a:lnTo>
                      <a:lnTo>
                        <a:pt x="3" y="77"/>
                      </a:lnTo>
                      <a:lnTo>
                        <a:pt x="0" y="69"/>
                      </a:lnTo>
                      <a:lnTo>
                        <a:pt x="0" y="61"/>
                      </a:lnTo>
                      <a:lnTo>
                        <a:pt x="5" y="53"/>
                      </a:lnTo>
                      <a:lnTo>
                        <a:pt x="15" y="46"/>
                      </a:lnTo>
                      <a:lnTo>
                        <a:pt x="25" y="40"/>
                      </a:lnTo>
                      <a:lnTo>
                        <a:pt x="37" y="33"/>
                      </a:lnTo>
                      <a:lnTo>
                        <a:pt x="52" y="28"/>
                      </a:lnTo>
                      <a:lnTo>
                        <a:pt x="66" y="24"/>
                      </a:lnTo>
                      <a:lnTo>
                        <a:pt x="81" y="20"/>
                      </a:lnTo>
                      <a:lnTo>
                        <a:pt x="113" y="16"/>
                      </a:lnTo>
                      <a:lnTo>
                        <a:pt x="145" y="10"/>
                      </a:lnTo>
                      <a:lnTo>
                        <a:pt x="179" y="5"/>
                      </a:lnTo>
                      <a:lnTo>
                        <a:pt x="214" y="2"/>
                      </a:lnTo>
                      <a:lnTo>
                        <a:pt x="245" y="0"/>
                      </a:lnTo>
                      <a:lnTo>
                        <a:pt x="280" y="0"/>
                      </a:lnTo>
                      <a:lnTo>
                        <a:pt x="312" y="1"/>
                      </a:lnTo>
                      <a:lnTo>
                        <a:pt x="341" y="5"/>
                      </a:lnTo>
                      <a:lnTo>
                        <a:pt x="370" y="13"/>
                      </a:lnTo>
                      <a:lnTo>
                        <a:pt x="397" y="24"/>
                      </a:lnTo>
                      <a:lnTo>
                        <a:pt x="397" y="24"/>
                      </a:lnTo>
                      <a:close/>
                    </a:path>
                  </a:pathLst>
                </a:custGeom>
                <a:solidFill>
                  <a:srgbClr val="CC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sp>
          <p:nvSpPr>
            <p:cNvPr id="123993" name="Text Box 89"/>
            <p:cNvSpPr txBox="1">
              <a:spLocks noChangeArrowheads="1"/>
            </p:cNvSpPr>
            <p:nvPr/>
          </p:nvSpPr>
          <p:spPr bwMode="auto">
            <a:xfrm>
              <a:off x="4560" y="3504"/>
              <a:ext cx="546" cy="30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 algn="ctr">
                <a:spcBef>
                  <a:spcPct val="50000"/>
                </a:spcBef>
              </a:pPr>
              <a:r>
                <a:rPr lang="en-US" sz="1300" b="1" dirty="0" err="1">
                  <a:solidFill>
                    <a:srgbClr val="FF0000"/>
                  </a:solidFill>
                  <a:latin typeface=".VnArial" pitchFamily="34" charset="0"/>
                </a:rPr>
                <a:t>Thö</a:t>
              </a:r>
              <a:r>
                <a:rPr lang="en-US" sz="1300" b="1" dirty="0">
                  <a:solidFill>
                    <a:srgbClr val="FF0000"/>
                  </a:solidFill>
                  <a:latin typeface=".VnArial" pitchFamily="34" charset="0"/>
                </a:rPr>
                <a:t> </a:t>
              </a:r>
              <a:r>
                <a:rPr lang="en-US" sz="1300" b="1" dirty="0" smtClean="0">
                  <a:solidFill>
                    <a:srgbClr val="FF0000"/>
                  </a:solidFill>
                  <a:latin typeface=".VnArial" pitchFamily="34" charset="0"/>
                </a:rPr>
                <a:t> </a:t>
              </a:r>
              <a:r>
                <a:rPr lang="en-US" sz="1300" b="1" dirty="0" err="1" smtClean="0">
                  <a:solidFill>
                    <a:srgbClr val="FF0000"/>
                  </a:solidFill>
                  <a:latin typeface=".VnArial" pitchFamily="34" charset="0"/>
                </a:rPr>
                <a:t>tµi</a:t>
              </a:r>
              <a:r>
                <a:rPr lang="en-US" sz="1300" b="1" dirty="0" smtClean="0">
                  <a:solidFill>
                    <a:srgbClr val="FF0000"/>
                  </a:solidFill>
                  <a:latin typeface=".VnArial" pitchFamily="34" charset="0"/>
                </a:rPr>
                <a:t> </a:t>
              </a:r>
              <a:r>
                <a:rPr lang="en-US" sz="1300" b="1" dirty="0" err="1">
                  <a:solidFill>
                    <a:srgbClr val="FF0000"/>
                  </a:solidFill>
                  <a:latin typeface=".VnArial" pitchFamily="34" charset="0"/>
                </a:rPr>
                <a:t>cña</a:t>
              </a:r>
              <a:r>
                <a:rPr lang="en-US" sz="1300" b="1" dirty="0">
                  <a:solidFill>
                    <a:srgbClr val="FF0000"/>
                  </a:solidFill>
                  <a:latin typeface=".VnArial" pitchFamily="34" charset="0"/>
                </a:rPr>
                <a:t> b¹n</a:t>
              </a:r>
            </a:p>
          </p:txBody>
        </p:sp>
      </p:grpSp>
      <p:pic>
        <p:nvPicPr>
          <p:cNvPr id="123994" name="Picture 90" descr="SMILE4"/>
          <p:cNvPicPr>
            <a:picLocks noChangeAspect="1" noChangeArrowheads="1" noCrop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70650" y="5334000"/>
            <a:ext cx="615950" cy="685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24001" name="Rectangle 97"/>
          <p:cNvSpPr>
            <a:spLocks noChangeArrowheads="1"/>
          </p:cNvSpPr>
          <p:nvPr/>
        </p:nvSpPr>
        <p:spPr bwMode="auto">
          <a:xfrm>
            <a:off x="587375" y="2123937"/>
            <a:ext cx="8399463" cy="175432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anchor="ctr">
            <a:spAutoFit/>
          </a:bodyPr>
          <a:lstStyle/>
          <a:p>
            <a:r>
              <a:rPr lang="en-US" sz="3600" b="1" dirty="0" err="1">
                <a:latin typeface=".VnArial" pitchFamily="34" charset="0"/>
              </a:rPr>
              <a:t>C©u</a:t>
            </a:r>
            <a:r>
              <a:rPr lang="en-US" sz="3600" b="1" dirty="0">
                <a:latin typeface=".VnArial" pitchFamily="34" charset="0"/>
              </a:rPr>
              <a:t> </a:t>
            </a:r>
            <a:r>
              <a:rPr lang="en-US" sz="3600" b="1" dirty="0" smtClean="0">
                <a:latin typeface=".VnArial" pitchFamily="34" charset="0"/>
              </a:rPr>
              <a:t>21 </a:t>
            </a:r>
            <a:r>
              <a:rPr lang="en-US" sz="3600" b="1" dirty="0">
                <a:latin typeface=".VnArial" pitchFamily="34" charset="0"/>
              </a:rPr>
              <a:t>: </a:t>
            </a:r>
            <a:r>
              <a:rPr lang="en-US" sz="3600" b="1" dirty="0" err="1">
                <a:latin typeface=".VnArial" pitchFamily="34" charset="0"/>
              </a:rPr>
              <a:t>Trung</a:t>
            </a:r>
            <a:r>
              <a:rPr lang="en-US" sz="3600" b="1" dirty="0">
                <a:latin typeface=".VnArial" pitchFamily="34" charset="0"/>
              </a:rPr>
              <a:t> </a:t>
            </a:r>
            <a:r>
              <a:rPr lang="en-US" sz="3600" b="1" dirty="0" err="1">
                <a:latin typeface=".VnArial" pitchFamily="34" charset="0"/>
              </a:rPr>
              <a:t>b×nh</a:t>
            </a:r>
            <a:r>
              <a:rPr lang="en-US" sz="3600" b="1" dirty="0">
                <a:latin typeface=".VnArial" pitchFamily="34" charset="0"/>
              </a:rPr>
              <a:t> </a:t>
            </a:r>
            <a:r>
              <a:rPr lang="en-US" sz="3600" b="1" dirty="0" err="1">
                <a:latin typeface=".VnArial" pitchFamily="34" charset="0"/>
              </a:rPr>
              <a:t>céng</a:t>
            </a:r>
            <a:r>
              <a:rPr lang="en-US" sz="3600" b="1" dirty="0">
                <a:latin typeface=".VnArial" pitchFamily="34" charset="0"/>
              </a:rPr>
              <a:t> </a:t>
            </a:r>
            <a:r>
              <a:rPr lang="en-US" sz="3600" b="1" dirty="0" err="1">
                <a:latin typeface=".VnArial" pitchFamily="34" charset="0"/>
              </a:rPr>
              <a:t>cña</a:t>
            </a:r>
            <a:r>
              <a:rPr lang="en-US" sz="3600" b="1" dirty="0">
                <a:latin typeface=".VnArial" pitchFamily="34" charset="0"/>
              </a:rPr>
              <a:t> </a:t>
            </a:r>
            <a:r>
              <a:rPr lang="en-US" sz="3600" b="1" dirty="0" err="1">
                <a:latin typeface=".VnArial" pitchFamily="34" charset="0"/>
              </a:rPr>
              <a:t>ba</a:t>
            </a:r>
            <a:r>
              <a:rPr lang="en-US" sz="3600" b="1" dirty="0">
                <a:latin typeface=".VnArial" pitchFamily="34" charset="0"/>
              </a:rPr>
              <a:t> </a:t>
            </a:r>
            <a:r>
              <a:rPr lang="en-US" sz="3600" b="1" dirty="0" err="1">
                <a:latin typeface=".VnArial" pitchFamily="34" charset="0"/>
              </a:rPr>
              <a:t>sè</a:t>
            </a:r>
            <a:r>
              <a:rPr lang="en-US" sz="3600" b="1" dirty="0">
                <a:latin typeface=".VnArial" pitchFamily="34" charset="0"/>
              </a:rPr>
              <a:t> 20,25,30 </a:t>
            </a:r>
          </a:p>
          <a:p>
            <a:r>
              <a:rPr lang="en-US" sz="3600" b="1" dirty="0">
                <a:latin typeface=".VnArial" pitchFamily="34" charset="0"/>
              </a:rPr>
              <a:t>lµ </a:t>
            </a:r>
            <a:r>
              <a:rPr lang="en-US" sz="3600" b="1" dirty="0" err="1">
                <a:latin typeface=".VnArial" pitchFamily="34" charset="0"/>
              </a:rPr>
              <a:t>bao</a:t>
            </a:r>
            <a:r>
              <a:rPr lang="en-US" sz="3600" b="1" dirty="0">
                <a:latin typeface=".VnArial" pitchFamily="34" charset="0"/>
              </a:rPr>
              <a:t> </a:t>
            </a:r>
            <a:r>
              <a:rPr lang="en-US" sz="3600" b="1" dirty="0" err="1">
                <a:latin typeface=".VnArial" pitchFamily="34" charset="0"/>
              </a:rPr>
              <a:t>nhiªu</a:t>
            </a:r>
            <a:r>
              <a:rPr lang="en-US" sz="3600" b="1" dirty="0">
                <a:latin typeface=".VnArial" pitchFamily="34" charset="0"/>
              </a:rPr>
              <a:t> ? </a:t>
            </a:r>
          </a:p>
        </p:txBody>
      </p:sp>
      <p:sp>
        <p:nvSpPr>
          <p:cNvPr id="124002" name="Rectangle 98"/>
          <p:cNvSpPr>
            <a:spLocks noChangeArrowheads="1"/>
          </p:cNvSpPr>
          <p:nvPr/>
        </p:nvSpPr>
        <p:spPr bwMode="auto">
          <a:xfrm>
            <a:off x="2895600" y="4375693"/>
            <a:ext cx="1800493" cy="92333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r>
              <a:rPr lang="en-US" sz="5400" b="1" i="1" dirty="0">
                <a:solidFill>
                  <a:srgbClr val="FF0000"/>
                </a:solidFill>
                <a:latin typeface=".VnArial" pitchFamily="34" charset="0"/>
              </a:rPr>
              <a:t>( 25) </a:t>
            </a:r>
          </a:p>
        </p:txBody>
      </p:sp>
      <p:pic>
        <p:nvPicPr>
          <p:cNvPr id="124003" name="Picture 99" descr="BALLOON3">
            <a:hlinkClick r:id="rId15" action="ppaction://hlinksldjump"/>
          </p:cNvPr>
          <p:cNvPicPr>
            <a:picLocks noChangeAspect="1" noChangeArrowheads="1"/>
          </p:cNvPicPr>
          <p:nvPr/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543800" y="4343400"/>
            <a:ext cx="668338" cy="9493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24004" name="Picture 100" descr="ED00019_"/>
          <p:cNvPicPr>
            <a:picLocks noChangeAspect="1" noChangeArrowheads="1"/>
          </p:cNvPicPr>
          <p:nvPr/>
        </p:nvPicPr>
        <p:blipFill>
          <a:blip r:embed="rId1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7200" y="1066800"/>
            <a:ext cx="1143000" cy="1016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24005" name="Group 101"/>
          <p:cNvGrpSpPr>
            <a:grpSpLocks/>
          </p:cNvGrpSpPr>
          <p:nvPr/>
        </p:nvGrpSpPr>
        <p:grpSpPr bwMode="auto">
          <a:xfrm>
            <a:off x="1371600" y="838200"/>
            <a:ext cx="7772400" cy="5575300"/>
            <a:chOff x="864" y="528"/>
            <a:chExt cx="4896" cy="3512"/>
          </a:xfrm>
        </p:grpSpPr>
        <p:grpSp>
          <p:nvGrpSpPr>
            <p:cNvPr id="124006" name="Group 102"/>
            <p:cNvGrpSpPr>
              <a:grpSpLocks/>
            </p:cNvGrpSpPr>
            <p:nvPr/>
          </p:nvGrpSpPr>
          <p:grpSpPr bwMode="auto">
            <a:xfrm>
              <a:off x="864" y="3544"/>
              <a:ext cx="816" cy="496"/>
              <a:chOff x="864" y="3544"/>
              <a:chExt cx="816" cy="496"/>
            </a:xfrm>
          </p:grpSpPr>
          <p:pic>
            <p:nvPicPr>
              <p:cNvPr id="124007" name="Picture 103" descr="t8"/>
              <p:cNvPicPr>
                <a:picLocks noChangeAspect="1" noChangeArrowheads="1" noCrop="1"/>
              </p:cNvPicPr>
              <p:nvPr/>
            </p:nvPicPr>
            <p:blipFill>
              <a:blip r:embed="rId1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64" y="3600"/>
                <a:ext cx="528" cy="44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24008" name="Picture 104" descr="t8"/>
              <p:cNvPicPr>
                <a:picLocks noChangeAspect="1" noChangeArrowheads="1" noCrop="1"/>
              </p:cNvPicPr>
              <p:nvPr/>
            </p:nvPicPr>
            <p:blipFill>
              <a:blip r:embed="rId1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008" y="3600"/>
                <a:ext cx="528" cy="44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24009" name="Picture 105" descr="t8"/>
              <p:cNvPicPr>
                <a:picLocks noChangeAspect="1" noChangeArrowheads="1" noCrop="1"/>
              </p:cNvPicPr>
              <p:nvPr/>
            </p:nvPicPr>
            <p:blipFill>
              <a:blip r:embed="rId1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152" y="3544"/>
                <a:ext cx="528" cy="44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124010" name="Group 106"/>
            <p:cNvGrpSpPr>
              <a:grpSpLocks/>
            </p:cNvGrpSpPr>
            <p:nvPr/>
          </p:nvGrpSpPr>
          <p:grpSpPr bwMode="auto">
            <a:xfrm>
              <a:off x="2736" y="3400"/>
              <a:ext cx="768" cy="640"/>
              <a:chOff x="2736" y="3400"/>
              <a:chExt cx="768" cy="640"/>
            </a:xfrm>
          </p:grpSpPr>
          <p:pic>
            <p:nvPicPr>
              <p:cNvPr id="124011" name="Picture 107" descr="t8"/>
              <p:cNvPicPr>
                <a:picLocks noChangeAspect="1" noChangeArrowheads="1" noCrop="1"/>
              </p:cNvPicPr>
              <p:nvPr/>
            </p:nvPicPr>
            <p:blipFill>
              <a:blip r:embed="rId1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80" y="3600"/>
                <a:ext cx="528" cy="44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24012" name="Picture 108" descr="t8"/>
              <p:cNvPicPr>
                <a:picLocks noChangeAspect="1" noChangeArrowheads="1" noCrop="1"/>
              </p:cNvPicPr>
              <p:nvPr/>
            </p:nvPicPr>
            <p:blipFill>
              <a:blip r:embed="rId1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36" y="3400"/>
                <a:ext cx="768" cy="64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pic>
          <p:nvPicPr>
            <p:cNvPr id="124013" name="Picture 109" descr="COTAO001"/>
            <p:cNvPicPr>
              <a:picLocks noChangeAspect="1" noChangeArrowheads="1"/>
            </p:cNvPicPr>
            <p:nvPr/>
          </p:nvPicPr>
          <p:blipFill>
            <a:blip r:embed="rId19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944" y="528"/>
              <a:ext cx="816" cy="773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grpSp>
        <p:nvGrpSpPr>
          <p:cNvPr id="124014" name="Group 110"/>
          <p:cNvGrpSpPr>
            <a:grpSpLocks/>
          </p:cNvGrpSpPr>
          <p:nvPr/>
        </p:nvGrpSpPr>
        <p:grpSpPr bwMode="auto">
          <a:xfrm>
            <a:off x="19050" y="4052888"/>
            <a:ext cx="1619250" cy="2195512"/>
            <a:chOff x="-192" y="2484"/>
            <a:chExt cx="1020" cy="1383"/>
          </a:xfrm>
        </p:grpSpPr>
        <p:grpSp>
          <p:nvGrpSpPr>
            <p:cNvPr id="124015" name="Group 111"/>
            <p:cNvGrpSpPr>
              <a:grpSpLocks/>
            </p:cNvGrpSpPr>
            <p:nvPr/>
          </p:nvGrpSpPr>
          <p:grpSpPr bwMode="auto">
            <a:xfrm>
              <a:off x="-192" y="3072"/>
              <a:ext cx="844" cy="795"/>
              <a:chOff x="432" y="2544"/>
              <a:chExt cx="844" cy="795"/>
            </a:xfrm>
          </p:grpSpPr>
          <p:sp>
            <p:nvSpPr>
              <p:cNvPr id="124016" name="Freeform 112"/>
              <p:cNvSpPr>
                <a:spLocks/>
              </p:cNvSpPr>
              <p:nvPr/>
            </p:nvSpPr>
            <p:spPr bwMode="auto">
              <a:xfrm>
                <a:off x="432" y="2544"/>
                <a:ext cx="844" cy="795"/>
              </a:xfrm>
              <a:custGeom>
                <a:avLst/>
                <a:gdLst>
                  <a:gd name="T0" fmla="*/ 325 w 844"/>
                  <a:gd name="T1" fmla="*/ 102 h 795"/>
                  <a:gd name="T2" fmla="*/ 236 w 844"/>
                  <a:gd name="T3" fmla="*/ 506 h 795"/>
                  <a:gd name="T4" fmla="*/ 22 w 844"/>
                  <a:gd name="T5" fmla="*/ 669 h 795"/>
                  <a:gd name="T6" fmla="*/ 50 w 844"/>
                  <a:gd name="T7" fmla="*/ 751 h 795"/>
                  <a:gd name="T8" fmla="*/ 313 w 844"/>
                  <a:gd name="T9" fmla="*/ 792 h 795"/>
                  <a:gd name="T10" fmla="*/ 603 w 844"/>
                  <a:gd name="T11" fmla="*/ 767 h 795"/>
                  <a:gd name="T12" fmla="*/ 829 w 844"/>
                  <a:gd name="T13" fmla="*/ 669 h 795"/>
                  <a:gd name="T14" fmla="*/ 697 w 844"/>
                  <a:gd name="T15" fmla="*/ 516 h 795"/>
                  <a:gd name="T16" fmla="*/ 458 w 844"/>
                  <a:gd name="T17" fmla="*/ 424 h 795"/>
                  <a:gd name="T18" fmla="*/ 561 w 844"/>
                  <a:gd name="T19" fmla="*/ 227 h 795"/>
                  <a:gd name="T20" fmla="*/ 606 w 844"/>
                  <a:gd name="T21" fmla="*/ 43 h 795"/>
                  <a:gd name="T22" fmla="*/ 478 w 844"/>
                  <a:gd name="T23" fmla="*/ 0 h 795"/>
                  <a:gd name="T24" fmla="*/ 325 w 844"/>
                  <a:gd name="T25" fmla="*/ 102 h 7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44" h="795">
                    <a:moveTo>
                      <a:pt x="325" y="102"/>
                    </a:moveTo>
                    <a:cubicBezTo>
                      <a:pt x="285" y="186"/>
                      <a:pt x="292" y="401"/>
                      <a:pt x="236" y="506"/>
                    </a:cubicBezTo>
                    <a:cubicBezTo>
                      <a:pt x="180" y="611"/>
                      <a:pt x="22" y="669"/>
                      <a:pt x="22" y="669"/>
                    </a:cubicBezTo>
                    <a:cubicBezTo>
                      <a:pt x="22" y="669"/>
                      <a:pt x="0" y="731"/>
                      <a:pt x="50" y="751"/>
                    </a:cubicBezTo>
                    <a:cubicBezTo>
                      <a:pt x="100" y="771"/>
                      <a:pt x="221" y="789"/>
                      <a:pt x="313" y="792"/>
                    </a:cubicBezTo>
                    <a:cubicBezTo>
                      <a:pt x="405" y="795"/>
                      <a:pt x="603" y="767"/>
                      <a:pt x="603" y="767"/>
                    </a:cubicBezTo>
                    <a:cubicBezTo>
                      <a:pt x="603" y="767"/>
                      <a:pt x="814" y="713"/>
                      <a:pt x="829" y="669"/>
                    </a:cubicBezTo>
                    <a:cubicBezTo>
                      <a:pt x="844" y="625"/>
                      <a:pt x="759" y="557"/>
                      <a:pt x="697" y="516"/>
                    </a:cubicBezTo>
                    <a:cubicBezTo>
                      <a:pt x="635" y="475"/>
                      <a:pt x="483" y="471"/>
                      <a:pt x="458" y="424"/>
                    </a:cubicBezTo>
                    <a:lnTo>
                      <a:pt x="561" y="227"/>
                    </a:lnTo>
                    <a:cubicBezTo>
                      <a:pt x="586" y="164"/>
                      <a:pt x="620" y="81"/>
                      <a:pt x="606" y="43"/>
                    </a:cubicBezTo>
                    <a:cubicBezTo>
                      <a:pt x="592" y="3"/>
                      <a:pt x="519" y="1"/>
                      <a:pt x="478" y="0"/>
                    </a:cubicBezTo>
                    <a:cubicBezTo>
                      <a:pt x="431" y="10"/>
                      <a:pt x="365" y="18"/>
                      <a:pt x="325" y="102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C8A200"/>
                  </a:gs>
                  <a:gs pos="50000">
                    <a:srgbClr val="C8A200">
                      <a:gamma/>
                      <a:shade val="46275"/>
                      <a:invGamma/>
                    </a:srgbClr>
                  </a:gs>
                  <a:gs pos="100000">
                    <a:srgbClr val="C8A200"/>
                  </a:gs>
                </a:gsLst>
                <a:lin ang="0" scaled="1"/>
              </a:gradFill>
              <a:ln>
                <a:noFill/>
              </a:ln>
              <a:effectLst>
                <a:outerShdw sy="50000" rotWithShape="0">
                  <a:srgbClr val="808080">
                    <a:alpha val="50000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24017" name="Group 113"/>
              <p:cNvGrpSpPr>
                <a:grpSpLocks/>
              </p:cNvGrpSpPr>
              <p:nvPr/>
            </p:nvGrpSpPr>
            <p:grpSpPr bwMode="auto">
              <a:xfrm>
                <a:off x="675" y="2756"/>
                <a:ext cx="281" cy="512"/>
                <a:chOff x="675" y="2756"/>
                <a:chExt cx="281" cy="512"/>
              </a:xfrm>
            </p:grpSpPr>
            <p:grpSp>
              <p:nvGrpSpPr>
                <p:cNvPr id="124018" name="Group 114"/>
                <p:cNvGrpSpPr>
                  <a:grpSpLocks/>
                </p:cNvGrpSpPr>
                <p:nvPr/>
              </p:nvGrpSpPr>
              <p:grpSpPr bwMode="auto">
                <a:xfrm>
                  <a:off x="832" y="2756"/>
                  <a:ext cx="48" cy="121"/>
                  <a:chOff x="768" y="2784"/>
                  <a:chExt cx="96" cy="169"/>
                </a:xfrm>
              </p:grpSpPr>
              <p:sp>
                <p:nvSpPr>
                  <p:cNvPr id="124019" name="Freeform 115"/>
                  <p:cNvSpPr>
                    <a:spLocks/>
                  </p:cNvSpPr>
                  <p:nvPr/>
                </p:nvSpPr>
                <p:spPr bwMode="auto">
                  <a:xfrm>
                    <a:off x="768" y="2784"/>
                    <a:ext cx="96" cy="169"/>
                  </a:xfrm>
                  <a:custGeom>
                    <a:avLst/>
                    <a:gdLst>
                      <a:gd name="T0" fmla="*/ 62 w 96"/>
                      <a:gd name="T1" fmla="*/ 8 h 169"/>
                      <a:gd name="T2" fmla="*/ 1 w 96"/>
                      <a:gd name="T3" fmla="*/ 120 h 169"/>
                      <a:gd name="T4" fmla="*/ 54 w 96"/>
                      <a:gd name="T5" fmla="*/ 160 h 169"/>
                      <a:gd name="T6" fmla="*/ 95 w 96"/>
                      <a:gd name="T7" fmla="*/ 68 h 169"/>
                      <a:gd name="T8" fmla="*/ 62 w 96"/>
                      <a:gd name="T9" fmla="*/ 8 h 16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96" h="169">
                        <a:moveTo>
                          <a:pt x="62" y="8"/>
                        </a:moveTo>
                        <a:cubicBezTo>
                          <a:pt x="46" y="17"/>
                          <a:pt x="2" y="95"/>
                          <a:pt x="1" y="120"/>
                        </a:cubicBezTo>
                        <a:cubicBezTo>
                          <a:pt x="0" y="145"/>
                          <a:pt x="38" y="169"/>
                          <a:pt x="54" y="160"/>
                        </a:cubicBezTo>
                        <a:cubicBezTo>
                          <a:pt x="70" y="151"/>
                          <a:pt x="94" y="93"/>
                          <a:pt x="95" y="68"/>
                        </a:cubicBezTo>
                        <a:cubicBezTo>
                          <a:pt x="96" y="43"/>
                          <a:pt x="84" y="0"/>
                          <a:pt x="62" y="8"/>
                        </a:cubicBezTo>
                        <a:close/>
                      </a:path>
                    </a:pathLst>
                  </a:custGeom>
                  <a:solidFill>
                    <a:srgbClr val="C0C0C0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020" name="Freeform 116"/>
                  <p:cNvSpPr>
                    <a:spLocks/>
                  </p:cNvSpPr>
                  <p:nvPr/>
                </p:nvSpPr>
                <p:spPr bwMode="auto">
                  <a:xfrm>
                    <a:off x="796" y="2832"/>
                    <a:ext cx="48" cy="85"/>
                  </a:xfrm>
                  <a:custGeom>
                    <a:avLst/>
                    <a:gdLst>
                      <a:gd name="T0" fmla="*/ 62 w 96"/>
                      <a:gd name="T1" fmla="*/ 8 h 169"/>
                      <a:gd name="T2" fmla="*/ 1 w 96"/>
                      <a:gd name="T3" fmla="*/ 120 h 169"/>
                      <a:gd name="T4" fmla="*/ 54 w 96"/>
                      <a:gd name="T5" fmla="*/ 160 h 169"/>
                      <a:gd name="T6" fmla="*/ 95 w 96"/>
                      <a:gd name="T7" fmla="*/ 68 h 169"/>
                      <a:gd name="T8" fmla="*/ 62 w 96"/>
                      <a:gd name="T9" fmla="*/ 8 h 16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96" h="169">
                        <a:moveTo>
                          <a:pt x="62" y="8"/>
                        </a:moveTo>
                        <a:cubicBezTo>
                          <a:pt x="46" y="17"/>
                          <a:pt x="2" y="95"/>
                          <a:pt x="1" y="120"/>
                        </a:cubicBezTo>
                        <a:cubicBezTo>
                          <a:pt x="0" y="145"/>
                          <a:pt x="38" y="169"/>
                          <a:pt x="54" y="160"/>
                        </a:cubicBezTo>
                        <a:cubicBezTo>
                          <a:pt x="70" y="151"/>
                          <a:pt x="94" y="93"/>
                          <a:pt x="95" y="68"/>
                        </a:cubicBezTo>
                        <a:cubicBezTo>
                          <a:pt x="96" y="43"/>
                          <a:pt x="84" y="0"/>
                          <a:pt x="62" y="8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124021" name="Group 117"/>
                <p:cNvGrpSpPr>
                  <a:grpSpLocks/>
                </p:cNvGrpSpPr>
                <p:nvPr/>
              </p:nvGrpSpPr>
              <p:grpSpPr bwMode="auto">
                <a:xfrm>
                  <a:off x="675" y="3086"/>
                  <a:ext cx="281" cy="182"/>
                  <a:chOff x="675" y="3086"/>
                  <a:chExt cx="281" cy="182"/>
                </a:xfrm>
              </p:grpSpPr>
              <p:sp>
                <p:nvSpPr>
                  <p:cNvPr id="124022" name="Freeform 118"/>
                  <p:cNvSpPr>
                    <a:spLocks/>
                  </p:cNvSpPr>
                  <p:nvPr/>
                </p:nvSpPr>
                <p:spPr bwMode="auto">
                  <a:xfrm>
                    <a:off x="675" y="3086"/>
                    <a:ext cx="281" cy="182"/>
                  </a:xfrm>
                  <a:custGeom>
                    <a:avLst/>
                    <a:gdLst>
                      <a:gd name="T0" fmla="*/ 281 w 281"/>
                      <a:gd name="T1" fmla="*/ 23 h 182"/>
                      <a:gd name="T2" fmla="*/ 169 w 281"/>
                      <a:gd name="T3" fmla="*/ 26 h 182"/>
                      <a:gd name="T4" fmla="*/ 17 w 281"/>
                      <a:gd name="T5" fmla="*/ 78 h 182"/>
                      <a:gd name="T6" fmla="*/ 69 w 281"/>
                      <a:gd name="T7" fmla="*/ 173 h 182"/>
                      <a:gd name="T8" fmla="*/ 237 w 281"/>
                      <a:gd name="T9" fmla="*/ 130 h 182"/>
                      <a:gd name="T10" fmla="*/ 281 w 281"/>
                      <a:gd name="T11" fmla="*/ 23 h 18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281" h="182">
                        <a:moveTo>
                          <a:pt x="281" y="23"/>
                        </a:moveTo>
                        <a:cubicBezTo>
                          <a:pt x="264" y="0"/>
                          <a:pt x="213" y="17"/>
                          <a:pt x="169" y="26"/>
                        </a:cubicBezTo>
                        <a:cubicBezTo>
                          <a:pt x="125" y="35"/>
                          <a:pt x="34" y="53"/>
                          <a:pt x="17" y="78"/>
                        </a:cubicBezTo>
                        <a:cubicBezTo>
                          <a:pt x="0" y="103"/>
                          <a:pt x="32" y="164"/>
                          <a:pt x="69" y="173"/>
                        </a:cubicBezTo>
                        <a:cubicBezTo>
                          <a:pt x="106" y="182"/>
                          <a:pt x="202" y="155"/>
                          <a:pt x="237" y="130"/>
                        </a:cubicBezTo>
                        <a:cubicBezTo>
                          <a:pt x="272" y="105"/>
                          <a:pt x="272" y="45"/>
                          <a:pt x="281" y="23"/>
                        </a:cubicBezTo>
                        <a:close/>
                      </a:path>
                    </a:pathLst>
                  </a:custGeom>
                  <a:solidFill>
                    <a:srgbClr val="C0C0C0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4023" name="Freeform 119"/>
                  <p:cNvSpPr>
                    <a:spLocks/>
                  </p:cNvSpPr>
                  <p:nvPr/>
                </p:nvSpPr>
                <p:spPr bwMode="auto">
                  <a:xfrm>
                    <a:off x="720" y="3128"/>
                    <a:ext cx="192" cy="93"/>
                  </a:xfrm>
                  <a:custGeom>
                    <a:avLst/>
                    <a:gdLst>
                      <a:gd name="T0" fmla="*/ 281 w 281"/>
                      <a:gd name="T1" fmla="*/ 23 h 182"/>
                      <a:gd name="T2" fmla="*/ 169 w 281"/>
                      <a:gd name="T3" fmla="*/ 26 h 182"/>
                      <a:gd name="T4" fmla="*/ 17 w 281"/>
                      <a:gd name="T5" fmla="*/ 78 h 182"/>
                      <a:gd name="T6" fmla="*/ 69 w 281"/>
                      <a:gd name="T7" fmla="*/ 173 h 182"/>
                      <a:gd name="T8" fmla="*/ 237 w 281"/>
                      <a:gd name="T9" fmla="*/ 130 h 182"/>
                      <a:gd name="T10" fmla="*/ 281 w 281"/>
                      <a:gd name="T11" fmla="*/ 23 h 18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281" h="182">
                        <a:moveTo>
                          <a:pt x="281" y="23"/>
                        </a:moveTo>
                        <a:cubicBezTo>
                          <a:pt x="264" y="0"/>
                          <a:pt x="213" y="17"/>
                          <a:pt x="169" y="26"/>
                        </a:cubicBezTo>
                        <a:cubicBezTo>
                          <a:pt x="125" y="35"/>
                          <a:pt x="34" y="53"/>
                          <a:pt x="17" y="78"/>
                        </a:cubicBezTo>
                        <a:cubicBezTo>
                          <a:pt x="0" y="103"/>
                          <a:pt x="32" y="164"/>
                          <a:pt x="69" y="173"/>
                        </a:cubicBezTo>
                        <a:cubicBezTo>
                          <a:pt x="106" y="182"/>
                          <a:pt x="202" y="155"/>
                          <a:pt x="237" y="130"/>
                        </a:cubicBezTo>
                        <a:cubicBezTo>
                          <a:pt x="272" y="105"/>
                          <a:pt x="272" y="45"/>
                          <a:pt x="281" y="23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</p:grpSp>
        </p:grpSp>
        <p:grpSp>
          <p:nvGrpSpPr>
            <p:cNvPr id="124024" name="Group 120"/>
            <p:cNvGrpSpPr>
              <a:grpSpLocks/>
            </p:cNvGrpSpPr>
            <p:nvPr/>
          </p:nvGrpSpPr>
          <p:grpSpPr bwMode="auto">
            <a:xfrm>
              <a:off x="12" y="2484"/>
              <a:ext cx="816" cy="816"/>
              <a:chOff x="1008" y="1104"/>
              <a:chExt cx="816" cy="816"/>
            </a:xfrm>
          </p:grpSpPr>
          <p:sp>
            <p:nvSpPr>
              <p:cNvPr id="124025" name="Oval 121"/>
              <p:cNvSpPr>
                <a:spLocks noChangeArrowheads="1"/>
              </p:cNvSpPr>
              <p:nvPr/>
            </p:nvSpPr>
            <p:spPr bwMode="auto">
              <a:xfrm>
                <a:off x="1008" y="1104"/>
                <a:ext cx="816" cy="816"/>
              </a:xfrm>
              <a:prstGeom prst="ellipse">
                <a:avLst/>
              </a:prstGeom>
              <a:gradFill rotWithShape="1">
                <a:gsLst>
                  <a:gs pos="0">
                    <a:srgbClr val="66CCFF"/>
                  </a:gs>
                  <a:gs pos="100000">
                    <a:srgbClr val="66CCFF">
                      <a:gamma/>
                      <a:shade val="79216"/>
                      <a:invGamma/>
                    </a:srgbClr>
                  </a:gs>
                </a:gsLst>
                <a:path path="rect">
                  <a:fillToRect t="100000" r="100000"/>
                </a:path>
              </a:gradFill>
              <a:ln w="38100">
                <a:solidFill>
                  <a:srgbClr val="FF0000"/>
                </a:solidFill>
                <a:round/>
                <a:headEnd/>
                <a:tailEnd/>
              </a:ln>
              <a:effectLst>
                <a:prstShdw prst="shdw13" dist="53882" dir="13500000">
                  <a:schemeClr val="bg2">
                    <a:alpha val="50000"/>
                  </a:schemeClr>
                </a:prstShdw>
              </a:effec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4026" name="Rectangle 122"/>
              <p:cNvSpPr>
                <a:spLocks noChangeArrowheads="1"/>
              </p:cNvSpPr>
              <p:nvPr/>
            </p:nvSpPr>
            <p:spPr bwMode="auto">
              <a:xfrm>
                <a:off x="1391" y="1149"/>
                <a:ext cx="46" cy="81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4027" name="Rectangle 123"/>
              <p:cNvSpPr>
                <a:spLocks noChangeArrowheads="1"/>
              </p:cNvSpPr>
              <p:nvPr/>
            </p:nvSpPr>
            <p:spPr bwMode="auto">
              <a:xfrm rot="5400000">
                <a:off x="1709" y="1447"/>
                <a:ext cx="46" cy="81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4028" name="Rectangle 124"/>
              <p:cNvSpPr>
                <a:spLocks noChangeArrowheads="1"/>
              </p:cNvSpPr>
              <p:nvPr/>
            </p:nvSpPr>
            <p:spPr bwMode="auto">
              <a:xfrm>
                <a:off x="1392" y="1793"/>
                <a:ext cx="46" cy="81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4029" name="Rectangle 125"/>
              <p:cNvSpPr>
                <a:spLocks noChangeArrowheads="1"/>
              </p:cNvSpPr>
              <p:nvPr/>
            </p:nvSpPr>
            <p:spPr bwMode="auto">
              <a:xfrm rot="5400000">
                <a:off x="1072" y="1450"/>
                <a:ext cx="46" cy="81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4030" name="Rectangle 126"/>
              <p:cNvSpPr>
                <a:spLocks noChangeArrowheads="1"/>
              </p:cNvSpPr>
              <p:nvPr/>
            </p:nvSpPr>
            <p:spPr bwMode="auto">
              <a:xfrm rot="3000000">
                <a:off x="1139" y="1664"/>
                <a:ext cx="46" cy="81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4031" name="Rectangle 127"/>
              <p:cNvSpPr>
                <a:spLocks noChangeArrowheads="1"/>
              </p:cNvSpPr>
              <p:nvPr/>
            </p:nvSpPr>
            <p:spPr bwMode="auto">
              <a:xfrm rot="3000000">
                <a:off x="1629" y="1257"/>
                <a:ext cx="46" cy="81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4032" name="Rectangle 128"/>
              <p:cNvSpPr>
                <a:spLocks noChangeArrowheads="1"/>
              </p:cNvSpPr>
              <p:nvPr/>
            </p:nvSpPr>
            <p:spPr bwMode="auto">
              <a:xfrm rot="18600000">
                <a:off x="1155" y="1254"/>
                <a:ext cx="46" cy="81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4033" name="Rectangle 129"/>
              <p:cNvSpPr>
                <a:spLocks noChangeArrowheads="1"/>
              </p:cNvSpPr>
              <p:nvPr/>
            </p:nvSpPr>
            <p:spPr bwMode="auto">
              <a:xfrm rot="18600000">
                <a:off x="1641" y="1661"/>
                <a:ext cx="46" cy="81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sp>
        <p:nvSpPr>
          <p:cNvPr id="124034" name="Text Box 130"/>
          <p:cNvSpPr txBox="1">
            <a:spLocks noChangeArrowheads="1"/>
          </p:cNvSpPr>
          <p:nvPr/>
        </p:nvSpPr>
        <p:spPr bwMode="auto">
          <a:xfrm>
            <a:off x="285750" y="4281488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30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24035" name="Text Box 131"/>
          <p:cNvSpPr txBox="1">
            <a:spLocks noChangeArrowheads="1"/>
          </p:cNvSpPr>
          <p:nvPr/>
        </p:nvSpPr>
        <p:spPr bwMode="auto">
          <a:xfrm>
            <a:off x="285750" y="4281488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29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24036" name="Text Box 132"/>
          <p:cNvSpPr txBox="1">
            <a:spLocks noChangeArrowheads="1"/>
          </p:cNvSpPr>
          <p:nvPr/>
        </p:nvSpPr>
        <p:spPr bwMode="auto">
          <a:xfrm>
            <a:off x="266700" y="4281488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28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24037" name="Text Box 133"/>
          <p:cNvSpPr txBox="1">
            <a:spLocks noChangeArrowheads="1"/>
          </p:cNvSpPr>
          <p:nvPr/>
        </p:nvSpPr>
        <p:spPr bwMode="auto">
          <a:xfrm>
            <a:off x="285750" y="4281488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27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24038" name="Text Box 134"/>
          <p:cNvSpPr txBox="1">
            <a:spLocks noChangeArrowheads="1"/>
          </p:cNvSpPr>
          <p:nvPr/>
        </p:nvSpPr>
        <p:spPr bwMode="auto">
          <a:xfrm>
            <a:off x="304800" y="4265613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26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24039" name="Text Box 135"/>
          <p:cNvSpPr txBox="1">
            <a:spLocks noChangeArrowheads="1"/>
          </p:cNvSpPr>
          <p:nvPr/>
        </p:nvSpPr>
        <p:spPr bwMode="auto">
          <a:xfrm>
            <a:off x="304800" y="4281488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25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24040" name="Text Box 136"/>
          <p:cNvSpPr txBox="1">
            <a:spLocks noChangeArrowheads="1"/>
          </p:cNvSpPr>
          <p:nvPr/>
        </p:nvSpPr>
        <p:spPr bwMode="auto">
          <a:xfrm>
            <a:off x="304800" y="4281488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24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24041" name="Text Box 137"/>
          <p:cNvSpPr txBox="1">
            <a:spLocks noChangeArrowheads="1"/>
          </p:cNvSpPr>
          <p:nvPr/>
        </p:nvSpPr>
        <p:spPr bwMode="auto">
          <a:xfrm>
            <a:off x="304800" y="4281488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23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24042" name="Text Box 138"/>
          <p:cNvSpPr txBox="1">
            <a:spLocks noChangeArrowheads="1"/>
          </p:cNvSpPr>
          <p:nvPr/>
        </p:nvSpPr>
        <p:spPr bwMode="auto">
          <a:xfrm>
            <a:off x="304800" y="4281488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22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24043" name="Text Box 139"/>
          <p:cNvSpPr txBox="1">
            <a:spLocks noChangeArrowheads="1"/>
          </p:cNvSpPr>
          <p:nvPr/>
        </p:nvSpPr>
        <p:spPr bwMode="auto">
          <a:xfrm>
            <a:off x="304800" y="4281488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21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24044" name="Text Box 140"/>
          <p:cNvSpPr txBox="1">
            <a:spLocks noChangeArrowheads="1"/>
          </p:cNvSpPr>
          <p:nvPr/>
        </p:nvSpPr>
        <p:spPr bwMode="auto">
          <a:xfrm>
            <a:off x="304800" y="4281488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20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24045" name="Text Box 141"/>
          <p:cNvSpPr txBox="1">
            <a:spLocks noChangeArrowheads="1"/>
          </p:cNvSpPr>
          <p:nvPr/>
        </p:nvSpPr>
        <p:spPr bwMode="auto">
          <a:xfrm>
            <a:off x="304800" y="4281488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19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24046" name="Text Box 142"/>
          <p:cNvSpPr txBox="1">
            <a:spLocks noChangeArrowheads="1"/>
          </p:cNvSpPr>
          <p:nvPr/>
        </p:nvSpPr>
        <p:spPr bwMode="auto">
          <a:xfrm>
            <a:off x="304800" y="4281488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18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24047" name="Text Box 143"/>
          <p:cNvSpPr txBox="1">
            <a:spLocks noChangeArrowheads="1"/>
          </p:cNvSpPr>
          <p:nvPr/>
        </p:nvSpPr>
        <p:spPr bwMode="auto">
          <a:xfrm>
            <a:off x="304800" y="4281488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17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24048" name="Text Box 144"/>
          <p:cNvSpPr txBox="1">
            <a:spLocks noChangeArrowheads="1"/>
          </p:cNvSpPr>
          <p:nvPr/>
        </p:nvSpPr>
        <p:spPr bwMode="auto">
          <a:xfrm>
            <a:off x="304800" y="4281488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16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24049" name="Text Box 145"/>
          <p:cNvSpPr txBox="1">
            <a:spLocks noChangeArrowheads="1"/>
          </p:cNvSpPr>
          <p:nvPr/>
        </p:nvSpPr>
        <p:spPr bwMode="auto">
          <a:xfrm>
            <a:off x="304800" y="4281488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15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24050" name="Text Box 146"/>
          <p:cNvSpPr txBox="1">
            <a:spLocks noChangeArrowheads="1"/>
          </p:cNvSpPr>
          <p:nvPr/>
        </p:nvSpPr>
        <p:spPr bwMode="auto">
          <a:xfrm>
            <a:off x="304800" y="4281488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14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24051" name="Text Box 147"/>
          <p:cNvSpPr txBox="1">
            <a:spLocks noChangeArrowheads="1"/>
          </p:cNvSpPr>
          <p:nvPr/>
        </p:nvSpPr>
        <p:spPr bwMode="auto">
          <a:xfrm>
            <a:off x="304800" y="4281488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13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24052" name="Text Box 148"/>
          <p:cNvSpPr txBox="1">
            <a:spLocks noChangeArrowheads="1"/>
          </p:cNvSpPr>
          <p:nvPr/>
        </p:nvSpPr>
        <p:spPr bwMode="auto">
          <a:xfrm>
            <a:off x="304800" y="4281488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12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24053" name="Text Box 149"/>
          <p:cNvSpPr txBox="1">
            <a:spLocks noChangeArrowheads="1"/>
          </p:cNvSpPr>
          <p:nvPr/>
        </p:nvSpPr>
        <p:spPr bwMode="auto">
          <a:xfrm>
            <a:off x="304800" y="4281488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11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24054" name="Text Box 150"/>
          <p:cNvSpPr txBox="1">
            <a:spLocks noChangeArrowheads="1"/>
          </p:cNvSpPr>
          <p:nvPr/>
        </p:nvSpPr>
        <p:spPr bwMode="auto">
          <a:xfrm>
            <a:off x="304800" y="4281488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10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24055" name="Text Box 151"/>
          <p:cNvSpPr txBox="1">
            <a:spLocks noChangeArrowheads="1"/>
          </p:cNvSpPr>
          <p:nvPr/>
        </p:nvSpPr>
        <p:spPr bwMode="auto">
          <a:xfrm>
            <a:off x="304800" y="4281488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9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24056" name="Text Box 152"/>
          <p:cNvSpPr txBox="1">
            <a:spLocks noChangeArrowheads="1"/>
          </p:cNvSpPr>
          <p:nvPr/>
        </p:nvSpPr>
        <p:spPr bwMode="auto">
          <a:xfrm>
            <a:off x="304800" y="4281488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8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24057" name="Text Box 153"/>
          <p:cNvSpPr txBox="1">
            <a:spLocks noChangeArrowheads="1"/>
          </p:cNvSpPr>
          <p:nvPr/>
        </p:nvSpPr>
        <p:spPr bwMode="auto">
          <a:xfrm>
            <a:off x="304800" y="4281488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7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24058" name="Text Box 154"/>
          <p:cNvSpPr txBox="1">
            <a:spLocks noChangeArrowheads="1"/>
          </p:cNvSpPr>
          <p:nvPr/>
        </p:nvSpPr>
        <p:spPr bwMode="auto">
          <a:xfrm>
            <a:off x="304800" y="4281488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6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24059" name="Text Box 155"/>
          <p:cNvSpPr txBox="1">
            <a:spLocks noChangeArrowheads="1"/>
          </p:cNvSpPr>
          <p:nvPr/>
        </p:nvSpPr>
        <p:spPr bwMode="auto">
          <a:xfrm>
            <a:off x="304800" y="4281488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5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24060" name="Text Box 156"/>
          <p:cNvSpPr txBox="1">
            <a:spLocks noChangeArrowheads="1"/>
          </p:cNvSpPr>
          <p:nvPr/>
        </p:nvSpPr>
        <p:spPr bwMode="auto">
          <a:xfrm>
            <a:off x="304800" y="4281488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4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24061" name="Text Box 157"/>
          <p:cNvSpPr txBox="1">
            <a:spLocks noChangeArrowheads="1"/>
          </p:cNvSpPr>
          <p:nvPr/>
        </p:nvSpPr>
        <p:spPr bwMode="auto">
          <a:xfrm>
            <a:off x="304800" y="4281488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3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24062" name="Text Box 158"/>
          <p:cNvSpPr txBox="1">
            <a:spLocks noChangeArrowheads="1"/>
          </p:cNvSpPr>
          <p:nvPr/>
        </p:nvSpPr>
        <p:spPr bwMode="auto">
          <a:xfrm>
            <a:off x="304800" y="4281488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2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24063" name="Text Box 159"/>
          <p:cNvSpPr txBox="1">
            <a:spLocks noChangeArrowheads="1"/>
          </p:cNvSpPr>
          <p:nvPr/>
        </p:nvSpPr>
        <p:spPr bwMode="auto">
          <a:xfrm>
            <a:off x="304800" y="4281488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1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24064" name="Text Box 160"/>
          <p:cNvSpPr txBox="1">
            <a:spLocks noChangeArrowheads="1"/>
          </p:cNvSpPr>
          <p:nvPr/>
        </p:nvSpPr>
        <p:spPr bwMode="auto">
          <a:xfrm>
            <a:off x="635000" y="4433888"/>
            <a:ext cx="685800" cy="498475"/>
          </a:xfrm>
          <a:prstGeom prst="rect">
            <a:avLst/>
          </a:prstGeom>
          <a:solidFill>
            <a:srgbClr val="FF0000"/>
          </a:solidFill>
          <a:ln w="9525">
            <a:solidFill>
              <a:schemeClr val="hlink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300" b="1">
                <a:solidFill>
                  <a:schemeClr val="bg1"/>
                </a:solidFill>
                <a:latin typeface=".VnBlackH" pitchFamily="34" charset="0"/>
                <a:cs typeface="Arial" charset="0"/>
              </a:rPr>
              <a:t>HÕt giê</a:t>
            </a:r>
            <a:endParaRPr lang="vi-VN" sz="1300" b="1">
              <a:solidFill>
                <a:schemeClr val="bg1"/>
              </a:solidFill>
              <a:latin typeface=".VnBlackH" pitchFamily="34" charset="0"/>
              <a:cs typeface="Arial" charset="0"/>
            </a:endParaRPr>
          </a:p>
        </p:txBody>
      </p:sp>
      <p:pic>
        <p:nvPicPr>
          <p:cNvPr id="123917" name="Picture 13" descr="POINSET2"/>
          <p:cNvPicPr>
            <a:picLocks noChangeAspect="1" noChangeArrowheads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-5400000">
            <a:off x="61119" y="5501481"/>
            <a:ext cx="1277938" cy="1273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23922" name="Picture 18" descr="pretty_flower_yellow_hb"/>
          <p:cNvPicPr>
            <a:picLocks noChangeAspect="1" noChangeArrowheads="1" noCrop="1"/>
          </p:cNvPicPr>
          <p:nvPr/>
        </p:nvPicPr>
        <p:blipFill>
          <a:blip r:embed="rId2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57188" y="5715000"/>
            <a:ext cx="876300" cy="8763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56" name="WordArt 91" descr="Narrow vertical"/>
          <p:cNvSpPr>
            <a:spLocks noChangeArrowheads="1" noChangeShapeType="1" noTextEdit="1"/>
          </p:cNvSpPr>
          <p:nvPr/>
        </p:nvSpPr>
        <p:spPr bwMode="auto">
          <a:xfrm>
            <a:off x="1447800" y="76200"/>
            <a:ext cx="6096000" cy="1219200"/>
          </a:xfrm>
          <a:prstGeom prst="rect">
            <a:avLst/>
          </a:prstGeom>
        </p:spPr>
        <p:txBody>
          <a:bodyPr wrap="none" fromWordArt="1">
            <a:prstTxWarp prst="textCurveUp">
              <a:avLst>
                <a:gd name="adj" fmla="val 40356"/>
              </a:avLst>
            </a:prstTxWarp>
          </a:bodyPr>
          <a:lstStyle/>
          <a:p>
            <a:pPr algn="ctr"/>
            <a:r>
              <a:rPr lang="en-US" sz="3600" b="1" kern="10" dirty="0" err="1"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pattFill prst="dashHorz">
                  <a:fgClr>
                    <a:srgbClr val="808080"/>
                  </a:fgClr>
                  <a:bgClr>
                    <a:srgbClr val="FFFF00"/>
                  </a:bgClr>
                </a:pattFill>
                <a:effectLst>
                  <a:outerShdw dist="45791" dir="2021404" algn="ctr" rotWithShape="0">
                    <a:srgbClr val="808080">
                      <a:alpha val="80000"/>
                    </a:srgbClr>
                  </a:outerShdw>
                </a:effectLst>
                <a:latin typeface=".VnBahamasBH"/>
              </a:rPr>
              <a:t>C©u</a:t>
            </a:r>
            <a:r>
              <a:rPr lang="en-US" sz="3600" b="1" kern="10" dirty="0"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pattFill prst="dashHorz">
                  <a:fgClr>
                    <a:srgbClr val="808080"/>
                  </a:fgClr>
                  <a:bgClr>
                    <a:srgbClr val="FFFF00"/>
                  </a:bgClr>
                </a:pattFill>
                <a:effectLst>
                  <a:outerShdw dist="45791" dir="2021404" algn="ctr" rotWithShape="0">
                    <a:srgbClr val="808080">
                      <a:alpha val="80000"/>
                    </a:srgbClr>
                  </a:outerShdw>
                </a:effectLst>
                <a:latin typeface=".VnBahamasBH"/>
              </a:rPr>
              <a:t> </a:t>
            </a:r>
            <a:r>
              <a:rPr lang="en-US" sz="3600" b="1" kern="10" dirty="0" err="1"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pattFill prst="dashHorz">
                  <a:fgClr>
                    <a:srgbClr val="808080"/>
                  </a:fgClr>
                  <a:bgClr>
                    <a:srgbClr val="FFFF00"/>
                  </a:bgClr>
                </a:pattFill>
                <a:effectLst>
                  <a:outerShdw dist="45791" dir="2021404" algn="ctr" rotWithShape="0">
                    <a:srgbClr val="808080">
                      <a:alpha val="80000"/>
                    </a:srgbClr>
                  </a:outerShdw>
                </a:effectLst>
                <a:latin typeface=".VnBahamasBH"/>
              </a:rPr>
              <a:t>hái</a:t>
            </a:r>
            <a:r>
              <a:rPr lang="en-US" sz="3600" b="1" kern="10" dirty="0"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pattFill prst="dashHorz">
                  <a:fgClr>
                    <a:srgbClr val="808080"/>
                  </a:fgClr>
                  <a:bgClr>
                    <a:srgbClr val="FFFF00"/>
                  </a:bgClr>
                </a:pattFill>
                <a:effectLst>
                  <a:outerShdw dist="45791" dir="2021404" algn="ctr" rotWithShape="0">
                    <a:srgbClr val="808080">
                      <a:alpha val="80000"/>
                    </a:srgbClr>
                  </a:outerShdw>
                </a:effectLst>
                <a:latin typeface=".VnBahamasBH"/>
              </a:rPr>
              <a:t> rung </a:t>
            </a:r>
            <a:r>
              <a:rPr lang="en-US" sz="3600" b="1" kern="10" dirty="0" err="1"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pattFill prst="dashHorz">
                  <a:fgClr>
                    <a:srgbClr val="808080"/>
                  </a:fgClr>
                  <a:bgClr>
                    <a:srgbClr val="FFFF00"/>
                  </a:bgClr>
                </a:pattFill>
                <a:effectLst>
                  <a:outerShdw dist="45791" dir="2021404" algn="ctr" rotWithShape="0">
                    <a:srgbClr val="808080">
                      <a:alpha val="80000"/>
                    </a:srgbClr>
                  </a:outerShdw>
                </a:effectLst>
                <a:latin typeface=".VnBahamasBH"/>
              </a:rPr>
              <a:t>chu«ng</a:t>
            </a:r>
            <a:r>
              <a:rPr lang="en-US" sz="3600" b="1" kern="10" dirty="0"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pattFill prst="dashHorz">
                  <a:fgClr>
                    <a:srgbClr val="808080"/>
                  </a:fgClr>
                  <a:bgClr>
                    <a:srgbClr val="FFFF00"/>
                  </a:bgClr>
                </a:pattFill>
                <a:effectLst>
                  <a:outerShdw dist="45791" dir="2021404" algn="ctr" rotWithShape="0">
                    <a:srgbClr val="808080">
                      <a:alpha val="80000"/>
                    </a:srgbClr>
                  </a:outerShdw>
                </a:effectLst>
                <a:latin typeface=".VnBahamasBH"/>
              </a:rPr>
              <a:t> </a:t>
            </a:r>
            <a:r>
              <a:rPr lang="en-US" sz="3600" b="1" kern="10" dirty="0" err="1"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pattFill prst="dashHorz">
                  <a:fgClr>
                    <a:srgbClr val="808080"/>
                  </a:fgClr>
                  <a:bgClr>
                    <a:srgbClr val="FFFF00"/>
                  </a:bgClr>
                </a:pattFill>
                <a:effectLst>
                  <a:outerShdw dist="45791" dir="2021404" algn="ctr" rotWithShape="0">
                    <a:srgbClr val="808080">
                      <a:alpha val="80000"/>
                    </a:srgbClr>
                  </a:outerShdw>
                </a:effectLst>
                <a:latin typeface=".VnBahamasBH"/>
              </a:rPr>
              <a:t>vµng</a:t>
            </a:r>
            <a:r>
              <a:rPr lang="en-US" sz="3600" b="1" kern="10" dirty="0"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pattFill prst="dashHorz">
                  <a:fgClr>
                    <a:srgbClr val="808080"/>
                  </a:fgClr>
                  <a:bgClr>
                    <a:srgbClr val="FFFF00"/>
                  </a:bgClr>
                </a:pattFill>
                <a:effectLst>
                  <a:outerShdw dist="45791" dir="2021404" algn="ctr" rotWithShape="0">
                    <a:srgbClr val="808080">
                      <a:alpha val="80000"/>
                    </a:srgbClr>
                  </a:outerShdw>
                </a:effectLst>
                <a:latin typeface=".VnBahamasBH"/>
              </a:rPr>
              <a:t> </a:t>
            </a:r>
            <a:r>
              <a:rPr lang="en-US" sz="3600" b="1" kern="10" dirty="0" err="1"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pattFill prst="dashHorz">
                  <a:fgClr>
                    <a:srgbClr val="808080"/>
                  </a:fgClr>
                  <a:bgClr>
                    <a:srgbClr val="FFFF00"/>
                  </a:bgClr>
                </a:pattFill>
                <a:effectLst>
                  <a:outerShdw dist="45791" dir="2021404" algn="ctr" rotWithShape="0">
                    <a:srgbClr val="808080">
                      <a:alpha val="80000"/>
                    </a:srgbClr>
                  </a:outerShdw>
                </a:effectLst>
                <a:latin typeface=".VnBahamasBH"/>
              </a:rPr>
              <a:t>khèi</a:t>
            </a:r>
            <a:r>
              <a:rPr lang="en-US" sz="3600" b="1" kern="10" dirty="0"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pattFill prst="dashHorz">
                  <a:fgClr>
                    <a:srgbClr val="808080"/>
                  </a:fgClr>
                  <a:bgClr>
                    <a:srgbClr val="FFFF00"/>
                  </a:bgClr>
                </a:pattFill>
                <a:effectLst>
                  <a:outerShdw dist="45791" dir="2021404" algn="ctr" rotWithShape="0">
                    <a:srgbClr val="808080">
                      <a:alpha val="80000"/>
                    </a:srgbClr>
                  </a:outerShdw>
                </a:effectLst>
                <a:latin typeface=".VnBahamasBH"/>
              </a:rPr>
              <a:t> </a:t>
            </a:r>
            <a:r>
              <a:rPr lang="en-US" sz="3600" b="1" kern="10" dirty="0"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pattFill prst="dashHorz">
                  <a:fgClr>
                    <a:srgbClr val="808080"/>
                  </a:fgClr>
                  <a:bgClr>
                    <a:srgbClr val="FFFF00"/>
                  </a:bgClr>
                </a:pattFill>
                <a:effectLst>
                  <a:outerShdw dist="45791" dir="2021404" algn="ctr" rotWithShape="0">
                    <a:srgbClr val="808080">
                      <a:alpha val="80000"/>
                    </a:srgbClr>
                  </a:outerShdw>
                </a:effectLst>
                <a:latin typeface="Times New Roman" pitchFamily="18" charset="0"/>
                <a:cs typeface="Times New Roman" pitchFamily="18" charset="0"/>
              </a:rPr>
              <a:t>TIỂU HỌC</a:t>
            </a:r>
            <a:r>
              <a:rPr lang="en-US" sz="3600" b="1" kern="10" dirty="0"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pattFill prst="dashHorz">
                  <a:fgClr>
                    <a:srgbClr val="808080"/>
                  </a:fgClr>
                  <a:bgClr>
                    <a:srgbClr val="FFFF00"/>
                  </a:bgClr>
                </a:pattFill>
                <a:effectLst>
                  <a:outerShdw dist="45791" dir="2021404" algn="ctr" rotWithShape="0">
                    <a:srgbClr val="808080">
                      <a:alpha val="80000"/>
                    </a:srgbClr>
                  </a:outerShdw>
                </a:effectLst>
                <a:latin typeface=".VnBahamasBH"/>
              </a:rPr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327185320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41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0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2400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240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12400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12400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" dur="500" tmFilter="0,0; .5, 1; 1, 1"/>
                                        <p:tgtEl>
                                          <p:spTgt spid="1240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 nodeType="clickPar">
                      <p:stCondLst>
                        <p:cond delay="indefinite"/>
                      </p:stCondLst>
                      <p:childTnLst>
                        <p:par>
                          <p:cTn id="1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4" presetID="17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0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1240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1240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9" presetID="9" presetClass="exit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0" dur="500"/>
                                        <p:tgtEl>
                                          <p:spTgt spid="12403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40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23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0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1240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1240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28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9" dur="500"/>
                                        <p:tgtEl>
                                          <p:spTgt spid="12403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40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0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1240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1240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3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 nodeType="afterGroup">
                            <p:stCondLst>
                              <p:cond delay="2500"/>
                            </p:stCondLst>
                            <p:childTnLst>
                              <p:par>
                                <p:cTn id="37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38" dur="500"/>
                                        <p:tgtEl>
                                          <p:spTgt spid="12403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40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 nodeType="afterGroup">
                            <p:stCondLst>
                              <p:cond delay="3000"/>
                            </p:stCondLst>
                            <p:childTnLst>
                              <p:par>
                                <p:cTn id="41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0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1240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1240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4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 nodeType="afterGroup">
                            <p:stCondLst>
                              <p:cond delay="3500"/>
                            </p:stCondLst>
                            <p:childTnLst>
                              <p:par>
                                <p:cTn id="46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47" dur="500"/>
                                        <p:tgtEl>
                                          <p:spTgt spid="12403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40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 nodeType="afterGroup">
                            <p:stCondLst>
                              <p:cond delay="4000"/>
                            </p:stCondLst>
                            <p:childTnLst>
                              <p:par>
                                <p:cTn id="50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0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1240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1240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5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 nodeType="afterGroup">
                            <p:stCondLst>
                              <p:cond delay="4500"/>
                            </p:stCondLst>
                            <p:childTnLst>
                              <p:par>
                                <p:cTn id="55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56" dur="500"/>
                                        <p:tgtEl>
                                          <p:spTgt spid="12403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40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 nodeType="afterGroup">
                            <p:stCondLst>
                              <p:cond delay="5000"/>
                            </p:stCondLst>
                            <p:childTnLst>
                              <p:par>
                                <p:cTn id="59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0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1240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500" fill="hold"/>
                                        <p:tgtEl>
                                          <p:spTgt spid="1240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5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 nodeType="afterGroup">
                            <p:stCondLst>
                              <p:cond delay="5500"/>
                            </p:stCondLst>
                            <p:childTnLst>
                              <p:par>
                                <p:cTn id="64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5" dur="500"/>
                                        <p:tgtEl>
                                          <p:spTgt spid="12403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40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 nodeType="afterGroup">
                            <p:stCondLst>
                              <p:cond delay="6000"/>
                            </p:stCondLst>
                            <p:childTnLst>
                              <p:par>
                                <p:cTn id="68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0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0" dur="500" fill="hold"/>
                                        <p:tgtEl>
                                          <p:spTgt spid="1240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500" fill="hold"/>
                                        <p:tgtEl>
                                          <p:spTgt spid="1240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6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 nodeType="afterGroup">
                            <p:stCondLst>
                              <p:cond delay="6500"/>
                            </p:stCondLst>
                            <p:childTnLst>
                              <p:par>
                                <p:cTn id="73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74" dur="500"/>
                                        <p:tgtEl>
                                          <p:spTgt spid="12404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40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 nodeType="afterGroup">
                            <p:stCondLst>
                              <p:cond delay="7000"/>
                            </p:stCondLst>
                            <p:childTnLst>
                              <p:par>
                                <p:cTn id="77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0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9" dur="500" fill="hold"/>
                                        <p:tgtEl>
                                          <p:spTgt spid="1240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500" fill="hold"/>
                                        <p:tgtEl>
                                          <p:spTgt spid="1240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7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81" fill="hold" nodeType="afterGroup">
                            <p:stCondLst>
                              <p:cond delay="7500"/>
                            </p:stCondLst>
                            <p:childTnLst>
                              <p:par>
                                <p:cTn id="82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83" dur="500"/>
                                        <p:tgtEl>
                                          <p:spTgt spid="12404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40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 nodeType="afterGroup">
                            <p:stCondLst>
                              <p:cond delay="8000"/>
                            </p:stCondLst>
                            <p:childTnLst>
                              <p:par>
                                <p:cTn id="86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0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8" dur="500" fill="hold"/>
                                        <p:tgtEl>
                                          <p:spTgt spid="1240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" dur="500" fill="hold"/>
                                        <p:tgtEl>
                                          <p:spTgt spid="1240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8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90" fill="hold" nodeType="afterGroup">
                            <p:stCondLst>
                              <p:cond delay="8500"/>
                            </p:stCondLst>
                            <p:childTnLst>
                              <p:par>
                                <p:cTn id="91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92" dur="500"/>
                                        <p:tgtEl>
                                          <p:spTgt spid="12404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40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 nodeType="afterGroup">
                            <p:stCondLst>
                              <p:cond delay="9000"/>
                            </p:stCondLst>
                            <p:childTnLst>
                              <p:par>
                                <p:cTn id="95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0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7" dur="500" fill="hold"/>
                                        <p:tgtEl>
                                          <p:spTgt spid="1240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" dur="500" fill="hold"/>
                                        <p:tgtEl>
                                          <p:spTgt spid="12404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9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99" fill="hold" nodeType="afterGroup">
                            <p:stCondLst>
                              <p:cond delay="9500"/>
                            </p:stCondLst>
                            <p:childTnLst>
                              <p:par>
                                <p:cTn id="100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01" dur="500"/>
                                        <p:tgtEl>
                                          <p:spTgt spid="12404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40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3" fill="hold" nodeType="afterGroup">
                            <p:stCondLst>
                              <p:cond delay="10000"/>
                            </p:stCondLst>
                            <p:childTnLst>
                              <p:par>
                                <p:cTn id="104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0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6" dur="500" fill="hold"/>
                                        <p:tgtEl>
                                          <p:spTgt spid="1240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500" fill="hold"/>
                                        <p:tgtEl>
                                          <p:spTgt spid="1240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0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8" fill="hold" nodeType="afterGroup">
                            <p:stCondLst>
                              <p:cond delay="10500"/>
                            </p:stCondLst>
                            <p:childTnLst>
                              <p:par>
                                <p:cTn id="109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10" dur="500"/>
                                        <p:tgtEl>
                                          <p:spTgt spid="12404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40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2" fill="hold" nodeType="afterGroup">
                            <p:stCondLst>
                              <p:cond delay="11000"/>
                            </p:stCondLst>
                            <p:childTnLst>
                              <p:par>
                                <p:cTn id="113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0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5" dur="500" fill="hold"/>
                                        <p:tgtEl>
                                          <p:spTgt spid="1240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6" dur="500" fill="hold"/>
                                        <p:tgtEl>
                                          <p:spTgt spid="1240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1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17" fill="hold" nodeType="afterGroup">
                            <p:stCondLst>
                              <p:cond delay="11500"/>
                            </p:stCondLst>
                            <p:childTnLst>
                              <p:par>
                                <p:cTn id="118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19" dur="500"/>
                                        <p:tgtEl>
                                          <p:spTgt spid="12404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40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1" fill="hold" nodeType="afterGroup">
                            <p:stCondLst>
                              <p:cond delay="12000"/>
                            </p:stCondLst>
                            <p:childTnLst>
                              <p:par>
                                <p:cTn id="122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0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4" dur="500" fill="hold"/>
                                        <p:tgtEl>
                                          <p:spTgt spid="1240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5" dur="500" fill="hold"/>
                                        <p:tgtEl>
                                          <p:spTgt spid="12404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2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26" fill="hold" nodeType="afterGroup">
                            <p:stCondLst>
                              <p:cond delay="12500"/>
                            </p:stCondLst>
                            <p:childTnLst>
                              <p:par>
                                <p:cTn id="127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28" dur="500"/>
                                        <p:tgtEl>
                                          <p:spTgt spid="12404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40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0" fill="hold" nodeType="afterGroup">
                            <p:stCondLst>
                              <p:cond delay="13000"/>
                            </p:stCondLst>
                            <p:childTnLst>
                              <p:par>
                                <p:cTn id="131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0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3" dur="500" fill="hold"/>
                                        <p:tgtEl>
                                          <p:spTgt spid="1240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4" dur="500" fill="hold"/>
                                        <p:tgtEl>
                                          <p:spTgt spid="1240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3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35" fill="hold" nodeType="afterGroup">
                            <p:stCondLst>
                              <p:cond delay="13500"/>
                            </p:stCondLst>
                            <p:childTnLst>
                              <p:par>
                                <p:cTn id="136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37" dur="500"/>
                                        <p:tgtEl>
                                          <p:spTgt spid="12404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40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9" fill="hold" nodeType="afterGroup">
                            <p:stCondLst>
                              <p:cond delay="14000"/>
                            </p:stCondLst>
                            <p:childTnLst>
                              <p:par>
                                <p:cTn id="140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0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2" dur="500" fill="hold"/>
                                        <p:tgtEl>
                                          <p:spTgt spid="1240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3" dur="500" fill="hold"/>
                                        <p:tgtEl>
                                          <p:spTgt spid="1240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4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44" fill="hold" nodeType="afterGroup">
                            <p:stCondLst>
                              <p:cond delay="14500"/>
                            </p:stCondLst>
                            <p:childTnLst>
                              <p:par>
                                <p:cTn id="145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46" dur="500"/>
                                        <p:tgtEl>
                                          <p:spTgt spid="12404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40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8" fill="hold" nodeType="afterGroup">
                            <p:stCondLst>
                              <p:cond delay="15000"/>
                            </p:stCondLst>
                            <p:childTnLst>
                              <p:par>
                                <p:cTn id="149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0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1" dur="500" fill="hold"/>
                                        <p:tgtEl>
                                          <p:spTgt spid="1240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2" dur="500" fill="hold"/>
                                        <p:tgtEl>
                                          <p:spTgt spid="1240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4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53" fill="hold" nodeType="afterGroup">
                            <p:stCondLst>
                              <p:cond delay="15500"/>
                            </p:stCondLst>
                            <p:childTnLst>
                              <p:par>
                                <p:cTn id="154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55" dur="500"/>
                                        <p:tgtEl>
                                          <p:spTgt spid="12404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40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7" fill="hold" nodeType="afterGroup">
                            <p:stCondLst>
                              <p:cond delay="16000"/>
                            </p:stCondLst>
                            <p:childTnLst>
                              <p:par>
                                <p:cTn id="158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0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0" dur="500" fill="hold"/>
                                        <p:tgtEl>
                                          <p:spTgt spid="1240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1" dur="500" fill="hold"/>
                                        <p:tgtEl>
                                          <p:spTgt spid="1240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5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2" fill="hold" nodeType="afterGroup">
                            <p:stCondLst>
                              <p:cond delay="16500"/>
                            </p:stCondLst>
                            <p:childTnLst>
                              <p:par>
                                <p:cTn id="163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64" dur="500"/>
                                        <p:tgtEl>
                                          <p:spTgt spid="12405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40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6" fill="hold" nodeType="afterGroup">
                            <p:stCondLst>
                              <p:cond delay="17000"/>
                            </p:stCondLst>
                            <p:childTnLst>
                              <p:par>
                                <p:cTn id="167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0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9" dur="500" fill="hold"/>
                                        <p:tgtEl>
                                          <p:spTgt spid="1240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0" dur="500" fill="hold"/>
                                        <p:tgtEl>
                                          <p:spTgt spid="1240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6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71" fill="hold" nodeType="afterGroup">
                            <p:stCondLst>
                              <p:cond delay="17500"/>
                            </p:stCondLst>
                            <p:childTnLst>
                              <p:par>
                                <p:cTn id="172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73" dur="500"/>
                                        <p:tgtEl>
                                          <p:spTgt spid="12405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40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5" fill="hold" nodeType="afterGroup">
                            <p:stCondLst>
                              <p:cond delay="18000"/>
                            </p:stCondLst>
                            <p:childTnLst>
                              <p:par>
                                <p:cTn id="176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0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8" dur="500" fill="hold"/>
                                        <p:tgtEl>
                                          <p:spTgt spid="12405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9" dur="500" fill="hold"/>
                                        <p:tgtEl>
                                          <p:spTgt spid="12405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7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80" fill="hold" nodeType="afterGroup">
                            <p:stCondLst>
                              <p:cond delay="18500"/>
                            </p:stCondLst>
                            <p:childTnLst>
                              <p:par>
                                <p:cTn id="181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82" dur="500"/>
                                        <p:tgtEl>
                                          <p:spTgt spid="12405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40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4" fill="hold" nodeType="afterGroup">
                            <p:stCondLst>
                              <p:cond delay="19000"/>
                            </p:stCondLst>
                            <p:childTnLst>
                              <p:par>
                                <p:cTn id="185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0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7" dur="500" fill="hold"/>
                                        <p:tgtEl>
                                          <p:spTgt spid="12405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8" dur="500" fill="hold"/>
                                        <p:tgtEl>
                                          <p:spTgt spid="12405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8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89" fill="hold" nodeType="afterGroup">
                            <p:stCondLst>
                              <p:cond delay="19500"/>
                            </p:stCondLst>
                            <p:childTnLst>
                              <p:par>
                                <p:cTn id="190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91" dur="500"/>
                                        <p:tgtEl>
                                          <p:spTgt spid="12405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40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3" fill="hold" nodeType="afterGroup">
                            <p:stCondLst>
                              <p:cond delay="20000"/>
                            </p:stCondLst>
                            <p:childTnLst>
                              <p:par>
                                <p:cTn id="194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0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6" dur="500" fill="hold"/>
                                        <p:tgtEl>
                                          <p:spTgt spid="12405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7" dur="500" fill="hold"/>
                                        <p:tgtEl>
                                          <p:spTgt spid="12405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9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98" fill="hold" nodeType="afterGroup">
                            <p:stCondLst>
                              <p:cond delay="20500"/>
                            </p:stCondLst>
                            <p:childTnLst>
                              <p:par>
                                <p:cTn id="199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00" dur="500"/>
                                        <p:tgtEl>
                                          <p:spTgt spid="12405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40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2" fill="hold" nodeType="afterGroup">
                            <p:stCondLst>
                              <p:cond delay="21000"/>
                            </p:stCondLst>
                            <p:childTnLst>
                              <p:par>
                                <p:cTn id="203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0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5" dur="500" fill="hold"/>
                                        <p:tgtEl>
                                          <p:spTgt spid="12405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6" dur="500" fill="hold"/>
                                        <p:tgtEl>
                                          <p:spTgt spid="12405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0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07" fill="hold" nodeType="afterGroup">
                            <p:stCondLst>
                              <p:cond delay="21500"/>
                            </p:stCondLst>
                            <p:childTnLst>
                              <p:par>
                                <p:cTn id="208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09" dur="500"/>
                                        <p:tgtEl>
                                          <p:spTgt spid="12405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40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1" fill="hold" nodeType="afterGroup">
                            <p:stCondLst>
                              <p:cond delay="22000"/>
                            </p:stCondLst>
                            <p:childTnLst>
                              <p:par>
                                <p:cTn id="212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0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4" dur="500" fill="hold"/>
                                        <p:tgtEl>
                                          <p:spTgt spid="12405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5" dur="500" fill="hold"/>
                                        <p:tgtEl>
                                          <p:spTgt spid="12405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1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16" fill="hold" nodeType="afterGroup">
                            <p:stCondLst>
                              <p:cond delay="22500"/>
                            </p:stCondLst>
                            <p:childTnLst>
                              <p:par>
                                <p:cTn id="217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18" dur="500"/>
                                        <p:tgtEl>
                                          <p:spTgt spid="12405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40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0" fill="hold" nodeType="afterGroup">
                            <p:stCondLst>
                              <p:cond delay="23000"/>
                            </p:stCondLst>
                            <p:childTnLst>
                              <p:par>
                                <p:cTn id="221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0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3" dur="500" fill="hold"/>
                                        <p:tgtEl>
                                          <p:spTgt spid="12405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4" dur="500" fill="hold"/>
                                        <p:tgtEl>
                                          <p:spTgt spid="12405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2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25" fill="hold" nodeType="afterGroup">
                            <p:stCondLst>
                              <p:cond delay="23500"/>
                            </p:stCondLst>
                            <p:childTnLst>
                              <p:par>
                                <p:cTn id="226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27" dur="500"/>
                                        <p:tgtEl>
                                          <p:spTgt spid="12405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40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9" fill="hold" nodeType="afterGroup">
                            <p:stCondLst>
                              <p:cond delay="24000"/>
                            </p:stCondLst>
                            <p:childTnLst>
                              <p:par>
                                <p:cTn id="230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0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2" dur="500" fill="hold"/>
                                        <p:tgtEl>
                                          <p:spTgt spid="1240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3" dur="500" fill="hold"/>
                                        <p:tgtEl>
                                          <p:spTgt spid="1240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3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34" fill="hold" nodeType="afterGroup">
                            <p:stCondLst>
                              <p:cond delay="24500"/>
                            </p:stCondLst>
                            <p:childTnLst>
                              <p:par>
                                <p:cTn id="235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36" dur="500"/>
                                        <p:tgtEl>
                                          <p:spTgt spid="12405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3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40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8" fill="hold" nodeType="afterGroup">
                            <p:stCondLst>
                              <p:cond delay="25000"/>
                            </p:stCondLst>
                            <p:childTnLst>
                              <p:par>
                                <p:cTn id="239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0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1" dur="500" fill="hold"/>
                                        <p:tgtEl>
                                          <p:spTgt spid="12405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2" dur="500" fill="hold"/>
                                        <p:tgtEl>
                                          <p:spTgt spid="12405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3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43" fill="hold" nodeType="afterGroup">
                            <p:stCondLst>
                              <p:cond delay="25500"/>
                            </p:stCondLst>
                            <p:childTnLst>
                              <p:par>
                                <p:cTn id="244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45" dur="500"/>
                                        <p:tgtEl>
                                          <p:spTgt spid="12405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40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7" fill="hold" nodeType="afterGroup">
                            <p:stCondLst>
                              <p:cond delay="26000"/>
                            </p:stCondLst>
                            <p:childTnLst>
                              <p:par>
                                <p:cTn id="248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0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0" dur="500" fill="hold"/>
                                        <p:tgtEl>
                                          <p:spTgt spid="12406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1" dur="500" fill="hold"/>
                                        <p:tgtEl>
                                          <p:spTgt spid="12406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4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52" fill="hold" nodeType="afterGroup">
                            <p:stCondLst>
                              <p:cond delay="26500"/>
                            </p:stCondLst>
                            <p:childTnLst>
                              <p:par>
                                <p:cTn id="253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54" dur="500"/>
                                        <p:tgtEl>
                                          <p:spTgt spid="12406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40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6" fill="hold" nodeType="afterGroup">
                            <p:stCondLst>
                              <p:cond delay="27000"/>
                            </p:stCondLst>
                            <p:childTnLst>
                              <p:par>
                                <p:cTn id="257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0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9" dur="500" fill="hold"/>
                                        <p:tgtEl>
                                          <p:spTgt spid="12406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0" dur="500" fill="hold"/>
                                        <p:tgtEl>
                                          <p:spTgt spid="12406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5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61" fill="hold" nodeType="afterGroup">
                            <p:stCondLst>
                              <p:cond delay="27500"/>
                            </p:stCondLst>
                            <p:childTnLst>
                              <p:par>
                                <p:cTn id="262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63" dur="500"/>
                                        <p:tgtEl>
                                          <p:spTgt spid="12406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6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40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5" fill="hold" nodeType="afterGroup">
                            <p:stCondLst>
                              <p:cond delay="28000"/>
                            </p:stCondLst>
                            <p:childTnLst>
                              <p:par>
                                <p:cTn id="266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0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8" dur="500" fill="hold"/>
                                        <p:tgtEl>
                                          <p:spTgt spid="12406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9" dur="500" fill="hold"/>
                                        <p:tgtEl>
                                          <p:spTgt spid="12406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6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70" fill="hold" nodeType="afterGroup">
                            <p:stCondLst>
                              <p:cond delay="28500"/>
                            </p:stCondLst>
                            <p:childTnLst>
                              <p:par>
                                <p:cTn id="271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72" dur="500"/>
                                        <p:tgtEl>
                                          <p:spTgt spid="12406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40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4" fill="hold" nodeType="afterGroup">
                            <p:stCondLst>
                              <p:cond delay="29000"/>
                            </p:stCondLst>
                            <p:childTnLst>
                              <p:par>
                                <p:cTn id="275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0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7" dur="500" fill="hold"/>
                                        <p:tgtEl>
                                          <p:spTgt spid="12406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8" dur="500" fill="hold"/>
                                        <p:tgtEl>
                                          <p:spTgt spid="12406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7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79" fill="hold" nodeType="afterGroup">
                            <p:stCondLst>
                              <p:cond delay="29500"/>
                            </p:stCondLst>
                            <p:childTnLst>
                              <p:par>
                                <p:cTn id="280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81" dur="500"/>
                                        <p:tgtEl>
                                          <p:spTgt spid="12406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40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3" fill="hold" nodeType="afterGroup">
                            <p:stCondLst>
                              <p:cond delay="30000"/>
                            </p:stCondLst>
                            <p:childTnLst>
                              <p:par>
                                <p:cTn id="284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0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6" dur="500" fill="hold"/>
                                        <p:tgtEl>
                                          <p:spTgt spid="12406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7" dur="500" fill="hold"/>
                                        <p:tgtEl>
                                          <p:spTgt spid="12406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8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drumroll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88" fill="hold" nodeType="afterGroup">
                            <p:stCondLst>
                              <p:cond delay="30500"/>
                            </p:stCondLst>
                            <p:childTnLst>
                              <p:par>
                                <p:cTn id="289" presetID="35" presetClass="emph" presetSubtype="0" repeatCount="3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90" dur="1000" fill="hold"/>
                                        <p:tgtEl>
                                          <p:spTgt spid="1240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1" fill="hold" nodeType="clickPar">
                      <p:stCondLst>
                        <p:cond delay="indefinite"/>
                      </p:stCondLst>
                      <p:childTnLst>
                        <p:par>
                          <p:cTn id="29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3" presetID="1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0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5" dur="1000" fill="hold"/>
                                        <p:tgtEl>
                                          <p:spTgt spid="12400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6" dur="1000" fill="hold"/>
                                        <p:tgtEl>
                                          <p:spTgt spid="12400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7" dur="1000" fill="hold"/>
                                        <p:tgtEl>
                                          <p:spTgt spid="12400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8" dur="1000" fill="hold"/>
                                        <p:tgtEl>
                                          <p:spTgt spid="1240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9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4001" grpId="0"/>
      <p:bldP spid="124002" grpId="0"/>
      <p:bldP spid="124034" grpId="0"/>
      <p:bldP spid="124035" grpId="0"/>
      <p:bldP spid="124035" grpId="1"/>
      <p:bldP spid="124036" grpId="0"/>
      <p:bldP spid="124036" grpId="1"/>
      <p:bldP spid="124037" grpId="0"/>
      <p:bldP spid="124037" grpId="1"/>
      <p:bldP spid="124038" grpId="0"/>
      <p:bldP spid="124038" grpId="1"/>
      <p:bldP spid="124039" grpId="0"/>
      <p:bldP spid="124039" grpId="1"/>
      <p:bldP spid="124040" grpId="0"/>
      <p:bldP spid="124040" grpId="1"/>
      <p:bldP spid="124041" grpId="0"/>
      <p:bldP spid="124041" grpId="1"/>
      <p:bldP spid="124042" grpId="0"/>
      <p:bldP spid="124042" grpId="1"/>
      <p:bldP spid="124043" grpId="0"/>
      <p:bldP spid="124043" grpId="1"/>
      <p:bldP spid="124044" grpId="0"/>
      <p:bldP spid="124044" grpId="1"/>
      <p:bldP spid="124045" grpId="0"/>
      <p:bldP spid="124045" grpId="1"/>
      <p:bldP spid="124046" grpId="0"/>
      <p:bldP spid="124046" grpId="1"/>
      <p:bldP spid="124047" grpId="0"/>
      <p:bldP spid="124047" grpId="1"/>
      <p:bldP spid="124048" grpId="0"/>
      <p:bldP spid="124048" grpId="1"/>
      <p:bldP spid="124049" grpId="0"/>
      <p:bldP spid="124049" grpId="1"/>
      <p:bldP spid="124050" grpId="0"/>
      <p:bldP spid="124050" grpId="1"/>
      <p:bldP spid="124051" grpId="0"/>
      <p:bldP spid="124051" grpId="1"/>
      <p:bldP spid="124052" grpId="0"/>
      <p:bldP spid="124052" grpId="1"/>
      <p:bldP spid="124053" grpId="0"/>
      <p:bldP spid="124053" grpId="1"/>
      <p:bldP spid="124054" grpId="0"/>
      <p:bldP spid="124054" grpId="1"/>
      <p:bldP spid="124055" grpId="0"/>
      <p:bldP spid="124055" grpId="1"/>
      <p:bldP spid="124056" grpId="0"/>
      <p:bldP spid="124056" grpId="1"/>
      <p:bldP spid="124057" grpId="0"/>
      <p:bldP spid="124057" grpId="1"/>
      <p:bldP spid="124058" grpId="0"/>
      <p:bldP spid="124058" grpId="1"/>
      <p:bldP spid="124059" grpId="0"/>
      <p:bldP spid="124059" grpId="1"/>
      <p:bldP spid="124060" grpId="0"/>
      <p:bldP spid="124060" grpId="1"/>
      <p:bldP spid="124061" grpId="0"/>
      <p:bldP spid="124061" grpId="1"/>
      <p:bldP spid="124062" grpId="0"/>
      <p:bldP spid="124062" grpId="1"/>
      <p:bldP spid="124063" grpId="0"/>
      <p:bldP spid="124063" grpId="1"/>
      <p:bldP spid="124064" grpId="0" animBg="1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8002" name="Freeform 2"/>
          <p:cNvSpPr>
            <a:spLocks/>
          </p:cNvSpPr>
          <p:nvPr/>
        </p:nvSpPr>
        <p:spPr bwMode="auto">
          <a:xfrm>
            <a:off x="138113" y="1549400"/>
            <a:ext cx="8675687" cy="5105400"/>
          </a:xfrm>
          <a:custGeom>
            <a:avLst/>
            <a:gdLst>
              <a:gd name="T0" fmla="*/ 4800 w 5465"/>
              <a:gd name="T1" fmla="*/ 310 h 3131"/>
              <a:gd name="T2" fmla="*/ 1772 w 5465"/>
              <a:gd name="T3" fmla="*/ 163 h 3131"/>
              <a:gd name="T4" fmla="*/ 1432 w 5465"/>
              <a:gd name="T5" fmla="*/ 0 h 3131"/>
              <a:gd name="T6" fmla="*/ 989 w 5465"/>
              <a:gd name="T7" fmla="*/ 15 h 3131"/>
              <a:gd name="T8" fmla="*/ 428 w 5465"/>
              <a:gd name="T9" fmla="*/ 89 h 3131"/>
              <a:gd name="T10" fmla="*/ 118 w 5465"/>
              <a:gd name="T11" fmla="*/ 177 h 3131"/>
              <a:gd name="T12" fmla="*/ 0 w 5465"/>
              <a:gd name="T13" fmla="*/ 635 h 3131"/>
              <a:gd name="T14" fmla="*/ 133 w 5465"/>
              <a:gd name="T15" fmla="*/ 1123 h 3131"/>
              <a:gd name="T16" fmla="*/ 266 w 5465"/>
              <a:gd name="T17" fmla="*/ 1448 h 3131"/>
              <a:gd name="T18" fmla="*/ 177 w 5465"/>
              <a:gd name="T19" fmla="*/ 1640 h 3131"/>
              <a:gd name="T20" fmla="*/ 221 w 5465"/>
              <a:gd name="T21" fmla="*/ 1846 h 3131"/>
              <a:gd name="T22" fmla="*/ 310 w 5465"/>
              <a:gd name="T23" fmla="*/ 2009 h 3131"/>
              <a:gd name="T24" fmla="*/ 458 w 5465"/>
              <a:gd name="T25" fmla="*/ 2304 h 3131"/>
              <a:gd name="T26" fmla="*/ 472 w 5465"/>
              <a:gd name="T27" fmla="*/ 2393 h 3131"/>
              <a:gd name="T28" fmla="*/ 546 w 5465"/>
              <a:gd name="T29" fmla="*/ 2496 h 3131"/>
              <a:gd name="T30" fmla="*/ 709 w 5465"/>
              <a:gd name="T31" fmla="*/ 2733 h 3131"/>
              <a:gd name="T32" fmla="*/ 768 w 5465"/>
              <a:gd name="T33" fmla="*/ 2880 h 3131"/>
              <a:gd name="T34" fmla="*/ 797 w 5465"/>
              <a:gd name="T35" fmla="*/ 2984 h 3131"/>
              <a:gd name="T36" fmla="*/ 945 w 5465"/>
              <a:gd name="T37" fmla="*/ 3087 h 3131"/>
              <a:gd name="T38" fmla="*/ 1152 w 5465"/>
              <a:gd name="T39" fmla="*/ 3117 h 3131"/>
              <a:gd name="T40" fmla="*/ 1462 w 5465"/>
              <a:gd name="T41" fmla="*/ 3043 h 3131"/>
              <a:gd name="T42" fmla="*/ 1536 w 5465"/>
              <a:gd name="T43" fmla="*/ 3013 h 3131"/>
              <a:gd name="T44" fmla="*/ 1846 w 5465"/>
              <a:gd name="T45" fmla="*/ 2984 h 3131"/>
              <a:gd name="T46" fmla="*/ 2496 w 5465"/>
              <a:gd name="T47" fmla="*/ 3072 h 3131"/>
              <a:gd name="T48" fmla="*/ 2954 w 5465"/>
              <a:gd name="T49" fmla="*/ 3131 h 3131"/>
              <a:gd name="T50" fmla="*/ 3677 w 5465"/>
              <a:gd name="T51" fmla="*/ 3043 h 3131"/>
              <a:gd name="T52" fmla="*/ 3648 w 5465"/>
              <a:gd name="T53" fmla="*/ 2984 h 3131"/>
              <a:gd name="T54" fmla="*/ 3589 w 5465"/>
              <a:gd name="T55" fmla="*/ 2939 h 3131"/>
              <a:gd name="T56" fmla="*/ 3264 w 5465"/>
              <a:gd name="T57" fmla="*/ 2747 h 3131"/>
              <a:gd name="T58" fmla="*/ 3234 w 5465"/>
              <a:gd name="T59" fmla="*/ 2688 h 3131"/>
              <a:gd name="T60" fmla="*/ 3249 w 5465"/>
              <a:gd name="T61" fmla="*/ 2289 h 3131"/>
              <a:gd name="T62" fmla="*/ 3603 w 5465"/>
              <a:gd name="T63" fmla="*/ 2068 h 3131"/>
              <a:gd name="T64" fmla="*/ 3766 w 5465"/>
              <a:gd name="T65" fmla="*/ 1728 h 3131"/>
              <a:gd name="T66" fmla="*/ 3943 w 5465"/>
              <a:gd name="T67" fmla="*/ 1625 h 3131"/>
              <a:gd name="T68" fmla="*/ 4076 w 5465"/>
              <a:gd name="T69" fmla="*/ 1566 h 3131"/>
              <a:gd name="T70" fmla="*/ 4371 w 5465"/>
              <a:gd name="T71" fmla="*/ 1595 h 3131"/>
              <a:gd name="T72" fmla="*/ 4726 w 5465"/>
              <a:gd name="T73" fmla="*/ 1728 h 3131"/>
              <a:gd name="T74" fmla="*/ 5154 w 5465"/>
              <a:gd name="T75" fmla="*/ 1773 h 3131"/>
              <a:gd name="T76" fmla="*/ 5346 w 5465"/>
              <a:gd name="T77" fmla="*/ 1566 h 3131"/>
              <a:gd name="T78" fmla="*/ 5435 w 5465"/>
              <a:gd name="T79" fmla="*/ 1256 h 3131"/>
              <a:gd name="T80" fmla="*/ 5420 w 5465"/>
              <a:gd name="T81" fmla="*/ 753 h 3131"/>
              <a:gd name="T82" fmla="*/ 5361 w 5465"/>
              <a:gd name="T83" fmla="*/ 606 h 3131"/>
              <a:gd name="T84" fmla="*/ 5317 w 5465"/>
              <a:gd name="T85" fmla="*/ 517 h 3131"/>
              <a:gd name="T86" fmla="*/ 4741 w 5465"/>
              <a:gd name="T87" fmla="*/ 237 h 3131"/>
              <a:gd name="T88" fmla="*/ 4238 w 5465"/>
              <a:gd name="T89" fmla="*/ 251 h 3131"/>
              <a:gd name="T90" fmla="*/ 3116 w 5465"/>
              <a:gd name="T91" fmla="*/ 303 h 31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5465" h="3131">
                <a:moveTo>
                  <a:pt x="4800" y="310"/>
                </a:moveTo>
                <a:cubicBezTo>
                  <a:pt x="2535" y="283"/>
                  <a:pt x="3012" y="385"/>
                  <a:pt x="1772" y="163"/>
                </a:cubicBezTo>
                <a:cubicBezTo>
                  <a:pt x="1660" y="99"/>
                  <a:pt x="1546" y="58"/>
                  <a:pt x="1432" y="0"/>
                </a:cubicBezTo>
                <a:cubicBezTo>
                  <a:pt x="1284" y="5"/>
                  <a:pt x="1136" y="2"/>
                  <a:pt x="989" y="15"/>
                </a:cubicBezTo>
                <a:cubicBezTo>
                  <a:pt x="801" y="31"/>
                  <a:pt x="616" y="70"/>
                  <a:pt x="428" y="89"/>
                </a:cubicBezTo>
                <a:cubicBezTo>
                  <a:pt x="323" y="115"/>
                  <a:pt x="223" y="152"/>
                  <a:pt x="118" y="177"/>
                </a:cubicBezTo>
                <a:cubicBezTo>
                  <a:pt x="74" y="329"/>
                  <a:pt x="31" y="480"/>
                  <a:pt x="0" y="635"/>
                </a:cubicBezTo>
                <a:cubicBezTo>
                  <a:pt x="22" y="787"/>
                  <a:pt x="12" y="1002"/>
                  <a:pt x="133" y="1123"/>
                </a:cubicBezTo>
                <a:cubicBezTo>
                  <a:pt x="176" y="1234"/>
                  <a:pt x="233" y="1333"/>
                  <a:pt x="266" y="1448"/>
                </a:cubicBezTo>
                <a:cubicBezTo>
                  <a:pt x="241" y="1521"/>
                  <a:pt x="210" y="1572"/>
                  <a:pt x="177" y="1640"/>
                </a:cubicBezTo>
                <a:cubicBezTo>
                  <a:pt x="192" y="1709"/>
                  <a:pt x="202" y="1779"/>
                  <a:pt x="221" y="1846"/>
                </a:cubicBezTo>
                <a:cubicBezTo>
                  <a:pt x="259" y="1978"/>
                  <a:pt x="254" y="1916"/>
                  <a:pt x="310" y="2009"/>
                </a:cubicBezTo>
                <a:cubicBezTo>
                  <a:pt x="367" y="2104"/>
                  <a:pt x="402" y="2208"/>
                  <a:pt x="458" y="2304"/>
                </a:cubicBezTo>
                <a:cubicBezTo>
                  <a:pt x="463" y="2334"/>
                  <a:pt x="463" y="2364"/>
                  <a:pt x="472" y="2393"/>
                </a:cubicBezTo>
                <a:cubicBezTo>
                  <a:pt x="493" y="2465"/>
                  <a:pt x="503" y="2441"/>
                  <a:pt x="546" y="2496"/>
                </a:cubicBezTo>
                <a:cubicBezTo>
                  <a:pt x="643" y="2620"/>
                  <a:pt x="646" y="2629"/>
                  <a:pt x="709" y="2733"/>
                </a:cubicBezTo>
                <a:cubicBezTo>
                  <a:pt x="744" y="2879"/>
                  <a:pt x="692" y="2684"/>
                  <a:pt x="768" y="2880"/>
                </a:cubicBezTo>
                <a:cubicBezTo>
                  <a:pt x="781" y="2914"/>
                  <a:pt x="782" y="2951"/>
                  <a:pt x="797" y="2984"/>
                </a:cubicBezTo>
                <a:cubicBezTo>
                  <a:pt x="846" y="3090"/>
                  <a:pt x="844" y="3072"/>
                  <a:pt x="945" y="3087"/>
                </a:cubicBezTo>
                <a:cubicBezTo>
                  <a:pt x="1014" y="3097"/>
                  <a:pt x="1083" y="3107"/>
                  <a:pt x="1152" y="3117"/>
                </a:cubicBezTo>
                <a:cubicBezTo>
                  <a:pt x="1255" y="3092"/>
                  <a:pt x="1359" y="3068"/>
                  <a:pt x="1462" y="3043"/>
                </a:cubicBezTo>
                <a:cubicBezTo>
                  <a:pt x="1488" y="3037"/>
                  <a:pt x="1510" y="3017"/>
                  <a:pt x="1536" y="3013"/>
                </a:cubicBezTo>
                <a:cubicBezTo>
                  <a:pt x="1639" y="2997"/>
                  <a:pt x="1743" y="2994"/>
                  <a:pt x="1846" y="2984"/>
                </a:cubicBezTo>
                <a:cubicBezTo>
                  <a:pt x="2063" y="3013"/>
                  <a:pt x="2279" y="3048"/>
                  <a:pt x="2496" y="3072"/>
                </a:cubicBezTo>
                <a:cubicBezTo>
                  <a:pt x="2958" y="3124"/>
                  <a:pt x="2767" y="3041"/>
                  <a:pt x="2954" y="3131"/>
                </a:cubicBezTo>
                <a:cubicBezTo>
                  <a:pt x="3195" y="3102"/>
                  <a:pt x="3439" y="3093"/>
                  <a:pt x="3677" y="3043"/>
                </a:cubicBezTo>
                <a:cubicBezTo>
                  <a:pt x="3698" y="3038"/>
                  <a:pt x="3662" y="3001"/>
                  <a:pt x="3648" y="2984"/>
                </a:cubicBezTo>
                <a:cubicBezTo>
                  <a:pt x="3632" y="2965"/>
                  <a:pt x="3610" y="2953"/>
                  <a:pt x="3589" y="2939"/>
                </a:cubicBezTo>
                <a:cubicBezTo>
                  <a:pt x="3483" y="2868"/>
                  <a:pt x="3370" y="2818"/>
                  <a:pt x="3264" y="2747"/>
                </a:cubicBezTo>
                <a:cubicBezTo>
                  <a:pt x="3254" y="2727"/>
                  <a:pt x="3235" y="2710"/>
                  <a:pt x="3234" y="2688"/>
                </a:cubicBezTo>
                <a:cubicBezTo>
                  <a:pt x="3230" y="2555"/>
                  <a:pt x="3195" y="2410"/>
                  <a:pt x="3249" y="2289"/>
                </a:cubicBezTo>
                <a:cubicBezTo>
                  <a:pt x="3267" y="2249"/>
                  <a:pt x="3512" y="2099"/>
                  <a:pt x="3603" y="2068"/>
                </a:cubicBezTo>
                <a:cubicBezTo>
                  <a:pt x="3643" y="1952"/>
                  <a:pt x="3656" y="1807"/>
                  <a:pt x="3766" y="1728"/>
                </a:cubicBezTo>
                <a:cubicBezTo>
                  <a:pt x="4058" y="1518"/>
                  <a:pt x="3725" y="1745"/>
                  <a:pt x="3943" y="1625"/>
                </a:cubicBezTo>
                <a:cubicBezTo>
                  <a:pt x="4067" y="1557"/>
                  <a:pt x="3932" y="1595"/>
                  <a:pt x="4076" y="1566"/>
                </a:cubicBezTo>
                <a:cubicBezTo>
                  <a:pt x="4197" y="1474"/>
                  <a:pt x="4124" y="1504"/>
                  <a:pt x="4371" y="1595"/>
                </a:cubicBezTo>
                <a:cubicBezTo>
                  <a:pt x="4504" y="1644"/>
                  <a:pt x="4592" y="1705"/>
                  <a:pt x="4726" y="1728"/>
                </a:cubicBezTo>
                <a:cubicBezTo>
                  <a:pt x="4903" y="1829"/>
                  <a:pt x="4943" y="1803"/>
                  <a:pt x="5154" y="1773"/>
                </a:cubicBezTo>
                <a:cubicBezTo>
                  <a:pt x="5225" y="1702"/>
                  <a:pt x="5294" y="1653"/>
                  <a:pt x="5346" y="1566"/>
                </a:cubicBezTo>
                <a:cubicBezTo>
                  <a:pt x="5364" y="1461"/>
                  <a:pt x="5400" y="1357"/>
                  <a:pt x="5435" y="1256"/>
                </a:cubicBezTo>
                <a:cubicBezTo>
                  <a:pt x="5465" y="1022"/>
                  <a:pt x="5458" y="1138"/>
                  <a:pt x="5420" y="753"/>
                </a:cubicBezTo>
                <a:cubicBezTo>
                  <a:pt x="5411" y="666"/>
                  <a:pt x="5404" y="685"/>
                  <a:pt x="5361" y="606"/>
                </a:cubicBezTo>
                <a:cubicBezTo>
                  <a:pt x="5345" y="577"/>
                  <a:pt x="5336" y="544"/>
                  <a:pt x="5317" y="517"/>
                </a:cubicBezTo>
                <a:cubicBezTo>
                  <a:pt x="5194" y="340"/>
                  <a:pt x="4932" y="291"/>
                  <a:pt x="4741" y="237"/>
                </a:cubicBezTo>
                <a:cubicBezTo>
                  <a:pt x="4357" y="254"/>
                  <a:pt x="4524" y="251"/>
                  <a:pt x="4238" y="251"/>
                </a:cubicBezTo>
                <a:lnTo>
                  <a:pt x="3116" y="303"/>
                </a:lnTo>
              </a:path>
            </a:pathLst>
          </a:custGeom>
          <a:solidFill>
            <a:srgbClr val="C0C0C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128003" name="Group 3"/>
          <p:cNvGrpSpPr>
            <a:grpSpLocks/>
          </p:cNvGrpSpPr>
          <p:nvPr/>
        </p:nvGrpSpPr>
        <p:grpSpPr bwMode="auto">
          <a:xfrm>
            <a:off x="6400800" y="3878263"/>
            <a:ext cx="1825625" cy="1912937"/>
            <a:chOff x="4579" y="153"/>
            <a:chExt cx="1150" cy="1205"/>
          </a:xfrm>
        </p:grpSpPr>
        <p:sp>
          <p:nvSpPr>
            <p:cNvPr id="128004" name="Freeform 4"/>
            <p:cNvSpPr>
              <a:spLocks/>
            </p:cNvSpPr>
            <p:nvPr/>
          </p:nvSpPr>
          <p:spPr bwMode="auto">
            <a:xfrm>
              <a:off x="4579" y="408"/>
              <a:ext cx="1109" cy="950"/>
            </a:xfrm>
            <a:custGeom>
              <a:avLst/>
              <a:gdLst>
                <a:gd name="T0" fmla="*/ 52 w 1109"/>
                <a:gd name="T1" fmla="*/ 131 h 950"/>
                <a:gd name="T2" fmla="*/ 52 w 1109"/>
                <a:gd name="T3" fmla="*/ 419 h 950"/>
                <a:gd name="T4" fmla="*/ 124 w 1109"/>
                <a:gd name="T5" fmla="*/ 639 h 950"/>
                <a:gd name="T6" fmla="*/ 276 w 1109"/>
                <a:gd name="T7" fmla="*/ 783 h 950"/>
                <a:gd name="T8" fmla="*/ 704 w 1109"/>
                <a:gd name="T9" fmla="*/ 919 h 950"/>
                <a:gd name="T10" fmla="*/ 1006 w 1109"/>
                <a:gd name="T11" fmla="*/ 933 h 950"/>
                <a:gd name="T12" fmla="*/ 1109 w 1109"/>
                <a:gd name="T13" fmla="*/ 785 h 950"/>
                <a:gd name="T14" fmla="*/ 1079 w 1109"/>
                <a:gd name="T15" fmla="*/ 357 h 950"/>
                <a:gd name="T16" fmla="*/ 1012 w 1109"/>
                <a:gd name="T17" fmla="*/ 227 h 950"/>
                <a:gd name="T18" fmla="*/ 858 w 1109"/>
                <a:gd name="T19" fmla="*/ 165 h 950"/>
                <a:gd name="T20" fmla="*/ 556 w 1109"/>
                <a:gd name="T21" fmla="*/ 3 h 950"/>
                <a:gd name="T22" fmla="*/ 116 w 1109"/>
                <a:gd name="T23" fmla="*/ 35 h 950"/>
                <a:gd name="T24" fmla="*/ 52 w 1109"/>
                <a:gd name="T25" fmla="*/ 163 h 950"/>
                <a:gd name="T26" fmla="*/ 84 w 1109"/>
                <a:gd name="T27" fmla="*/ 283 h 950"/>
                <a:gd name="T28" fmla="*/ 0 w 1109"/>
                <a:gd name="T29" fmla="*/ 231 h 950"/>
                <a:gd name="T30" fmla="*/ 52 w 1109"/>
                <a:gd name="T31" fmla="*/ 131 h 9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09" h="950">
                  <a:moveTo>
                    <a:pt x="52" y="131"/>
                  </a:moveTo>
                  <a:cubicBezTo>
                    <a:pt x="52" y="158"/>
                    <a:pt x="40" y="334"/>
                    <a:pt x="52" y="419"/>
                  </a:cubicBezTo>
                  <a:cubicBezTo>
                    <a:pt x="64" y="504"/>
                    <a:pt x="87" y="578"/>
                    <a:pt x="124" y="639"/>
                  </a:cubicBezTo>
                  <a:cubicBezTo>
                    <a:pt x="181" y="725"/>
                    <a:pt x="190" y="746"/>
                    <a:pt x="276" y="783"/>
                  </a:cubicBezTo>
                  <a:cubicBezTo>
                    <a:pt x="427" y="847"/>
                    <a:pt x="549" y="866"/>
                    <a:pt x="704" y="919"/>
                  </a:cubicBezTo>
                  <a:cubicBezTo>
                    <a:pt x="803" y="909"/>
                    <a:pt x="908" y="950"/>
                    <a:pt x="1006" y="933"/>
                  </a:cubicBezTo>
                  <a:cubicBezTo>
                    <a:pt x="1065" y="923"/>
                    <a:pt x="1109" y="785"/>
                    <a:pt x="1109" y="785"/>
                  </a:cubicBezTo>
                  <a:cubicBezTo>
                    <a:pt x="1099" y="642"/>
                    <a:pt x="1100" y="498"/>
                    <a:pt x="1079" y="357"/>
                  </a:cubicBezTo>
                  <a:cubicBezTo>
                    <a:pt x="1071" y="307"/>
                    <a:pt x="1042" y="254"/>
                    <a:pt x="1012" y="227"/>
                  </a:cubicBezTo>
                  <a:cubicBezTo>
                    <a:pt x="893" y="122"/>
                    <a:pt x="948" y="196"/>
                    <a:pt x="858" y="165"/>
                  </a:cubicBezTo>
                  <a:cubicBezTo>
                    <a:pt x="785" y="57"/>
                    <a:pt x="679" y="26"/>
                    <a:pt x="556" y="3"/>
                  </a:cubicBezTo>
                  <a:cubicBezTo>
                    <a:pt x="339" y="8"/>
                    <a:pt x="330" y="0"/>
                    <a:pt x="116" y="35"/>
                  </a:cubicBezTo>
                  <a:cubicBezTo>
                    <a:pt x="24" y="61"/>
                    <a:pt x="74" y="134"/>
                    <a:pt x="52" y="163"/>
                  </a:cubicBezTo>
                  <a:cubicBezTo>
                    <a:pt x="47" y="204"/>
                    <a:pt x="93" y="272"/>
                    <a:pt x="84" y="283"/>
                  </a:cubicBezTo>
                  <a:cubicBezTo>
                    <a:pt x="89" y="298"/>
                    <a:pt x="5" y="256"/>
                    <a:pt x="0" y="231"/>
                  </a:cubicBezTo>
                  <a:lnTo>
                    <a:pt x="52" y="131"/>
                  </a:lnTo>
                  <a:close/>
                </a:path>
              </a:pathLst>
            </a:custGeom>
            <a:solidFill>
              <a:srgbClr val="C0C0C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DDDDDD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8005" name="Freeform 5"/>
            <p:cNvSpPr>
              <a:spLocks/>
            </p:cNvSpPr>
            <p:nvPr/>
          </p:nvSpPr>
          <p:spPr bwMode="auto">
            <a:xfrm>
              <a:off x="4603" y="384"/>
              <a:ext cx="1109" cy="950"/>
            </a:xfrm>
            <a:custGeom>
              <a:avLst/>
              <a:gdLst>
                <a:gd name="T0" fmla="*/ 52 w 1109"/>
                <a:gd name="T1" fmla="*/ 131 h 950"/>
                <a:gd name="T2" fmla="*/ 52 w 1109"/>
                <a:gd name="T3" fmla="*/ 419 h 950"/>
                <a:gd name="T4" fmla="*/ 124 w 1109"/>
                <a:gd name="T5" fmla="*/ 639 h 950"/>
                <a:gd name="T6" fmla="*/ 276 w 1109"/>
                <a:gd name="T7" fmla="*/ 783 h 950"/>
                <a:gd name="T8" fmla="*/ 704 w 1109"/>
                <a:gd name="T9" fmla="*/ 919 h 950"/>
                <a:gd name="T10" fmla="*/ 1006 w 1109"/>
                <a:gd name="T11" fmla="*/ 933 h 950"/>
                <a:gd name="T12" fmla="*/ 1109 w 1109"/>
                <a:gd name="T13" fmla="*/ 785 h 950"/>
                <a:gd name="T14" fmla="*/ 1079 w 1109"/>
                <a:gd name="T15" fmla="*/ 357 h 950"/>
                <a:gd name="T16" fmla="*/ 1012 w 1109"/>
                <a:gd name="T17" fmla="*/ 227 h 950"/>
                <a:gd name="T18" fmla="*/ 858 w 1109"/>
                <a:gd name="T19" fmla="*/ 165 h 950"/>
                <a:gd name="T20" fmla="*/ 556 w 1109"/>
                <a:gd name="T21" fmla="*/ 3 h 950"/>
                <a:gd name="T22" fmla="*/ 116 w 1109"/>
                <a:gd name="T23" fmla="*/ 35 h 950"/>
                <a:gd name="T24" fmla="*/ 52 w 1109"/>
                <a:gd name="T25" fmla="*/ 163 h 950"/>
                <a:gd name="T26" fmla="*/ 84 w 1109"/>
                <a:gd name="T27" fmla="*/ 283 h 950"/>
                <a:gd name="T28" fmla="*/ 0 w 1109"/>
                <a:gd name="T29" fmla="*/ 231 h 950"/>
                <a:gd name="T30" fmla="*/ 52 w 1109"/>
                <a:gd name="T31" fmla="*/ 131 h 9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09" h="950">
                  <a:moveTo>
                    <a:pt x="52" y="131"/>
                  </a:moveTo>
                  <a:cubicBezTo>
                    <a:pt x="52" y="158"/>
                    <a:pt x="40" y="334"/>
                    <a:pt x="52" y="419"/>
                  </a:cubicBezTo>
                  <a:cubicBezTo>
                    <a:pt x="64" y="504"/>
                    <a:pt x="87" y="578"/>
                    <a:pt x="124" y="639"/>
                  </a:cubicBezTo>
                  <a:cubicBezTo>
                    <a:pt x="181" y="725"/>
                    <a:pt x="190" y="746"/>
                    <a:pt x="276" y="783"/>
                  </a:cubicBezTo>
                  <a:cubicBezTo>
                    <a:pt x="427" y="847"/>
                    <a:pt x="549" y="866"/>
                    <a:pt x="704" y="919"/>
                  </a:cubicBezTo>
                  <a:cubicBezTo>
                    <a:pt x="803" y="909"/>
                    <a:pt x="908" y="950"/>
                    <a:pt x="1006" y="933"/>
                  </a:cubicBezTo>
                  <a:cubicBezTo>
                    <a:pt x="1065" y="923"/>
                    <a:pt x="1109" y="785"/>
                    <a:pt x="1109" y="785"/>
                  </a:cubicBezTo>
                  <a:cubicBezTo>
                    <a:pt x="1099" y="642"/>
                    <a:pt x="1100" y="498"/>
                    <a:pt x="1079" y="357"/>
                  </a:cubicBezTo>
                  <a:cubicBezTo>
                    <a:pt x="1071" y="307"/>
                    <a:pt x="1042" y="254"/>
                    <a:pt x="1012" y="227"/>
                  </a:cubicBezTo>
                  <a:cubicBezTo>
                    <a:pt x="893" y="122"/>
                    <a:pt x="948" y="196"/>
                    <a:pt x="858" y="165"/>
                  </a:cubicBezTo>
                  <a:cubicBezTo>
                    <a:pt x="785" y="57"/>
                    <a:pt x="679" y="26"/>
                    <a:pt x="556" y="3"/>
                  </a:cubicBezTo>
                  <a:cubicBezTo>
                    <a:pt x="339" y="8"/>
                    <a:pt x="330" y="0"/>
                    <a:pt x="116" y="35"/>
                  </a:cubicBezTo>
                  <a:cubicBezTo>
                    <a:pt x="24" y="61"/>
                    <a:pt x="74" y="134"/>
                    <a:pt x="52" y="163"/>
                  </a:cubicBezTo>
                  <a:cubicBezTo>
                    <a:pt x="47" y="204"/>
                    <a:pt x="93" y="272"/>
                    <a:pt x="84" y="283"/>
                  </a:cubicBezTo>
                  <a:cubicBezTo>
                    <a:pt x="89" y="298"/>
                    <a:pt x="5" y="256"/>
                    <a:pt x="0" y="231"/>
                  </a:cubicBezTo>
                  <a:lnTo>
                    <a:pt x="52" y="131"/>
                  </a:lnTo>
                  <a:close/>
                </a:path>
              </a:pathLst>
            </a:custGeom>
            <a:pattFill prst="horzBrick">
              <a:fgClr>
                <a:srgbClr val="DDDDDD"/>
              </a:fgClr>
              <a:bgClr>
                <a:schemeClr val="bg1"/>
              </a:bgClr>
            </a:patt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28006" name="Group 6"/>
            <p:cNvGrpSpPr>
              <a:grpSpLocks/>
            </p:cNvGrpSpPr>
            <p:nvPr/>
          </p:nvGrpSpPr>
          <p:grpSpPr bwMode="auto">
            <a:xfrm>
              <a:off x="4704" y="153"/>
              <a:ext cx="1025" cy="1152"/>
              <a:chOff x="4704" y="153"/>
              <a:chExt cx="1025" cy="1152"/>
            </a:xfrm>
          </p:grpSpPr>
          <p:graphicFrame>
            <p:nvGraphicFramePr>
              <p:cNvPr id="128007" name="Object 7"/>
              <p:cNvGraphicFramePr>
                <a:graphicFrameLocks noChangeAspect="1"/>
              </p:cNvGraphicFramePr>
              <p:nvPr/>
            </p:nvGraphicFramePr>
            <p:xfrm>
              <a:off x="4896" y="432"/>
              <a:ext cx="430" cy="681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24603" name="Clip" r:id="rId6" imgW="1917360" imgH="2997000" progId="MS_ClipArt_Gallery.2">
                      <p:embed/>
                    </p:oleObj>
                  </mc:Choice>
                  <mc:Fallback>
                    <p:oleObj name="Clip" r:id="rId6" imgW="1917360" imgH="2997000" progId="MS_ClipArt_Gallery.2">
                      <p:embed/>
                      <p:pic>
                        <p:nvPicPr>
                          <p:cNvPr id="0" name="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7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4896" y="432"/>
                            <a:ext cx="430" cy="681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ffectLst/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rgbClr val="FFFFFF"/>
                                </a:solidFill>
                              </a14:hiddenFill>
                            </a:ext>
                            <a:ext uri="{91240B29-F687-4F45-9708-019B960494DF}">
                              <a14:hiddenLine xmlns:a14="http://schemas.microsoft.com/office/drawing/2010/main" w="9525">
                                <a:solidFill>
                                  <a:srgbClr val="000000"/>
                                </a:solidFill>
                                <a:miter lim="800000"/>
                                <a:headEnd/>
                                <a:tailEnd/>
                              </a14:hiddenLine>
                            </a:ex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rgbClr val="808080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</p:pic>
                    </p:oleObj>
                  </mc:Fallback>
                </mc:AlternateContent>
              </a:graphicData>
            </a:graphic>
          </p:graphicFrame>
          <p:grpSp>
            <p:nvGrpSpPr>
              <p:cNvPr id="128008" name="Group 8"/>
              <p:cNvGrpSpPr>
                <a:grpSpLocks/>
              </p:cNvGrpSpPr>
              <p:nvPr/>
            </p:nvGrpSpPr>
            <p:grpSpPr bwMode="auto">
              <a:xfrm>
                <a:off x="4704" y="153"/>
                <a:ext cx="288" cy="873"/>
                <a:chOff x="4032" y="375"/>
                <a:chExt cx="288" cy="873"/>
              </a:xfrm>
            </p:grpSpPr>
            <p:pic>
              <p:nvPicPr>
                <p:cNvPr id="128009" name="Picture 9" descr="000803_1055_4732_v__v"/>
                <p:cNvPicPr>
                  <a:picLocks noChangeAspect="1" noChangeArrowheads="1"/>
                </p:cNvPicPr>
                <p:nvPr/>
              </p:nvPicPr>
              <p:blipFill>
                <a:blip r:embed="rId8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flipH="1">
                  <a:off x="4032" y="621"/>
                  <a:ext cx="288" cy="627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  <p:sp>
              <p:nvSpPr>
                <p:cNvPr id="128010" name="Text Box 10"/>
                <p:cNvSpPr txBox="1">
                  <a:spLocks noChangeArrowheads="1"/>
                </p:cNvSpPr>
                <p:nvPr/>
              </p:nvSpPr>
              <p:spPr bwMode="auto">
                <a:xfrm>
                  <a:off x="4032" y="375"/>
                  <a:ext cx="192" cy="327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/>
                <a:p>
                  <a:pPr>
                    <a:spcBef>
                      <a:spcPct val="50000"/>
                    </a:spcBef>
                  </a:pPr>
                  <a:r>
                    <a:rPr lang="en-US" sz="2800">
                      <a:solidFill>
                        <a:srgbClr val="FF0000"/>
                      </a:solidFill>
                      <a:latin typeface="Arial" charset="0"/>
                      <a:cs typeface="Arial" charset="0"/>
                    </a:rPr>
                    <a:t>?</a:t>
                  </a:r>
                </a:p>
              </p:txBody>
            </p:sp>
          </p:grpSp>
          <p:pic>
            <p:nvPicPr>
              <p:cNvPr id="128011" name="Picture 11" descr="EASTO008"/>
              <p:cNvPicPr>
                <a:picLocks noChangeAspect="1" noChangeArrowheads="1"/>
              </p:cNvPicPr>
              <p:nvPr/>
            </p:nvPicPr>
            <p:blipFill>
              <a:blip r:embed="rId9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136" y="681"/>
                <a:ext cx="593" cy="624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</p:grpSp>
      </p:grpSp>
      <p:pic>
        <p:nvPicPr>
          <p:cNvPr id="128012" name="Picture 12" descr="POINSET2"/>
          <p:cNvPicPr>
            <a:picLocks noChangeAspect="1" noChangeArrowheads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288" y="14288"/>
            <a:ext cx="1277937" cy="1273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28014" name="Picture 14" descr="POINSET2"/>
          <p:cNvPicPr>
            <a:picLocks noChangeAspect="1" noChangeArrowheads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-10800000">
            <a:off x="7800975" y="5519738"/>
            <a:ext cx="1279525" cy="12747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28015" name="Picture 15" descr="POINSET2"/>
          <p:cNvPicPr>
            <a:picLocks noChangeAspect="1" noChangeArrowheads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-16200000">
            <a:off x="7835900" y="26988"/>
            <a:ext cx="1279525" cy="1273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28016" name="Picture 16" descr="pretty_flower_purple_hb"/>
          <p:cNvPicPr>
            <a:picLocks noChangeAspect="1" noChangeArrowheads="1" noCrop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29538" y="5567363"/>
            <a:ext cx="1028700" cy="10287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28017" name="Picture 17" descr="pretty_flower_red_hb"/>
          <p:cNvPicPr>
            <a:picLocks noChangeAspect="1" noChangeArrowheads="1" noCrop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24800" y="333375"/>
            <a:ext cx="914400" cy="9144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28019" name="Picture 19" descr="pretty_flower_orange_hb"/>
          <p:cNvPicPr>
            <a:picLocks noChangeAspect="1" noChangeArrowheads="1" noCrop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5738" y="166688"/>
            <a:ext cx="1028700" cy="10287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28020" name="Freeform 20"/>
          <p:cNvSpPr>
            <a:spLocks/>
          </p:cNvSpPr>
          <p:nvPr/>
        </p:nvSpPr>
        <p:spPr bwMode="auto">
          <a:xfrm>
            <a:off x="228600" y="1447800"/>
            <a:ext cx="8675688" cy="5105400"/>
          </a:xfrm>
          <a:custGeom>
            <a:avLst/>
            <a:gdLst>
              <a:gd name="T0" fmla="*/ 4800 w 5465"/>
              <a:gd name="T1" fmla="*/ 310 h 3131"/>
              <a:gd name="T2" fmla="*/ 1772 w 5465"/>
              <a:gd name="T3" fmla="*/ 163 h 3131"/>
              <a:gd name="T4" fmla="*/ 1432 w 5465"/>
              <a:gd name="T5" fmla="*/ 0 h 3131"/>
              <a:gd name="T6" fmla="*/ 989 w 5465"/>
              <a:gd name="T7" fmla="*/ 15 h 3131"/>
              <a:gd name="T8" fmla="*/ 428 w 5465"/>
              <a:gd name="T9" fmla="*/ 89 h 3131"/>
              <a:gd name="T10" fmla="*/ 118 w 5465"/>
              <a:gd name="T11" fmla="*/ 177 h 3131"/>
              <a:gd name="T12" fmla="*/ 0 w 5465"/>
              <a:gd name="T13" fmla="*/ 635 h 3131"/>
              <a:gd name="T14" fmla="*/ 133 w 5465"/>
              <a:gd name="T15" fmla="*/ 1123 h 3131"/>
              <a:gd name="T16" fmla="*/ 266 w 5465"/>
              <a:gd name="T17" fmla="*/ 1448 h 3131"/>
              <a:gd name="T18" fmla="*/ 177 w 5465"/>
              <a:gd name="T19" fmla="*/ 1640 h 3131"/>
              <a:gd name="T20" fmla="*/ 221 w 5465"/>
              <a:gd name="T21" fmla="*/ 1846 h 3131"/>
              <a:gd name="T22" fmla="*/ 310 w 5465"/>
              <a:gd name="T23" fmla="*/ 2009 h 3131"/>
              <a:gd name="T24" fmla="*/ 458 w 5465"/>
              <a:gd name="T25" fmla="*/ 2304 h 3131"/>
              <a:gd name="T26" fmla="*/ 472 w 5465"/>
              <a:gd name="T27" fmla="*/ 2393 h 3131"/>
              <a:gd name="T28" fmla="*/ 546 w 5465"/>
              <a:gd name="T29" fmla="*/ 2496 h 3131"/>
              <a:gd name="T30" fmla="*/ 709 w 5465"/>
              <a:gd name="T31" fmla="*/ 2733 h 3131"/>
              <a:gd name="T32" fmla="*/ 768 w 5465"/>
              <a:gd name="T33" fmla="*/ 2880 h 3131"/>
              <a:gd name="T34" fmla="*/ 797 w 5465"/>
              <a:gd name="T35" fmla="*/ 2984 h 3131"/>
              <a:gd name="T36" fmla="*/ 945 w 5465"/>
              <a:gd name="T37" fmla="*/ 3087 h 3131"/>
              <a:gd name="T38" fmla="*/ 1152 w 5465"/>
              <a:gd name="T39" fmla="*/ 3117 h 3131"/>
              <a:gd name="T40" fmla="*/ 1462 w 5465"/>
              <a:gd name="T41" fmla="*/ 3043 h 3131"/>
              <a:gd name="T42" fmla="*/ 1536 w 5465"/>
              <a:gd name="T43" fmla="*/ 3013 h 3131"/>
              <a:gd name="T44" fmla="*/ 1846 w 5465"/>
              <a:gd name="T45" fmla="*/ 2984 h 3131"/>
              <a:gd name="T46" fmla="*/ 2496 w 5465"/>
              <a:gd name="T47" fmla="*/ 3072 h 3131"/>
              <a:gd name="T48" fmla="*/ 2954 w 5465"/>
              <a:gd name="T49" fmla="*/ 3131 h 3131"/>
              <a:gd name="T50" fmla="*/ 3677 w 5465"/>
              <a:gd name="T51" fmla="*/ 3043 h 3131"/>
              <a:gd name="T52" fmla="*/ 3648 w 5465"/>
              <a:gd name="T53" fmla="*/ 2984 h 3131"/>
              <a:gd name="T54" fmla="*/ 3589 w 5465"/>
              <a:gd name="T55" fmla="*/ 2939 h 3131"/>
              <a:gd name="T56" fmla="*/ 3264 w 5465"/>
              <a:gd name="T57" fmla="*/ 2747 h 3131"/>
              <a:gd name="T58" fmla="*/ 3234 w 5465"/>
              <a:gd name="T59" fmla="*/ 2688 h 3131"/>
              <a:gd name="T60" fmla="*/ 3249 w 5465"/>
              <a:gd name="T61" fmla="*/ 2289 h 3131"/>
              <a:gd name="T62" fmla="*/ 3603 w 5465"/>
              <a:gd name="T63" fmla="*/ 2068 h 3131"/>
              <a:gd name="T64" fmla="*/ 3766 w 5465"/>
              <a:gd name="T65" fmla="*/ 1728 h 3131"/>
              <a:gd name="T66" fmla="*/ 3943 w 5465"/>
              <a:gd name="T67" fmla="*/ 1625 h 3131"/>
              <a:gd name="T68" fmla="*/ 4076 w 5465"/>
              <a:gd name="T69" fmla="*/ 1566 h 3131"/>
              <a:gd name="T70" fmla="*/ 4371 w 5465"/>
              <a:gd name="T71" fmla="*/ 1595 h 3131"/>
              <a:gd name="T72" fmla="*/ 4726 w 5465"/>
              <a:gd name="T73" fmla="*/ 1728 h 3131"/>
              <a:gd name="T74" fmla="*/ 5154 w 5465"/>
              <a:gd name="T75" fmla="*/ 1773 h 3131"/>
              <a:gd name="T76" fmla="*/ 5346 w 5465"/>
              <a:gd name="T77" fmla="*/ 1566 h 3131"/>
              <a:gd name="T78" fmla="*/ 5435 w 5465"/>
              <a:gd name="T79" fmla="*/ 1256 h 3131"/>
              <a:gd name="T80" fmla="*/ 5420 w 5465"/>
              <a:gd name="T81" fmla="*/ 753 h 3131"/>
              <a:gd name="T82" fmla="*/ 5361 w 5465"/>
              <a:gd name="T83" fmla="*/ 606 h 3131"/>
              <a:gd name="T84" fmla="*/ 5317 w 5465"/>
              <a:gd name="T85" fmla="*/ 517 h 3131"/>
              <a:gd name="T86" fmla="*/ 4741 w 5465"/>
              <a:gd name="T87" fmla="*/ 237 h 3131"/>
              <a:gd name="T88" fmla="*/ 4238 w 5465"/>
              <a:gd name="T89" fmla="*/ 251 h 3131"/>
              <a:gd name="T90" fmla="*/ 3116 w 5465"/>
              <a:gd name="T91" fmla="*/ 303 h 31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5465" h="3131">
                <a:moveTo>
                  <a:pt x="4800" y="310"/>
                </a:moveTo>
                <a:cubicBezTo>
                  <a:pt x="2535" y="283"/>
                  <a:pt x="3012" y="385"/>
                  <a:pt x="1772" y="163"/>
                </a:cubicBezTo>
                <a:cubicBezTo>
                  <a:pt x="1660" y="99"/>
                  <a:pt x="1546" y="58"/>
                  <a:pt x="1432" y="0"/>
                </a:cubicBezTo>
                <a:cubicBezTo>
                  <a:pt x="1284" y="5"/>
                  <a:pt x="1136" y="2"/>
                  <a:pt x="989" y="15"/>
                </a:cubicBezTo>
                <a:cubicBezTo>
                  <a:pt x="801" y="31"/>
                  <a:pt x="616" y="70"/>
                  <a:pt x="428" y="89"/>
                </a:cubicBezTo>
                <a:cubicBezTo>
                  <a:pt x="323" y="115"/>
                  <a:pt x="223" y="152"/>
                  <a:pt x="118" y="177"/>
                </a:cubicBezTo>
                <a:cubicBezTo>
                  <a:pt x="74" y="329"/>
                  <a:pt x="31" y="480"/>
                  <a:pt x="0" y="635"/>
                </a:cubicBezTo>
                <a:cubicBezTo>
                  <a:pt x="22" y="787"/>
                  <a:pt x="12" y="1002"/>
                  <a:pt x="133" y="1123"/>
                </a:cubicBezTo>
                <a:cubicBezTo>
                  <a:pt x="176" y="1234"/>
                  <a:pt x="233" y="1333"/>
                  <a:pt x="266" y="1448"/>
                </a:cubicBezTo>
                <a:cubicBezTo>
                  <a:pt x="241" y="1521"/>
                  <a:pt x="210" y="1572"/>
                  <a:pt x="177" y="1640"/>
                </a:cubicBezTo>
                <a:cubicBezTo>
                  <a:pt x="192" y="1709"/>
                  <a:pt x="202" y="1779"/>
                  <a:pt x="221" y="1846"/>
                </a:cubicBezTo>
                <a:cubicBezTo>
                  <a:pt x="259" y="1978"/>
                  <a:pt x="254" y="1916"/>
                  <a:pt x="310" y="2009"/>
                </a:cubicBezTo>
                <a:cubicBezTo>
                  <a:pt x="367" y="2104"/>
                  <a:pt x="402" y="2208"/>
                  <a:pt x="458" y="2304"/>
                </a:cubicBezTo>
                <a:cubicBezTo>
                  <a:pt x="463" y="2334"/>
                  <a:pt x="463" y="2364"/>
                  <a:pt x="472" y="2393"/>
                </a:cubicBezTo>
                <a:cubicBezTo>
                  <a:pt x="493" y="2465"/>
                  <a:pt x="503" y="2441"/>
                  <a:pt x="546" y="2496"/>
                </a:cubicBezTo>
                <a:cubicBezTo>
                  <a:pt x="643" y="2620"/>
                  <a:pt x="646" y="2629"/>
                  <a:pt x="709" y="2733"/>
                </a:cubicBezTo>
                <a:cubicBezTo>
                  <a:pt x="744" y="2879"/>
                  <a:pt x="692" y="2684"/>
                  <a:pt x="768" y="2880"/>
                </a:cubicBezTo>
                <a:cubicBezTo>
                  <a:pt x="781" y="2914"/>
                  <a:pt x="782" y="2951"/>
                  <a:pt x="797" y="2984"/>
                </a:cubicBezTo>
                <a:cubicBezTo>
                  <a:pt x="846" y="3090"/>
                  <a:pt x="844" y="3072"/>
                  <a:pt x="945" y="3087"/>
                </a:cubicBezTo>
                <a:cubicBezTo>
                  <a:pt x="1014" y="3097"/>
                  <a:pt x="1083" y="3107"/>
                  <a:pt x="1152" y="3117"/>
                </a:cubicBezTo>
                <a:cubicBezTo>
                  <a:pt x="1255" y="3092"/>
                  <a:pt x="1359" y="3068"/>
                  <a:pt x="1462" y="3043"/>
                </a:cubicBezTo>
                <a:cubicBezTo>
                  <a:pt x="1488" y="3037"/>
                  <a:pt x="1510" y="3017"/>
                  <a:pt x="1536" y="3013"/>
                </a:cubicBezTo>
                <a:cubicBezTo>
                  <a:pt x="1639" y="2997"/>
                  <a:pt x="1743" y="2994"/>
                  <a:pt x="1846" y="2984"/>
                </a:cubicBezTo>
                <a:cubicBezTo>
                  <a:pt x="2063" y="3013"/>
                  <a:pt x="2279" y="3048"/>
                  <a:pt x="2496" y="3072"/>
                </a:cubicBezTo>
                <a:cubicBezTo>
                  <a:pt x="2958" y="3124"/>
                  <a:pt x="2767" y="3041"/>
                  <a:pt x="2954" y="3131"/>
                </a:cubicBezTo>
                <a:cubicBezTo>
                  <a:pt x="3195" y="3102"/>
                  <a:pt x="3439" y="3093"/>
                  <a:pt x="3677" y="3043"/>
                </a:cubicBezTo>
                <a:cubicBezTo>
                  <a:pt x="3698" y="3038"/>
                  <a:pt x="3662" y="3001"/>
                  <a:pt x="3648" y="2984"/>
                </a:cubicBezTo>
                <a:cubicBezTo>
                  <a:pt x="3632" y="2965"/>
                  <a:pt x="3610" y="2953"/>
                  <a:pt x="3589" y="2939"/>
                </a:cubicBezTo>
                <a:cubicBezTo>
                  <a:pt x="3483" y="2868"/>
                  <a:pt x="3370" y="2818"/>
                  <a:pt x="3264" y="2747"/>
                </a:cubicBezTo>
                <a:cubicBezTo>
                  <a:pt x="3254" y="2727"/>
                  <a:pt x="3235" y="2710"/>
                  <a:pt x="3234" y="2688"/>
                </a:cubicBezTo>
                <a:cubicBezTo>
                  <a:pt x="3230" y="2555"/>
                  <a:pt x="3195" y="2410"/>
                  <a:pt x="3249" y="2289"/>
                </a:cubicBezTo>
                <a:cubicBezTo>
                  <a:pt x="3267" y="2249"/>
                  <a:pt x="3512" y="2099"/>
                  <a:pt x="3603" y="2068"/>
                </a:cubicBezTo>
                <a:cubicBezTo>
                  <a:pt x="3643" y="1952"/>
                  <a:pt x="3656" y="1807"/>
                  <a:pt x="3766" y="1728"/>
                </a:cubicBezTo>
                <a:cubicBezTo>
                  <a:pt x="4058" y="1518"/>
                  <a:pt x="3725" y="1745"/>
                  <a:pt x="3943" y="1625"/>
                </a:cubicBezTo>
                <a:cubicBezTo>
                  <a:pt x="4067" y="1557"/>
                  <a:pt x="3932" y="1595"/>
                  <a:pt x="4076" y="1566"/>
                </a:cubicBezTo>
                <a:cubicBezTo>
                  <a:pt x="4197" y="1474"/>
                  <a:pt x="4124" y="1504"/>
                  <a:pt x="4371" y="1595"/>
                </a:cubicBezTo>
                <a:cubicBezTo>
                  <a:pt x="4504" y="1644"/>
                  <a:pt x="4592" y="1705"/>
                  <a:pt x="4726" y="1728"/>
                </a:cubicBezTo>
                <a:cubicBezTo>
                  <a:pt x="4903" y="1829"/>
                  <a:pt x="4943" y="1803"/>
                  <a:pt x="5154" y="1773"/>
                </a:cubicBezTo>
                <a:cubicBezTo>
                  <a:pt x="5225" y="1702"/>
                  <a:pt x="5294" y="1653"/>
                  <a:pt x="5346" y="1566"/>
                </a:cubicBezTo>
                <a:cubicBezTo>
                  <a:pt x="5364" y="1461"/>
                  <a:pt x="5400" y="1357"/>
                  <a:pt x="5435" y="1256"/>
                </a:cubicBezTo>
                <a:cubicBezTo>
                  <a:pt x="5465" y="1022"/>
                  <a:pt x="5458" y="1138"/>
                  <a:pt x="5420" y="753"/>
                </a:cubicBezTo>
                <a:cubicBezTo>
                  <a:pt x="5411" y="666"/>
                  <a:pt x="5404" y="685"/>
                  <a:pt x="5361" y="606"/>
                </a:cubicBezTo>
                <a:cubicBezTo>
                  <a:pt x="5345" y="577"/>
                  <a:pt x="5336" y="544"/>
                  <a:pt x="5317" y="517"/>
                </a:cubicBezTo>
                <a:cubicBezTo>
                  <a:pt x="5194" y="340"/>
                  <a:pt x="4932" y="291"/>
                  <a:pt x="4741" y="237"/>
                </a:cubicBezTo>
                <a:cubicBezTo>
                  <a:pt x="4357" y="254"/>
                  <a:pt x="4524" y="251"/>
                  <a:pt x="4238" y="251"/>
                </a:cubicBezTo>
                <a:lnTo>
                  <a:pt x="3116" y="303"/>
                </a:lnTo>
              </a:path>
            </a:pathLst>
          </a:custGeom>
          <a:pattFill prst="horzBrick">
            <a:fgClr>
              <a:srgbClr val="99CCFF"/>
            </a:fgClr>
            <a:bgClr>
              <a:schemeClr val="bg1"/>
            </a:bgClr>
          </a:patt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128021" name="Group 21"/>
          <p:cNvGrpSpPr>
            <a:grpSpLocks/>
          </p:cNvGrpSpPr>
          <p:nvPr/>
        </p:nvGrpSpPr>
        <p:grpSpPr bwMode="auto">
          <a:xfrm>
            <a:off x="6553200" y="5795963"/>
            <a:ext cx="1066800" cy="833437"/>
            <a:chOff x="4502" y="3363"/>
            <a:chExt cx="672" cy="525"/>
          </a:xfrm>
        </p:grpSpPr>
        <p:grpSp>
          <p:nvGrpSpPr>
            <p:cNvPr id="128022" name="Group 22"/>
            <p:cNvGrpSpPr>
              <a:grpSpLocks/>
            </p:cNvGrpSpPr>
            <p:nvPr/>
          </p:nvGrpSpPr>
          <p:grpSpPr bwMode="auto">
            <a:xfrm>
              <a:off x="4502" y="3363"/>
              <a:ext cx="672" cy="525"/>
              <a:chOff x="47" y="0"/>
              <a:chExt cx="5713" cy="4320"/>
            </a:xfrm>
          </p:grpSpPr>
          <p:sp>
            <p:nvSpPr>
              <p:cNvPr id="128023" name="Freeform 23"/>
              <p:cNvSpPr>
                <a:spLocks/>
              </p:cNvSpPr>
              <p:nvPr/>
            </p:nvSpPr>
            <p:spPr bwMode="auto">
              <a:xfrm>
                <a:off x="47" y="0"/>
                <a:ext cx="5713" cy="4320"/>
              </a:xfrm>
              <a:custGeom>
                <a:avLst/>
                <a:gdLst>
                  <a:gd name="T0" fmla="*/ 3365 w 5713"/>
                  <a:gd name="T1" fmla="*/ 58 h 4320"/>
                  <a:gd name="T2" fmla="*/ 3390 w 5713"/>
                  <a:gd name="T3" fmla="*/ 142 h 4320"/>
                  <a:gd name="T4" fmla="*/ 3613 w 5713"/>
                  <a:gd name="T5" fmla="*/ 187 h 4320"/>
                  <a:gd name="T6" fmla="*/ 4015 w 5713"/>
                  <a:gd name="T7" fmla="*/ 178 h 4320"/>
                  <a:gd name="T8" fmla="*/ 4051 w 5713"/>
                  <a:gd name="T9" fmla="*/ 310 h 4320"/>
                  <a:gd name="T10" fmla="*/ 3735 w 5713"/>
                  <a:gd name="T11" fmla="*/ 420 h 4320"/>
                  <a:gd name="T12" fmla="*/ 3794 w 5713"/>
                  <a:gd name="T13" fmla="*/ 514 h 4320"/>
                  <a:gd name="T14" fmla="*/ 3699 w 5713"/>
                  <a:gd name="T15" fmla="*/ 610 h 4320"/>
                  <a:gd name="T16" fmla="*/ 3576 w 5713"/>
                  <a:gd name="T17" fmla="*/ 663 h 4320"/>
                  <a:gd name="T18" fmla="*/ 3529 w 5713"/>
                  <a:gd name="T19" fmla="*/ 765 h 4320"/>
                  <a:gd name="T20" fmla="*/ 3699 w 5713"/>
                  <a:gd name="T21" fmla="*/ 779 h 4320"/>
                  <a:gd name="T22" fmla="*/ 3838 w 5713"/>
                  <a:gd name="T23" fmla="*/ 866 h 4320"/>
                  <a:gd name="T24" fmla="*/ 3855 w 5713"/>
                  <a:gd name="T25" fmla="*/ 996 h 4320"/>
                  <a:gd name="T26" fmla="*/ 4086 w 5713"/>
                  <a:gd name="T27" fmla="*/ 1008 h 4320"/>
                  <a:gd name="T28" fmla="*/ 4093 w 5713"/>
                  <a:gd name="T29" fmla="*/ 1019 h 4320"/>
                  <a:gd name="T30" fmla="*/ 4213 w 5713"/>
                  <a:gd name="T31" fmla="*/ 990 h 4320"/>
                  <a:gd name="T32" fmla="*/ 4402 w 5713"/>
                  <a:gd name="T33" fmla="*/ 1022 h 4320"/>
                  <a:gd name="T34" fmla="*/ 5351 w 5713"/>
                  <a:gd name="T35" fmla="*/ 1452 h 4320"/>
                  <a:gd name="T36" fmla="*/ 5642 w 5713"/>
                  <a:gd name="T37" fmla="*/ 1563 h 4320"/>
                  <a:gd name="T38" fmla="*/ 5637 w 5713"/>
                  <a:gd name="T39" fmla="*/ 1877 h 4320"/>
                  <a:gd name="T40" fmla="*/ 5417 w 5713"/>
                  <a:gd name="T41" fmla="*/ 2071 h 4320"/>
                  <a:gd name="T42" fmla="*/ 5321 w 5713"/>
                  <a:gd name="T43" fmla="*/ 2666 h 4320"/>
                  <a:gd name="T44" fmla="*/ 5311 w 5713"/>
                  <a:gd name="T45" fmla="*/ 2755 h 4320"/>
                  <a:gd name="T46" fmla="*/ 4581 w 5713"/>
                  <a:gd name="T47" fmla="*/ 3818 h 4320"/>
                  <a:gd name="T48" fmla="*/ 4260 w 5713"/>
                  <a:gd name="T49" fmla="*/ 3877 h 4320"/>
                  <a:gd name="T50" fmla="*/ 4554 w 5713"/>
                  <a:gd name="T51" fmla="*/ 4005 h 4320"/>
                  <a:gd name="T52" fmla="*/ 4525 w 5713"/>
                  <a:gd name="T53" fmla="*/ 4188 h 4320"/>
                  <a:gd name="T54" fmla="*/ 3961 w 5713"/>
                  <a:gd name="T55" fmla="*/ 4303 h 4320"/>
                  <a:gd name="T56" fmla="*/ 3451 w 5713"/>
                  <a:gd name="T57" fmla="*/ 4237 h 4320"/>
                  <a:gd name="T58" fmla="*/ 3194 w 5713"/>
                  <a:gd name="T59" fmla="*/ 4093 h 4320"/>
                  <a:gd name="T60" fmla="*/ 2990 w 5713"/>
                  <a:gd name="T61" fmla="*/ 3942 h 4320"/>
                  <a:gd name="T62" fmla="*/ 3034 w 5713"/>
                  <a:gd name="T63" fmla="*/ 3838 h 4320"/>
                  <a:gd name="T64" fmla="*/ 2789 w 5713"/>
                  <a:gd name="T65" fmla="*/ 3815 h 4320"/>
                  <a:gd name="T66" fmla="*/ 2632 w 5713"/>
                  <a:gd name="T67" fmla="*/ 3852 h 4320"/>
                  <a:gd name="T68" fmla="*/ 2598 w 5713"/>
                  <a:gd name="T69" fmla="*/ 3974 h 4320"/>
                  <a:gd name="T70" fmla="*/ 2478 w 5713"/>
                  <a:gd name="T71" fmla="*/ 4184 h 4320"/>
                  <a:gd name="T72" fmla="*/ 2169 w 5713"/>
                  <a:gd name="T73" fmla="*/ 4316 h 4320"/>
                  <a:gd name="T74" fmla="*/ 1723 w 5713"/>
                  <a:gd name="T75" fmla="*/ 4236 h 4320"/>
                  <a:gd name="T76" fmla="*/ 1515 w 5713"/>
                  <a:gd name="T77" fmla="*/ 4069 h 4320"/>
                  <a:gd name="T78" fmla="*/ 1203 w 5713"/>
                  <a:gd name="T79" fmla="*/ 3952 h 4320"/>
                  <a:gd name="T80" fmla="*/ 1017 w 5713"/>
                  <a:gd name="T81" fmla="*/ 3803 h 4320"/>
                  <a:gd name="T82" fmla="*/ 154 w 5713"/>
                  <a:gd name="T83" fmla="*/ 2099 h 4320"/>
                  <a:gd name="T84" fmla="*/ 5 w 5713"/>
                  <a:gd name="T85" fmla="*/ 1861 h 4320"/>
                  <a:gd name="T86" fmla="*/ 365 w 5713"/>
                  <a:gd name="T87" fmla="*/ 1116 h 4320"/>
                  <a:gd name="T88" fmla="*/ 870 w 5713"/>
                  <a:gd name="T89" fmla="*/ 1116 h 4320"/>
                  <a:gd name="T90" fmla="*/ 1395 w 5713"/>
                  <a:gd name="T91" fmla="*/ 1046 h 4320"/>
                  <a:gd name="T92" fmla="*/ 1497 w 5713"/>
                  <a:gd name="T93" fmla="*/ 992 h 4320"/>
                  <a:gd name="T94" fmla="*/ 1664 w 5713"/>
                  <a:gd name="T95" fmla="*/ 999 h 4320"/>
                  <a:gd name="T96" fmla="*/ 1814 w 5713"/>
                  <a:gd name="T97" fmla="*/ 995 h 4320"/>
                  <a:gd name="T98" fmla="*/ 2017 w 5713"/>
                  <a:gd name="T99" fmla="*/ 866 h 4320"/>
                  <a:gd name="T100" fmla="*/ 2260 w 5713"/>
                  <a:gd name="T101" fmla="*/ 782 h 4320"/>
                  <a:gd name="T102" fmla="*/ 2191 w 5713"/>
                  <a:gd name="T103" fmla="*/ 726 h 4320"/>
                  <a:gd name="T104" fmla="*/ 2056 w 5713"/>
                  <a:gd name="T105" fmla="*/ 670 h 4320"/>
                  <a:gd name="T106" fmla="*/ 2044 w 5713"/>
                  <a:gd name="T107" fmla="*/ 612 h 4320"/>
                  <a:gd name="T108" fmla="*/ 1973 w 5713"/>
                  <a:gd name="T109" fmla="*/ 575 h 4320"/>
                  <a:gd name="T110" fmla="*/ 1870 w 5713"/>
                  <a:gd name="T111" fmla="*/ 557 h 4320"/>
                  <a:gd name="T112" fmla="*/ 1689 w 5713"/>
                  <a:gd name="T113" fmla="*/ 406 h 4320"/>
                  <a:gd name="T114" fmla="*/ 2125 w 5713"/>
                  <a:gd name="T115" fmla="*/ 336 h 4320"/>
                  <a:gd name="T116" fmla="*/ 2740 w 5713"/>
                  <a:gd name="T117" fmla="*/ 30 h 43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5713" h="4320">
                    <a:moveTo>
                      <a:pt x="3348" y="0"/>
                    </a:moveTo>
                    <a:lnTo>
                      <a:pt x="3355" y="8"/>
                    </a:lnTo>
                    <a:lnTo>
                      <a:pt x="3360" y="16"/>
                    </a:lnTo>
                    <a:lnTo>
                      <a:pt x="3363" y="24"/>
                    </a:lnTo>
                    <a:lnTo>
                      <a:pt x="3365" y="32"/>
                    </a:lnTo>
                    <a:lnTo>
                      <a:pt x="3365" y="40"/>
                    </a:lnTo>
                    <a:lnTo>
                      <a:pt x="3365" y="48"/>
                    </a:lnTo>
                    <a:lnTo>
                      <a:pt x="3365" y="58"/>
                    </a:lnTo>
                    <a:lnTo>
                      <a:pt x="3365" y="66"/>
                    </a:lnTo>
                    <a:lnTo>
                      <a:pt x="3368" y="74"/>
                    </a:lnTo>
                    <a:lnTo>
                      <a:pt x="3373" y="83"/>
                    </a:lnTo>
                    <a:lnTo>
                      <a:pt x="3375" y="95"/>
                    </a:lnTo>
                    <a:lnTo>
                      <a:pt x="3377" y="107"/>
                    </a:lnTo>
                    <a:lnTo>
                      <a:pt x="3380" y="119"/>
                    </a:lnTo>
                    <a:lnTo>
                      <a:pt x="3385" y="131"/>
                    </a:lnTo>
                    <a:lnTo>
                      <a:pt x="3390" y="142"/>
                    </a:lnTo>
                    <a:lnTo>
                      <a:pt x="3395" y="154"/>
                    </a:lnTo>
                    <a:lnTo>
                      <a:pt x="3402" y="165"/>
                    </a:lnTo>
                    <a:lnTo>
                      <a:pt x="3409" y="175"/>
                    </a:lnTo>
                    <a:lnTo>
                      <a:pt x="3417" y="187"/>
                    </a:lnTo>
                    <a:lnTo>
                      <a:pt x="3424" y="197"/>
                    </a:lnTo>
                    <a:lnTo>
                      <a:pt x="3493" y="195"/>
                    </a:lnTo>
                    <a:lnTo>
                      <a:pt x="3554" y="191"/>
                    </a:lnTo>
                    <a:lnTo>
                      <a:pt x="3613" y="187"/>
                    </a:lnTo>
                    <a:lnTo>
                      <a:pt x="3667" y="182"/>
                    </a:lnTo>
                    <a:lnTo>
                      <a:pt x="3721" y="179"/>
                    </a:lnTo>
                    <a:lnTo>
                      <a:pt x="3775" y="174"/>
                    </a:lnTo>
                    <a:lnTo>
                      <a:pt x="3831" y="170"/>
                    </a:lnTo>
                    <a:lnTo>
                      <a:pt x="3887" y="166"/>
                    </a:lnTo>
                    <a:lnTo>
                      <a:pt x="3946" y="164"/>
                    </a:lnTo>
                    <a:lnTo>
                      <a:pt x="4010" y="162"/>
                    </a:lnTo>
                    <a:lnTo>
                      <a:pt x="4015" y="178"/>
                    </a:lnTo>
                    <a:lnTo>
                      <a:pt x="4020" y="195"/>
                    </a:lnTo>
                    <a:lnTo>
                      <a:pt x="4025" y="211"/>
                    </a:lnTo>
                    <a:lnTo>
                      <a:pt x="4029" y="228"/>
                    </a:lnTo>
                    <a:lnTo>
                      <a:pt x="4037" y="244"/>
                    </a:lnTo>
                    <a:lnTo>
                      <a:pt x="4042" y="261"/>
                    </a:lnTo>
                    <a:lnTo>
                      <a:pt x="4044" y="277"/>
                    </a:lnTo>
                    <a:lnTo>
                      <a:pt x="4049" y="294"/>
                    </a:lnTo>
                    <a:lnTo>
                      <a:pt x="4051" y="310"/>
                    </a:lnTo>
                    <a:lnTo>
                      <a:pt x="4054" y="326"/>
                    </a:lnTo>
                    <a:lnTo>
                      <a:pt x="3701" y="371"/>
                    </a:lnTo>
                    <a:lnTo>
                      <a:pt x="3689" y="381"/>
                    </a:lnTo>
                    <a:lnTo>
                      <a:pt x="3686" y="390"/>
                    </a:lnTo>
                    <a:lnTo>
                      <a:pt x="3694" y="398"/>
                    </a:lnTo>
                    <a:lnTo>
                      <a:pt x="3703" y="406"/>
                    </a:lnTo>
                    <a:lnTo>
                      <a:pt x="3718" y="413"/>
                    </a:lnTo>
                    <a:lnTo>
                      <a:pt x="3735" y="420"/>
                    </a:lnTo>
                    <a:lnTo>
                      <a:pt x="3752" y="427"/>
                    </a:lnTo>
                    <a:lnTo>
                      <a:pt x="3770" y="435"/>
                    </a:lnTo>
                    <a:lnTo>
                      <a:pt x="3782" y="443"/>
                    </a:lnTo>
                    <a:lnTo>
                      <a:pt x="3789" y="453"/>
                    </a:lnTo>
                    <a:lnTo>
                      <a:pt x="3797" y="468"/>
                    </a:lnTo>
                    <a:lnTo>
                      <a:pt x="3799" y="484"/>
                    </a:lnTo>
                    <a:lnTo>
                      <a:pt x="3797" y="499"/>
                    </a:lnTo>
                    <a:lnTo>
                      <a:pt x="3794" y="514"/>
                    </a:lnTo>
                    <a:lnTo>
                      <a:pt x="3787" y="528"/>
                    </a:lnTo>
                    <a:lnTo>
                      <a:pt x="3777" y="542"/>
                    </a:lnTo>
                    <a:lnTo>
                      <a:pt x="3767" y="556"/>
                    </a:lnTo>
                    <a:lnTo>
                      <a:pt x="3755" y="570"/>
                    </a:lnTo>
                    <a:lnTo>
                      <a:pt x="3740" y="582"/>
                    </a:lnTo>
                    <a:lnTo>
                      <a:pt x="3725" y="594"/>
                    </a:lnTo>
                    <a:lnTo>
                      <a:pt x="3713" y="603"/>
                    </a:lnTo>
                    <a:lnTo>
                      <a:pt x="3699" y="610"/>
                    </a:lnTo>
                    <a:lnTo>
                      <a:pt x="3679" y="614"/>
                    </a:lnTo>
                    <a:lnTo>
                      <a:pt x="3659" y="619"/>
                    </a:lnTo>
                    <a:lnTo>
                      <a:pt x="3640" y="623"/>
                    </a:lnTo>
                    <a:lnTo>
                      <a:pt x="3620" y="628"/>
                    </a:lnTo>
                    <a:lnTo>
                      <a:pt x="3603" y="634"/>
                    </a:lnTo>
                    <a:lnTo>
                      <a:pt x="3591" y="642"/>
                    </a:lnTo>
                    <a:lnTo>
                      <a:pt x="3581" y="651"/>
                    </a:lnTo>
                    <a:lnTo>
                      <a:pt x="3576" y="663"/>
                    </a:lnTo>
                    <a:lnTo>
                      <a:pt x="3576" y="676"/>
                    </a:lnTo>
                    <a:lnTo>
                      <a:pt x="3574" y="688"/>
                    </a:lnTo>
                    <a:lnTo>
                      <a:pt x="3569" y="701"/>
                    </a:lnTo>
                    <a:lnTo>
                      <a:pt x="3564" y="714"/>
                    </a:lnTo>
                    <a:lnTo>
                      <a:pt x="3556" y="726"/>
                    </a:lnTo>
                    <a:lnTo>
                      <a:pt x="3547" y="739"/>
                    </a:lnTo>
                    <a:lnTo>
                      <a:pt x="3537" y="752"/>
                    </a:lnTo>
                    <a:lnTo>
                      <a:pt x="3529" y="765"/>
                    </a:lnTo>
                    <a:lnTo>
                      <a:pt x="3520" y="778"/>
                    </a:lnTo>
                    <a:lnTo>
                      <a:pt x="3512" y="790"/>
                    </a:lnTo>
                    <a:lnTo>
                      <a:pt x="3542" y="790"/>
                    </a:lnTo>
                    <a:lnTo>
                      <a:pt x="3574" y="789"/>
                    </a:lnTo>
                    <a:lnTo>
                      <a:pt x="3603" y="787"/>
                    </a:lnTo>
                    <a:lnTo>
                      <a:pt x="3635" y="783"/>
                    </a:lnTo>
                    <a:lnTo>
                      <a:pt x="3667" y="781"/>
                    </a:lnTo>
                    <a:lnTo>
                      <a:pt x="3699" y="779"/>
                    </a:lnTo>
                    <a:lnTo>
                      <a:pt x="3730" y="779"/>
                    </a:lnTo>
                    <a:lnTo>
                      <a:pt x="3760" y="779"/>
                    </a:lnTo>
                    <a:lnTo>
                      <a:pt x="3792" y="782"/>
                    </a:lnTo>
                    <a:lnTo>
                      <a:pt x="3821" y="787"/>
                    </a:lnTo>
                    <a:lnTo>
                      <a:pt x="3833" y="807"/>
                    </a:lnTo>
                    <a:lnTo>
                      <a:pt x="3838" y="827"/>
                    </a:lnTo>
                    <a:lnTo>
                      <a:pt x="3841" y="846"/>
                    </a:lnTo>
                    <a:lnTo>
                      <a:pt x="3838" y="866"/>
                    </a:lnTo>
                    <a:lnTo>
                      <a:pt x="3833" y="885"/>
                    </a:lnTo>
                    <a:lnTo>
                      <a:pt x="3828" y="904"/>
                    </a:lnTo>
                    <a:lnTo>
                      <a:pt x="3821" y="925"/>
                    </a:lnTo>
                    <a:lnTo>
                      <a:pt x="3814" y="944"/>
                    </a:lnTo>
                    <a:lnTo>
                      <a:pt x="3809" y="964"/>
                    </a:lnTo>
                    <a:lnTo>
                      <a:pt x="3806" y="984"/>
                    </a:lnTo>
                    <a:lnTo>
                      <a:pt x="3831" y="990"/>
                    </a:lnTo>
                    <a:lnTo>
                      <a:pt x="3855" y="996"/>
                    </a:lnTo>
                    <a:lnTo>
                      <a:pt x="3882" y="999"/>
                    </a:lnTo>
                    <a:lnTo>
                      <a:pt x="3912" y="1002"/>
                    </a:lnTo>
                    <a:lnTo>
                      <a:pt x="3944" y="1003"/>
                    </a:lnTo>
                    <a:lnTo>
                      <a:pt x="3973" y="1004"/>
                    </a:lnTo>
                    <a:lnTo>
                      <a:pt x="4005" y="1005"/>
                    </a:lnTo>
                    <a:lnTo>
                      <a:pt x="4034" y="1005"/>
                    </a:lnTo>
                    <a:lnTo>
                      <a:pt x="4061" y="1006"/>
                    </a:lnTo>
                    <a:lnTo>
                      <a:pt x="4086" y="1008"/>
                    </a:lnTo>
                    <a:lnTo>
                      <a:pt x="4086" y="1010"/>
                    </a:lnTo>
                    <a:lnTo>
                      <a:pt x="4086" y="1012"/>
                    </a:lnTo>
                    <a:lnTo>
                      <a:pt x="4088" y="1013"/>
                    </a:lnTo>
                    <a:lnTo>
                      <a:pt x="4088" y="1014"/>
                    </a:lnTo>
                    <a:lnTo>
                      <a:pt x="4088" y="1015"/>
                    </a:lnTo>
                    <a:lnTo>
                      <a:pt x="4088" y="1016"/>
                    </a:lnTo>
                    <a:lnTo>
                      <a:pt x="4091" y="1018"/>
                    </a:lnTo>
                    <a:lnTo>
                      <a:pt x="4093" y="1019"/>
                    </a:lnTo>
                    <a:lnTo>
                      <a:pt x="4096" y="1020"/>
                    </a:lnTo>
                    <a:lnTo>
                      <a:pt x="4098" y="1020"/>
                    </a:lnTo>
                    <a:lnTo>
                      <a:pt x="4115" y="1013"/>
                    </a:lnTo>
                    <a:lnTo>
                      <a:pt x="4132" y="1007"/>
                    </a:lnTo>
                    <a:lnTo>
                      <a:pt x="4152" y="1002"/>
                    </a:lnTo>
                    <a:lnTo>
                      <a:pt x="4172" y="997"/>
                    </a:lnTo>
                    <a:lnTo>
                      <a:pt x="4191" y="994"/>
                    </a:lnTo>
                    <a:lnTo>
                      <a:pt x="4213" y="990"/>
                    </a:lnTo>
                    <a:lnTo>
                      <a:pt x="4235" y="987"/>
                    </a:lnTo>
                    <a:lnTo>
                      <a:pt x="4255" y="984"/>
                    </a:lnTo>
                    <a:lnTo>
                      <a:pt x="4277" y="982"/>
                    </a:lnTo>
                    <a:lnTo>
                      <a:pt x="4299" y="979"/>
                    </a:lnTo>
                    <a:lnTo>
                      <a:pt x="4333" y="987"/>
                    </a:lnTo>
                    <a:lnTo>
                      <a:pt x="4360" y="997"/>
                    </a:lnTo>
                    <a:lnTo>
                      <a:pt x="4382" y="1008"/>
                    </a:lnTo>
                    <a:lnTo>
                      <a:pt x="4402" y="1022"/>
                    </a:lnTo>
                    <a:lnTo>
                      <a:pt x="4414" y="1037"/>
                    </a:lnTo>
                    <a:lnTo>
                      <a:pt x="4426" y="1052"/>
                    </a:lnTo>
                    <a:lnTo>
                      <a:pt x="4436" y="1068"/>
                    </a:lnTo>
                    <a:lnTo>
                      <a:pt x="4446" y="1085"/>
                    </a:lnTo>
                    <a:lnTo>
                      <a:pt x="4456" y="1101"/>
                    </a:lnTo>
                    <a:lnTo>
                      <a:pt x="4468" y="1116"/>
                    </a:lnTo>
                    <a:lnTo>
                      <a:pt x="5351" y="1119"/>
                    </a:lnTo>
                    <a:lnTo>
                      <a:pt x="5351" y="1452"/>
                    </a:lnTo>
                    <a:lnTo>
                      <a:pt x="5387" y="1466"/>
                    </a:lnTo>
                    <a:lnTo>
                      <a:pt x="5424" y="1478"/>
                    </a:lnTo>
                    <a:lnTo>
                      <a:pt x="5463" y="1492"/>
                    </a:lnTo>
                    <a:lnTo>
                      <a:pt x="5503" y="1504"/>
                    </a:lnTo>
                    <a:lnTo>
                      <a:pt x="5542" y="1517"/>
                    </a:lnTo>
                    <a:lnTo>
                      <a:pt x="5578" y="1531"/>
                    </a:lnTo>
                    <a:lnTo>
                      <a:pt x="5610" y="1547"/>
                    </a:lnTo>
                    <a:lnTo>
                      <a:pt x="5642" y="1563"/>
                    </a:lnTo>
                    <a:lnTo>
                      <a:pt x="5667" y="1581"/>
                    </a:lnTo>
                    <a:lnTo>
                      <a:pt x="5686" y="1602"/>
                    </a:lnTo>
                    <a:lnTo>
                      <a:pt x="5706" y="1648"/>
                    </a:lnTo>
                    <a:lnTo>
                      <a:pt x="5713" y="1695"/>
                    </a:lnTo>
                    <a:lnTo>
                      <a:pt x="5708" y="1742"/>
                    </a:lnTo>
                    <a:lnTo>
                      <a:pt x="5694" y="1788"/>
                    </a:lnTo>
                    <a:lnTo>
                      <a:pt x="5669" y="1834"/>
                    </a:lnTo>
                    <a:lnTo>
                      <a:pt x="5637" y="1877"/>
                    </a:lnTo>
                    <a:lnTo>
                      <a:pt x="5603" y="1922"/>
                    </a:lnTo>
                    <a:lnTo>
                      <a:pt x="5561" y="1964"/>
                    </a:lnTo>
                    <a:lnTo>
                      <a:pt x="5517" y="2005"/>
                    </a:lnTo>
                    <a:lnTo>
                      <a:pt x="5473" y="2045"/>
                    </a:lnTo>
                    <a:lnTo>
                      <a:pt x="5458" y="2052"/>
                    </a:lnTo>
                    <a:lnTo>
                      <a:pt x="5446" y="2059"/>
                    </a:lnTo>
                    <a:lnTo>
                      <a:pt x="5431" y="2066"/>
                    </a:lnTo>
                    <a:lnTo>
                      <a:pt x="5417" y="2071"/>
                    </a:lnTo>
                    <a:lnTo>
                      <a:pt x="5402" y="2077"/>
                    </a:lnTo>
                    <a:lnTo>
                      <a:pt x="5390" y="2083"/>
                    </a:lnTo>
                    <a:lnTo>
                      <a:pt x="5375" y="2088"/>
                    </a:lnTo>
                    <a:lnTo>
                      <a:pt x="5360" y="2094"/>
                    </a:lnTo>
                    <a:lnTo>
                      <a:pt x="5346" y="2101"/>
                    </a:lnTo>
                    <a:lnTo>
                      <a:pt x="5333" y="2107"/>
                    </a:lnTo>
                    <a:lnTo>
                      <a:pt x="5314" y="2654"/>
                    </a:lnTo>
                    <a:lnTo>
                      <a:pt x="5321" y="2666"/>
                    </a:lnTo>
                    <a:lnTo>
                      <a:pt x="5324" y="2677"/>
                    </a:lnTo>
                    <a:lnTo>
                      <a:pt x="5324" y="2688"/>
                    </a:lnTo>
                    <a:lnTo>
                      <a:pt x="5321" y="2700"/>
                    </a:lnTo>
                    <a:lnTo>
                      <a:pt x="5319" y="2711"/>
                    </a:lnTo>
                    <a:lnTo>
                      <a:pt x="5316" y="2723"/>
                    </a:lnTo>
                    <a:lnTo>
                      <a:pt x="5314" y="2733"/>
                    </a:lnTo>
                    <a:lnTo>
                      <a:pt x="5311" y="2744"/>
                    </a:lnTo>
                    <a:lnTo>
                      <a:pt x="5311" y="2755"/>
                    </a:lnTo>
                    <a:lnTo>
                      <a:pt x="5314" y="2765"/>
                    </a:lnTo>
                    <a:lnTo>
                      <a:pt x="5297" y="3818"/>
                    </a:lnTo>
                    <a:lnTo>
                      <a:pt x="5179" y="3818"/>
                    </a:lnTo>
                    <a:lnTo>
                      <a:pt x="5059" y="3818"/>
                    </a:lnTo>
                    <a:lnTo>
                      <a:pt x="4939" y="3818"/>
                    </a:lnTo>
                    <a:lnTo>
                      <a:pt x="4819" y="3818"/>
                    </a:lnTo>
                    <a:lnTo>
                      <a:pt x="4699" y="3818"/>
                    </a:lnTo>
                    <a:lnTo>
                      <a:pt x="4581" y="3818"/>
                    </a:lnTo>
                    <a:lnTo>
                      <a:pt x="4463" y="3818"/>
                    </a:lnTo>
                    <a:lnTo>
                      <a:pt x="4353" y="3818"/>
                    </a:lnTo>
                    <a:lnTo>
                      <a:pt x="4245" y="3818"/>
                    </a:lnTo>
                    <a:lnTo>
                      <a:pt x="4142" y="3818"/>
                    </a:lnTo>
                    <a:lnTo>
                      <a:pt x="4105" y="3847"/>
                    </a:lnTo>
                    <a:lnTo>
                      <a:pt x="4154" y="3859"/>
                    </a:lnTo>
                    <a:lnTo>
                      <a:pt x="4206" y="3868"/>
                    </a:lnTo>
                    <a:lnTo>
                      <a:pt x="4260" y="3877"/>
                    </a:lnTo>
                    <a:lnTo>
                      <a:pt x="4311" y="3886"/>
                    </a:lnTo>
                    <a:lnTo>
                      <a:pt x="4363" y="3895"/>
                    </a:lnTo>
                    <a:lnTo>
                      <a:pt x="4409" y="3907"/>
                    </a:lnTo>
                    <a:lnTo>
                      <a:pt x="4453" y="3920"/>
                    </a:lnTo>
                    <a:lnTo>
                      <a:pt x="4490" y="3936"/>
                    </a:lnTo>
                    <a:lnTo>
                      <a:pt x="4522" y="3957"/>
                    </a:lnTo>
                    <a:lnTo>
                      <a:pt x="4547" y="3982"/>
                    </a:lnTo>
                    <a:lnTo>
                      <a:pt x="4554" y="4005"/>
                    </a:lnTo>
                    <a:lnTo>
                      <a:pt x="4556" y="4028"/>
                    </a:lnTo>
                    <a:lnTo>
                      <a:pt x="4556" y="4051"/>
                    </a:lnTo>
                    <a:lnTo>
                      <a:pt x="4554" y="4074"/>
                    </a:lnTo>
                    <a:lnTo>
                      <a:pt x="4549" y="4098"/>
                    </a:lnTo>
                    <a:lnTo>
                      <a:pt x="4542" y="4120"/>
                    </a:lnTo>
                    <a:lnTo>
                      <a:pt x="4537" y="4143"/>
                    </a:lnTo>
                    <a:lnTo>
                      <a:pt x="4529" y="4165"/>
                    </a:lnTo>
                    <a:lnTo>
                      <a:pt x="4525" y="4188"/>
                    </a:lnTo>
                    <a:lnTo>
                      <a:pt x="4520" y="4208"/>
                    </a:lnTo>
                    <a:lnTo>
                      <a:pt x="4456" y="4242"/>
                    </a:lnTo>
                    <a:lnTo>
                      <a:pt x="4385" y="4267"/>
                    </a:lnTo>
                    <a:lnTo>
                      <a:pt x="4306" y="4284"/>
                    </a:lnTo>
                    <a:lnTo>
                      <a:pt x="4225" y="4296"/>
                    </a:lnTo>
                    <a:lnTo>
                      <a:pt x="4140" y="4302"/>
                    </a:lnTo>
                    <a:lnTo>
                      <a:pt x="4051" y="4304"/>
                    </a:lnTo>
                    <a:lnTo>
                      <a:pt x="3961" y="4303"/>
                    </a:lnTo>
                    <a:lnTo>
                      <a:pt x="3870" y="4300"/>
                    </a:lnTo>
                    <a:lnTo>
                      <a:pt x="3779" y="4294"/>
                    </a:lnTo>
                    <a:lnTo>
                      <a:pt x="3689" y="4287"/>
                    </a:lnTo>
                    <a:lnTo>
                      <a:pt x="3647" y="4278"/>
                    </a:lnTo>
                    <a:lnTo>
                      <a:pt x="3600" y="4269"/>
                    </a:lnTo>
                    <a:lnTo>
                      <a:pt x="3551" y="4260"/>
                    </a:lnTo>
                    <a:lnTo>
                      <a:pt x="3500" y="4248"/>
                    </a:lnTo>
                    <a:lnTo>
                      <a:pt x="3451" y="4237"/>
                    </a:lnTo>
                    <a:lnTo>
                      <a:pt x="3407" y="4223"/>
                    </a:lnTo>
                    <a:lnTo>
                      <a:pt x="3368" y="4207"/>
                    </a:lnTo>
                    <a:lnTo>
                      <a:pt x="3338" y="4189"/>
                    </a:lnTo>
                    <a:lnTo>
                      <a:pt x="3319" y="4166"/>
                    </a:lnTo>
                    <a:lnTo>
                      <a:pt x="3311" y="4140"/>
                    </a:lnTo>
                    <a:lnTo>
                      <a:pt x="3272" y="4125"/>
                    </a:lnTo>
                    <a:lnTo>
                      <a:pt x="3233" y="4109"/>
                    </a:lnTo>
                    <a:lnTo>
                      <a:pt x="3194" y="4093"/>
                    </a:lnTo>
                    <a:lnTo>
                      <a:pt x="3157" y="4076"/>
                    </a:lnTo>
                    <a:lnTo>
                      <a:pt x="3123" y="4058"/>
                    </a:lnTo>
                    <a:lnTo>
                      <a:pt x="3091" y="4039"/>
                    </a:lnTo>
                    <a:lnTo>
                      <a:pt x="3059" y="4020"/>
                    </a:lnTo>
                    <a:lnTo>
                      <a:pt x="3029" y="3999"/>
                    </a:lnTo>
                    <a:lnTo>
                      <a:pt x="3005" y="3978"/>
                    </a:lnTo>
                    <a:lnTo>
                      <a:pt x="2983" y="3955"/>
                    </a:lnTo>
                    <a:lnTo>
                      <a:pt x="2990" y="3942"/>
                    </a:lnTo>
                    <a:lnTo>
                      <a:pt x="2995" y="3928"/>
                    </a:lnTo>
                    <a:lnTo>
                      <a:pt x="3000" y="3916"/>
                    </a:lnTo>
                    <a:lnTo>
                      <a:pt x="3005" y="3902"/>
                    </a:lnTo>
                    <a:lnTo>
                      <a:pt x="3012" y="3888"/>
                    </a:lnTo>
                    <a:lnTo>
                      <a:pt x="3017" y="3876"/>
                    </a:lnTo>
                    <a:lnTo>
                      <a:pt x="3022" y="3863"/>
                    </a:lnTo>
                    <a:lnTo>
                      <a:pt x="3027" y="3851"/>
                    </a:lnTo>
                    <a:lnTo>
                      <a:pt x="3034" y="3838"/>
                    </a:lnTo>
                    <a:lnTo>
                      <a:pt x="3039" y="3827"/>
                    </a:lnTo>
                    <a:lnTo>
                      <a:pt x="3005" y="3819"/>
                    </a:lnTo>
                    <a:lnTo>
                      <a:pt x="2971" y="3813"/>
                    </a:lnTo>
                    <a:lnTo>
                      <a:pt x="2936" y="3812"/>
                    </a:lnTo>
                    <a:lnTo>
                      <a:pt x="2902" y="3812"/>
                    </a:lnTo>
                    <a:lnTo>
                      <a:pt x="2865" y="3813"/>
                    </a:lnTo>
                    <a:lnTo>
                      <a:pt x="2828" y="3814"/>
                    </a:lnTo>
                    <a:lnTo>
                      <a:pt x="2789" y="3815"/>
                    </a:lnTo>
                    <a:lnTo>
                      <a:pt x="2750" y="3816"/>
                    </a:lnTo>
                    <a:lnTo>
                      <a:pt x="2706" y="3815"/>
                    </a:lnTo>
                    <a:lnTo>
                      <a:pt x="2659" y="3811"/>
                    </a:lnTo>
                    <a:lnTo>
                      <a:pt x="2647" y="3818"/>
                    </a:lnTo>
                    <a:lnTo>
                      <a:pt x="2640" y="3824"/>
                    </a:lnTo>
                    <a:lnTo>
                      <a:pt x="2635" y="3834"/>
                    </a:lnTo>
                    <a:lnTo>
                      <a:pt x="2632" y="3843"/>
                    </a:lnTo>
                    <a:lnTo>
                      <a:pt x="2632" y="3852"/>
                    </a:lnTo>
                    <a:lnTo>
                      <a:pt x="2632" y="3861"/>
                    </a:lnTo>
                    <a:lnTo>
                      <a:pt x="2632" y="3870"/>
                    </a:lnTo>
                    <a:lnTo>
                      <a:pt x="2632" y="3879"/>
                    </a:lnTo>
                    <a:lnTo>
                      <a:pt x="2630" y="3886"/>
                    </a:lnTo>
                    <a:lnTo>
                      <a:pt x="2623" y="3893"/>
                    </a:lnTo>
                    <a:lnTo>
                      <a:pt x="2615" y="3920"/>
                    </a:lnTo>
                    <a:lnTo>
                      <a:pt x="2608" y="3947"/>
                    </a:lnTo>
                    <a:lnTo>
                      <a:pt x="2598" y="3974"/>
                    </a:lnTo>
                    <a:lnTo>
                      <a:pt x="2591" y="4003"/>
                    </a:lnTo>
                    <a:lnTo>
                      <a:pt x="2578" y="4030"/>
                    </a:lnTo>
                    <a:lnTo>
                      <a:pt x="2566" y="4058"/>
                    </a:lnTo>
                    <a:lnTo>
                      <a:pt x="2554" y="4084"/>
                    </a:lnTo>
                    <a:lnTo>
                      <a:pt x="2537" y="4110"/>
                    </a:lnTo>
                    <a:lnTo>
                      <a:pt x="2520" y="4136"/>
                    </a:lnTo>
                    <a:lnTo>
                      <a:pt x="2497" y="4160"/>
                    </a:lnTo>
                    <a:lnTo>
                      <a:pt x="2478" y="4184"/>
                    </a:lnTo>
                    <a:lnTo>
                      <a:pt x="2453" y="4206"/>
                    </a:lnTo>
                    <a:lnTo>
                      <a:pt x="2422" y="4228"/>
                    </a:lnTo>
                    <a:lnTo>
                      <a:pt x="2387" y="4248"/>
                    </a:lnTo>
                    <a:lnTo>
                      <a:pt x="2348" y="4267"/>
                    </a:lnTo>
                    <a:lnTo>
                      <a:pt x="2309" y="4283"/>
                    </a:lnTo>
                    <a:lnTo>
                      <a:pt x="2265" y="4296"/>
                    </a:lnTo>
                    <a:lnTo>
                      <a:pt x="2218" y="4308"/>
                    </a:lnTo>
                    <a:lnTo>
                      <a:pt x="2169" y="4316"/>
                    </a:lnTo>
                    <a:lnTo>
                      <a:pt x="2120" y="4320"/>
                    </a:lnTo>
                    <a:lnTo>
                      <a:pt x="2054" y="4319"/>
                    </a:lnTo>
                    <a:lnTo>
                      <a:pt x="1993" y="4312"/>
                    </a:lnTo>
                    <a:lnTo>
                      <a:pt x="1934" y="4303"/>
                    </a:lnTo>
                    <a:lnTo>
                      <a:pt x="1877" y="4290"/>
                    </a:lnTo>
                    <a:lnTo>
                      <a:pt x="1823" y="4274"/>
                    </a:lnTo>
                    <a:lnTo>
                      <a:pt x="1772" y="4255"/>
                    </a:lnTo>
                    <a:lnTo>
                      <a:pt x="1723" y="4236"/>
                    </a:lnTo>
                    <a:lnTo>
                      <a:pt x="1676" y="4215"/>
                    </a:lnTo>
                    <a:lnTo>
                      <a:pt x="1632" y="4194"/>
                    </a:lnTo>
                    <a:lnTo>
                      <a:pt x="1591" y="4173"/>
                    </a:lnTo>
                    <a:lnTo>
                      <a:pt x="1610" y="4143"/>
                    </a:lnTo>
                    <a:lnTo>
                      <a:pt x="1610" y="4119"/>
                    </a:lnTo>
                    <a:lnTo>
                      <a:pt x="1591" y="4100"/>
                    </a:lnTo>
                    <a:lnTo>
                      <a:pt x="1559" y="4083"/>
                    </a:lnTo>
                    <a:lnTo>
                      <a:pt x="1515" y="4069"/>
                    </a:lnTo>
                    <a:lnTo>
                      <a:pt x="1466" y="4056"/>
                    </a:lnTo>
                    <a:lnTo>
                      <a:pt x="1414" y="4044"/>
                    </a:lnTo>
                    <a:lnTo>
                      <a:pt x="1368" y="4032"/>
                    </a:lnTo>
                    <a:lnTo>
                      <a:pt x="1323" y="4019"/>
                    </a:lnTo>
                    <a:lnTo>
                      <a:pt x="1292" y="4003"/>
                    </a:lnTo>
                    <a:lnTo>
                      <a:pt x="1260" y="3987"/>
                    </a:lnTo>
                    <a:lnTo>
                      <a:pt x="1230" y="3971"/>
                    </a:lnTo>
                    <a:lnTo>
                      <a:pt x="1203" y="3952"/>
                    </a:lnTo>
                    <a:lnTo>
                      <a:pt x="1179" y="3934"/>
                    </a:lnTo>
                    <a:lnTo>
                      <a:pt x="1159" y="3915"/>
                    </a:lnTo>
                    <a:lnTo>
                      <a:pt x="1140" y="3895"/>
                    </a:lnTo>
                    <a:lnTo>
                      <a:pt x="1122" y="3875"/>
                    </a:lnTo>
                    <a:lnTo>
                      <a:pt x="1105" y="3855"/>
                    </a:lnTo>
                    <a:lnTo>
                      <a:pt x="1088" y="3835"/>
                    </a:lnTo>
                    <a:lnTo>
                      <a:pt x="1071" y="3814"/>
                    </a:lnTo>
                    <a:lnTo>
                      <a:pt x="1017" y="3803"/>
                    </a:lnTo>
                    <a:lnTo>
                      <a:pt x="348" y="3803"/>
                    </a:lnTo>
                    <a:lnTo>
                      <a:pt x="355" y="2144"/>
                    </a:lnTo>
                    <a:lnTo>
                      <a:pt x="319" y="2140"/>
                    </a:lnTo>
                    <a:lnTo>
                      <a:pt x="284" y="2133"/>
                    </a:lnTo>
                    <a:lnTo>
                      <a:pt x="250" y="2126"/>
                    </a:lnTo>
                    <a:lnTo>
                      <a:pt x="216" y="2118"/>
                    </a:lnTo>
                    <a:lnTo>
                      <a:pt x="184" y="2109"/>
                    </a:lnTo>
                    <a:lnTo>
                      <a:pt x="154" y="2099"/>
                    </a:lnTo>
                    <a:lnTo>
                      <a:pt x="127" y="2087"/>
                    </a:lnTo>
                    <a:lnTo>
                      <a:pt x="103" y="2074"/>
                    </a:lnTo>
                    <a:lnTo>
                      <a:pt x="81" y="2059"/>
                    </a:lnTo>
                    <a:lnTo>
                      <a:pt x="64" y="2042"/>
                    </a:lnTo>
                    <a:lnTo>
                      <a:pt x="46" y="1999"/>
                    </a:lnTo>
                    <a:lnTo>
                      <a:pt x="32" y="1955"/>
                    </a:lnTo>
                    <a:lnTo>
                      <a:pt x="15" y="1908"/>
                    </a:lnTo>
                    <a:lnTo>
                      <a:pt x="5" y="1861"/>
                    </a:lnTo>
                    <a:lnTo>
                      <a:pt x="0" y="1813"/>
                    </a:lnTo>
                    <a:lnTo>
                      <a:pt x="2" y="1766"/>
                    </a:lnTo>
                    <a:lnTo>
                      <a:pt x="17" y="1720"/>
                    </a:lnTo>
                    <a:lnTo>
                      <a:pt x="42" y="1677"/>
                    </a:lnTo>
                    <a:lnTo>
                      <a:pt x="81" y="1635"/>
                    </a:lnTo>
                    <a:lnTo>
                      <a:pt x="135" y="1596"/>
                    </a:lnTo>
                    <a:lnTo>
                      <a:pt x="348" y="1543"/>
                    </a:lnTo>
                    <a:lnTo>
                      <a:pt x="365" y="1116"/>
                    </a:lnTo>
                    <a:lnTo>
                      <a:pt x="421" y="1116"/>
                    </a:lnTo>
                    <a:lnTo>
                      <a:pt x="485" y="1116"/>
                    </a:lnTo>
                    <a:lnTo>
                      <a:pt x="556" y="1116"/>
                    </a:lnTo>
                    <a:lnTo>
                      <a:pt x="630" y="1116"/>
                    </a:lnTo>
                    <a:lnTo>
                      <a:pt x="701" y="1116"/>
                    </a:lnTo>
                    <a:lnTo>
                      <a:pt x="767" y="1116"/>
                    </a:lnTo>
                    <a:lnTo>
                      <a:pt x="823" y="1116"/>
                    </a:lnTo>
                    <a:lnTo>
                      <a:pt x="870" y="1116"/>
                    </a:lnTo>
                    <a:lnTo>
                      <a:pt x="899" y="1116"/>
                    </a:lnTo>
                    <a:lnTo>
                      <a:pt x="909" y="1116"/>
                    </a:lnTo>
                    <a:lnTo>
                      <a:pt x="1319" y="1111"/>
                    </a:lnTo>
                    <a:lnTo>
                      <a:pt x="1331" y="1100"/>
                    </a:lnTo>
                    <a:lnTo>
                      <a:pt x="1345" y="1086"/>
                    </a:lnTo>
                    <a:lnTo>
                      <a:pt x="1360" y="1074"/>
                    </a:lnTo>
                    <a:lnTo>
                      <a:pt x="1377" y="1060"/>
                    </a:lnTo>
                    <a:lnTo>
                      <a:pt x="1395" y="1046"/>
                    </a:lnTo>
                    <a:lnTo>
                      <a:pt x="1412" y="1035"/>
                    </a:lnTo>
                    <a:lnTo>
                      <a:pt x="1424" y="1024"/>
                    </a:lnTo>
                    <a:lnTo>
                      <a:pt x="1436" y="1016"/>
                    </a:lnTo>
                    <a:lnTo>
                      <a:pt x="1444" y="1011"/>
                    </a:lnTo>
                    <a:lnTo>
                      <a:pt x="1446" y="1008"/>
                    </a:lnTo>
                    <a:lnTo>
                      <a:pt x="1461" y="1003"/>
                    </a:lnTo>
                    <a:lnTo>
                      <a:pt x="1478" y="997"/>
                    </a:lnTo>
                    <a:lnTo>
                      <a:pt x="1497" y="992"/>
                    </a:lnTo>
                    <a:lnTo>
                      <a:pt x="1517" y="988"/>
                    </a:lnTo>
                    <a:lnTo>
                      <a:pt x="1539" y="986"/>
                    </a:lnTo>
                    <a:lnTo>
                      <a:pt x="1564" y="983"/>
                    </a:lnTo>
                    <a:lnTo>
                      <a:pt x="1586" y="983"/>
                    </a:lnTo>
                    <a:lnTo>
                      <a:pt x="1610" y="984"/>
                    </a:lnTo>
                    <a:lnTo>
                      <a:pt x="1632" y="988"/>
                    </a:lnTo>
                    <a:lnTo>
                      <a:pt x="1652" y="992"/>
                    </a:lnTo>
                    <a:lnTo>
                      <a:pt x="1664" y="999"/>
                    </a:lnTo>
                    <a:lnTo>
                      <a:pt x="1676" y="1003"/>
                    </a:lnTo>
                    <a:lnTo>
                      <a:pt x="1694" y="1005"/>
                    </a:lnTo>
                    <a:lnTo>
                      <a:pt x="1713" y="1005"/>
                    </a:lnTo>
                    <a:lnTo>
                      <a:pt x="1733" y="1004"/>
                    </a:lnTo>
                    <a:lnTo>
                      <a:pt x="1752" y="1002"/>
                    </a:lnTo>
                    <a:lnTo>
                      <a:pt x="1774" y="999"/>
                    </a:lnTo>
                    <a:lnTo>
                      <a:pt x="1794" y="997"/>
                    </a:lnTo>
                    <a:lnTo>
                      <a:pt x="1814" y="995"/>
                    </a:lnTo>
                    <a:lnTo>
                      <a:pt x="1828" y="992"/>
                    </a:lnTo>
                    <a:lnTo>
                      <a:pt x="1897" y="991"/>
                    </a:lnTo>
                    <a:lnTo>
                      <a:pt x="1941" y="982"/>
                    </a:lnTo>
                    <a:lnTo>
                      <a:pt x="1973" y="966"/>
                    </a:lnTo>
                    <a:lnTo>
                      <a:pt x="1990" y="944"/>
                    </a:lnTo>
                    <a:lnTo>
                      <a:pt x="2002" y="919"/>
                    </a:lnTo>
                    <a:lnTo>
                      <a:pt x="2010" y="893"/>
                    </a:lnTo>
                    <a:lnTo>
                      <a:pt x="2017" y="866"/>
                    </a:lnTo>
                    <a:lnTo>
                      <a:pt x="2032" y="840"/>
                    </a:lnTo>
                    <a:lnTo>
                      <a:pt x="2056" y="818"/>
                    </a:lnTo>
                    <a:lnTo>
                      <a:pt x="2093" y="799"/>
                    </a:lnTo>
                    <a:lnTo>
                      <a:pt x="2262" y="814"/>
                    </a:lnTo>
                    <a:lnTo>
                      <a:pt x="2267" y="806"/>
                    </a:lnTo>
                    <a:lnTo>
                      <a:pt x="2265" y="797"/>
                    </a:lnTo>
                    <a:lnTo>
                      <a:pt x="2262" y="790"/>
                    </a:lnTo>
                    <a:lnTo>
                      <a:pt x="2260" y="782"/>
                    </a:lnTo>
                    <a:lnTo>
                      <a:pt x="2255" y="775"/>
                    </a:lnTo>
                    <a:lnTo>
                      <a:pt x="2247" y="767"/>
                    </a:lnTo>
                    <a:lnTo>
                      <a:pt x="2243" y="759"/>
                    </a:lnTo>
                    <a:lnTo>
                      <a:pt x="2238" y="751"/>
                    </a:lnTo>
                    <a:lnTo>
                      <a:pt x="2235" y="742"/>
                    </a:lnTo>
                    <a:lnTo>
                      <a:pt x="2233" y="732"/>
                    </a:lnTo>
                    <a:lnTo>
                      <a:pt x="2213" y="730"/>
                    </a:lnTo>
                    <a:lnTo>
                      <a:pt x="2191" y="726"/>
                    </a:lnTo>
                    <a:lnTo>
                      <a:pt x="2172" y="723"/>
                    </a:lnTo>
                    <a:lnTo>
                      <a:pt x="2152" y="717"/>
                    </a:lnTo>
                    <a:lnTo>
                      <a:pt x="2132" y="711"/>
                    </a:lnTo>
                    <a:lnTo>
                      <a:pt x="2113" y="706"/>
                    </a:lnTo>
                    <a:lnTo>
                      <a:pt x="2098" y="698"/>
                    </a:lnTo>
                    <a:lnTo>
                      <a:pt x="2081" y="690"/>
                    </a:lnTo>
                    <a:lnTo>
                      <a:pt x="2069" y="680"/>
                    </a:lnTo>
                    <a:lnTo>
                      <a:pt x="2056" y="670"/>
                    </a:lnTo>
                    <a:lnTo>
                      <a:pt x="2051" y="663"/>
                    </a:lnTo>
                    <a:lnTo>
                      <a:pt x="2049" y="655"/>
                    </a:lnTo>
                    <a:lnTo>
                      <a:pt x="2049" y="647"/>
                    </a:lnTo>
                    <a:lnTo>
                      <a:pt x="2051" y="639"/>
                    </a:lnTo>
                    <a:lnTo>
                      <a:pt x="2054" y="631"/>
                    </a:lnTo>
                    <a:lnTo>
                      <a:pt x="2056" y="624"/>
                    </a:lnTo>
                    <a:lnTo>
                      <a:pt x="2054" y="618"/>
                    </a:lnTo>
                    <a:lnTo>
                      <a:pt x="2044" y="612"/>
                    </a:lnTo>
                    <a:lnTo>
                      <a:pt x="2029" y="608"/>
                    </a:lnTo>
                    <a:lnTo>
                      <a:pt x="2005" y="605"/>
                    </a:lnTo>
                    <a:lnTo>
                      <a:pt x="1997" y="602"/>
                    </a:lnTo>
                    <a:lnTo>
                      <a:pt x="1990" y="597"/>
                    </a:lnTo>
                    <a:lnTo>
                      <a:pt x="1985" y="592"/>
                    </a:lnTo>
                    <a:lnTo>
                      <a:pt x="1980" y="587"/>
                    </a:lnTo>
                    <a:lnTo>
                      <a:pt x="1975" y="581"/>
                    </a:lnTo>
                    <a:lnTo>
                      <a:pt x="1973" y="575"/>
                    </a:lnTo>
                    <a:lnTo>
                      <a:pt x="1968" y="570"/>
                    </a:lnTo>
                    <a:lnTo>
                      <a:pt x="1966" y="565"/>
                    </a:lnTo>
                    <a:lnTo>
                      <a:pt x="1963" y="559"/>
                    </a:lnTo>
                    <a:lnTo>
                      <a:pt x="1961" y="556"/>
                    </a:lnTo>
                    <a:lnTo>
                      <a:pt x="1941" y="554"/>
                    </a:lnTo>
                    <a:lnTo>
                      <a:pt x="1917" y="554"/>
                    </a:lnTo>
                    <a:lnTo>
                      <a:pt x="1895" y="555"/>
                    </a:lnTo>
                    <a:lnTo>
                      <a:pt x="1870" y="557"/>
                    </a:lnTo>
                    <a:lnTo>
                      <a:pt x="1846" y="559"/>
                    </a:lnTo>
                    <a:lnTo>
                      <a:pt x="1821" y="563"/>
                    </a:lnTo>
                    <a:lnTo>
                      <a:pt x="1794" y="565"/>
                    </a:lnTo>
                    <a:lnTo>
                      <a:pt x="1767" y="567"/>
                    </a:lnTo>
                    <a:lnTo>
                      <a:pt x="1743" y="568"/>
                    </a:lnTo>
                    <a:lnTo>
                      <a:pt x="1716" y="567"/>
                    </a:lnTo>
                    <a:lnTo>
                      <a:pt x="1635" y="416"/>
                    </a:lnTo>
                    <a:lnTo>
                      <a:pt x="1689" y="406"/>
                    </a:lnTo>
                    <a:lnTo>
                      <a:pt x="1740" y="396"/>
                    </a:lnTo>
                    <a:lnTo>
                      <a:pt x="1794" y="387"/>
                    </a:lnTo>
                    <a:lnTo>
                      <a:pt x="1850" y="376"/>
                    </a:lnTo>
                    <a:lnTo>
                      <a:pt x="1904" y="368"/>
                    </a:lnTo>
                    <a:lnTo>
                      <a:pt x="1958" y="359"/>
                    </a:lnTo>
                    <a:lnTo>
                      <a:pt x="2015" y="351"/>
                    </a:lnTo>
                    <a:lnTo>
                      <a:pt x="2071" y="343"/>
                    </a:lnTo>
                    <a:lnTo>
                      <a:pt x="2125" y="336"/>
                    </a:lnTo>
                    <a:lnTo>
                      <a:pt x="2181" y="330"/>
                    </a:lnTo>
                    <a:lnTo>
                      <a:pt x="2218" y="314"/>
                    </a:lnTo>
                    <a:lnTo>
                      <a:pt x="2145" y="100"/>
                    </a:lnTo>
                    <a:lnTo>
                      <a:pt x="2262" y="84"/>
                    </a:lnTo>
                    <a:lnTo>
                      <a:pt x="2380" y="69"/>
                    </a:lnTo>
                    <a:lnTo>
                      <a:pt x="2500" y="54"/>
                    </a:lnTo>
                    <a:lnTo>
                      <a:pt x="2620" y="42"/>
                    </a:lnTo>
                    <a:lnTo>
                      <a:pt x="2740" y="30"/>
                    </a:lnTo>
                    <a:lnTo>
                      <a:pt x="2863" y="20"/>
                    </a:lnTo>
                    <a:lnTo>
                      <a:pt x="2985" y="12"/>
                    </a:lnTo>
                    <a:lnTo>
                      <a:pt x="3108" y="6"/>
                    </a:lnTo>
                    <a:lnTo>
                      <a:pt x="3228" y="3"/>
                    </a:lnTo>
                    <a:lnTo>
                      <a:pt x="3348" y="2"/>
                    </a:lnTo>
                    <a:lnTo>
                      <a:pt x="3348" y="2"/>
                    </a:lnTo>
                    <a:lnTo>
                      <a:pt x="3348" y="0"/>
                    </a:lnTo>
                    <a:close/>
                  </a:path>
                </a:pathLst>
              </a:custGeom>
              <a:solidFill>
                <a:srgbClr val="0019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8024" name="Freeform 24"/>
              <p:cNvSpPr>
                <a:spLocks/>
              </p:cNvSpPr>
              <p:nvPr/>
            </p:nvSpPr>
            <p:spPr bwMode="auto">
              <a:xfrm>
                <a:off x="2380" y="83"/>
                <a:ext cx="890" cy="144"/>
              </a:xfrm>
              <a:custGeom>
                <a:avLst/>
                <a:gdLst>
                  <a:gd name="T0" fmla="*/ 890 w 890"/>
                  <a:gd name="T1" fmla="*/ 41 h 144"/>
                  <a:gd name="T2" fmla="*/ 890 w 890"/>
                  <a:gd name="T3" fmla="*/ 58 h 144"/>
                  <a:gd name="T4" fmla="*/ 804 w 890"/>
                  <a:gd name="T5" fmla="*/ 64 h 144"/>
                  <a:gd name="T6" fmla="*/ 716 w 890"/>
                  <a:gd name="T7" fmla="*/ 69 h 144"/>
                  <a:gd name="T8" fmla="*/ 630 w 890"/>
                  <a:gd name="T9" fmla="*/ 76 h 144"/>
                  <a:gd name="T10" fmla="*/ 540 w 890"/>
                  <a:gd name="T11" fmla="*/ 83 h 144"/>
                  <a:gd name="T12" fmla="*/ 451 w 890"/>
                  <a:gd name="T13" fmla="*/ 90 h 144"/>
                  <a:gd name="T14" fmla="*/ 365 w 890"/>
                  <a:gd name="T15" fmla="*/ 98 h 144"/>
                  <a:gd name="T16" fmla="*/ 277 w 890"/>
                  <a:gd name="T17" fmla="*/ 107 h 144"/>
                  <a:gd name="T18" fmla="*/ 191 w 890"/>
                  <a:gd name="T19" fmla="*/ 117 h 144"/>
                  <a:gd name="T20" fmla="*/ 108 w 890"/>
                  <a:gd name="T21" fmla="*/ 130 h 144"/>
                  <a:gd name="T22" fmla="*/ 25 w 890"/>
                  <a:gd name="T23" fmla="*/ 144 h 144"/>
                  <a:gd name="T24" fmla="*/ 0 w 890"/>
                  <a:gd name="T25" fmla="*/ 79 h 144"/>
                  <a:gd name="T26" fmla="*/ 81 w 890"/>
                  <a:gd name="T27" fmla="*/ 64 h 144"/>
                  <a:gd name="T28" fmla="*/ 164 w 890"/>
                  <a:gd name="T29" fmla="*/ 51 h 144"/>
                  <a:gd name="T30" fmla="*/ 248 w 890"/>
                  <a:gd name="T31" fmla="*/ 40 h 144"/>
                  <a:gd name="T32" fmla="*/ 334 w 890"/>
                  <a:gd name="T33" fmla="*/ 31 h 144"/>
                  <a:gd name="T34" fmla="*/ 422 w 890"/>
                  <a:gd name="T35" fmla="*/ 23 h 144"/>
                  <a:gd name="T36" fmla="*/ 510 w 890"/>
                  <a:gd name="T37" fmla="*/ 16 h 144"/>
                  <a:gd name="T38" fmla="*/ 598 w 890"/>
                  <a:gd name="T39" fmla="*/ 10 h 144"/>
                  <a:gd name="T40" fmla="*/ 687 w 890"/>
                  <a:gd name="T41" fmla="*/ 5 h 144"/>
                  <a:gd name="T42" fmla="*/ 775 w 890"/>
                  <a:gd name="T43" fmla="*/ 2 h 144"/>
                  <a:gd name="T44" fmla="*/ 863 w 890"/>
                  <a:gd name="T45" fmla="*/ 0 h 144"/>
                  <a:gd name="T46" fmla="*/ 890 w 890"/>
                  <a:gd name="T47" fmla="*/ 41 h 144"/>
                  <a:gd name="T48" fmla="*/ 890 w 890"/>
                  <a:gd name="T49" fmla="*/ 41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90" h="144">
                    <a:moveTo>
                      <a:pt x="890" y="41"/>
                    </a:moveTo>
                    <a:lnTo>
                      <a:pt x="890" y="58"/>
                    </a:lnTo>
                    <a:lnTo>
                      <a:pt x="804" y="64"/>
                    </a:lnTo>
                    <a:lnTo>
                      <a:pt x="716" y="69"/>
                    </a:lnTo>
                    <a:lnTo>
                      <a:pt x="630" y="76"/>
                    </a:lnTo>
                    <a:lnTo>
                      <a:pt x="540" y="83"/>
                    </a:lnTo>
                    <a:lnTo>
                      <a:pt x="451" y="90"/>
                    </a:lnTo>
                    <a:lnTo>
                      <a:pt x="365" y="98"/>
                    </a:lnTo>
                    <a:lnTo>
                      <a:pt x="277" y="107"/>
                    </a:lnTo>
                    <a:lnTo>
                      <a:pt x="191" y="117"/>
                    </a:lnTo>
                    <a:lnTo>
                      <a:pt x="108" y="130"/>
                    </a:lnTo>
                    <a:lnTo>
                      <a:pt x="25" y="144"/>
                    </a:lnTo>
                    <a:lnTo>
                      <a:pt x="0" y="79"/>
                    </a:lnTo>
                    <a:lnTo>
                      <a:pt x="81" y="64"/>
                    </a:lnTo>
                    <a:lnTo>
                      <a:pt x="164" y="51"/>
                    </a:lnTo>
                    <a:lnTo>
                      <a:pt x="248" y="40"/>
                    </a:lnTo>
                    <a:lnTo>
                      <a:pt x="334" y="31"/>
                    </a:lnTo>
                    <a:lnTo>
                      <a:pt x="422" y="23"/>
                    </a:lnTo>
                    <a:lnTo>
                      <a:pt x="510" y="16"/>
                    </a:lnTo>
                    <a:lnTo>
                      <a:pt x="598" y="10"/>
                    </a:lnTo>
                    <a:lnTo>
                      <a:pt x="687" y="5"/>
                    </a:lnTo>
                    <a:lnTo>
                      <a:pt x="775" y="2"/>
                    </a:lnTo>
                    <a:lnTo>
                      <a:pt x="863" y="0"/>
                    </a:lnTo>
                    <a:lnTo>
                      <a:pt x="890" y="41"/>
                    </a:lnTo>
                    <a:lnTo>
                      <a:pt x="890" y="41"/>
                    </a:lnTo>
                    <a:close/>
                  </a:path>
                </a:pathLst>
              </a:custGeom>
              <a:solidFill>
                <a:srgbClr val="FFB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8025" name="Freeform 25"/>
              <p:cNvSpPr>
                <a:spLocks/>
              </p:cNvSpPr>
              <p:nvPr/>
            </p:nvSpPr>
            <p:spPr bwMode="auto">
              <a:xfrm>
                <a:off x="2412" y="162"/>
                <a:ext cx="875" cy="114"/>
              </a:xfrm>
              <a:custGeom>
                <a:avLst/>
                <a:gdLst>
                  <a:gd name="T0" fmla="*/ 875 w 875"/>
                  <a:gd name="T1" fmla="*/ 20 h 114"/>
                  <a:gd name="T2" fmla="*/ 858 w 875"/>
                  <a:gd name="T3" fmla="*/ 24 h 114"/>
                  <a:gd name="T4" fmla="*/ 838 w 875"/>
                  <a:gd name="T5" fmla="*/ 26 h 114"/>
                  <a:gd name="T6" fmla="*/ 816 w 875"/>
                  <a:gd name="T7" fmla="*/ 28 h 114"/>
                  <a:gd name="T8" fmla="*/ 794 w 875"/>
                  <a:gd name="T9" fmla="*/ 29 h 114"/>
                  <a:gd name="T10" fmla="*/ 770 w 875"/>
                  <a:gd name="T11" fmla="*/ 30 h 114"/>
                  <a:gd name="T12" fmla="*/ 745 w 875"/>
                  <a:gd name="T13" fmla="*/ 32 h 114"/>
                  <a:gd name="T14" fmla="*/ 723 w 875"/>
                  <a:gd name="T15" fmla="*/ 33 h 114"/>
                  <a:gd name="T16" fmla="*/ 699 w 875"/>
                  <a:gd name="T17" fmla="*/ 35 h 114"/>
                  <a:gd name="T18" fmla="*/ 677 w 875"/>
                  <a:gd name="T19" fmla="*/ 37 h 114"/>
                  <a:gd name="T20" fmla="*/ 655 w 875"/>
                  <a:gd name="T21" fmla="*/ 41 h 114"/>
                  <a:gd name="T22" fmla="*/ 588 w 875"/>
                  <a:gd name="T23" fmla="*/ 46 h 114"/>
                  <a:gd name="T24" fmla="*/ 522 w 875"/>
                  <a:gd name="T25" fmla="*/ 52 h 114"/>
                  <a:gd name="T26" fmla="*/ 456 w 875"/>
                  <a:gd name="T27" fmla="*/ 58 h 114"/>
                  <a:gd name="T28" fmla="*/ 392 w 875"/>
                  <a:gd name="T29" fmla="*/ 65 h 114"/>
                  <a:gd name="T30" fmla="*/ 329 w 875"/>
                  <a:gd name="T31" fmla="*/ 72 h 114"/>
                  <a:gd name="T32" fmla="*/ 265 w 875"/>
                  <a:gd name="T33" fmla="*/ 78 h 114"/>
                  <a:gd name="T34" fmla="*/ 204 w 875"/>
                  <a:gd name="T35" fmla="*/ 86 h 114"/>
                  <a:gd name="T36" fmla="*/ 142 w 875"/>
                  <a:gd name="T37" fmla="*/ 96 h 114"/>
                  <a:gd name="T38" fmla="*/ 81 w 875"/>
                  <a:gd name="T39" fmla="*/ 105 h 114"/>
                  <a:gd name="T40" fmla="*/ 20 w 875"/>
                  <a:gd name="T41" fmla="*/ 114 h 114"/>
                  <a:gd name="T42" fmla="*/ 0 w 875"/>
                  <a:gd name="T43" fmla="*/ 85 h 114"/>
                  <a:gd name="T44" fmla="*/ 79 w 875"/>
                  <a:gd name="T45" fmla="*/ 69 h 114"/>
                  <a:gd name="T46" fmla="*/ 162 w 875"/>
                  <a:gd name="T47" fmla="*/ 56 h 114"/>
                  <a:gd name="T48" fmla="*/ 245 w 875"/>
                  <a:gd name="T49" fmla="*/ 44 h 114"/>
                  <a:gd name="T50" fmla="*/ 333 w 875"/>
                  <a:gd name="T51" fmla="*/ 34 h 114"/>
                  <a:gd name="T52" fmla="*/ 422 w 875"/>
                  <a:gd name="T53" fmla="*/ 25 h 114"/>
                  <a:gd name="T54" fmla="*/ 512 w 875"/>
                  <a:gd name="T55" fmla="*/ 18 h 114"/>
                  <a:gd name="T56" fmla="*/ 603 w 875"/>
                  <a:gd name="T57" fmla="*/ 11 h 114"/>
                  <a:gd name="T58" fmla="*/ 694 w 875"/>
                  <a:gd name="T59" fmla="*/ 6 h 114"/>
                  <a:gd name="T60" fmla="*/ 782 w 875"/>
                  <a:gd name="T61" fmla="*/ 3 h 114"/>
                  <a:gd name="T62" fmla="*/ 868 w 875"/>
                  <a:gd name="T63" fmla="*/ 0 h 114"/>
                  <a:gd name="T64" fmla="*/ 875 w 875"/>
                  <a:gd name="T65" fmla="*/ 20 h 114"/>
                  <a:gd name="T66" fmla="*/ 875 w 875"/>
                  <a:gd name="T67" fmla="*/ 20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875" h="114">
                    <a:moveTo>
                      <a:pt x="875" y="20"/>
                    </a:moveTo>
                    <a:lnTo>
                      <a:pt x="858" y="24"/>
                    </a:lnTo>
                    <a:lnTo>
                      <a:pt x="838" y="26"/>
                    </a:lnTo>
                    <a:lnTo>
                      <a:pt x="816" y="28"/>
                    </a:lnTo>
                    <a:lnTo>
                      <a:pt x="794" y="29"/>
                    </a:lnTo>
                    <a:lnTo>
                      <a:pt x="770" y="30"/>
                    </a:lnTo>
                    <a:lnTo>
                      <a:pt x="745" y="32"/>
                    </a:lnTo>
                    <a:lnTo>
                      <a:pt x="723" y="33"/>
                    </a:lnTo>
                    <a:lnTo>
                      <a:pt x="699" y="35"/>
                    </a:lnTo>
                    <a:lnTo>
                      <a:pt x="677" y="37"/>
                    </a:lnTo>
                    <a:lnTo>
                      <a:pt x="655" y="41"/>
                    </a:lnTo>
                    <a:lnTo>
                      <a:pt x="588" y="46"/>
                    </a:lnTo>
                    <a:lnTo>
                      <a:pt x="522" y="52"/>
                    </a:lnTo>
                    <a:lnTo>
                      <a:pt x="456" y="58"/>
                    </a:lnTo>
                    <a:lnTo>
                      <a:pt x="392" y="65"/>
                    </a:lnTo>
                    <a:lnTo>
                      <a:pt x="329" y="72"/>
                    </a:lnTo>
                    <a:lnTo>
                      <a:pt x="265" y="78"/>
                    </a:lnTo>
                    <a:lnTo>
                      <a:pt x="204" y="86"/>
                    </a:lnTo>
                    <a:lnTo>
                      <a:pt x="142" y="96"/>
                    </a:lnTo>
                    <a:lnTo>
                      <a:pt x="81" y="105"/>
                    </a:lnTo>
                    <a:lnTo>
                      <a:pt x="20" y="114"/>
                    </a:lnTo>
                    <a:lnTo>
                      <a:pt x="0" y="85"/>
                    </a:lnTo>
                    <a:lnTo>
                      <a:pt x="79" y="69"/>
                    </a:lnTo>
                    <a:lnTo>
                      <a:pt x="162" y="56"/>
                    </a:lnTo>
                    <a:lnTo>
                      <a:pt x="245" y="44"/>
                    </a:lnTo>
                    <a:lnTo>
                      <a:pt x="333" y="34"/>
                    </a:lnTo>
                    <a:lnTo>
                      <a:pt x="422" y="25"/>
                    </a:lnTo>
                    <a:lnTo>
                      <a:pt x="512" y="18"/>
                    </a:lnTo>
                    <a:lnTo>
                      <a:pt x="603" y="11"/>
                    </a:lnTo>
                    <a:lnTo>
                      <a:pt x="694" y="6"/>
                    </a:lnTo>
                    <a:lnTo>
                      <a:pt x="782" y="3"/>
                    </a:lnTo>
                    <a:lnTo>
                      <a:pt x="868" y="0"/>
                    </a:lnTo>
                    <a:lnTo>
                      <a:pt x="875" y="20"/>
                    </a:lnTo>
                    <a:lnTo>
                      <a:pt x="875" y="20"/>
                    </a:lnTo>
                    <a:close/>
                  </a:path>
                </a:pathLst>
              </a:custGeom>
              <a:solidFill>
                <a:srgbClr val="FF00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8026" name="Freeform 26"/>
              <p:cNvSpPr>
                <a:spLocks/>
              </p:cNvSpPr>
              <p:nvPr/>
            </p:nvSpPr>
            <p:spPr bwMode="auto">
              <a:xfrm>
                <a:off x="2442" y="238"/>
                <a:ext cx="865" cy="124"/>
              </a:xfrm>
              <a:custGeom>
                <a:avLst/>
                <a:gdLst>
                  <a:gd name="T0" fmla="*/ 865 w 865"/>
                  <a:gd name="T1" fmla="*/ 30 h 124"/>
                  <a:gd name="T2" fmla="*/ 774 w 865"/>
                  <a:gd name="T3" fmla="*/ 40 h 124"/>
                  <a:gd name="T4" fmla="*/ 686 w 865"/>
                  <a:gd name="T5" fmla="*/ 49 h 124"/>
                  <a:gd name="T6" fmla="*/ 603 w 865"/>
                  <a:gd name="T7" fmla="*/ 60 h 124"/>
                  <a:gd name="T8" fmla="*/ 519 w 865"/>
                  <a:gd name="T9" fmla="*/ 70 h 124"/>
                  <a:gd name="T10" fmla="*/ 438 w 865"/>
                  <a:gd name="T11" fmla="*/ 79 h 124"/>
                  <a:gd name="T12" fmla="*/ 355 w 865"/>
                  <a:gd name="T13" fmla="*/ 89 h 124"/>
                  <a:gd name="T14" fmla="*/ 272 w 865"/>
                  <a:gd name="T15" fmla="*/ 98 h 124"/>
                  <a:gd name="T16" fmla="*/ 188 w 865"/>
                  <a:gd name="T17" fmla="*/ 108 h 124"/>
                  <a:gd name="T18" fmla="*/ 100 w 865"/>
                  <a:gd name="T19" fmla="*/ 116 h 124"/>
                  <a:gd name="T20" fmla="*/ 7 w 865"/>
                  <a:gd name="T21" fmla="*/ 124 h 124"/>
                  <a:gd name="T22" fmla="*/ 0 w 865"/>
                  <a:gd name="T23" fmla="*/ 92 h 124"/>
                  <a:gd name="T24" fmla="*/ 83 w 865"/>
                  <a:gd name="T25" fmla="*/ 78 h 124"/>
                  <a:gd name="T26" fmla="*/ 166 w 865"/>
                  <a:gd name="T27" fmla="*/ 66 h 124"/>
                  <a:gd name="T28" fmla="*/ 250 w 865"/>
                  <a:gd name="T29" fmla="*/ 56 h 124"/>
                  <a:gd name="T30" fmla="*/ 333 w 865"/>
                  <a:gd name="T31" fmla="*/ 47 h 124"/>
                  <a:gd name="T32" fmla="*/ 416 w 865"/>
                  <a:gd name="T33" fmla="*/ 39 h 124"/>
                  <a:gd name="T34" fmla="*/ 502 w 865"/>
                  <a:gd name="T35" fmla="*/ 31 h 124"/>
                  <a:gd name="T36" fmla="*/ 585 w 865"/>
                  <a:gd name="T37" fmla="*/ 24 h 124"/>
                  <a:gd name="T38" fmla="*/ 671 w 865"/>
                  <a:gd name="T39" fmla="*/ 16 h 124"/>
                  <a:gd name="T40" fmla="*/ 759 w 865"/>
                  <a:gd name="T41" fmla="*/ 8 h 124"/>
                  <a:gd name="T42" fmla="*/ 845 w 865"/>
                  <a:gd name="T43" fmla="*/ 0 h 124"/>
                  <a:gd name="T44" fmla="*/ 850 w 865"/>
                  <a:gd name="T45" fmla="*/ 4 h 124"/>
                  <a:gd name="T46" fmla="*/ 853 w 865"/>
                  <a:gd name="T47" fmla="*/ 6 h 124"/>
                  <a:gd name="T48" fmla="*/ 855 w 865"/>
                  <a:gd name="T49" fmla="*/ 9 h 124"/>
                  <a:gd name="T50" fmla="*/ 857 w 865"/>
                  <a:gd name="T51" fmla="*/ 12 h 124"/>
                  <a:gd name="T52" fmla="*/ 857 w 865"/>
                  <a:gd name="T53" fmla="*/ 15 h 124"/>
                  <a:gd name="T54" fmla="*/ 860 w 865"/>
                  <a:gd name="T55" fmla="*/ 17 h 124"/>
                  <a:gd name="T56" fmla="*/ 860 w 865"/>
                  <a:gd name="T57" fmla="*/ 21 h 124"/>
                  <a:gd name="T58" fmla="*/ 862 w 865"/>
                  <a:gd name="T59" fmla="*/ 24 h 124"/>
                  <a:gd name="T60" fmla="*/ 862 w 865"/>
                  <a:gd name="T61" fmla="*/ 26 h 124"/>
                  <a:gd name="T62" fmla="*/ 865 w 865"/>
                  <a:gd name="T63" fmla="*/ 30 h 124"/>
                  <a:gd name="T64" fmla="*/ 865 w 865"/>
                  <a:gd name="T65" fmla="*/ 30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65" h="124">
                    <a:moveTo>
                      <a:pt x="865" y="30"/>
                    </a:moveTo>
                    <a:lnTo>
                      <a:pt x="774" y="40"/>
                    </a:lnTo>
                    <a:lnTo>
                      <a:pt x="686" y="49"/>
                    </a:lnTo>
                    <a:lnTo>
                      <a:pt x="603" y="60"/>
                    </a:lnTo>
                    <a:lnTo>
                      <a:pt x="519" y="70"/>
                    </a:lnTo>
                    <a:lnTo>
                      <a:pt x="438" y="79"/>
                    </a:lnTo>
                    <a:lnTo>
                      <a:pt x="355" y="89"/>
                    </a:lnTo>
                    <a:lnTo>
                      <a:pt x="272" y="98"/>
                    </a:lnTo>
                    <a:lnTo>
                      <a:pt x="188" y="108"/>
                    </a:lnTo>
                    <a:lnTo>
                      <a:pt x="100" y="116"/>
                    </a:lnTo>
                    <a:lnTo>
                      <a:pt x="7" y="124"/>
                    </a:lnTo>
                    <a:lnTo>
                      <a:pt x="0" y="92"/>
                    </a:lnTo>
                    <a:lnTo>
                      <a:pt x="83" y="78"/>
                    </a:lnTo>
                    <a:lnTo>
                      <a:pt x="166" y="66"/>
                    </a:lnTo>
                    <a:lnTo>
                      <a:pt x="250" y="56"/>
                    </a:lnTo>
                    <a:lnTo>
                      <a:pt x="333" y="47"/>
                    </a:lnTo>
                    <a:lnTo>
                      <a:pt x="416" y="39"/>
                    </a:lnTo>
                    <a:lnTo>
                      <a:pt x="502" y="31"/>
                    </a:lnTo>
                    <a:lnTo>
                      <a:pt x="585" y="24"/>
                    </a:lnTo>
                    <a:lnTo>
                      <a:pt x="671" y="16"/>
                    </a:lnTo>
                    <a:lnTo>
                      <a:pt x="759" y="8"/>
                    </a:lnTo>
                    <a:lnTo>
                      <a:pt x="845" y="0"/>
                    </a:lnTo>
                    <a:lnTo>
                      <a:pt x="850" y="4"/>
                    </a:lnTo>
                    <a:lnTo>
                      <a:pt x="853" y="6"/>
                    </a:lnTo>
                    <a:lnTo>
                      <a:pt x="855" y="9"/>
                    </a:lnTo>
                    <a:lnTo>
                      <a:pt x="857" y="12"/>
                    </a:lnTo>
                    <a:lnTo>
                      <a:pt x="857" y="15"/>
                    </a:lnTo>
                    <a:lnTo>
                      <a:pt x="860" y="17"/>
                    </a:lnTo>
                    <a:lnTo>
                      <a:pt x="860" y="21"/>
                    </a:lnTo>
                    <a:lnTo>
                      <a:pt x="862" y="24"/>
                    </a:lnTo>
                    <a:lnTo>
                      <a:pt x="862" y="26"/>
                    </a:lnTo>
                    <a:lnTo>
                      <a:pt x="865" y="30"/>
                    </a:lnTo>
                    <a:lnTo>
                      <a:pt x="865" y="30"/>
                    </a:lnTo>
                    <a:close/>
                  </a:path>
                </a:pathLst>
              </a:custGeom>
              <a:solidFill>
                <a:srgbClr val="FF00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8027" name="Freeform 27"/>
              <p:cNvSpPr>
                <a:spLocks/>
              </p:cNvSpPr>
              <p:nvPr/>
            </p:nvSpPr>
            <p:spPr bwMode="auto">
              <a:xfrm>
                <a:off x="1900" y="245"/>
                <a:ext cx="2005" cy="246"/>
              </a:xfrm>
              <a:custGeom>
                <a:avLst/>
                <a:gdLst>
                  <a:gd name="T0" fmla="*/ 2005 w 2005"/>
                  <a:gd name="T1" fmla="*/ 23 h 246"/>
                  <a:gd name="T2" fmla="*/ 2005 w 2005"/>
                  <a:gd name="T3" fmla="*/ 34 h 246"/>
                  <a:gd name="T4" fmla="*/ 1809 w 2005"/>
                  <a:gd name="T5" fmla="*/ 56 h 246"/>
                  <a:gd name="T6" fmla="*/ 1610 w 2005"/>
                  <a:gd name="T7" fmla="*/ 77 h 246"/>
                  <a:gd name="T8" fmla="*/ 1412 w 2005"/>
                  <a:gd name="T9" fmla="*/ 98 h 246"/>
                  <a:gd name="T10" fmla="*/ 1216 w 2005"/>
                  <a:gd name="T11" fmla="*/ 119 h 246"/>
                  <a:gd name="T12" fmla="*/ 1017 w 2005"/>
                  <a:gd name="T13" fmla="*/ 141 h 246"/>
                  <a:gd name="T14" fmla="*/ 819 w 2005"/>
                  <a:gd name="T15" fmla="*/ 161 h 246"/>
                  <a:gd name="T16" fmla="*/ 620 w 2005"/>
                  <a:gd name="T17" fmla="*/ 183 h 246"/>
                  <a:gd name="T18" fmla="*/ 421 w 2005"/>
                  <a:gd name="T19" fmla="*/ 203 h 246"/>
                  <a:gd name="T20" fmla="*/ 220 w 2005"/>
                  <a:gd name="T21" fmla="*/ 224 h 246"/>
                  <a:gd name="T22" fmla="*/ 19 w 2005"/>
                  <a:gd name="T23" fmla="*/ 246 h 246"/>
                  <a:gd name="T24" fmla="*/ 17 w 2005"/>
                  <a:gd name="T25" fmla="*/ 242 h 246"/>
                  <a:gd name="T26" fmla="*/ 15 w 2005"/>
                  <a:gd name="T27" fmla="*/ 239 h 246"/>
                  <a:gd name="T28" fmla="*/ 12 w 2005"/>
                  <a:gd name="T29" fmla="*/ 235 h 246"/>
                  <a:gd name="T30" fmla="*/ 10 w 2005"/>
                  <a:gd name="T31" fmla="*/ 232 h 246"/>
                  <a:gd name="T32" fmla="*/ 5 w 2005"/>
                  <a:gd name="T33" fmla="*/ 229 h 246"/>
                  <a:gd name="T34" fmla="*/ 2 w 2005"/>
                  <a:gd name="T35" fmla="*/ 224 h 246"/>
                  <a:gd name="T36" fmla="*/ 2 w 2005"/>
                  <a:gd name="T37" fmla="*/ 221 h 246"/>
                  <a:gd name="T38" fmla="*/ 0 w 2005"/>
                  <a:gd name="T39" fmla="*/ 217 h 246"/>
                  <a:gd name="T40" fmla="*/ 0 w 2005"/>
                  <a:gd name="T41" fmla="*/ 213 h 246"/>
                  <a:gd name="T42" fmla="*/ 2 w 2005"/>
                  <a:gd name="T43" fmla="*/ 208 h 246"/>
                  <a:gd name="T44" fmla="*/ 159 w 2005"/>
                  <a:gd name="T45" fmla="*/ 183 h 246"/>
                  <a:gd name="T46" fmla="*/ 319 w 2005"/>
                  <a:gd name="T47" fmla="*/ 161 h 246"/>
                  <a:gd name="T48" fmla="*/ 480 w 2005"/>
                  <a:gd name="T49" fmla="*/ 141 h 246"/>
                  <a:gd name="T50" fmla="*/ 642 w 2005"/>
                  <a:gd name="T51" fmla="*/ 121 h 246"/>
                  <a:gd name="T52" fmla="*/ 806 w 2005"/>
                  <a:gd name="T53" fmla="*/ 104 h 246"/>
                  <a:gd name="T54" fmla="*/ 970 w 2005"/>
                  <a:gd name="T55" fmla="*/ 87 h 246"/>
                  <a:gd name="T56" fmla="*/ 1135 w 2005"/>
                  <a:gd name="T57" fmla="*/ 71 h 246"/>
                  <a:gd name="T58" fmla="*/ 1301 w 2005"/>
                  <a:gd name="T59" fmla="*/ 54 h 246"/>
                  <a:gd name="T60" fmla="*/ 1468 w 2005"/>
                  <a:gd name="T61" fmla="*/ 38 h 246"/>
                  <a:gd name="T62" fmla="*/ 1635 w 2005"/>
                  <a:gd name="T63" fmla="*/ 19 h 246"/>
                  <a:gd name="T64" fmla="*/ 1667 w 2005"/>
                  <a:gd name="T65" fmla="*/ 17 h 246"/>
                  <a:gd name="T66" fmla="*/ 1698 w 2005"/>
                  <a:gd name="T67" fmla="*/ 15 h 246"/>
                  <a:gd name="T68" fmla="*/ 1735 w 2005"/>
                  <a:gd name="T69" fmla="*/ 11 h 246"/>
                  <a:gd name="T70" fmla="*/ 1772 w 2005"/>
                  <a:gd name="T71" fmla="*/ 9 h 246"/>
                  <a:gd name="T72" fmla="*/ 1811 w 2005"/>
                  <a:gd name="T73" fmla="*/ 6 h 246"/>
                  <a:gd name="T74" fmla="*/ 1850 w 2005"/>
                  <a:gd name="T75" fmla="*/ 3 h 246"/>
                  <a:gd name="T76" fmla="*/ 1887 w 2005"/>
                  <a:gd name="T77" fmla="*/ 1 h 246"/>
                  <a:gd name="T78" fmla="*/ 1926 w 2005"/>
                  <a:gd name="T79" fmla="*/ 0 h 246"/>
                  <a:gd name="T80" fmla="*/ 1963 w 2005"/>
                  <a:gd name="T81" fmla="*/ 0 h 246"/>
                  <a:gd name="T82" fmla="*/ 1997 w 2005"/>
                  <a:gd name="T83" fmla="*/ 2 h 246"/>
                  <a:gd name="T84" fmla="*/ 2005 w 2005"/>
                  <a:gd name="T85" fmla="*/ 23 h 246"/>
                  <a:gd name="T86" fmla="*/ 2005 w 2005"/>
                  <a:gd name="T87" fmla="*/ 23 h 2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005" h="246">
                    <a:moveTo>
                      <a:pt x="2005" y="23"/>
                    </a:moveTo>
                    <a:lnTo>
                      <a:pt x="2005" y="34"/>
                    </a:lnTo>
                    <a:lnTo>
                      <a:pt x="1809" y="56"/>
                    </a:lnTo>
                    <a:lnTo>
                      <a:pt x="1610" y="77"/>
                    </a:lnTo>
                    <a:lnTo>
                      <a:pt x="1412" y="98"/>
                    </a:lnTo>
                    <a:lnTo>
                      <a:pt x="1216" y="119"/>
                    </a:lnTo>
                    <a:lnTo>
                      <a:pt x="1017" y="141"/>
                    </a:lnTo>
                    <a:lnTo>
                      <a:pt x="819" y="161"/>
                    </a:lnTo>
                    <a:lnTo>
                      <a:pt x="620" y="183"/>
                    </a:lnTo>
                    <a:lnTo>
                      <a:pt x="421" y="203"/>
                    </a:lnTo>
                    <a:lnTo>
                      <a:pt x="220" y="224"/>
                    </a:lnTo>
                    <a:lnTo>
                      <a:pt x="19" y="246"/>
                    </a:lnTo>
                    <a:lnTo>
                      <a:pt x="17" y="242"/>
                    </a:lnTo>
                    <a:lnTo>
                      <a:pt x="15" y="239"/>
                    </a:lnTo>
                    <a:lnTo>
                      <a:pt x="12" y="235"/>
                    </a:lnTo>
                    <a:lnTo>
                      <a:pt x="10" y="232"/>
                    </a:lnTo>
                    <a:lnTo>
                      <a:pt x="5" y="229"/>
                    </a:lnTo>
                    <a:lnTo>
                      <a:pt x="2" y="224"/>
                    </a:lnTo>
                    <a:lnTo>
                      <a:pt x="2" y="221"/>
                    </a:lnTo>
                    <a:lnTo>
                      <a:pt x="0" y="217"/>
                    </a:lnTo>
                    <a:lnTo>
                      <a:pt x="0" y="213"/>
                    </a:lnTo>
                    <a:lnTo>
                      <a:pt x="2" y="208"/>
                    </a:lnTo>
                    <a:lnTo>
                      <a:pt x="159" y="183"/>
                    </a:lnTo>
                    <a:lnTo>
                      <a:pt x="319" y="161"/>
                    </a:lnTo>
                    <a:lnTo>
                      <a:pt x="480" y="141"/>
                    </a:lnTo>
                    <a:lnTo>
                      <a:pt x="642" y="121"/>
                    </a:lnTo>
                    <a:lnTo>
                      <a:pt x="806" y="104"/>
                    </a:lnTo>
                    <a:lnTo>
                      <a:pt x="970" y="87"/>
                    </a:lnTo>
                    <a:lnTo>
                      <a:pt x="1135" y="71"/>
                    </a:lnTo>
                    <a:lnTo>
                      <a:pt x="1301" y="54"/>
                    </a:lnTo>
                    <a:lnTo>
                      <a:pt x="1468" y="38"/>
                    </a:lnTo>
                    <a:lnTo>
                      <a:pt x="1635" y="19"/>
                    </a:lnTo>
                    <a:lnTo>
                      <a:pt x="1667" y="17"/>
                    </a:lnTo>
                    <a:lnTo>
                      <a:pt x="1698" y="15"/>
                    </a:lnTo>
                    <a:lnTo>
                      <a:pt x="1735" y="11"/>
                    </a:lnTo>
                    <a:lnTo>
                      <a:pt x="1772" y="9"/>
                    </a:lnTo>
                    <a:lnTo>
                      <a:pt x="1811" y="6"/>
                    </a:lnTo>
                    <a:lnTo>
                      <a:pt x="1850" y="3"/>
                    </a:lnTo>
                    <a:lnTo>
                      <a:pt x="1887" y="1"/>
                    </a:lnTo>
                    <a:lnTo>
                      <a:pt x="1926" y="0"/>
                    </a:lnTo>
                    <a:lnTo>
                      <a:pt x="1963" y="0"/>
                    </a:lnTo>
                    <a:lnTo>
                      <a:pt x="1997" y="2"/>
                    </a:lnTo>
                    <a:lnTo>
                      <a:pt x="2005" y="23"/>
                    </a:lnTo>
                    <a:lnTo>
                      <a:pt x="2005" y="23"/>
                    </a:lnTo>
                    <a:close/>
                  </a:path>
                </a:pathLst>
              </a:custGeom>
              <a:solidFill>
                <a:srgbClr val="FFB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8028" name="Freeform 28"/>
              <p:cNvSpPr>
                <a:spLocks/>
              </p:cNvSpPr>
              <p:nvPr/>
            </p:nvSpPr>
            <p:spPr bwMode="auto">
              <a:xfrm>
                <a:off x="3358" y="349"/>
                <a:ext cx="331" cy="232"/>
              </a:xfrm>
              <a:custGeom>
                <a:avLst/>
                <a:gdLst>
                  <a:gd name="T0" fmla="*/ 204 w 331"/>
                  <a:gd name="T1" fmla="*/ 18 h 232"/>
                  <a:gd name="T2" fmla="*/ 221 w 331"/>
                  <a:gd name="T3" fmla="*/ 30 h 232"/>
                  <a:gd name="T4" fmla="*/ 228 w 331"/>
                  <a:gd name="T5" fmla="*/ 41 h 232"/>
                  <a:gd name="T6" fmla="*/ 231 w 331"/>
                  <a:gd name="T7" fmla="*/ 54 h 232"/>
                  <a:gd name="T8" fmla="*/ 221 w 331"/>
                  <a:gd name="T9" fmla="*/ 66 h 232"/>
                  <a:gd name="T10" fmla="*/ 206 w 331"/>
                  <a:gd name="T11" fmla="*/ 73 h 232"/>
                  <a:gd name="T12" fmla="*/ 191 w 331"/>
                  <a:gd name="T13" fmla="*/ 78 h 232"/>
                  <a:gd name="T14" fmla="*/ 177 w 331"/>
                  <a:gd name="T15" fmla="*/ 81 h 232"/>
                  <a:gd name="T16" fmla="*/ 164 w 331"/>
                  <a:gd name="T17" fmla="*/ 86 h 232"/>
                  <a:gd name="T18" fmla="*/ 155 w 331"/>
                  <a:gd name="T19" fmla="*/ 91 h 232"/>
                  <a:gd name="T20" fmla="*/ 167 w 331"/>
                  <a:gd name="T21" fmla="*/ 97 h 232"/>
                  <a:gd name="T22" fmla="*/ 206 w 331"/>
                  <a:gd name="T23" fmla="*/ 96 h 232"/>
                  <a:gd name="T24" fmla="*/ 250 w 331"/>
                  <a:gd name="T25" fmla="*/ 95 h 232"/>
                  <a:gd name="T26" fmla="*/ 289 w 331"/>
                  <a:gd name="T27" fmla="*/ 98 h 232"/>
                  <a:gd name="T28" fmla="*/ 319 w 331"/>
                  <a:gd name="T29" fmla="*/ 112 h 232"/>
                  <a:gd name="T30" fmla="*/ 331 w 331"/>
                  <a:gd name="T31" fmla="*/ 136 h 232"/>
                  <a:gd name="T32" fmla="*/ 329 w 331"/>
                  <a:gd name="T33" fmla="*/ 155 h 232"/>
                  <a:gd name="T34" fmla="*/ 319 w 331"/>
                  <a:gd name="T35" fmla="*/ 175 h 232"/>
                  <a:gd name="T36" fmla="*/ 302 w 331"/>
                  <a:gd name="T37" fmla="*/ 192 h 232"/>
                  <a:gd name="T38" fmla="*/ 280 w 331"/>
                  <a:gd name="T39" fmla="*/ 208 h 232"/>
                  <a:gd name="T40" fmla="*/ 255 w 331"/>
                  <a:gd name="T41" fmla="*/ 218 h 232"/>
                  <a:gd name="T42" fmla="*/ 238 w 331"/>
                  <a:gd name="T43" fmla="*/ 223 h 232"/>
                  <a:gd name="T44" fmla="*/ 218 w 331"/>
                  <a:gd name="T45" fmla="*/ 226 h 232"/>
                  <a:gd name="T46" fmla="*/ 199 w 331"/>
                  <a:gd name="T47" fmla="*/ 229 h 232"/>
                  <a:gd name="T48" fmla="*/ 179 w 331"/>
                  <a:gd name="T49" fmla="*/ 231 h 232"/>
                  <a:gd name="T50" fmla="*/ 167 w 331"/>
                  <a:gd name="T51" fmla="*/ 207 h 232"/>
                  <a:gd name="T52" fmla="*/ 150 w 331"/>
                  <a:gd name="T53" fmla="*/ 159 h 232"/>
                  <a:gd name="T54" fmla="*/ 118 w 331"/>
                  <a:gd name="T55" fmla="*/ 114 h 232"/>
                  <a:gd name="T56" fmla="*/ 76 w 331"/>
                  <a:gd name="T57" fmla="*/ 71 h 232"/>
                  <a:gd name="T58" fmla="*/ 27 w 331"/>
                  <a:gd name="T59" fmla="*/ 30 h 232"/>
                  <a:gd name="T60" fmla="*/ 17 w 331"/>
                  <a:gd name="T61" fmla="*/ 6 h 232"/>
                  <a:gd name="T62" fmla="*/ 57 w 331"/>
                  <a:gd name="T63" fmla="*/ 1 h 232"/>
                  <a:gd name="T64" fmla="*/ 101 w 331"/>
                  <a:gd name="T65" fmla="*/ 0 h 232"/>
                  <a:gd name="T66" fmla="*/ 142 w 331"/>
                  <a:gd name="T67" fmla="*/ 1 h 232"/>
                  <a:gd name="T68" fmla="*/ 179 w 331"/>
                  <a:gd name="T69" fmla="*/ 8 h 232"/>
                  <a:gd name="T70" fmla="*/ 194 w 331"/>
                  <a:gd name="T71" fmla="*/ 13 h 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31" h="232">
                    <a:moveTo>
                      <a:pt x="194" y="13"/>
                    </a:moveTo>
                    <a:lnTo>
                      <a:pt x="204" y="18"/>
                    </a:lnTo>
                    <a:lnTo>
                      <a:pt x="213" y="23"/>
                    </a:lnTo>
                    <a:lnTo>
                      <a:pt x="221" y="30"/>
                    </a:lnTo>
                    <a:lnTo>
                      <a:pt x="226" y="35"/>
                    </a:lnTo>
                    <a:lnTo>
                      <a:pt x="228" y="41"/>
                    </a:lnTo>
                    <a:lnTo>
                      <a:pt x="231" y="48"/>
                    </a:lnTo>
                    <a:lnTo>
                      <a:pt x="231" y="54"/>
                    </a:lnTo>
                    <a:lnTo>
                      <a:pt x="228" y="61"/>
                    </a:lnTo>
                    <a:lnTo>
                      <a:pt x="221" y="66"/>
                    </a:lnTo>
                    <a:lnTo>
                      <a:pt x="213" y="71"/>
                    </a:lnTo>
                    <a:lnTo>
                      <a:pt x="206" y="73"/>
                    </a:lnTo>
                    <a:lnTo>
                      <a:pt x="199" y="75"/>
                    </a:lnTo>
                    <a:lnTo>
                      <a:pt x="191" y="78"/>
                    </a:lnTo>
                    <a:lnTo>
                      <a:pt x="184" y="80"/>
                    </a:lnTo>
                    <a:lnTo>
                      <a:pt x="177" y="81"/>
                    </a:lnTo>
                    <a:lnTo>
                      <a:pt x="169" y="83"/>
                    </a:lnTo>
                    <a:lnTo>
                      <a:pt x="164" y="86"/>
                    </a:lnTo>
                    <a:lnTo>
                      <a:pt x="157" y="88"/>
                    </a:lnTo>
                    <a:lnTo>
                      <a:pt x="155" y="91"/>
                    </a:lnTo>
                    <a:lnTo>
                      <a:pt x="150" y="95"/>
                    </a:lnTo>
                    <a:lnTo>
                      <a:pt x="167" y="97"/>
                    </a:lnTo>
                    <a:lnTo>
                      <a:pt x="187" y="97"/>
                    </a:lnTo>
                    <a:lnTo>
                      <a:pt x="206" y="96"/>
                    </a:lnTo>
                    <a:lnTo>
                      <a:pt x="228" y="95"/>
                    </a:lnTo>
                    <a:lnTo>
                      <a:pt x="250" y="95"/>
                    </a:lnTo>
                    <a:lnTo>
                      <a:pt x="270" y="95"/>
                    </a:lnTo>
                    <a:lnTo>
                      <a:pt x="289" y="98"/>
                    </a:lnTo>
                    <a:lnTo>
                      <a:pt x="307" y="103"/>
                    </a:lnTo>
                    <a:lnTo>
                      <a:pt x="319" y="112"/>
                    </a:lnTo>
                    <a:lnTo>
                      <a:pt x="326" y="125"/>
                    </a:lnTo>
                    <a:lnTo>
                      <a:pt x="331" y="136"/>
                    </a:lnTo>
                    <a:lnTo>
                      <a:pt x="331" y="146"/>
                    </a:lnTo>
                    <a:lnTo>
                      <a:pt x="329" y="155"/>
                    </a:lnTo>
                    <a:lnTo>
                      <a:pt x="326" y="166"/>
                    </a:lnTo>
                    <a:lnTo>
                      <a:pt x="319" y="175"/>
                    </a:lnTo>
                    <a:lnTo>
                      <a:pt x="312" y="183"/>
                    </a:lnTo>
                    <a:lnTo>
                      <a:pt x="302" y="192"/>
                    </a:lnTo>
                    <a:lnTo>
                      <a:pt x="292" y="200"/>
                    </a:lnTo>
                    <a:lnTo>
                      <a:pt x="280" y="208"/>
                    </a:lnTo>
                    <a:lnTo>
                      <a:pt x="265" y="215"/>
                    </a:lnTo>
                    <a:lnTo>
                      <a:pt x="255" y="218"/>
                    </a:lnTo>
                    <a:lnTo>
                      <a:pt x="248" y="222"/>
                    </a:lnTo>
                    <a:lnTo>
                      <a:pt x="238" y="223"/>
                    </a:lnTo>
                    <a:lnTo>
                      <a:pt x="228" y="225"/>
                    </a:lnTo>
                    <a:lnTo>
                      <a:pt x="218" y="226"/>
                    </a:lnTo>
                    <a:lnTo>
                      <a:pt x="209" y="227"/>
                    </a:lnTo>
                    <a:lnTo>
                      <a:pt x="199" y="229"/>
                    </a:lnTo>
                    <a:lnTo>
                      <a:pt x="189" y="230"/>
                    </a:lnTo>
                    <a:lnTo>
                      <a:pt x="179" y="231"/>
                    </a:lnTo>
                    <a:lnTo>
                      <a:pt x="169" y="232"/>
                    </a:lnTo>
                    <a:lnTo>
                      <a:pt x="167" y="207"/>
                    </a:lnTo>
                    <a:lnTo>
                      <a:pt x="160" y="183"/>
                    </a:lnTo>
                    <a:lnTo>
                      <a:pt x="150" y="159"/>
                    </a:lnTo>
                    <a:lnTo>
                      <a:pt x="135" y="136"/>
                    </a:lnTo>
                    <a:lnTo>
                      <a:pt x="118" y="114"/>
                    </a:lnTo>
                    <a:lnTo>
                      <a:pt x="98" y="93"/>
                    </a:lnTo>
                    <a:lnTo>
                      <a:pt x="76" y="71"/>
                    </a:lnTo>
                    <a:lnTo>
                      <a:pt x="52" y="50"/>
                    </a:lnTo>
                    <a:lnTo>
                      <a:pt x="27" y="30"/>
                    </a:lnTo>
                    <a:lnTo>
                      <a:pt x="0" y="9"/>
                    </a:lnTo>
                    <a:lnTo>
                      <a:pt x="17" y="6"/>
                    </a:lnTo>
                    <a:lnTo>
                      <a:pt x="37" y="3"/>
                    </a:lnTo>
                    <a:lnTo>
                      <a:pt x="57" y="1"/>
                    </a:lnTo>
                    <a:lnTo>
                      <a:pt x="79" y="0"/>
                    </a:lnTo>
                    <a:lnTo>
                      <a:pt x="101" y="0"/>
                    </a:lnTo>
                    <a:lnTo>
                      <a:pt x="120" y="0"/>
                    </a:lnTo>
                    <a:lnTo>
                      <a:pt x="142" y="1"/>
                    </a:lnTo>
                    <a:lnTo>
                      <a:pt x="162" y="5"/>
                    </a:lnTo>
                    <a:lnTo>
                      <a:pt x="179" y="8"/>
                    </a:lnTo>
                    <a:lnTo>
                      <a:pt x="194" y="13"/>
                    </a:lnTo>
                    <a:lnTo>
                      <a:pt x="194" y="13"/>
                    </a:ln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8029" name="Freeform 29"/>
              <p:cNvSpPr>
                <a:spLocks/>
              </p:cNvSpPr>
              <p:nvPr/>
            </p:nvSpPr>
            <p:spPr bwMode="auto">
              <a:xfrm>
                <a:off x="2405" y="362"/>
                <a:ext cx="1095" cy="609"/>
              </a:xfrm>
              <a:custGeom>
                <a:avLst/>
                <a:gdLst>
                  <a:gd name="T0" fmla="*/ 1059 w 1095"/>
                  <a:gd name="T1" fmla="*/ 118 h 609"/>
                  <a:gd name="T2" fmla="*/ 1095 w 1095"/>
                  <a:gd name="T3" fmla="*/ 205 h 609"/>
                  <a:gd name="T4" fmla="*/ 1078 w 1095"/>
                  <a:gd name="T5" fmla="*/ 293 h 609"/>
                  <a:gd name="T6" fmla="*/ 1022 w 1095"/>
                  <a:gd name="T7" fmla="*/ 379 h 609"/>
                  <a:gd name="T8" fmla="*/ 943 w 1095"/>
                  <a:gd name="T9" fmla="*/ 460 h 609"/>
                  <a:gd name="T10" fmla="*/ 870 w 1095"/>
                  <a:gd name="T11" fmla="*/ 516 h 609"/>
                  <a:gd name="T12" fmla="*/ 796 w 1095"/>
                  <a:gd name="T13" fmla="*/ 552 h 609"/>
                  <a:gd name="T14" fmla="*/ 713 w 1095"/>
                  <a:gd name="T15" fmla="*/ 582 h 609"/>
                  <a:gd name="T16" fmla="*/ 622 w 1095"/>
                  <a:gd name="T17" fmla="*/ 603 h 609"/>
                  <a:gd name="T18" fmla="*/ 522 w 1095"/>
                  <a:gd name="T19" fmla="*/ 609 h 609"/>
                  <a:gd name="T20" fmla="*/ 402 w 1095"/>
                  <a:gd name="T21" fmla="*/ 596 h 609"/>
                  <a:gd name="T22" fmla="*/ 284 w 1095"/>
                  <a:gd name="T23" fmla="*/ 568 h 609"/>
                  <a:gd name="T24" fmla="*/ 184 w 1095"/>
                  <a:gd name="T25" fmla="*/ 524 h 609"/>
                  <a:gd name="T26" fmla="*/ 103 w 1095"/>
                  <a:gd name="T27" fmla="*/ 473 h 609"/>
                  <a:gd name="T28" fmla="*/ 41 w 1095"/>
                  <a:gd name="T29" fmla="*/ 417 h 609"/>
                  <a:gd name="T30" fmla="*/ 5 w 1095"/>
                  <a:gd name="T31" fmla="*/ 355 h 609"/>
                  <a:gd name="T32" fmla="*/ 0 w 1095"/>
                  <a:gd name="T33" fmla="*/ 292 h 609"/>
                  <a:gd name="T34" fmla="*/ 17 w 1095"/>
                  <a:gd name="T35" fmla="*/ 230 h 609"/>
                  <a:gd name="T36" fmla="*/ 54 w 1095"/>
                  <a:gd name="T37" fmla="*/ 171 h 609"/>
                  <a:gd name="T38" fmla="*/ 100 w 1095"/>
                  <a:gd name="T39" fmla="*/ 115 h 609"/>
                  <a:gd name="T40" fmla="*/ 139 w 1095"/>
                  <a:gd name="T41" fmla="*/ 84 h 609"/>
                  <a:gd name="T42" fmla="*/ 166 w 1095"/>
                  <a:gd name="T43" fmla="*/ 78 h 609"/>
                  <a:gd name="T44" fmla="*/ 191 w 1095"/>
                  <a:gd name="T45" fmla="*/ 73 h 609"/>
                  <a:gd name="T46" fmla="*/ 215 w 1095"/>
                  <a:gd name="T47" fmla="*/ 70 h 609"/>
                  <a:gd name="T48" fmla="*/ 242 w 1095"/>
                  <a:gd name="T49" fmla="*/ 73 h 609"/>
                  <a:gd name="T50" fmla="*/ 247 w 1095"/>
                  <a:gd name="T51" fmla="*/ 76 h 609"/>
                  <a:gd name="T52" fmla="*/ 230 w 1095"/>
                  <a:gd name="T53" fmla="*/ 80 h 609"/>
                  <a:gd name="T54" fmla="*/ 215 w 1095"/>
                  <a:gd name="T55" fmla="*/ 85 h 609"/>
                  <a:gd name="T56" fmla="*/ 201 w 1095"/>
                  <a:gd name="T57" fmla="*/ 92 h 609"/>
                  <a:gd name="T58" fmla="*/ 189 w 1095"/>
                  <a:gd name="T59" fmla="*/ 100 h 609"/>
                  <a:gd name="T60" fmla="*/ 184 w 1095"/>
                  <a:gd name="T61" fmla="*/ 116 h 609"/>
                  <a:gd name="T62" fmla="*/ 220 w 1095"/>
                  <a:gd name="T63" fmla="*/ 109 h 609"/>
                  <a:gd name="T64" fmla="*/ 262 w 1095"/>
                  <a:gd name="T65" fmla="*/ 100 h 609"/>
                  <a:gd name="T66" fmla="*/ 304 w 1095"/>
                  <a:gd name="T67" fmla="*/ 92 h 609"/>
                  <a:gd name="T68" fmla="*/ 350 w 1095"/>
                  <a:gd name="T69" fmla="*/ 90 h 609"/>
                  <a:gd name="T70" fmla="*/ 397 w 1095"/>
                  <a:gd name="T71" fmla="*/ 96 h 609"/>
                  <a:gd name="T72" fmla="*/ 407 w 1095"/>
                  <a:gd name="T73" fmla="*/ 90 h 609"/>
                  <a:gd name="T74" fmla="*/ 409 w 1095"/>
                  <a:gd name="T75" fmla="*/ 84 h 609"/>
                  <a:gd name="T76" fmla="*/ 407 w 1095"/>
                  <a:gd name="T77" fmla="*/ 78 h 609"/>
                  <a:gd name="T78" fmla="*/ 402 w 1095"/>
                  <a:gd name="T79" fmla="*/ 73 h 609"/>
                  <a:gd name="T80" fmla="*/ 397 w 1095"/>
                  <a:gd name="T81" fmla="*/ 67 h 609"/>
                  <a:gd name="T82" fmla="*/ 392 w 1095"/>
                  <a:gd name="T83" fmla="*/ 67 h 609"/>
                  <a:gd name="T84" fmla="*/ 387 w 1095"/>
                  <a:gd name="T85" fmla="*/ 67 h 609"/>
                  <a:gd name="T86" fmla="*/ 380 w 1095"/>
                  <a:gd name="T87" fmla="*/ 66 h 609"/>
                  <a:gd name="T88" fmla="*/ 375 w 1095"/>
                  <a:gd name="T89" fmla="*/ 65 h 609"/>
                  <a:gd name="T90" fmla="*/ 372 w 1095"/>
                  <a:gd name="T91" fmla="*/ 61 h 609"/>
                  <a:gd name="T92" fmla="*/ 426 w 1095"/>
                  <a:gd name="T93" fmla="*/ 52 h 609"/>
                  <a:gd name="T94" fmla="*/ 537 w 1095"/>
                  <a:gd name="T95" fmla="*/ 42 h 609"/>
                  <a:gd name="T96" fmla="*/ 647 w 1095"/>
                  <a:gd name="T97" fmla="*/ 29 h 609"/>
                  <a:gd name="T98" fmla="*/ 755 w 1095"/>
                  <a:gd name="T99" fmla="*/ 18 h 609"/>
                  <a:gd name="T100" fmla="*/ 865 w 1095"/>
                  <a:gd name="T101" fmla="*/ 6 h 609"/>
                  <a:gd name="T102" fmla="*/ 1015 w 1095"/>
                  <a:gd name="T103" fmla="*/ 75 h 6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95" h="609">
                    <a:moveTo>
                      <a:pt x="1015" y="75"/>
                    </a:moveTo>
                    <a:lnTo>
                      <a:pt x="1059" y="118"/>
                    </a:lnTo>
                    <a:lnTo>
                      <a:pt x="1083" y="162"/>
                    </a:lnTo>
                    <a:lnTo>
                      <a:pt x="1095" y="205"/>
                    </a:lnTo>
                    <a:lnTo>
                      <a:pt x="1091" y="249"/>
                    </a:lnTo>
                    <a:lnTo>
                      <a:pt x="1078" y="293"/>
                    </a:lnTo>
                    <a:lnTo>
                      <a:pt x="1054" y="337"/>
                    </a:lnTo>
                    <a:lnTo>
                      <a:pt x="1022" y="379"/>
                    </a:lnTo>
                    <a:lnTo>
                      <a:pt x="985" y="420"/>
                    </a:lnTo>
                    <a:lnTo>
                      <a:pt x="943" y="460"/>
                    </a:lnTo>
                    <a:lnTo>
                      <a:pt x="902" y="499"/>
                    </a:lnTo>
                    <a:lnTo>
                      <a:pt x="870" y="516"/>
                    </a:lnTo>
                    <a:lnTo>
                      <a:pt x="833" y="534"/>
                    </a:lnTo>
                    <a:lnTo>
                      <a:pt x="796" y="552"/>
                    </a:lnTo>
                    <a:lnTo>
                      <a:pt x="757" y="568"/>
                    </a:lnTo>
                    <a:lnTo>
                      <a:pt x="713" y="582"/>
                    </a:lnTo>
                    <a:lnTo>
                      <a:pt x="669" y="594"/>
                    </a:lnTo>
                    <a:lnTo>
                      <a:pt x="622" y="603"/>
                    </a:lnTo>
                    <a:lnTo>
                      <a:pt x="571" y="609"/>
                    </a:lnTo>
                    <a:lnTo>
                      <a:pt x="522" y="609"/>
                    </a:lnTo>
                    <a:lnTo>
                      <a:pt x="468" y="605"/>
                    </a:lnTo>
                    <a:lnTo>
                      <a:pt x="402" y="596"/>
                    </a:lnTo>
                    <a:lnTo>
                      <a:pt x="340" y="584"/>
                    </a:lnTo>
                    <a:lnTo>
                      <a:pt x="284" y="568"/>
                    </a:lnTo>
                    <a:lnTo>
                      <a:pt x="233" y="547"/>
                    </a:lnTo>
                    <a:lnTo>
                      <a:pt x="184" y="524"/>
                    </a:lnTo>
                    <a:lnTo>
                      <a:pt x="142" y="500"/>
                    </a:lnTo>
                    <a:lnTo>
                      <a:pt x="103" y="473"/>
                    </a:lnTo>
                    <a:lnTo>
                      <a:pt x="71" y="445"/>
                    </a:lnTo>
                    <a:lnTo>
                      <a:pt x="41" y="417"/>
                    </a:lnTo>
                    <a:lnTo>
                      <a:pt x="19" y="387"/>
                    </a:lnTo>
                    <a:lnTo>
                      <a:pt x="5" y="355"/>
                    </a:lnTo>
                    <a:lnTo>
                      <a:pt x="0" y="323"/>
                    </a:lnTo>
                    <a:lnTo>
                      <a:pt x="0" y="292"/>
                    </a:lnTo>
                    <a:lnTo>
                      <a:pt x="5" y="261"/>
                    </a:lnTo>
                    <a:lnTo>
                      <a:pt x="17" y="230"/>
                    </a:lnTo>
                    <a:lnTo>
                      <a:pt x="34" y="201"/>
                    </a:lnTo>
                    <a:lnTo>
                      <a:pt x="54" y="171"/>
                    </a:lnTo>
                    <a:lnTo>
                      <a:pt x="76" y="142"/>
                    </a:lnTo>
                    <a:lnTo>
                      <a:pt x="100" y="115"/>
                    </a:lnTo>
                    <a:lnTo>
                      <a:pt x="125" y="88"/>
                    </a:lnTo>
                    <a:lnTo>
                      <a:pt x="139" y="84"/>
                    </a:lnTo>
                    <a:lnTo>
                      <a:pt x="154" y="82"/>
                    </a:lnTo>
                    <a:lnTo>
                      <a:pt x="166" y="78"/>
                    </a:lnTo>
                    <a:lnTo>
                      <a:pt x="179" y="76"/>
                    </a:lnTo>
                    <a:lnTo>
                      <a:pt x="191" y="73"/>
                    </a:lnTo>
                    <a:lnTo>
                      <a:pt x="203" y="72"/>
                    </a:lnTo>
                    <a:lnTo>
                      <a:pt x="215" y="70"/>
                    </a:lnTo>
                    <a:lnTo>
                      <a:pt x="230" y="70"/>
                    </a:lnTo>
                    <a:lnTo>
                      <a:pt x="242" y="73"/>
                    </a:lnTo>
                    <a:lnTo>
                      <a:pt x="257" y="75"/>
                    </a:lnTo>
                    <a:lnTo>
                      <a:pt x="247" y="76"/>
                    </a:lnTo>
                    <a:lnTo>
                      <a:pt x="240" y="77"/>
                    </a:lnTo>
                    <a:lnTo>
                      <a:pt x="230" y="80"/>
                    </a:lnTo>
                    <a:lnTo>
                      <a:pt x="223" y="82"/>
                    </a:lnTo>
                    <a:lnTo>
                      <a:pt x="215" y="85"/>
                    </a:lnTo>
                    <a:lnTo>
                      <a:pt x="208" y="89"/>
                    </a:lnTo>
                    <a:lnTo>
                      <a:pt x="201" y="92"/>
                    </a:lnTo>
                    <a:lnTo>
                      <a:pt x="196" y="96"/>
                    </a:lnTo>
                    <a:lnTo>
                      <a:pt x="189" y="100"/>
                    </a:lnTo>
                    <a:lnTo>
                      <a:pt x="184" y="102"/>
                    </a:lnTo>
                    <a:lnTo>
                      <a:pt x="184" y="116"/>
                    </a:lnTo>
                    <a:lnTo>
                      <a:pt x="203" y="114"/>
                    </a:lnTo>
                    <a:lnTo>
                      <a:pt x="220" y="109"/>
                    </a:lnTo>
                    <a:lnTo>
                      <a:pt x="242" y="105"/>
                    </a:lnTo>
                    <a:lnTo>
                      <a:pt x="262" y="100"/>
                    </a:lnTo>
                    <a:lnTo>
                      <a:pt x="284" y="96"/>
                    </a:lnTo>
                    <a:lnTo>
                      <a:pt x="304" y="92"/>
                    </a:lnTo>
                    <a:lnTo>
                      <a:pt x="328" y="91"/>
                    </a:lnTo>
                    <a:lnTo>
                      <a:pt x="350" y="90"/>
                    </a:lnTo>
                    <a:lnTo>
                      <a:pt x="375" y="92"/>
                    </a:lnTo>
                    <a:lnTo>
                      <a:pt x="397" y="96"/>
                    </a:lnTo>
                    <a:lnTo>
                      <a:pt x="404" y="93"/>
                    </a:lnTo>
                    <a:lnTo>
                      <a:pt x="407" y="90"/>
                    </a:lnTo>
                    <a:lnTo>
                      <a:pt x="409" y="88"/>
                    </a:lnTo>
                    <a:lnTo>
                      <a:pt x="409" y="84"/>
                    </a:lnTo>
                    <a:lnTo>
                      <a:pt x="409" y="82"/>
                    </a:lnTo>
                    <a:lnTo>
                      <a:pt x="407" y="78"/>
                    </a:lnTo>
                    <a:lnTo>
                      <a:pt x="404" y="76"/>
                    </a:lnTo>
                    <a:lnTo>
                      <a:pt x="402" y="73"/>
                    </a:lnTo>
                    <a:lnTo>
                      <a:pt x="399" y="70"/>
                    </a:lnTo>
                    <a:lnTo>
                      <a:pt x="397" y="67"/>
                    </a:lnTo>
                    <a:lnTo>
                      <a:pt x="394" y="67"/>
                    </a:lnTo>
                    <a:lnTo>
                      <a:pt x="392" y="67"/>
                    </a:lnTo>
                    <a:lnTo>
                      <a:pt x="390" y="67"/>
                    </a:lnTo>
                    <a:lnTo>
                      <a:pt x="387" y="67"/>
                    </a:lnTo>
                    <a:lnTo>
                      <a:pt x="385" y="66"/>
                    </a:lnTo>
                    <a:lnTo>
                      <a:pt x="380" y="66"/>
                    </a:lnTo>
                    <a:lnTo>
                      <a:pt x="377" y="65"/>
                    </a:lnTo>
                    <a:lnTo>
                      <a:pt x="375" y="65"/>
                    </a:lnTo>
                    <a:lnTo>
                      <a:pt x="372" y="64"/>
                    </a:lnTo>
                    <a:lnTo>
                      <a:pt x="372" y="61"/>
                    </a:lnTo>
                    <a:lnTo>
                      <a:pt x="372" y="58"/>
                    </a:lnTo>
                    <a:lnTo>
                      <a:pt x="426" y="52"/>
                    </a:lnTo>
                    <a:lnTo>
                      <a:pt x="483" y="46"/>
                    </a:lnTo>
                    <a:lnTo>
                      <a:pt x="537" y="42"/>
                    </a:lnTo>
                    <a:lnTo>
                      <a:pt x="590" y="36"/>
                    </a:lnTo>
                    <a:lnTo>
                      <a:pt x="647" y="29"/>
                    </a:lnTo>
                    <a:lnTo>
                      <a:pt x="701" y="24"/>
                    </a:lnTo>
                    <a:lnTo>
                      <a:pt x="755" y="18"/>
                    </a:lnTo>
                    <a:lnTo>
                      <a:pt x="811" y="12"/>
                    </a:lnTo>
                    <a:lnTo>
                      <a:pt x="865" y="6"/>
                    </a:lnTo>
                    <a:lnTo>
                      <a:pt x="919" y="0"/>
                    </a:lnTo>
                    <a:lnTo>
                      <a:pt x="1015" y="75"/>
                    </a:lnTo>
                    <a:lnTo>
                      <a:pt x="1015" y="75"/>
                    </a:lnTo>
                    <a:close/>
                  </a:path>
                </a:pathLst>
              </a:custGeom>
              <a:solidFill>
                <a:srgbClr val="E2FF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8030" name="Freeform 30"/>
              <p:cNvSpPr>
                <a:spLocks/>
              </p:cNvSpPr>
              <p:nvPr/>
            </p:nvSpPr>
            <p:spPr bwMode="auto">
              <a:xfrm>
                <a:off x="3049" y="403"/>
                <a:ext cx="238" cy="47"/>
              </a:xfrm>
              <a:custGeom>
                <a:avLst/>
                <a:gdLst>
                  <a:gd name="T0" fmla="*/ 238 w 238"/>
                  <a:gd name="T1" fmla="*/ 34 h 47"/>
                  <a:gd name="T2" fmla="*/ 238 w 238"/>
                  <a:gd name="T3" fmla="*/ 47 h 47"/>
                  <a:gd name="T4" fmla="*/ 216 w 238"/>
                  <a:gd name="T5" fmla="*/ 44 h 47"/>
                  <a:gd name="T6" fmla="*/ 192 w 238"/>
                  <a:gd name="T7" fmla="*/ 41 h 47"/>
                  <a:gd name="T8" fmla="*/ 167 w 238"/>
                  <a:gd name="T9" fmla="*/ 39 h 47"/>
                  <a:gd name="T10" fmla="*/ 143 w 238"/>
                  <a:gd name="T11" fmla="*/ 36 h 47"/>
                  <a:gd name="T12" fmla="*/ 118 w 238"/>
                  <a:gd name="T13" fmla="*/ 35 h 47"/>
                  <a:gd name="T14" fmla="*/ 94 w 238"/>
                  <a:gd name="T15" fmla="*/ 35 h 47"/>
                  <a:gd name="T16" fmla="*/ 69 w 238"/>
                  <a:gd name="T17" fmla="*/ 36 h 47"/>
                  <a:gd name="T18" fmla="*/ 45 w 238"/>
                  <a:gd name="T19" fmla="*/ 37 h 47"/>
                  <a:gd name="T20" fmla="*/ 22 w 238"/>
                  <a:gd name="T21" fmla="*/ 41 h 47"/>
                  <a:gd name="T22" fmla="*/ 0 w 238"/>
                  <a:gd name="T23" fmla="*/ 47 h 47"/>
                  <a:gd name="T24" fmla="*/ 3 w 238"/>
                  <a:gd name="T25" fmla="*/ 40 h 47"/>
                  <a:gd name="T26" fmla="*/ 8 w 238"/>
                  <a:gd name="T27" fmla="*/ 33 h 47"/>
                  <a:gd name="T28" fmla="*/ 15 w 238"/>
                  <a:gd name="T29" fmla="*/ 27 h 47"/>
                  <a:gd name="T30" fmla="*/ 25 w 238"/>
                  <a:gd name="T31" fmla="*/ 23 h 47"/>
                  <a:gd name="T32" fmla="*/ 37 w 238"/>
                  <a:gd name="T33" fmla="*/ 18 h 47"/>
                  <a:gd name="T34" fmla="*/ 49 w 238"/>
                  <a:gd name="T35" fmla="*/ 13 h 47"/>
                  <a:gd name="T36" fmla="*/ 62 w 238"/>
                  <a:gd name="T37" fmla="*/ 10 h 47"/>
                  <a:gd name="T38" fmla="*/ 74 w 238"/>
                  <a:gd name="T39" fmla="*/ 7 h 47"/>
                  <a:gd name="T40" fmla="*/ 89 w 238"/>
                  <a:gd name="T41" fmla="*/ 3 h 47"/>
                  <a:gd name="T42" fmla="*/ 98 w 238"/>
                  <a:gd name="T43" fmla="*/ 0 h 47"/>
                  <a:gd name="T44" fmla="*/ 116 w 238"/>
                  <a:gd name="T45" fmla="*/ 0 h 47"/>
                  <a:gd name="T46" fmla="*/ 133 w 238"/>
                  <a:gd name="T47" fmla="*/ 0 h 47"/>
                  <a:gd name="T48" fmla="*/ 147 w 238"/>
                  <a:gd name="T49" fmla="*/ 1 h 47"/>
                  <a:gd name="T50" fmla="*/ 162 w 238"/>
                  <a:gd name="T51" fmla="*/ 4 h 47"/>
                  <a:gd name="T52" fmla="*/ 177 w 238"/>
                  <a:gd name="T53" fmla="*/ 8 h 47"/>
                  <a:gd name="T54" fmla="*/ 189 w 238"/>
                  <a:gd name="T55" fmla="*/ 12 h 47"/>
                  <a:gd name="T56" fmla="*/ 201 w 238"/>
                  <a:gd name="T57" fmla="*/ 17 h 47"/>
                  <a:gd name="T58" fmla="*/ 214 w 238"/>
                  <a:gd name="T59" fmla="*/ 23 h 47"/>
                  <a:gd name="T60" fmla="*/ 226 w 238"/>
                  <a:gd name="T61" fmla="*/ 28 h 47"/>
                  <a:gd name="T62" fmla="*/ 238 w 238"/>
                  <a:gd name="T63" fmla="*/ 34 h 47"/>
                  <a:gd name="T64" fmla="*/ 238 w 238"/>
                  <a:gd name="T65" fmla="*/ 34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38" h="47">
                    <a:moveTo>
                      <a:pt x="238" y="34"/>
                    </a:moveTo>
                    <a:lnTo>
                      <a:pt x="238" y="47"/>
                    </a:lnTo>
                    <a:lnTo>
                      <a:pt x="216" y="44"/>
                    </a:lnTo>
                    <a:lnTo>
                      <a:pt x="192" y="41"/>
                    </a:lnTo>
                    <a:lnTo>
                      <a:pt x="167" y="39"/>
                    </a:lnTo>
                    <a:lnTo>
                      <a:pt x="143" y="36"/>
                    </a:lnTo>
                    <a:lnTo>
                      <a:pt x="118" y="35"/>
                    </a:lnTo>
                    <a:lnTo>
                      <a:pt x="94" y="35"/>
                    </a:lnTo>
                    <a:lnTo>
                      <a:pt x="69" y="36"/>
                    </a:lnTo>
                    <a:lnTo>
                      <a:pt x="45" y="37"/>
                    </a:lnTo>
                    <a:lnTo>
                      <a:pt x="22" y="41"/>
                    </a:lnTo>
                    <a:lnTo>
                      <a:pt x="0" y="47"/>
                    </a:lnTo>
                    <a:lnTo>
                      <a:pt x="3" y="40"/>
                    </a:lnTo>
                    <a:lnTo>
                      <a:pt x="8" y="33"/>
                    </a:lnTo>
                    <a:lnTo>
                      <a:pt x="15" y="27"/>
                    </a:lnTo>
                    <a:lnTo>
                      <a:pt x="25" y="23"/>
                    </a:lnTo>
                    <a:lnTo>
                      <a:pt x="37" y="18"/>
                    </a:lnTo>
                    <a:lnTo>
                      <a:pt x="49" y="13"/>
                    </a:lnTo>
                    <a:lnTo>
                      <a:pt x="62" y="10"/>
                    </a:lnTo>
                    <a:lnTo>
                      <a:pt x="74" y="7"/>
                    </a:lnTo>
                    <a:lnTo>
                      <a:pt x="89" y="3"/>
                    </a:lnTo>
                    <a:lnTo>
                      <a:pt x="98" y="0"/>
                    </a:lnTo>
                    <a:lnTo>
                      <a:pt x="116" y="0"/>
                    </a:lnTo>
                    <a:lnTo>
                      <a:pt x="133" y="0"/>
                    </a:lnTo>
                    <a:lnTo>
                      <a:pt x="147" y="1"/>
                    </a:lnTo>
                    <a:lnTo>
                      <a:pt x="162" y="4"/>
                    </a:lnTo>
                    <a:lnTo>
                      <a:pt x="177" y="8"/>
                    </a:lnTo>
                    <a:lnTo>
                      <a:pt x="189" y="12"/>
                    </a:lnTo>
                    <a:lnTo>
                      <a:pt x="201" y="17"/>
                    </a:lnTo>
                    <a:lnTo>
                      <a:pt x="214" y="23"/>
                    </a:lnTo>
                    <a:lnTo>
                      <a:pt x="226" y="28"/>
                    </a:lnTo>
                    <a:lnTo>
                      <a:pt x="238" y="34"/>
                    </a:lnTo>
                    <a:lnTo>
                      <a:pt x="238" y="34"/>
                    </a:lnTo>
                    <a:close/>
                  </a:path>
                </a:pathLst>
              </a:custGeom>
              <a:solidFill>
                <a:srgbClr val="0019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8031" name="Freeform 31"/>
              <p:cNvSpPr>
                <a:spLocks/>
              </p:cNvSpPr>
              <p:nvPr/>
            </p:nvSpPr>
            <p:spPr bwMode="auto">
              <a:xfrm>
                <a:off x="2201" y="450"/>
                <a:ext cx="285" cy="209"/>
              </a:xfrm>
              <a:custGeom>
                <a:avLst/>
                <a:gdLst>
                  <a:gd name="T0" fmla="*/ 270 w 285"/>
                  <a:gd name="T1" fmla="*/ 19 h 209"/>
                  <a:gd name="T2" fmla="*/ 238 w 285"/>
                  <a:gd name="T3" fmla="*/ 59 h 209"/>
                  <a:gd name="T4" fmla="*/ 209 w 285"/>
                  <a:gd name="T5" fmla="*/ 100 h 209"/>
                  <a:gd name="T6" fmla="*/ 184 w 285"/>
                  <a:gd name="T7" fmla="*/ 141 h 209"/>
                  <a:gd name="T8" fmla="*/ 169 w 285"/>
                  <a:gd name="T9" fmla="*/ 184 h 209"/>
                  <a:gd name="T10" fmla="*/ 157 w 285"/>
                  <a:gd name="T11" fmla="*/ 208 h 209"/>
                  <a:gd name="T12" fmla="*/ 138 w 285"/>
                  <a:gd name="T13" fmla="*/ 209 h 209"/>
                  <a:gd name="T14" fmla="*/ 116 w 285"/>
                  <a:gd name="T15" fmla="*/ 206 h 209"/>
                  <a:gd name="T16" fmla="*/ 93 w 285"/>
                  <a:gd name="T17" fmla="*/ 203 h 209"/>
                  <a:gd name="T18" fmla="*/ 74 w 285"/>
                  <a:gd name="T19" fmla="*/ 198 h 209"/>
                  <a:gd name="T20" fmla="*/ 54 w 285"/>
                  <a:gd name="T21" fmla="*/ 190 h 209"/>
                  <a:gd name="T22" fmla="*/ 42 w 285"/>
                  <a:gd name="T23" fmla="*/ 180 h 209"/>
                  <a:gd name="T24" fmla="*/ 37 w 285"/>
                  <a:gd name="T25" fmla="*/ 168 h 209"/>
                  <a:gd name="T26" fmla="*/ 42 w 285"/>
                  <a:gd name="T27" fmla="*/ 156 h 209"/>
                  <a:gd name="T28" fmla="*/ 54 w 285"/>
                  <a:gd name="T29" fmla="*/ 145 h 209"/>
                  <a:gd name="T30" fmla="*/ 69 w 285"/>
                  <a:gd name="T31" fmla="*/ 136 h 209"/>
                  <a:gd name="T32" fmla="*/ 76 w 285"/>
                  <a:gd name="T33" fmla="*/ 132 h 209"/>
                  <a:gd name="T34" fmla="*/ 89 w 285"/>
                  <a:gd name="T35" fmla="*/ 130 h 209"/>
                  <a:gd name="T36" fmla="*/ 98 w 285"/>
                  <a:gd name="T37" fmla="*/ 128 h 209"/>
                  <a:gd name="T38" fmla="*/ 101 w 285"/>
                  <a:gd name="T39" fmla="*/ 122 h 209"/>
                  <a:gd name="T40" fmla="*/ 89 w 285"/>
                  <a:gd name="T41" fmla="*/ 115 h 209"/>
                  <a:gd name="T42" fmla="*/ 69 w 285"/>
                  <a:gd name="T43" fmla="*/ 114 h 209"/>
                  <a:gd name="T44" fmla="*/ 49 w 285"/>
                  <a:gd name="T45" fmla="*/ 116 h 209"/>
                  <a:gd name="T46" fmla="*/ 32 w 285"/>
                  <a:gd name="T47" fmla="*/ 118 h 209"/>
                  <a:gd name="T48" fmla="*/ 13 w 285"/>
                  <a:gd name="T49" fmla="*/ 117 h 209"/>
                  <a:gd name="T50" fmla="*/ 0 w 285"/>
                  <a:gd name="T51" fmla="*/ 102 h 209"/>
                  <a:gd name="T52" fmla="*/ 8 w 285"/>
                  <a:gd name="T53" fmla="*/ 80 h 209"/>
                  <a:gd name="T54" fmla="*/ 27 w 285"/>
                  <a:gd name="T55" fmla="*/ 56 h 209"/>
                  <a:gd name="T56" fmla="*/ 57 w 285"/>
                  <a:gd name="T57" fmla="*/ 35 h 209"/>
                  <a:gd name="T58" fmla="*/ 93 w 285"/>
                  <a:gd name="T59" fmla="*/ 18 h 209"/>
                  <a:gd name="T60" fmla="*/ 133 w 285"/>
                  <a:gd name="T61" fmla="*/ 10 h 209"/>
                  <a:gd name="T62" fmla="*/ 167 w 285"/>
                  <a:gd name="T63" fmla="*/ 8 h 209"/>
                  <a:gd name="T64" fmla="*/ 201 w 285"/>
                  <a:gd name="T65" fmla="*/ 5 h 209"/>
                  <a:gd name="T66" fmla="*/ 236 w 285"/>
                  <a:gd name="T67" fmla="*/ 3 h 209"/>
                  <a:gd name="T68" fmla="*/ 270 w 285"/>
                  <a:gd name="T69" fmla="*/ 1 h 209"/>
                  <a:gd name="T70" fmla="*/ 285 w 285"/>
                  <a:gd name="T71" fmla="*/ 0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85" h="209">
                    <a:moveTo>
                      <a:pt x="285" y="0"/>
                    </a:moveTo>
                    <a:lnTo>
                      <a:pt x="270" y="19"/>
                    </a:lnTo>
                    <a:lnTo>
                      <a:pt x="253" y="38"/>
                    </a:lnTo>
                    <a:lnTo>
                      <a:pt x="238" y="59"/>
                    </a:lnTo>
                    <a:lnTo>
                      <a:pt x="221" y="80"/>
                    </a:lnTo>
                    <a:lnTo>
                      <a:pt x="209" y="100"/>
                    </a:lnTo>
                    <a:lnTo>
                      <a:pt x="194" y="121"/>
                    </a:lnTo>
                    <a:lnTo>
                      <a:pt x="184" y="141"/>
                    </a:lnTo>
                    <a:lnTo>
                      <a:pt x="174" y="162"/>
                    </a:lnTo>
                    <a:lnTo>
                      <a:pt x="169" y="184"/>
                    </a:lnTo>
                    <a:lnTo>
                      <a:pt x="167" y="205"/>
                    </a:lnTo>
                    <a:lnTo>
                      <a:pt x="157" y="208"/>
                    </a:lnTo>
                    <a:lnTo>
                      <a:pt x="147" y="209"/>
                    </a:lnTo>
                    <a:lnTo>
                      <a:pt x="138" y="209"/>
                    </a:lnTo>
                    <a:lnTo>
                      <a:pt x="125" y="208"/>
                    </a:lnTo>
                    <a:lnTo>
                      <a:pt x="116" y="206"/>
                    </a:lnTo>
                    <a:lnTo>
                      <a:pt x="103" y="205"/>
                    </a:lnTo>
                    <a:lnTo>
                      <a:pt x="93" y="203"/>
                    </a:lnTo>
                    <a:lnTo>
                      <a:pt x="84" y="201"/>
                    </a:lnTo>
                    <a:lnTo>
                      <a:pt x="74" y="198"/>
                    </a:lnTo>
                    <a:lnTo>
                      <a:pt x="64" y="196"/>
                    </a:lnTo>
                    <a:lnTo>
                      <a:pt x="54" y="190"/>
                    </a:lnTo>
                    <a:lnTo>
                      <a:pt x="47" y="185"/>
                    </a:lnTo>
                    <a:lnTo>
                      <a:pt x="42" y="180"/>
                    </a:lnTo>
                    <a:lnTo>
                      <a:pt x="40" y="174"/>
                    </a:lnTo>
                    <a:lnTo>
                      <a:pt x="37" y="168"/>
                    </a:lnTo>
                    <a:lnTo>
                      <a:pt x="40" y="162"/>
                    </a:lnTo>
                    <a:lnTo>
                      <a:pt x="42" y="156"/>
                    </a:lnTo>
                    <a:lnTo>
                      <a:pt x="47" y="150"/>
                    </a:lnTo>
                    <a:lnTo>
                      <a:pt x="54" y="145"/>
                    </a:lnTo>
                    <a:lnTo>
                      <a:pt x="64" y="138"/>
                    </a:lnTo>
                    <a:lnTo>
                      <a:pt x="69" y="136"/>
                    </a:lnTo>
                    <a:lnTo>
                      <a:pt x="71" y="133"/>
                    </a:lnTo>
                    <a:lnTo>
                      <a:pt x="76" y="132"/>
                    </a:lnTo>
                    <a:lnTo>
                      <a:pt x="84" y="131"/>
                    </a:lnTo>
                    <a:lnTo>
                      <a:pt x="89" y="130"/>
                    </a:lnTo>
                    <a:lnTo>
                      <a:pt x="93" y="129"/>
                    </a:lnTo>
                    <a:lnTo>
                      <a:pt x="98" y="128"/>
                    </a:lnTo>
                    <a:lnTo>
                      <a:pt x="101" y="125"/>
                    </a:lnTo>
                    <a:lnTo>
                      <a:pt x="101" y="122"/>
                    </a:lnTo>
                    <a:lnTo>
                      <a:pt x="98" y="117"/>
                    </a:lnTo>
                    <a:lnTo>
                      <a:pt x="89" y="115"/>
                    </a:lnTo>
                    <a:lnTo>
                      <a:pt x="79" y="114"/>
                    </a:lnTo>
                    <a:lnTo>
                      <a:pt x="69" y="114"/>
                    </a:lnTo>
                    <a:lnTo>
                      <a:pt x="59" y="115"/>
                    </a:lnTo>
                    <a:lnTo>
                      <a:pt x="49" y="116"/>
                    </a:lnTo>
                    <a:lnTo>
                      <a:pt x="42" y="118"/>
                    </a:lnTo>
                    <a:lnTo>
                      <a:pt x="32" y="118"/>
                    </a:lnTo>
                    <a:lnTo>
                      <a:pt x="22" y="118"/>
                    </a:lnTo>
                    <a:lnTo>
                      <a:pt x="13" y="117"/>
                    </a:lnTo>
                    <a:lnTo>
                      <a:pt x="3" y="114"/>
                    </a:lnTo>
                    <a:lnTo>
                      <a:pt x="0" y="102"/>
                    </a:lnTo>
                    <a:lnTo>
                      <a:pt x="3" y="91"/>
                    </a:lnTo>
                    <a:lnTo>
                      <a:pt x="8" y="80"/>
                    </a:lnTo>
                    <a:lnTo>
                      <a:pt x="15" y="67"/>
                    </a:lnTo>
                    <a:lnTo>
                      <a:pt x="27" y="56"/>
                    </a:lnTo>
                    <a:lnTo>
                      <a:pt x="40" y="45"/>
                    </a:lnTo>
                    <a:lnTo>
                      <a:pt x="57" y="35"/>
                    </a:lnTo>
                    <a:lnTo>
                      <a:pt x="74" y="26"/>
                    </a:lnTo>
                    <a:lnTo>
                      <a:pt x="93" y="18"/>
                    </a:lnTo>
                    <a:lnTo>
                      <a:pt x="116" y="11"/>
                    </a:lnTo>
                    <a:lnTo>
                      <a:pt x="133" y="10"/>
                    </a:lnTo>
                    <a:lnTo>
                      <a:pt x="150" y="9"/>
                    </a:lnTo>
                    <a:lnTo>
                      <a:pt x="167" y="8"/>
                    </a:lnTo>
                    <a:lnTo>
                      <a:pt x="184" y="6"/>
                    </a:lnTo>
                    <a:lnTo>
                      <a:pt x="201" y="5"/>
                    </a:lnTo>
                    <a:lnTo>
                      <a:pt x="218" y="4"/>
                    </a:lnTo>
                    <a:lnTo>
                      <a:pt x="236" y="3"/>
                    </a:lnTo>
                    <a:lnTo>
                      <a:pt x="253" y="2"/>
                    </a:lnTo>
                    <a:lnTo>
                      <a:pt x="270" y="1"/>
                    </a:lnTo>
                    <a:lnTo>
                      <a:pt x="285" y="0"/>
                    </a:lnTo>
                    <a:lnTo>
                      <a:pt x="285" y="0"/>
                    </a:ln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8032" name="Freeform 32"/>
              <p:cNvSpPr>
                <a:spLocks/>
              </p:cNvSpPr>
              <p:nvPr/>
            </p:nvSpPr>
            <p:spPr bwMode="auto">
              <a:xfrm>
                <a:off x="3059" y="478"/>
                <a:ext cx="177" cy="119"/>
              </a:xfrm>
              <a:custGeom>
                <a:avLst/>
                <a:gdLst>
                  <a:gd name="T0" fmla="*/ 177 w 177"/>
                  <a:gd name="T1" fmla="*/ 74 h 119"/>
                  <a:gd name="T2" fmla="*/ 172 w 177"/>
                  <a:gd name="T3" fmla="*/ 79 h 119"/>
                  <a:gd name="T4" fmla="*/ 167 w 177"/>
                  <a:gd name="T5" fmla="*/ 85 h 119"/>
                  <a:gd name="T6" fmla="*/ 160 w 177"/>
                  <a:gd name="T7" fmla="*/ 89 h 119"/>
                  <a:gd name="T8" fmla="*/ 155 w 177"/>
                  <a:gd name="T9" fmla="*/ 95 h 119"/>
                  <a:gd name="T10" fmla="*/ 150 w 177"/>
                  <a:gd name="T11" fmla="*/ 100 h 119"/>
                  <a:gd name="T12" fmla="*/ 142 w 177"/>
                  <a:gd name="T13" fmla="*/ 104 h 119"/>
                  <a:gd name="T14" fmla="*/ 135 w 177"/>
                  <a:gd name="T15" fmla="*/ 109 h 119"/>
                  <a:gd name="T16" fmla="*/ 128 w 177"/>
                  <a:gd name="T17" fmla="*/ 113 h 119"/>
                  <a:gd name="T18" fmla="*/ 115 w 177"/>
                  <a:gd name="T19" fmla="*/ 117 h 119"/>
                  <a:gd name="T20" fmla="*/ 103 w 177"/>
                  <a:gd name="T21" fmla="*/ 119 h 119"/>
                  <a:gd name="T22" fmla="*/ 93 w 177"/>
                  <a:gd name="T23" fmla="*/ 118 h 119"/>
                  <a:gd name="T24" fmla="*/ 81 w 177"/>
                  <a:gd name="T25" fmla="*/ 117 h 119"/>
                  <a:gd name="T26" fmla="*/ 71 w 177"/>
                  <a:gd name="T27" fmla="*/ 114 h 119"/>
                  <a:gd name="T28" fmla="*/ 59 w 177"/>
                  <a:gd name="T29" fmla="*/ 112 h 119"/>
                  <a:gd name="T30" fmla="*/ 49 w 177"/>
                  <a:gd name="T31" fmla="*/ 109 h 119"/>
                  <a:gd name="T32" fmla="*/ 39 w 177"/>
                  <a:gd name="T33" fmla="*/ 104 h 119"/>
                  <a:gd name="T34" fmla="*/ 30 w 177"/>
                  <a:gd name="T35" fmla="*/ 101 h 119"/>
                  <a:gd name="T36" fmla="*/ 22 w 177"/>
                  <a:gd name="T37" fmla="*/ 96 h 119"/>
                  <a:gd name="T38" fmla="*/ 15 w 177"/>
                  <a:gd name="T39" fmla="*/ 92 h 119"/>
                  <a:gd name="T40" fmla="*/ 8 w 177"/>
                  <a:gd name="T41" fmla="*/ 86 h 119"/>
                  <a:gd name="T42" fmla="*/ 5 w 177"/>
                  <a:gd name="T43" fmla="*/ 78 h 119"/>
                  <a:gd name="T44" fmla="*/ 3 w 177"/>
                  <a:gd name="T45" fmla="*/ 69 h 119"/>
                  <a:gd name="T46" fmla="*/ 0 w 177"/>
                  <a:gd name="T47" fmla="*/ 58 h 119"/>
                  <a:gd name="T48" fmla="*/ 0 w 177"/>
                  <a:gd name="T49" fmla="*/ 48 h 119"/>
                  <a:gd name="T50" fmla="*/ 0 w 177"/>
                  <a:gd name="T51" fmla="*/ 38 h 119"/>
                  <a:gd name="T52" fmla="*/ 5 w 177"/>
                  <a:gd name="T53" fmla="*/ 28 h 119"/>
                  <a:gd name="T54" fmla="*/ 12 w 177"/>
                  <a:gd name="T55" fmla="*/ 18 h 119"/>
                  <a:gd name="T56" fmla="*/ 22 w 177"/>
                  <a:gd name="T57" fmla="*/ 10 h 119"/>
                  <a:gd name="T58" fmla="*/ 39 w 177"/>
                  <a:gd name="T59" fmla="*/ 5 h 119"/>
                  <a:gd name="T60" fmla="*/ 59 w 177"/>
                  <a:gd name="T61" fmla="*/ 0 h 119"/>
                  <a:gd name="T62" fmla="*/ 84 w 177"/>
                  <a:gd name="T63" fmla="*/ 2 h 119"/>
                  <a:gd name="T64" fmla="*/ 103 w 177"/>
                  <a:gd name="T65" fmla="*/ 7 h 119"/>
                  <a:gd name="T66" fmla="*/ 120 w 177"/>
                  <a:gd name="T67" fmla="*/ 12 h 119"/>
                  <a:gd name="T68" fmla="*/ 135 w 177"/>
                  <a:gd name="T69" fmla="*/ 18 h 119"/>
                  <a:gd name="T70" fmla="*/ 145 w 177"/>
                  <a:gd name="T71" fmla="*/ 26 h 119"/>
                  <a:gd name="T72" fmla="*/ 155 w 177"/>
                  <a:gd name="T73" fmla="*/ 36 h 119"/>
                  <a:gd name="T74" fmla="*/ 162 w 177"/>
                  <a:gd name="T75" fmla="*/ 45 h 119"/>
                  <a:gd name="T76" fmla="*/ 167 w 177"/>
                  <a:gd name="T77" fmla="*/ 55 h 119"/>
                  <a:gd name="T78" fmla="*/ 172 w 177"/>
                  <a:gd name="T79" fmla="*/ 64 h 119"/>
                  <a:gd name="T80" fmla="*/ 177 w 177"/>
                  <a:gd name="T81" fmla="*/ 74 h 119"/>
                  <a:gd name="T82" fmla="*/ 177 w 177"/>
                  <a:gd name="T83" fmla="*/ 74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77" h="119">
                    <a:moveTo>
                      <a:pt x="177" y="74"/>
                    </a:moveTo>
                    <a:lnTo>
                      <a:pt x="172" y="79"/>
                    </a:lnTo>
                    <a:lnTo>
                      <a:pt x="167" y="85"/>
                    </a:lnTo>
                    <a:lnTo>
                      <a:pt x="160" y="89"/>
                    </a:lnTo>
                    <a:lnTo>
                      <a:pt x="155" y="95"/>
                    </a:lnTo>
                    <a:lnTo>
                      <a:pt x="150" y="100"/>
                    </a:lnTo>
                    <a:lnTo>
                      <a:pt x="142" y="104"/>
                    </a:lnTo>
                    <a:lnTo>
                      <a:pt x="135" y="109"/>
                    </a:lnTo>
                    <a:lnTo>
                      <a:pt x="128" y="113"/>
                    </a:lnTo>
                    <a:lnTo>
                      <a:pt x="115" y="117"/>
                    </a:lnTo>
                    <a:lnTo>
                      <a:pt x="103" y="119"/>
                    </a:lnTo>
                    <a:lnTo>
                      <a:pt x="93" y="118"/>
                    </a:lnTo>
                    <a:lnTo>
                      <a:pt x="81" y="117"/>
                    </a:lnTo>
                    <a:lnTo>
                      <a:pt x="71" y="114"/>
                    </a:lnTo>
                    <a:lnTo>
                      <a:pt x="59" y="112"/>
                    </a:lnTo>
                    <a:lnTo>
                      <a:pt x="49" y="109"/>
                    </a:lnTo>
                    <a:lnTo>
                      <a:pt x="39" y="104"/>
                    </a:lnTo>
                    <a:lnTo>
                      <a:pt x="30" y="101"/>
                    </a:lnTo>
                    <a:lnTo>
                      <a:pt x="22" y="96"/>
                    </a:lnTo>
                    <a:lnTo>
                      <a:pt x="15" y="92"/>
                    </a:lnTo>
                    <a:lnTo>
                      <a:pt x="8" y="86"/>
                    </a:lnTo>
                    <a:lnTo>
                      <a:pt x="5" y="78"/>
                    </a:lnTo>
                    <a:lnTo>
                      <a:pt x="3" y="69"/>
                    </a:lnTo>
                    <a:lnTo>
                      <a:pt x="0" y="58"/>
                    </a:lnTo>
                    <a:lnTo>
                      <a:pt x="0" y="48"/>
                    </a:lnTo>
                    <a:lnTo>
                      <a:pt x="0" y="38"/>
                    </a:lnTo>
                    <a:lnTo>
                      <a:pt x="5" y="28"/>
                    </a:lnTo>
                    <a:lnTo>
                      <a:pt x="12" y="18"/>
                    </a:lnTo>
                    <a:lnTo>
                      <a:pt x="22" y="10"/>
                    </a:lnTo>
                    <a:lnTo>
                      <a:pt x="39" y="5"/>
                    </a:lnTo>
                    <a:lnTo>
                      <a:pt x="59" y="0"/>
                    </a:lnTo>
                    <a:lnTo>
                      <a:pt x="84" y="2"/>
                    </a:lnTo>
                    <a:lnTo>
                      <a:pt x="103" y="7"/>
                    </a:lnTo>
                    <a:lnTo>
                      <a:pt x="120" y="12"/>
                    </a:lnTo>
                    <a:lnTo>
                      <a:pt x="135" y="18"/>
                    </a:lnTo>
                    <a:lnTo>
                      <a:pt x="145" y="26"/>
                    </a:lnTo>
                    <a:lnTo>
                      <a:pt x="155" y="36"/>
                    </a:lnTo>
                    <a:lnTo>
                      <a:pt x="162" y="45"/>
                    </a:lnTo>
                    <a:lnTo>
                      <a:pt x="167" y="55"/>
                    </a:lnTo>
                    <a:lnTo>
                      <a:pt x="172" y="64"/>
                    </a:lnTo>
                    <a:lnTo>
                      <a:pt x="177" y="74"/>
                    </a:lnTo>
                    <a:lnTo>
                      <a:pt x="177" y="74"/>
                    </a:lnTo>
                    <a:close/>
                  </a:path>
                </a:pathLst>
              </a:custGeom>
              <a:solidFill>
                <a:srgbClr val="0019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8033" name="Freeform 33"/>
              <p:cNvSpPr>
                <a:spLocks/>
              </p:cNvSpPr>
              <p:nvPr/>
            </p:nvSpPr>
            <p:spPr bwMode="auto">
              <a:xfrm>
                <a:off x="2618" y="498"/>
                <a:ext cx="169" cy="117"/>
              </a:xfrm>
              <a:custGeom>
                <a:avLst/>
                <a:gdLst>
                  <a:gd name="T0" fmla="*/ 167 w 169"/>
                  <a:gd name="T1" fmla="*/ 25 h 117"/>
                  <a:gd name="T2" fmla="*/ 169 w 169"/>
                  <a:gd name="T3" fmla="*/ 36 h 117"/>
                  <a:gd name="T4" fmla="*/ 169 w 169"/>
                  <a:gd name="T5" fmla="*/ 46 h 117"/>
                  <a:gd name="T6" fmla="*/ 167 w 169"/>
                  <a:gd name="T7" fmla="*/ 58 h 117"/>
                  <a:gd name="T8" fmla="*/ 164 w 169"/>
                  <a:gd name="T9" fmla="*/ 68 h 117"/>
                  <a:gd name="T10" fmla="*/ 159 w 169"/>
                  <a:gd name="T11" fmla="*/ 77 h 117"/>
                  <a:gd name="T12" fmla="*/ 154 w 169"/>
                  <a:gd name="T13" fmla="*/ 88 h 117"/>
                  <a:gd name="T14" fmla="*/ 145 w 169"/>
                  <a:gd name="T15" fmla="*/ 96 h 117"/>
                  <a:gd name="T16" fmla="*/ 132 w 169"/>
                  <a:gd name="T17" fmla="*/ 104 h 117"/>
                  <a:gd name="T18" fmla="*/ 115 w 169"/>
                  <a:gd name="T19" fmla="*/ 110 h 117"/>
                  <a:gd name="T20" fmla="*/ 96 w 169"/>
                  <a:gd name="T21" fmla="*/ 116 h 117"/>
                  <a:gd name="T22" fmla="*/ 83 w 169"/>
                  <a:gd name="T23" fmla="*/ 117 h 117"/>
                  <a:gd name="T24" fmla="*/ 71 w 169"/>
                  <a:gd name="T25" fmla="*/ 116 h 117"/>
                  <a:gd name="T26" fmla="*/ 59 w 169"/>
                  <a:gd name="T27" fmla="*/ 115 h 117"/>
                  <a:gd name="T28" fmla="*/ 52 w 169"/>
                  <a:gd name="T29" fmla="*/ 112 h 117"/>
                  <a:gd name="T30" fmla="*/ 42 w 169"/>
                  <a:gd name="T31" fmla="*/ 108 h 117"/>
                  <a:gd name="T32" fmla="*/ 37 w 169"/>
                  <a:gd name="T33" fmla="*/ 105 h 117"/>
                  <a:gd name="T34" fmla="*/ 29 w 169"/>
                  <a:gd name="T35" fmla="*/ 100 h 117"/>
                  <a:gd name="T36" fmla="*/ 22 w 169"/>
                  <a:gd name="T37" fmla="*/ 96 h 117"/>
                  <a:gd name="T38" fmla="*/ 15 w 169"/>
                  <a:gd name="T39" fmla="*/ 91 h 117"/>
                  <a:gd name="T40" fmla="*/ 7 w 169"/>
                  <a:gd name="T41" fmla="*/ 86 h 117"/>
                  <a:gd name="T42" fmla="*/ 5 w 169"/>
                  <a:gd name="T43" fmla="*/ 80 h 117"/>
                  <a:gd name="T44" fmla="*/ 0 w 169"/>
                  <a:gd name="T45" fmla="*/ 72 h 117"/>
                  <a:gd name="T46" fmla="*/ 0 w 169"/>
                  <a:gd name="T47" fmla="*/ 64 h 117"/>
                  <a:gd name="T48" fmla="*/ 0 w 169"/>
                  <a:gd name="T49" fmla="*/ 56 h 117"/>
                  <a:gd name="T50" fmla="*/ 2 w 169"/>
                  <a:gd name="T51" fmla="*/ 48 h 117"/>
                  <a:gd name="T52" fmla="*/ 5 w 169"/>
                  <a:gd name="T53" fmla="*/ 41 h 117"/>
                  <a:gd name="T54" fmla="*/ 10 w 169"/>
                  <a:gd name="T55" fmla="*/ 33 h 117"/>
                  <a:gd name="T56" fmla="*/ 17 w 169"/>
                  <a:gd name="T57" fmla="*/ 26 h 117"/>
                  <a:gd name="T58" fmla="*/ 25 w 169"/>
                  <a:gd name="T59" fmla="*/ 19 h 117"/>
                  <a:gd name="T60" fmla="*/ 34 w 169"/>
                  <a:gd name="T61" fmla="*/ 13 h 117"/>
                  <a:gd name="T62" fmla="*/ 49 w 169"/>
                  <a:gd name="T63" fmla="*/ 8 h 117"/>
                  <a:gd name="T64" fmla="*/ 64 w 169"/>
                  <a:gd name="T65" fmla="*/ 4 h 117"/>
                  <a:gd name="T66" fmla="*/ 78 w 169"/>
                  <a:gd name="T67" fmla="*/ 1 h 117"/>
                  <a:gd name="T68" fmla="*/ 93 w 169"/>
                  <a:gd name="T69" fmla="*/ 0 h 117"/>
                  <a:gd name="T70" fmla="*/ 108 w 169"/>
                  <a:gd name="T71" fmla="*/ 1 h 117"/>
                  <a:gd name="T72" fmla="*/ 123 w 169"/>
                  <a:gd name="T73" fmla="*/ 3 h 117"/>
                  <a:gd name="T74" fmla="*/ 137 w 169"/>
                  <a:gd name="T75" fmla="*/ 5 h 117"/>
                  <a:gd name="T76" fmla="*/ 150 w 169"/>
                  <a:gd name="T77" fmla="*/ 11 h 117"/>
                  <a:gd name="T78" fmla="*/ 159 w 169"/>
                  <a:gd name="T79" fmla="*/ 17 h 117"/>
                  <a:gd name="T80" fmla="*/ 167 w 169"/>
                  <a:gd name="T81" fmla="*/ 25 h 117"/>
                  <a:gd name="T82" fmla="*/ 167 w 169"/>
                  <a:gd name="T83" fmla="*/ 25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69" h="117">
                    <a:moveTo>
                      <a:pt x="167" y="25"/>
                    </a:moveTo>
                    <a:lnTo>
                      <a:pt x="169" y="36"/>
                    </a:lnTo>
                    <a:lnTo>
                      <a:pt x="169" y="46"/>
                    </a:lnTo>
                    <a:lnTo>
                      <a:pt x="167" y="58"/>
                    </a:lnTo>
                    <a:lnTo>
                      <a:pt x="164" y="68"/>
                    </a:lnTo>
                    <a:lnTo>
                      <a:pt x="159" y="77"/>
                    </a:lnTo>
                    <a:lnTo>
                      <a:pt x="154" y="88"/>
                    </a:lnTo>
                    <a:lnTo>
                      <a:pt x="145" y="96"/>
                    </a:lnTo>
                    <a:lnTo>
                      <a:pt x="132" y="104"/>
                    </a:lnTo>
                    <a:lnTo>
                      <a:pt x="115" y="110"/>
                    </a:lnTo>
                    <a:lnTo>
                      <a:pt x="96" y="116"/>
                    </a:lnTo>
                    <a:lnTo>
                      <a:pt x="83" y="117"/>
                    </a:lnTo>
                    <a:lnTo>
                      <a:pt x="71" y="116"/>
                    </a:lnTo>
                    <a:lnTo>
                      <a:pt x="59" y="115"/>
                    </a:lnTo>
                    <a:lnTo>
                      <a:pt x="52" y="112"/>
                    </a:lnTo>
                    <a:lnTo>
                      <a:pt x="42" y="108"/>
                    </a:lnTo>
                    <a:lnTo>
                      <a:pt x="37" y="105"/>
                    </a:lnTo>
                    <a:lnTo>
                      <a:pt x="29" y="100"/>
                    </a:lnTo>
                    <a:lnTo>
                      <a:pt x="22" y="96"/>
                    </a:lnTo>
                    <a:lnTo>
                      <a:pt x="15" y="91"/>
                    </a:lnTo>
                    <a:lnTo>
                      <a:pt x="7" y="86"/>
                    </a:lnTo>
                    <a:lnTo>
                      <a:pt x="5" y="80"/>
                    </a:lnTo>
                    <a:lnTo>
                      <a:pt x="0" y="72"/>
                    </a:lnTo>
                    <a:lnTo>
                      <a:pt x="0" y="64"/>
                    </a:lnTo>
                    <a:lnTo>
                      <a:pt x="0" y="56"/>
                    </a:lnTo>
                    <a:lnTo>
                      <a:pt x="2" y="48"/>
                    </a:lnTo>
                    <a:lnTo>
                      <a:pt x="5" y="41"/>
                    </a:lnTo>
                    <a:lnTo>
                      <a:pt x="10" y="33"/>
                    </a:lnTo>
                    <a:lnTo>
                      <a:pt x="17" y="26"/>
                    </a:lnTo>
                    <a:lnTo>
                      <a:pt x="25" y="19"/>
                    </a:lnTo>
                    <a:lnTo>
                      <a:pt x="34" y="13"/>
                    </a:lnTo>
                    <a:lnTo>
                      <a:pt x="49" y="8"/>
                    </a:lnTo>
                    <a:lnTo>
                      <a:pt x="64" y="4"/>
                    </a:lnTo>
                    <a:lnTo>
                      <a:pt x="78" y="1"/>
                    </a:lnTo>
                    <a:lnTo>
                      <a:pt x="93" y="0"/>
                    </a:lnTo>
                    <a:lnTo>
                      <a:pt x="108" y="1"/>
                    </a:lnTo>
                    <a:lnTo>
                      <a:pt x="123" y="3"/>
                    </a:lnTo>
                    <a:lnTo>
                      <a:pt x="137" y="5"/>
                    </a:lnTo>
                    <a:lnTo>
                      <a:pt x="150" y="11"/>
                    </a:lnTo>
                    <a:lnTo>
                      <a:pt x="159" y="17"/>
                    </a:lnTo>
                    <a:lnTo>
                      <a:pt x="167" y="25"/>
                    </a:lnTo>
                    <a:lnTo>
                      <a:pt x="167" y="25"/>
                    </a:lnTo>
                    <a:close/>
                  </a:path>
                </a:pathLst>
              </a:custGeom>
              <a:solidFill>
                <a:srgbClr val="0019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8034" name="Freeform 34"/>
              <p:cNvSpPr>
                <a:spLocks/>
              </p:cNvSpPr>
              <p:nvPr/>
            </p:nvSpPr>
            <p:spPr bwMode="auto">
              <a:xfrm>
                <a:off x="3074" y="494"/>
                <a:ext cx="132" cy="88"/>
              </a:xfrm>
              <a:custGeom>
                <a:avLst/>
                <a:gdLst>
                  <a:gd name="T0" fmla="*/ 132 w 132"/>
                  <a:gd name="T1" fmla="*/ 53 h 88"/>
                  <a:gd name="T2" fmla="*/ 130 w 132"/>
                  <a:gd name="T3" fmla="*/ 56 h 88"/>
                  <a:gd name="T4" fmla="*/ 127 w 132"/>
                  <a:gd name="T5" fmla="*/ 60 h 88"/>
                  <a:gd name="T6" fmla="*/ 125 w 132"/>
                  <a:gd name="T7" fmla="*/ 63 h 88"/>
                  <a:gd name="T8" fmla="*/ 125 w 132"/>
                  <a:gd name="T9" fmla="*/ 68 h 88"/>
                  <a:gd name="T10" fmla="*/ 122 w 132"/>
                  <a:gd name="T11" fmla="*/ 71 h 88"/>
                  <a:gd name="T12" fmla="*/ 122 w 132"/>
                  <a:gd name="T13" fmla="*/ 74 h 88"/>
                  <a:gd name="T14" fmla="*/ 120 w 132"/>
                  <a:gd name="T15" fmla="*/ 78 h 88"/>
                  <a:gd name="T16" fmla="*/ 115 w 132"/>
                  <a:gd name="T17" fmla="*/ 81 h 88"/>
                  <a:gd name="T18" fmla="*/ 108 w 132"/>
                  <a:gd name="T19" fmla="*/ 85 h 88"/>
                  <a:gd name="T20" fmla="*/ 100 w 132"/>
                  <a:gd name="T21" fmla="*/ 87 h 88"/>
                  <a:gd name="T22" fmla="*/ 83 w 132"/>
                  <a:gd name="T23" fmla="*/ 88 h 88"/>
                  <a:gd name="T24" fmla="*/ 69 w 132"/>
                  <a:gd name="T25" fmla="*/ 87 h 88"/>
                  <a:gd name="T26" fmla="*/ 54 w 132"/>
                  <a:gd name="T27" fmla="*/ 85 h 88"/>
                  <a:gd name="T28" fmla="*/ 44 w 132"/>
                  <a:gd name="T29" fmla="*/ 80 h 88"/>
                  <a:gd name="T30" fmla="*/ 32 w 132"/>
                  <a:gd name="T31" fmla="*/ 76 h 88"/>
                  <a:gd name="T32" fmla="*/ 24 w 132"/>
                  <a:gd name="T33" fmla="*/ 70 h 88"/>
                  <a:gd name="T34" fmla="*/ 17 w 132"/>
                  <a:gd name="T35" fmla="*/ 64 h 88"/>
                  <a:gd name="T36" fmla="*/ 10 w 132"/>
                  <a:gd name="T37" fmla="*/ 58 h 88"/>
                  <a:gd name="T38" fmla="*/ 5 w 132"/>
                  <a:gd name="T39" fmla="*/ 53 h 88"/>
                  <a:gd name="T40" fmla="*/ 0 w 132"/>
                  <a:gd name="T41" fmla="*/ 46 h 88"/>
                  <a:gd name="T42" fmla="*/ 29 w 132"/>
                  <a:gd name="T43" fmla="*/ 0 h 88"/>
                  <a:gd name="T44" fmla="*/ 51 w 132"/>
                  <a:gd name="T45" fmla="*/ 0 h 88"/>
                  <a:gd name="T46" fmla="*/ 69 w 132"/>
                  <a:gd name="T47" fmla="*/ 1 h 88"/>
                  <a:gd name="T48" fmla="*/ 83 w 132"/>
                  <a:gd name="T49" fmla="*/ 5 h 88"/>
                  <a:gd name="T50" fmla="*/ 93 w 132"/>
                  <a:gd name="T51" fmla="*/ 9 h 88"/>
                  <a:gd name="T52" fmla="*/ 103 w 132"/>
                  <a:gd name="T53" fmla="*/ 16 h 88"/>
                  <a:gd name="T54" fmla="*/ 113 w 132"/>
                  <a:gd name="T55" fmla="*/ 22 h 88"/>
                  <a:gd name="T56" fmla="*/ 118 w 132"/>
                  <a:gd name="T57" fmla="*/ 30 h 88"/>
                  <a:gd name="T58" fmla="*/ 125 w 132"/>
                  <a:gd name="T59" fmla="*/ 38 h 88"/>
                  <a:gd name="T60" fmla="*/ 130 w 132"/>
                  <a:gd name="T61" fmla="*/ 46 h 88"/>
                  <a:gd name="T62" fmla="*/ 132 w 132"/>
                  <a:gd name="T63" fmla="*/ 53 h 88"/>
                  <a:gd name="T64" fmla="*/ 132 w 132"/>
                  <a:gd name="T65" fmla="*/ 53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32" h="88">
                    <a:moveTo>
                      <a:pt x="132" y="53"/>
                    </a:moveTo>
                    <a:lnTo>
                      <a:pt x="130" y="56"/>
                    </a:lnTo>
                    <a:lnTo>
                      <a:pt x="127" y="60"/>
                    </a:lnTo>
                    <a:lnTo>
                      <a:pt x="125" y="63"/>
                    </a:lnTo>
                    <a:lnTo>
                      <a:pt x="125" y="68"/>
                    </a:lnTo>
                    <a:lnTo>
                      <a:pt x="122" y="71"/>
                    </a:lnTo>
                    <a:lnTo>
                      <a:pt x="122" y="74"/>
                    </a:lnTo>
                    <a:lnTo>
                      <a:pt x="120" y="78"/>
                    </a:lnTo>
                    <a:lnTo>
                      <a:pt x="115" y="81"/>
                    </a:lnTo>
                    <a:lnTo>
                      <a:pt x="108" y="85"/>
                    </a:lnTo>
                    <a:lnTo>
                      <a:pt x="100" y="87"/>
                    </a:lnTo>
                    <a:lnTo>
                      <a:pt x="83" y="88"/>
                    </a:lnTo>
                    <a:lnTo>
                      <a:pt x="69" y="87"/>
                    </a:lnTo>
                    <a:lnTo>
                      <a:pt x="54" y="85"/>
                    </a:lnTo>
                    <a:lnTo>
                      <a:pt x="44" y="80"/>
                    </a:lnTo>
                    <a:lnTo>
                      <a:pt x="32" y="76"/>
                    </a:lnTo>
                    <a:lnTo>
                      <a:pt x="24" y="70"/>
                    </a:lnTo>
                    <a:lnTo>
                      <a:pt x="17" y="64"/>
                    </a:lnTo>
                    <a:lnTo>
                      <a:pt x="10" y="58"/>
                    </a:lnTo>
                    <a:lnTo>
                      <a:pt x="5" y="53"/>
                    </a:lnTo>
                    <a:lnTo>
                      <a:pt x="0" y="46"/>
                    </a:lnTo>
                    <a:lnTo>
                      <a:pt x="29" y="0"/>
                    </a:lnTo>
                    <a:lnTo>
                      <a:pt x="51" y="0"/>
                    </a:lnTo>
                    <a:lnTo>
                      <a:pt x="69" y="1"/>
                    </a:lnTo>
                    <a:lnTo>
                      <a:pt x="83" y="5"/>
                    </a:lnTo>
                    <a:lnTo>
                      <a:pt x="93" y="9"/>
                    </a:lnTo>
                    <a:lnTo>
                      <a:pt x="103" y="16"/>
                    </a:lnTo>
                    <a:lnTo>
                      <a:pt x="113" y="22"/>
                    </a:lnTo>
                    <a:lnTo>
                      <a:pt x="118" y="30"/>
                    </a:lnTo>
                    <a:lnTo>
                      <a:pt x="125" y="38"/>
                    </a:lnTo>
                    <a:lnTo>
                      <a:pt x="130" y="46"/>
                    </a:lnTo>
                    <a:lnTo>
                      <a:pt x="132" y="53"/>
                    </a:lnTo>
                    <a:lnTo>
                      <a:pt x="132" y="5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8035" name="Freeform 35"/>
              <p:cNvSpPr>
                <a:spLocks/>
              </p:cNvSpPr>
              <p:nvPr/>
            </p:nvSpPr>
            <p:spPr bwMode="auto">
              <a:xfrm>
                <a:off x="2645" y="510"/>
                <a:ext cx="115" cy="92"/>
              </a:xfrm>
              <a:custGeom>
                <a:avLst/>
                <a:gdLst>
                  <a:gd name="T0" fmla="*/ 113 w 115"/>
                  <a:gd name="T1" fmla="*/ 30 h 92"/>
                  <a:gd name="T2" fmla="*/ 115 w 115"/>
                  <a:gd name="T3" fmla="*/ 38 h 92"/>
                  <a:gd name="T4" fmla="*/ 115 w 115"/>
                  <a:gd name="T5" fmla="*/ 46 h 92"/>
                  <a:gd name="T6" fmla="*/ 115 w 115"/>
                  <a:gd name="T7" fmla="*/ 54 h 92"/>
                  <a:gd name="T8" fmla="*/ 110 w 115"/>
                  <a:gd name="T9" fmla="*/ 61 h 92"/>
                  <a:gd name="T10" fmla="*/ 108 w 115"/>
                  <a:gd name="T11" fmla="*/ 68 h 92"/>
                  <a:gd name="T12" fmla="*/ 100 w 115"/>
                  <a:gd name="T13" fmla="*/ 74 h 92"/>
                  <a:gd name="T14" fmla="*/ 93 w 115"/>
                  <a:gd name="T15" fmla="*/ 80 h 92"/>
                  <a:gd name="T16" fmla="*/ 86 w 115"/>
                  <a:gd name="T17" fmla="*/ 85 h 92"/>
                  <a:gd name="T18" fmla="*/ 74 w 115"/>
                  <a:gd name="T19" fmla="*/ 89 h 92"/>
                  <a:gd name="T20" fmla="*/ 61 w 115"/>
                  <a:gd name="T21" fmla="*/ 92 h 92"/>
                  <a:gd name="T22" fmla="*/ 51 w 115"/>
                  <a:gd name="T23" fmla="*/ 90 h 92"/>
                  <a:gd name="T24" fmla="*/ 39 w 115"/>
                  <a:gd name="T25" fmla="*/ 88 h 92"/>
                  <a:gd name="T26" fmla="*/ 32 w 115"/>
                  <a:gd name="T27" fmla="*/ 86 h 92"/>
                  <a:gd name="T28" fmla="*/ 22 w 115"/>
                  <a:gd name="T29" fmla="*/ 81 h 92"/>
                  <a:gd name="T30" fmla="*/ 15 w 115"/>
                  <a:gd name="T31" fmla="*/ 78 h 92"/>
                  <a:gd name="T32" fmla="*/ 10 w 115"/>
                  <a:gd name="T33" fmla="*/ 73 h 92"/>
                  <a:gd name="T34" fmla="*/ 5 w 115"/>
                  <a:gd name="T35" fmla="*/ 69 h 92"/>
                  <a:gd name="T36" fmla="*/ 2 w 115"/>
                  <a:gd name="T37" fmla="*/ 64 h 92"/>
                  <a:gd name="T38" fmla="*/ 0 w 115"/>
                  <a:gd name="T39" fmla="*/ 60 h 92"/>
                  <a:gd name="T40" fmla="*/ 0 w 115"/>
                  <a:gd name="T41" fmla="*/ 54 h 92"/>
                  <a:gd name="T42" fmla="*/ 2 w 115"/>
                  <a:gd name="T43" fmla="*/ 49 h 92"/>
                  <a:gd name="T44" fmla="*/ 5 w 115"/>
                  <a:gd name="T45" fmla="*/ 44 h 92"/>
                  <a:gd name="T46" fmla="*/ 7 w 115"/>
                  <a:gd name="T47" fmla="*/ 38 h 92"/>
                  <a:gd name="T48" fmla="*/ 10 w 115"/>
                  <a:gd name="T49" fmla="*/ 32 h 92"/>
                  <a:gd name="T50" fmla="*/ 10 w 115"/>
                  <a:gd name="T51" fmla="*/ 25 h 92"/>
                  <a:gd name="T52" fmla="*/ 15 w 115"/>
                  <a:gd name="T53" fmla="*/ 20 h 92"/>
                  <a:gd name="T54" fmla="*/ 17 w 115"/>
                  <a:gd name="T55" fmla="*/ 15 h 92"/>
                  <a:gd name="T56" fmla="*/ 25 w 115"/>
                  <a:gd name="T57" fmla="*/ 9 h 92"/>
                  <a:gd name="T58" fmla="*/ 32 w 115"/>
                  <a:gd name="T59" fmla="*/ 5 h 92"/>
                  <a:gd name="T60" fmla="*/ 44 w 115"/>
                  <a:gd name="T61" fmla="*/ 1 h 92"/>
                  <a:gd name="T62" fmla="*/ 56 w 115"/>
                  <a:gd name="T63" fmla="*/ 0 h 92"/>
                  <a:gd name="T64" fmla="*/ 69 w 115"/>
                  <a:gd name="T65" fmla="*/ 0 h 92"/>
                  <a:gd name="T66" fmla="*/ 78 w 115"/>
                  <a:gd name="T67" fmla="*/ 1 h 92"/>
                  <a:gd name="T68" fmla="*/ 88 w 115"/>
                  <a:gd name="T69" fmla="*/ 4 h 92"/>
                  <a:gd name="T70" fmla="*/ 96 w 115"/>
                  <a:gd name="T71" fmla="*/ 7 h 92"/>
                  <a:gd name="T72" fmla="*/ 103 w 115"/>
                  <a:gd name="T73" fmla="*/ 10 h 92"/>
                  <a:gd name="T74" fmla="*/ 108 w 115"/>
                  <a:gd name="T75" fmla="*/ 15 h 92"/>
                  <a:gd name="T76" fmla="*/ 110 w 115"/>
                  <a:gd name="T77" fmla="*/ 20 h 92"/>
                  <a:gd name="T78" fmla="*/ 113 w 115"/>
                  <a:gd name="T79" fmla="*/ 25 h 92"/>
                  <a:gd name="T80" fmla="*/ 113 w 115"/>
                  <a:gd name="T81" fmla="*/ 30 h 92"/>
                  <a:gd name="T82" fmla="*/ 113 w 115"/>
                  <a:gd name="T83" fmla="*/ 30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15" h="92">
                    <a:moveTo>
                      <a:pt x="113" y="30"/>
                    </a:moveTo>
                    <a:lnTo>
                      <a:pt x="115" y="38"/>
                    </a:lnTo>
                    <a:lnTo>
                      <a:pt x="115" y="46"/>
                    </a:lnTo>
                    <a:lnTo>
                      <a:pt x="115" y="54"/>
                    </a:lnTo>
                    <a:lnTo>
                      <a:pt x="110" y="61"/>
                    </a:lnTo>
                    <a:lnTo>
                      <a:pt x="108" y="68"/>
                    </a:lnTo>
                    <a:lnTo>
                      <a:pt x="100" y="74"/>
                    </a:lnTo>
                    <a:lnTo>
                      <a:pt x="93" y="80"/>
                    </a:lnTo>
                    <a:lnTo>
                      <a:pt x="86" y="85"/>
                    </a:lnTo>
                    <a:lnTo>
                      <a:pt x="74" y="89"/>
                    </a:lnTo>
                    <a:lnTo>
                      <a:pt x="61" y="92"/>
                    </a:lnTo>
                    <a:lnTo>
                      <a:pt x="51" y="90"/>
                    </a:lnTo>
                    <a:lnTo>
                      <a:pt x="39" y="88"/>
                    </a:lnTo>
                    <a:lnTo>
                      <a:pt x="32" y="86"/>
                    </a:lnTo>
                    <a:lnTo>
                      <a:pt x="22" y="81"/>
                    </a:lnTo>
                    <a:lnTo>
                      <a:pt x="15" y="78"/>
                    </a:lnTo>
                    <a:lnTo>
                      <a:pt x="10" y="73"/>
                    </a:lnTo>
                    <a:lnTo>
                      <a:pt x="5" y="69"/>
                    </a:lnTo>
                    <a:lnTo>
                      <a:pt x="2" y="64"/>
                    </a:lnTo>
                    <a:lnTo>
                      <a:pt x="0" y="60"/>
                    </a:lnTo>
                    <a:lnTo>
                      <a:pt x="0" y="54"/>
                    </a:lnTo>
                    <a:lnTo>
                      <a:pt x="2" y="49"/>
                    </a:lnTo>
                    <a:lnTo>
                      <a:pt x="5" y="44"/>
                    </a:lnTo>
                    <a:lnTo>
                      <a:pt x="7" y="38"/>
                    </a:lnTo>
                    <a:lnTo>
                      <a:pt x="10" y="32"/>
                    </a:lnTo>
                    <a:lnTo>
                      <a:pt x="10" y="25"/>
                    </a:lnTo>
                    <a:lnTo>
                      <a:pt x="15" y="20"/>
                    </a:lnTo>
                    <a:lnTo>
                      <a:pt x="17" y="15"/>
                    </a:lnTo>
                    <a:lnTo>
                      <a:pt x="25" y="9"/>
                    </a:lnTo>
                    <a:lnTo>
                      <a:pt x="32" y="5"/>
                    </a:lnTo>
                    <a:lnTo>
                      <a:pt x="44" y="1"/>
                    </a:lnTo>
                    <a:lnTo>
                      <a:pt x="56" y="0"/>
                    </a:lnTo>
                    <a:lnTo>
                      <a:pt x="69" y="0"/>
                    </a:lnTo>
                    <a:lnTo>
                      <a:pt x="78" y="1"/>
                    </a:lnTo>
                    <a:lnTo>
                      <a:pt x="88" y="4"/>
                    </a:lnTo>
                    <a:lnTo>
                      <a:pt x="96" y="7"/>
                    </a:lnTo>
                    <a:lnTo>
                      <a:pt x="103" y="10"/>
                    </a:lnTo>
                    <a:lnTo>
                      <a:pt x="108" y="15"/>
                    </a:lnTo>
                    <a:lnTo>
                      <a:pt x="110" y="20"/>
                    </a:lnTo>
                    <a:lnTo>
                      <a:pt x="113" y="25"/>
                    </a:lnTo>
                    <a:lnTo>
                      <a:pt x="113" y="30"/>
                    </a:lnTo>
                    <a:lnTo>
                      <a:pt x="113" y="3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8036" name="Freeform 36"/>
              <p:cNvSpPr>
                <a:spLocks/>
              </p:cNvSpPr>
              <p:nvPr/>
            </p:nvSpPr>
            <p:spPr bwMode="auto">
              <a:xfrm>
                <a:off x="3118" y="523"/>
                <a:ext cx="47" cy="33"/>
              </a:xfrm>
              <a:custGeom>
                <a:avLst/>
                <a:gdLst>
                  <a:gd name="T0" fmla="*/ 37 w 47"/>
                  <a:gd name="T1" fmla="*/ 33 h 33"/>
                  <a:gd name="T2" fmla="*/ 32 w 47"/>
                  <a:gd name="T3" fmla="*/ 33 h 33"/>
                  <a:gd name="T4" fmla="*/ 25 w 47"/>
                  <a:gd name="T5" fmla="*/ 33 h 33"/>
                  <a:gd name="T6" fmla="*/ 20 w 47"/>
                  <a:gd name="T7" fmla="*/ 31 h 33"/>
                  <a:gd name="T8" fmla="*/ 17 w 47"/>
                  <a:gd name="T9" fmla="*/ 29 h 33"/>
                  <a:gd name="T10" fmla="*/ 15 w 47"/>
                  <a:gd name="T11" fmla="*/ 26 h 33"/>
                  <a:gd name="T12" fmla="*/ 12 w 47"/>
                  <a:gd name="T13" fmla="*/ 24 h 33"/>
                  <a:gd name="T14" fmla="*/ 10 w 47"/>
                  <a:gd name="T15" fmla="*/ 20 h 33"/>
                  <a:gd name="T16" fmla="*/ 7 w 47"/>
                  <a:gd name="T17" fmla="*/ 17 h 33"/>
                  <a:gd name="T18" fmla="*/ 5 w 47"/>
                  <a:gd name="T19" fmla="*/ 15 h 33"/>
                  <a:gd name="T20" fmla="*/ 0 w 47"/>
                  <a:gd name="T21" fmla="*/ 12 h 33"/>
                  <a:gd name="T22" fmla="*/ 12 w 47"/>
                  <a:gd name="T23" fmla="*/ 0 h 33"/>
                  <a:gd name="T24" fmla="*/ 22 w 47"/>
                  <a:gd name="T25" fmla="*/ 1 h 33"/>
                  <a:gd name="T26" fmla="*/ 29 w 47"/>
                  <a:gd name="T27" fmla="*/ 2 h 33"/>
                  <a:gd name="T28" fmla="*/ 37 w 47"/>
                  <a:gd name="T29" fmla="*/ 4 h 33"/>
                  <a:gd name="T30" fmla="*/ 42 w 47"/>
                  <a:gd name="T31" fmla="*/ 8 h 33"/>
                  <a:gd name="T32" fmla="*/ 44 w 47"/>
                  <a:gd name="T33" fmla="*/ 12 h 33"/>
                  <a:gd name="T34" fmla="*/ 47 w 47"/>
                  <a:gd name="T35" fmla="*/ 17 h 33"/>
                  <a:gd name="T36" fmla="*/ 47 w 47"/>
                  <a:gd name="T37" fmla="*/ 20 h 33"/>
                  <a:gd name="T38" fmla="*/ 44 w 47"/>
                  <a:gd name="T39" fmla="*/ 25 h 33"/>
                  <a:gd name="T40" fmla="*/ 42 w 47"/>
                  <a:gd name="T41" fmla="*/ 29 h 33"/>
                  <a:gd name="T42" fmla="*/ 37 w 47"/>
                  <a:gd name="T43" fmla="*/ 33 h 33"/>
                  <a:gd name="T44" fmla="*/ 37 w 47"/>
                  <a:gd name="T45" fmla="*/ 3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47" h="33">
                    <a:moveTo>
                      <a:pt x="37" y="33"/>
                    </a:moveTo>
                    <a:lnTo>
                      <a:pt x="32" y="33"/>
                    </a:lnTo>
                    <a:lnTo>
                      <a:pt x="25" y="33"/>
                    </a:lnTo>
                    <a:lnTo>
                      <a:pt x="20" y="31"/>
                    </a:lnTo>
                    <a:lnTo>
                      <a:pt x="17" y="29"/>
                    </a:lnTo>
                    <a:lnTo>
                      <a:pt x="15" y="26"/>
                    </a:lnTo>
                    <a:lnTo>
                      <a:pt x="12" y="24"/>
                    </a:lnTo>
                    <a:lnTo>
                      <a:pt x="10" y="20"/>
                    </a:lnTo>
                    <a:lnTo>
                      <a:pt x="7" y="17"/>
                    </a:lnTo>
                    <a:lnTo>
                      <a:pt x="5" y="15"/>
                    </a:lnTo>
                    <a:lnTo>
                      <a:pt x="0" y="12"/>
                    </a:lnTo>
                    <a:lnTo>
                      <a:pt x="12" y="0"/>
                    </a:lnTo>
                    <a:lnTo>
                      <a:pt x="22" y="1"/>
                    </a:lnTo>
                    <a:lnTo>
                      <a:pt x="29" y="2"/>
                    </a:lnTo>
                    <a:lnTo>
                      <a:pt x="37" y="4"/>
                    </a:lnTo>
                    <a:lnTo>
                      <a:pt x="42" y="8"/>
                    </a:lnTo>
                    <a:lnTo>
                      <a:pt x="44" y="12"/>
                    </a:lnTo>
                    <a:lnTo>
                      <a:pt x="47" y="17"/>
                    </a:lnTo>
                    <a:lnTo>
                      <a:pt x="47" y="20"/>
                    </a:lnTo>
                    <a:lnTo>
                      <a:pt x="44" y="25"/>
                    </a:lnTo>
                    <a:lnTo>
                      <a:pt x="42" y="29"/>
                    </a:lnTo>
                    <a:lnTo>
                      <a:pt x="37" y="33"/>
                    </a:lnTo>
                    <a:lnTo>
                      <a:pt x="37" y="33"/>
                    </a:lnTo>
                    <a:close/>
                  </a:path>
                </a:pathLst>
              </a:custGeom>
              <a:solidFill>
                <a:srgbClr val="0019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8037" name="Freeform 37"/>
              <p:cNvSpPr>
                <a:spLocks/>
              </p:cNvSpPr>
              <p:nvPr/>
            </p:nvSpPr>
            <p:spPr bwMode="auto">
              <a:xfrm>
                <a:off x="2696" y="540"/>
                <a:ext cx="27" cy="33"/>
              </a:xfrm>
              <a:custGeom>
                <a:avLst/>
                <a:gdLst>
                  <a:gd name="T0" fmla="*/ 18 w 27"/>
                  <a:gd name="T1" fmla="*/ 0 h 33"/>
                  <a:gd name="T2" fmla="*/ 23 w 27"/>
                  <a:gd name="T3" fmla="*/ 3 h 33"/>
                  <a:gd name="T4" fmla="*/ 27 w 27"/>
                  <a:gd name="T5" fmla="*/ 7 h 33"/>
                  <a:gd name="T6" fmla="*/ 27 w 27"/>
                  <a:gd name="T7" fmla="*/ 9 h 33"/>
                  <a:gd name="T8" fmla="*/ 27 w 27"/>
                  <a:gd name="T9" fmla="*/ 14 h 33"/>
                  <a:gd name="T10" fmla="*/ 27 w 27"/>
                  <a:gd name="T11" fmla="*/ 17 h 33"/>
                  <a:gd name="T12" fmla="*/ 25 w 27"/>
                  <a:gd name="T13" fmla="*/ 20 h 33"/>
                  <a:gd name="T14" fmla="*/ 23 w 27"/>
                  <a:gd name="T15" fmla="*/ 24 h 33"/>
                  <a:gd name="T16" fmla="*/ 20 w 27"/>
                  <a:gd name="T17" fmla="*/ 27 h 33"/>
                  <a:gd name="T18" fmla="*/ 15 w 27"/>
                  <a:gd name="T19" fmla="*/ 30 h 33"/>
                  <a:gd name="T20" fmla="*/ 10 w 27"/>
                  <a:gd name="T21" fmla="*/ 33 h 33"/>
                  <a:gd name="T22" fmla="*/ 0 w 27"/>
                  <a:gd name="T23" fmla="*/ 33 h 33"/>
                  <a:gd name="T24" fmla="*/ 0 w 27"/>
                  <a:gd name="T25" fmla="*/ 0 h 33"/>
                  <a:gd name="T26" fmla="*/ 18 w 27"/>
                  <a:gd name="T27" fmla="*/ 0 h 33"/>
                  <a:gd name="T28" fmla="*/ 18 w 27"/>
                  <a:gd name="T29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7" h="33">
                    <a:moveTo>
                      <a:pt x="18" y="0"/>
                    </a:moveTo>
                    <a:lnTo>
                      <a:pt x="23" y="3"/>
                    </a:lnTo>
                    <a:lnTo>
                      <a:pt x="27" y="7"/>
                    </a:lnTo>
                    <a:lnTo>
                      <a:pt x="27" y="9"/>
                    </a:lnTo>
                    <a:lnTo>
                      <a:pt x="27" y="14"/>
                    </a:lnTo>
                    <a:lnTo>
                      <a:pt x="27" y="17"/>
                    </a:lnTo>
                    <a:lnTo>
                      <a:pt x="25" y="20"/>
                    </a:lnTo>
                    <a:lnTo>
                      <a:pt x="23" y="24"/>
                    </a:lnTo>
                    <a:lnTo>
                      <a:pt x="20" y="27"/>
                    </a:lnTo>
                    <a:lnTo>
                      <a:pt x="15" y="30"/>
                    </a:lnTo>
                    <a:lnTo>
                      <a:pt x="10" y="33"/>
                    </a:lnTo>
                    <a:lnTo>
                      <a:pt x="0" y="33"/>
                    </a:lnTo>
                    <a:lnTo>
                      <a:pt x="0" y="0"/>
                    </a:lnTo>
                    <a:lnTo>
                      <a:pt x="18" y="0"/>
                    </a:lnTo>
                    <a:lnTo>
                      <a:pt x="18" y="0"/>
                    </a:lnTo>
                    <a:close/>
                  </a:path>
                </a:pathLst>
              </a:custGeom>
              <a:solidFill>
                <a:srgbClr val="0019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8038" name="Freeform 38"/>
              <p:cNvSpPr>
                <a:spLocks/>
              </p:cNvSpPr>
              <p:nvPr/>
            </p:nvSpPr>
            <p:spPr bwMode="auto">
              <a:xfrm>
                <a:off x="2802" y="552"/>
                <a:ext cx="274" cy="124"/>
              </a:xfrm>
              <a:custGeom>
                <a:avLst/>
                <a:gdLst>
                  <a:gd name="T0" fmla="*/ 272 w 274"/>
                  <a:gd name="T1" fmla="*/ 53 h 124"/>
                  <a:gd name="T2" fmla="*/ 274 w 274"/>
                  <a:gd name="T3" fmla="*/ 66 h 124"/>
                  <a:gd name="T4" fmla="*/ 272 w 274"/>
                  <a:gd name="T5" fmla="*/ 76 h 124"/>
                  <a:gd name="T6" fmla="*/ 265 w 274"/>
                  <a:gd name="T7" fmla="*/ 86 h 124"/>
                  <a:gd name="T8" fmla="*/ 252 w 274"/>
                  <a:gd name="T9" fmla="*/ 94 h 124"/>
                  <a:gd name="T10" fmla="*/ 235 w 274"/>
                  <a:gd name="T11" fmla="*/ 101 h 124"/>
                  <a:gd name="T12" fmla="*/ 218 w 274"/>
                  <a:gd name="T13" fmla="*/ 108 h 124"/>
                  <a:gd name="T14" fmla="*/ 198 w 274"/>
                  <a:gd name="T15" fmla="*/ 112 h 124"/>
                  <a:gd name="T16" fmla="*/ 176 w 274"/>
                  <a:gd name="T17" fmla="*/ 117 h 124"/>
                  <a:gd name="T18" fmla="*/ 154 w 274"/>
                  <a:gd name="T19" fmla="*/ 120 h 124"/>
                  <a:gd name="T20" fmla="*/ 132 w 274"/>
                  <a:gd name="T21" fmla="*/ 124 h 124"/>
                  <a:gd name="T22" fmla="*/ 115 w 274"/>
                  <a:gd name="T23" fmla="*/ 124 h 124"/>
                  <a:gd name="T24" fmla="*/ 98 w 274"/>
                  <a:gd name="T25" fmla="*/ 123 h 124"/>
                  <a:gd name="T26" fmla="*/ 83 w 274"/>
                  <a:gd name="T27" fmla="*/ 120 h 124"/>
                  <a:gd name="T28" fmla="*/ 66 w 274"/>
                  <a:gd name="T29" fmla="*/ 117 h 124"/>
                  <a:gd name="T30" fmla="*/ 51 w 274"/>
                  <a:gd name="T31" fmla="*/ 112 h 124"/>
                  <a:gd name="T32" fmla="*/ 39 w 274"/>
                  <a:gd name="T33" fmla="*/ 108 h 124"/>
                  <a:gd name="T34" fmla="*/ 27 w 274"/>
                  <a:gd name="T35" fmla="*/ 102 h 124"/>
                  <a:gd name="T36" fmla="*/ 17 w 274"/>
                  <a:gd name="T37" fmla="*/ 96 h 124"/>
                  <a:gd name="T38" fmla="*/ 7 w 274"/>
                  <a:gd name="T39" fmla="*/ 90 h 124"/>
                  <a:gd name="T40" fmla="*/ 0 w 274"/>
                  <a:gd name="T41" fmla="*/ 83 h 124"/>
                  <a:gd name="T42" fmla="*/ 0 w 274"/>
                  <a:gd name="T43" fmla="*/ 75 h 124"/>
                  <a:gd name="T44" fmla="*/ 0 w 274"/>
                  <a:gd name="T45" fmla="*/ 68 h 124"/>
                  <a:gd name="T46" fmla="*/ 0 w 274"/>
                  <a:gd name="T47" fmla="*/ 61 h 124"/>
                  <a:gd name="T48" fmla="*/ 2 w 274"/>
                  <a:gd name="T49" fmla="*/ 54 h 124"/>
                  <a:gd name="T50" fmla="*/ 7 w 274"/>
                  <a:gd name="T51" fmla="*/ 48 h 124"/>
                  <a:gd name="T52" fmla="*/ 12 w 274"/>
                  <a:gd name="T53" fmla="*/ 42 h 124"/>
                  <a:gd name="T54" fmla="*/ 17 w 274"/>
                  <a:gd name="T55" fmla="*/ 36 h 124"/>
                  <a:gd name="T56" fmla="*/ 24 w 274"/>
                  <a:gd name="T57" fmla="*/ 31 h 124"/>
                  <a:gd name="T58" fmla="*/ 34 w 274"/>
                  <a:gd name="T59" fmla="*/ 26 h 124"/>
                  <a:gd name="T60" fmla="*/ 44 w 274"/>
                  <a:gd name="T61" fmla="*/ 21 h 124"/>
                  <a:gd name="T62" fmla="*/ 51 w 274"/>
                  <a:gd name="T63" fmla="*/ 15 h 124"/>
                  <a:gd name="T64" fmla="*/ 59 w 274"/>
                  <a:gd name="T65" fmla="*/ 12 h 124"/>
                  <a:gd name="T66" fmla="*/ 68 w 274"/>
                  <a:gd name="T67" fmla="*/ 8 h 124"/>
                  <a:gd name="T68" fmla="*/ 81 w 274"/>
                  <a:gd name="T69" fmla="*/ 7 h 124"/>
                  <a:gd name="T70" fmla="*/ 91 w 274"/>
                  <a:gd name="T71" fmla="*/ 5 h 124"/>
                  <a:gd name="T72" fmla="*/ 103 w 274"/>
                  <a:gd name="T73" fmla="*/ 5 h 124"/>
                  <a:gd name="T74" fmla="*/ 115 w 274"/>
                  <a:gd name="T75" fmla="*/ 4 h 124"/>
                  <a:gd name="T76" fmla="*/ 127 w 274"/>
                  <a:gd name="T77" fmla="*/ 3 h 124"/>
                  <a:gd name="T78" fmla="*/ 140 w 274"/>
                  <a:gd name="T79" fmla="*/ 2 h 124"/>
                  <a:gd name="T80" fmla="*/ 152 w 274"/>
                  <a:gd name="T81" fmla="*/ 0 h 124"/>
                  <a:gd name="T82" fmla="*/ 171 w 274"/>
                  <a:gd name="T83" fmla="*/ 0 h 124"/>
                  <a:gd name="T84" fmla="*/ 189 w 274"/>
                  <a:gd name="T85" fmla="*/ 3 h 124"/>
                  <a:gd name="T86" fmla="*/ 203 w 274"/>
                  <a:gd name="T87" fmla="*/ 6 h 124"/>
                  <a:gd name="T88" fmla="*/ 218 w 274"/>
                  <a:gd name="T89" fmla="*/ 12 h 124"/>
                  <a:gd name="T90" fmla="*/ 230 w 274"/>
                  <a:gd name="T91" fmla="*/ 18 h 124"/>
                  <a:gd name="T92" fmla="*/ 243 w 274"/>
                  <a:gd name="T93" fmla="*/ 24 h 124"/>
                  <a:gd name="T94" fmla="*/ 252 w 274"/>
                  <a:gd name="T95" fmla="*/ 31 h 124"/>
                  <a:gd name="T96" fmla="*/ 260 w 274"/>
                  <a:gd name="T97" fmla="*/ 38 h 124"/>
                  <a:gd name="T98" fmla="*/ 267 w 274"/>
                  <a:gd name="T99" fmla="*/ 46 h 124"/>
                  <a:gd name="T100" fmla="*/ 272 w 274"/>
                  <a:gd name="T101" fmla="*/ 53 h 124"/>
                  <a:gd name="T102" fmla="*/ 272 w 274"/>
                  <a:gd name="T103" fmla="*/ 53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74" h="124">
                    <a:moveTo>
                      <a:pt x="272" y="53"/>
                    </a:moveTo>
                    <a:lnTo>
                      <a:pt x="274" y="66"/>
                    </a:lnTo>
                    <a:lnTo>
                      <a:pt x="272" y="76"/>
                    </a:lnTo>
                    <a:lnTo>
                      <a:pt x="265" y="86"/>
                    </a:lnTo>
                    <a:lnTo>
                      <a:pt x="252" y="94"/>
                    </a:lnTo>
                    <a:lnTo>
                      <a:pt x="235" y="101"/>
                    </a:lnTo>
                    <a:lnTo>
                      <a:pt x="218" y="108"/>
                    </a:lnTo>
                    <a:lnTo>
                      <a:pt x="198" y="112"/>
                    </a:lnTo>
                    <a:lnTo>
                      <a:pt x="176" y="117"/>
                    </a:lnTo>
                    <a:lnTo>
                      <a:pt x="154" y="120"/>
                    </a:lnTo>
                    <a:lnTo>
                      <a:pt x="132" y="124"/>
                    </a:lnTo>
                    <a:lnTo>
                      <a:pt x="115" y="124"/>
                    </a:lnTo>
                    <a:lnTo>
                      <a:pt x="98" y="123"/>
                    </a:lnTo>
                    <a:lnTo>
                      <a:pt x="83" y="120"/>
                    </a:lnTo>
                    <a:lnTo>
                      <a:pt x="66" y="117"/>
                    </a:lnTo>
                    <a:lnTo>
                      <a:pt x="51" y="112"/>
                    </a:lnTo>
                    <a:lnTo>
                      <a:pt x="39" y="108"/>
                    </a:lnTo>
                    <a:lnTo>
                      <a:pt x="27" y="102"/>
                    </a:lnTo>
                    <a:lnTo>
                      <a:pt x="17" y="96"/>
                    </a:lnTo>
                    <a:lnTo>
                      <a:pt x="7" y="90"/>
                    </a:lnTo>
                    <a:lnTo>
                      <a:pt x="0" y="83"/>
                    </a:lnTo>
                    <a:lnTo>
                      <a:pt x="0" y="75"/>
                    </a:lnTo>
                    <a:lnTo>
                      <a:pt x="0" y="68"/>
                    </a:lnTo>
                    <a:lnTo>
                      <a:pt x="0" y="61"/>
                    </a:lnTo>
                    <a:lnTo>
                      <a:pt x="2" y="54"/>
                    </a:lnTo>
                    <a:lnTo>
                      <a:pt x="7" y="48"/>
                    </a:lnTo>
                    <a:lnTo>
                      <a:pt x="12" y="42"/>
                    </a:lnTo>
                    <a:lnTo>
                      <a:pt x="17" y="36"/>
                    </a:lnTo>
                    <a:lnTo>
                      <a:pt x="24" y="31"/>
                    </a:lnTo>
                    <a:lnTo>
                      <a:pt x="34" y="26"/>
                    </a:lnTo>
                    <a:lnTo>
                      <a:pt x="44" y="21"/>
                    </a:lnTo>
                    <a:lnTo>
                      <a:pt x="51" y="15"/>
                    </a:lnTo>
                    <a:lnTo>
                      <a:pt x="59" y="12"/>
                    </a:lnTo>
                    <a:lnTo>
                      <a:pt x="68" y="8"/>
                    </a:lnTo>
                    <a:lnTo>
                      <a:pt x="81" y="7"/>
                    </a:lnTo>
                    <a:lnTo>
                      <a:pt x="91" y="5"/>
                    </a:lnTo>
                    <a:lnTo>
                      <a:pt x="103" y="5"/>
                    </a:lnTo>
                    <a:lnTo>
                      <a:pt x="115" y="4"/>
                    </a:lnTo>
                    <a:lnTo>
                      <a:pt x="127" y="3"/>
                    </a:lnTo>
                    <a:lnTo>
                      <a:pt x="140" y="2"/>
                    </a:lnTo>
                    <a:lnTo>
                      <a:pt x="152" y="0"/>
                    </a:lnTo>
                    <a:lnTo>
                      <a:pt x="171" y="0"/>
                    </a:lnTo>
                    <a:lnTo>
                      <a:pt x="189" y="3"/>
                    </a:lnTo>
                    <a:lnTo>
                      <a:pt x="203" y="6"/>
                    </a:lnTo>
                    <a:lnTo>
                      <a:pt x="218" y="12"/>
                    </a:lnTo>
                    <a:lnTo>
                      <a:pt x="230" y="18"/>
                    </a:lnTo>
                    <a:lnTo>
                      <a:pt x="243" y="24"/>
                    </a:lnTo>
                    <a:lnTo>
                      <a:pt x="252" y="31"/>
                    </a:lnTo>
                    <a:lnTo>
                      <a:pt x="260" y="38"/>
                    </a:lnTo>
                    <a:lnTo>
                      <a:pt x="267" y="46"/>
                    </a:lnTo>
                    <a:lnTo>
                      <a:pt x="272" y="53"/>
                    </a:lnTo>
                    <a:lnTo>
                      <a:pt x="272" y="53"/>
                    </a:lnTo>
                    <a:close/>
                  </a:path>
                </a:pathLst>
              </a:custGeom>
              <a:solidFill>
                <a:srgbClr val="0019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8039" name="Freeform 39"/>
              <p:cNvSpPr>
                <a:spLocks/>
              </p:cNvSpPr>
              <p:nvPr/>
            </p:nvSpPr>
            <p:spPr bwMode="auto">
              <a:xfrm>
                <a:off x="2826" y="564"/>
                <a:ext cx="223" cy="99"/>
              </a:xfrm>
              <a:custGeom>
                <a:avLst/>
                <a:gdLst>
                  <a:gd name="T0" fmla="*/ 223 w 223"/>
                  <a:gd name="T1" fmla="*/ 44 h 99"/>
                  <a:gd name="T2" fmla="*/ 223 w 223"/>
                  <a:gd name="T3" fmla="*/ 54 h 99"/>
                  <a:gd name="T4" fmla="*/ 221 w 223"/>
                  <a:gd name="T5" fmla="*/ 62 h 99"/>
                  <a:gd name="T6" fmla="*/ 214 w 223"/>
                  <a:gd name="T7" fmla="*/ 70 h 99"/>
                  <a:gd name="T8" fmla="*/ 206 w 223"/>
                  <a:gd name="T9" fmla="*/ 76 h 99"/>
                  <a:gd name="T10" fmla="*/ 194 w 223"/>
                  <a:gd name="T11" fmla="*/ 82 h 99"/>
                  <a:gd name="T12" fmla="*/ 182 w 223"/>
                  <a:gd name="T13" fmla="*/ 88 h 99"/>
                  <a:gd name="T14" fmla="*/ 167 w 223"/>
                  <a:gd name="T15" fmla="*/ 92 h 99"/>
                  <a:gd name="T16" fmla="*/ 150 w 223"/>
                  <a:gd name="T17" fmla="*/ 96 h 99"/>
                  <a:gd name="T18" fmla="*/ 135 w 223"/>
                  <a:gd name="T19" fmla="*/ 98 h 99"/>
                  <a:gd name="T20" fmla="*/ 116 w 223"/>
                  <a:gd name="T21" fmla="*/ 99 h 99"/>
                  <a:gd name="T22" fmla="*/ 98 w 223"/>
                  <a:gd name="T23" fmla="*/ 99 h 99"/>
                  <a:gd name="T24" fmla="*/ 84 w 223"/>
                  <a:gd name="T25" fmla="*/ 98 h 99"/>
                  <a:gd name="T26" fmla="*/ 69 w 223"/>
                  <a:gd name="T27" fmla="*/ 97 h 99"/>
                  <a:gd name="T28" fmla="*/ 54 w 223"/>
                  <a:gd name="T29" fmla="*/ 94 h 99"/>
                  <a:gd name="T30" fmla="*/ 42 w 223"/>
                  <a:gd name="T31" fmla="*/ 89 h 99"/>
                  <a:gd name="T32" fmla="*/ 30 w 223"/>
                  <a:gd name="T33" fmla="*/ 84 h 99"/>
                  <a:gd name="T34" fmla="*/ 20 w 223"/>
                  <a:gd name="T35" fmla="*/ 79 h 99"/>
                  <a:gd name="T36" fmla="*/ 13 w 223"/>
                  <a:gd name="T37" fmla="*/ 73 h 99"/>
                  <a:gd name="T38" fmla="*/ 8 w 223"/>
                  <a:gd name="T39" fmla="*/ 66 h 99"/>
                  <a:gd name="T40" fmla="*/ 3 w 223"/>
                  <a:gd name="T41" fmla="*/ 58 h 99"/>
                  <a:gd name="T42" fmla="*/ 0 w 223"/>
                  <a:gd name="T43" fmla="*/ 52 h 99"/>
                  <a:gd name="T44" fmla="*/ 0 w 223"/>
                  <a:gd name="T45" fmla="*/ 46 h 99"/>
                  <a:gd name="T46" fmla="*/ 3 w 223"/>
                  <a:gd name="T47" fmla="*/ 40 h 99"/>
                  <a:gd name="T48" fmla="*/ 5 w 223"/>
                  <a:gd name="T49" fmla="*/ 34 h 99"/>
                  <a:gd name="T50" fmla="*/ 10 w 223"/>
                  <a:gd name="T51" fmla="*/ 28 h 99"/>
                  <a:gd name="T52" fmla="*/ 18 w 223"/>
                  <a:gd name="T53" fmla="*/ 24 h 99"/>
                  <a:gd name="T54" fmla="*/ 25 w 223"/>
                  <a:gd name="T55" fmla="*/ 19 h 99"/>
                  <a:gd name="T56" fmla="*/ 35 w 223"/>
                  <a:gd name="T57" fmla="*/ 15 h 99"/>
                  <a:gd name="T58" fmla="*/ 47 w 223"/>
                  <a:gd name="T59" fmla="*/ 11 h 99"/>
                  <a:gd name="T60" fmla="*/ 57 w 223"/>
                  <a:gd name="T61" fmla="*/ 9 h 99"/>
                  <a:gd name="T62" fmla="*/ 79 w 223"/>
                  <a:gd name="T63" fmla="*/ 3 h 99"/>
                  <a:gd name="T64" fmla="*/ 101 w 223"/>
                  <a:gd name="T65" fmla="*/ 0 h 99"/>
                  <a:gd name="T66" fmla="*/ 120 w 223"/>
                  <a:gd name="T67" fmla="*/ 0 h 99"/>
                  <a:gd name="T68" fmla="*/ 140 w 223"/>
                  <a:gd name="T69" fmla="*/ 2 h 99"/>
                  <a:gd name="T70" fmla="*/ 157 w 223"/>
                  <a:gd name="T71" fmla="*/ 6 h 99"/>
                  <a:gd name="T72" fmla="*/ 174 w 223"/>
                  <a:gd name="T73" fmla="*/ 11 h 99"/>
                  <a:gd name="T74" fmla="*/ 192 w 223"/>
                  <a:gd name="T75" fmla="*/ 18 h 99"/>
                  <a:gd name="T76" fmla="*/ 204 w 223"/>
                  <a:gd name="T77" fmla="*/ 26 h 99"/>
                  <a:gd name="T78" fmla="*/ 216 w 223"/>
                  <a:gd name="T79" fmla="*/ 35 h 99"/>
                  <a:gd name="T80" fmla="*/ 223 w 223"/>
                  <a:gd name="T81" fmla="*/ 44 h 99"/>
                  <a:gd name="T82" fmla="*/ 223 w 223"/>
                  <a:gd name="T83" fmla="*/ 44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23" h="99">
                    <a:moveTo>
                      <a:pt x="223" y="44"/>
                    </a:moveTo>
                    <a:lnTo>
                      <a:pt x="223" y="54"/>
                    </a:lnTo>
                    <a:lnTo>
                      <a:pt x="221" y="62"/>
                    </a:lnTo>
                    <a:lnTo>
                      <a:pt x="214" y="70"/>
                    </a:lnTo>
                    <a:lnTo>
                      <a:pt x="206" y="76"/>
                    </a:lnTo>
                    <a:lnTo>
                      <a:pt x="194" y="82"/>
                    </a:lnTo>
                    <a:lnTo>
                      <a:pt x="182" y="88"/>
                    </a:lnTo>
                    <a:lnTo>
                      <a:pt x="167" y="92"/>
                    </a:lnTo>
                    <a:lnTo>
                      <a:pt x="150" y="96"/>
                    </a:lnTo>
                    <a:lnTo>
                      <a:pt x="135" y="98"/>
                    </a:lnTo>
                    <a:lnTo>
                      <a:pt x="116" y="99"/>
                    </a:lnTo>
                    <a:lnTo>
                      <a:pt x="98" y="99"/>
                    </a:lnTo>
                    <a:lnTo>
                      <a:pt x="84" y="98"/>
                    </a:lnTo>
                    <a:lnTo>
                      <a:pt x="69" y="97"/>
                    </a:lnTo>
                    <a:lnTo>
                      <a:pt x="54" y="94"/>
                    </a:lnTo>
                    <a:lnTo>
                      <a:pt x="42" y="89"/>
                    </a:lnTo>
                    <a:lnTo>
                      <a:pt x="30" y="84"/>
                    </a:lnTo>
                    <a:lnTo>
                      <a:pt x="20" y="79"/>
                    </a:lnTo>
                    <a:lnTo>
                      <a:pt x="13" y="73"/>
                    </a:lnTo>
                    <a:lnTo>
                      <a:pt x="8" y="66"/>
                    </a:lnTo>
                    <a:lnTo>
                      <a:pt x="3" y="58"/>
                    </a:lnTo>
                    <a:lnTo>
                      <a:pt x="0" y="52"/>
                    </a:lnTo>
                    <a:lnTo>
                      <a:pt x="0" y="46"/>
                    </a:lnTo>
                    <a:lnTo>
                      <a:pt x="3" y="40"/>
                    </a:lnTo>
                    <a:lnTo>
                      <a:pt x="5" y="34"/>
                    </a:lnTo>
                    <a:lnTo>
                      <a:pt x="10" y="28"/>
                    </a:lnTo>
                    <a:lnTo>
                      <a:pt x="18" y="24"/>
                    </a:lnTo>
                    <a:lnTo>
                      <a:pt x="25" y="19"/>
                    </a:lnTo>
                    <a:lnTo>
                      <a:pt x="35" y="15"/>
                    </a:lnTo>
                    <a:lnTo>
                      <a:pt x="47" y="11"/>
                    </a:lnTo>
                    <a:lnTo>
                      <a:pt x="57" y="9"/>
                    </a:lnTo>
                    <a:lnTo>
                      <a:pt x="79" y="3"/>
                    </a:lnTo>
                    <a:lnTo>
                      <a:pt x="101" y="0"/>
                    </a:lnTo>
                    <a:lnTo>
                      <a:pt x="120" y="0"/>
                    </a:lnTo>
                    <a:lnTo>
                      <a:pt x="140" y="2"/>
                    </a:lnTo>
                    <a:lnTo>
                      <a:pt x="157" y="6"/>
                    </a:lnTo>
                    <a:lnTo>
                      <a:pt x="174" y="11"/>
                    </a:lnTo>
                    <a:lnTo>
                      <a:pt x="192" y="18"/>
                    </a:lnTo>
                    <a:lnTo>
                      <a:pt x="204" y="26"/>
                    </a:lnTo>
                    <a:lnTo>
                      <a:pt x="216" y="35"/>
                    </a:lnTo>
                    <a:lnTo>
                      <a:pt x="223" y="44"/>
                    </a:lnTo>
                    <a:lnTo>
                      <a:pt x="223" y="44"/>
                    </a:lnTo>
                    <a:close/>
                  </a:path>
                </a:pathLst>
              </a:custGeom>
              <a:solidFill>
                <a:srgbClr val="FF00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8040" name="Freeform 40"/>
              <p:cNvSpPr>
                <a:spLocks/>
              </p:cNvSpPr>
              <p:nvPr/>
            </p:nvSpPr>
            <p:spPr bwMode="auto">
              <a:xfrm>
                <a:off x="2544" y="602"/>
                <a:ext cx="780" cy="251"/>
              </a:xfrm>
              <a:custGeom>
                <a:avLst/>
                <a:gdLst>
                  <a:gd name="T0" fmla="*/ 770 w 780"/>
                  <a:gd name="T1" fmla="*/ 33 h 251"/>
                  <a:gd name="T2" fmla="*/ 736 w 780"/>
                  <a:gd name="T3" fmla="*/ 59 h 251"/>
                  <a:gd name="T4" fmla="*/ 709 w 780"/>
                  <a:gd name="T5" fmla="*/ 89 h 251"/>
                  <a:gd name="T6" fmla="*/ 682 w 780"/>
                  <a:gd name="T7" fmla="*/ 120 h 251"/>
                  <a:gd name="T8" fmla="*/ 655 w 780"/>
                  <a:gd name="T9" fmla="*/ 152 h 251"/>
                  <a:gd name="T10" fmla="*/ 626 w 780"/>
                  <a:gd name="T11" fmla="*/ 182 h 251"/>
                  <a:gd name="T12" fmla="*/ 591 w 780"/>
                  <a:gd name="T13" fmla="*/ 209 h 251"/>
                  <a:gd name="T14" fmla="*/ 547 w 780"/>
                  <a:gd name="T15" fmla="*/ 230 h 251"/>
                  <a:gd name="T16" fmla="*/ 493 w 780"/>
                  <a:gd name="T17" fmla="*/ 245 h 251"/>
                  <a:gd name="T18" fmla="*/ 425 w 780"/>
                  <a:gd name="T19" fmla="*/ 251 h 251"/>
                  <a:gd name="T20" fmla="*/ 339 w 780"/>
                  <a:gd name="T21" fmla="*/ 246 h 251"/>
                  <a:gd name="T22" fmla="*/ 295 w 780"/>
                  <a:gd name="T23" fmla="*/ 235 h 251"/>
                  <a:gd name="T24" fmla="*/ 251 w 780"/>
                  <a:gd name="T25" fmla="*/ 220 h 251"/>
                  <a:gd name="T26" fmla="*/ 209 w 780"/>
                  <a:gd name="T27" fmla="*/ 203 h 251"/>
                  <a:gd name="T28" fmla="*/ 170 w 780"/>
                  <a:gd name="T29" fmla="*/ 184 h 251"/>
                  <a:gd name="T30" fmla="*/ 133 w 780"/>
                  <a:gd name="T31" fmla="*/ 163 h 251"/>
                  <a:gd name="T32" fmla="*/ 101 w 780"/>
                  <a:gd name="T33" fmla="*/ 141 h 251"/>
                  <a:gd name="T34" fmla="*/ 69 w 780"/>
                  <a:gd name="T35" fmla="*/ 118 h 251"/>
                  <a:gd name="T36" fmla="*/ 42 w 780"/>
                  <a:gd name="T37" fmla="*/ 94 h 251"/>
                  <a:gd name="T38" fmla="*/ 20 w 780"/>
                  <a:gd name="T39" fmla="*/ 72 h 251"/>
                  <a:gd name="T40" fmla="*/ 0 w 780"/>
                  <a:gd name="T41" fmla="*/ 48 h 251"/>
                  <a:gd name="T42" fmla="*/ 18 w 780"/>
                  <a:gd name="T43" fmla="*/ 50 h 251"/>
                  <a:gd name="T44" fmla="*/ 32 w 780"/>
                  <a:gd name="T45" fmla="*/ 52 h 251"/>
                  <a:gd name="T46" fmla="*/ 45 w 780"/>
                  <a:gd name="T47" fmla="*/ 57 h 251"/>
                  <a:gd name="T48" fmla="*/ 57 w 780"/>
                  <a:gd name="T49" fmla="*/ 61 h 251"/>
                  <a:gd name="T50" fmla="*/ 69 w 780"/>
                  <a:gd name="T51" fmla="*/ 67 h 251"/>
                  <a:gd name="T52" fmla="*/ 81 w 780"/>
                  <a:gd name="T53" fmla="*/ 73 h 251"/>
                  <a:gd name="T54" fmla="*/ 94 w 780"/>
                  <a:gd name="T55" fmla="*/ 78 h 251"/>
                  <a:gd name="T56" fmla="*/ 106 w 780"/>
                  <a:gd name="T57" fmla="*/ 83 h 251"/>
                  <a:gd name="T58" fmla="*/ 118 w 780"/>
                  <a:gd name="T59" fmla="*/ 86 h 251"/>
                  <a:gd name="T60" fmla="*/ 133 w 780"/>
                  <a:gd name="T61" fmla="*/ 89 h 251"/>
                  <a:gd name="T62" fmla="*/ 172 w 780"/>
                  <a:gd name="T63" fmla="*/ 96 h 251"/>
                  <a:gd name="T64" fmla="*/ 211 w 780"/>
                  <a:gd name="T65" fmla="*/ 102 h 251"/>
                  <a:gd name="T66" fmla="*/ 255 w 780"/>
                  <a:gd name="T67" fmla="*/ 109 h 251"/>
                  <a:gd name="T68" fmla="*/ 300 w 780"/>
                  <a:gd name="T69" fmla="*/ 115 h 251"/>
                  <a:gd name="T70" fmla="*/ 344 w 780"/>
                  <a:gd name="T71" fmla="*/ 120 h 251"/>
                  <a:gd name="T72" fmla="*/ 390 w 780"/>
                  <a:gd name="T73" fmla="*/ 122 h 251"/>
                  <a:gd name="T74" fmla="*/ 434 w 780"/>
                  <a:gd name="T75" fmla="*/ 122 h 251"/>
                  <a:gd name="T76" fmla="*/ 478 w 780"/>
                  <a:gd name="T77" fmla="*/ 118 h 251"/>
                  <a:gd name="T78" fmla="*/ 520 w 780"/>
                  <a:gd name="T79" fmla="*/ 110 h 251"/>
                  <a:gd name="T80" fmla="*/ 559 w 780"/>
                  <a:gd name="T81" fmla="*/ 98 h 251"/>
                  <a:gd name="T82" fmla="*/ 584 w 780"/>
                  <a:gd name="T83" fmla="*/ 89 h 251"/>
                  <a:gd name="T84" fmla="*/ 608 w 780"/>
                  <a:gd name="T85" fmla="*/ 80 h 251"/>
                  <a:gd name="T86" fmla="*/ 633 w 780"/>
                  <a:gd name="T87" fmla="*/ 70 h 251"/>
                  <a:gd name="T88" fmla="*/ 657 w 780"/>
                  <a:gd name="T89" fmla="*/ 61 h 251"/>
                  <a:gd name="T90" fmla="*/ 682 w 780"/>
                  <a:gd name="T91" fmla="*/ 52 h 251"/>
                  <a:gd name="T92" fmla="*/ 704 w 780"/>
                  <a:gd name="T93" fmla="*/ 42 h 251"/>
                  <a:gd name="T94" fmla="*/ 726 w 780"/>
                  <a:gd name="T95" fmla="*/ 33 h 251"/>
                  <a:gd name="T96" fmla="*/ 748 w 780"/>
                  <a:gd name="T97" fmla="*/ 22 h 251"/>
                  <a:gd name="T98" fmla="*/ 765 w 780"/>
                  <a:gd name="T99" fmla="*/ 11 h 251"/>
                  <a:gd name="T100" fmla="*/ 780 w 780"/>
                  <a:gd name="T101" fmla="*/ 0 h 251"/>
                  <a:gd name="T102" fmla="*/ 770 w 780"/>
                  <a:gd name="T103" fmla="*/ 33 h 251"/>
                  <a:gd name="T104" fmla="*/ 770 w 780"/>
                  <a:gd name="T105" fmla="*/ 33 h 2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780" h="251">
                    <a:moveTo>
                      <a:pt x="770" y="33"/>
                    </a:moveTo>
                    <a:lnTo>
                      <a:pt x="736" y="59"/>
                    </a:lnTo>
                    <a:lnTo>
                      <a:pt x="709" y="89"/>
                    </a:lnTo>
                    <a:lnTo>
                      <a:pt x="682" y="120"/>
                    </a:lnTo>
                    <a:lnTo>
                      <a:pt x="655" y="152"/>
                    </a:lnTo>
                    <a:lnTo>
                      <a:pt x="626" y="182"/>
                    </a:lnTo>
                    <a:lnTo>
                      <a:pt x="591" y="209"/>
                    </a:lnTo>
                    <a:lnTo>
                      <a:pt x="547" y="230"/>
                    </a:lnTo>
                    <a:lnTo>
                      <a:pt x="493" y="245"/>
                    </a:lnTo>
                    <a:lnTo>
                      <a:pt x="425" y="251"/>
                    </a:lnTo>
                    <a:lnTo>
                      <a:pt x="339" y="246"/>
                    </a:lnTo>
                    <a:lnTo>
                      <a:pt x="295" y="235"/>
                    </a:lnTo>
                    <a:lnTo>
                      <a:pt x="251" y="220"/>
                    </a:lnTo>
                    <a:lnTo>
                      <a:pt x="209" y="203"/>
                    </a:lnTo>
                    <a:lnTo>
                      <a:pt x="170" y="184"/>
                    </a:lnTo>
                    <a:lnTo>
                      <a:pt x="133" y="163"/>
                    </a:lnTo>
                    <a:lnTo>
                      <a:pt x="101" y="141"/>
                    </a:lnTo>
                    <a:lnTo>
                      <a:pt x="69" y="118"/>
                    </a:lnTo>
                    <a:lnTo>
                      <a:pt x="42" y="94"/>
                    </a:lnTo>
                    <a:lnTo>
                      <a:pt x="20" y="72"/>
                    </a:lnTo>
                    <a:lnTo>
                      <a:pt x="0" y="48"/>
                    </a:lnTo>
                    <a:lnTo>
                      <a:pt x="18" y="50"/>
                    </a:lnTo>
                    <a:lnTo>
                      <a:pt x="32" y="52"/>
                    </a:lnTo>
                    <a:lnTo>
                      <a:pt x="45" y="57"/>
                    </a:lnTo>
                    <a:lnTo>
                      <a:pt x="57" y="61"/>
                    </a:lnTo>
                    <a:lnTo>
                      <a:pt x="69" y="67"/>
                    </a:lnTo>
                    <a:lnTo>
                      <a:pt x="81" y="73"/>
                    </a:lnTo>
                    <a:lnTo>
                      <a:pt x="94" y="78"/>
                    </a:lnTo>
                    <a:lnTo>
                      <a:pt x="106" y="83"/>
                    </a:lnTo>
                    <a:lnTo>
                      <a:pt x="118" y="86"/>
                    </a:lnTo>
                    <a:lnTo>
                      <a:pt x="133" y="89"/>
                    </a:lnTo>
                    <a:lnTo>
                      <a:pt x="172" y="96"/>
                    </a:lnTo>
                    <a:lnTo>
                      <a:pt x="211" y="102"/>
                    </a:lnTo>
                    <a:lnTo>
                      <a:pt x="255" y="109"/>
                    </a:lnTo>
                    <a:lnTo>
                      <a:pt x="300" y="115"/>
                    </a:lnTo>
                    <a:lnTo>
                      <a:pt x="344" y="120"/>
                    </a:lnTo>
                    <a:lnTo>
                      <a:pt x="390" y="122"/>
                    </a:lnTo>
                    <a:lnTo>
                      <a:pt x="434" y="122"/>
                    </a:lnTo>
                    <a:lnTo>
                      <a:pt x="478" y="118"/>
                    </a:lnTo>
                    <a:lnTo>
                      <a:pt x="520" y="110"/>
                    </a:lnTo>
                    <a:lnTo>
                      <a:pt x="559" y="98"/>
                    </a:lnTo>
                    <a:lnTo>
                      <a:pt x="584" y="89"/>
                    </a:lnTo>
                    <a:lnTo>
                      <a:pt x="608" y="80"/>
                    </a:lnTo>
                    <a:lnTo>
                      <a:pt x="633" y="70"/>
                    </a:lnTo>
                    <a:lnTo>
                      <a:pt x="657" y="61"/>
                    </a:lnTo>
                    <a:lnTo>
                      <a:pt x="682" y="52"/>
                    </a:lnTo>
                    <a:lnTo>
                      <a:pt x="704" y="42"/>
                    </a:lnTo>
                    <a:lnTo>
                      <a:pt x="726" y="33"/>
                    </a:lnTo>
                    <a:lnTo>
                      <a:pt x="748" y="22"/>
                    </a:lnTo>
                    <a:lnTo>
                      <a:pt x="765" y="11"/>
                    </a:lnTo>
                    <a:lnTo>
                      <a:pt x="780" y="0"/>
                    </a:lnTo>
                    <a:lnTo>
                      <a:pt x="770" y="33"/>
                    </a:lnTo>
                    <a:lnTo>
                      <a:pt x="770" y="33"/>
                    </a:lnTo>
                    <a:close/>
                  </a:path>
                </a:pathLst>
              </a:custGeom>
              <a:solidFill>
                <a:srgbClr val="0019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8041" name="Freeform 41"/>
              <p:cNvSpPr>
                <a:spLocks/>
              </p:cNvSpPr>
              <p:nvPr/>
            </p:nvSpPr>
            <p:spPr bwMode="auto">
              <a:xfrm>
                <a:off x="3135" y="676"/>
                <a:ext cx="86" cy="94"/>
              </a:xfrm>
              <a:custGeom>
                <a:avLst/>
                <a:gdLst>
                  <a:gd name="T0" fmla="*/ 20 w 86"/>
                  <a:gd name="T1" fmla="*/ 94 h 94"/>
                  <a:gd name="T2" fmla="*/ 15 w 86"/>
                  <a:gd name="T3" fmla="*/ 84 h 94"/>
                  <a:gd name="T4" fmla="*/ 10 w 86"/>
                  <a:gd name="T5" fmla="*/ 74 h 94"/>
                  <a:gd name="T6" fmla="*/ 5 w 86"/>
                  <a:gd name="T7" fmla="*/ 64 h 94"/>
                  <a:gd name="T8" fmla="*/ 0 w 86"/>
                  <a:gd name="T9" fmla="*/ 52 h 94"/>
                  <a:gd name="T10" fmla="*/ 0 w 86"/>
                  <a:gd name="T11" fmla="*/ 42 h 94"/>
                  <a:gd name="T12" fmla="*/ 5 w 86"/>
                  <a:gd name="T13" fmla="*/ 31 h 94"/>
                  <a:gd name="T14" fmla="*/ 12 w 86"/>
                  <a:gd name="T15" fmla="*/ 22 h 94"/>
                  <a:gd name="T16" fmla="*/ 25 w 86"/>
                  <a:gd name="T17" fmla="*/ 12 h 94"/>
                  <a:gd name="T18" fmla="*/ 44 w 86"/>
                  <a:gd name="T19" fmla="*/ 6 h 94"/>
                  <a:gd name="T20" fmla="*/ 71 w 86"/>
                  <a:gd name="T21" fmla="*/ 0 h 94"/>
                  <a:gd name="T22" fmla="*/ 81 w 86"/>
                  <a:gd name="T23" fmla="*/ 9 h 94"/>
                  <a:gd name="T24" fmla="*/ 86 w 86"/>
                  <a:gd name="T25" fmla="*/ 18 h 94"/>
                  <a:gd name="T26" fmla="*/ 84 w 86"/>
                  <a:gd name="T27" fmla="*/ 28 h 94"/>
                  <a:gd name="T28" fmla="*/ 81 w 86"/>
                  <a:gd name="T29" fmla="*/ 38 h 94"/>
                  <a:gd name="T30" fmla="*/ 74 w 86"/>
                  <a:gd name="T31" fmla="*/ 48 h 94"/>
                  <a:gd name="T32" fmla="*/ 64 w 86"/>
                  <a:gd name="T33" fmla="*/ 57 h 94"/>
                  <a:gd name="T34" fmla="*/ 52 w 86"/>
                  <a:gd name="T35" fmla="*/ 66 h 94"/>
                  <a:gd name="T36" fmla="*/ 42 w 86"/>
                  <a:gd name="T37" fmla="*/ 76 h 94"/>
                  <a:gd name="T38" fmla="*/ 30 w 86"/>
                  <a:gd name="T39" fmla="*/ 86 h 94"/>
                  <a:gd name="T40" fmla="*/ 20 w 86"/>
                  <a:gd name="T41" fmla="*/ 94 h 94"/>
                  <a:gd name="T42" fmla="*/ 20 w 86"/>
                  <a:gd name="T43" fmla="*/ 94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86" h="94">
                    <a:moveTo>
                      <a:pt x="20" y="94"/>
                    </a:moveTo>
                    <a:lnTo>
                      <a:pt x="15" y="84"/>
                    </a:lnTo>
                    <a:lnTo>
                      <a:pt x="10" y="74"/>
                    </a:lnTo>
                    <a:lnTo>
                      <a:pt x="5" y="64"/>
                    </a:lnTo>
                    <a:lnTo>
                      <a:pt x="0" y="52"/>
                    </a:lnTo>
                    <a:lnTo>
                      <a:pt x="0" y="42"/>
                    </a:lnTo>
                    <a:lnTo>
                      <a:pt x="5" y="31"/>
                    </a:lnTo>
                    <a:lnTo>
                      <a:pt x="12" y="22"/>
                    </a:lnTo>
                    <a:lnTo>
                      <a:pt x="25" y="12"/>
                    </a:lnTo>
                    <a:lnTo>
                      <a:pt x="44" y="6"/>
                    </a:lnTo>
                    <a:lnTo>
                      <a:pt x="71" y="0"/>
                    </a:lnTo>
                    <a:lnTo>
                      <a:pt x="81" y="9"/>
                    </a:lnTo>
                    <a:lnTo>
                      <a:pt x="86" y="18"/>
                    </a:lnTo>
                    <a:lnTo>
                      <a:pt x="84" y="28"/>
                    </a:lnTo>
                    <a:lnTo>
                      <a:pt x="81" y="38"/>
                    </a:lnTo>
                    <a:lnTo>
                      <a:pt x="74" y="48"/>
                    </a:lnTo>
                    <a:lnTo>
                      <a:pt x="64" y="57"/>
                    </a:lnTo>
                    <a:lnTo>
                      <a:pt x="52" y="66"/>
                    </a:lnTo>
                    <a:lnTo>
                      <a:pt x="42" y="76"/>
                    </a:lnTo>
                    <a:lnTo>
                      <a:pt x="30" y="86"/>
                    </a:lnTo>
                    <a:lnTo>
                      <a:pt x="20" y="94"/>
                    </a:lnTo>
                    <a:lnTo>
                      <a:pt x="20" y="9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8042" name="Freeform 42"/>
              <p:cNvSpPr>
                <a:spLocks/>
              </p:cNvSpPr>
              <p:nvPr/>
            </p:nvSpPr>
            <p:spPr bwMode="auto">
              <a:xfrm>
                <a:off x="2677" y="700"/>
                <a:ext cx="100" cy="90"/>
              </a:xfrm>
              <a:custGeom>
                <a:avLst/>
                <a:gdLst>
                  <a:gd name="T0" fmla="*/ 100 w 100"/>
                  <a:gd name="T1" fmla="*/ 90 h 90"/>
                  <a:gd name="T2" fmla="*/ 88 w 100"/>
                  <a:gd name="T3" fmla="*/ 89 h 90"/>
                  <a:gd name="T4" fmla="*/ 76 w 100"/>
                  <a:gd name="T5" fmla="*/ 86 h 90"/>
                  <a:gd name="T6" fmla="*/ 64 w 100"/>
                  <a:gd name="T7" fmla="*/ 82 h 90"/>
                  <a:gd name="T8" fmla="*/ 51 w 100"/>
                  <a:gd name="T9" fmla="*/ 78 h 90"/>
                  <a:gd name="T10" fmla="*/ 42 w 100"/>
                  <a:gd name="T11" fmla="*/ 72 h 90"/>
                  <a:gd name="T12" fmla="*/ 32 w 100"/>
                  <a:gd name="T13" fmla="*/ 65 h 90"/>
                  <a:gd name="T14" fmla="*/ 24 w 100"/>
                  <a:gd name="T15" fmla="*/ 59 h 90"/>
                  <a:gd name="T16" fmla="*/ 15 w 100"/>
                  <a:gd name="T17" fmla="*/ 52 h 90"/>
                  <a:gd name="T18" fmla="*/ 7 w 100"/>
                  <a:gd name="T19" fmla="*/ 47 h 90"/>
                  <a:gd name="T20" fmla="*/ 0 w 100"/>
                  <a:gd name="T21" fmla="*/ 41 h 90"/>
                  <a:gd name="T22" fmla="*/ 0 w 100"/>
                  <a:gd name="T23" fmla="*/ 0 h 90"/>
                  <a:gd name="T24" fmla="*/ 32 w 100"/>
                  <a:gd name="T25" fmla="*/ 1 h 90"/>
                  <a:gd name="T26" fmla="*/ 54 w 100"/>
                  <a:gd name="T27" fmla="*/ 7 h 90"/>
                  <a:gd name="T28" fmla="*/ 68 w 100"/>
                  <a:gd name="T29" fmla="*/ 14 h 90"/>
                  <a:gd name="T30" fmla="*/ 78 w 100"/>
                  <a:gd name="T31" fmla="*/ 24 h 90"/>
                  <a:gd name="T32" fmla="*/ 81 w 100"/>
                  <a:gd name="T33" fmla="*/ 34 h 90"/>
                  <a:gd name="T34" fmla="*/ 83 w 100"/>
                  <a:gd name="T35" fmla="*/ 46 h 90"/>
                  <a:gd name="T36" fmla="*/ 83 w 100"/>
                  <a:gd name="T37" fmla="*/ 58 h 90"/>
                  <a:gd name="T38" fmla="*/ 86 w 100"/>
                  <a:gd name="T39" fmla="*/ 70 h 90"/>
                  <a:gd name="T40" fmla="*/ 91 w 100"/>
                  <a:gd name="T41" fmla="*/ 81 h 90"/>
                  <a:gd name="T42" fmla="*/ 100 w 100"/>
                  <a:gd name="T43" fmla="*/ 90 h 90"/>
                  <a:gd name="T44" fmla="*/ 100 w 100"/>
                  <a:gd name="T45" fmla="*/ 9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00" h="90">
                    <a:moveTo>
                      <a:pt x="100" y="90"/>
                    </a:moveTo>
                    <a:lnTo>
                      <a:pt x="88" y="89"/>
                    </a:lnTo>
                    <a:lnTo>
                      <a:pt x="76" y="86"/>
                    </a:lnTo>
                    <a:lnTo>
                      <a:pt x="64" y="82"/>
                    </a:lnTo>
                    <a:lnTo>
                      <a:pt x="51" y="78"/>
                    </a:lnTo>
                    <a:lnTo>
                      <a:pt x="42" y="72"/>
                    </a:lnTo>
                    <a:lnTo>
                      <a:pt x="32" y="65"/>
                    </a:lnTo>
                    <a:lnTo>
                      <a:pt x="24" y="59"/>
                    </a:lnTo>
                    <a:lnTo>
                      <a:pt x="15" y="52"/>
                    </a:lnTo>
                    <a:lnTo>
                      <a:pt x="7" y="47"/>
                    </a:lnTo>
                    <a:lnTo>
                      <a:pt x="0" y="41"/>
                    </a:lnTo>
                    <a:lnTo>
                      <a:pt x="0" y="0"/>
                    </a:lnTo>
                    <a:lnTo>
                      <a:pt x="32" y="1"/>
                    </a:lnTo>
                    <a:lnTo>
                      <a:pt x="54" y="7"/>
                    </a:lnTo>
                    <a:lnTo>
                      <a:pt x="68" y="14"/>
                    </a:lnTo>
                    <a:lnTo>
                      <a:pt x="78" y="24"/>
                    </a:lnTo>
                    <a:lnTo>
                      <a:pt x="81" y="34"/>
                    </a:lnTo>
                    <a:lnTo>
                      <a:pt x="83" y="46"/>
                    </a:lnTo>
                    <a:lnTo>
                      <a:pt x="83" y="58"/>
                    </a:lnTo>
                    <a:lnTo>
                      <a:pt x="86" y="70"/>
                    </a:lnTo>
                    <a:lnTo>
                      <a:pt x="91" y="81"/>
                    </a:lnTo>
                    <a:lnTo>
                      <a:pt x="100" y="90"/>
                    </a:lnTo>
                    <a:lnTo>
                      <a:pt x="100" y="9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8043" name="Freeform 43"/>
              <p:cNvSpPr>
                <a:spLocks/>
              </p:cNvSpPr>
              <p:nvPr/>
            </p:nvSpPr>
            <p:spPr bwMode="auto">
              <a:xfrm>
                <a:off x="2971" y="711"/>
                <a:ext cx="159" cy="129"/>
              </a:xfrm>
              <a:custGeom>
                <a:avLst/>
                <a:gdLst>
                  <a:gd name="T0" fmla="*/ 132 w 159"/>
                  <a:gd name="T1" fmla="*/ 0 h 129"/>
                  <a:gd name="T2" fmla="*/ 132 w 159"/>
                  <a:gd name="T3" fmla="*/ 12 h 129"/>
                  <a:gd name="T4" fmla="*/ 135 w 159"/>
                  <a:gd name="T5" fmla="*/ 22 h 129"/>
                  <a:gd name="T6" fmla="*/ 140 w 159"/>
                  <a:gd name="T7" fmla="*/ 32 h 129"/>
                  <a:gd name="T8" fmla="*/ 147 w 159"/>
                  <a:gd name="T9" fmla="*/ 41 h 129"/>
                  <a:gd name="T10" fmla="*/ 152 w 159"/>
                  <a:gd name="T11" fmla="*/ 52 h 129"/>
                  <a:gd name="T12" fmla="*/ 157 w 159"/>
                  <a:gd name="T13" fmla="*/ 62 h 129"/>
                  <a:gd name="T14" fmla="*/ 159 w 159"/>
                  <a:gd name="T15" fmla="*/ 71 h 129"/>
                  <a:gd name="T16" fmla="*/ 159 w 159"/>
                  <a:gd name="T17" fmla="*/ 80 h 129"/>
                  <a:gd name="T18" fmla="*/ 152 w 159"/>
                  <a:gd name="T19" fmla="*/ 91 h 129"/>
                  <a:gd name="T20" fmla="*/ 140 w 159"/>
                  <a:gd name="T21" fmla="*/ 100 h 129"/>
                  <a:gd name="T22" fmla="*/ 130 w 159"/>
                  <a:gd name="T23" fmla="*/ 104 h 129"/>
                  <a:gd name="T24" fmla="*/ 118 w 159"/>
                  <a:gd name="T25" fmla="*/ 109 h 129"/>
                  <a:gd name="T26" fmla="*/ 108 w 159"/>
                  <a:gd name="T27" fmla="*/ 112 h 129"/>
                  <a:gd name="T28" fmla="*/ 96 w 159"/>
                  <a:gd name="T29" fmla="*/ 116 h 129"/>
                  <a:gd name="T30" fmla="*/ 83 w 159"/>
                  <a:gd name="T31" fmla="*/ 119 h 129"/>
                  <a:gd name="T32" fmla="*/ 71 w 159"/>
                  <a:gd name="T33" fmla="*/ 123 h 129"/>
                  <a:gd name="T34" fmla="*/ 59 w 159"/>
                  <a:gd name="T35" fmla="*/ 125 h 129"/>
                  <a:gd name="T36" fmla="*/ 44 w 159"/>
                  <a:gd name="T37" fmla="*/ 127 h 129"/>
                  <a:gd name="T38" fmla="*/ 32 w 159"/>
                  <a:gd name="T39" fmla="*/ 128 h 129"/>
                  <a:gd name="T40" fmla="*/ 15 w 159"/>
                  <a:gd name="T41" fmla="*/ 129 h 129"/>
                  <a:gd name="T42" fmla="*/ 15 w 159"/>
                  <a:gd name="T43" fmla="*/ 119 h 129"/>
                  <a:gd name="T44" fmla="*/ 12 w 159"/>
                  <a:gd name="T45" fmla="*/ 109 h 129"/>
                  <a:gd name="T46" fmla="*/ 10 w 159"/>
                  <a:gd name="T47" fmla="*/ 99 h 129"/>
                  <a:gd name="T48" fmla="*/ 7 w 159"/>
                  <a:gd name="T49" fmla="*/ 88 h 129"/>
                  <a:gd name="T50" fmla="*/ 5 w 159"/>
                  <a:gd name="T51" fmla="*/ 78 h 129"/>
                  <a:gd name="T52" fmla="*/ 2 w 159"/>
                  <a:gd name="T53" fmla="*/ 69 h 129"/>
                  <a:gd name="T54" fmla="*/ 0 w 159"/>
                  <a:gd name="T55" fmla="*/ 59 h 129"/>
                  <a:gd name="T56" fmla="*/ 0 w 159"/>
                  <a:gd name="T57" fmla="*/ 47 h 129"/>
                  <a:gd name="T58" fmla="*/ 0 w 159"/>
                  <a:gd name="T59" fmla="*/ 37 h 129"/>
                  <a:gd name="T60" fmla="*/ 0 w 159"/>
                  <a:gd name="T61" fmla="*/ 27 h 129"/>
                  <a:gd name="T62" fmla="*/ 15 w 159"/>
                  <a:gd name="T63" fmla="*/ 25 h 129"/>
                  <a:gd name="T64" fmla="*/ 29 w 159"/>
                  <a:gd name="T65" fmla="*/ 23 h 129"/>
                  <a:gd name="T66" fmla="*/ 44 w 159"/>
                  <a:gd name="T67" fmla="*/ 21 h 129"/>
                  <a:gd name="T68" fmla="*/ 56 w 159"/>
                  <a:gd name="T69" fmla="*/ 19 h 129"/>
                  <a:gd name="T70" fmla="*/ 71 w 159"/>
                  <a:gd name="T71" fmla="*/ 16 h 129"/>
                  <a:gd name="T72" fmla="*/ 83 w 159"/>
                  <a:gd name="T73" fmla="*/ 14 h 129"/>
                  <a:gd name="T74" fmla="*/ 96 w 159"/>
                  <a:gd name="T75" fmla="*/ 12 h 129"/>
                  <a:gd name="T76" fmla="*/ 108 w 159"/>
                  <a:gd name="T77" fmla="*/ 8 h 129"/>
                  <a:gd name="T78" fmla="*/ 120 w 159"/>
                  <a:gd name="T79" fmla="*/ 5 h 129"/>
                  <a:gd name="T80" fmla="*/ 132 w 159"/>
                  <a:gd name="T81" fmla="*/ 0 h 129"/>
                  <a:gd name="T82" fmla="*/ 132 w 159"/>
                  <a:gd name="T83" fmla="*/ 0 h 1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59" h="129">
                    <a:moveTo>
                      <a:pt x="132" y="0"/>
                    </a:moveTo>
                    <a:lnTo>
                      <a:pt x="132" y="12"/>
                    </a:lnTo>
                    <a:lnTo>
                      <a:pt x="135" y="22"/>
                    </a:lnTo>
                    <a:lnTo>
                      <a:pt x="140" y="32"/>
                    </a:lnTo>
                    <a:lnTo>
                      <a:pt x="147" y="41"/>
                    </a:lnTo>
                    <a:lnTo>
                      <a:pt x="152" y="52"/>
                    </a:lnTo>
                    <a:lnTo>
                      <a:pt x="157" y="62"/>
                    </a:lnTo>
                    <a:lnTo>
                      <a:pt x="159" y="71"/>
                    </a:lnTo>
                    <a:lnTo>
                      <a:pt x="159" y="80"/>
                    </a:lnTo>
                    <a:lnTo>
                      <a:pt x="152" y="91"/>
                    </a:lnTo>
                    <a:lnTo>
                      <a:pt x="140" y="100"/>
                    </a:lnTo>
                    <a:lnTo>
                      <a:pt x="130" y="104"/>
                    </a:lnTo>
                    <a:lnTo>
                      <a:pt x="118" y="109"/>
                    </a:lnTo>
                    <a:lnTo>
                      <a:pt x="108" y="112"/>
                    </a:lnTo>
                    <a:lnTo>
                      <a:pt x="96" y="116"/>
                    </a:lnTo>
                    <a:lnTo>
                      <a:pt x="83" y="119"/>
                    </a:lnTo>
                    <a:lnTo>
                      <a:pt x="71" y="123"/>
                    </a:lnTo>
                    <a:lnTo>
                      <a:pt x="59" y="125"/>
                    </a:lnTo>
                    <a:lnTo>
                      <a:pt x="44" y="127"/>
                    </a:lnTo>
                    <a:lnTo>
                      <a:pt x="32" y="128"/>
                    </a:lnTo>
                    <a:lnTo>
                      <a:pt x="15" y="129"/>
                    </a:lnTo>
                    <a:lnTo>
                      <a:pt x="15" y="119"/>
                    </a:lnTo>
                    <a:lnTo>
                      <a:pt x="12" y="109"/>
                    </a:lnTo>
                    <a:lnTo>
                      <a:pt x="10" y="99"/>
                    </a:lnTo>
                    <a:lnTo>
                      <a:pt x="7" y="88"/>
                    </a:lnTo>
                    <a:lnTo>
                      <a:pt x="5" y="78"/>
                    </a:lnTo>
                    <a:lnTo>
                      <a:pt x="2" y="69"/>
                    </a:lnTo>
                    <a:lnTo>
                      <a:pt x="0" y="59"/>
                    </a:lnTo>
                    <a:lnTo>
                      <a:pt x="0" y="47"/>
                    </a:lnTo>
                    <a:lnTo>
                      <a:pt x="0" y="37"/>
                    </a:lnTo>
                    <a:lnTo>
                      <a:pt x="0" y="27"/>
                    </a:lnTo>
                    <a:lnTo>
                      <a:pt x="15" y="25"/>
                    </a:lnTo>
                    <a:lnTo>
                      <a:pt x="29" y="23"/>
                    </a:lnTo>
                    <a:lnTo>
                      <a:pt x="44" y="21"/>
                    </a:lnTo>
                    <a:lnTo>
                      <a:pt x="56" y="19"/>
                    </a:lnTo>
                    <a:lnTo>
                      <a:pt x="71" y="16"/>
                    </a:lnTo>
                    <a:lnTo>
                      <a:pt x="83" y="14"/>
                    </a:lnTo>
                    <a:lnTo>
                      <a:pt x="96" y="12"/>
                    </a:lnTo>
                    <a:lnTo>
                      <a:pt x="108" y="8"/>
                    </a:lnTo>
                    <a:lnTo>
                      <a:pt x="120" y="5"/>
                    </a:lnTo>
                    <a:lnTo>
                      <a:pt x="132" y="0"/>
                    </a:lnTo>
                    <a:lnTo>
                      <a:pt x="132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8044" name="Freeform 44"/>
              <p:cNvSpPr>
                <a:spLocks/>
              </p:cNvSpPr>
              <p:nvPr/>
            </p:nvSpPr>
            <p:spPr bwMode="auto">
              <a:xfrm>
                <a:off x="2795" y="725"/>
                <a:ext cx="159" cy="120"/>
              </a:xfrm>
              <a:custGeom>
                <a:avLst/>
                <a:gdLst>
                  <a:gd name="T0" fmla="*/ 159 w 159"/>
                  <a:gd name="T1" fmla="*/ 119 h 120"/>
                  <a:gd name="T2" fmla="*/ 142 w 159"/>
                  <a:gd name="T3" fmla="*/ 120 h 120"/>
                  <a:gd name="T4" fmla="*/ 125 w 159"/>
                  <a:gd name="T5" fmla="*/ 119 h 120"/>
                  <a:gd name="T6" fmla="*/ 110 w 159"/>
                  <a:gd name="T7" fmla="*/ 115 h 120"/>
                  <a:gd name="T8" fmla="*/ 95 w 159"/>
                  <a:gd name="T9" fmla="*/ 112 h 120"/>
                  <a:gd name="T10" fmla="*/ 83 w 159"/>
                  <a:gd name="T11" fmla="*/ 107 h 120"/>
                  <a:gd name="T12" fmla="*/ 68 w 159"/>
                  <a:gd name="T13" fmla="*/ 102 h 120"/>
                  <a:gd name="T14" fmla="*/ 53 w 159"/>
                  <a:gd name="T15" fmla="*/ 97 h 120"/>
                  <a:gd name="T16" fmla="*/ 39 w 159"/>
                  <a:gd name="T17" fmla="*/ 93 h 120"/>
                  <a:gd name="T18" fmla="*/ 24 w 159"/>
                  <a:gd name="T19" fmla="*/ 88 h 120"/>
                  <a:gd name="T20" fmla="*/ 7 w 159"/>
                  <a:gd name="T21" fmla="*/ 86 h 120"/>
                  <a:gd name="T22" fmla="*/ 0 w 159"/>
                  <a:gd name="T23" fmla="*/ 0 h 120"/>
                  <a:gd name="T24" fmla="*/ 139 w 159"/>
                  <a:gd name="T25" fmla="*/ 16 h 120"/>
                  <a:gd name="T26" fmla="*/ 159 w 159"/>
                  <a:gd name="T27" fmla="*/ 119 h 120"/>
                  <a:gd name="T28" fmla="*/ 159 w 159"/>
                  <a:gd name="T29" fmla="*/ 119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59" h="120">
                    <a:moveTo>
                      <a:pt x="159" y="119"/>
                    </a:moveTo>
                    <a:lnTo>
                      <a:pt x="142" y="120"/>
                    </a:lnTo>
                    <a:lnTo>
                      <a:pt x="125" y="119"/>
                    </a:lnTo>
                    <a:lnTo>
                      <a:pt x="110" y="115"/>
                    </a:lnTo>
                    <a:lnTo>
                      <a:pt x="95" y="112"/>
                    </a:lnTo>
                    <a:lnTo>
                      <a:pt x="83" y="107"/>
                    </a:lnTo>
                    <a:lnTo>
                      <a:pt x="68" y="102"/>
                    </a:lnTo>
                    <a:lnTo>
                      <a:pt x="53" y="97"/>
                    </a:lnTo>
                    <a:lnTo>
                      <a:pt x="39" y="93"/>
                    </a:lnTo>
                    <a:lnTo>
                      <a:pt x="24" y="88"/>
                    </a:lnTo>
                    <a:lnTo>
                      <a:pt x="7" y="86"/>
                    </a:lnTo>
                    <a:lnTo>
                      <a:pt x="0" y="0"/>
                    </a:lnTo>
                    <a:lnTo>
                      <a:pt x="139" y="16"/>
                    </a:lnTo>
                    <a:lnTo>
                      <a:pt x="159" y="119"/>
                    </a:lnTo>
                    <a:lnTo>
                      <a:pt x="159" y="11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8045" name="Freeform 45"/>
              <p:cNvSpPr>
                <a:spLocks/>
              </p:cNvSpPr>
              <p:nvPr/>
            </p:nvSpPr>
            <p:spPr bwMode="auto">
              <a:xfrm>
                <a:off x="2758" y="861"/>
                <a:ext cx="968" cy="312"/>
              </a:xfrm>
              <a:custGeom>
                <a:avLst/>
                <a:gdLst>
                  <a:gd name="T0" fmla="*/ 777 w 968"/>
                  <a:gd name="T1" fmla="*/ 312 h 312"/>
                  <a:gd name="T2" fmla="*/ 19 w 968"/>
                  <a:gd name="T3" fmla="*/ 295 h 312"/>
                  <a:gd name="T4" fmla="*/ 2 w 968"/>
                  <a:gd name="T5" fmla="*/ 266 h 312"/>
                  <a:gd name="T6" fmla="*/ 2 w 968"/>
                  <a:gd name="T7" fmla="*/ 237 h 312"/>
                  <a:gd name="T8" fmla="*/ 14 w 968"/>
                  <a:gd name="T9" fmla="*/ 208 h 312"/>
                  <a:gd name="T10" fmla="*/ 29 w 968"/>
                  <a:gd name="T11" fmla="*/ 179 h 312"/>
                  <a:gd name="T12" fmla="*/ 59 w 968"/>
                  <a:gd name="T13" fmla="*/ 158 h 312"/>
                  <a:gd name="T14" fmla="*/ 103 w 968"/>
                  <a:gd name="T15" fmla="*/ 149 h 312"/>
                  <a:gd name="T16" fmla="*/ 149 w 968"/>
                  <a:gd name="T17" fmla="*/ 142 h 312"/>
                  <a:gd name="T18" fmla="*/ 198 w 968"/>
                  <a:gd name="T19" fmla="*/ 139 h 312"/>
                  <a:gd name="T20" fmla="*/ 247 w 968"/>
                  <a:gd name="T21" fmla="*/ 142 h 312"/>
                  <a:gd name="T22" fmla="*/ 294 w 968"/>
                  <a:gd name="T23" fmla="*/ 157 h 312"/>
                  <a:gd name="T24" fmla="*/ 323 w 968"/>
                  <a:gd name="T25" fmla="*/ 187 h 312"/>
                  <a:gd name="T26" fmla="*/ 338 w 968"/>
                  <a:gd name="T27" fmla="*/ 221 h 312"/>
                  <a:gd name="T28" fmla="*/ 345 w 968"/>
                  <a:gd name="T29" fmla="*/ 256 h 312"/>
                  <a:gd name="T30" fmla="*/ 345 w 968"/>
                  <a:gd name="T31" fmla="*/ 291 h 312"/>
                  <a:gd name="T32" fmla="*/ 360 w 968"/>
                  <a:gd name="T33" fmla="*/ 309 h 312"/>
                  <a:gd name="T34" fmla="*/ 375 w 968"/>
                  <a:gd name="T35" fmla="*/ 290 h 312"/>
                  <a:gd name="T36" fmla="*/ 380 w 968"/>
                  <a:gd name="T37" fmla="*/ 270 h 312"/>
                  <a:gd name="T38" fmla="*/ 382 w 968"/>
                  <a:gd name="T39" fmla="*/ 249 h 312"/>
                  <a:gd name="T40" fmla="*/ 377 w 968"/>
                  <a:gd name="T41" fmla="*/ 230 h 312"/>
                  <a:gd name="T42" fmla="*/ 372 w 968"/>
                  <a:gd name="T43" fmla="*/ 214 h 312"/>
                  <a:gd name="T44" fmla="*/ 441 w 968"/>
                  <a:gd name="T45" fmla="*/ 190 h 312"/>
                  <a:gd name="T46" fmla="*/ 517 w 968"/>
                  <a:gd name="T47" fmla="*/ 174 h 312"/>
                  <a:gd name="T48" fmla="*/ 598 w 968"/>
                  <a:gd name="T49" fmla="*/ 162 h 312"/>
                  <a:gd name="T50" fmla="*/ 684 w 968"/>
                  <a:gd name="T51" fmla="*/ 157 h 312"/>
                  <a:gd name="T52" fmla="*/ 769 w 968"/>
                  <a:gd name="T53" fmla="*/ 155 h 312"/>
                  <a:gd name="T54" fmla="*/ 772 w 968"/>
                  <a:gd name="T55" fmla="*/ 146 h 312"/>
                  <a:gd name="T56" fmla="*/ 762 w 968"/>
                  <a:gd name="T57" fmla="*/ 142 h 312"/>
                  <a:gd name="T58" fmla="*/ 745 w 968"/>
                  <a:gd name="T59" fmla="*/ 139 h 312"/>
                  <a:gd name="T60" fmla="*/ 728 w 968"/>
                  <a:gd name="T61" fmla="*/ 137 h 312"/>
                  <a:gd name="T62" fmla="*/ 713 w 968"/>
                  <a:gd name="T63" fmla="*/ 131 h 312"/>
                  <a:gd name="T64" fmla="*/ 637 w 968"/>
                  <a:gd name="T65" fmla="*/ 137 h 312"/>
                  <a:gd name="T66" fmla="*/ 561 w 968"/>
                  <a:gd name="T67" fmla="*/ 146 h 312"/>
                  <a:gd name="T68" fmla="*/ 488 w 968"/>
                  <a:gd name="T69" fmla="*/ 159 h 312"/>
                  <a:gd name="T70" fmla="*/ 424 w 968"/>
                  <a:gd name="T71" fmla="*/ 177 h 312"/>
                  <a:gd name="T72" fmla="*/ 372 w 968"/>
                  <a:gd name="T73" fmla="*/ 200 h 312"/>
                  <a:gd name="T74" fmla="*/ 348 w 968"/>
                  <a:gd name="T75" fmla="*/ 178 h 312"/>
                  <a:gd name="T76" fmla="*/ 348 w 968"/>
                  <a:gd name="T77" fmla="*/ 155 h 312"/>
                  <a:gd name="T78" fmla="*/ 362 w 968"/>
                  <a:gd name="T79" fmla="*/ 135 h 312"/>
                  <a:gd name="T80" fmla="*/ 389 w 968"/>
                  <a:gd name="T81" fmla="*/ 115 h 312"/>
                  <a:gd name="T82" fmla="*/ 424 w 968"/>
                  <a:gd name="T83" fmla="*/ 97 h 312"/>
                  <a:gd name="T84" fmla="*/ 524 w 968"/>
                  <a:gd name="T85" fmla="*/ 70 h 312"/>
                  <a:gd name="T86" fmla="*/ 630 w 968"/>
                  <a:gd name="T87" fmla="*/ 45 h 312"/>
                  <a:gd name="T88" fmla="*/ 735 w 968"/>
                  <a:gd name="T89" fmla="*/ 23 h 312"/>
                  <a:gd name="T90" fmla="*/ 843 w 968"/>
                  <a:gd name="T91" fmla="*/ 7 h 312"/>
                  <a:gd name="T92" fmla="*/ 946 w 968"/>
                  <a:gd name="T93" fmla="*/ 0 h 312"/>
                  <a:gd name="T94" fmla="*/ 965 w 968"/>
                  <a:gd name="T95" fmla="*/ 25 h 312"/>
                  <a:gd name="T96" fmla="*/ 968 w 968"/>
                  <a:gd name="T97" fmla="*/ 51 h 312"/>
                  <a:gd name="T98" fmla="*/ 958 w 968"/>
                  <a:gd name="T99" fmla="*/ 79 h 312"/>
                  <a:gd name="T100" fmla="*/ 943 w 968"/>
                  <a:gd name="T101" fmla="*/ 107 h 312"/>
                  <a:gd name="T102" fmla="*/ 926 w 968"/>
                  <a:gd name="T103" fmla="*/ 135 h 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968" h="312">
                    <a:moveTo>
                      <a:pt x="926" y="135"/>
                    </a:moveTo>
                    <a:lnTo>
                      <a:pt x="777" y="312"/>
                    </a:lnTo>
                    <a:lnTo>
                      <a:pt x="37" y="309"/>
                    </a:lnTo>
                    <a:lnTo>
                      <a:pt x="19" y="295"/>
                    </a:lnTo>
                    <a:lnTo>
                      <a:pt x="10" y="280"/>
                    </a:lnTo>
                    <a:lnTo>
                      <a:pt x="2" y="266"/>
                    </a:lnTo>
                    <a:lnTo>
                      <a:pt x="0" y="251"/>
                    </a:lnTo>
                    <a:lnTo>
                      <a:pt x="2" y="237"/>
                    </a:lnTo>
                    <a:lnTo>
                      <a:pt x="7" y="223"/>
                    </a:lnTo>
                    <a:lnTo>
                      <a:pt x="14" y="208"/>
                    </a:lnTo>
                    <a:lnTo>
                      <a:pt x="22" y="193"/>
                    </a:lnTo>
                    <a:lnTo>
                      <a:pt x="29" y="179"/>
                    </a:lnTo>
                    <a:lnTo>
                      <a:pt x="37" y="165"/>
                    </a:lnTo>
                    <a:lnTo>
                      <a:pt x="59" y="158"/>
                    </a:lnTo>
                    <a:lnTo>
                      <a:pt x="81" y="153"/>
                    </a:lnTo>
                    <a:lnTo>
                      <a:pt x="103" y="149"/>
                    </a:lnTo>
                    <a:lnTo>
                      <a:pt x="125" y="145"/>
                    </a:lnTo>
                    <a:lnTo>
                      <a:pt x="149" y="142"/>
                    </a:lnTo>
                    <a:lnTo>
                      <a:pt x="174" y="141"/>
                    </a:lnTo>
                    <a:lnTo>
                      <a:pt x="198" y="139"/>
                    </a:lnTo>
                    <a:lnTo>
                      <a:pt x="223" y="139"/>
                    </a:lnTo>
                    <a:lnTo>
                      <a:pt x="247" y="142"/>
                    </a:lnTo>
                    <a:lnTo>
                      <a:pt x="272" y="144"/>
                    </a:lnTo>
                    <a:lnTo>
                      <a:pt x="294" y="157"/>
                    </a:lnTo>
                    <a:lnTo>
                      <a:pt x="311" y="171"/>
                    </a:lnTo>
                    <a:lnTo>
                      <a:pt x="323" y="187"/>
                    </a:lnTo>
                    <a:lnTo>
                      <a:pt x="333" y="203"/>
                    </a:lnTo>
                    <a:lnTo>
                      <a:pt x="338" y="221"/>
                    </a:lnTo>
                    <a:lnTo>
                      <a:pt x="343" y="239"/>
                    </a:lnTo>
                    <a:lnTo>
                      <a:pt x="345" y="256"/>
                    </a:lnTo>
                    <a:lnTo>
                      <a:pt x="345" y="274"/>
                    </a:lnTo>
                    <a:lnTo>
                      <a:pt x="345" y="291"/>
                    </a:lnTo>
                    <a:lnTo>
                      <a:pt x="345" y="309"/>
                    </a:lnTo>
                    <a:lnTo>
                      <a:pt x="360" y="309"/>
                    </a:lnTo>
                    <a:lnTo>
                      <a:pt x="370" y="299"/>
                    </a:lnTo>
                    <a:lnTo>
                      <a:pt x="375" y="290"/>
                    </a:lnTo>
                    <a:lnTo>
                      <a:pt x="380" y="280"/>
                    </a:lnTo>
                    <a:lnTo>
                      <a:pt x="380" y="270"/>
                    </a:lnTo>
                    <a:lnTo>
                      <a:pt x="382" y="259"/>
                    </a:lnTo>
                    <a:lnTo>
                      <a:pt x="382" y="249"/>
                    </a:lnTo>
                    <a:lnTo>
                      <a:pt x="380" y="239"/>
                    </a:lnTo>
                    <a:lnTo>
                      <a:pt x="377" y="230"/>
                    </a:lnTo>
                    <a:lnTo>
                      <a:pt x="375" y="222"/>
                    </a:lnTo>
                    <a:lnTo>
                      <a:pt x="372" y="214"/>
                    </a:lnTo>
                    <a:lnTo>
                      <a:pt x="404" y="201"/>
                    </a:lnTo>
                    <a:lnTo>
                      <a:pt x="441" y="190"/>
                    </a:lnTo>
                    <a:lnTo>
                      <a:pt x="478" y="181"/>
                    </a:lnTo>
                    <a:lnTo>
                      <a:pt x="517" y="174"/>
                    </a:lnTo>
                    <a:lnTo>
                      <a:pt x="556" y="167"/>
                    </a:lnTo>
                    <a:lnTo>
                      <a:pt x="598" y="162"/>
                    </a:lnTo>
                    <a:lnTo>
                      <a:pt x="639" y="159"/>
                    </a:lnTo>
                    <a:lnTo>
                      <a:pt x="684" y="157"/>
                    </a:lnTo>
                    <a:lnTo>
                      <a:pt x="725" y="155"/>
                    </a:lnTo>
                    <a:lnTo>
                      <a:pt x="769" y="155"/>
                    </a:lnTo>
                    <a:lnTo>
                      <a:pt x="772" y="150"/>
                    </a:lnTo>
                    <a:lnTo>
                      <a:pt x="772" y="146"/>
                    </a:lnTo>
                    <a:lnTo>
                      <a:pt x="767" y="143"/>
                    </a:lnTo>
                    <a:lnTo>
                      <a:pt x="762" y="142"/>
                    </a:lnTo>
                    <a:lnTo>
                      <a:pt x="755" y="141"/>
                    </a:lnTo>
                    <a:lnTo>
                      <a:pt x="745" y="139"/>
                    </a:lnTo>
                    <a:lnTo>
                      <a:pt x="735" y="138"/>
                    </a:lnTo>
                    <a:lnTo>
                      <a:pt x="728" y="137"/>
                    </a:lnTo>
                    <a:lnTo>
                      <a:pt x="720" y="135"/>
                    </a:lnTo>
                    <a:lnTo>
                      <a:pt x="713" y="131"/>
                    </a:lnTo>
                    <a:lnTo>
                      <a:pt x="676" y="134"/>
                    </a:lnTo>
                    <a:lnTo>
                      <a:pt x="637" y="137"/>
                    </a:lnTo>
                    <a:lnTo>
                      <a:pt x="598" y="141"/>
                    </a:lnTo>
                    <a:lnTo>
                      <a:pt x="561" y="146"/>
                    </a:lnTo>
                    <a:lnTo>
                      <a:pt x="524" y="152"/>
                    </a:lnTo>
                    <a:lnTo>
                      <a:pt x="488" y="159"/>
                    </a:lnTo>
                    <a:lnTo>
                      <a:pt x="456" y="168"/>
                    </a:lnTo>
                    <a:lnTo>
                      <a:pt x="424" y="177"/>
                    </a:lnTo>
                    <a:lnTo>
                      <a:pt x="397" y="189"/>
                    </a:lnTo>
                    <a:lnTo>
                      <a:pt x="372" y="200"/>
                    </a:lnTo>
                    <a:lnTo>
                      <a:pt x="358" y="190"/>
                    </a:lnTo>
                    <a:lnTo>
                      <a:pt x="348" y="178"/>
                    </a:lnTo>
                    <a:lnTo>
                      <a:pt x="345" y="167"/>
                    </a:lnTo>
                    <a:lnTo>
                      <a:pt x="348" y="155"/>
                    </a:lnTo>
                    <a:lnTo>
                      <a:pt x="353" y="145"/>
                    </a:lnTo>
                    <a:lnTo>
                      <a:pt x="362" y="135"/>
                    </a:lnTo>
                    <a:lnTo>
                      <a:pt x="375" y="125"/>
                    </a:lnTo>
                    <a:lnTo>
                      <a:pt x="389" y="115"/>
                    </a:lnTo>
                    <a:lnTo>
                      <a:pt x="404" y="106"/>
                    </a:lnTo>
                    <a:lnTo>
                      <a:pt x="424" y="97"/>
                    </a:lnTo>
                    <a:lnTo>
                      <a:pt x="473" y="83"/>
                    </a:lnTo>
                    <a:lnTo>
                      <a:pt x="524" y="70"/>
                    </a:lnTo>
                    <a:lnTo>
                      <a:pt x="576" y="57"/>
                    </a:lnTo>
                    <a:lnTo>
                      <a:pt x="630" y="45"/>
                    </a:lnTo>
                    <a:lnTo>
                      <a:pt x="681" y="33"/>
                    </a:lnTo>
                    <a:lnTo>
                      <a:pt x="735" y="23"/>
                    </a:lnTo>
                    <a:lnTo>
                      <a:pt x="789" y="14"/>
                    </a:lnTo>
                    <a:lnTo>
                      <a:pt x="843" y="7"/>
                    </a:lnTo>
                    <a:lnTo>
                      <a:pt x="894" y="2"/>
                    </a:lnTo>
                    <a:lnTo>
                      <a:pt x="946" y="0"/>
                    </a:lnTo>
                    <a:lnTo>
                      <a:pt x="958" y="13"/>
                    </a:lnTo>
                    <a:lnTo>
                      <a:pt x="965" y="25"/>
                    </a:lnTo>
                    <a:lnTo>
                      <a:pt x="968" y="38"/>
                    </a:lnTo>
                    <a:lnTo>
                      <a:pt x="968" y="51"/>
                    </a:lnTo>
                    <a:lnTo>
                      <a:pt x="963" y="65"/>
                    </a:lnTo>
                    <a:lnTo>
                      <a:pt x="958" y="79"/>
                    </a:lnTo>
                    <a:lnTo>
                      <a:pt x="951" y="93"/>
                    </a:lnTo>
                    <a:lnTo>
                      <a:pt x="943" y="107"/>
                    </a:lnTo>
                    <a:lnTo>
                      <a:pt x="936" y="121"/>
                    </a:lnTo>
                    <a:lnTo>
                      <a:pt x="926" y="135"/>
                    </a:lnTo>
                    <a:lnTo>
                      <a:pt x="926" y="135"/>
                    </a:lnTo>
                    <a:close/>
                  </a:path>
                </a:pathLst>
              </a:custGeom>
              <a:solidFill>
                <a:srgbClr val="B3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8046" name="Freeform 46"/>
              <p:cNvSpPr>
                <a:spLocks/>
              </p:cNvSpPr>
              <p:nvPr/>
            </p:nvSpPr>
            <p:spPr bwMode="auto">
              <a:xfrm>
                <a:off x="2196" y="892"/>
                <a:ext cx="581" cy="278"/>
              </a:xfrm>
              <a:custGeom>
                <a:avLst/>
                <a:gdLst>
                  <a:gd name="T0" fmla="*/ 581 w 581"/>
                  <a:gd name="T1" fmla="*/ 116 h 278"/>
                  <a:gd name="T2" fmla="*/ 572 w 581"/>
                  <a:gd name="T3" fmla="*/ 132 h 278"/>
                  <a:gd name="T4" fmla="*/ 559 w 581"/>
                  <a:gd name="T5" fmla="*/ 148 h 278"/>
                  <a:gd name="T6" fmla="*/ 549 w 581"/>
                  <a:gd name="T7" fmla="*/ 164 h 278"/>
                  <a:gd name="T8" fmla="*/ 540 w 581"/>
                  <a:gd name="T9" fmla="*/ 180 h 278"/>
                  <a:gd name="T10" fmla="*/ 532 w 581"/>
                  <a:gd name="T11" fmla="*/ 196 h 278"/>
                  <a:gd name="T12" fmla="*/ 527 w 581"/>
                  <a:gd name="T13" fmla="*/ 214 h 278"/>
                  <a:gd name="T14" fmla="*/ 527 w 581"/>
                  <a:gd name="T15" fmla="*/ 230 h 278"/>
                  <a:gd name="T16" fmla="*/ 532 w 581"/>
                  <a:gd name="T17" fmla="*/ 246 h 278"/>
                  <a:gd name="T18" fmla="*/ 545 w 581"/>
                  <a:gd name="T19" fmla="*/ 262 h 278"/>
                  <a:gd name="T20" fmla="*/ 562 w 581"/>
                  <a:gd name="T21" fmla="*/ 278 h 278"/>
                  <a:gd name="T22" fmla="*/ 128 w 581"/>
                  <a:gd name="T23" fmla="*/ 278 h 278"/>
                  <a:gd name="T24" fmla="*/ 103 w 581"/>
                  <a:gd name="T25" fmla="*/ 252 h 278"/>
                  <a:gd name="T26" fmla="*/ 79 w 581"/>
                  <a:gd name="T27" fmla="*/ 226 h 278"/>
                  <a:gd name="T28" fmla="*/ 57 w 581"/>
                  <a:gd name="T29" fmla="*/ 199 h 278"/>
                  <a:gd name="T30" fmla="*/ 37 w 581"/>
                  <a:gd name="T31" fmla="*/ 171 h 278"/>
                  <a:gd name="T32" fmla="*/ 23 w 581"/>
                  <a:gd name="T33" fmla="*/ 144 h 278"/>
                  <a:gd name="T34" fmla="*/ 10 w 581"/>
                  <a:gd name="T35" fmla="*/ 115 h 278"/>
                  <a:gd name="T36" fmla="*/ 3 w 581"/>
                  <a:gd name="T37" fmla="*/ 87 h 278"/>
                  <a:gd name="T38" fmla="*/ 0 w 581"/>
                  <a:gd name="T39" fmla="*/ 58 h 278"/>
                  <a:gd name="T40" fmla="*/ 5 w 581"/>
                  <a:gd name="T41" fmla="*/ 30 h 278"/>
                  <a:gd name="T42" fmla="*/ 15 w 581"/>
                  <a:gd name="T43" fmla="*/ 1 h 278"/>
                  <a:gd name="T44" fmla="*/ 76 w 581"/>
                  <a:gd name="T45" fmla="*/ 0 h 278"/>
                  <a:gd name="T46" fmla="*/ 135 w 581"/>
                  <a:gd name="T47" fmla="*/ 1 h 278"/>
                  <a:gd name="T48" fmla="*/ 197 w 581"/>
                  <a:gd name="T49" fmla="*/ 7 h 278"/>
                  <a:gd name="T50" fmla="*/ 255 w 581"/>
                  <a:gd name="T51" fmla="*/ 16 h 278"/>
                  <a:gd name="T52" fmla="*/ 314 w 581"/>
                  <a:gd name="T53" fmla="*/ 27 h 278"/>
                  <a:gd name="T54" fmla="*/ 371 w 581"/>
                  <a:gd name="T55" fmla="*/ 42 h 278"/>
                  <a:gd name="T56" fmla="*/ 424 w 581"/>
                  <a:gd name="T57" fmla="*/ 58 h 278"/>
                  <a:gd name="T58" fmla="*/ 478 w 581"/>
                  <a:gd name="T59" fmla="*/ 76 h 278"/>
                  <a:gd name="T60" fmla="*/ 532 w 581"/>
                  <a:gd name="T61" fmla="*/ 96 h 278"/>
                  <a:gd name="T62" fmla="*/ 581 w 581"/>
                  <a:gd name="T63" fmla="*/ 116 h 278"/>
                  <a:gd name="T64" fmla="*/ 581 w 581"/>
                  <a:gd name="T65" fmla="*/ 116 h 2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81" h="278">
                    <a:moveTo>
                      <a:pt x="581" y="116"/>
                    </a:moveTo>
                    <a:lnTo>
                      <a:pt x="572" y="132"/>
                    </a:lnTo>
                    <a:lnTo>
                      <a:pt x="559" y="148"/>
                    </a:lnTo>
                    <a:lnTo>
                      <a:pt x="549" y="164"/>
                    </a:lnTo>
                    <a:lnTo>
                      <a:pt x="540" y="180"/>
                    </a:lnTo>
                    <a:lnTo>
                      <a:pt x="532" y="196"/>
                    </a:lnTo>
                    <a:lnTo>
                      <a:pt x="527" y="214"/>
                    </a:lnTo>
                    <a:lnTo>
                      <a:pt x="527" y="230"/>
                    </a:lnTo>
                    <a:lnTo>
                      <a:pt x="532" y="246"/>
                    </a:lnTo>
                    <a:lnTo>
                      <a:pt x="545" y="262"/>
                    </a:lnTo>
                    <a:lnTo>
                      <a:pt x="562" y="278"/>
                    </a:lnTo>
                    <a:lnTo>
                      <a:pt x="128" y="278"/>
                    </a:lnTo>
                    <a:lnTo>
                      <a:pt x="103" y="252"/>
                    </a:lnTo>
                    <a:lnTo>
                      <a:pt x="79" y="226"/>
                    </a:lnTo>
                    <a:lnTo>
                      <a:pt x="57" y="199"/>
                    </a:lnTo>
                    <a:lnTo>
                      <a:pt x="37" y="171"/>
                    </a:lnTo>
                    <a:lnTo>
                      <a:pt x="23" y="144"/>
                    </a:lnTo>
                    <a:lnTo>
                      <a:pt x="10" y="115"/>
                    </a:lnTo>
                    <a:lnTo>
                      <a:pt x="3" y="87"/>
                    </a:lnTo>
                    <a:lnTo>
                      <a:pt x="0" y="58"/>
                    </a:lnTo>
                    <a:lnTo>
                      <a:pt x="5" y="30"/>
                    </a:lnTo>
                    <a:lnTo>
                      <a:pt x="15" y="1"/>
                    </a:lnTo>
                    <a:lnTo>
                      <a:pt x="76" y="0"/>
                    </a:lnTo>
                    <a:lnTo>
                      <a:pt x="135" y="1"/>
                    </a:lnTo>
                    <a:lnTo>
                      <a:pt x="197" y="7"/>
                    </a:lnTo>
                    <a:lnTo>
                      <a:pt x="255" y="16"/>
                    </a:lnTo>
                    <a:lnTo>
                      <a:pt x="314" y="27"/>
                    </a:lnTo>
                    <a:lnTo>
                      <a:pt x="371" y="42"/>
                    </a:lnTo>
                    <a:lnTo>
                      <a:pt x="424" y="58"/>
                    </a:lnTo>
                    <a:lnTo>
                      <a:pt x="478" y="76"/>
                    </a:lnTo>
                    <a:lnTo>
                      <a:pt x="532" y="96"/>
                    </a:lnTo>
                    <a:lnTo>
                      <a:pt x="581" y="116"/>
                    </a:lnTo>
                    <a:lnTo>
                      <a:pt x="581" y="116"/>
                    </a:lnTo>
                    <a:close/>
                  </a:path>
                </a:pathLst>
              </a:custGeom>
              <a:solidFill>
                <a:srgbClr val="B3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8047" name="Freeform 47"/>
              <p:cNvSpPr>
                <a:spLocks/>
              </p:cNvSpPr>
              <p:nvPr/>
            </p:nvSpPr>
            <p:spPr bwMode="auto">
              <a:xfrm>
                <a:off x="569" y="996"/>
                <a:ext cx="4652" cy="626"/>
              </a:xfrm>
              <a:custGeom>
                <a:avLst/>
                <a:gdLst>
                  <a:gd name="T0" fmla="*/ 1407 w 4652"/>
                  <a:gd name="T1" fmla="*/ 210 h 626"/>
                  <a:gd name="T2" fmla="*/ 1414 w 4652"/>
                  <a:gd name="T3" fmla="*/ 202 h 626"/>
                  <a:gd name="T4" fmla="*/ 1409 w 4652"/>
                  <a:gd name="T5" fmla="*/ 194 h 626"/>
                  <a:gd name="T6" fmla="*/ 1618 w 4652"/>
                  <a:gd name="T7" fmla="*/ 188 h 626"/>
                  <a:gd name="T8" fmla="*/ 2228 w 4652"/>
                  <a:gd name="T9" fmla="*/ 190 h 626"/>
                  <a:gd name="T10" fmla="*/ 2802 w 4652"/>
                  <a:gd name="T11" fmla="*/ 191 h 626"/>
                  <a:gd name="T12" fmla="*/ 3363 w 4652"/>
                  <a:gd name="T13" fmla="*/ 194 h 626"/>
                  <a:gd name="T14" fmla="*/ 3419 w 4652"/>
                  <a:gd name="T15" fmla="*/ 175 h 626"/>
                  <a:gd name="T16" fmla="*/ 3419 w 4652"/>
                  <a:gd name="T17" fmla="*/ 112 h 626"/>
                  <a:gd name="T18" fmla="*/ 3378 w 4652"/>
                  <a:gd name="T19" fmla="*/ 49 h 626"/>
                  <a:gd name="T20" fmla="*/ 3360 w 4652"/>
                  <a:gd name="T21" fmla="*/ 10 h 626"/>
                  <a:gd name="T22" fmla="*/ 3419 w 4652"/>
                  <a:gd name="T23" fmla="*/ 15 h 626"/>
                  <a:gd name="T24" fmla="*/ 3478 w 4652"/>
                  <a:gd name="T25" fmla="*/ 23 h 626"/>
                  <a:gd name="T26" fmla="*/ 3539 w 4652"/>
                  <a:gd name="T27" fmla="*/ 30 h 626"/>
                  <a:gd name="T28" fmla="*/ 3583 w 4652"/>
                  <a:gd name="T29" fmla="*/ 82 h 626"/>
                  <a:gd name="T30" fmla="*/ 3601 w 4652"/>
                  <a:gd name="T31" fmla="*/ 137 h 626"/>
                  <a:gd name="T32" fmla="*/ 3603 w 4652"/>
                  <a:gd name="T33" fmla="*/ 194 h 626"/>
                  <a:gd name="T34" fmla="*/ 4652 w 4652"/>
                  <a:gd name="T35" fmla="*/ 198 h 626"/>
                  <a:gd name="T36" fmla="*/ 4615 w 4652"/>
                  <a:gd name="T37" fmla="*/ 505 h 626"/>
                  <a:gd name="T38" fmla="*/ 4576 w 4652"/>
                  <a:gd name="T39" fmla="*/ 508 h 626"/>
                  <a:gd name="T40" fmla="*/ 4544 w 4652"/>
                  <a:gd name="T41" fmla="*/ 519 h 626"/>
                  <a:gd name="T42" fmla="*/ 4532 w 4652"/>
                  <a:gd name="T43" fmla="*/ 544 h 626"/>
                  <a:gd name="T44" fmla="*/ 4566 w 4652"/>
                  <a:gd name="T45" fmla="*/ 572 h 626"/>
                  <a:gd name="T46" fmla="*/ 4620 w 4652"/>
                  <a:gd name="T47" fmla="*/ 595 h 626"/>
                  <a:gd name="T48" fmla="*/ 4642 w 4652"/>
                  <a:gd name="T49" fmla="*/ 626 h 626"/>
                  <a:gd name="T50" fmla="*/ 4596 w 4652"/>
                  <a:gd name="T51" fmla="*/ 622 h 626"/>
                  <a:gd name="T52" fmla="*/ 4549 w 4652"/>
                  <a:gd name="T53" fmla="*/ 615 h 626"/>
                  <a:gd name="T54" fmla="*/ 4500 w 4652"/>
                  <a:gd name="T55" fmla="*/ 614 h 626"/>
                  <a:gd name="T56" fmla="*/ 4485 w 4652"/>
                  <a:gd name="T57" fmla="*/ 585 h 626"/>
                  <a:gd name="T58" fmla="*/ 4488 w 4652"/>
                  <a:gd name="T59" fmla="*/ 457 h 626"/>
                  <a:gd name="T60" fmla="*/ 4488 w 4652"/>
                  <a:gd name="T61" fmla="*/ 322 h 626"/>
                  <a:gd name="T62" fmla="*/ 4485 w 4652"/>
                  <a:gd name="T63" fmla="*/ 271 h 626"/>
                  <a:gd name="T64" fmla="*/ 4468 w 4652"/>
                  <a:gd name="T65" fmla="*/ 257 h 626"/>
                  <a:gd name="T66" fmla="*/ 4444 w 4652"/>
                  <a:gd name="T67" fmla="*/ 251 h 626"/>
                  <a:gd name="T68" fmla="*/ 4431 w 4652"/>
                  <a:gd name="T69" fmla="*/ 250 h 626"/>
                  <a:gd name="T70" fmla="*/ 277 w 4652"/>
                  <a:gd name="T71" fmla="*/ 247 h 626"/>
                  <a:gd name="T72" fmla="*/ 223 w 4652"/>
                  <a:gd name="T73" fmla="*/ 247 h 626"/>
                  <a:gd name="T74" fmla="*/ 167 w 4652"/>
                  <a:gd name="T75" fmla="*/ 256 h 626"/>
                  <a:gd name="T76" fmla="*/ 152 w 4652"/>
                  <a:gd name="T77" fmla="*/ 572 h 626"/>
                  <a:gd name="T78" fmla="*/ 110 w 4652"/>
                  <a:gd name="T79" fmla="*/ 568 h 626"/>
                  <a:gd name="T80" fmla="*/ 66 w 4652"/>
                  <a:gd name="T81" fmla="*/ 570 h 626"/>
                  <a:gd name="T82" fmla="*/ 22 w 4652"/>
                  <a:gd name="T83" fmla="*/ 577 h 626"/>
                  <a:gd name="T84" fmla="*/ 2 w 4652"/>
                  <a:gd name="T85" fmla="*/ 506 h 626"/>
                  <a:gd name="T86" fmla="*/ 0 w 4652"/>
                  <a:gd name="T87" fmla="*/ 390 h 626"/>
                  <a:gd name="T88" fmla="*/ 2 w 4652"/>
                  <a:gd name="T89" fmla="*/ 268 h 626"/>
                  <a:gd name="T90" fmla="*/ 110 w 4652"/>
                  <a:gd name="T91" fmla="*/ 188 h 626"/>
                  <a:gd name="T92" fmla="*/ 456 w 4652"/>
                  <a:gd name="T93" fmla="*/ 188 h 626"/>
                  <a:gd name="T94" fmla="*/ 816 w 4652"/>
                  <a:gd name="T95" fmla="*/ 188 h 626"/>
                  <a:gd name="T96" fmla="*/ 1167 w 4652"/>
                  <a:gd name="T97" fmla="*/ 188 h 626"/>
                  <a:gd name="T98" fmla="*/ 1172 w 4652"/>
                  <a:gd name="T99" fmla="*/ 195 h 626"/>
                  <a:gd name="T100" fmla="*/ 1176 w 4652"/>
                  <a:gd name="T101" fmla="*/ 202 h 626"/>
                  <a:gd name="T102" fmla="*/ 1189 w 4652"/>
                  <a:gd name="T103" fmla="*/ 206 h 626"/>
                  <a:gd name="T104" fmla="*/ 1203 w 4652"/>
                  <a:gd name="T105" fmla="*/ 186 h 626"/>
                  <a:gd name="T106" fmla="*/ 1194 w 4652"/>
                  <a:gd name="T107" fmla="*/ 153 h 626"/>
                  <a:gd name="T108" fmla="*/ 1176 w 4652"/>
                  <a:gd name="T109" fmla="*/ 120 h 626"/>
                  <a:gd name="T110" fmla="*/ 1176 w 4652"/>
                  <a:gd name="T111" fmla="*/ 88 h 626"/>
                  <a:gd name="T112" fmla="*/ 1189 w 4652"/>
                  <a:gd name="T113" fmla="*/ 49 h 626"/>
                  <a:gd name="T114" fmla="*/ 1218 w 4652"/>
                  <a:gd name="T115" fmla="*/ 18 h 626"/>
                  <a:gd name="T116" fmla="*/ 1289 w 4652"/>
                  <a:gd name="T117" fmla="*/ 9 h 626"/>
                  <a:gd name="T118" fmla="*/ 1353 w 4652"/>
                  <a:gd name="T119" fmla="*/ 40 h 626"/>
                  <a:gd name="T120" fmla="*/ 1338 w 4652"/>
                  <a:gd name="T121" fmla="*/ 107 h 626"/>
                  <a:gd name="T122" fmla="*/ 1358 w 4652"/>
                  <a:gd name="T123" fmla="*/ 176 h 626"/>
                  <a:gd name="T124" fmla="*/ 1395 w 4652"/>
                  <a:gd name="T125" fmla="*/ 215 h 6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4652" h="626">
                    <a:moveTo>
                      <a:pt x="1395" y="215"/>
                    </a:moveTo>
                    <a:lnTo>
                      <a:pt x="1402" y="212"/>
                    </a:lnTo>
                    <a:lnTo>
                      <a:pt x="1407" y="210"/>
                    </a:lnTo>
                    <a:lnTo>
                      <a:pt x="1409" y="208"/>
                    </a:lnTo>
                    <a:lnTo>
                      <a:pt x="1412" y="206"/>
                    </a:lnTo>
                    <a:lnTo>
                      <a:pt x="1414" y="202"/>
                    </a:lnTo>
                    <a:lnTo>
                      <a:pt x="1414" y="200"/>
                    </a:lnTo>
                    <a:lnTo>
                      <a:pt x="1412" y="196"/>
                    </a:lnTo>
                    <a:lnTo>
                      <a:pt x="1409" y="194"/>
                    </a:lnTo>
                    <a:lnTo>
                      <a:pt x="1407" y="191"/>
                    </a:lnTo>
                    <a:lnTo>
                      <a:pt x="1402" y="188"/>
                    </a:lnTo>
                    <a:lnTo>
                      <a:pt x="1618" y="188"/>
                    </a:lnTo>
                    <a:lnTo>
                      <a:pt x="1828" y="188"/>
                    </a:lnTo>
                    <a:lnTo>
                      <a:pt x="2029" y="190"/>
                    </a:lnTo>
                    <a:lnTo>
                      <a:pt x="2228" y="190"/>
                    </a:lnTo>
                    <a:lnTo>
                      <a:pt x="2422" y="190"/>
                    </a:lnTo>
                    <a:lnTo>
                      <a:pt x="2613" y="190"/>
                    </a:lnTo>
                    <a:lnTo>
                      <a:pt x="2802" y="191"/>
                    </a:lnTo>
                    <a:lnTo>
                      <a:pt x="2988" y="192"/>
                    </a:lnTo>
                    <a:lnTo>
                      <a:pt x="3174" y="193"/>
                    </a:lnTo>
                    <a:lnTo>
                      <a:pt x="3363" y="194"/>
                    </a:lnTo>
                    <a:lnTo>
                      <a:pt x="3380" y="215"/>
                    </a:lnTo>
                    <a:lnTo>
                      <a:pt x="3404" y="195"/>
                    </a:lnTo>
                    <a:lnTo>
                      <a:pt x="3419" y="175"/>
                    </a:lnTo>
                    <a:lnTo>
                      <a:pt x="3424" y="154"/>
                    </a:lnTo>
                    <a:lnTo>
                      <a:pt x="3424" y="134"/>
                    </a:lnTo>
                    <a:lnTo>
                      <a:pt x="3419" y="112"/>
                    </a:lnTo>
                    <a:lnTo>
                      <a:pt x="3409" y="90"/>
                    </a:lnTo>
                    <a:lnTo>
                      <a:pt x="3395" y="70"/>
                    </a:lnTo>
                    <a:lnTo>
                      <a:pt x="3378" y="49"/>
                    </a:lnTo>
                    <a:lnTo>
                      <a:pt x="3358" y="28"/>
                    </a:lnTo>
                    <a:lnTo>
                      <a:pt x="3336" y="9"/>
                    </a:lnTo>
                    <a:lnTo>
                      <a:pt x="3360" y="10"/>
                    </a:lnTo>
                    <a:lnTo>
                      <a:pt x="3380" y="11"/>
                    </a:lnTo>
                    <a:lnTo>
                      <a:pt x="3400" y="12"/>
                    </a:lnTo>
                    <a:lnTo>
                      <a:pt x="3419" y="15"/>
                    </a:lnTo>
                    <a:lnTo>
                      <a:pt x="3439" y="17"/>
                    </a:lnTo>
                    <a:lnTo>
                      <a:pt x="3458" y="19"/>
                    </a:lnTo>
                    <a:lnTo>
                      <a:pt x="3478" y="23"/>
                    </a:lnTo>
                    <a:lnTo>
                      <a:pt x="3498" y="25"/>
                    </a:lnTo>
                    <a:lnTo>
                      <a:pt x="3517" y="27"/>
                    </a:lnTo>
                    <a:lnTo>
                      <a:pt x="3539" y="30"/>
                    </a:lnTo>
                    <a:lnTo>
                      <a:pt x="3559" y="47"/>
                    </a:lnTo>
                    <a:lnTo>
                      <a:pt x="3574" y="64"/>
                    </a:lnTo>
                    <a:lnTo>
                      <a:pt x="3583" y="82"/>
                    </a:lnTo>
                    <a:lnTo>
                      <a:pt x="3593" y="99"/>
                    </a:lnTo>
                    <a:lnTo>
                      <a:pt x="3598" y="119"/>
                    </a:lnTo>
                    <a:lnTo>
                      <a:pt x="3601" y="137"/>
                    </a:lnTo>
                    <a:lnTo>
                      <a:pt x="3603" y="155"/>
                    </a:lnTo>
                    <a:lnTo>
                      <a:pt x="3603" y="175"/>
                    </a:lnTo>
                    <a:lnTo>
                      <a:pt x="3603" y="194"/>
                    </a:lnTo>
                    <a:lnTo>
                      <a:pt x="3601" y="215"/>
                    </a:lnTo>
                    <a:lnTo>
                      <a:pt x="3637" y="194"/>
                    </a:lnTo>
                    <a:lnTo>
                      <a:pt x="4652" y="198"/>
                    </a:lnTo>
                    <a:lnTo>
                      <a:pt x="4642" y="503"/>
                    </a:lnTo>
                    <a:lnTo>
                      <a:pt x="4630" y="504"/>
                    </a:lnTo>
                    <a:lnTo>
                      <a:pt x="4615" y="505"/>
                    </a:lnTo>
                    <a:lnTo>
                      <a:pt x="4603" y="506"/>
                    </a:lnTo>
                    <a:lnTo>
                      <a:pt x="4588" y="507"/>
                    </a:lnTo>
                    <a:lnTo>
                      <a:pt x="4576" y="508"/>
                    </a:lnTo>
                    <a:lnTo>
                      <a:pt x="4564" y="511"/>
                    </a:lnTo>
                    <a:lnTo>
                      <a:pt x="4554" y="514"/>
                    </a:lnTo>
                    <a:lnTo>
                      <a:pt x="4544" y="519"/>
                    </a:lnTo>
                    <a:lnTo>
                      <a:pt x="4539" y="524"/>
                    </a:lnTo>
                    <a:lnTo>
                      <a:pt x="4534" y="531"/>
                    </a:lnTo>
                    <a:lnTo>
                      <a:pt x="4532" y="544"/>
                    </a:lnTo>
                    <a:lnTo>
                      <a:pt x="4537" y="555"/>
                    </a:lnTo>
                    <a:lnTo>
                      <a:pt x="4549" y="564"/>
                    </a:lnTo>
                    <a:lnTo>
                      <a:pt x="4566" y="572"/>
                    </a:lnTo>
                    <a:lnTo>
                      <a:pt x="4583" y="579"/>
                    </a:lnTo>
                    <a:lnTo>
                      <a:pt x="4603" y="587"/>
                    </a:lnTo>
                    <a:lnTo>
                      <a:pt x="4620" y="595"/>
                    </a:lnTo>
                    <a:lnTo>
                      <a:pt x="4635" y="603"/>
                    </a:lnTo>
                    <a:lnTo>
                      <a:pt x="4642" y="614"/>
                    </a:lnTo>
                    <a:lnTo>
                      <a:pt x="4642" y="626"/>
                    </a:lnTo>
                    <a:lnTo>
                      <a:pt x="4625" y="626"/>
                    </a:lnTo>
                    <a:lnTo>
                      <a:pt x="4610" y="624"/>
                    </a:lnTo>
                    <a:lnTo>
                      <a:pt x="4596" y="622"/>
                    </a:lnTo>
                    <a:lnTo>
                      <a:pt x="4579" y="619"/>
                    </a:lnTo>
                    <a:lnTo>
                      <a:pt x="4564" y="617"/>
                    </a:lnTo>
                    <a:lnTo>
                      <a:pt x="4549" y="615"/>
                    </a:lnTo>
                    <a:lnTo>
                      <a:pt x="4534" y="612"/>
                    </a:lnTo>
                    <a:lnTo>
                      <a:pt x="4517" y="612"/>
                    </a:lnTo>
                    <a:lnTo>
                      <a:pt x="4500" y="614"/>
                    </a:lnTo>
                    <a:lnTo>
                      <a:pt x="4483" y="617"/>
                    </a:lnTo>
                    <a:lnTo>
                      <a:pt x="4483" y="609"/>
                    </a:lnTo>
                    <a:lnTo>
                      <a:pt x="4485" y="585"/>
                    </a:lnTo>
                    <a:lnTo>
                      <a:pt x="4485" y="548"/>
                    </a:lnTo>
                    <a:lnTo>
                      <a:pt x="4485" y="505"/>
                    </a:lnTo>
                    <a:lnTo>
                      <a:pt x="4488" y="457"/>
                    </a:lnTo>
                    <a:lnTo>
                      <a:pt x="4488" y="408"/>
                    </a:lnTo>
                    <a:lnTo>
                      <a:pt x="4488" y="362"/>
                    </a:lnTo>
                    <a:lnTo>
                      <a:pt x="4488" y="322"/>
                    </a:lnTo>
                    <a:lnTo>
                      <a:pt x="4488" y="294"/>
                    </a:lnTo>
                    <a:lnTo>
                      <a:pt x="4485" y="279"/>
                    </a:lnTo>
                    <a:lnTo>
                      <a:pt x="4485" y="271"/>
                    </a:lnTo>
                    <a:lnTo>
                      <a:pt x="4480" y="265"/>
                    </a:lnTo>
                    <a:lnTo>
                      <a:pt x="4476" y="260"/>
                    </a:lnTo>
                    <a:lnTo>
                      <a:pt x="4468" y="257"/>
                    </a:lnTo>
                    <a:lnTo>
                      <a:pt x="4461" y="254"/>
                    </a:lnTo>
                    <a:lnTo>
                      <a:pt x="4451" y="252"/>
                    </a:lnTo>
                    <a:lnTo>
                      <a:pt x="4444" y="251"/>
                    </a:lnTo>
                    <a:lnTo>
                      <a:pt x="4439" y="251"/>
                    </a:lnTo>
                    <a:lnTo>
                      <a:pt x="4434" y="250"/>
                    </a:lnTo>
                    <a:lnTo>
                      <a:pt x="4431" y="250"/>
                    </a:lnTo>
                    <a:lnTo>
                      <a:pt x="292" y="247"/>
                    </a:lnTo>
                    <a:lnTo>
                      <a:pt x="289" y="247"/>
                    </a:lnTo>
                    <a:lnTo>
                      <a:pt x="277" y="247"/>
                    </a:lnTo>
                    <a:lnTo>
                      <a:pt x="262" y="247"/>
                    </a:lnTo>
                    <a:lnTo>
                      <a:pt x="243" y="247"/>
                    </a:lnTo>
                    <a:lnTo>
                      <a:pt x="223" y="247"/>
                    </a:lnTo>
                    <a:lnTo>
                      <a:pt x="201" y="249"/>
                    </a:lnTo>
                    <a:lnTo>
                      <a:pt x="184" y="251"/>
                    </a:lnTo>
                    <a:lnTo>
                      <a:pt x="167" y="256"/>
                    </a:lnTo>
                    <a:lnTo>
                      <a:pt x="157" y="263"/>
                    </a:lnTo>
                    <a:lnTo>
                      <a:pt x="152" y="271"/>
                    </a:lnTo>
                    <a:lnTo>
                      <a:pt x="152" y="572"/>
                    </a:lnTo>
                    <a:lnTo>
                      <a:pt x="140" y="570"/>
                    </a:lnTo>
                    <a:lnTo>
                      <a:pt x="125" y="569"/>
                    </a:lnTo>
                    <a:lnTo>
                      <a:pt x="110" y="568"/>
                    </a:lnTo>
                    <a:lnTo>
                      <a:pt x="96" y="568"/>
                    </a:lnTo>
                    <a:lnTo>
                      <a:pt x="81" y="569"/>
                    </a:lnTo>
                    <a:lnTo>
                      <a:pt x="66" y="570"/>
                    </a:lnTo>
                    <a:lnTo>
                      <a:pt x="51" y="572"/>
                    </a:lnTo>
                    <a:lnTo>
                      <a:pt x="37" y="575"/>
                    </a:lnTo>
                    <a:lnTo>
                      <a:pt x="22" y="577"/>
                    </a:lnTo>
                    <a:lnTo>
                      <a:pt x="10" y="579"/>
                    </a:lnTo>
                    <a:lnTo>
                      <a:pt x="5" y="544"/>
                    </a:lnTo>
                    <a:lnTo>
                      <a:pt x="2" y="506"/>
                    </a:lnTo>
                    <a:lnTo>
                      <a:pt x="2" y="468"/>
                    </a:lnTo>
                    <a:lnTo>
                      <a:pt x="0" y="430"/>
                    </a:lnTo>
                    <a:lnTo>
                      <a:pt x="0" y="390"/>
                    </a:lnTo>
                    <a:lnTo>
                      <a:pt x="0" y="350"/>
                    </a:lnTo>
                    <a:lnTo>
                      <a:pt x="0" y="310"/>
                    </a:lnTo>
                    <a:lnTo>
                      <a:pt x="2" y="268"/>
                    </a:lnTo>
                    <a:lnTo>
                      <a:pt x="2" y="228"/>
                    </a:lnTo>
                    <a:lnTo>
                      <a:pt x="2" y="188"/>
                    </a:lnTo>
                    <a:lnTo>
                      <a:pt x="110" y="188"/>
                    </a:lnTo>
                    <a:lnTo>
                      <a:pt x="223" y="188"/>
                    </a:lnTo>
                    <a:lnTo>
                      <a:pt x="338" y="188"/>
                    </a:lnTo>
                    <a:lnTo>
                      <a:pt x="456" y="188"/>
                    </a:lnTo>
                    <a:lnTo>
                      <a:pt x="576" y="188"/>
                    </a:lnTo>
                    <a:lnTo>
                      <a:pt x="696" y="188"/>
                    </a:lnTo>
                    <a:lnTo>
                      <a:pt x="816" y="188"/>
                    </a:lnTo>
                    <a:lnTo>
                      <a:pt x="934" y="188"/>
                    </a:lnTo>
                    <a:lnTo>
                      <a:pt x="1051" y="188"/>
                    </a:lnTo>
                    <a:lnTo>
                      <a:pt x="1167" y="188"/>
                    </a:lnTo>
                    <a:lnTo>
                      <a:pt x="1169" y="191"/>
                    </a:lnTo>
                    <a:lnTo>
                      <a:pt x="1172" y="193"/>
                    </a:lnTo>
                    <a:lnTo>
                      <a:pt x="1172" y="195"/>
                    </a:lnTo>
                    <a:lnTo>
                      <a:pt x="1174" y="198"/>
                    </a:lnTo>
                    <a:lnTo>
                      <a:pt x="1174" y="200"/>
                    </a:lnTo>
                    <a:lnTo>
                      <a:pt x="1176" y="202"/>
                    </a:lnTo>
                    <a:lnTo>
                      <a:pt x="1179" y="204"/>
                    </a:lnTo>
                    <a:lnTo>
                      <a:pt x="1184" y="206"/>
                    </a:lnTo>
                    <a:lnTo>
                      <a:pt x="1189" y="206"/>
                    </a:lnTo>
                    <a:lnTo>
                      <a:pt x="1194" y="206"/>
                    </a:lnTo>
                    <a:lnTo>
                      <a:pt x="1201" y="196"/>
                    </a:lnTo>
                    <a:lnTo>
                      <a:pt x="1203" y="186"/>
                    </a:lnTo>
                    <a:lnTo>
                      <a:pt x="1203" y="175"/>
                    </a:lnTo>
                    <a:lnTo>
                      <a:pt x="1199" y="164"/>
                    </a:lnTo>
                    <a:lnTo>
                      <a:pt x="1194" y="153"/>
                    </a:lnTo>
                    <a:lnTo>
                      <a:pt x="1189" y="142"/>
                    </a:lnTo>
                    <a:lnTo>
                      <a:pt x="1181" y="131"/>
                    </a:lnTo>
                    <a:lnTo>
                      <a:pt x="1176" y="120"/>
                    </a:lnTo>
                    <a:lnTo>
                      <a:pt x="1174" y="110"/>
                    </a:lnTo>
                    <a:lnTo>
                      <a:pt x="1174" y="99"/>
                    </a:lnTo>
                    <a:lnTo>
                      <a:pt x="1176" y="88"/>
                    </a:lnTo>
                    <a:lnTo>
                      <a:pt x="1179" y="75"/>
                    </a:lnTo>
                    <a:lnTo>
                      <a:pt x="1184" y="63"/>
                    </a:lnTo>
                    <a:lnTo>
                      <a:pt x="1189" y="49"/>
                    </a:lnTo>
                    <a:lnTo>
                      <a:pt x="1194" y="38"/>
                    </a:lnTo>
                    <a:lnTo>
                      <a:pt x="1206" y="27"/>
                    </a:lnTo>
                    <a:lnTo>
                      <a:pt x="1218" y="18"/>
                    </a:lnTo>
                    <a:lnTo>
                      <a:pt x="1238" y="12"/>
                    </a:lnTo>
                    <a:lnTo>
                      <a:pt x="1260" y="9"/>
                    </a:lnTo>
                    <a:lnTo>
                      <a:pt x="1289" y="9"/>
                    </a:lnTo>
                    <a:lnTo>
                      <a:pt x="1377" y="0"/>
                    </a:lnTo>
                    <a:lnTo>
                      <a:pt x="1365" y="19"/>
                    </a:lnTo>
                    <a:lnTo>
                      <a:pt x="1353" y="40"/>
                    </a:lnTo>
                    <a:lnTo>
                      <a:pt x="1346" y="62"/>
                    </a:lnTo>
                    <a:lnTo>
                      <a:pt x="1341" y="84"/>
                    </a:lnTo>
                    <a:lnTo>
                      <a:pt x="1338" y="107"/>
                    </a:lnTo>
                    <a:lnTo>
                      <a:pt x="1341" y="131"/>
                    </a:lnTo>
                    <a:lnTo>
                      <a:pt x="1346" y="154"/>
                    </a:lnTo>
                    <a:lnTo>
                      <a:pt x="1358" y="176"/>
                    </a:lnTo>
                    <a:lnTo>
                      <a:pt x="1373" y="196"/>
                    </a:lnTo>
                    <a:lnTo>
                      <a:pt x="1395" y="215"/>
                    </a:lnTo>
                    <a:lnTo>
                      <a:pt x="1395" y="215"/>
                    </a:lnTo>
                    <a:close/>
                  </a:path>
                </a:pathLst>
              </a:custGeom>
              <a:solidFill>
                <a:srgbClr val="47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8048" name="Freeform 48"/>
              <p:cNvSpPr>
                <a:spLocks/>
              </p:cNvSpPr>
              <p:nvPr/>
            </p:nvSpPr>
            <p:spPr bwMode="auto">
              <a:xfrm>
                <a:off x="2361" y="1032"/>
                <a:ext cx="360" cy="26"/>
              </a:xfrm>
              <a:custGeom>
                <a:avLst/>
                <a:gdLst>
                  <a:gd name="T0" fmla="*/ 360 w 360"/>
                  <a:gd name="T1" fmla="*/ 18 h 26"/>
                  <a:gd name="T2" fmla="*/ 360 w 360"/>
                  <a:gd name="T3" fmla="*/ 26 h 26"/>
                  <a:gd name="T4" fmla="*/ 326 w 360"/>
                  <a:gd name="T5" fmla="*/ 22 h 26"/>
                  <a:gd name="T6" fmla="*/ 291 w 360"/>
                  <a:gd name="T7" fmla="*/ 20 h 26"/>
                  <a:gd name="T8" fmla="*/ 255 w 360"/>
                  <a:gd name="T9" fmla="*/ 16 h 26"/>
                  <a:gd name="T10" fmla="*/ 218 w 360"/>
                  <a:gd name="T11" fmla="*/ 14 h 26"/>
                  <a:gd name="T12" fmla="*/ 181 w 360"/>
                  <a:gd name="T13" fmla="*/ 12 h 26"/>
                  <a:gd name="T14" fmla="*/ 144 w 360"/>
                  <a:gd name="T15" fmla="*/ 10 h 26"/>
                  <a:gd name="T16" fmla="*/ 110 w 360"/>
                  <a:gd name="T17" fmla="*/ 8 h 26"/>
                  <a:gd name="T18" fmla="*/ 73 w 360"/>
                  <a:gd name="T19" fmla="*/ 8 h 26"/>
                  <a:gd name="T20" fmla="*/ 36 w 360"/>
                  <a:gd name="T21" fmla="*/ 8 h 26"/>
                  <a:gd name="T22" fmla="*/ 0 w 360"/>
                  <a:gd name="T23" fmla="*/ 8 h 26"/>
                  <a:gd name="T24" fmla="*/ 36 w 360"/>
                  <a:gd name="T25" fmla="*/ 4 h 26"/>
                  <a:gd name="T26" fmla="*/ 73 w 360"/>
                  <a:gd name="T27" fmla="*/ 2 h 26"/>
                  <a:gd name="T28" fmla="*/ 110 w 360"/>
                  <a:gd name="T29" fmla="*/ 0 h 26"/>
                  <a:gd name="T30" fmla="*/ 144 w 360"/>
                  <a:gd name="T31" fmla="*/ 2 h 26"/>
                  <a:gd name="T32" fmla="*/ 181 w 360"/>
                  <a:gd name="T33" fmla="*/ 4 h 26"/>
                  <a:gd name="T34" fmla="*/ 218 w 360"/>
                  <a:gd name="T35" fmla="*/ 6 h 26"/>
                  <a:gd name="T36" fmla="*/ 252 w 360"/>
                  <a:gd name="T37" fmla="*/ 10 h 26"/>
                  <a:gd name="T38" fmla="*/ 289 w 360"/>
                  <a:gd name="T39" fmla="*/ 13 h 26"/>
                  <a:gd name="T40" fmla="*/ 326 w 360"/>
                  <a:gd name="T41" fmla="*/ 15 h 26"/>
                  <a:gd name="T42" fmla="*/ 360 w 360"/>
                  <a:gd name="T43" fmla="*/ 18 h 26"/>
                  <a:gd name="T44" fmla="*/ 360 w 360"/>
                  <a:gd name="T45" fmla="*/ 18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60" h="26">
                    <a:moveTo>
                      <a:pt x="360" y="18"/>
                    </a:moveTo>
                    <a:lnTo>
                      <a:pt x="360" y="26"/>
                    </a:lnTo>
                    <a:lnTo>
                      <a:pt x="326" y="22"/>
                    </a:lnTo>
                    <a:lnTo>
                      <a:pt x="291" y="20"/>
                    </a:lnTo>
                    <a:lnTo>
                      <a:pt x="255" y="16"/>
                    </a:lnTo>
                    <a:lnTo>
                      <a:pt x="218" y="14"/>
                    </a:lnTo>
                    <a:lnTo>
                      <a:pt x="181" y="12"/>
                    </a:lnTo>
                    <a:lnTo>
                      <a:pt x="144" y="10"/>
                    </a:lnTo>
                    <a:lnTo>
                      <a:pt x="110" y="8"/>
                    </a:lnTo>
                    <a:lnTo>
                      <a:pt x="73" y="8"/>
                    </a:lnTo>
                    <a:lnTo>
                      <a:pt x="36" y="8"/>
                    </a:lnTo>
                    <a:lnTo>
                      <a:pt x="0" y="8"/>
                    </a:lnTo>
                    <a:lnTo>
                      <a:pt x="36" y="4"/>
                    </a:lnTo>
                    <a:lnTo>
                      <a:pt x="73" y="2"/>
                    </a:lnTo>
                    <a:lnTo>
                      <a:pt x="110" y="0"/>
                    </a:lnTo>
                    <a:lnTo>
                      <a:pt x="144" y="2"/>
                    </a:lnTo>
                    <a:lnTo>
                      <a:pt x="181" y="4"/>
                    </a:lnTo>
                    <a:lnTo>
                      <a:pt x="218" y="6"/>
                    </a:lnTo>
                    <a:lnTo>
                      <a:pt x="252" y="10"/>
                    </a:lnTo>
                    <a:lnTo>
                      <a:pt x="289" y="13"/>
                    </a:lnTo>
                    <a:lnTo>
                      <a:pt x="326" y="15"/>
                    </a:lnTo>
                    <a:lnTo>
                      <a:pt x="360" y="18"/>
                    </a:lnTo>
                    <a:lnTo>
                      <a:pt x="360" y="18"/>
                    </a:lnTo>
                    <a:close/>
                  </a:path>
                </a:pathLst>
              </a:custGeom>
              <a:solidFill>
                <a:srgbClr val="0019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8049" name="Freeform 49"/>
              <p:cNvSpPr>
                <a:spLocks/>
              </p:cNvSpPr>
              <p:nvPr/>
            </p:nvSpPr>
            <p:spPr bwMode="auto">
              <a:xfrm>
                <a:off x="2537" y="1087"/>
                <a:ext cx="177" cy="36"/>
              </a:xfrm>
              <a:custGeom>
                <a:avLst/>
                <a:gdLst>
                  <a:gd name="T0" fmla="*/ 177 w 177"/>
                  <a:gd name="T1" fmla="*/ 12 h 36"/>
                  <a:gd name="T2" fmla="*/ 159 w 177"/>
                  <a:gd name="T3" fmla="*/ 14 h 36"/>
                  <a:gd name="T4" fmla="*/ 140 w 177"/>
                  <a:gd name="T5" fmla="*/ 16 h 36"/>
                  <a:gd name="T6" fmla="*/ 123 w 177"/>
                  <a:gd name="T7" fmla="*/ 19 h 36"/>
                  <a:gd name="T8" fmla="*/ 106 w 177"/>
                  <a:gd name="T9" fmla="*/ 21 h 36"/>
                  <a:gd name="T10" fmla="*/ 88 w 177"/>
                  <a:gd name="T11" fmla="*/ 23 h 36"/>
                  <a:gd name="T12" fmla="*/ 71 w 177"/>
                  <a:gd name="T13" fmla="*/ 27 h 36"/>
                  <a:gd name="T14" fmla="*/ 54 w 177"/>
                  <a:gd name="T15" fmla="*/ 29 h 36"/>
                  <a:gd name="T16" fmla="*/ 37 w 177"/>
                  <a:gd name="T17" fmla="*/ 31 h 36"/>
                  <a:gd name="T18" fmla="*/ 20 w 177"/>
                  <a:gd name="T19" fmla="*/ 33 h 36"/>
                  <a:gd name="T20" fmla="*/ 0 w 177"/>
                  <a:gd name="T21" fmla="*/ 36 h 36"/>
                  <a:gd name="T22" fmla="*/ 10 w 177"/>
                  <a:gd name="T23" fmla="*/ 30 h 36"/>
                  <a:gd name="T24" fmla="*/ 22 w 177"/>
                  <a:gd name="T25" fmla="*/ 25 h 36"/>
                  <a:gd name="T26" fmla="*/ 37 w 177"/>
                  <a:gd name="T27" fmla="*/ 21 h 36"/>
                  <a:gd name="T28" fmla="*/ 52 w 177"/>
                  <a:gd name="T29" fmla="*/ 19 h 36"/>
                  <a:gd name="T30" fmla="*/ 69 w 177"/>
                  <a:gd name="T31" fmla="*/ 16 h 36"/>
                  <a:gd name="T32" fmla="*/ 88 w 177"/>
                  <a:gd name="T33" fmla="*/ 14 h 36"/>
                  <a:gd name="T34" fmla="*/ 106 w 177"/>
                  <a:gd name="T35" fmla="*/ 12 h 36"/>
                  <a:gd name="T36" fmla="*/ 123 w 177"/>
                  <a:gd name="T37" fmla="*/ 8 h 36"/>
                  <a:gd name="T38" fmla="*/ 137 w 177"/>
                  <a:gd name="T39" fmla="*/ 5 h 36"/>
                  <a:gd name="T40" fmla="*/ 152 w 177"/>
                  <a:gd name="T41" fmla="*/ 0 h 36"/>
                  <a:gd name="T42" fmla="*/ 177 w 177"/>
                  <a:gd name="T43" fmla="*/ 0 h 36"/>
                  <a:gd name="T44" fmla="*/ 177 w 177"/>
                  <a:gd name="T45" fmla="*/ 12 h 36"/>
                  <a:gd name="T46" fmla="*/ 177 w 177"/>
                  <a:gd name="T47" fmla="*/ 12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77" h="36">
                    <a:moveTo>
                      <a:pt x="177" y="12"/>
                    </a:moveTo>
                    <a:lnTo>
                      <a:pt x="159" y="14"/>
                    </a:lnTo>
                    <a:lnTo>
                      <a:pt x="140" y="16"/>
                    </a:lnTo>
                    <a:lnTo>
                      <a:pt x="123" y="19"/>
                    </a:lnTo>
                    <a:lnTo>
                      <a:pt x="106" y="21"/>
                    </a:lnTo>
                    <a:lnTo>
                      <a:pt x="88" y="23"/>
                    </a:lnTo>
                    <a:lnTo>
                      <a:pt x="71" y="27"/>
                    </a:lnTo>
                    <a:lnTo>
                      <a:pt x="54" y="29"/>
                    </a:lnTo>
                    <a:lnTo>
                      <a:pt x="37" y="31"/>
                    </a:lnTo>
                    <a:lnTo>
                      <a:pt x="20" y="33"/>
                    </a:lnTo>
                    <a:lnTo>
                      <a:pt x="0" y="36"/>
                    </a:lnTo>
                    <a:lnTo>
                      <a:pt x="10" y="30"/>
                    </a:lnTo>
                    <a:lnTo>
                      <a:pt x="22" y="25"/>
                    </a:lnTo>
                    <a:lnTo>
                      <a:pt x="37" y="21"/>
                    </a:lnTo>
                    <a:lnTo>
                      <a:pt x="52" y="19"/>
                    </a:lnTo>
                    <a:lnTo>
                      <a:pt x="69" y="16"/>
                    </a:lnTo>
                    <a:lnTo>
                      <a:pt x="88" y="14"/>
                    </a:lnTo>
                    <a:lnTo>
                      <a:pt x="106" y="12"/>
                    </a:lnTo>
                    <a:lnTo>
                      <a:pt x="123" y="8"/>
                    </a:lnTo>
                    <a:lnTo>
                      <a:pt x="137" y="5"/>
                    </a:lnTo>
                    <a:lnTo>
                      <a:pt x="152" y="0"/>
                    </a:lnTo>
                    <a:lnTo>
                      <a:pt x="177" y="0"/>
                    </a:lnTo>
                    <a:lnTo>
                      <a:pt x="177" y="12"/>
                    </a:lnTo>
                    <a:lnTo>
                      <a:pt x="177" y="12"/>
                    </a:lnTo>
                    <a:close/>
                  </a:path>
                </a:pathLst>
              </a:custGeom>
              <a:solidFill>
                <a:srgbClr val="0019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8050" name="Freeform 50"/>
              <p:cNvSpPr>
                <a:spLocks/>
              </p:cNvSpPr>
              <p:nvPr/>
            </p:nvSpPr>
            <p:spPr bwMode="auto">
              <a:xfrm>
                <a:off x="3162" y="1091"/>
                <a:ext cx="213" cy="28"/>
              </a:xfrm>
              <a:custGeom>
                <a:avLst/>
                <a:gdLst>
                  <a:gd name="T0" fmla="*/ 213 w 213"/>
                  <a:gd name="T1" fmla="*/ 20 h 28"/>
                  <a:gd name="T2" fmla="*/ 213 w 213"/>
                  <a:gd name="T3" fmla="*/ 28 h 28"/>
                  <a:gd name="T4" fmla="*/ 0 w 213"/>
                  <a:gd name="T5" fmla="*/ 0 h 28"/>
                  <a:gd name="T6" fmla="*/ 25 w 213"/>
                  <a:gd name="T7" fmla="*/ 1 h 28"/>
                  <a:gd name="T8" fmla="*/ 47 w 213"/>
                  <a:gd name="T9" fmla="*/ 2 h 28"/>
                  <a:gd name="T10" fmla="*/ 69 w 213"/>
                  <a:gd name="T11" fmla="*/ 3 h 28"/>
                  <a:gd name="T12" fmla="*/ 88 w 213"/>
                  <a:gd name="T13" fmla="*/ 5 h 28"/>
                  <a:gd name="T14" fmla="*/ 110 w 213"/>
                  <a:gd name="T15" fmla="*/ 8 h 28"/>
                  <a:gd name="T16" fmla="*/ 133 w 213"/>
                  <a:gd name="T17" fmla="*/ 10 h 28"/>
                  <a:gd name="T18" fmla="*/ 152 w 213"/>
                  <a:gd name="T19" fmla="*/ 13 h 28"/>
                  <a:gd name="T20" fmla="*/ 172 w 213"/>
                  <a:gd name="T21" fmla="*/ 16 h 28"/>
                  <a:gd name="T22" fmla="*/ 194 w 213"/>
                  <a:gd name="T23" fmla="*/ 18 h 28"/>
                  <a:gd name="T24" fmla="*/ 213 w 213"/>
                  <a:gd name="T25" fmla="*/ 20 h 28"/>
                  <a:gd name="T26" fmla="*/ 213 w 213"/>
                  <a:gd name="T27" fmla="*/ 2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13" h="28">
                    <a:moveTo>
                      <a:pt x="213" y="20"/>
                    </a:moveTo>
                    <a:lnTo>
                      <a:pt x="213" y="28"/>
                    </a:lnTo>
                    <a:lnTo>
                      <a:pt x="0" y="0"/>
                    </a:lnTo>
                    <a:lnTo>
                      <a:pt x="25" y="1"/>
                    </a:lnTo>
                    <a:lnTo>
                      <a:pt x="47" y="2"/>
                    </a:lnTo>
                    <a:lnTo>
                      <a:pt x="69" y="3"/>
                    </a:lnTo>
                    <a:lnTo>
                      <a:pt x="88" y="5"/>
                    </a:lnTo>
                    <a:lnTo>
                      <a:pt x="110" y="8"/>
                    </a:lnTo>
                    <a:lnTo>
                      <a:pt x="133" y="10"/>
                    </a:lnTo>
                    <a:lnTo>
                      <a:pt x="152" y="13"/>
                    </a:lnTo>
                    <a:lnTo>
                      <a:pt x="172" y="16"/>
                    </a:lnTo>
                    <a:lnTo>
                      <a:pt x="194" y="18"/>
                    </a:lnTo>
                    <a:lnTo>
                      <a:pt x="213" y="20"/>
                    </a:lnTo>
                    <a:lnTo>
                      <a:pt x="213" y="20"/>
                    </a:lnTo>
                    <a:close/>
                  </a:path>
                </a:pathLst>
              </a:custGeom>
              <a:solidFill>
                <a:srgbClr val="0019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8051" name="Freeform 51"/>
              <p:cNvSpPr>
                <a:spLocks/>
              </p:cNvSpPr>
              <p:nvPr/>
            </p:nvSpPr>
            <p:spPr bwMode="auto">
              <a:xfrm>
                <a:off x="579" y="1643"/>
                <a:ext cx="157" cy="44"/>
              </a:xfrm>
              <a:custGeom>
                <a:avLst/>
                <a:gdLst>
                  <a:gd name="T0" fmla="*/ 0 w 157"/>
                  <a:gd name="T1" fmla="*/ 44 h 44"/>
                  <a:gd name="T2" fmla="*/ 142 w 157"/>
                  <a:gd name="T3" fmla="*/ 0 h 44"/>
                  <a:gd name="T4" fmla="*/ 157 w 157"/>
                  <a:gd name="T5" fmla="*/ 35 h 44"/>
                  <a:gd name="T6" fmla="*/ 0 w 157"/>
                  <a:gd name="T7" fmla="*/ 44 h 44"/>
                  <a:gd name="T8" fmla="*/ 0 w 157"/>
                  <a:gd name="T9" fmla="*/ 4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7" h="44">
                    <a:moveTo>
                      <a:pt x="0" y="44"/>
                    </a:moveTo>
                    <a:lnTo>
                      <a:pt x="142" y="0"/>
                    </a:lnTo>
                    <a:lnTo>
                      <a:pt x="157" y="35"/>
                    </a:lnTo>
                    <a:lnTo>
                      <a:pt x="0" y="44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rgbClr val="47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8052" name="Freeform 52"/>
              <p:cNvSpPr>
                <a:spLocks/>
              </p:cNvSpPr>
              <p:nvPr/>
            </p:nvSpPr>
            <p:spPr bwMode="auto">
              <a:xfrm>
                <a:off x="5052" y="1687"/>
                <a:ext cx="37" cy="12"/>
              </a:xfrm>
              <a:custGeom>
                <a:avLst/>
                <a:gdLst>
                  <a:gd name="T0" fmla="*/ 0 w 37"/>
                  <a:gd name="T1" fmla="*/ 12 h 12"/>
                  <a:gd name="T2" fmla="*/ 0 w 37"/>
                  <a:gd name="T3" fmla="*/ 0 h 12"/>
                  <a:gd name="T4" fmla="*/ 37 w 37"/>
                  <a:gd name="T5" fmla="*/ 12 h 12"/>
                  <a:gd name="T6" fmla="*/ 0 w 37"/>
                  <a:gd name="T7" fmla="*/ 12 h 12"/>
                  <a:gd name="T8" fmla="*/ 0 w 37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12">
                    <a:moveTo>
                      <a:pt x="0" y="12"/>
                    </a:moveTo>
                    <a:lnTo>
                      <a:pt x="0" y="0"/>
                    </a:lnTo>
                    <a:lnTo>
                      <a:pt x="37" y="12"/>
                    </a:lnTo>
                    <a:lnTo>
                      <a:pt x="0" y="12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47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8053" name="Freeform 53"/>
              <p:cNvSpPr>
                <a:spLocks/>
              </p:cNvSpPr>
              <p:nvPr/>
            </p:nvSpPr>
            <p:spPr bwMode="auto">
              <a:xfrm>
                <a:off x="721" y="1766"/>
                <a:ext cx="27" cy="15"/>
              </a:xfrm>
              <a:custGeom>
                <a:avLst/>
                <a:gdLst>
                  <a:gd name="T0" fmla="*/ 0 w 27"/>
                  <a:gd name="T1" fmla="*/ 12 h 15"/>
                  <a:gd name="T2" fmla="*/ 27 w 27"/>
                  <a:gd name="T3" fmla="*/ 0 h 15"/>
                  <a:gd name="T4" fmla="*/ 27 w 27"/>
                  <a:gd name="T5" fmla="*/ 15 h 15"/>
                  <a:gd name="T6" fmla="*/ 0 w 27"/>
                  <a:gd name="T7" fmla="*/ 12 h 15"/>
                  <a:gd name="T8" fmla="*/ 0 w 27"/>
                  <a:gd name="T9" fmla="*/ 12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5">
                    <a:moveTo>
                      <a:pt x="0" y="12"/>
                    </a:moveTo>
                    <a:lnTo>
                      <a:pt x="27" y="0"/>
                    </a:lnTo>
                    <a:lnTo>
                      <a:pt x="27" y="15"/>
                    </a:lnTo>
                    <a:lnTo>
                      <a:pt x="0" y="12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47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8054" name="Freeform 54"/>
              <p:cNvSpPr>
                <a:spLocks/>
              </p:cNvSpPr>
              <p:nvPr/>
            </p:nvSpPr>
            <p:spPr bwMode="auto">
              <a:xfrm>
                <a:off x="5035" y="1781"/>
                <a:ext cx="162" cy="79"/>
              </a:xfrm>
              <a:custGeom>
                <a:avLst/>
                <a:gdLst>
                  <a:gd name="T0" fmla="*/ 157 w 162"/>
                  <a:gd name="T1" fmla="*/ 67 h 79"/>
                  <a:gd name="T2" fmla="*/ 139 w 162"/>
                  <a:gd name="T3" fmla="*/ 64 h 79"/>
                  <a:gd name="T4" fmla="*/ 122 w 162"/>
                  <a:gd name="T5" fmla="*/ 62 h 79"/>
                  <a:gd name="T6" fmla="*/ 108 w 162"/>
                  <a:gd name="T7" fmla="*/ 62 h 79"/>
                  <a:gd name="T8" fmla="*/ 90 w 162"/>
                  <a:gd name="T9" fmla="*/ 62 h 79"/>
                  <a:gd name="T10" fmla="*/ 76 w 162"/>
                  <a:gd name="T11" fmla="*/ 63 h 79"/>
                  <a:gd name="T12" fmla="*/ 61 w 162"/>
                  <a:gd name="T13" fmla="*/ 65 h 79"/>
                  <a:gd name="T14" fmla="*/ 46 w 162"/>
                  <a:gd name="T15" fmla="*/ 69 h 79"/>
                  <a:gd name="T16" fmla="*/ 29 w 162"/>
                  <a:gd name="T17" fmla="*/ 72 h 79"/>
                  <a:gd name="T18" fmla="*/ 14 w 162"/>
                  <a:gd name="T19" fmla="*/ 75 h 79"/>
                  <a:gd name="T20" fmla="*/ 0 w 162"/>
                  <a:gd name="T21" fmla="*/ 79 h 79"/>
                  <a:gd name="T22" fmla="*/ 10 w 162"/>
                  <a:gd name="T23" fmla="*/ 0 h 79"/>
                  <a:gd name="T24" fmla="*/ 27 w 162"/>
                  <a:gd name="T25" fmla="*/ 8 h 79"/>
                  <a:gd name="T26" fmla="*/ 46 w 162"/>
                  <a:gd name="T27" fmla="*/ 15 h 79"/>
                  <a:gd name="T28" fmla="*/ 66 w 162"/>
                  <a:gd name="T29" fmla="*/ 19 h 79"/>
                  <a:gd name="T30" fmla="*/ 88 w 162"/>
                  <a:gd name="T31" fmla="*/ 25 h 79"/>
                  <a:gd name="T32" fmla="*/ 110 w 162"/>
                  <a:gd name="T33" fmla="*/ 30 h 79"/>
                  <a:gd name="T34" fmla="*/ 130 w 162"/>
                  <a:gd name="T35" fmla="*/ 34 h 79"/>
                  <a:gd name="T36" fmla="*/ 144 w 162"/>
                  <a:gd name="T37" fmla="*/ 40 h 79"/>
                  <a:gd name="T38" fmla="*/ 157 w 162"/>
                  <a:gd name="T39" fmla="*/ 47 h 79"/>
                  <a:gd name="T40" fmla="*/ 162 w 162"/>
                  <a:gd name="T41" fmla="*/ 56 h 79"/>
                  <a:gd name="T42" fmla="*/ 157 w 162"/>
                  <a:gd name="T43" fmla="*/ 67 h 79"/>
                  <a:gd name="T44" fmla="*/ 157 w 162"/>
                  <a:gd name="T45" fmla="*/ 67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2" h="79">
                    <a:moveTo>
                      <a:pt x="157" y="67"/>
                    </a:moveTo>
                    <a:lnTo>
                      <a:pt x="139" y="64"/>
                    </a:lnTo>
                    <a:lnTo>
                      <a:pt x="122" y="62"/>
                    </a:lnTo>
                    <a:lnTo>
                      <a:pt x="108" y="62"/>
                    </a:lnTo>
                    <a:lnTo>
                      <a:pt x="90" y="62"/>
                    </a:lnTo>
                    <a:lnTo>
                      <a:pt x="76" y="63"/>
                    </a:lnTo>
                    <a:lnTo>
                      <a:pt x="61" y="65"/>
                    </a:lnTo>
                    <a:lnTo>
                      <a:pt x="46" y="69"/>
                    </a:lnTo>
                    <a:lnTo>
                      <a:pt x="29" y="72"/>
                    </a:lnTo>
                    <a:lnTo>
                      <a:pt x="14" y="75"/>
                    </a:lnTo>
                    <a:lnTo>
                      <a:pt x="0" y="79"/>
                    </a:lnTo>
                    <a:lnTo>
                      <a:pt x="10" y="0"/>
                    </a:lnTo>
                    <a:lnTo>
                      <a:pt x="27" y="8"/>
                    </a:lnTo>
                    <a:lnTo>
                      <a:pt x="46" y="15"/>
                    </a:lnTo>
                    <a:lnTo>
                      <a:pt x="66" y="19"/>
                    </a:lnTo>
                    <a:lnTo>
                      <a:pt x="88" y="25"/>
                    </a:lnTo>
                    <a:lnTo>
                      <a:pt x="110" y="30"/>
                    </a:lnTo>
                    <a:lnTo>
                      <a:pt x="130" y="34"/>
                    </a:lnTo>
                    <a:lnTo>
                      <a:pt x="144" y="40"/>
                    </a:lnTo>
                    <a:lnTo>
                      <a:pt x="157" y="47"/>
                    </a:lnTo>
                    <a:lnTo>
                      <a:pt x="162" y="56"/>
                    </a:lnTo>
                    <a:lnTo>
                      <a:pt x="157" y="67"/>
                    </a:lnTo>
                    <a:lnTo>
                      <a:pt x="157" y="67"/>
                    </a:lnTo>
                    <a:close/>
                  </a:path>
                </a:pathLst>
              </a:custGeom>
              <a:solidFill>
                <a:srgbClr val="47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8055" name="Freeform 55"/>
              <p:cNvSpPr>
                <a:spLocks/>
              </p:cNvSpPr>
              <p:nvPr/>
            </p:nvSpPr>
            <p:spPr bwMode="auto">
              <a:xfrm>
                <a:off x="552" y="1872"/>
                <a:ext cx="662" cy="1852"/>
              </a:xfrm>
              <a:custGeom>
                <a:avLst/>
                <a:gdLst>
                  <a:gd name="T0" fmla="*/ 176 w 662"/>
                  <a:gd name="T1" fmla="*/ 1763 h 1852"/>
                  <a:gd name="T2" fmla="*/ 257 w 662"/>
                  <a:gd name="T3" fmla="*/ 1767 h 1852"/>
                  <a:gd name="T4" fmla="*/ 353 w 662"/>
                  <a:gd name="T5" fmla="*/ 1770 h 1852"/>
                  <a:gd name="T6" fmla="*/ 453 w 662"/>
                  <a:gd name="T7" fmla="*/ 1771 h 1852"/>
                  <a:gd name="T8" fmla="*/ 551 w 662"/>
                  <a:gd name="T9" fmla="*/ 1771 h 1852"/>
                  <a:gd name="T10" fmla="*/ 644 w 662"/>
                  <a:gd name="T11" fmla="*/ 1770 h 1852"/>
                  <a:gd name="T12" fmla="*/ 649 w 662"/>
                  <a:gd name="T13" fmla="*/ 1786 h 1852"/>
                  <a:gd name="T14" fmla="*/ 657 w 662"/>
                  <a:gd name="T15" fmla="*/ 1802 h 1852"/>
                  <a:gd name="T16" fmla="*/ 659 w 662"/>
                  <a:gd name="T17" fmla="*/ 1818 h 1852"/>
                  <a:gd name="T18" fmla="*/ 662 w 662"/>
                  <a:gd name="T19" fmla="*/ 1835 h 1852"/>
                  <a:gd name="T20" fmla="*/ 654 w 662"/>
                  <a:gd name="T21" fmla="*/ 1852 h 1852"/>
                  <a:gd name="T22" fmla="*/ 505 w 662"/>
                  <a:gd name="T23" fmla="*/ 1848 h 1852"/>
                  <a:gd name="T24" fmla="*/ 333 w 662"/>
                  <a:gd name="T25" fmla="*/ 1846 h 1852"/>
                  <a:gd name="T26" fmla="*/ 169 w 662"/>
                  <a:gd name="T27" fmla="*/ 1845 h 1852"/>
                  <a:gd name="T28" fmla="*/ 49 w 662"/>
                  <a:gd name="T29" fmla="*/ 1844 h 1852"/>
                  <a:gd name="T30" fmla="*/ 0 w 662"/>
                  <a:gd name="T31" fmla="*/ 1843 h 1852"/>
                  <a:gd name="T32" fmla="*/ 10 w 662"/>
                  <a:gd name="T33" fmla="*/ 923 h 1852"/>
                  <a:gd name="T34" fmla="*/ 10 w 662"/>
                  <a:gd name="T35" fmla="*/ 749 h 1852"/>
                  <a:gd name="T36" fmla="*/ 10 w 662"/>
                  <a:gd name="T37" fmla="*/ 574 h 1852"/>
                  <a:gd name="T38" fmla="*/ 12 w 662"/>
                  <a:gd name="T39" fmla="*/ 399 h 1852"/>
                  <a:gd name="T40" fmla="*/ 14 w 662"/>
                  <a:gd name="T41" fmla="*/ 223 h 1852"/>
                  <a:gd name="T42" fmla="*/ 34 w 662"/>
                  <a:gd name="T43" fmla="*/ 134 h 1852"/>
                  <a:gd name="T44" fmla="*/ 61 w 662"/>
                  <a:gd name="T45" fmla="*/ 130 h 1852"/>
                  <a:gd name="T46" fmla="*/ 88 w 662"/>
                  <a:gd name="T47" fmla="*/ 123 h 1852"/>
                  <a:gd name="T48" fmla="*/ 113 w 662"/>
                  <a:gd name="T49" fmla="*/ 114 h 1852"/>
                  <a:gd name="T50" fmla="*/ 132 w 662"/>
                  <a:gd name="T51" fmla="*/ 101 h 1852"/>
                  <a:gd name="T52" fmla="*/ 144 w 662"/>
                  <a:gd name="T53" fmla="*/ 87 h 1852"/>
                  <a:gd name="T54" fmla="*/ 139 w 662"/>
                  <a:gd name="T55" fmla="*/ 75 h 1852"/>
                  <a:gd name="T56" fmla="*/ 122 w 662"/>
                  <a:gd name="T57" fmla="*/ 61 h 1852"/>
                  <a:gd name="T58" fmla="*/ 95 w 662"/>
                  <a:gd name="T59" fmla="*/ 50 h 1852"/>
                  <a:gd name="T60" fmla="*/ 66 w 662"/>
                  <a:gd name="T61" fmla="*/ 42 h 1852"/>
                  <a:gd name="T62" fmla="*/ 49 w 662"/>
                  <a:gd name="T63" fmla="*/ 38 h 1852"/>
                  <a:gd name="T64" fmla="*/ 39 w 662"/>
                  <a:gd name="T65" fmla="*/ 37 h 1852"/>
                  <a:gd name="T66" fmla="*/ 29 w 662"/>
                  <a:gd name="T67" fmla="*/ 36 h 1852"/>
                  <a:gd name="T68" fmla="*/ 19 w 662"/>
                  <a:gd name="T69" fmla="*/ 35 h 1852"/>
                  <a:gd name="T70" fmla="*/ 12 w 662"/>
                  <a:gd name="T71" fmla="*/ 31 h 1852"/>
                  <a:gd name="T72" fmla="*/ 24 w 662"/>
                  <a:gd name="T73" fmla="*/ 26 h 1852"/>
                  <a:gd name="T74" fmla="*/ 56 w 662"/>
                  <a:gd name="T75" fmla="*/ 19 h 1852"/>
                  <a:gd name="T76" fmla="*/ 88 w 662"/>
                  <a:gd name="T77" fmla="*/ 13 h 1852"/>
                  <a:gd name="T78" fmla="*/ 120 w 662"/>
                  <a:gd name="T79" fmla="*/ 8 h 1852"/>
                  <a:gd name="T80" fmla="*/ 154 w 662"/>
                  <a:gd name="T81" fmla="*/ 3 h 1852"/>
                  <a:gd name="T82" fmla="*/ 169 w 662"/>
                  <a:gd name="T83" fmla="*/ 741 h 1852"/>
                  <a:gd name="T84" fmla="*/ 169 w 662"/>
                  <a:gd name="T85" fmla="*/ 740 h 18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662" h="1852">
                    <a:moveTo>
                      <a:pt x="169" y="740"/>
                    </a:moveTo>
                    <a:lnTo>
                      <a:pt x="176" y="1763"/>
                    </a:lnTo>
                    <a:lnTo>
                      <a:pt x="215" y="1765"/>
                    </a:lnTo>
                    <a:lnTo>
                      <a:pt x="257" y="1767"/>
                    </a:lnTo>
                    <a:lnTo>
                      <a:pt x="304" y="1770"/>
                    </a:lnTo>
                    <a:lnTo>
                      <a:pt x="353" y="1770"/>
                    </a:lnTo>
                    <a:lnTo>
                      <a:pt x="402" y="1771"/>
                    </a:lnTo>
                    <a:lnTo>
                      <a:pt x="453" y="1771"/>
                    </a:lnTo>
                    <a:lnTo>
                      <a:pt x="502" y="1771"/>
                    </a:lnTo>
                    <a:lnTo>
                      <a:pt x="551" y="1771"/>
                    </a:lnTo>
                    <a:lnTo>
                      <a:pt x="600" y="1770"/>
                    </a:lnTo>
                    <a:lnTo>
                      <a:pt x="644" y="1770"/>
                    </a:lnTo>
                    <a:lnTo>
                      <a:pt x="647" y="1778"/>
                    </a:lnTo>
                    <a:lnTo>
                      <a:pt x="649" y="1786"/>
                    </a:lnTo>
                    <a:lnTo>
                      <a:pt x="652" y="1794"/>
                    </a:lnTo>
                    <a:lnTo>
                      <a:pt x="657" y="1802"/>
                    </a:lnTo>
                    <a:lnTo>
                      <a:pt x="659" y="1810"/>
                    </a:lnTo>
                    <a:lnTo>
                      <a:pt x="659" y="1818"/>
                    </a:lnTo>
                    <a:lnTo>
                      <a:pt x="662" y="1827"/>
                    </a:lnTo>
                    <a:lnTo>
                      <a:pt x="662" y="1835"/>
                    </a:lnTo>
                    <a:lnTo>
                      <a:pt x="659" y="1843"/>
                    </a:lnTo>
                    <a:lnTo>
                      <a:pt x="654" y="1852"/>
                    </a:lnTo>
                    <a:lnTo>
                      <a:pt x="586" y="1851"/>
                    </a:lnTo>
                    <a:lnTo>
                      <a:pt x="505" y="1848"/>
                    </a:lnTo>
                    <a:lnTo>
                      <a:pt x="419" y="1847"/>
                    </a:lnTo>
                    <a:lnTo>
                      <a:pt x="333" y="1846"/>
                    </a:lnTo>
                    <a:lnTo>
                      <a:pt x="247" y="1845"/>
                    </a:lnTo>
                    <a:lnTo>
                      <a:pt x="169" y="1845"/>
                    </a:lnTo>
                    <a:lnTo>
                      <a:pt x="103" y="1844"/>
                    </a:lnTo>
                    <a:lnTo>
                      <a:pt x="49" y="1844"/>
                    </a:lnTo>
                    <a:lnTo>
                      <a:pt x="14" y="1843"/>
                    </a:lnTo>
                    <a:lnTo>
                      <a:pt x="0" y="1843"/>
                    </a:lnTo>
                    <a:lnTo>
                      <a:pt x="7" y="1008"/>
                    </a:lnTo>
                    <a:lnTo>
                      <a:pt x="10" y="923"/>
                    </a:lnTo>
                    <a:lnTo>
                      <a:pt x="10" y="836"/>
                    </a:lnTo>
                    <a:lnTo>
                      <a:pt x="10" y="749"/>
                    </a:lnTo>
                    <a:lnTo>
                      <a:pt x="10" y="662"/>
                    </a:lnTo>
                    <a:lnTo>
                      <a:pt x="10" y="574"/>
                    </a:lnTo>
                    <a:lnTo>
                      <a:pt x="10" y="487"/>
                    </a:lnTo>
                    <a:lnTo>
                      <a:pt x="12" y="399"/>
                    </a:lnTo>
                    <a:lnTo>
                      <a:pt x="12" y="311"/>
                    </a:lnTo>
                    <a:lnTo>
                      <a:pt x="14" y="223"/>
                    </a:lnTo>
                    <a:lnTo>
                      <a:pt x="19" y="135"/>
                    </a:lnTo>
                    <a:lnTo>
                      <a:pt x="34" y="134"/>
                    </a:lnTo>
                    <a:lnTo>
                      <a:pt x="49" y="132"/>
                    </a:lnTo>
                    <a:lnTo>
                      <a:pt x="61" y="130"/>
                    </a:lnTo>
                    <a:lnTo>
                      <a:pt x="76" y="126"/>
                    </a:lnTo>
                    <a:lnTo>
                      <a:pt x="88" y="123"/>
                    </a:lnTo>
                    <a:lnTo>
                      <a:pt x="100" y="118"/>
                    </a:lnTo>
                    <a:lnTo>
                      <a:pt x="113" y="114"/>
                    </a:lnTo>
                    <a:lnTo>
                      <a:pt x="122" y="108"/>
                    </a:lnTo>
                    <a:lnTo>
                      <a:pt x="132" y="101"/>
                    </a:lnTo>
                    <a:lnTo>
                      <a:pt x="139" y="94"/>
                    </a:lnTo>
                    <a:lnTo>
                      <a:pt x="144" y="87"/>
                    </a:lnTo>
                    <a:lnTo>
                      <a:pt x="142" y="80"/>
                    </a:lnTo>
                    <a:lnTo>
                      <a:pt x="139" y="75"/>
                    </a:lnTo>
                    <a:lnTo>
                      <a:pt x="132" y="68"/>
                    </a:lnTo>
                    <a:lnTo>
                      <a:pt x="122" y="61"/>
                    </a:lnTo>
                    <a:lnTo>
                      <a:pt x="110" y="55"/>
                    </a:lnTo>
                    <a:lnTo>
                      <a:pt x="95" y="50"/>
                    </a:lnTo>
                    <a:lnTo>
                      <a:pt x="81" y="45"/>
                    </a:lnTo>
                    <a:lnTo>
                      <a:pt x="66" y="42"/>
                    </a:lnTo>
                    <a:lnTo>
                      <a:pt x="51" y="38"/>
                    </a:lnTo>
                    <a:lnTo>
                      <a:pt x="49" y="38"/>
                    </a:lnTo>
                    <a:lnTo>
                      <a:pt x="44" y="38"/>
                    </a:lnTo>
                    <a:lnTo>
                      <a:pt x="39" y="37"/>
                    </a:lnTo>
                    <a:lnTo>
                      <a:pt x="34" y="37"/>
                    </a:lnTo>
                    <a:lnTo>
                      <a:pt x="29" y="36"/>
                    </a:lnTo>
                    <a:lnTo>
                      <a:pt x="24" y="36"/>
                    </a:lnTo>
                    <a:lnTo>
                      <a:pt x="19" y="35"/>
                    </a:lnTo>
                    <a:lnTo>
                      <a:pt x="14" y="32"/>
                    </a:lnTo>
                    <a:lnTo>
                      <a:pt x="12" y="31"/>
                    </a:lnTo>
                    <a:lnTo>
                      <a:pt x="7" y="29"/>
                    </a:lnTo>
                    <a:lnTo>
                      <a:pt x="24" y="26"/>
                    </a:lnTo>
                    <a:lnTo>
                      <a:pt x="39" y="21"/>
                    </a:lnTo>
                    <a:lnTo>
                      <a:pt x="56" y="19"/>
                    </a:lnTo>
                    <a:lnTo>
                      <a:pt x="71" y="15"/>
                    </a:lnTo>
                    <a:lnTo>
                      <a:pt x="88" y="13"/>
                    </a:lnTo>
                    <a:lnTo>
                      <a:pt x="103" y="11"/>
                    </a:lnTo>
                    <a:lnTo>
                      <a:pt x="120" y="8"/>
                    </a:lnTo>
                    <a:lnTo>
                      <a:pt x="137" y="6"/>
                    </a:lnTo>
                    <a:lnTo>
                      <a:pt x="154" y="3"/>
                    </a:lnTo>
                    <a:lnTo>
                      <a:pt x="169" y="0"/>
                    </a:lnTo>
                    <a:lnTo>
                      <a:pt x="169" y="741"/>
                    </a:lnTo>
                    <a:lnTo>
                      <a:pt x="169" y="741"/>
                    </a:lnTo>
                    <a:lnTo>
                      <a:pt x="169" y="740"/>
                    </a:lnTo>
                    <a:close/>
                  </a:path>
                </a:pathLst>
              </a:custGeom>
              <a:solidFill>
                <a:srgbClr val="47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8056" name="Freeform 56"/>
              <p:cNvSpPr>
                <a:spLocks/>
              </p:cNvSpPr>
              <p:nvPr/>
            </p:nvSpPr>
            <p:spPr bwMode="auto">
              <a:xfrm>
                <a:off x="2079" y="1910"/>
                <a:ext cx="3125" cy="1831"/>
              </a:xfrm>
              <a:custGeom>
                <a:avLst/>
                <a:gdLst>
                  <a:gd name="T0" fmla="*/ 3105 w 3125"/>
                  <a:gd name="T1" fmla="*/ 1032 h 1831"/>
                  <a:gd name="T2" fmla="*/ 3105 w 3125"/>
                  <a:gd name="T3" fmla="*/ 1196 h 1831"/>
                  <a:gd name="T4" fmla="*/ 3105 w 3125"/>
                  <a:gd name="T5" fmla="*/ 1357 h 1831"/>
                  <a:gd name="T6" fmla="*/ 3108 w 3125"/>
                  <a:gd name="T7" fmla="*/ 1516 h 1831"/>
                  <a:gd name="T8" fmla="*/ 3105 w 3125"/>
                  <a:gd name="T9" fmla="*/ 1670 h 1831"/>
                  <a:gd name="T10" fmla="*/ 3098 w 3125"/>
                  <a:gd name="T11" fmla="*/ 1822 h 1831"/>
                  <a:gd name="T12" fmla="*/ 2539 w 3125"/>
                  <a:gd name="T13" fmla="*/ 1822 h 1831"/>
                  <a:gd name="T14" fmla="*/ 1968 w 3125"/>
                  <a:gd name="T15" fmla="*/ 1822 h 1831"/>
                  <a:gd name="T16" fmla="*/ 1402 w 3125"/>
                  <a:gd name="T17" fmla="*/ 1823 h 1831"/>
                  <a:gd name="T18" fmla="*/ 848 w 3125"/>
                  <a:gd name="T19" fmla="*/ 1821 h 1831"/>
                  <a:gd name="T20" fmla="*/ 326 w 3125"/>
                  <a:gd name="T21" fmla="*/ 1814 h 1831"/>
                  <a:gd name="T22" fmla="*/ 274 w 3125"/>
                  <a:gd name="T23" fmla="*/ 1821 h 1831"/>
                  <a:gd name="T24" fmla="*/ 225 w 3125"/>
                  <a:gd name="T25" fmla="*/ 1818 h 1831"/>
                  <a:gd name="T26" fmla="*/ 176 w 3125"/>
                  <a:gd name="T27" fmla="*/ 1818 h 1831"/>
                  <a:gd name="T28" fmla="*/ 132 w 3125"/>
                  <a:gd name="T29" fmla="*/ 1821 h 1831"/>
                  <a:gd name="T30" fmla="*/ 86 w 3125"/>
                  <a:gd name="T31" fmla="*/ 1826 h 1831"/>
                  <a:gd name="T32" fmla="*/ 0 w 3125"/>
                  <a:gd name="T33" fmla="*/ 1732 h 1831"/>
                  <a:gd name="T34" fmla="*/ 189 w 3125"/>
                  <a:gd name="T35" fmla="*/ 1738 h 1831"/>
                  <a:gd name="T36" fmla="*/ 365 w 3125"/>
                  <a:gd name="T37" fmla="*/ 1741 h 1831"/>
                  <a:gd name="T38" fmla="*/ 539 w 3125"/>
                  <a:gd name="T39" fmla="*/ 1740 h 1831"/>
                  <a:gd name="T40" fmla="*/ 723 w 3125"/>
                  <a:gd name="T41" fmla="*/ 1740 h 1831"/>
                  <a:gd name="T42" fmla="*/ 926 w 3125"/>
                  <a:gd name="T43" fmla="*/ 1740 h 1831"/>
                  <a:gd name="T44" fmla="*/ 2899 w 3125"/>
                  <a:gd name="T45" fmla="*/ 1743 h 1831"/>
                  <a:gd name="T46" fmla="*/ 2909 w 3125"/>
                  <a:gd name="T47" fmla="*/ 1740 h 1831"/>
                  <a:gd name="T48" fmla="*/ 2921 w 3125"/>
                  <a:gd name="T49" fmla="*/ 1736 h 1831"/>
                  <a:gd name="T50" fmla="*/ 2929 w 3125"/>
                  <a:gd name="T51" fmla="*/ 1730 h 1831"/>
                  <a:gd name="T52" fmla="*/ 2936 w 3125"/>
                  <a:gd name="T53" fmla="*/ 1726 h 1831"/>
                  <a:gd name="T54" fmla="*/ 2956 w 3125"/>
                  <a:gd name="T55" fmla="*/ 502 h 1831"/>
                  <a:gd name="T56" fmla="*/ 2978 w 3125"/>
                  <a:gd name="T57" fmla="*/ 7 h 1831"/>
                  <a:gd name="T58" fmla="*/ 3010 w 3125"/>
                  <a:gd name="T59" fmla="*/ 17 h 1831"/>
                  <a:gd name="T60" fmla="*/ 3044 w 3125"/>
                  <a:gd name="T61" fmla="*/ 26 h 1831"/>
                  <a:gd name="T62" fmla="*/ 3081 w 3125"/>
                  <a:gd name="T63" fmla="*/ 36 h 1831"/>
                  <a:gd name="T64" fmla="*/ 3110 w 3125"/>
                  <a:gd name="T65" fmla="*/ 47 h 1831"/>
                  <a:gd name="T66" fmla="*/ 3125 w 3125"/>
                  <a:gd name="T67" fmla="*/ 53 h 18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125" h="1831">
                    <a:moveTo>
                      <a:pt x="3125" y="53"/>
                    </a:moveTo>
                    <a:lnTo>
                      <a:pt x="3105" y="1032"/>
                    </a:lnTo>
                    <a:lnTo>
                      <a:pt x="3105" y="1114"/>
                    </a:lnTo>
                    <a:lnTo>
                      <a:pt x="3105" y="1196"/>
                    </a:lnTo>
                    <a:lnTo>
                      <a:pt x="3105" y="1277"/>
                    </a:lnTo>
                    <a:lnTo>
                      <a:pt x="3105" y="1357"/>
                    </a:lnTo>
                    <a:lnTo>
                      <a:pt x="3108" y="1437"/>
                    </a:lnTo>
                    <a:lnTo>
                      <a:pt x="3108" y="1516"/>
                    </a:lnTo>
                    <a:lnTo>
                      <a:pt x="3105" y="1593"/>
                    </a:lnTo>
                    <a:lnTo>
                      <a:pt x="3105" y="1670"/>
                    </a:lnTo>
                    <a:lnTo>
                      <a:pt x="3103" y="1746"/>
                    </a:lnTo>
                    <a:lnTo>
                      <a:pt x="3098" y="1822"/>
                    </a:lnTo>
                    <a:lnTo>
                      <a:pt x="2821" y="1822"/>
                    </a:lnTo>
                    <a:lnTo>
                      <a:pt x="2539" y="1822"/>
                    </a:lnTo>
                    <a:lnTo>
                      <a:pt x="2255" y="1822"/>
                    </a:lnTo>
                    <a:lnTo>
                      <a:pt x="1968" y="1822"/>
                    </a:lnTo>
                    <a:lnTo>
                      <a:pt x="1684" y="1823"/>
                    </a:lnTo>
                    <a:lnTo>
                      <a:pt x="1402" y="1823"/>
                    </a:lnTo>
                    <a:lnTo>
                      <a:pt x="1122" y="1822"/>
                    </a:lnTo>
                    <a:lnTo>
                      <a:pt x="848" y="1821"/>
                    </a:lnTo>
                    <a:lnTo>
                      <a:pt x="583" y="1817"/>
                    </a:lnTo>
                    <a:lnTo>
                      <a:pt x="326" y="1814"/>
                    </a:lnTo>
                    <a:lnTo>
                      <a:pt x="301" y="1822"/>
                    </a:lnTo>
                    <a:lnTo>
                      <a:pt x="274" y="1821"/>
                    </a:lnTo>
                    <a:lnTo>
                      <a:pt x="250" y="1820"/>
                    </a:lnTo>
                    <a:lnTo>
                      <a:pt x="225" y="1818"/>
                    </a:lnTo>
                    <a:lnTo>
                      <a:pt x="201" y="1818"/>
                    </a:lnTo>
                    <a:lnTo>
                      <a:pt x="176" y="1818"/>
                    </a:lnTo>
                    <a:lnTo>
                      <a:pt x="154" y="1818"/>
                    </a:lnTo>
                    <a:lnTo>
                      <a:pt x="132" y="1821"/>
                    </a:lnTo>
                    <a:lnTo>
                      <a:pt x="108" y="1823"/>
                    </a:lnTo>
                    <a:lnTo>
                      <a:pt x="86" y="1826"/>
                    </a:lnTo>
                    <a:lnTo>
                      <a:pt x="61" y="1831"/>
                    </a:lnTo>
                    <a:lnTo>
                      <a:pt x="0" y="1732"/>
                    </a:lnTo>
                    <a:lnTo>
                      <a:pt x="95" y="1735"/>
                    </a:lnTo>
                    <a:lnTo>
                      <a:pt x="189" y="1738"/>
                    </a:lnTo>
                    <a:lnTo>
                      <a:pt x="277" y="1740"/>
                    </a:lnTo>
                    <a:lnTo>
                      <a:pt x="365" y="1741"/>
                    </a:lnTo>
                    <a:lnTo>
                      <a:pt x="451" y="1741"/>
                    </a:lnTo>
                    <a:lnTo>
                      <a:pt x="539" y="1740"/>
                    </a:lnTo>
                    <a:lnTo>
                      <a:pt x="627" y="1740"/>
                    </a:lnTo>
                    <a:lnTo>
                      <a:pt x="723" y="1740"/>
                    </a:lnTo>
                    <a:lnTo>
                      <a:pt x="821" y="1740"/>
                    </a:lnTo>
                    <a:lnTo>
                      <a:pt x="926" y="1740"/>
                    </a:lnTo>
                    <a:lnTo>
                      <a:pt x="2892" y="1743"/>
                    </a:lnTo>
                    <a:lnTo>
                      <a:pt x="2899" y="1743"/>
                    </a:lnTo>
                    <a:lnTo>
                      <a:pt x="2904" y="1742"/>
                    </a:lnTo>
                    <a:lnTo>
                      <a:pt x="2909" y="1740"/>
                    </a:lnTo>
                    <a:lnTo>
                      <a:pt x="2917" y="1738"/>
                    </a:lnTo>
                    <a:lnTo>
                      <a:pt x="2921" y="1736"/>
                    </a:lnTo>
                    <a:lnTo>
                      <a:pt x="2926" y="1734"/>
                    </a:lnTo>
                    <a:lnTo>
                      <a:pt x="2929" y="1730"/>
                    </a:lnTo>
                    <a:lnTo>
                      <a:pt x="2934" y="1728"/>
                    </a:lnTo>
                    <a:lnTo>
                      <a:pt x="2936" y="1726"/>
                    </a:lnTo>
                    <a:lnTo>
                      <a:pt x="2936" y="1722"/>
                    </a:lnTo>
                    <a:lnTo>
                      <a:pt x="2956" y="502"/>
                    </a:lnTo>
                    <a:lnTo>
                      <a:pt x="2966" y="0"/>
                    </a:lnTo>
                    <a:lnTo>
                      <a:pt x="2978" y="7"/>
                    </a:lnTo>
                    <a:lnTo>
                      <a:pt x="2993" y="13"/>
                    </a:lnTo>
                    <a:lnTo>
                      <a:pt x="3010" y="17"/>
                    </a:lnTo>
                    <a:lnTo>
                      <a:pt x="3027" y="22"/>
                    </a:lnTo>
                    <a:lnTo>
                      <a:pt x="3044" y="26"/>
                    </a:lnTo>
                    <a:lnTo>
                      <a:pt x="3061" y="31"/>
                    </a:lnTo>
                    <a:lnTo>
                      <a:pt x="3081" y="36"/>
                    </a:lnTo>
                    <a:lnTo>
                      <a:pt x="3095" y="41"/>
                    </a:lnTo>
                    <a:lnTo>
                      <a:pt x="3110" y="47"/>
                    </a:lnTo>
                    <a:lnTo>
                      <a:pt x="3125" y="53"/>
                    </a:lnTo>
                    <a:lnTo>
                      <a:pt x="3125" y="53"/>
                    </a:lnTo>
                    <a:close/>
                  </a:path>
                </a:pathLst>
              </a:custGeom>
              <a:solidFill>
                <a:srgbClr val="47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8057" name="Freeform 57"/>
              <p:cNvSpPr>
                <a:spLocks/>
              </p:cNvSpPr>
              <p:nvPr/>
            </p:nvSpPr>
            <p:spPr bwMode="auto">
              <a:xfrm>
                <a:off x="3250" y="3749"/>
                <a:ext cx="1189" cy="426"/>
              </a:xfrm>
              <a:custGeom>
                <a:avLst/>
                <a:gdLst>
                  <a:gd name="T0" fmla="*/ 299 w 1189"/>
                  <a:gd name="T1" fmla="*/ 73 h 426"/>
                  <a:gd name="T2" fmla="*/ 402 w 1189"/>
                  <a:gd name="T3" fmla="*/ 97 h 426"/>
                  <a:gd name="T4" fmla="*/ 510 w 1189"/>
                  <a:gd name="T5" fmla="*/ 111 h 426"/>
                  <a:gd name="T6" fmla="*/ 572 w 1189"/>
                  <a:gd name="T7" fmla="*/ 115 h 426"/>
                  <a:gd name="T8" fmla="*/ 527 w 1189"/>
                  <a:gd name="T9" fmla="*/ 133 h 426"/>
                  <a:gd name="T10" fmla="*/ 493 w 1189"/>
                  <a:gd name="T11" fmla="*/ 151 h 426"/>
                  <a:gd name="T12" fmla="*/ 478 w 1189"/>
                  <a:gd name="T13" fmla="*/ 171 h 426"/>
                  <a:gd name="T14" fmla="*/ 525 w 1189"/>
                  <a:gd name="T15" fmla="*/ 182 h 426"/>
                  <a:gd name="T16" fmla="*/ 572 w 1189"/>
                  <a:gd name="T17" fmla="*/ 168 h 426"/>
                  <a:gd name="T18" fmla="*/ 621 w 1189"/>
                  <a:gd name="T19" fmla="*/ 153 h 426"/>
                  <a:gd name="T20" fmla="*/ 701 w 1189"/>
                  <a:gd name="T21" fmla="*/ 154 h 426"/>
                  <a:gd name="T22" fmla="*/ 672 w 1189"/>
                  <a:gd name="T23" fmla="*/ 163 h 426"/>
                  <a:gd name="T24" fmla="*/ 638 w 1189"/>
                  <a:gd name="T25" fmla="*/ 173 h 426"/>
                  <a:gd name="T26" fmla="*/ 603 w 1189"/>
                  <a:gd name="T27" fmla="*/ 181 h 426"/>
                  <a:gd name="T28" fmla="*/ 574 w 1189"/>
                  <a:gd name="T29" fmla="*/ 192 h 426"/>
                  <a:gd name="T30" fmla="*/ 549 w 1189"/>
                  <a:gd name="T31" fmla="*/ 205 h 426"/>
                  <a:gd name="T32" fmla="*/ 535 w 1189"/>
                  <a:gd name="T33" fmla="*/ 221 h 426"/>
                  <a:gd name="T34" fmla="*/ 586 w 1189"/>
                  <a:gd name="T35" fmla="*/ 237 h 426"/>
                  <a:gd name="T36" fmla="*/ 665 w 1189"/>
                  <a:gd name="T37" fmla="*/ 224 h 426"/>
                  <a:gd name="T38" fmla="*/ 741 w 1189"/>
                  <a:gd name="T39" fmla="*/ 201 h 426"/>
                  <a:gd name="T40" fmla="*/ 895 w 1189"/>
                  <a:gd name="T41" fmla="*/ 189 h 426"/>
                  <a:gd name="T42" fmla="*/ 826 w 1189"/>
                  <a:gd name="T43" fmla="*/ 199 h 426"/>
                  <a:gd name="T44" fmla="*/ 743 w 1189"/>
                  <a:gd name="T45" fmla="*/ 221 h 426"/>
                  <a:gd name="T46" fmla="*/ 672 w 1189"/>
                  <a:gd name="T47" fmla="*/ 250 h 426"/>
                  <a:gd name="T48" fmla="*/ 721 w 1189"/>
                  <a:gd name="T49" fmla="*/ 275 h 426"/>
                  <a:gd name="T50" fmla="*/ 812 w 1189"/>
                  <a:gd name="T51" fmla="*/ 258 h 426"/>
                  <a:gd name="T52" fmla="*/ 902 w 1189"/>
                  <a:gd name="T53" fmla="*/ 233 h 426"/>
                  <a:gd name="T54" fmla="*/ 969 w 1189"/>
                  <a:gd name="T55" fmla="*/ 226 h 426"/>
                  <a:gd name="T56" fmla="*/ 966 w 1189"/>
                  <a:gd name="T57" fmla="*/ 213 h 426"/>
                  <a:gd name="T58" fmla="*/ 947 w 1189"/>
                  <a:gd name="T59" fmla="*/ 201 h 426"/>
                  <a:gd name="T60" fmla="*/ 920 w 1189"/>
                  <a:gd name="T61" fmla="*/ 192 h 426"/>
                  <a:gd name="T62" fmla="*/ 1015 w 1189"/>
                  <a:gd name="T63" fmla="*/ 199 h 426"/>
                  <a:gd name="T64" fmla="*/ 1098 w 1189"/>
                  <a:gd name="T65" fmla="*/ 219 h 426"/>
                  <a:gd name="T66" fmla="*/ 1162 w 1189"/>
                  <a:gd name="T67" fmla="*/ 254 h 426"/>
                  <a:gd name="T68" fmla="*/ 1189 w 1189"/>
                  <a:gd name="T69" fmla="*/ 295 h 426"/>
                  <a:gd name="T70" fmla="*/ 1172 w 1189"/>
                  <a:gd name="T71" fmla="*/ 331 h 426"/>
                  <a:gd name="T72" fmla="*/ 1130 w 1189"/>
                  <a:gd name="T73" fmla="*/ 365 h 426"/>
                  <a:gd name="T74" fmla="*/ 1059 w 1189"/>
                  <a:gd name="T75" fmla="*/ 402 h 426"/>
                  <a:gd name="T76" fmla="*/ 893 w 1189"/>
                  <a:gd name="T77" fmla="*/ 426 h 426"/>
                  <a:gd name="T78" fmla="*/ 704 w 1189"/>
                  <a:gd name="T79" fmla="*/ 422 h 426"/>
                  <a:gd name="T80" fmla="*/ 530 w 1189"/>
                  <a:gd name="T81" fmla="*/ 407 h 426"/>
                  <a:gd name="T82" fmla="*/ 393 w 1189"/>
                  <a:gd name="T83" fmla="*/ 376 h 426"/>
                  <a:gd name="T84" fmla="*/ 339 w 1189"/>
                  <a:gd name="T85" fmla="*/ 311 h 426"/>
                  <a:gd name="T86" fmla="*/ 299 w 1189"/>
                  <a:gd name="T87" fmla="*/ 239 h 426"/>
                  <a:gd name="T88" fmla="*/ 221 w 1189"/>
                  <a:gd name="T89" fmla="*/ 232 h 426"/>
                  <a:gd name="T90" fmla="*/ 128 w 1189"/>
                  <a:gd name="T91" fmla="*/ 203 h 426"/>
                  <a:gd name="T92" fmla="*/ 47 w 1189"/>
                  <a:gd name="T93" fmla="*/ 167 h 426"/>
                  <a:gd name="T94" fmla="*/ 0 w 1189"/>
                  <a:gd name="T95" fmla="*/ 123 h 426"/>
                  <a:gd name="T96" fmla="*/ 8 w 1189"/>
                  <a:gd name="T97" fmla="*/ 83 h 426"/>
                  <a:gd name="T98" fmla="*/ 30 w 1189"/>
                  <a:gd name="T99" fmla="*/ 46 h 426"/>
                  <a:gd name="T100" fmla="*/ 62 w 1189"/>
                  <a:gd name="T101" fmla="*/ 11 h 426"/>
                  <a:gd name="T102" fmla="*/ 106 w 1189"/>
                  <a:gd name="T103" fmla="*/ 8 h 426"/>
                  <a:gd name="T104" fmla="*/ 152 w 1189"/>
                  <a:gd name="T105" fmla="*/ 25 h 426"/>
                  <a:gd name="T106" fmla="*/ 201 w 1189"/>
                  <a:gd name="T107" fmla="*/ 46 h 426"/>
                  <a:gd name="T108" fmla="*/ 233 w 1189"/>
                  <a:gd name="T109" fmla="*/ 57 h 4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189" h="426">
                    <a:moveTo>
                      <a:pt x="233" y="56"/>
                    </a:moveTo>
                    <a:lnTo>
                      <a:pt x="265" y="65"/>
                    </a:lnTo>
                    <a:lnTo>
                      <a:pt x="299" y="73"/>
                    </a:lnTo>
                    <a:lnTo>
                      <a:pt x="334" y="82"/>
                    </a:lnTo>
                    <a:lnTo>
                      <a:pt x="366" y="90"/>
                    </a:lnTo>
                    <a:lnTo>
                      <a:pt x="402" y="97"/>
                    </a:lnTo>
                    <a:lnTo>
                      <a:pt x="437" y="103"/>
                    </a:lnTo>
                    <a:lnTo>
                      <a:pt x="471" y="109"/>
                    </a:lnTo>
                    <a:lnTo>
                      <a:pt x="510" y="111"/>
                    </a:lnTo>
                    <a:lnTo>
                      <a:pt x="547" y="112"/>
                    </a:lnTo>
                    <a:lnTo>
                      <a:pt x="586" y="110"/>
                    </a:lnTo>
                    <a:lnTo>
                      <a:pt x="572" y="115"/>
                    </a:lnTo>
                    <a:lnTo>
                      <a:pt x="557" y="121"/>
                    </a:lnTo>
                    <a:lnTo>
                      <a:pt x="542" y="127"/>
                    </a:lnTo>
                    <a:lnTo>
                      <a:pt x="527" y="133"/>
                    </a:lnTo>
                    <a:lnTo>
                      <a:pt x="515" y="138"/>
                    </a:lnTo>
                    <a:lnTo>
                      <a:pt x="503" y="144"/>
                    </a:lnTo>
                    <a:lnTo>
                      <a:pt x="493" y="151"/>
                    </a:lnTo>
                    <a:lnTo>
                      <a:pt x="486" y="158"/>
                    </a:lnTo>
                    <a:lnTo>
                      <a:pt x="481" y="165"/>
                    </a:lnTo>
                    <a:lnTo>
                      <a:pt x="478" y="171"/>
                    </a:lnTo>
                    <a:lnTo>
                      <a:pt x="496" y="179"/>
                    </a:lnTo>
                    <a:lnTo>
                      <a:pt x="510" y="182"/>
                    </a:lnTo>
                    <a:lnTo>
                      <a:pt x="525" y="182"/>
                    </a:lnTo>
                    <a:lnTo>
                      <a:pt x="540" y="178"/>
                    </a:lnTo>
                    <a:lnTo>
                      <a:pt x="557" y="174"/>
                    </a:lnTo>
                    <a:lnTo>
                      <a:pt x="572" y="168"/>
                    </a:lnTo>
                    <a:lnTo>
                      <a:pt x="586" y="162"/>
                    </a:lnTo>
                    <a:lnTo>
                      <a:pt x="603" y="157"/>
                    </a:lnTo>
                    <a:lnTo>
                      <a:pt x="621" y="153"/>
                    </a:lnTo>
                    <a:lnTo>
                      <a:pt x="638" y="151"/>
                    </a:lnTo>
                    <a:lnTo>
                      <a:pt x="706" y="151"/>
                    </a:lnTo>
                    <a:lnTo>
                      <a:pt x="701" y="154"/>
                    </a:lnTo>
                    <a:lnTo>
                      <a:pt x="692" y="158"/>
                    </a:lnTo>
                    <a:lnTo>
                      <a:pt x="684" y="160"/>
                    </a:lnTo>
                    <a:lnTo>
                      <a:pt x="672" y="163"/>
                    </a:lnTo>
                    <a:lnTo>
                      <a:pt x="662" y="167"/>
                    </a:lnTo>
                    <a:lnTo>
                      <a:pt x="650" y="169"/>
                    </a:lnTo>
                    <a:lnTo>
                      <a:pt x="638" y="173"/>
                    </a:lnTo>
                    <a:lnTo>
                      <a:pt x="625" y="175"/>
                    </a:lnTo>
                    <a:lnTo>
                      <a:pt x="616" y="178"/>
                    </a:lnTo>
                    <a:lnTo>
                      <a:pt x="603" y="181"/>
                    </a:lnTo>
                    <a:lnTo>
                      <a:pt x="594" y="184"/>
                    </a:lnTo>
                    <a:lnTo>
                      <a:pt x="584" y="187"/>
                    </a:lnTo>
                    <a:lnTo>
                      <a:pt x="574" y="192"/>
                    </a:lnTo>
                    <a:lnTo>
                      <a:pt x="564" y="197"/>
                    </a:lnTo>
                    <a:lnTo>
                      <a:pt x="557" y="200"/>
                    </a:lnTo>
                    <a:lnTo>
                      <a:pt x="549" y="205"/>
                    </a:lnTo>
                    <a:lnTo>
                      <a:pt x="542" y="210"/>
                    </a:lnTo>
                    <a:lnTo>
                      <a:pt x="537" y="215"/>
                    </a:lnTo>
                    <a:lnTo>
                      <a:pt x="535" y="221"/>
                    </a:lnTo>
                    <a:lnTo>
                      <a:pt x="530" y="226"/>
                    </a:lnTo>
                    <a:lnTo>
                      <a:pt x="559" y="234"/>
                    </a:lnTo>
                    <a:lnTo>
                      <a:pt x="586" y="237"/>
                    </a:lnTo>
                    <a:lnTo>
                      <a:pt x="613" y="235"/>
                    </a:lnTo>
                    <a:lnTo>
                      <a:pt x="640" y="231"/>
                    </a:lnTo>
                    <a:lnTo>
                      <a:pt x="665" y="224"/>
                    </a:lnTo>
                    <a:lnTo>
                      <a:pt x="689" y="216"/>
                    </a:lnTo>
                    <a:lnTo>
                      <a:pt x="716" y="208"/>
                    </a:lnTo>
                    <a:lnTo>
                      <a:pt x="741" y="201"/>
                    </a:lnTo>
                    <a:lnTo>
                      <a:pt x="768" y="195"/>
                    </a:lnTo>
                    <a:lnTo>
                      <a:pt x="795" y="192"/>
                    </a:lnTo>
                    <a:lnTo>
                      <a:pt x="895" y="189"/>
                    </a:lnTo>
                    <a:lnTo>
                      <a:pt x="875" y="191"/>
                    </a:lnTo>
                    <a:lnTo>
                      <a:pt x="851" y="194"/>
                    </a:lnTo>
                    <a:lnTo>
                      <a:pt x="826" y="199"/>
                    </a:lnTo>
                    <a:lnTo>
                      <a:pt x="799" y="205"/>
                    </a:lnTo>
                    <a:lnTo>
                      <a:pt x="770" y="211"/>
                    </a:lnTo>
                    <a:lnTo>
                      <a:pt x="743" y="221"/>
                    </a:lnTo>
                    <a:lnTo>
                      <a:pt x="719" y="230"/>
                    </a:lnTo>
                    <a:lnTo>
                      <a:pt x="694" y="240"/>
                    </a:lnTo>
                    <a:lnTo>
                      <a:pt x="672" y="250"/>
                    </a:lnTo>
                    <a:lnTo>
                      <a:pt x="655" y="263"/>
                    </a:lnTo>
                    <a:lnTo>
                      <a:pt x="689" y="273"/>
                    </a:lnTo>
                    <a:lnTo>
                      <a:pt x="721" y="275"/>
                    </a:lnTo>
                    <a:lnTo>
                      <a:pt x="750" y="273"/>
                    </a:lnTo>
                    <a:lnTo>
                      <a:pt x="782" y="267"/>
                    </a:lnTo>
                    <a:lnTo>
                      <a:pt x="812" y="258"/>
                    </a:lnTo>
                    <a:lnTo>
                      <a:pt x="841" y="249"/>
                    </a:lnTo>
                    <a:lnTo>
                      <a:pt x="873" y="240"/>
                    </a:lnTo>
                    <a:lnTo>
                      <a:pt x="902" y="233"/>
                    </a:lnTo>
                    <a:lnTo>
                      <a:pt x="934" y="229"/>
                    </a:lnTo>
                    <a:lnTo>
                      <a:pt x="964" y="230"/>
                    </a:lnTo>
                    <a:lnTo>
                      <a:pt x="969" y="226"/>
                    </a:lnTo>
                    <a:lnTo>
                      <a:pt x="971" y="222"/>
                    </a:lnTo>
                    <a:lnTo>
                      <a:pt x="971" y="217"/>
                    </a:lnTo>
                    <a:lnTo>
                      <a:pt x="966" y="213"/>
                    </a:lnTo>
                    <a:lnTo>
                      <a:pt x="961" y="209"/>
                    </a:lnTo>
                    <a:lnTo>
                      <a:pt x="956" y="205"/>
                    </a:lnTo>
                    <a:lnTo>
                      <a:pt x="947" y="201"/>
                    </a:lnTo>
                    <a:lnTo>
                      <a:pt x="939" y="198"/>
                    </a:lnTo>
                    <a:lnTo>
                      <a:pt x="929" y="194"/>
                    </a:lnTo>
                    <a:lnTo>
                      <a:pt x="920" y="192"/>
                    </a:lnTo>
                    <a:lnTo>
                      <a:pt x="951" y="193"/>
                    </a:lnTo>
                    <a:lnTo>
                      <a:pt x="983" y="195"/>
                    </a:lnTo>
                    <a:lnTo>
                      <a:pt x="1015" y="199"/>
                    </a:lnTo>
                    <a:lnTo>
                      <a:pt x="1045" y="205"/>
                    </a:lnTo>
                    <a:lnTo>
                      <a:pt x="1072" y="211"/>
                    </a:lnTo>
                    <a:lnTo>
                      <a:pt x="1098" y="219"/>
                    </a:lnTo>
                    <a:lnTo>
                      <a:pt x="1123" y="230"/>
                    </a:lnTo>
                    <a:lnTo>
                      <a:pt x="1145" y="241"/>
                    </a:lnTo>
                    <a:lnTo>
                      <a:pt x="1162" y="254"/>
                    </a:lnTo>
                    <a:lnTo>
                      <a:pt x="1177" y="267"/>
                    </a:lnTo>
                    <a:lnTo>
                      <a:pt x="1187" y="281"/>
                    </a:lnTo>
                    <a:lnTo>
                      <a:pt x="1189" y="295"/>
                    </a:lnTo>
                    <a:lnTo>
                      <a:pt x="1187" y="307"/>
                    </a:lnTo>
                    <a:lnTo>
                      <a:pt x="1182" y="319"/>
                    </a:lnTo>
                    <a:lnTo>
                      <a:pt x="1172" y="331"/>
                    </a:lnTo>
                    <a:lnTo>
                      <a:pt x="1160" y="343"/>
                    </a:lnTo>
                    <a:lnTo>
                      <a:pt x="1145" y="353"/>
                    </a:lnTo>
                    <a:lnTo>
                      <a:pt x="1130" y="365"/>
                    </a:lnTo>
                    <a:lnTo>
                      <a:pt x="1118" y="375"/>
                    </a:lnTo>
                    <a:lnTo>
                      <a:pt x="1103" y="386"/>
                    </a:lnTo>
                    <a:lnTo>
                      <a:pt x="1059" y="402"/>
                    </a:lnTo>
                    <a:lnTo>
                      <a:pt x="1008" y="415"/>
                    </a:lnTo>
                    <a:lnTo>
                      <a:pt x="951" y="422"/>
                    </a:lnTo>
                    <a:lnTo>
                      <a:pt x="893" y="426"/>
                    </a:lnTo>
                    <a:lnTo>
                      <a:pt x="829" y="426"/>
                    </a:lnTo>
                    <a:lnTo>
                      <a:pt x="768" y="425"/>
                    </a:lnTo>
                    <a:lnTo>
                      <a:pt x="704" y="422"/>
                    </a:lnTo>
                    <a:lnTo>
                      <a:pt x="643" y="417"/>
                    </a:lnTo>
                    <a:lnTo>
                      <a:pt x="586" y="413"/>
                    </a:lnTo>
                    <a:lnTo>
                      <a:pt x="530" y="407"/>
                    </a:lnTo>
                    <a:lnTo>
                      <a:pt x="471" y="402"/>
                    </a:lnTo>
                    <a:lnTo>
                      <a:pt x="427" y="392"/>
                    </a:lnTo>
                    <a:lnTo>
                      <a:pt x="393" y="376"/>
                    </a:lnTo>
                    <a:lnTo>
                      <a:pt x="368" y="358"/>
                    </a:lnTo>
                    <a:lnTo>
                      <a:pt x="351" y="335"/>
                    </a:lnTo>
                    <a:lnTo>
                      <a:pt x="339" y="311"/>
                    </a:lnTo>
                    <a:lnTo>
                      <a:pt x="326" y="286"/>
                    </a:lnTo>
                    <a:lnTo>
                      <a:pt x="314" y="262"/>
                    </a:lnTo>
                    <a:lnTo>
                      <a:pt x="299" y="239"/>
                    </a:lnTo>
                    <a:lnTo>
                      <a:pt x="277" y="218"/>
                    </a:lnTo>
                    <a:lnTo>
                      <a:pt x="250" y="239"/>
                    </a:lnTo>
                    <a:lnTo>
                      <a:pt x="221" y="232"/>
                    </a:lnTo>
                    <a:lnTo>
                      <a:pt x="189" y="223"/>
                    </a:lnTo>
                    <a:lnTo>
                      <a:pt x="157" y="214"/>
                    </a:lnTo>
                    <a:lnTo>
                      <a:pt x="128" y="203"/>
                    </a:lnTo>
                    <a:lnTo>
                      <a:pt x="98" y="192"/>
                    </a:lnTo>
                    <a:lnTo>
                      <a:pt x="71" y="179"/>
                    </a:lnTo>
                    <a:lnTo>
                      <a:pt x="47" y="167"/>
                    </a:lnTo>
                    <a:lnTo>
                      <a:pt x="27" y="153"/>
                    </a:lnTo>
                    <a:lnTo>
                      <a:pt x="13" y="138"/>
                    </a:lnTo>
                    <a:lnTo>
                      <a:pt x="0" y="123"/>
                    </a:lnTo>
                    <a:lnTo>
                      <a:pt x="0" y="110"/>
                    </a:lnTo>
                    <a:lnTo>
                      <a:pt x="3" y="97"/>
                    </a:lnTo>
                    <a:lnTo>
                      <a:pt x="8" y="83"/>
                    </a:lnTo>
                    <a:lnTo>
                      <a:pt x="13" y="71"/>
                    </a:lnTo>
                    <a:lnTo>
                      <a:pt x="20" y="58"/>
                    </a:lnTo>
                    <a:lnTo>
                      <a:pt x="30" y="46"/>
                    </a:lnTo>
                    <a:lnTo>
                      <a:pt x="40" y="34"/>
                    </a:lnTo>
                    <a:lnTo>
                      <a:pt x="49" y="23"/>
                    </a:lnTo>
                    <a:lnTo>
                      <a:pt x="62" y="11"/>
                    </a:lnTo>
                    <a:lnTo>
                      <a:pt x="74" y="0"/>
                    </a:lnTo>
                    <a:lnTo>
                      <a:pt x="91" y="3"/>
                    </a:lnTo>
                    <a:lnTo>
                      <a:pt x="106" y="8"/>
                    </a:lnTo>
                    <a:lnTo>
                      <a:pt x="121" y="13"/>
                    </a:lnTo>
                    <a:lnTo>
                      <a:pt x="138" y="19"/>
                    </a:lnTo>
                    <a:lnTo>
                      <a:pt x="152" y="25"/>
                    </a:lnTo>
                    <a:lnTo>
                      <a:pt x="170" y="32"/>
                    </a:lnTo>
                    <a:lnTo>
                      <a:pt x="184" y="39"/>
                    </a:lnTo>
                    <a:lnTo>
                      <a:pt x="201" y="46"/>
                    </a:lnTo>
                    <a:lnTo>
                      <a:pt x="216" y="51"/>
                    </a:lnTo>
                    <a:lnTo>
                      <a:pt x="233" y="57"/>
                    </a:lnTo>
                    <a:lnTo>
                      <a:pt x="233" y="57"/>
                    </a:lnTo>
                    <a:lnTo>
                      <a:pt x="233" y="56"/>
                    </a:lnTo>
                    <a:close/>
                  </a:path>
                </a:pathLst>
              </a:custGeom>
              <a:solidFill>
                <a:srgbClr val="B34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8058" name="Freeform 58"/>
              <p:cNvSpPr>
                <a:spLocks/>
              </p:cNvSpPr>
              <p:nvPr/>
            </p:nvSpPr>
            <p:spPr bwMode="auto">
              <a:xfrm>
                <a:off x="3412" y="3749"/>
                <a:ext cx="47" cy="15"/>
              </a:xfrm>
              <a:custGeom>
                <a:avLst/>
                <a:gdLst>
                  <a:gd name="T0" fmla="*/ 44 w 47"/>
                  <a:gd name="T1" fmla="*/ 0 h 15"/>
                  <a:gd name="T2" fmla="*/ 47 w 47"/>
                  <a:gd name="T3" fmla="*/ 6 h 15"/>
                  <a:gd name="T4" fmla="*/ 42 w 47"/>
                  <a:gd name="T5" fmla="*/ 10 h 15"/>
                  <a:gd name="T6" fmla="*/ 37 w 47"/>
                  <a:gd name="T7" fmla="*/ 13 h 15"/>
                  <a:gd name="T8" fmla="*/ 30 w 47"/>
                  <a:gd name="T9" fmla="*/ 15 h 15"/>
                  <a:gd name="T10" fmla="*/ 22 w 47"/>
                  <a:gd name="T11" fmla="*/ 15 h 15"/>
                  <a:gd name="T12" fmla="*/ 15 w 47"/>
                  <a:gd name="T13" fmla="*/ 15 h 15"/>
                  <a:gd name="T14" fmla="*/ 10 w 47"/>
                  <a:gd name="T15" fmla="*/ 13 h 15"/>
                  <a:gd name="T16" fmla="*/ 3 w 47"/>
                  <a:gd name="T17" fmla="*/ 9 h 15"/>
                  <a:gd name="T18" fmla="*/ 0 w 47"/>
                  <a:gd name="T19" fmla="*/ 6 h 15"/>
                  <a:gd name="T20" fmla="*/ 0 w 47"/>
                  <a:gd name="T21" fmla="*/ 0 h 15"/>
                  <a:gd name="T22" fmla="*/ 44 w 47"/>
                  <a:gd name="T23" fmla="*/ 0 h 15"/>
                  <a:gd name="T24" fmla="*/ 44 w 47"/>
                  <a:gd name="T25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7" h="15">
                    <a:moveTo>
                      <a:pt x="44" y="0"/>
                    </a:moveTo>
                    <a:lnTo>
                      <a:pt x="47" y="6"/>
                    </a:lnTo>
                    <a:lnTo>
                      <a:pt x="42" y="10"/>
                    </a:lnTo>
                    <a:lnTo>
                      <a:pt x="37" y="13"/>
                    </a:lnTo>
                    <a:lnTo>
                      <a:pt x="30" y="15"/>
                    </a:lnTo>
                    <a:lnTo>
                      <a:pt x="22" y="15"/>
                    </a:lnTo>
                    <a:lnTo>
                      <a:pt x="15" y="15"/>
                    </a:lnTo>
                    <a:lnTo>
                      <a:pt x="10" y="13"/>
                    </a:lnTo>
                    <a:lnTo>
                      <a:pt x="3" y="9"/>
                    </a:lnTo>
                    <a:lnTo>
                      <a:pt x="0" y="6"/>
                    </a:lnTo>
                    <a:lnTo>
                      <a:pt x="0" y="0"/>
                    </a:lnTo>
                    <a:lnTo>
                      <a:pt x="44" y="0"/>
                    </a:lnTo>
                    <a:lnTo>
                      <a:pt x="44" y="0"/>
                    </a:lnTo>
                    <a:close/>
                  </a:path>
                </a:pathLst>
              </a:custGeom>
              <a:solidFill>
                <a:srgbClr val="FF00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8059" name="Freeform 59"/>
              <p:cNvSpPr>
                <a:spLocks/>
              </p:cNvSpPr>
              <p:nvPr/>
            </p:nvSpPr>
            <p:spPr bwMode="auto">
              <a:xfrm>
                <a:off x="3491" y="3749"/>
                <a:ext cx="115" cy="54"/>
              </a:xfrm>
              <a:custGeom>
                <a:avLst/>
                <a:gdLst>
                  <a:gd name="T0" fmla="*/ 112 w 115"/>
                  <a:gd name="T1" fmla="*/ 0 h 54"/>
                  <a:gd name="T2" fmla="*/ 115 w 115"/>
                  <a:gd name="T3" fmla="*/ 6 h 54"/>
                  <a:gd name="T4" fmla="*/ 115 w 115"/>
                  <a:gd name="T5" fmla="*/ 11 h 54"/>
                  <a:gd name="T6" fmla="*/ 112 w 115"/>
                  <a:gd name="T7" fmla="*/ 17 h 54"/>
                  <a:gd name="T8" fmla="*/ 107 w 115"/>
                  <a:gd name="T9" fmla="*/ 23 h 54"/>
                  <a:gd name="T10" fmla="*/ 100 w 115"/>
                  <a:gd name="T11" fmla="*/ 29 h 54"/>
                  <a:gd name="T12" fmla="*/ 93 w 115"/>
                  <a:gd name="T13" fmla="*/ 34 h 54"/>
                  <a:gd name="T14" fmla="*/ 85 w 115"/>
                  <a:gd name="T15" fmla="*/ 39 h 54"/>
                  <a:gd name="T16" fmla="*/ 76 w 115"/>
                  <a:gd name="T17" fmla="*/ 45 h 54"/>
                  <a:gd name="T18" fmla="*/ 68 w 115"/>
                  <a:gd name="T19" fmla="*/ 49 h 54"/>
                  <a:gd name="T20" fmla="*/ 61 w 115"/>
                  <a:gd name="T21" fmla="*/ 54 h 54"/>
                  <a:gd name="T22" fmla="*/ 49 w 115"/>
                  <a:gd name="T23" fmla="*/ 51 h 54"/>
                  <a:gd name="T24" fmla="*/ 36 w 115"/>
                  <a:gd name="T25" fmla="*/ 48 h 54"/>
                  <a:gd name="T26" fmla="*/ 24 w 115"/>
                  <a:gd name="T27" fmla="*/ 45 h 54"/>
                  <a:gd name="T28" fmla="*/ 14 w 115"/>
                  <a:gd name="T29" fmla="*/ 40 h 54"/>
                  <a:gd name="T30" fmla="*/ 7 w 115"/>
                  <a:gd name="T31" fmla="*/ 35 h 54"/>
                  <a:gd name="T32" fmla="*/ 2 w 115"/>
                  <a:gd name="T33" fmla="*/ 30 h 54"/>
                  <a:gd name="T34" fmla="*/ 0 w 115"/>
                  <a:gd name="T35" fmla="*/ 24 h 54"/>
                  <a:gd name="T36" fmla="*/ 0 w 115"/>
                  <a:gd name="T37" fmla="*/ 17 h 54"/>
                  <a:gd name="T38" fmla="*/ 5 w 115"/>
                  <a:gd name="T39" fmla="*/ 11 h 54"/>
                  <a:gd name="T40" fmla="*/ 9 w 115"/>
                  <a:gd name="T41" fmla="*/ 3 h 54"/>
                  <a:gd name="T42" fmla="*/ 19 w 115"/>
                  <a:gd name="T43" fmla="*/ 2 h 54"/>
                  <a:gd name="T44" fmla="*/ 29 w 115"/>
                  <a:gd name="T45" fmla="*/ 1 h 54"/>
                  <a:gd name="T46" fmla="*/ 39 w 115"/>
                  <a:gd name="T47" fmla="*/ 0 h 54"/>
                  <a:gd name="T48" fmla="*/ 49 w 115"/>
                  <a:gd name="T49" fmla="*/ 0 h 54"/>
                  <a:gd name="T50" fmla="*/ 61 w 115"/>
                  <a:gd name="T51" fmla="*/ 0 h 54"/>
                  <a:gd name="T52" fmla="*/ 71 w 115"/>
                  <a:gd name="T53" fmla="*/ 0 h 54"/>
                  <a:gd name="T54" fmla="*/ 83 w 115"/>
                  <a:gd name="T55" fmla="*/ 0 h 54"/>
                  <a:gd name="T56" fmla="*/ 93 w 115"/>
                  <a:gd name="T57" fmla="*/ 0 h 54"/>
                  <a:gd name="T58" fmla="*/ 103 w 115"/>
                  <a:gd name="T59" fmla="*/ 0 h 54"/>
                  <a:gd name="T60" fmla="*/ 112 w 115"/>
                  <a:gd name="T61" fmla="*/ 0 h 54"/>
                  <a:gd name="T62" fmla="*/ 112 w 115"/>
                  <a:gd name="T6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15" h="54">
                    <a:moveTo>
                      <a:pt x="112" y="0"/>
                    </a:moveTo>
                    <a:lnTo>
                      <a:pt x="115" y="6"/>
                    </a:lnTo>
                    <a:lnTo>
                      <a:pt x="115" y="11"/>
                    </a:lnTo>
                    <a:lnTo>
                      <a:pt x="112" y="17"/>
                    </a:lnTo>
                    <a:lnTo>
                      <a:pt x="107" y="23"/>
                    </a:lnTo>
                    <a:lnTo>
                      <a:pt x="100" y="29"/>
                    </a:lnTo>
                    <a:lnTo>
                      <a:pt x="93" y="34"/>
                    </a:lnTo>
                    <a:lnTo>
                      <a:pt x="85" y="39"/>
                    </a:lnTo>
                    <a:lnTo>
                      <a:pt x="76" y="45"/>
                    </a:lnTo>
                    <a:lnTo>
                      <a:pt x="68" y="49"/>
                    </a:lnTo>
                    <a:lnTo>
                      <a:pt x="61" y="54"/>
                    </a:lnTo>
                    <a:lnTo>
                      <a:pt x="49" y="51"/>
                    </a:lnTo>
                    <a:lnTo>
                      <a:pt x="36" y="48"/>
                    </a:lnTo>
                    <a:lnTo>
                      <a:pt x="24" y="45"/>
                    </a:lnTo>
                    <a:lnTo>
                      <a:pt x="14" y="40"/>
                    </a:lnTo>
                    <a:lnTo>
                      <a:pt x="7" y="35"/>
                    </a:lnTo>
                    <a:lnTo>
                      <a:pt x="2" y="30"/>
                    </a:lnTo>
                    <a:lnTo>
                      <a:pt x="0" y="24"/>
                    </a:lnTo>
                    <a:lnTo>
                      <a:pt x="0" y="17"/>
                    </a:lnTo>
                    <a:lnTo>
                      <a:pt x="5" y="11"/>
                    </a:lnTo>
                    <a:lnTo>
                      <a:pt x="9" y="3"/>
                    </a:lnTo>
                    <a:lnTo>
                      <a:pt x="19" y="2"/>
                    </a:lnTo>
                    <a:lnTo>
                      <a:pt x="29" y="1"/>
                    </a:lnTo>
                    <a:lnTo>
                      <a:pt x="39" y="0"/>
                    </a:lnTo>
                    <a:lnTo>
                      <a:pt x="49" y="0"/>
                    </a:lnTo>
                    <a:lnTo>
                      <a:pt x="61" y="0"/>
                    </a:lnTo>
                    <a:lnTo>
                      <a:pt x="71" y="0"/>
                    </a:lnTo>
                    <a:lnTo>
                      <a:pt x="83" y="0"/>
                    </a:lnTo>
                    <a:lnTo>
                      <a:pt x="93" y="0"/>
                    </a:lnTo>
                    <a:lnTo>
                      <a:pt x="103" y="0"/>
                    </a:lnTo>
                    <a:lnTo>
                      <a:pt x="112" y="0"/>
                    </a:lnTo>
                    <a:lnTo>
                      <a:pt x="112" y="0"/>
                    </a:lnTo>
                    <a:close/>
                  </a:path>
                </a:pathLst>
              </a:custGeom>
              <a:solidFill>
                <a:srgbClr val="B3D9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8060" name="Freeform 60"/>
              <p:cNvSpPr>
                <a:spLocks/>
              </p:cNvSpPr>
              <p:nvPr/>
            </p:nvSpPr>
            <p:spPr bwMode="auto">
              <a:xfrm>
                <a:off x="3613" y="3749"/>
                <a:ext cx="152" cy="81"/>
              </a:xfrm>
              <a:custGeom>
                <a:avLst/>
                <a:gdLst>
                  <a:gd name="T0" fmla="*/ 152 w 152"/>
                  <a:gd name="T1" fmla="*/ 3 h 81"/>
                  <a:gd name="T2" fmla="*/ 142 w 152"/>
                  <a:gd name="T3" fmla="*/ 13 h 81"/>
                  <a:gd name="T4" fmla="*/ 133 w 152"/>
                  <a:gd name="T5" fmla="*/ 23 h 81"/>
                  <a:gd name="T6" fmla="*/ 128 w 152"/>
                  <a:gd name="T7" fmla="*/ 34 h 81"/>
                  <a:gd name="T8" fmla="*/ 120 w 152"/>
                  <a:gd name="T9" fmla="*/ 47 h 81"/>
                  <a:gd name="T10" fmla="*/ 113 w 152"/>
                  <a:gd name="T11" fmla="*/ 58 h 81"/>
                  <a:gd name="T12" fmla="*/ 106 w 152"/>
                  <a:gd name="T13" fmla="*/ 69 h 81"/>
                  <a:gd name="T14" fmla="*/ 93 w 152"/>
                  <a:gd name="T15" fmla="*/ 77 h 81"/>
                  <a:gd name="T16" fmla="*/ 79 w 152"/>
                  <a:gd name="T17" fmla="*/ 81 h 81"/>
                  <a:gd name="T18" fmla="*/ 57 w 152"/>
                  <a:gd name="T19" fmla="*/ 81 h 81"/>
                  <a:gd name="T20" fmla="*/ 27 w 152"/>
                  <a:gd name="T21" fmla="*/ 78 h 81"/>
                  <a:gd name="T22" fmla="*/ 10 w 152"/>
                  <a:gd name="T23" fmla="*/ 71 h 81"/>
                  <a:gd name="T24" fmla="*/ 0 w 152"/>
                  <a:gd name="T25" fmla="*/ 63 h 81"/>
                  <a:gd name="T26" fmla="*/ 0 w 152"/>
                  <a:gd name="T27" fmla="*/ 56 h 81"/>
                  <a:gd name="T28" fmla="*/ 5 w 152"/>
                  <a:gd name="T29" fmla="*/ 48 h 81"/>
                  <a:gd name="T30" fmla="*/ 17 w 152"/>
                  <a:gd name="T31" fmla="*/ 40 h 81"/>
                  <a:gd name="T32" fmla="*/ 30 w 152"/>
                  <a:gd name="T33" fmla="*/ 32 h 81"/>
                  <a:gd name="T34" fmla="*/ 42 w 152"/>
                  <a:gd name="T35" fmla="*/ 25 h 81"/>
                  <a:gd name="T36" fmla="*/ 54 w 152"/>
                  <a:gd name="T37" fmla="*/ 17 h 81"/>
                  <a:gd name="T38" fmla="*/ 61 w 152"/>
                  <a:gd name="T39" fmla="*/ 9 h 81"/>
                  <a:gd name="T40" fmla="*/ 64 w 152"/>
                  <a:gd name="T41" fmla="*/ 0 h 81"/>
                  <a:gd name="T42" fmla="*/ 152 w 152"/>
                  <a:gd name="T43" fmla="*/ 3 h 81"/>
                  <a:gd name="T44" fmla="*/ 152 w 152"/>
                  <a:gd name="T45" fmla="*/ 3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52" h="81">
                    <a:moveTo>
                      <a:pt x="152" y="3"/>
                    </a:moveTo>
                    <a:lnTo>
                      <a:pt x="142" y="13"/>
                    </a:lnTo>
                    <a:lnTo>
                      <a:pt x="133" y="23"/>
                    </a:lnTo>
                    <a:lnTo>
                      <a:pt x="128" y="34"/>
                    </a:lnTo>
                    <a:lnTo>
                      <a:pt x="120" y="47"/>
                    </a:lnTo>
                    <a:lnTo>
                      <a:pt x="113" y="58"/>
                    </a:lnTo>
                    <a:lnTo>
                      <a:pt x="106" y="69"/>
                    </a:lnTo>
                    <a:lnTo>
                      <a:pt x="93" y="77"/>
                    </a:lnTo>
                    <a:lnTo>
                      <a:pt x="79" y="81"/>
                    </a:lnTo>
                    <a:lnTo>
                      <a:pt x="57" y="81"/>
                    </a:lnTo>
                    <a:lnTo>
                      <a:pt x="27" y="78"/>
                    </a:lnTo>
                    <a:lnTo>
                      <a:pt x="10" y="71"/>
                    </a:lnTo>
                    <a:lnTo>
                      <a:pt x="0" y="63"/>
                    </a:lnTo>
                    <a:lnTo>
                      <a:pt x="0" y="56"/>
                    </a:lnTo>
                    <a:lnTo>
                      <a:pt x="5" y="48"/>
                    </a:lnTo>
                    <a:lnTo>
                      <a:pt x="17" y="40"/>
                    </a:lnTo>
                    <a:lnTo>
                      <a:pt x="30" y="32"/>
                    </a:lnTo>
                    <a:lnTo>
                      <a:pt x="42" y="25"/>
                    </a:lnTo>
                    <a:lnTo>
                      <a:pt x="54" y="17"/>
                    </a:lnTo>
                    <a:lnTo>
                      <a:pt x="61" y="9"/>
                    </a:lnTo>
                    <a:lnTo>
                      <a:pt x="64" y="0"/>
                    </a:lnTo>
                    <a:lnTo>
                      <a:pt x="152" y="3"/>
                    </a:lnTo>
                    <a:lnTo>
                      <a:pt x="152" y="3"/>
                    </a:lnTo>
                    <a:close/>
                  </a:path>
                </a:pathLst>
              </a:custGeom>
              <a:solidFill>
                <a:srgbClr val="FF00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8061" name="Freeform 61"/>
              <p:cNvSpPr>
                <a:spLocks/>
              </p:cNvSpPr>
              <p:nvPr/>
            </p:nvSpPr>
            <p:spPr bwMode="auto">
              <a:xfrm>
                <a:off x="3748" y="3746"/>
                <a:ext cx="176" cy="100"/>
              </a:xfrm>
              <a:custGeom>
                <a:avLst/>
                <a:gdLst>
                  <a:gd name="T0" fmla="*/ 176 w 176"/>
                  <a:gd name="T1" fmla="*/ 6 h 100"/>
                  <a:gd name="T2" fmla="*/ 159 w 176"/>
                  <a:gd name="T3" fmla="*/ 18 h 100"/>
                  <a:gd name="T4" fmla="*/ 147 w 176"/>
                  <a:gd name="T5" fmla="*/ 32 h 100"/>
                  <a:gd name="T6" fmla="*/ 137 w 176"/>
                  <a:gd name="T7" fmla="*/ 46 h 100"/>
                  <a:gd name="T8" fmla="*/ 130 w 176"/>
                  <a:gd name="T9" fmla="*/ 61 h 100"/>
                  <a:gd name="T10" fmla="*/ 120 w 176"/>
                  <a:gd name="T11" fmla="*/ 75 h 100"/>
                  <a:gd name="T12" fmla="*/ 108 w 176"/>
                  <a:gd name="T13" fmla="*/ 86 h 100"/>
                  <a:gd name="T14" fmla="*/ 91 w 176"/>
                  <a:gd name="T15" fmla="*/ 96 h 100"/>
                  <a:gd name="T16" fmla="*/ 69 w 176"/>
                  <a:gd name="T17" fmla="*/ 100 h 100"/>
                  <a:gd name="T18" fmla="*/ 39 w 176"/>
                  <a:gd name="T19" fmla="*/ 99 h 100"/>
                  <a:gd name="T20" fmla="*/ 0 w 176"/>
                  <a:gd name="T21" fmla="*/ 92 h 100"/>
                  <a:gd name="T22" fmla="*/ 12 w 176"/>
                  <a:gd name="T23" fmla="*/ 81 h 100"/>
                  <a:gd name="T24" fmla="*/ 22 w 176"/>
                  <a:gd name="T25" fmla="*/ 67 h 100"/>
                  <a:gd name="T26" fmla="*/ 32 w 176"/>
                  <a:gd name="T27" fmla="*/ 53 h 100"/>
                  <a:gd name="T28" fmla="*/ 42 w 176"/>
                  <a:gd name="T29" fmla="*/ 38 h 100"/>
                  <a:gd name="T30" fmla="*/ 51 w 176"/>
                  <a:gd name="T31" fmla="*/ 25 h 100"/>
                  <a:gd name="T32" fmla="*/ 66 w 176"/>
                  <a:gd name="T33" fmla="*/ 13 h 100"/>
                  <a:gd name="T34" fmla="*/ 86 w 176"/>
                  <a:gd name="T35" fmla="*/ 4 h 100"/>
                  <a:gd name="T36" fmla="*/ 108 w 176"/>
                  <a:gd name="T37" fmla="*/ 0 h 100"/>
                  <a:gd name="T38" fmla="*/ 140 w 176"/>
                  <a:gd name="T39" fmla="*/ 1 h 100"/>
                  <a:gd name="T40" fmla="*/ 176 w 176"/>
                  <a:gd name="T41" fmla="*/ 6 h 100"/>
                  <a:gd name="T42" fmla="*/ 176 w 176"/>
                  <a:gd name="T43" fmla="*/ 6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76" h="100">
                    <a:moveTo>
                      <a:pt x="176" y="6"/>
                    </a:moveTo>
                    <a:lnTo>
                      <a:pt x="159" y="18"/>
                    </a:lnTo>
                    <a:lnTo>
                      <a:pt x="147" y="32"/>
                    </a:lnTo>
                    <a:lnTo>
                      <a:pt x="137" y="46"/>
                    </a:lnTo>
                    <a:lnTo>
                      <a:pt x="130" y="61"/>
                    </a:lnTo>
                    <a:lnTo>
                      <a:pt x="120" y="75"/>
                    </a:lnTo>
                    <a:lnTo>
                      <a:pt x="108" y="86"/>
                    </a:lnTo>
                    <a:lnTo>
                      <a:pt x="91" y="96"/>
                    </a:lnTo>
                    <a:lnTo>
                      <a:pt x="69" y="100"/>
                    </a:lnTo>
                    <a:lnTo>
                      <a:pt x="39" y="99"/>
                    </a:lnTo>
                    <a:lnTo>
                      <a:pt x="0" y="92"/>
                    </a:lnTo>
                    <a:lnTo>
                      <a:pt x="12" y="81"/>
                    </a:lnTo>
                    <a:lnTo>
                      <a:pt x="22" y="67"/>
                    </a:lnTo>
                    <a:lnTo>
                      <a:pt x="32" y="53"/>
                    </a:lnTo>
                    <a:lnTo>
                      <a:pt x="42" y="38"/>
                    </a:lnTo>
                    <a:lnTo>
                      <a:pt x="51" y="25"/>
                    </a:lnTo>
                    <a:lnTo>
                      <a:pt x="66" y="13"/>
                    </a:lnTo>
                    <a:lnTo>
                      <a:pt x="86" y="4"/>
                    </a:lnTo>
                    <a:lnTo>
                      <a:pt x="108" y="0"/>
                    </a:lnTo>
                    <a:lnTo>
                      <a:pt x="140" y="1"/>
                    </a:lnTo>
                    <a:lnTo>
                      <a:pt x="176" y="6"/>
                    </a:lnTo>
                    <a:lnTo>
                      <a:pt x="176" y="6"/>
                    </a:lnTo>
                    <a:close/>
                  </a:path>
                </a:pathLst>
              </a:custGeom>
              <a:solidFill>
                <a:srgbClr val="B3D9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8062" name="Freeform 62"/>
              <p:cNvSpPr>
                <a:spLocks/>
              </p:cNvSpPr>
              <p:nvPr/>
            </p:nvSpPr>
            <p:spPr bwMode="auto">
              <a:xfrm>
                <a:off x="3905" y="3744"/>
                <a:ext cx="152" cy="100"/>
              </a:xfrm>
              <a:custGeom>
                <a:avLst/>
                <a:gdLst>
                  <a:gd name="T0" fmla="*/ 149 w 152"/>
                  <a:gd name="T1" fmla="*/ 8 h 100"/>
                  <a:gd name="T2" fmla="*/ 137 w 152"/>
                  <a:gd name="T3" fmla="*/ 19 h 100"/>
                  <a:gd name="T4" fmla="*/ 127 w 152"/>
                  <a:gd name="T5" fmla="*/ 30 h 100"/>
                  <a:gd name="T6" fmla="*/ 120 w 152"/>
                  <a:gd name="T7" fmla="*/ 43 h 100"/>
                  <a:gd name="T8" fmla="*/ 113 w 152"/>
                  <a:gd name="T9" fmla="*/ 55 h 100"/>
                  <a:gd name="T10" fmla="*/ 103 w 152"/>
                  <a:gd name="T11" fmla="*/ 67 h 100"/>
                  <a:gd name="T12" fmla="*/ 93 w 152"/>
                  <a:gd name="T13" fmla="*/ 78 h 100"/>
                  <a:gd name="T14" fmla="*/ 81 w 152"/>
                  <a:gd name="T15" fmla="*/ 88 h 100"/>
                  <a:gd name="T16" fmla="*/ 61 w 152"/>
                  <a:gd name="T17" fmla="*/ 95 h 100"/>
                  <a:gd name="T18" fmla="*/ 34 w 152"/>
                  <a:gd name="T19" fmla="*/ 99 h 100"/>
                  <a:gd name="T20" fmla="*/ 0 w 152"/>
                  <a:gd name="T21" fmla="*/ 100 h 100"/>
                  <a:gd name="T22" fmla="*/ 10 w 152"/>
                  <a:gd name="T23" fmla="*/ 87 h 100"/>
                  <a:gd name="T24" fmla="*/ 17 w 152"/>
                  <a:gd name="T25" fmla="*/ 74 h 100"/>
                  <a:gd name="T26" fmla="*/ 24 w 152"/>
                  <a:gd name="T27" fmla="*/ 58 h 100"/>
                  <a:gd name="T28" fmla="*/ 32 w 152"/>
                  <a:gd name="T29" fmla="*/ 42 h 100"/>
                  <a:gd name="T30" fmla="*/ 42 w 152"/>
                  <a:gd name="T31" fmla="*/ 27 h 100"/>
                  <a:gd name="T32" fmla="*/ 54 w 152"/>
                  <a:gd name="T33" fmla="*/ 14 h 100"/>
                  <a:gd name="T34" fmla="*/ 71 w 152"/>
                  <a:gd name="T35" fmla="*/ 5 h 100"/>
                  <a:gd name="T36" fmla="*/ 93 w 152"/>
                  <a:gd name="T37" fmla="*/ 0 h 100"/>
                  <a:gd name="T38" fmla="*/ 117 w 152"/>
                  <a:gd name="T39" fmla="*/ 0 h 100"/>
                  <a:gd name="T40" fmla="*/ 152 w 152"/>
                  <a:gd name="T41" fmla="*/ 8 h 100"/>
                  <a:gd name="T42" fmla="*/ 152 w 152"/>
                  <a:gd name="T43" fmla="*/ 8 h 100"/>
                  <a:gd name="T44" fmla="*/ 149 w 152"/>
                  <a:gd name="T45" fmla="*/ 8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52" h="100">
                    <a:moveTo>
                      <a:pt x="149" y="8"/>
                    </a:moveTo>
                    <a:lnTo>
                      <a:pt x="137" y="19"/>
                    </a:lnTo>
                    <a:lnTo>
                      <a:pt x="127" y="30"/>
                    </a:lnTo>
                    <a:lnTo>
                      <a:pt x="120" y="43"/>
                    </a:lnTo>
                    <a:lnTo>
                      <a:pt x="113" y="55"/>
                    </a:lnTo>
                    <a:lnTo>
                      <a:pt x="103" y="67"/>
                    </a:lnTo>
                    <a:lnTo>
                      <a:pt x="93" y="78"/>
                    </a:lnTo>
                    <a:lnTo>
                      <a:pt x="81" y="88"/>
                    </a:lnTo>
                    <a:lnTo>
                      <a:pt x="61" y="95"/>
                    </a:lnTo>
                    <a:lnTo>
                      <a:pt x="34" y="99"/>
                    </a:lnTo>
                    <a:lnTo>
                      <a:pt x="0" y="100"/>
                    </a:lnTo>
                    <a:lnTo>
                      <a:pt x="10" y="87"/>
                    </a:lnTo>
                    <a:lnTo>
                      <a:pt x="17" y="74"/>
                    </a:lnTo>
                    <a:lnTo>
                      <a:pt x="24" y="58"/>
                    </a:lnTo>
                    <a:lnTo>
                      <a:pt x="32" y="42"/>
                    </a:lnTo>
                    <a:lnTo>
                      <a:pt x="42" y="27"/>
                    </a:lnTo>
                    <a:lnTo>
                      <a:pt x="54" y="14"/>
                    </a:lnTo>
                    <a:lnTo>
                      <a:pt x="71" y="5"/>
                    </a:lnTo>
                    <a:lnTo>
                      <a:pt x="93" y="0"/>
                    </a:lnTo>
                    <a:lnTo>
                      <a:pt x="117" y="0"/>
                    </a:lnTo>
                    <a:lnTo>
                      <a:pt x="152" y="8"/>
                    </a:lnTo>
                    <a:lnTo>
                      <a:pt x="152" y="8"/>
                    </a:lnTo>
                    <a:lnTo>
                      <a:pt x="149" y="8"/>
                    </a:lnTo>
                    <a:close/>
                  </a:path>
                </a:pathLst>
              </a:custGeom>
              <a:solidFill>
                <a:srgbClr val="FF00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8063" name="Freeform 63"/>
              <p:cNvSpPr>
                <a:spLocks/>
              </p:cNvSpPr>
              <p:nvPr/>
            </p:nvSpPr>
            <p:spPr bwMode="auto">
              <a:xfrm>
                <a:off x="3772" y="3863"/>
                <a:ext cx="214" cy="51"/>
              </a:xfrm>
              <a:custGeom>
                <a:avLst/>
                <a:gdLst>
                  <a:gd name="T0" fmla="*/ 214 w 214"/>
                  <a:gd name="T1" fmla="*/ 21 h 51"/>
                  <a:gd name="T2" fmla="*/ 199 w 214"/>
                  <a:gd name="T3" fmla="*/ 19 h 51"/>
                  <a:gd name="T4" fmla="*/ 179 w 214"/>
                  <a:gd name="T5" fmla="*/ 16 h 51"/>
                  <a:gd name="T6" fmla="*/ 160 w 214"/>
                  <a:gd name="T7" fmla="*/ 17 h 51"/>
                  <a:gd name="T8" fmla="*/ 135 w 214"/>
                  <a:gd name="T9" fmla="*/ 19 h 51"/>
                  <a:gd name="T10" fmla="*/ 111 w 214"/>
                  <a:gd name="T11" fmla="*/ 22 h 51"/>
                  <a:gd name="T12" fmla="*/ 86 w 214"/>
                  <a:gd name="T13" fmla="*/ 27 h 51"/>
                  <a:gd name="T14" fmla="*/ 62 w 214"/>
                  <a:gd name="T15" fmla="*/ 32 h 51"/>
                  <a:gd name="T16" fmla="*/ 40 w 214"/>
                  <a:gd name="T17" fmla="*/ 38 h 51"/>
                  <a:gd name="T18" fmla="*/ 18 w 214"/>
                  <a:gd name="T19" fmla="*/ 45 h 51"/>
                  <a:gd name="T20" fmla="*/ 0 w 214"/>
                  <a:gd name="T21" fmla="*/ 51 h 51"/>
                  <a:gd name="T22" fmla="*/ 5 w 214"/>
                  <a:gd name="T23" fmla="*/ 44 h 51"/>
                  <a:gd name="T24" fmla="*/ 13 w 214"/>
                  <a:gd name="T25" fmla="*/ 37 h 51"/>
                  <a:gd name="T26" fmla="*/ 23 w 214"/>
                  <a:gd name="T27" fmla="*/ 31 h 51"/>
                  <a:gd name="T28" fmla="*/ 35 w 214"/>
                  <a:gd name="T29" fmla="*/ 27 h 51"/>
                  <a:gd name="T30" fmla="*/ 50 w 214"/>
                  <a:gd name="T31" fmla="*/ 22 h 51"/>
                  <a:gd name="T32" fmla="*/ 67 w 214"/>
                  <a:gd name="T33" fmla="*/ 17 h 51"/>
                  <a:gd name="T34" fmla="*/ 81 w 214"/>
                  <a:gd name="T35" fmla="*/ 14 h 51"/>
                  <a:gd name="T36" fmla="*/ 96 w 214"/>
                  <a:gd name="T37" fmla="*/ 9 h 51"/>
                  <a:gd name="T38" fmla="*/ 113 w 214"/>
                  <a:gd name="T39" fmla="*/ 6 h 51"/>
                  <a:gd name="T40" fmla="*/ 125 w 214"/>
                  <a:gd name="T41" fmla="*/ 1 h 51"/>
                  <a:gd name="T42" fmla="*/ 135 w 214"/>
                  <a:gd name="T43" fmla="*/ 0 h 51"/>
                  <a:gd name="T44" fmla="*/ 145 w 214"/>
                  <a:gd name="T45" fmla="*/ 0 h 51"/>
                  <a:gd name="T46" fmla="*/ 155 w 214"/>
                  <a:gd name="T47" fmla="*/ 0 h 51"/>
                  <a:gd name="T48" fmla="*/ 167 w 214"/>
                  <a:gd name="T49" fmla="*/ 1 h 51"/>
                  <a:gd name="T50" fmla="*/ 177 w 214"/>
                  <a:gd name="T51" fmla="*/ 4 h 51"/>
                  <a:gd name="T52" fmla="*/ 187 w 214"/>
                  <a:gd name="T53" fmla="*/ 6 h 51"/>
                  <a:gd name="T54" fmla="*/ 197 w 214"/>
                  <a:gd name="T55" fmla="*/ 9 h 51"/>
                  <a:gd name="T56" fmla="*/ 206 w 214"/>
                  <a:gd name="T57" fmla="*/ 13 h 51"/>
                  <a:gd name="T58" fmla="*/ 211 w 214"/>
                  <a:gd name="T59" fmla="*/ 17 h 51"/>
                  <a:gd name="T60" fmla="*/ 214 w 214"/>
                  <a:gd name="T61" fmla="*/ 22 h 51"/>
                  <a:gd name="T62" fmla="*/ 214 w 214"/>
                  <a:gd name="T63" fmla="*/ 22 h 51"/>
                  <a:gd name="T64" fmla="*/ 214 w 214"/>
                  <a:gd name="T65" fmla="*/ 21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14" h="51">
                    <a:moveTo>
                      <a:pt x="214" y="21"/>
                    </a:moveTo>
                    <a:lnTo>
                      <a:pt x="199" y="19"/>
                    </a:lnTo>
                    <a:lnTo>
                      <a:pt x="179" y="16"/>
                    </a:lnTo>
                    <a:lnTo>
                      <a:pt x="160" y="17"/>
                    </a:lnTo>
                    <a:lnTo>
                      <a:pt x="135" y="19"/>
                    </a:lnTo>
                    <a:lnTo>
                      <a:pt x="111" y="22"/>
                    </a:lnTo>
                    <a:lnTo>
                      <a:pt x="86" y="27"/>
                    </a:lnTo>
                    <a:lnTo>
                      <a:pt x="62" y="32"/>
                    </a:lnTo>
                    <a:lnTo>
                      <a:pt x="40" y="38"/>
                    </a:lnTo>
                    <a:lnTo>
                      <a:pt x="18" y="45"/>
                    </a:lnTo>
                    <a:lnTo>
                      <a:pt x="0" y="51"/>
                    </a:lnTo>
                    <a:lnTo>
                      <a:pt x="5" y="44"/>
                    </a:lnTo>
                    <a:lnTo>
                      <a:pt x="13" y="37"/>
                    </a:lnTo>
                    <a:lnTo>
                      <a:pt x="23" y="31"/>
                    </a:lnTo>
                    <a:lnTo>
                      <a:pt x="35" y="27"/>
                    </a:lnTo>
                    <a:lnTo>
                      <a:pt x="50" y="22"/>
                    </a:lnTo>
                    <a:lnTo>
                      <a:pt x="67" y="17"/>
                    </a:lnTo>
                    <a:lnTo>
                      <a:pt x="81" y="14"/>
                    </a:lnTo>
                    <a:lnTo>
                      <a:pt x="96" y="9"/>
                    </a:lnTo>
                    <a:lnTo>
                      <a:pt x="113" y="6"/>
                    </a:lnTo>
                    <a:lnTo>
                      <a:pt x="125" y="1"/>
                    </a:lnTo>
                    <a:lnTo>
                      <a:pt x="135" y="0"/>
                    </a:lnTo>
                    <a:lnTo>
                      <a:pt x="145" y="0"/>
                    </a:lnTo>
                    <a:lnTo>
                      <a:pt x="155" y="0"/>
                    </a:lnTo>
                    <a:lnTo>
                      <a:pt x="167" y="1"/>
                    </a:lnTo>
                    <a:lnTo>
                      <a:pt x="177" y="4"/>
                    </a:lnTo>
                    <a:lnTo>
                      <a:pt x="187" y="6"/>
                    </a:lnTo>
                    <a:lnTo>
                      <a:pt x="197" y="9"/>
                    </a:lnTo>
                    <a:lnTo>
                      <a:pt x="206" y="13"/>
                    </a:lnTo>
                    <a:lnTo>
                      <a:pt x="211" y="17"/>
                    </a:lnTo>
                    <a:lnTo>
                      <a:pt x="214" y="22"/>
                    </a:lnTo>
                    <a:lnTo>
                      <a:pt x="214" y="22"/>
                    </a:lnTo>
                    <a:lnTo>
                      <a:pt x="214" y="21"/>
                    </a:lnTo>
                    <a:close/>
                  </a:path>
                </a:pathLst>
              </a:custGeom>
              <a:solidFill>
                <a:srgbClr val="D18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8064" name="Freeform 64"/>
              <p:cNvSpPr>
                <a:spLocks/>
              </p:cNvSpPr>
              <p:nvPr/>
            </p:nvSpPr>
            <p:spPr bwMode="auto">
              <a:xfrm>
                <a:off x="3206" y="3888"/>
                <a:ext cx="218" cy="144"/>
              </a:xfrm>
              <a:custGeom>
                <a:avLst/>
                <a:gdLst>
                  <a:gd name="T0" fmla="*/ 169 w 218"/>
                  <a:gd name="T1" fmla="*/ 143 h 144"/>
                  <a:gd name="T2" fmla="*/ 145 w 218"/>
                  <a:gd name="T3" fmla="*/ 132 h 144"/>
                  <a:gd name="T4" fmla="*/ 118 w 218"/>
                  <a:gd name="T5" fmla="*/ 119 h 144"/>
                  <a:gd name="T6" fmla="*/ 91 w 218"/>
                  <a:gd name="T7" fmla="*/ 108 h 144"/>
                  <a:gd name="T8" fmla="*/ 64 w 218"/>
                  <a:gd name="T9" fmla="*/ 94 h 144"/>
                  <a:gd name="T10" fmla="*/ 40 w 218"/>
                  <a:gd name="T11" fmla="*/ 82 h 144"/>
                  <a:gd name="T12" fmla="*/ 20 w 218"/>
                  <a:gd name="T13" fmla="*/ 68 h 144"/>
                  <a:gd name="T14" fmla="*/ 5 w 218"/>
                  <a:gd name="T15" fmla="*/ 52 h 144"/>
                  <a:gd name="T16" fmla="*/ 0 w 218"/>
                  <a:gd name="T17" fmla="*/ 36 h 144"/>
                  <a:gd name="T18" fmla="*/ 3 w 218"/>
                  <a:gd name="T19" fmla="*/ 19 h 144"/>
                  <a:gd name="T20" fmla="*/ 20 w 218"/>
                  <a:gd name="T21" fmla="*/ 0 h 144"/>
                  <a:gd name="T22" fmla="*/ 30 w 218"/>
                  <a:gd name="T23" fmla="*/ 19 h 144"/>
                  <a:gd name="T24" fmla="*/ 52 w 218"/>
                  <a:gd name="T25" fmla="*/ 34 h 144"/>
                  <a:gd name="T26" fmla="*/ 86 w 218"/>
                  <a:gd name="T27" fmla="*/ 48 h 144"/>
                  <a:gd name="T28" fmla="*/ 123 w 218"/>
                  <a:gd name="T29" fmla="*/ 62 h 144"/>
                  <a:gd name="T30" fmla="*/ 160 w 218"/>
                  <a:gd name="T31" fmla="*/ 75 h 144"/>
                  <a:gd name="T32" fmla="*/ 189 w 218"/>
                  <a:gd name="T33" fmla="*/ 86 h 144"/>
                  <a:gd name="T34" fmla="*/ 211 w 218"/>
                  <a:gd name="T35" fmla="*/ 100 h 144"/>
                  <a:gd name="T36" fmla="*/ 218 w 218"/>
                  <a:gd name="T37" fmla="*/ 114 h 144"/>
                  <a:gd name="T38" fmla="*/ 206 w 218"/>
                  <a:gd name="T39" fmla="*/ 127 h 144"/>
                  <a:gd name="T40" fmla="*/ 169 w 218"/>
                  <a:gd name="T41" fmla="*/ 144 h 144"/>
                  <a:gd name="T42" fmla="*/ 169 w 218"/>
                  <a:gd name="T43" fmla="*/ 144 h 144"/>
                  <a:gd name="T44" fmla="*/ 169 w 218"/>
                  <a:gd name="T45" fmla="*/ 143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18" h="144">
                    <a:moveTo>
                      <a:pt x="169" y="143"/>
                    </a:moveTo>
                    <a:lnTo>
                      <a:pt x="145" y="132"/>
                    </a:lnTo>
                    <a:lnTo>
                      <a:pt x="118" y="119"/>
                    </a:lnTo>
                    <a:lnTo>
                      <a:pt x="91" y="108"/>
                    </a:lnTo>
                    <a:lnTo>
                      <a:pt x="64" y="94"/>
                    </a:lnTo>
                    <a:lnTo>
                      <a:pt x="40" y="82"/>
                    </a:lnTo>
                    <a:lnTo>
                      <a:pt x="20" y="68"/>
                    </a:lnTo>
                    <a:lnTo>
                      <a:pt x="5" y="52"/>
                    </a:lnTo>
                    <a:lnTo>
                      <a:pt x="0" y="36"/>
                    </a:lnTo>
                    <a:lnTo>
                      <a:pt x="3" y="19"/>
                    </a:lnTo>
                    <a:lnTo>
                      <a:pt x="20" y="0"/>
                    </a:lnTo>
                    <a:lnTo>
                      <a:pt x="30" y="19"/>
                    </a:lnTo>
                    <a:lnTo>
                      <a:pt x="52" y="34"/>
                    </a:lnTo>
                    <a:lnTo>
                      <a:pt x="86" y="48"/>
                    </a:lnTo>
                    <a:lnTo>
                      <a:pt x="123" y="62"/>
                    </a:lnTo>
                    <a:lnTo>
                      <a:pt x="160" y="75"/>
                    </a:lnTo>
                    <a:lnTo>
                      <a:pt x="189" y="86"/>
                    </a:lnTo>
                    <a:lnTo>
                      <a:pt x="211" y="100"/>
                    </a:lnTo>
                    <a:lnTo>
                      <a:pt x="218" y="114"/>
                    </a:lnTo>
                    <a:lnTo>
                      <a:pt x="206" y="127"/>
                    </a:lnTo>
                    <a:lnTo>
                      <a:pt x="169" y="144"/>
                    </a:lnTo>
                    <a:lnTo>
                      <a:pt x="169" y="144"/>
                    </a:lnTo>
                    <a:lnTo>
                      <a:pt x="169" y="143"/>
                    </a:lnTo>
                    <a:close/>
                  </a:path>
                </a:pathLst>
              </a:custGeom>
              <a:solidFill>
                <a:srgbClr val="D18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8065" name="Freeform 65"/>
              <p:cNvSpPr>
                <a:spLocks/>
              </p:cNvSpPr>
              <p:nvPr/>
            </p:nvSpPr>
            <p:spPr bwMode="auto">
              <a:xfrm>
                <a:off x="3824" y="3917"/>
                <a:ext cx="213" cy="54"/>
              </a:xfrm>
              <a:custGeom>
                <a:avLst/>
                <a:gdLst>
                  <a:gd name="T0" fmla="*/ 213 w 213"/>
                  <a:gd name="T1" fmla="*/ 8 h 54"/>
                  <a:gd name="T2" fmla="*/ 194 w 213"/>
                  <a:gd name="T3" fmla="*/ 13 h 54"/>
                  <a:gd name="T4" fmla="*/ 174 w 213"/>
                  <a:gd name="T5" fmla="*/ 17 h 54"/>
                  <a:gd name="T6" fmla="*/ 154 w 213"/>
                  <a:gd name="T7" fmla="*/ 22 h 54"/>
                  <a:gd name="T8" fmla="*/ 132 w 213"/>
                  <a:gd name="T9" fmla="*/ 27 h 54"/>
                  <a:gd name="T10" fmla="*/ 113 w 213"/>
                  <a:gd name="T11" fmla="*/ 32 h 54"/>
                  <a:gd name="T12" fmla="*/ 91 w 213"/>
                  <a:gd name="T13" fmla="*/ 37 h 54"/>
                  <a:gd name="T14" fmla="*/ 69 w 213"/>
                  <a:gd name="T15" fmla="*/ 41 h 54"/>
                  <a:gd name="T16" fmla="*/ 47 w 213"/>
                  <a:gd name="T17" fmla="*/ 46 h 54"/>
                  <a:gd name="T18" fmla="*/ 24 w 213"/>
                  <a:gd name="T19" fmla="*/ 50 h 54"/>
                  <a:gd name="T20" fmla="*/ 0 w 213"/>
                  <a:gd name="T21" fmla="*/ 54 h 54"/>
                  <a:gd name="T22" fmla="*/ 7 w 213"/>
                  <a:gd name="T23" fmla="*/ 46 h 54"/>
                  <a:gd name="T24" fmla="*/ 17 w 213"/>
                  <a:gd name="T25" fmla="*/ 39 h 54"/>
                  <a:gd name="T26" fmla="*/ 29 w 213"/>
                  <a:gd name="T27" fmla="*/ 33 h 54"/>
                  <a:gd name="T28" fmla="*/ 44 w 213"/>
                  <a:gd name="T29" fmla="*/ 27 h 54"/>
                  <a:gd name="T30" fmla="*/ 61 w 213"/>
                  <a:gd name="T31" fmla="*/ 22 h 54"/>
                  <a:gd name="T32" fmla="*/ 76 w 213"/>
                  <a:gd name="T33" fmla="*/ 17 h 54"/>
                  <a:gd name="T34" fmla="*/ 93 w 213"/>
                  <a:gd name="T35" fmla="*/ 13 h 54"/>
                  <a:gd name="T36" fmla="*/ 110 w 213"/>
                  <a:gd name="T37" fmla="*/ 9 h 54"/>
                  <a:gd name="T38" fmla="*/ 127 w 213"/>
                  <a:gd name="T39" fmla="*/ 5 h 54"/>
                  <a:gd name="T40" fmla="*/ 145 w 213"/>
                  <a:gd name="T41" fmla="*/ 0 h 54"/>
                  <a:gd name="T42" fmla="*/ 152 w 213"/>
                  <a:gd name="T43" fmla="*/ 0 h 54"/>
                  <a:gd name="T44" fmla="*/ 159 w 213"/>
                  <a:gd name="T45" fmla="*/ 0 h 54"/>
                  <a:gd name="T46" fmla="*/ 167 w 213"/>
                  <a:gd name="T47" fmla="*/ 0 h 54"/>
                  <a:gd name="T48" fmla="*/ 174 w 213"/>
                  <a:gd name="T49" fmla="*/ 1 h 54"/>
                  <a:gd name="T50" fmla="*/ 181 w 213"/>
                  <a:gd name="T51" fmla="*/ 2 h 54"/>
                  <a:gd name="T52" fmla="*/ 186 w 213"/>
                  <a:gd name="T53" fmla="*/ 3 h 54"/>
                  <a:gd name="T54" fmla="*/ 194 w 213"/>
                  <a:gd name="T55" fmla="*/ 5 h 54"/>
                  <a:gd name="T56" fmla="*/ 201 w 213"/>
                  <a:gd name="T57" fmla="*/ 7 h 54"/>
                  <a:gd name="T58" fmla="*/ 206 w 213"/>
                  <a:gd name="T59" fmla="*/ 8 h 54"/>
                  <a:gd name="T60" fmla="*/ 213 w 213"/>
                  <a:gd name="T61" fmla="*/ 9 h 54"/>
                  <a:gd name="T62" fmla="*/ 213 w 213"/>
                  <a:gd name="T63" fmla="*/ 9 h 54"/>
                  <a:gd name="T64" fmla="*/ 213 w 213"/>
                  <a:gd name="T65" fmla="*/ 8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13" h="54">
                    <a:moveTo>
                      <a:pt x="213" y="8"/>
                    </a:moveTo>
                    <a:lnTo>
                      <a:pt x="194" y="13"/>
                    </a:lnTo>
                    <a:lnTo>
                      <a:pt x="174" y="17"/>
                    </a:lnTo>
                    <a:lnTo>
                      <a:pt x="154" y="22"/>
                    </a:lnTo>
                    <a:lnTo>
                      <a:pt x="132" y="27"/>
                    </a:lnTo>
                    <a:lnTo>
                      <a:pt x="113" y="32"/>
                    </a:lnTo>
                    <a:lnTo>
                      <a:pt x="91" y="37"/>
                    </a:lnTo>
                    <a:lnTo>
                      <a:pt x="69" y="41"/>
                    </a:lnTo>
                    <a:lnTo>
                      <a:pt x="47" y="46"/>
                    </a:lnTo>
                    <a:lnTo>
                      <a:pt x="24" y="50"/>
                    </a:lnTo>
                    <a:lnTo>
                      <a:pt x="0" y="54"/>
                    </a:lnTo>
                    <a:lnTo>
                      <a:pt x="7" y="46"/>
                    </a:lnTo>
                    <a:lnTo>
                      <a:pt x="17" y="39"/>
                    </a:lnTo>
                    <a:lnTo>
                      <a:pt x="29" y="33"/>
                    </a:lnTo>
                    <a:lnTo>
                      <a:pt x="44" y="27"/>
                    </a:lnTo>
                    <a:lnTo>
                      <a:pt x="61" y="22"/>
                    </a:lnTo>
                    <a:lnTo>
                      <a:pt x="76" y="17"/>
                    </a:lnTo>
                    <a:lnTo>
                      <a:pt x="93" y="13"/>
                    </a:lnTo>
                    <a:lnTo>
                      <a:pt x="110" y="9"/>
                    </a:lnTo>
                    <a:lnTo>
                      <a:pt x="127" y="5"/>
                    </a:lnTo>
                    <a:lnTo>
                      <a:pt x="145" y="0"/>
                    </a:lnTo>
                    <a:lnTo>
                      <a:pt x="152" y="0"/>
                    </a:lnTo>
                    <a:lnTo>
                      <a:pt x="159" y="0"/>
                    </a:lnTo>
                    <a:lnTo>
                      <a:pt x="167" y="0"/>
                    </a:lnTo>
                    <a:lnTo>
                      <a:pt x="174" y="1"/>
                    </a:lnTo>
                    <a:lnTo>
                      <a:pt x="181" y="2"/>
                    </a:lnTo>
                    <a:lnTo>
                      <a:pt x="186" y="3"/>
                    </a:lnTo>
                    <a:lnTo>
                      <a:pt x="194" y="5"/>
                    </a:lnTo>
                    <a:lnTo>
                      <a:pt x="201" y="7"/>
                    </a:lnTo>
                    <a:lnTo>
                      <a:pt x="206" y="8"/>
                    </a:lnTo>
                    <a:lnTo>
                      <a:pt x="213" y="9"/>
                    </a:lnTo>
                    <a:lnTo>
                      <a:pt x="213" y="9"/>
                    </a:lnTo>
                    <a:lnTo>
                      <a:pt x="213" y="8"/>
                    </a:lnTo>
                    <a:close/>
                  </a:path>
                </a:pathLst>
              </a:custGeom>
              <a:solidFill>
                <a:srgbClr val="D18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8066" name="Freeform 66"/>
              <p:cNvSpPr>
                <a:spLocks/>
              </p:cNvSpPr>
              <p:nvPr/>
            </p:nvSpPr>
            <p:spPr bwMode="auto">
              <a:xfrm>
                <a:off x="3949" y="3958"/>
                <a:ext cx="221" cy="54"/>
              </a:xfrm>
              <a:custGeom>
                <a:avLst/>
                <a:gdLst>
                  <a:gd name="T0" fmla="*/ 221 w 221"/>
                  <a:gd name="T1" fmla="*/ 0 h 54"/>
                  <a:gd name="T2" fmla="*/ 216 w 221"/>
                  <a:gd name="T3" fmla="*/ 5 h 54"/>
                  <a:gd name="T4" fmla="*/ 211 w 221"/>
                  <a:gd name="T5" fmla="*/ 8 h 54"/>
                  <a:gd name="T6" fmla="*/ 201 w 221"/>
                  <a:gd name="T7" fmla="*/ 12 h 54"/>
                  <a:gd name="T8" fmla="*/ 191 w 221"/>
                  <a:gd name="T9" fmla="*/ 13 h 54"/>
                  <a:gd name="T10" fmla="*/ 179 w 221"/>
                  <a:gd name="T11" fmla="*/ 15 h 54"/>
                  <a:gd name="T12" fmla="*/ 167 w 221"/>
                  <a:gd name="T13" fmla="*/ 16 h 54"/>
                  <a:gd name="T14" fmla="*/ 157 w 221"/>
                  <a:gd name="T15" fmla="*/ 17 h 54"/>
                  <a:gd name="T16" fmla="*/ 145 w 221"/>
                  <a:gd name="T17" fmla="*/ 20 h 54"/>
                  <a:gd name="T18" fmla="*/ 135 w 221"/>
                  <a:gd name="T19" fmla="*/ 22 h 54"/>
                  <a:gd name="T20" fmla="*/ 125 w 221"/>
                  <a:gd name="T21" fmla="*/ 24 h 54"/>
                  <a:gd name="T22" fmla="*/ 115 w 221"/>
                  <a:gd name="T23" fmla="*/ 29 h 54"/>
                  <a:gd name="T24" fmla="*/ 105 w 221"/>
                  <a:gd name="T25" fmla="*/ 32 h 54"/>
                  <a:gd name="T26" fmla="*/ 96 w 221"/>
                  <a:gd name="T27" fmla="*/ 36 h 54"/>
                  <a:gd name="T28" fmla="*/ 83 w 221"/>
                  <a:gd name="T29" fmla="*/ 38 h 54"/>
                  <a:gd name="T30" fmla="*/ 73 w 221"/>
                  <a:gd name="T31" fmla="*/ 41 h 54"/>
                  <a:gd name="T32" fmla="*/ 61 w 221"/>
                  <a:gd name="T33" fmla="*/ 44 h 54"/>
                  <a:gd name="T34" fmla="*/ 51 w 221"/>
                  <a:gd name="T35" fmla="*/ 46 h 54"/>
                  <a:gd name="T36" fmla="*/ 39 w 221"/>
                  <a:gd name="T37" fmla="*/ 49 h 54"/>
                  <a:gd name="T38" fmla="*/ 29 w 221"/>
                  <a:gd name="T39" fmla="*/ 52 h 54"/>
                  <a:gd name="T40" fmla="*/ 20 w 221"/>
                  <a:gd name="T41" fmla="*/ 54 h 54"/>
                  <a:gd name="T42" fmla="*/ 0 w 221"/>
                  <a:gd name="T43" fmla="*/ 45 h 54"/>
                  <a:gd name="T44" fmla="*/ 17 w 221"/>
                  <a:gd name="T45" fmla="*/ 38 h 54"/>
                  <a:gd name="T46" fmla="*/ 37 w 221"/>
                  <a:gd name="T47" fmla="*/ 30 h 54"/>
                  <a:gd name="T48" fmla="*/ 56 w 221"/>
                  <a:gd name="T49" fmla="*/ 23 h 54"/>
                  <a:gd name="T50" fmla="*/ 76 w 221"/>
                  <a:gd name="T51" fmla="*/ 17 h 54"/>
                  <a:gd name="T52" fmla="*/ 98 w 221"/>
                  <a:gd name="T53" fmla="*/ 12 h 54"/>
                  <a:gd name="T54" fmla="*/ 120 w 221"/>
                  <a:gd name="T55" fmla="*/ 7 h 54"/>
                  <a:gd name="T56" fmla="*/ 145 w 221"/>
                  <a:gd name="T57" fmla="*/ 4 h 54"/>
                  <a:gd name="T58" fmla="*/ 169 w 221"/>
                  <a:gd name="T59" fmla="*/ 1 h 54"/>
                  <a:gd name="T60" fmla="*/ 194 w 221"/>
                  <a:gd name="T61" fmla="*/ 0 h 54"/>
                  <a:gd name="T62" fmla="*/ 221 w 221"/>
                  <a:gd name="T63" fmla="*/ 0 h 54"/>
                  <a:gd name="T64" fmla="*/ 221 w 221"/>
                  <a:gd name="T65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21" h="54">
                    <a:moveTo>
                      <a:pt x="221" y="0"/>
                    </a:moveTo>
                    <a:lnTo>
                      <a:pt x="216" y="5"/>
                    </a:lnTo>
                    <a:lnTo>
                      <a:pt x="211" y="8"/>
                    </a:lnTo>
                    <a:lnTo>
                      <a:pt x="201" y="12"/>
                    </a:lnTo>
                    <a:lnTo>
                      <a:pt x="191" y="13"/>
                    </a:lnTo>
                    <a:lnTo>
                      <a:pt x="179" y="15"/>
                    </a:lnTo>
                    <a:lnTo>
                      <a:pt x="167" y="16"/>
                    </a:lnTo>
                    <a:lnTo>
                      <a:pt x="157" y="17"/>
                    </a:lnTo>
                    <a:lnTo>
                      <a:pt x="145" y="20"/>
                    </a:lnTo>
                    <a:lnTo>
                      <a:pt x="135" y="22"/>
                    </a:lnTo>
                    <a:lnTo>
                      <a:pt x="125" y="24"/>
                    </a:lnTo>
                    <a:lnTo>
                      <a:pt x="115" y="29"/>
                    </a:lnTo>
                    <a:lnTo>
                      <a:pt x="105" y="32"/>
                    </a:lnTo>
                    <a:lnTo>
                      <a:pt x="96" y="36"/>
                    </a:lnTo>
                    <a:lnTo>
                      <a:pt x="83" y="38"/>
                    </a:lnTo>
                    <a:lnTo>
                      <a:pt x="73" y="41"/>
                    </a:lnTo>
                    <a:lnTo>
                      <a:pt x="61" y="44"/>
                    </a:lnTo>
                    <a:lnTo>
                      <a:pt x="51" y="46"/>
                    </a:lnTo>
                    <a:lnTo>
                      <a:pt x="39" y="49"/>
                    </a:lnTo>
                    <a:lnTo>
                      <a:pt x="29" y="52"/>
                    </a:lnTo>
                    <a:lnTo>
                      <a:pt x="20" y="54"/>
                    </a:lnTo>
                    <a:lnTo>
                      <a:pt x="0" y="45"/>
                    </a:lnTo>
                    <a:lnTo>
                      <a:pt x="17" y="38"/>
                    </a:lnTo>
                    <a:lnTo>
                      <a:pt x="37" y="30"/>
                    </a:lnTo>
                    <a:lnTo>
                      <a:pt x="56" y="23"/>
                    </a:lnTo>
                    <a:lnTo>
                      <a:pt x="76" y="17"/>
                    </a:lnTo>
                    <a:lnTo>
                      <a:pt x="98" y="12"/>
                    </a:lnTo>
                    <a:lnTo>
                      <a:pt x="120" y="7"/>
                    </a:lnTo>
                    <a:lnTo>
                      <a:pt x="145" y="4"/>
                    </a:lnTo>
                    <a:lnTo>
                      <a:pt x="169" y="1"/>
                    </a:lnTo>
                    <a:lnTo>
                      <a:pt x="194" y="0"/>
                    </a:lnTo>
                    <a:lnTo>
                      <a:pt x="221" y="0"/>
                    </a:lnTo>
                    <a:lnTo>
                      <a:pt x="221" y="0"/>
                    </a:lnTo>
                    <a:close/>
                  </a:path>
                </a:pathLst>
              </a:custGeom>
              <a:solidFill>
                <a:srgbClr val="D18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8067" name="Freeform 67"/>
              <p:cNvSpPr>
                <a:spLocks/>
              </p:cNvSpPr>
              <p:nvPr/>
            </p:nvSpPr>
            <p:spPr bwMode="auto">
              <a:xfrm>
                <a:off x="3464" y="3999"/>
                <a:ext cx="934" cy="217"/>
              </a:xfrm>
              <a:custGeom>
                <a:avLst/>
                <a:gdLst>
                  <a:gd name="T0" fmla="*/ 220 w 934"/>
                  <a:gd name="T1" fmla="*/ 161 h 217"/>
                  <a:gd name="T2" fmla="*/ 291 w 934"/>
                  <a:gd name="T3" fmla="*/ 169 h 217"/>
                  <a:gd name="T4" fmla="*/ 362 w 934"/>
                  <a:gd name="T5" fmla="*/ 177 h 217"/>
                  <a:gd name="T6" fmla="*/ 438 w 934"/>
                  <a:gd name="T7" fmla="*/ 185 h 217"/>
                  <a:gd name="T8" fmla="*/ 514 w 934"/>
                  <a:gd name="T9" fmla="*/ 191 h 217"/>
                  <a:gd name="T10" fmla="*/ 590 w 934"/>
                  <a:gd name="T11" fmla="*/ 195 h 217"/>
                  <a:gd name="T12" fmla="*/ 666 w 934"/>
                  <a:gd name="T13" fmla="*/ 196 h 217"/>
                  <a:gd name="T14" fmla="*/ 737 w 934"/>
                  <a:gd name="T15" fmla="*/ 191 h 217"/>
                  <a:gd name="T16" fmla="*/ 808 w 934"/>
                  <a:gd name="T17" fmla="*/ 182 h 217"/>
                  <a:gd name="T18" fmla="*/ 875 w 934"/>
                  <a:gd name="T19" fmla="*/ 167 h 217"/>
                  <a:gd name="T20" fmla="*/ 934 w 934"/>
                  <a:gd name="T21" fmla="*/ 144 h 217"/>
                  <a:gd name="T22" fmla="*/ 929 w 934"/>
                  <a:gd name="T23" fmla="*/ 160 h 217"/>
                  <a:gd name="T24" fmla="*/ 916 w 934"/>
                  <a:gd name="T25" fmla="*/ 174 h 217"/>
                  <a:gd name="T26" fmla="*/ 894 w 934"/>
                  <a:gd name="T27" fmla="*/ 183 h 217"/>
                  <a:gd name="T28" fmla="*/ 867 w 934"/>
                  <a:gd name="T29" fmla="*/ 190 h 217"/>
                  <a:gd name="T30" fmla="*/ 835 w 934"/>
                  <a:gd name="T31" fmla="*/ 196 h 217"/>
                  <a:gd name="T32" fmla="*/ 799 w 934"/>
                  <a:gd name="T33" fmla="*/ 200 h 217"/>
                  <a:gd name="T34" fmla="*/ 764 w 934"/>
                  <a:gd name="T35" fmla="*/ 204 h 217"/>
                  <a:gd name="T36" fmla="*/ 728 w 934"/>
                  <a:gd name="T37" fmla="*/ 207 h 217"/>
                  <a:gd name="T38" fmla="*/ 693 w 934"/>
                  <a:gd name="T39" fmla="*/ 211 h 217"/>
                  <a:gd name="T40" fmla="*/ 661 w 934"/>
                  <a:gd name="T41" fmla="*/ 215 h 217"/>
                  <a:gd name="T42" fmla="*/ 598 w 934"/>
                  <a:gd name="T43" fmla="*/ 216 h 217"/>
                  <a:gd name="T44" fmla="*/ 534 w 934"/>
                  <a:gd name="T45" fmla="*/ 217 h 217"/>
                  <a:gd name="T46" fmla="*/ 473 w 934"/>
                  <a:gd name="T47" fmla="*/ 216 h 217"/>
                  <a:gd name="T48" fmla="*/ 411 w 934"/>
                  <a:gd name="T49" fmla="*/ 214 h 217"/>
                  <a:gd name="T50" fmla="*/ 350 w 934"/>
                  <a:gd name="T51" fmla="*/ 209 h 217"/>
                  <a:gd name="T52" fmla="*/ 291 w 934"/>
                  <a:gd name="T53" fmla="*/ 203 h 217"/>
                  <a:gd name="T54" fmla="*/ 232 w 934"/>
                  <a:gd name="T55" fmla="*/ 193 h 217"/>
                  <a:gd name="T56" fmla="*/ 176 w 934"/>
                  <a:gd name="T57" fmla="*/ 180 h 217"/>
                  <a:gd name="T58" fmla="*/ 122 w 934"/>
                  <a:gd name="T59" fmla="*/ 163 h 217"/>
                  <a:gd name="T60" fmla="*/ 71 w 934"/>
                  <a:gd name="T61" fmla="*/ 141 h 217"/>
                  <a:gd name="T62" fmla="*/ 71 w 934"/>
                  <a:gd name="T63" fmla="*/ 126 h 217"/>
                  <a:gd name="T64" fmla="*/ 68 w 934"/>
                  <a:gd name="T65" fmla="*/ 111 h 217"/>
                  <a:gd name="T66" fmla="*/ 63 w 934"/>
                  <a:gd name="T67" fmla="*/ 96 h 217"/>
                  <a:gd name="T68" fmla="*/ 58 w 934"/>
                  <a:gd name="T69" fmla="*/ 83 h 217"/>
                  <a:gd name="T70" fmla="*/ 51 w 934"/>
                  <a:gd name="T71" fmla="*/ 69 h 217"/>
                  <a:gd name="T72" fmla="*/ 41 w 934"/>
                  <a:gd name="T73" fmla="*/ 55 h 217"/>
                  <a:gd name="T74" fmla="*/ 32 w 934"/>
                  <a:gd name="T75" fmla="*/ 41 h 217"/>
                  <a:gd name="T76" fmla="*/ 22 w 934"/>
                  <a:gd name="T77" fmla="*/ 28 h 217"/>
                  <a:gd name="T78" fmla="*/ 12 w 934"/>
                  <a:gd name="T79" fmla="*/ 14 h 217"/>
                  <a:gd name="T80" fmla="*/ 0 w 934"/>
                  <a:gd name="T81" fmla="*/ 0 h 217"/>
                  <a:gd name="T82" fmla="*/ 36 w 934"/>
                  <a:gd name="T83" fmla="*/ 12 h 217"/>
                  <a:gd name="T84" fmla="*/ 61 w 934"/>
                  <a:gd name="T85" fmla="*/ 27 h 217"/>
                  <a:gd name="T86" fmla="*/ 76 w 934"/>
                  <a:gd name="T87" fmla="*/ 44 h 217"/>
                  <a:gd name="T88" fmla="*/ 88 w 934"/>
                  <a:gd name="T89" fmla="*/ 63 h 217"/>
                  <a:gd name="T90" fmla="*/ 95 w 934"/>
                  <a:gd name="T91" fmla="*/ 83 h 217"/>
                  <a:gd name="T92" fmla="*/ 105 w 934"/>
                  <a:gd name="T93" fmla="*/ 102 h 217"/>
                  <a:gd name="T94" fmla="*/ 120 w 934"/>
                  <a:gd name="T95" fmla="*/ 121 h 217"/>
                  <a:gd name="T96" fmla="*/ 142 w 934"/>
                  <a:gd name="T97" fmla="*/ 139 h 217"/>
                  <a:gd name="T98" fmla="*/ 176 w 934"/>
                  <a:gd name="T99" fmla="*/ 152 h 217"/>
                  <a:gd name="T100" fmla="*/ 220 w 934"/>
                  <a:gd name="T101" fmla="*/ 161 h 217"/>
                  <a:gd name="T102" fmla="*/ 220 w 934"/>
                  <a:gd name="T103" fmla="*/ 161 h 2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934" h="217">
                    <a:moveTo>
                      <a:pt x="220" y="161"/>
                    </a:moveTo>
                    <a:lnTo>
                      <a:pt x="291" y="169"/>
                    </a:lnTo>
                    <a:lnTo>
                      <a:pt x="362" y="177"/>
                    </a:lnTo>
                    <a:lnTo>
                      <a:pt x="438" y="185"/>
                    </a:lnTo>
                    <a:lnTo>
                      <a:pt x="514" y="191"/>
                    </a:lnTo>
                    <a:lnTo>
                      <a:pt x="590" y="195"/>
                    </a:lnTo>
                    <a:lnTo>
                      <a:pt x="666" y="196"/>
                    </a:lnTo>
                    <a:lnTo>
                      <a:pt x="737" y="191"/>
                    </a:lnTo>
                    <a:lnTo>
                      <a:pt x="808" y="182"/>
                    </a:lnTo>
                    <a:lnTo>
                      <a:pt x="875" y="167"/>
                    </a:lnTo>
                    <a:lnTo>
                      <a:pt x="934" y="144"/>
                    </a:lnTo>
                    <a:lnTo>
                      <a:pt x="929" y="160"/>
                    </a:lnTo>
                    <a:lnTo>
                      <a:pt x="916" y="174"/>
                    </a:lnTo>
                    <a:lnTo>
                      <a:pt x="894" y="183"/>
                    </a:lnTo>
                    <a:lnTo>
                      <a:pt x="867" y="190"/>
                    </a:lnTo>
                    <a:lnTo>
                      <a:pt x="835" y="196"/>
                    </a:lnTo>
                    <a:lnTo>
                      <a:pt x="799" y="200"/>
                    </a:lnTo>
                    <a:lnTo>
                      <a:pt x="764" y="204"/>
                    </a:lnTo>
                    <a:lnTo>
                      <a:pt x="728" y="207"/>
                    </a:lnTo>
                    <a:lnTo>
                      <a:pt x="693" y="211"/>
                    </a:lnTo>
                    <a:lnTo>
                      <a:pt x="661" y="215"/>
                    </a:lnTo>
                    <a:lnTo>
                      <a:pt x="598" y="216"/>
                    </a:lnTo>
                    <a:lnTo>
                      <a:pt x="534" y="217"/>
                    </a:lnTo>
                    <a:lnTo>
                      <a:pt x="473" y="216"/>
                    </a:lnTo>
                    <a:lnTo>
                      <a:pt x="411" y="214"/>
                    </a:lnTo>
                    <a:lnTo>
                      <a:pt x="350" y="209"/>
                    </a:lnTo>
                    <a:lnTo>
                      <a:pt x="291" y="203"/>
                    </a:lnTo>
                    <a:lnTo>
                      <a:pt x="232" y="193"/>
                    </a:lnTo>
                    <a:lnTo>
                      <a:pt x="176" y="180"/>
                    </a:lnTo>
                    <a:lnTo>
                      <a:pt x="122" y="163"/>
                    </a:lnTo>
                    <a:lnTo>
                      <a:pt x="71" y="141"/>
                    </a:lnTo>
                    <a:lnTo>
                      <a:pt x="71" y="126"/>
                    </a:lnTo>
                    <a:lnTo>
                      <a:pt x="68" y="111"/>
                    </a:lnTo>
                    <a:lnTo>
                      <a:pt x="63" y="96"/>
                    </a:lnTo>
                    <a:lnTo>
                      <a:pt x="58" y="83"/>
                    </a:lnTo>
                    <a:lnTo>
                      <a:pt x="51" y="69"/>
                    </a:lnTo>
                    <a:lnTo>
                      <a:pt x="41" y="55"/>
                    </a:lnTo>
                    <a:lnTo>
                      <a:pt x="32" y="41"/>
                    </a:lnTo>
                    <a:lnTo>
                      <a:pt x="22" y="28"/>
                    </a:lnTo>
                    <a:lnTo>
                      <a:pt x="12" y="14"/>
                    </a:lnTo>
                    <a:lnTo>
                      <a:pt x="0" y="0"/>
                    </a:lnTo>
                    <a:lnTo>
                      <a:pt x="36" y="12"/>
                    </a:lnTo>
                    <a:lnTo>
                      <a:pt x="61" y="27"/>
                    </a:lnTo>
                    <a:lnTo>
                      <a:pt x="76" y="44"/>
                    </a:lnTo>
                    <a:lnTo>
                      <a:pt x="88" y="63"/>
                    </a:lnTo>
                    <a:lnTo>
                      <a:pt x="95" y="83"/>
                    </a:lnTo>
                    <a:lnTo>
                      <a:pt x="105" y="102"/>
                    </a:lnTo>
                    <a:lnTo>
                      <a:pt x="120" y="121"/>
                    </a:lnTo>
                    <a:lnTo>
                      <a:pt x="142" y="139"/>
                    </a:lnTo>
                    <a:lnTo>
                      <a:pt x="176" y="152"/>
                    </a:lnTo>
                    <a:lnTo>
                      <a:pt x="220" y="161"/>
                    </a:lnTo>
                    <a:lnTo>
                      <a:pt x="220" y="161"/>
                    </a:lnTo>
                    <a:close/>
                  </a:path>
                </a:pathLst>
              </a:custGeom>
              <a:solidFill>
                <a:srgbClr val="D18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8068" name="Freeform 68"/>
              <p:cNvSpPr>
                <a:spLocks/>
              </p:cNvSpPr>
              <p:nvPr/>
            </p:nvSpPr>
            <p:spPr bwMode="auto">
              <a:xfrm>
                <a:off x="2140" y="3743"/>
                <a:ext cx="101" cy="121"/>
              </a:xfrm>
              <a:custGeom>
                <a:avLst/>
                <a:gdLst>
                  <a:gd name="T0" fmla="*/ 81 w 101"/>
                  <a:gd name="T1" fmla="*/ 103 h 121"/>
                  <a:gd name="T2" fmla="*/ 44 w 101"/>
                  <a:gd name="T3" fmla="*/ 121 h 121"/>
                  <a:gd name="T4" fmla="*/ 39 w 101"/>
                  <a:gd name="T5" fmla="*/ 110 h 121"/>
                  <a:gd name="T6" fmla="*/ 34 w 101"/>
                  <a:gd name="T7" fmla="*/ 100 h 121"/>
                  <a:gd name="T8" fmla="*/ 29 w 101"/>
                  <a:gd name="T9" fmla="*/ 88 h 121"/>
                  <a:gd name="T10" fmla="*/ 25 w 101"/>
                  <a:gd name="T11" fmla="*/ 77 h 121"/>
                  <a:gd name="T12" fmla="*/ 20 w 101"/>
                  <a:gd name="T13" fmla="*/ 67 h 121"/>
                  <a:gd name="T14" fmla="*/ 15 w 101"/>
                  <a:gd name="T15" fmla="*/ 55 h 121"/>
                  <a:gd name="T16" fmla="*/ 10 w 101"/>
                  <a:gd name="T17" fmla="*/ 44 h 121"/>
                  <a:gd name="T18" fmla="*/ 5 w 101"/>
                  <a:gd name="T19" fmla="*/ 32 h 121"/>
                  <a:gd name="T20" fmla="*/ 3 w 101"/>
                  <a:gd name="T21" fmla="*/ 20 h 121"/>
                  <a:gd name="T22" fmla="*/ 0 w 101"/>
                  <a:gd name="T23" fmla="*/ 6 h 121"/>
                  <a:gd name="T24" fmla="*/ 47 w 101"/>
                  <a:gd name="T25" fmla="*/ 0 h 121"/>
                  <a:gd name="T26" fmla="*/ 76 w 101"/>
                  <a:gd name="T27" fmla="*/ 0 h 121"/>
                  <a:gd name="T28" fmla="*/ 93 w 101"/>
                  <a:gd name="T29" fmla="*/ 6 h 121"/>
                  <a:gd name="T30" fmla="*/ 101 w 101"/>
                  <a:gd name="T31" fmla="*/ 16 h 121"/>
                  <a:gd name="T32" fmla="*/ 101 w 101"/>
                  <a:gd name="T33" fmla="*/ 30 h 121"/>
                  <a:gd name="T34" fmla="*/ 93 w 101"/>
                  <a:gd name="T35" fmla="*/ 46 h 121"/>
                  <a:gd name="T36" fmla="*/ 86 w 101"/>
                  <a:gd name="T37" fmla="*/ 62 h 121"/>
                  <a:gd name="T38" fmla="*/ 81 w 101"/>
                  <a:gd name="T39" fmla="*/ 78 h 121"/>
                  <a:gd name="T40" fmla="*/ 79 w 101"/>
                  <a:gd name="T41" fmla="*/ 93 h 121"/>
                  <a:gd name="T42" fmla="*/ 81 w 101"/>
                  <a:gd name="T43" fmla="*/ 104 h 121"/>
                  <a:gd name="T44" fmla="*/ 81 w 101"/>
                  <a:gd name="T45" fmla="*/ 104 h 121"/>
                  <a:gd name="T46" fmla="*/ 81 w 101"/>
                  <a:gd name="T47" fmla="*/ 103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01" h="121">
                    <a:moveTo>
                      <a:pt x="81" y="103"/>
                    </a:moveTo>
                    <a:lnTo>
                      <a:pt x="44" y="121"/>
                    </a:lnTo>
                    <a:lnTo>
                      <a:pt x="39" y="110"/>
                    </a:lnTo>
                    <a:lnTo>
                      <a:pt x="34" y="100"/>
                    </a:lnTo>
                    <a:lnTo>
                      <a:pt x="29" y="88"/>
                    </a:lnTo>
                    <a:lnTo>
                      <a:pt x="25" y="77"/>
                    </a:lnTo>
                    <a:lnTo>
                      <a:pt x="20" y="67"/>
                    </a:lnTo>
                    <a:lnTo>
                      <a:pt x="15" y="55"/>
                    </a:lnTo>
                    <a:lnTo>
                      <a:pt x="10" y="44"/>
                    </a:lnTo>
                    <a:lnTo>
                      <a:pt x="5" y="32"/>
                    </a:lnTo>
                    <a:lnTo>
                      <a:pt x="3" y="20"/>
                    </a:lnTo>
                    <a:lnTo>
                      <a:pt x="0" y="6"/>
                    </a:lnTo>
                    <a:lnTo>
                      <a:pt x="47" y="0"/>
                    </a:lnTo>
                    <a:lnTo>
                      <a:pt x="76" y="0"/>
                    </a:lnTo>
                    <a:lnTo>
                      <a:pt x="93" y="6"/>
                    </a:lnTo>
                    <a:lnTo>
                      <a:pt x="101" y="16"/>
                    </a:lnTo>
                    <a:lnTo>
                      <a:pt x="101" y="30"/>
                    </a:lnTo>
                    <a:lnTo>
                      <a:pt x="93" y="46"/>
                    </a:lnTo>
                    <a:lnTo>
                      <a:pt x="86" y="62"/>
                    </a:lnTo>
                    <a:lnTo>
                      <a:pt x="81" y="78"/>
                    </a:lnTo>
                    <a:lnTo>
                      <a:pt x="79" y="93"/>
                    </a:lnTo>
                    <a:lnTo>
                      <a:pt x="81" y="104"/>
                    </a:lnTo>
                    <a:lnTo>
                      <a:pt x="81" y="104"/>
                    </a:lnTo>
                    <a:lnTo>
                      <a:pt x="81" y="103"/>
                    </a:lnTo>
                    <a:close/>
                  </a:path>
                </a:pathLst>
              </a:custGeom>
              <a:solidFill>
                <a:srgbClr val="FF00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8069" name="Freeform 69"/>
              <p:cNvSpPr>
                <a:spLocks/>
              </p:cNvSpPr>
              <p:nvPr/>
            </p:nvSpPr>
            <p:spPr bwMode="auto">
              <a:xfrm>
                <a:off x="2258" y="3747"/>
                <a:ext cx="122" cy="132"/>
              </a:xfrm>
              <a:custGeom>
                <a:avLst/>
                <a:gdLst>
                  <a:gd name="T0" fmla="*/ 122 w 122"/>
                  <a:gd name="T1" fmla="*/ 2 h 132"/>
                  <a:gd name="T2" fmla="*/ 103 w 122"/>
                  <a:gd name="T3" fmla="*/ 132 h 132"/>
                  <a:gd name="T4" fmla="*/ 56 w 122"/>
                  <a:gd name="T5" fmla="*/ 131 h 132"/>
                  <a:gd name="T6" fmla="*/ 24 w 122"/>
                  <a:gd name="T7" fmla="*/ 125 h 132"/>
                  <a:gd name="T8" fmla="*/ 7 w 122"/>
                  <a:gd name="T9" fmla="*/ 115 h 132"/>
                  <a:gd name="T10" fmla="*/ 0 w 122"/>
                  <a:gd name="T11" fmla="*/ 103 h 132"/>
                  <a:gd name="T12" fmla="*/ 2 w 122"/>
                  <a:gd name="T13" fmla="*/ 87 h 132"/>
                  <a:gd name="T14" fmla="*/ 10 w 122"/>
                  <a:gd name="T15" fmla="*/ 71 h 132"/>
                  <a:gd name="T16" fmla="*/ 17 w 122"/>
                  <a:gd name="T17" fmla="*/ 52 h 132"/>
                  <a:gd name="T18" fmla="*/ 24 w 122"/>
                  <a:gd name="T19" fmla="*/ 35 h 132"/>
                  <a:gd name="T20" fmla="*/ 27 w 122"/>
                  <a:gd name="T21" fmla="*/ 18 h 132"/>
                  <a:gd name="T22" fmla="*/ 22 w 122"/>
                  <a:gd name="T23" fmla="*/ 2 h 132"/>
                  <a:gd name="T24" fmla="*/ 34 w 122"/>
                  <a:gd name="T25" fmla="*/ 3 h 132"/>
                  <a:gd name="T26" fmla="*/ 46 w 122"/>
                  <a:gd name="T27" fmla="*/ 3 h 132"/>
                  <a:gd name="T28" fmla="*/ 56 w 122"/>
                  <a:gd name="T29" fmla="*/ 2 h 132"/>
                  <a:gd name="T30" fmla="*/ 63 w 122"/>
                  <a:gd name="T31" fmla="*/ 2 h 132"/>
                  <a:gd name="T32" fmla="*/ 73 w 122"/>
                  <a:gd name="T33" fmla="*/ 1 h 132"/>
                  <a:gd name="T34" fmla="*/ 83 w 122"/>
                  <a:gd name="T35" fmla="*/ 0 h 132"/>
                  <a:gd name="T36" fmla="*/ 93 w 122"/>
                  <a:gd name="T37" fmla="*/ 0 h 132"/>
                  <a:gd name="T38" fmla="*/ 103 w 122"/>
                  <a:gd name="T39" fmla="*/ 0 h 132"/>
                  <a:gd name="T40" fmla="*/ 112 w 122"/>
                  <a:gd name="T41" fmla="*/ 1 h 132"/>
                  <a:gd name="T42" fmla="*/ 122 w 122"/>
                  <a:gd name="T43" fmla="*/ 2 h 132"/>
                  <a:gd name="T44" fmla="*/ 122 w 122"/>
                  <a:gd name="T45" fmla="*/ 2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22" h="132">
                    <a:moveTo>
                      <a:pt x="122" y="2"/>
                    </a:moveTo>
                    <a:lnTo>
                      <a:pt x="103" y="132"/>
                    </a:lnTo>
                    <a:lnTo>
                      <a:pt x="56" y="131"/>
                    </a:lnTo>
                    <a:lnTo>
                      <a:pt x="24" y="125"/>
                    </a:lnTo>
                    <a:lnTo>
                      <a:pt x="7" y="115"/>
                    </a:lnTo>
                    <a:lnTo>
                      <a:pt x="0" y="103"/>
                    </a:lnTo>
                    <a:lnTo>
                      <a:pt x="2" y="87"/>
                    </a:lnTo>
                    <a:lnTo>
                      <a:pt x="10" y="71"/>
                    </a:lnTo>
                    <a:lnTo>
                      <a:pt x="17" y="52"/>
                    </a:lnTo>
                    <a:lnTo>
                      <a:pt x="24" y="35"/>
                    </a:lnTo>
                    <a:lnTo>
                      <a:pt x="27" y="18"/>
                    </a:lnTo>
                    <a:lnTo>
                      <a:pt x="22" y="2"/>
                    </a:lnTo>
                    <a:lnTo>
                      <a:pt x="34" y="3"/>
                    </a:lnTo>
                    <a:lnTo>
                      <a:pt x="46" y="3"/>
                    </a:lnTo>
                    <a:lnTo>
                      <a:pt x="56" y="2"/>
                    </a:lnTo>
                    <a:lnTo>
                      <a:pt x="63" y="2"/>
                    </a:lnTo>
                    <a:lnTo>
                      <a:pt x="73" y="1"/>
                    </a:lnTo>
                    <a:lnTo>
                      <a:pt x="83" y="0"/>
                    </a:lnTo>
                    <a:lnTo>
                      <a:pt x="93" y="0"/>
                    </a:lnTo>
                    <a:lnTo>
                      <a:pt x="103" y="0"/>
                    </a:lnTo>
                    <a:lnTo>
                      <a:pt x="112" y="1"/>
                    </a:lnTo>
                    <a:lnTo>
                      <a:pt x="122" y="2"/>
                    </a:lnTo>
                    <a:lnTo>
                      <a:pt x="122" y="2"/>
                    </a:lnTo>
                    <a:close/>
                  </a:path>
                </a:pathLst>
              </a:custGeom>
              <a:solidFill>
                <a:srgbClr val="B3D9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8070" name="Freeform 70"/>
              <p:cNvSpPr>
                <a:spLocks/>
              </p:cNvSpPr>
              <p:nvPr/>
            </p:nvSpPr>
            <p:spPr bwMode="auto">
              <a:xfrm>
                <a:off x="2405" y="3749"/>
                <a:ext cx="88" cy="185"/>
              </a:xfrm>
              <a:custGeom>
                <a:avLst/>
                <a:gdLst>
                  <a:gd name="T0" fmla="*/ 88 w 88"/>
                  <a:gd name="T1" fmla="*/ 0 h 185"/>
                  <a:gd name="T2" fmla="*/ 88 w 88"/>
                  <a:gd name="T3" fmla="*/ 19 h 185"/>
                  <a:gd name="T4" fmla="*/ 88 w 88"/>
                  <a:gd name="T5" fmla="*/ 38 h 185"/>
                  <a:gd name="T6" fmla="*/ 86 w 88"/>
                  <a:gd name="T7" fmla="*/ 56 h 185"/>
                  <a:gd name="T8" fmla="*/ 86 w 88"/>
                  <a:gd name="T9" fmla="*/ 75 h 185"/>
                  <a:gd name="T10" fmla="*/ 86 w 88"/>
                  <a:gd name="T11" fmla="*/ 94 h 185"/>
                  <a:gd name="T12" fmla="*/ 83 w 88"/>
                  <a:gd name="T13" fmla="*/ 112 h 185"/>
                  <a:gd name="T14" fmla="*/ 81 w 88"/>
                  <a:gd name="T15" fmla="*/ 130 h 185"/>
                  <a:gd name="T16" fmla="*/ 76 w 88"/>
                  <a:gd name="T17" fmla="*/ 150 h 185"/>
                  <a:gd name="T18" fmla="*/ 71 w 88"/>
                  <a:gd name="T19" fmla="*/ 168 h 185"/>
                  <a:gd name="T20" fmla="*/ 64 w 88"/>
                  <a:gd name="T21" fmla="*/ 185 h 185"/>
                  <a:gd name="T22" fmla="*/ 34 w 88"/>
                  <a:gd name="T23" fmla="*/ 173 h 185"/>
                  <a:gd name="T24" fmla="*/ 14 w 88"/>
                  <a:gd name="T25" fmla="*/ 157 h 185"/>
                  <a:gd name="T26" fmla="*/ 2 w 88"/>
                  <a:gd name="T27" fmla="*/ 139 h 185"/>
                  <a:gd name="T28" fmla="*/ 0 w 88"/>
                  <a:gd name="T29" fmla="*/ 120 h 185"/>
                  <a:gd name="T30" fmla="*/ 2 w 88"/>
                  <a:gd name="T31" fmla="*/ 99 h 185"/>
                  <a:gd name="T32" fmla="*/ 7 w 88"/>
                  <a:gd name="T33" fmla="*/ 79 h 185"/>
                  <a:gd name="T34" fmla="*/ 12 w 88"/>
                  <a:gd name="T35" fmla="*/ 58 h 185"/>
                  <a:gd name="T36" fmla="*/ 17 w 88"/>
                  <a:gd name="T37" fmla="*/ 38 h 185"/>
                  <a:gd name="T38" fmla="*/ 22 w 88"/>
                  <a:gd name="T39" fmla="*/ 18 h 185"/>
                  <a:gd name="T40" fmla="*/ 19 w 88"/>
                  <a:gd name="T41" fmla="*/ 0 h 185"/>
                  <a:gd name="T42" fmla="*/ 88 w 88"/>
                  <a:gd name="T43" fmla="*/ 0 h 185"/>
                  <a:gd name="T44" fmla="*/ 88 w 88"/>
                  <a:gd name="T45" fmla="*/ 0 h 1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88" h="185">
                    <a:moveTo>
                      <a:pt x="88" y="0"/>
                    </a:moveTo>
                    <a:lnTo>
                      <a:pt x="88" y="19"/>
                    </a:lnTo>
                    <a:lnTo>
                      <a:pt x="88" y="38"/>
                    </a:lnTo>
                    <a:lnTo>
                      <a:pt x="86" y="56"/>
                    </a:lnTo>
                    <a:lnTo>
                      <a:pt x="86" y="75"/>
                    </a:lnTo>
                    <a:lnTo>
                      <a:pt x="86" y="94"/>
                    </a:lnTo>
                    <a:lnTo>
                      <a:pt x="83" y="112"/>
                    </a:lnTo>
                    <a:lnTo>
                      <a:pt x="81" y="130"/>
                    </a:lnTo>
                    <a:lnTo>
                      <a:pt x="76" y="150"/>
                    </a:lnTo>
                    <a:lnTo>
                      <a:pt x="71" y="168"/>
                    </a:lnTo>
                    <a:lnTo>
                      <a:pt x="64" y="185"/>
                    </a:lnTo>
                    <a:lnTo>
                      <a:pt x="34" y="173"/>
                    </a:lnTo>
                    <a:lnTo>
                      <a:pt x="14" y="157"/>
                    </a:lnTo>
                    <a:lnTo>
                      <a:pt x="2" y="139"/>
                    </a:lnTo>
                    <a:lnTo>
                      <a:pt x="0" y="120"/>
                    </a:lnTo>
                    <a:lnTo>
                      <a:pt x="2" y="99"/>
                    </a:lnTo>
                    <a:lnTo>
                      <a:pt x="7" y="79"/>
                    </a:lnTo>
                    <a:lnTo>
                      <a:pt x="12" y="58"/>
                    </a:lnTo>
                    <a:lnTo>
                      <a:pt x="17" y="38"/>
                    </a:lnTo>
                    <a:lnTo>
                      <a:pt x="22" y="18"/>
                    </a:lnTo>
                    <a:lnTo>
                      <a:pt x="19" y="0"/>
                    </a:lnTo>
                    <a:lnTo>
                      <a:pt x="88" y="0"/>
                    </a:lnTo>
                    <a:lnTo>
                      <a:pt x="88" y="0"/>
                    </a:lnTo>
                    <a:close/>
                  </a:path>
                </a:pathLst>
              </a:custGeom>
              <a:solidFill>
                <a:srgbClr val="FF00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8071" name="Freeform 71"/>
              <p:cNvSpPr>
                <a:spLocks/>
              </p:cNvSpPr>
              <p:nvPr/>
            </p:nvSpPr>
            <p:spPr bwMode="auto">
              <a:xfrm>
                <a:off x="2184" y="3977"/>
                <a:ext cx="275" cy="147"/>
              </a:xfrm>
              <a:custGeom>
                <a:avLst/>
                <a:gdLst>
                  <a:gd name="T0" fmla="*/ 265 w 275"/>
                  <a:gd name="T1" fmla="*/ 86 h 147"/>
                  <a:gd name="T2" fmla="*/ 262 w 275"/>
                  <a:gd name="T3" fmla="*/ 94 h 147"/>
                  <a:gd name="T4" fmla="*/ 262 w 275"/>
                  <a:gd name="T5" fmla="*/ 100 h 147"/>
                  <a:gd name="T6" fmla="*/ 265 w 275"/>
                  <a:gd name="T7" fmla="*/ 106 h 147"/>
                  <a:gd name="T8" fmla="*/ 270 w 275"/>
                  <a:gd name="T9" fmla="*/ 113 h 147"/>
                  <a:gd name="T10" fmla="*/ 272 w 275"/>
                  <a:gd name="T11" fmla="*/ 120 h 147"/>
                  <a:gd name="T12" fmla="*/ 275 w 275"/>
                  <a:gd name="T13" fmla="*/ 126 h 147"/>
                  <a:gd name="T14" fmla="*/ 275 w 275"/>
                  <a:gd name="T15" fmla="*/ 131 h 147"/>
                  <a:gd name="T16" fmla="*/ 272 w 275"/>
                  <a:gd name="T17" fmla="*/ 137 h 147"/>
                  <a:gd name="T18" fmla="*/ 267 w 275"/>
                  <a:gd name="T19" fmla="*/ 143 h 147"/>
                  <a:gd name="T20" fmla="*/ 258 w 275"/>
                  <a:gd name="T21" fmla="*/ 147 h 147"/>
                  <a:gd name="T22" fmla="*/ 240 w 275"/>
                  <a:gd name="T23" fmla="*/ 129 h 147"/>
                  <a:gd name="T24" fmla="*/ 216 w 275"/>
                  <a:gd name="T25" fmla="*/ 114 h 147"/>
                  <a:gd name="T26" fmla="*/ 184 w 275"/>
                  <a:gd name="T27" fmla="*/ 100 h 147"/>
                  <a:gd name="T28" fmla="*/ 150 w 275"/>
                  <a:gd name="T29" fmla="*/ 89 h 147"/>
                  <a:gd name="T30" fmla="*/ 113 w 275"/>
                  <a:gd name="T31" fmla="*/ 78 h 147"/>
                  <a:gd name="T32" fmla="*/ 79 w 275"/>
                  <a:gd name="T33" fmla="*/ 66 h 147"/>
                  <a:gd name="T34" fmla="*/ 47 w 275"/>
                  <a:gd name="T35" fmla="*/ 54 h 147"/>
                  <a:gd name="T36" fmla="*/ 22 w 275"/>
                  <a:gd name="T37" fmla="*/ 39 h 147"/>
                  <a:gd name="T38" fmla="*/ 8 w 275"/>
                  <a:gd name="T39" fmla="*/ 22 h 147"/>
                  <a:gd name="T40" fmla="*/ 0 w 275"/>
                  <a:gd name="T41" fmla="*/ 0 h 147"/>
                  <a:gd name="T42" fmla="*/ 35 w 275"/>
                  <a:gd name="T43" fmla="*/ 2 h 147"/>
                  <a:gd name="T44" fmla="*/ 69 w 275"/>
                  <a:gd name="T45" fmla="*/ 6 h 147"/>
                  <a:gd name="T46" fmla="*/ 101 w 275"/>
                  <a:gd name="T47" fmla="*/ 11 h 147"/>
                  <a:gd name="T48" fmla="*/ 130 w 275"/>
                  <a:gd name="T49" fmla="*/ 18 h 147"/>
                  <a:gd name="T50" fmla="*/ 160 w 275"/>
                  <a:gd name="T51" fmla="*/ 27 h 147"/>
                  <a:gd name="T52" fmla="*/ 184 w 275"/>
                  <a:gd name="T53" fmla="*/ 36 h 147"/>
                  <a:gd name="T54" fmla="*/ 209 w 275"/>
                  <a:gd name="T55" fmla="*/ 48 h 147"/>
                  <a:gd name="T56" fmla="*/ 231 w 275"/>
                  <a:gd name="T57" fmla="*/ 59 h 147"/>
                  <a:gd name="T58" fmla="*/ 250 w 275"/>
                  <a:gd name="T59" fmla="*/ 73 h 147"/>
                  <a:gd name="T60" fmla="*/ 265 w 275"/>
                  <a:gd name="T61" fmla="*/ 86 h 147"/>
                  <a:gd name="T62" fmla="*/ 265 w 275"/>
                  <a:gd name="T63" fmla="*/ 86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75" h="147">
                    <a:moveTo>
                      <a:pt x="265" y="86"/>
                    </a:moveTo>
                    <a:lnTo>
                      <a:pt x="262" y="94"/>
                    </a:lnTo>
                    <a:lnTo>
                      <a:pt x="262" y="100"/>
                    </a:lnTo>
                    <a:lnTo>
                      <a:pt x="265" y="106"/>
                    </a:lnTo>
                    <a:lnTo>
                      <a:pt x="270" y="113"/>
                    </a:lnTo>
                    <a:lnTo>
                      <a:pt x="272" y="120"/>
                    </a:lnTo>
                    <a:lnTo>
                      <a:pt x="275" y="126"/>
                    </a:lnTo>
                    <a:lnTo>
                      <a:pt x="275" y="131"/>
                    </a:lnTo>
                    <a:lnTo>
                      <a:pt x="272" y="137"/>
                    </a:lnTo>
                    <a:lnTo>
                      <a:pt x="267" y="143"/>
                    </a:lnTo>
                    <a:lnTo>
                      <a:pt x="258" y="147"/>
                    </a:lnTo>
                    <a:lnTo>
                      <a:pt x="240" y="129"/>
                    </a:lnTo>
                    <a:lnTo>
                      <a:pt x="216" y="114"/>
                    </a:lnTo>
                    <a:lnTo>
                      <a:pt x="184" y="100"/>
                    </a:lnTo>
                    <a:lnTo>
                      <a:pt x="150" y="89"/>
                    </a:lnTo>
                    <a:lnTo>
                      <a:pt x="113" y="78"/>
                    </a:lnTo>
                    <a:lnTo>
                      <a:pt x="79" y="66"/>
                    </a:lnTo>
                    <a:lnTo>
                      <a:pt x="47" y="54"/>
                    </a:lnTo>
                    <a:lnTo>
                      <a:pt x="22" y="39"/>
                    </a:lnTo>
                    <a:lnTo>
                      <a:pt x="8" y="22"/>
                    </a:lnTo>
                    <a:lnTo>
                      <a:pt x="0" y="0"/>
                    </a:lnTo>
                    <a:lnTo>
                      <a:pt x="35" y="2"/>
                    </a:lnTo>
                    <a:lnTo>
                      <a:pt x="69" y="6"/>
                    </a:lnTo>
                    <a:lnTo>
                      <a:pt x="101" y="11"/>
                    </a:lnTo>
                    <a:lnTo>
                      <a:pt x="130" y="18"/>
                    </a:lnTo>
                    <a:lnTo>
                      <a:pt x="160" y="27"/>
                    </a:lnTo>
                    <a:lnTo>
                      <a:pt x="184" y="36"/>
                    </a:lnTo>
                    <a:lnTo>
                      <a:pt x="209" y="48"/>
                    </a:lnTo>
                    <a:lnTo>
                      <a:pt x="231" y="59"/>
                    </a:lnTo>
                    <a:lnTo>
                      <a:pt x="250" y="73"/>
                    </a:lnTo>
                    <a:lnTo>
                      <a:pt x="265" y="86"/>
                    </a:lnTo>
                    <a:lnTo>
                      <a:pt x="265" y="86"/>
                    </a:lnTo>
                    <a:close/>
                  </a:path>
                </a:pathLst>
              </a:custGeom>
              <a:solidFill>
                <a:srgbClr val="00FF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8072" name="Freeform 72"/>
              <p:cNvSpPr>
                <a:spLocks/>
              </p:cNvSpPr>
              <p:nvPr/>
            </p:nvSpPr>
            <p:spPr bwMode="auto">
              <a:xfrm>
                <a:off x="1611" y="3893"/>
                <a:ext cx="272" cy="151"/>
              </a:xfrm>
              <a:custGeom>
                <a:avLst/>
                <a:gdLst>
                  <a:gd name="T0" fmla="*/ 272 w 272"/>
                  <a:gd name="T1" fmla="*/ 151 h 151"/>
                  <a:gd name="T2" fmla="*/ 0 w 272"/>
                  <a:gd name="T3" fmla="*/ 0 h 151"/>
                  <a:gd name="T4" fmla="*/ 272 w 272"/>
                  <a:gd name="T5" fmla="*/ 144 h 151"/>
                  <a:gd name="T6" fmla="*/ 272 w 272"/>
                  <a:gd name="T7" fmla="*/ 151 h 151"/>
                  <a:gd name="T8" fmla="*/ 272 w 272"/>
                  <a:gd name="T9" fmla="*/ 151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2" h="151">
                    <a:moveTo>
                      <a:pt x="272" y="151"/>
                    </a:moveTo>
                    <a:lnTo>
                      <a:pt x="0" y="0"/>
                    </a:lnTo>
                    <a:lnTo>
                      <a:pt x="272" y="144"/>
                    </a:lnTo>
                    <a:lnTo>
                      <a:pt x="272" y="151"/>
                    </a:lnTo>
                    <a:lnTo>
                      <a:pt x="272" y="151"/>
                    </a:lnTo>
                    <a:close/>
                  </a:path>
                </a:pathLst>
              </a:custGeom>
              <a:solidFill>
                <a:srgbClr val="0019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8073" name="Freeform 73"/>
              <p:cNvSpPr>
                <a:spLocks/>
              </p:cNvSpPr>
              <p:nvPr/>
            </p:nvSpPr>
            <p:spPr bwMode="auto">
              <a:xfrm>
                <a:off x="1824" y="4015"/>
                <a:ext cx="309" cy="109"/>
              </a:xfrm>
              <a:custGeom>
                <a:avLst/>
                <a:gdLst>
                  <a:gd name="T0" fmla="*/ 309 w 309"/>
                  <a:gd name="T1" fmla="*/ 25 h 109"/>
                  <a:gd name="T2" fmla="*/ 306 w 309"/>
                  <a:gd name="T3" fmla="*/ 37 h 109"/>
                  <a:gd name="T4" fmla="*/ 296 w 309"/>
                  <a:gd name="T5" fmla="*/ 46 h 109"/>
                  <a:gd name="T6" fmla="*/ 284 w 309"/>
                  <a:gd name="T7" fmla="*/ 54 h 109"/>
                  <a:gd name="T8" fmla="*/ 267 w 309"/>
                  <a:gd name="T9" fmla="*/ 62 h 109"/>
                  <a:gd name="T10" fmla="*/ 250 w 309"/>
                  <a:gd name="T11" fmla="*/ 68 h 109"/>
                  <a:gd name="T12" fmla="*/ 230 w 309"/>
                  <a:gd name="T13" fmla="*/ 75 h 109"/>
                  <a:gd name="T14" fmla="*/ 208 w 309"/>
                  <a:gd name="T15" fmla="*/ 80 h 109"/>
                  <a:gd name="T16" fmla="*/ 186 w 309"/>
                  <a:gd name="T17" fmla="*/ 85 h 109"/>
                  <a:gd name="T18" fmla="*/ 167 w 309"/>
                  <a:gd name="T19" fmla="*/ 91 h 109"/>
                  <a:gd name="T20" fmla="*/ 147 w 309"/>
                  <a:gd name="T21" fmla="*/ 96 h 109"/>
                  <a:gd name="T22" fmla="*/ 135 w 309"/>
                  <a:gd name="T23" fmla="*/ 99 h 109"/>
                  <a:gd name="T24" fmla="*/ 122 w 309"/>
                  <a:gd name="T25" fmla="*/ 102 h 109"/>
                  <a:gd name="T26" fmla="*/ 110 w 309"/>
                  <a:gd name="T27" fmla="*/ 103 h 109"/>
                  <a:gd name="T28" fmla="*/ 95 w 309"/>
                  <a:gd name="T29" fmla="*/ 105 h 109"/>
                  <a:gd name="T30" fmla="*/ 83 w 309"/>
                  <a:gd name="T31" fmla="*/ 107 h 109"/>
                  <a:gd name="T32" fmla="*/ 69 w 309"/>
                  <a:gd name="T33" fmla="*/ 108 h 109"/>
                  <a:gd name="T34" fmla="*/ 54 w 309"/>
                  <a:gd name="T35" fmla="*/ 108 h 109"/>
                  <a:gd name="T36" fmla="*/ 39 w 309"/>
                  <a:gd name="T37" fmla="*/ 109 h 109"/>
                  <a:gd name="T38" fmla="*/ 24 w 309"/>
                  <a:gd name="T39" fmla="*/ 109 h 109"/>
                  <a:gd name="T40" fmla="*/ 7 w 309"/>
                  <a:gd name="T41" fmla="*/ 108 h 109"/>
                  <a:gd name="T42" fmla="*/ 0 w 309"/>
                  <a:gd name="T43" fmla="*/ 93 h 109"/>
                  <a:gd name="T44" fmla="*/ 5 w 309"/>
                  <a:gd name="T45" fmla="*/ 81 h 109"/>
                  <a:gd name="T46" fmla="*/ 17 w 309"/>
                  <a:gd name="T47" fmla="*/ 71 h 109"/>
                  <a:gd name="T48" fmla="*/ 37 w 309"/>
                  <a:gd name="T49" fmla="*/ 63 h 109"/>
                  <a:gd name="T50" fmla="*/ 64 w 309"/>
                  <a:gd name="T51" fmla="*/ 56 h 109"/>
                  <a:gd name="T52" fmla="*/ 93 w 309"/>
                  <a:gd name="T53" fmla="*/ 51 h 109"/>
                  <a:gd name="T54" fmla="*/ 122 w 309"/>
                  <a:gd name="T55" fmla="*/ 45 h 109"/>
                  <a:gd name="T56" fmla="*/ 152 w 309"/>
                  <a:gd name="T57" fmla="*/ 39 h 109"/>
                  <a:gd name="T58" fmla="*/ 181 w 309"/>
                  <a:gd name="T59" fmla="*/ 33 h 109"/>
                  <a:gd name="T60" fmla="*/ 203 w 309"/>
                  <a:gd name="T61" fmla="*/ 25 h 109"/>
                  <a:gd name="T62" fmla="*/ 216 w 309"/>
                  <a:gd name="T63" fmla="*/ 21 h 109"/>
                  <a:gd name="T64" fmla="*/ 230 w 309"/>
                  <a:gd name="T65" fmla="*/ 16 h 109"/>
                  <a:gd name="T66" fmla="*/ 245 w 309"/>
                  <a:gd name="T67" fmla="*/ 11 h 109"/>
                  <a:gd name="T68" fmla="*/ 257 w 309"/>
                  <a:gd name="T69" fmla="*/ 6 h 109"/>
                  <a:gd name="T70" fmla="*/ 272 w 309"/>
                  <a:gd name="T71" fmla="*/ 3 h 109"/>
                  <a:gd name="T72" fmla="*/ 284 w 309"/>
                  <a:gd name="T73" fmla="*/ 0 h 109"/>
                  <a:gd name="T74" fmla="*/ 294 w 309"/>
                  <a:gd name="T75" fmla="*/ 1 h 109"/>
                  <a:gd name="T76" fmla="*/ 301 w 309"/>
                  <a:gd name="T77" fmla="*/ 6 h 109"/>
                  <a:gd name="T78" fmla="*/ 309 w 309"/>
                  <a:gd name="T79" fmla="*/ 14 h 109"/>
                  <a:gd name="T80" fmla="*/ 309 w 309"/>
                  <a:gd name="T81" fmla="*/ 25 h 109"/>
                  <a:gd name="T82" fmla="*/ 309 w 309"/>
                  <a:gd name="T83" fmla="*/ 25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309" h="109">
                    <a:moveTo>
                      <a:pt x="309" y="25"/>
                    </a:moveTo>
                    <a:lnTo>
                      <a:pt x="306" y="37"/>
                    </a:lnTo>
                    <a:lnTo>
                      <a:pt x="296" y="46"/>
                    </a:lnTo>
                    <a:lnTo>
                      <a:pt x="284" y="54"/>
                    </a:lnTo>
                    <a:lnTo>
                      <a:pt x="267" y="62"/>
                    </a:lnTo>
                    <a:lnTo>
                      <a:pt x="250" y="68"/>
                    </a:lnTo>
                    <a:lnTo>
                      <a:pt x="230" y="75"/>
                    </a:lnTo>
                    <a:lnTo>
                      <a:pt x="208" y="80"/>
                    </a:lnTo>
                    <a:lnTo>
                      <a:pt x="186" y="85"/>
                    </a:lnTo>
                    <a:lnTo>
                      <a:pt x="167" y="91"/>
                    </a:lnTo>
                    <a:lnTo>
                      <a:pt x="147" y="96"/>
                    </a:lnTo>
                    <a:lnTo>
                      <a:pt x="135" y="99"/>
                    </a:lnTo>
                    <a:lnTo>
                      <a:pt x="122" y="102"/>
                    </a:lnTo>
                    <a:lnTo>
                      <a:pt x="110" y="103"/>
                    </a:lnTo>
                    <a:lnTo>
                      <a:pt x="95" y="105"/>
                    </a:lnTo>
                    <a:lnTo>
                      <a:pt x="83" y="107"/>
                    </a:lnTo>
                    <a:lnTo>
                      <a:pt x="69" y="108"/>
                    </a:lnTo>
                    <a:lnTo>
                      <a:pt x="54" y="108"/>
                    </a:lnTo>
                    <a:lnTo>
                      <a:pt x="39" y="109"/>
                    </a:lnTo>
                    <a:lnTo>
                      <a:pt x="24" y="109"/>
                    </a:lnTo>
                    <a:lnTo>
                      <a:pt x="7" y="108"/>
                    </a:lnTo>
                    <a:lnTo>
                      <a:pt x="0" y="93"/>
                    </a:lnTo>
                    <a:lnTo>
                      <a:pt x="5" y="81"/>
                    </a:lnTo>
                    <a:lnTo>
                      <a:pt x="17" y="71"/>
                    </a:lnTo>
                    <a:lnTo>
                      <a:pt x="37" y="63"/>
                    </a:lnTo>
                    <a:lnTo>
                      <a:pt x="64" y="56"/>
                    </a:lnTo>
                    <a:lnTo>
                      <a:pt x="93" y="51"/>
                    </a:lnTo>
                    <a:lnTo>
                      <a:pt x="122" y="45"/>
                    </a:lnTo>
                    <a:lnTo>
                      <a:pt x="152" y="39"/>
                    </a:lnTo>
                    <a:lnTo>
                      <a:pt x="181" y="33"/>
                    </a:lnTo>
                    <a:lnTo>
                      <a:pt x="203" y="25"/>
                    </a:lnTo>
                    <a:lnTo>
                      <a:pt x="216" y="21"/>
                    </a:lnTo>
                    <a:lnTo>
                      <a:pt x="230" y="16"/>
                    </a:lnTo>
                    <a:lnTo>
                      <a:pt x="245" y="11"/>
                    </a:lnTo>
                    <a:lnTo>
                      <a:pt x="257" y="6"/>
                    </a:lnTo>
                    <a:lnTo>
                      <a:pt x="272" y="3"/>
                    </a:lnTo>
                    <a:lnTo>
                      <a:pt x="284" y="0"/>
                    </a:lnTo>
                    <a:lnTo>
                      <a:pt x="294" y="1"/>
                    </a:lnTo>
                    <a:lnTo>
                      <a:pt x="301" y="6"/>
                    </a:lnTo>
                    <a:lnTo>
                      <a:pt x="309" y="14"/>
                    </a:lnTo>
                    <a:lnTo>
                      <a:pt x="309" y="25"/>
                    </a:lnTo>
                    <a:lnTo>
                      <a:pt x="309" y="25"/>
                    </a:lnTo>
                    <a:close/>
                  </a:path>
                </a:pathLst>
              </a:custGeom>
              <a:solidFill>
                <a:srgbClr val="D18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8074" name="Freeform 74"/>
              <p:cNvSpPr>
                <a:spLocks/>
              </p:cNvSpPr>
              <p:nvPr/>
            </p:nvSpPr>
            <p:spPr bwMode="auto">
              <a:xfrm>
                <a:off x="1839" y="4058"/>
                <a:ext cx="451" cy="176"/>
              </a:xfrm>
              <a:custGeom>
                <a:avLst/>
                <a:gdLst>
                  <a:gd name="T0" fmla="*/ 345 w 451"/>
                  <a:gd name="T1" fmla="*/ 0 h 176"/>
                  <a:gd name="T2" fmla="*/ 355 w 451"/>
                  <a:gd name="T3" fmla="*/ 14 h 176"/>
                  <a:gd name="T4" fmla="*/ 367 w 451"/>
                  <a:gd name="T5" fmla="*/ 27 h 176"/>
                  <a:gd name="T6" fmla="*/ 384 w 451"/>
                  <a:gd name="T7" fmla="*/ 41 h 176"/>
                  <a:gd name="T8" fmla="*/ 404 w 451"/>
                  <a:gd name="T9" fmla="*/ 53 h 176"/>
                  <a:gd name="T10" fmla="*/ 421 w 451"/>
                  <a:gd name="T11" fmla="*/ 66 h 176"/>
                  <a:gd name="T12" fmla="*/ 436 w 451"/>
                  <a:gd name="T13" fmla="*/ 80 h 176"/>
                  <a:gd name="T14" fmla="*/ 446 w 451"/>
                  <a:gd name="T15" fmla="*/ 93 h 176"/>
                  <a:gd name="T16" fmla="*/ 451 w 451"/>
                  <a:gd name="T17" fmla="*/ 107 h 176"/>
                  <a:gd name="T18" fmla="*/ 443 w 451"/>
                  <a:gd name="T19" fmla="*/ 123 h 176"/>
                  <a:gd name="T20" fmla="*/ 426 w 451"/>
                  <a:gd name="T21" fmla="*/ 139 h 176"/>
                  <a:gd name="T22" fmla="*/ 409 w 451"/>
                  <a:gd name="T23" fmla="*/ 148 h 176"/>
                  <a:gd name="T24" fmla="*/ 389 w 451"/>
                  <a:gd name="T25" fmla="*/ 156 h 176"/>
                  <a:gd name="T26" fmla="*/ 370 w 451"/>
                  <a:gd name="T27" fmla="*/ 162 h 176"/>
                  <a:gd name="T28" fmla="*/ 348 w 451"/>
                  <a:gd name="T29" fmla="*/ 168 h 176"/>
                  <a:gd name="T30" fmla="*/ 328 w 451"/>
                  <a:gd name="T31" fmla="*/ 171 h 176"/>
                  <a:gd name="T32" fmla="*/ 306 w 451"/>
                  <a:gd name="T33" fmla="*/ 173 h 176"/>
                  <a:gd name="T34" fmla="*/ 284 w 451"/>
                  <a:gd name="T35" fmla="*/ 176 h 176"/>
                  <a:gd name="T36" fmla="*/ 262 w 451"/>
                  <a:gd name="T37" fmla="*/ 176 h 176"/>
                  <a:gd name="T38" fmla="*/ 240 w 451"/>
                  <a:gd name="T39" fmla="*/ 174 h 176"/>
                  <a:gd name="T40" fmla="*/ 220 w 451"/>
                  <a:gd name="T41" fmla="*/ 171 h 176"/>
                  <a:gd name="T42" fmla="*/ 196 w 451"/>
                  <a:gd name="T43" fmla="*/ 165 h 176"/>
                  <a:gd name="T44" fmla="*/ 171 w 451"/>
                  <a:gd name="T45" fmla="*/ 158 h 176"/>
                  <a:gd name="T46" fmla="*/ 147 w 451"/>
                  <a:gd name="T47" fmla="*/ 152 h 176"/>
                  <a:gd name="T48" fmla="*/ 122 w 451"/>
                  <a:gd name="T49" fmla="*/ 145 h 176"/>
                  <a:gd name="T50" fmla="*/ 98 w 451"/>
                  <a:gd name="T51" fmla="*/ 137 h 176"/>
                  <a:gd name="T52" fmla="*/ 76 w 451"/>
                  <a:gd name="T53" fmla="*/ 128 h 176"/>
                  <a:gd name="T54" fmla="*/ 54 w 451"/>
                  <a:gd name="T55" fmla="*/ 118 h 176"/>
                  <a:gd name="T56" fmla="*/ 34 w 451"/>
                  <a:gd name="T57" fmla="*/ 108 h 176"/>
                  <a:gd name="T58" fmla="*/ 17 w 451"/>
                  <a:gd name="T59" fmla="*/ 98 h 176"/>
                  <a:gd name="T60" fmla="*/ 0 w 451"/>
                  <a:gd name="T61" fmla="*/ 85 h 176"/>
                  <a:gd name="T62" fmla="*/ 41 w 451"/>
                  <a:gd name="T63" fmla="*/ 85 h 176"/>
                  <a:gd name="T64" fmla="*/ 80 w 451"/>
                  <a:gd name="T65" fmla="*/ 81 h 176"/>
                  <a:gd name="T66" fmla="*/ 120 w 451"/>
                  <a:gd name="T67" fmla="*/ 75 h 176"/>
                  <a:gd name="T68" fmla="*/ 154 w 451"/>
                  <a:gd name="T69" fmla="*/ 67 h 176"/>
                  <a:gd name="T70" fmla="*/ 191 w 451"/>
                  <a:gd name="T71" fmla="*/ 57 h 176"/>
                  <a:gd name="T72" fmla="*/ 223 w 451"/>
                  <a:gd name="T73" fmla="*/ 46 h 176"/>
                  <a:gd name="T74" fmla="*/ 257 w 451"/>
                  <a:gd name="T75" fmla="*/ 35 h 176"/>
                  <a:gd name="T76" fmla="*/ 286 w 451"/>
                  <a:gd name="T77" fmla="*/ 22 h 176"/>
                  <a:gd name="T78" fmla="*/ 318 w 451"/>
                  <a:gd name="T79" fmla="*/ 11 h 176"/>
                  <a:gd name="T80" fmla="*/ 345 w 451"/>
                  <a:gd name="T81" fmla="*/ 0 h 176"/>
                  <a:gd name="T82" fmla="*/ 345 w 451"/>
                  <a:gd name="T83" fmla="*/ 0 h 1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51" h="176">
                    <a:moveTo>
                      <a:pt x="345" y="0"/>
                    </a:moveTo>
                    <a:lnTo>
                      <a:pt x="355" y="14"/>
                    </a:lnTo>
                    <a:lnTo>
                      <a:pt x="367" y="27"/>
                    </a:lnTo>
                    <a:lnTo>
                      <a:pt x="384" y="41"/>
                    </a:lnTo>
                    <a:lnTo>
                      <a:pt x="404" y="53"/>
                    </a:lnTo>
                    <a:lnTo>
                      <a:pt x="421" y="66"/>
                    </a:lnTo>
                    <a:lnTo>
                      <a:pt x="436" y="80"/>
                    </a:lnTo>
                    <a:lnTo>
                      <a:pt x="446" y="93"/>
                    </a:lnTo>
                    <a:lnTo>
                      <a:pt x="451" y="107"/>
                    </a:lnTo>
                    <a:lnTo>
                      <a:pt x="443" y="123"/>
                    </a:lnTo>
                    <a:lnTo>
                      <a:pt x="426" y="139"/>
                    </a:lnTo>
                    <a:lnTo>
                      <a:pt x="409" y="148"/>
                    </a:lnTo>
                    <a:lnTo>
                      <a:pt x="389" y="156"/>
                    </a:lnTo>
                    <a:lnTo>
                      <a:pt x="370" y="162"/>
                    </a:lnTo>
                    <a:lnTo>
                      <a:pt x="348" y="168"/>
                    </a:lnTo>
                    <a:lnTo>
                      <a:pt x="328" y="171"/>
                    </a:lnTo>
                    <a:lnTo>
                      <a:pt x="306" y="173"/>
                    </a:lnTo>
                    <a:lnTo>
                      <a:pt x="284" y="176"/>
                    </a:lnTo>
                    <a:lnTo>
                      <a:pt x="262" y="176"/>
                    </a:lnTo>
                    <a:lnTo>
                      <a:pt x="240" y="174"/>
                    </a:lnTo>
                    <a:lnTo>
                      <a:pt x="220" y="171"/>
                    </a:lnTo>
                    <a:lnTo>
                      <a:pt x="196" y="165"/>
                    </a:lnTo>
                    <a:lnTo>
                      <a:pt x="171" y="158"/>
                    </a:lnTo>
                    <a:lnTo>
                      <a:pt x="147" y="152"/>
                    </a:lnTo>
                    <a:lnTo>
                      <a:pt x="122" y="145"/>
                    </a:lnTo>
                    <a:lnTo>
                      <a:pt x="98" y="137"/>
                    </a:lnTo>
                    <a:lnTo>
                      <a:pt x="76" y="128"/>
                    </a:lnTo>
                    <a:lnTo>
                      <a:pt x="54" y="118"/>
                    </a:lnTo>
                    <a:lnTo>
                      <a:pt x="34" y="108"/>
                    </a:lnTo>
                    <a:lnTo>
                      <a:pt x="17" y="98"/>
                    </a:lnTo>
                    <a:lnTo>
                      <a:pt x="0" y="85"/>
                    </a:lnTo>
                    <a:lnTo>
                      <a:pt x="41" y="85"/>
                    </a:lnTo>
                    <a:lnTo>
                      <a:pt x="80" y="81"/>
                    </a:lnTo>
                    <a:lnTo>
                      <a:pt x="120" y="75"/>
                    </a:lnTo>
                    <a:lnTo>
                      <a:pt x="154" y="67"/>
                    </a:lnTo>
                    <a:lnTo>
                      <a:pt x="191" y="57"/>
                    </a:lnTo>
                    <a:lnTo>
                      <a:pt x="223" y="46"/>
                    </a:lnTo>
                    <a:lnTo>
                      <a:pt x="257" y="35"/>
                    </a:lnTo>
                    <a:lnTo>
                      <a:pt x="286" y="22"/>
                    </a:lnTo>
                    <a:lnTo>
                      <a:pt x="318" y="11"/>
                    </a:lnTo>
                    <a:lnTo>
                      <a:pt x="345" y="0"/>
                    </a:lnTo>
                    <a:lnTo>
                      <a:pt x="345" y="0"/>
                    </a:lnTo>
                    <a:close/>
                  </a:path>
                </a:pathLst>
              </a:custGeom>
              <a:solidFill>
                <a:srgbClr val="B34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28075" name="Group 75"/>
              <p:cNvGrpSpPr>
                <a:grpSpLocks/>
              </p:cNvGrpSpPr>
              <p:nvPr/>
            </p:nvGrpSpPr>
            <p:grpSpPr bwMode="auto">
              <a:xfrm rot="-665025">
                <a:off x="1241" y="3611"/>
                <a:ext cx="1166" cy="666"/>
                <a:chOff x="1226" y="3481"/>
                <a:chExt cx="1166" cy="666"/>
              </a:xfrm>
            </p:grpSpPr>
            <p:sp>
              <p:nvSpPr>
                <p:cNvPr id="128076" name="Freeform 76"/>
                <p:cNvSpPr>
                  <a:spLocks/>
                </p:cNvSpPr>
                <p:nvPr/>
              </p:nvSpPr>
              <p:spPr bwMode="auto">
                <a:xfrm>
                  <a:off x="1439" y="3481"/>
                  <a:ext cx="892" cy="666"/>
                </a:xfrm>
                <a:custGeom>
                  <a:avLst/>
                  <a:gdLst>
                    <a:gd name="T0" fmla="*/ 620 w 892"/>
                    <a:gd name="T1" fmla="*/ 342 h 666"/>
                    <a:gd name="T2" fmla="*/ 622 w 892"/>
                    <a:gd name="T3" fmla="*/ 394 h 666"/>
                    <a:gd name="T4" fmla="*/ 637 w 892"/>
                    <a:gd name="T5" fmla="*/ 448 h 666"/>
                    <a:gd name="T6" fmla="*/ 676 w 892"/>
                    <a:gd name="T7" fmla="*/ 496 h 666"/>
                    <a:gd name="T8" fmla="*/ 755 w 892"/>
                    <a:gd name="T9" fmla="*/ 534 h 666"/>
                    <a:gd name="T10" fmla="*/ 828 w 892"/>
                    <a:gd name="T11" fmla="*/ 557 h 666"/>
                    <a:gd name="T12" fmla="*/ 858 w 892"/>
                    <a:gd name="T13" fmla="*/ 578 h 666"/>
                    <a:gd name="T14" fmla="*/ 882 w 892"/>
                    <a:gd name="T15" fmla="*/ 602 h 666"/>
                    <a:gd name="T16" fmla="*/ 892 w 892"/>
                    <a:gd name="T17" fmla="*/ 628 h 666"/>
                    <a:gd name="T18" fmla="*/ 882 w 892"/>
                    <a:gd name="T19" fmla="*/ 654 h 666"/>
                    <a:gd name="T20" fmla="*/ 850 w 892"/>
                    <a:gd name="T21" fmla="*/ 647 h 666"/>
                    <a:gd name="T22" fmla="*/ 809 w 892"/>
                    <a:gd name="T23" fmla="*/ 608 h 666"/>
                    <a:gd name="T24" fmla="*/ 762 w 892"/>
                    <a:gd name="T25" fmla="*/ 568 h 666"/>
                    <a:gd name="T26" fmla="*/ 711 w 892"/>
                    <a:gd name="T27" fmla="*/ 530 h 666"/>
                    <a:gd name="T28" fmla="*/ 649 w 892"/>
                    <a:gd name="T29" fmla="*/ 496 h 666"/>
                    <a:gd name="T30" fmla="*/ 598 w 892"/>
                    <a:gd name="T31" fmla="*/ 464 h 666"/>
                    <a:gd name="T32" fmla="*/ 583 w 892"/>
                    <a:gd name="T33" fmla="*/ 426 h 666"/>
                    <a:gd name="T34" fmla="*/ 586 w 892"/>
                    <a:gd name="T35" fmla="*/ 388 h 666"/>
                    <a:gd name="T36" fmla="*/ 590 w 892"/>
                    <a:gd name="T37" fmla="*/ 349 h 666"/>
                    <a:gd name="T38" fmla="*/ 586 w 892"/>
                    <a:gd name="T39" fmla="*/ 310 h 666"/>
                    <a:gd name="T40" fmla="*/ 541 w 892"/>
                    <a:gd name="T41" fmla="*/ 256 h 666"/>
                    <a:gd name="T42" fmla="*/ 463 w 892"/>
                    <a:gd name="T43" fmla="*/ 186 h 666"/>
                    <a:gd name="T44" fmla="*/ 358 w 892"/>
                    <a:gd name="T45" fmla="*/ 120 h 666"/>
                    <a:gd name="T46" fmla="*/ 230 w 892"/>
                    <a:gd name="T47" fmla="*/ 64 h 666"/>
                    <a:gd name="T48" fmla="*/ 83 w 892"/>
                    <a:gd name="T49" fmla="*/ 24 h 666"/>
                    <a:gd name="T50" fmla="*/ 37 w 892"/>
                    <a:gd name="T51" fmla="*/ 2 h 666"/>
                    <a:gd name="T52" fmla="*/ 108 w 892"/>
                    <a:gd name="T53" fmla="*/ 2 h 666"/>
                    <a:gd name="T54" fmla="*/ 179 w 892"/>
                    <a:gd name="T55" fmla="*/ 18 h 666"/>
                    <a:gd name="T56" fmla="*/ 245 w 892"/>
                    <a:gd name="T57" fmla="*/ 42 h 666"/>
                    <a:gd name="T58" fmla="*/ 306 w 892"/>
                    <a:gd name="T59" fmla="*/ 68 h 666"/>
                    <a:gd name="T60" fmla="*/ 367 w 892"/>
                    <a:gd name="T61" fmla="*/ 101 h 666"/>
                    <a:gd name="T62" fmla="*/ 434 w 892"/>
                    <a:gd name="T63" fmla="*/ 146 h 666"/>
                    <a:gd name="T64" fmla="*/ 497 w 892"/>
                    <a:gd name="T65" fmla="*/ 193 h 666"/>
                    <a:gd name="T66" fmla="*/ 551 w 892"/>
                    <a:gd name="T67" fmla="*/ 241 h 666"/>
                    <a:gd name="T68" fmla="*/ 598 w 892"/>
                    <a:gd name="T69" fmla="*/ 290 h 666"/>
                    <a:gd name="T70" fmla="*/ 617 w 892"/>
                    <a:gd name="T71" fmla="*/ 317 h 6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892" h="666">
                      <a:moveTo>
                        <a:pt x="617" y="316"/>
                      </a:moveTo>
                      <a:lnTo>
                        <a:pt x="620" y="342"/>
                      </a:lnTo>
                      <a:lnTo>
                        <a:pt x="620" y="368"/>
                      </a:lnTo>
                      <a:lnTo>
                        <a:pt x="622" y="394"/>
                      </a:lnTo>
                      <a:lnTo>
                        <a:pt x="627" y="422"/>
                      </a:lnTo>
                      <a:lnTo>
                        <a:pt x="637" y="448"/>
                      </a:lnTo>
                      <a:lnTo>
                        <a:pt x="652" y="473"/>
                      </a:lnTo>
                      <a:lnTo>
                        <a:pt x="676" y="496"/>
                      </a:lnTo>
                      <a:lnTo>
                        <a:pt x="711" y="517"/>
                      </a:lnTo>
                      <a:lnTo>
                        <a:pt x="755" y="534"/>
                      </a:lnTo>
                      <a:lnTo>
                        <a:pt x="811" y="546"/>
                      </a:lnTo>
                      <a:lnTo>
                        <a:pt x="828" y="557"/>
                      </a:lnTo>
                      <a:lnTo>
                        <a:pt x="845" y="567"/>
                      </a:lnTo>
                      <a:lnTo>
                        <a:pt x="858" y="578"/>
                      </a:lnTo>
                      <a:lnTo>
                        <a:pt x="872" y="590"/>
                      </a:lnTo>
                      <a:lnTo>
                        <a:pt x="882" y="602"/>
                      </a:lnTo>
                      <a:lnTo>
                        <a:pt x="890" y="615"/>
                      </a:lnTo>
                      <a:lnTo>
                        <a:pt x="892" y="628"/>
                      </a:lnTo>
                      <a:lnTo>
                        <a:pt x="890" y="640"/>
                      </a:lnTo>
                      <a:lnTo>
                        <a:pt x="882" y="654"/>
                      </a:lnTo>
                      <a:lnTo>
                        <a:pt x="870" y="666"/>
                      </a:lnTo>
                      <a:lnTo>
                        <a:pt x="850" y="647"/>
                      </a:lnTo>
                      <a:lnTo>
                        <a:pt x="831" y="628"/>
                      </a:lnTo>
                      <a:lnTo>
                        <a:pt x="809" y="608"/>
                      </a:lnTo>
                      <a:lnTo>
                        <a:pt x="787" y="589"/>
                      </a:lnTo>
                      <a:lnTo>
                        <a:pt x="762" y="568"/>
                      </a:lnTo>
                      <a:lnTo>
                        <a:pt x="738" y="550"/>
                      </a:lnTo>
                      <a:lnTo>
                        <a:pt x="711" y="530"/>
                      </a:lnTo>
                      <a:lnTo>
                        <a:pt x="681" y="513"/>
                      </a:lnTo>
                      <a:lnTo>
                        <a:pt x="649" y="496"/>
                      </a:lnTo>
                      <a:lnTo>
                        <a:pt x="617" y="481"/>
                      </a:lnTo>
                      <a:lnTo>
                        <a:pt x="598" y="464"/>
                      </a:lnTo>
                      <a:lnTo>
                        <a:pt x="588" y="446"/>
                      </a:lnTo>
                      <a:lnTo>
                        <a:pt x="583" y="426"/>
                      </a:lnTo>
                      <a:lnTo>
                        <a:pt x="583" y="407"/>
                      </a:lnTo>
                      <a:lnTo>
                        <a:pt x="586" y="388"/>
                      </a:lnTo>
                      <a:lnTo>
                        <a:pt x="588" y="368"/>
                      </a:lnTo>
                      <a:lnTo>
                        <a:pt x="590" y="349"/>
                      </a:lnTo>
                      <a:lnTo>
                        <a:pt x="590" y="329"/>
                      </a:lnTo>
                      <a:lnTo>
                        <a:pt x="586" y="310"/>
                      </a:lnTo>
                      <a:lnTo>
                        <a:pt x="573" y="290"/>
                      </a:lnTo>
                      <a:lnTo>
                        <a:pt x="541" y="256"/>
                      </a:lnTo>
                      <a:lnTo>
                        <a:pt x="505" y="221"/>
                      </a:lnTo>
                      <a:lnTo>
                        <a:pt x="463" y="186"/>
                      </a:lnTo>
                      <a:lnTo>
                        <a:pt x="414" y="152"/>
                      </a:lnTo>
                      <a:lnTo>
                        <a:pt x="358" y="120"/>
                      </a:lnTo>
                      <a:lnTo>
                        <a:pt x="296" y="90"/>
                      </a:lnTo>
                      <a:lnTo>
                        <a:pt x="230" y="64"/>
                      </a:lnTo>
                      <a:lnTo>
                        <a:pt x="159" y="42"/>
                      </a:lnTo>
                      <a:lnTo>
                        <a:pt x="83" y="24"/>
                      </a:lnTo>
                      <a:lnTo>
                        <a:pt x="0" y="12"/>
                      </a:lnTo>
                      <a:lnTo>
                        <a:pt x="37" y="2"/>
                      </a:lnTo>
                      <a:lnTo>
                        <a:pt x="73" y="0"/>
                      </a:lnTo>
                      <a:lnTo>
                        <a:pt x="108" y="2"/>
                      </a:lnTo>
                      <a:lnTo>
                        <a:pt x="144" y="9"/>
                      </a:lnTo>
                      <a:lnTo>
                        <a:pt x="179" y="18"/>
                      </a:lnTo>
                      <a:lnTo>
                        <a:pt x="211" y="30"/>
                      </a:lnTo>
                      <a:lnTo>
                        <a:pt x="245" y="42"/>
                      </a:lnTo>
                      <a:lnTo>
                        <a:pt x="277" y="56"/>
                      </a:lnTo>
                      <a:lnTo>
                        <a:pt x="306" y="68"/>
                      </a:lnTo>
                      <a:lnTo>
                        <a:pt x="333" y="78"/>
                      </a:lnTo>
                      <a:lnTo>
                        <a:pt x="367" y="101"/>
                      </a:lnTo>
                      <a:lnTo>
                        <a:pt x="402" y="124"/>
                      </a:lnTo>
                      <a:lnTo>
                        <a:pt x="434" y="146"/>
                      </a:lnTo>
                      <a:lnTo>
                        <a:pt x="465" y="169"/>
                      </a:lnTo>
                      <a:lnTo>
                        <a:pt x="497" y="193"/>
                      </a:lnTo>
                      <a:lnTo>
                        <a:pt x="524" y="216"/>
                      </a:lnTo>
                      <a:lnTo>
                        <a:pt x="551" y="241"/>
                      </a:lnTo>
                      <a:lnTo>
                        <a:pt x="576" y="265"/>
                      </a:lnTo>
                      <a:lnTo>
                        <a:pt x="598" y="290"/>
                      </a:lnTo>
                      <a:lnTo>
                        <a:pt x="617" y="317"/>
                      </a:lnTo>
                      <a:lnTo>
                        <a:pt x="617" y="317"/>
                      </a:lnTo>
                      <a:lnTo>
                        <a:pt x="617" y="316"/>
                      </a:lnTo>
                      <a:close/>
                    </a:path>
                  </a:pathLst>
                </a:custGeom>
                <a:solidFill>
                  <a:srgbClr val="D1843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8077" name="Freeform 77"/>
                <p:cNvSpPr>
                  <a:spLocks/>
                </p:cNvSpPr>
                <p:nvPr/>
              </p:nvSpPr>
              <p:spPr bwMode="auto">
                <a:xfrm>
                  <a:off x="1632" y="3483"/>
                  <a:ext cx="760" cy="603"/>
                </a:xfrm>
                <a:custGeom>
                  <a:avLst/>
                  <a:gdLst>
                    <a:gd name="T0" fmla="*/ 378 w 760"/>
                    <a:gd name="T1" fmla="*/ 139 h 603"/>
                    <a:gd name="T2" fmla="*/ 417 w 760"/>
                    <a:gd name="T3" fmla="*/ 188 h 603"/>
                    <a:gd name="T4" fmla="*/ 447 w 760"/>
                    <a:gd name="T5" fmla="*/ 244 h 603"/>
                    <a:gd name="T6" fmla="*/ 471 w 760"/>
                    <a:gd name="T7" fmla="*/ 303 h 603"/>
                    <a:gd name="T8" fmla="*/ 491 w 760"/>
                    <a:gd name="T9" fmla="*/ 363 h 603"/>
                    <a:gd name="T10" fmla="*/ 508 w 760"/>
                    <a:gd name="T11" fmla="*/ 402 h 603"/>
                    <a:gd name="T12" fmla="*/ 520 w 760"/>
                    <a:gd name="T13" fmla="*/ 421 h 603"/>
                    <a:gd name="T14" fmla="*/ 527 w 760"/>
                    <a:gd name="T15" fmla="*/ 442 h 603"/>
                    <a:gd name="T16" fmla="*/ 542 w 760"/>
                    <a:gd name="T17" fmla="*/ 460 h 603"/>
                    <a:gd name="T18" fmla="*/ 562 w 760"/>
                    <a:gd name="T19" fmla="*/ 476 h 603"/>
                    <a:gd name="T20" fmla="*/ 579 w 760"/>
                    <a:gd name="T21" fmla="*/ 482 h 603"/>
                    <a:gd name="T22" fmla="*/ 581 w 760"/>
                    <a:gd name="T23" fmla="*/ 478 h 603"/>
                    <a:gd name="T24" fmla="*/ 584 w 760"/>
                    <a:gd name="T25" fmla="*/ 474 h 603"/>
                    <a:gd name="T26" fmla="*/ 581 w 760"/>
                    <a:gd name="T27" fmla="*/ 469 h 603"/>
                    <a:gd name="T28" fmla="*/ 581 w 760"/>
                    <a:gd name="T29" fmla="*/ 464 h 603"/>
                    <a:gd name="T30" fmla="*/ 606 w 760"/>
                    <a:gd name="T31" fmla="*/ 466 h 603"/>
                    <a:gd name="T32" fmla="*/ 645 w 760"/>
                    <a:gd name="T33" fmla="*/ 476 h 603"/>
                    <a:gd name="T34" fmla="*/ 679 w 760"/>
                    <a:gd name="T35" fmla="*/ 490 h 603"/>
                    <a:gd name="T36" fmla="*/ 711 w 760"/>
                    <a:gd name="T37" fmla="*/ 506 h 603"/>
                    <a:gd name="T38" fmla="*/ 738 w 760"/>
                    <a:gd name="T39" fmla="*/ 524 h 603"/>
                    <a:gd name="T40" fmla="*/ 755 w 760"/>
                    <a:gd name="T41" fmla="*/ 540 h 603"/>
                    <a:gd name="T42" fmla="*/ 760 w 760"/>
                    <a:gd name="T43" fmla="*/ 555 h 603"/>
                    <a:gd name="T44" fmla="*/ 755 w 760"/>
                    <a:gd name="T45" fmla="*/ 568 h 603"/>
                    <a:gd name="T46" fmla="*/ 748 w 760"/>
                    <a:gd name="T47" fmla="*/ 583 h 603"/>
                    <a:gd name="T48" fmla="*/ 738 w 760"/>
                    <a:gd name="T49" fmla="*/ 596 h 603"/>
                    <a:gd name="T50" fmla="*/ 719 w 760"/>
                    <a:gd name="T51" fmla="*/ 587 h 603"/>
                    <a:gd name="T52" fmla="*/ 677 w 760"/>
                    <a:gd name="T53" fmla="*/ 557 h 603"/>
                    <a:gd name="T54" fmla="*/ 628 w 760"/>
                    <a:gd name="T55" fmla="*/ 530 h 603"/>
                    <a:gd name="T56" fmla="*/ 572 w 760"/>
                    <a:gd name="T57" fmla="*/ 503 h 603"/>
                    <a:gd name="T58" fmla="*/ 515 w 760"/>
                    <a:gd name="T59" fmla="*/ 478 h 603"/>
                    <a:gd name="T60" fmla="*/ 491 w 760"/>
                    <a:gd name="T61" fmla="*/ 416 h 603"/>
                    <a:gd name="T62" fmla="*/ 459 w 760"/>
                    <a:gd name="T63" fmla="*/ 320 h 603"/>
                    <a:gd name="T64" fmla="*/ 388 w 760"/>
                    <a:gd name="T65" fmla="*/ 232 h 603"/>
                    <a:gd name="T66" fmla="*/ 285 w 760"/>
                    <a:gd name="T67" fmla="*/ 151 h 603"/>
                    <a:gd name="T68" fmla="*/ 167 w 760"/>
                    <a:gd name="T69" fmla="*/ 75 h 603"/>
                    <a:gd name="T70" fmla="*/ 0 w 760"/>
                    <a:gd name="T71" fmla="*/ 0 h 603"/>
                    <a:gd name="T72" fmla="*/ 91 w 760"/>
                    <a:gd name="T73" fmla="*/ 7 h 603"/>
                    <a:gd name="T74" fmla="*/ 174 w 760"/>
                    <a:gd name="T75" fmla="*/ 23 h 603"/>
                    <a:gd name="T76" fmla="*/ 250 w 760"/>
                    <a:gd name="T77" fmla="*/ 48 h 603"/>
                    <a:gd name="T78" fmla="*/ 312 w 760"/>
                    <a:gd name="T79" fmla="*/ 80 h 603"/>
                    <a:gd name="T80" fmla="*/ 353 w 760"/>
                    <a:gd name="T81" fmla="*/ 117 h 6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760" h="603">
                      <a:moveTo>
                        <a:pt x="353" y="117"/>
                      </a:moveTo>
                      <a:lnTo>
                        <a:pt x="378" y="139"/>
                      </a:lnTo>
                      <a:lnTo>
                        <a:pt x="400" y="163"/>
                      </a:lnTo>
                      <a:lnTo>
                        <a:pt x="417" y="188"/>
                      </a:lnTo>
                      <a:lnTo>
                        <a:pt x="434" y="215"/>
                      </a:lnTo>
                      <a:lnTo>
                        <a:pt x="447" y="244"/>
                      </a:lnTo>
                      <a:lnTo>
                        <a:pt x="459" y="274"/>
                      </a:lnTo>
                      <a:lnTo>
                        <a:pt x="471" y="303"/>
                      </a:lnTo>
                      <a:lnTo>
                        <a:pt x="481" y="333"/>
                      </a:lnTo>
                      <a:lnTo>
                        <a:pt x="491" y="363"/>
                      </a:lnTo>
                      <a:lnTo>
                        <a:pt x="500" y="391"/>
                      </a:lnTo>
                      <a:lnTo>
                        <a:pt x="508" y="402"/>
                      </a:lnTo>
                      <a:lnTo>
                        <a:pt x="515" y="411"/>
                      </a:lnTo>
                      <a:lnTo>
                        <a:pt x="520" y="421"/>
                      </a:lnTo>
                      <a:lnTo>
                        <a:pt x="522" y="431"/>
                      </a:lnTo>
                      <a:lnTo>
                        <a:pt x="527" y="442"/>
                      </a:lnTo>
                      <a:lnTo>
                        <a:pt x="535" y="451"/>
                      </a:lnTo>
                      <a:lnTo>
                        <a:pt x="542" y="460"/>
                      </a:lnTo>
                      <a:lnTo>
                        <a:pt x="549" y="468"/>
                      </a:lnTo>
                      <a:lnTo>
                        <a:pt x="562" y="476"/>
                      </a:lnTo>
                      <a:lnTo>
                        <a:pt x="574" y="483"/>
                      </a:lnTo>
                      <a:lnTo>
                        <a:pt x="579" y="482"/>
                      </a:lnTo>
                      <a:lnTo>
                        <a:pt x="581" y="479"/>
                      </a:lnTo>
                      <a:lnTo>
                        <a:pt x="581" y="478"/>
                      </a:lnTo>
                      <a:lnTo>
                        <a:pt x="584" y="476"/>
                      </a:lnTo>
                      <a:lnTo>
                        <a:pt x="584" y="474"/>
                      </a:lnTo>
                      <a:lnTo>
                        <a:pt x="581" y="471"/>
                      </a:lnTo>
                      <a:lnTo>
                        <a:pt x="581" y="469"/>
                      </a:lnTo>
                      <a:lnTo>
                        <a:pt x="581" y="467"/>
                      </a:lnTo>
                      <a:lnTo>
                        <a:pt x="581" y="464"/>
                      </a:lnTo>
                      <a:lnTo>
                        <a:pt x="581" y="462"/>
                      </a:lnTo>
                      <a:lnTo>
                        <a:pt x="606" y="466"/>
                      </a:lnTo>
                      <a:lnTo>
                        <a:pt x="625" y="470"/>
                      </a:lnTo>
                      <a:lnTo>
                        <a:pt x="645" y="476"/>
                      </a:lnTo>
                      <a:lnTo>
                        <a:pt x="662" y="482"/>
                      </a:lnTo>
                      <a:lnTo>
                        <a:pt x="679" y="490"/>
                      </a:lnTo>
                      <a:lnTo>
                        <a:pt x="694" y="498"/>
                      </a:lnTo>
                      <a:lnTo>
                        <a:pt x="711" y="506"/>
                      </a:lnTo>
                      <a:lnTo>
                        <a:pt x="723" y="515"/>
                      </a:lnTo>
                      <a:lnTo>
                        <a:pt x="738" y="524"/>
                      </a:lnTo>
                      <a:lnTo>
                        <a:pt x="750" y="532"/>
                      </a:lnTo>
                      <a:lnTo>
                        <a:pt x="755" y="540"/>
                      </a:lnTo>
                      <a:lnTo>
                        <a:pt x="758" y="547"/>
                      </a:lnTo>
                      <a:lnTo>
                        <a:pt x="760" y="555"/>
                      </a:lnTo>
                      <a:lnTo>
                        <a:pt x="758" y="562"/>
                      </a:lnTo>
                      <a:lnTo>
                        <a:pt x="755" y="568"/>
                      </a:lnTo>
                      <a:lnTo>
                        <a:pt x="753" y="576"/>
                      </a:lnTo>
                      <a:lnTo>
                        <a:pt x="748" y="583"/>
                      </a:lnTo>
                      <a:lnTo>
                        <a:pt x="743" y="590"/>
                      </a:lnTo>
                      <a:lnTo>
                        <a:pt x="738" y="596"/>
                      </a:lnTo>
                      <a:lnTo>
                        <a:pt x="733" y="603"/>
                      </a:lnTo>
                      <a:lnTo>
                        <a:pt x="719" y="587"/>
                      </a:lnTo>
                      <a:lnTo>
                        <a:pt x="699" y="572"/>
                      </a:lnTo>
                      <a:lnTo>
                        <a:pt x="677" y="557"/>
                      </a:lnTo>
                      <a:lnTo>
                        <a:pt x="655" y="543"/>
                      </a:lnTo>
                      <a:lnTo>
                        <a:pt x="628" y="530"/>
                      </a:lnTo>
                      <a:lnTo>
                        <a:pt x="601" y="516"/>
                      </a:lnTo>
                      <a:lnTo>
                        <a:pt x="572" y="503"/>
                      </a:lnTo>
                      <a:lnTo>
                        <a:pt x="545" y="491"/>
                      </a:lnTo>
                      <a:lnTo>
                        <a:pt x="515" y="478"/>
                      </a:lnTo>
                      <a:lnTo>
                        <a:pt x="486" y="467"/>
                      </a:lnTo>
                      <a:lnTo>
                        <a:pt x="491" y="416"/>
                      </a:lnTo>
                      <a:lnTo>
                        <a:pt x="481" y="367"/>
                      </a:lnTo>
                      <a:lnTo>
                        <a:pt x="459" y="320"/>
                      </a:lnTo>
                      <a:lnTo>
                        <a:pt x="427" y="276"/>
                      </a:lnTo>
                      <a:lnTo>
                        <a:pt x="388" y="232"/>
                      </a:lnTo>
                      <a:lnTo>
                        <a:pt x="339" y="191"/>
                      </a:lnTo>
                      <a:lnTo>
                        <a:pt x="285" y="151"/>
                      </a:lnTo>
                      <a:lnTo>
                        <a:pt x="226" y="112"/>
                      </a:lnTo>
                      <a:lnTo>
                        <a:pt x="167" y="75"/>
                      </a:lnTo>
                      <a:lnTo>
                        <a:pt x="103" y="38"/>
                      </a:lnTo>
                      <a:lnTo>
                        <a:pt x="0" y="0"/>
                      </a:lnTo>
                      <a:lnTo>
                        <a:pt x="47" y="3"/>
                      </a:lnTo>
                      <a:lnTo>
                        <a:pt x="91" y="7"/>
                      </a:lnTo>
                      <a:lnTo>
                        <a:pt x="133" y="14"/>
                      </a:lnTo>
                      <a:lnTo>
                        <a:pt x="174" y="23"/>
                      </a:lnTo>
                      <a:lnTo>
                        <a:pt x="214" y="35"/>
                      </a:lnTo>
                      <a:lnTo>
                        <a:pt x="250" y="48"/>
                      </a:lnTo>
                      <a:lnTo>
                        <a:pt x="282" y="63"/>
                      </a:lnTo>
                      <a:lnTo>
                        <a:pt x="312" y="80"/>
                      </a:lnTo>
                      <a:lnTo>
                        <a:pt x="336" y="99"/>
                      </a:lnTo>
                      <a:lnTo>
                        <a:pt x="353" y="117"/>
                      </a:lnTo>
                      <a:lnTo>
                        <a:pt x="353" y="117"/>
                      </a:lnTo>
                      <a:close/>
                    </a:path>
                  </a:pathLst>
                </a:custGeom>
                <a:solidFill>
                  <a:srgbClr val="B347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8078" name="Freeform 78"/>
                <p:cNvSpPr>
                  <a:spLocks/>
                </p:cNvSpPr>
                <p:nvPr/>
              </p:nvSpPr>
              <p:spPr bwMode="auto">
                <a:xfrm>
                  <a:off x="1226" y="3512"/>
                  <a:ext cx="818" cy="547"/>
                </a:xfrm>
                <a:custGeom>
                  <a:avLst/>
                  <a:gdLst>
                    <a:gd name="T0" fmla="*/ 752 w 818"/>
                    <a:gd name="T1" fmla="*/ 273 h 547"/>
                    <a:gd name="T2" fmla="*/ 762 w 818"/>
                    <a:gd name="T3" fmla="*/ 322 h 547"/>
                    <a:gd name="T4" fmla="*/ 762 w 818"/>
                    <a:gd name="T5" fmla="*/ 373 h 547"/>
                    <a:gd name="T6" fmla="*/ 747 w 818"/>
                    <a:gd name="T7" fmla="*/ 399 h 547"/>
                    <a:gd name="T8" fmla="*/ 715 w 818"/>
                    <a:gd name="T9" fmla="*/ 368 h 547"/>
                    <a:gd name="T10" fmla="*/ 688 w 818"/>
                    <a:gd name="T11" fmla="*/ 337 h 547"/>
                    <a:gd name="T12" fmla="*/ 654 w 818"/>
                    <a:gd name="T13" fmla="*/ 306 h 547"/>
                    <a:gd name="T14" fmla="*/ 794 w 818"/>
                    <a:gd name="T15" fmla="*/ 491 h 547"/>
                    <a:gd name="T16" fmla="*/ 723 w 818"/>
                    <a:gd name="T17" fmla="*/ 438 h 547"/>
                    <a:gd name="T18" fmla="*/ 654 w 818"/>
                    <a:gd name="T19" fmla="*/ 381 h 547"/>
                    <a:gd name="T20" fmla="*/ 576 w 818"/>
                    <a:gd name="T21" fmla="*/ 329 h 547"/>
                    <a:gd name="T22" fmla="*/ 774 w 818"/>
                    <a:gd name="T23" fmla="*/ 506 h 547"/>
                    <a:gd name="T24" fmla="*/ 764 w 818"/>
                    <a:gd name="T25" fmla="*/ 509 h 547"/>
                    <a:gd name="T26" fmla="*/ 754 w 818"/>
                    <a:gd name="T27" fmla="*/ 511 h 547"/>
                    <a:gd name="T28" fmla="*/ 745 w 818"/>
                    <a:gd name="T29" fmla="*/ 514 h 547"/>
                    <a:gd name="T30" fmla="*/ 691 w 818"/>
                    <a:gd name="T31" fmla="*/ 481 h 547"/>
                    <a:gd name="T32" fmla="*/ 602 w 818"/>
                    <a:gd name="T33" fmla="*/ 425 h 547"/>
                    <a:gd name="T34" fmla="*/ 512 w 818"/>
                    <a:gd name="T35" fmla="*/ 371 h 547"/>
                    <a:gd name="T36" fmla="*/ 441 w 818"/>
                    <a:gd name="T37" fmla="*/ 342 h 547"/>
                    <a:gd name="T38" fmla="*/ 522 w 818"/>
                    <a:gd name="T39" fmla="*/ 397 h 547"/>
                    <a:gd name="T40" fmla="*/ 607 w 818"/>
                    <a:gd name="T41" fmla="*/ 450 h 547"/>
                    <a:gd name="T42" fmla="*/ 691 w 818"/>
                    <a:gd name="T43" fmla="*/ 503 h 547"/>
                    <a:gd name="T44" fmla="*/ 598 w 818"/>
                    <a:gd name="T45" fmla="*/ 533 h 547"/>
                    <a:gd name="T46" fmla="*/ 502 w 818"/>
                    <a:gd name="T47" fmla="*/ 491 h 547"/>
                    <a:gd name="T48" fmla="*/ 419 w 818"/>
                    <a:gd name="T49" fmla="*/ 448 h 547"/>
                    <a:gd name="T50" fmla="*/ 323 w 818"/>
                    <a:gd name="T51" fmla="*/ 410 h 547"/>
                    <a:gd name="T52" fmla="*/ 277 w 818"/>
                    <a:gd name="T53" fmla="*/ 403 h 547"/>
                    <a:gd name="T54" fmla="*/ 272 w 818"/>
                    <a:gd name="T55" fmla="*/ 409 h 547"/>
                    <a:gd name="T56" fmla="*/ 277 w 818"/>
                    <a:gd name="T57" fmla="*/ 415 h 547"/>
                    <a:gd name="T58" fmla="*/ 316 w 818"/>
                    <a:gd name="T59" fmla="*/ 430 h 547"/>
                    <a:gd name="T60" fmla="*/ 406 w 818"/>
                    <a:gd name="T61" fmla="*/ 465 h 547"/>
                    <a:gd name="T62" fmla="*/ 485 w 818"/>
                    <a:gd name="T63" fmla="*/ 501 h 547"/>
                    <a:gd name="T64" fmla="*/ 566 w 818"/>
                    <a:gd name="T65" fmla="*/ 541 h 547"/>
                    <a:gd name="T66" fmla="*/ 316 w 818"/>
                    <a:gd name="T67" fmla="*/ 462 h 547"/>
                    <a:gd name="T68" fmla="*/ 127 w 818"/>
                    <a:gd name="T69" fmla="*/ 352 h 547"/>
                    <a:gd name="T70" fmla="*/ 14 w 818"/>
                    <a:gd name="T71" fmla="*/ 222 h 547"/>
                    <a:gd name="T72" fmla="*/ 4 w 818"/>
                    <a:gd name="T73" fmla="*/ 128 h 547"/>
                    <a:gd name="T74" fmla="*/ 26 w 818"/>
                    <a:gd name="T75" fmla="*/ 66 h 547"/>
                    <a:gd name="T76" fmla="*/ 76 w 818"/>
                    <a:gd name="T77" fmla="*/ 19 h 547"/>
                    <a:gd name="T78" fmla="*/ 215 w 818"/>
                    <a:gd name="T79" fmla="*/ 0 h 547"/>
                    <a:gd name="T80" fmla="*/ 436 w 818"/>
                    <a:gd name="T81" fmla="*/ 47 h 547"/>
                    <a:gd name="T82" fmla="*/ 607 w 818"/>
                    <a:gd name="T83" fmla="*/ 139 h 547"/>
                    <a:gd name="T84" fmla="*/ 730 w 818"/>
                    <a:gd name="T85" fmla="*/ 239 h 5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818" h="547">
                      <a:moveTo>
                        <a:pt x="730" y="239"/>
                      </a:moveTo>
                      <a:lnTo>
                        <a:pt x="742" y="256"/>
                      </a:lnTo>
                      <a:lnTo>
                        <a:pt x="752" y="273"/>
                      </a:lnTo>
                      <a:lnTo>
                        <a:pt x="757" y="289"/>
                      </a:lnTo>
                      <a:lnTo>
                        <a:pt x="759" y="306"/>
                      </a:lnTo>
                      <a:lnTo>
                        <a:pt x="762" y="322"/>
                      </a:lnTo>
                      <a:lnTo>
                        <a:pt x="762" y="338"/>
                      </a:lnTo>
                      <a:lnTo>
                        <a:pt x="762" y="355"/>
                      </a:lnTo>
                      <a:lnTo>
                        <a:pt x="762" y="373"/>
                      </a:lnTo>
                      <a:lnTo>
                        <a:pt x="762" y="391"/>
                      </a:lnTo>
                      <a:lnTo>
                        <a:pt x="759" y="409"/>
                      </a:lnTo>
                      <a:lnTo>
                        <a:pt x="747" y="399"/>
                      </a:lnTo>
                      <a:lnTo>
                        <a:pt x="737" y="389"/>
                      </a:lnTo>
                      <a:lnTo>
                        <a:pt x="725" y="378"/>
                      </a:lnTo>
                      <a:lnTo>
                        <a:pt x="715" y="368"/>
                      </a:lnTo>
                      <a:lnTo>
                        <a:pt x="708" y="358"/>
                      </a:lnTo>
                      <a:lnTo>
                        <a:pt x="698" y="347"/>
                      </a:lnTo>
                      <a:lnTo>
                        <a:pt x="688" y="337"/>
                      </a:lnTo>
                      <a:lnTo>
                        <a:pt x="678" y="326"/>
                      </a:lnTo>
                      <a:lnTo>
                        <a:pt x="666" y="317"/>
                      </a:lnTo>
                      <a:lnTo>
                        <a:pt x="654" y="306"/>
                      </a:lnTo>
                      <a:lnTo>
                        <a:pt x="634" y="314"/>
                      </a:lnTo>
                      <a:lnTo>
                        <a:pt x="818" y="491"/>
                      </a:lnTo>
                      <a:lnTo>
                        <a:pt x="794" y="491"/>
                      </a:lnTo>
                      <a:lnTo>
                        <a:pt x="769" y="474"/>
                      </a:lnTo>
                      <a:lnTo>
                        <a:pt x="745" y="456"/>
                      </a:lnTo>
                      <a:lnTo>
                        <a:pt x="723" y="438"/>
                      </a:lnTo>
                      <a:lnTo>
                        <a:pt x="701" y="418"/>
                      </a:lnTo>
                      <a:lnTo>
                        <a:pt x="676" y="400"/>
                      </a:lnTo>
                      <a:lnTo>
                        <a:pt x="654" y="381"/>
                      </a:lnTo>
                      <a:lnTo>
                        <a:pt x="629" y="363"/>
                      </a:lnTo>
                      <a:lnTo>
                        <a:pt x="605" y="345"/>
                      </a:lnTo>
                      <a:lnTo>
                        <a:pt x="576" y="329"/>
                      </a:lnTo>
                      <a:lnTo>
                        <a:pt x="546" y="314"/>
                      </a:lnTo>
                      <a:lnTo>
                        <a:pt x="546" y="330"/>
                      </a:lnTo>
                      <a:lnTo>
                        <a:pt x="774" y="506"/>
                      </a:lnTo>
                      <a:lnTo>
                        <a:pt x="772" y="507"/>
                      </a:lnTo>
                      <a:lnTo>
                        <a:pt x="769" y="509"/>
                      </a:lnTo>
                      <a:lnTo>
                        <a:pt x="764" y="509"/>
                      </a:lnTo>
                      <a:lnTo>
                        <a:pt x="762" y="510"/>
                      </a:lnTo>
                      <a:lnTo>
                        <a:pt x="757" y="511"/>
                      </a:lnTo>
                      <a:lnTo>
                        <a:pt x="754" y="511"/>
                      </a:lnTo>
                      <a:lnTo>
                        <a:pt x="750" y="512"/>
                      </a:lnTo>
                      <a:lnTo>
                        <a:pt x="747" y="513"/>
                      </a:lnTo>
                      <a:lnTo>
                        <a:pt x="745" y="514"/>
                      </a:lnTo>
                      <a:lnTo>
                        <a:pt x="742" y="515"/>
                      </a:lnTo>
                      <a:lnTo>
                        <a:pt x="718" y="498"/>
                      </a:lnTo>
                      <a:lnTo>
                        <a:pt x="691" y="481"/>
                      </a:lnTo>
                      <a:lnTo>
                        <a:pt x="661" y="463"/>
                      </a:lnTo>
                      <a:lnTo>
                        <a:pt x="634" y="443"/>
                      </a:lnTo>
                      <a:lnTo>
                        <a:pt x="602" y="425"/>
                      </a:lnTo>
                      <a:lnTo>
                        <a:pt x="573" y="407"/>
                      </a:lnTo>
                      <a:lnTo>
                        <a:pt x="544" y="389"/>
                      </a:lnTo>
                      <a:lnTo>
                        <a:pt x="512" y="371"/>
                      </a:lnTo>
                      <a:lnTo>
                        <a:pt x="482" y="354"/>
                      </a:lnTo>
                      <a:lnTo>
                        <a:pt x="451" y="338"/>
                      </a:lnTo>
                      <a:lnTo>
                        <a:pt x="441" y="342"/>
                      </a:lnTo>
                      <a:lnTo>
                        <a:pt x="465" y="361"/>
                      </a:lnTo>
                      <a:lnTo>
                        <a:pt x="492" y="378"/>
                      </a:lnTo>
                      <a:lnTo>
                        <a:pt x="522" y="397"/>
                      </a:lnTo>
                      <a:lnTo>
                        <a:pt x="549" y="415"/>
                      </a:lnTo>
                      <a:lnTo>
                        <a:pt x="578" y="433"/>
                      </a:lnTo>
                      <a:lnTo>
                        <a:pt x="607" y="450"/>
                      </a:lnTo>
                      <a:lnTo>
                        <a:pt x="637" y="467"/>
                      </a:lnTo>
                      <a:lnTo>
                        <a:pt x="664" y="486"/>
                      </a:lnTo>
                      <a:lnTo>
                        <a:pt x="691" y="503"/>
                      </a:lnTo>
                      <a:lnTo>
                        <a:pt x="715" y="520"/>
                      </a:lnTo>
                      <a:lnTo>
                        <a:pt x="598" y="547"/>
                      </a:lnTo>
                      <a:lnTo>
                        <a:pt x="598" y="533"/>
                      </a:lnTo>
                      <a:lnTo>
                        <a:pt x="563" y="520"/>
                      </a:lnTo>
                      <a:lnTo>
                        <a:pt x="531" y="506"/>
                      </a:lnTo>
                      <a:lnTo>
                        <a:pt x="502" y="491"/>
                      </a:lnTo>
                      <a:lnTo>
                        <a:pt x="475" y="477"/>
                      </a:lnTo>
                      <a:lnTo>
                        <a:pt x="448" y="462"/>
                      </a:lnTo>
                      <a:lnTo>
                        <a:pt x="419" y="448"/>
                      </a:lnTo>
                      <a:lnTo>
                        <a:pt x="389" y="434"/>
                      </a:lnTo>
                      <a:lnTo>
                        <a:pt x="357" y="422"/>
                      </a:lnTo>
                      <a:lnTo>
                        <a:pt x="323" y="410"/>
                      </a:lnTo>
                      <a:lnTo>
                        <a:pt x="281" y="400"/>
                      </a:lnTo>
                      <a:lnTo>
                        <a:pt x="279" y="401"/>
                      </a:lnTo>
                      <a:lnTo>
                        <a:pt x="277" y="403"/>
                      </a:lnTo>
                      <a:lnTo>
                        <a:pt x="274" y="405"/>
                      </a:lnTo>
                      <a:lnTo>
                        <a:pt x="272" y="407"/>
                      </a:lnTo>
                      <a:lnTo>
                        <a:pt x="272" y="409"/>
                      </a:lnTo>
                      <a:lnTo>
                        <a:pt x="272" y="411"/>
                      </a:lnTo>
                      <a:lnTo>
                        <a:pt x="274" y="413"/>
                      </a:lnTo>
                      <a:lnTo>
                        <a:pt x="277" y="415"/>
                      </a:lnTo>
                      <a:lnTo>
                        <a:pt x="279" y="416"/>
                      </a:lnTo>
                      <a:lnTo>
                        <a:pt x="281" y="417"/>
                      </a:lnTo>
                      <a:lnTo>
                        <a:pt x="316" y="430"/>
                      </a:lnTo>
                      <a:lnTo>
                        <a:pt x="348" y="442"/>
                      </a:lnTo>
                      <a:lnTo>
                        <a:pt x="377" y="454"/>
                      </a:lnTo>
                      <a:lnTo>
                        <a:pt x="406" y="465"/>
                      </a:lnTo>
                      <a:lnTo>
                        <a:pt x="433" y="477"/>
                      </a:lnTo>
                      <a:lnTo>
                        <a:pt x="460" y="488"/>
                      </a:lnTo>
                      <a:lnTo>
                        <a:pt x="485" y="501"/>
                      </a:lnTo>
                      <a:lnTo>
                        <a:pt x="512" y="513"/>
                      </a:lnTo>
                      <a:lnTo>
                        <a:pt x="539" y="527"/>
                      </a:lnTo>
                      <a:lnTo>
                        <a:pt x="566" y="541"/>
                      </a:lnTo>
                      <a:lnTo>
                        <a:pt x="477" y="519"/>
                      </a:lnTo>
                      <a:lnTo>
                        <a:pt x="394" y="491"/>
                      </a:lnTo>
                      <a:lnTo>
                        <a:pt x="316" y="462"/>
                      </a:lnTo>
                      <a:lnTo>
                        <a:pt x="245" y="429"/>
                      </a:lnTo>
                      <a:lnTo>
                        <a:pt x="181" y="392"/>
                      </a:lnTo>
                      <a:lnTo>
                        <a:pt x="127" y="352"/>
                      </a:lnTo>
                      <a:lnTo>
                        <a:pt x="80" y="311"/>
                      </a:lnTo>
                      <a:lnTo>
                        <a:pt x="41" y="267"/>
                      </a:lnTo>
                      <a:lnTo>
                        <a:pt x="14" y="222"/>
                      </a:lnTo>
                      <a:lnTo>
                        <a:pt x="0" y="174"/>
                      </a:lnTo>
                      <a:lnTo>
                        <a:pt x="2" y="151"/>
                      </a:lnTo>
                      <a:lnTo>
                        <a:pt x="4" y="128"/>
                      </a:lnTo>
                      <a:lnTo>
                        <a:pt x="9" y="106"/>
                      </a:lnTo>
                      <a:lnTo>
                        <a:pt x="17" y="86"/>
                      </a:lnTo>
                      <a:lnTo>
                        <a:pt x="26" y="66"/>
                      </a:lnTo>
                      <a:lnTo>
                        <a:pt x="39" y="49"/>
                      </a:lnTo>
                      <a:lnTo>
                        <a:pt x="56" y="33"/>
                      </a:lnTo>
                      <a:lnTo>
                        <a:pt x="76" y="19"/>
                      </a:lnTo>
                      <a:lnTo>
                        <a:pt x="100" y="9"/>
                      </a:lnTo>
                      <a:lnTo>
                        <a:pt x="132" y="1"/>
                      </a:lnTo>
                      <a:lnTo>
                        <a:pt x="215" y="0"/>
                      </a:lnTo>
                      <a:lnTo>
                        <a:pt x="294" y="8"/>
                      </a:lnTo>
                      <a:lnTo>
                        <a:pt x="367" y="24"/>
                      </a:lnTo>
                      <a:lnTo>
                        <a:pt x="436" y="47"/>
                      </a:lnTo>
                      <a:lnTo>
                        <a:pt x="497" y="74"/>
                      </a:lnTo>
                      <a:lnTo>
                        <a:pt x="556" y="106"/>
                      </a:lnTo>
                      <a:lnTo>
                        <a:pt x="607" y="139"/>
                      </a:lnTo>
                      <a:lnTo>
                        <a:pt x="654" y="174"/>
                      </a:lnTo>
                      <a:lnTo>
                        <a:pt x="696" y="208"/>
                      </a:lnTo>
                      <a:lnTo>
                        <a:pt x="730" y="239"/>
                      </a:lnTo>
                      <a:lnTo>
                        <a:pt x="730" y="239"/>
                      </a:lnTo>
                      <a:close/>
                    </a:path>
                  </a:pathLst>
                </a:custGeom>
                <a:solidFill>
                  <a:srgbClr val="B347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28079" name="Rectangle 79"/>
              <p:cNvSpPr>
                <a:spLocks noChangeArrowheads="1"/>
              </p:cNvSpPr>
              <p:nvPr/>
            </p:nvSpPr>
            <p:spPr bwMode="auto">
              <a:xfrm>
                <a:off x="717" y="1238"/>
                <a:ext cx="4338" cy="2400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grpSp>
            <p:nvGrpSpPr>
              <p:cNvPr id="128080" name="Group 80"/>
              <p:cNvGrpSpPr>
                <a:grpSpLocks/>
              </p:cNvGrpSpPr>
              <p:nvPr/>
            </p:nvGrpSpPr>
            <p:grpSpPr bwMode="auto">
              <a:xfrm>
                <a:off x="226" y="1515"/>
                <a:ext cx="5350" cy="528"/>
                <a:chOff x="211" y="1521"/>
                <a:chExt cx="5350" cy="528"/>
              </a:xfrm>
            </p:grpSpPr>
            <p:sp>
              <p:nvSpPr>
                <p:cNvPr id="128081" name="Freeform 81"/>
                <p:cNvSpPr>
                  <a:spLocks/>
                </p:cNvSpPr>
                <p:nvPr/>
              </p:nvSpPr>
              <p:spPr bwMode="auto">
                <a:xfrm>
                  <a:off x="5125" y="1521"/>
                  <a:ext cx="414" cy="159"/>
                </a:xfrm>
                <a:custGeom>
                  <a:avLst/>
                  <a:gdLst>
                    <a:gd name="T0" fmla="*/ 405 w 414"/>
                    <a:gd name="T1" fmla="*/ 90 h 159"/>
                    <a:gd name="T2" fmla="*/ 410 w 414"/>
                    <a:gd name="T3" fmla="*/ 97 h 159"/>
                    <a:gd name="T4" fmla="*/ 412 w 414"/>
                    <a:gd name="T5" fmla="*/ 103 h 159"/>
                    <a:gd name="T6" fmla="*/ 414 w 414"/>
                    <a:gd name="T7" fmla="*/ 110 h 159"/>
                    <a:gd name="T8" fmla="*/ 414 w 414"/>
                    <a:gd name="T9" fmla="*/ 116 h 159"/>
                    <a:gd name="T10" fmla="*/ 414 w 414"/>
                    <a:gd name="T11" fmla="*/ 122 h 159"/>
                    <a:gd name="T12" fmla="*/ 412 w 414"/>
                    <a:gd name="T13" fmla="*/ 128 h 159"/>
                    <a:gd name="T14" fmla="*/ 407 w 414"/>
                    <a:gd name="T15" fmla="*/ 134 h 159"/>
                    <a:gd name="T16" fmla="*/ 400 w 414"/>
                    <a:gd name="T17" fmla="*/ 138 h 159"/>
                    <a:gd name="T18" fmla="*/ 392 w 414"/>
                    <a:gd name="T19" fmla="*/ 143 h 159"/>
                    <a:gd name="T20" fmla="*/ 380 w 414"/>
                    <a:gd name="T21" fmla="*/ 145 h 159"/>
                    <a:gd name="T22" fmla="*/ 380 w 414"/>
                    <a:gd name="T23" fmla="*/ 158 h 159"/>
                    <a:gd name="T24" fmla="*/ 368 w 414"/>
                    <a:gd name="T25" fmla="*/ 159 h 159"/>
                    <a:gd name="T26" fmla="*/ 356 w 414"/>
                    <a:gd name="T27" fmla="*/ 159 h 159"/>
                    <a:gd name="T28" fmla="*/ 346 w 414"/>
                    <a:gd name="T29" fmla="*/ 158 h 159"/>
                    <a:gd name="T30" fmla="*/ 334 w 414"/>
                    <a:gd name="T31" fmla="*/ 156 h 159"/>
                    <a:gd name="T32" fmla="*/ 324 w 414"/>
                    <a:gd name="T33" fmla="*/ 152 h 159"/>
                    <a:gd name="T34" fmla="*/ 311 w 414"/>
                    <a:gd name="T35" fmla="*/ 149 h 159"/>
                    <a:gd name="T36" fmla="*/ 302 w 414"/>
                    <a:gd name="T37" fmla="*/ 145 h 159"/>
                    <a:gd name="T38" fmla="*/ 289 w 414"/>
                    <a:gd name="T39" fmla="*/ 142 h 159"/>
                    <a:gd name="T40" fmla="*/ 277 w 414"/>
                    <a:gd name="T41" fmla="*/ 140 h 159"/>
                    <a:gd name="T42" fmla="*/ 265 w 414"/>
                    <a:gd name="T43" fmla="*/ 137 h 159"/>
                    <a:gd name="T44" fmla="*/ 265 w 414"/>
                    <a:gd name="T45" fmla="*/ 125 h 159"/>
                    <a:gd name="T46" fmla="*/ 235 w 414"/>
                    <a:gd name="T47" fmla="*/ 113 h 159"/>
                    <a:gd name="T48" fmla="*/ 206 w 414"/>
                    <a:gd name="T49" fmla="*/ 103 h 159"/>
                    <a:gd name="T50" fmla="*/ 174 w 414"/>
                    <a:gd name="T51" fmla="*/ 93 h 159"/>
                    <a:gd name="T52" fmla="*/ 142 w 414"/>
                    <a:gd name="T53" fmla="*/ 82 h 159"/>
                    <a:gd name="T54" fmla="*/ 113 w 414"/>
                    <a:gd name="T55" fmla="*/ 72 h 159"/>
                    <a:gd name="T56" fmla="*/ 84 w 414"/>
                    <a:gd name="T57" fmla="*/ 61 h 159"/>
                    <a:gd name="T58" fmla="*/ 59 w 414"/>
                    <a:gd name="T59" fmla="*/ 48 h 159"/>
                    <a:gd name="T60" fmla="*/ 34 w 414"/>
                    <a:gd name="T61" fmla="*/ 34 h 159"/>
                    <a:gd name="T62" fmla="*/ 15 w 414"/>
                    <a:gd name="T63" fmla="*/ 20 h 159"/>
                    <a:gd name="T64" fmla="*/ 0 w 414"/>
                    <a:gd name="T65" fmla="*/ 1 h 159"/>
                    <a:gd name="T66" fmla="*/ 42 w 414"/>
                    <a:gd name="T67" fmla="*/ 0 h 159"/>
                    <a:gd name="T68" fmla="*/ 81 w 414"/>
                    <a:gd name="T69" fmla="*/ 0 h 159"/>
                    <a:gd name="T70" fmla="*/ 123 w 414"/>
                    <a:gd name="T71" fmla="*/ 4 h 159"/>
                    <a:gd name="T72" fmla="*/ 162 w 414"/>
                    <a:gd name="T73" fmla="*/ 9 h 159"/>
                    <a:gd name="T74" fmla="*/ 201 w 414"/>
                    <a:gd name="T75" fmla="*/ 17 h 159"/>
                    <a:gd name="T76" fmla="*/ 238 w 414"/>
                    <a:gd name="T77" fmla="*/ 25 h 159"/>
                    <a:gd name="T78" fmla="*/ 275 w 414"/>
                    <a:gd name="T79" fmla="*/ 36 h 159"/>
                    <a:gd name="T80" fmla="*/ 311 w 414"/>
                    <a:gd name="T81" fmla="*/ 47 h 159"/>
                    <a:gd name="T82" fmla="*/ 346 w 414"/>
                    <a:gd name="T83" fmla="*/ 58 h 159"/>
                    <a:gd name="T84" fmla="*/ 380 w 414"/>
                    <a:gd name="T85" fmla="*/ 70 h 159"/>
                    <a:gd name="T86" fmla="*/ 405 w 414"/>
                    <a:gd name="T87" fmla="*/ 90 h 159"/>
                    <a:gd name="T88" fmla="*/ 405 w 414"/>
                    <a:gd name="T89" fmla="*/ 90 h 1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414" h="159">
                      <a:moveTo>
                        <a:pt x="405" y="90"/>
                      </a:moveTo>
                      <a:lnTo>
                        <a:pt x="410" y="97"/>
                      </a:lnTo>
                      <a:lnTo>
                        <a:pt x="412" y="103"/>
                      </a:lnTo>
                      <a:lnTo>
                        <a:pt x="414" y="110"/>
                      </a:lnTo>
                      <a:lnTo>
                        <a:pt x="414" y="116"/>
                      </a:lnTo>
                      <a:lnTo>
                        <a:pt x="414" y="122"/>
                      </a:lnTo>
                      <a:lnTo>
                        <a:pt x="412" y="128"/>
                      </a:lnTo>
                      <a:lnTo>
                        <a:pt x="407" y="134"/>
                      </a:lnTo>
                      <a:lnTo>
                        <a:pt x="400" y="138"/>
                      </a:lnTo>
                      <a:lnTo>
                        <a:pt x="392" y="143"/>
                      </a:lnTo>
                      <a:lnTo>
                        <a:pt x="380" y="145"/>
                      </a:lnTo>
                      <a:lnTo>
                        <a:pt x="380" y="158"/>
                      </a:lnTo>
                      <a:lnTo>
                        <a:pt x="368" y="159"/>
                      </a:lnTo>
                      <a:lnTo>
                        <a:pt x="356" y="159"/>
                      </a:lnTo>
                      <a:lnTo>
                        <a:pt x="346" y="158"/>
                      </a:lnTo>
                      <a:lnTo>
                        <a:pt x="334" y="156"/>
                      </a:lnTo>
                      <a:lnTo>
                        <a:pt x="324" y="152"/>
                      </a:lnTo>
                      <a:lnTo>
                        <a:pt x="311" y="149"/>
                      </a:lnTo>
                      <a:lnTo>
                        <a:pt x="302" y="145"/>
                      </a:lnTo>
                      <a:lnTo>
                        <a:pt x="289" y="142"/>
                      </a:lnTo>
                      <a:lnTo>
                        <a:pt x="277" y="140"/>
                      </a:lnTo>
                      <a:lnTo>
                        <a:pt x="265" y="137"/>
                      </a:lnTo>
                      <a:lnTo>
                        <a:pt x="265" y="125"/>
                      </a:lnTo>
                      <a:lnTo>
                        <a:pt x="235" y="113"/>
                      </a:lnTo>
                      <a:lnTo>
                        <a:pt x="206" y="103"/>
                      </a:lnTo>
                      <a:lnTo>
                        <a:pt x="174" y="93"/>
                      </a:lnTo>
                      <a:lnTo>
                        <a:pt x="142" y="82"/>
                      </a:lnTo>
                      <a:lnTo>
                        <a:pt x="113" y="72"/>
                      </a:lnTo>
                      <a:lnTo>
                        <a:pt x="84" y="61"/>
                      </a:lnTo>
                      <a:lnTo>
                        <a:pt x="59" y="48"/>
                      </a:lnTo>
                      <a:lnTo>
                        <a:pt x="34" y="34"/>
                      </a:lnTo>
                      <a:lnTo>
                        <a:pt x="15" y="20"/>
                      </a:lnTo>
                      <a:lnTo>
                        <a:pt x="0" y="1"/>
                      </a:lnTo>
                      <a:lnTo>
                        <a:pt x="42" y="0"/>
                      </a:lnTo>
                      <a:lnTo>
                        <a:pt x="81" y="0"/>
                      </a:lnTo>
                      <a:lnTo>
                        <a:pt x="123" y="4"/>
                      </a:lnTo>
                      <a:lnTo>
                        <a:pt x="162" y="9"/>
                      </a:lnTo>
                      <a:lnTo>
                        <a:pt x="201" y="17"/>
                      </a:lnTo>
                      <a:lnTo>
                        <a:pt x="238" y="25"/>
                      </a:lnTo>
                      <a:lnTo>
                        <a:pt x="275" y="36"/>
                      </a:lnTo>
                      <a:lnTo>
                        <a:pt x="311" y="47"/>
                      </a:lnTo>
                      <a:lnTo>
                        <a:pt x="346" y="58"/>
                      </a:lnTo>
                      <a:lnTo>
                        <a:pt x="380" y="70"/>
                      </a:lnTo>
                      <a:lnTo>
                        <a:pt x="405" y="90"/>
                      </a:lnTo>
                      <a:lnTo>
                        <a:pt x="405" y="90"/>
                      </a:lnTo>
                      <a:close/>
                    </a:path>
                  </a:pathLst>
                </a:custGeom>
                <a:solidFill>
                  <a:srgbClr val="CC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8082" name="Freeform 82"/>
                <p:cNvSpPr>
                  <a:spLocks/>
                </p:cNvSpPr>
                <p:nvPr/>
              </p:nvSpPr>
              <p:spPr bwMode="auto">
                <a:xfrm>
                  <a:off x="235" y="1575"/>
                  <a:ext cx="486" cy="153"/>
                </a:xfrm>
                <a:custGeom>
                  <a:avLst/>
                  <a:gdLst>
                    <a:gd name="T0" fmla="*/ 486 w 486"/>
                    <a:gd name="T1" fmla="*/ 33 h 153"/>
                    <a:gd name="T2" fmla="*/ 446 w 486"/>
                    <a:gd name="T3" fmla="*/ 50 h 153"/>
                    <a:gd name="T4" fmla="*/ 405 w 486"/>
                    <a:gd name="T5" fmla="*/ 65 h 153"/>
                    <a:gd name="T6" fmla="*/ 361 w 486"/>
                    <a:gd name="T7" fmla="*/ 79 h 153"/>
                    <a:gd name="T8" fmla="*/ 316 w 486"/>
                    <a:gd name="T9" fmla="*/ 90 h 153"/>
                    <a:gd name="T10" fmla="*/ 272 w 486"/>
                    <a:gd name="T11" fmla="*/ 102 h 153"/>
                    <a:gd name="T12" fmla="*/ 228 w 486"/>
                    <a:gd name="T13" fmla="*/ 113 h 153"/>
                    <a:gd name="T14" fmla="*/ 182 w 486"/>
                    <a:gd name="T15" fmla="*/ 122 h 153"/>
                    <a:gd name="T16" fmla="*/ 138 w 486"/>
                    <a:gd name="T17" fmla="*/ 132 h 153"/>
                    <a:gd name="T18" fmla="*/ 91 w 486"/>
                    <a:gd name="T19" fmla="*/ 143 h 153"/>
                    <a:gd name="T20" fmla="*/ 44 w 486"/>
                    <a:gd name="T21" fmla="*/ 153 h 153"/>
                    <a:gd name="T22" fmla="*/ 57 w 486"/>
                    <a:gd name="T23" fmla="*/ 148 h 153"/>
                    <a:gd name="T24" fmla="*/ 44 w 486"/>
                    <a:gd name="T25" fmla="*/ 147 h 153"/>
                    <a:gd name="T26" fmla="*/ 37 w 486"/>
                    <a:gd name="T27" fmla="*/ 145 h 153"/>
                    <a:gd name="T28" fmla="*/ 30 w 486"/>
                    <a:gd name="T29" fmla="*/ 140 h 153"/>
                    <a:gd name="T30" fmla="*/ 25 w 486"/>
                    <a:gd name="T31" fmla="*/ 135 h 153"/>
                    <a:gd name="T32" fmla="*/ 22 w 486"/>
                    <a:gd name="T33" fmla="*/ 129 h 153"/>
                    <a:gd name="T34" fmla="*/ 20 w 486"/>
                    <a:gd name="T35" fmla="*/ 123 h 153"/>
                    <a:gd name="T36" fmla="*/ 15 w 486"/>
                    <a:gd name="T37" fmla="*/ 116 h 153"/>
                    <a:gd name="T38" fmla="*/ 13 w 486"/>
                    <a:gd name="T39" fmla="*/ 110 h 153"/>
                    <a:gd name="T40" fmla="*/ 8 w 486"/>
                    <a:gd name="T41" fmla="*/ 104 h 153"/>
                    <a:gd name="T42" fmla="*/ 0 w 486"/>
                    <a:gd name="T43" fmla="*/ 98 h 153"/>
                    <a:gd name="T44" fmla="*/ 30 w 486"/>
                    <a:gd name="T45" fmla="*/ 81 h 153"/>
                    <a:gd name="T46" fmla="*/ 64 w 486"/>
                    <a:gd name="T47" fmla="*/ 66 h 153"/>
                    <a:gd name="T48" fmla="*/ 101 w 486"/>
                    <a:gd name="T49" fmla="*/ 54 h 153"/>
                    <a:gd name="T50" fmla="*/ 142 w 486"/>
                    <a:gd name="T51" fmla="*/ 43 h 153"/>
                    <a:gd name="T52" fmla="*/ 187 w 486"/>
                    <a:gd name="T53" fmla="*/ 34 h 153"/>
                    <a:gd name="T54" fmla="*/ 231 w 486"/>
                    <a:gd name="T55" fmla="*/ 26 h 153"/>
                    <a:gd name="T56" fmla="*/ 277 w 486"/>
                    <a:gd name="T57" fmla="*/ 19 h 153"/>
                    <a:gd name="T58" fmla="*/ 324 w 486"/>
                    <a:gd name="T59" fmla="*/ 12 h 153"/>
                    <a:gd name="T60" fmla="*/ 370 w 486"/>
                    <a:gd name="T61" fmla="*/ 7 h 153"/>
                    <a:gd name="T62" fmla="*/ 417 w 486"/>
                    <a:gd name="T63" fmla="*/ 1 h 153"/>
                    <a:gd name="T64" fmla="*/ 432 w 486"/>
                    <a:gd name="T65" fmla="*/ 0 h 153"/>
                    <a:gd name="T66" fmla="*/ 444 w 486"/>
                    <a:gd name="T67" fmla="*/ 1 h 153"/>
                    <a:gd name="T68" fmla="*/ 454 w 486"/>
                    <a:gd name="T69" fmla="*/ 4 h 153"/>
                    <a:gd name="T70" fmla="*/ 459 w 486"/>
                    <a:gd name="T71" fmla="*/ 8 h 153"/>
                    <a:gd name="T72" fmla="*/ 464 w 486"/>
                    <a:gd name="T73" fmla="*/ 12 h 153"/>
                    <a:gd name="T74" fmla="*/ 468 w 486"/>
                    <a:gd name="T75" fmla="*/ 17 h 153"/>
                    <a:gd name="T76" fmla="*/ 471 w 486"/>
                    <a:gd name="T77" fmla="*/ 22 h 153"/>
                    <a:gd name="T78" fmla="*/ 476 w 486"/>
                    <a:gd name="T79" fmla="*/ 26 h 153"/>
                    <a:gd name="T80" fmla="*/ 481 w 486"/>
                    <a:gd name="T81" fmla="*/ 31 h 153"/>
                    <a:gd name="T82" fmla="*/ 486 w 486"/>
                    <a:gd name="T83" fmla="*/ 33 h 153"/>
                    <a:gd name="T84" fmla="*/ 486 w 486"/>
                    <a:gd name="T85" fmla="*/ 33 h 1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86" h="153">
                      <a:moveTo>
                        <a:pt x="486" y="33"/>
                      </a:moveTo>
                      <a:lnTo>
                        <a:pt x="446" y="50"/>
                      </a:lnTo>
                      <a:lnTo>
                        <a:pt x="405" y="65"/>
                      </a:lnTo>
                      <a:lnTo>
                        <a:pt x="361" y="79"/>
                      </a:lnTo>
                      <a:lnTo>
                        <a:pt x="316" y="90"/>
                      </a:lnTo>
                      <a:lnTo>
                        <a:pt x="272" y="102"/>
                      </a:lnTo>
                      <a:lnTo>
                        <a:pt x="228" y="113"/>
                      </a:lnTo>
                      <a:lnTo>
                        <a:pt x="182" y="122"/>
                      </a:lnTo>
                      <a:lnTo>
                        <a:pt x="138" y="132"/>
                      </a:lnTo>
                      <a:lnTo>
                        <a:pt x="91" y="143"/>
                      </a:lnTo>
                      <a:lnTo>
                        <a:pt x="44" y="153"/>
                      </a:lnTo>
                      <a:lnTo>
                        <a:pt x="57" y="148"/>
                      </a:lnTo>
                      <a:lnTo>
                        <a:pt x="44" y="147"/>
                      </a:lnTo>
                      <a:lnTo>
                        <a:pt x="37" y="145"/>
                      </a:lnTo>
                      <a:lnTo>
                        <a:pt x="30" y="140"/>
                      </a:lnTo>
                      <a:lnTo>
                        <a:pt x="25" y="135"/>
                      </a:lnTo>
                      <a:lnTo>
                        <a:pt x="22" y="129"/>
                      </a:lnTo>
                      <a:lnTo>
                        <a:pt x="20" y="123"/>
                      </a:lnTo>
                      <a:lnTo>
                        <a:pt x="15" y="116"/>
                      </a:lnTo>
                      <a:lnTo>
                        <a:pt x="13" y="110"/>
                      </a:lnTo>
                      <a:lnTo>
                        <a:pt x="8" y="104"/>
                      </a:lnTo>
                      <a:lnTo>
                        <a:pt x="0" y="98"/>
                      </a:lnTo>
                      <a:lnTo>
                        <a:pt x="30" y="81"/>
                      </a:lnTo>
                      <a:lnTo>
                        <a:pt x="64" y="66"/>
                      </a:lnTo>
                      <a:lnTo>
                        <a:pt x="101" y="54"/>
                      </a:lnTo>
                      <a:lnTo>
                        <a:pt x="142" y="43"/>
                      </a:lnTo>
                      <a:lnTo>
                        <a:pt x="187" y="34"/>
                      </a:lnTo>
                      <a:lnTo>
                        <a:pt x="231" y="26"/>
                      </a:lnTo>
                      <a:lnTo>
                        <a:pt x="277" y="19"/>
                      </a:lnTo>
                      <a:lnTo>
                        <a:pt x="324" y="12"/>
                      </a:lnTo>
                      <a:lnTo>
                        <a:pt x="370" y="7"/>
                      </a:lnTo>
                      <a:lnTo>
                        <a:pt x="417" y="1"/>
                      </a:lnTo>
                      <a:lnTo>
                        <a:pt x="432" y="0"/>
                      </a:lnTo>
                      <a:lnTo>
                        <a:pt x="444" y="1"/>
                      </a:lnTo>
                      <a:lnTo>
                        <a:pt x="454" y="4"/>
                      </a:lnTo>
                      <a:lnTo>
                        <a:pt x="459" y="8"/>
                      </a:lnTo>
                      <a:lnTo>
                        <a:pt x="464" y="12"/>
                      </a:lnTo>
                      <a:lnTo>
                        <a:pt x="468" y="17"/>
                      </a:lnTo>
                      <a:lnTo>
                        <a:pt x="471" y="22"/>
                      </a:lnTo>
                      <a:lnTo>
                        <a:pt x="476" y="26"/>
                      </a:lnTo>
                      <a:lnTo>
                        <a:pt x="481" y="31"/>
                      </a:lnTo>
                      <a:lnTo>
                        <a:pt x="486" y="33"/>
                      </a:lnTo>
                      <a:lnTo>
                        <a:pt x="486" y="33"/>
                      </a:lnTo>
                      <a:close/>
                    </a:path>
                  </a:pathLst>
                </a:custGeom>
                <a:solidFill>
                  <a:srgbClr val="CC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8083" name="Freeform 83"/>
                <p:cNvSpPr>
                  <a:spLocks/>
                </p:cNvSpPr>
                <p:nvPr/>
              </p:nvSpPr>
              <p:spPr bwMode="auto">
                <a:xfrm>
                  <a:off x="5020" y="1621"/>
                  <a:ext cx="541" cy="161"/>
                </a:xfrm>
                <a:custGeom>
                  <a:avLst/>
                  <a:gdLst>
                    <a:gd name="T0" fmla="*/ 522 w 541"/>
                    <a:gd name="T1" fmla="*/ 99 h 161"/>
                    <a:gd name="T2" fmla="*/ 527 w 541"/>
                    <a:gd name="T3" fmla="*/ 104 h 161"/>
                    <a:gd name="T4" fmla="*/ 534 w 541"/>
                    <a:gd name="T5" fmla="*/ 109 h 161"/>
                    <a:gd name="T6" fmla="*/ 537 w 541"/>
                    <a:gd name="T7" fmla="*/ 115 h 161"/>
                    <a:gd name="T8" fmla="*/ 541 w 541"/>
                    <a:gd name="T9" fmla="*/ 120 h 161"/>
                    <a:gd name="T10" fmla="*/ 541 w 541"/>
                    <a:gd name="T11" fmla="*/ 125 h 161"/>
                    <a:gd name="T12" fmla="*/ 541 w 541"/>
                    <a:gd name="T13" fmla="*/ 131 h 161"/>
                    <a:gd name="T14" fmla="*/ 541 w 541"/>
                    <a:gd name="T15" fmla="*/ 137 h 161"/>
                    <a:gd name="T16" fmla="*/ 537 w 541"/>
                    <a:gd name="T17" fmla="*/ 141 h 161"/>
                    <a:gd name="T18" fmla="*/ 529 w 541"/>
                    <a:gd name="T19" fmla="*/ 147 h 161"/>
                    <a:gd name="T20" fmla="*/ 522 w 541"/>
                    <a:gd name="T21" fmla="*/ 152 h 161"/>
                    <a:gd name="T22" fmla="*/ 502 w 541"/>
                    <a:gd name="T23" fmla="*/ 161 h 161"/>
                    <a:gd name="T24" fmla="*/ 456 w 541"/>
                    <a:gd name="T25" fmla="*/ 144 h 161"/>
                    <a:gd name="T26" fmla="*/ 402 w 541"/>
                    <a:gd name="T27" fmla="*/ 130 h 161"/>
                    <a:gd name="T28" fmla="*/ 345 w 541"/>
                    <a:gd name="T29" fmla="*/ 118 h 161"/>
                    <a:gd name="T30" fmla="*/ 289 w 541"/>
                    <a:gd name="T31" fmla="*/ 109 h 161"/>
                    <a:gd name="T32" fmla="*/ 230 w 541"/>
                    <a:gd name="T33" fmla="*/ 99 h 161"/>
                    <a:gd name="T34" fmla="*/ 174 w 541"/>
                    <a:gd name="T35" fmla="*/ 89 h 161"/>
                    <a:gd name="T36" fmla="*/ 122 w 541"/>
                    <a:gd name="T37" fmla="*/ 77 h 161"/>
                    <a:gd name="T38" fmla="*/ 73 w 541"/>
                    <a:gd name="T39" fmla="*/ 61 h 161"/>
                    <a:gd name="T40" fmla="*/ 32 w 541"/>
                    <a:gd name="T41" fmla="*/ 42 h 161"/>
                    <a:gd name="T42" fmla="*/ 0 w 541"/>
                    <a:gd name="T43" fmla="*/ 17 h 161"/>
                    <a:gd name="T44" fmla="*/ 7 w 541"/>
                    <a:gd name="T45" fmla="*/ 9 h 161"/>
                    <a:gd name="T46" fmla="*/ 19 w 541"/>
                    <a:gd name="T47" fmla="*/ 3 h 161"/>
                    <a:gd name="T48" fmla="*/ 37 w 541"/>
                    <a:gd name="T49" fmla="*/ 1 h 161"/>
                    <a:gd name="T50" fmla="*/ 59 w 541"/>
                    <a:gd name="T51" fmla="*/ 0 h 161"/>
                    <a:gd name="T52" fmla="*/ 81 w 541"/>
                    <a:gd name="T53" fmla="*/ 0 h 161"/>
                    <a:gd name="T54" fmla="*/ 105 w 541"/>
                    <a:gd name="T55" fmla="*/ 2 h 161"/>
                    <a:gd name="T56" fmla="*/ 130 w 541"/>
                    <a:gd name="T57" fmla="*/ 4 h 161"/>
                    <a:gd name="T58" fmla="*/ 152 w 541"/>
                    <a:gd name="T59" fmla="*/ 6 h 161"/>
                    <a:gd name="T60" fmla="*/ 176 w 541"/>
                    <a:gd name="T61" fmla="*/ 10 h 161"/>
                    <a:gd name="T62" fmla="*/ 193 w 541"/>
                    <a:gd name="T63" fmla="*/ 11 h 161"/>
                    <a:gd name="T64" fmla="*/ 522 w 541"/>
                    <a:gd name="T65" fmla="*/ 99 h 161"/>
                    <a:gd name="T66" fmla="*/ 522 w 541"/>
                    <a:gd name="T67" fmla="*/ 99 h 1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541" h="161">
                      <a:moveTo>
                        <a:pt x="522" y="99"/>
                      </a:moveTo>
                      <a:lnTo>
                        <a:pt x="527" y="104"/>
                      </a:lnTo>
                      <a:lnTo>
                        <a:pt x="534" y="109"/>
                      </a:lnTo>
                      <a:lnTo>
                        <a:pt x="537" y="115"/>
                      </a:lnTo>
                      <a:lnTo>
                        <a:pt x="541" y="120"/>
                      </a:lnTo>
                      <a:lnTo>
                        <a:pt x="541" y="125"/>
                      </a:lnTo>
                      <a:lnTo>
                        <a:pt x="541" y="131"/>
                      </a:lnTo>
                      <a:lnTo>
                        <a:pt x="541" y="137"/>
                      </a:lnTo>
                      <a:lnTo>
                        <a:pt x="537" y="141"/>
                      </a:lnTo>
                      <a:lnTo>
                        <a:pt x="529" y="147"/>
                      </a:lnTo>
                      <a:lnTo>
                        <a:pt x="522" y="152"/>
                      </a:lnTo>
                      <a:lnTo>
                        <a:pt x="502" y="161"/>
                      </a:lnTo>
                      <a:lnTo>
                        <a:pt x="456" y="144"/>
                      </a:lnTo>
                      <a:lnTo>
                        <a:pt x="402" y="130"/>
                      </a:lnTo>
                      <a:lnTo>
                        <a:pt x="345" y="118"/>
                      </a:lnTo>
                      <a:lnTo>
                        <a:pt x="289" y="109"/>
                      </a:lnTo>
                      <a:lnTo>
                        <a:pt x="230" y="99"/>
                      </a:lnTo>
                      <a:lnTo>
                        <a:pt x="174" y="89"/>
                      </a:lnTo>
                      <a:lnTo>
                        <a:pt x="122" y="77"/>
                      </a:lnTo>
                      <a:lnTo>
                        <a:pt x="73" y="61"/>
                      </a:lnTo>
                      <a:lnTo>
                        <a:pt x="32" y="42"/>
                      </a:lnTo>
                      <a:lnTo>
                        <a:pt x="0" y="17"/>
                      </a:lnTo>
                      <a:lnTo>
                        <a:pt x="7" y="9"/>
                      </a:lnTo>
                      <a:lnTo>
                        <a:pt x="19" y="3"/>
                      </a:lnTo>
                      <a:lnTo>
                        <a:pt x="37" y="1"/>
                      </a:lnTo>
                      <a:lnTo>
                        <a:pt x="59" y="0"/>
                      </a:lnTo>
                      <a:lnTo>
                        <a:pt x="81" y="0"/>
                      </a:lnTo>
                      <a:lnTo>
                        <a:pt x="105" y="2"/>
                      </a:lnTo>
                      <a:lnTo>
                        <a:pt x="130" y="4"/>
                      </a:lnTo>
                      <a:lnTo>
                        <a:pt x="152" y="6"/>
                      </a:lnTo>
                      <a:lnTo>
                        <a:pt x="176" y="10"/>
                      </a:lnTo>
                      <a:lnTo>
                        <a:pt x="193" y="11"/>
                      </a:lnTo>
                      <a:lnTo>
                        <a:pt x="522" y="99"/>
                      </a:lnTo>
                      <a:lnTo>
                        <a:pt x="522" y="99"/>
                      </a:lnTo>
                      <a:close/>
                    </a:path>
                  </a:pathLst>
                </a:custGeom>
                <a:solidFill>
                  <a:srgbClr val="CC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8084" name="Freeform 84"/>
                <p:cNvSpPr>
                  <a:spLocks/>
                </p:cNvSpPr>
                <p:nvPr/>
              </p:nvSpPr>
              <p:spPr bwMode="auto">
                <a:xfrm>
                  <a:off x="221" y="1694"/>
                  <a:ext cx="573" cy="120"/>
                </a:xfrm>
                <a:custGeom>
                  <a:avLst/>
                  <a:gdLst>
                    <a:gd name="T0" fmla="*/ 573 w 573"/>
                    <a:gd name="T1" fmla="*/ 5 h 120"/>
                    <a:gd name="T2" fmla="*/ 573 w 573"/>
                    <a:gd name="T3" fmla="*/ 16 h 120"/>
                    <a:gd name="T4" fmla="*/ 566 w 573"/>
                    <a:gd name="T5" fmla="*/ 24 h 120"/>
                    <a:gd name="T6" fmla="*/ 554 w 573"/>
                    <a:gd name="T7" fmla="*/ 32 h 120"/>
                    <a:gd name="T8" fmla="*/ 536 w 573"/>
                    <a:gd name="T9" fmla="*/ 39 h 120"/>
                    <a:gd name="T10" fmla="*/ 517 w 573"/>
                    <a:gd name="T11" fmla="*/ 44 h 120"/>
                    <a:gd name="T12" fmla="*/ 497 w 573"/>
                    <a:gd name="T13" fmla="*/ 51 h 120"/>
                    <a:gd name="T14" fmla="*/ 478 w 573"/>
                    <a:gd name="T15" fmla="*/ 57 h 120"/>
                    <a:gd name="T16" fmla="*/ 458 w 573"/>
                    <a:gd name="T17" fmla="*/ 64 h 120"/>
                    <a:gd name="T18" fmla="*/ 443 w 573"/>
                    <a:gd name="T19" fmla="*/ 71 h 120"/>
                    <a:gd name="T20" fmla="*/ 431 w 573"/>
                    <a:gd name="T21" fmla="*/ 79 h 120"/>
                    <a:gd name="T22" fmla="*/ 389 w 573"/>
                    <a:gd name="T23" fmla="*/ 80 h 120"/>
                    <a:gd name="T24" fmla="*/ 345 w 573"/>
                    <a:gd name="T25" fmla="*/ 82 h 120"/>
                    <a:gd name="T26" fmla="*/ 301 w 573"/>
                    <a:gd name="T27" fmla="*/ 84 h 120"/>
                    <a:gd name="T28" fmla="*/ 257 w 573"/>
                    <a:gd name="T29" fmla="*/ 88 h 120"/>
                    <a:gd name="T30" fmla="*/ 213 w 573"/>
                    <a:gd name="T31" fmla="*/ 92 h 120"/>
                    <a:gd name="T32" fmla="*/ 169 w 573"/>
                    <a:gd name="T33" fmla="*/ 97 h 120"/>
                    <a:gd name="T34" fmla="*/ 127 w 573"/>
                    <a:gd name="T35" fmla="*/ 101 h 120"/>
                    <a:gd name="T36" fmla="*/ 85 w 573"/>
                    <a:gd name="T37" fmla="*/ 107 h 120"/>
                    <a:gd name="T38" fmla="*/ 46 w 573"/>
                    <a:gd name="T39" fmla="*/ 114 h 120"/>
                    <a:gd name="T40" fmla="*/ 7 w 573"/>
                    <a:gd name="T41" fmla="*/ 120 h 120"/>
                    <a:gd name="T42" fmla="*/ 2 w 573"/>
                    <a:gd name="T43" fmla="*/ 115 h 120"/>
                    <a:gd name="T44" fmla="*/ 0 w 573"/>
                    <a:gd name="T45" fmla="*/ 109 h 120"/>
                    <a:gd name="T46" fmla="*/ 0 w 573"/>
                    <a:gd name="T47" fmla="*/ 105 h 120"/>
                    <a:gd name="T48" fmla="*/ 2 w 573"/>
                    <a:gd name="T49" fmla="*/ 99 h 120"/>
                    <a:gd name="T50" fmla="*/ 4 w 573"/>
                    <a:gd name="T51" fmla="*/ 95 h 120"/>
                    <a:gd name="T52" fmla="*/ 9 w 573"/>
                    <a:gd name="T53" fmla="*/ 89 h 120"/>
                    <a:gd name="T54" fmla="*/ 14 w 573"/>
                    <a:gd name="T55" fmla="*/ 84 h 120"/>
                    <a:gd name="T56" fmla="*/ 19 w 573"/>
                    <a:gd name="T57" fmla="*/ 80 h 120"/>
                    <a:gd name="T58" fmla="*/ 27 w 573"/>
                    <a:gd name="T59" fmla="*/ 75 h 120"/>
                    <a:gd name="T60" fmla="*/ 34 w 573"/>
                    <a:gd name="T61" fmla="*/ 71 h 120"/>
                    <a:gd name="T62" fmla="*/ 80 w 573"/>
                    <a:gd name="T63" fmla="*/ 55 h 120"/>
                    <a:gd name="T64" fmla="*/ 130 w 573"/>
                    <a:gd name="T65" fmla="*/ 41 h 120"/>
                    <a:gd name="T66" fmla="*/ 179 w 573"/>
                    <a:gd name="T67" fmla="*/ 28 h 120"/>
                    <a:gd name="T68" fmla="*/ 232 w 573"/>
                    <a:gd name="T69" fmla="*/ 18 h 120"/>
                    <a:gd name="T70" fmla="*/ 284 w 573"/>
                    <a:gd name="T71" fmla="*/ 10 h 120"/>
                    <a:gd name="T72" fmla="*/ 340 w 573"/>
                    <a:gd name="T73" fmla="*/ 4 h 120"/>
                    <a:gd name="T74" fmla="*/ 397 w 573"/>
                    <a:gd name="T75" fmla="*/ 1 h 120"/>
                    <a:gd name="T76" fmla="*/ 453 w 573"/>
                    <a:gd name="T77" fmla="*/ 0 h 120"/>
                    <a:gd name="T78" fmla="*/ 514 w 573"/>
                    <a:gd name="T79" fmla="*/ 1 h 120"/>
                    <a:gd name="T80" fmla="*/ 573 w 573"/>
                    <a:gd name="T81" fmla="*/ 5 h 120"/>
                    <a:gd name="T82" fmla="*/ 573 w 573"/>
                    <a:gd name="T83" fmla="*/ 5 h 1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573" h="120">
                      <a:moveTo>
                        <a:pt x="573" y="5"/>
                      </a:moveTo>
                      <a:lnTo>
                        <a:pt x="573" y="16"/>
                      </a:lnTo>
                      <a:lnTo>
                        <a:pt x="566" y="24"/>
                      </a:lnTo>
                      <a:lnTo>
                        <a:pt x="554" y="32"/>
                      </a:lnTo>
                      <a:lnTo>
                        <a:pt x="536" y="39"/>
                      </a:lnTo>
                      <a:lnTo>
                        <a:pt x="517" y="44"/>
                      </a:lnTo>
                      <a:lnTo>
                        <a:pt x="497" y="51"/>
                      </a:lnTo>
                      <a:lnTo>
                        <a:pt x="478" y="57"/>
                      </a:lnTo>
                      <a:lnTo>
                        <a:pt x="458" y="64"/>
                      </a:lnTo>
                      <a:lnTo>
                        <a:pt x="443" y="71"/>
                      </a:lnTo>
                      <a:lnTo>
                        <a:pt x="431" y="79"/>
                      </a:lnTo>
                      <a:lnTo>
                        <a:pt x="389" y="80"/>
                      </a:lnTo>
                      <a:lnTo>
                        <a:pt x="345" y="82"/>
                      </a:lnTo>
                      <a:lnTo>
                        <a:pt x="301" y="84"/>
                      </a:lnTo>
                      <a:lnTo>
                        <a:pt x="257" y="88"/>
                      </a:lnTo>
                      <a:lnTo>
                        <a:pt x="213" y="92"/>
                      </a:lnTo>
                      <a:lnTo>
                        <a:pt x="169" y="97"/>
                      </a:lnTo>
                      <a:lnTo>
                        <a:pt x="127" y="101"/>
                      </a:lnTo>
                      <a:lnTo>
                        <a:pt x="85" y="107"/>
                      </a:lnTo>
                      <a:lnTo>
                        <a:pt x="46" y="114"/>
                      </a:lnTo>
                      <a:lnTo>
                        <a:pt x="7" y="120"/>
                      </a:lnTo>
                      <a:lnTo>
                        <a:pt x="2" y="115"/>
                      </a:lnTo>
                      <a:lnTo>
                        <a:pt x="0" y="109"/>
                      </a:lnTo>
                      <a:lnTo>
                        <a:pt x="0" y="105"/>
                      </a:lnTo>
                      <a:lnTo>
                        <a:pt x="2" y="99"/>
                      </a:lnTo>
                      <a:lnTo>
                        <a:pt x="4" y="95"/>
                      </a:lnTo>
                      <a:lnTo>
                        <a:pt x="9" y="89"/>
                      </a:lnTo>
                      <a:lnTo>
                        <a:pt x="14" y="84"/>
                      </a:lnTo>
                      <a:lnTo>
                        <a:pt x="19" y="80"/>
                      </a:lnTo>
                      <a:lnTo>
                        <a:pt x="27" y="75"/>
                      </a:lnTo>
                      <a:lnTo>
                        <a:pt x="34" y="71"/>
                      </a:lnTo>
                      <a:lnTo>
                        <a:pt x="80" y="55"/>
                      </a:lnTo>
                      <a:lnTo>
                        <a:pt x="130" y="41"/>
                      </a:lnTo>
                      <a:lnTo>
                        <a:pt x="179" y="28"/>
                      </a:lnTo>
                      <a:lnTo>
                        <a:pt x="232" y="18"/>
                      </a:lnTo>
                      <a:lnTo>
                        <a:pt x="284" y="10"/>
                      </a:lnTo>
                      <a:lnTo>
                        <a:pt x="340" y="4"/>
                      </a:lnTo>
                      <a:lnTo>
                        <a:pt x="397" y="1"/>
                      </a:lnTo>
                      <a:lnTo>
                        <a:pt x="453" y="0"/>
                      </a:lnTo>
                      <a:lnTo>
                        <a:pt x="514" y="1"/>
                      </a:lnTo>
                      <a:lnTo>
                        <a:pt x="573" y="5"/>
                      </a:lnTo>
                      <a:lnTo>
                        <a:pt x="573" y="5"/>
                      </a:lnTo>
                      <a:close/>
                    </a:path>
                  </a:pathLst>
                </a:custGeom>
                <a:solidFill>
                  <a:srgbClr val="CC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8085" name="Freeform 85"/>
                <p:cNvSpPr>
                  <a:spLocks/>
                </p:cNvSpPr>
                <p:nvPr/>
              </p:nvSpPr>
              <p:spPr bwMode="auto">
                <a:xfrm>
                  <a:off x="4954" y="1711"/>
                  <a:ext cx="563" cy="177"/>
                </a:xfrm>
                <a:custGeom>
                  <a:avLst/>
                  <a:gdLst>
                    <a:gd name="T0" fmla="*/ 561 w 563"/>
                    <a:gd name="T1" fmla="*/ 95 h 177"/>
                    <a:gd name="T2" fmla="*/ 563 w 563"/>
                    <a:gd name="T3" fmla="*/ 107 h 177"/>
                    <a:gd name="T4" fmla="*/ 561 w 563"/>
                    <a:gd name="T5" fmla="*/ 118 h 177"/>
                    <a:gd name="T6" fmla="*/ 554 w 563"/>
                    <a:gd name="T7" fmla="*/ 128 h 177"/>
                    <a:gd name="T8" fmla="*/ 544 w 563"/>
                    <a:gd name="T9" fmla="*/ 138 h 177"/>
                    <a:gd name="T10" fmla="*/ 531 w 563"/>
                    <a:gd name="T11" fmla="*/ 146 h 177"/>
                    <a:gd name="T12" fmla="*/ 514 w 563"/>
                    <a:gd name="T13" fmla="*/ 154 h 177"/>
                    <a:gd name="T14" fmla="*/ 497 w 563"/>
                    <a:gd name="T15" fmla="*/ 160 h 177"/>
                    <a:gd name="T16" fmla="*/ 478 w 563"/>
                    <a:gd name="T17" fmla="*/ 167 h 177"/>
                    <a:gd name="T18" fmla="*/ 458 w 563"/>
                    <a:gd name="T19" fmla="*/ 172 h 177"/>
                    <a:gd name="T20" fmla="*/ 436 w 563"/>
                    <a:gd name="T21" fmla="*/ 177 h 177"/>
                    <a:gd name="T22" fmla="*/ 436 w 563"/>
                    <a:gd name="T23" fmla="*/ 144 h 177"/>
                    <a:gd name="T24" fmla="*/ 392 w 563"/>
                    <a:gd name="T25" fmla="*/ 135 h 177"/>
                    <a:gd name="T26" fmla="*/ 348 w 563"/>
                    <a:gd name="T27" fmla="*/ 123 h 177"/>
                    <a:gd name="T28" fmla="*/ 304 w 563"/>
                    <a:gd name="T29" fmla="*/ 112 h 177"/>
                    <a:gd name="T30" fmla="*/ 259 w 563"/>
                    <a:gd name="T31" fmla="*/ 99 h 177"/>
                    <a:gd name="T32" fmla="*/ 215 w 563"/>
                    <a:gd name="T33" fmla="*/ 87 h 177"/>
                    <a:gd name="T34" fmla="*/ 171 w 563"/>
                    <a:gd name="T35" fmla="*/ 73 h 177"/>
                    <a:gd name="T36" fmla="*/ 127 w 563"/>
                    <a:gd name="T37" fmla="*/ 60 h 177"/>
                    <a:gd name="T38" fmla="*/ 85 w 563"/>
                    <a:gd name="T39" fmla="*/ 49 h 177"/>
                    <a:gd name="T40" fmla="*/ 44 w 563"/>
                    <a:gd name="T41" fmla="*/ 39 h 177"/>
                    <a:gd name="T42" fmla="*/ 2 w 563"/>
                    <a:gd name="T43" fmla="*/ 30 h 177"/>
                    <a:gd name="T44" fmla="*/ 0 w 563"/>
                    <a:gd name="T45" fmla="*/ 24 h 177"/>
                    <a:gd name="T46" fmla="*/ 0 w 563"/>
                    <a:gd name="T47" fmla="*/ 19 h 177"/>
                    <a:gd name="T48" fmla="*/ 2 w 563"/>
                    <a:gd name="T49" fmla="*/ 16 h 177"/>
                    <a:gd name="T50" fmla="*/ 7 w 563"/>
                    <a:gd name="T51" fmla="*/ 12 h 177"/>
                    <a:gd name="T52" fmla="*/ 12 w 563"/>
                    <a:gd name="T53" fmla="*/ 10 h 177"/>
                    <a:gd name="T54" fmla="*/ 19 w 563"/>
                    <a:gd name="T55" fmla="*/ 8 h 177"/>
                    <a:gd name="T56" fmla="*/ 27 w 563"/>
                    <a:gd name="T57" fmla="*/ 7 h 177"/>
                    <a:gd name="T58" fmla="*/ 34 w 563"/>
                    <a:gd name="T59" fmla="*/ 4 h 177"/>
                    <a:gd name="T60" fmla="*/ 41 w 563"/>
                    <a:gd name="T61" fmla="*/ 2 h 177"/>
                    <a:gd name="T62" fmla="*/ 46 w 563"/>
                    <a:gd name="T63" fmla="*/ 0 h 177"/>
                    <a:gd name="T64" fmla="*/ 103 w 563"/>
                    <a:gd name="T65" fmla="*/ 4 h 177"/>
                    <a:gd name="T66" fmla="*/ 159 w 563"/>
                    <a:gd name="T67" fmla="*/ 9 h 177"/>
                    <a:gd name="T68" fmla="*/ 215 w 563"/>
                    <a:gd name="T69" fmla="*/ 15 h 177"/>
                    <a:gd name="T70" fmla="*/ 272 w 563"/>
                    <a:gd name="T71" fmla="*/ 22 h 177"/>
                    <a:gd name="T72" fmla="*/ 326 w 563"/>
                    <a:gd name="T73" fmla="*/ 30 h 177"/>
                    <a:gd name="T74" fmla="*/ 377 w 563"/>
                    <a:gd name="T75" fmla="*/ 39 h 177"/>
                    <a:gd name="T76" fmla="*/ 429 w 563"/>
                    <a:gd name="T77" fmla="*/ 50 h 177"/>
                    <a:gd name="T78" fmla="*/ 475 w 563"/>
                    <a:gd name="T79" fmla="*/ 63 h 177"/>
                    <a:gd name="T80" fmla="*/ 519 w 563"/>
                    <a:gd name="T81" fmla="*/ 78 h 177"/>
                    <a:gd name="T82" fmla="*/ 561 w 563"/>
                    <a:gd name="T83" fmla="*/ 95 h 177"/>
                    <a:gd name="T84" fmla="*/ 561 w 563"/>
                    <a:gd name="T85" fmla="*/ 95 h 1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563" h="177">
                      <a:moveTo>
                        <a:pt x="561" y="95"/>
                      </a:moveTo>
                      <a:lnTo>
                        <a:pt x="563" y="107"/>
                      </a:lnTo>
                      <a:lnTo>
                        <a:pt x="561" y="118"/>
                      </a:lnTo>
                      <a:lnTo>
                        <a:pt x="554" y="128"/>
                      </a:lnTo>
                      <a:lnTo>
                        <a:pt x="544" y="138"/>
                      </a:lnTo>
                      <a:lnTo>
                        <a:pt x="531" y="146"/>
                      </a:lnTo>
                      <a:lnTo>
                        <a:pt x="514" y="154"/>
                      </a:lnTo>
                      <a:lnTo>
                        <a:pt x="497" y="160"/>
                      </a:lnTo>
                      <a:lnTo>
                        <a:pt x="478" y="167"/>
                      </a:lnTo>
                      <a:lnTo>
                        <a:pt x="458" y="172"/>
                      </a:lnTo>
                      <a:lnTo>
                        <a:pt x="436" y="177"/>
                      </a:lnTo>
                      <a:lnTo>
                        <a:pt x="436" y="144"/>
                      </a:lnTo>
                      <a:lnTo>
                        <a:pt x="392" y="135"/>
                      </a:lnTo>
                      <a:lnTo>
                        <a:pt x="348" y="123"/>
                      </a:lnTo>
                      <a:lnTo>
                        <a:pt x="304" y="112"/>
                      </a:lnTo>
                      <a:lnTo>
                        <a:pt x="259" y="99"/>
                      </a:lnTo>
                      <a:lnTo>
                        <a:pt x="215" y="87"/>
                      </a:lnTo>
                      <a:lnTo>
                        <a:pt x="171" y="73"/>
                      </a:lnTo>
                      <a:lnTo>
                        <a:pt x="127" y="60"/>
                      </a:lnTo>
                      <a:lnTo>
                        <a:pt x="85" y="49"/>
                      </a:lnTo>
                      <a:lnTo>
                        <a:pt x="44" y="39"/>
                      </a:lnTo>
                      <a:lnTo>
                        <a:pt x="2" y="30"/>
                      </a:lnTo>
                      <a:lnTo>
                        <a:pt x="0" y="24"/>
                      </a:lnTo>
                      <a:lnTo>
                        <a:pt x="0" y="19"/>
                      </a:lnTo>
                      <a:lnTo>
                        <a:pt x="2" y="16"/>
                      </a:lnTo>
                      <a:lnTo>
                        <a:pt x="7" y="12"/>
                      </a:lnTo>
                      <a:lnTo>
                        <a:pt x="12" y="10"/>
                      </a:lnTo>
                      <a:lnTo>
                        <a:pt x="19" y="8"/>
                      </a:lnTo>
                      <a:lnTo>
                        <a:pt x="27" y="7"/>
                      </a:lnTo>
                      <a:lnTo>
                        <a:pt x="34" y="4"/>
                      </a:lnTo>
                      <a:lnTo>
                        <a:pt x="41" y="2"/>
                      </a:lnTo>
                      <a:lnTo>
                        <a:pt x="46" y="0"/>
                      </a:lnTo>
                      <a:lnTo>
                        <a:pt x="103" y="4"/>
                      </a:lnTo>
                      <a:lnTo>
                        <a:pt x="159" y="9"/>
                      </a:lnTo>
                      <a:lnTo>
                        <a:pt x="215" y="15"/>
                      </a:lnTo>
                      <a:lnTo>
                        <a:pt x="272" y="22"/>
                      </a:lnTo>
                      <a:lnTo>
                        <a:pt x="326" y="30"/>
                      </a:lnTo>
                      <a:lnTo>
                        <a:pt x="377" y="39"/>
                      </a:lnTo>
                      <a:lnTo>
                        <a:pt x="429" y="50"/>
                      </a:lnTo>
                      <a:lnTo>
                        <a:pt x="475" y="63"/>
                      </a:lnTo>
                      <a:lnTo>
                        <a:pt x="519" y="78"/>
                      </a:lnTo>
                      <a:lnTo>
                        <a:pt x="561" y="95"/>
                      </a:lnTo>
                      <a:lnTo>
                        <a:pt x="561" y="95"/>
                      </a:lnTo>
                      <a:close/>
                    </a:path>
                  </a:pathLst>
                </a:custGeom>
                <a:solidFill>
                  <a:srgbClr val="CC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8086" name="Freeform 86"/>
                <p:cNvSpPr>
                  <a:spLocks/>
                </p:cNvSpPr>
                <p:nvPr/>
              </p:nvSpPr>
              <p:spPr bwMode="auto">
                <a:xfrm>
                  <a:off x="211" y="1792"/>
                  <a:ext cx="554" cy="137"/>
                </a:xfrm>
                <a:custGeom>
                  <a:avLst/>
                  <a:gdLst>
                    <a:gd name="T0" fmla="*/ 554 w 554"/>
                    <a:gd name="T1" fmla="*/ 22 h 137"/>
                    <a:gd name="T2" fmla="*/ 546 w 554"/>
                    <a:gd name="T3" fmla="*/ 42 h 137"/>
                    <a:gd name="T4" fmla="*/ 512 w 554"/>
                    <a:gd name="T5" fmla="*/ 53 h 137"/>
                    <a:gd name="T6" fmla="*/ 473 w 554"/>
                    <a:gd name="T7" fmla="*/ 61 h 137"/>
                    <a:gd name="T8" fmla="*/ 434 w 554"/>
                    <a:gd name="T9" fmla="*/ 67 h 137"/>
                    <a:gd name="T10" fmla="*/ 392 w 554"/>
                    <a:gd name="T11" fmla="*/ 73 h 137"/>
                    <a:gd name="T12" fmla="*/ 350 w 554"/>
                    <a:gd name="T13" fmla="*/ 79 h 137"/>
                    <a:gd name="T14" fmla="*/ 311 w 554"/>
                    <a:gd name="T15" fmla="*/ 83 h 137"/>
                    <a:gd name="T16" fmla="*/ 272 w 554"/>
                    <a:gd name="T17" fmla="*/ 90 h 137"/>
                    <a:gd name="T18" fmla="*/ 235 w 554"/>
                    <a:gd name="T19" fmla="*/ 98 h 137"/>
                    <a:gd name="T20" fmla="*/ 201 w 554"/>
                    <a:gd name="T21" fmla="*/ 109 h 137"/>
                    <a:gd name="T22" fmla="*/ 169 w 554"/>
                    <a:gd name="T23" fmla="*/ 121 h 137"/>
                    <a:gd name="T24" fmla="*/ 54 w 554"/>
                    <a:gd name="T25" fmla="*/ 137 h 137"/>
                    <a:gd name="T26" fmla="*/ 49 w 554"/>
                    <a:gd name="T27" fmla="*/ 129 h 137"/>
                    <a:gd name="T28" fmla="*/ 41 w 554"/>
                    <a:gd name="T29" fmla="*/ 120 h 137"/>
                    <a:gd name="T30" fmla="*/ 34 w 554"/>
                    <a:gd name="T31" fmla="*/ 112 h 137"/>
                    <a:gd name="T32" fmla="*/ 27 w 554"/>
                    <a:gd name="T33" fmla="*/ 104 h 137"/>
                    <a:gd name="T34" fmla="*/ 19 w 554"/>
                    <a:gd name="T35" fmla="*/ 96 h 137"/>
                    <a:gd name="T36" fmla="*/ 12 w 554"/>
                    <a:gd name="T37" fmla="*/ 87 h 137"/>
                    <a:gd name="T38" fmla="*/ 7 w 554"/>
                    <a:gd name="T39" fmla="*/ 78 h 137"/>
                    <a:gd name="T40" fmla="*/ 2 w 554"/>
                    <a:gd name="T41" fmla="*/ 70 h 137"/>
                    <a:gd name="T42" fmla="*/ 0 w 554"/>
                    <a:gd name="T43" fmla="*/ 61 h 137"/>
                    <a:gd name="T44" fmla="*/ 0 w 554"/>
                    <a:gd name="T45" fmla="*/ 51 h 137"/>
                    <a:gd name="T46" fmla="*/ 49 w 554"/>
                    <a:gd name="T47" fmla="*/ 40 h 137"/>
                    <a:gd name="T48" fmla="*/ 98 w 554"/>
                    <a:gd name="T49" fmla="*/ 30 h 137"/>
                    <a:gd name="T50" fmla="*/ 147 w 554"/>
                    <a:gd name="T51" fmla="*/ 21 h 137"/>
                    <a:gd name="T52" fmla="*/ 193 w 554"/>
                    <a:gd name="T53" fmla="*/ 14 h 137"/>
                    <a:gd name="T54" fmla="*/ 245 w 554"/>
                    <a:gd name="T55" fmla="*/ 8 h 137"/>
                    <a:gd name="T56" fmla="*/ 294 w 554"/>
                    <a:gd name="T57" fmla="*/ 3 h 137"/>
                    <a:gd name="T58" fmla="*/ 348 w 554"/>
                    <a:gd name="T59" fmla="*/ 1 h 137"/>
                    <a:gd name="T60" fmla="*/ 402 w 554"/>
                    <a:gd name="T61" fmla="*/ 0 h 137"/>
                    <a:gd name="T62" fmla="*/ 461 w 554"/>
                    <a:gd name="T63" fmla="*/ 0 h 137"/>
                    <a:gd name="T64" fmla="*/ 522 w 554"/>
                    <a:gd name="T65" fmla="*/ 1 h 137"/>
                    <a:gd name="T66" fmla="*/ 554 w 554"/>
                    <a:gd name="T67" fmla="*/ 22 h 137"/>
                    <a:gd name="T68" fmla="*/ 554 w 554"/>
                    <a:gd name="T69" fmla="*/ 22 h 1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554" h="137">
                      <a:moveTo>
                        <a:pt x="554" y="22"/>
                      </a:moveTo>
                      <a:lnTo>
                        <a:pt x="546" y="42"/>
                      </a:lnTo>
                      <a:lnTo>
                        <a:pt x="512" y="53"/>
                      </a:lnTo>
                      <a:lnTo>
                        <a:pt x="473" y="61"/>
                      </a:lnTo>
                      <a:lnTo>
                        <a:pt x="434" y="67"/>
                      </a:lnTo>
                      <a:lnTo>
                        <a:pt x="392" y="73"/>
                      </a:lnTo>
                      <a:lnTo>
                        <a:pt x="350" y="79"/>
                      </a:lnTo>
                      <a:lnTo>
                        <a:pt x="311" y="83"/>
                      </a:lnTo>
                      <a:lnTo>
                        <a:pt x="272" y="90"/>
                      </a:lnTo>
                      <a:lnTo>
                        <a:pt x="235" y="98"/>
                      </a:lnTo>
                      <a:lnTo>
                        <a:pt x="201" y="109"/>
                      </a:lnTo>
                      <a:lnTo>
                        <a:pt x="169" y="121"/>
                      </a:lnTo>
                      <a:lnTo>
                        <a:pt x="54" y="137"/>
                      </a:lnTo>
                      <a:lnTo>
                        <a:pt x="49" y="129"/>
                      </a:lnTo>
                      <a:lnTo>
                        <a:pt x="41" y="120"/>
                      </a:lnTo>
                      <a:lnTo>
                        <a:pt x="34" y="112"/>
                      </a:lnTo>
                      <a:lnTo>
                        <a:pt x="27" y="104"/>
                      </a:lnTo>
                      <a:lnTo>
                        <a:pt x="19" y="96"/>
                      </a:lnTo>
                      <a:lnTo>
                        <a:pt x="12" y="87"/>
                      </a:lnTo>
                      <a:lnTo>
                        <a:pt x="7" y="78"/>
                      </a:lnTo>
                      <a:lnTo>
                        <a:pt x="2" y="70"/>
                      </a:lnTo>
                      <a:lnTo>
                        <a:pt x="0" y="61"/>
                      </a:lnTo>
                      <a:lnTo>
                        <a:pt x="0" y="51"/>
                      </a:lnTo>
                      <a:lnTo>
                        <a:pt x="49" y="40"/>
                      </a:lnTo>
                      <a:lnTo>
                        <a:pt x="98" y="30"/>
                      </a:lnTo>
                      <a:lnTo>
                        <a:pt x="147" y="21"/>
                      </a:lnTo>
                      <a:lnTo>
                        <a:pt x="193" y="14"/>
                      </a:lnTo>
                      <a:lnTo>
                        <a:pt x="245" y="8"/>
                      </a:lnTo>
                      <a:lnTo>
                        <a:pt x="294" y="3"/>
                      </a:lnTo>
                      <a:lnTo>
                        <a:pt x="348" y="1"/>
                      </a:lnTo>
                      <a:lnTo>
                        <a:pt x="402" y="0"/>
                      </a:lnTo>
                      <a:lnTo>
                        <a:pt x="461" y="0"/>
                      </a:lnTo>
                      <a:lnTo>
                        <a:pt x="522" y="1"/>
                      </a:lnTo>
                      <a:lnTo>
                        <a:pt x="554" y="22"/>
                      </a:lnTo>
                      <a:lnTo>
                        <a:pt x="554" y="22"/>
                      </a:lnTo>
                      <a:close/>
                    </a:path>
                  </a:pathLst>
                </a:custGeom>
                <a:solidFill>
                  <a:srgbClr val="CC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8087" name="Freeform 87"/>
                <p:cNvSpPr>
                  <a:spLocks/>
                </p:cNvSpPr>
                <p:nvPr/>
              </p:nvSpPr>
              <p:spPr bwMode="auto">
                <a:xfrm>
                  <a:off x="5044" y="1851"/>
                  <a:ext cx="397" cy="127"/>
                </a:xfrm>
                <a:custGeom>
                  <a:avLst/>
                  <a:gdLst>
                    <a:gd name="T0" fmla="*/ 397 w 397"/>
                    <a:gd name="T1" fmla="*/ 75 h 127"/>
                    <a:gd name="T2" fmla="*/ 397 w 397"/>
                    <a:gd name="T3" fmla="*/ 80 h 127"/>
                    <a:gd name="T4" fmla="*/ 392 w 397"/>
                    <a:gd name="T5" fmla="*/ 87 h 127"/>
                    <a:gd name="T6" fmla="*/ 390 w 397"/>
                    <a:gd name="T7" fmla="*/ 94 h 127"/>
                    <a:gd name="T8" fmla="*/ 383 w 397"/>
                    <a:gd name="T9" fmla="*/ 100 h 127"/>
                    <a:gd name="T10" fmla="*/ 378 w 397"/>
                    <a:gd name="T11" fmla="*/ 107 h 127"/>
                    <a:gd name="T12" fmla="*/ 370 w 397"/>
                    <a:gd name="T13" fmla="*/ 112 h 127"/>
                    <a:gd name="T14" fmla="*/ 361 w 397"/>
                    <a:gd name="T15" fmla="*/ 117 h 127"/>
                    <a:gd name="T16" fmla="*/ 351 w 397"/>
                    <a:gd name="T17" fmla="*/ 122 h 127"/>
                    <a:gd name="T18" fmla="*/ 341 w 397"/>
                    <a:gd name="T19" fmla="*/ 125 h 127"/>
                    <a:gd name="T20" fmla="*/ 329 w 397"/>
                    <a:gd name="T21" fmla="*/ 127 h 127"/>
                    <a:gd name="T22" fmla="*/ 297 w 397"/>
                    <a:gd name="T23" fmla="*/ 118 h 127"/>
                    <a:gd name="T24" fmla="*/ 263 w 397"/>
                    <a:gd name="T25" fmla="*/ 110 h 127"/>
                    <a:gd name="T26" fmla="*/ 228 w 397"/>
                    <a:gd name="T27" fmla="*/ 102 h 127"/>
                    <a:gd name="T28" fmla="*/ 191 w 397"/>
                    <a:gd name="T29" fmla="*/ 95 h 127"/>
                    <a:gd name="T30" fmla="*/ 157 w 397"/>
                    <a:gd name="T31" fmla="*/ 87 h 127"/>
                    <a:gd name="T32" fmla="*/ 123 w 397"/>
                    <a:gd name="T33" fmla="*/ 79 h 127"/>
                    <a:gd name="T34" fmla="*/ 91 w 397"/>
                    <a:gd name="T35" fmla="*/ 71 h 127"/>
                    <a:gd name="T36" fmla="*/ 59 w 397"/>
                    <a:gd name="T37" fmla="*/ 61 h 127"/>
                    <a:gd name="T38" fmla="*/ 30 w 397"/>
                    <a:gd name="T39" fmla="*/ 51 h 127"/>
                    <a:gd name="T40" fmla="*/ 0 w 397"/>
                    <a:gd name="T41" fmla="*/ 37 h 127"/>
                    <a:gd name="T42" fmla="*/ 5 w 397"/>
                    <a:gd name="T43" fmla="*/ 30 h 127"/>
                    <a:gd name="T44" fmla="*/ 10 w 397"/>
                    <a:gd name="T45" fmla="*/ 23 h 127"/>
                    <a:gd name="T46" fmla="*/ 17 w 397"/>
                    <a:gd name="T47" fmla="*/ 19 h 127"/>
                    <a:gd name="T48" fmla="*/ 25 w 397"/>
                    <a:gd name="T49" fmla="*/ 13 h 127"/>
                    <a:gd name="T50" fmla="*/ 35 w 397"/>
                    <a:gd name="T51" fmla="*/ 10 h 127"/>
                    <a:gd name="T52" fmla="*/ 44 w 397"/>
                    <a:gd name="T53" fmla="*/ 6 h 127"/>
                    <a:gd name="T54" fmla="*/ 57 w 397"/>
                    <a:gd name="T55" fmla="*/ 4 h 127"/>
                    <a:gd name="T56" fmla="*/ 71 w 397"/>
                    <a:gd name="T57" fmla="*/ 2 h 127"/>
                    <a:gd name="T58" fmla="*/ 86 w 397"/>
                    <a:gd name="T59" fmla="*/ 0 h 127"/>
                    <a:gd name="T60" fmla="*/ 101 w 397"/>
                    <a:gd name="T61" fmla="*/ 0 h 127"/>
                    <a:gd name="T62" fmla="*/ 130 w 397"/>
                    <a:gd name="T63" fmla="*/ 5 h 127"/>
                    <a:gd name="T64" fmla="*/ 162 w 397"/>
                    <a:gd name="T65" fmla="*/ 10 h 127"/>
                    <a:gd name="T66" fmla="*/ 194 w 397"/>
                    <a:gd name="T67" fmla="*/ 15 h 127"/>
                    <a:gd name="T68" fmla="*/ 226 w 397"/>
                    <a:gd name="T69" fmla="*/ 21 h 127"/>
                    <a:gd name="T70" fmla="*/ 258 w 397"/>
                    <a:gd name="T71" fmla="*/ 28 h 127"/>
                    <a:gd name="T72" fmla="*/ 290 w 397"/>
                    <a:gd name="T73" fmla="*/ 35 h 127"/>
                    <a:gd name="T74" fmla="*/ 319 w 397"/>
                    <a:gd name="T75" fmla="*/ 43 h 127"/>
                    <a:gd name="T76" fmla="*/ 348 w 397"/>
                    <a:gd name="T77" fmla="*/ 53 h 127"/>
                    <a:gd name="T78" fmla="*/ 373 w 397"/>
                    <a:gd name="T79" fmla="*/ 63 h 127"/>
                    <a:gd name="T80" fmla="*/ 397 w 397"/>
                    <a:gd name="T81" fmla="*/ 75 h 127"/>
                    <a:gd name="T82" fmla="*/ 397 w 397"/>
                    <a:gd name="T83" fmla="*/ 75 h 1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397" h="127">
                      <a:moveTo>
                        <a:pt x="397" y="75"/>
                      </a:moveTo>
                      <a:lnTo>
                        <a:pt x="397" y="80"/>
                      </a:lnTo>
                      <a:lnTo>
                        <a:pt x="392" y="87"/>
                      </a:lnTo>
                      <a:lnTo>
                        <a:pt x="390" y="94"/>
                      </a:lnTo>
                      <a:lnTo>
                        <a:pt x="383" y="100"/>
                      </a:lnTo>
                      <a:lnTo>
                        <a:pt x="378" y="107"/>
                      </a:lnTo>
                      <a:lnTo>
                        <a:pt x="370" y="112"/>
                      </a:lnTo>
                      <a:lnTo>
                        <a:pt x="361" y="117"/>
                      </a:lnTo>
                      <a:lnTo>
                        <a:pt x="351" y="122"/>
                      </a:lnTo>
                      <a:lnTo>
                        <a:pt x="341" y="125"/>
                      </a:lnTo>
                      <a:lnTo>
                        <a:pt x="329" y="127"/>
                      </a:lnTo>
                      <a:lnTo>
                        <a:pt x="297" y="118"/>
                      </a:lnTo>
                      <a:lnTo>
                        <a:pt x="263" y="110"/>
                      </a:lnTo>
                      <a:lnTo>
                        <a:pt x="228" y="102"/>
                      </a:lnTo>
                      <a:lnTo>
                        <a:pt x="191" y="95"/>
                      </a:lnTo>
                      <a:lnTo>
                        <a:pt x="157" y="87"/>
                      </a:lnTo>
                      <a:lnTo>
                        <a:pt x="123" y="79"/>
                      </a:lnTo>
                      <a:lnTo>
                        <a:pt x="91" y="71"/>
                      </a:lnTo>
                      <a:lnTo>
                        <a:pt x="59" y="61"/>
                      </a:lnTo>
                      <a:lnTo>
                        <a:pt x="30" y="51"/>
                      </a:lnTo>
                      <a:lnTo>
                        <a:pt x="0" y="37"/>
                      </a:lnTo>
                      <a:lnTo>
                        <a:pt x="5" y="30"/>
                      </a:lnTo>
                      <a:lnTo>
                        <a:pt x="10" y="23"/>
                      </a:lnTo>
                      <a:lnTo>
                        <a:pt x="17" y="19"/>
                      </a:lnTo>
                      <a:lnTo>
                        <a:pt x="25" y="13"/>
                      </a:lnTo>
                      <a:lnTo>
                        <a:pt x="35" y="10"/>
                      </a:lnTo>
                      <a:lnTo>
                        <a:pt x="44" y="6"/>
                      </a:lnTo>
                      <a:lnTo>
                        <a:pt x="57" y="4"/>
                      </a:lnTo>
                      <a:lnTo>
                        <a:pt x="71" y="2"/>
                      </a:lnTo>
                      <a:lnTo>
                        <a:pt x="86" y="0"/>
                      </a:lnTo>
                      <a:lnTo>
                        <a:pt x="101" y="0"/>
                      </a:lnTo>
                      <a:lnTo>
                        <a:pt x="130" y="5"/>
                      </a:lnTo>
                      <a:lnTo>
                        <a:pt x="162" y="10"/>
                      </a:lnTo>
                      <a:lnTo>
                        <a:pt x="194" y="15"/>
                      </a:lnTo>
                      <a:lnTo>
                        <a:pt x="226" y="21"/>
                      </a:lnTo>
                      <a:lnTo>
                        <a:pt x="258" y="28"/>
                      </a:lnTo>
                      <a:lnTo>
                        <a:pt x="290" y="35"/>
                      </a:lnTo>
                      <a:lnTo>
                        <a:pt x="319" y="43"/>
                      </a:lnTo>
                      <a:lnTo>
                        <a:pt x="348" y="53"/>
                      </a:lnTo>
                      <a:lnTo>
                        <a:pt x="373" y="63"/>
                      </a:lnTo>
                      <a:lnTo>
                        <a:pt x="397" y="75"/>
                      </a:lnTo>
                      <a:lnTo>
                        <a:pt x="397" y="75"/>
                      </a:lnTo>
                      <a:close/>
                    </a:path>
                  </a:pathLst>
                </a:custGeom>
                <a:solidFill>
                  <a:srgbClr val="CC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8088" name="Freeform 88"/>
                <p:cNvSpPr>
                  <a:spLocks/>
                </p:cNvSpPr>
                <p:nvPr/>
              </p:nvSpPr>
              <p:spPr bwMode="auto">
                <a:xfrm>
                  <a:off x="235" y="1917"/>
                  <a:ext cx="397" cy="132"/>
                </a:xfrm>
                <a:custGeom>
                  <a:avLst/>
                  <a:gdLst>
                    <a:gd name="T0" fmla="*/ 397 w 397"/>
                    <a:gd name="T1" fmla="*/ 24 h 132"/>
                    <a:gd name="T2" fmla="*/ 388 w 397"/>
                    <a:gd name="T3" fmla="*/ 40 h 132"/>
                    <a:gd name="T4" fmla="*/ 370 w 397"/>
                    <a:gd name="T5" fmla="*/ 52 h 132"/>
                    <a:gd name="T6" fmla="*/ 348 w 397"/>
                    <a:gd name="T7" fmla="*/ 62 h 132"/>
                    <a:gd name="T8" fmla="*/ 319 w 397"/>
                    <a:gd name="T9" fmla="*/ 69 h 132"/>
                    <a:gd name="T10" fmla="*/ 290 w 397"/>
                    <a:gd name="T11" fmla="*/ 75 h 132"/>
                    <a:gd name="T12" fmla="*/ 255 w 397"/>
                    <a:gd name="T13" fmla="*/ 80 h 132"/>
                    <a:gd name="T14" fmla="*/ 221 w 397"/>
                    <a:gd name="T15" fmla="*/ 83 h 132"/>
                    <a:gd name="T16" fmla="*/ 187 w 397"/>
                    <a:gd name="T17" fmla="*/ 88 h 132"/>
                    <a:gd name="T18" fmla="*/ 155 w 397"/>
                    <a:gd name="T19" fmla="*/ 93 h 132"/>
                    <a:gd name="T20" fmla="*/ 125 w 397"/>
                    <a:gd name="T21" fmla="*/ 99 h 132"/>
                    <a:gd name="T22" fmla="*/ 128 w 397"/>
                    <a:gd name="T23" fmla="*/ 102 h 132"/>
                    <a:gd name="T24" fmla="*/ 130 w 397"/>
                    <a:gd name="T25" fmla="*/ 106 h 132"/>
                    <a:gd name="T26" fmla="*/ 135 w 397"/>
                    <a:gd name="T27" fmla="*/ 109 h 132"/>
                    <a:gd name="T28" fmla="*/ 138 w 397"/>
                    <a:gd name="T29" fmla="*/ 112 h 132"/>
                    <a:gd name="T30" fmla="*/ 140 w 397"/>
                    <a:gd name="T31" fmla="*/ 115 h 132"/>
                    <a:gd name="T32" fmla="*/ 142 w 397"/>
                    <a:gd name="T33" fmla="*/ 118 h 132"/>
                    <a:gd name="T34" fmla="*/ 145 w 397"/>
                    <a:gd name="T35" fmla="*/ 122 h 132"/>
                    <a:gd name="T36" fmla="*/ 142 w 397"/>
                    <a:gd name="T37" fmla="*/ 125 h 132"/>
                    <a:gd name="T38" fmla="*/ 140 w 397"/>
                    <a:gd name="T39" fmla="*/ 129 h 132"/>
                    <a:gd name="T40" fmla="*/ 133 w 397"/>
                    <a:gd name="T41" fmla="*/ 132 h 132"/>
                    <a:gd name="T42" fmla="*/ 118 w 397"/>
                    <a:gd name="T43" fmla="*/ 130 h 132"/>
                    <a:gd name="T44" fmla="*/ 103 w 397"/>
                    <a:gd name="T45" fmla="*/ 128 h 132"/>
                    <a:gd name="T46" fmla="*/ 91 w 397"/>
                    <a:gd name="T47" fmla="*/ 124 h 132"/>
                    <a:gd name="T48" fmla="*/ 76 w 397"/>
                    <a:gd name="T49" fmla="*/ 121 h 132"/>
                    <a:gd name="T50" fmla="*/ 62 w 397"/>
                    <a:gd name="T51" fmla="*/ 116 h 132"/>
                    <a:gd name="T52" fmla="*/ 49 w 397"/>
                    <a:gd name="T53" fmla="*/ 110 h 132"/>
                    <a:gd name="T54" fmla="*/ 37 w 397"/>
                    <a:gd name="T55" fmla="*/ 106 h 132"/>
                    <a:gd name="T56" fmla="*/ 27 w 397"/>
                    <a:gd name="T57" fmla="*/ 99 h 132"/>
                    <a:gd name="T58" fmla="*/ 20 w 397"/>
                    <a:gd name="T59" fmla="*/ 93 h 132"/>
                    <a:gd name="T60" fmla="*/ 13 w 397"/>
                    <a:gd name="T61" fmla="*/ 85 h 132"/>
                    <a:gd name="T62" fmla="*/ 3 w 397"/>
                    <a:gd name="T63" fmla="*/ 77 h 132"/>
                    <a:gd name="T64" fmla="*/ 0 w 397"/>
                    <a:gd name="T65" fmla="*/ 69 h 132"/>
                    <a:gd name="T66" fmla="*/ 0 w 397"/>
                    <a:gd name="T67" fmla="*/ 61 h 132"/>
                    <a:gd name="T68" fmla="*/ 5 w 397"/>
                    <a:gd name="T69" fmla="*/ 53 h 132"/>
                    <a:gd name="T70" fmla="*/ 15 w 397"/>
                    <a:gd name="T71" fmla="*/ 46 h 132"/>
                    <a:gd name="T72" fmla="*/ 25 w 397"/>
                    <a:gd name="T73" fmla="*/ 40 h 132"/>
                    <a:gd name="T74" fmla="*/ 37 w 397"/>
                    <a:gd name="T75" fmla="*/ 33 h 132"/>
                    <a:gd name="T76" fmla="*/ 52 w 397"/>
                    <a:gd name="T77" fmla="*/ 28 h 132"/>
                    <a:gd name="T78" fmla="*/ 66 w 397"/>
                    <a:gd name="T79" fmla="*/ 24 h 132"/>
                    <a:gd name="T80" fmla="*/ 81 w 397"/>
                    <a:gd name="T81" fmla="*/ 20 h 132"/>
                    <a:gd name="T82" fmla="*/ 113 w 397"/>
                    <a:gd name="T83" fmla="*/ 16 h 132"/>
                    <a:gd name="T84" fmla="*/ 145 w 397"/>
                    <a:gd name="T85" fmla="*/ 10 h 132"/>
                    <a:gd name="T86" fmla="*/ 179 w 397"/>
                    <a:gd name="T87" fmla="*/ 5 h 132"/>
                    <a:gd name="T88" fmla="*/ 214 w 397"/>
                    <a:gd name="T89" fmla="*/ 2 h 132"/>
                    <a:gd name="T90" fmla="*/ 245 w 397"/>
                    <a:gd name="T91" fmla="*/ 0 h 132"/>
                    <a:gd name="T92" fmla="*/ 280 w 397"/>
                    <a:gd name="T93" fmla="*/ 0 h 132"/>
                    <a:gd name="T94" fmla="*/ 312 w 397"/>
                    <a:gd name="T95" fmla="*/ 1 h 132"/>
                    <a:gd name="T96" fmla="*/ 341 w 397"/>
                    <a:gd name="T97" fmla="*/ 5 h 132"/>
                    <a:gd name="T98" fmla="*/ 370 w 397"/>
                    <a:gd name="T99" fmla="*/ 13 h 132"/>
                    <a:gd name="T100" fmla="*/ 397 w 397"/>
                    <a:gd name="T101" fmla="*/ 24 h 132"/>
                    <a:gd name="T102" fmla="*/ 397 w 397"/>
                    <a:gd name="T103" fmla="*/ 24 h 1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397" h="132">
                      <a:moveTo>
                        <a:pt x="397" y="24"/>
                      </a:moveTo>
                      <a:lnTo>
                        <a:pt x="388" y="40"/>
                      </a:lnTo>
                      <a:lnTo>
                        <a:pt x="370" y="52"/>
                      </a:lnTo>
                      <a:lnTo>
                        <a:pt x="348" y="62"/>
                      </a:lnTo>
                      <a:lnTo>
                        <a:pt x="319" y="69"/>
                      </a:lnTo>
                      <a:lnTo>
                        <a:pt x="290" y="75"/>
                      </a:lnTo>
                      <a:lnTo>
                        <a:pt x="255" y="80"/>
                      </a:lnTo>
                      <a:lnTo>
                        <a:pt x="221" y="83"/>
                      </a:lnTo>
                      <a:lnTo>
                        <a:pt x="187" y="88"/>
                      </a:lnTo>
                      <a:lnTo>
                        <a:pt x="155" y="93"/>
                      </a:lnTo>
                      <a:lnTo>
                        <a:pt x="125" y="99"/>
                      </a:lnTo>
                      <a:lnTo>
                        <a:pt x="128" y="102"/>
                      </a:lnTo>
                      <a:lnTo>
                        <a:pt x="130" y="106"/>
                      </a:lnTo>
                      <a:lnTo>
                        <a:pt x="135" y="109"/>
                      </a:lnTo>
                      <a:lnTo>
                        <a:pt x="138" y="112"/>
                      </a:lnTo>
                      <a:lnTo>
                        <a:pt x="140" y="115"/>
                      </a:lnTo>
                      <a:lnTo>
                        <a:pt x="142" y="118"/>
                      </a:lnTo>
                      <a:lnTo>
                        <a:pt x="145" y="122"/>
                      </a:lnTo>
                      <a:lnTo>
                        <a:pt x="142" y="125"/>
                      </a:lnTo>
                      <a:lnTo>
                        <a:pt x="140" y="129"/>
                      </a:lnTo>
                      <a:lnTo>
                        <a:pt x="133" y="132"/>
                      </a:lnTo>
                      <a:lnTo>
                        <a:pt x="118" y="130"/>
                      </a:lnTo>
                      <a:lnTo>
                        <a:pt x="103" y="128"/>
                      </a:lnTo>
                      <a:lnTo>
                        <a:pt x="91" y="124"/>
                      </a:lnTo>
                      <a:lnTo>
                        <a:pt x="76" y="121"/>
                      </a:lnTo>
                      <a:lnTo>
                        <a:pt x="62" y="116"/>
                      </a:lnTo>
                      <a:lnTo>
                        <a:pt x="49" y="110"/>
                      </a:lnTo>
                      <a:lnTo>
                        <a:pt x="37" y="106"/>
                      </a:lnTo>
                      <a:lnTo>
                        <a:pt x="27" y="99"/>
                      </a:lnTo>
                      <a:lnTo>
                        <a:pt x="20" y="93"/>
                      </a:lnTo>
                      <a:lnTo>
                        <a:pt x="13" y="85"/>
                      </a:lnTo>
                      <a:lnTo>
                        <a:pt x="3" y="77"/>
                      </a:lnTo>
                      <a:lnTo>
                        <a:pt x="0" y="69"/>
                      </a:lnTo>
                      <a:lnTo>
                        <a:pt x="0" y="61"/>
                      </a:lnTo>
                      <a:lnTo>
                        <a:pt x="5" y="53"/>
                      </a:lnTo>
                      <a:lnTo>
                        <a:pt x="15" y="46"/>
                      </a:lnTo>
                      <a:lnTo>
                        <a:pt x="25" y="40"/>
                      </a:lnTo>
                      <a:lnTo>
                        <a:pt x="37" y="33"/>
                      </a:lnTo>
                      <a:lnTo>
                        <a:pt x="52" y="28"/>
                      </a:lnTo>
                      <a:lnTo>
                        <a:pt x="66" y="24"/>
                      </a:lnTo>
                      <a:lnTo>
                        <a:pt x="81" y="20"/>
                      </a:lnTo>
                      <a:lnTo>
                        <a:pt x="113" y="16"/>
                      </a:lnTo>
                      <a:lnTo>
                        <a:pt x="145" y="10"/>
                      </a:lnTo>
                      <a:lnTo>
                        <a:pt x="179" y="5"/>
                      </a:lnTo>
                      <a:lnTo>
                        <a:pt x="214" y="2"/>
                      </a:lnTo>
                      <a:lnTo>
                        <a:pt x="245" y="0"/>
                      </a:lnTo>
                      <a:lnTo>
                        <a:pt x="280" y="0"/>
                      </a:lnTo>
                      <a:lnTo>
                        <a:pt x="312" y="1"/>
                      </a:lnTo>
                      <a:lnTo>
                        <a:pt x="341" y="5"/>
                      </a:lnTo>
                      <a:lnTo>
                        <a:pt x="370" y="13"/>
                      </a:lnTo>
                      <a:lnTo>
                        <a:pt x="397" y="24"/>
                      </a:lnTo>
                      <a:lnTo>
                        <a:pt x="397" y="24"/>
                      </a:lnTo>
                      <a:close/>
                    </a:path>
                  </a:pathLst>
                </a:custGeom>
                <a:solidFill>
                  <a:srgbClr val="CC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sp>
          <p:nvSpPr>
            <p:cNvPr id="128089" name="Text Box 89"/>
            <p:cNvSpPr txBox="1">
              <a:spLocks noChangeArrowheads="1"/>
            </p:cNvSpPr>
            <p:nvPr/>
          </p:nvSpPr>
          <p:spPr bwMode="auto">
            <a:xfrm>
              <a:off x="4560" y="3504"/>
              <a:ext cx="546" cy="30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 algn="ctr">
                <a:spcBef>
                  <a:spcPct val="50000"/>
                </a:spcBef>
              </a:pPr>
              <a:r>
                <a:rPr lang="en-US" sz="1300" b="1" dirty="0" err="1">
                  <a:solidFill>
                    <a:srgbClr val="FF0000"/>
                  </a:solidFill>
                  <a:latin typeface=".VnArial" pitchFamily="34" charset="0"/>
                </a:rPr>
                <a:t>Thö</a:t>
              </a:r>
              <a:r>
                <a:rPr lang="en-US" sz="1300" b="1" dirty="0">
                  <a:solidFill>
                    <a:srgbClr val="FF0000"/>
                  </a:solidFill>
                  <a:latin typeface=".VnArial" pitchFamily="34" charset="0"/>
                </a:rPr>
                <a:t> </a:t>
              </a:r>
              <a:r>
                <a:rPr lang="en-US" sz="1300" b="1" dirty="0" err="1">
                  <a:solidFill>
                    <a:srgbClr val="FF0000"/>
                  </a:solidFill>
                  <a:latin typeface=".VnArial" pitchFamily="34" charset="0"/>
                </a:rPr>
                <a:t>tµi</a:t>
              </a:r>
              <a:r>
                <a:rPr lang="en-US" sz="1300" b="1" dirty="0">
                  <a:solidFill>
                    <a:srgbClr val="FF0000"/>
                  </a:solidFill>
                  <a:latin typeface=".VnArial" pitchFamily="34" charset="0"/>
                </a:rPr>
                <a:t> </a:t>
              </a:r>
              <a:r>
                <a:rPr lang="en-US" sz="1300" b="1" dirty="0" err="1">
                  <a:solidFill>
                    <a:srgbClr val="FF0000"/>
                  </a:solidFill>
                  <a:latin typeface=".VnArial" pitchFamily="34" charset="0"/>
                </a:rPr>
                <a:t>cña</a:t>
              </a:r>
              <a:r>
                <a:rPr lang="en-US" sz="1300" b="1" dirty="0">
                  <a:solidFill>
                    <a:srgbClr val="FF0000"/>
                  </a:solidFill>
                  <a:latin typeface=".VnArial" pitchFamily="34" charset="0"/>
                </a:rPr>
                <a:t> b¹n</a:t>
              </a:r>
            </a:p>
          </p:txBody>
        </p:sp>
      </p:grpSp>
      <p:pic>
        <p:nvPicPr>
          <p:cNvPr id="128090" name="Picture 90" descr="SMILE4"/>
          <p:cNvPicPr>
            <a:picLocks noChangeAspect="1" noChangeArrowheads="1" noCrop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70650" y="5334000"/>
            <a:ext cx="615950" cy="685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28091" name="WordArt 91" descr="Narrow vertical"/>
          <p:cNvSpPr>
            <a:spLocks noChangeArrowheads="1" noChangeShapeType="1" noTextEdit="1"/>
          </p:cNvSpPr>
          <p:nvPr/>
        </p:nvSpPr>
        <p:spPr bwMode="auto">
          <a:xfrm>
            <a:off x="1447800" y="76200"/>
            <a:ext cx="6096000" cy="1219200"/>
          </a:xfrm>
          <a:prstGeom prst="rect">
            <a:avLst/>
          </a:prstGeom>
        </p:spPr>
        <p:txBody>
          <a:bodyPr wrap="none" fromWordArt="1">
            <a:prstTxWarp prst="textCurveUp">
              <a:avLst>
                <a:gd name="adj" fmla="val 40356"/>
              </a:avLst>
            </a:prstTxWarp>
          </a:bodyPr>
          <a:lstStyle/>
          <a:p>
            <a:pPr algn="ctr"/>
            <a:r>
              <a:rPr lang="en-US" sz="3600" b="1" kern="10" dirty="0" err="1"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pattFill prst="dashHorz">
                  <a:fgClr>
                    <a:srgbClr val="808080"/>
                  </a:fgClr>
                  <a:bgClr>
                    <a:srgbClr val="FFFF00"/>
                  </a:bgClr>
                </a:pattFill>
                <a:effectLst>
                  <a:outerShdw dist="45791" dir="2021404" algn="ctr" rotWithShape="0">
                    <a:srgbClr val="808080">
                      <a:alpha val="80000"/>
                    </a:srgbClr>
                  </a:outerShdw>
                </a:effectLst>
                <a:latin typeface=".VnBahamasBH"/>
              </a:rPr>
              <a:t>C©u</a:t>
            </a:r>
            <a:r>
              <a:rPr lang="en-US" sz="3600" b="1" kern="10" dirty="0"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pattFill prst="dashHorz">
                  <a:fgClr>
                    <a:srgbClr val="808080"/>
                  </a:fgClr>
                  <a:bgClr>
                    <a:srgbClr val="FFFF00"/>
                  </a:bgClr>
                </a:pattFill>
                <a:effectLst>
                  <a:outerShdw dist="45791" dir="2021404" algn="ctr" rotWithShape="0">
                    <a:srgbClr val="808080">
                      <a:alpha val="80000"/>
                    </a:srgbClr>
                  </a:outerShdw>
                </a:effectLst>
                <a:latin typeface=".VnBahamasBH"/>
              </a:rPr>
              <a:t> </a:t>
            </a:r>
            <a:r>
              <a:rPr lang="en-US" sz="3600" b="1" kern="10" dirty="0" err="1"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pattFill prst="dashHorz">
                  <a:fgClr>
                    <a:srgbClr val="808080"/>
                  </a:fgClr>
                  <a:bgClr>
                    <a:srgbClr val="FFFF00"/>
                  </a:bgClr>
                </a:pattFill>
                <a:effectLst>
                  <a:outerShdw dist="45791" dir="2021404" algn="ctr" rotWithShape="0">
                    <a:srgbClr val="808080">
                      <a:alpha val="80000"/>
                    </a:srgbClr>
                  </a:outerShdw>
                </a:effectLst>
                <a:latin typeface=".VnBahamasBH"/>
              </a:rPr>
              <a:t>hái</a:t>
            </a:r>
            <a:r>
              <a:rPr lang="en-US" sz="3600" b="1" kern="10" dirty="0"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pattFill prst="dashHorz">
                  <a:fgClr>
                    <a:srgbClr val="808080"/>
                  </a:fgClr>
                  <a:bgClr>
                    <a:srgbClr val="FFFF00"/>
                  </a:bgClr>
                </a:pattFill>
                <a:effectLst>
                  <a:outerShdw dist="45791" dir="2021404" algn="ctr" rotWithShape="0">
                    <a:srgbClr val="808080">
                      <a:alpha val="80000"/>
                    </a:srgbClr>
                  </a:outerShdw>
                </a:effectLst>
                <a:latin typeface=".VnBahamasBH"/>
              </a:rPr>
              <a:t> rung </a:t>
            </a:r>
            <a:r>
              <a:rPr lang="en-US" sz="3600" b="1" kern="10" dirty="0" err="1"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pattFill prst="dashHorz">
                  <a:fgClr>
                    <a:srgbClr val="808080"/>
                  </a:fgClr>
                  <a:bgClr>
                    <a:srgbClr val="FFFF00"/>
                  </a:bgClr>
                </a:pattFill>
                <a:effectLst>
                  <a:outerShdw dist="45791" dir="2021404" algn="ctr" rotWithShape="0">
                    <a:srgbClr val="808080">
                      <a:alpha val="80000"/>
                    </a:srgbClr>
                  </a:outerShdw>
                </a:effectLst>
                <a:latin typeface=".VnBahamasBH"/>
              </a:rPr>
              <a:t>chu«ng</a:t>
            </a:r>
            <a:r>
              <a:rPr lang="en-US" sz="3600" b="1" kern="10" dirty="0"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pattFill prst="dashHorz">
                  <a:fgClr>
                    <a:srgbClr val="808080"/>
                  </a:fgClr>
                  <a:bgClr>
                    <a:srgbClr val="FFFF00"/>
                  </a:bgClr>
                </a:pattFill>
                <a:effectLst>
                  <a:outerShdw dist="45791" dir="2021404" algn="ctr" rotWithShape="0">
                    <a:srgbClr val="808080">
                      <a:alpha val="80000"/>
                    </a:srgbClr>
                  </a:outerShdw>
                </a:effectLst>
                <a:latin typeface=".VnBahamasBH"/>
              </a:rPr>
              <a:t> </a:t>
            </a:r>
            <a:r>
              <a:rPr lang="en-US" sz="3600" b="1" kern="10" dirty="0" err="1"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pattFill prst="dashHorz">
                  <a:fgClr>
                    <a:srgbClr val="808080"/>
                  </a:fgClr>
                  <a:bgClr>
                    <a:srgbClr val="FFFF00"/>
                  </a:bgClr>
                </a:pattFill>
                <a:effectLst>
                  <a:outerShdw dist="45791" dir="2021404" algn="ctr" rotWithShape="0">
                    <a:srgbClr val="808080">
                      <a:alpha val="80000"/>
                    </a:srgbClr>
                  </a:outerShdw>
                </a:effectLst>
                <a:latin typeface=".VnBahamasBH"/>
              </a:rPr>
              <a:t>vµng</a:t>
            </a:r>
            <a:r>
              <a:rPr lang="en-US" sz="3600" b="1" kern="10" dirty="0"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pattFill prst="dashHorz">
                  <a:fgClr>
                    <a:srgbClr val="808080"/>
                  </a:fgClr>
                  <a:bgClr>
                    <a:srgbClr val="FFFF00"/>
                  </a:bgClr>
                </a:pattFill>
                <a:effectLst>
                  <a:outerShdw dist="45791" dir="2021404" algn="ctr" rotWithShape="0">
                    <a:srgbClr val="808080">
                      <a:alpha val="80000"/>
                    </a:srgbClr>
                  </a:outerShdw>
                </a:effectLst>
                <a:latin typeface=".VnBahamasBH"/>
              </a:rPr>
              <a:t> </a:t>
            </a:r>
            <a:r>
              <a:rPr lang="en-US" sz="3600" b="1" kern="10" dirty="0" err="1"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pattFill prst="dashHorz">
                  <a:fgClr>
                    <a:srgbClr val="808080"/>
                  </a:fgClr>
                  <a:bgClr>
                    <a:srgbClr val="FFFF00"/>
                  </a:bgClr>
                </a:pattFill>
                <a:effectLst>
                  <a:outerShdw dist="45791" dir="2021404" algn="ctr" rotWithShape="0">
                    <a:srgbClr val="808080">
                      <a:alpha val="80000"/>
                    </a:srgbClr>
                  </a:outerShdw>
                </a:effectLst>
                <a:latin typeface=".VnBahamasBH"/>
              </a:rPr>
              <a:t>khèi</a:t>
            </a:r>
            <a:r>
              <a:rPr lang="en-US" sz="3600" b="1" kern="10" dirty="0"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pattFill prst="dashHorz">
                  <a:fgClr>
                    <a:srgbClr val="808080"/>
                  </a:fgClr>
                  <a:bgClr>
                    <a:srgbClr val="FFFF00"/>
                  </a:bgClr>
                </a:pattFill>
                <a:effectLst>
                  <a:outerShdw dist="45791" dir="2021404" algn="ctr" rotWithShape="0">
                    <a:srgbClr val="808080">
                      <a:alpha val="80000"/>
                    </a:srgbClr>
                  </a:outerShdw>
                </a:effectLst>
                <a:latin typeface=".VnBahamasBH"/>
              </a:rPr>
              <a:t> </a:t>
            </a:r>
            <a:r>
              <a:rPr lang="en-US" sz="3600" b="1" kern="10" dirty="0"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pattFill prst="dashHorz">
                  <a:fgClr>
                    <a:srgbClr val="808080"/>
                  </a:fgClr>
                  <a:bgClr>
                    <a:srgbClr val="FFFF00"/>
                  </a:bgClr>
                </a:pattFill>
                <a:effectLst>
                  <a:outerShdw dist="45791" dir="2021404" algn="ctr" rotWithShape="0">
                    <a:srgbClr val="808080">
                      <a:alpha val="80000"/>
                    </a:srgbClr>
                  </a:outerShdw>
                </a:effectLst>
                <a:latin typeface="Times New Roman" pitchFamily="18" charset="0"/>
                <a:cs typeface="Times New Roman" pitchFamily="18" charset="0"/>
              </a:rPr>
              <a:t>TIỂU HỌC</a:t>
            </a:r>
            <a:r>
              <a:rPr lang="en-US" sz="3600" b="1" kern="10" dirty="0"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pattFill prst="dashHorz">
                  <a:fgClr>
                    <a:srgbClr val="808080"/>
                  </a:fgClr>
                  <a:bgClr>
                    <a:srgbClr val="FFFF00"/>
                  </a:bgClr>
                </a:pattFill>
                <a:effectLst>
                  <a:outerShdw dist="45791" dir="2021404" algn="ctr" rotWithShape="0">
                    <a:srgbClr val="808080">
                      <a:alpha val="80000"/>
                    </a:srgbClr>
                  </a:outerShdw>
                </a:effectLst>
                <a:latin typeface=".VnBahamasBH"/>
              </a:rPr>
              <a:t> </a:t>
            </a:r>
          </a:p>
        </p:txBody>
      </p:sp>
      <p:sp>
        <p:nvSpPr>
          <p:cNvPr id="128095" name="Rectangle 95"/>
          <p:cNvSpPr>
            <a:spLocks noChangeArrowheads="1"/>
          </p:cNvSpPr>
          <p:nvPr/>
        </p:nvSpPr>
        <p:spPr bwMode="auto">
          <a:xfrm>
            <a:off x="469583" y="2065338"/>
            <a:ext cx="8161209" cy="132343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r>
              <a:rPr lang="en-US" sz="4000" b="1" dirty="0" err="1">
                <a:latin typeface=".VnArial" pitchFamily="34" charset="0"/>
              </a:rPr>
              <a:t>C©u</a:t>
            </a:r>
            <a:r>
              <a:rPr lang="en-US" sz="4000" b="1" dirty="0">
                <a:latin typeface=".VnArial" pitchFamily="34" charset="0"/>
              </a:rPr>
              <a:t> 22 : </a:t>
            </a:r>
            <a:r>
              <a:rPr lang="en-US" sz="4000" b="1" dirty="0" err="1">
                <a:latin typeface=".VnArial" pitchFamily="34" charset="0"/>
              </a:rPr>
              <a:t>T×m</a:t>
            </a:r>
            <a:r>
              <a:rPr lang="en-US" sz="4000" b="1" dirty="0">
                <a:latin typeface=".VnArial" pitchFamily="34" charset="0"/>
              </a:rPr>
              <a:t> </a:t>
            </a:r>
            <a:r>
              <a:rPr lang="en-US" sz="4000" b="1" dirty="0" err="1">
                <a:latin typeface=".VnArial" pitchFamily="34" charset="0"/>
              </a:rPr>
              <a:t>chñ</a:t>
            </a:r>
            <a:r>
              <a:rPr lang="en-US" sz="4000" b="1" dirty="0">
                <a:latin typeface=".VnArial" pitchFamily="34" charset="0"/>
              </a:rPr>
              <a:t> </a:t>
            </a:r>
            <a:r>
              <a:rPr lang="en-US" sz="4000" b="1" dirty="0" err="1">
                <a:latin typeface=".VnArial" pitchFamily="34" charset="0"/>
              </a:rPr>
              <a:t>ng</a:t>
            </a:r>
            <a:r>
              <a:rPr lang="en-US" sz="4000" b="1" dirty="0">
                <a:latin typeface=".VnArial" pitchFamily="34" charset="0"/>
              </a:rPr>
              <a:t>÷ </a:t>
            </a:r>
            <a:r>
              <a:rPr lang="en-US" sz="4000" b="1" dirty="0" err="1">
                <a:latin typeface=".VnArial" pitchFamily="34" charset="0"/>
              </a:rPr>
              <a:t>trong</a:t>
            </a:r>
            <a:r>
              <a:rPr lang="en-US" sz="4000" b="1" dirty="0">
                <a:latin typeface=".VnArial" pitchFamily="34" charset="0"/>
              </a:rPr>
              <a:t> </a:t>
            </a:r>
            <a:r>
              <a:rPr lang="en-US" sz="4000" b="1" dirty="0" err="1">
                <a:latin typeface=".VnArial" pitchFamily="34" charset="0"/>
              </a:rPr>
              <a:t>c©u</a:t>
            </a:r>
            <a:r>
              <a:rPr lang="en-US" sz="4000" b="1" dirty="0">
                <a:latin typeface=".VnArial" pitchFamily="34" charset="0"/>
              </a:rPr>
              <a:t> :</a:t>
            </a:r>
          </a:p>
          <a:p>
            <a:r>
              <a:rPr lang="en-US" sz="4000" b="1" dirty="0">
                <a:latin typeface=".VnArial" pitchFamily="34" charset="0"/>
              </a:rPr>
              <a:t>         </a:t>
            </a:r>
            <a:r>
              <a:rPr lang="en-US" sz="4000" b="1" dirty="0" err="1">
                <a:solidFill>
                  <a:srgbClr val="002060"/>
                </a:solidFill>
                <a:latin typeface=".VnArial" pitchFamily="34" charset="0"/>
              </a:rPr>
              <a:t>TiÕng</a:t>
            </a:r>
            <a:r>
              <a:rPr lang="en-US" sz="4000" b="1" dirty="0">
                <a:solidFill>
                  <a:srgbClr val="002060"/>
                </a:solidFill>
                <a:latin typeface=".VnArial" pitchFamily="34" charset="0"/>
              </a:rPr>
              <a:t> </a:t>
            </a:r>
            <a:r>
              <a:rPr lang="en-US" sz="4000" b="1" dirty="0" err="1">
                <a:solidFill>
                  <a:srgbClr val="002060"/>
                </a:solidFill>
                <a:latin typeface=".VnArial" pitchFamily="34" charset="0"/>
              </a:rPr>
              <a:t>suèi</a:t>
            </a:r>
            <a:r>
              <a:rPr lang="en-US" sz="4000" b="1" dirty="0">
                <a:solidFill>
                  <a:srgbClr val="002060"/>
                </a:solidFill>
                <a:latin typeface=".VnArial" pitchFamily="34" charset="0"/>
              </a:rPr>
              <a:t> </a:t>
            </a:r>
            <a:r>
              <a:rPr lang="en-US" sz="4000" b="1" dirty="0" err="1">
                <a:solidFill>
                  <a:srgbClr val="002060"/>
                </a:solidFill>
                <a:latin typeface=".VnArial" pitchFamily="34" charset="0"/>
              </a:rPr>
              <a:t>ch¶y</a:t>
            </a:r>
            <a:r>
              <a:rPr lang="en-US" sz="4000" b="1" dirty="0">
                <a:solidFill>
                  <a:srgbClr val="002060"/>
                </a:solidFill>
                <a:latin typeface=".VnArial" pitchFamily="34" charset="0"/>
              </a:rPr>
              <a:t> </a:t>
            </a:r>
            <a:r>
              <a:rPr lang="en-US" sz="4000" b="1" dirty="0" err="1">
                <a:solidFill>
                  <a:srgbClr val="002060"/>
                </a:solidFill>
                <a:latin typeface=".VnArial" pitchFamily="34" charset="0"/>
              </a:rPr>
              <a:t>rãc</a:t>
            </a:r>
            <a:r>
              <a:rPr lang="en-US" sz="4000" b="1" dirty="0">
                <a:solidFill>
                  <a:srgbClr val="002060"/>
                </a:solidFill>
                <a:latin typeface=".VnArial" pitchFamily="34" charset="0"/>
              </a:rPr>
              <a:t> </a:t>
            </a:r>
            <a:r>
              <a:rPr lang="en-US" sz="4000" b="1" dirty="0" err="1">
                <a:solidFill>
                  <a:srgbClr val="002060"/>
                </a:solidFill>
                <a:latin typeface=".VnArial" pitchFamily="34" charset="0"/>
              </a:rPr>
              <a:t>r¸ch</a:t>
            </a:r>
            <a:r>
              <a:rPr lang="en-US" sz="4000" b="1" dirty="0">
                <a:solidFill>
                  <a:srgbClr val="002060"/>
                </a:solidFill>
                <a:latin typeface=".VnArial" pitchFamily="34" charset="0"/>
              </a:rPr>
              <a:t> .</a:t>
            </a:r>
          </a:p>
        </p:txBody>
      </p:sp>
      <p:sp>
        <p:nvSpPr>
          <p:cNvPr id="128096" name="Rectangle 96"/>
          <p:cNvSpPr>
            <a:spLocks noChangeArrowheads="1"/>
          </p:cNvSpPr>
          <p:nvPr/>
        </p:nvSpPr>
        <p:spPr bwMode="auto">
          <a:xfrm>
            <a:off x="1897380" y="3843408"/>
            <a:ext cx="4767860" cy="70788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anchor="ctr">
            <a:spAutoFit/>
          </a:bodyPr>
          <a:lstStyle/>
          <a:p>
            <a:r>
              <a:rPr lang="en-US" sz="4000" b="1" i="1" dirty="0">
                <a:solidFill>
                  <a:srgbClr val="FF0000"/>
                </a:solidFill>
                <a:latin typeface=".VnArial" pitchFamily="34" charset="0"/>
              </a:rPr>
              <a:t>(</a:t>
            </a:r>
            <a:r>
              <a:rPr lang="en-US" sz="4000" b="1" i="1" dirty="0" err="1">
                <a:solidFill>
                  <a:srgbClr val="FF0000"/>
                </a:solidFill>
                <a:latin typeface=".VnArial" pitchFamily="34" charset="0"/>
              </a:rPr>
              <a:t>TiÕng</a:t>
            </a:r>
            <a:r>
              <a:rPr lang="en-US" sz="4000" b="1" i="1" dirty="0">
                <a:solidFill>
                  <a:srgbClr val="FF0000"/>
                </a:solidFill>
                <a:latin typeface=".VnArial" pitchFamily="34" charset="0"/>
              </a:rPr>
              <a:t> </a:t>
            </a:r>
            <a:r>
              <a:rPr lang="en-US" sz="4000" b="1" i="1" dirty="0" err="1">
                <a:solidFill>
                  <a:srgbClr val="FF0000"/>
                </a:solidFill>
                <a:latin typeface=".VnArial" pitchFamily="34" charset="0"/>
              </a:rPr>
              <a:t>suèi</a:t>
            </a:r>
            <a:r>
              <a:rPr lang="en-US" sz="4000" b="1" i="1" dirty="0">
                <a:solidFill>
                  <a:srgbClr val="FF0000"/>
                </a:solidFill>
                <a:latin typeface=".VnArial" pitchFamily="34" charset="0"/>
              </a:rPr>
              <a:t> </a:t>
            </a:r>
            <a:r>
              <a:rPr lang="en-US" sz="4000" b="1" i="1" dirty="0" err="1">
                <a:solidFill>
                  <a:srgbClr val="FF0000"/>
                </a:solidFill>
                <a:latin typeface=".VnArial" pitchFamily="34" charset="0"/>
              </a:rPr>
              <a:t>ch¶y</a:t>
            </a:r>
            <a:r>
              <a:rPr lang="en-US" sz="4000" b="1" i="1" dirty="0">
                <a:solidFill>
                  <a:srgbClr val="FF0000"/>
                </a:solidFill>
                <a:latin typeface=".VnArial" pitchFamily="34" charset="0"/>
              </a:rPr>
              <a:t> ) </a:t>
            </a:r>
          </a:p>
        </p:txBody>
      </p:sp>
      <p:pic>
        <p:nvPicPr>
          <p:cNvPr id="128097" name="Picture 97" descr="BALLOON3">
            <a:hlinkClick r:id="rId15" action="ppaction://hlinksldjump"/>
          </p:cNvPr>
          <p:cNvPicPr>
            <a:picLocks noChangeAspect="1" noChangeArrowheads="1"/>
          </p:cNvPicPr>
          <p:nvPr/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543800" y="4343400"/>
            <a:ext cx="668338" cy="9493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28098" name="Picture 98" descr="ED00019_"/>
          <p:cNvPicPr>
            <a:picLocks noChangeAspect="1" noChangeArrowheads="1"/>
          </p:cNvPicPr>
          <p:nvPr/>
        </p:nvPicPr>
        <p:blipFill>
          <a:blip r:embed="rId1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7200" y="1066800"/>
            <a:ext cx="1143000" cy="1016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28099" name="Group 99"/>
          <p:cNvGrpSpPr>
            <a:grpSpLocks/>
          </p:cNvGrpSpPr>
          <p:nvPr/>
        </p:nvGrpSpPr>
        <p:grpSpPr bwMode="auto">
          <a:xfrm>
            <a:off x="1371600" y="838200"/>
            <a:ext cx="7772400" cy="5575300"/>
            <a:chOff x="864" y="528"/>
            <a:chExt cx="4896" cy="3512"/>
          </a:xfrm>
        </p:grpSpPr>
        <p:grpSp>
          <p:nvGrpSpPr>
            <p:cNvPr id="128100" name="Group 100"/>
            <p:cNvGrpSpPr>
              <a:grpSpLocks/>
            </p:cNvGrpSpPr>
            <p:nvPr/>
          </p:nvGrpSpPr>
          <p:grpSpPr bwMode="auto">
            <a:xfrm>
              <a:off x="864" y="3544"/>
              <a:ext cx="816" cy="496"/>
              <a:chOff x="864" y="3544"/>
              <a:chExt cx="816" cy="496"/>
            </a:xfrm>
          </p:grpSpPr>
          <p:pic>
            <p:nvPicPr>
              <p:cNvPr id="128101" name="Picture 101" descr="t8"/>
              <p:cNvPicPr>
                <a:picLocks noChangeAspect="1" noChangeArrowheads="1" noCrop="1"/>
              </p:cNvPicPr>
              <p:nvPr/>
            </p:nvPicPr>
            <p:blipFill>
              <a:blip r:embed="rId1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64" y="3600"/>
                <a:ext cx="528" cy="44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28102" name="Picture 102" descr="t8"/>
              <p:cNvPicPr>
                <a:picLocks noChangeAspect="1" noChangeArrowheads="1" noCrop="1"/>
              </p:cNvPicPr>
              <p:nvPr/>
            </p:nvPicPr>
            <p:blipFill>
              <a:blip r:embed="rId1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008" y="3600"/>
                <a:ext cx="528" cy="44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28103" name="Picture 103" descr="t8"/>
              <p:cNvPicPr>
                <a:picLocks noChangeAspect="1" noChangeArrowheads="1" noCrop="1"/>
              </p:cNvPicPr>
              <p:nvPr/>
            </p:nvPicPr>
            <p:blipFill>
              <a:blip r:embed="rId1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152" y="3544"/>
                <a:ext cx="528" cy="44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128104" name="Group 104"/>
            <p:cNvGrpSpPr>
              <a:grpSpLocks/>
            </p:cNvGrpSpPr>
            <p:nvPr/>
          </p:nvGrpSpPr>
          <p:grpSpPr bwMode="auto">
            <a:xfrm>
              <a:off x="2736" y="3400"/>
              <a:ext cx="768" cy="640"/>
              <a:chOff x="2736" y="3400"/>
              <a:chExt cx="768" cy="640"/>
            </a:xfrm>
          </p:grpSpPr>
          <p:pic>
            <p:nvPicPr>
              <p:cNvPr id="128105" name="Picture 105" descr="t8"/>
              <p:cNvPicPr>
                <a:picLocks noChangeAspect="1" noChangeArrowheads="1" noCrop="1"/>
              </p:cNvPicPr>
              <p:nvPr/>
            </p:nvPicPr>
            <p:blipFill>
              <a:blip r:embed="rId1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80" y="3600"/>
                <a:ext cx="528" cy="44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28106" name="Picture 106" descr="t8"/>
              <p:cNvPicPr>
                <a:picLocks noChangeAspect="1" noChangeArrowheads="1" noCrop="1"/>
              </p:cNvPicPr>
              <p:nvPr/>
            </p:nvPicPr>
            <p:blipFill>
              <a:blip r:embed="rId1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36" y="3400"/>
                <a:ext cx="768" cy="64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pic>
          <p:nvPicPr>
            <p:cNvPr id="128107" name="Picture 107" descr="COTAO001"/>
            <p:cNvPicPr>
              <a:picLocks noChangeAspect="1" noChangeArrowheads="1"/>
            </p:cNvPicPr>
            <p:nvPr/>
          </p:nvPicPr>
          <p:blipFill>
            <a:blip r:embed="rId19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944" y="528"/>
              <a:ext cx="816" cy="773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grpSp>
        <p:nvGrpSpPr>
          <p:cNvPr id="128108" name="Group 108"/>
          <p:cNvGrpSpPr>
            <a:grpSpLocks/>
          </p:cNvGrpSpPr>
          <p:nvPr/>
        </p:nvGrpSpPr>
        <p:grpSpPr bwMode="auto">
          <a:xfrm>
            <a:off x="19050" y="4052888"/>
            <a:ext cx="1619250" cy="2195512"/>
            <a:chOff x="-192" y="2484"/>
            <a:chExt cx="1020" cy="1383"/>
          </a:xfrm>
        </p:grpSpPr>
        <p:grpSp>
          <p:nvGrpSpPr>
            <p:cNvPr id="128109" name="Group 109"/>
            <p:cNvGrpSpPr>
              <a:grpSpLocks/>
            </p:cNvGrpSpPr>
            <p:nvPr/>
          </p:nvGrpSpPr>
          <p:grpSpPr bwMode="auto">
            <a:xfrm>
              <a:off x="-192" y="3072"/>
              <a:ext cx="844" cy="795"/>
              <a:chOff x="432" y="2544"/>
              <a:chExt cx="844" cy="795"/>
            </a:xfrm>
          </p:grpSpPr>
          <p:sp>
            <p:nvSpPr>
              <p:cNvPr id="128110" name="Freeform 110"/>
              <p:cNvSpPr>
                <a:spLocks/>
              </p:cNvSpPr>
              <p:nvPr/>
            </p:nvSpPr>
            <p:spPr bwMode="auto">
              <a:xfrm>
                <a:off x="432" y="2544"/>
                <a:ext cx="844" cy="795"/>
              </a:xfrm>
              <a:custGeom>
                <a:avLst/>
                <a:gdLst>
                  <a:gd name="T0" fmla="*/ 325 w 844"/>
                  <a:gd name="T1" fmla="*/ 102 h 795"/>
                  <a:gd name="T2" fmla="*/ 236 w 844"/>
                  <a:gd name="T3" fmla="*/ 506 h 795"/>
                  <a:gd name="T4" fmla="*/ 22 w 844"/>
                  <a:gd name="T5" fmla="*/ 669 h 795"/>
                  <a:gd name="T6" fmla="*/ 50 w 844"/>
                  <a:gd name="T7" fmla="*/ 751 h 795"/>
                  <a:gd name="T8" fmla="*/ 313 w 844"/>
                  <a:gd name="T9" fmla="*/ 792 h 795"/>
                  <a:gd name="T10" fmla="*/ 603 w 844"/>
                  <a:gd name="T11" fmla="*/ 767 h 795"/>
                  <a:gd name="T12" fmla="*/ 829 w 844"/>
                  <a:gd name="T13" fmla="*/ 669 h 795"/>
                  <a:gd name="T14" fmla="*/ 697 w 844"/>
                  <a:gd name="T15" fmla="*/ 516 h 795"/>
                  <a:gd name="T16" fmla="*/ 458 w 844"/>
                  <a:gd name="T17" fmla="*/ 424 h 795"/>
                  <a:gd name="T18" fmla="*/ 561 w 844"/>
                  <a:gd name="T19" fmla="*/ 227 h 795"/>
                  <a:gd name="T20" fmla="*/ 606 w 844"/>
                  <a:gd name="T21" fmla="*/ 43 h 795"/>
                  <a:gd name="T22" fmla="*/ 478 w 844"/>
                  <a:gd name="T23" fmla="*/ 0 h 795"/>
                  <a:gd name="T24" fmla="*/ 325 w 844"/>
                  <a:gd name="T25" fmla="*/ 102 h 7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44" h="795">
                    <a:moveTo>
                      <a:pt x="325" y="102"/>
                    </a:moveTo>
                    <a:cubicBezTo>
                      <a:pt x="285" y="186"/>
                      <a:pt x="292" y="401"/>
                      <a:pt x="236" y="506"/>
                    </a:cubicBezTo>
                    <a:cubicBezTo>
                      <a:pt x="180" y="611"/>
                      <a:pt x="22" y="669"/>
                      <a:pt x="22" y="669"/>
                    </a:cubicBezTo>
                    <a:cubicBezTo>
                      <a:pt x="22" y="669"/>
                      <a:pt x="0" y="731"/>
                      <a:pt x="50" y="751"/>
                    </a:cubicBezTo>
                    <a:cubicBezTo>
                      <a:pt x="100" y="771"/>
                      <a:pt x="221" y="789"/>
                      <a:pt x="313" y="792"/>
                    </a:cubicBezTo>
                    <a:cubicBezTo>
                      <a:pt x="405" y="795"/>
                      <a:pt x="603" y="767"/>
                      <a:pt x="603" y="767"/>
                    </a:cubicBezTo>
                    <a:cubicBezTo>
                      <a:pt x="603" y="767"/>
                      <a:pt x="814" y="713"/>
                      <a:pt x="829" y="669"/>
                    </a:cubicBezTo>
                    <a:cubicBezTo>
                      <a:pt x="844" y="625"/>
                      <a:pt x="759" y="557"/>
                      <a:pt x="697" y="516"/>
                    </a:cubicBezTo>
                    <a:cubicBezTo>
                      <a:pt x="635" y="475"/>
                      <a:pt x="483" y="471"/>
                      <a:pt x="458" y="424"/>
                    </a:cubicBezTo>
                    <a:lnTo>
                      <a:pt x="561" y="227"/>
                    </a:lnTo>
                    <a:cubicBezTo>
                      <a:pt x="586" y="164"/>
                      <a:pt x="620" y="81"/>
                      <a:pt x="606" y="43"/>
                    </a:cubicBezTo>
                    <a:cubicBezTo>
                      <a:pt x="592" y="3"/>
                      <a:pt x="519" y="1"/>
                      <a:pt x="478" y="0"/>
                    </a:cubicBezTo>
                    <a:cubicBezTo>
                      <a:pt x="431" y="10"/>
                      <a:pt x="365" y="18"/>
                      <a:pt x="325" y="102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C8A200"/>
                  </a:gs>
                  <a:gs pos="50000">
                    <a:srgbClr val="C8A200">
                      <a:gamma/>
                      <a:shade val="46275"/>
                      <a:invGamma/>
                    </a:srgbClr>
                  </a:gs>
                  <a:gs pos="100000">
                    <a:srgbClr val="C8A200"/>
                  </a:gs>
                </a:gsLst>
                <a:lin ang="0" scaled="1"/>
              </a:gradFill>
              <a:ln>
                <a:noFill/>
              </a:ln>
              <a:effectLst>
                <a:outerShdw sy="50000" rotWithShape="0">
                  <a:srgbClr val="808080">
                    <a:alpha val="50000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28111" name="Group 111"/>
              <p:cNvGrpSpPr>
                <a:grpSpLocks/>
              </p:cNvGrpSpPr>
              <p:nvPr/>
            </p:nvGrpSpPr>
            <p:grpSpPr bwMode="auto">
              <a:xfrm>
                <a:off x="675" y="2756"/>
                <a:ext cx="281" cy="512"/>
                <a:chOff x="675" y="2756"/>
                <a:chExt cx="281" cy="512"/>
              </a:xfrm>
            </p:grpSpPr>
            <p:grpSp>
              <p:nvGrpSpPr>
                <p:cNvPr id="128112" name="Group 112"/>
                <p:cNvGrpSpPr>
                  <a:grpSpLocks/>
                </p:cNvGrpSpPr>
                <p:nvPr/>
              </p:nvGrpSpPr>
              <p:grpSpPr bwMode="auto">
                <a:xfrm>
                  <a:off x="832" y="2756"/>
                  <a:ext cx="48" cy="121"/>
                  <a:chOff x="768" y="2784"/>
                  <a:chExt cx="96" cy="169"/>
                </a:xfrm>
              </p:grpSpPr>
              <p:sp>
                <p:nvSpPr>
                  <p:cNvPr id="128113" name="Freeform 113"/>
                  <p:cNvSpPr>
                    <a:spLocks/>
                  </p:cNvSpPr>
                  <p:nvPr/>
                </p:nvSpPr>
                <p:spPr bwMode="auto">
                  <a:xfrm>
                    <a:off x="768" y="2784"/>
                    <a:ext cx="96" cy="169"/>
                  </a:xfrm>
                  <a:custGeom>
                    <a:avLst/>
                    <a:gdLst>
                      <a:gd name="T0" fmla="*/ 62 w 96"/>
                      <a:gd name="T1" fmla="*/ 8 h 169"/>
                      <a:gd name="T2" fmla="*/ 1 w 96"/>
                      <a:gd name="T3" fmla="*/ 120 h 169"/>
                      <a:gd name="T4" fmla="*/ 54 w 96"/>
                      <a:gd name="T5" fmla="*/ 160 h 169"/>
                      <a:gd name="T6" fmla="*/ 95 w 96"/>
                      <a:gd name="T7" fmla="*/ 68 h 169"/>
                      <a:gd name="T8" fmla="*/ 62 w 96"/>
                      <a:gd name="T9" fmla="*/ 8 h 16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96" h="169">
                        <a:moveTo>
                          <a:pt x="62" y="8"/>
                        </a:moveTo>
                        <a:cubicBezTo>
                          <a:pt x="46" y="17"/>
                          <a:pt x="2" y="95"/>
                          <a:pt x="1" y="120"/>
                        </a:cubicBezTo>
                        <a:cubicBezTo>
                          <a:pt x="0" y="145"/>
                          <a:pt x="38" y="169"/>
                          <a:pt x="54" y="160"/>
                        </a:cubicBezTo>
                        <a:cubicBezTo>
                          <a:pt x="70" y="151"/>
                          <a:pt x="94" y="93"/>
                          <a:pt x="95" y="68"/>
                        </a:cubicBezTo>
                        <a:cubicBezTo>
                          <a:pt x="96" y="43"/>
                          <a:pt x="84" y="0"/>
                          <a:pt x="62" y="8"/>
                        </a:cubicBezTo>
                        <a:close/>
                      </a:path>
                    </a:pathLst>
                  </a:custGeom>
                  <a:solidFill>
                    <a:srgbClr val="C0C0C0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8114" name="Freeform 114"/>
                  <p:cNvSpPr>
                    <a:spLocks/>
                  </p:cNvSpPr>
                  <p:nvPr/>
                </p:nvSpPr>
                <p:spPr bwMode="auto">
                  <a:xfrm>
                    <a:off x="796" y="2832"/>
                    <a:ext cx="48" cy="85"/>
                  </a:xfrm>
                  <a:custGeom>
                    <a:avLst/>
                    <a:gdLst>
                      <a:gd name="T0" fmla="*/ 62 w 96"/>
                      <a:gd name="T1" fmla="*/ 8 h 169"/>
                      <a:gd name="T2" fmla="*/ 1 w 96"/>
                      <a:gd name="T3" fmla="*/ 120 h 169"/>
                      <a:gd name="T4" fmla="*/ 54 w 96"/>
                      <a:gd name="T5" fmla="*/ 160 h 169"/>
                      <a:gd name="T6" fmla="*/ 95 w 96"/>
                      <a:gd name="T7" fmla="*/ 68 h 169"/>
                      <a:gd name="T8" fmla="*/ 62 w 96"/>
                      <a:gd name="T9" fmla="*/ 8 h 16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96" h="169">
                        <a:moveTo>
                          <a:pt x="62" y="8"/>
                        </a:moveTo>
                        <a:cubicBezTo>
                          <a:pt x="46" y="17"/>
                          <a:pt x="2" y="95"/>
                          <a:pt x="1" y="120"/>
                        </a:cubicBezTo>
                        <a:cubicBezTo>
                          <a:pt x="0" y="145"/>
                          <a:pt x="38" y="169"/>
                          <a:pt x="54" y="160"/>
                        </a:cubicBezTo>
                        <a:cubicBezTo>
                          <a:pt x="70" y="151"/>
                          <a:pt x="94" y="93"/>
                          <a:pt x="95" y="68"/>
                        </a:cubicBezTo>
                        <a:cubicBezTo>
                          <a:pt x="96" y="43"/>
                          <a:pt x="84" y="0"/>
                          <a:pt x="62" y="8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128115" name="Group 115"/>
                <p:cNvGrpSpPr>
                  <a:grpSpLocks/>
                </p:cNvGrpSpPr>
                <p:nvPr/>
              </p:nvGrpSpPr>
              <p:grpSpPr bwMode="auto">
                <a:xfrm>
                  <a:off x="675" y="3086"/>
                  <a:ext cx="281" cy="182"/>
                  <a:chOff x="675" y="3086"/>
                  <a:chExt cx="281" cy="182"/>
                </a:xfrm>
              </p:grpSpPr>
              <p:sp>
                <p:nvSpPr>
                  <p:cNvPr id="128116" name="Freeform 116"/>
                  <p:cNvSpPr>
                    <a:spLocks/>
                  </p:cNvSpPr>
                  <p:nvPr/>
                </p:nvSpPr>
                <p:spPr bwMode="auto">
                  <a:xfrm>
                    <a:off x="675" y="3086"/>
                    <a:ext cx="281" cy="182"/>
                  </a:xfrm>
                  <a:custGeom>
                    <a:avLst/>
                    <a:gdLst>
                      <a:gd name="T0" fmla="*/ 281 w 281"/>
                      <a:gd name="T1" fmla="*/ 23 h 182"/>
                      <a:gd name="T2" fmla="*/ 169 w 281"/>
                      <a:gd name="T3" fmla="*/ 26 h 182"/>
                      <a:gd name="T4" fmla="*/ 17 w 281"/>
                      <a:gd name="T5" fmla="*/ 78 h 182"/>
                      <a:gd name="T6" fmla="*/ 69 w 281"/>
                      <a:gd name="T7" fmla="*/ 173 h 182"/>
                      <a:gd name="T8" fmla="*/ 237 w 281"/>
                      <a:gd name="T9" fmla="*/ 130 h 182"/>
                      <a:gd name="T10" fmla="*/ 281 w 281"/>
                      <a:gd name="T11" fmla="*/ 23 h 18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281" h="182">
                        <a:moveTo>
                          <a:pt x="281" y="23"/>
                        </a:moveTo>
                        <a:cubicBezTo>
                          <a:pt x="264" y="0"/>
                          <a:pt x="213" y="17"/>
                          <a:pt x="169" y="26"/>
                        </a:cubicBezTo>
                        <a:cubicBezTo>
                          <a:pt x="125" y="35"/>
                          <a:pt x="34" y="53"/>
                          <a:pt x="17" y="78"/>
                        </a:cubicBezTo>
                        <a:cubicBezTo>
                          <a:pt x="0" y="103"/>
                          <a:pt x="32" y="164"/>
                          <a:pt x="69" y="173"/>
                        </a:cubicBezTo>
                        <a:cubicBezTo>
                          <a:pt x="106" y="182"/>
                          <a:pt x="202" y="155"/>
                          <a:pt x="237" y="130"/>
                        </a:cubicBezTo>
                        <a:cubicBezTo>
                          <a:pt x="272" y="105"/>
                          <a:pt x="272" y="45"/>
                          <a:pt x="281" y="23"/>
                        </a:cubicBezTo>
                        <a:close/>
                      </a:path>
                    </a:pathLst>
                  </a:custGeom>
                  <a:solidFill>
                    <a:srgbClr val="C0C0C0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8117" name="Freeform 117"/>
                  <p:cNvSpPr>
                    <a:spLocks/>
                  </p:cNvSpPr>
                  <p:nvPr/>
                </p:nvSpPr>
                <p:spPr bwMode="auto">
                  <a:xfrm>
                    <a:off x="720" y="3128"/>
                    <a:ext cx="192" cy="93"/>
                  </a:xfrm>
                  <a:custGeom>
                    <a:avLst/>
                    <a:gdLst>
                      <a:gd name="T0" fmla="*/ 281 w 281"/>
                      <a:gd name="T1" fmla="*/ 23 h 182"/>
                      <a:gd name="T2" fmla="*/ 169 w 281"/>
                      <a:gd name="T3" fmla="*/ 26 h 182"/>
                      <a:gd name="T4" fmla="*/ 17 w 281"/>
                      <a:gd name="T5" fmla="*/ 78 h 182"/>
                      <a:gd name="T6" fmla="*/ 69 w 281"/>
                      <a:gd name="T7" fmla="*/ 173 h 182"/>
                      <a:gd name="T8" fmla="*/ 237 w 281"/>
                      <a:gd name="T9" fmla="*/ 130 h 182"/>
                      <a:gd name="T10" fmla="*/ 281 w 281"/>
                      <a:gd name="T11" fmla="*/ 23 h 18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281" h="182">
                        <a:moveTo>
                          <a:pt x="281" y="23"/>
                        </a:moveTo>
                        <a:cubicBezTo>
                          <a:pt x="264" y="0"/>
                          <a:pt x="213" y="17"/>
                          <a:pt x="169" y="26"/>
                        </a:cubicBezTo>
                        <a:cubicBezTo>
                          <a:pt x="125" y="35"/>
                          <a:pt x="34" y="53"/>
                          <a:pt x="17" y="78"/>
                        </a:cubicBezTo>
                        <a:cubicBezTo>
                          <a:pt x="0" y="103"/>
                          <a:pt x="32" y="164"/>
                          <a:pt x="69" y="173"/>
                        </a:cubicBezTo>
                        <a:cubicBezTo>
                          <a:pt x="106" y="182"/>
                          <a:pt x="202" y="155"/>
                          <a:pt x="237" y="130"/>
                        </a:cubicBezTo>
                        <a:cubicBezTo>
                          <a:pt x="272" y="105"/>
                          <a:pt x="272" y="45"/>
                          <a:pt x="281" y="23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</p:grpSp>
        </p:grpSp>
        <p:grpSp>
          <p:nvGrpSpPr>
            <p:cNvPr id="128118" name="Group 118"/>
            <p:cNvGrpSpPr>
              <a:grpSpLocks/>
            </p:cNvGrpSpPr>
            <p:nvPr/>
          </p:nvGrpSpPr>
          <p:grpSpPr bwMode="auto">
            <a:xfrm>
              <a:off x="12" y="2484"/>
              <a:ext cx="816" cy="816"/>
              <a:chOff x="1008" y="1104"/>
              <a:chExt cx="816" cy="816"/>
            </a:xfrm>
          </p:grpSpPr>
          <p:sp>
            <p:nvSpPr>
              <p:cNvPr id="128119" name="Oval 119"/>
              <p:cNvSpPr>
                <a:spLocks noChangeArrowheads="1"/>
              </p:cNvSpPr>
              <p:nvPr/>
            </p:nvSpPr>
            <p:spPr bwMode="auto">
              <a:xfrm>
                <a:off x="1008" y="1104"/>
                <a:ext cx="816" cy="816"/>
              </a:xfrm>
              <a:prstGeom prst="ellipse">
                <a:avLst/>
              </a:prstGeom>
              <a:gradFill rotWithShape="1">
                <a:gsLst>
                  <a:gs pos="0">
                    <a:srgbClr val="66CCFF"/>
                  </a:gs>
                  <a:gs pos="100000">
                    <a:srgbClr val="66CCFF">
                      <a:gamma/>
                      <a:shade val="79216"/>
                      <a:invGamma/>
                    </a:srgbClr>
                  </a:gs>
                </a:gsLst>
                <a:path path="rect">
                  <a:fillToRect t="100000" r="100000"/>
                </a:path>
              </a:gradFill>
              <a:ln w="38100">
                <a:solidFill>
                  <a:srgbClr val="FF0000"/>
                </a:solidFill>
                <a:round/>
                <a:headEnd/>
                <a:tailEnd/>
              </a:ln>
              <a:effectLst>
                <a:prstShdw prst="shdw13" dist="53882" dir="13500000">
                  <a:schemeClr val="bg2">
                    <a:alpha val="50000"/>
                  </a:schemeClr>
                </a:prstShdw>
              </a:effec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8120" name="Rectangle 120"/>
              <p:cNvSpPr>
                <a:spLocks noChangeArrowheads="1"/>
              </p:cNvSpPr>
              <p:nvPr/>
            </p:nvSpPr>
            <p:spPr bwMode="auto">
              <a:xfrm>
                <a:off x="1391" y="1149"/>
                <a:ext cx="46" cy="81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8121" name="Rectangle 121"/>
              <p:cNvSpPr>
                <a:spLocks noChangeArrowheads="1"/>
              </p:cNvSpPr>
              <p:nvPr/>
            </p:nvSpPr>
            <p:spPr bwMode="auto">
              <a:xfrm rot="5400000">
                <a:off x="1709" y="1447"/>
                <a:ext cx="46" cy="81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8122" name="Rectangle 122"/>
              <p:cNvSpPr>
                <a:spLocks noChangeArrowheads="1"/>
              </p:cNvSpPr>
              <p:nvPr/>
            </p:nvSpPr>
            <p:spPr bwMode="auto">
              <a:xfrm>
                <a:off x="1392" y="1793"/>
                <a:ext cx="46" cy="81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8123" name="Rectangle 123"/>
              <p:cNvSpPr>
                <a:spLocks noChangeArrowheads="1"/>
              </p:cNvSpPr>
              <p:nvPr/>
            </p:nvSpPr>
            <p:spPr bwMode="auto">
              <a:xfrm rot="5400000">
                <a:off x="1072" y="1450"/>
                <a:ext cx="46" cy="81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8124" name="Rectangle 124"/>
              <p:cNvSpPr>
                <a:spLocks noChangeArrowheads="1"/>
              </p:cNvSpPr>
              <p:nvPr/>
            </p:nvSpPr>
            <p:spPr bwMode="auto">
              <a:xfrm rot="3000000">
                <a:off x="1139" y="1664"/>
                <a:ext cx="46" cy="81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8125" name="Rectangle 125"/>
              <p:cNvSpPr>
                <a:spLocks noChangeArrowheads="1"/>
              </p:cNvSpPr>
              <p:nvPr/>
            </p:nvSpPr>
            <p:spPr bwMode="auto">
              <a:xfrm rot="3000000">
                <a:off x="1629" y="1257"/>
                <a:ext cx="46" cy="81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8126" name="Rectangle 126"/>
              <p:cNvSpPr>
                <a:spLocks noChangeArrowheads="1"/>
              </p:cNvSpPr>
              <p:nvPr/>
            </p:nvSpPr>
            <p:spPr bwMode="auto">
              <a:xfrm rot="18600000">
                <a:off x="1155" y="1254"/>
                <a:ext cx="46" cy="81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8127" name="Rectangle 127"/>
              <p:cNvSpPr>
                <a:spLocks noChangeArrowheads="1"/>
              </p:cNvSpPr>
              <p:nvPr/>
            </p:nvSpPr>
            <p:spPr bwMode="auto">
              <a:xfrm rot="18600000">
                <a:off x="1641" y="1661"/>
                <a:ext cx="46" cy="81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sp>
        <p:nvSpPr>
          <p:cNvPr id="128128" name="Text Box 128"/>
          <p:cNvSpPr txBox="1">
            <a:spLocks noChangeArrowheads="1"/>
          </p:cNvSpPr>
          <p:nvPr/>
        </p:nvSpPr>
        <p:spPr bwMode="auto">
          <a:xfrm>
            <a:off x="285750" y="4281488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30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28129" name="Text Box 129"/>
          <p:cNvSpPr txBox="1">
            <a:spLocks noChangeArrowheads="1"/>
          </p:cNvSpPr>
          <p:nvPr/>
        </p:nvSpPr>
        <p:spPr bwMode="auto">
          <a:xfrm>
            <a:off x="285750" y="4281488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29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28130" name="Text Box 130"/>
          <p:cNvSpPr txBox="1">
            <a:spLocks noChangeArrowheads="1"/>
          </p:cNvSpPr>
          <p:nvPr/>
        </p:nvSpPr>
        <p:spPr bwMode="auto">
          <a:xfrm>
            <a:off x="266700" y="4281488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28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28131" name="Text Box 131"/>
          <p:cNvSpPr txBox="1">
            <a:spLocks noChangeArrowheads="1"/>
          </p:cNvSpPr>
          <p:nvPr/>
        </p:nvSpPr>
        <p:spPr bwMode="auto">
          <a:xfrm>
            <a:off x="285750" y="4281488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27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28132" name="Text Box 132"/>
          <p:cNvSpPr txBox="1">
            <a:spLocks noChangeArrowheads="1"/>
          </p:cNvSpPr>
          <p:nvPr/>
        </p:nvSpPr>
        <p:spPr bwMode="auto">
          <a:xfrm>
            <a:off x="304800" y="4265613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26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28133" name="Text Box 133"/>
          <p:cNvSpPr txBox="1">
            <a:spLocks noChangeArrowheads="1"/>
          </p:cNvSpPr>
          <p:nvPr/>
        </p:nvSpPr>
        <p:spPr bwMode="auto">
          <a:xfrm>
            <a:off x="304800" y="4281488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25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28134" name="Text Box 134"/>
          <p:cNvSpPr txBox="1">
            <a:spLocks noChangeArrowheads="1"/>
          </p:cNvSpPr>
          <p:nvPr/>
        </p:nvSpPr>
        <p:spPr bwMode="auto">
          <a:xfrm>
            <a:off x="304800" y="4281488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24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28135" name="Text Box 135"/>
          <p:cNvSpPr txBox="1">
            <a:spLocks noChangeArrowheads="1"/>
          </p:cNvSpPr>
          <p:nvPr/>
        </p:nvSpPr>
        <p:spPr bwMode="auto">
          <a:xfrm>
            <a:off x="304800" y="4281488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23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28136" name="Text Box 136"/>
          <p:cNvSpPr txBox="1">
            <a:spLocks noChangeArrowheads="1"/>
          </p:cNvSpPr>
          <p:nvPr/>
        </p:nvSpPr>
        <p:spPr bwMode="auto">
          <a:xfrm>
            <a:off x="304800" y="4281488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22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28137" name="Text Box 137"/>
          <p:cNvSpPr txBox="1">
            <a:spLocks noChangeArrowheads="1"/>
          </p:cNvSpPr>
          <p:nvPr/>
        </p:nvSpPr>
        <p:spPr bwMode="auto">
          <a:xfrm>
            <a:off x="304800" y="4281488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21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28138" name="Text Box 138"/>
          <p:cNvSpPr txBox="1">
            <a:spLocks noChangeArrowheads="1"/>
          </p:cNvSpPr>
          <p:nvPr/>
        </p:nvSpPr>
        <p:spPr bwMode="auto">
          <a:xfrm>
            <a:off x="304800" y="4281488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20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28139" name="Text Box 139"/>
          <p:cNvSpPr txBox="1">
            <a:spLocks noChangeArrowheads="1"/>
          </p:cNvSpPr>
          <p:nvPr/>
        </p:nvSpPr>
        <p:spPr bwMode="auto">
          <a:xfrm>
            <a:off x="304800" y="4281488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19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28140" name="Text Box 140"/>
          <p:cNvSpPr txBox="1">
            <a:spLocks noChangeArrowheads="1"/>
          </p:cNvSpPr>
          <p:nvPr/>
        </p:nvSpPr>
        <p:spPr bwMode="auto">
          <a:xfrm>
            <a:off x="304800" y="4281488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18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28141" name="Text Box 141"/>
          <p:cNvSpPr txBox="1">
            <a:spLocks noChangeArrowheads="1"/>
          </p:cNvSpPr>
          <p:nvPr/>
        </p:nvSpPr>
        <p:spPr bwMode="auto">
          <a:xfrm>
            <a:off x="304800" y="4281488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17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28142" name="Text Box 142"/>
          <p:cNvSpPr txBox="1">
            <a:spLocks noChangeArrowheads="1"/>
          </p:cNvSpPr>
          <p:nvPr/>
        </p:nvSpPr>
        <p:spPr bwMode="auto">
          <a:xfrm>
            <a:off x="304800" y="4281488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16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28143" name="Text Box 143"/>
          <p:cNvSpPr txBox="1">
            <a:spLocks noChangeArrowheads="1"/>
          </p:cNvSpPr>
          <p:nvPr/>
        </p:nvSpPr>
        <p:spPr bwMode="auto">
          <a:xfrm>
            <a:off x="304800" y="4281488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15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28144" name="Text Box 144"/>
          <p:cNvSpPr txBox="1">
            <a:spLocks noChangeArrowheads="1"/>
          </p:cNvSpPr>
          <p:nvPr/>
        </p:nvSpPr>
        <p:spPr bwMode="auto">
          <a:xfrm>
            <a:off x="304800" y="4281488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14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28145" name="Text Box 145"/>
          <p:cNvSpPr txBox="1">
            <a:spLocks noChangeArrowheads="1"/>
          </p:cNvSpPr>
          <p:nvPr/>
        </p:nvSpPr>
        <p:spPr bwMode="auto">
          <a:xfrm>
            <a:off x="304800" y="4281488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13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28146" name="Text Box 146"/>
          <p:cNvSpPr txBox="1">
            <a:spLocks noChangeArrowheads="1"/>
          </p:cNvSpPr>
          <p:nvPr/>
        </p:nvSpPr>
        <p:spPr bwMode="auto">
          <a:xfrm>
            <a:off x="304800" y="4281488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12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28147" name="Text Box 147"/>
          <p:cNvSpPr txBox="1">
            <a:spLocks noChangeArrowheads="1"/>
          </p:cNvSpPr>
          <p:nvPr/>
        </p:nvSpPr>
        <p:spPr bwMode="auto">
          <a:xfrm>
            <a:off x="304800" y="4281488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11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28148" name="Text Box 148"/>
          <p:cNvSpPr txBox="1">
            <a:spLocks noChangeArrowheads="1"/>
          </p:cNvSpPr>
          <p:nvPr/>
        </p:nvSpPr>
        <p:spPr bwMode="auto">
          <a:xfrm>
            <a:off x="304800" y="4281488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10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28149" name="Text Box 149"/>
          <p:cNvSpPr txBox="1">
            <a:spLocks noChangeArrowheads="1"/>
          </p:cNvSpPr>
          <p:nvPr/>
        </p:nvSpPr>
        <p:spPr bwMode="auto">
          <a:xfrm>
            <a:off x="304800" y="4281488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9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28150" name="Text Box 150"/>
          <p:cNvSpPr txBox="1">
            <a:spLocks noChangeArrowheads="1"/>
          </p:cNvSpPr>
          <p:nvPr/>
        </p:nvSpPr>
        <p:spPr bwMode="auto">
          <a:xfrm>
            <a:off x="304800" y="4281488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8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28151" name="Text Box 151"/>
          <p:cNvSpPr txBox="1">
            <a:spLocks noChangeArrowheads="1"/>
          </p:cNvSpPr>
          <p:nvPr/>
        </p:nvSpPr>
        <p:spPr bwMode="auto">
          <a:xfrm>
            <a:off x="304800" y="4281488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7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28152" name="Text Box 152"/>
          <p:cNvSpPr txBox="1">
            <a:spLocks noChangeArrowheads="1"/>
          </p:cNvSpPr>
          <p:nvPr/>
        </p:nvSpPr>
        <p:spPr bwMode="auto">
          <a:xfrm>
            <a:off x="304800" y="4281488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6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28153" name="Text Box 153"/>
          <p:cNvSpPr txBox="1">
            <a:spLocks noChangeArrowheads="1"/>
          </p:cNvSpPr>
          <p:nvPr/>
        </p:nvSpPr>
        <p:spPr bwMode="auto">
          <a:xfrm>
            <a:off x="304800" y="4281488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5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28154" name="Text Box 154"/>
          <p:cNvSpPr txBox="1">
            <a:spLocks noChangeArrowheads="1"/>
          </p:cNvSpPr>
          <p:nvPr/>
        </p:nvSpPr>
        <p:spPr bwMode="auto">
          <a:xfrm>
            <a:off x="304800" y="4281488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4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28155" name="Text Box 155"/>
          <p:cNvSpPr txBox="1">
            <a:spLocks noChangeArrowheads="1"/>
          </p:cNvSpPr>
          <p:nvPr/>
        </p:nvSpPr>
        <p:spPr bwMode="auto">
          <a:xfrm>
            <a:off x="304800" y="4281488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3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28156" name="Text Box 156"/>
          <p:cNvSpPr txBox="1">
            <a:spLocks noChangeArrowheads="1"/>
          </p:cNvSpPr>
          <p:nvPr/>
        </p:nvSpPr>
        <p:spPr bwMode="auto">
          <a:xfrm>
            <a:off x="304800" y="4281488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2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28157" name="Text Box 157"/>
          <p:cNvSpPr txBox="1">
            <a:spLocks noChangeArrowheads="1"/>
          </p:cNvSpPr>
          <p:nvPr/>
        </p:nvSpPr>
        <p:spPr bwMode="auto">
          <a:xfrm>
            <a:off x="304800" y="4281488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1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28158" name="Text Box 158"/>
          <p:cNvSpPr txBox="1">
            <a:spLocks noChangeArrowheads="1"/>
          </p:cNvSpPr>
          <p:nvPr/>
        </p:nvSpPr>
        <p:spPr bwMode="auto">
          <a:xfrm>
            <a:off x="635000" y="4433888"/>
            <a:ext cx="685800" cy="498475"/>
          </a:xfrm>
          <a:prstGeom prst="rect">
            <a:avLst/>
          </a:prstGeom>
          <a:solidFill>
            <a:srgbClr val="FF0000"/>
          </a:solidFill>
          <a:ln w="9525">
            <a:solidFill>
              <a:schemeClr val="hlink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300" b="1">
                <a:solidFill>
                  <a:schemeClr val="bg1"/>
                </a:solidFill>
                <a:latin typeface=".VnBlackH" pitchFamily="34" charset="0"/>
                <a:cs typeface="Arial" charset="0"/>
              </a:rPr>
              <a:t>HÕt giê</a:t>
            </a:r>
            <a:endParaRPr lang="vi-VN" sz="1300" b="1">
              <a:solidFill>
                <a:schemeClr val="bg1"/>
              </a:solidFill>
              <a:latin typeface=".VnBlackH" pitchFamily="34" charset="0"/>
              <a:cs typeface="Arial" charset="0"/>
            </a:endParaRPr>
          </a:p>
        </p:txBody>
      </p:sp>
      <p:pic>
        <p:nvPicPr>
          <p:cNvPr id="128013" name="Picture 13" descr="POINSET2"/>
          <p:cNvPicPr>
            <a:picLocks noChangeAspect="1" noChangeArrowheads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-5400000">
            <a:off x="61119" y="5501481"/>
            <a:ext cx="1277938" cy="1273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28018" name="Picture 18" descr="pretty_flower_yellow_hb"/>
          <p:cNvPicPr>
            <a:picLocks noChangeAspect="1" noChangeArrowheads="1" noCrop="1"/>
          </p:cNvPicPr>
          <p:nvPr/>
        </p:nvPicPr>
        <p:blipFill>
          <a:blip r:embed="rId2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57188" y="5715000"/>
            <a:ext cx="876300" cy="8763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412180172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41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0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2809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280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12809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12809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" dur="500" tmFilter="0,0; .5, 1; 1, 1"/>
                                        <p:tgtEl>
                                          <p:spTgt spid="1280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 nodeType="clickPar">
                      <p:stCondLst>
                        <p:cond delay="indefinite"/>
                      </p:stCondLst>
                      <p:childTnLst>
                        <p:par>
                          <p:cTn id="1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4" presetID="17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1281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1281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9" presetID="9" presetClass="exit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0" dur="500"/>
                                        <p:tgtEl>
                                          <p:spTgt spid="12812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8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23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1281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1281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28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9" dur="500"/>
                                        <p:tgtEl>
                                          <p:spTgt spid="12812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8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1281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1281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3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 nodeType="afterGroup">
                            <p:stCondLst>
                              <p:cond delay="2500"/>
                            </p:stCondLst>
                            <p:childTnLst>
                              <p:par>
                                <p:cTn id="37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38" dur="500"/>
                                        <p:tgtEl>
                                          <p:spTgt spid="12813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8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 nodeType="afterGroup">
                            <p:stCondLst>
                              <p:cond delay="3000"/>
                            </p:stCondLst>
                            <p:childTnLst>
                              <p:par>
                                <p:cTn id="41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1281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1281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4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 nodeType="afterGroup">
                            <p:stCondLst>
                              <p:cond delay="3500"/>
                            </p:stCondLst>
                            <p:childTnLst>
                              <p:par>
                                <p:cTn id="46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47" dur="500"/>
                                        <p:tgtEl>
                                          <p:spTgt spid="12813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8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 nodeType="afterGroup">
                            <p:stCondLst>
                              <p:cond delay="4000"/>
                            </p:stCondLst>
                            <p:childTnLst>
                              <p:par>
                                <p:cTn id="50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1281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1281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5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 nodeType="afterGroup">
                            <p:stCondLst>
                              <p:cond delay="4500"/>
                            </p:stCondLst>
                            <p:childTnLst>
                              <p:par>
                                <p:cTn id="55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56" dur="500"/>
                                        <p:tgtEl>
                                          <p:spTgt spid="12813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8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 nodeType="afterGroup">
                            <p:stCondLst>
                              <p:cond delay="5000"/>
                            </p:stCondLst>
                            <p:childTnLst>
                              <p:par>
                                <p:cTn id="59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1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1281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500" fill="hold"/>
                                        <p:tgtEl>
                                          <p:spTgt spid="1281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5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 nodeType="afterGroup">
                            <p:stCondLst>
                              <p:cond delay="5500"/>
                            </p:stCondLst>
                            <p:childTnLst>
                              <p:par>
                                <p:cTn id="64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5" dur="500"/>
                                        <p:tgtEl>
                                          <p:spTgt spid="12813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81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 nodeType="afterGroup">
                            <p:stCondLst>
                              <p:cond delay="6000"/>
                            </p:stCondLst>
                            <p:childTnLst>
                              <p:par>
                                <p:cTn id="68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0" dur="500" fill="hold"/>
                                        <p:tgtEl>
                                          <p:spTgt spid="1281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500" fill="hold"/>
                                        <p:tgtEl>
                                          <p:spTgt spid="1281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6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 nodeType="afterGroup">
                            <p:stCondLst>
                              <p:cond delay="6500"/>
                            </p:stCondLst>
                            <p:childTnLst>
                              <p:par>
                                <p:cTn id="73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74" dur="500"/>
                                        <p:tgtEl>
                                          <p:spTgt spid="12813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8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 nodeType="afterGroup">
                            <p:stCondLst>
                              <p:cond delay="7000"/>
                            </p:stCondLst>
                            <p:childTnLst>
                              <p:par>
                                <p:cTn id="77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9" dur="500" fill="hold"/>
                                        <p:tgtEl>
                                          <p:spTgt spid="1281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500" fill="hold"/>
                                        <p:tgtEl>
                                          <p:spTgt spid="1281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7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81" fill="hold" nodeType="afterGroup">
                            <p:stCondLst>
                              <p:cond delay="7500"/>
                            </p:stCondLst>
                            <p:childTnLst>
                              <p:par>
                                <p:cTn id="82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83" dur="500"/>
                                        <p:tgtEl>
                                          <p:spTgt spid="12813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8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 nodeType="afterGroup">
                            <p:stCondLst>
                              <p:cond delay="8000"/>
                            </p:stCondLst>
                            <p:childTnLst>
                              <p:par>
                                <p:cTn id="86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8" dur="500" fill="hold"/>
                                        <p:tgtEl>
                                          <p:spTgt spid="1281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" dur="500" fill="hold"/>
                                        <p:tgtEl>
                                          <p:spTgt spid="1281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8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90" fill="hold" nodeType="afterGroup">
                            <p:stCondLst>
                              <p:cond delay="8500"/>
                            </p:stCondLst>
                            <p:childTnLst>
                              <p:par>
                                <p:cTn id="91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92" dur="500"/>
                                        <p:tgtEl>
                                          <p:spTgt spid="12813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8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 nodeType="afterGroup">
                            <p:stCondLst>
                              <p:cond delay="9000"/>
                            </p:stCondLst>
                            <p:childTnLst>
                              <p:par>
                                <p:cTn id="95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7" dur="500" fill="hold"/>
                                        <p:tgtEl>
                                          <p:spTgt spid="1281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" dur="500" fill="hold"/>
                                        <p:tgtEl>
                                          <p:spTgt spid="1281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9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99" fill="hold" nodeType="afterGroup">
                            <p:stCondLst>
                              <p:cond delay="9500"/>
                            </p:stCondLst>
                            <p:childTnLst>
                              <p:par>
                                <p:cTn id="100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01" dur="500"/>
                                        <p:tgtEl>
                                          <p:spTgt spid="12813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8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3" fill="hold" nodeType="afterGroup">
                            <p:stCondLst>
                              <p:cond delay="10000"/>
                            </p:stCondLst>
                            <p:childTnLst>
                              <p:par>
                                <p:cTn id="104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6" dur="500" fill="hold"/>
                                        <p:tgtEl>
                                          <p:spTgt spid="128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500" fill="hold"/>
                                        <p:tgtEl>
                                          <p:spTgt spid="128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0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8" fill="hold" nodeType="afterGroup">
                            <p:stCondLst>
                              <p:cond delay="10500"/>
                            </p:stCondLst>
                            <p:childTnLst>
                              <p:par>
                                <p:cTn id="109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10" dur="500"/>
                                        <p:tgtEl>
                                          <p:spTgt spid="12813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8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2" fill="hold" nodeType="afterGroup">
                            <p:stCondLst>
                              <p:cond delay="11000"/>
                            </p:stCondLst>
                            <p:childTnLst>
                              <p:par>
                                <p:cTn id="113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5" dur="500" fill="hold"/>
                                        <p:tgtEl>
                                          <p:spTgt spid="1281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6" dur="500" fill="hold"/>
                                        <p:tgtEl>
                                          <p:spTgt spid="1281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1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17" fill="hold" nodeType="afterGroup">
                            <p:stCondLst>
                              <p:cond delay="11500"/>
                            </p:stCondLst>
                            <p:childTnLst>
                              <p:par>
                                <p:cTn id="118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19" dur="500"/>
                                        <p:tgtEl>
                                          <p:spTgt spid="12813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8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1" fill="hold" nodeType="afterGroup">
                            <p:stCondLst>
                              <p:cond delay="12000"/>
                            </p:stCondLst>
                            <p:childTnLst>
                              <p:par>
                                <p:cTn id="122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1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4" dur="500" fill="hold"/>
                                        <p:tgtEl>
                                          <p:spTgt spid="1281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5" dur="500" fill="hold"/>
                                        <p:tgtEl>
                                          <p:spTgt spid="1281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2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26" fill="hold" nodeType="afterGroup">
                            <p:stCondLst>
                              <p:cond delay="12500"/>
                            </p:stCondLst>
                            <p:childTnLst>
                              <p:par>
                                <p:cTn id="127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28" dur="500"/>
                                        <p:tgtEl>
                                          <p:spTgt spid="12814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81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0" fill="hold" nodeType="afterGroup">
                            <p:stCondLst>
                              <p:cond delay="13000"/>
                            </p:stCondLst>
                            <p:childTnLst>
                              <p:par>
                                <p:cTn id="131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1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3" dur="500" fill="hold"/>
                                        <p:tgtEl>
                                          <p:spTgt spid="1281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4" dur="500" fill="hold"/>
                                        <p:tgtEl>
                                          <p:spTgt spid="1281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3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35" fill="hold" nodeType="afterGroup">
                            <p:stCondLst>
                              <p:cond delay="13500"/>
                            </p:stCondLst>
                            <p:childTnLst>
                              <p:par>
                                <p:cTn id="136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37" dur="500"/>
                                        <p:tgtEl>
                                          <p:spTgt spid="12814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81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9" fill="hold" nodeType="afterGroup">
                            <p:stCondLst>
                              <p:cond delay="14000"/>
                            </p:stCondLst>
                            <p:childTnLst>
                              <p:par>
                                <p:cTn id="140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1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2" dur="500" fill="hold"/>
                                        <p:tgtEl>
                                          <p:spTgt spid="1281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3" dur="500" fill="hold"/>
                                        <p:tgtEl>
                                          <p:spTgt spid="1281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4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44" fill="hold" nodeType="afterGroup">
                            <p:stCondLst>
                              <p:cond delay="14500"/>
                            </p:stCondLst>
                            <p:childTnLst>
                              <p:par>
                                <p:cTn id="145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46" dur="500"/>
                                        <p:tgtEl>
                                          <p:spTgt spid="12814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81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8" fill="hold" nodeType="afterGroup">
                            <p:stCondLst>
                              <p:cond delay="15000"/>
                            </p:stCondLst>
                            <p:childTnLst>
                              <p:par>
                                <p:cTn id="149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1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1" dur="500" fill="hold"/>
                                        <p:tgtEl>
                                          <p:spTgt spid="1281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2" dur="500" fill="hold"/>
                                        <p:tgtEl>
                                          <p:spTgt spid="12814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4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53" fill="hold" nodeType="afterGroup">
                            <p:stCondLst>
                              <p:cond delay="15500"/>
                            </p:stCondLst>
                            <p:childTnLst>
                              <p:par>
                                <p:cTn id="154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55" dur="500"/>
                                        <p:tgtEl>
                                          <p:spTgt spid="12814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81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7" fill="hold" nodeType="afterGroup">
                            <p:stCondLst>
                              <p:cond delay="16000"/>
                            </p:stCondLst>
                            <p:childTnLst>
                              <p:par>
                                <p:cTn id="158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0" dur="500" fill="hold"/>
                                        <p:tgtEl>
                                          <p:spTgt spid="1281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1" dur="500" fill="hold"/>
                                        <p:tgtEl>
                                          <p:spTgt spid="1281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5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2" fill="hold" nodeType="afterGroup">
                            <p:stCondLst>
                              <p:cond delay="16500"/>
                            </p:stCondLst>
                            <p:childTnLst>
                              <p:par>
                                <p:cTn id="163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64" dur="500"/>
                                        <p:tgtEl>
                                          <p:spTgt spid="12814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8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6" fill="hold" nodeType="afterGroup">
                            <p:stCondLst>
                              <p:cond delay="17000"/>
                            </p:stCondLst>
                            <p:childTnLst>
                              <p:par>
                                <p:cTn id="167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9" dur="500" fill="hold"/>
                                        <p:tgtEl>
                                          <p:spTgt spid="1281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0" dur="500" fill="hold"/>
                                        <p:tgtEl>
                                          <p:spTgt spid="1281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6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71" fill="hold" nodeType="afterGroup">
                            <p:stCondLst>
                              <p:cond delay="17500"/>
                            </p:stCondLst>
                            <p:childTnLst>
                              <p:par>
                                <p:cTn id="172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73" dur="500"/>
                                        <p:tgtEl>
                                          <p:spTgt spid="12814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8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5" fill="hold" nodeType="afterGroup">
                            <p:stCondLst>
                              <p:cond delay="18000"/>
                            </p:stCondLst>
                            <p:childTnLst>
                              <p:par>
                                <p:cTn id="176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8" dur="500" fill="hold"/>
                                        <p:tgtEl>
                                          <p:spTgt spid="1281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9" dur="500" fill="hold"/>
                                        <p:tgtEl>
                                          <p:spTgt spid="12814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7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80" fill="hold" nodeType="afterGroup">
                            <p:stCondLst>
                              <p:cond delay="18500"/>
                            </p:stCondLst>
                            <p:childTnLst>
                              <p:par>
                                <p:cTn id="181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82" dur="500"/>
                                        <p:tgtEl>
                                          <p:spTgt spid="12814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8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4" fill="hold" nodeType="afterGroup">
                            <p:stCondLst>
                              <p:cond delay="19000"/>
                            </p:stCondLst>
                            <p:childTnLst>
                              <p:par>
                                <p:cTn id="185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7" dur="500" fill="hold"/>
                                        <p:tgtEl>
                                          <p:spTgt spid="1281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8" dur="500" fill="hold"/>
                                        <p:tgtEl>
                                          <p:spTgt spid="1281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8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89" fill="hold" nodeType="afterGroup">
                            <p:stCondLst>
                              <p:cond delay="19500"/>
                            </p:stCondLst>
                            <p:childTnLst>
                              <p:par>
                                <p:cTn id="190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91" dur="500"/>
                                        <p:tgtEl>
                                          <p:spTgt spid="12814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8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3" fill="hold" nodeType="afterGroup">
                            <p:stCondLst>
                              <p:cond delay="20000"/>
                            </p:stCondLst>
                            <p:childTnLst>
                              <p:par>
                                <p:cTn id="194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1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6" dur="500" fill="hold"/>
                                        <p:tgtEl>
                                          <p:spTgt spid="1281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7" dur="500" fill="hold"/>
                                        <p:tgtEl>
                                          <p:spTgt spid="1281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9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98" fill="hold" nodeType="afterGroup">
                            <p:stCondLst>
                              <p:cond delay="20500"/>
                            </p:stCondLst>
                            <p:childTnLst>
                              <p:par>
                                <p:cTn id="199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00" dur="500"/>
                                        <p:tgtEl>
                                          <p:spTgt spid="12814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81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2" fill="hold" nodeType="afterGroup">
                            <p:stCondLst>
                              <p:cond delay="21000"/>
                            </p:stCondLst>
                            <p:childTnLst>
                              <p:par>
                                <p:cTn id="203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1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5" dur="500" fill="hold"/>
                                        <p:tgtEl>
                                          <p:spTgt spid="1281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6" dur="500" fill="hold"/>
                                        <p:tgtEl>
                                          <p:spTgt spid="1281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0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07" fill="hold" nodeType="afterGroup">
                            <p:stCondLst>
                              <p:cond delay="21500"/>
                            </p:stCondLst>
                            <p:childTnLst>
                              <p:par>
                                <p:cTn id="208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09" dur="500"/>
                                        <p:tgtEl>
                                          <p:spTgt spid="12814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81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1" fill="hold" nodeType="afterGroup">
                            <p:stCondLst>
                              <p:cond delay="22000"/>
                            </p:stCondLst>
                            <p:childTnLst>
                              <p:par>
                                <p:cTn id="212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4" dur="500" fill="hold"/>
                                        <p:tgtEl>
                                          <p:spTgt spid="1281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5" dur="500" fill="hold"/>
                                        <p:tgtEl>
                                          <p:spTgt spid="1281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1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16" fill="hold" nodeType="afterGroup">
                            <p:stCondLst>
                              <p:cond delay="22500"/>
                            </p:stCondLst>
                            <p:childTnLst>
                              <p:par>
                                <p:cTn id="217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18" dur="500"/>
                                        <p:tgtEl>
                                          <p:spTgt spid="12815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8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0" fill="hold" nodeType="afterGroup">
                            <p:stCondLst>
                              <p:cond delay="23000"/>
                            </p:stCondLst>
                            <p:childTnLst>
                              <p:par>
                                <p:cTn id="221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1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3" dur="500" fill="hold"/>
                                        <p:tgtEl>
                                          <p:spTgt spid="1281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4" dur="500" fill="hold"/>
                                        <p:tgtEl>
                                          <p:spTgt spid="1281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2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25" fill="hold" nodeType="afterGroup">
                            <p:stCondLst>
                              <p:cond delay="23500"/>
                            </p:stCondLst>
                            <p:childTnLst>
                              <p:par>
                                <p:cTn id="226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27" dur="500"/>
                                        <p:tgtEl>
                                          <p:spTgt spid="12815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81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9" fill="hold" nodeType="afterGroup">
                            <p:stCondLst>
                              <p:cond delay="24000"/>
                            </p:stCondLst>
                            <p:childTnLst>
                              <p:par>
                                <p:cTn id="230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1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2" dur="500" fill="hold"/>
                                        <p:tgtEl>
                                          <p:spTgt spid="12815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3" dur="500" fill="hold"/>
                                        <p:tgtEl>
                                          <p:spTgt spid="12815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3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34" fill="hold" nodeType="afterGroup">
                            <p:stCondLst>
                              <p:cond delay="24500"/>
                            </p:stCondLst>
                            <p:childTnLst>
                              <p:par>
                                <p:cTn id="235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36" dur="500"/>
                                        <p:tgtEl>
                                          <p:spTgt spid="12815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3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81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8" fill="hold" nodeType="afterGroup">
                            <p:stCondLst>
                              <p:cond delay="25000"/>
                            </p:stCondLst>
                            <p:childTnLst>
                              <p:par>
                                <p:cTn id="239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1" dur="500" fill="hold"/>
                                        <p:tgtEl>
                                          <p:spTgt spid="12815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2" dur="500" fill="hold"/>
                                        <p:tgtEl>
                                          <p:spTgt spid="12815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3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43" fill="hold" nodeType="afterGroup">
                            <p:stCondLst>
                              <p:cond delay="25500"/>
                            </p:stCondLst>
                            <p:childTnLst>
                              <p:par>
                                <p:cTn id="244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45" dur="500"/>
                                        <p:tgtEl>
                                          <p:spTgt spid="12815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8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7" fill="hold" nodeType="afterGroup">
                            <p:stCondLst>
                              <p:cond delay="26000"/>
                            </p:stCondLst>
                            <p:childTnLst>
                              <p:par>
                                <p:cTn id="248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1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0" dur="500" fill="hold"/>
                                        <p:tgtEl>
                                          <p:spTgt spid="12815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1" dur="500" fill="hold"/>
                                        <p:tgtEl>
                                          <p:spTgt spid="12815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4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52" fill="hold" nodeType="afterGroup">
                            <p:stCondLst>
                              <p:cond delay="26500"/>
                            </p:stCondLst>
                            <p:childTnLst>
                              <p:par>
                                <p:cTn id="253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54" dur="500"/>
                                        <p:tgtEl>
                                          <p:spTgt spid="12815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81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6" fill="hold" nodeType="afterGroup">
                            <p:stCondLst>
                              <p:cond delay="27000"/>
                            </p:stCondLst>
                            <p:childTnLst>
                              <p:par>
                                <p:cTn id="257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1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9" dur="500" fill="hold"/>
                                        <p:tgtEl>
                                          <p:spTgt spid="12815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0" dur="500" fill="hold"/>
                                        <p:tgtEl>
                                          <p:spTgt spid="12815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5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61" fill="hold" nodeType="afterGroup">
                            <p:stCondLst>
                              <p:cond delay="27500"/>
                            </p:stCondLst>
                            <p:childTnLst>
                              <p:par>
                                <p:cTn id="262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63" dur="500"/>
                                        <p:tgtEl>
                                          <p:spTgt spid="12815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6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81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5" fill="hold" nodeType="afterGroup">
                            <p:stCondLst>
                              <p:cond delay="28000"/>
                            </p:stCondLst>
                            <p:childTnLst>
                              <p:par>
                                <p:cTn id="266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8" dur="500" fill="hold"/>
                                        <p:tgtEl>
                                          <p:spTgt spid="12815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9" dur="500" fill="hold"/>
                                        <p:tgtEl>
                                          <p:spTgt spid="12815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6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70" fill="hold" nodeType="afterGroup">
                            <p:stCondLst>
                              <p:cond delay="28500"/>
                            </p:stCondLst>
                            <p:childTnLst>
                              <p:par>
                                <p:cTn id="271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72" dur="500"/>
                                        <p:tgtEl>
                                          <p:spTgt spid="12815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8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4" fill="hold" nodeType="afterGroup">
                            <p:stCondLst>
                              <p:cond delay="29000"/>
                            </p:stCondLst>
                            <p:childTnLst>
                              <p:par>
                                <p:cTn id="275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1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7" dur="500" fill="hold"/>
                                        <p:tgtEl>
                                          <p:spTgt spid="12815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8" dur="500" fill="hold"/>
                                        <p:tgtEl>
                                          <p:spTgt spid="12815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7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79" fill="hold" nodeType="afterGroup">
                            <p:stCondLst>
                              <p:cond delay="29500"/>
                            </p:stCondLst>
                            <p:childTnLst>
                              <p:par>
                                <p:cTn id="280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81" dur="500"/>
                                        <p:tgtEl>
                                          <p:spTgt spid="12815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81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3" fill="hold" nodeType="afterGroup">
                            <p:stCondLst>
                              <p:cond delay="30000"/>
                            </p:stCondLst>
                            <p:childTnLst>
                              <p:par>
                                <p:cTn id="284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1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6" dur="500" fill="hold"/>
                                        <p:tgtEl>
                                          <p:spTgt spid="1281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7" dur="500" fill="hold"/>
                                        <p:tgtEl>
                                          <p:spTgt spid="1281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8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drumroll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88" fill="hold" nodeType="afterGroup">
                            <p:stCondLst>
                              <p:cond delay="30500"/>
                            </p:stCondLst>
                            <p:childTnLst>
                              <p:par>
                                <p:cTn id="289" presetID="35" presetClass="emph" presetSubtype="0" repeatCount="3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90" dur="1000" fill="hold"/>
                                        <p:tgtEl>
                                          <p:spTgt spid="1281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1" fill="hold" nodeType="clickPar">
                      <p:stCondLst>
                        <p:cond delay="indefinite"/>
                      </p:stCondLst>
                      <p:childTnLst>
                        <p:par>
                          <p:cTn id="29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3" presetID="3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0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5" dur="800" decel="100000"/>
                                        <p:tgtEl>
                                          <p:spTgt spid="12809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6" dur="800" decel="100000" fill="hold"/>
                                        <p:tgtEl>
                                          <p:spTgt spid="12809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7" dur="800" decel="100000" fill="hold"/>
                                        <p:tgtEl>
                                          <p:spTgt spid="12809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-0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8" dur="800" decel="100000" fill="hold"/>
                                        <p:tgtEl>
                                          <p:spTgt spid="1280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0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0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9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2809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0" dur="200" accel="1000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280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0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9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8095" grpId="0"/>
      <p:bldP spid="128096" grpId="0"/>
      <p:bldP spid="128128" grpId="0"/>
      <p:bldP spid="128129" grpId="0"/>
      <p:bldP spid="128129" grpId="1"/>
      <p:bldP spid="128130" grpId="0"/>
      <p:bldP spid="128130" grpId="1"/>
      <p:bldP spid="128131" grpId="0"/>
      <p:bldP spid="128131" grpId="1"/>
      <p:bldP spid="128132" grpId="0"/>
      <p:bldP spid="128132" grpId="1"/>
      <p:bldP spid="128133" grpId="0"/>
      <p:bldP spid="128133" grpId="1"/>
      <p:bldP spid="128134" grpId="0"/>
      <p:bldP spid="128134" grpId="1"/>
      <p:bldP spid="128135" grpId="0"/>
      <p:bldP spid="128135" grpId="1"/>
      <p:bldP spid="128136" grpId="0"/>
      <p:bldP spid="128136" grpId="1"/>
      <p:bldP spid="128137" grpId="0"/>
      <p:bldP spid="128137" grpId="1"/>
      <p:bldP spid="128138" grpId="0"/>
      <p:bldP spid="128138" grpId="1"/>
      <p:bldP spid="128139" grpId="0"/>
      <p:bldP spid="128139" grpId="1"/>
      <p:bldP spid="128140" grpId="0"/>
      <p:bldP spid="128140" grpId="1"/>
      <p:bldP spid="128141" grpId="0"/>
      <p:bldP spid="128141" grpId="1"/>
      <p:bldP spid="128142" grpId="0"/>
      <p:bldP spid="128142" grpId="1"/>
      <p:bldP spid="128143" grpId="0"/>
      <p:bldP spid="128143" grpId="1"/>
      <p:bldP spid="128144" grpId="0"/>
      <p:bldP spid="128144" grpId="1"/>
      <p:bldP spid="128145" grpId="0"/>
      <p:bldP spid="128145" grpId="1"/>
      <p:bldP spid="128146" grpId="0"/>
      <p:bldP spid="128146" grpId="1"/>
      <p:bldP spid="128147" grpId="0"/>
      <p:bldP spid="128147" grpId="1"/>
      <p:bldP spid="128148" grpId="0"/>
      <p:bldP spid="128148" grpId="1"/>
      <p:bldP spid="128149" grpId="0"/>
      <p:bldP spid="128149" grpId="1"/>
      <p:bldP spid="128150" grpId="0"/>
      <p:bldP spid="128150" grpId="1"/>
      <p:bldP spid="128151" grpId="0"/>
      <p:bldP spid="128151" grpId="1"/>
      <p:bldP spid="128152" grpId="0"/>
      <p:bldP spid="128152" grpId="1"/>
      <p:bldP spid="128153" grpId="0"/>
      <p:bldP spid="128153" grpId="1"/>
      <p:bldP spid="128154" grpId="0"/>
      <p:bldP spid="128154" grpId="1"/>
      <p:bldP spid="128155" grpId="0"/>
      <p:bldP spid="128155" grpId="1"/>
      <p:bldP spid="128156" grpId="0"/>
      <p:bldP spid="128156" grpId="1"/>
      <p:bldP spid="128157" grpId="0"/>
      <p:bldP spid="128157" grpId="1"/>
      <p:bldP spid="128158" grpId="0" animBg="1"/>
    </p:bld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22" name="Freeform 2"/>
          <p:cNvSpPr>
            <a:spLocks/>
          </p:cNvSpPr>
          <p:nvPr/>
        </p:nvSpPr>
        <p:spPr bwMode="auto">
          <a:xfrm>
            <a:off x="138113" y="1549400"/>
            <a:ext cx="8675687" cy="5105400"/>
          </a:xfrm>
          <a:custGeom>
            <a:avLst/>
            <a:gdLst>
              <a:gd name="T0" fmla="*/ 4800 w 5465"/>
              <a:gd name="T1" fmla="*/ 310 h 3131"/>
              <a:gd name="T2" fmla="*/ 1772 w 5465"/>
              <a:gd name="T3" fmla="*/ 163 h 3131"/>
              <a:gd name="T4" fmla="*/ 1432 w 5465"/>
              <a:gd name="T5" fmla="*/ 0 h 3131"/>
              <a:gd name="T6" fmla="*/ 989 w 5465"/>
              <a:gd name="T7" fmla="*/ 15 h 3131"/>
              <a:gd name="T8" fmla="*/ 428 w 5465"/>
              <a:gd name="T9" fmla="*/ 89 h 3131"/>
              <a:gd name="T10" fmla="*/ 118 w 5465"/>
              <a:gd name="T11" fmla="*/ 177 h 3131"/>
              <a:gd name="T12" fmla="*/ 0 w 5465"/>
              <a:gd name="T13" fmla="*/ 635 h 3131"/>
              <a:gd name="T14" fmla="*/ 133 w 5465"/>
              <a:gd name="T15" fmla="*/ 1123 h 3131"/>
              <a:gd name="T16" fmla="*/ 266 w 5465"/>
              <a:gd name="T17" fmla="*/ 1448 h 3131"/>
              <a:gd name="T18" fmla="*/ 177 w 5465"/>
              <a:gd name="T19" fmla="*/ 1640 h 3131"/>
              <a:gd name="T20" fmla="*/ 221 w 5465"/>
              <a:gd name="T21" fmla="*/ 1846 h 3131"/>
              <a:gd name="T22" fmla="*/ 310 w 5465"/>
              <a:gd name="T23" fmla="*/ 2009 h 3131"/>
              <a:gd name="T24" fmla="*/ 458 w 5465"/>
              <a:gd name="T25" fmla="*/ 2304 h 3131"/>
              <a:gd name="T26" fmla="*/ 472 w 5465"/>
              <a:gd name="T27" fmla="*/ 2393 h 3131"/>
              <a:gd name="T28" fmla="*/ 546 w 5465"/>
              <a:gd name="T29" fmla="*/ 2496 h 3131"/>
              <a:gd name="T30" fmla="*/ 709 w 5465"/>
              <a:gd name="T31" fmla="*/ 2733 h 3131"/>
              <a:gd name="T32" fmla="*/ 768 w 5465"/>
              <a:gd name="T33" fmla="*/ 2880 h 3131"/>
              <a:gd name="T34" fmla="*/ 797 w 5465"/>
              <a:gd name="T35" fmla="*/ 2984 h 3131"/>
              <a:gd name="T36" fmla="*/ 945 w 5465"/>
              <a:gd name="T37" fmla="*/ 3087 h 3131"/>
              <a:gd name="T38" fmla="*/ 1152 w 5465"/>
              <a:gd name="T39" fmla="*/ 3117 h 3131"/>
              <a:gd name="T40" fmla="*/ 1462 w 5465"/>
              <a:gd name="T41" fmla="*/ 3043 h 3131"/>
              <a:gd name="T42" fmla="*/ 1536 w 5465"/>
              <a:gd name="T43" fmla="*/ 3013 h 3131"/>
              <a:gd name="T44" fmla="*/ 1846 w 5465"/>
              <a:gd name="T45" fmla="*/ 2984 h 3131"/>
              <a:gd name="T46" fmla="*/ 2496 w 5465"/>
              <a:gd name="T47" fmla="*/ 3072 h 3131"/>
              <a:gd name="T48" fmla="*/ 2954 w 5465"/>
              <a:gd name="T49" fmla="*/ 3131 h 3131"/>
              <a:gd name="T50" fmla="*/ 3677 w 5465"/>
              <a:gd name="T51" fmla="*/ 3043 h 3131"/>
              <a:gd name="T52" fmla="*/ 3648 w 5465"/>
              <a:gd name="T53" fmla="*/ 2984 h 3131"/>
              <a:gd name="T54" fmla="*/ 3589 w 5465"/>
              <a:gd name="T55" fmla="*/ 2939 h 3131"/>
              <a:gd name="T56" fmla="*/ 3264 w 5465"/>
              <a:gd name="T57" fmla="*/ 2747 h 3131"/>
              <a:gd name="T58" fmla="*/ 3234 w 5465"/>
              <a:gd name="T59" fmla="*/ 2688 h 3131"/>
              <a:gd name="T60" fmla="*/ 3249 w 5465"/>
              <a:gd name="T61" fmla="*/ 2289 h 3131"/>
              <a:gd name="T62" fmla="*/ 3603 w 5465"/>
              <a:gd name="T63" fmla="*/ 2068 h 3131"/>
              <a:gd name="T64" fmla="*/ 3766 w 5465"/>
              <a:gd name="T65" fmla="*/ 1728 h 3131"/>
              <a:gd name="T66" fmla="*/ 3943 w 5465"/>
              <a:gd name="T67" fmla="*/ 1625 h 3131"/>
              <a:gd name="T68" fmla="*/ 4076 w 5465"/>
              <a:gd name="T69" fmla="*/ 1566 h 3131"/>
              <a:gd name="T70" fmla="*/ 4371 w 5465"/>
              <a:gd name="T71" fmla="*/ 1595 h 3131"/>
              <a:gd name="T72" fmla="*/ 4726 w 5465"/>
              <a:gd name="T73" fmla="*/ 1728 h 3131"/>
              <a:gd name="T74" fmla="*/ 5154 w 5465"/>
              <a:gd name="T75" fmla="*/ 1773 h 3131"/>
              <a:gd name="T76" fmla="*/ 5346 w 5465"/>
              <a:gd name="T77" fmla="*/ 1566 h 3131"/>
              <a:gd name="T78" fmla="*/ 5435 w 5465"/>
              <a:gd name="T79" fmla="*/ 1256 h 3131"/>
              <a:gd name="T80" fmla="*/ 5420 w 5465"/>
              <a:gd name="T81" fmla="*/ 753 h 3131"/>
              <a:gd name="T82" fmla="*/ 5361 w 5465"/>
              <a:gd name="T83" fmla="*/ 606 h 3131"/>
              <a:gd name="T84" fmla="*/ 5317 w 5465"/>
              <a:gd name="T85" fmla="*/ 517 h 3131"/>
              <a:gd name="T86" fmla="*/ 4741 w 5465"/>
              <a:gd name="T87" fmla="*/ 237 h 3131"/>
              <a:gd name="T88" fmla="*/ 4238 w 5465"/>
              <a:gd name="T89" fmla="*/ 251 h 3131"/>
              <a:gd name="T90" fmla="*/ 3116 w 5465"/>
              <a:gd name="T91" fmla="*/ 303 h 31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5465" h="3131">
                <a:moveTo>
                  <a:pt x="4800" y="310"/>
                </a:moveTo>
                <a:cubicBezTo>
                  <a:pt x="2535" y="283"/>
                  <a:pt x="3012" y="385"/>
                  <a:pt x="1772" y="163"/>
                </a:cubicBezTo>
                <a:cubicBezTo>
                  <a:pt x="1660" y="99"/>
                  <a:pt x="1546" y="58"/>
                  <a:pt x="1432" y="0"/>
                </a:cubicBezTo>
                <a:cubicBezTo>
                  <a:pt x="1284" y="5"/>
                  <a:pt x="1136" y="2"/>
                  <a:pt x="989" y="15"/>
                </a:cubicBezTo>
                <a:cubicBezTo>
                  <a:pt x="801" y="31"/>
                  <a:pt x="616" y="70"/>
                  <a:pt x="428" y="89"/>
                </a:cubicBezTo>
                <a:cubicBezTo>
                  <a:pt x="323" y="115"/>
                  <a:pt x="223" y="152"/>
                  <a:pt x="118" y="177"/>
                </a:cubicBezTo>
                <a:cubicBezTo>
                  <a:pt x="74" y="329"/>
                  <a:pt x="31" y="480"/>
                  <a:pt x="0" y="635"/>
                </a:cubicBezTo>
                <a:cubicBezTo>
                  <a:pt x="22" y="787"/>
                  <a:pt x="12" y="1002"/>
                  <a:pt x="133" y="1123"/>
                </a:cubicBezTo>
                <a:cubicBezTo>
                  <a:pt x="176" y="1234"/>
                  <a:pt x="233" y="1333"/>
                  <a:pt x="266" y="1448"/>
                </a:cubicBezTo>
                <a:cubicBezTo>
                  <a:pt x="241" y="1521"/>
                  <a:pt x="210" y="1572"/>
                  <a:pt x="177" y="1640"/>
                </a:cubicBezTo>
                <a:cubicBezTo>
                  <a:pt x="192" y="1709"/>
                  <a:pt x="202" y="1779"/>
                  <a:pt x="221" y="1846"/>
                </a:cubicBezTo>
                <a:cubicBezTo>
                  <a:pt x="259" y="1978"/>
                  <a:pt x="254" y="1916"/>
                  <a:pt x="310" y="2009"/>
                </a:cubicBezTo>
                <a:cubicBezTo>
                  <a:pt x="367" y="2104"/>
                  <a:pt x="402" y="2208"/>
                  <a:pt x="458" y="2304"/>
                </a:cubicBezTo>
                <a:cubicBezTo>
                  <a:pt x="463" y="2334"/>
                  <a:pt x="463" y="2364"/>
                  <a:pt x="472" y="2393"/>
                </a:cubicBezTo>
                <a:cubicBezTo>
                  <a:pt x="493" y="2465"/>
                  <a:pt x="503" y="2441"/>
                  <a:pt x="546" y="2496"/>
                </a:cubicBezTo>
                <a:cubicBezTo>
                  <a:pt x="643" y="2620"/>
                  <a:pt x="646" y="2629"/>
                  <a:pt x="709" y="2733"/>
                </a:cubicBezTo>
                <a:cubicBezTo>
                  <a:pt x="744" y="2879"/>
                  <a:pt x="692" y="2684"/>
                  <a:pt x="768" y="2880"/>
                </a:cubicBezTo>
                <a:cubicBezTo>
                  <a:pt x="781" y="2914"/>
                  <a:pt x="782" y="2951"/>
                  <a:pt x="797" y="2984"/>
                </a:cubicBezTo>
                <a:cubicBezTo>
                  <a:pt x="846" y="3090"/>
                  <a:pt x="844" y="3072"/>
                  <a:pt x="945" y="3087"/>
                </a:cubicBezTo>
                <a:cubicBezTo>
                  <a:pt x="1014" y="3097"/>
                  <a:pt x="1083" y="3107"/>
                  <a:pt x="1152" y="3117"/>
                </a:cubicBezTo>
                <a:cubicBezTo>
                  <a:pt x="1255" y="3092"/>
                  <a:pt x="1359" y="3068"/>
                  <a:pt x="1462" y="3043"/>
                </a:cubicBezTo>
                <a:cubicBezTo>
                  <a:pt x="1488" y="3037"/>
                  <a:pt x="1510" y="3017"/>
                  <a:pt x="1536" y="3013"/>
                </a:cubicBezTo>
                <a:cubicBezTo>
                  <a:pt x="1639" y="2997"/>
                  <a:pt x="1743" y="2994"/>
                  <a:pt x="1846" y="2984"/>
                </a:cubicBezTo>
                <a:cubicBezTo>
                  <a:pt x="2063" y="3013"/>
                  <a:pt x="2279" y="3048"/>
                  <a:pt x="2496" y="3072"/>
                </a:cubicBezTo>
                <a:cubicBezTo>
                  <a:pt x="2958" y="3124"/>
                  <a:pt x="2767" y="3041"/>
                  <a:pt x="2954" y="3131"/>
                </a:cubicBezTo>
                <a:cubicBezTo>
                  <a:pt x="3195" y="3102"/>
                  <a:pt x="3439" y="3093"/>
                  <a:pt x="3677" y="3043"/>
                </a:cubicBezTo>
                <a:cubicBezTo>
                  <a:pt x="3698" y="3038"/>
                  <a:pt x="3662" y="3001"/>
                  <a:pt x="3648" y="2984"/>
                </a:cubicBezTo>
                <a:cubicBezTo>
                  <a:pt x="3632" y="2965"/>
                  <a:pt x="3610" y="2953"/>
                  <a:pt x="3589" y="2939"/>
                </a:cubicBezTo>
                <a:cubicBezTo>
                  <a:pt x="3483" y="2868"/>
                  <a:pt x="3370" y="2818"/>
                  <a:pt x="3264" y="2747"/>
                </a:cubicBezTo>
                <a:cubicBezTo>
                  <a:pt x="3254" y="2727"/>
                  <a:pt x="3235" y="2710"/>
                  <a:pt x="3234" y="2688"/>
                </a:cubicBezTo>
                <a:cubicBezTo>
                  <a:pt x="3230" y="2555"/>
                  <a:pt x="3195" y="2410"/>
                  <a:pt x="3249" y="2289"/>
                </a:cubicBezTo>
                <a:cubicBezTo>
                  <a:pt x="3267" y="2249"/>
                  <a:pt x="3512" y="2099"/>
                  <a:pt x="3603" y="2068"/>
                </a:cubicBezTo>
                <a:cubicBezTo>
                  <a:pt x="3643" y="1952"/>
                  <a:pt x="3656" y="1807"/>
                  <a:pt x="3766" y="1728"/>
                </a:cubicBezTo>
                <a:cubicBezTo>
                  <a:pt x="4058" y="1518"/>
                  <a:pt x="3725" y="1745"/>
                  <a:pt x="3943" y="1625"/>
                </a:cubicBezTo>
                <a:cubicBezTo>
                  <a:pt x="4067" y="1557"/>
                  <a:pt x="3932" y="1595"/>
                  <a:pt x="4076" y="1566"/>
                </a:cubicBezTo>
                <a:cubicBezTo>
                  <a:pt x="4197" y="1474"/>
                  <a:pt x="4124" y="1504"/>
                  <a:pt x="4371" y="1595"/>
                </a:cubicBezTo>
                <a:cubicBezTo>
                  <a:pt x="4504" y="1644"/>
                  <a:pt x="4592" y="1705"/>
                  <a:pt x="4726" y="1728"/>
                </a:cubicBezTo>
                <a:cubicBezTo>
                  <a:pt x="4903" y="1829"/>
                  <a:pt x="4943" y="1803"/>
                  <a:pt x="5154" y="1773"/>
                </a:cubicBezTo>
                <a:cubicBezTo>
                  <a:pt x="5225" y="1702"/>
                  <a:pt x="5294" y="1653"/>
                  <a:pt x="5346" y="1566"/>
                </a:cubicBezTo>
                <a:cubicBezTo>
                  <a:pt x="5364" y="1461"/>
                  <a:pt x="5400" y="1357"/>
                  <a:pt x="5435" y="1256"/>
                </a:cubicBezTo>
                <a:cubicBezTo>
                  <a:pt x="5465" y="1022"/>
                  <a:pt x="5458" y="1138"/>
                  <a:pt x="5420" y="753"/>
                </a:cubicBezTo>
                <a:cubicBezTo>
                  <a:pt x="5411" y="666"/>
                  <a:pt x="5404" y="685"/>
                  <a:pt x="5361" y="606"/>
                </a:cubicBezTo>
                <a:cubicBezTo>
                  <a:pt x="5345" y="577"/>
                  <a:pt x="5336" y="544"/>
                  <a:pt x="5317" y="517"/>
                </a:cubicBezTo>
                <a:cubicBezTo>
                  <a:pt x="5194" y="340"/>
                  <a:pt x="4932" y="291"/>
                  <a:pt x="4741" y="237"/>
                </a:cubicBezTo>
                <a:cubicBezTo>
                  <a:pt x="4357" y="254"/>
                  <a:pt x="4524" y="251"/>
                  <a:pt x="4238" y="251"/>
                </a:cubicBezTo>
                <a:lnTo>
                  <a:pt x="3116" y="303"/>
                </a:lnTo>
              </a:path>
            </a:pathLst>
          </a:custGeom>
          <a:solidFill>
            <a:srgbClr val="C0C0C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133123" name="Group 3"/>
          <p:cNvGrpSpPr>
            <a:grpSpLocks/>
          </p:cNvGrpSpPr>
          <p:nvPr/>
        </p:nvGrpSpPr>
        <p:grpSpPr bwMode="auto">
          <a:xfrm>
            <a:off x="6400800" y="3878263"/>
            <a:ext cx="1825625" cy="1912937"/>
            <a:chOff x="4579" y="153"/>
            <a:chExt cx="1150" cy="1205"/>
          </a:xfrm>
        </p:grpSpPr>
        <p:sp>
          <p:nvSpPr>
            <p:cNvPr id="133124" name="Freeform 4"/>
            <p:cNvSpPr>
              <a:spLocks/>
            </p:cNvSpPr>
            <p:nvPr/>
          </p:nvSpPr>
          <p:spPr bwMode="auto">
            <a:xfrm>
              <a:off x="4579" y="408"/>
              <a:ext cx="1109" cy="950"/>
            </a:xfrm>
            <a:custGeom>
              <a:avLst/>
              <a:gdLst>
                <a:gd name="T0" fmla="*/ 52 w 1109"/>
                <a:gd name="T1" fmla="*/ 131 h 950"/>
                <a:gd name="T2" fmla="*/ 52 w 1109"/>
                <a:gd name="T3" fmla="*/ 419 h 950"/>
                <a:gd name="T4" fmla="*/ 124 w 1109"/>
                <a:gd name="T5" fmla="*/ 639 h 950"/>
                <a:gd name="T6" fmla="*/ 276 w 1109"/>
                <a:gd name="T7" fmla="*/ 783 h 950"/>
                <a:gd name="T8" fmla="*/ 704 w 1109"/>
                <a:gd name="T9" fmla="*/ 919 h 950"/>
                <a:gd name="T10" fmla="*/ 1006 w 1109"/>
                <a:gd name="T11" fmla="*/ 933 h 950"/>
                <a:gd name="T12" fmla="*/ 1109 w 1109"/>
                <a:gd name="T13" fmla="*/ 785 h 950"/>
                <a:gd name="T14" fmla="*/ 1079 w 1109"/>
                <a:gd name="T15" fmla="*/ 357 h 950"/>
                <a:gd name="T16" fmla="*/ 1012 w 1109"/>
                <a:gd name="T17" fmla="*/ 227 h 950"/>
                <a:gd name="T18" fmla="*/ 858 w 1109"/>
                <a:gd name="T19" fmla="*/ 165 h 950"/>
                <a:gd name="T20" fmla="*/ 556 w 1109"/>
                <a:gd name="T21" fmla="*/ 3 h 950"/>
                <a:gd name="T22" fmla="*/ 116 w 1109"/>
                <a:gd name="T23" fmla="*/ 35 h 950"/>
                <a:gd name="T24" fmla="*/ 52 w 1109"/>
                <a:gd name="T25" fmla="*/ 163 h 950"/>
                <a:gd name="T26" fmla="*/ 84 w 1109"/>
                <a:gd name="T27" fmla="*/ 283 h 950"/>
                <a:gd name="T28" fmla="*/ 0 w 1109"/>
                <a:gd name="T29" fmla="*/ 231 h 950"/>
                <a:gd name="T30" fmla="*/ 52 w 1109"/>
                <a:gd name="T31" fmla="*/ 131 h 9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09" h="950">
                  <a:moveTo>
                    <a:pt x="52" y="131"/>
                  </a:moveTo>
                  <a:cubicBezTo>
                    <a:pt x="52" y="158"/>
                    <a:pt x="40" y="334"/>
                    <a:pt x="52" y="419"/>
                  </a:cubicBezTo>
                  <a:cubicBezTo>
                    <a:pt x="64" y="504"/>
                    <a:pt x="87" y="578"/>
                    <a:pt x="124" y="639"/>
                  </a:cubicBezTo>
                  <a:cubicBezTo>
                    <a:pt x="181" y="725"/>
                    <a:pt x="190" y="746"/>
                    <a:pt x="276" y="783"/>
                  </a:cubicBezTo>
                  <a:cubicBezTo>
                    <a:pt x="427" y="847"/>
                    <a:pt x="549" y="866"/>
                    <a:pt x="704" y="919"/>
                  </a:cubicBezTo>
                  <a:cubicBezTo>
                    <a:pt x="803" y="909"/>
                    <a:pt x="908" y="950"/>
                    <a:pt x="1006" y="933"/>
                  </a:cubicBezTo>
                  <a:cubicBezTo>
                    <a:pt x="1065" y="923"/>
                    <a:pt x="1109" y="785"/>
                    <a:pt x="1109" y="785"/>
                  </a:cubicBezTo>
                  <a:cubicBezTo>
                    <a:pt x="1099" y="642"/>
                    <a:pt x="1100" y="498"/>
                    <a:pt x="1079" y="357"/>
                  </a:cubicBezTo>
                  <a:cubicBezTo>
                    <a:pt x="1071" y="307"/>
                    <a:pt x="1042" y="254"/>
                    <a:pt x="1012" y="227"/>
                  </a:cubicBezTo>
                  <a:cubicBezTo>
                    <a:pt x="893" y="122"/>
                    <a:pt x="948" y="196"/>
                    <a:pt x="858" y="165"/>
                  </a:cubicBezTo>
                  <a:cubicBezTo>
                    <a:pt x="785" y="57"/>
                    <a:pt x="679" y="26"/>
                    <a:pt x="556" y="3"/>
                  </a:cubicBezTo>
                  <a:cubicBezTo>
                    <a:pt x="339" y="8"/>
                    <a:pt x="330" y="0"/>
                    <a:pt x="116" y="35"/>
                  </a:cubicBezTo>
                  <a:cubicBezTo>
                    <a:pt x="24" y="61"/>
                    <a:pt x="74" y="134"/>
                    <a:pt x="52" y="163"/>
                  </a:cubicBezTo>
                  <a:cubicBezTo>
                    <a:pt x="47" y="204"/>
                    <a:pt x="93" y="272"/>
                    <a:pt x="84" y="283"/>
                  </a:cubicBezTo>
                  <a:cubicBezTo>
                    <a:pt x="89" y="298"/>
                    <a:pt x="5" y="256"/>
                    <a:pt x="0" y="231"/>
                  </a:cubicBezTo>
                  <a:lnTo>
                    <a:pt x="52" y="131"/>
                  </a:lnTo>
                  <a:close/>
                </a:path>
              </a:pathLst>
            </a:custGeom>
            <a:solidFill>
              <a:srgbClr val="C0C0C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DDDDDD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125" name="Freeform 5"/>
            <p:cNvSpPr>
              <a:spLocks/>
            </p:cNvSpPr>
            <p:nvPr/>
          </p:nvSpPr>
          <p:spPr bwMode="auto">
            <a:xfrm>
              <a:off x="4603" y="384"/>
              <a:ext cx="1109" cy="950"/>
            </a:xfrm>
            <a:custGeom>
              <a:avLst/>
              <a:gdLst>
                <a:gd name="T0" fmla="*/ 52 w 1109"/>
                <a:gd name="T1" fmla="*/ 131 h 950"/>
                <a:gd name="T2" fmla="*/ 52 w 1109"/>
                <a:gd name="T3" fmla="*/ 419 h 950"/>
                <a:gd name="T4" fmla="*/ 124 w 1109"/>
                <a:gd name="T5" fmla="*/ 639 h 950"/>
                <a:gd name="T6" fmla="*/ 276 w 1109"/>
                <a:gd name="T7" fmla="*/ 783 h 950"/>
                <a:gd name="T8" fmla="*/ 704 w 1109"/>
                <a:gd name="T9" fmla="*/ 919 h 950"/>
                <a:gd name="T10" fmla="*/ 1006 w 1109"/>
                <a:gd name="T11" fmla="*/ 933 h 950"/>
                <a:gd name="T12" fmla="*/ 1109 w 1109"/>
                <a:gd name="T13" fmla="*/ 785 h 950"/>
                <a:gd name="T14" fmla="*/ 1079 w 1109"/>
                <a:gd name="T15" fmla="*/ 357 h 950"/>
                <a:gd name="T16" fmla="*/ 1012 w 1109"/>
                <a:gd name="T17" fmla="*/ 227 h 950"/>
                <a:gd name="T18" fmla="*/ 858 w 1109"/>
                <a:gd name="T19" fmla="*/ 165 h 950"/>
                <a:gd name="T20" fmla="*/ 556 w 1109"/>
                <a:gd name="T21" fmla="*/ 3 h 950"/>
                <a:gd name="T22" fmla="*/ 116 w 1109"/>
                <a:gd name="T23" fmla="*/ 35 h 950"/>
                <a:gd name="T24" fmla="*/ 52 w 1109"/>
                <a:gd name="T25" fmla="*/ 163 h 950"/>
                <a:gd name="T26" fmla="*/ 84 w 1109"/>
                <a:gd name="T27" fmla="*/ 283 h 950"/>
                <a:gd name="T28" fmla="*/ 0 w 1109"/>
                <a:gd name="T29" fmla="*/ 231 h 950"/>
                <a:gd name="T30" fmla="*/ 52 w 1109"/>
                <a:gd name="T31" fmla="*/ 131 h 9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09" h="950">
                  <a:moveTo>
                    <a:pt x="52" y="131"/>
                  </a:moveTo>
                  <a:cubicBezTo>
                    <a:pt x="52" y="158"/>
                    <a:pt x="40" y="334"/>
                    <a:pt x="52" y="419"/>
                  </a:cubicBezTo>
                  <a:cubicBezTo>
                    <a:pt x="64" y="504"/>
                    <a:pt x="87" y="578"/>
                    <a:pt x="124" y="639"/>
                  </a:cubicBezTo>
                  <a:cubicBezTo>
                    <a:pt x="181" y="725"/>
                    <a:pt x="190" y="746"/>
                    <a:pt x="276" y="783"/>
                  </a:cubicBezTo>
                  <a:cubicBezTo>
                    <a:pt x="427" y="847"/>
                    <a:pt x="549" y="866"/>
                    <a:pt x="704" y="919"/>
                  </a:cubicBezTo>
                  <a:cubicBezTo>
                    <a:pt x="803" y="909"/>
                    <a:pt x="908" y="950"/>
                    <a:pt x="1006" y="933"/>
                  </a:cubicBezTo>
                  <a:cubicBezTo>
                    <a:pt x="1065" y="923"/>
                    <a:pt x="1109" y="785"/>
                    <a:pt x="1109" y="785"/>
                  </a:cubicBezTo>
                  <a:cubicBezTo>
                    <a:pt x="1099" y="642"/>
                    <a:pt x="1100" y="498"/>
                    <a:pt x="1079" y="357"/>
                  </a:cubicBezTo>
                  <a:cubicBezTo>
                    <a:pt x="1071" y="307"/>
                    <a:pt x="1042" y="254"/>
                    <a:pt x="1012" y="227"/>
                  </a:cubicBezTo>
                  <a:cubicBezTo>
                    <a:pt x="893" y="122"/>
                    <a:pt x="948" y="196"/>
                    <a:pt x="858" y="165"/>
                  </a:cubicBezTo>
                  <a:cubicBezTo>
                    <a:pt x="785" y="57"/>
                    <a:pt x="679" y="26"/>
                    <a:pt x="556" y="3"/>
                  </a:cubicBezTo>
                  <a:cubicBezTo>
                    <a:pt x="339" y="8"/>
                    <a:pt x="330" y="0"/>
                    <a:pt x="116" y="35"/>
                  </a:cubicBezTo>
                  <a:cubicBezTo>
                    <a:pt x="24" y="61"/>
                    <a:pt x="74" y="134"/>
                    <a:pt x="52" y="163"/>
                  </a:cubicBezTo>
                  <a:cubicBezTo>
                    <a:pt x="47" y="204"/>
                    <a:pt x="93" y="272"/>
                    <a:pt x="84" y="283"/>
                  </a:cubicBezTo>
                  <a:cubicBezTo>
                    <a:pt x="89" y="298"/>
                    <a:pt x="5" y="256"/>
                    <a:pt x="0" y="231"/>
                  </a:cubicBezTo>
                  <a:lnTo>
                    <a:pt x="52" y="131"/>
                  </a:lnTo>
                  <a:close/>
                </a:path>
              </a:pathLst>
            </a:custGeom>
            <a:pattFill prst="horzBrick">
              <a:fgClr>
                <a:srgbClr val="DDDDDD"/>
              </a:fgClr>
              <a:bgClr>
                <a:schemeClr val="bg1"/>
              </a:bgClr>
            </a:patt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33126" name="Group 6"/>
            <p:cNvGrpSpPr>
              <a:grpSpLocks/>
            </p:cNvGrpSpPr>
            <p:nvPr/>
          </p:nvGrpSpPr>
          <p:grpSpPr bwMode="auto">
            <a:xfrm>
              <a:off x="4704" y="153"/>
              <a:ext cx="1025" cy="1152"/>
              <a:chOff x="4704" y="153"/>
              <a:chExt cx="1025" cy="1152"/>
            </a:xfrm>
          </p:grpSpPr>
          <p:graphicFrame>
            <p:nvGraphicFramePr>
              <p:cNvPr id="133127" name="Object 7"/>
              <p:cNvGraphicFramePr>
                <a:graphicFrameLocks noChangeAspect="1"/>
              </p:cNvGraphicFramePr>
              <p:nvPr/>
            </p:nvGraphicFramePr>
            <p:xfrm>
              <a:off x="4896" y="432"/>
              <a:ext cx="430" cy="681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25628" name="Clip" r:id="rId6" imgW="1917360" imgH="2997000" progId="MS_ClipArt_Gallery.2">
                      <p:embed/>
                    </p:oleObj>
                  </mc:Choice>
                  <mc:Fallback>
                    <p:oleObj name="Clip" r:id="rId6" imgW="1917360" imgH="2997000" progId="MS_ClipArt_Gallery.2">
                      <p:embed/>
                      <p:pic>
                        <p:nvPicPr>
                          <p:cNvPr id="0" name="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7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4896" y="432"/>
                            <a:ext cx="430" cy="681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ffectLst/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rgbClr val="FFFFFF"/>
                                </a:solidFill>
                              </a14:hiddenFill>
                            </a:ext>
                            <a:ext uri="{91240B29-F687-4F45-9708-019B960494DF}">
                              <a14:hiddenLine xmlns:a14="http://schemas.microsoft.com/office/drawing/2010/main" w="9525">
                                <a:solidFill>
                                  <a:srgbClr val="000000"/>
                                </a:solidFill>
                                <a:miter lim="800000"/>
                                <a:headEnd/>
                                <a:tailEnd/>
                              </a14:hiddenLine>
                            </a:ex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rgbClr val="808080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</p:pic>
                    </p:oleObj>
                  </mc:Fallback>
                </mc:AlternateContent>
              </a:graphicData>
            </a:graphic>
          </p:graphicFrame>
          <p:grpSp>
            <p:nvGrpSpPr>
              <p:cNvPr id="133128" name="Group 8"/>
              <p:cNvGrpSpPr>
                <a:grpSpLocks/>
              </p:cNvGrpSpPr>
              <p:nvPr/>
            </p:nvGrpSpPr>
            <p:grpSpPr bwMode="auto">
              <a:xfrm>
                <a:off x="4704" y="153"/>
                <a:ext cx="288" cy="873"/>
                <a:chOff x="4032" y="375"/>
                <a:chExt cx="288" cy="873"/>
              </a:xfrm>
            </p:grpSpPr>
            <p:pic>
              <p:nvPicPr>
                <p:cNvPr id="133129" name="Picture 9" descr="000803_1055_4732_v__v"/>
                <p:cNvPicPr>
                  <a:picLocks noChangeAspect="1" noChangeArrowheads="1"/>
                </p:cNvPicPr>
                <p:nvPr/>
              </p:nvPicPr>
              <p:blipFill>
                <a:blip r:embed="rId8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flipH="1">
                  <a:off x="4032" y="621"/>
                  <a:ext cx="288" cy="627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  <p:sp>
              <p:nvSpPr>
                <p:cNvPr id="133130" name="Text Box 10"/>
                <p:cNvSpPr txBox="1">
                  <a:spLocks noChangeArrowheads="1"/>
                </p:cNvSpPr>
                <p:nvPr/>
              </p:nvSpPr>
              <p:spPr bwMode="auto">
                <a:xfrm>
                  <a:off x="4032" y="375"/>
                  <a:ext cx="192" cy="327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/>
                <a:p>
                  <a:pPr>
                    <a:spcBef>
                      <a:spcPct val="50000"/>
                    </a:spcBef>
                  </a:pPr>
                  <a:r>
                    <a:rPr lang="en-US" sz="2800">
                      <a:solidFill>
                        <a:srgbClr val="FF0000"/>
                      </a:solidFill>
                      <a:latin typeface="Arial" charset="0"/>
                      <a:cs typeface="Arial" charset="0"/>
                    </a:rPr>
                    <a:t>?</a:t>
                  </a:r>
                </a:p>
              </p:txBody>
            </p:sp>
          </p:grpSp>
          <p:pic>
            <p:nvPicPr>
              <p:cNvPr id="133131" name="Picture 11" descr="EASTO008"/>
              <p:cNvPicPr>
                <a:picLocks noChangeAspect="1" noChangeArrowheads="1"/>
              </p:cNvPicPr>
              <p:nvPr/>
            </p:nvPicPr>
            <p:blipFill>
              <a:blip r:embed="rId9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136" y="681"/>
                <a:ext cx="593" cy="624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</p:grpSp>
      </p:grpSp>
      <p:pic>
        <p:nvPicPr>
          <p:cNvPr id="133132" name="Picture 12" descr="POINSET2"/>
          <p:cNvPicPr>
            <a:picLocks noChangeAspect="1" noChangeArrowheads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288" y="14288"/>
            <a:ext cx="1277937" cy="1273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33134" name="Picture 14" descr="POINSET2"/>
          <p:cNvPicPr>
            <a:picLocks noChangeAspect="1" noChangeArrowheads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-10800000">
            <a:off x="7800975" y="5519738"/>
            <a:ext cx="1279525" cy="12747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33135" name="Picture 15" descr="POINSET2"/>
          <p:cNvPicPr>
            <a:picLocks noChangeAspect="1" noChangeArrowheads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-16200000">
            <a:off x="7835900" y="26988"/>
            <a:ext cx="1279525" cy="1273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33136" name="Picture 16" descr="pretty_flower_purple_hb"/>
          <p:cNvPicPr>
            <a:picLocks noChangeAspect="1" noChangeArrowheads="1" noCrop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29538" y="5567363"/>
            <a:ext cx="1028700" cy="10287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33137" name="Picture 17" descr="pretty_flower_red_hb"/>
          <p:cNvPicPr>
            <a:picLocks noChangeAspect="1" noChangeArrowheads="1" noCrop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24800" y="333375"/>
            <a:ext cx="914400" cy="9144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33139" name="Picture 19" descr="pretty_flower_orange_hb"/>
          <p:cNvPicPr>
            <a:picLocks noChangeAspect="1" noChangeArrowheads="1" noCrop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5738" y="166688"/>
            <a:ext cx="1028700" cy="10287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33140" name="Freeform 20"/>
          <p:cNvSpPr>
            <a:spLocks/>
          </p:cNvSpPr>
          <p:nvPr/>
        </p:nvSpPr>
        <p:spPr bwMode="auto">
          <a:xfrm>
            <a:off x="228600" y="1447800"/>
            <a:ext cx="8675688" cy="5105400"/>
          </a:xfrm>
          <a:custGeom>
            <a:avLst/>
            <a:gdLst>
              <a:gd name="T0" fmla="*/ 4800 w 5465"/>
              <a:gd name="T1" fmla="*/ 310 h 3131"/>
              <a:gd name="T2" fmla="*/ 1772 w 5465"/>
              <a:gd name="T3" fmla="*/ 163 h 3131"/>
              <a:gd name="T4" fmla="*/ 1432 w 5465"/>
              <a:gd name="T5" fmla="*/ 0 h 3131"/>
              <a:gd name="T6" fmla="*/ 989 w 5465"/>
              <a:gd name="T7" fmla="*/ 15 h 3131"/>
              <a:gd name="T8" fmla="*/ 428 w 5465"/>
              <a:gd name="T9" fmla="*/ 89 h 3131"/>
              <a:gd name="T10" fmla="*/ 118 w 5465"/>
              <a:gd name="T11" fmla="*/ 177 h 3131"/>
              <a:gd name="T12" fmla="*/ 0 w 5465"/>
              <a:gd name="T13" fmla="*/ 635 h 3131"/>
              <a:gd name="T14" fmla="*/ 133 w 5465"/>
              <a:gd name="T15" fmla="*/ 1123 h 3131"/>
              <a:gd name="T16" fmla="*/ 266 w 5465"/>
              <a:gd name="T17" fmla="*/ 1448 h 3131"/>
              <a:gd name="T18" fmla="*/ 177 w 5465"/>
              <a:gd name="T19" fmla="*/ 1640 h 3131"/>
              <a:gd name="T20" fmla="*/ 221 w 5465"/>
              <a:gd name="T21" fmla="*/ 1846 h 3131"/>
              <a:gd name="T22" fmla="*/ 310 w 5465"/>
              <a:gd name="T23" fmla="*/ 2009 h 3131"/>
              <a:gd name="T24" fmla="*/ 458 w 5465"/>
              <a:gd name="T25" fmla="*/ 2304 h 3131"/>
              <a:gd name="T26" fmla="*/ 472 w 5465"/>
              <a:gd name="T27" fmla="*/ 2393 h 3131"/>
              <a:gd name="T28" fmla="*/ 546 w 5465"/>
              <a:gd name="T29" fmla="*/ 2496 h 3131"/>
              <a:gd name="T30" fmla="*/ 709 w 5465"/>
              <a:gd name="T31" fmla="*/ 2733 h 3131"/>
              <a:gd name="T32" fmla="*/ 768 w 5465"/>
              <a:gd name="T33" fmla="*/ 2880 h 3131"/>
              <a:gd name="T34" fmla="*/ 797 w 5465"/>
              <a:gd name="T35" fmla="*/ 2984 h 3131"/>
              <a:gd name="T36" fmla="*/ 945 w 5465"/>
              <a:gd name="T37" fmla="*/ 3087 h 3131"/>
              <a:gd name="T38" fmla="*/ 1152 w 5465"/>
              <a:gd name="T39" fmla="*/ 3117 h 3131"/>
              <a:gd name="T40" fmla="*/ 1462 w 5465"/>
              <a:gd name="T41" fmla="*/ 3043 h 3131"/>
              <a:gd name="T42" fmla="*/ 1536 w 5465"/>
              <a:gd name="T43" fmla="*/ 3013 h 3131"/>
              <a:gd name="T44" fmla="*/ 1846 w 5465"/>
              <a:gd name="T45" fmla="*/ 2984 h 3131"/>
              <a:gd name="T46" fmla="*/ 2496 w 5465"/>
              <a:gd name="T47" fmla="*/ 3072 h 3131"/>
              <a:gd name="T48" fmla="*/ 2954 w 5465"/>
              <a:gd name="T49" fmla="*/ 3131 h 3131"/>
              <a:gd name="T50" fmla="*/ 3677 w 5465"/>
              <a:gd name="T51" fmla="*/ 3043 h 3131"/>
              <a:gd name="T52" fmla="*/ 3648 w 5465"/>
              <a:gd name="T53" fmla="*/ 2984 h 3131"/>
              <a:gd name="T54" fmla="*/ 3589 w 5465"/>
              <a:gd name="T55" fmla="*/ 2939 h 3131"/>
              <a:gd name="T56" fmla="*/ 3264 w 5465"/>
              <a:gd name="T57" fmla="*/ 2747 h 3131"/>
              <a:gd name="T58" fmla="*/ 3234 w 5465"/>
              <a:gd name="T59" fmla="*/ 2688 h 3131"/>
              <a:gd name="T60" fmla="*/ 3249 w 5465"/>
              <a:gd name="T61" fmla="*/ 2289 h 3131"/>
              <a:gd name="T62" fmla="*/ 3603 w 5465"/>
              <a:gd name="T63" fmla="*/ 2068 h 3131"/>
              <a:gd name="T64" fmla="*/ 3766 w 5465"/>
              <a:gd name="T65" fmla="*/ 1728 h 3131"/>
              <a:gd name="T66" fmla="*/ 3943 w 5465"/>
              <a:gd name="T67" fmla="*/ 1625 h 3131"/>
              <a:gd name="T68" fmla="*/ 4076 w 5465"/>
              <a:gd name="T69" fmla="*/ 1566 h 3131"/>
              <a:gd name="T70" fmla="*/ 4371 w 5465"/>
              <a:gd name="T71" fmla="*/ 1595 h 3131"/>
              <a:gd name="T72" fmla="*/ 4726 w 5465"/>
              <a:gd name="T73" fmla="*/ 1728 h 3131"/>
              <a:gd name="T74" fmla="*/ 5154 w 5465"/>
              <a:gd name="T75" fmla="*/ 1773 h 3131"/>
              <a:gd name="T76" fmla="*/ 5346 w 5465"/>
              <a:gd name="T77" fmla="*/ 1566 h 3131"/>
              <a:gd name="T78" fmla="*/ 5435 w 5465"/>
              <a:gd name="T79" fmla="*/ 1256 h 3131"/>
              <a:gd name="T80" fmla="*/ 5420 w 5465"/>
              <a:gd name="T81" fmla="*/ 753 h 3131"/>
              <a:gd name="T82" fmla="*/ 5361 w 5465"/>
              <a:gd name="T83" fmla="*/ 606 h 3131"/>
              <a:gd name="T84" fmla="*/ 5317 w 5465"/>
              <a:gd name="T85" fmla="*/ 517 h 3131"/>
              <a:gd name="T86" fmla="*/ 4741 w 5465"/>
              <a:gd name="T87" fmla="*/ 237 h 3131"/>
              <a:gd name="T88" fmla="*/ 4238 w 5465"/>
              <a:gd name="T89" fmla="*/ 251 h 3131"/>
              <a:gd name="T90" fmla="*/ 3116 w 5465"/>
              <a:gd name="T91" fmla="*/ 303 h 31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5465" h="3131">
                <a:moveTo>
                  <a:pt x="4800" y="310"/>
                </a:moveTo>
                <a:cubicBezTo>
                  <a:pt x="2535" y="283"/>
                  <a:pt x="3012" y="385"/>
                  <a:pt x="1772" y="163"/>
                </a:cubicBezTo>
                <a:cubicBezTo>
                  <a:pt x="1660" y="99"/>
                  <a:pt x="1546" y="58"/>
                  <a:pt x="1432" y="0"/>
                </a:cubicBezTo>
                <a:cubicBezTo>
                  <a:pt x="1284" y="5"/>
                  <a:pt x="1136" y="2"/>
                  <a:pt x="989" y="15"/>
                </a:cubicBezTo>
                <a:cubicBezTo>
                  <a:pt x="801" y="31"/>
                  <a:pt x="616" y="70"/>
                  <a:pt x="428" y="89"/>
                </a:cubicBezTo>
                <a:cubicBezTo>
                  <a:pt x="323" y="115"/>
                  <a:pt x="223" y="152"/>
                  <a:pt x="118" y="177"/>
                </a:cubicBezTo>
                <a:cubicBezTo>
                  <a:pt x="74" y="329"/>
                  <a:pt x="31" y="480"/>
                  <a:pt x="0" y="635"/>
                </a:cubicBezTo>
                <a:cubicBezTo>
                  <a:pt x="22" y="787"/>
                  <a:pt x="12" y="1002"/>
                  <a:pt x="133" y="1123"/>
                </a:cubicBezTo>
                <a:cubicBezTo>
                  <a:pt x="176" y="1234"/>
                  <a:pt x="233" y="1333"/>
                  <a:pt x="266" y="1448"/>
                </a:cubicBezTo>
                <a:cubicBezTo>
                  <a:pt x="241" y="1521"/>
                  <a:pt x="210" y="1572"/>
                  <a:pt x="177" y="1640"/>
                </a:cubicBezTo>
                <a:cubicBezTo>
                  <a:pt x="192" y="1709"/>
                  <a:pt x="202" y="1779"/>
                  <a:pt x="221" y="1846"/>
                </a:cubicBezTo>
                <a:cubicBezTo>
                  <a:pt x="259" y="1978"/>
                  <a:pt x="254" y="1916"/>
                  <a:pt x="310" y="2009"/>
                </a:cubicBezTo>
                <a:cubicBezTo>
                  <a:pt x="367" y="2104"/>
                  <a:pt x="402" y="2208"/>
                  <a:pt x="458" y="2304"/>
                </a:cubicBezTo>
                <a:cubicBezTo>
                  <a:pt x="463" y="2334"/>
                  <a:pt x="463" y="2364"/>
                  <a:pt x="472" y="2393"/>
                </a:cubicBezTo>
                <a:cubicBezTo>
                  <a:pt x="493" y="2465"/>
                  <a:pt x="503" y="2441"/>
                  <a:pt x="546" y="2496"/>
                </a:cubicBezTo>
                <a:cubicBezTo>
                  <a:pt x="643" y="2620"/>
                  <a:pt x="646" y="2629"/>
                  <a:pt x="709" y="2733"/>
                </a:cubicBezTo>
                <a:cubicBezTo>
                  <a:pt x="744" y="2879"/>
                  <a:pt x="692" y="2684"/>
                  <a:pt x="768" y="2880"/>
                </a:cubicBezTo>
                <a:cubicBezTo>
                  <a:pt x="781" y="2914"/>
                  <a:pt x="782" y="2951"/>
                  <a:pt x="797" y="2984"/>
                </a:cubicBezTo>
                <a:cubicBezTo>
                  <a:pt x="846" y="3090"/>
                  <a:pt x="844" y="3072"/>
                  <a:pt x="945" y="3087"/>
                </a:cubicBezTo>
                <a:cubicBezTo>
                  <a:pt x="1014" y="3097"/>
                  <a:pt x="1083" y="3107"/>
                  <a:pt x="1152" y="3117"/>
                </a:cubicBezTo>
                <a:cubicBezTo>
                  <a:pt x="1255" y="3092"/>
                  <a:pt x="1359" y="3068"/>
                  <a:pt x="1462" y="3043"/>
                </a:cubicBezTo>
                <a:cubicBezTo>
                  <a:pt x="1488" y="3037"/>
                  <a:pt x="1510" y="3017"/>
                  <a:pt x="1536" y="3013"/>
                </a:cubicBezTo>
                <a:cubicBezTo>
                  <a:pt x="1639" y="2997"/>
                  <a:pt x="1743" y="2994"/>
                  <a:pt x="1846" y="2984"/>
                </a:cubicBezTo>
                <a:cubicBezTo>
                  <a:pt x="2063" y="3013"/>
                  <a:pt x="2279" y="3048"/>
                  <a:pt x="2496" y="3072"/>
                </a:cubicBezTo>
                <a:cubicBezTo>
                  <a:pt x="2958" y="3124"/>
                  <a:pt x="2767" y="3041"/>
                  <a:pt x="2954" y="3131"/>
                </a:cubicBezTo>
                <a:cubicBezTo>
                  <a:pt x="3195" y="3102"/>
                  <a:pt x="3439" y="3093"/>
                  <a:pt x="3677" y="3043"/>
                </a:cubicBezTo>
                <a:cubicBezTo>
                  <a:pt x="3698" y="3038"/>
                  <a:pt x="3662" y="3001"/>
                  <a:pt x="3648" y="2984"/>
                </a:cubicBezTo>
                <a:cubicBezTo>
                  <a:pt x="3632" y="2965"/>
                  <a:pt x="3610" y="2953"/>
                  <a:pt x="3589" y="2939"/>
                </a:cubicBezTo>
                <a:cubicBezTo>
                  <a:pt x="3483" y="2868"/>
                  <a:pt x="3370" y="2818"/>
                  <a:pt x="3264" y="2747"/>
                </a:cubicBezTo>
                <a:cubicBezTo>
                  <a:pt x="3254" y="2727"/>
                  <a:pt x="3235" y="2710"/>
                  <a:pt x="3234" y="2688"/>
                </a:cubicBezTo>
                <a:cubicBezTo>
                  <a:pt x="3230" y="2555"/>
                  <a:pt x="3195" y="2410"/>
                  <a:pt x="3249" y="2289"/>
                </a:cubicBezTo>
                <a:cubicBezTo>
                  <a:pt x="3267" y="2249"/>
                  <a:pt x="3512" y="2099"/>
                  <a:pt x="3603" y="2068"/>
                </a:cubicBezTo>
                <a:cubicBezTo>
                  <a:pt x="3643" y="1952"/>
                  <a:pt x="3656" y="1807"/>
                  <a:pt x="3766" y="1728"/>
                </a:cubicBezTo>
                <a:cubicBezTo>
                  <a:pt x="4058" y="1518"/>
                  <a:pt x="3725" y="1745"/>
                  <a:pt x="3943" y="1625"/>
                </a:cubicBezTo>
                <a:cubicBezTo>
                  <a:pt x="4067" y="1557"/>
                  <a:pt x="3932" y="1595"/>
                  <a:pt x="4076" y="1566"/>
                </a:cubicBezTo>
                <a:cubicBezTo>
                  <a:pt x="4197" y="1474"/>
                  <a:pt x="4124" y="1504"/>
                  <a:pt x="4371" y="1595"/>
                </a:cubicBezTo>
                <a:cubicBezTo>
                  <a:pt x="4504" y="1644"/>
                  <a:pt x="4592" y="1705"/>
                  <a:pt x="4726" y="1728"/>
                </a:cubicBezTo>
                <a:cubicBezTo>
                  <a:pt x="4903" y="1829"/>
                  <a:pt x="4943" y="1803"/>
                  <a:pt x="5154" y="1773"/>
                </a:cubicBezTo>
                <a:cubicBezTo>
                  <a:pt x="5225" y="1702"/>
                  <a:pt x="5294" y="1653"/>
                  <a:pt x="5346" y="1566"/>
                </a:cubicBezTo>
                <a:cubicBezTo>
                  <a:pt x="5364" y="1461"/>
                  <a:pt x="5400" y="1357"/>
                  <a:pt x="5435" y="1256"/>
                </a:cubicBezTo>
                <a:cubicBezTo>
                  <a:pt x="5465" y="1022"/>
                  <a:pt x="5458" y="1138"/>
                  <a:pt x="5420" y="753"/>
                </a:cubicBezTo>
                <a:cubicBezTo>
                  <a:pt x="5411" y="666"/>
                  <a:pt x="5404" y="685"/>
                  <a:pt x="5361" y="606"/>
                </a:cubicBezTo>
                <a:cubicBezTo>
                  <a:pt x="5345" y="577"/>
                  <a:pt x="5336" y="544"/>
                  <a:pt x="5317" y="517"/>
                </a:cubicBezTo>
                <a:cubicBezTo>
                  <a:pt x="5194" y="340"/>
                  <a:pt x="4932" y="291"/>
                  <a:pt x="4741" y="237"/>
                </a:cubicBezTo>
                <a:cubicBezTo>
                  <a:pt x="4357" y="254"/>
                  <a:pt x="4524" y="251"/>
                  <a:pt x="4238" y="251"/>
                </a:cubicBezTo>
                <a:lnTo>
                  <a:pt x="3116" y="303"/>
                </a:lnTo>
              </a:path>
            </a:pathLst>
          </a:custGeom>
          <a:pattFill prst="horzBrick">
            <a:fgClr>
              <a:srgbClr val="99CCFF"/>
            </a:fgClr>
            <a:bgClr>
              <a:schemeClr val="bg1"/>
            </a:bgClr>
          </a:patt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133141" name="Group 21"/>
          <p:cNvGrpSpPr>
            <a:grpSpLocks/>
          </p:cNvGrpSpPr>
          <p:nvPr/>
        </p:nvGrpSpPr>
        <p:grpSpPr bwMode="auto">
          <a:xfrm>
            <a:off x="6553200" y="5795963"/>
            <a:ext cx="1066800" cy="833437"/>
            <a:chOff x="4502" y="3363"/>
            <a:chExt cx="672" cy="525"/>
          </a:xfrm>
        </p:grpSpPr>
        <p:grpSp>
          <p:nvGrpSpPr>
            <p:cNvPr id="133142" name="Group 22"/>
            <p:cNvGrpSpPr>
              <a:grpSpLocks/>
            </p:cNvGrpSpPr>
            <p:nvPr/>
          </p:nvGrpSpPr>
          <p:grpSpPr bwMode="auto">
            <a:xfrm>
              <a:off x="4502" y="3363"/>
              <a:ext cx="672" cy="525"/>
              <a:chOff x="47" y="0"/>
              <a:chExt cx="5713" cy="4320"/>
            </a:xfrm>
          </p:grpSpPr>
          <p:sp>
            <p:nvSpPr>
              <p:cNvPr id="133143" name="Freeform 23"/>
              <p:cNvSpPr>
                <a:spLocks/>
              </p:cNvSpPr>
              <p:nvPr/>
            </p:nvSpPr>
            <p:spPr bwMode="auto">
              <a:xfrm>
                <a:off x="47" y="0"/>
                <a:ext cx="5713" cy="4320"/>
              </a:xfrm>
              <a:custGeom>
                <a:avLst/>
                <a:gdLst>
                  <a:gd name="T0" fmla="*/ 3365 w 5713"/>
                  <a:gd name="T1" fmla="*/ 58 h 4320"/>
                  <a:gd name="T2" fmla="*/ 3390 w 5713"/>
                  <a:gd name="T3" fmla="*/ 142 h 4320"/>
                  <a:gd name="T4" fmla="*/ 3613 w 5713"/>
                  <a:gd name="T5" fmla="*/ 187 h 4320"/>
                  <a:gd name="T6" fmla="*/ 4015 w 5713"/>
                  <a:gd name="T7" fmla="*/ 178 h 4320"/>
                  <a:gd name="T8" fmla="*/ 4051 w 5713"/>
                  <a:gd name="T9" fmla="*/ 310 h 4320"/>
                  <a:gd name="T10" fmla="*/ 3735 w 5713"/>
                  <a:gd name="T11" fmla="*/ 420 h 4320"/>
                  <a:gd name="T12" fmla="*/ 3794 w 5713"/>
                  <a:gd name="T13" fmla="*/ 514 h 4320"/>
                  <a:gd name="T14" fmla="*/ 3699 w 5713"/>
                  <a:gd name="T15" fmla="*/ 610 h 4320"/>
                  <a:gd name="T16" fmla="*/ 3576 w 5713"/>
                  <a:gd name="T17" fmla="*/ 663 h 4320"/>
                  <a:gd name="T18" fmla="*/ 3529 w 5713"/>
                  <a:gd name="T19" fmla="*/ 765 h 4320"/>
                  <a:gd name="T20" fmla="*/ 3699 w 5713"/>
                  <a:gd name="T21" fmla="*/ 779 h 4320"/>
                  <a:gd name="T22" fmla="*/ 3838 w 5713"/>
                  <a:gd name="T23" fmla="*/ 866 h 4320"/>
                  <a:gd name="T24" fmla="*/ 3855 w 5713"/>
                  <a:gd name="T25" fmla="*/ 996 h 4320"/>
                  <a:gd name="T26" fmla="*/ 4086 w 5713"/>
                  <a:gd name="T27" fmla="*/ 1008 h 4320"/>
                  <a:gd name="T28" fmla="*/ 4093 w 5713"/>
                  <a:gd name="T29" fmla="*/ 1019 h 4320"/>
                  <a:gd name="T30" fmla="*/ 4213 w 5713"/>
                  <a:gd name="T31" fmla="*/ 990 h 4320"/>
                  <a:gd name="T32" fmla="*/ 4402 w 5713"/>
                  <a:gd name="T33" fmla="*/ 1022 h 4320"/>
                  <a:gd name="T34" fmla="*/ 5351 w 5713"/>
                  <a:gd name="T35" fmla="*/ 1452 h 4320"/>
                  <a:gd name="T36" fmla="*/ 5642 w 5713"/>
                  <a:gd name="T37" fmla="*/ 1563 h 4320"/>
                  <a:gd name="T38" fmla="*/ 5637 w 5713"/>
                  <a:gd name="T39" fmla="*/ 1877 h 4320"/>
                  <a:gd name="T40" fmla="*/ 5417 w 5713"/>
                  <a:gd name="T41" fmla="*/ 2071 h 4320"/>
                  <a:gd name="T42" fmla="*/ 5321 w 5713"/>
                  <a:gd name="T43" fmla="*/ 2666 h 4320"/>
                  <a:gd name="T44" fmla="*/ 5311 w 5713"/>
                  <a:gd name="T45" fmla="*/ 2755 h 4320"/>
                  <a:gd name="T46" fmla="*/ 4581 w 5713"/>
                  <a:gd name="T47" fmla="*/ 3818 h 4320"/>
                  <a:gd name="T48" fmla="*/ 4260 w 5713"/>
                  <a:gd name="T49" fmla="*/ 3877 h 4320"/>
                  <a:gd name="T50" fmla="*/ 4554 w 5713"/>
                  <a:gd name="T51" fmla="*/ 4005 h 4320"/>
                  <a:gd name="T52" fmla="*/ 4525 w 5713"/>
                  <a:gd name="T53" fmla="*/ 4188 h 4320"/>
                  <a:gd name="T54" fmla="*/ 3961 w 5713"/>
                  <a:gd name="T55" fmla="*/ 4303 h 4320"/>
                  <a:gd name="T56" fmla="*/ 3451 w 5713"/>
                  <a:gd name="T57" fmla="*/ 4237 h 4320"/>
                  <a:gd name="T58" fmla="*/ 3194 w 5713"/>
                  <a:gd name="T59" fmla="*/ 4093 h 4320"/>
                  <a:gd name="T60" fmla="*/ 2990 w 5713"/>
                  <a:gd name="T61" fmla="*/ 3942 h 4320"/>
                  <a:gd name="T62" fmla="*/ 3034 w 5713"/>
                  <a:gd name="T63" fmla="*/ 3838 h 4320"/>
                  <a:gd name="T64" fmla="*/ 2789 w 5713"/>
                  <a:gd name="T65" fmla="*/ 3815 h 4320"/>
                  <a:gd name="T66" fmla="*/ 2632 w 5713"/>
                  <a:gd name="T67" fmla="*/ 3852 h 4320"/>
                  <a:gd name="T68" fmla="*/ 2598 w 5713"/>
                  <a:gd name="T69" fmla="*/ 3974 h 4320"/>
                  <a:gd name="T70" fmla="*/ 2478 w 5713"/>
                  <a:gd name="T71" fmla="*/ 4184 h 4320"/>
                  <a:gd name="T72" fmla="*/ 2169 w 5713"/>
                  <a:gd name="T73" fmla="*/ 4316 h 4320"/>
                  <a:gd name="T74" fmla="*/ 1723 w 5713"/>
                  <a:gd name="T75" fmla="*/ 4236 h 4320"/>
                  <a:gd name="T76" fmla="*/ 1515 w 5713"/>
                  <a:gd name="T77" fmla="*/ 4069 h 4320"/>
                  <a:gd name="T78" fmla="*/ 1203 w 5713"/>
                  <a:gd name="T79" fmla="*/ 3952 h 4320"/>
                  <a:gd name="T80" fmla="*/ 1017 w 5713"/>
                  <a:gd name="T81" fmla="*/ 3803 h 4320"/>
                  <a:gd name="T82" fmla="*/ 154 w 5713"/>
                  <a:gd name="T83" fmla="*/ 2099 h 4320"/>
                  <a:gd name="T84" fmla="*/ 5 w 5713"/>
                  <a:gd name="T85" fmla="*/ 1861 h 4320"/>
                  <a:gd name="T86" fmla="*/ 365 w 5713"/>
                  <a:gd name="T87" fmla="*/ 1116 h 4320"/>
                  <a:gd name="T88" fmla="*/ 870 w 5713"/>
                  <a:gd name="T89" fmla="*/ 1116 h 4320"/>
                  <a:gd name="T90" fmla="*/ 1395 w 5713"/>
                  <a:gd name="T91" fmla="*/ 1046 h 4320"/>
                  <a:gd name="T92" fmla="*/ 1497 w 5713"/>
                  <a:gd name="T93" fmla="*/ 992 h 4320"/>
                  <a:gd name="T94" fmla="*/ 1664 w 5713"/>
                  <a:gd name="T95" fmla="*/ 999 h 4320"/>
                  <a:gd name="T96" fmla="*/ 1814 w 5713"/>
                  <a:gd name="T97" fmla="*/ 995 h 4320"/>
                  <a:gd name="T98" fmla="*/ 2017 w 5713"/>
                  <a:gd name="T99" fmla="*/ 866 h 4320"/>
                  <a:gd name="T100" fmla="*/ 2260 w 5713"/>
                  <a:gd name="T101" fmla="*/ 782 h 4320"/>
                  <a:gd name="T102" fmla="*/ 2191 w 5713"/>
                  <a:gd name="T103" fmla="*/ 726 h 4320"/>
                  <a:gd name="T104" fmla="*/ 2056 w 5713"/>
                  <a:gd name="T105" fmla="*/ 670 h 4320"/>
                  <a:gd name="T106" fmla="*/ 2044 w 5713"/>
                  <a:gd name="T107" fmla="*/ 612 h 4320"/>
                  <a:gd name="T108" fmla="*/ 1973 w 5713"/>
                  <a:gd name="T109" fmla="*/ 575 h 4320"/>
                  <a:gd name="T110" fmla="*/ 1870 w 5713"/>
                  <a:gd name="T111" fmla="*/ 557 h 4320"/>
                  <a:gd name="T112" fmla="*/ 1689 w 5713"/>
                  <a:gd name="T113" fmla="*/ 406 h 4320"/>
                  <a:gd name="T114" fmla="*/ 2125 w 5713"/>
                  <a:gd name="T115" fmla="*/ 336 h 4320"/>
                  <a:gd name="T116" fmla="*/ 2740 w 5713"/>
                  <a:gd name="T117" fmla="*/ 30 h 43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5713" h="4320">
                    <a:moveTo>
                      <a:pt x="3348" y="0"/>
                    </a:moveTo>
                    <a:lnTo>
                      <a:pt x="3355" y="8"/>
                    </a:lnTo>
                    <a:lnTo>
                      <a:pt x="3360" y="16"/>
                    </a:lnTo>
                    <a:lnTo>
                      <a:pt x="3363" y="24"/>
                    </a:lnTo>
                    <a:lnTo>
                      <a:pt x="3365" y="32"/>
                    </a:lnTo>
                    <a:lnTo>
                      <a:pt x="3365" y="40"/>
                    </a:lnTo>
                    <a:lnTo>
                      <a:pt x="3365" y="48"/>
                    </a:lnTo>
                    <a:lnTo>
                      <a:pt x="3365" y="58"/>
                    </a:lnTo>
                    <a:lnTo>
                      <a:pt x="3365" y="66"/>
                    </a:lnTo>
                    <a:lnTo>
                      <a:pt x="3368" y="74"/>
                    </a:lnTo>
                    <a:lnTo>
                      <a:pt x="3373" y="83"/>
                    </a:lnTo>
                    <a:lnTo>
                      <a:pt x="3375" y="95"/>
                    </a:lnTo>
                    <a:lnTo>
                      <a:pt x="3377" y="107"/>
                    </a:lnTo>
                    <a:lnTo>
                      <a:pt x="3380" y="119"/>
                    </a:lnTo>
                    <a:lnTo>
                      <a:pt x="3385" y="131"/>
                    </a:lnTo>
                    <a:lnTo>
                      <a:pt x="3390" y="142"/>
                    </a:lnTo>
                    <a:lnTo>
                      <a:pt x="3395" y="154"/>
                    </a:lnTo>
                    <a:lnTo>
                      <a:pt x="3402" y="165"/>
                    </a:lnTo>
                    <a:lnTo>
                      <a:pt x="3409" y="175"/>
                    </a:lnTo>
                    <a:lnTo>
                      <a:pt x="3417" y="187"/>
                    </a:lnTo>
                    <a:lnTo>
                      <a:pt x="3424" y="197"/>
                    </a:lnTo>
                    <a:lnTo>
                      <a:pt x="3493" y="195"/>
                    </a:lnTo>
                    <a:lnTo>
                      <a:pt x="3554" y="191"/>
                    </a:lnTo>
                    <a:lnTo>
                      <a:pt x="3613" y="187"/>
                    </a:lnTo>
                    <a:lnTo>
                      <a:pt x="3667" y="182"/>
                    </a:lnTo>
                    <a:lnTo>
                      <a:pt x="3721" y="179"/>
                    </a:lnTo>
                    <a:lnTo>
                      <a:pt x="3775" y="174"/>
                    </a:lnTo>
                    <a:lnTo>
                      <a:pt x="3831" y="170"/>
                    </a:lnTo>
                    <a:lnTo>
                      <a:pt x="3887" y="166"/>
                    </a:lnTo>
                    <a:lnTo>
                      <a:pt x="3946" y="164"/>
                    </a:lnTo>
                    <a:lnTo>
                      <a:pt x="4010" y="162"/>
                    </a:lnTo>
                    <a:lnTo>
                      <a:pt x="4015" y="178"/>
                    </a:lnTo>
                    <a:lnTo>
                      <a:pt x="4020" y="195"/>
                    </a:lnTo>
                    <a:lnTo>
                      <a:pt x="4025" y="211"/>
                    </a:lnTo>
                    <a:lnTo>
                      <a:pt x="4029" y="228"/>
                    </a:lnTo>
                    <a:lnTo>
                      <a:pt x="4037" y="244"/>
                    </a:lnTo>
                    <a:lnTo>
                      <a:pt x="4042" y="261"/>
                    </a:lnTo>
                    <a:lnTo>
                      <a:pt x="4044" y="277"/>
                    </a:lnTo>
                    <a:lnTo>
                      <a:pt x="4049" y="294"/>
                    </a:lnTo>
                    <a:lnTo>
                      <a:pt x="4051" y="310"/>
                    </a:lnTo>
                    <a:lnTo>
                      <a:pt x="4054" y="326"/>
                    </a:lnTo>
                    <a:lnTo>
                      <a:pt x="3701" y="371"/>
                    </a:lnTo>
                    <a:lnTo>
                      <a:pt x="3689" y="381"/>
                    </a:lnTo>
                    <a:lnTo>
                      <a:pt x="3686" y="390"/>
                    </a:lnTo>
                    <a:lnTo>
                      <a:pt x="3694" y="398"/>
                    </a:lnTo>
                    <a:lnTo>
                      <a:pt x="3703" y="406"/>
                    </a:lnTo>
                    <a:lnTo>
                      <a:pt x="3718" y="413"/>
                    </a:lnTo>
                    <a:lnTo>
                      <a:pt x="3735" y="420"/>
                    </a:lnTo>
                    <a:lnTo>
                      <a:pt x="3752" y="427"/>
                    </a:lnTo>
                    <a:lnTo>
                      <a:pt x="3770" y="435"/>
                    </a:lnTo>
                    <a:lnTo>
                      <a:pt x="3782" y="443"/>
                    </a:lnTo>
                    <a:lnTo>
                      <a:pt x="3789" y="453"/>
                    </a:lnTo>
                    <a:lnTo>
                      <a:pt x="3797" y="468"/>
                    </a:lnTo>
                    <a:lnTo>
                      <a:pt x="3799" y="484"/>
                    </a:lnTo>
                    <a:lnTo>
                      <a:pt x="3797" y="499"/>
                    </a:lnTo>
                    <a:lnTo>
                      <a:pt x="3794" y="514"/>
                    </a:lnTo>
                    <a:lnTo>
                      <a:pt x="3787" y="528"/>
                    </a:lnTo>
                    <a:lnTo>
                      <a:pt x="3777" y="542"/>
                    </a:lnTo>
                    <a:lnTo>
                      <a:pt x="3767" y="556"/>
                    </a:lnTo>
                    <a:lnTo>
                      <a:pt x="3755" y="570"/>
                    </a:lnTo>
                    <a:lnTo>
                      <a:pt x="3740" y="582"/>
                    </a:lnTo>
                    <a:lnTo>
                      <a:pt x="3725" y="594"/>
                    </a:lnTo>
                    <a:lnTo>
                      <a:pt x="3713" y="603"/>
                    </a:lnTo>
                    <a:lnTo>
                      <a:pt x="3699" y="610"/>
                    </a:lnTo>
                    <a:lnTo>
                      <a:pt x="3679" y="614"/>
                    </a:lnTo>
                    <a:lnTo>
                      <a:pt x="3659" y="619"/>
                    </a:lnTo>
                    <a:lnTo>
                      <a:pt x="3640" y="623"/>
                    </a:lnTo>
                    <a:lnTo>
                      <a:pt x="3620" y="628"/>
                    </a:lnTo>
                    <a:lnTo>
                      <a:pt x="3603" y="634"/>
                    </a:lnTo>
                    <a:lnTo>
                      <a:pt x="3591" y="642"/>
                    </a:lnTo>
                    <a:lnTo>
                      <a:pt x="3581" y="651"/>
                    </a:lnTo>
                    <a:lnTo>
                      <a:pt x="3576" y="663"/>
                    </a:lnTo>
                    <a:lnTo>
                      <a:pt x="3576" y="676"/>
                    </a:lnTo>
                    <a:lnTo>
                      <a:pt x="3574" y="688"/>
                    </a:lnTo>
                    <a:lnTo>
                      <a:pt x="3569" y="701"/>
                    </a:lnTo>
                    <a:lnTo>
                      <a:pt x="3564" y="714"/>
                    </a:lnTo>
                    <a:lnTo>
                      <a:pt x="3556" y="726"/>
                    </a:lnTo>
                    <a:lnTo>
                      <a:pt x="3547" y="739"/>
                    </a:lnTo>
                    <a:lnTo>
                      <a:pt x="3537" y="752"/>
                    </a:lnTo>
                    <a:lnTo>
                      <a:pt x="3529" y="765"/>
                    </a:lnTo>
                    <a:lnTo>
                      <a:pt x="3520" y="778"/>
                    </a:lnTo>
                    <a:lnTo>
                      <a:pt x="3512" y="790"/>
                    </a:lnTo>
                    <a:lnTo>
                      <a:pt x="3542" y="790"/>
                    </a:lnTo>
                    <a:lnTo>
                      <a:pt x="3574" y="789"/>
                    </a:lnTo>
                    <a:lnTo>
                      <a:pt x="3603" y="787"/>
                    </a:lnTo>
                    <a:lnTo>
                      <a:pt x="3635" y="783"/>
                    </a:lnTo>
                    <a:lnTo>
                      <a:pt x="3667" y="781"/>
                    </a:lnTo>
                    <a:lnTo>
                      <a:pt x="3699" y="779"/>
                    </a:lnTo>
                    <a:lnTo>
                      <a:pt x="3730" y="779"/>
                    </a:lnTo>
                    <a:lnTo>
                      <a:pt x="3760" y="779"/>
                    </a:lnTo>
                    <a:lnTo>
                      <a:pt x="3792" y="782"/>
                    </a:lnTo>
                    <a:lnTo>
                      <a:pt x="3821" y="787"/>
                    </a:lnTo>
                    <a:lnTo>
                      <a:pt x="3833" y="807"/>
                    </a:lnTo>
                    <a:lnTo>
                      <a:pt x="3838" y="827"/>
                    </a:lnTo>
                    <a:lnTo>
                      <a:pt x="3841" y="846"/>
                    </a:lnTo>
                    <a:lnTo>
                      <a:pt x="3838" y="866"/>
                    </a:lnTo>
                    <a:lnTo>
                      <a:pt x="3833" y="885"/>
                    </a:lnTo>
                    <a:lnTo>
                      <a:pt x="3828" y="904"/>
                    </a:lnTo>
                    <a:lnTo>
                      <a:pt x="3821" y="925"/>
                    </a:lnTo>
                    <a:lnTo>
                      <a:pt x="3814" y="944"/>
                    </a:lnTo>
                    <a:lnTo>
                      <a:pt x="3809" y="964"/>
                    </a:lnTo>
                    <a:lnTo>
                      <a:pt x="3806" y="984"/>
                    </a:lnTo>
                    <a:lnTo>
                      <a:pt x="3831" y="990"/>
                    </a:lnTo>
                    <a:lnTo>
                      <a:pt x="3855" y="996"/>
                    </a:lnTo>
                    <a:lnTo>
                      <a:pt x="3882" y="999"/>
                    </a:lnTo>
                    <a:lnTo>
                      <a:pt x="3912" y="1002"/>
                    </a:lnTo>
                    <a:lnTo>
                      <a:pt x="3944" y="1003"/>
                    </a:lnTo>
                    <a:lnTo>
                      <a:pt x="3973" y="1004"/>
                    </a:lnTo>
                    <a:lnTo>
                      <a:pt x="4005" y="1005"/>
                    </a:lnTo>
                    <a:lnTo>
                      <a:pt x="4034" y="1005"/>
                    </a:lnTo>
                    <a:lnTo>
                      <a:pt x="4061" y="1006"/>
                    </a:lnTo>
                    <a:lnTo>
                      <a:pt x="4086" y="1008"/>
                    </a:lnTo>
                    <a:lnTo>
                      <a:pt x="4086" y="1010"/>
                    </a:lnTo>
                    <a:lnTo>
                      <a:pt x="4086" y="1012"/>
                    </a:lnTo>
                    <a:lnTo>
                      <a:pt x="4088" y="1013"/>
                    </a:lnTo>
                    <a:lnTo>
                      <a:pt x="4088" y="1014"/>
                    </a:lnTo>
                    <a:lnTo>
                      <a:pt x="4088" y="1015"/>
                    </a:lnTo>
                    <a:lnTo>
                      <a:pt x="4088" y="1016"/>
                    </a:lnTo>
                    <a:lnTo>
                      <a:pt x="4091" y="1018"/>
                    </a:lnTo>
                    <a:lnTo>
                      <a:pt x="4093" y="1019"/>
                    </a:lnTo>
                    <a:lnTo>
                      <a:pt x="4096" y="1020"/>
                    </a:lnTo>
                    <a:lnTo>
                      <a:pt x="4098" y="1020"/>
                    </a:lnTo>
                    <a:lnTo>
                      <a:pt x="4115" y="1013"/>
                    </a:lnTo>
                    <a:lnTo>
                      <a:pt x="4132" y="1007"/>
                    </a:lnTo>
                    <a:lnTo>
                      <a:pt x="4152" y="1002"/>
                    </a:lnTo>
                    <a:lnTo>
                      <a:pt x="4172" y="997"/>
                    </a:lnTo>
                    <a:lnTo>
                      <a:pt x="4191" y="994"/>
                    </a:lnTo>
                    <a:lnTo>
                      <a:pt x="4213" y="990"/>
                    </a:lnTo>
                    <a:lnTo>
                      <a:pt x="4235" y="987"/>
                    </a:lnTo>
                    <a:lnTo>
                      <a:pt x="4255" y="984"/>
                    </a:lnTo>
                    <a:lnTo>
                      <a:pt x="4277" y="982"/>
                    </a:lnTo>
                    <a:lnTo>
                      <a:pt x="4299" y="979"/>
                    </a:lnTo>
                    <a:lnTo>
                      <a:pt x="4333" y="987"/>
                    </a:lnTo>
                    <a:lnTo>
                      <a:pt x="4360" y="997"/>
                    </a:lnTo>
                    <a:lnTo>
                      <a:pt x="4382" y="1008"/>
                    </a:lnTo>
                    <a:lnTo>
                      <a:pt x="4402" y="1022"/>
                    </a:lnTo>
                    <a:lnTo>
                      <a:pt x="4414" y="1037"/>
                    </a:lnTo>
                    <a:lnTo>
                      <a:pt x="4426" y="1052"/>
                    </a:lnTo>
                    <a:lnTo>
                      <a:pt x="4436" y="1068"/>
                    </a:lnTo>
                    <a:lnTo>
                      <a:pt x="4446" y="1085"/>
                    </a:lnTo>
                    <a:lnTo>
                      <a:pt x="4456" y="1101"/>
                    </a:lnTo>
                    <a:lnTo>
                      <a:pt x="4468" y="1116"/>
                    </a:lnTo>
                    <a:lnTo>
                      <a:pt x="5351" y="1119"/>
                    </a:lnTo>
                    <a:lnTo>
                      <a:pt x="5351" y="1452"/>
                    </a:lnTo>
                    <a:lnTo>
                      <a:pt x="5387" y="1466"/>
                    </a:lnTo>
                    <a:lnTo>
                      <a:pt x="5424" y="1478"/>
                    </a:lnTo>
                    <a:lnTo>
                      <a:pt x="5463" y="1492"/>
                    </a:lnTo>
                    <a:lnTo>
                      <a:pt x="5503" y="1504"/>
                    </a:lnTo>
                    <a:lnTo>
                      <a:pt x="5542" y="1517"/>
                    </a:lnTo>
                    <a:lnTo>
                      <a:pt x="5578" y="1531"/>
                    </a:lnTo>
                    <a:lnTo>
                      <a:pt x="5610" y="1547"/>
                    </a:lnTo>
                    <a:lnTo>
                      <a:pt x="5642" y="1563"/>
                    </a:lnTo>
                    <a:lnTo>
                      <a:pt x="5667" y="1581"/>
                    </a:lnTo>
                    <a:lnTo>
                      <a:pt x="5686" y="1602"/>
                    </a:lnTo>
                    <a:lnTo>
                      <a:pt x="5706" y="1648"/>
                    </a:lnTo>
                    <a:lnTo>
                      <a:pt x="5713" y="1695"/>
                    </a:lnTo>
                    <a:lnTo>
                      <a:pt x="5708" y="1742"/>
                    </a:lnTo>
                    <a:lnTo>
                      <a:pt x="5694" y="1788"/>
                    </a:lnTo>
                    <a:lnTo>
                      <a:pt x="5669" y="1834"/>
                    </a:lnTo>
                    <a:lnTo>
                      <a:pt x="5637" y="1877"/>
                    </a:lnTo>
                    <a:lnTo>
                      <a:pt x="5603" y="1922"/>
                    </a:lnTo>
                    <a:lnTo>
                      <a:pt x="5561" y="1964"/>
                    </a:lnTo>
                    <a:lnTo>
                      <a:pt x="5517" y="2005"/>
                    </a:lnTo>
                    <a:lnTo>
                      <a:pt x="5473" y="2045"/>
                    </a:lnTo>
                    <a:lnTo>
                      <a:pt x="5458" y="2052"/>
                    </a:lnTo>
                    <a:lnTo>
                      <a:pt x="5446" y="2059"/>
                    </a:lnTo>
                    <a:lnTo>
                      <a:pt x="5431" y="2066"/>
                    </a:lnTo>
                    <a:lnTo>
                      <a:pt x="5417" y="2071"/>
                    </a:lnTo>
                    <a:lnTo>
                      <a:pt x="5402" y="2077"/>
                    </a:lnTo>
                    <a:lnTo>
                      <a:pt x="5390" y="2083"/>
                    </a:lnTo>
                    <a:lnTo>
                      <a:pt x="5375" y="2088"/>
                    </a:lnTo>
                    <a:lnTo>
                      <a:pt x="5360" y="2094"/>
                    </a:lnTo>
                    <a:lnTo>
                      <a:pt x="5346" y="2101"/>
                    </a:lnTo>
                    <a:lnTo>
                      <a:pt x="5333" y="2107"/>
                    </a:lnTo>
                    <a:lnTo>
                      <a:pt x="5314" y="2654"/>
                    </a:lnTo>
                    <a:lnTo>
                      <a:pt x="5321" y="2666"/>
                    </a:lnTo>
                    <a:lnTo>
                      <a:pt x="5324" y="2677"/>
                    </a:lnTo>
                    <a:lnTo>
                      <a:pt x="5324" y="2688"/>
                    </a:lnTo>
                    <a:lnTo>
                      <a:pt x="5321" y="2700"/>
                    </a:lnTo>
                    <a:lnTo>
                      <a:pt x="5319" y="2711"/>
                    </a:lnTo>
                    <a:lnTo>
                      <a:pt x="5316" y="2723"/>
                    </a:lnTo>
                    <a:lnTo>
                      <a:pt x="5314" y="2733"/>
                    </a:lnTo>
                    <a:lnTo>
                      <a:pt x="5311" y="2744"/>
                    </a:lnTo>
                    <a:lnTo>
                      <a:pt x="5311" y="2755"/>
                    </a:lnTo>
                    <a:lnTo>
                      <a:pt x="5314" y="2765"/>
                    </a:lnTo>
                    <a:lnTo>
                      <a:pt x="5297" y="3818"/>
                    </a:lnTo>
                    <a:lnTo>
                      <a:pt x="5179" y="3818"/>
                    </a:lnTo>
                    <a:lnTo>
                      <a:pt x="5059" y="3818"/>
                    </a:lnTo>
                    <a:lnTo>
                      <a:pt x="4939" y="3818"/>
                    </a:lnTo>
                    <a:lnTo>
                      <a:pt x="4819" y="3818"/>
                    </a:lnTo>
                    <a:lnTo>
                      <a:pt x="4699" y="3818"/>
                    </a:lnTo>
                    <a:lnTo>
                      <a:pt x="4581" y="3818"/>
                    </a:lnTo>
                    <a:lnTo>
                      <a:pt x="4463" y="3818"/>
                    </a:lnTo>
                    <a:lnTo>
                      <a:pt x="4353" y="3818"/>
                    </a:lnTo>
                    <a:lnTo>
                      <a:pt x="4245" y="3818"/>
                    </a:lnTo>
                    <a:lnTo>
                      <a:pt x="4142" y="3818"/>
                    </a:lnTo>
                    <a:lnTo>
                      <a:pt x="4105" y="3847"/>
                    </a:lnTo>
                    <a:lnTo>
                      <a:pt x="4154" y="3859"/>
                    </a:lnTo>
                    <a:lnTo>
                      <a:pt x="4206" y="3868"/>
                    </a:lnTo>
                    <a:lnTo>
                      <a:pt x="4260" y="3877"/>
                    </a:lnTo>
                    <a:lnTo>
                      <a:pt x="4311" y="3886"/>
                    </a:lnTo>
                    <a:lnTo>
                      <a:pt x="4363" y="3895"/>
                    </a:lnTo>
                    <a:lnTo>
                      <a:pt x="4409" y="3907"/>
                    </a:lnTo>
                    <a:lnTo>
                      <a:pt x="4453" y="3920"/>
                    </a:lnTo>
                    <a:lnTo>
                      <a:pt x="4490" y="3936"/>
                    </a:lnTo>
                    <a:lnTo>
                      <a:pt x="4522" y="3957"/>
                    </a:lnTo>
                    <a:lnTo>
                      <a:pt x="4547" y="3982"/>
                    </a:lnTo>
                    <a:lnTo>
                      <a:pt x="4554" y="4005"/>
                    </a:lnTo>
                    <a:lnTo>
                      <a:pt x="4556" y="4028"/>
                    </a:lnTo>
                    <a:lnTo>
                      <a:pt x="4556" y="4051"/>
                    </a:lnTo>
                    <a:lnTo>
                      <a:pt x="4554" y="4074"/>
                    </a:lnTo>
                    <a:lnTo>
                      <a:pt x="4549" y="4098"/>
                    </a:lnTo>
                    <a:lnTo>
                      <a:pt x="4542" y="4120"/>
                    </a:lnTo>
                    <a:lnTo>
                      <a:pt x="4537" y="4143"/>
                    </a:lnTo>
                    <a:lnTo>
                      <a:pt x="4529" y="4165"/>
                    </a:lnTo>
                    <a:lnTo>
                      <a:pt x="4525" y="4188"/>
                    </a:lnTo>
                    <a:lnTo>
                      <a:pt x="4520" y="4208"/>
                    </a:lnTo>
                    <a:lnTo>
                      <a:pt x="4456" y="4242"/>
                    </a:lnTo>
                    <a:lnTo>
                      <a:pt x="4385" y="4267"/>
                    </a:lnTo>
                    <a:lnTo>
                      <a:pt x="4306" y="4284"/>
                    </a:lnTo>
                    <a:lnTo>
                      <a:pt x="4225" y="4296"/>
                    </a:lnTo>
                    <a:lnTo>
                      <a:pt x="4140" y="4302"/>
                    </a:lnTo>
                    <a:lnTo>
                      <a:pt x="4051" y="4304"/>
                    </a:lnTo>
                    <a:lnTo>
                      <a:pt x="3961" y="4303"/>
                    </a:lnTo>
                    <a:lnTo>
                      <a:pt x="3870" y="4300"/>
                    </a:lnTo>
                    <a:lnTo>
                      <a:pt x="3779" y="4294"/>
                    </a:lnTo>
                    <a:lnTo>
                      <a:pt x="3689" y="4287"/>
                    </a:lnTo>
                    <a:lnTo>
                      <a:pt x="3647" y="4278"/>
                    </a:lnTo>
                    <a:lnTo>
                      <a:pt x="3600" y="4269"/>
                    </a:lnTo>
                    <a:lnTo>
                      <a:pt x="3551" y="4260"/>
                    </a:lnTo>
                    <a:lnTo>
                      <a:pt x="3500" y="4248"/>
                    </a:lnTo>
                    <a:lnTo>
                      <a:pt x="3451" y="4237"/>
                    </a:lnTo>
                    <a:lnTo>
                      <a:pt x="3407" y="4223"/>
                    </a:lnTo>
                    <a:lnTo>
                      <a:pt x="3368" y="4207"/>
                    </a:lnTo>
                    <a:lnTo>
                      <a:pt x="3338" y="4189"/>
                    </a:lnTo>
                    <a:lnTo>
                      <a:pt x="3319" y="4166"/>
                    </a:lnTo>
                    <a:lnTo>
                      <a:pt x="3311" y="4140"/>
                    </a:lnTo>
                    <a:lnTo>
                      <a:pt x="3272" y="4125"/>
                    </a:lnTo>
                    <a:lnTo>
                      <a:pt x="3233" y="4109"/>
                    </a:lnTo>
                    <a:lnTo>
                      <a:pt x="3194" y="4093"/>
                    </a:lnTo>
                    <a:lnTo>
                      <a:pt x="3157" y="4076"/>
                    </a:lnTo>
                    <a:lnTo>
                      <a:pt x="3123" y="4058"/>
                    </a:lnTo>
                    <a:lnTo>
                      <a:pt x="3091" y="4039"/>
                    </a:lnTo>
                    <a:lnTo>
                      <a:pt x="3059" y="4020"/>
                    </a:lnTo>
                    <a:lnTo>
                      <a:pt x="3029" y="3999"/>
                    </a:lnTo>
                    <a:lnTo>
                      <a:pt x="3005" y="3978"/>
                    </a:lnTo>
                    <a:lnTo>
                      <a:pt x="2983" y="3955"/>
                    </a:lnTo>
                    <a:lnTo>
                      <a:pt x="2990" y="3942"/>
                    </a:lnTo>
                    <a:lnTo>
                      <a:pt x="2995" y="3928"/>
                    </a:lnTo>
                    <a:lnTo>
                      <a:pt x="3000" y="3916"/>
                    </a:lnTo>
                    <a:lnTo>
                      <a:pt x="3005" y="3902"/>
                    </a:lnTo>
                    <a:lnTo>
                      <a:pt x="3012" y="3888"/>
                    </a:lnTo>
                    <a:lnTo>
                      <a:pt x="3017" y="3876"/>
                    </a:lnTo>
                    <a:lnTo>
                      <a:pt x="3022" y="3863"/>
                    </a:lnTo>
                    <a:lnTo>
                      <a:pt x="3027" y="3851"/>
                    </a:lnTo>
                    <a:lnTo>
                      <a:pt x="3034" y="3838"/>
                    </a:lnTo>
                    <a:lnTo>
                      <a:pt x="3039" y="3827"/>
                    </a:lnTo>
                    <a:lnTo>
                      <a:pt x="3005" y="3819"/>
                    </a:lnTo>
                    <a:lnTo>
                      <a:pt x="2971" y="3813"/>
                    </a:lnTo>
                    <a:lnTo>
                      <a:pt x="2936" y="3812"/>
                    </a:lnTo>
                    <a:lnTo>
                      <a:pt x="2902" y="3812"/>
                    </a:lnTo>
                    <a:lnTo>
                      <a:pt x="2865" y="3813"/>
                    </a:lnTo>
                    <a:lnTo>
                      <a:pt x="2828" y="3814"/>
                    </a:lnTo>
                    <a:lnTo>
                      <a:pt x="2789" y="3815"/>
                    </a:lnTo>
                    <a:lnTo>
                      <a:pt x="2750" y="3816"/>
                    </a:lnTo>
                    <a:lnTo>
                      <a:pt x="2706" y="3815"/>
                    </a:lnTo>
                    <a:lnTo>
                      <a:pt x="2659" y="3811"/>
                    </a:lnTo>
                    <a:lnTo>
                      <a:pt x="2647" y="3818"/>
                    </a:lnTo>
                    <a:lnTo>
                      <a:pt x="2640" y="3824"/>
                    </a:lnTo>
                    <a:lnTo>
                      <a:pt x="2635" y="3834"/>
                    </a:lnTo>
                    <a:lnTo>
                      <a:pt x="2632" y="3843"/>
                    </a:lnTo>
                    <a:lnTo>
                      <a:pt x="2632" y="3852"/>
                    </a:lnTo>
                    <a:lnTo>
                      <a:pt x="2632" y="3861"/>
                    </a:lnTo>
                    <a:lnTo>
                      <a:pt x="2632" y="3870"/>
                    </a:lnTo>
                    <a:lnTo>
                      <a:pt x="2632" y="3879"/>
                    </a:lnTo>
                    <a:lnTo>
                      <a:pt x="2630" y="3886"/>
                    </a:lnTo>
                    <a:lnTo>
                      <a:pt x="2623" y="3893"/>
                    </a:lnTo>
                    <a:lnTo>
                      <a:pt x="2615" y="3920"/>
                    </a:lnTo>
                    <a:lnTo>
                      <a:pt x="2608" y="3947"/>
                    </a:lnTo>
                    <a:lnTo>
                      <a:pt x="2598" y="3974"/>
                    </a:lnTo>
                    <a:lnTo>
                      <a:pt x="2591" y="4003"/>
                    </a:lnTo>
                    <a:lnTo>
                      <a:pt x="2578" y="4030"/>
                    </a:lnTo>
                    <a:lnTo>
                      <a:pt x="2566" y="4058"/>
                    </a:lnTo>
                    <a:lnTo>
                      <a:pt x="2554" y="4084"/>
                    </a:lnTo>
                    <a:lnTo>
                      <a:pt x="2537" y="4110"/>
                    </a:lnTo>
                    <a:lnTo>
                      <a:pt x="2520" y="4136"/>
                    </a:lnTo>
                    <a:lnTo>
                      <a:pt x="2497" y="4160"/>
                    </a:lnTo>
                    <a:lnTo>
                      <a:pt x="2478" y="4184"/>
                    </a:lnTo>
                    <a:lnTo>
                      <a:pt x="2453" y="4206"/>
                    </a:lnTo>
                    <a:lnTo>
                      <a:pt x="2422" y="4228"/>
                    </a:lnTo>
                    <a:lnTo>
                      <a:pt x="2387" y="4248"/>
                    </a:lnTo>
                    <a:lnTo>
                      <a:pt x="2348" y="4267"/>
                    </a:lnTo>
                    <a:lnTo>
                      <a:pt x="2309" y="4283"/>
                    </a:lnTo>
                    <a:lnTo>
                      <a:pt x="2265" y="4296"/>
                    </a:lnTo>
                    <a:lnTo>
                      <a:pt x="2218" y="4308"/>
                    </a:lnTo>
                    <a:lnTo>
                      <a:pt x="2169" y="4316"/>
                    </a:lnTo>
                    <a:lnTo>
                      <a:pt x="2120" y="4320"/>
                    </a:lnTo>
                    <a:lnTo>
                      <a:pt x="2054" y="4319"/>
                    </a:lnTo>
                    <a:lnTo>
                      <a:pt x="1993" y="4312"/>
                    </a:lnTo>
                    <a:lnTo>
                      <a:pt x="1934" y="4303"/>
                    </a:lnTo>
                    <a:lnTo>
                      <a:pt x="1877" y="4290"/>
                    </a:lnTo>
                    <a:lnTo>
                      <a:pt x="1823" y="4274"/>
                    </a:lnTo>
                    <a:lnTo>
                      <a:pt x="1772" y="4255"/>
                    </a:lnTo>
                    <a:lnTo>
                      <a:pt x="1723" y="4236"/>
                    </a:lnTo>
                    <a:lnTo>
                      <a:pt x="1676" y="4215"/>
                    </a:lnTo>
                    <a:lnTo>
                      <a:pt x="1632" y="4194"/>
                    </a:lnTo>
                    <a:lnTo>
                      <a:pt x="1591" y="4173"/>
                    </a:lnTo>
                    <a:lnTo>
                      <a:pt x="1610" y="4143"/>
                    </a:lnTo>
                    <a:lnTo>
                      <a:pt x="1610" y="4119"/>
                    </a:lnTo>
                    <a:lnTo>
                      <a:pt x="1591" y="4100"/>
                    </a:lnTo>
                    <a:lnTo>
                      <a:pt x="1559" y="4083"/>
                    </a:lnTo>
                    <a:lnTo>
                      <a:pt x="1515" y="4069"/>
                    </a:lnTo>
                    <a:lnTo>
                      <a:pt x="1466" y="4056"/>
                    </a:lnTo>
                    <a:lnTo>
                      <a:pt x="1414" y="4044"/>
                    </a:lnTo>
                    <a:lnTo>
                      <a:pt x="1368" y="4032"/>
                    </a:lnTo>
                    <a:lnTo>
                      <a:pt x="1323" y="4019"/>
                    </a:lnTo>
                    <a:lnTo>
                      <a:pt x="1292" y="4003"/>
                    </a:lnTo>
                    <a:lnTo>
                      <a:pt x="1260" y="3987"/>
                    </a:lnTo>
                    <a:lnTo>
                      <a:pt x="1230" y="3971"/>
                    </a:lnTo>
                    <a:lnTo>
                      <a:pt x="1203" y="3952"/>
                    </a:lnTo>
                    <a:lnTo>
                      <a:pt x="1179" y="3934"/>
                    </a:lnTo>
                    <a:lnTo>
                      <a:pt x="1159" y="3915"/>
                    </a:lnTo>
                    <a:lnTo>
                      <a:pt x="1140" y="3895"/>
                    </a:lnTo>
                    <a:lnTo>
                      <a:pt x="1122" y="3875"/>
                    </a:lnTo>
                    <a:lnTo>
                      <a:pt x="1105" y="3855"/>
                    </a:lnTo>
                    <a:lnTo>
                      <a:pt x="1088" y="3835"/>
                    </a:lnTo>
                    <a:lnTo>
                      <a:pt x="1071" y="3814"/>
                    </a:lnTo>
                    <a:lnTo>
                      <a:pt x="1017" y="3803"/>
                    </a:lnTo>
                    <a:lnTo>
                      <a:pt x="348" y="3803"/>
                    </a:lnTo>
                    <a:lnTo>
                      <a:pt x="355" y="2144"/>
                    </a:lnTo>
                    <a:lnTo>
                      <a:pt x="319" y="2140"/>
                    </a:lnTo>
                    <a:lnTo>
                      <a:pt x="284" y="2133"/>
                    </a:lnTo>
                    <a:lnTo>
                      <a:pt x="250" y="2126"/>
                    </a:lnTo>
                    <a:lnTo>
                      <a:pt x="216" y="2118"/>
                    </a:lnTo>
                    <a:lnTo>
                      <a:pt x="184" y="2109"/>
                    </a:lnTo>
                    <a:lnTo>
                      <a:pt x="154" y="2099"/>
                    </a:lnTo>
                    <a:lnTo>
                      <a:pt x="127" y="2087"/>
                    </a:lnTo>
                    <a:lnTo>
                      <a:pt x="103" y="2074"/>
                    </a:lnTo>
                    <a:lnTo>
                      <a:pt x="81" y="2059"/>
                    </a:lnTo>
                    <a:lnTo>
                      <a:pt x="64" y="2042"/>
                    </a:lnTo>
                    <a:lnTo>
                      <a:pt x="46" y="1999"/>
                    </a:lnTo>
                    <a:lnTo>
                      <a:pt x="32" y="1955"/>
                    </a:lnTo>
                    <a:lnTo>
                      <a:pt x="15" y="1908"/>
                    </a:lnTo>
                    <a:lnTo>
                      <a:pt x="5" y="1861"/>
                    </a:lnTo>
                    <a:lnTo>
                      <a:pt x="0" y="1813"/>
                    </a:lnTo>
                    <a:lnTo>
                      <a:pt x="2" y="1766"/>
                    </a:lnTo>
                    <a:lnTo>
                      <a:pt x="17" y="1720"/>
                    </a:lnTo>
                    <a:lnTo>
                      <a:pt x="42" y="1677"/>
                    </a:lnTo>
                    <a:lnTo>
                      <a:pt x="81" y="1635"/>
                    </a:lnTo>
                    <a:lnTo>
                      <a:pt x="135" y="1596"/>
                    </a:lnTo>
                    <a:lnTo>
                      <a:pt x="348" y="1543"/>
                    </a:lnTo>
                    <a:lnTo>
                      <a:pt x="365" y="1116"/>
                    </a:lnTo>
                    <a:lnTo>
                      <a:pt x="421" y="1116"/>
                    </a:lnTo>
                    <a:lnTo>
                      <a:pt x="485" y="1116"/>
                    </a:lnTo>
                    <a:lnTo>
                      <a:pt x="556" y="1116"/>
                    </a:lnTo>
                    <a:lnTo>
                      <a:pt x="630" y="1116"/>
                    </a:lnTo>
                    <a:lnTo>
                      <a:pt x="701" y="1116"/>
                    </a:lnTo>
                    <a:lnTo>
                      <a:pt x="767" y="1116"/>
                    </a:lnTo>
                    <a:lnTo>
                      <a:pt x="823" y="1116"/>
                    </a:lnTo>
                    <a:lnTo>
                      <a:pt x="870" y="1116"/>
                    </a:lnTo>
                    <a:lnTo>
                      <a:pt x="899" y="1116"/>
                    </a:lnTo>
                    <a:lnTo>
                      <a:pt x="909" y="1116"/>
                    </a:lnTo>
                    <a:lnTo>
                      <a:pt x="1319" y="1111"/>
                    </a:lnTo>
                    <a:lnTo>
                      <a:pt x="1331" y="1100"/>
                    </a:lnTo>
                    <a:lnTo>
                      <a:pt x="1345" y="1086"/>
                    </a:lnTo>
                    <a:lnTo>
                      <a:pt x="1360" y="1074"/>
                    </a:lnTo>
                    <a:lnTo>
                      <a:pt x="1377" y="1060"/>
                    </a:lnTo>
                    <a:lnTo>
                      <a:pt x="1395" y="1046"/>
                    </a:lnTo>
                    <a:lnTo>
                      <a:pt x="1412" y="1035"/>
                    </a:lnTo>
                    <a:lnTo>
                      <a:pt x="1424" y="1024"/>
                    </a:lnTo>
                    <a:lnTo>
                      <a:pt x="1436" y="1016"/>
                    </a:lnTo>
                    <a:lnTo>
                      <a:pt x="1444" y="1011"/>
                    </a:lnTo>
                    <a:lnTo>
                      <a:pt x="1446" y="1008"/>
                    </a:lnTo>
                    <a:lnTo>
                      <a:pt x="1461" y="1003"/>
                    </a:lnTo>
                    <a:lnTo>
                      <a:pt x="1478" y="997"/>
                    </a:lnTo>
                    <a:lnTo>
                      <a:pt x="1497" y="992"/>
                    </a:lnTo>
                    <a:lnTo>
                      <a:pt x="1517" y="988"/>
                    </a:lnTo>
                    <a:lnTo>
                      <a:pt x="1539" y="986"/>
                    </a:lnTo>
                    <a:lnTo>
                      <a:pt x="1564" y="983"/>
                    </a:lnTo>
                    <a:lnTo>
                      <a:pt x="1586" y="983"/>
                    </a:lnTo>
                    <a:lnTo>
                      <a:pt x="1610" y="984"/>
                    </a:lnTo>
                    <a:lnTo>
                      <a:pt x="1632" y="988"/>
                    </a:lnTo>
                    <a:lnTo>
                      <a:pt x="1652" y="992"/>
                    </a:lnTo>
                    <a:lnTo>
                      <a:pt x="1664" y="999"/>
                    </a:lnTo>
                    <a:lnTo>
                      <a:pt x="1676" y="1003"/>
                    </a:lnTo>
                    <a:lnTo>
                      <a:pt x="1694" y="1005"/>
                    </a:lnTo>
                    <a:lnTo>
                      <a:pt x="1713" y="1005"/>
                    </a:lnTo>
                    <a:lnTo>
                      <a:pt x="1733" y="1004"/>
                    </a:lnTo>
                    <a:lnTo>
                      <a:pt x="1752" y="1002"/>
                    </a:lnTo>
                    <a:lnTo>
                      <a:pt x="1774" y="999"/>
                    </a:lnTo>
                    <a:lnTo>
                      <a:pt x="1794" y="997"/>
                    </a:lnTo>
                    <a:lnTo>
                      <a:pt x="1814" y="995"/>
                    </a:lnTo>
                    <a:lnTo>
                      <a:pt x="1828" y="992"/>
                    </a:lnTo>
                    <a:lnTo>
                      <a:pt x="1897" y="991"/>
                    </a:lnTo>
                    <a:lnTo>
                      <a:pt x="1941" y="982"/>
                    </a:lnTo>
                    <a:lnTo>
                      <a:pt x="1973" y="966"/>
                    </a:lnTo>
                    <a:lnTo>
                      <a:pt x="1990" y="944"/>
                    </a:lnTo>
                    <a:lnTo>
                      <a:pt x="2002" y="919"/>
                    </a:lnTo>
                    <a:lnTo>
                      <a:pt x="2010" y="893"/>
                    </a:lnTo>
                    <a:lnTo>
                      <a:pt x="2017" y="866"/>
                    </a:lnTo>
                    <a:lnTo>
                      <a:pt x="2032" y="840"/>
                    </a:lnTo>
                    <a:lnTo>
                      <a:pt x="2056" y="818"/>
                    </a:lnTo>
                    <a:lnTo>
                      <a:pt x="2093" y="799"/>
                    </a:lnTo>
                    <a:lnTo>
                      <a:pt x="2262" y="814"/>
                    </a:lnTo>
                    <a:lnTo>
                      <a:pt x="2267" y="806"/>
                    </a:lnTo>
                    <a:lnTo>
                      <a:pt x="2265" y="797"/>
                    </a:lnTo>
                    <a:lnTo>
                      <a:pt x="2262" y="790"/>
                    </a:lnTo>
                    <a:lnTo>
                      <a:pt x="2260" y="782"/>
                    </a:lnTo>
                    <a:lnTo>
                      <a:pt x="2255" y="775"/>
                    </a:lnTo>
                    <a:lnTo>
                      <a:pt x="2247" y="767"/>
                    </a:lnTo>
                    <a:lnTo>
                      <a:pt x="2243" y="759"/>
                    </a:lnTo>
                    <a:lnTo>
                      <a:pt x="2238" y="751"/>
                    </a:lnTo>
                    <a:lnTo>
                      <a:pt x="2235" y="742"/>
                    </a:lnTo>
                    <a:lnTo>
                      <a:pt x="2233" y="732"/>
                    </a:lnTo>
                    <a:lnTo>
                      <a:pt x="2213" y="730"/>
                    </a:lnTo>
                    <a:lnTo>
                      <a:pt x="2191" y="726"/>
                    </a:lnTo>
                    <a:lnTo>
                      <a:pt x="2172" y="723"/>
                    </a:lnTo>
                    <a:lnTo>
                      <a:pt x="2152" y="717"/>
                    </a:lnTo>
                    <a:lnTo>
                      <a:pt x="2132" y="711"/>
                    </a:lnTo>
                    <a:lnTo>
                      <a:pt x="2113" y="706"/>
                    </a:lnTo>
                    <a:lnTo>
                      <a:pt x="2098" y="698"/>
                    </a:lnTo>
                    <a:lnTo>
                      <a:pt x="2081" y="690"/>
                    </a:lnTo>
                    <a:lnTo>
                      <a:pt x="2069" y="680"/>
                    </a:lnTo>
                    <a:lnTo>
                      <a:pt x="2056" y="670"/>
                    </a:lnTo>
                    <a:lnTo>
                      <a:pt x="2051" y="663"/>
                    </a:lnTo>
                    <a:lnTo>
                      <a:pt x="2049" y="655"/>
                    </a:lnTo>
                    <a:lnTo>
                      <a:pt x="2049" y="647"/>
                    </a:lnTo>
                    <a:lnTo>
                      <a:pt x="2051" y="639"/>
                    </a:lnTo>
                    <a:lnTo>
                      <a:pt x="2054" y="631"/>
                    </a:lnTo>
                    <a:lnTo>
                      <a:pt x="2056" y="624"/>
                    </a:lnTo>
                    <a:lnTo>
                      <a:pt x="2054" y="618"/>
                    </a:lnTo>
                    <a:lnTo>
                      <a:pt x="2044" y="612"/>
                    </a:lnTo>
                    <a:lnTo>
                      <a:pt x="2029" y="608"/>
                    </a:lnTo>
                    <a:lnTo>
                      <a:pt x="2005" y="605"/>
                    </a:lnTo>
                    <a:lnTo>
                      <a:pt x="1997" y="602"/>
                    </a:lnTo>
                    <a:lnTo>
                      <a:pt x="1990" y="597"/>
                    </a:lnTo>
                    <a:lnTo>
                      <a:pt x="1985" y="592"/>
                    </a:lnTo>
                    <a:lnTo>
                      <a:pt x="1980" y="587"/>
                    </a:lnTo>
                    <a:lnTo>
                      <a:pt x="1975" y="581"/>
                    </a:lnTo>
                    <a:lnTo>
                      <a:pt x="1973" y="575"/>
                    </a:lnTo>
                    <a:lnTo>
                      <a:pt x="1968" y="570"/>
                    </a:lnTo>
                    <a:lnTo>
                      <a:pt x="1966" y="565"/>
                    </a:lnTo>
                    <a:lnTo>
                      <a:pt x="1963" y="559"/>
                    </a:lnTo>
                    <a:lnTo>
                      <a:pt x="1961" y="556"/>
                    </a:lnTo>
                    <a:lnTo>
                      <a:pt x="1941" y="554"/>
                    </a:lnTo>
                    <a:lnTo>
                      <a:pt x="1917" y="554"/>
                    </a:lnTo>
                    <a:lnTo>
                      <a:pt x="1895" y="555"/>
                    </a:lnTo>
                    <a:lnTo>
                      <a:pt x="1870" y="557"/>
                    </a:lnTo>
                    <a:lnTo>
                      <a:pt x="1846" y="559"/>
                    </a:lnTo>
                    <a:lnTo>
                      <a:pt x="1821" y="563"/>
                    </a:lnTo>
                    <a:lnTo>
                      <a:pt x="1794" y="565"/>
                    </a:lnTo>
                    <a:lnTo>
                      <a:pt x="1767" y="567"/>
                    </a:lnTo>
                    <a:lnTo>
                      <a:pt x="1743" y="568"/>
                    </a:lnTo>
                    <a:lnTo>
                      <a:pt x="1716" y="567"/>
                    </a:lnTo>
                    <a:lnTo>
                      <a:pt x="1635" y="416"/>
                    </a:lnTo>
                    <a:lnTo>
                      <a:pt x="1689" y="406"/>
                    </a:lnTo>
                    <a:lnTo>
                      <a:pt x="1740" y="396"/>
                    </a:lnTo>
                    <a:lnTo>
                      <a:pt x="1794" y="387"/>
                    </a:lnTo>
                    <a:lnTo>
                      <a:pt x="1850" y="376"/>
                    </a:lnTo>
                    <a:lnTo>
                      <a:pt x="1904" y="368"/>
                    </a:lnTo>
                    <a:lnTo>
                      <a:pt x="1958" y="359"/>
                    </a:lnTo>
                    <a:lnTo>
                      <a:pt x="2015" y="351"/>
                    </a:lnTo>
                    <a:lnTo>
                      <a:pt x="2071" y="343"/>
                    </a:lnTo>
                    <a:lnTo>
                      <a:pt x="2125" y="336"/>
                    </a:lnTo>
                    <a:lnTo>
                      <a:pt x="2181" y="330"/>
                    </a:lnTo>
                    <a:lnTo>
                      <a:pt x="2218" y="314"/>
                    </a:lnTo>
                    <a:lnTo>
                      <a:pt x="2145" y="100"/>
                    </a:lnTo>
                    <a:lnTo>
                      <a:pt x="2262" y="84"/>
                    </a:lnTo>
                    <a:lnTo>
                      <a:pt x="2380" y="69"/>
                    </a:lnTo>
                    <a:lnTo>
                      <a:pt x="2500" y="54"/>
                    </a:lnTo>
                    <a:lnTo>
                      <a:pt x="2620" y="42"/>
                    </a:lnTo>
                    <a:lnTo>
                      <a:pt x="2740" y="30"/>
                    </a:lnTo>
                    <a:lnTo>
                      <a:pt x="2863" y="20"/>
                    </a:lnTo>
                    <a:lnTo>
                      <a:pt x="2985" y="12"/>
                    </a:lnTo>
                    <a:lnTo>
                      <a:pt x="3108" y="6"/>
                    </a:lnTo>
                    <a:lnTo>
                      <a:pt x="3228" y="3"/>
                    </a:lnTo>
                    <a:lnTo>
                      <a:pt x="3348" y="2"/>
                    </a:lnTo>
                    <a:lnTo>
                      <a:pt x="3348" y="2"/>
                    </a:lnTo>
                    <a:lnTo>
                      <a:pt x="3348" y="0"/>
                    </a:lnTo>
                    <a:close/>
                  </a:path>
                </a:pathLst>
              </a:custGeom>
              <a:solidFill>
                <a:srgbClr val="0019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3144" name="Freeform 24"/>
              <p:cNvSpPr>
                <a:spLocks/>
              </p:cNvSpPr>
              <p:nvPr/>
            </p:nvSpPr>
            <p:spPr bwMode="auto">
              <a:xfrm>
                <a:off x="2380" y="83"/>
                <a:ext cx="890" cy="144"/>
              </a:xfrm>
              <a:custGeom>
                <a:avLst/>
                <a:gdLst>
                  <a:gd name="T0" fmla="*/ 890 w 890"/>
                  <a:gd name="T1" fmla="*/ 41 h 144"/>
                  <a:gd name="T2" fmla="*/ 890 w 890"/>
                  <a:gd name="T3" fmla="*/ 58 h 144"/>
                  <a:gd name="T4" fmla="*/ 804 w 890"/>
                  <a:gd name="T5" fmla="*/ 64 h 144"/>
                  <a:gd name="T6" fmla="*/ 716 w 890"/>
                  <a:gd name="T7" fmla="*/ 69 h 144"/>
                  <a:gd name="T8" fmla="*/ 630 w 890"/>
                  <a:gd name="T9" fmla="*/ 76 h 144"/>
                  <a:gd name="T10" fmla="*/ 540 w 890"/>
                  <a:gd name="T11" fmla="*/ 83 h 144"/>
                  <a:gd name="T12" fmla="*/ 451 w 890"/>
                  <a:gd name="T13" fmla="*/ 90 h 144"/>
                  <a:gd name="T14" fmla="*/ 365 w 890"/>
                  <a:gd name="T15" fmla="*/ 98 h 144"/>
                  <a:gd name="T16" fmla="*/ 277 w 890"/>
                  <a:gd name="T17" fmla="*/ 107 h 144"/>
                  <a:gd name="T18" fmla="*/ 191 w 890"/>
                  <a:gd name="T19" fmla="*/ 117 h 144"/>
                  <a:gd name="T20" fmla="*/ 108 w 890"/>
                  <a:gd name="T21" fmla="*/ 130 h 144"/>
                  <a:gd name="T22" fmla="*/ 25 w 890"/>
                  <a:gd name="T23" fmla="*/ 144 h 144"/>
                  <a:gd name="T24" fmla="*/ 0 w 890"/>
                  <a:gd name="T25" fmla="*/ 79 h 144"/>
                  <a:gd name="T26" fmla="*/ 81 w 890"/>
                  <a:gd name="T27" fmla="*/ 64 h 144"/>
                  <a:gd name="T28" fmla="*/ 164 w 890"/>
                  <a:gd name="T29" fmla="*/ 51 h 144"/>
                  <a:gd name="T30" fmla="*/ 248 w 890"/>
                  <a:gd name="T31" fmla="*/ 40 h 144"/>
                  <a:gd name="T32" fmla="*/ 334 w 890"/>
                  <a:gd name="T33" fmla="*/ 31 h 144"/>
                  <a:gd name="T34" fmla="*/ 422 w 890"/>
                  <a:gd name="T35" fmla="*/ 23 h 144"/>
                  <a:gd name="T36" fmla="*/ 510 w 890"/>
                  <a:gd name="T37" fmla="*/ 16 h 144"/>
                  <a:gd name="T38" fmla="*/ 598 w 890"/>
                  <a:gd name="T39" fmla="*/ 10 h 144"/>
                  <a:gd name="T40" fmla="*/ 687 w 890"/>
                  <a:gd name="T41" fmla="*/ 5 h 144"/>
                  <a:gd name="T42" fmla="*/ 775 w 890"/>
                  <a:gd name="T43" fmla="*/ 2 h 144"/>
                  <a:gd name="T44" fmla="*/ 863 w 890"/>
                  <a:gd name="T45" fmla="*/ 0 h 144"/>
                  <a:gd name="T46" fmla="*/ 890 w 890"/>
                  <a:gd name="T47" fmla="*/ 41 h 144"/>
                  <a:gd name="T48" fmla="*/ 890 w 890"/>
                  <a:gd name="T49" fmla="*/ 41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90" h="144">
                    <a:moveTo>
                      <a:pt x="890" y="41"/>
                    </a:moveTo>
                    <a:lnTo>
                      <a:pt x="890" y="58"/>
                    </a:lnTo>
                    <a:lnTo>
                      <a:pt x="804" y="64"/>
                    </a:lnTo>
                    <a:lnTo>
                      <a:pt x="716" y="69"/>
                    </a:lnTo>
                    <a:lnTo>
                      <a:pt x="630" y="76"/>
                    </a:lnTo>
                    <a:lnTo>
                      <a:pt x="540" y="83"/>
                    </a:lnTo>
                    <a:lnTo>
                      <a:pt x="451" y="90"/>
                    </a:lnTo>
                    <a:lnTo>
                      <a:pt x="365" y="98"/>
                    </a:lnTo>
                    <a:lnTo>
                      <a:pt x="277" y="107"/>
                    </a:lnTo>
                    <a:lnTo>
                      <a:pt x="191" y="117"/>
                    </a:lnTo>
                    <a:lnTo>
                      <a:pt x="108" y="130"/>
                    </a:lnTo>
                    <a:lnTo>
                      <a:pt x="25" y="144"/>
                    </a:lnTo>
                    <a:lnTo>
                      <a:pt x="0" y="79"/>
                    </a:lnTo>
                    <a:lnTo>
                      <a:pt x="81" y="64"/>
                    </a:lnTo>
                    <a:lnTo>
                      <a:pt x="164" y="51"/>
                    </a:lnTo>
                    <a:lnTo>
                      <a:pt x="248" y="40"/>
                    </a:lnTo>
                    <a:lnTo>
                      <a:pt x="334" y="31"/>
                    </a:lnTo>
                    <a:lnTo>
                      <a:pt x="422" y="23"/>
                    </a:lnTo>
                    <a:lnTo>
                      <a:pt x="510" y="16"/>
                    </a:lnTo>
                    <a:lnTo>
                      <a:pt x="598" y="10"/>
                    </a:lnTo>
                    <a:lnTo>
                      <a:pt x="687" y="5"/>
                    </a:lnTo>
                    <a:lnTo>
                      <a:pt x="775" y="2"/>
                    </a:lnTo>
                    <a:lnTo>
                      <a:pt x="863" y="0"/>
                    </a:lnTo>
                    <a:lnTo>
                      <a:pt x="890" y="41"/>
                    </a:lnTo>
                    <a:lnTo>
                      <a:pt x="890" y="41"/>
                    </a:lnTo>
                    <a:close/>
                  </a:path>
                </a:pathLst>
              </a:custGeom>
              <a:solidFill>
                <a:srgbClr val="FFB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3145" name="Freeform 25"/>
              <p:cNvSpPr>
                <a:spLocks/>
              </p:cNvSpPr>
              <p:nvPr/>
            </p:nvSpPr>
            <p:spPr bwMode="auto">
              <a:xfrm>
                <a:off x="2412" y="162"/>
                <a:ext cx="875" cy="114"/>
              </a:xfrm>
              <a:custGeom>
                <a:avLst/>
                <a:gdLst>
                  <a:gd name="T0" fmla="*/ 875 w 875"/>
                  <a:gd name="T1" fmla="*/ 20 h 114"/>
                  <a:gd name="T2" fmla="*/ 858 w 875"/>
                  <a:gd name="T3" fmla="*/ 24 h 114"/>
                  <a:gd name="T4" fmla="*/ 838 w 875"/>
                  <a:gd name="T5" fmla="*/ 26 h 114"/>
                  <a:gd name="T6" fmla="*/ 816 w 875"/>
                  <a:gd name="T7" fmla="*/ 28 h 114"/>
                  <a:gd name="T8" fmla="*/ 794 w 875"/>
                  <a:gd name="T9" fmla="*/ 29 h 114"/>
                  <a:gd name="T10" fmla="*/ 770 w 875"/>
                  <a:gd name="T11" fmla="*/ 30 h 114"/>
                  <a:gd name="T12" fmla="*/ 745 w 875"/>
                  <a:gd name="T13" fmla="*/ 32 h 114"/>
                  <a:gd name="T14" fmla="*/ 723 w 875"/>
                  <a:gd name="T15" fmla="*/ 33 h 114"/>
                  <a:gd name="T16" fmla="*/ 699 w 875"/>
                  <a:gd name="T17" fmla="*/ 35 h 114"/>
                  <a:gd name="T18" fmla="*/ 677 w 875"/>
                  <a:gd name="T19" fmla="*/ 37 h 114"/>
                  <a:gd name="T20" fmla="*/ 655 w 875"/>
                  <a:gd name="T21" fmla="*/ 41 h 114"/>
                  <a:gd name="T22" fmla="*/ 588 w 875"/>
                  <a:gd name="T23" fmla="*/ 46 h 114"/>
                  <a:gd name="T24" fmla="*/ 522 w 875"/>
                  <a:gd name="T25" fmla="*/ 52 h 114"/>
                  <a:gd name="T26" fmla="*/ 456 w 875"/>
                  <a:gd name="T27" fmla="*/ 58 h 114"/>
                  <a:gd name="T28" fmla="*/ 392 w 875"/>
                  <a:gd name="T29" fmla="*/ 65 h 114"/>
                  <a:gd name="T30" fmla="*/ 329 w 875"/>
                  <a:gd name="T31" fmla="*/ 72 h 114"/>
                  <a:gd name="T32" fmla="*/ 265 w 875"/>
                  <a:gd name="T33" fmla="*/ 78 h 114"/>
                  <a:gd name="T34" fmla="*/ 204 w 875"/>
                  <a:gd name="T35" fmla="*/ 86 h 114"/>
                  <a:gd name="T36" fmla="*/ 142 w 875"/>
                  <a:gd name="T37" fmla="*/ 96 h 114"/>
                  <a:gd name="T38" fmla="*/ 81 w 875"/>
                  <a:gd name="T39" fmla="*/ 105 h 114"/>
                  <a:gd name="T40" fmla="*/ 20 w 875"/>
                  <a:gd name="T41" fmla="*/ 114 h 114"/>
                  <a:gd name="T42" fmla="*/ 0 w 875"/>
                  <a:gd name="T43" fmla="*/ 85 h 114"/>
                  <a:gd name="T44" fmla="*/ 79 w 875"/>
                  <a:gd name="T45" fmla="*/ 69 h 114"/>
                  <a:gd name="T46" fmla="*/ 162 w 875"/>
                  <a:gd name="T47" fmla="*/ 56 h 114"/>
                  <a:gd name="T48" fmla="*/ 245 w 875"/>
                  <a:gd name="T49" fmla="*/ 44 h 114"/>
                  <a:gd name="T50" fmla="*/ 333 w 875"/>
                  <a:gd name="T51" fmla="*/ 34 h 114"/>
                  <a:gd name="T52" fmla="*/ 422 w 875"/>
                  <a:gd name="T53" fmla="*/ 25 h 114"/>
                  <a:gd name="T54" fmla="*/ 512 w 875"/>
                  <a:gd name="T55" fmla="*/ 18 h 114"/>
                  <a:gd name="T56" fmla="*/ 603 w 875"/>
                  <a:gd name="T57" fmla="*/ 11 h 114"/>
                  <a:gd name="T58" fmla="*/ 694 w 875"/>
                  <a:gd name="T59" fmla="*/ 6 h 114"/>
                  <a:gd name="T60" fmla="*/ 782 w 875"/>
                  <a:gd name="T61" fmla="*/ 3 h 114"/>
                  <a:gd name="T62" fmla="*/ 868 w 875"/>
                  <a:gd name="T63" fmla="*/ 0 h 114"/>
                  <a:gd name="T64" fmla="*/ 875 w 875"/>
                  <a:gd name="T65" fmla="*/ 20 h 114"/>
                  <a:gd name="T66" fmla="*/ 875 w 875"/>
                  <a:gd name="T67" fmla="*/ 20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875" h="114">
                    <a:moveTo>
                      <a:pt x="875" y="20"/>
                    </a:moveTo>
                    <a:lnTo>
                      <a:pt x="858" y="24"/>
                    </a:lnTo>
                    <a:lnTo>
                      <a:pt x="838" y="26"/>
                    </a:lnTo>
                    <a:lnTo>
                      <a:pt x="816" y="28"/>
                    </a:lnTo>
                    <a:lnTo>
                      <a:pt x="794" y="29"/>
                    </a:lnTo>
                    <a:lnTo>
                      <a:pt x="770" y="30"/>
                    </a:lnTo>
                    <a:lnTo>
                      <a:pt x="745" y="32"/>
                    </a:lnTo>
                    <a:lnTo>
                      <a:pt x="723" y="33"/>
                    </a:lnTo>
                    <a:lnTo>
                      <a:pt x="699" y="35"/>
                    </a:lnTo>
                    <a:lnTo>
                      <a:pt x="677" y="37"/>
                    </a:lnTo>
                    <a:lnTo>
                      <a:pt x="655" y="41"/>
                    </a:lnTo>
                    <a:lnTo>
                      <a:pt x="588" y="46"/>
                    </a:lnTo>
                    <a:lnTo>
                      <a:pt x="522" y="52"/>
                    </a:lnTo>
                    <a:lnTo>
                      <a:pt x="456" y="58"/>
                    </a:lnTo>
                    <a:lnTo>
                      <a:pt x="392" y="65"/>
                    </a:lnTo>
                    <a:lnTo>
                      <a:pt x="329" y="72"/>
                    </a:lnTo>
                    <a:lnTo>
                      <a:pt x="265" y="78"/>
                    </a:lnTo>
                    <a:lnTo>
                      <a:pt x="204" y="86"/>
                    </a:lnTo>
                    <a:lnTo>
                      <a:pt x="142" y="96"/>
                    </a:lnTo>
                    <a:lnTo>
                      <a:pt x="81" y="105"/>
                    </a:lnTo>
                    <a:lnTo>
                      <a:pt x="20" y="114"/>
                    </a:lnTo>
                    <a:lnTo>
                      <a:pt x="0" y="85"/>
                    </a:lnTo>
                    <a:lnTo>
                      <a:pt x="79" y="69"/>
                    </a:lnTo>
                    <a:lnTo>
                      <a:pt x="162" y="56"/>
                    </a:lnTo>
                    <a:lnTo>
                      <a:pt x="245" y="44"/>
                    </a:lnTo>
                    <a:lnTo>
                      <a:pt x="333" y="34"/>
                    </a:lnTo>
                    <a:lnTo>
                      <a:pt x="422" y="25"/>
                    </a:lnTo>
                    <a:lnTo>
                      <a:pt x="512" y="18"/>
                    </a:lnTo>
                    <a:lnTo>
                      <a:pt x="603" y="11"/>
                    </a:lnTo>
                    <a:lnTo>
                      <a:pt x="694" y="6"/>
                    </a:lnTo>
                    <a:lnTo>
                      <a:pt x="782" y="3"/>
                    </a:lnTo>
                    <a:lnTo>
                      <a:pt x="868" y="0"/>
                    </a:lnTo>
                    <a:lnTo>
                      <a:pt x="875" y="20"/>
                    </a:lnTo>
                    <a:lnTo>
                      <a:pt x="875" y="20"/>
                    </a:lnTo>
                    <a:close/>
                  </a:path>
                </a:pathLst>
              </a:custGeom>
              <a:solidFill>
                <a:srgbClr val="FF00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3146" name="Freeform 26"/>
              <p:cNvSpPr>
                <a:spLocks/>
              </p:cNvSpPr>
              <p:nvPr/>
            </p:nvSpPr>
            <p:spPr bwMode="auto">
              <a:xfrm>
                <a:off x="2442" y="238"/>
                <a:ext cx="865" cy="124"/>
              </a:xfrm>
              <a:custGeom>
                <a:avLst/>
                <a:gdLst>
                  <a:gd name="T0" fmla="*/ 865 w 865"/>
                  <a:gd name="T1" fmla="*/ 30 h 124"/>
                  <a:gd name="T2" fmla="*/ 774 w 865"/>
                  <a:gd name="T3" fmla="*/ 40 h 124"/>
                  <a:gd name="T4" fmla="*/ 686 w 865"/>
                  <a:gd name="T5" fmla="*/ 49 h 124"/>
                  <a:gd name="T6" fmla="*/ 603 w 865"/>
                  <a:gd name="T7" fmla="*/ 60 h 124"/>
                  <a:gd name="T8" fmla="*/ 519 w 865"/>
                  <a:gd name="T9" fmla="*/ 70 h 124"/>
                  <a:gd name="T10" fmla="*/ 438 w 865"/>
                  <a:gd name="T11" fmla="*/ 79 h 124"/>
                  <a:gd name="T12" fmla="*/ 355 w 865"/>
                  <a:gd name="T13" fmla="*/ 89 h 124"/>
                  <a:gd name="T14" fmla="*/ 272 w 865"/>
                  <a:gd name="T15" fmla="*/ 98 h 124"/>
                  <a:gd name="T16" fmla="*/ 188 w 865"/>
                  <a:gd name="T17" fmla="*/ 108 h 124"/>
                  <a:gd name="T18" fmla="*/ 100 w 865"/>
                  <a:gd name="T19" fmla="*/ 116 h 124"/>
                  <a:gd name="T20" fmla="*/ 7 w 865"/>
                  <a:gd name="T21" fmla="*/ 124 h 124"/>
                  <a:gd name="T22" fmla="*/ 0 w 865"/>
                  <a:gd name="T23" fmla="*/ 92 h 124"/>
                  <a:gd name="T24" fmla="*/ 83 w 865"/>
                  <a:gd name="T25" fmla="*/ 78 h 124"/>
                  <a:gd name="T26" fmla="*/ 166 w 865"/>
                  <a:gd name="T27" fmla="*/ 66 h 124"/>
                  <a:gd name="T28" fmla="*/ 250 w 865"/>
                  <a:gd name="T29" fmla="*/ 56 h 124"/>
                  <a:gd name="T30" fmla="*/ 333 w 865"/>
                  <a:gd name="T31" fmla="*/ 47 h 124"/>
                  <a:gd name="T32" fmla="*/ 416 w 865"/>
                  <a:gd name="T33" fmla="*/ 39 h 124"/>
                  <a:gd name="T34" fmla="*/ 502 w 865"/>
                  <a:gd name="T35" fmla="*/ 31 h 124"/>
                  <a:gd name="T36" fmla="*/ 585 w 865"/>
                  <a:gd name="T37" fmla="*/ 24 h 124"/>
                  <a:gd name="T38" fmla="*/ 671 w 865"/>
                  <a:gd name="T39" fmla="*/ 16 h 124"/>
                  <a:gd name="T40" fmla="*/ 759 w 865"/>
                  <a:gd name="T41" fmla="*/ 8 h 124"/>
                  <a:gd name="T42" fmla="*/ 845 w 865"/>
                  <a:gd name="T43" fmla="*/ 0 h 124"/>
                  <a:gd name="T44" fmla="*/ 850 w 865"/>
                  <a:gd name="T45" fmla="*/ 4 h 124"/>
                  <a:gd name="T46" fmla="*/ 853 w 865"/>
                  <a:gd name="T47" fmla="*/ 6 h 124"/>
                  <a:gd name="T48" fmla="*/ 855 w 865"/>
                  <a:gd name="T49" fmla="*/ 9 h 124"/>
                  <a:gd name="T50" fmla="*/ 857 w 865"/>
                  <a:gd name="T51" fmla="*/ 12 h 124"/>
                  <a:gd name="T52" fmla="*/ 857 w 865"/>
                  <a:gd name="T53" fmla="*/ 15 h 124"/>
                  <a:gd name="T54" fmla="*/ 860 w 865"/>
                  <a:gd name="T55" fmla="*/ 17 h 124"/>
                  <a:gd name="T56" fmla="*/ 860 w 865"/>
                  <a:gd name="T57" fmla="*/ 21 h 124"/>
                  <a:gd name="T58" fmla="*/ 862 w 865"/>
                  <a:gd name="T59" fmla="*/ 24 h 124"/>
                  <a:gd name="T60" fmla="*/ 862 w 865"/>
                  <a:gd name="T61" fmla="*/ 26 h 124"/>
                  <a:gd name="T62" fmla="*/ 865 w 865"/>
                  <a:gd name="T63" fmla="*/ 30 h 124"/>
                  <a:gd name="T64" fmla="*/ 865 w 865"/>
                  <a:gd name="T65" fmla="*/ 30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65" h="124">
                    <a:moveTo>
                      <a:pt x="865" y="30"/>
                    </a:moveTo>
                    <a:lnTo>
                      <a:pt x="774" y="40"/>
                    </a:lnTo>
                    <a:lnTo>
                      <a:pt x="686" y="49"/>
                    </a:lnTo>
                    <a:lnTo>
                      <a:pt x="603" y="60"/>
                    </a:lnTo>
                    <a:lnTo>
                      <a:pt x="519" y="70"/>
                    </a:lnTo>
                    <a:lnTo>
                      <a:pt x="438" y="79"/>
                    </a:lnTo>
                    <a:lnTo>
                      <a:pt x="355" y="89"/>
                    </a:lnTo>
                    <a:lnTo>
                      <a:pt x="272" y="98"/>
                    </a:lnTo>
                    <a:lnTo>
                      <a:pt x="188" y="108"/>
                    </a:lnTo>
                    <a:lnTo>
                      <a:pt x="100" y="116"/>
                    </a:lnTo>
                    <a:lnTo>
                      <a:pt x="7" y="124"/>
                    </a:lnTo>
                    <a:lnTo>
                      <a:pt x="0" y="92"/>
                    </a:lnTo>
                    <a:lnTo>
                      <a:pt x="83" y="78"/>
                    </a:lnTo>
                    <a:lnTo>
                      <a:pt x="166" y="66"/>
                    </a:lnTo>
                    <a:lnTo>
                      <a:pt x="250" y="56"/>
                    </a:lnTo>
                    <a:lnTo>
                      <a:pt x="333" y="47"/>
                    </a:lnTo>
                    <a:lnTo>
                      <a:pt x="416" y="39"/>
                    </a:lnTo>
                    <a:lnTo>
                      <a:pt x="502" y="31"/>
                    </a:lnTo>
                    <a:lnTo>
                      <a:pt x="585" y="24"/>
                    </a:lnTo>
                    <a:lnTo>
                      <a:pt x="671" y="16"/>
                    </a:lnTo>
                    <a:lnTo>
                      <a:pt x="759" y="8"/>
                    </a:lnTo>
                    <a:lnTo>
                      <a:pt x="845" y="0"/>
                    </a:lnTo>
                    <a:lnTo>
                      <a:pt x="850" y="4"/>
                    </a:lnTo>
                    <a:lnTo>
                      <a:pt x="853" y="6"/>
                    </a:lnTo>
                    <a:lnTo>
                      <a:pt x="855" y="9"/>
                    </a:lnTo>
                    <a:lnTo>
                      <a:pt x="857" y="12"/>
                    </a:lnTo>
                    <a:lnTo>
                      <a:pt x="857" y="15"/>
                    </a:lnTo>
                    <a:lnTo>
                      <a:pt x="860" y="17"/>
                    </a:lnTo>
                    <a:lnTo>
                      <a:pt x="860" y="21"/>
                    </a:lnTo>
                    <a:lnTo>
                      <a:pt x="862" y="24"/>
                    </a:lnTo>
                    <a:lnTo>
                      <a:pt x="862" y="26"/>
                    </a:lnTo>
                    <a:lnTo>
                      <a:pt x="865" y="30"/>
                    </a:lnTo>
                    <a:lnTo>
                      <a:pt x="865" y="30"/>
                    </a:lnTo>
                    <a:close/>
                  </a:path>
                </a:pathLst>
              </a:custGeom>
              <a:solidFill>
                <a:srgbClr val="FF00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3147" name="Freeform 27"/>
              <p:cNvSpPr>
                <a:spLocks/>
              </p:cNvSpPr>
              <p:nvPr/>
            </p:nvSpPr>
            <p:spPr bwMode="auto">
              <a:xfrm>
                <a:off x="1900" y="245"/>
                <a:ext cx="2005" cy="246"/>
              </a:xfrm>
              <a:custGeom>
                <a:avLst/>
                <a:gdLst>
                  <a:gd name="T0" fmla="*/ 2005 w 2005"/>
                  <a:gd name="T1" fmla="*/ 23 h 246"/>
                  <a:gd name="T2" fmla="*/ 2005 w 2005"/>
                  <a:gd name="T3" fmla="*/ 34 h 246"/>
                  <a:gd name="T4" fmla="*/ 1809 w 2005"/>
                  <a:gd name="T5" fmla="*/ 56 h 246"/>
                  <a:gd name="T6" fmla="*/ 1610 w 2005"/>
                  <a:gd name="T7" fmla="*/ 77 h 246"/>
                  <a:gd name="T8" fmla="*/ 1412 w 2005"/>
                  <a:gd name="T9" fmla="*/ 98 h 246"/>
                  <a:gd name="T10" fmla="*/ 1216 w 2005"/>
                  <a:gd name="T11" fmla="*/ 119 h 246"/>
                  <a:gd name="T12" fmla="*/ 1017 w 2005"/>
                  <a:gd name="T13" fmla="*/ 141 h 246"/>
                  <a:gd name="T14" fmla="*/ 819 w 2005"/>
                  <a:gd name="T15" fmla="*/ 161 h 246"/>
                  <a:gd name="T16" fmla="*/ 620 w 2005"/>
                  <a:gd name="T17" fmla="*/ 183 h 246"/>
                  <a:gd name="T18" fmla="*/ 421 w 2005"/>
                  <a:gd name="T19" fmla="*/ 203 h 246"/>
                  <a:gd name="T20" fmla="*/ 220 w 2005"/>
                  <a:gd name="T21" fmla="*/ 224 h 246"/>
                  <a:gd name="T22" fmla="*/ 19 w 2005"/>
                  <a:gd name="T23" fmla="*/ 246 h 246"/>
                  <a:gd name="T24" fmla="*/ 17 w 2005"/>
                  <a:gd name="T25" fmla="*/ 242 h 246"/>
                  <a:gd name="T26" fmla="*/ 15 w 2005"/>
                  <a:gd name="T27" fmla="*/ 239 h 246"/>
                  <a:gd name="T28" fmla="*/ 12 w 2005"/>
                  <a:gd name="T29" fmla="*/ 235 h 246"/>
                  <a:gd name="T30" fmla="*/ 10 w 2005"/>
                  <a:gd name="T31" fmla="*/ 232 h 246"/>
                  <a:gd name="T32" fmla="*/ 5 w 2005"/>
                  <a:gd name="T33" fmla="*/ 229 h 246"/>
                  <a:gd name="T34" fmla="*/ 2 w 2005"/>
                  <a:gd name="T35" fmla="*/ 224 h 246"/>
                  <a:gd name="T36" fmla="*/ 2 w 2005"/>
                  <a:gd name="T37" fmla="*/ 221 h 246"/>
                  <a:gd name="T38" fmla="*/ 0 w 2005"/>
                  <a:gd name="T39" fmla="*/ 217 h 246"/>
                  <a:gd name="T40" fmla="*/ 0 w 2005"/>
                  <a:gd name="T41" fmla="*/ 213 h 246"/>
                  <a:gd name="T42" fmla="*/ 2 w 2005"/>
                  <a:gd name="T43" fmla="*/ 208 h 246"/>
                  <a:gd name="T44" fmla="*/ 159 w 2005"/>
                  <a:gd name="T45" fmla="*/ 183 h 246"/>
                  <a:gd name="T46" fmla="*/ 319 w 2005"/>
                  <a:gd name="T47" fmla="*/ 161 h 246"/>
                  <a:gd name="T48" fmla="*/ 480 w 2005"/>
                  <a:gd name="T49" fmla="*/ 141 h 246"/>
                  <a:gd name="T50" fmla="*/ 642 w 2005"/>
                  <a:gd name="T51" fmla="*/ 121 h 246"/>
                  <a:gd name="T52" fmla="*/ 806 w 2005"/>
                  <a:gd name="T53" fmla="*/ 104 h 246"/>
                  <a:gd name="T54" fmla="*/ 970 w 2005"/>
                  <a:gd name="T55" fmla="*/ 87 h 246"/>
                  <a:gd name="T56" fmla="*/ 1135 w 2005"/>
                  <a:gd name="T57" fmla="*/ 71 h 246"/>
                  <a:gd name="T58" fmla="*/ 1301 w 2005"/>
                  <a:gd name="T59" fmla="*/ 54 h 246"/>
                  <a:gd name="T60" fmla="*/ 1468 w 2005"/>
                  <a:gd name="T61" fmla="*/ 38 h 246"/>
                  <a:gd name="T62" fmla="*/ 1635 w 2005"/>
                  <a:gd name="T63" fmla="*/ 19 h 246"/>
                  <a:gd name="T64" fmla="*/ 1667 w 2005"/>
                  <a:gd name="T65" fmla="*/ 17 h 246"/>
                  <a:gd name="T66" fmla="*/ 1698 w 2005"/>
                  <a:gd name="T67" fmla="*/ 15 h 246"/>
                  <a:gd name="T68" fmla="*/ 1735 w 2005"/>
                  <a:gd name="T69" fmla="*/ 11 h 246"/>
                  <a:gd name="T70" fmla="*/ 1772 w 2005"/>
                  <a:gd name="T71" fmla="*/ 9 h 246"/>
                  <a:gd name="T72" fmla="*/ 1811 w 2005"/>
                  <a:gd name="T73" fmla="*/ 6 h 246"/>
                  <a:gd name="T74" fmla="*/ 1850 w 2005"/>
                  <a:gd name="T75" fmla="*/ 3 h 246"/>
                  <a:gd name="T76" fmla="*/ 1887 w 2005"/>
                  <a:gd name="T77" fmla="*/ 1 h 246"/>
                  <a:gd name="T78" fmla="*/ 1926 w 2005"/>
                  <a:gd name="T79" fmla="*/ 0 h 246"/>
                  <a:gd name="T80" fmla="*/ 1963 w 2005"/>
                  <a:gd name="T81" fmla="*/ 0 h 246"/>
                  <a:gd name="T82" fmla="*/ 1997 w 2005"/>
                  <a:gd name="T83" fmla="*/ 2 h 246"/>
                  <a:gd name="T84" fmla="*/ 2005 w 2005"/>
                  <a:gd name="T85" fmla="*/ 23 h 246"/>
                  <a:gd name="T86" fmla="*/ 2005 w 2005"/>
                  <a:gd name="T87" fmla="*/ 23 h 2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005" h="246">
                    <a:moveTo>
                      <a:pt x="2005" y="23"/>
                    </a:moveTo>
                    <a:lnTo>
                      <a:pt x="2005" y="34"/>
                    </a:lnTo>
                    <a:lnTo>
                      <a:pt x="1809" y="56"/>
                    </a:lnTo>
                    <a:lnTo>
                      <a:pt x="1610" y="77"/>
                    </a:lnTo>
                    <a:lnTo>
                      <a:pt x="1412" y="98"/>
                    </a:lnTo>
                    <a:lnTo>
                      <a:pt x="1216" y="119"/>
                    </a:lnTo>
                    <a:lnTo>
                      <a:pt x="1017" y="141"/>
                    </a:lnTo>
                    <a:lnTo>
                      <a:pt x="819" y="161"/>
                    </a:lnTo>
                    <a:lnTo>
                      <a:pt x="620" y="183"/>
                    </a:lnTo>
                    <a:lnTo>
                      <a:pt x="421" y="203"/>
                    </a:lnTo>
                    <a:lnTo>
                      <a:pt x="220" y="224"/>
                    </a:lnTo>
                    <a:lnTo>
                      <a:pt x="19" y="246"/>
                    </a:lnTo>
                    <a:lnTo>
                      <a:pt x="17" y="242"/>
                    </a:lnTo>
                    <a:lnTo>
                      <a:pt x="15" y="239"/>
                    </a:lnTo>
                    <a:lnTo>
                      <a:pt x="12" y="235"/>
                    </a:lnTo>
                    <a:lnTo>
                      <a:pt x="10" y="232"/>
                    </a:lnTo>
                    <a:lnTo>
                      <a:pt x="5" y="229"/>
                    </a:lnTo>
                    <a:lnTo>
                      <a:pt x="2" y="224"/>
                    </a:lnTo>
                    <a:lnTo>
                      <a:pt x="2" y="221"/>
                    </a:lnTo>
                    <a:lnTo>
                      <a:pt x="0" y="217"/>
                    </a:lnTo>
                    <a:lnTo>
                      <a:pt x="0" y="213"/>
                    </a:lnTo>
                    <a:lnTo>
                      <a:pt x="2" y="208"/>
                    </a:lnTo>
                    <a:lnTo>
                      <a:pt x="159" y="183"/>
                    </a:lnTo>
                    <a:lnTo>
                      <a:pt x="319" y="161"/>
                    </a:lnTo>
                    <a:lnTo>
                      <a:pt x="480" y="141"/>
                    </a:lnTo>
                    <a:lnTo>
                      <a:pt x="642" y="121"/>
                    </a:lnTo>
                    <a:lnTo>
                      <a:pt x="806" y="104"/>
                    </a:lnTo>
                    <a:lnTo>
                      <a:pt x="970" y="87"/>
                    </a:lnTo>
                    <a:lnTo>
                      <a:pt x="1135" y="71"/>
                    </a:lnTo>
                    <a:lnTo>
                      <a:pt x="1301" y="54"/>
                    </a:lnTo>
                    <a:lnTo>
                      <a:pt x="1468" y="38"/>
                    </a:lnTo>
                    <a:lnTo>
                      <a:pt x="1635" y="19"/>
                    </a:lnTo>
                    <a:lnTo>
                      <a:pt x="1667" y="17"/>
                    </a:lnTo>
                    <a:lnTo>
                      <a:pt x="1698" y="15"/>
                    </a:lnTo>
                    <a:lnTo>
                      <a:pt x="1735" y="11"/>
                    </a:lnTo>
                    <a:lnTo>
                      <a:pt x="1772" y="9"/>
                    </a:lnTo>
                    <a:lnTo>
                      <a:pt x="1811" y="6"/>
                    </a:lnTo>
                    <a:lnTo>
                      <a:pt x="1850" y="3"/>
                    </a:lnTo>
                    <a:lnTo>
                      <a:pt x="1887" y="1"/>
                    </a:lnTo>
                    <a:lnTo>
                      <a:pt x="1926" y="0"/>
                    </a:lnTo>
                    <a:lnTo>
                      <a:pt x="1963" y="0"/>
                    </a:lnTo>
                    <a:lnTo>
                      <a:pt x="1997" y="2"/>
                    </a:lnTo>
                    <a:lnTo>
                      <a:pt x="2005" y="23"/>
                    </a:lnTo>
                    <a:lnTo>
                      <a:pt x="2005" y="23"/>
                    </a:lnTo>
                    <a:close/>
                  </a:path>
                </a:pathLst>
              </a:custGeom>
              <a:solidFill>
                <a:srgbClr val="FFB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3148" name="Freeform 28"/>
              <p:cNvSpPr>
                <a:spLocks/>
              </p:cNvSpPr>
              <p:nvPr/>
            </p:nvSpPr>
            <p:spPr bwMode="auto">
              <a:xfrm>
                <a:off x="3358" y="349"/>
                <a:ext cx="331" cy="232"/>
              </a:xfrm>
              <a:custGeom>
                <a:avLst/>
                <a:gdLst>
                  <a:gd name="T0" fmla="*/ 204 w 331"/>
                  <a:gd name="T1" fmla="*/ 18 h 232"/>
                  <a:gd name="T2" fmla="*/ 221 w 331"/>
                  <a:gd name="T3" fmla="*/ 30 h 232"/>
                  <a:gd name="T4" fmla="*/ 228 w 331"/>
                  <a:gd name="T5" fmla="*/ 41 h 232"/>
                  <a:gd name="T6" fmla="*/ 231 w 331"/>
                  <a:gd name="T7" fmla="*/ 54 h 232"/>
                  <a:gd name="T8" fmla="*/ 221 w 331"/>
                  <a:gd name="T9" fmla="*/ 66 h 232"/>
                  <a:gd name="T10" fmla="*/ 206 w 331"/>
                  <a:gd name="T11" fmla="*/ 73 h 232"/>
                  <a:gd name="T12" fmla="*/ 191 w 331"/>
                  <a:gd name="T13" fmla="*/ 78 h 232"/>
                  <a:gd name="T14" fmla="*/ 177 w 331"/>
                  <a:gd name="T15" fmla="*/ 81 h 232"/>
                  <a:gd name="T16" fmla="*/ 164 w 331"/>
                  <a:gd name="T17" fmla="*/ 86 h 232"/>
                  <a:gd name="T18" fmla="*/ 155 w 331"/>
                  <a:gd name="T19" fmla="*/ 91 h 232"/>
                  <a:gd name="T20" fmla="*/ 167 w 331"/>
                  <a:gd name="T21" fmla="*/ 97 h 232"/>
                  <a:gd name="T22" fmla="*/ 206 w 331"/>
                  <a:gd name="T23" fmla="*/ 96 h 232"/>
                  <a:gd name="T24" fmla="*/ 250 w 331"/>
                  <a:gd name="T25" fmla="*/ 95 h 232"/>
                  <a:gd name="T26" fmla="*/ 289 w 331"/>
                  <a:gd name="T27" fmla="*/ 98 h 232"/>
                  <a:gd name="T28" fmla="*/ 319 w 331"/>
                  <a:gd name="T29" fmla="*/ 112 h 232"/>
                  <a:gd name="T30" fmla="*/ 331 w 331"/>
                  <a:gd name="T31" fmla="*/ 136 h 232"/>
                  <a:gd name="T32" fmla="*/ 329 w 331"/>
                  <a:gd name="T33" fmla="*/ 155 h 232"/>
                  <a:gd name="T34" fmla="*/ 319 w 331"/>
                  <a:gd name="T35" fmla="*/ 175 h 232"/>
                  <a:gd name="T36" fmla="*/ 302 w 331"/>
                  <a:gd name="T37" fmla="*/ 192 h 232"/>
                  <a:gd name="T38" fmla="*/ 280 w 331"/>
                  <a:gd name="T39" fmla="*/ 208 h 232"/>
                  <a:gd name="T40" fmla="*/ 255 w 331"/>
                  <a:gd name="T41" fmla="*/ 218 h 232"/>
                  <a:gd name="T42" fmla="*/ 238 w 331"/>
                  <a:gd name="T43" fmla="*/ 223 h 232"/>
                  <a:gd name="T44" fmla="*/ 218 w 331"/>
                  <a:gd name="T45" fmla="*/ 226 h 232"/>
                  <a:gd name="T46" fmla="*/ 199 w 331"/>
                  <a:gd name="T47" fmla="*/ 229 h 232"/>
                  <a:gd name="T48" fmla="*/ 179 w 331"/>
                  <a:gd name="T49" fmla="*/ 231 h 232"/>
                  <a:gd name="T50" fmla="*/ 167 w 331"/>
                  <a:gd name="T51" fmla="*/ 207 h 232"/>
                  <a:gd name="T52" fmla="*/ 150 w 331"/>
                  <a:gd name="T53" fmla="*/ 159 h 232"/>
                  <a:gd name="T54" fmla="*/ 118 w 331"/>
                  <a:gd name="T55" fmla="*/ 114 h 232"/>
                  <a:gd name="T56" fmla="*/ 76 w 331"/>
                  <a:gd name="T57" fmla="*/ 71 h 232"/>
                  <a:gd name="T58" fmla="*/ 27 w 331"/>
                  <a:gd name="T59" fmla="*/ 30 h 232"/>
                  <a:gd name="T60" fmla="*/ 17 w 331"/>
                  <a:gd name="T61" fmla="*/ 6 h 232"/>
                  <a:gd name="T62" fmla="*/ 57 w 331"/>
                  <a:gd name="T63" fmla="*/ 1 h 232"/>
                  <a:gd name="T64" fmla="*/ 101 w 331"/>
                  <a:gd name="T65" fmla="*/ 0 h 232"/>
                  <a:gd name="T66" fmla="*/ 142 w 331"/>
                  <a:gd name="T67" fmla="*/ 1 h 232"/>
                  <a:gd name="T68" fmla="*/ 179 w 331"/>
                  <a:gd name="T69" fmla="*/ 8 h 232"/>
                  <a:gd name="T70" fmla="*/ 194 w 331"/>
                  <a:gd name="T71" fmla="*/ 13 h 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31" h="232">
                    <a:moveTo>
                      <a:pt x="194" y="13"/>
                    </a:moveTo>
                    <a:lnTo>
                      <a:pt x="204" y="18"/>
                    </a:lnTo>
                    <a:lnTo>
                      <a:pt x="213" y="23"/>
                    </a:lnTo>
                    <a:lnTo>
                      <a:pt x="221" y="30"/>
                    </a:lnTo>
                    <a:lnTo>
                      <a:pt x="226" y="35"/>
                    </a:lnTo>
                    <a:lnTo>
                      <a:pt x="228" y="41"/>
                    </a:lnTo>
                    <a:lnTo>
                      <a:pt x="231" y="48"/>
                    </a:lnTo>
                    <a:lnTo>
                      <a:pt x="231" y="54"/>
                    </a:lnTo>
                    <a:lnTo>
                      <a:pt x="228" y="61"/>
                    </a:lnTo>
                    <a:lnTo>
                      <a:pt x="221" y="66"/>
                    </a:lnTo>
                    <a:lnTo>
                      <a:pt x="213" y="71"/>
                    </a:lnTo>
                    <a:lnTo>
                      <a:pt x="206" y="73"/>
                    </a:lnTo>
                    <a:lnTo>
                      <a:pt x="199" y="75"/>
                    </a:lnTo>
                    <a:lnTo>
                      <a:pt x="191" y="78"/>
                    </a:lnTo>
                    <a:lnTo>
                      <a:pt x="184" y="80"/>
                    </a:lnTo>
                    <a:lnTo>
                      <a:pt x="177" y="81"/>
                    </a:lnTo>
                    <a:lnTo>
                      <a:pt x="169" y="83"/>
                    </a:lnTo>
                    <a:lnTo>
                      <a:pt x="164" y="86"/>
                    </a:lnTo>
                    <a:lnTo>
                      <a:pt x="157" y="88"/>
                    </a:lnTo>
                    <a:lnTo>
                      <a:pt x="155" y="91"/>
                    </a:lnTo>
                    <a:lnTo>
                      <a:pt x="150" y="95"/>
                    </a:lnTo>
                    <a:lnTo>
                      <a:pt x="167" y="97"/>
                    </a:lnTo>
                    <a:lnTo>
                      <a:pt x="187" y="97"/>
                    </a:lnTo>
                    <a:lnTo>
                      <a:pt x="206" y="96"/>
                    </a:lnTo>
                    <a:lnTo>
                      <a:pt x="228" y="95"/>
                    </a:lnTo>
                    <a:lnTo>
                      <a:pt x="250" y="95"/>
                    </a:lnTo>
                    <a:lnTo>
                      <a:pt x="270" y="95"/>
                    </a:lnTo>
                    <a:lnTo>
                      <a:pt x="289" y="98"/>
                    </a:lnTo>
                    <a:lnTo>
                      <a:pt x="307" y="103"/>
                    </a:lnTo>
                    <a:lnTo>
                      <a:pt x="319" y="112"/>
                    </a:lnTo>
                    <a:lnTo>
                      <a:pt x="326" y="125"/>
                    </a:lnTo>
                    <a:lnTo>
                      <a:pt x="331" y="136"/>
                    </a:lnTo>
                    <a:lnTo>
                      <a:pt x="331" y="146"/>
                    </a:lnTo>
                    <a:lnTo>
                      <a:pt x="329" y="155"/>
                    </a:lnTo>
                    <a:lnTo>
                      <a:pt x="326" y="166"/>
                    </a:lnTo>
                    <a:lnTo>
                      <a:pt x="319" y="175"/>
                    </a:lnTo>
                    <a:lnTo>
                      <a:pt x="312" y="183"/>
                    </a:lnTo>
                    <a:lnTo>
                      <a:pt x="302" y="192"/>
                    </a:lnTo>
                    <a:lnTo>
                      <a:pt x="292" y="200"/>
                    </a:lnTo>
                    <a:lnTo>
                      <a:pt x="280" y="208"/>
                    </a:lnTo>
                    <a:lnTo>
                      <a:pt x="265" y="215"/>
                    </a:lnTo>
                    <a:lnTo>
                      <a:pt x="255" y="218"/>
                    </a:lnTo>
                    <a:lnTo>
                      <a:pt x="248" y="222"/>
                    </a:lnTo>
                    <a:lnTo>
                      <a:pt x="238" y="223"/>
                    </a:lnTo>
                    <a:lnTo>
                      <a:pt x="228" y="225"/>
                    </a:lnTo>
                    <a:lnTo>
                      <a:pt x="218" y="226"/>
                    </a:lnTo>
                    <a:lnTo>
                      <a:pt x="209" y="227"/>
                    </a:lnTo>
                    <a:lnTo>
                      <a:pt x="199" y="229"/>
                    </a:lnTo>
                    <a:lnTo>
                      <a:pt x="189" y="230"/>
                    </a:lnTo>
                    <a:lnTo>
                      <a:pt x="179" y="231"/>
                    </a:lnTo>
                    <a:lnTo>
                      <a:pt x="169" y="232"/>
                    </a:lnTo>
                    <a:lnTo>
                      <a:pt x="167" y="207"/>
                    </a:lnTo>
                    <a:lnTo>
                      <a:pt x="160" y="183"/>
                    </a:lnTo>
                    <a:lnTo>
                      <a:pt x="150" y="159"/>
                    </a:lnTo>
                    <a:lnTo>
                      <a:pt x="135" y="136"/>
                    </a:lnTo>
                    <a:lnTo>
                      <a:pt x="118" y="114"/>
                    </a:lnTo>
                    <a:lnTo>
                      <a:pt x="98" y="93"/>
                    </a:lnTo>
                    <a:lnTo>
                      <a:pt x="76" y="71"/>
                    </a:lnTo>
                    <a:lnTo>
                      <a:pt x="52" y="50"/>
                    </a:lnTo>
                    <a:lnTo>
                      <a:pt x="27" y="30"/>
                    </a:lnTo>
                    <a:lnTo>
                      <a:pt x="0" y="9"/>
                    </a:lnTo>
                    <a:lnTo>
                      <a:pt x="17" y="6"/>
                    </a:lnTo>
                    <a:lnTo>
                      <a:pt x="37" y="3"/>
                    </a:lnTo>
                    <a:lnTo>
                      <a:pt x="57" y="1"/>
                    </a:lnTo>
                    <a:lnTo>
                      <a:pt x="79" y="0"/>
                    </a:lnTo>
                    <a:lnTo>
                      <a:pt x="101" y="0"/>
                    </a:lnTo>
                    <a:lnTo>
                      <a:pt x="120" y="0"/>
                    </a:lnTo>
                    <a:lnTo>
                      <a:pt x="142" y="1"/>
                    </a:lnTo>
                    <a:lnTo>
                      <a:pt x="162" y="5"/>
                    </a:lnTo>
                    <a:lnTo>
                      <a:pt x="179" y="8"/>
                    </a:lnTo>
                    <a:lnTo>
                      <a:pt x="194" y="13"/>
                    </a:lnTo>
                    <a:lnTo>
                      <a:pt x="194" y="13"/>
                    </a:ln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3149" name="Freeform 29"/>
              <p:cNvSpPr>
                <a:spLocks/>
              </p:cNvSpPr>
              <p:nvPr/>
            </p:nvSpPr>
            <p:spPr bwMode="auto">
              <a:xfrm>
                <a:off x="2405" y="362"/>
                <a:ext cx="1095" cy="609"/>
              </a:xfrm>
              <a:custGeom>
                <a:avLst/>
                <a:gdLst>
                  <a:gd name="T0" fmla="*/ 1059 w 1095"/>
                  <a:gd name="T1" fmla="*/ 118 h 609"/>
                  <a:gd name="T2" fmla="*/ 1095 w 1095"/>
                  <a:gd name="T3" fmla="*/ 205 h 609"/>
                  <a:gd name="T4" fmla="*/ 1078 w 1095"/>
                  <a:gd name="T5" fmla="*/ 293 h 609"/>
                  <a:gd name="T6" fmla="*/ 1022 w 1095"/>
                  <a:gd name="T7" fmla="*/ 379 h 609"/>
                  <a:gd name="T8" fmla="*/ 943 w 1095"/>
                  <a:gd name="T9" fmla="*/ 460 h 609"/>
                  <a:gd name="T10" fmla="*/ 870 w 1095"/>
                  <a:gd name="T11" fmla="*/ 516 h 609"/>
                  <a:gd name="T12" fmla="*/ 796 w 1095"/>
                  <a:gd name="T13" fmla="*/ 552 h 609"/>
                  <a:gd name="T14" fmla="*/ 713 w 1095"/>
                  <a:gd name="T15" fmla="*/ 582 h 609"/>
                  <a:gd name="T16" fmla="*/ 622 w 1095"/>
                  <a:gd name="T17" fmla="*/ 603 h 609"/>
                  <a:gd name="T18" fmla="*/ 522 w 1095"/>
                  <a:gd name="T19" fmla="*/ 609 h 609"/>
                  <a:gd name="T20" fmla="*/ 402 w 1095"/>
                  <a:gd name="T21" fmla="*/ 596 h 609"/>
                  <a:gd name="T22" fmla="*/ 284 w 1095"/>
                  <a:gd name="T23" fmla="*/ 568 h 609"/>
                  <a:gd name="T24" fmla="*/ 184 w 1095"/>
                  <a:gd name="T25" fmla="*/ 524 h 609"/>
                  <a:gd name="T26" fmla="*/ 103 w 1095"/>
                  <a:gd name="T27" fmla="*/ 473 h 609"/>
                  <a:gd name="T28" fmla="*/ 41 w 1095"/>
                  <a:gd name="T29" fmla="*/ 417 h 609"/>
                  <a:gd name="T30" fmla="*/ 5 w 1095"/>
                  <a:gd name="T31" fmla="*/ 355 h 609"/>
                  <a:gd name="T32" fmla="*/ 0 w 1095"/>
                  <a:gd name="T33" fmla="*/ 292 h 609"/>
                  <a:gd name="T34" fmla="*/ 17 w 1095"/>
                  <a:gd name="T35" fmla="*/ 230 h 609"/>
                  <a:gd name="T36" fmla="*/ 54 w 1095"/>
                  <a:gd name="T37" fmla="*/ 171 h 609"/>
                  <a:gd name="T38" fmla="*/ 100 w 1095"/>
                  <a:gd name="T39" fmla="*/ 115 h 609"/>
                  <a:gd name="T40" fmla="*/ 139 w 1095"/>
                  <a:gd name="T41" fmla="*/ 84 h 609"/>
                  <a:gd name="T42" fmla="*/ 166 w 1095"/>
                  <a:gd name="T43" fmla="*/ 78 h 609"/>
                  <a:gd name="T44" fmla="*/ 191 w 1095"/>
                  <a:gd name="T45" fmla="*/ 73 h 609"/>
                  <a:gd name="T46" fmla="*/ 215 w 1095"/>
                  <a:gd name="T47" fmla="*/ 70 h 609"/>
                  <a:gd name="T48" fmla="*/ 242 w 1095"/>
                  <a:gd name="T49" fmla="*/ 73 h 609"/>
                  <a:gd name="T50" fmla="*/ 247 w 1095"/>
                  <a:gd name="T51" fmla="*/ 76 h 609"/>
                  <a:gd name="T52" fmla="*/ 230 w 1095"/>
                  <a:gd name="T53" fmla="*/ 80 h 609"/>
                  <a:gd name="T54" fmla="*/ 215 w 1095"/>
                  <a:gd name="T55" fmla="*/ 85 h 609"/>
                  <a:gd name="T56" fmla="*/ 201 w 1095"/>
                  <a:gd name="T57" fmla="*/ 92 h 609"/>
                  <a:gd name="T58" fmla="*/ 189 w 1095"/>
                  <a:gd name="T59" fmla="*/ 100 h 609"/>
                  <a:gd name="T60" fmla="*/ 184 w 1095"/>
                  <a:gd name="T61" fmla="*/ 116 h 609"/>
                  <a:gd name="T62" fmla="*/ 220 w 1095"/>
                  <a:gd name="T63" fmla="*/ 109 h 609"/>
                  <a:gd name="T64" fmla="*/ 262 w 1095"/>
                  <a:gd name="T65" fmla="*/ 100 h 609"/>
                  <a:gd name="T66" fmla="*/ 304 w 1095"/>
                  <a:gd name="T67" fmla="*/ 92 h 609"/>
                  <a:gd name="T68" fmla="*/ 350 w 1095"/>
                  <a:gd name="T69" fmla="*/ 90 h 609"/>
                  <a:gd name="T70" fmla="*/ 397 w 1095"/>
                  <a:gd name="T71" fmla="*/ 96 h 609"/>
                  <a:gd name="T72" fmla="*/ 407 w 1095"/>
                  <a:gd name="T73" fmla="*/ 90 h 609"/>
                  <a:gd name="T74" fmla="*/ 409 w 1095"/>
                  <a:gd name="T75" fmla="*/ 84 h 609"/>
                  <a:gd name="T76" fmla="*/ 407 w 1095"/>
                  <a:gd name="T77" fmla="*/ 78 h 609"/>
                  <a:gd name="T78" fmla="*/ 402 w 1095"/>
                  <a:gd name="T79" fmla="*/ 73 h 609"/>
                  <a:gd name="T80" fmla="*/ 397 w 1095"/>
                  <a:gd name="T81" fmla="*/ 67 h 609"/>
                  <a:gd name="T82" fmla="*/ 392 w 1095"/>
                  <a:gd name="T83" fmla="*/ 67 h 609"/>
                  <a:gd name="T84" fmla="*/ 387 w 1095"/>
                  <a:gd name="T85" fmla="*/ 67 h 609"/>
                  <a:gd name="T86" fmla="*/ 380 w 1095"/>
                  <a:gd name="T87" fmla="*/ 66 h 609"/>
                  <a:gd name="T88" fmla="*/ 375 w 1095"/>
                  <a:gd name="T89" fmla="*/ 65 h 609"/>
                  <a:gd name="T90" fmla="*/ 372 w 1095"/>
                  <a:gd name="T91" fmla="*/ 61 h 609"/>
                  <a:gd name="T92" fmla="*/ 426 w 1095"/>
                  <a:gd name="T93" fmla="*/ 52 h 609"/>
                  <a:gd name="T94" fmla="*/ 537 w 1095"/>
                  <a:gd name="T95" fmla="*/ 42 h 609"/>
                  <a:gd name="T96" fmla="*/ 647 w 1095"/>
                  <a:gd name="T97" fmla="*/ 29 h 609"/>
                  <a:gd name="T98" fmla="*/ 755 w 1095"/>
                  <a:gd name="T99" fmla="*/ 18 h 609"/>
                  <a:gd name="T100" fmla="*/ 865 w 1095"/>
                  <a:gd name="T101" fmla="*/ 6 h 609"/>
                  <a:gd name="T102" fmla="*/ 1015 w 1095"/>
                  <a:gd name="T103" fmla="*/ 75 h 6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95" h="609">
                    <a:moveTo>
                      <a:pt x="1015" y="75"/>
                    </a:moveTo>
                    <a:lnTo>
                      <a:pt x="1059" y="118"/>
                    </a:lnTo>
                    <a:lnTo>
                      <a:pt x="1083" y="162"/>
                    </a:lnTo>
                    <a:lnTo>
                      <a:pt x="1095" y="205"/>
                    </a:lnTo>
                    <a:lnTo>
                      <a:pt x="1091" y="249"/>
                    </a:lnTo>
                    <a:lnTo>
                      <a:pt x="1078" y="293"/>
                    </a:lnTo>
                    <a:lnTo>
                      <a:pt x="1054" y="337"/>
                    </a:lnTo>
                    <a:lnTo>
                      <a:pt x="1022" y="379"/>
                    </a:lnTo>
                    <a:lnTo>
                      <a:pt x="985" y="420"/>
                    </a:lnTo>
                    <a:lnTo>
                      <a:pt x="943" y="460"/>
                    </a:lnTo>
                    <a:lnTo>
                      <a:pt x="902" y="499"/>
                    </a:lnTo>
                    <a:lnTo>
                      <a:pt x="870" y="516"/>
                    </a:lnTo>
                    <a:lnTo>
                      <a:pt x="833" y="534"/>
                    </a:lnTo>
                    <a:lnTo>
                      <a:pt x="796" y="552"/>
                    </a:lnTo>
                    <a:lnTo>
                      <a:pt x="757" y="568"/>
                    </a:lnTo>
                    <a:lnTo>
                      <a:pt x="713" y="582"/>
                    </a:lnTo>
                    <a:lnTo>
                      <a:pt x="669" y="594"/>
                    </a:lnTo>
                    <a:lnTo>
                      <a:pt x="622" y="603"/>
                    </a:lnTo>
                    <a:lnTo>
                      <a:pt x="571" y="609"/>
                    </a:lnTo>
                    <a:lnTo>
                      <a:pt x="522" y="609"/>
                    </a:lnTo>
                    <a:lnTo>
                      <a:pt x="468" y="605"/>
                    </a:lnTo>
                    <a:lnTo>
                      <a:pt x="402" y="596"/>
                    </a:lnTo>
                    <a:lnTo>
                      <a:pt x="340" y="584"/>
                    </a:lnTo>
                    <a:lnTo>
                      <a:pt x="284" y="568"/>
                    </a:lnTo>
                    <a:lnTo>
                      <a:pt x="233" y="547"/>
                    </a:lnTo>
                    <a:lnTo>
                      <a:pt x="184" y="524"/>
                    </a:lnTo>
                    <a:lnTo>
                      <a:pt x="142" y="500"/>
                    </a:lnTo>
                    <a:lnTo>
                      <a:pt x="103" y="473"/>
                    </a:lnTo>
                    <a:lnTo>
                      <a:pt x="71" y="445"/>
                    </a:lnTo>
                    <a:lnTo>
                      <a:pt x="41" y="417"/>
                    </a:lnTo>
                    <a:lnTo>
                      <a:pt x="19" y="387"/>
                    </a:lnTo>
                    <a:lnTo>
                      <a:pt x="5" y="355"/>
                    </a:lnTo>
                    <a:lnTo>
                      <a:pt x="0" y="323"/>
                    </a:lnTo>
                    <a:lnTo>
                      <a:pt x="0" y="292"/>
                    </a:lnTo>
                    <a:lnTo>
                      <a:pt x="5" y="261"/>
                    </a:lnTo>
                    <a:lnTo>
                      <a:pt x="17" y="230"/>
                    </a:lnTo>
                    <a:lnTo>
                      <a:pt x="34" y="201"/>
                    </a:lnTo>
                    <a:lnTo>
                      <a:pt x="54" y="171"/>
                    </a:lnTo>
                    <a:lnTo>
                      <a:pt x="76" y="142"/>
                    </a:lnTo>
                    <a:lnTo>
                      <a:pt x="100" y="115"/>
                    </a:lnTo>
                    <a:lnTo>
                      <a:pt x="125" y="88"/>
                    </a:lnTo>
                    <a:lnTo>
                      <a:pt x="139" y="84"/>
                    </a:lnTo>
                    <a:lnTo>
                      <a:pt x="154" y="82"/>
                    </a:lnTo>
                    <a:lnTo>
                      <a:pt x="166" y="78"/>
                    </a:lnTo>
                    <a:lnTo>
                      <a:pt x="179" y="76"/>
                    </a:lnTo>
                    <a:lnTo>
                      <a:pt x="191" y="73"/>
                    </a:lnTo>
                    <a:lnTo>
                      <a:pt x="203" y="72"/>
                    </a:lnTo>
                    <a:lnTo>
                      <a:pt x="215" y="70"/>
                    </a:lnTo>
                    <a:lnTo>
                      <a:pt x="230" y="70"/>
                    </a:lnTo>
                    <a:lnTo>
                      <a:pt x="242" y="73"/>
                    </a:lnTo>
                    <a:lnTo>
                      <a:pt x="257" y="75"/>
                    </a:lnTo>
                    <a:lnTo>
                      <a:pt x="247" y="76"/>
                    </a:lnTo>
                    <a:lnTo>
                      <a:pt x="240" y="77"/>
                    </a:lnTo>
                    <a:lnTo>
                      <a:pt x="230" y="80"/>
                    </a:lnTo>
                    <a:lnTo>
                      <a:pt x="223" y="82"/>
                    </a:lnTo>
                    <a:lnTo>
                      <a:pt x="215" y="85"/>
                    </a:lnTo>
                    <a:lnTo>
                      <a:pt x="208" y="89"/>
                    </a:lnTo>
                    <a:lnTo>
                      <a:pt x="201" y="92"/>
                    </a:lnTo>
                    <a:lnTo>
                      <a:pt x="196" y="96"/>
                    </a:lnTo>
                    <a:lnTo>
                      <a:pt x="189" y="100"/>
                    </a:lnTo>
                    <a:lnTo>
                      <a:pt x="184" y="102"/>
                    </a:lnTo>
                    <a:lnTo>
                      <a:pt x="184" y="116"/>
                    </a:lnTo>
                    <a:lnTo>
                      <a:pt x="203" y="114"/>
                    </a:lnTo>
                    <a:lnTo>
                      <a:pt x="220" y="109"/>
                    </a:lnTo>
                    <a:lnTo>
                      <a:pt x="242" y="105"/>
                    </a:lnTo>
                    <a:lnTo>
                      <a:pt x="262" y="100"/>
                    </a:lnTo>
                    <a:lnTo>
                      <a:pt x="284" y="96"/>
                    </a:lnTo>
                    <a:lnTo>
                      <a:pt x="304" y="92"/>
                    </a:lnTo>
                    <a:lnTo>
                      <a:pt x="328" y="91"/>
                    </a:lnTo>
                    <a:lnTo>
                      <a:pt x="350" y="90"/>
                    </a:lnTo>
                    <a:lnTo>
                      <a:pt x="375" y="92"/>
                    </a:lnTo>
                    <a:lnTo>
                      <a:pt x="397" y="96"/>
                    </a:lnTo>
                    <a:lnTo>
                      <a:pt x="404" y="93"/>
                    </a:lnTo>
                    <a:lnTo>
                      <a:pt x="407" y="90"/>
                    </a:lnTo>
                    <a:lnTo>
                      <a:pt x="409" y="88"/>
                    </a:lnTo>
                    <a:lnTo>
                      <a:pt x="409" y="84"/>
                    </a:lnTo>
                    <a:lnTo>
                      <a:pt x="409" y="82"/>
                    </a:lnTo>
                    <a:lnTo>
                      <a:pt x="407" y="78"/>
                    </a:lnTo>
                    <a:lnTo>
                      <a:pt x="404" y="76"/>
                    </a:lnTo>
                    <a:lnTo>
                      <a:pt x="402" y="73"/>
                    </a:lnTo>
                    <a:lnTo>
                      <a:pt x="399" y="70"/>
                    </a:lnTo>
                    <a:lnTo>
                      <a:pt x="397" y="67"/>
                    </a:lnTo>
                    <a:lnTo>
                      <a:pt x="394" y="67"/>
                    </a:lnTo>
                    <a:lnTo>
                      <a:pt x="392" y="67"/>
                    </a:lnTo>
                    <a:lnTo>
                      <a:pt x="390" y="67"/>
                    </a:lnTo>
                    <a:lnTo>
                      <a:pt x="387" y="67"/>
                    </a:lnTo>
                    <a:lnTo>
                      <a:pt x="385" y="66"/>
                    </a:lnTo>
                    <a:lnTo>
                      <a:pt x="380" y="66"/>
                    </a:lnTo>
                    <a:lnTo>
                      <a:pt x="377" y="65"/>
                    </a:lnTo>
                    <a:lnTo>
                      <a:pt x="375" y="65"/>
                    </a:lnTo>
                    <a:lnTo>
                      <a:pt x="372" y="64"/>
                    </a:lnTo>
                    <a:lnTo>
                      <a:pt x="372" y="61"/>
                    </a:lnTo>
                    <a:lnTo>
                      <a:pt x="372" y="58"/>
                    </a:lnTo>
                    <a:lnTo>
                      <a:pt x="426" y="52"/>
                    </a:lnTo>
                    <a:lnTo>
                      <a:pt x="483" y="46"/>
                    </a:lnTo>
                    <a:lnTo>
                      <a:pt x="537" y="42"/>
                    </a:lnTo>
                    <a:lnTo>
                      <a:pt x="590" y="36"/>
                    </a:lnTo>
                    <a:lnTo>
                      <a:pt x="647" y="29"/>
                    </a:lnTo>
                    <a:lnTo>
                      <a:pt x="701" y="24"/>
                    </a:lnTo>
                    <a:lnTo>
                      <a:pt x="755" y="18"/>
                    </a:lnTo>
                    <a:lnTo>
                      <a:pt x="811" y="12"/>
                    </a:lnTo>
                    <a:lnTo>
                      <a:pt x="865" y="6"/>
                    </a:lnTo>
                    <a:lnTo>
                      <a:pt x="919" y="0"/>
                    </a:lnTo>
                    <a:lnTo>
                      <a:pt x="1015" y="75"/>
                    </a:lnTo>
                    <a:lnTo>
                      <a:pt x="1015" y="75"/>
                    </a:lnTo>
                    <a:close/>
                  </a:path>
                </a:pathLst>
              </a:custGeom>
              <a:solidFill>
                <a:srgbClr val="E2FF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3150" name="Freeform 30"/>
              <p:cNvSpPr>
                <a:spLocks/>
              </p:cNvSpPr>
              <p:nvPr/>
            </p:nvSpPr>
            <p:spPr bwMode="auto">
              <a:xfrm>
                <a:off x="3049" y="403"/>
                <a:ext cx="238" cy="47"/>
              </a:xfrm>
              <a:custGeom>
                <a:avLst/>
                <a:gdLst>
                  <a:gd name="T0" fmla="*/ 238 w 238"/>
                  <a:gd name="T1" fmla="*/ 34 h 47"/>
                  <a:gd name="T2" fmla="*/ 238 w 238"/>
                  <a:gd name="T3" fmla="*/ 47 h 47"/>
                  <a:gd name="T4" fmla="*/ 216 w 238"/>
                  <a:gd name="T5" fmla="*/ 44 h 47"/>
                  <a:gd name="T6" fmla="*/ 192 w 238"/>
                  <a:gd name="T7" fmla="*/ 41 h 47"/>
                  <a:gd name="T8" fmla="*/ 167 w 238"/>
                  <a:gd name="T9" fmla="*/ 39 h 47"/>
                  <a:gd name="T10" fmla="*/ 143 w 238"/>
                  <a:gd name="T11" fmla="*/ 36 h 47"/>
                  <a:gd name="T12" fmla="*/ 118 w 238"/>
                  <a:gd name="T13" fmla="*/ 35 h 47"/>
                  <a:gd name="T14" fmla="*/ 94 w 238"/>
                  <a:gd name="T15" fmla="*/ 35 h 47"/>
                  <a:gd name="T16" fmla="*/ 69 w 238"/>
                  <a:gd name="T17" fmla="*/ 36 h 47"/>
                  <a:gd name="T18" fmla="*/ 45 w 238"/>
                  <a:gd name="T19" fmla="*/ 37 h 47"/>
                  <a:gd name="T20" fmla="*/ 22 w 238"/>
                  <a:gd name="T21" fmla="*/ 41 h 47"/>
                  <a:gd name="T22" fmla="*/ 0 w 238"/>
                  <a:gd name="T23" fmla="*/ 47 h 47"/>
                  <a:gd name="T24" fmla="*/ 3 w 238"/>
                  <a:gd name="T25" fmla="*/ 40 h 47"/>
                  <a:gd name="T26" fmla="*/ 8 w 238"/>
                  <a:gd name="T27" fmla="*/ 33 h 47"/>
                  <a:gd name="T28" fmla="*/ 15 w 238"/>
                  <a:gd name="T29" fmla="*/ 27 h 47"/>
                  <a:gd name="T30" fmla="*/ 25 w 238"/>
                  <a:gd name="T31" fmla="*/ 23 h 47"/>
                  <a:gd name="T32" fmla="*/ 37 w 238"/>
                  <a:gd name="T33" fmla="*/ 18 h 47"/>
                  <a:gd name="T34" fmla="*/ 49 w 238"/>
                  <a:gd name="T35" fmla="*/ 13 h 47"/>
                  <a:gd name="T36" fmla="*/ 62 w 238"/>
                  <a:gd name="T37" fmla="*/ 10 h 47"/>
                  <a:gd name="T38" fmla="*/ 74 w 238"/>
                  <a:gd name="T39" fmla="*/ 7 h 47"/>
                  <a:gd name="T40" fmla="*/ 89 w 238"/>
                  <a:gd name="T41" fmla="*/ 3 h 47"/>
                  <a:gd name="T42" fmla="*/ 98 w 238"/>
                  <a:gd name="T43" fmla="*/ 0 h 47"/>
                  <a:gd name="T44" fmla="*/ 116 w 238"/>
                  <a:gd name="T45" fmla="*/ 0 h 47"/>
                  <a:gd name="T46" fmla="*/ 133 w 238"/>
                  <a:gd name="T47" fmla="*/ 0 h 47"/>
                  <a:gd name="T48" fmla="*/ 147 w 238"/>
                  <a:gd name="T49" fmla="*/ 1 h 47"/>
                  <a:gd name="T50" fmla="*/ 162 w 238"/>
                  <a:gd name="T51" fmla="*/ 4 h 47"/>
                  <a:gd name="T52" fmla="*/ 177 w 238"/>
                  <a:gd name="T53" fmla="*/ 8 h 47"/>
                  <a:gd name="T54" fmla="*/ 189 w 238"/>
                  <a:gd name="T55" fmla="*/ 12 h 47"/>
                  <a:gd name="T56" fmla="*/ 201 w 238"/>
                  <a:gd name="T57" fmla="*/ 17 h 47"/>
                  <a:gd name="T58" fmla="*/ 214 w 238"/>
                  <a:gd name="T59" fmla="*/ 23 h 47"/>
                  <a:gd name="T60" fmla="*/ 226 w 238"/>
                  <a:gd name="T61" fmla="*/ 28 h 47"/>
                  <a:gd name="T62" fmla="*/ 238 w 238"/>
                  <a:gd name="T63" fmla="*/ 34 h 47"/>
                  <a:gd name="T64" fmla="*/ 238 w 238"/>
                  <a:gd name="T65" fmla="*/ 34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38" h="47">
                    <a:moveTo>
                      <a:pt x="238" y="34"/>
                    </a:moveTo>
                    <a:lnTo>
                      <a:pt x="238" y="47"/>
                    </a:lnTo>
                    <a:lnTo>
                      <a:pt x="216" y="44"/>
                    </a:lnTo>
                    <a:lnTo>
                      <a:pt x="192" y="41"/>
                    </a:lnTo>
                    <a:lnTo>
                      <a:pt x="167" y="39"/>
                    </a:lnTo>
                    <a:lnTo>
                      <a:pt x="143" y="36"/>
                    </a:lnTo>
                    <a:lnTo>
                      <a:pt x="118" y="35"/>
                    </a:lnTo>
                    <a:lnTo>
                      <a:pt x="94" y="35"/>
                    </a:lnTo>
                    <a:lnTo>
                      <a:pt x="69" y="36"/>
                    </a:lnTo>
                    <a:lnTo>
                      <a:pt x="45" y="37"/>
                    </a:lnTo>
                    <a:lnTo>
                      <a:pt x="22" y="41"/>
                    </a:lnTo>
                    <a:lnTo>
                      <a:pt x="0" y="47"/>
                    </a:lnTo>
                    <a:lnTo>
                      <a:pt x="3" y="40"/>
                    </a:lnTo>
                    <a:lnTo>
                      <a:pt x="8" y="33"/>
                    </a:lnTo>
                    <a:lnTo>
                      <a:pt x="15" y="27"/>
                    </a:lnTo>
                    <a:lnTo>
                      <a:pt x="25" y="23"/>
                    </a:lnTo>
                    <a:lnTo>
                      <a:pt x="37" y="18"/>
                    </a:lnTo>
                    <a:lnTo>
                      <a:pt x="49" y="13"/>
                    </a:lnTo>
                    <a:lnTo>
                      <a:pt x="62" y="10"/>
                    </a:lnTo>
                    <a:lnTo>
                      <a:pt x="74" y="7"/>
                    </a:lnTo>
                    <a:lnTo>
                      <a:pt x="89" y="3"/>
                    </a:lnTo>
                    <a:lnTo>
                      <a:pt x="98" y="0"/>
                    </a:lnTo>
                    <a:lnTo>
                      <a:pt x="116" y="0"/>
                    </a:lnTo>
                    <a:lnTo>
                      <a:pt x="133" y="0"/>
                    </a:lnTo>
                    <a:lnTo>
                      <a:pt x="147" y="1"/>
                    </a:lnTo>
                    <a:lnTo>
                      <a:pt x="162" y="4"/>
                    </a:lnTo>
                    <a:lnTo>
                      <a:pt x="177" y="8"/>
                    </a:lnTo>
                    <a:lnTo>
                      <a:pt x="189" y="12"/>
                    </a:lnTo>
                    <a:lnTo>
                      <a:pt x="201" y="17"/>
                    </a:lnTo>
                    <a:lnTo>
                      <a:pt x="214" y="23"/>
                    </a:lnTo>
                    <a:lnTo>
                      <a:pt x="226" y="28"/>
                    </a:lnTo>
                    <a:lnTo>
                      <a:pt x="238" y="34"/>
                    </a:lnTo>
                    <a:lnTo>
                      <a:pt x="238" y="34"/>
                    </a:lnTo>
                    <a:close/>
                  </a:path>
                </a:pathLst>
              </a:custGeom>
              <a:solidFill>
                <a:srgbClr val="0019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3151" name="Freeform 31"/>
              <p:cNvSpPr>
                <a:spLocks/>
              </p:cNvSpPr>
              <p:nvPr/>
            </p:nvSpPr>
            <p:spPr bwMode="auto">
              <a:xfrm>
                <a:off x="2201" y="450"/>
                <a:ext cx="285" cy="209"/>
              </a:xfrm>
              <a:custGeom>
                <a:avLst/>
                <a:gdLst>
                  <a:gd name="T0" fmla="*/ 270 w 285"/>
                  <a:gd name="T1" fmla="*/ 19 h 209"/>
                  <a:gd name="T2" fmla="*/ 238 w 285"/>
                  <a:gd name="T3" fmla="*/ 59 h 209"/>
                  <a:gd name="T4" fmla="*/ 209 w 285"/>
                  <a:gd name="T5" fmla="*/ 100 h 209"/>
                  <a:gd name="T6" fmla="*/ 184 w 285"/>
                  <a:gd name="T7" fmla="*/ 141 h 209"/>
                  <a:gd name="T8" fmla="*/ 169 w 285"/>
                  <a:gd name="T9" fmla="*/ 184 h 209"/>
                  <a:gd name="T10" fmla="*/ 157 w 285"/>
                  <a:gd name="T11" fmla="*/ 208 h 209"/>
                  <a:gd name="T12" fmla="*/ 138 w 285"/>
                  <a:gd name="T13" fmla="*/ 209 h 209"/>
                  <a:gd name="T14" fmla="*/ 116 w 285"/>
                  <a:gd name="T15" fmla="*/ 206 h 209"/>
                  <a:gd name="T16" fmla="*/ 93 w 285"/>
                  <a:gd name="T17" fmla="*/ 203 h 209"/>
                  <a:gd name="T18" fmla="*/ 74 w 285"/>
                  <a:gd name="T19" fmla="*/ 198 h 209"/>
                  <a:gd name="T20" fmla="*/ 54 w 285"/>
                  <a:gd name="T21" fmla="*/ 190 h 209"/>
                  <a:gd name="T22" fmla="*/ 42 w 285"/>
                  <a:gd name="T23" fmla="*/ 180 h 209"/>
                  <a:gd name="T24" fmla="*/ 37 w 285"/>
                  <a:gd name="T25" fmla="*/ 168 h 209"/>
                  <a:gd name="T26" fmla="*/ 42 w 285"/>
                  <a:gd name="T27" fmla="*/ 156 h 209"/>
                  <a:gd name="T28" fmla="*/ 54 w 285"/>
                  <a:gd name="T29" fmla="*/ 145 h 209"/>
                  <a:gd name="T30" fmla="*/ 69 w 285"/>
                  <a:gd name="T31" fmla="*/ 136 h 209"/>
                  <a:gd name="T32" fmla="*/ 76 w 285"/>
                  <a:gd name="T33" fmla="*/ 132 h 209"/>
                  <a:gd name="T34" fmla="*/ 89 w 285"/>
                  <a:gd name="T35" fmla="*/ 130 h 209"/>
                  <a:gd name="T36" fmla="*/ 98 w 285"/>
                  <a:gd name="T37" fmla="*/ 128 h 209"/>
                  <a:gd name="T38" fmla="*/ 101 w 285"/>
                  <a:gd name="T39" fmla="*/ 122 h 209"/>
                  <a:gd name="T40" fmla="*/ 89 w 285"/>
                  <a:gd name="T41" fmla="*/ 115 h 209"/>
                  <a:gd name="T42" fmla="*/ 69 w 285"/>
                  <a:gd name="T43" fmla="*/ 114 h 209"/>
                  <a:gd name="T44" fmla="*/ 49 w 285"/>
                  <a:gd name="T45" fmla="*/ 116 h 209"/>
                  <a:gd name="T46" fmla="*/ 32 w 285"/>
                  <a:gd name="T47" fmla="*/ 118 h 209"/>
                  <a:gd name="T48" fmla="*/ 13 w 285"/>
                  <a:gd name="T49" fmla="*/ 117 h 209"/>
                  <a:gd name="T50" fmla="*/ 0 w 285"/>
                  <a:gd name="T51" fmla="*/ 102 h 209"/>
                  <a:gd name="T52" fmla="*/ 8 w 285"/>
                  <a:gd name="T53" fmla="*/ 80 h 209"/>
                  <a:gd name="T54" fmla="*/ 27 w 285"/>
                  <a:gd name="T55" fmla="*/ 56 h 209"/>
                  <a:gd name="T56" fmla="*/ 57 w 285"/>
                  <a:gd name="T57" fmla="*/ 35 h 209"/>
                  <a:gd name="T58" fmla="*/ 93 w 285"/>
                  <a:gd name="T59" fmla="*/ 18 h 209"/>
                  <a:gd name="T60" fmla="*/ 133 w 285"/>
                  <a:gd name="T61" fmla="*/ 10 h 209"/>
                  <a:gd name="T62" fmla="*/ 167 w 285"/>
                  <a:gd name="T63" fmla="*/ 8 h 209"/>
                  <a:gd name="T64" fmla="*/ 201 w 285"/>
                  <a:gd name="T65" fmla="*/ 5 h 209"/>
                  <a:gd name="T66" fmla="*/ 236 w 285"/>
                  <a:gd name="T67" fmla="*/ 3 h 209"/>
                  <a:gd name="T68" fmla="*/ 270 w 285"/>
                  <a:gd name="T69" fmla="*/ 1 h 209"/>
                  <a:gd name="T70" fmla="*/ 285 w 285"/>
                  <a:gd name="T71" fmla="*/ 0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85" h="209">
                    <a:moveTo>
                      <a:pt x="285" y="0"/>
                    </a:moveTo>
                    <a:lnTo>
                      <a:pt x="270" y="19"/>
                    </a:lnTo>
                    <a:lnTo>
                      <a:pt x="253" y="38"/>
                    </a:lnTo>
                    <a:lnTo>
                      <a:pt x="238" y="59"/>
                    </a:lnTo>
                    <a:lnTo>
                      <a:pt x="221" y="80"/>
                    </a:lnTo>
                    <a:lnTo>
                      <a:pt x="209" y="100"/>
                    </a:lnTo>
                    <a:lnTo>
                      <a:pt x="194" y="121"/>
                    </a:lnTo>
                    <a:lnTo>
                      <a:pt x="184" y="141"/>
                    </a:lnTo>
                    <a:lnTo>
                      <a:pt x="174" y="162"/>
                    </a:lnTo>
                    <a:lnTo>
                      <a:pt x="169" y="184"/>
                    </a:lnTo>
                    <a:lnTo>
                      <a:pt x="167" y="205"/>
                    </a:lnTo>
                    <a:lnTo>
                      <a:pt x="157" y="208"/>
                    </a:lnTo>
                    <a:lnTo>
                      <a:pt x="147" y="209"/>
                    </a:lnTo>
                    <a:lnTo>
                      <a:pt x="138" y="209"/>
                    </a:lnTo>
                    <a:lnTo>
                      <a:pt x="125" y="208"/>
                    </a:lnTo>
                    <a:lnTo>
                      <a:pt x="116" y="206"/>
                    </a:lnTo>
                    <a:lnTo>
                      <a:pt x="103" y="205"/>
                    </a:lnTo>
                    <a:lnTo>
                      <a:pt x="93" y="203"/>
                    </a:lnTo>
                    <a:lnTo>
                      <a:pt x="84" y="201"/>
                    </a:lnTo>
                    <a:lnTo>
                      <a:pt x="74" y="198"/>
                    </a:lnTo>
                    <a:lnTo>
                      <a:pt x="64" y="196"/>
                    </a:lnTo>
                    <a:lnTo>
                      <a:pt x="54" y="190"/>
                    </a:lnTo>
                    <a:lnTo>
                      <a:pt x="47" y="185"/>
                    </a:lnTo>
                    <a:lnTo>
                      <a:pt x="42" y="180"/>
                    </a:lnTo>
                    <a:lnTo>
                      <a:pt x="40" y="174"/>
                    </a:lnTo>
                    <a:lnTo>
                      <a:pt x="37" y="168"/>
                    </a:lnTo>
                    <a:lnTo>
                      <a:pt x="40" y="162"/>
                    </a:lnTo>
                    <a:lnTo>
                      <a:pt x="42" y="156"/>
                    </a:lnTo>
                    <a:lnTo>
                      <a:pt x="47" y="150"/>
                    </a:lnTo>
                    <a:lnTo>
                      <a:pt x="54" y="145"/>
                    </a:lnTo>
                    <a:lnTo>
                      <a:pt x="64" y="138"/>
                    </a:lnTo>
                    <a:lnTo>
                      <a:pt x="69" y="136"/>
                    </a:lnTo>
                    <a:lnTo>
                      <a:pt x="71" y="133"/>
                    </a:lnTo>
                    <a:lnTo>
                      <a:pt x="76" y="132"/>
                    </a:lnTo>
                    <a:lnTo>
                      <a:pt x="84" y="131"/>
                    </a:lnTo>
                    <a:lnTo>
                      <a:pt x="89" y="130"/>
                    </a:lnTo>
                    <a:lnTo>
                      <a:pt x="93" y="129"/>
                    </a:lnTo>
                    <a:lnTo>
                      <a:pt x="98" y="128"/>
                    </a:lnTo>
                    <a:lnTo>
                      <a:pt x="101" y="125"/>
                    </a:lnTo>
                    <a:lnTo>
                      <a:pt x="101" y="122"/>
                    </a:lnTo>
                    <a:lnTo>
                      <a:pt x="98" y="117"/>
                    </a:lnTo>
                    <a:lnTo>
                      <a:pt x="89" y="115"/>
                    </a:lnTo>
                    <a:lnTo>
                      <a:pt x="79" y="114"/>
                    </a:lnTo>
                    <a:lnTo>
                      <a:pt x="69" y="114"/>
                    </a:lnTo>
                    <a:lnTo>
                      <a:pt x="59" y="115"/>
                    </a:lnTo>
                    <a:lnTo>
                      <a:pt x="49" y="116"/>
                    </a:lnTo>
                    <a:lnTo>
                      <a:pt x="42" y="118"/>
                    </a:lnTo>
                    <a:lnTo>
                      <a:pt x="32" y="118"/>
                    </a:lnTo>
                    <a:lnTo>
                      <a:pt x="22" y="118"/>
                    </a:lnTo>
                    <a:lnTo>
                      <a:pt x="13" y="117"/>
                    </a:lnTo>
                    <a:lnTo>
                      <a:pt x="3" y="114"/>
                    </a:lnTo>
                    <a:lnTo>
                      <a:pt x="0" y="102"/>
                    </a:lnTo>
                    <a:lnTo>
                      <a:pt x="3" y="91"/>
                    </a:lnTo>
                    <a:lnTo>
                      <a:pt x="8" y="80"/>
                    </a:lnTo>
                    <a:lnTo>
                      <a:pt x="15" y="67"/>
                    </a:lnTo>
                    <a:lnTo>
                      <a:pt x="27" y="56"/>
                    </a:lnTo>
                    <a:lnTo>
                      <a:pt x="40" y="45"/>
                    </a:lnTo>
                    <a:lnTo>
                      <a:pt x="57" y="35"/>
                    </a:lnTo>
                    <a:lnTo>
                      <a:pt x="74" y="26"/>
                    </a:lnTo>
                    <a:lnTo>
                      <a:pt x="93" y="18"/>
                    </a:lnTo>
                    <a:lnTo>
                      <a:pt x="116" y="11"/>
                    </a:lnTo>
                    <a:lnTo>
                      <a:pt x="133" y="10"/>
                    </a:lnTo>
                    <a:lnTo>
                      <a:pt x="150" y="9"/>
                    </a:lnTo>
                    <a:lnTo>
                      <a:pt x="167" y="8"/>
                    </a:lnTo>
                    <a:lnTo>
                      <a:pt x="184" y="6"/>
                    </a:lnTo>
                    <a:lnTo>
                      <a:pt x="201" y="5"/>
                    </a:lnTo>
                    <a:lnTo>
                      <a:pt x="218" y="4"/>
                    </a:lnTo>
                    <a:lnTo>
                      <a:pt x="236" y="3"/>
                    </a:lnTo>
                    <a:lnTo>
                      <a:pt x="253" y="2"/>
                    </a:lnTo>
                    <a:lnTo>
                      <a:pt x="270" y="1"/>
                    </a:lnTo>
                    <a:lnTo>
                      <a:pt x="285" y="0"/>
                    </a:lnTo>
                    <a:lnTo>
                      <a:pt x="285" y="0"/>
                    </a:ln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3152" name="Freeform 32"/>
              <p:cNvSpPr>
                <a:spLocks/>
              </p:cNvSpPr>
              <p:nvPr/>
            </p:nvSpPr>
            <p:spPr bwMode="auto">
              <a:xfrm>
                <a:off x="3059" y="478"/>
                <a:ext cx="177" cy="119"/>
              </a:xfrm>
              <a:custGeom>
                <a:avLst/>
                <a:gdLst>
                  <a:gd name="T0" fmla="*/ 177 w 177"/>
                  <a:gd name="T1" fmla="*/ 74 h 119"/>
                  <a:gd name="T2" fmla="*/ 172 w 177"/>
                  <a:gd name="T3" fmla="*/ 79 h 119"/>
                  <a:gd name="T4" fmla="*/ 167 w 177"/>
                  <a:gd name="T5" fmla="*/ 85 h 119"/>
                  <a:gd name="T6" fmla="*/ 160 w 177"/>
                  <a:gd name="T7" fmla="*/ 89 h 119"/>
                  <a:gd name="T8" fmla="*/ 155 w 177"/>
                  <a:gd name="T9" fmla="*/ 95 h 119"/>
                  <a:gd name="T10" fmla="*/ 150 w 177"/>
                  <a:gd name="T11" fmla="*/ 100 h 119"/>
                  <a:gd name="T12" fmla="*/ 142 w 177"/>
                  <a:gd name="T13" fmla="*/ 104 h 119"/>
                  <a:gd name="T14" fmla="*/ 135 w 177"/>
                  <a:gd name="T15" fmla="*/ 109 h 119"/>
                  <a:gd name="T16" fmla="*/ 128 w 177"/>
                  <a:gd name="T17" fmla="*/ 113 h 119"/>
                  <a:gd name="T18" fmla="*/ 115 w 177"/>
                  <a:gd name="T19" fmla="*/ 117 h 119"/>
                  <a:gd name="T20" fmla="*/ 103 w 177"/>
                  <a:gd name="T21" fmla="*/ 119 h 119"/>
                  <a:gd name="T22" fmla="*/ 93 w 177"/>
                  <a:gd name="T23" fmla="*/ 118 h 119"/>
                  <a:gd name="T24" fmla="*/ 81 w 177"/>
                  <a:gd name="T25" fmla="*/ 117 h 119"/>
                  <a:gd name="T26" fmla="*/ 71 w 177"/>
                  <a:gd name="T27" fmla="*/ 114 h 119"/>
                  <a:gd name="T28" fmla="*/ 59 w 177"/>
                  <a:gd name="T29" fmla="*/ 112 h 119"/>
                  <a:gd name="T30" fmla="*/ 49 w 177"/>
                  <a:gd name="T31" fmla="*/ 109 h 119"/>
                  <a:gd name="T32" fmla="*/ 39 w 177"/>
                  <a:gd name="T33" fmla="*/ 104 h 119"/>
                  <a:gd name="T34" fmla="*/ 30 w 177"/>
                  <a:gd name="T35" fmla="*/ 101 h 119"/>
                  <a:gd name="T36" fmla="*/ 22 w 177"/>
                  <a:gd name="T37" fmla="*/ 96 h 119"/>
                  <a:gd name="T38" fmla="*/ 15 w 177"/>
                  <a:gd name="T39" fmla="*/ 92 h 119"/>
                  <a:gd name="T40" fmla="*/ 8 w 177"/>
                  <a:gd name="T41" fmla="*/ 86 h 119"/>
                  <a:gd name="T42" fmla="*/ 5 w 177"/>
                  <a:gd name="T43" fmla="*/ 78 h 119"/>
                  <a:gd name="T44" fmla="*/ 3 w 177"/>
                  <a:gd name="T45" fmla="*/ 69 h 119"/>
                  <a:gd name="T46" fmla="*/ 0 w 177"/>
                  <a:gd name="T47" fmla="*/ 58 h 119"/>
                  <a:gd name="T48" fmla="*/ 0 w 177"/>
                  <a:gd name="T49" fmla="*/ 48 h 119"/>
                  <a:gd name="T50" fmla="*/ 0 w 177"/>
                  <a:gd name="T51" fmla="*/ 38 h 119"/>
                  <a:gd name="T52" fmla="*/ 5 w 177"/>
                  <a:gd name="T53" fmla="*/ 28 h 119"/>
                  <a:gd name="T54" fmla="*/ 12 w 177"/>
                  <a:gd name="T55" fmla="*/ 18 h 119"/>
                  <a:gd name="T56" fmla="*/ 22 w 177"/>
                  <a:gd name="T57" fmla="*/ 10 h 119"/>
                  <a:gd name="T58" fmla="*/ 39 w 177"/>
                  <a:gd name="T59" fmla="*/ 5 h 119"/>
                  <a:gd name="T60" fmla="*/ 59 w 177"/>
                  <a:gd name="T61" fmla="*/ 0 h 119"/>
                  <a:gd name="T62" fmla="*/ 84 w 177"/>
                  <a:gd name="T63" fmla="*/ 2 h 119"/>
                  <a:gd name="T64" fmla="*/ 103 w 177"/>
                  <a:gd name="T65" fmla="*/ 7 h 119"/>
                  <a:gd name="T66" fmla="*/ 120 w 177"/>
                  <a:gd name="T67" fmla="*/ 12 h 119"/>
                  <a:gd name="T68" fmla="*/ 135 w 177"/>
                  <a:gd name="T69" fmla="*/ 18 h 119"/>
                  <a:gd name="T70" fmla="*/ 145 w 177"/>
                  <a:gd name="T71" fmla="*/ 26 h 119"/>
                  <a:gd name="T72" fmla="*/ 155 w 177"/>
                  <a:gd name="T73" fmla="*/ 36 h 119"/>
                  <a:gd name="T74" fmla="*/ 162 w 177"/>
                  <a:gd name="T75" fmla="*/ 45 h 119"/>
                  <a:gd name="T76" fmla="*/ 167 w 177"/>
                  <a:gd name="T77" fmla="*/ 55 h 119"/>
                  <a:gd name="T78" fmla="*/ 172 w 177"/>
                  <a:gd name="T79" fmla="*/ 64 h 119"/>
                  <a:gd name="T80" fmla="*/ 177 w 177"/>
                  <a:gd name="T81" fmla="*/ 74 h 119"/>
                  <a:gd name="T82" fmla="*/ 177 w 177"/>
                  <a:gd name="T83" fmla="*/ 74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77" h="119">
                    <a:moveTo>
                      <a:pt x="177" y="74"/>
                    </a:moveTo>
                    <a:lnTo>
                      <a:pt x="172" y="79"/>
                    </a:lnTo>
                    <a:lnTo>
                      <a:pt x="167" y="85"/>
                    </a:lnTo>
                    <a:lnTo>
                      <a:pt x="160" y="89"/>
                    </a:lnTo>
                    <a:lnTo>
                      <a:pt x="155" y="95"/>
                    </a:lnTo>
                    <a:lnTo>
                      <a:pt x="150" y="100"/>
                    </a:lnTo>
                    <a:lnTo>
                      <a:pt x="142" y="104"/>
                    </a:lnTo>
                    <a:lnTo>
                      <a:pt x="135" y="109"/>
                    </a:lnTo>
                    <a:lnTo>
                      <a:pt x="128" y="113"/>
                    </a:lnTo>
                    <a:lnTo>
                      <a:pt x="115" y="117"/>
                    </a:lnTo>
                    <a:lnTo>
                      <a:pt x="103" y="119"/>
                    </a:lnTo>
                    <a:lnTo>
                      <a:pt x="93" y="118"/>
                    </a:lnTo>
                    <a:lnTo>
                      <a:pt x="81" y="117"/>
                    </a:lnTo>
                    <a:lnTo>
                      <a:pt x="71" y="114"/>
                    </a:lnTo>
                    <a:lnTo>
                      <a:pt x="59" y="112"/>
                    </a:lnTo>
                    <a:lnTo>
                      <a:pt x="49" y="109"/>
                    </a:lnTo>
                    <a:lnTo>
                      <a:pt x="39" y="104"/>
                    </a:lnTo>
                    <a:lnTo>
                      <a:pt x="30" y="101"/>
                    </a:lnTo>
                    <a:lnTo>
                      <a:pt x="22" y="96"/>
                    </a:lnTo>
                    <a:lnTo>
                      <a:pt x="15" y="92"/>
                    </a:lnTo>
                    <a:lnTo>
                      <a:pt x="8" y="86"/>
                    </a:lnTo>
                    <a:lnTo>
                      <a:pt x="5" y="78"/>
                    </a:lnTo>
                    <a:lnTo>
                      <a:pt x="3" y="69"/>
                    </a:lnTo>
                    <a:lnTo>
                      <a:pt x="0" y="58"/>
                    </a:lnTo>
                    <a:lnTo>
                      <a:pt x="0" y="48"/>
                    </a:lnTo>
                    <a:lnTo>
                      <a:pt x="0" y="38"/>
                    </a:lnTo>
                    <a:lnTo>
                      <a:pt x="5" y="28"/>
                    </a:lnTo>
                    <a:lnTo>
                      <a:pt x="12" y="18"/>
                    </a:lnTo>
                    <a:lnTo>
                      <a:pt x="22" y="10"/>
                    </a:lnTo>
                    <a:lnTo>
                      <a:pt x="39" y="5"/>
                    </a:lnTo>
                    <a:lnTo>
                      <a:pt x="59" y="0"/>
                    </a:lnTo>
                    <a:lnTo>
                      <a:pt x="84" y="2"/>
                    </a:lnTo>
                    <a:lnTo>
                      <a:pt x="103" y="7"/>
                    </a:lnTo>
                    <a:lnTo>
                      <a:pt x="120" y="12"/>
                    </a:lnTo>
                    <a:lnTo>
                      <a:pt x="135" y="18"/>
                    </a:lnTo>
                    <a:lnTo>
                      <a:pt x="145" y="26"/>
                    </a:lnTo>
                    <a:lnTo>
                      <a:pt x="155" y="36"/>
                    </a:lnTo>
                    <a:lnTo>
                      <a:pt x="162" y="45"/>
                    </a:lnTo>
                    <a:lnTo>
                      <a:pt x="167" y="55"/>
                    </a:lnTo>
                    <a:lnTo>
                      <a:pt x="172" y="64"/>
                    </a:lnTo>
                    <a:lnTo>
                      <a:pt x="177" y="74"/>
                    </a:lnTo>
                    <a:lnTo>
                      <a:pt x="177" y="74"/>
                    </a:lnTo>
                    <a:close/>
                  </a:path>
                </a:pathLst>
              </a:custGeom>
              <a:solidFill>
                <a:srgbClr val="0019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3153" name="Freeform 33"/>
              <p:cNvSpPr>
                <a:spLocks/>
              </p:cNvSpPr>
              <p:nvPr/>
            </p:nvSpPr>
            <p:spPr bwMode="auto">
              <a:xfrm>
                <a:off x="2618" y="498"/>
                <a:ext cx="169" cy="117"/>
              </a:xfrm>
              <a:custGeom>
                <a:avLst/>
                <a:gdLst>
                  <a:gd name="T0" fmla="*/ 167 w 169"/>
                  <a:gd name="T1" fmla="*/ 25 h 117"/>
                  <a:gd name="T2" fmla="*/ 169 w 169"/>
                  <a:gd name="T3" fmla="*/ 36 h 117"/>
                  <a:gd name="T4" fmla="*/ 169 w 169"/>
                  <a:gd name="T5" fmla="*/ 46 h 117"/>
                  <a:gd name="T6" fmla="*/ 167 w 169"/>
                  <a:gd name="T7" fmla="*/ 58 h 117"/>
                  <a:gd name="T8" fmla="*/ 164 w 169"/>
                  <a:gd name="T9" fmla="*/ 68 h 117"/>
                  <a:gd name="T10" fmla="*/ 159 w 169"/>
                  <a:gd name="T11" fmla="*/ 77 h 117"/>
                  <a:gd name="T12" fmla="*/ 154 w 169"/>
                  <a:gd name="T13" fmla="*/ 88 h 117"/>
                  <a:gd name="T14" fmla="*/ 145 w 169"/>
                  <a:gd name="T15" fmla="*/ 96 h 117"/>
                  <a:gd name="T16" fmla="*/ 132 w 169"/>
                  <a:gd name="T17" fmla="*/ 104 h 117"/>
                  <a:gd name="T18" fmla="*/ 115 w 169"/>
                  <a:gd name="T19" fmla="*/ 110 h 117"/>
                  <a:gd name="T20" fmla="*/ 96 w 169"/>
                  <a:gd name="T21" fmla="*/ 116 h 117"/>
                  <a:gd name="T22" fmla="*/ 83 w 169"/>
                  <a:gd name="T23" fmla="*/ 117 h 117"/>
                  <a:gd name="T24" fmla="*/ 71 w 169"/>
                  <a:gd name="T25" fmla="*/ 116 h 117"/>
                  <a:gd name="T26" fmla="*/ 59 w 169"/>
                  <a:gd name="T27" fmla="*/ 115 h 117"/>
                  <a:gd name="T28" fmla="*/ 52 w 169"/>
                  <a:gd name="T29" fmla="*/ 112 h 117"/>
                  <a:gd name="T30" fmla="*/ 42 w 169"/>
                  <a:gd name="T31" fmla="*/ 108 h 117"/>
                  <a:gd name="T32" fmla="*/ 37 w 169"/>
                  <a:gd name="T33" fmla="*/ 105 h 117"/>
                  <a:gd name="T34" fmla="*/ 29 w 169"/>
                  <a:gd name="T35" fmla="*/ 100 h 117"/>
                  <a:gd name="T36" fmla="*/ 22 w 169"/>
                  <a:gd name="T37" fmla="*/ 96 h 117"/>
                  <a:gd name="T38" fmla="*/ 15 w 169"/>
                  <a:gd name="T39" fmla="*/ 91 h 117"/>
                  <a:gd name="T40" fmla="*/ 7 w 169"/>
                  <a:gd name="T41" fmla="*/ 86 h 117"/>
                  <a:gd name="T42" fmla="*/ 5 w 169"/>
                  <a:gd name="T43" fmla="*/ 80 h 117"/>
                  <a:gd name="T44" fmla="*/ 0 w 169"/>
                  <a:gd name="T45" fmla="*/ 72 h 117"/>
                  <a:gd name="T46" fmla="*/ 0 w 169"/>
                  <a:gd name="T47" fmla="*/ 64 h 117"/>
                  <a:gd name="T48" fmla="*/ 0 w 169"/>
                  <a:gd name="T49" fmla="*/ 56 h 117"/>
                  <a:gd name="T50" fmla="*/ 2 w 169"/>
                  <a:gd name="T51" fmla="*/ 48 h 117"/>
                  <a:gd name="T52" fmla="*/ 5 w 169"/>
                  <a:gd name="T53" fmla="*/ 41 h 117"/>
                  <a:gd name="T54" fmla="*/ 10 w 169"/>
                  <a:gd name="T55" fmla="*/ 33 h 117"/>
                  <a:gd name="T56" fmla="*/ 17 w 169"/>
                  <a:gd name="T57" fmla="*/ 26 h 117"/>
                  <a:gd name="T58" fmla="*/ 25 w 169"/>
                  <a:gd name="T59" fmla="*/ 19 h 117"/>
                  <a:gd name="T60" fmla="*/ 34 w 169"/>
                  <a:gd name="T61" fmla="*/ 13 h 117"/>
                  <a:gd name="T62" fmla="*/ 49 w 169"/>
                  <a:gd name="T63" fmla="*/ 8 h 117"/>
                  <a:gd name="T64" fmla="*/ 64 w 169"/>
                  <a:gd name="T65" fmla="*/ 4 h 117"/>
                  <a:gd name="T66" fmla="*/ 78 w 169"/>
                  <a:gd name="T67" fmla="*/ 1 h 117"/>
                  <a:gd name="T68" fmla="*/ 93 w 169"/>
                  <a:gd name="T69" fmla="*/ 0 h 117"/>
                  <a:gd name="T70" fmla="*/ 108 w 169"/>
                  <a:gd name="T71" fmla="*/ 1 h 117"/>
                  <a:gd name="T72" fmla="*/ 123 w 169"/>
                  <a:gd name="T73" fmla="*/ 3 h 117"/>
                  <a:gd name="T74" fmla="*/ 137 w 169"/>
                  <a:gd name="T75" fmla="*/ 5 h 117"/>
                  <a:gd name="T76" fmla="*/ 150 w 169"/>
                  <a:gd name="T77" fmla="*/ 11 h 117"/>
                  <a:gd name="T78" fmla="*/ 159 w 169"/>
                  <a:gd name="T79" fmla="*/ 17 h 117"/>
                  <a:gd name="T80" fmla="*/ 167 w 169"/>
                  <a:gd name="T81" fmla="*/ 25 h 117"/>
                  <a:gd name="T82" fmla="*/ 167 w 169"/>
                  <a:gd name="T83" fmla="*/ 25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69" h="117">
                    <a:moveTo>
                      <a:pt x="167" y="25"/>
                    </a:moveTo>
                    <a:lnTo>
                      <a:pt x="169" y="36"/>
                    </a:lnTo>
                    <a:lnTo>
                      <a:pt x="169" y="46"/>
                    </a:lnTo>
                    <a:lnTo>
                      <a:pt x="167" y="58"/>
                    </a:lnTo>
                    <a:lnTo>
                      <a:pt x="164" y="68"/>
                    </a:lnTo>
                    <a:lnTo>
                      <a:pt x="159" y="77"/>
                    </a:lnTo>
                    <a:lnTo>
                      <a:pt x="154" y="88"/>
                    </a:lnTo>
                    <a:lnTo>
                      <a:pt x="145" y="96"/>
                    </a:lnTo>
                    <a:lnTo>
                      <a:pt x="132" y="104"/>
                    </a:lnTo>
                    <a:lnTo>
                      <a:pt x="115" y="110"/>
                    </a:lnTo>
                    <a:lnTo>
                      <a:pt x="96" y="116"/>
                    </a:lnTo>
                    <a:lnTo>
                      <a:pt x="83" y="117"/>
                    </a:lnTo>
                    <a:lnTo>
                      <a:pt x="71" y="116"/>
                    </a:lnTo>
                    <a:lnTo>
                      <a:pt x="59" y="115"/>
                    </a:lnTo>
                    <a:lnTo>
                      <a:pt x="52" y="112"/>
                    </a:lnTo>
                    <a:lnTo>
                      <a:pt x="42" y="108"/>
                    </a:lnTo>
                    <a:lnTo>
                      <a:pt x="37" y="105"/>
                    </a:lnTo>
                    <a:lnTo>
                      <a:pt x="29" y="100"/>
                    </a:lnTo>
                    <a:lnTo>
                      <a:pt x="22" y="96"/>
                    </a:lnTo>
                    <a:lnTo>
                      <a:pt x="15" y="91"/>
                    </a:lnTo>
                    <a:lnTo>
                      <a:pt x="7" y="86"/>
                    </a:lnTo>
                    <a:lnTo>
                      <a:pt x="5" y="80"/>
                    </a:lnTo>
                    <a:lnTo>
                      <a:pt x="0" y="72"/>
                    </a:lnTo>
                    <a:lnTo>
                      <a:pt x="0" y="64"/>
                    </a:lnTo>
                    <a:lnTo>
                      <a:pt x="0" y="56"/>
                    </a:lnTo>
                    <a:lnTo>
                      <a:pt x="2" y="48"/>
                    </a:lnTo>
                    <a:lnTo>
                      <a:pt x="5" y="41"/>
                    </a:lnTo>
                    <a:lnTo>
                      <a:pt x="10" y="33"/>
                    </a:lnTo>
                    <a:lnTo>
                      <a:pt x="17" y="26"/>
                    </a:lnTo>
                    <a:lnTo>
                      <a:pt x="25" y="19"/>
                    </a:lnTo>
                    <a:lnTo>
                      <a:pt x="34" y="13"/>
                    </a:lnTo>
                    <a:lnTo>
                      <a:pt x="49" y="8"/>
                    </a:lnTo>
                    <a:lnTo>
                      <a:pt x="64" y="4"/>
                    </a:lnTo>
                    <a:lnTo>
                      <a:pt x="78" y="1"/>
                    </a:lnTo>
                    <a:lnTo>
                      <a:pt x="93" y="0"/>
                    </a:lnTo>
                    <a:lnTo>
                      <a:pt x="108" y="1"/>
                    </a:lnTo>
                    <a:lnTo>
                      <a:pt x="123" y="3"/>
                    </a:lnTo>
                    <a:lnTo>
                      <a:pt x="137" y="5"/>
                    </a:lnTo>
                    <a:lnTo>
                      <a:pt x="150" y="11"/>
                    </a:lnTo>
                    <a:lnTo>
                      <a:pt x="159" y="17"/>
                    </a:lnTo>
                    <a:lnTo>
                      <a:pt x="167" y="25"/>
                    </a:lnTo>
                    <a:lnTo>
                      <a:pt x="167" y="25"/>
                    </a:lnTo>
                    <a:close/>
                  </a:path>
                </a:pathLst>
              </a:custGeom>
              <a:solidFill>
                <a:srgbClr val="0019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3154" name="Freeform 34"/>
              <p:cNvSpPr>
                <a:spLocks/>
              </p:cNvSpPr>
              <p:nvPr/>
            </p:nvSpPr>
            <p:spPr bwMode="auto">
              <a:xfrm>
                <a:off x="3074" y="494"/>
                <a:ext cx="132" cy="88"/>
              </a:xfrm>
              <a:custGeom>
                <a:avLst/>
                <a:gdLst>
                  <a:gd name="T0" fmla="*/ 132 w 132"/>
                  <a:gd name="T1" fmla="*/ 53 h 88"/>
                  <a:gd name="T2" fmla="*/ 130 w 132"/>
                  <a:gd name="T3" fmla="*/ 56 h 88"/>
                  <a:gd name="T4" fmla="*/ 127 w 132"/>
                  <a:gd name="T5" fmla="*/ 60 h 88"/>
                  <a:gd name="T6" fmla="*/ 125 w 132"/>
                  <a:gd name="T7" fmla="*/ 63 h 88"/>
                  <a:gd name="T8" fmla="*/ 125 w 132"/>
                  <a:gd name="T9" fmla="*/ 68 h 88"/>
                  <a:gd name="T10" fmla="*/ 122 w 132"/>
                  <a:gd name="T11" fmla="*/ 71 h 88"/>
                  <a:gd name="T12" fmla="*/ 122 w 132"/>
                  <a:gd name="T13" fmla="*/ 74 h 88"/>
                  <a:gd name="T14" fmla="*/ 120 w 132"/>
                  <a:gd name="T15" fmla="*/ 78 h 88"/>
                  <a:gd name="T16" fmla="*/ 115 w 132"/>
                  <a:gd name="T17" fmla="*/ 81 h 88"/>
                  <a:gd name="T18" fmla="*/ 108 w 132"/>
                  <a:gd name="T19" fmla="*/ 85 h 88"/>
                  <a:gd name="T20" fmla="*/ 100 w 132"/>
                  <a:gd name="T21" fmla="*/ 87 h 88"/>
                  <a:gd name="T22" fmla="*/ 83 w 132"/>
                  <a:gd name="T23" fmla="*/ 88 h 88"/>
                  <a:gd name="T24" fmla="*/ 69 w 132"/>
                  <a:gd name="T25" fmla="*/ 87 h 88"/>
                  <a:gd name="T26" fmla="*/ 54 w 132"/>
                  <a:gd name="T27" fmla="*/ 85 h 88"/>
                  <a:gd name="T28" fmla="*/ 44 w 132"/>
                  <a:gd name="T29" fmla="*/ 80 h 88"/>
                  <a:gd name="T30" fmla="*/ 32 w 132"/>
                  <a:gd name="T31" fmla="*/ 76 h 88"/>
                  <a:gd name="T32" fmla="*/ 24 w 132"/>
                  <a:gd name="T33" fmla="*/ 70 h 88"/>
                  <a:gd name="T34" fmla="*/ 17 w 132"/>
                  <a:gd name="T35" fmla="*/ 64 h 88"/>
                  <a:gd name="T36" fmla="*/ 10 w 132"/>
                  <a:gd name="T37" fmla="*/ 58 h 88"/>
                  <a:gd name="T38" fmla="*/ 5 w 132"/>
                  <a:gd name="T39" fmla="*/ 53 h 88"/>
                  <a:gd name="T40" fmla="*/ 0 w 132"/>
                  <a:gd name="T41" fmla="*/ 46 h 88"/>
                  <a:gd name="T42" fmla="*/ 29 w 132"/>
                  <a:gd name="T43" fmla="*/ 0 h 88"/>
                  <a:gd name="T44" fmla="*/ 51 w 132"/>
                  <a:gd name="T45" fmla="*/ 0 h 88"/>
                  <a:gd name="T46" fmla="*/ 69 w 132"/>
                  <a:gd name="T47" fmla="*/ 1 h 88"/>
                  <a:gd name="T48" fmla="*/ 83 w 132"/>
                  <a:gd name="T49" fmla="*/ 5 h 88"/>
                  <a:gd name="T50" fmla="*/ 93 w 132"/>
                  <a:gd name="T51" fmla="*/ 9 h 88"/>
                  <a:gd name="T52" fmla="*/ 103 w 132"/>
                  <a:gd name="T53" fmla="*/ 16 h 88"/>
                  <a:gd name="T54" fmla="*/ 113 w 132"/>
                  <a:gd name="T55" fmla="*/ 22 h 88"/>
                  <a:gd name="T56" fmla="*/ 118 w 132"/>
                  <a:gd name="T57" fmla="*/ 30 h 88"/>
                  <a:gd name="T58" fmla="*/ 125 w 132"/>
                  <a:gd name="T59" fmla="*/ 38 h 88"/>
                  <a:gd name="T60" fmla="*/ 130 w 132"/>
                  <a:gd name="T61" fmla="*/ 46 h 88"/>
                  <a:gd name="T62" fmla="*/ 132 w 132"/>
                  <a:gd name="T63" fmla="*/ 53 h 88"/>
                  <a:gd name="T64" fmla="*/ 132 w 132"/>
                  <a:gd name="T65" fmla="*/ 53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32" h="88">
                    <a:moveTo>
                      <a:pt x="132" y="53"/>
                    </a:moveTo>
                    <a:lnTo>
                      <a:pt x="130" y="56"/>
                    </a:lnTo>
                    <a:lnTo>
                      <a:pt x="127" y="60"/>
                    </a:lnTo>
                    <a:lnTo>
                      <a:pt x="125" y="63"/>
                    </a:lnTo>
                    <a:lnTo>
                      <a:pt x="125" y="68"/>
                    </a:lnTo>
                    <a:lnTo>
                      <a:pt x="122" y="71"/>
                    </a:lnTo>
                    <a:lnTo>
                      <a:pt x="122" y="74"/>
                    </a:lnTo>
                    <a:lnTo>
                      <a:pt x="120" y="78"/>
                    </a:lnTo>
                    <a:lnTo>
                      <a:pt x="115" y="81"/>
                    </a:lnTo>
                    <a:lnTo>
                      <a:pt x="108" y="85"/>
                    </a:lnTo>
                    <a:lnTo>
                      <a:pt x="100" y="87"/>
                    </a:lnTo>
                    <a:lnTo>
                      <a:pt x="83" y="88"/>
                    </a:lnTo>
                    <a:lnTo>
                      <a:pt x="69" y="87"/>
                    </a:lnTo>
                    <a:lnTo>
                      <a:pt x="54" y="85"/>
                    </a:lnTo>
                    <a:lnTo>
                      <a:pt x="44" y="80"/>
                    </a:lnTo>
                    <a:lnTo>
                      <a:pt x="32" y="76"/>
                    </a:lnTo>
                    <a:lnTo>
                      <a:pt x="24" y="70"/>
                    </a:lnTo>
                    <a:lnTo>
                      <a:pt x="17" y="64"/>
                    </a:lnTo>
                    <a:lnTo>
                      <a:pt x="10" y="58"/>
                    </a:lnTo>
                    <a:lnTo>
                      <a:pt x="5" y="53"/>
                    </a:lnTo>
                    <a:lnTo>
                      <a:pt x="0" y="46"/>
                    </a:lnTo>
                    <a:lnTo>
                      <a:pt x="29" y="0"/>
                    </a:lnTo>
                    <a:lnTo>
                      <a:pt x="51" y="0"/>
                    </a:lnTo>
                    <a:lnTo>
                      <a:pt x="69" y="1"/>
                    </a:lnTo>
                    <a:lnTo>
                      <a:pt x="83" y="5"/>
                    </a:lnTo>
                    <a:lnTo>
                      <a:pt x="93" y="9"/>
                    </a:lnTo>
                    <a:lnTo>
                      <a:pt x="103" y="16"/>
                    </a:lnTo>
                    <a:lnTo>
                      <a:pt x="113" y="22"/>
                    </a:lnTo>
                    <a:lnTo>
                      <a:pt x="118" y="30"/>
                    </a:lnTo>
                    <a:lnTo>
                      <a:pt x="125" y="38"/>
                    </a:lnTo>
                    <a:lnTo>
                      <a:pt x="130" y="46"/>
                    </a:lnTo>
                    <a:lnTo>
                      <a:pt x="132" y="53"/>
                    </a:lnTo>
                    <a:lnTo>
                      <a:pt x="132" y="5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3155" name="Freeform 35"/>
              <p:cNvSpPr>
                <a:spLocks/>
              </p:cNvSpPr>
              <p:nvPr/>
            </p:nvSpPr>
            <p:spPr bwMode="auto">
              <a:xfrm>
                <a:off x="2645" y="510"/>
                <a:ext cx="115" cy="92"/>
              </a:xfrm>
              <a:custGeom>
                <a:avLst/>
                <a:gdLst>
                  <a:gd name="T0" fmla="*/ 113 w 115"/>
                  <a:gd name="T1" fmla="*/ 30 h 92"/>
                  <a:gd name="T2" fmla="*/ 115 w 115"/>
                  <a:gd name="T3" fmla="*/ 38 h 92"/>
                  <a:gd name="T4" fmla="*/ 115 w 115"/>
                  <a:gd name="T5" fmla="*/ 46 h 92"/>
                  <a:gd name="T6" fmla="*/ 115 w 115"/>
                  <a:gd name="T7" fmla="*/ 54 h 92"/>
                  <a:gd name="T8" fmla="*/ 110 w 115"/>
                  <a:gd name="T9" fmla="*/ 61 h 92"/>
                  <a:gd name="T10" fmla="*/ 108 w 115"/>
                  <a:gd name="T11" fmla="*/ 68 h 92"/>
                  <a:gd name="T12" fmla="*/ 100 w 115"/>
                  <a:gd name="T13" fmla="*/ 74 h 92"/>
                  <a:gd name="T14" fmla="*/ 93 w 115"/>
                  <a:gd name="T15" fmla="*/ 80 h 92"/>
                  <a:gd name="T16" fmla="*/ 86 w 115"/>
                  <a:gd name="T17" fmla="*/ 85 h 92"/>
                  <a:gd name="T18" fmla="*/ 74 w 115"/>
                  <a:gd name="T19" fmla="*/ 89 h 92"/>
                  <a:gd name="T20" fmla="*/ 61 w 115"/>
                  <a:gd name="T21" fmla="*/ 92 h 92"/>
                  <a:gd name="T22" fmla="*/ 51 w 115"/>
                  <a:gd name="T23" fmla="*/ 90 h 92"/>
                  <a:gd name="T24" fmla="*/ 39 w 115"/>
                  <a:gd name="T25" fmla="*/ 88 h 92"/>
                  <a:gd name="T26" fmla="*/ 32 w 115"/>
                  <a:gd name="T27" fmla="*/ 86 h 92"/>
                  <a:gd name="T28" fmla="*/ 22 w 115"/>
                  <a:gd name="T29" fmla="*/ 81 h 92"/>
                  <a:gd name="T30" fmla="*/ 15 w 115"/>
                  <a:gd name="T31" fmla="*/ 78 h 92"/>
                  <a:gd name="T32" fmla="*/ 10 w 115"/>
                  <a:gd name="T33" fmla="*/ 73 h 92"/>
                  <a:gd name="T34" fmla="*/ 5 w 115"/>
                  <a:gd name="T35" fmla="*/ 69 h 92"/>
                  <a:gd name="T36" fmla="*/ 2 w 115"/>
                  <a:gd name="T37" fmla="*/ 64 h 92"/>
                  <a:gd name="T38" fmla="*/ 0 w 115"/>
                  <a:gd name="T39" fmla="*/ 60 h 92"/>
                  <a:gd name="T40" fmla="*/ 0 w 115"/>
                  <a:gd name="T41" fmla="*/ 54 h 92"/>
                  <a:gd name="T42" fmla="*/ 2 w 115"/>
                  <a:gd name="T43" fmla="*/ 49 h 92"/>
                  <a:gd name="T44" fmla="*/ 5 w 115"/>
                  <a:gd name="T45" fmla="*/ 44 h 92"/>
                  <a:gd name="T46" fmla="*/ 7 w 115"/>
                  <a:gd name="T47" fmla="*/ 38 h 92"/>
                  <a:gd name="T48" fmla="*/ 10 w 115"/>
                  <a:gd name="T49" fmla="*/ 32 h 92"/>
                  <a:gd name="T50" fmla="*/ 10 w 115"/>
                  <a:gd name="T51" fmla="*/ 25 h 92"/>
                  <a:gd name="T52" fmla="*/ 15 w 115"/>
                  <a:gd name="T53" fmla="*/ 20 h 92"/>
                  <a:gd name="T54" fmla="*/ 17 w 115"/>
                  <a:gd name="T55" fmla="*/ 15 h 92"/>
                  <a:gd name="T56" fmla="*/ 25 w 115"/>
                  <a:gd name="T57" fmla="*/ 9 h 92"/>
                  <a:gd name="T58" fmla="*/ 32 w 115"/>
                  <a:gd name="T59" fmla="*/ 5 h 92"/>
                  <a:gd name="T60" fmla="*/ 44 w 115"/>
                  <a:gd name="T61" fmla="*/ 1 h 92"/>
                  <a:gd name="T62" fmla="*/ 56 w 115"/>
                  <a:gd name="T63" fmla="*/ 0 h 92"/>
                  <a:gd name="T64" fmla="*/ 69 w 115"/>
                  <a:gd name="T65" fmla="*/ 0 h 92"/>
                  <a:gd name="T66" fmla="*/ 78 w 115"/>
                  <a:gd name="T67" fmla="*/ 1 h 92"/>
                  <a:gd name="T68" fmla="*/ 88 w 115"/>
                  <a:gd name="T69" fmla="*/ 4 h 92"/>
                  <a:gd name="T70" fmla="*/ 96 w 115"/>
                  <a:gd name="T71" fmla="*/ 7 h 92"/>
                  <a:gd name="T72" fmla="*/ 103 w 115"/>
                  <a:gd name="T73" fmla="*/ 10 h 92"/>
                  <a:gd name="T74" fmla="*/ 108 w 115"/>
                  <a:gd name="T75" fmla="*/ 15 h 92"/>
                  <a:gd name="T76" fmla="*/ 110 w 115"/>
                  <a:gd name="T77" fmla="*/ 20 h 92"/>
                  <a:gd name="T78" fmla="*/ 113 w 115"/>
                  <a:gd name="T79" fmla="*/ 25 h 92"/>
                  <a:gd name="T80" fmla="*/ 113 w 115"/>
                  <a:gd name="T81" fmla="*/ 30 h 92"/>
                  <a:gd name="T82" fmla="*/ 113 w 115"/>
                  <a:gd name="T83" fmla="*/ 30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15" h="92">
                    <a:moveTo>
                      <a:pt x="113" y="30"/>
                    </a:moveTo>
                    <a:lnTo>
                      <a:pt x="115" y="38"/>
                    </a:lnTo>
                    <a:lnTo>
                      <a:pt x="115" y="46"/>
                    </a:lnTo>
                    <a:lnTo>
                      <a:pt x="115" y="54"/>
                    </a:lnTo>
                    <a:lnTo>
                      <a:pt x="110" y="61"/>
                    </a:lnTo>
                    <a:lnTo>
                      <a:pt x="108" y="68"/>
                    </a:lnTo>
                    <a:lnTo>
                      <a:pt x="100" y="74"/>
                    </a:lnTo>
                    <a:lnTo>
                      <a:pt x="93" y="80"/>
                    </a:lnTo>
                    <a:lnTo>
                      <a:pt x="86" y="85"/>
                    </a:lnTo>
                    <a:lnTo>
                      <a:pt x="74" y="89"/>
                    </a:lnTo>
                    <a:lnTo>
                      <a:pt x="61" y="92"/>
                    </a:lnTo>
                    <a:lnTo>
                      <a:pt x="51" y="90"/>
                    </a:lnTo>
                    <a:lnTo>
                      <a:pt x="39" y="88"/>
                    </a:lnTo>
                    <a:lnTo>
                      <a:pt x="32" y="86"/>
                    </a:lnTo>
                    <a:lnTo>
                      <a:pt x="22" y="81"/>
                    </a:lnTo>
                    <a:lnTo>
                      <a:pt x="15" y="78"/>
                    </a:lnTo>
                    <a:lnTo>
                      <a:pt x="10" y="73"/>
                    </a:lnTo>
                    <a:lnTo>
                      <a:pt x="5" y="69"/>
                    </a:lnTo>
                    <a:lnTo>
                      <a:pt x="2" y="64"/>
                    </a:lnTo>
                    <a:lnTo>
                      <a:pt x="0" y="60"/>
                    </a:lnTo>
                    <a:lnTo>
                      <a:pt x="0" y="54"/>
                    </a:lnTo>
                    <a:lnTo>
                      <a:pt x="2" y="49"/>
                    </a:lnTo>
                    <a:lnTo>
                      <a:pt x="5" y="44"/>
                    </a:lnTo>
                    <a:lnTo>
                      <a:pt x="7" y="38"/>
                    </a:lnTo>
                    <a:lnTo>
                      <a:pt x="10" y="32"/>
                    </a:lnTo>
                    <a:lnTo>
                      <a:pt x="10" y="25"/>
                    </a:lnTo>
                    <a:lnTo>
                      <a:pt x="15" y="20"/>
                    </a:lnTo>
                    <a:lnTo>
                      <a:pt x="17" y="15"/>
                    </a:lnTo>
                    <a:lnTo>
                      <a:pt x="25" y="9"/>
                    </a:lnTo>
                    <a:lnTo>
                      <a:pt x="32" y="5"/>
                    </a:lnTo>
                    <a:lnTo>
                      <a:pt x="44" y="1"/>
                    </a:lnTo>
                    <a:lnTo>
                      <a:pt x="56" y="0"/>
                    </a:lnTo>
                    <a:lnTo>
                      <a:pt x="69" y="0"/>
                    </a:lnTo>
                    <a:lnTo>
                      <a:pt x="78" y="1"/>
                    </a:lnTo>
                    <a:lnTo>
                      <a:pt x="88" y="4"/>
                    </a:lnTo>
                    <a:lnTo>
                      <a:pt x="96" y="7"/>
                    </a:lnTo>
                    <a:lnTo>
                      <a:pt x="103" y="10"/>
                    </a:lnTo>
                    <a:lnTo>
                      <a:pt x="108" y="15"/>
                    </a:lnTo>
                    <a:lnTo>
                      <a:pt x="110" y="20"/>
                    </a:lnTo>
                    <a:lnTo>
                      <a:pt x="113" y="25"/>
                    </a:lnTo>
                    <a:lnTo>
                      <a:pt x="113" y="30"/>
                    </a:lnTo>
                    <a:lnTo>
                      <a:pt x="113" y="3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3156" name="Freeform 36"/>
              <p:cNvSpPr>
                <a:spLocks/>
              </p:cNvSpPr>
              <p:nvPr/>
            </p:nvSpPr>
            <p:spPr bwMode="auto">
              <a:xfrm>
                <a:off x="3118" y="523"/>
                <a:ext cx="47" cy="33"/>
              </a:xfrm>
              <a:custGeom>
                <a:avLst/>
                <a:gdLst>
                  <a:gd name="T0" fmla="*/ 37 w 47"/>
                  <a:gd name="T1" fmla="*/ 33 h 33"/>
                  <a:gd name="T2" fmla="*/ 32 w 47"/>
                  <a:gd name="T3" fmla="*/ 33 h 33"/>
                  <a:gd name="T4" fmla="*/ 25 w 47"/>
                  <a:gd name="T5" fmla="*/ 33 h 33"/>
                  <a:gd name="T6" fmla="*/ 20 w 47"/>
                  <a:gd name="T7" fmla="*/ 31 h 33"/>
                  <a:gd name="T8" fmla="*/ 17 w 47"/>
                  <a:gd name="T9" fmla="*/ 29 h 33"/>
                  <a:gd name="T10" fmla="*/ 15 w 47"/>
                  <a:gd name="T11" fmla="*/ 26 h 33"/>
                  <a:gd name="T12" fmla="*/ 12 w 47"/>
                  <a:gd name="T13" fmla="*/ 24 h 33"/>
                  <a:gd name="T14" fmla="*/ 10 w 47"/>
                  <a:gd name="T15" fmla="*/ 20 h 33"/>
                  <a:gd name="T16" fmla="*/ 7 w 47"/>
                  <a:gd name="T17" fmla="*/ 17 h 33"/>
                  <a:gd name="T18" fmla="*/ 5 w 47"/>
                  <a:gd name="T19" fmla="*/ 15 h 33"/>
                  <a:gd name="T20" fmla="*/ 0 w 47"/>
                  <a:gd name="T21" fmla="*/ 12 h 33"/>
                  <a:gd name="T22" fmla="*/ 12 w 47"/>
                  <a:gd name="T23" fmla="*/ 0 h 33"/>
                  <a:gd name="T24" fmla="*/ 22 w 47"/>
                  <a:gd name="T25" fmla="*/ 1 h 33"/>
                  <a:gd name="T26" fmla="*/ 29 w 47"/>
                  <a:gd name="T27" fmla="*/ 2 h 33"/>
                  <a:gd name="T28" fmla="*/ 37 w 47"/>
                  <a:gd name="T29" fmla="*/ 4 h 33"/>
                  <a:gd name="T30" fmla="*/ 42 w 47"/>
                  <a:gd name="T31" fmla="*/ 8 h 33"/>
                  <a:gd name="T32" fmla="*/ 44 w 47"/>
                  <a:gd name="T33" fmla="*/ 12 h 33"/>
                  <a:gd name="T34" fmla="*/ 47 w 47"/>
                  <a:gd name="T35" fmla="*/ 17 h 33"/>
                  <a:gd name="T36" fmla="*/ 47 w 47"/>
                  <a:gd name="T37" fmla="*/ 20 h 33"/>
                  <a:gd name="T38" fmla="*/ 44 w 47"/>
                  <a:gd name="T39" fmla="*/ 25 h 33"/>
                  <a:gd name="T40" fmla="*/ 42 w 47"/>
                  <a:gd name="T41" fmla="*/ 29 h 33"/>
                  <a:gd name="T42" fmla="*/ 37 w 47"/>
                  <a:gd name="T43" fmla="*/ 33 h 33"/>
                  <a:gd name="T44" fmla="*/ 37 w 47"/>
                  <a:gd name="T45" fmla="*/ 3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47" h="33">
                    <a:moveTo>
                      <a:pt x="37" y="33"/>
                    </a:moveTo>
                    <a:lnTo>
                      <a:pt x="32" y="33"/>
                    </a:lnTo>
                    <a:lnTo>
                      <a:pt x="25" y="33"/>
                    </a:lnTo>
                    <a:lnTo>
                      <a:pt x="20" y="31"/>
                    </a:lnTo>
                    <a:lnTo>
                      <a:pt x="17" y="29"/>
                    </a:lnTo>
                    <a:lnTo>
                      <a:pt x="15" y="26"/>
                    </a:lnTo>
                    <a:lnTo>
                      <a:pt x="12" y="24"/>
                    </a:lnTo>
                    <a:lnTo>
                      <a:pt x="10" y="20"/>
                    </a:lnTo>
                    <a:lnTo>
                      <a:pt x="7" y="17"/>
                    </a:lnTo>
                    <a:lnTo>
                      <a:pt x="5" y="15"/>
                    </a:lnTo>
                    <a:lnTo>
                      <a:pt x="0" y="12"/>
                    </a:lnTo>
                    <a:lnTo>
                      <a:pt x="12" y="0"/>
                    </a:lnTo>
                    <a:lnTo>
                      <a:pt x="22" y="1"/>
                    </a:lnTo>
                    <a:lnTo>
                      <a:pt x="29" y="2"/>
                    </a:lnTo>
                    <a:lnTo>
                      <a:pt x="37" y="4"/>
                    </a:lnTo>
                    <a:lnTo>
                      <a:pt x="42" y="8"/>
                    </a:lnTo>
                    <a:lnTo>
                      <a:pt x="44" y="12"/>
                    </a:lnTo>
                    <a:lnTo>
                      <a:pt x="47" y="17"/>
                    </a:lnTo>
                    <a:lnTo>
                      <a:pt x="47" y="20"/>
                    </a:lnTo>
                    <a:lnTo>
                      <a:pt x="44" y="25"/>
                    </a:lnTo>
                    <a:lnTo>
                      <a:pt x="42" y="29"/>
                    </a:lnTo>
                    <a:lnTo>
                      <a:pt x="37" y="33"/>
                    </a:lnTo>
                    <a:lnTo>
                      <a:pt x="37" y="33"/>
                    </a:lnTo>
                    <a:close/>
                  </a:path>
                </a:pathLst>
              </a:custGeom>
              <a:solidFill>
                <a:srgbClr val="0019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3157" name="Freeform 37"/>
              <p:cNvSpPr>
                <a:spLocks/>
              </p:cNvSpPr>
              <p:nvPr/>
            </p:nvSpPr>
            <p:spPr bwMode="auto">
              <a:xfrm>
                <a:off x="2696" y="540"/>
                <a:ext cx="27" cy="33"/>
              </a:xfrm>
              <a:custGeom>
                <a:avLst/>
                <a:gdLst>
                  <a:gd name="T0" fmla="*/ 18 w 27"/>
                  <a:gd name="T1" fmla="*/ 0 h 33"/>
                  <a:gd name="T2" fmla="*/ 23 w 27"/>
                  <a:gd name="T3" fmla="*/ 3 h 33"/>
                  <a:gd name="T4" fmla="*/ 27 w 27"/>
                  <a:gd name="T5" fmla="*/ 7 h 33"/>
                  <a:gd name="T6" fmla="*/ 27 w 27"/>
                  <a:gd name="T7" fmla="*/ 9 h 33"/>
                  <a:gd name="T8" fmla="*/ 27 w 27"/>
                  <a:gd name="T9" fmla="*/ 14 h 33"/>
                  <a:gd name="T10" fmla="*/ 27 w 27"/>
                  <a:gd name="T11" fmla="*/ 17 h 33"/>
                  <a:gd name="T12" fmla="*/ 25 w 27"/>
                  <a:gd name="T13" fmla="*/ 20 h 33"/>
                  <a:gd name="T14" fmla="*/ 23 w 27"/>
                  <a:gd name="T15" fmla="*/ 24 h 33"/>
                  <a:gd name="T16" fmla="*/ 20 w 27"/>
                  <a:gd name="T17" fmla="*/ 27 h 33"/>
                  <a:gd name="T18" fmla="*/ 15 w 27"/>
                  <a:gd name="T19" fmla="*/ 30 h 33"/>
                  <a:gd name="T20" fmla="*/ 10 w 27"/>
                  <a:gd name="T21" fmla="*/ 33 h 33"/>
                  <a:gd name="T22" fmla="*/ 0 w 27"/>
                  <a:gd name="T23" fmla="*/ 33 h 33"/>
                  <a:gd name="T24" fmla="*/ 0 w 27"/>
                  <a:gd name="T25" fmla="*/ 0 h 33"/>
                  <a:gd name="T26" fmla="*/ 18 w 27"/>
                  <a:gd name="T27" fmla="*/ 0 h 33"/>
                  <a:gd name="T28" fmla="*/ 18 w 27"/>
                  <a:gd name="T29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7" h="33">
                    <a:moveTo>
                      <a:pt x="18" y="0"/>
                    </a:moveTo>
                    <a:lnTo>
                      <a:pt x="23" y="3"/>
                    </a:lnTo>
                    <a:lnTo>
                      <a:pt x="27" y="7"/>
                    </a:lnTo>
                    <a:lnTo>
                      <a:pt x="27" y="9"/>
                    </a:lnTo>
                    <a:lnTo>
                      <a:pt x="27" y="14"/>
                    </a:lnTo>
                    <a:lnTo>
                      <a:pt x="27" y="17"/>
                    </a:lnTo>
                    <a:lnTo>
                      <a:pt x="25" y="20"/>
                    </a:lnTo>
                    <a:lnTo>
                      <a:pt x="23" y="24"/>
                    </a:lnTo>
                    <a:lnTo>
                      <a:pt x="20" y="27"/>
                    </a:lnTo>
                    <a:lnTo>
                      <a:pt x="15" y="30"/>
                    </a:lnTo>
                    <a:lnTo>
                      <a:pt x="10" y="33"/>
                    </a:lnTo>
                    <a:lnTo>
                      <a:pt x="0" y="33"/>
                    </a:lnTo>
                    <a:lnTo>
                      <a:pt x="0" y="0"/>
                    </a:lnTo>
                    <a:lnTo>
                      <a:pt x="18" y="0"/>
                    </a:lnTo>
                    <a:lnTo>
                      <a:pt x="18" y="0"/>
                    </a:lnTo>
                    <a:close/>
                  </a:path>
                </a:pathLst>
              </a:custGeom>
              <a:solidFill>
                <a:srgbClr val="0019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3158" name="Freeform 38"/>
              <p:cNvSpPr>
                <a:spLocks/>
              </p:cNvSpPr>
              <p:nvPr/>
            </p:nvSpPr>
            <p:spPr bwMode="auto">
              <a:xfrm>
                <a:off x="2802" y="552"/>
                <a:ext cx="274" cy="124"/>
              </a:xfrm>
              <a:custGeom>
                <a:avLst/>
                <a:gdLst>
                  <a:gd name="T0" fmla="*/ 272 w 274"/>
                  <a:gd name="T1" fmla="*/ 53 h 124"/>
                  <a:gd name="T2" fmla="*/ 274 w 274"/>
                  <a:gd name="T3" fmla="*/ 66 h 124"/>
                  <a:gd name="T4" fmla="*/ 272 w 274"/>
                  <a:gd name="T5" fmla="*/ 76 h 124"/>
                  <a:gd name="T6" fmla="*/ 265 w 274"/>
                  <a:gd name="T7" fmla="*/ 86 h 124"/>
                  <a:gd name="T8" fmla="*/ 252 w 274"/>
                  <a:gd name="T9" fmla="*/ 94 h 124"/>
                  <a:gd name="T10" fmla="*/ 235 w 274"/>
                  <a:gd name="T11" fmla="*/ 101 h 124"/>
                  <a:gd name="T12" fmla="*/ 218 w 274"/>
                  <a:gd name="T13" fmla="*/ 108 h 124"/>
                  <a:gd name="T14" fmla="*/ 198 w 274"/>
                  <a:gd name="T15" fmla="*/ 112 h 124"/>
                  <a:gd name="T16" fmla="*/ 176 w 274"/>
                  <a:gd name="T17" fmla="*/ 117 h 124"/>
                  <a:gd name="T18" fmla="*/ 154 w 274"/>
                  <a:gd name="T19" fmla="*/ 120 h 124"/>
                  <a:gd name="T20" fmla="*/ 132 w 274"/>
                  <a:gd name="T21" fmla="*/ 124 h 124"/>
                  <a:gd name="T22" fmla="*/ 115 w 274"/>
                  <a:gd name="T23" fmla="*/ 124 h 124"/>
                  <a:gd name="T24" fmla="*/ 98 w 274"/>
                  <a:gd name="T25" fmla="*/ 123 h 124"/>
                  <a:gd name="T26" fmla="*/ 83 w 274"/>
                  <a:gd name="T27" fmla="*/ 120 h 124"/>
                  <a:gd name="T28" fmla="*/ 66 w 274"/>
                  <a:gd name="T29" fmla="*/ 117 h 124"/>
                  <a:gd name="T30" fmla="*/ 51 w 274"/>
                  <a:gd name="T31" fmla="*/ 112 h 124"/>
                  <a:gd name="T32" fmla="*/ 39 w 274"/>
                  <a:gd name="T33" fmla="*/ 108 h 124"/>
                  <a:gd name="T34" fmla="*/ 27 w 274"/>
                  <a:gd name="T35" fmla="*/ 102 h 124"/>
                  <a:gd name="T36" fmla="*/ 17 w 274"/>
                  <a:gd name="T37" fmla="*/ 96 h 124"/>
                  <a:gd name="T38" fmla="*/ 7 w 274"/>
                  <a:gd name="T39" fmla="*/ 90 h 124"/>
                  <a:gd name="T40" fmla="*/ 0 w 274"/>
                  <a:gd name="T41" fmla="*/ 83 h 124"/>
                  <a:gd name="T42" fmla="*/ 0 w 274"/>
                  <a:gd name="T43" fmla="*/ 75 h 124"/>
                  <a:gd name="T44" fmla="*/ 0 w 274"/>
                  <a:gd name="T45" fmla="*/ 68 h 124"/>
                  <a:gd name="T46" fmla="*/ 0 w 274"/>
                  <a:gd name="T47" fmla="*/ 61 h 124"/>
                  <a:gd name="T48" fmla="*/ 2 w 274"/>
                  <a:gd name="T49" fmla="*/ 54 h 124"/>
                  <a:gd name="T50" fmla="*/ 7 w 274"/>
                  <a:gd name="T51" fmla="*/ 48 h 124"/>
                  <a:gd name="T52" fmla="*/ 12 w 274"/>
                  <a:gd name="T53" fmla="*/ 42 h 124"/>
                  <a:gd name="T54" fmla="*/ 17 w 274"/>
                  <a:gd name="T55" fmla="*/ 36 h 124"/>
                  <a:gd name="T56" fmla="*/ 24 w 274"/>
                  <a:gd name="T57" fmla="*/ 31 h 124"/>
                  <a:gd name="T58" fmla="*/ 34 w 274"/>
                  <a:gd name="T59" fmla="*/ 26 h 124"/>
                  <a:gd name="T60" fmla="*/ 44 w 274"/>
                  <a:gd name="T61" fmla="*/ 21 h 124"/>
                  <a:gd name="T62" fmla="*/ 51 w 274"/>
                  <a:gd name="T63" fmla="*/ 15 h 124"/>
                  <a:gd name="T64" fmla="*/ 59 w 274"/>
                  <a:gd name="T65" fmla="*/ 12 h 124"/>
                  <a:gd name="T66" fmla="*/ 68 w 274"/>
                  <a:gd name="T67" fmla="*/ 8 h 124"/>
                  <a:gd name="T68" fmla="*/ 81 w 274"/>
                  <a:gd name="T69" fmla="*/ 7 h 124"/>
                  <a:gd name="T70" fmla="*/ 91 w 274"/>
                  <a:gd name="T71" fmla="*/ 5 h 124"/>
                  <a:gd name="T72" fmla="*/ 103 w 274"/>
                  <a:gd name="T73" fmla="*/ 5 h 124"/>
                  <a:gd name="T74" fmla="*/ 115 w 274"/>
                  <a:gd name="T75" fmla="*/ 4 h 124"/>
                  <a:gd name="T76" fmla="*/ 127 w 274"/>
                  <a:gd name="T77" fmla="*/ 3 h 124"/>
                  <a:gd name="T78" fmla="*/ 140 w 274"/>
                  <a:gd name="T79" fmla="*/ 2 h 124"/>
                  <a:gd name="T80" fmla="*/ 152 w 274"/>
                  <a:gd name="T81" fmla="*/ 0 h 124"/>
                  <a:gd name="T82" fmla="*/ 171 w 274"/>
                  <a:gd name="T83" fmla="*/ 0 h 124"/>
                  <a:gd name="T84" fmla="*/ 189 w 274"/>
                  <a:gd name="T85" fmla="*/ 3 h 124"/>
                  <a:gd name="T86" fmla="*/ 203 w 274"/>
                  <a:gd name="T87" fmla="*/ 6 h 124"/>
                  <a:gd name="T88" fmla="*/ 218 w 274"/>
                  <a:gd name="T89" fmla="*/ 12 h 124"/>
                  <a:gd name="T90" fmla="*/ 230 w 274"/>
                  <a:gd name="T91" fmla="*/ 18 h 124"/>
                  <a:gd name="T92" fmla="*/ 243 w 274"/>
                  <a:gd name="T93" fmla="*/ 24 h 124"/>
                  <a:gd name="T94" fmla="*/ 252 w 274"/>
                  <a:gd name="T95" fmla="*/ 31 h 124"/>
                  <a:gd name="T96" fmla="*/ 260 w 274"/>
                  <a:gd name="T97" fmla="*/ 38 h 124"/>
                  <a:gd name="T98" fmla="*/ 267 w 274"/>
                  <a:gd name="T99" fmla="*/ 46 h 124"/>
                  <a:gd name="T100" fmla="*/ 272 w 274"/>
                  <a:gd name="T101" fmla="*/ 53 h 124"/>
                  <a:gd name="T102" fmla="*/ 272 w 274"/>
                  <a:gd name="T103" fmla="*/ 53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74" h="124">
                    <a:moveTo>
                      <a:pt x="272" y="53"/>
                    </a:moveTo>
                    <a:lnTo>
                      <a:pt x="274" y="66"/>
                    </a:lnTo>
                    <a:lnTo>
                      <a:pt x="272" y="76"/>
                    </a:lnTo>
                    <a:lnTo>
                      <a:pt x="265" y="86"/>
                    </a:lnTo>
                    <a:lnTo>
                      <a:pt x="252" y="94"/>
                    </a:lnTo>
                    <a:lnTo>
                      <a:pt x="235" y="101"/>
                    </a:lnTo>
                    <a:lnTo>
                      <a:pt x="218" y="108"/>
                    </a:lnTo>
                    <a:lnTo>
                      <a:pt x="198" y="112"/>
                    </a:lnTo>
                    <a:lnTo>
                      <a:pt x="176" y="117"/>
                    </a:lnTo>
                    <a:lnTo>
                      <a:pt x="154" y="120"/>
                    </a:lnTo>
                    <a:lnTo>
                      <a:pt x="132" y="124"/>
                    </a:lnTo>
                    <a:lnTo>
                      <a:pt x="115" y="124"/>
                    </a:lnTo>
                    <a:lnTo>
                      <a:pt x="98" y="123"/>
                    </a:lnTo>
                    <a:lnTo>
                      <a:pt x="83" y="120"/>
                    </a:lnTo>
                    <a:lnTo>
                      <a:pt x="66" y="117"/>
                    </a:lnTo>
                    <a:lnTo>
                      <a:pt x="51" y="112"/>
                    </a:lnTo>
                    <a:lnTo>
                      <a:pt x="39" y="108"/>
                    </a:lnTo>
                    <a:lnTo>
                      <a:pt x="27" y="102"/>
                    </a:lnTo>
                    <a:lnTo>
                      <a:pt x="17" y="96"/>
                    </a:lnTo>
                    <a:lnTo>
                      <a:pt x="7" y="90"/>
                    </a:lnTo>
                    <a:lnTo>
                      <a:pt x="0" y="83"/>
                    </a:lnTo>
                    <a:lnTo>
                      <a:pt x="0" y="75"/>
                    </a:lnTo>
                    <a:lnTo>
                      <a:pt x="0" y="68"/>
                    </a:lnTo>
                    <a:lnTo>
                      <a:pt x="0" y="61"/>
                    </a:lnTo>
                    <a:lnTo>
                      <a:pt x="2" y="54"/>
                    </a:lnTo>
                    <a:lnTo>
                      <a:pt x="7" y="48"/>
                    </a:lnTo>
                    <a:lnTo>
                      <a:pt x="12" y="42"/>
                    </a:lnTo>
                    <a:lnTo>
                      <a:pt x="17" y="36"/>
                    </a:lnTo>
                    <a:lnTo>
                      <a:pt x="24" y="31"/>
                    </a:lnTo>
                    <a:lnTo>
                      <a:pt x="34" y="26"/>
                    </a:lnTo>
                    <a:lnTo>
                      <a:pt x="44" y="21"/>
                    </a:lnTo>
                    <a:lnTo>
                      <a:pt x="51" y="15"/>
                    </a:lnTo>
                    <a:lnTo>
                      <a:pt x="59" y="12"/>
                    </a:lnTo>
                    <a:lnTo>
                      <a:pt x="68" y="8"/>
                    </a:lnTo>
                    <a:lnTo>
                      <a:pt x="81" y="7"/>
                    </a:lnTo>
                    <a:lnTo>
                      <a:pt x="91" y="5"/>
                    </a:lnTo>
                    <a:lnTo>
                      <a:pt x="103" y="5"/>
                    </a:lnTo>
                    <a:lnTo>
                      <a:pt x="115" y="4"/>
                    </a:lnTo>
                    <a:lnTo>
                      <a:pt x="127" y="3"/>
                    </a:lnTo>
                    <a:lnTo>
                      <a:pt x="140" y="2"/>
                    </a:lnTo>
                    <a:lnTo>
                      <a:pt x="152" y="0"/>
                    </a:lnTo>
                    <a:lnTo>
                      <a:pt x="171" y="0"/>
                    </a:lnTo>
                    <a:lnTo>
                      <a:pt x="189" y="3"/>
                    </a:lnTo>
                    <a:lnTo>
                      <a:pt x="203" y="6"/>
                    </a:lnTo>
                    <a:lnTo>
                      <a:pt x="218" y="12"/>
                    </a:lnTo>
                    <a:lnTo>
                      <a:pt x="230" y="18"/>
                    </a:lnTo>
                    <a:lnTo>
                      <a:pt x="243" y="24"/>
                    </a:lnTo>
                    <a:lnTo>
                      <a:pt x="252" y="31"/>
                    </a:lnTo>
                    <a:lnTo>
                      <a:pt x="260" y="38"/>
                    </a:lnTo>
                    <a:lnTo>
                      <a:pt x="267" y="46"/>
                    </a:lnTo>
                    <a:lnTo>
                      <a:pt x="272" y="53"/>
                    </a:lnTo>
                    <a:lnTo>
                      <a:pt x="272" y="53"/>
                    </a:lnTo>
                    <a:close/>
                  </a:path>
                </a:pathLst>
              </a:custGeom>
              <a:solidFill>
                <a:srgbClr val="0019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3159" name="Freeform 39"/>
              <p:cNvSpPr>
                <a:spLocks/>
              </p:cNvSpPr>
              <p:nvPr/>
            </p:nvSpPr>
            <p:spPr bwMode="auto">
              <a:xfrm>
                <a:off x="2826" y="564"/>
                <a:ext cx="223" cy="99"/>
              </a:xfrm>
              <a:custGeom>
                <a:avLst/>
                <a:gdLst>
                  <a:gd name="T0" fmla="*/ 223 w 223"/>
                  <a:gd name="T1" fmla="*/ 44 h 99"/>
                  <a:gd name="T2" fmla="*/ 223 w 223"/>
                  <a:gd name="T3" fmla="*/ 54 h 99"/>
                  <a:gd name="T4" fmla="*/ 221 w 223"/>
                  <a:gd name="T5" fmla="*/ 62 h 99"/>
                  <a:gd name="T6" fmla="*/ 214 w 223"/>
                  <a:gd name="T7" fmla="*/ 70 h 99"/>
                  <a:gd name="T8" fmla="*/ 206 w 223"/>
                  <a:gd name="T9" fmla="*/ 76 h 99"/>
                  <a:gd name="T10" fmla="*/ 194 w 223"/>
                  <a:gd name="T11" fmla="*/ 82 h 99"/>
                  <a:gd name="T12" fmla="*/ 182 w 223"/>
                  <a:gd name="T13" fmla="*/ 88 h 99"/>
                  <a:gd name="T14" fmla="*/ 167 w 223"/>
                  <a:gd name="T15" fmla="*/ 92 h 99"/>
                  <a:gd name="T16" fmla="*/ 150 w 223"/>
                  <a:gd name="T17" fmla="*/ 96 h 99"/>
                  <a:gd name="T18" fmla="*/ 135 w 223"/>
                  <a:gd name="T19" fmla="*/ 98 h 99"/>
                  <a:gd name="T20" fmla="*/ 116 w 223"/>
                  <a:gd name="T21" fmla="*/ 99 h 99"/>
                  <a:gd name="T22" fmla="*/ 98 w 223"/>
                  <a:gd name="T23" fmla="*/ 99 h 99"/>
                  <a:gd name="T24" fmla="*/ 84 w 223"/>
                  <a:gd name="T25" fmla="*/ 98 h 99"/>
                  <a:gd name="T26" fmla="*/ 69 w 223"/>
                  <a:gd name="T27" fmla="*/ 97 h 99"/>
                  <a:gd name="T28" fmla="*/ 54 w 223"/>
                  <a:gd name="T29" fmla="*/ 94 h 99"/>
                  <a:gd name="T30" fmla="*/ 42 w 223"/>
                  <a:gd name="T31" fmla="*/ 89 h 99"/>
                  <a:gd name="T32" fmla="*/ 30 w 223"/>
                  <a:gd name="T33" fmla="*/ 84 h 99"/>
                  <a:gd name="T34" fmla="*/ 20 w 223"/>
                  <a:gd name="T35" fmla="*/ 79 h 99"/>
                  <a:gd name="T36" fmla="*/ 13 w 223"/>
                  <a:gd name="T37" fmla="*/ 73 h 99"/>
                  <a:gd name="T38" fmla="*/ 8 w 223"/>
                  <a:gd name="T39" fmla="*/ 66 h 99"/>
                  <a:gd name="T40" fmla="*/ 3 w 223"/>
                  <a:gd name="T41" fmla="*/ 58 h 99"/>
                  <a:gd name="T42" fmla="*/ 0 w 223"/>
                  <a:gd name="T43" fmla="*/ 52 h 99"/>
                  <a:gd name="T44" fmla="*/ 0 w 223"/>
                  <a:gd name="T45" fmla="*/ 46 h 99"/>
                  <a:gd name="T46" fmla="*/ 3 w 223"/>
                  <a:gd name="T47" fmla="*/ 40 h 99"/>
                  <a:gd name="T48" fmla="*/ 5 w 223"/>
                  <a:gd name="T49" fmla="*/ 34 h 99"/>
                  <a:gd name="T50" fmla="*/ 10 w 223"/>
                  <a:gd name="T51" fmla="*/ 28 h 99"/>
                  <a:gd name="T52" fmla="*/ 18 w 223"/>
                  <a:gd name="T53" fmla="*/ 24 h 99"/>
                  <a:gd name="T54" fmla="*/ 25 w 223"/>
                  <a:gd name="T55" fmla="*/ 19 h 99"/>
                  <a:gd name="T56" fmla="*/ 35 w 223"/>
                  <a:gd name="T57" fmla="*/ 15 h 99"/>
                  <a:gd name="T58" fmla="*/ 47 w 223"/>
                  <a:gd name="T59" fmla="*/ 11 h 99"/>
                  <a:gd name="T60" fmla="*/ 57 w 223"/>
                  <a:gd name="T61" fmla="*/ 9 h 99"/>
                  <a:gd name="T62" fmla="*/ 79 w 223"/>
                  <a:gd name="T63" fmla="*/ 3 h 99"/>
                  <a:gd name="T64" fmla="*/ 101 w 223"/>
                  <a:gd name="T65" fmla="*/ 0 h 99"/>
                  <a:gd name="T66" fmla="*/ 120 w 223"/>
                  <a:gd name="T67" fmla="*/ 0 h 99"/>
                  <a:gd name="T68" fmla="*/ 140 w 223"/>
                  <a:gd name="T69" fmla="*/ 2 h 99"/>
                  <a:gd name="T70" fmla="*/ 157 w 223"/>
                  <a:gd name="T71" fmla="*/ 6 h 99"/>
                  <a:gd name="T72" fmla="*/ 174 w 223"/>
                  <a:gd name="T73" fmla="*/ 11 h 99"/>
                  <a:gd name="T74" fmla="*/ 192 w 223"/>
                  <a:gd name="T75" fmla="*/ 18 h 99"/>
                  <a:gd name="T76" fmla="*/ 204 w 223"/>
                  <a:gd name="T77" fmla="*/ 26 h 99"/>
                  <a:gd name="T78" fmla="*/ 216 w 223"/>
                  <a:gd name="T79" fmla="*/ 35 h 99"/>
                  <a:gd name="T80" fmla="*/ 223 w 223"/>
                  <a:gd name="T81" fmla="*/ 44 h 99"/>
                  <a:gd name="T82" fmla="*/ 223 w 223"/>
                  <a:gd name="T83" fmla="*/ 44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23" h="99">
                    <a:moveTo>
                      <a:pt x="223" y="44"/>
                    </a:moveTo>
                    <a:lnTo>
                      <a:pt x="223" y="54"/>
                    </a:lnTo>
                    <a:lnTo>
                      <a:pt x="221" y="62"/>
                    </a:lnTo>
                    <a:lnTo>
                      <a:pt x="214" y="70"/>
                    </a:lnTo>
                    <a:lnTo>
                      <a:pt x="206" y="76"/>
                    </a:lnTo>
                    <a:lnTo>
                      <a:pt x="194" y="82"/>
                    </a:lnTo>
                    <a:lnTo>
                      <a:pt x="182" y="88"/>
                    </a:lnTo>
                    <a:lnTo>
                      <a:pt x="167" y="92"/>
                    </a:lnTo>
                    <a:lnTo>
                      <a:pt x="150" y="96"/>
                    </a:lnTo>
                    <a:lnTo>
                      <a:pt x="135" y="98"/>
                    </a:lnTo>
                    <a:lnTo>
                      <a:pt x="116" y="99"/>
                    </a:lnTo>
                    <a:lnTo>
                      <a:pt x="98" y="99"/>
                    </a:lnTo>
                    <a:lnTo>
                      <a:pt x="84" y="98"/>
                    </a:lnTo>
                    <a:lnTo>
                      <a:pt x="69" y="97"/>
                    </a:lnTo>
                    <a:lnTo>
                      <a:pt x="54" y="94"/>
                    </a:lnTo>
                    <a:lnTo>
                      <a:pt x="42" y="89"/>
                    </a:lnTo>
                    <a:lnTo>
                      <a:pt x="30" y="84"/>
                    </a:lnTo>
                    <a:lnTo>
                      <a:pt x="20" y="79"/>
                    </a:lnTo>
                    <a:lnTo>
                      <a:pt x="13" y="73"/>
                    </a:lnTo>
                    <a:lnTo>
                      <a:pt x="8" y="66"/>
                    </a:lnTo>
                    <a:lnTo>
                      <a:pt x="3" y="58"/>
                    </a:lnTo>
                    <a:lnTo>
                      <a:pt x="0" y="52"/>
                    </a:lnTo>
                    <a:lnTo>
                      <a:pt x="0" y="46"/>
                    </a:lnTo>
                    <a:lnTo>
                      <a:pt x="3" y="40"/>
                    </a:lnTo>
                    <a:lnTo>
                      <a:pt x="5" y="34"/>
                    </a:lnTo>
                    <a:lnTo>
                      <a:pt x="10" y="28"/>
                    </a:lnTo>
                    <a:lnTo>
                      <a:pt x="18" y="24"/>
                    </a:lnTo>
                    <a:lnTo>
                      <a:pt x="25" y="19"/>
                    </a:lnTo>
                    <a:lnTo>
                      <a:pt x="35" y="15"/>
                    </a:lnTo>
                    <a:lnTo>
                      <a:pt x="47" y="11"/>
                    </a:lnTo>
                    <a:lnTo>
                      <a:pt x="57" y="9"/>
                    </a:lnTo>
                    <a:lnTo>
                      <a:pt x="79" y="3"/>
                    </a:lnTo>
                    <a:lnTo>
                      <a:pt x="101" y="0"/>
                    </a:lnTo>
                    <a:lnTo>
                      <a:pt x="120" y="0"/>
                    </a:lnTo>
                    <a:lnTo>
                      <a:pt x="140" y="2"/>
                    </a:lnTo>
                    <a:lnTo>
                      <a:pt x="157" y="6"/>
                    </a:lnTo>
                    <a:lnTo>
                      <a:pt x="174" y="11"/>
                    </a:lnTo>
                    <a:lnTo>
                      <a:pt x="192" y="18"/>
                    </a:lnTo>
                    <a:lnTo>
                      <a:pt x="204" y="26"/>
                    </a:lnTo>
                    <a:lnTo>
                      <a:pt x="216" y="35"/>
                    </a:lnTo>
                    <a:lnTo>
                      <a:pt x="223" y="44"/>
                    </a:lnTo>
                    <a:lnTo>
                      <a:pt x="223" y="44"/>
                    </a:lnTo>
                    <a:close/>
                  </a:path>
                </a:pathLst>
              </a:custGeom>
              <a:solidFill>
                <a:srgbClr val="FF00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3160" name="Freeform 40"/>
              <p:cNvSpPr>
                <a:spLocks/>
              </p:cNvSpPr>
              <p:nvPr/>
            </p:nvSpPr>
            <p:spPr bwMode="auto">
              <a:xfrm>
                <a:off x="2544" y="602"/>
                <a:ext cx="780" cy="251"/>
              </a:xfrm>
              <a:custGeom>
                <a:avLst/>
                <a:gdLst>
                  <a:gd name="T0" fmla="*/ 770 w 780"/>
                  <a:gd name="T1" fmla="*/ 33 h 251"/>
                  <a:gd name="T2" fmla="*/ 736 w 780"/>
                  <a:gd name="T3" fmla="*/ 59 h 251"/>
                  <a:gd name="T4" fmla="*/ 709 w 780"/>
                  <a:gd name="T5" fmla="*/ 89 h 251"/>
                  <a:gd name="T6" fmla="*/ 682 w 780"/>
                  <a:gd name="T7" fmla="*/ 120 h 251"/>
                  <a:gd name="T8" fmla="*/ 655 w 780"/>
                  <a:gd name="T9" fmla="*/ 152 h 251"/>
                  <a:gd name="T10" fmla="*/ 626 w 780"/>
                  <a:gd name="T11" fmla="*/ 182 h 251"/>
                  <a:gd name="T12" fmla="*/ 591 w 780"/>
                  <a:gd name="T13" fmla="*/ 209 h 251"/>
                  <a:gd name="T14" fmla="*/ 547 w 780"/>
                  <a:gd name="T15" fmla="*/ 230 h 251"/>
                  <a:gd name="T16" fmla="*/ 493 w 780"/>
                  <a:gd name="T17" fmla="*/ 245 h 251"/>
                  <a:gd name="T18" fmla="*/ 425 w 780"/>
                  <a:gd name="T19" fmla="*/ 251 h 251"/>
                  <a:gd name="T20" fmla="*/ 339 w 780"/>
                  <a:gd name="T21" fmla="*/ 246 h 251"/>
                  <a:gd name="T22" fmla="*/ 295 w 780"/>
                  <a:gd name="T23" fmla="*/ 235 h 251"/>
                  <a:gd name="T24" fmla="*/ 251 w 780"/>
                  <a:gd name="T25" fmla="*/ 220 h 251"/>
                  <a:gd name="T26" fmla="*/ 209 w 780"/>
                  <a:gd name="T27" fmla="*/ 203 h 251"/>
                  <a:gd name="T28" fmla="*/ 170 w 780"/>
                  <a:gd name="T29" fmla="*/ 184 h 251"/>
                  <a:gd name="T30" fmla="*/ 133 w 780"/>
                  <a:gd name="T31" fmla="*/ 163 h 251"/>
                  <a:gd name="T32" fmla="*/ 101 w 780"/>
                  <a:gd name="T33" fmla="*/ 141 h 251"/>
                  <a:gd name="T34" fmla="*/ 69 w 780"/>
                  <a:gd name="T35" fmla="*/ 118 h 251"/>
                  <a:gd name="T36" fmla="*/ 42 w 780"/>
                  <a:gd name="T37" fmla="*/ 94 h 251"/>
                  <a:gd name="T38" fmla="*/ 20 w 780"/>
                  <a:gd name="T39" fmla="*/ 72 h 251"/>
                  <a:gd name="T40" fmla="*/ 0 w 780"/>
                  <a:gd name="T41" fmla="*/ 48 h 251"/>
                  <a:gd name="T42" fmla="*/ 18 w 780"/>
                  <a:gd name="T43" fmla="*/ 50 h 251"/>
                  <a:gd name="T44" fmla="*/ 32 w 780"/>
                  <a:gd name="T45" fmla="*/ 52 h 251"/>
                  <a:gd name="T46" fmla="*/ 45 w 780"/>
                  <a:gd name="T47" fmla="*/ 57 h 251"/>
                  <a:gd name="T48" fmla="*/ 57 w 780"/>
                  <a:gd name="T49" fmla="*/ 61 h 251"/>
                  <a:gd name="T50" fmla="*/ 69 w 780"/>
                  <a:gd name="T51" fmla="*/ 67 h 251"/>
                  <a:gd name="T52" fmla="*/ 81 w 780"/>
                  <a:gd name="T53" fmla="*/ 73 h 251"/>
                  <a:gd name="T54" fmla="*/ 94 w 780"/>
                  <a:gd name="T55" fmla="*/ 78 h 251"/>
                  <a:gd name="T56" fmla="*/ 106 w 780"/>
                  <a:gd name="T57" fmla="*/ 83 h 251"/>
                  <a:gd name="T58" fmla="*/ 118 w 780"/>
                  <a:gd name="T59" fmla="*/ 86 h 251"/>
                  <a:gd name="T60" fmla="*/ 133 w 780"/>
                  <a:gd name="T61" fmla="*/ 89 h 251"/>
                  <a:gd name="T62" fmla="*/ 172 w 780"/>
                  <a:gd name="T63" fmla="*/ 96 h 251"/>
                  <a:gd name="T64" fmla="*/ 211 w 780"/>
                  <a:gd name="T65" fmla="*/ 102 h 251"/>
                  <a:gd name="T66" fmla="*/ 255 w 780"/>
                  <a:gd name="T67" fmla="*/ 109 h 251"/>
                  <a:gd name="T68" fmla="*/ 300 w 780"/>
                  <a:gd name="T69" fmla="*/ 115 h 251"/>
                  <a:gd name="T70" fmla="*/ 344 w 780"/>
                  <a:gd name="T71" fmla="*/ 120 h 251"/>
                  <a:gd name="T72" fmla="*/ 390 w 780"/>
                  <a:gd name="T73" fmla="*/ 122 h 251"/>
                  <a:gd name="T74" fmla="*/ 434 w 780"/>
                  <a:gd name="T75" fmla="*/ 122 h 251"/>
                  <a:gd name="T76" fmla="*/ 478 w 780"/>
                  <a:gd name="T77" fmla="*/ 118 h 251"/>
                  <a:gd name="T78" fmla="*/ 520 w 780"/>
                  <a:gd name="T79" fmla="*/ 110 h 251"/>
                  <a:gd name="T80" fmla="*/ 559 w 780"/>
                  <a:gd name="T81" fmla="*/ 98 h 251"/>
                  <a:gd name="T82" fmla="*/ 584 w 780"/>
                  <a:gd name="T83" fmla="*/ 89 h 251"/>
                  <a:gd name="T84" fmla="*/ 608 w 780"/>
                  <a:gd name="T85" fmla="*/ 80 h 251"/>
                  <a:gd name="T86" fmla="*/ 633 w 780"/>
                  <a:gd name="T87" fmla="*/ 70 h 251"/>
                  <a:gd name="T88" fmla="*/ 657 w 780"/>
                  <a:gd name="T89" fmla="*/ 61 h 251"/>
                  <a:gd name="T90" fmla="*/ 682 w 780"/>
                  <a:gd name="T91" fmla="*/ 52 h 251"/>
                  <a:gd name="T92" fmla="*/ 704 w 780"/>
                  <a:gd name="T93" fmla="*/ 42 h 251"/>
                  <a:gd name="T94" fmla="*/ 726 w 780"/>
                  <a:gd name="T95" fmla="*/ 33 h 251"/>
                  <a:gd name="T96" fmla="*/ 748 w 780"/>
                  <a:gd name="T97" fmla="*/ 22 h 251"/>
                  <a:gd name="T98" fmla="*/ 765 w 780"/>
                  <a:gd name="T99" fmla="*/ 11 h 251"/>
                  <a:gd name="T100" fmla="*/ 780 w 780"/>
                  <a:gd name="T101" fmla="*/ 0 h 251"/>
                  <a:gd name="T102" fmla="*/ 770 w 780"/>
                  <a:gd name="T103" fmla="*/ 33 h 251"/>
                  <a:gd name="T104" fmla="*/ 770 w 780"/>
                  <a:gd name="T105" fmla="*/ 33 h 2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780" h="251">
                    <a:moveTo>
                      <a:pt x="770" y="33"/>
                    </a:moveTo>
                    <a:lnTo>
                      <a:pt x="736" y="59"/>
                    </a:lnTo>
                    <a:lnTo>
                      <a:pt x="709" y="89"/>
                    </a:lnTo>
                    <a:lnTo>
                      <a:pt x="682" y="120"/>
                    </a:lnTo>
                    <a:lnTo>
                      <a:pt x="655" y="152"/>
                    </a:lnTo>
                    <a:lnTo>
                      <a:pt x="626" y="182"/>
                    </a:lnTo>
                    <a:lnTo>
                      <a:pt x="591" y="209"/>
                    </a:lnTo>
                    <a:lnTo>
                      <a:pt x="547" y="230"/>
                    </a:lnTo>
                    <a:lnTo>
                      <a:pt x="493" y="245"/>
                    </a:lnTo>
                    <a:lnTo>
                      <a:pt x="425" y="251"/>
                    </a:lnTo>
                    <a:lnTo>
                      <a:pt x="339" y="246"/>
                    </a:lnTo>
                    <a:lnTo>
                      <a:pt x="295" y="235"/>
                    </a:lnTo>
                    <a:lnTo>
                      <a:pt x="251" y="220"/>
                    </a:lnTo>
                    <a:lnTo>
                      <a:pt x="209" y="203"/>
                    </a:lnTo>
                    <a:lnTo>
                      <a:pt x="170" y="184"/>
                    </a:lnTo>
                    <a:lnTo>
                      <a:pt x="133" y="163"/>
                    </a:lnTo>
                    <a:lnTo>
                      <a:pt x="101" y="141"/>
                    </a:lnTo>
                    <a:lnTo>
                      <a:pt x="69" y="118"/>
                    </a:lnTo>
                    <a:lnTo>
                      <a:pt x="42" y="94"/>
                    </a:lnTo>
                    <a:lnTo>
                      <a:pt x="20" y="72"/>
                    </a:lnTo>
                    <a:lnTo>
                      <a:pt x="0" y="48"/>
                    </a:lnTo>
                    <a:lnTo>
                      <a:pt x="18" y="50"/>
                    </a:lnTo>
                    <a:lnTo>
                      <a:pt x="32" y="52"/>
                    </a:lnTo>
                    <a:lnTo>
                      <a:pt x="45" y="57"/>
                    </a:lnTo>
                    <a:lnTo>
                      <a:pt x="57" y="61"/>
                    </a:lnTo>
                    <a:lnTo>
                      <a:pt x="69" y="67"/>
                    </a:lnTo>
                    <a:lnTo>
                      <a:pt x="81" y="73"/>
                    </a:lnTo>
                    <a:lnTo>
                      <a:pt x="94" y="78"/>
                    </a:lnTo>
                    <a:lnTo>
                      <a:pt x="106" y="83"/>
                    </a:lnTo>
                    <a:lnTo>
                      <a:pt x="118" y="86"/>
                    </a:lnTo>
                    <a:lnTo>
                      <a:pt x="133" y="89"/>
                    </a:lnTo>
                    <a:lnTo>
                      <a:pt x="172" y="96"/>
                    </a:lnTo>
                    <a:lnTo>
                      <a:pt x="211" y="102"/>
                    </a:lnTo>
                    <a:lnTo>
                      <a:pt x="255" y="109"/>
                    </a:lnTo>
                    <a:lnTo>
                      <a:pt x="300" y="115"/>
                    </a:lnTo>
                    <a:lnTo>
                      <a:pt x="344" y="120"/>
                    </a:lnTo>
                    <a:lnTo>
                      <a:pt x="390" y="122"/>
                    </a:lnTo>
                    <a:lnTo>
                      <a:pt x="434" y="122"/>
                    </a:lnTo>
                    <a:lnTo>
                      <a:pt x="478" y="118"/>
                    </a:lnTo>
                    <a:lnTo>
                      <a:pt x="520" y="110"/>
                    </a:lnTo>
                    <a:lnTo>
                      <a:pt x="559" y="98"/>
                    </a:lnTo>
                    <a:lnTo>
                      <a:pt x="584" y="89"/>
                    </a:lnTo>
                    <a:lnTo>
                      <a:pt x="608" y="80"/>
                    </a:lnTo>
                    <a:lnTo>
                      <a:pt x="633" y="70"/>
                    </a:lnTo>
                    <a:lnTo>
                      <a:pt x="657" y="61"/>
                    </a:lnTo>
                    <a:lnTo>
                      <a:pt x="682" y="52"/>
                    </a:lnTo>
                    <a:lnTo>
                      <a:pt x="704" y="42"/>
                    </a:lnTo>
                    <a:lnTo>
                      <a:pt x="726" y="33"/>
                    </a:lnTo>
                    <a:lnTo>
                      <a:pt x="748" y="22"/>
                    </a:lnTo>
                    <a:lnTo>
                      <a:pt x="765" y="11"/>
                    </a:lnTo>
                    <a:lnTo>
                      <a:pt x="780" y="0"/>
                    </a:lnTo>
                    <a:lnTo>
                      <a:pt x="770" y="33"/>
                    </a:lnTo>
                    <a:lnTo>
                      <a:pt x="770" y="33"/>
                    </a:lnTo>
                    <a:close/>
                  </a:path>
                </a:pathLst>
              </a:custGeom>
              <a:solidFill>
                <a:srgbClr val="0019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3161" name="Freeform 41"/>
              <p:cNvSpPr>
                <a:spLocks/>
              </p:cNvSpPr>
              <p:nvPr/>
            </p:nvSpPr>
            <p:spPr bwMode="auto">
              <a:xfrm>
                <a:off x="3135" y="676"/>
                <a:ext cx="86" cy="94"/>
              </a:xfrm>
              <a:custGeom>
                <a:avLst/>
                <a:gdLst>
                  <a:gd name="T0" fmla="*/ 20 w 86"/>
                  <a:gd name="T1" fmla="*/ 94 h 94"/>
                  <a:gd name="T2" fmla="*/ 15 w 86"/>
                  <a:gd name="T3" fmla="*/ 84 h 94"/>
                  <a:gd name="T4" fmla="*/ 10 w 86"/>
                  <a:gd name="T5" fmla="*/ 74 h 94"/>
                  <a:gd name="T6" fmla="*/ 5 w 86"/>
                  <a:gd name="T7" fmla="*/ 64 h 94"/>
                  <a:gd name="T8" fmla="*/ 0 w 86"/>
                  <a:gd name="T9" fmla="*/ 52 h 94"/>
                  <a:gd name="T10" fmla="*/ 0 w 86"/>
                  <a:gd name="T11" fmla="*/ 42 h 94"/>
                  <a:gd name="T12" fmla="*/ 5 w 86"/>
                  <a:gd name="T13" fmla="*/ 31 h 94"/>
                  <a:gd name="T14" fmla="*/ 12 w 86"/>
                  <a:gd name="T15" fmla="*/ 22 h 94"/>
                  <a:gd name="T16" fmla="*/ 25 w 86"/>
                  <a:gd name="T17" fmla="*/ 12 h 94"/>
                  <a:gd name="T18" fmla="*/ 44 w 86"/>
                  <a:gd name="T19" fmla="*/ 6 h 94"/>
                  <a:gd name="T20" fmla="*/ 71 w 86"/>
                  <a:gd name="T21" fmla="*/ 0 h 94"/>
                  <a:gd name="T22" fmla="*/ 81 w 86"/>
                  <a:gd name="T23" fmla="*/ 9 h 94"/>
                  <a:gd name="T24" fmla="*/ 86 w 86"/>
                  <a:gd name="T25" fmla="*/ 18 h 94"/>
                  <a:gd name="T26" fmla="*/ 84 w 86"/>
                  <a:gd name="T27" fmla="*/ 28 h 94"/>
                  <a:gd name="T28" fmla="*/ 81 w 86"/>
                  <a:gd name="T29" fmla="*/ 38 h 94"/>
                  <a:gd name="T30" fmla="*/ 74 w 86"/>
                  <a:gd name="T31" fmla="*/ 48 h 94"/>
                  <a:gd name="T32" fmla="*/ 64 w 86"/>
                  <a:gd name="T33" fmla="*/ 57 h 94"/>
                  <a:gd name="T34" fmla="*/ 52 w 86"/>
                  <a:gd name="T35" fmla="*/ 66 h 94"/>
                  <a:gd name="T36" fmla="*/ 42 w 86"/>
                  <a:gd name="T37" fmla="*/ 76 h 94"/>
                  <a:gd name="T38" fmla="*/ 30 w 86"/>
                  <a:gd name="T39" fmla="*/ 86 h 94"/>
                  <a:gd name="T40" fmla="*/ 20 w 86"/>
                  <a:gd name="T41" fmla="*/ 94 h 94"/>
                  <a:gd name="T42" fmla="*/ 20 w 86"/>
                  <a:gd name="T43" fmla="*/ 94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86" h="94">
                    <a:moveTo>
                      <a:pt x="20" y="94"/>
                    </a:moveTo>
                    <a:lnTo>
                      <a:pt x="15" y="84"/>
                    </a:lnTo>
                    <a:lnTo>
                      <a:pt x="10" y="74"/>
                    </a:lnTo>
                    <a:lnTo>
                      <a:pt x="5" y="64"/>
                    </a:lnTo>
                    <a:lnTo>
                      <a:pt x="0" y="52"/>
                    </a:lnTo>
                    <a:lnTo>
                      <a:pt x="0" y="42"/>
                    </a:lnTo>
                    <a:lnTo>
                      <a:pt x="5" y="31"/>
                    </a:lnTo>
                    <a:lnTo>
                      <a:pt x="12" y="22"/>
                    </a:lnTo>
                    <a:lnTo>
                      <a:pt x="25" y="12"/>
                    </a:lnTo>
                    <a:lnTo>
                      <a:pt x="44" y="6"/>
                    </a:lnTo>
                    <a:lnTo>
                      <a:pt x="71" y="0"/>
                    </a:lnTo>
                    <a:lnTo>
                      <a:pt x="81" y="9"/>
                    </a:lnTo>
                    <a:lnTo>
                      <a:pt x="86" y="18"/>
                    </a:lnTo>
                    <a:lnTo>
                      <a:pt x="84" y="28"/>
                    </a:lnTo>
                    <a:lnTo>
                      <a:pt x="81" y="38"/>
                    </a:lnTo>
                    <a:lnTo>
                      <a:pt x="74" y="48"/>
                    </a:lnTo>
                    <a:lnTo>
                      <a:pt x="64" y="57"/>
                    </a:lnTo>
                    <a:lnTo>
                      <a:pt x="52" y="66"/>
                    </a:lnTo>
                    <a:lnTo>
                      <a:pt x="42" y="76"/>
                    </a:lnTo>
                    <a:lnTo>
                      <a:pt x="30" y="86"/>
                    </a:lnTo>
                    <a:lnTo>
                      <a:pt x="20" y="94"/>
                    </a:lnTo>
                    <a:lnTo>
                      <a:pt x="20" y="9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3162" name="Freeform 42"/>
              <p:cNvSpPr>
                <a:spLocks/>
              </p:cNvSpPr>
              <p:nvPr/>
            </p:nvSpPr>
            <p:spPr bwMode="auto">
              <a:xfrm>
                <a:off x="2677" y="700"/>
                <a:ext cx="100" cy="90"/>
              </a:xfrm>
              <a:custGeom>
                <a:avLst/>
                <a:gdLst>
                  <a:gd name="T0" fmla="*/ 100 w 100"/>
                  <a:gd name="T1" fmla="*/ 90 h 90"/>
                  <a:gd name="T2" fmla="*/ 88 w 100"/>
                  <a:gd name="T3" fmla="*/ 89 h 90"/>
                  <a:gd name="T4" fmla="*/ 76 w 100"/>
                  <a:gd name="T5" fmla="*/ 86 h 90"/>
                  <a:gd name="T6" fmla="*/ 64 w 100"/>
                  <a:gd name="T7" fmla="*/ 82 h 90"/>
                  <a:gd name="T8" fmla="*/ 51 w 100"/>
                  <a:gd name="T9" fmla="*/ 78 h 90"/>
                  <a:gd name="T10" fmla="*/ 42 w 100"/>
                  <a:gd name="T11" fmla="*/ 72 h 90"/>
                  <a:gd name="T12" fmla="*/ 32 w 100"/>
                  <a:gd name="T13" fmla="*/ 65 h 90"/>
                  <a:gd name="T14" fmla="*/ 24 w 100"/>
                  <a:gd name="T15" fmla="*/ 59 h 90"/>
                  <a:gd name="T16" fmla="*/ 15 w 100"/>
                  <a:gd name="T17" fmla="*/ 52 h 90"/>
                  <a:gd name="T18" fmla="*/ 7 w 100"/>
                  <a:gd name="T19" fmla="*/ 47 h 90"/>
                  <a:gd name="T20" fmla="*/ 0 w 100"/>
                  <a:gd name="T21" fmla="*/ 41 h 90"/>
                  <a:gd name="T22" fmla="*/ 0 w 100"/>
                  <a:gd name="T23" fmla="*/ 0 h 90"/>
                  <a:gd name="T24" fmla="*/ 32 w 100"/>
                  <a:gd name="T25" fmla="*/ 1 h 90"/>
                  <a:gd name="T26" fmla="*/ 54 w 100"/>
                  <a:gd name="T27" fmla="*/ 7 h 90"/>
                  <a:gd name="T28" fmla="*/ 68 w 100"/>
                  <a:gd name="T29" fmla="*/ 14 h 90"/>
                  <a:gd name="T30" fmla="*/ 78 w 100"/>
                  <a:gd name="T31" fmla="*/ 24 h 90"/>
                  <a:gd name="T32" fmla="*/ 81 w 100"/>
                  <a:gd name="T33" fmla="*/ 34 h 90"/>
                  <a:gd name="T34" fmla="*/ 83 w 100"/>
                  <a:gd name="T35" fmla="*/ 46 h 90"/>
                  <a:gd name="T36" fmla="*/ 83 w 100"/>
                  <a:gd name="T37" fmla="*/ 58 h 90"/>
                  <a:gd name="T38" fmla="*/ 86 w 100"/>
                  <a:gd name="T39" fmla="*/ 70 h 90"/>
                  <a:gd name="T40" fmla="*/ 91 w 100"/>
                  <a:gd name="T41" fmla="*/ 81 h 90"/>
                  <a:gd name="T42" fmla="*/ 100 w 100"/>
                  <a:gd name="T43" fmla="*/ 90 h 90"/>
                  <a:gd name="T44" fmla="*/ 100 w 100"/>
                  <a:gd name="T45" fmla="*/ 9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00" h="90">
                    <a:moveTo>
                      <a:pt x="100" y="90"/>
                    </a:moveTo>
                    <a:lnTo>
                      <a:pt x="88" y="89"/>
                    </a:lnTo>
                    <a:lnTo>
                      <a:pt x="76" y="86"/>
                    </a:lnTo>
                    <a:lnTo>
                      <a:pt x="64" y="82"/>
                    </a:lnTo>
                    <a:lnTo>
                      <a:pt x="51" y="78"/>
                    </a:lnTo>
                    <a:lnTo>
                      <a:pt x="42" y="72"/>
                    </a:lnTo>
                    <a:lnTo>
                      <a:pt x="32" y="65"/>
                    </a:lnTo>
                    <a:lnTo>
                      <a:pt x="24" y="59"/>
                    </a:lnTo>
                    <a:lnTo>
                      <a:pt x="15" y="52"/>
                    </a:lnTo>
                    <a:lnTo>
                      <a:pt x="7" y="47"/>
                    </a:lnTo>
                    <a:lnTo>
                      <a:pt x="0" y="41"/>
                    </a:lnTo>
                    <a:lnTo>
                      <a:pt x="0" y="0"/>
                    </a:lnTo>
                    <a:lnTo>
                      <a:pt x="32" y="1"/>
                    </a:lnTo>
                    <a:lnTo>
                      <a:pt x="54" y="7"/>
                    </a:lnTo>
                    <a:lnTo>
                      <a:pt x="68" y="14"/>
                    </a:lnTo>
                    <a:lnTo>
                      <a:pt x="78" y="24"/>
                    </a:lnTo>
                    <a:lnTo>
                      <a:pt x="81" y="34"/>
                    </a:lnTo>
                    <a:lnTo>
                      <a:pt x="83" y="46"/>
                    </a:lnTo>
                    <a:lnTo>
                      <a:pt x="83" y="58"/>
                    </a:lnTo>
                    <a:lnTo>
                      <a:pt x="86" y="70"/>
                    </a:lnTo>
                    <a:lnTo>
                      <a:pt x="91" y="81"/>
                    </a:lnTo>
                    <a:lnTo>
                      <a:pt x="100" y="90"/>
                    </a:lnTo>
                    <a:lnTo>
                      <a:pt x="100" y="9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3163" name="Freeform 43"/>
              <p:cNvSpPr>
                <a:spLocks/>
              </p:cNvSpPr>
              <p:nvPr/>
            </p:nvSpPr>
            <p:spPr bwMode="auto">
              <a:xfrm>
                <a:off x="2971" y="711"/>
                <a:ext cx="159" cy="129"/>
              </a:xfrm>
              <a:custGeom>
                <a:avLst/>
                <a:gdLst>
                  <a:gd name="T0" fmla="*/ 132 w 159"/>
                  <a:gd name="T1" fmla="*/ 0 h 129"/>
                  <a:gd name="T2" fmla="*/ 132 w 159"/>
                  <a:gd name="T3" fmla="*/ 12 h 129"/>
                  <a:gd name="T4" fmla="*/ 135 w 159"/>
                  <a:gd name="T5" fmla="*/ 22 h 129"/>
                  <a:gd name="T6" fmla="*/ 140 w 159"/>
                  <a:gd name="T7" fmla="*/ 32 h 129"/>
                  <a:gd name="T8" fmla="*/ 147 w 159"/>
                  <a:gd name="T9" fmla="*/ 41 h 129"/>
                  <a:gd name="T10" fmla="*/ 152 w 159"/>
                  <a:gd name="T11" fmla="*/ 52 h 129"/>
                  <a:gd name="T12" fmla="*/ 157 w 159"/>
                  <a:gd name="T13" fmla="*/ 62 h 129"/>
                  <a:gd name="T14" fmla="*/ 159 w 159"/>
                  <a:gd name="T15" fmla="*/ 71 h 129"/>
                  <a:gd name="T16" fmla="*/ 159 w 159"/>
                  <a:gd name="T17" fmla="*/ 80 h 129"/>
                  <a:gd name="T18" fmla="*/ 152 w 159"/>
                  <a:gd name="T19" fmla="*/ 91 h 129"/>
                  <a:gd name="T20" fmla="*/ 140 w 159"/>
                  <a:gd name="T21" fmla="*/ 100 h 129"/>
                  <a:gd name="T22" fmla="*/ 130 w 159"/>
                  <a:gd name="T23" fmla="*/ 104 h 129"/>
                  <a:gd name="T24" fmla="*/ 118 w 159"/>
                  <a:gd name="T25" fmla="*/ 109 h 129"/>
                  <a:gd name="T26" fmla="*/ 108 w 159"/>
                  <a:gd name="T27" fmla="*/ 112 h 129"/>
                  <a:gd name="T28" fmla="*/ 96 w 159"/>
                  <a:gd name="T29" fmla="*/ 116 h 129"/>
                  <a:gd name="T30" fmla="*/ 83 w 159"/>
                  <a:gd name="T31" fmla="*/ 119 h 129"/>
                  <a:gd name="T32" fmla="*/ 71 w 159"/>
                  <a:gd name="T33" fmla="*/ 123 h 129"/>
                  <a:gd name="T34" fmla="*/ 59 w 159"/>
                  <a:gd name="T35" fmla="*/ 125 h 129"/>
                  <a:gd name="T36" fmla="*/ 44 w 159"/>
                  <a:gd name="T37" fmla="*/ 127 h 129"/>
                  <a:gd name="T38" fmla="*/ 32 w 159"/>
                  <a:gd name="T39" fmla="*/ 128 h 129"/>
                  <a:gd name="T40" fmla="*/ 15 w 159"/>
                  <a:gd name="T41" fmla="*/ 129 h 129"/>
                  <a:gd name="T42" fmla="*/ 15 w 159"/>
                  <a:gd name="T43" fmla="*/ 119 h 129"/>
                  <a:gd name="T44" fmla="*/ 12 w 159"/>
                  <a:gd name="T45" fmla="*/ 109 h 129"/>
                  <a:gd name="T46" fmla="*/ 10 w 159"/>
                  <a:gd name="T47" fmla="*/ 99 h 129"/>
                  <a:gd name="T48" fmla="*/ 7 w 159"/>
                  <a:gd name="T49" fmla="*/ 88 h 129"/>
                  <a:gd name="T50" fmla="*/ 5 w 159"/>
                  <a:gd name="T51" fmla="*/ 78 h 129"/>
                  <a:gd name="T52" fmla="*/ 2 w 159"/>
                  <a:gd name="T53" fmla="*/ 69 h 129"/>
                  <a:gd name="T54" fmla="*/ 0 w 159"/>
                  <a:gd name="T55" fmla="*/ 59 h 129"/>
                  <a:gd name="T56" fmla="*/ 0 w 159"/>
                  <a:gd name="T57" fmla="*/ 47 h 129"/>
                  <a:gd name="T58" fmla="*/ 0 w 159"/>
                  <a:gd name="T59" fmla="*/ 37 h 129"/>
                  <a:gd name="T60" fmla="*/ 0 w 159"/>
                  <a:gd name="T61" fmla="*/ 27 h 129"/>
                  <a:gd name="T62" fmla="*/ 15 w 159"/>
                  <a:gd name="T63" fmla="*/ 25 h 129"/>
                  <a:gd name="T64" fmla="*/ 29 w 159"/>
                  <a:gd name="T65" fmla="*/ 23 h 129"/>
                  <a:gd name="T66" fmla="*/ 44 w 159"/>
                  <a:gd name="T67" fmla="*/ 21 h 129"/>
                  <a:gd name="T68" fmla="*/ 56 w 159"/>
                  <a:gd name="T69" fmla="*/ 19 h 129"/>
                  <a:gd name="T70" fmla="*/ 71 w 159"/>
                  <a:gd name="T71" fmla="*/ 16 h 129"/>
                  <a:gd name="T72" fmla="*/ 83 w 159"/>
                  <a:gd name="T73" fmla="*/ 14 h 129"/>
                  <a:gd name="T74" fmla="*/ 96 w 159"/>
                  <a:gd name="T75" fmla="*/ 12 h 129"/>
                  <a:gd name="T76" fmla="*/ 108 w 159"/>
                  <a:gd name="T77" fmla="*/ 8 h 129"/>
                  <a:gd name="T78" fmla="*/ 120 w 159"/>
                  <a:gd name="T79" fmla="*/ 5 h 129"/>
                  <a:gd name="T80" fmla="*/ 132 w 159"/>
                  <a:gd name="T81" fmla="*/ 0 h 129"/>
                  <a:gd name="T82" fmla="*/ 132 w 159"/>
                  <a:gd name="T83" fmla="*/ 0 h 1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59" h="129">
                    <a:moveTo>
                      <a:pt x="132" y="0"/>
                    </a:moveTo>
                    <a:lnTo>
                      <a:pt x="132" y="12"/>
                    </a:lnTo>
                    <a:lnTo>
                      <a:pt x="135" y="22"/>
                    </a:lnTo>
                    <a:lnTo>
                      <a:pt x="140" y="32"/>
                    </a:lnTo>
                    <a:lnTo>
                      <a:pt x="147" y="41"/>
                    </a:lnTo>
                    <a:lnTo>
                      <a:pt x="152" y="52"/>
                    </a:lnTo>
                    <a:lnTo>
                      <a:pt x="157" y="62"/>
                    </a:lnTo>
                    <a:lnTo>
                      <a:pt x="159" y="71"/>
                    </a:lnTo>
                    <a:lnTo>
                      <a:pt x="159" y="80"/>
                    </a:lnTo>
                    <a:lnTo>
                      <a:pt x="152" y="91"/>
                    </a:lnTo>
                    <a:lnTo>
                      <a:pt x="140" y="100"/>
                    </a:lnTo>
                    <a:lnTo>
                      <a:pt x="130" y="104"/>
                    </a:lnTo>
                    <a:lnTo>
                      <a:pt x="118" y="109"/>
                    </a:lnTo>
                    <a:lnTo>
                      <a:pt x="108" y="112"/>
                    </a:lnTo>
                    <a:lnTo>
                      <a:pt x="96" y="116"/>
                    </a:lnTo>
                    <a:lnTo>
                      <a:pt x="83" y="119"/>
                    </a:lnTo>
                    <a:lnTo>
                      <a:pt x="71" y="123"/>
                    </a:lnTo>
                    <a:lnTo>
                      <a:pt x="59" y="125"/>
                    </a:lnTo>
                    <a:lnTo>
                      <a:pt x="44" y="127"/>
                    </a:lnTo>
                    <a:lnTo>
                      <a:pt x="32" y="128"/>
                    </a:lnTo>
                    <a:lnTo>
                      <a:pt x="15" y="129"/>
                    </a:lnTo>
                    <a:lnTo>
                      <a:pt x="15" y="119"/>
                    </a:lnTo>
                    <a:lnTo>
                      <a:pt x="12" y="109"/>
                    </a:lnTo>
                    <a:lnTo>
                      <a:pt x="10" y="99"/>
                    </a:lnTo>
                    <a:lnTo>
                      <a:pt x="7" y="88"/>
                    </a:lnTo>
                    <a:lnTo>
                      <a:pt x="5" y="78"/>
                    </a:lnTo>
                    <a:lnTo>
                      <a:pt x="2" y="69"/>
                    </a:lnTo>
                    <a:lnTo>
                      <a:pt x="0" y="59"/>
                    </a:lnTo>
                    <a:lnTo>
                      <a:pt x="0" y="47"/>
                    </a:lnTo>
                    <a:lnTo>
                      <a:pt x="0" y="37"/>
                    </a:lnTo>
                    <a:lnTo>
                      <a:pt x="0" y="27"/>
                    </a:lnTo>
                    <a:lnTo>
                      <a:pt x="15" y="25"/>
                    </a:lnTo>
                    <a:lnTo>
                      <a:pt x="29" y="23"/>
                    </a:lnTo>
                    <a:lnTo>
                      <a:pt x="44" y="21"/>
                    </a:lnTo>
                    <a:lnTo>
                      <a:pt x="56" y="19"/>
                    </a:lnTo>
                    <a:lnTo>
                      <a:pt x="71" y="16"/>
                    </a:lnTo>
                    <a:lnTo>
                      <a:pt x="83" y="14"/>
                    </a:lnTo>
                    <a:lnTo>
                      <a:pt x="96" y="12"/>
                    </a:lnTo>
                    <a:lnTo>
                      <a:pt x="108" y="8"/>
                    </a:lnTo>
                    <a:lnTo>
                      <a:pt x="120" y="5"/>
                    </a:lnTo>
                    <a:lnTo>
                      <a:pt x="132" y="0"/>
                    </a:lnTo>
                    <a:lnTo>
                      <a:pt x="132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3164" name="Freeform 44"/>
              <p:cNvSpPr>
                <a:spLocks/>
              </p:cNvSpPr>
              <p:nvPr/>
            </p:nvSpPr>
            <p:spPr bwMode="auto">
              <a:xfrm>
                <a:off x="2795" y="725"/>
                <a:ext cx="159" cy="120"/>
              </a:xfrm>
              <a:custGeom>
                <a:avLst/>
                <a:gdLst>
                  <a:gd name="T0" fmla="*/ 159 w 159"/>
                  <a:gd name="T1" fmla="*/ 119 h 120"/>
                  <a:gd name="T2" fmla="*/ 142 w 159"/>
                  <a:gd name="T3" fmla="*/ 120 h 120"/>
                  <a:gd name="T4" fmla="*/ 125 w 159"/>
                  <a:gd name="T5" fmla="*/ 119 h 120"/>
                  <a:gd name="T6" fmla="*/ 110 w 159"/>
                  <a:gd name="T7" fmla="*/ 115 h 120"/>
                  <a:gd name="T8" fmla="*/ 95 w 159"/>
                  <a:gd name="T9" fmla="*/ 112 h 120"/>
                  <a:gd name="T10" fmla="*/ 83 w 159"/>
                  <a:gd name="T11" fmla="*/ 107 h 120"/>
                  <a:gd name="T12" fmla="*/ 68 w 159"/>
                  <a:gd name="T13" fmla="*/ 102 h 120"/>
                  <a:gd name="T14" fmla="*/ 53 w 159"/>
                  <a:gd name="T15" fmla="*/ 97 h 120"/>
                  <a:gd name="T16" fmla="*/ 39 w 159"/>
                  <a:gd name="T17" fmla="*/ 93 h 120"/>
                  <a:gd name="T18" fmla="*/ 24 w 159"/>
                  <a:gd name="T19" fmla="*/ 88 h 120"/>
                  <a:gd name="T20" fmla="*/ 7 w 159"/>
                  <a:gd name="T21" fmla="*/ 86 h 120"/>
                  <a:gd name="T22" fmla="*/ 0 w 159"/>
                  <a:gd name="T23" fmla="*/ 0 h 120"/>
                  <a:gd name="T24" fmla="*/ 139 w 159"/>
                  <a:gd name="T25" fmla="*/ 16 h 120"/>
                  <a:gd name="T26" fmla="*/ 159 w 159"/>
                  <a:gd name="T27" fmla="*/ 119 h 120"/>
                  <a:gd name="T28" fmla="*/ 159 w 159"/>
                  <a:gd name="T29" fmla="*/ 119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59" h="120">
                    <a:moveTo>
                      <a:pt x="159" y="119"/>
                    </a:moveTo>
                    <a:lnTo>
                      <a:pt x="142" y="120"/>
                    </a:lnTo>
                    <a:lnTo>
                      <a:pt x="125" y="119"/>
                    </a:lnTo>
                    <a:lnTo>
                      <a:pt x="110" y="115"/>
                    </a:lnTo>
                    <a:lnTo>
                      <a:pt x="95" y="112"/>
                    </a:lnTo>
                    <a:lnTo>
                      <a:pt x="83" y="107"/>
                    </a:lnTo>
                    <a:lnTo>
                      <a:pt x="68" y="102"/>
                    </a:lnTo>
                    <a:lnTo>
                      <a:pt x="53" y="97"/>
                    </a:lnTo>
                    <a:lnTo>
                      <a:pt x="39" y="93"/>
                    </a:lnTo>
                    <a:lnTo>
                      <a:pt x="24" y="88"/>
                    </a:lnTo>
                    <a:lnTo>
                      <a:pt x="7" y="86"/>
                    </a:lnTo>
                    <a:lnTo>
                      <a:pt x="0" y="0"/>
                    </a:lnTo>
                    <a:lnTo>
                      <a:pt x="139" y="16"/>
                    </a:lnTo>
                    <a:lnTo>
                      <a:pt x="159" y="119"/>
                    </a:lnTo>
                    <a:lnTo>
                      <a:pt x="159" y="11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3165" name="Freeform 45"/>
              <p:cNvSpPr>
                <a:spLocks/>
              </p:cNvSpPr>
              <p:nvPr/>
            </p:nvSpPr>
            <p:spPr bwMode="auto">
              <a:xfrm>
                <a:off x="2758" y="861"/>
                <a:ext cx="968" cy="312"/>
              </a:xfrm>
              <a:custGeom>
                <a:avLst/>
                <a:gdLst>
                  <a:gd name="T0" fmla="*/ 777 w 968"/>
                  <a:gd name="T1" fmla="*/ 312 h 312"/>
                  <a:gd name="T2" fmla="*/ 19 w 968"/>
                  <a:gd name="T3" fmla="*/ 295 h 312"/>
                  <a:gd name="T4" fmla="*/ 2 w 968"/>
                  <a:gd name="T5" fmla="*/ 266 h 312"/>
                  <a:gd name="T6" fmla="*/ 2 w 968"/>
                  <a:gd name="T7" fmla="*/ 237 h 312"/>
                  <a:gd name="T8" fmla="*/ 14 w 968"/>
                  <a:gd name="T9" fmla="*/ 208 h 312"/>
                  <a:gd name="T10" fmla="*/ 29 w 968"/>
                  <a:gd name="T11" fmla="*/ 179 h 312"/>
                  <a:gd name="T12" fmla="*/ 59 w 968"/>
                  <a:gd name="T13" fmla="*/ 158 h 312"/>
                  <a:gd name="T14" fmla="*/ 103 w 968"/>
                  <a:gd name="T15" fmla="*/ 149 h 312"/>
                  <a:gd name="T16" fmla="*/ 149 w 968"/>
                  <a:gd name="T17" fmla="*/ 142 h 312"/>
                  <a:gd name="T18" fmla="*/ 198 w 968"/>
                  <a:gd name="T19" fmla="*/ 139 h 312"/>
                  <a:gd name="T20" fmla="*/ 247 w 968"/>
                  <a:gd name="T21" fmla="*/ 142 h 312"/>
                  <a:gd name="T22" fmla="*/ 294 w 968"/>
                  <a:gd name="T23" fmla="*/ 157 h 312"/>
                  <a:gd name="T24" fmla="*/ 323 w 968"/>
                  <a:gd name="T25" fmla="*/ 187 h 312"/>
                  <a:gd name="T26" fmla="*/ 338 w 968"/>
                  <a:gd name="T27" fmla="*/ 221 h 312"/>
                  <a:gd name="T28" fmla="*/ 345 w 968"/>
                  <a:gd name="T29" fmla="*/ 256 h 312"/>
                  <a:gd name="T30" fmla="*/ 345 w 968"/>
                  <a:gd name="T31" fmla="*/ 291 h 312"/>
                  <a:gd name="T32" fmla="*/ 360 w 968"/>
                  <a:gd name="T33" fmla="*/ 309 h 312"/>
                  <a:gd name="T34" fmla="*/ 375 w 968"/>
                  <a:gd name="T35" fmla="*/ 290 h 312"/>
                  <a:gd name="T36" fmla="*/ 380 w 968"/>
                  <a:gd name="T37" fmla="*/ 270 h 312"/>
                  <a:gd name="T38" fmla="*/ 382 w 968"/>
                  <a:gd name="T39" fmla="*/ 249 h 312"/>
                  <a:gd name="T40" fmla="*/ 377 w 968"/>
                  <a:gd name="T41" fmla="*/ 230 h 312"/>
                  <a:gd name="T42" fmla="*/ 372 w 968"/>
                  <a:gd name="T43" fmla="*/ 214 h 312"/>
                  <a:gd name="T44" fmla="*/ 441 w 968"/>
                  <a:gd name="T45" fmla="*/ 190 h 312"/>
                  <a:gd name="T46" fmla="*/ 517 w 968"/>
                  <a:gd name="T47" fmla="*/ 174 h 312"/>
                  <a:gd name="T48" fmla="*/ 598 w 968"/>
                  <a:gd name="T49" fmla="*/ 162 h 312"/>
                  <a:gd name="T50" fmla="*/ 684 w 968"/>
                  <a:gd name="T51" fmla="*/ 157 h 312"/>
                  <a:gd name="T52" fmla="*/ 769 w 968"/>
                  <a:gd name="T53" fmla="*/ 155 h 312"/>
                  <a:gd name="T54" fmla="*/ 772 w 968"/>
                  <a:gd name="T55" fmla="*/ 146 h 312"/>
                  <a:gd name="T56" fmla="*/ 762 w 968"/>
                  <a:gd name="T57" fmla="*/ 142 h 312"/>
                  <a:gd name="T58" fmla="*/ 745 w 968"/>
                  <a:gd name="T59" fmla="*/ 139 h 312"/>
                  <a:gd name="T60" fmla="*/ 728 w 968"/>
                  <a:gd name="T61" fmla="*/ 137 h 312"/>
                  <a:gd name="T62" fmla="*/ 713 w 968"/>
                  <a:gd name="T63" fmla="*/ 131 h 312"/>
                  <a:gd name="T64" fmla="*/ 637 w 968"/>
                  <a:gd name="T65" fmla="*/ 137 h 312"/>
                  <a:gd name="T66" fmla="*/ 561 w 968"/>
                  <a:gd name="T67" fmla="*/ 146 h 312"/>
                  <a:gd name="T68" fmla="*/ 488 w 968"/>
                  <a:gd name="T69" fmla="*/ 159 h 312"/>
                  <a:gd name="T70" fmla="*/ 424 w 968"/>
                  <a:gd name="T71" fmla="*/ 177 h 312"/>
                  <a:gd name="T72" fmla="*/ 372 w 968"/>
                  <a:gd name="T73" fmla="*/ 200 h 312"/>
                  <a:gd name="T74" fmla="*/ 348 w 968"/>
                  <a:gd name="T75" fmla="*/ 178 h 312"/>
                  <a:gd name="T76" fmla="*/ 348 w 968"/>
                  <a:gd name="T77" fmla="*/ 155 h 312"/>
                  <a:gd name="T78" fmla="*/ 362 w 968"/>
                  <a:gd name="T79" fmla="*/ 135 h 312"/>
                  <a:gd name="T80" fmla="*/ 389 w 968"/>
                  <a:gd name="T81" fmla="*/ 115 h 312"/>
                  <a:gd name="T82" fmla="*/ 424 w 968"/>
                  <a:gd name="T83" fmla="*/ 97 h 312"/>
                  <a:gd name="T84" fmla="*/ 524 w 968"/>
                  <a:gd name="T85" fmla="*/ 70 h 312"/>
                  <a:gd name="T86" fmla="*/ 630 w 968"/>
                  <a:gd name="T87" fmla="*/ 45 h 312"/>
                  <a:gd name="T88" fmla="*/ 735 w 968"/>
                  <a:gd name="T89" fmla="*/ 23 h 312"/>
                  <a:gd name="T90" fmla="*/ 843 w 968"/>
                  <a:gd name="T91" fmla="*/ 7 h 312"/>
                  <a:gd name="T92" fmla="*/ 946 w 968"/>
                  <a:gd name="T93" fmla="*/ 0 h 312"/>
                  <a:gd name="T94" fmla="*/ 965 w 968"/>
                  <a:gd name="T95" fmla="*/ 25 h 312"/>
                  <a:gd name="T96" fmla="*/ 968 w 968"/>
                  <a:gd name="T97" fmla="*/ 51 h 312"/>
                  <a:gd name="T98" fmla="*/ 958 w 968"/>
                  <a:gd name="T99" fmla="*/ 79 h 312"/>
                  <a:gd name="T100" fmla="*/ 943 w 968"/>
                  <a:gd name="T101" fmla="*/ 107 h 312"/>
                  <a:gd name="T102" fmla="*/ 926 w 968"/>
                  <a:gd name="T103" fmla="*/ 135 h 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968" h="312">
                    <a:moveTo>
                      <a:pt x="926" y="135"/>
                    </a:moveTo>
                    <a:lnTo>
                      <a:pt x="777" y="312"/>
                    </a:lnTo>
                    <a:lnTo>
                      <a:pt x="37" y="309"/>
                    </a:lnTo>
                    <a:lnTo>
                      <a:pt x="19" y="295"/>
                    </a:lnTo>
                    <a:lnTo>
                      <a:pt x="10" y="280"/>
                    </a:lnTo>
                    <a:lnTo>
                      <a:pt x="2" y="266"/>
                    </a:lnTo>
                    <a:lnTo>
                      <a:pt x="0" y="251"/>
                    </a:lnTo>
                    <a:lnTo>
                      <a:pt x="2" y="237"/>
                    </a:lnTo>
                    <a:lnTo>
                      <a:pt x="7" y="223"/>
                    </a:lnTo>
                    <a:lnTo>
                      <a:pt x="14" y="208"/>
                    </a:lnTo>
                    <a:lnTo>
                      <a:pt x="22" y="193"/>
                    </a:lnTo>
                    <a:lnTo>
                      <a:pt x="29" y="179"/>
                    </a:lnTo>
                    <a:lnTo>
                      <a:pt x="37" y="165"/>
                    </a:lnTo>
                    <a:lnTo>
                      <a:pt x="59" y="158"/>
                    </a:lnTo>
                    <a:lnTo>
                      <a:pt x="81" y="153"/>
                    </a:lnTo>
                    <a:lnTo>
                      <a:pt x="103" y="149"/>
                    </a:lnTo>
                    <a:lnTo>
                      <a:pt x="125" y="145"/>
                    </a:lnTo>
                    <a:lnTo>
                      <a:pt x="149" y="142"/>
                    </a:lnTo>
                    <a:lnTo>
                      <a:pt x="174" y="141"/>
                    </a:lnTo>
                    <a:lnTo>
                      <a:pt x="198" y="139"/>
                    </a:lnTo>
                    <a:lnTo>
                      <a:pt x="223" y="139"/>
                    </a:lnTo>
                    <a:lnTo>
                      <a:pt x="247" y="142"/>
                    </a:lnTo>
                    <a:lnTo>
                      <a:pt x="272" y="144"/>
                    </a:lnTo>
                    <a:lnTo>
                      <a:pt x="294" y="157"/>
                    </a:lnTo>
                    <a:lnTo>
                      <a:pt x="311" y="171"/>
                    </a:lnTo>
                    <a:lnTo>
                      <a:pt x="323" y="187"/>
                    </a:lnTo>
                    <a:lnTo>
                      <a:pt x="333" y="203"/>
                    </a:lnTo>
                    <a:lnTo>
                      <a:pt x="338" y="221"/>
                    </a:lnTo>
                    <a:lnTo>
                      <a:pt x="343" y="239"/>
                    </a:lnTo>
                    <a:lnTo>
                      <a:pt x="345" y="256"/>
                    </a:lnTo>
                    <a:lnTo>
                      <a:pt x="345" y="274"/>
                    </a:lnTo>
                    <a:lnTo>
                      <a:pt x="345" y="291"/>
                    </a:lnTo>
                    <a:lnTo>
                      <a:pt x="345" y="309"/>
                    </a:lnTo>
                    <a:lnTo>
                      <a:pt x="360" y="309"/>
                    </a:lnTo>
                    <a:lnTo>
                      <a:pt x="370" y="299"/>
                    </a:lnTo>
                    <a:lnTo>
                      <a:pt x="375" y="290"/>
                    </a:lnTo>
                    <a:lnTo>
                      <a:pt x="380" y="280"/>
                    </a:lnTo>
                    <a:lnTo>
                      <a:pt x="380" y="270"/>
                    </a:lnTo>
                    <a:lnTo>
                      <a:pt x="382" y="259"/>
                    </a:lnTo>
                    <a:lnTo>
                      <a:pt x="382" y="249"/>
                    </a:lnTo>
                    <a:lnTo>
                      <a:pt x="380" y="239"/>
                    </a:lnTo>
                    <a:lnTo>
                      <a:pt x="377" y="230"/>
                    </a:lnTo>
                    <a:lnTo>
                      <a:pt x="375" y="222"/>
                    </a:lnTo>
                    <a:lnTo>
                      <a:pt x="372" y="214"/>
                    </a:lnTo>
                    <a:lnTo>
                      <a:pt x="404" y="201"/>
                    </a:lnTo>
                    <a:lnTo>
                      <a:pt x="441" y="190"/>
                    </a:lnTo>
                    <a:lnTo>
                      <a:pt x="478" y="181"/>
                    </a:lnTo>
                    <a:lnTo>
                      <a:pt x="517" y="174"/>
                    </a:lnTo>
                    <a:lnTo>
                      <a:pt x="556" y="167"/>
                    </a:lnTo>
                    <a:lnTo>
                      <a:pt x="598" y="162"/>
                    </a:lnTo>
                    <a:lnTo>
                      <a:pt x="639" y="159"/>
                    </a:lnTo>
                    <a:lnTo>
                      <a:pt x="684" y="157"/>
                    </a:lnTo>
                    <a:lnTo>
                      <a:pt x="725" y="155"/>
                    </a:lnTo>
                    <a:lnTo>
                      <a:pt x="769" y="155"/>
                    </a:lnTo>
                    <a:lnTo>
                      <a:pt x="772" y="150"/>
                    </a:lnTo>
                    <a:lnTo>
                      <a:pt x="772" y="146"/>
                    </a:lnTo>
                    <a:lnTo>
                      <a:pt x="767" y="143"/>
                    </a:lnTo>
                    <a:lnTo>
                      <a:pt x="762" y="142"/>
                    </a:lnTo>
                    <a:lnTo>
                      <a:pt x="755" y="141"/>
                    </a:lnTo>
                    <a:lnTo>
                      <a:pt x="745" y="139"/>
                    </a:lnTo>
                    <a:lnTo>
                      <a:pt x="735" y="138"/>
                    </a:lnTo>
                    <a:lnTo>
                      <a:pt x="728" y="137"/>
                    </a:lnTo>
                    <a:lnTo>
                      <a:pt x="720" y="135"/>
                    </a:lnTo>
                    <a:lnTo>
                      <a:pt x="713" y="131"/>
                    </a:lnTo>
                    <a:lnTo>
                      <a:pt x="676" y="134"/>
                    </a:lnTo>
                    <a:lnTo>
                      <a:pt x="637" y="137"/>
                    </a:lnTo>
                    <a:lnTo>
                      <a:pt x="598" y="141"/>
                    </a:lnTo>
                    <a:lnTo>
                      <a:pt x="561" y="146"/>
                    </a:lnTo>
                    <a:lnTo>
                      <a:pt x="524" y="152"/>
                    </a:lnTo>
                    <a:lnTo>
                      <a:pt x="488" y="159"/>
                    </a:lnTo>
                    <a:lnTo>
                      <a:pt x="456" y="168"/>
                    </a:lnTo>
                    <a:lnTo>
                      <a:pt x="424" y="177"/>
                    </a:lnTo>
                    <a:lnTo>
                      <a:pt x="397" y="189"/>
                    </a:lnTo>
                    <a:lnTo>
                      <a:pt x="372" y="200"/>
                    </a:lnTo>
                    <a:lnTo>
                      <a:pt x="358" y="190"/>
                    </a:lnTo>
                    <a:lnTo>
                      <a:pt x="348" y="178"/>
                    </a:lnTo>
                    <a:lnTo>
                      <a:pt x="345" y="167"/>
                    </a:lnTo>
                    <a:lnTo>
                      <a:pt x="348" y="155"/>
                    </a:lnTo>
                    <a:lnTo>
                      <a:pt x="353" y="145"/>
                    </a:lnTo>
                    <a:lnTo>
                      <a:pt x="362" y="135"/>
                    </a:lnTo>
                    <a:lnTo>
                      <a:pt x="375" y="125"/>
                    </a:lnTo>
                    <a:lnTo>
                      <a:pt x="389" y="115"/>
                    </a:lnTo>
                    <a:lnTo>
                      <a:pt x="404" y="106"/>
                    </a:lnTo>
                    <a:lnTo>
                      <a:pt x="424" y="97"/>
                    </a:lnTo>
                    <a:lnTo>
                      <a:pt x="473" y="83"/>
                    </a:lnTo>
                    <a:lnTo>
                      <a:pt x="524" y="70"/>
                    </a:lnTo>
                    <a:lnTo>
                      <a:pt x="576" y="57"/>
                    </a:lnTo>
                    <a:lnTo>
                      <a:pt x="630" y="45"/>
                    </a:lnTo>
                    <a:lnTo>
                      <a:pt x="681" y="33"/>
                    </a:lnTo>
                    <a:lnTo>
                      <a:pt x="735" y="23"/>
                    </a:lnTo>
                    <a:lnTo>
                      <a:pt x="789" y="14"/>
                    </a:lnTo>
                    <a:lnTo>
                      <a:pt x="843" y="7"/>
                    </a:lnTo>
                    <a:lnTo>
                      <a:pt x="894" y="2"/>
                    </a:lnTo>
                    <a:lnTo>
                      <a:pt x="946" y="0"/>
                    </a:lnTo>
                    <a:lnTo>
                      <a:pt x="958" y="13"/>
                    </a:lnTo>
                    <a:lnTo>
                      <a:pt x="965" y="25"/>
                    </a:lnTo>
                    <a:lnTo>
                      <a:pt x="968" y="38"/>
                    </a:lnTo>
                    <a:lnTo>
                      <a:pt x="968" y="51"/>
                    </a:lnTo>
                    <a:lnTo>
                      <a:pt x="963" y="65"/>
                    </a:lnTo>
                    <a:lnTo>
                      <a:pt x="958" y="79"/>
                    </a:lnTo>
                    <a:lnTo>
                      <a:pt x="951" y="93"/>
                    </a:lnTo>
                    <a:lnTo>
                      <a:pt x="943" y="107"/>
                    </a:lnTo>
                    <a:lnTo>
                      <a:pt x="936" y="121"/>
                    </a:lnTo>
                    <a:lnTo>
                      <a:pt x="926" y="135"/>
                    </a:lnTo>
                    <a:lnTo>
                      <a:pt x="926" y="135"/>
                    </a:lnTo>
                    <a:close/>
                  </a:path>
                </a:pathLst>
              </a:custGeom>
              <a:solidFill>
                <a:srgbClr val="B3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3166" name="Freeform 46"/>
              <p:cNvSpPr>
                <a:spLocks/>
              </p:cNvSpPr>
              <p:nvPr/>
            </p:nvSpPr>
            <p:spPr bwMode="auto">
              <a:xfrm>
                <a:off x="2196" y="892"/>
                <a:ext cx="581" cy="278"/>
              </a:xfrm>
              <a:custGeom>
                <a:avLst/>
                <a:gdLst>
                  <a:gd name="T0" fmla="*/ 581 w 581"/>
                  <a:gd name="T1" fmla="*/ 116 h 278"/>
                  <a:gd name="T2" fmla="*/ 572 w 581"/>
                  <a:gd name="T3" fmla="*/ 132 h 278"/>
                  <a:gd name="T4" fmla="*/ 559 w 581"/>
                  <a:gd name="T5" fmla="*/ 148 h 278"/>
                  <a:gd name="T6" fmla="*/ 549 w 581"/>
                  <a:gd name="T7" fmla="*/ 164 h 278"/>
                  <a:gd name="T8" fmla="*/ 540 w 581"/>
                  <a:gd name="T9" fmla="*/ 180 h 278"/>
                  <a:gd name="T10" fmla="*/ 532 w 581"/>
                  <a:gd name="T11" fmla="*/ 196 h 278"/>
                  <a:gd name="T12" fmla="*/ 527 w 581"/>
                  <a:gd name="T13" fmla="*/ 214 h 278"/>
                  <a:gd name="T14" fmla="*/ 527 w 581"/>
                  <a:gd name="T15" fmla="*/ 230 h 278"/>
                  <a:gd name="T16" fmla="*/ 532 w 581"/>
                  <a:gd name="T17" fmla="*/ 246 h 278"/>
                  <a:gd name="T18" fmla="*/ 545 w 581"/>
                  <a:gd name="T19" fmla="*/ 262 h 278"/>
                  <a:gd name="T20" fmla="*/ 562 w 581"/>
                  <a:gd name="T21" fmla="*/ 278 h 278"/>
                  <a:gd name="T22" fmla="*/ 128 w 581"/>
                  <a:gd name="T23" fmla="*/ 278 h 278"/>
                  <a:gd name="T24" fmla="*/ 103 w 581"/>
                  <a:gd name="T25" fmla="*/ 252 h 278"/>
                  <a:gd name="T26" fmla="*/ 79 w 581"/>
                  <a:gd name="T27" fmla="*/ 226 h 278"/>
                  <a:gd name="T28" fmla="*/ 57 w 581"/>
                  <a:gd name="T29" fmla="*/ 199 h 278"/>
                  <a:gd name="T30" fmla="*/ 37 w 581"/>
                  <a:gd name="T31" fmla="*/ 171 h 278"/>
                  <a:gd name="T32" fmla="*/ 23 w 581"/>
                  <a:gd name="T33" fmla="*/ 144 h 278"/>
                  <a:gd name="T34" fmla="*/ 10 w 581"/>
                  <a:gd name="T35" fmla="*/ 115 h 278"/>
                  <a:gd name="T36" fmla="*/ 3 w 581"/>
                  <a:gd name="T37" fmla="*/ 87 h 278"/>
                  <a:gd name="T38" fmla="*/ 0 w 581"/>
                  <a:gd name="T39" fmla="*/ 58 h 278"/>
                  <a:gd name="T40" fmla="*/ 5 w 581"/>
                  <a:gd name="T41" fmla="*/ 30 h 278"/>
                  <a:gd name="T42" fmla="*/ 15 w 581"/>
                  <a:gd name="T43" fmla="*/ 1 h 278"/>
                  <a:gd name="T44" fmla="*/ 76 w 581"/>
                  <a:gd name="T45" fmla="*/ 0 h 278"/>
                  <a:gd name="T46" fmla="*/ 135 w 581"/>
                  <a:gd name="T47" fmla="*/ 1 h 278"/>
                  <a:gd name="T48" fmla="*/ 197 w 581"/>
                  <a:gd name="T49" fmla="*/ 7 h 278"/>
                  <a:gd name="T50" fmla="*/ 255 w 581"/>
                  <a:gd name="T51" fmla="*/ 16 h 278"/>
                  <a:gd name="T52" fmla="*/ 314 w 581"/>
                  <a:gd name="T53" fmla="*/ 27 h 278"/>
                  <a:gd name="T54" fmla="*/ 371 w 581"/>
                  <a:gd name="T55" fmla="*/ 42 h 278"/>
                  <a:gd name="T56" fmla="*/ 424 w 581"/>
                  <a:gd name="T57" fmla="*/ 58 h 278"/>
                  <a:gd name="T58" fmla="*/ 478 w 581"/>
                  <a:gd name="T59" fmla="*/ 76 h 278"/>
                  <a:gd name="T60" fmla="*/ 532 w 581"/>
                  <a:gd name="T61" fmla="*/ 96 h 278"/>
                  <a:gd name="T62" fmla="*/ 581 w 581"/>
                  <a:gd name="T63" fmla="*/ 116 h 278"/>
                  <a:gd name="T64" fmla="*/ 581 w 581"/>
                  <a:gd name="T65" fmla="*/ 116 h 2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81" h="278">
                    <a:moveTo>
                      <a:pt x="581" y="116"/>
                    </a:moveTo>
                    <a:lnTo>
                      <a:pt x="572" y="132"/>
                    </a:lnTo>
                    <a:lnTo>
                      <a:pt x="559" y="148"/>
                    </a:lnTo>
                    <a:lnTo>
                      <a:pt x="549" y="164"/>
                    </a:lnTo>
                    <a:lnTo>
                      <a:pt x="540" y="180"/>
                    </a:lnTo>
                    <a:lnTo>
                      <a:pt x="532" y="196"/>
                    </a:lnTo>
                    <a:lnTo>
                      <a:pt x="527" y="214"/>
                    </a:lnTo>
                    <a:lnTo>
                      <a:pt x="527" y="230"/>
                    </a:lnTo>
                    <a:lnTo>
                      <a:pt x="532" y="246"/>
                    </a:lnTo>
                    <a:lnTo>
                      <a:pt x="545" y="262"/>
                    </a:lnTo>
                    <a:lnTo>
                      <a:pt x="562" y="278"/>
                    </a:lnTo>
                    <a:lnTo>
                      <a:pt x="128" y="278"/>
                    </a:lnTo>
                    <a:lnTo>
                      <a:pt x="103" y="252"/>
                    </a:lnTo>
                    <a:lnTo>
                      <a:pt x="79" y="226"/>
                    </a:lnTo>
                    <a:lnTo>
                      <a:pt x="57" y="199"/>
                    </a:lnTo>
                    <a:lnTo>
                      <a:pt x="37" y="171"/>
                    </a:lnTo>
                    <a:lnTo>
                      <a:pt x="23" y="144"/>
                    </a:lnTo>
                    <a:lnTo>
                      <a:pt x="10" y="115"/>
                    </a:lnTo>
                    <a:lnTo>
                      <a:pt x="3" y="87"/>
                    </a:lnTo>
                    <a:lnTo>
                      <a:pt x="0" y="58"/>
                    </a:lnTo>
                    <a:lnTo>
                      <a:pt x="5" y="30"/>
                    </a:lnTo>
                    <a:lnTo>
                      <a:pt x="15" y="1"/>
                    </a:lnTo>
                    <a:lnTo>
                      <a:pt x="76" y="0"/>
                    </a:lnTo>
                    <a:lnTo>
                      <a:pt x="135" y="1"/>
                    </a:lnTo>
                    <a:lnTo>
                      <a:pt x="197" y="7"/>
                    </a:lnTo>
                    <a:lnTo>
                      <a:pt x="255" y="16"/>
                    </a:lnTo>
                    <a:lnTo>
                      <a:pt x="314" y="27"/>
                    </a:lnTo>
                    <a:lnTo>
                      <a:pt x="371" y="42"/>
                    </a:lnTo>
                    <a:lnTo>
                      <a:pt x="424" y="58"/>
                    </a:lnTo>
                    <a:lnTo>
                      <a:pt x="478" y="76"/>
                    </a:lnTo>
                    <a:lnTo>
                      <a:pt x="532" y="96"/>
                    </a:lnTo>
                    <a:lnTo>
                      <a:pt x="581" y="116"/>
                    </a:lnTo>
                    <a:lnTo>
                      <a:pt x="581" y="116"/>
                    </a:lnTo>
                    <a:close/>
                  </a:path>
                </a:pathLst>
              </a:custGeom>
              <a:solidFill>
                <a:srgbClr val="B3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3167" name="Freeform 47"/>
              <p:cNvSpPr>
                <a:spLocks/>
              </p:cNvSpPr>
              <p:nvPr/>
            </p:nvSpPr>
            <p:spPr bwMode="auto">
              <a:xfrm>
                <a:off x="569" y="996"/>
                <a:ext cx="4652" cy="626"/>
              </a:xfrm>
              <a:custGeom>
                <a:avLst/>
                <a:gdLst>
                  <a:gd name="T0" fmla="*/ 1407 w 4652"/>
                  <a:gd name="T1" fmla="*/ 210 h 626"/>
                  <a:gd name="T2" fmla="*/ 1414 w 4652"/>
                  <a:gd name="T3" fmla="*/ 202 h 626"/>
                  <a:gd name="T4" fmla="*/ 1409 w 4652"/>
                  <a:gd name="T5" fmla="*/ 194 h 626"/>
                  <a:gd name="T6" fmla="*/ 1618 w 4652"/>
                  <a:gd name="T7" fmla="*/ 188 h 626"/>
                  <a:gd name="T8" fmla="*/ 2228 w 4652"/>
                  <a:gd name="T9" fmla="*/ 190 h 626"/>
                  <a:gd name="T10" fmla="*/ 2802 w 4652"/>
                  <a:gd name="T11" fmla="*/ 191 h 626"/>
                  <a:gd name="T12" fmla="*/ 3363 w 4652"/>
                  <a:gd name="T13" fmla="*/ 194 h 626"/>
                  <a:gd name="T14" fmla="*/ 3419 w 4652"/>
                  <a:gd name="T15" fmla="*/ 175 h 626"/>
                  <a:gd name="T16" fmla="*/ 3419 w 4652"/>
                  <a:gd name="T17" fmla="*/ 112 h 626"/>
                  <a:gd name="T18" fmla="*/ 3378 w 4652"/>
                  <a:gd name="T19" fmla="*/ 49 h 626"/>
                  <a:gd name="T20" fmla="*/ 3360 w 4652"/>
                  <a:gd name="T21" fmla="*/ 10 h 626"/>
                  <a:gd name="T22" fmla="*/ 3419 w 4652"/>
                  <a:gd name="T23" fmla="*/ 15 h 626"/>
                  <a:gd name="T24" fmla="*/ 3478 w 4652"/>
                  <a:gd name="T25" fmla="*/ 23 h 626"/>
                  <a:gd name="T26" fmla="*/ 3539 w 4652"/>
                  <a:gd name="T27" fmla="*/ 30 h 626"/>
                  <a:gd name="T28" fmla="*/ 3583 w 4652"/>
                  <a:gd name="T29" fmla="*/ 82 h 626"/>
                  <a:gd name="T30" fmla="*/ 3601 w 4652"/>
                  <a:gd name="T31" fmla="*/ 137 h 626"/>
                  <a:gd name="T32" fmla="*/ 3603 w 4652"/>
                  <a:gd name="T33" fmla="*/ 194 h 626"/>
                  <a:gd name="T34" fmla="*/ 4652 w 4652"/>
                  <a:gd name="T35" fmla="*/ 198 h 626"/>
                  <a:gd name="T36" fmla="*/ 4615 w 4652"/>
                  <a:gd name="T37" fmla="*/ 505 h 626"/>
                  <a:gd name="T38" fmla="*/ 4576 w 4652"/>
                  <a:gd name="T39" fmla="*/ 508 h 626"/>
                  <a:gd name="T40" fmla="*/ 4544 w 4652"/>
                  <a:gd name="T41" fmla="*/ 519 h 626"/>
                  <a:gd name="T42" fmla="*/ 4532 w 4652"/>
                  <a:gd name="T43" fmla="*/ 544 h 626"/>
                  <a:gd name="T44" fmla="*/ 4566 w 4652"/>
                  <a:gd name="T45" fmla="*/ 572 h 626"/>
                  <a:gd name="T46" fmla="*/ 4620 w 4652"/>
                  <a:gd name="T47" fmla="*/ 595 h 626"/>
                  <a:gd name="T48" fmla="*/ 4642 w 4652"/>
                  <a:gd name="T49" fmla="*/ 626 h 626"/>
                  <a:gd name="T50" fmla="*/ 4596 w 4652"/>
                  <a:gd name="T51" fmla="*/ 622 h 626"/>
                  <a:gd name="T52" fmla="*/ 4549 w 4652"/>
                  <a:gd name="T53" fmla="*/ 615 h 626"/>
                  <a:gd name="T54" fmla="*/ 4500 w 4652"/>
                  <a:gd name="T55" fmla="*/ 614 h 626"/>
                  <a:gd name="T56" fmla="*/ 4485 w 4652"/>
                  <a:gd name="T57" fmla="*/ 585 h 626"/>
                  <a:gd name="T58" fmla="*/ 4488 w 4652"/>
                  <a:gd name="T59" fmla="*/ 457 h 626"/>
                  <a:gd name="T60" fmla="*/ 4488 w 4652"/>
                  <a:gd name="T61" fmla="*/ 322 h 626"/>
                  <a:gd name="T62" fmla="*/ 4485 w 4652"/>
                  <a:gd name="T63" fmla="*/ 271 h 626"/>
                  <a:gd name="T64" fmla="*/ 4468 w 4652"/>
                  <a:gd name="T65" fmla="*/ 257 h 626"/>
                  <a:gd name="T66" fmla="*/ 4444 w 4652"/>
                  <a:gd name="T67" fmla="*/ 251 h 626"/>
                  <a:gd name="T68" fmla="*/ 4431 w 4652"/>
                  <a:gd name="T69" fmla="*/ 250 h 626"/>
                  <a:gd name="T70" fmla="*/ 277 w 4652"/>
                  <a:gd name="T71" fmla="*/ 247 h 626"/>
                  <a:gd name="T72" fmla="*/ 223 w 4652"/>
                  <a:gd name="T73" fmla="*/ 247 h 626"/>
                  <a:gd name="T74" fmla="*/ 167 w 4652"/>
                  <a:gd name="T75" fmla="*/ 256 h 626"/>
                  <a:gd name="T76" fmla="*/ 152 w 4652"/>
                  <a:gd name="T77" fmla="*/ 572 h 626"/>
                  <a:gd name="T78" fmla="*/ 110 w 4652"/>
                  <a:gd name="T79" fmla="*/ 568 h 626"/>
                  <a:gd name="T80" fmla="*/ 66 w 4652"/>
                  <a:gd name="T81" fmla="*/ 570 h 626"/>
                  <a:gd name="T82" fmla="*/ 22 w 4652"/>
                  <a:gd name="T83" fmla="*/ 577 h 626"/>
                  <a:gd name="T84" fmla="*/ 2 w 4652"/>
                  <a:gd name="T85" fmla="*/ 506 h 626"/>
                  <a:gd name="T86" fmla="*/ 0 w 4652"/>
                  <a:gd name="T87" fmla="*/ 390 h 626"/>
                  <a:gd name="T88" fmla="*/ 2 w 4652"/>
                  <a:gd name="T89" fmla="*/ 268 h 626"/>
                  <a:gd name="T90" fmla="*/ 110 w 4652"/>
                  <a:gd name="T91" fmla="*/ 188 h 626"/>
                  <a:gd name="T92" fmla="*/ 456 w 4652"/>
                  <a:gd name="T93" fmla="*/ 188 h 626"/>
                  <a:gd name="T94" fmla="*/ 816 w 4652"/>
                  <a:gd name="T95" fmla="*/ 188 h 626"/>
                  <a:gd name="T96" fmla="*/ 1167 w 4652"/>
                  <a:gd name="T97" fmla="*/ 188 h 626"/>
                  <a:gd name="T98" fmla="*/ 1172 w 4652"/>
                  <a:gd name="T99" fmla="*/ 195 h 626"/>
                  <a:gd name="T100" fmla="*/ 1176 w 4652"/>
                  <a:gd name="T101" fmla="*/ 202 h 626"/>
                  <a:gd name="T102" fmla="*/ 1189 w 4652"/>
                  <a:gd name="T103" fmla="*/ 206 h 626"/>
                  <a:gd name="T104" fmla="*/ 1203 w 4652"/>
                  <a:gd name="T105" fmla="*/ 186 h 626"/>
                  <a:gd name="T106" fmla="*/ 1194 w 4652"/>
                  <a:gd name="T107" fmla="*/ 153 h 626"/>
                  <a:gd name="T108" fmla="*/ 1176 w 4652"/>
                  <a:gd name="T109" fmla="*/ 120 h 626"/>
                  <a:gd name="T110" fmla="*/ 1176 w 4652"/>
                  <a:gd name="T111" fmla="*/ 88 h 626"/>
                  <a:gd name="T112" fmla="*/ 1189 w 4652"/>
                  <a:gd name="T113" fmla="*/ 49 h 626"/>
                  <a:gd name="T114" fmla="*/ 1218 w 4652"/>
                  <a:gd name="T115" fmla="*/ 18 h 626"/>
                  <a:gd name="T116" fmla="*/ 1289 w 4652"/>
                  <a:gd name="T117" fmla="*/ 9 h 626"/>
                  <a:gd name="T118" fmla="*/ 1353 w 4652"/>
                  <a:gd name="T119" fmla="*/ 40 h 626"/>
                  <a:gd name="T120" fmla="*/ 1338 w 4652"/>
                  <a:gd name="T121" fmla="*/ 107 h 626"/>
                  <a:gd name="T122" fmla="*/ 1358 w 4652"/>
                  <a:gd name="T123" fmla="*/ 176 h 626"/>
                  <a:gd name="T124" fmla="*/ 1395 w 4652"/>
                  <a:gd name="T125" fmla="*/ 215 h 6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4652" h="626">
                    <a:moveTo>
                      <a:pt x="1395" y="215"/>
                    </a:moveTo>
                    <a:lnTo>
                      <a:pt x="1402" y="212"/>
                    </a:lnTo>
                    <a:lnTo>
                      <a:pt x="1407" y="210"/>
                    </a:lnTo>
                    <a:lnTo>
                      <a:pt x="1409" y="208"/>
                    </a:lnTo>
                    <a:lnTo>
                      <a:pt x="1412" y="206"/>
                    </a:lnTo>
                    <a:lnTo>
                      <a:pt x="1414" y="202"/>
                    </a:lnTo>
                    <a:lnTo>
                      <a:pt x="1414" y="200"/>
                    </a:lnTo>
                    <a:lnTo>
                      <a:pt x="1412" y="196"/>
                    </a:lnTo>
                    <a:lnTo>
                      <a:pt x="1409" y="194"/>
                    </a:lnTo>
                    <a:lnTo>
                      <a:pt x="1407" y="191"/>
                    </a:lnTo>
                    <a:lnTo>
                      <a:pt x="1402" y="188"/>
                    </a:lnTo>
                    <a:lnTo>
                      <a:pt x="1618" y="188"/>
                    </a:lnTo>
                    <a:lnTo>
                      <a:pt x="1828" y="188"/>
                    </a:lnTo>
                    <a:lnTo>
                      <a:pt x="2029" y="190"/>
                    </a:lnTo>
                    <a:lnTo>
                      <a:pt x="2228" y="190"/>
                    </a:lnTo>
                    <a:lnTo>
                      <a:pt x="2422" y="190"/>
                    </a:lnTo>
                    <a:lnTo>
                      <a:pt x="2613" y="190"/>
                    </a:lnTo>
                    <a:lnTo>
                      <a:pt x="2802" y="191"/>
                    </a:lnTo>
                    <a:lnTo>
                      <a:pt x="2988" y="192"/>
                    </a:lnTo>
                    <a:lnTo>
                      <a:pt x="3174" y="193"/>
                    </a:lnTo>
                    <a:lnTo>
                      <a:pt x="3363" y="194"/>
                    </a:lnTo>
                    <a:lnTo>
                      <a:pt x="3380" y="215"/>
                    </a:lnTo>
                    <a:lnTo>
                      <a:pt x="3404" y="195"/>
                    </a:lnTo>
                    <a:lnTo>
                      <a:pt x="3419" y="175"/>
                    </a:lnTo>
                    <a:lnTo>
                      <a:pt x="3424" y="154"/>
                    </a:lnTo>
                    <a:lnTo>
                      <a:pt x="3424" y="134"/>
                    </a:lnTo>
                    <a:lnTo>
                      <a:pt x="3419" y="112"/>
                    </a:lnTo>
                    <a:lnTo>
                      <a:pt x="3409" y="90"/>
                    </a:lnTo>
                    <a:lnTo>
                      <a:pt x="3395" y="70"/>
                    </a:lnTo>
                    <a:lnTo>
                      <a:pt x="3378" y="49"/>
                    </a:lnTo>
                    <a:lnTo>
                      <a:pt x="3358" y="28"/>
                    </a:lnTo>
                    <a:lnTo>
                      <a:pt x="3336" y="9"/>
                    </a:lnTo>
                    <a:lnTo>
                      <a:pt x="3360" y="10"/>
                    </a:lnTo>
                    <a:lnTo>
                      <a:pt x="3380" y="11"/>
                    </a:lnTo>
                    <a:lnTo>
                      <a:pt x="3400" y="12"/>
                    </a:lnTo>
                    <a:lnTo>
                      <a:pt x="3419" y="15"/>
                    </a:lnTo>
                    <a:lnTo>
                      <a:pt x="3439" y="17"/>
                    </a:lnTo>
                    <a:lnTo>
                      <a:pt x="3458" y="19"/>
                    </a:lnTo>
                    <a:lnTo>
                      <a:pt x="3478" y="23"/>
                    </a:lnTo>
                    <a:lnTo>
                      <a:pt x="3498" y="25"/>
                    </a:lnTo>
                    <a:lnTo>
                      <a:pt x="3517" y="27"/>
                    </a:lnTo>
                    <a:lnTo>
                      <a:pt x="3539" y="30"/>
                    </a:lnTo>
                    <a:lnTo>
                      <a:pt x="3559" y="47"/>
                    </a:lnTo>
                    <a:lnTo>
                      <a:pt x="3574" y="64"/>
                    </a:lnTo>
                    <a:lnTo>
                      <a:pt x="3583" y="82"/>
                    </a:lnTo>
                    <a:lnTo>
                      <a:pt x="3593" y="99"/>
                    </a:lnTo>
                    <a:lnTo>
                      <a:pt x="3598" y="119"/>
                    </a:lnTo>
                    <a:lnTo>
                      <a:pt x="3601" y="137"/>
                    </a:lnTo>
                    <a:lnTo>
                      <a:pt x="3603" y="155"/>
                    </a:lnTo>
                    <a:lnTo>
                      <a:pt x="3603" y="175"/>
                    </a:lnTo>
                    <a:lnTo>
                      <a:pt x="3603" y="194"/>
                    </a:lnTo>
                    <a:lnTo>
                      <a:pt x="3601" y="215"/>
                    </a:lnTo>
                    <a:lnTo>
                      <a:pt x="3637" y="194"/>
                    </a:lnTo>
                    <a:lnTo>
                      <a:pt x="4652" y="198"/>
                    </a:lnTo>
                    <a:lnTo>
                      <a:pt x="4642" y="503"/>
                    </a:lnTo>
                    <a:lnTo>
                      <a:pt x="4630" y="504"/>
                    </a:lnTo>
                    <a:lnTo>
                      <a:pt x="4615" y="505"/>
                    </a:lnTo>
                    <a:lnTo>
                      <a:pt x="4603" y="506"/>
                    </a:lnTo>
                    <a:lnTo>
                      <a:pt x="4588" y="507"/>
                    </a:lnTo>
                    <a:lnTo>
                      <a:pt x="4576" y="508"/>
                    </a:lnTo>
                    <a:lnTo>
                      <a:pt x="4564" y="511"/>
                    </a:lnTo>
                    <a:lnTo>
                      <a:pt x="4554" y="514"/>
                    </a:lnTo>
                    <a:lnTo>
                      <a:pt x="4544" y="519"/>
                    </a:lnTo>
                    <a:lnTo>
                      <a:pt x="4539" y="524"/>
                    </a:lnTo>
                    <a:lnTo>
                      <a:pt x="4534" y="531"/>
                    </a:lnTo>
                    <a:lnTo>
                      <a:pt x="4532" y="544"/>
                    </a:lnTo>
                    <a:lnTo>
                      <a:pt x="4537" y="555"/>
                    </a:lnTo>
                    <a:lnTo>
                      <a:pt x="4549" y="564"/>
                    </a:lnTo>
                    <a:lnTo>
                      <a:pt x="4566" y="572"/>
                    </a:lnTo>
                    <a:lnTo>
                      <a:pt x="4583" y="579"/>
                    </a:lnTo>
                    <a:lnTo>
                      <a:pt x="4603" y="587"/>
                    </a:lnTo>
                    <a:lnTo>
                      <a:pt x="4620" y="595"/>
                    </a:lnTo>
                    <a:lnTo>
                      <a:pt x="4635" y="603"/>
                    </a:lnTo>
                    <a:lnTo>
                      <a:pt x="4642" y="614"/>
                    </a:lnTo>
                    <a:lnTo>
                      <a:pt x="4642" y="626"/>
                    </a:lnTo>
                    <a:lnTo>
                      <a:pt x="4625" y="626"/>
                    </a:lnTo>
                    <a:lnTo>
                      <a:pt x="4610" y="624"/>
                    </a:lnTo>
                    <a:lnTo>
                      <a:pt x="4596" y="622"/>
                    </a:lnTo>
                    <a:lnTo>
                      <a:pt x="4579" y="619"/>
                    </a:lnTo>
                    <a:lnTo>
                      <a:pt x="4564" y="617"/>
                    </a:lnTo>
                    <a:lnTo>
                      <a:pt x="4549" y="615"/>
                    </a:lnTo>
                    <a:lnTo>
                      <a:pt x="4534" y="612"/>
                    </a:lnTo>
                    <a:lnTo>
                      <a:pt x="4517" y="612"/>
                    </a:lnTo>
                    <a:lnTo>
                      <a:pt x="4500" y="614"/>
                    </a:lnTo>
                    <a:lnTo>
                      <a:pt x="4483" y="617"/>
                    </a:lnTo>
                    <a:lnTo>
                      <a:pt x="4483" y="609"/>
                    </a:lnTo>
                    <a:lnTo>
                      <a:pt x="4485" y="585"/>
                    </a:lnTo>
                    <a:lnTo>
                      <a:pt x="4485" y="548"/>
                    </a:lnTo>
                    <a:lnTo>
                      <a:pt x="4485" y="505"/>
                    </a:lnTo>
                    <a:lnTo>
                      <a:pt x="4488" y="457"/>
                    </a:lnTo>
                    <a:lnTo>
                      <a:pt x="4488" y="408"/>
                    </a:lnTo>
                    <a:lnTo>
                      <a:pt x="4488" y="362"/>
                    </a:lnTo>
                    <a:lnTo>
                      <a:pt x="4488" y="322"/>
                    </a:lnTo>
                    <a:lnTo>
                      <a:pt x="4488" y="294"/>
                    </a:lnTo>
                    <a:lnTo>
                      <a:pt x="4485" y="279"/>
                    </a:lnTo>
                    <a:lnTo>
                      <a:pt x="4485" y="271"/>
                    </a:lnTo>
                    <a:lnTo>
                      <a:pt x="4480" y="265"/>
                    </a:lnTo>
                    <a:lnTo>
                      <a:pt x="4476" y="260"/>
                    </a:lnTo>
                    <a:lnTo>
                      <a:pt x="4468" y="257"/>
                    </a:lnTo>
                    <a:lnTo>
                      <a:pt x="4461" y="254"/>
                    </a:lnTo>
                    <a:lnTo>
                      <a:pt x="4451" y="252"/>
                    </a:lnTo>
                    <a:lnTo>
                      <a:pt x="4444" y="251"/>
                    </a:lnTo>
                    <a:lnTo>
                      <a:pt x="4439" y="251"/>
                    </a:lnTo>
                    <a:lnTo>
                      <a:pt x="4434" y="250"/>
                    </a:lnTo>
                    <a:lnTo>
                      <a:pt x="4431" y="250"/>
                    </a:lnTo>
                    <a:lnTo>
                      <a:pt x="292" y="247"/>
                    </a:lnTo>
                    <a:lnTo>
                      <a:pt x="289" y="247"/>
                    </a:lnTo>
                    <a:lnTo>
                      <a:pt x="277" y="247"/>
                    </a:lnTo>
                    <a:lnTo>
                      <a:pt x="262" y="247"/>
                    </a:lnTo>
                    <a:lnTo>
                      <a:pt x="243" y="247"/>
                    </a:lnTo>
                    <a:lnTo>
                      <a:pt x="223" y="247"/>
                    </a:lnTo>
                    <a:lnTo>
                      <a:pt x="201" y="249"/>
                    </a:lnTo>
                    <a:lnTo>
                      <a:pt x="184" y="251"/>
                    </a:lnTo>
                    <a:lnTo>
                      <a:pt x="167" y="256"/>
                    </a:lnTo>
                    <a:lnTo>
                      <a:pt x="157" y="263"/>
                    </a:lnTo>
                    <a:lnTo>
                      <a:pt x="152" y="271"/>
                    </a:lnTo>
                    <a:lnTo>
                      <a:pt x="152" y="572"/>
                    </a:lnTo>
                    <a:lnTo>
                      <a:pt x="140" y="570"/>
                    </a:lnTo>
                    <a:lnTo>
                      <a:pt x="125" y="569"/>
                    </a:lnTo>
                    <a:lnTo>
                      <a:pt x="110" y="568"/>
                    </a:lnTo>
                    <a:lnTo>
                      <a:pt x="96" y="568"/>
                    </a:lnTo>
                    <a:lnTo>
                      <a:pt x="81" y="569"/>
                    </a:lnTo>
                    <a:lnTo>
                      <a:pt x="66" y="570"/>
                    </a:lnTo>
                    <a:lnTo>
                      <a:pt x="51" y="572"/>
                    </a:lnTo>
                    <a:lnTo>
                      <a:pt x="37" y="575"/>
                    </a:lnTo>
                    <a:lnTo>
                      <a:pt x="22" y="577"/>
                    </a:lnTo>
                    <a:lnTo>
                      <a:pt x="10" y="579"/>
                    </a:lnTo>
                    <a:lnTo>
                      <a:pt x="5" y="544"/>
                    </a:lnTo>
                    <a:lnTo>
                      <a:pt x="2" y="506"/>
                    </a:lnTo>
                    <a:lnTo>
                      <a:pt x="2" y="468"/>
                    </a:lnTo>
                    <a:lnTo>
                      <a:pt x="0" y="430"/>
                    </a:lnTo>
                    <a:lnTo>
                      <a:pt x="0" y="390"/>
                    </a:lnTo>
                    <a:lnTo>
                      <a:pt x="0" y="350"/>
                    </a:lnTo>
                    <a:lnTo>
                      <a:pt x="0" y="310"/>
                    </a:lnTo>
                    <a:lnTo>
                      <a:pt x="2" y="268"/>
                    </a:lnTo>
                    <a:lnTo>
                      <a:pt x="2" y="228"/>
                    </a:lnTo>
                    <a:lnTo>
                      <a:pt x="2" y="188"/>
                    </a:lnTo>
                    <a:lnTo>
                      <a:pt x="110" y="188"/>
                    </a:lnTo>
                    <a:lnTo>
                      <a:pt x="223" y="188"/>
                    </a:lnTo>
                    <a:lnTo>
                      <a:pt x="338" y="188"/>
                    </a:lnTo>
                    <a:lnTo>
                      <a:pt x="456" y="188"/>
                    </a:lnTo>
                    <a:lnTo>
                      <a:pt x="576" y="188"/>
                    </a:lnTo>
                    <a:lnTo>
                      <a:pt x="696" y="188"/>
                    </a:lnTo>
                    <a:lnTo>
                      <a:pt x="816" y="188"/>
                    </a:lnTo>
                    <a:lnTo>
                      <a:pt x="934" y="188"/>
                    </a:lnTo>
                    <a:lnTo>
                      <a:pt x="1051" y="188"/>
                    </a:lnTo>
                    <a:lnTo>
                      <a:pt x="1167" y="188"/>
                    </a:lnTo>
                    <a:lnTo>
                      <a:pt x="1169" y="191"/>
                    </a:lnTo>
                    <a:lnTo>
                      <a:pt x="1172" y="193"/>
                    </a:lnTo>
                    <a:lnTo>
                      <a:pt x="1172" y="195"/>
                    </a:lnTo>
                    <a:lnTo>
                      <a:pt x="1174" y="198"/>
                    </a:lnTo>
                    <a:lnTo>
                      <a:pt x="1174" y="200"/>
                    </a:lnTo>
                    <a:lnTo>
                      <a:pt x="1176" y="202"/>
                    </a:lnTo>
                    <a:lnTo>
                      <a:pt x="1179" y="204"/>
                    </a:lnTo>
                    <a:lnTo>
                      <a:pt x="1184" y="206"/>
                    </a:lnTo>
                    <a:lnTo>
                      <a:pt x="1189" y="206"/>
                    </a:lnTo>
                    <a:lnTo>
                      <a:pt x="1194" y="206"/>
                    </a:lnTo>
                    <a:lnTo>
                      <a:pt x="1201" y="196"/>
                    </a:lnTo>
                    <a:lnTo>
                      <a:pt x="1203" y="186"/>
                    </a:lnTo>
                    <a:lnTo>
                      <a:pt x="1203" y="175"/>
                    </a:lnTo>
                    <a:lnTo>
                      <a:pt x="1199" y="164"/>
                    </a:lnTo>
                    <a:lnTo>
                      <a:pt x="1194" y="153"/>
                    </a:lnTo>
                    <a:lnTo>
                      <a:pt x="1189" y="142"/>
                    </a:lnTo>
                    <a:lnTo>
                      <a:pt x="1181" y="131"/>
                    </a:lnTo>
                    <a:lnTo>
                      <a:pt x="1176" y="120"/>
                    </a:lnTo>
                    <a:lnTo>
                      <a:pt x="1174" y="110"/>
                    </a:lnTo>
                    <a:lnTo>
                      <a:pt x="1174" y="99"/>
                    </a:lnTo>
                    <a:lnTo>
                      <a:pt x="1176" y="88"/>
                    </a:lnTo>
                    <a:lnTo>
                      <a:pt x="1179" y="75"/>
                    </a:lnTo>
                    <a:lnTo>
                      <a:pt x="1184" y="63"/>
                    </a:lnTo>
                    <a:lnTo>
                      <a:pt x="1189" y="49"/>
                    </a:lnTo>
                    <a:lnTo>
                      <a:pt x="1194" y="38"/>
                    </a:lnTo>
                    <a:lnTo>
                      <a:pt x="1206" y="27"/>
                    </a:lnTo>
                    <a:lnTo>
                      <a:pt x="1218" y="18"/>
                    </a:lnTo>
                    <a:lnTo>
                      <a:pt x="1238" y="12"/>
                    </a:lnTo>
                    <a:lnTo>
                      <a:pt x="1260" y="9"/>
                    </a:lnTo>
                    <a:lnTo>
                      <a:pt x="1289" y="9"/>
                    </a:lnTo>
                    <a:lnTo>
                      <a:pt x="1377" y="0"/>
                    </a:lnTo>
                    <a:lnTo>
                      <a:pt x="1365" y="19"/>
                    </a:lnTo>
                    <a:lnTo>
                      <a:pt x="1353" y="40"/>
                    </a:lnTo>
                    <a:lnTo>
                      <a:pt x="1346" y="62"/>
                    </a:lnTo>
                    <a:lnTo>
                      <a:pt x="1341" y="84"/>
                    </a:lnTo>
                    <a:lnTo>
                      <a:pt x="1338" y="107"/>
                    </a:lnTo>
                    <a:lnTo>
                      <a:pt x="1341" y="131"/>
                    </a:lnTo>
                    <a:lnTo>
                      <a:pt x="1346" y="154"/>
                    </a:lnTo>
                    <a:lnTo>
                      <a:pt x="1358" y="176"/>
                    </a:lnTo>
                    <a:lnTo>
                      <a:pt x="1373" y="196"/>
                    </a:lnTo>
                    <a:lnTo>
                      <a:pt x="1395" y="215"/>
                    </a:lnTo>
                    <a:lnTo>
                      <a:pt x="1395" y="215"/>
                    </a:lnTo>
                    <a:close/>
                  </a:path>
                </a:pathLst>
              </a:custGeom>
              <a:solidFill>
                <a:srgbClr val="47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3168" name="Freeform 48"/>
              <p:cNvSpPr>
                <a:spLocks/>
              </p:cNvSpPr>
              <p:nvPr/>
            </p:nvSpPr>
            <p:spPr bwMode="auto">
              <a:xfrm>
                <a:off x="2361" y="1032"/>
                <a:ext cx="360" cy="26"/>
              </a:xfrm>
              <a:custGeom>
                <a:avLst/>
                <a:gdLst>
                  <a:gd name="T0" fmla="*/ 360 w 360"/>
                  <a:gd name="T1" fmla="*/ 18 h 26"/>
                  <a:gd name="T2" fmla="*/ 360 w 360"/>
                  <a:gd name="T3" fmla="*/ 26 h 26"/>
                  <a:gd name="T4" fmla="*/ 326 w 360"/>
                  <a:gd name="T5" fmla="*/ 22 h 26"/>
                  <a:gd name="T6" fmla="*/ 291 w 360"/>
                  <a:gd name="T7" fmla="*/ 20 h 26"/>
                  <a:gd name="T8" fmla="*/ 255 w 360"/>
                  <a:gd name="T9" fmla="*/ 16 h 26"/>
                  <a:gd name="T10" fmla="*/ 218 w 360"/>
                  <a:gd name="T11" fmla="*/ 14 h 26"/>
                  <a:gd name="T12" fmla="*/ 181 w 360"/>
                  <a:gd name="T13" fmla="*/ 12 h 26"/>
                  <a:gd name="T14" fmla="*/ 144 w 360"/>
                  <a:gd name="T15" fmla="*/ 10 h 26"/>
                  <a:gd name="T16" fmla="*/ 110 w 360"/>
                  <a:gd name="T17" fmla="*/ 8 h 26"/>
                  <a:gd name="T18" fmla="*/ 73 w 360"/>
                  <a:gd name="T19" fmla="*/ 8 h 26"/>
                  <a:gd name="T20" fmla="*/ 36 w 360"/>
                  <a:gd name="T21" fmla="*/ 8 h 26"/>
                  <a:gd name="T22" fmla="*/ 0 w 360"/>
                  <a:gd name="T23" fmla="*/ 8 h 26"/>
                  <a:gd name="T24" fmla="*/ 36 w 360"/>
                  <a:gd name="T25" fmla="*/ 4 h 26"/>
                  <a:gd name="T26" fmla="*/ 73 w 360"/>
                  <a:gd name="T27" fmla="*/ 2 h 26"/>
                  <a:gd name="T28" fmla="*/ 110 w 360"/>
                  <a:gd name="T29" fmla="*/ 0 h 26"/>
                  <a:gd name="T30" fmla="*/ 144 w 360"/>
                  <a:gd name="T31" fmla="*/ 2 h 26"/>
                  <a:gd name="T32" fmla="*/ 181 w 360"/>
                  <a:gd name="T33" fmla="*/ 4 h 26"/>
                  <a:gd name="T34" fmla="*/ 218 w 360"/>
                  <a:gd name="T35" fmla="*/ 6 h 26"/>
                  <a:gd name="T36" fmla="*/ 252 w 360"/>
                  <a:gd name="T37" fmla="*/ 10 h 26"/>
                  <a:gd name="T38" fmla="*/ 289 w 360"/>
                  <a:gd name="T39" fmla="*/ 13 h 26"/>
                  <a:gd name="T40" fmla="*/ 326 w 360"/>
                  <a:gd name="T41" fmla="*/ 15 h 26"/>
                  <a:gd name="T42" fmla="*/ 360 w 360"/>
                  <a:gd name="T43" fmla="*/ 18 h 26"/>
                  <a:gd name="T44" fmla="*/ 360 w 360"/>
                  <a:gd name="T45" fmla="*/ 18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60" h="26">
                    <a:moveTo>
                      <a:pt x="360" y="18"/>
                    </a:moveTo>
                    <a:lnTo>
                      <a:pt x="360" y="26"/>
                    </a:lnTo>
                    <a:lnTo>
                      <a:pt x="326" y="22"/>
                    </a:lnTo>
                    <a:lnTo>
                      <a:pt x="291" y="20"/>
                    </a:lnTo>
                    <a:lnTo>
                      <a:pt x="255" y="16"/>
                    </a:lnTo>
                    <a:lnTo>
                      <a:pt x="218" y="14"/>
                    </a:lnTo>
                    <a:lnTo>
                      <a:pt x="181" y="12"/>
                    </a:lnTo>
                    <a:lnTo>
                      <a:pt x="144" y="10"/>
                    </a:lnTo>
                    <a:lnTo>
                      <a:pt x="110" y="8"/>
                    </a:lnTo>
                    <a:lnTo>
                      <a:pt x="73" y="8"/>
                    </a:lnTo>
                    <a:lnTo>
                      <a:pt x="36" y="8"/>
                    </a:lnTo>
                    <a:lnTo>
                      <a:pt x="0" y="8"/>
                    </a:lnTo>
                    <a:lnTo>
                      <a:pt x="36" y="4"/>
                    </a:lnTo>
                    <a:lnTo>
                      <a:pt x="73" y="2"/>
                    </a:lnTo>
                    <a:lnTo>
                      <a:pt x="110" y="0"/>
                    </a:lnTo>
                    <a:lnTo>
                      <a:pt x="144" y="2"/>
                    </a:lnTo>
                    <a:lnTo>
                      <a:pt x="181" y="4"/>
                    </a:lnTo>
                    <a:lnTo>
                      <a:pt x="218" y="6"/>
                    </a:lnTo>
                    <a:lnTo>
                      <a:pt x="252" y="10"/>
                    </a:lnTo>
                    <a:lnTo>
                      <a:pt x="289" y="13"/>
                    </a:lnTo>
                    <a:lnTo>
                      <a:pt x="326" y="15"/>
                    </a:lnTo>
                    <a:lnTo>
                      <a:pt x="360" y="18"/>
                    </a:lnTo>
                    <a:lnTo>
                      <a:pt x="360" y="18"/>
                    </a:lnTo>
                    <a:close/>
                  </a:path>
                </a:pathLst>
              </a:custGeom>
              <a:solidFill>
                <a:srgbClr val="0019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3169" name="Freeform 49"/>
              <p:cNvSpPr>
                <a:spLocks/>
              </p:cNvSpPr>
              <p:nvPr/>
            </p:nvSpPr>
            <p:spPr bwMode="auto">
              <a:xfrm>
                <a:off x="2537" y="1087"/>
                <a:ext cx="177" cy="36"/>
              </a:xfrm>
              <a:custGeom>
                <a:avLst/>
                <a:gdLst>
                  <a:gd name="T0" fmla="*/ 177 w 177"/>
                  <a:gd name="T1" fmla="*/ 12 h 36"/>
                  <a:gd name="T2" fmla="*/ 159 w 177"/>
                  <a:gd name="T3" fmla="*/ 14 h 36"/>
                  <a:gd name="T4" fmla="*/ 140 w 177"/>
                  <a:gd name="T5" fmla="*/ 16 h 36"/>
                  <a:gd name="T6" fmla="*/ 123 w 177"/>
                  <a:gd name="T7" fmla="*/ 19 h 36"/>
                  <a:gd name="T8" fmla="*/ 106 w 177"/>
                  <a:gd name="T9" fmla="*/ 21 h 36"/>
                  <a:gd name="T10" fmla="*/ 88 w 177"/>
                  <a:gd name="T11" fmla="*/ 23 h 36"/>
                  <a:gd name="T12" fmla="*/ 71 w 177"/>
                  <a:gd name="T13" fmla="*/ 27 h 36"/>
                  <a:gd name="T14" fmla="*/ 54 w 177"/>
                  <a:gd name="T15" fmla="*/ 29 h 36"/>
                  <a:gd name="T16" fmla="*/ 37 w 177"/>
                  <a:gd name="T17" fmla="*/ 31 h 36"/>
                  <a:gd name="T18" fmla="*/ 20 w 177"/>
                  <a:gd name="T19" fmla="*/ 33 h 36"/>
                  <a:gd name="T20" fmla="*/ 0 w 177"/>
                  <a:gd name="T21" fmla="*/ 36 h 36"/>
                  <a:gd name="T22" fmla="*/ 10 w 177"/>
                  <a:gd name="T23" fmla="*/ 30 h 36"/>
                  <a:gd name="T24" fmla="*/ 22 w 177"/>
                  <a:gd name="T25" fmla="*/ 25 h 36"/>
                  <a:gd name="T26" fmla="*/ 37 w 177"/>
                  <a:gd name="T27" fmla="*/ 21 h 36"/>
                  <a:gd name="T28" fmla="*/ 52 w 177"/>
                  <a:gd name="T29" fmla="*/ 19 h 36"/>
                  <a:gd name="T30" fmla="*/ 69 w 177"/>
                  <a:gd name="T31" fmla="*/ 16 h 36"/>
                  <a:gd name="T32" fmla="*/ 88 w 177"/>
                  <a:gd name="T33" fmla="*/ 14 h 36"/>
                  <a:gd name="T34" fmla="*/ 106 w 177"/>
                  <a:gd name="T35" fmla="*/ 12 h 36"/>
                  <a:gd name="T36" fmla="*/ 123 w 177"/>
                  <a:gd name="T37" fmla="*/ 8 h 36"/>
                  <a:gd name="T38" fmla="*/ 137 w 177"/>
                  <a:gd name="T39" fmla="*/ 5 h 36"/>
                  <a:gd name="T40" fmla="*/ 152 w 177"/>
                  <a:gd name="T41" fmla="*/ 0 h 36"/>
                  <a:gd name="T42" fmla="*/ 177 w 177"/>
                  <a:gd name="T43" fmla="*/ 0 h 36"/>
                  <a:gd name="T44" fmla="*/ 177 w 177"/>
                  <a:gd name="T45" fmla="*/ 12 h 36"/>
                  <a:gd name="T46" fmla="*/ 177 w 177"/>
                  <a:gd name="T47" fmla="*/ 12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77" h="36">
                    <a:moveTo>
                      <a:pt x="177" y="12"/>
                    </a:moveTo>
                    <a:lnTo>
                      <a:pt x="159" y="14"/>
                    </a:lnTo>
                    <a:lnTo>
                      <a:pt x="140" y="16"/>
                    </a:lnTo>
                    <a:lnTo>
                      <a:pt x="123" y="19"/>
                    </a:lnTo>
                    <a:lnTo>
                      <a:pt x="106" y="21"/>
                    </a:lnTo>
                    <a:lnTo>
                      <a:pt x="88" y="23"/>
                    </a:lnTo>
                    <a:lnTo>
                      <a:pt x="71" y="27"/>
                    </a:lnTo>
                    <a:lnTo>
                      <a:pt x="54" y="29"/>
                    </a:lnTo>
                    <a:lnTo>
                      <a:pt x="37" y="31"/>
                    </a:lnTo>
                    <a:lnTo>
                      <a:pt x="20" y="33"/>
                    </a:lnTo>
                    <a:lnTo>
                      <a:pt x="0" y="36"/>
                    </a:lnTo>
                    <a:lnTo>
                      <a:pt x="10" y="30"/>
                    </a:lnTo>
                    <a:lnTo>
                      <a:pt x="22" y="25"/>
                    </a:lnTo>
                    <a:lnTo>
                      <a:pt x="37" y="21"/>
                    </a:lnTo>
                    <a:lnTo>
                      <a:pt x="52" y="19"/>
                    </a:lnTo>
                    <a:lnTo>
                      <a:pt x="69" y="16"/>
                    </a:lnTo>
                    <a:lnTo>
                      <a:pt x="88" y="14"/>
                    </a:lnTo>
                    <a:lnTo>
                      <a:pt x="106" y="12"/>
                    </a:lnTo>
                    <a:lnTo>
                      <a:pt x="123" y="8"/>
                    </a:lnTo>
                    <a:lnTo>
                      <a:pt x="137" y="5"/>
                    </a:lnTo>
                    <a:lnTo>
                      <a:pt x="152" y="0"/>
                    </a:lnTo>
                    <a:lnTo>
                      <a:pt x="177" y="0"/>
                    </a:lnTo>
                    <a:lnTo>
                      <a:pt x="177" y="12"/>
                    </a:lnTo>
                    <a:lnTo>
                      <a:pt x="177" y="12"/>
                    </a:lnTo>
                    <a:close/>
                  </a:path>
                </a:pathLst>
              </a:custGeom>
              <a:solidFill>
                <a:srgbClr val="0019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3170" name="Freeform 50"/>
              <p:cNvSpPr>
                <a:spLocks/>
              </p:cNvSpPr>
              <p:nvPr/>
            </p:nvSpPr>
            <p:spPr bwMode="auto">
              <a:xfrm>
                <a:off x="3162" y="1091"/>
                <a:ext cx="213" cy="28"/>
              </a:xfrm>
              <a:custGeom>
                <a:avLst/>
                <a:gdLst>
                  <a:gd name="T0" fmla="*/ 213 w 213"/>
                  <a:gd name="T1" fmla="*/ 20 h 28"/>
                  <a:gd name="T2" fmla="*/ 213 w 213"/>
                  <a:gd name="T3" fmla="*/ 28 h 28"/>
                  <a:gd name="T4" fmla="*/ 0 w 213"/>
                  <a:gd name="T5" fmla="*/ 0 h 28"/>
                  <a:gd name="T6" fmla="*/ 25 w 213"/>
                  <a:gd name="T7" fmla="*/ 1 h 28"/>
                  <a:gd name="T8" fmla="*/ 47 w 213"/>
                  <a:gd name="T9" fmla="*/ 2 h 28"/>
                  <a:gd name="T10" fmla="*/ 69 w 213"/>
                  <a:gd name="T11" fmla="*/ 3 h 28"/>
                  <a:gd name="T12" fmla="*/ 88 w 213"/>
                  <a:gd name="T13" fmla="*/ 5 h 28"/>
                  <a:gd name="T14" fmla="*/ 110 w 213"/>
                  <a:gd name="T15" fmla="*/ 8 h 28"/>
                  <a:gd name="T16" fmla="*/ 133 w 213"/>
                  <a:gd name="T17" fmla="*/ 10 h 28"/>
                  <a:gd name="T18" fmla="*/ 152 w 213"/>
                  <a:gd name="T19" fmla="*/ 13 h 28"/>
                  <a:gd name="T20" fmla="*/ 172 w 213"/>
                  <a:gd name="T21" fmla="*/ 16 h 28"/>
                  <a:gd name="T22" fmla="*/ 194 w 213"/>
                  <a:gd name="T23" fmla="*/ 18 h 28"/>
                  <a:gd name="T24" fmla="*/ 213 w 213"/>
                  <a:gd name="T25" fmla="*/ 20 h 28"/>
                  <a:gd name="T26" fmla="*/ 213 w 213"/>
                  <a:gd name="T27" fmla="*/ 2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13" h="28">
                    <a:moveTo>
                      <a:pt x="213" y="20"/>
                    </a:moveTo>
                    <a:lnTo>
                      <a:pt x="213" y="28"/>
                    </a:lnTo>
                    <a:lnTo>
                      <a:pt x="0" y="0"/>
                    </a:lnTo>
                    <a:lnTo>
                      <a:pt x="25" y="1"/>
                    </a:lnTo>
                    <a:lnTo>
                      <a:pt x="47" y="2"/>
                    </a:lnTo>
                    <a:lnTo>
                      <a:pt x="69" y="3"/>
                    </a:lnTo>
                    <a:lnTo>
                      <a:pt x="88" y="5"/>
                    </a:lnTo>
                    <a:lnTo>
                      <a:pt x="110" y="8"/>
                    </a:lnTo>
                    <a:lnTo>
                      <a:pt x="133" y="10"/>
                    </a:lnTo>
                    <a:lnTo>
                      <a:pt x="152" y="13"/>
                    </a:lnTo>
                    <a:lnTo>
                      <a:pt x="172" y="16"/>
                    </a:lnTo>
                    <a:lnTo>
                      <a:pt x="194" y="18"/>
                    </a:lnTo>
                    <a:lnTo>
                      <a:pt x="213" y="20"/>
                    </a:lnTo>
                    <a:lnTo>
                      <a:pt x="213" y="20"/>
                    </a:lnTo>
                    <a:close/>
                  </a:path>
                </a:pathLst>
              </a:custGeom>
              <a:solidFill>
                <a:srgbClr val="0019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3171" name="Freeform 51"/>
              <p:cNvSpPr>
                <a:spLocks/>
              </p:cNvSpPr>
              <p:nvPr/>
            </p:nvSpPr>
            <p:spPr bwMode="auto">
              <a:xfrm>
                <a:off x="579" y="1643"/>
                <a:ext cx="157" cy="44"/>
              </a:xfrm>
              <a:custGeom>
                <a:avLst/>
                <a:gdLst>
                  <a:gd name="T0" fmla="*/ 0 w 157"/>
                  <a:gd name="T1" fmla="*/ 44 h 44"/>
                  <a:gd name="T2" fmla="*/ 142 w 157"/>
                  <a:gd name="T3" fmla="*/ 0 h 44"/>
                  <a:gd name="T4" fmla="*/ 157 w 157"/>
                  <a:gd name="T5" fmla="*/ 35 h 44"/>
                  <a:gd name="T6" fmla="*/ 0 w 157"/>
                  <a:gd name="T7" fmla="*/ 44 h 44"/>
                  <a:gd name="T8" fmla="*/ 0 w 157"/>
                  <a:gd name="T9" fmla="*/ 4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7" h="44">
                    <a:moveTo>
                      <a:pt x="0" y="44"/>
                    </a:moveTo>
                    <a:lnTo>
                      <a:pt x="142" y="0"/>
                    </a:lnTo>
                    <a:lnTo>
                      <a:pt x="157" y="35"/>
                    </a:lnTo>
                    <a:lnTo>
                      <a:pt x="0" y="44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rgbClr val="47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3172" name="Freeform 52"/>
              <p:cNvSpPr>
                <a:spLocks/>
              </p:cNvSpPr>
              <p:nvPr/>
            </p:nvSpPr>
            <p:spPr bwMode="auto">
              <a:xfrm>
                <a:off x="5052" y="1687"/>
                <a:ext cx="37" cy="12"/>
              </a:xfrm>
              <a:custGeom>
                <a:avLst/>
                <a:gdLst>
                  <a:gd name="T0" fmla="*/ 0 w 37"/>
                  <a:gd name="T1" fmla="*/ 12 h 12"/>
                  <a:gd name="T2" fmla="*/ 0 w 37"/>
                  <a:gd name="T3" fmla="*/ 0 h 12"/>
                  <a:gd name="T4" fmla="*/ 37 w 37"/>
                  <a:gd name="T5" fmla="*/ 12 h 12"/>
                  <a:gd name="T6" fmla="*/ 0 w 37"/>
                  <a:gd name="T7" fmla="*/ 12 h 12"/>
                  <a:gd name="T8" fmla="*/ 0 w 37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12">
                    <a:moveTo>
                      <a:pt x="0" y="12"/>
                    </a:moveTo>
                    <a:lnTo>
                      <a:pt x="0" y="0"/>
                    </a:lnTo>
                    <a:lnTo>
                      <a:pt x="37" y="12"/>
                    </a:lnTo>
                    <a:lnTo>
                      <a:pt x="0" y="12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47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3173" name="Freeform 53"/>
              <p:cNvSpPr>
                <a:spLocks/>
              </p:cNvSpPr>
              <p:nvPr/>
            </p:nvSpPr>
            <p:spPr bwMode="auto">
              <a:xfrm>
                <a:off x="721" y="1766"/>
                <a:ext cx="27" cy="15"/>
              </a:xfrm>
              <a:custGeom>
                <a:avLst/>
                <a:gdLst>
                  <a:gd name="T0" fmla="*/ 0 w 27"/>
                  <a:gd name="T1" fmla="*/ 12 h 15"/>
                  <a:gd name="T2" fmla="*/ 27 w 27"/>
                  <a:gd name="T3" fmla="*/ 0 h 15"/>
                  <a:gd name="T4" fmla="*/ 27 w 27"/>
                  <a:gd name="T5" fmla="*/ 15 h 15"/>
                  <a:gd name="T6" fmla="*/ 0 w 27"/>
                  <a:gd name="T7" fmla="*/ 12 h 15"/>
                  <a:gd name="T8" fmla="*/ 0 w 27"/>
                  <a:gd name="T9" fmla="*/ 12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5">
                    <a:moveTo>
                      <a:pt x="0" y="12"/>
                    </a:moveTo>
                    <a:lnTo>
                      <a:pt x="27" y="0"/>
                    </a:lnTo>
                    <a:lnTo>
                      <a:pt x="27" y="15"/>
                    </a:lnTo>
                    <a:lnTo>
                      <a:pt x="0" y="12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47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3174" name="Freeform 54"/>
              <p:cNvSpPr>
                <a:spLocks/>
              </p:cNvSpPr>
              <p:nvPr/>
            </p:nvSpPr>
            <p:spPr bwMode="auto">
              <a:xfrm>
                <a:off x="5035" y="1781"/>
                <a:ext cx="162" cy="79"/>
              </a:xfrm>
              <a:custGeom>
                <a:avLst/>
                <a:gdLst>
                  <a:gd name="T0" fmla="*/ 157 w 162"/>
                  <a:gd name="T1" fmla="*/ 67 h 79"/>
                  <a:gd name="T2" fmla="*/ 139 w 162"/>
                  <a:gd name="T3" fmla="*/ 64 h 79"/>
                  <a:gd name="T4" fmla="*/ 122 w 162"/>
                  <a:gd name="T5" fmla="*/ 62 h 79"/>
                  <a:gd name="T6" fmla="*/ 108 w 162"/>
                  <a:gd name="T7" fmla="*/ 62 h 79"/>
                  <a:gd name="T8" fmla="*/ 90 w 162"/>
                  <a:gd name="T9" fmla="*/ 62 h 79"/>
                  <a:gd name="T10" fmla="*/ 76 w 162"/>
                  <a:gd name="T11" fmla="*/ 63 h 79"/>
                  <a:gd name="T12" fmla="*/ 61 w 162"/>
                  <a:gd name="T13" fmla="*/ 65 h 79"/>
                  <a:gd name="T14" fmla="*/ 46 w 162"/>
                  <a:gd name="T15" fmla="*/ 69 h 79"/>
                  <a:gd name="T16" fmla="*/ 29 w 162"/>
                  <a:gd name="T17" fmla="*/ 72 h 79"/>
                  <a:gd name="T18" fmla="*/ 14 w 162"/>
                  <a:gd name="T19" fmla="*/ 75 h 79"/>
                  <a:gd name="T20" fmla="*/ 0 w 162"/>
                  <a:gd name="T21" fmla="*/ 79 h 79"/>
                  <a:gd name="T22" fmla="*/ 10 w 162"/>
                  <a:gd name="T23" fmla="*/ 0 h 79"/>
                  <a:gd name="T24" fmla="*/ 27 w 162"/>
                  <a:gd name="T25" fmla="*/ 8 h 79"/>
                  <a:gd name="T26" fmla="*/ 46 w 162"/>
                  <a:gd name="T27" fmla="*/ 15 h 79"/>
                  <a:gd name="T28" fmla="*/ 66 w 162"/>
                  <a:gd name="T29" fmla="*/ 19 h 79"/>
                  <a:gd name="T30" fmla="*/ 88 w 162"/>
                  <a:gd name="T31" fmla="*/ 25 h 79"/>
                  <a:gd name="T32" fmla="*/ 110 w 162"/>
                  <a:gd name="T33" fmla="*/ 30 h 79"/>
                  <a:gd name="T34" fmla="*/ 130 w 162"/>
                  <a:gd name="T35" fmla="*/ 34 h 79"/>
                  <a:gd name="T36" fmla="*/ 144 w 162"/>
                  <a:gd name="T37" fmla="*/ 40 h 79"/>
                  <a:gd name="T38" fmla="*/ 157 w 162"/>
                  <a:gd name="T39" fmla="*/ 47 h 79"/>
                  <a:gd name="T40" fmla="*/ 162 w 162"/>
                  <a:gd name="T41" fmla="*/ 56 h 79"/>
                  <a:gd name="T42" fmla="*/ 157 w 162"/>
                  <a:gd name="T43" fmla="*/ 67 h 79"/>
                  <a:gd name="T44" fmla="*/ 157 w 162"/>
                  <a:gd name="T45" fmla="*/ 67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2" h="79">
                    <a:moveTo>
                      <a:pt x="157" y="67"/>
                    </a:moveTo>
                    <a:lnTo>
                      <a:pt x="139" y="64"/>
                    </a:lnTo>
                    <a:lnTo>
                      <a:pt x="122" y="62"/>
                    </a:lnTo>
                    <a:lnTo>
                      <a:pt x="108" y="62"/>
                    </a:lnTo>
                    <a:lnTo>
                      <a:pt x="90" y="62"/>
                    </a:lnTo>
                    <a:lnTo>
                      <a:pt x="76" y="63"/>
                    </a:lnTo>
                    <a:lnTo>
                      <a:pt x="61" y="65"/>
                    </a:lnTo>
                    <a:lnTo>
                      <a:pt x="46" y="69"/>
                    </a:lnTo>
                    <a:lnTo>
                      <a:pt x="29" y="72"/>
                    </a:lnTo>
                    <a:lnTo>
                      <a:pt x="14" y="75"/>
                    </a:lnTo>
                    <a:lnTo>
                      <a:pt x="0" y="79"/>
                    </a:lnTo>
                    <a:lnTo>
                      <a:pt x="10" y="0"/>
                    </a:lnTo>
                    <a:lnTo>
                      <a:pt x="27" y="8"/>
                    </a:lnTo>
                    <a:lnTo>
                      <a:pt x="46" y="15"/>
                    </a:lnTo>
                    <a:lnTo>
                      <a:pt x="66" y="19"/>
                    </a:lnTo>
                    <a:lnTo>
                      <a:pt x="88" y="25"/>
                    </a:lnTo>
                    <a:lnTo>
                      <a:pt x="110" y="30"/>
                    </a:lnTo>
                    <a:lnTo>
                      <a:pt x="130" y="34"/>
                    </a:lnTo>
                    <a:lnTo>
                      <a:pt x="144" y="40"/>
                    </a:lnTo>
                    <a:lnTo>
                      <a:pt x="157" y="47"/>
                    </a:lnTo>
                    <a:lnTo>
                      <a:pt x="162" y="56"/>
                    </a:lnTo>
                    <a:lnTo>
                      <a:pt x="157" y="67"/>
                    </a:lnTo>
                    <a:lnTo>
                      <a:pt x="157" y="67"/>
                    </a:lnTo>
                    <a:close/>
                  </a:path>
                </a:pathLst>
              </a:custGeom>
              <a:solidFill>
                <a:srgbClr val="47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3175" name="Freeform 55"/>
              <p:cNvSpPr>
                <a:spLocks/>
              </p:cNvSpPr>
              <p:nvPr/>
            </p:nvSpPr>
            <p:spPr bwMode="auto">
              <a:xfrm>
                <a:off x="552" y="1872"/>
                <a:ext cx="662" cy="1852"/>
              </a:xfrm>
              <a:custGeom>
                <a:avLst/>
                <a:gdLst>
                  <a:gd name="T0" fmla="*/ 176 w 662"/>
                  <a:gd name="T1" fmla="*/ 1763 h 1852"/>
                  <a:gd name="T2" fmla="*/ 257 w 662"/>
                  <a:gd name="T3" fmla="*/ 1767 h 1852"/>
                  <a:gd name="T4" fmla="*/ 353 w 662"/>
                  <a:gd name="T5" fmla="*/ 1770 h 1852"/>
                  <a:gd name="T6" fmla="*/ 453 w 662"/>
                  <a:gd name="T7" fmla="*/ 1771 h 1852"/>
                  <a:gd name="T8" fmla="*/ 551 w 662"/>
                  <a:gd name="T9" fmla="*/ 1771 h 1852"/>
                  <a:gd name="T10" fmla="*/ 644 w 662"/>
                  <a:gd name="T11" fmla="*/ 1770 h 1852"/>
                  <a:gd name="T12" fmla="*/ 649 w 662"/>
                  <a:gd name="T13" fmla="*/ 1786 h 1852"/>
                  <a:gd name="T14" fmla="*/ 657 w 662"/>
                  <a:gd name="T15" fmla="*/ 1802 h 1852"/>
                  <a:gd name="T16" fmla="*/ 659 w 662"/>
                  <a:gd name="T17" fmla="*/ 1818 h 1852"/>
                  <a:gd name="T18" fmla="*/ 662 w 662"/>
                  <a:gd name="T19" fmla="*/ 1835 h 1852"/>
                  <a:gd name="T20" fmla="*/ 654 w 662"/>
                  <a:gd name="T21" fmla="*/ 1852 h 1852"/>
                  <a:gd name="T22" fmla="*/ 505 w 662"/>
                  <a:gd name="T23" fmla="*/ 1848 h 1852"/>
                  <a:gd name="T24" fmla="*/ 333 w 662"/>
                  <a:gd name="T25" fmla="*/ 1846 h 1852"/>
                  <a:gd name="T26" fmla="*/ 169 w 662"/>
                  <a:gd name="T27" fmla="*/ 1845 h 1852"/>
                  <a:gd name="T28" fmla="*/ 49 w 662"/>
                  <a:gd name="T29" fmla="*/ 1844 h 1852"/>
                  <a:gd name="T30" fmla="*/ 0 w 662"/>
                  <a:gd name="T31" fmla="*/ 1843 h 1852"/>
                  <a:gd name="T32" fmla="*/ 10 w 662"/>
                  <a:gd name="T33" fmla="*/ 923 h 1852"/>
                  <a:gd name="T34" fmla="*/ 10 w 662"/>
                  <a:gd name="T35" fmla="*/ 749 h 1852"/>
                  <a:gd name="T36" fmla="*/ 10 w 662"/>
                  <a:gd name="T37" fmla="*/ 574 h 1852"/>
                  <a:gd name="T38" fmla="*/ 12 w 662"/>
                  <a:gd name="T39" fmla="*/ 399 h 1852"/>
                  <a:gd name="T40" fmla="*/ 14 w 662"/>
                  <a:gd name="T41" fmla="*/ 223 h 1852"/>
                  <a:gd name="T42" fmla="*/ 34 w 662"/>
                  <a:gd name="T43" fmla="*/ 134 h 1852"/>
                  <a:gd name="T44" fmla="*/ 61 w 662"/>
                  <a:gd name="T45" fmla="*/ 130 h 1852"/>
                  <a:gd name="T46" fmla="*/ 88 w 662"/>
                  <a:gd name="T47" fmla="*/ 123 h 1852"/>
                  <a:gd name="T48" fmla="*/ 113 w 662"/>
                  <a:gd name="T49" fmla="*/ 114 h 1852"/>
                  <a:gd name="T50" fmla="*/ 132 w 662"/>
                  <a:gd name="T51" fmla="*/ 101 h 1852"/>
                  <a:gd name="T52" fmla="*/ 144 w 662"/>
                  <a:gd name="T53" fmla="*/ 87 h 1852"/>
                  <a:gd name="T54" fmla="*/ 139 w 662"/>
                  <a:gd name="T55" fmla="*/ 75 h 1852"/>
                  <a:gd name="T56" fmla="*/ 122 w 662"/>
                  <a:gd name="T57" fmla="*/ 61 h 1852"/>
                  <a:gd name="T58" fmla="*/ 95 w 662"/>
                  <a:gd name="T59" fmla="*/ 50 h 1852"/>
                  <a:gd name="T60" fmla="*/ 66 w 662"/>
                  <a:gd name="T61" fmla="*/ 42 h 1852"/>
                  <a:gd name="T62" fmla="*/ 49 w 662"/>
                  <a:gd name="T63" fmla="*/ 38 h 1852"/>
                  <a:gd name="T64" fmla="*/ 39 w 662"/>
                  <a:gd name="T65" fmla="*/ 37 h 1852"/>
                  <a:gd name="T66" fmla="*/ 29 w 662"/>
                  <a:gd name="T67" fmla="*/ 36 h 1852"/>
                  <a:gd name="T68" fmla="*/ 19 w 662"/>
                  <a:gd name="T69" fmla="*/ 35 h 1852"/>
                  <a:gd name="T70" fmla="*/ 12 w 662"/>
                  <a:gd name="T71" fmla="*/ 31 h 1852"/>
                  <a:gd name="T72" fmla="*/ 24 w 662"/>
                  <a:gd name="T73" fmla="*/ 26 h 1852"/>
                  <a:gd name="T74" fmla="*/ 56 w 662"/>
                  <a:gd name="T75" fmla="*/ 19 h 1852"/>
                  <a:gd name="T76" fmla="*/ 88 w 662"/>
                  <a:gd name="T77" fmla="*/ 13 h 1852"/>
                  <a:gd name="T78" fmla="*/ 120 w 662"/>
                  <a:gd name="T79" fmla="*/ 8 h 1852"/>
                  <a:gd name="T80" fmla="*/ 154 w 662"/>
                  <a:gd name="T81" fmla="*/ 3 h 1852"/>
                  <a:gd name="T82" fmla="*/ 169 w 662"/>
                  <a:gd name="T83" fmla="*/ 741 h 1852"/>
                  <a:gd name="T84" fmla="*/ 169 w 662"/>
                  <a:gd name="T85" fmla="*/ 740 h 18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662" h="1852">
                    <a:moveTo>
                      <a:pt x="169" y="740"/>
                    </a:moveTo>
                    <a:lnTo>
                      <a:pt x="176" y="1763"/>
                    </a:lnTo>
                    <a:lnTo>
                      <a:pt x="215" y="1765"/>
                    </a:lnTo>
                    <a:lnTo>
                      <a:pt x="257" y="1767"/>
                    </a:lnTo>
                    <a:lnTo>
                      <a:pt x="304" y="1770"/>
                    </a:lnTo>
                    <a:lnTo>
                      <a:pt x="353" y="1770"/>
                    </a:lnTo>
                    <a:lnTo>
                      <a:pt x="402" y="1771"/>
                    </a:lnTo>
                    <a:lnTo>
                      <a:pt x="453" y="1771"/>
                    </a:lnTo>
                    <a:lnTo>
                      <a:pt x="502" y="1771"/>
                    </a:lnTo>
                    <a:lnTo>
                      <a:pt x="551" y="1771"/>
                    </a:lnTo>
                    <a:lnTo>
                      <a:pt x="600" y="1770"/>
                    </a:lnTo>
                    <a:lnTo>
                      <a:pt x="644" y="1770"/>
                    </a:lnTo>
                    <a:lnTo>
                      <a:pt x="647" y="1778"/>
                    </a:lnTo>
                    <a:lnTo>
                      <a:pt x="649" y="1786"/>
                    </a:lnTo>
                    <a:lnTo>
                      <a:pt x="652" y="1794"/>
                    </a:lnTo>
                    <a:lnTo>
                      <a:pt x="657" y="1802"/>
                    </a:lnTo>
                    <a:lnTo>
                      <a:pt x="659" y="1810"/>
                    </a:lnTo>
                    <a:lnTo>
                      <a:pt x="659" y="1818"/>
                    </a:lnTo>
                    <a:lnTo>
                      <a:pt x="662" y="1827"/>
                    </a:lnTo>
                    <a:lnTo>
                      <a:pt x="662" y="1835"/>
                    </a:lnTo>
                    <a:lnTo>
                      <a:pt x="659" y="1843"/>
                    </a:lnTo>
                    <a:lnTo>
                      <a:pt x="654" y="1852"/>
                    </a:lnTo>
                    <a:lnTo>
                      <a:pt x="586" y="1851"/>
                    </a:lnTo>
                    <a:lnTo>
                      <a:pt x="505" y="1848"/>
                    </a:lnTo>
                    <a:lnTo>
                      <a:pt x="419" y="1847"/>
                    </a:lnTo>
                    <a:lnTo>
                      <a:pt x="333" y="1846"/>
                    </a:lnTo>
                    <a:lnTo>
                      <a:pt x="247" y="1845"/>
                    </a:lnTo>
                    <a:lnTo>
                      <a:pt x="169" y="1845"/>
                    </a:lnTo>
                    <a:lnTo>
                      <a:pt x="103" y="1844"/>
                    </a:lnTo>
                    <a:lnTo>
                      <a:pt x="49" y="1844"/>
                    </a:lnTo>
                    <a:lnTo>
                      <a:pt x="14" y="1843"/>
                    </a:lnTo>
                    <a:lnTo>
                      <a:pt x="0" y="1843"/>
                    </a:lnTo>
                    <a:lnTo>
                      <a:pt x="7" y="1008"/>
                    </a:lnTo>
                    <a:lnTo>
                      <a:pt x="10" y="923"/>
                    </a:lnTo>
                    <a:lnTo>
                      <a:pt x="10" y="836"/>
                    </a:lnTo>
                    <a:lnTo>
                      <a:pt x="10" y="749"/>
                    </a:lnTo>
                    <a:lnTo>
                      <a:pt x="10" y="662"/>
                    </a:lnTo>
                    <a:lnTo>
                      <a:pt x="10" y="574"/>
                    </a:lnTo>
                    <a:lnTo>
                      <a:pt x="10" y="487"/>
                    </a:lnTo>
                    <a:lnTo>
                      <a:pt x="12" y="399"/>
                    </a:lnTo>
                    <a:lnTo>
                      <a:pt x="12" y="311"/>
                    </a:lnTo>
                    <a:lnTo>
                      <a:pt x="14" y="223"/>
                    </a:lnTo>
                    <a:lnTo>
                      <a:pt x="19" y="135"/>
                    </a:lnTo>
                    <a:lnTo>
                      <a:pt x="34" y="134"/>
                    </a:lnTo>
                    <a:lnTo>
                      <a:pt x="49" y="132"/>
                    </a:lnTo>
                    <a:lnTo>
                      <a:pt x="61" y="130"/>
                    </a:lnTo>
                    <a:lnTo>
                      <a:pt x="76" y="126"/>
                    </a:lnTo>
                    <a:lnTo>
                      <a:pt x="88" y="123"/>
                    </a:lnTo>
                    <a:lnTo>
                      <a:pt x="100" y="118"/>
                    </a:lnTo>
                    <a:lnTo>
                      <a:pt x="113" y="114"/>
                    </a:lnTo>
                    <a:lnTo>
                      <a:pt x="122" y="108"/>
                    </a:lnTo>
                    <a:lnTo>
                      <a:pt x="132" y="101"/>
                    </a:lnTo>
                    <a:lnTo>
                      <a:pt x="139" y="94"/>
                    </a:lnTo>
                    <a:lnTo>
                      <a:pt x="144" y="87"/>
                    </a:lnTo>
                    <a:lnTo>
                      <a:pt x="142" y="80"/>
                    </a:lnTo>
                    <a:lnTo>
                      <a:pt x="139" y="75"/>
                    </a:lnTo>
                    <a:lnTo>
                      <a:pt x="132" y="68"/>
                    </a:lnTo>
                    <a:lnTo>
                      <a:pt x="122" y="61"/>
                    </a:lnTo>
                    <a:lnTo>
                      <a:pt x="110" y="55"/>
                    </a:lnTo>
                    <a:lnTo>
                      <a:pt x="95" y="50"/>
                    </a:lnTo>
                    <a:lnTo>
                      <a:pt x="81" y="45"/>
                    </a:lnTo>
                    <a:lnTo>
                      <a:pt x="66" y="42"/>
                    </a:lnTo>
                    <a:lnTo>
                      <a:pt x="51" y="38"/>
                    </a:lnTo>
                    <a:lnTo>
                      <a:pt x="49" y="38"/>
                    </a:lnTo>
                    <a:lnTo>
                      <a:pt x="44" y="38"/>
                    </a:lnTo>
                    <a:lnTo>
                      <a:pt x="39" y="37"/>
                    </a:lnTo>
                    <a:lnTo>
                      <a:pt x="34" y="37"/>
                    </a:lnTo>
                    <a:lnTo>
                      <a:pt x="29" y="36"/>
                    </a:lnTo>
                    <a:lnTo>
                      <a:pt x="24" y="36"/>
                    </a:lnTo>
                    <a:lnTo>
                      <a:pt x="19" y="35"/>
                    </a:lnTo>
                    <a:lnTo>
                      <a:pt x="14" y="32"/>
                    </a:lnTo>
                    <a:lnTo>
                      <a:pt x="12" y="31"/>
                    </a:lnTo>
                    <a:lnTo>
                      <a:pt x="7" y="29"/>
                    </a:lnTo>
                    <a:lnTo>
                      <a:pt x="24" y="26"/>
                    </a:lnTo>
                    <a:lnTo>
                      <a:pt x="39" y="21"/>
                    </a:lnTo>
                    <a:lnTo>
                      <a:pt x="56" y="19"/>
                    </a:lnTo>
                    <a:lnTo>
                      <a:pt x="71" y="15"/>
                    </a:lnTo>
                    <a:lnTo>
                      <a:pt x="88" y="13"/>
                    </a:lnTo>
                    <a:lnTo>
                      <a:pt x="103" y="11"/>
                    </a:lnTo>
                    <a:lnTo>
                      <a:pt x="120" y="8"/>
                    </a:lnTo>
                    <a:lnTo>
                      <a:pt x="137" y="6"/>
                    </a:lnTo>
                    <a:lnTo>
                      <a:pt x="154" y="3"/>
                    </a:lnTo>
                    <a:lnTo>
                      <a:pt x="169" y="0"/>
                    </a:lnTo>
                    <a:lnTo>
                      <a:pt x="169" y="741"/>
                    </a:lnTo>
                    <a:lnTo>
                      <a:pt x="169" y="741"/>
                    </a:lnTo>
                    <a:lnTo>
                      <a:pt x="169" y="740"/>
                    </a:lnTo>
                    <a:close/>
                  </a:path>
                </a:pathLst>
              </a:custGeom>
              <a:solidFill>
                <a:srgbClr val="47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3176" name="Freeform 56"/>
              <p:cNvSpPr>
                <a:spLocks/>
              </p:cNvSpPr>
              <p:nvPr/>
            </p:nvSpPr>
            <p:spPr bwMode="auto">
              <a:xfrm>
                <a:off x="2079" y="1910"/>
                <a:ext cx="3125" cy="1831"/>
              </a:xfrm>
              <a:custGeom>
                <a:avLst/>
                <a:gdLst>
                  <a:gd name="T0" fmla="*/ 3105 w 3125"/>
                  <a:gd name="T1" fmla="*/ 1032 h 1831"/>
                  <a:gd name="T2" fmla="*/ 3105 w 3125"/>
                  <a:gd name="T3" fmla="*/ 1196 h 1831"/>
                  <a:gd name="T4" fmla="*/ 3105 w 3125"/>
                  <a:gd name="T5" fmla="*/ 1357 h 1831"/>
                  <a:gd name="T6" fmla="*/ 3108 w 3125"/>
                  <a:gd name="T7" fmla="*/ 1516 h 1831"/>
                  <a:gd name="T8" fmla="*/ 3105 w 3125"/>
                  <a:gd name="T9" fmla="*/ 1670 h 1831"/>
                  <a:gd name="T10" fmla="*/ 3098 w 3125"/>
                  <a:gd name="T11" fmla="*/ 1822 h 1831"/>
                  <a:gd name="T12" fmla="*/ 2539 w 3125"/>
                  <a:gd name="T13" fmla="*/ 1822 h 1831"/>
                  <a:gd name="T14" fmla="*/ 1968 w 3125"/>
                  <a:gd name="T15" fmla="*/ 1822 h 1831"/>
                  <a:gd name="T16" fmla="*/ 1402 w 3125"/>
                  <a:gd name="T17" fmla="*/ 1823 h 1831"/>
                  <a:gd name="T18" fmla="*/ 848 w 3125"/>
                  <a:gd name="T19" fmla="*/ 1821 h 1831"/>
                  <a:gd name="T20" fmla="*/ 326 w 3125"/>
                  <a:gd name="T21" fmla="*/ 1814 h 1831"/>
                  <a:gd name="T22" fmla="*/ 274 w 3125"/>
                  <a:gd name="T23" fmla="*/ 1821 h 1831"/>
                  <a:gd name="T24" fmla="*/ 225 w 3125"/>
                  <a:gd name="T25" fmla="*/ 1818 h 1831"/>
                  <a:gd name="T26" fmla="*/ 176 w 3125"/>
                  <a:gd name="T27" fmla="*/ 1818 h 1831"/>
                  <a:gd name="T28" fmla="*/ 132 w 3125"/>
                  <a:gd name="T29" fmla="*/ 1821 h 1831"/>
                  <a:gd name="T30" fmla="*/ 86 w 3125"/>
                  <a:gd name="T31" fmla="*/ 1826 h 1831"/>
                  <a:gd name="T32" fmla="*/ 0 w 3125"/>
                  <a:gd name="T33" fmla="*/ 1732 h 1831"/>
                  <a:gd name="T34" fmla="*/ 189 w 3125"/>
                  <a:gd name="T35" fmla="*/ 1738 h 1831"/>
                  <a:gd name="T36" fmla="*/ 365 w 3125"/>
                  <a:gd name="T37" fmla="*/ 1741 h 1831"/>
                  <a:gd name="T38" fmla="*/ 539 w 3125"/>
                  <a:gd name="T39" fmla="*/ 1740 h 1831"/>
                  <a:gd name="T40" fmla="*/ 723 w 3125"/>
                  <a:gd name="T41" fmla="*/ 1740 h 1831"/>
                  <a:gd name="T42" fmla="*/ 926 w 3125"/>
                  <a:gd name="T43" fmla="*/ 1740 h 1831"/>
                  <a:gd name="T44" fmla="*/ 2899 w 3125"/>
                  <a:gd name="T45" fmla="*/ 1743 h 1831"/>
                  <a:gd name="T46" fmla="*/ 2909 w 3125"/>
                  <a:gd name="T47" fmla="*/ 1740 h 1831"/>
                  <a:gd name="T48" fmla="*/ 2921 w 3125"/>
                  <a:gd name="T49" fmla="*/ 1736 h 1831"/>
                  <a:gd name="T50" fmla="*/ 2929 w 3125"/>
                  <a:gd name="T51" fmla="*/ 1730 h 1831"/>
                  <a:gd name="T52" fmla="*/ 2936 w 3125"/>
                  <a:gd name="T53" fmla="*/ 1726 h 1831"/>
                  <a:gd name="T54" fmla="*/ 2956 w 3125"/>
                  <a:gd name="T55" fmla="*/ 502 h 1831"/>
                  <a:gd name="T56" fmla="*/ 2978 w 3125"/>
                  <a:gd name="T57" fmla="*/ 7 h 1831"/>
                  <a:gd name="T58" fmla="*/ 3010 w 3125"/>
                  <a:gd name="T59" fmla="*/ 17 h 1831"/>
                  <a:gd name="T60" fmla="*/ 3044 w 3125"/>
                  <a:gd name="T61" fmla="*/ 26 h 1831"/>
                  <a:gd name="T62" fmla="*/ 3081 w 3125"/>
                  <a:gd name="T63" fmla="*/ 36 h 1831"/>
                  <a:gd name="T64" fmla="*/ 3110 w 3125"/>
                  <a:gd name="T65" fmla="*/ 47 h 1831"/>
                  <a:gd name="T66" fmla="*/ 3125 w 3125"/>
                  <a:gd name="T67" fmla="*/ 53 h 18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125" h="1831">
                    <a:moveTo>
                      <a:pt x="3125" y="53"/>
                    </a:moveTo>
                    <a:lnTo>
                      <a:pt x="3105" y="1032"/>
                    </a:lnTo>
                    <a:lnTo>
                      <a:pt x="3105" y="1114"/>
                    </a:lnTo>
                    <a:lnTo>
                      <a:pt x="3105" y="1196"/>
                    </a:lnTo>
                    <a:lnTo>
                      <a:pt x="3105" y="1277"/>
                    </a:lnTo>
                    <a:lnTo>
                      <a:pt x="3105" y="1357"/>
                    </a:lnTo>
                    <a:lnTo>
                      <a:pt x="3108" y="1437"/>
                    </a:lnTo>
                    <a:lnTo>
                      <a:pt x="3108" y="1516"/>
                    </a:lnTo>
                    <a:lnTo>
                      <a:pt x="3105" y="1593"/>
                    </a:lnTo>
                    <a:lnTo>
                      <a:pt x="3105" y="1670"/>
                    </a:lnTo>
                    <a:lnTo>
                      <a:pt x="3103" y="1746"/>
                    </a:lnTo>
                    <a:lnTo>
                      <a:pt x="3098" y="1822"/>
                    </a:lnTo>
                    <a:lnTo>
                      <a:pt x="2821" y="1822"/>
                    </a:lnTo>
                    <a:lnTo>
                      <a:pt x="2539" y="1822"/>
                    </a:lnTo>
                    <a:lnTo>
                      <a:pt x="2255" y="1822"/>
                    </a:lnTo>
                    <a:lnTo>
                      <a:pt x="1968" y="1822"/>
                    </a:lnTo>
                    <a:lnTo>
                      <a:pt x="1684" y="1823"/>
                    </a:lnTo>
                    <a:lnTo>
                      <a:pt x="1402" y="1823"/>
                    </a:lnTo>
                    <a:lnTo>
                      <a:pt x="1122" y="1822"/>
                    </a:lnTo>
                    <a:lnTo>
                      <a:pt x="848" y="1821"/>
                    </a:lnTo>
                    <a:lnTo>
                      <a:pt x="583" y="1817"/>
                    </a:lnTo>
                    <a:lnTo>
                      <a:pt x="326" y="1814"/>
                    </a:lnTo>
                    <a:lnTo>
                      <a:pt x="301" y="1822"/>
                    </a:lnTo>
                    <a:lnTo>
                      <a:pt x="274" y="1821"/>
                    </a:lnTo>
                    <a:lnTo>
                      <a:pt x="250" y="1820"/>
                    </a:lnTo>
                    <a:lnTo>
                      <a:pt x="225" y="1818"/>
                    </a:lnTo>
                    <a:lnTo>
                      <a:pt x="201" y="1818"/>
                    </a:lnTo>
                    <a:lnTo>
                      <a:pt x="176" y="1818"/>
                    </a:lnTo>
                    <a:lnTo>
                      <a:pt x="154" y="1818"/>
                    </a:lnTo>
                    <a:lnTo>
                      <a:pt x="132" y="1821"/>
                    </a:lnTo>
                    <a:lnTo>
                      <a:pt x="108" y="1823"/>
                    </a:lnTo>
                    <a:lnTo>
                      <a:pt x="86" y="1826"/>
                    </a:lnTo>
                    <a:lnTo>
                      <a:pt x="61" y="1831"/>
                    </a:lnTo>
                    <a:lnTo>
                      <a:pt x="0" y="1732"/>
                    </a:lnTo>
                    <a:lnTo>
                      <a:pt x="95" y="1735"/>
                    </a:lnTo>
                    <a:lnTo>
                      <a:pt x="189" y="1738"/>
                    </a:lnTo>
                    <a:lnTo>
                      <a:pt x="277" y="1740"/>
                    </a:lnTo>
                    <a:lnTo>
                      <a:pt x="365" y="1741"/>
                    </a:lnTo>
                    <a:lnTo>
                      <a:pt x="451" y="1741"/>
                    </a:lnTo>
                    <a:lnTo>
                      <a:pt x="539" y="1740"/>
                    </a:lnTo>
                    <a:lnTo>
                      <a:pt x="627" y="1740"/>
                    </a:lnTo>
                    <a:lnTo>
                      <a:pt x="723" y="1740"/>
                    </a:lnTo>
                    <a:lnTo>
                      <a:pt x="821" y="1740"/>
                    </a:lnTo>
                    <a:lnTo>
                      <a:pt x="926" y="1740"/>
                    </a:lnTo>
                    <a:lnTo>
                      <a:pt x="2892" y="1743"/>
                    </a:lnTo>
                    <a:lnTo>
                      <a:pt x="2899" y="1743"/>
                    </a:lnTo>
                    <a:lnTo>
                      <a:pt x="2904" y="1742"/>
                    </a:lnTo>
                    <a:lnTo>
                      <a:pt x="2909" y="1740"/>
                    </a:lnTo>
                    <a:lnTo>
                      <a:pt x="2917" y="1738"/>
                    </a:lnTo>
                    <a:lnTo>
                      <a:pt x="2921" y="1736"/>
                    </a:lnTo>
                    <a:lnTo>
                      <a:pt x="2926" y="1734"/>
                    </a:lnTo>
                    <a:lnTo>
                      <a:pt x="2929" y="1730"/>
                    </a:lnTo>
                    <a:lnTo>
                      <a:pt x="2934" y="1728"/>
                    </a:lnTo>
                    <a:lnTo>
                      <a:pt x="2936" y="1726"/>
                    </a:lnTo>
                    <a:lnTo>
                      <a:pt x="2936" y="1722"/>
                    </a:lnTo>
                    <a:lnTo>
                      <a:pt x="2956" y="502"/>
                    </a:lnTo>
                    <a:lnTo>
                      <a:pt x="2966" y="0"/>
                    </a:lnTo>
                    <a:lnTo>
                      <a:pt x="2978" y="7"/>
                    </a:lnTo>
                    <a:lnTo>
                      <a:pt x="2993" y="13"/>
                    </a:lnTo>
                    <a:lnTo>
                      <a:pt x="3010" y="17"/>
                    </a:lnTo>
                    <a:lnTo>
                      <a:pt x="3027" y="22"/>
                    </a:lnTo>
                    <a:lnTo>
                      <a:pt x="3044" y="26"/>
                    </a:lnTo>
                    <a:lnTo>
                      <a:pt x="3061" y="31"/>
                    </a:lnTo>
                    <a:lnTo>
                      <a:pt x="3081" y="36"/>
                    </a:lnTo>
                    <a:lnTo>
                      <a:pt x="3095" y="41"/>
                    </a:lnTo>
                    <a:lnTo>
                      <a:pt x="3110" y="47"/>
                    </a:lnTo>
                    <a:lnTo>
                      <a:pt x="3125" y="53"/>
                    </a:lnTo>
                    <a:lnTo>
                      <a:pt x="3125" y="53"/>
                    </a:lnTo>
                    <a:close/>
                  </a:path>
                </a:pathLst>
              </a:custGeom>
              <a:solidFill>
                <a:srgbClr val="47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3177" name="Freeform 57"/>
              <p:cNvSpPr>
                <a:spLocks/>
              </p:cNvSpPr>
              <p:nvPr/>
            </p:nvSpPr>
            <p:spPr bwMode="auto">
              <a:xfrm>
                <a:off x="3250" y="3749"/>
                <a:ext cx="1189" cy="426"/>
              </a:xfrm>
              <a:custGeom>
                <a:avLst/>
                <a:gdLst>
                  <a:gd name="T0" fmla="*/ 299 w 1189"/>
                  <a:gd name="T1" fmla="*/ 73 h 426"/>
                  <a:gd name="T2" fmla="*/ 402 w 1189"/>
                  <a:gd name="T3" fmla="*/ 97 h 426"/>
                  <a:gd name="T4" fmla="*/ 510 w 1189"/>
                  <a:gd name="T5" fmla="*/ 111 h 426"/>
                  <a:gd name="T6" fmla="*/ 572 w 1189"/>
                  <a:gd name="T7" fmla="*/ 115 h 426"/>
                  <a:gd name="T8" fmla="*/ 527 w 1189"/>
                  <a:gd name="T9" fmla="*/ 133 h 426"/>
                  <a:gd name="T10" fmla="*/ 493 w 1189"/>
                  <a:gd name="T11" fmla="*/ 151 h 426"/>
                  <a:gd name="T12" fmla="*/ 478 w 1189"/>
                  <a:gd name="T13" fmla="*/ 171 h 426"/>
                  <a:gd name="T14" fmla="*/ 525 w 1189"/>
                  <a:gd name="T15" fmla="*/ 182 h 426"/>
                  <a:gd name="T16" fmla="*/ 572 w 1189"/>
                  <a:gd name="T17" fmla="*/ 168 h 426"/>
                  <a:gd name="T18" fmla="*/ 621 w 1189"/>
                  <a:gd name="T19" fmla="*/ 153 h 426"/>
                  <a:gd name="T20" fmla="*/ 701 w 1189"/>
                  <a:gd name="T21" fmla="*/ 154 h 426"/>
                  <a:gd name="T22" fmla="*/ 672 w 1189"/>
                  <a:gd name="T23" fmla="*/ 163 h 426"/>
                  <a:gd name="T24" fmla="*/ 638 w 1189"/>
                  <a:gd name="T25" fmla="*/ 173 h 426"/>
                  <a:gd name="T26" fmla="*/ 603 w 1189"/>
                  <a:gd name="T27" fmla="*/ 181 h 426"/>
                  <a:gd name="T28" fmla="*/ 574 w 1189"/>
                  <a:gd name="T29" fmla="*/ 192 h 426"/>
                  <a:gd name="T30" fmla="*/ 549 w 1189"/>
                  <a:gd name="T31" fmla="*/ 205 h 426"/>
                  <a:gd name="T32" fmla="*/ 535 w 1189"/>
                  <a:gd name="T33" fmla="*/ 221 h 426"/>
                  <a:gd name="T34" fmla="*/ 586 w 1189"/>
                  <a:gd name="T35" fmla="*/ 237 h 426"/>
                  <a:gd name="T36" fmla="*/ 665 w 1189"/>
                  <a:gd name="T37" fmla="*/ 224 h 426"/>
                  <a:gd name="T38" fmla="*/ 741 w 1189"/>
                  <a:gd name="T39" fmla="*/ 201 h 426"/>
                  <a:gd name="T40" fmla="*/ 895 w 1189"/>
                  <a:gd name="T41" fmla="*/ 189 h 426"/>
                  <a:gd name="T42" fmla="*/ 826 w 1189"/>
                  <a:gd name="T43" fmla="*/ 199 h 426"/>
                  <a:gd name="T44" fmla="*/ 743 w 1189"/>
                  <a:gd name="T45" fmla="*/ 221 h 426"/>
                  <a:gd name="T46" fmla="*/ 672 w 1189"/>
                  <a:gd name="T47" fmla="*/ 250 h 426"/>
                  <a:gd name="T48" fmla="*/ 721 w 1189"/>
                  <a:gd name="T49" fmla="*/ 275 h 426"/>
                  <a:gd name="T50" fmla="*/ 812 w 1189"/>
                  <a:gd name="T51" fmla="*/ 258 h 426"/>
                  <a:gd name="T52" fmla="*/ 902 w 1189"/>
                  <a:gd name="T53" fmla="*/ 233 h 426"/>
                  <a:gd name="T54" fmla="*/ 969 w 1189"/>
                  <a:gd name="T55" fmla="*/ 226 h 426"/>
                  <a:gd name="T56" fmla="*/ 966 w 1189"/>
                  <a:gd name="T57" fmla="*/ 213 h 426"/>
                  <a:gd name="T58" fmla="*/ 947 w 1189"/>
                  <a:gd name="T59" fmla="*/ 201 h 426"/>
                  <a:gd name="T60" fmla="*/ 920 w 1189"/>
                  <a:gd name="T61" fmla="*/ 192 h 426"/>
                  <a:gd name="T62" fmla="*/ 1015 w 1189"/>
                  <a:gd name="T63" fmla="*/ 199 h 426"/>
                  <a:gd name="T64" fmla="*/ 1098 w 1189"/>
                  <a:gd name="T65" fmla="*/ 219 h 426"/>
                  <a:gd name="T66" fmla="*/ 1162 w 1189"/>
                  <a:gd name="T67" fmla="*/ 254 h 426"/>
                  <a:gd name="T68" fmla="*/ 1189 w 1189"/>
                  <a:gd name="T69" fmla="*/ 295 h 426"/>
                  <a:gd name="T70" fmla="*/ 1172 w 1189"/>
                  <a:gd name="T71" fmla="*/ 331 h 426"/>
                  <a:gd name="T72" fmla="*/ 1130 w 1189"/>
                  <a:gd name="T73" fmla="*/ 365 h 426"/>
                  <a:gd name="T74" fmla="*/ 1059 w 1189"/>
                  <a:gd name="T75" fmla="*/ 402 h 426"/>
                  <a:gd name="T76" fmla="*/ 893 w 1189"/>
                  <a:gd name="T77" fmla="*/ 426 h 426"/>
                  <a:gd name="T78" fmla="*/ 704 w 1189"/>
                  <a:gd name="T79" fmla="*/ 422 h 426"/>
                  <a:gd name="T80" fmla="*/ 530 w 1189"/>
                  <a:gd name="T81" fmla="*/ 407 h 426"/>
                  <a:gd name="T82" fmla="*/ 393 w 1189"/>
                  <a:gd name="T83" fmla="*/ 376 h 426"/>
                  <a:gd name="T84" fmla="*/ 339 w 1189"/>
                  <a:gd name="T85" fmla="*/ 311 h 426"/>
                  <a:gd name="T86" fmla="*/ 299 w 1189"/>
                  <a:gd name="T87" fmla="*/ 239 h 426"/>
                  <a:gd name="T88" fmla="*/ 221 w 1189"/>
                  <a:gd name="T89" fmla="*/ 232 h 426"/>
                  <a:gd name="T90" fmla="*/ 128 w 1189"/>
                  <a:gd name="T91" fmla="*/ 203 h 426"/>
                  <a:gd name="T92" fmla="*/ 47 w 1189"/>
                  <a:gd name="T93" fmla="*/ 167 h 426"/>
                  <a:gd name="T94" fmla="*/ 0 w 1189"/>
                  <a:gd name="T95" fmla="*/ 123 h 426"/>
                  <a:gd name="T96" fmla="*/ 8 w 1189"/>
                  <a:gd name="T97" fmla="*/ 83 h 426"/>
                  <a:gd name="T98" fmla="*/ 30 w 1189"/>
                  <a:gd name="T99" fmla="*/ 46 h 426"/>
                  <a:gd name="T100" fmla="*/ 62 w 1189"/>
                  <a:gd name="T101" fmla="*/ 11 h 426"/>
                  <a:gd name="T102" fmla="*/ 106 w 1189"/>
                  <a:gd name="T103" fmla="*/ 8 h 426"/>
                  <a:gd name="T104" fmla="*/ 152 w 1189"/>
                  <a:gd name="T105" fmla="*/ 25 h 426"/>
                  <a:gd name="T106" fmla="*/ 201 w 1189"/>
                  <a:gd name="T107" fmla="*/ 46 h 426"/>
                  <a:gd name="T108" fmla="*/ 233 w 1189"/>
                  <a:gd name="T109" fmla="*/ 57 h 4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189" h="426">
                    <a:moveTo>
                      <a:pt x="233" y="56"/>
                    </a:moveTo>
                    <a:lnTo>
                      <a:pt x="265" y="65"/>
                    </a:lnTo>
                    <a:lnTo>
                      <a:pt x="299" y="73"/>
                    </a:lnTo>
                    <a:lnTo>
                      <a:pt x="334" y="82"/>
                    </a:lnTo>
                    <a:lnTo>
                      <a:pt x="366" y="90"/>
                    </a:lnTo>
                    <a:lnTo>
                      <a:pt x="402" y="97"/>
                    </a:lnTo>
                    <a:lnTo>
                      <a:pt x="437" y="103"/>
                    </a:lnTo>
                    <a:lnTo>
                      <a:pt x="471" y="109"/>
                    </a:lnTo>
                    <a:lnTo>
                      <a:pt x="510" y="111"/>
                    </a:lnTo>
                    <a:lnTo>
                      <a:pt x="547" y="112"/>
                    </a:lnTo>
                    <a:lnTo>
                      <a:pt x="586" y="110"/>
                    </a:lnTo>
                    <a:lnTo>
                      <a:pt x="572" y="115"/>
                    </a:lnTo>
                    <a:lnTo>
                      <a:pt x="557" y="121"/>
                    </a:lnTo>
                    <a:lnTo>
                      <a:pt x="542" y="127"/>
                    </a:lnTo>
                    <a:lnTo>
                      <a:pt x="527" y="133"/>
                    </a:lnTo>
                    <a:lnTo>
                      <a:pt x="515" y="138"/>
                    </a:lnTo>
                    <a:lnTo>
                      <a:pt x="503" y="144"/>
                    </a:lnTo>
                    <a:lnTo>
                      <a:pt x="493" y="151"/>
                    </a:lnTo>
                    <a:lnTo>
                      <a:pt x="486" y="158"/>
                    </a:lnTo>
                    <a:lnTo>
                      <a:pt x="481" y="165"/>
                    </a:lnTo>
                    <a:lnTo>
                      <a:pt x="478" y="171"/>
                    </a:lnTo>
                    <a:lnTo>
                      <a:pt x="496" y="179"/>
                    </a:lnTo>
                    <a:lnTo>
                      <a:pt x="510" y="182"/>
                    </a:lnTo>
                    <a:lnTo>
                      <a:pt x="525" y="182"/>
                    </a:lnTo>
                    <a:lnTo>
                      <a:pt x="540" y="178"/>
                    </a:lnTo>
                    <a:lnTo>
                      <a:pt x="557" y="174"/>
                    </a:lnTo>
                    <a:lnTo>
                      <a:pt x="572" y="168"/>
                    </a:lnTo>
                    <a:lnTo>
                      <a:pt x="586" y="162"/>
                    </a:lnTo>
                    <a:lnTo>
                      <a:pt x="603" y="157"/>
                    </a:lnTo>
                    <a:lnTo>
                      <a:pt x="621" y="153"/>
                    </a:lnTo>
                    <a:lnTo>
                      <a:pt x="638" y="151"/>
                    </a:lnTo>
                    <a:lnTo>
                      <a:pt x="706" y="151"/>
                    </a:lnTo>
                    <a:lnTo>
                      <a:pt x="701" y="154"/>
                    </a:lnTo>
                    <a:lnTo>
                      <a:pt x="692" y="158"/>
                    </a:lnTo>
                    <a:lnTo>
                      <a:pt x="684" y="160"/>
                    </a:lnTo>
                    <a:lnTo>
                      <a:pt x="672" y="163"/>
                    </a:lnTo>
                    <a:lnTo>
                      <a:pt x="662" y="167"/>
                    </a:lnTo>
                    <a:lnTo>
                      <a:pt x="650" y="169"/>
                    </a:lnTo>
                    <a:lnTo>
                      <a:pt x="638" y="173"/>
                    </a:lnTo>
                    <a:lnTo>
                      <a:pt x="625" y="175"/>
                    </a:lnTo>
                    <a:lnTo>
                      <a:pt x="616" y="178"/>
                    </a:lnTo>
                    <a:lnTo>
                      <a:pt x="603" y="181"/>
                    </a:lnTo>
                    <a:lnTo>
                      <a:pt x="594" y="184"/>
                    </a:lnTo>
                    <a:lnTo>
                      <a:pt x="584" y="187"/>
                    </a:lnTo>
                    <a:lnTo>
                      <a:pt x="574" y="192"/>
                    </a:lnTo>
                    <a:lnTo>
                      <a:pt x="564" y="197"/>
                    </a:lnTo>
                    <a:lnTo>
                      <a:pt x="557" y="200"/>
                    </a:lnTo>
                    <a:lnTo>
                      <a:pt x="549" y="205"/>
                    </a:lnTo>
                    <a:lnTo>
                      <a:pt x="542" y="210"/>
                    </a:lnTo>
                    <a:lnTo>
                      <a:pt x="537" y="215"/>
                    </a:lnTo>
                    <a:lnTo>
                      <a:pt x="535" y="221"/>
                    </a:lnTo>
                    <a:lnTo>
                      <a:pt x="530" y="226"/>
                    </a:lnTo>
                    <a:lnTo>
                      <a:pt x="559" y="234"/>
                    </a:lnTo>
                    <a:lnTo>
                      <a:pt x="586" y="237"/>
                    </a:lnTo>
                    <a:lnTo>
                      <a:pt x="613" y="235"/>
                    </a:lnTo>
                    <a:lnTo>
                      <a:pt x="640" y="231"/>
                    </a:lnTo>
                    <a:lnTo>
                      <a:pt x="665" y="224"/>
                    </a:lnTo>
                    <a:lnTo>
                      <a:pt x="689" y="216"/>
                    </a:lnTo>
                    <a:lnTo>
                      <a:pt x="716" y="208"/>
                    </a:lnTo>
                    <a:lnTo>
                      <a:pt x="741" y="201"/>
                    </a:lnTo>
                    <a:lnTo>
                      <a:pt x="768" y="195"/>
                    </a:lnTo>
                    <a:lnTo>
                      <a:pt x="795" y="192"/>
                    </a:lnTo>
                    <a:lnTo>
                      <a:pt x="895" y="189"/>
                    </a:lnTo>
                    <a:lnTo>
                      <a:pt x="875" y="191"/>
                    </a:lnTo>
                    <a:lnTo>
                      <a:pt x="851" y="194"/>
                    </a:lnTo>
                    <a:lnTo>
                      <a:pt x="826" y="199"/>
                    </a:lnTo>
                    <a:lnTo>
                      <a:pt x="799" y="205"/>
                    </a:lnTo>
                    <a:lnTo>
                      <a:pt x="770" y="211"/>
                    </a:lnTo>
                    <a:lnTo>
                      <a:pt x="743" y="221"/>
                    </a:lnTo>
                    <a:lnTo>
                      <a:pt x="719" y="230"/>
                    </a:lnTo>
                    <a:lnTo>
                      <a:pt x="694" y="240"/>
                    </a:lnTo>
                    <a:lnTo>
                      <a:pt x="672" y="250"/>
                    </a:lnTo>
                    <a:lnTo>
                      <a:pt x="655" y="263"/>
                    </a:lnTo>
                    <a:lnTo>
                      <a:pt x="689" y="273"/>
                    </a:lnTo>
                    <a:lnTo>
                      <a:pt x="721" y="275"/>
                    </a:lnTo>
                    <a:lnTo>
                      <a:pt x="750" y="273"/>
                    </a:lnTo>
                    <a:lnTo>
                      <a:pt x="782" y="267"/>
                    </a:lnTo>
                    <a:lnTo>
                      <a:pt x="812" y="258"/>
                    </a:lnTo>
                    <a:lnTo>
                      <a:pt x="841" y="249"/>
                    </a:lnTo>
                    <a:lnTo>
                      <a:pt x="873" y="240"/>
                    </a:lnTo>
                    <a:lnTo>
                      <a:pt x="902" y="233"/>
                    </a:lnTo>
                    <a:lnTo>
                      <a:pt x="934" y="229"/>
                    </a:lnTo>
                    <a:lnTo>
                      <a:pt x="964" y="230"/>
                    </a:lnTo>
                    <a:lnTo>
                      <a:pt x="969" y="226"/>
                    </a:lnTo>
                    <a:lnTo>
                      <a:pt x="971" y="222"/>
                    </a:lnTo>
                    <a:lnTo>
                      <a:pt x="971" y="217"/>
                    </a:lnTo>
                    <a:lnTo>
                      <a:pt x="966" y="213"/>
                    </a:lnTo>
                    <a:lnTo>
                      <a:pt x="961" y="209"/>
                    </a:lnTo>
                    <a:lnTo>
                      <a:pt x="956" y="205"/>
                    </a:lnTo>
                    <a:lnTo>
                      <a:pt x="947" y="201"/>
                    </a:lnTo>
                    <a:lnTo>
                      <a:pt x="939" y="198"/>
                    </a:lnTo>
                    <a:lnTo>
                      <a:pt x="929" y="194"/>
                    </a:lnTo>
                    <a:lnTo>
                      <a:pt x="920" y="192"/>
                    </a:lnTo>
                    <a:lnTo>
                      <a:pt x="951" y="193"/>
                    </a:lnTo>
                    <a:lnTo>
                      <a:pt x="983" y="195"/>
                    </a:lnTo>
                    <a:lnTo>
                      <a:pt x="1015" y="199"/>
                    </a:lnTo>
                    <a:lnTo>
                      <a:pt x="1045" y="205"/>
                    </a:lnTo>
                    <a:lnTo>
                      <a:pt x="1072" y="211"/>
                    </a:lnTo>
                    <a:lnTo>
                      <a:pt x="1098" y="219"/>
                    </a:lnTo>
                    <a:lnTo>
                      <a:pt x="1123" y="230"/>
                    </a:lnTo>
                    <a:lnTo>
                      <a:pt x="1145" y="241"/>
                    </a:lnTo>
                    <a:lnTo>
                      <a:pt x="1162" y="254"/>
                    </a:lnTo>
                    <a:lnTo>
                      <a:pt x="1177" y="267"/>
                    </a:lnTo>
                    <a:lnTo>
                      <a:pt x="1187" y="281"/>
                    </a:lnTo>
                    <a:lnTo>
                      <a:pt x="1189" y="295"/>
                    </a:lnTo>
                    <a:lnTo>
                      <a:pt x="1187" y="307"/>
                    </a:lnTo>
                    <a:lnTo>
                      <a:pt x="1182" y="319"/>
                    </a:lnTo>
                    <a:lnTo>
                      <a:pt x="1172" y="331"/>
                    </a:lnTo>
                    <a:lnTo>
                      <a:pt x="1160" y="343"/>
                    </a:lnTo>
                    <a:lnTo>
                      <a:pt x="1145" y="353"/>
                    </a:lnTo>
                    <a:lnTo>
                      <a:pt x="1130" y="365"/>
                    </a:lnTo>
                    <a:lnTo>
                      <a:pt x="1118" y="375"/>
                    </a:lnTo>
                    <a:lnTo>
                      <a:pt x="1103" y="386"/>
                    </a:lnTo>
                    <a:lnTo>
                      <a:pt x="1059" y="402"/>
                    </a:lnTo>
                    <a:lnTo>
                      <a:pt x="1008" y="415"/>
                    </a:lnTo>
                    <a:lnTo>
                      <a:pt x="951" y="422"/>
                    </a:lnTo>
                    <a:lnTo>
                      <a:pt x="893" y="426"/>
                    </a:lnTo>
                    <a:lnTo>
                      <a:pt x="829" y="426"/>
                    </a:lnTo>
                    <a:lnTo>
                      <a:pt x="768" y="425"/>
                    </a:lnTo>
                    <a:lnTo>
                      <a:pt x="704" y="422"/>
                    </a:lnTo>
                    <a:lnTo>
                      <a:pt x="643" y="417"/>
                    </a:lnTo>
                    <a:lnTo>
                      <a:pt x="586" y="413"/>
                    </a:lnTo>
                    <a:lnTo>
                      <a:pt x="530" y="407"/>
                    </a:lnTo>
                    <a:lnTo>
                      <a:pt x="471" y="402"/>
                    </a:lnTo>
                    <a:lnTo>
                      <a:pt x="427" y="392"/>
                    </a:lnTo>
                    <a:lnTo>
                      <a:pt x="393" y="376"/>
                    </a:lnTo>
                    <a:lnTo>
                      <a:pt x="368" y="358"/>
                    </a:lnTo>
                    <a:lnTo>
                      <a:pt x="351" y="335"/>
                    </a:lnTo>
                    <a:lnTo>
                      <a:pt x="339" y="311"/>
                    </a:lnTo>
                    <a:lnTo>
                      <a:pt x="326" y="286"/>
                    </a:lnTo>
                    <a:lnTo>
                      <a:pt x="314" y="262"/>
                    </a:lnTo>
                    <a:lnTo>
                      <a:pt x="299" y="239"/>
                    </a:lnTo>
                    <a:lnTo>
                      <a:pt x="277" y="218"/>
                    </a:lnTo>
                    <a:lnTo>
                      <a:pt x="250" y="239"/>
                    </a:lnTo>
                    <a:lnTo>
                      <a:pt x="221" y="232"/>
                    </a:lnTo>
                    <a:lnTo>
                      <a:pt x="189" y="223"/>
                    </a:lnTo>
                    <a:lnTo>
                      <a:pt x="157" y="214"/>
                    </a:lnTo>
                    <a:lnTo>
                      <a:pt x="128" y="203"/>
                    </a:lnTo>
                    <a:lnTo>
                      <a:pt x="98" y="192"/>
                    </a:lnTo>
                    <a:lnTo>
                      <a:pt x="71" y="179"/>
                    </a:lnTo>
                    <a:lnTo>
                      <a:pt x="47" y="167"/>
                    </a:lnTo>
                    <a:lnTo>
                      <a:pt x="27" y="153"/>
                    </a:lnTo>
                    <a:lnTo>
                      <a:pt x="13" y="138"/>
                    </a:lnTo>
                    <a:lnTo>
                      <a:pt x="0" y="123"/>
                    </a:lnTo>
                    <a:lnTo>
                      <a:pt x="0" y="110"/>
                    </a:lnTo>
                    <a:lnTo>
                      <a:pt x="3" y="97"/>
                    </a:lnTo>
                    <a:lnTo>
                      <a:pt x="8" y="83"/>
                    </a:lnTo>
                    <a:lnTo>
                      <a:pt x="13" y="71"/>
                    </a:lnTo>
                    <a:lnTo>
                      <a:pt x="20" y="58"/>
                    </a:lnTo>
                    <a:lnTo>
                      <a:pt x="30" y="46"/>
                    </a:lnTo>
                    <a:lnTo>
                      <a:pt x="40" y="34"/>
                    </a:lnTo>
                    <a:lnTo>
                      <a:pt x="49" y="23"/>
                    </a:lnTo>
                    <a:lnTo>
                      <a:pt x="62" y="11"/>
                    </a:lnTo>
                    <a:lnTo>
                      <a:pt x="74" y="0"/>
                    </a:lnTo>
                    <a:lnTo>
                      <a:pt x="91" y="3"/>
                    </a:lnTo>
                    <a:lnTo>
                      <a:pt x="106" y="8"/>
                    </a:lnTo>
                    <a:lnTo>
                      <a:pt x="121" y="13"/>
                    </a:lnTo>
                    <a:lnTo>
                      <a:pt x="138" y="19"/>
                    </a:lnTo>
                    <a:lnTo>
                      <a:pt x="152" y="25"/>
                    </a:lnTo>
                    <a:lnTo>
                      <a:pt x="170" y="32"/>
                    </a:lnTo>
                    <a:lnTo>
                      <a:pt x="184" y="39"/>
                    </a:lnTo>
                    <a:lnTo>
                      <a:pt x="201" y="46"/>
                    </a:lnTo>
                    <a:lnTo>
                      <a:pt x="216" y="51"/>
                    </a:lnTo>
                    <a:lnTo>
                      <a:pt x="233" y="57"/>
                    </a:lnTo>
                    <a:lnTo>
                      <a:pt x="233" y="57"/>
                    </a:lnTo>
                    <a:lnTo>
                      <a:pt x="233" y="56"/>
                    </a:lnTo>
                    <a:close/>
                  </a:path>
                </a:pathLst>
              </a:custGeom>
              <a:solidFill>
                <a:srgbClr val="B34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3178" name="Freeform 58"/>
              <p:cNvSpPr>
                <a:spLocks/>
              </p:cNvSpPr>
              <p:nvPr/>
            </p:nvSpPr>
            <p:spPr bwMode="auto">
              <a:xfrm>
                <a:off x="3412" y="3749"/>
                <a:ext cx="47" cy="15"/>
              </a:xfrm>
              <a:custGeom>
                <a:avLst/>
                <a:gdLst>
                  <a:gd name="T0" fmla="*/ 44 w 47"/>
                  <a:gd name="T1" fmla="*/ 0 h 15"/>
                  <a:gd name="T2" fmla="*/ 47 w 47"/>
                  <a:gd name="T3" fmla="*/ 6 h 15"/>
                  <a:gd name="T4" fmla="*/ 42 w 47"/>
                  <a:gd name="T5" fmla="*/ 10 h 15"/>
                  <a:gd name="T6" fmla="*/ 37 w 47"/>
                  <a:gd name="T7" fmla="*/ 13 h 15"/>
                  <a:gd name="T8" fmla="*/ 30 w 47"/>
                  <a:gd name="T9" fmla="*/ 15 h 15"/>
                  <a:gd name="T10" fmla="*/ 22 w 47"/>
                  <a:gd name="T11" fmla="*/ 15 h 15"/>
                  <a:gd name="T12" fmla="*/ 15 w 47"/>
                  <a:gd name="T13" fmla="*/ 15 h 15"/>
                  <a:gd name="T14" fmla="*/ 10 w 47"/>
                  <a:gd name="T15" fmla="*/ 13 h 15"/>
                  <a:gd name="T16" fmla="*/ 3 w 47"/>
                  <a:gd name="T17" fmla="*/ 9 h 15"/>
                  <a:gd name="T18" fmla="*/ 0 w 47"/>
                  <a:gd name="T19" fmla="*/ 6 h 15"/>
                  <a:gd name="T20" fmla="*/ 0 w 47"/>
                  <a:gd name="T21" fmla="*/ 0 h 15"/>
                  <a:gd name="T22" fmla="*/ 44 w 47"/>
                  <a:gd name="T23" fmla="*/ 0 h 15"/>
                  <a:gd name="T24" fmla="*/ 44 w 47"/>
                  <a:gd name="T25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7" h="15">
                    <a:moveTo>
                      <a:pt x="44" y="0"/>
                    </a:moveTo>
                    <a:lnTo>
                      <a:pt x="47" y="6"/>
                    </a:lnTo>
                    <a:lnTo>
                      <a:pt x="42" y="10"/>
                    </a:lnTo>
                    <a:lnTo>
                      <a:pt x="37" y="13"/>
                    </a:lnTo>
                    <a:lnTo>
                      <a:pt x="30" y="15"/>
                    </a:lnTo>
                    <a:lnTo>
                      <a:pt x="22" y="15"/>
                    </a:lnTo>
                    <a:lnTo>
                      <a:pt x="15" y="15"/>
                    </a:lnTo>
                    <a:lnTo>
                      <a:pt x="10" y="13"/>
                    </a:lnTo>
                    <a:lnTo>
                      <a:pt x="3" y="9"/>
                    </a:lnTo>
                    <a:lnTo>
                      <a:pt x="0" y="6"/>
                    </a:lnTo>
                    <a:lnTo>
                      <a:pt x="0" y="0"/>
                    </a:lnTo>
                    <a:lnTo>
                      <a:pt x="44" y="0"/>
                    </a:lnTo>
                    <a:lnTo>
                      <a:pt x="44" y="0"/>
                    </a:lnTo>
                    <a:close/>
                  </a:path>
                </a:pathLst>
              </a:custGeom>
              <a:solidFill>
                <a:srgbClr val="FF00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3179" name="Freeform 59"/>
              <p:cNvSpPr>
                <a:spLocks/>
              </p:cNvSpPr>
              <p:nvPr/>
            </p:nvSpPr>
            <p:spPr bwMode="auto">
              <a:xfrm>
                <a:off x="3491" y="3749"/>
                <a:ext cx="115" cy="54"/>
              </a:xfrm>
              <a:custGeom>
                <a:avLst/>
                <a:gdLst>
                  <a:gd name="T0" fmla="*/ 112 w 115"/>
                  <a:gd name="T1" fmla="*/ 0 h 54"/>
                  <a:gd name="T2" fmla="*/ 115 w 115"/>
                  <a:gd name="T3" fmla="*/ 6 h 54"/>
                  <a:gd name="T4" fmla="*/ 115 w 115"/>
                  <a:gd name="T5" fmla="*/ 11 h 54"/>
                  <a:gd name="T6" fmla="*/ 112 w 115"/>
                  <a:gd name="T7" fmla="*/ 17 h 54"/>
                  <a:gd name="T8" fmla="*/ 107 w 115"/>
                  <a:gd name="T9" fmla="*/ 23 h 54"/>
                  <a:gd name="T10" fmla="*/ 100 w 115"/>
                  <a:gd name="T11" fmla="*/ 29 h 54"/>
                  <a:gd name="T12" fmla="*/ 93 w 115"/>
                  <a:gd name="T13" fmla="*/ 34 h 54"/>
                  <a:gd name="T14" fmla="*/ 85 w 115"/>
                  <a:gd name="T15" fmla="*/ 39 h 54"/>
                  <a:gd name="T16" fmla="*/ 76 w 115"/>
                  <a:gd name="T17" fmla="*/ 45 h 54"/>
                  <a:gd name="T18" fmla="*/ 68 w 115"/>
                  <a:gd name="T19" fmla="*/ 49 h 54"/>
                  <a:gd name="T20" fmla="*/ 61 w 115"/>
                  <a:gd name="T21" fmla="*/ 54 h 54"/>
                  <a:gd name="T22" fmla="*/ 49 w 115"/>
                  <a:gd name="T23" fmla="*/ 51 h 54"/>
                  <a:gd name="T24" fmla="*/ 36 w 115"/>
                  <a:gd name="T25" fmla="*/ 48 h 54"/>
                  <a:gd name="T26" fmla="*/ 24 w 115"/>
                  <a:gd name="T27" fmla="*/ 45 h 54"/>
                  <a:gd name="T28" fmla="*/ 14 w 115"/>
                  <a:gd name="T29" fmla="*/ 40 h 54"/>
                  <a:gd name="T30" fmla="*/ 7 w 115"/>
                  <a:gd name="T31" fmla="*/ 35 h 54"/>
                  <a:gd name="T32" fmla="*/ 2 w 115"/>
                  <a:gd name="T33" fmla="*/ 30 h 54"/>
                  <a:gd name="T34" fmla="*/ 0 w 115"/>
                  <a:gd name="T35" fmla="*/ 24 h 54"/>
                  <a:gd name="T36" fmla="*/ 0 w 115"/>
                  <a:gd name="T37" fmla="*/ 17 h 54"/>
                  <a:gd name="T38" fmla="*/ 5 w 115"/>
                  <a:gd name="T39" fmla="*/ 11 h 54"/>
                  <a:gd name="T40" fmla="*/ 9 w 115"/>
                  <a:gd name="T41" fmla="*/ 3 h 54"/>
                  <a:gd name="T42" fmla="*/ 19 w 115"/>
                  <a:gd name="T43" fmla="*/ 2 h 54"/>
                  <a:gd name="T44" fmla="*/ 29 w 115"/>
                  <a:gd name="T45" fmla="*/ 1 h 54"/>
                  <a:gd name="T46" fmla="*/ 39 w 115"/>
                  <a:gd name="T47" fmla="*/ 0 h 54"/>
                  <a:gd name="T48" fmla="*/ 49 w 115"/>
                  <a:gd name="T49" fmla="*/ 0 h 54"/>
                  <a:gd name="T50" fmla="*/ 61 w 115"/>
                  <a:gd name="T51" fmla="*/ 0 h 54"/>
                  <a:gd name="T52" fmla="*/ 71 w 115"/>
                  <a:gd name="T53" fmla="*/ 0 h 54"/>
                  <a:gd name="T54" fmla="*/ 83 w 115"/>
                  <a:gd name="T55" fmla="*/ 0 h 54"/>
                  <a:gd name="T56" fmla="*/ 93 w 115"/>
                  <a:gd name="T57" fmla="*/ 0 h 54"/>
                  <a:gd name="T58" fmla="*/ 103 w 115"/>
                  <a:gd name="T59" fmla="*/ 0 h 54"/>
                  <a:gd name="T60" fmla="*/ 112 w 115"/>
                  <a:gd name="T61" fmla="*/ 0 h 54"/>
                  <a:gd name="T62" fmla="*/ 112 w 115"/>
                  <a:gd name="T6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15" h="54">
                    <a:moveTo>
                      <a:pt x="112" y="0"/>
                    </a:moveTo>
                    <a:lnTo>
                      <a:pt x="115" y="6"/>
                    </a:lnTo>
                    <a:lnTo>
                      <a:pt x="115" y="11"/>
                    </a:lnTo>
                    <a:lnTo>
                      <a:pt x="112" y="17"/>
                    </a:lnTo>
                    <a:lnTo>
                      <a:pt x="107" y="23"/>
                    </a:lnTo>
                    <a:lnTo>
                      <a:pt x="100" y="29"/>
                    </a:lnTo>
                    <a:lnTo>
                      <a:pt x="93" y="34"/>
                    </a:lnTo>
                    <a:lnTo>
                      <a:pt x="85" y="39"/>
                    </a:lnTo>
                    <a:lnTo>
                      <a:pt x="76" y="45"/>
                    </a:lnTo>
                    <a:lnTo>
                      <a:pt x="68" y="49"/>
                    </a:lnTo>
                    <a:lnTo>
                      <a:pt x="61" y="54"/>
                    </a:lnTo>
                    <a:lnTo>
                      <a:pt x="49" y="51"/>
                    </a:lnTo>
                    <a:lnTo>
                      <a:pt x="36" y="48"/>
                    </a:lnTo>
                    <a:lnTo>
                      <a:pt x="24" y="45"/>
                    </a:lnTo>
                    <a:lnTo>
                      <a:pt x="14" y="40"/>
                    </a:lnTo>
                    <a:lnTo>
                      <a:pt x="7" y="35"/>
                    </a:lnTo>
                    <a:lnTo>
                      <a:pt x="2" y="30"/>
                    </a:lnTo>
                    <a:lnTo>
                      <a:pt x="0" y="24"/>
                    </a:lnTo>
                    <a:lnTo>
                      <a:pt x="0" y="17"/>
                    </a:lnTo>
                    <a:lnTo>
                      <a:pt x="5" y="11"/>
                    </a:lnTo>
                    <a:lnTo>
                      <a:pt x="9" y="3"/>
                    </a:lnTo>
                    <a:lnTo>
                      <a:pt x="19" y="2"/>
                    </a:lnTo>
                    <a:lnTo>
                      <a:pt x="29" y="1"/>
                    </a:lnTo>
                    <a:lnTo>
                      <a:pt x="39" y="0"/>
                    </a:lnTo>
                    <a:lnTo>
                      <a:pt x="49" y="0"/>
                    </a:lnTo>
                    <a:lnTo>
                      <a:pt x="61" y="0"/>
                    </a:lnTo>
                    <a:lnTo>
                      <a:pt x="71" y="0"/>
                    </a:lnTo>
                    <a:lnTo>
                      <a:pt x="83" y="0"/>
                    </a:lnTo>
                    <a:lnTo>
                      <a:pt x="93" y="0"/>
                    </a:lnTo>
                    <a:lnTo>
                      <a:pt x="103" y="0"/>
                    </a:lnTo>
                    <a:lnTo>
                      <a:pt x="112" y="0"/>
                    </a:lnTo>
                    <a:lnTo>
                      <a:pt x="112" y="0"/>
                    </a:lnTo>
                    <a:close/>
                  </a:path>
                </a:pathLst>
              </a:custGeom>
              <a:solidFill>
                <a:srgbClr val="B3D9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3180" name="Freeform 60"/>
              <p:cNvSpPr>
                <a:spLocks/>
              </p:cNvSpPr>
              <p:nvPr/>
            </p:nvSpPr>
            <p:spPr bwMode="auto">
              <a:xfrm>
                <a:off x="3613" y="3749"/>
                <a:ext cx="152" cy="81"/>
              </a:xfrm>
              <a:custGeom>
                <a:avLst/>
                <a:gdLst>
                  <a:gd name="T0" fmla="*/ 152 w 152"/>
                  <a:gd name="T1" fmla="*/ 3 h 81"/>
                  <a:gd name="T2" fmla="*/ 142 w 152"/>
                  <a:gd name="T3" fmla="*/ 13 h 81"/>
                  <a:gd name="T4" fmla="*/ 133 w 152"/>
                  <a:gd name="T5" fmla="*/ 23 h 81"/>
                  <a:gd name="T6" fmla="*/ 128 w 152"/>
                  <a:gd name="T7" fmla="*/ 34 h 81"/>
                  <a:gd name="T8" fmla="*/ 120 w 152"/>
                  <a:gd name="T9" fmla="*/ 47 h 81"/>
                  <a:gd name="T10" fmla="*/ 113 w 152"/>
                  <a:gd name="T11" fmla="*/ 58 h 81"/>
                  <a:gd name="T12" fmla="*/ 106 w 152"/>
                  <a:gd name="T13" fmla="*/ 69 h 81"/>
                  <a:gd name="T14" fmla="*/ 93 w 152"/>
                  <a:gd name="T15" fmla="*/ 77 h 81"/>
                  <a:gd name="T16" fmla="*/ 79 w 152"/>
                  <a:gd name="T17" fmla="*/ 81 h 81"/>
                  <a:gd name="T18" fmla="*/ 57 w 152"/>
                  <a:gd name="T19" fmla="*/ 81 h 81"/>
                  <a:gd name="T20" fmla="*/ 27 w 152"/>
                  <a:gd name="T21" fmla="*/ 78 h 81"/>
                  <a:gd name="T22" fmla="*/ 10 w 152"/>
                  <a:gd name="T23" fmla="*/ 71 h 81"/>
                  <a:gd name="T24" fmla="*/ 0 w 152"/>
                  <a:gd name="T25" fmla="*/ 63 h 81"/>
                  <a:gd name="T26" fmla="*/ 0 w 152"/>
                  <a:gd name="T27" fmla="*/ 56 h 81"/>
                  <a:gd name="T28" fmla="*/ 5 w 152"/>
                  <a:gd name="T29" fmla="*/ 48 h 81"/>
                  <a:gd name="T30" fmla="*/ 17 w 152"/>
                  <a:gd name="T31" fmla="*/ 40 h 81"/>
                  <a:gd name="T32" fmla="*/ 30 w 152"/>
                  <a:gd name="T33" fmla="*/ 32 h 81"/>
                  <a:gd name="T34" fmla="*/ 42 w 152"/>
                  <a:gd name="T35" fmla="*/ 25 h 81"/>
                  <a:gd name="T36" fmla="*/ 54 w 152"/>
                  <a:gd name="T37" fmla="*/ 17 h 81"/>
                  <a:gd name="T38" fmla="*/ 61 w 152"/>
                  <a:gd name="T39" fmla="*/ 9 h 81"/>
                  <a:gd name="T40" fmla="*/ 64 w 152"/>
                  <a:gd name="T41" fmla="*/ 0 h 81"/>
                  <a:gd name="T42" fmla="*/ 152 w 152"/>
                  <a:gd name="T43" fmla="*/ 3 h 81"/>
                  <a:gd name="T44" fmla="*/ 152 w 152"/>
                  <a:gd name="T45" fmla="*/ 3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52" h="81">
                    <a:moveTo>
                      <a:pt x="152" y="3"/>
                    </a:moveTo>
                    <a:lnTo>
                      <a:pt x="142" y="13"/>
                    </a:lnTo>
                    <a:lnTo>
                      <a:pt x="133" y="23"/>
                    </a:lnTo>
                    <a:lnTo>
                      <a:pt x="128" y="34"/>
                    </a:lnTo>
                    <a:lnTo>
                      <a:pt x="120" y="47"/>
                    </a:lnTo>
                    <a:lnTo>
                      <a:pt x="113" y="58"/>
                    </a:lnTo>
                    <a:lnTo>
                      <a:pt x="106" y="69"/>
                    </a:lnTo>
                    <a:lnTo>
                      <a:pt x="93" y="77"/>
                    </a:lnTo>
                    <a:lnTo>
                      <a:pt x="79" y="81"/>
                    </a:lnTo>
                    <a:lnTo>
                      <a:pt x="57" y="81"/>
                    </a:lnTo>
                    <a:lnTo>
                      <a:pt x="27" y="78"/>
                    </a:lnTo>
                    <a:lnTo>
                      <a:pt x="10" y="71"/>
                    </a:lnTo>
                    <a:lnTo>
                      <a:pt x="0" y="63"/>
                    </a:lnTo>
                    <a:lnTo>
                      <a:pt x="0" y="56"/>
                    </a:lnTo>
                    <a:lnTo>
                      <a:pt x="5" y="48"/>
                    </a:lnTo>
                    <a:lnTo>
                      <a:pt x="17" y="40"/>
                    </a:lnTo>
                    <a:lnTo>
                      <a:pt x="30" y="32"/>
                    </a:lnTo>
                    <a:lnTo>
                      <a:pt x="42" y="25"/>
                    </a:lnTo>
                    <a:lnTo>
                      <a:pt x="54" y="17"/>
                    </a:lnTo>
                    <a:lnTo>
                      <a:pt x="61" y="9"/>
                    </a:lnTo>
                    <a:lnTo>
                      <a:pt x="64" y="0"/>
                    </a:lnTo>
                    <a:lnTo>
                      <a:pt x="152" y="3"/>
                    </a:lnTo>
                    <a:lnTo>
                      <a:pt x="152" y="3"/>
                    </a:lnTo>
                    <a:close/>
                  </a:path>
                </a:pathLst>
              </a:custGeom>
              <a:solidFill>
                <a:srgbClr val="FF00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3181" name="Freeform 61"/>
              <p:cNvSpPr>
                <a:spLocks/>
              </p:cNvSpPr>
              <p:nvPr/>
            </p:nvSpPr>
            <p:spPr bwMode="auto">
              <a:xfrm>
                <a:off x="3748" y="3746"/>
                <a:ext cx="176" cy="100"/>
              </a:xfrm>
              <a:custGeom>
                <a:avLst/>
                <a:gdLst>
                  <a:gd name="T0" fmla="*/ 176 w 176"/>
                  <a:gd name="T1" fmla="*/ 6 h 100"/>
                  <a:gd name="T2" fmla="*/ 159 w 176"/>
                  <a:gd name="T3" fmla="*/ 18 h 100"/>
                  <a:gd name="T4" fmla="*/ 147 w 176"/>
                  <a:gd name="T5" fmla="*/ 32 h 100"/>
                  <a:gd name="T6" fmla="*/ 137 w 176"/>
                  <a:gd name="T7" fmla="*/ 46 h 100"/>
                  <a:gd name="T8" fmla="*/ 130 w 176"/>
                  <a:gd name="T9" fmla="*/ 61 h 100"/>
                  <a:gd name="T10" fmla="*/ 120 w 176"/>
                  <a:gd name="T11" fmla="*/ 75 h 100"/>
                  <a:gd name="T12" fmla="*/ 108 w 176"/>
                  <a:gd name="T13" fmla="*/ 86 h 100"/>
                  <a:gd name="T14" fmla="*/ 91 w 176"/>
                  <a:gd name="T15" fmla="*/ 96 h 100"/>
                  <a:gd name="T16" fmla="*/ 69 w 176"/>
                  <a:gd name="T17" fmla="*/ 100 h 100"/>
                  <a:gd name="T18" fmla="*/ 39 w 176"/>
                  <a:gd name="T19" fmla="*/ 99 h 100"/>
                  <a:gd name="T20" fmla="*/ 0 w 176"/>
                  <a:gd name="T21" fmla="*/ 92 h 100"/>
                  <a:gd name="T22" fmla="*/ 12 w 176"/>
                  <a:gd name="T23" fmla="*/ 81 h 100"/>
                  <a:gd name="T24" fmla="*/ 22 w 176"/>
                  <a:gd name="T25" fmla="*/ 67 h 100"/>
                  <a:gd name="T26" fmla="*/ 32 w 176"/>
                  <a:gd name="T27" fmla="*/ 53 h 100"/>
                  <a:gd name="T28" fmla="*/ 42 w 176"/>
                  <a:gd name="T29" fmla="*/ 38 h 100"/>
                  <a:gd name="T30" fmla="*/ 51 w 176"/>
                  <a:gd name="T31" fmla="*/ 25 h 100"/>
                  <a:gd name="T32" fmla="*/ 66 w 176"/>
                  <a:gd name="T33" fmla="*/ 13 h 100"/>
                  <a:gd name="T34" fmla="*/ 86 w 176"/>
                  <a:gd name="T35" fmla="*/ 4 h 100"/>
                  <a:gd name="T36" fmla="*/ 108 w 176"/>
                  <a:gd name="T37" fmla="*/ 0 h 100"/>
                  <a:gd name="T38" fmla="*/ 140 w 176"/>
                  <a:gd name="T39" fmla="*/ 1 h 100"/>
                  <a:gd name="T40" fmla="*/ 176 w 176"/>
                  <a:gd name="T41" fmla="*/ 6 h 100"/>
                  <a:gd name="T42" fmla="*/ 176 w 176"/>
                  <a:gd name="T43" fmla="*/ 6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76" h="100">
                    <a:moveTo>
                      <a:pt x="176" y="6"/>
                    </a:moveTo>
                    <a:lnTo>
                      <a:pt x="159" y="18"/>
                    </a:lnTo>
                    <a:lnTo>
                      <a:pt x="147" y="32"/>
                    </a:lnTo>
                    <a:lnTo>
                      <a:pt x="137" y="46"/>
                    </a:lnTo>
                    <a:lnTo>
                      <a:pt x="130" y="61"/>
                    </a:lnTo>
                    <a:lnTo>
                      <a:pt x="120" y="75"/>
                    </a:lnTo>
                    <a:lnTo>
                      <a:pt x="108" y="86"/>
                    </a:lnTo>
                    <a:lnTo>
                      <a:pt x="91" y="96"/>
                    </a:lnTo>
                    <a:lnTo>
                      <a:pt x="69" y="100"/>
                    </a:lnTo>
                    <a:lnTo>
                      <a:pt x="39" y="99"/>
                    </a:lnTo>
                    <a:lnTo>
                      <a:pt x="0" y="92"/>
                    </a:lnTo>
                    <a:lnTo>
                      <a:pt x="12" y="81"/>
                    </a:lnTo>
                    <a:lnTo>
                      <a:pt x="22" y="67"/>
                    </a:lnTo>
                    <a:lnTo>
                      <a:pt x="32" y="53"/>
                    </a:lnTo>
                    <a:lnTo>
                      <a:pt x="42" y="38"/>
                    </a:lnTo>
                    <a:lnTo>
                      <a:pt x="51" y="25"/>
                    </a:lnTo>
                    <a:lnTo>
                      <a:pt x="66" y="13"/>
                    </a:lnTo>
                    <a:lnTo>
                      <a:pt x="86" y="4"/>
                    </a:lnTo>
                    <a:lnTo>
                      <a:pt x="108" y="0"/>
                    </a:lnTo>
                    <a:lnTo>
                      <a:pt x="140" y="1"/>
                    </a:lnTo>
                    <a:lnTo>
                      <a:pt x="176" y="6"/>
                    </a:lnTo>
                    <a:lnTo>
                      <a:pt x="176" y="6"/>
                    </a:lnTo>
                    <a:close/>
                  </a:path>
                </a:pathLst>
              </a:custGeom>
              <a:solidFill>
                <a:srgbClr val="B3D9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3182" name="Freeform 62"/>
              <p:cNvSpPr>
                <a:spLocks/>
              </p:cNvSpPr>
              <p:nvPr/>
            </p:nvSpPr>
            <p:spPr bwMode="auto">
              <a:xfrm>
                <a:off x="3905" y="3744"/>
                <a:ext cx="152" cy="100"/>
              </a:xfrm>
              <a:custGeom>
                <a:avLst/>
                <a:gdLst>
                  <a:gd name="T0" fmla="*/ 149 w 152"/>
                  <a:gd name="T1" fmla="*/ 8 h 100"/>
                  <a:gd name="T2" fmla="*/ 137 w 152"/>
                  <a:gd name="T3" fmla="*/ 19 h 100"/>
                  <a:gd name="T4" fmla="*/ 127 w 152"/>
                  <a:gd name="T5" fmla="*/ 30 h 100"/>
                  <a:gd name="T6" fmla="*/ 120 w 152"/>
                  <a:gd name="T7" fmla="*/ 43 h 100"/>
                  <a:gd name="T8" fmla="*/ 113 w 152"/>
                  <a:gd name="T9" fmla="*/ 55 h 100"/>
                  <a:gd name="T10" fmla="*/ 103 w 152"/>
                  <a:gd name="T11" fmla="*/ 67 h 100"/>
                  <a:gd name="T12" fmla="*/ 93 w 152"/>
                  <a:gd name="T13" fmla="*/ 78 h 100"/>
                  <a:gd name="T14" fmla="*/ 81 w 152"/>
                  <a:gd name="T15" fmla="*/ 88 h 100"/>
                  <a:gd name="T16" fmla="*/ 61 w 152"/>
                  <a:gd name="T17" fmla="*/ 95 h 100"/>
                  <a:gd name="T18" fmla="*/ 34 w 152"/>
                  <a:gd name="T19" fmla="*/ 99 h 100"/>
                  <a:gd name="T20" fmla="*/ 0 w 152"/>
                  <a:gd name="T21" fmla="*/ 100 h 100"/>
                  <a:gd name="T22" fmla="*/ 10 w 152"/>
                  <a:gd name="T23" fmla="*/ 87 h 100"/>
                  <a:gd name="T24" fmla="*/ 17 w 152"/>
                  <a:gd name="T25" fmla="*/ 74 h 100"/>
                  <a:gd name="T26" fmla="*/ 24 w 152"/>
                  <a:gd name="T27" fmla="*/ 58 h 100"/>
                  <a:gd name="T28" fmla="*/ 32 w 152"/>
                  <a:gd name="T29" fmla="*/ 42 h 100"/>
                  <a:gd name="T30" fmla="*/ 42 w 152"/>
                  <a:gd name="T31" fmla="*/ 27 h 100"/>
                  <a:gd name="T32" fmla="*/ 54 w 152"/>
                  <a:gd name="T33" fmla="*/ 14 h 100"/>
                  <a:gd name="T34" fmla="*/ 71 w 152"/>
                  <a:gd name="T35" fmla="*/ 5 h 100"/>
                  <a:gd name="T36" fmla="*/ 93 w 152"/>
                  <a:gd name="T37" fmla="*/ 0 h 100"/>
                  <a:gd name="T38" fmla="*/ 117 w 152"/>
                  <a:gd name="T39" fmla="*/ 0 h 100"/>
                  <a:gd name="T40" fmla="*/ 152 w 152"/>
                  <a:gd name="T41" fmla="*/ 8 h 100"/>
                  <a:gd name="T42" fmla="*/ 152 w 152"/>
                  <a:gd name="T43" fmla="*/ 8 h 100"/>
                  <a:gd name="T44" fmla="*/ 149 w 152"/>
                  <a:gd name="T45" fmla="*/ 8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52" h="100">
                    <a:moveTo>
                      <a:pt x="149" y="8"/>
                    </a:moveTo>
                    <a:lnTo>
                      <a:pt x="137" y="19"/>
                    </a:lnTo>
                    <a:lnTo>
                      <a:pt x="127" y="30"/>
                    </a:lnTo>
                    <a:lnTo>
                      <a:pt x="120" y="43"/>
                    </a:lnTo>
                    <a:lnTo>
                      <a:pt x="113" y="55"/>
                    </a:lnTo>
                    <a:lnTo>
                      <a:pt x="103" y="67"/>
                    </a:lnTo>
                    <a:lnTo>
                      <a:pt x="93" y="78"/>
                    </a:lnTo>
                    <a:lnTo>
                      <a:pt x="81" y="88"/>
                    </a:lnTo>
                    <a:lnTo>
                      <a:pt x="61" y="95"/>
                    </a:lnTo>
                    <a:lnTo>
                      <a:pt x="34" y="99"/>
                    </a:lnTo>
                    <a:lnTo>
                      <a:pt x="0" y="100"/>
                    </a:lnTo>
                    <a:lnTo>
                      <a:pt x="10" y="87"/>
                    </a:lnTo>
                    <a:lnTo>
                      <a:pt x="17" y="74"/>
                    </a:lnTo>
                    <a:lnTo>
                      <a:pt x="24" y="58"/>
                    </a:lnTo>
                    <a:lnTo>
                      <a:pt x="32" y="42"/>
                    </a:lnTo>
                    <a:lnTo>
                      <a:pt x="42" y="27"/>
                    </a:lnTo>
                    <a:lnTo>
                      <a:pt x="54" y="14"/>
                    </a:lnTo>
                    <a:lnTo>
                      <a:pt x="71" y="5"/>
                    </a:lnTo>
                    <a:lnTo>
                      <a:pt x="93" y="0"/>
                    </a:lnTo>
                    <a:lnTo>
                      <a:pt x="117" y="0"/>
                    </a:lnTo>
                    <a:lnTo>
                      <a:pt x="152" y="8"/>
                    </a:lnTo>
                    <a:lnTo>
                      <a:pt x="152" y="8"/>
                    </a:lnTo>
                    <a:lnTo>
                      <a:pt x="149" y="8"/>
                    </a:lnTo>
                    <a:close/>
                  </a:path>
                </a:pathLst>
              </a:custGeom>
              <a:solidFill>
                <a:srgbClr val="FF00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3183" name="Freeform 63"/>
              <p:cNvSpPr>
                <a:spLocks/>
              </p:cNvSpPr>
              <p:nvPr/>
            </p:nvSpPr>
            <p:spPr bwMode="auto">
              <a:xfrm>
                <a:off x="3772" y="3863"/>
                <a:ext cx="214" cy="51"/>
              </a:xfrm>
              <a:custGeom>
                <a:avLst/>
                <a:gdLst>
                  <a:gd name="T0" fmla="*/ 214 w 214"/>
                  <a:gd name="T1" fmla="*/ 21 h 51"/>
                  <a:gd name="T2" fmla="*/ 199 w 214"/>
                  <a:gd name="T3" fmla="*/ 19 h 51"/>
                  <a:gd name="T4" fmla="*/ 179 w 214"/>
                  <a:gd name="T5" fmla="*/ 16 h 51"/>
                  <a:gd name="T6" fmla="*/ 160 w 214"/>
                  <a:gd name="T7" fmla="*/ 17 h 51"/>
                  <a:gd name="T8" fmla="*/ 135 w 214"/>
                  <a:gd name="T9" fmla="*/ 19 h 51"/>
                  <a:gd name="T10" fmla="*/ 111 w 214"/>
                  <a:gd name="T11" fmla="*/ 22 h 51"/>
                  <a:gd name="T12" fmla="*/ 86 w 214"/>
                  <a:gd name="T13" fmla="*/ 27 h 51"/>
                  <a:gd name="T14" fmla="*/ 62 w 214"/>
                  <a:gd name="T15" fmla="*/ 32 h 51"/>
                  <a:gd name="T16" fmla="*/ 40 w 214"/>
                  <a:gd name="T17" fmla="*/ 38 h 51"/>
                  <a:gd name="T18" fmla="*/ 18 w 214"/>
                  <a:gd name="T19" fmla="*/ 45 h 51"/>
                  <a:gd name="T20" fmla="*/ 0 w 214"/>
                  <a:gd name="T21" fmla="*/ 51 h 51"/>
                  <a:gd name="T22" fmla="*/ 5 w 214"/>
                  <a:gd name="T23" fmla="*/ 44 h 51"/>
                  <a:gd name="T24" fmla="*/ 13 w 214"/>
                  <a:gd name="T25" fmla="*/ 37 h 51"/>
                  <a:gd name="T26" fmla="*/ 23 w 214"/>
                  <a:gd name="T27" fmla="*/ 31 h 51"/>
                  <a:gd name="T28" fmla="*/ 35 w 214"/>
                  <a:gd name="T29" fmla="*/ 27 h 51"/>
                  <a:gd name="T30" fmla="*/ 50 w 214"/>
                  <a:gd name="T31" fmla="*/ 22 h 51"/>
                  <a:gd name="T32" fmla="*/ 67 w 214"/>
                  <a:gd name="T33" fmla="*/ 17 h 51"/>
                  <a:gd name="T34" fmla="*/ 81 w 214"/>
                  <a:gd name="T35" fmla="*/ 14 h 51"/>
                  <a:gd name="T36" fmla="*/ 96 w 214"/>
                  <a:gd name="T37" fmla="*/ 9 h 51"/>
                  <a:gd name="T38" fmla="*/ 113 w 214"/>
                  <a:gd name="T39" fmla="*/ 6 h 51"/>
                  <a:gd name="T40" fmla="*/ 125 w 214"/>
                  <a:gd name="T41" fmla="*/ 1 h 51"/>
                  <a:gd name="T42" fmla="*/ 135 w 214"/>
                  <a:gd name="T43" fmla="*/ 0 h 51"/>
                  <a:gd name="T44" fmla="*/ 145 w 214"/>
                  <a:gd name="T45" fmla="*/ 0 h 51"/>
                  <a:gd name="T46" fmla="*/ 155 w 214"/>
                  <a:gd name="T47" fmla="*/ 0 h 51"/>
                  <a:gd name="T48" fmla="*/ 167 w 214"/>
                  <a:gd name="T49" fmla="*/ 1 h 51"/>
                  <a:gd name="T50" fmla="*/ 177 w 214"/>
                  <a:gd name="T51" fmla="*/ 4 h 51"/>
                  <a:gd name="T52" fmla="*/ 187 w 214"/>
                  <a:gd name="T53" fmla="*/ 6 h 51"/>
                  <a:gd name="T54" fmla="*/ 197 w 214"/>
                  <a:gd name="T55" fmla="*/ 9 h 51"/>
                  <a:gd name="T56" fmla="*/ 206 w 214"/>
                  <a:gd name="T57" fmla="*/ 13 h 51"/>
                  <a:gd name="T58" fmla="*/ 211 w 214"/>
                  <a:gd name="T59" fmla="*/ 17 h 51"/>
                  <a:gd name="T60" fmla="*/ 214 w 214"/>
                  <a:gd name="T61" fmla="*/ 22 h 51"/>
                  <a:gd name="T62" fmla="*/ 214 w 214"/>
                  <a:gd name="T63" fmla="*/ 22 h 51"/>
                  <a:gd name="T64" fmla="*/ 214 w 214"/>
                  <a:gd name="T65" fmla="*/ 21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14" h="51">
                    <a:moveTo>
                      <a:pt x="214" y="21"/>
                    </a:moveTo>
                    <a:lnTo>
                      <a:pt x="199" y="19"/>
                    </a:lnTo>
                    <a:lnTo>
                      <a:pt x="179" y="16"/>
                    </a:lnTo>
                    <a:lnTo>
                      <a:pt x="160" y="17"/>
                    </a:lnTo>
                    <a:lnTo>
                      <a:pt x="135" y="19"/>
                    </a:lnTo>
                    <a:lnTo>
                      <a:pt x="111" y="22"/>
                    </a:lnTo>
                    <a:lnTo>
                      <a:pt x="86" y="27"/>
                    </a:lnTo>
                    <a:lnTo>
                      <a:pt x="62" y="32"/>
                    </a:lnTo>
                    <a:lnTo>
                      <a:pt x="40" y="38"/>
                    </a:lnTo>
                    <a:lnTo>
                      <a:pt x="18" y="45"/>
                    </a:lnTo>
                    <a:lnTo>
                      <a:pt x="0" y="51"/>
                    </a:lnTo>
                    <a:lnTo>
                      <a:pt x="5" y="44"/>
                    </a:lnTo>
                    <a:lnTo>
                      <a:pt x="13" y="37"/>
                    </a:lnTo>
                    <a:lnTo>
                      <a:pt x="23" y="31"/>
                    </a:lnTo>
                    <a:lnTo>
                      <a:pt x="35" y="27"/>
                    </a:lnTo>
                    <a:lnTo>
                      <a:pt x="50" y="22"/>
                    </a:lnTo>
                    <a:lnTo>
                      <a:pt x="67" y="17"/>
                    </a:lnTo>
                    <a:lnTo>
                      <a:pt x="81" y="14"/>
                    </a:lnTo>
                    <a:lnTo>
                      <a:pt x="96" y="9"/>
                    </a:lnTo>
                    <a:lnTo>
                      <a:pt x="113" y="6"/>
                    </a:lnTo>
                    <a:lnTo>
                      <a:pt x="125" y="1"/>
                    </a:lnTo>
                    <a:lnTo>
                      <a:pt x="135" y="0"/>
                    </a:lnTo>
                    <a:lnTo>
                      <a:pt x="145" y="0"/>
                    </a:lnTo>
                    <a:lnTo>
                      <a:pt x="155" y="0"/>
                    </a:lnTo>
                    <a:lnTo>
                      <a:pt x="167" y="1"/>
                    </a:lnTo>
                    <a:lnTo>
                      <a:pt x="177" y="4"/>
                    </a:lnTo>
                    <a:lnTo>
                      <a:pt x="187" y="6"/>
                    </a:lnTo>
                    <a:lnTo>
                      <a:pt x="197" y="9"/>
                    </a:lnTo>
                    <a:lnTo>
                      <a:pt x="206" y="13"/>
                    </a:lnTo>
                    <a:lnTo>
                      <a:pt x="211" y="17"/>
                    </a:lnTo>
                    <a:lnTo>
                      <a:pt x="214" y="22"/>
                    </a:lnTo>
                    <a:lnTo>
                      <a:pt x="214" y="22"/>
                    </a:lnTo>
                    <a:lnTo>
                      <a:pt x="214" y="21"/>
                    </a:lnTo>
                    <a:close/>
                  </a:path>
                </a:pathLst>
              </a:custGeom>
              <a:solidFill>
                <a:srgbClr val="D18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3184" name="Freeform 64"/>
              <p:cNvSpPr>
                <a:spLocks/>
              </p:cNvSpPr>
              <p:nvPr/>
            </p:nvSpPr>
            <p:spPr bwMode="auto">
              <a:xfrm>
                <a:off x="3206" y="3888"/>
                <a:ext cx="218" cy="144"/>
              </a:xfrm>
              <a:custGeom>
                <a:avLst/>
                <a:gdLst>
                  <a:gd name="T0" fmla="*/ 169 w 218"/>
                  <a:gd name="T1" fmla="*/ 143 h 144"/>
                  <a:gd name="T2" fmla="*/ 145 w 218"/>
                  <a:gd name="T3" fmla="*/ 132 h 144"/>
                  <a:gd name="T4" fmla="*/ 118 w 218"/>
                  <a:gd name="T5" fmla="*/ 119 h 144"/>
                  <a:gd name="T6" fmla="*/ 91 w 218"/>
                  <a:gd name="T7" fmla="*/ 108 h 144"/>
                  <a:gd name="T8" fmla="*/ 64 w 218"/>
                  <a:gd name="T9" fmla="*/ 94 h 144"/>
                  <a:gd name="T10" fmla="*/ 40 w 218"/>
                  <a:gd name="T11" fmla="*/ 82 h 144"/>
                  <a:gd name="T12" fmla="*/ 20 w 218"/>
                  <a:gd name="T13" fmla="*/ 68 h 144"/>
                  <a:gd name="T14" fmla="*/ 5 w 218"/>
                  <a:gd name="T15" fmla="*/ 52 h 144"/>
                  <a:gd name="T16" fmla="*/ 0 w 218"/>
                  <a:gd name="T17" fmla="*/ 36 h 144"/>
                  <a:gd name="T18" fmla="*/ 3 w 218"/>
                  <a:gd name="T19" fmla="*/ 19 h 144"/>
                  <a:gd name="T20" fmla="*/ 20 w 218"/>
                  <a:gd name="T21" fmla="*/ 0 h 144"/>
                  <a:gd name="T22" fmla="*/ 30 w 218"/>
                  <a:gd name="T23" fmla="*/ 19 h 144"/>
                  <a:gd name="T24" fmla="*/ 52 w 218"/>
                  <a:gd name="T25" fmla="*/ 34 h 144"/>
                  <a:gd name="T26" fmla="*/ 86 w 218"/>
                  <a:gd name="T27" fmla="*/ 48 h 144"/>
                  <a:gd name="T28" fmla="*/ 123 w 218"/>
                  <a:gd name="T29" fmla="*/ 62 h 144"/>
                  <a:gd name="T30" fmla="*/ 160 w 218"/>
                  <a:gd name="T31" fmla="*/ 75 h 144"/>
                  <a:gd name="T32" fmla="*/ 189 w 218"/>
                  <a:gd name="T33" fmla="*/ 86 h 144"/>
                  <a:gd name="T34" fmla="*/ 211 w 218"/>
                  <a:gd name="T35" fmla="*/ 100 h 144"/>
                  <a:gd name="T36" fmla="*/ 218 w 218"/>
                  <a:gd name="T37" fmla="*/ 114 h 144"/>
                  <a:gd name="T38" fmla="*/ 206 w 218"/>
                  <a:gd name="T39" fmla="*/ 127 h 144"/>
                  <a:gd name="T40" fmla="*/ 169 w 218"/>
                  <a:gd name="T41" fmla="*/ 144 h 144"/>
                  <a:gd name="T42" fmla="*/ 169 w 218"/>
                  <a:gd name="T43" fmla="*/ 144 h 144"/>
                  <a:gd name="T44" fmla="*/ 169 w 218"/>
                  <a:gd name="T45" fmla="*/ 143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18" h="144">
                    <a:moveTo>
                      <a:pt x="169" y="143"/>
                    </a:moveTo>
                    <a:lnTo>
                      <a:pt x="145" y="132"/>
                    </a:lnTo>
                    <a:lnTo>
                      <a:pt x="118" y="119"/>
                    </a:lnTo>
                    <a:lnTo>
                      <a:pt x="91" y="108"/>
                    </a:lnTo>
                    <a:lnTo>
                      <a:pt x="64" y="94"/>
                    </a:lnTo>
                    <a:lnTo>
                      <a:pt x="40" y="82"/>
                    </a:lnTo>
                    <a:lnTo>
                      <a:pt x="20" y="68"/>
                    </a:lnTo>
                    <a:lnTo>
                      <a:pt x="5" y="52"/>
                    </a:lnTo>
                    <a:lnTo>
                      <a:pt x="0" y="36"/>
                    </a:lnTo>
                    <a:lnTo>
                      <a:pt x="3" y="19"/>
                    </a:lnTo>
                    <a:lnTo>
                      <a:pt x="20" y="0"/>
                    </a:lnTo>
                    <a:lnTo>
                      <a:pt x="30" y="19"/>
                    </a:lnTo>
                    <a:lnTo>
                      <a:pt x="52" y="34"/>
                    </a:lnTo>
                    <a:lnTo>
                      <a:pt x="86" y="48"/>
                    </a:lnTo>
                    <a:lnTo>
                      <a:pt x="123" y="62"/>
                    </a:lnTo>
                    <a:lnTo>
                      <a:pt x="160" y="75"/>
                    </a:lnTo>
                    <a:lnTo>
                      <a:pt x="189" y="86"/>
                    </a:lnTo>
                    <a:lnTo>
                      <a:pt x="211" y="100"/>
                    </a:lnTo>
                    <a:lnTo>
                      <a:pt x="218" y="114"/>
                    </a:lnTo>
                    <a:lnTo>
                      <a:pt x="206" y="127"/>
                    </a:lnTo>
                    <a:lnTo>
                      <a:pt x="169" y="144"/>
                    </a:lnTo>
                    <a:lnTo>
                      <a:pt x="169" y="144"/>
                    </a:lnTo>
                    <a:lnTo>
                      <a:pt x="169" y="143"/>
                    </a:lnTo>
                    <a:close/>
                  </a:path>
                </a:pathLst>
              </a:custGeom>
              <a:solidFill>
                <a:srgbClr val="D18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3185" name="Freeform 65"/>
              <p:cNvSpPr>
                <a:spLocks/>
              </p:cNvSpPr>
              <p:nvPr/>
            </p:nvSpPr>
            <p:spPr bwMode="auto">
              <a:xfrm>
                <a:off x="3824" y="3917"/>
                <a:ext cx="213" cy="54"/>
              </a:xfrm>
              <a:custGeom>
                <a:avLst/>
                <a:gdLst>
                  <a:gd name="T0" fmla="*/ 213 w 213"/>
                  <a:gd name="T1" fmla="*/ 8 h 54"/>
                  <a:gd name="T2" fmla="*/ 194 w 213"/>
                  <a:gd name="T3" fmla="*/ 13 h 54"/>
                  <a:gd name="T4" fmla="*/ 174 w 213"/>
                  <a:gd name="T5" fmla="*/ 17 h 54"/>
                  <a:gd name="T6" fmla="*/ 154 w 213"/>
                  <a:gd name="T7" fmla="*/ 22 h 54"/>
                  <a:gd name="T8" fmla="*/ 132 w 213"/>
                  <a:gd name="T9" fmla="*/ 27 h 54"/>
                  <a:gd name="T10" fmla="*/ 113 w 213"/>
                  <a:gd name="T11" fmla="*/ 32 h 54"/>
                  <a:gd name="T12" fmla="*/ 91 w 213"/>
                  <a:gd name="T13" fmla="*/ 37 h 54"/>
                  <a:gd name="T14" fmla="*/ 69 w 213"/>
                  <a:gd name="T15" fmla="*/ 41 h 54"/>
                  <a:gd name="T16" fmla="*/ 47 w 213"/>
                  <a:gd name="T17" fmla="*/ 46 h 54"/>
                  <a:gd name="T18" fmla="*/ 24 w 213"/>
                  <a:gd name="T19" fmla="*/ 50 h 54"/>
                  <a:gd name="T20" fmla="*/ 0 w 213"/>
                  <a:gd name="T21" fmla="*/ 54 h 54"/>
                  <a:gd name="T22" fmla="*/ 7 w 213"/>
                  <a:gd name="T23" fmla="*/ 46 h 54"/>
                  <a:gd name="T24" fmla="*/ 17 w 213"/>
                  <a:gd name="T25" fmla="*/ 39 h 54"/>
                  <a:gd name="T26" fmla="*/ 29 w 213"/>
                  <a:gd name="T27" fmla="*/ 33 h 54"/>
                  <a:gd name="T28" fmla="*/ 44 w 213"/>
                  <a:gd name="T29" fmla="*/ 27 h 54"/>
                  <a:gd name="T30" fmla="*/ 61 w 213"/>
                  <a:gd name="T31" fmla="*/ 22 h 54"/>
                  <a:gd name="T32" fmla="*/ 76 w 213"/>
                  <a:gd name="T33" fmla="*/ 17 h 54"/>
                  <a:gd name="T34" fmla="*/ 93 w 213"/>
                  <a:gd name="T35" fmla="*/ 13 h 54"/>
                  <a:gd name="T36" fmla="*/ 110 w 213"/>
                  <a:gd name="T37" fmla="*/ 9 h 54"/>
                  <a:gd name="T38" fmla="*/ 127 w 213"/>
                  <a:gd name="T39" fmla="*/ 5 h 54"/>
                  <a:gd name="T40" fmla="*/ 145 w 213"/>
                  <a:gd name="T41" fmla="*/ 0 h 54"/>
                  <a:gd name="T42" fmla="*/ 152 w 213"/>
                  <a:gd name="T43" fmla="*/ 0 h 54"/>
                  <a:gd name="T44" fmla="*/ 159 w 213"/>
                  <a:gd name="T45" fmla="*/ 0 h 54"/>
                  <a:gd name="T46" fmla="*/ 167 w 213"/>
                  <a:gd name="T47" fmla="*/ 0 h 54"/>
                  <a:gd name="T48" fmla="*/ 174 w 213"/>
                  <a:gd name="T49" fmla="*/ 1 h 54"/>
                  <a:gd name="T50" fmla="*/ 181 w 213"/>
                  <a:gd name="T51" fmla="*/ 2 h 54"/>
                  <a:gd name="T52" fmla="*/ 186 w 213"/>
                  <a:gd name="T53" fmla="*/ 3 h 54"/>
                  <a:gd name="T54" fmla="*/ 194 w 213"/>
                  <a:gd name="T55" fmla="*/ 5 h 54"/>
                  <a:gd name="T56" fmla="*/ 201 w 213"/>
                  <a:gd name="T57" fmla="*/ 7 h 54"/>
                  <a:gd name="T58" fmla="*/ 206 w 213"/>
                  <a:gd name="T59" fmla="*/ 8 h 54"/>
                  <a:gd name="T60" fmla="*/ 213 w 213"/>
                  <a:gd name="T61" fmla="*/ 9 h 54"/>
                  <a:gd name="T62" fmla="*/ 213 w 213"/>
                  <a:gd name="T63" fmla="*/ 9 h 54"/>
                  <a:gd name="T64" fmla="*/ 213 w 213"/>
                  <a:gd name="T65" fmla="*/ 8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13" h="54">
                    <a:moveTo>
                      <a:pt x="213" y="8"/>
                    </a:moveTo>
                    <a:lnTo>
                      <a:pt x="194" y="13"/>
                    </a:lnTo>
                    <a:lnTo>
                      <a:pt x="174" y="17"/>
                    </a:lnTo>
                    <a:lnTo>
                      <a:pt x="154" y="22"/>
                    </a:lnTo>
                    <a:lnTo>
                      <a:pt x="132" y="27"/>
                    </a:lnTo>
                    <a:lnTo>
                      <a:pt x="113" y="32"/>
                    </a:lnTo>
                    <a:lnTo>
                      <a:pt x="91" y="37"/>
                    </a:lnTo>
                    <a:lnTo>
                      <a:pt x="69" y="41"/>
                    </a:lnTo>
                    <a:lnTo>
                      <a:pt x="47" y="46"/>
                    </a:lnTo>
                    <a:lnTo>
                      <a:pt x="24" y="50"/>
                    </a:lnTo>
                    <a:lnTo>
                      <a:pt x="0" y="54"/>
                    </a:lnTo>
                    <a:lnTo>
                      <a:pt x="7" y="46"/>
                    </a:lnTo>
                    <a:lnTo>
                      <a:pt x="17" y="39"/>
                    </a:lnTo>
                    <a:lnTo>
                      <a:pt x="29" y="33"/>
                    </a:lnTo>
                    <a:lnTo>
                      <a:pt x="44" y="27"/>
                    </a:lnTo>
                    <a:lnTo>
                      <a:pt x="61" y="22"/>
                    </a:lnTo>
                    <a:lnTo>
                      <a:pt x="76" y="17"/>
                    </a:lnTo>
                    <a:lnTo>
                      <a:pt x="93" y="13"/>
                    </a:lnTo>
                    <a:lnTo>
                      <a:pt x="110" y="9"/>
                    </a:lnTo>
                    <a:lnTo>
                      <a:pt x="127" y="5"/>
                    </a:lnTo>
                    <a:lnTo>
                      <a:pt x="145" y="0"/>
                    </a:lnTo>
                    <a:lnTo>
                      <a:pt x="152" y="0"/>
                    </a:lnTo>
                    <a:lnTo>
                      <a:pt x="159" y="0"/>
                    </a:lnTo>
                    <a:lnTo>
                      <a:pt x="167" y="0"/>
                    </a:lnTo>
                    <a:lnTo>
                      <a:pt x="174" y="1"/>
                    </a:lnTo>
                    <a:lnTo>
                      <a:pt x="181" y="2"/>
                    </a:lnTo>
                    <a:lnTo>
                      <a:pt x="186" y="3"/>
                    </a:lnTo>
                    <a:lnTo>
                      <a:pt x="194" y="5"/>
                    </a:lnTo>
                    <a:lnTo>
                      <a:pt x="201" y="7"/>
                    </a:lnTo>
                    <a:lnTo>
                      <a:pt x="206" y="8"/>
                    </a:lnTo>
                    <a:lnTo>
                      <a:pt x="213" y="9"/>
                    </a:lnTo>
                    <a:lnTo>
                      <a:pt x="213" y="9"/>
                    </a:lnTo>
                    <a:lnTo>
                      <a:pt x="213" y="8"/>
                    </a:lnTo>
                    <a:close/>
                  </a:path>
                </a:pathLst>
              </a:custGeom>
              <a:solidFill>
                <a:srgbClr val="D18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3186" name="Freeform 66"/>
              <p:cNvSpPr>
                <a:spLocks/>
              </p:cNvSpPr>
              <p:nvPr/>
            </p:nvSpPr>
            <p:spPr bwMode="auto">
              <a:xfrm>
                <a:off x="3949" y="3958"/>
                <a:ext cx="221" cy="54"/>
              </a:xfrm>
              <a:custGeom>
                <a:avLst/>
                <a:gdLst>
                  <a:gd name="T0" fmla="*/ 221 w 221"/>
                  <a:gd name="T1" fmla="*/ 0 h 54"/>
                  <a:gd name="T2" fmla="*/ 216 w 221"/>
                  <a:gd name="T3" fmla="*/ 5 h 54"/>
                  <a:gd name="T4" fmla="*/ 211 w 221"/>
                  <a:gd name="T5" fmla="*/ 8 h 54"/>
                  <a:gd name="T6" fmla="*/ 201 w 221"/>
                  <a:gd name="T7" fmla="*/ 12 h 54"/>
                  <a:gd name="T8" fmla="*/ 191 w 221"/>
                  <a:gd name="T9" fmla="*/ 13 h 54"/>
                  <a:gd name="T10" fmla="*/ 179 w 221"/>
                  <a:gd name="T11" fmla="*/ 15 h 54"/>
                  <a:gd name="T12" fmla="*/ 167 w 221"/>
                  <a:gd name="T13" fmla="*/ 16 h 54"/>
                  <a:gd name="T14" fmla="*/ 157 w 221"/>
                  <a:gd name="T15" fmla="*/ 17 h 54"/>
                  <a:gd name="T16" fmla="*/ 145 w 221"/>
                  <a:gd name="T17" fmla="*/ 20 h 54"/>
                  <a:gd name="T18" fmla="*/ 135 w 221"/>
                  <a:gd name="T19" fmla="*/ 22 h 54"/>
                  <a:gd name="T20" fmla="*/ 125 w 221"/>
                  <a:gd name="T21" fmla="*/ 24 h 54"/>
                  <a:gd name="T22" fmla="*/ 115 w 221"/>
                  <a:gd name="T23" fmla="*/ 29 h 54"/>
                  <a:gd name="T24" fmla="*/ 105 w 221"/>
                  <a:gd name="T25" fmla="*/ 32 h 54"/>
                  <a:gd name="T26" fmla="*/ 96 w 221"/>
                  <a:gd name="T27" fmla="*/ 36 h 54"/>
                  <a:gd name="T28" fmla="*/ 83 w 221"/>
                  <a:gd name="T29" fmla="*/ 38 h 54"/>
                  <a:gd name="T30" fmla="*/ 73 w 221"/>
                  <a:gd name="T31" fmla="*/ 41 h 54"/>
                  <a:gd name="T32" fmla="*/ 61 w 221"/>
                  <a:gd name="T33" fmla="*/ 44 h 54"/>
                  <a:gd name="T34" fmla="*/ 51 w 221"/>
                  <a:gd name="T35" fmla="*/ 46 h 54"/>
                  <a:gd name="T36" fmla="*/ 39 w 221"/>
                  <a:gd name="T37" fmla="*/ 49 h 54"/>
                  <a:gd name="T38" fmla="*/ 29 w 221"/>
                  <a:gd name="T39" fmla="*/ 52 h 54"/>
                  <a:gd name="T40" fmla="*/ 20 w 221"/>
                  <a:gd name="T41" fmla="*/ 54 h 54"/>
                  <a:gd name="T42" fmla="*/ 0 w 221"/>
                  <a:gd name="T43" fmla="*/ 45 h 54"/>
                  <a:gd name="T44" fmla="*/ 17 w 221"/>
                  <a:gd name="T45" fmla="*/ 38 h 54"/>
                  <a:gd name="T46" fmla="*/ 37 w 221"/>
                  <a:gd name="T47" fmla="*/ 30 h 54"/>
                  <a:gd name="T48" fmla="*/ 56 w 221"/>
                  <a:gd name="T49" fmla="*/ 23 h 54"/>
                  <a:gd name="T50" fmla="*/ 76 w 221"/>
                  <a:gd name="T51" fmla="*/ 17 h 54"/>
                  <a:gd name="T52" fmla="*/ 98 w 221"/>
                  <a:gd name="T53" fmla="*/ 12 h 54"/>
                  <a:gd name="T54" fmla="*/ 120 w 221"/>
                  <a:gd name="T55" fmla="*/ 7 h 54"/>
                  <a:gd name="T56" fmla="*/ 145 w 221"/>
                  <a:gd name="T57" fmla="*/ 4 h 54"/>
                  <a:gd name="T58" fmla="*/ 169 w 221"/>
                  <a:gd name="T59" fmla="*/ 1 h 54"/>
                  <a:gd name="T60" fmla="*/ 194 w 221"/>
                  <a:gd name="T61" fmla="*/ 0 h 54"/>
                  <a:gd name="T62" fmla="*/ 221 w 221"/>
                  <a:gd name="T63" fmla="*/ 0 h 54"/>
                  <a:gd name="T64" fmla="*/ 221 w 221"/>
                  <a:gd name="T65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21" h="54">
                    <a:moveTo>
                      <a:pt x="221" y="0"/>
                    </a:moveTo>
                    <a:lnTo>
                      <a:pt x="216" y="5"/>
                    </a:lnTo>
                    <a:lnTo>
                      <a:pt x="211" y="8"/>
                    </a:lnTo>
                    <a:lnTo>
                      <a:pt x="201" y="12"/>
                    </a:lnTo>
                    <a:lnTo>
                      <a:pt x="191" y="13"/>
                    </a:lnTo>
                    <a:lnTo>
                      <a:pt x="179" y="15"/>
                    </a:lnTo>
                    <a:lnTo>
                      <a:pt x="167" y="16"/>
                    </a:lnTo>
                    <a:lnTo>
                      <a:pt x="157" y="17"/>
                    </a:lnTo>
                    <a:lnTo>
                      <a:pt x="145" y="20"/>
                    </a:lnTo>
                    <a:lnTo>
                      <a:pt x="135" y="22"/>
                    </a:lnTo>
                    <a:lnTo>
                      <a:pt x="125" y="24"/>
                    </a:lnTo>
                    <a:lnTo>
                      <a:pt x="115" y="29"/>
                    </a:lnTo>
                    <a:lnTo>
                      <a:pt x="105" y="32"/>
                    </a:lnTo>
                    <a:lnTo>
                      <a:pt x="96" y="36"/>
                    </a:lnTo>
                    <a:lnTo>
                      <a:pt x="83" y="38"/>
                    </a:lnTo>
                    <a:lnTo>
                      <a:pt x="73" y="41"/>
                    </a:lnTo>
                    <a:lnTo>
                      <a:pt x="61" y="44"/>
                    </a:lnTo>
                    <a:lnTo>
                      <a:pt x="51" y="46"/>
                    </a:lnTo>
                    <a:lnTo>
                      <a:pt x="39" y="49"/>
                    </a:lnTo>
                    <a:lnTo>
                      <a:pt x="29" y="52"/>
                    </a:lnTo>
                    <a:lnTo>
                      <a:pt x="20" y="54"/>
                    </a:lnTo>
                    <a:lnTo>
                      <a:pt x="0" y="45"/>
                    </a:lnTo>
                    <a:lnTo>
                      <a:pt x="17" y="38"/>
                    </a:lnTo>
                    <a:lnTo>
                      <a:pt x="37" y="30"/>
                    </a:lnTo>
                    <a:lnTo>
                      <a:pt x="56" y="23"/>
                    </a:lnTo>
                    <a:lnTo>
                      <a:pt x="76" y="17"/>
                    </a:lnTo>
                    <a:lnTo>
                      <a:pt x="98" y="12"/>
                    </a:lnTo>
                    <a:lnTo>
                      <a:pt x="120" y="7"/>
                    </a:lnTo>
                    <a:lnTo>
                      <a:pt x="145" y="4"/>
                    </a:lnTo>
                    <a:lnTo>
                      <a:pt x="169" y="1"/>
                    </a:lnTo>
                    <a:lnTo>
                      <a:pt x="194" y="0"/>
                    </a:lnTo>
                    <a:lnTo>
                      <a:pt x="221" y="0"/>
                    </a:lnTo>
                    <a:lnTo>
                      <a:pt x="221" y="0"/>
                    </a:lnTo>
                    <a:close/>
                  </a:path>
                </a:pathLst>
              </a:custGeom>
              <a:solidFill>
                <a:srgbClr val="D18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3187" name="Freeform 67"/>
              <p:cNvSpPr>
                <a:spLocks/>
              </p:cNvSpPr>
              <p:nvPr/>
            </p:nvSpPr>
            <p:spPr bwMode="auto">
              <a:xfrm>
                <a:off x="3464" y="3999"/>
                <a:ext cx="934" cy="217"/>
              </a:xfrm>
              <a:custGeom>
                <a:avLst/>
                <a:gdLst>
                  <a:gd name="T0" fmla="*/ 220 w 934"/>
                  <a:gd name="T1" fmla="*/ 161 h 217"/>
                  <a:gd name="T2" fmla="*/ 291 w 934"/>
                  <a:gd name="T3" fmla="*/ 169 h 217"/>
                  <a:gd name="T4" fmla="*/ 362 w 934"/>
                  <a:gd name="T5" fmla="*/ 177 h 217"/>
                  <a:gd name="T6" fmla="*/ 438 w 934"/>
                  <a:gd name="T7" fmla="*/ 185 h 217"/>
                  <a:gd name="T8" fmla="*/ 514 w 934"/>
                  <a:gd name="T9" fmla="*/ 191 h 217"/>
                  <a:gd name="T10" fmla="*/ 590 w 934"/>
                  <a:gd name="T11" fmla="*/ 195 h 217"/>
                  <a:gd name="T12" fmla="*/ 666 w 934"/>
                  <a:gd name="T13" fmla="*/ 196 h 217"/>
                  <a:gd name="T14" fmla="*/ 737 w 934"/>
                  <a:gd name="T15" fmla="*/ 191 h 217"/>
                  <a:gd name="T16" fmla="*/ 808 w 934"/>
                  <a:gd name="T17" fmla="*/ 182 h 217"/>
                  <a:gd name="T18" fmla="*/ 875 w 934"/>
                  <a:gd name="T19" fmla="*/ 167 h 217"/>
                  <a:gd name="T20" fmla="*/ 934 w 934"/>
                  <a:gd name="T21" fmla="*/ 144 h 217"/>
                  <a:gd name="T22" fmla="*/ 929 w 934"/>
                  <a:gd name="T23" fmla="*/ 160 h 217"/>
                  <a:gd name="T24" fmla="*/ 916 w 934"/>
                  <a:gd name="T25" fmla="*/ 174 h 217"/>
                  <a:gd name="T26" fmla="*/ 894 w 934"/>
                  <a:gd name="T27" fmla="*/ 183 h 217"/>
                  <a:gd name="T28" fmla="*/ 867 w 934"/>
                  <a:gd name="T29" fmla="*/ 190 h 217"/>
                  <a:gd name="T30" fmla="*/ 835 w 934"/>
                  <a:gd name="T31" fmla="*/ 196 h 217"/>
                  <a:gd name="T32" fmla="*/ 799 w 934"/>
                  <a:gd name="T33" fmla="*/ 200 h 217"/>
                  <a:gd name="T34" fmla="*/ 764 w 934"/>
                  <a:gd name="T35" fmla="*/ 204 h 217"/>
                  <a:gd name="T36" fmla="*/ 728 w 934"/>
                  <a:gd name="T37" fmla="*/ 207 h 217"/>
                  <a:gd name="T38" fmla="*/ 693 w 934"/>
                  <a:gd name="T39" fmla="*/ 211 h 217"/>
                  <a:gd name="T40" fmla="*/ 661 w 934"/>
                  <a:gd name="T41" fmla="*/ 215 h 217"/>
                  <a:gd name="T42" fmla="*/ 598 w 934"/>
                  <a:gd name="T43" fmla="*/ 216 h 217"/>
                  <a:gd name="T44" fmla="*/ 534 w 934"/>
                  <a:gd name="T45" fmla="*/ 217 h 217"/>
                  <a:gd name="T46" fmla="*/ 473 w 934"/>
                  <a:gd name="T47" fmla="*/ 216 h 217"/>
                  <a:gd name="T48" fmla="*/ 411 w 934"/>
                  <a:gd name="T49" fmla="*/ 214 h 217"/>
                  <a:gd name="T50" fmla="*/ 350 w 934"/>
                  <a:gd name="T51" fmla="*/ 209 h 217"/>
                  <a:gd name="T52" fmla="*/ 291 w 934"/>
                  <a:gd name="T53" fmla="*/ 203 h 217"/>
                  <a:gd name="T54" fmla="*/ 232 w 934"/>
                  <a:gd name="T55" fmla="*/ 193 h 217"/>
                  <a:gd name="T56" fmla="*/ 176 w 934"/>
                  <a:gd name="T57" fmla="*/ 180 h 217"/>
                  <a:gd name="T58" fmla="*/ 122 w 934"/>
                  <a:gd name="T59" fmla="*/ 163 h 217"/>
                  <a:gd name="T60" fmla="*/ 71 w 934"/>
                  <a:gd name="T61" fmla="*/ 141 h 217"/>
                  <a:gd name="T62" fmla="*/ 71 w 934"/>
                  <a:gd name="T63" fmla="*/ 126 h 217"/>
                  <a:gd name="T64" fmla="*/ 68 w 934"/>
                  <a:gd name="T65" fmla="*/ 111 h 217"/>
                  <a:gd name="T66" fmla="*/ 63 w 934"/>
                  <a:gd name="T67" fmla="*/ 96 h 217"/>
                  <a:gd name="T68" fmla="*/ 58 w 934"/>
                  <a:gd name="T69" fmla="*/ 83 h 217"/>
                  <a:gd name="T70" fmla="*/ 51 w 934"/>
                  <a:gd name="T71" fmla="*/ 69 h 217"/>
                  <a:gd name="T72" fmla="*/ 41 w 934"/>
                  <a:gd name="T73" fmla="*/ 55 h 217"/>
                  <a:gd name="T74" fmla="*/ 32 w 934"/>
                  <a:gd name="T75" fmla="*/ 41 h 217"/>
                  <a:gd name="T76" fmla="*/ 22 w 934"/>
                  <a:gd name="T77" fmla="*/ 28 h 217"/>
                  <a:gd name="T78" fmla="*/ 12 w 934"/>
                  <a:gd name="T79" fmla="*/ 14 h 217"/>
                  <a:gd name="T80" fmla="*/ 0 w 934"/>
                  <a:gd name="T81" fmla="*/ 0 h 217"/>
                  <a:gd name="T82" fmla="*/ 36 w 934"/>
                  <a:gd name="T83" fmla="*/ 12 h 217"/>
                  <a:gd name="T84" fmla="*/ 61 w 934"/>
                  <a:gd name="T85" fmla="*/ 27 h 217"/>
                  <a:gd name="T86" fmla="*/ 76 w 934"/>
                  <a:gd name="T87" fmla="*/ 44 h 217"/>
                  <a:gd name="T88" fmla="*/ 88 w 934"/>
                  <a:gd name="T89" fmla="*/ 63 h 217"/>
                  <a:gd name="T90" fmla="*/ 95 w 934"/>
                  <a:gd name="T91" fmla="*/ 83 h 217"/>
                  <a:gd name="T92" fmla="*/ 105 w 934"/>
                  <a:gd name="T93" fmla="*/ 102 h 217"/>
                  <a:gd name="T94" fmla="*/ 120 w 934"/>
                  <a:gd name="T95" fmla="*/ 121 h 217"/>
                  <a:gd name="T96" fmla="*/ 142 w 934"/>
                  <a:gd name="T97" fmla="*/ 139 h 217"/>
                  <a:gd name="T98" fmla="*/ 176 w 934"/>
                  <a:gd name="T99" fmla="*/ 152 h 217"/>
                  <a:gd name="T100" fmla="*/ 220 w 934"/>
                  <a:gd name="T101" fmla="*/ 161 h 217"/>
                  <a:gd name="T102" fmla="*/ 220 w 934"/>
                  <a:gd name="T103" fmla="*/ 161 h 2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934" h="217">
                    <a:moveTo>
                      <a:pt x="220" y="161"/>
                    </a:moveTo>
                    <a:lnTo>
                      <a:pt x="291" y="169"/>
                    </a:lnTo>
                    <a:lnTo>
                      <a:pt x="362" y="177"/>
                    </a:lnTo>
                    <a:lnTo>
                      <a:pt x="438" y="185"/>
                    </a:lnTo>
                    <a:lnTo>
                      <a:pt x="514" y="191"/>
                    </a:lnTo>
                    <a:lnTo>
                      <a:pt x="590" y="195"/>
                    </a:lnTo>
                    <a:lnTo>
                      <a:pt x="666" y="196"/>
                    </a:lnTo>
                    <a:lnTo>
                      <a:pt x="737" y="191"/>
                    </a:lnTo>
                    <a:lnTo>
                      <a:pt x="808" y="182"/>
                    </a:lnTo>
                    <a:lnTo>
                      <a:pt x="875" y="167"/>
                    </a:lnTo>
                    <a:lnTo>
                      <a:pt x="934" y="144"/>
                    </a:lnTo>
                    <a:lnTo>
                      <a:pt x="929" y="160"/>
                    </a:lnTo>
                    <a:lnTo>
                      <a:pt x="916" y="174"/>
                    </a:lnTo>
                    <a:lnTo>
                      <a:pt x="894" y="183"/>
                    </a:lnTo>
                    <a:lnTo>
                      <a:pt x="867" y="190"/>
                    </a:lnTo>
                    <a:lnTo>
                      <a:pt x="835" y="196"/>
                    </a:lnTo>
                    <a:lnTo>
                      <a:pt x="799" y="200"/>
                    </a:lnTo>
                    <a:lnTo>
                      <a:pt x="764" y="204"/>
                    </a:lnTo>
                    <a:lnTo>
                      <a:pt x="728" y="207"/>
                    </a:lnTo>
                    <a:lnTo>
                      <a:pt x="693" y="211"/>
                    </a:lnTo>
                    <a:lnTo>
                      <a:pt x="661" y="215"/>
                    </a:lnTo>
                    <a:lnTo>
                      <a:pt x="598" y="216"/>
                    </a:lnTo>
                    <a:lnTo>
                      <a:pt x="534" y="217"/>
                    </a:lnTo>
                    <a:lnTo>
                      <a:pt x="473" y="216"/>
                    </a:lnTo>
                    <a:lnTo>
                      <a:pt x="411" y="214"/>
                    </a:lnTo>
                    <a:lnTo>
                      <a:pt x="350" y="209"/>
                    </a:lnTo>
                    <a:lnTo>
                      <a:pt x="291" y="203"/>
                    </a:lnTo>
                    <a:lnTo>
                      <a:pt x="232" y="193"/>
                    </a:lnTo>
                    <a:lnTo>
                      <a:pt x="176" y="180"/>
                    </a:lnTo>
                    <a:lnTo>
                      <a:pt x="122" y="163"/>
                    </a:lnTo>
                    <a:lnTo>
                      <a:pt x="71" y="141"/>
                    </a:lnTo>
                    <a:lnTo>
                      <a:pt x="71" y="126"/>
                    </a:lnTo>
                    <a:lnTo>
                      <a:pt x="68" y="111"/>
                    </a:lnTo>
                    <a:lnTo>
                      <a:pt x="63" y="96"/>
                    </a:lnTo>
                    <a:lnTo>
                      <a:pt x="58" y="83"/>
                    </a:lnTo>
                    <a:lnTo>
                      <a:pt x="51" y="69"/>
                    </a:lnTo>
                    <a:lnTo>
                      <a:pt x="41" y="55"/>
                    </a:lnTo>
                    <a:lnTo>
                      <a:pt x="32" y="41"/>
                    </a:lnTo>
                    <a:lnTo>
                      <a:pt x="22" y="28"/>
                    </a:lnTo>
                    <a:lnTo>
                      <a:pt x="12" y="14"/>
                    </a:lnTo>
                    <a:lnTo>
                      <a:pt x="0" y="0"/>
                    </a:lnTo>
                    <a:lnTo>
                      <a:pt x="36" y="12"/>
                    </a:lnTo>
                    <a:lnTo>
                      <a:pt x="61" y="27"/>
                    </a:lnTo>
                    <a:lnTo>
                      <a:pt x="76" y="44"/>
                    </a:lnTo>
                    <a:lnTo>
                      <a:pt x="88" y="63"/>
                    </a:lnTo>
                    <a:lnTo>
                      <a:pt x="95" y="83"/>
                    </a:lnTo>
                    <a:lnTo>
                      <a:pt x="105" y="102"/>
                    </a:lnTo>
                    <a:lnTo>
                      <a:pt x="120" y="121"/>
                    </a:lnTo>
                    <a:lnTo>
                      <a:pt x="142" y="139"/>
                    </a:lnTo>
                    <a:lnTo>
                      <a:pt x="176" y="152"/>
                    </a:lnTo>
                    <a:lnTo>
                      <a:pt x="220" y="161"/>
                    </a:lnTo>
                    <a:lnTo>
                      <a:pt x="220" y="161"/>
                    </a:lnTo>
                    <a:close/>
                  </a:path>
                </a:pathLst>
              </a:custGeom>
              <a:solidFill>
                <a:srgbClr val="D18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3188" name="Freeform 68"/>
              <p:cNvSpPr>
                <a:spLocks/>
              </p:cNvSpPr>
              <p:nvPr/>
            </p:nvSpPr>
            <p:spPr bwMode="auto">
              <a:xfrm>
                <a:off x="2140" y="3743"/>
                <a:ext cx="101" cy="121"/>
              </a:xfrm>
              <a:custGeom>
                <a:avLst/>
                <a:gdLst>
                  <a:gd name="T0" fmla="*/ 81 w 101"/>
                  <a:gd name="T1" fmla="*/ 103 h 121"/>
                  <a:gd name="T2" fmla="*/ 44 w 101"/>
                  <a:gd name="T3" fmla="*/ 121 h 121"/>
                  <a:gd name="T4" fmla="*/ 39 w 101"/>
                  <a:gd name="T5" fmla="*/ 110 h 121"/>
                  <a:gd name="T6" fmla="*/ 34 w 101"/>
                  <a:gd name="T7" fmla="*/ 100 h 121"/>
                  <a:gd name="T8" fmla="*/ 29 w 101"/>
                  <a:gd name="T9" fmla="*/ 88 h 121"/>
                  <a:gd name="T10" fmla="*/ 25 w 101"/>
                  <a:gd name="T11" fmla="*/ 77 h 121"/>
                  <a:gd name="T12" fmla="*/ 20 w 101"/>
                  <a:gd name="T13" fmla="*/ 67 h 121"/>
                  <a:gd name="T14" fmla="*/ 15 w 101"/>
                  <a:gd name="T15" fmla="*/ 55 h 121"/>
                  <a:gd name="T16" fmla="*/ 10 w 101"/>
                  <a:gd name="T17" fmla="*/ 44 h 121"/>
                  <a:gd name="T18" fmla="*/ 5 w 101"/>
                  <a:gd name="T19" fmla="*/ 32 h 121"/>
                  <a:gd name="T20" fmla="*/ 3 w 101"/>
                  <a:gd name="T21" fmla="*/ 20 h 121"/>
                  <a:gd name="T22" fmla="*/ 0 w 101"/>
                  <a:gd name="T23" fmla="*/ 6 h 121"/>
                  <a:gd name="T24" fmla="*/ 47 w 101"/>
                  <a:gd name="T25" fmla="*/ 0 h 121"/>
                  <a:gd name="T26" fmla="*/ 76 w 101"/>
                  <a:gd name="T27" fmla="*/ 0 h 121"/>
                  <a:gd name="T28" fmla="*/ 93 w 101"/>
                  <a:gd name="T29" fmla="*/ 6 h 121"/>
                  <a:gd name="T30" fmla="*/ 101 w 101"/>
                  <a:gd name="T31" fmla="*/ 16 h 121"/>
                  <a:gd name="T32" fmla="*/ 101 w 101"/>
                  <a:gd name="T33" fmla="*/ 30 h 121"/>
                  <a:gd name="T34" fmla="*/ 93 w 101"/>
                  <a:gd name="T35" fmla="*/ 46 h 121"/>
                  <a:gd name="T36" fmla="*/ 86 w 101"/>
                  <a:gd name="T37" fmla="*/ 62 h 121"/>
                  <a:gd name="T38" fmla="*/ 81 w 101"/>
                  <a:gd name="T39" fmla="*/ 78 h 121"/>
                  <a:gd name="T40" fmla="*/ 79 w 101"/>
                  <a:gd name="T41" fmla="*/ 93 h 121"/>
                  <a:gd name="T42" fmla="*/ 81 w 101"/>
                  <a:gd name="T43" fmla="*/ 104 h 121"/>
                  <a:gd name="T44" fmla="*/ 81 w 101"/>
                  <a:gd name="T45" fmla="*/ 104 h 121"/>
                  <a:gd name="T46" fmla="*/ 81 w 101"/>
                  <a:gd name="T47" fmla="*/ 103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01" h="121">
                    <a:moveTo>
                      <a:pt x="81" y="103"/>
                    </a:moveTo>
                    <a:lnTo>
                      <a:pt x="44" y="121"/>
                    </a:lnTo>
                    <a:lnTo>
                      <a:pt x="39" y="110"/>
                    </a:lnTo>
                    <a:lnTo>
                      <a:pt x="34" y="100"/>
                    </a:lnTo>
                    <a:lnTo>
                      <a:pt x="29" y="88"/>
                    </a:lnTo>
                    <a:lnTo>
                      <a:pt x="25" y="77"/>
                    </a:lnTo>
                    <a:lnTo>
                      <a:pt x="20" y="67"/>
                    </a:lnTo>
                    <a:lnTo>
                      <a:pt x="15" y="55"/>
                    </a:lnTo>
                    <a:lnTo>
                      <a:pt x="10" y="44"/>
                    </a:lnTo>
                    <a:lnTo>
                      <a:pt x="5" y="32"/>
                    </a:lnTo>
                    <a:lnTo>
                      <a:pt x="3" y="20"/>
                    </a:lnTo>
                    <a:lnTo>
                      <a:pt x="0" y="6"/>
                    </a:lnTo>
                    <a:lnTo>
                      <a:pt x="47" y="0"/>
                    </a:lnTo>
                    <a:lnTo>
                      <a:pt x="76" y="0"/>
                    </a:lnTo>
                    <a:lnTo>
                      <a:pt x="93" y="6"/>
                    </a:lnTo>
                    <a:lnTo>
                      <a:pt x="101" y="16"/>
                    </a:lnTo>
                    <a:lnTo>
                      <a:pt x="101" y="30"/>
                    </a:lnTo>
                    <a:lnTo>
                      <a:pt x="93" y="46"/>
                    </a:lnTo>
                    <a:lnTo>
                      <a:pt x="86" y="62"/>
                    </a:lnTo>
                    <a:lnTo>
                      <a:pt x="81" y="78"/>
                    </a:lnTo>
                    <a:lnTo>
                      <a:pt x="79" y="93"/>
                    </a:lnTo>
                    <a:lnTo>
                      <a:pt x="81" y="104"/>
                    </a:lnTo>
                    <a:lnTo>
                      <a:pt x="81" y="104"/>
                    </a:lnTo>
                    <a:lnTo>
                      <a:pt x="81" y="103"/>
                    </a:lnTo>
                    <a:close/>
                  </a:path>
                </a:pathLst>
              </a:custGeom>
              <a:solidFill>
                <a:srgbClr val="FF00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3189" name="Freeform 69"/>
              <p:cNvSpPr>
                <a:spLocks/>
              </p:cNvSpPr>
              <p:nvPr/>
            </p:nvSpPr>
            <p:spPr bwMode="auto">
              <a:xfrm>
                <a:off x="2258" y="3747"/>
                <a:ext cx="122" cy="132"/>
              </a:xfrm>
              <a:custGeom>
                <a:avLst/>
                <a:gdLst>
                  <a:gd name="T0" fmla="*/ 122 w 122"/>
                  <a:gd name="T1" fmla="*/ 2 h 132"/>
                  <a:gd name="T2" fmla="*/ 103 w 122"/>
                  <a:gd name="T3" fmla="*/ 132 h 132"/>
                  <a:gd name="T4" fmla="*/ 56 w 122"/>
                  <a:gd name="T5" fmla="*/ 131 h 132"/>
                  <a:gd name="T6" fmla="*/ 24 w 122"/>
                  <a:gd name="T7" fmla="*/ 125 h 132"/>
                  <a:gd name="T8" fmla="*/ 7 w 122"/>
                  <a:gd name="T9" fmla="*/ 115 h 132"/>
                  <a:gd name="T10" fmla="*/ 0 w 122"/>
                  <a:gd name="T11" fmla="*/ 103 h 132"/>
                  <a:gd name="T12" fmla="*/ 2 w 122"/>
                  <a:gd name="T13" fmla="*/ 87 h 132"/>
                  <a:gd name="T14" fmla="*/ 10 w 122"/>
                  <a:gd name="T15" fmla="*/ 71 h 132"/>
                  <a:gd name="T16" fmla="*/ 17 w 122"/>
                  <a:gd name="T17" fmla="*/ 52 h 132"/>
                  <a:gd name="T18" fmla="*/ 24 w 122"/>
                  <a:gd name="T19" fmla="*/ 35 h 132"/>
                  <a:gd name="T20" fmla="*/ 27 w 122"/>
                  <a:gd name="T21" fmla="*/ 18 h 132"/>
                  <a:gd name="T22" fmla="*/ 22 w 122"/>
                  <a:gd name="T23" fmla="*/ 2 h 132"/>
                  <a:gd name="T24" fmla="*/ 34 w 122"/>
                  <a:gd name="T25" fmla="*/ 3 h 132"/>
                  <a:gd name="T26" fmla="*/ 46 w 122"/>
                  <a:gd name="T27" fmla="*/ 3 h 132"/>
                  <a:gd name="T28" fmla="*/ 56 w 122"/>
                  <a:gd name="T29" fmla="*/ 2 h 132"/>
                  <a:gd name="T30" fmla="*/ 63 w 122"/>
                  <a:gd name="T31" fmla="*/ 2 h 132"/>
                  <a:gd name="T32" fmla="*/ 73 w 122"/>
                  <a:gd name="T33" fmla="*/ 1 h 132"/>
                  <a:gd name="T34" fmla="*/ 83 w 122"/>
                  <a:gd name="T35" fmla="*/ 0 h 132"/>
                  <a:gd name="T36" fmla="*/ 93 w 122"/>
                  <a:gd name="T37" fmla="*/ 0 h 132"/>
                  <a:gd name="T38" fmla="*/ 103 w 122"/>
                  <a:gd name="T39" fmla="*/ 0 h 132"/>
                  <a:gd name="T40" fmla="*/ 112 w 122"/>
                  <a:gd name="T41" fmla="*/ 1 h 132"/>
                  <a:gd name="T42" fmla="*/ 122 w 122"/>
                  <a:gd name="T43" fmla="*/ 2 h 132"/>
                  <a:gd name="T44" fmla="*/ 122 w 122"/>
                  <a:gd name="T45" fmla="*/ 2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22" h="132">
                    <a:moveTo>
                      <a:pt x="122" y="2"/>
                    </a:moveTo>
                    <a:lnTo>
                      <a:pt x="103" y="132"/>
                    </a:lnTo>
                    <a:lnTo>
                      <a:pt x="56" y="131"/>
                    </a:lnTo>
                    <a:lnTo>
                      <a:pt x="24" y="125"/>
                    </a:lnTo>
                    <a:lnTo>
                      <a:pt x="7" y="115"/>
                    </a:lnTo>
                    <a:lnTo>
                      <a:pt x="0" y="103"/>
                    </a:lnTo>
                    <a:lnTo>
                      <a:pt x="2" y="87"/>
                    </a:lnTo>
                    <a:lnTo>
                      <a:pt x="10" y="71"/>
                    </a:lnTo>
                    <a:lnTo>
                      <a:pt x="17" y="52"/>
                    </a:lnTo>
                    <a:lnTo>
                      <a:pt x="24" y="35"/>
                    </a:lnTo>
                    <a:lnTo>
                      <a:pt x="27" y="18"/>
                    </a:lnTo>
                    <a:lnTo>
                      <a:pt x="22" y="2"/>
                    </a:lnTo>
                    <a:lnTo>
                      <a:pt x="34" y="3"/>
                    </a:lnTo>
                    <a:lnTo>
                      <a:pt x="46" y="3"/>
                    </a:lnTo>
                    <a:lnTo>
                      <a:pt x="56" y="2"/>
                    </a:lnTo>
                    <a:lnTo>
                      <a:pt x="63" y="2"/>
                    </a:lnTo>
                    <a:lnTo>
                      <a:pt x="73" y="1"/>
                    </a:lnTo>
                    <a:lnTo>
                      <a:pt x="83" y="0"/>
                    </a:lnTo>
                    <a:lnTo>
                      <a:pt x="93" y="0"/>
                    </a:lnTo>
                    <a:lnTo>
                      <a:pt x="103" y="0"/>
                    </a:lnTo>
                    <a:lnTo>
                      <a:pt x="112" y="1"/>
                    </a:lnTo>
                    <a:lnTo>
                      <a:pt x="122" y="2"/>
                    </a:lnTo>
                    <a:lnTo>
                      <a:pt x="122" y="2"/>
                    </a:lnTo>
                    <a:close/>
                  </a:path>
                </a:pathLst>
              </a:custGeom>
              <a:solidFill>
                <a:srgbClr val="B3D9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3190" name="Freeform 70"/>
              <p:cNvSpPr>
                <a:spLocks/>
              </p:cNvSpPr>
              <p:nvPr/>
            </p:nvSpPr>
            <p:spPr bwMode="auto">
              <a:xfrm>
                <a:off x="2405" y="3749"/>
                <a:ext cx="88" cy="185"/>
              </a:xfrm>
              <a:custGeom>
                <a:avLst/>
                <a:gdLst>
                  <a:gd name="T0" fmla="*/ 88 w 88"/>
                  <a:gd name="T1" fmla="*/ 0 h 185"/>
                  <a:gd name="T2" fmla="*/ 88 w 88"/>
                  <a:gd name="T3" fmla="*/ 19 h 185"/>
                  <a:gd name="T4" fmla="*/ 88 w 88"/>
                  <a:gd name="T5" fmla="*/ 38 h 185"/>
                  <a:gd name="T6" fmla="*/ 86 w 88"/>
                  <a:gd name="T7" fmla="*/ 56 h 185"/>
                  <a:gd name="T8" fmla="*/ 86 w 88"/>
                  <a:gd name="T9" fmla="*/ 75 h 185"/>
                  <a:gd name="T10" fmla="*/ 86 w 88"/>
                  <a:gd name="T11" fmla="*/ 94 h 185"/>
                  <a:gd name="T12" fmla="*/ 83 w 88"/>
                  <a:gd name="T13" fmla="*/ 112 h 185"/>
                  <a:gd name="T14" fmla="*/ 81 w 88"/>
                  <a:gd name="T15" fmla="*/ 130 h 185"/>
                  <a:gd name="T16" fmla="*/ 76 w 88"/>
                  <a:gd name="T17" fmla="*/ 150 h 185"/>
                  <a:gd name="T18" fmla="*/ 71 w 88"/>
                  <a:gd name="T19" fmla="*/ 168 h 185"/>
                  <a:gd name="T20" fmla="*/ 64 w 88"/>
                  <a:gd name="T21" fmla="*/ 185 h 185"/>
                  <a:gd name="T22" fmla="*/ 34 w 88"/>
                  <a:gd name="T23" fmla="*/ 173 h 185"/>
                  <a:gd name="T24" fmla="*/ 14 w 88"/>
                  <a:gd name="T25" fmla="*/ 157 h 185"/>
                  <a:gd name="T26" fmla="*/ 2 w 88"/>
                  <a:gd name="T27" fmla="*/ 139 h 185"/>
                  <a:gd name="T28" fmla="*/ 0 w 88"/>
                  <a:gd name="T29" fmla="*/ 120 h 185"/>
                  <a:gd name="T30" fmla="*/ 2 w 88"/>
                  <a:gd name="T31" fmla="*/ 99 h 185"/>
                  <a:gd name="T32" fmla="*/ 7 w 88"/>
                  <a:gd name="T33" fmla="*/ 79 h 185"/>
                  <a:gd name="T34" fmla="*/ 12 w 88"/>
                  <a:gd name="T35" fmla="*/ 58 h 185"/>
                  <a:gd name="T36" fmla="*/ 17 w 88"/>
                  <a:gd name="T37" fmla="*/ 38 h 185"/>
                  <a:gd name="T38" fmla="*/ 22 w 88"/>
                  <a:gd name="T39" fmla="*/ 18 h 185"/>
                  <a:gd name="T40" fmla="*/ 19 w 88"/>
                  <a:gd name="T41" fmla="*/ 0 h 185"/>
                  <a:gd name="T42" fmla="*/ 88 w 88"/>
                  <a:gd name="T43" fmla="*/ 0 h 185"/>
                  <a:gd name="T44" fmla="*/ 88 w 88"/>
                  <a:gd name="T45" fmla="*/ 0 h 1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88" h="185">
                    <a:moveTo>
                      <a:pt x="88" y="0"/>
                    </a:moveTo>
                    <a:lnTo>
                      <a:pt x="88" y="19"/>
                    </a:lnTo>
                    <a:lnTo>
                      <a:pt x="88" y="38"/>
                    </a:lnTo>
                    <a:lnTo>
                      <a:pt x="86" y="56"/>
                    </a:lnTo>
                    <a:lnTo>
                      <a:pt x="86" y="75"/>
                    </a:lnTo>
                    <a:lnTo>
                      <a:pt x="86" y="94"/>
                    </a:lnTo>
                    <a:lnTo>
                      <a:pt x="83" y="112"/>
                    </a:lnTo>
                    <a:lnTo>
                      <a:pt x="81" y="130"/>
                    </a:lnTo>
                    <a:lnTo>
                      <a:pt x="76" y="150"/>
                    </a:lnTo>
                    <a:lnTo>
                      <a:pt x="71" y="168"/>
                    </a:lnTo>
                    <a:lnTo>
                      <a:pt x="64" y="185"/>
                    </a:lnTo>
                    <a:lnTo>
                      <a:pt x="34" y="173"/>
                    </a:lnTo>
                    <a:lnTo>
                      <a:pt x="14" y="157"/>
                    </a:lnTo>
                    <a:lnTo>
                      <a:pt x="2" y="139"/>
                    </a:lnTo>
                    <a:lnTo>
                      <a:pt x="0" y="120"/>
                    </a:lnTo>
                    <a:lnTo>
                      <a:pt x="2" y="99"/>
                    </a:lnTo>
                    <a:lnTo>
                      <a:pt x="7" y="79"/>
                    </a:lnTo>
                    <a:lnTo>
                      <a:pt x="12" y="58"/>
                    </a:lnTo>
                    <a:lnTo>
                      <a:pt x="17" y="38"/>
                    </a:lnTo>
                    <a:lnTo>
                      <a:pt x="22" y="18"/>
                    </a:lnTo>
                    <a:lnTo>
                      <a:pt x="19" y="0"/>
                    </a:lnTo>
                    <a:lnTo>
                      <a:pt x="88" y="0"/>
                    </a:lnTo>
                    <a:lnTo>
                      <a:pt x="88" y="0"/>
                    </a:lnTo>
                    <a:close/>
                  </a:path>
                </a:pathLst>
              </a:custGeom>
              <a:solidFill>
                <a:srgbClr val="FF00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3191" name="Freeform 71"/>
              <p:cNvSpPr>
                <a:spLocks/>
              </p:cNvSpPr>
              <p:nvPr/>
            </p:nvSpPr>
            <p:spPr bwMode="auto">
              <a:xfrm>
                <a:off x="2184" y="3977"/>
                <a:ext cx="275" cy="147"/>
              </a:xfrm>
              <a:custGeom>
                <a:avLst/>
                <a:gdLst>
                  <a:gd name="T0" fmla="*/ 265 w 275"/>
                  <a:gd name="T1" fmla="*/ 86 h 147"/>
                  <a:gd name="T2" fmla="*/ 262 w 275"/>
                  <a:gd name="T3" fmla="*/ 94 h 147"/>
                  <a:gd name="T4" fmla="*/ 262 w 275"/>
                  <a:gd name="T5" fmla="*/ 100 h 147"/>
                  <a:gd name="T6" fmla="*/ 265 w 275"/>
                  <a:gd name="T7" fmla="*/ 106 h 147"/>
                  <a:gd name="T8" fmla="*/ 270 w 275"/>
                  <a:gd name="T9" fmla="*/ 113 h 147"/>
                  <a:gd name="T10" fmla="*/ 272 w 275"/>
                  <a:gd name="T11" fmla="*/ 120 h 147"/>
                  <a:gd name="T12" fmla="*/ 275 w 275"/>
                  <a:gd name="T13" fmla="*/ 126 h 147"/>
                  <a:gd name="T14" fmla="*/ 275 w 275"/>
                  <a:gd name="T15" fmla="*/ 131 h 147"/>
                  <a:gd name="T16" fmla="*/ 272 w 275"/>
                  <a:gd name="T17" fmla="*/ 137 h 147"/>
                  <a:gd name="T18" fmla="*/ 267 w 275"/>
                  <a:gd name="T19" fmla="*/ 143 h 147"/>
                  <a:gd name="T20" fmla="*/ 258 w 275"/>
                  <a:gd name="T21" fmla="*/ 147 h 147"/>
                  <a:gd name="T22" fmla="*/ 240 w 275"/>
                  <a:gd name="T23" fmla="*/ 129 h 147"/>
                  <a:gd name="T24" fmla="*/ 216 w 275"/>
                  <a:gd name="T25" fmla="*/ 114 h 147"/>
                  <a:gd name="T26" fmla="*/ 184 w 275"/>
                  <a:gd name="T27" fmla="*/ 100 h 147"/>
                  <a:gd name="T28" fmla="*/ 150 w 275"/>
                  <a:gd name="T29" fmla="*/ 89 h 147"/>
                  <a:gd name="T30" fmla="*/ 113 w 275"/>
                  <a:gd name="T31" fmla="*/ 78 h 147"/>
                  <a:gd name="T32" fmla="*/ 79 w 275"/>
                  <a:gd name="T33" fmla="*/ 66 h 147"/>
                  <a:gd name="T34" fmla="*/ 47 w 275"/>
                  <a:gd name="T35" fmla="*/ 54 h 147"/>
                  <a:gd name="T36" fmla="*/ 22 w 275"/>
                  <a:gd name="T37" fmla="*/ 39 h 147"/>
                  <a:gd name="T38" fmla="*/ 8 w 275"/>
                  <a:gd name="T39" fmla="*/ 22 h 147"/>
                  <a:gd name="T40" fmla="*/ 0 w 275"/>
                  <a:gd name="T41" fmla="*/ 0 h 147"/>
                  <a:gd name="T42" fmla="*/ 35 w 275"/>
                  <a:gd name="T43" fmla="*/ 2 h 147"/>
                  <a:gd name="T44" fmla="*/ 69 w 275"/>
                  <a:gd name="T45" fmla="*/ 6 h 147"/>
                  <a:gd name="T46" fmla="*/ 101 w 275"/>
                  <a:gd name="T47" fmla="*/ 11 h 147"/>
                  <a:gd name="T48" fmla="*/ 130 w 275"/>
                  <a:gd name="T49" fmla="*/ 18 h 147"/>
                  <a:gd name="T50" fmla="*/ 160 w 275"/>
                  <a:gd name="T51" fmla="*/ 27 h 147"/>
                  <a:gd name="T52" fmla="*/ 184 w 275"/>
                  <a:gd name="T53" fmla="*/ 36 h 147"/>
                  <a:gd name="T54" fmla="*/ 209 w 275"/>
                  <a:gd name="T55" fmla="*/ 48 h 147"/>
                  <a:gd name="T56" fmla="*/ 231 w 275"/>
                  <a:gd name="T57" fmla="*/ 59 h 147"/>
                  <a:gd name="T58" fmla="*/ 250 w 275"/>
                  <a:gd name="T59" fmla="*/ 73 h 147"/>
                  <a:gd name="T60" fmla="*/ 265 w 275"/>
                  <a:gd name="T61" fmla="*/ 86 h 147"/>
                  <a:gd name="T62" fmla="*/ 265 w 275"/>
                  <a:gd name="T63" fmla="*/ 86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75" h="147">
                    <a:moveTo>
                      <a:pt x="265" y="86"/>
                    </a:moveTo>
                    <a:lnTo>
                      <a:pt x="262" y="94"/>
                    </a:lnTo>
                    <a:lnTo>
                      <a:pt x="262" y="100"/>
                    </a:lnTo>
                    <a:lnTo>
                      <a:pt x="265" y="106"/>
                    </a:lnTo>
                    <a:lnTo>
                      <a:pt x="270" y="113"/>
                    </a:lnTo>
                    <a:lnTo>
                      <a:pt x="272" y="120"/>
                    </a:lnTo>
                    <a:lnTo>
                      <a:pt x="275" y="126"/>
                    </a:lnTo>
                    <a:lnTo>
                      <a:pt x="275" y="131"/>
                    </a:lnTo>
                    <a:lnTo>
                      <a:pt x="272" y="137"/>
                    </a:lnTo>
                    <a:lnTo>
                      <a:pt x="267" y="143"/>
                    </a:lnTo>
                    <a:lnTo>
                      <a:pt x="258" y="147"/>
                    </a:lnTo>
                    <a:lnTo>
                      <a:pt x="240" y="129"/>
                    </a:lnTo>
                    <a:lnTo>
                      <a:pt x="216" y="114"/>
                    </a:lnTo>
                    <a:lnTo>
                      <a:pt x="184" y="100"/>
                    </a:lnTo>
                    <a:lnTo>
                      <a:pt x="150" y="89"/>
                    </a:lnTo>
                    <a:lnTo>
                      <a:pt x="113" y="78"/>
                    </a:lnTo>
                    <a:lnTo>
                      <a:pt x="79" y="66"/>
                    </a:lnTo>
                    <a:lnTo>
                      <a:pt x="47" y="54"/>
                    </a:lnTo>
                    <a:lnTo>
                      <a:pt x="22" y="39"/>
                    </a:lnTo>
                    <a:lnTo>
                      <a:pt x="8" y="22"/>
                    </a:lnTo>
                    <a:lnTo>
                      <a:pt x="0" y="0"/>
                    </a:lnTo>
                    <a:lnTo>
                      <a:pt x="35" y="2"/>
                    </a:lnTo>
                    <a:lnTo>
                      <a:pt x="69" y="6"/>
                    </a:lnTo>
                    <a:lnTo>
                      <a:pt x="101" y="11"/>
                    </a:lnTo>
                    <a:lnTo>
                      <a:pt x="130" y="18"/>
                    </a:lnTo>
                    <a:lnTo>
                      <a:pt x="160" y="27"/>
                    </a:lnTo>
                    <a:lnTo>
                      <a:pt x="184" y="36"/>
                    </a:lnTo>
                    <a:lnTo>
                      <a:pt x="209" y="48"/>
                    </a:lnTo>
                    <a:lnTo>
                      <a:pt x="231" y="59"/>
                    </a:lnTo>
                    <a:lnTo>
                      <a:pt x="250" y="73"/>
                    </a:lnTo>
                    <a:lnTo>
                      <a:pt x="265" y="86"/>
                    </a:lnTo>
                    <a:lnTo>
                      <a:pt x="265" y="86"/>
                    </a:lnTo>
                    <a:close/>
                  </a:path>
                </a:pathLst>
              </a:custGeom>
              <a:solidFill>
                <a:srgbClr val="00FF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3192" name="Freeform 72"/>
              <p:cNvSpPr>
                <a:spLocks/>
              </p:cNvSpPr>
              <p:nvPr/>
            </p:nvSpPr>
            <p:spPr bwMode="auto">
              <a:xfrm>
                <a:off x="1611" y="3893"/>
                <a:ext cx="272" cy="151"/>
              </a:xfrm>
              <a:custGeom>
                <a:avLst/>
                <a:gdLst>
                  <a:gd name="T0" fmla="*/ 272 w 272"/>
                  <a:gd name="T1" fmla="*/ 151 h 151"/>
                  <a:gd name="T2" fmla="*/ 0 w 272"/>
                  <a:gd name="T3" fmla="*/ 0 h 151"/>
                  <a:gd name="T4" fmla="*/ 272 w 272"/>
                  <a:gd name="T5" fmla="*/ 144 h 151"/>
                  <a:gd name="T6" fmla="*/ 272 w 272"/>
                  <a:gd name="T7" fmla="*/ 151 h 151"/>
                  <a:gd name="T8" fmla="*/ 272 w 272"/>
                  <a:gd name="T9" fmla="*/ 151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2" h="151">
                    <a:moveTo>
                      <a:pt x="272" y="151"/>
                    </a:moveTo>
                    <a:lnTo>
                      <a:pt x="0" y="0"/>
                    </a:lnTo>
                    <a:lnTo>
                      <a:pt x="272" y="144"/>
                    </a:lnTo>
                    <a:lnTo>
                      <a:pt x="272" y="151"/>
                    </a:lnTo>
                    <a:lnTo>
                      <a:pt x="272" y="151"/>
                    </a:lnTo>
                    <a:close/>
                  </a:path>
                </a:pathLst>
              </a:custGeom>
              <a:solidFill>
                <a:srgbClr val="0019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3193" name="Freeform 73"/>
              <p:cNvSpPr>
                <a:spLocks/>
              </p:cNvSpPr>
              <p:nvPr/>
            </p:nvSpPr>
            <p:spPr bwMode="auto">
              <a:xfrm>
                <a:off x="1824" y="4015"/>
                <a:ext cx="309" cy="109"/>
              </a:xfrm>
              <a:custGeom>
                <a:avLst/>
                <a:gdLst>
                  <a:gd name="T0" fmla="*/ 309 w 309"/>
                  <a:gd name="T1" fmla="*/ 25 h 109"/>
                  <a:gd name="T2" fmla="*/ 306 w 309"/>
                  <a:gd name="T3" fmla="*/ 37 h 109"/>
                  <a:gd name="T4" fmla="*/ 296 w 309"/>
                  <a:gd name="T5" fmla="*/ 46 h 109"/>
                  <a:gd name="T6" fmla="*/ 284 w 309"/>
                  <a:gd name="T7" fmla="*/ 54 h 109"/>
                  <a:gd name="T8" fmla="*/ 267 w 309"/>
                  <a:gd name="T9" fmla="*/ 62 h 109"/>
                  <a:gd name="T10" fmla="*/ 250 w 309"/>
                  <a:gd name="T11" fmla="*/ 68 h 109"/>
                  <a:gd name="T12" fmla="*/ 230 w 309"/>
                  <a:gd name="T13" fmla="*/ 75 h 109"/>
                  <a:gd name="T14" fmla="*/ 208 w 309"/>
                  <a:gd name="T15" fmla="*/ 80 h 109"/>
                  <a:gd name="T16" fmla="*/ 186 w 309"/>
                  <a:gd name="T17" fmla="*/ 85 h 109"/>
                  <a:gd name="T18" fmla="*/ 167 w 309"/>
                  <a:gd name="T19" fmla="*/ 91 h 109"/>
                  <a:gd name="T20" fmla="*/ 147 w 309"/>
                  <a:gd name="T21" fmla="*/ 96 h 109"/>
                  <a:gd name="T22" fmla="*/ 135 w 309"/>
                  <a:gd name="T23" fmla="*/ 99 h 109"/>
                  <a:gd name="T24" fmla="*/ 122 w 309"/>
                  <a:gd name="T25" fmla="*/ 102 h 109"/>
                  <a:gd name="T26" fmla="*/ 110 w 309"/>
                  <a:gd name="T27" fmla="*/ 103 h 109"/>
                  <a:gd name="T28" fmla="*/ 95 w 309"/>
                  <a:gd name="T29" fmla="*/ 105 h 109"/>
                  <a:gd name="T30" fmla="*/ 83 w 309"/>
                  <a:gd name="T31" fmla="*/ 107 h 109"/>
                  <a:gd name="T32" fmla="*/ 69 w 309"/>
                  <a:gd name="T33" fmla="*/ 108 h 109"/>
                  <a:gd name="T34" fmla="*/ 54 w 309"/>
                  <a:gd name="T35" fmla="*/ 108 h 109"/>
                  <a:gd name="T36" fmla="*/ 39 w 309"/>
                  <a:gd name="T37" fmla="*/ 109 h 109"/>
                  <a:gd name="T38" fmla="*/ 24 w 309"/>
                  <a:gd name="T39" fmla="*/ 109 h 109"/>
                  <a:gd name="T40" fmla="*/ 7 w 309"/>
                  <a:gd name="T41" fmla="*/ 108 h 109"/>
                  <a:gd name="T42" fmla="*/ 0 w 309"/>
                  <a:gd name="T43" fmla="*/ 93 h 109"/>
                  <a:gd name="T44" fmla="*/ 5 w 309"/>
                  <a:gd name="T45" fmla="*/ 81 h 109"/>
                  <a:gd name="T46" fmla="*/ 17 w 309"/>
                  <a:gd name="T47" fmla="*/ 71 h 109"/>
                  <a:gd name="T48" fmla="*/ 37 w 309"/>
                  <a:gd name="T49" fmla="*/ 63 h 109"/>
                  <a:gd name="T50" fmla="*/ 64 w 309"/>
                  <a:gd name="T51" fmla="*/ 56 h 109"/>
                  <a:gd name="T52" fmla="*/ 93 w 309"/>
                  <a:gd name="T53" fmla="*/ 51 h 109"/>
                  <a:gd name="T54" fmla="*/ 122 w 309"/>
                  <a:gd name="T55" fmla="*/ 45 h 109"/>
                  <a:gd name="T56" fmla="*/ 152 w 309"/>
                  <a:gd name="T57" fmla="*/ 39 h 109"/>
                  <a:gd name="T58" fmla="*/ 181 w 309"/>
                  <a:gd name="T59" fmla="*/ 33 h 109"/>
                  <a:gd name="T60" fmla="*/ 203 w 309"/>
                  <a:gd name="T61" fmla="*/ 25 h 109"/>
                  <a:gd name="T62" fmla="*/ 216 w 309"/>
                  <a:gd name="T63" fmla="*/ 21 h 109"/>
                  <a:gd name="T64" fmla="*/ 230 w 309"/>
                  <a:gd name="T65" fmla="*/ 16 h 109"/>
                  <a:gd name="T66" fmla="*/ 245 w 309"/>
                  <a:gd name="T67" fmla="*/ 11 h 109"/>
                  <a:gd name="T68" fmla="*/ 257 w 309"/>
                  <a:gd name="T69" fmla="*/ 6 h 109"/>
                  <a:gd name="T70" fmla="*/ 272 w 309"/>
                  <a:gd name="T71" fmla="*/ 3 h 109"/>
                  <a:gd name="T72" fmla="*/ 284 w 309"/>
                  <a:gd name="T73" fmla="*/ 0 h 109"/>
                  <a:gd name="T74" fmla="*/ 294 w 309"/>
                  <a:gd name="T75" fmla="*/ 1 h 109"/>
                  <a:gd name="T76" fmla="*/ 301 w 309"/>
                  <a:gd name="T77" fmla="*/ 6 h 109"/>
                  <a:gd name="T78" fmla="*/ 309 w 309"/>
                  <a:gd name="T79" fmla="*/ 14 h 109"/>
                  <a:gd name="T80" fmla="*/ 309 w 309"/>
                  <a:gd name="T81" fmla="*/ 25 h 109"/>
                  <a:gd name="T82" fmla="*/ 309 w 309"/>
                  <a:gd name="T83" fmla="*/ 25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309" h="109">
                    <a:moveTo>
                      <a:pt x="309" y="25"/>
                    </a:moveTo>
                    <a:lnTo>
                      <a:pt x="306" y="37"/>
                    </a:lnTo>
                    <a:lnTo>
                      <a:pt x="296" y="46"/>
                    </a:lnTo>
                    <a:lnTo>
                      <a:pt x="284" y="54"/>
                    </a:lnTo>
                    <a:lnTo>
                      <a:pt x="267" y="62"/>
                    </a:lnTo>
                    <a:lnTo>
                      <a:pt x="250" y="68"/>
                    </a:lnTo>
                    <a:lnTo>
                      <a:pt x="230" y="75"/>
                    </a:lnTo>
                    <a:lnTo>
                      <a:pt x="208" y="80"/>
                    </a:lnTo>
                    <a:lnTo>
                      <a:pt x="186" y="85"/>
                    </a:lnTo>
                    <a:lnTo>
                      <a:pt x="167" y="91"/>
                    </a:lnTo>
                    <a:lnTo>
                      <a:pt x="147" y="96"/>
                    </a:lnTo>
                    <a:lnTo>
                      <a:pt x="135" y="99"/>
                    </a:lnTo>
                    <a:lnTo>
                      <a:pt x="122" y="102"/>
                    </a:lnTo>
                    <a:lnTo>
                      <a:pt x="110" y="103"/>
                    </a:lnTo>
                    <a:lnTo>
                      <a:pt x="95" y="105"/>
                    </a:lnTo>
                    <a:lnTo>
                      <a:pt x="83" y="107"/>
                    </a:lnTo>
                    <a:lnTo>
                      <a:pt x="69" y="108"/>
                    </a:lnTo>
                    <a:lnTo>
                      <a:pt x="54" y="108"/>
                    </a:lnTo>
                    <a:lnTo>
                      <a:pt x="39" y="109"/>
                    </a:lnTo>
                    <a:lnTo>
                      <a:pt x="24" y="109"/>
                    </a:lnTo>
                    <a:lnTo>
                      <a:pt x="7" y="108"/>
                    </a:lnTo>
                    <a:lnTo>
                      <a:pt x="0" y="93"/>
                    </a:lnTo>
                    <a:lnTo>
                      <a:pt x="5" y="81"/>
                    </a:lnTo>
                    <a:lnTo>
                      <a:pt x="17" y="71"/>
                    </a:lnTo>
                    <a:lnTo>
                      <a:pt x="37" y="63"/>
                    </a:lnTo>
                    <a:lnTo>
                      <a:pt x="64" y="56"/>
                    </a:lnTo>
                    <a:lnTo>
                      <a:pt x="93" y="51"/>
                    </a:lnTo>
                    <a:lnTo>
                      <a:pt x="122" y="45"/>
                    </a:lnTo>
                    <a:lnTo>
                      <a:pt x="152" y="39"/>
                    </a:lnTo>
                    <a:lnTo>
                      <a:pt x="181" y="33"/>
                    </a:lnTo>
                    <a:lnTo>
                      <a:pt x="203" y="25"/>
                    </a:lnTo>
                    <a:lnTo>
                      <a:pt x="216" y="21"/>
                    </a:lnTo>
                    <a:lnTo>
                      <a:pt x="230" y="16"/>
                    </a:lnTo>
                    <a:lnTo>
                      <a:pt x="245" y="11"/>
                    </a:lnTo>
                    <a:lnTo>
                      <a:pt x="257" y="6"/>
                    </a:lnTo>
                    <a:lnTo>
                      <a:pt x="272" y="3"/>
                    </a:lnTo>
                    <a:lnTo>
                      <a:pt x="284" y="0"/>
                    </a:lnTo>
                    <a:lnTo>
                      <a:pt x="294" y="1"/>
                    </a:lnTo>
                    <a:lnTo>
                      <a:pt x="301" y="6"/>
                    </a:lnTo>
                    <a:lnTo>
                      <a:pt x="309" y="14"/>
                    </a:lnTo>
                    <a:lnTo>
                      <a:pt x="309" y="25"/>
                    </a:lnTo>
                    <a:lnTo>
                      <a:pt x="309" y="25"/>
                    </a:lnTo>
                    <a:close/>
                  </a:path>
                </a:pathLst>
              </a:custGeom>
              <a:solidFill>
                <a:srgbClr val="D18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3194" name="Freeform 74"/>
              <p:cNvSpPr>
                <a:spLocks/>
              </p:cNvSpPr>
              <p:nvPr/>
            </p:nvSpPr>
            <p:spPr bwMode="auto">
              <a:xfrm>
                <a:off x="1839" y="4058"/>
                <a:ext cx="451" cy="176"/>
              </a:xfrm>
              <a:custGeom>
                <a:avLst/>
                <a:gdLst>
                  <a:gd name="T0" fmla="*/ 345 w 451"/>
                  <a:gd name="T1" fmla="*/ 0 h 176"/>
                  <a:gd name="T2" fmla="*/ 355 w 451"/>
                  <a:gd name="T3" fmla="*/ 14 h 176"/>
                  <a:gd name="T4" fmla="*/ 367 w 451"/>
                  <a:gd name="T5" fmla="*/ 27 h 176"/>
                  <a:gd name="T6" fmla="*/ 384 w 451"/>
                  <a:gd name="T7" fmla="*/ 41 h 176"/>
                  <a:gd name="T8" fmla="*/ 404 w 451"/>
                  <a:gd name="T9" fmla="*/ 53 h 176"/>
                  <a:gd name="T10" fmla="*/ 421 w 451"/>
                  <a:gd name="T11" fmla="*/ 66 h 176"/>
                  <a:gd name="T12" fmla="*/ 436 w 451"/>
                  <a:gd name="T13" fmla="*/ 80 h 176"/>
                  <a:gd name="T14" fmla="*/ 446 w 451"/>
                  <a:gd name="T15" fmla="*/ 93 h 176"/>
                  <a:gd name="T16" fmla="*/ 451 w 451"/>
                  <a:gd name="T17" fmla="*/ 107 h 176"/>
                  <a:gd name="T18" fmla="*/ 443 w 451"/>
                  <a:gd name="T19" fmla="*/ 123 h 176"/>
                  <a:gd name="T20" fmla="*/ 426 w 451"/>
                  <a:gd name="T21" fmla="*/ 139 h 176"/>
                  <a:gd name="T22" fmla="*/ 409 w 451"/>
                  <a:gd name="T23" fmla="*/ 148 h 176"/>
                  <a:gd name="T24" fmla="*/ 389 w 451"/>
                  <a:gd name="T25" fmla="*/ 156 h 176"/>
                  <a:gd name="T26" fmla="*/ 370 w 451"/>
                  <a:gd name="T27" fmla="*/ 162 h 176"/>
                  <a:gd name="T28" fmla="*/ 348 w 451"/>
                  <a:gd name="T29" fmla="*/ 168 h 176"/>
                  <a:gd name="T30" fmla="*/ 328 w 451"/>
                  <a:gd name="T31" fmla="*/ 171 h 176"/>
                  <a:gd name="T32" fmla="*/ 306 w 451"/>
                  <a:gd name="T33" fmla="*/ 173 h 176"/>
                  <a:gd name="T34" fmla="*/ 284 w 451"/>
                  <a:gd name="T35" fmla="*/ 176 h 176"/>
                  <a:gd name="T36" fmla="*/ 262 w 451"/>
                  <a:gd name="T37" fmla="*/ 176 h 176"/>
                  <a:gd name="T38" fmla="*/ 240 w 451"/>
                  <a:gd name="T39" fmla="*/ 174 h 176"/>
                  <a:gd name="T40" fmla="*/ 220 w 451"/>
                  <a:gd name="T41" fmla="*/ 171 h 176"/>
                  <a:gd name="T42" fmla="*/ 196 w 451"/>
                  <a:gd name="T43" fmla="*/ 165 h 176"/>
                  <a:gd name="T44" fmla="*/ 171 w 451"/>
                  <a:gd name="T45" fmla="*/ 158 h 176"/>
                  <a:gd name="T46" fmla="*/ 147 w 451"/>
                  <a:gd name="T47" fmla="*/ 152 h 176"/>
                  <a:gd name="T48" fmla="*/ 122 w 451"/>
                  <a:gd name="T49" fmla="*/ 145 h 176"/>
                  <a:gd name="T50" fmla="*/ 98 w 451"/>
                  <a:gd name="T51" fmla="*/ 137 h 176"/>
                  <a:gd name="T52" fmla="*/ 76 w 451"/>
                  <a:gd name="T53" fmla="*/ 128 h 176"/>
                  <a:gd name="T54" fmla="*/ 54 w 451"/>
                  <a:gd name="T55" fmla="*/ 118 h 176"/>
                  <a:gd name="T56" fmla="*/ 34 w 451"/>
                  <a:gd name="T57" fmla="*/ 108 h 176"/>
                  <a:gd name="T58" fmla="*/ 17 w 451"/>
                  <a:gd name="T59" fmla="*/ 98 h 176"/>
                  <a:gd name="T60" fmla="*/ 0 w 451"/>
                  <a:gd name="T61" fmla="*/ 85 h 176"/>
                  <a:gd name="T62" fmla="*/ 41 w 451"/>
                  <a:gd name="T63" fmla="*/ 85 h 176"/>
                  <a:gd name="T64" fmla="*/ 80 w 451"/>
                  <a:gd name="T65" fmla="*/ 81 h 176"/>
                  <a:gd name="T66" fmla="*/ 120 w 451"/>
                  <a:gd name="T67" fmla="*/ 75 h 176"/>
                  <a:gd name="T68" fmla="*/ 154 w 451"/>
                  <a:gd name="T69" fmla="*/ 67 h 176"/>
                  <a:gd name="T70" fmla="*/ 191 w 451"/>
                  <a:gd name="T71" fmla="*/ 57 h 176"/>
                  <a:gd name="T72" fmla="*/ 223 w 451"/>
                  <a:gd name="T73" fmla="*/ 46 h 176"/>
                  <a:gd name="T74" fmla="*/ 257 w 451"/>
                  <a:gd name="T75" fmla="*/ 35 h 176"/>
                  <a:gd name="T76" fmla="*/ 286 w 451"/>
                  <a:gd name="T77" fmla="*/ 22 h 176"/>
                  <a:gd name="T78" fmla="*/ 318 w 451"/>
                  <a:gd name="T79" fmla="*/ 11 h 176"/>
                  <a:gd name="T80" fmla="*/ 345 w 451"/>
                  <a:gd name="T81" fmla="*/ 0 h 176"/>
                  <a:gd name="T82" fmla="*/ 345 w 451"/>
                  <a:gd name="T83" fmla="*/ 0 h 1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51" h="176">
                    <a:moveTo>
                      <a:pt x="345" y="0"/>
                    </a:moveTo>
                    <a:lnTo>
                      <a:pt x="355" y="14"/>
                    </a:lnTo>
                    <a:lnTo>
                      <a:pt x="367" y="27"/>
                    </a:lnTo>
                    <a:lnTo>
                      <a:pt x="384" y="41"/>
                    </a:lnTo>
                    <a:lnTo>
                      <a:pt x="404" y="53"/>
                    </a:lnTo>
                    <a:lnTo>
                      <a:pt x="421" y="66"/>
                    </a:lnTo>
                    <a:lnTo>
                      <a:pt x="436" y="80"/>
                    </a:lnTo>
                    <a:lnTo>
                      <a:pt x="446" y="93"/>
                    </a:lnTo>
                    <a:lnTo>
                      <a:pt x="451" y="107"/>
                    </a:lnTo>
                    <a:lnTo>
                      <a:pt x="443" y="123"/>
                    </a:lnTo>
                    <a:lnTo>
                      <a:pt x="426" y="139"/>
                    </a:lnTo>
                    <a:lnTo>
                      <a:pt x="409" y="148"/>
                    </a:lnTo>
                    <a:lnTo>
                      <a:pt x="389" y="156"/>
                    </a:lnTo>
                    <a:lnTo>
                      <a:pt x="370" y="162"/>
                    </a:lnTo>
                    <a:lnTo>
                      <a:pt x="348" y="168"/>
                    </a:lnTo>
                    <a:lnTo>
                      <a:pt x="328" y="171"/>
                    </a:lnTo>
                    <a:lnTo>
                      <a:pt x="306" y="173"/>
                    </a:lnTo>
                    <a:lnTo>
                      <a:pt x="284" y="176"/>
                    </a:lnTo>
                    <a:lnTo>
                      <a:pt x="262" y="176"/>
                    </a:lnTo>
                    <a:lnTo>
                      <a:pt x="240" y="174"/>
                    </a:lnTo>
                    <a:lnTo>
                      <a:pt x="220" y="171"/>
                    </a:lnTo>
                    <a:lnTo>
                      <a:pt x="196" y="165"/>
                    </a:lnTo>
                    <a:lnTo>
                      <a:pt x="171" y="158"/>
                    </a:lnTo>
                    <a:lnTo>
                      <a:pt x="147" y="152"/>
                    </a:lnTo>
                    <a:lnTo>
                      <a:pt x="122" y="145"/>
                    </a:lnTo>
                    <a:lnTo>
                      <a:pt x="98" y="137"/>
                    </a:lnTo>
                    <a:lnTo>
                      <a:pt x="76" y="128"/>
                    </a:lnTo>
                    <a:lnTo>
                      <a:pt x="54" y="118"/>
                    </a:lnTo>
                    <a:lnTo>
                      <a:pt x="34" y="108"/>
                    </a:lnTo>
                    <a:lnTo>
                      <a:pt x="17" y="98"/>
                    </a:lnTo>
                    <a:lnTo>
                      <a:pt x="0" y="85"/>
                    </a:lnTo>
                    <a:lnTo>
                      <a:pt x="41" y="85"/>
                    </a:lnTo>
                    <a:lnTo>
                      <a:pt x="80" y="81"/>
                    </a:lnTo>
                    <a:lnTo>
                      <a:pt x="120" y="75"/>
                    </a:lnTo>
                    <a:lnTo>
                      <a:pt x="154" y="67"/>
                    </a:lnTo>
                    <a:lnTo>
                      <a:pt x="191" y="57"/>
                    </a:lnTo>
                    <a:lnTo>
                      <a:pt x="223" y="46"/>
                    </a:lnTo>
                    <a:lnTo>
                      <a:pt x="257" y="35"/>
                    </a:lnTo>
                    <a:lnTo>
                      <a:pt x="286" y="22"/>
                    </a:lnTo>
                    <a:lnTo>
                      <a:pt x="318" y="11"/>
                    </a:lnTo>
                    <a:lnTo>
                      <a:pt x="345" y="0"/>
                    </a:lnTo>
                    <a:lnTo>
                      <a:pt x="345" y="0"/>
                    </a:lnTo>
                    <a:close/>
                  </a:path>
                </a:pathLst>
              </a:custGeom>
              <a:solidFill>
                <a:srgbClr val="B34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33195" name="Group 75"/>
              <p:cNvGrpSpPr>
                <a:grpSpLocks/>
              </p:cNvGrpSpPr>
              <p:nvPr/>
            </p:nvGrpSpPr>
            <p:grpSpPr bwMode="auto">
              <a:xfrm rot="-665025">
                <a:off x="1241" y="3611"/>
                <a:ext cx="1166" cy="666"/>
                <a:chOff x="1226" y="3481"/>
                <a:chExt cx="1166" cy="666"/>
              </a:xfrm>
            </p:grpSpPr>
            <p:sp>
              <p:nvSpPr>
                <p:cNvPr id="133196" name="Freeform 76"/>
                <p:cNvSpPr>
                  <a:spLocks/>
                </p:cNvSpPr>
                <p:nvPr/>
              </p:nvSpPr>
              <p:spPr bwMode="auto">
                <a:xfrm>
                  <a:off x="1439" y="3481"/>
                  <a:ext cx="892" cy="666"/>
                </a:xfrm>
                <a:custGeom>
                  <a:avLst/>
                  <a:gdLst>
                    <a:gd name="T0" fmla="*/ 620 w 892"/>
                    <a:gd name="T1" fmla="*/ 342 h 666"/>
                    <a:gd name="T2" fmla="*/ 622 w 892"/>
                    <a:gd name="T3" fmla="*/ 394 h 666"/>
                    <a:gd name="T4" fmla="*/ 637 w 892"/>
                    <a:gd name="T5" fmla="*/ 448 h 666"/>
                    <a:gd name="T6" fmla="*/ 676 w 892"/>
                    <a:gd name="T7" fmla="*/ 496 h 666"/>
                    <a:gd name="T8" fmla="*/ 755 w 892"/>
                    <a:gd name="T9" fmla="*/ 534 h 666"/>
                    <a:gd name="T10" fmla="*/ 828 w 892"/>
                    <a:gd name="T11" fmla="*/ 557 h 666"/>
                    <a:gd name="T12" fmla="*/ 858 w 892"/>
                    <a:gd name="T13" fmla="*/ 578 h 666"/>
                    <a:gd name="T14" fmla="*/ 882 w 892"/>
                    <a:gd name="T15" fmla="*/ 602 h 666"/>
                    <a:gd name="T16" fmla="*/ 892 w 892"/>
                    <a:gd name="T17" fmla="*/ 628 h 666"/>
                    <a:gd name="T18" fmla="*/ 882 w 892"/>
                    <a:gd name="T19" fmla="*/ 654 h 666"/>
                    <a:gd name="T20" fmla="*/ 850 w 892"/>
                    <a:gd name="T21" fmla="*/ 647 h 666"/>
                    <a:gd name="T22" fmla="*/ 809 w 892"/>
                    <a:gd name="T23" fmla="*/ 608 h 666"/>
                    <a:gd name="T24" fmla="*/ 762 w 892"/>
                    <a:gd name="T25" fmla="*/ 568 h 666"/>
                    <a:gd name="T26" fmla="*/ 711 w 892"/>
                    <a:gd name="T27" fmla="*/ 530 h 666"/>
                    <a:gd name="T28" fmla="*/ 649 w 892"/>
                    <a:gd name="T29" fmla="*/ 496 h 666"/>
                    <a:gd name="T30" fmla="*/ 598 w 892"/>
                    <a:gd name="T31" fmla="*/ 464 h 666"/>
                    <a:gd name="T32" fmla="*/ 583 w 892"/>
                    <a:gd name="T33" fmla="*/ 426 h 666"/>
                    <a:gd name="T34" fmla="*/ 586 w 892"/>
                    <a:gd name="T35" fmla="*/ 388 h 666"/>
                    <a:gd name="T36" fmla="*/ 590 w 892"/>
                    <a:gd name="T37" fmla="*/ 349 h 666"/>
                    <a:gd name="T38" fmla="*/ 586 w 892"/>
                    <a:gd name="T39" fmla="*/ 310 h 666"/>
                    <a:gd name="T40" fmla="*/ 541 w 892"/>
                    <a:gd name="T41" fmla="*/ 256 h 666"/>
                    <a:gd name="T42" fmla="*/ 463 w 892"/>
                    <a:gd name="T43" fmla="*/ 186 h 666"/>
                    <a:gd name="T44" fmla="*/ 358 w 892"/>
                    <a:gd name="T45" fmla="*/ 120 h 666"/>
                    <a:gd name="T46" fmla="*/ 230 w 892"/>
                    <a:gd name="T47" fmla="*/ 64 h 666"/>
                    <a:gd name="T48" fmla="*/ 83 w 892"/>
                    <a:gd name="T49" fmla="*/ 24 h 666"/>
                    <a:gd name="T50" fmla="*/ 37 w 892"/>
                    <a:gd name="T51" fmla="*/ 2 h 666"/>
                    <a:gd name="T52" fmla="*/ 108 w 892"/>
                    <a:gd name="T53" fmla="*/ 2 h 666"/>
                    <a:gd name="T54" fmla="*/ 179 w 892"/>
                    <a:gd name="T55" fmla="*/ 18 h 666"/>
                    <a:gd name="T56" fmla="*/ 245 w 892"/>
                    <a:gd name="T57" fmla="*/ 42 h 666"/>
                    <a:gd name="T58" fmla="*/ 306 w 892"/>
                    <a:gd name="T59" fmla="*/ 68 h 666"/>
                    <a:gd name="T60" fmla="*/ 367 w 892"/>
                    <a:gd name="T61" fmla="*/ 101 h 666"/>
                    <a:gd name="T62" fmla="*/ 434 w 892"/>
                    <a:gd name="T63" fmla="*/ 146 h 666"/>
                    <a:gd name="T64" fmla="*/ 497 w 892"/>
                    <a:gd name="T65" fmla="*/ 193 h 666"/>
                    <a:gd name="T66" fmla="*/ 551 w 892"/>
                    <a:gd name="T67" fmla="*/ 241 h 666"/>
                    <a:gd name="T68" fmla="*/ 598 w 892"/>
                    <a:gd name="T69" fmla="*/ 290 h 666"/>
                    <a:gd name="T70" fmla="*/ 617 w 892"/>
                    <a:gd name="T71" fmla="*/ 317 h 6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892" h="666">
                      <a:moveTo>
                        <a:pt x="617" y="316"/>
                      </a:moveTo>
                      <a:lnTo>
                        <a:pt x="620" y="342"/>
                      </a:lnTo>
                      <a:lnTo>
                        <a:pt x="620" y="368"/>
                      </a:lnTo>
                      <a:lnTo>
                        <a:pt x="622" y="394"/>
                      </a:lnTo>
                      <a:lnTo>
                        <a:pt x="627" y="422"/>
                      </a:lnTo>
                      <a:lnTo>
                        <a:pt x="637" y="448"/>
                      </a:lnTo>
                      <a:lnTo>
                        <a:pt x="652" y="473"/>
                      </a:lnTo>
                      <a:lnTo>
                        <a:pt x="676" y="496"/>
                      </a:lnTo>
                      <a:lnTo>
                        <a:pt x="711" y="517"/>
                      </a:lnTo>
                      <a:lnTo>
                        <a:pt x="755" y="534"/>
                      </a:lnTo>
                      <a:lnTo>
                        <a:pt x="811" y="546"/>
                      </a:lnTo>
                      <a:lnTo>
                        <a:pt x="828" y="557"/>
                      </a:lnTo>
                      <a:lnTo>
                        <a:pt x="845" y="567"/>
                      </a:lnTo>
                      <a:lnTo>
                        <a:pt x="858" y="578"/>
                      </a:lnTo>
                      <a:lnTo>
                        <a:pt x="872" y="590"/>
                      </a:lnTo>
                      <a:lnTo>
                        <a:pt x="882" y="602"/>
                      </a:lnTo>
                      <a:lnTo>
                        <a:pt x="890" y="615"/>
                      </a:lnTo>
                      <a:lnTo>
                        <a:pt x="892" y="628"/>
                      </a:lnTo>
                      <a:lnTo>
                        <a:pt x="890" y="640"/>
                      </a:lnTo>
                      <a:lnTo>
                        <a:pt x="882" y="654"/>
                      </a:lnTo>
                      <a:lnTo>
                        <a:pt x="870" y="666"/>
                      </a:lnTo>
                      <a:lnTo>
                        <a:pt x="850" y="647"/>
                      </a:lnTo>
                      <a:lnTo>
                        <a:pt x="831" y="628"/>
                      </a:lnTo>
                      <a:lnTo>
                        <a:pt x="809" y="608"/>
                      </a:lnTo>
                      <a:lnTo>
                        <a:pt x="787" y="589"/>
                      </a:lnTo>
                      <a:lnTo>
                        <a:pt x="762" y="568"/>
                      </a:lnTo>
                      <a:lnTo>
                        <a:pt x="738" y="550"/>
                      </a:lnTo>
                      <a:lnTo>
                        <a:pt x="711" y="530"/>
                      </a:lnTo>
                      <a:lnTo>
                        <a:pt x="681" y="513"/>
                      </a:lnTo>
                      <a:lnTo>
                        <a:pt x="649" y="496"/>
                      </a:lnTo>
                      <a:lnTo>
                        <a:pt x="617" y="481"/>
                      </a:lnTo>
                      <a:lnTo>
                        <a:pt x="598" y="464"/>
                      </a:lnTo>
                      <a:lnTo>
                        <a:pt x="588" y="446"/>
                      </a:lnTo>
                      <a:lnTo>
                        <a:pt x="583" y="426"/>
                      </a:lnTo>
                      <a:lnTo>
                        <a:pt x="583" y="407"/>
                      </a:lnTo>
                      <a:lnTo>
                        <a:pt x="586" y="388"/>
                      </a:lnTo>
                      <a:lnTo>
                        <a:pt x="588" y="368"/>
                      </a:lnTo>
                      <a:lnTo>
                        <a:pt x="590" y="349"/>
                      </a:lnTo>
                      <a:lnTo>
                        <a:pt x="590" y="329"/>
                      </a:lnTo>
                      <a:lnTo>
                        <a:pt x="586" y="310"/>
                      </a:lnTo>
                      <a:lnTo>
                        <a:pt x="573" y="290"/>
                      </a:lnTo>
                      <a:lnTo>
                        <a:pt x="541" y="256"/>
                      </a:lnTo>
                      <a:lnTo>
                        <a:pt x="505" y="221"/>
                      </a:lnTo>
                      <a:lnTo>
                        <a:pt x="463" y="186"/>
                      </a:lnTo>
                      <a:lnTo>
                        <a:pt x="414" y="152"/>
                      </a:lnTo>
                      <a:lnTo>
                        <a:pt x="358" y="120"/>
                      </a:lnTo>
                      <a:lnTo>
                        <a:pt x="296" y="90"/>
                      </a:lnTo>
                      <a:lnTo>
                        <a:pt x="230" y="64"/>
                      </a:lnTo>
                      <a:lnTo>
                        <a:pt x="159" y="42"/>
                      </a:lnTo>
                      <a:lnTo>
                        <a:pt x="83" y="24"/>
                      </a:lnTo>
                      <a:lnTo>
                        <a:pt x="0" y="12"/>
                      </a:lnTo>
                      <a:lnTo>
                        <a:pt x="37" y="2"/>
                      </a:lnTo>
                      <a:lnTo>
                        <a:pt x="73" y="0"/>
                      </a:lnTo>
                      <a:lnTo>
                        <a:pt x="108" y="2"/>
                      </a:lnTo>
                      <a:lnTo>
                        <a:pt x="144" y="9"/>
                      </a:lnTo>
                      <a:lnTo>
                        <a:pt x="179" y="18"/>
                      </a:lnTo>
                      <a:lnTo>
                        <a:pt x="211" y="30"/>
                      </a:lnTo>
                      <a:lnTo>
                        <a:pt x="245" y="42"/>
                      </a:lnTo>
                      <a:lnTo>
                        <a:pt x="277" y="56"/>
                      </a:lnTo>
                      <a:lnTo>
                        <a:pt x="306" y="68"/>
                      </a:lnTo>
                      <a:lnTo>
                        <a:pt x="333" y="78"/>
                      </a:lnTo>
                      <a:lnTo>
                        <a:pt x="367" y="101"/>
                      </a:lnTo>
                      <a:lnTo>
                        <a:pt x="402" y="124"/>
                      </a:lnTo>
                      <a:lnTo>
                        <a:pt x="434" y="146"/>
                      </a:lnTo>
                      <a:lnTo>
                        <a:pt x="465" y="169"/>
                      </a:lnTo>
                      <a:lnTo>
                        <a:pt x="497" y="193"/>
                      </a:lnTo>
                      <a:lnTo>
                        <a:pt x="524" y="216"/>
                      </a:lnTo>
                      <a:lnTo>
                        <a:pt x="551" y="241"/>
                      </a:lnTo>
                      <a:lnTo>
                        <a:pt x="576" y="265"/>
                      </a:lnTo>
                      <a:lnTo>
                        <a:pt x="598" y="290"/>
                      </a:lnTo>
                      <a:lnTo>
                        <a:pt x="617" y="317"/>
                      </a:lnTo>
                      <a:lnTo>
                        <a:pt x="617" y="317"/>
                      </a:lnTo>
                      <a:lnTo>
                        <a:pt x="617" y="316"/>
                      </a:lnTo>
                      <a:close/>
                    </a:path>
                  </a:pathLst>
                </a:custGeom>
                <a:solidFill>
                  <a:srgbClr val="D1843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3197" name="Freeform 77"/>
                <p:cNvSpPr>
                  <a:spLocks/>
                </p:cNvSpPr>
                <p:nvPr/>
              </p:nvSpPr>
              <p:spPr bwMode="auto">
                <a:xfrm>
                  <a:off x="1632" y="3483"/>
                  <a:ext cx="760" cy="603"/>
                </a:xfrm>
                <a:custGeom>
                  <a:avLst/>
                  <a:gdLst>
                    <a:gd name="T0" fmla="*/ 378 w 760"/>
                    <a:gd name="T1" fmla="*/ 139 h 603"/>
                    <a:gd name="T2" fmla="*/ 417 w 760"/>
                    <a:gd name="T3" fmla="*/ 188 h 603"/>
                    <a:gd name="T4" fmla="*/ 447 w 760"/>
                    <a:gd name="T5" fmla="*/ 244 h 603"/>
                    <a:gd name="T6" fmla="*/ 471 w 760"/>
                    <a:gd name="T7" fmla="*/ 303 h 603"/>
                    <a:gd name="T8" fmla="*/ 491 w 760"/>
                    <a:gd name="T9" fmla="*/ 363 h 603"/>
                    <a:gd name="T10" fmla="*/ 508 w 760"/>
                    <a:gd name="T11" fmla="*/ 402 h 603"/>
                    <a:gd name="T12" fmla="*/ 520 w 760"/>
                    <a:gd name="T13" fmla="*/ 421 h 603"/>
                    <a:gd name="T14" fmla="*/ 527 w 760"/>
                    <a:gd name="T15" fmla="*/ 442 h 603"/>
                    <a:gd name="T16" fmla="*/ 542 w 760"/>
                    <a:gd name="T17" fmla="*/ 460 h 603"/>
                    <a:gd name="T18" fmla="*/ 562 w 760"/>
                    <a:gd name="T19" fmla="*/ 476 h 603"/>
                    <a:gd name="T20" fmla="*/ 579 w 760"/>
                    <a:gd name="T21" fmla="*/ 482 h 603"/>
                    <a:gd name="T22" fmla="*/ 581 w 760"/>
                    <a:gd name="T23" fmla="*/ 478 h 603"/>
                    <a:gd name="T24" fmla="*/ 584 w 760"/>
                    <a:gd name="T25" fmla="*/ 474 h 603"/>
                    <a:gd name="T26" fmla="*/ 581 w 760"/>
                    <a:gd name="T27" fmla="*/ 469 h 603"/>
                    <a:gd name="T28" fmla="*/ 581 w 760"/>
                    <a:gd name="T29" fmla="*/ 464 h 603"/>
                    <a:gd name="T30" fmla="*/ 606 w 760"/>
                    <a:gd name="T31" fmla="*/ 466 h 603"/>
                    <a:gd name="T32" fmla="*/ 645 w 760"/>
                    <a:gd name="T33" fmla="*/ 476 h 603"/>
                    <a:gd name="T34" fmla="*/ 679 w 760"/>
                    <a:gd name="T35" fmla="*/ 490 h 603"/>
                    <a:gd name="T36" fmla="*/ 711 w 760"/>
                    <a:gd name="T37" fmla="*/ 506 h 603"/>
                    <a:gd name="T38" fmla="*/ 738 w 760"/>
                    <a:gd name="T39" fmla="*/ 524 h 603"/>
                    <a:gd name="T40" fmla="*/ 755 w 760"/>
                    <a:gd name="T41" fmla="*/ 540 h 603"/>
                    <a:gd name="T42" fmla="*/ 760 w 760"/>
                    <a:gd name="T43" fmla="*/ 555 h 603"/>
                    <a:gd name="T44" fmla="*/ 755 w 760"/>
                    <a:gd name="T45" fmla="*/ 568 h 603"/>
                    <a:gd name="T46" fmla="*/ 748 w 760"/>
                    <a:gd name="T47" fmla="*/ 583 h 603"/>
                    <a:gd name="T48" fmla="*/ 738 w 760"/>
                    <a:gd name="T49" fmla="*/ 596 h 603"/>
                    <a:gd name="T50" fmla="*/ 719 w 760"/>
                    <a:gd name="T51" fmla="*/ 587 h 603"/>
                    <a:gd name="T52" fmla="*/ 677 w 760"/>
                    <a:gd name="T53" fmla="*/ 557 h 603"/>
                    <a:gd name="T54" fmla="*/ 628 w 760"/>
                    <a:gd name="T55" fmla="*/ 530 h 603"/>
                    <a:gd name="T56" fmla="*/ 572 w 760"/>
                    <a:gd name="T57" fmla="*/ 503 h 603"/>
                    <a:gd name="T58" fmla="*/ 515 w 760"/>
                    <a:gd name="T59" fmla="*/ 478 h 603"/>
                    <a:gd name="T60" fmla="*/ 491 w 760"/>
                    <a:gd name="T61" fmla="*/ 416 h 603"/>
                    <a:gd name="T62" fmla="*/ 459 w 760"/>
                    <a:gd name="T63" fmla="*/ 320 h 603"/>
                    <a:gd name="T64" fmla="*/ 388 w 760"/>
                    <a:gd name="T65" fmla="*/ 232 h 603"/>
                    <a:gd name="T66" fmla="*/ 285 w 760"/>
                    <a:gd name="T67" fmla="*/ 151 h 603"/>
                    <a:gd name="T68" fmla="*/ 167 w 760"/>
                    <a:gd name="T69" fmla="*/ 75 h 603"/>
                    <a:gd name="T70" fmla="*/ 0 w 760"/>
                    <a:gd name="T71" fmla="*/ 0 h 603"/>
                    <a:gd name="T72" fmla="*/ 91 w 760"/>
                    <a:gd name="T73" fmla="*/ 7 h 603"/>
                    <a:gd name="T74" fmla="*/ 174 w 760"/>
                    <a:gd name="T75" fmla="*/ 23 h 603"/>
                    <a:gd name="T76" fmla="*/ 250 w 760"/>
                    <a:gd name="T77" fmla="*/ 48 h 603"/>
                    <a:gd name="T78" fmla="*/ 312 w 760"/>
                    <a:gd name="T79" fmla="*/ 80 h 603"/>
                    <a:gd name="T80" fmla="*/ 353 w 760"/>
                    <a:gd name="T81" fmla="*/ 117 h 6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760" h="603">
                      <a:moveTo>
                        <a:pt x="353" y="117"/>
                      </a:moveTo>
                      <a:lnTo>
                        <a:pt x="378" y="139"/>
                      </a:lnTo>
                      <a:lnTo>
                        <a:pt x="400" y="163"/>
                      </a:lnTo>
                      <a:lnTo>
                        <a:pt x="417" y="188"/>
                      </a:lnTo>
                      <a:lnTo>
                        <a:pt x="434" y="215"/>
                      </a:lnTo>
                      <a:lnTo>
                        <a:pt x="447" y="244"/>
                      </a:lnTo>
                      <a:lnTo>
                        <a:pt x="459" y="274"/>
                      </a:lnTo>
                      <a:lnTo>
                        <a:pt x="471" y="303"/>
                      </a:lnTo>
                      <a:lnTo>
                        <a:pt x="481" y="333"/>
                      </a:lnTo>
                      <a:lnTo>
                        <a:pt x="491" y="363"/>
                      </a:lnTo>
                      <a:lnTo>
                        <a:pt x="500" y="391"/>
                      </a:lnTo>
                      <a:lnTo>
                        <a:pt x="508" y="402"/>
                      </a:lnTo>
                      <a:lnTo>
                        <a:pt x="515" y="411"/>
                      </a:lnTo>
                      <a:lnTo>
                        <a:pt x="520" y="421"/>
                      </a:lnTo>
                      <a:lnTo>
                        <a:pt x="522" y="431"/>
                      </a:lnTo>
                      <a:lnTo>
                        <a:pt x="527" y="442"/>
                      </a:lnTo>
                      <a:lnTo>
                        <a:pt x="535" y="451"/>
                      </a:lnTo>
                      <a:lnTo>
                        <a:pt x="542" y="460"/>
                      </a:lnTo>
                      <a:lnTo>
                        <a:pt x="549" y="468"/>
                      </a:lnTo>
                      <a:lnTo>
                        <a:pt x="562" y="476"/>
                      </a:lnTo>
                      <a:lnTo>
                        <a:pt x="574" y="483"/>
                      </a:lnTo>
                      <a:lnTo>
                        <a:pt x="579" y="482"/>
                      </a:lnTo>
                      <a:lnTo>
                        <a:pt x="581" y="479"/>
                      </a:lnTo>
                      <a:lnTo>
                        <a:pt x="581" y="478"/>
                      </a:lnTo>
                      <a:lnTo>
                        <a:pt x="584" y="476"/>
                      </a:lnTo>
                      <a:lnTo>
                        <a:pt x="584" y="474"/>
                      </a:lnTo>
                      <a:lnTo>
                        <a:pt x="581" y="471"/>
                      </a:lnTo>
                      <a:lnTo>
                        <a:pt x="581" y="469"/>
                      </a:lnTo>
                      <a:lnTo>
                        <a:pt x="581" y="467"/>
                      </a:lnTo>
                      <a:lnTo>
                        <a:pt x="581" y="464"/>
                      </a:lnTo>
                      <a:lnTo>
                        <a:pt x="581" y="462"/>
                      </a:lnTo>
                      <a:lnTo>
                        <a:pt x="606" y="466"/>
                      </a:lnTo>
                      <a:lnTo>
                        <a:pt x="625" y="470"/>
                      </a:lnTo>
                      <a:lnTo>
                        <a:pt x="645" y="476"/>
                      </a:lnTo>
                      <a:lnTo>
                        <a:pt x="662" y="482"/>
                      </a:lnTo>
                      <a:lnTo>
                        <a:pt x="679" y="490"/>
                      </a:lnTo>
                      <a:lnTo>
                        <a:pt x="694" y="498"/>
                      </a:lnTo>
                      <a:lnTo>
                        <a:pt x="711" y="506"/>
                      </a:lnTo>
                      <a:lnTo>
                        <a:pt x="723" y="515"/>
                      </a:lnTo>
                      <a:lnTo>
                        <a:pt x="738" y="524"/>
                      </a:lnTo>
                      <a:lnTo>
                        <a:pt x="750" y="532"/>
                      </a:lnTo>
                      <a:lnTo>
                        <a:pt x="755" y="540"/>
                      </a:lnTo>
                      <a:lnTo>
                        <a:pt x="758" y="547"/>
                      </a:lnTo>
                      <a:lnTo>
                        <a:pt x="760" y="555"/>
                      </a:lnTo>
                      <a:lnTo>
                        <a:pt x="758" y="562"/>
                      </a:lnTo>
                      <a:lnTo>
                        <a:pt x="755" y="568"/>
                      </a:lnTo>
                      <a:lnTo>
                        <a:pt x="753" y="576"/>
                      </a:lnTo>
                      <a:lnTo>
                        <a:pt x="748" y="583"/>
                      </a:lnTo>
                      <a:lnTo>
                        <a:pt x="743" y="590"/>
                      </a:lnTo>
                      <a:lnTo>
                        <a:pt x="738" y="596"/>
                      </a:lnTo>
                      <a:lnTo>
                        <a:pt x="733" y="603"/>
                      </a:lnTo>
                      <a:lnTo>
                        <a:pt x="719" y="587"/>
                      </a:lnTo>
                      <a:lnTo>
                        <a:pt x="699" y="572"/>
                      </a:lnTo>
                      <a:lnTo>
                        <a:pt x="677" y="557"/>
                      </a:lnTo>
                      <a:lnTo>
                        <a:pt x="655" y="543"/>
                      </a:lnTo>
                      <a:lnTo>
                        <a:pt x="628" y="530"/>
                      </a:lnTo>
                      <a:lnTo>
                        <a:pt x="601" y="516"/>
                      </a:lnTo>
                      <a:lnTo>
                        <a:pt x="572" y="503"/>
                      </a:lnTo>
                      <a:lnTo>
                        <a:pt x="545" y="491"/>
                      </a:lnTo>
                      <a:lnTo>
                        <a:pt x="515" y="478"/>
                      </a:lnTo>
                      <a:lnTo>
                        <a:pt x="486" y="467"/>
                      </a:lnTo>
                      <a:lnTo>
                        <a:pt x="491" y="416"/>
                      </a:lnTo>
                      <a:lnTo>
                        <a:pt x="481" y="367"/>
                      </a:lnTo>
                      <a:lnTo>
                        <a:pt x="459" y="320"/>
                      </a:lnTo>
                      <a:lnTo>
                        <a:pt x="427" y="276"/>
                      </a:lnTo>
                      <a:lnTo>
                        <a:pt x="388" y="232"/>
                      </a:lnTo>
                      <a:lnTo>
                        <a:pt x="339" y="191"/>
                      </a:lnTo>
                      <a:lnTo>
                        <a:pt x="285" y="151"/>
                      </a:lnTo>
                      <a:lnTo>
                        <a:pt x="226" y="112"/>
                      </a:lnTo>
                      <a:lnTo>
                        <a:pt x="167" y="75"/>
                      </a:lnTo>
                      <a:lnTo>
                        <a:pt x="103" y="38"/>
                      </a:lnTo>
                      <a:lnTo>
                        <a:pt x="0" y="0"/>
                      </a:lnTo>
                      <a:lnTo>
                        <a:pt x="47" y="3"/>
                      </a:lnTo>
                      <a:lnTo>
                        <a:pt x="91" y="7"/>
                      </a:lnTo>
                      <a:lnTo>
                        <a:pt x="133" y="14"/>
                      </a:lnTo>
                      <a:lnTo>
                        <a:pt x="174" y="23"/>
                      </a:lnTo>
                      <a:lnTo>
                        <a:pt x="214" y="35"/>
                      </a:lnTo>
                      <a:lnTo>
                        <a:pt x="250" y="48"/>
                      </a:lnTo>
                      <a:lnTo>
                        <a:pt x="282" y="63"/>
                      </a:lnTo>
                      <a:lnTo>
                        <a:pt x="312" y="80"/>
                      </a:lnTo>
                      <a:lnTo>
                        <a:pt x="336" y="99"/>
                      </a:lnTo>
                      <a:lnTo>
                        <a:pt x="353" y="117"/>
                      </a:lnTo>
                      <a:lnTo>
                        <a:pt x="353" y="117"/>
                      </a:lnTo>
                      <a:close/>
                    </a:path>
                  </a:pathLst>
                </a:custGeom>
                <a:solidFill>
                  <a:srgbClr val="B347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3198" name="Freeform 78"/>
                <p:cNvSpPr>
                  <a:spLocks/>
                </p:cNvSpPr>
                <p:nvPr/>
              </p:nvSpPr>
              <p:spPr bwMode="auto">
                <a:xfrm>
                  <a:off x="1226" y="3512"/>
                  <a:ext cx="818" cy="547"/>
                </a:xfrm>
                <a:custGeom>
                  <a:avLst/>
                  <a:gdLst>
                    <a:gd name="T0" fmla="*/ 752 w 818"/>
                    <a:gd name="T1" fmla="*/ 273 h 547"/>
                    <a:gd name="T2" fmla="*/ 762 w 818"/>
                    <a:gd name="T3" fmla="*/ 322 h 547"/>
                    <a:gd name="T4" fmla="*/ 762 w 818"/>
                    <a:gd name="T5" fmla="*/ 373 h 547"/>
                    <a:gd name="T6" fmla="*/ 747 w 818"/>
                    <a:gd name="T7" fmla="*/ 399 h 547"/>
                    <a:gd name="T8" fmla="*/ 715 w 818"/>
                    <a:gd name="T9" fmla="*/ 368 h 547"/>
                    <a:gd name="T10" fmla="*/ 688 w 818"/>
                    <a:gd name="T11" fmla="*/ 337 h 547"/>
                    <a:gd name="T12" fmla="*/ 654 w 818"/>
                    <a:gd name="T13" fmla="*/ 306 h 547"/>
                    <a:gd name="T14" fmla="*/ 794 w 818"/>
                    <a:gd name="T15" fmla="*/ 491 h 547"/>
                    <a:gd name="T16" fmla="*/ 723 w 818"/>
                    <a:gd name="T17" fmla="*/ 438 h 547"/>
                    <a:gd name="T18" fmla="*/ 654 w 818"/>
                    <a:gd name="T19" fmla="*/ 381 h 547"/>
                    <a:gd name="T20" fmla="*/ 576 w 818"/>
                    <a:gd name="T21" fmla="*/ 329 h 547"/>
                    <a:gd name="T22" fmla="*/ 774 w 818"/>
                    <a:gd name="T23" fmla="*/ 506 h 547"/>
                    <a:gd name="T24" fmla="*/ 764 w 818"/>
                    <a:gd name="T25" fmla="*/ 509 h 547"/>
                    <a:gd name="T26" fmla="*/ 754 w 818"/>
                    <a:gd name="T27" fmla="*/ 511 h 547"/>
                    <a:gd name="T28" fmla="*/ 745 w 818"/>
                    <a:gd name="T29" fmla="*/ 514 h 547"/>
                    <a:gd name="T30" fmla="*/ 691 w 818"/>
                    <a:gd name="T31" fmla="*/ 481 h 547"/>
                    <a:gd name="T32" fmla="*/ 602 w 818"/>
                    <a:gd name="T33" fmla="*/ 425 h 547"/>
                    <a:gd name="T34" fmla="*/ 512 w 818"/>
                    <a:gd name="T35" fmla="*/ 371 h 547"/>
                    <a:gd name="T36" fmla="*/ 441 w 818"/>
                    <a:gd name="T37" fmla="*/ 342 h 547"/>
                    <a:gd name="T38" fmla="*/ 522 w 818"/>
                    <a:gd name="T39" fmla="*/ 397 h 547"/>
                    <a:gd name="T40" fmla="*/ 607 w 818"/>
                    <a:gd name="T41" fmla="*/ 450 h 547"/>
                    <a:gd name="T42" fmla="*/ 691 w 818"/>
                    <a:gd name="T43" fmla="*/ 503 h 547"/>
                    <a:gd name="T44" fmla="*/ 598 w 818"/>
                    <a:gd name="T45" fmla="*/ 533 h 547"/>
                    <a:gd name="T46" fmla="*/ 502 w 818"/>
                    <a:gd name="T47" fmla="*/ 491 h 547"/>
                    <a:gd name="T48" fmla="*/ 419 w 818"/>
                    <a:gd name="T49" fmla="*/ 448 h 547"/>
                    <a:gd name="T50" fmla="*/ 323 w 818"/>
                    <a:gd name="T51" fmla="*/ 410 h 547"/>
                    <a:gd name="T52" fmla="*/ 277 w 818"/>
                    <a:gd name="T53" fmla="*/ 403 h 547"/>
                    <a:gd name="T54" fmla="*/ 272 w 818"/>
                    <a:gd name="T55" fmla="*/ 409 h 547"/>
                    <a:gd name="T56" fmla="*/ 277 w 818"/>
                    <a:gd name="T57" fmla="*/ 415 h 547"/>
                    <a:gd name="T58" fmla="*/ 316 w 818"/>
                    <a:gd name="T59" fmla="*/ 430 h 547"/>
                    <a:gd name="T60" fmla="*/ 406 w 818"/>
                    <a:gd name="T61" fmla="*/ 465 h 547"/>
                    <a:gd name="T62" fmla="*/ 485 w 818"/>
                    <a:gd name="T63" fmla="*/ 501 h 547"/>
                    <a:gd name="T64" fmla="*/ 566 w 818"/>
                    <a:gd name="T65" fmla="*/ 541 h 547"/>
                    <a:gd name="T66" fmla="*/ 316 w 818"/>
                    <a:gd name="T67" fmla="*/ 462 h 547"/>
                    <a:gd name="T68" fmla="*/ 127 w 818"/>
                    <a:gd name="T69" fmla="*/ 352 h 547"/>
                    <a:gd name="T70" fmla="*/ 14 w 818"/>
                    <a:gd name="T71" fmla="*/ 222 h 547"/>
                    <a:gd name="T72" fmla="*/ 4 w 818"/>
                    <a:gd name="T73" fmla="*/ 128 h 547"/>
                    <a:gd name="T74" fmla="*/ 26 w 818"/>
                    <a:gd name="T75" fmla="*/ 66 h 547"/>
                    <a:gd name="T76" fmla="*/ 76 w 818"/>
                    <a:gd name="T77" fmla="*/ 19 h 547"/>
                    <a:gd name="T78" fmla="*/ 215 w 818"/>
                    <a:gd name="T79" fmla="*/ 0 h 547"/>
                    <a:gd name="T80" fmla="*/ 436 w 818"/>
                    <a:gd name="T81" fmla="*/ 47 h 547"/>
                    <a:gd name="T82" fmla="*/ 607 w 818"/>
                    <a:gd name="T83" fmla="*/ 139 h 547"/>
                    <a:gd name="T84" fmla="*/ 730 w 818"/>
                    <a:gd name="T85" fmla="*/ 239 h 5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818" h="547">
                      <a:moveTo>
                        <a:pt x="730" y="239"/>
                      </a:moveTo>
                      <a:lnTo>
                        <a:pt x="742" y="256"/>
                      </a:lnTo>
                      <a:lnTo>
                        <a:pt x="752" y="273"/>
                      </a:lnTo>
                      <a:lnTo>
                        <a:pt x="757" y="289"/>
                      </a:lnTo>
                      <a:lnTo>
                        <a:pt x="759" y="306"/>
                      </a:lnTo>
                      <a:lnTo>
                        <a:pt x="762" y="322"/>
                      </a:lnTo>
                      <a:lnTo>
                        <a:pt x="762" y="338"/>
                      </a:lnTo>
                      <a:lnTo>
                        <a:pt x="762" y="355"/>
                      </a:lnTo>
                      <a:lnTo>
                        <a:pt x="762" y="373"/>
                      </a:lnTo>
                      <a:lnTo>
                        <a:pt x="762" y="391"/>
                      </a:lnTo>
                      <a:lnTo>
                        <a:pt x="759" y="409"/>
                      </a:lnTo>
                      <a:lnTo>
                        <a:pt x="747" y="399"/>
                      </a:lnTo>
                      <a:lnTo>
                        <a:pt x="737" y="389"/>
                      </a:lnTo>
                      <a:lnTo>
                        <a:pt x="725" y="378"/>
                      </a:lnTo>
                      <a:lnTo>
                        <a:pt x="715" y="368"/>
                      </a:lnTo>
                      <a:lnTo>
                        <a:pt x="708" y="358"/>
                      </a:lnTo>
                      <a:lnTo>
                        <a:pt x="698" y="347"/>
                      </a:lnTo>
                      <a:lnTo>
                        <a:pt x="688" y="337"/>
                      </a:lnTo>
                      <a:lnTo>
                        <a:pt x="678" y="326"/>
                      </a:lnTo>
                      <a:lnTo>
                        <a:pt x="666" y="317"/>
                      </a:lnTo>
                      <a:lnTo>
                        <a:pt x="654" y="306"/>
                      </a:lnTo>
                      <a:lnTo>
                        <a:pt x="634" y="314"/>
                      </a:lnTo>
                      <a:lnTo>
                        <a:pt x="818" y="491"/>
                      </a:lnTo>
                      <a:lnTo>
                        <a:pt x="794" y="491"/>
                      </a:lnTo>
                      <a:lnTo>
                        <a:pt x="769" y="474"/>
                      </a:lnTo>
                      <a:lnTo>
                        <a:pt x="745" y="456"/>
                      </a:lnTo>
                      <a:lnTo>
                        <a:pt x="723" y="438"/>
                      </a:lnTo>
                      <a:lnTo>
                        <a:pt x="701" y="418"/>
                      </a:lnTo>
                      <a:lnTo>
                        <a:pt x="676" y="400"/>
                      </a:lnTo>
                      <a:lnTo>
                        <a:pt x="654" y="381"/>
                      </a:lnTo>
                      <a:lnTo>
                        <a:pt x="629" y="363"/>
                      </a:lnTo>
                      <a:lnTo>
                        <a:pt x="605" y="345"/>
                      </a:lnTo>
                      <a:lnTo>
                        <a:pt x="576" y="329"/>
                      </a:lnTo>
                      <a:lnTo>
                        <a:pt x="546" y="314"/>
                      </a:lnTo>
                      <a:lnTo>
                        <a:pt x="546" y="330"/>
                      </a:lnTo>
                      <a:lnTo>
                        <a:pt x="774" y="506"/>
                      </a:lnTo>
                      <a:lnTo>
                        <a:pt x="772" y="507"/>
                      </a:lnTo>
                      <a:lnTo>
                        <a:pt x="769" y="509"/>
                      </a:lnTo>
                      <a:lnTo>
                        <a:pt x="764" y="509"/>
                      </a:lnTo>
                      <a:lnTo>
                        <a:pt x="762" y="510"/>
                      </a:lnTo>
                      <a:lnTo>
                        <a:pt x="757" y="511"/>
                      </a:lnTo>
                      <a:lnTo>
                        <a:pt x="754" y="511"/>
                      </a:lnTo>
                      <a:lnTo>
                        <a:pt x="750" y="512"/>
                      </a:lnTo>
                      <a:lnTo>
                        <a:pt x="747" y="513"/>
                      </a:lnTo>
                      <a:lnTo>
                        <a:pt x="745" y="514"/>
                      </a:lnTo>
                      <a:lnTo>
                        <a:pt x="742" y="515"/>
                      </a:lnTo>
                      <a:lnTo>
                        <a:pt x="718" y="498"/>
                      </a:lnTo>
                      <a:lnTo>
                        <a:pt x="691" y="481"/>
                      </a:lnTo>
                      <a:lnTo>
                        <a:pt x="661" y="463"/>
                      </a:lnTo>
                      <a:lnTo>
                        <a:pt x="634" y="443"/>
                      </a:lnTo>
                      <a:lnTo>
                        <a:pt x="602" y="425"/>
                      </a:lnTo>
                      <a:lnTo>
                        <a:pt x="573" y="407"/>
                      </a:lnTo>
                      <a:lnTo>
                        <a:pt x="544" y="389"/>
                      </a:lnTo>
                      <a:lnTo>
                        <a:pt x="512" y="371"/>
                      </a:lnTo>
                      <a:lnTo>
                        <a:pt x="482" y="354"/>
                      </a:lnTo>
                      <a:lnTo>
                        <a:pt x="451" y="338"/>
                      </a:lnTo>
                      <a:lnTo>
                        <a:pt x="441" y="342"/>
                      </a:lnTo>
                      <a:lnTo>
                        <a:pt x="465" y="361"/>
                      </a:lnTo>
                      <a:lnTo>
                        <a:pt x="492" y="378"/>
                      </a:lnTo>
                      <a:lnTo>
                        <a:pt x="522" y="397"/>
                      </a:lnTo>
                      <a:lnTo>
                        <a:pt x="549" y="415"/>
                      </a:lnTo>
                      <a:lnTo>
                        <a:pt x="578" y="433"/>
                      </a:lnTo>
                      <a:lnTo>
                        <a:pt x="607" y="450"/>
                      </a:lnTo>
                      <a:lnTo>
                        <a:pt x="637" y="467"/>
                      </a:lnTo>
                      <a:lnTo>
                        <a:pt x="664" y="486"/>
                      </a:lnTo>
                      <a:lnTo>
                        <a:pt x="691" y="503"/>
                      </a:lnTo>
                      <a:lnTo>
                        <a:pt x="715" y="520"/>
                      </a:lnTo>
                      <a:lnTo>
                        <a:pt x="598" y="547"/>
                      </a:lnTo>
                      <a:lnTo>
                        <a:pt x="598" y="533"/>
                      </a:lnTo>
                      <a:lnTo>
                        <a:pt x="563" y="520"/>
                      </a:lnTo>
                      <a:lnTo>
                        <a:pt x="531" y="506"/>
                      </a:lnTo>
                      <a:lnTo>
                        <a:pt x="502" y="491"/>
                      </a:lnTo>
                      <a:lnTo>
                        <a:pt x="475" y="477"/>
                      </a:lnTo>
                      <a:lnTo>
                        <a:pt x="448" y="462"/>
                      </a:lnTo>
                      <a:lnTo>
                        <a:pt x="419" y="448"/>
                      </a:lnTo>
                      <a:lnTo>
                        <a:pt x="389" y="434"/>
                      </a:lnTo>
                      <a:lnTo>
                        <a:pt x="357" y="422"/>
                      </a:lnTo>
                      <a:lnTo>
                        <a:pt x="323" y="410"/>
                      </a:lnTo>
                      <a:lnTo>
                        <a:pt x="281" y="400"/>
                      </a:lnTo>
                      <a:lnTo>
                        <a:pt x="279" y="401"/>
                      </a:lnTo>
                      <a:lnTo>
                        <a:pt x="277" y="403"/>
                      </a:lnTo>
                      <a:lnTo>
                        <a:pt x="274" y="405"/>
                      </a:lnTo>
                      <a:lnTo>
                        <a:pt x="272" y="407"/>
                      </a:lnTo>
                      <a:lnTo>
                        <a:pt x="272" y="409"/>
                      </a:lnTo>
                      <a:lnTo>
                        <a:pt x="272" y="411"/>
                      </a:lnTo>
                      <a:lnTo>
                        <a:pt x="274" y="413"/>
                      </a:lnTo>
                      <a:lnTo>
                        <a:pt x="277" y="415"/>
                      </a:lnTo>
                      <a:lnTo>
                        <a:pt x="279" y="416"/>
                      </a:lnTo>
                      <a:lnTo>
                        <a:pt x="281" y="417"/>
                      </a:lnTo>
                      <a:lnTo>
                        <a:pt x="316" y="430"/>
                      </a:lnTo>
                      <a:lnTo>
                        <a:pt x="348" y="442"/>
                      </a:lnTo>
                      <a:lnTo>
                        <a:pt x="377" y="454"/>
                      </a:lnTo>
                      <a:lnTo>
                        <a:pt x="406" y="465"/>
                      </a:lnTo>
                      <a:lnTo>
                        <a:pt x="433" y="477"/>
                      </a:lnTo>
                      <a:lnTo>
                        <a:pt x="460" y="488"/>
                      </a:lnTo>
                      <a:lnTo>
                        <a:pt x="485" y="501"/>
                      </a:lnTo>
                      <a:lnTo>
                        <a:pt x="512" y="513"/>
                      </a:lnTo>
                      <a:lnTo>
                        <a:pt x="539" y="527"/>
                      </a:lnTo>
                      <a:lnTo>
                        <a:pt x="566" y="541"/>
                      </a:lnTo>
                      <a:lnTo>
                        <a:pt x="477" y="519"/>
                      </a:lnTo>
                      <a:lnTo>
                        <a:pt x="394" y="491"/>
                      </a:lnTo>
                      <a:lnTo>
                        <a:pt x="316" y="462"/>
                      </a:lnTo>
                      <a:lnTo>
                        <a:pt x="245" y="429"/>
                      </a:lnTo>
                      <a:lnTo>
                        <a:pt x="181" y="392"/>
                      </a:lnTo>
                      <a:lnTo>
                        <a:pt x="127" y="352"/>
                      </a:lnTo>
                      <a:lnTo>
                        <a:pt x="80" y="311"/>
                      </a:lnTo>
                      <a:lnTo>
                        <a:pt x="41" y="267"/>
                      </a:lnTo>
                      <a:lnTo>
                        <a:pt x="14" y="222"/>
                      </a:lnTo>
                      <a:lnTo>
                        <a:pt x="0" y="174"/>
                      </a:lnTo>
                      <a:lnTo>
                        <a:pt x="2" y="151"/>
                      </a:lnTo>
                      <a:lnTo>
                        <a:pt x="4" y="128"/>
                      </a:lnTo>
                      <a:lnTo>
                        <a:pt x="9" y="106"/>
                      </a:lnTo>
                      <a:lnTo>
                        <a:pt x="17" y="86"/>
                      </a:lnTo>
                      <a:lnTo>
                        <a:pt x="26" y="66"/>
                      </a:lnTo>
                      <a:lnTo>
                        <a:pt x="39" y="49"/>
                      </a:lnTo>
                      <a:lnTo>
                        <a:pt x="56" y="33"/>
                      </a:lnTo>
                      <a:lnTo>
                        <a:pt x="76" y="19"/>
                      </a:lnTo>
                      <a:lnTo>
                        <a:pt x="100" y="9"/>
                      </a:lnTo>
                      <a:lnTo>
                        <a:pt x="132" y="1"/>
                      </a:lnTo>
                      <a:lnTo>
                        <a:pt x="215" y="0"/>
                      </a:lnTo>
                      <a:lnTo>
                        <a:pt x="294" y="8"/>
                      </a:lnTo>
                      <a:lnTo>
                        <a:pt x="367" y="24"/>
                      </a:lnTo>
                      <a:lnTo>
                        <a:pt x="436" y="47"/>
                      </a:lnTo>
                      <a:lnTo>
                        <a:pt x="497" y="74"/>
                      </a:lnTo>
                      <a:lnTo>
                        <a:pt x="556" y="106"/>
                      </a:lnTo>
                      <a:lnTo>
                        <a:pt x="607" y="139"/>
                      </a:lnTo>
                      <a:lnTo>
                        <a:pt x="654" y="174"/>
                      </a:lnTo>
                      <a:lnTo>
                        <a:pt x="696" y="208"/>
                      </a:lnTo>
                      <a:lnTo>
                        <a:pt x="730" y="239"/>
                      </a:lnTo>
                      <a:lnTo>
                        <a:pt x="730" y="239"/>
                      </a:lnTo>
                      <a:close/>
                    </a:path>
                  </a:pathLst>
                </a:custGeom>
                <a:solidFill>
                  <a:srgbClr val="B347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33199" name="Rectangle 79"/>
              <p:cNvSpPr>
                <a:spLocks noChangeArrowheads="1"/>
              </p:cNvSpPr>
              <p:nvPr/>
            </p:nvSpPr>
            <p:spPr bwMode="auto">
              <a:xfrm>
                <a:off x="717" y="1238"/>
                <a:ext cx="4338" cy="2400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grpSp>
            <p:nvGrpSpPr>
              <p:cNvPr id="133200" name="Group 80"/>
              <p:cNvGrpSpPr>
                <a:grpSpLocks/>
              </p:cNvGrpSpPr>
              <p:nvPr/>
            </p:nvGrpSpPr>
            <p:grpSpPr bwMode="auto">
              <a:xfrm>
                <a:off x="226" y="1515"/>
                <a:ext cx="5350" cy="528"/>
                <a:chOff x="211" y="1521"/>
                <a:chExt cx="5350" cy="528"/>
              </a:xfrm>
            </p:grpSpPr>
            <p:sp>
              <p:nvSpPr>
                <p:cNvPr id="133201" name="Freeform 81"/>
                <p:cNvSpPr>
                  <a:spLocks/>
                </p:cNvSpPr>
                <p:nvPr/>
              </p:nvSpPr>
              <p:spPr bwMode="auto">
                <a:xfrm>
                  <a:off x="5125" y="1521"/>
                  <a:ext cx="414" cy="159"/>
                </a:xfrm>
                <a:custGeom>
                  <a:avLst/>
                  <a:gdLst>
                    <a:gd name="T0" fmla="*/ 405 w 414"/>
                    <a:gd name="T1" fmla="*/ 90 h 159"/>
                    <a:gd name="T2" fmla="*/ 410 w 414"/>
                    <a:gd name="T3" fmla="*/ 97 h 159"/>
                    <a:gd name="T4" fmla="*/ 412 w 414"/>
                    <a:gd name="T5" fmla="*/ 103 h 159"/>
                    <a:gd name="T6" fmla="*/ 414 w 414"/>
                    <a:gd name="T7" fmla="*/ 110 h 159"/>
                    <a:gd name="T8" fmla="*/ 414 w 414"/>
                    <a:gd name="T9" fmla="*/ 116 h 159"/>
                    <a:gd name="T10" fmla="*/ 414 w 414"/>
                    <a:gd name="T11" fmla="*/ 122 h 159"/>
                    <a:gd name="T12" fmla="*/ 412 w 414"/>
                    <a:gd name="T13" fmla="*/ 128 h 159"/>
                    <a:gd name="T14" fmla="*/ 407 w 414"/>
                    <a:gd name="T15" fmla="*/ 134 h 159"/>
                    <a:gd name="T16" fmla="*/ 400 w 414"/>
                    <a:gd name="T17" fmla="*/ 138 h 159"/>
                    <a:gd name="T18" fmla="*/ 392 w 414"/>
                    <a:gd name="T19" fmla="*/ 143 h 159"/>
                    <a:gd name="T20" fmla="*/ 380 w 414"/>
                    <a:gd name="T21" fmla="*/ 145 h 159"/>
                    <a:gd name="T22" fmla="*/ 380 w 414"/>
                    <a:gd name="T23" fmla="*/ 158 h 159"/>
                    <a:gd name="T24" fmla="*/ 368 w 414"/>
                    <a:gd name="T25" fmla="*/ 159 h 159"/>
                    <a:gd name="T26" fmla="*/ 356 w 414"/>
                    <a:gd name="T27" fmla="*/ 159 h 159"/>
                    <a:gd name="T28" fmla="*/ 346 w 414"/>
                    <a:gd name="T29" fmla="*/ 158 h 159"/>
                    <a:gd name="T30" fmla="*/ 334 w 414"/>
                    <a:gd name="T31" fmla="*/ 156 h 159"/>
                    <a:gd name="T32" fmla="*/ 324 w 414"/>
                    <a:gd name="T33" fmla="*/ 152 h 159"/>
                    <a:gd name="T34" fmla="*/ 311 w 414"/>
                    <a:gd name="T35" fmla="*/ 149 h 159"/>
                    <a:gd name="T36" fmla="*/ 302 w 414"/>
                    <a:gd name="T37" fmla="*/ 145 h 159"/>
                    <a:gd name="T38" fmla="*/ 289 w 414"/>
                    <a:gd name="T39" fmla="*/ 142 h 159"/>
                    <a:gd name="T40" fmla="*/ 277 w 414"/>
                    <a:gd name="T41" fmla="*/ 140 h 159"/>
                    <a:gd name="T42" fmla="*/ 265 w 414"/>
                    <a:gd name="T43" fmla="*/ 137 h 159"/>
                    <a:gd name="T44" fmla="*/ 265 w 414"/>
                    <a:gd name="T45" fmla="*/ 125 h 159"/>
                    <a:gd name="T46" fmla="*/ 235 w 414"/>
                    <a:gd name="T47" fmla="*/ 113 h 159"/>
                    <a:gd name="T48" fmla="*/ 206 w 414"/>
                    <a:gd name="T49" fmla="*/ 103 h 159"/>
                    <a:gd name="T50" fmla="*/ 174 w 414"/>
                    <a:gd name="T51" fmla="*/ 93 h 159"/>
                    <a:gd name="T52" fmla="*/ 142 w 414"/>
                    <a:gd name="T53" fmla="*/ 82 h 159"/>
                    <a:gd name="T54" fmla="*/ 113 w 414"/>
                    <a:gd name="T55" fmla="*/ 72 h 159"/>
                    <a:gd name="T56" fmla="*/ 84 w 414"/>
                    <a:gd name="T57" fmla="*/ 61 h 159"/>
                    <a:gd name="T58" fmla="*/ 59 w 414"/>
                    <a:gd name="T59" fmla="*/ 48 h 159"/>
                    <a:gd name="T60" fmla="*/ 34 w 414"/>
                    <a:gd name="T61" fmla="*/ 34 h 159"/>
                    <a:gd name="T62" fmla="*/ 15 w 414"/>
                    <a:gd name="T63" fmla="*/ 20 h 159"/>
                    <a:gd name="T64" fmla="*/ 0 w 414"/>
                    <a:gd name="T65" fmla="*/ 1 h 159"/>
                    <a:gd name="T66" fmla="*/ 42 w 414"/>
                    <a:gd name="T67" fmla="*/ 0 h 159"/>
                    <a:gd name="T68" fmla="*/ 81 w 414"/>
                    <a:gd name="T69" fmla="*/ 0 h 159"/>
                    <a:gd name="T70" fmla="*/ 123 w 414"/>
                    <a:gd name="T71" fmla="*/ 4 h 159"/>
                    <a:gd name="T72" fmla="*/ 162 w 414"/>
                    <a:gd name="T73" fmla="*/ 9 h 159"/>
                    <a:gd name="T74" fmla="*/ 201 w 414"/>
                    <a:gd name="T75" fmla="*/ 17 h 159"/>
                    <a:gd name="T76" fmla="*/ 238 w 414"/>
                    <a:gd name="T77" fmla="*/ 25 h 159"/>
                    <a:gd name="T78" fmla="*/ 275 w 414"/>
                    <a:gd name="T79" fmla="*/ 36 h 159"/>
                    <a:gd name="T80" fmla="*/ 311 w 414"/>
                    <a:gd name="T81" fmla="*/ 47 h 159"/>
                    <a:gd name="T82" fmla="*/ 346 w 414"/>
                    <a:gd name="T83" fmla="*/ 58 h 159"/>
                    <a:gd name="T84" fmla="*/ 380 w 414"/>
                    <a:gd name="T85" fmla="*/ 70 h 159"/>
                    <a:gd name="T86" fmla="*/ 405 w 414"/>
                    <a:gd name="T87" fmla="*/ 90 h 159"/>
                    <a:gd name="T88" fmla="*/ 405 w 414"/>
                    <a:gd name="T89" fmla="*/ 90 h 1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414" h="159">
                      <a:moveTo>
                        <a:pt x="405" y="90"/>
                      </a:moveTo>
                      <a:lnTo>
                        <a:pt x="410" y="97"/>
                      </a:lnTo>
                      <a:lnTo>
                        <a:pt x="412" y="103"/>
                      </a:lnTo>
                      <a:lnTo>
                        <a:pt x="414" y="110"/>
                      </a:lnTo>
                      <a:lnTo>
                        <a:pt x="414" y="116"/>
                      </a:lnTo>
                      <a:lnTo>
                        <a:pt x="414" y="122"/>
                      </a:lnTo>
                      <a:lnTo>
                        <a:pt x="412" y="128"/>
                      </a:lnTo>
                      <a:lnTo>
                        <a:pt x="407" y="134"/>
                      </a:lnTo>
                      <a:lnTo>
                        <a:pt x="400" y="138"/>
                      </a:lnTo>
                      <a:lnTo>
                        <a:pt x="392" y="143"/>
                      </a:lnTo>
                      <a:lnTo>
                        <a:pt x="380" y="145"/>
                      </a:lnTo>
                      <a:lnTo>
                        <a:pt x="380" y="158"/>
                      </a:lnTo>
                      <a:lnTo>
                        <a:pt x="368" y="159"/>
                      </a:lnTo>
                      <a:lnTo>
                        <a:pt x="356" y="159"/>
                      </a:lnTo>
                      <a:lnTo>
                        <a:pt x="346" y="158"/>
                      </a:lnTo>
                      <a:lnTo>
                        <a:pt x="334" y="156"/>
                      </a:lnTo>
                      <a:lnTo>
                        <a:pt x="324" y="152"/>
                      </a:lnTo>
                      <a:lnTo>
                        <a:pt x="311" y="149"/>
                      </a:lnTo>
                      <a:lnTo>
                        <a:pt x="302" y="145"/>
                      </a:lnTo>
                      <a:lnTo>
                        <a:pt x="289" y="142"/>
                      </a:lnTo>
                      <a:lnTo>
                        <a:pt x="277" y="140"/>
                      </a:lnTo>
                      <a:lnTo>
                        <a:pt x="265" y="137"/>
                      </a:lnTo>
                      <a:lnTo>
                        <a:pt x="265" y="125"/>
                      </a:lnTo>
                      <a:lnTo>
                        <a:pt x="235" y="113"/>
                      </a:lnTo>
                      <a:lnTo>
                        <a:pt x="206" y="103"/>
                      </a:lnTo>
                      <a:lnTo>
                        <a:pt x="174" y="93"/>
                      </a:lnTo>
                      <a:lnTo>
                        <a:pt x="142" y="82"/>
                      </a:lnTo>
                      <a:lnTo>
                        <a:pt x="113" y="72"/>
                      </a:lnTo>
                      <a:lnTo>
                        <a:pt x="84" y="61"/>
                      </a:lnTo>
                      <a:lnTo>
                        <a:pt x="59" y="48"/>
                      </a:lnTo>
                      <a:lnTo>
                        <a:pt x="34" y="34"/>
                      </a:lnTo>
                      <a:lnTo>
                        <a:pt x="15" y="20"/>
                      </a:lnTo>
                      <a:lnTo>
                        <a:pt x="0" y="1"/>
                      </a:lnTo>
                      <a:lnTo>
                        <a:pt x="42" y="0"/>
                      </a:lnTo>
                      <a:lnTo>
                        <a:pt x="81" y="0"/>
                      </a:lnTo>
                      <a:lnTo>
                        <a:pt x="123" y="4"/>
                      </a:lnTo>
                      <a:lnTo>
                        <a:pt x="162" y="9"/>
                      </a:lnTo>
                      <a:lnTo>
                        <a:pt x="201" y="17"/>
                      </a:lnTo>
                      <a:lnTo>
                        <a:pt x="238" y="25"/>
                      </a:lnTo>
                      <a:lnTo>
                        <a:pt x="275" y="36"/>
                      </a:lnTo>
                      <a:lnTo>
                        <a:pt x="311" y="47"/>
                      </a:lnTo>
                      <a:lnTo>
                        <a:pt x="346" y="58"/>
                      </a:lnTo>
                      <a:lnTo>
                        <a:pt x="380" y="70"/>
                      </a:lnTo>
                      <a:lnTo>
                        <a:pt x="405" y="90"/>
                      </a:lnTo>
                      <a:lnTo>
                        <a:pt x="405" y="90"/>
                      </a:lnTo>
                      <a:close/>
                    </a:path>
                  </a:pathLst>
                </a:custGeom>
                <a:solidFill>
                  <a:srgbClr val="CC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3202" name="Freeform 82"/>
                <p:cNvSpPr>
                  <a:spLocks/>
                </p:cNvSpPr>
                <p:nvPr/>
              </p:nvSpPr>
              <p:spPr bwMode="auto">
                <a:xfrm>
                  <a:off x="235" y="1575"/>
                  <a:ext cx="486" cy="153"/>
                </a:xfrm>
                <a:custGeom>
                  <a:avLst/>
                  <a:gdLst>
                    <a:gd name="T0" fmla="*/ 486 w 486"/>
                    <a:gd name="T1" fmla="*/ 33 h 153"/>
                    <a:gd name="T2" fmla="*/ 446 w 486"/>
                    <a:gd name="T3" fmla="*/ 50 h 153"/>
                    <a:gd name="T4" fmla="*/ 405 w 486"/>
                    <a:gd name="T5" fmla="*/ 65 h 153"/>
                    <a:gd name="T6" fmla="*/ 361 w 486"/>
                    <a:gd name="T7" fmla="*/ 79 h 153"/>
                    <a:gd name="T8" fmla="*/ 316 w 486"/>
                    <a:gd name="T9" fmla="*/ 90 h 153"/>
                    <a:gd name="T10" fmla="*/ 272 w 486"/>
                    <a:gd name="T11" fmla="*/ 102 h 153"/>
                    <a:gd name="T12" fmla="*/ 228 w 486"/>
                    <a:gd name="T13" fmla="*/ 113 h 153"/>
                    <a:gd name="T14" fmla="*/ 182 w 486"/>
                    <a:gd name="T15" fmla="*/ 122 h 153"/>
                    <a:gd name="T16" fmla="*/ 138 w 486"/>
                    <a:gd name="T17" fmla="*/ 132 h 153"/>
                    <a:gd name="T18" fmla="*/ 91 w 486"/>
                    <a:gd name="T19" fmla="*/ 143 h 153"/>
                    <a:gd name="T20" fmla="*/ 44 w 486"/>
                    <a:gd name="T21" fmla="*/ 153 h 153"/>
                    <a:gd name="T22" fmla="*/ 57 w 486"/>
                    <a:gd name="T23" fmla="*/ 148 h 153"/>
                    <a:gd name="T24" fmla="*/ 44 w 486"/>
                    <a:gd name="T25" fmla="*/ 147 h 153"/>
                    <a:gd name="T26" fmla="*/ 37 w 486"/>
                    <a:gd name="T27" fmla="*/ 145 h 153"/>
                    <a:gd name="T28" fmla="*/ 30 w 486"/>
                    <a:gd name="T29" fmla="*/ 140 h 153"/>
                    <a:gd name="T30" fmla="*/ 25 w 486"/>
                    <a:gd name="T31" fmla="*/ 135 h 153"/>
                    <a:gd name="T32" fmla="*/ 22 w 486"/>
                    <a:gd name="T33" fmla="*/ 129 h 153"/>
                    <a:gd name="T34" fmla="*/ 20 w 486"/>
                    <a:gd name="T35" fmla="*/ 123 h 153"/>
                    <a:gd name="T36" fmla="*/ 15 w 486"/>
                    <a:gd name="T37" fmla="*/ 116 h 153"/>
                    <a:gd name="T38" fmla="*/ 13 w 486"/>
                    <a:gd name="T39" fmla="*/ 110 h 153"/>
                    <a:gd name="T40" fmla="*/ 8 w 486"/>
                    <a:gd name="T41" fmla="*/ 104 h 153"/>
                    <a:gd name="T42" fmla="*/ 0 w 486"/>
                    <a:gd name="T43" fmla="*/ 98 h 153"/>
                    <a:gd name="T44" fmla="*/ 30 w 486"/>
                    <a:gd name="T45" fmla="*/ 81 h 153"/>
                    <a:gd name="T46" fmla="*/ 64 w 486"/>
                    <a:gd name="T47" fmla="*/ 66 h 153"/>
                    <a:gd name="T48" fmla="*/ 101 w 486"/>
                    <a:gd name="T49" fmla="*/ 54 h 153"/>
                    <a:gd name="T50" fmla="*/ 142 w 486"/>
                    <a:gd name="T51" fmla="*/ 43 h 153"/>
                    <a:gd name="T52" fmla="*/ 187 w 486"/>
                    <a:gd name="T53" fmla="*/ 34 h 153"/>
                    <a:gd name="T54" fmla="*/ 231 w 486"/>
                    <a:gd name="T55" fmla="*/ 26 h 153"/>
                    <a:gd name="T56" fmla="*/ 277 w 486"/>
                    <a:gd name="T57" fmla="*/ 19 h 153"/>
                    <a:gd name="T58" fmla="*/ 324 w 486"/>
                    <a:gd name="T59" fmla="*/ 12 h 153"/>
                    <a:gd name="T60" fmla="*/ 370 w 486"/>
                    <a:gd name="T61" fmla="*/ 7 h 153"/>
                    <a:gd name="T62" fmla="*/ 417 w 486"/>
                    <a:gd name="T63" fmla="*/ 1 h 153"/>
                    <a:gd name="T64" fmla="*/ 432 w 486"/>
                    <a:gd name="T65" fmla="*/ 0 h 153"/>
                    <a:gd name="T66" fmla="*/ 444 w 486"/>
                    <a:gd name="T67" fmla="*/ 1 h 153"/>
                    <a:gd name="T68" fmla="*/ 454 w 486"/>
                    <a:gd name="T69" fmla="*/ 4 h 153"/>
                    <a:gd name="T70" fmla="*/ 459 w 486"/>
                    <a:gd name="T71" fmla="*/ 8 h 153"/>
                    <a:gd name="T72" fmla="*/ 464 w 486"/>
                    <a:gd name="T73" fmla="*/ 12 h 153"/>
                    <a:gd name="T74" fmla="*/ 468 w 486"/>
                    <a:gd name="T75" fmla="*/ 17 h 153"/>
                    <a:gd name="T76" fmla="*/ 471 w 486"/>
                    <a:gd name="T77" fmla="*/ 22 h 153"/>
                    <a:gd name="T78" fmla="*/ 476 w 486"/>
                    <a:gd name="T79" fmla="*/ 26 h 153"/>
                    <a:gd name="T80" fmla="*/ 481 w 486"/>
                    <a:gd name="T81" fmla="*/ 31 h 153"/>
                    <a:gd name="T82" fmla="*/ 486 w 486"/>
                    <a:gd name="T83" fmla="*/ 33 h 153"/>
                    <a:gd name="T84" fmla="*/ 486 w 486"/>
                    <a:gd name="T85" fmla="*/ 33 h 1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86" h="153">
                      <a:moveTo>
                        <a:pt x="486" y="33"/>
                      </a:moveTo>
                      <a:lnTo>
                        <a:pt x="446" y="50"/>
                      </a:lnTo>
                      <a:lnTo>
                        <a:pt x="405" y="65"/>
                      </a:lnTo>
                      <a:lnTo>
                        <a:pt x="361" y="79"/>
                      </a:lnTo>
                      <a:lnTo>
                        <a:pt x="316" y="90"/>
                      </a:lnTo>
                      <a:lnTo>
                        <a:pt x="272" y="102"/>
                      </a:lnTo>
                      <a:lnTo>
                        <a:pt x="228" y="113"/>
                      </a:lnTo>
                      <a:lnTo>
                        <a:pt x="182" y="122"/>
                      </a:lnTo>
                      <a:lnTo>
                        <a:pt x="138" y="132"/>
                      </a:lnTo>
                      <a:lnTo>
                        <a:pt x="91" y="143"/>
                      </a:lnTo>
                      <a:lnTo>
                        <a:pt x="44" y="153"/>
                      </a:lnTo>
                      <a:lnTo>
                        <a:pt x="57" y="148"/>
                      </a:lnTo>
                      <a:lnTo>
                        <a:pt x="44" y="147"/>
                      </a:lnTo>
                      <a:lnTo>
                        <a:pt x="37" y="145"/>
                      </a:lnTo>
                      <a:lnTo>
                        <a:pt x="30" y="140"/>
                      </a:lnTo>
                      <a:lnTo>
                        <a:pt x="25" y="135"/>
                      </a:lnTo>
                      <a:lnTo>
                        <a:pt x="22" y="129"/>
                      </a:lnTo>
                      <a:lnTo>
                        <a:pt x="20" y="123"/>
                      </a:lnTo>
                      <a:lnTo>
                        <a:pt x="15" y="116"/>
                      </a:lnTo>
                      <a:lnTo>
                        <a:pt x="13" y="110"/>
                      </a:lnTo>
                      <a:lnTo>
                        <a:pt x="8" y="104"/>
                      </a:lnTo>
                      <a:lnTo>
                        <a:pt x="0" y="98"/>
                      </a:lnTo>
                      <a:lnTo>
                        <a:pt x="30" y="81"/>
                      </a:lnTo>
                      <a:lnTo>
                        <a:pt x="64" y="66"/>
                      </a:lnTo>
                      <a:lnTo>
                        <a:pt x="101" y="54"/>
                      </a:lnTo>
                      <a:lnTo>
                        <a:pt x="142" y="43"/>
                      </a:lnTo>
                      <a:lnTo>
                        <a:pt x="187" y="34"/>
                      </a:lnTo>
                      <a:lnTo>
                        <a:pt x="231" y="26"/>
                      </a:lnTo>
                      <a:lnTo>
                        <a:pt x="277" y="19"/>
                      </a:lnTo>
                      <a:lnTo>
                        <a:pt x="324" y="12"/>
                      </a:lnTo>
                      <a:lnTo>
                        <a:pt x="370" y="7"/>
                      </a:lnTo>
                      <a:lnTo>
                        <a:pt x="417" y="1"/>
                      </a:lnTo>
                      <a:lnTo>
                        <a:pt x="432" y="0"/>
                      </a:lnTo>
                      <a:lnTo>
                        <a:pt x="444" y="1"/>
                      </a:lnTo>
                      <a:lnTo>
                        <a:pt x="454" y="4"/>
                      </a:lnTo>
                      <a:lnTo>
                        <a:pt x="459" y="8"/>
                      </a:lnTo>
                      <a:lnTo>
                        <a:pt x="464" y="12"/>
                      </a:lnTo>
                      <a:lnTo>
                        <a:pt x="468" y="17"/>
                      </a:lnTo>
                      <a:lnTo>
                        <a:pt x="471" y="22"/>
                      </a:lnTo>
                      <a:lnTo>
                        <a:pt x="476" y="26"/>
                      </a:lnTo>
                      <a:lnTo>
                        <a:pt x="481" y="31"/>
                      </a:lnTo>
                      <a:lnTo>
                        <a:pt x="486" y="33"/>
                      </a:lnTo>
                      <a:lnTo>
                        <a:pt x="486" y="33"/>
                      </a:lnTo>
                      <a:close/>
                    </a:path>
                  </a:pathLst>
                </a:custGeom>
                <a:solidFill>
                  <a:srgbClr val="CC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3203" name="Freeform 83"/>
                <p:cNvSpPr>
                  <a:spLocks/>
                </p:cNvSpPr>
                <p:nvPr/>
              </p:nvSpPr>
              <p:spPr bwMode="auto">
                <a:xfrm>
                  <a:off x="5020" y="1621"/>
                  <a:ext cx="541" cy="161"/>
                </a:xfrm>
                <a:custGeom>
                  <a:avLst/>
                  <a:gdLst>
                    <a:gd name="T0" fmla="*/ 522 w 541"/>
                    <a:gd name="T1" fmla="*/ 99 h 161"/>
                    <a:gd name="T2" fmla="*/ 527 w 541"/>
                    <a:gd name="T3" fmla="*/ 104 h 161"/>
                    <a:gd name="T4" fmla="*/ 534 w 541"/>
                    <a:gd name="T5" fmla="*/ 109 h 161"/>
                    <a:gd name="T6" fmla="*/ 537 w 541"/>
                    <a:gd name="T7" fmla="*/ 115 h 161"/>
                    <a:gd name="T8" fmla="*/ 541 w 541"/>
                    <a:gd name="T9" fmla="*/ 120 h 161"/>
                    <a:gd name="T10" fmla="*/ 541 w 541"/>
                    <a:gd name="T11" fmla="*/ 125 h 161"/>
                    <a:gd name="T12" fmla="*/ 541 w 541"/>
                    <a:gd name="T13" fmla="*/ 131 h 161"/>
                    <a:gd name="T14" fmla="*/ 541 w 541"/>
                    <a:gd name="T15" fmla="*/ 137 h 161"/>
                    <a:gd name="T16" fmla="*/ 537 w 541"/>
                    <a:gd name="T17" fmla="*/ 141 h 161"/>
                    <a:gd name="T18" fmla="*/ 529 w 541"/>
                    <a:gd name="T19" fmla="*/ 147 h 161"/>
                    <a:gd name="T20" fmla="*/ 522 w 541"/>
                    <a:gd name="T21" fmla="*/ 152 h 161"/>
                    <a:gd name="T22" fmla="*/ 502 w 541"/>
                    <a:gd name="T23" fmla="*/ 161 h 161"/>
                    <a:gd name="T24" fmla="*/ 456 w 541"/>
                    <a:gd name="T25" fmla="*/ 144 h 161"/>
                    <a:gd name="T26" fmla="*/ 402 w 541"/>
                    <a:gd name="T27" fmla="*/ 130 h 161"/>
                    <a:gd name="T28" fmla="*/ 345 w 541"/>
                    <a:gd name="T29" fmla="*/ 118 h 161"/>
                    <a:gd name="T30" fmla="*/ 289 w 541"/>
                    <a:gd name="T31" fmla="*/ 109 h 161"/>
                    <a:gd name="T32" fmla="*/ 230 w 541"/>
                    <a:gd name="T33" fmla="*/ 99 h 161"/>
                    <a:gd name="T34" fmla="*/ 174 w 541"/>
                    <a:gd name="T35" fmla="*/ 89 h 161"/>
                    <a:gd name="T36" fmla="*/ 122 w 541"/>
                    <a:gd name="T37" fmla="*/ 77 h 161"/>
                    <a:gd name="T38" fmla="*/ 73 w 541"/>
                    <a:gd name="T39" fmla="*/ 61 h 161"/>
                    <a:gd name="T40" fmla="*/ 32 w 541"/>
                    <a:gd name="T41" fmla="*/ 42 h 161"/>
                    <a:gd name="T42" fmla="*/ 0 w 541"/>
                    <a:gd name="T43" fmla="*/ 17 h 161"/>
                    <a:gd name="T44" fmla="*/ 7 w 541"/>
                    <a:gd name="T45" fmla="*/ 9 h 161"/>
                    <a:gd name="T46" fmla="*/ 19 w 541"/>
                    <a:gd name="T47" fmla="*/ 3 h 161"/>
                    <a:gd name="T48" fmla="*/ 37 w 541"/>
                    <a:gd name="T49" fmla="*/ 1 h 161"/>
                    <a:gd name="T50" fmla="*/ 59 w 541"/>
                    <a:gd name="T51" fmla="*/ 0 h 161"/>
                    <a:gd name="T52" fmla="*/ 81 w 541"/>
                    <a:gd name="T53" fmla="*/ 0 h 161"/>
                    <a:gd name="T54" fmla="*/ 105 w 541"/>
                    <a:gd name="T55" fmla="*/ 2 h 161"/>
                    <a:gd name="T56" fmla="*/ 130 w 541"/>
                    <a:gd name="T57" fmla="*/ 4 h 161"/>
                    <a:gd name="T58" fmla="*/ 152 w 541"/>
                    <a:gd name="T59" fmla="*/ 6 h 161"/>
                    <a:gd name="T60" fmla="*/ 176 w 541"/>
                    <a:gd name="T61" fmla="*/ 10 h 161"/>
                    <a:gd name="T62" fmla="*/ 193 w 541"/>
                    <a:gd name="T63" fmla="*/ 11 h 161"/>
                    <a:gd name="T64" fmla="*/ 522 w 541"/>
                    <a:gd name="T65" fmla="*/ 99 h 161"/>
                    <a:gd name="T66" fmla="*/ 522 w 541"/>
                    <a:gd name="T67" fmla="*/ 99 h 1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541" h="161">
                      <a:moveTo>
                        <a:pt x="522" y="99"/>
                      </a:moveTo>
                      <a:lnTo>
                        <a:pt x="527" y="104"/>
                      </a:lnTo>
                      <a:lnTo>
                        <a:pt x="534" y="109"/>
                      </a:lnTo>
                      <a:lnTo>
                        <a:pt x="537" y="115"/>
                      </a:lnTo>
                      <a:lnTo>
                        <a:pt x="541" y="120"/>
                      </a:lnTo>
                      <a:lnTo>
                        <a:pt x="541" y="125"/>
                      </a:lnTo>
                      <a:lnTo>
                        <a:pt x="541" y="131"/>
                      </a:lnTo>
                      <a:lnTo>
                        <a:pt x="541" y="137"/>
                      </a:lnTo>
                      <a:lnTo>
                        <a:pt x="537" y="141"/>
                      </a:lnTo>
                      <a:lnTo>
                        <a:pt x="529" y="147"/>
                      </a:lnTo>
                      <a:lnTo>
                        <a:pt x="522" y="152"/>
                      </a:lnTo>
                      <a:lnTo>
                        <a:pt x="502" y="161"/>
                      </a:lnTo>
                      <a:lnTo>
                        <a:pt x="456" y="144"/>
                      </a:lnTo>
                      <a:lnTo>
                        <a:pt x="402" y="130"/>
                      </a:lnTo>
                      <a:lnTo>
                        <a:pt x="345" y="118"/>
                      </a:lnTo>
                      <a:lnTo>
                        <a:pt x="289" y="109"/>
                      </a:lnTo>
                      <a:lnTo>
                        <a:pt x="230" y="99"/>
                      </a:lnTo>
                      <a:lnTo>
                        <a:pt x="174" y="89"/>
                      </a:lnTo>
                      <a:lnTo>
                        <a:pt x="122" y="77"/>
                      </a:lnTo>
                      <a:lnTo>
                        <a:pt x="73" y="61"/>
                      </a:lnTo>
                      <a:lnTo>
                        <a:pt x="32" y="42"/>
                      </a:lnTo>
                      <a:lnTo>
                        <a:pt x="0" y="17"/>
                      </a:lnTo>
                      <a:lnTo>
                        <a:pt x="7" y="9"/>
                      </a:lnTo>
                      <a:lnTo>
                        <a:pt x="19" y="3"/>
                      </a:lnTo>
                      <a:lnTo>
                        <a:pt x="37" y="1"/>
                      </a:lnTo>
                      <a:lnTo>
                        <a:pt x="59" y="0"/>
                      </a:lnTo>
                      <a:lnTo>
                        <a:pt x="81" y="0"/>
                      </a:lnTo>
                      <a:lnTo>
                        <a:pt x="105" y="2"/>
                      </a:lnTo>
                      <a:lnTo>
                        <a:pt x="130" y="4"/>
                      </a:lnTo>
                      <a:lnTo>
                        <a:pt x="152" y="6"/>
                      </a:lnTo>
                      <a:lnTo>
                        <a:pt x="176" y="10"/>
                      </a:lnTo>
                      <a:lnTo>
                        <a:pt x="193" y="11"/>
                      </a:lnTo>
                      <a:lnTo>
                        <a:pt x="522" y="99"/>
                      </a:lnTo>
                      <a:lnTo>
                        <a:pt x="522" y="99"/>
                      </a:lnTo>
                      <a:close/>
                    </a:path>
                  </a:pathLst>
                </a:custGeom>
                <a:solidFill>
                  <a:srgbClr val="CC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3204" name="Freeform 84"/>
                <p:cNvSpPr>
                  <a:spLocks/>
                </p:cNvSpPr>
                <p:nvPr/>
              </p:nvSpPr>
              <p:spPr bwMode="auto">
                <a:xfrm>
                  <a:off x="221" y="1694"/>
                  <a:ext cx="573" cy="120"/>
                </a:xfrm>
                <a:custGeom>
                  <a:avLst/>
                  <a:gdLst>
                    <a:gd name="T0" fmla="*/ 573 w 573"/>
                    <a:gd name="T1" fmla="*/ 5 h 120"/>
                    <a:gd name="T2" fmla="*/ 573 w 573"/>
                    <a:gd name="T3" fmla="*/ 16 h 120"/>
                    <a:gd name="T4" fmla="*/ 566 w 573"/>
                    <a:gd name="T5" fmla="*/ 24 h 120"/>
                    <a:gd name="T6" fmla="*/ 554 w 573"/>
                    <a:gd name="T7" fmla="*/ 32 h 120"/>
                    <a:gd name="T8" fmla="*/ 536 w 573"/>
                    <a:gd name="T9" fmla="*/ 39 h 120"/>
                    <a:gd name="T10" fmla="*/ 517 w 573"/>
                    <a:gd name="T11" fmla="*/ 44 h 120"/>
                    <a:gd name="T12" fmla="*/ 497 w 573"/>
                    <a:gd name="T13" fmla="*/ 51 h 120"/>
                    <a:gd name="T14" fmla="*/ 478 w 573"/>
                    <a:gd name="T15" fmla="*/ 57 h 120"/>
                    <a:gd name="T16" fmla="*/ 458 w 573"/>
                    <a:gd name="T17" fmla="*/ 64 h 120"/>
                    <a:gd name="T18" fmla="*/ 443 w 573"/>
                    <a:gd name="T19" fmla="*/ 71 h 120"/>
                    <a:gd name="T20" fmla="*/ 431 w 573"/>
                    <a:gd name="T21" fmla="*/ 79 h 120"/>
                    <a:gd name="T22" fmla="*/ 389 w 573"/>
                    <a:gd name="T23" fmla="*/ 80 h 120"/>
                    <a:gd name="T24" fmla="*/ 345 w 573"/>
                    <a:gd name="T25" fmla="*/ 82 h 120"/>
                    <a:gd name="T26" fmla="*/ 301 w 573"/>
                    <a:gd name="T27" fmla="*/ 84 h 120"/>
                    <a:gd name="T28" fmla="*/ 257 w 573"/>
                    <a:gd name="T29" fmla="*/ 88 h 120"/>
                    <a:gd name="T30" fmla="*/ 213 w 573"/>
                    <a:gd name="T31" fmla="*/ 92 h 120"/>
                    <a:gd name="T32" fmla="*/ 169 w 573"/>
                    <a:gd name="T33" fmla="*/ 97 h 120"/>
                    <a:gd name="T34" fmla="*/ 127 w 573"/>
                    <a:gd name="T35" fmla="*/ 101 h 120"/>
                    <a:gd name="T36" fmla="*/ 85 w 573"/>
                    <a:gd name="T37" fmla="*/ 107 h 120"/>
                    <a:gd name="T38" fmla="*/ 46 w 573"/>
                    <a:gd name="T39" fmla="*/ 114 h 120"/>
                    <a:gd name="T40" fmla="*/ 7 w 573"/>
                    <a:gd name="T41" fmla="*/ 120 h 120"/>
                    <a:gd name="T42" fmla="*/ 2 w 573"/>
                    <a:gd name="T43" fmla="*/ 115 h 120"/>
                    <a:gd name="T44" fmla="*/ 0 w 573"/>
                    <a:gd name="T45" fmla="*/ 109 h 120"/>
                    <a:gd name="T46" fmla="*/ 0 w 573"/>
                    <a:gd name="T47" fmla="*/ 105 h 120"/>
                    <a:gd name="T48" fmla="*/ 2 w 573"/>
                    <a:gd name="T49" fmla="*/ 99 h 120"/>
                    <a:gd name="T50" fmla="*/ 4 w 573"/>
                    <a:gd name="T51" fmla="*/ 95 h 120"/>
                    <a:gd name="T52" fmla="*/ 9 w 573"/>
                    <a:gd name="T53" fmla="*/ 89 h 120"/>
                    <a:gd name="T54" fmla="*/ 14 w 573"/>
                    <a:gd name="T55" fmla="*/ 84 h 120"/>
                    <a:gd name="T56" fmla="*/ 19 w 573"/>
                    <a:gd name="T57" fmla="*/ 80 h 120"/>
                    <a:gd name="T58" fmla="*/ 27 w 573"/>
                    <a:gd name="T59" fmla="*/ 75 h 120"/>
                    <a:gd name="T60" fmla="*/ 34 w 573"/>
                    <a:gd name="T61" fmla="*/ 71 h 120"/>
                    <a:gd name="T62" fmla="*/ 80 w 573"/>
                    <a:gd name="T63" fmla="*/ 55 h 120"/>
                    <a:gd name="T64" fmla="*/ 130 w 573"/>
                    <a:gd name="T65" fmla="*/ 41 h 120"/>
                    <a:gd name="T66" fmla="*/ 179 w 573"/>
                    <a:gd name="T67" fmla="*/ 28 h 120"/>
                    <a:gd name="T68" fmla="*/ 232 w 573"/>
                    <a:gd name="T69" fmla="*/ 18 h 120"/>
                    <a:gd name="T70" fmla="*/ 284 w 573"/>
                    <a:gd name="T71" fmla="*/ 10 h 120"/>
                    <a:gd name="T72" fmla="*/ 340 w 573"/>
                    <a:gd name="T73" fmla="*/ 4 h 120"/>
                    <a:gd name="T74" fmla="*/ 397 w 573"/>
                    <a:gd name="T75" fmla="*/ 1 h 120"/>
                    <a:gd name="T76" fmla="*/ 453 w 573"/>
                    <a:gd name="T77" fmla="*/ 0 h 120"/>
                    <a:gd name="T78" fmla="*/ 514 w 573"/>
                    <a:gd name="T79" fmla="*/ 1 h 120"/>
                    <a:gd name="T80" fmla="*/ 573 w 573"/>
                    <a:gd name="T81" fmla="*/ 5 h 120"/>
                    <a:gd name="T82" fmla="*/ 573 w 573"/>
                    <a:gd name="T83" fmla="*/ 5 h 1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573" h="120">
                      <a:moveTo>
                        <a:pt x="573" y="5"/>
                      </a:moveTo>
                      <a:lnTo>
                        <a:pt x="573" y="16"/>
                      </a:lnTo>
                      <a:lnTo>
                        <a:pt x="566" y="24"/>
                      </a:lnTo>
                      <a:lnTo>
                        <a:pt x="554" y="32"/>
                      </a:lnTo>
                      <a:lnTo>
                        <a:pt x="536" y="39"/>
                      </a:lnTo>
                      <a:lnTo>
                        <a:pt x="517" y="44"/>
                      </a:lnTo>
                      <a:lnTo>
                        <a:pt x="497" y="51"/>
                      </a:lnTo>
                      <a:lnTo>
                        <a:pt x="478" y="57"/>
                      </a:lnTo>
                      <a:lnTo>
                        <a:pt x="458" y="64"/>
                      </a:lnTo>
                      <a:lnTo>
                        <a:pt x="443" y="71"/>
                      </a:lnTo>
                      <a:lnTo>
                        <a:pt x="431" y="79"/>
                      </a:lnTo>
                      <a:lnTo>
                        <a:pt x="389" y="80"/>
                      </a:lnTo>
                      <a:lnTo>
                        <a:pt x="345" y="82"/>
                      </a:lnTo>
                      <a:lnTo>
                        <a:pt x="301" y="84"/>
                      </a:lnTo>
                      <a:lnTo>
                        <a:pt x="257" y="88"/>
                      </a:lnTo>
                      <a:lnTo>
                        <a:pt x="213" y="92"/>
                      </a:lnTo>
                      <a:lnTo>
                        <a:pt x="169" y="97"/>
                      </a:lnTo>
                      <a:lnTo>
                        <a:pt x="127" y="101"/>
                      </a:lnTo>
                      <a:lnTo>
                        <a:pt x="85" y="107"/>
                      </a:lnTo>
                      <a:lnTo>
                        <a:pt x="46" y="114"/>
                      </a:lnTo>
                      <a:lnTo>
                        <a:pt x="7" y="120"/>
                      </a:lnTo>
                      <a:lnTo>
                        <a:pt x="2" y="115"/>
                      </a:lnTo>
                      <a:lnTo>
                        <a:pt x="0" y="109"/>
                      </a:lnTo>
                      <a:lnTo>
                        <a:pt x="0" y="105"/>
                      </a:lnTo>
                      <a:lnTo>
                        <a:pt x="2" y="99"/>
                      </a:lnTo>
                      <a:lnTo>
                        <a:pt x="4" y="95"/>
                      </a:lnTo>
                      <a:lnTo>
                        <a:pt x="9" y="89"/>
                      </a:lnTo>
                      <a:lnTo>
                        <a:pt x="14" y="84"/>
                      </a:lnTo>
                      <a:lnTo>
                        <a:pt x="19" y="80"/>
                      </a:lnTo>
                      <a:lnTo>
                        <a:pt x="27" y="75"/>
                      </a:lnTo>
                      <a:lnTo>
                        <a:pt x="34" y="71"/>
                      </a:lnTo>
                      <a:lnTo>
                        <a:pt x="80" y="55"/>
                      </a:lnTo>
                      <a:lnTo>
                        <a:pt x="130" y="41"/>
                      </a:lnTo>
                      <a:lnTo>
                        <a:pt x="179" y="28"/>
                      </a:lnTo>
                      <a:lnTo>
                        <a:pt x="232" y="18"/>
                      </a:lnTo>
                      <a:lnTo>
                        <a:pt x="284" y="10"/>
                      </a:lnTo>
                      <a:lnTo>
                        <a:pt x="340" y="4"/>
                      </a:lnTo>
                      <a:lnTo>
                        <a:pt x="397" y="1"/>
                      </a:lnTo>
                      <a:lnTo>
                        <a:pt x="453" y="0"/>
                      </a:lnTo>
                      <a:lnTo>
                        <a:pt x="514" y="1"/>
                      </a:lnTo>
                      <a:lnTo>
                        <a:pt x="573" y="5"/>
                      </a:lnTo>
                      <a:lnTo>
                        <a:pt x="573" y="5"/>
                      </a:lnTo>
                      <a:close/>
                    </a:path>
                  </a:pathLst>
                </a:custGeom>
                <a:solidFill>
                  <a:srgbClr val="CC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3205" name="Freeform 85"/>
                <p:cNvSpPr>
                  <a:spLocks/>
                </p:cNvSpPr>
                <p:nvPr/>
              </p:nvSpPr>
              <p:spPr bwMode="auto">
                <a:xfrm>
                  <a:off x="4954" y="1711"/>
                  <a:ext cx="563" cy="177"/>
                </a:xfrm>
                <a:custGeom>
                  <a:avLst/>
                  <a:gdLst>
                    <a:gd name="T0" fmla="*/ 561 w 563"/>
                    <a:gd name="T1" fmla="*/ 95 h 177"/>
                    <a:gd name="T2" fmla="*/ 563 w 563"/>
                    <a:gd name="T3" fmla="*/ 107 h 177"/>
                    <a:gd name="T4" fmla="*/ 561 w 563"/>
                    <a:gd name="T5" fmla="*/ 118 h 177"/>
                    <a:gd name="T6" fmla="*/ 554 w 563"/>
                    <a:gd name="T7" fmla="*/ 128 h 177"/>
                    <a:gd name="T8" fmla="*/ 544 w 563"/>
                    <a:gd name="T9" fmla="*/ 138 h 177"/>
                    <a:gd name="T10" fmla="*/ 531 w 563"/>
                    <a:gd name="T11" fmla="*/ 146 h 177"/>
                    <a:gd name="T12" fmla="*/ 514 w 563"/>
                    <a:gd name="T13" fmla="*/ 154 h 177"/>
                    <a:gd name="T14" fmla="*/ 497 w 563"/>
                    <a:gd name="T15" fmla="*/ 160 h 177"/>
                    <a:gd name="T16" fmla="*/ 478 w 563"/>
                    <a:gd name="T17" fmla="*/ 167 h 177"/>
                    <a:gd name="T18" fmla="*/ 458 w 563"/>
                    <a:gd name="T19" fmla="*/ 172 h 177"/>
                    <a:gd name="T20" fmla="*/ 436 w 563"/>
                    <a:gd name="T21" fmla="*/ 177 h 177"/>
                    <a:gd name="T22" fmla="*/ 436 w 563"/>
                    <a:gd name="T23" fmla="*/ 144 h 177"/>
                    <a:gd name="T24" fmla="*/ 392 w 563"/>
                    <a:gd name="T25" fmla="*/ 135 h 177"/>
                    <a:gd name="T26" fmla="*/ 348 w 563"/>
                    <a:gd name="T27" fmla="*/ 123 h 177"/>
                    <a:gd name="T28" fmla="*/ 304 w 563"/>
                    <a:gd name="T29" fmla="*/ 112 h 177"/>
                    <a:gd name="T30" fmla="*/ 259 w 563"/>
                    <a:gd name="T31" fmla="*/ 99 h 177"/>
                    <a:gd name="T32" fmla="*/ 215 w 563"/>
                    <a:gd name="T33" fmla="*/ 87 h 177"/>
                    <a:gd name="T34" fmla="*/ 171 w 563"/>
                    <a:gd name="T35" fmla="*/ 73 h 177"/>
                    <a:gd name="T36" fmla="*/ 127 w 563"/>
                    <a:gd name="T37" fmla="*/ 60 h 177"/>
                    <a:gd name="T38" fmla="*/ 85 w 563"/>
                    <a:gd name="T39" fmla="*/ 49 h 177"/>
                    <a:gd name="T40" fmla="*/ 44 w 563"/>
                    <a:gd name="T41" fmla="*/ 39 h 177"/>
                    <a:gd name="T42" fmla="*/ 2 w 563"/>
                    <a:gd name="T43" fmla="*/ 30 h 177"/>
                    <a:gd name="T44" fmla="*/ 0 w 563"/>
                    <a:gd name="T45" fmla="*/ 24 h 177"/>
                    <a:gd name="T46" fmla="*/ 0 w 563"/>
                    <a:gd name="T47" fmla="*/ 19 h 177"/>
                    <a:gd name="T48" fmla="*/ 2 w 563"/>
                    <a:gd name="T49" fmla="*/ 16 h 177"/>
                    <a:gd name="T50" fmla="*/ 7 w 563"/>
                    <a:gd name="T51" fmla="*/ 12 h 177"/>
                    <a:gd name="T52" fmla="*/ 12 w 563"/>
                    <a:gd name="T53" fmla="*/ 10 h 177"/>
                    <a:gd name="T54" fmla="*/ 19 w 563"/>
                    <a:gd name="T55" fmla="*/ 8 h 177"/>
                    <a:gd name="T56" fmla="*/ 27 w 563"/>
                    <a:gd name="T57" fmla="*/ 7 h 177"/>
                    <a:gd name="T58" fmla="*/ 34 w 563"/>
                    <a:gd name="T59" fmla="*/ 4 h 177"/>
                    <a:gd name="T60" fmla="*/ 41 w 563"/>
                    <a:gd name="T61" fmla="*/ 2 h 177"/>
                    <a:gd name="T62" fmla="*/ 46 w 563"/>
                    <a:gd name="T63" fmla="*/ 0 h 177"/>
                    <a:gd name="T64" fmla="*/ 103 w 563"/>
                    <a:gd name="T65" fmla="*/ 4 h 177"/>
                    <a:gd name="T66" fmla="*/ 159 w 563"/>
                    <a:gd name="T67" fmla="*/ 9 h 177"/>
                    <a:gd name="T68" fmla="*/ 215 w 563"/>
                    <a:gd name="T69" fmla="*/ 15 h 177"/>
                    <a:gd name="T70" fmla="*/ 272 w 563"/>
                    <a:gd name="T71" fmla="*/ 22 h 177"/>
                    <a:gd name="T72" fmla="*/ 326 w 563"/>
                    <a:gd name="T73" fmla="*/ 30 h 177"/>
                    <a:gd name="T74" fmla="*/ 377 w 563"/>
                    <a:gd name="T75" fmla="*/ 39 h 177"/>
                    <a:gd name="T76" fmla="*/ 429 w 563"/>
                    <a:gd name="T77" fmla="*/ 50 h 177"/>
                    <a:gd name="T78" fmla="*/ 475 w 563"/>
                    <a:gd name="T79" fmla="*/ 63 h 177"/>
                    <a:gd name="T80" fmla="*/ 519 w 563"/>
                    <a:gd name="T81" fmla="*/ 78 h 177"/>
                    <a:gd name="T82" fmla="*/ 561 w 563"/>
                    <a:gd name="T83" fmla="*/ 95 h 177"/>
                    <a:gd name="T84" fmla="*/ 561 w 563"/>
                    <a:gd name="T85" fmla="*/ 95 h 1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563" h="177">
                      <a:moveTo>
                        <a:pt x="561" y="95"/>
                      </a:moveTo>
                      <a:lnTo>
                        <a:pt x="563" y="107"/>
                      </a:lnTo>
                      <a:lnTo>
                        <a:pt x="561" y="118"/>
                      </a:lnTo>
                      <a:lnTo>
                        <a:pt x="554" y="128"/>
                      </a:lnTo>
                      <a:lnTo>
                        <a:pt x="544" y="138"/>
                      </a:lnTo>
                      <a:lnTo>
                        <a:pt x="531" y="146"/>
                      </a:lnTo>
                      <a:lnTo>
                        <a:pt x="514" y="154"/>
                      </a:lnTo>
                      <a:lnTo>
                        <a:pt x="497" y="160"/>
                      </a:lnTo>
                      <a:lnTo>
                        <a:pt x="478" y="167"/>
                      </a:lnTo>
                      <a:lnTo>
                        <a:pt x="458" y="172"/>
                      </a:lnTo>
                      <a:lnTo>
                        <a:pt x="436" y="177"/>
                      </a:lnTo>
                      <a:lnTo>
                        <a:pt x="436" y="144"/>
                      </a:lnTo>
                      <a:lnTo>
                        <a:pt x="392" y="135"/>
                      </a:lnTo>
                      <a:lnTo>
                        <a:pt x="348" y="123"/>
                      </a:lnTo>
                      <a:lnTo>
                        <a:pt x="304" y="112"/>
                      </a:lnTo>
                      <a:lnTo>
                        <a:pt x="259" y="99"/>
                      </a:lnTo>
                      <a:lnTo>
                        <a:pt x="215" y="87"/>
                      </a:lnTo>
                      <a:lnTo>
                        <a:pt x="171" y="73"/>
                      </a:lnTo>
                      <a:lnTo>
                        <a:pt x="127" y="60"/>
                      </a:lnTo>
                      <a:lnTo>
                        <a:pt x="85" y="49"/>
                      </a:lnTo>
                      <a:lnTo>
                        <a:pt x="44" y="39"/>
                      </a:lnTo>
                      <a:lnTo>
                        <a:pt x="2" y="30"/>
                      </a:lnTo>
                      <a:lnTo>
                        <a:pt x="0" y="24"/>
                      </a:lnTo>
                      <a:lnTo>
                        <a:pt x="0" y="19"/>
                      </a:lnTo>
                      <a:lnTo>
                        <a:pt x="2" y="16"/>
                      </a:lnTo>
                      <a:lnTo>
                        <a:pt x="7" y="12"/>
                      </a:lnTo>
                      <a:lnTo>
                        <a:pt x="12" y="10"/>
                      </a:lnTo>
                      <a:lnTo>
                        <a:pt x="19" y="8"/>
                      </a:lnTo>
                      <a:lnTo>
                        <a:pt x="27" y="7"/>
                      </a:lnTo>
                      <a:lnTo>
                        <a:pt x="34" y="4"/>
                      </a:lnTo>
                      <a:lnTo>
                        <a:pt x="41" y="2"/>
                      </a:lnTo>
                      <a:lnTo>
                        <a:pt x="46" y="0"/>
                      </a:lnTo>
                      <a:lnTo>
                        <a:pt x="103" y="4"/>
                      </a:lnTo>
                      <a:lnTo>
                        <a:pt x="159" y="9"/>
                      </a:lnTo>
                      <a:lnTo>
                        <a:pt x="215" y="15"/>
                      </a:lnTo>
                      <a:lnTo>
                        <a:pt x="272" y="22"/>
                      </a:lnTo>
                      <a:lnTo>
                        <a:pt x="326" y="30"/>
                      </a:lnTo>
                      <a:lnTo>
                        <a:pt x="377" y="39"/>
                      </a:lnTo>
                      <a:lnTo>
                        <a:pt x="429" y="50"/>
                      </a:lnTo>
                      <a:lnTo>
                        <a:pt x="475" y="63"/>
                      </a:lnTo>
                      <a:lnTo>
                        <a:pt x="519" y="78"/>
                      </a:lnTo>
                      <a:lnTo>
                        <a:pt x="561" y="95"/>
                      </a:lnTo>
                      <a:lnTo>
                        <a:pt x="561" y="95"/>
                      </a:lnTo>
                      <a:close/>
                    </a:path>
                  </a:pathLst>
                </a:custGeom>
                <a:solidFill>
                  <a:srgbClr val="CC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3206" name="Freeform 86"/>
                <p:cNvSpPr>
                  <a:spLocks/>
                </p:cNvSpPr>
                <p:nvPr/>
              </p:nvSpPr>
              <p:spPr bwMode="auto">
                <a:xfrm>
                  <a:off x="211" y="1792"/>
                  <a:ext cx="554" cy="137"/>
                </a:xfrm>
                <a:custGeom>
                  <a:avLst/>
                  <a:gdLst>
                    <a:gd name="T0" fmla="*/ 554 w 554"/>
                    <a:gd name="T1" fmla="*/ 22 h 137"/>
                    <a:gd name="T2" fmla="*/ 546 w 554"/>
                    <a:gd name="T3" fmla="*/ 42 h 137"/>
                    <a:gd name="T4" fmla="*/ 512 w 554"/>
                    <a:gd name="T5" fmla="*/ 53 h 137"/>
                    <a:gd name="T6" fmla="*/ 473 w 554"/>
                    <a:gd name="T7" fmla="*/ 61 h 137"/>
                    <a:gd name="T8" fmla="*/ 434 w 554"/>
                    <a:gd name="T9" fmla="*/ 67 h 137"/>
                    <a:gd name="T10" fmla="*/ 392 w 554"/>
                    <a:gd name="T11" fmla="*/ 73 h 137"/>
                    <a:gd name="T12" fmla="*/ 350 w 554"/>
                    <a:gd name="T13" fmla="*/ 79 h 137"/>
                    <a:gd name="T14" fmla="*/ 311 w 554"/>
                    <a:gd name="T15" fmla="*/ 83 h 137"/>
                    <a:gd name="T16" fmla="*/ 272 w 554"/>
                    <a:gd name="T17" fmla="*/ 90 h 137"/>
                    <a:gd name="T18" fmla="*/ 235 w 554"/>
                    <a:gd name="T19" fmla="*/ 98 h 137"/>
                    <a:gd name="T20" fmla="*/ 201 w 554"/>
                    <a:gd name="T21" fmla="*/ 109 h 137"/>
                    <a:gd name="T22" fmla="*/ 169 w 554"/>
                    <a:gd name="T23" fmla="*/ 121 h 137"/>
                    <a:gd name="T24" fmla="*/ 54 w 554"/>
                    <a:gd name="T25" fmla="*/ 137 h 137"/>
                    <a:gd name="T26" fmla="*/ 49 w 554"/>
                    <a:gd name="T27" fmla="*/ 129 h 137"/>
                    <a:gd name="T28" fmla="*/ 41 w 554"/>
                    <a:gd name="T29" fmla="*/ 120 h 137"/>
                    <a:gd name="T30" fmla="*/ 34 w 554"/>
                    <a:gd name="T31" fmla="*/ 112 h 137"/>
                    <a:gd name="T32" fmla="*/ 27 w 554"/>
                    <a:gd name="T33" fmla="*/ 104 h 137"/>
                    <a:gd name="T34" fmla="*/ 19 w 554"/>
                    <a:gd name="T35" fmla="*/ 96 h 137"/>
                    <a:gd name="T36" fmla="*/ 12 w 554"/>
                    <a:gd name="T37" fmla="*/ 87 h 137"/>
                    <a:gd name="T38" fmla="*/ 7 w 554"/>
                    <a:gd name="T39" fmla="*/ 78 h 137"/>
                    <a:gd name="T40" fmla="*/ 2 w 554"/>
                    <a:gd name="T41" fmla="*/ 70 h 137"/>
                    <a:gd name="T42" fmla="*/ 0 w 554"/>
                    <a:gd name="T43" fmla="*/ 61 h 137"/>
                    <a:gd name="T44" fmla="*/ 0 w 554"/>
                    <a:gd name="T45" fmla="*/ 51 h 137"/>
                    <a:gd name="T46" fmla="*/ 49 w 554"/>
                    <a:gd name="T47" fmla="*/ 40 h 137"/>
                    <a:gd name="T48" fmla="*/ 98 w 554"/>
                    <a:gd name="T49" fmla="*/ 30 h 137"/>
                    <a:gd name="T50" fmla="*/ 147 w 554"/>
                    <a:gd name="T51" fmla="*/ 21 h 137"/>
                    <a:gd name="T52" fmla="*/ 193 w 554"/>
                    <a:gd name="T53" fmla="*/ 14 h 137"/>
                    <a:gd name="T54" fmla="*/ 245 w 554"/>
                    <a:gd name="T55" fmla="*/ 8 h 137"/>
                    <a:gd name="T56" fmla="*/ 294 w 554"/>
                    <a:gd name="T57" fmla="*/ 3 h 137"/>
                    <a:gd name="T58" fmla="*/ 348 w 554"/>
                    <a:gd name="T59" fmla="*/ 1 h 137"/>
                    <a:gd name="T60" fmla="*/ 402 w 554"/>
                    <a:gd name="T61" fmla="*/ 0 h 137"/>
                    <a:gd name="T62" fmla="*/ 461 w 554"/>
                    <a:gd name="T63" fmla="*/ 0 h 137"/>
                    <a:gd name="T64" fmla="*/ 522 w 554"/>
                    <a:gd name="T65" fmla="*/ 1 h 137"/>
                    <a:gd name="T66" fmla="*/ 554 w 554"/>
                    <a:gd name="T67" fmla="*/ 22 h 137"/>
                    <a:gd name="T68" fmla="*/ 554 w 554"/>
                    <a:gd name="T69" fmla="*/ 22 h 1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554" h="137">
                      <a:moveTo>
                        <a:pt x="554" y="22"/>
                      </a:moveTo>
                      <a:lnTo>
                        <a:pt x="546" y="42"/>
                      </a:lnTo>
                      <a:lnTo>
                        <a:pt x="512" y="53"/>
                      </a:lnTo>
                      <a:lnTo>
                        <a:pt x="473" y="61"/>
                      </a:lnTo>
                      <a:lnTo>
                        <a:pt x="434" y="67"/>
                      </a:lnTo>
                      <a:lnTo>
                        <a:pt x="392" y="73"/>
                      </a:lnTo>
                      <a:lnTo>
                        <a:pt x="350" y="79"/>
                      </a:lnTo>
                      <a:lnTo>
                        <a:pt x="311" y="83"/>
                      </a:lnTo>
                      <a:lnTo>
                        <a:pt x="272" y="90"/>
                      </a:lnTo>
                      <a:lnTo>
                        <a:pt x="235" y="98"/>
                      </a:lnTo>
                      <a:lnTo>
                        <a:pt x="201" y="109"/>
                      </a:lnTo>
                      <a:lnTo>
                        <a:pt x="169" y="121"/>
                      </a:lnTo>
                      <a:lnTo>
                        <a:pt x="54" y="137"/>
                      </a:lnTo>
                      <a:lnTo>
                        <a:pt x="49" y="129"/>
                      </a:lnTo>
                      <a:lnTo>
                        <a:pt x="41" y="120"/>
                      </a:lnTo>
                      <a:lnTo>
                        <a:pt x="34" y="112"/>
                      </a:lnTo>
                      <a:lnTo>
                        <a:pt x="27" y="104"/>
                      </a:lnTo>
                      <a:lnTo>
                        <a:pt x="19" y="96"/>
                      </a:lnTo>
                      <a:lnTo>
                        <a:pt x="12" y="87"/>
                      </a:lnTo>
                      <a:lnTo>
                        <a:pt x="7" y="78"/>
                      </a:lnTo>
                      <a:lnTo>
                        <a:pt x="2" y="70"/>
                      </a:lnTo>
                      <a:lnTo>
                        <a:pt x="0" y="61"/>
                      </a:lnTo>
                      <a:lnTo>
                        <a:pt x="0" y="51"/>
                      </a:lnTo>
                      <a:lnTo>
                        <a:pt x="49" y="40"/>
                      </a:lnTo>
                      <a:lnTo>
                        <a:pt x="98" y="30"/>
                      </a:lnTo>
                      <a:lnTo>
                        <a:pt x="147" y="21"/>
                      </a:lnTo>
                      <a:lnTo>
                        <a:pt x="193" y="14"/>
                      </a:lnTo>
                      <a:lnTo>
                        <a:pt x="245" y="8"/>
                      </a:lnTo>
                      <a:lnTo>
                        <a:pt x="294" y="3"/>
                      </a:lnTo>
                      <a:lnTo>
                        <a:pt x="348" y="1"/>
                      </a:lnTo>
                      <a:lnTo>
                        <a:pt x="402" y="0"/>
                      </a:lnTo>
                      <a:lnTo>
                        <a:pt x="461" y="0"/>
                      </a:lnTo>
                      <a:lnTo>
                        <a:pt x="522" y="1"/>
                      </a:lnTo>
                      <a:lnTo>
                        <a:pt x="554" y="22"/>
                      </a:lnTo>
                      <a:lnTo>
                        <a:pt x="554" y="22"/>
                      </a:lnTo>
                      <a:close/>
                    </a:path>
                  </a:pathLst>
                </a:custGeom>
                <a:solidFill>
                  <a:srgbClr val="CC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3207" name="Freeform 87"/>
                <p:cNvSpPr>
                  <a:spLocks/>
                </p:cNvSpPr>
                <p:nvPr/>
              </p:nvSpPr>
              <p:spPr bwMode="auto">
                <a:xfrm>
                  <a:off x="5044" y="1851"/>
                  <a:ext cx="397" cy="127"/>
                </a:xfrm>
                <a:custGeom>
                  <a:avLst/>
                  <a:gdLst>
                    <a:gd name="T0" fmla="*/ 397 w 397"/>
                    <a:gd name="T1" fmla="*/ 75 h 127"/>
                    <a:gd name="T2" fmla="*/ 397 w 397"/>
                    <a:gd name="T3" fmla="*/ 80 h 127"/>
                    <a:gd name="T4" fmla="*/ 392 w 397"/>
                    <a:gd name="T5" fmla="*/ 87 h 127"/>
                    <a:gd name="T6" fmla="*/ 390 w 397"/>
                    <a:gd name="T7" fmla="*/ 94 h 127"/>
                    <a:gd name="T8" fmla="*/ 383 w 397"/>
                    <a:gd name="T9" fmla="*/ 100 h 127"/>
                    <a:gd name="T10" fmla="*/ 378 w 397"/>
                    <a:gd name="T11" fmla="*/ 107 h 127"/>
                    <a:gd name="T12" fmla="*/ 370 w 397"/>
                    <a:gd name="T13" fmla="*/ 112 h 127"/>
                    <a:gd name="T14" fmla="*/ 361 w 397"/>
                    <a:gd name="T15" fmla="*/ 117 h 127"/>
                    <a:gd name="T16" fmla="*/ 351 w 397"/>
                    <a:gd name="T17" fmla="*/ 122 h 127"/>
                    <a:gd name="T18" fmla="*/ 341 w 397"/>
                    <a:gd name="T19" fmla="*/ 125 h 127"/>
                    <a:gd name="T20" fmla="*/ 329 w 397"/>
                    <a:gd name="T21" fmla="*/ 127 h 127"/>
                    <a:gd name="T22" fmla="*/ 297 w 397"/>
                    <a:gd name="T23" fmla="*/ 118 h 127"/>
                    <a:gd name="T24" fmla="*/ 263 w 397"/>
                    <a:gd name="T25" fmla="*/ 110 h 127"/>
                    <a:gd name="T26" fmla="*/ 228 w 397"/>
                    <a:gd name="T27" fmla="*/ 102 h 127"/>
                    <a:gd name="T28" fmla="*/ 191 w 397"/>
                    <a:gd name="T29" fmla="*/ 95 h 127"/>
                    <a:gd name="T30" fmla="*/ 157 w 397"/>
                    <a:gd name="T31" fmla="*/ 87 h 127"/>
                    <a:gd name="T32" fmla="*/ 123 w 397"/>
                    <a:gd name="T33" fmla="*/ 79 h 127"/>
                    <a:gd name="T34" fmla="*/ 91 w 397"/>
                    <a:gd name="T35" fmla="*/ 71 h 127"/>
                    <a:gd name="T36" fmla="*/ 59 w 397"/>
                    <a:gd name="T37" fmla="*/ 61 h 127"/>
                    <a:gd name="T38" fmla="*/ 30 w 397"/>
                    <a:gd name="T39" fmla="*/ 51 h 127"/>
                    <a:gd name="T40" fmla="*/ 0 w 397"/>
                    <a:gd name="T41" fmla="*/ 37 h 127"/>
                    <a:gd name="T42" fmla="*/ 5 w 397"/>
                    <a:gd name="T43" fmla="*/ 30 h 127"/>
                    <a:gd name="T44" fmla="*/ 10 w 397"/>
                    <a:gd name="T45" fmla="*/ 23 h 127"/>
                    <a:gd name="T46" fmla="*/ 17 w 397"/>
                    <a:gd name="T47" fmla="*/ 19 h 127"/>
                    <a:gd name="T48" fmla="*/ 25 w 397"/>
                    <a:gd name="T49" fmla="*/ 13 h 127"/>
                    <a:gd name="T50" fmla="*/ 35 w 397"/>
                    <a:gd name="T51" fmla="*/ 10 h 127"/>
                    <a:gd name="T52" fmla="*/ 44 w 397"/>
                    <a:gd name="T53" fmla="*/ 6 h 127"/>
                    <a:gd name="T54" fmla="*/ 57 w 397"/>
                    <a:gd name="T55" fmla="*/ 4 h 127"/>
                    <a:gd name="T56" fmla="*/ 71 w 397"/>
                    <a:gd name="T57" fmla="*/ 2 h 127"/>
                    <a:gd name="T58" fmla="*/ 86 w 397"/>
                    <a:gd name="T59" fmla="*/ 0 h 127"/>
                    <a:gd name="T60" fmla="*/ 101 w 397"/>
                    <a:gd name="T61" fmla="*/ 0 h 127"/>
                    <a:gd name="T62" fmla="*/ 130 w 397"/>
                    <a:gd name="T63" fmla="*/ 5 h 127"/>
                    <a:gd name="T64" fmla="*/ 162 w 397"/>
                    <a:gd name="T65" fmla="*/ 10 h 127"/>
                    <a:gd name="T66" fmla="*/ 194 w 397"/>
                    <a:gd name="T67" fmla="*/ 15 h 127"/>
                    <a:gd name="T68" fmla="*/ 226 w 397"/>
                    <a:gd name="T69" fmla="*/ 21 h 127"/>
                    <a:gd name="T70" fmla="*/ 258 w 397"/>
                    <a:gd name="T71" fmla="*/ 28 h 127"/>
                    <a:gd name="T72" fmla="*/ 290 w 397"/>
                    <a:gd name="T73" fmla="*/ 35 h 127"/>
                    <a:gd name="T74" fmla="*/ 319 w 397"/>
                    <a:gd name="T75" fmla="*/ 43 h 127"/>
                    <a:gd name="T76" fmla="*/ 348 w 397"/>
                    <a:gd name="T77" fmla="*/ 53 h 127"/>
                    <a:gd name="T78" fmla="*/ 373 w 397"/>
                    <a:gd name="T79" fmla="*/ 63 h 127"/>
                    <a:gd name="T80" fmla="*/ 397 w 397"/>
                    <a:gd name="T81" fmla="*/ 75 h 127"/>
                    <a:gd name="T82" fmla="*/ 397 w 397"/>
                    <a:gd name="T83" fmla="*/ 75 h 1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397" h="127">
                      <a:moveTo>
                        <a:pt x="397" y="75"/>
                      </a:moveTo>
                      <a:lnTo>
                        <a:pt x="397" y="80"/>
                      </a:lnTo>
                      <a:lnTo>
                        <a:pt x="392" y="87"/>
                      </a:lnTo>
                      <a:lnTo>
                        <a:pt x="390" y="94"/>
                      </a:lnTo>
                      <a:lnTo>
                        <a:pt x="383" y="100"/>
                      </a:lnTo>
                      <a:lnTo>
                        <a:pt x="378" y="107"/>
                      </a:lnTo>
                      <a:lnTo>
                        <a:pt x="370" y="112"/>
                      </a:lnTo>
                      <a:lnTo>
                        <a:pt x="361" y="117"/>
                      </a:lnTo>
                      <a:lnTo>
                        <a:pt x="351" y="122"/>
                      </a:lnTo>
                      <a:lnTo>
                        <a:pt x="341" y="125"/>
                      </a:lnTo>
                      <a:lnTo>
                        <a:pt x="329" y="127"/>
                      </a:lnTo>
                      <a:lnTo>
                        <a:pt x="297" y="118"/>
                      </a:lnTo>
                      <a:lnTo>
                        <a:pt x="263" y="110"/>
                      </a:lnTo>
                      <a:lnTo>
                        <a:pt x="228" y="102"/>
                      </a:lnTo>
                      <a:lnTo>
                        <a:pt x="191" y="95"/>
                      </a:lnTo>
                      <a:lnTo>
                        <a:pt x="157" y="87"/>
                      </a:lnTo>
                      <a:lnTo>
                        <a:pt x="123" y="79"/>
                      </a:lnTo>
                      <a:lnTo>
                        <a:pt x="91" y="71"/>
                      </a:lnTo>
                      <a:lnTo>
                        <a:pt x="59" y="61"/>
                      </a:lnTo>
                      <a:lnTo>
                        <a:pt x="30" y="51"/>
                      </a:lnTo>
                      <a:lnTo>
                        <a:pt x="0" y="37"/>
                      </a:lnTo>
                      <a:lnTo>
                        <a:pt x="5" y="30"/>
                      </a:lnTo>
                      <a:lnTo>
                        <a:pt x="10" y="23"/>
                      </a:lnTo>
                      <a:lnTo>
                        <a:pt x="17" y="19"/>
                      </a:lnTo>
                      <a:lnTo>
                        <a:pt x="25" y="13"/>
                      </a:lnTo>
                      <a:lnTo>
                        <a:pt x="35" y="10"/>
                      </a:lnTo>
                      <a:lnTo>
                        <a:pt x="44" y="6"/>
                      </a:lnTo>
                      <a:lnTo>
                        <a:pt x="57" y="4"/>
                      </a:lnTo>
                      <a:lnTo>
                        <a:pt x="71" y="2"/>
                      </a:lnTo>
                      <a:lnTo>
                        <a:pt x="86" y="0"/>
                      </a:lnTo>
                      <a:lnTo>
                        <a:pt x="101" y="0"/>
                      </a:lnTo>
                      <a:lnTo>
                        <a:pt x="130" y="5"/>
                      </a:lnTo>
                      <a:lnTo>
                        <a:pt x="162" y="10"/>
                      </a:lnTo>
                      <a:lnTo>
                        <a:pt x="194" y="15"/>
                      </a:lnTo>
                      <a:lnTo>
                        <a:pt x="226" y="21"/>
                      </a:lnTo>
                      <a:lnTo>
                        <a:pt x="258" y="28"/>
                      </a:lnTo>
                      <a:lnTo>
                        <a:pt x="290" y="35"/>
                      </a:lnTo>
                      <a:lnTo>
                        <a:pt x="319" y="43"/>
                      </a:lnTo>
                      <a:lnTo>
                        <a:pt x="348" y="53"/>
                      </a:lnTo>
                      <a:lnTo>
                        <a:pt x="373" y="63"/>
                      </a:lnTo>
                      <a:lnTo>
                        <a:pt x="397" y="75"/>
                      </a:lnTo>
                      <a:lnTo>
                        <a:pt x="397" y="75"/>
                      </a:lnTo>
                      <a:close/>
                    </a:path>
                  </a:pathLst>
                </a:custGeom>
                <a:solidFill>
                  <a:srgbClr val="CC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3208" name="Freeform 88"/>
                <p:cNvSpPr>
                  <a:spLocks/>
                </p:cNvSpPr>
                <p:nvPr/>
              </p:nvSpPr>
              <p:spPr bwMode="auto">
                <a:xfrm>
                  <a:off x="235" y="1917"/>
                  <a:ext cx="397" cy="132"/>
                </a:xfrm>
                <a:custGeom>
                  <a:avLst/>
                  <a:gdLst>
                    <a:gd name="T0" fmla="*/ 397 w 397"/>
                    <a:gd name="T1" fmla="*/ 24 h 132"/>
                    <a:gd name="T2" fmla="*/ 388 w 397"/>
                    <a:gd name="T3" fmla="*/ 40 h 132"/>
                    <a:gd name="T4" fmla="*/ 370 w 397"/>
                    <a:gd name="T5" fmla="*/ 52 h 132"/>
                    <a:gd name="T6" fmla="*/ 348 w 397"/>
                    <a:gd name="T7" fmla="*/ 62 h 132"/>
                    <a:gd name="T8" fmla="*/ 319 w 397"/>
                    <a:gd name="T9" fmla="*/ 69 h 132"/>
                    <a:gd name="T10" fmla="*/ 290 w 397"/>
                    <a:gd name="T11" fmla="*/ 75 h 132"/>
                    <a:gd name="T12" fmla="*/ 255 w 397"/>
                    <a:gd name="T13" fmla="*/ 80 h 132"/>
                    <a:gd name="T14" fmla="*/ 221 w 397"/>
                    <a:gd name="T15" fmla="*/ 83 h 132"/>
                    <a:gd name="T16" fmla="*/ 187 w 397"/>
                    <a:gd name="T17" fmla="*/ 88 h 132"/>
                    <a:gd name="T18" fmla="*/ 155 w 397"/>
                    <a:gd name="T19" fmla="*/ 93 h 132"/>
                    <a:gd name="T20" fmla="*/ 125 w 397"/>
                    <a:gd name="T21" fmla="*/ 99 h 132"/>
                    <a:gd name="T22" fmla="*/ 128 w 397"/>
                    <a:gd name="T23" fmla="*/ 102 h 132"/>
                    <a:gd name="T24" fmla="*/ 130 w 397"/>
                    <a:gd name="T25" fmla="*/ 106 h 132"/>
                    <a:gd name="T26" fmla="*/ 135 w 397"/>
                    <a:gd name="T27" fmla="*/ 109 h 132"/>
                    <a:gd name="T28" fmla="*/ 138 w 397"/>
                    <a:gd name="T29" fmla="*/ 112 h 132"/>
                    <a:gd name="T30" fmla="*/ 140 w 397"/>
                    <a:gd name="T31" fmla="*/ 115 h 132"/>
                    <a:gd name="T32" fmla="*/ 142 w 397"/>
                    <a:gd name="T33" fmla="*/ 118 h 132"/>
                    <a:gd name="T34" fmla="*/ 145 w 397"/>
                    <a:gd name="T35" fmla="*/ 122 h 132"/>
                    <a:gd name="T36" fmla="*/ 142 w 397"/>
                    <a:gd name="T37" fmla="*/ 125 h 132"/>
                    <a:gd name="T38" fmla="*/ 140 w 397"/>
                    <a:gd name="T39" fmla="*/ 129 h 132"/>
                    <a:gd name="T40" fmla="*/ 133 w 397"/>
                    <a:gd name="T41" fmla="*/ 132 h 132"/>
                    <a:gd name="T42" fmla="*/ 118 w 397"/>
                    <a:gd name="T43" fmla="*/ 130 h 132"/>
                    <a:gd name="T44" fmla="*/ 103 w 397"/>
                    <a:gd name="T45" fmla="*/ 128 h 132"/>
                    <a:gd name="T46" fmla="*/ 91 w 397"/>
                    <a:gd name="T47" fmla="*/ 124 h 132"/>
                    <a:gd name="T48" fmla="*/ 76 w 397"/>
                    <a:gd name="T49" fmla="*/ 121 h 132"/>
                    <a:gd name="T50" fmla="*/ 62 w 397"/>
                    <a:gd name="T51" fmla="*/ 116 h 132"/>
                    <a:gd name="T52" fmla="*/ 49 w 397"/>
                    <a:gd name="T53" fmla="*/ 110 h 132"/>
                    <a:gd name="T54" fmla="*/ 37 w 397"/>
                    <a:gd name="T55" fmla="*/ 106 h 132"/>
                    <a:gd name="T56" fmla="*/ 27 w 397"/>
                    <a:gd name="T57" fmla="*/ 99 h 132"/>
                    <a:gd name="T58" fmla="*/ 20 w 397"/>
                    <a:gd name="T59" fmla="*/ 93 h 132"/>
                    <a:gd name="T60" fmla="*/ 13 w 397"/>
                    <a:gd name="T61" fmla="*/ 85 h 132"/>
                    <a:gd name="T62" fmla="*/ 3 w 397"/>
                    <a:gd name="T63" fmla="*/ 77 h 132"/>
                    <a:gd name="T64" fmla="*/ 0 w 397"/>
                    <a:gd name="T65" fmla="*/ 69 h 132"/>
                    <a:gd name="T66" fmla="*/ 0 w 397"/>
                    <a:gd name="T67" fmla="*/ 61 h 132"/>
                    <a:gd name="T68" fmla="*/ 5 w 397"/>
                    <a:gd name="T69" fmla="*/ 53 h 132"/>
                    <a:gd name="T70" fmla="*/ 15 w 397"/>
                    <a:gd name="T71" fmla="*/ 46 h 132"/>
                    <a:gd name="T72" fmla="*/ 25 w 397"/>
                    <a:gd name="T73" fmla="*/ 40 h 132"/>
                    <a:gd name="T74" fmla="*/ 37 w 397"/>
                    <a:gd name="T75" fmla="*/ 33 h 132"/>
                    <a:gd name="T76" fmla="*/ 52 w 397"/>
                    <a:gd name="T77" fmla="*/ 28 h 132"/>
                    <a:gd name="T78" fmla="*/ 66 w 397"/>
                    <a:gd name="T79" fmla="*/ 24 h 132"/>
                    <a:gd name="T80" fmla="*/ 81 w 397"/>
                    <a:gd name="T81" fmla="*/ 20 h 132"/>
                    <a:gd name="T82" fmla="*/ 113 w 397"/>
                    <a:gd name="T83" fmla="*/ 16 h 132"/>
                    <a:gd name="T84" fmla="*/ 145 w 397"/>
                    <a:gd name="T85" fmla="*/ 10 h 132"/>
                    <a:gd name="T86" fmla="*/ 179 w 397"/>
                    <a:gd name="T87" fmla="*/ 5 h 132"/>
                    <a:gd name="T88" fmla="*/ 214 w 397"/>
                    <a:gd name="T89" fmla="*/ 2 h 132"/>
                    <a:gd name="T90" fmla="*/ 245 w 397"/>
                    <a:gd name="T91" fmla="*/ 0 h 132"/>
                    <a:gd name="T92" fmla="*/ 280 w 397"/>
                    <a:gd name="T93" fmla="*/ 0 h 132"/>
                    <a:gd name="T94" fmla="*/ 312 w 397"/>
                    <a:gd name="T95" fmla="*/ 1 h 132"/>
                    <a:gd name="T96" fmla="*/ 341 w 397"/>
                    <a:gd name="T97" fmla="*/ 5 h 132"/>
                    <a:gd name="T98" fmla="*/ 370 w 397"/>
                    <a:gd name="T99" fmla="*/ 13 h 132"/>
                    <a:gd name="T100" fmla="*/ 397 w 397"/>
                    <a:gd name="T101" fmla="*/ 24 h 132"/>
                    <a:gd name="T102" fmla="*/ 397 w 397"/>
                    <a:gd name="T103" fmla="*/ 24 h 1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397" h="132">
                      <a:moveTo>
                        <a:pt x="397" y="24"/>
                      </a:moveTo>
                      <a:lnTo>
                        <a:pt x="388" y="40"/>
                      </a:lnTo>
                      <a:lnTo>
                        <a:pt x="370" y="52"/>
                      </a:lnTo>
                      <a:lnTo>
                        <a:pt x="348" y="62"/>
                      </a:lnTo>
                      <a:lnTo>
                        <a:pt x="319" y="69"/>
                      </a:lnTo>
                      <a:lnTo>
                        <a:pt x="290" y="75"/>
                      </a:lnTo>
                      <a:lnTo>
                        <a:pt x="255" y="80"/>
                      </a:lnTo>
                      <a:lnTo>
                        <a:pt x="221" y="83"/>
                      </a:lnTo>
                      <a:lnTo>
                        <a:pt x="187" y="88"/>
                      </a:lnTo>
                      <a:lnTo>
                        <a:pt x="155" y="93"/>
                      </a:lnTo>
                      <a:lnTo>
                        <a:pt x="125" y="99"/>
                      </a:lnTo>
                      <a:lnTo>
                        <a:pt x="128" y="102"/>
                      </a:lnTo>
                      <a:lnTo>
                        <a:pt x="130" y="106"/>
                      </a:lnTo>
                      <a:lnTo>
                        <a:pt x="135" y="109"/>
                      </a:lnTo>
                      <a:lnTo>
                        <a:pt x="138" y="112"/>
                      </a:lnTo>
                      <a:lnTo>
                        <a:pt x="140" y="115"/>
                      </a:lnTo>
                      <a:lnTo>
                        <a:pt x="142" y="118"/>
                      </a:lnTo>
                      <a:lnTo>
                        <a:pt x="145" y="122"/>
                      </a:lnTo>
                      <a:lnTo>
                        <a:pt x="142" y="125"/>
                      </a:lnTo>
                      <a:lnTo>
                        <a:pt x="140" y="129"/>
                      </a:lnTo>
                      <a:lnTo>
                        <a:pt x="133" y="132"/>
                      </a:lnTo>
                      <a:lnTo>
                        <a:pt x="118" y="130"/>
                      </a:lnTo>
                      <a:lnTo>
                        <a:pt x="103" y="128"/>
                      </a:lnTo>
                      <a:lnTo>
                        <a:pt x="91" y="124"/>
                      </a:lnTo>
                      <a:lnTo>
                        <a:pt x="76" y="121"/>
                      </a:lnTo>
                      <a:lnTo>
                        <a:pt x="62" y="116"/>
                      </a:lnTo>
                      <a:lnTo>
                        <a:pt x="49" y="110"/>
                      </a:lnTo>
                      <a:lnTo>
                        <a:pt x="37" y="106"/>
                      </a:lnTo>
                      <a:lnTo>
                        <a:pt x="27" y="99"/>
                      </a:lnTo>
                      <a:lnTo>
                        <a:pt x="20" y="93"/>
                      </a:lnTo>
                      <a:lnTo>
                        <a:pt x="13" y="85"/>
                      </a:lnTo>
                      <a:lnTo>
                        <a:pt x="3" y="77"/>
                      </a:lnTo>
                      <a:lnTo>
                        <a:pt x="0" y="69"/>
                      </a:lnTo>
                      <a:lnTo>
                        <a:pt x="0" y="61"/>
                      </a:lnTo>
                      <a:lnTo>
                        <a:pt x="5" y="53"/>
                      </a:lnTo>
                      <a:lnTo>
                        <a:pt x="15" y="46"/>
                      </a:lnTo>
                      <a:lnTo>
                        <a:pt x="25" y="40"/>
                      </a:lnTo>
                      <a:lnTo>
                        <a:pt x="37" y="33"/>
                      </a:lnTo>
                      <a:lnTo>
                        <a:pt x="52" y="28"/>
                      </a:lnTo>
                      <a:lnTo>
                        <a:pt x="66" y="24"/>
                      </a:lnTo>
                      <a:lnTo>
                        <a:pt x="81" y="20"/>
                      </a:lnTo>
                      <a:lnTo>
                        <a:pt x="113" y="16"/>
                      </a:lnTo>
                      <a:lnTo>
                        <a:pt x="145" y="10"/>
                      </a:lnTo>
                      <a:lnTo>
                        <a:pt x="179" y="5"/>
                      </a:lnTo>
                      <a:lnTo>
                        <a:pt x="214" y="2"/>
                      </a:lnTo>
                      <a:lnTo>
                        <a:pt x="245" y="0"/>
                      </a:lnTo>
                      <a:lnTo>
                        <a:pt x="280" y="0"/>
                      </a:lnTo>
                      <a:lnTo>
                        <a:pt x="312" y="1"/>
                      </a:lnTo>
                      <a:lnTo>
                        <a:pt x="341" y="5"/>
                      </a:lnTo>
                      <a:lnTo>
                        <a:pt x="370" y="13"/>
                      </a:lnTo>
                      <a:lnTo>
                        <a:pt x="397" y="24"/>
                      </a:lnTo>
                      <a:lnTo>
                        <a:pt x="397" y="24"/>
                      </a:lnTo>
                      <a:close/>
                    </a:path>
                  </a:pathLst>
                </a:custGeom>
                <a:solidFill>
                  <a:srgbClr val="CC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sp>
          <p:nvSpPr>
            <p:cNvPr id="133209" name="Text Box 89"/>
            <p:cNvSpPr txBox="1">
              <a:spLocks noChangeArrowheads="1"/>
            </p:cNvSpPr>
            <p:nvPr/>
          </p:nvSpPr>
          <p:spPr bwMode="auto">
            <a:xfrm>
              <a:off x="4560" y="3504"/>
              <a:ext cx="546" cy="30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 algn="ctr">
                <a:spcBef>
                  <a:spcPct val="50000"/>
                </a:spcBef>
              </a:pPr>
              <a:r>
                <a:rPr lang="en-US" sz="1300" b="1" dirty="0" err="1">
                  <a:solidFill>
                    <a:srgbClr val="FF0000"/>
                  </a:solidFill>
                  <a:latin typeface=".VnArial" pitchFamily="34" charset="0"/>
                </a:rPr>
                <a:t>Thö</a:t>
              </a:r>
              <a:r>
                <a:rPr lang="en-US" sz="1300" b="1" dirty="0">
                  <a:solidFill>
                    <a:srgbClr val="FF0000"/>
                  </a:solidFill>
                  <a:latin typeface=".VnArial" pitchFamily="34" charset="0"/>
                </a:rPr>
                <a:t> </a:t>
              </a:r>
              <a:r>
                <a:rPr lang="en-US" sz="1300" b="1" dirty="0" smtClean="0">
                  <a:solidFill>
                    <a:srgbClr val="FF0000"/>
                  </a:solidFill>
                  <a:latin typeface=".VnArial" pitchFamily="34" charset="0"/>
                </a:rPr>
                <a:t> </a:t>
              </a:r>
              <a:r>
                <a:rPr lang="en-US" sz="1300" b="1" dirty="0" err="1" smtClean="0">
                  <a:solidFill>
                    <a:srgbClr val="FF0000"/>
                  </a:solidFill>
                  <a:latin typeface=".VnArial" pitchFamily="34" charset="0"/>
                </a:rPr>
                <a:t>tµi</a:t>
              </a:r>
              <a:r>
                <a:rPr lang="en-US" sz="1300" b="1" dirty="0" smtClean="0">
                  <a:solidFill>
                    <a:srgbClr val="FF0000"/>
                  </a:solidFill>
                  <a:latin typeface=".VnArial" pitchFamily="34" charset="0"/>
                </a:rPr>
                <a:t> </a:t>
              </a:r>
              <a:r>
                <a:rPr lang="en-US" sz="1300" b="1" dirty="0" err="1">
                  <a:solidFill>
                    <a:srgbClr val="FF0000"/>
                  </a:solidFill>
                  <a:latin typeface=".VnArial" pitchFamily="34" charset="0"/>
                </a:rPr>
                <a:t>cña</a:t>
              </a:r>
              <a:r>
                <a:rPr lang="en-US" sz="1300" b="1" dirty="0">
                  <a:solidFill>
                    <a:srgbClr val="FF0000"/>
                  </a:solidFill>
                  <a:latin typeface=".VnArial" pitchFamily="34" charset="0"/>
                </a:rPr>
                <a:t> b¹n</a:t>
              </a:r>
            </a:p>
          </p:txBody>
        </p:sp>
      </p:grpSp>
      <p:pic>
        <p:nvPicPr>
          <p:cNvPr id="133210" name="Picture 90" descr="SMILE4"/>
          <p:cNvPicPr>
            <a:picLocks noChangeAspect="1" noChangeArrowheads="1" noCrop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70650" y="5334000"/>
            <a:ext cx="615950" cy="685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33211" name="WordArt 91" descr="Narrow vertical"/>
          <p:cNvSpPr>
            <a:spLocks noChangeArrowheads="1" noChangeShapeType="1" noTextEdit="1"/>
          </p:cNvSpPr>
          <p:nvPr/>
        </p:nvSpPr>
        <p:spPr bwMode="auto">
          <a:xfrm>
            <a:off x="1447800" y="76200"/>
            <a:ext cx="6096000" cy="1219200"/>
          </a:xfrm>
          <a:prstGeom prst="rect">
            <a:avLst/>
          </a:prstGeom>
        </p:spPr>
        <p:txBody>
          <a:bodyPr wrap="none" fromWordArt="1">
            <a:prstTxWarp prst="textCurveUp">
              <a:avLst>
                <a:gd name="adj" fmla="val 40356"/>
              </a:avLst>
            </a:prstTxWarp>
          </a:bodyPr>
          <a:lstStyle/>
          <a:p>
            <a:pPr algn="ctr"/>
            <a:r>
              <a:rPr lang="en-US" sz="3600" b="1" kern="10" dirty="0" err="1"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pattFill prst="dashHorz">
                  <a:fgClr>
                    <a:srgbClr val="808080"/>
                  </a:fgClr>
                  <a:bgClr>
                    <a:srgbClr val="FFFF00"/>
                  </a:bgClr>
                </a:pattFill>
                <a:effectLst>
                  <a:outerShdw dist="45791" dir="2021404" algn="ctr" rotWithShape="0">
                    <a:srgbClr val="808080">
                      <a:alpha val="80000"/>
                    </a:srgbClr>
                  </a:outerShdw>
                </a:effectLst>
                <a:latin typeface=".VnBahamasBH"/>
              </a:rPr>
              <a:t>C©u</a:t>
            </a:r>
            <a:r>
              <a:rPr lang="en-US" sz="3600" b="1" kern="10" dirty="0"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pattFill prst="dashHorz">
                  <a:fgClr>
                    <a:srgbClr val="808080"/>
                  </a:fgClr>
                  <a:bgClr>
                    <a:srgbClr val="FFFF00"/>
                  </a:bgClr>
                </a:pattFill>
                <a:effectLst>
                  <a:outerShdw dist="45791" dir="2021404" algn="ctr" rotWithShape="0">
                    <a:srgbClr val="808080">
                      <a:alpha val="80000"/>
                    </a:srgbClr>
                  </a:outerShdw>
                </a:effectLst>
                <a:latin typeface=".VnBahamasBH"/>
              </a:rPr>
              <a:t> </a:t>
            </a:r>
            <a:r>
              <a:rPr lang="en-US" sz="3600" b="1" kern="10" dirty="0" err="1"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pattFill prst="dashHorz">
                  <a:fgClr>
                    <a:srgbClr val="808080"/>
                  </a:fgClr>
                  <a:bgClr>
                    <a:srgbClr val="FFFF00"/>
                  </a:bgClr>
                </a:pattFill>
                <a:effectLst>
                  <a:outerShdw dist="45791" dir="2021404" algn="ctr" rotWithShape="0">
                    <a:srgbClr val="808080">
                      <a:alpha val="80000"/>
                    </a:srgbClr>
                  </a:outerShdw>
                </a:effectLst>
                <a:latin typeface=".VnBahamasBH"/>
              </a:rPr>
              <a:t>hái</a:t>
            </a:r>
            <a:r>
              <a:rPr lang="en-US" sz="3600" b="1" kern="10" dirty="0"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pattFill prst="dashHorz">
                  <a:fgClr>
                    <a:srgbClr val="808080"/>
                  </a:fgClr>
                  <a:bgClr>
                    <a:srgbClr val="FFFF00"/>
                  </a:bgClr>
                </a:pattFill>
                <a:effectLst>
                  <a:outerShdw dist="45791" dir="2021404" algn="ctr" rotWithShape="0">
                    <a:srgbClr val="808080">
                      <a:alpha val="80000"/>
                    </a:srgbClr>
                  </a:outerShdw>
                </a:effectLst>
                <a:latin typeface=".VnBahamasBH"/>
              </a:rPr>
              <a:t> rung </a:t>
            </a:r>
            <a:r>
              <a:rPr lang="en-US" sz="3600" b="1" kern="10" dirty="0" err="1"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pattFill prst="dashHorz">
                  <a:fgClr>
                    <a:srgbClr val="808080"/>
                  </a:fgClr>
                  <a:bgClr>
                    <a:srgbClr val="FFFF00"/>
                  </a:bgClr>
                </a:pattFill>
                <a:effectLst>
                  <a:outerShdw dist="45791" dir="2021404" algn="ctr" rotWithShape="0">
                    <a:srgbClr val="808080">
                      <a:alpha val="80000"/>
                    </a:srgbClr>
                  </a:outerShdw>
                </a:effectLst>
                <a:latin typeface=".VnBahamasBH"/>
              </a:rPr>
              <a:t>chu«ng</a:t>
            </a:r>
            <a:r>
              <a:rPr lang="en-US" sz="3600" b="1" kern="10" dirty="0"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pattFill prst="dashHorz">
                  <a:fgClr>
                    <a:srgbClr val="808080"/>
                  </a:fgClr>
                  <a:bgClr>
                    <a:srgbClr val="FFFF00"/>
                  </a:bgClr>
                </a:pattFill>
                <a:effectLst>
                  <a:outerShdw dist="45791" dir="2021404" algn="ctr" rotWithShape="0">
                    <a:srgbClr val="808080">
                      <a:alpha val="80000"/>
                    </a:srgbClr>
                  </a:outerShdw>
                </a:effectLst>
                <a:latin typeface=".VnBahamasBH"/>
              </a:rPr>
              <a:t> </a:t>
            </a:r>
            <a:r>
              <a:rPr lang="en-US" sz="3600" b="1" kern="10" dirty="0" err="1"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pattFill prst="dashHorz">
                  <a:fgClr>
                    <a:srgbClr val="808080"/>
                  </a:fgClr>
                  <a:bgClr>
                    <a:srgbClr val="FFFF00"/>
                  </a:bgClr>
                </a:pattFill>
                <a:effectLst>
                  <a:outerShdw dist="45791" dir="2021404" algn="ctr" rotWithShape="0">
                    <a:srgbClr val="808080">
                      <a:alpha val="80000"/>
                    </a:srgbClr>
                  </a:outerShdw>
                </a:effectLst>
                <a:latin typeface=".VnBahamasBH"/>
              </a:rPr>
              <a:t>vµng</a:t>
            </a:r>
            <a:r>
              <a:rPr lang="en-US" sz="3600" b="1" kern="10" dirty="0"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pattFill prst="dashHorz">
                  <a:fgClr>
                    <a:srgbClr val="808080"/>
                  </a:fgClr>
                  <a:bgClr>
                    <a:srgbClr val="FFFF00"/>
                  </a:bgClr>
                </a:pattFill>
                <a:effectLst>
                  <a:outerShdw dist="45791" dir="2021404" algn="ctr" rotWithShape="0">
                    <a:srgbClr val="808080">
                      <a:alpha val="80000"/>
                    </a:srgbClr>
                  </a:outerShdw>
                </a:effectLst>
                <a:latin typeface=".VnBahamasBH"/>
              </a:rPr>
              <a:t> </a:t>
            </a:r>
            <a:r>
              <a:rPr lang="en-US" sz="3600" b="1" kern="10" dirty="0" err="1"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pattFill prst="dashHorz">
                  <a:fgClr>
                    <a:srgbClr val="808080"/>
                  </a:fgClr>
                  <a:bgClr>
                    <a:srgbClr val="FFFF00"/>
                  </a:bgClr>
                </a:pattFill>
                <a:effectLst>
                  <a:outerShdw dist="45791" dir="2021404" algn="ctr" rotWithShape="0">
                    <a:srgbClr val="808080">
                      <a:alpha val="80000"/>
                    </a:srgbClr>
                  </a:outerShdw>
                </a:effectLst>
                <a:latin typeface=".VnBahamasBH"/>
              </a:rPr>
              <a:t>khèi</a:t>
            </a:r>
            <a:r>
              <a:rPr lang="en-US" sz="3600" b="1" kern="10" dirty="0"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pattFill prst="dashHorz">
                  <a:fgClr>
                    <a:srgbClr val="808080"/>
                  </a:fgClr>
                  <a:bgClr>
                    <a:srgbClr val="FFFF00"/>
                  </a:bgClr>
                </a:pattFill>
                <a:effectLst>
                  <a:outerShdw dist="45791" dir="2021404" algn="ctr" rotWithShape="0">
                    <a:srgbClr val="808080">
                      <a:alpha val="80000"/>
                    </a:srgbClr>
                  </a:outerShdw>
                </a:effectLst>
                <a:latin typeface=".VnBahamasBH"/>
              </a:rPr>
              <a:t> </a:t>
            </a:r>
            <a:r>
              <a:rPr lang="en-US" sz="3600" b="1" kern="10" dirty="0"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pattFill prst="dashHorz">
                  <a:fgClr>
                    <a:srgbClr val="808080"/>
                  </a:fgClr>
                  <a:bgClr>
                    <a:srgbClr val="FFFF00"/>
                  </a:bgClr>
                </a:pattFill>
                <a:effectLst>
                  <a:outerShdw dist="45791" dir="2021404" algn="ctr" rotWithShape="0">
                    <a:srgbClr val="808080">
                      <a:alpha val="80000"/>
                    </a:srgbClr>
                  </a:outerShdw>
                </a:effectLst>
                <a:latin typeface="Times New Roman" pitchFamily="18" charset="0"/>
                <a:cs typeface="Times New Roman" pitchFamily="18" charset="0"/>
              </a:rPr>
              <a:t>TIỂU HỌC</a:t>
            </a:r>
            <a:r>
              <a:rPr lang="en-US" sz="3600" b="1" kern="10" dirty="0"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pattFill prst="dashHorz">
                  <a:fgClr>
                    <a:srgbClr val="808080"/>
                  </a:fgClr>
                  <a:bgClr>
                    <a:srgbClr val="FFFF00"/>
                  </a:bgClr>
                </a:pattFill>
                <a:effectLst>
                  <a:outerShdw dist="45791" dir="2021404" algn="ctr" rotWithShape="0">
                    <a:srgbClr val="808080">
                      <a:alpha val="80000"/>
                    </a:srgbClr>
                  </a:outerShdw>
                </a:effectLst>
                <a:latin typeface=".VnBahamasBH"/>
              </a:rPr>
              <a:t> </a:t>
            </a:r>
          </a:p>
        </p:txBody>
      </p:sp>
      <p:sp>
        <p:nvSpPr>
          <p:cNvPr id="133215" name="Rectangle 95"/>
          <p:cNvSpPr>
            <a:spLocks noChangeArrowheads="1"/>
          </p:cNvSpPr>
          <p:nvPr/>
        </p:nvSpPr>
        <p:spPr bwMode="auto">
          <a:xfrm>
            <a:off x="1028700" y="2021791"/>
            <a:ext cx="7875588" cy="170816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anchor="ctr">
            <a:spAutoFit/>
          </a:bodyPr>
          <a:lstStyle/>
          <a:p>
            <a:r>
              <a:rPr lang="en-US" sz="3600" b="1" dirty="0" err="1">
                <a:latin typeface=".VnArial" pitchFamily="34" charset="0"/>
              </a:rPr>
              <a:t>C©u</a:t>
            </a:r>
            <a:r>
              <a:rPr lang="en-US" sz="3600" b="1" dirty="0">
                <a:latin typeface=".VnArial" pitchFamily="34" charset="0"/>
              </a:rPr>
              <a:t> 23 </a:t>
            </a:r>
            <a:r>
              <a:rPr lang="en-US" sz="4400" b="1" dirty="0">
                <a:latin typeface=".VnArial" pitchFamily="34" charset="0"/>
              </a:rPr>
              <a:t>: </a:t>
            </a:r>
            <a:r>
              <a:rPr lang="en-US" sz="3600" b="1" dirty="0" err="1">
                <a:latin typeface=".VnArial" pitchFamily="34" charset="0"/>
              </a:rPr>
              <a:t>Ghi</a:t>
            </a:r>
            <a:r>
              <a:rPr lang="en-US" sz="3600" b="1" dirty="0">
                <a:latin typeface=".VnArial" pitchFamily="34" charset="0"/>
              </a:rPr>
              <a:t> l¹i </a:t>
            </a:r>
            <a:r>
              <a:rPr lang="en-US" sz="3600" b="1" dirty="0" err="1">
                <a:latin typeface=".VnArial" pitchFamily="34" charset="0"/>
              </a:rPr>
              <a:t>c«ng</a:t>
            </a:r>
            <a:r>
              <a:rPr lang="en-US" sz="3600" b="1" dirty="0">
                <a:latin typeface=".VnArial" pitchFamily="34" charset="0"/>
              </a:rPr>
              <a:t> </a:t>
            </a:r>
            <a:r>
              <a:rPr lang="en-US" sz="3600" b="1" dirty="0" err="1">
                <a:latin typeface=".VnArial" pitchFamily="34" charset="0"/>
              </a:rPr>
              <a:t>thøc</a:t>
            </a:r>
            <a:r>
              <a:rPr lang="en-US" sz="3600" b="1" dirty="0">
                <a:latin typeface=".VnArial" pitchFamily="34" charset="0"/>
              </a:rPr>
              <a:t> </a:t>
            </a:r>
            <a:r>
              <a:rPr lang="en-US" sz="3600" b="1" dirty="0" err="1">
                <a:latin typeface=".VnArial" pitchFamily="34" charset="0"/>
              </a:rPr>
              <a:t>tÝnh</a:t>
            </a:r>
            <a:r>
              <a:rPr lang="en-US" sz="3600" b="1" dirty="0">
                <a:latin typeface=".VnArial" pitchFamily="34" charset="0"/>
              </a:rPr>
              <a:t> </a:t>
            </a:r>
            <a:r>
              <a:rPr lang="en-US" sz="3600" b="1" dirty="0" err="1">
                <a:latin typeface=".VnArial" pitchFamily="34" charset="0"/>
              </a:rPr>
              <a:t>diÖn</a:t>
            </a:r>
            <a:r>
              <a:rPr lang="en-US" sz="3600" b="1" dirty="0">
                <a:latin typeface=".VnArial" pitchFamily="34" charset="0"/>
              </a:rPr>
              <a:t> </a:t>
            </a:r>
            <a:r>
              <a:rPr lang="en-US" sz="3600" b="1" dirty="0" err="1">
                <a:latin typeface=".VnArial" pitchFamily="34" charset="0"/>
              </a:rPr>
              <a:t>tÝch</a:t>
            </a:r>
            <a:r>
              <a:rPr lang="en-US" sz="3600" b="1" dirty="0">
                <a:latin typeface=".VnArial" pitchFamily="34" charset="0"/>
              </a:rPr>
              <a:t> </a:t>
            </a:r>
            <a:r>
              <a:rPr lang="en-US" sz="3600" b="1" dirty="0" err="1">
                <a:latin typeface=".VnArial" pitchFamily="34" charset="0"/>
              </a:rPr>
              <a:t>h×nh</a:t>
            </a:r>
            <a:r>
              <a:rPr lang="en-US" sz="3600" b="1" dirty="0">
                <a:latin typeface=".VnArial" pitchFamily="34" charset="0"/>
              </a:rPr>
              <a:t> </a:t>
            </a:r>
            <a:r>
              <a:rPr lang="en-US" sz="3600" b="1" dirty="0" err="1">
                <a:latin typeface=".VnArial" pitchFamily="34" charset="0"/>
              </a:rPr>
              <a:t>vu«ng</a:t>
            </a:r>
            <a:r>
              <a:rPr lang="en-US" sz="3600" b="1" dirty="0">
                <a:latin typeface=".VnArial" pitchFamily="34" charset="0"/>
              </a:rPr>
              <a:t> </a:t>
            </a:r>
            <a:r>
              <a:rPr lang="en-US" sz="3600" b="1" dirty="0" err="1">
                <a:latin typeface=".VnArial" pitchFamily="34" charset="0"/>
              </a:rPr>
              <a:t>cã</a:t>
            </a:r>
            <a:r>
              <a:rPr lang="en-US" sz="3600" b="1" dirty="0">
                <a:latin typeface=".VnArial" pitchFamily="34" charset="0"/>
              </a:rPr>
              <a:t> c¹nh lµ a ?</a:t>
            </a:r>
          </a:p>
          <a:p>
            <a:r>
              <a:rPr lang="en-US" sz="2500" b="1" dirty="0">
                <a:latin typeface=".VnArial" pitchFamily="34" charset="0"/>
              </a:rPr>
              <a:t> </a:t>
            </a:r>
          </a:p>
        </p:txBody>
      </p:sp>
      <p:sp>
        <p:nvSpPr>
          <p:cNvPr id="133216" name="Rectangle 96"/>
          <p:cNvSpPr>
            <a:spLocks noChangeArrowheads="1"/>
          </p:cNvSpPr>
          <p:nvPr/>
        </p:nvSpPr>
        <p:spPr bwMode="auto">
          <a:xfrm>
            <a:off x="2179320" y="3758833"/>
            <a:ext cx="3594254" cy="83099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r>
              <a:rPr lang="en-US" sz="4800" b="1" i="1" dirty="0">
                <a:solidFill>
                  <a:srgbClr val="FB2558"/>
                </a:solidFill>
                <a:latin typeface=".VnArial" pitchFamily="34" charset="0"/>
              </a:rPr>
              <a:t>( S= a </a:t>
            </a:r>
            <a:r>
              <a:rPr lang="en-US" sz="4800" b="1" i="1" dirty="0" smtClean="0">
                <a:solidFill>
                  <a:srgbClr val="FB2558"/>
                </a:solidFill>
                <a:latin typeface=".VnArial" pitchFamily="34" charset="0"/>
              </a:rPr>
              <a:t>x a  </a:t>
            </a:r>
            <a:r>
              <a:rPr lang="en-US" sz="4800" b="1" i="1" dirty="0">
                <a:solidFill>
                  <a:srgbClr val="FB2558"/>
                </a:solidFill>
                <a:latin typeface=".VnArial" pitchFamily="34" charset="0"/>
              </a:rPr>
              <a:t>) </a:t>
            </a:r>
          </a:p>
        </p:txBody>
      </p:sp>
      <p:pic>
        <p:nvPicPr>
          <p:cNvPr id="133217" name="Picture 97" descr="BALLOON3">
            <a:hlinkClick r:id="rId15" action="ppaction://hlinksldjump"/>
          </p:cNvPr>
          <p:cNvPicPr>
            <a:picLocks noChangeAspect="1" noChangeArrowheads="1"/>
          </p:cNvPicPr>
          <p:nvPr/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543800" y="4343400"/>
            <a:ext cx="668338" cy="9493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33218" name="Picture 98" descr="ED00019_"/>
          <p:cNvPicPr>
            <a:picLocks noChangeAspect="1" noChangeArrowheads="1"/>
          </p:cNvPicPr>
          <p:nvPr/>
        </p:nvPicPr>
        <p:blipFill>
          <a:blip r:embed="rId1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7200" y="1066800"/>
            <a:ext cx="1143000" cy="1016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33219" name="Group 99"/>
          <p:cNvGrpSpPr>
            <a:grpSpLocks/>
          </p:cNvGrpSpPr>
          <p:nvPr/>
        </p:nvGrpSpPr>
        <p:grpSpPr bwMode="auto">
          <a:xfrm>
            <a:off x="1371600" y="533400"/>
            <a:ext cx="7772400" cy="5575300"/>
            <a:chOff x="864" y="528"/>
            <a:chExt cx="4896" cy="3512"/>
          </a:xfrm>
        </p:grpSpPr>
        <p:grpSp>
          <p:nvGrpSpPr>
            <p:cNvPr id="133220" name="Group 100"/>
            <p:cNvGrpSpPr>
              <a:grpSpLocks/>
            </p:cNvGrpSpPr>
            <p:nvPr/>
          </p:nvGrpSpPr>
          <p:grpSpPr bwMode="auto">
            <a:xfrm>
              <a:off x="864" y="3544"/>
              <a:ext cx="816" cy="496"/>
              <a:chOff x="864" y="3544"/>
              <a:chExt cx="816" cy="496"/>
            </a:xfrm>
          </p:grpSpPr>
          <p:pic>
            <p:nvPicPr>
              <p:cNvPr id="133221" name="Picture 101" descr="t8"/>
              <p:cNvPicPr>
                <a:picLocks noChangeAspect="1" noChangeArrowheads="1" noCrop="1"/>
              </p:cNvPicPr>
              <p:nvPr/>
            </p:nvPicPr>
            <p:blipFill>
              <a:blip r:embed="rId1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64" y="3600"/>
                <a:ext cx="528" cy="44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33222" name="Picture 102" descr="t8"/>
              <p:cNvPicPr>
                <a:picLocks noChangeAspect="1" noChangeArrowheads="1" noCrop="1"/>
              </p:cNvPicPr>
              <p:nvPr/>
            </p:nvPicPr>
            <p:blipFill>
              <a:blip r:embed="rId1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008" y="3600"/>
                <a:ext cx="528" cy="44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33223" name="Picture 103" descr="t8"/>
              <p:cNvPicPr>
                <a:picLocks noChangeAspect="1" noChangeArrowheads="1" noCrop="1"/>
              </p:cNvPicPr>
              <p:nvPr/>
            </p:nvPicPr>
            <p:blipFill>
              <a:blip r:embed="rId1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152" y="3544"/>
                <a:ext cx="528" cy="44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133224" name="Group 104"/>
            <p:cNvGrpSpPr>
              <a:grpSpLocks/>
            </p:cNvGrpSpPr>
            <p:nvPr/>
          </p:nvGrpSpPr>
          <p:grpSpPr bwMode="auto">
            <a:xfrm>
              <a:off x="2736" y="3400"/>
              <a:ext cx="768" cy="640"/>
              <a:chOff x="2736" y="3400"/>
              <a:chExt cx="768" cy="640"/>
            </a:xfrm>
          </p:grpSpPr>
          <p:pic>
            <p:nvPicPr>
              <p:cNvPr id="133225" name="Picture 105" descr="t8"/>
              <p:cNvPicPr>
                <a:picLocks noChangeAspect="1" noChangeArrowheads="1" noCrop="1"/>
              </p:cNvPicPr>
              <p:nvPr/>
            </p:nvPicPr>
            <p:blipFill>
              <a:blip r:embed="rId1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80" y="3600"/>
                <a:ext cx="528" cy="44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33226" name="Picture 106" descr="t8"/>
              <p:cNvPicPr>
                <a:picLocks noChangeAspect="1" noChangeArrowheads="1" noCrop="1"/>
              </p:cNvPicPr>
              <p:nvPr/>
            </p:nvPicPr>
            <p:blipFill>
              <a:blip r:embed="rId1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36" y="3400"/>
                <a:ext cx="768" cy="64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pic>
          <p:nvPicPr>
            <p:cNvPr id="133227" name="Picture 107" descr="COTAO001"/>
            <p:cNvPicPr>
              <a:picLocks noChangeAspect="1" noChangeArrowheads="1"/>
            </p:cNvPicPr>
            <p:nvPr/>
          </p:nvPicPr>
          <p:blipFill>
            <a:blip r:embed="rId19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944" y="528"/>
              <a:ext cx="816" cy="773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grpSp>
        <p:nvGrpSpPr>
          <p:cNvPr id="133228" name="Group 108"/>
          <p:cNvGrpSpPr>
            <a:grpSpLocks/>
          </p:cNvGrpSpPr>
          <p:nvPr/>
        </p:nvGrpSpPr>
        <p:grpSpPr bwMode="auto">
          <a:xfrm>
            <a:off x="19050" y="4038600"/>
            <a:ext cx="1619250" cy="2195513"/>
            <a:chOff x="-192" y="2484"/>
            <a:chExt cx="1020" cy="1383"/>
          </a:xfrm>
        </p:grpSpPr>
        <p:grpSp>
          <p:nvGrpSpPr>
            <p:cNvPr id="133229" name="Group 109"/>
            <p:cNvGrpSpPr>
              <a:grpSpLocks/>
            </p:cNvGrpSpPr>
            <p:nvPr/>
          </p:nvGrpSpPr>
          <p:grpSpPr bwMode="auto">
            <a:xfrm>
              <a:off x="-192" y="3072"/>
              <a:ext cx="844" cy="795"/>
              <a:chOff x="432" y="2544"/>
              <a:chExt cx="844" cy="795"/>
            </a:xfrm>
          </p:grpSpPr>
          <p:sp>
            <p:nvSpPr>
              <p:cNvPr id="133230" name="Freeform 110"/>
              <p:cNvSpPr>
                <a:spLocks/>
              </p:cNvSpPr>
              <p:nvPr/>
            </p:nvSpPr>
            <p:spPr bwMode="auto">
              <a:xfrm>
                <a:off x="432" y="2544"/>
                <a:ext cx="844" cy="795"/>
              </a:xfrm>
              <a:custGeom>
                <a:avLst/>
                <a:gdLst>
                  <a:gd name="T0" fmla="*/ 325 w 844"/>
                  <a:gd name="T1" fmla="*/ 102 h 795"/>
                  <a:gd name="T2" fmla="*/ 236 w 844"/>
                  <a:gd name="T3" fmla="*/ 506 h 795"/>
                  <a:gd name="T4" fmla="*/ 22 w 844"/>
                  <a:gd name="T5" fmla="*/ 669 h 795"/>
                  <a:gd name="T6" fmla="*/ 50 w 844"/>
                  <a:gd name="T7" fmla="*/ 751 h 795"/>
                  <a:gd name="T8" fmla="*/ 313 w 844"/>
                  <a:gd name="T9" fmla="*/ 792 h 795"/>
                  <a:gd name="T10" fmla="*/ 603 w 844"/>
                  <a:gd name="T11" fmla="*/ 767 h 795"/>
                  <a:gd name="T12" fmla="*/ 829 w 844"/>
                  <a:gd name="T13" fmla="*/ 669 h 795"/>
                  <a:gd name="T14" fmla="*/ 697 w 844"/>
                  <a:gd name="T15" fmla="*/ 516 h 795"/>
                  <a:gd name="T16" fmla="*/ 458 w 844"/>
                  <a:gd name="T17" fmla="*/ 424 h 795"/>
                  <a:gd name="T18" fmla="*/ 561 w 844"/>
                  <a:gd name="T19" fmla="*/ 227 h 795"/>
                  <a:gd name="T20" fmla="*/ 606 w 844"/>
                  <a:gd name="T21" fmla="*/ 43 h 795"/>
                  <a:gd name="T22" fmla="*/ 478 w 844"/>
                  <a:gd name="T23" fmla="*/ 0 h 795"/>
                  <a:gd name="T24" fmla="*/ 325 w 844"/>
                  <a:gd name="T25" fmla="*/ 102 h 7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44" h="795">
                    <a:moveTo>
                      <a:pt x="325" y="102"/>
                    </a:moveTo>
                    <a:cubicBezTo>
                      <a:pt x="285" y="186"/>
                      <a:pt x="292" y="401"/>
                      <a:pt x="236" y="506"/>
                    </a:cubicBezTo>
                    <a:cubicBezTo>
                      <a:pt x="180" y="611"/>
                      <a:pt x="22" y="669"/>
                      <a:pt x="22" y="669"/>
                    </a:cubicBezTo>
                    <a:cubicBezTo>
                      <a:pt x="22" y="669"/>
                      <a:pt x="0" y="731"/>
                      <a:pt x="50" y="751"/>
                    </a:cubicBezTo>
                    <a:cubicBezTo>
                      <a:pt x="100" y="771"/>
                      <a:pt x="221" y="789"/>
                      <a:pt x="313" y="792"/>
                    </a:cubicBezTo>
                    <a:cubicBezTo>
                      <a:pt x="405" y="795"/>
                      <a:pt x="603" y="767"/>
                      <a:pt x="603" y="767"/>
                    </a:cubicBezTo>
                    <a:cubicBezTo>
                      <a:pt x="603" y="767"/>
                      <a:pt x="814" y="713"/>
                      <a:pt x="829" y="669"/>
                    </a:cubicBezTo>
                    <a:cubicBezTo>
                      <a:pt x="844" y="625"/>
                      <a:pt x="759" y="557"/>
                      <a:pt x="697" y="516"/>
                    </a:cubicBezTo>
                    <a:cubicBezTo>
                      <a:pt x="635" y="475"/>
                      <a:pt x="483" y="471"/>
                      <a:pt x="458" y="424"/>
                    </a:cubicBezTo>
                    <a:lnTo>
                      <a:pt x="561" y="227"/>
                    </a:lnTo>
                    <a:cubicBezTo>
                      <a:pt x="586" y="164"/>
                      <a:pt x="620" y="81"/>
                      <a:pt x="606" y="43"/>
                    </a:cubicBezTo>
                    <a:cubicBezTo>
                      <a:pt x="592" y="3"/>
                      <a:pt x="519" y="1"/>
                      <a:pt x="478" y="0"/>
                    </a:cubicBezTo>
                    <a:cubicBezTo>
                      <a:pt x="431" y="10"/>
                      <a:pt x="365" y="18"/>
                      <a:pt x="325" y="102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C8A200"/>
                  </a:gs>
                  <a:gs pos="50000">
                    <a:srgbClr val="C8A200">
                      <a:gamma/>
                      <a:shade val="46275"/>
                      <a:invGamma/>
                    </a:srgbClr>
                  </a:gs>
                  <a:gs pos="100000">
                    <a:srgbClr val="C8A200"/>
                  </a:gs>
                </a:gsLst>
                <a:lin ang="0" scaled="1"/>
              </a:gradFill>
              <a:ln>
                <a:noFill/>
              </a:ln>
              <a:effectLst>
                <a:outerShdw sy="50000" rotWithShape="0">
                  <a:srgbClr val="808080">
                    <a:alpha val="50000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33231" name="Group 111"/>
              <p:cNvGrpSpPr>
                <a:grpSpLocks/>
              </p:cNvGrpSpPr>
              <p:nvPr/>
            </p:nvGrpSpPr>
            <p:grpSpPr bwMode="auto">
              <a:xfrm>
                <a:off x="675" y="2756"/>
                <a:ext cx="281" cy="512"/>
                <a:chOff x="675" y="2756"/>
                <a:chExt cx="281" cy="512"/>
              </a:xfrm>
            </p:grpSpPr>
            <p:grpSp>
              <p:nvGrpSpPr>
                <p:cNvPr id="133232" name="Group 112"/>
                <p:cNvGrpSpPr>
                  <a:grpSpLocks/>
                </p:cNvGrpSpPr>
                <p:nvPr/>
              </p:nvGrpSpPr>
              <p:grpSpPr bwMode="auto">
                <a:xfrm>
                  <a:off x="832" y="2756"/>
                  <a:ext cx="48" cy="121"/>
                  <a:chOff x="768" y="2784"/>
                  <a:chExt cx="96" cy="169"/>
                </a:xfrm>
              </p:grpSpPr>
              <p:sp>
                <p:nvSpPr>
                  <p:cNvPr id="133233" name="Freeform 113"/>
                  <p:cNvSpPr>
                    <a:spLocks/>
                  </p:cNvSpPr>
                  <p:nvPr/>
                </p:nvSpPr>
                <p:spPr bwMode="auto">
                  <a:xfrm>
                    <a:off x="768" y="2784"/>
                    <a:ext cx="96" cy="169"/>
                  </a:xfrm>
                  <a:custGeom>
                    <a:avLst/>
                    <a:gdLst>
                      <a:gd name="T0" fmla="*/ 62 w 96"/>
                      <a:gd name="T1" fmla="*/ 8 h 169"/>
                      <a:gd name="T2" fmla="*/ 1 w 96"/>
                      <a:gd name="T3" fmla="*/ 120 h 169"/>
                      <a:gd name="T4" fmla="*/ 54 w 96"/>
                      <a:gd name="T5" fmla="*/ 160 h 169"/>
                      <a:gd name="T6" fmla="*/ 95 w 96"/>
                      <a:gd name="T7" fmla="*/ 68 h 169"/>
                      <a:gd name="T8" fmla="*/ 62 w 96"/>
                      <a:gd name="T9" fmla="*/ 8 h 16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96" h="169">
                        <a:moveTo>
                          <a:pt x="62" y="8"/>
                        </a:moveTo>
                        <a:cubicBezTo>
                          <a:pt x="46" y="17"/>
                          <a:pt x="2" y="95"/>
                          <a:pt x="1" y="120"/>
                        </a:cubicBezTo>
                        <a:cubicBezTo>
                          <a:pt x="0" y="145"/>
                          <a:pt x="38" y="169"/>
                          <a:pt x="54" y="160"/>
                        </a:cubicBezTo>
                        <a:cubicBezTo>
                          <a:pt x="70" y="151"/>
                          <a:pt x="94" y="93"/>
                          <a:pt x="95" y="68"/>
                        </a:cubicBezTo>
                        <a:cubicBezTo>
                          <a:pt x="96" y="43"/>
                          <a:pt x="84" y="0"/>
                          <a:pt x="62" y="8"/>
                        </a:cubicBezTo>
                        <a:close/>
                      </a:path>
                    </a:pathLst>
                  </a:custGeom>
                  <a:solidFill>
                    <a:srgbClr val="C0C0C0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3234" name="Freeform 114"/>
                  <p:cNvSpPr>
                    <a:spLocks/>
                  </p:cNvSpPr>
                  <p:nvPr/>
                </p:nvSpPr>
                <p:spPr bwMode="auto">
                  <a:xfrm>
                    <a:off x="796" y="2832"/>
                    <a:ext cx="48" cy="85"/>
                  </a:xfrm>
                  <a:custGeom>
                    <a:avLst/>
                    <a:gdLst>
                      <a:gd name="T0" fmla="*/ 62 w 96"/>
                      <a:gd name="T1" fmla="*/ 8 h 169"/>
                      <a:gd name="T2" fmla="*/ 1 w 96"/>
                      <a:gd name="T3" fmla="*/ 120 h 169"/>
                      <a:gd name="T4" fmla="*/ 54 w 96"/>
                      <a:gd name="T5" fmla="*/ 160 h 169"/>
                      <a:gd name="T6" fmla="*/ 95 w 96"/>
                      <a:gd name="T7" fmla="*/ 68 h 169"/>
                      <a:gd name="T8" fmla="*/ 62 w 96"/>
                      <a:gd name="T9" fmla="*/ 8 h 16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96" h="169">
                        <a:moveTo>
                          <a:pt x="62" y="8"/>
                        </a:moveTo>
                        <a:cubicBezTo>
                          <a:pt x="46" y="17"/>
                          <a:pt x="2" y="95"/>
                          <a:pt x="1" y="120"/>
                        </a:cubicBezTo>
                        <a:cubicBezTo>
                          <a:pt x="0" y="145"/>
                          <a:pt x="38" y="169"/>
                          <a:pt x="54" y="160"/>
                        </a:cubicBezTo>
                        <a:cubicBezTo>
                          <a:pt x="70" y="151"/>
                          <a:pt x="94" y="93"/>
                          <a:pt x="95" y="68"/>
                        </a:cubicBezTo>
                        <a:cubicBezTo>
                          <a:pt x="96" y="43"/>
                          <a:pt x="84" y="0"/>
                          <a:pt x="62" y="8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133235" name="Group 115"/>
                <p:cNvGrpSpPr>
                  <a:grpSpLocks/>
                </p:cNvGrpSpPr>
                <p:nvPr/>
              </p:nvGrpSpPr>
              <p:grpSpPr bwMode="auto">
                <a:xfrm>
                  <a:off x="675" y="3086"/>
                  <a:ext cx="281" cy="182"/>
                  <a:chOff x="675" y="3086"/>
                  <a:chExt cx="281" cy="182"/>
                </a:xfrm>
              </p:grpSpPr>
              <p:sp>
                <p:nvSpPr>
                  <p:cNvPr id="133236" name="Freeform 116"/>
                  <p:cNvSpPr>
                    <a:spLocks/>
                  </p:cNvSpPr>
                  <p:nvPr/>
                </p:nvSpPr>
                <p:spPr bwMode="auto">
                  <a:xfrm>
                    <a:off x="675" y="3086"/>
                    <a:ext cx="281" cy="182"/>
                  </a:xfrm>
                  <a:custGeom>
                    <a:avLst/>
                    <a:gdLst>
                      <a:gd name="T0" fmla="*/ 281 w 281"/>
                      <a:gd name="T1" fmla="*/ 23 h 182"/>
                      <a:gd name="T2" fmla="*/ 169 w 281"/>
                      <a:gd name="T3" fmla="*/ 26 h 182"/>
                      <a:gd name="T4" fmla="*/ 17 w 281"/>
                      <a:gd name="T5" fmla="*/ 78 h 182"/>
                      <a:gd name="T6" fmla="*/ 69 w 281"/>
                      <a:gd name="T7" fmla="*/ 173 h 182"/>
                      <a:gd name="T8" fmla="*/ 237 w 281"/>
                      <a:gd name="T9" fmla="*/ 130 h 182"/>
                      <a:gd name="T10" fmla="*/ 281 w 281"/>
                      <a:gd name="T11" fmla="*/ 23 h 18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281" h="182">
                        <a:moveTo>
                          <a:pt x="281" y="23"/>
                        </a:moveTo>
                        <a:cubicBezTo>
                          <a:pt x="264" y="0"/>
                          <a:pt x="213" y="17"/>
                          <a:pt x="169" y="26"/>
                        </a:cubicBezTo>
                        <a:cubicBezTo>
                          <a:pt x="125" y="35"/>
                          <a:pt x="34" y="53"/>
                          <a:pt x="17" y="78"/>
                        </a:cubicBezTo>
                        <a:cubicBezTo>
                          <a:pt x="0" y="103"/>
                          <a:pt x="32" y="164"/>
                          <a:pt x="69" y="173"/>
                        </a:cubicBezTo>
                        <a:cubicBezTo>
                          <a:pt x="106" y="182"/>
                          <a:pt x="202" y="155"/>
                          <a:pt x="237" y="130"/>
                        </a:cubicBezTo>
                        <a:cubicBezTo>
                          <a:pt x="272" y="105"/>
                          <a:pt x="272" y="45"/>
                          <a:pt x="281" y="23"/>
                        </a:cubicBezTo>
                        <a:close/>
                      </a:path>
                    </a:pathLst>
                  </a:custGeom>
                  <a:solidFill>
                    <a:srgbClr val="C0C0C0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3237" name="Freeform 117"/>
                  <p:cNvSpPr>
                    <a:spLocks/>
                  </p:cNvSpPr>
                  <p:nvPr/>
                </p:nvSpPr>
                <p:spPr bwMode="auto">
                  <a:xfrm>
                    <a:off x="720" y="3128"/>
                    <a:ext cx="192" cy="93"/>
                  </a:xfrm>
                  <a:custGeom>
                    <a:avLst/>
                    <a:gdLst>
                      <a:gd name="T0" fmla="*/ 281 w 281"/>
                      <a:gd name="T1" fmla="*/ 23 h 182"/>
                      <a:gd name="T2" fmla="*/ 169 w 281"/>
                      <a:gd name="T3" fmla="*/ 26 h 182"/>
                      <a:gd name="T4" fmla="*/ 17 w 281"/>
                      <a:gd name="T5" fmla="*/ 78 h 182"/>
                      <a:gd name="T6" fmla="*/ 69 w 281"/>
                      <a:gd name="T7" fmla="*/ 173 h 182"/>
                      <a:gd name="T8" fmla="*/ 237 w 281"/>
                      <a:gd name="T9" fmla="*/ 130 h 182"/>
                      <a:gd name="T10" fmla="*/ 281 w 281"/>
                      <a:gd name="T11" fmla="*/ 23 h 18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281" h="182">
                        <a:moveTo>
                          <a:pt x="281" y="23"/>
                        </a:moveTo>
                        <a:cubicBezTo>
                          <a:pt x="264" y="0"/>
                          <a:pt x="213" y="17"/>
                          <a:pt x="169" y="26"/>
                        </a:cubicBezTo>
                        <a:cubicBezTo>
                          <a:pt x="125" y="35"/>
                          <a:pt x="34" y="53"/>
                          <a:pt x="17" y="78"/>
                        </a:cubicBezTo>
                        <a:cubicBezTo>
                          <a:pt x="0" y="103"/>
                          <a:pt x="32" y="164"/>
                          <a:pt x="69" y="173"/>
                        </a:cubicBezTo>
                        <a:cubicBezTo>
                          <a:pt x="106" y="182"/>
                          <a:pt x="202" y="155"/>
                          <a:pt x="237" y="130"/>
                        </a:cubicBezTo>
                        <a:cubicBezTo>
                          <a:pt x="272" y="105"/>
                          <a:pt x="272" y="45"/>
                          <a:pt x="281" y="23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</p:grpSp>
        </p:grpSp>
        <p:grpSp>
          <p:nvGrpSpPr>
            <p:cNvPr id="133238" name="Group 118"/>
            <p:cNvGrpSpPr>
              <a:grpSpLocks/>
            </p:cNvGrpSpPr>
            <p:nvPr/>
          </p:nvGrpSpPr>
          <p:grpSpPr bwMode="auto">
            <a:xfrm>
              <a:off x="12" y="2484"/>
              <a:ext cx="816" cy="816"/>
              <a:chOff x="1008" y="1104"/>
              <a:chExt cx="816" cy="816"/>
            </a:xfrm>
          </p:grpSpPr>
          <p:sp>
            <p:nvSpPr>
              <p:cNvPr id="133239" name="Oval 119"/>
              <p:cNvSpPr>
                <a:spLocks noChangeArrowheads="1"/>
              </p:cNvSpPr>
              <p:nvPr/>
            </p:nvSpPr>
            <p:spPr bwMode="auto">
              <a:xfrm>
                <a:off x="1008" y="1104"/>
                <a:ext cx="816" cy="816"/>
              </a:xfrm>
              <a:prstGeom prst="ellipse">
                <a:avLst/>
              </a:prstGeom>
              <a:gradFill rotWithShape="1">
                <a:gsLst>
                  <a:gs pos="0">
                    <a:srgbClr val="66CCFF"/>
                  </a:gs>
                  <a:gs pos="100000">
                    <a:srgbClr val="66CCFF">
                      <a:gamma/>
                      <a:shade val="79216"/>
                      <a:invGamma/>
                    </a:srgbClr>
                  </a:gs>
                </a:gsLst>
                <a:path path="rect">
                  <a:fillToRect t="100000" r="100000"/>
                </a:path>
              </a:gradFill>
              <a:ln w="38100">
                <a:solidFill>
                  <a:srgbClr val="FF0000"/>
                </a:solidFill>
                <a:round/>
                <a:headEnd/>
                <a:tailEnd/>
              </a:ln>
              <a:effectLst>
                <a:prstShdw prst="shdw13" dist="53882" dir="13500000">
                  <a:schemeClr val="bg2">
                    <a:alpha val="50000"/>
                  </a:schemeClr>
                </a:prstShdw>
              </a:effec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33240" name="Rectangle 120"/>
              <p:cNvSpPr>
                <a:spLocks noChangeArrowheads="1"/>
              </p:cNvSpPr>
              <p:nvPr/>
            </p:nvSpPr>
            <p:spPr bwMode="auto">
              <a:xfrm>
                <a:off x="1391" y="1149"/>
                <a:ext cx="46" cy="81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33241" name="Rectangle 121"/>
              <p:cNvSpPr>
                <a:spLocks noChangeArrowheads="1"/>
              </p:cNvSpPr>
              <p:nvPr/>
            </p:nvSpPr>
            <p:spPr bwMode="auto">
              <a:xfrm rot="5400000">
                <a:off x="1709" y="1447"/>
                <a:ext cx="46" cy="81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33242" name="Rectangle 122"/>
              <p:cNvSpPr>
                <a:spLocks noChangeArrowheads="1"/>
              </p:cNvSpPr>
              <p:nvPr/>
            </p:nvSpPr>
            <p:spPr bwMode="auto">
              <a:xfrm>
                <a:off x="1392" y="1793"/>
                <a:ext cx="46" cy="81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33243" name="Rectangle 123"/>
              <p:cNvSpPr>
                <a:spLocks noChangeArrowheads="1"/>
              </p:cNvSpPr>
              <p:nvPr/>
            </p:nvSpPr>
            <p:spPr bwMode="auto">
              <a:xfrm rot="5400000">
                <a:off x="1072" y="1450"/>
                <a:ext cx="46" cy="81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33244" name="Rectangle 124"/>
              <p:cNvSpPr>
                <a:spLocks noChangeArrowheads="1"/>
              </p:cNvSpPr>
              <p:nvPr/>
            </p:nvSpPr>
            <p:spPr bwMode="auto">
              <a:xfrm rot="3000000">
                <a:off x="1139" y="1664"/>
                <a:ext cx="46" cy="81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33245" name="Rectangle 125"/>
              <p:cNvSpPr>
                <a:spLocks noChangeArrowheads="1"/>
              </p:cNvSpPr>
              <p:nvPr/>
            </p:nvSpPr>
            <p:spPr bwMode="auto">
              <a:xfrm rot="3000000">
                <a:off x="1629" y="1257"/>
                <a:ext cx="46" cy="81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33246" name="Rectangle 126"/>
              <p:cNvSpPr>
                <a:spLocks noChangeArrowheads="1"/>
              </p:cNvSpPr>
              <p:nvPr/>
            </p:nvSpPr>
            <p:spPr bwMode="auto">
              <a:xfrm rot="18600000">
                <a:off x="1155" y="1254"/>
                <a:ext cx="46" cy="81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33247" name="Rectangle 127"/>
              <p:cNvSpPr>
                <a:spLocks noChangeArrowheads="1"/>
              </p:cNvSpPr>
              <p:nvPr/>
            </p:nvSpPr>
            <p:spPr bwMode="auto">
              <a:xfrm rot="18600000">
                <a:off x="1641" y="1661"/>
                <a:ext cx="46" cy="81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sp>
        <p:nvSpPr>
          <p:cNvPr id="133248" name="Text Box 128"/>
          <p:cNvSpPr txBox="1">
            <a:spLocks noChangeArrowheads="1"/>
          </p:cNvSpPr>
          <p:nvPr/>
        </p:nvSpPr>
        <p:spPr bwMode="auto">
          <a:xfrm>
            <a:off x="285750" y="42672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30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33249" name="Text Box 129"/>
          <p:cNvSpPr txBox="1">
            <a:spLocks noChangeArrowheads="1"/>
          </p:cNvSpPr>
          <p:nvPr/>
        </p:nvSpPr>
        <p:spPr bwMode="auto">
          <a:xfrm>
            <a:off x="285750" y="42672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29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33250" name="Text Box 130"/>
          <p:cNvSpPr txBox="1">
            <a:spLocks noChangeArrowheads="1"/>
          </p:cNvSpPr>
          <p:nvPr/>
        </p:nvSpPr>
        <p:spPr bwMode="auto">
          <a:xfrm>
            <a:off x="266700" y="42672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28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33251" name="Text Box 131"/>
          <p:cNvSpPr txBox="1">
            <a:spLocks noChangeArrowheads="1"/>
          </p:cNvSpPr>
          <p:nvPr/>
        </p:nvSpPr>
        <p:spPr bwMode="auto">
          <a:xfrm>
            <a:off x="285750" y="42672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27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33252" name="Text Box 132"/>
          <p:cNvSpPr txBox="1">
            <a:spLocks noChangeArrowheads="1"/>
          </p:cNvSpPr>
          <p:nvPr/>
        </p:nvSpPr>
        <p:spPr bwMode="auto">
          <a:xfrm>
            <a:off x="304800" y="4251325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26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33253" name="Text Box 133"/>
          <p:cNvSpPr txBox="1">
            <a:spLocks noChangeArrowheads="1"/>
          </p:cNvSpPr>
          <p:nvPr/>
        </p:nvSpPr>
        <p:spPr bwMode="auto">
          <a:xfrm>
            <a:off x="304800" y="42672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25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33254" name="Text Box 134"/>
          <p:cNvSpPr txBox="1">
            <a:spLocks noChangeArrowheads="1"/>
          </p:cNvSpPr>
          <p:nvPr/>
        </p:nvSpPr>
        <p:spPr bwMode="auto">
          <a:xfrm>
            <a:off x="304800" y="42672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24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33255" name="Text Box 135"/>
          <p:cNvSpPr txBox="1">
            <a:spLocks noChangeArrowheads="1"/>
          </p:cNvSpPr>
          <p:nvPr/>
        </p:nvSpPr>
        <p:spPr bwMode="auto">
          <a:xfrm>
            <a:off x="304800" y="42672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23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33256" name="Text Box 136"/>
          <p:cNvSpPr txBox="1">
            <a:spLocks noChangeArrowheads="1"/>
          </p:cNvSpPr>
          <p:nvPr/>
        </p:nvSpPr>
        <p:spPr bwMode="auto">
          <a:xfrm>
            <a:off x="304800" y="42672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22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33257" name="Text Box 137"/>
          <p:cNvSpPr txBox="1">
            <a:spLocks noChangeArrowheads="1"/>
          </p:cNvSpPr>
          <p:nvPr/>
        </p:nvSpPr>
        <p:spPr bwMode="auto">
          <a:xfrm>
            <a:off x="304800" y="42672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21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33258" name="Text Box 138"/>
          <p:cNvSpPr txBox="1">
            <a:spLocks noChangeArrowheads="1"/>
          </p:cNvSpPr>
          <p:nvPr/>
        </p:nvSpPr>
        <p:spPr bwMode="auto">
          <a:xfrm>
            <a:off x="304800" y="42672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20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33259" name="Text Box 139"/>
          <p:cNvSpPr txBox="1">
            <a:spLocks noChangeArrowheads="1"/>
          </p:cNvSpPr>
          <p:nvPr/>
        </p:nvSpPr>
        <p:spPr bwMode="auto">
          <a:xfrm>
            <a:off x="304800" y="42672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19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33260" name="Text Box 140"/>
          <p:cNvSpPr txBox="1">
            <a:spLocks noChangeArrowheads="1"/>
          </p:cNvSpPr>
          <p:nvPr/>
        </p:nvSpPr>
        <p:spPr bwMode="auto">
          <a:xfrm>
            <a:off x="304800" y="42672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18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33261" name="Text Box 141"/>
          <p:cNvSpPr txBox="1">
            <a:spLocks noChangeArrowheads="1"/>
          </p:cNvSpPr>
          <p:nvPr/>
        </p:nvSpPr>
        <p:spPr bwMode="auto">
          <a:xfrm>
            <a:off x="304800" y="42672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17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33262" name="Text Box 142"/>
          <p:cNvSpPr txBox="1">
            <a:spLocks noChangeArrowheads="1"/>
          </p:cNvSpPr>
          <p:nvPr/>
        </p:nvSpPr>
        <p:spPr bwMode="auto">
          <a:xfrm>
            <a:off x="304800" y="42672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16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33263" name="Text Box 143"/>
          <p:cNvSpPr txBox="1">
            <a:spLocks noChangeArrowheads="1"/>
          </p:cNvSpPr>
          <p:nvPr/>
        </p:nvSpPr>
        <p:spPr bwMode="auto">
          <a:xfrm>
            <a:off x="304800" y="42672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15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33264" name="Text Box 144"/>
          <p:cNvSpPr txBox="1">
            <a:spLocks noChangeArrowheads="1"/>
          </p:cNvSpPr>
          <p:nvPr/>
        </p:nvSpPr>
        <p:spPr bwMode="auto">
          <a:xfrm>
            <a:off x="304800" y="42672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14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33265" name="Text Box 145"/>
          <p:cNvSpPr txBox="1">
            <a:spLocks noChangeArrowheads="1"/>
          </p:cNvSpPr>
          <p:nvPr/>
        </p:nvSpPr>
        <p:spPr bwMode="auto">
          <a:xfrm>
            <a:off x="304800" y="42672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13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33266" name="Text Box 146"/>
          <p:cNvSpPr txBox="1">
            <a:spLocks noChangeArrowheads="1"/>
          </p:cNvSpPr>
          <p:nvPr/>
        </p:nvSpPr>
        <p:spPr bwMode="auto">
          <a:xfrm>
            <a:off x="304800" y="42672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12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33267" name="Text Box 147"/>
          <p:cNvSpPr txBox="1">
            <a:spLocks noChangeArrowheads="1"/>
          </p:cNvSpPr>
          <p:nvPr/>
        </p:nvSpPr>
        <p:spPr bwMode="auto">
          <a:xfrm>
            <a:off x="304800" y="42672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11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33268" name="Text Box 148"/>
          <p:cNvSpPr txBox="1">
            <a:spLocks noChangeArrowheads="1"/>
          </p:cNvSpPr>
          <p:nvPr/>
        </p:nvSpPr>
        <p:spPr bwMode="auto">
          <a:xfrm>
            <a:off x="304800" y="42672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10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33269" name="Text Box 149"/>
          <p:cNvSpPr txBox="1">
            <a:spLocks noChangeArrowheads="1"/>
          </p:cNvSpPr>
          <p:nvPr/>
        </p:nvSpPr>
        <p:spPr bwMode="auto">
          <a:xfrm>
            <a:off x="304800" y="42672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9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33270" name="Text Box 150"/>
          <p:cNvSpPr txBox="1">
            <a:spLocks noChangeArrowheads="1"/>
          </p:cNvSpPr>
          <p:nvPr/>
        </p:nvSpPr>
        <p:spPr bwMode="auto">
          <a:xfrm>
            <a:off x="304800" y="42672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8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33271" name="Text Box 151"/>
          <p:cNvSpPr txBox="1">
            <a:spLocks noChangeArrowheads="1"/>
          </p:cNvSpPr>
          <p:nvPr/>
        </p:nvSpPr>
        <p:spPr bwMode="auto">
          <a:xfrm>
            <a:off x="304800" y="42672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7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33272" name="Text Box 152"/>
          <p:cNvSpPr txBox="1">
            <a:spLocks noChangeArrowheads="1"/>
          </p:cNvSpPr>
          <p:nvPr/>
        </p:nvSpPr>
        <p:spPr bwMode="auto">
          <a:xfrm>
            <a:off x="304800" y="42672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6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33273" name="Text Box 153"/>
          <p:cNvSpPr txBox="1">
            <a:spLocks noChangeArrowheads="1"/>
          </p:cNvSpPr>
          <p:nvPr/>
        </p:nvSpPr>
        <p:spPr bwMode="auto">
          <a:xfrm>
            <a:off x="304800" y="42672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5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33274" name="Text Box 154"/>
          <p:cNvSpPr txBox="1">
            <a:spLocks noChangeArrowheads="1"/>
          </p:cNvSpPr>
          <p:nvPr/>
        </p:nvSpPr>
        <p:spPr bwMode="auto">
          <a:xfrm>
            <a:off x="304800" y="42672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4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33275" name="Text Box 155"/>
          <p:cNvSpPr txBox="1">
            <a:spLocks noChangeArrowheads="1"/>
          </p:cNvSpPr>
          <p:nvPr/>
        </p:nvSpPr>
        <p:spPr bwMode="auto">
          <a:xfrm>
            <a:off x="304800" y="42672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3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33276" name="Text Box 156"/>
          <p:cNvSpPr txBox="1">
            <a:spLocks noChangeArrowheads="1"/>
          </p:cNvSpPr>
          <p:nvPr/>
        </p:nvSpPr>
        <p:spPr bwMode="auto">
          <a:xfrm>
            <a:off x="304800" y="42672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2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33277" name="Text Box 157"/>
          <p:cNvSpPr txBox="1">
            <a:spLocks noChangeArrowheads="1"/>
          </p:cNvSpPr>
          <p:nvPr/>
        </p:nvSpPr>
        <p:spPr bwMode="auto">
          <a:xfrm>
            <a:off x="304800" y="42672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1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33278" name="Text Box 158"/>
          <p:cNvSpPr txBox="1">
            <a:spLocks noChangeArrowheads="1"/>
          </p:cNvSpPr>
          <p:nvPr/>
        </p:nvSpPr>
        <p:spPr bwMode="auto">
          <a:xfrm>
            <a:off x="635000" y="4419600"/>
            <a:ext cx="685800" cy="498475"/>
          </a:xfrm>
          <a:prstGeom prst="rect">
            <a:avLst/>
          </a:prstGeom>
          <a:solidFill>
            <a:srgbClr val="FF0000"/>
          </a:solidFill>
          <a:ln w="9525">
            <a:solidFill>
              <a:schemeClr val="hlink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300" b="1">
                <a:solidFill>
                  <a:schemeClr val="bg1"/>
                </a:solidFill>
                <a:latin typeface=".VnBlackH" pitchFamily="34" charset="0"/>
                <a:cs typeface="Arial" charset="0"/>
              </a:rPr>
              <a:t>HÕt giê</a:t>
            </a:r>
            <a:endParaRPr lang="vi-VN" sz="1300" b="1">
              <a:solidFill>
                <a:schemeClr val="bg1"/>
              </a:solidFill>
              <a:latin typeface=".VnBlackH" pitchFamily="34" charset="0"/>
              <a:cs typeface="Arial" charset="0"/>
            </a:endParaRPr>
          </a:p>
        </p:txBody>
      </p:sp>
      <p:pic>
        <p:nvPicPr>
          <p:cNvPr id="133133" name="Picture 13" descr="POINSET2"/>
          <p:cNvPicPr>
            <a:picLocks noChangeAspect="1" noChangeArrowheads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-5400000">
            <a:off x="61119" y="5501481"/>
            <a:ext cx="1277938" cy="1273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33138" name="Picture 18" descr="pretty_flower_yellow_hb"/>
          <p:cNvPicPr>
            <a:picLocks noChangeAspect="1" noChangeArrowheads="1" noCrop="1"/>
          </p:cNvPicPr>
          <p:nvPr/>
        </p:nvPicPr>
        <p:blipFill>
          <a:blip r:embed="rId2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57188" y="5715000"/>
            <a:ext cx="876300" cy="8763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41590024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41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2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332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332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1332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1332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" dur="500" tmFilter="0,0; .5, 1; 1, 1"/>
                                        <p:tgtEl>
                                          <p:spTgt spid="1332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 nodeType="clickPar">
                      <p:stCondLst>
                        <p:cond delay="indefinite"/>
                      </p:stCondLst>
                      <p:childTnLst>
                        <p:par>
                          <p:cTn id="1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4" presetID="17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2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1332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1332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9" presetID="9" presetClass="exit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0" dur="500"/>
                                        <p:tgtEl>
                                          <p:spTgt spid="13324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32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23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2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1332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1332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28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9" dur="500"/>
                                        <p:tgtEl>
                                          <p:spTgt spid="13324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32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2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1332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1332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3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 nodeType="afterGroup">
                            <p:stCondLst>
                              <p:cond delay="2500"/>
                            </p:stCondLst>
                            <p:childTnLst>
                              <p:par>
                                <p:cTn id="37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38" dur="500"/>
                                        <p:tgtEl>
                                          <p:spTgt spid="13325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32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 nodeType="afterGroup">
                            <p:stCondLst>
                              <p:cond delay="3000"/>
                            </p:stCondLst>
                            <p:childTnLst>
                              <p:par>
                                <p:cTn id="41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2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1332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1332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4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 nodeType="afterGroup">
                            <p:stCondLst>
                              <p:cond delay="3500"/>
                            </p:stCondLst>
                            <p:childTnLst>
                              <p:par>
                                <p:cTn id="46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47" dur="500"/>
                                        <p:tgtEl>
                                          <p:spTgt spid="13325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32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 nodeType="afterGroup">
                            <p:stCondLst>
                              <p:cond delay="4000"/>
                            </p:stCondLst>
                            <p:childTnLst>
                              <p:par>
                                <p:cTn id="50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2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13325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13325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5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 nodeType="afterGroup">
                            <p:stCondLst>
                              <p:cond delay="4500"/>
                            </p:stCondLst>
                            <p:childTnLst>
                              <p:par>
                                <p:cTn id="55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56" dur="500"/>
                                        <p:tgtEl>
                                          <p:spTgt spid="13325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32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 nodeType="afterGroup">
                            <p:stCondLst>
                              <p:cond delay="5000"/>
                            </p:stCondLst>
                            <p:childTnLst>
                              <p:par>
                                <p:cTn id="59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2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13325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500" fill="hold"/>
                                        <p:tgtEl>
                                          <p:spTgt spid="13325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5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 nodeType="afterGroup">
                            <p:stCondLst>
                              <p:cond delay="5500"/>
                            </p:stCondLst>
                            <p:childTnLst>
                              <p:par>
                                <p:cTn id="64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5" dur="500"/>
                                        <p:tgtEl>
                                          <p:spTgt spid="13325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32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 nodeType="afterGroup">
                            <p:stCondLst>
                              <p:cond delay="6000"/>
                            </p:stCondLst>
                            <p:childTnLst>
                              <p:par>
                                <p:cTn id="68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2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0" dur="500" fill="hold"/>
                                        <p:tgtEl>
                                          <p:spTgt spid="13325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500" fill="hold"/>
                                        <p:tgtEl>
                                          <p:spTgt spid="13325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6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 nodeType="afterGroup">
                            <p:stCondLst>
                              <p:cond delay="6500"/>
                            </p:stCondLst>
                            <p:childTnLst>
                              <p:par>
                                <p:cTn id="73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74" dur="500"/>
                                        <p:tgtEl>
                                          <p:spTgt spid="13325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32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 nodeType="afterGroup">
                            <p:stCondLst>
                              <p:cond delay="7000"/>
                            </p:stCondLst>
                            <p:childTnLst>
                              <p:par>
                                <p:cTn id="77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2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9" dur="500" fill="hold"/>
                                        <p:tgtEl>
                                          <p:spTgt spid="13325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500" fill="hold"/>
                                        <p:tgtEl>
                                          <p:spTgt spid="13325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7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81" fill="hold" nodeType="afterGroup">
                            <p:stCondLst>
                              <p:cond delay="7500"/>
                            </p:stCondLst>
                            <p:childTnLst>
                              <p:par>
                                <p:cTn id="82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83" dur="500"/>
                                        <p:tgtEl>
                                          <p:spTgt spid="13325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32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 nodeType="afterGroup">
                            <p:stCondLst>
                              <p:cond delay="8000"/>
                            </p:stCondLst>
                            <p:childTnLst>
                              <p:par>
                                <p:cTn id="86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2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8" dur="500" fill="hold"/>
                                        <p:tgtEl>
                                          <p:spTgt spid="13325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" dur="500" fill="hold"/>
                                        <p:tgtEl>
                                          <p:spTgt spid="13325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8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90" fill="hold" nodeType="afterGroup">
                            <p:stCondLst>
                              <p:cond delay="8500"/>
                            </p:stCondLst>
                            <p:childTnLst>
                              <p:par>
                                <p:cTn id="91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92" dur="500"/>
                                        <p:tgtEl>
                                          <p:spTgt spid="13325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32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 nodeType="afterGroup">
                            <p:stCondLst>
                              <p:cond delay="9000"/>
                            </p:stCondLst>
                            <p:childTnLst>
                              <p:par>
                                <p:cTn id="95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2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7" dur="500" fill="hold"/>
                                        <p:tgtEl>
                                          <p:spTgt spid="13325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" dur="500" fill="hold"/>
                                        <p:tgtEl>
                                          <p:spTgt spid="13325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9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99" fill="hold" nodeType="afterGroup">
                            <p:stCondLst>
                              <p:cond delay="9500"/>
                            </p:stCondLst>
                            <p:childTnLst>
                              <p:par>
                                <p:cTn id="100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01" dur="500"/>
                                        <p:tgtEl>
                                          <p:spTgt spid="13325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32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3" fill="hold" nodeType="afterGroup">
                            <p:stCondLst>
                              <p:cond delay="10000"/>
                            </p:stCondLst>
                            <p:childTnLst>
                              <p:par>
                                <p:cTn id="104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2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6" dur="500" fill="hold"/>
                                        <p:tgtEl>
                                          <p:spTgt spid="1332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500" fill="hold"/>
                                        <p:tgtEl>
                                          <p:spTgt spid="1332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0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8" fill="hold" nodeType="afterGroup">
                            <p:stCondLst>
                              <p:cond delay="10500"/>
                            </p:stCondLst>
                            <p:childTnLst>
                              <p:par>
                                <p:cTn id="109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10" dur="500"/>
                                        <p:tgtEl>
                                          <p:spTgt spid="13325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32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2" fill="hold" nodeType="afterGroup">
                            <p:stCondLst>
                              <p:cond delay="11000"/>
                            </p:stCondLst>
                            <p:childTnLst>
                              <p:par>
                                <p:cTn id="113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2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5" dur="500" fill="hold"/>
                                        <p:tgtEl>
                                          <p:spTgt spid="13325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6" dur="500" fill="hold"/>
                                        <p:tgtEl>
                                          <p:spTgt spid="13325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1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17" fill="hold" nodeType="afterGroup">
                            <p:stCondLst>
                              <p:cond delay="11500"/>
                            </p:stCondLst>
                            <p:childTnLst>
                              <p:par>
                                <p:cTn id="118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19" dur="500"/>
                                        <p:tgtEl>
                                          <p:spTgt spid="13325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32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1" fill="hold" nodeType="afterGroup">
                            <p:stCondLst>
                              <p:cond delay="12000"/>
                            </p:stCondLst>
                            <p:childTnLst>
                              <p:par>
                                <p:cTn id="122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2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4" dur="500" fill="hold"/>
                                        <p:tgtEl>
                                          <p:spTgt spid="13326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5" dur="500" fill="hold"/>
                                        <p:tgtEl>
                                          <p:spTgt spid="13326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2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26" fill="hold" nodeType="afterGroup">
                            <p:stCondLst>
                              <p:cond delay="12500"/>
                            </p:stCondLst>
                            <p:childTnLst>
                              <p:par>
                                <p:cTn id="127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28" dur="500"/>
                                        <p:tgtEl>
                                          <p:spTgt spid="13326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32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0" fill="hold" nodeType="afterGroup">
                            <p:stCondLst>
                              <p:cond delay="13000"/>
                            </p:stCondLst>
                            <p:childTnLst>
                              <p:par>
                                <p:cTn id="131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2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3" dur="500" fill="hold"/>
                                        <p:tgtEl>
                                          <p:spTgt spid="13326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4" dur="500" fill="hold"/>
                                        <p:tgtEl>
                                          <p:spTgt spid="13326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3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35" fill="hold" nodeType="afterGroup">
                            <p:stCondLst>
                              <p:cond delay="13500"/>
                            </p:stCondLst>
                            <p:childTnLst>
                              <p:par>
                                <p:cTn id="136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37" dur="500"/>
                                        <p:tgtEl>
                                          <p:spTgt spid="13326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32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9" fill="hold" nodeType="afterGroup">
                            <p:stCondLst>
                              <p:cond delay="14000"/>
                            </p:stCondLst>
                            <p:childTnLst>
                              <p:par>
                                <p:cTn id="140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2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2" dur="500" fill="hold"/>
                                        <p:tgtEl>
                                          <p:spTgt spid="13326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3" dur="500" fill="hold"/>
                                        <p:tgtEl>
                                          <p:spTgt spid="13326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4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44" fill="hold" nodeType="afterGroup">
                            <p:stCondLst>
                              <p:cond delay="14500"/>
                            </p:stCondLst>
                            <p:childTnLst>
                              <p:par>
                                <p:cTn id="145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46" dur="500"/>
                                        <p:tgtEl>
                                          <p:spTgt spid="13326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32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8" fill="hold" nodeType="afterGroup">
                            <p:stCondLst>
                              <p:cond delay="15000"/>
                            </p:stCondLst>
                            <p:childTnLst>
                              <p:par>
                                <p:cTn id="149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2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1" dur="500" fill="hold"/>
                                        <p:tgtEl>
                                          <p:spTgt spid="13326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2" dur="500" fill="hold"/>
                                        <p:tgtEl>
                                          <p:spTgt spid="13326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4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53" fill="hold" nodeType="afterGroup">
                            <p:stCondLst>
                              <p:cond delay="15500"/>
                            </p:stCondLst>
                            <p:childTnLst>
                              <p:par>
                                <p:cTn id="154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55" dur="500"/>
                                        <p:tgtEl>
                                          <p:spTgt spid="13326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32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7" fill="hold" nodeType="afterGroup">
                            <p:stCondLst>
                              <p:cond delay="16000"/>
                            </p:stCondLst>
                            <p:childTnLst>
                              <p:par>
                                <p:cTn id="158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2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0" dur="500" fill="hold"/>
                                        <p:tgtEl>
                                          <p:spTgt spid="13326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1" dur="500" fill="hold"/>
                                        <p:tgtEl>
                                          <p:spTgt spid="13326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5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2" fill="hold" nodeType="afterGroup">
                            <p:stCondLst>
                              <p:cond delay="16500"/>
                            </p:stCondLst>
                            <p:childTnLst>
                              <p:par>
                                <p:cTn id="163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64" dur="500"/>
                                        <p:tgtEl>
                                          <p:spTgt spid="13326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32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6" fill="hold" nodeType="afterGroup">
                            <p:stCondLst>
                              <p:cond delay="17000"/>
                            </p:stCondLst>
                            <p:childTnLst>
                              <p:par>
                                <p:cTn id="167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2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9" dur="500" fill="hold"/>
                                        <p:tgtEl>
                                          <p:spTgt spid="13326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0" dur="500" fill="hold"/>
                                        <p:tgtEl>
                                          <p:spTgt spid="13326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6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71" fill="hold" nodeType="afterGroup">
                            <p:stCondLst>
                              <p:cond delay="17500"/>
                            </p:stCondLst>
                            <p:childTnLst>
                              <p:par>
                                <p:cTn id="172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73" dur="500"/>
                                        <p:tgtEl>
                                          <p:spTgt spid="13326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32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5" fill="hold" nodeType="afterGroup">
                            <p:stCondLst>
                              <p:cond delay="18000"/>
                            </p:stCondLst>
                            <p:childTnLst>
                              <p:par>
                                <p:cTn id="176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2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8" dur="500" fill="hold"/>
                                        <p:tgtEl>
                                          <p:spTgt spid="1332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9" dur="500" fill="hold"/>
                                        <p:tgtEl>
                                          <p:spTgt spid="1332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7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80" fill="hold" nodeType="afterGroup">
                            <p:stCondLst>
                              <p:cond delay="18500"/>
                            </p:stCondLst>
                            <p:childTnLst>
                              <p:par>
                                <p:cTn id="181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82" dur="500"/>
                                        <p:tgtEl>
                                          <p:spTgt spid="13326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32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4" fill="hold" nodeType="afterGroup">
                            <p:stCondLst>
                              <p:cond delay="19000"/>
                            </p:stCondLst>
                            <p:childTnLst>
                              <p:par>
                                <p:cTn id="185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2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7" dur="500" fill="hold"/>
                                        <p:tgtEl>
                                          <p:spTgt spid="13326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8" dur="500" fill="hold"/>
                                        <p:tgtEl>
                                          <p:spTgt spid="13326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8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89" fill="hold" nodeType="afterGroup">
                            <p:stCondLst>
                              <p:cond delay="19500"/>
                            </p:stCondLst>
                            <p:childTnLst>
                              <p:par>
                                <p:cTn id="190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91" dur="500"/>
                                        <p:tgtEl>
                                          <p:spTgt spid="13326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32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3" fill="hold" nodeType="afterGroup">
                            <p:stCondLst>
                              <p:cond delay="20000"/>
                            </p:stCondLst>
                            <p:childTnLst>
                              <p:par>
                                <p:cTn id="194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2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6" dur="500" fill="hold"/>
                                        <p:tgtEl>
                                          <p:spTgt spid="13326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7" dur="500" fill="hold"/>
                                        <p:tgtEl>
                                          <p:spTgt spid="13326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9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98" fill="hold" nodeType="afterGroup">
                            <p:stCondLst>
                              <p:cond delay="20500"/>
                            </p:stCondLst>
                            <p:childTnLst>
                              <p:par>
                                <p:cTn id="199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00" dur="500"/>
                                        <p:tgtEl>
                                          <p:spTgt spid="13326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32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2" fill="hold" nodeType="afterGroup">
                            <p:stCondLst>
                              <p:cond delay="21000"/>
                            </p:stCondLst>
                            <p:childTnLst>
                              <p:par>
                                <p:cTn id="203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2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5" dur="500" fill="hold"/>
                                        <p:tgtEl>
                                          <p:spTgt spid="13326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6" dur="500" fill="hold"/>
                                        <p:tgtEl>
                                          <p:spTgt spid="13326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0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07" fill="hold" nodeType="afterGroup">
                            <p:stCondLst>
                              <p:cond delay="21500"/>
                            </p:stCondLst>
                            <p:childTnLst>
                              <p:par>
                                <p:cTn id="208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09" dur="500"/>
                                        <p:tgtEl>
                                          <p:spTgt spid="13326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32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1" fill="hold" nodeType="afterGroup">
                            <p:stCondLst>
                              <p:cond delay="22000"/>
                            </p:stCondLst>
                            <p:childTnLst>
                              <p:par>
                                <p:cTn id="212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2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4" dur="500" fill="hold"/>
                                        <p:tgtEl>
                                          <p:spTgt spid="13327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5" dur="500" fill="hold"/>
                                        <p:tgtEl>
                                          <p:spTgt spid="13327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1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16" fill="hold" nodeType="afterGroup">
                            <p:stCondLst>
                              <p:cond delay="22500"/>
                            </p:stCondLst>
                            <p:childTnLst>
                              <p:par>
                                <p:cTn id="217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18" dur="500"/>
                                        <p:tgtEl>
                                          <p:spTgt spid="13327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32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0" fill="hold" nodeType="afterGroup">
                            <p:stCondLst>
                              <p:cond delay="23000"/>
                            </p:stCondLst>
                            <p:childTnLst>
                              <p:par>
                                <p:cTn id="221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2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3" dur="500" fill="hold"/>
                                        <p:tgtEl>
                                          <p:spTgt spid="13327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4" dur="500" fill="hold"/>
                                        <p:tgtEl>
                                          <p:spTgt spid="13327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2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25" fill="hold" nodeType="afterGroup">
                            <p:stCondLst>
                              <p:cond delay="23500"/>
                            </p:stCondLst>
                            <p:childTnLst>
                              <p:par>
                                <p:cTn id="226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27" dur="500"/>
                                        <p:tgtEl>
                                          <p:spTgt spid="13327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32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9" fill="hold" nodeType="afterGroup">
                            <p:stCondLst>
                              <p:cond delay="24000"/>
                            </p:stCondLst>
                            <p:childTnLst>
                              <p:par>
                                <p:cTn id="230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2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2" dur="500" fill="hold"/>
                                        <p:tgtEl>
                                          <p:spTgt spid="13327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3" dur="500" fill="hold"/>
                                        <p:tgtEl>
                                          <p:spTgt spid="13327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3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34" fill="hold" nodeType="afterGroup">
                            <p:stCondLst>
                              <p:cond delay="24500"/>
                            </p:stCondLst>
                            <p:childTnLst>
                              <p:par>
                                <p:cTn id="235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36" dur="500"/>
                                        <p:tgtEl>
                                          <p:spTgt spid="13327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3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32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8" fill="hold" nodeType="afterGroup">
                            <p:stCondLst>
                              <p:cond delay="25000"/>
                            </p:stCondLst>
                            <p:childTnLst>
                              <p:par>
                                <p:cTn id="239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2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1" dur="500" fill="hold"/>
                                        <p:tgtEl>
                                          <p:spTgt spid="13327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2" dur="500" fill="hold"/>
                                        <p:tgtEl>
                                          <p:spTgt spid="13327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3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43" fill="hold" nodeType="afterGroup">
                            <p:stCondLst>
                              <p:cond delay="25500"/>
                            </p:stCondLst>
                            <p:childTnLst>
                              <p:par>
                                <p:cTn id="244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45" dur="500"/>
                                        <p:tgtEl>
                                          <p:spTgt spid="13327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32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7" fill="hold" nodeType="afterGroup">
                            <p:stCondLst>
                              <p:cond delay="26000"/>
                            </p:stCondLst>
                            <p:childTnLst>
                              <p:par>
                                <p:cTn id="248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2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0" dur="500" fill="hold"/>
                                        <p:tgtEl>
                                          <p:spTgt spid="13327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1" dur="500" fill="hold"/>
                                        <p:tgtEl>
                                          <p:spTgt spid="13327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4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52" fill="hold" nodeType="afterGroup">
                            <p:stCondLst>
                              <p:cond delay="26500"/>
                            </p:stCondLst>
                            <p:childTnLst>
                              <p:par>
                                <p:cTn id="253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54" dur="500"/>
                                        <p:tgtEl>
                                          <p:spTgt spid="13327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32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6" fill="hold" nodeType="afterGroup">
                            <p:stCondLst>
                              <p:cond delay="27000"/>
                            </p:stCondLst>
                            <p:childTnLst>
                              <p:par>
                                <p:cTn id="257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2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9" dur="500" fill="hold"/>
                                        <p:tgtEl>
                                          <p:spTgt spid="13327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0" dur="500" fill="hold"/>
                                        <p:tgtEl>
                                          <p:spTgt spid="13327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5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61" fill="hold" nodeType="afterGroup">
                            <p:stCondLst>
                              <p:cond delay="27500"/>
                            </p:stCondLst>
                            <p:childTnLst>
                              <p:par>
                                <p:cTn id="262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63" dur="500"/>
                                        <p:tgtEl>
                                          <p:spTgt spid="13327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6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32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5" fill="hold" nodeType="afterGroup">
                            <p:stCondLst>
                              <p:cond delay="28000"/>
                            </p:stCondLst>
                            <p:childTnLst>
                              <p:par>
                                <p:cTn id="266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2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8" dur="500" fill="hold"/>
                                        <p:tgtEl>
                                          <p:spTgt spid="13327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9" dur="500" fill="hold"/>
                                        <p:tgtEl>
                                          <p:spTgt spid="13327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6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70" fill="hold" nodeType="afterGroup">
                            <p:stCondLst>
                              <p:cond delay="28500"/>
                            </p:stCondLst>
                            <p:childTnLst>
                              <p:par>
                                <p:cTn id="271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72" dur="500"/>
                                        <p:tgtEl>
                                          <p:spTgt spid="13327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32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4" fill="hold" nodeType="afterGroup">
                            <p:stCondLst>
                              <p:cond delay="29000"/>
                            </p:stCondLst>
                            <p:childTnLst>
                              <p:par>
                                <p:cTn id="275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2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7" dur="500" fill="hold"/>
                                        <p:tgtEl>
                                          <p:spTgt spid="13327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8" dur="500" fill="hold"/>
                                        <p:tgtEl>
                                          <p:spTgt spid="13327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7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79" fill="hold" nodeType="afterGroup">
                            <p:stCondLst>
                              <p:cond delay="29500"/>
                            </p:stCondLst>
                            <p:childTnLst>
                              <p:par>
                                <p:cTn id="280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81" dur="500"/>
                                        <p:tgtEl>
                                          <p:spTgt spid="13327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32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3" fill="hold" nodeType="afterGroup">
                            <p:stCondLst>
                              <p:cond delay="30000"/>
                            </p:stCondLst>
                            <p:childTnLst>
                              <p:par>
                                <p:cTn id="284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2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6" dur="500" fill="hold"/>
                                        <p:tgtEl>
                                          <p:spTgt spid="13327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7" dur="500" fill="hold"/>
                                        <p:tgtEl>
                                          <p:spTgt spid="13327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8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drumroll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88" fill="hold" nodeType="afterGroup">
                            <p:stCondLst>
                              <p:cond delay="30500"/>
                            </p:stCondLst>
                            <p:childTnLst>
                              <p:par>
                                <p:cTn id="289" presetID="35" presetClass="emph" presetSubtype="0" repeatCount="3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90" dur="1000" fill="hold"/>
                                        <p:tgtEl>
                                          <p:spTgt spid="1332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1" fill="hold" nodeType="clickPar">
                      <p:stCondLst>
                        <p:cond delay="indefinite"/>
                      </p:stCondLst>
                      <p:childTnLst>
                        <p:par>
                          <p:cTn id="29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3" presetID="34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2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from="(-#ppt_w/2)" to="(#ppt_x)" calcmode="lin" valueType="num">
                                      <p:cBhvr>
                                        <p:cTn id="295" dur="6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2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0" to="-1.0" calcmode="lin" valueType="num">
                                      <p:cBhvr>
                                        <p:cTn id="296" dur="200" decel="5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33216"/>
                                        </p:tgtEl>
                                        <p:attrNameLst>
                                          <p:attrName>xshear</p:attrName>
                                        </p:attrNameLst>
                                      </p:cBhvr>
                                    </p:anim>
                                    <p:animScale>
                                      <p:cBhvr>
                                        <p:cTn id="297" dur="200" decel="10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33216"/>
                                        </p:tgtEl>
                                      </p:cBhvr>
                                      <p:from x="100000" y="100000"/>
                                      <p:to x="80000" y="100000"/>
                                    </p:animScale>
                                    <p:anim by="(#ppt_h/3+#ppt_w*0.1)" calcmode="lin" valueType="num">
                                      <p:cBhvr additive="sum">
                                        <p:cTn id="298" dur="200" decel="10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332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9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3215" grpId="0"/>
      <p:bldP spid="133216" grpId="0"/>
      <p:bldP spid="133248" grpId="0"/>
      <p:bldP spid="133249" grpId="0"/>
      <p:bldP spid="133249" grpId="1"/>
      <p:bldP spid="133250" grpId="0"/>
      <p:bldP spid="133250" grpId="1"/>
      <p:bldP spid="133251" grpId="0"/>
      <p:bldP spid="133251" grpId="1"/>
      <p:bldP spid="133252" grpId="0"/>
      <p:bldP spid="133252" grpId="1"/>
      <p:bldP spid="133253" grpId="0"/>
      <p:bldP spid="133253" grpId="1"/>
      <p:bldP spid="133254" grpId="0"/>
      <p:bldP spid="133254" grpId="1"/>
      <p:bldP spid="133255" grpId="0"/>
      <p:bldP spid="133255" grpId="1"/>
      <p:bldP spid="133256" grpId="0"/>
      <p:bldP spid="133256" grpId="1"/>
      <p:bldP spid="133257" grpId="0"/>
      <p:bldP spid="133257" grpId="1"/>
      <p:bldP spid="133258" grpId="0"/>
      <p:bldP spid="133258" grpId="1"/>
      <p:bldP spid="133259" grpId="0"/>
      <p:bldP spid="133259" grpId="1"/>
      <p:bldP spid="133260" grpId="0"/>
      <p:bldP spid="133260" grpId="1"/>
      <p:bldP spid="133261" grpId="0"/>
      <p:bldP spid="133261" grpId="1"/>
      <p:bldP spid="133262" grpId="0"/>
      <p:bldP spid="133262" grpId="1"/>
      <p:bldP spid="133263" grpId="0"/>
      <p:bldP spid="133263" grpId="1"/>
      <p:bldP spid="133264" grpId="0"/>
      <p:bldP spid="133264" grpId="1"/>
      <p:bldP spid="133265" grpId="0"/>
      <p:bldP spid="133265" grpId="1"/>
      <p:bldP spid="133266" grpId="0"/>
      <p:bldP spid="133266" grpId="1"/>
      <p:bldP spid="133267" grpId="0"/>
      <p:bldP spid="133267" grpId="1"/>
      <p:bldP spid="133268" grpId="0"/>
      <p:bldP spid="133268" grpId="1"/>
      <p:bldP spid="133269" grpId="0"/>
      <p:bldP spid="133269" grpId="1"/>
      <p:bldP spid="133270" grpId="0"/>
      <p:bldP spid="133270" grpId="1"/>
      <p:bldP spid="133271" grpId="0"/>
      <p:bldP spid="133271" grpId="1"/>
      <p:bldP spid="133272" grpId="0"/>
      <p:bldP spid="133272" grpId="1"/>
      <p:bldP spid="133273" grpId="0"/>
      <p:bldP spid="133273" grpId="1"/>
      <p:bldP spid="133274" grpId="0"/>
      <p:bldP spid="133274" grpId="1"/>
      <p:bldP spid="133275" grpId="0"/>
      <p:bldP spid="133275" grpId="1"/>
      <p:bldP spid="133276" grpId="0"/>
      <p:bldP spid="133276" grpId="1"/>
      <p:bldP spid="133277" grpId="0"/>
      <p:bldP spid="133277" grpId="1"/>
      <p:bldP spid="133278" grpId="0" animBg="1"/>
    </p:bld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22" name="Freeform 2"/>
          <p:cNvSpPr>
            <a:spLocks/>
          </p:cNvSpPr>
          <p:nvPr/>
        </p:nvSpPr>
        <p:spPr bwMode="auto">
          <a:xfrm>
            <a:off x="138113" y="1549400"/>
            <a:ext cx="8675687" cy="5105400"/>
          </a:xfrm>
          <a:custGeom>
            <a:avLst/>
            <a:gdLst>
              <a:gd name="T0" fmla="*/ 4800 w 5465"/>
              <a:gd name="T1" fmla="*/ 310 h 3131"/>
              <a:gd name="T2" fmla="*/ 1772 w 5465"/>
              <a:gd name="T3" fmla="*/ 163 h 3131"/>
              <a:gd name="T4" fmla="*/ 1432 w 5465"/>
              <a:gd name="T5" fmla="*/ 0 h 3131"/>
              <a:gd name="T6" fmla="*/ 989 w 5465"/>
              <a:gd name="T7" fmla="*/ 15 h 3131"/>
              <a:gd name="T8" fmla="*/ 428 w 5465"/>
              <a:gd name="T9" fmla="*/ 89 h 3131"/>
              <a:gd name="T10" fmla="*/ 118 w 5465"/>
              <a:gd name="T11" fmla="*/ 177 h 3131"/>
              <a:gd name="T12" fmla="*/ 0 w 5465"/>
              <a:gd name="T13" fmla="*/ 635 h 3131"/>
              <a:gd name="T14" fmla="*/ 133 w 5465"/>
              <a:gd name="T15" fmla="*/ 1123 h 3131"/>
              <a:gd name="T16" fmla="*/ 266 w 5465"/>
              <a:gd name="T17" fmla="*/ 1448 h 3131"/>
              <a:gd name="T18" fmla="*/ 177 w 5465"/>
              <a:gd name="T19" fmla="*/ 1640 h 3131"/>
              <a:gd name="T20" fmla="*/ 221 w 5465"/>
              <a:gd name="T21" fmla="*/ 1846 h 3131"/>
              <a:gd name="T22" fmla="*/ 310 w 5465"/>
              <a:gd name="T23" fmla="*/ 2009 h 3131"/>
              <a:gd name="T24" fmla="*/ 458 w 5465"/>
              <a:gd name="T25" fmla="*/ 2304 h 3131"/>
              <a:gd name="T26" fmla="*/ 472 w 5465"/>
              <a:gd name="T27" fmla="*/ 2393 h 3131"/>
              <a:gd name="T28" fmla="*/ 546 w 5465"/>
              <a:gd name="T29" fmla="*/ 2496 h 3131"/>
              <a:gd name="T30" fmla="*/ 709 w 5465"/>
              <a:gd name="T31" fmla="*/ 2733 h 3131"/>
              <a:gd name="T32" fmla="*/ 768 w 5465"/>
              <a:gd name="T33" fmla="*/ 2880 h 3131"/>
              <a:gd name="T34" fmla="*/ 797 w 5465"/>
              <a:gd name="T35" fmla="*/ 2984 h 3131"/>
              <a:gd name="T36" fmla="*/ 945 w 5465"/>
              <a:gd name="T37" fmla="*/ 3087 h 3131"/>
              <a:gd name="T38" fmla="*/ 1152 w 5465"/>
              <a:gd name="T39" fmla="*/ 3117 h 3131"/>
              <a:gd name="T40" fmla="*/ 1462 w 5465"/>
              <a:gd name="T41" fmla="*/ 3043 h 3131"/>
              <a:gd name="T42" fmla="*/ 1536 w 5465"/>
              <a:gd name="T43" fmla="*/ 3013 h 3131"/>
              <a:gd name="T44" fmla="*/ 1846 w 5465"/>
              <a:gd name="T45" fmla="*/ 2984 h 3131"/>
              <a:gd name="T46" fmla="*/ 2496 w 5465"/>
              <a:gd name="T47" fmla="*/ 3072 h 3131"/>
              <a:gd name="T48" fmla="*/ 2954 w 5465"/>
              <a:gd name="T49" fmla="*/ 3131 h 3131"/>
              <a:gd name="T50" fmla="*/ 3677 w 5465"/>
              <a:gd name="T51" fmla="*/ 3043 h 3131"/>
              <a:gd name="T52" fmla="*/ 3648 w 5465"/>
              <a:gd name="T53" fmla="*/ 2984 h 3131"/>
              <a:gd name="T54" fmla="*/ 3589 w 5465"/>
              <a:gd name="T55" fmla="*/ 2939 h 3131"/>
              <a:gd name="T56" fmla="*/ 3264 w 5465"/>
              <a:gd name="T57" fmla="*/ 2747 h 3131"/>
              <a:gd name="T58" fmla="*/ 3234 w 5465"/>
              <a:gd name="T59" fmla="*/ 2688 h 3131"/>
              <a:gd name="T60" fmla="*/ 3249 w 5465"/>
              <a:gd name="T61" fmla="*/ 2289 h 3131"/>
              <a:gd name="T62" fmla="*/ 3603 w 5465"/>
              <a:gd name="T63" fmla="*/ 2068 h 3131"/>
              <a:gd name="T64" fmla="*/ 3766 w 5465"/>
              <a:gd name="T65" fmla="*/ 1728 h 3131"/>
              <a:gd name="T66" fmla="*/ 3943 w 5465"/>
              <a:gd name="T67" fmla="*/ 1625 h 3131"/>
              <a:gd name="T68" fmla="*/ 4076 w 5465"/>
              <a:gd name="T69" fmla="*/ 1566 h 3131"/>
              <a:gd name="T70" fmla="*/ 4371 w 5465"/>
              <a:gd name="T71" fmla="*/ 1595 h 3131"/>
              <a:gd name="T72" fmla="*/ 4726 w 5465"/>
              <a:gd name="T73" fmla="*/ 1728 h 3131"/>
              <a:gd name="T74" fmla="*/ 5154 w 5465"/>
              <a:gd name="T75" fmla="*/ 1773 h 3131"/>
              <a:gd name="T76" fmla="*/ 5346 w 5465"/>
              <a:gd name="T77" fmla="*/ 1566 h 3131"/>
              <a:gd name="T78" fmla="*/ 5435 w 5465"/>
              <a:gd name="T79" fmla="*/ 1256 h 3131"/>
              <a:gd name="T80" fmla="*/ 5420 w 5465"/>
              <a:gd name="T81" fmla="*/ 753 h 3131"/>
              <a:gd name="T82" fmla="*/ 5361 w 5465"/>
              <a:gd name="T83" fmla="*/ 606 h 3131"/>
              <a:gd name="T84" fmla="*/ 5317 w 5465"/>
              <a:gd name="T85" fmla="*/ 517 h 3131"/>
              <a:gd name="T86" fmla="*/ 4741 w 5465"/>
              <a:gd name="T87" fmla="*/ 237 h 3131"/>
              <a:gd name="T88" fmla="*/ 4238 w 5465"/>
              <a:gd name="T89" fmla="*/ 251 h 3131"/>
              <a:gd name="T90" fmla="*/ 3116 w 5465"/>
              <a:gd name="T91" fmla="*/ 303 h 31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5465" h="3131">
                <a:moveTo>
                  <a:pt x="4800" y="310"/>
                </a:moveTo>
                <a:cubicBezTo>
                  <a:pt x="2535" y="283"/>
                  <a:pt x="3012" y="385"/>
                  <a:pt x="1772" y="163"/>
                </a:cubicBezTo>
                <a:cubicBezTo>
                  <a:pt x="1660" y="99"/>
                  <a:pt x="1546" y="58"/>
                  <a:pt x="1432" y="0"/>
                </a:cubicBezTo>
                <a:cubicBezTo>
                  <a:pt x="1284" y="5"/>
                  <a:pt x="1136" y="2"/>
                  <a:pt x="989" y="15"/>
                </a:cubicBezTo>
                <a:cubicBezTo>
                  <a:pt x="801" y="31"/>
                  <a:pt x="616" y="70"/>
                  <a:pt x="428" y="89"/>
                </a:cubicBezTo>
                <a:cubicBezTo>
                  <a:pt x="323" y="115"/>
                  <a:pt x="223" y="152"/>
                  <a:pt x="118" y="177"/>
                </a:cubicBezTo>
                <a:cubicBezTo>
                  <a:pt x="74" y="329"/>
                  <a:pt x="31" y="480"/>
                  <a:pt x="0" y="635"/>
                </a:cubicBezTo>
                <a:cubicBezTo>
                  <a:pt x="22" y="787"/>
                  <a:pt x="12" y="1002"/>
                  <a:pt x="133" y="1123"/>
                </a:cubicBezTo>
                <a:cubicBezTo>
                  <a:pt x="176" y="1234"/>
                  <a:pt x="233" y="1333"/>
                  <a:pt x="266" y="1448"/>
                </a:cubicBezTo>
                <a:cubicBezTo>
                  <a:pt x="241" y="1521"/>
                  <a:pt x="210" y="1572"/>
                  <a:pt x="177" y="1640"/>
                </a:cubicBezTo>
                <a:cubicBezTo>
                  <a:pt x="192" y="1709"/>
                  <a:pt x="202" y="1779"/>
                  <a:pt x="221" y="1846"/>
                </a:cubicBezTo>
                <a:cubicBezTo>
                  <a:pt x="259" y="1978"/>
                  <a:pt x="254" y="1916"/>
                  <a:pt x="310" y="2009"/>
                </a:cubicBezTo>
                <a:cubicBezTo>
                  <a:pt x="367" y="2104"/>
                  <a:pt x="402" y="2208"/>
                  <a:pt x="458" y="2304"/>
                </a:cubicBezTo>
                <a:cubicBezTo>
                  <a:pt x="463" y="2334"/>
                  <a:pt x="463" y="2364"/>
                  <a:pt x="472" y="2393"/>
                </a:cubicBezTo>
                <a:cubicBezTo>
                  <a:pt x="493" y="2465"/>
                  <a:pt x="503" y="2441"/>
                  <a:pt x="546" y="2496"/>
                </a:cubicBezTo>
                <a:cubicBezTo>
                  <a:pt x="643" y="2620"/>
                  <a:pt x="646" y="2629"/>
                  <a:pt x="709" y="2733"/>
                </a:cubicBezTo>
                <a:cubicBezTo>
                  <a:pt x="744" y="2879"/>
                  <a:pt x="692" y="2684"/>
                  <a:pt x="768" y="2880"/>
                </a:cubicBezTo>
                <a:cubicBezTo>
                  <a:pt x="781" y="2914"/>
                  <a:pt x="782" y="2951"/>
                  <a:pt x="797" y="2984"/>
                </a:cubicBezTo>
                <a:cubicBezTo>
                  <a:pt x="846" y="3090"/>
                  <a:pt x="844" y="3072"/>
                  <a:pt x="945" y="3087"/>
                </a:cubicBezTo>
                <a:cubicBezTo>
                  <a:pt x="1014" y="3097"/>
                  <a:pt x="1083" y="3107"/>
                  <a:pt x="1152" y="3117"/>
                </a:cubicBezTo>
                <a:cubicBezTo>
                  <a:pt x="1255" y="3092"/>
                  <a:pt x="1359" y="3068"/>
                  <a:pt x="1462" y="3043"/>
                </a:cubicBezTo>
                <a:cubicBezTo>
                  <a:pt x="1488" y="3037"/>
                  <a:pt x="1510" y="3017"/>
                  <a:pt x="1536" y="3013"/>
                </a:cubicBezTo>
                <a:cubicBezTo>
                  <a:pt x="1639" y="2997"/>
                  <a:pt x="1743" y="2994"/>
                  <a:pt x="1846" y="2984"/>
                </a:cubicBezTo>
                <a:cubicBezTo>
                  <a:pt x="2063" y="3013"/>
                  <a:pt x="2279" y="3048"/>
                  <a:pt x="2496" y="3072"/>
                </a:cubicBezTo>
                <a:cubicBezTo>
                  <a:pt x="2958" y="3124"/>
                  <a:pt x="2767" y="3041"/>
                  <a:pt x="2954" y="3131"/>
                </a:cubicBezTo>
                <a:cubicBezTo>
                  <a:pt x="3195" y="3102"/>
                  <a:pt x="3439" y="3093"/>
                  <a:pt x="3677" y="3043"/>
                </a:cubicBezTo>
                <a:cubicBezTo>
                  <a:pt x="3698" y="3038"/>
                  <a:pt x="3662" y="3001"/>
                  <a:pt x="3648" y="2984"/>
                </a:cubicBezTo>
                <a:cubicBezTo>
                  <a:pt x="3632" y="2965"/>
                  <a:pt x="3610" y="2953"/>
                  <a:pt x="3589" y="2939"/>
                </a:cubicBezTo>
                <a:cubicBezTo>
                  <a:pt x="3483" y="2868"/>
                  <a:pt x="3370" y="2818"/>
                  <a:pt x="3264" y="2747"/>
                </a:cubicBezTo>
                <a:cubicBezTo>
                  <a:pt x="3254" y="2727"/>
                  <a:pt x="3235" y="2710"/>
                  <a:pt x="3234" y="2688"/>
                </a:cubicBezTo>
                <a:cubicBezTo>
                  <a:pt x="3230" y="2555"/>
                  <a:pt x="3195" y="2410"/>
                  <a:pt x="3249" y="2289"/>
                </a:cubicBezTo>
                <a:cubicBezTo>
                  <a:pt x="3267" y="2249"/>
                  <a:pt x="3512" y="2099"/>
                  <a:pt x="3603" y="2068"/>
                </a:cubicBezTo>
                <a:cubicBezTo>
                  <a:pt x="3643" y="1952"/>
                  <a:pt x="3656" y="1807"/>
                  <a:pt x="3766" y="1728"/>
                </a:cubicBezTo>
                <a:cubicBezTo>
                  <a:pt x="4058" y="1518"/>
                  <a:pt x="3725" y="1745"/>
                  <a:pt x="3943" y="1625"/>
                </a:cubicBezTo>
                <a:cubicBezTo>
                  <a:pt x="4067" y="1557"/>
                  <a:pt x="3932" y="1595"/>
                  <a:pt x="4076" y="1566"/>
                </a:cubicBezTo>
                <a:cubicBezTo>
                  <a:pt x="4197" y="1474"/>
                  <a:pt x="4124" y="1504"/>
                  <a:pt x="4371" y="1595"/>
                </a:cubicBezTo>
                <a:cubicBezTo>
                  <a:pt x="4504" y="1644"/>
                  <a:pt x="4592" y="1705"/>
                  <a:pt x="4726" y="1728"/>
                </a:cubicBezTo>
                <a:cubicBezTo>
                  <a:pt x="4903" y="1829"/>
                  <a:pt x="4943" y="1803"/>
                  <a:pt x="5154" y="1773"/>
                </a:cubicBezTo>
                <a:cubicBezTo>
                  <a:pt x="5225" y="1702"/>
                  <a:pt x="5294" y="1653"/>
                  <a:pt x="5346" y="1566"/>
                </a:cubicBezTo>
                <a:cubicBezTo>
                  <a:pt x="5364" y="1461"/>
                  <a:pt x="5400" y="1357"/>
                  <a:pt x="5435" y="1256"/>
                </a:cubicBezTo>
                <a:cubicBezTo>
                  <a:pt x="5465" y="1022"/>
                  <a:pt x="5458" y="1138"/>
                  <a:pt x="5420" y="753"/>
                </a:cubicBezTo>
                <a:cubicBezTo>
                  <a:pt x="5411" y="666"/>
                  <a:pt x="5404" y="685"/>
                  <a:pt x="5361" y="606"/>
                </a:cubicBezTo>
                <a:cubicBezTo>
                  <a:pt x="5345" y="577"/>
                  <a:pt x="5336" y="544"/>
                  <a:pt x="5317" y="517"/>
                </a:cubicBezTo>
                <a:cubicBezTo>
                  <a:pt x="5194" y="340"/>
                  <a:pt x="4932" y="291"/>
                  <a:pt x="4741" y="237"/>
                </a:cubicBezTo>
                <a:cubicBezTo>
                  <a:pt x="4357" y="254"/>
                  <a:pt x="4524" y="251"/>
                  <a:pt x="4238" y="251"/>
                </a:cubicBezTo>
                <a:lnTo>
                  <a:pt x="3116" y="303"/>
                </a:lnTo>
              </a:path>
            </a:pathLst>
          </a:custGeom>
          <a:solidFill>
            <a:srgbClr val="C0C0C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133123" name="Group 3"/>
          <p:cNvGrpSpPr>
            <a:grpSpLocks/>
          </p:cNvGrpSpPr>
          <p:nvPr/>
        </p:nvGrpSpPr>
        <p:grpSpPr bwMode="auto">
          <a:xfrm>
            <a:off x="6400800" y="3878263"/>
            <a:ext cx="1825625" cy="1912937"/>
            <a:chOff x="4579" y="153"/>
            <a:chExt cx="1150" cy="1205"/>
          </a:xfrm>
        </p:grpSpPr>
        <p:sp>
          <p:nvSpPr>
            <p:cNvPr id="133124" name="Freeform 4"/>
            <p:cNvSpPr>
              <a:spLocks/>
            </p:cNvSpPr>
            <p:nvPr/>
          </p:nvSpPr>
          <p:spPr bwMode="auto">
            <a:xfrm>
              <a:off x="4579" y="408"/>
              <a:ext cx="1109" cy="950"/>
            </a:xfrm>
            <a:custGeom>
              <a:avLst/>
              <a:gdLst>
                <a:gd name="T0" fmla="*/ 52 w 1109"/>
                <a:gd name="T1" fmla="*/ 131 h 950"/>
                <a:gd name="T2" fmla="*/ 52 w 1109"/>
                <a:gd name="T3" fmla="*/ 419 h 950"/>
                <a:gd name="T4" fmla="*/ 124 w 1109"/>
                <a:gd name="T5" fmla="*/ 639 h 950"/>
                <a:gd name="T6" fmla="*/ 276 w 1109"/>
                <a:gd name="T7" fmla="*/ 783 h 950"/>
                <a:gd name="T8" fmla="*/ 704 w 1109"/>
                <a:gd name="T9" fmla="*/ 919 h 950"/>
                <a:gd name="T10" fmla="*/ 1006 w 1109"/>
                <a:gd name="T11" fmla="*/ 933 h 950"/>
                <a:gd name="T12" fmla="*/ 1109 w 1109"/>
                <a:gd name="T13" fmla="*/ 785 h 950"/>
                <a:gd name="T14" fmla="*/ 1079 w 1109"/>
                <a:gd name="T15" fmla="*/ 357 h 950"/>
                <a:gd name="T16" fmla="*/ 1012 w 1109"/>
                <a:gd name="T17" fmla="*/ 227 h 950"/>
                <a:gd name="T18" fmla="*/ 858 w 1109"/>
                <a:gd name="T19" fmla="*/ 165 h 950"/>
                <a:gd name="T20" fmla="*/ 556 w 1109"/>
                <a:gd name="T21" fmla="*/ 3 h 950"/>
                <a:gd name="T22" fmla="*/ 116 w 1109"/>
                <a:gd name="T23" fmla="*/ 35 h 950"/>
                <a:gd name="T24" fmla="*/ 52 w 1109"/>
                <a:gd name="T25" fmla="*/ 163 h 950"/>
                <a:gd name="T26" fmla="*/ 84 w 1109"/>
                <a:gd name="T27" fmla="*/ 283 h 950"/>
                <a:gd name="T28" fmla="*/ 0 w 1109"/>
                <a:gd name="T29" fmla="*/ 231 h 950"/>
                <a:gd name="T30" fmla="*/ 52 w 1109"/>
                <a:gd name="T31" fmla="*/ 131 h 9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09" h="950">
                  <a:moveTo>
                    <a:pt x="52" y="131"/>
                  </a:moveTo>
                  <a:cubicBezTo>
                    <a:pt x="52" y="158"/>
                    <a:pt x="40" y="334"/>
                    <a:pt x="52" y="419"/>
                  </a:cubicBezTo>
                  <a:cubicBezTo>
                    <a:pt x="64" y="504"/>
                    <a:pt x="87" y="578"/>
                    <a:pt x="124" y="639"/>
                  </a:cubicBezTo>
                  <a:cubicBezTo>
                    <a:pt x="181" y="725"/>
                    <a:pt x="190" y="746"/>
                    <a:pt x="276" y="783"/>
                  </a:cubicBezTo>
                  <a:cubicBezTo>
                    <a:pt x="427" y="847"/>
                    <a:pt x="549" y="866"/>
                    <a:pt x="704" y="919"/>
                  </a:cubicBezTo>
                  <a:cubicBezTo>
                    <a:pt x="803" y="909"/>
                    <a:pt x="908" y="950"/>
                    <a:pt x="1006" y="933"/>
                  </a:cubicBezTo>
                  <a:cubicBezTo>
                    <a:pt x="1065" y="923"/>
                    <a:pt x="1109" y="785"/>
                    <a:pt x="1109" y="785"/>
                  </a:cubicBezTo>
                  <a:cubicBezTo>
                    <a:pt x="1099" y="642"/>
                    <a:pt x="1100" y="498"/>
                    <a:pt x="1079" y="357"/>
                  </a:cubicBezTo>
                  <a:cubicBezTo>
                    <a:pt x="1071" y="307"/>
                    <a:pt x="1042" y="254"/>
                    <a:pt x="1012" y="227"/>
                  </a:cubicBezTo>
                  <a:cubicBezTo>
                    <a:pt x="893" y="122"/>
                    <a:pt x="948" y="196"/>
                    <a:pt x="858" y="165"/>
                  </a:cubicBezTo>
                  <a:cubicBezTo>
                    <a:pt x="785" y="57"/>
                    <a:pt x="679" y="26"/>
                    <a:pt x="556" y="3"/>
                  </a:cubicBezTo>
                  <a:cubicBezTo>
                    <a:pt x="339" y="8"/>
                    <a:pt x="330" y="0"/>
                    <a:pt x="116" y="35"/>
                  </a:cubicBezTo>
                  <a:cubicBezTo>
                    <a:pt x="24" y="61"/>
                    <a:pt x="74" y="134"/>
                    <a:pt x="52" y="163"/>
                  </a:cubicBezTo>
                  <a:cubicBezTo>
                    <a:pt x="47" y="204"/>
                    <a:pt x="93" y="272"/>
                    <a:pt x="84" y="283"/>
                  </a:cubicBezTo>
                  <a:cubicBezTo>
                    <a:pt x="89" y="298"/>
                    <a:pt x="5" y="256"/>
                    <a:pt x="0" y="231"/>
                  </a:cubicBezTo>
                  <a:lnTo>
                    <a:pt x="52" y="131"/>
                  </a:lnTo>
                  <a:close/>
                </a:path>
              </a:pathLst>
            </a:custGeom>
            <a:solidFill>
              <a:srgbClr val="C0C0C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DDDDDD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3125" name="Freeform 5"/>
            <p:cNvSpPr>
              <a:spLocks/>
            </p:cNvSpPr>
            <p:nvPr/>
          </p:nvSpPr>
          <p:spPr bwMode="auto">
            <a:xfrm>
              <a:off x="4603" y="384"/>
              <a:ext cx="1109" cy="950"/>
            </a:xfrm>
            <a:custGeom>
              <a:avLst/>
              <a:gdLst>
                <a:gd name="T0" fmla="*/ 52 w 1109"/>
                <a:gd name="T1" fmla="*/ 131 h 950"/>
                <a:gd name="T2" fmla="*/ 52 w 1109"/>
                <a:gd name="T3" fmla="*/ 419 h 950"/>
                <a:gd name="T4" fmla="*/ 124 w 1109"/>
                <a:gd name="T5" fmla="*/ 639 h 950"/>
                <a:gd name="T6" fmla="*/ 276 w 1109"/>
                <a:gd name="T7" fmla="*/ 783 h 950"/>
                <a:gd name="T8" fmla="*/ 704 w 1109"/>
                <a:gd name="T9" fmla="*/ 919 h 950"/>
                <a:gd name="T10" fmla="*/ 1006 w 1109"/>
                <a:gd name="T11" fmla="*/ 933 h 950"/>
                <a:gd name="T12" fmla="*/ 1109 w 1109"/>
                <a:gd name="T13" fmla="*/ 785 h 950"/>
                <a:gd name="T14" fmla="*/ 1079 w 1109"/>
                <a:gd name="T15" fmla="*/ 357 h 950"/>
                <a:gd name="T16" fmla="*/ 1012 w 1109"/>
                <a:gd name="T17" fmla="*/ 227 h 950"/>
                <a:gd name="T18" fmla="*/ 858 w 1109"/>
                <a:gd name="T19" fmla="*/ 165 h 950"/>
                <a:gd name="T20" fmla="*/ 556 w 1109"/>
                <a:gd name="T21" fmla="*/ 3 h 950"/>
                <a:gd name="T22" fmla="*/ 116 w 1109"/>
                <a:gd name="T23" fmla="*/ 35 h 950"/>
                <a:gd name="T24" fmla="*/ 52 w 1109"/>
                <a:gd name="T25" fmla="*/ 163 h 950"/>
                <a:gd name="T26" fmla="*/ 84 w 1109"/>
                <a:gd name="T27" fmla="*/ 283 h 950"/>
                <a:gd name="T28" fmla="*/ 0 w 1109"/>
                <a:gd name="T29" fmla="*/ 231 h 950"/>
                <a:gd name="T30" fmla="*/ 52 w 1109"/>
                <a:gd name="T31" fmla="*/ 131 h 9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09" h="950">
                  <a:moveTo>
                    <a:pt x="52" y="131"/>
                  </a:moveTo>
                  <a:cubicBezTo>
                    <a:pt x="52" y="158"/>
                    <a:pt x="40" y="334"/>
                    <a:pt x="52" y="419"/>
                  </a:cubicBezTo>
                  <a:cubicBezTo>
                    <a:pt x="64" y="504"/>
                    <a:pt x="87" y="578"/>
                    <a:pt x="124" y="639"/>
                  </a:cubicBezTo>
                  <a:cubicBezTo>
                    <a:pt x="181" y="725"/>
                    <a:pt x="190" y="746"/>
                    <a:pt x="276" y="783"/>
                  </a:cubicBezTo>
                  <a:cubicBezTo>
                    <a:pt x="427" y="847"/>
                    <a:pt x="549" y="866"/>
                    <a:pt x="704" y="919"/>
                  </a:cubicBezTo>
                  <a:cubicBezTo>
                    <a:pt x="803" y="909"/>
                    <a:pt x="908" y="950"/>
                    <a:pt x="1006" y="933"/>
                  </a:cubicBezTo>
                  <a:cubicBezTo>
                    <a:pt x="1065" y="923"/>
                    <a:pt x="1109" y="785"/>
                    <a:pt x="1109" y="785"/>
                  </a:cubicBezTo>
                  <a:cubicBezTo>
                    <a:pt x="1099" y="642"/>
                    <a:pt x="1100" y="498"/>
                    <a:pt x="1079" y="357"/>
                  </a:cubicBezTo>
                  <a:cubicBezTo>
                    <a:pt x="1071" y="307"/>
                    <a:pt x="1042" y="254"/>
                    <a:pt x="1012" y="227"/>
                  </a:cubicBezTo>
                  <a:cubicBezTo>
                    <a:pt x="893" y="122"/>
                    <a:pt x="948" y="196"/>
                    <a:pt x="858" y="165"/>
                  </a:cubicBezTo>
                  <a:cubicBezTo>
                    <a:pt x="785" y="57"/>
                    <a:pt x="679" y="26"/>
                    <a:pt x="556" y="3"/>
                  </a:cubicBezTo>
                  <a:cubicBezTo>
                    <a:pt x="339" y="8"/>
                    <a:pt x="330" y="0"/>
                    <a:pt x="116" y="35"/>
                  </a:cubicBezTo>
                  <a:cubicBezTo>
                    <a:pt x="24" y="61"/>
                    <a:pt x="74" y="134"/>
                    <a:pt x="52" y="163"/>
                  </a:cubicBezTo>
                  <a:cubicBezTo>
                    <a:pt x="47" y="204"/>
                    <a:pt x="93" y="272"/>
                    <a:pt x="84" y="283"/>
                  </a:cubicBezTo>
                  <a:cubicBezTo>
                    <a:pt x="89" y="298"/>
                    <a:pt x="5" y="256"/>
                    <a:pt x="0" y="231"/>
                  </a:cubicBezTo>
                  <a:lnTo>
                    <a:pt x="52" y="131"/>
                  </a:lnTo>
                  <a:close/>
                </a:path>
              </a:pathLst>
            </a:custGeom>
            <a:pattFill prst="horzBrick">
              <a:fgClr>
                <a:srgbClr val="DDDDDD"/>
              </a:fgClr>
              <a:bgClr>
                <a:schemeClr val="bg1"/>
              </a:bgClr>
            </a:patt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33126" name="Group 6"/>
            <p:cNvGrpSpPr>
              <a:grpSpLocks/>
            </p:cNvGrpSpPr>
            <p:nvPr/>
          </p:nvGrpSpPr>
          <p:grpSpPr bwMode="auto">
            <a:xfrm>
              <a:off x="4704" y="153"/>
              <a:ext cx="1025" cy="1152"/>
              <a:chOff x="4704" y="153"/>
              <a:chExt cx="1025" cy="1152"/>
            </a:xfrm>
          </p:grpSpPr>
          <p:graphicFrame>
            <p:nvGraphicFramePr>
              <p:cNvPr id="133127" name="Object 7"/>
              <p:cNvGraphicFramePr>
                <a:graphicFrameLocks noChangeAspect="1"/>
              </p:cNvGraphicFramePr>
              <p:nvPr/>
            </p:nvGraphicFramePr>
            <p:xfrm>
              <a:off x="4896" y="432"/>
              <a:ext cx="430" cy="681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26651" name="Clip" r:id="rId6" imgW="1917360" imgH="2997000" progId="MS_ClipArt_Gallery.2">
                      <p:embed/>
                    </p:oleObj>
                  </mc:Choice>
                  <mc:Fallback>
                    <p:oleObj name="Clip" r:id="rId6" imgW="1917360" imgH="2997000" progId="MS_ClipArt_Gallery.2">
                      <p:embed/>
                      <p:pic>
                        <p:nvPicPr>
                          <p:cNvPr id="0" name="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7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4896" y="432"/>
                            <a:ext cx="430" cy="681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ffectLst/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rgbClr val="FFFFFF"/>
                                </a:solidFill>
                              </a14:hiddenFill>
                            </a:ext>
                            <a:ext uri="{91240B29-F687-4F45-9708-019B960494DF}">
                              <a14:hiddenLine xmlns:a14="http://schemas.microsoft.com/office/drawing/2010/main" w="9525">
                                <a:solidFill>
                                  <a:srgbClr val="000000"/>
                                </a:solidFill>
                                <a:miter lim="800000"/>
                                <a:headEnd/>
                                <a:tailEnd/>
                              </a14:hiddenLine>
                            </a:ex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rgbClr val="808080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</p:pic>
                    </p:oleObj>
                  </mc:Fallback>
                </mc:AlternateContent>
              </a:graphicData>
            </a:graphic>
          </p:graphicFrame>
          <p:grpSp>
            <p:nvGrpSpPr>
              <p:cNvPr id="133128" name="Group 8"/>
              <p:cNvGrpSpPr>
                <a:grpSpLocks/>
              </p:cNvGrpSpPr>
              <p:nvPr/>
            </p:nvGrpSpPr>
            <p:grpSpPr bwMode="auto">
              <a:xfrm>
                <a:off x="4704" y="153"/>
                <a:ext cx="288" cy="873"/>
                <a:chOff x="4032" y="375"/>
                <a:chExt cx="288" cy="873"/>
              </a:xfrm>
            </p:grpSpPr>
            <p:pic>
              <p:nvPicPr>
                <p:cNvPr id="133129" name="Picture 9" descr="000803_1055_4732_v__v"/>
                <p:cNvPicPr>
                  <a:picLocks noChangeAspect="1" noChangeArrowheads="1"/>
                </p:cNvPicPr>
                <p:nvPr/>
              </p:nvPicPr>
              <p:blipFill>
                <a:blip r:embed="rId8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flipH="1">
                  <a:off x="4032" y="621"/>
                  <a:ext cx="288" cy="627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  <p:sp>
              <p:nvSpPr>
                <p:cNvPr id="133130" name="Text Box 10"/>
                <p:cNvSpPr txBox="1">
                  <a:spLocks noChangeArrowheads="1"/>
                </p:cNvSpPr>
                <p:nvPr/>
              </p:nvSpPr>
              <p:spPr bwMode="auto">
                <a:xfrm>
                  <a:off x="4032" y="375"/>
                  <a:ext cx="192" cy="327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/>
                <a:p>
                  <a:pPr>
                    <a:spcBef>
                      <a:spcPct val="50000"/>
                    </a:spcBef>
                  </a:pPr>
                  <a:r>
                    <a:rPr lang="en-US" sz="2800">
                      <a:solidFill>
                        <a:srgbClr val="FF0000"/>
                      </a:solidFill>
                      <a:latin typeface="Arial" charset="0"/>
                      <a:cs typeface="Arial" charset="0"/>
                    </a:rPr>
                    <a:t>?</a:t>
                  </a:r>
                </a:p>
              </p:txBody>
            </p:sp>
          </p:grpSp>
          <p:pic>
            <p:nvPicPr>
              <p:cNvPr id="133131" name="Picture 11" descr="EASTO008"/>
              <p:cNvPicPr>
                <a:picLocks noChangeAspect="1" noChangeArrowheads="1"/>
              </p:cNvPicPr>
              <p:nvPr/>
            </p:nvPicPr>
            <p:blipFill>
              <a:blip r:embed="rId9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136" y="681"/>
                <a:ext cx="593" cy="624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</p:grpSp>
      </p:grpSp>
      <p:pic>
        <p:nvPicPr>
          <p:cNvPr id="133132" name="Picture 12" descr="POINSET2"/>
          <p:cNvPicPr>
            <a:picLocks noChangeAspect="1" noChangeArrowheads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288" y="14288"/>
            <a:ext cx="1277937" cy="1273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33134" name="Picture 14" descr="POINSET2"/>
          <p:cNvPicPr>
            <a:picLocks noChangeAspect="1" noChangeArrowheads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-10800000">
            <a:off x="7800975" y="5519738"/>
            <a:ext cx="1279525" cy="12747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33135" name="Picture 15" descr="POINSET2"/>
          <p:cNvPicPr>
            <a:picLocks noChangeAspect="1" noChangeArrowheads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-16200000">
            <a:off x="7835900" y="26988"/>
            <a:ext cx="1279525" cy="1273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33136" name="Picture 16" descr="pretty_flower_purple_hb"/>
          <p:cNvPicPr>
            <a:picLocks noChangeAspect="1" noChangeArrowheads="1" noCrop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29538" y="5567363"/>
            <a:ext cx="1028700" cy="10287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33137" name="Picture 17" descr="pretty_flower_red_hb"/>
          <p:cNvPicPr>
            <a:picLocks noChangeAspect="1" noChangeArrowheads="1" noCrop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24800" y="333375"/>
            <a:ext cx="914400" cy="9144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33139" name="Picture 19" descr="pretty_flower_orange_hb"/>
          <p:cNvPicPr>
            <a:picLocks noChangeAspect="1" noChangeArrowheads="1" noCrop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5738" y="166688"/>
            <a:ext cx="1028700" cy="10287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33140" name="Freeform 20"/>
          <p:cNvSpPr>
            <a:spLocks/>
          </p:cNvSpPr>
          <p:nvPr/>
        </p:nvSpPr>
        <p:spPr bwMode="auto">
          <a:xfrm>
            <a:off x="228600" y="1447800"/>
            <a:ext cx="8675688" cy="5105400"/>
          </a:xfrm>
          <a:custGeom>
            <a:avLst/>
            <a:gdLst>
              <a:gd name="T0" fmla="*/ 4800 w 5465"/>
              <a:gd name="T1" fmla="*/ 310 h 3131"/>
              <a:gd name="T2" fmla="*/ 1772 w 5465"/>
              <a:gd name="T3" fmla="*/ 163 h 3131"/>
              <a:gd name="T4" fmla="*/ 1432 w 5465"/>
              <a:gd name="T5" fmla="*/ 0 h 3131"/>
              <a:gd name="T6" fmla="*/ 989 w 5465"/>
              <a:gd name="T7" fmla="*/ 15 h 3131"/>
              <a:gd name="T8" fmla="*/ 428 w 5465"/>
              <a:gd name="T9" fmla="*/ 89 h 3131"/>
              <a:gd name="T10" fmla="*/ 118 w 5465"/>
              <a:gd name="T11" fmla="*/ 177 h 3131"/>
              <a:gd name="T12" fmla="*/ 0 w 5465"/>
              <a:gd name="T13" fmla="*/ 635 h 3131"/>
              <a:gd name="T14" fmla="*/ 133 w 5465"/>
              <a:gd name="T15" fmla="*/ 1123 h 3131"/>
              <a:gd name="T16" fmla="*/ 266 w 5465"/>
              <a:gd name="T17" fmla="*/ 1448 h 3131"/>
              <a:gd name="T18" fmla="*/ 177 w 5465"/>
              <a:gd name="T19" fmla="*/ 1640 h 3131"/>
              <a:gd name="T20" fmla="*/ 221 w 5465"/>
              <a:gd name="T21" fmla="*/ 1846 h 3131"/>
              <a:gd name="T22" fmla="*/ 310 w 5465"/>
              <a:gd name="T23" fmla="*/ 2009 h 3131"/>
              <a:gd name="T24" fmla="*/ 458 w 5465"/>
              <a:gd name="T25" fmla="*/ 2304 h 3131"/>
              <a:gd name="T26" fmla="*/ 472 w 5465"/>
              <a:gd name="T27" fmla="*/ 2393 h 3131"/>
              <a:gd name="T28" fmla="*/ 546 w 5465"/>
              <a:gd name="T29" fmla="*/ 2496 h 3131"/>
              <a:gd name="T30" fmla="*/ 709 w 5465"/>
              <a:gd name="T31" fmla="*/ 2733 h 3131"/>
              <a:gd name="T32" fmla="*/ 768 w 5465"/>
              <a:gd name="T33" fmla="*/ 2880 h 3131"/>
              <a:gd name="T34" fmla="*/ 797 w 5465"/>
              <a:gd name="T35" fmla="*/ 2984 h 3131"/>
              <a:gd name="T36" fmla="*/ 945 w 5465"/>
              <a:gd name="T37" fmla="*/ 3087 h 3131"/>
              <a:gd name="T38" fmla="*/ 1152 w 5465"/>
              <a:gd name="T39" fmla="*/ 3117 h 3131"/>
              <a:gd name="T40" fmla="*/ 1462 w 5465"/>
              <a:gd name="T41" fmla="*/ 3043 h 3131"/>
              <a:gd name="T42" fmla="*/ 1536 w 5465"/>
              <a:gd name="T43" fmla="*/ 3013 h 3131"/>
              <a:gd name="T44" fmla="*/ 1846 w 5465"/>
              <a:gd name="T45" fmla="*/ 2984 h 3131"/>
              <a:gd name="T46" fmla="*/ 2496 w 5465"/>
              <a:gd name="T47" fmla="*/ 3072 h 3131"/>
              <a:gd name="T48" fmla="*/ 2954 w 5465"/>
              <a:gd name="T49" fmla="*/ 3131 h 3131"/>
              <a:gd name="T50" fmla="*/ 3677 w 5465"/>
              <a:gd name="T51" fmla="*/ 3043 h 3131"/>
              <a:gd name="T52" fmla="*/ 3648 w 5465"/>
              <a:gd name="T53" fmla="*/ 2984 h 3131"/>
              <a:gd name="T54" fmla="*/ 3589 w 5465"/>
              <a:gd name="T55" fmla="*/ 2939 h 3131"/>
              <a:gd name="T56" fmla="*/ 3264 w 5465"/>
              <a:gd name="T57" fmla="*/ 2747 h 3131"/>
              <a:gd name="T58" fmla="*/ 3234 w 5465"/>
              <a:gd name="T59" fmla="*/ 2688 h 3131"/>
              <a:gd name="T60" fmla="*/ 3249 w 5465"/>
              <a:gd name="T61" fmla="*/ 2289 h 3131"/>
              <a:gd name="T62" fmla="*/ 3603 w 5465"/>
              <a:gd name="T63" fmla="*/ 2068 h 3131"/>
              <a:gd name="T64" fmla="*/ 3766 w 5465"/>
              <a:gd name="T65" fmla="*/ 1728 h 3131"/>
              <a:gd name="T66" fmla="*/ 3943 w 5465"/>
              <a:gd name="T67" fmla="*/ 1625 h 3131"/>
              <a:gd name="T68" fmla="*/ 4076 w 5465"/>
              <a:gd name="T69" fmla="*/ 1566 h 3131"/>
              <a:gd name="T70" fmla="*/ 4371 w 5465"/>
              <a:gd name="T71" fmla="*/ 1595 h 3131"/>
              <a:gd name="T72" fmla="*/ 4726 w 5465"/>
              <a:gd name="T73" fmla="*/ 1728 h 3131"/>
              <a:gd name="T74" fmla="*/ 5154 w 5465"/>
              <a:gd name="T75" fmla="*/ 1773 h 3131"/>
              <a:gd name="T76" fmla="*/ 5346 w 5465"/>
              <a:gd name="T77" fmla="*/ 1566 h 3131"/>
              <a:gd name="T78" fmla="*/ 5435 w 5465"/>
              <a:gd name="T79" fmla="*/ 1256 h 3131"/>
              <a:gd name="T80" fmla="*/ 5420 w 5465"/>
              <a:gd name="T81" fmla="*/ 753 h 3131"/>
              <a:gd name="T82" fmla="*/ 5361 w 5465"/>
              <a:gd name="T83" fmla="*/ 606 h 3131"/>
              <a:gd name="T84" fmla="*/ 5317 w 5465"/>
              <a:gd name="T85" fmla="*/ 517 h 3131"/>
              <a:gd name="T86" fmla="*/ 4741 w 5465"/>
              <a:gd name="T87" fmla="*/ 237 h 3131"/>
              <a:gd name="T88" fmla="*/ 4238 w 5465"/>
              <a:gd name="T89" fmla="*/ 251 h 3131"/>
              <a:gd name="T90" fmla="*/ 3116 w 5465"/>
              <a:gd name="T91" fmla="*/ 303 h 31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5465" h="3131">
                <a:moveTo>
                  <a:pt x="4800" y="310"/>
                </a:moveTo>
                <a:cubicBezTo>
                  <a:pt x="2535" y="283"/>
                  <a:pt x="3012" y="385"/>
                  <a:pt x="1772" y="163"/>
                </a:cubicBezTo>
                <a:cubicBezTo>
                  <a:pt x="1660" y="99"/>
                  <a:pt x="1546" y="58"/>
                  <a:pt x="1432" y="0"/>
                </a:cubicBezTo>
                <a:cubicBezTo>
                  <a:pt x="1284" y="5"/>
                  <a:pt x="1136" y="2"/>
                  <a:pt x="989" y="15"/>
                </a:cubicBezTo>
                <a:cubicBezTo>
                  <a:pt x="801" y="31"/>
                  <a:pt x="616" y="70"/>
                  <a:pt x="428" y="89"/>
                </a:cubicBezTo>
                <a:cubicBezTo>
                  <a:pt x="323" y="115"/>
                  <a:pt x="223" y="152"/>
                  <a:pt x="118" y="177"/>
                </a:cubicBezTo>
                <a:cubicBezTo>
                  <a:pt x="74" y="329"/>
                  <a:pt x="31" y="480"/>
                  <a:pt x="0" y="635"/>
                </a:cubicBezTo>
                <a:cubicBezTo>
                  <a:pt x="22" y="787"/>
                  <a:pt x="12" y="1002"/>
                  <a:pt x="133" y="1123"/>
                </a:cubicBezTo>
                <a:cubicBezTo>
                  <a:pt x="176" y="1234"/>
                  <a:pt x="233" y="1333"/>
                  <a:pt x="266" y="1448"/>
                </a:cubicBezTo>
                <a:cubicBezTo>
                  <a:pt x="241" y="1521"/>
                  <a:pt x="210" y="1572"/>
                  <a:pt x="177" y="1640"/>
                </a:cubicBezTo>
                <a:cubicBezTo>
                  <a:pt x="192" y="1709"/>
                  <a:pt x="202" y="1779"/>
                  <a:pt x="221" y="1846"/>
                </a:cubicBezTo>
                <a:cubicBezTo>
                  <a:pt x="259" y="1978"/>
                  <a:pt x="254" y="1916"/>
                  <a:pt x="310" y="2009"/>
                </a:cubicBezTo>
                <a:cubicBezTo>
                  <a:pt x="367" y="2104"/>
                  <a:pt x="402" y="2208"/>
                  <a:pt x="458" y="2304"/>
                </a:cubicBezTo>
                <a:cubicBezTo>
                  <a:pt x="463" y="2334"/>
                  <a:pt x="463" y="2364"/>
                  <a:pt x="472" y="2393"/>
                </a:cubicBezTo>
                <a:cubicBezTo>
                  <a:pt x="493" y="2465"/>
                  <a:pt x="503" y="2441"/>
                  <a:pt x="546" y="2496"/>
                </a:cubicBezTo>
                <a:cubicBezTo>
                  <a:pt x="643" y="2620"/>
                  <a:pt x="646" y="2629"/>
                  <a:pt x="709" y="2733"/>
                </a:cubicBezTo>
                <a:cubicBezTo>
                  <a:pt x="744" y="2879"/>
                  <a:pt x="692" y="2684"/>
                  <a:pt x="768" y="2880"/>
                </a:cubicBezTo>
                <a:cubicBezTo>
                  <a:pt x="781" y="2914"/>
                  <a:pt x="782" y="2951"/>
                  <a:pt x="797" y="2984"/>
                </a:cubicBezTo>
                <a:cubicBezTo>
                  <a:pt x="846" y="3090"/>
                  <a:pt x="844" y="3072"/>
                  <a:pt x="945" y="3087"/>
                </a:cubicBezTo>
                <a:cubicBezTo>
                  <a:pt x="1014" y="3097"/>
                  <a:pt x="1083" y="3107"/>
                  <a:pt x="1152" y="3117"/>
                </a:cubicBezTo>
                <a:cubicBezTo>
                  <a:pt x="1255" y="3092"/>
                  <a:pt x="1359" y="3068"/>
                  <a:pt x="1462" y="3043"/>
                </a:cubicBezTo>
                <a:cubicBezTo>
                  <a:pt x="1488" y="3037"/>
                  <a:pt x="1510" y="3017"/>
                  <a:pt x="1536" y="3013"/>
                </a:cubicBezTo>
                <a:cubicBezTo>
                  <a:pt x="1639" y="2997"/>
                  <a:pt x="1743" y="2994"/>
                  <a:pt x="1846" y="2984"/>
                </a:cubicBezTo>
                <a:cubicBezTo>
                  <a:pt x="2063" y="3013"/>
                  <a:pt x="2279" y="3048"/>
                  <a:pt x="2496" y="3072"/>
                </a:cubicBezTo>
                <a:cubicBezTo>
                  <a:pt x="2958" y="3124"/>
                  <a:pt x="2767" y="3041"/>
                  <a:pt x="2954" y="3131"/>
                </a:cubicBezTo>
                <a:cubicBezTo>
                  <a:pt x="3195" y="3102"/>
                  <a:pt x="3439" y="3093"/>
                  <a:pt x="3677" y="3043"/>
                </a:cubicBezTo>
                <a:cubicBezTo>
                  <a:pt x="3698" y="3038"/>
                  <a:pt x="3662" y="3001"/>
                  <a:pt x="3648" y="2984"/>
                </a:cubicBezTo>
                <a:cubicBezTo>
                  <a:pt x="3632" y="2965"/>
                  <a:pt x="3610" y="2953"/>
                  <a:pt x="3589" y="2939"/>
                </a:cubicBezTo>
                <a:cubicBezTo>
                  <a:pt x="3483" y="2868"/>
                  <a:pt x="3370" y="2818"/>
                  <a:pt x="3264" y="2747"/>
                </a:cubicBezTo>
                <a:cubicBezTo>
                  <a:pt x="3254" y="2727"/>
                  <a:pt x="3235" y="2710"/>
                  <a:pt x="3234" y="2688"/>
                </a:cubicBezTo>
                <a:cubicBezTo>
                  <a:pt x="3230" y="2555"/>
                  <a:pt x="3195" y="2410"/>
                  <a:pt x="3249" y="2289"/>
                </a:cubicBezTo>
                <a:cubicBezTo>
                  <a:pt x="3267" y="2249"/>
                  <a:pt x="3512" y="2099"/>
                  <a:pt x="3603" y="2068"/>
                </a:cubicBezTo>
                <a:cubicBezTo>
                  <a:pt x="3643" y="1952"/>
                  <a:pt x="3656" y="1807"/>
                  <a:pt x="3766" y="1728"/>
                </a:cubicBezTo>
                <a:cubicBezTo>
                  <a:pt x="4058" y="1518"/>
                  <a:pt x="3725" y="1745"/>
                  <a:pt x="3943" y="1625"/>
                </a:cubicBezTo>
                <a:cubicBezTo>
                  <a:pt x="4067" y="1557"/>
                  <a:pt x="3932" y="1595"/>
                  <a:pt x="4076" y="1566"/>
                </a:cubicBezTo>
                <a:cubicBezTo>
                  <a:pt x="4197" y="1474"/>
                  <a:pt x="4124" y="1504"/>
                  <a:pt x="4371" y="1595"/>
                </a:cubicBezTo>
                <a:cubicBezTo>
                  <a:pt x="4504" y="1644"/>
                  <a:pt x="4592" y="1705"/>
                  <a:pt x="4726" y="1728"/>
                </a:cubicBezTo>
                <a:cubicBezTo>
                  <a:pt x="4903" y="1829"/>
                  <a:pt x="4943" y="1803"/>
                  <a:pt x="5154" y="1773"/>
                </a:cubicBezTo>
                <a:cubicBezTo>
                  <a:pt x="5225" y="1702"/>
                  <a:pt x="5294" y="1653"/>
                  <a:pt x="5346" y="1566"/>
                </a:cubicBezTo>
                <a:cubicBezTo>
                  <a:pt x="5364" y="1461"/>
                  <a:pt x="5400" y="1357"/>
                  <a:pt x="5435" y="1256"/>
                </a:cubicBezTo>
                <a:cubicBezTo>
                  <a:pt x="5465" y="1022"/>
                  <a:pt x="5458" y="1138"/>
                  <a:pt x="5420" y="753"/>
                </a:cubicBezTo>
                <a:cubicBezTo>
                  <a:pt x="5411" y="666"/>
                  <a:pt x="5404" y="685"/>
                  <a:pt x="5361" y="606"/>
                </a:cubicBezTo>
                <a:cubicBezTo>
                  <a:pt x="5345" y="577"/>
                  <a:pt x="5336" y="544"/>
                  <a:pt x="5317" y="517"/>
                </a:cubicBezTo>
                <a:cubicBezTo>
                  <a:pt x="5194" y="340"/>
                  <a:pt x="4932" y="291"/>
                  <a:pt x="4741" y="237"/>
                </a:cubicBezTo>
                <a:cubicBezTo>
                  <a:pt x="4357" y="254"/>
                  <a:pt x="4524" y="251"/>
                  <a:pt x="4238" y="251"/>
                </a:cubicBezTo>
                <a:lnTo>
                  <a:pt x="3116" y="303"/>
                </a:lnTo>
              </a:path>
            </a:pathLst>
          </a:custGeom>
          <a:pattFill prst="horzBrick">
            <a:fgClr>
              <a:srgbClr val="99CCFF"/>
            </a:fgClr>
            <a:bgClr>
              <a:schemeClr val="bg1"/>
            </a:bgClr>
          </a:patt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133141" name="Group 21"/>
          <p:cNvGrpSpPr>
            <a:grpSpLocks/>
          </p:cNvGrpSpPr>
          <p:nvPr/>
        </p:nvGrpSpPr>
        <p:grpSpPr bwMode="auto">
          <a:xfrm>
            <a:off x="6553200" y="5795963"/>
            <a:ext cx="1066800" cy="833437"/>
            <a:chOff x="4502" y="3363"/>
            <a:chExt cx="672" cy="525"/>
          </a:xfrm>
        </p:grpSpPr>
        <p:grpSp>
          <p:nvGrpSpPr>
            <p:cNvPr id="133142" name="Group 22"/>
            <p:cNvGrpSpPr>
              <a:grpSpLocks/>
            </p:cNvGrpSpPr>
            <p:nvPr/>
          </p:nvGrpSpPr>
          <p:grpSpPr bwMode="auto">
            <a:xfrm>
              <a:off x="4502" y="3363"/>
              <a:ext cx="672" cy="525"/>
              <a:chOff x="47" y="0"/>
              <a:chExt cx="5713" cy="4320"/>
            </a:xfrm>
          </p:grpSpPr>
          <p:sp>
            <p:nvSpPr>
              <p:cNvPr id="133143" name="Freeform 23"/>
              <p:cNvSpPr>
                <a:spLocks/>
              </p:cNvSpPr>
              <p:nvPr/>
            </p:nvSpPr>
            <p:spPr bwMode="auto">
              <a:xfrm>
                <a:off x="47" y="0"/>
                <a:ext cx="5713" cy="4320"/>
              </a:xfrm>
              <a:custGeom>
                <a:avLst/>
                <a:gdLst>
                  <a:gd name="T0" fmla="*/ 3365 w 5713"/>
                  <a:gd name="T1" fmla="*/ 58 h 4320"/>
                  <a:gd name="T2" fmla="*/ 3390 w 5713"/>
                  <a:gd name="T3" fmla="*/ 142 h 4320"/>
                  <a:gd name="T4" fmla="*/ 3613 w 5713"/>
                  <a:gd name="T5" fmla="*/ 187 h 4320"/>
                  <a:gd name="T6" fmla="*/ 4015 w 5713"/>
                  <a:gd name="T7" fmla="*/ 178 h 4320"/>
                  <a:gd name="T8" fmla="*/ 4051 w 5713"/>
                  <a:gd name="T9" fmla="*/ 310 h 4320"/>
                  <a:gd name="T10" fmla="*/ 3735 w 5713"/>
                  <a:gd name="T11" fmla="*/ 420 h 4320"/>
                  <a:gd name="T12" fmla="*/ 3794 w 5713"/>
                  <a:gd name="T13" fmla="*/ 514 h 4320"/>
                  <a:gd name="T14" fmla="*/ 3699 w 5713"/>
                  <a:gd name="T15" fmla="*/ 610 h 4320"/>
                  <a:gd name="T16" fmla="*/ 3576 w 5713"/>
                  <a:gd name="T17" fmla="*/ 663 h 4320"/>
                  <a:gd name="T18" fmla="*/ 3529 w 5713"/>
                  <a:gd name="T19" fmla="*/ 765 h 4320"/>
                  <a:gd name="T20" fmla="*/ 3699 w 5713"/>
                  <a:gd name="T21" fmla="*/ 779 h 4320"/>
                  <a:gd name="T22" fmla="*/ 3838 w 5713"/>
                  <a:gd name="T23" fmla="*/ 866 h 4320"/>
                  <a:gd name="T24" fmla="*/ 3855 w 5713"/>
                  <a:gd name="T25" fmla="*/ 996 h 4320"/>
                  <a:gd name="T26" fmla="*/ 4086 w 5713"/>
                  <a:gd name="T27" fmla="*/ 1008 h 4320"/>
                  <a:gd name="T28" fmla="*/ 4093 w 5713"/>
                  <a:gd name="T29" fmla="*/ 1019 h 4320"/>
                  <a:gd name="T30" fmla="*/ 4213 w 5713"/>
                  <a:gd name="T31" fmla="*/ 990 h 4320"/>
                  <a:gd name="T32" fmla="*/ 4402 w 5713"/>
                  <a:gd name="T33" fmla="*/ 1022 h 4320"/>
                  <a:gd name="T34" fmla="*/ 5351 w 5713"/>
                  <a:gd name="T35" fmla="*/ 1452 h 4320"/>
                  <a:gd name="T36" fmla="*/ 5642 w 5713"/>
                  <a:gd name="T37" fmla="*/ 1563 h 4320"/>
                  <a:gd name="T38" fmla="*/ 5637 w 5713"/>
                  <a:gd name="T39" fmla="*/ 1877 h 4320"/>
                  <a:gd name="T40" fmla="*/ 5417 w 5713"/>
                  <a:gd name="T41" fmla="*/ 2071 h 4320"/>
                  <a:gd name="T42" fmla="*/ 5321 w 5713"/>
                  <a:gd name="T43" fmla="*/ 2666 h 4320"/>
                  <a:gd name="T44" fmla="*/ 5311 w 5713"/>
                  <a:gd name="T45" fmla="*/ 2755 h 4320"/>
                  <a:gd name="T46" fmla="*/ 4581 w 5713"/>
                  <a:gd name="T47" fmla="*/ 3818 h 4320"/>
                  <a:gd name="T48" fmla="*/ 4260 w 5713"/>
                  <a:gd name="T49" fmla="*/ 3877 h 4320"/>
                  <a:gd name="T50" fmla="*/ 4554 w 5713"/>
                  <a:gd name="T51" fmla="*/ 4005 h 4320"/>
                  <a:gd name="T52" fmla="*/ 4525 w 5713"/>
                  <a:gd name="T53" fmla="*/ 4188 h 4320"/>
                  <a:gd name="T54" fmla="*/ 3961 w 5713"/>
                  <a:gd name="T55" fmla="*/ 4303 h 4320"/>
                  <a:gd name="T56" fmla="*/ 3451 w 5713"/>
                  <a:gd name="T57" fmla="*/ 4237 h 4320"/>
                  <a:gd name="T58" fmla="*/ 3194 w 5713"/>
                  <a:gd name="T59" fmla="*/ 4093 h 4320"/>
                  <a:gd name="T60" fmla="*/ 2990 w 5713"/>
                  <a:gd name="T61" fmla="*/ 3942 h 4320"/>
                  <a:gd name="T62" fmla="*/ 3034 w 5713"/>
                  <a:gd name="T63" fmla="*/ 3838 h 4320"/>
                  <a:gd name="T64" fmla="*/ 2789 w 5713"/>
                  <a:gd name="T65" fmla="*/ 3815 h 4320"/>
                  <a:gd name="T66" fmla="*/ 2632 w 5713"/>
                  <a:gd name="T67" fmla="*/ 3852 h 4320"/>
                  <a:gd name="T68" fmla="*/ 2598 w 5713"/>
                  <a:gd name="T69" fmla="*/ 3974 h 4320"/>
                  <a:gd name="T70" fmla="*/ 2478 w 5713"/>
                  <a:gd name="T71" fmla="*/ 4184 h 4320"/>
                  <a:gd name="T72" fmla="*/ 2169 w 5713"/>
                  <a:gd name="T73" fmla="*/ 4316 h 4320"/>
                  <a:gd name="T74" fmla="*/ 1723 w 5713"/>
                  <a:gd name="T75" fmla="*/ 4236 h 4320"/>
                  <a:gd name="T76" fmla="*/ 1515 w 5713"/>
                  <a:gd name="T77" fmla="*/ 4069 h 4320"/>
                  <a:gd name="T78" fmla="*/ 1203 w 5713"/>
                  <a:gd name="T79" fmla="*/ 3952 h 4320"/>
                  <a:gd name="T80" fmla="*/ 1017 w 5713"/>
                  <a:gd name="T81" fmla="*/ 3803 h 4320"/>
                  <a:gd name="T82" fmla="*/ 154 w 5713"/>
                  <a:gd name="T83" fmla="*/ 2099 h 4320"/>
                  <a:gd name="T84" fmla="*/ 5 w 5713"/>
                  <a:gd name="T85" fmla="*/ 1861 h 4320"/>
                  <a:gd name="T86" fmla="*/ 365 w 5713"/>
                  <a:gd name="T87" fmla="*/ 1116 h 4320"/>
                  <a:gd name="T88" fmla="*/ 870 w 5713"/>
                  <a:gd name="T89" fmla="*/ 1116 h 4320"/>
                  <a:gd name="T90" fmla="*/ 1395 w 5713"/>
                  <a:gd name="T91" fmla="*/ 1046 h 4320"/>
                  <a:gd name="T92" fmla="*/ 1497 w 5713"/>
                  <a:gd name="T93" fmla="*/ 992 h 4320"/>
                  <a:gd name="T94" fmla="*/ 1664 w 5713"/>
                  <a:gd name="T95" fmla="*/ 999 h 4320"/>
                  <a:gd name="T96" fmla="*/ 1814 w 5713"/>
                  <a:gd name="T97" fmla="*/ 995 h 4320"/>
                  <a:gd name="T98" fmla="*/ 2017 w 5713"/>
                  <a:gd name="T99" fmla="*/ 866 h 4320"/>
                  <a:gd name="T100" fmla="*/ 2260 w 5713"/>
                  <a:gd name="T101" fmla="*/ 782 h 4320"/>
                  <a:gd name="T102" fmla="*/ 2191 w 5713"/>
                  <a:gd name="T103" fmla="*/ 726 h 4320"/>
                  <a:gd name="T104" fmla="*/ 2056 w 5713"/>
                  <a:gd name="T105" fmla="*/ 670 h 4320"/>
                  <a:gd name="T106" fmla="*/ 2044 w 5713"/>
                  <a:gd name="T107" fmla="*/ 612 h 4320"/>
                  <a:gd name="T108" fmla="*/ 1973 w 5713"/>
                  <a:gd name="T109" fmla="*/ 575 h 4320"/>
                  <a:gd name="T110" fmla="*/ 1870 w 5713"/>
                  <a:gd name="T111" fmla="*/ 557 h 4320"/>
                  <a:gd name="T112" fmla="*/ 1689 w 5713"/>
                  <a:gd name="T113" fmla="*/ 406 h 4320"/>
                  <a:gd name="T114" fmla="*/ 2125 w 5713"/>
                  <a:gd name="T115" fmla="*/ 336 h 4320"/>
                  <a:gd name="T116" fmla="*/ 2740 w 5713"/>
                  <a:gd name="T117" fmla="*/ 30 h 43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5713" h="4320">
                    <a:moveTo>
                      <a:pt x="3348" y="0"/>
                    </a:moveTo>
                    <a:lnTo>
                      <a:pt x="3355" y="8"/>
                    </a:lnTo>
                    <a:lnTo>
                      <a:pt x="3360" y="16"/>
                    </a:lnTo>
                    <a:lnTo>
                      <a:pt x="3363" y="24"/>
                    </a:lnTo>
                    <a:lnTo>
                      <a:pt x="3365" y="32"/>
                    </a:lnTo>
                    <a:lnTo>
                      <a:pt x="3365" y="40"/>
                    </a:lnTo>
                    <a:lnTo>
                      <a:pt x="3365" y="48"/>
                    </a:lnTo>
                    <a:lnTo>
                      <a:pt x="3365" y="58"/>
                    </a:lnTo>
                    <a:lnTo>
                      <a:pt x="3365" y="66"/>
                    </a:lnTo>
                    <a:lnTo>
                      <a:pt x="3368" y="74"/>
                    </a:lnTo>
                    <a:lnTo>
                      <a:pt x="3373" y="83"/>
                    </a:lnTo>
                    <a:lnTo>
                      <a:pt x="3375" y="95"/>
                    </a:lnTo>
                    <a:lnTo>
                      <a:pt x="3377" y="107"/>
                    </a:lnTo>
                    <a:lnTo>
                      <a:pt x="3380" y="119"/>
                    </a:lnTo>
                    <a:lnTo>
                      <a:pt x="3385" y="131"/>
                    </a:lnTo>
                    <a:lnTo>
                      <a:pt x="3390" y="142"/>
                    </a:lnTo>
                    <a:lnTo>
                      <a:pt x="3395" y="154"/>
                    </a:lnTo>
                    <a:lnTo>
                      <a:pt x="3402" y="165"/>
                    </a:lnTo>
                    <a:lnTo>
                      <a:pt x="3409" y="175"/>
                    </a:lnTo>
                    <a:lnTo>
                      <a:pt x="3417" y="187"/>
                    </a:lnTo>
                    <a:lnTo>
                      <a:pt x="3424" y="197"/>
                    </a:lnTo>
                    <a:lnTo>
                      <a:pt x="3493" y="195"/>
                    </a:lnTo>
                    <a:lnTo>
                      <a:pt x="3554" y="191"/>
                    </a:lnTo>
                    <a:lnTo>
                      <a:pt x="3613" y="187"/>
                    </a:lnTo>
                    <a:lnTo>
                      <a:pt x="3667" y="182"/>
                    </a:lnTo>
                    <a:lnTo>
                      <a:pt x="3721" y="179"/>
                    </a:lnTo>
                    <a:lnTo>
                      <a:pt x="3775" y="174"/>
                    </a:lnTo>
                    <a:lnTo>
                      <a:pt x="3831" y="170"/>
                    </a:lnTo>
                    <a:lnTo>
                      <a:pt x="3887" y="166"/>
                    </a:lnTo>
                    <a:lnTo>
                      <a:pt x="3946" y="164"/>
                    </a:lnTo>
                    <a:lnTo>
                      <a:pt x="4010" y="162"/>
                    </a:lnTo>
                    <a:lnTo>
                      <a:pt x="4015" y="178"/>
                    </a:lnTo>
                    <a:lnTo>
                      <a:pt x="4020" y="195"/>
                    </a:lnTo>
                    <a:lnTo>
                      <a:pt x="4025" y="211"/>
                    </a:lnTo>
                    <a:lnTo>
                      <a:pt x="4029" y="228"/>
                    </a:lnTo>
                    <a:lnTo>
                      <a:pt x="4037" y="244"/>
                    </a:lnTo>
                    <a:lnTo>
                      <a:pt x="4042" y="261"/>
                    </a:lnTo>
                    <a:lnTo>
                      <a:pt x="4044" y="277"/>
                    </a:lnTo>
                    <a:lnTo>
                      <a:pt x="4049" y="294"/>
                    </a:lnTo>
                    <a:lnTo>
                      <a:pt x="4051" y="310"/>
                    </a:lnTo>
                    <a:lnTo>
                      <a:pt x="4054" y="326"/>
                    </a:lnTo>
                    <a:lnTo>
                      <a:pt x="3701" y="371"/>
                    </a:lnTo>
                    <a:lnTo>
                      <a:pt x="3689" y="381"/>
                    </a:lnTo>
                    <a:lnTo>
                      <a:pt x="3686" y="390"/>
                    </a:lnTo>
                    <a:lnTo>
                      <a:pt x="3694" y="398"/>
                    </a:lnTo>
                    <a:lnTo>
                      <a:pt x="3703" y="406"/>
                    </a:lnTo>
                    <a:lnTo>
                      <a:pt x="3718" y="413"/>
                    </a:lnTo>
                    <a:lnTo>
                      <a:pt x="3735" y="420"/>
                    </a:lnTo>
                    <a:lnTo>
                      <a:pt x="3752" y="427"/>
                    </a:lnTo>
                    <a:lnTo>
                      <a:pt x="3770" y="435"/>
                    </a:lnTo>
                    <a:lnTo>
                      <a:pt x="3782" y="443"/>
                    </a:lnTo>
                    <a:lnTo>
                      <a:pt x="3789" y="453"/>
                    </a:lnTo>
                    <a:lnTo>
                      <a:pt x="3797" y="468"/>
                    </a:lnTo>
                    <a:lnTo>
                      <a:pt x="3799" y="484"/>
                    </a:lnTo>
                    <a:lnTo>
                      <a:pt x="3797" y="499"/>
                    </a:lnTo>
                    <a:lnTo>
                      <a:pt x="3794" y="514"/>
                    </a:lnTo>
                    <a:lnTo>
                      <a:pt x="3787" y="528"/>
                    </a:lnTo>
                    <a:lnTo>
                      <a:pt x="3777" y="542"/>
                    </a:lnTo>
                    <a:lnTo>
                      <a:pt x="3767" y="556"/>
                    </a:lnTo>
                    <a:lnTo>
                      <a:pt x="3755" y="570"/>
                    </a:lnTo>
                    <a:lnTo>
                      <a:pt x="3740" y="582"/>
                    </a:lnTo>
                    <a:lnTo>
                      <a:pt x="3725" y="594"/>
                    </a:lnTo>
                    <a:lnTo>
                      <a:pt x="3713" y="603"/>
                    </a:lnTo>
                    <a:lnTo>
                      <a:pt x="3699" y="610"/>
                    </a:lnTo>
                    <a:lnTo>
                      <a:pt x="3679" y="614"/>
                    </a:lnTo>
                    <a:lnTo>
                      <a:pt x="3659" y="619"/>
                    </a:lnTo>
                    <a:lnTo>
                      <a:pt x="3640" y="623"/>
                    </a:lnTo>
                    <a:lnTo>
                      <a:pt x="3620" y="628"/>
                    </a:lnTo>
                    <a:lnTo>
                      <a:pt x="3603" y="634"/>
                    </a:lnTo>
                    <a:lnTo>
                      <a:pt x="3591" y="642"/>
                    </a:lnTo>
                    <a:lnTo>
                      <a:pt x="3581" y="651"/>
                    </a:lnTo>
                    <a:lnTo>
                      <a:pt x="3576" y="663"/>
                    </a:lnTo>
                    <a:lnTo>
                      <a:pt x="3576" y="676"/>
                    </a:lnTo>
                    <a:lnTo>
                      <a:pt x="3574" y="688"/>
                    </a:lnTo>
                    <a:lnTo>
                      <a:pt x="3569" y="701"/>
                    </a:lnTo>
                    <a:lnTo>
                      <a:pt x="3564" y="714"/>
                    </a:lnTo>
                    <a:lnTo>
                      <a:pt x="3556" y="726"/>
                    </a:lnTo>
                    <a:lnTo>
                      <a:pt x="3547" y="739"/>
                    </a:lnTo>
                    <a:lnTo>
                      <a:pt x="3537" y="752"/>
                    </a:lnTo>
                    <a:lnTo>
                      <a:pt x="3529" y="765"/>
                    </a:lnTo>
                    <a:lnTo>
                      <a:pt x="3520" y="778"/>
                    </a:lnTo>
                    <a:lnTo>
                      <a:pt x="3512" y="790"/>
                    </a:lnTo>
                    <a:lnTo>
                      <a:pt x="3542" y="790"/>
                    </a:lnTo>
                    <a:lnTo>
                      <a:pt x="3574" y="789"/>
                    </a:lnTo>
                    <a:lnTo>
                      <a:pt x="3603" y="787"/>
                    </a:lnTo>
                    <a:lnTo>
                      <a:pt x="3635" y="783"/>
                    </a:lnTo>
                    <a:lnTo>
                      <a:pt x="3667" y="781"/>
                    </a:lnTo>
                    <a:lnTo>
                      <a:pt x="3699" y="779"/>
                    </a:lnTo>
                    <a:lnTo>
                      <a:pt x="3730" y="779"/>
                    </a:lnTo>
                    <a:lnTo>
                      <a:pt x="3760" y="779"/>
                    </a:lnTo>
                    <a:lnTo>
                      <a:pt x="3792" y="782"/>
                    </a:lnTo>
                    <a:lnTo>
                      <a:pt x="3821" y="787"/>
                    </a:lnTo>
                    <a:lnTo>
                      <a:pt x="3833" y="807"/>
                    </a:lnTo>
                    <a:lnTo>
                      <a:pt x="3838" y="827"/>
                    </a:lnTo>
                    <a:lnTo>
                      <a:pt x="3841" y="846"/>
                    </a:lnTo>
                    <a:lnTo>
                      <a:pt x="3838" y="866"/>
                    </a:lnTo>
                    <a:lnTo>
                      <a:pt x="3833" y="885"/>
                    </a:lnTo>
                    <a:lnTo>
                      <a:pt x="3828" y="904"/>
                    </a:lnTo>
                    <a:lnTo>
                      <a:pt x="3821" y="925"/>
                    </a:lnTo>
                    <a:lnTo>
                      <a:pt x="3814" y="944"/>
                    </a:lnTo>
                    <a:lnTo>
                      <a:pt x="3809" y="964"/>
                    </a:lnTo>
                    <a:lnTo>
                      <a:pt x="3806" y="984"/>
                    </a:lnTo>
                    <a:lnTo>
                      <a:pt x="3831" y="990"/>
                    </a:lnTo>
                    <a:lnTo>
                      <a:pt x="3855" y="996"/>
                    </a:lnTo>
                    <a:lnTo>
                      <a:pt x="3882" y="999"/>
                    </a:lnTo>
                    <a:lnTo>
                      <a:pt x="3912" y="1002"/>
                    </a:lnTo>
                    <a:lnTo>
                      <a:pt x="3944" y="1003"/>
                    </a:lnTo>
                    <a:lnTo>
                      <a:pt x="3973" y="1004"/>
                    </a:lnTo>
                    <a:lnTo>
                      <a:pt x="4005" y="1005"/>
                    </a:lnTo>
                    <a:lnTo>
                      <a:pt x="4034" y="1005"/>
                    </a:lnTo>
                    <a:lnTo>
                      <a:pt x="4061" y="1006"/>
                    </a:lnTo>
                    <a:lnTo>
                      <a:pt x="4086" y="1008"/>
                    </a:lnTo>
                    <a:lnTo>
                      <a:pt x="4086" y="1010"/>
                    </a:lnTo>
                    <a:lnTo>
                      <a:pt x="4086" y="1012"/>
                    </a:lnTo>
                    <a:lnTo>
                      <a:pt x="4088" y="1013"/>
                    </a:lnTo>
                    <a:lnTo>
                      <a:pt x="4088" y="1014"/>
                    </a:lnTo>
                    <a:lnTo>
                      <a:pt x="4088" y="1015"/>
                    </a:lnTo>
                    <a:lnTo>
                      <a:pt x="4088" y="1016"/>
                    </a:lnTo>
                    <a:lnTo>
                      <a:pt x="4091" y="1018"/>
                    </a:lnTo>
                    <a:lnTo>
                      <a:pt x="4093" y="1019"/>
                    </a:lnTo>
                    <a:lnTo>
                      <a:pt x="4096" y="1020"/>
                    </a:lnTo>
                    <a:lnTo>
                      <a:pt x="4098" y="1020"/>
                    </a:lnTo>
                    <a:lnTo>
                      <a:pt x="4115" y="1013"/>
                    </a:lnTo>
                    <a:lnTo>
                      <a:pt x="4132" y="1007"/>
                    </a:lnTo>
                    <a:lnTo>
                      <a:pt x="4152" y="1002"/>
                    </a:lnTo>
                    <a:lnTo>
                      <a:pt x="4172" y="997"/>
                    </a:lnTo>
                    <a:lnTo>
                      <a:pt x="4191" y="994"/>
                    </a:lnTo>
                    <a:lnTo>
                      <a:pt x="4213" y="990"/>
                    </a:lnTo>
                    <a:lnTo>
                      <a:pt x="4235" y="987"/>
                    </a:lnTo>
                    <a:lnTo>
                      <a:pt x="4255" y="984"/>
                    </a:lnTo>
                    <a:lnTo>
                      <a:pt x="4277" y="982"/>
                    </a:lnTo>
                    <a:lnTo>
                      <a:pt x="4299" y="979"/>
                    </a:lnTo>
                    <a:lnTo>
                      <a:pt x="4333" y="987"/>
                    </a:lnTo>
                    <a:lnTo>
                      <a:pt x="4360" y="997"/>
                    </a:lnTo>
                    <a:lnTo>
                      <a:pt x="4382" y="1008"/>
                    </a:lnTo>
                    <a:lnTo>
                      <a:pt x="4402" y="1022"/>
                    </a:lnTo>
                    <a:lnTo>
                      <a:pt x="4414" y="1037"/>
                    </a:lnTo>
                    <a:lnTo>
                      <a:pt x="4426" y="1052"/>
                    </a:lnTo>
                    <a:lnTo>
                      <a:pt x="4436" y="1068"/>
                    </a:lnTo>
                    <a:lnTo>
                      <a:pt x="4446" y="1085"/>
                    </a:lnTo>
                    <a:lnTo>
                      <a:pt x="4456" y="1101"/>
                    </a:lnTo>
                    <a:lnTo>
                      <a:pt x="4468" y="1116"/>
                    </a:lnTo>
                    <a:lnTo>
                      <a:pt x="5351" y="1119"/>
                    </a:lnTo>
                    <a:lnTo>
                      <a:pt x="5351" y="1452"/>
                    </a:lnTo>
                    <a:lnTo>
                      <a:pt x="5387" y="1466"/>
                    </a:lnTo>
                    <a:lnTo>
                      <a:pt x="5424" y="1478"/>
                    </a:lnTo>
                    <a:lnTo>
                      <a:pt x="5463" y="1492"/>
                    </a:lnTo>
                    <a:lnTo>
                      <a:pt x="5503" y="1504"/>
                    </a:lnTo>
                    <a:lnTo>
                      <a:pt x="5542" y="1517"/>
                    </a:lnTo>
                    <a:lnTo>
                      <a:pt x="5578" y="1531"/>
                    </a:lnTo>
                    <a:lnTo>
                      <a:pt x="5610" y="1547"/>
                    </a:lnTo>
                    <a:lnTo>
                      <a:pt x="5642" y="1563"/>
                    </a:lnTo>
                    <a:lnTo>
                      <a:pt x="5667" y="1581"/>
                    </a:lnTo>
                    <a:lnTo>
                      <a:pt x="5686" y="1602"/>
                    </a:lnTo>
                    <a:lnTo>
                      <a:pt x="5706" y="1648"/>
                    </a:lnTo>
                    <a:lnTo>
                      <a:pt x="5713" y="1695"/>
                    </a:lnTo>
                    <a:lnTo>
                      <a:pt x="5708" y="1742"/>
                    </a:lnTo>
                    <a:lnTo>
                      <a:pt x="5694" y="1788"/>
                    </a:lnTo>
                    <a:lnTo>
                      <a:pt x="5669" y="1834"/>
                    </a:lnTo>
                    <a:lnTo>
                      <a:pt x="5637" y="1877"/>
                    </a:lnTo>
                    <a:lnTo>
                      <a:pt x="5603" y="1922"/>
                    </a:lnTo>
                    <a:lnTo>
                      <a:pt x="5561" y="1964"/>
                    </a:lnTo>
                    <a:lnTo>
                      <a:pt x="5517" y="2005"/>
                    </a:lnTo>
                    <a:lnTo>
                      <a:pt x="5473" y="2045"/>
                    </a:lnTo>
                    <a:lnTo>
                      <a:pt x="5458" y="2052"/>
                    </a:lnTo>
                    <a:lnTo>
                      <a:pt x="5446" y="2059"/>
                    </a:lnTo>
                    <a:lnTo>
                      <a:pt x="5431" y="2066"/>
                    </a:lnTo>
                    <a:lnTo>
                      <a:pt x="5417" y="2071"/>
                    </a:lnTo>
                    <a:lnTo>
                      <a:pt x="5402" y="2077"/>
                    </a:lnTo>
                    <a:lnTo>
                      <a:pt x="5390" y="2083"/>
                    </a:lnTo>
                    <a:lnTo>
                      <a:pt x="5375" y="2088"/>
                    </a:lnTo>
                    <a:lnTo>
                      <a:pt x="5360" y="2094"/>
                    </a:lnTo>
                    <a:lnTo>
                      <a:pt x="5346" y="2101"/>
                    </a:lnTo>
                    <a:lnTo>
                      <a:pt x="5333" y="2107"/>
                    </a:lnTo>
                    <a:lnTo>
                      <a:pt x="5314" y="2654"/>
                    </a:lnTo>
                    <a:lnTo>
                      <a:pt x="5321" y="2666"/>
                    </a:lnTo>
                    <a:lnTo>
                      <a:pt x="5324" y="2677"/>
                    </a:lnTo>
                    <a:lnTo>
                      <a:pt x="5324" y="2688"/>
                    </a:lnTo>
                    <a:lnTo>
                      <a:pt x="5321" y="2700"/>
                    </a:lnTo>
                    <a:lnTo>
                      <a:pt x="5319" y="2711"/>
                    </a:lnTo>
                    <a:lnTo>
                      <a:pt x="5316" y="2723"/>
                    </a:lnTo>
                    <a:lnTo>
                      <a:pt x="5314" y="2733"/>
                    </a:lnTo>
                    <a:lnTo>
                      <a:pt x="5311" y="2744"/>
                    </a:lnTo>
                    <a:lnTo>
                      <a:pt x="5311" y="2755"/>
                    </a:lnTo>
                    <a:lnTo>
                      <a:pt x="5314" y="2765"/>
                    </a:lnTo>
                    <a:lnTo>
                      <a:pt x="5297" y="3818"/>
                    </a:lnTo>
                    <a:lnTo>
                      <a:pt x="5179" y="3818"/>
                    </a:lnTo>
                    <a:lnTo>
                      <a:pt x="5059" y="3818"/>
                    </a:lnTo>
                    <a:lnTo>
                      <a:pt x="4939" y="3818"/>
                    </a:lnTo>
                    <a:lnTo>
                      <a:pt x="4819" y="3818"/>
                    </a:lnTo>
                    <a:lnTo>
                      <a:pt x="4699" y="3818"/>
                    </a:lnTo>
                    <a:lnTo>
                      <a:pt x="4581" y="3818"/>
                    </a:lnTo>
                    <a:lnTo>
                      <a:pt x="4463" y="3818"/>
                    </a:lnTo>
                    <a:lnTo>
                      <a:pt x="4353" y="3818"/>
                    </a:lnTo>
                    <a:lnTo>
                      <a:pt x="4245" y="3818"/>
                    </a:lnTo>
                    <a:lnTo>
                      <a:pt x="4142" y="3818"/>
                    </a:lnTo>
                    <a:lnTo>
                      <a:pt x="4105" y="3847"/>
                    </a:lnTo>
                    <a:lnTo>
                      <a:pt x="4154" y="3859"/>
                    </a:lnTo>
                    <a:lnTo>
                      <a:pt x="4206" y="3868"/>
                    </a:lnTo>
                    <a:lnTo>
                      <a:pt x="4260" y="3877"/>
                    </a:lnTo>
                    <a:lnTo>
                      <a:pt x="4311" y="3886"/>
                    </a:lnTo>
                    <a:lnTo>
                      <a:pt x="4363" y="3895"/>
                    </a:lnTo>
                    <a:lnTo>
                      <a:pt x="4409" y="3907"/>
                    </a:lnTo>
                    <a:lnTo>
                      <a:pt x="4453" y="3920"/>
                    </a:lnTo>
                    <a:lnTo>
                      <a:pt x="4490" y="3936"/>
                    </a:lnTo>
                    <a:lnTo>
                      <a:pt x="4522" y="3957"/>
                    </a:lnTo>
                    <a:lnTo>
                      <a:pt x="4547" y="3982"/>
                    </a:lnTo>
                    <a:lnTo>
                      <a:pt x="4554" y="4005"/>
                    </a:lnTo>
                    <a:lnTo>
                      <a:pt x="4556" y="4028"/>
                    </a:lnTo>
                    <a:lnTo>
                      <a:pt x="4556" y="4051"/>
                    </a:lnTo>
                    <a:lnTo>
                      <a:pt x="4554" y="4074"/>
                    </a:lnTo>
                    <a:lnTo>
                      <a:pt x="4549" y="4098"/>
                    </a:lnTo>
                    <a:lnTo>
                      <a:pt x="4542" y="4120"/>
                    </a:lnTo>
                    <a:lnTo>
                      <a:pt x="4537" y="4143"/>
                    </a:lnTo>
                    <a:lnTo>
                      <a:pt x="4529" y="4165"/>
                    </a:lnTo>
                    <a:lnTo>
                      <a:pt x="4525" y="4188"/>
                    </a:lnTo>
                    <a:lnTo>
                      <a:pt x="4520" y="4208"/>
                    </a:lnTo>
                    <a:lnTo>
                      <a:pt x="4456" y="4242"/>
                    </a:lnTo>
                    <a:lnTo>
                      <a:pt x="4385" y="4267"/>
                    </a:lnTo>
                    <a:lnTo>
                      <a:pt x="4306" y="4284"/>
                    </a:lnTo>
                    <a:lnTo>
                      <a:pt x="4225" y="4296"/>
                    </a:lnTo>
                    <a:lnTo>
                      <a:pt x="4140" y="4302"/>
                    </a:lnTo>
                    <a:lnTo>
                      <a:pt x="4051" y="4304"/>
                    </a:lnTo>
                    <a:lnTo>
                      <a:pt x="3961" y="4303"/>
                    </a:lnTo>
                    <a:lnTo>
                      <a:pt x="3870" y="4300"/>
                    </a:lnTo>
                    <a:lnTo>
                      <a:pt x="3779" y="4294"/>
                    </a:lnTo>
                    <a:lnTo>
                      <a:pt x="3689" y="4287"/>
                    </a:lnTo>
                    <a:lnTo>
                      <a:pt x="3647" y="4278"/>
                    </a:lnTo>
                    <a:lnTo>
                      <a:pt x="3600" y="4269"/>
                    </a:lnTo>
                    <a:lnTo>
                      <a:pt x="3551" y="4260"/>
                    </a:lnTo>
                    <a:lnTo>
                      <a:pt x="3500" y="4248"/>
                    </a:lnTo>
                    <a:lnTo>
                      <a:pt x="3451" y="4237"/>
                    </a:lnTo>
                    <a:lnTo>
                      <a:pt x="3407" y="4223"/>
                    </a:lnTo>
                    <a:lnTo>
                      <a:pt x="3368" y="4207"/>
                    </a:lnTo>
                    <a:lnTo>
                      <a:pt x="3338" y="4189"/>
                    </a:lnTo>
                    <a:lnTo>
                      <a:pt x="3319" y="4166"/>
                    </a:lnTo>
                    <a:lnTo>
                      <a:pt x="3311" y="4140"/>
                    </a:lnTo>
                    <a:lnTo>
                      <a:pt x="3272" y="4125"/>
                    </a:lnTo>
                    <a:lnTo>
                      <a:pt x="3233" y="4109"/>
                    </a:lnTo>
                    <a:lnTo>
                      <a:pt x="3194" y="4093"/>
                    </a:lnTo>
                    <a:lnTo>
                      <a:pt x="3157" y="4076"/>
                    </a:lnTo>
                    <a:lnTo>
                      <a:pt x="3123" y="4058"/>
                    </a:lnTo>
                    <a:lnTo>
                      <a:pt x="3091" y="4039"/>
                    </a:lnTo>
                    <a:lnTo>
                      <a:pt x="3059" y="4020"/>
                    </a:lnTo>
                    <a:lnTo>
                      <a:pt x="3029" y="3999"/>
                    </a:lnTo>
                    <a:lnTo>
                      <a:pt x="3005" y="3978"/>
                    </a:lnTo>
                    <a:lnTo>
                      <a:pt x="2983" y="3955"/>
                    </a:lnTo>
                    <a:lnTo>
                      <a:pt x="2990" y="3942"/>
                    </a:lnTo>
                    <a:lnTo>
                      <a:pt x="2995" y="3928"/>
                    </a:lnTo>
                    <a:lnTo>
                      <a:pt x="3000" y="3916"/>
                    </a:lnTo>
                    <a:lnTo>
                      <a:pt x="3005" y="3902"/>
                    </a:lnTo>
                    <a:lnTo>
                      <a:pt x="3012" y="3888"/>
                    </a:lnTo>
                    <a:lnTo>
                      <a:pt x="3017" y="3876"/>
                    </a:lnTo>
                    <a:lnTo>
                      <a:pt x="3022" y="3863"/>
                    </a:lnTo>
                    <a:lnTo>
                      <a:pt x="3027" y="3851"/>
                    </a:lnTo>
                    <a:lnTo>
                      <a:pt x="3034" y="3838"/>
                    </a:lnTo>
                    <a:lnTo>
                      <a:pt x="3039" y="3827"/>
                    </a:lnTo>
                    <a:lnTo>
                      <a:pt x="3005" y="3819"/>
                    </a:lnTo>
                    <a:lnTo>
                      <a:pt x="2971" y="3813"/>
                    </a:lnTo>
                    <a:lnTo>
                      <a:pt x="2936" y="3812"/>
                    </a:lnTo>
                    <a:lnTo>
                      <a:pt x="2902" y="3812"/>
                    </a:lnTo>
                    <a:lnTo>
                      <a:pt x="2865" y="3813"/>
                    </a:lnTo>
                    <a:lnTo>
                      <a:pt x="2828" y="3814"/>
                    </a:lnTo>
                    <a:lnTo>
                      <a:pt x="2789" y="3815"/>
                    </a:lnTo>
                    <a:lnTo>
                      <a:pt x="2750" y="3816"/>
                    </a:lnTo>
                    <a:lnTo>
                      <a:pt x="2706" y="3815"/>
                    </a:lnTo>
                    <a:lnTo>
                      <a:pt x="2659" y="3811"/>
                    </a:lnTo>
                    <a:lnTo>
                      <a:pt x="2647" y="3818"/>
                    </a:lnTo>
                    <a:lnTo>
                      <a:pt x="2640" y="3824"/>
                    </a:lnTo>
                    <a:lnTo>
                      <a:pt x="2635" y="3834"/>
                    </a:lnTo>
                    <a:lnTo>
                      <a:pt x="2632" y="3843"/>
                    </a:lnTo>
                    <a:lnTo>
                      <a:pt x="2632" y="3852"/>
                    </a:lnTo>
                    <a:lnTo>
                      <a:pt x="2632" y="3861"/>
                    </a:lnTo>
                    <a:lnTo>
                      <a:pt x="2632" y="3870"/>
                    </a:lnTo>
                    <a:lnTo>
                      <a:pt x="2632" y="3879"/>
                    </a:lnTo>
                    <a:lnTo>
                      <a:pt x="2630" y="3886"/>
                    </a:lnTo>
                    <a:lnTo>
                      <a:pt x="2623" y="3893"/>
                    </a:lnTo>
                    <a:lnTo>
                      <a:pt x="2615" y="3920"/>
                    </a:lnTo>
                    <a:lnTo>
                      <a:pt x="2608" y="3947"/>
                    </a:lnTo>
                    <a:lnTo>
                      <a:pt x="2598" y="3974"/>
                    </a:lnTo>
                    <a:lnTo>
                      <a:pt x="2591" y="4003"/>
                    </a:lnTo>
                    <a:lnTo>
                      <a:pt x="2578" y="4030"/>
                    </a:lnTo>
                    <a:lnTo>
                      <a:pt x="2566" y="4058"/>
                    </a:lnTo>
                    <a:lnTo>
                      <a:pt x="2554" y="4084"/>
                    </a:lnTo>
                    <a:lnTo>
                      <a:pt x="2537" y="4110"/>
                    </a:lnTo>
                    <a:lnTo>
                      <a:pt x="2520" y="4136"/>
                    </a:lnTo>
                    <a:lnTo>
                      <a:pt x="2497" y="4160"/>
                    </a:lnTo>
                    <a:lnTo>
                      <a:pt x="2478" y="4184"/>
                    </a:lnTo>
                    <a:lnTo>
                      <a:pt x="2453" y="4206"/>
                    </a:lnTo>
                    <a:lnTo>
                      <a:pt x="2422" y="4228"/>
                    </a:lnTo>
                    <a:lnTo>
                      <a:pt x="2387" y="4248"/>
                    </a:lnTo>
                    <a:lnTo>
                      <a:pt x="2348" y="4267"/>
                    </a:lnTo>
                    <a:lnTo>
                      <a:pt x="2309" y="4283"/>
                    </a:lnTo>
                    <a:lnTo>
                      <a:pt x="2265" y="4296"/>
                    </a:lnTo>
                    <a:lnTo>
                      <a:pt x="2218" y="4308"/>
                    </a:lnTo>
                    <a:lnTo>
                      <a:pt x="2169" y="4316"/>
                    </a:lnTo>
                    <a:lnTo>
                      <a:pt x="2120" y="4320"/>
                    </a:lnTo>
                    <a:lnTo>
                      <a:pt x="2054" y="4319"/>
                    </a:lnTo>
                    <a:lnTo>
                      <a:pt x="1993" y="4312"/>
                    </a:lnTo>
                    <a:lnTo>
                      <a:pt x="1934" y="4303"/>
                    </a:lnTo>
                    <a:lnTo>
                      <a:pt x="1877" y="4290"/>
                    </a:lnTo>
                    <a:lnTo>
                      <a:pt x="1823" y="4274"/>
                    </a:lnTo>
                    <a:lnTo>
                      <a:pt x="1772" y="4255"/>
                    </a:lnTo>
                    <a:lnTo>
                      <a:pt x="1723" y="4236"/>
                    </a:lnTo>
                    <a:lnTo>
                      <a:pt x="1676" y="4215"/>
                    </a:lnTo>
                    <a:lnTo>
                      <a:pt x="1632" y="4194"/>
                    </a:lnTo>
                    <a:lnTo>
                      <a:pt x="1591" y="4173"/>
                    </a:lnTo>
                    <a:lnTo>
                      <a:pt x="1610" y="4143"/>
                    </a:lnTo>
                    <a:lnTo>
                      <a:pt x="1610" y="4119"/>
                    </a:lnTo>
                    <a:lnTo>
                      <a:pt x="1591" y="4100"/>
                    </a:lnTo>
                    <a:lnTo>
                      <a:pt x="1559" y="4083"/>
                    </a:lnTo>
                    <a:lnTo>
                      <a:pt x="1515" y="4069"/>
                    </a:lnTo>
                    <a:lnTo>
                      <a:pt x="1466" y="4056"/>
                    </a:lnTo>
                    <a:lnTo>
                      <a:pt x="1414" y="4044"/>
                    </a:lnTo>
                    <a:lnTo>
                      <a:pt x="1368" y="4032"/>
                    </a:lnTo>
                    <a:lnTo>
                      <a:pt x="1323" y="4019"/>
                    </a:lnTo>
                    <a:lnTo>
                      <a:pt x="1292" y="4003"/>
                    </a:lnTo>
                    <a:lnTo>
                      <a:pt x="1260" y="3987"/>
                    </a:lnTo>
                    <a:lnTo>
                      <a:pt x="1230" y="3971"/>
                    </a:lnTo>
                    <a:lnTo>
                      <a:pt x="1203" y="3952"/>
                    </a:lnTo>
                    <a:lnTo>
                      <a:pt x="1179" y="3934"/>
                    </a:lnTo>
                    <a:lnTo>
                      <a:pt x="1159" y="3915"/>
                    </a:lnTo>
                    <a:lnTo>
                      <a:pt x="1140" y="3895"/>
                    </a:lnTo>
                    <a:lnTo>
                      <a:pt x="1122" y="3875"/>
                    </a:lnTo>
                    <a:lnTo>
                      <a:pt x="1105" y="3855"/>
                    </a:lnTo>
                    <a:lnTo>
                      <a:pt x="1088" y="3835"/>
                    </a:lnTo>
                    <a:lnTo>
                      <a:pt x="1071" y="3814"/>
                    </a:lnTo>
                    <a:lnTo>
                      <a:pt x="1017" y="3803"/>
                    </a:lnTo>
                    <a:lnTo>
                      <a:pt x="348" y="3803"/>
                    </a:lnTo>
                    <a:lnTo>
                      <a:pt x="355" y="2144"/>
                    </a:lnTo>
                    <a:lnTo>
                      <a:pt x="319" y="2140"/>
                    </a:lnTo>
                    <a:lnTo>
                      <a:pt x="284" y="2133"/>
                    </a:lnTo>
                    <a:lnTo>
                      <a:pt x="250" y="2126"/>
                    </a:lnTo>
                    <a:lnTo>
                      <a:pt x="216" y="2118"/>
                    </a:lnTo>
                    <a:lnTo>
                      <a:pt x="184" y="2109"/>
                    </a:lnTo>
                    <a:lnTo>
                      <a:pt x="154" y="2099"/>
                    </a:lnTo>
                    <a:lnTo>
                      <a:pt x="127" y="2087"/>
                    </a:lnTo>
                    <a:lnTo>
                      <a:pt x="103" y="2074"/>
                    </a:lnTo>
                    <a:lnTo>
                      <a:pt x="81" y="2059"/>
                    </a:lnTo>
                    <a:lnTo>
                      <a:pt x="64" y="2042"/>
                    </a:lnTo>
                    <a:lnTo>
                      <a:pt x="46" y="1999"/>
                    </a:lnTo>
                    <a:lnTo>
                      <a:pt x="32" y="1955"/>
                    </a:lnTo>
                    <a:lnTo>
                      <a:pt x="15" y="1908"/>
                    </a:lnTo>
                    <a:lnTo>
                      <a:pt x="5" y="1861"/>
                    </a:lnTo>
                    <a:lnTo>
                      <a:pt x="0" y="1813"/>
                    </a:lnTo>
                    <a:lnTo>
                      <a:pt x="2" y="1766"/>
                    </a:lnTo>
                    <a:lnTo>
                      <a:pt x="17" y="1720"/>
                    </a:lnTo>
                    <a:lnTo>
                      <a:pt x="42" y="1677"/>
                    </a:lnTo>
                    <a:lnTo>
                      <a:pt x="81" y="1635"/>
                    </a:lnTo>
                    <a:lnTo>
                      <a:pt x="135" y="1596"/>
                    </a:lnTo>
                    <a:lnTo>
                      <a:pt x="348" y="1543"/>
                    </a:lnTo>
                    <a:lnTo>
                      <a:pt x="365" y="1116"/>
                    </a:lnTo>
                    <a:lnTo>
                      <a:pt x="421" y="1116"/>
                    </a:lnTo>
                    <a:lnTo>
                      <a:pt x="485" y="1116"/>
                    </a:lnTo>
                    <a:lnTo>
                      <a:pt x="556" y="1116"/>
                    </a:lnTo>
                    <a:lnTo>
                      <a:pt x="630" y="1116"/>
                    </a:lnTo>
                    <a:lnTo>
                      <a:pt x="701" y="1116"/>
                    </a:lnTo>
                    <a:lnTo>
                      <a:pt x="767" y="1116"/>
                    </a:lnTo>
                    <a:lnTo>
                      <a:pt x="823" y="1116"/>
                    </a:lnTo>
                    <a:lnTo>
                      <a:pt x="870" y="1116"/>
                    </a:lnTo>
                    <a:lnTo>
                      <a:pt x="899" y="1116"/>
                    </a:lnTo>
                    <a:lnTo>
                      <a:pt x="909" y="1116"/>
                    </a:lnTo>
                    <a:lnTo>
                      <a:pt x="1319" y="1111"/>
                    </a:lnTo>
                    <a:lnTo>
                      <a:pt x="1331" y="1100"/>
                    </a:lnTo>
                    <a:lnTo>
                      <a:pt x="1345" y="1086"/>
                    </a:lnTo>
                    <a:lnTo>
                      <a:pt x="1360" y="1074"/>
                    </a:lnTo>
                    <a:lnTo>
                      <a:pt x="1377" y="1060"/>
                    </a:lnTo>
                    <a:lnTo>
                      <a:pt x="1395" y="1046"/>
                    </a:lnTo>
                    <a:lnTo>
                      <a:pt x="1412" y="1035"/>
                    </a:lnTo>
                    <a:lnTo>
                      <a:pt x="1424" y="1024"/>
                    </a:lnTo>
                    <a:lnTo>
                      <a:pt x="1436" y="1016"/>
                    </a:lnTo>
                    <a:lnTo>
                      <a:pt x="1444" y="1011"/>
                    </a:lnTo>
                    <a:lnTo>
                      <a:pt x="1446" y="1008"/>
                    </a:lnTo>
                    <a:lnTo>
                      <a:pt x="1461" y="1003"/>
                    </a:lnTo>
                    <a:lnTo>
                      <a:pt x="1478" y="997"/>
                    </a:lnTo>
                    <a:lnTo>
                      <a:pt x="1497" y="992"/>
                    </a:lnTo>
                    <a:lnTo>
                      <a:pt x="1517" y="988"/>
                    </a:lnTo>
                    <a:lnTo>
                      <a:pt x="1539" y="986"/>
                    </a:lnTo>
                    <a:lnTo>
                      <a:pt x="1564" y="983"/>
                    </a:lnTo>
                    <a:lnTo>
                      <a:pt x="1586" y="983"/>
                    </a:lnTo>
                    <a:lnTo>
                      <a:pt x="1610" y="984"/>
                    </a:lnTo>
                    <a:lnTo>
                      <a:pt x="1632" y="988"/>
                    </a:lnTo>
                    <a:lnTo>
                      <a:pt x="1652" y="992"/>
                    </a:lnTo>
                    <a:lnTo>
                      <a:pt x="1664" y="999"/>
                    </a:lnTo>
                    <a:lnTo>
                      <a:pt x="1676" y="1003"/>
                    </a:lnTo>
                    <a:lnTo>
                      <a:pt x="1694" y="1005"/>
                    </a:lnTo>
                    <a:lnTo>
                      <a:pt x="1713" y="1005"/>
                    </a:lnTo>
                    <a:lnTo>
                      <a:pt x="1733" y="1004"/>
                    </a:lnTo>
                    <a:lnTo>
                      <a:pt x="1752" y="1002"/>
                    </a:lnTo>
                    <a:lnTo>
                      <a:pt x="1774" y="999"/>
                    </a:lnTo>
                    <a:lnTo>
                      <a:pt x="1794" y="997"/>
                    </a:lnTo>
                    <a:lnTo>
                      <a:pt x="1814" y="995"/>
                    </a:lnTo>
                    <a:lnTo>
                      <a:pt x="1828" y="992"/>
                    </a:lnTo>
                    <a:lnTo>
                      <a:pt x="1897" y="991"/>
                    </a:lnTo>
                    <a:lnTo>
                      <a:pt x="1941" y="982"/>
                    </a:lnTo>
                    <a:lnTo>
                      <a:pt x="1973" y="966"/>
                    </a:lnTo>
                    <a:lnTo>
                      <a:pt x="1990" y="944"/>
                    </a:lnTo>
                    <a:lnTo>
                      <a:pt x="2002" y="919"/>
                    </a:lnTo>
                    <a:lnTo>
                      <a:pt x="2010" y="893"/>
                    </a:lnTo>
                    <a:lnTo>
                      <a:pt x="2017" y="866"/>
                    </a:lnTo>
                    <a:lnTo>
                      <a:pt x="2032" y="840"/>
                    </a:lnTo>
                    <a:lnTo>
                      <a:pt x="2056" y="818"/>
                    </a:lnTo>
                    <a:lnTo>
                      <a:pt x="2093" y="799"/>
                    </a:lnTo>
                    <a:lnTo>
                      <a:pt x="2262" y="814"/>
                    </a:lnTo>
                    <a:lnTo>
                      <a:pt x="2267" y="806"/>
                    </a:lnTo>
                    <a:lnTo>
                      <a:pt x="2265" y="797"/>
                    </a:lnTo>
                    <a:lnTo>
                      <a:pt x="2262" y="790"/>
                    </a:lnTo>
                    <a:lnTo>
                      <a:pt x="2260" y="782"/>
                    </a:lnTo>
                    <a:lnTo>
                      <a:pt x="2255" y="775"/>
                    </a:lnTo>
                    <a:lnTo>
                      <a:pt x="2247" y="767"/>
                    </a:lnTo>
                    <a:lnTo>
                      <a:pt x="2243" y="759"/>
                    </a:lnTo>
                    <a:lnTo>
                      <a:pt x="2238" y="751"/>
                    </a:lnTo>
                    <a:lnTo>
                      <a:pt x="2235" y="742"/>
                    </a:lnTo>
                    <a:lnTo>
                      <a:pt x="2233" y="732"/>
                    </a:lnTo>
                    <a:lnTo>
                      <a:pt x="2213" y="730"/>
                    </a:lnTo>
                    <a:lnTo>
                      <a:pt x="2191" y="726"/>
                    </a:lnTo>
                    <a:lnTo>
                      <a:pt x="2172" y="723"/>
                    </a:lnTo>
                    <a:lnTo>
                      <a:pt x="2152" y="717"/>
                    </a:lnTo>
                    <a:lnTo>
                      <a:pt x="2132" y="711"/>
                    </a:lnTo>
                    <a:lnTo>
                      <a:pt x="2113" y="706"/>
                    </a:lnTo>
                    <a:lnTo>
                      <a:pt x="2098" y="698"/>
                    </a:lnTo>
                    <a:lnTo>
                      <a:pt x="2081" y="690"/>
                    </a:lnTo>
                    <a:lnTo>
                      <a:pt x="2069" y="680"/>
                    </a:lnTo>
                    <a:lnTo>
                      <a:pt x="2056" y="670"/>
                    </a:lnTo>
                    <a:lnTo>
                      <a:pt x="2051" y="663"/>
                    </a:lnTo>
                    <a:lnTo>
                      <a:pt x="2049" y="655"/>
                    </a:lnTo>
                    <a:lnTo>
                      <a:pt x="2049" y="647"/>
                    </a:lnTo>
                    <a:lnTo>
                      <a:pt x="2051" y="639"/>
                    </a:lnTo>
                    <a:lnTo>
                      <a:pt x="2054" y="631"/>
                    </a:lnTo>
                    <a:lnTo>
                      <a:pt x="2056" y="624"/>
                    </a:lnTo>
                    <a:lnTo>
                      <a:pt x="2054" y="618"/>
                    </a:lnTo>
                    <a:lnTo>
                      <a:pt x="2044" y="612"/>
                    </a:lnTo>
                    <a:lnTo>
                      <a:pt x="2029" y="608"/>
                    </a:lnTo>
                    <a:lnTo>
                      <a:pt x="2005" y="605"/>
                    </a:lnTo>
                    <a:lnTo>
                      <a:pt x="1997" y="602"/>
                    </a:lnTo>
                    <a:lnTo>
                      <a:pt x="1990" y="597"/>
                    </a:lnTo>
                    <a:lnTo>
                      <a:pt x="1985" y="592"/>
                    </a:lnTo>
                    <a:lnTo>
                      <a:pt x="1980" y="587"/>
                    </a:lnTo>
                    <a:lnTo>
                      <a:pt x="1975" y="581"/>
                    </a:lnTo>
                    <a:lnTo>
                      <a:pt x="1973" y="575"/>
                    </a:lnTo>
                    <a:lnTo>
                      <a:pt x="1968" y="570"/>
                    </a:lnTo>
                    <a:lnTo>
                      <a:pt x="1966" y="565"/>
                    </a:lnTo>
                    <a:lnTo>
                      <a:pt x="1963" y="559"/>
                    </a:lnTo>
                    <a:lnTo>
                      <a:pt x="1961" y="556"/>
                    </a:lnTo>
                    <a:lnTo>
                      <a:pt x="1941" y="554"/>
                    </a:lnTo>
                    <a:lnTo>
                      <a:pt x="1917" y="554"/>
                    </a:lnTo>
                    <a:lnTo>
                      <a:pt x="1895" y="555"/>
                    </a:lnTo>
                    <a:lnTo>
                      <a:pt x="1870" y="557"/>
                    </a:lnTo>
                    <a:lnTo>
                      <a:pt x="1846" y="559"/>
                    </a:lnTo>
                    <a:lnTo>
                      <a:pt x="1821" y="563"/>
                    </a:lnTo>
                    <a:lnTo>
                      <a:pt x="1794" y="565"/>
                    </a:lnTo>
                    <a:lnTo>
                      <a:pt x="1767" y="567"/>
                    </a:lnTo>
                    <a:lnTo>
                      <a:pt x="1743" y="568"/>
                    </a:lnTo>
                    <a:lnTo>
                      <a:pt x="1716" y="567"/>
                    </a:lnTo>
                    <a:lnTo>
                      <a:pt x="1635" y="416"/>
                    </a:lnTo>
                    <a:lnTo>
                      <a:pt x="1689" y="406"/>
                    </a:lnTo>
                    <a:lnTo>
                      <a:pt x="1740" y="396"/>
                    </a:lnTo>
                    <a:lnTo>
                      <a:pt x="1794" y="387"/>
                    </a:lnTo>
                    <a:lnTo>
                      <a:pt x="1850" y="376"/>
                    </a:lnTo>
                    <a:lnTo>
                      <a:pt x="1904" y="368"/>
                    </a:lnTo>
                    <a:lnTo>
                      <a:pt x="1958" y="359"/>
                    </a:lnTo>
                    <a:lnTo>
                      <a:pt x="2015" y="351"/>
                    </a:lnTo>
                    <a:lnTo>
                      <a:pt x="2071" y="343"/>
                    </a:lnTo>
                    <a:lnTo>
                      <a:pt x="2125" y="336"/>
                    </a:lnTo>
                    <a:lnTo>
                      <a:pt x="2181" y="330"/>
                    </a:lnTo>
                    <a:lnTo>
                      <a:pt x="2218" y="314"/>
                    </a:lnTo>
                    <a:lnTo>
                      <a:pt x="2145" y="100"/>
                    </a:lnTo>
                    <a:lnTo>
                      <a:pt x="2262" y="84"/>
                    </a:lnTo>
                    <a:lnTo>
                      <a:pt x="2380" y="69"/>
                    </a:lnTo>
                    <a:lnTo>
                      <a:pt x="2500" y="54"/>
                    </a:lnTo>
                    <a:lnTo>
                      <a:pt x="2620" y="42"/>
                    </a:lnTo>
                    <a:lnTo>
                      <a:pt x="2740" y="30"/>
                    </a:lnTo>
                    <a:lnTo>
                      <a:pt x="2863" y="20"/>
                    </a:lnTo>
                    <a:lnTo>
                      <a:pt x="2985" y="12"/>
                    </a:lnTo>
                    <a:lnTo>
                      <a:pt x="3108" y="6"/>
                    </a:lnTo>
                    <a:lnTo>
                      <a:pt x="3228" y="3"/>
                    </a:lnTo>
                    <a:lnTo>
                      <a:pt x="3348" y="2"/>
                    </a:lnTo>
                    <a:lnTo>
                      <a:pt x="3348" y="2"/>
                    </a:lnTo>
                    <a:lnTo>
                      <a:pt x="3348" y="0"/>
                    </a:lnTo>
                    <a:close/>
                  </a:path>
                </a:pathLst>
              </a:custGeom>
              <a:solidFill>
                <a:srgbClr val="0019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3144" name="Freeform 24"/>
              <p:cNvSpPr>
                <a:spLocks/>
              </p:cNvSpPr>
              <p:nvPr/>
            </p:nvSpPr>
            <p:spPr bwMode="auto">
              <a:xfrm>
                <a:off x="2380" y="83"/>
                <a:ext cx="890" cy="144"/>
              </a:xfrm>
              <a:custGeom>
                <a:avLst/>
                <a:gdLst>
                  <a:gd name="T0" fmla="*/ 890 w 890"/>
                  <a:gd name="T1" fmla="*/ 41 h 144"/>
                  <a:gd name="T2" fmla="*/ 890 w 890"/>
                  <a:gd name="T3" fmla="*/ 58 h 144"/>
                  <a:gd name="T4" fmla="*/ 804 w 890"/>
                  <a:gd name="T5" fmla="*/ 64 h 144"/>
                  <a:gd name="T6" fmla="*/ 716 w 890"/>
                  <a:gd name="T7" fmla="*/ 69 h 144"/>
                  <a:gd name="T8" fmla="*/ 630 w 890"/>
                  <a:gd name="T9" fmla="*/ 76 h 144"/>
                  <a:gd name="T10" fmla="*/ 540 w 890"/>
                  <a:gd name="T11" fmla="*/ 83 h 144"/>
                  <a:gd name="T12" fmla="*/ 451 w 890"/>
                  <a:gd name="T13" fmla="*/ 90 h 144"/>
                  <a:gd name="T14" fmla="*/ 365 w 890"/>
                  <a:gd name="T15" fmla="*/ 98 h 144"/>
                  <a:gd name="T16" fmla="*/ 277 w 890"/>
                  <a:gd name="T17" fmla="*/ 107 h 144"/>
                  <a:gd name="T18" fmla="*/ 191 w 890"/>
                  <a:gd name="T19" fmla="*/ 117 h 144"/>
                  <a:gd name="T20" fmla="*/ 108 w 890"/>
                  <a:gd name="T21" fmla="*/ 130 h 144"/>
                  <a:gd name="T22" fmla="*/ 25 w 890"/>
                  <a:gd name="T23" fmla="*/ 144 h 144"/>
                  <a:gd name="T24" fmla="*/ 0 w 890"/>
                  <a:gd name="T25" fmla="*/ 79 h 144"/>
                  <a:gd name="T26" fmla="*/ 81 w 890"/>
                  <a:gd name="T27" fmla="*/ 64 h 144"/>
                  <a:gd name="T28" fmla="*/ 164 w 890"/>
                  <a:gd name="T29" fmla="*/ 51 h 144"/>
                  <a:gd name="T30" fmla="*/ 248 w 890"/>
                  <a:gd name="T31" fmla="*/ 40 h 144"/>
                  <a:gd name="T32" fmla="*/ 334 w 890"/>
                  <a:gd name="T33" fmla="*/ 31 h 144"/>
                  <a:gd name="T34" fmla="*/ 422 w 890"/>
                  <a:gd name="T35" fmla="*/ 23 h 144"/>
                  <a:gd name="T36" fmla="*/ 510 w 890"/>
                  <a:gd name="T37" fmla="*/ 16 h 144"/>
                  <a:gd name="T38" fmla="*/ 598 w 890"/>
                  <a:gd name="T39" fmla="*/ 10 h 144"/>
                  <a:gd name="T40" fmla="*/ 687 w 890"/>
                  <a:gd name="T41" fmla="*/ 5 h 144"/>
                  <a:gd name="T42" fmla="*/ 775 w 890"/>
                  <a:gd name="T43" fmla="*/ 2 h 144"/>
                  <a:gd name="T44" fmla="*/ 863 w 890"/>
                  <a:gd name="T45" fmla="*/ 0 h 144"/>
                  <a:gd name="T46" fmla="*/ 890 w 890"/>
                  <a:gd name="T47" fmla="*/ 41 h 144"/>
                  <a:gd name="T48" fmla="*/ 890 w 890"/>
                  <a:gd name="T49" fmla="*/ 41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90" h="144">
                    <a:moveTo>
                      <a:pt x="890" y="41"/>
                    </a:moveTo>
                    <a:lnTo>
                      <a:pt x="890" y="58"/>
                    </a:lnTo>
                    <a:lnTo>
                      <a:pt x="804" y="64"/>
                    </a:lnTo>
                    <a:lnTo>
                      <a:pt x="716" y="69"/>
                    </a:lnTo>
                    <a:lnTo>
                      <a:pt x="630" y="76"/>
                    </a:lnTo>
                    <a:lnTo>
                      <a:pt x="540" y="83"/>
                    </a:lnTo>
                    <a:lnTo>
                      <a:pt x="451" y="90"/>
                    </a:lnTo>
                    <a:lnTo>
                      <a:pt x="365" y="98"/>
                    </a:lnTo>
                    <a:lnTo>
                      <a:pt x="277" y="107"/>
                    </a:lnTo>
                    <a:lnTo>
                      <a:pt x="191" y="117"/>
                    </a:lnTo>
                    <a:lnTo>
                      <a:pt x="108" y="130"/>
                    </a:lnTo>
                    <a:lnTo>
                      <a:pt x="25" y="144"/>
                    </a:lnTo>
                    <a:lnTo>
                      <a:pt x="0" y="79"/>
                    </a:lnTo>
                    <a:lnTo>
                      <a:pt x="81" y="64"/>
                    </a:lnTo>
                    <a:lnTo>
                      <a:pt x="164" y="51"/>
                    </a:lnTo>
                    <a:lnTo>
                      <a:pt x="248" y="40"/>
                    </a:lnTo>
                    <a:lnTo>
                      <a:pt x="334" y="31"/>
                    </a:lnTo>
                    <a:lnTo>
                      <a:pt x="422" y="23"/>
                    </a:lnTo>
                    <a:lnTo>
                      <a:pt x="510" y="16"/>
                    </a:lnTo>
                    <a:lnTo>
                      <a:pt x="598" y="10"/>
                    </a:lnTo>
                    <a:lnTo>
                      <a:pt x="687" y="5"/>
                    </a:lnTo>
                    <a:lnTo>
                      <a:pt x="775" y="2"/>
                    </a:lnTo>
                    <a:lnTo>
                      <a:pt x="863" y="0"/>
                    </a:lnTo>
                    <a:lnTo>
                      <a:pt x="890" y="41"/>
                    </a:lnTo>
                    <a:lnTo>
                      <a:pt x="890" y="41"/>
                    </a:lnTo>
                    <a:close/>
                  </a:path>
                </a:pathLst>
              </a:custGeom>
              <a:solidFill>
                <a:srgbClr val="FFB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3145" name="Freeform 25"/>
              <p:cNvSpPr>
                <a:spLocks/>
              </p:cNvSpPr>
              <p:nvPr/>
            </p:nvSpPr>
            <p:spPr bwMode="auto">
              <a:xfrm>
                <a:off x="2412" y="162"/>
                <a:ext cx="875" cy="114"/>
              </a:xfrm>
              <a:custGeom>
                <a:avLst/>
                <a:gdLst>
                  <a:gd name="T0" fmla="*/ 875 w 875"/>
                  <a:gd name="T1" fmla="*/ 20 h 114"/>
                  <a:gd name="T2" fmla="*/ 858 w 875"/>
                  <a:gd name="T3" fmla="*/ 24 h 114"/>
                  <a:gd name="T4" fmla="*/ 838 w 875"/>
                  <a:gd name="T5" fmla="*/ 26 h 114"/>
                  <a:gd name="T6" fmla="*/ 816 w 875"/>
                  <a:gd name="T7" fmla="*/ 28 h 114"/>
                  <a:gd name="T8" fmla="*/ 794 w 875"/>
                  <a:gd name="T9" fmla="*/ 29 h 114"/>
                  <a:gd name="T10" fmla="*/ 770 w 875"/>
                  <a:gd name="T11" fmla="*/ 30 h 114"/>
                  <a:gd name="T12" fmla="*/ 745 w 875"/>
                  <a:gd name="T13" fmla="*/ 32 h 114"/>
                  <a:gd name="T14" fmla="*/ 723 w 875"/>
                  <a:gd name="T15" fmla="*/ 33 h 114"/>
                  <a:gd name="T16" fmla="*/ 699 w 875"/>
                  <a:gd name="T17" fmla="*/ 35 h 114"/>
                  <a:gd name="T18" fmla="*/ 677 w 875"/>
                  <a:gd name="T19" fmla="*/ 37 h 114"/>
                  <a:gd name="T20" fmla="*/ 655 w 875"/>
                  <a:gd name="T21" fmla="*/ 41 h 114"/>
                  <a:gd name="T22" fmla="*/ 588 w 875"/>
                  <a:gd name="T23" fmla="*/ 46 h 114"/>
                  <a:gd name="T24" fmla="*/ 522 w 875"/>
                  <a:gd name="T25" fmla="*/ 52 h 114"/>
                  <a:gd name="T26" fmla="*/ 456 w 875"/>
                  <a:gd name="T27" fmla="*/ 58 h 114"/>
                  <a:gd name="T28" fmla="*/ 392 w 875"/>
                  <a:gd name="T29" fmla="*/ 65 h 114"/>
                  <a:gd name="T30" fmla="*/ 329 w 875"/>
                  <a:gd name="T31" fmla="*/ 72 h 114"/>
                  <a:gd name="T32" fmla="*/ 265 w 875"/>
                  <a:gd name="T33" fmla="*/ 78 h 114"/>
                  <a:gd name="T34" fmla="*/ 204 w 875"/>
                  <a:gd name="T35" fmla="*/ 86 h 114"/>
                  <a:gd name="T36" fmla="*/ 142 w 875"/>
                  <a:gd name="T37" fmla="*/ 96 h 114"/>
                  <a:gd name="T38" fmla="*/ 81 w 875"/>
                  <a:gd name="T39" fmla="*/ 105 h 114"/>
                  <a:gd name="T40" fmla="*/ 20 w 875"/>
                  <a:gd name="T41" fmla="*/ 114 h 114"/>
                  <a:gd name="T42" fmla="*/ 0 w 875"/>
                  <a:gd name="T43" fmla="*/ 85 h 114"/>
                  <a:gd name="T44" fmla="*/ 79 w 875"/>
                  <a:gd name="T45" fmla="*/ 69 h 114"/>
                  <a:gd name="T46" fmla="*/ 162 w 875"/>
                  <a:gd name="T47" fmla="*/ 56 h 114"/>
                  <a:gd name="T48" fmla="*/ 245 w 875"/>
                  <a:gd name="T49" fmla="*/ 44 h 114"/>
                  <a:gd name="T50" fmla="*/ 333 w 875"/>
                  <a:gd name="T51" fmla="*/ 34 h 114"/>
                  <a:gd name="T52" fmla="*/ 422 w 875"/>
                  <a:gd name="T53" fmla="*/ 25 h 114"/>
                  <a:gd name="T54" fmla="*/ 512 w 875"/>
                  <a:gd name="T55" fmla="*/ 18 h 114"/>
                  <a:gd name="T56" fmla="*/ 603 w 875"/>
                  <a:gd name="T57" fmla="*/ 11 h 114"/>
                  <a:gd name="T58" fmla="*/ 694 w 875"/>
                  <a:gd name="T59" fmla="*/ 6 h 114"/>
                  <a:gd name="T60" fmla="*/ 782 w 875"/>
                  <a:gd name="T61" fmla="*/ 3 h 114"/>
                  <a:gd name="T62" fmla="*/ 868 w 875"/>
                  <a:gd name="T63" fmla="*/ 0 h 114"/>
                  <a:gd name="T64" fmla="*/ 875 w 875"/>
                  <a:gd name="T65" fmla="*/ 20 h 114"/>
                  <a:gd name="T66" fmla="*/ 875 w 875"/>
                  <a:gd name="T67" fmla="*/ 20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875" h="114">
                    <a:moveTo>
                      <a:pt x="875" y="20"/>
                    </a:moveTo>
                    <a:lnTo>
                      <a:pt x="858" y="24"/>
                    </a:lnTo>
                    <a:lnTo>
                      <a:pt x="838" y="26"/>
                    </a:lnTo>
                    <a:lnTo>
                      <a:pt x="816" y="28"/>
                    </a:lnTo>
                    <a:lnTo>
                      <a:pt x="794" y="29"/>
                    </a:lnTo>
                    <a:lnTo>
                      <a:pt x="770" y="30"/>
                    </a:lnTo>
                    <a:lnTo>
                      <a:pt x="745" y="32"/>
                    </a:lnTo>
                    <a:lnTo>
                      <a:pt x="723" y="33"/>
                    </a:lnTo>
                    <a:lnTo>
                      <a:pt x="699" y="35"/>
                    </a:lnTo>
                    <a:lnTo>
                      <a:pt x="677" y="37"/>
                    </a:lnTo>
                    <a:lnTo>
                      <a:pt x="655" y="41"/>
                    </a:lnTo>
                    <a:lnTo>
                      <a:pt x="588" y="46"/>
                    </a:lnTo>
                    <a:lnTo>
                      <a:pt x="522" y="52"/>
                    </a:lnTo>
                    <a:lnTo>
                      <a:pt x="456" y="58"/>
                    </a:lnTo>
                    <a:lnTo>
                      <a:pt x="392" y="65"/>
                    </a:lnTo>
                    <a:lnTo>
                      <a:pt x="329" y="72"/>
                    </a:lnTo>
                    <a:lnTo>
                      <a:pt x="265" y="78"/>
                    </a:lnTo>
                    <a:lnTo>
                      <a:pt x="204" y="86"/>
                    </a:lnTo>
                    <a:lnTo>
                      <a:pt x="142" y="96"/>
                    </a:lnTo>
                    <a:lnTo>
                      <a:pt x="81" y="105"/>
                    </a:lnTo>
                    <a:lnTo>
                      <a:pt x="20" y="114"/>
                    </a:lnTo>
                    <a:lnTo>
                      <a:pt x="0" y="85"/>
                    </a:lnTo>
                    <a:lnTo>
                      <a:pt x="79" y="69"/>
                    </a:lnTo>
                    <a:lnTo>
                      <a:pt x="162" y="56"/>
                    </a:lnTo>
                    <a:lnTo>
                      <a:pt x="245" y="44"/>
                    </a:lnTo>
                    <a:lnTo>
                      <a:pt x="333" y="34"/>
                    </a:lnTo>
                    <a:lnTo>
                      <a:pt x="422" y="25"/>
                    </a:lnTo>
                    <a:lnTo>
                      <a:pt x="512" y="18"/>
                    </a:lnTo>
                    <a:lnTo>
                      <a:pt x="603" y="11"/>
                    </a:lnTo>
                    <a:lnTo>
                      <a:pt x="694" y="6"/>
                    </a:lnTo>
                    <a:lnTo>
                      <a:pt x="782" y="3"/>
                    </a:lnTo>
                    <a:lnTo>
                      <a:pt x="868" y="0"/>
                    </a:lnTo>
                    <a:lnTo>
                      <a:pt x="875" y="20"/>
                    </a:lnTo>
                    <a:lnTo>
                      <a:pt x="875" y="20"/>
                    </a:lnTo>
                    <a:close/>
                  </a:path>
                </a:pathLst>
              </a:custGeom>
              <a:solidFill>
                <a:srgbClr val="FF00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3146" name="Freeform 26"/>
              <p:cNvSpPr>
                <a:spLocks/>
              </p:cNvSpPr>
              <p:nvPr/>
            </p:nvSpPr>
            <p:spPr bwMode="auto">
              <a:xfrm>
                <a:off x="2442" y="238"/>
                <a:ext cx="865" cy="124"/>
              </a:xfrm>
              <a:custGeom>
                <a:avLst/>
                <a:gdLst>
                  <a:gd name="T0" fmla="*/ 865 w 865"/>
                  <a:gd name="T1" fmla="*/ 30 h 124"/>
                  <a:gd name="T2" fmla="*/ 774 w 865"/>
                  <a:gd name="T3" fmla="*/ 40 h 124"/>
                  <a:gd name="T4" fmla="*/ 686 w 865"/>
                  <a:gd name="T5" fmla="*/ 49 h 124"/>
                  <a:gd name="T6" fmla="*/ 603 w 865"/>
                  <a:gd name="T7" fmla="*/ 60 h 124"/>
                  <a:gd name="T8" fmla="*/ 519 w 865"/>
                  <a:gd name="T9" fmla="*/ 70 h 124"/>
                  <a:gd name="T10" fmla="*/ 438 w 865"/>
                  <a:gd name="T11" fmla="*/ 79 h 124"/>
                  <a:gd name="T12" fmla="*/ 355 w 865"/>
                  <a:gd name="T13" fmla="*/ 89 h 124"/>
                  <a:gd name="T14" fmla="*/ 272 w 865"/>
                  <a:gd name="T15" fmla="*/ 98 h 124"/>
                  <a:gd name="T16" fmla="*/ 188 w 865"/>
                  <a:gd name="T17" fmla="*/ 108 h 124"/>
                  <a:gd name="T18" fmla="*/ 100 w 865"/>
                  <a:gd name="T19" fmla="*/ 116 h 124"/>
                  <a:gd name="T20" fmla="*/ 7 w 865"/>
                  <a:gd name="T21" fmla="*/ 124 h 124"/>
                  <a:gd name="T22" fmla="*/ 0 w 865"/>
                  <a:gd name="T23" fmla="*/ 92 h 124"/>
                  <a:gd name="T24" fmla="*/ 83 w 865"/>
                  <a:gd name="T25" fmla="*/ 78 h 124"/>
                  <a:gd name="T26" fmla="*/ 166 w 865"/>
                  <a:gd name="T27" fmla="*/ 66 h 124"/>
                  <a:gd name="T28" fmla="*/ 250 w 865"/>
                  <a:gd name="T29" fmla="*/ 56 h 124"/>
                  <a:gd name="T30" fmla="*/ 333 w 865"/>
                  <a:gd name="T31" fmla="*/ 47 h 124"/>
                  <a:gd name="T32" fmla="*/ 416 w 865"/>
                  <a:gd name="T33" fmla="*/ 39 h 124"/>
                  <a:gd name="T34" fmla="*/ 502 w 865"/>
                  <a:gd name="T35" fmla="*/ 31 h 124"/>
                  <a:gd name="T36" fmla="*/ 585 w 865"/>
                  <a:gd name="T37" fmla="*/ 24 h 124"/>
                  <a:gd name="T38" fmla="*/ 671 w 865"/>
                  <a:gd name="T39" fmla="*/ 16 h 124"/>
                  <a:gd name="T40" fmla="*/ 759 w 865"/>
                  <a:gd name="T41" fmla="*/ 8 h 124"/>
                  <a:gd name="T42" fmla="*/ 845 w 865"/>
                  <a:gd name="T43" fmla="*/ 0 h 124"/>
                  <a:gd name="T44" fmla="*/ 850 w 865"/>
                  <a:gd name="T45" fmla="*/ 4 h 124"/>
                  <a:gd name="T46" fmla="*/ 853 w 865"/>
                  <a:gd name="T47" fmla="*/ 6 h 124"/>
                  <a:gd name="T48" fmla="*/ 855 w 865"/>
                  <a:gd name="T49" fmla="*/ 9 h 124"/>
                  <a:gd name="T50" fmla="*/ 857 w 865"/>
                  <a:gd name="T51" fmla="*/ 12 h 124"/>
                  <a:gd name="T52" fmla="*/ 857 w 865"/>
                  <a:gd name="T53" fmla="*/ 15 h 124"/>
                  <a:gd name="T54" fmla="*/ 860 w 865"/>
                  <a:gd name="T55" fmla="*/ 17 h 124"/>
                  <a:gd name="T56" fmla="*/ 860 w 865"/>
                  <a:gd name="T57" fmla="*/ 21 h 124"/>
                  <a:gd name="T58" fmla="*/ 862 w 865"/>
                  <a:gd name="T59" fmla="*/ 24 h 124"/>
                  <a:gd name="T60" fmla="*/ 862 w 865"/>
                  <a:gd name="T61" fmla="*/ 26 h 124"/>
                  <a:gd name="T62" fmla="*/ 865 w 865"/>
                  <a:gd name="T63" fmla="*/ 30 h 124"/>
                  <a:gd name="T64" fmla="*/ 865 w 865"/>
                  <a:gd name="T65" fmla="*/ 30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65" h="124">
                    <a:moveTo>
                      <a:pt x="865" y="30"/>
                    </a:moveTo>
                    <a:lnTo>
                      <a:pt x="774" y="40"/>
                    </a:lnTo>
                    <a:lnTo>
                      <a:pt x="686" y="49"/>
                    </a:lnTo>
                    <a:lnTo>
                      <a:pt x="603" y="60"/>
                    </a:lnTo>
                    <a:lnTo>
                      <a:pt x="519" y="70"/>
                    </a:lnTo>
                    <a:lnTo>
                      <a:pt x="438" y="79"/>
                    </a:lnTo>
                    <a:lnTo>
                      <a:pt x="355" y="89"/>
                    </a:lnTo>
                    <a:lnTo>
                      <a:pt x="272" y="98"/>
                    </a:lnTo>
                    <a:lnTo>
                      <a:pt x="188" y="108"/>
                    </a:lnTo>
                    <a:lnTo>
                      <a:pt x="100" y="116"/>
                    </a:lnTo>
                    <a:lnTo>
                      <a:pt x="7" y="124"/>
                    </a:lnTo>
                    <a:lnTo>
                      <a:pt x="0" y="92"/>
                    </a:lnTo>
                    <a:lnTo>
                      <a:pt x="83" y="78"/>
                    </a:lnTo>
                    <a:lnTo>
                      <a:pt x="166" y="66"/>
                    </a:lnTo>
                    <a:lnTo>
                      <a:pt x="250" y="56"/>
                    </a:lnTo>
                    <a:lnTo>
                      <a:pt x="333" y="47"/>
                    </a:lnTo>
                    <a:lnTo>
                      <a:pt x="416" y="39"/>
                    </a:lnTo>
                    <a:lnTo>
                      <a:pt x="502" y="31"/>
                    </a:lnTo>
                    <a:lnTo>
                      <a:pt x="585" y="24"/>
                    </a:lnTo>
                    <a:lnTo>
                      <a:pt x="671" y="16"/>
                    </a:lnTo>
                    <a:lnTo>
                      <a:pt x="759" y="8"/>
                    </a:lnTo>
                    <a:lnTo>
                      <a:pt x="845" y="0"/>
                    </a:lnTo>
                    <a:lnTo>
                      <a:pt x="850" y="4"/>
                    </a:lnTo>
                    <a:lnTo>
                      <a:pt x="853" y="6"/>
                    </a:lnTo>
                    <a:lnTo>
                      <a:pt x="855" y="9"/>
                    </a:lnTo>
                    <a:lnTo>
                      <a:pt x="857" y="12"/>
                    </a:lnTo>
                    <a:lnTo>
                      <a:pt x="857" y="15"/>
                    </a:lnTo>
                    <a:lnTo>
                      <a:pt x="860" y="17"/>
                    </a:lnTo>
                    <a:lnTo>
                      <a:pt x="860" y="21"/>
                    </a:lnTo>
                    <a:lnTo>
                      <a:pt x="862" y="24"/>
                    </a:lnTo>
                    <a:lnTo>
                      <a:pt x="862" y="26"/>
                    </a:lnTo>
                    <a:lnTo>
                      <a:pt x="865" y="30"/>
                    </a:lnTo>
                    <a:lnTo>
                      <a:pt x="865" y="30"/>
                    </a:lnTo>
                    <a:close/>
                  </a:path>
                </a:pathLst>
              </a:custGeom>
              <a:solidFill>
                <a:srgbClr val="FF00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3147" name="Freeform 27"/>
              <p:cNvSpPr>
                <a:spLocks/>
              </p:cNvSpPr>
              <p:nvPr/>
            </p:nvSpPr>
            <p:spPr bwMode="auto">
              <a:xfrm>
                <a:off x="1900" y="245"/>
                <a:ext cx="2005" cy="246"/>
              </a:xfrm>
              <a:custGeom>
                <a:avLst/>
                <a:gdLst>
                  <a:gd name="T0" fmla="*/ 2005 w 2005"/>
                  <a:gd name="T1" fmla="*/ 23 h 246"/>
                  <a:gd name="T2" fmla="*/ 2005 w 2005"/>
                  <a:gd name="T3" fmla="*/ 34 h 246"/>
                  <a:gd name="T4" fmla="*/ 1809 w 2005"/>
                  <a:gd name="T5" fmla="*/ 56 h 246"/>
                  <a:gd name="T6" fmla="*/ 1610 w 2005"/>
                  <a:gd name="T7" fmla="*/ 77 h 246"/>
                  <a:gd name="T8" fmla="*/ 1412 w 2005"/>
                  <a:gd name="T9" fmla="*/ 98 h 246"/>
                  <a:gd name="T10" fmla="*/ 1216 w 2005"/>
                  <a:gd name="T11" fmla="*/ 119 h 246"/>
                  <a:gd name="T12" fmla="*/ 1017 w 2005"/>
                  <a:gd name="T13" fmla="*/ 141 h 246"/>
                  <a:gd name="T14" fmla="*/ 819 w 2005"/>
                  <a:gd name="T15" fmla="*/ 161 h 246"/>
                  <a:gd name="T16" fmla="*/ 620 w 2005"/>
                  <a:gd name="T17" fmla="*/ 183 h 246"/>
                  <a:gd name="T18" fmla="*/ 421 w 2005"/>
                  <a:gd name="T19" fmla="*/ 203 h 246"/>
                  <a:gd name="T20" fmla="*/ 220 w 2005"/>
                  <a:gd name="T21" fmla="*/ 224 h 246"/>
                  <a:gd name="T22" fmla="*/ 19 w 2005"/>
                  <a:gd name="T23" fmla="*/ 246 h 246"/>
                  <a:gd name="T24" fmla="*/ 17 w 2005"/>
                  <a:gd name="T25" fmla="*/ 242 h 246"/>
                  <a:gd name="T26" fmla="*/ 15 w 2005"/>
                  <a:gd name="T27" fmla="*/ 239 h 246"/>
                  <a:gd name="T28" fmla="*/ 12 w 2005"/>
                  <a:gd name="T29" fmla="*/ 235 h 246"/>
                  <a:gd name="T30" fmla="*/ 10 w 2005"/>
                  <a:gd name="T31" fmla="*/ 232 h 246"/>
                  <a:gd name="T32" fmla="*/ 5 w 2005"/>
                  <a:gd name="T33" fmla="*/ 229 h 246"/>
                  <a:gd name="T34" fmla="*/ 2 w 2005"/>
                  <a:gd name="T35" fmla="*/ 224 h 246"/>
                  <a:gd name="T36" fmla="*/ 2 w 2005"/>
                  <a:gd name="T37" fmla="*/ 221 h 246"/>
                  <a:gd name="T38" fmla="*/ 0 w 2005"/>
                  <a:gd name="T39" fmla="*/ 217 h 246"/>
                  <a:gd name="T40" fmla="*/ 0 w 2005"/>
                  <a:gd name="T41" fmla="*/ 213 h 246"/>
                  <a:gd name="T42" fmla="*/ 2 w 2005"/>
                  <a:gd name="T43" fmla="*/ 208 h 246"/>
                  <a:gd name="T44" fmla="*/ 159 w 2005"/>
                  <a:gd name="T45" fmla="*/ 183 h 246"/>
                  <a:gd name="T46" fmla="*/ 319 w 2005"/>
                  <a:gd name="T47" fmla="*/ 161 h 246"/>
                  <a:gd name="T48" fmla="*/ 480 w 2005"/>
                  <a:gd name="T49" fmla="*/ 141 h 246"/>
                  <a:gd name="T50" fmla="*/ 642 w 2005"/>
                  <a:gd name="T51" fmla="*/ 121 h 246"/>
                  <a:gd name="T52" fmla="*/ 806 w 2005"/>
                  <a:gd name="T53" fmla="*/ 104 h 246"/>
                  <a:gd name="T54" fmla="*/ 970 w 2005"/>
                  <a:gd name="T55" fmla="*/ 87 h 246"/>
                  <a:gd name="T56" fmla="*/ 1135 w 2005"/>
                  <a:gd name="T57" fmla="*/ 71 h 246"/>
                  <a:gd name="T58" fmla="*/ 1301 w 2005"/>
                  <a:gd name="T59" fmla="*/ 54 h 246"/>
                  <a:gd name="T60" fmla="*/ 1468 w 2005"/>
                  <a:gd name="T61" fmla="*/ 38 h 246"/>
                  <a:gd name="T62" fmla="*/ 1635 w 2005"/>
                  <a:gd name="T63" fmla="*/ 19 h 246"/>
                  <a:gd name="T64" fmla="*/ 1667 w 2005"/>
                  <a:gd name="T65" fmla="*/ 17 h 246"/>
                  <a:gd name="T66" fmla="*/ 1698 w 2005"/>
                  <a:gd name="T67" fmla="*/ 15 h 246"/>
                  <a:gd name="T68" fmla="*/ 1735 w 2005"/>
                  <a:gd name="T69" fmla="*/ 11 h 246"/>
                  <a:gd name="T70" fmla="*/ 1772 w 2005"/>
                  <a:gd name="T71" fmla="*/ 9 h 246"/>
                  <a:gd name="T72" fmla="*/ 1811 w 2005"/>
                  <a:gd name="T73" fmla="*/ 6 h 246"/>
                  <a:gd name="T74" fmla="*/ 1850 w 2005"/>
                  <a:gd name="T75" fmla="*/ 3 h 246"/>
                  <a:gd name="T76" fmla="*/ 1887 w 2005"/>
                  <a:gd name="T77" fmla="*/ 1 h 246"/>
                  <a:gd name="T78" fmla="*/ 1926 w 2005"/>
                  <a:gd name="T79" fmla="*/ 0 h 246"/>
                  <a:gd name="T80" fmla="*/ 1963 w 2005"/>
                  <a:gd name="T81" fmla="*/ 0 h 246"/>
                  <a:gd name="T82" fmla="*/ 1997 w 2005"/>
                  <a:gd name="T83" fmla="*/ 2 h 246"/>
                  <a:gd name="T84" fmla="*/ 2005 w 2005"/>
                  <a:gd name="T85" fmla="*/ 23 h 246"/>
                  <a:gd name="T86" fmla="*/ 2005 w 2005"/>
                  <a:gd name="T87" fmla="*/ 23 h 2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005" h="246">
                    <a:moveTo>
                      <a:pt x="2005" y="23"/>
                    </a:moveTo>
                    <a:lnTo>
                      <a:pt x="2005" y="34"/>
                    </a:lnTo>
                    <a:lnTo>
                      <a:pt x="1809" y="56"/>
                    </a:lnTo>
                    <a:lnTo>
                      <a:pt x="1610" y="77"/>
                    </a:lnTo>
                    <a:lnTo>
                      <a:pt x="1412" y="98"/>
                    </a:lnTo>
                    <a:lnTo>
                      <a:pt x="1216" y="119"/>
                    </a:lnTo>
                    <a:lnTo>
                      <a:pt x="1017" y="141"/>
                    </a:lnTo>
                    <a:lnTo>
                      <a:pt x="819" y="161"/>
                    </a:lnTo>
                    <a:lnTo>
                      <a:pt x="620" y="183"/>
                    </a:lnTo>
                    <a:lnTo>
                      <a:pt x="421" y="203"/>
                    </a:lnTo>
                    <a:lnTo>
                      <a:pt x="220" y="224"/>
                    </a:lnTo>
                    <a:lnTo>
                      <a:pt x="19" y="246"/>
                    </a:lnTo>
                    <a:lnTo>
                      <a:pt x="17" y="242"/>
                    </a:lnTo>
                    <a:lnTo>
                      <a:pt x="15" y="239"/>
                    </a:lnTo>
                    <a:lnTo>
                      <a:pt x="12" y="235"/>
                    </a:lnTo>
                    <a:lnTo>
                      <a:pt x="10" y="232"/>
                    </a:lnTo>
                    <a:lnTo>
                      <a:pt x="5" y="229"/>
                    </a:lnTo>
                    <a:lnTo>
                      <a:pt x="2" y="224"/>
                    </a:lnTo>
                    <a:lnTo>
                      <a:pt x="2" y="221"/>
                    </a:lnTo>
                    <a:lnTo>
                      <a:pt x="0" y="217"/>
                    </a:lnTo>
                    <a:lnTo>
                      <a:pt x="0" y="213"/>
                    </a:lnTo>
                    <a:lnTo>
                      <a:pt x="2" y="208"/>
                    </a:lnTo>
                    <a:lnTo>
                      <a:pt x="159" y="183"/>
                    </a:lnTo>
                    <a:lnTo>
                      <a:pt x="319" y="161"/>
                    </a:lnTo>
                    <a:lnTo>
                      <a:pt x="480" y="141"/>
                    </a:lnTo>
                    <a:lnTo>
                      <a:pt x="642" y="121"/>
                    </a:lnTo>
                    <a:lnTo>
                      <a:pt x="806" y="104"/>
                    </a:lnTo>
                    <a:lnTo>
                      <a:pt x="970" y="87"/>
                    </a:lnTo>
                    <a:lnTo>
                      <a:pt x="1135" y="71"/>
                    </a:lnTo>
                    <a:lnTo>
                      <a:pt x="1301" y="54"/>
                    </a:lnTo>
                    <a:lnTo>
                      <a:pt x="1468" y="38"/>
                    </a:lnTo>
                    <a:lnTo>
                      <a:pt x="1635" y="19"/>
                    </a:lnTo>
                    <a:lnTo>
                      <a:pt x="1667" y="17"/>
                    </a:lnTo>
                    <a:lnTo>
                      <a:pt x="1698" y="15"/>
                    </a:lnTo>
                    <a:lnTo>
                      <a:pt x="1735" y="11"/>
                    </a:lnTo>
                    <a:lnTo>
                      <a:pt x="1772" y="9"/>
                    </a:lnTo>
                    <a:lnTo>
                      <a:pt x="1811" y="6"/>
                    </a:lnTo>
                    <a:lnTo>
                      <a:pt x="1850" y="3"/>
                    </a:lnTo>
                    <a:lnTo>
                      <a:pt x="1887" y="1"/>
                    </a:lnTo>
                    <a:lnTo>
                      <a:pt x="1926" y="0"/>
                    </a:lnTo>
                    <a:lnTo>
                      <a:pt x="1963" y="0"/>
                    </a:lnTo>
                    <a:lnTo>
                      <a:pt x="1997" y="2"/>
                    </a:lnTo>
                    <a:lnTo>
                      <a:pt x="2005" y="23"/>
                    </a:lnTo>
                    <a:lnTo>
                      <a:pt x="2005" y="23"/>
                    </a:lnTo>
                    <a:close/>
                  </a:path>
                </a:pathLst>
              </a:custGeom>
              <a:solidFill>
                <a:srgbClr val="FFB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3148" name="Freeform 28"/>
              <p:cNvSpPr>
                <a:spLocks/>
              </p:cNvSpPr>
              <p:nvPr/>
            </p:nvSpPr>
            <p:spPr bwMode="auto">
              <a:xfrm>
                <a:off x="3358" y="349"/>
                <a:ext cx="331" cy="232"/>
              </a:xfrm>
              <a:custGeom>
                <a:avLst/>
                <a:gdLst>
                  <a:gd name="T0" fmla="*/ 204 w 331"/>
                  <a:gd name="T1" fmla="*/ 18 h 232"/>
                  <a:gd name="T2" fmla="*/ 221 w 331"/>
                  <a:gd name="T3" fmla="*/ 30 h 232"/>
                  <a:gd name="T4" fmla="*/ 228 w 331"/>
                  <a:gd name="T5" fmla="*/ 41 h 232"/>
                  <a:gd name="T6" fmla="*/ 231 w 331"/>
                  <a:gd name="T7" fmla="*/ 54 h 232"/>
                  <a:gd name="T8" fmla="*/ 221 w 331"/>
                  <a:gd name="T9" fmla="*/ 66 h 232"/>
                  <a:gd name="T10" fmla="*/ 206 w 331"/>
                  <a:gd name="T11" fmla="*/ 73 h 232"/>
                  <a:gd name="T12" fmla="*/ 191 w 331"/>
                  <a:gd name="T13" fmla="*/ 78 h 232"/>
                  <a:gd name="T14" fmla="*/ 177 w 331"/>
                  <a:gd name="T15" fmla="*/ 81 h 232"/>
                  <a:gd name="T16" fmla="*/ 164 w 331"/>
                  <a:gd name="T17" fmla="*/ 86 h 232"/>
                  <a:gd name="T18" fmla="*/ 155 w 331"/>
                  <a:gd name="T19" fmla="*/ 91 h 232"/>
                  <a:gd name="T20" fmla="*/ 167 w 331"/>
                  <a:gd name="T21" fmla="*/ 97 h 232"/>
                  <a:gd name="T22" fmla="*/ 206 w 331"/>
                  <a:gd name="T23" fmla="*/ 96 h 232"/>
                  <a:gd name="T24" fmla="*/ 250 w 331"/>
                  <a:gd name="T25" fmla="*/ 95 h 232"/>
                  <a:gd name="T26" fmla="*/ 289 w 331"/>
                  <a:gd name="T27" fmla="*/ 98 h 232"/>
                  <a:gd name="T28" fmla="*/ 319 w 331"/>
                  <a:gd name="T29" fmla="*/ 112 h 232"/>
                  <a:gd name="T30" fmla="*/ 331 w 331"/>
                  <a:gd name="T31" fmla="*/ 136 h 232"/>
                  <a:gd name="T32" fmla="*/ 329 w 331"/>
                  <a:gd name="T33" fmla="*/ 155 h 232"/>
                  <a:gd name="T34" fmla="*/ 319 w 331"/>
                  <a:gd name="T35" fmla="*/ 175 h 232"/>
                  <a:gd name="T36" fmla="*/ 302 w 331"/>
                  <a:gd name="T37" fmla="*/ 192 h 232"/>
                  <a:gd name="T38" fmla="*/ 280 w 331"/>
                  <a:gd name="T39" fmla="*/ 208 h 232"/>
                  <a:gd name="T40" fmla="*/ 255 w 331"/>
                  <a:gd name="T41" fmla="*/ 218 h 232"/>
                  <a:gd name="T42" fmla="*/ 238 w 331"/>
                  <a:gd name="T43" fmla="*/ 223 h 232"/>
                  <a:gd name="T44" fmla="*/ 218 w 331"/>
                  <a:gd name="T45" fmla="*/ 226 h 232"/>
                  <a:gd name="T46" fmla="*/ 199 w 331"/>
                  <a:gd name="T47" fmla="*/ 229 h 232"/>
                  <a:gd name="T48" fmla="*/ 179 w 331"/>
                  <a:gd name="T49" fmla="*/ 231 h 232"/>
                  <a:gd name="T50" fmla="*/ 167 w 331"/>
                  <a:gd name="T51" fmla="*/ 207 h 232"/>
                  <a:gd name="T52" fmla="*/ 150 w 331"/>
                  <a:gd name="T53" fmla="*/ 159 h 232"/>
                  <a:gd name="T54" fmla="*/ 118 w 331"/>
                  <a:gd name="T55" fmla="*/ 114 h 232"/>
                  <a:gd name="T56" fmla="*/ 76 w 331"/>
                  <a:gd name="T57" fmla="*/ 71 h 232"/>
                  <a:gd name="T58" fmla="*/ 27 w 331"/>
                  <a:gd name="T59" fmla="*/ 30 h 232"/>
                  <a:gd name="T60" fmla="*/ 17 w 331"/>
                  <a:gd name="T61" fmla="*/ 6 h 232"/>
                  <a:gd name="T62" fmla="*/ 57 w 331"/>
                  <a:gd name="T63" fmla="*/ 1 h 232"/>
                  <a:gd name="T64" fmla="*/ 101 w 331"/>
                  <a:gd name="T65" fmla="*/ 0 h 232"/>
                  <a:gd name="T66" fmla="*/ 142 w 331"/>
                  <a:gd name="T67" fmla="*/ 1 h 232"/>
                  <a:gd name="T68" fmla="*/ 179 w 331"/>
                  <a:gd name="T69" fmla="*/ 8 h 232"/>
                  <a:gd name="T70" fmla="*/ 194 w 331"/>
                  <a:gd name="T71" fmla="*/ 13 h 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31" h="232">
                    <a:moveTo>
                      <a:pt x="194" y="13"/>
                    </a:moveTo>
                    <a:lnTo>
                      <a:pt x="204" y="18"/>
                    </a:lnTo>
                    <a:lnTo>
                      <a:pt x="213" y="23"/>
                    </a:lnTo>
                    <a:lnTo>
                      <a:pt x="221" y="30"/>
                    </a:lnTo>
                    <a:lnTo>
                      <a:pt x="226" y="35"/>
                    </a:lnTo>
                    <a:lnTo>
                      <a:pt x="228" y="41"/>
                    </a:lnTo>
                    <a:lnTo>
                      <a:pt x="231" y="48"/>
                    </a:lnTo>
                    <a:lnTo>
                      <a:pt x="231" y="54"/>
                    </a:lnTo>
                    <a:lnTo>
                      <a:pt x="228" y="61"/>
                    </a:lnTo>
                    <a:lnTo>
                      <a:pt x="221" y="66"/>
                    </a:lnTo>
                    <a:lnTo>
                      <a:pt x="213" y="71"/>
                    </a:lnTo>
                    <a:lnTo>
                      <a:pt x="206" y="73"/>
                    </a:lnTo>
                    <a:lnTo>
                      <a:pt x="199" y="75"/>
                    </a:lnTo>
                    <a:lnTo>
                      <a:pt x="191" y="78"/>
                    </a:lnTo>
                    <a:lnTo>
                      <a:pt x="184" y="80"/>
                    </a:lnTo>
                    <a:lnTo>
                      <a:pt x="177" y="81"/>
                    </a:lnTo>
                    <a:lnTo>
                      <a:pt x="169" y="83"/>
                    </a:lnTo>
                    <a:lnTo>
                      <a:pt x="164" y="86"/>
                    </a:lnTo>
                    <a:lnTo>
                      <a:pt x="157" y="88"/>
                    </a:lnTo>
                    <a:lnTo>
                      <a:pt x="155" y="91"/>
                    </a:lnTo>
                    <a:lnTo>
                      <a:pt x="150" y="95"/>
                    </a:lnTo>
                    <a:lnTo>
                      <a:pt x="167" y="97"/>
                    </a:lnTo>
                    <a:lnTo>
                      <a:pt x="187" y="97"/>
                    </a:lnTo>
                    <a:lnTo>
                      <a:pt x="206" y="96"/>
                    </a:lnTo>
                    <a:lnTo>
                      <a:pt x="228" y="95"/>
                    </a:lnTo>
                    <a:lnTo>
                      <a:pt x="250" y="95"/>
                    </a:lnTo>
                    <a:lnTo>
                      <a:pt x="270" y="95"/>
                    </a:lnTo>
                    <a:lnTo>
                      <a:pt x="289" y="98"/>
                    </a:lnTo>
                    <a:lnTo>
                      <a:pt x="307" y="103"/>
                    </a:lnTo>
                    <a:lnTo>
                      <a:pt x="319" y="112"/>
                    </a:lnTo>
                    <a:lnTo>
                      <a:pt x="326" y="125"/>
                    </a:lnTo>
                    <a:lnTo>
                      <a:pt x="331" y="136"/>
                    </a:lnTo>
                    <a:lnTo>
                      <a:pt x="331" y="146"/>
                    </a:lnTo>
                    <a:lnTo>
                      <a:pt x="329" y="155"/>
                    </a:lnTo>
                    <a:lnTo>
                      <a:pt x="326" y="166"/>
                    </a:lnTo>
                    <a:lnTo>
                      <a:pt x="319" y="175"/>
                    </a:lnTo>
                    <a:lnTo>
                      <a:pt x="312" y="183"/>
                    </a:lnTo>
                    <a:lnTo>
                      <a:pt x="302" y="192"/>
                    </a:lnTo>
                    <a:lnTo>
                      <a:pt x="292" y="200"/>
                    </a:lnTo>
                    <a:lnTo>
                      <a:pt x="280" y="208"/>
                    </a:lnTo>
                    <a:lnTo>
                      <a:pt x="265" y="215"/>
                    </a:lnTo>
                    <a:lnTo>
                      <a:pt x="255" y="218"/>
                    </a:lnTo>
                    <a:lnTo>
                      <a:pt x="248" y="222"/>
                    </a:lnTo>
                    <a:lnTo>
                      <a:pt x="238" y="223"/>
                    </a:lnTo>
                    <a:lnTo>
                      <a:pt x="228" y="225"/>
                    </a:lnTo>
                    <a:lnTo>
                      <a:pt x="218" y="226"/>
                    </a:lnTo>
                    <a:lnTo>
                      <a:pt x="209" y="227"/>
                    </a:lnTo>
                    <a:lnTo>
                      <a:pt x="199" y="229"/>
                    </a:lnTo>
                    <a:lnTo>
                      <a:pt x="189" y="230"/>
                    </a:lnTo>
                    <a:lnTo>
                      <a:pt x="179" y="231"/>
                    </a:lnTo>
                    <a:lnTo>
                      <a:pt x="169" y="232"/>
                    </a:lnTo>
                    <a:lnTo>
                      <a:pt x="167" y="207"/>
                    </a:lnTo>
                    <a:lnTo>
                      <a:pt x="160" y="183"/>
                    </a:lnTo>
                    <a:lnTo>
                      <a:pt x="150" y="159"/>
                    </a:lnTo>
                    <a:lnTo>
                      <a:pt x="135" y="136"/>
                    </a:lnTo>
                    <a:lnTo>
                      <a:pt x="118" y="114"/>
                    </a:lnTo>
                    <a:lnTo>
                      <a:pt x="98" y="93"/>
                    </a:lnTo>
                    <a:lnTo>
                      <a:pt x="76" y="71"/>
                    </a:lnTo>
                    <a:lnTo>
                      <a:pt x="52" y="50"/>
                    </a:lnTo>
                    <a:lnTo>
                      <a:pt x="27" y="30"/>
                    </a:lnTo>
                    <a:lnTo>
                      <a:pt x="0" y="9"/>
                    </a:lnTo>
                    <a:lnTo>
                      <a:pt x="17" y="6"/>
                    </a:lnTo>
                    <a:lnTo>
                      <a:pt x="37" y="3"/>
                    </a:lnTo>
                    <a:lnTo>
                      <a:pt x="57" y="1"/>
                    </a:lnTo>
                    <a:lnTo>
                      <a:pt x="79" y="0"/>
                    </a:lnTo>
                    <a:lnTo>
                      <a:pt x="101" y="0"/>
                    </a:lnTo>
                    <a:lnTo>
                      <a:pt x="120" y="0"/>
                    </a:lnTo>
                    <a:lnTo>
                      <a:pt x="142" y="1"/>
                    </a:lnTo>
                    <a:lnTo>
                      <a:pt x="162" y="5"/>
                    </a:lnTo>
                    <a:lnTo>
                      <a:pt x="179" y="8"/>
                    </a:lnTo>
                    <a:lnTo>
                      <a:pt x="194" y="13"/>
                    </a:lnTo>
                    <a:lnTo>
                      <a:pt x="194" y="13"/>
                    </a:ln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3149" name="Freeform 29"/>
              <p:cNvSpPr>
                <a:spLocks/>
              </p:cNvSpPr>
              <p:nvPr/>
            </p:nvSpPr>
            <p:spPr bwMode="auto">
              <a:xfrm>
                <a:off x="2405" y="362"/>
                <a:ext cx="1095" cy="609"/>
              </a:xfrm>
              <a:custGeom>
                <a:avLst/>
                <a:gdLst>
                  <a:gd name="T0" fmla="*/ 1059 w 1095"/>
                  <a:gd name="T1" fmla="*/ 118 h 609"/>
                  <a:gd name="T2" fmla="*/ 1095 w 1095"/>
                  <a:gd name="T3" fmla="*/ 205 h 609"/>
                  <a:gd name="T4" fmla="*/ 1078 w 1095"/>
                  <a:gd name="T5" fmla="*/ 293 h 609"/>
                  <a:gd name="T6" fmla="*/ 1022 w 1095"/>
                  <a:gd name="T7" fmla="*/ 379 h 609"/>
                  <a:gd name="T8" fmla="*/ 943 w 1095"/>
                  <a:gd name="T9" fmla="*/ 460 h 609"/>
                  <a:gd name="T10" fmla="*/ 870 w 1095"/>
                  <a:gd name="T11" fmla="*/ 516 h 609"/>
                  <a:gd name="T12" fmla="*/ 796 w 1095"/>
                  <a:gd name="T13" fmla="*/ 552 h 609"/>
                  <a:gd name="T14" fmla="*/ 713 w 1095"/>
                  <a:gd name="T15" fmla="*/ 582 h 609"/>
                  <a:gd name="T16" fmla="*/ 622 w 1095"/>
                  <a:gd name="T17" fmla="*/ 603 h 609"/>
                  <a:gd name="T18" fmla="*/ 522 w 1095"/>
                  <a:gd name="T19" fmla="*/ 609 h 609"/>
                  <a:gd name="T20" fmla="*/ 402 w 1095"/>
                  <a:gd name="T21" fmla="*/ 596 h 609"/>
                  <a:gd name="T22" fmla="*/ 284 w 1095"/>
                  <a:gd name="T23" fmla="*/ 568 h 609"/>
                  <a:gd name="T24" fmla="*/ 184 w 1095"/>
                  <a:gd name="T25" fmla="*/ 524 h 609"/>
                  <a:gd name="T26" fmla="*/ 103 w 1095"/>
                  <a:gd name="T27" fmla="*/ 473 h 609"/>
                  <a:gd name="T28" fmla="*/ 41 w 1095"/>
                  <a:gd name="T29" fmla="*/ 417 h 609"/>
                  <a:gd name="T30" fmla="*/ 5 w 1095"/>
                  <a:gd name="T31" fmla="*/ 355 h 609"/>
                  <a:gd name="T32" fmla="*/ 0 w 1095"/>
                  <a:gd name="T33" fmla="*/ 292 h 609"/>
                  <a:gd name="T34" fmla="*/ 17 w 1095"/>
                  <a:gd name="T35" fmla="*/ 230 h 609"/>
                  <a:gd name="T36" fmla="*/ 54 w 1095"/>
                  <a:gd name="T37" fmla="*/ 171 h 609"/>
                  <a:gd name="T38" fmla="*/ 100 w 1095"/>
                  <a:gd name="T39" fmla="*/ 115 h 609"/>
                  <a:gd name="T40" fmla="*/ 139 w 1095"/>
                  <a:gd name="T41" fmla="*/ 84 h 609"/>
                  <a:gd name="T42" fmla="*/ 166 w 1095"/>
                  <a:gd name="T43" fmla="*/ 78 h 609"/>
                  <a:gd name="T44" fmla="*/ 191 w 1095"/>
                  <a:gd name="T45" fmla="*/ 73 h 609"/>
                  <a:gd name="T46" fmla="*/ 215 w 1095"/>
                  <a:gd name="T47" fmla="*/ 70 h 609"/>
                  <a:gd name="T48" fmla="*/ 242 w 1095"/>
                  <a:gd name="T49" fmla="*/ 73 h 609"/>
                  <a:gd name="T50" fmla="*/ 247 w 1095"/>
                  <a:gd name="T51" fmla="*/ 76 h 609"/>
                  <a:gd name="T52" fmla="*/ 230 w 1095"/>
                  <a:gd name="T53" fmla="*/ 80 h 609"/>
                  <a:gd name="T54" fmla="*/ 215 w 1095"/>
                  <a:gd name="T55" fmla="*/ 85 h 609"/>
                  <a:gd name="T56" fmla="*/ 201 w 1095"/>
                  <a:gd name="T57" fmla="*/ 92 h 609"/>
                  <a:gd name="T58" fmla="*/ 189 w 1095"/>
                  <a:gd name="T59" fmla="*/ 100 h 609"/>
                  <a:gd name="T60" fmla="*/ 184 w 1095"/>
                  <a:gd name="T61" fmla="*/ 116 h 609"/>
                  <a:gd name="T62" fmla="*/ 220 w 1095"/>
                  <a:gd name="T63" fmla="*/ 109 h 609"/>
                  <a:gd name="T64" fmla="*/ 262 w 1095"/>
                  <a:gd name="T65" fmla="*/ 100 h 609"/>
                  <a:gd name="T66" fmla="*/ 304 w 1095"/>
                  <a:gd name="T67" fmla="*/ 92 h 609"/>
                  <a:gd name="T68" fmla="*/ 350 w 1095"/>
                  <a:gd name="T69" fmla="*/ 90 h 609"/>
                  <a:gd name="T70" fmla="*/ 397 w 1095"/>
                  <a:gd name="T71" fmla="*/ 96 h 609"/>
                  <a:gd name="T72" fmla="*/ 407 w 1095"/>
                  <a:gd name="T73" fmla="*/ 90 h 609"/>
                  <a:gd name="T74" fmla="*/ 409 w 1095"/>
                  <a:gd name="T75" fmla="*/ 84 h 609"/>
                  <a:gd name="T76" fmla="*/ 407 w 1095"/>
                  <a:gd name="T77" fmla="*/ 78 h 609"/>
                  <a:gd name="T78" fmla="*/ 402 w 1095"/>
                  <a:gd name="T79" fmla="*/ 73 h 609"/>
                  <a:gd name="T80" fmla="*/ 397 w 1095"/>
                  <a:gd name="T81" fmla="*/ 67 h 609"/>
                  <a:gd name="T82" fmla="*/ 392 w 1095"/>
                  <a:gd name="T83" fmla="*/ 67 h 609"/>
                  <a:gd name="T84" fmla="*/ 387 w 1095"/>
                  <a:gd name="T85" fmla="*/ 67 h 609"/>
                  <a:gd name="T86" fmla="*/ 380 w 1095"/>
                  <a:gd name="T87" fmla="*/ 66 h 609"/>
                  <a:gd name="T88" fmla="*/ 375 w 1095"/>
                  <a:gd name="T89" fmla="*/ 65 h 609"/>
                  <a:gd name="T90" fmla="*/ 372 w 1095"/>
                  <a:gd name="T91" fmla="*/ 61 h 609"/>
                  <a:gd name="T92" fmla="*/ 426 w 1095"/>
                  <a:gd name="T93" fmla="*/ 52 h 609"/>
                  <a:gd name="T94" fmla="*/ 537 w 1095"/>
                  <a:gd name="T95" fmla="*/ 42 h 609"/>
                  <a:gd name="T96" fmla="*/ 647 w 1095"/>
                  <a:gd name="T97" fmla="*/ 29 h 609"/>
                  <a:gd name="T98" fmla="*/ 755 w 1095"/>
                  <a:gd name="T99" fmla="*/ 18 h 609"/>
                  <a:gd name="T100" fmla="*/ 865 w 1095"/>
                  <a:gd name="T101" fmla="*/ 6 h 609"/>
                  <a:gd name="T102" fmla="*/ 1015 w 1095"/>
                  <a:gd name="T103" fmla="*/ 75 h 6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95" h="609">
                    <a:moveTo>
                      <a:pt x="1015" y="75"/>
                    </a:moveTo>
                    <a:lnTo>
                      <a:pt x="1059" y="118"/>
                    </a:lnTo>
                    <a:lnTo>
                      <a:pt x="1083" y="162"/>
                    </a:lnTo>
                    <a:lnTo>
                      <a:pt x="1095" y="205"/>
                    </a:lnTo>
                    <a:lnTo>
                      <a:pt x="1091" y="249"/>
                    </a:lnTo>
                    <a:lnTo>
                      <a:pt x="1078" y="293"/>
                    </a:lnTo>
                    <a:lnTo>
                      <a:pt x="1054" y="337"/>
                    </a:lnTo>
                    <a:lnTo>
                      <a:pt x="1022" y="379"/>
                    </a:lnTo>
                    <a:lnTo>
                      <a:pt x="985" y="420"/>
                    </a:lnTo>
                    <a:lnTo>
                      <a:pt x="943" y="460"/>
                    </a:lnTo>
                    <a:lnTo>
                      <a:pt x="902" y="499"/>
                    </a:lnTo>
                    <a:lnTo>
                      <a:pt x="870" y="516"/>
                    </a:lnTo>
                    <a:lnTo>
                      <a:pt x="833" y="534"/>
                    </a:lnTo>
                    <a:lnTo>
                      <a:pt x="796" y="552"/>
                    </a:lnTo>
                    <a:lnTo>
                      <a:pt x="757" y="568"/>
                    </a:lnTo>
                    <a:lnTo>
                      <a:pt x="713" y="582"/>
                    </a:lnTo>
                    <a:lnTo>
                      <a:pt x="669" y="594"/>
                    </a:lnTo>
                    <a:lnTo>
                      <a:pt x="622" y="603"/>
                    </a:lnTo>
                    <a:lnTo>
                      <a:pt x="571" y="609"/>
                    </a:lnTo>
                    <a:lnTo>
                      <a:pt x="522" y="609"/>
                    </a:lnTo>
                    <a:lnTo>
                      <a:pt x="468" y="605"/>
                    </a:lnTo>
                    <a:lnTo>
                      <a:pt x="402" y="596"/>
                    </a:lnTo>
                    <a:lnTo>
                      <a:pt x="340" y="584"/>
                    </a:lnTo>
                    <a:lnTo>
                      <a:pt x="284" y="568"/>
                    </a:lnTo>
                    <a:lnTo>
                      <a:pt x="233" y="547"/>
                    </a:lnTo>
                    <a:lnTo>
                      <a:pt x="184" y="524"/>
                    </a:lnTo>
                    <a:lnTo>
                      <a:pt x="142" y="500"/>
                    </a:lnTo>
                    <a:lnTo>
                      <a:pt x="103" y="473"/>
                    </a:lnTo>
                    <a:lnTo>
                      <a:pt x="71" y="445"/>
                    </a:lnTo>
                    <a:lnTo>
                      <a:pt x="41" y="417"/>
                    </a:lnTo>
                    <a:lnTo>
                      <a:pt x="19" y="387"/>
                    </a:lnTo>
                    <a:lnTo>
                      <a:pt x="5" y="355"/>
                    </a:lnTo>
                    <a:lnTo>
                      <a:pt x="0" y="323"/>
                    </a:lnTo>
                    <a:lnTo>
                      <a:pt x="0" y="292"/>
                    </a:lnTo>
                    <a:lnTo>
                      <a:pt x="5" y="261"/>
                    </a:lnTo>
                    <a:lnTo>
                      <a:pt x="17" y="230"/>
                    </a:lnTo>
                    <a:lnTo>
                      <a:pt x="34" y="201"/>
                    </a:lnTo>
                    <a:lnTo>
                      <a:pt x="54" y="171"/>
                    </a:lnTo>
                    <a:lnTo>
                      <a:pt x="76" y="142"/>
                    </a:lnTo>
                    <a:lnTo>
                      <a:pt x="100" y="115"/>
                    </a:lnTo>
                    <a:lnTo>
                      <a:pt x="125" y="88"/>
                    </a:lnTo>
                    <a:lnTo>
                      <a:pt x="139" y="84"/>
                    </a:lnTo>
                    <a:lnTo>
                      <a:pt x="154" y="82"/>
                    </a:lnTo>
                    <a:lnTo>
                      <a:pt x="166" y="78"/>
                    </a:lnTo>
                    <a:lnTo>
                      <a:pt x="179" y="76"/>
                    </a:lnTo>
                    <a:lnTo>
                      <a:pt x="191" y="73"/>
                    </a:lnTo>
                    <a:lnTo>
                      <a:pt x="203" y="72"/>
                    </a:lnTo>
                    <a:lnTo>
                      <a:pt x="215" y="70"/>
                    </a:lnTo>
                    <a:lnTo>
                      <a:pt x="230" y="70"/>
                    </a:lnTo>
                    <a:lnTo>
                      <a:pt x="242" y="73"/>
                    </a:lnTo>
                    <a:lnTo>
                      <a:pt x="257" y="75"/>
                    </a:lnTo>
                    <a:lnTo>
                      <a:pt x="247" y="76"/>
                    </a:lnTo>
                    <a:lnTo>
                      <a:pt x="240" y="77"/>
                    </a:lnTo>
                    <a:lnTo>
                      <a:pt x="230" y="80"/>
                    </a:lnTo>
                    <a:lnTo>
                      <a:pt x="223" y="82"/>
                    </a:lnTo>
                    <a:lnTo>
                      <a:pt x="215" y="85"/>
                    </a:lnTo>
                    <a:lnTo>
                      <a:pt x="208" y="89"/>
                    </a:lnTo>
                    <a:lnTo>
                      <a:pt x="201" y="92"/>
                    </a:lnTo>
                    <a:lnTo>
                      <a:pt x="196" y="96"/>
                    </a:lnTo>
                    <a:lnTo>
                      <a:pt x="189" y="100"/>
                    </a:lnTo>
                    <a:lnTo>
                      <a:pt x="184" y="102"/>
                    </a:lnTo>
                    <a:lnTo>
                      <a:pt x="184" y="116"/>
                    </a:lnTo>
                    <a:lnTo>
                      <a:pt x="203" y="114"/>
                    </a:lnTo>
                    <a:lnTo>
                      <a:pt x="220" y="109"/>
                    </a:lnTo>
                    <a:lnTo>
                      <a:pt x="242" y="105"/>
                    </a:lnTo>
                    <a:lnTo>
                      <a:pt x="262" y="100"/>
                    </a:lnTo>
                    <a:lnTo>
                      <a:pt x="284" y="96"/>
                    </a:lnTo>
                    <a:lnTo>
                      <a:pt x="304" y="92"/>
                    </a:lnTo>
                    <a:lnTo>
                      <a:pt x="328" y="91"/>
                    </a:lnTo>
                    <a:lnTo>
                      <a:pt x="350" y="90"/>
                    </a:lnTo>
                    <a:lnTo>
                      <a:pt x="375" y="92"/>
                    </a:lnTo>
                    <a:lnTo>
                      <a:pt x="397" y="96"/>
                    </a:lnTo>
                    <a:lnTo>
                      <a:pt x="404" y="93"/>
                    </a:lnTo>
                    <a:lnTo>
                      <a:pt x="407" y="90"/>
                    </a:lnTo>
                    <a:lnTo>
                      <a:pt x="409" y="88"/>
                    </a:lnTo>
                    <a:lnTo>
                      <a:pt x="409" y="84"/>
                    </a:lnTo>
                    <a:lnTo>
                      <a:pt x="409" y="82"/>
                    </a:lnTo>
                    <a:lnTo>
                      <a:pt x="407" y="78"/>
                    </a:lnTo>
                    <a:lnTo>
                      <a:pt x="404" y="76"/>
                    </a:lnTo>
                    <a:lnTo>
                      <a:pt x="402" y="73"/>
                    </a:lnTo>
                    <a:lnTo>
                      <a:pt x="399" y="70"/>
                    </a:lnTo>
                    <a:lnTo>
                      <a:pt x="397" y="67"/>
                    </a:lnTo>
                    <a:lnTo>
                      <a:pt x="394" y="67"/>
                    </a:lnTo>
                    <a:lnTo>
                      <a:pt x="392" y="67"/>
                    </a:lnTo>
                    <a:lnTo>
                      <a:pt x="390" y="67"/>
                    </a:lnTo>
                    <a:lnTo>
                      <a:pt x="387" y="67"/>
                    </a:lnTo>
                    <a:lnTo>
                      <a:pt x="385" y="66"/>
                    </a:lnTo>
                    <a:lnTo>
                      <a:pt x="380" y="66"/>
                    </a:lnTo>
                    <a:lnTo>
                      <a:pt x="377" y="65"/>
                    </a:lnTo>
                    <a:lnTo>
                      <a:pt x="375" y="65"/>
                    </a:lnTo>
                    <a:lnTo>
                      <a:pt x="372" y="64"/>
                    </a:lnTo>
                    <a:lnTo>
                      <a:pt x="372" y="61"/>
                    </a:lnTo>
                    <a:lnTo>
                      <a:pt x="372" y="58"/>
                    </a:lnTo>
                    <a:lnTo>
                      <a:pt x="426" y="52"/>
                    </a:lnTo>
                    <a:lnTo>
                      <a:pt x="483" y="46"/>
                    </a:lnTo>
                    <a:lnTo>
                      <a:pt x="537" y="42"/>
                    </a:lnTo>
                    <a:lnTo>
                      <a:pt x="590" y="36"/>
                    </a:lnTo>
                    <a:lnTo>
                      <a:pt x="647" y="29"/>
                    </a:lnTo>
                    <a:lnTo>
                      <a:pt x="701" y="24"/>
                    </a:lnTo>
                    <a:lnTo>
                      <a:pt x="755" y="18"/>
                    </a:lnTo>
                    <a:lnTo>
                      <a:pt x="811" y="12"/>
                    </a:lnTo>
                    <a:lnTo>
                      <a:pt x="865" y="6"/>
                    </a:lnTo>
                    <a:lnTo>
                      <a:pt x="919" y="0"/>
                    </a:lnTo>
                    <a:lnTo>
                      <a:pt x="1015" y="75"/>
                    </a:lnTo>
                    <a:lnTo>
                      <a:pt x="1015" y="75"/>
                    </a:lnTo>
                    <a:close/>
                  </a:path>
                </a:pathLst>
              </a:custGeom>
              <a:solidFill>
                <a:srgbClr val="E2FF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3150" name="Freeform 30"/>
              <p:cNvSpPr>
                <a:spLocks/>
              </p:cNvSpPr>
              <p:nvPr/>
            </p:nvSpPr>
            <p:spPr bwMode="auto">
              <a:xfrm>
                <a:off x="3049" y="403"/>
                <a:ext cx="238" cy="47"/>
              </a:xfrm>
              <a:custGeom>
                <a:avLst/>
                <a:gdLst>
                  <a:gd name="T0" fmla="*/ 238 w 238"/>
                  <a:gd name="T1" fmla="*/ 34 h 47"/>
                  <a:gd name="T2" fmla="*/ 238 w 238"/>
                  <a:gd name="T3" fmla="*/ 47 h 47"/>
                  <a:gd name="T4" fmla="*/ 216 w 238"/>
                  <a:gd name="T5" fmla="*/ 44 h 47"/>
                  <a:gd name="T6" fmla="*/ 192 w 238"/>
                  <a:gd name="T7" fmla="*/ 41 h 47"/>
                  <a:gd name="T8" fmla="*/ 167 w 238"/>
                  <a:gd name="T9" fmla="*/ 39 h 47"/>
                  <a:gd name="T10" fmla="*/ 143 w 238"/>
                  <a:gd name="T11" fmla="*/ 36 h 47"/>
                  <a:gd name="T12" fmla="*/ 118 w 238"/>
                  <a:gd name="T13" fmla="*/ 35 h 47"/>
                  <a:gd name="T14" fmla="*/ 94 w 238"/>
                  <a:gd name="T15" fmla="*/ 35 h 47"/>
                  <a:gd name="T16" fmla="*/ 69 w 238"/>
                  <a:gd name="T17" fmla="*/ 36 h 47"/>
                  <a:gd name="T18" fmla="*/ 45 w 238"/>
                  <a:gd name="T19" fmla="*/ 37 h 47"/>
                  <a:gd name="T20" fmla="*/ 22 w 238"/>
                  <a:gd name="T21" fmla="*/ 41 h 47"/>
                  <a:gd name="T22" fmla="*/ 0 w 238"/>
                  <a:gd name="T23" fmla="*/ 47 h 47"/>
                  <a:gd name="T24" fmla="*/ 3 w 238"/>
                  <a:gd name="T25" fmla="*/ 40 h 47"/>
                  <a:gd name="T26" fmla="*/ 8 w 238"/>
                  <a:gd name="T27" fmla="*/ 33 h 47"/>
                  <a:gd name="T28" fmla="*/ 15 w 238"/>
                  <a:gd name="T29" fmla="*/ 27 h 47"/>
                  <a:gd name="T30" fmla="*/ 25 w 238"/>
                  <a:gd name="T31" fmla="*/ 23 h 47"/>
                  <a:gd name="T32" fmla="*/ 37 w 238"/>
                  <a:gd name="T33" fmla="*/ 18 h 47"/>
                  <a:gd name="T34" fmla="*/ 49 w 238"/>
                  <a:gd name="T35" fmla="*/ 13 h 47"/>
                  <a:gd name="T36" fmla="*/ 62 w 238"/>
                  <a:gd name="T37" fmla="*/ 10 h 47"/>
                  <a:gd name="T38" fmla="*/ 74 w 238"/>
                  <a:gd name="T39" fmla="*/ 7 h 47"/>
                  <a:gd name="T40" fmla="*/ 89 w 238"/>
                  <a:gd name="T41" fmla="*/ 3 h 47"/>
                  <a:gd name="T42" fmla="*/ 98 w 238"/>
                  <a:gd name="T43" fmla="*/ 0 h 47"/>
                  <a:gd name="T44" fmla="*/ 116 w 238"/>
                  <a:gd name="T45" fmla="*/ 0 h 47"/>
                  <a:gd name="T46" fmla="*/ 133 w 238"/>
                  <a:gd name="T47" fmla="*/ 0 h 47"/>
                  <a:gd name="T48" fmla="*/ 147 w 238"/>
                  <a:gd name="T49" fmla="*/ 1 h 47"/>
                  <a:gd name="T50" fmla="*/ 162 w 238"/>
                  <a:gd name="T51" fmla="*/ 4 h 47"/>
                  <a:gd name="T52" fmla="*/ 177 w 238"/>
                  <a:gd name="T53" fmla="*/ 8 h 47"/>
                  <a:gd name="T54" fmla="*/ 189 w 238"/>
                  <a:gd name="T55" fmla="*/ 12 h 47"/>
                  <a:gd name="T56" fmla="*/ 201 w 238"/>
                  <a:gd name="T57" fmla="*/ 17 h 47"/>
                  <a:gd name="T58" fmla="*/ 214 w 238"/>
                  <a:gd name="T59" fmla="*/ 23 h 47"/>
                  <a:gd name="T60" fmla="*/ 226 w 238"/>
                  <a:gd name="T61" fmla="*/ 28 h 47"/>
                  <a:gd name="T62" fmla="*/ 238 w 238"/>
                  <a:gd name="T63" fmla="*/ 34 h 47"/>
                  <a:gd name="T64" fmla="*/ 238 w 238"/>
                  <a:gd name="T65" fmla="*/ 34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38" h="47">
                    <a:moveTo>
                      <a:pt x="238" y="34"/>
                    </a:moveTo>
                    <a:lnTo>
                      <a:pt x="238" y="47"/>
                    </a:lnTo>
                    <a:lnTo>
                      <a:pt x="216" y="44"/>
                    </a:lnTo>
                    <a:lnTo>
                      <a:pt x="192" y="41"/>
                    </a:lnTo>
                    <a:lnTo>
                      <a:pt x="167" y="39"/>
                    </a:lnTo>
                    <a:lnTo>
                      <a:pt x="143" y="36"/>
                    </a:lnTo>
                    <a:lnTo>
                      <a:pt x="118" y="35"/>
                    </a:lnTo>
                    <a:lnTo>
                      <a:pt x="94" y="35"/>
                    </a:lnTo>
                    <a:lnTo>
                      <a:pt x="69" y="36"/>
                    </a:lnTo>
                    <a:lnTo>
                      <a:pt x="45" y="37"/>
                    </a:lnTo>
                    <a:lnTo>
                      <a:pt x="22" y="41"/>
                    </a:lnTo>
                    <a:lnTo>
                      <a:pt x="0" y="47"/>
                    </a:lnTo>
                    <a:lnTo>
                      <a:pt x="3" y="40"/>
                    </a:lnTo>
                    <a:lnTo>
                      <a:pt x="8" y="33"/>
                    </a:lnTo>
                    <a:lnTo>
                      <a:pt x="15" y="27"/>
                    </a:lnTo>
                    <a:lnTo>
                      <a:pt x="25" y="23"/>
                    </a:lnTo>
                    <a:lnTo>
                      <a:pt x="37" y="18"/>
                    </a:lnTo>
                    <a:lnTo>
                      <a:pt x="49" y="13"/>
                    </a:lnTo>
                    <a:lnTo>
                      <a:pt x="62" y="10"/>
                    </a:lnTo>
                    <a:lnTo>
                      <a:pt x="74" y="7"/>
                    </a:lnTo>
                    <a:lnTo>
                      <a:pt x="89" y="3"/>
                    </a:lnTo>
                    <a:lnTo>
                      <a:pt x="98" y="0"/>
                    </a:lnTo>
                    <a:lnTo>
                      <a:pt x="116" y="0"/>
                    </a:lnTo>
                    <a:lnTo>
                      <a:pt x="133" y="0"/>
                    </a:lnTo>
                    <a:lnTo>
                      <a:pt x="147" y="1"/>
                    </a:lnTo>
                    <a:lnTo>
                      <a:pt x="162" y="4"/>
                    </a:lnTo>
                    <a:lnTo>
                      <a:pt x="177" y="8"/>
                    </a:lnTo>
                    <a:lnTo>
                      <a:pt x="189" y="12"/>
                    </a:lnTo>
                    <a:lnTo>
                      <a:pt x="201" y="17"/>
                    </a:lnTo>
                    <a:lnTo>
                      <a:pt x="214" y="23"/>
                    </a:lnTo>
                    <a:lnTo>
                      <a:pt x="226" y="28"/>
                    </a:lnTo>
                    <a:lnTo>
                      <a:pt x="238" y="34"/>
                    </a:lnTo>
                    <a:lnTo>
                      <a:pt x="238" y="34"/>
                    </a:lnTo>
                    <a:close/>
                  </a:path>
                </a:pathLst>
              </a:custGeom>
              <a:solidFill>
                <a:srgbClr val="0019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3151" name="Freeform 31"/>
              <p:cNvSpPr>
                <a:spLocks/>
              </p:cNvSpPr>
              <p:nvPr/>
            </p:nvSpPr>
            <p:spPr bwMode="auto">
              <a:xfrm>
                <a:off x="2201" y="450"/>
                <a:ext cx="285" cy="209"/>
              </a:xfrm>
              <a:custGeom>
                <a:avLst/>
                <a:gdLst>
                  <a:gd name="T0" fmla="*/ 270 w 285"/>
                  <a:gd name="T1" fmla="*/ 19 h 209"/>
                  <a:gd name="T2" fmla="*/ 238 w 285"/>
                  <a:gd name="T3" fmla="*/ 59 h 209"/>
                  <a:gd name="T4" fmla="*/ 209 w 285"/>
                  <a:gd name="T5" fmla="*/ 100 h 209"/>
                  <a:gd name="T6" fmla="*/ 184 w 285"/>
                  <a:gd name="T7" fmla="*/ 141 h 209"/>
                  <a:gd name="T8" fmla="*/ 169 w 285"/>
                  <a:gd name="T9" fmla="*/ 184 h 209"/>
                  <a:gd name="T10" fmla="*/ 157 w 285"/>
                  <a:gd name="T11" fmla="*/ 208 h 209"/>
                  <a:gd name="T12" fmla="*/ 138 w 285"/>
                  <a:gd name="T13" fmla="*/ 209 h 209"/>
                  <a:gd name="T14" fmla="*/ 116 w 285"/>
                  <a:gd name="T15" fmla="*/ 206 h 209"/>
                  <a:gd name="T16" fmla="*/ 93 w 285"/>
                  <a:gd name="T17" fmla="*/ 203 h 209"/>
                  <a:gd name="T18" fmla="*/ 74 w 285"/>
                  <a:gd name="T19" fmla="*/ 198 h 209"/>
                  <a:gd name="T20" fmla="*/ 54 w 285"/>
                  <a:gd name="T21" fmla="*/ 190 h 209"/>
                  <a:gd name="T22" fmla="*/ 42 w 285"/>
                  <a:gd name="T23" fmla="*/ 180 h 209"/>
                  <a:gd name="T24" fmla="*/ 37 w 285"/>
                  <a:gd name="T25" fmla="*/ 168 h 209"/>
                  <a:gd name="T26" fmla="*/ 42 w 285"/>
                  <a:gd name="T27" fmla="*/ 156 h 209"/>
                  <a:gd name="T28" fmla="*/ 54 w 285"/>
                  <a:gd name="T29" fmla="*/ 145 h 209"/>
                  <a:gd name="T30" fmla="*/ 69 w 285"/>
                  <a:gd name="T31" fmla="*/ 136 h 209"/>
                  <a:gd name="T32" fmla="*/ 76 w 285"/>
                  <a:gd name="T33" fmla="*/ 132 h 209"/>
                  <a:gd name="T34" fmla="*/ 89 w 285"/>
                  <a:gd name="T35" fmla="*/ 130 h 209"/>
                  <a:gd name="T36" fmla="*/ 98 w 285"/>
                  <a:gd name="T37" fmla="*/ 128 h 209"/>
                  <a:gd name="T38" fmla="*/ 101 w 285"/>
                  <a:gd name="T39" fmla="*/ 122 h 209"/>
                  <a:gd name="T40" fmla="*/ 89 w 285"/>
                  <a:gd name="T41" fmla="*/ 115 h 209"/>
                  <a:gd name="T42" fmla="*/ 69 w 285"/>
                  <a:gd name="T43" fmla="*/ 114 h 209"/>
                  <a:gd name="T44" fmla="*/ 49 w 285"/>
                  <a:gd name="T45" fmla="*/ 116 h 209"/>
                  <a:gd name="T46" fmla="*/ 32 w 285"/>
                  <a:gd name="T47" fmla="*/ 118 h 209"/>
                  <a:gd name="T48" fmla="*/ 13 w 285"/>
                  <a:gd name="T49" fmla="*/ 117 h 209"/>
                  <a:gd name="T50" fmla="*/ 0 w 285"/>
                  <a:gd name="T51" fmla="*/ 102 h 209"/>
                  <a:gd name="T52" fmla="*/ 8 w 285"/>
                  <a:gd name="T53" fmla="*/ 80 h 209"/>
                  <a:gd name="T54" fmla="*/ 27 w 285"/>
                  <a:gd name="T55" fmla="*/ 56 h 209"/>
                  <a:gd name="T56" fmla="*/ 57 w 285"/>
                  <a:gd name="T57" fmla="*/ 35 h 209"/>
                  <a:gd name="T58" fmla="*/ 93 w 285"/>
                  <a:gd name="T59" fmla="*/ 18 h 209"/>
                  <a:gd name="T60" fmla="*/ 133 w 285"/>
                  <a:gd name="T61" fmla="*/ 10 h 209"/>
                  <a:gd name="T62" fmla="*/ 167 w 285"/>
                  <a:gd name="T63" fmla="*/ 8 h 209"/>
                  <a:gd name="T64" fmla="*/ 201 w 285"/>
                  <a:gd name="T65" fmla="*/ 5 h 209"/>
                  <a:gd name="T66" fmla="*/ 236 w 285"/>
                  <a:gd name="T67" fmla="*/ 3 h 209"/>
                  <a:gd name="T68" fmla="*/ 270 w 285"/>
                  <a:gd name="T69" fmla="*/ 1 h 209"/>
                  <a:gd name="T70" fmla="*/ 285 w 285"/>
                  <a:gd name="T71" fmla="*/ 0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85" h="209">
                    <a:moveTo>
                      <a:pt x="285" y="0"/>
                    </a:moveTo>
                    <a:lnTo>
                      <a:pt x="270" y="19"/>
                    </a:lnTo>
                    <a:lnTo>
                      <a:pt x="253" y="38"/>
                    </a:lnTo>
                    <a:lnTo>
                      <a:pt x="238" y="59"/>
                    </a:lnTo>
                    <a:lnTo>
                      <a:pt x="221" y="80"/>
                    </a:lnTo>
                    <a:lnTo>
                      <a:pt x="209" y="100"/>
                    </a:lnTo>
                    <a:lnTo>
                      <a:pt x="194" y="121"/>
                    </a:lnTo>
                    <a:lnTo>
                      <a:pt x="184" y="141"/>
                    </a:lnTo>
                    <a:lnTo>
                      <a:pt x="174" y="162"/>
                    </a:lnTo>
                    <a:lnTo>
                      <a:pt x="169" y="184"/>
                    </a:lnTo>
                    <a:lnTo>
                      <a:pt x="167" y="205"/>
                    </a:lnTo>
                    <a:lnTo>
                      <a:pt x="157" y="208"/>
                    </a:lnTo>
                    <a:lnTo>
                      <a:pt x="147" y="209"/>
                    </a:lnTo>
                    <a:lnTo>
                      <a:pt x="138" y="209"/>
                    </a:lnTo>
                    <a:lnTo>
                      <a:pt x="125" y="208"/>
                    </a:lnTo>
                    <a:lnTo>
                      <a:pt x="116" y="206"/>
                    </a:lnTo>
                    <a:lnTo>
                      <a:pt x="103" y="205"/>
                    </a:lnTo>
                    <a:lnTo>
                      <a:pt x="93" y="203"/>
                    </a:lnTo>
                    <a:lnTo>
                      <a:pt x="84" y="201"/>
                    </a:lnTo>
                    <a:lnTo>
                      <a:pt x="74" y="198"/>
                    </a:lnTo>
                    <a:lnTo>
                      <a:pt x="64" y="196"/>
                    </a:lnTo>
                    <a:lnTo>
                      <a:pt x="54" y="190"/>
                    </a:lnTo>
                    <a:lnTo>
                      <a:pt x="47" y="185"/>
                    </a:lnTo>
                    <a:lnTo>
                      <a:pt x="42" y="180"/>
                    </a:lnTo>
                    <a:lnTo>
                      <a:pt x="40" y="174"/>
                    </a:lnTo>
                    <a:lnTo>
                      <a:pt x="37" y="168"/>
                    </a:lnTo>
                    <a:lnTo>
                      <a:pt x="40" y="162"/>
                    </a:lnTo>
                    <a:lnTo>
                      <a:pt x="42" y="156"/>
                    </a:lnTo>
                    <a:lnTo>
                      <a:pt x="47" y="150"/>
                    </a:lnTo>
                    <a:lnTo>
                      <a:pt x="54" y="145"/>
                    </a:lnTo>
                    <a:lnTo>
                      <a:pt x="64" y="138"/>
                    </a:lnTo>
                    <a:lnTo>
                      <a:pt x="69" y="136"/>
                    </a:lnTo>
                    <a:lnTo>
                      <a:pt x="71" y="133"/>
                    </a:lnTo>
                    <a:lnTo>
                      <a:pt x="76" y="132"/>
                    </a:lnTo>
                    <a:lnTo>
                      <a:pt x="84" y="131"/>
                    </a:lnTo>
                    <a:lnTo>
                      <a:pt x="89" y="130"/>
                    </a:lnTo>
                    <a:lnTo>
                      <a:pt x="93" y="129"/>
                    </a:lnTo>
                    <a:lnTo>
                      <a:pt x="98" y="128"/>
                    </a:lnTo>
                    <a:lnTo>
                      <a:pt x="101" y="125"/>
                    </a:lnTo>
                    <a:lnTo>
                      <a:pt x="101" y="122"/>
                    </a:lnTo>
                    <a:lnTo>
                      <a:pt x="98" y="117"/>
                    </a:lnTo>
                    <a:lnTo>
                      <a:pt x="89" y="115"/>
                    </a:lnTo>
                    <a:lnTo>
                      <a:pt x="79" y="114"/>
                    </a:lnTo>
                    <a:lnTo>
                      <a:pt x="69" y="114"/>
                    </a:lnTo>
                    <a:lnTo>
                      <a:pt x="59" y="115"/>
                    </a:lnTo>
                    <a:lnTo>
                      <a:pt x="49" y="116"/>
                    </a:lnTo>
                    <a:lnTo>
                      <a:pt x="42" y="118"/>
                    </a:lnTo>
                    <a:lnTo>
                      <a:pt x="32" y="118"/>
                    </a:lnTo>
                    <a:lnTo>
                      <a:pt x="22" y="118"/>
                    </a:lnTo>
                    <a:lnTo>
                      <a:pt x="13" y="117"/>
                    </a:lnTo>
                    <a:lnTo>
                      <a:pt x="3" y="114"/>
                    </a:lnTo>
                    <a:lnTo>
                      <a:pt x="0" y="102"/>
                    </a:lnTo>
                    <a:lnTo>
                      <a:pt x="3" y="91"/>
                    </a:lnTo>
                    <a:lnTo>
                      <a:pt x="8" y="80"/>
                    </a:lnTo>
                    <a:lnTo>
                      <a:pt x="15" y="67"/>
                    </a:lnTo>
                    <a:lnTo>
                      <a:pt x="27" y="56"/>
                    </a:lnTo>
                    <a:lnTo>
                      <a:pt x="40" y="45"/>
                    </a:lnTo>
                    <a:lnTo>
                      <a:pt x="57" y="35"/>
                    </a:lnTo>
                    <a:lnTo>
                      <a:pt x="74" y="26"/>
                    </a:lnTo>
                    <a:lnTo>
                      <a:pt x="93" y="18"/>
                    </a:lnTo>
                    <a:lnTo>
                      <a:pt x="116" y="11"/>
                    </a:lnTo>
                    <a:lnTo>
                      <a:pt x="133" y="10"/>
                    </a:lnTo>
                    <a:lnTo>
                      <a:pt x="150" y="9"/>
                    </a:lnTo>
                    <a:lnTo>
                      <a:pt x="167" y="8"/>
                    </a:lnTo>
                    <a:lnTo>
                      <a:pt x="184" y="6"/>
                    </a:lnTo>
                    <a:lnTo>
                      <a:pt x="201" y="5"/>
                    </a:lnTo>
                    <a:lnTo>
                      <a:pt x="218" y="4"/>
                    </a:lnTo>
                    <a:lnTo>
                      <a:pt x="236" y="3"/>
                    </a:lnTo>
                    <a:lnTo>
                      <a:pt x="253" y="2"/>
                    </a:lnTo>
                    <a:lnTo>
                      <a:pt x="270" y="1"/>
                    </a:lnTo>
                    <a:lnTo>
                      <a:pt x="285" y="0"/>
                    </a:lnTo>
                    <a:lnTo>
                      <a:pt x="285" y="0"/>
                    </a:ln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3152" name="Freeform 32"/>
              <p:cNvSpPr>
                <a:spLocks/>
              </p:cNvSpPr>
              <p:nvPr/>
            </p:nvSpPr>
            <p:spPr bwMode="auto">
              <a:xfrm>
                <a:off x="3059" y="478"/>
                <a:ext cx="177" cy="119"/>
              </a:xfrm>
              <a:custGeom>
                <a:avLst/>
                <a:gdLst>
                  <a:gd name="T0" fmla="*/ 177 w 177"/>
                  <a:gd name="T1" fmla="*/ 74 h 119"/>
                  <a:gd name="T2" fmla="*/ 172 w 177"/>
                  <a:gd name="T3" fmla="*/ 79 h 119"/>
                  <a:gd name="T4" fmla="*/ 167 w 177"/>
                  <a:gd name="T5" fmla="*/ 85 h 119"/>
                  <a:gd name="T6" fmla="*/ 160 w 177"/>
                  <a:gd name="T7" fmla="*/ 89 h 119"/>
                  <a:gd name="T8" fmla="*/ 155 w 177"/>
                  <a:gd name="T9" fmla="*/ 95 h 119"/>
                  <a:gd name="T10" fmla="*/ 150 w 177"/>
                  <a:gd name="T11" fmla="*/ 100 h 119"/>
                  <a:gd name="T12" fmla="*/ 142 w 177"/>
                  <a:gd name="T13" fmla="*/ 104 h 119"/>
                  <a:gd name="T14" fmla="*/ 135 w 177"/>
                  <a:gd name="T15" fmla="*/ 109 h 119"/>
                  <a:gd name="T16" fmla="*/ 128 w 177"/>
                  <a:gd name="T17" fmla="*/ 113 h 119"/>
                  <a:gd name="T18" fmla="*/ 115 w 177"/>
                  <a:gd name="T19" fmla="*/ 117 h 119"/>
                  <a:gd name="T20" fmla="*/ 103 w 177"/>
                  <a:gd name="T21" fmla="*/ 119 h 119"/>
                  <a:gd name="T22" fmla="*/ 93 w 177"/>
                  <a:gd name="T23" fmla="*/ 118 h 119"/>
                  <a:gd name="T24" fmla="*/ 81 w 177"/>
                  <a:gd name="T25" fmla="*/ 117 h 119"/>
                  <a:gd name="T26" fmla="*/ 71 w 177"/>
                  <a:gd name="T27" fmla="*/ 114 h 119"/>
                  <a:gd name="T28" fmla="*/ 59 w 177"/>
                  <a:gd name="T29" fmla="*/ 112 h 119"/>
                  <a:gd name="T30" fmla="*/ 49 w 177"/>
                  <a:gd name="T31" fmla="*/ 109 h 119"/>
                  <a:gd name="T32" fmla="*/ 39 w 177"/>
                  <a:gd name="T33" fmla="*/ 104 h 119"/>
                  <a:gd name="T34" fmla="*/ 30 w 177"/>
                  <a:gd name="T35" fmla="*/ 101 h 119"/>
                  <a:gd name="T36" fmla="*/ 22 w 177"/>
                  <a:gd name="T37" fmla="*/ 96 h 119"/>
                  <a:gd name="T38" fmla="*/ 15 w 177"/>
                  <a:gd name="T39" fmla="*/ 92 h 119"/>
                  <a:gd name="T40" fmla="*/ 8 w 177"/>
                  <a:gd name="T41" fmla="*/ 86 h 119"/>
                  <a:gd name="T42" fmla="*/ 5 w 177"/>
                  <a:gd name="T43" fmla="*/ 78 h 119"/>
                  <a:gd name="T44" fmla="*/ 3 w 177"/>
                  <a:gd name="T45" fmla="*/ 69 h 119"/>
                  <a:gd name="T46" fmla="*/ 0 w 177"/>
                  <a:gd name="T47" fmla="*/ 58 h 119"/>
                  <a:gd name="T48" fmla="*/ 0 w 177"/>
                  <a:gd name="T49" fmla="*/ 48 h 119"/>
                  <a:gd name="T50" fmla="*/ 0 w 177"/>
                  <a:gd name="T51" fmla="*/ 38 h 119"/>
                  <a:gd name="T52" fmla="*/ 5 w 177"/>
                  <a:gd name="T53" fmla="*/ 28 h 119"/>
                  <a:gd name="T54" fmla="*/ 12 w 177"/>
                  <a:gd name="T55" fmla="*/ 18 h 119"/>
                  <a:gd name="T56" fmla="*/ 22 w 177"/>
                  <a:gd name="T57" fmla="*/ 10 h 119"/>
                  <a:gd name="T58" fmla="*/ 39 w 177"/>
                  <a:gd name="T59" fmla="*/ 5 h 119"/>
                  <a:gd name="T60" fmla="*/ 59 w 177"/>
                  <a:gd name="T61" fmla="*/ 0 h 119"/>
                  <a:gd name="T62" fmla="*/ 84 w 177"/>
                  <a:gd name="T63" fmla="*/ 2 h 119"/>
                  <a:gd name="T64" fmla="*/ 103 w 177"/>
                  <a:gd name="T65" fmla="*/ 7 h 119"/>
                  <a:gd name="T66" fmla="*/ 120 w 177"/>
                  <a:gd name="T67" fmla="*/ 12 h 119"/>
                  <a:gd name="T68" fmla="*/ 135 w 177"/>
                  <a:gd name="T69" fmla="*/ 18 h 119"/>
                  <a:gd name="T70" fmla="*/ 145 w 177"/>
                  <a:gd name="T71" fmla="*/ 26 h 119"/>
                  <a:gd name="T72" fmla="*/ 155 w 177"/>
                  <a:gd name="T73" fmla="*/ 36 h 119"/>
                  <a:gd name="T74" fmla="*/ 162 w 177"/>
                  <a:gd name="T75" fmla="*/ 45 h 119"/>
                  <a:gd name="T76" fmla="*/ 167 w 177"/>
                  <a:gd name="T77" fmla="*/ 55 h 119"/>
                  <a:gd name="T78" fmla="*/ 172 w 177"/>
                  <a:gd name="T79" fmla="*/ 64 h 119"/>
                  <a:gd name="T80" fmla="*/ 177 w 177"/>
                  <a:gd name="T81" fmla="*/ 74 h 119"/>
                  <a:gd name="T82" fmla="*/ 177 w 177"/>
                  <a:gd name="T83" fmla="*/ 74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77" h="119">
                    <a:moveTo>
                      <a:pt x="177" y="74"/>
                    </a:moveTo>
                    <a:lnTo>
                      <a:pt x="172" y="79"/>
                    </a:lnTo>
                    <a:lnTo>
                      <a:pt x="167" y="85"/>
                    </a:lnTo>
                    <a:lnTo>
                      <a:pt x="160" y="89"/>
                    </a:lnTo>
                    <a:lnTo>
                      <a:pt x="155" y="95"/>
                    </a:lnTo>
                    <a:lnTo>
                      <a:pt x="150" y="100"/>
                    </a:lnTo>
                    <a:lnTo>
                      <a:pt x="142" y="104"/>
                    </a:lnTo>
                    <a:lnTo>
                      <a:pt x="135" y="109"/>
                    </a:lnTo>
                    <a:lnTo>
                      <a:pt x="128" y="113"/>
                    </a:lnTo>
                    <a:lnTo>
                      <a:pt x="115" y="117"/>
                    </a:lnTo>
                    <a:lnTo>
                      <a:pt x="103" y="119"/>
                    </a:lnTo>
                    <a:lnTo>
                      <a:pt x="93" y="118"/>
                    </a:lnTo>
                    <a:lnTo>
                      <a:pt x="81" y="117"/>
                    </a:lnTo>
                    <a:lnTo>
                      <a:pt x="71" y="114"/>
                    </a:lnTo>
                    <a:lnTo>
                      <a:pt x="59" y="112"/>
                    </a:lnTo>
                    <a:lnTo>
                      <a:pt x="49" y="109"/>
                    </a:lnTo>
                    <a:lnTo>
                      <a:pt x="39" y="104"/>
                    </a:lnTo>
                    <a:lnTo>
                      <a:pt x="30" y="101"/>
                    </a:lnTo>
                    <a:lnTo>
                      <a:pt x="22" y="96"/>
                    </a:lnTo>
                    <a:lnTo>
                      <a:pt x="15" y="92"/>
                    </a:lnTo>
                    <a:lnTo>
                      <a:pt x="8" y="86"/>
                    </a:lnTo>
                    <a:lnTo>
                      <a:pt x="5" y="78"/>
                    </a:lnTo>
                    <a:lnTo>
                      <a:pt x="3" y="69"/>
                    </a:lnTo>
                    <a:lnTo>
                      <a:pt x="0" y="58"/>
                    </a:lnTo>
                    <a:lnTo>
                      <a:pt x="0" y="48"/>
                    </a:lnTo>
                    <a:lnTo>
                      <a:pt x="0" y="38"/>
                    </a:lnTo>
                    <a:lnTo>
                      <a:pt x="5" y="28"/>
                    </a:lnTo>
                    <a:lnTo>
                      <a:pt x="12" y="18"/>
                    </a:lnTo>
                    <a:lnTo>
                      <a:pt x="22" y="10"/>
                    </a:lnTo>
                    <a:lnTo>
                      <a:pt x="39" y="5"/>
                    </a:lnTo>
                    <a:lnTo>
                      <a:pt x="59" y="0"/>
                    </a:lnTo>
                    <a:lnTo>
                      <a:pt x="84" y="2"/>
                    </a:lnTo>
                    <a:lnTo>
                      <a:pt x="103" y="7"/>
                    </a:lnTo>
                    <a:lnTo>
                      <a:pt x="120" y="12"/>
                    </a:lnTo>
                    <a:lnTo>
                      <a:pt x="135" y="18"/>
                    </a:lnTo>
                    <a:lnTo>
                      <a:pt x="145" y="26"/>
                    </a:lnTo>
                    <a:lnTo>
                      <a:pt x="155" y="36"/>
                    </a:lnTo>
                    <a:lnTo>
                      <a:pt x="162" y="45"/>
                    </a:lnTo>
                    <a:lnTo>
                      <a:pt x="167" y="55"/>
                    </a:lnTo>
                    <a:lnTo>
                      <a:pt x="172" y="64"/>
                    </a:lnTo>
                    <a:lnTo>
                      <a:pt x="177" y="74"/>
                    </a:lnTo>
                    <a:lnTo>
                      <a:pt x="177" y="74"/>
                    </a:lnTo>
                    <a:close/>
                  </a:path>
                </a:pathLst>
              </a:custGeom>
              <a:solidFill>
                <a:srgbClr val="0019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3153" name="Freeform 33"/>
              <p:cNvSpPr>
                <a:spLocks/>
              </p:cNvSpPr>
              <p:nvPr/>
            </p:nvSpPr>
            <p:spPr bwMode="auto">
              <a:xfrm>
                <a:off x="2618" y="498"/>
                <a:ext cx="169" cy="117"/>
              </a:xfrm>
              <a:custGeom>
                <a:avLst/>
                <a:gdLst>
                  <a:gd name="T0" fmla="*/ 167 w 169"/>
                  <a:gd name="T1" fmla="*/ 25 h 117"/>
                  <a:gd name="T2" fmla="*/ 169 w 169"/>
                  <a:gd name="T3" fmla="*/ 36 h 117"/>
                  <a:gd name="T4" fmla="*/ 169 w 169"/>
                  <a:gd name="T5" fmla="*/ 46 h 117"/>
                  <a:gd name="T6" fmla="*/ 167 w 169"/>
                  <a:gd name="T7" fmla="*/ 58 h 117"/>
                  <a:gd name="T8" fmla="*/ 164 w 169"/>
                  <a:gd name="T9" fmla="*/ 68 h 117"/>
                  <a:gd name="T10" fmla="*/ 159 w 169"/>
                  <a:gd name="T11" fmla="*/ 77 h 117"/>
                  <a:gd name="T12" fmla="*/ 154 w 169"/>
                  <a:gd name="T13" fmla="*/ 88 h 117"/>
                  <a:gd name="T14" fmla="*/ 145 w 169"/>
                  <a:gd name="T15" fmla="*/ 96 h 117"/>
                  <a:gd name="T16" fmla="*/ 132 w 169"/>
                  <a:gd name="T17" fmla="*/ 104 h 117"/>
                  <a:gd name="T18" fmla="*/ 115 w 169"/>
                  <a:gd name="T19" fmla="*/ 110 h 117"/>
                  <a:gd name="T20" fmla="*/ 96 w 169"/>
                  <a:gd name="T21" fmla="*/ 116 h 117"/>
                  <a:gd name="T22" fmla="*/ 83 w 169"/>
                  <a:gd name="T23" fmla="*/ 117 h 117"/>
                  <a:gd name="T24" fmla="*/ 71 w 169"/>
                  <a:gd name="T25" fmla="*/ 116 h 117"/>
                  <a:gd name="T26" fmla="*/ 59 w 169"/>
                  <a:gd name="T27" fmla="*/ 115 h 117"/>
                  <a:gd name="T28" fmla="*/ 52 w 169"/>
                  <a:gd name="T29" fmla="*/ 112 h 117"/>
                  <a:gd name="T30" fmla="*/ 42 w 169"/>
                  <a:gd name="T31" fmla="*/ 108 h 117"/>
                  <a:gd name="T32" fmla="*/ 37 w 169"/>
                  <a:gd name="T33" fmla="*/ 105 h 117"/>
                  <a:gd name="T34" fmla="*/ 29 w 169"/>
                  <a:gd name="T35" fmla="*/ 100 h 117"/>
                  <a:gd name="T36" fmla="*/ 22 w 169"/>
                  <a:gd name="T37" fmla="*/ 96 h 117"/>
                  <a:gd name="T38" fmla="*/ 15 w 169"/>
                  <a:gd name="T39" fmla="*/ 91 h 117"/>
                  <a:gd name="T40" fmla="*/ 7 w 169"/>
                  <a:gd name="T41" fmla="*/ 86 h 117"/>
                  <a:gd name="T42" fmla="*/ 5 w 169"/>
                  <a:gd name="T43" fmla="*/ 80 h 117"/>
                  <a:gd name="T44" fmla="*/ 0 w 169"/>
                  <a:gd name="T45" fmla="*/ 72 h 117"/>
                  <a:gd name="T46" fmla="*/ 0 w 169"/>
                  <a:gd name="T47" fmla="*/ 64 h 117"/>
                  <a:gd name="T48" fmla="*/ 0 w 169"/>
                  <a:gd name="T49" fmla="*/ 56 h 117"/>
                  <a:gd name="T50" fmla="*/ 2 w 169"/>
                  <a:gd name="T51" fmla="*/ 48 h 117"/>
                  <a:gd name="T52" fmla="*/ 5 w 169"/>
                  <a:gd name="T53" fmla="*/ 41 h 117"/>
                  <a:gd name="T54" fmla="*/ 10 w 169"/>
                  <a:gd name="T55" fmla="*/ 33 h 117"/>
                  <a:gd name="T56" fmla="*/ 17 w 169"/>
                  <a:gd name="T57" fmla="*/ 26 h 117"/>
                  <a:gd name="T58" fmla="*/ 25 w 169"/>
                  <a:gd name="T59" fmla="*/ 19 h 117"/>
                  <a:gd name="T60" fmla="*/ 34 w 169"/>
                  <a:gd name="T61" fmla="*/ 13 h 117"/>
                  <a:gd name="T62" fmla="*/ 49 w 169"/>
                  <a:gd name="T63" fmla="*/ 8 h 117"/>
                  <a:gd name="T64" fmla="*/ 64 w 169"/>
                  <a:gd name="T65" fmla="*/ 4 h 117"/>
                  <a:gd name="T66" fmla="*/ 78 w 169"/>
                  <a:gd name="T67" fmla="*/ 1 h 117"/>
                  <a:gd name="T68" fmla="*/ 93 w 169"/>
                  <a:gd name="T69" fmla="*/ 0 h 117"/>
                  <a:gd name="T70" fmla="*/ 108 w 169"/>
                  <a:gd name="T71" fmla="*/ 1 h 117"/>
                  <a:gd name="T72" fmla="*/ 123 w 169"/>
                  <a:gd name="T73" fmla="*/ 3 h 117"/>
                  <a:gd name="T74" fmla="*/ 137 w 169"/>
                  <a:gd name="T75" fmla="*/ 5 h 117"/>
                  <a:gd name="T76" fmla="*/ 150 w 169"/>
                  <a:gd name="T77" fmla="*/ 11 h 117"/>
                  <a:gd name="T78" fmla="*/ 159 w 169"/>
                  <a:gd name="T79" fmla="*/ 17 h 117"/>
                  <a:gd name="T80" fmla="*/ 167 w 169"/>
                  <a:gd name="T81" fmla="*/ 25 h 117"/>
                  <a:gd name="T82" fmla="*/ 167 w 169"/>
                  <a:gd name="T83" fmla="*/ 25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69" h="117">
                    <a:moveTo>
                      <a:pt x="167" y="25"/>
                    </a:moveTo>
                    <a:lnTo>
                      <a:pt x="169" y="36"/>
                    </a:lnTo>
                    <a:lnTo>
                      <a:pt x="169" y="46"/>
                    </a:lnTo>
                    <a:lnTo>
                      <a:pt x="167" y="58"/>
                    </a:lnTo>
                    <a:lnTo>
                      <a:pt x="164" y="68"/>
                    </a:lnTo>
                    <a:lnTo>
                      <a:pt x="159" y="77"/>
                    </a:lnTo>
                    <a:lnTo>
                      <a:pt x="154" y="88"/>
                    </a:lnTo>
                    <a:lnTo>
                      <a:pt x="145" y="96"/>
                    </a:lnTo>
                    <a:lnTo>
                      <a:pt x="132" y="104"/>
                    </a:lnTo>
                    <a:lnTo>
                      <a:pt x="115" y="110"/>
                    </a:lnTo>
                    <a:lnTo>
                      <a:pt x="96" y="116"/>
                    </a:lnTo>
                    <a:lnTo>
                      <a:pt x="83" y="117"/>
                    </a:lnTo>
                    <a:lnTo>
                      <a:pt x="71" y="116"/>
                    </a:lnTo>
                    <a:lnTo>
                      <a:pt x="59" y="115"/>
                    </a:lnTo>
                    <a:lnTo>
                      <a:pt x="52" y="112"/>
                    </a:lnTo>
                    <a:lnTo>
                      <a:pt x="42" y="108"/>
                    </a:lnTo>
                    <a:lnTo>
                      <a:pt x="37" y="105"/>
                    </a:lnTo>
                    <a:lnTo>
                      <a:pt x="29" y="100"/>
                    </a:lnTo>
                    <a:lnTo>
                      <a:pt x="22" y="96"/>
                    </a:lnTo>
                    <a:lnTo>
                      <a:pt x="15" y="91"/>
                    </a:lnTo>
                    <a:lnTo>
                      <a:pt x="7" y="86"/>
                    </a:lnTo>
                    <a:lnTo>
                      <a:pt x="5" y="80"/>
                    </a:lnTo>
                    <a:lnTo>
                      <a:pt x="0" y="72"/>
                    </a:lnTo>
                    <a:lnTo>
                      <a:pt x="0" y="64"/>
                    </a:lnTo>
                    <a:lnTo>
                      <a:pt x="0" y="56"/>
                    </a:lnTo>
                    <a:lnTo>
                      <a:pt x="2" y="48"/>
                    </a:lnTo>
                    <a:lnTo>
                      <a:pt x="5" y="41"/>
                    </a:lnTo>
                    <a:lnTo>
                      <a:pt x="10" y="33"/>
                    </a:lnTo>
                    <a:lnTo>
                      <a:pt x="17" y="26"/>
                    </a:lnTo>
                    <a:lnTo>
                      <a:pt x="25" y="19"/>
                    </a:lnTo>
                    <a:lnTo>
                      <a:pt x="34" y="13"/>
                    </a:lnTo>
                    <a:lnTo>
                      <a:pt x="49" y="8"/>
                    </a:lnTo>
                    <a:lnTo>
                      <a:pt x="64" y="4"/>
                    </a:lnTo>
                    <a:lnTo>
                      <a:pt x="78" y="1"/>
                    </a:lnTo>
                    <a:lnTo>
                      <a:pt x="93" y="0"/>
                    </a:lnTo>
                    <a:lnTo>
                      <a:pt x="108" y="1"/>
                    </a:lnTo>
                    <a:lnTo>
                      <a:pt x="123" y="3"/>
                    </a:lnTo>
                    <a:lnTo>
                      <a:pt x="137" y="5"/>
                    </a:lnTo>
                    <a:lnTo>
                      <a:pt x="150" y="11"/>
                    </a:lnTo>
                    <a:lnTo>
                      <a:pt x="159" y="17"/>
                    </a:lnTo>
                    <a:lnTo>
                      <a:pt x="167" y="25"/>
                    </a:lnTo>
                    <a:lnTo>
                      <a:pt x="167" y="25"/>
                    </a:lnTo>
                    <a:close/>
                  </a:path>
                </a:pathLst>
              </a:custGeom>
              <a:solidFill>
                <a:srgbClr val="0019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3154" name="Freeform 34"/>
              <p:cNvSpPr>
                <a:spLocks/>
              </p:cNvSpPr>
              <p:nvPr/>
            </p:nvSpPr>
            <p:spPr bwMode="auto">
              <a:xfrm>
                <a:off x="3074" y="494"/>
                <a:ext cx="132" cy="88"/>
              </a:xfrm>
              <a:custGeom>
                <a:avLst/>
                <a:gdLst>
                  <a:gd name="T0" fmla="*/ 132 w 132"/>
                  <a:gd name="T1" fmla="*/ 53 h 88"/>
                  <a:gd name="T2" fmla="*/ 130 w 132"/>
                  <a:gd name="T3" fmla="*/ 56 h 88"/>
                  <a:gd name="T4" fmla="*/ 127 w 132"/>
                  <a:gd name="T5" fmla="*/ 60 h 88"/>
                  <a:gd name="T6" fmla="*/ 125 w 132"/>
                  <a:gd name="T7" fmla="*/ 63 h 88"/>
                  <a:gd name="T8" fmla="*/ 125 w 132"/>
                  <a:gd name="T9" fmla="*/ 68 h 88"/>
                  <a:gd name="T10" fmla="*/ 122 w 132"/>
                  <a:gd name="T11" fmla="*/ 71 h 88"/>
                  <a:gd name="T12" fmla="*/ 122 w 132"/>
                  <a:gd name="T13" fmla="*/ 74 h 88"/>
                  <a:gd name="T14" fmla="*/ 120 w 132"/>
                  <a:gd name="T15" fmla="*/ 78 h 88"/>
                  <a:gd name="T16" fmla="*/ 115 w 132"/>
                  <a:gd name="T17" fmla="*/ 81 h 88"/>
                  <a:gd name="T18" fmla="*/ 108 w 132"/>
                  <a:gd name="T19" fmla="*/ 85 h 88"/>
                  <a:gd name="T20" fmla="*/ 100 w 132"/>
                  <a:gd name="T21" fmla="*/ 87 h 88"/>
                  <a:gd name="T22" fmla="*/ 83 w 132"/>
                  <a:gd name="T23" fmla="*/ 88 h 88"/>
                  <a:gd name="T24" fmla="*/ 69 w 132"/>
                  <a:gd name="T25" fmla="*/ 87 h 88"/>
                  <a:gd name="T26" fmla="*/ 54 w 132"/>
                  <a:gd name="T27" fmla="*/ 85 h 88"/>
                  <a:gd name="T28" fmla="*/ 44 w 132"/>
                  <a:gd name="T29" fmla="*/ 80 h 88"/>
                  <a:gd name="T30" fmla="*/ 32 w 132"/>
                  <a:gd name="T31" fmla="*/ 76 h 88"/>
                  <a:gd name="T32" fmla="*/ 24 w 132"/>
                  <a:gd name="T33" fmla="*/ 70 h 88"/>
                  <a:gd name="T34" fmla="*/ 17 w 132"/>
                  <a:gd name="T35" fmla="*/ 64 h 88"/>
                  <a:gd name="T36" fmla="*/ 10 w 132"/>
                  <a:gd name="T37" fmla="*/ 58 h 88"/>
                  <a:gd name="T38" fmla="*/ 5 w 132"/>
                  <a:gd name="T39" fmla="*/ 53 h 88"/>
                  <a:gd name="T40" fmla="*/ 0 w 132"/>
                  <a:gd name="T41" fmla="*/ 46 h 88"/>
                  <a:gd name="T42" fmla="*/ 29 w 132"/>
                  <a:gd name="T43" fmla="*/ 0 h 88"/>
                  <a:gd name="T44" fmla="*/ 51 w 132"/>
                  <a:gd name="T45" fmla="*/ 0 h 88"/>
                  <a:gd name="T46" fmla="*/ 69 w 132"/>
                  <a:gd name="T47" fmla="*/ 1 h 88"/>
                  <a:gd name="T48" fmla="*/ 83 w 132"/>
                  <a:gd name="T49" fmla="*/ 5 h 88"/>
                  <a:gd name="T50" fmla="*/ 93 w 132"/>
                  <a:gd name="T51" fmla="*/ 9 h 88"/>
                  <a:gd name="T52" fmla="*/ 103 w 132"/>
                  <a:gd name="T53" fmla="*/ 16 h 88"/>
                  <a:gd name="T54" fmla="*/ 113 w 132"/>
                  <a:gd name="T55" fmla="*/ 22 h 88"/>
                  <a:gd name="T56" fmla="*/ 118 w 132"/>
                  <a:gd name="T57" fmla="*/ 30 h 88"/>
                  <a:gd name="T58" fmla="*/ 125 w 132"/>
                  <a:gd name="T59" fmla="*/ 38 h 88"/>
                  <a:gd name="T60" fmla="*/ 130 w 132"/>
                  <a:gd name="T61" fmla="*/ 46 h 88"/>
                  <a:gd name="T62" fmla="*/ 132 w 132"/>
                  <a:gd name="T63" fmla="*/ 53 h 88"/>
                  <a:gd name="T64" fmla="*/ 132 w 132"/>
                  <a:gd name="T65" fmla="*/ 53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32" h="88">
                    <a:moveTo>
                      <a:pt x="132" y="53"/>
                    </a:moveTo>
                    <a:lnTo>
                      <a:pt x="130" y="56"/>
                    </a:lnTo>
                    <a:lnTo>
                      <a:pt x="127" y="60"/>
                    </a:lnTo>
                    <a:lnTo>
                      <a:pt x="125" y="63"/>
                    </a:lnTo>
                    <a:lnTo>
                      <a:pt x="125" y="68"/>
                    </a:lnTo>
                    <a:lnTo>
                      <a:pt x="122" y="71"/>
                    </a:lnTo>
                    <a:lnTo>
                      <a:pt x="122" y="74"/>
                    </a:lnTo>
                    <a:lnTo>
                      <a:pt x="120" y="78"/>
                    </a:lnTo>
                    <a:lnTo>
                      <a:pt x="115" y="81"/>
                    </a:lnTo>
                    <a:lnTo>
                      <a:pt x="108" y="85"/>
                    </a:lnTo>
                    <a:lnTo>
                      <a:pt x="100" y="87"/>
                    </a:lnTo>
                    <a:lnTo>
                      <a:pt x="83" y="88"/>
                    </a:lnTo>
                    <a:lnTo>
                      <a:pt x="69" y="87"/>
                    </a:lnTo>
                    <a:lnTo>
                      <a:pt x="54" y="85"/>
                    </a:lnTo>
                    <a:lnTo>
                      <a:pt x="44" y="80"/>
                    </a:lnTo>
                    <a:lnTo>
                      <a:pt x="32" y="76"/>
                    </a:lnTo>
                    <a:lnTo>
                      <a:pt x="24" y="70"/>
                    </a:lnTo>
                    <a:lnTo>
                      <a:pt x="17" y="64"/>
                    </a:lnTo>
                    <a:lnTo>
                      <a:pt x="10" y="58"/>
                    </a:lnTo>
                    <a:lnTo>
                      <a:pt x="5" y="53"/>
                    </a:lnTo>
                    <a:lnTo>
                      <a:pt x="0" y="46"/>
                    </a:lnTo>
                    <a:lnTo>
                      <a:pt x="29" y="0"/>
                    </a:lnTo>
                    <a:lnTo>
                      <a:pt x="51" y="0"/>
                    </a:lnTo>
                    <a:lnTo>
                      <a:pt x="69" y="1"/>
                    </a:lnTo>
                    <a:lnTo>
                      <a:pt x="83" y="5"/>
                    </a:lnTo>
                    <a:lnTo>
                      <a:pt x="93" y="9"/>
                    </a:lnTo>
                    <a:lnTo>
                      <a:pt x="103" y="16"/>
                    </a:lnTo>
                    <a:lnTo>
                      <a:pt x="113" y="22"/>
                    </a:lnTo>
                    <a:lnTo>
                      <a:pt x="118" y="30"/>
                    </a:lnTo>
                    <a:lnTo>
                      <a:pt x="125" y="38"/>
                    </a:lnTo>
                    <a:lnTo>
                      <a:pt x="130" y="46"/>
                    </a:lnTo>
                    <a:lnTo>
                      <a:pt x="132" y="53"/>
                    </a:lnTo>
                    <a:lnTo>
                      <a:pt x="132" y="5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3155" name="Freeform 35"/>
              <p:cNvSpPr>
                <a:spLocks/>
              </p:cNvSpPr>
              <p:nvPr/>
            </p:nvSpPr>
            <p:spPr bwMode="auto">
              <a:xfrm>
                <a:off x="2645" y="510"/>
                <a:ext cx="115" cy="92"/>
              </a:xfrm>
              <a:custGeom>
                <a:avLst/>
                <a:gdLst>
                  <a:gd name="T0" fmla="*/ 113 w 115"/>
                  <a:gd name="T1" fmla="*/ 30 h 92"/>
                  <a:gd name="T2" fmla="*/ 115 w 115"/>
                  <a:gd name="T3" fmla="*/ 38 h 92"/>
                  <a:gd name="T4" fmla="*/ 115 w 115"/>
                  <a:gd name="T5" fmla="*/ 46 h 92"/>
                  <a:gd name="T6" fmla="*/ 115 w 115"/>
                  <a:gd name="T7" fmla="*/ 54 h 92"/>
                  <a:gd name="T8" fmla="*/ 110 w 115"/>
                  <a:gd name="T9" fmla="*/ 61 h 92"/>
                  <a:gd name="T10" fmla="*/ 108 w 115"/>
                  <a:gd name="T11" fmla="*/ 68 h 92"/>
                  <a:gd name="T12" fmla="*/ 100 w 115"/>
                  <a:gd name="T13" fmla="*/ 74 h 92"/>
                  <a:gd name="T14" fmla="*/ 93 w 115"/>
                  <a:gd name="T15" fmla="*/ 80 h 92"/>
                  <a:gd name="T16" fmla="*/ 86 w 115"/>
                  <a:gd name="T17" fmla="*/ 85 h 92"/>
                  <a:gd name="T18" fmla="*/ 74 w 115"/>
                  <a:gd name="T19" fmla="*/ 89 h 92"/>
                  <a:gd name="T20" fmla="*/ 61 w 115"/>
                  <a:gd name="T21" fmla="*/ 92 h 92"/>
                  <a:gd name="T22" fmla="*/ 51 w 115"/>
                  <a:gd name="T23" fmla="*/ 90 h 92"/>
                  <a:gd name="T24" fmla="*/ 39 w 115"/>
                  <a:gd name="T25" fmla="*/ 88 h 92"/>
                  <a:gd name="T26" fmla="*/ 32 w 115"/>
                  <a:gd name="T27" fmla="*/ 86 h 92"/>
                  <a:gd name="T28" fmla="*/ 22 w 115"/>
                  <a:gd name="T29" fmla="*/ 81 h 92"/>
                  <a:gd name="T30" fmla="*/ 15 w 115"/>
                  <a:gd name="T31" fmla="*/ 78 h 92"/>
                  <a:gd name="T32" fmla="*/ 10 w 115"/>
                  <a:gd name="T33" fmla="*/ 73 h 92"/>
                  <a:gd name="T34" fmla="*/ 5 w 115"/>
                  <a:gd name="T35" fmla="*/ 69 h 92"/>
                  <a:gd name="T36" fmla="*/ 2 w 115"/>
                  <a:gd name="T37" fmla="*/ 64 h 92"/>
                  <a:gd name="T38" fmla="*/ 0 w 115"/>
                  <a:gd name="T39" fmla="*/ 60 h 92"/>
                  <a:gd name="T40" fmla="*/ 0 w 115"/>
                  <a:gd name="T41" fmla="*/ 54 h 92"/>
                  <a:gd name="T42" fmla="*/ 2 w 115"/>
                  <a:gd name="T43" fmla="*/ 49 h 92"/>
                  <a:gd name="T44" fmla="*/ 5 w 115"/>
                  <a:gd name="T45" fmla="*/ 44 h 92"/>
                  <a:gd name="T46" fmla="*/ 7 w 115"/>
                  <a:gd name="T47" fmla="*/ 38 h 92"/>
                  <a:gd name="T48" fmla="*/ 10 w 115"/>
                  <a:gd name="T49" fmla="*/ 32 h 92"/>
                  <a:gd name="T50" fmla="*/ 10 w 115"/>
                  <a:gd name="T51" fmla="*/ 25 h 92"/>
                  <a:gd name="T52" fmla="*/ 15 w 115"/>
                  <a:gd name="T53" fmla="*/ 20 h 92"/>
                  <a:gd name="T54" fmla="*/ 17 w 115"/>
                  <a:gd name="T55" fmla="*/ 15 h 92"/>
                  <a:gd name="T56" fmla="*/ 25 w 115"/>
                  <a:gd name="T57" fmla="*/ 9 h 92"/>
                  <a:gd name="T58" fmla="*/ 32 w 115"/>
                  <a:gd name="T59" fmla="*/ 5 h 92"/>
                  <a:gd name="T60" fmla="*/ 44 w 115"/>
                  <a:gd name="T61" fmla="*/ 1 h 92"/>
                  <a:gd name="T62" fmla="*/ 56 w 115"/>
                  <a:gd name="T63" fmla="*/ 0 h 92"/>
                  <a:gd name="T64" fmla="*/ 69 w 115"/>
                  <a:gd name="T65" fmla="*/ 0 h 92"/>
                  <a:gd name="T66" fmla="*/ 78 w 115"/>
                  <a:gd name="T67" fmla="*/ 1 h 92"/>
                  <a:gd name="T68" fmla="*/ 88 w 115"/>
                  <a:gd name="T69" fmla="*/ 4 h 92"/>
                  <a:gd name="T70" fmla="*/ 96 w 115"/>
                  <a:gd name="T71" fmla="*/ 7 h 92"/>
                  <a:gd name="T72" fmla="*/ 103 w 115"/>
                  <a:gd name="T73" fmla="*/ 10 h 92"/>
                  <a:gd name="T74" fmla="*/ 108 w 115"/>
                  <a:gd name="T75" fmla="*/ 15 h 92"/>
                  <a:gd name="T76" fmla="*/ 110 w 115"/>
                  <a:gd name="T77" fmla="*/ 20 h 92"/>
                  <a:gd name="T78" fmla="*/ 113 w 115"/>
                  <a:gd name="T79" fmla="*/ 25 h 92"/>
                  <a:gd name="T80" fmla="*/ 113 w 115"/>
                  <a:gd name="T81" fmla="*/ 30 h 92"/>
                  <a:gd name="T82" fmla="*/ 113 w 115"/>
                  <a:gd name="T83" fmla="*/ 30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15" h="92">
                    <a:moveTo>
                      <a:pt x="113" y="30"/>
                    </a:moveTo>
                    <a:lnTo>
                      <a:pt x="115" y="38"/>
                    </a:lnTo>
                    <a:lnTo>
                      <a:pt x="115" y="46"/>
                    </a:lnTo>
                    <a:lnTo>
                      <a:pt x="115" y="54"/>
                    </a:lnTo>
                    <a:lnTo>
                      <a:pt x="110" y="61"/>
                    </a:lnTo>
                    <a:lnTo>
                      <a:pt x="108" y="68"/>
                    </a:lnTo>
                    <a:lnTo>
                      <a:pt x="100" y="74"/>
                    </a:lnTo>
                    <a:lnTo>
                      <a:pt x="93" y="80"/>
                    </a:lnTo>
                    <a:lnTo>
                      <a:pt x="86" y="85"/>
                    </a:lnTo>
                    <a:lnTo>
                      <a:pt x="74" y="89"/>
                    </a:lnTo>
                    <a:lnTo>
                      <a:pt x="61" y="92"/>
                    </a:lnTo>
                    <a:lnTo>
                      <a:pt x="51" y="90"/>
                    </a:lnTo>
                    <a:lnTo>
                      <a:pt x="39" y="88"/>
                    </a:lnTo>
                    <a:lnTo>
                      <a:pt x="32" y="86"/>
                    </a:lnTo>
                    <a:lnTo>
                      <a:pt x="22" y="81"/>
                    </a:lnTo>
                    <a:lnTo>
                      <a:pt x="15" y="78"/>
                    </a:lnTo>
                    <a:lnTo>
                      <a:pt x="10" y="73"/>
                    </a:lnTo>
                    <a:lnTo>
                      <a:pt x="5" y="69"/>
                    </a:lnTo>
                    <a:lnTo>
                      <a:pt x="2" y="64"/>
                    </a:lnTo>
                    <a:lnTo>
                      <a:pt x="0" y="60"/>
                    </a:lnTo>
                    <a:lnTo>
                      <a:pt x="0" y="54"/>
                    </a:lnTo>
                    <a:lnTo>
                      <a:pt x="2" y="49"/>
                    </a:lnTo>
                    <a:lnTo>
                      <a:pt x="5" y="44"/>
                    </a:lnTo>
                    <a:lnTo>
                      <a:pt x="7" y="38"/>
                    </a:lnTo>
                    <a:lnTo>
                      <a:pt x="10" y="32"/>
                    </a:lnTo>
                    <a:lnTo>
                      <a:pt x="10" y="25"/>
                    </a:lnTo>
                    <a:lnTo>
                      <a:pt x="15" y="20"/>
                    </a:lnTo>
                    <a:lnTo>
                      <a:pt x="17" y="15"/>
                    </a:lnTo>
                    <a:lnTo>
                      <a:pt x="25" y="9"/>
                    </a:lnTo>
                    <a:lnTo>
                      <a:pt x="32" y="5"/>
                    </a:lnTo>
                    <a:lnTo>
                      <a:pt x="44" y="1"/>
                    </a:lnTo>
                    <a:lnTo>
                      <a:pt x="56" y="0"/>
                    </a:lnTo>
                    <a:lnTo>
                      <a:pt x="69" y="0"/>
                    </a:lnTo>
                    <a:lnTo>
                      <a:pt x="78" y="1"/>
                    </a:lnTo>
                    <a:lnTo>
                      <a:pt x="88" y="4"/>
                    </a:lnTo>
                    <a:lnTo>
                      <a:pt x="96" y="7"/>
                    </a:lnTo>
                    <a:lnTo>
                      <a:pt x="103" y="10"/>
                    </a:lnTo>
                    <a:lnTo>
                      <a:pt x="108" y="15"/>
                    </a:lnTo>
                    <a:lnTo>
                      <a:pt x="110" y="20"/>
                    </a:lnTo>
                    <a:lnTo>
                      <a:pt x="113" y="25"/>
                    </a:lnTo>
                    <a:lnTo>
                      <a:pt x="113" y="30"/>
                    </a:lnTo>
                    <a:lnTo>
                      <a:pt x="113" y="3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3156" name="Freeform 36"/>
              <p:cNvSpPr>
                <a:spLocks/>
              </p:cNvSpPr>
              <p:nvPr/>
            </p:nvSpPr>
            <p:spPr bwMode="auto">
              <a:xfrm>
                <a:off x="3118" y="523"/>
                <a:ext cx="47" cy="33"/>
              </a:xfrm>
              <a:custGeom>
                <a:avLst/>
                <a:gdLst>
                  <a:gd name="T0" fmla="*/ 37 w 47"/>
                  <a:gd name="T1" fmla="*/ 33 h 33"/>
                  <a:gd name="T2" fmla="*/ 32 w 47"/>
                  <a:gd name="T3" fmla="*/ 33 h 33"/>
                  <a:gd name="T4" fmla="*/ 25 w 47"/>
                  <a:gd name="T5" fmla="*/ 33 h 33"/>
                  <a:gd name="T6" fmla="*/ 20 w 47"/>
                  <a:gd name="T7" fmla="*/ 31 h 33"/>
                  <a:gd name="T8" fmla="*/ 17 w 47"/>
                  <a:gd name="T9" fmla="*/ 29 h 33"/>
                  <a:gd name="T10" fmla="*/ 15 w 47"/>
                  <a:gd name="T11" fmla="*/ 26 h 33"/>
                  <a:gd name="T12" fmla="*/ 12 w 47"/>
                  <a:gd name="T13" fmla="*/ 24 h 33"/>
                  <a:gd name="T14" fmla="*/ 10 w 47"/>
                  <a:gd name="T15" fmla="*/ 20 h 33"/>
                  <a:gd name="T16" fmla="*/ 7 w 47"/>
                  <a:gd name="T17" fmla="*/ 17 h 33"/>
                  <a:gd name="T18" fmla="*/ 5 w 47"/>
                  <a:gd name="T19" fmla="*/ 15 h 33"/>
                  <a:gd name="T20" fmla="*/ 0 w 47"/>
                  <a:gd name="T21" fmla="*/ 12 h 33"/>
                  <a:gd name="T22" fmla="*/ 12 w 47"/>
                  <a:gd name="T23" fmla="*/ 0 h 33"/>
                  <a:gd name="T24" fmla="*/ 22 w 47"/>
                  <a:gd name="T25" fmla="*/ 1 h 33"/>
                  <a:gd name="T26" fmla="*/ 29 w 47"/>
                  <a:gd name="T27" fmla="*/ 2 h 33"/>
                  <a:gd name="T28" fmla="*/ 37 w 47"/>
                  <a:gd name="T29" fmla="*/ 4 h 33"/>
                  <a:gd name="T30" fmla="*/ 42 w 47"/>
                  <a:gd name="T31" fmla="*/ 8 h 33"/>
                  <a:gd name="T32" fmla="*/ 44 w 47"/>
                  <a:gd name="T33" fmla="*/ 12 h 33"/>
                  <a:gd name="T34" fmla="*/ 47 w 47"/>
                  <a:gd name="T35" fmla="*/ 17 h 33"/>
                  <a:gd name="T36" fmla="*/ 47 w 47"/>
                  <a:gd name="T37" fmla="*/ 20 h 33"/>
                  <a:gd name="T38" fmla="*/ 44 w 47"/>
                  <a:gd name="T39" fmla="*/ 25 h 33"/>
                  <a:gd name="T40" fmla="*/ 42 w 47"/>
                  <a:gd name="T41" fmla="*/ 29 h 33"/>
                  <a:gd name="T42" fmla="*/ 37 w 47"/>
                  <a:gd name="T43" fmla="*/ 33 h 33"/>
                  <a:gd name="T44" fmla="*/ 37 w 47"/>
                  <a:gd name="T45" fmla="*/ 3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47" h="33">
                    <a:moveTo>
                      <a:pt x="37" y="33"/>
                    </a:moveTo>
                    <a:lnTo>
                      <a:pt x="32" y="33"/>
                    </a:lnTo>
                    <a:lnTo>
                      <a:pt x="25" y="33"/>
                    </a:lnTo>
                    <a:lnTo>
                      <a:pt x="20" y="31"/>
                    </a:lnTo>
                    <a:lnTo>
                      <a:pt x="17" y="29"/>
                    </a:lnTo>
                    <a:lnTo>
                      <a:pt x="15" y="26"/>
                    </a:lnTo>
                    <a:lnTo>
                      <a:pt x="12" y="24"/>
                    </a:lnTo>
                    <a:lnTo>
                      <a:pt x="10" y="20"/>
                    </a:lnTo>
                    <a:lnTo>
                      <a:pt x="7" y="17"/>
                    </a:lnTo>
                    <a:lnTo>
                      <a:pt x="5" y="15"/>
                    </a:lnTo>
                    <a:lnTo>
                      <a:pt x="0" y="12"/>
                    </a:lnTo>
                    <a:lnTo>
                      <a:pt x="12" y="0"/>
                    </a:lnTo>
                    <a:lnTo>
                      <a:pt x="22" y="1"/>
                    </a:lnTo>
                    <a:lnTo>
                      <a:pt x="29" y="2"/>
                    </a:lnTo>
                    <a:lnTo>
                      <a:pt x="37" y="4"/>
                    </a:lnTo>
                    <a:lnTo>
                      <a:pt x="42" y="8"/>
                    </a:lnTo>
                    <a:lnTo>
                      <a:pt x="44" y="12"/>
                    </a:lnTo>
                    <a:lnTo>
                      <a:pt x="47" y="17"/>
                    </a:lnTo>
                    <a:lnTo>
                      <a:pt x="47" y="20"/>
                    </a:lnTo>
                    <a:lnTo>
                      <a:pt x="44" y="25"/>
                    </a:lnTo>
                    <a:lnTo>
                      <a:pt x="42" y="29"/>
                    </a:lnTo>
                    <a:lnTo>
                      <a:pt x="37" y="33"/>
                    </a:lnTo>
                    <a:lnTo>
                      <a:pt x="37" y="33"/>
                    </a:lnTo>
                    <a:close/>
                  </a:path>
                </a:pathLst>
              </a:custGeom>
              <a:solidFill>
                <a:srgbClr val="0019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3157" name="Freeform 37"/>
              <p:cNvSpPr>
                <a:spLocks/>
              </p:cNvSpPr>
              <p:nvPr/>
            </p:nvSpPr>
            <p:spPr bwMode="auto">
              <a:xfrm>
                <a:off x="2696" y="540"/>
                <a:ext cx="27" cy="33"/>
              </a:xfrm>
              <a:custGeom>
                <a:avLst/>
                <a:gdLst>
                  <a:gd name="T0" fmla="*/ 18 w 27"/>
                  <a:gd name="T1" fmla="*/ 0 h 33"/>
                  <a:gd name="T2" fmla="*/ 23 w 27"/>
                  <a:gd name="T3" fmla="*/ 3 h 33"/>
                  <a:gd name="T4" fmla="*/ 27 w 27"/>
                  <a:gd name="T5" fmla="*/ 7 h 33"/>
                  <a:gd name="T6" fmla="*/ 27 w 27"/>
                  <a:gd name="T7" fmla="*/ 9 h 33"/>
                  <a:gd name="T8" fmla="*/ 27 w 27"/>
                  <a:gd name="T9" fmla="*/ 14 h 33"/>
                  <a:gd name="T10" fmla="*/ 27 w 27"/>
                  <a:gd name="T11" fmla="*/ 17 h 33"/>
                  <a:gd name="T12" fmla="*/ 25 w 27"/>
                  <a:gd name="T13" fmla="*/ 20 h 33"/>
                  <a:gd name="T14" fmla="*/ 23 w 27"/>
                  <a:gd name="T15" fmla="*/ 24 h 33"/>
                  <a:gd name="T16" fmla="*/ 20 w 27"/>
                  <a:gd name="T17" fmla="*/ 27 h 33"/>
                  <a:gd name="T18" fmla="*/ 15 w 27"/>
                  <a:gd name="T19" fmla="*/ 30 h 33"/>
                  <a:gd name="T20" fmla="*/ 10 w 27"/>
                  <a:gd name="T21" fmla="*/ 33 h 33"/>
                  <a:gd name="T22" fmla="*/ 0 w 27"/>
                  <a:gd name="T23" fmla="*/ 33 h 33"/>
                  <a:gd name="T24" fmla="*/ 0 w 27"/>
                  <a:gd name="T25" fmla="*/ 0 h 33"/>
                  <a:gd name="T26" fmla="*/ 18 w 27"/>
                  <a:gd name="T27" fmla="*/ 0 h 33"/>
                  <a:gd name="T28" fmla="*/ 18 w 27"/>
                  <a:gd name="T29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7" h="33">
                    <a:moveTo>
                      <a:pt x="18" y="0"/>
                    </a:moveTo>
                    <a:lnTo>
                      <a:pt x="23" y="3"/>
                    </a:lnTo>
                    <a:lnTo>
                      <a:pt x="27" y="7"/>
                    </a:lnTo>
                    <a:lnTo>
                      <a:pt x="27" y="9"/>
                    </a:lnTo>
                    <a:lnTo>
                      <a:pt x="27" y="14"/>
                    </a:lnTo>
                    <a:lnTo>
                      <a:pt x="27" y="17"/>
                    </a:lnTo>
                    <a:lnTo>
                      <a:pt x="25" y="20"/>
                    </a:lnTo>
                    <a:lnTo>
                      <a:pt x="23" y="24"/>
                    </a:lnTo>
                    <a:lnTo>
                      <a:pt x="20" y="27"/>
                    </a:lnTo>
                    <a:lnTo>
                      <a:pt x="15" y="30"/>
                    </a:lnTo>
                    <a:lnTo>
                      <a:pt x="10" y="33"/>
                    </a:lnTo>
                    <a:lnTo>
                      <a:pt x="0" y="33"/>
                    </a:lnTo>
                    <a:lnTo>
                      <a:pt x="0" y="0"/>
                    </a:lnTo>
                    <a:lnTo>
                      <a:pt x="18" y="0"/>
                    </a:lnTo>
                    <a:lnTo>
                      <a:pt x="18" y="0"/>
                    </a:lnTo>
                    <a:close/>
                  </a:path>
                </a:pathLst>
              </a:custGeom>
              <a:solidFill>
                <a:srgbClr val="0019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3158" name="Freeform 38"/>
              <p:cNvSpPr>
                <a:spLocks/>
              </p:cNvSpPr>
              <p:nvPr/>
            </p:nvSpPr>
            <p:spPr bwMode="auto">
              <a:xfrm>
                <a:off x="2802" y="552"/>
                <a:ext cx="274" cy="124"/>
              </a:xfrm>
              <a:custGeom>
                <a:avLst/>
                <a:gdLst>
                  <a:gd name="T0" fmla="*/ 272 w 274"/>
                  <a:gd name="T1" fmla="*/ 53 h 124"/>
                  <a:gd name="T2" fmla="*/ 274 w 274"/>
                  <a:gd name="T3" fmla="*/ 66 h 124"/>
                  <a:gd name="T4" fmla="*/ 272 w 274"/>
                  <a:gd name="T5" fmla="*/ 76 h 124"/>
                  <a:gd name="T6" fmla="*/ 265 w 274"/>
                  <a:gd name="T7" fmla="*/ 86 h 124"/>
                  <a:gd name="T8" fmla="*/ 252 w 274"/>
                  <a:gd name="T9" fmla="*/ 94 h 124"/>
                  <a:gd name="T10" fmla="*/ 235 w 274"/>
                  <a:gd name="T11" fmla="*/ 101 h 124"/>
                  <a:gd name="T12" fmla="*/ 218 w 274"/>
                  <a:gd name="T13" fmla="*/ 108 h 124"/>
                  <a:gd name="T14" fmla="*/ 198 w 274"/>
                  <a:gd name="T15" fmla="*/ 112 h 124"/>
                  <a:gd name="T16" fmla="*/ 176 w 274"/>
                  <a:gd name="T17" fmla="*/ 117 h 124"/>
                  <a:gd name="T18" fmla="*/ 154 w 274"/>
                  <a:gd name="T19" fmla="*/ 120 h 124"/>
                  <a:gd name="T20" fmla="*/ 132 w 274"/>
                  <a:gd name="T21" fmla="*/ 124 h 124"/>
                  <a:gd name="T22" fmla="*/ 115 w 274"/>
                  <a:gd name="T23" fmla="*/ 124 h 124"/>
                  <a:gd name="T24" fmla="*/ 98 w 274"/>
                  <a:gd name="T25" fmla="*/ 123 h 124"/>
                  <a:gd name="T26" fmla="*/ 83 w 274"/>
                  <a:gd name="T27" fmla="*/ 120 h 124"/>
                  <a:gd name="T28" fmla="*/ 66 w 274"/>
                  <a:gd name="T29" fmla="*/ 117 h 124"/>
                  <a:gd name="T30" fmla="*/ 51 w 274"/>
                  <a:gd name="T31" fmla="*/ 112 h 124"/>
                  <a:gd name="T32" fmla="*/ 39 w 274"/>
                  <a:gd name="T33" fmla="*/ 108 h 124"/>
                  <a:gd name="T34" fmla="*/ 27 w 274"/>
                  <a:gd name="T35" fmla="*/ 102 h 124"/>
                  <a:gd name="T36" fmla="*/ 17 w 274"/>
                  <a:gd name="T37" fmla="*/ 96 h 124"/>
                  <a:gd name="T38" fmla="*/ 7 w 274"/>
                  <a:gd name="T39" fmla="*/ 90 h 124"/>
                  <a:gd name="T40" fmla="*/ 0 w 274"/>
                  <a:gd name="T41" fmla="*/ 83 h 124"/>
                  <a:gd name="T42" fmla="*/ 0 w 274"/>
                  <a:gd name="T43" fmla="*/ 75 h 124"/>
                  <a:gd name="T44" fmla="*/ 0 w 274"/>
                  <a:gd name="T45" fmla="*/ 68 h 124"/>
                  <a:gd name="T46" fmla="*/ 0 w 274"/>
                  <a:gd name="T47" fmla="*/ 61 h 124"/>
                  <a:gd name="T48" fmla="*/ 2 w 274"/>
                  <a:gd name="T49" fmla="*/ 54 h 124"/>
                  <a:gd name="T50" fmla="*/ 7 w 274"/>
                  <a:gd name="T51" fmla="*/ 48 h 124"/>
                  <a:gd name="T52" fmla="*/ 12 w 274"/>
                  <a:gd name="T53" fmla="*/ 42 h 124"/>
                  <a:gd name="T54" fmla="*/ 17 w 274"/>
                  <a:gd name="T55" fmla="*/ 36 h 124"/>
                  <a:gd name="T56" fmla="*/ 24 w 274"/>
                  <a:gd name="T57" fmla="*/ 31 h 124"/>
                  <a:gd name="T58" fmla="*/ 34 w 274"/>
                  <a:gd name="T59" fmla="*/ 26 h 124"/>
                  <a:gd name="T60" fmla="*/ 44 w 274"/>
                  <a:gd name="T61" fmla="*/ 21 h 124"/>
                  <a:gd name="T62" fmla="*/ 51 w 274"/>
                  <a:gd name="T63" fmla="*/ 15 h 124"/>
                  <a:gd name="T64" fmla="*/ 59 w 274"/>
                  <a:gd name="T65" fmla="*/ 12 h 124"/>
                  <a:gd name="T66" fmla="*/ 68 w 274"/>
                  <a:gd name="T67" fmla="*/ 8 h 124"/>
                  <a:gd name="T68" fmla="*/ 81 w 274"/>
                  <a:gd name="T69" fmla="*/ 7 h 124"/>
                  <a:gd name="T70" fmla="*/ 91 w 274"/>
                  <a:gd name="T71" fmla="*/ 5 h 124"/>
                  <a:gd name="T72" fmla="*/ 103 w 274"/>
                  <a:gd name="T73" fmla="*/ 5 h 124"/>
                  <a:gd name="T74" fmla="*/ 115 w 274"/>
                  <a:gd name="T75" fmla="*/ 4 h 124"/>
                  <a:gd name="T76" fmla="*/ 127 w 274"/>
                  <a:gd name="T77" fmla="*/ 3 h 124"/>
                  <a:gd name="T78" fmla="*/ 140 w 274"/>
                  <a:gd name="T79" fmla="*/ 2 h 124"/>
                  <a:gd name="T80" fmla="*/ 152 w 274"/>
                  <a:gd name="T81" fmla="*/ 0 h 124"/>
                  <a:gd name="T82" fmla="*/ 171 w 274"/>
                  <a:gd name="T83" fmla="*/ 0 h 124"/>
                  <a:gd name="T84" fmla="*/ 189 w 274"/>
                  <a:gd name="T85" fmla="*/ 3 h 124"/>
                  <a:gd name="T86" fmla="*/ 203 w 274"/>
                  <a:gd name="T87" fmla="*/ 6 h 124"/>
                  <a:gd name="T88" fmla="*/ 218 w 274"/>
                  <a:gd name="T89" fmla="*/ 12 h 124"/>
                  <a:gd name="T90" fmla="*/ 230 w 274"/>
                  <a:gd name="T91" fmla="*/ 18 h 124"/>
                  <a:gd name="T92" fmla="*/ 243 w 274"/>
                  <a:gd name="T93" fmla="*/ 24 h 124"/>
                  <a:gd name="T94" fmla="*/ 252 w 274"/>
                  <a:gd name="T95" fmla="*/ 31 h 124"/>
                  <a:gd name="T96" fmla="*/ 260 w 274"/>
                  <a:gd name="T97" fmla="*/ 38 h 124"/>
                  <a:gd name="T98" fmla="*/ 267 w 274"/>
                  <a:gd name="T99" fmla="*/ 46 h 124"/>
                  <a:gd name="T100" fmla="*/ 272 w 274"/>
                  <a:gd name="T101" fmla="*/ 53 h 124"/>
                  <a:gd name="T102" fmla="*/ 272 w 274"/>
                  <a:gd name="T103" fmla="*/ 53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74" h="124">
                    <a:moveTo>
                      <a:pt x="272" y="53"/>
                    </a:moveTo>
                    <a:lnTo>
                      <a:pt x="274" y="66"/>
                    </a:lnTo>
                    <a:lnTo>
                      <a:pt x="272" y="76"/>
                    </a:lnTo>
                    <a:lnTo>
                      <a:pt x="265" y="86"/>
                    </a:lnTo>
                    <a:lnTo>
                      <a:pt x="252" y="94"/>
                    </a:lnTo>
                    <a:lnTo>
                      <a:pt x="235" y="101"/>
                    </a:lnTo>
                    <a:lnTo>
                      <a:pt x="218" y="108"/>
                    </a:lnTo>
                    <a:lnTo>
                      <a:pt x="198" y="112"/>
                    </a:lnTo>
                    <a:lnTo>
                      <a:pt x="176" y="117"/>
                    </a:lnTo>
                    <a:lnTo>
                      <a:pt x="154" y="120"/>
                    </a:lnTo>
                    <a:lnTo>
                      <a:pt x="132" y="124"/>
                    </a:lnTo>
                    <a:lnTo>
                      <a:pt x="115" y="124"/>
                    </a:lnTo>
                    <a:lnTo>
                      <a:pt x="98" y="123"/>
                    </a:lnTo>
                    <a:lnTo>
                      <a:pt x="83" y="120"/>
                    </a:lnTo>
                    <a:lnTo>
                      <a:pt x="66" y="117"/>
                    </a:lnTo>
                    <a:lnTo>
                      <a:pt x="51" y="112"/>
                    </a:lnTo>
                    <a:lnTo>
                      <a:pt x="39" y="108"/>
                    </a:lnTo>
                    <a:lnTo>
                      <a:pt x="27" y="102"/>
                    </a:lnTo>
                    <a:lnTo>
                      <a:pt x="17" y="96"/>
                    </a:lnTo>
                    <a:lnTo>
                      <a:pt x="7" y="90"/>
                    </a:lnTo>
                    <a:lnTo>
                      <a:pt x="0" y="83"/>
                    </a:lnTo>
                    <a:lnTo>
                      <a:pt x="0" y="75"/>
                    </a:lnTo>
                    <a:lnTo>
                      <a:pt x="0" y="68"/>
                    </a:lnTo>
                    <a:lnTo>
                      <a:pt x="0" y="61"/>
                    </a:lnTo>
                    <a:lnTo>
                      <a:pt x="2" y="54"/>
                    </a:lnTo>
                    <a:lnTo>
                      <a:pt x="7" y="48"/>
                    </a:lnTo>
                    <a:lnTo>
                      <a:pt x="12" y="42"/>
                    </a:lnTo>
                    <a:lnTo>
                      <a:pt x="17" y="36"/>
                    </a:lnTo>
                    <a:lnTo>
                      <a:pt x="24" y="31"/>
                    </a:lnTo>
                    <a:lnTo>
                      <a:pt x="34" y="26"/>
                    </a:lnTo>
                    <a:lnTo>
                      <a:pt x="44" y="21"/>
                    </a:lnTo>
                    <a:lnTo>
                      <a:pt x="51" y="15"/>
                    </a:lnTo>
                    <a:lnTo>
                      <a:pt x="59" y="12"/>
                    </a:lnTo>
                    <a:lnTo>
                      <a:pt x="68" y="8"/>
                    </a:lnTo>
                    <a:lnTo>
                      <a:pt x="81" y="7"/>
                    </a:lnTo>
                    <a:lnTo>
                      <a:pt x="91" y="5"/>
                    </a:lnTo>
                    <a:lnTo>
                      <a:pt x="103" y="5"/>
                    </a:lnTo>
                    <a:lnTo>
                      <a:pt x="115" y="4"/>
                    </a:lnTo>
                    <a:lnTo>
                      <a:pt x="127" y="3"/>
                    </a:lnTo>
                    <a:lnTo>
                      <a:pt x="140" y="2"/>
                    </a:lnTo>
                    <a:lnTo>
                      <a:pt x="152" y="0"/>
                    </a:lnTo>
                    <a:lnTo>
                      <a:pt x="171" y="0"/>
                    </a:lnTo>
                    <a:lnTo>
                      <a:pt x="189" y="3"/>
                    </a:lnTo>
                    <a:lnTo>
                      <a:pt x="203" y="6"/>
                    </a:lnTo>
                    <a:lnTo>
                      <a:pt x="218" y="12"/>
                    </a:lnTo>
                    <a:lnTo>
                      <a:pt x="230" y="18"/>
                    </a:lnTo>
                    <a:lnTo>
                      <a:pt x="243" y="24"/>
                    </a:lnTo>
                    <a:lnTo>
                      <a:pt x="252" y="31"/>
                    </a:lnTo>
                    <a:lnTo>
                      <a:pt x="260" y="38"/>
                    </a:lnTo>
                    <a:lnTo>
                      <a:pt x="267" y="46"/>
                    </a:lnTo>
                    <a:lnTo>
                      <a:pt x="272" y="53"/>
                    </a:lnTo>
                    <a:lnTo>
                      <a:pt x="272" y="53"/>
                    </a:lnTo>
                    <a:close/>
                  </a:path>
                </a:pathLst>
              </a:custGeom>
              <a:solidFill>
                <a:srgbClr val="0019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3159" name="Freeform 39"/>
              <p:cNvSpPr>
                <a:spLocks/>
              </p:cNvSpPr>
              <p:nvPr/>
            </p:nvSpPr>
            <p:spPr bwMode="auto">
              <a:xfrm>
                <a:off x="2826" y="564"/>
                <a:ext cx="223" cy="99"/>
              </a:xfrm>
              <a:custGeom>
                <a:avLst/>
                <a:gdLst>
                  <a:gd name="T0" fmla="*/ 223 w 223"/>
                  <a:gd name="T1" fmla="*/ 44 h 99"/>
                  <a:gd name="T2" fmla="*/ 223 w 223"/>
                  <a:gd name="T3" fmla="*/ 54 h 99"/>
                  <a:gd name="T4" fmla="*/ 221 w 223"/>
                  <a:gd name="T5" fmla="*/ 62 h 99"/>
                  <a:gd name="T6" fmla="*/ 214 w 223"/>
                  <a:gd name="T7" fmla="*/ 70 h 99"/>
                  <a:gd name="T8" fmla="*/ 206 w 223"/>
                  <a:gd name="T9" fmla="*/ 76 h 99"/>
                  <a:gd name="T10" fmla="*/ 194 w 223"/>
                  <a:gd name="T11" fmla="*/ 82 h 99"/>
                  <a:gd name="T12" fmla="*/ 182 w 223"/>
                  <a:gd name="T13" fmla="*/ 88 h 99"/>
                  <a:gd name="T14" fmla="*/ 167 w 223"/>
                  <a:gd name="T15" fmla="*/ 92 h 99"/>
                  <a:gd name="T16" fmla="*/ 150 w 223"/>
                  <a:gd name="T17" fmla="*/ 96 h 99"/>
                  <a:gd name="T18" fmla="*/ 135 w 223"/>
                  <a:gd name="T19" fmla="*/ 98 h 99"/>
                  <a:gd name="T20" fmla="*/ 116 w 223"/>
                  <a:gd name="T21" fmla="*/ 99 h 99"/>
                  <a:gd name="T22" fmla="*/ 98 w 223"/>
                  <a:gd name="T23" fmla="*/ 99 h 99"/>
                  <a:gd name="T24" fmla="*/ 84 w 223"/>
                  <a:gd name="T25" fmla="*/ 98 h 99"/>
                  <a:gd name="T26" fmla="*/ 69 w 223"/>
                  <a:gd name="T27" fmla="*/ 97 h 99"/>
                  <a:gd name="T28" fmla="*/ 54 w 223"/>
                  <a:gd name="T29" fmla="*/ 94 h 99"/>
                  <a:gd name="T30" fmla="*/ 42 w 223"/>
                  <a:gd name="T31" fmla="*/ 89 h 99"/>
                  <a:gd name="T32" fmla="*/ 30 w 223"/>
                  <a:gd name="T33" fmla="*/ 84 h 99"/>
                  <a:gd name="T34" fmla="*/ 20 w 223"/>
                  <a:gd name="T35" fmla="*/ 79 h 99"/>
                  <a:gd name="T36" fmla="*/ 13 w 223"/>
                  <a:gd name="T37" fmla="*/ 73 h 99"/>
                  <a:gd name="T38" fmla="*/ 8 w 223"/>
                  <a:gd name="T39" fmla="*/ 66 h 99"/>
                  <a:gd name="T40" fmla="*/ 3 w 223"/>
                  <a:gd name="T41" fmla="*/ 58 h 99"/>
                  <a:gd name="T42" fmla="*/ 0 w 223"/>
                  <a:gd name="T43" fmla="*/ 52 h 99"/>
                  <a:gd name="T44" fmla="*/ 0 w 223"/>
                  <a:gd name="T45" fmla="*/ 46 h 99"/>
                  <a:gd name="T46" fmla="*/ 3 w 223"/>
                  <a:gd name="T47" fmla="*/ 40 h 99"/>
                  <a:gd name="T48" fmla="*/ 5 w 223"/>
                  <a:gd name="T49" fmla="*/ 34 h 99"/>
                  <a:gd name="T50" fmla="*/ 10 w 223"/>
                  <a:gd name="T51" fmla="*/ 28 h 99"/>
                  <a:gd name="T52" fmla="*/ 18 w 223"/>
                  <a:gd name="T53" fmla="*/ 24 h 99"/>
                  <a:gd name="T54" fmla="*/ 25 w 223"/>
                  <a:gd name="T55" fmla="*/ 19 h 99"/>
                  <a:gd name="T56" fmla="*/ 35 w 223"/>
                  <a:gd name="T57" fmla="*/ 15 h 99"/>
                  <a:gd name="T58" fmla="*/ 47 w 223"/>
                  <a:gd name="T59" fmla="*/ 11 h 99"/>
                  <a:gd name="T60" fmla="*/ 57 w 223"/>
                  <a:gd name="T61" fmla="*/ 9 h 99"/>
                  <a:gd name="T62" fmla="*/ 79 w 223"/>
                  <a:gd name="T63" fmla="*/ 3 h 99"/>
                  <a:gd name="T64" fmla="*/ 101 w 223"/>
                  <a:gd name="T65" fmla="*/ 0 h 99"/>
                  <a:gd name="T66" fmla="*/ 120 w 223"/>
                  <a:gd name="T67" fmla="*/ 0 h 99"/>
                  <a:gd name="T68" fmla="*/ 140 w 223"/>
                  <a:gd name="T69" fmla="*/ 2 h 99"/>
                  <a:gd name="T70" fmla="*/ 157 w 223"/>
                  <a:gd name="T71" fmla="*/ 6 h 99"/>
                  <a:gd name="T72" fmla="*/ 174 w 223"/>
                  <a:gd name="T73" fmla="*/ 11 h 99"/>
                  <a:gd name="T74" fmla="*/ 192 w 223"/>
                  <a:gd name="T75" fmla="*/ 18 h 99"/>
                  <a:gd name="T76" fmla="*/ 204 w 223"/>
                  <a:gd name="T77" fmla="*/ 26 h 99"/>
                  <a:gd name="T78" fmla="*/ 216 w 223"/>
                  <a:gd name="T79" fmla="*/ 35 h 99"/>
                  <a:gd name="T80" fmla="*/ 223 w 223"/>
                  <a:gd name="T81" fmla="*/ 44 h 99"/>
                  <a:gd name="T82" fmla="*/ 223 w 223"/>
                  <a:gd name="T83" fmla="*/ 44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23" h="99">
                    <a:moveTo>
                      <a:pt x="223" y="44"/>
                    </a:moveTo>
                    <a:lnTo>
                      <a:pt x="223" y="54"/>
                    </a:lnTo>
                    <a:lnTo>
                      <a:pt x="221" y="62"/>
                    </a:lnTo>
                    <a:lnTo>
                      <a:pt x="214" y="70"/>
                    </a:lnTo>
                    <a:lnTo>
                      <a:pt x="206" y="76"/>
                    </a:lnTo>
                    <a:lnTo>
                      <a:pt x="194" y="82"/>
                    </a:lnTo>
                    <a:lnTo>
                      <a:pt x="182" y="88"/>
                    </a:lnTo>
                    <a:lnTo>
                      <a:pt x="167" y="92"/>
                    </a:lnTo>
                    <a:lnTo>
                      <a:pt x="150" y="96"/>
                    </a:lnTo>
                    <a:lnTo>
                      <a:pt x="135" y="98"/>
                    </a:lnTo>
                    <a:lnTo>
                      <a:pt x="116" y="99"/>
                    </a:lnTo>
                    <a:lnTo>
                      <a:pt x="98" y="99"/>
                    </a:lnTo>
                    <a:lnTo>
                      <a:pt x="84" y="98"/>
                    </a:lnTo>
                    <a:lnTo>
                      <a:pt x="69" y="97"/>
                    </a:lnTo>
                    <a:lnTo>
                      <a:pt x="54" y="94"/>
                    </a:lnTo>
                    <a:lnTo>
                      <a:pt x="42" y="89"/>
                    </a:lnTo>
                    <a:lnTo>
                      <a:pt x="30" y="84"/>
                    </a:lnTo>
                    <a:lnTo>
                      <a:pt x="20" y="79"/>
                    </a:lnTo>
                    <a:lnTo>
                      <a:pt x="13" y="73"/>
                    </a:lnTo>
                    <a:lnTo>
                      <a:pt x="8" y="66"/>
                    </a:lnTo>
                    <a:lnTo>
                      <a:pt x="3" y="58"/>
                    </a:lnTo>
                    <a:lnTo>
                      <a:pt x="0" y="52"/>
                    </a:lnTo>
                    <a:lnTo>
                      <a:pt x="0" y="46"/>
                    </a:lnTo>
                    <a:lnTo>
                      <a:pt x="3" y="40"/>
                    </a:lnTo>
                    <a:lnTo>
                      <a:pt x="5" y="34"/>
                    </a:lnTo>
                    <a:lnTo>
                      <a:pt x="10" y="28"/>
                    </a:lnTo>
                    <a:lnTo>
                      <a:pt x="18" y="24"/>
                    </a:lnTo>
                    <a:lnTo>
                      <a:pt x="25" y="19"/>
                    </a:lnTo>
                    <a:lnTo>
                      <a:pt x="35" y="15"/>
                    </a:lnTo>
                    <a:lnTo>
                      <a:pt x="47" y="11"/>
                    </a:lnTo>
                    <a:lnTo>
                      <a:pt x="57" y="9"/>
                    </a:lnTo>
                    <a:lnTo>
                      <a:pt x="79" y="3"/>
                    </a:lnTo>
                    <a:lnTo>
                      <a:pt x="101" y="0"/>
                    </a:lnTo>
                    <a:lnTo>
                      <a:pt x="120" y="0"/>
                    </a:lnTo>
                    <a:lnTo>
                      <a:pt x="140" y="2"/>
                    </a:lnTo>
                    <a:lnTo>
                      <a:pt x="157" y="6"/>
                    </a:lnTo>
                    <a:lnTo>
                      <a:pt x="174" y="11"/>
                    </a:lnTo>
                    <a:lnTo>
                      <a:pt x="192" y="18"/>
                    </a:lnTo>
                    <a:lnTo>
                      <a:pt x="204" y="26"/>
                    </a:lnTo>
                    <a:lnTo>
                      <a:pt x="216" y="35"/>
                    </a:lnTo>
                    <a:lnTo>
                      <a:pt x="223" y="44"/>
                    </a:lnTo>
                    <a:lnTo>
                      <a:pt x="223" y="44"/>
                    </a:lnTo>
                    <a:close/>
                  </a:path>
                </a:pathLst>
              </a:custGeom>
              <a:solidFill>
                <a:srgbClr val="FF00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3160" name="Freeform 40"/>
              <p:cNvSpPr>
                <a:spLocks/>
              </p:cNvSpPr>
              <p:nvPr/>
            </p:nvSpPr>
            <p:spPr bwMode="auto">
              <a:xfrm>
                <a:off x="2544" y="602"/>
                <a:ext cx="780" cy="251"/>
              </a:xfrm>
              <a:custGeom>
                <a:avLst/>
                <a:gdLst>
                  <a:gd name="T0" fmla="*/ 770 w 780"/>
                  <a:gd name="T1" fmla="*/ 33 h 251"/>
                  <a:gd name="T2" fmla="*/ 736 w 780"/>
                  <a:gd name="T3" fmla="*/ 59 h 251"/>
                  <a:gd name="T4" fmla="*/ 709 w 780"/>
                  <a:gd name="T5" fmla="*/ 89 h 251"/>
                  <a:gd name="T6" fmla="*/ 682 w 780"/>
                  <a:gd name="T7" fmla="*/ 120 h 251"/>
                  <a:gd name="T8" fmla="*/ 655 w 780"/>
                  <a:gd name="T9" fmla="*/ 152 h 251"/>
                  <a:gd name="T10" fmla="*/ 626 w 780"/>
                  <a:gd name="T11" fmla="*/ 182 h 251"/>
                  <a:gd name="T12" fmla="*/ 591 w 780"/>
                  <a:gd name="T13" fmla="*/ 209 h 251"/>
                  <a:gd name="T14" fmla="*/ 547 w 780"/>
                  <a:gd name="T15" fmla="*/ 230 h 251"/>
                  <a:gd name="T16" fmla="*/ 493 w 780"/>
                  <a:gd name="T17" fmla="*/ 245 h 251"/>
                  <a:gd name="T18" fmla="*/ 425 w 780"/>
                  <a:gd name="T19" fmla="*/ 251 h 251"/>
                  <a:gd name="T20" fmla="*/ 339 w 780"/>
                  <a:gd name="T21" fmla="*/ 246 h 251"/>
                  <a:gd name="T22" fmla="*/ 295 w 780"/>
                  <a:gd name="T23" fmla="*/ 235 h 251"/>
                  <a:gd name="T24" fmla="*/ 251 w 780"/>
                  <a:gd name="T25" fmla="*/ 220 h 251"/>
                  <a:gd name="T26" fmla="*/ 209 w 780"/>
                  <a:gd name="T27" fmla="*/ 203 h 251"/>
                  <a:gd name="T28" fmla="*/ 170 w 780"/>
                  <a:gd name="T29" fmla="*/ 184 h 251"/>
                  <a:gd name="T30" fmla="*/ 133 w 780"/>
                  <a:gd name="T31" fmla="*/ 163 h 251"/>
                  <a:gd name="T32" fmla="*/ 101 w 780"/>
                  <a:gd name="T33" fmla="*/ 141 h 251"/>
                  <a:gd name="T34" fmla="*/ 69 w 780"/>
                  <a:gd name="T35" fmla="*/ 118 h 251"/>
                  <a:gd name="T36" fmla="*/ 42 w 780"/>
                  <a:gd name="T37" fmla="*/ 94 h 251"/>
                  <a:gd name="T38" fmla="*/ 20 w 780"/>
                  <a:gd name="T39" fmla="*/ 72 h 251"/>
                  <a:gd name="T40" fmla="*/ 0 w 780"/>
                  <a:gd name="T41" fmla="*/ 48 h 251"/>
                  <a:gd name="T42" fmla="*/ 18 w 780"/>
                  <a:gd name="T43" fmla="*/ 50 h 251"/>
                  <a:gd name="T44" fmla="*/ 32 w 780"/>
                  <a:gd name="T45" fmla="*/ 52 h 251"/>
                  <a:gd name="T46" fmla="*/ 45 w 780"/>
                  <a:gd name="T47" fmla="*/ 57 h 251"/>
                  <a:gd name="T48" fmla="*/ 57 w 780"/>
                  <a:gd name="T49" fmla="*/ 61 h 251"/>
                  <a:gd name="T50" fmla="*/ 69 w 780"/>
                  <a:gd name="T51" fmla="*/ 67 h 251"/>
                  <a:gd name="T52" fmla="*/ 81 w 780"/>
                  <a:gd name="T53" fmla="*/ 73 h 251"/>
                  <a:gd name="T54" fmla="*/ 94 w 780"/>
                  <a:gd name="T55" fmla="*/ 78 h 251"/>
                  <a:gd name="T56" fmla="*/ 106 w 780"/>
                  <a:gd name="T57" fmla="*/ 83 h 251"/>
                  <a:gd name="T58" fmla="*/ 118 w 780"/>
                  <a:gd name="T59" fmla="*/ 86 h 251"/>
                  <a:gd name="T60" fmla="*/ 133 w 780"/>
                  <a:gd name="T61" fmla="*/ 89 h 251"/>
                  <a:gd name="T62" fmla="*/ 172 w 780"/>
                  <a:gd name="T63" fmla="*/ 96 h 251"/>
                  <a:gd name="T64" fmla="*/ 211 w 780"/>
                  <a:gd name="T65" fmla="*/ 102 h 251"/>
                  <a:gd name="T66" fmla="*/ 255 w 780"/>
                  <a:gd name="T67" fmla="*/ 109 h 251"/>
                  <a:gd name="T68" fmla="*/ 300 w 780"/>
                  <a:gd name="T69" fmla="*/ 115 h 251"/>
                  <a:gd name="T70" fmla="*/ 344 w 780"/>
                  <a:gd name="T71" fmla="*/ 120 h 251"/>
                  <a:gd name="T72" fmla="*/ 390 w 780"/>
                  <a:gd name="T73" fmla="*/ 122 h 251"/>
                  <a:gd name="T74" fmla="*/ 434 w 780"/>
                  <a:gd name="T75" fmla="*/ 122 h 251"/>
                  <a:gd name="T76" fmla="*/ 478 w 780"/>
                  <a:gd name="T77" fmla="*/ 118 h 251"/>
                  <a:gd name="T78" fmla="*/ 520 w 780"/>
                  <a:gd name="T79" fmla="*/ 110 h 251"/>
                  <a:gd name="T80" fmla="*/ 559 w 780"/>
                  <a:gd name="T81" fmla="*/ 98 h 251"/>
                  <a:gd name="T82" fmla="*/ 584 w 780"/>
                  <a:gd name="T83" fmla="*/ 89 h 251"/>
                  <a:gd name="T84" fmla="*/ 608 w 780"/>
                  <a:gd name="T85" fmla="*/ 80 h 251"/>
                  <a:gd name="T86" fmla="*/ 633 w 780"/>
                  <a:gd name="T87" fmla="*/ 70 h 251"/>
                  <a:gd name="T88" fmla="*/ 657 w 780"/>
                  <a:gd name="T89" fmla="*/ 61 h 251"/>
                  <a:gd name="T90" fmla="*/ 682 w 780"/>
                  <a:gd name="T91" fmla="*/ 52 h 251"/>
                  <a:gd name="T92" fmla="*/ 704 w 780"/>
                  <a:gd name="T93" fmla="*/ 42 h 251"/>
                  <a:gd name="T94" fmla="*/ 726 w 780"/>
                  <a:gd name="T95" fmla="*/ 33 h 251"/>
                  <a:gd name="T96" fmla="*/ 748 w 780"/>
                  <a:gd name="T97" fmla="*/ 22 h 251"/>
                  <a:gd name="T98" fmla="*/ 765 w 780"/>
                  <a:gd name="T99" fmla="*/ 11 h 251"/>
                  <a:gd name="T100" fmla="*/ 780 w 780"/>
                  <a:gd name="T101" fmla="*/ 0 h 251"/>
                  <a:gd name="T102" fmla="*/ 770 w 780"/>
                  <a:gd name="T103" fmla="*/ 33 h 251"/>
                  <a:gd name="T104" fmla="*/ 770 w 780"/>
                  <a:gd name="T105" fmla="*/ 33 h 2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780" h="251">
                    <a:moveTo>
                      <a:pt x="770" y="33"/>
                    </a:moveTo>
                    <a:lnTo>
                      <a:pt x="736" y="59"/>
                    </a:lnTo>
                    <a:lnTo>
                      <a:pt x="709" y="89"/>
                    </a:lnTo>
                    <a:lnTo>
                      <a:pt x="682" y="120"/>
                    </a:lnTo>
                    <a:lnTo>
                      <a:pt x="655" y="152"/>
                    </a:lnTo>
                    <a:lnTo>
                      <a:pt x="626" y="182"/>
                    </a:lnTo>
                    <a:lnTo>
                      <a:pt x="591" y="209"/>
                    </a:lnTo>
                    <a:lnTo>
                      <a:pt x="547" y="230"/>
                    </a:lnTo>
                    <a:lnTo>
                      <a:pt x="493" y="245"/>
                    </a:lnTo>
                    <a:lnTo>
                      <a:pt x="425" y="251"/>
                    </a:lnTo>
                    <a:lnTo>
                      <a:pt x="339" y="246"/>
                    </a:lnTo>
                    <a:lnTo>
                      <a:pt x="295" y="235"/>
                    </a:lnTo>
                    <a:lnTo>
                      <a:pt x="251" y="220"/>
                    </a:lnTo>
                    <a:lnTo>
                      <a:pt x="209" y="203"/>
                    </a:lnTo>
                    <a:lnTo>
                      <a:pt x="170" y="184"/>
                    </a:lnTo>
                    <a:lnTo>
                      <a:pt x="133" y="163"/>
                    </a:lnTo>
                    <a:lnTo>
                      <a:pt x="101" y="141"/>
                    </a:lnTo>
                    <a:lnTo>
                      <a:pt x="69" y="118"/>
                    </a:lnTo>
                    <a:lnTo>
                      <a:pt x="42" y="94"/>
                    </a:lnTo>
                    <a:lnTo>
                      <a:pt x="20" y="72"/>
                    </a:lnTo>
                    <a:lnTo>
                      <a:pt x="0" y="48"/>
                    </a:lnTo>
                    <a:lnTo>
                      <a:pt x="18" y="50"/>
                    </a:lnTo>
                    <a:lnTo>
                      <a:pt x="32" y="52"/>
                    </a:lnTo>
                    <a:lnTo>
                      <a:pt x="45" y="57"/>
                    </a:lnTo>
                    <a:lnTo>
                      <a:pt x="57" y="61"/>
                    </a:lnTo>
                    <a:lnTo>
                      <a:pt x="69" y="67"/>
                    </a:lnTo>
                    <a:lnTo>
                      <a:pt x="81" y="73"/>
                    </a:lnTo>
                    <a:lnTo>
                      <a:pt x="94" y="78"/>
                    </a:lnTo>
                    <a:lnTo>
                      <a:pt x="106" y="83"/>
                    </a:lnTo>
                    <a:lnTo>
                      <a:pt x="118" y="86"/>
                    </a:lnTo>
                    <a:lnTo>
                      <a:pt x="133" y="89"/>
                    </a:lnTo>
                    <a:lnTo>
                      <a:pt x="172" y="96"/>
                    </a:lnTo>
                    <a:lnTo>
                      <a:pt x="211" y="102"/>
                    </a:lnTo>
                    <a:lnTo>
                      <a:pt x="255" y="109"/>
                    </a:lnTo>
                    <a:lnTo>
                      <a:pt x="300" y="115"/>
                    </a:lnTo>
                    <a:lnTo>
                      <a:pt x="344" y="120"/>
                    </a:lnTo>
                    <a:lnTo>
                      <a:pt x="390" y="122"/>
                    </a:lnTo>
                    <a:lnTo>
                      <a:pt x="434" y="122"/>
                    </a:lnTo>
                    <a:lnTo>
                      <a:pt x="478" y="118"/>
                    </a:lnTo>
                    <a:lnTo>
                      <a:pt x="520" y="110"/>
                    </a:lnTo>
                    <a:lnTo>
                      <a:pt x="559" y="98"/>
                    </a:lnTo>
                    <a:lnTo>
                      <a:pt x="584" y="89"/>
                    </a:lnTo>
                    <a:lnTo>
                      <a:pt x="608" y="80"/>
                    </a:lnTo>
                    <a:lnTo>
                      <a:pt x="633" y="70"/>
                    </a:lnTo>
                    <a:lnTo>
                      <a:pt x="657" y="61"/>
                    </a:lnTo>
                    <a:lnTo>
                      <a:pt x="682" y="52"/>
                    </a:lnTo>
                    <a:lnTo>
                      <a:pt x="704" y="42"/>
                    </a:lnTo>
                    <a:lnTo>
                      <a:pt x="726" y="33"/>
                    </a:lnTo>
                    <a:lnTo>
                      <a:pt x="748" y="22"/>
                    </a:lnTo>
                    <a:lnTo>
                      <a:pt x="765" y="11"/>
                    </a:lnTo>
                    <a:lnTo>
                      <a:pt x="780" y="0"/>
                    </a:lnTo>
                    <a:lnTo>
                      <a:pt x="770" y="33"/>
                    </a:lnTo>
                    <a:lnTo>
                      <a:pt x="770" y="33"/>
                    </a:lnTo>
                    <a:close/>
                  </a:path>
                </a:pathLst>
              </a:custGeom>
              <a:solidFill>
                <a:srgbClr val="0019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3161" name="Freeform 41"/>
              <p:cNvSpPr>
                <a:spLocks/>
              </p:cNvSpPr>
              <p:nvPr/>
            </p:nvSpPr>
            <p:spPr bwMode="auto">
              <a:xfrm>
                <a:off x="3135" y="676"/>
                <a:ext cx="86" cy="94"/>
              </a:xfrm>
              <a:custGeom>
                <a:avLst/>
                <a:gdLst>
                  <a:gd name="T0" fmla="*/ 20 w 86"/>
                  <a:gd name="T1" fmla="*/ 94 h 94"/>
                  <a:gd name="T2" fmla="*/ 15 w 86"/>
                  <a:gd name="T3" fmla="*/ 84 h 94"/>
                  <a:gd name="T4" fmla="*/ 10 w 86"/>
                  <a:gd name="T5" fmla="*/ 74 h 94"/>
                  <a:gd name="T6" fmla="*/ 5 w 86"/>
                  <a:gd name="T7" fmla="*/ 64 h 94"/>
                  <a:gd name="T8" fmla="*/ 0 w 86"/>
                  <a:gd name="T9" fmla="*/ 52 h 94"/>
                  <a:gd name="T10" fmla="*/ 0 w 86"/>
                  <a:gd name="T11" fmla="*/ 42 h 94"/>
                  <a:gd name="T12" fmla="*/ 5 w 86"/>
                  <a:gd name="T13" fmla="*/ 31 h 94"/>
                  <a:gd name="T14" fmla="*/ 12 w 86"/>
                  <a:gd name="T15" fmla="*/ 22 h 94"/>
                  <a:gd name="T16" fmla="*/ 25 w 86"/>
                  <a:gd name="T17" fmla="*/ 12 h 94"/>
                  <a:gd name="T18" fmla="*/ 44 w 86"/>
                  <a:gd name="T19" fmla="*/ 6 h 94"/>
                  <a:gd name="T20" fmla="*/ 71 w 86"/>
                  <a:gd name="T21" fmla="*/ 0 h 94"/>
                  <a:gd name="T22" fmla="*/ 81 w 86"/>
                  <a:gd name="T23" fmla="*/ 9 h 94"/>
                  <a:gd name="T24" fmla="*/ 86 w 86"/>
                  <a:gd name="T25" fmla="*/ 18 h 94"/>
                  <a:gd name="T26" fmla="*/ 84 w 86"/>
                  <a:gd name="T27" fmla="*/ 28 h 94"/>
                  <a:gd name="T28" fmla="*/ 81 w 86"/>
                  <a:gd name="T29" fmla="*/ 38 h 94"/>
                  <a:gd name="T30" fmla="*/ 74 w 86"/>
                  <a:gd name="T31" fmla="*/ 48 h 94"/>
                  <a:gd name="T32" fmla="*/ 64 w 86"/>
                  <a:gd name="T33" fmla="*/ 57 h 94"/>
                  <a:gd name="T34" fmla="*/ 52 w 86"/>
                  <a:gd name="T35" fmla="*/ 66 h 94"/>
                  <a:gd name="T36" fmla="*/ 42 w 86"/>
                  <a:gd name="T37" fmla="*/ 76 h 94"/>
                  <a:gd name="T38" fmla="*/ 30 w 86"/>
                  <a:gd name="T39" fmla="*/ 86 h 94"/>
                  <a:gd name="T40" fmla="*/ 20 w 86"/>
                  <a:gd name="T41" fmla="*/ 94 h 94"/>
                  <a:gd name="T42" fmla="*/ 20 w 86"/>
                  <a:gd name="T43" fmla="*/ 94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86" h="94">
                    <a:moveTo>
                      <a:pt x="20" y="94"/>
                    </a:moveTo>
                    <a:lnTo>
                      <a:pt x="15" y="84"/>
                    </a:lnTo>
                    <a:lnTo>
                      <a:pt x="10" y="74"/>
                    </a:lnTo>
                    <a:lnTo>
                      <a:pt x="5" y="64"/>
                    </a:lnTo>
                    <a:lnTo>
                      <a:pt x="0" y="52"/>
                    </a:lnTo>
                    <a:lnTo>
                      <a:pt x="0" y="42"/>
                    </a:lnTo>
                    <a:lnTo>
                      <a:pt x="5" y="31"/>
                    </a:lnTo>
                    <a:lnTo>
                      <a:pt x="12" y="22"/>
                    </a:lnTo>
                    <a:lnTo>
                      <a:pt x="25" y="12"/>
                    </a:lnTo>
                    <a:lnTo>
                      <a:pt x="44" y="6"/>
                    </a:lnTo>
                    <a:lnTo>
                      <a:pt x="71" y="0"/>
                    </a:lnTo>
                    <a:lnTo>
                      <a:pt x="81" y="9"/>
                    </a:lnTo>
                    <a:lnTo>
                      <a:pt x="86" y="18"/>
                    </a:lnTo>
                    <a:lnTo>
                      <a:pt x="84" y="28"/>
                    </a:lnTo>
                    <a:lnTo>
                      <a:pt x="81" y="38"/>
                    </a:lnTo>
                    <a:lnTo>
                      <a:pt x="74" y="48"/>
                    </a:lnTo>
                    <a:lnTo>
                      <a:pt x="64" y="57"/>
                    </a:lnTo>
                    <a:lnTo>
                      <a:pt x="52" y="66"/>
                    </a:lnTo>
                    <a:lnTo>
                      <a:pt x="42" y="76"/>
                    </a:lnTo>
                    <a:lnTo>
                      <a:pt x="30" y="86"/>
                    </a:lnTo>
                    <a:lnTo>
                      <a:pt x="20" y="94"/>
                    </a:lnTo>
                    <a:lnTo>
                      <a:pt x="20" y="9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3162" name="Freeform 42"/>
              <p:cNvSpPr>
                <a:spLocks/>
              </p:cNvSpPr>
              <p:nvPr/>
            </p:nvSpPr>
            <p:spPr bwMode="auto">
              <a:xfrm>
                <a:off x="2677" y="700"/>
                <a:ext cx="100" cy="90"/>
              </a:xfrm>
              <a:custGeom>
                <a:avLst/>
                <a:gdLst>
                  <a:gd name="T0" fmla="*/ 100 w 100"/>
                  <a:gd name="T1" fmla="*/ 90 h 90"/>
                  <a:gd name="T2" fmla="*/ 88 w 100"/>
                  <a:gd name="T3" fmla="*/ 89 h 90"/>
                  <a:gd name="T4" fmla="*/ 76 w 100"/>
                  <a:gd name="T5" fmla="*/ 86 h 90"/>
                  <a:gd name="T6" fmla="*/ 64 w 100"/>
                  <a:gd name="T7" fmla="*/ 82 h 90"/>
                  <a:gd name="T8" fmla="*/ 51 w 100"/>
                  <a:gd name="T9" fmla="*/ 78 h 90"/>
                  <a:gd name="T10" fmla="*/ 42 w 100"/>
                  <a:gd name="T11" fmla="*/ 72 h 90"/>
                  <a:gd name="T12" fmla="*/ 32 w 100"/>
                  <a:gd name="T13" fmla="*/ 65 h 90"/>
                  <a:gd name="T14" fmla="*/ 24 w 100"/>
                  <a:gd name="T15" fmla="*/ 59 h 90"/>
                  <a:gd name="T16" fmla="*/ 15 w 100"/>
                  <a:gd name="T17" fmla="*/ 52 h 90"/>
                  <a:gd name="T18" fmla="*/ 7 w 100"/>
                  <a:gd name="T19" fmla="*/ 47 h 90"/>
                  <a:gd name="T20" fmla="*/ 0 w 100"/>
                  <a:gd name="T21" fmla="*/ 41 h 90"/>
                  <a:gd name="T22" fmla="*/ 0 w 100"/>
                  <a:gd name="T23" fmla="*/ 0 h 90"/>
                  <a:gd name="T24" fmla="*/ 32 w 100"/>
                  <a:gd name="T25" fmla="*/ 1 h 90"/>
                  <a:gd name="T26" fmla="*/ 54 w 100"/>
                  <a:gd name="T27" fmla="*/ 7 h 90"/>
                  <a:gd name="T28" fmla="*/ 68 w 100"/>
                  <a:gd name="T29" fmla="*/ 14 h 90"/>
                  <a:gd name="T30" fmla="*/ 78 w 100"/>
                  <a:gd name="T31" fmla="*/ 24 h 90"/>
                  <a:gd name="T32" fmla="*/ 81 w 100"/>
                  <a:gd name="T33" fmla="*/ 34 h 90"/>
                  <a:gd name="T34" fmla="*/ 83 w 100"/>
                  <a:gd name="T35" fmla="*/ 46 h 90"/>
                  <a:gd name="T36" fmla="*/ 83 w 100"/>
                  <a:gd name="T37" fmla="*/ 58 h 90"/>
                  <a:gd name="T38" fmla="*/ 86 w 100"/>
                  <a:gd name="T39" fmla="*/ 70 h 90"/>
                  <a:gd name="T40" fmla="*/ 91 w 100"/>
                  <a:gd name="T41" fmla="*/ 81 h 90"/>
                  <a:gd name="T42" fmla="*/ 100 w 100"/>
                  <a:gd name="T43" fmla="*/ 90 h 90"/>
                  <a:gd name="T44" fmla="*/ 100 w 100"/>
                  <a:gd name="T45" fmla="*/ 9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00" h="90">
                    <a:moveTo>
                      <a:pt x="100" y="90"/>
                    </a:moveTo>
                    <a:lnTo>
                      <a:pt x="88" y="89"/>
                    </a:lnTo>
                    <a:lnTo>
                      <a:pt x="76" y="86"/>
                    </a:lnTo>
                    <a:lnTo>
                      <a:pt x="64" y="82"/>
                    </a:lnTo>
                    <a:lnTo>
                      <a:pt x="51" y="78"/>
                    </a:lnTo>
                    <a:lnTo>
                      <a:pt x="42" y="72"/>
                    </a:lnTo>
                    <a:lnTo>
                      <a:pt x="32" y="65"/>
                    </a:lnTo>
                    <a:lnTo>
                      <a:pt x="24" y="59"/>
                    </a:lnTo>
                    <a:lnTo>
                      <a:pt x="15" y="52"/>
                    </a:lnTo>
                    <a:lnTo>
                      <a:pt x="7" y="47"/>
                    </a:lnTo>
                    <a:lnTo>
                      <a:pt x="0" y="41"/>
                    </a:lnTo>
                    <a:lnTo>
                      <a:pt x="0" y="0"/>
                    </a:lnTo>
                    <a:lnTo>
                      <a:pt x="32" y="1"/>
                    </a:lnTo>
                    <a:lnTo>
                      <a:pt x="54" y="7"/>
                    </a:lnTo>
                    <a:lnTo>
                      <a:pt x="68" y="14"/>
                    </a:lnTo>
                    <a:lnTo>
                      <a:pt x="78" y="24"/>
                    </a:lnTo>
                    <a:lnTo>
                      <a:pt x="81" y="34"/>
                    </a:lnTo>
                    <a:lnTo>
                      <a:pt x="83" y="46"/>
                    </a:lnTo>
                    <a:lnTo>
                      <a:pt x="83" y="58"/>
                    </a:lnTo>
                    <a:lnTo>
                      <a:pt x="86" y="70"/>
                    </a:lnTo>
                    <a:lnTo>
                      <a:pt x="91" y="81"/>
                    </a:lnTo>
                    <a:lnTo>
                      <a:pt x="100" y="90"/>
                    </a:lnTo>
                    <a:lnTo>
                      <a:pt x="100" y="9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3163" name="Freeform 43"/>
              <p:cNvSpPr>
                <a:spLocks/>
              </p:cNvSpPr>
              <p:nvPr/>
            </p:nvSpPr>
            <p:spPr bwMode="auto">
              <a:xfrm>
                <a:off x="2971" y="711"/>
                <a:ext cx="159" cy="129"/>
              </a:xfrm>
              <a:custGeom>
                <a:avLst/>
                <a:gdLst>
                  <a:gd name="T0" fmla="*/ 132 w 159"/>
                  <a:gd name="T1" fmla="*/ 0 h 129"/>
                  <a:gd name="T2" fmla="*/ 132 w 159"/>
                  <a:gd name="T3" fmla="*/ 12 h 129"/>
                  <a:gd name="T4" fmla="*/ 135 w 159"/>
                  <a:gd name="T5" fmla="*/ 22 h 129"/>
                  <a:gd name="T6" fmla="*/ 140 w 159"/>
                  <a:gd name="T7" fmla="*/ 32 h 129"/>
                  <a:gd name="T8" fmla="*/ 147 w 159"/>
                  <a:gd name="T9" fmla="*/ 41 h 129"/>
                  <a:gd name="T10" fmla="*/ 152 w 159"/>
                  <a:gd name="T11" fmla="*/ 52 h 129"/>
                  <a:gd name="T12" fmla="*/ 157 w 159"/>
                  <a:gd name="T13" fmla="*/ 62 h 129"/>
                  <a:gd name="T14" fmla="*/ 159 w 159"/>
                  <a:gd name="T15" fmla="*/ 71 h 129"/>
                  <a:gd name="T16" fmla="*/ 159 w 159"/>
                  <a:gd name="T17" fmla="*/ 80 h 129"/>
                  <a:gd name="T18" fmla="*/ 152 w 159"/>
                  <a:gd name="T19" fmla="*/ 91 h 129"/>
                  <a:gd name="T20" fmla="*/ 140 w 159"/>
                  <a:gd name="T21" fmla="*/ 100 h 129"/>
                  <a:gd name="T22" fmla="*/ 130 w 159"/>
                  <a:gd name="T23" fmla="*/ 104 h 129"/>
                  <a:gd name="T24" fmla="*/ 118 w 159"/>
                  <a:gd name="T25" fmla="*/ 109 h 129"/>
                  <a:gd name="T26" fmla="*/ 108 w 159"/>
                  <a:gd name="T27" fmla="*/ 112 h 129"/>
                  <a:gd name="T28" fmla="*/ 96 w 159"/>
                  <a:gd name="T29" fmla="*/ 116 h 129"/>
                  <a:gd name="T30" fmla="*/ 83 w 159"/>
                  <a:gd name="T31" fmla="*/ 119 h 129"/>
                  <a:gd name="T32" fmla="*/ 71 w 159"/>
                  <a:gd name="T33" fmla="*/ 123 h 129"/>
                  <a:gd name="T34" fmla="*/ 59 w 159"/>
                  <a:gd name="T35" fmla="*/ 125 h 129"/>
                  <a:gd name="T36" fmla="*/ 44 w 159"/>
                  <a:gd name="T37" fmla="*/ 127 h 129"/>
                  <a:gd name="T38" fmla="*/ 32 w 159"/>
                  <a:gd name="T39" fmla="*/ 128 h 129"/>
                  <a:gd name="T40" fmla="*/ 15 w 159"/>
                  <a:gd name="T41" fmla="*/ 129 h 129"/>
                  <a:gd name="T42" fmla="*/ 15 w 159"/>
                  <a:gd name="T43" fmla="*/ 119 h 129"/>
                  <a:gd name="T44" fmla="*/ 12 w 159"/>
                  <a:gd name="T45" fmla="*/ 109 h 129"/>
                  <a:gd name="T46" fmla="*/ 10 w 159"/>
                  <a:gd name="T47" fmla="*/ 99 h 129"/>
                  <a:gd name="T48" fmla="*/ 7 w 159"/>
                  <a:gd name="T49" fmla="*/ 88 h 129"/>
                  <a:gd name="T50" fmla="*/ 5 w 159"/>
                  <a:gd name="T51" fmla="*/ 78 h 129"/>
                  <a:gd name="T52" fmla="*/ 2 w 159"/>
                  <a:gd name="T53" fmla="*/ 69 h 129"/>
                  <a:gd name="T54" fmla="*/ 0 w 159"/>
                  <a:gd name="T55" fmla="*/ 59 h 129"/>
                  <a:gd name="T56" fmla="*/ 0 w 159"/>
                  <a:gd name="T57" fmla="*/ 47 h 129"/>
                  <a:gd name="T58" fmla="*/ 0 w 159"/>
                  <a:gd name="T59" fmla="*/ 37 h 129"/>
                  <a:gd name="T60" fmla="*/ 0 w 159"/>
                  <a:gd name="T61" fmla="*/ 27 h 129"/>
                  <a:gd name="T62" fmla="*/ 15 w 159"/>
                  <a:gd name="T63" fmla="*/ 25 h 129"/>
                  <a:gd name="T64" fmla="*/ 29 w 159"/>
                  <a:gd name="T65" fmla="*/ 23 h 129"/>
                  <a:gd name="T66" fmla="*/ 44 w 159"/>
                  <a:gd name="T67" fmla="*/ 21 h 129"/>
                  <a:gd name="T68" fmla="*/ 56 w 159"/>
                  <a:gd name="T69" fmla="*/ 19 h 129"/>
                  <a:gd name="T70" fmla="*/ 71 w 159"/>
                  <a:gd name="T71" fmla="*/ 16 h 129"/>
                  <a:gd name="T72" fmla="*/ 83 w 159"/>
                  <a:gd name="T73" fmla="*/ 14 h 129"/>
                  <a:gd name="T74" fmla="*/ 96 w 159"/>
                  <a:gd name="T75" fmla="*/ 12 h 129"/>
                  <a:gd name="T76" fmla="*/ 108 w 159"/>
                  <a:gd name="T77" fmla="*/ 8 h 129"/>
                  <a:gd name="T78" fmla="*/ 120 w 159"/>
                  <a:gd name="T79" fmla="*/ 5 h 129"/>
                  <a:gd name="T80" fmla="*/ 132 w 159"/>
                  <a:gd name="T81" fmla="*/ 0 h 129"/>
                  <a:gd name="T82" fmla="*/ 132 w 159"/>
                  <a:gd name="T83" fmla="*/ 0 h 1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59" h="129">
                    <a:moveTo>
                      <a:pt x="132" y="0"/>
                    </a:moveTo>
                    <a:lnTo>
                      <a:pt x="132" y="12"/>
                    </a:lnTo>
                    <a:lnTo>
                      <a:pt x="135" y="22"/>
                    </a:lnTo>
                    <a:lnTo>
                      <a:pt x="140" y="32"/>
                    </a:lnTo>
                    <a:lnTo>
                      <a:pt x="147" y="41"/>
                    </a:lnTo>
                    <a:lnTo>
                      <a:pt x="152" y="52"/>
                    </a:lnTo>
                    <a:lnTo>
                      <a:pt x="157" y="62"/>
                    </a:lnTo>
                    <a:lnTo>
                      <a:pt x="159" y="71"/>
                    </a:lnTo>
                    <a:lnTo>
                      <a:pt x="159" y="80"/>
                    </a:lnTo>
                    <a:lnTo>
                      <a:pt x="152" y="91"/>
                    </a:lnTo>
                    <a:lnTo>
                      <a:pt x="140" y="100"/>
                    </a:lnTo>
                    <a:lnTo>
                      <a:pt x="130" y="104"/>
                    </a:lnTo>
                    <a:lnTo>
                      <a:pt x="118" y="109"/>
                    </a:lnTo>
                    <a:lnTo>
                      <a:pt x="108" y="112"/>
                    </a:lnTo>
                    <a:lnTo>
                      <a:pt x="96" y="116"/>
                    </a:lnTo>
                    <a:lnTo>
                      <a:pt x="83" y="119"/>
                    </a:lnTo>
                    <a:lnTo>
                      <a:pt x="71" y="123"/>
                    </a:lnTo>
                    <a:lnTo>
                      <a:pt x="59" y="125"/>
                    </a:lnTo>
                    <a:lnTo>
                      <a:pt x="44" y="127"/>
                    </a:lnTo>
                    <a:lnTo>
                      <a:pt x="32" y="128"/>
                    </a:lnTo>
                    <a:lnTo>
                      <a:pt x="15" y="129"/>
                    </a:lnTo>
                    <a:lnTo>
                      <a:pt x="15" y="119"/>
                    </a:lnTo>
                    <a:lnTo>
                      <a:pt x="12" y="109"/>
                    </a:lnTo>
                    <a:lnTo>
                      <a:pt x="10" y="99"/>
                    </a:lnTo>
                    <a:lnTo>
                      <a:pt x="7" y="88"/>
                    </a:lnTo>
                    <a:lnTo>
                      <a:pt x="5" y="78"/>
                    </a:lnTo>
                    <a:lnTo>
                      <a:pt x="2" y="69"/>
                    </a:lnTo>
                    <a:lnTo>
                      <a:pt x="0" y="59"/>
                    </a:lnTo>
                    <a:lnTo>
                      <a:pt x="0" y="47"/>
                    </a:lnTo>
                    <a:lnTo>
                      <a:pt x="0" y="37"/>
                    </a:lnTo>
                    <a:lnTo>
                      <a:pt x="0" y="27"/>
                    </a:lnTo>
                    <a:lnTo>
                      <a:pt x="15" y="25"/>
                    </a:lnTo>
                    <a:lnTo>
                      <a:pt x="29" y="23"/>
                    </a:lnTo>
                    <a:lnTo>
                      <a:pt x="44" y="21"/>
                    </a:lnTo>
                    <a:lnTo>
                      <a:pt x="56" y="19"/>
                    </a:lnTo>
                    <a:lnTo>
                      <a:pt x="71" y="16"/>
                    </a:lnTo>
                    <a:lnTo>
                      <a:pt x="83" y="14"/>
                    </a:lnTo>
                    <a:lnTo>
                      <a:pt x="96" y="12"/>
                    </a:lnTo>
                    <a:lnTo>
                      <a:pt x="108" y="8"/>
                    </a:lnTo>
                    <a:lnTo>
                      <a:pt x="120" y="5"/>
                    </a:lnTo>
                    <a:lnTo>
                      <a:pt x="132" y="0"/>
                    </a:lnTo>
                    <a:lnTo>
                      <a:pt x="132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3164" name="Freeform 44"/>
              <p:cNvSpPr>
                <a:spLocks/>
              </p:cNvSpPr>
              <p:nvPr/>
            </p:nvSpPr>
            <p:spPr bwMode="auto">
              <a:xfrm>
                <a:off x="2795" y="725"/>
                <a:ext cx="159" cy="120"/>
              </a:xfrm>
              <a:custGeom>
                <a:avLst/>
                <a:gdLst>
                  <a:gd name="T0" fmla="*/ 159 w 159"/>
                  <a:gd name="T1" fmla="*/ 119 h 120"/>
                  <a:gd name="T2" fmla="*/ 142 w 159"/>
                  <a:gd name="T3" fmla="*/ 120 h 120"/>
                  <a:gd name="T4" fmla="*/ 125 w 159"/>
                  <a:gd name="T5" fmla="*/ 119 h 120"/>
                  <a:gd name="T6" fmla="*/ 110 w 159"/>
                  <a:gd name="T7" fmla="*/ 115 h 120"/>
                  <a:gd name="T8" fmla="*/ 95 w 159"/>
                  <a:gd name="T9" fmla="*/ 112 h 120"/>
                  <a:gd name="T10" fmla="*/ 83 w 159"/>
                  <a:gd name="T11" fmla="*/ 107 h 120"/>
                  <a:gd name="T12" fmla="*/ 68 w 159"/>
                  <a:gd name="T13" fmla="*/ 102 h 120"/>
                  <a:gd name="T14" fmla="*/ 53 w 159"/>
                  <a:gd name="T15" fmla="*/ 97 h 120"/>
                  <a:gd name="T16" fmla="*/ 39 w 159"/>
                  <a:gd name="T17" fmla="*/ 93 h 120"/>
                  <a:gd name="T18" fmla="*/ 24 w 159"/>
                  <a:gd name="T19" fmla="*/ 88 h 120"/>
                  <a:gd name="T20" fmla="*/ 7 w 159"/>
                  <a:gd name="T21" fmla="*/ 86 h 120"/>
                  <a:gd name="T22" fmla="*/ 0 w 159"/>
                  <a:gd name="T23" fmla="*/ 0 h 120"/>
                  <a:gd name="T24" fmla="*/ 139 w 159"/>
                  <a:gd name="T25" fmla="*/ 16 h 120"/>
                  <a:gd name="T26" fmla="*/ 159 w 159"/>
                  <a:gd name="T27" fmla="*/ 119 h 120"/>
                  <a:gd name="T28" fmla="*/ 159 w 159"/>
                  <a:gd name="T29" fmla="*/ 119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59" h="120">
                    <a:moveTo>
                      <a:pt x="159" y="119"/>
                    </a:moveTo>
                    <a:lnTo>
                      <a:pt x="142" y="120"/>
                    </a:lnTo>
                    <a:lnTo>
                      <a:pt x="125" y="119"/>
                    </a:lnTo>
                    <a:lnTo>
                      <a:pt x="110" y="115"/>
                    </a:lnTo>
                    <a:lnTo>
                      <a:pt x="95" y="112"/>
                    </a:lnTo>
                    <a:lnTo>
                      <a:pt x="83" y="107"/>
                    </a:lnTo>
                    <a:lnTo>
                      <a:pt x="68" y="102"/>
                    </a:lnTo>
                    <a:lnTo>
                      <a:pt x="53" y="97"/>
                    </a:lnTo>
                    <a:lnTo>
                      <a:pt x="39" y="93"/>
                    </a:lnTo>
                    <a:lnTo>
                      <a:pt x="24" y="88"/>
                    </a:lnTo>
                    <a:lnTo>
                      <a:pt x="7" y="86"/>
                    </a:lnTo>
                    <a:lnTo>
                      <a:pt x="0" y="0"/>
                    </a:lnTo>
                    <a:lnTo>
                      <a:pt x="139" y="16"/>
                    </a:lnTo>
                    <a:lnTo>
                      <a:pt x="159" y="119"/>
                    </a:lnTo>
                    <a:lnTo>
                      <a:pt x="159" y="11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3165" name="Freeform 45"/>
              <p:cNvSpPr>
                <a:spLocks/>
              </p:cNvSpPr>
              <p:nvPr/>
            </p:nvSpPr>
            <p:spPr bwMode="auto">
              <a:xfrm>
                <a:off x="2758" y="861"/>
                <a:ext cx="968" cy="312"/>
              </a:xfrm>
              <a:custGeom>
                <a:avLst/>
                <a:gdLst>
                  <a:gd name="T0" fmla="*/ 777 w 968"/>
                  <a:gd name="T1" fmla="*/ 312 h 312"/>
                  <a:gd name="T2" fmla="*/ 19 w 968"/>
                  <a:gd name="T3" fmla="*/ 295 h 312"/>
                  <a:gd name="T4" fmla="*/ 2 w 968"/>
                  <a:gd name="T5" fmla="*/ 266 h 312"/>
                  <a:gd name="T6" fmla="*/ 2 w 968"/>
                  <a:gd name="T7" fmla="*/ 237 h 312"/>
                  <a:gd name="T8" fmla="*/ 14 w 968"/>
                  <a:gd name="T9" fmla="*/ 208 h 312"/>
                  <a:gd name="T10" fmla="*/ 29 w 968"/>
                  <a:gd name="T11" fmla="*/ 179 h 312"/>
                  <a:gd name="T12" fmla="*/ 59 w 968"/>
                  <a:gd name="T13" fmla="*/ 158 h 312"/>
                  <a:gd name="T14" fmla="*/ 103 w 968"/>
                  <a:gd name="T15" fmla="*/ 149 h 312"/>
                  <a:gd name="T16" fmla="*/ 149 w 968"/>
                  <a:gd name="T17" fmla="*/ 142 h 312"/>
                  <a:gd name="T18" fmla="*/ 198 w 968"/>
                  <a:gd name="T19" fmla="*/ 139 h 312"/>
                  <a:gd name="T20" fmla="*/ 247 w 968"/>
                  <a:gd name="T21" fmla="*/ 142 h 312"/>
                  <a:gd name="T22" fmla="*/ 294 w 968"/>
                  <a:gd name="T23" fmla="*/ 157 h 312"/>
                  <a:gd name="T24" fmla="*/ 323 w 968"/>
                  <a:gd name="T25" fmla="*/ 187 h 312"/>
                  <a:gd name="T26" fmla="*/ 338 w 968"/>
                  <a:gd name="T27" fmla="*/ 221 h 312"/>
                  <a:gd name="T28" fmla="*/ 345 w 968"/>
                  <a:gd name="T29" fmla="*/ 256 h 312"/>
                  <a:gd name="T30" fmla="*/ 345 w 968"/>
                  <a:gd name="T31" fmla="*/ 291 h 312"/>
                  <a:gd name="T32" fmla="*/ 360 w 968"/>
                  <a:gd name="T33" fmla="*/ 309 h 312"/>
                  <a:gd name="T34" fmla="*/ 375 w 968"/>
                  <a:gd name="T35" fmla="*/ 290 h 312"/>
                  <a:gd name="T36" fmla="*/ 380 w 968"/>
                  <a:gd name="T37" fmla="*/ 270 h 312"/>
                  <a:gd name="T38" fmla="*/ 382 w 968"/>
                  <a:gd name="T39" fmla="*/ 249 h 312"/>
                  <a:gd name="T40" fmla="*/ 377 w 968"/>
                  <a:gd name="T41" fmla="*/ 230 h 312"/>
                  <a:gd name="T42" fmla="*/ 372 w 968"/>
                  <a:gd name="T43" fmla="*/ 214 h 312"/>
                  <a:gd name="T44" fmla="*/ 441 w 968"/>
                  <a:gd name="T45" fmla="*/ 190 h 312"/>
                  <a:gd name="T46" fmla="*/ 517 w 968"/>
                  <a:gd name="T47" fmla="*/ 174 h 312"/>
                  <a:gd name="T48" fmla="*/ 598 w 968"/>
                  <a:gd name="T49" fmla="*/ 162 h 312"/>
                  <a:gd name="T50" fmla="*/ 684 w 968"/>
                  <a:gd name="T51" fmla="*/ 157 h 312"/>
                  <a:gd name="T52" fmla="*/ 769 w 968"/>
                  <a:gd name="T53" fmla="*/ 155 h 312"/>
                  <a:gd name="T54" fmla="*/ 772 w 968"/>
                  <a:gd name="T55" fmla="*/ 146 h 312"/>
                  <a:gd name="T56" fmla="*/ 762 w 968"/>
                  <a:gd name="T57" fmla="*/ 142 h 312"/>
                  <a:gd name="T58" fmla="*/ 745 w 968"/>
                  <a:gd name="T59" fmla="*/ 139 h 312"/>
                  <a:gd name="T60" fmla="*/ 728 w 968"/>
                  <a:gd name="T61" fmla="*/ 137 h 312"/>
                  <a:gd name="T62" fmla="*/ 713 w 968"/>
                  <a:gd name="T63" fmla="*/ 131 h 312"/>
                  <a:gd name="T64" fmla="*/ 637 w 968"/>
                  <a:gd name="T65" fmla="*/ 137 h 312"/>
                  <a:gd name="T66" fmla="*/ 561 w 968"/>
                  <a:gd name="T67" fmla="*/ 146 h 312"/>
                  <a:gd name="T68" fmla="*/ 488 w 968"/>
                  <a:gd name="T69" fmla="*/ 159 h 312"/>
                  <a:gd name="T70" fmla="*/ 424 w 968"/>
                  <a:gd name="T71" fmla="*/ 177 h 312"/>
                  <a:gd name="T72" fmla="*/ 372 w 968"/>
                  <a:gd name="T73" fmla="*/ 200 h 312"/>
                  <a:gd name="T74" fmla="*/ 348 w 968"/>
                  <a:gd name="T75" fmla="*/ 178 h 312"/>
                  <a:gd name="T76" fmla="*/ 348 w 968"/>
                  <a:gd name="T77" fmla="*/ 155 h 312"/>
                  <a:gd name="T78" fmla="*/ 362 w 968"/>
                  <a:gd name="T79" fmla="*/ 135 h 312"/>
                  <a:gd name="T80" fmla="*/ 389 w 968"/>
                  <a:gd name="T81" fmla="*/ 115 h 312"/>
                  <a:gd name="T82" fmla="*/ 424 w 968"/>
                  <a:gd name="T83" fmla="*/ 97 h 312"/>
                  <a:gd name="T84" fmla="*/ 524 w 968"/>
                  <a:gd name="T85" fmla="*/ 70 h 312"/>
                  <a:gd name="T86" fmla="*/ 630 w 968"/>
                  <a:gd name="T87" fmla="*/ 45 h 312"/>
                  <a:gd name="T88" fmla="*/ 735 w 968"/>
                  <a:gd name="T89" fmla="*/ 23 h 312"/>
                  <a:gd name="T90" fmla="*/ 843 w 968"/>
                  <a:gd name="T91" fmla="*/ 7 h 312"/>
                  <a:gd name="T92" fmla="*/ 946 w 968"/>
                  <a:gd name="T93" fmla="*/ 0 h 312"/>
                  <a:gd name="T94" fmla="*/ 965 w 968"/>
                  <a:gd name="T95" fmla="*/ 25 h 312"/>
                  <a:gd name="T96" fmla="*/ 968 w 968"/>
                  <a:gd name="T97" fmla="*/ 51 h 312"/>
                  <a:gd name="T98" fmla="*/ 958 w 968"/>
                  <a:gd name="T99" fmla="*/ 79 h 312"/>
                  <a:gd name="T100" fmla="*/ 943 w 968"/>
                  <a:gd name="T101" fmla="*/ 107 h 312"/>
                  <a:gd name="T102" fmla="*/ 926 w 968"/>
                  <a:gd name="T103" fmla="*/ 135 h 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968" h="312">
                    <a:moveTo>
                      <a:pt x="926" y="135"/>
                    </a:moveTo>
                    <a:lnTo>
                      <a:pt x="777" y="312"/>
                    </a:lnTo>
                    <a:lnTo>
                      <a:pt x="37" y="309"/>
                    </a:lnTo>
                    <a:lnTo>
                      <a:pt x="19" y="295"/>
                    </a:lnTo>
                    <a:lnTo>
                      <a:pt x="10" y="280"/>
                    </a:lnTo>
                    <a:lnTo>
                      <a:pt x="2" y="266"/>
                    </a:lnTo>
                    <a:lnTo>
                      <a:pt x="0" y="251"/>
                    </a:lnTo>
                    <a:lnTo>
                      <a:pt x="2" y="237"/>
                    </a:lnTo>
                    <a:lnTo>
                      <a:pt x="7" y="223"/>
                    </a:lnTo>
                    <a:lnTo>
                      <a:pt x="14" y="208"/>
                    </a:lnTo>
                    <a:lnTo>
                      <a:pt x="22" y="193"/>
                    </a:lnTo>
                    <a:lnTo>
                      <a:pt x="29" y="179"/>
                    </a:lnTo>
                    <a:lnTo>
                      <a:pt x="37" y="165"/>
                    </a:lnTo>
                    <a:lnTo>
                      <a:pt x="59" y="158"/>
                    </a:lnTo>
                    <a:lnTo>
                      <a:pt x="81" y="153"/>
                    </a:lnTo>
                    <a:lnTo>
                      <a:pt x="103" y="149"/>
                    </a:lnTo>
                    <a:lnTo>
                      <a:pt x="125" y="145"/>
                    </a:lnTo>
                    <a:lnTo>
                      <a:pt x="149" y="142"/>
                    </a:lnTo>
                    <a:lnTo>
                      <a:pt x="174" y="141"/>
                    </a:lnTo>
                    <a:lnTo>
                      <a:pt x="198" y="139"/>
                    </a:lnTo>
                    <a:lnTo>
                      <a:pt x="223" y="139"/>
                    </a:lnTo>
                    <a:lnTo>
                      <a:pt x="247" y="142"/>
                    </a:lnTo>
                    <a:lnTo>
                      <a:pt x="272" y="144"/>
                    </a:lnTo>
                    <a:lnTo>
                      <a:pt x="294" y="157"/>
                    </a:lnTo>
                    <a:lnTo>
                      <a:pt x="311" y="171"/>
                    </a:lnTo>
                    <a:lnTo>
                      <a:pt x="323" y="187"/>
                    </a:lnTo>
                    <a:lnTo>
                      <a:pt x="333" y="203"/>
                    </a:lnTo>
                    <a:lnTo>
                      <a:pt x="338" y="221"/>
                    </a:lnTo>
                    <a:lnTo>
                      <a:pt x="343" y="239"/>
                    </a:lnTo>
                    <a:lnTo>
                      <a:pt x="345" y="256"/>
                    </a:lnTo>
                    <a:lnTo>
                      <a:pt x="345" y="274"/>
                    </a:lnTo>
                    <a:lnTo>
                      <a:pt x="345" y="291"/>
                    </a:lnTo>
                    <a:lnTo>
                      <a:pt x="345" y="309"/>
                    </a:lnTo>
                    <a:lnTo>
                      <a:pt x="360" y="309"/>
                    </a:lnTo>
                    <a:lnTo>
                      <a:pt x="370" y="299"/>
                    </a:lnTo>
                    <a:lnTo>
                      <a:pt x="375" y="290"/>
                    </a:lnTo>
                    <a:lnTo>
                      <a:pt x="380" y="280"/>
                    </a:lnTo>
                    <a:lnTo>
                      <a:pt x="380" y="270"/>
                    </a:lnTo>
                    <a:lnTo>
                      <a:pt x="382" y="259"/>
                    </a:lnTo>
                    <a:lnTo>
                      <a:pt x="382" y="249"/>
                    </a:lnTo>
                    <a:lnTo>
                      <a:pt x="380" y="239"/>
                    </a:lnTo>
                    <a:lnTo>
                      <a:pt x="377" y="230"/>
                    </a:lnTo>
                    <a:lnTo>
                      <a:pt x="375" y="222"/>
                    </a:lnTo>
                    <a:lnTo>
                      <a:pt x="372" y="214"/>
                    </a:lnTo>
                    <a:lnTo>
                      <a:pt x="404" y="201"/>
                    </a:lnTo>
                    <a:lnTo>
                      <a:pt x="441" y="190"/>
                    </a:lnTo>
                    <a:lnTo>
                      <a:pt x="478" y="181"/>
                    </a:lnTo>
                    <a:lnTo>
                      <a:pt x="517" y="174"/>
                    </a:lnTo>
                    <a:lnTo>
                      <a:pt x="556" y="167"/>
                    </a:lnTo>
                    <a:lnTo>
                      <a:pt x="598" y="162"/>
                    </a:lnTo>
                    <a:lnTo>
                      <a:pt x="639" y="159"/>
                    </a:lnTo>
                    <a:lnTo>
                      <a:pt x="684" y="157"/>
                    </a:lnTo>
                    <a:lnTo>
                      <a:pt x="725" y="155"/>
                    </a:lnTo>
                    <a:lnTo>
                      <a:pt x="769" y="155"/>
                    </a:lnTo>
                    <a:lnTo>
                      <a:pt x="772" y="150"/>
                    </a:lnTo>
                    <a:lnTo>
                      <a:pt x="772" y="146"/>
                    </a:lnTo>
                    <a:lnTo>
                      <a:pt x="767" y="143"/>
                    </a:lnTo>
                    <a:lnTo>
                      <a:pt x="762" y="142"/>
                    </a:lnTo>
                    <a:lnTo>
                      <a:pt x="755" y="141"/>
                    </a:lnTo>
                    <a:lnTo>
                      <a:pt x="745" y="139"/>
                    </a:lnTo>
                    <a:lnTo>
                      <a:pt x="735" y="138"/>
                    </a:lnTo>
                    <a:lnTo>
                      <a:pt x="728" y="137"/>
                    </a:lnTo>
                    <a:lnTo>
                      <a:pt x="720" y="135"/>
                    </a:lnTo>
                    <a:lnTo>
                      <a:pt x="713" y="131"/>
                    </a:lnTo>
                    <a:lnTo>
                      <a:pt x="676" y="134"/>
                    </a:lnTo>
                    <a:lnTo>
                      <a:pt x="637" y="137"/>
                    </a:lnTo>
                    <a:lnTo>
                      <a:pt x="598" y="141"/>
                    </a:lnTo>
                    <a:lnTo>
                      <a:pt x="561" y="146"/>
                    </a:lnTo>
                    <a:lnTo>
                      <a:pt x="524" y="152"/>
                    </a:lnTo>
                    <a:lnTo>
                      <a:pt x="488" y="159"/>
                    </a:lnTo>
                    <a:lnTo>
                      <a:pt x="456" y="168"/>
                    </a:lnTo>
                    <a:lnTo>
                      <a:pt x="424" y="177"/>
                    </a:lnTo>
                    <a:lnTo>
                      <a:pt x="397" y="189"/>
                    </a:lnTo>
                    <a:lnTo>
                      <a:pt x="372" y="200"/>
                    </a:lnTo>
                    <a:lnTo>
                      <a:pt x="358" y="190"/>
                    </a:lnTo>
                    <a:lnTo>
                      <a:pt x="348" y="178"/>
                    </a:lnTo>
                    <a:lnTo>
                      <a:pt x="345" y="167"/>
                    </a:lnTo>
                    <a:lnTo>
                      <a:pt x="348" y="155"/>
                    </a:lnTo>
                    <a:lnTo>
                      <a:pt x="353" y="145"/>
                    </a:lnTo>
                    <a:lnTo>
                      <a:pt x="362" y="135"/>
                    </a:lnTo>
                    <a:lnTo>
                      <a:pt x="375" y="125"/>
                    </a:lnTo>
                    <a:lnTo>
                      <a:pt x="389" y="115"/>
                    </a:lnTo>
                    <a:lnTo>
                      <a:pt x="404" y="106"/>
                    </a:lnTo>
                    <a:lnTo>
                      <a:pt x="424" y="97"/>
                    </a:lnTo>
                    <a:lnTo>
                      <a:pt x="473" y="83"/>
                    </a:lnTo>
                    <a:lnTo>
                      <a:pt x="524" y="70"/>
                    </a:lnTo>
                    <a:lnTo>
                      <a:pt x="576" y="57"/>
                    </a:lnTo>
                    <a:lnTo>
                      <a:pt x="630" y="45"/>
                    </a:lnTo>
                    <a:lnTo>
                      <a:pt x="681" y="33"/>
                    </a:lnTo>
                    <a:lnTo>
                      <a:pt x="735" y="23"/>
                    </a:lnTo>
                    <a:lnTo>
                      <a:pt x="789" y="14"/>
                    </a:lnTo>
                    <a:lnTo>
                      <a:pt x="843" y="7"/>
                    </a:lnTo>
                    <a:lnTo>
                      <a:pt x="894" y="2"/>
                    </a:lnTo>
                    <a:lnTo>
                      <a:pt x="946" y="0"/>
                    </a:lnTo>
                    <a:lnTo>
                      <a:pt x="958" y="13"/>
                    </a:lnTo>
                    <a:lnTo>
                      <a:pt x="965" y="25"/>
                    </a:lnTo>
                    <a:lnTo>
                      <a:pt x="968" y="38"/>
                    </a:lnTo>
                    <a:lnTo>
                      <a:pt x="968" y="51"/>
                    </a:lnTo>
                    <a:lnTo>
                      <a:pt x="963" y="65"/>
                    </a:lnTo>
                    <a:lnTo>
                      <a:pt x="958" y="79"/>
                    </a:lnTo>
                    <a:lnTo>
                      <a:pt x="951" y="93"/>
                    </a:lnTo>
                    <a:lnTo>
                      <a:pt x="943" y="107"/>
                    </a:lnTo>
                    <a:lnTo>
                      <a:pt x="936" y="121"/>
                    </a:lnTo>
                    <a:lnTo>
                      <a:pt x="926" y="135"/>
                    </a:lnTo>
                    <a:lnTo>
                      <a:pt x="926" y="135"/>
                    </a:lnTo>
                    <a:close/>
                  </a:path>
                </a:pathLst>
              </a:custGeom>
              <a:solidFill>
                <a:srgbClr val="B3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3166" name="Freeform 46"/>
              <p:cNvSpPr>
                <a:spLocks/>
              </p:cNvSpPr>
              <p:nvPr/>
            </p:nvSpPr>
            <p:spPr bwMode="auto">
              <a:xfrm>
                <a:off x="2196" y="892"/>
                <a:ext cx="581" cy="278"/>
              </a:xfrm>
              <a:custGeom>
                <a:avLst/>
                <a:gdLst>
                  <a:gd name="T0" fmla="*/ 581 w 581"/>
                  <a:gd name="T1" fmla="*/ 116 h 278"/>
                  <a:gd name="T2" fmla="*/ 572 w 581"/>
                  <a:gd name="T3" fmla="*/ 132 h 278"/>
                  <a:gd name="T4" fmla="*/ 559 w 581"/>
                  <a:gd name="T5" fmla="*/ 148 h 278"/>
                  <a:gd name="T6" fmla="*/ 549 w 581"/>
                  <a:gd name="T7" fmla="*/ 164 h 278"/>
                  <a:gd name="T8" fmla="*/ 540 w 581"/>
                  <a:gd name="T9" fmla="*/ 180 h 278"/>
                  <a:gd name="T10" fmla="*/ 532 w 581"/>
                  <a:gd name="T11" fmla="*/ 196 h 278"/>
                  <a:gd name="T12" fmla="*/ 527 w 581"/>
                  <a:gd name="T13" fmla="*/ 214 h 278"/>
                  <a:gd name="T14" fmla="*/ 527 w 581"/>
                  <a:gd name="T15" fmla="*/ 230 h 278"/>
                  <a:gd name="T16" fmla="*/ 532 w 581"/>
                  <a:gd name="T17" fmla="*/ 246 h 278"/>
                  <a:gd name="T18" fmla="*/ 545 w 581"/>
                  <a:gd name="T19" fmla="*/ 262 h 278"/>
                  <a:gd name="T20" fmla="*/ 562 w 581"/>
                  <a:gd name="T21" fmla="*/ 278 h 278"/>
                  <a:gd name="T22" fmla="*/ 128 w 581"/>
                  <a:gd name="T23" fmla="*/ 278 h 278"/>
                  <a:gd name="T24" fmla="*/ 103 w 581"/>
                  <a:gd name="T25" fmla="*/ 252 h 278"/>
                  <a:gd name="T26" fmla="*/ 79 w 581"/>
                  <a:gd name="T27" fmla="*/ 226 h 278"/>
                  <a:gd name="T28" fmla="*/ 57 w 581"/>
                  <a:gd name="T29" fmla="*/ 199 h 278"/>
                  <a:gd name="T30" fmla="*/ 37 w 581"/>
                  <a:gd name="T31" fmla="*/ 171 h 278"/>
                  <a:gd name="T32" fmla="*/ 23 w 581"/>
                  <a:gd name="T33" fmla="*/ 144 h 278"/>
                  <a:gd name="T34" fmla="*/ 10 w 581"/>
                  <a:gd name="T35" fmla="*/ 115 h 278"/>
                  <a:gd name="T36" fmla="*/ 3 w 581"/>
                  <a:gd name="T37" fmla="*/ 87 h 278"/>
                  <a:gd name="T38" fmla="*/ 0 w 581"/>
                  <a:gd name="T39" fmla="*/ 58 h 278"/>
                  <a:gd name="T40" fmla="*/ 5 w 581"/>
                  <a:gd name="T41" fmla="*/ 30 h 278"/>
                  <a:gd name="T42" fmla="*/ 15 w 581"/>
                  <a:gd name="T43" fmla="*/ 1 h 278"/>
                  <a:gd name="T44" fmla="*/ 76 w 581"/>
                  <a:gd name="T45" fmla="*/ 0 h 278"/>
                  <a:gd name="T46" fmla="*/ 135 w 581"/>
                  <a:gd name="T47" fmla="*/ 1 h 278"/>
                  <a:gd name="T48" fmla="*/ 197 w 581"/>
                  <a:gd name="T49" fmla="*/ 7 h 278"/>
                  <a:gd name="T50" fmla="*/ 255 w 581"/>
                  <a:gd name="T51" fmla="*/ 16 h 278"/>
                  <a:gd name="T52" fmla="*/ 314 w 581"/>
                  <a:gd name="T53" fmla="*/ 27 h 278"/>
                  <a:gd name="T54" fmla="*/ 371 w 581"/>
                  <a:gd name="T55" fmla="*/ 42 h 278"/>
                  <a:gd name="T56" fmla="*/ 424 w 581"/>
                  <a:gd name="T57" fmla="*/ 58 h 278"/>
                  <a:gd name="T58" fmla="*/ 478 w 581"/>
                  <a:gd name="T59" fmla="*/ 76 h 278"/>
                  <a:gd name="T60" fmla="*/ 532 w 581"/>
                  <a:gd name="T61" fmla="*/ 96 h 278"/>
                  <a:gd name="T62" fmla="*/ 581 w 581"/>
                  <a:gd name="T63" fmla="*/ 116 h 278"/>
                  <a:gd name="T64" fmla="*/ 581 w 581"/>
                  <a:gd name="T65" fmla="*/ 116 h 2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81" h="278">
                    <a:moveTo>
                      <a:pt x="581" y="116"/>
                    </a:moveTo>
                    <a:lnTo>
                      <a:pt x="572" y="132"/>
                    </a:lnTo>
                    <a:lnTo>
                      <a:pt x="559" y="148"/>
                    </a:lnTo>
                    <a:lnTo>
                      <a:pt x="549" y="164"/>
                    </a:lnTo>
                    <a:lnTo>
                      <a:pt x="540" y="180"/>
                    </a:lnTo>
                    <a:lnTo>
                      <a:pt x="532" y="196"/>
                    </a:lnTo>
                    <a:lnTo>
                      <a:pt x="527" y="214"/>
                    </a:lnTo>
                    <a:lnTo>
                      <a:pt x="527" y="230"/>
                    </a:lnTo>
                    <a:lnTo>
                      <a:pt x="532" y="246"/>
                    </a:lnTo>
                    <a:lnTo>
                      <a:pt x="545" y="262"/>
                    </a:lnTo>
                    <a:lnTo>
                      <a:pt x="562" y="278"/>
                    </a:lnTo>
                    <a:lnTo>
                      <a:pt x="128" y="278"/>
                    </a:lnTo>
                    <a:lnTo>
                      <a:pt x="103" y="252"/>
                    </a:lnTo>
                    <a:lnTo>
                      <a:pt x="79" y="226"/>
                    </a:lnTo>
                    <a:lnTo>
                      <a:pt x="57" y="199"/>
                    </a:lnTo>
                    <a:lnTo>
                      <a:pt x="37" y="171"/>
                    </a:lnTo>
                    <a:lnTo>
                      <a:pt x="23" y="144"/>
                    </a:lnTo>
                    <a:lnTo>
                      <a:pt x="10" y="115"/>
                    </a:lnTo>
                    <a:lnTo>
                      <a:pt x="3" y="87"/>
                    </a:lnTo>
                    <a:lnTo>
                      <a:pt x="0" y="58"/>
                    </a:lnTo>
                    <a:lnTo>
                      <a:pt x="5" y="30"/>
                    </a:lnTo>
                    <a:lnTo>
                      <a:pt x="15" y="1"/>
                    </a:lnTo>
                    <a:lnTo>
                      <a:pt x="76" y="0"/>
                    </a:lnTo>
                    <a:lnTo>
                      <a:pt x="135" y="1"/>
                    </a:lnTo>
                    <a:lnTo>
                      <a:pt x="197" y="7"/>
                    </a:lnTo>
                    <a:lnTo>
                      <a:pt x="255" y="16"/>
                    </a:lnTo>
                    <a:lnTo>
                      <a:pt x="314" y="27"/>
                    </a:lnTo>
                    <a:lnTo>
                      <a:pt x="371" y="42"/>
                    </a:lnTo>
                    <a:lnTo>
                      <a:pt x="424" y="58"/>
                    </a:lnTo>
                    <a:lnTo>
                      <a:pt x="478" y="76"/>
                    </a:lnTo>
                    <a:lnTo>
                      <a:pt x="532" y="96"/>
                    </a:lnTo>
                    <a:lnTo>
                      <a:pt x="581" y="116"/>
                    </a:lnTo>
                    <a:lnTo>
                      <a:pt x="581" y="116"/>
                    </a:lnTo>
                    <a:close/>
                  </a:path>
                </a:pathLst>
              </a:custGeom>
              <a:solidFill>
                <a:srgbClr val="B3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3167" name="Freeform 47"/>
              <p:cNvSpPr>
                <a:spLocks/>
              </p:cNvSpPr>
              <p:nvPr/>
            </p:nvSpPr>
            <p:spPr bwMode="auto">
              <a:xfrm>
                <a:off x="569" y="996"/>
                <a:ext cx="4652" cy="626"/>
              </a:xfrm>
              <a:custGeom>
                <a:avLst/>
                <a:gdLst>
                  <a:gd name="T0" fmla="*/ 1407 w 4652"/>
                  <a:gd name="T1" fmla="*/ 210 h 626"/>
                  <a:gd name="T2" fmla="*/ 1414 w 4652"/>
                  <a:gd name="T3" fmla="*/ 202 h 626"/>
                  <a:gd name="T4" fmla="*/ 1409 w 4652"/>
                  <a:gd name="T5" fmla="*/ 194 h 626"/>
                  <a:gd name="T6" fmla="*/ 1618 w 4652"/>
                  <a:gd name="T7" fmla="*/ 188 h 626"/>
                  <a:gd name="T8" fmla="*/ 2228 w 4652"/>
                  <a:gd name="T9" fmla="*/ 190 h 626"/>
                  <a:gd name="T10" fmla="*/ 2802 w 4652"/>
                  <a:gd name="T11" fmla="*/ 191 h 626"/>
                  <a:gd name="T12" fmla="*/ 3363 w 4652"/>
                  <a:gd name="T13" fmla="*/ 194 h 626"/>
                  <a:gd name="T14" fmla="*/ 3419 w 4652"/>
                  <a:gd name="T15" fmla="*/ 175 h 626"/>
                  <a:gd name="T16" fmla="*/ 3419 w 4652"/>
                  <a:gd name="T17" fmla="*/ 112 h 626"/>
                  <a:gd name="T18" fmla="*/ 3378 w 4652"/>
                  <a:gd name="T19" fmla="*/ 49 h 626"/>
                  <a:gd name="T20" fmla="*/ 3360 w 4652"/>
                  <a:gd name="T21" fmla="*/ 10 h 626"/>
                  <a:gd name="T22" fmla="*/ 3419 w 4652"/>
                  <a:gd name="T23" fmla="*/ 15 h 626"/>
                  <a:gd name="T24" fmla="*/ 3478 w 4652"/>
                  <a:gd name="T25" fmla="*/ 23 h 626"/>
                  <a:gd name="T26" fmla="*/ 3539 w 4652"/>
                  <a:gd name="T27" fmla="*/ 30 h 626"/>
                  <a:gd name="T28" fmla="*/ 3583 w 4652"/>
                  <a:gd name="T29" fmla="*/ 82 h 626"/>
                  <a:gd name="T30" fmla="*/ 3601 w 4652"/>
                  <a:gd name="T31" fmla="*/ 137 h 626"/>
                  <a:gd name="T32" fmla="*/ 3603 w 4652"/>
                  <a:gd name="T33" fmla="*/ 194 h 626"/>
                  <a:gd name="T34" fmla="*/ 4652 w 4652"/>
                  <a:gd name="T35" fmla="*/ 198 h 626"/>
                  <a:gd name="T36" fmla="*/ 4615 w 4652"/>
                  <a:gd name="T37" fmla="*/ 505 h 626"/>
                  <a:gd name="T38" fmla="*/ 4576 w 4652"/>
                  <a:gd name="T39" fmla="*/ 508 h 626"/>
                  <a:gd name="T40" fmla="*/ 4544 w 4652"/>
                  <a:gd name="T41" fmla="*/ 519 h 626"/>
                  <a:gd name="T42" fmla="*/ 4532 w 4652"/>
                  <a:gd name="T43" fmla="*/ 544 h 626"/>
                  <a:gd name="T44" fmla="*/ 4566 w 4652"/>
                  <a:gd name="T45" fmla="*/ 572 h 626"/>
                  <a:gd name="T46" fmla="*/ 4620 w 4652"/>
                  <a:gd name="T47" fmla="*/ 595 h 626"/>
                  <a:gd name="T48" fmla="*/ 4642 w 4652"/>
                  <a:gd name="T49" fmla="*/ 626 h 626"/>
                  <a:gd name="T50" fmla="*/ 4596 w 4652"/>
                  <a:gd name="T51" fmla="*/ 622 h 626"/>
                  <a:gd name="T52" fmla="*/ 4549 w 4652"/>
                  <a:gd name="T53" fmla="*/ 615 h 626"/>
                  <a:gd name="T54" fmla="*/ 4500 w 4652"/>
                  <a:gd name="T55" fmla="*/ 614 h 626"/>
                  <a:gd name="T56" fmla="*/ 4485 w 4652"/>
                  <a:gd name="T57" fmla="*/ 585 h 626"/>
                  <a:gd name="T58" fmla="*/ 4488 w 4652"/>
                  <a:gd name="T59" fmla="*/ 457 h 626"/>
                  <a:gd name="T60" fmla="*/ 4488 w 4652"/>
                  <a:gd name="T61" fmla="*/ 322 h 626"/>
                  <a:gd name="T62" fmla="*/ 4485 w 4652"/>
                  <a:gd name="T63" fmla="*/ 271 h 626"/>
                  <a:gd name="T64" fmla="*/ 4468 w 4652"/>
                  <a:gd name="T65" fmla="*/ 257 h 626"/>
                  <a:gd name="T66" fmla="*/ 4444 w 4652"/>
                  <a:gd name="T67" fmla="*/ 251 h 626"/>
                  <a:gd name="T68" fmla="*/ 4431 w 4652"/>
                  <a:gd name="T69" fmla="*/ 250 h 626"/>
                  <a:gd name="T70" fmla="*/ 277 w 4652"/>
                  <a:gd name="T71" fmla="*/ 247 h 626"/>
                  <a:gd name="T72" fmla="*/ 223 w 4652"/>
                  <a:gd name="T73" fmla="*/ 247 h 626"/>
                  <a:gd name="T74" fmla="*/ 167 w 4652"/>
                  <a:gd name="T75" fmla="*/ 256 h 626"/>
                  <a:gd name="T76" fmla="*/ 152 w 4652"/>
                  <a:gd name="T77" fmla="*/ 572 h 626"/>
                  <a:gd name="T78" fmla="*/ 110 w 4652"/>
                  <a:gd name="T79" fmla="*/ 568 h 626"/>
                  <a:gd name="T80" fmla="*/ 66 w 4652"/>
                  <a:gd name="T81" fmla="*/ 570 h 626"/>
                  <a:gd name="T82" fmla="*/ 22 w 4652"/>
                  <a:gd name="T83" fmla="*/ 577 h 626"/>
                  <a:gd name="T84" fmla="*/ 2 w 4652"/>
                  <a:gd name="T85" fmla="*/ 506 h 626"/>
                  <a:gd name="T86" fmla="*/ 0 w 4652"/>
                  <a:gd name="T87" fmla="*/ 390 h 626"/>
                  <a:gd name="T88" fmla="*/ 2 w 4652"/>
                  <a:gd name="T89" fmla="*/ 268 h 626"/>
                  <a:gd name="T90" fmla="*/ 110 w 4652"/>
                  <a:gd name="T91" fmla="*/ 188 h 626"/>
                  <a:gd name="T92" fmla="*/ 456 w 4652"/>
                  <a:gd name="T93" fmla="*/ 188 h 626"/>
                  <a:gd name="T94" fmla="*/ 816 w 4652"/>
                  <a:gd name="T95" fmla="*/ 188 h 626"/>
                  <a:gd name="T96" fmla="*/ 1167 w 4652"/>
                  <a:gd name="T97" fmla="*/ 188 h 626"/>
                  <a:gd name="T98" fmla="*/ 1172 w 4652"/>
                  <a:gd name="T99" fmla="*/ 195 h 626"/>
                  <a:gd name="T100" fmla="*/ 1176 w 4652"/>
                  <a:gd name="T101" fmla="*/ 202 h 626"/>
                  <a:gd name="T102" fmla="*/ 1189 w 4652"/>
                  <a:gd name="T103" fmla="*/ 206 h 626"/>
                  <a:gd name="T104" fmla="*/ 1203 w 4652"/>
                  <a:gd name="T105" fmla="*/ 186 h 626"/>
                  <a:gd name="T106" fmla="*/ 1194 w 4652"/>
                  <a:gd name="T107" fmla="*/ 153 h 626"/>
                  <a:gd name="T108" fmla="*/ 1176 w 4652"/>
                  <a:gd name="T109" fmla="*/ 120 h 626"/>
                  <a:gd name="T110" fmla="*/ 1176 w 4652"/>
                  <a:gd name="T111" fmla="*/ 88 h 626"/>
                  <a:gd name="T112" fmla="*/ 1189 w 4652"/>
                  <a:gd name="T113" fmla="*/ 49 h 626"/>
                  <a:gd name="T114" fmla="*/ 1218 w 4652"/>
                  <a:gd name="T115" fmla="*/ 18 h 626"/>
                  <a:gd name="T116" fmla="*/ 1289 w 4652"/>
                  <a:gd name="T117" fmla="*/ 9 h 626"/>
                  <a:gd name="T118" fmla="*/ 1353 w 4652"/>
                  <a:gd name="T119" fmla="*/ 40 h 626"/>
                  <a:gd name="T120" fmla="*/ 1338 w 4652"/>
                  <a:gd name="T121" fmla="*/ 107 h 626"/>
                  <a:gd name="T122" fmla="*/ 1358 w 4652"/>
                  <a:gd name="T123" fmla="*/ 176 h 626"/>
                  <a:gd name="T124" fmla="*/ 1395 w 4652"/>
                  <a:gd name="T125" fmla="*/ 215 h 6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4652" h="626">
                    <a:moveTo>
                      <a:pt x="1395" y="215"/>
                    </a:moveTo>
                    <a:lnTo>
                      <a:pt x="1402" y="212"/>
                    </a:lnTo>
                    <a:lnTo>
                      <a:pt x="1407" y="210"/>
                    </a:lnTo>
                    <a:lnTo>
                      <a:pt x="1409" y="208"/>
                    </a:lnTo>
                    <a:lnTo>
                      <a:pt x="1412" y="206"/>
                    </a:lnTo>
                    <a:lnTo>
                      <a:pt x="1414" y="202"/>
                    </a:lnTo>
                    <a:lnTo>
                      <a:pt x="1414" y="200"/>
                    </a:lnTo>
                    <a:lnTo>
                      <a:pt x="1412" y="196"/>
                    </a:lnTo>
                    <a:lnTo>
                      <a:pt x="1409" y="194"/>
                    </a:lnTo>
                    <a:lnTo>
                      <a:pt x="1407" y="191"/>
                    </a:lnTo>
                    <a:lnTo>
                      <a:pt x="1402" y="188"/>
                    </a:lnTo>
                    <a:lnTo>
                      <a:pt x="1618" y="188"/>
                    </a:lnTo>
                    <a:lnTo>
                      <a:pt x="1828" y="188"/>
                    </a:lnTo>
                    <a:lnTo>
                      <a:pt x="2029" y="190"/>
                    </a:lnTo>
                    <a:lnTo>
                      <a:pt x="2228" y="190"/>
                    </a:lnTo>
                    <a:lnTo>
                      <a:pt x="2422" y="190"/>
                    </a:lnTo>
                    <a:lnTo>
                      <a:pt x="2613" y="190"/>
                    </a:lnTo>
                    <a:lnTo>
                      <a:pt x="2802" y="191"/>
                    </a:lnTo>
                    <a:lnTo>
                      <a:pt x="2988" y="192"/>
                    </a:lnTo>
                    <a:lnTo>
                      <a:pt x="3174" y="193"/>
                    </a:lnTo>
                    <a:lnTo>
                      <a:pt x="3363" y="194"/>
                    </a:lnTo>
                    <a:lnTo>
                      <a:pt x="3380" y="215"/>
                    </a:lnTo>
                    <a:lnTo>
                      <a:pt x="3404" y="195"/>
                    </a:lnTo>
                    <a:lnTo>
                      <a:pt x="3419" y="175"/>
                    </a:lnTo>
                    <a:lnTo>
                      <a:pt x="3424" y="154"/>
                    </a:lnTo>
                    <a:lnTo>
                      <a:pt x="3424" y="134"/>
                    </a:lnTo>
                    <a:lnTo>
                      <a:pt x="3419" y="112"/>
                    </a:lnTo>
                    <a:lnTo>
                      <a:pt x="3409" y="90"/>
                    </a:lnTo>
                    <a:lnTo>
                      <a:pt x="3395" y="70"/>
                    </a:lnTo>
                    <a:lnTo>
                      <a:pt x="3378" y="49"/>
                    </a:lnTo>
                    <a:lnTo>
                      <a:pt x="3358" y="28"/>
                    </a:lnTo>
                    <a:lnTo>
                      <a:pt x="3336" y="9"/>
                    </a:lnTo>
                    <a:lnTo>
                      <a:pt x="3360" y="10"/>
                    </a:lnTo>
                    <a:lnTo>
                      <a:pt x="3380" y="11"/>
                    </a:lnTo>
                    <a:lnTo>
                      <a:pt x="3400" y="12"/>
                    </a:lnTo>
                    <a:lnTo>
                      <a:pt x="3419" y="15"/>
                    </a:lnTo>
                    <a:lnTo>
                      <a:pt x="3439" y="17"/>
                    </a:lnTo>
                    <a:lnTo>
                      <a:pt x="3458" y="19"/>
                    </a:lnTo>
                    <a:lnTo>
                      <a:pt x="3478" y="23"/>
                    </a:lnTo>
                    <a:lnTo>
                      <a:pt x="3498" y="25"/>
                    </a:lnTo>
                    <a:lnTo>
                      <a:pt x="3517" y="27"/>
                    </a:lnTo>
                    <a:lnTo>
                      <a:pt x="3539" y="30"/>
                    </a:lnTo>
                    <a:lnTo>
                      <a:pt x="3559" y="47"/>
                    </a:lnTo>
                    <a:lnTo>
                      <a:pt x="3574" y="64"/>
                    </a:lnTo>
                    <a:lnTo>
                      <a:pt x="3583" y="82"/>
                    </a:lnTo>
                    <a:lnTo>
                      <a:pt x="3593" y="99"/>
                    </a:lnTo>
                    <a:lnTo>
                      <a:pt x="3598" y="119"/>
                    </a:lnTo>
                    <a:lnTo>
                      <a:pt x="3601" y="137"/>
                    </a:lnTo>
                    <a:lnTo>
                      <a:pt x="3603" y="155"/>
                    </a:lnTo>
                    <a:lnTo>
                      <a:pt x="3603" y="175"/>
                    </a:lnTo>
                    <a:lnTo>
                      <a:pt x="3603" y="194"/>
                    </a:lnTo>
                    <a:lnTo>
                      <a:pt x="3601" y="215"/>
                    </a:lnTo>
                    <a:lnTo>
                      <a:pt x="3637" y="194"/>
                    </a:lnTo>
                    <a:lnTo>
                      <a:pt x="4652" y="198"/>
                    </a:lnTo>
                    <a:lnTo>
                      <a:pt x="4642" y="503"/>
                    </a:lnTo>
                    <a:lnTo>
                      <a:pt x="4630" y="504"/>
                    </a:lnTo>
                    <a:lnTo>
                      <a:pt x="4615" y="505"/>
                    </a:lnTo>
                    <a:lnTo>
                      <a:pt x="4603" y="506"/>
                    </a:lnTo>
                    <a:lnTo>
                      <a:pt x="4588" y="507"/>
                    </a:lnTo>
                    <a:lnTo>
                      <a:pt x="4576" y="508"/>
                    </a:lnTo>
                    <a:lnTo>
                      <a:pt x="4564" y="511"/>
                    </a:lnTo>
                    <a:lnTo>
                      <a:pt x="4554" y="514"/>
                    </a:lnTo>
                    <a:lnTo>
                      <a:pt x="4544" y="519"/>
                    </a:lnTo>
                    <a:lnTo>
                      <a:pt x="4539" y="524"/>
                    </a:lnTo>
                    <a:lnTo>
                      <a:pt x="4534" y="531"/>
                    </a:lnTo>
                    <a:lnTo>
                      <a:pt x="4532" y="544"/>
                    </a:lnTo>
                    <a:lnTo>
                      <a:pt x="4537" y="555"/>
                    </a:lnTo>
                    <a:lnTo>
                      <a:pt x="4549" y="564"/>
                    </a:lnTo>
                    <a:lnTo>
                      <a:pt x="4566" y="572"/>
                    </a:lnTo>
                    <a:lnTo>
                      <a:pt x="4583" y="579"/>
                    </a:lnTo>
                    <a:lnTo>
                      <a:pt x="4603" y="587"/>
                    </a:lnTo>
                    <a:lnTo>
                      <a:pt x="4620" y="595"/>
                    </a:lnTo>
                    <a:lnTo>
                      <a:pt x="4635" y="603"/>
                    </a:lnTo>
                    <a:lnTo>
                      <a:pt x="4642" y="614"/>
                    </a:lnTo>
                    <a:lnTo>
                      <a:pt x="4642" y="626"/>
                    </a:lnTo>
                    <a:lnTo>
                      <a:pt x="4625" y="626"/>
                    </a:lnTo>
                    <a:lnTo>
                      <a:pt x="4610" y="624"/>
                    </a:lnTo>
                    <a:lnTo>
                      <a:pt x="4596" y="622"/>
                    </a:lnTo>
                    <a:lnTo>
                      <a:pt x="4579" y="619"/>
                    </a:lnTo>
                    <a:lnTo>
                      <a:pt x="4564" y="617"/>
                    </a:lnTo>
                    <a:lnTo>
                      <a:pt x="4549" y="615"/>
                    </a:lnTo>
                    <a:lnTo>
                      <a:pt x="4534" y="612"/>
                    </a:lnTo>
                    <a:lnTo>
                      <a:pt x="4517" y="612"/>
                    </a:lnTo>
                    <a:lnTo>
                      <a:pt x="4500" y="614"/>
                    </a:lnTo>
                    <a:lnTo>
                      <a:pt x="4483" y="617"/>
                    </a:lnTo>
                    <a:lnTo>
                      <a:pt x="4483" y="609"/>
                    </a:lnTo>
                    <a:lnTo>
                      <a:pt x="4485" y="585"/>
                    </a:lnTo>
                    <a:lnTo>
                      <a:pt x="4485" y="548"/>
                    </a:lnTo>
                    <a:lnTo>
                      <a:pt x="4485" y="505"/>
                    </a:lnTo>
                    <a:lnTo>
                      <a:pt x="4488" y="457"/>
                    </a:lnTo>
                    <a:lnTo>
                      <a:pt x="4488" y="408"/>
                    </a:lnTo>
                    <a:lnTo>
                      <a:pt x="4488" y="362"/>
                    </a:lnTo>
                    <a:lnTo>
                      <a:pt x="4488" y="322"/>
                    </a:lnTo>
                    <a:lnTo>
                      <a:pt x="4488" y="294"/>
                    </a:lnTo>
                    <a:lnTo>
                      <a:pt x="4485" y="279"/>
                    </a:lnTo>
                    <a:lnTo>
                      <a:pt x="4485" y="271"/>
                    </a:lnTo>
                    <a:lnTo>
                      <a:pt x="4480" y="265"/>
                    </a:lnTo>
                    <a:lnTo>
                      <a:pt x="4476" y="260"/>
                    </a:lnTo>
                    <a:lnTo>
                      <a:pt x="4468" y="257"/>
                    </a:lnTo>
                    <a:lnTo>
                      <a:pt x="4461" y="254"/>
                    </a:lnTo>
                    <a:lnTo>
                      <a:pt x="4451" y="252"/>
                    </a:lnTo>
                    <a:lnTo>
                      <a:pt x="4444" y="251"/>
                    </a:lnTo>
                    <a:lnTo>
                      <a:pt x="4439" y="251"/>
                    </a:lnTo>
                    <a:lnTo>
                      <a:pt x="4434" y="250"/>
                    </a:lnTo>
                    <a:lnTo>
                      <a:pt x="4431" y="250"/>
                    </a:lnTo>
                    <a:lnTo>
                      <a:pt x="292" y="247"/>
                    </a:lnTo>
                    <a:lnTo>
                      <a:pt x="289" y="247"/>
                    </a:lnTo>
                    <a:lnTo>
                      <a:pt x="277" y="247"/>
                    </a:lnTo>
                    <a:lnTo>
                      <a:pt x="262" y="247"/>
                    </a:lnTo>
                    <a:lnTo>
                      <a:pt x="243" y="247"/>
                    </a:lnTo>
                    <a:lnTo>
                      <a:pt x="223" y="247"/>
                    </a:lnTo>
                    <a:lnTo>
                      <a:pt x="201" y="249"/>
                    </a:lnTo>
                    <a:lnTo>
                      <a:pt x="184" y="251"/>
                    </a:lnTo>
                    <a:lnTo>
                      <a:pt x="167" y="256"/>
                    </a:lnTo>
                    <a:lnTo>
                      <a:pt x="157" y="263"/>
                    </a:lnTo>
                    <a:lnTo>
                      <a:pt x="152" y="271"/>
                    </a:lnTo>
                    <a:lnTo>
                      <a:pt x="152" y="572"/>
                    </a:lnTo>
                    <a:lnTo>
                      <a:pt x="140" y="570"/>
                    </a:lnTo>
                    <a:lnTo>
                      <a:pt x="125" y="569"/>
                    </a:lnTo>
                    <a:lnTo>
                      <a:pt x="110" y="568"/>
                    </a:lnTo>
                    <a:lnTo>
                      <a:pt x="96" y="568"/>
                    </a:lnTo>
                    <a:lnTo>
                      <a:pt x="81" y="569"/>
                    </a:lnTo>
                    <a:lnTo>
                      <a:pt x="66" y="570"/>
                    </a:lnTo>
                    <a:lnTo>
                      <a:pt x="51" y="572"/>
                    </a:lnTo>
                    <a:lnTo>
                      <a:pt x="37" y="575"/>
                    </a:lnTo>
                    <a:lnTo>
                      <a:pt x="22" y="577"/>
                    </a:lnTo>
                    <a:lnTo>
                      <a:pt x="10" y="579"/>
                    </a:lnTo>
                    <a:lnTo>
                      <a:pt x="5" y="544"/>
                    </a:lnTo>
                    <a:lnTo>
                      <a:pt x="2" y="506"/>
                    </a:lnTo>
                    <a:lnTo>
                      <a:pt x="2" y="468"/>
                    </a:lnTo>
                    <a:lnTo>
                      <a:pt x="0" y="430"/>
                    </a:lnTo>
                    <a:lnTo>
                      <a:pt x="0" y="390"/>
                    </a:lnTo>
                    <a:lnTo>
                      <a:pt x="0" y="350"/>
                    </a:lnTo>
                    <a:lnTo>
                      <a:pt x="0" y="310"/>
                    </a:lnTo>
                    <a:lnTo>
                      <a:pt x="2" y="268"/>
                    </a:lnTo>
                    <a:lnTo>
                      <a:pt x="2" y="228"/>
                    </a:lnTo>
                    <a:lnTo>
                      <a:pt x="2" y="188"/>
                    </a:lnTo>
                    <a:lnTo>
                      <a:pt x="110" y="188"/>
                    </a:lnTo>
                    <a:lnTo>
                      <a:pt x="223" y="188"/>
                    </a:lnTo>
                    <a:lnTo>
                      <a:pt x="338" y="188"/>
                    </a:lnTo>
                    <a:lnTo>
                      <a:pt x="456" y="188"/>
                    </a:lnTo>
                    <a:lnTo>
                      <a:pt x="576" y="188"/>
                    </a:lnTo>
                    <a:lnTo>
                      <a:pt x="696" y="188"/>
                    </a:lnTo>
                    <a:lnTo>
                      <a:pt x="816" y="188"/>
                    </a:lnTo>
                    <a:lnTo>
                      <a:pt x="934" y="188"/>
                    </a:lnTo>
                    <a:lnTo>
                      <a:pt x="1051" y="188"/>
                    </a:lnTo>
                    <a:lnTo>
                      <a:pt x="1167" y="188"/>
                    </a:lnTo>
                    <a:lnTo>
                      <a:pt x="1169" y="191"/>
                    </a:lnTo>
                    <a:lnTo>
                      <a:pt x="1172" y="193"/>
                    </a:lnTo>
                    <a:lnTo>
                      <a:pt x="1172" y="195"/>
                    </a:lnTo>
                    <a:lnTo>
                      <a:pt x="1174" y="198"/>
                    </a:lnTo>
                    <a:lnTo>
                      <a:pt x="1174" y="200"/>
                    </a:lnTo>
                    <a:lnTo>
                      <a:pt x="1176" y="202"/>
                    </a:lnTo>
                    <a:lnTo>
                      <a:pt x="1179" y="204"/>
                    </a:lnTo>
                    <a:lnTo>
                      <a:pt x="1184" y="206"/>
                    </a:lnTo>
                    <a:lnTo>
                      <a:pt x="1189" y="206"/>
                    </a:lnTo>
                    <a:lnTo>
                      <a:pt x="1194" y="206"/>
                    </a:lnTo>
                    <a:lnTo>
                      <a:pt x="1201" y="196"/>
                    </a:lnTo>
                    <a:lnTo>
                      <a:pt x="1203" y="186"/>
                    </a:lnTo>
                    <a:lnTo>
                      <a:pt x="1203" y="175"/>
                    </a:lnTo>
                    <a:lnTo>
                      <a:pt x="1199" y="164"/>
                    </a:lnTo>
                    <a:lnTo>
                      <a:pt x="1194" y="153"/>
                    </a:lnTo>
                    <a:lnTo>
                      <a:pt x="1189" y="142"/>
                    </a:lnTo>
                    <a:lnTo>
                      <a:pt x="1181" y="131"/>
                    </a:lnTo>
                    <a:lnTo>
                      <a:pt x="1176" y="120"/>
                    </a:lnTo>
                    <a:lnTo>
                      <a:pt x="1174" y="110"/>
                    </a:lnTo>
                    <a:lnTo>
                      <a:pt x="1174" y="99"/>
                    </a:lnTo>
                    <a:lnTo>
                      <a:pt x="1176" y="88"/>
                    </a:lnTo>
                    <a:lnTo>
                      <a:pt x="1179" y="75"/>
                    </a:lnTo>
                    <a:lnTo>
                      <a:pt x="1184" y="63"/>
                    </a:lnTo>
                    <a:lnTo>
                      <a:pt x="1189" y="49"/>
                    </a:lnTo>
                    <a:lnTo>
                      <a:pt x="1194" y="38"/>
                    </a:lnTo>
                    <a:lnTo>
                      <a:pt x="1206" y="27"/>
                    </a:lnTo>
                    <a:lnTo>
                      <a:pt x="1218" y="18"/>
                    </a:lnTo>
                    <a:lnTo>
                      <a:pt x="1238" y="12"/>
                    </a:lnTo>
                    <a:lnTo>
                      <a:pt x="1260" y="9"/>
                    </a:lnTo>
                    <a:lnTo>
                      <a:pt x="1289" y="9"/>
                    </a:lnTo>
                    <a:lnTo>
                      <a:pt x="1377" y="0"/>
                    </a:lnTo>
                    <a:lnTo>
                      <a:pt x="1365" y="19"/>
                    </a:lnTo>
                    <a:lnTo>
                      <a:pt x="1353" y="40"/>
                    </a:lnTo>
                    <a:lnTo>
                      <a:pt x="1346" y="62"/>
                    </a:lnTo>
                    <a:lnTo>
                      <a:pt x="1341" y="84"/>
                    </a:lnTo>
                    <a:lnTo>
                      <a:pt x="1338" y="107"/>
                    </a:lnTo>
                    <a:lnTo>
                      <a:pt x="1341" y="131"/>
                    </a:lnTo>
                    <a:lnTo>
                      <a:pt x="1346" y="154"/>
                    </a:lnTo>
                    <a:lnTo>
                      <a:pt x="1358" y="176"/>
                    </a:lnTo>
                    <a:lnTo>
                      <a:pt x="1373" y="196"/>
                    </a:lnTo>
                    <a:lnTo>
                      <a:pt x="1395" y="215"/>
                    </a:lnTo>
                    <a:lnTo>
                      <a:pt x="1395" y="215"/>
                    </a:lnTo>
                    <a:close/>
                  </a:path>
                </a:pathLst>
              </a:custGeom>
              <a:solidFill>
                <a:srgbClr val="47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3168" name="Freeform 48"/>
              <p:cNvSpPr>
                <a:spLocks/>
              </p:cNvSpPr>
              <p:nvPr/>
            </p:nvSpPr>
            <p:spPr bwMode="auto">
              <a:xfrm>
                <a:off x="2361" y="1032"/>
                <a:ext cx="360" cy="26"/>
              </a:xfrm>
              <a:custGeom>
                <a:avLst/>
                <a:gdLst>
                  <a:gd name="T0" fmla="*/ 360 w 360"/>
                  <a:gd name="T1" fmla="*/ 18 h 26"/>
                  <a:gd name="T2" fmla="*/ 360 w 360"/>
                  <a:gd name="T3" fmla="*/ 26 h 26"/>
                  <a:gd name="T4" fmla="*/ 326 w 360"/>
                  <a:gd name="T5" fmla="*/ 22 h 26"/>
                  <a:gd name="T6" fmla="*/ 291 w 360"/>
                  <a:gd name="T7" fmla="*/ 20 h 26"/>
                  <a:gd name="T8" fmla="*/ 255 w 360"/>
                  <a:gd name="T9" fmla="*/ 16 h 26"/>
                  <a:gd name="T10" fmla="*/ 218 w 360"/>
                  <a:gd name="T11" fmla="*/ 14 h 26"/>
                  <a:gd name="T12" fmla="*/ 181 w 360"/>
                  <a:gd name="T13" fmla="*/ 12 h 26"/>
                  <a:gd name="T14" fmla="*/ 144 w 360"/>
                  <a:gd name="T15" fmla="*/ 10 h 26"/>
                  <a:gd name="T16" fmla="*/ 110 w 360"/>
                  <a:gd name="T17" fmla="*/ 8 h 26"/>
                  <a:gd name="T18" fmla="*/ 73 w 360"/>
                  <a:gd name="T19" fmla="*/ 8 h 26"/>
                  <a:gd name="T20" fmla="*/ 36 w 360"/>
                  <a:gd name="T21" fmla="*/ 8 h 26"/>
                  <a:gd name="T22" fmla="*/ 0 w 360"/>
                  <a:gd name="T23" fmla="*/ 8 h 26"/>
                  <a:gd name="T24" fmla="*/ 36 w 360"/>
                  <a:gd name="T25" fmla="*/ 4 h 26"/>
                  <a:gd name="T26" fmla="*/ 73 w 360"/>
                  <a:gd name="T27" fmla="*/ 2 h 26"/>
                  <a:gd name="T28" fmla="*/ 110 w 360"/>
                  <a:gd name="T29" fmla="*/ 0 h 26"/>
                  <a:gd name="T30" fmla="*/ 144 w 360"/>
                  <a:gd name="T31" fmla="*/ 2 h 26"/>
                  <a:gd name="T32" fmla="*/ 181 w 360"/>
                  <a:gd name="T33" fmla="*/ 4 h 26"/>
                  <a:gd name="T34" fmla="*/ 218 w 360"/>
                  <a:gd name="T35" fmla="*/ 6 h 26"/>
                  <a:gd name="T36" fmla="*/ 252 w 360"/>
                  <a:gd name="T37" fmla="*/ 10 h 26"/>
                  <a:gd name="T38" fmla="*/ 289 w 360"/>
                  <a:gd name="T39" fmla="*/ 13 h 26"/>
                  <a:gd name="T40" fmla="*/ 326 w 360"/>
                  <a:gd name="T41" fmla="*/ 15 h 26"/>
                  <a:gd name="T42" fmla="*/ 360 w 360"/>
                  <a:gd name="T43" fmla="*/ 18 h 26"/>
                  <a:gd name="T44" fmla="*/ 360 w 360"/>
                  <a:gd name="T45" fmla="*/ 18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60" h="26">
                    <a:moveTo>
                      <a:pt x="360" y="18"/>
                    </a:moveTo>
                    <a:lnTo>
                      <a:pt x="360" y="26"/>
                    </a:lnTo>
                    <a:lnTo>
                      <a:pt x="326" y="22"/>
                    </a:lnTo>
                    <a:lnTo>
                      <a:pt x="291" y="20"/>
                    </a:lnTo>
                    <a:lnTo>
                      <a:pt x="255" y="16"/>
                    </a:lnTo>
                    <a:lnTo>
                      <a:pt x="218" y="14"/>
                    </a:lnTo>
                    <a:lnTo>
                      <a:pt x="181" y="12"/>
                    </a:lnTo>
                    <a:lnTo>
                      <a:pt x="144" y="10"/>
                    </a:lnTo>
                    <a:lnTo>
                      <a:pt x="110" y="8"/>
                    </a:lnTo>
                    <a:lnTo>
                      <a:pt x="73" y="8"/>
                    </a:lnTo>
                    <a:lnTo>
                      <a:pt x="36" y="8"/>
                    </a:lnTo>
                    <a:lnTo>
                      <a:pt x="0" y="8"/>
                    </a:lnTo>
                    <a:lnTo>
                      <a:pt x="36" y="4"/>
                    </a:lnTo>
                    <a:lnTo>
                      <a:pt x="73" y="2"/>
                    </a:lnTo>
                    <a:lnTo>
                      <a:pt x="110" y="0"/>
                    </a:lnTo>
                    <a:lnTo>
                      <a:pt x="144" y="2"/>
                    </a:lnTo>
                    <a:lnTo>
                      <a:pt x="181" y="4"/>
                    </a:lnTo>
                    <a:lnTo>
                      <a:pt x="218" y="6"/>
                    </a:lnTo>
                    <a:lnTo>
                      <a:pt x="252" y="10"/>
                    </a:lnTo>
                    <a:lnTo>
                      <a:pt x="289" y="13"/>
                    </a:lnTo>
                    <a:lnTo>
                      <a:pt x="326" y="15"/>
                    </a:lnTo>
                    <a:lnTo>
                      <a:pt x="360" y="18"/>
                    </a:lnTo>
                    <a:lnTo>
                      <a:pt x="360" y="18"/>
                    </a:lnTo>
                    <a:close/>
                  </a:path>
                </a:pathLst>
              </a:custGeom>
              <a:solidFill>
                <a:srgbClr val="0019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3169" name="Freeform 49"/>
              <p:cNvSpPr>
                <a:spLocks/>
              </p:cNvSpPr>
              <p:nvPr/>
            </p:nvSpPr>
            <p:spPr bwMode="auto">
              <a:xfrm>
                <a:off x="2537" y="1087"/>
                <a:ext cx="177" cy="36"/>
              </a:xfrm>
              <a:custGeom>
                <a:avLst/>
                <a:gdLst>
                  <a:gd name="T0" fmla="*/ 177 w 177"/>
                  <a:gd name="T1" fmla="*/ 12 h 36"/>
                  <a:gd name="T2" fmla="*/ 159 w 177"/>
                  <a:gd name="T3" fmla="*/ 14 h 36"/>
                  <a:gd name="T4" fmla="*/ 140 w 177"/>
                  <a:gd name="T5" fmla="*/ 16 h 36"/>
                  <a:gd name="T6" fmla="*/ 123 w 177"/>
                  <a:gd name="T7" fmla="*/ 19 h 36"/>
                  <a:gd name="T8" fmla="*/ 106 w 177"/>
                  <a:gd name="T9" fmla="*/ 21 h 36"/>
                  <a:gd name="T10" fmla="*/ 88 w 177"/>
                  <a:gd name="T11" fmla="*/ 23 h 36"/>
                  <a:gd name="T12" fmla="*/ 71 w 177"/>
                  <a:gd name="T13" fmla="*/ 27 h 36"/>
                  <a:gd name="T14" fmla="*/ 54 w 177"/>
                  <a:gd name="T15" fmla="*/ 29 h 36"/>
                  <a:gd name="T16" fmla="*/ 37 w 177"/>
                  <a:gd name="T17" fmla="*/ 31 h 36"/>
                  <a:gd name="T18" fmla="*/ 20 w 177"/>
                  <a:gd name="T19" fmla="*/ 33 h 36"/>
                  <a:gd name="T20" fmla="*/ 0 w 177"/>
                  <a:gd name="T21" fmla="*/ 36 h 36"/>
                  <a:gd name="T22" fmla="*/ 10 w 177"/>
                  <a:gd name="T23" fmla="*/ 30 h 36"/>
                  <a:gd name="T24" fmla="*/ 22 w 177"/>
                  <a:gd name="T25" fmla="*/ 25 h 36"/>
                  <a:gd name="T26" fmla="*/ 37 w 177"/>
                  <a:gd name="T27" fmla="*/ 21 h 36"/>
                  <a:gd name="T28" fmla="*/ 52 w 177"/>
                  <a:gd name="T29" fmla="*/ 19 h 36"/>
                  <a:gd name="T30" fmla="*/ 69 w 177"/>
                  <a:gd name="T31" fmla="*/ 16 h 36"/>
                  <a:gd name="T32" fmla="*/ 88 w 177"/>
                  <a:gd name="T33" fmla="*/ 14 h 36"/>
                  <a:gd name="T34" fmla="*/ 106 w 177"/>
                  <a:gd name="T35" fmla="*/ 12 h 36"/>
                  <a:gd name="T36" fmla="*/ 123 w 177"/>
                  <a:gd name="T37" fmla="*/ 8 h 36"/>
                  <a:gd name="T38" fmla="*/ 137 w 177"/>
                  <a:gd name="T39" fmla="*/ 5 h 36"/>
                  <a:gd name="T40" fmla="*/ 152 w 177"/>
                  <a:gd name="T41" fmla="*/ 0 h 36"/>
                  <a:gd name="T42" fmla="*/ 177 w 177"/>
                  <a:gd name="T43" fmla="*/ 0 h 36"/>
                  <a:gd name="T44" fmla="*/ 177 w 177"/>
                  <a:gd name="T45" fmla="*/ 12 h 36"/>
                  <a:gd name="T46" fmla="*/ 177 w 177"/>
                  <a:gd name="T47" fmla="*/ 12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77" h="36">
                    <a:moveTo>
                      <a:pt x="177" y="12"/>
                    </a:moveTo>
                    <a:lnTo>
                      <a:pt x="159" y="14"/>
                    </a:lnTo>
                    <a:lnTo>
                      <a:pt x="140" y="16"/>
                    </a:lnTo>
                    <a:lnTo>
                      <a:pt x="123" y="19"/>
                    </a:lnTo>
                    <a:lnTo>
                      <a:pt x="106" y="21"/>
                    </a:lnTo>
                    <a:lnTo>
                      <a:pt x="88" y="23"/>
                    </a:lnTo>
                    <a:lnTo>
                      <a:pt x="71" y="27"/>
                    </a:lnTo>
                    <a:lnTo>
                      <a:pt x="54" y="29"/>
                    </a:lnTo>
                    <a:lnTo>
                      <a:pt x="37" y="31"/>
                    </a:lnTo>
                    <a:lnTo>
                      <a:pt x="20" y="33"/>
                    </a:lnTo>
                    <a:lnTo>
                      <a:pt x="0" y="36"/>
                    </a:lnTo>
                    <a:lnTo>
                      <a:pt x="10" y="30"/>
                    </a:lnTo>
                    <a:lnTo>
                      <a:pt x="22" y="25"/>
                    </a:lnTo>
                    <a:lnTo>
                      <a:pt x="37" y="21"/>
                    </a:lnTo>
                    <a:lnTo>
                      <a:pt x="52" y="19"/>
                    </a:lnTo>
                    <a:lnTo>
                      <a:pt x="69" y="16"/>
                    </a:lnTo>
                    <a:lnTo>
                      <a:pt x="88" y="14"/>
                    </a:lnTo>
                    <a:lnTo>
                      <a:pt x="106" y="12"/>
                    </a:lnTo>
                    <a:lnTo>
                      <a:pt x="123" y="8"/>
                    </a:lnTo>
                    <a:lnTo>
                      <a:pt x="137" y="5"/>
                    </a:lnTo>
                    <a:lnTo>
                      <a:pt x="152" y="0"/>
                    </a:lnTo>
                    <a:lnTo>
                      <a:pt x="177" y="0"/>
                    </a:lnTo>
                    <a:lnTo>
                      <a:pt x="177" y="12"/>
                    </a:lnTo>
                    <a:lnTo>
                      <a:pt x="177" y="12"/>
                    </a:lnTo>
                    <a:close/>
                  </a:path>
                </a:pathLst>
              </a:custGeom>
              <a:solidFill>
                <a:srgbClr val="0019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3170" name="Freeform 50"/>
              <p:cNvSpPr>
                <a:spLocks/>
              </p:cNvSpPr>
              <p:nvPr/>
            </p:nvSpPr>
            <p:spPr bwMode="auto">
              <a:xfrm>
                <a:off x="3162" y="1091"/>
                <a:ext cx="213" cy="28"/>
              </a:xfrm>
              <a:custGeom>
                <a:avLst/>
                <a:gdLst>
                  <a:gd name="T0" fmla="*/ 213 w 213"/>
                  <a:gd name="T1" fmla="*/ 20 h 28"/>
                  <a:gd name="T2" fmla="*/ 213 w 213"/>
                  <a:gd name="T3" fmla="*/ 28 h 28"/>
                  <a:gd name="T4" fmla="*/ 0 w 213"/>
                  <a:gd name="T5" fmla="*/ 0 h 28"/>
                  <a:gd name="T6" fmla="*/ 25 w 213"/>
                  <a:gd name="T7" fmla="*/ 1 h 28"/>
                  <a:gd name="T8" fmla="*/ 47 w 213"/>
                  <a:gd name="T9" fmla="*/ 2 h 28"/>
                  <a:gd name="T10" fmla="*/ 69 w 213"/>
                  <a:gd name="T11" fmla="*/ 3 h 28"/>
                  <a:gd name="T12" fmla="*/ 88 w 213"/>
                  <a:gd name="T13" fmla="*/ 5 h 28"/>
                  <a:gd name="T14" fmla="*/ 110 w 213"/>
                  <a:gd name="T15" fmla="*/ 8 h 28"/>
                  <a:gd name="T16" fmla="*/ 133 w 213"/>
                  <a:gd name="T17" fmla="*/ 10 h 28"/>
                  <a:gd name="T18" fmla="*/ 152 w 213"/>
                  <a:gd name="T19" fmla="*/ 13 h 28"/>
                  <a:gd name="T20" fmla="*/ 172 w 213"/>
                  <a:gd name="T21" fmla="*/ 16 h 28"/>
                  <a:gd name="T22" fmla="*/ 194 w 213"/>
                  <a:gd name="T23" fmla="*/ 18 h 28"/>
                  <a:gd name="T24" fmla="*/ 213 w 213"/>
                  <a:gd name="T25" fmla="*/ 20 h 28"/>
                  <a:gd name="T26" fmla="*/ 213 w 213"/>
                  <a:gd name="T27" fmla="*/ 2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13" h="28">
                    <a:moveTo>
                      <a:pt x="213" y="20"/>
                    </a:moveTo>
                    <a:lnTo>
                      <a:pt x="213" y="28"/>
                    </a:lnTo>
                    <a:lnTo>
                      <a:pt x="0" y="0"/>
                    </a:lnTo>
                    <a:lnTo>
                      <a:pt x="25" y="1"/>
                    </a:lnTo>
                    <a:lnTo>
                      <a:pt x="47" y="2"/>
                    </a:lnTo>
                    <a:lnTo>
                      <a:pt x="69" y="3"/>
                    </a:lnTo>
                    <a:lnTo>
                      <a:pt x="88" y="5"/>
                    </a:lnTo>
                    <a:lnTo>
                      <a:pt x="110" y="8"/>
                    </a:lnTo>
                    <a:lnTo>
                      <a:pt x="133" y="10"/>
                    </a:lnTo>
                    <a:lnTo>
                      <a:pt x="152" y="13"/>
                    </a:lnTo>
                    <a:lnTo>
                      <a:pt x="172" y="16"/>
                    </a:lnTo>
                    <a:lnTo>
                      <a:pt x="194" y="18"/>
                    </a:lnTo>
                    <a:lnTo>
                      <a:pt x="213" y="20"/>
                    </a:lnTo>
                    <a:lnTo>
                      <a:pt x="213" y="20"/>
                    </a:lnTo>
                    <a:close/>
                  </a:path>
                </a:pathLst>
              </a:custGeom>
              <a:solidFill>
                <a:srgbClr val="0019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3171" name="Freeform 51"/>
              <p:cNvSpPr>
                <a:spLocks/>
              </p:cNvSpPr>
              <p:nvPr/>
            </p:nvSpPr>
            <p:spPr bwMode="auto">
              <a:xfrm>
                <a:off x="579" y="1643"/>
                <a:ext cx="157" cy="44"/>
              </a:xfrm>
              <a:custGeom>
                <a:avLst/>
                <a:gdLst>
                  <a:gd name="T0" fmla="*/ 0 w 157"/>
                  <a:gd name="T1" fmla="*/ 44 h 44"/>
                  <a:gd name="T2" fmla="*/ 142 w 157"/>
                  <a:gd name="T3" fmla="*/ 0 h 44"/>
                  <a:gd name="T4" fmla="*/ 157 w 157"/>
                  <a:gd name="T5" fmla="*/ 35 h 44"/>
                  <a:gd name="T6" fmla="*/ 0 w 157"/>
                  <a:gd name="T7" fmla="*/ 44 h 44"/>
                  <a:gd name="T8" fmla="*/ 0 w 157"/>
                  <a:gd name="T9" fmla="*/ 4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7" h="44">
                    <a:moveTo>
                      <a:pt x="0" y="44"/>
                    </a:moveTo>
                    <a:lnTo>
                      <a:pt x="142" y="0"/>
                    </a:lnTo>
                    <a:lnTo>
                      <a:pt x="157" y="35"/>
                    </a:lnTo>
                    <a:lnTo>
                      <a:pt x="0" y="44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rgbClr val="47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3172" name="Freeform 52"/>
              <p:cNvSpPr>
                <a:spLocks/>
              </p:cNvSpPr>
              <p:nvPr/>
            </p:nvSpPr>
            <p:spPr bwMode="auto">
              <a:xfrm>
                <a:off x="5052" y="1687"/>
                <a:ext cx="37" cy="12"/>
              </a:xfrm>
              <a:custGeom>
                <a:avLst/>
                <a:gdLst>
                  <a:gd name="T0" fmla="*/ 0 w 37"/>
                  <a:gd name="T1" fmla="*/ 12 h 12"/>
                  <a:gd name="T2" fmla="*/ 0 w 37"/>
                  <a:gd name="T3" fmla="*/ 0 h 12"/>
                  <a:gd name="T4" fmla="*/ 37 w 37"/>
                  <a:gd name="T5" fmla="*/ 12 h 12"/>
                  <a:gd name="T6" fmla="*/ 0 w 37"/>
                  <a:gd name="T7" fmla="*/ 12 h 12"/>
                  <a:gd name="T8" fmla="*/ 0 w 37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12">
                    <a:moveTo>
                      <a:pt x="0" y="12"/>
                    </a:moveTo>
                    <a:lnTo>
                      <a:pt x="0" y="0"/>
                    </a:lnTo>
                    <a:lnTo>
                      <a:pt x="37" y="12"/>
                    </a:lnTo>
                    <a:lnTo>
                      <a:pt x="0" y="12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47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3173" name="Freeform 53"/>
              <p:cNvSpPr>
                <a:spLocks/>
              </p:cNvSpPr>
              <p:nvPr/>
            </p:nvSpPr>
            <p:spPr bwMode="auto">
              <a:xfrm>
                <a:off x="721" y="1766"/>
                <a:ext cx="27" cy="15"/>
              </a:xfrm>
              <a:custGeom>
                <a:avLst/>
                <a:gdLst>
                  <a:gd name="T0" fmla="*/ 0 w 27"/>
                  <a:gd name="T1" fmla="*/ 12 h 15"/>
                  <a:gd name="T2" fmla="*/ 27 w 27"/>
                  <a:gd name="T3" fmla="*/ 0 h 15"/>
                  <a:gd name="T4" fmla="*/ 27 w 27"/>
                  <a:gd name="T5" fmla="*/ 15 h 15"/>
                  <a:gd name="T6" fmla="*/ 0 w 27"/>
                  <a:gd name="T7" fmla="*/ 12 h 15"/>
                  <a:gd name="T8" fmla="*/ 0 w 27"/>
                  <a:gd name="T9" fmla="*/ 12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5">
                    <a:moveTo>
                      <a:pt x="0" y="12"/>
                    </a:moveTo>
                    <a:lnTo>
                      <a:pt x="27" y="0"/>
                    </a:lnTo>
                    <a:lnTo>
                      <a:pt x="27" y="15"/>
                    </a:lnTo>
                    <a:lnTo>
                      <a:pt x="0" y="12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47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3174" name="Freeform 54"/>
              <p:cNvSpPr>
                <a:spLocks/>
              </p:cNvSpPr>
              <p:nvPr/>
            </p:nvSpPr>
            <p:spPr bwMode="auto">
              <a:xfrm>
                <a:off x="5035" y="1781"/>
                <a:ext cx="162" cy="79"/>
              </a:xfrm>
              <a:custGeom>
                <a:avLst/>
                <a:gdLst>
                  <a:gd name="T0" fmla="*/ 157 w 162"/>
                  <a:gd name="T1" fmla="*/ 67 h 79"/>
                  <a:gd name="T2" fmla="*/ 139 w 162"/>
                  <a:gd name="T3" fmla="*/ 64 h 79"/>
                  <a:gd name="T4" fmla="*/ 122 w 162"/>
                  <a:gd name="T5" fmla="*/ 62 h 79"/>
                  <a:gd name="T6" fmla="*/ 108 w 162"/>
                  <a:gd name="T7" fmla="*/ 62 h 79"/>
                  <a:gd name="T8" fmla="*/ 90 w 162"/>
                  <a:gd name="T9" fmla="*/ 62 h 79"/>
                  <a:gd name="T10" fmla="*/ 76 w 162"/>
                  <a:gd name="T11" fmla="*/ 63 h 79"/>
                  <a:gd name="T12" fmla="*/ 61 w 162"/>
                  <a:gd name="T13" fmla="*/ 65 h 79"/>
                  <a:gd name="T14" fmla="*/ 46 w 162"/>
                  <a:gd name="T15" fmla="*/ 69 h 79"/>
                  <a:gd name="T16" fmla="*/ 29 w 162"/>
                  <a:gd name="T17" fmla="*/ 72 h 79"/>
                  <a:gd name="T18" fmla="*/ 14 w 162"/>
                  <a:gd name="T19" fmla="*/ 75 h 79"/>
                  <a:gd name="T20" fmla="*/ 0 w 162"/>
                  <a:gd name="T21" fmla="*/ 79 h 79"/>
                  <a:gd name="T22" fmla="*/ 10 w 162"/>
                  <a:gd name="T23" fmla="*/ 0 h 79"/>
                  <a:gd name="T24" fmla="*/ 27 w 162"/>
                  <a:gd name="T25" fmla="*/ 8 h 79"/>
                  <a:gd name="T26" fmla="*/ 46 w 162"/>
                  <a:gd name="T27" fmla="*/ 15 h 79"/>
                  <a:gd name="T28" fmla="*/ 66 w 162"/>
                  <a:gd name="T29" fmla="*/ 19 h 79"/>
                  <a:gd name="T30" fmla="*/ 88 w 162"/>
                  <a:gd name="T31" fmla="*/ 25 h 79"/>
                  <a:gd name="T32" fmla="*/ 110 w 162"/>
                  <a:gd name="T33" fmla="*/ 30 h 79"/>
                  <a:gd name="T34" fmla="*/ 130 w 162"/>
                  <a:gd name="T35" fmla="*/ 34 h 79"/>
                  <a:gd name="T36" fmla="*/ 144 w 162"/>
                  <a:gd name="T37" fmla="*/ 40 h 79"/>
                  <a:gd name="T38" fmla="*/ 157 w 162"/>
                  <a:gd name="T39" fmla="*/ 47 h 79"/>
                  <a:gd name="T40" fmla="*/ 162 w 162"/>
                  <a:gd name="T41" fmla="*/ 56 h 79"/>
                  <a:gd name="T42" fmla="*/ 157 w 162"/>
                  <a:gd name="T43" fmla="*/ 67 h 79"/>
                  <a:gd name="T44" fmla="*/ 157 w 162"/>
                  <a:gd name="T45" fmla="*/ 67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2" h="79">
                    <a:moveTo>
                      <a:pt x="157" y="67"/>
                    </a:moveTo>
                    <a:lnTo>
                      <a:pt x="139" y="64"/>
                    </a:lnTo>
                    <a:lnTo>
                      <a:pt x="122" y="62"/>
                    </a:lnTo>
                    <a:lnTo>
                      <a:pt x="108" y="62"/>
                    </a:lnTo>
                    <a:lnTo>
                      <a:pt x="90" y="62"/>
                    </a:lnTo>
                    <a:lnTo>
                      <a:pt x="76" y="63"/>
                    </a:lnTo>
                    <a:lnTo>
                      <a:pt x="61" y="65"/>
                    </a:lnTo>
                    <a:lnTo>
                      <a:pt x="46" y="69"/>
                    </a:lnTo>
                    <a:lnTo>
                      <a:pt x="29" y="72"/>
                    </a:lnTo>
                    <a:lnTo>
                      <a:pt x="14" y="75"/>
                    </a:lnTo>
                    <a:lnTo>
                      <a:pt x="0" y="79"/>
                    </a:lnTo>
                    <a:lnTo>
                      <a:pt x="10" y="0"/>
                    </a:lnTo>
                    <a:lnTo>
                      <a:pt x="27" y="8"/>
                    </a:lnTo>
                    <a:lnTo>
                      <a:pt x="46" y="15"/>
                    </a:lnTo>
                    <a:lnTo>
                      <a:pt x="66" y="19"/>
                    </a:lnTo>
                    <a:lnTo>
                      <a:pt x="88" y="25"/>
                    </a:lnTo>
                    <a:lnTo>
                      <a:pt x="110" y="30"/>
                    </a:lnTo>
                    <a:lnTo>
                      <a:pt x="130" y="34"/>
                    </a:lnTo>
                    <a:lnTo>
                      <a:pt x="144" y="40"/>
                    </a:lnTo>
                    <a:lnTo>
                      <a:pt x="157" y="47"/>
                    </a:lnTo>
                    <a:lnTo>
                      <a:pt x="162" y="56"/>
                    </a:lnTo>
                    <a:lnTo>
                      <a:pt x="157" y="67"/>
                    </a:lnTo>
                    <a:lnTo>
                      <a:pt x="157" y="67"/>
                    </a:lnTo>
                    <a:close/>
                  </a:path>
                </a:pathLst>
              </a:custGeom>
              <a:solidFill>
                <a:srgbClr val="47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3175" name="Freeform 55"/>
              <p:cNvSpPr>
                <a:spLocks/>
              </p:cNvSpPr>
              <p:nvPr/>
            </p:nvSpPr>
            <p:spPr bwMode="auto">
              <a:xfrm>
                <a:off x="552" y="1872"/>
                <a:ext cx="662" cy="1852"/>
              </a:xfrm>
              <a:custGeom>
                <a:avLst/>
                <a:gdLst>
                  <a:gd name="T0" fmla="*/ 176 w 662"/>
                  <a:gd name="T1" fmla="*/ 1763 h 1852"/>
                  <a:gd name="T2" fmla="*/ 257 w 662"/>
                  <a:gd name="T3" fmla="*/ 1767 h 1852"/>
                  <a:gd name="T4" fmla="*/ 353 w 662"/>
                  <a:gd name="T5" fmla="*/ 1770 h 1852"/>
                  <a:gd name="T6" fmla="*/ 453 w 662"/>
                  <a:gd name="T7" fmla="*/ 1771 h 1852"/>
                  <a:gd name="T8" fmla="*/ 551 w 662"/>
                  <a:gd name="T9" fmla="*/ 1771 h 1852"/>
                  <a:gd name="T10" fmla="*/ 644 w 662"/>
                  <a:gd name="T11" fmla="*/ 1770 h 1852"/>
                  <a:gd name="T12" fmla="*/ 649 w 662"/>
                  <a:gd name="T13" fmla="*/ 1786 h 1852"/>
                  <a:gd name="T14" fmla="*/ 657 w 662"/>
                  <a:gd name="T15" fmla="*/ 1802 h 1852"/>
                  <a:gd name="T16" fmla="*/ 659 w 662"/>
                  <a:gd name="T17" fmla="*/ 1818 h 1852"/>
                  <a:gd name="T18" fmla="*/ 662 w 662"/>
                  <a:gd name="T19" fmla="*/ 1835 h 1852"/>
                  <a:gd name="T20" fmla="*/ 654 w 662"/>
                  <a:gd name="T21" fmla="*/ 1852 h 1852"/>
                  <a:gd name="T22" fmla="*/ 505 w 662"/>
                  <a:gd name="T23" fmla="*/ 1848 h 1852"/>
                  <a:gd name="T24" fmla="*/ 333 w 662"/>
                  <a:gd name="T25" fmla="*/ 1846 h 1852"/>
                  <a:gd name="T26" fmla="*/ 169 w 662"/>
                  <a:gd name="T27" fmla="*/ 1845 h 1852"/>
                  <a:gd name="T28" fmla="*/ 49 w 662"/>
                  <a:gd name="T29" fmla="*/ 1844 h 1852"/>
                  <a:gd name="T30" fmla="*/ 0 w 662"/>
                  <a:gd name="T31" fmla="*/ 1843 h 1852"/>
                  <a:gd name="T32" fmla="*/ 10 w 662"/>
                  <a:gd name="T33" fmla="*/ 923 h 1852"/>
                  <a:gd name="T34" fmla="*/ 10 w 662"/>
                  <a:gd name="T35" fmla="*/ 749 h 1852"/>
                  <a:gd name="T36" fmla="*/ 10 w 662"/>
                  <a:gd name="T37" fmla="*/ 574 h 1852"/>
                  <a:gd name="T38" fmla="*/ 12 w 662"/>
                  <a:gd name="T39" fmla="*/ 399 h 1852"/>
                  <a:gd name="T40" fmla="*/ 14 w 662"/>
                  <a:gd name="T41" fmla="*/ 223 h 1852"/>
                  <a:gd name="T42" fmla="*/ 34 w 662"/>
                  <a:gd name="T43" fmla="*/ 134 h 1852"/>
                  <a:gd name="T44" fmla="*/ 61 w 662"/>
                  <a:gd name="T45" fmla="*/ 130 h 1852"/>
                  <a:gd name="T46" fmla="*/ 88 w 662"/>
                  <a:gd name="T47" fmla="*/ 123 h 1852"/>
                  <a:gd name="T48" fmla="*/ 113 w 662"/>
                  <a:gd name="T49" fmla="*/ 114 h 1852"/>
                  <a:gd name="T50" fmla="*/ 132 w 662"/>
                  <a:gd name="T51" fmla="*/ 101 h 1852"/>
                  <a:gd name="T52" fmla="*/ 144 w 662"/>
                  <a:gd name="T53" fmla="*/ 87 h 1852"/>
                  <a:gd name="T54" fmla="*/ 139 w 662"/>
                  <a:gd name="T55" fmla="*/ 75 h 1852"/>
                  <a:gd name="T56" fmla="*/ 122 w 662"/>
                  <a:gd name="T57" fmla="*/ 61 h 1852"/>
                  <a:gd name="T58" fmla="*/ 95 w 662"/>
                  <a:gd name="T59" fmla="*/ 50 h 1852"/>
                  <a:gd name="T60" fmla="*/ 66 w 662"/>
                  <a:gd name="T61" fmla="*/ 42 h 1852"/>
                  <a:gd name="T62" fmla="*/ 49 w 662"/>
                  <a:gd name="T63" fmla="*/ 38 h 1852"/>
                  <a:gd name="T64" fmla="*/ 39 w 662"/>
                  <a:gd name="T65" fmla="*/ 37 h 1852"/>
                  <a:gd name="T66" fmla="*/ 29 w 662"/>
                  <a:gd name="T67" fmla="*/ 36 h 1852"/>
                  <a:gd name="T68" fmla="*/ 19 w 662"/>
                  <a:gd name="T69" fmla="*/ 35 h 1852"/>
                  <a:gd name="T70" fmla="*/ 12 w 662"/>
                  <a:gd name="T71" fmla="*/ 31 h 1852"/>
                  <a:gd name="T72" fmla="*/ 24 w 662"/>
                  <a:gd name="T73" fmla="*/ 26 h 1852"/>
                  <a:gd name="T74" fmla="*/ 56 w 662"/>
                  <a:gd name="T75" fmla="*/ 19 h 1852"/>
                  <a:gd name="T76" fmla="*/ 88 w 662"/>
                  <a:gd name="T77" fmla="*/ 13 h 1852"/>
                  <a:gd name="T78" fmla="*/ 120 w 662"/>
                  <a:gd name="T79" fmla="*/ 8 h 1852"/>
                  <a:gd name="T80" fmla="*/ 154 w 662"/>
                  <a:gd name="T81" fmla="*/ 3 h 1852"/>
                  <a:gd name="T82" fmla="*/ 169 w 662"/>
                  <a:gd name="T83" fmla="*/ 741 h 1852"/>
                  <a:gd name="T84" fmla="*/ 169 w 662"/>
                  <a:gd name="T85" fmla="*/ 740 h 18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662" h="1852">
                    <a:moveTo>
                      <a:pt x="169" y="740"/>
                    </a:moveTo>
                    <a:lnTo>
                      <a:pt x="176" y="1763"/>
                    </a:lnTo>
                    <a:lnTo>
                      <a:pt x="215" y="1765"/>
                    </a:lnTo>
                    <a:lnTo>
                      <a:pt x="257" y="1767"/>
                    </a:lnTo>
                    <a:lnTo>
                      <a:pt x="304" y="1770"/>
                    </a:lnTo>
                    <a:lnTo>
                      <a:pt x="353" y="1770"/>
                    </a:lnTo>
                    <a:lnTo>
                      <a:pt x="402" y="1771"/>
                    </a:lnTo>
                    <a:lnTo>
                      <a:pt x="453" y="1771"/>
                    </a:lnTo>
                    <a:lnTo>
                      <a:pt x="502" y="1771"/>
                    </a:lnTo>
                    <a:lnTo>
                      <a:pt x="551" y="1771"/>
                    </a:lnTo>
                    <a:lnTo>
                      <a:pt x="600" y="1770"/>
                    </a:lnTo>
                    <a:lnTo>
                      <a:pt x="644" y="1770"/>
                    </a:lnTo>
                    <a:lnTo>
                      <a:pt x="647" y="1778"/>
                    </a:lnTo>
                    <a:lnTo>
                      <a:pt x="649" y="1786"/>
                    </a:lnTo>
                    <a:lnTo>
                      <a:pt x="652" y="1794"/>
                    </a:lnTo>
                    <a:lnTo>
                      <a:pt x="657" y="1802"/>
                    </a:lnTo>
                    <a:lnTo>
                      <a:pt x="659" y="1810"/>
                    </a:lnTo>
                    <a:lnTo>
                      <a:pt x="659" y="1818"/>
                    </a:lnTo>
                    <a:lnTo>
                      <a:pt x="662" y="1827"/>
                    </a:lnTo>
                    <a:lnTo>
                      <a:pt x="662" y="1835"/>
                    </a:lnTo>
                    <a:lnTo>
                      <a:pt x="659" y="1843"/>
                    </a:lnTo>
                    <a:lnTo>
                      <a:pt x="654" y="1852"/>
                    </a:lnTo>
                    <a:lnTo>
                      <a:pt x="586" y="1851"/>
                    </a:lnTo>
                    <a:lnTo>
                      <a:pt x="505" y="1848"/>
                    </a:lnTo>
                    <a:lnTo>
                      <a:pt x="419" y="1847"/>
                    </a:lnTo>
                    <a:lnTo>
                      <a:pt x="333" y="1846"/>
                    </a:lnTo>
                    <a:lnTo>
                      <a:pt x="247" y="1845"/>
                    </a:lnTo>
                    <a:lnTo>
                      <a:pt x="169" y="1845"/>
                    </a:lnTo>
                    <a:lnTo>
                      <a:pt x="103" y="1844"/>
                    </a:lnTo>
                    <a:lnTo>
                      <a:pt x="49" y="1844"/>
                    </a:lnTo>
                    <a:lnTo>
                      <a:pt x="14" y="1843"/>
                    </a:lnTo>
                    <a:lnTo>
                      <a:pt x="0" y="1843"/>
                    </a:lnTo>
                    <a:lnTo>
                      <a:pt x="7" y="1008"/>
                    </a:lnTo>
                    <a:lnTo>
                      <a:pt x="10" y="923"/>
                    </a:lnTo>
                    <a:lnTo>
                      <a:pt x="10" y="836"/>
                    </a:lnTo>
                    <a:lnTo>
                      <a:pt x="10" y="749"/>
                    </a:lnTo>
                    <a:lnTo>
                      <a:pt x="10" y="662"/>
                    </a:lnTo>
                    <a:lnTo>
                      <a:pt x="10" y="574"/>
                    </a:lnTo>
                    <a:lnTo>
                      <a:pt x="10" y="487"/>
                    </a:lnTo>
                    <a:lnTo>
                      <a:pt x="12" y="399"/>
                    </a:lnTo>
                    <a:lnTo>
                      <a:pt x="12" y="311"/>
                    </a:lnTo>
                    <a:lnTo>
                      <a:pt x="14" y="223"/>
                    </a:lnTo>
                    <a:lnTo>
                      <a:pt x="19" y="135"/>
                    </a:lnTo>
                    <a:lnTo>
                      <a:pt x="34" y="134"/>
                    </a:lnTo>
                    <a:lnTo>
                      <a:pt x="49" y="132"/>
                    </a:lnTo>
                    <a:lnTo>
                      <a:pt x="61" y="130"/>
                    </a:lnTo>
                    <a:lnTo>
                      <a:pt x="76" y="126"/>
                    </a:lnTo>
                    <a:lnTo>
                      <a:pt x="88" y="123"/>
                    </a:lnTo>
                    <a:lnTo>
                      <a:pt x="100" y="118"/>
                    </a:lnTo>
                    <a:lnTo>
                      <a:pt x="113" y="114"/>
                    </a:lnTo>
                    <a:lnTo>
                      <a:pt x="122" y="108"/>
                    </a:lnTo>
                    <a:lnTo>
                      <a:pt x="132" y="101"/>
                    </a:lnTo>
                    <a:lnTo>
                      <a:pt x="139" y="94"/>
                    </a:lnTo>
                    <a:lnTo>
                      <a:pt x="144" y="87"/>
                    </a:lnTo>
                    <a:lnTo>
                      <a:pt x="142" y="80"/>
                    </a:lnTo>
                    <a:lnTo>
                      <a:pt x="139" y="75"/>
                    </a:lnTo>
                    <a:lnTo>
                      <a:pt x="132" y="68"/>
                    </a:lnTo>
                    <a:lnTo>
                      <a:pt x="122" y="61"/>
                    </a:lnTo>
                    <a:lnTo>
                      <a:pt x="110" y="55"/>
                    </a:lnTo>
                    <a:lnTo>
                      <a:pt x="95" y="50"/>
                    </a:lnTo>
                    <a:lnTo>
                      <a:pt x="81" y="45"/>
                    </a:lnTo>
                    <a:lnTo>
                      <a:pt x="66" y="42"/>
                    </a:lnTo>
                    <a:lnTo>
                      <a:pt x="51" y="38"/>
                    </a:lnTo>
                    <a:lnTo>
                      <a:pt x="49" y="38"/>
                    </a:lnTo>
                    <a:lnTo>
                      <a:pt x="44" y="38"/>
                    </a:lnTo>
                    <a:lnTo>
                      <a:pt x="39" y="37"/>
                    </a:lnTo>
                    <a:lnTo>
                      <a:pt x="34" y="37"/>
                    </a:lnTo>
                    <a:lnTo>
                      <a:pt x="29" y="36"/>
                    </a:lnTo>
                    <a:lnTo>
                      <a:pt x="24" y="36"/>
                    </a:lnTo>
                    <a:lnTo>
                      <a:pt x="19" y="35"/>
                    </a:lnTo>
                    <a:lnTo>
                      <a:pt x="14" y="32"/>
                    </a:lnTo>
                    <a:lnTo>
                      <a:pt x="12" y="31"/>
                    </a:lnTo>
                    <a:lnTo>
                      <a:pt x="7" y="29"/>
                    </a:lnTo>
                    <a:lnTo>
                      <a:pt x="24" y="26"/>
                    </a:lnTo>
                    <a:lnTo>
                      <a:pt x="39" y="21"/>
                    </a:lnTo>
                    <a:lnTo>
                      <a:pt x="56" y="19"/>
                    </a:lnTo>
                    <a:lnTo>
                      <a:pt x="71" y="15"/>
                    </a:lnTo>
                    <a:lnTo>
                      <a:pt x="88" y="13"/>
                    </a:lnTo>
                    <a:lnTo>
                      <a:pt x="103" y="11"/>
                    </a:lnTo>
                    <a:lnTo>
                      <a:pt x="120" y="8"/>
                    </a:lnTo>
                    <a:lnTo>
                      <a:pt x="137" y="6"/>
                    </a:lnTo>
                    <a:lnTo>
                      <a:pt x="154" y="3"/>
                    </a:lnTo>
                    <a:lnTo>
                      <a:pt x="169" y="0"/>
                    </a:lnTo>
                    <a:lnTo>
                      <a:pt x="169" y="741"/>
                    </a:lnTo>
                    <a:lnTo>
                      <a:pt x="169" y="741"/>
                    </a:lnTo>
                    <a:lnTo>
                      <a:pt x="169" y="740"/>
                    </a:lnTo>
                    <a:close/>
                  </a:path>
                </a:pathLst>
              </a:custGeom>
              <a:solidFill>
                <a:srgbClr val="47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3176" name="Freeform 56"/>
              <p:cNvSpPr>
                <a:spLocks/>
              </p:cNvSpPr>
              <p:nvPr/>
            </p:nvSpPr>
            <p:spPr bwMode="auto">
              <a:xfrm>
                <a:off x="2079" y="1910"/>
                <a:ext cx="3125" cy="1831"/>
              </a:xfrm>
              <a:custGeom>
                <a:avLst/>
                <a:gdLst>
                  <a:gd name="T0" fmla="*/ 3105 w 3125"/>
                  <a:gd name="T1" fmla="*/ 1032 h 1831"/>
                  <a:gd name="T2" fmla="*/ 3105 w 3125"/>
                  <a:gd name="T3" fmla="*/ 1196 h 1831"/>
                  <a:gd name="T4" fmla="*/ 3105 w 3125"/>
                  <a:gd name="T5" fmla="*/ 1357 h 1831"/>
                  <a:gd name="T6" fmla="*/ 3108 w 3125"/>
                  <a:gd name="T7" fmla="*/ 1516 h 1831"/>
                  <a:gd name="T8" fmla="*/ 3105 w 3125"/>
                  <a:gd name="T9" fmla="*/ 1670 h 1831"/>
                  <a:gd name="T10" fmla="*/ 3098 w 3125"/>
                  <a:gd name="T11" fmla="*/ 1822 h 1831"/>
                  <a:gd name="T12" fmla="*/ 2539 w 3125"/>
                  <a:gd name="T13" fmla="*/ 1822 h 1831"/>
                  <a:gd name="T14" fmla="*/ 1968 w 3125"/>
                  <a:gd name="T15" fmla="*/ 1822 h 1831"/>
                  <a:gd name="T16" fmla="*/ 1402 w 3125"/>
                  <a:gd name="T17" fmla="*/ 1823 h 1831"/>
                  <a:gd name="T18" fmla="*/ 848 w 3125"/>
                  <a:gd name="T19" fmla="*/ 1821 h 1831"/>
                  <a:gd name="T20" fmla="*/ 326 w 3125"/>
                  <a:gd name="T21" fmla="*/ 1814 h 1831"/>
                  <a:gd name="T22" fmla="*/ 274 w 3125"/>
                  <a:gd name="T23" fmla="*/ 1821 h 1831"/>
                  <a:gd name="T24" fmla="*/ 225 w 3125"/>
                  <a:gd name="T25" fmla="*/ 1818 h 1831"/>
                  <a:gd name="T26" fmla="*/ 176 w 3125"/>
                  <a:gd name="T27" fmla="*/ 1818 h 1831"/>
                  <a:gd name="T28" fmla="*/ 132 w 3125"/>
                  <a:gd name="T29" fmla="*/ 1821 h 1831"/>
                  <a:gd name="T30" fmla="*/ 86 w 3125"/>
                  <a:gd name="T31" fmla="*/ 1826 h 1831"/>
                  <a:gd name="T32" fmla="*/ 0 w 3125"/>
                  <a:gd name="T33" fmla="*/ 1732 h 1831"/>
                  <a:gd name="T34" fmla="*/ 189 w 3125"/>
                  <a:gd name="T35" fmla="*/ 1738 h 1831"/>
                  <a:gd name="T36" fmla="*/ 365 w 3125"/>
                  <a:gd name="T37" fmla="*/ 1741 h 1831"/>
                  <a:gd name="T38" fmla="*/ 539 w 3125"/>
                  <a:gd name="T39" fmla="*/ 1740 h 1831"/>
                  <a:gd name="T40" fmla="*/ 723 w 3125"/>
                  <a:gd name="T41" fmla="*/ 1740 h 1831"/>
                  <a:gd name="T42" fmla="*/ 926 w 3125"/>
                  <a:gd name="T43" fmla="*/ 1740 h 1831"/>
                  <a:gd name="T44" fmla="*/ 2899 w 3125"/>
                  <a:gd name="T45" fmla="*/ 1743 h 1831"/>
                  <a:gd name="T46" fmla="*/ 2909 w 3125"/>
                  <a:gd name="T47" fmla="*/ 1740 h 1831"/>
                  <a:gd name="T48" fmla="*/ 2921 w 3125"/>
                  <a:gd name="T49" fmla="*/ 1736 h 1831"/>
                  <a:gd name="T50" fmla="*/ 2929 w 3125"/>
                  <a:gd name="T51" fmla="*/ 1730 h 1831"/>
                  <a:gd name="T52" fmla="*/ 2936 w 3125"/>
                  <a:gd name="T53" fmla="*/ 1726 h 1831"/>
                  <a:gd name="T54" fmla="*/ 2956 w 3125"/>
                  <a:gd name="T55" fmla="*/ 502 h 1831"/>
                  <a:gd name="T56" fmla="*/ 2978 w 3125"/>
                  <a:gd name="T57" fmla="*/ 7 h 1831"/>
                  <a:gd name="T58" fmla="*/ 3010 w 3125"/>
                  <a:gd name="T59" fmla="*/ 17 h 1831"/>
                  <a:gd name="T60" fmla="*/ 3044 w 3125"/>
                  <a:gd name="T61" fmla="*/ 26 h 1831"/>
                  <a:gd name="T62" fmla="*/ 3081 w 3125"/>
                  <a:gd name="T63" fmla="*/ 36 h 1831"/>
                  <a:gd name="T64" fmla="*/ 3110 w 3125"/>
                  <a:gd name="T65" fmla="*/ 47 h 1831"/>
                  <a:gd name="T66" fmla="*/ 3125 w 3125"/>
                  <a:gd name="T67" fmla="*/ 53 h 18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125" h="1831">
                    <a:moveTo>
                      <a:pt x="3125" y="53"/>
                    </a:moveTo>
                    <a:lnTo>
                      <a:pt x="3105" y="1032"/>
                    </a:lnTo>
                    <a:lnTo>
                      <a:pt x="3105" y="1114"/>
                    </a:lnTo>
                    <a:lnTo>
                      <a:pt x="3105" y="1196"/>
                    </a:lnTo>
                    <a:lnTo>
                      <a:pt x="3105" y="1277"/>
                    </a:lnTo>
                    <a:lnTo>
                      <a:pt x="3105" y="1357"/>
                    </a:lnTo>
                    <a:lnTo>
                      <a:pt x="3108" y="1437"/>
                    </a:lnTo>
                    <a:lnTo>
                      <a:pt x="3108" y="1516"/>
                    </a:lnTo>
                    <a:lnTo>
                      <a:pt x="3105" y="1593"/>
                    </a:lnTo>
                    <a:lnTo>
                      <a:pt x="3105" y="1670"/>
                    </a:lnTo>
                    <a:lnTo>
                      <a:pt x="3103" y="1746"/>
                    </a:lnTo>
                    <a:lnTo>
                      <a:pt x="3098" y="1822"/>
                    </a:lnTo>
                    <a:lnTo>
                      <a:pt x="2821" y="1822"/>
                    </a:lnTo>
                    <a:lnTo>
                      <a:pt x="2539" y="1822"/>
                    </a:lnTo>
                    <a:lnTo>
                      <a:pt x="2255" y="1822"/>
                    </a:lnTo>
                    <a:lnTo>
                      <a:pt x="1968" y="1822"/>
                    </a:lnTo>
                    <a:lnTo>
                      <a:pt x="1684" y="1823"/>
                    </a:lnTo>
                    <a:lnTo>
                      <a:pt x="1402" y="1823"/>
                    </a:lnTo>
                    <a:lnTo>
                      <a:pt x="1122" y="1822"/>
                    </a:lnTo>
                    <a:lnTo>
                      <a:pt x="848" y="1821"/>
                    </a:lnTo>
                    <a:lnTo>
                      <a:pt x="583" y="1817"/>
                    </a:lnTo>
                    <a:lnTo>
                      <a:pt x="326" y="1814"/>
                    </a:lnTo>
                    <a:lnTo>
                      <a:pt x="301" y="1822"/>
                    </a:lnTo>
                    <a:lnTo>
                      <a:pt x="274" y="1821"/>
                    </a:lnTo>
                    <a:lnTo>
                      <a:pt x="250" y="1820"/>
                    </a:lnTo>
                    <a:lnTo>
                      <a:pt x="225" y="1818"/>
                    </a:lnTo>
                    <a:lnTo>
                      <a:pt x="201" y="1818"/>
                    </a:lnTo>
                    <a:lnTo>
                      <a:pt x="176" y="1818"/>
                    </a:lnTo>
                    <a:lnTo>
                      <a:pt x="154" y="1818"/>
                    </a:lnTo>
                    <a:lnTo>
                      <a:pt x="132" y="1821"/>
                    </a:lnTo>
                    <a:lnTo>
                      <a:pt x="108" y="1823"/>
                    </a:lnTo>
                    <a:lnTo>
                      <a:pt x="86" y="1826"/>
                    </a:lnTo>
                    <a:lnTo>
                      <a:pt x="61" y="1831"/>
                    </a:lnTo>
                    <a:lnTo>
                      <a:pt x="0" y="1732"/>
                    </a:lnTo>
                    <a:lnTo>
                      <a:pt x="95" y="1735"/>
                    </a:lnTo>
                    <a:lnTo>
                      <a:pt x="189" y="1738"/>
                    </a:lnTo>
                    <a:lnTo>
                      <a:pt x="277" y="1740"/>
                    </a:lnTo>
                    <a:lnTo>
                      <a:pt x="365" y="1741"/>
                    </a:lnTo>
                    <a:lnTo>
                      <a:pt x="451" y="1741"/>
                    </a:lnTo>
                    <a:lnTo>
                      <a:pt x="539" y="1740"/>
                    </a:lnTo>
                    <a:lnTo>
                      <a:pt x="627" y="1740"/>
                    </a:lnTo>
                    <a:lnTo>
                      <a:pt x="723" y="1740"/>
                    </a:lnTo>
                    <a:lnTo>
                      <a:pt x="821" y="1740"/>
                    </a:lnTo>
                    <a:lnTo>
                      <a:pt x="926" y="1740"/>
                    </a:lnTo>
                    <a:lnTo>
                      <a:pt x="2892" y="1743"/>
                    </a:lnTo>
                    <a:lnTo>
                      <a:pt x="2899" y="1743"/>
                    </a:lnTo>
                    <a:lnTo>
                      <a:pt x="2904" y="1742"/>
                    </a:lnTo>
                    <a:lnTo>
                      <a:pt x="2909" y="1740"/>
                    </a:lnTo>
                    <a:lnTo>
                      <a:pt x="2917" y="1738"/>
                    </a:lnTo>
                    <a:lnTo>
                      <a:pt x="2921" y="1736"/>
                    </a:lnTo>
                    <a:lnTo>
                      <a:pt x="2926" y="1734"/>
                    </a:lnTo>
                    <a:lnTo>
                      <a:pt x="2929" y="1730"/>
                    </a:lnTo>
                    <a:lnTo>
                      <a:pt x="2934" y="1728"/>
                    </a:lnTo>
                    <a:lnTo>
                      <a:pt x="2936" y="1726"/>
                    </a:lnTo>
                    <a:lnTo>
                      <a:pt x="2936" y="1722"/>
                    </a:lnTo>
                    <a:lnTo>
                      <a:pt x="2956" y="502"/>
                    </a:lnTo>
                    <a:lnTo>
                      <a:pt x="2966" y="0"/>
                    </a:lnTo>
                    <a:lnTo>
                      <a:pt x="2978" y="7"/>
                    </a:lnTo>
                    <a:lnTo>
                      <a:pt x="2993" y="13"/>
                    </a:lnTo>
                    <a:lnTo>
                      <a:pt x="3010" y="17"/>
                    </a:lnTo>
                    <a:lnTo>
                      <a:pt x="3027" y="22"/>
                    </a:lnTo>
                    <a:lnTo>
                      <a:pt x="3044" y="26"/>
                    </a:lnTo>
                    <a:lnTo>
                      <a:pt x="3061" y="31"/>
                    </a:lnTo>
                    <a:lnTo>
                      <a:pt x="3081" y="36"/>
                    </a:lnTo>
                    <a:lnTo>
                      <a:pt x="3095" y="41"/>
                    </a:lnTo>
                    <a:lnTo>
                      <a:pt x="3110" y="47"/>
                    </a:lnTo>
                    <a:lnTo>
                      <a:pt x="3125" y="53"/>
                    </a:lnTo>
                    <a:lnTo>
                      <a:pt x="3125" y="53"/>
                    </a:lnTo>
                    <a:close/>
                  </a:path>
                </a:pathLst>
              </a:custGeom>
              <a:solidFill>
                <a:srgbClr val="47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3177" name="Freeform 57"/>
              <p:cNvSpPr>
                <a:spLocks/>
              </p:cNvSpPr>
              <p:nvPr/>
            </p:nvSpPr>
            <p:spPr bwMode="auto">
              <a:xfrm>
                <a:off x="3250" y="3749"/>
                <a:ext cx="1189" cy="426"/>
              </a:xfrm>
              <a:custGeom>
                <a:avLst/>
                <a:gdLst>
                  <a:gd name="T0" fmla="*/ 299 w 1189"/>
                  <a:gd name="T1" fmla="*/ 73 h 426"/>
                  <a:gd name="T2" fmla="*/ 402 w 1189"/>
                  <a:gd name="T3" fmla="*/ 97 h 426"/>
                  <a:gd name="T4" fmla="*/ 510 w 1189"/>
                  <a:gd name="T5" fmla="*/ 111 h 426"/>
                  <a:gd name="T6" fmla="*/ 572 w 1189"/>
                  <a:gd name="T7" fmla="*/ 115 h 426"/>
                  <a:gd name="T8" fmla="*/ 527 w 1189"/>
                  <a:gd name="T9" fmla="*/ 133 h 426"/>
                  <a:gd name="T10" fmla="*/ 493 w 1189"/>
                  <a:gd name="T11" fmla="*/ 151 h 426"/>
                  <a:gd name="T12" fmla="*/ 478 w 1189"/>
                  <a:gd name="T13" fmla="*/ 171 h 426"/>
                  <a:gd name="T14" fmla="*/ 525 w 1189"/>
                  <a:gd name="T15" fmla="*/ 182 h 426"/>
                  <a:gd name="T16" fmla="*/ 572 w 1189"/>
                  <a:gd name="T17" fmla="*/ 168 h 426"/>
                  <a:gd name="T18" fmla="*/ 621 w 1189"/>
                  <a:gd name="T19" fmla="*/ 153 h 426"/>
                  <a:gd name="T20" fmla="*/ 701 w 1189"/>
                  <a:gd name="T21" fmla="*/ 154 h 426"/>
                  <a:gd name="T22" fmla="*/ 672 w 1189"/>
                  <a:gd name="T23" fmla="*/ 163 h 426"/>
                  <a:gd name="T24" fmla="*/ 638 w 1189"/>
                  <a:gd name="T25" fmla="*/ 173 h 426"/>
                  <a:gd name="T26" fmla="*/ 603 w 1189"/>
                  <a:gd name="T27" fmla="*/ 181 h 426"/>
                  <a:gd name="T28" fmla="*/ 574 w 1189"/>
                  <a:gd name="T29" fmla="*/ 192 h 426"/>
                  <a:gd name="T30" fmla="*/ 549 w 1189"/>
                  <a:gd name="T31" fmla="*/ 205 h 426"/>
                  <a:gd name="T32" fmla="*/ 535 w 1189"/>
                  <a:gd name="T33" fmla="*/ 221 h 426"/>
                  <a:gd name="T34" fmla="*/ 586 w 1189"/>
                  <a:gd name="T35" fmla="*/ 237 h 426"/>
                  <a:gd name="T36" fmla="*/ 665 w 1189"/>
                  <a:gd name="T37" fmla="*/ 224 h 426"/>
                  <a:gd name="T38" fmla="*/ 741 w 1189"/>
                  <a:gd name="T39" fmla="*/ 201 h 426"/>
                  <a:gd name="T40" fmla="*/ 895 w 1189"/>
                  <a:gd name="T41" fmla="*/ 189 h 426"/>
                  <a:gd name="T42" fmla="*/ 826 w 1189"/>
                  <a:gd name="T43" fmla="*/ 199 h 426"/>
                  <a:gd name="T44" fmla="*/ 743 w 1189"/>
                  <a:gd name="T45" fmla="*/ 221 h 426"/>
                  <a:gd name="T46" fmla="*/ 672 w 1189"/>
                  <a:gd name="T47" fmla="*/ 250 h 426"/>
                  <a:gd name="T48" fmla="*/ 721 w 1189"/>
                  <a:gd name="T49" fmla="*/ 275 h 426"/>
                  <a:gd name="T50" fmla="*/ 812 w 1189"/>
                  <a:gd name="T51" fmla="*/ 258 h 426"/>
                  <a:gd name="T52" fmla="*/ 902 w 1189"/>
                  <a:gd name="T53" fmla="*/ 233 h 426"/>
                  <a:gd name="T54" fmla="*/ 969 w 1189"/>
                  <a:gd name="T55" fmla="*/ 226 h 426"/>
                  <a:gd name="T56" fmla="*/ 966 w 1189"/>
                  <a:gd name="T57" fmla="*/ 213 h 426"/>
                  <a:gd name="T58" fmla="*/ 947 w 1189"/>
                  <a:gd name="T59" fmla="*/ 201 h 426"/>
                  <a:gd name="T60" fmla="*/ 920 w 1189"/>
                  <a:gd name="T61" fmla="*/ 192 h 426"/>
                  <a:gd name="T62" fmla="*/ 1015 w 1189"/>
                  <a:gd name="T63" fmla="*/ 199 h 426"/>
                  <a:gd name="T64" fmla="*/ 1098 w 1189"/>
                  <a:gd name="T65" fmla="*/ 219 h 426"/>
                  <a:gd name="T66" fmla="*/ 1162 w 1189"/>
                  <a:gd name="T67" fmla="*/ 254 h 426"/>
                  <a:gd name="T68" fmla="*/ 1189 w 1189"/>
                  <a:gd name="T69" fmla="*/ 295 h 426"/>
                  <a:gd name="T70" fmla="*/ 1172 w 1189"/>
                  <a:gd name="T71" fmla="*/ 331 h 426"/>
                  <a:gd name="T72" fmla="*/ 1130 w 1189"/>
                  <a:gd name="T73" fmla="*/ 365 h 426"/>
                  <a:gd name="T74" fmla="*/ 1059 w 1189"/>
                  <a:gd name="T75" fmla="*/ 402 h 426"/>
                  <a:gd name="T76" fmla="*/ 893 w 1189"/>
                  <a:gd name="T77" fmla="*/ 426 h 426"/>
                  <a:gd name="T78" fmla="*/ 704 w 1189"/>
                  <a:gd name="T79" fmla="*/ 422 h 426"/>
                  <a:gd name="T80" fmla="*/ 530 w 1189"/>
                  <a:gd name="T81" fmla="*/ 407 h 426"/>
                  <a:gd name="T82" fmla="*/ 393 w 1189"/>
                  <a:gd name="T83" fmla="*/ 376 h 426"/>
                  <a:gd name="T84" fmla="*/ 339 w 1189"/>
                  <a:gd name="T85" fmla="*/ 311 h 426"/>
                  <a:gd name="T86" fmla="*/ 299 w 1189"/>
                  <a:gd name="T87" fmla="*/ 239 h 426"/>
                  <a:gd name="T88" fmla="*/ 221 w 1189"/>
                  <a:gd name="T89" fmla="*/ 232 h 426"/>
                  <a:gd name="T90" fmla="*/ 128 w 1189"/>
                  <a:gd name="T91" fmla="*/ 203 h 426"/>
                  <a:gd name="T92" fmla="*/ 47 w 1189"/>
                  <a:gd name="T93" fmla="*/ 167 h 426"/>
                  <a:gd name="T94" fmla="*/ 0 w 1189"/>
                  <a:gd name="T95" fmla="*/ 123 h 426"/>
                  <a:gd name="T96" fmla="*/ 8 w 1189"/>
                  <a:gd name="T97" fmla="*/ 83 h 426"/>
                  <a:gd name="T98" fmla="*/ 30 w 1189"/>
                  <a:gd name="T99" fmla="*/ 46 h 426"/>
                  <a:gd name="T100" fmla="*/ 62 w 1189"/>
                  <a:gd name="T101" fmla="*/ 11 h 426"/>
                  <a:gd name="T102" fmla="*/ 106 w 1189"/>
                  <a:gd name="T103" fmla="*/ 8 h 426"/>
                  <a:gd name="T104" fmla="*/ 152 w 1189"/>
                  <a:gd name="T105" fmla="*/ 25 h 426"/>
                  <a:gd name="T106" fmla="*/ 201 w 1189"/>
                  <a:gd name="T107" fmla="*/ 46 h 426"/>
                  <a:gd name="T108" fmla="*/ 233 w 1189"/>
                  <a:gd name="T109" fmla="*/ 57 h 4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189" h="426">
                    <a:moveTo>
                      <a:pt x="233" y="56"/>
                    </a:moveTo>
                    <a:lnTo>
                      <a:pt x="265" y="65"/>
                    </a:lnTo>
                    <a:lnTo>
                      <a:pt x="299" y="73"/>
                    </a:lnTo>
                    <a:lnTo>
                      <a:pt x="334" y="82"/>
                    </a:lnTo>
                    <a:lnTo>
                      <a:pt x="366" y="90"/>
                    </a:lnTo>
                    <a:lnTo>
                      <a:pt x="402" y="97"/>
                    </a:lnTo>
                    <a:lnTo>
                      <a:pt x="437" y="103"/>
                    </a:lnTo>
                    <a:lnTo>
                      <a:pt x="471" y="109"/>
                    </a:lnTo>
                    <a:lnTo>
                      <a:pt x="510" y="111"/>
                    </a:lnTo>
                    <a:lnTo>
                      <a:pt x="547" y="112"/>
                    </a:lnTo>
                    <a:lnTo>
                      <a:pt x="586" y="110"/>
                    </a:lnTo>
                    <a:lnTo>
                      <a:pt x="572" y="115"/>
                    </a:lnTo>
                    <a:lnTo>
                      <a:pt x="557" y="121"/>
                    </a:lnTo>
                    <a:lnTo>
                      <a:pt x="542" y="127"/>
                    </a:lnTo>
                    <a:lnTo>
                      <a:pt x="527" y="133"/>
                    </a:lnTo>
                    <a:lnTo>
                      <a:pt x="515" y="138"/>
                    </a:lnTo>
                    <a:lnTo>
                      <a:pt x="503" y="144"/>
                    </a:lnTo>
                    <a:lnTo>
                      <a:pt x="493" y="151"/>
                    </a:lnTo>
                    <a:lnTo>
                      <a:pt x="486" y="158"/>
                    </a:lnTo>
                    <a:lnTo>
                      <a:pt x="481" y="165"/>
                    </a:lnTo>
                    <a:lnTo>
                      <a:pt x="478" y="171"/>
                    </a:lnTo>
                    <a:lnTo>
                      <a:pt x="496" y="179"/>
                    </a:lnTo>
                    <a:lnTo>
                      <a:pt x="510" y="182"/>
                    </a:lnTo>
                    <a:lnTo>
                      <a:pt x="525" y="182"/>
                    </a:lnTo>
                    <a:lnTo>
                      <a:pt x="540" y="178"/>
                    </a:lnTo>
                    <a:lnTo>
                      <a:pt x="557" y="174"/>
                    </a:lnTo>
                    <a:lnTo>
                      <a:pt x="572" y="168"/>
                    </a:lnTo>
                    <a:lnTo>
                      <a:pt x="586" y="162"/>
                    </a:lnTo>
                    <a:lnTo>
                      <a:pt x="603" y="157"/>
                    </a:lnTo>
                    <a:lnTo>
                      <a:pt x="621" y="153"/>
                    </a:lnTo>
                    <a:lnTo>
                      <a:pt x="638" y="151"/>
                    </a:lnTo>
                    <a:lnTo>
                      <a:pt x="706" y="151"/>
                    </a:lnTo>
                    <a:lnTo>
                      <a:pt x="701" y="154"/>
                    </a:lnTo>
                    <a:lnTo>
                      <a:pt x="692" y="158"/>
                    </a:lnTo>
                    <a:lnTo>
                      <a:pt x="684" y="160"/>
                    </a:lnTo>
                    <a:lnTo>
                      <a:pt x="672" y="163"/>
                    </a:lnTo>
                    <a:lnTo>
                      <a:pt x="662" y="167"/>
                    </a:lnTo>
                    <a:lnTo>
                      <a:pt x="650" y="169"/>
                    </a:lnTo>
                    <a:lnTo>
                      <a:pt x="638" y="173"/>
                    </a:lnTo>
                    <a:lnTo>
                      <a:pt x="625" y="175"/>
                    </a:lnTo>
                    <a:lnTo>
                      <a:pt x="616" y="178"/>
                    </a:lnTo>
                    <a:lnTo>
                      <a:pt x="603" y="181"/>
                    </a:lnTo>
                    <a:lnTo>
                      <a:pt x="594" y="184"/>
                    </a:lnTo>
                    <a:lnTo>
                      <a:pt x="584" y="187"/>
                    </a:lnTo>
                    <a:lnTo>
                      <a:pt x="574" y="192"/>
                    </a:lnTo>
                    <a:lnTo>
                      <a:pt x="564" y="197"/>
                    </a:lnTo>
                    <a:lnTo>
                      <a:pt x="557" y="200"/>
                    </a:lnTo>
                    <a:lnTo>
                      <a:pt x="549" y="205"/>
                    </a:lnTo>
                    <a:lnTo>
                      <a:pt x="542" y="210"/>
                    </a:lnTo>
                    <a:lnTo>
                      <a:pt x="537" y="215"/>
                    </a:lnTo>
                    <a:lnTo>
                      <a:pt x="535" y="221"/>
                    </a:lnTo>
                    <a:lnTo>
                      <a:pt x="530" y="226"/>
                    </a:lnTo>
                    <a:lnTo>
                      <a:pt x="559" y="234"/>
                    </a:lnTo>
                    <a:lnTo>
                      <a:pt x="586" y="237"/>
                    </a:lnTo>
                    <a:lnTo>
                      <a:pt x="613" y="235"/>
                    </a:lnTo>
                    <a:lnTo>
                      <a:pt x="640" y="231"/>
                    </a:lnTo>
                    <a:lnTo>
                      <a:pt x="665" y="224"/>
                    </a:lnTo>
                    <a:lnTo>
                      <a:pt x="689" y="216"/>
                    </a:lnTo>
                    <a:lnTo>
                      <a:pt x="716" y="208"/>
                    </a:lnTo>
                    <a:lnTo>
                      <a:pt x="741" y="201"/>
                    </a:lnTo>
                    <a:lnTo>
                      <a:pt x="768" y="195"/>
                    </a:lnTo>
                    <a:lnTo>
                      <a:pt x="795" y="192"/>
                    </a:lnTo>
                    <a:lnTo>
                      <a:pt x="895" y="189"/>
                    </a:lnTo>
                    <a:lnTo>
                      <a:pt x="875" y="191"/>
                    </a:lnTo>
                    <a:lnTo>
                      <a:pt x="851" y="194"/>
                    </a:lnTo>
                    <a:lnTo>
                      <a:pt x="826" y="199"/>
                    </a:lnTo>
                    <a:lnTo>
                      <a:pt x="799" y="205"/>
                    </a:lnTo>
                    <a:lnTo>
                      <a:pt x="770" y="211"/>
                    </a:lnTo>
                    <a:lnTo>
                      <a:pt x="743" y="221"/>
                    </a:lnTo>
                    <a:lnTo>
                      <a:pt x="719" y="230"/>
                    </a:lnTo>
                    <a:lnTo>
                      <a:pt x="694" y="240"/>
                    </a:lnTo>
                    <a:lnTo>
                      <a:pt x="672" y="250"/>
                    </a:lnTo>
                    <a:lnTo>
                      <a:pt x="655" y="263"/>
                    </a:lnTo>
                    <a:lnTo>
                      <a:pt x="689" y="273"/>
                    </a:lnTo>
                    <a:lnTo>
                      <a:pt x="721" y="275"/>
                    </a:lnTo>
                    <a:lnTo>
                      <a:pt x="750" y="273"/>
                    </a:lnTo>
                    <a:lnTo>
                      <a:pt x="782" y="267"/>
                    </a:lnTo>
                    <a:lnTo>
                      <a:pt x="812" y="258"/>
                    </a:lnTo>
                    <a:lnTo>
                      <a:pt x="841" y="249"/>
                    </a:lnTo>
                    <a:lnTo>
                      <a:pt x="873" y="240"/>
                    </a:lnTo>
                    <a:lnTo>
                      <a:pt x="902" y="233"/>
                    </a:lnTo>
                    <a:lnTo>
                      <a:pt x="934" y="229"/>
                    </a:lnTo>
                    <a:lnTo>
                      <a:pt x="964" y="230"/>
                    </a:lnTo>
                    <a:lnTo>
                      <a:pt x="969" y="226"/>
                    </a:lnTo>
                    <a:lnTo>
                      <a:pt x="971" y="222"/>
                    </a:lnTo>
                    <a:lnTo>
                      <a:pt x="971" y="217"/>
                    </a:lnTo>
                    <a:lnTo>
                      <a:pt x="966" y="213"/>
                    </a:lnTo>
                    <a:lnTo>
                      <a:pt x="961" y="209"/>
                    </a:lnTo>
                    <a:lnTo>
                      <a:pt x="956" y="205"/>
                    </a:lnTo>
                    <a:lnTo>
                      <a:pt x="947" y="201"/>
                    </a:lnTo>
                    <a:lnTo>
                      <a:pt x="939" y="198"/>
                    </a:lnTo>
                    <a:lnTo>
                      <a:pt x="929" y="194"/>
                    </a:lnTo>
                    <a:lnTo>
                      <a:pt x="920" y="192"/>
                    </a:lnTo>
                    <a:lnTo>
                      <a:pt x="951" y="193"/>
                    </a:lnTo>
                    <a:lnTo>
                      <a:pt x="983" y="195"/>
                    </a:lnTo>
                    <a:lnTo>
                      <a:pt x="1015" y="199"/>
                    </a:lnTo>
                    <a:lnTo>
                      <a:pt x="1045" y="205"/>
                    </a:lnTo>
                    <a:lnTo>
                      <a:pt x="1072" y="211"/>
                    </a:lnTo>
                    <a:lnTo>
                      <a:pt x="1098" y="219"/>
                    </a:lnTo>
                    <a:lnTo>
                      <a:pt x="1123" y="230"/>
                    </a:lnTo>
                    <a:lnTo>
                      <a:pt x="1145" y="241"/>
                    </a:lnTo>
                    <a:lnTo>
                      <a:pt x="1162" y="254"/>
                    </a:lnTo>
                    <a:lnTo>
                      <a:pt x="1177" y="267"/>
                    </a:lnTo>
                    <a:lnTo>
                      <a:pt x="1187" y="281"/>
                    </a:lnTo>
                    <a:lnTo>
                      <a:pt x="1189" y="295"/>
                    </a:lnTo>
                    <a:lnTo>
                      <a:pt x="1187" y="307"/>
                    </a:lnTo>
                    <a:lnTo>
                      <a:pt x="1182" y="319"/>
                    </a:lnTo>
                    <a:lnTo>
                      <a:pt x="1172" y="331"/>
                    </a:lnTo>
                    <a:lnTo>
                      <a:pt x="1160" y="343"/>
                    </a:lnTo>
                    <a:lnTo>
                      <a:pt x="1145" y="353"/>
                    </a:lnTo>
                    <a:lnTo>
                      <a:pt x="1130" y="365"/>
                    </a:lnTo>
                    <a:lnTo>
                      <a:pt x="1118" y="375"/>
                    </a:lnTo>
                    <a:lnTo>
                      <a:pt x="1103" y="386"/>
                    </a:lnTo>
                    <a:lnTo>
                      <a:pt x="1059" y="402"/>
                    </a:lnTo>
                    <a:lnTo>
                      <a:pt x="1008" y="415"/>
                    </a:lnTo>
                    <a:lnTo>
                      <a:pt x="951" y="422"/>
                    </a:lnTo>
                    <a:lnTo>
                      <a:pt x="893" y="426"/>
                    </a:lnTo>
                    <a:lnTo>
                      <a:pt x="829" y="426"/>
                    </a:lnTo>
                    <a:lnTo>
                      <a:pt x="768" y="425"/>
                    </a:lnTo>
                    <a:lnTo>
                      <a:pt x="704" y="422"/>
                    </a:lnTo>
                    <a:lnTo>
                      <a:pt x="643" y="417"/>
                    </a:lnTo>
                    <a:lnTo>
                      <a:pt x="586" y="413"/>
                    </a:lnTo>
                    <a:lnTo>
                      <a:pt x="530" y="407"/>
                    </a:lnTo>
                    <a:lnTo>
                      <a:pt x="471" y="402"/>
                    </a:lnTo>
                    <a:lnTo>
                      <a:pt x="427" y="392"/>
                    </a:lnTo>
                    <a:lnTo>
                      <a:pt x="393" y="376"/>
                    </a:lnTo>
                    <a:lnTo>
                      <a:pt x="368" y="358"/>
                    </a:lnTo>
                    <a:lnTo>
                      <a:pt x="351" y="335"/>
                    </a:lnTo>
                    <a:lnTo>
                      <a:pt x="339" y="311"/>
                    </a:lnTo>
                    <a:lnTo>
                      <a:pt x="326" y="286"/>
                    </a:lnTo>
                    <a:lnTo>
                      <a:pt x="314" y="262"/>
                    </a:lnTo>
                    <a:lnTo>
                      <a:pt x="299" y="239"/>
                    </a:lnTo>
                    <a:lnTo>
                      <a:pt x="277" y="218"/>
                    </a:lnTo>
                    <a:lnTo>
                      <a:pt x="250" y="239"/>
                    </a:lnTo>
                    <a:lnTo>
                      <a:pt x="221" y="232"/>
                    </a:lnTo>
                    <a:lnTo>
                      <a:pt x="189" y="223"/>
                    </a:lnTo>
                    <a:lnTo>
                      <a:pt x="157" y="214"/>
                    </a:lnTo>
                    <a:lnTo>
                      <a:pt x="128" y="203"/>
                    </a:lnTo>
                    <a:lnTo>
                      <a:pt x="98" y="192"/>
                    </a:lnTo>
                    <a:lnTo>
                      <a:pt x="71" y="179"/>
                    </a:lnTo>
                    <a:lnTo>
                      <a:pt x="47" y="167"/>
                    </a:lnTo>
                    <a:lnTo>
                      <a:pt x="27" y="153"/>
                    </a:lnTo>
                    <a:lnTo>
                      <a:pt x="13" y="138"/>
                    </a:lnTo>
                    <a:lnTo>
                      <a:pt x="0" y="123"/>
                    </a:lnTo>
                    <a:lnTo>
                      <a:pt x="0" y="110"/>
                    </a:lnTo>
                    <a:lnTo>
                      <a:pt x="3" y="97"/>
                    </a:lnTo>
                    <a:lnTo>
                      <a:pt x="8" y="83"/>
                    </a:lnTo>
                    <a:lnTo>
                      <a:pt x="13" y="71"/>
                    </a:lnTo>
                    <a:lnTo>
                      <a:pt x="20" y="58"/>
                    </a:lnTo>
                    <a:lnTo>
                      <a:pt x="30" y="46"/>
                    </a:lnTo>
                    <a:lnTo>
                      <a:pt x="40" y="34"/>
                    </a:lnTo>
                    <a:lnTo>
                      <a:pt x="49" y="23"/>
                    </a:lnTo>
                    <a:lnTo>
                      <a:pt x="62" y="11"/>
                    </a:lnTo>
                    <a:lnTo>
                      <a:pt x="74" y="0"/>
                    </a:lnTo>
                    <a:lnTo>
                      <a:pt x="91" y="3"/>
                    </a:lnTo>
                    <a:lnTo>
                      <a:pt x="106" y="8"/>
                    </a:lnTo>
                    <a:lnTo>
                      <a:pt x="121" y="13"/>
                    </a:lnTo>
                    <a:lnTo>
                      <a:pt x="138" y="19"/>
                    </a:lnTo>
                    <a:lnTo>
                      <a:pt x="152" y="25"/>
                    </a:lnTo>
                    <a:lnTo>
                      <a:pt x="170" y="32"/>
                    </a:lnTo>
                    <a:lnTo>
                      <a:pt x="184" y="39"/>
                    </a:lnTo>
                    <a:lnTo>
                      <a:pt x="201" y="46"/>
                    </a:lnTo>
                    <a:lnTo>
                      <a:pt x="216" y="51"/>
                    </a:lnTo>
                    <a:lnTo>
                      <a:pt x="233" y="57"/>
                    </a:lnTo>
                    <a:lnTo>
                      <a:pt x="233" y="57"/>
                    </a:lnTo>
                    <a:lnTo>
                      <a:pt x="233" y="56"/>
                    </a:lnTo>
                    <a:close/>
                  </a:path>
                </a:pathLst>
              </a:custGeom>
              <a:solidFill>
                <a:srgbClr val="B34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3178" name="Freeform 58"/>
              <p:cNvSpPr>
                <a:spLocks/>
              </p:cNvSpPr>
              <p:nvPr/>
            </p:nvSpPr>
            <p:spPr bwMode="auto">
              <a:xfrm>
                <a:off x="3412" y="3749"/>
                <a:ext cx="47" cy="15"/>
              </a:xfrm>
              <a:custGeom>
                <a:avLst/>
                <a:gdLst>
                  <a:gd name="T0" fmla="*/ 44 w 47"/>
                  <a:gd name="T1" fmla="*/ 0 h 15"/>
                  <a:gd name="T2" fmla="*/ 47 w 47"/>
                  <a:gd name="T3" fmla="*/ 6 h 15"/>
                  <a:gd name="T4" fmla="*/ 42 w 47"/>
                  <a:gd name="T5" fmla="*/ 10 h 15"/>
                  <a:gd name="T6" fmla="*/ 37 w 47"/>
                  <a:gd name="T7" fmla="*/ 13 h 15"/>
                  <a:gd name="T8" fmla="*/ 30 w 47"/>
                  <a:gd name="T9" fmla="*/ 15 h 15"/>
                  <a:gd name="T10" fmla="*/ 22 w 47"/>
                  <a:gd name="T11" fmla="*/ 15 h 15"/>
                  <a:gd name="T12" fmla="*/ 15 w 47"/>
                  <a:gd name="T13" fmla="*/ 15 h 15"/>
                  <a:gd name="T14" fmla="*/ 10 w 47"/>
                  <a:gd name="T15" fmla="*/ 13 h 15"/>
                  <a:gd name="T16" fmla="*/ 3 w 47"/>
                  <a:gd name="T17" fmla="*/ 9 h 15"/>
                  <a:gd name="T18" fmla="*/ 0 w 47"/>
                  <a:gd name="T19" fmla="*/ 6 h 15"/>
                  <a:gd name="T20" fmla="*/ 0 w 47"/>
                  <a:gd name="T21" fmla="*/ 0 h 15"/>
                  <a:gd name="T22" fmla="*/ 44 w 47"/>
                  <a:gd name="T23" fmla="*/ 0 h 15"/>
                  <a:gd name="T24" fmla="*/ 44 w 47"/>
                  <a:gd name="T25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7" h="15">
                    <a:moveTo>
                      <a:pt x="44" y="0"/>
                    </a:moveTo>
                    <a:lnTo>
                      <a:pt x="47" y="6"/>
                    </a:lnTo>
                    <a:lnTo>
                      <a:pt x="42" y="10"/>
                    </a:lnTo>
                    <a:lnTo>
                      <a:pt x="37" y="13"/>
                    </a:lnTo>
                    <a:lnTo>
                      <a:pt x="30" y="15"/>
                    </a:lnTo>
                    <a:lnTo>
                      <a:pt x="22" y="15"/>
                    </a:lnTo>
                    <a:lnTo>
                      <a:pt x="15" y="15"/>
                    </a:lnTo>
                    <a:lnTo>
                      <a:pt x="10" y="13"/>
                    </a:lnTo>
                    <a:lnTo>
                      <a:pt x="3" y="9"/>
                    </a:lnTo>
                    <a:lnTo>
                      <a:pt x="0" y="6"/>
                    </a:lnTo>
                    <a:lnTo>
                      <a:pt x="0" y="0"/>
                    </a:lnTo>
                    <a:lnTo>
                      <a:pt x="44" y="0"/>
                    </a:lnTo>
                    <a:lnTo>
                      <a:pt x="44" y="0"/>
                    </a:lnTo>
                    <a:close/>
                  </a:path>
                </a:pathLst>
              </a:custGeom>
              <a:solidFill>
                <a:srgbClr val="FF00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3179" name="Freeform 59"/>
              <p:cNvSpPr>
                <a:spLocks/>
              </p:cNvSpPr>
              <p:nvPr/>
            </p:nvSpPr>
            <p:spPr bwMode="auto">
              <a:xfrm>
                <a:off x="3491" y="3749"/>
                <a:ext cx="115" cy="54"/>
              </a:xfrm>
              <a:custGeom>
                <a:avLst/>
                <a:gdLst>
                  <a:gd name="T0" fmla="*/ 112 w 115"/>
                  <a:gd name="T1" fmla="*/ 0 h 54"/>
                  <a:gd name="T2" fmla="*/ 115 w 115"/>
                  <a:gd name="T3" fmla="*/ 6 h 54"/>
                  <a:gd name="T4" fmla="*/ 115 w 115"/>
                  <a:gd name="T5" fmla="*/ 11 h 54"/>
                  <a:gd name="T6" fmla="*/ 112 w 115"/>
                  <a:gd name="T7" fmla="*/ 17 h 54"/>
                  <a:gd name="T8" fmla="*/ 107 w 115"/>
                  <a:gd name="T9" fmla="*/ 23 h 54"/>
                  <a:gd name="T10" fmla="*/ 100 w 115"/>
                  <a:gd name="T11" fmla="*/ 29 h 54"/>
                  <a:gd name="T12" fmla="*/ 93 w 115"/>
                  <a:gd name="T13" fmla="*/ 34 h 54"/>
                  <a:gd name="T14" fmla="*/ 85 w 115"/>
                  <a:gd name="T15" fmla="*/ 39 h 54"/>
                  <a:gd name="T16" fmla="*/ 76 w 115"/>
                  <a:gd name="T17" fmla="*/ 45 h 54"/>
                  <a:gd name="T18" fmla="*/ 68 w 115"/>
                  <a:gd name="T19" fmla="*/ 49 h 54"/>
                  <a:gd name="T20" fmla="*/ 61 w 115"/>
                  <a:gd name="T21" fmla="*/ 54 h 54"/>
                  <a:gd name="T22" fmla="*/ 49 w 115"/>
                  <a:gd name="T23" fmla="*/ 51 h 54"/>
                  <a:gd name="T24" fmla="*/ 36 w 115"/>
                  <a:gd name="T25" fmla="*/ 48 h 54"/>
                  <a:gd name="T26" fmla="*/ 24 w 115"/>
                  <a:gd name="T27" fmla="*/ 45 h 54"/>
                  <a:gd name="T28" fmla="*/ 14 w 115"/>
                  <a:gd name="T29" fmla="*/ 40 h 54"/>
                  <a:gd name="T30" fmla="*/ 7 w 115"/>
                  <a:gd name="T31" fmla="*/ 35 h 54"/>
                  <a:gd name="T32" fmla="*/ 2 w 115"/>
                  <a:gd name="T33" fmla="*/ 30 h 54"/>
                  <a:gd name="T34" fmla="*/ 0 w 115"/>
                  <a:gd name="T35" fmla="*/ 24 h 54"/>
                  <a:gd name="T36" fmla="*/ 0 w 115"/>
                  <a:gd name="T37" fmla="*/ 17 h 54"/>
                  <a:gd name="T38" fmla="*/ 5 w 115"/>
                  <a:gd name="T39" fmla="*/ 11 h 54"/>
                  <a:gd name="T40" fmla="*/ 9 w 115"/>
                  <a:gd name="T41" fmla="*/ 3 h 54"/>
                  <a:gd name="T42" fmla="*/ 19 w 115"/>
                  <a:gd name="T43" fmla="*/ 2 h 54"/>
                  <a:gd name="T44" fmla="*/ 29 w 115"/>
                  <a:gd name="T45" fmla="*/ 1 h 54"/>
                  <a:gd name="T46" fmla="*/ 39 w 115"/>
                  <a:gd name="T47" fmla="*/ 0 h 54"/>
                  <a:gd name="T48" fmla="*/ 49 w 115"/>
                  <a:gd name="T49" fmla="*/ 0 h 54"/>
                  <a:gd name="T50" fmla="*/ 61 w 115"/>
                  <a:gd name="T51" fmla="*/ 0 h 54"/>
                  <a:gd name="T52" fmla="*/ 71 w 115"/>
                  <a:gd name="T53" fmla="*/ 0 h 54"/>
                  <a:gd name="T54" fmla="*/ 83 w 115"/>
                  <a:gd name="T55" fmla="*/ 0 h 54"/>
                  <a:gd name="T56" fmla="*/ 93 w 115"/>
                  <a:gd name="T57" fmla="*/ 0 h 54"/>
                  <a:gd name="T58" fmla="*/ 103 w 115"/>
                  <a:gd name="T59" fmla="*/ 0 h 54"/>
                  <a:gd name="T60" fmla="*/ 112 w 115"/>
                  <a:gd name="T61" fmla="*/ 0 h 54"/>
                  <a:gd name="T62" fmla="*/ 112 w 115"/>
                  <a:gd name="T6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15" h="54">
                    <a:moveTo>
                      <a:pt x="112" y="0"/>
                    </a:moveTo>
                    <a:lnTo>
                      <a:pt x="115" y="6"/>
                    </a:lnTo>
                    <a:lnTo>
                      <a:pt x="115" y="11"/>
                    </a:lnTo>
                    <a:lnTo>
                      <a:pt x="112" y="17"/>
                    </a:lnTo>
                    <a:lnTo>
                      <a:pt x="107" y="23"/>
                    </a:lnTo>
                    <a:lnTo>
                      <a:pt x="100" y="29"/>
                    </a:lnTo>
                    <a:lnTo>
                      <a:pt x="93" y="34"/>
                    </a:lnTo>
                    <a:lnTo>
                      <a:pt x="85" y="39"/>
                    </a:lnTo>
                    <a:lnTo>
                      <a:pt x="76" y="45"/>
                    </a:lnTo>
                    <a:lnTo>
                      <a:pt x="68" y="49"/>
                    </a:lnTo>
                    <a:lnTo>
                      <a:pt x="61" y="54"/>
                    </a:lnTo>
                    <a:lnTo>
                      <a:pt x="49" y="51"/>
                    </a:lnTo>
                    <a:lnTo>
                      <a:pt x="36" y="48"/>
                    </a:lnTo>
                    <a:lnTo>
                      <a:pt x="24" y="45"/>
                    </a:lnTo>
                    <a:lnTo>
                      <a:pt x="14" y="40"/>
                    </a:lnTo>
                    <a:lnTo>
                      <a:pt x="7" y="35"/>
                    </a:lnTo>
                    <a:lnTo>
                      <a:pt x="2" y="30"/>
                    </a:lnTo>
                    <a:lnTo>
                      <a:pt x="0" y="24"/>
                    </a:lnTo>
                    <a:lnTo>
                      <a:pt x="0" y="17"/>
                    </a:lnTo>
                    <a:lnTo>
                      <a:pt x="5" y="11"/>
                    </a:lnTo>
                    <a:lnTo>
                      <a:pt x="9" y="3"/>
                    </a:lnTo>
                    <a:lnTo>
                      <a:pt x="19" y="2"/>
                    </a:lnTo>
                    <a:lnTo>
                      <a:pt x="29" y="1"/>
                    </a:lnTo>
                    <a:lnTo>
                      <a:pt x="39" y="0"/>
                    </a:lnTo>
                    <a:lnTo>
                      <a:pt x="49" y="0"/>
                    </a:lnTo>
                    <a:lnTo>
                      <a:pt x="61" y="0"/>
                    </a:lnTo>
                    <a:lnTo>
                      <a:pt x="71" y="0"/>
                    </a:lnTo>
                    <a:lnTo>
                      <a:pt x="83" y="0"/>
                    </a:lnTo>
                    <a:lnTo>
                      <a:pt x="93" y="0"/>
                    </a:lnTo>
                    <a:lnTo>
                      <a:pt x="103" y="0"/>
                    </a:lnTo>
                    <a:lnTo>
                      <a:pt x="112" y="0"/>
                    </a:lnTo>
                    <a:lnTo>
                      <a:pt x="112" y="0"/>
                    </a:lnTo>
                    <a:close/>
                  </a:path>
                </a:pathLst>
              </a:custGeom>
              <a:solidFill>
                <a:srgbClr val="B3D9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3180" name="Freeform 60"/>
              <p:cNvSpPr>
                <a:spLocks/>
              </p:cNvSpPr>
              <p:nvPr/>
            </p:nvSpPr>
            <p:spPr bwMode="auto">
              <a:xfrm>
                <a:off x="3613" y="3749"/>
                <a:ext cx="152" cy="81"/>
              </a:xfrm>
              <a:custGeom>
                <a:avLst/>
                <a:gdLst>
                  <a:gd name="T0" fmla="*/ 152 w 152"/>
                  <a:gd name="T1" fmla="*/ 3 h 81"/>
                  <a:gd name="T2" fmla="*/ 142 w 152"/>
                  <a:gd name="T3" fmla="*/ 13 h 81"/>
                  <a:gd name="T4" fmla="*/ 133 w 152"/>
                  <a:gd name="T5" fmla="*/ 23 h 81"/>
                  <a:gd name="T6" fmla="*/ 128 w 152"/>
                  <a:gd name="T7" fmla="*/ 34 h 81"/>
                  <a:gd name="T8" fmla="*/ 120 w 152"/>
                  <a:gd name="T9" fmla="*/ 47 h 81"/>
                  <a:gd name="T10" fmla="*/ 113 w 152"/>
                  <a:gd name="T11" fmla="*/ 58 h 81"/>
                  <a:gd name="T12" fmla="*/ 106 w 152"/>
                  <a:gd name="T13" fmla="*/ 69 h 81"/>
                  <a:gd name="T14" fmla="*/ 93 w 152"/>
                  <a:gd name="T15" fmla="*/ 77 h 81"/>
                  <a:gd name="T16" fmla="*/ 79 w 152"/>
                  <a:gd name="T17" fmla="*/ 81 h 81"/>
                  <a:gd name="T18" fmla="*/ 57 w 152"/>
                  <a:gd name="T19" fmla="*/ 81 h 81"/>
                  <a:gd name="T20" fmla="*/ 27 w 152"/>
                  <a:gd name="T21" fmla="*/ 78 h 81"/>
                  <a:gd name="T22" fmla="*/ 10 w 152"/>
                  <a:gd name="T23" fmla="*/ 71 h 81"/>
                  <a:gd name="T24" fmla="*/ 0 w 152"/>
                  <a:gd name="T25" fmla="*/ 63 h 81"/>
                  <a:gd name="T26" fmla="*/ 0 w 152"/>
                  <a:gd name="T27" fmla="*/ 56 h 81"/>
                  <a:gd name="T28" fmla="*/ 5 w 152"/>
                  <a:gd name="T29" fmla="*/ 48 h 81"/>
                  <a:gd name="T30" fmla="*/ 17 w 152"/>
                  <a:gd name="T31" fmla="*/ 40 h 81"/>
                  <a:gd name="T32" fmla="*/ 30 w 152"/>
                  <a:gd name="T33" fmla="*/ 32 h 81"/>
                  <a:gd name="T34" fmla="*/ 42 w 152"/>
                  <a:gd name="T35" fmla="*/ 25 h 81"/>
                  <a:gd name="T36" fmla="*/ 54 w 152"/>
                  <a:gd name="T37" fmla="*/ 17 h 81"/>
                  <a:gd name="T38" fmla="*/ 61 w 152"/>
                  <a:gd name="T39" fmla="*/ 9 h 81"/>
                  <a:gd name="T40" fmla="*/ 64 w 152"/>
                  <a:gd name="T41" fmla="*/ 0 h 81"/>
                  <a:gd name="T42" fmla="*/ 152 w 152"/>
                  <a:gd name="T43" fmla="*/ 3 h 81"/>
                  <a:gd name="T44" fmla="*/ 152 w 152"/>
                  <a:gd name="T45" fmla="*/ 3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52" h="81">
                    <a:moveTo>
                      <a:pt x="152" y="3"/>
                    </a:moveTo>
                    <a:lnTo>
                      <a:pt x="142" y="13"/>
                    </a:lnTo>
                    <a:lnTo>
                      <a:pt x="133" y="23"/>
                    </a:lnTo>
                    <a:lnTo>
                      <a:pt x="128" y="34"/>
                    </a:lnTo>
                    <a:lnTo>
                      <a:pt x="120" y="47"/>
                    </a:lnTo>
                    <a:lnTo>
                      <a:pt x="113" y="58"/>
                    </a:lnTo>
                    <a:lnTo>
                      <a:pt x="106" y="69"/>
                    </a:lnTo>
                    <a:lnTo>
                      <a:pt x="93" y="77"/>
                    </a:lnTo>
                    <a:lnTo>
                      <a:pt x="79" y="81"/>
                    </a:lnTo>
                    <a:lnTo>
                      <a:pt x="57" y="81"/>
                    </a:lnTo>
                    <a:lnTo>
                      <a:pt x="27" y="78"/>
                    </a:lnTo>
                    <a:lnTo>
                      <a:pt x="10" y="71"/>
                    </a:lnTo>
                    <a:lnTo>
                      <a:pt x="0" y="63"/>
                    </a:lnTo>
                    <a:lnTo>
                      <a:pt x="0" y="56"/>
                    </a:lnTo>
                    <a:lnTo>
                      <a:pt x="5" y="48"/>
                    </a:lnTo>
                    <a:lnTo>
                      <a:pt x="17" y="40"/>
                    </a:lnTo>
                    <a:lnTo>
                      <a:pt x="30" y="32"/>
                    </a:lnTo>
                    <a:lnTo>
                      <a:pt x="42" y="25"/>
                    </a:lnTo>
                    <a:lnTo>
                      <a:pt x="54" y="17"/>
                    </a:lnTo>
                    <a:lnTo>
                      <a:pt x="61" y="9"/>
                    </a:lnTo>
                    <a:lnTo>
                      <a:pt x="64" y="0"/>
                    </a:lnTo>
                    <a:lnTo>
                      <a:pt x="152" y="3"/>
                    </a:lnTo>
                    <a:lnTo>
                      <a:pt x="152" y="3"/>
                    </a:lnTo>
                    <a:close/>
                  </a:path>
                </a:pathLst>
              </a:custGeom>
              <a:solidFill>
                <a:srgbClr val="FF00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3181" name="Freeform 61"/>
              <p:cNvSpPr>
                <a:spLocks/>
              </p:cNvSpPr>
              <p:nvPr/>
            </p:nvSpPr>
            <p:spPr bwMode="auto">
              <a:xfrm>
                <a:off x="3748" y="3746"/>
                <a:ext cx="176" cy="100"/>
              </a:xfrm>
              <a:custGeom>
                <a:avLst/>
                <a:gdLst>
                  <a:gd name="T0" fmla="*/ 176 w 176"/>
                  <a:gd name="T1" fmla="*/ 6 h 100"/>
                  <a:gd name="T2" fmla="*/ 159 w 176"/>
                  <a:gd name="T3" fmla="*/ 18 h 100"/>
                  <a:gd name="T4" fmla="*/ 147 w 176"/>
                  <a:gd name="T5" fmla="*/ 32 h 100"/>
                  <a:gd name="T6" fmla="*/ 137 w 176"/>
                  <a:gd name="T7" fmla="*/ 46 h 100"/>
                  <a:gd name="T8" fmla="*/ 130 w 176"/>
                  <a:gd name="T9" fmla="*/ 61 h 100"/>
                  <a:gd name="T10" fmla="*/ 120 w 176"/>
                  <a:gd name="T11" fmla="*/ 75 h 100"/>
                  <a:gd name="T12" fmla="*/ 108 w 176"/>
                  <a:gd name="T13" fmla="*/ 86 h 100"/>
                  <a:gd name="T14" fmla="*/ 91 w 176"/>
                  <a:gd name="T15" fmla="*/ 96 h 100"/>
                  <a:gd name="T16" fmla="*/ 69 w 176"/>
                  <a:gd name="T17" fmla="*/ 100 h 100"/>
                  <a:gd name="T18" fmla="*/ 39 w 176"/>
                  <a:gd name="T19" fmla="*/ 99 h 100"/>
                  <a:gd name="T20" fmla="*/ 0 w 176"/>
                  <a:gd name="T21" fmla="*/ 92 h 100"/>
                  <a:gd name="T22" fmla="*/ 12 w 176"/>
                  <a:gd name="T23" fmla="*/ 81 h 100"/>
                  <a:gd name="T24" fmla="*/ 22 w 176"/>
                  <a:gd name="T25" fmla="*/ 67 h 100"/>
                  <a:gd name="T26" fmla="*/ 32 w 176"/>
                  <a:gd name="T27" fmla="*/ 53 h 100"/>
                  <a:gd name="T28" fmla="*/ 42 w 176"/>
                  <a:gd name="T29" fmla="*/ 38 h 100"/>
                  <a:gd name="T30" fmla="*/ 51 w 176"/>
                  <a:gd name="T31" fmla="*/ 25 h 100"/>
                  <a:gd name="T32" fmla="*/ 66 w 176"/>
                  <a:gd name="T33" fmla="*/ 13 h 100"/>
                  <a:gd name="T34" fmla="*/ 86 w 176"/>
                  <a:gd name="T35" fmla="*/ 4 h 100"/>
                  <a:gd name="T36" fmla="*/ 108 w 176"/>
                  <a:gd name="T37" fmla="*/ 0 h 100"/>
                  <a:gd name="T38" fmla="*/ 140 w 176"/>
                  <a:gd name="T39" fmla="*/ 1 h 100"/>
                  <a:gd name="T40" fmla="*/ 176 w 176"/>
                  <a:gd name="T41" fmla="*/ 6 h 100"/>
                  <a:gd name="T42" fmla="*/ 176 w 176"/>
                  <a:gd name="T43" fmla="*/ 6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76" h="100">
                    <a:moveTo>
                      <a:pt x="176" y="6"/>
                    </a:moveTo>
                    <a:lnTo>
                      <a:pt x="159" y="18"/>
                    </a:lnTo>
                    <a:lnTo>
                      <a:pt x="147" y="32"/>
                    </a:lnTo>
                    <a:lnTo>
                      <a:pt x="137" y="46"/>
                    </a:lnTo>
                    <a:lnTo>
                      <a:pt x="130" y="61"/>
                    </a:lnTo>
                    <a:lnTo>
                      <a:pt x="120" y="75"/>
                    </a:lnTo>
                    <a:lnTo>
                      <a:pt x="108" y="86"/>
                    </a:lnTo>
                    <a:lnTo>
                      <a:pt x="91" y="96"/>
                    </a:lnTo>
                    <a:lnTo>
                      <a:pt x="69" y="100"/>
                    </a:lnTo>
                    <a:lnTo>
                      <a:pt x="39" y="99"/>
                    </a:lnTo>
                    <a:lnTo>
                      <a:pt x="0" y="92"/>
                    </a:lnTo>
                    <a:lnTo>
                      <a:pt x="12" y="81"/>
                    </a:lnTo>
                    <a:lnTo>
                      <a:pt x="22" y="67"/>
                    </a:lnTo>
                    <a:lnTo>
                      <a:pt x="32" y="53"/>
                    </a:lnTo>
                    <a:lnTo>
                      <a:pt x="42" y="38"/>
                    </a:lnTo>
                    <a:lnTo>
                      <a:pt x="51" y="25"/>
                    </a:lnTo>
                    <a:lnTo>
                      <a:pt x="66" y="13"/>
                    </a:lnTo>
                    <a:lnTo>
                      <a:pt x="86" y="4"/>
                    </a:lnTo>
                    <a:lnTo>
                      <a:pt x="108" y="0"/>
                    </a:lnTo>
                    <a:lnTo>
                      <a:pt x="140" y="1"/>
                    </a:lnTo>
                    <a:lnTo>
                      <a:pt x="176" y="6"/>
                    </a:lnTo>
                    <a:lnTo>
                      <a:pt x="176" y="6"/>
                    </a:lnTo>
                    <a:close/>
                  </a:path>
                </a:pathLst>
              </a:custGeom>
              <a:solidFill>
                <a:srgbClr val="B3D9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3182" name="Freeform 62"/>
              <p:cNvSpPr>
                <a:spLocks/>
              </p:cNvSpPr>
              <p:nvPr/>
            </p:nvSpPr>
            <p:spPr bwMode="auto">
              <a:xfrm>
                <a:off x="3905" y="3744"/>
                <a:ext cx="152" cy="100"/>
              </a:xfrm>
              <a:custGeom>
                <a:avLst/>
                <a:gdLst>
                  <a:gd name="T0" fmla="*/ 149 w 152"/>
                  <a:gd name="T1" fmla="*/ 8 h 100"/>
                  <a:gd name="T2" fmla="*/ 137 w 152"/>
                  <a:gd name="T3" fmla="*/ 19 h 100"/>
                  <a:gd name="T4" fmla="*/ 127 w 152"/>
                  <a:gd name="T5" fmla="*/ 30 h 100"/>
                  <a:gd name="T6" fmla="*/ 120 w 152"/>
                  <a:gd name="T7" fmla="*/ 43 h 100"/>
                  <a:gd name="T8" fmla="*/ 113 w 152"/>
                  <a:gd name="T9" fmla="*/ 55 h 100"/>
                  <a:gd name="T10" fmla="*/ 103 w 152"/>
                  <a:gd name="T11" fmla="*/ 67 h 100"/>
                  <a:gd name="T12" fmla="*/ 93 w 152"/>
                  <a:gd name="T13" fmla="*/ 78 h 100"/>
                  <a:gd name="T14" fmla="*/ 81 w 152"/>
                  <a:gd name="T15" fmla="*/ 88 h 100"/>
                  <a:gd name="T16" fmla="*/ 61 w 152"/>
                  <a:gd name="T17" fmla="*/ 95 h 100"/>
                  <a:gd name="T18" fmla="*/ 34 w 152"/>
                  <a:gd name="T19" fmla="*/ 99 h 100"/>
                  <a:gd name="T20" fmla="*/ 0 w 152"/>
                  <a:gd name="T21" fmla="*/ 100 h 100"/>
                  <a:gd name="T22" fmla="*/ 10 w 152"/>
                  <a:gd name="T23" fmla="*/ 87 h 100"/>
                  <a:gd name="T24" fmla="*/ 17 w 152"/>
                  <a:gd name="T25" fmla="*/ 74 h 100"/>
                  <a:gd name="T26" fmla="*/ 24 w 152"/>
                  <a:gd name="T27" fmla="*/ 58 h 100"/>
                  <a:gd name="T28" fmla="*/ 32 w 152"/>
                  <a:gd name="T29" fmla="*/ 42 h 100"/>
                  <a:gd name="T30" fmla="*/ 42 w 152"/>
                  <a:gd name="T31" fmla="*/ 27 h 100"/>
                  <a:gd name="T32" fmla="*/ 54 w 152"/>
                  <a:gd name="T33" fmla="*/ 14 h 100"/>
                  <a:gd name="T34" fmla="*/ 71 w 152"/>
                  <a:gd name="T35" fmla="*/ 5 h 100"/>
                  <a:gd name="T36" fmla="*/ 93 w 152"/>
                  <a:gd name="T37" fmla="*/ 0 h 100"/>
                  <a:gd name="T38" fmla="*/ 117 w 152"/>
                  <a:gd name="T39" fmla="*/ 0 h 100"/>
                  <a:gd name="T40" fmla="*/ 152 w 152"/>
                  <a:gd name="T41" fmla="*/ 8 h 100"/>
                  <a:gd name="T42" fmla="*/ 152 w 152"/>
                  <a:gd name="T43" fmla="*/ 8 h 100"/>
                  <a:gd name="T44" fmla="*/ 149 w 152"/>
                  <a:gd name="T45" fmla="*/ 8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52" h="100">
                    <a:moveTo>
                      <a:pt x="149" y="8"/>
                    </a:moveTo>
                    <a:lnTo>
                      <a:pt x="137" y="19"/>
                    </a:lnTo>
                    <a:lnTo>
                      <a:pt x="127" y="30"/>
                    </a:lnTo>
                    <a:lnTo>
                      <a:pt x="120" y="43"/>
                    </a:lnTo>
                    <a:lnTo>
                      <a:pt x="113" y="55"/>
                    </a:lnTo>
                    <a:lnTo>
                      <a:pt x="103" y="67"/>
                    </a:lnTo>
                    <a:lnTo>
                      <a:pt x="93" y="78"/>
                    </a:lnTo>
                    <a:lnTo>
                      <a:pt x="81" y="88"/>
                    </a:lnTo>
                    <a:lnTo>
                      <a:pt x="61" y="95"/>
                    </a:lnTo>
                    <a:lnTo>
                      <a:pt x="34" y="99"/>
                    </a:lnTo>
                    <a:lnTo>
                      <a:pt x="0" y="100"/>
                    </a:lnTo>
                    <a:lnTo>
                      <a:pt x="10" y="87"/>
                    </a:lnTo>
                    <a:lnTo>
                      <a:pt x="17" y="74"/>
                    </a:lnTo>
                    <a:lnTo>
                      <a:pt x="24" y="58"/>
                    </a:lnTo>
                    <a:lnTo>
                      <a:pt x="32" y="42"/>
                    </a:lnTo>
                    <a:lnTo>
                      <a:pt x="42" y="27"/>
                    </a:lnTo>
                    <a:lnTo>
                      <a:pt x="54" y="14"/>
                    </a:lnTo>
                    <a:lnTo>
                      <a:pt x="71" y="5"/>
                    </a:lnTo>
                    <a:lnTo>
                      <a:pt x="93" y="0"/>
                    </a:lnTo>
                    <a:lnTo>
                      <a:pt x="117" y="0"/>
                    </a:lnTo>
                    <a:lnTo>
                      <a:pt x="152" y="8"/>
                    </a:lnTo>
                    <a:lnTo>
                      <a:pt x="152" y="8"/>
                    </a:lnTo>
                    <a:lnTo>
                      <a:pt x="149" y="8"/>
                    </a:lnTo>
                    <a:close/>
                  </a:path>
                </a:pathLst>
              </a:custGeom>
              <a:solidFill>
                <a:srgbClr val="FF00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3183" name="Freeform 63"/>
              <p:cNvSpPr>
                <a:spLocks/>
              </p:cNvSpPr>
              <p:nvPr/>
            </p:nvSpPr>
            <p:spPr bwMode="auto">
              <a:xfrm>
                <a:off x="3772" y="3863"/>
                <a:ext cx="214" cy="51"/>
              </a:xfrm>
              <a:custGeom>
                <a:avLst/>
                <a:gdLst>
                  <a:gd name="T0" fmla="*/ 214 w 214"/>
                  <a:gd name="T1" fmla="*/ 21 h 51"/>
                  <a:gd name="T2" fmla="*/ 199 w 214"/>
                  <a:gd name="T3" fmla="*/ 19 h 51"/>
                  <a:gd name="T4" fmla="*/ 179 w 214"/>
                  <a:gd name="T5" fmla="*/ 16 h 51"/>
                  <a:gd name="T6" fmla="*/ 160 w 214"/>
                  <a:gd name="T7" fmla="*/ 17 h 51"/>
                  <a:gd name="T8" fmla="*/ 135 w 214"/>
                  <a:gd name="T9" fmla="*/ 19 h 51"/>
                  <a:gd name="T10" fmla="*/ 111 w 214"/>
                  <a:gd name="T11" fmla="*/ 22 h 51"/>
                  <a:gd name="T12" fmla="*/ 86 w 214"/>
                  <a:gd name="T13" fmla="*/ 27 h 51"/>
                  <a:gd name="T14" fmla="*/ 62 w 214"/>
                  <a:gd name="T15" fmla="*/ 32 h 51"/>
                  <a:gd name="T16" fmla="*/ 40 w 214"/>
                  <a:gd name="T17" fmla="*/ 38 h 51"/>
                  <a:gd name="T18" fmla="*/ 18 w 214"/>
                  <a:gd name="T19" fmla="*/ 45 h 51"/>
                  <a:gd name="T20" fmla="*/ 0 w 214"/>
                  <a:gd name="T21" fmla="*/ 51 h 51"/>
                  <a:gd name="T22" fmla="*/ 5 w 214"/>
                  <a:gd name="T23" fmla="*/ 44 h 51"/>
                  <a:gd name="T24" fmla="*/ 13 w 214"/>
                  <a:gd name="T25" fmla="*/ 37 h 51"/>
                  <a:gd name="T26" fmla="*/ 23 w 214"/>
                  <a:gd name="T27" fmla="*/ 31 h 51"/>
                  <a:gd name="T28" fmla="*/ 35 w 214"/>
                  <a:gd name="T29" fmla="*/ 27 h 51"/>
                  <a:gd name="T30" fmla="*/ 50 w 214"/>
                  <a:gd name="T31" fmla="*/ 22 h 51"/>
                  <a:gd name="T32" fmla="*/ 67 w 214"/>
                  <a:gd name="T33" fmla="*/ 17 h 51"/>
                  <a:gd name="T34" fmla="*/ 81 w 214"/>
                  <a:gd name="T35" fmla="*/ 14 h 51"/>
                  <a:gd name="T36" fmla="*/ 96 w 214"/>
                  <a:gd name="T37" fmla="*/ 9 h 51"/>
                  <a:gd name="T38" fmla="*/ 113 w 214"/>
                  <a:gd name="T39" fmla="*/ 6 h 51"/>
                  <a:gd name="T40" fmla="*/ 125 w 214"/>
                  <a:gd name="T41" fmla="*/ 1 h 51"/>
                  <a:gd name="T42" fmla="*/ 135 w 214"/>
                  <a:gd name="T43" fmla="*/ 0 h 51"/>
                  <a:gd name="T44" fmla="*/ 145 w 214"/>
                  <a:gd name="T45" fmla="*/ 0 h 51"/>
                  <a:gd name="T46" fmla="*/ 155 w 214"/>
                  <a:gd name="T47" fmla="*/ 0 h 51"/>
                  <a:gd name="T48" fmla="*/ 167 w 214"/>
                  <a:gd name="T49" fmla="*/ 1 h 51"/>
                  <a:gd name="T50" fmla="*/ 177 w 214"/>
                  <a:gd name="T51" fmla="*/ 4 h 51"/>
                  <a:gd name="T52" fmla="*/ 187 w 214"/>
                  <a:gd name="T53" fmla="*/ 6 h 51"/>
                  <a:gd name="T54" fmla="*/ 197 w 214"/>
                  <a:gd name="T55" fmla="*/ 9 h 51"/>
                  <a:gd name="T56" fmla="*/ 206 w 214"/>
                  <a:gd name="T57" fmla="*/ 13 h 51"/>
                  <a:gd name="T58" fmla="*/ 211 w 214"/>
                  <a:gd name="T59" fmla="*/ 17 h 51"/>
                  <a:gd name="T60" fmla="*/ 214 w 214"/>
                  <a:gd name="T61" fmla="*/ 22 h 51"/>
                  <a:gd name="T62" fmla="*/ 214 w 214"/>
                  <a:gd name="T63" fmla="*/ 22 h 51"/>
                  <a:gd name="T64" fmla="*/ 214 w 214"/>
                  <a:gd name="T65" fmla="*/ 21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14" h="51">
                    <a:moveTo>
                      <a:pt x="214" y="21"/>
                    </a:moveTo>
                    <a:lnTo>
                      <a:pt x="199" y="19"/>
                    </a:lnTo>
                    <a:lnTo>
                      <a:pt x="179" y="16"/>
                    </a:lnTo>
                    <a:lnTo>
                      <a:pt x="160" y="17"/>
                    </a:lnTo>
                    <a:lnTo>
                      <a:pt x="135" y="19"/>
                    </a:lnTo>
                    <a:lnTo>
                      <a:pt x="111" y="22"/>
                    </a:lnTo>
                    <a:lnTo>
                      <a:pt x="86" y="27"/>
                    </a:lnTo>
                    <a:lnTo>
                      <a:pt x="62" y="32"/>
                    </a:lnTo>
                    <a:lnTo>
                      <a:pt x="40" y="38"/>
                    </a:lnTo>
                    <a:lnTo>
                      <a:pt x="18" y="45"/>
                    </a:lnTo>
                    <a:lnTo>
                      <a:pt x="0" y="51"/>
                    </a:lnTo>
                    <a:lnTo>
                      <a:pt x="5" y="44"/>
                    </a:lnTo>
                    <a:lnTo>
                      <a:pt x="13" y="37"/>
                    </a:lnTo>
                    <a:lnTo>
                      <a:pt x="23" y="31"/>
                    </a:lnTo>
                    <a:lnTo>
                      <a:pt x="35" y="27"/>
                    </a:lnTo>
                    <a:lnTo>
                      <a:pt x="50" y="22"/>
                    </a:lnTo>
                    <a:lnTo>
                      <a:pt x="67" y="17"/>
                    </a:lnTo>
                    <a:lnTo>
                      <a:pt x="81" y="14"/>
                    </a:lnTo>
                    <a:lnTo>
                      <a:pt x="96" y="9"/>
                    </a:lnTo>
                    <a:lnTo>
                      <a:pt x="113" y="6"/>
                    </a:lnTo>
                    <a:lnTo>
                      <a:pt x="125" y="1"/>
                    </a:lnTo>
                    <a:lnTo>
                      <a:pt x="135" y="0"/>
                    </a:lnTo>
                    <a:lnTo>
                      <a:pt x="145" y="0"/>
                    </a:lnTo>
                    <a:lnTo>
                      <a:pt x="155" y="0"/>
                    </a:lnTo>
                    <a:lnTo>
                      <a:pt x="167" y="1"/>
                    </a:lnTo>
                    <a:lnTo>
                      <a:pt x="177" y="4"/>
                    </a:lnTo>
                    <a:lnTo>
                      <a:pt x="187" y="6"/>
                    </a:lnTo>
                    <a:lnTo>
                      <a:pt x="197" y="9"/>
                    </a:lnTo>
                    <a:lnTo>
                      <a:pt x="206" y="13"/>
                    </a:lnTo>
                    <a:lnTo>
                      <a:pt x="211" y="17"/>
                    </a:lnTo>
                    <a:lnTo>
                      <a:pt x="214" y="22"/>
                    </a:lnTo>
                    <a:lnTo>
                      <a:pt x="214" y="22"/>
                    </a:lnTo>
                    <a:lnTo>
                      <a:pt x="214" y="21"/>
                    </a:lnTo>
                    <a:close/>
                  </a:path>
                </a:pathLst>
              </a:custGeom>
              <a:solidFill>
                <a:srgbClr val="D18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3184" name="Freeform 64"/>
              <p:cNvSpPr>
                <a:spLocks/>
              </p:cNvSpPr>
              <p:nvPr/>
            </p:nvSpPr>
            <p:spPr bwMode="auto">
              <a:xfrm>
                <a:off x="3206" y="3888"/>
                <a:ext cx="218" cy="144"/>
              </a:xfrm>
              <a:custGeom>
                <a:avLst/>
                <a:gdLst>
                  <a:gd name="T0" fmla="*/ 169 w 218"/>
                  <a:gd name="T1" fmla="*/ 143 h 144"/>
                  <a:gd name="T2" fmla="*/ 145 w 218"/>
                  <a:gd name="T3" fmla="*/ 132 h 144"/>
                  <a:gd name="T4" fmla="*/ 118 w 218"/>
                  <a:gd name="T5" fmla="*/ 119 h 144"/>
                  <a:gd name="T6" fmla="*/ 91 w 218"/>
                  <a:gd name="T7" fmla="*/ 108 h 144"/>
                  <a:gd name="T8" fmla="*/ 64 w 218"/>
                  <a:gd name="T9" fmla="*/ 94 h 144"/>
                  <a:gd name="T10" fmla="*/ 40 w 218"/>
                  <a:gd name="T11" fmla="*/ 82 h 144"/>
                  <a:gd name="T12" fmla="*/ 20 w 218"/>
                  <a:gd name="T13" fmla="*/ 68 h 144"/>
                  <a:gd name="T14" fmla="*/ 5 w 218"/>
                  <a:gd name="T15" fmla="*/ 52 h 144"/>
                  <a:gd name="T16" fmla="*/ 0 w 218"/>
                  <a:gd name="T17" fmla="*/ 36 h 144"/>
                  <a:gd name="T18" fmla="*/ 3 w 218"/>
                  <a:gd name="T19" fmla="*/ 19 h 144"/>
                  <a:gd name="T20" fmla="*/ 20 w 218"/>
                  <a:gd name="T21" fmla="*/ 0 h 144"/>
                  <a:gd name="T22" fmla="*/ 30 w 218"/>
                  <a:gd name="T23" fmla="*/ 19 h 144"/>
                  <a:gd name="T24" fmla="*/ 52 w 218"/>
                  <a:gd name="T25" fmla="*/ 34 h 144"/>
                  <a:gd name="T26" fmla="*/ 86 w 218"/>
                  <a:gd name="T27" fmla="*/ 48 h 144"/>
                  <a:gd name="T28" fmla="*/ 123 w 218"/>
                  <a:gd name="T29" fmla="*/ 62 h 144"/>
                  <a:gd name="T30" fmla="*/ 160 w 218"/>
                  <a:gd name="T31" fmla="*/ 75 h 144"/>
                  <a:gd name="T32" fmla="*/ 189 w 218"/>
                  <a:gd name="T33" fmla="*/ 86 h 144"/>
                  <a:gd name="T34" fmla="*/ 211 w 218"/>
                  <a:gd name="T35" fmla="*/ 100 h 144"/>
                  <a:gd name="T36" fmla="*/ 218 w 218"/>
                  <a:gd name="T37" fmla="*/ 114 h 144"/>
                  <a:gd name="T38" fmla="*/ 206 w 218"/>
                  <a:gd name="T39" fmla="*/ 127 h 144"/>
                  <a:gd name="T40" fmla="*/ 169 w 218"/>
                  <a:gd name="T41" fmla="*/ 144 h 144"/>
                  <a:gd name="T42" fmla="*/ 169 w 218"/>
                  <a:gd name="T43" fmla="*/ 144 h 144"/>
                  <a:gd name="T44" fmla="*/ 169 w 218"/>
                  <a:gd name="T45" fmla="*/ 143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18" h="144">
                    <a:moveTo>
                      <a:pt x="169" y="143"/>
                    </a:moveTo>
                    <a:lnTo>
                      <a:pt x="145" y="132"/>
                    </a:lnTo>
                    <a:lnTo>
                      <a:pt x="118" y="119"/>
                    </a:lnTo>
                    <a:lnTo>
                      <a:pt x="91" y="108"/>
                    </a:lnTo>
                    <a:lnTo>
                      <a:pt x="64" y="94"/>
                    </a:lnTo>
                    <a:lnTo>
                      <a:pt x="40" y="82"/>
                    </a:lnTo>
                    <a:lnTo>
                      <a:pt x="20" y="68"/>
                    </a:lnTo>
                    <a:lnTo>
                      <a:pt x="5" y="52"/>
                    </a:lnTo>
                    <a:lnTo>
                      <a:pt x="0" y="36"/>
                    </a:lnTo>
                    <a:lnTo>
                      <a:pt x="3" y="19"/>
                    </a:lnTo>
                    <a:lnTo>
                      <a:pt x="20" y="0"/>
                    </a:lnTo>
                    <a:lnTo>
                      <a:pt x="30" y="19"/>
                    </a:lnTo>
                    <a:lnTo>
                      <a:pt x="52" y="34"/>
                    </a:lnTo>
                    <a:lnTo>
                      <a:pt x="86" y="48"/>
                    </a:lnTo>
                    <a:lnTo>
                      <a:pt x="123" y="62"/>
                    </a:lnTo>
                    <a:lnTo>
                      <a:pt x="160" y="75"/>
                    </a:lnTo>
                    <a:lnTo>
                      <a:pt x="189" y="86"/>
                    </a:lnTo>
                    <a:lnTo>
                      <a:pt x="211" y="100"/>
                    </a:lnTo>
                    <a:lnTo>
                      <a:pt x="218" y="114"/>
                    </a:lnTo>
                    <a:lnTo>
                      <a:pt x="206" y="127"/>
                    </a:lnTo>
                    <a:lnTo>
                      <a:pt x="169" y="144"/>
                    </a:lnTo>
                    <a:lnTo>
                      <a:pt x="169" y="144"/>
                    </a:lnTo>
                    <a:lnTo>
                      <a:pt x="169" y="143"/>
                    </a:lnTo>
                    <a:close/>
                  </a:path>
                </a:pathLst>
              </a:custGeom>
              <a:solidFill>
                <a:srgbClr val="D18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3185" name="Freeform 65"/>
              <p:cNvSpPr>
                <a:spLocks/>
              </p:cNvSpPr>
              <p:nvPr/>
            </p:nvSpPr>
            <p:spPr bwMode="auto">
              <a:xfrm>
                <a:off x="3824" y="3917"/>
                <a:ext cx="213" cy="54"/>
              </a:xfrm>
              <a:custGeom>
                <a:avLst/>
                <a:gdLst>
                  <a:gd name="T0" fmla="*/ 213 w 213"/>
                  <a:gd name="T1" fmla="*/ 8 h 54"/>
                  <a:gd name="T2" fmla="*/ 194 w 213"/>
                  <a:gd name="T3" fmla="*/ 13 h 54"/>
                  <a:gd name="T4" fmla="*/ 174 w 213"/>
                  <a:gd name="T5" fmla="*/ 17 h 54"/>
                  <a:gd name="T6" fmla="*/ 154 w 213"/>
                  <a:gd name="T7" fmla="*/ 22 h 54"/>
                  <a:gd name="T8" fmla="*/ 132 w 213"/>
                  <a:gd name="T9" fmla="*/ 27 h 54"/>
                  <a:gd name="T10" fmla="*/ 113 w 213"/>
                  <a:gd name="T11" fmla="*/ 32 h 54"/>
                  <a:gd name="T12" fmla="*/ 91 w 213"/>
                  <a:gd name="T13" fmla="*/ 37 h 54"/>
                  <a:gd name="T14" fmla="*/ 69 w 213"/>
                  <a:gd name="T15" fmla="*/ 41 h 54"/>
                  <a:gd name="T16" fmla="*/ 47 w 213"/>
                  <a:gd name="T17" fmla="*/ 46 h 54"/>
                  <a:gd name="T18" fmla="*/ 24 w 213"/>
                  <a:gd name="T19" fmla="*/ 50 h 54"/>
                  <a:gd name="T20" fmla="*/ 0 w 213"/>
                  <a:gd name="T21" fmla="*/ 54 h 54"/>
                  <a:gd name="T22" fmla="*/ 7 w 213"/>
                  <a:gd name="T23" fmla="*/ 46 h 54"/>
                  <a:gd name="T24" fmla="*/ 17 w 213"/>
                  <a:gd name="T25" fmla="*/ 39 h 54"/>
                  <a:gd name="T26" fmla="*/ 29 w 213"/>
                  <a:gd name="T27" fmla="*/ 33 h 54"/>
                  <a:gd name="T28" fmla="*/ 44 w 213"/>
                  <a:gd name="T29" fmla="*/ 27 h 54"/>
                  <a:gd name="T30" fmla="*/ 61 w 213"/>
                  <a:gd name="T31" fmla="*/ 22 h 54"/>
                  <a:gd name="T32" fmla="*/ 76 w 213"/>
                  <a:gd name="T33" fmla="*/ 17 h 54"/>
                  <a:gd name="T34" fmla="*/ 93 w 213"/>
                  <a:gd name="T35" fmla="*/ 13 h 54"/>
                  <a:gd name="T36" fmla="*/ 110 w 213"/>
                  <a:gd name="T37" fmla="*/ 9 h 54"/>
                  <a:gd name="T38" fmla="*/ 127 w 213"/>
                  <a:gd name="T39" fmla="*/ 5 h 54"/>
                  <a:gd name="T40" fmla="*/ 145 w 213"/>
                  <a:gd name="T41" fmla="*/ 0 h 54"/>
                  <a:gd name="T42" fmla="*/ 152 w 213"/>
                  <a:gd name="T43" fmla="*/ 0 h 54"/>
                  <a:gd name="T44" fmla="*/ 159 w 213"/>
                  <a:gd name="T45" fmla="*/ 0 h 54"/>
                  <a:gd name="T46" fmla="*/ 167 w 213"/>
                  <a:gd name="T47" fmla="*/ 0 h 54"/>
                  <a:gd name="T48" fmla="*/ 174 w 213"/>
                  <a:gd name="T49" fmla="*/ 1 h 54"/>
                  <a:gd name="T50" fmla="*/ 181 w 213"/>
                  <a:gd name="T51" fmla="*/ 2 h 54"/>
                  <a:gd name="T52" fmla="*/ 186 w 213"/>
                  <a:gd name="T53" fmla="*/ 3 h 54"/>
                  <a:gd name="T54" fmla="*/ 194 w 213"/>
                  <a:gd name="T55" fmla="*/ 5 h 54"/>
                  <a:gd name="T56" fmla="*/ 201 w 213"/>
                  <a:gd name="T57" fmla="*/ 7 h 54"/>
                  <a:gd name="T58" fmla="*/ 206 w 213"/>
                  <a:gd name="T59" fmla="*/ 8 h 54"/>
                  <a:gd name="T60" fmla="*/ 213 w 213"/>
                  <a:gd name="T61" fmla="*/ 9 h 54"/>
                  <a:gd name="T62" fmla="*/ 213 w 213"/>
                  <a:gd name="T63" fmla="*/ 9 h 54"/>
                  <a:gd name="T64" fmla="*/ 213 w 213"/>
                  <a:gd name="T65" fmla="*/ 8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13" h="54">
                    <a:moveTo>
                      <a:pt x="213" y="8"/>
                    </a:moveTo>
                    <a:lnTo>
                      <a:pt x="194" y="13"/>
                    </a:lnTo>
                    <a:lnTo>
                      <a:pt x="174" y="17"/>
                    </a:lnTo>
                    <a:lnTo>
                      <a:pt x="154" y="22"/>
                    </a:lnTo>
                    <a:lnTo>
                      <a:pt x="132" y="27"/>
                    </a:lnTo>
                    <a:lnTo>
                      <a:pt x="113" y="32"/>
                    </a:lnTo>
                    <a:lnTo>
                      <a:pt x="91" y="37"/>
                    </a:lnTo>
                    <a:lnTo>
                      <a:pt x="69" y="41"/>
                    </a:lnTo>
                    <a:lnTo>
                      <a:pt x="47" y="46"/>
                    </a:lnTo>
                    <a:lnTo>
                      <a:pt x="24" y="50"/>
                    </a:lnTo>
                    <a:lnTo>
                      <a:pt x="0" y="54"/>
                    </a:lnTo>
                    <a:lnTo>
                      <a:pt x="7" y="46"/>
                    </a:lnTo>
                    <a:lnTo>
                      <a:pt x="17" y="39"/>
                    </a:lnTo>
                    <a:lnTo>
                      <a:pt x="29" y="33"/>
                    </a:lnTo>
                    <a:lnTo>
                      <a:pt x="44" y="27"/>
                    </a:lnTo>
                    <a:lnTo>
                      <a:pt x="61" y="22"/>
                    </a:lnTo>
                    <a:lnTo>
                      <a:pt x="76" y="17"/>
                    </a:lnTo>
                    <a:lnTo>
                      <a:pt x="93" y="13"/>
                    </a:lnTo>
                    <a:lnTo>
                      <a:pt x="110" y="9"/>
                    </a:lnTo>
                    <a:lnTo>
                      <a:pt x="127" y="5"/>
                    </a:lnTo>
                    <a:lnTo>
                      <a:pt x="145" y="0"/>
                    </a:lnTo>
                    <a:lnTo>
                      <a:pt x="152" y="0"/>
                    </a:lnTo>
                    <a:lnTo>
                      <a:pt x="159" y="0"/>
                    </a:lnTo>
                    <a:lnTo>
                      <a:pt x="167" y="0"/>
                    </a:lnTo>
                    <a:lnTo>
                      <a:pt x="174" y="1"/>
                    </a:lnTo>
                    <a:lnTo>
                      <a:pt x="181" y="2"/>
                    </a:lnTo>
                    <a:lnTo>
                      <a:pt x="186" y="3"/>
                    </a:lnTo>
                    <a:lnTo>
                      <a:pt x="194" y="5"/>
                    </a:lnTo>
                    <a:lnTo>
                      <a:pt x="201" y="7"/>
                    </a:lnTo>
                    <a:lnTo>
                      <a:pt x="206" y="8"/>
                    </a:lnTo>
                    <a:lnTo>
                      <a:pt x="213" y="9"/>
                    </a:lnTo>
                    <a:lnTo>
                      <a:pt x="213" y="9"/>
                    </a:lnTo>
                    <a:lnTo>
                      <a:pt x="213" y="8"/>
                    </a:lnTo>
                    <a:close/>
                  </a:path>
                </a:pathLst>
              </a:custGeom>
              <a:solidFill>
                <a:srgbClr val="D18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3186" name="Freeform 66"/>
              <p:cNvSpPr>
                <a:spLocks/>
              </p:cNvSpPr>
              <p:nvPr/>
            </p:nvSpPr>
            <p:spPr bwMode="auto">
              <a:xfrm>
                <a:off x="3949" y="3958"/>
                <a:ext cx="221" cy="54"/>
              </a:xfrm>
              <a:custGeom>
                <a:avLst/>
                <a:gdLst>
                  <a:gd name="T0" fmla="*/ 221 w 221"/>
                  <a:gd name="T1" fmla="*/ 0 h 54"/>
                  <a:gd name="T2" fmla="*/ 216 w 221"/>
                  <a:gd name="T3" fmla="*/ 5 h 54"/>
                  <a:gd name="T4" fmla="*/ 211 w 221"/>
                  <a:gd name="T5" fmla="*/ 8 h 54"/>
                  <a:gd name="T6" fmla="*/ 201 w 221"/>
                  <a:gd name="T7" fmla="*/ 12 h 54"/>
                  <a:gd name="T8" fmla="*/ 191 w 221"/>
                  <a:gd name="T9" fmla="*/ 13 h 54"/>
                  <a:gd name="T10" fmla="*/ 179 w 221"/>
                  <a:gd name="T11" fmla="*/ 15 h 54"/>
                  <a:gd name="T12" fmla="*/ 167 w 221"/>
                  <a:gd name="T13" fmla="*/ 16 h 54"/>
                  <a:gd name="T14" fmla="*/ 157 w 221"/>
                  <a:gd name="T15" fmla="*/ 17 h 54"/>
                  <a:gd name="T16" fmla="*/ 145 w 221"/>
                  <a:gd name="T17" fmla="*/ 20 h 54"/>
                  <a:gd name="T18" fmla="*/ 135 w 221"/>
                  <a:gd name="T19" fmla="*/ 22 h 54"/>
                  <a:gd name="T20" fmla="*/ 125 w 221"/>
                  <a:gd name="T21" fmla="*/ 24 h 54"/>
                  <a:gd name="T22" fmla="*/ 115 w 221"/>
                  <a:gd name="T23" fmla="*/ 29 h 54"/>
                  <a:gd name="T24" fmla="*/ 105 w 221"/>
                  <a:gd name="T25" fmla="*/ 32 h 54"/>
                  <a:gd name="T26" fmla="*/ 96 w 221"/>
                  <a:gd name="T27" fmla="*/ 36 h 54"/>
                  <a:gd name="T28" fmla="*/ 83 w 221"/>
                  <a:gd name="T29" fmla="*/ 38 h 54"/>
                  <a:gd name="T30" fmla="*/ 73 w 221"/>
                  <a:gd name="T31" fmla="*/ 41 h 54"/>
                  <a:gd name="T32" fmla="*/ 61 w 221"/>
                  <a:gd name="T33" fmla="*/ 44 h 54"/>
                  <a:gd name="T34" fmla="*/ 51 w 221"/>
                  <a:gd name="T35" fmla="*/ 46 h 54"/>
                  <a:gd name="T36" fmla="*/ 39 w 221"/>
                  <a:gd name="T37" fmla="*/ 49 h 54"/>
                  <a:gd name="T38" fmla="*/ 29 w 221"/>
                  <a:gd name="T39" fmla="*/ 52 h 54"/>
                  <a:gd name="T40" fmla="*/ 20 w 221"/>
                  <a:gd name="T41" fmla="*/ 54 h 54"/>
                  <a:gd name="T42" fmla="*/ 0 w 221"/>
                  <a:gd name="T43" fmla="*/ 45 h 54"/>
                  <a:gd name="T44" fmla="*/ 17 w 221"/>
                  <a:gd name="T45" fmla="*/ 38 h 54"/>
                  <a:gd name="T46" fmla="*/ 37 w 221"/>
                  <a:gd name="T47" fmla="*/ 30 h 54"/>
                  <a:gd name="T48" fmla="*/ 56 w 221"/>
                  <a:gd name="T49" fmla="*/ 23 h 54"/>
                  <a:gd name="T50" fmla="*/ 76 w 221"/>
                  <a:gd name="T51" fmla="*/ 17 h 54"/>
                  <a:gd name="T52" fmla="*/ 98 w 221"/>
                  <a:gd name="T53" fmla="*/ 12 h 54"/>
                  <a:gd name="T54" fmla="*/ 120 w 221"/>
                  <a:gd name="T55" fmla="*/ 7 h 54"/>
                  <a:gd name="T56" fmla="*/ 145 w 221"/>
                  <a:gd name="T57" fmla="*/ 4 h 54"/>
                  <a:gd name="T58" fmla="*/ 169 w 221"/>
                  <a:gd name="T59" fmla="*/ 1 h 54"/>
                  <a:gd name="T60" fmla="*/ 194 w 221"/>
                  <a:gd name="T61" fmla="*/ 0 h 54"/>
                  <a:gd name="T62" fmla="*/ 221 w 221"/>
                  <a:gd name="T63" fmla="*/ 0 h 54"/>
                  <a:gd name="T64" fmla="*/ 221 w 221"/>
                  <a:gd name="T65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21" h="54">
                    <a:moveTo>
                      <a:pt x="221" y="0"/>
                    </a:moveTo>
                    <a:lnTo>
                      <a:pt x="216" y="5"/>
                    </a:lnTo>
                    <a:lnTo>
                      <a:pt x="211" y="8"/>
                    </a:lnTo>
                    <a:lnTo>
                      <a:pt x="201" y="12"/>
                    </a:lnTo>
                    <a:lnTo>
                      <a:pt x="191" y="13"/>
                    </a:lnTo>
                    <a:lnTo>
                      <a:pt x="179" y="15"/>
                    </a:lnTo>
                    <a:lnTo>
                      <a:pt x="167" y="16"/>
                    </a:lnTo>
                    <a:lnTo>
                      <a:pt x="157" y="17"/>
                    </a:lnTo>
                    <a:lnTo>
                      <a:pt x="145" y="20"/>
                    </a:lnTo>
                    <a:lnTo>
                      <a:pt x="135" y="22"/>
                    </a:lnTo>
                    <a:lnTo>
                      <a:pt x="125" y="24"/>
                    </a:lnTo>
                    <a:lnTo>
                      <a:pt x="115" y="29"/>
                    </a:lnTo>
                    <a:lnTo>
                      <a:pt x="105" y="32"/>
                    </a:lnTo>
                    <a:lnTo>
                      <a:pt x="96" y="36"/>
                    </a:lnTo>
                    <a:lnTo>
                      <a:pt x="83" y="38"/>
                    </a:lnTo>
                    <a:lnTo>
                      <a:pt x="73" y="41"/>
                    </a:lnTo>
                    <a:lnTo>
                      <a:pt x="61" y="44"/>
                    </a:lnTo>
                    <a:lnTo>
                      <a:pt x="51" y="46"/>
                    </a:lnTo>
                    <a:lnTo>
                      <a:pt x="39" y="49"/>
                    </a:lnTo>
                    <a:lnTo>
                      <a:pt x="29" y="52"/>
                    </a:lnTo>
                    <a:lnTo>
                      <a:pt x="20" y="54"/>
                    </a:lnTo>
                    <a:lnTo>
                      <a:pt x="0" y="45"/>
                    </a:lnTo>
                    <a:lnTo>
                      <a:pt x="17" y="38"/>
                    </a:lnTo>
                    <a:lnTo>
                      <a:pt x="37" y="30"/>
                    </a:lnTo>
                    <a:lnTo>
                      <a:pt x="56" y="23"/>
                    </a:lnTo>
                    <a:lnTo>
                      <a:pt x="76" y="17"/>
                    </a:lnTo>
                    <a:lnTo>
                      <a:pt x="98" y="12"/>
                    </a:lnTo>
                    <a:lnTo>
                      <a:pt x="120" y="7"/>
                    </a:lnTo>
                    <a:lnTo>
                      <a:pt x="145" y="4"/>
                    </a:lnTo>
                    <a:lnTo>
                      <a:pt x="169" y="1"/>
                    </a:lnTo>
                    <a:lnTo>
                      <a:pt x="194" y="0"/>
                    </a:lnTo>
                    <a:lnTo>
                      <a:pt x="221" y="0"/>
                    </a:lnTo>
                    <a:lnTo>
                      <a:pt x="221" y="0"/>
                    </a:lnTo>
                    <a:close/>
                  </a:path>
                </a:pathLst>
              </a:custGeom>
              <a:solidFill>
                <a:srgbClr val="D18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3187" name="Freeform 67"/>
              <p:cNvSpPr>
                <a:spLocks/>
              </p:cNvSpPr>
              <p:nvPr/>
            </p:nvSpPr>
            <p:spPr bwMode="auto">
              <a:xfrm>
                <a:off x="3464" y="3999"/>
                <a:ext cx="934" cy="217"/>
              </a:xfrm>
              <a:custGeom>
                <a:avLst/>
                <a:gdLst>
                  <a:gd name="T0" fmla="*/ 220 w 934"/>
                  <a:gd name="T1" fmla="*/ 161 h 217"/>
                  <a:gd name="T2" fmla="*/ 291 w 934"/>
                  <a:gd name="T3" fmla="*/ 169 h 217"/>
                  <a:gd name="T4" fmla="*/ 362 w 934"/>
                  <a:gd name="T5" fmla="*/ 177 h 217"/>
                  <a:gd name="T6" fmla="*/ 438 w 934"/>
                  <a:gd name="T7" fmla="*/ 185 h 217"/>
                  <a:gd name="T8" fmla="*/ 514 w 934"/>
                  <a:gd name="T9" fmla="*/ 191 h 217"/>
                  <a:gd name="T10" fmla="*/ 590 w 934"/>
                  <a:gd name="T11" fmla="*/ 195 h 217"/>
                  <a:gd name="T12" fmla="*/ 666 w 934"/>
                  <a:gd name="T13" fmla="*/ 196 h 217"/>
                  <a:gd name="T14" fmla="*/ 737 w 934"/>
                  <a:gd name="T15" fmla="*/ 191 h 217"/>
                  <a:gd name="T16" fmla="*/ 808 w 934"/>
                  <a:gd name="T17" fmla="*/ 182 h 217"/>
                  <a:gd name="T18" fmla="*/ 875 w 934"/>
                  <a:gd name="T19" fmla="*/ 167 h 217"/>
                  <a:gd name="T20" fmla="*/ 934 w 934"/>
                  <a:gd name="T21" fmla="*/ 144 h 217"/>
                  <a:gd name="T22" fmla="*/ 929 w 934"/>
                  <a:gd name="T23" fmla="*/ 160 h 217"/>
                  <a:gd name="T24" fmla="*/ 916 w 934"/>
                  <a:gd name="T25" fmla="*/ 174 h 217"/>
                  <a:gd name="T26" fmla="*/ 894 w 934"/>
                  <a:gd name="T27" fmla="*/ 183 h 217"/>
                  <a:gd name="T28" fmla="*/ 867 w 934"/>
                  <a:gd name="T29" fmla="*/ 190 h 217"/>
                  <a:gd name="T30" fmla="*/ 835 w 934"/>
                  <a:gd name="T31" fmla="*/ 196 h 217"/>
                  <a:gd name="T32" fmla="*/ 799 w 934"/>
                  <a:gd name="T33" fmla="*/ 200 h 217"/>
                  <a:gd name="T34" fmla="*/ 764 w 934"/>
                  <a:gd name="T35" fmla="*/ 204 h 217"/>
                  <a:gd name="T36" fmla="*/ 728 w 934"/>
                  <a:gd name="T37" fmla="*/ 207 h 217"/>
                  <a:gd name="T38" fmla="*/ 693 w 934"/>
                  <a:gd name="T39" fmla="*/ 211 h 217"/>
                  <a:gd name="T40" fmla="*/ 661 w 934"/>
                  <a:gd name="T41" fmla="*/ 215 h 217"/>
                  <a:gd name="T42" fmla="*/ 598 w 934"/>
                  <a:gd name="T43" fmla="*/ 216 h 217"/>
                  <a:gd name="T44" fmla="*/ 534 w 934"/>
                  <a:gd name="T45" fmla="*/ 217 h 217"/>
                  <a:gd name="T46" fmla="*/ 473 w 934"/>
                  <a:gd name="T47" fmla="*/ 216 h 217"/>
                  <a:gd name="T48" fmla="*/ 411 w 934"/>
                  <a:gd name="T49" fmla="*/ 214 h 217"/>
                  <a:gd name="T50" fmla="*/ 350 w 934"/>
                  <a:gd name="T51" fmla="*/ 209 h 217"/>
                  <a:gd name="T52" fmla="*/ 291 w 934"/>
                  <a:gd name="T53" fmla="*/ 203 h 217"/>
                  <a:gd name="T54" fmla="*/ 232 w 934"/>
                  <a:gd name="T55" fmla="*/ 193 h 217"/>
                  <a:gd name="T56" fmla="*/ 176 w 934"/>
                  <a:gd name="T57" fmla="*/ 180 h 217"/>
                  <a:gd name="T58" fmla="*/ 122 w 934"/>
                  <a:gd name="T59" fmla="*/ 163 h 217"/>
                  <a:gd name="T60" fmla="*/ 71 w 934"/>
                  <a:gd name="T61" fmla="*/ 141 h 217"/>
                  <a:gd name="T62" fmla="*/ 71 w 934"/>
                  <a:gd name="T63" fmla="*/ 126 h 217"/>
                  <a:gd name="T64" fmla="*/ 68 w 934"/>
                  <a:gd name="T65" fmla="*/ 111 h 217"/>
                  <a:gd name="T66" fmla="*/ 63 w 934"/>
                  <a:gd name="T67" fmla="*/ 96 h 217"/>
                  <a:gd name="T68" fmla="*/ 58 w 934"/>
                  <a:gd name="T69" fmla="*/ 83 h 217"/>
                  <a:gd name="T70" fmla="*/ 51 w 934"/>
                  <a:gd name="T71" fmla="*/ 69 h 217"/>
                  <a:gd name="T72" fmla="*/ 41 w 934"/>
                  <a:gd name="T73" fmla="*/ 55 h 217"/>
                  <a:gd name="T74" fmla="*/ 32 w 934"/>
                  <a:gd name="T75" fmla="*/ 41 h 217"/>
                  <a:gd name="T76" fmla="*/ 22 w 934"/>
                  <a:gd name="T77" fmla="*/ 28 h 217"/>
                  <a:gd name="T78" fmla="*/ 12 w 934"/>
                  <a:gd name="T79" fmla="*/ 14 h 217"/>
                  <a:gd name="T80" fmla="*/ 0 w 934"/>
                  <a:gd name="T81" fmla="*/ 0 h 217"/>
                  <a:gd name="T82" fmla="*/ 36 w 934"/>
                  <a:gd name="T83" fmla="*/ 12 h 217"/>
                  <a:gd name="T84" fmla="*/ 61 w 934"/>
                  <a:gd name="T85" fmla="*/ 27 h 217"/>
                  <a:gd name="T86" fmla="*/ 76 w 934"/>
                  <a:gd name="T87" fmla="*/ 44 h 217"/>
                  <a:gd name="T88" fmla="*/ 88 w 934"/>
                  <a:gd name="T89" fmla="*/ 63 h 217"/>
                  <a:gd name="T90" fmla="*/ 95 w 934"/>
                  <a:gd name="T91" fmla="*/ 83 h 217"/>
                  <a:gd name="T92" fmla="*/ 105 w 934"/>
                  <a:gd name="T93" fmla="*/ 102 h 217"/>
                  <a:gd name="T94" fmla="*/ 120 w 934"/>
                  <a:gd name="T95" fmla="*/ 121 h 217"/>
                  <a:gd name="T96" fmla="*/ 142 w 934"/>
                  <a:gd name="T97" fmla="*/ 139 h 217"/>
                  <a:gd name="T98" fmla="*/ 176 w 934"/>
                  <a:gd name="T99" fmla="*/ 152 h 217"/>
                  <a:gd name="T100" fmla="*/ 220 w 934"/>
                  <a:gd name="T101" fmla="*/ 161 h 217"/>
                  <a:gd name="T102" fmla="*/ 220 w 934"/>
                  <a:gd name="T103" fmla="*/ 161 h 2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934" h="217">
                    <a:moveTo>
                      <a:pt x="220" y="161"/>
                    </a:moveTo>
                    <a:lnTo>
                      <a:pt x="291" y="169"/>
                    </a:lnTo>
                    <a:lnTo>
                      <a:pt x="362" y="177"/>
                    </a:lnTo>
                    <a:lnTo>
                      <a:pt x="438" y="185"/>
                    </a:lnTo>
                    <a:lnTo>
                      <a:pt x="514" y="191"/>
                    </a:lnTo>
                    <a:lnTo>
                      <a:pt x="590" y="195"/>
                    </a:lnTo>
                    <a:lnTo>
                      <a:pt x="666" y="196"/>
                    </a:lnTo>
                    <a:lnTo>
                      <a:pt x="737" y="191"/>
                    </a:lnTo>
                    <a:lnTo>
                      <a:pt x="808" y="182"/>
                    </a:lnTo>
                    <a:lnTo>
                      <a:pt x="875" y="167"/>
                    </a:lnTo>
                    <a:lnTo>
                      <a:pt x="934" y="144"/>
                    </a:lnTo>
                    <a:lnTo>
                      <a:pt x="929" y="160"/>
                    </a:lnTo>
                    <a:lnTo>
                      <a:pt x="916" y="174"/>
                    </a:lnTo>
                    <a:lnTo>
                      <a:pt x="894" y="183"/>
                    </a:lnTo>
                    <a:lnTo>
                      <a:pt x="867" y="190"/>
                    </a:lnTo>
                    <a:lnTo>
                      <a:pt x="835" y="196"/>
                    </a:lnTo>
                    <a:lnTo>
                      <a:pt x="799" y="200"/>
                    </a:lnTo>
                    <a:lnTo>
                      <a:pt x="764" y="204"/>
                    </a:lnTo>
                    <a:lnTo>
                      <a:pt x="728" y="207"/>
                    </a:lnTo>
                    <a:lnTo>
                      <a:pt x="693" y="211"/>
                    </a:lnTo>
                    <a:lnTo>
                      <a:pt x="661" y="215"/>
                    </a:lnTo>
                    <a:lnTo>
                      <a:pt x="598" y="216"/>
                    </a:lnTo>
                    <a:lnTo>
                      <a:pt x="534" y="217"/>
                    </a:lnTo>
                    <a:lnTo>
                      <a:pt x="473" y="216"/>
                    </a:lnTo>
                    <a:lnTo>
                      <a:pt x="411" y="214"/>
                    </a:lnTo>
                    <a:lnTo>
                      <a:pt x="350" y="209"/>
                    </a:lnTo>
                    <a:lnTo>
                      <a:pt x="291" y="203"/>
                    </a:lnTo>
                    <a:lnTo>
                      <a:pt x="232" y="193"/>
                    </a:lnTo>
                    <a:lnTo>
                      <a:pt x="176" y="180"/>
                    </a:lnTo>
                    <a:lnTo>
                      <a:pt x="122" y="163"/>
                    </a:lnTo>
                    <a:lnTo>
                      <a:pt x="71" y="141"/>
                    </a:lnTo>
                    <a:lnTo>
                      <a:pt x="71" y="126"/>
                    </a:lnTo>
                    <a:lnTo>
                      <a:pt x="68" y="111"/>
                    </a:lnTo>
                    <a:lnTo>
                      <a:pt x="63" y="96"/>
                    </a:lnTo>
                    <a:lnTo>
                      <a:pt x="58" y="83"/>
                    </a:lnTo>
                    <a:lnTo>
                      <a:pt x="51" y="69"/>
                    </a:lnTo>
                    <a:lnTo>
                      <a:pt x="41" y="55"/>
                    </a:lnTo>
                    <a:lnTo>
                      <a:pt x="32" y="41"/>
                    </a:lnTo>
                    <a:lnTo>
                      <a:pt x="22" y="28"/>
                    </a:lnTo>
                    <a:lnTo>
                      <a:pt x="12" y="14"/>
                    </a:lnTo>
                    <a:lnTo>
                      <a:pt x="0" y="0"/>
                    </a:lnTo>
                    <a:lnTo>
                      <a:pt x="36" y="12"/>
                    </a:lnTo>
                    <a:lnTo>
                      <a:pt x="61" y="27"/>
                    </a:lnTo>
                    <a:lnTo>
                      <a:pt x="76" y="44"/>
                    </a:lnTo>
                    <a:lnTo>
                      <a:pt x="88" y="63"/>
                    </a:lnTo>
                    <a:lnTo>
                      <a:pt x="95" y="83"/>
                    </a:lnTo>
                    <a:lnTo>
                      <a:pt x="105" y="102"/>
                    </a:lnTo>
                    <a:lnTo>
                      <a:pt x="120" y="121"/>
                    </a:lnTo>
                    <a:lnTo>
                      <a:pt x="142" y="139"/>
                    </a:lnTo>
                    <a:lnTo>
                      <a:pt x="176" y="152"/>
                    </a:lnTo>
                    <a:lnTo>
                      <a:pt x="220" y="161"/>
                    </a:lnTo>
                    <a:lnTo>
                      <a:pt x="220" y="161"/>
                    </a:lnTo>
                    <a:close/>
                  </a:path>
                </a:pathLst>
              </a:custGeom>
              <a:solidFill>
                <a:srgbClr val="D18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3188" name="Freeform 68"/>
              <p:cNvSpPr>
                <a:spLocks/>
              </p:cNvSpPr>
              <p:nvPr/>
            </p:nvSpPr>
            <p:spPr bwMode="auto">
              <a:xfrm>
                <a:off x="2140" y="3743"/>
                <a:ext cx="101" cy="121"/>
              </a:xfrm>
              <a:custGeom>
                <a:avLst/>
                <a:gdLst>
                  <a:gd name="T0" fmla="*/ 81 w 101"/>
                  <a:gd name="T1" fmla="*/ 103 h 121"/>
                  <a:gd name="T2" fmla="*/ 44 w 101"/>
                  <a:gd name="T3" fmla="*/ 121 h 121"/>
                  <a:gd name="T4" fmla="*/ 39 w 101"/>
                  <a:gd name="T5" fmla="*/ 110 h 121"/>
                  <a:gd name="T6" fmla="*/ 34 w 101"/>
                  <a:gd name="T7" fmla="*/ 100 h 121"/>
                  <a:gd name="T8" fmla="*/ 29 w 101"/>
                  <a:gd name="T9" fmla="*/ 88 h 121"/>
                  <a:gd name="T10" fmla="*/ 25 w 101"/>
                  <a:gd name="T11" fmla="*/ 77 h 121"/>
                  <a:gd name="T12" fmla="*/ 20 w 101"/>
                  <a:gd name="T13" fmla="*/ 67 h 121"/>
                  <a:gd name="T14" fmla="*/ 15 w 101"/>
                  <a:gd name="T15" fmla="*/ 55 h 121"/>
                  <a:gd name="T16" fmla="*/ 10 w 101"/>
                  <a:gd name="T17" fmla="*/ 44 h 121"/>
                  <a:gd name="T18" fmla="*/ 5 w 101"/>
                  <a:gd name="T19" fmla="*/ 32 h 121"/>
                  <a:gd name="T20" fmla="*/ 3 w 101"/>
                  <a:gd name="T21" fmla="*/ 20 h 121"/>
                  <a:gd name="T22" fmla="*/ 0 w 101"/>
                  <a:gd name="T23" fmla="*/ 6 h 121"/>
                  <a:gd name="T24" fmla="*/ 47 w 101"/>
                  <a:gd name="T25" fmla="*/ 0 h 121"/>
                  <a:gd name="T26" fmla="*/ 76 w 101"/>
                  <a:gd name="T27" fmla="*/ 0 h 121"/>
                  <a:gd name="T28" fmla="*/ 93 w 101"/>
                  <a:gd name="T29" fmla="*/ 6 h 121"/>
                  <a:gd name="T30" fmla="*/ 101 w 101"/>
                  <a:gd name="T31" fmla="*/ 16 h 121"/>
                  <a:gd name="T32" fmla="*/ 101 w 101"/>
                  <a:gd name="T33" fmla="*/ 30 h 121"/>
                  <a:gd name="T34" fmla="*/ 93 w 101"/>
                  <a:gd name="T35" fmla="*/ 46 h 121"/>
                  <a:gd name="T36" fmla="*/ 86 w 101"/>
                  <a:gd name="T37" fmla="*/ 62 h 121"/>
                  <a:gd name="T38" fmla="*/ 81 w 101"/>
                  <a:gd name="T39" fmla="*/ 78 h 121"/>
                  <a:gd name="T40" fmla="*/ 79 w 101"/>
                  <a:gd name="T41" fmla="*/ 93 h 121"/>
                  <a:gd name="T42" fmla="*/ 81 w 101"/>
                  <a:gd name="T43" fmla="*/ 104 h 121"/>
                  <a:gd name="T44" fmla="*/ 81 w 101"/>
                  <a:gd name="T45" fmla="*/ 104 h 121"/>
                  <a:gd name="T46" fmla="*/ 81 w 101"/>
                  <a:gd name="T47" fmla="*/ 103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01" h="121">
                    <a:moveTo>
                      <a:pt x="81" y="103"/>
                    </a:moveTo>
                    <a:lnTo>
                      <a:pt x="44" y="121"/>
                    </a:lnTo>
                    <a:lnTo>
                      <a:pt x="39" y="110"/>
                    </a:lnTo>
                    <a:lnTo>
                      <a:pt x="34" y="100"/>
                    </a:lnTo>
                    <a:lnTo>
                      <a:pt x="29" y="88"/>
                    </a:lnTo>
                    <a:lnTo>
                      <a:pt x="25" y="77"/>
                    </a:lnTo>
                    <a:lnTo>
                      <a:pt x="20" y="67"/>
                    </a:lnTo>
                    <a:lnTo>
                      <a:pt x="15" y="55"/>
                    </a:lnTo>
                    <a:lnTo>
                      <a:pt x="10" y="44"/>
                    </a:lnTo>
                    <a:lnTo>
                      <a:pt x="5" y="32"/>
                    </a:lnTo>
                    <a:lnTo>
                      <a:pt x="3" y="20"/>
                    </a:lnTo>
                    <a:lnTo>
                      <a:pt x="0" y="6"/>
                    </a:lnTo>
                    <a:lnTo>
                      <a:pt x="47" y="0"/>
                    </a:lnTo>
                    <a:lnTo>
                      <a:pt x="76" y="0"/>
                    </a:lnTo>
                    <a:lnTo>
                      <a:pt x="93" y="6"/>
                    </a:lnTo>
                    <a:lnTo>
                      <a:pt x="101" y="16"/>
                    </a:lnTo>
                    <a:lnTo>
                      <a:pt x="101" y="30"/>
                    </a:lnTo>
                    <a:lnTo>
                      <a:pt x="93" y="46"/>
                    </a:lnTo>
                    <a:lnTo>
                      <a:pt x="86" y="62"/>
                    </a:lnTo>
                    <a:lnTo>
                      <a:pt x="81" y="78"/>
                    </a:lnTo>
                    <a:lnTo>
                      <a:pt x="79" y="93"/>
                    </a:lnTo>
                    <a:lnTo>
                      <a:pt x="81" y="104"/>
                    </a:lnTo>
                    <a:lnTo>
                      <a:pt x="81" y="104"/>
                    </a:lnTo>
                    <a:lnTo>
                      <a:pt x="81" y="103"/>
                    </a:lnTo>
                    <a:close/>
                  </a:path>
                </a:pathLst>
              </a:custGeom>
              <a:solidFill>
                <a:srgbClr val="FF00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3189" name="Freeform 69"/>
              <p:cNvSpPr>
                <a:spLocks/>
              </p:cNvSpPr>
              <p:nvPr/>
            </p:nvSpPr>
            <p:spPr bwMode="auto">
              <a:xfrm>
                <a:off x="2258" y="3747"/>
                <a:ext cx="122" cy="132"/>
              </a:xfrm>
              <a:custGeom>
                <a:avLst/>
                <a:gdLst>
                  <a:gd name="T0" fmla="*/ 122 w 122"/>
                  <a:gd name="T1" fmla="*/ 2 h 132"/>
                  <a:gd name="T2" fmla="*/ 103 w 122"/>
                  <a:gd name="T3" fmla="*/ 132 h 132"/>
                  <a:gd name="T4" fmla="*/ 56 w 122"/>
                  <a:gd name="T5" fmla="*/ 131 h 132"/>
                  <a:gd name="T6" fmla="*/ 24 w 122"/>
                  <a:gd name="T7" fmla="*/ 125 h 132"/>
                  <a:gd name="T8" fmla="*/ 7 w 122"/>
                  <a:gd name="T9" fmla="*/ 115 h 132"/>
                  <a:gd name="T10" fmla="*/ 0 w 122"/>
                  <a:gd name="T11" fmla="*/ 103 h 132"/>
                  <a:gd name="T12" fmla="*/ 2 w 122"/>
                  <a:gd name="T13" fmla="*/ 87 h 132"/>
                  <a:gd name="T14" fmla="*/ 10 w 122"/>
                  <a:gd name="T15" fmla="*/ 71 h 132"/>
                  <a:gd name="T16" fmla="*/ 17 w 122"/>
                  <a:gd name="T17" fmla="*/ 52 h 132"/>
                  <a:gd name="T18" fmla="*/ 24 w 122"/>
                  <a:gd name="T19" fmla="*/ 35 h 132"/>
                  <a:gd name="T20" fmla="*/ 27 w 122"/>
                  <a:gd name="T21" fmla="*/ 18 h 132"/>
                  <a:gd name="T22" fmla="*/ 22 w 122"/>
                  <a:gd name="T23" fmla="*/ 2 h 132"/>
                  <a:gd name="T24" fmla="*/ 34 w 122"/>
                  <a:gd name="T25" fmla="*/ 3 h 132"/>
                  <a:gd name="T26" fmla="*/ 46 w 122"/>
                  <a:gd name="T27" fmla="*/ 3 h 132"/>
                  <a:gd name="T28" fmla="*/ 56 w 122"/>
                  <a:gd name="T29" fmla="*/ 2 h 132"/>
                  <a:gd name="T30" fmla="*/ 63 w 122"/>
                  <a:gd name="T31" fmla="*/ 2 h 132"/>
                  <a:gd name="T32" fmla="*/ 73 w 122"/>
                  <a:gd name="T33" fmla="*/ 1 h 132"/>
                  <a:gd name="T34" fmla="*/ 83 w 122"/>
                  <a:gd name="T35" fmla="*/ 0 h 132"/>
                  <a:gd name="T36" fmla="*/ 93 w 122"/>
                  <a:gd name="T37" fmla="*/ 0 h 132"/>
                  <a:gd name="T38" fmla="*/ 103 w 122"/>
                  <a:gd name="T39" fmla="*/ 0 h 132"/>
                  <a:gd name="T40" fmla="*/ 112 w 122"/>
                  <a:gd name="T41" fmla="*/ 1 h 132"/>
                  <a:gd name="T42" fmla="*/ 122 w 122"/>
                  <a:gd name="T43" fmla="*/ 2 h 132"/>
                  <a:gd name="T44" fmla="*/ 122 w 122"/>
                  <a:gd name="T45" fmla="*/ 2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22" h="132">
                    <a:moveTo>
                      <a:pt x="122" y="2"/>
                    </a:moveTo>
                    <a:lnTo>
                      <a:pt x="103" y="132"/>
                    </a:lnTo>
                    <a:lnTo>
                      <a:pt x="56" y="131"/>
                    </a:lnTo>
                    <a:lnTo>
                      <a:pt x="24" y="125"/>
                    </a:lnTo>
                    <a:lnTo>
                      <a:pt x="7" y="115"/>
                    </a:lnTo>
                    <a:lnTo>
                      <a:pt x="0" y="103"/>
                    </a:lnTo>
                    <a:lnTo>
                      <a:pt x="2" y="87"/>
                    </a:lnTo>
                    <a:lnTo>
                      <a:pt x="10" y="71"/>
                    </a:lnTo>
                    <a:lnTo>
                      <a:pt x="17" y="52"/>
                    </a:lnTo>
                    <a:lnTo>
                      <a:pt x="24" y="35"/>
                    </a:lnTo>
                    <a:lnTo>
                      <a:pt x="27" y="18"/>
                    </a:lnTo>
                    <a:lnTo>
                      <a:pt x="22" y="2"/>
                    </a:lnTo>
                    <a:lnTo>
                      <a:pt x="34" y="3"/>
                    </a:lnTo>
                    <a:lnTo>
                      <a:pt x="46" y="3"/>
                    </a:lnTo>
                    <a:lnTo>
                      <a:pt x="56" y="2"/>
                    </a:lnTo>
                    <a:lnTo>
                      <a:pt x="63" y="2"/>
                    </a:lnTo>
                    <a:lnTo>
                      <a:pt x="73" y="1"/>
                    </a:lnTo>
                    <a:lnTo>
                      <a:pt x="83" y="0"/>
                    </a:lnTo>
                    <a:lnTo>
                      <a:pt x="93" y="0"/>
                    </a:lnTo>
                    <a:lnTo>
                      <a:pt x="103" y="0"/>
                    </a:lnTo>
                    <a:lnTo>
                      <a:pt x="112" y="1"/>
                    </a:lnTo>
                    <a:lnTo>
                      <a:pt x="122" y="2"/>
                    </a:lnTo>
                    <a:lnTo>
                      <a:pt x="122" y="2"/>
                    </a:lnTo>
                    <a:close/>
                  </a:path>
                </a:pathLst>
              </a:custGeom>
              <a:solidFill>
                <a:srgbClr val="B3D9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3190" name="Freeform 70"/>
              <p:cNvSpPr>
                <a:spLocks/>
              </p:cNvSpPr>
              <p:nvPr/>
            </p:nvSpPr>
            <p:spPr bwMode="auto">
              <a:xfrm>
                <a:off x="2405" y="3749"/>
                <a:ext cx="88" cy="185"/>
              </a:xfrm>
              <a:custGeom>
                <a:avLst/>
                <a:gdLst>
                  <a:gd name="T0" fmla="*/ 88 w 88"/>
                  <a:gd name="T1" fmla="*/ 0 h 185"/>
                  <a:gd name="T2" fmla="*/ 88 w 88"/>
                  <a:gd name="T3" fmla="*/ 19 h 185"/>
                  <a:gd name="T4" fmla="*/ 88 w 88"/>
                  <a:gd name="T5" fmla="*/ 38 h 185"/>
                  <a:gd name="T6" fmla="*/ 86 w 88"/>
                  <a:gd name="T7" fmla="*/ 56 h 185"/>
                  <a:gd name="T8" fmla="*/ 86 w 88"/>
                  <a:gd name="T9" fmla="*/ 75 h 185"/>
                  <a:gd name="T10" fmla="*/ 86 w 88"/>
                  <a:gd name="T11" fmla="*/ 94 h 185"/>
                  <a:gd name="T12" fmla="*/ 83 w 88"/>
                  <a:gd name="T13" fmla="*/ 112 h 185"/>
                  <a:gd name="T14" fmla="*/ 81 w 88"/>
                  <a:gd name="T15" fmla="*/ 130 h 185"/>
                  <a:gd name="T16" fmla="*/ 76 w 88"/>
                  <a:gd name="T17" fmla="*/ 150 h 185"/>
                  <a:gd name="T18" fmla="*/ 71 w 88"/>
                  <a:gd name="T19" fmla="*/ 168 h 185"/>
                  <a:gd name="T20" fmla="*/ 64 w 88"/>
                  <a:gd name="T21" fmla="*/ 185 h 185"/>
                  <a:gd name="T22" fmla="*/ 34 w 88"/>
                  <a:gd name="T23" fmla="*/ 173 h 185"/>
                  <a:gd name="T24" fmla="*/ 14 w 88"/>
                  <a:gd name="T25" fmla="*/ 157 h 185"/>
                  <a:gd name="T26" fmla="*/ 2 w 88"/>
                  <a:gd name="T27" fmla="*/ 139 h 185"/>
                  <a:gd name="T28" fmla="*/ 0 w 88"/>
                  <a:gd name="T29" fmla="*/ 120 h 185"/>
                  <a:gd name="T30" fmla="*/ 2 w 88"/>
                  <a:gd name="T31" fmla="*/ 99 h 185"/>
                  <a:gd name="T32" fmla="*/ 7 w 88"/>
                  <a:gd name="T33" fmla="*/ 79 h 185"/>
                  <a:gd name="T34" fmla="*/ 12 w 88"/>
                  <a:gd name="T35" fmla="*/ 58 h 185"/>
                  <a:gd name="T36" fmla="*/ 17 w 88"/>
                  <a:gd name="T37" fmla="*/ 38 h 185"/>
                  <a:gd name="T38" fmla="*/ 22 w 88"/>
                  <a:gd name="T39" fmla="*/ 18 h 185"/>
                  <a:gd name="T40" fmla="*/ 19 w 88"/>
                  <a:gd name="T41" fmla="*/ 0 h 185"/>
                  <a:gd name="T42" fmla="*/ 88 w 88"/>
                  <a:gd name="T43" fmla="*/ 0 h 185"/>
                  <a:gd name="T44" fmla="*/ 88 w 88"/>
                  <a:gd name="T45" fmla="*/ 0 h 1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88" h="185">
                    <a:moveTo>
                      <a:pt x="88" y="0"/>
                    </a:moveTo>
                    <a:lnTo>
                      <a:pt x="88" y="19"/>
                    </a:lnTo>
                    <a:lnTo>
                      <a:pt x="88" y="38"/>
                    </a:lnTo>
                    <a:lnTo>
                      <a:pt x="86" y="56"/>
                    </a:lnTo>
                    <a:lnTo>
                      <a:pt x="86" y="75"/>
                    </a:lnTo>
                    <a:lnTo>
                      <a:pt x="86" y="94"/>
                    </a:lnTo>
                    <a:lnTo>
                      <a:pt x="83" y="112"/>
                    </a:lnTo>
                    <a:lnTo>
                      <a:pt x="81" y="130"/>
                    </a:lnTo>
                    <a:lnTo>
                      <a:pt x="76" y="150"/>
                    </a:lnTo>
                    <a:lnTo>
                      <a:pt x="71" y="168"/>
                    </a:lnTo>
                    <a:lnTo>
                      <a:pt x="64" y="185"/>
                    </a:lnTo>
                    <a:lnTo>
                      <a:pt x="34" y="173"/>
                    </a:lnTo>
                    <a:lnTo>
                      <a:pt x="14" y="157"/>
                    </a:lnTo>
                    <a:lnTo>
                      <a:pt x="2" y="139"/>
                    </a:lnTo>
                    <a:lnTo>
                      <a:pt x="0" y="120"/>
                    </a:lnTo>
                    <a:lnTo>
                      <a:pt x="2" y="99"/>
                    </a:lnTo>
                    <a:lnTo>
                      <a:pt x="7" y="79"/>
                    </a:lnTo>
                    <a:lnTo>
                      <a:pt x="12" y="58"/>
                    </a:lnTo>
                    <a:lnTo>
                      <a:pt x="17" y="38"/>
                    </a:lnTo>
                    <a:lnTo>
                      <a:pt x="22" y="18"/>
                    </a:lnTo>
                    <a:lnTo>
                      <a:pt x="19" y="0"/>
                    </a:lnTo>
                    <a:lnTo>
                      <a:pt x="88" y="0"/>
                    </a:lnTo>
                    <a:lnTo>
                      <a:pt x="88" y="0"/>
                    </a:lnTo>
                    <a:close/>
                  </a:path>
                </a:pathLst>
              </a:custGeom>
              <a:solidFill>
                <a:srgbClr val="FF00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3191" name="Freeform 71"/>
              <p:cNvSpPr>
                <a:spLocks/>
              </p:cNvSpPr>
              <p:nvPr/>
            </p:nvSpPr>
            <p:spPr bwMode="auto">
              <a:xfrm>
                <a:off x="2184" y="3977"/>
                <a:ext cx="275" cy="147"/>
              </a:xfrm>
              <a:custGeom>
                <a:avLst/>
                <a:gdLst>
                  <a:gd name="T0" fmla="*/ 265 w 275"/>
                  <a:gd name="T1" fmla="*/ 86 h 147"/>
                  <a:gd name="T2" fmla="*/ 262 w 275"/>
                  <a:gd name="T3" fmla="*/ 94 h 147"/>
                  <a:gd name="T4" fmla="*/ 262 w 275"/>
                  <a:gd name="T5" fmla="*/ 100 h 147"/>
                  <a:gd name="T6" fmla="*/ 265 w 275"/>
                  <a:gd name="T7" fmla="*/ 106 h 147"/>
                  <a:gd name="T8" fmla="*/ 270 w 275"/>
                  <a:gd name="T9" fmla="*/ 113 h 147"/>
                  <a:gd name="T10" fmla="*/ 272 w 275"/>
                  <a:gd name="T11" fmla="*/ 120 h 147"/>
                  <a:gd name="T12" fmla="*/ 275 w 275"/>
                  <a:gd name="T13" fmla="*/ 126 h 147"/>
                  <a:gd name="T14" fmla="*/ 275 w 275"/>
                  <a:gd name="T15" fmla="*/ 131 h 147"/>
                  <a:gd name="T16" fmla="*/ 272 w 275"/>
                  <a:gd name="T17" fmla="*/ 137 h 147"/>
                  <a:gd name="T18" fmla="*/ 267 w 275"/>
                  <a:gd name="T19" fmla="*/ 143 h 147"/>
                  <a:gd name="T20" fmla="*/ 258 w 275"/>
                  <a:gd name="T21" fmla="*/ 147 h 147"/>
                  <a:gd name="T22" fmla="*/ 240 w 275"/>
                  <a:gd name="T23" fmla="*/ 129 h 147"/>
                  <a:gd name="T24" fmla="*/ 216 w 275"/>
                  <a:gd name="T25" fmla="*/ 114 h 147"/>
                  <a:gd name="T26" fmla="*/ 184 w 275"/>
                  <a:gd name="T27" fmla="*/ 100 h 147"/>
                  <a:gd name="T28" fmla="*/ 150 w 275"/>
                  <a:gd name="T29" fmla="*/ 89 h 147"/>
                  <a:gd name="T30" fmla="*/ 113 w 275"/>
                  <a:gd name="T31" fmla="*/ 78 h 147"/>
                  <a:gd name="T32" fmla="*/ 79 w 275"/>
                  <a:gd name="T33" fmla="*/ 66 h 147"/>
                  <a:gd name="T34" fmla="*/ 47 w 275"/>
                  <a:gd name="T35" fmla="*/ 54 h 147"/>
                  <a:gd name="T36" fmla="*/ 22 w 275"/>
                  <a:gd name="T37" fmla="*/ 39 h 147"/>
                  <a:gd name="T38" fmla="*/ 8 w 275"/>
                  <a:gd name="T39" fmla="*/ 22 h 147"/>
                  <a:gd name="T40" fmla="*/ 0 w 275"/>
                  <a:gd name="T41" fmla="*/ 0 h 147"/>
                  <a:gd name="T42" fmla="*/ 35 w 275"/>
                  <a:gd name="T43" fmla="*/ 2 h 147"/>
                  <a:gd name="T44" fmla="*/ 69 w 275"/>
                  <a:gd name="T45" fmla="*/ 6 h 147"/>
                  <a:gd name="T46" fmla="*/ 101 w 275"/>
                  <a:gd name="T47" fmla="*/ 11 h 147"/>
                  <a:gd name="T48" fmla="*/ 130 w 275"/>
                  <a:gd name="T49" fmla="*/ 18 h 147"/>
                  <a:gd name="T50" fmla="*/ 160 w 275"/>
                  <a:gd name="T51" fmla="*/ 27 h 147"/>
                  <a:gd name="T52" fmla="*/ 184 w 275"/>
                  <a:gd name="T53" fmla="*/ 36 h 147"/>
                  <a:gd name="T54" fmla="*/ 209 w 275"/>
                  <a:gd name="T55" fmla="*/ 48 h 147"/>
                  <a:gd name="T56" fmla="*/ 231 w 275"/>
                  <a:gd name="T57" fmla="*/ 59 h 147"/>
                  <a:gd name="T58" fmla="*/ 250 w 275"/>
                  <a:gd name="T59" fmla="*/ 73 h 147"/>
                  <a:gd name="T60" fmla="*/ 265 w 275"/>
                  <a:gd name="T61" fmla="*/ 86 h 147"/>
                  <a:gd name="T62" fmla="*/ 265 w 275"/>
                  <a:gd name="T63" fmla="*/ 86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75" h="147">
                    <a:moveTo>
                      <a:pt x="265" y="86"/>
                    </a:moveTo>
                    <a:lnTo>
                      <a:pt x="262" y="94"/>
                    </a:lnTo>
                    <a:lnTo>
                      <a:pt x="262" y="100"/>
                    </a:lnTo>
                    <a:lnTo>
                      <a:pt x="265" y="106"/>
                    </a:lnTo>
                    <a:lnTo>
                      <a:pt x="270" y="113"/>
                    </a:lnTo>
                    <a:lnTo>
                      <a:pt x="272" y="120"/>
                    </a:lnTo>
                    <a:lnTo>
                      <a:pt x="275" y="126"/>
                    </a:lnTo>
                    <a:lnTo>
                      <a:pt x="275" y="131"/>
                    </a:lnTo>
                    <a:lnTo>
                      <a:pt x="272" y="137"/>
                    </a:lnTo>
                    <a:lnTo>
                      <a:pt x="267" y="143"/>
                    </a:lnTo>
                    <a:lnTo>
                      <a:pt x="258" y="147"/>
                    </a:lnTo>
                    <a:lnTo>
                      <a:pt x="240" y="129"/>
                    </a:lnTo>
                    <a:lnTo>
                      <a:pt x="216" y="114"/>
                    </a:lnTo>
                    <a:lnTo>
                      <a:pt x="184" y="100"/>
                    </a:lnTo>
                    <a:lnTo>
                      <a:pt x="150" y="89"/>
                    </a:lnTo>
                    <a:lnTo>
                      <a:pt x="113" y="78"/>
                    </a:lnTo>
                    <a:lnTo>
                      <a:pt x="79" y="66"/>
                    </a:lnTo>
                    <a:lnTo>
                      <a:pt x="47" y="54"/>
                    </a:lnTo>
                    <a:lnTo>
                      <a:pt x="22" y="39"/>
                    </a:lnTo>
                    <a:lnTo>
                      <a:pt x="8" y="22"/>
                    </a:lnTo>
                    <a:lnTo>
                      <a:pt x="0" y="0"/>
                    </a:lnTo>
                    <a:lnTo>
                      <a:pt x="35" y="2"/>
                    </a:lnTo>
                    <a:lnTo>
                      <a:pt x="69" y="6"/>
                    </a:lnTo>
                    <a:lnTo>
                      <a:pt x="101" y="11"/>
                    </a:lnTo>
                    <a:lnTo>
                      <a:pt x="130" y="18"/>
                    </a:lnTo>
                    <a:lnTo>
                      <a:pt x="160" y="27"/>
                    </a:lnTo>
                    <a:lnTo>
                      <a:pt x="184" y="36"/>
                    </a:lnTo>
                    <a:lnTo>
                      <a:pt x="209" y="48"/>
                    </a:lnTo>
                    <a:lnTo>
                      <a:pt x="231" y="59"/>
                    </a:lnTo>
                    <a:lnTo>
                      <a:pt x="250" y="73"/>
                    </a:lnTo>
                    <a:lnTo>
                      <a:pt x="265" y="86"/>
                    </a:lnTo>
                    <a:lnTo>
                      <a:pt x="265" y="86"/>
                    </a:lnTo>
                    <a:close/>
                  </a:path>
                </a:pathLst>
              </a:custGeom>
              <a:solidFill>
                <a:srgbClr val="00FF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3192" name="Freeform 72"/>
              <p:cNvSpPr>
                <a:spLocks/>
              </p:cNvSpPr>
              <p:nvPr/>
            </p:nvSpPr>
            <p:spPr bwMode="auto">
              <a:xfrm>
                <a:off x="1611" y="3893"/>
                <a:ext cx="272" cy="151"/>
              </a:xfrm>
              <a:custGeom>
                <a:avLst/>
                <a:gdLst>
                  <a:gd name="T0" fmla="*/ 272 w 272"/>
                  <a:gd name="T1" fmla="*/ 151 h 151"/>
                  <a:gd name="T2" fmla="*/ 0 w 272"/>
                  <a:gd name="T3" fmla="*/ 0 h 151"/>
                  <a:gd name="T4" fmla="*/ 272 w 272"/>
                  <a:gd name="T5" fmla="*/ 144 h 151"/>
                  <a:gd name="T6" fmla="*/ 272 w 272"/>
                  <a:gd name="T7" fmla="*/ 151 h 151"/>
                  <a:gd name="T8" fmla="*/ 272 w 272"/>
                  <a:gd name="T9" fmla="*/ 151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2" h="151">
                    <a:moveTo>
                      <a:pt x="272" y="151"/>
                    </a:moveTo>
                    <a:lnTo>
                      <a:pt x="0" y="0"/>
                    </a:lnTo>
                    <a:lnTo>
                      <a:pt x="272" y="144"/>
                    </a:lnTo>
                    <a:lnTo>
                      <a:pt x="272" y="151"/>
                    </a:lnTo>
                    <a:lnTo>
                      <a:pt x="272" y="151"/>
                    </a:lnTo>
                    <a:close/>
                  </a:path>
                </a:pathLst>
              </a:custGeom>
              <a:solidFill>
                <a:srgbClr val="0019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3193" name="Freeform 73"/>
              <p:cNvSpPr>
                <a:spLocks/>
              </p:cNvSpPr>
              <p:nvPr/>
            </p:nvSpPr>
            <p:spPr bwMode="auto">
              <a:xfrm>
                <a:off x="1824" y="4015"/>
                <a:ext cx="309" cy="109"/>
              </a:xfrm>
              <a:custGeom>
                <a:avLst/>
                <a:gdLst>
                  <a:gd name="T0" fmla="*/ 309 w 309"/>
                  <a:gd name="T1" fmla="*/ 25 h 109"/>
                  <a:gd name="T2" fmla="*/ 306 w 309"/>
                  <a:gd name="T3" fmla="*/ 37 h 109"/>
                  <a:gd name="T4" fmla="*/ 296 w 309"/>
                  <a:gd name="T5" fmla="*/ 46 h 109"/>
                  <a:gd name="T6" fmla="*/ 284 w 309"/>
                  <a:gd name="T7" fmla="*/ 54 h 109"/>
                  <a:gd name="T8" fmla="*/ 267 w 309"/>
                  <a:gd name="T9" fmla="*/ 62 h 109"/>
                  <a:gd name="T10" fmla="*/ 250 w 309"/>
                  <a:gd name="T11" fmla="*/ 68 h 109"/>
                  <a:gd name="T12" fmla="*/ 230 w 309"/>
                  <a:gd name="T13" fmla="*/ 75 h 109"/>
                  <a:gd name="T14" fmla="*/ 208 w 309"/>
                  <a:gd name="T15" fmla="*/ 80 h 109"/>
                  <a:gd name="T16" fmla="*/ 186 w 309"/>
                  <a:gd name="T17" fmla="*/ 85 h 109"/>
                  <a:gd name="T18" fmla="*/ 167 w 309"/>
                  <a:gd name="T19" fmla="*/ 91 h 109"/>
                  <a:gd name="T20" fmla="*/ 147 w 309"/>
                  <a:gd name="T21" fmla="*/ 96 h 109"/>
                  <a:gd name="T22" fmla="*/ 135 w 309"/>
                  <a:gd name="T23" fmla="*/ 99 h 109"/>
                  <a:gd name="T24" fmla="*/ 122 w 309"/>
                  <a:gd name="T25" fmla="*/ 102 h 109"/>
                  <a:gd name="T26" fmla="*/ 110 w 309"/>
                  <a:gd name="T27" fmla="*/ 103 h 109"/>
                  <a:gd name="T28" fmla="*/ 95 w 309"/>
                  <a:gd name="T29" fmla="*/ 105 h 109"/>
                  <a:gd name="T30" fmla="*/ 83 w 309"/>
                  <a:gd name="T31" fmla="*/ 107 h 109"/>
                  <a:gd name="T32" fmla="*/ 69 w 309"/>
                  <a:gd name="T33" fmla="*/ 108 h 109"/>
                  <a:gd name="T34" fmla="*/ 54 w 309"/>
                  <a:gd name="T35" fmla="*/ 108 h 109"/>
                  <a:gd name="T36" fmla="*/ 39 w 309"/>
                  <a:gd name="T37" fmla="*/ 109 h 109"/>
                  <a:gd name="T38" fmla="*/ 24 w 309"/>
                  <a:gd name="T39" fmla="*/ 109 h 109"/>
                  <a:gd name="T40" fmla="*/ 7 w 309"/>
                  <a:gd name="T41" fmla="*/ 108 h 109"/>
                  <a:gd name="T42" fmla="*/ 0 w 309"/>
                  <a:gd name="T43" fmla="*/ 93 h 109"/>
                  <a:gd name="T44" fmla="*/ 5 w 309"/>
                  <a:gd name="T45" fmla="*/ 81 h 109"/>
                  <a:gd name="T46" fmla="*/ 17 w 309"/>
                  <a:gd name="T47" fmla="*/ 71 h 109"/>
                  <a:gd name="T48" fmla="*/ 37 w 309"/>
                  <a:gd name="T49" fmla="*/ 63 h 109"/>
                  <a:gd name="T50" fmla="*/ 64 w 309"/>
                  <a:gd name="T51" fmla="*/ 56 h 109"/>
                  <a:gd name="T52" fmla="*/ 93 w 309"/>
                  <a:gd name="T53" fmla="*/ 51 h 109"/>
                  <a:gd name="T54" fmla="*/ 122 w 309"/>
                  <a:gd name="T55" fmla="*/ 45 h 109"/>
                  <a:gd name="T56" fmla="*/ 152 w 309"/>
                  <a:gd name="T57" fmla="*/ 39 h 109"/>
                  <a:gd name="T58" fmla="*/ 181 w 309"/>
                  <a:gd name="T59" fmla="*/ 33 h 109"/>
                  <a:gd name="T60" fmla="*/ 203 w 309"/>
                  <a:gd name="T61" fmla="*/ 25 h 109"/>
                  <a:gd name="T62" fmla="*/ 216 w 309"/>
                  <a:gd name="T63" fmla="*/ 21 h 109"/>
                  <a:gd name="T64" fmla="*/ 230 w 309"/>
                  <a:gd name="T65" fmla="*/ 16 h 109"/>
                  <a:gd name="T66" fmla="*/ 245 w 309"/>
                  <a:gd name="T67" fmla="*/ 11 h 109"/>
                  <a:gd name="T68" fmla="*/ 257 w 309"/>
                  <a:gd name="T69" fmla="*/ 6 h 109"/>
                  <a:gd name="T70" fmla="*/ 272 w 309"/>
                  <a:gd name="T71" fmla="*/ 3 h 109"/>
                  <a:gd name="T72" fmla="*/ 284 w 309"/>
                  <a:gd name="T73" fmla="*/ 0 h 109"/>
                  <a:gd name="T74" fmla="*/ 294 w 309"/>
                  <a:gd name="T75" fmla="*/ 1 h 109"/>
                  <a:gd name="T76" fmla="*/ 301 w 309"/>
                  <a:gd name="T77" fmla="*/ 6 h 109"/>
                  <a:gd name="T78" fmla="*/ 309 w 309"/>
                  <a:gd name="T79" fmla="*/ 14 h 109"/>
                  <a:gd name="T80" fmla="*/ 309 w 309"/>
                  <a:gd name="T81" fmla="*/ 25 h 109"/>
                  <a:gd name="T82" fmla="*/ 309 w 309"/>
                  <a:gd name="T83" fmla="*/ 25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309" h="109">
                    <a:moveTo>
                      <a:pt x="309" y="25"/>
                    </a:moveTo>
                    <a:lnTo>
                      <a:pt x="306" y="37"/>
                    </a:lnTo>
                    <a:lnTo>
                      <a:pt x="296" y="46"/>
                    </a:lnTo>
                    <a:lnTo>
                      <a:pt x="284" y="54"/>
                    </a:lnTo>
                    <a:lnTo>
                      <a:pt x="267" y="62"/>
                    </a:lnTo>
                    <a:lnTo>
                      <a:pt x="250" y="68"/>
                    </a:lnTo>
                    <a:lnTo>
                      <a:pt x="230" y="75"/>
                    </a:lnTo>
                    <a:lnTo>
                      <a:pt x="208" y="80"/>
                    </a:lnTo>
                    <a:lnTo>
                      <a:pt x="186" y="85"/>
                    </a:lnTo>
                    <a:lnTo>
                      <a:pt x="167" y="91"/>
                    </a:lnTo>
                    <a:lnTo>
                      <a:pt x="147" y="96"/>
                    </a:lnTo>
                    <a:lnTo>
                      <a:pt x="135" y="99"/>
                    </a:lnTo>
                    <a:lnTo>
                      <a:pt x="122" y="102"/>
                    </a:lnTo>
                    <a:lnTo>
                      <a:pt x="110" y="103"/>
                    </a:lnTo>
                    <a:lnTo>
                      <a:pt x="95" y="105"/>
                    </a:lnTo>
                    <a:lnTo>
                      <a:pt x="83" y="107"/>
                    </a:lnTo>
                    <a:lnTo>
                      <a:pt x="69" y="108"/>
                    </a:lnTo>
                    <a:lnTo>
                      <a:pt x="54" y="108"/>
                    </a:lnTo>
                    <a:lnTo>
                      <a:pt x="39" y="109"/>
                    </a:lnTo>
                    <a:lnTo>
                      <a:pt x="24" y="109"/>
                    </a:lnTo>
                    <a:lnTo>
                      <a:pt x="7" y="108"/>
                    </a:lnTo>
                    <a:lnTo>
                      <a:pt x="0" y="93"/>
                    </a:lnTo>
                    <a:lnTo>
                      <a:pt x="5" y="81"/>
                    </a:lnTo>
                    <a:lnTo>
                      <a:pt x="17" y="71"/>
                    </a:lnTo>
                    <a:lnTo>
                      <a:pt x="37" y="63"/>
                    </a:lnTo>
                    <a:lnTo>
                      <a:pt x="64" y="56"/>
                    </a:lnTo>
                    <a:lnTo>
                      <a:pt x="93" y="51"/>
                    </a:lnTo>
                    <a:lnTo>
                      <a:pt x="122" y="45"/>
                    </a:lnTo>
                    <a:lnTo>
                      <a:pt x="152" y="39"/>
                    </a:lnTo>
                    <a:lnTo>
                      <a:pt x="181" y="33"/>
                    </a:lnTo>
                    <a:lnTo>
                      <a:pt x="203" y="25"/>
                    </a:lnTo>
                    <a:lnTo>
                      <a:pt x="216" y="21"/>
                    </a:lnTo>
                    <a:lnTo>
                      <a:pt x="230" y="16"/>
                    </a:lnTo>
                    <a:lnTo>
                      <a:pt x="245" y="11"/>
                    </a:lnTo>
                    <a:lnTo>
                      <a:pt x="257" y="6"/>
                    </a:lnTo>
                    <a:lnTo>
                      <a:pt x="272" y="3"/>
                    </a:lnTo>
                    <a:lnTo>
                      <a:pt x="284" y="0"/>
                    </a:lnTo>
                    <a:lnTo>
                      <a:pt x="294" y="1"/>
                    </a:lnTo>
                    <a:lnTo>
                      <a:pt x="301" y="6"/>
                    </a:lnTo>
                    <a:lnTo>
                      <a:pt x="309" y="14"/>
                    </a:lnTo>
                    <a:lnTo>
                      <a:pt x="309" y="25"/>
                    </a:lnTo>
                    <a:lnTo>
                      <a:pt x="309" y="25"/>
                    </a:lnTo>
                    <a:close/>
                  </a:path>
                </a:pathLst>
              </a:custGeom>
              <a:solidFill>
                <a:srgbClr val="D18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3194" name="Freeform 74"/>
              <p:cNvSpPr>
                <a:spLocks/>
              </p:cNvSpPr>
              <p:nvPr/>
            </p:nvSpPr>
            <p:spPr bwMode="auto">
              <a:xfrm>
                <a:off x="1839" y="4058"/>
                <a:ext cx="451" cy="176"/>
              </a:xfrm>
              <a:custGeom>
                <a:avLst/>
                <a:gdLst>
                  <a:gd name="T0" fmla="*/ 345 w 451"/>
                  <a:gd name="T1" fmla="*/ 0 h 176"/>
                  <a:gd name="T2" fmla="*/ 355 w 451"/>
                  <a:gd name="T3" fmla="*/ 14 h 176"/>
                  <a:gd name="T4" fmla="*/ 367 w 451"/>
                  <a:gd name="T5" fmla="*/ 27 h 176"/>
                  <a:gd name="T6" fmla="*/ 384 w 451"/>
                  <a:gd name="T7" fmla="*/ 41 h 176"/>
                  <a:gd name="T8" fmla="*/ 404 w 451"/>
                  <a:gd name="T9" fmla="*/ 53 h 176"/>
                  <a:gd name="T10" fmla="*/ 421 w 451"/>
                  <a:gd name="T11" fmla="*/ 66 h 176"/>
                  <a:gd name="T12" fmla="*/ 436 w 451"/>
                  <a:gd name="T13" fmla="*/ 80 h 176"/>
                  <a:gd name="T14" fmla="*/ 446 w 451"/>
                  <a:gd name="T15" fmla="*/ 93 h 176"/>
                  <a:gd name="T16" fmla="*/ 451 w 451"/>
                  <a:gd name="T17" fmla="*/ 107 h 176"/>
                  <a:gd name="T18" fmla="*/ 443 w 451"/>
                  <a:gd name="T19" fmla="*/ 123 h 176"/>
                  <a:gd name="T20" fmla="*/ 426 w 451"/>
                  <a:gd name="T21" fmla="*/ 139 h 176"/>
                  <a:gd name="T22" fmla="*/ 409 w 451"/>
                  <a:gd name="T23" fmla="*/ 148 h 176"/>
                  <a:gd name="T24" fmla="*/ 389 w 451"/>
                  <a:gd name="T25" fmla="*/ 156 h 176"/>
                  <a:gd name="T26" fmla="*/ 370 w 451"/>
                  <a:gd name="T27" fmla="*/ 162 h 176"/>
                  <a:gd name="T28" fmla="*/ 348 w 451"/>
                  <a:gd name="T29" fmla="*/ 168 h 176"/>
                  <a:gd name="T30" fmla="*/ 328 w 451"/>
                  <a:gd name="T31" fmla="*/ 171 h 176"/>
                  <a:gd name="T32" fmla="*/ 306 w 451"/>
                  <a:gd name="T33" fmla="*/ 173 h 176"/>
                  <a:gd name="T34" fmla="*/ 284 w 451"/>
                  <a:gd name="T35" fmla="*/ 176 h 176"/>
                  <a:gd name="T36" fmla="*/ 262 w 451"/>
                  <a:gd name="T37" fmla="*/ 176 h 176"/>
                  <a:gd name="T38" fmla="*/ 240 w 451"/>
                  <a:gd name="T39" fmla="*/ 174 h 176"/>
                  <a:gd name="T40" fmla="*/ 220 w 451"/>
                  <a:gd name="T41" fmla="*/ 171 h 176"/>
                  <a:gd name="T42" fmla="*/ 196 w 451"/>
                  <a:gd name="T43" fmla="*/ 165 h 176"/>
                  <a:gd name="T44" fmla="*/ 171 w 451"/>
                  <a:gd name="T45" fmla="*/ 158 h 176"/>
                  <a:gd name="T46" fmla="*/ 147 w 451"/>
                  <a:gd name="T47" fmla="*/ 152 h 176"/>
                  <a:gd name="T48" fmla="*/ 122 w 451"/>
                  <a:gd name="T49" fmla="*/ 145 h 176"/>
                  <a:gd name="T50" fmla="*/ 98 w 451"/>
                  <a:gd name="T51" fmla="*/ 137 h 176"/>
                  <a:gd name="T52" fmla="*/ 76 w 451"/>
                  <a:gd name="T53" fmla="*/ 128 h 176"/>
                  <a:gd name="T54" fmla="*/ 54 w 451"/>
                  <a:gd name="T55" fmla="*/ 118 h 176"/>
                  <a:gd name="T56" fmla="*/ 34 w 451"/>
                  <a:gd name="T57" fmla="*/ 108 h 176"/>
                  <a:gd name="T58" fmla="*/ 17 w 451"/>
                  <a:gd name="T59" fmla="*/ 98 h 176"/>
                  <a:gd name="T60" fmla="*/ 0 w 451"/>
                  <a:gd name="T61" fmla="*/ 85 h 176"/>
                  <a:gd name="T62" fmla="*/ 41 w 451"/>
                  <a:gd name="T63" fmla="*/ 85 h 176"/>
                  <a:gd name="T64" fmla="*/ 80 w 451"/>
                  <a:gd name="T65" fmla="*/ 81 h 176"/>
                  <a:gd name="T66" fmla="*/ 120 w 451"/>
                  <a:gd name="T67" fmla="*/ 75 h 176"/>
                  <a:gd name="T68" fmla="*/ 154 w 451"/>
                  <a:gd name="T69" fmla="*/ 67 h 176"/>
                  <a:gd name="T70" fmla="*/ 191 w 451"/>
                  <a:gd name="T71" fmla="*/ 57 h 176"/>
                  <a:gd name="T72" fmla="*/ 223 w 451"/>
                  <a:gd name="T73" fmla="*/ 46 h 176"/>
                  <a:gd name="T74" fmla="*/ 257 w 451"/>
                  <a:gd name="T75" fmla="*/ 35 h 176"/>
                  <a:gd name="T76" fmla="*/ 286 w 451"/>
                  <a:gd name="T77" fmla="*/ 22 h 176"/>
                  <a:gd name="T78" fmla="*/ 318 w 451"/>
                  <a:gd name="T79" fmla="*/ 11 h 176"/>
                  <a:gd name="T80" fmla="*/ 345 w 451"/>
                  <a:gd name="T81" fmla="*/ 0 h 176"/>
                  <a:gd name="T82" fmla="*/ 345 w 451"/>
                  <a:gd name="T83" fmla="*/ 0 h 1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51" h="176">
                    <a:moveTo>
                      <a:pt x="345" y="0"/>
                    </a:moveTo>
                    <a:lnTo>
                      <a:pt x="355" y="14"/>
                    </a:lnTo>
                    <a:lnTo>
                      <a:pt x="367" y="27"/>
                    </a:lnTo>
                    <a:lnTo>
                      <a:pt x="384" y="41"/>
                    </a:lnTo>
                    <a:lnTo>
                      <a:pt x="404" y="53"/>
                    </a:lnTo>
                    <a:lnTo>
                      <a:pt x="421" y="66"/>
                    </a:lnTo>
                    <a:lnTo>
                      <a:pt x="436" y="80"/>
                    </a:lnTo>
                    <a:lnTo>
                      <a:pt x="446" y="93"/>
                    </a:lnTo>
                    <a:lnTo>
                      <a:pt x="451" y="107"/>
                    </a:lnTo>
                    <a:lnTo>
                      <a:pt x="443" y="123"/>
                    </a:lnTo>
                    <a:lnTo>
                      <a:pt x="426" y="139"/>
                    </a:lnTo>
                    <a:lnTo>
                      <a:pt x="409" y="148"/>
                    </a:lnTo>
                    <a:lnTo>
                      <a:pt x="389" y="156"/>
                    </a:lnTo>
                    <a:lnTo>
                      <a:pt x="370" y="162"/>
                    </a:lnTo>
                    <a:lnTo>
                      <a:pt x="348" y="168"/>
                    </a:lnTo>
                    <a:lnTo>
                      <a:pt x="328" y="171"/>
                    </a:lnTo>
                    <a:lnTo>
                      <a:pt x="306" y="173"/>
                    </a:lnTo>
                    <a:lnTo>
                      <a:pt x="284" y="176"/>
                    </a:lnTo>
                    <a:lnTo>
                      <a:pt x="262" y="176"/>
                    </a:lnTo>
                    <a:lnTo>
                      <a:pt x="240" y="174"/>
                    </a:lnTo>
                    <a:lnTo>
                      <a:pt x="220" y="171"/>
                    </a:lnTo>
                    <a:lnTo>
                      <a:pt x="196" y="165"/>
                    </a:lnTo>
                    <a:lnTo>
                      <a:pt x="171" y="158"/>
                    </a:lnTo>
                    <a:lnTo>
                      <a:pt x="147" y="152"/>
                    </a:lnTo>
                    <a:lnTo>
                      <a:pt x="122" y="145"/>
                    </a:lnTo>
                    <a:lnTo>
                      <a:pt x="98" y="137"/>
                    </a:lnTo>
                    <a:lnTo>
                      <a:pt x="76" y="128"/>
                    </a:lnTo>
                    <a:lnTo>
                      <a:pt x="54" y="118"/>
                    </a:lnTo>
                    <a:lnTo>
                      <a:pt x="34" y="108"/>
                    </a:lnTo>
                    <a:lnTo>
                      <a:pt x="17" y="98"/>
                    </a:lnTo>
                    <a:lnTo>
                      <a:pt x="0" y="85"/>
                    </a:lnTo>
                    <a:lnTo>
                      <a:pt x="41" y="85"/>
                    </a:lnTo>
                    <a:lnTo>
                      <a:pt x="80" y="81"/>
                    </a:lnTo>
                    <a:lnTo>
                      <a:pt x="120" y="75"/>
                    </a:lnTo>
                    <a:lnTo>
                      <a:pt x="154" y="67"/>
                    </a:lnTo>
                    <a:lnTo>
                      <a:pt x="191" y="57"/>
                    </a:lnTo>
                    <a:lnTo>
                      <a:pt x="223" y="46"/>
                    </a:lnTo>
                    <a:lnTo>
                      <a:pt x="257" y="35"/>
                    </a:lnTo>
                    <a:lnTo>
                      <a:pt x="286" y="22"/>
                    </a:lnTo>
                    <a:lnTo>
                      <a:pt x="318" y="11"/>
                    </a:lnTo>
                    <a:lnTo>
                      <a:pt x="345" y="0"/>
                    </a:lnTo>
                    <a:lnTo>
                      <a:pt x="345" y="0"/>
                    </a:lnTo>
                    <a:close/>
                  </a:path>
                </a:pathLst>
              </a:custGeom>
              <a:solidFill>
                <a:srgbClr val="B34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33195" name="Group 75"/>
              <p:cNvGrpSpPr>
                <a:grpSpLocks/>
              </p:cNvGrpSpPr>
              <p:nvPr/>
            </p:nvGrpSpPr>
            <p:grpSpPr bwMode="auto">
              <a:xfrm rot="-665025">
                <a:off x="1241" y="3611"/>
                <a:ext cx="1166" cy="666"/>
                <a:chOff x="1226" y="3481"/>
                <a:chExt cx="1166" cy="666"/>
              </a:xfrm>
            </p:grpSpPr>
            <p:sp>
              <p:nvSpPr>
                <p:cNvPr id="133196" name="Freeform 76"/>
                <p:cNvSpPr>
                  <a:spLocks/>
                </p:cNvSpPr>
                <p:nvPr/>
              </p:nvSpPr>
              <p:spPr bwMode="auto">
                <a:xfrm>
                  <a:off x="1439" y="3481"/>
                  <a:ext cx="892" cy="666"/>
                </a:xfrm>
                <a:custGeom>
                  <a:avLst/>
                  <a:gdLst>
                    <a:gd name="T0" fmla="*/ 620 w 892"/>
                    <a:gd name="T1" fmla="*/ 342 h 666"/>
                    <a:gd name="T2" fmla="*/ 622 w 892"/>
                    <a:gd name="T3" fmla="*/ 394 h 666"/>
                    <a:gd name="T4" fmla="*/ 637 w 892"/>
                    <a:gd name="T5" fmla="*/ 448 h 666"/>
                    <a:gd name="T6" fmla="*/ 676 w 892"/>
                    <a:gd name="T7" fmla="*/ 496 h 666"/>
                    <a:gd name="T8" fmla="*/ 755 w 892"/>
                    <a:gd name="T9" fmla="*/ 534 h 666"/>
                    <a:gd name="T10" fmla="*/ 828 w 892"/>
                    <a:gd name="T11" fmla="*/ 557 h 666"/>
                    <a:gd name="T12" fmla="*/ 858 w 892"/>
                    <a:gd name="T13" fmla="*/ 578 h 666"/>
                    <a:gd name="T14" fmla="*/ 882 w 892"/>
                    <a:gd name="T15" fmla="*/ 602 h 666"/>
                    <a:gd name="T16" fmla="*/ 892 w 892"/>
                    <a:gd name="T17" fmla="*/ 628 h 666"/>
                    <a:gd name="T18" fmla="*/ 882 w 892"/>
                    <a:gd name="T19" fmla="*/ 654 h 666"/>
                    <a:gd name="T20" fmla="*/ 850 w 892"/>
                    <a:gd name="T21" fmla="*/ 647 h 666"/>
                    <a:gd name="T22" fmla="*/ 809 w 892"/>
                    <a:gd name="T23" fmla="*/ 608 h 666"/>
                    <a:gd name="T24" fmla="*/ 762 w 892"/>
                    <a:gd name="T25" fmla="*/ 568 h 666"/>
                    <a:gd name="T26" fmla="*/ 711 w 892"/>
                    <a:gd name="T27" fmla="*/ 530 h 666"/>
                    <a:gd name="T28" fmla="*/ 649 w 892"/>
                    <a:gd name="T29" fmla="*/ 496 h 666"/>
                    <a:gd name="T30" fmla="*/ 598 w 892"/>
                    <a:gd name="T31" fmla="*/ 464 h 666"/>
                    <a:gd name="T32" fmla="*/ 583 w 892"/>
                    <a:gd name="T33" fmla="*/ 426 h 666"/>
                    <a:gd name="T34" fmla="*/ 586 w 892"/>
                    <a:gd name="T35" fmla="*/ 388 h 666"/>
                    <a:gd name="T36" fmla="*/ 590 w 892"/>
                    <a:gd name="T37" fmla="*/ 349 h 666"/>
                    <a:gd name="T38" fmla="*/ 586 w 892"/>
                    <a:gd name="T39" fmla="*/ 310 h 666"/>
                    <a:gd name="T40" fmla="*/ 541 w 892"/>
                    <a:gd name="T41" fmla="*/ 256 h 666"/>
                    <a:gd name="T42" fmla="*/ 463 w 892"/>
                    <a:gd name="T43" fmla="*/ 186 h 666"/>
                    <a:gd name="T44" fmla="*/ 358 w 892"/>
                    <a:gd name="T45" fmla="*/ 120 h 666"/>
                    <a:gd name="T46" fmla="*/ 230 w 892"/>
                    <a:gd name="T47" fmla="*/ 64 h 666"/>
                    <a:gd name="T48" fmla="*/ 83 w 892"/>
                    <a:gd name="T49" fmla="*/ 24 h 666"/>
                    <a:gd name="T50" fmla="*/ 37 w 892"/>
                    <a:gd name="T51" fmla="*/ 2 h 666"/>
                    <a:gd name="T52" fmla="*/ 108 w 892"/>
                    <a:gd name="T53" fmla="*/ 2 h 666"/>
                    <a:gd name="T54" fmla="*/ 179 w 892"/>
                    <a:gd name="T55" fmla="*/ 18 h 666"/>
                    <a:gd name="T56" fmla="*/ 245 w 892"/>
                    <a:gd name="T57" fmla="*/ 42 h 666"/>
                    <a:gd name="T58" fmla="*/ 306 w 892"/>
                    <a:gd name="T59" fmla="*/ 68 h 666"/>
                    <a:gd name="T60" fmla="*/ 367 w 892"/>
                    <a:gd name="T61" fmla="*/ 101 h 666"/>
                    <a:gd name="T62" fmla="*/ 434 w 892"/>
                    <a:gd name="T63" fmla="*/ 146 h 666"/>
                    <a:gd name="T64" fmla="*/ 497 w 892"/>
                    <a:gd name="T65" fmla="*/ 193 h 666"/>
                    <a:gd name="T66" fmla="*/ 551 w 892"/>
                    <a:gd name="T67" fmla="*/ 241 h 666"/>
                    <a:gd name="T68" fmla="*/ 598 w 892"/>
                    <a:gd name="T69" fmla="*/ 290 h 666"/>
                    <a:gd name="T70" fmla="*/ 617 w 892"/>
                    <a:gd name="T71" fmla="*/ 317 h 6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892" h="666">
                      <a:moveTo>
                        <a:pt x="617" y="316"/>
                      </a:moveTo>
                      <a:lnTo>
                        <a:pt x="620" y="342"/>
                      </a:lnTo>
                      <a:lnTo>
                        <a:pt x="620" y="368"/>
                      </a:lnTo>
                      <a:lnTo>
                        <a:pt x="622" y="394"/>
                      </a:lnTo>
                      <a:lnTo>
                        <a:pt x="627" y="422"/>
                      </a:lnTo>
                      <a:lnTo>
                        <a:pt x="637" y="448"/>
                      </a:lnTo>
                      <a:lnTo>
                        <a:pt x="652" y="473"/>
                      </a:lnTo>
                      <a:lnTo>
                        <a:pt x="676" y="496"/>
                      </a:lnTo>
                      <a:lnTo>
                        <a:pt x="711" y="517"/>
                      </a:lnTo>
                      <a:lnTo>
                        <a:pt x="755" y="534"/>
                      </a:lnTo>
                      <a:lnTo>
                        <a:pt x="811" y="546"/>
                      </a:lnTo>
                      <a:lnTo>
                        <a:pt x="828" y="557"/>
                      </a:lnTo>
                      <a:lnTo>
                        <a:pt x="845" y="567"/>
                      </a:lnTo>
                      <a:lnTo>
                        <a:pt x="858" y="578"/>
                      </a:lnTo>
                      <a:lnTo>
                        <a:pt x="872" y="590"/>
                      </a:lnTo>
                      <a:lnTo>
                        <a:pt x="882" y="602"/>
                      </a:lnTo>
                      <a:lnTo>
                        <a:pt x="890" y="615"/>
                      </a:lnTo>
                      <a:lnTo>
                        <a:pt x="892" y="628"/>
                      </a:lnTo>
                      <a:lnTo>
                        <a:pt x="890" y="640"/>
                      </a:lnTo>
                      <a:lnTo>
                        <a:pt x="882" y="654"/>
                      </a:lnTo>
                      <a:lnTo>
                        <a:pt x="870" y="666"/>
                      </a:lnTo>
                      <a:lnTo>
                        <a:pt x="850" y="647"/>
                      </a:lnTo>
                      <a:lnTo>
                        <a:pt x="831" y="628"/>
                      </a:lnTo>
                      <a:lnTo>
                        <a:pt x="809" y="608"/>
                      </a:lnTo>
                      <a:lnTo>
                        <a:pt x="787" y="589"/>
                      </a:lnTo>
                      <a:lnTo>
                        <a:pt x="762" y="568"/>
                      </a:lnTo>
                      <a:lnTo>
                        <a:pt x="738" y="550"/>
                      </a:lnTo>
                      <a:lnTo>
                        <a:pt x="711" y="530"/>
                      </a:lnTo>
                      <a:lnTo>
                        <a:pt x="681" y="513"/>
                      </a:lnTo>
                      <a:lnTo>
                        <a:pt x="649" y="496"/>
                      </a:lnTo>
                      <a:lnTo>
                        <a:pt x="617" y="481"/>
                      </a:lnTo>
                      <a:lnTo>
                        <a:pt x="598" y="464"/>
                      </a:lnTo>
                      <a:lnTo>
                        <a:pt x="588" y="446"/>
                      </a:lnTo>
                      <a:lnTo>
                        <a:pt x="583" y="426"/>
                      </a:lnTo>
                      <a:lnTo>
                        <a:pt x="583" y="407"/>
                      </a:lnTo>
                      <a:lnTo>
                        <a:pt x="586" y="388"/>
                      </a:lnTo>
                      <a:lnTo>
                        <a:pt x="588" y="368"/>
                      </a:lnTo>
                      <a:lnTo>
                        <a:pt x="590" y="349"/>
                      </a:lnTo>
                      <a:lnTo>
                        <a:pt x="590" y="329"/>
                      </a:lnTo>
                      <a:lnTo>
                        <a:pt x="586" y="310"/>
                      </a:lnTo>
                      <a:lnTo>
                        <a:pt x="573" y="290"/>
                      </a:lnTo>
                      <a:lnTo>
                        <a:pt x="541" y="256"/>
                      </a:lnTo>
                      <a:lnTo>
                        <a:pt x="505" y="221"/>
                      </a:lnTo>
                      <a:lnTo>
                        <a:pt x="463" y="186"/>
                      </a:lnTo>
                      <a:lnTo>
                        <a:pt x="414" y="152"/>
                      </a:lnTo>
                      <a:lnTo>
                        <a:pt x="358" y="120"/>
                      </a:lnTo>
                      <a:lnTo>
                        <a:pt x="296" y="90"/>
                      </a:lnTo>
                      <a:lnTo>
                        <a:pt x="230" y="64"/>
                      </a:lnTo>
                      <a:lnTo>
                        <a:pt x="159" y="42"/>
                      </a:lnTo>
                      <a:lnTo>
                        <a:pt x="83" y="24"/>
                      </a:lnTo>
                      <a:lnTo>
                        <a:pt x="0" y="12"/>
                      </a:lnTo>
                      <a:lnTo>
                        <a:pt x="37" y="2"/>
                      </a:lnTo>
                      <a:lnTo>
                        <a:pt x="73" y="0"/>
                      </a:lnTo>
                      <a:lnTo>
                        <a:pt x="108" y="2"/>
                      </a:lnTo>
                      <a:lnTo>
                        <a:pt x="144" y="9"/>
                      </a:lnTo>
                      <a:lnTo>
                        <a:pt x="179" y="18"/>
                      </a:lnTo>
                      <a:lnTo>
                        <a:pt x="211" y="30"/>
                      </a:lnTo>
                      <a:lnTo>
                        <a:pt x="245" y="42"/>
                      </a:lnTo>
                      <a:lnTo>
                        <a:pt x="277" y="56"/>
                      </a:lnTo>
                      <a:lnTo>
                        <a:pt x="306" y="68"/>
                      </a:lnTo>
                      <a:lnTo>
                        <a:pt x="333" y="78"/>
                      </a:lnTo>
                      <a:lnTo>
                        <a:pt x="367" y="101"/>
                      </a:lnTo>
                      <a:lnTo>
                        <a:pt x="402" y="124"/>
                      </a:lnTo>
                      <a:lnTo>
                        <a:pt x="434" y="146"/>
                      </a:lnTo>
                      <a:lnTo>
                        <a:pt x="465" y="169"/>
                      </a:lnTo>
                      <a:lnTo>
                        <a:pt x="497" y="193"/>
                      </a:lnTo>
                      <a:lnTo>
                        <a:pt x="524" y="216"/>
                      </a:lnTo>
                      <a:lnTo>
                        <a:pt x="551" y="241"/>
                      </a:lnTo>
                      <a:lnTo>
                        <a:pt x="576" y="265"/>
                      </a:lnTo>
                      <a:lnTo>
                        <a:pt x="598" y="290"/>
                      </a:lnTo>
                      <a:lnTo>
                        <a:pt x="617" y="317"/>
                      </a:lnTo>
                      <a:lnTo>
                        <a:pt x="617" y="317"/>
                      </a:lnTo>
                      <a:lnTo>
                        <a:pt x="617" y="316"/>
                      </a:lnTo>
                      <a:close/>
                    </a:path>
                  </a:pathLst>
                </a:custGeom>
                <a:solidFill>
                  <a:srgbClr val="D1843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3197" name="Freeform 77"/>
                <p:cNvSpPr>
                  <a:spLocks/>
                </p:cNvSpPr>
                <p:nvPr/>
              </p:nvSpPr>
              <p:spPr bwMode="auto">
                <a:xfrm>
                  <a:off x="1632" y="3483"/>
                  <a:ext cx="760" cy="603"/>
                </a:xfrm>
                <a:custGeom>
                  <a:avLst/>
                  <a:gdLst>
                    <a:gd name="T0" fmla="*/ 378 w 760"/>
                    <a:gd name="T1" fmla="*/ 139 h 603"/>
                    <a:gd name="T2" fmla="*/ 417 w 760"/>
                    <a:gd name="T3" fmla="*/ 188 h 603"/>
                    <a:gd name="T4" fmla="*/ 447 w 760"/>
                    <a:gd name="T5" fmla="*/ 244 h 603"/>
                    <a:gd name="T6" fmla="*/ 471 w 760"/>
                    <a:gd name="T7" fmla="*/ 303 h 603"/>
                    <a:gd name="T8" fmla="*/ 491 w 760"/>
                    <a:gd name="T9" fmla="*/ 363 h 603"/>
                    <a:gd name="T10" fmla="*/ 508 w 760"/>
                    <a:gd name="T11" fmla="*/ 402 h 603"/>
                    <a:gd name="T12" fmla="*/ 520 w 760"/>
                    <a:gd name="T13" fmla="*/ 421 h 603"/>
                    <a:gd name="T14" fmla="*/ 527 w 760"/>
                    <a:gd name="T15" fmla="*/ 442 h 603"/>
                    <a:gd name="T16" fmla="*/ 542 w 760"/>
                    <a:gd name="T17" fmla="*/ 460 h 603"/>
                    <a:gd name="T18" fmla="*/ 562 w 760"/>
                    <a:gd name="T19" fmla="*/ 476 h 603"/>
                    <a:gd name="T20" fmla="*/ 579 w 760"/>
                    <a:gd name="T21" fmla="*/ 482 h 603"/>
                    <a:gd name="T22" fmla="*/ 581 w 760"/>
                    <a:gd name="T23" fmla="*/ 478 h 603"/>
                    <a:gd name="T24" fmla="*/ 584 w 760"/>
                    <a:gd name="T25" fmla="*/ 474 h 603"/>
                    <a:gd name="T26" fmla="*/ 581 w 760"/>
                    <a:gd name="T27" fmla="*/ 469 h 603"/>
                    <a:gd name="T28" fmla="*/ 581 w 760"/>
                    <a:gd name="T29" fmla="*/ 464 h 603"/>
                    <a:gd name="T30" fmla="*/ 606 w 760"/>
                    <a:gd name="T31" fmla="*/ 466 h 603"/>
                    <a:gd name="T32" fmla="*/ 645 w 760"/>
                    <a:gd name="T33" fmla="*/ 476 h 603"/>
                    <a:gd name="T34" fmla="*/ 679 w 760"/>
                    <a:gd name="T35" fmla="*/ 490 h 603"/>
                    <a:gd name="T36" fmla="*/ 711 w 760"/>
                    <a:gd name="T37" fmla="*/ 506 h 603"/>
                    <a:gd name="T38" fmla="*/ 738 w 760"/>
                    <a:gd name="T39" fmla="*/ 524 h 603"/>
                    <a:gd name="T40" fmla="*/ 755 w 760"/>
                    <a:gd name="T41" fmla="*/ 540 h 603"/>
                    <a:gd name="T42" fmla="*/ 760 w 760"/>
                    <a:gd name="T43" fmla="*/ 555 h 603"/>
                    <a:gd name="T44" fmla="*/ 755 w 760"/>
                    <a:gd name="T45" fmla="*/ 568 h 603"/>
                    <a:gd name="T46" fmla="*/ 748 w 760"/>
                    <a:gd name="T47" fmla="*/ 583 h 603"/>
                    <a:gd name="T48" fmla="*/ 738 w 760"/>
                    <a:gd name="T49" fmla="*/ 596 h 603"/>
                    <a:gd name="T50" fmla="*/ 719 w 760"/>
                    <a:gd name="T51" fmla="*/ 587 h 603"/>
                    <a:gd name="T52" fmla="*/ 677 w 760"/>
                    <a:gd name="T53" fmla="*/ 557 h 603"/>
                    <a:gd name="T54" fmla="*/ 628 w 760"/>
                    <a:gd name="T55" fmla="*/ 530 h 603"/>
                    <a:gd name="T56" fmla="*/ 572 w 760"/>
                    <a:gd name="T57" fmla="*/ 503 h 603"/>
                    <a:gd name="T58" fmla="*/ 515 w 760"/>
                    <a:gd name="T59" fmla="*/ 478 h 603"/>
                    <a:gd name="T60" fmla="*/ 491 w 760"/>
                    <a:gd name="T61" fmla="*/ 416 h 603"/>
                    <a:gd name="T62" fmla="*/ 459 w 760"/>
                    <a:gd name="T63" fmla="*/ 320 h 603"/>
                    <a:gd name="T64" fmla="*/ 388 w 760"/>
                    <a:gd name="T65" fmla="*/ 232 h 603"/>
                    <a:gd name="T66" fmla="*/ 285 w 760"/>
                    <a:gd name="T67" fmla="*/ 151 h 603"/>
                    <a:gd name="T68" fmla="*/ 167 w 760"/>
                    <a:gd name="T69" fmla="*/ 75 h 603"/>
                    <a:gd name="T70" fmla="*/ 0 w 760"/>
                    <a:gd name="T71" fmla="*/ 0 h 603"/>
                    <a:gd name="T72" fmla="*/ 91 w 760"/>
                    <a:gd name="T73" fmla="*/ 7 h 603"/>
                    <a:gd name="T74" fmla="*/ 174 w 760"/>
                    <a:gd name="T75" fmla="*/ 23 h 603"/>
                    <a:gd name="T76" fmla="*/ 250 w 760"/>
                    <a:gd name="T77" fmla="*/ 48 h 603"/>
                    <a:gd name="T78" fmla="*/ 312 w 760"/>
                    <a:gd name="T79" fmla="*/ 80 h 603"/>
                    <a:gd name="T80" fmla="*/ 353 w 760"/>
                    <a:gd name="T81" fmla="*/ 117 h 6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760" h="603">
                      <a:moveTo>
                        <a:pt x="353" y="117"/>
                      </a:moveTo>
                      <a:lnTo>
                        <a:pt x="378" y="139"/>
                      </a:lnTo>
                      <a:lnTo>
                        <a:pt x="400" y="163"/>
                      </a:lnTo>
                      <a:lnTo>
                        <a:pt x="417" y="188"/>
                      </a:lnTo>
                      <a:lnTo>
                        <a:pt x="434" y="215"/>
                      </a:lnTo>
                      <a:lnTo>
                        <a:pt x="447" y="244"/>
                      </a:lnTo>
                      <a:lnTo>
                        <a:pt x="459" y="274"/>
                      </a:lnTo>
                      <a:lnTo>
                        <a:pt x="471" y="303"/>
                      </a:lnTo>
                      <a:lnTo>
                        <a:pt x="481" y="333"/>
                      </a:lnTo>
                      <a:lnTo>
                        <a:pt x="491" y="363"/>
                      </a:lnTo>
                      <a:lnTo>
                        <a:pt x="500" y="391"/>
                      </a:lnTo>
                      <a:lnTo>
                        <a:pt x="508" y="402"/>
                      </a:lnTo>
                      <a:lnTo>
                        <a:pt x="515" y="411"/>
                      </a:lnTo>
                      <a:lnTo>
                        <a:pt x="520" y="421"/>
                      </a:lnTo>
                      <a:lnTo>
                        <a:pt x="522" y="431"/>
                      </a:lnTo>
                      <a:lnTo>
                        <a:pt x="527" y="442"/>
                      </a:lnTo>
                      <a:lnTo>
                        <a:pt x="535" y="451"/>
                      </a:lnTo>
                      <a:lnTo>
                        <a:pt x="542" y="460"/>
                      </a:lnTo>
                      <a:lnTo>
                        <a:pt x="549" y="468"/>
                      </a:lnTo>
                      <a:lnTo>
                        <a:pt x="562" y="476"/>
                      </a:lnTo>
                      <a:lnTo>
                        <a:pt x="574" y="483"/>
                      </a:lnTo>
                      <a:lnTo>
                        <a:pt x="579" y="482"/>
                      </a:lnTo>
                      <a:lnTo>
                        <a:pt x="581" y="479"/>
                      </a:lnTo>
                      <a:lnTo>
                        <a:pt x="581" y="478"/>
                      </a:lnTo>
                      <a:lnTo>
                        <a:pt x="584" y="476"/>
                      </a:lnTo>
                      <a:lnTo>
                        <a:pt x="584" y="474"/>
                      </a:lnTo>
                      <a:lnTo>
                        <a:pt x="581" y="471"/>
                      </a:lnTo>
                      <a:lnTo>
                        <a:pt x="581" y="469"/>
                      </a:lnTo>
                      <a:lnTo>
                        <a:pt x="581" y="467"/>
                      </a:lnTo>
                      <a:lnTo>
                        <a:pt x="581" y="464"/>
                      </a:lnTo>
                      <a:lnTo>
                        <a:pt x="581" y="462"/>
                      </a:lnTo>
                      <a:lnTo>
                        <a:pt x="606" y="466"/>
                      </a:lnTo>
                      <a:lnTo>
                        <a:pt x="625" y="470"/>
                      </a:lnTo>
                      <a:lnTo>
                        <a:pt x="645" y="476"/>
                      </a:lnTo>
                      <a:lnTo>
                        <a:pt x="662" y="482"/>
                      </a:lnTo>
                      <a:lnTo>
                        <a:pt x="679" y="490"/>
                      </a:lnTo>
                      <a:lnTo>
                        <a:pt x="694" y="498"/>
                      </a:lnTo>
                      <a:lnTo>
                        <a:pt x="711" y="506"/>
                      </a:lnTo>
                      <a:lnTo>
                        <a:pt x="723" y="515"/>
                      </a:lnTo>
                      <a:lnTo>
                        <a:pt x="738" y="524"/>
                      </a:lnTo>
                      <a:lnTo>
                        <a:pt x="750" y="532"/>
                      </a:lnTo>
                      <a:lnTo>
                        <a:pt x="755" y="540"/>
                      </a:lnTo>
                      <a:lnTo>
                        <a:pt x="758" y="547"/>
                      </a:lnTo>
                      <a:lnTo>
                        <a:pt x="760" y="555"/>
                      </a:lnTo>
                      <a:lnTo>
                        <a:pt x="758" y="562"/>
                      </a:lnTo>
                      <a:lnTo>
                        <a:pt x="755" y="568"/>
                      </a:lnTo>
                      <a:lnTo>
                        <a:pt x="753" y="576"/>
                      </a:lnTo>
                      <a:lnTo>
                        <a:pt x="748" y="583"/>
                      </a:lnTo>
                      <a:lnTo>
                        <a:pt x="743" y="590"/>
                      </a:lnTo>
                      <a:lnTo>
                        <a:pt x="738" y="596"/>
                      </a:lnTo>
                      <a:lnTo>
                        <a:pt x="733" y="603"/>
                      </a:lnTo>
                      <a:lnTo>
                        <a:pt x="719" y="587"/>
                      </a:lnTo>
                      <a:lnTo>
                        <a:pt x="699" y="572"/>
                      </a:lnTo>
                      <a:lnTo>
                        <a:pt x="677" y="557"/>
                      </a:lnTo>
                      <a:lnTo>
                        <a:pt x="655" y="543"/>
                      </a:lnTo>
                      <a:lnTo>
                        <a:pt x="628" y="530"/>
                      </a:lnTo>
                      <a:lnTo>
                        <a:pt x="601" y="516"/>
                      </a:lnTo>
                      <a:lnTo>
                        <a:pt x="572" y="503"/>
                      </a:lnTo>
                      <a:lnTo>
                        <a:pt x="545" y="491"/>
                      </a:lnTo>
                      <a:lnTo>
                        <a:pt x="515" y="478"/>
                      </a:lnTo>
                      <a:lnTo>
                        <a:pt x="486" y="467"/>
                      </a:lnTo>
                      <a:lnTo>
                        <a:pt x="491" y="416"/>
                      </a:lnTo>
                      <a:lnTo>
                        <a:pt x="481" y="367"/>
                      </a:lnTo>
                      <a:lnTo>
                        <a:pt x="459" y="320"/>
                      </a:lnTo>
                      <a:lnTo>
                        <a:pt x="427" y="276"/>
                      </a:lnTo>
                      <a:lnTo>
                        <a:pt x="388" y="232"/>
                      </a:lnTo>
                      <a:lnTo>
                        <a:pt x="339" y="191"/>
                      </a:lnTo>
                      <a:lnTo>
                        <a:pt x="285" y="151"/>
                      </a:lnTo>
                      <a:lnTo>
                        <a:pt x="226" y="112"/>
                      </a:lnTo>
                      <a:lnTo>
                        <a:pt x="167" y="75"/>
                      </a:lnTo>
                      <a:lnTo>
                        <a:pt x="103" y="38"/>
                      </a:lnTo>
                      <a:lnTo>
                        <a:pt x="0" y="0"/>
                      </a:lnTo>
                      <a:lnTo>
                        <a:pt x="47" y="3"/>
                      </a:lnTo>
                      <a:lnTo>
                        <a:pt x="91" y="7"/>
                      </a:lnTo>
                      <a:lnTo>
                        <a:pt x="133" y="14"/>
                      </a:lnTo>
                      <a:lnTo>
                        <a:pt x="174" y="23"/>
                      </a:lnTo>
                      <a:lnTo>
                        <a:pt x="214" y="35"/>
                      </a:lnTo>
                      <a:lnTo>
                        <a:pt x="250" y="48"/>
                      </a:lnTo>
                      <a:lnTo>
                        <a:pt x="282" y="63"/>
                      </a:lnTo>
                      <a:lnTo>
                        <a:pt x="312" y="80"/>
                      </a:lnTo>
                      <a:lnTo>
                        <a:pt x="336" y="99"/>
                      </a:lnTo>
                      <a:lnTo>
                        <a:pt x="353" y="117"/>
                      </a:lnTo>
                      <a:lnTo>
                        <a:pt x="353" y="117"/>
                      </a:lnTo>
                      <a:close/>
                    </a:path>
                  </a:pathLst>
                </a:custGeom>
                <a:solidFill>
                  <a:srgbClr val="B347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3198" name="Freeform 78"/>
                <p:cNvSpPr>
                  <a:spLocks/>
                </p:cNvSpPr>
                <p:nvPr/>
              </p:nvSpPr>
              <p:spPr bwMode="auto">
                <a:xfrm>
                  <a:off x="1226" y="3512"/>
                  <a:ext cx="818" cy="547"/>
                </a:xfrm>
                <a:custGeom>
                  <a:avLst/>
                  <a:gdLst>
                    <a:gd name="T0" fmla="*/ 752 w 818"/>
                    <a:gd name="T1" fmla="*/ 273 h 547"/>
                    <a:gd name="T2" fmla="*/ 762 w 818"/>
                    <a:gd name="T3" fmla="*/ 322 h 547"/>
                    <a:gd name="T4" fmla="*/ 762 w 818"/>
                    <a:gd name="T5" fmla="*/ 373 h 547"/>
                    <a:gd name="T6" fmla="*/ 747 w 818"/>
                    <a:gd name="T7" fmla="*/ 399 h 547"/>
                    <a:gd name="T8" fmla="*/ 715 w 818"/>
                    <a:gd name="T9" fmla="*/ 368 h 547"/>
                    <a:gd name="T10" fmla="*/ 688 w 818"/>
                    <a:gd name="T11" fmla="*/ 337 h 547"/>
                    <a:gd name="T12" fmla="*/ 654 w 818"/>
                    <a:gd name="T13" fmla="*/ 306 h 547"/>
                    <a:gd name="T14" fmla="*/ 794 w 818"/>
                    <a:gd name="T15" fmla="*/ 491 h 547"/>
                    <a:gd name="T16" fmla="*/ 723 w 818"/>
                    <a:gd name="T17" fmla="*/ 438 h 547"/>
                    <a:gd name="T18" fmla="*/ 654 w 818"/>
                    <a:gd name="T19" fmla="*/ 381 h 547"/>
                    <a:gd name="T20" fmla="*/ 576 w 818"/>
                    <a:gd name="T21" fmla="*/ 329 h 547"/>
                    <a:gd name="T22" fmla="*/ 774 w 818"/>
                    <a:gd name="T23" fmla="*/ 506 h 547"/>
                    <a:gd name="T24" fmla="*/ 764 w 818"/>
                    <a:gd name="T25" fmla="*/ 509 h 547"/>
                    <a:gd name="T26" fmla="*/ 754 w 818"/>
                    <a:gd name="T27" fmla="*/ 511 h 547"/>
                    <a:gd name="T28" fmla="*/ 745 w 818"/>
                    <a:gd name="T29" fmla="*/ 514 h 547"/>
                    <a:gd name="T30" fmla="*/ 691 w 818"/>
                    <a:gd name="T31" fmla="*/ 481 h 547"/>
                    <a:gd name="T32" fmla="*/ 602 w 818"/>
                    <a:gd name="T33" fmla="*/ 425 h 547"/>
                    <a:gd name="T34" fmla="*/ 512 w 818"/>
                    <a:gd name="T35" fmla="*/ 371 h 547"/>
                    <a:gd name="T36" fmla="*/ 441 w 818"/>
                    <a:gd name="T37" fmla="*/ 342 h 547"/>
                    <a:gd name="T38" fmla="*/ 522 w 818"/>
                    <a:gd name="T39" fmla="*/ 397 h 547"/>
                    <a:gd name="T40" fmla="*/ 607 w 818"/>
                    <a:gd name="T41" fmla="*/ 450 h 547"/>
                    <a:gd name="T42" fmla="*/ 691 w 818"/>
                    <a:gd name="T43" fmla="*/ 503 h 547"/>
                    <a:gd name="T44" fmla="*/ 598 w 818"/>
                    <a:gd name="T45" fmla="*/ 533 h 547"/>
                    <a:gd name="T46" fmla="*/ 502 w 818"/>
                    <a:gd name="T47" fmla="*/ 491 h 547"/>
                    <a:gd name="T48" fmla="*/ 419 w 818"/>
                    <a:gd name="T49" fmla="*/ 448 h 547"/>
                    <a:gd name="T50" fmla="*/ 323 w 818"/>
                    <a:gd name="T51" fmla="*/ 410 h 547"/>
                    <a:gd name="T52" fmla="*/ 277 w 818"/>
                    <a:gd name="T53" fmla="*/ 403 h 547"/>
                    <a:gd name="T54" fmla="*/ 272 w 818"/>
                    <a:gd name="T55" fmla="*/ 409 h 547"/>
                    <a:gd name="T56" fmla="*/ 277 w 818"/>
                    <a:gd name="T57" fmla="*/ 415 h 547"/>
                    <a:gd name="T58" fmla="*/ 316 w 818"/>
                    <a:gd name="T59" fmla="*/ 430 h 547"/>
                    <a:gd name="T60" fmla="*/ 406 w 818"/>
                    <a:gd name="T61" fmla="*/ 465 h 547"/>
                    <a:gd name="T62" fmla="*/ 485 w 818"/>
                    <a:gd name="T63" fmla="*/ 501 h 547"/>
                    <a:gd name="T64" fmla="*/ 566 w 818"/>
                    <a:gd name="T65" fmla="*/ 541 h 547"/>
                    <a:gd name="T66" fmla="*/ 316 w 818"/>
                    <a:gd name="T67" fmla="*/ 462 h 547"/>
                    <a:gd name="T68" fmla="*/ 127 w 818"/>
                    <a:gd name="T69" fmla="*/ 352 h 547"/>
                    <a:gd name="T70" fmla="*/ 14 w 818"/>
                    <a:gd name="T71" fmla="*/ 222 h 547"/>
                    <a:gd name="T72" fmla="*/ 4 w 818"/>
                    <a:gd name="T73" fmla="*/ 128 h 547"/>
                    <a:gd name="T74" fmla="*/ 26 w 818"/>
                    <a:gd name="T75" fmla="*/ 66 h 547"/>
                    <a:gd name="T76" fmla="*/ 76 w 818"/>
                    <a:gd name="T77" fmla="*/ 19 h 547"/>
                    <a:gd name="T78" fmla="*/ 215 w 818"/>
                    <a:gd name="T79" fmla="*/ 0 h 547"/>
                    <a:gd name="T80" fmla="*/ 436 w 818"/>
                    <a:gd name="T81" fmla="*/ 47 h 547"/>
                    <a:gd name="T82" fmla="*/ 607 w 818"/>
                    <a:gd name="T83" fmla="*/ 139 h 547"/>
                    <a:gd name="T84" fmla="*/ 730 w 818"/>
                    <a:gd name="T85" fmla="*/ 239 h 5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818" h="547">
                      <a:moveTo>
                        <a:pt x="730" y="239"/>
                      </a:moveTo>
                      <a:lnTo>
                        <a:pt x="742" y="256"/>
                      </a:lnTo>
                      <a:lnTo>
                        <a:pt x="752" y="273"/>
                      </a:lnTo>
                      <a:lnTo>
                        <a:pt x="757" y="289"/>
                      </a:lnTo>
                      <a:lnTo>
                        <a:pt x="759" y="306"/>
                      </a:lnTo>
                      <a:lnTo>
                        <a:pt x="762" y="322"/>
                      </a:lnTo>
                      <a:lnTo>
                        <a:pt x="762" y="338"/>
                      </a:lnTo>
                      <a:lnTo>
                        <a:pt x="762" y="355"/>
                      </a:lnTo>
                      <a:lnTo>
                        <a:pt x="762" y="373"/>
                      </a:lnTo>
                      <a:lnTo>
                        <a:pt x="762" y="391"/>
                      </a:lnTo>
                      <a:lnTo>
                        <a:pt x="759" y="409"/>
                      </a:lnTo>
                      <a:lnTo>
                        <a:pt x="747" y="399"/>
                      </a:lnTo>
                      <a:lnTo>
                        <a:pt x="737" y="389"/>
                      </a:lnTo>
                      <a:lnTo>
                        <a:pt x="725" y="378"/>
                      </a:lnTo>
                      <a:lnTo>
                        <a:pt x="715" y="368"/>
                      </a:lnTo>
                      <a:lnTo>
                        <a:pt x="708" y="358"/>
                      </a:lnTo>
                      <a:lnTo>
                        <a:pt x="698" y="347"/>
                      </a:lnTo>
                      <a:lnTo>
                        <a:pt x="688" y="337"/>
                      </a:lnTo>
                      <a:lnTo>
                        <a:pt x="678" y="326"/>
                      </a:lnTo>
                      <a:lnTo>
                        <a:pt x="666" y="317"/>
                      </a:lnTo>
                      <a:lnTo>
                        <a:pt x="654" y="306"/>
                      </a:lnTo>
                      <a:lnTo>
                        <a:pt x="634" y="314"/>
                      </a:lnTo>
                      <a:lnTo>
                        <a:pt x="818" y="491"/>
                      </a:lnTo>
                      <a:lnTo>
                        <a:pt x="794" y="491"/>
                      </a:lnTo>
                      <a:lnTo>
                        <a:pt x="769" y="474"/>
                      </a:lnTo>
                      <a:lnTo>
                        <a:pt x="745" y="456"/>
                      </a:lnTo>
                      <a:lnTo>
                        <a:pt x="723" y="438"/>
                      </a:lnTo>
                      <a:lnTo>
                        <a:pt x="701" y="418"/>
                      </a:lnTo>
                      <a:lnTo>
                        <a:pt x="676" y="400"/>
                      </a:lnTo>
                      <a:lnTo>
                        <a:pt x="654" y="381"/>
                      </a:lnTo>
                      <a:lnTo>
                        <a:pt x="629" y="363"/>
                      </a:lnTo>
                      <a:lnTo>
                        <a:pt x="605" y="345"/>
                      </a:lnTo>
                      <a:lnTo>
                        <a:pt x="576" y="329"/>
                      </a:lnTo>
                      <a:lnTo>
                        <a:pt x="546" y="314"/>
                      </a:lnTo>
                      <a:lnTo>
                        <a:pt x="546" y="330"/>
                      </a:lnTo>
                      <a:lnTo>
                        <a:pt x="774" y="506"/>
                      </a:lnTo>
                      <a:lnTo>
                        <a:pt x="772" y="507"/>
                      </a:lnTo>
                      <a:lnTo>
                        <a:pt x="769" y="509"/>
                      </a:lnTo>
                      <a:lnTo>
                        <a:pt x="764" y="509"/>
                      </a:lnTo>
                      <a:lnTo>
                        <a:pt x="762" y="510"/>
                      </a:lnTo>
                      <a:lnTo>
                        <a:pt x="757" y="511"/>
                      </a:lnTo>
                      <a:lnTo>
                        <a:pt x="754" y="511"/>
                      </a:lnTo>
                      <a:lnTo>
                        <a:pt x="750" y="512"/>
                      </a:lnTo>
                      <a:lnTo>
                        <a:pt x="747" y="513"/>
                      </a:lnTo>
                      <a:lnTo>
                        <a:pt x="745" y="514"/>
                      </a:lnTo>
                      <a:lnTo>
                        <a:pt x="742" y="515"/>
                      </a:lnTo>
                      <a:lnTo>
                        <a:pt x="718" y="498"/>
                      </a:lnTo>
                      <a:lnTo>
                        <a:pt x="691" y="481"/>
                      </a:lnTo>
                      <a:lnTo>
                        <a:pt x="661" y="463"/>
                      </a:lnTo>
                      <a:lnTo>
                        <a:pt x="634" y="443"/>
                      </a:lnTo>
                      <a:lnTo>
                        <a:pt x="602" y="425"/>
                      </a:lnTo>
                      <a:lnTo>
                        <a:pt x="573" y="407"/>
                      </a:lnTo>
                      <a:lnTo>
                        <a:pt x="544" y="389"/>
                      </a:lnTo>
                      <a:lnTo>
                        <a:pt x="512" y="371"/>
                      </a:lnTo>
                      <a:lnTo>
                        <a:pt x="482" y="354"/>
                      </a:lnTo>
                      <a:lnTo>
                        <a:pt x="451" y="338"/>
                      </a:lnTo>
                      <a:lnTo>
                        <a:pt x="441" y="342"/>
                      </a:lnTo>
                      <a:lnTo>
                        <a:pt x="465" y="361"/>
                      </a:lnTo>
                      <a:lnTo>
                        <a:pt x="492" y="378"/>
                      </a:lnTo>
                      <a:lnTo>
                        <a:pt x="522" y="397"/>
                      </a:lnTo>
                      <a:lnTo>
                        <a:pt x="549" y="415"/>
                      </a:lnTo>
                      <a:lnTo>
                        <a:pt x="578" y="433"/>
                      </a:lnTo>
                      <a:lnTo>
                        <a:pt x="607" y="450"/>
                      </a:lnTo>
                      <a:lnTo>
                        <a:pt x="637" y="467"/>
                      </a:lnTo>
                      <a:lnTo>
                        <a:pt x="664" y="486"/>
                      </a:lnTo>
                      <a:lnTo>
                        <a:pt x="691" y="503"/>
                      </a:lnTo>
                      <a:lnTo>
                        <a:pt x="715" y="520"/>
                      </a:lnTo>
                      <a:lnTo>
                        <a:pt x="598" y="547"/>
                      </a:lnTo>
                      <a:lnTo>
                        <a:pt x="598" y="533"/>
                      </a:lnTo>
                      <a:lnTo>
                        <a:pt x="563" y="520"/>
                      </a:lnTo>
                      <a:lnTo>
                        <a:pt x="531" y="506"/>
                      </a:lnTo>
                      <a:lnTo>
                        <a:pt x="502" y="491"/>
                      </a:lnTo>
                      <a:lnTo>
                        <a:pt x="475" y="477"/>
                      </a:lnTo>
                      <a:lnTo>
                        <a:pt x="448" y="462"/>
                      </a:lnTo>
                      <a:lnTo>
                        <a:pt x="419" y="448"/>
                      </a:lnTo>
                      <a:lnTo>
                        <a:pt x="389" y="434"/>
                      </a:lnTo>
                      <a:lnTo>
                        <a:pt x="357" y="422"/>
                      </a:lnTo>
                      <a:lnTo>
                        <a:pt x="323" y="410"/>
                      </a:lnTo>
                      <a:lnTo>
                        <a:pt x="281" y="400"/>
                      </a:lnTo>
                      <a:lnTo>
                        <a:pt x="279" y="401"/>
                      </a:lnTo>
                      <a:lnTo>
                        <a:pt x="277" y="403"/>
                      </a:lnTo>
                      <a:lnTo>
                        <a:pt x="274" y="405"/>
                      </a:lnTo>
                      <a:lnTo>
                        <a:pt x="272" y="407"/>
                      </a:lnTo>
                      <a:lnTo>
                        <a:pt x="272" y="409"/>
                      </a:lnTo>
                      <a:lnTo>
                        <a:pt x="272" y="411"/>
                      </a:lnTo>
                      <a:lnTo>
                        <a:pt x="274" y="413"/>
                      </a:lnTo>
                      <a:lnTo>
                        <a:pt x="277" y="415"/>
                      </a:lnTo>
                      <a:lnTo>
                        <a:pt x="279" y="416"/>
                      </a:lnTo>
                      <a:lnTo>
                        <a:pt x="281" y="417"/>
                      </a:lnTo>
                      <a:lnTo>
                        <a:pt x="316" y="430"/>
                      </a:lnTo>
                      <a:lnTo>
                        <a:pt x="348" y="442"/>
                      </a:lnTo>
                      <a:lnTo>
                        <a:pt x="377" y="454"/>
                      </a:lnTo>
                      <a:lnTo>
                        <a:pt x="406" y="465"/>
                      </a:lnTo>
                      <a:lnTo>
                        <a:pt x="433" y="477"/>
                      </a:lnTo>
                      <a:lnTo>
                        <a:pt x="460" y="488"/>
                      </a:lnTo>
                      <a:lnTo>
                        <a:pt x="485" y="501"/>
                      </a:lnTo>
                      <a:lnTo>
                        <a:pt x="512" y="513"/>
                      </a:lnTo>
                      <a:lnTo>
                        <a:pt x="539" y="527"/>
                      </a:lnTo>
                      <a:lnTo>
                        <a:pt x="566" y="541"/>
                      </a:lnTo>
                      <a:lnTo>
                        <a:pt x="477" y="519"/>
                      </a:lnTo>
                      <a:lnTo>
                        <a:pt x="394" y="491"/>
                      </a:lnTo>
                      <a:lnTo>
                        <a:pt x="316" y="462"/>
                      </a:lnTo>
                      <a:lnTo>
                        <a:pt x="245" y="429"/>
                      </a:lnTo>
                      <a:lnTo>
                        <a:pt x="181" y="392"/>
                      </a:lnTo>
                      <a:lnTo>
                        <a:pt x="127" y="352"/>
                      </a:lnTo>
                      <a:lnTo>
                        <a:pt x="80" y="311"/>
                      </a:lnTo>
                      <a:lnTo>
                        <a:pt x="41" y="267"/>
                      </a:lnTo>
                      <a:lnTo>
                        <a:pt x="14" y="222"/>
                      </a:lnTo>
                      <a:lnTo>
                        <a:pt x="0" y="174"/>
                      </a:lnTo>
                      <a:lnTo>
                        <a:pt x="2" y="151"/>
                      </a:lnTo>
                      <a:lnTo>
                        <a:pt x="4" y="128"/>
                      </a:lnTo>
                      <a:lnTo>
                        <a:pt x="9" y="106"/>
                      </a:lnTo>
                      <a:lnTo>
                        <a:pt x="17" y="86"/>
                      </a:lnTo>
                      <a:lnTo>
                        <a:pt x="26" y="66"/>
                      </a:lnTo>
                      <a:lnTo>
                        <a:pt x="39" y="49"/>
                      </a:lnTo>
                      <a:lnTo>
                        <a:pt x="56" y="33"/>
                      </a:lnTo>
                      <a:lnTo>
                        <a:pt x="76" y="19"/>
                      </a:lnTo>
                      <a:lnTo>
                        <a:pt x="100" y="9"/>
                      </a:lnTo>
                      <a:lnTo>
                        <a:pt x="132" y="1"/>
                      </a:lnTo>
                      <a:lnTo>
                        <a:pt x="215" y="0"/>
                      </a:lnTo>
                      <a:lnTo>
                        <a:pt x="294" y="8"/>
                      </a:lnTo>
                      <a:lnTo>
                        <a:pt x="367" y="24"/>
                      </a:lnTo>
                      <a:lnTo>
                        <a:pt x="436" y="47"/>
                      </a:lnTo>
                      <a:lnTo>
                        <a:pt x="497" y="74"/>
                      </a:lnTo>
                      <a:lnTo>
                        <a:pt x="556" y="106"/>
                      </a:lnTo>
                      <a:lnTo>
                        <a:pt x="607" y="139"/>
                      </a:lnTo>
                      <a:lnTo>
                        <a:pt x="654" y="174"/>
                      </a:lnTo>
                      <a:lnTo>
                        <a:pt x="696" y="208"/>
                      </a:lnTo>
                      <a:lnTo>
                        <a:pt x="730" y="239"/>
                      </a:lnTo>
                      <a:lnTo>
                        <a:pt x="730" y="239"/>
                      </a:lnTo>
                      <a:close/>
                    </a:path>
                  </a:pathLst>
                </a:custGeom>
                <a:solidFill>
                  <a:srgbClr val="B347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33199" name="Rectangle 79"/>
              <p:cNvSpPr>
                <a:spLocks noChangeArrowheads="1"/>
              </p:cNvSpPr>
              <p:nvPr/>
            </p:nvSpPr>
            <p:spPr bwMode="auto">
              <a:xfrm>
                <a:off x="717" y="1238"/>
                <a:ext cx="4338" cy="2400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grpSp>
            <p:nvGrpSpPr>
              <p:cNvPr id="133200" name="Group 80"/>
              <p:cNvGrpSpPr>
                <a:grpSpLocks/>
              </p:cNvGrpSpPr>
              <p:nvPr/>
            </p:nvGrpSpPr>
            <p:grpSpPr bwMode="auto">
              <a:xfrm>
                <a:off x="226" y="1515"/>
                <a:ext cx="5350" cy="528"/>
                <a:chOff x="211" y="1521"/>
                <a:chExt cx="5350" cy="528"/>
              </a:xfrm>
            </p:grpSpPr>
            <p:sp>
              <p:nvSpPr>
                <p:cNvPr id="133201" name="Freeform 81"/>
                <p:cNvSpPr>
                  <a:spLocks/>
                </p:cNvSpPr>
                <p:nvPr/>
              </p:nvSpPr>
              <p:spPr bwMode="auto">
                <a:xfrm>
                  <a:off x="5125" y="1521"/>
                  <a:ext cx="414" cy="159"/>
                </a:xfrm>
                <a:custGeom>
                  <a:avLst/>
                  <a:gdLst>
                    <a:gd name="T0" fmla="*/ 405 w 414"/>
                    <a:gd name="T1" fmla="*/ 90 h 159"/>
                    <a:gd name="T2" fmla="*/ 410 w 414"/>
                    <a:gd name="T3" fmla="*/ 97 h 159"/>
                    <a:gd name="T4" fmla="*/ 412 w 414"/>
                    <a:gd name="T5" fmla="*/ 103 h 159"/>
                    <a:gd name="T6" fmla="*/ 414 w 414"/>
                    <a:gd name="T7" fmla="*/ 110 h 159"/>
                    <a:gd name="T8" fmla="*/ 414 w 414"/>
                    <a:gd name="T9" fmla="*/ 116 h 159"/>
                    <a:gd name="T10" fmla="*/ 414 w 414"/>
                    <a:gd name="T11" fmla="*/ 122 h 159"/>
                    <a:gd name="T12" fmla="*/ 412 w 414"/>
                    <a:gd name="T13" fmla="*/ 128 h 159"/>
                    <a:gd name="T14" fmla="*/ 407 w 414"/>
                    <a:gd name="T15" fmla="*/ 134 h 159"/>
                    <a:gd name="T16" fmla="*/ 400 w 414"/>
                    <a:gd name="T17" fmla="*/ 138 h 159"/>
                    <a:gd name="T18" fmla="*/ 392 w 414"/>
                    <a:gd name="T19" fmla="*/ 143 h 159"/>
                    <a:gd name="T20" fmla="*/ 380 w 414"/>
                    <a:gd name="T21" fmla="*/ 145 h 159"/>
                    <a:gd name="T22" fmla="*/ 380 w 414"/>
                    <a:gd name="T23" fmla="*/ 158 h 159"/>
                    <a:gd name="T24" fmla="*/ 368 w 414"/>
                    <a:gd name="T25" fmla="*/ 159 h 159"/>
                    <a:gd name="T26" fmla="*/ 356 w 414"/>
                    <a:gd name="T27" fmla="*/ 159 h 159"/>
                    <a:gd name="T28" fmla="*/ 346 w 414"/>
                    <a:gd name="T29" fmla="*/ 158 h 159"/>
                    <a:gd name="T30" fmla="*/ 334 w 414"/>
                    <a:gd name="T31" fmla="*/ 156 h 159"/>
                    <a:gd name="T32" fmla="*/ 324 w 414"/>
                    <a:gd name="T33" fmla="*/ 152 h 159"/>
                    <a:gd name="T34" fmla="*/ 311 w 414"/>
                    <a:gd name="T35" fmla="*/ 149 h 159"/>
                    <a:gd name="T36" fmla="*/ 302 w 414"/>
                    <a:gd name="T37" fmla="*/ 145 h 159"/>
                    <a:gd name="T38" fmla="*/ 289 w 414"/>
                    <a:gd name="T39" fmla="*/ 142 h 159"/>
                    <a:gd name="T40" fmla="*/ 277 w 414"/>
                    <a:gd name="T41" fmla="*/ 140 h 159"/>
                    <a:gd name="T42" fmla="*/ 265 w 414"/>
                    <a:gd name="T43" fmla="*/ 137 h 159"/>
                    <a:gd name="T44" fmla="*/ 265 w 414"/>
                    <a:gd name="T45" fmla="*/ 125 h 159"/>
                    <a:gd name="T46" fmla="*/ 235 w 414"/>
                    <a:gd name="T47" fmla="*/ 113 h 159"/>
                    <a:gd name="T48" fmla="*/ 206 w 414"/>
                    <a:gd name="T49" fmla="*/ 103 h 159"/>
                    <a:gd name="T50" fmla="*/ 174 w 414"/>
                    <a:gd name="T51" fmla="*/ 93 h 159"/>
                    <a:gd name="T52" fmla="*/ 142 w 414"/>
                    <a:gd name="T53" fmla="*/ 82 h 159"/>
                    <a:gd name="T54" fmla="*/ 113 w 414"/>
                    <a:gd name="T55" fmla="*/ 72 h 159"/>
                    <a:gd name="T56" fmla="*/ 84 w 414"/>
                    <a:gd name="T57" fmla="*/ 61 h 159"/>
                    <a:gd name="T58" fmla="*/ 59 w 414"/>
                    <a:gd name="T59" fmla="*/ 48 h 159"/>
                    <a:gd name="T60" fmla="*/ 34 w 414"/>
                    <a:gd name="T61" fmla="*/ 34 h 159"/>
                    <a:gd name="T62" fmla="*/ 15 w 414"/>
                    <a:gd name="T63" fmla="*/ 20 h 159"/>
                    <a:gd name="T64" fmla="*/ 0 w 414"/>
                    <a:gd name="T65" fmla="*/ 1 h 159"/>
                    <a:gd name="T66" fmla="*/ 42 w 414"/>
                    <a:gd name="T67" fmla="*/ 0 h 159"/>
                    <a:gd name="T68" fmla="*/ 81 w 414"/>
                    <a:gd name="T69" fmla="*/ 0 h 159"/>
                    <a:gd name="T70" fmla="*/ 123 w 414"/>
                    <a:gd name="T71" fmla="*/ 4 h 159"/>
                    <a:gd name="T72" fmla="*/ 162 w 414"/>
                    <a:gd name="T73" fmla="*/ 9 h 159"/>
                    <a:gd name="T74" fmla="*/ 201 w 414"/>
                    <a:gd name="T75" fmla="*/ 17 h 159"/>
                    <a:gd name="T76" fmla="*/ 238 w 414"/>
                    <a:gd name="T77" fmla="*/ 25 h 159"/>
                    <a:gd name="T78" fmla="*/ 275 w 414"/>
                    <a:gd name="T79" fmla="*/ 36 h 159"/>
                    <a:gd name="T80" fmla="*/ 311 w 414"/>
                    <a:gd name="T81" fmla="*/ 47 h 159"/>
                    <a:gd name="T82" fmla="*/ 346 w 414"/>
                    <a:gd name="T83" fmla="*/ 58 h 159"/>
                    <a:gd name="T84" fmla="*/ 380 w 414"/>
                    <a:gd name="T85" fmla="*/ 70 h 159"/>
                    <a:gd name="T86" fmla="*/ 405 w 414"/>
                    <a:gd name="T87" fmla="*/ 90 h 159"/>
                    <a:gd name="T88" fmla="*/ 405 w 414"/>
                    <a:gd name="T89" fmla="*/ 90 h 1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414" h="159">
                      <a:moveTo>
                        <a:pt x="405" y="90"/>
                      </a:moveTo>
                      <a:lnTo>
                        <a:pt x="410" y="97"/>
                      </a:lnTo>
                      <a:lnTo>
                        <a:pt x="412" y="103"/>
                      </a:lnTo>
                      <a:lnTo>
                        <a:pt x="414" y="110"/>
                      </a:lnTo>
                      <a:lnTo>
                        <a:pt x="414" y="116"/>
                      </a:lnTo>
                      <a:lnTo>
                        <a:pt x="414" y="122"/>
                      </a:lnTo>
                      <a:lnTo>
                        <a:pt x="412" y="128"/>
                      </a:lnTo>
                      <a:lnTo>
                        <a:pt x="407" y="134"/>
                      </a:lnTo>
                      <a:lnTo>
                        <a:pt x="400" y="138"/>
                      </a:lnTo>
                      <a:lnTo>
                        <a:pt x="392" y="143"/>
                      </a:lnTo>
                      <a:lnTo>
                        <a:pt x="380" y="145"/>
                      </a:lnTo>
                      <a:lnTo>
                        <a:pt x="380" y="158"/>
                      </a:lnTo>
                      <a:lnTo>
                        <a:pt x="368" y="159"/>
                      </a:lnTo>
                      <a:lnTo>
                        <a:pt x="356" y="159"/>
                      </a:lnTo>
                      <a:lnTo>
                        <a:pt x="346" y="158"/>
                      </a:lnTo>
                      <a:lnTo>
                        <a:pt x="334" y="156"/>
                      </a:lnTo>
                      <a:lnTo>
                        <a:pt x="324" y="152"/>
                      </a:lnTo>
                      <a:lnTo>
                        <a:pt x="311" y="149"/>
                      </a:lnTo>
                      <a:lnTo>
                        <a:pt x="302" y="145"/>
                      </a:lnTo>
                      <a:lnTo>
                        <a:pt x="289" y="142"/>
                      </a:lnTo>
                      <a:lnTo>
                        <a:pt x="277" y="140"/>
                      </a:lnTo>
                      <a:lnTo>
                        <a:pt x="265" y="137"/>
                      </a:lnTo>
                      <a:lnTo>
                        <a:pt x="265" y="125"/>
                      </a:lnTo>
                      <a:lnTo>
                        <a:pt x="235" y="113"/>
                      </a:lnTo>
                      <a:lnTo>
                        <a:pt x="206" y="103"/>
                      </a:lnTo>
                      <a:lnTo>
                        <a:pt x="174" y="93"/>
                      </a:lnTo>
                      <a:lnTo>
                        <a:pt x="142" y="82"/>
                      </a:lnTo>
                      <a:lnTo>
                        <a:pt x="113" y="72"/>
                      </a:lnTo>
                      <a:lnTo>
                        <a:pt x="84" y="61"/>
                      </a:lnTo>
                      <a:lnTo>
                        <a:pt x="59" y="48"/>
                      </a:lnTo>
                      <a:lnTo>
                        <a:pt x="34" y="34"/>
                      </a:lnTo>
                      <a:lnTo>
                        <a:pt x="15" y="20"/>
                      </a:lnTo>
                      <a:lnTo>
                        <a:pt x="0" y="1"/>
                      </a:lnTo>
                      <a:lnTo>
                        <a:pt x="42" y="0"/>
                      </a:lnTo>
                      <a:lnTo>
                        <a:pt x="81" y="0"/>
                      </a:lnTo>
                      <a:lnTo>
                        <a:pt x="123" y="4"/>
                      </a:lnTo>
                      <a:lnTo>
                        <a:pt x="162" y="9"/>
                      </a:lnTo>
                      <a:lnTo>
                        <a:pt x="201" y="17"/>
                      </a:lnTo>
                      <a:lnTo>
                        <a:pt x="238" y="25"/>
                      </a:lnTo>
                      <a:lnTo>
                        <a:pt x="275" y="36"/>
                      </a:lnTo>
                      <a:lnTo>
                        <a:pt x="311" y="47"/>
                      </a:lnTo>
                      <a:lnTo>
                        <a:pt x="346" y="58"/>
                      </a:lnTo>
                      <a:lnTo>
                        <a:pt x="380" y="70"/>
                      </a:lnTo>
                      <a:lnTo>
                        <a:pt x="405" y="90"/>
                      </a:lnTo>
                      <a:lnTo>
                        <a:pt x="405" y="90"/>
                      </a:lnTo>
                      <a:close/>
                    </a:path>
                  </a:pathLst>
                </a:custGeom>
                <a:solidFill>
                  <a:srgbClr val="CC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3202" name="Freeform 82"/>
                <p:cNvSpPr>
                  <a:spLocks/>
                </p:cNvSpPr>
                <p:nvPr/>
              </p:nvSpPr>
              <p:spPr bwMode="auto">
                <a:xfrm>
                  <a:off x="235" y="1575"/>
                  <a:ext cx="486" cy="153"/>
                </a:xfrm>
                <a:custGeom>
                  <a:avLst/>
                  <a:gdLst>
                    <a:gd name="T0" fmla="*/ 486 w 486"/>
                    <a:gd name="T1" fmla="*/ 33 h 153"/>
                    <a:gd name="T2" fmla="*/ 446 w 486"/>
                    <a:gd name="T3" fmla="*/ 50 h 153"/>
                    <a:gd name="T4" fmla="*/ 405 w 486"/>
                    <a:gd name="T5" fmla="*/ 65 h 153"/>
                    <a:gd name="T6" fmla="*/ 361 w 486"/>
                    <a:gd name="T7" fmla="*/ 79 h 153"/>
                    <a:gd name="T8" fmla="*/ 316 w 486"/>
                    <a:gd name="T9" fmla="*/ 90 h 153"/>
                    <a:gd name="T10" fmla="*/ 272 w 486"/>
                    <a:gd name="T11" fmla="*/ 102 h 153"/>
                    <a:gd name="T12" fmla="*/ 228 w 486"/>
                    <a:gd name="T13" fmla="*/ 113 h 153"/>
                    <a:gd name="T14" fmla="*/ 182 w 486"/>
                    <a:gd name="T15" fmla="*/ 122 h 153"/>
                    <a:gd name="T16" fmla="*/ 138 w 486"/>
                    <a:gd name="T17" fmla="*/ 132 h 153"/>
                    <a:gd name="T18" fmla="*/ 91 w 486"/>
                    <a:gd name="T19" fmla="*/ 143 h 153"/>
                    <a:gd name="T20" fmla="*/ 44 w 486"/>
                    <a:gd name="T21" fmla="*/ 153 h 153"/>
                    <a:gd name="T22" fmla="*/ 57 w 486"/>
                    <a:gd name="T23" fmla="*/ 148 h 153"/>
                    <a:gd name="T24" fmla="*/ 44 w 486"/>
                    <a:gd name="T25" fmla="*/ 147 h 153"/>
                    <a:gd name="T26" fmla="*/ 37 w 486"/>
                    <a:gd name="T27" fmla="*/ 145 h 153"/>
                    <a:gd name="T28" fmla="*/ 30 w 486"/>
                    <a:gd name="T29" fmla="*/ 140 h 153"/>
                    <a:gd name="T30" fmla="*/ 25 w 486"/>
                    <a:gd name="T31" fmla="*/ 135 h 153"/>
                    <a:gd name="T32" fmla="*/ 22 w 486"/>
                    <a:gd name="T33" fmla="*/ 129 h 153"/>
                    <a:gd name="T34" fmla="*/ 20 w 486"/>
                    <a:gd name="T35" fmla="*/ 123 h 153"/>
                    <a:gd name="T36" fmla="*/ 15 w 486"/>
                    <a:gd name="T37" fmla="*/ 116 h 153"/>
                    <a:gd name="T38" fmla="*/ 13 w 486"/>
                    <a:gd name="T39" fmla="*/ 110 h 153"/>
                    <a:gd name="T40" fmla="*/ 8 w 486"/>
                    <a:gd name="T41" fmla="*/ 104 h 153"/>
                    <a:gd name="T42" fmla="*/ 0 w 486"/>
                    <a:gd name="T43" fmla="*/ 98 h 153"/>
                    <a:gd name="T44" fmla="*/ 30 w 486"/>
                    <a:gd name="T45" fmla="*/ 81 h 153"/>
                    <a:gd name="T46" fmla="*/ 64 w 486"/>
                    <a:gd name="T47" fmla="*/ 66 h 153"/>
                    <a:gd name="T48" fmla="*/ 101 w 486"/>
                    <a:gd name="T49" fmla="*/ 54 h 153"/>
                    <a:gd name="T50" fmla="*/ 142 w 486"/>
                    <a:gd name="T51" fmla="*/ 43 h 153"/>
                    <a:gd name="T52" fmla="*/ 187 w 486"/>
                    <a:gd name="T53" fmla="*/ 34 h 153"/>
                    <a:gd name="T54" fmla="*/ 231 w 486"/>
                    <a:gd name="T55" fmla="*/ 26 h 153"/>
                    <a:gd name="T56" fmla="*/ 277 w 486"/>
                    <a:gd name="T57" fmla="*/ 19 h 153"/>
                    <a:gd name="T58" fmla="*/ 324 w 486"/>
                    <a:gd name="T59" fmla="*/ 12 h 153"/>
                    <a:gd name="T60" fmla="*/ 370 w 486"/>
                    <a:gd name="T61" fmla="*/ 7 h 153"/>
                    <a:gd name="T62" fmla="*/ 417 w 486"/>
                    <a:gd name="T63" fmla="*/ 1 h 153"/>
                    <a:gd name="T64" fmla="*/ 432 w 486"/>
                    <a:gd name="T65" fmla="*/ 0 h 153"/>
                    <a:gd name="T66" fmla="*/ 444 w 486"/>
                    <a:gd name="T67" fmla="*/ 1 h 153"/>
                    <a:gd name="T68" fmla="*/ 454 w 486"/>
                    <a:gd name="T69" fmla="*/ 4 h 153"/>
                    <a:gd name="T70" fmla="*/ 459 w 486"/>
                    <a:gd name="T71" fmla="*/ 8 h 153"/>
                    <a:gd name="T72" fmla="*/ 464 w 486"/>
                    <a:gd name="T73" fmla="*/ 12 h 153"/>
                    <a:gd name="T74" fmla="*/ 468 w 486"/>
                    <a:gd name="T75" fmla="*/ 17 h 153"/>
                    <a:gd name="T76" fmla="*/ 471 w 486"/>
                    <a:gd name="T77" fmla="*/ 22 h 153"/>
                    <a:gd name="T78" fmla="*/ 476 w 486"/>
                    <a:gd name="T79" fmla="*/ 26 h 153"/>
                    <a:gd name="T80" fmla="*/ 481 w 486"/>
                    <a:gd name="T81" fmla="*/ 31 h 153"/>
                    <a:gd name="T82" fmla="*/ 486 w 486"/>
                    <a:gd name="T83" fmla="*/ 33 h 153"/>
                    <a:gd name="T84" fmla="*/ 486 w 486"/>
                    <a:gd name="T85" fmla="*/ 33 h 1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86" h="153">
                      <a:moveTo>
                        <a:pt x="486" y="33"/>
                      </a:moveTo>
                      <a:lnTo>
                        <a:pt x="446" y="50"/>
                      </a:lnTo>
                      <a:lnTo>
                        <a:pt x="405" y="65"/>
                      </a:lnTo>
                      <a:lnTo>
                        <a:pt x="361" y="79"/>
                      </a:lnTo>
                      <a:lnTo>
                        <a:pt x="316" y="90"/>
                      </a:lnTo>
                      <a:lnTo>
                        <a:pt x="272" y="102"/>
                      </a:lnTo>
                      <a:lnTo>
                        <a:pt x="228" y="113"/>
                      </a:lnTo>
                      <a:lnTo>
                        <a:pt x="182" y="122"/>
                      </a:lnTo>
                      <a:lnTo>
                        <a:pt x="138" y="132"/>
                      </a:lnTo>
                      <a:lnTo>
                        <a:pt x="91" y="143"/>
                      </a:lnTo>
                      <a:lnTo>
                        <a:pt x="44" y="153"/>
                      </a:lnTo>
                      <a:lnTo>
                        <a:pt x="57" y="148"/>
                      </a:lnTo>
                      <a:lnTo>
                        <a:pt x="44" y="147"/>
                      </a:lnTo>
                      <a:lnTo>
                        <a:pt x="37" y="145"/>
                      </a:lnTo>
                      <a:lnTo>
                        <a:pt x="30" y="140"/>
                      </a:lnTo>
                      <a:lnTo>
                        <a:pt x="25" y="135"/>
                      </a:lnTo>
                      <a:lnTo>
                        <a:pt x="22" y="129"/>
                      </a:lnTo>
                      <a:lnTo>
                        <a:pt x="20" y="123"/>
                      </a:lnTo>
                      <a:lnTo>
                        <a:pt x="15" y="116"/>
                      </a:lnTo>
                      <a:lnTo>
                        <a:pt x="13" y="110"/>
                      </a:lnTo>
                      <a:lnTo>
                        <a:pt x="8" y="104"/>
                      </a:lnTo>
                      <a:lnTo>
                        <a:pt x="0" y="98"/>
                      </a:lnTo>
                      <a:lnTo>
                        <a:pt x="30" y="81"/>
                      </a:lnTo>
                      <a:lnTo>
                        <a:pt x="64" y="66"/>
                      </a:lnTo>
                      <a:lnTo>
                        <a:pt x="101" y="54"/>
                      </a:lnTo>
                      <a:lnTo>
                        <a:pt x="142" y="43"/>
                      </a:lnTo>
                      <a:lnTo>
                        <a:pt x="187" y="34"/>
                      </a:lnTo>
                      <a:lnTo>
                        <a:pt x="231" y="26"/>
                      </a:lnTo>
                      <a:lnTo>
                        <a:pt x="277" y="19"/>
                      </a:lnTo>
                      <a:lnTo>
                        <a:pt x="324" y="12"/>
                      </a:lnTo>
                      <a:lnTo>
                        <a:pt x="370" y="7"/>
                      </a:lnTo>
                      <a:lnTo>
                        <a:pt x="417" y="1"/>
                      </a:lnTo>
                      <a:lnTo>
                        <a:pt x="432" y="0"/>
                      </a:lnTo>
                      <a:lnTo>
                        <a:pt x="444" y="1"/>
                      </a:lnTo>
                      <a:lnTo>
                        <a:pt x="454" y="4"/>
                      </a:lnTo>
                      <a:lnTo>
                        <a:pt x="459" y="8"/>
                      </a:lnTo>
                      <a:lnTo>
                        <a:pt x="464" y="12"/>
                      </a:lnTo>
                      <a:lnTo>
                        <a:pt x="468" y="17"/>
                      </a:lnTo>
                      <a:lnTo>
                        <a:pt x="471" y="22"/>
                      </a:lnTo>
                      <a:lnTo>
                        <a:pt x="476" y="26"/>
                      </a:lnTo>
                      <a:lnTo>
                        <a:pt x="481" y="31"/>
                      </a:lnTo>
                      <a:lnTo>
                        <a:pt x="486" y="33"/>
                      </a:lnTo>
                      <a:lnTo>
                        <a:pt x="486" y="33"/>
                      </a:lnTo>
                      <a:close/>
                    </a:path>
                  </a:pathLst>
                </a:custGeom>
                <a:solidFill>
                  <a:srgbClr val="CC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3203" name="Freeform 83"/>
                <p:cNvSpPr>
                  <a:spLocks/>
                </p:cNvSpPr>
                <p:nvPr/>
              </p:nvSpPr>
              <p:spPr bwMode="auto">
                <a:xfrm>
                  <a:off x="5020" y="1621"/>
                  <a:ext cx="541" cy="161"/>
                </a:xfrm>
                <a:custGeom>
                  <a:avLst/>
                  <a:gdLst>
                    <a:gd name="T0" fmla="*/ 522 w 541"/>
                    <a:gd name="T1" fmla="*/ 99 h 161"/>
                    <a:gd name="T2" fmla="*/ 527 w 541"/>
                    <a:gd name="T3" fmla="*/ 104 h 161"/>
                    <a:gd name="T4" fmla="*/ 534 w 541"/>
                    <a:gd name="T5" fmla="*/ 109 h 161"/>
                    <a:gd name="T6" fmla="*/ 537 w 541"/>
                    <a:gd name="T7" fmla="*/ 115 h 161"/>
                    <a:gd name="T8" fmla="*/ 541 w 541"/>
                    <a:gd name="T9" fmla="*/ 120 h 161"/>
                    <a:gd name="T10" fmla="*/ 541 w 541"/>
                    <a:gd name="T11" fmla="*/ 125 h 161"/>
                    <a:gd name="T12" fmla="*/ 541 w 541"/>
                    <a:gd name="T13" fmla="*/ 131 h 161"/>
                    <a:gd name="T14" fmla="*/ 541 w 541"/>
                    <a:gd name="T15" fmla="*/ 137 h 161"/>
                    <a:gd name="T16" fmla="*/ 537 w 541"/>
                    <a:gd name="T17" fmla="*/ 141 h 161"/>
                    <a:gd name="T18" fmla="*/ 529 w 541"/>
                    <a:gd name="T19" fmla="*/ 147 h 161"/>
                    <a:gd name="T20" fmla="*/ 522 w 541"/>
                    <a:gd name="T21" fmla="*/ 152 h 161"/>
                    <a:gd name="T22" fmla="*/ 502 w 541"/>
                    <a:gd name="T23" fmla="*/ 161 h 161"/>
                    <a:gd name="T24" fmla="*/ 456 w 541"/>
                    <a:gd name="T25" fmla="*/ 144 h 161"/>
                    <a:gd name="T26" fmla="*/ 402 w 541"/>
                    <a:gd name="T27" fmla="*/ 130 h 161"/>
                    <a:gd name="T28" fmla="*/ 345 w 541"/>
                    <a:gd name="T29" fmla="*/ 118 h 161"/>
                    <a:gd name="T30" fmla="*/ 289 w 541"/>
                    <a:gd name="T31" fmla="*/ 109 h 161"/>
                    <a:gd name="T32" fmla="*/ 230 w 541"/>
                    <a:gd name="T33" fmla="*/ 99 h 161"/>
                    <a:gd name="T34" fmla="*/ 174 w 541"/>
                    <a:gd name="T35" fmla="*/ 89 h 161"/>
                    <a:gd name="T36" fmla="*/ 122 w 541"/>
                    <a:gd name="T37" fmla="*/ 77 h 161"/>
                    <a:gd name="T38" fmla="*/ 73 w 541"/>
                    <a:gd name="T39" fmla="*/ 61 h 161"/>
                    <a:gd name="T40" fmla="*/ 32 w 541"/>
                    <a:gd name="T41" fmla="*/ 42 h 161"/>
                    <a:gd name="T42" fmla="*/ 0 w 541"/>
                    <a:gd name="T43" fmla="*/ 17 h 161"/>
                    <a:gd name="T44" fmla="*/ 7 w 541"/>
                    <a:gd name="T45" fmla="*/ 9 h 161"/>
                    <a:gd name="T46" fmla="*/ 19 w 541"/>
                    <a:gd name="T47" fmla="*/ 3 h 161"/>
                    <a:gd name="T48" fmla="*/ 37 w 541"/>
                    <a:gd name="T49" fmla="*/ 1 h 161"/>
                    <a:gd name="T50" fmla="*/ 59 w 541"/>
                    <a:gd name="T51" fmla="*/ 0 h 161"/>
                    <a:gd name="T52" fmla="*/ 81 w 541"/>
                    <a:gd name="T53" fmla="*/ 0 h 161"/>
                    <a:gd name="T54" fmla="*/ 105 w 541"/>
                    <a:gd name="T55" fmla="*/ 2 h 161"/>
                    <a:gd name="T56" fmla="*/ 130 w 541"/>
                    <a:gd name="T57" fmla="*/ 4 h 161"/>
                    <a:gd name="T58" fmla="*/ 152 w 541"/>
                    <a:gd name="T59" fmla="*/ 6 h 161"/>
                    <a:gd name="T60" fmla="*/ 176 w 541"/>
                    <a:gd name="T61" fmla="*/ 10 h 161"/>
                    <a:gd name="T62" fmla="*/ 193 w 541"/>
                    <a:gd name="T63" fmla="*/ 11 h 161"/>
                    <a:gd name="T64" fmla="*/ 522 w 541"/>
                    <a:gd name="T65" fmla="*/ 99 h 161"/>
                    <a:gd name="T66" fmla="*/ 522 w 541"/>
                    <a:gd name="T67" fmla="*/ 99 h 1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541" h="161">
                      <a:moveTo>
                        <a:pt x="522" y="99"/>
                      </a:moveTo>
                      <a:lnTo>
                        <a:pt x="527" y="104"/>
                      </a:lnTo>
                      <a:lnTo>
                        <a:pt x="534" y="109"/>
                      </a:lnTo>
                      <a:lnTo>
                        <a:pt x="537" y="115"/>
                      </a:lnTo>
                      <a:lnTo>
                        <a:pt x="541" y="120"/>
                      </a:lnTo>
                      <a:lnTo>
                        <a:pt x="541" y="125"/>
                      </a:lnTo>
                      <a:lnTo>
                        <a:pt x="541" y="131"/>
                      </a:lnTo>
                      <a:lnTo>
                        <a:pt x="541" y="137"/>
                      </a:lnTo>
                      <a:lnTo>
                        <a:pt x="537" y="141"/>
                      </a:lnTo>
                      <a:lnTo>
                        <a:pt x="529" y="147"/>
                      </a:lnTo>
                      <a:lnTo>
                        <a:pt x="522" y="152"/>
                      </a:lnTo>
                      <a:lnTo>
                        <a:pt x="502" y="161"/>
                      </a:lnTo>
                      <a:lnTo>
                        <a:pt x="456" y="144"/>
                      </a:lnTo>
                      <a:lnTo>
                        <a:pt x="402" y="130"/>
                      </a:lnTo>
                      <a:lnTo>
                        <a:pt x="345" y="118"/>
                      </a:lnTo>
                      <a:lnTo>
                        <a:pt x="289" y="109"/>
                      </a:lnTo>
                      <a:lnTo>
                        <a:pt x="230" y="99"/>
                      </a:lnTo>
                      <a:lnTo>
                        <a:pt x="174" y="89"/>
                      </a:lnTo>
                      <a:lnTo>
                        <a:pt x="122" y="77"/>
                      </a:lnTo>
                      <a:lnTo>
                        <a:pt x="73" y="61"/>
                      </a:lnTo>
                      <a:lnTo>
                        <a:pt x="32" y="42"/>
                      </a:lnTo>
                      <a:lnTo>
                        <a:pt x="0" y="17"/>
                      </a:lnTo>
                      <a:lnTo>
                        <a:pt x="7" y="9"/>
                      </a:lnTo>
                      <a:lnTo>
                        <a:pt x="19" y="3"/>
                      </a:lnTo>
                      <a:lnTo>
                        <a:pt x="37" y="1"/>
                      </a:lnTo>
                      <a:lnTo>
                        <a:pt x="59" y="0"/>
                      </a:lnTo>
                      <a:lnTo>
                        <a:pt x="81" y="0"/>
                      </a:lnTo>
                      <a:lnTo>
                        <a:pt x="105" y="2"/>
                      </a:lnTo>
                      <a:lnTo>
                        <a:pt x="130" y="4"/>
                      </a:lnTo>
                      <a:lnTo>
                        <a:pt x="152" y="6"/>
                      </a:lnTo>
                      <a:lnTo>
                        <a:pt x="176" y="10"/>
                      </a:lnTo>
                      <a:lnTo>
                        <a:pt x="193" y="11"/>
                      </a:lnTo>
                      <a:lnTo>
                        <a:pt x="522" y="99"/>
                      </a:lnTo>
                      <a:lnTo>
                        <a:pt x="522" y="99"/>
                      </a:lnTo>
                      <a:close/>
                    </a:path>
                  </a:pathLst>
                </a:custGeom>
                <a:solidFill>
                  <a:srgbClr val="CC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3204" name="Freeform 84"/>
                <p:cNvSpPr>
                  <a:spLocks/>
                </p:cNvSpPr>
                <p:nvPr/>
              </p:nvSpPr>
              <p:spPr bwMode="auto">
                <a:xfrm>
                  <a:off x="221" y="1694"/>
                  <a:ext cx="573" cy="120"/>
                </a:xfrm>
                <a:custGeom>
                  <a:avLst/>
                  <a:gdLst>
                    <a:gd name="T0" fmla="*/ 573 w 573"/>
                    <a:gd name="T1" fmla="*/ 5 h 120"/>
                    <a:gd name="T2" fmla="*/ 573 w 573"/>
                    <a:gd name="T3" fmla="*/ 16 h 120"/>
                    <a:gd name="T4" fmla="*/ 566 w 573"/>
                    <a:gd name="T5" fmla="*/ 24 h 120"/>
                    <a:gd name="T6" fmla="*/ 554 w 573"/>
                    <a:gd name="T7" fmla="*/ 32 h 120"/>
                    <a:gd name="T8" fmla="*/ 536 w 573"/>
                    <a:gd name="T9" fmla="*/ 39 h 120"/>
                    <a:gd name="T10" fmla="*/ 517 w 573"/>
                    <a:gd name="T11" fmla="*/ 44 h 120"/>
                    <a:gd name="T12" fmla="*/ 497 w 573"/>
                    <a:gd name="T13" fmla="*/ 51 h 120"/>
                    <a:gd name="T14" fmla="*/ 478 w 573"/>
                    <a:gd name="T15" fmla="*/ 57 h 120"/>
                    <a:gd name="T16" fmla="*/ 458 w 573"/>
                    <a:gd name="T17" fmla="*/ 64 h 120"/>
                    <a:gd name="T18" fmla="*/ 443 w 573"/>
                    <a:gd name="T19" fmla="*/ 71 h 120"/>
                    <a:gd name="T20" fmla="*/ 431 w 573"/>
                    <a:gd name="T21" fmla="*/ 79 h 120"/>
                    <a:gd name="T22" fmla="*/ 389 w 573"/>
                    <a:gd name="T23" fmla="*/ 80 h 120"/>
                    <a:gd name="T24" fmla="*/ 345 w 573"/>
                    <a:gd name="T25" fmla="*/ 82 h 120"/>
                    <a:gd name="T26" fmla="*/ 301 w 573"/>
                    <a:gd name="T27" fmla="*/ 84 h 120"/>
                    <a:gd name="T28" fmla="*/ 257 w 573"/>
                    <a:gd name="T29" fmla="*/ 88 h 120"/>
                    <a:gd name="T30" fmla="*/ 213 w 573"/>
                    <a:gd name="T31" fmla="*/ 92 h 120"/>
                    <a:gd name="T32" fmla="*/ 169 w 573"/>
                    <a:gd name="T33" fmla="*/ 97 h 120"/>
                    <a:gd name="T34" fmla="*/ 127 w 573"/>
                    <a:gd name="T35" fmla="*/ 101 h 120"/>
                    <a:gd name="T36" fmla="*/ 85 w 573"/>
                    <a:gd name="T37" fmla="*/ 107 h 120"/>
                    <a:gd name="T38" fmla="*/ 46 w 573"/>
                    <a:gd name="T39" fmla="*/ 114 h 120"/>
                    <a:gd name="T40" fmla="*/ 7 w 573"/>
                    <a:gd name="T41" fmla="*/ 120 h 120"/>
                    <a:gd name="T42" fmla="*/ 2 w 573"/>
                    <a:gd name="T43" fmla="*/ 115 h 120"/>
                    <a:gd name="T44" fmla="*/ 0 w 573"/>
                    <a:gd name="T45" fmla="*/ 109 h 120"/>
                    <a:gd name="T46" fmla="*/ 0 w 573"/>
                    <a:gd name="T47" fmla="*/ 105 h 120"/>
                    <a:gd name="T48" fmla="*/ 2 w 573"/>
                    <a:gd name="T49" fmla="*/ 99 h 120"/>
                    <a:gd name="T50" fmla="*/ 4 w 573"/>
                    <a:gd name="T51" fmla="*/ 95 h 120"/>
                    <a:gd name="T52" fmla="*/ 9 w 573"/>
                    <a:gd name="T53" fmla="*/ 89 h 120"/>
                    <a:gd name="T54" fmla="*/ 14 w 573"/>
                    <a:gd name="T55" fmla="*/ 84 h 120"/>
                    <a:gd name="T56" fmla="*/ 19 w 573"/>
                    <a:gd name="T57" fmla="*/ 80 h 120"/>
                    <a:gd name="T58" fmla="*/ 27 w 573"/>
                    <a:gd name="T59" fmla="*/ 75 h 120"/>
                    <a:gd name="T60" fmla="*/ 34 w 573"/>
                    <a:gd name="T61" fmla="*/ 71 h 120"/>
                    <a:gd name="T62" fmla="*/ 80 w 573"/>
                    <a:gd name="T63" fmla="*/ 55 h 120"/>
                    <a:gd name="T64" fmla="*/ 130 w 573"/>
                    <a:gd name="T65" fmla="*/ 41 h 120"/>
                    <a:gd name="T66" fmla="*/ 179 w 573"/>
                    <a:gd name="T67" fmla="*/ 28 h 120"/>
                    <a:gd name="T68" fmla="*/ 232 w 573"/>
                    <a:gd name="T69" fmla="*/ 18 h 120"/>
                    <a:gd name="T70" fmla="*/ 284 w 573"/>
                    <a:gd name="T71" fmla="*/ 10 h 120"/>
                    <a:gd name="T72" fmla="*/ 340 w 573"/>
                    <a:gd name="T73" fmla="*/ 4 h 120"/>
                    <a:gd name="T74" fmla="*/ 397 w 573"/>
                    <a:gd name="T75" fmla="*/ 1 h 120"/>
                    <a:gd name="T76" fmla="*/ 453 w 573"/>
                    <a:gd name="T77" fmla="*/ 0 h 120"/>
                    <a:gd name="T78" fmla="*/ 514 w 573"/>
                    <a:gd name="T79" fmla="*/ 1 h 120"/>
                    <a:gd name="T80" fmla="*/ 573 w 573"/>
                    <a:gd name="T81" fmla="*/ 5 h 120"/>
                    <a:gd name="T82" fmla="*/ 573 w 573"/>
                    <a:gd name="T83" fmla="*/ 5 h 1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573" h="120">
                      <a:moveTo>
                        <a:pt x="573" y="5"/>
                      </a:moveTo>
                      <a:lnTo>
                        <a:pt x="573" y="16"/>
                      </a:lnTo>
                      <a:lnTo>
                        <a:pt x="566" y="24"/>
                      </a:lnTo>
                      <a:lnTo>
                        <a:pt x="554" y="32"/>
                      </a:lnTo>
                      <a:lnTo>
                        <a:pt x="536" y="39"/>
                      </a:lnTo>
                      <a:lnTo>
                        <a:pt x="517" y="44"/>
                      </a:lnTo>
                      <a:lnTo>
                        <a:pt x="497" y="51"/>
                      </a:lnTo>
                      <a:lnTo>
                        <a:pt x="478" y="57"/>
                      </a:lnTo>
                      <a:lnTo>
                        <a:pt x="458" y="64"/>
                      </a:lnTo>
                      <a:lnTo>
                        <a:pt x="443" y="71"/>
                      </a:lnTo>
                      <a:lnTo>
                        <a:pt x="431" y="79"/>
                      </a:lnTo>
                      <a:lnTo>
                        <a:pt x="389" y="80"/>
                      </a:lnTo>
                      <a:lnTo>
                        <a:pt x="345" y="82"/>
                      </a:lnTo>
                      <a:lnTo>
                        <a:pt x="301" y="84"/>
                      </a:lnTo>
                      <a:lnTo>
                        <a:pt x="257" y="88"/>
                      </a:lnTo>
                      <a:lnTo>
                        <a:pt x="213" y="92"/>
                      </a:lnTo>
                      <a:lnTo>
                        <a:pt x="169" y="97"/>
                      </a:lnTo>
                      <a:lnTo>
                        <a:pt x="127" y="101"/>
                      </a:lnTo>
                      <a:lnTo>
                        <a:pt x="85" y="107"/>
                      </a:lnTo>
                      <a:lnTo>
                        <a:pt x="46" y="114"/>
                      </a:lnTo>
                      <a:lnTo>
                        <a:pt x="7" y="120"/>
                      </a:lnTo>
                      <a:lnTo>
                        <a:pt x="2" y="115"/>
                      </a:lnTo>
                      <a:lnTo>
                        <a:pt x="0" y="109"/>
                      </a:lnTo>
                      <a:lnTo>
                        <a:pt x="0" y="105"/>
                      </a:lnTo>
                      <a:lnTo>
                        <a:pt x="2" y="99"/>
                      </a:lnTo>
                      <a:lnTo>
                        <a:pt x="4" y="95"/>
                      </a:lnTo>
                      <a:lnTo>
                        <a:pt x="9" y="89"/>
                      </a:lnTo>
                      <a:lnTo>
                        <a:pt x="14" y="84"/>
                      </a:lnTo>
                      <a:lnTo>
                        <a:pt x="19" y="80"/>
                      </a:lnTo>
                      <a:lnTo>
                        <a:pt x="27" y="75"/>
                      </a:lnTo>
                      <a:lnTo>
                        <a:pt x="34" y="71"/>
                      </a:lnTo>
                      <a:lnTo>
                        <a:pt x="80" y="55"/>
                      </a:lnTo>
                      <a:lnTo>
                        <a:pt x="130" y="41"/>
                      </a:lnTo>
                      <a:lnTo>
                        <a:pt x="179" y="28"/>
                      </a:lnTo>
                      <a:lnTo>
                        <a:pt x="232" y="18"/>
                      </a:lnTo>
                      <a:lnTo>
                        <a:pt x="284" y="10"/>
                      </a:lnTo>
                      <a:lnTo>
                        <a:pt x="340" y="4"/>
                      </a:lnTo>
                      <a:lnTo>
                        <a:pt x="397" y="1"/>
                      </a:lnTo>
                      <a:lnTo>
                        <a:pt x="453" y="0"/>
                      </a:lnTo>
                      <a:lnTo>
                        <a:pt x="514" y="1"/>
                      </a:lnTo>
                      <a:lnTo>
                        <a:pt x="573" y="5"/>
                      </a:lnTo>
                      <a:lnTo>
                        <a:pt x="573" y="5"/>
                      </a:lnTo>
                      <a:close/>
                    </a:path>
                  </a:pathLst>
                </a:custGeom>
                <a:solidFill>
                  <a:srgbClr val="CC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3205" name="Freeform 85"/>
                <p:cNvSpPr>
                  <a:spLocks/>
                </p:cNvSpPr>
                <p:nvPr/>
              </p:nvSpPr>
              <p:spPr bwMode="auto">
                <a:xfrm>
                  <a:off x="4954" y="1711"/>
                  <a:ext cx="563" cy="177"/>
                </a:xfrm>
                <a:custGeom>
                  <a:avLst/>
                  <a:gdLst>
                    <a:gd name="T0" fmla="*/ 561 w 563"/>
                    <a:gd name="T1" fmla="*/ 95 h 177"/>
                    <a:gd name="T2" fmla="*/ 563 w 563"/>
                    <a:gd name="T3" fmla="*/ 107 h 177"/>
                    <a:gd name="T4" fmla="*/ 561 w 563"/>
                    <a:gd name="T5" fmla="*/ 118 h 177"/>
                    <a:gd name="T6" fmla="*/ 554 w 563"/>
                    <a:gd name="T7" fmla="*/ 128 h 177"/>
                    <a:gd name="T8" fmla="*/ 544 w 563"/>
                    <a:gd name="T9" fmla="*/ 138 h 177"/>
                    <a:gd name="T10" fmla="*/ 531 w 563"/>
                    <a:gd name="T11" fmla="*/ 146 h 177"/>
                    <a:gd name="T12" fmla="*/ 514 w 563"/>
                    <a:gd name="T13" fmla="*/ 154 h 177"/>
                    <a:gd name="T14" fmla="*/ 497 w 563"/>
                    <a:gd name="T15" fmla="*/ 160 h 177"/>
                    <a:gd name="T16" fmla="*/ 478 w 563"/>
                    <a:gd name="T17" fmla="*/ 167 h 177"/>
                    <a:gd name="T18" fmla="*/ 458 w 563"/>
                    <a:gd name="T19" fmla="*/ 172 h 177"/>
                    <a:gd name="T20" fmla="*/ 436 w 563"/>
                    <a:gd name="T21" fmla="*/ 177 h 177"/>
                    <a:gd name="T22" fmla="*/ 436 w 563"/>
                    <a:gd name="T23" fmla="*/ 144 h 177"/>
                    <a:gd name="T24" fmla="*/ 392 w 563"/>
                    <a:gd name="T25" fmla="*/ 135 h 177"/>
                    <a:gd name="T26" fmla="*/ 348 w 563"/>
                    <a:gd name="T27" fmla="*/ 123 h 177"/>
                    <a:gd name="T28" fmla="*/ 304 w 563"/>
                    <a:gd name="T29" fmla="*/ 112 h 177"/>
                    <a:gd name="T30" fmla="*/ 259 w 563"/>
                    <a:gd name="T31" fmla="*/ 99 h 177"/>
                    <a:gd name="T32" fmla="*/ 215 w 563"/>
                    <a:gd name="T33" fmla="*/ 87 h 177"/>
                    <a:gd name="T34" fmla="*/ 171 w 563"/>
                    <a:gd name="T35" fmla="*/ 73 h 177"/>
                    <a:gd name="T36" fmla="*/ 127 w 563"/>
                    <a:gd name="T37" fmla="*/ 60 h 177"/>
                    <a:gd name="T38" fmla="*/ 85 w 563"/>
                    <a:gd name="T39" fmla="*/ 49 h 177"/>
                    <a:gd name="T40" fmla="*/ 44 w 563"/>
                    <a:gd name="T41" fmla="*/ 39 h 177"/>
                    <a:gd name="T42" fmla="*/ 2 w 563"/>
                    <a:gd name="T43" fmla="*/ 30 h 177"/>
                    <a:gd name="T44" fmla="*/ 0 w 563"/>
                    <a:gd name="T45" fmla="*/ 24 h 177"/>
                    <a:gd name="T46" fmla="*/ 0 w 563"/>
                    <a:gd name="T47" fmla="*/ 19 h 177"/>
                    <a:gd name="T48" fmla="*/ 2 w 563"/>
                    <a:gd name="T49" fmla="*/ 16 h 177"/>
                    <a:gd name="T50" fmla="*/ 7 w 563"/>
                    <a:gd name="T51" fmla="*/ 12 h 177"/>
                    <a:gd name="T52" fmla="*/ 12 w 563"/>
                    <a:gd name="T53" fmla="*/ 10 h 177"/>
                    <a:gd name="T54" fmla="*/ 19 w 563"/>
                    <a:gd name="T55" fmla="*/ 8 h 177"/>
                    <a:gd name="T56" fmla="*/ 27 w 563"/>
                    <a:gd name="T57" fmla="*/ 7 h 177"/>
                    <a:gd name="T58" fmla="*/ 34 w 563"/>
                    <a:gd name="T59" fmla="*/ 4 h 177"/>
                    <a:gd name="T60" fmla="*/ 41 w 563"/>
                    <a:gd name="T61" fmla="*/ 2 h 177"/>
                    <a:gd name="T62" fmla="*/ 46 w 563"/>
                    <a:gd name="T63" fmla="*/ 0 h 177"/>
                    <a:gd name="T64" fmla="*/ 103 w 563"/>
                    <a:gd name="T65" fmla="*/ 4 h 177"/>
                    <a:gd name="T66" fmla="*/ 159 w 563"/>
                    <a:gd name="T67" fmla="*/ 9 h 177"/>
                    <a:gd name="T68" fmla="*/ 215 w 563"/>
                    <a:gd name="T69" fmla="*/ 15 h 177"/>
                    <a:gd name="T70" fmla="*/ 272 w 563"/>
                    <a:gd name="T71" fmla="*/ 22 h 177"/>
                    <a:gd name="T72" fmla="*/ 326 w 563"/>
                    <a:gd name="T73" fmla="*/ 30 h 177"/>
                    <a:gd name="T74" fmla="*/ 377 w 563"/>
                    <a:gd name="T75" fmla="*/ 39 h 177"/>
                    <a:gd name="T76" fmla="*/ 429 w 563"/>
                    <a:gd name="T77" fmla="*/ 50 h 177"/>
                    <a:gd name="T78" fmla="*/ 475 w 563"/>
                    <a:gd name="T79" fmla="*/ 63 h 177"/>
                    <a:gd name="T80" fmla="*/ 519 w 563"/>
                    <a:gd name="T81" fmla="*/ 78 h 177"/>
                    <a:gd name="T82" fmla="*/ 561 w 563"/>
                    <a:gd name="T83" fmla="*/ 95 h 177"/>
                    <a:gd name="T84" fmla="*/ 561 w 563"/>
                    <a:gd name="T85" fmla="*/ 95 h 1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563" h="177">
                      <a:moveTo>
                        <a:pt x="561" y="95"/>
                      </a:moveTo>
                      <a:lnTo>
                        <a:pt x="563" y="107"/>
                      </a:lnTo>
                      <a:lnTo>
                        <a:pt x="561" y="118"/>
                      </a:lnTo>
                      <a:lnTo>
                        <a:pt x="554" y="128"/>
                      </a:lnTo>
                      <a:lnTo>
                        <a:pt x="544" y="138"/>
                      </a:lnTo>
                      <a:lnTo>
                        <a:pt x="531" y="146"/>
                      </a:lnTo>
                      <a:lnTo>
                        <a:pt x="514" y="154"/>
                      </a:lnTo>
                      <a:lnTo>
                        <a:pt x="497" y="160"/>
                      </a:lnTo>
                      <a:lnTo>
                        <a:pt x="478" y="167"/>
                      </a:lnTo>
                      <a:lnTo>
                        <a:pt x="458" y="172"/>
                      </a:lnTo>
                      <a:lnTo>
                        <a:pt x="436" y="177"/>
                      </a:lnTo>
                      <a:lnTo>
                        <a:pt x="436" y="144"/>
                      </a:lnTo>
                      <a:lnTo>
                        <a:pt x="392" y="135"/>
                      </a:lnTo>
                      <a:lnTo>
                        <a:pt x="348" y="123"/>
                      </a:lnTo>
                      <a:lnTo>
                        <a:pt x="304" y="112"/>
                      </a:lnTo>
                      <a:lnTo>
                        <a:pt x="259" y="99"/>
                      </a:lnTo>
                      <a:lnTo>
                        <a:pt x="215" y="87"/>
                      </a:lnTo>
                      <a:lnTo>
                        <a:pt x="171" y="73"/>
                      </a:lnTo>
                      <a:lnTo>
                        <a:pt x="127" y="60"/>
                      </a:lnTo>
                      <a:lnTo>
                        <a:pt x="85" y="49"/>
                      </a:lnTo>
                      <a:lnTo>
                        <a:pt x="44" y="39"/>
                      </a:lnTo>
                      <a:lnTo>
                        <a:pt x="2" y="30"/>
                      </a:lnTo>
                      <a:lnTo>
                        <a:pt x="0" y="24"/>
                      </a:lnTo>
                      <a:lnTo>
                        <a:pt x="0" y="19"/>
                      </a:lnTo>
                      <a:lnTo>
                        <a:pt x="2" y="16"/>
                      </a:lnTo>
                      <a:lnTo>
                        <a:pt x="7" y="12"/>
                      </a:lnTo>
                      <a:lnTo>
                        <a:pt x="12" y="10"/>
                      </a:lnTo>
                      <a:lnTo>
                        <a:pt x="19" y="8"/>
                      </a:lnTo>
                      <a:lnTo>
                        <a:pt x="27" y="7"/>
                      </a:lnTo>
                      <a:lnTo>
                        <a:pt x="34" y="4"/>
                      </a:lnTo>
                      <a:lnTo>
                        <a:pt x="41" y="2"/>
                      </a:lnTo>
                      <a:lnTo>
                        <a:pt x="46" y="0"/>
                      </a:lnTo>
                      <a:lnTo>
                        <a:pt x="103" y="4"/>
                      </a:lnTo>
                      <a:lnTo>
                        <a:pt x="159" y="9"/>
                      </a:lnTo>
                      <a:lnTo>
                        <a:pt x="215" y="15"/>
                      </a:lnTo>
                      <a:lnTo>
                        <a:pt x="272" y="22"/>
                      </a:lnTo>
                      <a:lnTo>
                        <a:pt x="326" y="30"/>
                      </a:lnTo>
                      <a:lnTo>
                        <a:pt x="377" y="39"/>
                      </a:lnTo>
                      <a:lnTo>
                        <a:pt x="429" y="50"/>
                      </a:lnTo>
                      <a:lnTo>
                        <a:pt x="475" y="63"/>
                      </a:lnTo>
                      <a:lnTo>
                        <a:pt x="519" y="78"/>
                      </a:lnTo>
                      <a:lnTo>
                        <a:pt x="561" y="95"/>
                      </a:lnTo>
                      <a:lnTo>
                        <a:pt x="561" y="95"/>
                      </a:lnTo>
                      <a:close/>
                    </a:path>
                  </a:pathLst>
                </a:custGeom>
                <a:solidFill>
                  <a:srgbClr val="CC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3206" name="Freeform 86"/>
                <p:cNvSpPr>
                  <a:spLocks/>
                </p:cNvSpPr>
                <p:nvPr/>
              </p:nvSpPr>
              <p:spPr bwMode="auto">
                <a:xfrm>
                  <a:off x="211" y="1792"/>
                  <a:ext cx="554" cy="137"/>
                </a:xfrm>
                <a:custGeom>
                  <a:avLst/>
                  <a:gdLst>
                    <a:gd name="T0" fmla="*/ 554 w 554"/>
                    <a:gd name="T1" fmla="*/ 22 h 137"/>
                    <a:gd name="T2" fmla="*/ 546 w 554"/>
                    <a:gd name="T3" fmla="*/ 42 h 137"/>
                    <a:gd name="T4" fmla="*/ 512 w 554"/>
                    <a:gd name="T5" fmla="*/ 53 h 137"/>
                    <a:gd name="T6" fmla="*/ 473 w 554"/>
                    <a:gd name="T7" fmla="*/ 61 h 137"/>
                    <a:gd name="T8" fmla="*/ 434 w 554"/>
                    <a:gd name="T9" fmla="*/ 67 h 137"/>
                    <a:gd name="T10" fmla="*/ 392 w 554"/>
                    <a:gd name="T11" fmla="*/ 73 h 137"/>
                    <a:gd name="T12" fmla="*/ 350 w 554"/>
                    <a:gd name="T13" fmla="*/ 79 h 137"/>
                    <a:gd name="T14" fmla="*/ 311 w 554"/>
                    <a:gd name="T15" fmla="*/ 83 h 137"/>
                    <a:gd name="T16" fmla="*/ 272 w 554"/>
                    <a:gd name="T17" fmla="*/ 90 h 137"/>
                    <a:gd name="T18" fmla="*/ 235 w 554"/>
                    <a:gd name="T19" fmla="*/ 98 h 137"/>
                    <a:gd name="T20" fmla="*/ 201 w 554"/>
                    <a:gd name="T21" fmla="*/ 109 h 137"/>
                    <a:gd name="T22" fmla="*/ 169 w 554"/>
                    <a:gd name="T23" fmla="*/ 121 h 137"/>
                    <a:gd name="T24" fmla="*/ 54 w 554"/>
                    <a:gd name="T25" fmla="*/ 137 h 137"/>
                    <a:gd name="T26" fmla="*/ 49 w 554"/>
                    <a:gd name="T27" fmla="*/ 129 h 137"/>
                    <a:gd name="T28" fmla="*/ 41 w 554"/>
                    <a:gd name="T29" fmla="*/ 120 h 137"/>
                    <a:gd name="T30" fmla="*/ 34 w 554"/>
                    <a:gd name="T31" fmla="*/ 112 h 137"/>
                    <a:gd name="T32" fmla="*/ 27 w 554"/>
                    <a:gd name="T33" fmla="*/ 104 h 137"/>
                    <a:gd name="T34" fmla="*/ 19 w 554"/>
                    <a:gd name="T35" fmla="*/ 96 h 137"/>
                    <a:gd name="T36" fmla="*/ 12 w 554"/>
                    <a:gd name="T37" fmla="*/ 87 h 137"/>
                    <a:gd name="T38" fmla="*/ 7 w 554"/>
                    <a:gd name="T39" fmla="*/ 78 h 137"/>
                    <a:gd name="T40" fmla="*/ 2 w 554"/>
                    <a:gd name="T41" fmla="*/ 70 h 137"/>
                    <a:gd name="T42" fmla="*/ 0 w 554"/>
                    <a:gd name="T43" fmla="*/ 61 h 137"/>
                    <a:gd name="T44" fmla="*/ 0 w 554"/>
                    <a:gd name="T45" fmla="*/ 51 h 137"/>
                    <a:gd name="T46" fmla="*/ 49 w 554"/>
                    <a:gd name="T47" fmla="*/ 40 h 137"/>
                    <a:gd name="T48" fmla="*/ 98 w 554"/>
                    <a:gd name="T49" fmla="*/ 30 h 137"/>
                    <a:gd name="T50" fmla="*/ 147 w 554"/>
                    <a:gd name="T51" fmla="*/ 21 h 137"/>
                    <a:gd name="T52" fmla="*/ 193 w 554"/>
                    <a:gd name="T53" fmla="*/ 14 h 137"/>
                    <a:gd name="T54" fmla="*/ 245 w 554"/>
                    <a:gd name="T55" fmla="*/ 8 h 137"/>
                    <a:gd name="T56" fmla="*/ 294 w 554"/>
                    <a:gd name="T57" fmla="*/ 3 h 137"/>
                    <a:gd name="T58" fmla="*/ 348 w 554"/>
                    <a:gd name="T59" fmla="*/ 1 h 137"/>
                    <a:gd name="T60" fmla="*/ 402 w 554"/>
                    <a:gd name="T61" fmla="*/ 0 h 137"/>
                    <a:gd name="T62" fmla="*/ 461 w 554"/>
                    <a:gd name="T63" fmla="*/ 0 h 137"/>
                    <a:gd name="T64" fmla="*/ 522 w 554"/>
                    <a:gd name="T65" fmla="*/ 1 h 137"/>
                    <a:gd name="T66" fmla="*/ 554 w 554"/>
                    <a:gd name="T67" fmla="*/ 22 h 137"/>
                    <a:gd name="T68" fmla="*/ 554 w 554"/>
                    <a:gd name="T69" fmla="*/ 22 h 1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554" h="137">
                      <a:moveTo>
                        <a:pt x="554" y="22"/>
                      </a:moveTo>
                      <a:lnTo>
                        <a:pt x="546" y="42"/>
                      </a:lnTo>
                      <a:lnTo>
                        <a:pt x="512" y="53"/>
                      </a:lnTo>
                      <a:lnTo>
                        <a:pt x="473" y="61"/>
                      </a:lnTo>
                      <a:lnTo>
                        <a:pt x="434" y="67"/>
                      </a:lnTo>
                      <a:lnTo>
                        <a:pt x="392" y="73"/>
                      </a:lnTo>
                      <a:lnTo>
                        <a:pt x="350" y="79"/>
                      </a:lnTo>
                      <a:lnTo>
                        <a:pt x="311" y="83"/>
                      </a:lnTo>
                      <a:lnTo>
                        <a:pt x="272" y="90"/>
                      </a:lnTo>
                      <a:lnTo>
                        <a:pt x="235" y="98"/>
                      </a:lnTo>
                      <a:lnTo>
                        <a:pt x="201" y="109"/>
                      </a:lnTo>
                      <a:lnTo>
                        <a:pt x="169" y="121"/>
                      </a:lnTo>
                      <a:lnTo>
                        <a:pt x="54" y="137"/>
                      </a:lnTo>
                      <a:lnTo>
                        <a:pt x="49" y="129"/>
                      </a:lnTo>
                      <a:lnTo>
                        <a:pt x="41" y="120"/>
                      </a:lnTo>
                      <a:lnTo>
                        <a:pt x="34" y="112"/>
                      </a:lnTo>
                      <a:lnTo>
                        <a:pt x="27" y="104"/>
                      </a:lnTo>
                      <a:lnTo>
                        <a:pt x="19" y="96"/>
                      </a:lnTo>
                      <a:lnTo>
                        <a:pt x="12" y="87"/>
                      </a:lnTo>
                      <a:lnTo>
                        <a:pt x="7" y="78"/>
                      </a:lnTo>
                      <a:lnTo>
                        <a:pt x="2" y="70"/>
                      </a:lnTo>
                      <a:lnTo>
                        <a:pt x="0" y="61"/>
                      </a:lnTo>
                      <a:lnTo>
                        <a:pt x="0" y="51"/>
                      </a:lnTo>
                      <a:lnTo>
                        <a:pt x="49" y="40"/>
                      </a:lnTo>
                      <a:lnTo>
                        <a:pt x="98" y="30"/>
                      </a:lnTo>
                      <a:lnTo>
                        <a:pt x="147" y="21"/>
                      </a:lnTo>
                      <a:lnTo>
                        <a:pt x="193" y="14"/>
                      </a:lnTo>
                      <a:lnTo>
                        <a:pt x="245" y="8"/>
                      </a:lnTo>
                      <a:lnTo>
                        <a:pt x="294" y="3"/>
                      </a:lnTo>
                      <a:lnTo>
                        <a:pt x="348" y="1"/>
                      </a:lnTo>
                      <a:lnTo>
                        <a:pt x="402" y="0"/>
                      </a:lnTo>
                      <a:lnTo>
                        <a:pt x="461" y="0"/>
                      </a:lnTo>
                      <a:lnTo>
                        <a:pt x="522" y="1"/>
                      </a:lnTo>
                      <a:lnTo>
                        <a:pt x="554" y="22"/>
                      </a:lnTo>
                      <a:lnTo>
                        <a:pt x="554" y="22"/>
                      </a:lnTo>
                      <a:close/>
                    </a:path>
                  </a:pathLst>
                </a:custGeom>
                <a:solidFill>
                  <a:srgbClr val="CC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3207" name="Freeform 87"/>
                <p:cNvSpPr>
                  <a:spLocks/>
                </p:cNvSpPr>
                <p:nvPr/>
              </p:nvSpPr>
              <p:spPr bwMode="auto">
                <a:xfrm>
                  <a:off x="5044" y="1851"/>
                  <a:ext cx="397" cy="127"/>
                </a:xfrm>
                <a:custGeom>
                  <a:avLst/>
                  <a:gdLst>
                    <a:gd name="T0" fmla="*/ 397 w 397"/>
                    <a:gd name="T1" fmla="*/ 75 h 127"/>
                    <a:gd name="T2" fmla="*/ 397 w 397"/>
                    <a:gd name="T3" fmla="*/ 80 h 127"/>
                    <a:gd name="T4" fmla="*/ 392 w 397"/>
                    <a:gd name="T5" fmla="*/ 87 h 127"/>
                    <a:gd name="T6" fmla="*/ 390 w 397"/>
                    <a:gd name="T7" fmla="*/ 94 h 127"/>
                    <a:gd name="T8" fmla="*/ 383 w 397"/>
                    <a:gd name="T9" fmla="*/ 100 h 127"/>
                    <a:gd name="T10" fmla="*/ 378 w 397"/>
                    <a:gd name="T11" fmla="*/ 107 h 127"/>
                    <a:gd name="T12" fmla="*/ 370 w 397"/>
                    <a:gd name="T13" fmla="*/ 112 h 127"/>
                    <a:gd name="T14" fmla="*/ 361 w 397"/>
                    <a:gd name="T15" fmla="*/ 117 h 127"/>
                    <a:gd name="T16" fmla="*/ 351 w 397"/>
                    <a:gd name="T17" fmla="*/ 122 h 127"/>
                    <a:gd name="T18" fmla="*/ 341 w 397"/>
                    <a:gd name="T19" fmla="*/ 125 h 127"/>
                    <a:gd name="T20" fmla="*/ 329 w 397"/>
                    <a:gd name="T21" fmla="*/ 127 h 127"/>
                    <a:gd name="T22" fmla="*/ 297 w 397"/>
                    <a:gd name="T23" fmla="*/ 118 h 127"/>
                    <a:gd name="T24" fmla="*/ 263 w 397"/>
                    <a:gd name="T25" fmla="*/ 110 h 127"/>
                    <a:gd name="T26" fmla="*/ 228 w 397"/>
                    <a:gd name="T27" fmla="*/ 102 h 127"/>
                    <a:gd name="T28" fmla="*/ 191 w 397"/>
                    <a:gd name="T29" fmla="*/ 95 h 127"/>
                    <a:gd name="T30" fmla="*/ 157 w 397"/>
                    <a:gd name="T31" fmla="*/ 87 h 127"/>
                    <a:gd name="T32" fmla="*/ 123 w 397"/>
                    <a:gd name="T33" fmla="*/ 79 h 127"/>
                    <a:gd name="T34" fmla="*/ 91 w 397"/>
                    <a:gd name="T35" fmla="*/ 71 h 127"/>
                    <a:gd name="T36" fmla="*/ 59 w 397"/>
                    <a:gd name="T37" fmla="*/ 61 h 127"/>
                    <a:gd name="T38" fmla="*/ 30 w 397"/>
                    <a:gd name="T39" fmla="*/ 51 h 127"/>
                    <a:gd name="T40" fmla="*/ 0 w 397"/>
                    <a:gd name="T41" fmla="*/ 37 h 127"/>
                    <a:gd name="T42" fmla="*/ 5 w 397"/>
                    <a:gd name="T43" fmla="*/ 30 h 127"/>
                    <a:gd name="T44" fmla="*/ 10 w 397"/>
                    <a:gd name="T45" fmla="*/ 23 h 127"/>
                    <a:gd name="T46" fmla="*/ 17 w 397"/>
                    <a:gd name="T47" fmla="*/ 19 h 127"/>
                    <a:gd name="T48" fmla="*/ 25 w 397"/>
                    <a:gd name="T49" fmla="*/ 13 h 127"/>
                    <a:gd name="T50" fmla="*/ 35 w 397"/>
                    <a:gd name="T51" fmla="*/ 10 h 127"/>
                    <a:gd name="T52" fmla="*/ 44 w 397"/>
                    <a:gd name="T53" fmla="*/ 6 h 127"/>
                    <a:gd name="T54" fmla="*/ 57 w 397"/>
                    <a:gd name="T55" fmla="*/ 4 h 127"/>
                    <a:gd name="T56" fmla="*/ 71 w 397"/>
                    <a:gd name="T57" fmla="*/ 2 h 127"/>
                    <a:gd name="T58" fmla="*/ 86 w 397"/>
                    <a:gd name="T59" fmla="*/ 0 h 127"/>
                    <a:gd name="T60" fmla="*/ 101 w 397"/>
                    <a:gd name="T61" fmla="*/ 0 h 127"/>
                    <a:gd name="T62" fmla="*/ 130 w 397"/>
                    <a:gd name="T63" fmla="*/ 5 h 127"/>
                    <a:gd name="T64" fmla="*/ 162 w 397"/>
                    <a:gd name="T65" fmla="*/ 10 h 127"/>
                    <a:gd name="T66" fmla="*/ 194 w 397"/>
                    <a:gd name="T67" fmla="*/ 15 h 127"/>
                    <a:gd name="T68" fmla="*/ 226 w 397"/>
                    <a:gd name="T69" fmla="*/ 21 h 127"/>
                    <a:gd name="T70" fmla="*/ 258 w 397"/>
                    <a:gd name="T71" fmla="*/ 28 h 127"/>
                    <a:gd name="T72" fmla="*/ 290 w 397"/>
                    <a:gd name="T73" fmla="*/ 35 h 127"/>
                    <a:gd name="T74" fmla="*/ 319 w 397"/>
                    <a:gd name="T75" fmla="*/ 43 h 127"/>
                    <a:gd name="T76" fmla="*/ 348 w 397"/>
                    <a:gd name="T77" fmla="*/ 53 h 127"/>
                    <a:gd name="T78" fmla="*/ 373 w 397"/>
                    <a:gd name="T79" fmla="*/ 63 h 127"/>
                    <a:gd name="T80" fmla="*/ 397 w 397"/>
                    <a:gd name="T81" fmla="*/ 75 h 127"/>
                    <a:gd name="T82" fmla="*/ 397 w 397"/>
                    <a:gd name="T83" fmla="*/ 75 h 1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397" h="127">
                      <a:moveTo>
                        <a:pt x="397" y="75"/>
                      </a:moveTo>
                      <a:lnTo>
                        <a:pt x="397" y="80"/>
                      </a:lnTo>
                      <a:lnTo>
                        <a:pt x="392" y="87"/>
                      </a:lnTo>
                      <a:lnTo>
                        <a:pt x="390" y="94"/>
                      </a:lnTo>
                      <a:lnTo>
                        <a:pt x="383" y="100"/>
                      </a:lnTo>
                      <a:lnTo>
                        <a:pt x="378" y="107"/>
                      </a:lnTo>
                      <a:lnTo>
                        <a:pt x="370" y="112"/>
                      </a:lnTo>
                      <a:lnTo>
                        <a:pt x="361" y="117"/>
                      </a:lnTo>
                      <a:lnTo>
                        <a:pt x="351" y="122"/>
                      </a:lnTo>
                      <a:lnTo>
                        <a:pt x="341" y="125"/>
                      </a:lnTo>
                      <a:lnTo>
                        <a:pt x="329" y="127"/>
                      </a:lnTo>
                      <a:lnTo>
                        <a:pt x="297" y="118"/>
                      </a:lnTo>
                      <a:lnTo>
                        <a:pt x="263" y="110"/>
                      </a:lnTo>
                      <a:lnTo>
                        <a:pt x="228" y="102"/>
                      </a:lnTo>
                      <a:lnTo>
                        <a:pt x="191" y="95"/>
                      </a:lnTo>
                      <a:lnTo>
                        <a:pt x="157" y="87"/>
                      </a:lnTo>
                      <a:lnTo>
                        <a:pt x="123" y="79"/>
                      </a:lnTo>
                      <a:lnTo>
                        <a:pt x="91" y="71"/>
                      </a:lnTo>
                      <a:lnTo>
                        <a:pt x="59" y="61"/>
                      </a:lnTo>
                      <a:lnTo>
                        <a:pt x="30" y="51"/>
                      </a:lnTo>
                      <a:lnTo>
                        <a:pt x="0" y="37"/>
                      </a:lnTo>
                      <a:lnTo>
                        <a:pt x="5" y="30"/>
                      </a:lnTo>
                      <a:lnTo>
                        <a:pt x="10" y="23"/>
                      </a:lnTo>
                      <a:lnTo>
                        <a:pt x="17" y="19"/>
                      </a:lnTo>
                      <a:lnTo>
                        <a:pt x="25" y="13"/>
                      </a:lnTo>
                      <a:lnTo>
                        <a:pt x="35" y="10"/>
                      </a:lnTo>
                      <a:lnTo>
                        <a:pt x="44" y="6"/>
                      </a:lnTo>
                      <a:lnTo>
                        <a:pt x="57" y="4"/>
                      </a:lnTo>
                      <a:lnTo>
                        <a:pt x="71" y="2"/>
                      </a:lnTo>
                      <a:lnTo>
                        <a:pt x="86" y="0"/>
                      </a:lnTo>
                      <a:lnTo>
                        <a:pt x="101" y="0"/>
                      </a:lnTo>
                      <a:lnTo>
                        <a:pt x="130" y="5"/>
                      </a:lnTo>
                      <a:lnTo>
                        <a:pt x="162" y="10"/>
                      </a:lnTo>
                      <a:lnTo>
                        <a:pt x="194" y="15"/>
                      </a:lnTo>
                      <a:lnTo>
                        <a:pt x="226" y="21"/>
                      </a:lnTo>
                      <a:lnTo>
                        <a:pt x="258" y="28"/>
                      </a:lnTo>
                      <a:lnTo>
                        <a:pt x="290" y="35"/>
                      </a:lnTo>
                      <a:lnTo>
                        <a:pt x="319" y="43"/>
                      </a:lnTo>
                      <a:lnTo>
                        <a:pt x="348" y="53"/>
                      </a:lnTo>
                      <a:lnTo>
                        <a:pt x="373" y="63"/>
                      </a:lnTo>
                      <a:lnTo>
                        <a:pt x="397" y="75"/>
                      </a:lnTo>
                      <a:lnTo>
                        <a:pt x="397" y="75"/>
                      </a:lnTo>
                      <a:close/>
                    </a:path>
                  </a:pathLst>
                </a:custGeom>
                <a:solidFill>
                  <a:srgbClr val="CC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3208" name="Freeform 88"/>
                <p:cNvSpPr>
                  <a:spLocks/>
                </p:cNvSpPr>
                <p:nvPr/>
              </p:nvSpPr>
              <p:spPr bwMode="auto">
                <a:xfrm>
                  <a:off x="235" y="1917"/>
                  <a:ext cx="397" cy="132"/>
                </a:xfrm>
                <a:custGeom>
                  <a:avLst/>
                  <a:gdLst>
                    <a:gd name="T0" fmla="*/ 397 w 397"/>
                    <a:gd name="T1" fmla="*/ 24 h 132"/>
                    <a:gd name="T2" fmla="*/ 388 w 397"/>
                    <a:gd name="T3" fmla="*/ 40 h 132"/>
                    <a:gd name="T4" fmla="*/ 370 w 397"/>
                    <a:gd name="T5" fmla="*/ 52 h 132"/>
                    <a:gd name="T6" fmla="*/ 348 w 397"/>
                    <a:gd name="T7" fmla="*/ 62 h 132"/>
                    <a:gd name="T8" fmla="*/ 319 w 397"/>
                    <a:gd name="T9" fmla="*/ 69 h 132"/>
                    <a:gd name="T10" fmla="*/ 290 w 397"/>
                    <a:gd name="T11" fmla="*/ 75 h 132"/>
                    <a:gd name="T12" fmla="*/ 255 w 397"/>
                    <a:gd name="T13" fmla="*/ 80 h 132"/>
                    <a:gd name="T14" fmla="*/ 221 w 397"/>
                    <a:gd name="T15" fmla="*/ 83 h 132"/>
                    <a:gd name="T16" fmla="*/ 187 w 397"/>
                    <a:gd name="T17" fmla="*/ 88 h 132"/>
                    <a:gd name="T18" fmla="*/ 155 w 397"/>
                    <a:gd name="T19" fmla="*/ 93 h 132"/>
                    <a:gd name="T20" fmla="*/ 125 w 397"/>
                    <a:gd name="T21" fmla="*/ 99 h 132"/>
                    <a:gd name="T22" fmla="*/ 128 w 397"/>
                    <a:gd name="T23" fmla="*/ 102 h 132"/>
                    <a:gd name="T24" fmla="*/ 130 w 397"/>
                    <a:gd name="T25" fmla="*/ 106 h 132"/>
                    <a:gd name="T26" fmla="*/ 135 w 397"/>
                    <a:gd name="T27" fmla="*/ 109 h 132"/>
                    <a:gd name="T28" fmla="*/ 138 w 397"/>
                    <a:gd name="T29" fmla="*/ 112 h 132"/>
                    <a:gd name="T30" fmla="*/ 140 w 397"/>
                    <a:gd name="T31" fmla="*/ 115 h 132"/>
                    <a:gd name="T32" fmla="*/ 142 w 397"/>
                    <a:gd name="T33" fmla="*/ 118 h 132"/>
                    <a:gd name="T34" fmla="*/ 145 w 397"/>
                    <a:gd name="T35" fmla="*/ 122 h 132"/>
                    <a:gd name="T36" fmla="*/ 142 w 397"/>
                    <a:gd name="T37" fmla="*/ 125 h 132"/>
                    <a:gd name="T38" fmla="*/ 140 w 397"/>
                    <a:gd name="T39" fmla="*/ 129 h 132"/>
                    <a:gd name="T40" fmla="*/ 133 w 397"/>
                    <a:gd name="T41" fmla="*/ 132 h 132"/>
                    <a:gd name="T42" fmla="*/ 118 w 397"/>
                    <a:gd name="T43" fmla="*/ 130 h 132"/>
                    <a:gd name="T44" fmla="*/ 103 w 397"/>
                    <a:gd name="T45" fmla="*/ 128 h 132"/>
                    <a:gd name="T46" fmla="*/ 91 w 397"/>
                    <a:gd name="T47" fmla="*/ 124 h 132"/>
                    <a:gd name="T48" fmla="*/ 76 w 397"/>
                    <a:gd name="T49" fmla="*/ 121 h 132"/>
                    <a:gd name="T50" fmla="*/ 62 w 397"/>
                    <a:gd name="T51" fmla="*/ 116 h 132"/>
                    <a:gd name="T52" fmla="*/ 49 w 397"/>
                    <a:gd name="T53" fmla="*/ 110 h 132"/>
                    <a:gd name="T54" fmla="*/ 37 w 397"/>
                    <a:gd name="T55" fmla="*/ 106 h 132"/>
                    <a:gd name="T56" fmla="*/ 27 w 397"/>
                    <a:gd name="T57" fmla="*/ 99 h 132"/>
                    <a:gd name="T58" fmla="*/ 20 w 397"/>
                    <a:gd name="T59" fmla="*/ 93 h 132"/>
                    <a:gd name="T60" fmla="*/ 13 w 397"/>
                    <a:gd name="T61" fmla="*/ 85 h 132"/>
                    <a:gd name="T62" fmla="*/ 3 w 397"/>
                    <a:gd name="T63" fmla="*/ 77 h 132"/>
                    <a:gd name="T64" fmla="*/ 0 w 397"/>
                    <a:gd name="T65" fmla="*/ 69 h 132"/>
                    <a:gd name="T66" fmla="*/ 0 w 397"/>
                    <a:gd name="T67" fmla="*/ 61 h 132"/>
                    <a:gd name="T68" fmla="*/ 5 w 397"/>
                    <a:gd name="T69" fmla="*/ 53 h 132"/>
                    <a:gd name="T70" fmla="*/ 15 w 397"/>
                    <a:gd name="T71" fmla="*/ 46 h 132"/>
                    <a:gd name="T72" fmla="*/ 25 w 397"/>
                    <a:gd name="T73" fmla="*/ 40 h 132"/>
                    <a:gd name="T74" fmla="*/ 37 w 397"/>
                    <a:gd name="T75" fmla="*/ 33 h 132"/>
                    <a:gd name="T76" fmla="*/ 52 w 397"/>
                    <a:gd name="T77" fmla="*/ 28 h 132"/>
                    <a:gd name="T78" fmla="*/ 66 w 397"/>
                    <a:gd name="T79" fmla="*/ 24 h 132"/>
                    <a:gd name="T80" fmla="*/ 81 w 397"/>
                    <a:gd name="T81" fmla="*/ 20 h 132"/>
                    <a:gd name="T82" fmla="*/ 113 w 397"/>
                    <a:gd name="T83" fmla="*/ 16 h 132"/>
                    <a:gd name="T84" fmla="*/ 145 w 397"/>
                    <a:gd name="T85" fmla="*/ 10 h 132"/>
                    <a:gd name="T86" fmla="*/ 179 w 397"/>
                    <a:gd name="T87" fmla="*/ 5 h 132"/>
                    <a:gd name="T88" fmla="*/ 214 w 397"/>
                    <a:gd name="T89" fmla="*/ 2 h 132"/>
                    <a:gd name="T90" fmla="*/ 245 w 397"/>
                    <a:gd name="T91" fmla="*/ 0 h 132"/>
                    <a:gd name="T92" fmla="*/ 280 w 397"/>
                    <a:gd name="T93" fmla="*/ 0 h 132"/>
                    <a:gd name="T94" fmla="*/ 312 w 397"/>
                    <a:gd name="T95" fmla="*/ 1 h 132"/>
                    <a:gd name="T96" fmla="*/ 341 w 397"/>
                    <a:gd name="T97" fmla="*/ 5 h 132"/>
                    <a:gd name="T98" fmla="*/ 370 w 397"/>
                    <a:gd name="T99" fmla="*/ 13 h 132"/>
                    <a:gd name="T100" fmla="*/ 397 w 397"/>
                    <a:gd name="T101" fmla="*/ 24 h 132"/>
                    <a:gd name="T102" fmla="*/ 397 w 397"/>
                    <a:gd name="T103" fmla="*/ 24 h 1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397" h="132">
                      <a:moveTo>
                        <a:pt x="397" y="24"/>
                      </a:moveTo>
                      <a:lnTo>
                        <a:pt x="388" y="40"/>
                      </a:lnTo>
                      <a:lnTo>
                        <a:pt x="370" y="52"/>
                      </a:lnTo>
                      <a:lnTo>
                        <a:pt x="348" y="62"/>
                      </a:lnTo>
                      <a:lnTo>
                        <a:pt x="319" y="69"/>
                      </a:lnTo>
                      <a:lnTo>
                        <a:pt x="290" y="75"/>
                      </a:lnTo>
                      <a:lnTo>
                        <a:pt x="255" y="80"/>
                      </a:lnTo>
                      <a:lnTo>
                        <a:pt x="221" y="83"/>
                      </a:lnTo>
                      <a:lnTo>
                        <a:pt x="187" y="88"/>
                      </a:lnTo>
                      <a:lnTo>
                        <a:pt x="155" y="93"/>
                      </a:lnTo>
                      <a:lnTo>
                        <a:pt x="125" y="99"/>
                      </a:lnTo>
                      <a:lnTo>
                        <a:pt x="128" y="102"/>
                      </a:lnTo>
                      <a:lnTo>
                        <a:pt x="130" y="106"/>
                      </a:lnTo>
                      <a:lnTo>
                        <a:pt x="135" y="109"/>
                      </a:lnTo>
                      <a:lnTo>
                        <a:pt x="138" y="112"/>
                      </a:lnTo>
                      <a:lnTo>
                        <a:pt x="140" y="115"/>
                      </a:lnTo>
                      <a:lnTo>
                        <a:pt x="142" y="118"/>
                      </a:lnTo>
                      <a:lnTo>
                        <a:pt x="145" y="122"/>
                      </a:lnTo>
                      <a:lnTo>
                        <a:pt x="142" y="125"/>
                      </a:lnTo>
                      <a:lnTo>
                        <a:pt x="140" y="129"/>
                      </a:lnTo>
                      <a:lnTo>
                        <a:pt x="133" y="132"/>
                      </a:lnTo>
                      <a:lnTo>
                        <a:pt x="118" y="130"/>
                      </a:lnTo>
                      <a:lnTo>
                        <a:pt x="103" y="128"/>
                      </a:lnTo>
                      <a:lnTo>
                        <a:pt x="91" y="124"/>
                      </a:lnTo>
                      <a:lnTo>
                        <a:pt x="76" y="121"/>
                      </a:lnTo>
                      <a:lnTo>
                        <a:pt x="62" y="116"/>
                      </a:lnTo>
                      <a:lnTo>
                        <a:pt x="49" y="110"/>
                      </a:lnTo>
                      <a:lnTo>
                        <a:pt x="37" y="106"/>
                      </a:lnTo>
                      <a:lnTo>
                        <a:pt x="27" y="99"/>
                      </a:lnTo>
                      <a:lnTo>
                        <a:pt x="20" y="93"/>
                      </a:lnTo>
                      <a:lnTo>
                        <a:pt x="13" y="85"/>
                      </a:lnTo>
                      <a:lnTo>
                        <a:pt x="3" y="77"/>
                      </a:lnTo>
                      <a:lnTo>
                        <a:pt x="0" y="69"/>
                      </a:lnTo>
                      <a:lnTo>
                        <a:pt x="0" y="61"/>
                      </a:lnTo>
                      <a:lnTo>
                        <a:pt x="5" y="53"/>
                      </a:lnTo>
                      <a:lnTo>
                        <a:pt x="15" y="46"/>
                      </a:lnTo>
                      <a:lnTo>
                        <a:pt x="25" y="40"/>
                      </a:lnTo>
                      <a:lnTo>
                        <a:pt x="37" y="33"/>
                      </a:lnTo>
                      <a:lnTo>
                        <a:pt x="52" y="28"/>
                      </a:lnTo>
                      <a:lnTo>
                        <a:pt x="66" y="24"/>
                      </a:lnTo>
                      <a:lnTo>
                        <a:pt x="81" y="20"/>
                      </a:lnTo>
                      <a:lnTo>
                        <a:pt x="113" y="16"/>
                      </a:lnTo>
                      <a:lnTo>
                        <a:pt x="145" y="10"/>
                      </a:lnTo>
                      <a:lnTo>
                        <a:pt x="179" y="5"/>
                      </a:lnTo>
                      <a:lnTo>
                        <a:pt x="214" y="2"/>
                      </a:lnTo>
                      <a:lnTo>
                        <a:pt x="245" y="0"/>
                      </a:lnTo>
                      <a:lnTo>
                        <a:pt x="280" y="0"/>
                      </a:lnTo>
                      <a:lnTo>
                        <a:pt x="312" y="1"/>
                      </a:lnTo>
                      <a:lnTo>
                        <a:pt x="341" y="5"/>
                      </a:lnTo>
                      <a:lnTo>
                        <a:pt x="370" y="13"/>
                      </a:lnTo>
                      <a:lnTo>
                        <a:pt x="397" y="24"/>
                      </a:lnTo>
                      <a:lnTo>
                        <a:pt x="397" y="24"/>
                      </a:lnTo>
                      <a:close/>
                    </a:path>
                  </a:pathLst>
                </a:custGeom>
                <a:solidFill>
                  <a:srgbClr val="CC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sp>
          <p:nvSpPr>
            <p:cNvPr id="133209" name="Text Box 89"/>
            <p:cNvSpPr txBox="1">
              <a:spLocks noChangeArrowheads="1"/>
            </p:cNvSpPr>
            <p:nvPr/>
          </p:nvSpPr>
          <p:spPr bwMode="auto">
            <a:xfrm>
              <a:off x="4560" y="3504"/>
              <a:ext cx="546" cy="30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 algn="ctr">
                <a:spcBef>
                  <a:spcPct val="50000"/>
                </a:spcBef>
              </a:pPr>
              <a:r>
                <a:rPr lang="en-US" sz="1300" b="1" dirty="0" err="1">
                  <a:solidFill>
                    <a:srgbClr val="FF0000"/>
                  </a:solidFill>
                  <a:latin typeface=".VnArial" pitchFamily="34" charset="0"/>
                </a:rPr>
                <a:t>Thö</a:t>
              </a:r>
              <a:r>
                <a:rPr lang="en-US" sz="1300" b="1" dirty="0">
                  <a:solidFill>
                    <a:srgbClr val="FF0000"/>
                  </a:solidFill>
                  <a:latin typeface=".VnArial" pitchFamily="34" charset="0"/>
                </a:rPr>
                <a:t> </a:t>
              </a:r>
              <a:r>
                <a:rPr lang="en-US" sz="1300" b="1" dirty="0" smtClean="0">
                  <a:solidFill>
                    <a:srgbClr val="FF0000"/>
                  </a:solidFill>
                  <a:latin typeface=".VnArial" pitchFamily="34" charset="0"/>
                </a:rPr>
                <a:t> </a:t>
              </a:r>
              <a:r>
                <a:rPr lang="en-US" sz="1300" b="1" dirty="0" err="1" smtClean="0">
                  <a:solidFill>
                    <a:srgbClr val="FF0000"/>
                  </a:solidFill>
                  <a:latin typeface=".VnArial" pitchFamily="34" charset="0"/>
                </a:rPr>
                <a:t>tµi</a:t>
              </a:r>
              <a:r>
                <a:rPr lang="en-US" sz="1300" b="1" dirty="0" smtClean="0">
                  <a:solidFill>
                    <a:srgbClr val="FF0000"/>
                  </a:solidFill>
                  <a:latin typeface=".VnArial" pitchFamily="34" charset="0"/>
                </a:rPr>
                <a:t> </a:t>
              </a:r>
              <a:r>
                <a:rPr lang="en-US" sz="1300" b="1" dirty="0" err="1">
                  <a:solidFill>
                    <a:srgbClr val="FF0000"/>
                  </a:solidFill>
                  <a:latin typeface=".VnArial" pitchFamily="34" charset="0"/>
                </a:rPr>
                <a:t>cña</a:t>
              </a:r>
              <a:r>
                <a:rPr lang="en-US" sz="1300" b="1" dirty="0">
                  <a:solidFill>
                    <a:srgbClr val="FF0000"/>
                  </a:solidFill>
                  <a:latin typeface=".VnArial" pitchFamily="34" charset="0"/>
                </a:rPr>
                <a:t> b¹n</a:t>
              </a:r>
            </a:p>
          </p:txBody>
        </p:sp>
      </p:grpSp>
      <p:pic>
        <p:nvPicPr>
          <p:cNvPr id="133210" name="Picture 90" descr="SMILE4"/>
          <p:cNvPicPr>
            <a:picLocks noChangeAspect="1" noChangeArrowheads="1" noCrop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70650" y="5334000"/>
            <a:ext cx="615950" cy="685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33211" name="WordArt 91" descr="Narrow vertical"/>
          <p:cNvSpPr>
            <a:spLocks noChangeArrowheads="1" noChangeShapeType="1" noTextEdit="1"/>
          </p:cNvSpPr>
          <p:nvPr/>
        </p:nvSpPr>
        <p:spPr bwMode="auto">
          <a:xfrm>
            <a:off x="1447800" y="76200"/>
            <a:ext cx="6096000" cy="1219200"/>
          </a:xfrm>
          <a:prstGeom prst="rect">
            <a:avLst/>
          </a:prstGeom>
        </p:spPr>
        <p:txBody>
          <a:bodyPr wrap="none" fromWordArt="1">
            <a:prstTxWarp prst="textCurveUp">
              <a:avLst>
                <a:gd name="adj" fmla="val 40356"/>
              </a:avLst>
            </a:prstTxWarp>
          </a:bodyPr>
          <a:lstStyle/>
          <a:p>
            <a:pPr algn="ctr"/>
            <a:r>
              <a:rPr lang="en-US" sz="3600" b="1" kern="10" dirty="0" err="1"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pattFill prst="dashHorz">
                  <a:fgClr>
                    <a:srgbClr val="808080"/>
                  </a:fgClr>
                  <a:bgClr>
                    <a:srgbClr val="FFFF00"/>
                  </a:bgClr>
                </a:pattFill>
                <a:effectLst>
                  <a:outerShdw dist="45791" dir="2021404" algn="ctr" rotWithShape="0">
                    <a:srgbClr val="808080">
                      <a:alpha val="80000"/>
                    </a:srgbClr>
                  </a:outerShdw>
                </a:effectLst>
                <a:latin typeface=".VnBahamasBH"/>
              </a:rPr>
              <a:t>C©u</a:t>
            </a:r>
            <a:r>
              <a:rPr lang="en-US" sz="3600" b="1" kern="10" dirty="0"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pattFill prst="dashHorz">
                  <a:fgClr>
                    <a:srgbClr val="808080"/>
                  </a:fgClr>
                  <a:bgClr>
                    <a:srgbClr val="FFFF00"/>
                  </a:bgClr>
                </a:pattFill>
                <a:effectLst>
                  <a:outerShdw dist="45791" dir="2021404" algn="ctr" rotWithShape="0">
                    <a:srgbClr val="808080">
                      <a:alpha val="80000"/>
                    </a:srgbClr>
                  </a:outerShdw>
                </a:effectLst>
                <a:latin typeface=".VnBahamasBH"/>
              </a:rPr>
              <a:t> </a:t>
            </a:r>
            <a:r>
              <a:rPr lang="en-US" sz="3600" b="1" kern="10" dirty="0" err="1"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pattFill prst="dashHorz">
                  <a:fgClr>
                    <a:srgbClr val="808080"/>
                  </a:fgClr>
                  <a:bgClr>
                    <a:srgbClr val="FFFF00"/>
                  </a:bgClr>
                </a:pattFill>
                <a:effectLst>
                  <a:outerShdw dist="45791" dir="2021404" algn="ctr" rotWithShape="0">
                    <a:srgbClr val="808080">
                      <a:alpha val="80000"/>
                    </a:srgbClr>
                  </a:outerShdw>
                </a:effectLst>
                <a:latin typeface=".VnBahamasBH"/>
              </a:rPr>
              <a:t>hái</a:t>
            </a:r>
            <a:r>
              <a:rPr lang="en-US" sz="3600" b="1" kern="10" dirty="0"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pattFill prst="dashHorz">
                  <a:fgClr>
                    <a:srgbClr val="808080"/>
                  </a:fgClr>
                  <a:bgClr>
                    <a:srgbClr val="FFFF00"/>
                  </a:bgClr>
                </a:pattFill>
                <a:effectLst>
                  <a:outerShdw dist="45791" dir="2021404" algn="ctr" rotWithShape="0">
                    <a:srgbClr val="808080">
                      <a:alpha val="80000"/>
                    </a:srgbClr>
                  </a:outerShdw>
                </a:effectLst>
                <a:latin typeface=".VnBahamasBH"/>
              </a:rPr>
              <a:t> rung </a:t>
            </a:r>
            <a:r>
              <a:rPr lang="en-US" sz="3600" b="1" kern="10" dirty="0" err="1"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pattFill prst="dashHorz">
                  <a:fgClr>
                    <a:srgbClr val="808080"/>
                  </a:fgClr>
                  <a:bgClr>
                    <a:srgbClr val="FFFF00"/>
                  </a:bgClr>
                </a:pattFill>
                <a:effectLst>
                  <a:outerShdw dist="45791" dir="2021404" algn="ctr" rotWithShape="0">
                    <a:srgbClr val="808080">
                      <a:alpha val="80000"/>
                    </a:srgbClr>
                  </a:outerShdw>
                </a:effectLst>
                <a:latin typeface=".VnBahamasBH"/>
              </a:rPr>
              <a:t>chu«ng</a:t>
            </a:r>
            <a:r>
              <a:rPr lang="en-US" sz="3600" b="1" kern="10" dirty="0"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pattFill prst="dashHorz">
                  <a:fgClr>
                    <a:srgbClr val="808080"/>
                  </a:fgClr>
                  <a:bgClr>
                    <a:srgbClr val="FFFF00"/>
                  </a:bgClr>
                </a:pattFill>
                <a:effectLst>
                  <a:outerShdw dist="45791" dir="2021404" algn="ctr" rotWithShape="0">
                    <a:srgbClr val="808080">
                      <a:alpha val="80000"/>
                    </a:srgbClr>
                  </a:outerShdw>
                </a:effectLst>
                <a:latin typeface=".VnBahamasBH"/>
              </a:rPr>
              <a:t> </a:t>
            </a:r>
            <a:r>
              <a:rPr lang="en-US" sz="3600" b="1" kern="10" dirty="0" err="1"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pattFill prst="dashHorz">
                  <a:fgClr>
                    <a:srgbClr val="808080"/>
                  </a:fgClr>
                  <a:bgClr>
                    <a:srgbClr val="FFFF00"/>
                  </a:bgClr>
                </a:pattFill>
                <a:effectLst>
                  <a:outerShdw dist="45791" dir="2021404" algn="ctr" rotWithShape="0">
                    <a:srgbClr val="808080">
                      <a:alpha val="80000"/>
                    </a:srgbClr>
                  </a:outerShdw>
                </a:effectLst>
                <a:latin typeface=".VnBahamasBH"/>
              </a:rPr>
              <a:t>vµng</a:t>
            </a:r>
            <a:r>
              <a:rPr lang="en-US" sz="3600" b="1" kern="10" dirty="0"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pattFill prst="dashHorz">
                  <a:fgClr>
                    <a:srgbClr val="808080"/>
                  </a:fgClr>
                  <a:bgClr>
                    <a:srgbClr val="FFFF00"/>
                  </a:bgClr>
                </a:pattFill>
                <a:effectLst>
                  <a:outerShdw dist="45791" dir="2021404" algn="ctr" rotWithShape="0">
                    <a:srgbClr val="808080">
                      <a:alpha val="80000"/>
                    </a:srgbClr>
                  </a:outerShdw>
                </a:effectLst>
                <a:latin typeface=".VnBahamasBH"/>
              </a:rPr>
              <a:t> </a:t>
            </a:r>
            <a:r>
              <a:rPr lang="en-US" sz="3600" b="1" kern="10" dirty="0" err="1"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pattFill prst="dashHorz">
                  <a:fgClr>
                    <a:srgbClr val="808080"/>
                  </a:fgClr>
                  <a:bgClr>
                    <a:srgbClr val="FFFF00"/>
                  </a:bgClr>
                </a:pattFill>
                <a:effectLst>
                  <a:outerShdw dist="45791" dir="2021404" algn="ctr" rotWithShape="0">
                    <a:srgbClr val="808080">
                      <a:alpha val="80000"/>
                    </a:srgbClr>
                  </a:outerShdw>
                </a:effectLst>
                <a:latin typeface=".VnBahamasBH"/>
              </a:rPr>
              <a:t>khèi</a:t>
            </a:r>
            <a:r>
              <a:rPr lang="en-US" sz="3600" b="1" kern="10" dirty="0"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pattFill prst="dashHorz">
                  <a:fgClr>
                    <a:srgbClr val="808080"/>
                  </a:fgClr>
                  <a:bgClr>
                    <a:srgbClr val="FFFF00"/>
                  </a:bgClr>
                </a:pattFill>
                <a:effectLst>
                  <a:outerShdw dist="45791" dir="2021404" algn="ctr" rotWithShape="0">
                    <a:srgbClr val="808080">
                      <a:alpha val="80000"/>
                    </a:srgbClr>
                  </a:outerShdw>
                </a:effectLst>
                <a:latin typeface=".VnBahamasBH"/>
              </a:rPr>
              <a:t> </a:t>
            </a:r>
            <a:r>
              <a:rPr lang="en-US" sz="3600" b="1" kern="10" dirty="0"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pattFill prst="dashHorz">
                  <a:fgClr>
                    <a:srgbClr val="808080"/>
                  </a:fgClr>
                  <a:bgClr>
                    <a:srgbClr val="FFFF00"/>
                  </a:bgClr>
                </a:pattFill>
                <a:effectLst>
                  <a:outerShdw dist="45791" dir="2021404" algn="ctr" rotWithShape="0">
                    <a:srgbClr val="808080">
                      <a:alpha val="80000"/>
                    </a:srgbClr>
                  </a:outerShdw>
                </a:effectLst>
                <a:latin typeface="Times New Roman" pitchFamily="18" charset="0"/>
                <a:cs typeface="Times New Roman" pitchFamily="18" charset="0"/>
              </a:rPr>
              <a:t>TIỂU HỌC</a:t>
            </a:r>
            <a:r>
              <a:rPr lang="en-US" sz="3600" b="1" kern="10" dirty="0"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pattFill prst="dashHorz">
                  <a:fgClr>
                    <a:srgbClr val="808080"/>
                  </a:fgClr>
                  <a:bgClr>
                    <a:srgbClr val="FFFF00"/>
                  </a:bgClr>
                </a:pattFill>
                <a:effectLst>
                  <a:outerShdw dist="45791" dir="2021404" algn="ctr" rotWithShape="0">
                    <a:srgbClr val="808080">
                      <a:alpha val="80000"/>
                    </a:srgbClr>
                  </a:outerShdw>
                </a:effectLst>
                <a:latin typeface=".VnBahamasBH"/>
              </a:rPr>
              <a:t> </a:t>
            </a:r>
          </a:p>
        </p:txBody>
      </p:sp>
      <p:sp>
        <p:nvSpPr>
          <p:cNvPr id="133215" name="Rectangle 95"/>
          <p:cNvSpPr>
            <a:spLocks noChangeArrowheads="1"/>
          </p:cNvSpPr>
          <p:nvPr/>
        </p:nvSpPr>
        <p:spPr bwMode="auto">
          <a:xfrm>
            <a:off x="1320800" y="1851969"/>
            <a:ext cx="7175499" cy="170816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anchor="ctr">
            <a:spAutoFit/>
          </a:bodyPr>
          <a:lstStyle/>
          <a:p>
            <a:r>
              <a:rPr lang="en-US" sz="4000" b="1" dirty="0" err="1">
                <a:latin typeface=".VnArial" pitchFamily="34" charset="0"/>
              </a:rPr>
              <a:t>C©u</a:t>
            </a:r>
            <a:r>
              <a:rPr lang="en-US" sz="4000" b="1" dirty="0">
                <a:latin typeface=".VnArial" pitchFamily="34" charset="0"/>
              </a:rPr>
              <a:t> </a:t>
            </a:r>
            <a:r>
              <a:rPr lang="en-US" sz="4000" b="1" dirty="0" smtClean="0">
                <a:latin typeface=".VnArial" pitchFamily="34" charset="0"/>
              </a:rPr>
              <a:t>24 :</a:t>
            </a:r>
            <a:r>
              <a:rPr lang="en-US" sz="4000" b="1" dirty="0" err="1" smtClean="0">
                <a:latin typeface="Times New Roman" pitchFamily="18" charset="0"/>
                <a:cs typeface="Times New Roman" pitchFamily="18" charset="0"/>
              </a:rPr>
              <a:t>Việt</a:t>
            </a:r>
            <a:r>
              <a:rPr lang="en-US" sz="4000" b="1" dirty="0" smtClean="0">
                <a:latin typeface="Times New Roman" pitchFamily="18" charset="0"/>
                <a:cs typeface="Times New Roman" pitchFamily="18" charset="0"/>
              </a:rPr>
              <a:t> Nam </a:t>
            </a:r>
            <a:r>
              <a:rPr lang="en-US" sz="4000" b="1" dirty="0" err="1" smtClean="0">
                <a:latin typeface="Times New Roman" pitchFamily="18" charset="0"/>
                <a:cs typeface="Times New Roman" pitchFamily="18" charset="0"/>
              </a:rPr>
              <a:t>có</a:t>
            </a:r>
            <a:r>
              <a:rPr lang="en-US" sz="4000" b="1" dirty="0" smtClean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4000" b="1" dirty="0" err="1" smtClean="0">
                <a:latin typeface="Times New Roman" pitchFamily="18" charset="0"/>
                <a:cs typeface="Times New Roman" pitchFamily="18" charset="0"/>
              </a:rPr>
              <a:t>hai</a:t>
            </a:r>
            <a:r>
              <a:rPr lang="en-US" sz="4000" b="1" dirty="0" smtClean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4000" b="1" dirty="0" err="1" smtClean="0">
                <a:latin typeface="Times New Roman" pitchFamily="18" charset="0"/>
                <a:cs typeface="Times New Roman" pitchFamily="18" charset="0"/>
              </a:rPr>
              <a:t>quần</a:t>
            </a:r>
            <a:r>
              <a:rPr lang="en-US" sz="4000" b="1" dirty="0" smtClean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4000" b="1" dirty="0" err="1" smtClean="0">
                <a:latin typeface="Times New Roman" pitchFamily="18" charset="0"/>
                <a:cs typeface="Times New Roman" pitchFamily="18" charset="0"/>
              </a:rPr>
              <a:t>đảo</a:t>
            </a:r>
            <a:r>
              <a:rPr lang="en-US" sz="4000" b="1" dirty="0" smtClean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4000" b="1" dirty="0" err="1" smtClean="0">
                <a:latin typeface="Times New Roman" pitchFamily="18" charset="0"/>
                <a:cs typeface="Times New Roman" pitchFamily="18" charset="0"/>
              </a:rPr>
              <a:t>lớn</a:t>
            </a:r>
            <a:r>
              <a:rPr lang="en-US" sz="4000" b="1" dirty="0" smtClean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4000" b="1" dirty="0" err="1" smtClean="0">
                <a:latin typeface="Times New Roman" pitchFamily="18" charset="0"/>
                <a:cs typeface="Times New Roman" pitchFamily="18" charset="0"/>
              </a:rPr>
              <a:t>nằm</a:t>
            </a:r>
            <a:r>
              <a:rPr lang="en-US" sz="4000" b="1" dirty="0" smtClean="0">
                <a:latin typeface="Times New Roman" pitchFamily="18" charset="0"/>
                <a:cs typeface="Times New Roman" pitchFamily="18" charset="0"/>
              </a:rPr>
              <a:t> ở </a:t>
            </a:r>
            <a:r>
              <a:rPr lang="en-US" sz="4000" b="1" dirty="0" err="1" smtClean="0">
                <a:latin typeface="Times New Roman" pitchFamily="18" charset="0"/>
                <a:cs typeface="Times New Roman" pitchFamily="18" charset="0"/>
              </a:rPr>
              <a:t>biển</a:t>
            </a:r>
            <a:r>
              <a:rPr lang="en-US" sz="4000" b="1" dirty="0" smtClean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4000" b="1" dirty="0" err="1" smtClean="0">
                <a:latin typeface="Times New Roman" pitchFamily="18" charset="0"/>
                <a:cs typeface="Times New Roman" pitchFamily="18" charset="0"/>
              </a:rPr>
              <a:t>đông</a:t>
            </a:r>
            <a:r>
              <a:rPr lang="en-US" sz="4000" b="1" dirty="0" smtClean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4000" b="1" dirty="0" err="1" smtClean="0">
                <a:latin typeface="Times New Roman" pitchFamily="18" charset="0"/>
                <a:cs typeface="Times New Roman" pitchFamily="18" charset="0"/>
              </a:rPr>
              <a:t>là</a:t>
            </a:r>
            <a:r>
              <a:rPr lang="en-US" sz="4000" b="1" dirty="0" smtClean="0">
                <a:latin typeface="Times New Roman" pitchFamily="18" charset="0"/>
                <a:cs typeface="Times New Roman" pitchFamily="18" charset="0"/>
              </a:rPr>
              <a:t>…?</a:t>
            </a:r>
            <a:endParaRPr lang="en-US" sz="3200" b="1" dirty="0">
              <a:latin typeface=".VnArial" pitchFamily="34" charset="0"/>
            </a:endParaRPr>
          </a:p>
          <a:p>
            <a:r>
              <a:rPr lang="en-US" sz="2500" b="1" dirty="0">
                <a:latin typeface=".VnArial" pitchFamily="34" charset="0"/>
              </a:rPr>
              <a:t> </a:t>
            </a:r>
          </a:p>
        </p:txBody>
      </p:sp>
      <p:sp>
        <p:nvSpPr>
          <p:cNvPr id="133216" name="Rectangle 96"/>
          <p:cNvSpPr>
            <a:spLocks noChangeArrowheads="1"/>
          </p:cNvSpPr>
          <p:nvPr/>
        </p:nvSpPr>
        <p:spPr bwMode="auto">
          <a:xfrm>
            <a:off x="1761757" y="3715434"/>
            <a:ext cx="4745723" cy="64633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r>
              <a:rPr lang="en-US" sz="3600" b="1" i="1" dirty="0" err="1" smtClean="0">
                <a:solidFill>
                  <a:srgbClr val="FB2558"/>
                </a:solidFill>
                <a:latin typeface="Times New Roman" pitchFamily="18" charset="0"/>
                <a:cs typeface="Times New Roman" pitchFamily="18" charset="0"/>
              </a:rPr>
              <a:t>Hoàng</a:t>
            </a:r>
            <a:r>
              <a:rPr lang="en-US" sz="3600" b="1" i="1" dirty="0" smtClean="0">
                <a:solidFill>
                  <a:srgbClr val="FB2558"/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3600" b="1" i="1" dirty="0">
                <a:solidFill>
                  <a:srgbClr val="FB2558"/>
                </a:solidFill>
                <a:latin typeface="Times New Roman" pitchFamily="18" charset="0"/>
                <a:cs typeface="Times New Roman" pitchFamily="18" charset="0"/>
              </a:rPr>
              <a:t>S</a:t>
            </a:r>
            <a:r>
              <a:rPr lang="en-US" sz="3600" b="1" i="1" dirty="0" smtClean="0">
                <a:solidFill>
                  <a:srgbClr val="FB2558"/>
                </a:solidFill>
                <a:latin typeface="Times New Roman" pitchFamily="18" charset="0"/>
                <a:cs typeface="Times New Roman" pitchFamily="18" charset="0"/>
              </a:rPr>
              <a:t>a – </a:t>
            </a:r>
            <a:r>
              <a:rPr lang="en-US" sz="3600" b="1" i="1" dirty="0" err="1" smtClean="0">
                <a:solidFill>
                  <a:srgbClr val="FB2558"/>
                </a:solidFill>
                <a:latin typeface="Times New Roman" pitchFamily="18" charset="0"/>
                <a:cs typeface="Times New Roman" pitchFamily="18" charset="0"/>
              </a:rPr>
              <a:t>Trường</a:t>
            </a:r>
            <a:r>
              <a:rPr lang="en-US" sz="3600" b="1" i="1" dirty="0" smtClean="0">
                <a:solidFill>
                  <a:srgbClr val="FB2558"/>
                </a:solidFill>
                <a:latin typeface="Times New Roman" pitchFamily="18" charset="0"/>
                <a:cs typeface="Times New Roman" pitchFamily="18" charset="0"/>
              </a:rPr>
              <a:t> Sa</a:t>
            </a:r>
            <a:r>
              <a:rPr lang="en-US" sz="3600" b="1" i="1" dirty="0" smtClean="0">
                <a:solidFill>
                  <a:srgbClr val="FB2558"/>
                </a:solidFill>
                <a:latin typeface=".VnArial" pitchFamily="34" charset="0"/>
              </a:rPr>
              <a:t> </a:t>
            </a:r>
            <a:endParaRPr lang="en-US" sz="3600" b="1" i="1" dirty="0">
              <a:solidFill>
                <a:srgbClr val="FB2558"/>
              </a:solidFill>
              <a:latin typeface=".VnArial" pitchFamily="34" charset="0"/>
            </a:endParaRPr>
          </a:p>
        </p:txBody>
      </p:sp>
      <p:pic>
        <p:nvPicPr>
          <p:cNvPr id="133217" name="Picture 97" descr="BALLOON3">
            <a:hlinkClick r:id="rId15" action="ppaction://hlinksldjump"/>
          </p:cNvPr>
          <p:cNvPicPr>
            <a:picLocks noChangeAspect="1" noChangeArrowheads="1"/>
          </p:cNvPicPr>
          <p:nvPr/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543800" y="4343400"/>
            <a:ext cx="668338" cy="9493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33218" name="Picture 98" descr="ED00019_"/>
          <p:cNvPicPr>
            <a:picLocks noChangeAspect="1" noChangeArrowheads="1"/>
          </p:cNvPicPr>
          <p:nvPr/>
        </p:nvPicPr>
        <p:blipFill>
          <a:blip r:embed="rId1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7200" y="1066800"/>
            <a:ext cx="1143000" cy="1016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33219" name="Group 99"/>
          <p:cNvGrpSpPr>
            <a:grpSpLocks/>
          </p:cNvGrpSpPr>
          <p:nvPr/>
        </p:nvGrpSpPr>
        <p:grpSpPr bwMode="auto">
          <a:xfrm>
            <a:off x="1371600" y="533400"/>
            <a:ext cx="7772400" cy="5575300"/>
            <a:chOff x="864" y="528"/>
            <a:chExt cx="4896" cy="3512"/>
          </a:xfrm>
        </p:grpSpPr>
        <p:grpSp>
          <p:nvGrpSpPr>
            <p:cNvPr id="133220" name="Group 100"/>
            <p:cNvGrpSpPr>
              <a:grpSpLocks/>
            </p:cNvGrpSpPr>
            <p:nvPr/>
          </p:nvGrpSpPr>
          <p:grpSpPr bwMode="auto">
            <a:xfrm>
              <a:off x="864" y="3544"/>
              <a:ext cx="816" cy="496"/>
              <a:chOff x="864" y="3544"/>
              <a:chExt cx="816" cy="496"/>
            </a:xfrm>
          </p:grpSpPr>
          <p:pic>
            <p:nvPicPr>
              <p:cNvPr id="133221" name="Picture 101" descr="t8"/>
              <p:cNvPicPr>
                <a:picLocks noChangeAspect="1" noChangeArrowheads="1" noCrop="1"/>
              </p:cNvPicPr>
              <p:nvPr/>
            </p:nvPicPr>
            <p:blipFill>
              <a:blip r:embed="rId1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64" y="3600"/>
                <a:ext cx="528" cy="44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33222" name="Picture 102" descr="t8"/>
              <p:cNvPicPr>
                <a:picLocks noChangeAspect="1" noChangeArrowheads="1" noCrop="1"/>
              </p:cNvPicPr>
              <p:nvPr/>
            </p:nvPicPr>
            <p:blipFill>
              <a:blip r:embed="rId1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008" y="3600"/>
                <a:ext cx="528" cy="44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33223" name="Picture 103" descr="t8"/>
              <p:cNvPicPr>
                <a:picLocks noChangeAspect="1" noChangeArrowheads="1" noCrop="1"/>
              </p:cNvPicPr>
              <p:nvPr/>
            </p:nvPicPr>
            <p:blipFill>
              <a:blip r:embed="rId1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152" y="3544"/>
                <a:ext cx="528" cy="44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133224" name="Group 104"/>
            <p:cNvGrpSpPr>
              <a:grpSpLocks/>
            </p:cNvGrpSpPr>
            <p:nvPr/>
          </p:nvGrpSpPr>
          <p:grpSpPr bwMode="auto">
            <a:xfrm>
              <a:off x="2736" y="3400"/>
              <a:ext cx="768" cy="640"/>
              <a:chOff x="2736" y="3400"/>
              <a:chExt cx="768" cy="640"/>
            </a:xfrm>
          </p:grpSpPr>
          <p:pic>
            <p:nvPicPr>
              <p:cNvPr id="133225" name="Picture 105" descr="t8"/>
              <p:cNvPicPr>
                <a:picLocks noChangeAspect="1" noChangeArrowheads="1" noCrop="1"/>
              </p:cNvPicPr>
              <p:nvPr/>
            </p:nvPicPr>
            <p:blipFill>
              <a:blip r:embed="rId1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80" y="3600"/>
                <a:ext cx="528" cy="44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33226" name="Picture 106" descr="t8"/>
              <p:cNvPicPr>
                <a:picLocks noChangeAspect="1" noChangeArrowheads="1" noCrop="1"/>
              </p:cNvPicPr>
              <p:nvPr/>
            </p:nvPicPr>
            <p:blipFill>
              <a:blip r:embed="rId1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36" y="3400"/>
                <a:ext cx="768" cy="64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pic>
          <p:nvPicPr>
            <p:cNvPr id="133227" name="Picture 107" descr="COTAO001"/>
            <p:cNvPicPr>
              <a:picLocks noChangeAspect="1" noChangeArrowheads="1"/>
            </p:cNvPicPr>
            <p:nvPr/>
          </p:nvPicPr>
          <p:blipFill>
            <a:blip r:embed="rId19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944" y="528"/>
              <a:ext cx="816" cy="773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grpSp>
        <p:nvGrpSpPr>
          <p:cNvPr id="133228" name="Group 108"/>
          <p:cNvGrpSpPr>
            <a:grpSpLocks/>
          </p:cNvGrpSpPr>
          <p:nvPr/>
        </p:nvGrpSpPr>
        <p:grpSpPr bwMode="auto">
          <a:xfrm>
            <a:off x="19050" y="4038600"/>
            <a:ext cx="1619250" cy="2195513"/>
            <a:chOff x="-192" y="2484"/>
            <a:chExt cx="1020" cy="1383"/>
          </a:xfrm>
        </p:grpSpPr>
        <p:grpSp>
          <p:nvGrpSpPr>
            <p:cNvPr id="133229" name="Group 109"/>
            <p:cNvGrpSpPr>
              <a:grpSpLocks/>
            </p:cNvGrpSpPr>
            <p:nvPr/>
          </p:nvGrpSpPr>
          <p:grpSpPr bwMode="auto">
            <a:xfrm>
              <a:off x="-192" y="3072"/>
              <a:ext cx="844" cy="795"/>
              <a:chOff x="432" y="2544"/>
              <a:chExt cx="844" cy="795"/>
            </a:xfrm>
          </p:grpSpPr>
          <p:sp>
            <p:nvSpPr>
              <p:cNvPr id="133230" name="Freeform 110"/>
              <p:cNvSpPr>
                <a:spLocks/>
              </p:cNvSpPr>
              <p:nvPr/>
            </p:nvSpPr>
            <p:spPr bwMode="auto">
              <a:xfrm>
                <a:off x="432" y="2544"/>
                <a:ext cx="844" cy="795"/>
              </a:xfrm>
              <a:custGeom>
                <a:avLst/>
                <a:gdLst>
                  <a:gd name="T0" fmla="*/ 325 w 844"/>
                  <a:gd name="T1" fmla="*/ 102 h 795"/>
                  <a:gd name="T2" fmla="*/ 236 w 844"/>
                  <a:gd name="T3" fmla="*/ 506 h 795"/>
                  <a:gd name="T4" fmla="*/ 22 w 844"/>
                  <a:gd name="T5" fmla="*/ 669 h 795"/>
                  <a:gd name="T6" fmla="*/ 50 w 844"/>
                  <a:gd name="T7" fmla="*/ 751 h 795"/>
                  <a:gd name="T8" fmla="*/ 313 w 844"/>
                  <a:gd name="T9" fmla="*/ 792 h 795"/>
                  <a:gd name="T10" fmla="*/ 603 w 844"/>
                  <a:gd name="T11" fmla="*/ 767 h 795"/>
                  <a:gd name="T12" fmla="*/ 829 w 844"/>
                  <a:gd name="T13" fmla="*/ 669 h 795"/>
                  <a:gd name="T14" fmla="*/ 697 w 844"/>
                  <a:gd name="T15" fmla="*/ 516 h 795"/>
                  <a:gd name="T16" fmla="*/ 458 w 844"/>
                  <a:gd name="T17" fmla="*/ 424 h 795"/>
                  <a:gd name="T18" fmla="*/ 561 w 844"/>
                  <a:gd name="T19" fmla="*/ 227 h 795"/>
                  <a:gd name="T20" fmla="*/ 606 w 844"/>
                  <a:gd name="T21" fmla="*/ 43 h 795"/>
                  <a:gd name="T22" fmla="*/ 478 w 844"/>
                  <a:gd name="T23" fmla="*/ 0 h 795"/>
                  <a:gd name="T24" fmla="*/ 325 w 844"/>
                  <a:gd name="T25" fmla="*/ 102 h 7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44" h="795">
                    <a:moveTo>
                      <a:pt x="325" y="102"/>
                    </a:moveTo>
                    <a:cubicBezTo>
                      <a:pt x="285" y="186"/>
                      <a:pt x="292" y="401"/>
                      <a:pt x="236" y="506"/>
                    </a:cubicBezTo>
                    <a:cubicBezTo>
                      <a:pt x="180" y="611"/>
                      <a:pt x="22" y="669"/>
                      <a:pt x="22" y="669"/>
                    </a:cubicBezTo>
                    <a:cubicBezTo>
                      <a:pt x="22" y="669"/>
                      <a:pt x="0" y="731"/>
                      <a:pt x="50" y="751"/>
                    </a:cubicBezTo>
                    <a:cubicBezTo>
                      <a:pt x="100" y="771"/>
                      <a:pt x="221" y="789"/>
                      <a:pt x="313" y="792"/>
                    </a:cubicBezTo>
                    <a:cubicBezTo>
                      <a:pt x="405" y="795"/>
                      <a:pt x="603" y="767"/>
                      <a:pt x="603" y="767"/>
                    </a:cubicBezTo>
                    <a:cubicBezTo>
                      <a:pt x="603" y="767"/>
                      <a:pt x="814" y="713"/>
                      <a:pt x="829" y="669"/>
                    </a:cubicBezTo>
                    <a:cubicBezTo>
                      <a:pt x="844" y="625"/>
                      <a:pt x="759" y="557"/>
                      <a:pt x="697" y="516"/>
                    </a:cubicBezTo>
                    <a:cubicBezTo>
                      <a:pt x="635" y="475"/>
                      <a:pt x="483" y="471"/>
                      <a:pt x="458" y="424"/>
                    </a:cubicBezTo>
                    <a:lnTo>
                      <a:pt x="561" y="227"/>
                    </a:lnTo>
                    <a:cubicBezTo>
                      <a:pt x="586" y="164"/>
                      <a:pt x="620" y="81"/>
                      <a:pt x="606" y="43"/>
                    </a:cubicBezTo>
                    <a:cubicBezTo>
                      <a:pt x="592" y="3"/>
                      <a:pt x="519" y="1"/>
                      <a:pt x="478" y="0"/>
                    </a:cubicBezTo>
                    <a:cubicBezTo>
                      <a:pt x="431" y="10"/>
                      <a:pt x="365" y="18"/>
                      <a:pt x="325" y="102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C8A200"/>
                  </a:gs>
                  <a:gs pos="50000">
                    <a:srgbClr val="C8A200">
                      <a:gamma/>
                      <a:shade val="46275"/>
                      <a:invGamma/>
                    </a:srgbClr>
                  </a:gs>
                  <a:gs pos="100000">
                    <a:srgbClr val="C8A200"/>
                  </a:gs>
                </a:gsLst>
                <a:lin ang="0" scaled="1"/>
              </a:gradFill>
              <a:ln>
                <a:noFill/>
              </a:ln>
              <a:effectLst>
                <a:outerShdw sy="50000" rotWithShape="0">
                  <a:srgbClr val="808080">
                    <a:alpha val="50000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33231" name="Group 111"/>
              <p:cNvGrpSpPr>
                <a:grpSpLocks/>
              </p:cNvGrpSpPr>
              <p:nvPr/>
            </p:nvGrpSpPr>
            <p:grpSpPr bwMode="auto">
              <a:xfrm>
                <a:off x="675" y="2756"/>
                <a:ext cx="281" cy="512"/>
                <a:chOff x="675" y="2756"/>
                <a:chExt cx="281" cy="512"/>
              </a:xfrm>
            </p:grpSpPr>
            <p:grpSp>
              <p:nvGrpSpPr>
                <p:cNvPr id="133232" name="Group 112"/>
                <p:cNvGrpSpPr>
                  <a:grpSpLocks/>
                </p:cNvGrpSpPr>
                <p:nvPr/>
              </p:nvGrpSpPr>
              <p:grpSpPr bwMode="auto">
                <a:xfrm>
                  <a:off x="832" y="2756"/>
                  <a:ext cx="48" cy="121"/>
                  <a:chOff x="768" y="2784"/>
                  <a:chExt cx="96" cy="169"/>
                </a:xfrm>
              </p:grpSpPr>
              <p:sp>
                <p:nvSpPr>
                  <p:cNvPr id="133233" name="Freeform 113"/>
                  <p:cNvSpPr>
                    <a:spLocks/>
                  </p:cNvSpPr>
                  <p:nvPr/>
                </p:nvSpPr>
                <p:spPr bwMode="auto">
                  <a:xfrm>
                    <a:off x="768" y="2784"/>
                    <a:ext cx="96" cy="169"/>
                  </a:xfrm>
                  <a:custGeom>
                    <a:avLst/>
                    <a:gdLst>
                      <a:gd name="T0" fmla="*/ 62 w 96"/>
                      <a:gd name="T1" fmla="*/ 8 h 169"/>
                      <a:gd name="T2" fmla="*/ 1 w 96"/>
                      <a:gd name="T3" fmla="*/ 120 h 169"/>
                      <a:gd name="T4" fmla="*/ 54 w 96"/>
                      <a:gd name="T5" fmla="*/ 160 h 169"/>
                      <a:gd name="T6" fmla="*/ 95 w 96"/>
                      <a:gd name="T7" fmla="*/ 68 h 169"/>
                      <a:gd name="T8" fmla="*/ 62 w 96"/>
                      <a:gd name="T9" fmla="*/ 8 h 16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96" h="169">
                        <a:moveTo>
                          <a:pt x="62" y="8"/>
                        </a:moveTo>
                        <a:cubicBezTo>
                          <a:pt x="46" y="17"/>
                          <a:pt x="2" y="95"/>
                          <a:pt x="1" y="120"/>
                        </a:cubicBezTo>
                        <a:cubicBezTo>
                          <a:pt x="0" y="145"/>
                          <a:pt x="38" y="169"/>
                          <a:pt x="54" y="160"/>
                        </a:cubicBezTo>
                        <a:cubicBezTo>
                          <a:pt x="70" y="151"/>
                          <a:pt x="94" y="93"/>
                          <a:pt x="95" y="68"/>
                        </a:cubicBezTo>
                        <a:cubicBezTo>
                          <a:pt x="96" y="43"/>
                          <a:pt x="84" y="0"/>
                          <a:pt x="62" y="8"/>
                        </a:cubicBezTo>
                        <a:close/>
                      </a:path>
                    </a:pathLst>
                  </a:custGeom>
                  <a:solidFill>
                    <a:srgbClr val="C0C0C0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3234" name="Freeform 114"/>
                  <p:cNvSpPr>
                    <a:spLocks/>
                  </p:cNvSpPr>
                  <p:nvPr/>
                </p:nvSpPr>
                <p:spPr bwMode="auto">
                  <a:xfrm>
                    <a:off x="796" y="2832"/>
                    <a:ext cx="48" cy="85"/>
                  </a:xfrm>
                  <a:custGeom>
                    <a:avLst/>
                    <a:gdLst>
                      <a:gd name="T0" fmla="*/ 62 w 96"/>
                      <a:gd name="T1" fmla="*/ 8 h 169"/>
                      <a:gd name="T2" fmla="*/ 1 w 96"/>
                      <a:gd name="T3" fmla="*/ 120 h 169"/>
                      <a:gd name="T4" fmla="*/ 54 w 96"/>
                      <a:gd name="T5" fmla="*/ 160 h 169"/>
                      <a:gd name="T6" fmla="*/ 95 w 96"/>
                      <a:gd name="T7" fmla="*/ 68 h 169"/>
                      <a:gd name="T8" fmla="*/ 62 w 96"/>
                      <a:gd name="T9" fmla="*/ 8 h 16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96" h="169">
                        <a:moveTo>
                          <a:pt x="62" y="8"/>
                        </a:moveTo>
                        <a:cubicBezTo>
                          <a:pt x="46" y="17"/>
                          <a:pt x="2" y="95"/>
                          <a:pt x="1" y="120"/>
                        </a:cubicBezTo>
                        <a:cubicBezTo>
                          <a:pt x="0" y="145"/>
                          <a:pt x="38" y="169"/>
                          <a:pt x="54" y="160"/>
                        </a:cubicBezTo>
                        <a:cubicBezTo>
                          <a:pt x="70" y="151"/>
                          <a:pt x="94" y="93"/>
                          <a:pt x="95" y="68"/>
                        </a:cubicBezTo>
                        <a:cubicBezTo>
                          <a:pt x="96" y="43"/>
                          <a:pt x="84" y="0"/>
                          <a:pt x="62" y="8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133235" name="Group 115"/>
                <p:cNvGrpSpPr>
                  <a:grpSpLocks/>
                </p:cNvGrpSpPr>
                <p:nvPr/>
              </p:nvGrpSpPr>
              <p:grpSpPr bwMode="auto">
                <a:xfrm>
                  <a:off x="675" y="3086"/>
                  <a:ext cx="281" cy="182"/>
                  <a:chOff x="675" y="3086"/>
                  <a:chExt cx="281" cy="182"/>
                </a:xfrm>
              </p:grpSpPr>
              <p:sp>
                <p:nvSpPr>
                  <p:cNvPr id="133236" name="Freeform 116"/>
                  <p:cNvSpPr>
                    <a:spLocks/>
                  </p:cNvSpPr>
                  <p:nvPr/>
                </p:nvSpPr>
                <p:spPr bwMode="auto">
                  <a:xfrm>
                    <a:off x="675" y="3086"/>
                    <a:ext cx="281" cy="182"/>
                  </a:xfrm>
                  <a:custGeom>
                    <a:avLst/>
                    <a:gdLst>
                      <a:gd name="T0" fmla="*/ 281 w 281"/>
                      <a:gd name="T1" fmla="*/ 23 h 182"/>
                      <a:gd name="T2" fmla="*/ 169 w 281"/>
                      <a:gd name="T3" fmla="*/ 26 h 182"/>
                      <a:gd name="T4" fmla="*/ 17 w 281"/>
                      <a:gd name="T5" fmla="*/ 78 h 182"/>
                      <a:gd name="T6" fmla="*/ 69 w 281"/>
                      <a:gd name="T7" fmla="*/ 173 h 182"/>
                      <a:gd name="T8" fmla="*/ 237 w 281"/>
                      <a:gd name="T9" fmla="*/ 130 h 182"/>
                      <a:gd name="T10" fmla="*/ 281 w 281"/>
                      <a:gd name="T11" fmla="*/ 23 h 18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281" h="182">
                        <a:moveTo>
                          <a:pt x="281" y="23"/>
                        </a:moveTo>
                        <a:cubicBezTo>
                          <a:pt x="264" y="0"/>
                          <a:pt x="213" y="17"/>
                          <a:pt x="169" y="26"/>
                        </a:cubicBezTo>
                        <a:cubicBezTo>
                          <a:pt x="125" y="35"/>
                          <a:pt x="34" y="53"/>
                          <a:pt x="17" y="78"/>
                        </a:cubicBezTo>
                        <a:cubicBezTo>
                          <a:pt x="0" y="103"/>
                          <a:pt x="32" y="164"/>
                          <a:pt x="69" y="173"/>
                        </a:cubicBezTo>
                        <a:cubicBezTo>
                          <a:pt x="106" y="182"/>
                          <a:pt x="202" y="155"/>
                          <a:pt x="237" y="130"/>
                        </a:cubicBezTo>
                        <a:cubicBezTo>
                          <a:pt x="272" y="105"/>
                          <a:pt x="272" y="45"/>
                          <a:pt x="281" y="23"/>
                        </a:cubicBezTo>
                        <a:close/>
                      </a:path>
                    </a:pathLst>
                  </a:custGeom>
                  <a:solidFill>
                    <a:srgbClr val="C0C0C0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3237" name="Freeform 117"/>
                  <p:cNvSpPr>
                    <a:spLocks/>
                  </p:cNvSpPr>
                  <p:nvPr/>
                </p:nvSpPr>
                <p:spPr bwMode="auto">
                  <a:xfrm>
                    <a:off x="720" y="3128"/>
                    <a:ext cx="192" cy="93"/>
                  </a:xfrm>
                  <a:custGeom>
                    <a:avLst/>
                    <a:gdLst>
                      <a:gd name="T0" fmla="*/ 281 w 281"/>
                      <a:gd name="T1" fmla="*/ 23 h 182"/>
                      <a:gd name="T2" fmla="*/ 169 w 281"/>
                      <a:gd name="T3" fmla="*/ 26 h 182"/>
                      <a:gd name="T4" fmla="*/ 17 w 281"/>
                      <a:gd name="T5" fmla="*/ 78 h 182"/>
                      <a:gd name="T6" fmla="*/ 69 w 281"/>
                      <a:gd name="T7" fmla="*/ 173 h 182"/>
                      <a:gd name="T8" fmla="*/ 237 w 281"/>
                      <a:gd name="T9" fmla="*/ 130 h 182"/>
                      <a:gd name="T10" fmla="*/ 281 w 281"/>
                      <a:gd name="T11" fmla="*/ 23 h 18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281" h="182">
                        <a:moveTo>
                          <a:pt x="281" y="23"/>
                        </a:moveTo>
                        <a:cubicBezTo>
                          <a:pt x="264" y="0"/>
                          <a:pt x="213" y="17"/>
                          <a:pt x="169" y="26"/>
                        </a:cubicBezTo>
                        <a:cubicBezTo>
                          <a:pt x="125" y="35"/>
                          <a:pt x="34" y="53"/>
                          <a:pt x="17" y="78"/>
                        </a:cubicBezTo>
                        <a:cubicBezTo>
                          <a:pt x="0" y="103"/>
                          <a:pt x="32" y="164"/>
                          <a:pt x="69" y="173"/>
                        </a:cubicBezTo>
                        <a:cubicBezTo>
                          <a:pt x="106" y="182"/>
                          <a:pt x="202" y="155"/>
                          <a:pt x="237" y="130"/>
                        </a:cubicBezTo>
                        <a:cubicBezTo>
                          <a:pt x="272" y="105"/>
                          <a:pt x="272" y="45"/>
                          <a:pt x="281" y="23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</p:grpSp>
        </p:grpSp>
        <p:grpSp>
          <p:nvGrpSpPr>
            <p:cNvPr id="133238" name="Group 118"/>
            <p:cNvGrpSpPr>
              <a:grpSpLocks/>
            </p:cNvGrpSpPr>
            <p:nvPr/>
          </p:nvGrpSpPr>
          <p:grpSpPr bwMode="auto">
            <a:xfrm>
              <a:off x="12" y="2484"/>
              <a:ext cx="816" cy="816"/>
              <a:chOff x="1008" y="1104"/>
              <a:chExt cx="816" cy="816"/>
            </a:xfrm>
          </p:grpSpPr>
          <p:sp>
            <p:nvSpPr>
              <p:cNvPr id="133239" name="Oval 119"/>
              <p:cNvSpPr>
                <a:spLocks noChangeArrowheads="1"/>
              </p:cNvSpPr>
              <p:nvPr/>
            </p:nvSpPr>
            <p:spPr bwMode="auto">
              <a:xfrm>
                <a:off x="1008" y="1104"/>
                <a:ext cx="816" cy="816"/>
              </a:xfrm>
              <a:prstGeom prst="ellipse">
                <a:avLst/>
              </a:prstGeom>
              <a:gradFill rotWithShape="1">
                <a:gsLst>
                  <a:gs pos="0">
                    <a:srgbClr val="66CCFF"/>
                  </a:gs>
                  <a:gs pos="100000">
                    <a:srgbClr val="66CCFF">
                      <a:gamma/>
                      <a:shade val="79216"/>
                      <a:invGamma/>
                    </a:srgbClr>
                  </a:gs>
                </a:gsLst>
                <a:path path="rect">
                  <a:fillToRect t="100000" r="100000"/>
                </a:path>
              </a:gradFill>
              <a:ln w="38100">
                <a:solidFill>
                  <a:srgbClr val="FF0000"/>
                </a:solidFill>
                <a:round/>
                <a:headEnd/>
                <a:tailEnd/>
              </a:ln>
              <a:effectLst>
                <a:prstShdw prst="shdw13" dist="53882" dir="13500000">
                  <a:schemeClr val="bg2">
                    <a:alpha val="50000"/>
                  </a:schemeClr>
                </a:prstShdw>
              </a:effec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33240" name="Rectangle 120"/>
              <p:cNvSpPr>
                <a:spLocks noChangeArrowheads="1"/>
              </p:cNvSpPr>
              <p:nvPr/>
            </p:nvSpPr>
            <p:spPr bwMode="auto">
              <a:xfrm>
                <a:off x="1391" y="1149"/>
                <a:ext cx="46" cy="81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33241" name="Rectangle 121"/>
              <p:cNvSpPr>
                <a:spLocks noChangeArrowheads="1"/>
              </p:cNvSpPr>
              <p:nvPr/>
            </p:nvSpPr>
            <p:spPr bwMode="auto">
              <a:xfrm rot="5400000">
                <a:off x="1709" y="1447"/>
                <a:ext cx="46" cy="81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33242" name="Rectangle 122"/>
              <p:cNvSpPr>
                <a:spLocks noChangeArrowheads="1"/>
              </p:cNvSpPr>
              <p:nvPr/>
            </p:nvSpPr>
            <p:spPr bwMode="auto">
              <a:xfrm>
                <a:off x="1392" y="1793"/>
                <a:ext cx="46" cy="81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33243" name="Rectangle 123"/>
              <p:cNvSpPr>
                <a:spLocks noChangeArrowheads="1"/>
              </p:cNvSpPr>
              <p:nvPr/>
            </p:nvSpPr>
            <p:spPr bwMode="auto">
              <a:xfrm rot="5400000">
                <a:off x="1072" y="1450"/>
                <a:ext cx="46" cy="81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33244" name="Rectangle 124"/>
              <p:cNvSpPr>
                <a:spLocks noChangeArrowheads="1"/>
              </p:cNvSpPr>
              <p:nvPr/>
            </p:nvSpPr>
            <p:spPr bwMode="auto">
              <a:xfrm rot="3000000">
                <a:off x="1139" y="1664"/>
                <a:ext cx="46" cy="81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33245" name="Rectangle 125"/>
              <p:cNvSpPr>
                <a:spLocks noChangeArrowheads="1"/>
              </p:cNvSpPr>
              <p:nvPr/>
            </p:nvSpPr>
            <p:spPr bwMode="auto">
              <a:xfrm rot="3000000">
                <a:off x="1629" y="1257"/>
                <a:ext cx="46" cy="81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33246" name="Rectangle 126"/>
              <p:cNvSpPr>
                <a:spLocks noChangeArrowheads="1"/>
              </p:cNvSpPr>
              <p:nvPr/>
            </p:nvSpPr>
            <p:spPr bwMode="auto">
              <a:xfrm rot="18600000">
                <a:off x="1155" y="1254"/>
                <a:ext cx="46" cy="81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33247" name="Rectangle 127"/>
              <p:cNvSpPr>
                <a:spLocks noChangeArrowheads="1"/>
              </p:cNvSpPr>
              <p:nvPr/>
            </p:nvSpPr>
            <p:spPr bwMode="auto">
              <a:xfrm rot="18600000">
                <a:off x="1641" y="1661"/>
                <a:ext cx="46" cy="81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sp>
        <p:nvSpPr>
          <p:cNvPr id="133248" name="Text Box 128"/>
          <p:cNvSpPr txBox="1">
            <a:spLocks noChangeArrowheads="1"/>
          </p:cNvSpPr>
          <p:nvPr/>
        </p:nvSpPr>
        <p:spPr bwMode="auto">
          <a:xfrm>
            <a:off x="285750" y="42672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30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33249" name="Text Box 129"/>
          <p:cNvSpPr txBox="1">
            <a:spLocks noChangeArrowheads="1"/>
          </p:cNvSpPr>
          <p:nvPr/>
        </p:nvSpPr>
        <p:spPr bwMode="auto">
          <a:xfrm>
            <a:off x="285750" y="42672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29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33250" name="Text Box 130"/>
          <p:cNvSpPr txBox="1">
            <a:spLocks noChangeArrowheads="1"/>
          </p:cNvSpPr>
          <p:nvPr/>
        </p:nvSpPr>
        <p:spPr bwMode="auto">
          <a:xfrm>
            <a:off x="266700" y="42672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28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33251" name="Text Box 131"/>
          <p:cNvSpPr txBox="1">
            <a:spLocks noChangeArrowheads="1"/>
          </p:cNvSpPr>
          <p:nvPr/>
        </p:nvSpPr>
        <p:spPr bwMode="auto">
          <a:xfrm>
            <a:off x="285750" y="42672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27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33252" name="Text Box 132"/>
          <p:cNvSpPr txBox="1">
            <a:spLocks noChangeArrowheads="1"/>
          </p:cNvSpPr>
          <p:nvPr/>
        </p:nvSpPr>
        <p:spPr bwMode="auto">
          <a:xfrm>
            <a:off x="304800" y="4251325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26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33253" name="Text Box 133"/>
          <p:cNvSpPr txBox="1">
            <a:spLocks noChangeArrowheads="1"/>
          </p:cNvSpPr>
          <p:nvPr/>
        </p:nvSpPr>
        <p:spPr bwMode="auto">
          <a:xfrm>
            <a:off x="304800" y="42672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25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33254" name="Text Box 134"/>
          <p:cNvSpPr txBox="1">
            <a:spLocks noChangeArrowheads="1"/>
          </p:cNvSpPr>
          <p:nvPr/>
        </p:nvSpPr>
        <p:spPr bwMode="auto">
          <a:xfrm>
            <a:off x="304800" y="42672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24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33255" name="Text Box 135"/>
          <p:cNvSpPr txBox="1">
            <a:spLocks noChangeArrowheads="1"/>
          </p:cNvSpPr>
          <p:nvPr/>
        </p:nvSpPr>
        <p:spPr bwMode="auto">
          <a:xfrm>
            <a:off x="304800" y="42672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23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33256" name="Text Box 136"/>
          <p:cNvSpPr txBox="1">
            <a:spLocks noChangeArrowheads="1"/>
          </p:cNvSpPr>
          <p:nvPr/>
        </p:nvSpPr>
        <p:spPr bwMode="auto">
          <a:xfrm>
            <a:off x="304800" y="42672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22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33257" name="Text Box 137"/>
          <p:cNvSpPr txBox="1">
            <a:spLocks noChangeArrowheads="1"/>
          </p:cNvSpPr>
          <p:nvPr/>
        </p:nvSpPr>
        <p:spPr bwMode="auto">
          <a:xfrm>
            <a:off x="304800" y="42672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21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33258" name="Text Box 138"/>
          <p:cNvSpPr txBox="1">
            <a:spLocks noChangeArrowheads="1"/>
          </p:cNvSpPr>
          <p:nvPr/>
        </p:nvSpPr>
        <p:spPr bwMode="auto">
          <a:xfrm>
            <a:off x="304800" y="42672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20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33259" name="Text Box 139"/>
          <p:cNvSpPr txBox="1">
            <a:spLocks noChangeArrowheads="1"/>
          </p:cNvSpPr>
          <p:nvPr/>
        </p:nvSpPr>
        <p:spPr bwMode="auto">
          <a:xfrm>
            <a:off x="304800" y="42672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19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33260" name="Text Box 140"/>
          <p:cNvSpPr txBox="1">
            <a:spLocks noChangeArrowheads="1"/>
          </p:cNvSpPr>
          <p:nvPr/>
        </p:nvSpPr>
        <p:spPr bwMode="auto">
          <a:xfrm>
            <a:off x="304800" y="42672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18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33261" name="Text Box 141"/>
          <p:cNvSpPr txBox="1">
            <a:spLocks noChangeArrowheads="1"/>
          </p:cNvSpPr>
          <p:nvPr/>
        </p:nvSpPr>
        <p:spPr bwMode="auto">
          <a:xfrm>
            <a:off x="304800" y="42672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17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33262" name="Text Box 142"/>
          <p:cNvSpPr txBox="1">
            <a:spLocks noChangeArrowheads="1"/>
          </p:cNvSpPr>
          <p:nvPr/>
        </p:nvSpPr>
        <p:spPr bwMode="auto">
          <a:xfrm>
            <a:off x="304800" y="42672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16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33263" name="Text Box 143"/>
          <p:cNvSpPr txBox="1">
            <a:spLocks noChangeArrowheads="1"/>
          </p:cNvSpPr>
          <p:nvPr/>
        </p:nvSpPr>
        <p:spPr bwMode="auto">
          <a:xfrm>
            <a:off x="304800" y="42672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15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33264" name="Text Box 144"/>
          <p:cNvSpPr txBox="1">
            <a:spLocks noChangeArrowheads="1"/>
          </p:cNvSpPr>
          <p:nvPr/>
        </p:nvSpPr>
        <p:spPr bwMode="auto">
          <a:xfrm>
            <a:off x="304800" y="42672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14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33265" name="Text Box 145"/>
          <p:cNvSpPr txBox="1">
            <a:spLocks noChangeArrowheads="1"/>
          </p:cNvSpPr>
          <p:nvPr/>
        </p:nvSpPr>
        <p:spPr bwMode="auto">
          <a:xfrm>
            <a:off x="304800" y="42672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13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33266" name="Text Box 146"/>
          <p:cNvSpPr txBox="1">
            <a:spLocks noChangeArrowheads="1"/>
          </p:cNvSpPr>
          <p:nvPr/>
        </p:nvSpPr>
        <p:spPr bwMode="auto">
          <a:xfrm>
            <a:off x="304800" y="42672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12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33267" name="Text Box 147"/>
          <p:cNvSpPr txBox="1">
            <a:spLocks noChangeArrowheads="1"/>
          </p:cNvSpPr>
          <p:nvPr/>
        </p:nvSpPr>
        <p:spPr bwMode="auto">
          <a:xfrm>
            <a:off x="304800" y="42672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11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33268" name="Text Box 148"/>
          <p:cNvSpPr txBox="1">
            <a:spLocks noChangeArrowheads="1"/>
          </p:cNvSpPr>
          <p:nvPr/>
        </p:nvSpPr>
        <p:spPr bwMode="auto">
          <a:xfrm>
            <a:off x="304800" y="42672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10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33269" name="Text Box 149"/>
          <p:cNvSpPr txBox="1">
            <a:spLocks noChangeArrowheads="1"/>
          </p:cNvSpPr>
          <p:nvPr/>
        </p:nvSpPr>
        <p:spPr bwMode="auto">
          <a:xfrm>
            <a:off x="304800" y="42672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9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33270" name="Text Box 150"/>
          <p:cNvSpPr txBox="1">
            <a:spLocks noChangeArrowheads="1"/>
          </p:cNvSpPr>
          <p:nvPr/>
        </p:nvSpPr>
        <p:spPr bwMode="auto">
          <a:xfrm>
            <a:off x="304800" y="42672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8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33271" name="Text Box 151"/>
          <p:cNvSpPr txBox="1">
            <a:spLocks noChangeArrowheads="1"/>
          </p:cNvSpPr>
          <p:nvPr/>
        </p:nvSpPr>
        <p:spPr bwMode="auto">
          <a:xfrm>
            <a:off x="304800" y="42672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7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33272" name="Text Box 152"/>
          <p:cNvSpPr txBox="1">
            <a:spLocks noChangeArrowheads="1"/>
          </p:cNvSpPr>
          <p:nvPr/>
        </p:nvSpPr>
        <p:spPr bwMode="auto">
          <a:xfrm>
            <a:off x="304800" y="42672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6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33273" name="Text Box 153"/>
          <p:cNvSpPr txBox="1">
            <a:spLocks noChangeArrowheads="1"/>
          </p:cNvSpPr>
          <p:nvPr/>
        </p:nvSpPr>
        <p:spPr bwMode="auto">
          <a:xfrm>
            <a:off x="304800" y="42672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5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33274" name="Text Box 154"/>
          <p:cNvSpPr txBox="1">
            <a:spLocks noChangeArrowheads="1"/>
          </p:cNvSpPr>
          <p:nvPr/>
        </p:nvSpPr>
        <p:spPr bwMode="auto">
          <a:xfrm>
            <a:off x="304800" y="42672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4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33275" name="Text Box 155"/>
          <p:cNvSpPr txBox="1">
            <a:spLocks noChangeArrowheads="1"/>
          </p:cNvSpPr>
          <p:nvPr/>
        </p:nvSpPr>
        <p:spPr bwMode="auto">
          <a:xfrm>
            <a:off x="304800" y="42672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3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33276" name="Text Box 156"/>
          <p:cNvSpPr txBox="1">
            <a:spLocks noChangeArrowheads="1"/>
          </p:cNvSpPr>
          <p:nvPr/>
        </p:nvSpPr>
        <p:spPr bwMode="auto">
          <a:xfrm>
            <a:off x="304800" y="42672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2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33277" name="Text Box 157"/>
          <p:cNvSpPr txBox="1">
            <a:spLocks noChangeArrowheads="1"/>
          </p:cNvSpPr>
          <p:nvPr/>
        </p:nvSpPr>
        <p:spPr bwMode="auto">
          <a:xfrm>
            <a:off x="304800" y="42672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1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33278" name="Text Box 158"/>
          <p:cNvSpPr txBox="1">
            <a:spLocks noChangeArrowheads="1"/>
          </p:cNvSpPr>
          <p:nvPr/>
        </p:nvSpPr>
        <p:spPr bwMode="auto">
          <a:xfrm>
            <a:off x="635000" y="4419600"/>
            <a:ext cx="685800" cy="498475"/>
          </a:xfrm>
          <a:prstGeom prst="rect">
            <a:avLst/>
          </a:prstGeom>
          <a:solidFill>
            <a:srgbClr val="FF0000"/>
          </a:solidFill>
          <a:ln w="9525">
            <a:solidFill>
              <a:schemeClr val="hlink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300" b="1">
                <a:solidFill>
                  <a:schemeClr val="bg1"/>
                </a:solidFill>
                <a:latin typeface=".VnBlackH" pitchFamily="34" charset="0"/>
                <a:cs typeface="Arial" charset="0"/>
              </a:rPr>
              <a:t>HÕt giê</a:t>
            </a:r>
            <a:endParaRPr lang="vi-VN" sz="1300" b="1">
              <a:solidFill>
                <a:schemeClr val="bg1"/>
              </a:solidFill>
              <a:latin typeface=".VnBlackH" pitchFamily="34" charset="0"/>
              <a:cs typeface="Arial" charset="0"/>
            </a:endParaRPr>
          </a:p>
        </p:txBody>
      </p:sp>
      <p:pic>
        <p:nvPicPr>
          <p:cNvPr id="133133" name="Picture 13" descr="POINSET2"/>
          <p:cNvPicPr>
            <a:picLocks noChangeAspect="1" noChangeArrowheads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-5400000">
            <a:off x="61119" y="5501481"/>
            <a:ext cx="1277938" cy="1273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33138" name="Picture 18" descr="pretty_flower_yellow_hb"/>
          <p:cNvPicPr>
            <a:picLocks noChangeAspect="1" noChangeArrowheads="1" noCrop="1"/>
          </p:cNvPicPr>
          <p:nvPr/>
        </p:nvPicPr>
        <p:blipFill>
          <a:blip r:embed="rId2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57188" y="5715000"/>
            <a:ext cx="876300" cy="8763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51351105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41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2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332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332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1332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1332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" dur="500" tmFilter="0,0; .5, 1; 1, 1"/>
                                        <p:tgtEl>
                                          <p:spTgt spid="1332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 nodeType="clickPar">
                      <p:stCondLst>
                        <p:cond delay="indefinite"/>
                      </p:stCondLst>
                      <p:childTnLst>
                        <p:par>
                          <p:cTn id="1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4" presetID="17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2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1332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1332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9" presetID="9" presetClass="exit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0" dur="500"/>
                                        <p:tgtEl>
                                          <p:spTgt spid="13324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32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23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2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1332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1332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28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9" dur="500"/>
                                        <p:tgtEl>
                                          <p:spTgt spid="13324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32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2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1332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1332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3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 nodeType="afterGroup">
                            <p:stCondLst>
                              <p:cond delay="2500"/>
                            </p:stCondLst>
                            <p:childTnLst>
                              <p:par>
                                <p:cTn id="37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38" dur="500"/>
                                        <p:tgtEl>
                                          <p:spTgt spid="13325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32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 nodeType="afterGroup">
                            <p:stCondLst>
                              <p:cond delay="3000"/>
                            </p:stCondLst>
                            <p:childTnLst>
                              <p:par>
                                <p:cTn id="41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2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1332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1332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4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 nodeType="afterGroup">
                            <p:stCondLst>
                              <p:cond delay="3500"/>
                            </p:stCondLst>
                            <p:childTnLst>
                              <p:par>
                                <p:cTn id="46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47" dur="500"/>
                                        <p:tgtEl>
                                          <p:spTgt spid="13325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32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 nodeType="afterGroup">
                            <p:stCondLst>
                              <p:cond delay="4000"/>
                            </p:stCondLst>
                            <p:childTnLst>
                              <p:par>
                                <p:cTn id="50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2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13325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13325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5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 nodeType="afterGroup">
                            <p:stCondLst>
                              <p:cond delay="4500"/>
                            </p:stCondLst>
                            <p:childTnLst>
                              <p:par>
                                <p:cTn id="55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56" dur="500"/>
                                        <p:tgtEl>
                                          <p:spTgt spid="13325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32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 nodeType="afterGroup">
                            <p:stCondLst>
                              <p:cond delay="5000"/>
                            </p:stCondLst>
                            <p:childTnLst>
                              <p:par>
                                <p:cTn id="59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2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13325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500" fill="hold"/>
                                        <p:tgtEl>
                                          <p:spTgt spid="13325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5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 nodeType="afterGroup">
                            <p:stCondLst>
                              <p:cond delay="5500"/>
                            </p:stCondLst>
                            <p:childTnLst>
                              <p:par>
                                <p:cTn id="64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5" dur="500"/>
                                        <p:tgtEl>
                                          <p:spTgt spid="13325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32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 nodeType="afterGroup">
                            <p:stCondLst>
                              <p:cond delay="6000"/>
                            </p:stCondLst>
                            <p:childTnLst>
                              <p:par>
                                <p:cTn id="68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2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0" dur="500" fill="hold"/>
                                        <p:tgtEl>
                                          <p:spTgt spid="13325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500" fill="hold"/>
                                        <p:tgtEl>
                                          <p:spTgt spid="13325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6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 nodeType="afterGroup">
                            <p:stCondLst>
                              <p:cond delay="6500"/>
                            </p:stCondLst>
                            <p:childTnLst>
                              <p:par>
                                <p:cTn id="73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74" dur="500"/>
                                        <p:tgtEl>
                                          <p:spTgt spid="13325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32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 nodeType="afterGroup">
                            <p:stCondLst>
                              <p:cond delay="7000"/>
                            </p:stCondLst>
                            <p:childTnLst>
                              <p:par>
                                <p:cTn id="77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2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9" dur="500" fill="hold"/>
                                        <p:tgtEl>
                                          <p:spTgt spid="13325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500" fill="hold"/>
                                        <p:tgtEl>
                                          <p:spTgt spid="13325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7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81" fill="hold" nodeType="afterGroup">
                            <p:stCondLst>
                              <p:cond delay="7500"/>
                            </p:stCondLst>
                            <p:childTnLst>
                              <p:par>
                                <p:cTn id="82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83" dur="500"/>
                                        <p:tgtEl>
                                          <p:spTgt spid="13325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32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 nodeType="afterGroup">
                            <p:stCondLst>
                              <p:cond delay="8000"/>
                            </p:stCondLst>
                            <p:childTnLst>
                              <p:par>
                                <p:cTn id="86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2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8" dur="500" fill="hold"/>
                                        <p:tgtEl>
                                          <p:spTgt spid="13325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" dur="500" fill="hold"/>
                                        <p:tgtEl>
                                          <p:spTgt spid="13325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8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90" fill="hold" nodeType="afterGroup">
                            <p:stCondLst>
                              <p:cond delay="8500"/>
                            </p:stCondLst>
                            <p:childTnLst>
                              <p:par>
                                <p:cTn id="91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92" dur="500"/>
                                        <p:tgtEl>
                                          <p:spTgt spid="13325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32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 nodeType="afterGroup">
                            <p:stCondLst>
                              <p:cond delay="9000"/>
                            </p:stCondLst>
                            <p:childTnLst>
                              <p:par>
                                <p:cTn id="95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2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7" dur="500" fill="hold"/>
                                        <p:tgtEl>
                                          <p:spTgt spid="13325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" dur="500" fill="hold"/>
                                        <p:tgtEl>
                                          <p:spTgt spid="13325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9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99" fill="hold" nodeType="afterGroup">
                            <p:stCondLst>
                              <p:cond delay="9500"/>
                            </p:stCondLst>
                            <p:childTnLst>
                              <p:par>
                                <p:cTn id="100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01" dur="500"/>
                                        <p:tgtEl>
                                          <p:spTgt spid="13325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32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3" fill="hold" nodeType="afterGroup">
                            <p:stCondLst>
                              <p:cond delay="10000"/>
                            </p:stCondLst>
                            <p:childTnLst>
                              <p:par>
                                <p:cTn id="104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2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6" dur="500" fill="hold"/>
                                        <p:tgtEl>
                                          <p:spTgt spid="1332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500" fill="hold"/>
                                        <p:tgtEl>
                                          <p:spTgt spid="1332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0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8" fill="hold" nodeType="afterGroup">
                            <p:stCondLst>
                              <p:cond delay="10500"/>
                            </p:stCondLst>
                            <p:childTnLst>
                              <p:par>
                                <p:cTn id="109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10" dur="500"/>
                                        <p:tgtEl>
                                          <p:spTgt spid="13325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32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2" fill="hold" nodeType="afterGroup">
                            <p:stCondLst>
                              <p:cond delay="11000"/>
                            </p:stCondLst>
                            <p:childTnLst>
                              <p:par>
                                <p:cTn id="113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2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5" dur="500" fill="hold"/>
                                        <p:tgtEl>
                                          <p:spTgt spid="13325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6" dur="500" fill="hold"/>
                                        <p:tgtEl>
                                          <p:spTgt spid="13325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1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17" fill="hold" nodeType="afterGroup">
                            <p:stCondLst>
                              <p:cond delay="11500"/>
                            </p:stCondLst>
                            <p:childTnLst>
                              <p:par>
                                <p:cTn id="118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19" dur="500"/>
                                        <p:tgtEl>
                                          <p:spTgt spid="13325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32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1" fill="hold" nodeType="afterGroup">
                            <p:stCondLst>
                              <p:cond delay="12000"/>
                            </p:stCondLst>
                            <p:childTnLst>
                              <p:par>
                                <p:cTn id="122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2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4" dur="500" fill="hold"/>
                                        <p:tgtEl>
                                          <p:spTgt spid="13326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5" dur="500" fill="hold"/>
                                        <p:tgtEl>
                                          <p:spTgt spid="13326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2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26" fill="hold" nodeType="afterGroup">
                            <p:stCondLst>
                              <p:cond delay="12500"/>
                            </p:stCondLst>
                            <p:childTnLst>
                              <p:par>
                                <p:cTn id="127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28" dur="500"/>
                                        <p:tgtEl>
                                          <p:spTgt spid="13326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32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0" fill="hold" nodeType="afterGroup">
                            <p:stCondLst>
                              <p:cond delay="13000"/>
                            </p:stCondLst>
                            <p:childTnLst>
                              <p:par>
                                <p:cTn id="131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2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3" dur="500" fill="hold"/>
                                        <p:tgtEl>
                                          <p:spTgt spid="13326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4" dur="500" fill="hold"/>
                                        <p:tgtEl>
                                          <p:spTgt spid="13326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3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35" fill="hold" nodeType="afterGroup">
                            <p:stCondLst>
                              <p:cond delay="13500"/>
                            </p:stCondLst>
                            <p:childTnLst>
                              <p:par>
                                <p:cTn id="136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37" dur="500"/>
                                        <p:tgtEl>
                                          <p:spTgt spid="13326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32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9" fill="hold" nodeType="afterGroup">
                            <p:stCondLst>
                              <p:cond delay="14000"/>
                            </p:stCondLst>
                            <p:childTnLst>
                              <p:par>
                                <p:cTn id="140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2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2" dur="500" fill="hold"/>
                                        <p:tgtEl>
                                          <p:spTgt spid="13326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3" dur="500" fill="hold"/>
                                        <p:tgtEl>
                                          <p:spTgt spid="13326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4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44" fill="hold" nodeType="afterGroup">
                            <p:stCondLst>
                              <p:cond delay="14500"/>
                            </p:stCondLst>
                            <p:childTnLst>
                              <p:par>
                                <p:cTn id="145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46" dur="500"/>
                                        <p:tgtEl>
                                          <p:spTgt spid="13326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32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8" fill="hold" nodeType="afterGroup">
                            <p:stCondLst>
                              <p:cond delay="15000"/>
                            </p:stCondLst>
                            <p:childTnLst>
                              <p:par>
                                <p:cTn id="149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2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1" dur="500" fill="hold"/>
                                        <p:tgtEl>
                                          <p:spTgt spid="13326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2" dur="500" fill="hold"/>
                                        <p:tgtEl>
                                          <p:spTgt spid="13326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4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53" fill="hold" nodeType="afterGroup">
                            <p:stCondLst>
                              <p:cond delay="15500"/>
                            </p:stCondLst>
                            <p:childTnLst>
                              <p:par>
                                <p:cTn id="154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55" dur="500"/>
                                        <p:tgtEl>
                                          <p:spTgt spid="13326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32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7" fill="hold" nodeType="afterGroup">
                            <p:stCondLst>
                              <p:cond delay="16000"/>
                            </p:stCondLst>
                            <p:childTnLst>
                              <p:par>
                                <p:cTn id="158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2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0" dur="500" fill="hold"/>
                                        <p:tgtEl>
                                          <p:spTgt spid="13326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1" dur="500" fill="hold"/>
                                        <p:tgtEl>
                                          <p:spTgt spid="13326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5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2" fill="hold" nodeType="afterGroup">
                            <p:stCondLst>
                              <p:cond delay="16500"/>
                            </p:stCondLst>
                            <p:childTnLst>
                              <p:par>
                                <p:cTn id="163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64" dur="500"/>
                                        <p:tgtEl>
                                          <p:spTgt spid="13326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32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6" fill="hold" nodeType="afterGroup">
                            <p:stCondLst>
                              <p:cond delay="17000"/>
                            </p:stCondLst>
                            <p:childTnLst>
                              <p:par>
                                <p:cTn id="167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2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9" dur="500" fill="hold"/>
                                        <p:tgtEl>
                                          <p:spTgt spid="13326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0" dur="500" fill="hold"/>
                                        <p:tgtEl>
                                          <p:spTgt spid="13326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6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71" fill="hold" nodeType="afterGroup">
                            <p:stCondLst>
                              <p:cond delay="17500"/>
                            </p:stCondLst>
                            <p:childTnLst>
                              <p:par>
                                <p:cTn id="172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73" dur="500"/>
                                        <p:tgtEl>
                                          <p:spTgt spid="13326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32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5" fill="hold" nodeType="afterGroup">
                            <p:stCondLst>
                              <p:cond delay="18000"/>
                            </p:stCondLst>
                            <p:childTnLst>
                              <p:par>
                                <p:cTn id="176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2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8" dur="500" fill="hold"/>
                                        <p:tgtEl>
                                          <p:spTgt spid="1332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9" dur="500" fill="hold"/>
                                        <p:tgtEl>
                                          <p:spTgt spid="1332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7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80" fill="hold" nodeType="afterGroup">
                            <p:stCondLst>
                              <p:cond delay="18500"/>
                            </p:stCondLst>
                            <p:childTnLst>
                              <p:par>
                                <p:cTn id="181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82" dur="500"/>
                                        <p:tgtEl>
                                          <p:spTgt spid="13326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32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4" fill="hold" nodeType="afterGroup">
                            <p:stCondLst>
                              <p:cond delay="19000"/>
                            </p:stCondLst>
                            <p:childTnLst>
                              <p:par>
                                <p:cTn id="185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2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7" dur="500" fill="hold"/>
                                        <p:tgtEl>
                                          <p:spTgt spid="13326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8" dur="500" fill="hold"/>
                                        <p:tgtEl>
                                          <p:spTgt spid="13326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8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89" fill="hold" nodeType="afterGroup">
                            <p:stCondLst>
                              <p:cond delay="19500"/>
                            </p:stCondLst>
                            <p:childTnLst>
                              <p:par>
                                <p:cTn id="190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91" dur="500"/>
                                        <p:tgtEl>
                                          <p:spTgt spid="13326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32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3" fill="hold" nodeType="afterGroup">
                            <p:stCondLst>
                              <p:cond delay="20000"/>
                            </p:stCondLst>
                            <p:childTnLst>
                              <p:par>
                                <p:cTn id="194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2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6" dur="500" fill="hold"/>
                                        <p:tgtEl>
                                          <p:spTgt spid="13326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7" dur="500" fill="hold"/>
                                        <p:tgtEl>
                                          <p:spTgt spid="13326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9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98" fill="hold" nodeType="afterGroup">
                            <p:stCondLst>
                              <p:cond delay="20500"/>
                            </p:stCondLst>
                            <p:childTnLst>
                              <p:par>
                                <p:cTn id="199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00" dur="500"/>
                                        <p:tgtEl>
                                          <p:spTgt spid="13326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32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2" fill="hold" nodeType="afterGroup">
                            <p:stCondLst>
                              <p:cond delay="21000"/>
                            </p:stCondLst>
                            <p:childTnLst>
                              <p:par>
                                <p:cTn id="203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2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5" dur="500" fill="hold"/>
                                        <p:tgtEl>
                                          <p:spTgt spid="13326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6" dur="500" fill="hold"/>
                                        <p:tgtEl>
                                          <p:spTgt spid="13326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0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07" fill="hold" nodeType="afterGroup">
                            <p:stCondLst>
                              <p:cond delay="21500"/>
                            </p:stCondLst>
                            <p:childTnLst>
                              <p:par>
                                <p:cTn id="208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09" dur="500"/>
                                        <p:tgtEl>
                                          <p:spTgt spid="13326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32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1" fill="hold" nodeType="afterGroup">
                            <p:stCondLst>
                              <p:cond delay="22000"/>
                            </p:stCondLst>
                            <p:childTnLst>
                              <p:par>
                                <p:cTn id="212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2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4" dur="500" fill="hold"/>
                                        <p:tgtEl>
                                          <p:spTgt spid="13327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5" dur="500" fill="hold"/>
                                        <p:tgtEl>
                                          <p:spTgt spid="13327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1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16" fill="hold" nodeType="afterGroup">
                            <p:stCondLst>
                              <p:cond delay="22500"/>
                            </p:stCondLst>
                            <p:childTnLst>
                              <p:par>
                                <p:cTn id="217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18" dur="500"/>
                                        <p:tgtEl>
                                          <p:spTgt spid="13327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32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0" fill="hold" nodeType="afterGroup">
                            <p:stCondLst>
                              <p:cond delay="23000"/>
                            </p:stCondLst>
                            <p:childTnLst>
                              <p:par>
                                <p:cTn id="221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2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3" dur="500" fill="hold"/>
                                        <p:tgtEl>
                                          <p:spTgt spid="13327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4" dur="500" fill="hold"/>
                                        <p:tgtEl>
                                          <p:spTgt spid="13327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2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25" fill="hold" nodeType="afterGroup">
                            <p:stCondLst>
                              <p:cond delay="23500"/>
                            </p:stCondLst>
                            <p:childTnLst>
                              <p:par>
                                <p:cTn id="226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27" dur="500"/>
                                        <p:tgtEl>
                                          <p:spTgt spid="13327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32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9" fill="hold" nodeType="afterGroup">
                            <p:stCondLst>
                              <p:cond delay="24000"/>
                            </p:stCondLst>
                            <p:childTnLst>
                              <p:par>
                                <p:cTn id="230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2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2" dur="500" fill="hold"/>
                                        <p:tgtEl>
                                          <p:spTgt spid="13327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3" dur="500" fill="hold"/>
                                        <p:tgtEl>
                                          <p:spTgt spid="13327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3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34" fill="hold" nodeType="afterGroup">
                            <p:stCondLst>
                              <p:cond delay="24500"/>
                            </p:stCondLst>
                            <p:childTnLst>
                              <p:par>
                                <p:cTn id="235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36" dur="500"/>
                                        <p:tgtEl>
                                          <p:spTgt spid="13327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3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32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8" fill="hold" nodeType="afterGroup">
                            <p:stCondLst>
                              <p:cond delay="25000"/>
                            </p:stCondLst>
                            <p:childTnLst>
                              <p:par>
                                <p:cTn id="239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2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1" dur="500" fill="hold"/>
                                        <p:tgtEl>
                                          <p:spTgt spid="13327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2" dur="500" fill="hold"/>
                                        <p:tgtEl>
                                          <p:spTgt spid="13327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3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43" fill="hold" nodeType="afterGroup">
                            <p:stCondLst>
                              <p:cond delay="25500"/>
                            </p:stCondLst>
                            <p:childTnLst>
                              <p:par>
                                <p:cTn id="244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45" dur="500"/>
                                        <p:tgtEl>
                                          <p:spTgt spid="13327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32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7" fill="hold" nodeType="afterGroup">
                            <p:stCondLst>
                              <p:cond delay="26000"/>
                            </p:stCondLst>
                            <p:childTnLst>
                              <p:par>
                                <p:cTn id="248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2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0" dur="500" fill="hold"/>
                                        <p:tgtEl>
                                          <p:spTgt spid="13327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1" dur="500" fill="hold"/>
                                        <p:tgtEl>
                                          <p:spTgt spid="13327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4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52" fill="hold" nodeType="afterGroup">
                            <p:stCondLst>
                              <p:cond delay="26500"/>
                            </p:stCondLst>
                            <p:childTnLst>
                              <p:par>
                                <p:cTn id="253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54" dur="500"/>
                                        <p:tgtEl>
                                          <p:spTgt spid="13327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32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6" fill="hold" nodeType="afterGroup">
                            <p:stCondLst>
                              <p:cond delay="27000"/>
                            </p:stCondLst>
                            <p:childTnLst>
                              <p:par>
                                <p:cTn id="257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2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9" dur="500" fill="hold"/>
                                        <p:tgtEl>
                                          <p:spTgt spid="13327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0" dur="500" fill="hold"/>
                                        <p:tgtEl>
                                          <p:spTgt spid="13327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5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61" fill="hold" nodeType="afterGroup">
                            <p:stCondLst>
                              <p:cond delay="27500"/>
                            </p:stCondLst>
                            <p:childTnLst>
                              <p:par>
                                <p:cTn id="262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63" dur="500"/>
                                        <p:tgtEl>
                                          <p:spTgt spid="13327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6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32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5" fill="hold" nodeType="afterGroup">
                            <p:stCondLst>
                              <p:cond delay="28000"/>
                            </p:stCondLst>
                            <p:childTnLst>
                              <p:par>
                                <p:cTn id="266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2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8" dur="500" fill="hold"/>
                                        <p:tgtEl>
                                          <p:spTgt spid="13327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9" dur="500" fill="hold"/>
                                        <p:tgtEl>
                                          <p:spTgt spid="13327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6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70" fill="hold" nodeType="afterGroup">
                            <p:stCondLst>
                              <p:cond delay="28500"/>
                            </p:stCondLst>
                            <p:childTnLst>
                              <p:par>
                                <p:cTn id="271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72" dur="500"/>
                                        <p:tgtEl>
                                          <p:spTgt spid="13327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32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4" fill="hold" nodeType="afterGroup">
                            <p:stCondLst>
                              <p:cond delay="29000"/>
                            </p:stCondLst>
                            <p:childTnLst>
                              <p:par>
                                <p:cTn id="275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2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7" dur="500" fill="hold"/>
                                        <p:tgtEl>
                                          <p:spTgt spid="13327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8" dur="500" fill="hold"/>
                                        <p:tgtEl>
                                          <p:spTgt spid="13327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7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79" fill="hold" nodeType="afterGroup">
                            <p:stCondLst>
                              <p:cond delay="29500"/>
                            </p:stCondLst>
                            <p:childTnLst>
                              <p:par>
                                <p:cTn id="280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81" dur="500"/>
                                        <p:tgtEl>
                                          <p:spTgt spid="13327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32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3" fill="hold" nodeType="afterGroup">
                            <p:stCondLst>
                              <p:cond delay="30000"/>
                            </p:stCondLst>
                            <p:childTnLst>
                              <p:par>
                                <p:cTn id="284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2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6" dur="500" fill="hold"/>
                                        <p:tgtEl>
                                          <p:spTgt spid="13327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7" dur="500" fill="hold"/>
                                        <p:tgtEl>
                                          <p:spTgt spid="13327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8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drumroll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88" fill="hold" nodeType="afterGroup">
                            <p:stCondLst>
                              <p:cond delay="30500"/>
                            </p:stCondLst>
                            <p:childTnLst>
                              <p:par>
                                <p:cTn id="289" presetID="35" presetClass="emph" presetSubtype="0" repeatCount="3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90" dur="1000" fill="hold"/>
                                        <p:tgtEl>
                                          <p:spTgt spid="1332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1" fill="hold" nodeType="clickPar">
                      <p:stCondLst>
                        <p:cond delay="indefinite"/>
                      </p:stCondLst>
                      <p:childTnLst>
                        <p:par>
                          <p:cTn id="29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3" presetID="34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2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from="(-#ppt_w/2)" to="(#ppt_x)" calcmode="lin" valueType="num">
                                      <p:cBhvr>
                                        <p:cTn id="295" dur="6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2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0" to="-1.0" calcmode="lin" valueType="num">
                                      <p:cBhvr>
                                        <p:cTn id="296" dur="200" decel="5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33216"/>
                                        </p:tgtEl>
                                        <p:attrNameLst>
                                          <p:attrName>xshear</p:attrName>
                                        </p:attrNameLst>
                                      </p:cBhvr>
                                    </p:anim>
                                    <p:animScale>
                                      <p:cBhvr>
                                        <p:cTn id="297" dur="200" decel="10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33216"/>
                                        </p:tgtEl>
                                      </p:cBhvr>
                                      <p:from x="100000" y="100000"/>
                                      <p:to x="80000" y="100000"/>
                                    </p:animScale>
                                    <p:anim by="(#ppt_h/3+#ppt_w*0.1)" calcmode="lin" valueType="num">
                                      <p:cBhvr additive="sum">
                                        <p:cTn id="298" dur="200" decel="10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332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9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3215" grpId="0"/>
      <p:bldP spid="133216" grpId="0"/>
      <p:bldP spid="133248" grpId="0"/>
      <p:bldP spid="133249" grpId="0"/>
      <p:bldP spid="133249" grpId="1"/>
      <p:bldP spid="133250" grpId="0"/>
      <p:bldP spid="133250" grpId="1"/>
      <p:bldP spid="133251" grpId="0"/>
      <p:bldP spid="133251" grpId="1"/>
      <p:bldP spid="133252" grpId="0"/>
      <p:bldP spid="133252" grpId="1"/>
      <p:bldP spid="133253" grpId="0"/>
      <p:bldP spid="133253" grpId="1"/>
      <p:bldP spid="133254" grpId="0"/>
      <p:bldP spid="133254" grpId="1"/>
      <p:bldP spid="133255" grpId="0"/>
      <p:bldP spid="133255" grpId="1"/>
      <p:bldP spid="133256" grpId="0"/>
      <p:bldP spid="133256" grpId="1"/>
      <p:bldP spid="133257" grpId="0"/>
      <p:bldP spid="133257" grpId="1"/>
      <p:bldP spid="133258" grpId="0"/>
      <p:bldP spid="133258" grpId="1"/>
      <p:bldP spid="133259" grpId="0"/>
      <p:bldP spid="133259" grpId="1"/>
      <p:bldP spid="133260" grpId="0"/>
      <p:bldP spid="133260" grpId="1"/>
      <p:bldP spid="133261" grpId="0"/>
      <p:bldP spid="133261" grpId="1"/>
      <p:bldP spid="133262" grpId="0"/>
      <p:bldP spid="133262" grpId="1"/>
      <p:bldP spid="133263" grpId="0"/>
      <p:bldP spid="133263" grpId="1"/>
      <p:bldP spid="133264" grpId="0"/>
      <p:bldP spid="133264" grpId="1"/>
      <p:bldP spid="133265" grpId="0"/>
      <p:bldP spid="133265" grpId="1"/>
      <p:bldP spid="133266" grpId="0"/>
      <p:bldP spid="133266" grpId="1"/>
      <p:bldP spid="133267" grpId="0"/>
      <p:bldP spid="133267" grpId="1"/>
      <p:bldP spid="133268" grpId="0"/>
      <p:bldP spid="133268" grpId="1"/>
      <p:bldP spid="133269" grpId="0"/>
      <p:bldP spid="133269" grpId="1"/>
      <p:bldP spid="133270" grpId="0"/>
      <p:bldP spid="133270" grpId="1"/>
      <p:bldP spid="133271" grpId="0"/>
      <p:bldP spid="133271" grpId="1"/>
      <p:bldP spid="133272" grpId="0"/>
      <p:bldP spid="133272" grpId="1"/>
      <p:bldP spid="133273" grpId="0"/>
      <p:bldP spid="133273" grpId="1"/>
      <p:bldP spid="133274" grpId="0"/>
      <p:bldP spid="133274" grpId="1"/>
      <p:bldP spid="133275" grpId="0"/>
      <p:bldP spid="133275" grpId="1"/>
      <p:bldP spid="133276" grpId="0"/>
      <p:bldP spid="133276" grpId="1"/>
      <p:bldP spid="133277" grpId="0"/>
      <p:bldP spid="133277" grpId="1"/>
      <p:bldP spid="133278" grpId="0" animBg="1"/>
    </p:bld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9026" name="Freeform 2"/>
          <p:cNvSpPr>
            <a:spLocks/>
          </p:cNvSpPr>
          <p:nvPr/>
        </p:nvSpPr>
        <p:spPr bwMode="auto">
          <a:xfrm>
            <a:off x="138113" y="1549400"/>
            <a:ext cx="8675687" cy="5105400"/>
          </a:xfrm>
          <a:custGeom>
            <a:avLst/>
            <a:gdLst>
              <a:gd name="T0" fmla="*/ 4800 w 5465"/>
              <a:gd name="T1" fmla="*/ 310 h 3131"/>
              <a:gd name="T2" fmla="*/ 1772 w 5465"/>
              <a:gd name="T3" fmla="*/ 163 h 3131"/>
              <a:gd name="T4" fmla="*/ 1432 w 5465"/>
              <a:gd name="T5" fmla="*/ 0 h 3131"/>
              <a:gd name="T6" fmla="*/ 989 w 5465"/>
              <a:gd name="T7" fmla="*/ 15 h 3131"/>
              <a:gd name="T8" fmla="*/ 428 w 5465"/>
              <a:gd name="T9" fmla="*/ 89 h 3131"/>
              <a:gd name="T10" fmla="*/ 118 w 5465"/>
              <a:gd name="T11" fmla="*/ 177 h 3131"/>
              <a:gd name="T12" fmla="*/ 0 w 5465"/>
              <a:gd name="T13" fmla="*/ 635 h 3131"/>
              <a:gd name="T14" fmla="*/ 133 w 5465"/>
              <a:gd name="T15" fmla="*/ 1123 h 3131"/>
              <a:gd name="T16" fmla="*/ 266 w 5465"/>
              <a:gd name="T17" fmla="*/ 1448 h 3131"/>
              <a:gd name="T18" fmla="*/ 177 w 5465"/>
              <a:gd name="T19" fmla="*/ 1640 h 3131"/>
              <a:gd name="T20" fmla="*/ 221 w 5465"/>
              <a:gd name="T21" fmla="*/ 1846 h 3131"/>
              <a:gd name="T22" fmla="*/ 310 w 5465"/>
              <a:gd name="T23" fmla="*/ 2009 h 3131"/>
              <a:gd name="T24" fmla="*/ 458 w 5465"/>
              <a:gd name="T25" fmla="*/ 2304 h 3131"/>
              <a:gd name="T26" fmla="*/ 472 w 5465"/>
              <a:gd name="T27" fmla="*/ 2393 h 3131"/>
              <a:gd name="T28" fmla="*/ 546 w 5465"/>
              <a:gd name="T29" fmla="*/ 2496 h 3131"/>
              <a:gd name="T30" fmla="*/ 709 w 5465"/>
              <a:gd name="T31" fmla="*/ 2733 h 3131"/>
              <a:gd name="T32" fmla="*/ 768 w 5465"/>
              <a:gd name="T33" fmla="*/ 2880 h 3131"/>
              <a:gd name="T34" fmla="*/ 797 w 5465"/>
              <a:gd name="T35" fmla="*/ 2984 h 3131"/>
              <a:gd name="T36" fmla="*/ 945 w 5465"/>
              <a:gd name="T37" fmla="*/ 3087 h 3131"/>
              <a:gd name="T38" fmla="*/ 1152 w 5465"/>
              <a:gd name="T39" fmla="*/ 3117 h 3131"/>
              <a:gd name="T40" fmla="*/ 1462 w 5465"/>
              <a:gd name="T41" fmla="*/ 3043 h 3131"/>
              <a:gd name="T42" fmla="*/ 1536 w 5465"/>
              <a:gd name="T43" fmla="*/ 3013 h 3131"/>
              <a:gd name="T44" fmla="*/ 1846 w 5465"/>
              <a:gd name="T45" fmla="*/ 2984 h 3131"/>
              <a:gd name="T46" fmla="*/ 2496 w 5465"/>
              <a:gd name="T47" fmla="*/ 3072 h 3131"/>
              <a:gd name="T48" fmla="*/ 2954 w 5465"/>
              <a:gd name="T49" fmla="*/ 3131 h 3131"/>
              <a:gd name="T50" fmla="*/ 3677 w 5465"/>
              <a:gd name="T51" fmla="*/ 3043 h 3131"/>
              <a:gd name="T52" fmla="*/ 3648 w 5465"/>
              <a:gd name="T53" fmla="*/ 2984 h 3131"/>
              <a:gd name="T54" fmla="*/ 3589 w 5465"/>
              <a:gd name="T55" fmla="*/ 2939 h 3131"/>
              <a:gd name="T56" fmla="*/ 3264 w 5465"/>
              <a:gd name="T57" fmla="*/ 2747 h 3131"/>
              <a:gd name="T58" fmla="*/ 3234 w 5465"/>
              <a:gd name="T59" fmla="*/ 2688 h 3131"/>
              <a:gd name="T60" fmla="*/ 3249 w 5465"/>
              <a:gd name="T61" fmla="*/ 2289 h 3131"/>
              <a:gd name="T62" fmla="*/ 3603 w 5465"/>
              <a:gd name="T63" fmla="*/ 2068 h 3131"/>
              <a:gd name="T64" fmla="*/ 3766 w 5465"/>
              <a:gd name="T65" fmla="*/ 1728 h 3131"/>
              <a:gd name="T66" fmla="*/ 3943 w 5465"/>
              <a:gd name="T67" fmla="*/ 1625 h 3131"/>
              <a:gd name="T68" fmla="*/ 4076 w 5465"/>
              <a:gd name="T69" fmla="*/ 1566 h 3131"/>
              <a:gd name="T70" fmla="*/ 4371 w 5465"/>
              <a:gd name="T71" fmla="*/ 1595 h 3131"/>
              <a:gd name="T72" fmla="*/ 4726 w 5465"/>
              <a:gd name="T73" fmla="*/ 1728 h 3131"/>
              <a:gd name="T74" fmla="*/ 5154 w 5465"/>
              <a:gd name="T75" fmla="*/ 1773 h 3131"/>
              <a:gd name="T76" fmla="*/ 5346 w 5465"/>
              <a:gd name="T77" fmla="*/ 1566 h 3131"/>
              <a:gd name="T78" fmla="*/ 5435 w 5465"/>
              <a:gd name="T79" fmla="*/ 1256 h 3131"/>
              <a:gd name="T80" fmla="*/ 5420 w 5465"/>
              <a:gd name="T81" fmla="*/ 753 h 3131"/>
              <a:gd name="T82" fmla="*/ 5361 w 5465"/>
              <a:gd name="T83" fmla="*/ 606 h 3131"/>
              <a:gd name="T84" fmla="*/ 5317 w 5465"/>
              <a:gd name="T85" fmla="*/ 517 h 3131"/>
              <a:gd name="T86" fmla="*/ 4741 w 5465"/>
              <a:gd name="T87" fmla="*/ 237 h 3131"/>
              <a:gd name="T88" fmla="*/ 4238 w 5465"/>
              <a:gd name="T89" fmla="*/ 251 h 3131"/>
              <a:gd name="T90" fmla="*/ 3116 w 5465"/>
              <a:gd name="T91" fmla="*/ 303 h 31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5465" h="3131">
                <a:moveTo>
                  <a:pt x="4800" y="310"/>
                </a:moveTo>
                <a:cubicBezTo>
                  <a:pt x="2535" y="283"/>
                  <a:pt x="3012" y="385"/>
                  <a:pt x="1772" y="163"/>
                </a:cubicBezTo>
                <a:cubicBezTo>
                  <a:pt x="1660" y="99"/>
                  <a:pt x="1546" y="58"/>
                  <a:pt x="1432" y="0"/>
                </a:cubicBezTo>
                <a:cubicBezTo>
                  <a:pt x="1284" y="5"/>
                  <a:pt x="1136" y="2"/>
                  <a:pt x="989" y="15"/>
                </a:cubicBezTo>
                <a:cubicBezTo>
                  <a:pt x="801" y="31"/>
                  <a:pt x="616" y="70"/>
                  <a:pt x="428" y="89"/>
                </a:cubicBezTo>
                <a:cubicBezTo>
                  <a:pt x="323" y="115"/>
                  <a:pt x="223" y="152"/>
                  <a:pt x="118" y="177"/>
                </a:cubicBezTo>
                <a:cubicBezTo>
                  <a:pt x="74" y="329"/>
                  <a:pt x="31" y="480"/>
                  <a:pt x="0" y="635"/>
                </a:cubicBezTo>
                <a:cubicBezTo>
                  <a:pt x="22" y="787"/>
                  <a:pt x="12" y="1002"/>
                  <a:pt x="133" y="1123"/>
                </a:cubicBezTo>
                <a:cubicBezTo>
                  <a:pt x="176" y="1234"/>
                  <a:pt x="233" y="1333"/>
                  <a:pt x="266" y="1448"/>
                </a:cubicBezTo>
                <a:cubicBezTo>
                  <a:pt x="241" y="1521"/>
                  <a:pt x="210" y="1572"/>
                  <a:pt x="177" y="1640"/>
                </a:cubicBezTo>
                <a:cubicBezTo>
                  <a:pt x="192" y="1709"/>
                  <a:pt x="202" y="1779"/>
                  <a:pt x="221" y="1846"/>
                </a:cubicBezTo>
                <a:cubicBezTo>
                  <a:pt x="259" y="1978"/>
                  <a:pt x="254" y="1916"/>
                  <a:pt x="310" y="2009"/>
                </a:cubicBezTo>
                <a:cubicBezTo>
                  <a:pt x="367" y="2104"/>
                  <a:pt x="402" y="2208"/>
                  <a:pt x="458" y="2304"/>
                </a:cubicBezTo>
                <a:cubicBezTo>
                  <a:pt x="463" y="2334"/>
                  <a:pt x="463" y="2364"/>
                  <a:pt x="472" y="2393"/>
                </a:cubicBezTo>
                <a:cubicBezTo>
                  <a:pt x="493" y="2465"/>
                  <a:pt x="503" y="2441"/>
                  <a:pt x="546" y="2496"/>
                </a:cubicBezTo>
                <a:cubicBezTo>
                  <a:pt x="643" y="2620"/>
                  <a:pt x="646" y="2629"/>
                  <a:pt x="709" y="2733"/>
                </a:cubicBezTo>
                <a:cubicBezTo>
                  <a:pt x="744" y="2879"/>
                  <a:pt x="692" y="2684"/>
                  <a:pt x="768" y="2880"/>
                </a:cubicBezTo>
                <a:cubicBezTo>
                  <a:pt x="781" y="2914"/>
                  <a:pt x="782" y="2951"/>
                  <a:pt x="797" y="2984"/>
                </a:cubicBezTo>
                <a:cubicBezTo>
                  <a:pt x="846" y="3090"/>
                  <a:pt x="844" y="3072"/>
                  <a:pt x="945" y="3087"/>
                </a:cubicBezTo>
                <a:cubicBezTo>
                  <a:pt x="1014" y="3097"/>
                  <a:pt x="1083" y="3107"/>
                  <a:pt x="1152" y="3117"/>
                </a:cubicBezTo>
                <a:cubicBezTo>
                  <a:pt x="1255" y="3092"/>
                  <a:pt x="1359" y="3068"/>
                  <a:pt x="1462" y="3043"/>
                </a:cubicBezTo>
                <a:cubicBezTo>
                  <a:pt x="1488" y="3037"/>
                  <a:pt x="1510" y="3017"/>
                  <a:pt x="1536" y="3013"/>
                </a:cubicBezTo>
                <a:cubicBezTo>
                  <a:pt x="1639" y="2997"/>
                  <a:pt x="1743" y="2994"/>
                  <a:pt x="1846" y="2984"/>
                </a:cubicBezTo>
                <a:cubicBezTo>
                  <a:pt x="2063" y="3013"/>
                  <a:pt x="2279" y="3048"/>
                  <a:pt x="2496" y="3072"/>
                </a:cubicBezTo>
                <a:cubicBezTo>
                  <a:pt x="2958" y="3124"/>
                  <a:pt x="2767" y="3041"/>
                  <a:pt x="2954" y="3131"/>
                </a:cubicBezTo>
                <a:cubicBezTo>
                  <a:pt x="3195" y="3102"/>
                  <a:pt x="3439" y="3093"/>
                  <a:pt x="3677" y="3043"/>
                </a:cubicBezTo>
                <a:cubicBezTo>
                  <a:pt x="3698" y="3038"/>
                  <a:pt x="3662" y="3001"/>
                  <a:pt x="3648" y="2984"/>
                </a:cubicBezTo>
                <a:cubicBezTo>
                  <a:pt x="3632" y="2965"/>
                  <a:pt x="3610" y="2953"/>
                  <a:pt x="3589" y="2939"/>
                </a:cubicBezTo>
                <a:cubicBezTo>
                  <a:pt x="3483" y="2868"/>
                  <a:pt x="3370" y="2818"/>
                  <a:pt x="3264" y="2747"/>
                </a:cubicBezTo>
                <a:cubicBezTo>
                  <a:pt x="3254" y="2727"/>
                  <a:pt x="3235" y="2710"/>
                  <a:pt x="3234" y="2688"/>
                </a:cubicBezTo>
                <a:cubicBezTo>
                  <a:pt x="3230" y="2555"/>
                  <a:pt x="3195" y="2410"/>
                  <a:pt x="3249" y="2289"/>
                </a:cubicBezTo>
                <a:cubicBezTo>
                  <a:pt x="3267" y="2249"/>
                  <a:pt x="3512" y="2099"/>
                  <a:pt x="3603" y="2068"/>
                </a:cubicBezTo>
                <a:cubicBezTo>
                  <a:pt x="3643" y="1952"/>
                  <a:pt x="3656" y="1807"/>
                  <a:pt x="3766" y="1728"/>
                </a:cubicBezTo>
                <a:cubicBezTo>
                  <a:pt x="4058" y="1518"/>
                  <a:pt x="3725" y="1745"/>
                  <a:pt x="3943" y="1625"/>
                </a:cubicBezTo>
                <a:cubicBezTo>
                  <a:pt x="4067" y="1557"/>
                  <a:pt x="3932" y="1595"/>
                  <a:pt x="4076" y="1566"/>
                </a:cubicBezTo>
                <a:cubicBezTo>
                  <a:pt x="4197" y="1474"/>
                  <a:pt x="4124" y="1504"/>
                  <a:pt x="4371" y="1595"/>
                </a:cubicBezTo>
                <a:cubicBezTo>
                  <a:pt x="4504" y="1644"/>
                  <a:pt x="4592" y="1705"/>
                  <a:pt x="4726" y="1728"/>
                </a:cubicBezTo>
                <a:cubicBezTo>
                  <a:pt x="4903" y="1829"/>
                  <a:pt x="4943" y="1803"/>
                  <a:pt x="5154" y="1773"/>
                </a:cubicBezTo>
                <a:cubicBezTo>
                  <a:pt x="5225" y="1702"/>
                  <a:pt x="5294" y="1653"/>
                  <a:pt x="5346" y="1566"/>
                </a:cubicBezTo>
                <a:cubicBezTo>
                  <a:pt x="5364" y="1461"/>
                  <a:pt x="5400" y="1357"/>
                  <a:pt x="5435" y="1256"/>
                </a:cubicBezTo>
                <a:cubicBezTo>
                  <a:pt x="5465" y="1022"/>
                  <a:pt x="5458" y="1138"/>
                  <a:pt x="5420" y="753"/>
                </a:cubicBezTo>
                <a:cubicBezTo>
                  <a:pt x="5411" y="666"/>
                  <a:pt x="5404" y="685"/>
                  <a:pt x="5361" y="606"/>
                </a:cubicBezTo>
                <a:cubicBezTo>
                  <a:pt x="5345" y="577"/>
                  <a:pt x="5336" y="544"/>
                  <a:pt x="5317" y="517"/>
                </a:cubicBezTo>
                <a:cubicBezTo>
                  <a:pt x="5194" y="340"/>
                  <a:pt x="4932" y="291"/>
                  <a:pt x="4741" y="237"/>
                </a:cubicBezTo>
                <a:cubicBezTo>
                  <a:pt x="4357" y="254"/>
                  <a:pt x="4524" y="251"/>
                  <a:pt x="4238" y="251"/>
                </a:cubicBezTo>
                <a:lnTo>
                  <a:pt x="3116" y="303"/>
                </a:lnTo>
              </a:path>
            </a:pathLst>
          </a:custGeom>
          <a:solidFill>
            <a:srgbClr val="C0C0C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129027" name="Group 3"/>
          <p:cNvGrpSpPr>
            <a:grpSpLocks/>
          </p:cNvGrpSpPr>
          <p:nvPr/>
        </p:nvGrpSpPr>
        <p:grpSpPr bwMode="auto">
          <a:xfrm>
            <a:off x="6400800" y="3878263"/>
            <a:ext cx="1825625" cy="1912937"/>
            <a:chOff x="4579" y="153"/>
            <a:chExt cx="1150" cy="1205"/>
          </a:xfrm>
        </p:grpSpPr>
        <p:sp>
          <p:nvSpPr>
            <p:cNvPr id="129028" name="Freeform 4"/>
            <p:cNvSpPr>
              <a:spLocks/>
            </p:cNvSpPr>
            <p:nvPr/>
          </p:nvSpPr>
          <p:spPr bwMode="auto">
            <a:xfrm>
              <a:off x="4579" y="408"/>
              <a:ext cx="1109" cy="950"/>
            </a:xfrm>
            <a:custGeom>
              <a:avLst/>
              <a:gdLst>
                <a:gd name="T0" fmla="*/ 52 w 1109"/>
                <a:gd name="T1" fmla="*/ 131 h 950"/>
                <a:gd name="T2" fmla="*/ 52 w 1109"/>
                <a:gd name="T3" fmla="*/ 419 h 950"/>
                <a:gd name="T4" fmla="*/ 124 w 1109"/>
                <a:gd name="T5" fmla="*/ 639 h 950"/>
                <a:gd name="T6" fmla="*/ 276 w 1109"/>
                <a:gd name="T7" fmla="*/ 783 h 950"/>
                <a:gd name="T8" fmla="*/ 704 w 1109"/>
                <a:gd name="T9" fmla="*/ 919 h 950"/>
                <a:gd name="T10" fmla="*/ 1006 w 1109"/>
                <a:gd name="T11" fmla="*/ 933 h 950"/>
                <a:gd name="T12" fmla="*/ 1109 w 1109"/>
                <a:gd name="T13" fmla="*/ 785 h 950"/>
                <a:gd name="T14" fmla="*/ 1079 w 1109"/>
                <a:gd name="T15" fmla="*/ 357 h 950"/>
                <a:gd name="T16" fmla="*/ 1012 w 1109"/>
                <a:gd name="T17" fmla="*/ 227 h 950"/>
                <a:gd name="T18" fmla="*/ 858 w 1109"/>
                <a:gd name="T19" fmla="*/ 165 h 950"/>
                <a:gd name="T20" fmla="*/ 556 w 1109"/>
                <a:gd name="T21" fmla="*/ 3 h 950"/>
                <a:gd name="T22" fmla="*/ 116 w 1109"/>
                <a:gd name="T23" fmla="*/ 35 h 950"/>
                <a:gd name="T24" fmla="*/ 52 w 1109"/>
                <a:gd name="T25" fmla="*/ 163 h 950"/>
                <a:gd name="T26" fmla="*/ 84 w 1109"/>
                <a:gd name="T27" fmla="*/ 283 h 950"/>
                <a:gd name="T28" fmla="*/ 0 w 1109"/>
                <a:gd name="T29" fmla="*/ 231 h 950"/>
                <a:gd name="T30" fmla="*/ 52 w 1109"/>
                <a:gd name="T31" fmla="*/ 131 h 9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09" h="950">
                  <a:moveTo>
                    <a:pt x="52" y="131"/>
                  </a:moveTo>
                  <a:cubicBezTo>
                    <a:pt x="52" y="158"/>
                    <a:pt x="40" y="334"/>
                    <a:pt x="52" y="419"/>
                  </a:cubicBezTo>
                  <a:cubicBezTo>
                    <a:pt x="64" y="504"/>
                    <a:pt x="87" y="578"/>
                    <a:pt x="124" y="639"/>
                  </a:cubicBezTo>
                  <a:cubicBezTo>
                    <a:pt x="181" y="725"/>
                    <a:pt x="190" y="746"/>
                    <a:pt x="276" y="783"/>
                  </a:cubicBezTo>
                  <a:cubicBezTo>
                    <a:pt x="427" y="847"/>
                    <a:pt x="549" y="866"/>
                    <a:pt x="704" y="919"/>
                  </a:cubicBezTo>
                  <a:cubicBezTo>
                    <a:pt x="803" y="909"/>
                    <a:pt x="908" y="950"/>
                    <a:pt x="1006" y="933"/>
                  </a:cubicBezTo>
                  <a:cubicBezTo>
                    <a:pt x="1065" y="923"/>
                    <a:pt x="1109" y="785"/>
                    <a:pt x="1109" y="785"/>
                  </a:cubicBezTo>
                  <a:cubicBezTo>
                    <a:pt x="1099" y="642"/>
                    <a:pt x="1100" y="498"/>
                    <a:pt x="1079" y="357"/>
                  </a:cubicBezTo>
                  <a:cubicBezTo>
                    <a:pt x="1071" y="307"/>
                    <a:pt x="1042" y="254"/>
                    <a:pt x="1012" y="227"/>
                  </a:cubicBezTo>
                  <a:cubicBezTo>
                    <a:pt x="893" y="122"/>
                    <a:pt x="948" y="196"/>
                    <a:pt x="858" y="165"/>
                  </a:cubicBezTo>
                  <a:cubicBezTo>
                    <a:pt x="785" y="57"/>
                    <a:pt x="679" y="26"/>
                    <a:pt x="556" y="3"/>
                  </a:cubicBezTo>
                  <a:cubicBezTo>
                    <a:pt x="339" y="8"/>
                    <a:pt x="330" y="0"/>
                    <a:pt x="116" y="35"/>
                  </a:cubicBezTo>
                  <a:cubicBezTo>
                    <a:pt x="24" y="61"/>
                    <a:pt x="74" y="134"/>
                    <a:pt x="52" y="163"/>
                  </a:cubicBezTo>
                  <a:cubicBezTo>
                    <a:pt x="47" y="204"/>
                    <a:pt x="93" y="272"/>
                    <a:pt x="84" y="283"/>
                  </a:cubicBezTo>
                  <a:cubicBezTo>
                    <a:pt x="89" y="298"/>
                    <a:pt x="5" y="256"/>
                    <a:pt x="0" y="231"/>
                  </a:cubicBezTo>
                  <a:lnTo>
                    <a:pt x="52" y="131"/>
                  </a:lnTo>
                  <a:close/>
                </a:path>
              </a:pathLst>
            </a:custGeom>
            <a:solidFill>
              <a:srgbClr val="C0C0C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DDDDDD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29029" name="Freeform 5"/>
            <p:cNvSpPr>
              <a:spLocks/>
            </p:cNvSpPr>
            <p:nvPr/>
          </p:nvSpPr>
          <p:spPr bwMode="auto">
            <a:xfrm>
              <a:off x="4603" y="384"/>
              <a:ext cx="1109" cy="950"/>
            </a:xfrm>
            <a:custGeom>
              <a:avLst/>
              <a:gdLst>
                <a:gd name="T0" fmla="*/ 52 w 1109"/>
                <a:gd name="T1" fmla="*/ 131 h 950"/>
                <a:gd name="T2" fmla="*/ 52 w 1109"/>
                <a:gd name="T3" fmla="*/ 419 h 950"/>
                <a:gd name="T4" fmla="*/ 124 w 1109"/>
                <a:gd name="T5" fmla="*/ 639 h 950"/>
                <a:gd name="T6" fmla="*/ 276 w 1109"/>
                <a:gd name="T7" fmla="*/ 783 h 950"/>
                <a:gd name="T8" fmla="*/ 704 w 1109"/>
                <a:gd name="T9" fmla="*/ 919 h 950"/>
                <a:gd name="T10" fmla="*/ 1006 w 1109"/>
                <a:gd name="T11" fmla="*/ 933 h 950"/>
                <a:gd name="T12" fmla="*/ 1109 w 1109"/>
                <a:gd name="T13" fmla="*/ 785 h 950"/>
                <a:gd name="T14" fmla="*/ 1079 w 1109"/>
                <a:gd name="T15" fmla="*/ 357 h 950"/>
                <a:gd name="T16" fmla="*/ 1012 w 1109"/>
                <a:gd name="T17" fmla="*/ 227 h 950"/>
                <a:gd name="T18" fmla="*/ 858 w 1109"/>
                <a:gd name="T19" fmla="*/ 165 h 950"/>
                <a:gd name="T20" fmla="*/ 556 w 1109"/>
                <a:gd name="T21" fmla="*/ 3 h 950"/>
                <a:gd name="T22" fmla="*/ 116 w 1109"/>
                <a:gd name="T23" fmla="*/ 35 h 950"/>
                <a:gd name="T24" fmla="*/ 52 w 1109"/>
                <a:gd name="T25" fmla="*/ 163 h 950"/>
                <a:gd name="T26" fmla="*/ 84 w 1109"/>
                <a:gd name="T27" fmla="*/ 283 h 950"/>
                <a:gd name="T28" fmla="*/ 0 w 1109"/>
                <a:gd name="T29" fmla="*/ 231 h 950"/>
                <a:gd name="T30" fmla="*/ 52 w 1109"/>
                <a:gd name="T31" fmla="*/ 131 h 9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09" h="950">
                  <a:moveTo>
                    <a:pt x="52" y="131"/>
                  </a:moveTo>
                  <a:cubicBezTo>
                    <a:pt x="52" y="158"/>
                    <a:pt x="40" y="334"/>
                    <a:pt x="52" y="419"/>
                  </a:cubicBezTo>
                  <a:cubicBezTo>
                    <a:pt x="64" y="504"/>
                    <a:pt x="87" y="578"/>
                    <a:pt x="124" y="639"/>
                  </a:cubicBezTo>
                  <a:cubicBezTo>
                    <a:pt x="181" y="725"/>
                    <a:pt x="190" y="746"/>
                    <a:pt x="276" y="783"/>
                  </a:cubicBezTo>
                  <a:cubicBezTo>
                    <a:pt x="427" y="847"/>
                    <a:pt x="549" y="866"/>
                    <a:pt x="704" y="919"/>
                  </a:cubicBezTo>
                  <a:cubicBezTo>
                    <a:pt x="803" y="909"/>
                    <a:pt x="908" y="950"/>
                    <a:pt x="1006" y="933"/>
                  </a:cubicBezTo>
                  <a:cubicBezTo>
                    <a:pt x="1065" y="923"/>
                    <a:pt x="1109" y="785"/>
                    <a:pt x="1109" y="785"/>
                  </a:cubicBezTo>
                  <a:cubicBezTo>
                    <a:pt x="1099" y="642"/>
                    <a:pt x="1100" y="498"/>
                    <a:pt x="1079" y="357"/>
                  </a:cubicBezTo>
                  <a:cubicBezTo>
                    <a:pt x="1071" y="307"/>
                    <a:pt x="1042" y="254"/>
                    <a:pt x="1012" y="227"/>
                  </a:cubicBezTo>
                  <a:cubicBezTo>
                    <a:pt x="893" y="122"/>
                    <a:pt x="948" y="196"/>
                    <a:pt x="858" y="165"/>
                  </a:cubicBezTo>
                  <a:cubicBezTo>
                    <a:pt x="785" y="57"/>
                    <a:pt x="679" y="26"/>
                    <a:pt x="556" y="3"/>
                  </a:cubicBezTo>
                  <a:cubicBezTo>
                    <a:pt x="339" y="8"/>
                    <a:pt x="330" y="0"/>
                    <a:pt x="116" y="35"/>
                  </a:cubicBezTo>
                  <a:cubicBezTo>
                    <a:pt x="24" y="61"/>
                    <a:pt x="74" y="134"/>
                    <a:pt x="52" y="163"/>
                  </a:cubicBezTo>
                  <a:cubicBezTo>
                    <a:pt x="47" y="204"/>
                    <a:pt x="93" y="272"/>
                    <a:pt x="84" y="283"/>
                  </a:cubicBezTo>
                  <a:cubicBezTo>
                    <a:pt x="89" y="298"/>
                    <a:pt x="5" y="256"/>
                    <a:pt x="0" y="231"/>
                  </a:cubicBezTo>
                  <a:lnTo>
                    <a:pt x="52" y="131"/>
                  </a:lnTo>
                  <a:close/>
                </a:path>
              </a:pathLst>
            </a:custGeom>
            <a:pattFill prst="horzBrick">
              <a:fgClr>
                <a:srgbClr val="DDDDDD"/>
              </a:fgClr>
              <a:bgClr>
                <a:schemeClr val="bg1"/>
              </a:bgClr>
            </a:patt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29030" name="Group 6"/>
            <p:cNvGrpSpPr>
              <a:grpSpLocks/>
            </p:cNvGrpSpPr>
            <p:nvPr/>
          </p:nvGrpSpPr>
          <p:grpSpPr bwMode="auto">
            <a:xfrm>
              <a:off x="4704" y="153"/>
              <a:ext cx="1025" cy="1152"/>
              <a:chOff x="4704" y="153"/>
              <a:chExt cx="1025" cy="1152"/>
            </a:xfrm>
          </p:grpSpPr>
          <p:graphicFrame>
            <p:nvGraphicFramePr>
              <p:cNvPr id="129031" name="Object 7"/>
              <p:cNvGraphicFramePr>
                <a:graphicFrameLocks noChangeAspect="1"/>
              </p:cNvGraphicFramePr>
              <p:nvPr/>
            </p:nvGraphicFramePr>
            <p:xfrm>
              <a:off x="4896" y="432"/>
              <a:ext cx="430" cy="681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27675" name="Clip" r:id="rId6" imgW="1917360" imgH="2997000" progId="MS_ClipArt_Gallery.2">
                      <p:embed/>
                    </p:oleObj>
                  </mc:Choice>
                  <mc:Fallback>
                    <p:oleObj name="Clip" r:id="rId6" imgW="1917360" imgH="2997000" progId="MS_ClipArt_Gallery.2">
                      <p:embed/>
                      <p:pic>
                        <p:nvPicPr>
                          <p:cNvPr id="0" name="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7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4896" y="432"/>
                            <a:ext cx="430" cy="681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ffectLst/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rgbClr val="FFFFFF"/>
                                </a:solidFill>
                              </a14:hiddenFill>
                            </a:ext>
                            <a:ext uri="{91240B29-F687-4F45-9708-019B960494DF}">
                              <a14:hiddenLine xmlns:a14="http://schemas.microsoft.com/office/drawing/2010/main" w="9525">
                                <a:solidFill>
                                  <a:srgbClr val="000000"/>
                                </a:solidFill>
                                <a:miter lim="800000"/>
                                <a:headEnd/>
                                <a:tailEnd/>
                              </a14:hiddenLine>
                            </a:ex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rgbClr val="808080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</p:pic>
                    </p:oleObj>
                  </mc:Fallback>
                </mc:AlternateContent>
              </a:graphicData>
            </a:graphic>
          </p:graphicFrame>
          <p:grpSp>
            <p:nvGrpSpPr>
              <p:cNvPr id="129032" name="Group 8"/>
              <p:cNvGrpSpPr>
                <a:grpSpLocks/>
              </p:cNvGrpSpPr>
              <p:nvPr/>
            </p:nvGrpSpPr>
            <p:grpSpPr bwMode="auto">
              <a:xfrm>
                <a:off x="4704" y="153"/>
                <a:ext cx="288" cy="873"/>
                <a:chOff x="4032" y="375"/>
                <a:chExt cx="288" cy="873"/>
              </a:xfrm>
            </p:grpSpPr>
            <p:pic>
              <p:nvPicPr>
                <p:cNvPr id="129033" name="Picture 9" descr="000803_1055_4732_v__v"/>
                <p:cNvPicPr>
                  <a:picLocks noChangeAspect="1" noChangeArrowheads="1"/>
                </p:cNvPicPr>
                <p:nvPr/>
              </p:nvPicPr>
              <p:blipFill>
                <a:blip r:embed="rId8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flipH="1">
                  <a:off x="4032" y="621"/>
                  <a:ext cx="288" cy="627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  <p:sp>
              <p:nvSpPr>
                <p:cNvPr id="129034" name="Text Box 10"/>
                <p:cNvSpPr txBox="1">
                  <a:spLocks noChangeArrowheads="1"/>
                </p:cNvSpPr>
                <p:nvPr/>
              </p:nvSpPr>
              <p:spPr bwMode="auto">
                <a:xfrm>
                  <a:off x="4032" y="375"/>
                  <a:ext cx="192" cy="327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/>
                <a:p>
                  <a:pPr>
                    <a:spcBef>
                      <a:spcPct val="50000"/>
                    </a:spcBef>
                  </a:pPr>
                  <a:r>
                    <a:rPr lang="en-US" sz="2800">
                      <a:solidFill>
                        <a:srgbClr val="FF0000"/>
                      </a:solidFill>
                      <a:latin typeface="Arial" charset="0"/>
                      <a:cs typeface="Arial" charset="0"/>
                    </a:rPr>
                    <a:t>?</a:t>
                  </a:r>
                </a:p>
              </p:txBody>
            </p:sp>
          </p:grpSp>
          <p:pic>
            <p:nvPicPr>
              <p:cNvPr id="129035" name="Picture 11" descr="EASTO008"/>
              <p:cNvPicPr>
                <a:picLocks noChangeAspect="1" noChangeArrowheads="1"/>
              </p:cNvPicPr>
              <p:nvPr/>
            </p:nvPicPr>
            <p:blipFill>
              <a:blip r:embed="rId9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136" y="681"/>
                <a:ext cx="593" cy="624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</p:grpSp>
      </p:grpSp>
      <p:pic>
        <p:nvPicPr>
          <p:cNvPr id="129036" name="Picture 12" descr="POINSET2"/>
          <p:cNvPicPr>
            <a:picLocks noChangeAspect="1" noChangeArrowheads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288" y="14288"/>
            <a:ext cx="1277937" cy="1273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29038" name="Picture 14" descr="POINSET2"/>
          <p:cNvPicPr>
            <a:picLocks noChangeAspect="1" noChangeArrowheads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-10800000">
            <a:off x="7800975" y="5519738"/>
            <a:ext cx="1279525" cy="12747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29039" name="Picture 15" descr="POINSET2"/>
          <p:cNvPicPr>
            <a:picLocks noChangeAspect="1" noChangeArrowheads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-16200000">
            <a:off x="7835900" y="26988"/>
            <a:ext cx="1279525" cy="1273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29040" name="Picture 16" descr="pretty_flower_purple_hb"/>
          <p:cNvPicPr>
            <a:picLocks noChangeAspect="1" noChangeArrowheads="1" noCrop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29538" y="5567363"/>
            <a:ext cx="1028700" cy="10287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29041" name="Picture 17" descr="pretty_flower_red_hb"/>
          <p:cNvPicPr>
            <a:picLocks noChangeAspect="1" noChangeArrowheads="1" noCrop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24800" y="333375"/>
            <a:ext cx="914400" cy="9144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29043" name="Picture 19" descr="pretty_flower_orange_hb"/>
          <p:cNvPicPr>
            <a:picLocks noChangeAspect="1" noChangeArrowheads="1" noCrop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5738" y="166688"/>
            <a:ext cx="1028700" cy="10287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29044" name="Freeform 20"/>
          <p:cNvSpPr>
            <a:spLocks/>
          </p:cNvSpPr>
          <p:nvPr/>
        </p:nvSpPr>
        <p:spPr bwMode="auto">
          <a:xfrm>
            <a:off x="259307" y="1518775"/>
            <a:ext cx="8675688" cy="5105400"/>
          </a:xfrm>
          <a:custGeom>
            <a:avLst/>
            <a:gdLst>
              <a:gd name="T0" fmla="*/ 4800 w 5465"/>
              <a:gd name="T1" fmla="*/ 310 h 3131"/>
              <a:gd name="T2" fmla="*/ 1772 w 5465"/>
              <a:gd name="T3" fmla="*/ 163 h 3131"/>
              <a:gd name="T4" fmla="*/ 1432 w 5465"/>
              <a:gd name="T5" fmla="*/ 0 h 3131"/>
              <a:gd name="T6" fmla="*/ 989 w 5465"/>
              <a:gd name="T7" fmla="*/ 15 h 3131"/>
              <a:gd name="T8" fmla="*/ 428 w 5465"/>
              <a:gd name="T9" fmla="*/ 89 h 3131"/>
              <a:gd name="T10" fmla="*/ 118 w 5465"/>
              <a:gd name="T11" fmla="*/ 177 h 3131"/>
              <a:gd name="T12" fmla="*/ 0 w 5465"/>
              <a:gd name="T13" fmla="*/ 635 h 3131"/>
              <a:gd name="T14" fmla="*/ 133 w 5465"/>
              <a:gd name="T15" fmla="*/ 1123 h 3131"/>
              <a:gd name="T16" fmla="*/ 266 w 5465"/>
              <a:gd name="T17" fmla="*/ 1448 h 3131"/>
              <a:gd name="T18" fmla="*/ 177 w 5465"/>
              <a:gd name="T19" fmla="*/ 1640 h 3131"/>
              <a:gd name="T20" fmla="*/ 221 w 5465"/>
              <a:gd name="T21" fmla="*/ 1846 h 3131"/>
              <a:gd name="T22" fmla="*/ 310 w 5465"/>
              <a:gd name="T23" fmla="*/ 2009 h 3131"/>
              <a:gd name="T24" fmla="*/ 458 w 5465"/>
              <a:gd name="T25" fmla="*/ 2304 h 3131"/>
              <a:gd name="T26" fmla="*/ 472 w 5465"/>
              <a:gd name="T27" fmla="*/ 2393 h 3131"/>
              <a:gd name="T28" fmla="*/ 546 w 5465"/>
              <a:gd name="T29" fmla="*/ 2496 h 3131"/>
              <a:gd name="T30" fmla="*/ 709 w 5465"/>
              <a:gd name="T31" fmla="*/ 2733 h 3131"/>
              <a:gd name="T32" fmla="*/ 768 w 5465"/>
              <a:gd name="T33" fmla="*/ 2880 h 3131"/>
              <a:gd name="T34" fmla="*/ 797 w 5465"/>
              <a:gd name="T35" fmla="*/ 2984 h 3131"/>
              <a:gd name="T36" fmla="*/ 945 w 5465"/>
              <a:gd name="T37" fmla="*/ 3087 h 3131"/>
              <a:gd name="T38" fmla="*/ 1152 w 5465"/>
              <a:gd name="T39" fmla="*/ 3117 h 3131"/>
              <a:gd name="T40" fmla="*/ 1462 w 5465"/>
              <a:gd name="T41" fmla="*/ 3043 h 3131"/>
              <a:gd name="T42" fmla="*/ 1536 w 5465"/>
              <a:gd name="T43" fmla="*/ 3013 h 3131"/>
              <a:gd name="T44" fmla="*/ 1846 w 5465"/>
              <a:gd name="T45" fmla="*/ 2984 h 3131"/>
              <a:gd name="T46" fmla="*/ 2496 w 5465"/>
              <a:gd name="T47" fmla="*/ 3072 h 3131"/>
              <a:gd name="T48" fmla="*/ 2954 w 5465"/>
              <a:gd name="T49" fmla="*/ 3131 h 3131"/>
              <a:gd name="T50" fmla="*/ 3677 w 5465"/>
              <a:gd name="T51" fmla="*/ 3043 h 3131"/>
              <a:gd name="T52" fmla="*/ 3648 w 5465"/>
              <a:gd name="T53" fmla="*/ 2984 h 3131"/>
              <a:gd name="T54" fmla="*/ 3589 w 5465"/>
              <a:gd name="T55" fmla="*/ 2939 h 3131"/>
              <a:gd name="T56" fmla="*/ 3264 w 5465"/>
              <a:gd name="T57" fmla="*/ 2747 h 3131"/>
              <a:gd name="T58" fmla="*/ 3234 w 5465"/>
              <a:gd name="T59" fmla="*/ 2688 h 3131"/>
              <a:gd name="T60" fmla="*/ 3249 w 5465"/>
              <a:gd name="T61" fmla="*/ 2289 h 3131"/>
              <a:gd name="T62" fmla="*/ 3603 w 5465"/>
              <a:gd name="T63" fmla="*/ 2068 h 3131"/>
              <a:gd name="T64" fmla="*/ 3766 w 5465"/>
              <a:gd name="T65" fmla="*/ 1728 h 3131"/>
              <a:gd name="T66" fmla="*/ 3943 w 5465"/>
              <a:gd name="T67" fmla="*/ 1625 h 3131"/>
              <a:gd name="T68" fmla="*/ 4076 w 5465"/>
              <a:gd name="T69" fmla="*/ 1566 h 3131"/>
              <a:gd name="T70" fmla="*/ 4371 w 5465"/>
              <a:gd name="T71" fmla="*/ 1595 h 3131"/>
              <a:gd name="T72" fmla="*/ 4726 w 5465"/>
              <a:gd name="T73" fmla="*/ 1728 h 3131"/>
              <a:gd name="T74" fmla="*/ 5154 w 5465"/>
              <a:gd name="T75" fmla="*/ 1773 h 3131"/>
              <a:gd name="T76" fmla="*/ 5346 w 5465"/>
              <a:gd name="T77" fmla="*/ 1566 h 3131"/>
              <a:gd name="T78" fmla="*/ 5435 w 5465"/>
              <a:gd name="T79" fmla="*/ 1256 h 3131"/>
              <a:gd name="T80" fmla="*/ 5420 w 5465"/>
              <a:gd name="T81" fmla="*/ 753 h 3131"/>
              <a:gd name="T82" fmla="*/ 5361 w 5465"/>
              <a:gd name="T83" fmla="*/ 606 h 3131"/>
              <a:gd name="T84" fmla="*/ 5317 w 5465"/>
              <a:gd name="T85" fmla="*/ 517 h 3131"/>
              <a:gd name="T86" fmla="*/ 4741 w 5465"/>
              <a:gd name="T87" fmla="*/ 237 h 3131"/>
              <a:gd name="T88" fmla="*/ 4238 w 5465"/>
              <a:gd name="T89" fmla="*/ 251 h 3131"/>
              <a:gd name="T90" fmla="*/ 3116 w 5465"/>
              <a:gd name="T91" fmla="*/ 303 h 31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5465" h="3131">
                <a:moveTo>
                  <a:pt x="4800" y="310"/>
                </a:moveTo>
                <a:cubicBezTo>
                  <a:pt x="2535" y="283"/>
                  <a:pt x="3012" y="385"/>
                  <a:pt x="1772" y="163"/>
                </a:cubicBezTo>
                <a:cubicBezTo>
                  <a:pt x="1660" y="99"/>
                  <a:pt x="1546" y="58"/>
                  <a:pt x="1432" y="0"/>
                </a:cubicBezTo>
                <a:cubicBezTo>
                  <a:pt x="1284" y="5"/>
                  <a:pt x="1136" y="2"/>
                  <a:pt x="989" y="15"/>
                </a:cubicBezTo>
                <a:cubicBezTo>
                  <a:pt x="801" y="31"/>
                  <a:pt x="616" y="70"/>
                  <a:pt x="428" y="89"/>
                </a:cubicBezTo>
                <a:cubicBezTo>
                  <a:pt x="323" y="115"/>
                  <a:pt x="223" y="152"/>
                  <a:pt x="118" y="177"/>
                </a:cubicBezTo>
                <a:cubicBezTo>
                  <a:pt x="74" y="329"/>
                  <a:pt x="31" y="480"/>
                  <a:pt x="0" y="635"/>
                </a:cubicBezTo>
                <a:cubicBezTo>
                  <a:pt x="22" y="787"/>
                  <a:pt x="12" y="1002"/>
                  <a:pt x="133" y="1123"/>
                </a:cubicBezTo>
                <a:cubicBezTo>
                  <a:pt x="176" y="1234"/>
                  <a:pt x="233" y="1333"/>
                  <a:pt x="266" y="1448"/>
                </a:cubicBezTo>
                <a:cubicBezTo>
                  <a:pt x="241" y="1521"/>
                  <a:pt x="210" y="1572"/>
                  <a:pt x="177" y="1640"/>
                </a:cubicBezTo>
                <a:cubicBezTo>
                  <a:pt x="192" y="1709"/>
                  <a:pt x="202" y="1779"/>
                  <a:pt x="221" y="1846"/>
                </a:cubicBezTo>
                <a:cubicBezTo>
                  <a:pt x="259" y="1978"/>
                  <a:pt x="254" y="1916"/>
                  <a:pt x="310" y="2009"/>
                </a:cubicBezTo>
                <a:cubicBezTo>
                  <a:pt x="367" y="2104"/>
                  <a:pt x="402" y="2208"/>
                  <a:pt x="458" y="2304"/>
                </a:cubicBezTo>
                <a:cubicBezTo>
                  <a:pt x="463" y="2334"/>
                  <a:pt x="463" y="2364"/>
                  <a:pt x="472" y="2393"/>
                </a:cubicBezTo>
                <a:cubicBezTo>
                  <a:pt x="493" y="2465"/>
                  <a:pt x="503" y="2441"/>
                  <a:pt x="546" y="2496"/>
                </a:cubicBezTo>
                <a:cubicBezTo>
                  <a:pt x="643" y="2620"/>
                  <a:pt x="646" y="2629"/>
                  <a:pt x="709" y="2733"/>
                </a:cubicBezTo>
                <a:cubicBezTo>
                  <a:pt x="744" y="2879"/>
                  <a:pt x="692" y="2684"/>
                  <a:pt x="768" y="2880"/>
                </a:cubicBezTo>
                <a:cubicBezTo>
                  <a:pt x="781" y="2914"/>
                  <a:pt x="782" y="2951"/>
                  <a:pt x="797" y="2984"/>
                </a:cubicBezTo>
                <a:cubicBezTo>
                  <a:pt x="846" y="3090"/>
                  <a:pt x="844" y="3072"/>
                  <a:pt x="945" y="3087"/>
                </a:cubicBezTo>
                <a:cubicBezTo>
                  <a:pt x="1014" y="3097"/>
                  <a:pt x="1083" y="3107"/>
                  <a:pt x="1152" y="3117"/>
                </a:cubicBezTo>
                <a:cubicBezTo>
                  <a:pt x="1255" y="3092"/>
                  <a:pt x="1359" y="3068"/>
                  <a:pt x="1462" y="3043"/>
                </a:cubicBezTo>
                <a:cubicBezTo>
                  <a:pt x="1488" y="3037"/>
                  <a:pt x="1510" y="3017"/>
                  <a:pt x="1536" y="3013"/>
                </a:cubicBezTo>
                <a:cubicBezTo>
                  <a:pt x="1639" y="2997"/>
                  <a:pt x="1743" y="2994"/>
                  <a:pt x="1846" y="2984"/>
                </a:cubicBezTo>
                <a:cubicBezTo>
                  <a:pt x="2063" y="3013"/>
                  <a:pt x="2279" y="3048"/>
                  <a:pt x="2496" y="3072"/>
                </a:cubicBezTo>
                <a:cubicBezTo>
                  <a:pt x="2958" y="3124"/>
                  <a:pt x="2767" y="3041"/>
                  <a:pt x="2954" y="3131"/>
                </a:cubicBezTo>
                <a:cubicBezTo>
                  <a:pt x="3195" y="3102"/>
                  <a:pt x="3439" y="3093"/>
                  <a:pt x="3677" y="3043"/>
                </a:cubicBezTo>
                <a:cubicBezTo>
                  <a:pt x="3698" y="3038"/>
                  <a:pt x="3662" y="3001"/>
                  <a:pt x="3648" y="2984"/>
                </a:cubicBezTo>
                <a:cubicBezTo>
                  <a:pt x="3632" y="2965"/>
                  <a:pt x="3610" y="2953"/>
                  <a:pt x="3589" y="2939"/>
                </a:cubicBezTo>
                <a:cubicBezTo>
                  <a:pt x="3483" y="2868"/>
                  <a:pt x="3370" y="2818"/>
                  <a:pt x="3264" y="2747"/>
                </a:cubicBezTo>
                <a:cubicBezTo>
                  <a:pt x="3254" y="2727"/>
                  <a:pt x="3235" y="2710"/>
                  <a:pt x="3234" y="2688"/>
                </a:cubicBezTo>
                <a:cubicBezTo>
                  <a:pt x="3230" y="2555"/>
                  <a:pt x="3195" y="2410"/>
                  <a:pt x="3249" y="2289"/>
                </a:cubicBezTo>
                <a:cubicBezTo>
                  <a:pt x="3267" y="2249"/>
                  <a:pt x="3512" y="2099"/>
                  <a:pt x="3603" y="2068"/>
                </a:cubicBezTo>
                <a:cubicBezTo>
                  <a:pt x="3643" y="1952"/>
                  <a:pt x="3656" y="1807"/>
                  <a:pt x="3766" y="1728"/>
                </a:cubicBezTo>
                <a:cubicBezTo>
                  <a:pt x="4058" y="1518"/>
                  <a:pt x="3725" y="1745"/>
                  <a:pt x="3943" y="1625"/>
                </a:cubicBezTo>
                <a:cubicBezTo>
                  <a:pt x="4067" y="1557"/>
                  <a:pt x="3932" y="1595"/>
                  <a:pt x="4076" y="1566"/>
                </a:cubicBezTo>
                <a:cubicBezTo>
                  <a:pt x="4197" y="1474"/>
                  <a:pt x="4124" y="1504"/>
                  <a:pt x="4371" y="1595"/>
                </a:cubicBezTo>
                <a:cubicBezTo>
                  <a:pt x="4504" y="1644"/>
                  <a:pt x="4592" y="1705"/>
                  <a:pt x="4726" y="1728"/>
                </a:cubicBezTo>
                <a:cubicBezTo>
                  <a:pt x="4903" y="1829"/>
                  <a:pt x="4943" y="1803"/>
                  <a:pt x="5154" y="1773"/>
                </a:cubicBezTo>
                <a:cubicBezTo>
                  <a:pt x="5225" y="1702"/>
                  <a:pt x="5294" y="1653"/>
                  <a:pt x="5346" y="1566"/>
                </a:cubicBezTo>
                <a:cubicBezTo>
                  <a:pt x="5364" y="1461"/>
                  <a:pt x="5400" y="1357"/>
                  <a:pt x="5435" y="1256"/>
                </a:cubicBezTo>
                <a:cubicBezTo>
                  <a:pt x="5465" y="1022"/>
                  <a:pt x="5458" y="1138"/>
                  <a:pt x="5420" y="753"/>
                </a:cubicBezTo>
                <a:cubicBezTo>
                  <a:pt x="5411" y="666"/>
                  <a:pt x="5404" y="685"/>
                  <a:pt x="5361" y="606"/>
                </a:cubicBezTo>
                <a:cubicBezTo>
                  <a:pt x="5345" y="577"/>
                  <a:pt x="5336" y="544"/>
                  <a:pt x="5317" y="517"/>
                </a:cubicBezTo>
                <a:cubicBezTo>
                  <a:pt x="5194" y="340"/>
                  <a:pt x="4932" y="291"/>
                  <a:pt x="4741" y="237"/>
                </a:cubicBezTo>
                <a:cubicBezTo>
                  <a:pt x="4357" y="254"/>
                  <a:pt x="4524" y="251"/>
                  <a:pt x="4238" y="251"/>
                </a:cubicBezTo>
                <a:lnTo>
                  <a:pt x="3116" y="303"/>
                </a:lnTo>
              </a:path>
            </a:pathLst>
          </a:custGeom>
          <a:pattFill prst="horzBrick">
            <a:fgClr>
              <a:srgbClr val="99CCFF"/>
            </a:fgClr>
            <a:bgClr>
              <a:schemeClr val="bg1"/>
            </a:bgClr>
          </a:patt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129045" name="Group 21"/>
          <p:cNvGrpSpPr>
            <a:grpSpLocks/>
          </p:cNvGrpSpPr>
          <p:nvPr/>
        </p:nvGrpSpPr>
        <p:grpSpPr bwMode="auto">
          <a:xfrm>
            <a:off x="6553200" y="5795963"/>
            <a:ext cx="1066800" cy="833437"/>
            <a:chOff x="4502" y="3363"/>
            <a:chExt cx="672" cy="525"/>
          </a:xfrm>
        </p:grpSpPr>
        <p:grpSp>
          <p:nvGrpSpPr>
            <p:cNvPr id="129046" name="Group 22"/>
            <p:cNvGrpSpPr>
              <a:grpSpLocks/>
            </p:cNvGrpSpPr>
            <p:nvPr/>
          </p:nvGrpSpPr>
          <p:grpSpPr bwMode="auto">
            <a:xfrm>
              <a:off x="4502" y="3363"/>
              <a:ext cx="672" cy="525"/>
              <a:chOff x="47" y="0"/>
              <a:chExt cx="5713" cy="4320"/>
            </a:xfrm>
          </p:grpSpPr>
          <p:sp>
            <p:nvSpPr>
              <p:cNvPr id="129047" name="Freeform 23"/>
              <p:cNvSpPr>
                <a:spLocks/>
              </p:cNvSpPr>
              <p:nvPr/>
            </p:nvSpPr>
            <p:spPr bwMode="auto">
              <a:xfrm>
                <a:off x="47" y="0"/>
                <a:ext cx="5713" cy="4320"/>
              </a:xfrm>
              <a:custGeom>
                <a:avLst/>
                <a:gdLst>
                  <a:gd name="T0" fmla="*/ 3365 w 5713"/>
                  <a:gd name="T1" fmla="*/ 58 h 4320"/>
                  <a:gd name="T2" fmla="*/ 3390 w 5713"/>
                  <a:gd name="T3" fmla="*/ 142 h 4320"/>
                  <a:gd name="T4" fmla="*/ 3613 w 5713"/>
                  <a:gd name="T5" fmla="*/ 187 h 4320"/>
                  <a:gd name="T6" fmla="*/ 4015 w 5713"/>
                  <a:gd name="T7" fmla="*/ 178 h 4320"/>
                  <a:gd name="T8" fmla="*/ 4051 w 5713"/>
                  <a:gd name="T9" fmla="*/ 310 h 4320"/>
                  <a:gd name="T10" fmla="*/ 3735 w 5713"/>
                  <a:gd name="T11" fmla="*/ 420 h 4320"/>
                  <a:gd name="T12" fmla="*/ 3794 w 5713"/>
                  <a:gd name="T13" fmla="*/ 514 h 4320"/>
                  <a:gd name="T14" fmla="*/ 3699 w 5713"/>
                  <a:gd name="T15" fmla="*/ 610 h 4320"/>
                  <a:gd name="T16" fmla="*/ 3576 w 5713"/>
                  <a:gd name="T17" fmla="*/ 663 h 4320"/>
                  <a:gd name="T18" fmla="*/ 3529 w 5713"/>
                  <a:gd name="T19" fmla="*/ 765 h 4320"/>
                  <a:gd name="T20" fmla="*/ 3699 w 5713"/>
                  <a:gd name="T21" fmla="*/ 779 h 4320"/>
                  <a:gd name="T22" fmla="*/ 3838 w 5713"/>
                  <a:gd name="T23" fmla="*/ 866 h 4320"/>
                  <a:gd name="T24" fmla="*/ 3855 w 5713"/>
                  <a:gd name="T25" fmla="*/ 996 h 4320"/>
                  <a:gd name="T26" fmla="*/ 4086 w 5713"/>
                  <a:gd name="T27" fmla="*/ 1008 h 4320"/>
                  <a:gd name="T28" fmla="*/ 4093 w 5713"/>
                  <a:gd name="T29" fmla="*/ 1019 h 4320"/>
                  <a:gd name="T30" fmla="*/ 4213 w 5713"/>
                  <a:gd name="T31" fmla="*/ 990 h 4320"/>
                  <a:gd name="T32" fmla="*/ 4402 w 5713"/>
                  <a:gd name="T33" fmla="*/ 1022 h 4320"/>
                  <a:gd name="T34" fmla="*/ 5351 w 5713"/>
                  <a:gd name="T35" fmla="*/ 1452 h 4320"/>
                  <a:gd name="T36" fmla="*/ 5642 w 5713"/>
                  <a:gd name="T37" fmla="*/ 1563 h 4320"/>
                  <a:gd name="T38" fmla="*/ 5637 w 5713"/>
                  <a:gd name="T39" fmla="*/ 1877 h 4320"/>
                  <a:gd name="T40" fmla="*/ 5417 w 5713"/>
                  <a:gd name="T41" fmla="*/ 2071 h 4320"/>
                  <a:gd name="T42" fmla="*/ 5321 w 5713"/>
                  <a:gd name="T43" fmla="*/ 2666 h 4320"/>
                  <a:gd name="T44" fmla="*/ 5311 w 5713"/>
                  <a:gd name="T45" fmla="*/ 2755 h 4320"/>
                  <a:gd name="T46" fmla="*/ 4581 w 5713"/>
                  <a:gd name="T47" fmla="*/ 3818 h 4320"/>
                  <a:gd name="T48" fmla="*/ 4260 w 5713"/>
                  <a:gd name="T49" fmla="*/ 3877 h 4320"/>
                  <a:gd name="T50" fmla="*/ 4554 w 5713"/>
                  <a:gd name="T51" fmla="*/ 4005 h 4320"/>
                  <a:gd name="T52" fmla="*/ 4525 w 5713"/>
                  <a:gd name="T53" fmla="*/ 4188 h 4320"/>
                  <a:gd name="T54" fmla="*/ 3961 w 5713"/>
                  <a:gd name="T55" fmla="*/ 4303 h 4320"/>
                  <a:gd name="T56" fmla="*/ 3451 w 5713"/>
                  <a:gd name="T57" fmla="*/ 4237 h 4320"/>
                  <a:gd name="T58" fmla="*/ 3194 w 5713"/>
                  <a:gd name="T59" fmla="*/ 4093 h 4320"/>
                  <a:gd name="T60" fmla="*/ 2990 w 5713"/>
                  <a:gd name="T61" fmla="*/ 3942 h 4320"/>
                  <a:gd name="T62" fmla="*/ 3034 w 5713"/>
                  <a:gd name="T63" fmla="*/ 3838 h 4320"/>
                  <a:gd name="T64" fmla="*/ 2789 w 5713"/>
                  <a:gd name="T65" fmla="*/ 3815 h 4320"/>
                  <a:gd name="T66" fmla="*/ 2632 w 5713"/>
                  <a:gd name="T67" fmla="*/ 3852 h 4320"/>
                  <a:gd name="T68" fmla="*/ 2598 w 5713"/>
                  <a:gd name="T69" fmla="*/ 3974 h 4320"/>
                  <a:gd name="T70" fmla="*/ 2478 w 5713"/>
                  <a:gd name="T71" fmla="*/ 4184 h 4320"/>
                  <a:gd name="T72" fmla="*/ 2169 w 5713"/>
                  <a:gd name="T73" fmla="*/ 4316 h 4320"/>
                  <a:gd name="T74" fmla="*/ 1723 w 5713"/>
                  <a:gd name="T75" fmla="*/ 4236 h 4320"/>
                  <a:gd name="T76" fmla="*/ 1515 w 5713"/>
                  <a:gd name="T77" fmla="*/ 4069 h 4320"/>
                  <a:gd name="T78" fmla="*/ 1203 w 5713"/>
                  <a:gd name="T79" fmla="*/ 3952 h 4320"/>
                  <a:gd name="T80" fmla="*/ 1017 w 5713"/>
                  <a:gd name="T81" fmla="*/ 3803 h 4320"/>
                  <a:gd name="T82" fmla="*/ 154 w 5713"/>
                  <a:gd name="T83" fmla="*/ 2099 h 4320"/>
                  <a:gd name="T84" fmla="*/ 5 w 5713"/>
                  <a:gd name="T85" fmla="*/ 1861 h 4320"/>
                  <a:gd name="T86" fmla="*/ 365 w 5713"/>
                  <a:gd name="T87" fmla="*/ 1116 h 4320"/>
                  <a:gd name="T88" fmla="*/ 870 w 5713"/>
                  <a:gd name="T89" fmla="*/ 1116 h 4320"/>
                  <a:gd name="T90" fmla="*/ 1395 w 5713"/>
                  <a:gd name="T91" fmla="*/ 1046 h 4320"/>
                  <a:gd name="T92" fmla="*/ 1497 w 5713"/>
                  <a:gd name="T93" fmla="*/ 992 h 4320"/>
                  <a:gd name="T94" fmla="*/ 1664 w 5713"/>
                  <a:gd name="T95" fmla="*/ 999 h 4320"/>
                  <a:gd name="T96" fmla="*/ 1814 w 5713"/>
                  <a:gd name="T97" fmla="*/ 995 h 4320"/>
                  <a:gd name="T98" fmla="*/ 2017 w 5713"/>
                  <a:gd name="T99" fmla="*/ 866 h 4320"/>
                  <a:gd name="T100" fmla="*/ 2260 w 5713"/>
                  <a:gd name="T101" fmla="*/ 782 h 4320"/>
                  <a:gd name="T102" fmla="*/ 2191 w 5713"/>
                  <a:gd name="T103" fmla="*/ 726 h 4320"/>
                  <a:gd name="T104" fmla="*/ 2056 w 5713"/>
                  <a:gd name="T105" fmla="*/ 670 h 4320"/>
                  <a:gd name="T106" fmla="*/ 2044 w 5713"/>
                  <a:gd name="T107" fmla="*/ 612 h 4320"/>
                  <a:gd name="T108" fmla="*/ 1973 w 5713"/>
                  <a:gd name="T109" fmla="*/ 575 h 4320"/>
                  <a:gd name="T110" fmla="*/ 1870 w 5713"/>
                  <a:gd name="T111" fmla="*/ 557 h 4320"/>
                  <a:gd name="T112" fmla="*/ 1689 w 5713"/>
                  <a:gd name="T113" fmla="*/ 406 h 4320"/>
                  <a:gd name="T114" fmla="*/ 2125 w 5713"/>
                  <a:gd name="T115" fmla="*/ 336 h 4320"/>
                  <a:gd name="T116" fmla="*/ 2740 w 5713"/>
                  <a:gd name="T117" fmla="*/ 30 h 43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5713" h="4320">
                    <a:moveTo>
                      <a:pt x="3348" y="0"/>
                    </a:moveTo>
                    <a:lnTo>
                      <a:pt x="3355" y="8"/>
                    </a:lnTo>
                    <a:lnTo>
                      <a:pt x="3360" y="16"/>
                    </a:lnTo>
                    <a:lnTo>
                      <a:pt x="3363" y="24"/>
                    </a:lnTo>
                    <a:lnTo>
                      <a:pt x="3365" y="32"/>
                    </a:lnTo>
                    <a:lnTo>
                      <a:pt x="3365" y="40"/>
                    </a:lnTo>
                    <a:lnTo>
                      <a:pt x="3365" y="48"/>
                    </a:lnTo>
                    <a:lnTo>
                      <a:pt x="3365" y="58"/>
                    </a:lnTo>
                    <a:lnTo>
                      <a:pt x="3365" y="66"/>
                    </a:lnTo>
                    <a:lnTo>
                      <a:pt x="3368" y="74"/>
                    </a:lnTo>
                    <a:lnTo>
                      <a:pt x="3373" y="83"/>
                    </a:lnTo>
                    <a:lnTo>
                      <a:pt x="3375" y="95"/>
                    </a:lnTo>
                    <a:lnTo>
                      <a:pt x="3377" y="107"/>
                    </a:lnTo>
                    <a:lnTo>
                      <a:pt x="3380" y="119"/>
                    </a:lnTo>
                    <a:lnTo>
                      <a:pt x="3385" y="131"/>
                    </a:lnTo>
                    <a:lnTo>
                      <a:pt x="3390" y="142"/>
                    </a:lnTo>
                    <a:lnTo>
                      <a:pt x="3395" y="154"/>
                    </a:lnTo>
                    <a:lnTo>
                      <a:pt x="3402" y="165"/>
                    </a:lnTo>
                    <a:lnTo>
                      <a:pt x="3409" y="175"/>
                    </a:lnTo>
                    <a:lnTo>
                      <a:pt x="3417" y="187"/>
                    </a:lnTo>
                    <a:lnTo>
                      <a:pt x="3424" y="197"/>
                    </a:lnTo>
                    <a:lnTo>
                      <a:pt x="3493" y="195"/>
                    </a:lnTo>
                    <a:lnTo>
                      <a:pt x="3554" y="191"/>
                    </a:lnTo>
                    <a:lnTo>
                      <a:pt x="3613" y="187"/>
                    </a:lnTo>
                    <a:lnTo>
                      <a:pt x="3667" y="182"/>
                    </a:lnTo>
                    <a:lnTo>
                      <a:pt x="3721" y="179"/>
                    </a:lnTo>
                    <a:lnTo>
                      <a:pt x="3775" y="174"/>
                    </a:lnTo>
                    <a:lnTo>
                      <a:pt x="3831" y="170"/>
                    </a:lnTo>
                    <a:lnTo>
                      <a:pt x="3887" y="166"/>
                    </a:lnTo>
                    <a:lnTo>
                      <a:pt x="3946" y="164"/>
                    </a:lnTo>
                    <a:lnTo>
                      <a:pt x="4010" y="162"/>
                    </a:lnTo>
                    <a:lnTo>
                      <a:pt x="4015" y="178"/>
                    </a:lnTo>
                    <a:lnTo>
                      <a:pt x="4020" y="195"/>
                    </a:lnTo>
                    <a:lnTo>
                      <a:pt x="4025" y="211"/>
                    </a:lnTo>
                    <a:lnTo>
                      <a:pt x="4029" y="228"/>
                    </a:lnTo>
                    <a:lnTo>
                      <a:pt x="4037" y="244"/>
                    </a:lnTo>
                    <a:lnTo>
                      <a:pt x="4042" y="261"/>
                    </a:lnTo>
                    <a:lnTo>
                      <a:pt x="4044" y="277"/>
                    </a:lnTo>
                    <a:lnTo>
                      <a:pt x="4049" y="294"/>
                    </a:lnTo>
                    <a:lnTo>
                      <a:pt x="4051" y="310"/>
                    </a:lnTo>
                    <a:lnTo>
                      <a:pt x="4054" y="326"/>
                    </a:lnTo>
                    <a:lnTo>
                      <a:pt x="3701" y="371"/>
                    </a:lnTo>
                    <a:lnTo>
                      <a:pt x="3689" y="381"/>
                    </a:lnTo>
                    <a:lnTo>
                      <a:pt x="3686" y="390"/>
                    </a:lnTo>
                    <a:lnTo>
                      <a:pt x="3694" y="398"/>
                    </a:lnTo>
                    <a:lnTo>
                      <a:pt x="3703" y="406"/>
                    </a:lnTo>
                    <a:lnTo>
                      <a:pt x="3718" y="413"/>
                    </a:lnTo>
                    <a:lnTo>
                      <a:pt x="3735" y="420"/>
                    </a:lnTo>
                    <a:lnTo>
                      <a:pt x="3752" y="427"/>
                    </a:lnTo>
                    <a:lnTo>
                      <a:pt x="3770" y="435"/>
                    </a:lnTo>
                    <a:lnTo>
                      <a:pt x="3782" y="443"/>
                    </a:lnTo>
                    <a:lnTo>
                      <a:pt x="3789" y="453"/>
                    </a:lnTo>
                    <a:lnTo>
                      <a:pt x="3797" y="468"/>
                    </a:lnTo>
                    <a:lnTo>
                      <a:pt x="3799" y="484"/>
                    </a:lnTo>
                    <a:lnTo>
                      <a:pt x="3797" y="499"/>
                    </a:lnTo>
                    <a:lnTo>
                      <a:pt x="3794" y="514"/>
                    </a:lnTo>
                    <a:lnTo>
                      <a:pt x="3787" y="528"/>
                    </a:lnTo>
                    <a:lnTo>
                      <a:pt x="3777" y="542"/>
                    </a:lnTo>
                    <a:lnTo>
                      <a:pt x="3767" y="556"/>
                    </a:lnTo>
                    <a:lnTo>
                      <a:pt x="3755" y="570"/>
                    </a:lnTo>
                    <a:lnTo>
                      <a:pt x="3740" y="582"/>
                    </a:lnTo>
                    <a:lnTo>
                      <a:pt x="3725" y="594"/>
                    </a:lnTo>
                    <a:lnTo>
                      <a:pt x="3713" y="603"/>
                    </a:lnTo>
                    <a:lnTo>
                      <a:pt x="3699" y="610"/>
                    </a:lnTo>
                    <a:lnTo>
                      <a:pt x="3679" y="614"/>
                    </a:lnTo>
                    <a:lnTo>
                      <a:pt x="3659" y="619"/>
                    </a:lnTo>
                    <a:lnTo>
                      <a:pt x="3640" y="623"/>
                    </a:lnTo>
                    <a:lnTo>
                      <a:pt x="3620" y="628"/>
                    </a:lnTo>
                    <a:lnTo>
                      <a:pt x="3603" y="634"/>
                    </a:lnTo>
                    <a:lnTo>
                      <a:pt x="3591" y="642"/>
                    </a:lnTo>
                    <a:lnTo>
                      <a:pt x="3581" y="651"/>
                    </a:lnTo>
                    <a:lnTo>
                      <a:pt x="3576" y="663"/>
                    </a:lnTo>
                    <a:lnTo>
                      <a:pt x="3576" y="676"/>
                    </a:lnTo>
                    <a:lnTo>
                      <a:pt x="3574" y="688"/>
                    </a:lnTo>
                    <a:lnTo>
                      <a:pt x="3569" y="701"/>
                    </a:lnTo>
                    <a:lnTo>
                      <a:pt x="3564" y="714"/>
                    </a:lnTo>
                    <a:lnTo>
                      <a:pt x="3556" y="726"/>
                    </a:lnTo>
                    <a:lnTo>
                      <a:pt x="3547" y="739"/>
                    </a:lnTo>
                    <a:lnTo>
                      <a:pt x="3537" y="752"/>
                    </a:lnTo>
                    <a:lnTo>
                      <a:pt x="3529" y="765"/>
                    </a:lnTo>
                    <a:lnTo>
                      <a:pt x="3520" y="778"/>
                    </a:lnTo>
                    <a:lnTo>
                      <a:pt x="3512" y="790"/>
                    </a:lnTo>
                    <a:lnTo>
                      <a:pt x="3542" y="790"/>
                    </a:lnTo>
                    <a:lnTo>
                      <a:pt x="3574" y="789"/>
                    </a:lnTo>
                    <a:lnTo>
                      <a:pt x="3603" y="787"/>
                    </a:lnTo>
                    <a:lnTo>
                      <a:pt x="3635" y="783"/>
                    </a:lnTo>
                    <a:lnTo>
                      <a:pt x="3667" y="781"/>
                    </a:lnTo>
                    <a:lnTo>
                      <a:pt x="3699" y="779"/>
                    </a:lnTo>
                    <a:lnTo>
                      <a:pt x="3730" y="779"/>
                    </a:lnTo>
                    <a:lnTo>
                      <a:pt x="3760" y="779"/>
                    </a:lnTo>
                    <a:lnTo>
                      <a:pt x="3792" y="782"/>
                    </a:lnTo>
                    <a:lnTo>
                      <a:pt x="3821" y="787"/>
                    </a:lnTo>
                    <a:lnTo>
                      <a:pt x="3833" y="807"/>
                    </a:lnTo>
                    <a:lnTo>
                      <a:pt x="3838" y="827"/>
                    </a:lnTo>
                    <a:lnTo>
                      <a:pt x="3841" y="846"/>
                    </a:lnTo>
                    <a:lnTo>
                      <a:pt x="3838" y="866"/>
                    </a:lnTo>
                    <a:lnTo>
                      <a:pt x="3833" y="885"/>
                    </a:lnTo>
                    <a:lnTo>
                      <a:pt x="3828" y="904"/>
                    </a:lnTo>
                    <a:lnTo>
                      <a:pt x="3821" y="925"/>
                    </a:lnTo>
                    <a:lnTo>
                      <a:pt x="3814" y="944"/>
                    </a:lnTo>
                    <a:lnTo>
                      <a:pt x="3809" y="964"/>
                    </a:lnTo>
                    <a:lnTo>
                      <a:pt x="3806" y="984"/>
                    </a:lnTo>
                    <a:lnTo>
                      <a:pt x="3831" y="990"/>
                    </a:lnTo>
                    <a:lnTo>
                      <a:pt x="3855" y="996"/>
                    </a:lnTo>
                    <a:lnTo>
                      <a:pt x="3882" y="999"/>
                    </a:lnTo>
                    <a:lnTo>
                      <a:pt x="3912" y="1002"/>
                    </a:lnTo>
                    <a:lnTo>
                      <a:pt x="3944" y="1003"/>
                    </a:lnTo>
                    <a:lnTo>
                      <a:pt x="3973" y="1004"/>
                    </a:lnTo>
                    <a:lnTo>
                      <a:pt x="4005" y="1005"/>
                    </a:lnTo>
                    <a:lnTo>
                      <a:pt x="4034" y="1005"/>
                    </a:lnTo>
                    <a:lnTo>
                      <a:pt x="4061" y="1006"/>
                    </a:lnTo>
                    <a:lnTo>
                      <a:pt x="4086" y="1008"/>
                    </a:lnTo>
                    <a:lnTo>
                      <a:pt x="4086" y="1010"/>
                    </a:lnTo>
                    <a:lnTo>
                      <a:pt x="4086" y="1012"/>
                    </a:lnTo>
                    <a:lnTo>
                      <a:pt x="4088" y="1013"/>
                    </a:lnTo>
                    <a:lnTo>
                      <a:pt x="4088" y="1014"/>
                    </a:lnTo>
                    <a:lnTo>
                      <a:pt x="4088" y="1015"/>
                    </a:lnTo>
                    <a:lnTo>
                      <a:pt x="4088" y="1016"/>
                    </a:lnTo>
                    <a:lnTo>
                      <a:pt x="4091" y="1018"/>
                    </a:lnTo>
                    <a:lnTo>
                      <a:pt x="4093" y="1019"/>
                    </a:lnTo>
                    <a:lnTo>
                      <a:pt x="4096" y="1020"/>
                    </a:lnTo>
                    <a:lnTo>
                      <a:pt x="4098" y="1020"/>
                    </a:lnTo>
                    <a:lnTo>
                      <a:pt x="4115" y="1013"/>
                    </a:lnTo>
                    <a:lnTo>
                      <a:pt x="4132" y="1007"/>
                    </a:lnTo>
                    <a:lnTo>
                      <a:pt x="4152" y="1002"/>
                    </a:lnTo>
                    <a:lnTo>
                      <a:pt x="4172" y="997"/>
                    </a:lnTo>
                    <a:lnTo>
                      <a:pt x="4191" y="994"/>
                    </a:lnTo>
                    <a:lnTo>
                      <a:pt x="4213" y="990"/>
                    </a:lnTo>
                    <a:lnTo>
                      <a:pt x="4235" y="987"/>
                    </a:lnTo>
                    <a:lnTo>
                      <a:pt x="4255" y="984"/>
                    </a:lnTo>
                    <a:lnTo>
                      <a:pt x="4277" y="982"/>
                    </a:lnTo>
                    <a:lnTo>
                      <a:pt x="4299" y="979"/>
                    </a:lnTo>
                    <a:lnTo>
                      <a:pt x="4333" y="987"/>
                    </a:lnTo>
                    <a:lnTo>
                      <a:pt x="4360" y="997"/>
                    </a:lnTo>
                    <a:lnTo>
                      <a:pt x="4382" y="1008"/>
                    </a:lnTo>
                    <a:lnTo>
                      <a:pt x="4402" y="1022"/>
                    </a:lnTo>
                    <a:lnTo>
                      <a:pt x="4414" y="1037"/>
                    </a:lnTo>
                    <a:lnTo>
                      <a:pt x="4426" y="1052"/>
                    </a:lnTo>
                    <a:lnTo>
                      <a:pt x="4436" y="1068"/>
                    </a:lnTo>
                    <a:lnTo>
                      <a:pt x="4446" y="1085"/>
                    </a:lnTo>
                    <a:lnTo>
                      <a:pt x="4456" y="1101"/>
                    </a:lnTo>
                    <a:lnTo>
                      <a:pt x="4468" y="1116"/>
                    </a:lnTo>
                    <a:lnTo>
                      <a:pt x="5351" y="1119"/>
                    </a:lnTo>
                    <a:lnTo>
                      <a:pt x="5351" y="1452"/>
                    </a:lnTo>
                    <a:lnTo>
                      <a:pt x="5387" y="1466"/>
                    </a:lnTo>
                    <a:lnTo>
                      <a:pt x="5424" y="1478"/>
                    </a:lnTo>
                    <a:lnTo>
                      <a:pt x="5463" y="1492"/>
                    </a:lnTo>
                    <a:lnTo>
                      <a:pt x="5503" y="1504"/>
                    </a:lnTo>
                    <a:lnTo>
                      <a:pt x="5542" y="1517"/>
                    </a:lnTo>
                    <a:lnTo>
                      <a:pt x="5578" y="1531"/>
                    </a:lnTo>
                    <a:lnTo>
                      <a:pt x="5610" y="1547"/>
                    </a:lnTo>
                    <a:lnTo>
                      <a:pt x="5642" y="1563"/>
                    </a:lnTo>
                    <a:lnTo>
                      <a:pt x="5667" y="1581"/>
                    </a:lnTo>
                    <a:lnTo>
                      <a:pt x="5686" y="1602"/>
                    </a:lnTo>
                    <a:lnTo>
                      <a:pt x="5706" y="1648"/>
                    </a:lnTo>
                    <a:lnTo>
                      <a:pt x="5713" y="1695"/>
                    </a:lnTo>
                    <a:lnTo>
                      <a:pt x="5708" y="1742"/>
                    </a:lnTo>
                    <a:lnTo>
                      <a:pt x="5694" y="1788"/>
                    </a:lnTo>
                    <a:lnTo>
                      <a:pt x="5669" y="1834"/>
                    </a:lnTo>
                    <a:lnTo>
                      <a:pt x="5637" y="1877"/>
                    </a:lnTo>
                    <a:lnTo>
                      <a:pt x="5603" y="1922"/>
                    </a:lnTo>
                    <a:lnTo>
                      <a:pt x="5561" y="1964"/>
                    </a:lnTo>
                    <a:lnTo>
                      <a:pt x="5517" y="2005"/>
                    </a:lnTo>
                    <a:lnTo>
                      <a:pt x="5473" y="2045"/>
                    </a:lnTo>
                    <a:lnTo>
                      <a:pt x="5458" y="2052"/>
                    </a:lnTo>
                    <a:lnTo>
                      <a:pt x="5446" y="2059"/>
                    </a:lnTo>
                    <a:lnTo>
                      <a:pt x="5431" y="2066"/>
                    </a:lnTo>
                    <a:lnTo>
                      <a:pt x="5417" y="2071"/>
                    </a:lnTo>
                    <a:lnTo>
                      <a:pt x="5402" y="2077"/>
                    </a:lnTo>
                    <a:lnTo>
                      <a:pt x="5390" y="2083"/>
                    </a:lnTo>
                    <a:lnTo>
                      <a:pt x="5375" y="2088"/>
                    </a:lnTo>
                    <a:lnTo>
                      <a:pt x="5360" y="2094"/>
                    </a:lnTo>
                    <a:lnTo>
                      <a:pt x="5346" y="2101"/>
                    </a:lnTo>
                    <a:lnTo>
                      <a:pt x="5333" y="2107"/>
                    </a:lnTo>
                    <a:lnTo>
                      <a:pt x="5314" y="2654"/>
                    </a:lnTo>
                    <a:lnTo>
                      <a:pt x="5321" y="2666"/>
                    </a:lnTo>
                    <a:lnTo>
                      <a:pt x="5324" y="2677"/>
                    </a:lnTo>
                    <a:lnTo>
                      <a:pt x="5324" y="2688"/>
                    </a:lnTo>
                    <a:lnTo>
                      <a:pt x="5321" y="2700"/>
                    </a:lnTo>
                    <a:lnTo>
                      <a:pt x="5319" y="2711"/>
                    </a:lnTo>
                    <a:lnTo>
                      <a:pt x="5316" y="2723"/>
                    </a:lnTo>
                    <a:lnTo>
                      <a:pt x="5314" y="2733"/>
                    </a:lnTo>
                    <a:lnTo>
                      <a:pt x="5311" y="2744"/>
                    </a:lnTo>
                    <a:lnTo>
                      <a:pt x="5311" y="2755"/>
                    </a:lnTo>
                    <a:lnTo>
                      <a:pt x="5314" y="2765"/>
                    </a:lnTo>
                    <a:lnTo>
                      <a:pt x="5297" y="3818"/>
                    </a:lnTo>
                    <a:lnTo>
                      <a:pt x="5179" y="3818"/>
                    </a:lnTo>
                    <a:lnTo>
                      <a:pt x="5059" y="3818"/>
                    </a:lnTo>
                    <a:lnTo>
                      <a:pt x="4939" y="3818"/>
                    </a:lnTo>
                    <a:lnTo>
                      <a:pt x="4819" y="3818"/>
                    </a:lnTo>
                    <a:lnTo>
                      <a:pt x="4699" y="3818"/>
                    </a:lnTo>
                    <a:lnTo>
                      <a:pt x="4581" y="3818"/>
                    </a:lnTo>
                    <a:lnTo>
                      <a:pt x="4463" y="3818"/>
                    </a:lnTo>
                    <a:lnTo>
                      <a:pt x="4353" y="3818"/>
                    </a:lnTo>
                    <a:lnTo>
                      <a:pt x="4245" y="3818"/>
                    </a:lnTo>
                    <a:lnTo>
                      <a:pt x="4142" y="3818"/>
                    </a:lnTo>
                    <a:lnTo>
                      <a:pt x="4105" y="3847"/>
                    </a:lnTo>
                    <a:lnTo>
                      <a:pt x="4154" y="3859"/>
                    </a:lnTo>
                    <a:lnTo>
                      <a:pt x="4206" y="3868"/>
                    </a:lnTo>
                    <a:lnTo>
                      <a:pt x="4260" y="3877"/>
                    </a:lnTo>
                    <a:lnTo>
                      <a:pt x="4311" y="3886"/>
                    </a:lnTo>
                    <a:lnTo>
                      <a:pt x="4363" y="3895"/>
                    </a:lnTo>
                    <a:lnTo>
                      <a:pt x="4409" y="3907"/>
                    </a:lnTo>
                    <a:lnTo>
                      <a:pt x="4453" y="3920"/>
                    </a:lnTo>
                    <a:lnTo>
                      <a:pt x="4490" y="3936"/>
                    </a:lnTo>
                    <a:lnTo>
                      <a:pt x="4522" y="3957"/>
                    </a:lnTo>
                    <a:lnTo>
                      <a:pt x="4547" y="3982"/>
                    </a:lnTo>
                    <a:lnTo>
                      <a:pt x="4554" y="4005"/>
                    </a:lnTo>
                    <a:lnTo>
                      <a:pt x="4556" y="4028"/>
                    </a:lnTo>
                    <a:lnTo>
                      <a:pt x="4556" y="4051"/>
                    </a:lnTo>
                    <a:lnTo>
                      <a:pt x="4554" y="4074"/>
                    </a:lnTo>
                    <a:lnTo>
                      <a:pt x="4549" y="4098"/>
                    </a:lnTo>
                    <a:lnTo>
                      <a:pt x="4542" y="4120"/>
                    </a:lnTo>
                    <a:lnTo>
                      <a:pt x="4537" y="4143"/>
                    </a:lnTo>
                    <a:lnTo>
                      <a:pt x="4529" y="4165"/>
                    </a:lnTo>
                    <a:lnTo>
                      <a:pt x="4525" y="4188"/>
                    </a:lnTo>
                    <a:lnTo>
                      <a:pt x="4520" y="4208"/>
                    </a:lnTo>
                    <a:lnTo>
                      <a:pt x="4456" y="4242"/>
                    </a:lnTo>
                    <a:lnTo>
                      <a:pt x="4385" y="4267"/>
                    </a:lnTo>
                    <a:lnTo>
                      <a:pt x="4306" y="4284"/>
                    </a:lnTo>
                    <a:lnTo>
                      <a:pt x="4225" y="4296"/>
                    </a:lnTo>
                    <a:lnTo>
                      <a:pt x="4140" y="4302"/>
                    </a:lnTo>
                    <a:lnTo>
                      <a:pt x="4051" y="4304"/>
                    </a:lnTo>
                    <a:lnTo>
                      <a:pt x="3961" y="4303"/>
                    </a:lnTo>
                    <a:lnTo>
                      <a:pt x="3870" y="4300"/>
                    </a:lnTo>
                    <a:lnTo>
                      <a:pt x="3779" y="4294"/>
                    </a:lnTo>
                    <a:lnTo>
                      <a:pt x="3689" y="4287"/>
                    </a:lnTo>
                    <a:lnTo>
                      <a:pt x="3647" y="4278"/>
                    </a:lnTo>
                    <a:lnTo>
                      <a:pt x="3600" y="4269"/>
                    </a:lnTo>
                    <a:lnTo>
                      <a:pt x="3551" y="4260"/>
                    </a:lnTo>
                    <a:lnTo>
                      <a:pt x="3500" y="4248"/>
                    </a:lnTo>
                    <a:lnTo>
                      <a:pt x="3451" y="4237"/>
                    </a:lnTo>
                    <a:lnTo>
                      <a:pt x="3407" y="4223"/>
                    </a:lnTo>
                    <a:lnTo>
                      <a:pt x="3368" y="4207"/>
                    </a:lnTo>
                    <a:lnTo>
                      <a:pt x="3338" y="4189"/>
                    </a:lnTo>
                    <a:lnTo>
                      <a:pt x="3319" y="4166"/>
                    </a:lnTo>
                    <a:lnTo>
                      <a:pt x="3311" y="4140"/>
                    </a:lnTo>
                    <a:lnTo>
                      <a:pt x="3272" y="4125"/>
                    </a:lnTo>
                    <a:lnTo>
                      <a:pt x="3233" y="4109"/>
                    </a:lnTo>
                    <a:lnTo>
                      <a:pt x="3194" y="4093"/>
                    </a:lnTo>
                    <a:lnTo>
                      <a:pt x="3157" y="4076"/>
                    </a:lnTo>
                    <a:lnTo>
                      <a:pt x="3123" y="4058"/>
                    </a:lnTo>
                    <a:lnTo>
                      <a:pt x="3091" y="4039"/>
                    </a:lnTo>
                    <a:lnTo>
                      <a:pt x="3059" y="4020"/>
                    </a:lnTo>
                    <a:lnTo>
                      <a:pt x="3029" y="3999"/>
                    </a:lnTo>
                    <a:lnTo>
                      <a:pt x="3005" y="3978"/>
                    </a:lnTo>
                    <a:lnTo>
                      <a:pt x="2983" y="3955"/>
                    </a:lnTo>
                    <a:lnTo>
                      <a:pt x="2990" y="3942"/>
                    </a:lnTo>
                    <a:lnTo>
                      <a:pt x="2995" y="3928"/>
                    </a:lnTo>
                    <a:lnTo>
                      <a:pt x="3000" y="3916"/>
                    </a:lnTo>
                    <a:lnTo>
                      <a:pt x="3005" y="3902"/>
                    </a:lnTo>
                    <a:lnTo>
                      <a:pt x="3012" y="3888"/>
                    </a:lnTo>
                    <a:lnTo>
                      <a:pt x="3017" y="3876"/>
                    </a:lnTo>
                    <a:lnTo>
                      <a:pt x="3022" y="3863"/>
                    </a:lnTo>
                    <a:lnTo>
                      <a:pt x="3027" y="3851"/>
                    </a:lnTo>
                    <a:lnTo>
                      <a:pt x="3034" y="3838"/>
                    </a:lnTo>
                    <a:lnTo>
                      <a:pt x="3039" y="3827"/>
                    </a:lnTo>
                    <a:lnTo>
                      <a:pt x="3005" y="3819"/>
                    </a:lnTo>
                    <a:lnTo>
                      <a:pt x="2971" y="3813"/>
                    </a:lnTo>
                    <a:lnTo>
                      <a:pt x="2936" y="3812"/>
                    </a:lnTo>
                    <a:lnTo>
                      <a:pt x="2902" y="3812"/>
                    </a:lnTo>
                    <a:lnTo>
                      <a:pt x="2865" y="3813"/>
                    </a:lnTo>
                    <a:lnTo>
                      <a:pt x="2828" y="3814"/>
                    </a:lnTo>
                    <a:lnTo>
                      <a:pt x="2789" y="3815"/>
                    </a:lnTo>
                    <a:lnTo>
                      <a:pt x="2750" y="3816"/>
                    </a:lnTo>
                    <a:lnTo>
                      <a:pt x="2706" y="3815"/>
                    </a:lnTo>
                    <a:lnTo>
                      <a:pt x="2659" y="3811"/>
                    </a:lnTo>
                    <a:lnTo>
                      <a:pt x="2647" y="3818"/>
                    </a:lnTo>
                    <a:lnTo>
                      <a:pt x="2640" y="3824"/>
                    </a:lnTo>
                    <a:lnTo>
                      <a:pt x="2635" y="3834"/>
                    </a:lnTo>
                    <a:lnTo>
                      <a:pt x="2632" y="3843"/>
                    </a:lnTo>
                    <a:lnTo>
                      <a:pt x="2632" y="3852"/>
                    </a:lnTo>
                    <a:lnTo>
                      <a:pt x="2632" y="3861"/>
                    </a:lnTo>
                    <a:lnTo>
                      <a:pt x="2632" y="3870"/>
                    </a:lnTo>
                    <a:lnTo>
                      <a:pt x="2632" y="3879"/>
                    </a:lnTo>
                    <a:lnTo>
                      <a:pt x="2630" y="3886"/>
                    </a:lnTo>
                    <a:lnTo>
                      <a:pt x="2623" y="3893"/>
                    </a:lnTo>
                    <a:lnTo>
                      <a:pt x="2615" y="3920"/>
                    </a:lnTo>
                    <a:lnTo>
                      <a:pt x="2608" y="3947"/>
                    </a:lnTo>
                    <a:lnTo>
                      <a:pt x="2598" y="3974"/>
                    </a:lnTo>
                    <a:lnTo>
                      <a:pt x="2591" y="4003"/>
                    </a:lnTo>
                    <a:lnTo>
                      <a:pt x="2578" y="4030"/>
                    </a:lnTo>
                    <a:lnTo>
                      <a:pt x="2566" y="4058"/>
                    </a:lnTo>
                    <a:lnTo>
                      <a:pt x="2554" y="4084"/>
                    </a:lnTo>
                    <a:lnTo>
                      <a:pt x="2537" y="4110"/>
                    </a:lnTo>
                    <a:lnTo>
                      <a:pt x="2520" y="4136"/>
                    </a:lnTo>
                    <a:lnTo>
                      <a:pt x="2497" y="4160"/>
                    </a:lnTo>
                    <a:lnTo>
                      <a:pt x="2478" y="4184"/>
                    </a:lnTo>
                    <a:lnTo>
                      <a:pt x="2453" y="4206"/>
                    </a:lnTo>
                    <a:lnTo>
                      <a:pt x="2422" y="4228"/>
                    </a:lnTo>
                    <a:lnTo>
                      <a:pt x="2387" y="4248"/>
                    </a:lnTo>
                    <a:lnTo>
                      <a:pt x="2348" y="4267"/>
                    </a:lnTo>
                    <a:lnTo>
                      <a:pt x="2309" y="4283"/>
                    </a:lnTo>
                    <a:lnTo>
                      <a:pt x="2265" y="4296"/>
                    </a:lnTo>
                    <a:lnTo>
                      <a:pt x="2218" y="4308"/>
                    </a:lnTo>
                    <a:lnTo>
                      <a:pt x="2169" y="4316"/>
                    </a:lnTo>
                    <a:lnTo>
                      <a:pt x="2120" y="4320"/>
                    </a:lnTo>
                    <a:lnTo>
                      <a:pt x="2054" y="4319"/>
                    </a:lnTo>
                    <a:lnTo>
                      <a:pt x="1993" y="4312"/>
                    </a:lnTo>
                    <a:lnTo>
                      <a:pt x="1934" y="4303"/>
                    </a:lnTo>
                    <a:lnTo>
                      <a:pt x="1877" y="4290"/>
                    </a:lnTo>
                    <a:lnTo>
                      <a:pt x="1823" y="4274"/>
                    </a:lnTo>
                    <a:lnTo>
                      <a:pt x="1772" y="4255"/>
                    </a:lnTo>
                    <a:lnTo>
                      <a:pt x="1723" y="4236"/>
                    </a:lnTo>
                    <a:lnTo>
                      <a:pt x="1676" y="4215"/>
                    </a:lnTo>
                    <a:lnTo>
                      <a:pt x="1632" y="4194"/>
                    </a:lnTo>
                    <a:lnTo>
                      <a:pt x="1591" y="4173"/>
                    </a:lnTo>
                    <a:lnTo>
                      <a:pt x="1610" y="4143"/>
                    </a:lnTo>
                    <a:lnTo>
                      <a:pt x="1610" y="4119"/>
                    </a:lnTo>
                    <a:lnTo>
                      <a:pt x="1591" y="4100"/>
                    </a:lnTo>
                    <a:lnTo>
                      <a:pt x="1559" y="4083"/>
                    </a:lnTo>
                    <a:lnTo>
                      <a:pt x="1515" y="4069"/>
                    </a:lnTo>
                    <a:lnTo>
                      <a:pt x="1466" y="4056"/>
                    </a:lnTo>
                    <a:lnTo>
                      <a:pt x="1414" y="4044"/>
                    </a:lnTo>
                    <a:lnTo>
                      <a:pt x="1368" y="4032"/>
                    </a:lnTo>
                    <a:lnTo>
                      <a:pt x="1323" y="4019"/>
                    </a:lnTo>
                    <a:lnTo>
                      <a:pt x="1292" y="4003"/>
                    </a:lnTo>
                    <a:lnTo>
                      <a:pt x="1260" y="3987"/>
                    </a:lnTo>
                    <a:lnTo>
                      <a:pt x="1230" y="3971"/>
                    </a:lnTo>
                    <a:lnTo>
                      <a:pt x="1203" y="3952"/>
                    </a:lnTo>
                    <a:lnTo>
                      <a:pt x="1179" y="3934"/>
                    </a:lnTo>
                    <a:lnTo>
                      <a:pt x="1159" y="3915"/>
                    </a:lnTo>
                    <a:lnTo>
                      <a:pt x="1140" y="3895"/>
                    </a:lnTo>
                    <a:lnTo>
                      <a:pt x="1122" y="3875"/>
                    </a:lnTo>
                    <a:lnTo>
                      <a:pt x="1105" y="3855"/>
                    </a:lnTo>
                    <a:lnTo>
                      <a:pt x="1088" y="3835"/>
                    </a:lnTo>
                    <a:lnTo>
                      <a:pt x="1071" y="3814"/>
                    </a:lnTo>
                    <a:lnTo>
                      <a:pt x="1017" y="3803"/>
                    </a:lnTo>
                    <a:lnTo>
                      <a:pt x="348" y="3803"/>
                    </a:lnTo>
                    <a:lnTo>
                      <a:pt x="355" y="2144"/>
                    </a:lnTo>
                    <a:lnTo>
                      <a:pt x="319" y="2140"/>
                    </a:lnTo>
                    <a:lnTo>
                      <a:pt x="284" y="2133"/>
                    </a:lnTo>
                    <a:lnTo>
                      <a:pt x="250" y="2126"/>
                    </a:lnTo>
                    <a:lnTo>
                      <a:pt x="216" y="2118"/>
                    </a:lnTo>
                    <a:lnTo>
                      <a:pt x="184" y="2109"/>
                    </a:lnTo>
                    <a:lnTo>
                      <a:pt x="154" y="2099"/>
                    </a:lnTo>
                    <a:lnTo>
                      <a:pt x="127" y="2087"/>
                    </a:lnTo>
                    <a:lnTo>
                      <a:pt x="103" y="2074"/>
                    </a:lnTo>
                    <a:lnTo>
                      <a:pt x="81" y="2059"/>
                    </a:lnTo>
                    <a:lnTo>
                      <a:pt x="64" y="2042"/>
                    </a:lnTo>
                    <a:lnTo>
                      <a:pt x="46" y="1999"/>
                    </a:lnTo>
                    <a:lnTo>
                      <a:pt x="32" y="1955"/>
                    </a:lnTo>
                    <a:lnTo>
                      <a:pt x="15" y="1908"/>
                    </a:lnTo>
                    <a:lnTo>
                      <a:pt x="5" y="1861"/>
                    </a:lnTo>
                    <a:lnTo>
                      <a:pt x="0" y="1813"/>
                    </a:lnTo>
                    <a:lnTo>
                      <a:pt x="2" y="1766"/>
                    </a:lnTo>
                    <a:lnTo>
                      <a:pt x="17" y="1720"/>
                    </a:lnTo>
                    <a:lnTo>
                      <a:pt x="42" y="1677"/>
                    </a:lnTo>
                    <a:lnTo>
                      <a:pt x="81" y="1635"/>
                    </a:lnTo>
                    <a:lnTo>
                      <a:pt x="135" y="1596"/>
                    </a:lnTo>
                    <a:lnTo>
                      <a:pt x="348" y="1543"/>
                    </a:lnTo>
                    <a:lnTo>
                      <a:pt x="365" y="1116"/>
                    </a:lnTo>
                    <a:lnTo>
                      <a:pt x="421" y="1116"/>
                    </a:lnTo>
                    <a:lnTo>
                      <a:pt x="485" y="1116"/>
                    </a:lnTo>
                    <a:lnTo>
                      <a:pt x="556" y="1116"/>
                    </a:lnTo>
                    <a:lnTo>
                      <a:pt x="630" y="1116"/>
                    </a:lnTo>
                    <a:lnTo>
                      <a:pt x="701" y="1116"/>
                    </a:lnTo>
                    <a:lnTo>
                      <a:pt x="767" y="1116"/>
                    </a:lnTo>
                    <a:lnTo>
                      <a:pt x="823" y="1116"/>
                    </a:lnTo>
                    <a:lnTo>
                      <a:pt x="870" y="1116"/>
                    </a:lnTo>
                    <a:lnTo>
                      <a:pt x="899" y="1116"/>
                    </a:lnTo>
                    <a:lnTo>
                      <a:pt x="909" y="1116"/>
                    </a:lnTo>
                    <a:lnTo>
                      <a:pt x="1319" y="1111"/>
                    </a:lnTo>
                    <a:lnTo>
                      <a:pt x="1331" y="1100"/>
                    </a:lnTo>
                    <a:lnTo>
                      <a:pt x="1345" y="1086"/>
                    </a:lnTo>
                    <a:lnTo>
                      <a:pt x="1360" y="1074"/>
                    </a:lnTo>
                    <a:lnTo>
                      <a:pt x="1377" y="1060"/>
                    </a:lnTo>
                    <a:lnTo>
                      <a:pt x="1395" y="1046"/>
                    </a:lnTo>
                    <a:lnTo>
                      <a:pt x="1412" y="1035"/>
                    </a:lnTo>
                    <a:lnTo>
                      <a:pt x="1424" y="1024"/>
                    </a:lnTo>
                    <a:lnTo>
                      <a:pt x="1436" y="1016"/>
                    </a:lnTo>
                    <a:lnTo>
                      <a:pt x="1444" y="1011"/>
                    </a:lnTo>
                    <a:lnTo>
                      <a:pt x="1446" y="1008"/>
                    </a:lnTo>
                    <a:lnTo>
                      <a:pt x="1461" y="1003"/>
                    </a:lnTo>
                    <a:lnTo>
                      <a:pt x="1478" y="997"/>
                    </a:lnTo>
                    <a:lnTo>
                      <a:pt x="1497" y="992"/>
                    </a:lnTo>
                    <a:lnTo>
                      <a:pt x="1517" y="988"/>
                    </a:lnTo>
                    <a:lnTo>
                      <a:pt x="1539" y="986"/>
                    </a:lnTo>
                    <a:lnTo>
                      <a:pt x="1564" y="983"/>
                    </a:lnTo>
                    <a:lnTo>
                      <a:pt x="1586" y="983"/>
                    </a:lnTo>
                    <a:lnTo>
                      <a:pt x="1610" y="984"/>
                    </a:lnTo>
                    <a:lnTo>
                      <a:pt x="1632" y="988"/>
                    </a:lnTo>
                    <a:lnTo>
                      <a:pt x="1652" y="992"/>
                    </a:lnTo>
                    <a:lnTo>
                      <a:pt x="1664" y="999"/>
                    </a:lnTo>
                    <a:lnTo>
                      <a:pt x="1676" y="1003"/>
                    </a:lnTo>
                    <a:lnTo>
                      <a:pt x="1694" y="1005"/>
                    </a:lnTo>
                    <a:lnTo>
                      <a:pt x="1713" y="1005"/>
                    </a:lnTo>
                    <a:lnTo>
                      <a:pt x="1733" y="1004"/>
                    </a:lnTo>
                    <a:lnTo>
                      <a:pt x="1752" y="1002"/>
                    </a:lnTo>
                    <a:lnTo>
                      <a:pt x="1774" y="999"/>
                    </a:lnTo>
                    <a:lnTo>
                      <a:pt x="1794" y="997"/>
                    </a:lnTo>
                    <a:lnTo>
                      <a:pt x="1814" y="995"/>
                    </a:lnTo>
                    <a:lnTo>
                      <a:pt x="1828" y="992"/>
                    </a:lnTo>
                    <a:lnTo>
                      <a:pt x="1897" y="991"/>
                    </a:lnTo>
                    <a:lnTo>
                      <a:pt x="1941" y="982"/>
                    </a:lnTo>
                    <a:lnTo>
                      <a:pt x="1973" y="966"/>
                    </a:lnTo>
                    <a:lnTo>
                      <a:pt x="1990" y="944"/>
                    </a:lnTo>
                    <a:lnTo>
                      <a:pt x="2002" y="919"/>
                    </a:lnTo>
                    <a:lnTo>
                      <a:pt x="2010" y="893"/>
                    </a:lnTo>
                    <a:lnTo>
                      <a:pt x="2017" y="866"/>
                    </a:lnTo>
                    <a:lnTo>
                      <a:pt x="2032" y="840"/>
                    </a:lnTo>
                    <a:lnTo>
                      <a:pt x="2056" y="818"/>
                    </a:lnTo>
                    <a:lnTo>
                      <a:pt x="2093" y="799"/>
                    </a:lnTo>
                    <a:lnTo>
                      <a:pt x="2262" y="814"/>
                    </a:lnTo>
                    <a:lnTo>
                      <a:pt x="2267" y="806"/>
                    </a:lnTo>
                    <a:lnTo>
                      <a:pt x="2265" y="797"/>
                    </a:lnTo>
                    <a:lnTo>
                      <a:pt x="2262" y="790"/>
                    </a:lnTo>
                    <a:lnTo>
                      <a:pt x="2260" y="782"/>
                    </a:lnTo>
                    <a:lnTo>
                      <a:pt x="2255" y="775"/>
                    </a:lnTo>
                    <a:lnTo>
                      <a:pt x="2247" y="767"/>
                    </a:lnTo>
                    <a:lnTo>
                      <a:pt x="2243" y="759"/>
                    </a:lnTo>
                    <a:lnTo>
                      <a:pt x="2238" y="751"/>
                    </a:lnTo>
                    <a:lnTo>
                      <a:pt x="2235" y="742"/>
                    </a:lnTo>
                    <a:lnTo>
                      <a:pt x="2233" y="732"/>
                    </a:lnTo>
                    <a:lnTo>
                      <a:pt x="2213" y="730"/>
                    </a:lnTo>
                    <a:lnTo>
                      <a:pt x="2191" y="726"/>
                    </a:lnTo>
                    <a:lnTo>
                      <a:pt x="2172" y="723"/>
                    </a:lnTo>
                    <a:lnTo>
                      <a:pt x="2152" y="717"/>
                    </a:lnTo>
                    <a:lnTo>
                      <a:pt x="2132" y="711"/>
                    </a:lnTo>
                    <a:lnTo>
                      <a:pt x="2113" y="706"/>
                    </a:lnTo>
                    <a:lnTo>
                      <a:pt x="2098" y="698"/>
                    </a:lnTo>
                    <a:lnTo>
                      <a:pt x="2081" y="690"/>
                    </a:lnTo>
                    <a:lnTo>
                      <a:pt x="2069" y="680"/>
                    </a:lnTo>
                    <a:lnTo>
                      <a:pt x="2056" y="670"/>
                    </a:lnTo>
                    <a:lnTo>
                      <a:pt x="2051" y="663"/>
                    </a:lnTo>
                    <a:lnTo>
                      <a:pt x="2049" y="655"/>
                    </a:lnTo>
                    <a:lnTo>
                      <a:pt x="2049" y="647"/>
                    </a:lnTo>
                    <a:lnTo>
                      <a:pt x="2051" y="639"/>
                    </a:lnTo>
                    <a:lnTo>
                      <a:pt x="2054" y="631"/>
                    </a:lnTo>
                    <a:lnTo>
                      <a:pt x="2056" y="624"/>
                    </a:lnTo>
                    <a:lnTo>
                      <a:pt x="2054" y="618"/>
                    </a:lnTo>
                    <a:lnTo>
                      <a:pt x="2044" y="612"/>
                    </a:lnTo>
                    <a:lnTo>
                      <a:pt x="2029" y="608"/>
                    </a:lnTo>
                    <a:lnTo>
                      <a:pt x="2005" y="605"/>
                    </a:lnTo>
                    <a:lnTo>
                      <a:pt x="1997" y="602"/>
                    </a:lnTo>
                    <a:lnTo>
                      <a:pt x="1990" y="597"/>
                    </a:lnTo>
                    <a:lnTo>
                      <a:pt x="1985" y="592"/>
                    </a:lnTo>
                    <a:lnTo>
                      <a:pt x="1980" y="587"/>
                    </a:lnTo>
                    <a:lnTo>
                      <a:pt x="1975" y="581"/>
                    </a:lnTo>
                    <a:lnTo>
                      <a:pt x="1973" y="575"/>
                    </a:lnTo>
                    <a:lnTo>
                      <a:pt x="1968" y="570"/>
                    </a:lnTo>
                    <a:lnTo>
                      <a:pt x="1966" y="565"/>
                    </a:lnTo>
                    <a:lnTo>
                      <a:pt x="1963" y="559"/>
                    </a:lnTo>
                    <a:lnTo>
                      <a:pt x="1961" y="556"/>
                    </a:lnTo>
                    <a:lnTo>
                      <a:pt x="1941" y="554"/>
                    </a:lnTo>
                    <a:lnTo>
                      <a:pt x="1917" y="554"/>
                    </a:lnTo>
                    <a:lnTo>
                      <a:pt x="1895" y="555"/>
                    </a:lnTo>
                    <a:lnTo>
                      <a:pt x="1870" y="557"/>
                    </a:lnTo>
                    <a:lnTo>
                      <a:pt x="1846" y="559"/>
                    </a:lnTo>
                    <a:lnTo>
                      <a:pt x="1821" y="563"/>
                    </a:lnTo>
                    <a:lnTo>
                      <a:pt x="1794" y="565"/>
                    </a:lnTo>
                    <a:lnTo>
                      <a:pt x="1767" y="567"/>
                    </a:lnTo>
                    <a:lnTo>
                      <a:pt x="1743" y="568"/>
                    </a:lnTo>
                    <a:lnTo>
                      <a:pt x="1716" y="567"/>
                    </a:lnTo>
                    <a:lnTo>
                      <a:pt x="1635" y="416"/>
                    </a:lnTo>
                    <a:lnTo>
                      <a:pt x="1689" y="406"/>
                    </a:lnTo>
                    <a:lnTo>
                      <a:pt x="1740" y="396"/>
                    </a:lnTo>
                    <a:lnTo>
                      <a:pt x="1794" y="387"/>
                    </a:lnTo>
                    <a:lnTo>
                      <a:pt x="1850" y="376"/>
                    </a:lnTo>
                    <a:lnTo>
                      <a:pt x="1904" y="368"/>
                    </a:lnTo>
                    <a:lnTo>
                      <a:pt x="1958" y="359"/>
                    </a:lnTo>
                    <a:lnTo>
                      <a:pt x="2015" y="351"/>
                    </a:lnTo>
                    <a:lnTo>
                      <a:pt x="2071" y="343"/>
                    </a:lnTo>
                    <a:lnTo>
                      <a:pt x="2125" y="336"/>
                    </a:lnTo>
                    <a:lnTo>
                      <a:pt x="2181" y="330"/>
                    </a:lnTo>
                    <a:lnTo>
                      <a:pt x="2218" y="314"/>
                    </a:lnTo>
                    <a:lnTo>
                      <a:pt x="2145" y="100"/>
                    </a:lnTo>
                    <a:lnTo>
                      <a:pt x="2262" y="84"/>
                    </a:lnTo>
                    <a:lnTo>
                      <a:pt x="2380" y="69"/>
                    </a:lnTo>
                    <a:lnTo>
                      <a:pt x="2500" y="54"/>
                    </a:lnTo>
                    <a:lnTo>
                      <a:pt x="2620" y="42"/>
                    </a:lnTo>
                    <a:lnTo>
                      <a:pt x="2740" y="30"/>
                    </a:lnTo>
                    <a:lnTo>
                      <a:pt x="2863" y="20"/>
                    </a:lnTo>
                    <a:lnTo>
                      <a:pt x="2985" y="12"/>
                    </a:lnTo>
                    <a:lnTo>
                      <a:pt x="3108" y="6"/>
                    </a:lnTo>
                    <a:lnTo>
                      <a:pt x="3228" y="3"/>
                    </a:lnTo>
                    <a:lnTo>
                      <a:pt x="3348" y="2"/>
                    </a:lnTo>
                    <a:lnTo>
                      <a:pt x="3348" y="2"/>
                    </a:lnTo>
                    <a:lnTo>
                      <a:pt x="3348" y="0"/>
                    </a:lnTo>
                    <a:close/>
                  </a:path>
                </a:pathLst>
              </a:custGeom>
              <a:solidFill>
                <a:srgbClr val="0019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9048" name="Freeform 24"/>
              <p:cNvSpPr>
                <a:spLocks/>
              </p:cNvSpPr>
              <p:nvPr/>
            </p:nvSpPr>
            <p:spPr bwMode="auto">
              <a:xfrm>
                <a:off x="2380" y="83"/>
                <a:ext cx="890" cy="144"/>
              </a:xfrm>
              <a:custGeom>
                <a:avLst/>
                <a:gdLst>
                  <a:gd name="T0" fmla="*/ 890 w 890"/>
                  <a:gd name="T1" fmla="*/ 41 h 144"/>
                  <a:gd name="T2" fmla="*/ 890 w 890"/>
                  <a:gd name="T3" fmla="*/ 58 h 144"/>
                  <a:gd name="T4" fmla="*/ 804 w 890"/>
                  <a:gd name="T5" fmla="*/ 64 h 144"/>
                  <a:gd name="T6" fmla="*/ 716 w 890"/>
                  <a:gd name="T7" fmla="*/ 69 h 144"/>
                  <a:gd name="T8" fmla="*/ 630 w 890"/>
                  <a:gd name="T9" fmla="*/ 76 h 144"/>
                  <a:gd name="T10" fmla="*/ 540 w 890"/>
                  <a:gd name="T11" fmla="*/ 83 h 144"/>
                  <a:gd name="T12" fmla="*/ 451 w 890"/>
                  <a:gd name="T13" fmla="*/ 90 h 144"/>
                  <a:gd name="T14" fmla="*/ 365 w 890"/>
                  <a:gd name="T15" fmla="*/ 98 h 144"/>
                  <a:gd name="T16" fmla="*/ 277 w 890"/>
                  <a:gd name="T17" fmla="*/ 107 h 144"/>
                  <a:gd name="T18" fmla="*/ 191 w 890"/>
                  <a:gd name="T19" fmla="*/ 117 h 144"/>
                  <a:gd name="T20" fmla="*/ 108 w 890"/>
                  <a:gd name="T21" fmla="*/ 130 h 144"/>
                  <a:gd name="T22" fmla="*/ 25 w 890"/>
                  <a:gd name="T23" fmla="*/ 144 h 144"/>
                  <a:gd name="T24" fmla="*/ 0 w 890"/>
                  <a:gd name="T25" fmla="*/ 79 h 144"/>
                  <a:gd name="T26" fmla="*/ 81 w 890"/>
                  <a:gd name="T27" fmla="*/ 64 h 144"/>
                  <a:gd name="T28" fmla="*/ 164 w 890"/>
                  <a:gd name="T29" fmla="*/ 51 h 144"/>
                  <a:gd name="T30" fmla="*/ 248 w 890"/>
                  <a:gd name="T31" fmla="*/ 40 h 144"/>
                  <a:gd name="T32" fmla="*/ 334 w 890"/>
                  <a:gd name="T33" fmla="*/ 31 h 144"/>
                  <a:gd name="T34" fmla="*/ 422 w 890"/>
                  <a:gd name="T35" fmla="*/ 23 h 144"/>
                  <a:gd name="T36" fmla="*/ 510 w 890"/>
                  <a:gd name="T37" fmla="*/ 16 h 144"/>
                  <a:gd name="T38" fmla="*/ 598 w 890"/>
                  <a:gd name="T39" fmla="*/ 10 h 144"/>
                  <a:gd name="T40" fmla="*/ 687 w 890"/>
                  <a:gd name="T41" fmla="*/ 5 h 144"/>
                  <a:gd name="T42" fmla="*/ 775 w 890"/>
                  <a:gd name="T43" fmla="*/ 2 h 144"/>
                  <a:gd name="T44" fmla="*/ 863 w 890"/>
                  <a:gd name="T45" fmla="*/ 0 h 144"/>
                  <a:gd name="T46" fmla="*/ 890 w 890"/>
                  <a:gd name="T47" fmla="*/ 41 h 144"/>
                  <a:gd name="T48" fmla="*/ 890 w 890"/>
                  <a:gd name="T49" fmla="*/ 41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90" h="144">
                    <a:moveTo>
                      <a:pt x="890" y="41"/>
                    </a:moveTo>
                    <a:lnTo>
                      <a:pt x="890" y="58"/>
                    </a:lnTo>
                    <a:lnTo>
                      <a:pt x="804" y="64"/>
                    </a:lnTo>
                    <a:lnTo>
                      <a:pt x="716" y="69"/>
                    </a:lnTo>
                    <a:lnTo>
                      <a:pt x="630" y="76"/>
                    </a:lnTo>
                    <a:lnTo>
                      <a:pt x="540" y="83"/>
                    </a:lnTo>
                    <a:lnTo>
                      <a:pt x="451" y="90"/>
                    </a:lnTo>
                    <a:lnTo>
                      <a:pt x="365" y="98"/>
                    </a:lnTo>
                    <a:lnTo>
                      <a:pt x="277" y="107"/>
                    </a:lnTo>
                    <a:lnTo>
                      <a:pt x="191" y="117"/>
                    </a:lnTo>
                    <a:lnTo>
                      <a:pt x="108" y="130"/>
                    </a:lnTo>
                    <a:lnTo>
                      <a:pt x="25" y="144"/>
                    </a:lnTo>
                    <a:lnTo>
                      <a:pt x="0" y="79"/>
                    </a:lnTo>
                    <a:lnTo>
                      <a:pt x="81" y="64"/>
                    </a:lnTo>
                    <a:lnTo>
                      <a:pt x="164" y="51"/>
                    </a:lnTo>
                    <a:lnTo>
                      <a:pt x="248" y="40"/>
                    </a:lnTo>
                    <a:lnTo>
                      <a:pt x="334" y="31"/>
                    </a:lnTo>
                    <a:lnTo>
                      <a:pt x="422" y="23"/>
                    </a:lnTo>
                    <a:lnTo>
                      <a:pt x="510" y="16"/>
                    </a:lnTo>
                    <a:lnTo>
                      <a:pt x="598" y="10"/>
                    </a:lnTo>
                    <a:lnTo>
                      <a:pt x="687" y="5"/>
                    </a:lnTo>
                    <a:lnTo>
                      <a:pt x="775" y="2"/>
                    </a:lnTo>
                    <a:lnTo>
                      <a:pt x="863" y="0"/>
                    </a:lnTo>
                    <a:lnTo>
                      <a:pt x="890" y="41"/>
                    </a:lnTo>
                    <a:lnTo>
                      <a:pt x="890" y="41"/>
                    </a:lnTo>
                    <a:close/>
                  </a:path>
                </a:pathLst>
              </a:custGeom>
              <a:solidFill>
                <a:srgbClr val="FFB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9049" name="Freeform 25"/>
              <p:cNvSpPr>
                <a:spLocks/>
              </p:cNvSpPr>
              <p:nvPr/>
            </p:nvSpPr>
            <p:spPr bwMode="auto">
              <a:xfrm>
                <a:off x="2412" y="162"/>
                <a:ext cx="875" cy="114"/>
              </a:xfrm>
              <a:custGeom>
                <a:avLst/>
                <a:gdLst>
                  <a:gd name="T0" fmla="*/ 875 w 875"/>
                  <a:gd name="T1" fmla="*/ 20 h 114"/>
                  <a:gd name="T2" fmla="*/ 858 w 875"/>
                  <a:gd name="T3" fmla="*/ 24 h 114"/>
                  <a:gd name="T4" fmla="*/ 838 w 875"/>
                  <a:gd name="T5" fmla="*/ 26 h 114"/>
                  <a:gd name="T6" fmla="*/ 816 w 875"/>
                  <a:gd name="T7" fmla="*/ 28 h 114"/>
                  <a:gd name="T8" fmla="*/ 794 w 875"/>
                  <a:gd name="T9" fmla="*/ 29 h 114"/>
                  <a:gd name="T10" fmla="*/ 770 w 875"/>
                  <a:gd name="T11" fmla="*/ 30 h 114"/>
                  <a:gd name="T12" fmla="*/ 745 w 875"/>
                  <a:gd name="T13" fmla="*/ 32 h 114"/>
                  <a:gd name="T14" fmla="*/ 723 w 875"/>
                  <a:gd name="T15" fmla="*/ 33 h 114"/>
                  <a:gd name="T16" fmla="*/ 699 w 875"/>
                  <a:gd name="T17" fmla="*/ 35 h 114"/>
                  <a:gd name="T18" fmla="*/ 677 w 875"/>
                  <a:gd name="T19" fmla="*/ 37 h 114"/>
                  <a:gd name="T20" fmla="*/ 655 w 875"/>
                  <a:gd name="T21" fmla="*/ 41 h 114"/>
                  <a:gd name="T22" fmla="*/ 588 w 875"/>
                  <a:gd name="T23" fmla="*/ 46 h 114"/>
                  <a:gd name="T24" fmla="*/ 522 w 875"/>
                  <a:gd name="T25" fmla="*/ 52 h 114"/>
                  <a:gd name="T26" fmla="*/ 456 w 875"/>
                  <a:gd name="T27" fmla="*/ 58 h 114"/>
                  <a:gd name="T28" fmla="*/ 392 w 875"/>
                  <a:gd name="T29" fmla="*/ 65 h 114"/>
                  <a:gd name="T30" fmla="*/ 329 w 875"/>
                  <a:gd name="T31" fmla="*/ 72 h 114"/>
                  <a:gd name="T32" fmla="*/ 265 w 875"/>
                  <a:gd name="T33" fmla="*/ 78 h 114"/>
                  <a:gd name="T34" fmla="*/ 204 w 875"/>
                  <a:gd name="T35" fmla="*/ 86 h 114"/>
                  <a:gd name="T36" fmla="*/ 142 w 875"/>
                  <a:gd name="T37" fmla="*/ 96 h 114"/>
                  <a:gd name="T38" fmla="*/ 81 w 875"/>
                  <a:gd name="T39" fmla="*/ 105 h 114"/>
                  <a:gd name="T40" fmla="*/ 20 w 875"/>
                  <a:gd name="T41" fmla="*/ 114 h 114"/>
                  <a:gd name="T42" fmla="*/ 0 w 875"/>
                  <a:gd name="T43" fmla="*/ 85 h 114"/>
                  <a:gd name="T44" fmla="*/ 79 w 875"/>
                  <a:gd name="T45" fmla="*/ 69 h 114"/>
                  <a:gd name="T46" fmla="*/ 162 w 875"/>
                  <a:gd name="T47" fmla="*/ 56 h 114"/>
                  <a:gd name="T48" fmla="*/ 245 w 875"/>
                  <a:gd name="T49" fmla="*/ 44 h 114"/>
                  <a:gd name="T50" fmla="*/ 333 w 875"/>
                  <a:gd name="T51" fmla="*/ 34 h 114"/>
                  <a:gd name="T52" fmla="*/ 422 w 875"/>
                  <a:gd name="T53" fmla="*/ 25 h 114"/>
                  <a:gd name="T54" fmla="*/ 512 w 875"/>
                  <a:gd name="T55" fmla="*/ 18 h 114"/>
                  <a:gd name="T56" fmla="*/ 603 w 875"/>
                  <a:gd name="T57" fmla="*/ 11 h 114"/>
                  <a:gd name="T58" fmla="*/ 694 w 875"/>
                  <a:gd name="T59" fmla="*/ 6 h 114"/>
                  <a:gd name="T60" fmla="*/ 782 w 875"/>
                  <a:gd name="T61" fmla="*/ 3 h 114"/>
                  <a:gd name="T62" fmla="*/ 868 w 875"/>
                  <a:gd name="T63" fmla="*/ 0 h 114"/>
                  <a:gd name="T64" fmla="*/ 875 w 875"/>
                  <a:gd name="T65" fmla="*/ 20 h 114"/>
                  <a:gd name="T66" fmla="*/ 875 w 875"/>
                  <a:gd name="T67" fmla="*/ 20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875" h="114">
                    <a:moveTo>
                      <a:pt x="875" y="20"/>
                    </a:moveTo>
                    <a:lnTo>
                      <a:pt x="858" y="24"/>
                    </a:lnTo>
                    <a:lnTo>
                      <a:pt x="838" y="26"/>
                    </a:lnTo>
                    <a:lnTo>
                      <a:pt x="816" y="28"/>
                    </a:lnTo>
                    <a:lnTo>
                      <a:pt x="794" y="29"/>
                    </a:lnTo>
                    <a:lnTo>
                      <a:pt x="770" y="30"/>
                    </a:lnTo>
                    <a:lnTo>
                      <a:pt x="745" y="32"/>
                    </a:lnTo>
                    <a:lnTo>
                      <a:pt x="723" y="33"/>
                    </a:lnTo>
                    <a:lnTo>
                      <a:pt x="699" y="35"/>
                    </a:lnTo>
                    <a:lnTo>
                      <a:pt x="677" y="37"/>
                    </a:lnTo>
                    <a:lnTo>
                      <a:pt x="655" y="41"/>
                    </a:lnTo>
                    <a:lnTo>
                      <a:pt x="588" y="46"/>
                    </a:lnTo>
                    <a:lnTo>
                      <a:pt x="522" y="52"/>
                    </a:lnTo>
                    <a:lnTo>
                      <a:pt x="456" y="58"/>
                    </a:lnTo>
                    <a:lnTo>
                      <a:pt x="392" y="65"/>
                    </a:lnTo>
                    <a:lnTo>
                      <a:pt x="329" y="72"/>
                    </a:lnTo>
                    <a:lnTo>
                      <a:pt x="265" y="78"/>
                    </a:lnTo>
                    <a:lnTo>
                      <a:pt x="204" y="86"/>
                    </a:lnTo>
                    <a:lnTo>
                      <a:pt x="142" y="96"/>
                    </a:lnTo>
                    <a:lnTo>
                      <a:pt x="81" y="105"/>
                    </a:lnTo>
                    <a:lnTo>
                      <a:pt x="20" y="114"/>
                    </a:lnTo>
                    <a:lnTo>
                      <a:pt x="0" y="85"/>
                    </a:lnTo>
                    <a:lnTo>
                      <a:pt x="79" y="69"/>
                    </a:lnTo>
                    <a:lnTo>
                      <a:pt x="162" y="56"/>
                    </a:lnTo>
                    <a:lnTo>
                      <a:pt x="245" y="44"/>
                    </a:lnTo>
                    <a:lnTo>
                      <a:pt x="333" y="34"/>
                    </a:lnTo>
                    <a:lnTo>
                      <a:pt x="422" y="25"/>
                    </a:lnTo>
                    <a:lnTo>
                      <a:pt x="512" y="18"/>
                    </a:lnTo>
                    <a:lnTo>
                      <a:pt x="603" y="11"/>
                    </a:lnTo>
                    <a:lnTo>
                      <a:pt x="694" y="6"/>
                    </a:lnTo>
                    <a:lnTo>
                      <a:pt x="782" y="3"/>
                    </a:lnTo>
                    <a:lnTo>
                      <a:pt x="868" y="0"/>
                    </a:lnTo>
                    <a:lnTo>
                      <a:pt x="875" y="20"/>
                    </a:lnTo>
                    <a:lnTo>
                      <a:pt x="875" y="20"/>
                    </a:lnTo>
                    <a:close/>
                  </a:path>
                </a:pathLst>
              </a:custGeom>
              <a:solidFill>
                <a:srgbClr val="FF00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9050" name="Freeform 26"/>
              <p:cNvSpPr>
                <a:spLocks/>
              </p:cNvSpPr>
              <p:nvPr/>
            </p:nvSpPr>
            <p:spPr bwMode="auto">
              <a:xfrm>
                <a:off x="2442" y="238"/>
                <a:ext cx="865" cy="124"/>
              </a:xfrm>
              <a:custGeom>
                <a:avLst/>
                <a:gdLst>
                  <a:gd name="T0" fmla="*/ 865 w 865"/>
                  <a:gd name="T1" fmla="*/ 30 h 124"/>
                  <a:gd name="T2" fmla="*/ 774 w 865"/>
                  <a:gd name="T3" fmla="*/ 40 h 124"/>
                  <a:gd name="T4" fmla="*/ 686 w 865"/>
                  <a:gd name="T5" fmla="*/ 49 h 124"/>
                  <a:gd name="T6" fmla="*/ 603 w 865"/>
                  <a:gd name="T7" fmla="*/ 60 h 124"/>
                  <a:gd name="T8" fmla="*/ 519 w 865"/>
                  <a:gd name="T9" fmla="*/ 70 h 124"/>
                  <a:gd name="T10" fmla="*/ 438 w 865"/>
                  <a:gd name="T11" fmla="*/ 79 h 124"/>
                  <a:gd name="T12" fmla="*/ 355 w 865"/>
                  <a:gd name="T13" fmla="*/ 89 h 124"/>
                  <a:gd name="T14" fmla="*/ 272 w 865"/>
                  <a:gd name="T15" fmla="*/ 98 h 124"/>
                  <a:gd name="T16" fmla="*/ 188 w 865"/>
                  <a:gd name="T17" fmla="*/ 108 h 124"/>
                  <a:gd name="T18" fmla="*/ 100 w 865"/>
                  <a:gd name="T19" fmla="*/ 116 h 124"/>
                  <a:gd name="T20" fmla="*/ 7 w 865"/>
                  <a:gd name="T21" fmla="*/ 124 h 124"/>
                  <a:gd name="T22" fmla="*/ 0 w 865"/>
                  <a:gd name="T23" fmla="*/ 92 h 124"/>
                  <a:gd name="T24" fmla="*/ 83 w 865"/>
                  <a:gd name="T25" fmla="*/ 78 h 124"/>
                  <a:gd name="T26" fmla="*/ 166 w 865"/>
                  <a:gd name="T27" fmla="*/ 66 h 124"/>
                  <a:gd name="T28" fmla="*/ 250 w 865"/>
                  <a:gd name="T29" fmla="*/ 56 h 124"/>
                  <a:gd name="T30" fmla="*/ 333 w 865"/>
                  <a:gd name="T31" fmla="*/ 47 h 124"/>
                  <a:gd name="T32" fmla="*/ 416 w 865"/>
                  <a:gd name="T33" fmla="*/ 39 h 124"/>
                  <a:gd name="T34" fmla="*/ 502 w 865"/>
                  <a:gd name="T35" fmla="*/ 31 h 124"/>
                  <a:gd name="T36" fmla="*/ 585 w 865"/>
                  <a:gd name="T37" fmla="*/ 24 h 124"/>
                  <a:gd name="T38" fmla="*/ 671 w 865"/>
                  <a:gd name="T39" fmla="*/ 16 h 124"/>
                  <a:gd name="T40" fmla="*/ 759 w 865"/>
                  <a:gd name="T41" fmla="*/ 8 h 124"/>
                  <a:gd name="T42" fmla="*/ 845 w 865"/>
                  <a:gd name="T43" fmla="*/ 0 h 124"/>
                  <a:gd name="T44" fmla="*/ 850 w 865"/>
                  <a:gd name="T45" fmla="*/ 4 h 124"/>
                  <a:gd name="T46" fmla="*/ 853 w 865"/>
                  <a:gd name="T47" fmla="*/ 6 h 124"/>
                  <a:gd name="T48" fmla="*/ 855 w 865"/>
                  <a:gd name="T49" fmla="*/ 9 h 124"/>
                  <a:gd name="T50" fmla="*/ 857 w 865"/>
                  <a:gd name="T51" fmla="*/ 12 h 124"/>
                  <a:gd name="T52" fmla="*/ 857 w 865"/>
                  <a:gd name="T53" fmla="*/ 15 h 124"/>
                  <a:gd name="T54" fmla="*/ 860 w 865"/>
                  <a:gd name="T55" fmla="*/ 17 h 124"/>
                  <a:gd name="T56" fmla="*/ 860 w 865"/>
                  <a:gd name="T57" fmla="*/ 21 h 124"/>
                  <a:gd name="T58" fmla="*/ 862 w 865"/>
                  <a:gd name="T59" fmla="*/ 24 h 124"/>
                  <a:gd name="T60" fmla="*/ 862 w 865"/>
                  <a:gd name="T61" fmla="*/ 26 h 124"/>
                  <a:gd name="T62" fmla="*/ 865 w 865"/>
                  <a:gd name="T63" fmla="*/ 30 h 124"/>
                  <a:gd name="T64" fmla="*/ 865 w 865"/>
                  <a:gd name="T65" fmla="*/ 30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65" h="124">
                    <a:moveTo>
                      <a:pt x="865" y="30"/>
                    </a:moveTo>
                    <a:lnTo>
                      <a:pt x="774" y="40"/>
                    </a:lnTo>
                    <a:lnTo>
                      <a:pt x="686" y="49"/>
                    </a:lnTo>
                    <a:lnTo>
                      <a:pt x="603" y="60"/>
                    </a:lnTo>
                    <a:lnTo>
                      <a:pt x="519" y="70"/>
                    </a:lnTo>
                    <a:lnTo>
                      <a:pt x="438" y="79"/>
                    </a:lnTo>
                    <a:lnTo>
                      <a:pt x="355" y="89"/>
                    </a:lnTo>
                    <a:lnTo>
                      <a:pt x="272" y="98"/>
                    </a:lnTo>
                    <a:lnTo>
                      <a:pt x="188" y="108"/>
                    </a:lnTo>
                    <a:lnTo>
                      <a:pt x="100" y="116"/>
                    </a:lnTo>
                    <a:lnTo>
                      <a:pt x="7" y="124"/>
                    </a:lnTo>
                    <a:lnTo>
                      <a:pt x="0" y="92"/>
                    </a:lnTo>
                    <a:lnTo>
                      <a:pt x="83" y="78"/>
                    </a:lnTo>
                    <a:lnTo>
                      <a:pt x="166" y="66"/>
                    </a:lnTo>
                    <a:lnTo>
                      <a:pt x="250" y="56"/>
                    </a:lnTo>
                    <a:lnTo>
                      <a:pt x="333" y="47"/>
                    </a:lnTo>
                    <a:lnTo>
                      <a:pt x="416" y="39"/>
                    </a:lnTo>
                    <a:lnTo>
                      <a:pt x="502" y="31"/>
                    </a:lnTo>
                    <a:lnTo>
                      <a:pt x="585" y="24"/>
                    </a:lnTo>
                    <a:lnTo>
                      <a:pt x="671" y="16"/>
                    </a:lnTo>
                    <a:lnTo>
                      <a:pt x="759" y="8"/>
                    </a:lnTo>
                    <a:lnTo>
                      <a:pt x="845" y="0"/>
                    </a:lnTo>
                    <a:lnTo>
                      <a:pt x="850" y="4"/>
                    </a:lnTo>
                    <a:lnTo>
                      <a:pt x="853" y="6"/>
                    </a:lnTo>
                    <a:lnTo>
                      <a:pt x="855" y="9"/>
                    </a:lnTo>
                    <a:lnTo>
                      <a:pt x="857" y="12"/>
                    </a:lnTo>
                    <a:lnTo>
                      <a:pt x="857" y="15"/>
                    </a:lnTo>
                    <a:lnTo>
                      <a:pt x="860" y="17"/>
                    </a:lnTo>
                    <a:lnTo>
                      <a:pt x="860" y="21"/>
                    </a:lnTo>
                    <a:lnTo>
                      <a:pt x="862" y="24"/>
                    </a:lnTo>
                    <a:lnTo>
                      <a:pt x="862" y="26"/>
                    </a:lnTo>
                    <a:lnTo>
                      <a:pt x="865" y="30"/>
                    </a:lnTo>
                    <a:lnTo>
                      <a:pt x="865" y="30"/>
                    </a:lnTo>
                    <a:close/>
                  </a:path>
                </a:pathLst>
              </a:custGeom>
              <a:solidFill>
                <a:srgbClr val="FF00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9051" name="Freeform 27"/>
              <p:cNvSpPr>
                <a:spLocks/>
              </p:cNvSpPr>
              <p:nvPr/>
            </p:nvSpPr>
            <p:spPr bwMode="auto">
              <a:xfrm>
                <a:off x="1900" y="245"/>
                <a:ext cx="2005" cy="246"/>
              </a:xfrm>
              <a:custGeom>
                <a:avLst/>
                <a:gdLst>
                  <a:gd name="T0" fmla="*/ 2005 w 2005"/>
                  <a:gd name="T1" fmla="*/ 23 h 246"/>
                  <a:gd name="T2" fmla="*/ 2005 w 2005"/>
                  <a:gd name="T3" fmla="*/ 34 h 246"/>
                  <a:gd name="T4" fmla="*/ 1809 w 2005"/>
                  <a:gd name="T5" fmla="*/ 56 h 246"/>
                  <a:gd name="T6" fmla="*/ 1610 w 2005"/>
                  <a:gd name="T7" fmla="*/ 77 h 246"/>
                  <a:gd name="T8" fmla="*/ 1412 w 2005"/>
                  <a:gd name="T9" fmla="*/ 98 h 246"/>
                  <a:gd name="T10" fmla="*/ 1216 w 2005"/>
                  <a:gd name="T11" fmla="*/ 119 h 246"/>
                  <a:gd name="T12" fmla="*/ 1017 w 2005"/>
                  <a:gd name="T13" fmla="*/ 141 h 246"/>
                  <a:gd name="T14" fmla="*/ 819 w 2005"/>
                  <a:gd name="T15" fmla="*/ 161 h 246"/>
                  <a:gd name="T16" fmla="*/ 620 w 2005"/>
                  <a:gd name="T17" fmla="*/ 183 h 246"/>
                  <a:gd name="T18" fmla="*/ 421 w 2005"/>
                  <a:gd name="T19" fmla="*/ 203 h 246"/>
                  <a:gd name="T20" fmla="*/ 220 w 2005"/>
                  <a:gd name="T21" fmla="*/ 224 h 246"/>
                  <a:gd name="T22" fmla="*/ 19 w 2005"/>
                  <a:gd name="T23" fmla="*/ 246 h 246"/>
                  <a:gd name="T24" fmla="*/ 17 w 2005"/>
                  <a:gd name="T25" fmla="*/ 242 h 246"/>
                  <a:gd name="T26" fmla="*/ 15 w 2005"/>
                  <a:gd name="T27" fmla="*/ 239 h 246"/>
                  <a:gd name="T28" fmla="*/ 12 w 2005"/>
                  <a:gd name="T29" fmla="*/ 235 h 246"/>
                  <a:gd name="T30" fmla="*/ 10 w 2005"/>
                  <a:gd name="T31" fmla="*/ 232 h 246"/>
                  <a:gd name="T32" fmla="*/ 5 w 2005"/>
                  <a:gd name="T33" fmla="*/ 229 h 246"/>
                  <a:gd name="T34" fmla="*/ 2 w 2005"/>
                  <a:gd name="T35" fmla="*/ 224 h 246"/>
                  <a:gd name="T36" fmla="*/ 2 w 2005"/>
                  <a:gd name="T37" fmla="*/ 221 h 246"/>
                  <a:gd name="T38" fmla="*/ 0 w 2005"/>
                  <a:gd name="T39" fmla="*/ 217 h 246"/>
                  <a:gd name="T40" fmla="*/ 0 w 2005"/>
                  <a:gd name="T41" fmla="*/ 213 h 246"/>
                  <a:gd name="T42" fmla="*/ 2 w 2005"/>
                  <a:gd name="T43" fmla="*/ 208 h 246"/>
                  <a:gd name="T44" fmla="*/ 159 w 2005"/>
                  <a:gd name="T45" fmla="*/ 183 h 246"/>
                  <a:gd name="T46" fmla="*/ 319 w 2005"/>
                  <a:gd name="T47" fmla="*/ 161 h 246"/>
                  <a:gd name="T48" fmla="*/ 480 w 2005"/>
                  <a:gd name="T49" fmla="*/ 141 h 246"/>
                  <a:gd name="T50" fmla="*/ 642 w 2005"/>
                  <a:gd name="T51" fmla="*/ 121 h 246"/>
                  <a:gd name="T52" fmla="*/ 806 w 2005"/>
                  <a:gd name="T53" fmla="*/ 104 h 246"/>
                  <a:gd name="T54" fmla="*/ 970 w 2005"/>
                  <a:gd name="T55" fmla="*/ 87 h 246"/>
                  <a:gd name="T56" fmla="*/ 1135 w 2005"/>
                  <a:gd name="T57" fmla="*/ 71 h 246"/>
                  <a:gd name="T58" fmla="*/ 1301 w 2005"/>
                  <a:gd name="T59" fmla="*/ 54 h 246"/>
                  <a:gd name="T60" fmla="*/ 1468 w 2005"/>
                  <a:gd name="T61" fmla="*/ 38 h 246"/>
                  <a:gd name="T62" fmla="*/ 1635 w 2005"/>
                  <a:gd name="T63" fmla="*/ 19 h 246"/>
                  <a:gd name="T64" fmla="*/ 1667 w 2005"/>
                  <a:gd name="T65" fmla="*/ 17 h 246"/>
                  <a:gd name="T66" fmla="*/ 1698 w 2005"/>
                  <a:gd name="T67" fmla="*/ 15 h 246"/>
                  <a:gd name="T68" fmla="*/ 1735 w 2005"/>
                  <a:gd name="T69" fmla="*/ 11 h 246"/>
                  <a:gd name="T70" fmla="*/ 1772 w 2005"/>
                  <a:gd name="T71" fmla="*/ 9 h 246"/>
                  <a:gd name="T72" fmla="*/ 1811 w 2005"/>
                  <a:gd name="T73" fmla="*/ 6 h 246"/>
                  <a:gd name="T74" fmla="*/ 1850 w 2005"/>
                  <a:gd name="T75" fmla="*/ 3 h 246"/>
                  <a:gd name="T76" fmla="*/ 1887 w 2005"/>
                  <a:gd name="T77" fmla="*/ 1 h 246"/>
                  <a:gd name="T78" fmla="*/ 1926 w 2005"/>
                  <a:gd name="T79" fmla="*/ 0 h 246"/>
                  <a:gd name="T80" fmla="*/ 1963 w 2005"/>
                  <a:gd name="T81" fmla="*/ 0 h 246"/>
                  <a:gd name="T82" fmla="*/ 1997 w 2005"/>
                  <a:gd name="T83" fmla="*/ 2 h 246"/>
                  <a:gd name="T84" fmla="*/ 2005 w 2005"/>
                  <a:gd name="T85" fmla="*/ 23 h 246"/>
                  <a:gd name="T86" fmla="*/ 2005 w 2005"/>
                  <a:gd name="T87" fmla="*/ 23 h 2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005" h="246">
                    <a:moveTo>
                      <a:pt x="2005" y="23"/>
                    </a:moveTo>
                    <a:lnTo>
                      <a:pt x="2005" y="34"/>
                    </a:lnTo>
                    <a:lnTo>
                      <a:pt x="1809" y="56"/>
                    </a:lnTo>
                    <a:lnTo>
                      <a:pt x="1610" y="77"/>
                    </a:lnTo>
                    <a:lnTo>
                      <a:pt x="1412" y="98"/>
                    </a:lnTo>
                    <a:lnTo>
                      <a:pt x="1216" y="119"/>
                    </a:lnTo>
                    <a:lnTo>
                      <a:pt x="1017" y="141"/>
                    </a:lnTo>
                    <a:lnTo>
                      <a:pt x="819" y="161"/>
                    </a:lnTo>
                    <a:lnTo>
                      <a:pt x="620" y="183"/>
                    </a:lnTo>
                    <a:lnTo>
                      <a:pt x="421" y="203"/>
                    </a:lnTo>
                    <a:lnTo>
                      <a:pt x="220" y="224"/>
                    </a:lnTo>
                    <a:lnTo>
                      <a:pt x="19" y="246"/>
                    </a:lnTo>
                    <a:lnTo>
                      <a:pt x="17" y="242"/>
                    </a:lnTo>
                    <a:lnTo>
                      <a:pt x="15" y="239"/>
                    </a:lnTo>
                    <a:lnTo>
                      <a:pt x="12" y="235"/>
                    </a:lnTo>
                    <a:lnTo>
                      <a:pt x="10" y="232"/>
                    </a:lnTo>
                    <a:lnTo>
                      <a:pt x="5" y="229"/>
                    </a:lnTo>
                    <a:lnTo>
                      <a:pt x="2" y="224"/>
                    </a:lnTo>
                    <a:lnTo>
                      <a:pt x="2" y="221"/>
                    </a:lnTo>
                    <a:lnTo>
                      <a:pt x="0" y="217"/>
                    </a:lnTo>
                    <a:lnTo>
                      <a:pt x="0" y="213"/>
                    </a:lnTo>
                    <a:lnTo>
                      <a:pt x="2" y="208"/>
                    </a:lnTo>
                    <a:lnTo>
                      <a:pt x="159" y="183"/>
                    </a:lnTo>
                    <a:lnTo>
                      <a:pt x="319" y="161"/>
                    </a:lnTo>
                    <a:lnTo>
                      <a:pt x="480" y="141"/>
                    </a:lnTo>
                    <a:lnTo>
                      <a:pt x="642" y="121"/>
                    </a:lnTo>
                    <a:lnTo>
                      <a:pt x="806" y="104"/>
                    </a:lnTo>
                    <a:lnTo>
                      <a:pt x="970" y="87"/>
                    </a:lnTo>
                    <a:lnTo>
                      <a:pt x="1135" y="71"/>
                    </a:lnTo>
                    <a:lnTo>
                      <a:pt x="1301" y="54"/>
                    </a:lnTo>
                    <a:lnTo>
                      <a:pt x="1468" y="38"/>
                    </a:lnTo>
                    <a:lnTo>
                      <a:pt x="1635" y="19"/>
                    </a:lnTo>
                    <a:lnTo>
                      <a:pt x="1667" y="17"/>
                    </a:lnTo>
                    <a:lnTo>
                      <a:pt x="1698" y="15"/>
                    </a:lnTo>
                    <a:lnTo>
                      <a:pt x="1735" y="11"/>
                    </a:lnTo>
                    <a:lnTo>
                      <a:pt x="1772" y="9"/>
                    </a:lnTo>
                    <a:lnTo>
                      <a:pt x="1811" y="6"/>
                    </a:lnTo>
                    <a:lnTo>
                      <a:pt x="1850" y="3"/>
                    </a:lnTo>
                    <a:lnTo>
                      <a:pt x="1887" y="1"/>
                    </a:lnTo>
                    <a:lnTo>
                      <a:pt x="1926" y="0"/>
                    </a:lnTo>
                    <a:lnTo>
                      <a:pt x="1963" y="0"/>
                    </a:lnTo>
                    <a:lnTo>
                      <a:pt x="1997" y="2"/>
                    </a:lnTo>
                    <a:lnTo>
                      <a:pt x="2005" y="23"/>
                    </a:lnTo>
                    <a:lnTo>
                      <a:pt x="2005" y="23"/>
                    </a:lnTo>
                    <a:close/>
                  </a:path>
                </a:pathLst>
              </a:custGeom>
              <a:solidFill>
                <a:srgbClr val="FFB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9052" name="Freeform 28"/>
              <p:cNvSpPr>
                <a:spLocks/>
              </p:cNvSpPr>
              <p:nvPr/>
            </p:nvSpPr>
            <p:spPr bwMode="auto">
              <a:xfrm>
                <a:off x="3358" y="349"/>
                <a:ext cx="331" cy="232"/>
              </a:xfrm>
              <a:custGeom>
                <a:avLst/>
                <a:gdLst>
                  <a:gd name="T0" fmla="*/ 204 w 331"/>
                  <a:gd name="T1" fmla="*/ 18 h 232"/>
                  <a:gd name="T2" fmla="*/ 221 w 331"/>
                  <a:gd name="T3" fmla="*/ 30 h 232"/>
                  <a:gd name="T4" fmla="*/ 228 w 331"/>
                  <a:gd name="T5" fmla="*/ 41 h 232"/>
                  <a:gd name="T6" fmla="*/ 231 w 331"/>
                  <a:gd name="T7" fmla="*/ 54 h 232"/>
                  <a:gd name="T8" fmla="*/ 221 w 331"/>
                  <a:gd name="T9" fmla="*/ 66 h 232"/>
                  <a:gd name="T10" fmla="*/ 206 w 331"/>
                  <a:gd name="T11" fmla="*/ 73 h 232"/>
                  <a:gd name="T12" fmla="*/ 191 w 331"/>
                  <a:gd name="T13" fmla="*/ 78 h 232"/>
                  <a:gd name="T14" fmla="*/ 177 w 331"/>
                  <a:gd name="T15" fmla="*/ 81 h 232"/>
                  <a:gd name="T16" fmla="*/ 164 w 331"/>
                  <a:gd name="T17" fmla="*/ 86 h 232"/>
                  <a:gd name="T18" fmla="*/ 155 w 331"/>
                  <a:gd name="T19" fmla="*/ 91 h 232"/>
                  <a:gd name="T20" fmla="*/ 167 w 331"/>
                  <a:gd name="T21" fmla="*/ 97 h 232"/>
                  <a:gd name="T22" fmla="*/ 206 w 331"/>
                  <a:gd name="T23" fmla="*/ 96 h 232"/>
                  <a:gd name="T24" fmla="*/ 250 w 331"/>
                  <a:gd name="T25" fmla="*/ 95 h 232"/>
                  <a:gd name="T26" fmla="*/ 289 w 331"/>
                  <a:gd name="T27" fmla="*/ 98 h 232"/>
                  <a:gd name="T28" fmla="*/ 319 w 331"/>
                  <a:gd name="T29" fmla="*/ 112 h 232"/>
                  <a:gd name="T30" fmla="*/ 331 w 331"/>
                  <a:gd name="T31" fmla="*/ 136 h 232"/>
                  <a:gd name="T32" fmla="*/ 329 w 331"/>
                  <a:gd name="T33" fmla="*/ 155 h 232"/>
                  <a:gd name="T34" fmla="*/ 319 w 331"/>
                  <a:gd name="T35" fmla="*/ 175 h 232"/>
                  <a:gd name="T36" fmla="*/ 302 w 331"/>
                  <a:gd name="T37" fmla="*/ 192 h 232"/>
                  <a:gd name="T38" fmla="*/ 280 w 331"/>
                  <a:gd name="T39" fmla="*/ 208 h 232"/>
                  <a:gd name="T40" fmla="*/ 255 w 331"/>
                  <a:gd name="T41" fmla="*/ 218 h 232"/>
                  <a:gd name="T42" fmla="*/ 238 w 331"/>
                  <a:gd name="T43" fmla="*/ 223 h 232"/>
                  <a:gd name="T44" fmla="*/ 218 w 331"/>
                  <a:gd name="T45" fmla="*/ 226 h 232"/>
                  <a:gd name="T46" fmla="*/ 199 w 331"/>
                  <a:gd name="T47" fmla="*/ 229 h 232"/>
                  <a:gd name="T48" fmla="*/ 179 w 331"/>
                  <a:gd name="T49" fmla="*/ 231 h 232"/>
                  <a:gd name="T50" fmla="*/ 167 w 331"/>
                  <a:gd name="T51" fmla="*/ 207 h 232"/>
                  <a:gd name="T52" fmla="*/ 150 w 331"/>
                  <a:gd name="T53" fmla="*/ 159 h 232"/>
                  <a:gd name="T54" fmla="*/ 118 w 331"/>
                  <a:gd name="T55" fmla="*/ 114 h 232"/>
                  <a:gd name="T56" fmla="*/ 76 w 331"/>
                  <a:gd name="T57" fmla="*/ 71 h 232"/>
                  <a:gd name="T58" fmla="*/ 27 w 331"/>
                  <a:gd name="T59" fmla="*/ 30 h 232"/>
                  <a:gd name="T60" fmla="*/ 17 w 331"/>
                  <a:gd name="T61" fmla="*/ 6 h 232"/>
                  <a:gd name="T62" fmla="*/ 57 w 331"/>
                  <a:gd name="T63" fmla="*/ 1 h 232"/>
                  <a:gd name="T64" fmla="*/ 101 w 331"/>
                  <a:gd name="T65" fmla="*/ 0 h 232"/>
                  <a:gd name="T66" fmla="*/ 142 w 331"/>
                  <a:gd name="T67" fmla="*/ 1 h 232"/>
                  <a:gd name="T68" fmla="*/ 179 w 331"/>
                  <a:gd name="T69" fmla="*/ 8 h 232"/>
                  <a:gd name="T70" fmla="*/ 194 w 331"/>
                  <a:gd name="T71" fmla="*/ 13 h 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31" h="232">
                    <a:moveTo>
                      <a:pt x="194" y="13"/>
                    </a:moveTo>
                    <a:lnTo>
                      <a:pt x="204" y="18"/>
                    </a:lnTo>
                    <a:lnTo>
                      <a:pt x="213" y="23"/>
                    </a:lnTo>
                    <a:lnTo>
                      <a:pt x="221" y="30"/>
                    </a:lnTo>
                    <a:lnTo>
                      <a:pt x="226" y="35"/>
                    </a:lnTo>
                    <a:lnTo>
                      <a:pt x="228" y="41"/>
                    </a:lnTo>
                    <a:lnTo>
                      <a:pt x="231" y="48"/>
                    </a:lnTo>
                    <a:lnTo>
                      <a:pt x="231" y="54"/>
                    </a:lnTo>
                    <a:lnTo>
                      <a:pt x="228" y="61"/>
                    </a:lnTo>
                    <a:lnTo>
                      <a:pt x="221" y="66"/>
                    </a:lnTo>
                    <a:lnTo>
                      <a:pt x="213" y="71"/>
                    </a:lnTo>
                    <a:lnTo>
                      <a:pt x="206" y="73"/>
                    </a:lnTo>
                    <a:lnTo>
                      <a:pt x="199" y="75"/>
                    </a:lnTo>
                    <a:lnTo>
                      <a:pt x="191" y="78"/>
                    </a:lnTo>
                    <a:lnTo>
                      <a:pt x="184" y="80"/>
                    </a:lnTo>
                    <a:lnTo>
                      <a:pt x="177" y="81"/>
                    </a:lnTo>
                    <a:lnTo>
                      <a:pt x="169" y="83"/>
                    </a:lnTo>
                    <a:lnTo>
                      <a:pt x="164" y="86"/>
                    </a:lnTo>
                    <a:lnTo>
                      <a:pt x="157" y="88"/>
                    </a:lnTo>
                    <a:lnTo>
                      <a:pt x="155" y="91"/>
                    </a:lnTo>
                    <a:lnTo>
                      <a:pt x="150" y="95"/>
                    </a:lnTo>
                    <a:lnTo>
                      <a:pt x="167" y="97"/>
                    </a:lnTo>
                    <a:lnTo>
                      <a:pt x="187" y="97"/>
                    </a:lnTo>
                    <a:lnTo>
                      <a:pt x="206" y="96"/>
                    </a:lnTo>
                    <a:lnTo>
                      <a:pt x="228" y="95"/>
                    </a:lnTo>
                    <a:lnTo>
                      <a:pt x="250" y="95"/>
                    </a:lnTo>
                    <a:lnTo>
                      <a:pt x="270" y="95"/>
                    </a:lnTo>
                    <a:lnTo>
                      <a:pt x="289" y="98"/>
                    </a:lnTo>
                    <a:lnTo>
                      <a:pt x="307" y="103"/>
                    </a:lnTo>
                    <a:lnTo>
                      <a:pt x="319" y="112"/>
                    </a:lnTo>
                    <a:lnTo>
                      <a:pt x="326" y="125"/>
                    </a:lnTo>
                    <a:lnTo>
                      <a:pt x="331" y="136"/>
                    </a:lnTo>
                    <a:lnTo>
                      <a:pt x="331" y="146"/>
                    </a:lnTo>
                    <a:lnTo>
                      <a:pt x="329" y="155"/>
                    </a:lnTo>
                    <a:lnTo>
                      <a:pt x="326" y="166"/>
                    </a:lnTo>
                    <a:lnTo>
                      <a:pt x="319" y="175"/>
                    </a:lnTo>
                    <a:lnTo>
                      <a:pt x="312" y="183"/>
                    </a:lnTo>
                    <a:lnTo>
                      <a:pt x="302" y="192"/>
                    </a:lnTo>
                    <a:lnTo>
                      <a:pt x="292" y="200"/>
                    </a:lnTo>
                    <a:lnTo>
                      <a:pt x="280" y="208"/>
                    </a:lnTo>
                    <a:lnTo>
                      <a:pt x="265" y="215"/>
                    </a:lnTo>
                    <a:lnTo>
                      <a:pt x="255" y="218"/>
                    </a:lnTo>
                    <a:lnTo>
                      <a:pt x="248" y="222"/>
                    </a:lnTo>
                    <a:lnTo>
                      <a:pt x="238" y="223"/>
                    </a:lnTo>
                    <a:lnTo>
                      <a:pt x="228" y="225"/>
                    </a:lnTo>
                    <a:lnTo>
                      <a:pt x="218" y="226"/>
                    </a:lnTo>
                    <a:lnTo>
                      <a:pt x="209" y="227"/>
                    </a:lnTo>
                    <a:lnTo>
                      <a:pt x="199" y="229"/>
                    </a:lnTo>
                    <a:lnTo>
                      <a:pt x="189" y="230"/>
                    </a:lnTo>
                    <a:lnTo>
                      <a:pt x="179" y="231"/>
                    </a:lnTo>
                    <a:lnTo>
                      <a:pt x="169" y="232"/>
                    </a:lnTo>
                    <a:lnTo>
                      <a:pt x="167" y="207"/>
                    </a:lnTo>
                    <a:lnTo>
                      <a:pt x="160" y="183"/>
                    </a:lnTo>
                    <a:lnTo>
                      <a:pt x="150" y="159"/>
                    </a:lnTo>
                    <a:lnTo>
                      <a:pt x="135" y="136"/>
                    </a:lnTo>
                    <a:lnTo>
                      <a:pt x="118" y="114"/>
                    </a:lnTo>
                    <a:lnTo>
                      <a:pt x="98" y="93"/>
                    </a:lnTo>
                    <a:lnTo>
                      <a:pt x="76" y="71"/>
                    </a:lnTo>
                    <a:lnTo>
                      <a:pt x="52" y="50"/>
                    </a:lnTo>
                    <a:lnTo>
                      <a:pt x="27" y="30"/>
                    </a:lnTo>
                    <a:lnTo>
                      <a:pt x="0" y="9"/>
                    </a:lnTo>
                    <a:lnTo>
                      <a:pt x="17" y="6"/>
                    </a:lnTo>
                    <a:lnTo>
                      <a:pt x="37" y="3"/>
                    </a:lnTo>
                    <a:lnTo>
                      <a:pt x="57" y="1"/>
                    </a:lnTo>
                    <a:lnTo>
                      <a:pt x="79" y="0"/>
                    </a:lnTo>
                    <a:lnTo>
                      <a:pt x="101" y="0"/>
                    </a:lnTo>
                    <a:lnTo>
                      <a:pt x="120" y="0"/>
                    </a:lnTo>
                    <a:lnTo>
                      <a:pt x="142" y="1"/>
                    </a:lnTo>
                    <a:lnTo>
                      <a:pt x="162" y="5"/>
                    </a:lnTo>
                    <a:lnTo>
                      <a:pt x="179" y="8"/>
                    </a:lnTo>
                    <a:lnTo>
                      <a:pt x="194" y="13"/>
                    </a:lnTo>
                    <a:lnTo>
                      <a:pt x="194" y="13"/>
                    </a:ln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9053" name="Freeform 29"/>
              <p:cNvSpPr>
                <a:spLocks/>
              </p:cNvSpPr>
              <p:nvPr/>
            </p:nvSpPr>
            <p:spPr bwMode="auto">
              <a:xfrm>
                <a:off x="2405" y="362"/>
                <a:ext cx="1095" cy="609"/>
              </a:xfrm>
              <a:custGeom>
                <a:avLst/>
                <a:gdLst>
                  <a:gd name="T0" fmla="*/ 1059 w 1095"/>
                  <a:gd name="T1" fmla="*/ 118 h 609"/>
                  <a:gd name="T2" fmla="*/ 1095 w 1095"/>
                  <a:gd name="T3" fmla="*/ 205 h 609"/>
                  <a:gd name="T4" fmla="*/ 1078 w 1095"/>
                  <a:gd name="T5" fmla="*/ 293 h 609"/>
                  <a:gd name="T6" fmla="*/ 1022 w 1095"/>
                  <a:gd name="T7" fmla="*/ 379 h 609"/>
                  <a:gd name="T8" fmla="*/ 943 w 1095"/>
                  <a:gd name="T9" fmla="*/ 460 h 609"/>
                  <a:gd name="T10" fmla="*/ 870 w 1095"/>
                  <a:gd name="T11" fmla="*/ 516 h 609"/>
                  <a:gd name="T12" fmla="*/ 796 w 1095"/>
                  <a:gd name="T13" fmla="*/ 552 h 609"/>
                  <a:gd name="T14" fmla="*/ 713 w 1095"/>
                  <a:gd name="T15" fmla="*/ 582 h 609"/>
                  <a:gd name="T16" fmla="*/ 622 w 1095"/>
                  <a:gd name="T17" fmla="*/ 603 h 609"/>
                  <a:gd name="T18" fmla="*/ 522 w 1095"/>
                  <a:gd name="T19" fmla="*/ 609 h 609"/>
                  <a:gd name="T20" fmla="*/ 402 w 1095"/>
                  <a:gd name="T21" fmla="*/ 596 h 609"/>
                  <a:gd name="T22" fmla="*/ 284 w 1095"/>
                  <a:gd name="T23" fmla="*/ 568 h 609"/>
                  <a:gd name="T24" fmla="*/ 184 w 1095"/>
                  <a:gd name="T25" fmla="*/ 524 h 609"/>
                  <a:gd name="T26" fmla="*/ 103 w 1095"/>
                  <a:gd name="T27" fmla="*/ 473 h 609"/>
                  <a:gd name="T28" fmla="*/ 41 w 1095"/>
                  <a:gd name="T29" fmla="*/ 417 h 609"/>
                  <a:gd name="T30" fmla="*/ 5 w 1095"/>
                  <a:gd name="T31" fmla="*/ 355 h 609"/>
                  <a:gd name="T32" fmla="*/ 0 w 1095"/>
                  <a:gd name="T33" fmla="*/ 292 h 609"/>
                  <a:gd name="T34" fmla="*/ 17 w 1095"/>
                  <a:gd name="T35" fmla="*/ 230 h 609"/>
                  <a:gd name="T36" fmla="*/ 54 w 1095"/>
                  <a:gd name="T37" fmla="*/ 171 h 609"/>
                  <a:gd name="T38" fmla="*/ 100 w 1095"/>
                  <a:gd name="T39" fmla="*/ 115 h 609"/>
                  <a:gd name="T40" fmla="*/ 139 w 1095"/>
                  <a:gd name="T41" fmla="*/ 84 h 609"/>
                  <a:gd name="T42" fmla="*/ 166 w 1095"/>
                  <a:gd name="T43" fmla="*/ 78 h 609"/>
                  <a:gd name="T44" fmla="*/ 191 w 1095"/>
                  <a:gd name="T45" fmla="*/ 73 h 609"/>
                  <a:gd name="T46" fmla="*/ 215 w 1095"/>
                  <a:gd name="T47" fmla="*/ 70 h 609"/>
                  <a:gd name="T48" fmla="*/ 242 w 1095"/>
                  <a:gd name="T49" fmla="*/ 73 h 609"/>
                  <a:gd name="T50" fmla="*/ 247 w 1095"/>
                  <a:gd name="T51" fmla="*/ 76 h 609"/>
                  <a:gd name="T52" fmla="*/ 230 w 1095"/>
                  <a:gd name="T53" fmla="*/ 80 h 609"/>
                  <a:gd name="T54" fmla="*/ 215 w 1095"/>
                  <a:gd name="T55" fmla="*/ 85 h 609"/>
                  <a:gd name="T56" fmla="*/ 201 w 1095"/>
                  <a:gd name="T57" fmla="*/ 92 h 609"/>
                  <a:gd name="T58" fmla="*/ 189 w 1095"/>
                  <a:gd name="T59" fmla="*/ 100 h 609"/>
                  <a:gd name="T60" fmla="*/ 184 w 1095"/>
                  <a:gd name="T61" fmla="*/ 116 h 609"/>
                  <a:gd name="T62" fmla="*/ 220 w 1095"/>
                  <a:gd name="T63" fmla="*/ 109 h 609"/>
                  <a:gd name="T64" fmla="*/ 262 w 1095"/>
                  <a:gd name="T65" fmla="*/ 100 h 609"/>
                  <a:gd name="T66" fmla="*/ 304 w 1095"/>
                  <a:gd name="T67" fmla="*/ 92 h 609"/>
                  <a:gd name="T68" fmla="*/ 350 w 1095"/>
                  <a:gd name="T69" fmla="*/ 90 h 609"/>
                  <a:gd name="T70" fmla="*/ 397 w 1095"/>
                  <a:gd name="T71" fmla="*/ 96 h 609"/>
                  <a:gd name="T72" fmla="*/ 407 w 1095"/>
                  <a:gd name="T73" fmla="*/ 90 h 609"/>
                  <a:gd name="T74" fmla="*/ 409 w 1095"/>
                  <a:gd name="T75" fmla="*/ 84 h 609"/>
                  <a:gd name="T76" fmla="*/ 407 w 1095"/>
                  <a:gd name="T77" fmla="*/ 78 h 609"/>
                  <a:gd name="T78" fmla="*/ 402 w 1095"/>
                  <a:gd name="T79" fmla="*/ 73 h 609"/>
                  <a:gd name="T80" fmla="*/ 397 w 1095"/>
                  <a:gd name="T81" fmla="*/ 67 h 609"/>
                  <a:gd name="T82" fmla="*/ 392 w 1095"/>
                  <a:gd name="T83" fmla="*/ 67 h 609"/>
                  <a:gd name="T84" fmla="*/ 387 w 1095"/>
                  <a:gd name="T85" fmla="*/ 67 h 609"/>
                  <a:gd name="T86" fmla="*/ 380 w 1095"/>
                  <a:gd name="T87" fmla="*/ 66 h 609"/>
                  <a:gd name="T88" fmla="*/ 375 w 1095"/>
                  <a:gd name="T89" fmla="*/ 65 h 609"/>
                  <a:gd name="T90" fmla="*/ 372 w 1095"/>
                  <a:gd name="T91" fmla="*/ 61 h 609"/>
                  <a:gd name="T92" fmla="*/ 426 w 1095"/>
                  <a:gd name="T93" fmla="*/ 52 h 609"/>
                  <a:gd name="T94" fmla="*/ 537 w 1095"/>
                  <a:gd name="T95" fmla="*/ 42 h 609"/>
                  <a:gd name="T96" fmla="*/ 647 w 1095"/>
                  <a:gd name="T97" fmla="*/ 29 h 609"/>
                  <a:gd name="T98" fmla="*/ 755 w 1095"/>
                  <a:gd name="T99" fmla="*/ 18 h 609"/>
                  <a:gd name="T100" fmla="*/ 865 w 1095"/>
                  <a:gd name="T101" fmla="*/ 6 h 609"/>
                  <a:gd name="T102" fmla="*/ 1015 w 1095"/>
                  <a:gd name="T103" fmla="*/ 75 h 6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95" h="609">
                    <a:moveTo>
                      <a:pt x="1015" y="75"/>
                    </a:moveTo>
                    <a:lnTo>
                      <a:pt x="1059" y="118"/>
                    </a:lnTo>
                    <a:lnTo>
                      <a:pt x="1083" y="162"/>
                    </a:lnTo>
                    <a:lnTo>
                      <a:pt x="1095" y="205"/>
                    </a:lnTo>
                    <a:lnTo>
                      <a:pt x="1091" y="249"/>
                    </a:lnTo>
                    <a:lnTo>
                      <a:pt x="1078" y="293"/>
                    </a:lnTo>
                    <a:lnTo>
                      <a:pt x="1054" y="337"/>
                    </a:lnTo>
                    <a:lnTo>
                      <a:pt x="1022" y="379"/>
                    </a:lnTo>
                    <a:lnTo>
                      <a:pt x="985" y="420"/>
                    </a:lnTo>
                    <a:lnTo>
                      <a:pt x="943" y="460"/>
                    </a:lnTo>
                    <a:lnTo>
                      <a:pt x="902" y="499"/>
                    </a:lnTo>
                    <a:lnTo>
                      <a:pt x="870" y="516"/>
                    </a:lnTo>
                    <a:lnTo>
                      <a:pt x="833" y="534"/>
                    </a:lnTo>
                    <a:lnTo>
                      <a:pt x="796" y="552"/>
                    </a:lnTo>
                    <a:lnTo>
                      <a:pt x="757" y="568"/>
                    </a:lnTo>
                    <a:lnTo>
                      <a:pt x="713" y="582"/>
                    </a:lnTo>
                    <a:lnTo>
                      <a:pt x="669" y="594"/>
                    </a:lnTo>
                    <a:lnTo>
                      <a:pt x="622" y="603"/>
                    </a:lnTo>
                    <a:lnTo>
                      <a:pt x="571" y="609"/>
                    </a:lnTo>
                    <a:lnTo>
                      <a:pt x="522" y="609"/>
                    </a:lnTo>
                    <a:lnTo>
                      <a:pt x="468" y="605"/>
                    </a:lnTo>
                    <a:lnTo>
                      <a:pt x="402" y="596"/>
                    </a:lnTo>
                    <a:lnTo>
                      <a:pt x="340" y="584"/>
                    </a:lnTo>
                    <a:lnTo>
                      <a:pt x="284" y="568"/>
                    </a:lnTo>
                    <a:lnTo>
                      <a:pt x="233" y="547"/>
                    </a:lnTo>
                    <a:lnTo>
                      <a:pt x="184" y="524"/>
                    </a:lnTo>
                    <a:lnTo>
                      <a:pt x="142" y="500"/>
                    </a:lnTo>
                    <a:lnTo>
                      <a:pt x="103" y="473"/>
                    </a:lnTo>
                    <a:lnTo>
                      <a:pt x="71" y="445"/>
                    </a:lnTo>
                    <a:lnTo>
                      <a:pt x="41" y="417"/>
                    </a:lnTo>
                    <a:lnTo>
                      <a:pt x="19" y="387"/>
                    </a:lnTo>
                    <a:lnTo>
                      <a:pt x="5" y="355"/>
                    </a:lnTo>
                    <a:lnTo>
                      <a:pt x="0" y="323"/>
                    </a:lnTo>
                    <a:lnTo>
                      <a:pt x="0" y="292"/>
                    </a:lnTo>
                    <a:lnTo>
                      <a:pt x="5" y="261"/>
                    </a:lnTo>
                    <a:lnTo>
                      <a:pt x="17" y="230"/>
                    </a:lnTo>
                    <a:lnTo>
                      <a:pt x="34" y="201"/>
                    </a:lnTo>
                    <a:lnTo>
                      <a:pt x="54" y="171"/>
                    </a:lnTo>
                    <a:lnTo>
                      <a:pt x="76" y="142"/>
                    </a:lnTo>
                    <a:lnTo>
                      <a:pt x="100" y="115"/>
                    </a:lnTo>
                    <a:lnTo>
                      <a:pt x="125" y="88"/>
                    </a:lnTo>
                    <a:lnTo>
                      <a:pt x="139" y="84"/>
                    </a:lnTo>
                    <a:lnTo>
                      <a:pt x="154" y="82"/>
                    </a:lnTo>
                    <a:lnTo>
                      <a:pt x="166" y="78"/>
                    </a:lnTo>
                    <a:lnTo>
                      <a:pt x="179" y="76"/>
                    </a:lnTo>
                    <a:lnTo>
                      <a:pt x="191" y="73"/>
                    </a:lnTo>
                    <a:lnTo>
                      <a:pt x="203" y="72"/>
                    </a:lnTo>
                    <a:lnTo>
                      <a:pt x="215" y="70"/>
                    </a:lnTo>
                    <a:lnTo>
                      <a:pt x="230" y="70"/>
                    </a:lnTo>
                    <a:lnTo>
                      <a:pt x="242" y="73"/>
                    </a:lnTo>
                    <a:lnTo>
                      <a:pt x="257" y="75"/>
                    </a:lnTo>
                    <a:lnTo>
                      <a:pt x="247" y="76"/>
                    </a:lnTo>
                    <a:lnTo>
                      <a:pt x="240" y="77"/>
                    </a:lnTo>
                    <a:lnTo>
                      <a:pt x="230" y="80"/>
                    </a:lnTo>
                    <a:lnTo>
                      <a:pt x="223" y="82"/>
                    </a:lnTo>
                    <a:lnTo>
                      <a:pt x="215" y="85"/>
                    </a:lnTo>
                    <a:lnTo>
                      <a:pt x="208" y="89"/>
                    </a:lnTo>
                    <a:lnTo>
                      <a:pt x="201" y="92"/>
                    </a:lnTo>
                    <a:lnTo>
                      <a:pt x="196" y="96"/>
                    </a:lnTo>
                    <a:lnTo>
                      <a:pt x="189" y="100"/>
                    </a:lnTo>
                    <a:lnTo>
                      <a:pt x="184" y="102"/>
                    </a:lnTo>
                    <a:lnTo>
                      <a:pt x="184" y="116"/>
                    </a:lnTo>
                    <a:lnTo>
                      <a:pt x="203" y="114"/>
                    </a:lnTo>
                    <a:lnTo>
                      <a:pt x="220" y="109"/>
                    </a:lnTo>
                    <a:lnTo>
                      <a:pt x="242" y="105"/>
                    </a:lnTo>
                    <a:lnTo>
                      <a:pt x="262" y="100"/>
                    </a:lnTo>
                    <a:lnTo>
                      <a:pt x="284" y="96"/>
                    </a:lnTo>
                    <a:lnTo>
                      <a:pt x="304" y="92"/>
                    </a:lnTo>
                    <a:lnTo>
                      <a:pt x="328" y="91"/>
                    </a:lnTo>
                    <a:lnTo>
                      <a:pt x="350" y="90"/>
                    </a:lnTo>
                    <a:lnTo>
                      <a:pt x="375" y="92"/>
                    </a:lnTo>
                    <a:lnTo>
                      <a:pt x="397" y="96"/>
                    </a:lnTo>
                    <a:lnTo>
                      <a:pt x="404" y="93"/>
                    </a:lnTo>
                    <a:lnTo>
                      <a:pt x="407" y="90"/>
                    </a:lnTo>
                    <a:lnTo>
                      <a:pt x="409" y="88"/>
                    </a:lnTo>
                    <a:lnTo>
                      <a:pt x="409" y="84"/>
                    </a:lnTo>
                    <a:lnTo>
                      <a:pt x="409" y="82"/>
                    </a:lnTo>
                    <a:lnTo>
                      <a:pt x="407" y="78"/>
                    </a:lnTo>
                    <a:lnTo>
                      <a:pt x="404" y="76"/>
                    </a:lnTo>
                    <a:lnTo>
                      <a:pt x="402" y="73"/>
                    </a:lnTo>
                    <a:lnTo>
                      <a:pt x="399" y="70"/>
                    </a:lnTo>
                    <a:lnTo>
                      <a:pt x="397" y="67"/>
                    </a:lnTo>
                    <a:lnTo>
                      <a:pt x="394" y="67"/>
                    </a:lnTo>
                    <a:lnTo>
                      <a:pt x="392" y="67"/>
                    </a:lnTo>
                    <a:lnTo>
                      <a:pt x="390" y="67"/>
                    </a:lnTo>
                    <a:lnTo>
                      <a:pt x="387" y="67"/>
                    </a:lnTo>
                    <a:lnTo>
                      <a:pt x="385" y="66"/>
                    </a:lnTo>
                    <a:lnTo>
                      <a:pt x="380" y="66"/>
                    </a:lnTo>
                    <a:lnTo>
                      <a:pt x="377" y="65"/>
                    </a:lnTo>
                    <a:lnTo>
                      <a:pt x="375" y="65"/>
                    </a:lnTo>
                    <a:lnTo>
                      <a:pt x="372" y="64"/>
                    </a:lnTo>
                    <a:lnTo>
                      <a:pt x="372" y="61"/>
                    </a:lnTo>
                    <a:lnTo>
                      <a:pt x="372" y="58"/>
                    </a:lnTo>
                    <a:lnTo>
                      <a:pt x="426" y="52"/>
                    </a:lnTo>
                    <a:lnTo>
                      <a:pt x="483" y="46"/>
                    </a:lnTo>
                    <a:lnTo>
                      <a:pt x="537" y="42"/>
                    </a:lnTo>
                    <a:lnTo>
                      <a:pt x="590" y="36"/>
                    </a:lnTo>
                    <a:lnTo>
                      <a:pt x="647" y="29"/>
                    </a:lnTo>
                    <a:lnTo>
                      <a:pt x="701" y="24"/>
                    </a:lnTo>
                    <a:lnTo>
                      <a:pt x="755" y="18"/>
                    </a:lnTo>
                    <a:lnTo>
                      <a:pt x="811" y="12"/>
                    </a:lnTo>
                    <a:lnTo>
                      <a:pt x="865" y="6"/>
                    </a:lnTo>
                    <a:lnTo>
                      <a:pt x="919" y="0"/>
                    </a:lnTo>
                    <a:lnTo>
                      <a:pt x="1015" y="75"/>
                    </a:lnTo>
                    <a:lnTo>
                      <a:pt x="1015" y="75"/>
                    </a:lnTo>
                    <a:close/>
                  </a:path>
                </a:pathLst>
              </a:custGeom>
              <a:solidFill>
                <a:srgbClr val="E2FF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9054" name="Freeform 30"/>
              <p:cNvSpPr>
                <a:spLocks/>
              </p:cNvSpPr>
              <p:nvPr/>
            </p:nvSpPr>
            <p:spPr bwMode="auto">
              <a:xfrm>
                <a:off x="3049" y="403"/>
                <a:ext cx="238" cy="47"/>
              </a:xfrm>
              <a:custGeom>
                <a:avLst/>
                <a:gdLst>
                  <a:gd name="T0" fmla="*/ 238 w 238"/>
                  <a:gd name="T1" fmla="*/ 34 h 47"/>
                  <a:gd name="T2" fmla="*/ 238 w 238"/>
                  <a:gd name="T3" fmla="*/ 47 h 47"/>
                  <a:gd name="T4" fmla="*/ 216 w 238"/>
                  <a:gd name="T5" fmla="*/ 44 h 47"/>
                  <a:gd name="T6" fmla="*/ 192 w 238"/>
                  <a:gd name="T7" fmla="*/ 41 h 47"/>
                  <a:gd name="T8" fmla="*/ 167 w 238"/>
                  <a:gd name="T9" fmla="*/ 39 h 47"/>
                  <a:gd name="T10" fmla="*/ 143 w 238"/>
                  <a:gd name="T11" fmla="*/ 36 h 47"/>
                  <a:gd name="T12" fmla="*/ 118 w 238"/>
                  <a:gd name="T13" fmla="*/ 35 h 47"/>
                  <a:gd name="T14" fmla="*/ 94 w 238"/>
                  <a:gd name="T15" fmla="*/ 35 h 47"/>
                  <a:gd name="T16" fmla="*/ 69 w 238"/>
                  <a:gd name="T17" fmla="*/ 36 h 47"/>
                  <a:gd name="T18" fmla="*/ 45 w 238"/>
                  <a:gd name="T19" fmla="*/ 37 h 47"/>
                  <a:gd name="T20" fmla="*/ 22 w 238"/>
                  <a:gd name="T21" fmla="*/ 41 h 47"/>
                  <a:gd name="T22" fmla="*/ 0 w 238"/>
                  <a:gd name="T23" fmla="*/ 47 h 47"/>
                  <a:gd name="T24" fmla="*/ 3 w 238"/>
                  <a:gd name="T25" fmla="*/ 40 h 47"/>
                  <a:gd name="T26" fmla="*/ 8 w 238"/>
                  <a:gd name="T27" fmla="*/ 33 h 47"/>
                  <a:gd name="T28" fmla="*/ 15 w 238"/>
                  <a:gd name="T29" fmla="*/ 27 h 47"/>
                  <a:gd name="T30" fmla="*/ 25 w 238"/>
                  <a:gd name="T31" fmla="*/ 23 h 47"/>
                  <a:gd name="T32" fmla="*/ 37 w 238"/>
                  <a:gd name="T33" fmla="*/ 18 h 47"/>
                  <a:gd name="T34" fmla="*/ 49 w 238"/>
                  <a:gd name="T35" fmla="*/ 13 h 47"/>
                  <a:gd name="T36" fmla="*/ 62 w 238"/>
                  <a:gd name="T37" fmla="*/ 10 h 47"/>
                  <a:gd name="T38" fmla="*/ 74 w 238"/>
                  <a:gd name="T39" fmla="*/ 7 h 47"/>
                  <a:gd name="T40" fmla="*/ 89 w 238"/>
                  <a:gd name="T41" fmla="*/ 3 h 47"/>
                  <a:gd name="T42" fmla="*/ 98 w 238"/>
                  <a:gd name="T43" fmla="*/ 0 h 47"/>
                  <a:gd name="T44" fmla="*/ 116 w 238"/>
                  <a:gd name="T45" fmla="*/ 0 h 47"/>
                  <a:gd name="T46" fmla="*/ 133 w 238"/>
                  <a:gd name="T47" fmla="*/ 0 h 47"/>
                  <a:gd name="T48" fmla="*/ 147 w 238"/>
                  <a:gd name="T49" fmla="*/ 1 h 47"/>
                  <a:gd name="T50" fmla="*/ 162 w 238"/>
                  <a:gd name="T51" fmla="*/ 4 h 47"/>
                  <a:gd name="T52" fmla="*/ 177 w 238"/>
                  <a:gd name="T53" fmla="*/ 8 h 47"/>
                  <a:gd name="T54" fmla="*/ 189 w 238"/>
                  <a:gd name="T55" fmla="*/ 12 h 47"/>
                  <a:gd name="T56" fmla="*/ 201 w 238"/>
                  <a:gd name="T57" fmla="*/ 17 h 47"/>
                  <a:gd name="T58" fmla="*/ 214 w 238"/>
                  <a:gd name="T59" fmla="*/ 23 h 47"/>
                  <a:gd name="T60" fmla="*/ 226 w 238"/>
                  <a:gd name="T61" fmla="*/ 28 h 47"/>
                  <a:gd name="T62" fmla="*/ 238 w 238"/>
                  <a:gd name="T63" fmla="*/ 34 h 47"/>
                  <a:gd name="T64" fmla="*/ 238 w 238"/>
                  <a:gd name="T65" fmla="*/ 34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38" h="47">
                    <a:moveTo>
                      <a:pt x="238" y="34"/>
                    </a:moveTo>
                    <a:lnTo>
                      <a:pt x="238" y="47"/>
                    </a:lnTo>
                    <a:lnTo>
                      <a:pt x="216" y="44"/>
                    </a:lnTo>
                    <a:lnTo>
                      <a:pt x="192" y="41"/>
                    </a:lnTo>
                    <a:lnTo>
                      <a:pt x="167" y="39"/>
                    </a:lnTo>
                    <a:lnTo>
                      <a:pt x="143" y="36"/>
                    </a:lnTo>
                    <a:lnTo>
                      <a:pt x="118" y="35"/>
                    </a:lnTo>
                    <a:lnTo>
                      <a:pt x="94" y="35"/>
                    </a:lnTo>
                    <a:lnTo>
                      <a:pt x="69" y="36"/>
                    </a:lnTo>
                    <a:lnTo>
                      <a:pt x="45" y="37"/>
                    </a:lnTo>
                    <a:lnTo>
                      <a:pt x="22" y="41"/>
                    </a:lnTo>
                    <a:lnTo>
                      <a:pt x="0" y="47"/>
                    </a:lnTo>
                    <a:lnTo>
                      <a:pt x="3" y="40"/>
                    </a:lnTo>
                    <a:lnTo>
                      <a:pt x="8" y="33"/>
                    </a:lnTo>
                    <a:lnTo>
                      <a:pt x="15" y="27"/>
                    </a:lnTo>
                    <a:lnTo>
                      <a:pt x="25" y="23"/>
                    </a:lnTo>
                    <a:lnTo>
                      <a:pt x="37" y="18"/>
                    </a:lnTo>
                    <a:lnTo>
                      <a:pt x="49" y="13"/>
                    </a:lnTo>
                    <a:lnTo>
                      <a:pt x="62" y="10"/>
                    </a:lnTo>
                    <a:lnTo>
                      <a:pt x="74" y="7"/>
                    </a:lnTo>
                    <a:lnTo>
                      <a:pt x="89" y="3"/>
                    </a:lnTo>
                    <a:lnTo>
                      <a:pt x="98" y="0"/>
                    </a:lnTo>
                    <a:lnTo>
                      <a:pt x="116" y="0"/>
                    </a:lnTo>
                    <a:lnTo>
                      <a:pt x="133" y="0"/>
                    </a:lnTo>
                    <a:lnTo>
                      <a:pt x="147" y="1"/>
                    </a:lnTo>
                    <a:lnTo>
                      <a:pt x="162" y="4"/>
                    </a:lnTo>
                    <a:lnTo>
                      <a:pt x="177" y="8"/>
                    </a:lnTo>
                    <a:lnTo>
                      <a:pt x="189" y="12"/>
                    </a:lnTo>
                    <a:lnTo>
                      <a:pt x="201" y="17"/>
                    </a:lnTo>
                    <a:lnTo>
                      <a:pt x="214" y="23"/>
                    </a:lnTo>
                    <a:lnTo>
                      <a:pt x="226" y="28"/>
                    </a:lnTo>
                    <a:lnTo>
                      <a:pt x="238" y="34"/>
                    </a:lnTo>
                    <a:lnTo>
                      <a:pt x="238" y="34"/>
                    </a:lnTo>
                    <a:close/>
                  </a:path>
                </a:pathLst>
              </a:custGeom>
              <a:solidFill>
                <a:srgbClr val="0019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9055" name="Freeform 31"/>
              <p:cNvSpPr>
                <a:spLocks/>
              </p:cNvSpPr>
              <p:nvPr/>
            </p:nvSpPr>
            <p:spPr bwMode="auto">
              <a:xfrm>
                <a:off x="2201" y="450"/>
                <a:ext cx="285" cy="209"/>
              </a:xfrm>
              <a:custGeom>
                <a:avLst/>
                <a:gdLst>
                  <a:gd name="T0" fmla="*/ 270 w 285"/>
                  <a:gd name="T1" fmla="*/ 19 h 209"/>
                  <a:gd name="T2" fmla="*/ 238 w 285"/>
                  <a:gd name="T3" fmla="*/ 59 h 209"/>
                  <a:gd name="T4" fmla="*/ 209 w 285"/>
                  <a:gd name="T5" fmla="*/ 100 h 209"/>
                  <a:gd name="T6" fmla="*/ 184 w 285"/>
                  <a:gd name="T7" fmla="*/ 141 h 209"/>
                  <a:gd name="T8" fmla="*/ 169 w 285"/>
                  <a:gd name="T9" fmla="*/ 184 h 209"/>
                  <a:gd name="T10" fmla="*/ 157 w 285"/>
                  <a:gd name="T11" fmla="*/ 208 h 209"/>
                  <a:gd name="T12" fmla="*/ 138 w 285"/>
                  <a:gd name="T13" fmla="*/ 209 h 209"/>
                  <a:gd name="T14" fmla="*/ 116 w 285"/>
                  <a:gd name="T15" fmla="*/ 206 h 209"/>
                  <a:gd name="T16" fmla="*/ 93 w 285"/>
                  <a:gd name="T17" fmla="*/ 203 h 209"/>
                  <a:gd name="T18" fmla="*/ 74 w 285"/>
                  <a:gd name="T19" fmla="*/ 198 h 209"/>
                  <a:gd name="T20" fmla="*/ 54 w 285"/>
                  <a:gd name="T21" fmla="*/ 190 h 209"/>
                  <a:gd name="T22" fmla="*/ 42 w 285"/>
                  <a:gd name="T23" fmla="*/ 180 h 209"/>
                  <a:gd name="T24" fmla="*/ 37 w 285"/>
                  <a:gd name="T25" fmla="*/ 168 h 209"/>
                  <a:gd name="T26" fmla="*/ 42 w 285"/>
                  <a:gd name="T27" fmla="*/ 156 h 209"/>
                  <a:gd name="T28" fmla="*/ 54 w 285"/>
                  <a:gd name="T29" fmla="*/ 145 h 209"/>
                  <a:gd name="T30" fmla="*/ 69 w 285"/>
                  <a:gd name="T31" fmla="*/ 136 h 209"/>
                  <a:gd name="T32" fmla="*/ 76 w 285"/>
                  <a:gd name="T33" fmla="*/ 132 h 209"/>
                  <a:gd name="T34" fmla="*/ 89 w 285"/>
                  <a:gd name="T35" fmla="*/ 130 h 209"/>
                  <a:gd name="T36" fmla="*/ 98 w 285"/>
                  <a:gd name="T37" fmla="*/ 128 h 209"/>
                  <a:gd name="T38" fmla="*/ 101 w 285"/>
                  <a:gd name="T39" fmla="*/ 122 h 209"/>
                  <a:gd name="T40" fmla="*/ 89 w 285"/>
                  <a:gd name="T41" fmla="*/ 115 h 209"/>
                  <a:gd name="T42" fmla="*/ 69 w 285"/>
                  <a:gd name="T43" fmla="*/ 114 h 209"/>
                  <a:gd name="T44" fmla="*/ 49 w 285"/>
                  <a:gd name="T45" fmla="*/ 116 h 209"/>
                  <a:gd name="T46" fmla="*/ 32 w 285"/>
                  <a:gd name="T47" fmla="*/ 118 h 209"/>
                  <a:gd name="T48" fmla="*/ 13 w 285"/>
                  <a:gd name="T49" fmla="*/ 117 h 209"/>
                  <a:gd name="T50" fmla="*/ 0 w 285"/>
                  <a:gd name="T51" fmla="*/ 102 h 209"/>
                  <a:gd name="T52" fmla="*/ 8 w 285"/>
                  <a:gd name="T53" fmla="*/ 80 h 209"/>
                  <a:gd name="T54" fmla="*/ 27 w 285"/>
                  <a:gd name="T55" fmla="*/ 56 h 209"/>
                  <a:gd name="T56" fmla="*/ 57 w 285"/>
                  <a:gd name="T57" fmla="*/ 35 h 209"/>
                  <a:gd name="T58" fmla="*/ 93 w 285"/>
                  <a:gd name="T59" fmla="*/ 18 h 209"/>
                  <a:gd name="T60" fmla="*/ 133 w 285"/>
                  <a:gd name="T61" fmla="*/ 10 h 209"/>
                  <a:gd name="T62" fmla="*/ 167 w 285"/>
                  <a:gd name="T63" fmla="*/ 8 h 209"/>
                  <a:gd name="T64" fmla="*/ 201 w 285"/>
                  <a:gd name="T65" fmla="*/ 5 h 209"/>
                  <a:gd name="T66" fmla="*/ 236 w 285"/>
                  <a:gd name="T67" fmla="*/ 3 h 209"/>
                  <a:gd name="T68" fmla="*/ 270 w 285"/>
                  <a:gd name="T69" fmla="*/ 1 h 209"/>
                  <a:gd name="T70" fmla="*/ 285 w 285"/>
                  <a:gd name="T71" fmla="*/ 0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85" h="209">
                    <a:moveTo>
                      <a:pt x="285" y="0"/>
                    </a:moveTo>
                    <a:lnTo>
                      <a:pt x="270" y="19"/>
                    </a:lnTo>
                    <a:lnTo>
                      <a:pt x="253" y="38"/>
                    </a:lnTo>
                    <a:lnTo>
                      <a:pt x="238" y="59"/>
                    </a:lnTo>
                    <a:lnTo>
                      <a:pt x="221" y="80"/>
                    </a:lnTo>
                    <a:lnTo>
                      <a:pt x="209" y="100"/>
                    </a:lnTo>
                    <a:lnTo>
                      <a:pt x="194" y="121"/>
                    </a:lnTo>
                    <a:lnTo>
                      <a:pt x="184" y="141"/>
                    </a:lnTo>
                    <a:lnTo>
                      <a:pt x="174" y="162"/>
                    </a:lnTo>
                    <a:lnTo>
                      <a:pt x="169" y="184"/>
                    </a:lnTo>
                    <a:lnTo>
                      <a:pt x="167" y="205"/>
                    </a:lnTo>
                    <a:lnTo>
                      <a:pt x="157" y="208"/>
                    </a:lnTo>
                    <a:lnTo>
                      <a:pt x="147" y="209"/>
                    </a:lnTo>
                    <a:lnTo>
                      <a:pt x="138" y="209"/>
                    </a:lnTo>
                    <a:lnTo>
                      <a:pt x="125" y="208"/>
                    </a:lnTo>
                    <a:lnTo>
                      <a:pt x="116" y="206"/>
                    </a:lnTo>
                    <a:lnTo>
                      <a:pt x="103" y="205"/>
                    </a:lnTo>
                    <a:lnTo>
                      <a:pt x="93" y="203"/>
                    </a:lnTo>
                    <a:lnTo>
                      <a:pt x="84" y="201"/>
                    </a:lnTo>
                    <a:lnTo>
                      <a:pt x="74" y="198"/>
                    </a:lnTo>
                    <a:lnTo>
                      <a:pt x="64" y="196"/>
                    </a:lnTo>
                    <a:lnTo>
                      <a:pt x="54" y="190"/>
                    </a:lnTo>
                    <a:lnTo>
                      <a:pt x="47" y="185"/>
                    </a:lnTo>
                    <a:lnTo>
                      <a:pt x="42" y="180"/>
                    </a:lnTo>
                    <a:lnTo>
                      <a:pt x="40" y="174"/>
                    </a:lnTo>
                    <a:lnTo>
                      <a:pt x="37" y="168"/>
                    </a:lnTo>
                    <a:lnTo>
                      <a:pt x="40" y="162"/>
                    </a:lnTo>
                    <a:lnTo>
                      <a:pt x="42" y="156"/>
                    </a:lnTo>
                    <a:lnTo>
                      <a:pt x="47" y="150"/>
                    </a:lnTo>
                    <a:lnTo>
                      <a:pt x="54" y="145"/>
                    </a:lnTo>
                    <a:lnTo>
                      <a:pt x="64" y="138"/>
                    </a:lnTo>
                    <a:lnTo>
                      <a:pt x="69" y="136"/>
                    </a:lnTo>
                    <a:lnTo>
                      <a:pt x="71" y="133"/>
                    </a:lnTo>
                    <a:lnTo>
                      <a:pt x="76" y="132"/>
                    </a:lnTo>
                    <a:lnTo>
                      <a:pt x="84" y="131"/>
                    </a:lnTo>
                    <a:lnTo>
                      <a:pt x="89" y="130"/>
                    </a:lnTo>
                    <a:lnTo>
                      <a:pt x="93" y="129"/>
                    </a:lnTo>
                    <a:lnTo>
                      <a:pt x="98" y="128"/>
                    </a:lnTo>
                    <a:lnTo>
                      <a:pt x="101" y="125"/>
                    </a:lnTo>
                    <a:lnTo>
                      <a:pt x="101" y="122"/>
                    </a:lnTo>
                    <a:lnTo>
                      <a:pt x="98" y="117"/>
                    </a:lnTo>
                    <a:lnTo>
                      <a:pt x="89" y="115"/>
                    </a:lnTo>
                    <a:lnTo>
                      <a:pt x="79" y="114"/>
                    </a:lnTo>
                    <a:lnTo>
                      <a:pt x="69" y="114"/>
                    </a:lnTo>
                    <a:lnTo>
                      <a:pt x="59" y="115"/>
                    </a:lnTo>
                    <a:lnTo>
                      <a:pt x="49" y="116"/>
                    </a:lnTo>
                    <a:lnTo>
                      <a:pt x="42" y="118"/>
                    </a:lnTo>
                    <a:lnTo>
                      <a:pt x="32" y="118"/>
                    </a:lnTo>
                    <a:lnTo>
                      <a:pt x="22" y="118"/>
                    </a:lnTo>
                    <a:lnTo>
                      <a:pt x="13" y="117"/>
                    </a:lnTo>
                    <a:lnTo>
                      <a:pt x="3" y="114"/>
                    </a:lnTo>
                    <a:lnTo>
                      <a:pt x="0" y="102"/>
                    </a:lnTo>
                    <a:lnTo>
                      <a:pt x="3" y="91"/>
                    </a:lnTo>
                    <a:lnTo>
                      <a:pt x="8" y="80"/>
                    </a:lnTo>
                    <a:lnTo>
                      <a:pt x="15" y="67"/>
                    </a:lnTo>
                    <a:lnTo>
                      <a:pt x="27" y="56"/>
                    </a:lnTo>
                    <a:lnTo>
                      <a:pt x="40" y="45"/>
                    </a:lnTo>
                    <a:lnTo>
                      <a:pt x="57" y="35"/>
                    </a:lnTo>
                    <a:lnTo>
                      <a:pt x="74" y="26"/>
                    </a:lnTo>
                    <a:lnTo>
                      <a:pt x="93" y="18"/>
                    </a:lnTo>
                    <a:lnTo>
                      <a:pt x="116" y="11"/>
                    </a:lnTo>
                    <a:lnTo>
                      <a:pt x="133" y="10"/>
                    </a:lnTo>
                    <a:lnTo>
                      <a:pt x="150" y="9"/>
                    </a:lnTo>
                    <a:lnTo>
                      <a:pt x="167" y="8"/>
                    </a:lnTo>
                    <a:lnTo>
                      <a:pt x="184" y="6"/>
                    </a:lnTo>
                    <a:lnTo>
                      <a:pt x="201" y="5"/>
                    </a:lnTo>
                    <a:lnTo>
                      <a:pt x="218" y="4"/>
                    </a:lnTo>
                    <a:lnTo>
                      <a:pt x="236" y="3"/>
                    </a:lnTo>
                    <a:lnTo>
                      <a:pt x="253" y="2"/>
                    </a:lnTo>
                    <a:lnTo>
                      <a:pt x="270" y="1"/>
                    </a:lnTo>
                    <a:lnTo>
                      <a:pt x="285" y="0"/>
                    </a:lnTo>
                    <a:lnTo>
                      <a:pt x="285" y="0"/>
                    </a:ln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9056" name="Freeform 32"/>
              <p:cNvSpPr>
                <a:spLocks/>
              </p:cNvSpPr>
              <p:nvPr/>
            </p:nvSpPr>
            <p:spPr bwMode="auto">
              <a:xfrm>
                <a:off x="3059" y="478"/>
                <a:ext cx="177" cy="119"/>
              </a:xfrm>
              <a:custGeom>
                <a:avLst/>
                <a:gdLst>
                  <a:gd name="T0" fmla="*/ 177 w 177"/>
                  <a:gd name="T1" fmla="*/ 74 h 119"/>
                  <a:gd name="T2" fmla="*/ 172 w 177"/>
                  <a:gd name="T3" fmla="*/ 79 h 119"/>
                  <a:gd name="T4" fmla="*/ 167 w 177"/>
                  <a:gd name="T5" fmla="*/ 85 h 119"/>
                  <a:gd name="T6" fmla="*/ 160 w 177"/>
                  <a:gd name="T7" fmla="*/ 89 h 119"/>
                  <a:gd name="T8" fmla="*/ 155 w 177"/>
                  <a:gd name="T9" fmla="*/ 95 h 119"/>
                  <a:gd name="T10" fmla="*/ 150 w 177"/>
                  <a:gd name="T11" fmla="*/ 100 h 119"/>
                  <a:gd name="T12" fmla="*/ 142 w 177"/>
                  <a:gd name="T13" fmla="*/ 104 h 119"/>
                  <a:gd name="T14" fmla="*/ 135 w 177"/>
                  <a:gd name="T15" fmla="*/ 109 h 119"/>
                  <a:gd name="T16" fmla="*/ 128 w 177"/>
                  <a:gd name="T17" fmla="*/ 113 h 119"/>
                  <a:gd name="T18" fmla="*/ 115 w 177"/>
                  <a:gd name="T19" fmla="*/ 117 h 119"/>
                  <a:gd name="T20" fmla="*/ 103 w 177"/>
                  <a:gd name="T21" fmla="*/ 119 h 119"/>
                  <a:gd name="T22" fmla="*/ 93 w 177"/>
                  <a:gd name="T23" fmla="*/ 118 h 119"/>
                  <a:gd name="T24" fmla="*/ 81 w 177"/>
                  <a:gd name="T25" fmla="*/ 117 h 119"/>
                  <a:gd name="T26" fmla="*/ 71 w 177"/>
                  <a:gd name="T27" fmla="*/ 114 h 119"/>
                  <a:gd name="T28" fmla="*/ 59 w 177"/>
                  <a:gd name="T29" fmla="*/ 112 h 119"/>
                  <a:gd name="T30" fmla="*/ 49 w 177"/>
                  <a:gd name="T31" fmla="*/ 109 h 119"/>
                  <a:gd name="T32" fmla="*/ 39 w 177"/>
                  <a:gd name="T33" fmla="*/ 104 h 119"/>
                  <a:gd name="T34" fmla="*/ 30 w 177"/>
                  <a:gd name="T35" fmla="*/ 101 h 119"/>
                  <a:gd name="T36" fmla="*/ 22 w 177"/>
                  <a:gd name="T37" fmla="*/ 96 h 119"/>
                  <a:gd name="T38" fmla="*/ 15 w 177"/>
                  <a:gd name="T39" fmla="*/ 92 h 119"/>
                  <a:gd name="T40" fmla="*/ 8 w 177"/>
                  <a:gd name="T41" fmla="*/ 86 h 119"/>
                  <a:gd name="T42" fmla="*/ 5 w 177"/>
                  <a:gd name="T43" fmla="*/ 78 h 119"/>
                  <a:gd name="T44" fmla="*/ 3 w 177"/>
                  <a:gd name="T45" fmla="*/ 69 h 119"/>
                  <a:gd name="T46" fmla="*/ 0 w 177"/>
                  <a:gd name="T47" fmla="*/ 58 h 119"/>
                  <a:gd name="T48" fmla="*/ 0 w 177"/>
                  <a:gd name="T49" fmla="*/ 48 h 119"/>
                  <a:gd name="T50" fmla="*/ 0 w 177"/>
                  <a:gd name="T51" fmla="*/ 38 h 119"/>
                  <a:gd name="T52" fmla="*/ 5 w 177"/>
                  <a:gd name="T53" fmla="*/ 28 h 119"/>
                  <a:gd name="T54" fmla="*/ 12 w 177"/>
                  <a:gd name="T55" fmla="*/ 18 h 119"/>
                  <a:gd name="T56" fmla="*/ 22 w 177"/>
                  <a:gd name="T57" fmla="*/ 10 h 119"/>
                  <a:gd name="T58" fmla="*/ 39 w 177"/>
                  <a:gd name="T59" fmla="*/ 5 h 119"/>
                  <a:gd name="T60" fmla="*/ 59 w 177"/>
                  <a:gd name="T61" fmla="*/ 0 h 119"/>
                  <a:gd name="T62" fmla="*/ 84 w 177"/>
                  <a:gd name="T63" fmla="*/ 2 h 119"/>
                  <a:gd name="T64" fmla="*/ 103 w 177"/>
                  <a:gd name="T65" fmla="*/ 7 h 119"/>
                  <a:gd name="T66" fmla="*/ 120 w 177"/>
                  <a:gd name="T67" fmla="*/ 12 h 119"/>
                  <a:gd name="T68" fmla="*/ 135 w 177"/>
                  <a:gd name="T69" fmla="*/ 18 h 119"/>
                  <a:gd name="T70" fmla="*/ 145 w 177"/>
                  <a:gd name="T71" fmla="*/ 26 h 119"/>
                  <a:gd name="T72" fmla="*/ 155 w 177"/>
                  <a:gd name="T73" fmla="*/ 36 h 119"/>
                  <a:gd name="T74" fmla="*/ 162 w 177"/>
                  <a:gd name="T75" fmla="*/ 45 h 119"/>
                  <a:gd name="T76" fmla="*/ 167 w 177"/>
                  <a:gd name="T77" fmla="*/ 55 h 119"/>
                  <a:gd name="T78" fmla="*/ 172 w 177"/>
                  <a:gd name="T79" fmla="*/ 64 h 119"/>
                  <a:gd name="T80" fmla="*/ 177 w 177"/>
                  <a:gd name="T81" fmla="*/ 74 h 119"/>
                  <a:gd name="T82" fmla="*/ 177 w 177"/>
                  <a:gd name="T83" fmla="*/ 74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77" h="119">
                    <a:moveTo>
                      <a:pt x="177" y="74"/>
                    </a:moveTo>
                    <a:lnTo>
                      <a:pt x="172" y="79"/>
                    </a:lnTo>
                    <a:lnTo>
                      <a:pt x="167" y="85"/>
                    </a:lnTo>
                    <a:lnTo>
                      <a:pt x="160" y="89"/>
                    </a:lnTo>
                    <a:lnTo>
                      <a:pt x="155" y="95"/>
                    </a:lnTo>
                    <a:lnTo>
                      <a:pt x="150" y="100"/>
                    </a:lnTo>
                    <a:lnTo>
                      <a:pt x="142" y="104"/>
                    </a:lnTo>
                    <a:lnTo>
                      <a:pt x="135" y="109"/>
                    </a:lnTo>
                    <a:lnTo>
                      <a:pt x="128" y="113"/>
                    </a:lnTo>
                    <a:lnTo>
                      <a:pt x="115" y="117"/>
                    </a:lnTo>
                    <a:lnTo>
                      <a:pt x="103" y="119"/>
                    </a:lnTo>
                    <a:lnTo>
                      <a:pt x="93" y="118"/>
                    </a:lnTo>
                    <a:lnTo>
                      <a:pt x="81" y="117"/>
                    </a:lnTo>
                    <a:lnTo>
                      <a:pt x="71" y="114"/>
                    </a:lnTo>
                    <a:lnTo>
                      <a:pt x="59" y="112"/>
                    </a:lnTo>
                    <a:lnTo>
                      <a:pt x="49" y="109"/>
                    </a:lnTo>
                    <a:lnTo>
                      <a:pt x="39" y="104"/>
                    </a:lnTo>
                    <a:lnTo>
                      <a:pt x="30" y="101"/>
                    </a:lnTo>
                    <a:lnTo>
                      <a:pt x="22" y="96"/>
                    </a:lnTo>
                    <a:lnTo>
                      <a:pt x="15" y="92"/>
                    </a:lnTo>
                    <a:lnTo>
                      <a:pt x="8" y="86"/>
                    </a:lnTo>
                    <a:lnTo>
                      <a:pt x="5" y="78"/>
                    </a:lnTo>
                    <a:lnTo>
                      <a:pt x="3" y="69"/>
                    </a:lnTo>
                    <a:lnTo>
                      <a:pt x="0" y="58"/>
                    </a:lnTo>
                    <a:lnTo>
                      <a:pt x="0" y="48"/>
                    </a:lnTo>
                    <a:lnTo>
                      <a:pt x="0" y="38"/>
                    </a:lnTo>
                    <a:lnTo>
                      <a:pt x="5" y="28"/>
                    </a:lnTo>
                    <a:lnTo>
                      <a:pt x="12" y="18"/>
                    </a:lnTo>
                    <a:lnTo>
                      <a:pt x="22" y="10"/>
                    </a:lnTo>
                    <a:lnTo>
                      <a:pt x="39" y="5"/>
                    </a:lnTo>
                    <a:lnTo>
                      <a:pt x="59" y="0"/>
                    </a:lnTo>
                    <a:lnTo>
                      <a:pt x="84" y="2"/>
                    </a:lnTo>
                    <a:lnTo>
                      <a:pt x="103" y="7"/>
                    </a:lnTo>
                    <a:lnTo>
                      <a:pt x="120" y="12"/>
                    </a:lnTo>
                    <a:lnTo>
                      <a:pt x="135" y="18"/>
                    </a:lnTo>
                    <a:lnTo>
                      <a:pt x="145" y="26"/>
                    </a:lnTo>
                    <a:lnTo>
                      <a:pt x="155" y="36"/>
                    </a:lnTo>
                    <a:lnTo>
                      <a:pt x="162" y="45"/>
                    </a:lnTo>
                    <a:lnTo>
                      <a:pt x="167" y="55"/>
                    </a:lnTo>
                    <a:lnTo>
                      <a:pt x="172" y="64"/>
                    </a:lnTo>
                    <a:lnTo>
                      <a:pt x="177" y="74"/>
                    </a:lnTo>
                    <a:lnTo>
                      <a:pt x="177" y="74"/>
                    </a:lnTo>
                    <a:close/>
                  </a:path>
                </a:pathLst>
              </a:custGeom>
              <a:solidFill>
                <a:srgbClr val="0019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9057" name="Freeform 33"/>
              <p:cNvSpPr>
                <a:spLocks/>
              </p:cNvSpPr>
              <p:nvPr/>
            </p:nvSpPr>
            <p:spPr bwMode="auto">
              <a:xfrm>
                <a:off x="2618" y="498"/>
                <a:ext cx="169" cy="117"/>
              </a:xfrm>
              <a:custGeom>
                <a:avLst/>
                <a:gdLst>
                  <a:gd name="T0" fmla="*/ 167 w 169"/>
                  <a:gd name="T1" fmla="*/ 25 h 117"/>
                  <a:gd name="T2" fmla="*/ 169 w 169"/>
                  <a:gd name="T3" fmla="*/ 36 h 117"/>
                  <a:gd name="T4" fmla="*/ 169 w 169"/>
                  <a:gd name="T5" fmla="*/ 46 h 117"/>
                  <a:gd name="T6" fmla="*/ 167 w 169"/>
                  <a:gd name="T7" fmla="*/ 58 h 117"/>
                  <a:gd name="T8" fmla="*/ 164 w 169"/>
                  <a:gd name="T9" fmla="*/ 68 h 117"/>
                  <a:gd name="T10" fmla="*/ 159 w 169"/>
                  <a:gd name="T11" fmla="*/ 77 h 117"/>
                  <a:gd name="T12" fmla="*/ 154 w 169"/>
                  <a:gd name="T13" fmla="*/ 88 h 117"/>
                  <a:gd name="T14" fmla="*/ 145 w 169"/>
                  <a:gd name="T15" fmla="*/ 96 h 117"/>
                  <a:gd name="T16" fmla="*/ 132 w 169"/>
                  <a:gd name="T17" fmla="*/ 104 h 117"/>
                  <a:gd name="T18" fmla="*/ 115 w 169"/>
                  <a:gd name="T19" fmla="*/ 110 h 117"/>
                  <a:gd name="T20" fmla="*/ 96 w 169"/>
                  <a:gd name="T21" fmla="*/ 116 h 117"/>
                  <a:gd name="T22" fmla="*/ 83 w 169"/>
                  <a:gd name="T23" fmla="*/ 117 h 117"/>
                  <a:gd name="T24" fmla="*/ 71 w 169"/>
                  <a:gd name="T25" fmla="*/ 116 h 117"/>
                  <a:gd name="T26" fmla="*/ 59 w 169"/>
                  <a:gd name="T27" fmla="*/ 115 h 117"/>
                  <a:gd name="T28" fmla="*/ 52 w 169"/>
                  <a:gd name="T29" fmla="*/ 112 h 117"/>
                  <a:gd name="T30" fmla="*/ 42 w 169"/>
                  <a:gd name="T31" fmla="*/ 108 h 117"/>
                  <a:gd name="T32" fmla="*/ 37 w 169"/>
                  <a:gd name="T33" fmla="*/ 105 h 117"/>
                  <a:gd name="T34" fmla="*/ 29 w 169"/>
                  <a:gd name="T35" fmla="*/ 100 h 117"/>
                  <a:gd name="T36" fmla="*/ 22 w 169"/>
                  <a:gd name="T37" fmla="*/ 96 h 117"/>
                  <a:gd name="T38" fmla="*/ 15 w 169"/>
                  <a:gd name="T39" fmla="*/ 91 h 117"/>
                  <a:gd name="T40" fmla="*/ 7 w 169"/>
                  <a:gd name="T41" fmla="*/ 86 h 117"/>
                  <a:gd name="T42" fmla="*/ 5 w 169"/>
                  <a:gd name="T43" fmla="*/ 80 h 117"/>
                  <a:gd name="T44" fmla="*/ 0 w 169"/>
                  <a:gd name="T45" fmla="*/ 72 h 117"/>
                  <a:gd name="T46" fmla="*/ 0 w 169"/>
                  <a:gd name="T47" fmla="*/ 64 h 117"/>
                  <a:gd name="T48" fmla="*/ 0 w 169"/>
                  <a:gd name="T49" fmla="*/ 56 h 117"/>
                  <a:gd name="T50" fmla="*/ 2 w 169"/>
                  <a:gd name="T51" fmla="*/ 48 h 117"/>
                  <a:gd name="T52" fmla="*/ 5 w 169"/>
                  <a:gd name="T53" fmla="*/ 41 h 117"/>
                  <a:gd name="T54" fmla="*/ 10 w 169"/>
                  <a:gd name="T55" fmla="*/ 33 h 117"/>
                  <a:gd name="T56" fmla="*/ 17 w 169"/>
                  <a:gd name="T57" fmla="*/ 26 h 117"/>
                  <a:gd name="T58" fmla="*/ 25 w 169"/>
                  <a:gd name="T59" fmla="*/ 19 h 117"/>
                  <a:gd name="T60" fmla="*/ 34 w 169"/>
                  <a:gd name="T61" fmla="*/ 13 h 117"/>
                  <a:gd name="T62" fmla="*/ 49 w 169"/>
                  <a:gd name="T63" fmla="*/ 8 h 117"/>
                  <a:gd name="T64" fmla="*/ 64 w 169"/>
                  <a:gd name="T65" fmla="*/ 4 h 117"/>
                  <a:gd name="T66" fmla="*/ 78 w 169"/>
                  <a:gd name="T67" fmla="*/ 1 h 117"/>
                  <a:gd name="T68" fmla="*/ 93 w 169"/>
                  <a:gd name="T69" fmla="*/ 0 h 117"/>
                  <a:gd name="T70" fmla="*/ 108 w 169"/>
                  <a:gd name="T71" fmla="*/ 1 h 117"/>
                  <a:gd name="T72" fmla="*/ 123 w 169"/>
                  <a:gd name="T73" fmla="*/ 3 h 117"/>
                  <a:gd name="T74" fmla="*/ 137 w 169"/>
                  <a:gd name="T75" fmla="*/ 5 h 117"/>
                  <a:gd name="T76" fmla="*/ 150 w 169"/>
                  <a:gd name="T77" fmla="*/ 11 h 117"/>
                  <a:gd name="T78" fmla="*/ 159 w 169"/>
                  <a:gd name="T79" fmla="*/ 17 h 117"/>
                  <a:gd name="T80" fmla="*/ 167 w 169"/>
                  <a:gd name="T81" fmla="*/ 25 h 117"/>
                  <a:gd name="T82" fmla="*/ 167 w 169"/>
                  <a:gd name="T83" fmla="*/ 25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69" h="117">
                    <a:moveTo>
                      <a:pt x="167" y="25"/>
                    </a:moveTo>
                    <a:lnTo>
                      <a:pt x="169" y="36"/>
                    </a:lnTo>
                    <a:lnTo>
                      <a:pt x="169" y="46"/>
                    </a:lnTo>
                    <a:lnTo>
                      <a:pt x="167" y="58"/>
                    </a:lnTo>
                    <a:lnTo>
                      <a:pt x="164" y="68"/>
                    </a:lnTo>
                    <a:lnTo>
                      <a:pt x="159" y="77"/>
                    </a:lnTo>
                    <a:lnTo>
                      <a:pt x="154" y="88"/>
                    </a:lnTo>
                    <a:lnTo>
                      <a:pt x="145" y="96"/>
                    </a:lnTo>
                    <a:lnTo>
                      <a:pt x="132" y="104"/>
                    </a:lnTo>
                    <a:lnTo>
                      <a:pt x="115" y="110"/>
                    </a:lnTo>
                    <a:lnTo>
                      <a:pt x="96" y="116"/>
                    </a:lnTo>
                    <a:lnTo>
                      <a:pt x="83" y="117"/>
                    </a:lnTo>
                    <a:lnTo>
                      <a:pt x="71" y="116"/>
                    </a:lnTo>
                    <a:lnTo>
                      <a:pt x="59" y="115"/>
                    </a:lnTo>
                    <a:lnTo>
                      <a:pt x="52" y="112"/>
                    </a:lnTo>
                    <a:lnTo>
                      <a:pt x="42" y="108"/>
                    </a:lnTo>
                    <a:lnTo>
                      <a:pt x="37" y="105"/>
                    </a:lnTo>
                    <a:lnTo>
                      <a:pt x="29" y="100"/>
                    </a:lnTo>
                    <a:lnTo>
                      <a:pt x="22" y="96"/>
                    </a:lnTo>
                    <a:lnTo>
                      <a:pt x="15" y="91"/>
                    </a:lnTo>
                    <a:lnTo>
                      <a:pt x="7" y="86"/>
                    </a:lnTo>
                    <a:lnTo>
                      <a:pt x="5" y="80"/>
                    </a:lnTo>
                    <a:lnTo>
                      <a:pt x="0" y="72"/>
                    </a:lnTo>
                    <a:lnTo>
                      <a:pt x="0" y="64"/>
                    </a:lnTo>
                    <a:lnTo>
                      <a:pt x="0" y="56"/>
                    </a:lnTo>
                    <a:lnTo>
                      <a:pt x="2" y="48"/>
                    </a:lnTo>
                    <a:lnTo>
                      <a:pt x="5" y="41"/>
                    </a:lnTo>
                    <a:lnTo>
                      <a:pt x="10" y="33"/>
                    </a:lnTo>
                    <a:lnTo>
                      <a:pt x="17" y="26"/>
                    </a:lnTo>
                    <a:lnTo>
                      <a:pt x="25" y="19"/>
                    </a:lnTo>
                    <a:lnTo>
                      <a:pt x="34" y="13"/>
                    </a:lnTo>
                    <a:lnTo>
                      <a:pt x="49" y="8"/>
                    </a:lnTo>
                    <a:lnTo>
                      <a:pt x="64" y="4"/>
                    </a:lnTo>
                    <a:lnTo>
                      <a:pt x="78" y="1"/>
                    </a:lnTo>
                    <a:lnTo>
                      <a:pt x="93" y="0"/>
                    </a:lnTo>
                    <a:lnTo>
                      <a:pt x="108" y="1"/>
                    </a:lnTo>
                    <a:lnTo>
                      <a:pt x="123" y="3"/>
                    </a:lnTo>
                    <a:lnTo>
                      <a:pt x="137" y="5"/>
                    </a:lnTo>
                    <a:lnTo>
                      <a:pt x="150" y="11"/>
                    </a:lnTo>
                    <a:lnTo>
                      <a:pt x="159" y="17"/>
                    </a:lnTo>
                    <a:lnTo>
                      <a:pt x="167" y="25"/>
                    </a:lnTo>
                    <a:lnTo>
                      <a:pt x="167" y="25"/>
                    </a:lnTo>
                    <a:close/>
                  </a:path>
                </a:pathLst>
              </a:custGeom>
              <a:solidFill>
                <a:srgbClr val="0019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9058" name="Freeform 34"/>
              <p:cNvSpPr>
                <a:spLocks/>
              </p:cNvSpPr>
              <p:nvPr/>
            </p:nvSpPr>
            <p:spPr bwMode="auto">
              <a:xfrm>
                <a:off x="3074" y="494"/>
                <a:ext cx="132" cy="88"/>
              </a:xfrm>
              <a:custGeom>
                <a:avLst/>
                <a:gdLst>
                  <a:gd name="T0" fmla="*/ 132 w 132"/>
                  <a:gd name="T1" fmla="*/ 53 h 88"/>
                  <a:gd name="T2" fmla="*/ 130 w 132"/>
                  <a:gd name="T3" fmla="*/ 56 h 88"/>
                  <a:gd name="T4" fmla="*/ 127 w 132"/>
                  <a:gd name="T5" fmla="*/ 60 h 88"/>
                  <a:gd name="T6" fmla="*/ 125 w 132"/>
                  <a:gd name="T7" fmla="*/ 63 h 88"/>
                  <a:gd name="T8" fmla="*/ 125 w 132"/>
                  <a:gd name="T9" fmla="*/ 68 h 88"/>
                  <a:gd name="T10" fmla="*/ 122 w 132"/>
                  <a:gd name="T11" fmla="*/ 71 h 88"/>
                  <a:gd name="T12" fmla="*/ 122 w 132"/>
                  <a:gd name="T13" fmla="*/ 74 h 88"/>
                  <a:gd name="T14" fmla="*/ 120 w 132"/>
                  <a:gd name="T15" fmla="*/ 78 h 88"/>
                  <a:gd name="T16" fmla="*/ 115 w 132"/>
                  <a:gd name="T17" fmla="*/ 81 h 88"/>
                  <a:gd name="T18" fmla="*/ 108 w 132"/>
                  <a:gd name="T19" fmla="*/ 85 h 88"/>
                  <a:gd name="T20" fmla="*/ 100 w 132"/>
                  <a:gd name="T21" fmla="*/ 87 h 88"/>
                  <a:gd name="T22" fmla="*/ 83 w 132"/>
                  <a:gd name="T23" fmla="*/ 88 h 88"/>
                  <a:gd name="T24" fmla="*/ 69 w 132"/>
                  <a:gd name="T25" fmla="*/ 87 h 88"/>
                  <a:gd name="T26" fmla="*/ 54 w 132"/>
                  <a:gd name="T27" fmla="*/ 85 h 88"/>
                  <a:gd name="T28" fmla="*/ 44 w 132"/>
                  <a:gd name="T29" fmla="*/ 80 h 88"/>
                  <a:gd name="T30" fmla="*/ 32 w 132"/>
                  <a:gd name="T31" fmla="*/ 76 h 88"/>
                  <a:gd name="T32" fmla="*/ 24 w 132"/>
                  <a:gd name="T33" fmla="*/ 70 h 88"/>
                  <a:gd name="T34" fmla="*/ 17 w 132"/>
                  <a:gd name="T35" fmla="*/ 64 h 88"/>
                  <a:gd name="T36" fmla="*/ 10 w 132"/>
                  <a:gd name="T37" fmla="*/ 58 h 88"/>
                  <a:gd name="T38" fmla="*/ 5 w 132"/>
                  <a:gd name="T39" fmla="*/ 53 h 88"/>
                  <a:gd name="T40" fmla="*/ 0 w 132"/>
                  <a:gd name="T41" fmla="*/ 46 h 88"/>
                  <a:gd name="T42" fmla="*/ 29 w 132"/>
                  <a:gd name="T43" fmla="*/ 0 h 88"/>
                  <a:gd name="T44" fmla="*/ 51 w 132"/>
                  <a:gd name="T45" fmla="*/ 0 h 88"/>
                  <a:gd name="T46" fmla="*/ 69 w 132"/>
                  <a:gd name="T47" fmla="*/ 1 h 88"/>
                  <a:gd name="T48" fmla="*/ 83 w 132"/>
                  <a:gd name="T49" fmla="*/ 5 h 88"/>
                  <a:gd name="T50" fmla="*/ 93 w 132"/>
                  <a:gd name="T51" fmla="*/ 9 h 88"/>
                  <a:gd name="T52" fmla="*/ 103 w 132"/>
                  <a:gd name="T53" fmla="*/ 16 h 88"/>
                  <a:gd name="T54" fmla="*/ 113 w 132"/>
                  <a:gd name="T55" fmla="*/ 22 h 88"/>
                  <a:gd name="T56" fmla="*/ 118 w 132"/>
                  <a:gd name="T57" fmla="*/ 30 h 88"/>
                  <a:gd name="T58" fmla="*/ 125 w 132"/>
                  <a:gd name="T59" fmla="*/ 38 h 88"/>
                  <a:gd name="T60" fmla="*/ 130 w 132"/>
                  <a:gd name="T61" fmla="*/ 46 h 88"/>
                  <a:gd name="T62" fmla="*/ 132 w 132"/>
                  <a:gd name="T63" fmla="*/ 53 h 88"/>
                  <a:gd name="T64" fmla="*/ 132 w 132"/>
                  <a:gd name="T65" fmla="*/ 53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32" h="88">
                    <a:moveTo>
                      <a:pt x="132" y="53"/>
                    </a:moveTo>
                    <a:lnTo>
                      <a:pt x="130" y="56"/>
                    </a:lnTo>
                    <a:lnTo>
                      <a:pt x="127" y="60"/>
                    </a:lnTo>
                    <a:lnTo>
                      <a:pt x="125" y="63"/>
                    </a:lnTo>
                    <a:lnTo>
                      <a:pt x="125" y="68"/>
                    </a:lnTo>
                    <a:lnTo>
                      <a:pt x="122" y="71"/>
                    </a:lnTo>
                    <a:lnTo>
                      <a:pt x="122" y="74"/>
                    </a:lnTo>
                    <a:lnTo>
                      <a:pt x="120" y="78"/>
                    </a:lnTo>
                    <a:lnTo>
                      <a:pt x="115" y="81"/>
                    </a:lnTo>
                    <a:lnTo>
                      <a:pt x="108" y="85"/>
                    </a:lnTo>
                    <a:lnTo>
                      <a:pt x="100" y="87"/>
                    </a:lnTo>
                    <a:lnTo>
                      <a:pt x="83" y="88"/>
                    </a:lnTo>
                    <a:lnTo>
                      <a:pt x="69" y="87"/>
                    </a:lnTo>
                    <a:lnTo>
                      <a:pt x="54" y="85"/>
                    </a:lnTo>
                    <a:lnTo>
                      <a:pt x="44" y="80"/>
                    </a:lnTo>
                    <a:lnTo>
                      <a:pt x="32" y="76"/>
                    </a:lnTo>
                    <a:lnTo>
                      <a:pt x="24" y="70"/>
                    </a:lnTo>
                    <a:lnTo>
                      <a:pt x="17" y="64"/>
                    </a:lnTo>
                    <a:lnTo>
                      <a:pt x="10" y="58"/>
                    </a:lnTo>
                    <a:lnTo>
                      <a:pt x="5" y="53"/>
                    </a:lnTo>
                    <a:lnTo>
                      <a:pt x="0" y="46"/>
                    </a:lnTo>
                    <a:lnTo>
                      <a:pt x="29" y="0"/>
                    </a:lnTo>
                    <a:lnTo>
                      <a:pt x="51" y="0"/>
                    </a:lnTo>
                    <a:lnTo>
                      <a:pt x="69" y="1"/>
                    </a:lnTo>
                    <a:lnTo>
                      <a:pt x="83" y="5"/>
                    </a:lnTo>
                    <a:lnTo>
                      <a:pt x="93" y="9"/>
                    </a:lnTo>
                    <a:lnTo>
                      <a:pt x="103" y="16"/>
                    </a:lnTo>
                    <a:lnTo>
                      <a:pt x="113" y="22"/>
                    </a:lnTo>
                    <a:lnTo>
                      <a:pt x="118" y="30"/>
                    </a:lnTo>
                    <a:lnTo>
                      <a:pt x="125" y="38"/>
                    </a:lnTo>
                    <a:lnTo>
                      <a:pt x="130" y="46"/>
                    </a:lnTo>
                    <a:lnTo>
                      <a:pt x="132" y="53"/>
                    </a:lnTo>
                    <a:lnTo>
                      <a:pt x="132" y="5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9059" name="Freeform 35"/>
              <p:cNvSpPr>
                <a:spLocks/>
              </p:cNvSpPr>
              <p:nvPr/>
            </p:nvSpPr>
            <p:spPr bwMode="auto">
              <a:xfrm>
                <a:off x="2645" y="510"/>
                <a:ext cx="115" cy="92"/>
              </a:xfrm>
              <a:custGeom>
                <a:avLst/>
                <a:gdLst>
                  <a:gd name="T0" fmla="*/ 113 w 115"/>
                  <a:gd name="T1" fmla="*/ 30 h 92"/>
                  <a:gd name="T2" fmla="*/ 115 w 115"/>
                  <a:gd name="T3" fmla="*/ 38 h 92"/>
                  <a:gd name="T4" fmla="*/ 115 w 115"/>
                  <a:gd name="T5" fmla="*/ 46 h 92"/>
                  <a:gd name="T6" fmla="*/ 115 w 115"/>
                  <a:gd name="T7" fmla="*/ 54 h 92"/>
                  <a:gd name="T8" fmla="*/ 110 w 115"/>
                  <a:gd name="T9" fmla="*/ 61 h 92"/>
                  <a:gd name="T10" fmla="*/ 108 w 115"/>
                  <a:gd name="T11" fmla="*/ 68 h 92"/>
                  <a:gd name="T12" fmla="*/ 100 w 115"/>
                  <a:gd name="T13" fmla="*/ 74 h 92"/>
                  <a:gd name="T14" fmla="*/ 93 w 115"/>
                  <a:gd name="T15" fmla="*/ 80 h 92"/>
                  <a:gd name="T16" fmla="*/ 86 w 115"/>
                  <a:gd name="T17" fmla="*/ 85 h 92"/>
                  <a:gd name="T18" fmla="*/ 74 w 115"/>
                  <a:gd name="T19" fmla="*/ 89 h 92"/>
                  <a:gd name="T20" fmla="*/ 61 w 115"/>
                  <a:gd name="T21" fmla="*/ 92 h 92"/>
                  <a:gd name="T22" fmla="*/ 51 w 115"/>
                  <a:gd name="T23" fmla="*/ 90 h 92"/>
                  <a:gd name="T24" fmla="*/ 39 w 115"/>
                  <a:gd name="T25" fmla="*/ 88 h 92"/>
                  <a:gd name="T26" fmla="*/ 32 w 115"/>
                  <a:gd name="T27" fmla="*/ 86 h 92"/>
                  <a:gd name="T28" fmla="*/ 22 w 115"/>
                  <a:gd name="T29" fmla="*/ 81 h 92"/>
                  <a:gd name="T30" fmla="*/ 15 w 115"/>
                  <a:gd name="T31" fmla="*/ 78 h 92"/>
                  <a:gd name="T32" fmla="*/ 10 w 115"/>
                  <a:gd name="T33" fmla="*/ 73 h 92"/>
                  <a:gd name="T34" fmla="*/ 5 w 115"/>
                  <a:gd name="T35" fmla="*/ 69 h 92"/>
                  <a:gd name="T36" fmla="*/ 2 w 115"/>
                  <a:gd name="T37" fmla="*/ 64 h 92"/>
                  <a:gd name="T38" fmla="*/ 0 w 115"/>
                  <a:gd name="T39" fmla="*/ 60 h 92"/>
                  <a:gd name="T40" fmla="*/ 0 w 115"/>
                  <a:gd name="T41" fmla="*/ 54 h 92"/>
                  <a:gd name="T42" fmla="*/ 2 w 115"/>
                  <a:gd name="T43" fmla="*/ 49 h 92"/>
                  <a:gd name="T44" fmla="*/ 5 w 115"/>
                  <a:gd name="T45" fmla="*/ 44 h 92"/>
                  <a:gd name="T46" fmla="*/ 7 w 115"/>
                  <a:gd name="T47" fmla="*/ 38 h 92"/>
                  <a:gd name="T48" fmla="*/ 10 w 115"/>
                  <a:gd name="T49" fmla="*/ 32 h 92"/>
                  <a:gd name="T50" fmla="*/ 10 w 115"/>
                  <a:gd name="T51" fmla="*/ 25 h 92"/>
                  <a:gd name="T52" fmla="*/ 15 w 115"/>
                  <a:gd name="T53" fmla="*/ 20 h 92"/>
                  <a:gd name="T54" fmla="*/ 17 w 115"/>
                  <a:gd name="T55" fmla="*/ 15 h 92"/>
                  <a:gd name="T56" fmla="*/ 25 w 115"/>
                  <a:gd name="T57" fmla="*/ 9 h 92"/>
                  <a:gd name="T58" fmla="*/ 32 w 115"/>
                  <a:gd name="T59" fmla="*/ 5 h 92"/>
                  <a:gd name="T60" fmla="*/ 44 w 115"/>
                  <a:gd name="T61" fmla="*/ 1 h 92"/>
                  <a:gd name="T62" fmla="*/ 56 w 115"/>
                  <a:gd name="T63" fmla="*/ 0 h 92"/>
                  <a:gd name="T64" fmla="*/ 69 w 115"/>
                  <a:gd name="T65" fmla="*/ 0 h 92"/>
                  <a:gd name="T66" fmla="*/ 78 w 115"/>
                  <a:gd name="T67" fmla="*/ 1 h 92"/>
                  <a:gd name="T68" fmla="*/ 88 w 115"/>
                  <a:gd name="T69" fmla="*/ 4 h 92"/>
                  <a:gd name="T70" fmla="*/ 96 w 115"/>
                  <a:gd name="T71" fmla="*/ 7 h 92"/>
                  <a:gd name="T72" fmla="*/ 103 w 115"/>
                  <a:gd name="T73" fmla="*/ 10 h 92"/>
                  <a:gd name="T74" fmla="*/ 108 w 115"/>
                  <a:gd name="T75" fmla="*/ 15 h 92"/>
                  <a:gd name="T76" fmla="*/ 110 w 115"/>
                  <a:gd name="T77" fmla="*/ 20 h 92"/>
                  <a:gd name="T78" fmla="*/ 113 w 115"/>
                  <a:gd name="T79" fmla="*/ 25 h 92"/>
                  <a:gd name="T80" fmla="*/ 113 w 115"/>
                  <a:gd name="T81" fmla="*/ 30 h 92"/>
                  <a:gd name="T82" fmla="*/ 113 w 115"/>
                  <a:gd name="T83" fmla="*/ 30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15" h="92">
                    <a:moveTo>
                      <a:pt x="113" y="30"/>
                    </a:moveTo>
                    <a:lnTo>
                      <a:pt x="115" y="38"/>
                    </a:lnTo>
                    <a:lnTo>
                      <a:pt x="115" y="46"/>
                    </a:lnTo>
                    <a:lnTo>
                      <a:pt x="115" y="54"/>
                    </a:lnTo>
                    <a:lnTo>
                      <a:pt x="110" y="61"/>
                    </a:lnTo>
                    <a:lnTo>
                      <a:pt x="108" y="68"/>
                    </a:lnTo>
                    <a:lnTo>
                      <a:pt x="100" y="74"/>
                    </a:lnTo>
                    <a:lnTo>
                      <a:pt x="93" y="80"/>
                    </a:lnTo>
                    <a:lnTo>
                      <a:pt x="86" y="85"/>
                    </a:lnTo>
                    <a:lnTo>
                      <a:pt x="74" y="89"/>
                    </a:lnTo>
                    <a:lnTo>
                      <a:pt x="61" y="92"/>
                    </a:lnTo>
                    <a:lnTo>
                      <a:pt x="51" y="90"/>
                    </a:lnTo>
                    <a:lnTo>
                      <a:pt x="39" y="88"/>
                    </a:lnTo>
                    <a:lnTo>
                      <a:pt x="32" y="86"/>
                    </a:lnTo>
                    <a:lnTo>
                      <a:pt x="22" y="81"/>
                    </a:lnTo>
                    <a:lnTo>
                      <a:pt x="15" y="78"/>
                    </a:lnTo>
                    <a:lnTo>
                      <a:pt x="10" y="73"/>
                    </a:lnTo>
                    <a:lnTo>
                      <a:pt x="5" y="69"/>
                    </a:lnTo>
                    <a:lnTo>
                      <a:pt x="2" y="64"/>
                    </a:lnTo>
                    <a:lnTo>
                      <a:pt x="0" y="60"/>
                    </a:lnTo>
                    <a:lnTo>
                      <a:pt x="0" y="54"/>
                    </a:lnTo>
                    <a:lnTo>
                      <a:pt x="2" y="49"/>
                    </a:lnTo>
                    <a:lnTo>
                      <a:pt x="5" y="44"/>
                    </a:lnTo>
                    <a:lnTo>
                      <a:pt x="7" y="38"/>
                    </a:lnTo>
                    <a:lnTo>
                      <a:pt x="10" y="32"/>
                    </a:lnTo>
                    <a:lnTo>
                      <a:pt x="10" y="25"/>
                    </a:lnTo>
                    <a:lnTo>
                      <a:pt x="15" y="20"/>
                    </a:lnTo>
                    <a:lnTo>
                      <a:pt x="17" y="15"/>
                    </a:lnTo>
                    <a:lnTo>
                      <a:pt x="25" y="9"/>
                    </a:lnTo>
                    <a:lnTo>
                      <a:pt x="32" y="5"/>
                    </a:lnTo>
                    <a:lnTo>
                      <a:pt x="44" y="1"/>
                    </a:lnTo>
                    <a:lnTo>
                      <a:pt x="56" y="0"/>
                    </a:lnTo>
                    <a:lnTo>
                      <a:pt x="69" y="0"/>
                    </a:lnTo>
                    <a:lnTo>
                      <a:pt x="78" y="1"/>
                    </a:lnTo>
                    <a:lnTo>
                      <a:pt x="88" y="4"/>
                    </a:lnTo>
                    <a:lnTo>
                      <a:pt x="96" y="7"/>
                    </a:lnTo>
                    <a:lnTo>
                      <a:pt x="103" y="10"/>
                    </a:lnTo>
                    <a:lnTo>
                      <a:pt x="108" y="15"/>
                    </a:lnTo>
                    <a:lnTo>
                      <a:pt x="110" y="20"/>
                    </a:lnTo>
                    <a:lnTo>
                      <a:pt x="113" y="25"/>
                    </a:lnTo>
                    <a:lnTo>
                      <a:pt x="113" y="30"/>
                    </a:lnTo>
                    <a:lnTo>
                      <a:pt x="113" y="3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9060" name="Freeform 36"/>
              <p:cNvSpPr>
                <a:spLocks/>
              </p:cNvSpPr>
              <p:nvPr/>
            </p:nvSpPr>
            <p:spPr bwMode="auto">
              <a:xfrm>
                <a:off x="3118" y="523"/>
                <a:ext cx="47" cy="33"/>
              </a:xfrm>
              <a:custGeom>
                <a:avLst/>
                <a:gdLst>
                  <a:gd name="T0" fmla="*/ 37 w 47"/>
                  <a:gd name="T1" fmla="*/ 33 h 33"/>
                  <a:gd name="T2" fmla="*/ 32 w 47"/>
                  <a:gd name="T3" fmla="*/ 33 h 33"/>
                  <a:gd name="T4" fmla="*/ 25 w 47"/>
                  <a:gd name="T5" fmla="*/ 33 h 33"/>
                  <a:gd name="T6" fmla="*/ 20 w 47"/>
                  <a:gd name="T7" fmla="*/ 31 h 33"/>
                  <a:gd name="T8" fmla="*/ 17 w 47"/>
                  <a:gd name="T9" fmla="*/ 29 h 33"/>
                  <a:gd name="T10" fmla="*/ 15 w 47"/>
                  <a:gd name="T11" fmla="*/ 26 h 33"/>
                  <a:gd name="T12" fmla="*/ 12 w 47"/>
                  <a:gd name="T13" fmla="*/ 24 h 33"/>
                  <a:gd name="T14" fmla="*/ 10 w 47"/>
                  <a:gd name="T15" fmla="*/ 20 h 33"/>
                  <a:gd name="T16" fmla="*/ 7 w 47"/>
                  <a:gd name="T17" fmla="*/ 17 h 33"/>
                  <a:gd name="T18" fmla="*/ 5 w 47"/>
                  <a:gd name="T19" fmla="*/ 15 h 33"/>
                  <a:gd name="T20" fmla="*/ 0 w 47"/>
                  <a:gd name="T21" fmla="*/ 12 h 33"/>
                  <a:gd name="T22" fmla="*/ 12 w 47"/>
                  <a:gd name="T23" fmla="*/ 0 h 33"/>
                  <a:gd name="T24" fmla="*/ 22 w 47"/>
                  <a:gd name="T25" fmla="*/ 1 h 33"/>
                  <a:gd name="T26" fmla="*/ 29 w 47"/>
                  <a:gd name="T27" fmla="*/ 2 h 33"/>
                  <a:gd name="T28" fmla="*/ 37 w 47"/>
                  <a:gd name="T29" fmla="*/ 4 h 33"/>
                  <a:gd name="T30" fmla="*/ 42 w 47"/>
                  <a:gd name="T31" fmla="*/ 8 h 33"/>
                  <a:gd name="T32" fmla="*/ 44 w 47"/>
                  <a:gd name="T33" fmla="*/ 12 h 33"/>
                  <a:gd name="T34" fmla="*/ 47 w 47"/>
                  <a:gd name="T35" fmla="*/ 17 h 33"/>
                  <a:gd name="T36" fmla="*/ 47 w 47"/>
                  <a:gd name="T37" fmla="*/ 20 h 33"/>
                  <a:gd name="T38" fmla="*/ 44 w 47"/>
                  <a:gd name="T39" fmla="*/ 25 h 33"/>
                  <a:gd name="T40" fmla="*/ 42 w 47"/>
                  <a:gd name="T41" fmla="*/ 29 h 33"/>
                  <a:gd name="T42" fmla="*/ 37 w 47"/>
                  <a:gd name="T43" fmla="*/ 33 h 33"/>
                  <a:gd name="T44" fmla="*/ 37 w 47"/>
                  <a:gd name="T45" fmla="*/ 3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47" h="33">
                    <a:moveTo>
                      <a:pt x="37" y="33"/>
                    </a:moveTo>
                    <a:lnTo>
                      <a:pt x="32" y="33"/>
                    </a:lnTo>
                    <a:lnTo>
                      <a:pt x="25" y="33"/>
                    </a:lnTo>
                    <a:lnTo>
                      <a:pt x="20" y="31"/>
                    </a:lnTo>
                    <a:lnTo>
                      <a:pt x="17" y="29"/>
                    </a:lnTo>
                    <a:lnTo>
                      <a:pt x="15" y="26"/>
                    </a:lnTo>
                    <a:lnTo>
                      <a:pt x="12" y="24"/>
                    </a:lnTo>
                    <a:lnTo>
                      <a:pt x="10" y="20"/>
                    </a:lnTo>
                    <a:lnTo>
                      <a:pt x="7" y="17"/>
                    </a:lnTo>
                    <a:lnTo>
                      <a:pt x="5" y="15"/>
                    </a:lnTo>
                    <a:lnTo>
                      <a:pt x="0" y="12"/>
                    </a:lnTo>
                    <a:lnTo>
                      <a:pt x="12" y="0"/>
                    </a:lnTo>
                    <a:lnTo>
                      <a:pt x="22" y="1"/>
                    </a:lnTo>
                    <a:lnTo>
                      <a:pt x="29" y="2"/>
                    </a:lnTo>
                    <a:lnTo>
                      <a:pt x="37" y="4"/>
                    </a:lnTo>
                    <a:lnTo>
                      <a:pt x="42" y="8"/>
                    </a:lnTo>
                    <a:lnTo>
                      <a:pt x="44" y="12"/>
                    </a:lnTo>
                    <a:lnTo>
                      <a:pt x="47" y="17"/>
                    </a:lnTo>
                    <a:lnTo>
                      <a:pt x="47" y="20"/>
                    </a:lnTo>
                    <a:lnTo>
                      <a:pt x="44" y="25"/>
                    </a:lnTo>
                    <a:lnTo>
                      <a:pt x="42" y="29"/>
                    </a:lnTo>
                    <a:lnTo>
                      <a:pt x="37" y="33"/>
                    </a:lnTo>
                    <a:lnTo>
                      <a:pt x="37" y="33"/>
                    </a:lnTo>
                    <a:close/>
                  </a:path>
                </a:pathLst>
              </a:custGeom>
              <a:solidFill>
                <a:srgbClr val="0019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9061" name="Freeform 37"/>
              <p:cNvSpPr>
                <a:spLocks/>
              </p:cNvSpPr>
              <p:nvPr/>
            </p:nvSpPr>
            <p:spPr bwMode="auto">
              <a:xfrm>
                <a:off x="2696" y="540"/>
                <a:ext cx="27" cy="33"/>
              </a:xfrm>
              <a:custGeom>
                <a:avLst/>
                <a:gdLst>
                  <a:gd name="T0" fmla="*/ 18 w 27"/>
                  <a:gd name="T1" fmla="*/ 0 h 33"/>
                  <a:gd name="T2" fmla="*/ 23 w 27"/>
                  <a:gd name="T3" fmla="*/ 3 h 33"/>
                  <a:gd name="T4" fmla="*/ 27 w 27"/>
                  <a:gd name="T5" fmla="*/ 7 h 33"/>
                  <a:gd name="T6" fmla="*/ 27 w 27"/>
                  <a:gd name="T7" fmla="*/ 9 h 33"/>
                  <a:gd name="T8" fmla="*/ 27 w 27"/>
                  <a:gd name="T9" fmla="*/ 14 h 33"/>
                  <a:gd name="T10" fmla="*/ 27 w 27"/>
                  <a:gd name="T11" fmla="*/ 17 h 33"/>
                  <a:gd name="T12" fmla="*/ 25 w 27"/>
                  <a:gd name="T13" fmla="*/ 20 h 33"/>
                  <a:gd name="T14" fmla="*/ 23 w 27"/>
                  <a:gd name="T15" fmla="*/ 24 h 33"/>
                  <a:gd name="T16" fmla="*/ 20 w 27"/>
                  <a:gd name="T17" fmla="*/ 27 h 33"/>
                  <a:gd name="T18" fmla="*/ 15 w 27"/>
                  <a:gd name="T19" fmla="*/ 30 h 33"/>
                  <a:gd name="T20" fmla="*/ 10 w 27"/>
                  <a:gd name="T21" fmla="*/ 33 h 33"/>
                  <a:gd name="T22" fmla="*/ 0 w 27"/>
                  <a:gd name="T23" fmla="*/ 33 h 33"/>
                  <a:gd name="T24" fmla="*/ 0 w 27"/>
                  <a:gd name="T25" fmla="*/ 0 h 33"/>
                  <a:gd name="T26" fmla="*/ 18 w 27"/>
                  <a:gd name="T27" fmla="*/ 0 h 33"/>
                  <a:gd name="T28" fmla="*/ 18 w 27"/>
                  <a:gd name="T29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7" h="33">
                    <a:moveTo>
                      <a:pt x="18" y="0"/>
                    </a:moveTo>
                    <a:lnTo>
                      <a:pt x="23" y="3"/>
                    </a:lnTo>
                    <a:lnTo>
                      <a:pt x="27" y="7"/>
                    </a:lnTo>
                    <a:lnTo>
                      <a:pt x="27" y="9"/>
                    </a:lnTo>
                    <a:lnTo>
                      <a:pt x="27" y="14"/>
                    </a:lnTo>
                    <a:lnTo>
                      <a:pt x="27" y="17"/>
                    </a:lnTo>
                    <a:lnTo>
                      <a:pt x="25" y="20"/>
                    </a:lnTo>
                    <a:lnTo>
                      <a:pt x="23" y="24"/>
                    </a:lnTo>
                    <a:lnTo>
                      <a:pt x="20" y="27"/>
                    </a:lnTo>
                    <a:lnTo>
                      <a:pt x="15" y="30"/>
                    </a:lnTo>
                    <a:lnTo>
                      <a:pt x="10" y="33"/>
                    </a:lnTo>
                    <a:lnTo>
                      <a:pt x="0" y="33"/>
                    </a:lnTo>
                    <a:lnTo>
                      <a:pt x="0" y="0"/>
                    </a:lnTo>
                    <a:lnTo>
                      <a:pt x="18" y="0"/>
                    </a:lnTo>
                    <a:lnTo>
                      <a:pt x="18" y="0"/>
                    </a:lnTo>
                    <a:close/>
                  </a:path>
                </a:pathLst>
              </a:custGeom>
              <a:solidFill>
                <a:srgbClr val="0019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9062" name="Freeform 38"/>
              <p:cNvSpPr>
                <a:spLocks/>
              </p:cNvSpPr>
              <p:nvPr/>
            </p:nvSpPr>
            <p:spPr bwMode="auto">
              <a:xfrm>
                <a:off x="2802" y="552"/>
                <a:ext cx="274" cy="124"/>
              </a:xfrm>
              <a:custGeom>
                <a:avLst/>
                <a:gdLst>
                  <a:gd name="T0" fmla="*/ 272 w 274"/>
                  <a:gd name="T1" fmla="*/ 53 h 124"/>
                  <a:gd name="T2" fmla="*/ 274 w 274"/>
                  <a:gd name="T3" fmla="*/ 66 h 124"/>
                  <a:gd name="T4" fmla="*/ 272 w 274"/>
                  <a:gd name="T5" fmla="*/ 76 h 124"/>
                  <a:gd name="T6" fmla="*/ 265 w 274"/>
                  <a:gd name="T7" fmla="*/ 86 h 124"/>
                  <a:gd name="T8" fmla="*/ 252 w 274"/>
                  <a:gd name="T9" fmla="*/ 94 h 124"/>
                  <a:gd name="T10" fmla="*/ 235 w 274"/>
                  <a:gd name="T11" fmla="*/ 101 h 124"/>
                  <a:gd name="T12" fmla="*/ 218 w 274"/>
                  <a:gd name="T13" fmla="*/ 108 h 124"/>
                  <a:gd name="T14" fmla="*/ 198 w 274"/>
                  <a:gd name="T15" fmla="*/ 112 h 124"/>
                  <a:gd name="T16" fmla="*/ 176 w 274"/>
                  <a:gd name="T17" fmla="*/ 117 h 124"/>
                  <a:gd name="T18" fmla="*/ 154 w 274"/>
                  <a:gd name="T19" fmla="*/ 120 h 124"/>
                  <a:gd name="T20" fmla="*/ 132 w 274"/>
                  <a:gd name="T21" fmla="*/ 124 h 124"/>
                  <a:gd name="T22" fmla="*/ 115 w 274"/>
                  <a:gd name="T23" fmla="*/ 124 h 124"/>
                  <a:gd name="T24" fmla="*/ 98 w 274"/>
                  <a:gd name="T25" fmla="*/ 123 h 124"/>
                  <a:gd name="T26" fmla="*/ 83 w 274"/>
                  <a:gd name="T27" fmla="*/ 120 h 124"/>
                  <a:gd name="T28" fmla="*/ 66 w 274"/>
                  <a:gd name="T29" fmla="*/ 117 h 124"/>
                  <a:gd name="T30" fmla="*/ 51 w 274"/>
                  <a:gd name="T31" fmla="*/ 112 h 124"/>
                  <a:gd name="T32" fmla="*/ 39 w 274"/>
                  <a:gd name="T33" fmla="*/ 108 h 124"/>
                  <a:gd name="T34" fmla="*/ 27 w 274"/>
                  <a:gd name="T35" fmla="*/ 102 h 124"/>
                  <a:gd name="T36" fmla="*/ 17 w 274"/>
                  <a:gd name="T37" fmla="*/ 96 h 124"/>
                  <a:gd name="T38" fmla="*/ 7 w 274"/>
                  <a:gd name="T39" fmla="*/ 90 h 124"/>
                  <a:gd name="T40" fmla="*/ 0 w 274"/>
                  <a:gd name="T41" fmla="*/ 83 h 124"/>
                  <a:gd name="T42" fmla="*/ 0 w 274"/>
                  <a:gd name="T43" fmla="*/ 75 h 124"/>
                  <a:gd name="T44" fmla="*/ 0 w 274"/>
                  <a:gd name="T45" fmla="*/ 68 h 124"/>
                  <a:gd name="T46" fmla="*/ 0 w 274"/>
                  <a:gd name="T47" fmla="*/ 61 h 124"/>
                  <a:gd name="T48" fmla="*/ 2 w 274"/>
                  <a:gd name="T49" fmla="*/ 54 h 124"/>
                  <a:gd name="T50" fmla="*/ 7 w 274"/>
                  <a:gd name="T51" fmla="*/ 48 h 124"/>
                  <a:gd name="T52" fmla="*/ 12 w 274"/>
                  <a:gd name="T53" fmla="*/ 42 h 124"/>
                  <a:gd name="T54" fmla="*/ 17 w 274"/>
                  <a:gd name="T55" fmla="*/ 36 h 124"/>
                  <a:gd name="T56" fmla="*/ 24 w 274"/>
                  <a:gd name="T57" fmla="*/ 31 h 124"/>
                  <a:gd name="T58" fmla="*/ 34 w 274"/>
                  <a:gd name="T59" fmla="*/ 26 h 124"/>
                  <a:gd name="T60" fmla="*/ 44 w 274"/>
                  <a:gd name="T61" fmla="*/ 21 h 124"/>
                  <a:gd name="T62" fmla="*/ 51 w 274"/>
                  <a:gd name="T63" fmla="*/ 15 h 124"/>
                  <a:gd name="T64" fmla="*/ 59 w 274"/>
                  <a:gd name="T65" fmla="*/ 12 h 124"/>
                  <a:gd name="T66" fmla="*/ 68 w 274"/>
                  <a:gd name="T67" fmla="*/ 8 h 124"/>
                  <a:gd name="T68" fmla="*/ 81 w 274"/>
                  <a:gd name="T69" fmla="*/ 7 h 124"/>
                  <a:gd name="T70" fmla="*/ 91 w 274"/>
                  <a:gd name="T71" fmla="*/ 5 h 124"/>
                  <a:gd name="T72" fmla="*/ 103 w 274"/>
                  <a:gd name="T73" fmla="*/ 5 h 124"/>
                  <a:gd name="T74" fmla="*/ 115 w 274"/>
                  <a:gd name="T75" fmla="*/ 4 h 124"/>
                  <a:gd name="T76" fmla="*/ 127 w 274"/>
                  <a:gd name="T77" fmla="*/ 3 h 124"/>
                  <a:gd name="T78" fmla="*/ 140 w 274"/>
                  <a:gd name="T79" fmla="*/ 2 h 124"/>
                  <a:gd name="T80" fmla="*/ 152 w 274"/>
                  <a:gd name="T81" fmla="*/ 0 h 124"/>
                  <a:gd name="T82" fmla="*/ 171 w 274"/>
                  <a:gd name="T83" fmla="*/ 0 h 124"/>
                  <a:gd name="T84" fmla="*/ 189 w 274"/>
                  <a:gd name="T85" fmla="*/ 3 h 124"/>
                  <a:gd name="T86" fmla="*/ 203 w 274"/>
                  <a:gd name="T87" fmla="*/ 6 h 124"/>
                  <a:gd name="T88" fmla="*/ 218 w 274"/>
                  <a:gd name="T89" fmla="*/ 12 h 124"/>
                  <a:gd name="T90" fmla="*/ 230 w 274"/>
                  <a:gd name="T91" fmla="*/ 18 h 124"/>
                  <a:gd name="T92" fmla="*/ 243 w 274"/>
                  <a:gd name="T93" fmla="*/ 24 h 124"/>
                  <a:gd name="T94" fmla="*/ 252 w 274"/>
                  <a:gd name="T95" fmla="*/ 31 h 124"/>
                  <a:gd name="T96" fmla="*/ 260 w 274"/>
                  <a:gd name="T97" fmla="*/ 38 h 124"/>
                  <a:gd name="T98" fmla="*/ 267 w 274"/>
                  <a:gd name="T99" fmla="*/ 46 h 124"/>
                  <a:gd name="T100" fmla="*/ 272 w 274"/>
                  <a:gd name="T101" fmla="*/ 53 h 124"/>
                  <a:gd name="T102" fmla="*/ 272 w 274"/>
                  <a:gd name="T103" fmla="*/ 53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74" h="124">
                    <a:moveTo>
                      <a:pt x="272" y="53"/>
                    </a:moveTo>
                    <a:lnTo>
                      <a:pt x="274" y="66"/>
                    </a:lnTo>
                    <a:lnTo>
                      <a:pt x="272" y="76"/>
                    </a:lnTo>
                    <a:lnTo>
                      <a:pt x="265" y="86"/>
                    </a:lnTo>
                    <a:lnTo>
                      <a:pt x="252" y="94"/>
                    </a:lnTo>
                    <a:lnTo>
                      <a:pt x="235" y="101"/>
                    </a:lnTo>
                    <a:lnTo>
                      <a:pt x="218" y="108"/>
                    </a:lnTo>
                    <a:lnTo>
                      <a:pt x="198" y="112"/>
                    </a:lnTo>
                    <a:lnTo>
                      <a:pt x="176" y="117"/>
                    </a:lnTo>
                    <a:lnTo>
                      <a:pt x="154" y="120"/>
                    </a:lnTo>
                    <a:lnTo>
                      <a:pt x="132" y="124"/>
                    </a:lnTo>
                    <a:lnTo>
                      <a:pt x="115" y="124"/>
                    </a:lnTo>
                    <a:lnTo>
                      <a:pt x="98" y="123"/>
                    </a:lnTo>
                    <a:lnTo>
                      <a:pt x="83" y="120"/>
                    </a:lnTo>
                    <a:lnTo>
                      <a:pt x="66" y="117"/>
                    </a:lnTo>
                    <a:lnTo>
                      <a:pt x="51" y="112"/>
                    </a:lnTo>
                    <a:lnTo>
                      <a:pt x="39" y="108"/>
                    </a:lnTo>
                    <a:lnTo>
                      <a:pt x="27" y="102"/>
                    </a:lnTo>
                    <a:lnTo>
                      <a:pt x="17" y="96"/>
                    </a:lnTo>
                    <a:lnTo>
                      <a:pt x="7" y="90"/>
                    </a:lnTo>
                    <a:lnTo>
                      <a:pt x="0" y="83"/>
                    </a:lnTo>
                    <a:lnTo>
                      <a:pt x="0" y="75"/>
                    </a:lnTo>
                    <a:lnTo>
                      <a:pt x="0" y="68"/>
                    </a:lnTo>
                    <a:lnTo>
                      <a:pt x="0" y="61"/>
                    </a:lnTo>
                    <a:lnTo>
                      <a:pt x="2" y="54"/>
                    </a:lnTo>
                    <a:lnTo>
                      <a:pt x="7" y="48"/>
                    </a:lnTo>
                    <a:lnTo>
                      <a:pt x="12" y="42"/>
                    </a:lnTo>
                    <a:lnTo>
                      <a:pt x="17" y="36"/>
                    </a:lnTo>
                    <a:lnTo>
                      <a:pt x="24" y="31"/>
                    </a:lnTo>
                    <a:lnTo>
                      <a:pt x="34" y="26"/>
                    </a:lnTo>
                    <a:lnTo>
                      <a:pt x="44" y="21"/>
                    </a:lnTo>
                    <a:lnTo>
                      <a:pt x="51" y="15"/>
                    </a:lnTo>
                    <a:lnTo>
                      <a:pt x="59" y="12"/>
                    </a:lnTo>
                    <a:lnTo>
                      <a:pt x="68" y="8"/>
                    </a:lnTo>
                    <a:lnTo>
                      <a:pt x="81" y="7"/>
                    </a:lnTo>
                    <a:lnTo>
                      <a:pt x="91" y="5"/>
                    </a:lnTo>
                    <a:lnTo>
                      <a:pt x="103" y="5"/>
                    </a:lnTo>
                    <a:lnTo>
                      <a:pt x="115" y="4"/>
                    </a:lnTo>
                    <a:lnTo>
                      <a:pt x="127" y="3"/>
                    </a:lnTo>
                    <a:lnTo>
                      <a:pt x="140" y="2"/>
                    </a:lnTo>
                    <a:lnTo>
                      <a:pt x="152" y="0"/>
                    </a:lnTo>
                    <a:lnTo>
                      <a:pt x="171" y="0"/>
                    </a:lnTo>
                    <a:lnTo>
                      <a:pt x="189" y="3"/>
                    </a:lnTo>
                    <a:lnTo>
                      <a:pt x="203" y="6"/>
                    </a:lnTo>
                    <a:lnTo>
                      <a:pt x="218" y="12"/>
                    </a:lnTo>
                    <a:lnTo>
                      <a:pt x="230" y="18"/>
                    </a:lnTo>
                    <a:lnTo>
                      <a:pt x="243" y="24"/>
                    </a:lnTo>
                    <a:lnTo>
                      <a:pt x="252" y="31"/>
                    </a:lnTo>
                    <a:lnTo>
                      <a:pt x="260" y="38"/>
                    </a:lnTo>
                    <a:lnTo>
                      <a:pt x="267" y="46"/>
                    </a:lnTo>
                    <a:lnTo>
                      <a:pt x="272" y="53"/>
                    </a:lnTo>
                    <a:lnTo>
                      <a:pt x="272" y="53"/>
                    </a:lnTo>
                    <a:close/>
                  </a:path>
                </a:pathLst>
              </a:custGeom>
              <a:solidFill>
                <a:srgbClr val="0019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9063" name="Freeform 39"/>
              <p:cNvSpPr>
                <a:spLocks/>
              </p:cNvSpPr>
              <p:nvPr/>
            </p:nvSpPr>
            <p:spPr bwMode="auto">
              <a:xfrm>
                <a:off x="2826" y="564"/>
                <a:ext cx="223" cy="99"/>
              </a:xfrm>
              <a:custGeom>
                <a:avLst/>
                <a:gdLst>
                  <a:gd name="T0" fmla="*/ 223 w 223"/>
                  <a:gd name="T1" fmla="*/ 44 h 99"/>
                  <a:gd name="T2" fmla="*/ 223 w 223"/>
                  <a:gd name="T3" fmla="*/ 54 h 99"/>
                  <a:gd name="T4" fmla="*/ 221 w 223"/>
                  <a:gd name="T5" fmla="*/ 62 h 99"/>
                  <a:gd name="T6" fmla="*/ 214 w 223"/>
                  <a:gd name="T7" fmla="*/ 70 h 99"/>
                  <a:gd name="T8" fmla="*/ 206 w 223"/>
                  <a:gd name="T9" fmla="*/ 76 h 99"/>
                  <a:gd name="T10" fmla="*/ 194 w 223"/>
                  <a:gd name="T11" fmla="*/ 82 h 99"/>
                  <a:gd name="T12" fmla="*/ 182 w 223"/>
                  <a:gd name="T13" fmla="*/ 88 h 99"/>
                  <a:gd name="T14" fmla="*/ 167 w 223"/>
                  <a:gd name="T15" fmla="*/ 92 h 99"/>
                  <a:gd name="T16" fmla="*/ 150 w 223"/>
                  <a:gd name="T17" fmla="*/ 96 h 99"/>
                  <a:gd name="T18" fmla="*/ 135 w 223"/>
                  <a:gd name="T19" fmla="*/ 98 h 99"/>
                  <a:gd name="T20" fmla="*/ 116 w 223"/>
                  <a:gd name="T21" fmla="*/ 99 h 99"/>
                  <a:gd name="T22" fmla="*/ 98 w 223"/>
                  <a:gd name="T23" fmla="*/ 99 h 99"/>
                  <a:gd name="T24" fmla="*/ 84 w 223"/>
                  <a:gd name="T25" fmla="*/ 98 h 99"/>
                  <a:gd name="T26" fmla="*/ 69 w 223"/>
                  <a:gd name="T27" fmla="*/ 97 h 99"/>
                  <a:gd name="T28" fmla="*/ 54 w 223"/>
                  <a:gd name="T29" fmla="*/ 94 h 99"/>
                  <a:gd name="T30" fmla="*/ 42 w 223"/>
                  <a:gd name="T31" fmla="*/ 89 h 99"/>
                  <a:gd name="T32" fmla="*/ 30 w 223"/>
                  <a:gd name="T33" fmla="*/ 84 h 99"/>
                  <a:gd name="T34" fmla="*/ 20 w 223"/>
                  <a:gd name="T35" fmla="*/ 79 h 99"/>
                  <a:gd name="T36" fmla="*/ 13 w 223"/>
                  <a:gd name="T37" fmla="*/ 73 h 99"/>
                  <a:gd name="T38" fmla="*/ 8 w 223"/>
                  <a:gd name="T39" fmla="*/ 66 h 99"/>
                  <a:gd name="T40" fmla="*/ 3 w 223"/>
                  <a:gd name="T41" fmla="*/ 58 h 99"/>
                  <a:gd name="T42" fmla="*/ 0 w 223"/>
                  <a:gd name="T43" fmla="*/ 52 h 99"/>
                  <a:gd name="T44" fmla="*/ 0 w 223"/>
                  <a:gd name="T45" fmla="*/ 46 h 99"/>
                  <a:gd name="T46" fmla="*/ 3 w 223"/>
                  <a:gd name="T47" fmla="*/ 40 h 99"/>
                  <a:gd name="T48" fmla="*/ 5 w 223"/>
                  <a:gd name="T49" fmla="*/ 34 h 99"/>
                  <a:gd name="T50" fmla="*/ 10 w 223"/>
                  <a:gd name="T51" fmla="*/ 28 h 99"/>
                  <a:gd name="T52" fmla="*/ 18 w 223"/>
                  <a:gd name="T53" fmla="*/ 24 h 99"/>
                  <a:gd name="T54" fmla="*/ 25 w 223"/>
                  <a:gd name="T55" fmla="*/ 19 h 99"/>
                  <a:gd name="T56" fmla="*/ 35 w 223"/>
                  <a:gd name="T57" fmla="*/ 15 h 99"/>
                  <a:gd name="T58" fmla="*/ 47 w 223"/>
                  <a:gd name="T59" fmla="*/ 11 h 99"/>
                  <a:gd name="T60" fmla="*/ 57 w 223"/>
                  <a:gd name="T61" fmla="*/ 9 h 99"/>
                  <a:gd name="T62" fmla="*/ 79 w 223"/>
                  <a:gd name="T63" fmla="*/ 3 h 99"/>
                  <a:gd name="T64" fmla="*/ 101 w 223"/>
                  <a:gd name="T65" fmla="*/ 0 h 99"/>
                  <a:gd name="T66" fmla="*/ 120 w 223"/>
                  <a:gd name="T67" fmla="*/ 0 h 99"/>
                  <a:gd name="T68" fmla="*/ 140 w 223"/>
                  <a:gd name="T69" fmla="*/ 2 h 99"/>
                  <a:gd name="T70" fmla="*/ 157 w 223"/>
                  <a:gd name="T71" fmla="*/ 6 h 99"/>
                  <a:gd name="T72" fmla="*/ 174 w 223"/>
                  <a:gd name="T73" fmla="*/ 11 h 99"/>
                  <a:gd name="T74" fmla="*/ 192 w 223"/>
                  <a:gd name="T75" fmla="*/ 18 h 99"/>
                  <a:gd name="T76" fmla="*/ 204 w 223"/>
                  <a:gd name="T77" fmla="*/ 26 h 99"/>
                  <a:gd name="T78" fmla="*/ 216 w 223"/>
                  <a:gd name="T79" fmla="*/ 35 h 99"/>
                  <a:gd name="T80" fmla="*/ 223 w 223"/>
                  <a:gd name="T81" fmla="*/ 44 h 99"/>
                  <a:gd name="T82" fmla="*/ 223 w 223"/>
                  <a:gd name="T83" fmla="*/ 44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23" h="99">
                    <a:moveTo>
                      <a:pt x="223" y="44"/>
                    </a:moveTo>
                    <a:lnTo>
                      <a:pt x="223" y="54"/>
                    </a:lnTo>
                    <a:lnTo>
                      <a:pt x="221" y="62"/>
                    </a:lnTo>
                    <a:lnTo>
                      <a:pt x="214" y="70"/>
                    </a:lnTo>
                    <a:lnTo>
                      <a:pt x="206" y="76"/>
                    </a:lnTo>
                    <a:lnTo>
                      <a:pt x="194" y="82"/>
                    </a:lnTo>
                    <a:lnTo>
                      <a:pt x="182" y="88"/>
                    </a:lnTo>
                    <a:lnTo>
                      <a:pt x="167" y="92"/>
                    </a:lnTo>
                    <a:lnTo>
                      <a:pt x="150" y="96"/>
                    </a:lnTo>
                    <a:lnTo>
                      <a:pt x="135" y="98"/>
                    </a:lnTo>
                    <a:lnTo>
                      <a:pt x="116" y="99"/>
                    </a:lnTo>
                    <a:lnTo>
                      <a:pt x="98" y="99"/>
                    </a:lnTo>
                    <a:lnTo>
                      <a:pt x="84" y="98"/>
                    </a:lnTo>
                    <a:lnTo>
                      <a:pt x="69" y="97"/>
                    </a:lnTo>
                    <a:lnTo>
                      <a:pt x="54" y="94"/>
                    </a:lnTo>
                    <a:lnTo>
                      <a:pt x="42" y="89"/>
                    </a:lnTo>
                    <a:lnTo>
                      <a:pt x="30" y="84"/>
                    </a:lnTo>
                    <a:lnTo>
                      <a:pt x="20" y="79"/>
                    </a:lnTo>
                    <a:lnTo>
                      <a:pt x="13" y="73"/>
                    </a:lnTo>
                    <a:lnTo>
                      <a:pt x="8" y="66"/>
                    </a:lnTo>
                    <a:lnTo>
                      <a:pt x="3" y="58"/>
                    </a:lnTo>
                    <a:lnTo>
                      <a:pt x="0" y="52"/>
                    </a:lnTo>
                    <a:lnTo>
                      <a:pt x="0" y="46"/>
                    </a:lnTo>
                    <a:lnTo>
                      <a:pt x="3" y="40"/>
                    </a:lnTo>
                    <a:lnTo>
                      <a:pt x="5" y="34"/>
                    </a:lnTo>
                    <a:lnTo>
                      <a:pt x="10" y="28"/>
                    </a:lnTo>
                    <a:lnTo>
                      <a:pt x="18" y="24"/>
                    </a:lnTo>
                    <a:lnTo>
                      <a:pt x="25" y="19"/>
                    </a:lnTo>
                    <a:lnTo>
                      <a:pt x="35" y="15"/>
                    </a:lnTo>
                    <a:lnTo>
                      <a:pt x="47" y="11"/>
                    </a:lnTo>
                    <a:lnTo>
                      <a:pt x="57" y="9"/>
                    </a:lnTo>
                    <a:lnTo>
                      <a:pt x="79" y="3"/>
                    </a:lnTo>
                    <a:lnTo>
                      <a:pt x="101" y="0"/>
                    </a:lnTo>
                    <a:lnTo>
                      <a:pt x="120" y="0"/>
                    </a:lnTo>
                    <a:lnTo>
                      <a:pt x="140" y="2"/>
                    </a:lnTo>
                    <a:lnTo>
                      <a:pt x="157" y="6"/>
                    </a:lnTo>
                    <a:lnTo>
                      <a:pt x="174" y="11"/>
                    </a:lnTo>
                    <a:lnTo>
                      <a:pt x="192" y="18"/>
                    </a:lnTo>
                    <a:lnTo>
                      <a:pt x="204" y="26"/>
                    </a:lnTo>
                    <a:lnTo>
                      <a:pt x="216" y="35"/>
                    </a:lnTo>
                    <a:lnTo>
                      <a:pt x="223" y="44"/>
                    </a:lnTo>
                    <a:lnTo>
                      <a:pt x="223" y="44"/>
                    </a:lnTo>
                    <a:close/>
                  </a:path>
                </a:pathLst>
              </a:custGeom>
              <a:solidFill>
                <a:srgbClr val="FF00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9064" name="Freeform 40"/>
              <p:cNvSpPr>
                <a:spLocks/>
              </p:cNvSpPr>
              <p:nvPr/>
            </p:nvSpPr>
            <p:spPr bwMode="auto">
              <a:xfrm>
                <a:off x="2544" y="602"/>
                <a:ext cx="780" cy="251"/>
              </a:xfrm>
              <a:custGeom>
                <a:avLst/>
                <a:gdLst>
                  <a:gd name="T0" fmla="*/ 770 w 780"/>
                  <a:gd name="T1" fmla="*/ 33 h 251"/>
                  <a:gd name="T2" fmla="*/ 736 w 780"/>
                  <a:gd name="T3" fmla="*/ 59 h 251"/>
                  <a:gd name="T4" fmla="*/ 709 w 780"/>
                  <a:gd name="T5" fmla="*/ 89 h 251"/>
                  <a:gd name="T6" fmla="*/ 682 w 780"/>
                  <a:gd name="T7" fmla="*/ 120 h 251"/>
                  <a:gd name="T8" fmla="*/ 655 w 780"/>
                  <a:gd name="T9" fmla="*/ 152 h 251"/>
                  <a:gd name="T10" fmla="*/ 626 w 780"/>
                  <a:gd name="T11" fmla="*/ 182 h 251"/>
                  <a:gd name="T12" fmla="*/ 591 w 780"/>
                  <a:gd name="T13" fmla="*/ 209 h 251"/>
                  <a:gd name="T14" fmla="*/ 547 w 780"/>
                  <a:gd name="T15" fmla="*/ 230 h 251"/>
                  <a:gd name="T16" fmla="*/ 493 w 780"/>
                  <a:gd name="T17" fmla="*/ 245 h 251"/>
                  <a:gd name="T18" fmla="*/ 425 w 780"/>
                  <a:gd name="T19" fmla="*/ 251 h 251"/>
                  <a:gd name="T20" fmla="*/ 339 w 780"/>
                  <a:gd name="T21" fmla="*/ 246 h 251"/>
                  <a:gd name="T22" fmla="*/ 295 w 780"/>
                  <a:gd name="T23" fmla="*/ 235 h 251"/>
                  <a:gd name="T24" fmla="*/ 251 w 780"/>
                  <a:gd name="T25" fmla="*/ 220 h 251"/>
                  <a:gd name="T26" fmla="*/ 209 w 780"/>
                  <a:gd name="T27" fmla="*/ 203 h 251"/>
                  <a:gd name="T28" fmla="*/ 170 w 780"/>
                  <a:gd name="T29" fmla="*/ 184 h 251"/>
                  <a:gd name="T30" fmla="*/ 133 w 780"/>
                  <a:gd name="T31" fmla="*/ 163 h 251"/>
                  <a:gd name="T32" fmla="*/ 101 w 780"/>
                  <a:gd name="T33" fmla="*/ 141 h 251"/>
                  <a:gd name="T34" fmla="*/ 69 w 780"/>
                  <a:gd name="T35" fmla="*/ 118 h 251"/>
                  <a:gd name="T36" fmla="*/ 42 w 780"/>
                  <a:gd name="T37" fmla="*/ 94 h 251"/>
                  <a:gd name="T38" fmla="*/ 20 w 780"/>
                  <a:gd name="T39" fmla="*/ 72 h 251"/>
                  <a:gd name="T40" fmla="*/ 0 w 780"/>
                  <a:gd name="T41" fmla="*/ 48 h 251"/>
                  <a:gd name="T42" fmla="*/ 18 w 780"/>
                  <a:gd name="T43" fmla="*/ 50 h 251"/>
                  <a:gd name="T44" fmla="*/ 32 w 780"/>
                  <a:gd name="T45" fmla="*/ 52 h 251"/>
                  <a:gd name="T46" fmla="*/ 45 w 780"/>
                  <a:gd name="T47" fmla="*/ 57 h 251"/>
                  <a:gd name="T48" fmla="*/ 57 w 780"/>
                  <a:gd name="T49" fmla="*/ 61 h 251"/>
                  <a:gd name="T50" fmla="*/ 69 w 780"/>
                  <a:gd name="T51" fmla="*/ 67 h 251"/>
                  <a:gd name="T52" fmla="*/ 81 w 780"/>
                  <a:gd name="T53" fmla="*/ 73 h 251"/>
                  <a:gd name="T54" fmla="*/ 94 w 780"/>
                  <a:gd name="T55" fmla="*/ 78 h 251"/>
                  <a:gd name="T56" fmla="*/ 106 w 780"/>
                  <a:gd name="T57" fmla="*/ 83 h 251"/>
                  <a:gd name="T58" fmla="*/ 118 w 780"/>
                  <a:gd name="T59" fmla="*/ 86 h 251"/>
                  <a:gd name="T60" fmla="*/ 133 w 780"/>
                  <a:gd name="T61" fmla="*/ 89 h 251"/>
                  <a:gd name="T62" fmla="*/ 172 w 780"/>
                  <a:gd name="T63" fmla="*/ 96 h 251"/>
                  <a:gd name="T64" fmla="*/ 211 w 780"/>
                  <a:gd name="T65" fmla="*/ 102 h 251"/>
                  <a:gd name="T66" fmla="*/ 255 w 780"/>
                  <a:gd name="T67" fmla="*/ 109 h 251"/>
                  <a:gd name="T68" fmla="*/ 300 w 780"/>
                  <a:gd name="T69" fmla="*/ 115 h 251"/>
                  <a:gd name="T70" fmla="*/ 344 w 780"/>
                  <a:gd name="T71" fmla="*/ 120 h 251"/>
                  <a:gd name="T72" fmla="*/ 390 w 780"/>
                  <a:gd name="T73" fmla="*/ 122 h 251"/>
                  <a:gd name="T74" fmla="*/ 434 w 780"/>
                  <a:gd name="T75" fmla="*/ 122 h 251"/>
                  <a:gd name="T76" fmla="*/ 478 w 780"/>
                  <a:gd name="T77" fmla="*/ 118 h 251"/>
                  <a:gd name="T78" fmla="*/ 520 w 780"/>
                  <a:gd name="T79" fmla="*/ 110 h 251"/>
                  <a:gd name="T80" fmla="*/ 559 w 780"/>
                  <a:gd name="T81" fmla="*/ 98 h 251"/>
                  <a:gd name="T82" fmla="*/ 584 w 780"/>
                  <a:gd name="T83" fmla="*/ 89 h 251"/>
                  <a:gd name="T84" fmla="*/ 608 w 780"/>
                  <a:gd name="T85" fmla="*/ 80 h 251"/>
                  <a:gd name="T86" fmla="*/ 633 w 780"/>
                  <a:gd name="T87" fmla="*/ 70 h 251"/>
                  <a:gd name="T88" fmla="*/ 657 w 780"/>
                  <a:gd name="T89" fmla="*/ 61 h 251"/>
                  <a:gd name="T90" fmla="*/ 682 w 780"/>
                  <a:gd name="T91" fmla="*/ 52 h 251"/>
                  <a:gd name="T92" fmla="*/ 704 w 780"/>
                  <a:gd name="T93" fmla="*/ 42 h 251"/>
                  <a:gd name="T94" fmla="*/ 726 w 780"/>
                  <a:gd name="T95" fmla="*/ 33 h 251"/>
                  <a:gd name="T96" fmla="*/ 748 w 780"/>
                  <a:gd name="T97" fmla="*/ 22 h 251"/>
                  <a:gd name="T98" fmla="*/ 765 w 780"/>
                  <a:gd name="T99" fmla="*/ 11 h 251"/>
                  <a:gd name="T100" fmla="*/ 780 w 780"/>
                  <a:gd name="T101" fmla="*/ 0 h 251"/>
                  <a:gd name="T102" fmla="*/ 770 w 780"/>
                  <a:gd name="T103" fmla="*/ 33 h 251"/>
                  <a:gd name="T104" fmla="*/ 770 w 780"/>
                  <a:gd name="T105" fmla="*/ 33 h 2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780" h="251">
                    <a:moveTo>
                      <a:pt x="770" y="33"/>
                    </a:moveTo>
                    <a:lnTo>
                      <a:pt x="736" y="59"/>
                    </a:lnTo>
                    <a:lnTo>
                      <a:pt x="709" y="89"/>
                    </a:lnTo>
                    <a:lnTo>
                      <a:pt x="682" y="120"/>
                    </a:lnTo>
                    <a:lnTo>
                      <a:pt x="655" y="152"/>
                    </a:lnTo>
                    <a:lnTo>
                      <a:pt x="626" y="182"/>
                    </a:lnTo>
                    <a:lnTo>
                      <a:pt x="591" y="209"/>
                    </a:lnTo>
                    <a:lnTo>
                      <a:pt x="547" y="230"/>
                    </a:lnTo>
                    <a:lnTo>
                      <a:pt x="493" y="245"/>
                    </a:lnTo>
                    <a:lnTo>
                      <a:pt x="425" y="251"/>
                    </a:lnTo>
                    <a:lnTo>
                      <a:pt x="339" y="246"/>
                    </a:lnTo>
                    <a:lnTo>
                      <a:pt x="295" y="235"/>
                    </a:lnTo>
                    <a:lnTo>
                      <a:pt x="251" y="220"/>
                    </a:lnTo>
                    <a:lnTo>
                      <a:pt x="209" y="203"/>
                    </a:lnTo>
                    <a:lnTo>
                      <a:pt x="170" y="184"/>
                    </a:lnTo>
                    <a:lnTo>
                      <a:pt x="133" y="163"/>
                    </a:lnTo>
                    <a:lnTo>
                      <a:pt x="101" y="141"/>
                    </a:lnTo>
                    <a:lnTo>
                      <a:pt x="69" y="118"/>
                    </a:lnTo>
                    <a:lnTo>
                      <a:pt x="42" y="94"/>
                    </a:lnTo>
                    <a:lnTo>
                      <a:pt x="20" y="72"/>
                    </a:lnTo>
                    <a:lnTo>
                      <a:pt x="0" y="48"/>
                    </a:lnTo>
                    <a:lnTo>
                      <a:pt x="18" y="50"/>
                    </a:lnTo>
                    <a:lnTo>
                      <a:pt x="32" y="52"/>
                    </a:lnTo>
                    <a:lnTo>
                      <a:pt x="45" y="57"/>
                    </a:lnTo>
                    <a:lnTo>
                      <a:pt x="57" y="61"/>
                    </a:lnTo>
                    <a:lnTo>
                      <a:pt x="69" y="67"/>
                    </a:lnTo>
                    <a:lnTo>
                      <a:pt x="81" y="73"/>
                    </a:lnTo>
                    <a:lnTo>
                      <a:pt x="94" y="78"/>
                    </a:lnTo>
                    <a:lnTo>
                      <a:pt x="106" y="83"/>
                    </a:lnTo>
                    <a:lnTo>
                      <a:pt x="118" y="86"/>
                    </a:lnTo>
                    <a:lnTo>
                      <a:pt x="133" y="89"/>
                    </a:lnTo>
                    <a:lnTo>
                      <a:pt x="172" y="96"/>
                    </a:lnTo>
                    <a:lnTo>
                      <a:pt x="211" y="102"/>
                    </a:lnTo>
                    <a:lnTo>
                      <a:pt x="255" y="109"/>
                    </a:lnTo>
                    <a:lnTo>
                      <a:pt x="300" y="115"/>
                    </a:lnTo>
                    <a:lnTo>
                      <a:pt x="344" y="120"/>
                    </a:lnTo>
                    <a:lnTo>
                      <a:pt x="390" y="122"/>
                    </a:lnTo>
                    <a:lnTo>
                      <a:pt x="434" y="122"/>
                    </a:lnTo>
                    <a:lnTo>
                      <a:pt x="478" y="118"/>
                    </a:lnTo>
                    <a:lnTo>
                      <a:pt x="520" y="110"/>
                    </a:lnTo>
                    <a:lnTo>
                      <a:pt x="559" y="98"/>
                    </a:lnTo>
                    <a:lnTo>
                      <a:pt x="584" y="89"/>
                    </a:lnTo>
                    <a:lnTo>
                      <a:pt x="608" y="80"/>
                    </a:lnTo>
                    <a:lnTo>
                      <a:pt x="633" y="70"/>
                    </a:lnTo>
                    <a:lnTo>
                      <a:pt x="657" y="61"/>
                    </a:lnTo>
                    <a:lnTo>
                      <a:pt x="682" y="52"/>
                    </a:lnTo>
                    <a:lnTo>
                      <a:pt x="704" y="42"/>
                    </a:lnTo>
                    <a:lnTo>
                      <a:pt x="726" y="33"/>
                    </a:lnTo>
                    <a:lnTo>
                      <a:pt x="748" y="22"/>
                    </a:lnTo>
                    <a:lnTo>
                      <a:pt x="765" y="11"/>
                    </a:lnTo>
                    <a:lnTo>
                      <a:pt x="780" y="0"/>
                    </a:lnTo>
                    <a:lnTo>
                      <a:pt x="770" y="33"/>
                    </a:lnTo>
                    <a:lnTo>
                      <a:pt x="770" y="33"/>
                    </a:lnTo>
                    <a:close/>
                  </a:path>
                </a:pathLst>
              </a:custGeom>
              <a:solidFill>
                <a:srgbClr val="0019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9065" name="Freeform 41"/>
              <p:cNvSpPr>
                <a:spLocks/>
              </p:cNvSpPr>
              <p:nvPr/>
            </p:nvSpPr>
            <p:spPr bwMode="auto">
              <a:xfrm>
                <a:off x="3135" y="676"/>
                <a:ext cx="86" cy="94"/>
              </a:xfrm>
              <a:custGeom>
                <a:avLst/>
                <a:gdLst>
                  <a:gd name="T0" fmla="*/ 20 w 86"/>
                  <a:gd name="T1" fmla="*/ 94 h 94"/>
                  <a:gd name="T2" fmla="*/ 15 w 86"/>
                  <a:gd name="T3" fmla="*/ 84 h 94"/>
                  <a:gd name="T4" fmla="*/ 10 w 86"/>
                  <a:gd name="T5" fmla="*/ 74 h 94"/>
                  <a:gd name="T6" fmla="*/ 5 w 86"/>
                  <a:gd name="T7" fmla="*/ 64 h 94"/>
                  <a:gd name="T8" fmla="*/ 0 w 86"/>
                  <a:gd name="T9" fmla="*/ 52 h 94"/>
                  <a:gd name="T10" fmla="*/ 0 w 86"/>
                  <a:gd name="T11" fmla="*/ 42 h 94"/>
                  <a:gd name="T12" fmla="*/ 5 w 86"/>
                  <a:gd name="T13" fmla="*/ 31 h 94"/>
                  <a:gd name="T14" fmla="*/ 12 w 86"/>
                  <a:gd name="T15" fmla="*/ 22 h 94"/>
                  <a:gd name="T16" fmla="*/ 25 w 86"/>
                  <a:gd name="T17" fmla="*/ 12 h 94"/>
                  <a:gd name="T18" fmla="*/ 44 w 86"/>
                  <a:gd name="T19" fmla="*/ 6 h 94"/>
                  <a:gd name="T20" fmla="*/ 71 w 86"/>
                  <a:gd name="T21" fmla="*/ 0 h 94"/>
                  <a:gd name="T22" fmla="*/ 81 w 86"/>
                  <a:gd name="T23" fmla="*/ 9 h 94"/>
                  <a:gd name="T24" fmla="*/ 86 w 86"/>
                  <a:gd name="T25" fmla="*/ 18 h 94"/>
                  <a:gd name="T26" fmla="*/ 84 w 86"/>
                  <a:gd name="T27" fmla="*/ 28 h 94"/>
                  <a:gd name="T28" fmla="*/ 81 w 86"/>
                  <a:gd name="T29" fmla="*/ 38 h 94"/>
                  <a:gd name="T30" fmla="*/ 74 w 86"/>
                  <a:gd name="T31" fmla="*/ 48 h 94"/>
                  <a:gd name="T32" fmla="*/ 64 w 86"/>
                  <a:gd name="T33" fmla="*/ 57 h 94"/>
                  <a:gd name="T34" fmla="*/ 52 w 86"/>
                  <a:gd name="T35" fmla="*/ 66 h 94"/>
                  <a:gd name="T36" fmla="*/ 42 w 86"/>
                  <a:gd name="T37" fmla="*/ 76 h 94"/>
                  <a:gd name="T38" fmla="*/ 30 w 86"/>
                  <a:gd name="T39" fmla="*/ 86 h 94"/>
                  <a:gd name="T40" fmla="*/ 20 w 86"/>
                  <a:gd name="T41" fmla="*/ 94 h 94"/>
                  <a:gd name="T42" fmla="*/ 20 w 86"/>
                  <a:gd name="T43" fmla="*/ 94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86" h="94">
                    <a:moveTo>
                      <a:pt x="20" y="94"/>
                    </a:moveTo>
                    <a:lnTo>
                      <a:pt x="15" y="84"/>
                    </a:lnTo>
                    <a:lnTo>
                      <a:pt x="10" y="74"/>
                    </a:lnTo>
                    <a:lnTo>
                      <a:pt x="5" y="64"/>
                    </a:lnTo>
                    <a:lnTo>
                      <a:pt x="0" y="52"/>
                    </a:lnTo>
                    <a:lnTo>
                      <a:pt x="0" y="42"/>
                    </a:lnTo>
                    <a:lnTo>
                      <a:pt x="5" y="31"/>
                    </a:lnTo>
                    <a:lnTo>
                      <a:pt x="12" y="22"/>
                    </a:lnTo>
                    <a:lnTo>
                      <a:pt x="25" y="12"/>
                    </a:lnTo>
                    <a:lnTo>
                      <a:pt x="44" y="6"/>
                    </a:lnTo>
                    <a:lnTo>
                      <a:pt x="71" y="0"/>
                    </a:lnTo>
                    <a:lnTo>
                      <a:pt x="81" y="9"/>
                    </a:lnTo>
                    <a:lnTo>
                      <a:pt x="86" y="18"/>
                    </a:lnTo>
                    <a:lnTo>
                      <a:pt x="84" y="28"/>
                    </a:lnTo>
                    <a:lnTo>
                      <a:pt x="81" y="38"/>
                    </a:lnTo>
                    <a:lnTo>
                      <a:pt x="74" y="48"/>
                    </a:lnTo>
                    <a:lnTo>
                      <a:pt x="64" y="57"/>
                    </a:lnTo>
                    <a:lnTo>
                      <a:pt x="52" y="66"/>
                    </a:lnTo>
                    <a:lnTo>
                      <a:pt x="42" y="76"/>
                    </a:lnTo>
                    <a:lnTo>
                      <a:pt x="30" y="86"/>
                    </a:lnTo>
                    <a:lnTo>
                      <a:pt x="20" y="94"/>
                    </a:lnTo>
                    <a:lnTo>
                      <a:pt x="20" y="9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9066" name="Freeform 42"/>
              <p:cNvSpPr>
                <a:spLocks/>
              </p:cNvSpPr>
              <p:nvPr/>
            </p:nvSpPr>
            <p:spPr bwMode="auto">
              <a:xfrm>
                <a:off x="2677" y="700"/>
                <a:ext cx="100" cy="90"/>
              </a:xfrm>
              <a:custGeom>
                <a:avLst/>
                <a:gdLst>
                  <a:gd name="T0" fmla="*/ 100 w 100"/>
                  <a:gd name="T1" fmla="*/ 90 h 90"/>
                  <a:gd name="T2" fmla="*/ 88 w 100"/>
                  <a:gd name="T3" fmla="*/ 89 h 90"/>
                  <a:gd name="T4" fmla="*/ 76 w 100"/>
                  <a:gd name="T5" fmla="*/ 86 h 90"/>
                  <a:gd name="T6" fmla="*/ 64 w 100"/>
                  <a:gd name="T7" fmla="*/ 82 h 90"/>
                  <a:gd name="T8" fmla="*/ 51 w 100"/>
                  <a:gd name="T9" fmla="*/ 78 h 90"/>
                  <a:gd name="T10" fmla="*/ 42 w 100"/>
                  <a:gd name="T11" fmla="*/ 72 h 90"/>
                  <a:gd name="T12" fmla="*/ 32 w 100"/>
                  <a:gd name="T13" fmla="*/ 65 h 90"/>
                  <a:gd name="T14" fmla="*/ 24 w 100"/>
                  <a:gd name="T15" fmla="*/ 59 h 90"/>
                  <a:gd name="T16" fmla="*/ 15 w 100"/>
                  <a:gd name="T17" fmla="*/ 52 h 90"/>
                  <a:gd name="T18" fmla="*/ 7 w 100"/>
                  <a:gd name="T19" fmla="*/ 47 h 90"/>
                  <a:gd name="T20" fmla="*/ 0 w 100"/>
                  <a:gd name="T21" fmla="*/ 41 h 90"/>
                  <a:gd name="T22" fmla="*/ 0 w 100"/>
                  <a:gd name="T23" fmla="*/ 0 h 90"/>
                  <a:gd name="T24" fmla="*/ 32 w 100"/>
                  <a:gd name="T25" fmla="*/ 1 h 90"/>
                  <a:gd name="T26" fmla="*/ 54 w 100"/>
                  <a:gd name="T27" fmla="*/ 7 h 90"/>
                  <a:gd name="T28" fmla="*/ 68 w 100"/>
                  <a:gd name="T29" fmla="*/ 14 h 90"/>
                  <a:gd name="T30" fmla="*/ 78 w 100"/>
                  <a:gd name="T31" fmla="*/ 24 h 90"/>
                  <a:gd name="T32" fmla="*/ 81 w 100"/>
                  <a:gd name="T33" fmla="*/ 34 h 90"/>
                  <a:gd name="T34" fmla="*/ 83 w 100"/>
                  <a:gd name="T35" fmla="*/ 46 h 90"/>
                  <a:gd name="T36" fmla="*/ 83 w 100"/>
                  <a:gd name="T37" fmla="*/ 58 h 90"/>
                  <a:gd name="T38" fmla="*/ 86 w 100"/>
                  <a:gd name="T39" fmla="*/ 70 h 90"/>
                  <a:gd name="T40" fmla="*/ 91 w 100"/>
                  <a:gd name="T41" fmla="*/ 81 h 90"/>
                  <a:gd name="T42" fmla="*/ 100 w 100"/>
                  <a:gd name="T43" fmla="*/ 90 h 90"/>
                  <a:gd name="T44" fmla="*/ 100 w 100"/>
                  <a:gd name="T45" fmla="*/ 9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00" h="90">
                    <a:moveTo>
                      <a:pt x="100" y="90"/>
                    </a:moveTo>
                    <a:lnTo>
                      <a:pt x="88" y="89"/>
                    </a:lnTo>
                    <a:lnTo>
                      <a:pt x="76" y="86"/>
                    </a:lnTo>
                    <a:lnTo>
                      <a:pt x="64" y="82"/>
                    </a:lnTo>
                    <a:lnTo>
                      <a:pt x="51" y="78"/>
                    </a:lnTo>
                    <a:lnTo>
                      <a:pt x="42" y="72"/>
                    </a:lnTo>
                    <a:lnTo>
                      <a:pt x="32" y="65"/>
                    </a:lnTo>
                    <a:lnTo>
                      <a:pt x="24" y="59"/>
                    </a:lnTo>
                    <a:lnTo>
                      <a:pt x="15" y="52"/>
                    </a:lnTo>
                    <a:lnTo>
                      <a:pt x="7" y="47"/>
                    </a:lnTo>
                    <a:lnTo>
                      <a:pt x="0" y="41"/>
                    </a:lnTo>
                    <a:lnTo>
                      <a:pt x="0" y="0"/>
                    </a:lnTo>
                    <a:lnTo>
                      <a:pt x="32" y="1"/>
                    </a:lnTo>
                    <a:lnTo>
                      <a:pt x="54" y="7"/>
                    </a:lnTo>
                    <a:lnTo>
                      <a:pt x="68" y="14"/>
                    </a:lnTo>
                    <a:lnTo>
                      <a:pt x="78" y="24"/>
                    </a:lnTo>
                    <a:lnTo>
                      <a:pt x="81" y="34"/>
                    </a:lnTo>
                    <a:lnTo>
                      <a:pt x="83" y="46"/>
                    </a:lnTo>
                    <a:lnTo>
                      <a:pt x="83" y="58"/>
                    </a:lnTo>
                    <a:lnTo>
                      <a:pt x="86" y="70"/>
                    </a:lnTo>
                    <a:lnTo>
                      <a:pt x="91" y="81"/>
                    </a:lnTo>
                    <a:lnTo>
                      <a:pt x="100" y="90"/>
                    </a:lnTo>
                    <a:lnTo>
                      <a:pt x="100" y="9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9067" name="Freeform 43"/>
              <p:cNvSpPr>
                <a:spLocks/>
              </p:cNvSpPr>
              <p:nvPr/>
            </p:nvSpPr>
            <p:spPr bwMode="auto">
              <a:xfrm>
                <a:off x="2971" y="711"/>
                <a:ext cx="159" cy="129"/>
              </a:xfrm>
              <a:custGeom>
                <a:avLst/>
                <a:gdLst>
                  <a:gd name="T0" fmla="*/ 132 w 159"/>
                  <a:gd name="T1" fmla="*/ 0 h 129"/>
                  <a:gd name="T2" fmla="*/ 132 w 159"/>
                  <a:gd name="T3" fmla="*/ 12 h 129"/>
                  <a:gd name="T4" fmla="*/ 135 w 159"/>
                  <a:gd name="T5" fmla="*/ 22 h 129"/>
                  <a:gd name="T6" fmla="*/ 140 w 159"/>
                  <a:gd name="T7" fmla="*/ 32 h 129"/>
                  <a:gd name="T8" fmla="*/ 147 w 159"/>
                  <a:gd name="T9" fmla="*/ 41 h 129"/>
                  <a:gd name="T10" fmla="*/ 152 w 159"/>
                  <a:gd name="T11" fmla="*/ 52 h 129"/>
                  <a:gd name="T12" fmla="*/ 157 w 159"/>
                  <a:gd name="T13" fmla="*/ 62 h 129"/>
                  <a:gd name="T14" fmla="*/ 159 w 159"/>
                  <a:gd name="T15" fmla="*/ 71 h 129"/>
                  <a:gd name="T16" fmla="*/ 159 w 159"/>
                  <a:gd name="T17" fmla="*/ 80 h 129"/>
                  <a:gd name="T18" fmla="*/ 152 w 159"/>
                  <a:gd name="T19" fmla="*/ 91 h 129"/>
                  <a:gd name="T20" fmla="*/ 140 w 159"/>
                  <a:gd name="T21" fmla="*/ 100 h 129"/>
                  <a:gd name="T22" fmla="*/ 130 w 159"/>
                  <a:gd name="T23" fmla="*/ 104 h 129"/>
                  <a:gd name="T24" fmla="*/ 118 w 159"/>
                  <a:gd name="T25" fmla="*/ 109 h 129"/>
                  <a:gd name="T26" fmla="*/ 108 w 159"/>
                  <a:gd name="T27" fmla="*/ 112 h 129"/>
                  <a:gd name="T28" fmla="*/ 96 w 159"/>
                  <a:gd name="T29" fmla="*/ 116 h 129"/>
                  <a:gd name="T30" fmla="*/ 83 w 159"/>
                  <a:gd name="T31" fmla="*/ 119 h 129"/>
                  <a:gd name="T32" fmla="*/ 71 w 159"/>
                  <a:gd name="T33" fmla="*/ 123 h 129"/>
                  <a:gd name="T34" fmla="*/ 59 w 159"/>
                  <a:gd name="T35" fmla="*/ 125 h 129"/>
                  <a:gd name="T36" fmla="*/ 44 w 159"/>
                  <a:gd name="T37" fmla="*/ 127 h 129"/>
                  <a:gd name="T38" fmla="*/ 32 w 159"/>
                  <a:gd name="T39" fmla="*/ 128 h 129"/>
                  <a:gd name="T40" fmla="*/ 15 w 159"/>
                  <a:gd name="T41" fmla="*/ 129 h 129"/>
                  <a:gd name="T42" fmla="*/ 15 w 159"/>
                  <a:gd name="T43" fmla="*/ 119 h 129"/>
                  <a:gd name="T44" fmla="*/ 12 w 159"/>
                  <a:gd name="T45" fmla="*/ 109 h 129"/>
                  <a:gd name="T46" fmla="*/ 10 w 159"/>
                  <a:gd name="T47" fmla="*/ 99 h 129"/>
                  <a:gd name="T48" fmla="*/ 7 w 159"/>
                  <a:gd name="T49" fmla="*/ 88 h 129"/>
                  <a:gd name="T50" fmla="*/ 5 w 159"/>
                  <a:gd name="T51" fmla="*/ 78 h 129"/>
                  <a:gd name="T52" fmla="*/ 2 w 159"/>
                  <a:gd name="T53" fmla="*/ 69 h 129"/>
                  <a:gd name="T54" fmla="*/ 0 w 159"/>
                  <a:gd name="T55" fmla="*/ 59 h 129"/>
                  <a:gd name="T56" fmla="*/ 0 w 159"/>
                  <a:gd name="T57" fmla="*/ 47 h 129"/>
                  <a:gd name="T58" fmla="*/ 0 w 159"/>
                  <a:gd name="T59" fmla="*/ 37 h 129"/>
                  <a:gd name="T60" fmla="*/ 0 w 159"/>
                  <a:gd name="T61" fmla="*/ 27 h 129"/>
                  <a:gd name="T62" fmla="*/ 15 w 159"/>
                  <a:gd name="T63" fmla="*/ 25 h 129"/>
                  <a:gd name="T64" fmla="*/ 29 w 159"/>
                  <a:gd name="T65" fmla="*/ 23 h 129"/>
                  <a:gd name="T66" fmla="*/ 44 w 159"/>
                  <a:gd name="T67" fmla="*/ 21 h 129"/>
                  <a:gd name="T68" fmla="*/ 56 w 159"/>
                  <a:gd name="T69" fmla="*/ 19 h 129"/>
                  <a:gd name="T70" fmla="*/ 71 w 159"/>
                  <a:gd name="T71" fmla="*/ 16 h 129"/>
                  <a:gd name="T72" fmla="*/ 83 w 159"/>
                  <a:gd name="T73" fmla="*/ 14 h 129"/>
                  <a:gd name="T74" fmla="*/ 96 w 159"/>
                  <a:gd name="T75" fmla="*/ 12 h 129"/>
                  <a:gd name="T76" fmla="*/ 108 w 159"/>
                  <a:gd name="T77" fmla="*/ 8 h 129"/>
                  <a:gd name="T78" fmla="*/ 120 w 159"/>
                  <a:gd name="T79" fmla="*/ 5 h 129"/>
                  <a:gd name="T80" fmla="*/ 132 w 159"/>
                  <a:gd name="T81" fmla="*/ 0 h 129"/>
                  <a:gd name="T82" fmla="*/ 132 w 159"/>
                  <a:gd name="T83" fmla="*/ 0 h 1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59" h="129">
                    <a:moveTo>
                      <a:pt x="132" y="0"/>
                    </a:moveTo>
                    <a:lnTo>
                      <a:pt x="132" y="12"/>
                    </a:lnTo>
                    <a:lnTo>
                      <a:pt x="135" y="22"/>
                    </a:lnTo>
                    <a:lnTo>
                      <a:pt x="140" y="32"/>
                    </a:lnTo>
                    <a:lnTo>
                      <a:pt x="147" y="41"/>
                    </a:lnTo>
                    <a:lnTo>
                      <a:pt x="152" y="52"/>
                    </a:lnTo>
                    <a:lnTo>
                      <a:pt x="157" y="62"/>
                    </a:lnTo>
                    <a:lnTo>
                      <a:pt x="159" y="71"/>
                    </a:lnTo>
                    <a:lnTo>
                      <a:pt x="159" y="80"/>
                    </a:lnTo>
                    <a:lnTo>
                      <a:pt x="152" y="91"/>
                    </a:lnTo>
                    <a:lnTo>
                      <a:pt x="140" y="100"/>
                    </a:lnTo>
                    <a:lnTo>
                      <a:pt x="130" y="104"/>
                    </a:lnTo>
                    <a:lnTo>
                      <a:pt x="118" y="109"/>
                    </a:lnTo>
                    <a:lnTo>
                      <a:pt x="108" y="112"/>
                    </a:lnTo>
                    <a:lnTo>
                      <a:pt x="96" y="116"/>
                    </a:lnTo>
                    <a:lnTo>
                      <a:pt x="83" y="119"/>
                    </a:lnTo>
                    <a:lnTo>
                      <a:pt x="71" y="123"/>
                    </a:lnTo>
                    <a:lnTo>
                      <a:pt x="59" y="125"/>
                    </a:lnTo>
                    <a:lnTo>
                      <a:pt x="44" y="127"/>
                    </a:lnTo>
                    <a:lnTo>
                      <a:pt x="32" y="128"/>
                    </a:lnTo>
                    <a:lnTo>
                      <a:pt x="15" y="129"/>
                    </a:lnTo>
                    <a:lnTo>
                      <a:pt x="15" y="119"/>
                    </a:lnTo>
                    <a:lnTo>
                      <a:pt x="12" y="109"/>
                    </a:lnTo>
                    <a:lnTo>
                      <a:pt x="10" y="99"/>
                    </a:lnTo>
                    <a:lnTo>
                      <a:pt x="7" y="88"/>
                    </a:lnTo>
                    <a:lnTo>
                      <a:pt x="5" y="78"/>
                    </a:lnTo>
                    <a:lnTo>
                      <a:pt x="2" y="69"/>
                    </a:lnTo>
                    <a:lnTo>
                      <a:pt x="0" y="59"/>
                    </a:lnTo>
                    <a:lnTo>
                      <a:pt x="0" y="47"/>
                    </a:lnTo>
                    <a:lnTo>
                      <a:pt x="0" y="37"/>
                    </a:lnTo>
                    <a:lnTo>
                      <a:pt x="0" y="27"/>
                    </a:lnTo>
                    <a:lnTo>
                      <a:pt x="15" y="25"/>
                    </a:lnTo>
                    <a:lnTo>
                      <a:pt x="29" y="23"/>
                    </a:lnTo>
                    <a:lnTo>
                      <a:pt x="44" y="21"/>
                    </a:lnTo>
                    <a:lnTo>
                      <a:pt x="56" y="19"/>
                    </a:lnTo>
                    <a:lnTo>
                      <a:pt x="71" y="16"/>
                    </a:lnTo>
                    <a:lnTo>
                      <a:pt x="83" y="14"/>
                    </a:lnTo>
                    <a:lnTo>
                      <a:pt x="96" y="12"/>
                    </a:lnTo>
                    <a:lnTo>
                      <a:pt x="108" y="8"/>
                    </a:lnTo>
                    <a:lnTo>
                      <a:pt x="120" y="5"/>
                    </a:lnTo>
                    <a:lnTo>
                      <a:pt x="132" y="0"/>
                    </a:lnTo>
                    <a:lnTo>
                      <a:pt x="132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9068" name="Freeform 44"/>
              <p:cNvSpPr>
                <a:spLocks/>
              </p:cNvSpPr>
              <p:nvPr/>
            </p:nvSpPr>
            <p:spPr bwMode="auto">
              <a:xfrm>
                <a:off x="2795" y="725"/>
                <a:ext cx="159" cy="120"/>
              </a:xfrm>
              <a:custGeom>
                <a:avLst/>
                <a:gdLst>
                  <a:gd name="T0" fmla="*/ 159 w 159"/>
                  <a:gd name="T1" fmla="*/ 119 h 120"/>
                  <a:gd name="T2" fmla="*/ 142 w 159"/>
                  <a:gd name="T3" fmla="*/ 120 h 120"/>
                  <a:gd name="T4" fmla="*/ 125 w 159"/>
                  <a:gd name="T5" fmla="*/ 119 h 120"/>
                  <a:gd name="T6" fmla="*/ 110 w 159"/>
                  <a:gd name="T7" fmla="*/ 115 h 120"/>
                  <a:gd name="T8" fmla="*/ 95 w 159"/>
                  <a:gd name="T9" fmla="*/ 112 h 120"/>
                  <a:gd name="T10" fmla="*/ 83 w 159"/>
                  <a:gd name="T11" fmla="*/ 107 h 120"/>
                  <a:gd name="T12" fmla="*/ 68 w 159"/>
                  <a:gd name="T13" fmla="*/ 102 h 120"/>
                  <a:gd name="T14" fmla="*/ 53 w 159"/>
                  <a:gd name="T15" fmla="*/ 97 h 120"/>
                  <a:gd name="T16" fmla="*/ 39 w 159"/>
                  <a:gd name="T17" fmla="*/ 93 h 120"/>
                  <a:gd name="T18" fmla="*/ 24 w 159"/>
                  <a:gd name="T19" fmla="*/ 88 h 120"/>
                  <a:gd name="T20" fmla="*/ 7 w 159"/>
                  <a:gd name="T21" fmla="*/ 86 h 120"/>
                  <a:gd name="T22" fmla="*/ 0 w 159"/>
                  <a:gd name="T23" fmla="*/ 0 h 120"/>
                  <a:gd name="T24" fmla="*/ 139 w 159"/>
                  <a:gd name="T25" fmla="*/ 16 h 120"/>
                  <a:gd name="T26" fmla="*/ 159 w 159"/>
                  <a:gd name="T27" fmla="*/ 119 h 120"/>
                  <a:gd name="T28" fmla="*/ 159 w 159"/>
                  <a:gd name="T29" fmla="*/ 119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59" h="120">
                    <a:moveTo>
                      <a:pt x="159" y="119"/>
                    </a:moveTo>
                    <a:lnTo>
                      <a:pt x="142" y="120"/>
                    </a:lnTo>
                    <a:lnTo>
                      <a:pt x="125" y="119"/>
                    </a:lnTo>
                    <a:lnTo>
                      <a:pt x="110" y="115"/>
                    </a:lnTo>
                    <a:lnTo>
                      <a:pt x="95" y="112"/>
                    </a:lnTo>
                    <a:lnTo>
                      <a:pt x="83" y="107"/>
                    </a:lnTo>
                    <a:lnTo>
                      <a:pt x="68" y="102"/>
                    </a:lnTo>
                    <a:lnTo>
                      <a:pt x="53" y="97"/>
                    </a:lnTo>
                    <a:lnTo>
                      <a:pt x="39" y="93"/>
                    </a:lnTo>
                    <a:lnTo>
                      <a:pt x="24" y="88"/>
                    </a:lnTo>
                    <a:lnTo>
                      <a:pt x="7" y="86"/>
                    </a:lnTo>
                    <a:lnTo>
                      <a:pt x="0" y="0"/>
                    </a:lnTo>
                    <a:lnTo>
                      <a:pt x="139" y="16"/>
                    </a:lnTo>
                    <a:lnTo>
                      <a:pt x="159" y="119"/>
                    </a:lnTo>
                    <a:lnTo>
                      <a:pt x="159" y="11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9069" name="Freeform 45"/>
              <p:cNvSpPr>
                <a:spLocks/>
              </p:cNvSpPr>
              <p:nvPr/>
            </p:nvSpPr>
            <p:spPr bwMode="auto">
              <a:xfrm>
                <a:off x="2758" y="861"/>
                <a:ext cx="968" cy="312"/>
              </a:xfrm>
              <a:custGeom>
                <a:avLst/>
                <a:gdLst>
                  <a:gd name="T0" fmla="*/ 777 w 968"/>
                  <a:gd name="T1" fmla="*/ 312 h 312"/>
                  <a:gd name="T2" fmla="*/ 19 w 968"/>
                  <a:gd name="T3" fmla="*/ 295 h 312"/>
                  <a:gd name="T4" fmla="*/ 2 w 968"/>
                  <a:gd name="T5" fmla="*/ 266 h 312"/>
                  <a:gd name="T6" fmla="*/ 2 w 968"/>
                  <a:gd name="T7" fmla="*/ 237 h 312"/>
                  <a:gd name="T8" fmla="*/ 14 w 968"/>
                  <a:gd name="T9" fmla="*/ 208 h 312"/>
                  <a:gd name="T10" fmla="*/ 29 w 968"/>
                  <a:gd name="T11" fmla="*/ 179 h 312"/>
                  <a:gd name="T12" fmla="*/ 59 w 968"/>
                  <a:gd name="T13" fmla="*/ 158 h 312"/>
                  <a:gd name="T14" fmla="*/ 103 w 968"/>
                  <a:gd name="T15" fmla="*/ 149 h 312"/>
                  <a:gd name="T16" fmla="*/ 149 w 968"/>
                  <a:gd name="T17" fmla="*/ 142 h 312"/>
                  <a:gd name="T18" fmla="*/ 198 w 968"/>
                  <a:gd name="T19" fmla="*/ 139 h 312"/>
                  <a:gd name="T20" fmla="*/ 247 w 968"/>
                  <a:gd name="T21" fmla="*/ 142 h 312"/>
                  <a:gd name="T22" fmla="*/ 294 w 968"/>
                  <a:gd name="T23" fmla="*/ 157 h 312"/>
                  <a:gd name="T24" fmla="*/ 323 w 968"/>
                  <a:gd name="T25" fmla="*/ 187 h 312"/>
                  <a:gd name="T26" fmla="*/ 338 w 968"/>
                  <a:gd name="T27" fmla="*/ 221 h 312"/>
                  <a:gd name="T28" fmla="*/ 345 w 968"/>
                  <a:gd name="T29" fmla="*/ 256 h 312"/>
                  <a:gd name="T30" fmla="*/ 345 w 968"/>
                  <a:gd name="T31" fmla="*/ 291 h 312"/>
                  <a:gd name="T32" fmla="*/ 360 w 968"/>
                  <a:gd name="T33" fmla="*/ 309 h 312"/>
                  <a:gd name="T34" fmla="*/ 375 w 968"/>
                  <a:gd name="T35" fmla="*/ 290 h 312"/>
                  <a:gd name="T36" fmla="*/ 380 w 968"/>
                  <a:gd name="T37" fmla="*/ 270 h 312"/>
                  <a:gd name="T38" fmla="*/ 382 w 968"/>
                  <a:gd name="T39" fmla="*/ 249 h 312"/>
                  <a:gd name="T40" fmla="*/ 377 w 968"/>
                  <a:gd name="T41" fmla="*/ 230 h 312"/>
                  <a:gd name="T42" fmla="*/ 372 w 968"/>
                  <a:gd name="T43" fmla="*/ 214 h 312"/>
                  <a:gd name="T44" fmla="*/ 441 w 968"/>
                  <a:gd name="T45" fmla="*/ 190 h 312"/>
                  <a:gd name="T46" fmla="*/ 517 w 968"/>
                  <a:gd name="T47" fmla="*/ 174 h 312"/>
                  <a:gd name="T48" fmla="*/ 598 w 968"/>
                  <a:gd name="T49" fmla="*/ 162 h 312"/>
                  <a:gd name="T50" fmla="*/ 684 w 968"/>
                  <a:gd name="T51" fmla="*/ 157 h 312"/>
                  <a:gd name="T52" fmla="*/ 769 w 968"/>
                  <a:gd name="T53" fmla="*/ 155 h 312"/>
                  <a:gd name="T54" fmla="*/ 772 w 968"/>
                  <a:gd name="T55" fmla="*/ 146 h 312"/>
                  <a:gd name="T56" fmla="*/ 762 w 968"/>
                  <a:gd name="T57" fmla="*/ 142 h 312"/>
                  <a:gd name="T58" fmla="*/ 745 w 968"/>
                  <a:gd name="T59" fmla="*/ 139 h 312"/>
                  <a:gd name="T60" fmla="*/ 728 w 968"/>
                  <a:gd name="T61" fmla="*/ 137 h 312"/>
                  <a:gd name="T62" fmla="*/ 713 w 968"/>
                  <a:gd name="T63" fmla="*/ 131 h 312"/>
                  <a:gd name="T64" fmla="*/ 637 w 968"/>
                  <a:gd name="T65" fmla="*/ 137 h 312"/>
                  <a:gd name="T66" fmla="*/ 561 w 968"/>
                  <a:gd name="T67" fmla="*/ 146 h 312"/>
                  <a:gd name="T68" fmla="*/ 488 w 968"/>
                  <a:gd name="T69" fmla="*/ 159 h 312"/>
                  <a:gd name="T70" fmla="*/ 424 w 968"/>
                  <a:gd name="T71" fmla="*/ 177 h 312"/>
                  <a:gd name="T72" fmla="*/ 372 w 968"/>
                  <a:gd name="T73" fmla="*/ 200 h 312"/>
                  <a:gd name="T74" fmla="*/ 348 w 968"/>
                  <a:gd name="T75" fmla="*/ 178 h 312"/>
                  <a:gd name="T76" fmla="*/ 348 w 968"/>
                  <a:gd name="T77" fmla="*/ 155 h 312"/>
                  <a:gd name="T78" fmla="*/ 362 w 968"/>
                  <a:gd name="T79" fmla="*/ 135 h 312"/>
                  <a:gd name="T80" fmla="*/ 389 w 968"/>
                  <a:gd name="T81" fmla="*/ 115 h 312"/>
                  <a:gd name="T82" fmla="*/ 424 w 968"/>
                  <a:gd name="T83" fmla="*/ 97 h 312"/>
                  <a:gd name="T84" fmla="*/ 524 w 968"/>
                  <a:gd name="T85" fmla="*/ 70 h 312"/>
                  <a:gd name="T86" fmla="*/ 630 w 968"/>
                  <a:gd name="T87" fmla="*/ 45 h 312"/>
                  <a:gd name="T88" fmla="*/ 735 w 968"/>
                  <a:gd name="T89" fmla="*/ 23 h 312"/>
                  <a:gd name="T90" fmla="*/ 843 w 968"/>
                  <a:gd name="T91" fmla="*/ 7 h 312"/>
                  <a:gd name="T92" fmla="*/ 946 w 968"/>
                  <a:gd name="T93" fmla="*/ 0 h 312"/>
                  <a:gd name="T94" fmla="*/ 965 w 968"/>
                  <a:gd name="T95" fmla="*/ 25 h 312"/>
                  <a:gd name="T96" fmla="*/ 968 w 968"/>
                  <a:gd name="T97" fmla="*/ 51 h 312"/>
                  <a:gd name="T98" fmla="*/ 958 w 968"/>
                  <a:gd name="T99" fmla="*/ 79 h 312"/>
                  <a:gd name="T100" fmla="*/ 943 w 968"/>
                  <a:gd name="T101" fmla="*/ 107 h 312"/>
                  <a:gd name="T102" fmla="*/ 926 w 968"/>
                  <a:gd name="T103" fmla="*/ 135 h 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968" h="312">
                    <a:moveTo>
                      <a:pt x="926" y="135"/>
                    </a:moveTo>
                    <a:lnTo>
                      <a:pt x="777" y="312"/>
                    </a:lnTo>
                    <a:lnTo>
                      <a:pt x="37" y="309"/>
                    </a:lnTo>
                    <a:lnTo>
                      <a:pt x="19" y="295"/>
                    </a:lnTo>
                    <a:lnTo>
                      <a:pt x="10" y="280"/>
                    </a:lnTo>
                    <a:lnTo>
                      <a:pt x="2" y="266"/>
                    </a:lnTo>
                    <a:lnTo>
                      <a:pt x="0" y="251"/>
                    </a:lnTo>
                    <a:lnTo>
                      <a:pt x="2" y="237"/>
                    </a:lnTo>
                    <a:lnTo>
                      <a:pt x="7" y="223"/>
                    </a:lnTo>
                    <a:lnTo>
                      <a:pt x="14" y="208"/>
                    </a:lnTo>
                    <a:lnTo>
                      <a:pt x="22" y="193"/>
                    </a:lnTo>
                    <a:lnTo>
                      <a:pt x="29" y="179"/>
                    </a:lnTo>
                    <a:lnTo>
                      <a:pt x="37" y="165"/>
                    </a:lnTo>
                    <a:lnTo>
                      <a:pt x="59" y="158"/>
                    </a:lnTo>
                    <a:lnTo>
                      <a:pt x="81" y="153"/>
                    </a:lnTo>
                    <a:lnTo>
                      <a:pt x="103" y="149"/>
                    </a:lnTo>
                    <a:lnTo>
                      <a:pt x="125" y="145"/>
                    </a:lnTo>
                    <a:lnTo>
                      <a:pt x="149" y="142"/>
                    </a:lnTo>
                    <a:lnTo>
                      <a:pt x="174" y="141"/>
                    </a:lnTo>
                    <a:lnTo>
                      <a:pt x="198" y="139"/>
                    </a:lnTo>
                    <a:lnTo>
                      <a:pt x="223" y="139"/>
                    </a:lnTo>
                    <a:lnTo>
                      <a:pt x="247" y="142"/>
                    </a:lnTo>
                    <a:lnTo>
                      <a:pt x="272" y="144"/>
                    </a:lnTo>
                    <a:lnTo>
                      <a:pt x="294" y="157"/>
                    </a:lnTo>
                    <a:lnTo>
                      <a:pt x="311" y="171"/>
                    </a:lnTo>
                    <a:lnTo>
                      <a:pt x="323" y="187"/>
                    </a:lnTo>
                    <a:lnTo>
                      <a:pt x="333" y="203"/>
                    </a:lnTo>
                    <a:lnTo>
                      <a:pt x="338" y="221"/>
                    </a:lnTo>
                    <a:lnTo>
                      <a:pt x="343" y="239"/>
                    </a:lnTo>
                    <a:lnTo>
                      <a:pt x="345" y="256"/>
                    </a:lnTo>
                    <a:lnTo>
                      <a:pt x="345" y="274"/>
                    </a:lnTo>
                    <a:lnTo>
                      <a:pt x="345" y="291"/>
                    </a:lnTo>
                    <a:lnTo>
                      <a:pt x="345" y="309"/>
                    </a:lnTo>
                    <a:lnTo>
                      <a:pt x="360" y="309"/>
                    </a:lnTo>
                    <a:lnTo>
                      <a:pt x="370" y="299"/>
                    </a:lnTo>
                    <a:lnTo>
                      <a:pt x="375" y="290"/>
                    </a:lnTo>
                    <a:lnTo>
                      <a:pt x="380" y="280"/>
                    </a:lnTo>
                    <a:lnTo>
                      <a:pt x="380" y="270"/>
                    </a:lnTo>
                    <a:lnTo>
                      <a:pt x="382" y="259"/>
                    </a:lnTo>
                    <a:lnTo>
                      <a:pt x="382" y="249"/>
                    </a:lnTo>
                    <a:lnTo>
                      <a:pt x="380" y="239"/>
                    </a:lnTo>
                    <a:lnTo>
                      <a:pt x="377" y="230"/>
                    </a:lnTo>
                    <a:lnTo>
                      <a:pt x="375" y="222"/>
                    </a:lnTo>
                    <a:lnTo>
                      <a:pt x="372" y="214"/>
                    </a:lnTo>
                    <a:lnTo>
                      <a:pt x="404" y="201"/>
                    </a:lnTo>
                    <a:lnTo>
                      <a:pt x="441" y="190"/>
                    </a:lnTo>
                    <a:lnTo>
                      <a:pt x="478" y="181"/>
                    </a:lnTo>
                    <a:lnTo>
                      <a:pt x="517" y="174"/>
                    </a:lnTo>
                    <a:lnTo>
                      <a:pt x="556" y="167"/>
                    </a:lnTo>
                    <a:lnTo>
                      <a:pt x="598" y="162"/>
                    </a:lnTo>
                    <a:lnTo>
                      <a:pt x="639" y="159"/>
                    </a:lnTo>
                    <a:lnTo>
                      <a:pt x="684" y="157"/>
                    </a:lnTo>
                    <a:lnTo>
                      <a:pt x="725" y="155"/>
                    </a:lnTo>
                    <a:lnTo>
                      <a:pt x="769" y="155"/>
                    </a:lnTo>
                    <a:lnTo>
                      <a:pt x="772" y="150"/>
                    </a:lnTo>
                    <a:lnTo>
                      <a:pt x="772" y="146"/>
                    </a:lnTo>
                    <a:lnTo>
                      <a:pt x="767" y="143"/>
                    </a:lnTo>
                    <a:lnTo>
                      <a:pt x="762" y="142"/>
                    </a:lnTo>
                    <a:lnTo>
                      <a:pt x="755" y="141"/>
                    </a:lnTo>
                    <a:lnTo>
                      <a:pt x="745" y="139"/>
                    </a:lnTo>
                    <a:lnTo>
                      <a:pt x="735" y="138"/>
                    </a:lnTo>
                    <a:lnTo>
                      <a:pt x="728" y="137"/>
                    </a:lnTo>
                    <a:lnTo>
                      <a:pt x="720" y="135"/>
                    </a:lnTo>
                    <a:lnTo>
                      <a:pt x="713" y="131"/>
                    </a:lnTo>
                    <a:lnTo>
                      <a:pt x="676" y="134"/>
                    </a:lnTo>
                    <a:lnTo>
                      <a:pt x="637" y="137"/>
                    </a:lnTo>
                    <a:lnTo>
                      <a:pt x="598" y="141"/>
                    </a:lnTo>
                    <a:lnTo>
                      <a:pt x="561" y="146"/>
                    </a:lnTo>
                    <a:lnTo>
                      <a:pt x="524" y="152"/>
                    </a:lnTo>
                    <a:lnTo>
                      <a:pt x="488" y="159"/>
                    </a:lnTo>
                    <a:lnTo>
                      <a:pt x="456" y="168"/>
                    </a:lnTo>
                    <a:lnTo>
                      <a:pt x="424" y="177"/>
                    </a:lnTo>
                    <a:lnTo>
                      <a:pt x="397" y="189"/>
                    </a:lnTo>
                    <a:lnTo>
                      <a:pt x="372" y="200"/>
                    </a:lnTo>
                    <a:lnTo>
                      <a:pt x="358" y="190"/>
                    </a:lnTo>
                    <a:lnTo>
                      <a:pt x="348" y="178"/>
                    </a:lnTo>
                    <a:lnTo>
                      <a:pt x="345" y="167"/>
                    </a:lnTo>
                    <a:lnTo>
                      <a:pt x="348" y="155"/>
                    </a:lnTo>
                    <a:lnTo>
                      <a:pt x="353" y="145"/>
                    </a:lnTo>
                    <a:lnTo>
                      <a:pt x="362" y="135"/>
                    </a:lnTo>
                    <a:lnTo>
                      <a:pt x="375" y="125"/>
                    </a:lnTo>
                    <a:lnTo>
                      <a:pt x="389" y="115"/>
                    </a:lnTo>
                    <a:lnTo>
                      <a:pt x="404" y="106"/>
                    </a:lnTo>
                    <a:lnTo>
                      <a:pt x="424" y="97"/>
                    </a:lnTo>
                    <a:lnTo>
                      <a:pt x="473" y="83"/>
                    </a:lnTo>
                    <a:lnTo>
                      <a:pt x="524" y="70"/>
                    </a:lnTo>
                    <a:lnTo>
                      <a:pt x="576" y="57"/>
                    </a:lnTo>
                    <a:lnTo>
                      <a:pt x="630" y="45"/>
                    </a:lnTo>
                    <a:lnTo>
                      <a:pt x="681" y="33"/>
                    </a:lnTo>
                    <a:lnTo>
                      <a:pt x="735" y="23"/>
                    </a:lnTo>
                    <a:lnTo>
                      <a:pt x="789" y="14"/>
                    </a:lnTo>
                    <a:lnTo>
                      <a:pt x="843" y="7"/>
                    </a:lnTo>
                    <a:lnTo>
                      <a:pt x="894" y="2"/>
                    </a:lnTo>
                    <a:lnTo>
                      <a:pt x="946" y="0"/>
                    </a:lnTo>
                    <a:lnTo>
                      <a:pt x="958" y="13"/>
                    </a:lnTo>
                    <a:lnTo>
                      <a:pt x="965" y="25"/>
                    </a:lnTo>
                    <a:lnTo>
                      <a:pt x="968" y="38"/>
                    </a:lnTo>
                    <a:lnTo>
                      <a:pt x="968" y="51"/>
                    </a:lnTo>
                    <a:lnTo>
                      <a:pt x="963" y="65"/>
                    </a:lnTo>
                    <a:lnTo>
                      <a:pt x="958" y="79"/>
                    </a:lnTo>
                    <a:lnTo>
                      <a:pt x="951" y="93"/>
                    </a:lnTo>
                    <a:lnTo>
                      <a:pt x="943" y="107"/>
                    </a:lnTo>
                    <a:lnTo>
                      <a:pt x="936" y="121"/>
                    </a:lnTo>
                    <a:lnTo>
                      <a:pt x="926" y="135"/>
                    </a:lnTo>
                    <a:lnTo>
                      <a:pt x="926" y="135"/>
                    </a:lnTo>
                    <a:close/>
                  </a:path>
                </a:pathLst>
              </a:custGeom>
              <a:solidFill>
                <a:srgbClr val="B3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9070" name="Freeform 46"/>
              <p:cNvSpPr>
                <a:spLocks/>
              </p:cNvSpPr>
              <p:nvPr/>
            </p:nvSpPr>
            <p:spPr bwMode="auto">
              <a:xfrm>
                <a:off x="2196" y="892"/>
                <a:ext cx="581" cy="278"/>
              </a:xfrm>
              <a:custGeom>
                <a:avLst/>
                <a:gdLst>
                  <a:gd name="T0" fmla="*/ 581 w 581"/>
                  <a:gd name="T1" fmla="*/ 116 h 278"/>
                  <a:gd name="T2" fmla="*/ 572 w 581"/>
                  <a:gd name="T3" fmla="*/ 132 h 278"/>
                  <a:gd name="T4" fmla="*/ 559 w 581"/>
                  <a:gd name="T5" fmla="*/ 148 h 278"/>
                  <a:gd name="T6" fmla="*/ 549 w 581"/>
                  <a:gd name="T7" fmla="*/ 164 h 278"/>
                  <a:gd name="T8" fmla="*/ 540 w 581"/>
                  <a:gd name="T9" fmla="*/ 180 h 278"/>
                  <a:gd name="T10" fmla="*/ 532 w 581"/>
                  <a:gd name="T11" fmla="*/ 196 h 278"/>
                  <a:gd name="T12" fmla="*/ 527 w 581"/>
                  <a:gd name="T13" fmla="*/ 214 h 278"/>
                  <a:gd name="T14" fmla="*/ 527 w 581"/>
                  <a:gd name="T15" fmla="*/ 230 h 278"/>
                  <a:gd name="T16" fmla="*/ 532 w 581"/>
                  <a:gd name="T17" fmla="*/ 246 h 278"/>
                  <a:gd name="T18" fmla="*/ 545 w 581"/>
                  <a:gd name="T19" fmla="*/ 262 h 278"/>
                  <a:gd name="T20" fmla="*/ 562 w 581"/>
                  <a:gd name="T21" fmla="*/ 278 h 278"/>
                  <a:gd name="T22" fmla="*/ 128 w 581"/>
                  <a:gd name="T23" fmla="*/ 278 h 278"/>
                  <a:gd name="T24" fmla="*/ 103 w 581"/>
                  <a:gd name="T25" fmla="*/ 252 h 278"/>
                  <a:gd name="T26" fmla="*/ 79 w 581"/>
                  <a:gd name="T27" fmla="*/ 226 h 278"/>
                  <a:gd name="T28" fmla="*/ 57 w 581"/>
                  <a:gd name="T29" fmla="*/ 199 h 278"/>
                  <a:gd name="T30" fmla="*/ 37 w 581"/>
                  <a:gd name="T31" fmla="*/ 171 h 278"/>
                  <a:gd name="T32" fmla="*/ 23 w 581"/>
                  <a:gd name="T33" fmla="*/ 144 h 278"/>
                  <a:gd name="T34" fmla="*/ 10 w 581"/>
                  <a:gd name="T35" fmla="*/ 115 h 278"/>
                  <a:gd name="T36" fmla="*/ 3 w 581"/>
                  <a:gd name="T37" fmla="*/ 87 h 278"/>
                  <a:gd name="T38" fmla="*/ 0 w 581"/>
                  <a:gd name="T39" fmla="*/ 58 h 278"/>
                  <a:gd name="T40" fmla="*/ 5 w 581"/>
                  <a:gd name="T41" fmla="*/ 30 h 278"/>
                  <a:gd name="T42" fmla="*/ 15 w 581"/>
                  <a:gd name="T43" fmla="*/ 1 h 278"/>
                  <a:gd name="T44" fmla="*/ 76 w 581"/>
                  <a:gd name="T45" fmla="*/ 0 h 278"/>
                  <a:gd name="T46" fmla="*/ 135 w 581"/>
                  <a:gd name="T47" fmla="*/ 1 h 278"/>
                  <a:gd name="T48" fmla="*/ 197 w 581"/>
                  <a:gd name="T49" fmla="*/ 7 h 278"/>
                  <a:gd name="T50" fmla="*/ 255 w 581"/>
                  <a:gd name="T51" fmla="*/ 16 h 278"/>
                  <a:gd name="T52" fmla="*/ 314 w 581"/>
                  <a:gd name="T53" fmla="*/ 27 h 278"/>
                  <a:gd name="T54" fmla="*/ 371 w 581"/>
                  <a:gd name="T55" fmla="*/ 42 h 278"/>
                  <a:gd name="T56" fmla="*/ 424 w 581"/>
                  <a:gd name="T57" fmla="*/ 58 h 278"/>
                  <a:gd name="T58" fmla="*/ 478 w 581"/>
                  <a:gd name="T59" fmla="*/ 76 h 278"/>
                  <a:gd name="T60" fmla="*/ 532 w 581"/>
                  <a:gd name="T61" fmla="*/ 96 h 278"/>
                  <a:gd name="T62" fmla="*/ 581 w 581"/>
                  <a:gd name="T63" fmla="*/ 116 h 278"/>
                  <a:gd name="T64" fmla="*/ 581 w 581"/>
                  <a:gd name="T65" fmla="*/ 116 h 2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81" h="278">
                    <a:moveTo>
                      <a:pt x="581" y="116"/>
                    </a:moveTo>
                    <a:lnTo>
                      <a:pt x="572" y="132"/>
                    </a:lnTo>
                    <a:lnTo>
                      <a:pt x="559" y="148"/>
                    </a:lnTo>
                    <a:lnTo>
                      <a:pt x="549" y="164"/>
                    </a:lnTo>
                    <a:lnTo>
                      <a:pt x="540" y="180"/>
                    </a:lnTo>
                    <a:lnTo>
                      <a:pt x="532" y="196"/>
                    </a:lnTo>
                    <a:lnTo>
                      <a:pt x="527" y="214"/>
                    </a:lnTo>
                    <a:lnTo>
                      <a:pt x="527" y="230"/>
                    </a:lnTo>
                    <a:lnTo>
                      <a:pt x="532" y="246"/>
                    </a:lnTo>
                    <a:lnTo>
                      <a:pt x="545" y="262"/>
                    </a:lnTo>
                    <a:lnTo>
                      <a:pt x="562" y="278"/>
                    </a:lnTo>
                    <a:lnTo>
                      <a:pt x="128" y="278"/>
                    </a:lnTo>
                    <a:lnTo>
                      <a:pt x="103" y="252"/>
                    </a:lnTo>
                    <a:lnTo>
                      <a:pt x="79" y="226"/>
                    </a:lnTo>
                    <a:lnTo>
                      <a:pt x="57" y="199"/>
                    </a:lnTo>
                    <a:lnTo>
                      <a:pt x="37" y="171"/>
                    </a:lnTo>
                    <a:lnTo>
                      <a:pt x="23" y="144"/>
                    </a:lnTo>
                    <a:lnTo>
                      <a:pt x="10" y="115"/>
                    </a:lnTo>
                    <a:lnTo>
                      <a:pt x="3" y="87"/>
                    </a:lnTo>
                    <a:lnTo>
                      <a:pt x="0" y="58"/>
                    </a:lnTo>
                    <a:lnTo>
                      <a:pt x="5" y="30"/>
                    </a:lnTo>
                    <a:lnTo>
                      <a:pt x="15" y="1"/>
                    </a:lnTo>
                    <a:lnTo>
                      <a:pt x="76" y="0"/>
                    </a:lnTo>
                    <a:lnTo>
                      <a:pt x="135" y="1"/>
                    </a:lnTo>
                    <a:lnTo>
                      <a:pt x="197" y="7"/>
                    </a:lnTo>
                    <a:lnTo>
                      <a:pt x="255" y="16"/>
                    </a:lnTo>
                    <a:lnTo>
                      <a:pt x="314" y="27"/>
                    </a:lnTo>
                    <a:lnTo>
                      <a:pt x="371" y="42"/>
                    </a:lnTo>
                    <a:lnTo>
                      <a:pt x="424" y="58"/>
                    </a:lnTo>
                    <a:lnTo>
                      <a:pt x="478" y="76"/>
                    </a:lnTo>
                    <a:lnTo>
                      <a:pt x="532" y="96"/>
                    </a:lnTo>
                    <a:lnTo>
                      <a:pt x="581" y="116"/>
                    </a:lnTo>
                    <a:lnTo>
                      <a:pt x="581" y="116"/>
                    </a:lnTo>
                    <a:close/>
                  </a:path>
                </a:pathLst>
              </a:custGeom>
              <a:solidFill>
                <a:srgbClr val="B3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9071" name="Freeform 47"/>
              <p:cNvSpPr>
                <a:spLocks/>
              </p:cNvSpPr>
              <p:nvPr/>
            </p:nvSpPr>
            <p:spPr bwMode="auto">
              <a:xfrm>
                <a:off x="569" y="996"/>
                <a:ext cx="4652" cy="626"/>
              </a:xfrm>
              <a:custGeom>
                <a:avLst/>
                <a:gdLst>
                  <a:gd name="T0" fmla="*/ 1407 w 4652"/>
                  <a:gd name="T1" fmla="*/ 210 h 626"/>
                  <a:gd name="T2" fmla="*/ 1414 w 4652"/>
                  <a:gd name="T3" fmla="*/ 202 h 626"/>
                  <a:gd name="T4" fmla="*/ 1409 w 4652"/>
                  <a:gd name="T5" fmla="*/ 194 h 626"/>
                  <a:gd name="T6" fmla="*/ 1618 w 4652"/>
                  <a:gd name="T7" fmla="*/ 188 h 626"/>
                  <a:gd name="T8" fmla="*/ 2228 w 4652"/>
                  <a:gd name="T9" fmla="*/ 190 h 626"/>
                  <a:gd name="T10" fmla="*/ 2802 w 4652"/>
                  <a:gd name="T11" fmla="*/ 191 h 626"/>
                  <a:gd name="T12" fmla="*/ 3363 w 4652"/>
                  <a:gd name="T13" fmla="*/ 194 h 626"/>
                  <a:gd name="T14" fmla="*/ 3419 w 4652"/>
                  <a:gd name="T15" fmla="*/ 175 h 626"/>
                  <a:gd name="T16" fmla="*/ 3419 w 4652"/>
                  <a:gd name="T17" fmla="*/ 112 h 626"/>
                  <a:gd name="T18" fmla="*/ 3378 w 4652"/>
                  <a:gd name="T19" fmla="*/ 49 h 626"/>
                  <a:gd name="T20" fmla="*/ 3360 w 4652"/>
                  <a:gd name="T21" fmla="*/ 10 h 626"/>
                  <a:gd name="T22" fmla="*/ 3419 w 4652"/>
                  <a:gd name="T23" fmla="*/ 15 h 626"/>
                  <a:gd name="T24" fmla="*/ 3478 w 4652"/>
                  <a:gd name="T25" fmla="*/ 23 h 626"/>
                  <a:gd name="T26" fmla="*/ 3539 w 4652"/>
                  <a:gd name="T27" fmla="*/ 30 h 626"/>
                  <a:gd name="T28" fmla="*/ 3583 w 4652"/>
                  <a:gd name="T29" fmla="*/ 82 h 626"/>
                  <a:gd name="T30" fmla="*/ 3601 w 4652"/>
                  <a:gd name="T31" fmla="*/ 137 h 626"/>
                  <a:gd name="T32" fmla="*/ 3603 w 4652"/>
                  <a:gd name="T33" fmla="*/ 194 h 626"/>
                  <a:gd name="T34" fmla="*/ 4652 w 4652"/>
                  <a:gd name="T35" fmla="*/ 198 h 626"/>
                  <a:gd name="T36" fmla="*/ 4615 w 4652"/>
                  <a:gd name="T37" fmla="*/ 505 h 626"/>
                  <a:gd name="T38" fmla="*/ 4576 w 4652"/>
                  <a:gd name="T39" fmla="*/ 508 h 626"/>
                  <a:gd name="T40" fmla="*/ 4544 w 4652"/>
                  <a:gd name="T41" fmla="*/ 519 h 626"/>
                  <a:gd name="T42" fmla="*/ 4532 w 4652"/>
                  <a:gd name="T43" fmla="*/ 544 h 626"/>
                  <a:gd name="T44" fmla="*/ 4566 w 4652"/>
                  <a:gd name="T45" fmla="*/ 572 h 626"/>
                  <a:gd name="T46" fmla="*/ 4620 w 4652"/>
                  <a:gd name="T47" fmla="*/ 595 h 626"/>
                  <a:gd name="T48" fmla="*/ 4642 w 4652"/>
                  <a:gd name="T49" fmla="*/ 626 h 626"/>
                  <a:gd name="T50" fmla="*/ 4596 w 4652"/>
                  <a:gd name="T51" fmla="*/ 622 h 626"/>
                  <a:gd name="T52" fmla="*/ 4549 w 4652"/>
                  <a:gd name="T53" fmla="*/ 615 h 626"/>
                  <a:gd name="T54" fmla="*/ 4500 w 4652"/>
                  <a:gd name="T55" fmla="*/ 614 h 626"/>
                  <a:gd name="T56" fmla="*/ 4485 w 4652"/>
                  <a:gd name="T57" fmla="*/ 585 h 626"/>
                  <a:gd name="T58" fmla="*/ 4488 w 4652"/>
                  <a:gd name="T59" fmla="*/ 457 h 626"/>
                  <a:gd name="T60" fmla="*/ 4488 w 4652"/>
                  <a:gd name="T61" fmla="*/ 322 h 626"/>
                  <a:gd name="T62" fmla="*/ 4485 w 4652"/>
                  <a:gd name="T63" fmla="*/ 271 h 626"/>
                  <a:gd name="T64" fmla="*/ 4468 w 4652"/>
                  <a:gd name="T65" fmla="*/ 257 h 626"/>
                  <a:gd name="T66" fmla="*/ 4444 w 4652"/>
                  <a:gd name="T67" fmla="*/ 251 h 626"/>
                  <a:gd name="T68" fmla="*/ 4431 w 4652"/>
                  <a:gd name="T69" fmla="*/ 250 h 626"/>
                  <a:gd name="T70" fmla="*/ 277 w 4652"/>
                  <a:gd name="T71" fmla="*/ 247 h 626"/>
                  <a:gd name="T72" fmla="*/ 223 w 4652"/>
                  <a:gd name="T73" fmla="*/ 247 h 626"/>
                  <a:gd name="T74" fmla="*/ 167 w 4652"/>
                  <a:gd name="T75" fmla="*/ 256 h 626"/>
                  <a:gd name="T76" fmla="*/ 152 w 4652"/>
                  <a:gd name="T77" fmla="*/ 572 h 626"/>
                  <a:gd name="T78" fmla="*/ 110 w 4652"/>
                  <a:gd name="T79" fmla="*/ 568 h 626"/>
                  <a:gd name="T80" fmla="*/ 66 w 4652"/>
                  <a:gd name="T81" fmla="*/ 570 h 626"/>
                  <a:gd name="T82" fmla="*/ 22 w 4652"/>
                  <a:gd name="T83" fmla="*/ 577 h 626"/>
                  <a:gd name="T84" fmla="*/ 2 w 4652"/>
                  <a:gd name="T85" fmla="*/ 506 h 626"/>
                  <a:gd name="T86" fmla="*/ 0 w 4652"/>
                  <a:gd name="T87" fmla="*/ 390 h 626"/>
                  <a:gd name="T88" fmla="*/ 2 w 4652"/>
                  <a:gd name="T89" fmla="*/ 268 h 626"/>
                  <a:gd name="T90" fmla="*/ 110 w 4652"/>
                  <a:gd name="T91" fmla="*/ 188 h 626"/>
                  <a:gd name="T92" fmla="*/ 456 w 4652"/>
                  <a:gd name="T93" fmla="*/ 188 h 626"/>
                  <a:gd name="T94" fmla="*/ 816 w 4652"/>
                  <a:gd name="T95" fmla="*/ 188 h 626"/>
                  <a:gd name="T96" fmla="*/ 1167 w 4652"/>
                  <a:gd name="T97" fmla="*/ 188 h 626"/>
                  <a:gd name="T98" fmla="*/ 1172 w 4652"/>
                  <a:gd name="T99" fmla="*/ 195 h 626"/>
                  <a:gd name="T100" fmla="*/ 1176 w 4652"/>
                  <a:gd name="T101" fmla="*/ 202 h 626"/>
                  <a:gd name="T102" fmla="*/ 1189 w 4652"/>
                  <a:gd name="T103" fmla="*/ 206 h 626"/>
                  <a:gd name="T104" fmla="*/ 1203 w 4652"/>
                  <a:gd name="T105" fmla="*/ 186 h 626"/>
                  <a:gd name="T106" fmla="*/ 1194 w 4652"/>
                  <a:gd name="T107" fmla="*/ 153 h 626"/>
                  <a:gd name="T108" fmla="*/ 1176 w 4652"/>
                  <a:gd name="T109" fmla="*/ 120 h 626"/>
                  <a:gd name="T110" fmla="*/ 1176 w 4652"/>
                  <a:gd name="T111" fmla="*/ 88 h 626"/>
                  <a:gd name="T112" fmla="*/ 1189 w 4652"/>
                  <a:gd name="T113" fmla="*/ 49 h 626"/>
                  <a:gd name="T114" fmla="*/ 1218 w 4652"/>
                  <a:gd name="T115" fmla="*/ 18 h 626"/>
                  <a:gd name="T116" fmla="*/ 1289 w 4652"/>
                  <a:gd name="T117" fmla="*/ 9 h 626"/>
                  <a:gd name="T118" fmla="*/ 1353 w 4652"/>
                  <a:gd name="T119" fmla="*/ 40 h 626"/>
                  <a:gd name="T120" fmla="*/ 1338 w 4652"/>
                  <a:gd name="T121" fmla="*/ 107 h 626"/>
                  <a:gd name="T122" fmla="*/ 1358 w 4652"/>
                  <a:gd name="T123" fmla="*/ 176 h 626"/>
                  <a:gd name="T124" fmla="*/ 1395 w 4652"/>
                  <a:gd name="T125" fmla="*/ 215 h 6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4652" h="626">
                    <a:moveTo>
                      <a:pt x="1395" y="215"/>
                    </a:moveTo>
                    <a:lnTo>
                      <a:pt x="1402" y="212"/>
                    </a:lnTo>
                    <a:lnTo>
                      <a:pt x="1407" y="210"/>
                    </a:lnTo>
                    <a:lnTo>
                      <a:pt x="1409" y="208"/>
                    </a:lnTo>
                    <a:lnTo>
                      <a:pt x="1412" y="206"/>
                    </a:lnTo>
                    <a:lnTo>
                      <a:pt x="1414" y="202"/>
                    </a:lnTo>
                    <a:lnTo>
                      <a:pt x="1414" y="200"/>
                    </a:lnTo>
                    <a:lnTo>
                      <a:pt x="1412" y="196"/>
                    </a:lnTo>
                    <a:lnTo>
                      <a:pt x="1409" y="194"/>
                    </a:lnTo>
                    <a:lnTo>
                      <a:pt x="1407" y="191"/>
                    </a:lnTo>
                    <a:lnTo>
                      <a:pt x="1402" y="188"/>
                    </a:lnTo>
                    <a:lnTo>
                      <a:pt x="1618" y="188"/>
                    </a:lnTo>
                    <a:lnTo>
                      <a:pt x="1828" y="188"/>
                    </a:lnTo>
                    <a:lnTo>
                      <a:pt x="2029" y="190"/>
                    </a:lnTo>
                    <a:lnTo>
                      <a:pt x="2228" y="190"/>
                    </a:lnTo>
                    <a:lnTo>
                      <a:pt x="2422" y="190"/>
                    </a:lnTo>
                    <a:lnTo>
                      <a:pt x="2613" y="190"/>
                    </a:lnTo>
                    <a:lnTo>
                      <a:pt x="2802" y="191"/>
                    </a:lnTo>
                    <a:lnTo>
                      <a:pt x="2988" y="192"/>
                    </a:lnTo>
                    <a:lnTo>
                      <a:pt x="3174" y="193"/>
                    </a:lnTo>
                    <a:lnTo>
                      <a:pt x="3363" y="194"/>
                    </a:lnTo>
                    <a:lnTo>
                      <a:pt x="3380" y="215"/>
                    </a:lnTo>
                    <a:lnTo>
                      <a:pt x="3404" y="195"/>
                    </a:lnTo>
                    <a:lnTo>
                      <a:pt x="3419" y="175"/>
                    </a:lnTo>
                    <a:lnTo>
                      <a:pt x="3424" y="154"/>
                    </a:lnTo>
                    <a:lnTo>
                      <a:pt x="3424" y="134"/>
                    </a:lnTo>
                    <a:lnTo>
                      <a:pt x="3419" y="112"/>
                    </a:lnTo>
                    <a:lnTo>
                      <a:pt x="3409" y="90"/>
                    </a:lnTo>
                    <a:lnTo>
                      <a:pt x="3395" y="70"/>
                    </a:lnTo>
                    <a:lnTo>
                      <a:pt x="3378" y="49"/>
                    </a:lnTo>
                    <a:lnTo>
                      <a:pt x="3358" y="28"/>
                    </a:lnTo>
                    <a:lnTo>
                      <a:pt x="3336" y="9"/>
                    </a:lnTo>
                    <a:lnTo>
                      <a:pt x="3360" y="10"/>
                    </a:lnTo>
                    <a:lnTo>
                      <a:pt x="3380" y="11"/>
                    </a:lnTo>
                    <a:lnTo>
                      <a:pt x="3400" y="12"/>
                    </a:lnTo>
                    <a:lnTo>
                      <a:pt x="3419" y="15"/>
                    </a:lnTo>
                    <a:lnTo>
                      <a:pt x="3439" y="17"/>
                    </a:lnTo>
                    <a:lnTo>
                      <a:pt x="3458" y="19"/>
                    </a:lnTo>
                    <a:lnTo>
                      <a:pt x="3478" y="23"/>
                    </a:lnTo>
                    <a:lnTo>
                      <a:pt x="3498" y="25"/>
                    </a:lnTo>
                    <a:lnTo>
                      <a:pt x="3517" y="27"/>
                    </a:lnTo>
                    <a:lnTo>
                      <a:pt x="3539" y="30"/>
                    </a:lnTo>
                    <a:lnTo>
                      <a:pt x="3559" y="47"/>
                    </a:lnTo>
                    <a:lnTo>
                      <a:pt x="3574" y="64"/>
                    </a:lnTo>
                    <a:lnTo>
                      <a:pt x="3583" y="82"/>
                    </a:lnTo>
                    <a:lnTo>
                      <a:pt x="3593" y="99"/>
                    </a:lnTo>
                    <a:lnTo>
                      <a:pt x="3598" y="119"/>
                    </a:lnTo>
                    <a:lnTo>
                      <a:pt x="3601" y="137"/>
                    </a:lnTo>
                    <a:lnTo>
                      <a:pt x="3603" y="155"/>
                    </a:lnTo>
                    <a:lnTo>
                      <a:pt x="3603" y="175"/>
                    </a:lnTo>
                    <a:lnTo>
                      <a:pt x="3603" y="194"/>
                    </a:lnTo>
                    <a:lnTo>
                      <a:pt x="3601" y="215"/>
                    </a:lnTo>
                    <a:lnTo>
                      <a:pt x="3637" y="194"/>
                    </a:lnTo>
                    <a:lnTo>
                      <a:pt x="4652" y="198"/>
                    </a:lnTo>
                    <a:lnTo>
                      <a:pt x="4642" y="503"/>
                    </a:lnTo>
                    <a:lnTo>
                      <a:pt x="4630" y="504"/>
                    </a:lnTo>
                    <a:lnTo>
                      <a:pt x="4615" y="505"/>
                    </a:lnTo>
                    <a:lnTo>
                      <a:pt x="4603" y="506"/>
                    </a:lnTo>
                    <a:lnTo>
                      <a:pt x="4588" y="507"/>
                    </a:lnTo>
                    <a:lnTo>
                      <a:pt x="4576" y="508"/>
                    </a:lnTo>
                    <a:lnTo>
                      <a:pt x="4564" y="511"/>
                    </a:lnTo>
                    <a:lnTo>
                      <a:pt x="4554" y="514"/>
                    </a:lnTo>
                    <a:lnTo>
                      <a:pt x="4544" y="519"/>
                    </a:lnTo>
                    <a:lnTo>
                      <a:pt x="4539" y="524"/>
                    </a:lnTo>
                    <a:lnTo>
                      <a:pt x="4534" y="531"/>
                    </a:lnTo>
                    <a:lnTo>
                      <a:pt x="4532" y="544"/>
                    </a:lnTo>
                    <a:lnTo>
                      <a:pt x="4537" y="555"/>
                    </a:lnTo>
                    <a:lnTo>
                      <a:pt x="4549" y="564"/>
                    </a:lnTo>
                    <a:lnTo>
                      <a:pt x="4566" y="572"/>
                    </a:lnTo>
                    <a:lnTo>
                      <a:pt x="4583" y="579"/>
                    </a:lnTo>
                    <a:lnTo>
                      <a:pt x="4603" y="587"/>
                    </a:lnTo>
                    <a:lnTo>
                      <a:pt x="4620" y="595"/>
                    </a:lnTo>
                    <a:lnTo>
                      <a:pt x="4635" y="603"/>
                    </a:lnTo>
                    <a:lnTo>
                      <a:pt x="4642" y="614"/>
                    </a:lnTo>
                    <a:lnTo>
                      <a:pt x="4642" y="626"/>
                    </a:lnTo>
                    <a:lnTo>
                      <a:pt x="4625" y="626"/>
                    </a:lnTo>
                    <a:lnTo>
                      <a:pt x="4610" y="624"/>
                    </a:lnTo>
                    <a:lnTo>
                      <a:pt x="4596" y="622"/>
                    </a:lnTo>
                    <a:lnTo>
                      <a:pt x="4579" y="619"/>
                    </a:lnTo>
                    <a:lnTo>
                      <a:pt x="4564" y="617"/>
                    </a:lnTo>
                    <a:lnTo>
                      <a:pt x="4549" y="615"/>
                    </a:lnTo>
                    <a:lnTo>
                      <a:pt x="4534" y="612"/>
                    </a:lnTo>
                    <a:lnTo>
                      <a:pt x="4517" y="612"/>
                    </a:lnTo>
                    <a:lnTo>
                      <a:pt x="4500" y="614"/>
                    </a:lnTo>
                    <a:lnTo>
                      <a:pt x="4483" y="617"/>
                    </a:lnTo>
                    <a:lnTo>
                      <a:pt x="4483" y="609"/>
                    </a:lnTo>
                    <a:lnTo>
                      <a:pt x="4485" y="585"/>
                    </a:lnTo>
                    <a:lnTo>
                      <a:pt x="4485" y="548"/>
                    </a:lnTo>
                    <a:lnTo>
                      <a:pt x="4485" y="505"/>
                    </a:lnTo>
                    <a:lnTo>
                      <a:pt x="4488" y="457"/>
                    </a:lnTo>
                    <a:lnTo>
                      <a:pt x="4488" y="408"/>
                    </a:lnTo>
                    <a:lnTo>
                      <a:pt x="4488" y="362"/>
                    </a:lnTo>
                    <a:lnTo>
                      <a:pt x="4488" y="322"/>
                    </a:lnTo>
                    <a:lnTo>
                      <a:pt x="4488" y="294"/>
                    </a:lnTo>
                    <a:lnTo>
                      <a:pt x="4485" y="279"/>
                    </a:lnTo>
                    <a:lnTo>
                      <a:pt x="4485" y="271"/>
                    </a:lnTo>
                    <a:lnTo>
                      <a:pt x="4480" y="265"/>
                    </a:lnTo>
                    <a:lnTo>
                      <a:pt x="4476" y="260"/>
                    </a:lnTo>
                    <a:lnTo>
                      <a:pt x="4468" y="257"/>
                    </a:lnTo>
                    <a:lnTo>
                      <a:pt x="4461" y="254"/>
                    </a:lnTo>
                    <a:lnTo>
                      <a:pt x="4451" y="252"/>
                    </a:lnTo>
                    <a:lnTo>
                      <a:pt x="4444" y="251"/>
                    </a:lnTo>
                    <a:lnTo>
                      <a:pt x="4439" y="251"/>
                    </a:lnTo>
                    <a:lnTo>
                      <a:pt x="4434" y="250"/>
                    </a:lnTo>
                    <a:lnTo>
                      <a:pt x="4431" y="250"/>
                    </a:lnTo>
                    <a:lnTo>
                      <a:pt x="292" y="247"/>
                    </a:lnTo>
                    <a:lnTo>
                      <a:pt x="289" y="247"/>
                    </a:lnTo>
                    <a:lnTo>
                      <a:pt x="277" y="247"/>
                    </a:lnTo>
                    <a:lnTo>
                      <a:pt x="262" y="247"/>
                    </a:lnTo>
                    <a:lnTo>
                      <a:pt x="243" y="247"/>
                    </a:lnTo>
                    <a:lnTo>
                      <a:pt x="223" y="247"/>
                    </a:lnTo>
                    <a:lnTo>
                      <a:pt x="201" y="249"/>
                    </a:lnTo>
                    <a:lnTo>
                      <a:pt x="184" y="251"/>
                    </a:lnTo>
                    <a:lnTo>
                      <a:pt x="167" y="256"/>
                    </a:lnTo>
                    <a:lnTo>
                      <a:pt x="157" y="263"/>
                    </a:lnTo>
                    <a:lnTo>
                      <a:pt x="152" y="271"/>
                    </a:lnTo>
                    <a:lnTo>
                      <a:pt x="152" y="572"/>
                    </a:lnTo>
                    <a:lnTo>
                      <a:pt x="140" y="570"/>
                    </a:lnTo>
                    <a:lnTo>
                      <a:pt x="125" y="569"/>
                    </a:lnTo>
                    <a:lnTo>
                      <a:pt x="110" y="568"/>
                    </a:lnTo>
                    <a:lnTo>
                      <a:pt x="96" y="568"/>
                    </a:lnTo>
                    <a:lnTo>
                      <a:pt x="81" y="569"/>
                    </a:lnTo>
                    <a:lnTo>
                      <a:pt x="66" y="570"/>
                    </a:lnTo>
                    <a:lnTo>
                      <a:pt x="51" y="572"/>
                    </a:lnTo>
                    <a:lnTo>
                      <a:pt x="37" y="575"/>
                    </a:lnTo>
                    <a:lnTo>
                      <a:pt x="22" y="577"/>
                    </a:lnTo>
                    <a:lnTo>
                      <a:pt x="10" y="579"/>
                    </a:lnTo>
                    <a:lnTo>
                      <a:pt x="5" y="544"/>
                    </a:lnTo>
                    <a:lnTo>
                      <a:pt x="2" y="506"/>
                    </a:lnTo>
                    <a:lnTo>
                      <a:pt x="2" y="468"/>
                    </a:lnTo>
                    <a:lnTo>
                      <a:pt x="0" y="430"/>
                    </a:lnTo>
                    <a:lnTo>
                      <a:pt x="0" y="390"/>
                    </a:lnTo>
                    <a:lnTo>
                      <a:pt x="0" y="350"/>
                    </a:lnTo>
                    <a:lnTo>
                      <a:pt x="0" y="310"/>
                    </a:lnTo>
                    <a:lnTo>
                      <a:pt x="2" y="268"/>
                    </a:lnTo>
                    <a:lnTo>
                      <a:pt x="2" y="228"/>
                    </a:lnTo>
                    <a:lnTo>
                      <a:pt x="2" y="188"/>
                    </a:lnTo>
                    <a:lnTo>
                      <a:pt x="110" y="188"/>
                    </a:lnTo>
                    <a:lnTo>
                      <a:pt x="223" y="188"/>
                    </a:lnTo>
                    <a:lnTo>
                      <a:pt x="338" y="188"/>
                    </a:lnTo>
                    <a:lnTo>
                      <a:pt x="456" y="188"/>
                    </a:lnTo>
                    <a:lnTo>
                      <a:pt x="576" y="188"/>
                    </a:lnTo>
                    <a:lnTo>
                      <a:pt x="696" y="188"/>
                    </a:lnTo>
                    <a:lnTo>
                      <a:pt x="816" y="188"/>
                    </a:lnTo>
                    <a:lnTo>
                      <a:pt x="934" y="188"/>
                    </a:lnTo>
                    <a:lnTo>
                      <a:pt x="1051" y="188"/>
                    </a:lnTo>
                    <a:lnTo>
                      <a:pt x="1167" y="188"/>
                    </a:lnTo>
                    <a:lnTo>
                      <a:pt x="1169" y="191"/>
                    </a:lnTo>
                    <a:lnTo>
                      <a:pt x="1172" y="193"/>
                    </a:lnTo>
                    <a:lnTo>
                      <a:pt x="1172" y="195"/>
                    </a:lnTo>
                    <a:lnTo>
                      <a:pt x="1174" y="198"/>
                    </a:lnTo>
                    <a:lnTo>
                      <a:pt x="1174" y="200"/>
                    </a:lnTo>
                    <a:lnTo>
                      <a:pt x="1176" y="202"/>
                    </a:lnTo>
                    <a:lnTo>
                      <a:pt x="1179" y="204"/>
                    </a:lnTo>
                    <a:lnTo>
                      <a:pt x="1184" y="206"/>
                    </a:lnTo>
                    <a:lnTo>
                      <a:pt x="1189" y="206"/>
                    </a:lnTo>
                    <a:lnTo>
                      <a:pt x="1194" y="206"/>
                    </a:lnTo>
                    <a:lnTo>
                      <a:pt x="1201" y="196"/>
                    </a:lnTo>
                    <a:lnTo>
                      <a:pt x="1203" y="186"/>
                    </a:lnTo>
                    <a:lnTo>
                      <a:pt x="1203" y="175"/>
                    </a:lnTo>
                    <a:lnTo>
                      <a:pt x="1199" y="164"/>
                    </a:lnTo>
                    <a:lnTo>
                      <a:pt x="1194" y="153"/>
                    </a:lnTo>
                    <a:lnTo>
                      <a:pt x="1189" y="142"/>
                    </a:lnTo>
                    <a:lnTo>
                      <a:pt x="1181" y="131"/>
                    </a:lnTo>
                    <a:lnTo>
                      <a:pt x="1176" y="120"/>
                    </a:lnTo>
                    <a:lnTo>
                      <a:pt x="1174" y="110"/>
                    </a:lnTo>
                    <a:lnTo>
                      <a:pt x="1174" y="99"/>
                    </a:lnTo>
                    <a:lnTo>
                      <a:pt x="1176" y="88"/>
                    </a:lnTo>
                    <a:lnTo>
                      <a:pt x="1179" y="75"/>
                    </a:lnTo>
                    <a:lnTo>
                      <a:pt x="1184" y="63"/>
                    </a:lnTo>
                    <a:lnTo>
                      <a:pt x="1189" y="49"/>
                    </a:lnTo>
                    <a:lnTo>
                      <a:pt x="1194" y="38"/>
                    </a:lnTo>
                    <a:lnTo>
                      <a:pt x="1206" y="27"/>
                    </a:lnTo>
                    <a:lnTo>
                      <a:pt x="1218" y="18"/>
                    </a:lnTo>
                    <a:lnTo>
                      <a:pt x="1238" y="12"/>
                    </a:lnTo>
                    <a:lnTo>
                      <a:pt x="1260" y="9"/>
                    </a:lnTo>
                    <a:lnTo>
                      <a:pt x="1289" y="9"/>
                    </a:lnTo>
                    <a:lnTo>
                      <a:pt x="1377" y="0"/>
                    </a:lnTo>
                    <a:lnTo>
                      <a:pt x="1365" y="19"/>
                    </a:lnTo>
                    <a:lnTo>
                      <a:pt x="1353" y="40"/>
                    </a:lnTo>
                    <a:lnTo>
                      <a:pt x="1346" y="62"/>
                    </a:lnTo>
                    <a:lnTo>
                      <a:pt x="1341" y="84"/>
                    </a:lnTo>
                    <a:lnTo>
                      <a:pt x="1338" y="107"/>
                    </a:lnTo>
                    <a:lnTo>
                      <a:pt x="1341" y="131"/>
                    </a:lnTo>
                    <a:lnTo>
                      <a:pt x="1346" y="154"/>
                    </a:lnTo>
                    <a:lnTo>
                      <a:pt x="1358" y="176"/>
                    </a:lnTo>
                    <a:lnTo>
                      <a:pt x="1373" y="196"/>
                    </a:lnTo>
                    <a:lnTo>
                      <a:pt x="1395" y="215"/>
                    </a:lnTo>
                    <a:lnTo>
                      <a:pt x="1395" y="215"/>
                    </a:lnTo>
                    <a:close/>
                  </a:path>
                </a:pathLst>
              </a:custGeom>
              <a:solidFill>
                <a:srgbClr val="47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9072" name="Freeform 48"/>
              <p:cNvSpPr>
                <a:spLocks/>
              </p:cNvSpPr>
              <p:nvPr/>
            </p:nvSpPr>
            <p:spPr bwMode="auto">
              <a:xfrm>
                <a:off x="2361" y="1032"/>
                <a:ext cx="360" cy="26"/>
              </a:xfrm>
              <a:custGeom>
                <a:avLst/>
                <a:gdLst>
                  <a:gd name="T0" fmla="*/ 360 w 360"/>
                  <a:gd name="T1" fmla="*/ 18 h 26"/>
                  <a:gd name="T2" fmla="*/ 360 w 360"/>
                  <a:gd name="T3" fmla="*/ 26 h 26"/>
                  <a:gd name="T4" fmla="*/ 326 w 360"/>
                  <a:gd name="T5" fmla="*/ 22 h 26"/>
                  <a:gd name="T6" fmla="*/ 291 w 360"/>
                  <a:gd name="T7" fmla="*/ 20 h 26"/>
                  <a:gd name="T8" fmla="*/ 255 w 360"/>
                  <a:gd name="T9" fmla="*/ 16 h 26"/>
                  <a:gd name="T10" fmla="*/ 218 w 360"/>
                  <a:gd name="T11" fmla="*/ 14 h 26"/>
                  <a:gd name="T12" fmla="*/ 181 w 360"/>
                  <a:gd name="T13" fmla="*/ 12 h 26"/>
                  <a:gd name="T14" fmla="*/ 144 w 360"/>
                  <a:gd name="T15" fmla="*/ 10 h 26"/>
                  <a:gd name="T16" fmla="*/ 110 w 360"/>
                  <a:gd name="T17" fmla="*/ 8 h 26"/>
                  <a:gd name="T18" fmla="*/ 73 w 360"/>
                  <a:gd name="T19" fmla="*/ 8 h 26"/>
                  <a:gd name="T20" fmla="*/ 36 w 360"/>
                  <a:gd name="T21" fmla="*/ 8 h 26"/>
                  <a:gd name="T22" fmla="*/ 0 w 360"/>
                  <a:gd name="T23" fmla="*/ 8 h 26"/>
                  <a:gd name="T24" fmla="*/ 36 w 360"/>
                  <a:gd name="T25" fmla="*/ 4 h 26"/>
                  <a:gd name="T26" fmla="*/ 73 w 360"/>
                  <a:gd name="T27" fmla="*/ 2 h 26"/>
                  <a:gd name="T28" fmla="*/ 110 w 360"/>
                  <a:gd name="T29" fmla="*/ 0 h 26"/>
                  <a:gd name="T30" fmla="*/ 144 w 360"/>
                  <a:gd name="T31" fmla="*/ 2 h 26"/>
                  <a:gd name="T32" fmla="*/ 181 w 360"/>
                  <a:gd name="T33" fmla="*/ 4 h 26"/>
                  <a:gd name="T34" fmla="*/ 218 w 360"/>
                  <a:gd name="T35" fmla="*/ 6 h 26"/>
                  <a:gd name="T36" fmla="*/ 252 w 360"/>
                  <a:gd name="T37" fmla="*/ 10 h 26"/>
                  <a:gd name="T38" fmla="*/ 289 w 360"/>
                  <a:gd name="T39" fmla="*/ 13 h 26"/>
                  <a:gd name="T40" fmla="*/ 326 w 360"/>
                  <a:gd name="T41" fmla="*/ 15 h 26"/>
                  <a:gd name="T42" fmla="*/ 360 w 360"/>
                  <a:gd name="T43" fmla="*/ 18 h 26"/>
                  <a:gd name="T44" fmla="*/ 360 w 360"/>
                  <a:gd name="T45" fmla="*/ 18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60" h="26">
                    <a:moveTo>
                      <a:pt x="360" y="18"/>
                    </a:moveTo>
                    <a:lnTo>
                      <a:pt x="360" y="26"/>
                    </a:lnTo>
                    <a:lnTo>
                      <a:pt x="326" y="22"/>
                    </a:lnTo>
                    <a:lnTo>
                      <a:pt x="291" y="20"/>
                    </a:lnTo>
                    <a:lnTo>
                      <a:pt x="255" y="16"/>
                    </a:lnTo>
                    <a:lnTo>
                      <a:pt x="218" y="14"/>
                    </a:lnTo>
                    <a:lnTo>
                      <a:pt x="181" y="12"/>
                    </a:lnTo>
                    <a:lnTo>
                      <a:pt x="144" y="10"/>
                    </a:lnTo>
                    <a:lnTo>
                      <a:pt x="110" y="8"/>
                    </a:lnTo>
                    <a:lnTo>
                      <a:pt x="73" y="8"/>
                    </a:lnTo>
                    <a:lnTo>
                      <a:pt x="36" y="8"/>
                    </a:lnTo>
                    <a:lnTo>
                      <a:pt x="0" y="8"/>
                    </a:lnTo>
                    <a:lnTo>
                      <a:pt x="36" y="4"/>
                    </a:lnTo>
                    <a:lnTo>
                      <a:pt x="73" y="2"/>
                    </a:lnTo>
                    <a:lnTo>
                      <a:pt x="110" y="0"/>
                    </a:lnTo>
                    <a:lnTo>
                      <a:pt x="144" y="2"/>
                    </a:lnTo>
                    <a:lnTo>
                      <a:pt x="181" y="4"/>
                    </a:lnTo>
                    <a:lnTo>
                      <a:pt x="218" y="6"/>
                    </a:lnTo>
                    <a:lnTo>
                      <a:pt x="252" y="10"/>
                    </a:lnTo>
                    <a:lnTo>
                      <a:pt x="289" y="13"/>
                    </a:lnTo>
                    <a:lnTo>
                      <a:pt x="326" y="15"/>
                    </a:lnTo>
                    <a:lnTo>
                      <a:pt x="360" y="18"/>
                    </a:lnTo>
                    <a:lnTo>
                      <a:pt x="360" y="18"/>
                    </a:lnTo>
                    <a:close/>
                  </a:path>
                </a:pathLst>
              </a:custGeom>
              <a:solidFill>
                <a:srgbClr val="0019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9073" name="Freeform 49"/>
              <p:cNvSpPr>
                <a:spLocks/>
              </p:cNvSpPr>
              <p:nvPr/>
            </p:nvSpPr>
            <p:spPr bwMode="auto">
              <a:xfrm>
                <a:off x="2537" y="1087"/>
                <a:ext cx="177" cy="36"/>
              </a:xfrm>
              <a:custGeom>
                <a:avLst/>
                <a:gdLst>
                  <a:gd name="T0" fmla="*/ 177 w 177"/>
                  <a:gd name="T1" fmla="*/ 12 h 36"/>
                  <a:gd name="T2" fmla="*/ 159 w 177"/>
                  <a:gd name="T3" fmla="*/ 14 h 36"/>
                  <a:gd name="T4" fmla="*/ 140 w 177"/>
                  <a:gd name="T5" fmla="*/ 16 h 36"/>
                  <a:gd name="T6" fmla="*/ 123 w 177"/>
                  <a:gd name="T7" fmla="*/ 19 h 36"/>
                  <a:gd name="T8" fmla="*/ 106 w 177"/>
                  <a:gd name="T9" fmla="*/ 21 h 36"/>
                  <a:gd name="T10" fmla="*/ 88 w 177"/>
                  <a:gd name="T11" fmla="*/ 23 h 36"/>
                  <a:gd name="T12" fmla="*/ 71 w 177"/>
                  <a:gd name="T13" fmla="*/ 27 h 36"/>
                  <a:gd name="T14" fmla="*/ 54 w 177"/>
                  <a:gd name="T15" fmla="*/ 29 h 36"/>
                  <a:gd name="T16" fmla="*/ 37 w 177"/>
                  <a:gd name="T17" fmla="*/ 31 h 36"/>
                  <a:gd name="T18" fmla="*/ 20 w 177"/>
                  <a:gd name="T19" fmla="*/ 33 h 36"/>
                  <a:gd name="T20" fmla="*/ 0 w 177"/>
                  <a:gd name="T21" fmla="*/ 36 h 36"/>
                  <a:gd name="T22" fmla="*/ 10 w 177"/>
                  <a:gd name="T23" fmla="*/ 30 h 36"/>
                  <a:gd name="T24" fmla="*/ 22 w 177"/>
                  <a:gd name="T25" fmla="*/ 25 h 36"/>
                  <a:gd name="T26" fmla="*/ 37 w 177"/>
                  <a:gd name="T27" fmla="*/ 21 h 36"/>
                  <a:gd name="T28" fmla="*/ 52 w 177"/>
                  <a:gd name="T29" fmla="*/ 19 h 36"/>
                  <a:gd name="T30" fmla="*/ 69 w 177"/>
                  <a:gd name="T31" fmla="*/ 16 h 36"/>
                  <a:gd name="T32" fmla="*/ 88 w 177"/>
                  <a:gd name="T33" fmla="*/ 14 h 36"/>
                  <a:gd name="T34" fmla="*/ 106 w 177"/>
                  <a:gd name="T35" fmla="*/ 12 h 36"/>
                  <a:gd name="T36" fmla="*/ 123 w 177"/>
                  <a:gd name="T37" fmla="*/ 8 h 36"/>
                  <a:gd name="T38" fmla="*/ 137 w 177"/>
                  <a:gd name="T39" fmla="*/ 5 h 36"/>
                  <a:gd name="T40" fmla="*/ 152 w 177"/>
                  <a:gd name="T41" fmla="*/ 0 h 36"/>
                  <a:gd name="T42" fmla="*/ 177 w 177"/>
                  <a:gd name="T43" fmla="*/ 0 h 36"/>
                  <a:gd name="T44" fmla="*/ 177 w 177"/>
                  <a:gd name="T45" fmla="*/ 12 h 36"/>
                  <a:gd name="T46" fmla="*/ 177 w 177"/>
                  <a:gd name="T47" fmla="*/ 12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77" h="36">
                    <a:moveTo>
                      <a:pt x="177" y="12"/>
                    </a:moveTo>
                    <a:lnTo>
                      <a:pt x="159" y="14"/>
                    </a:lnTo>
                    <a:lnTo>
                      <a:pt x="140" y="16"/>
                    </a:lnTo>
                    <a:lnTo>
                      <a:pt x="123" y="19"/>
                    </a:lnTo>
                    <a:lnTo>
                      <a:pt x="106" y="21"/>
                    </a:lnTo>
                    <a:lnTo>
                      <a:pt x="88" y="23"/>
                    </a:lnTo>
                    <a:lnTo>
                      <a:pt x="71" y="27"/>
                    </a:lnTo>
                    <a:lnTo>
                      <a:pt x="54" y="29"/>
                    </a:lnTo>
                    <a:lnTo>
                      <a:pt x="37" y="31"/>
                    </a:lnTo>
                    <a:lnTo>
                      <a:pt x="20" y="33"/>
                    </a:lnTo>
                    <a:lnTo>
                      <a:pt x="0" y="36"/>
                    </a:lnTo>
                    <a:lnTo>
                      <a:pt x="10" y="30"/>
                    </a:lnTo>
                    <a:lnTo>
                      <a:pt x="22" y="25"/>
                    </a:lnTo>
                    <a:lnTo>
                      <a:pt x="37" y="21"/>
                    </a:lnTo>
                    <a:lnTo>
                      <a:pt x="52" y="19"/>
                    </a:lnTo>
                    <a:lnTo>
                      <a:pt x="69" y="16"/>
                    </a:lnTo>
                    <a:lnTo>
                      <a:pt x="88" y="14"/>
                    </a:lnTo>
                    <a:lnTo>
                      <a:pt x="106" y="12"/>
                    </a:lnTo>
                    <a:lnTo>
                      <a:pt x="123" y="8"/>
                    </a:lnTo>
                    <a:lnTo>
                      <a:pt x="137" y="5"/>
                    </a:lnTo>
                    <a:lnTo>
                      <a:pt x="152" y="0"/>
                    </a:lnTo>
                    <a:lnTo>
                      <a:pt x="177" y="0"/>
                    </a:lnTo>
                    <a:lnTo>
                      <a:pt x="177" y="12"/>
                    </a:lnTo>
                    <a:lnTo>
                      <a:pt x="177" y="12"/>
                    </a:lnTo>
                    <a:close/>
                  </a:path>
                </a:pathLst>
              </a:custGeom>
              <a:solidFill>
                <a:srgbClr val="0019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9074" name="Freeform 50"/>
              <p:cNvSpPr>
                <a:spLocks/>
              </p:cNvSpPr>
              <p:nvPr/>
            </p:nvSpPr>
            <p:spPr bwMode="auto">
              <a:xfrm>
                <a:off x="3162" y="1091"/>
                <a:ext cx="213" cy="28"/>
              </a:xfrm>
              <a:custGeom>
                <a:avLst/>
                <a:gdLst>
                  <a:gd name="T0" fmla="*/ 213 w 213"/>
                  <a:gd name="T1" fmla="*/ 20 h 28"/>
                  <a:gd name="T2" fmla="*/ 213 w 213"/>
                  <a:gd name="T3" fmla="*/ 28 h 28"/>
                  <a:gd name="T4" fmla="*/ 0 w 213"/>
                  <a:gd name="T5" fmla="*/ 0 h 28"/>
                  <a:gd name="T6" fmla="*/ 25 w 213"/>
                  <a:gd name="T7" fmla="*/ 1 h 28"/>
                  <a:gd name="T8" fmla="*/ 47 w 213"/>
                  <a:gd name="T9" fmla="*/ 2 h 28"/>
                  <a:gd name="T10" fmla="*/ 69 w 213"/>
                  <a:gd name="T11" fmla="*/ 3 h 28"/>
                  <a:gd name="T12" fmla="*/ 88 w 213"/>
                  <a:gd name="T13" fmla="*/ 5 h 28"/>
                  <a:gd name="T14" fmla="*/ 110 w 213"/>
                  <a:gd name="T15" fmla="*/ 8 h 28"/>
                  <a:gd name="T16" fmla="*/ 133 w 213"/>
                  <a:gd name="T17" fmla="*/ 10 h 28"/>
                  <a:gd name="T18" fmla="*/ 152 w 213"/>
                  <a:gd name="T19" fmla="*/ 13 h 28"/>
                  <a:gd name="T20" fmla="*/ 172 w 213"/>
                  <a:gd name="T21" fmla="*/ 16 h 28"/>
                  <a:gd name="T22" fmla="*/ 194 w 213"/>
                  <a:gd name="T23" fmla="*/ 18 h 28"/>
                  <a:gd name="T24" fmla="*/ 213 w 213"/>
                  <a:gd name="T25" fmla="*/ 20 h 28"/>
                  <a:gd name="T26" fmla="*/ 213 w 213"/>
                  <a:gd name="T27" fmla="*/ 2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13" h="28">
                    <a:moveTo>
                      <a:pt x="213" y="20"/>
                    </a:moveTo>
                    <a:lnTo>
                      <a:pt x="213" y="28"/>
                    </a:lnTo>
                    <a:lnTo>
                      <a:pt x="0" y="0"/>
                    </a:lnTo>
                    <a:lnTo>
                      <a:pt x="25" y="1"/>
                    </a:lnTo>
                    <a:lnTo>
                      <a:pt x="47" y="2"/>
                    </a:lnTo>
                    <a:lnTo>
                      <a:pt x="69" y="3"/>
                    </a:lnTo>
                    <a:lnTo>
                      <a:pt x="88" y="5"/>
                    </a:lnTo>
                    <a:lnTo>
                      <a:pt x="110" y="8"/>
                    </a:lnTo>
                    <a:lnTo>
                      <a:pt x="133" y="10"/>
                    </a:lnTo>
                    <a:lnTo>
                      <a:pt x="152" y="13"/>
                    </a:lnTo>
                    <a:lnTo>
                      <a:pt x="172" y="16"/>
                    </a:lnTo>
                    <a:lnTo>
                      <a:pt x="194" y="18"/>
                    </a:lnTo>
                    <a:lnTo>
                      <a:pt x="213" y="20"/>
                    </a:lnTo>
                    <a:lnTo>
                      <a:pt x="213" y="20"/>
                    </a:lnTo>
                    <a:close/>
                  </a:path>
                </a:pathLst>
              </a:custGeom>
              <a:solidFill>
                <a:srgbClr val="0019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9075" name="Freeform 51"/>
              <p:cNvSpPr>
                <a:spLocks/>
              </p:cNvSpPr>
              <p:nvPr/>
            </p:nvSpPr>
            <p:spPr bwMode="auto">
              <a:xfrm>
                <a:off x="579" y="1643"/>
                <a:ext cx="157" cy="44"/>
              </a:xfrm>
              <a:custGeom>
                <a:avLst/>
                <a:gdLst>
                  <a:gd name="T0" fmla="*/ 0 w 157"/>
                  <a:gd name="T1" fmla="*/ 44 h 44"/>
                  <a:gd name="T2" fmla="*/ 142 w 157"/>
                  <a:gd name="T3" fmla="*/ 0 h 44"/>
                  <a:gd name="T4" fmla="*/ 157 w 157"/>
                  <a:gd name="T5" fmla="*/ 35 h 44"/>
                  <a:gd name="T6" fmla="*/ 0 w 157"/>
                  <a:gd name="T7" fmla="*/ 44 h 44"/>
                  <a:gd name="T8" fmla="*/ 0 w 157"/>
                  <a:gd name="T9" fmla="*/ 4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7" h="44">
                    <a:moveTo>
                      <a:pt x="0" y="44"/>
                    </a:moveTo>
                    <a:lnTo>
                      <a:pt x="142" y="0"/>
                    </a:lnTo>
                    <a:lnTo>
                      <a:pt x="157" y="35"/>
                    </a:lnTo>
                    <a:lnTo>
                      <a:pt x="0" y="44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rgbClr val="47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9076" name="Freeform 52"/>
              <p:cNvSpPr>
                <a:spLocks/>
              </p:cNvSpPr>
              <p:nvPr/>
            </p:nvSpPr>
            <p:spPr bwMode="auto">
              <a:xfrm>
                <a:off x="5052" y="1687"/>
                <a:ext cx="37" cy="12"/>
              </a:xfrm>
              <a:custGeom>
                <a:avLst/>
                <a:gdLst>
                  <a:gd name="T0" fmla="*/ 0 w 37"/>
                  <a:gd name="T1" fmla="*/ 12 h 12"/>
                  <a:gd name="T2" fmla="*/ 0 w 37"/>
                  <a:gd name="T3" fmla="*/ 0 h 12"/>
                  <a:gd name="T4" fmla="*/ 37 w 37"/>
                  <a:gd name="T5" fmla="*/ 12 h 12"/>
                  <a:gd name="T6" fmla="*/ 0 w 37"/>
                  <a:gd name="T7" fmla="*/ 12 h 12"/>
                  <a:gd name="T8" fmla="*/ 0 w 37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12">
                    <a:moveTo>
                      <a:pt x="0" y="12"/>
                    </a:moveTo>
                    <a:lnTo>
                      <a:pt x="0" y="0"/>
                    </a:lnTo>
                    <a:lnTo>
                      <a:pt x="37" y="12"/>
                    </a:lnTo>
                    <a:lnTo>
                      <a:pt x="0" y="12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47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9077" name="Freeform 53"/>
              <p:cNvSpPr>
                <a:spLocks/>
              </p:cNvSpPr>
              <p:nvPr/>
            </p:nvSpPr>
            <p:spPr bwMode="auto">
              <a:xfrm>
                <a:off x="721" y="1766"/>
                <a:ext cx="27" cy="15"/>
              </a:xfrm>
              <a:custGeom>
                <a:avLst/>
                <a:gdLst>
                  <a:gd name="T0" fmla="*/ 0 w 27"/>
                  <a:gd name="T1" fmla="*/ 12 h 15"/>
                  <a:gd name="T2" fmla="*/ 27 w 27"/>
                  <a:gd name="T3" fmla="*/ 0 h 15"/>
                  <a:gd name="T4" fmla="*/ 27 w 27"/>
                  <a:gd name="T5" fmla="*/ 15 h 15"/>
                  <a:gd name="T6" fmla="*/ 0 w 27"/>
                  <a:gd name="T7" fmla="*/ 12 h 15"/>
                  <a:gd name="T8" fmla="*/ 0 w 27"/>
                  <a:gd name="T9" fmla="*/ 12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5">
                    <a:moveTo>
                      <a:pt x="0" y="12"/>
                    </a:moveTo>
                    <a:lnTo>
                      <a:pt x="27" y="0"/>
                    </a:lnTo>
                    <a:lnTo>
                      <a:pt x="27" y="15"/>
                    </a:lnTo>
                    <a:lnTo>
                      <a:pt x="0" y="12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47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9078" name="Freeform 54"/>
              <p:cNvSpPr>
                <a:spLocks/>
              </p:cNvSpPr>
              <p:nvPr/>
            </p:nvSpPr>
            <p:spPr bwMode="auto">
              <a:xfrm>
                <a:off x="5035" y="1781"/>
                <a:ext cx="162" cy="79"/>
              </a:xfrm>
              <a:custGeom>
                <a:avLst/>
                <a:gdLst>
                  <a:gd name="T0" fmla="*/ 157 w 162"/>
                  <a:gd name="T1" fmla="*/ 67 h 79"/>
                  <a:gd name="T2" fmla="*/ 139 w 162"/>
                  <a:gd name="T3" fmla="*/ 64 h 79"/>
                  <a:gd name="T4" fmla="*/ 122 w 162"/>
                  <a:gd name="T5" fmla="*/ 62 h 79"/>
                  <a:gd name="T6" fmla="*/ 108 w 162"/>
                  <a:gd name="T7" fmla="*/ 62 h 79"/>
                  <a:gd name="T8" fmla="*/ 90 w 162"/>
                  <a:gd name="T9" fmla="*/ 62 h 79"/>
                  <a:gd name="T10" fmla="*/ 76 w 162"/>
                  <a:gd name="T11" fmla="*/ 63 h 79"/>
                  <a:gd name="T12" fmla="*/ 61 w 162"/>
                  <a:gd name="T13" fmla="*/ 65 h 79"/>
                  <a:gd name="T14" fmla="*/ 46 w 162"/>
                  <a:gd name="T15" fmla="*/ 69 h 79"/>
                  <a:gd name="T16" fmla="*/ 29 w 162"/>
                  <a:gd name="T17" fmla="*/ 72 h 79"/>
                  <a:gd name="T18" fmla="*/ 14 w 162"/>
                  <a:gd name="T19" fmla="*/ 75 h 79"/>
                  <a:gd name="T20" fmla="*/ 0 w 162"/>
                  <a:gd name="T21" fmla="*/ 79 h 79"/>
                  <a:gd name="T22" fmla="*/ 10 w 162"/>
                  <a:gd name="T23" fmla="*/ 0 h 79"/>
                  <a:gd name="T24" fmla="*/ 27 w 162"/>
                  <a:gd name="T25" fmla="*/ 8 h 79"/>
                  <a:gd name="T26" fmla="*/ 46 w 162"/>
                  <a:gd name="T27" fmla="*/ 15 h 79"/>
                  <a:gd name="T28" fmla="*/ 66 w 162"/>
                  <a:gd name="T29" fmla="*/ 19 h 79"/>
                  <a:gd name="T30" fmla="*/ 88 w 162"/>
                  <a:gd name="T31" fmla="*/ 25 h 79"/>
                  <a:gd name="T32" fmla="*/ 110 w 162"/>
                  <a:gd name="T33" fmla="*/ 30 h 79"/>
                  <a:gd name="T34" fmla="*/ 130 w 162"/>
                  <a:gd name="T35" fmla="*/ 34 h 79"/>
                  <a:gd name="T36" fmla="*/ 144 w 162"/>
                  <a:gd name="T37" fmla="*/ 40 h 79"/>
                  <a:gd name="T38" fmla="*/ 157 w 162"/>
                  <a:gd name="T39" fmla="*/ 47 h 79"/>
                  <a:gd name="T40" fmla="*/ 162 w 162"/>
                  <a:gd name="T41" fmla="*/ 56 h 79"/>
                  <a:gd name="T42" fmla="*/ 157 w 162"/>
                  <a:gd name="T43" fmla="*/ 67 h 79"/>
                  <a:gd name="T44" fmla="*/ 157 w 162"/>
                  <a:gd name="T45" fmla="*/ 67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2" h="79">
                    <a:moveTo>
                      <a:pt x="157" y="67"/>
                    </a:moveTo>
                    <a:lnTo>
                      <a:pt x="139" y="64"/>
                    </a:lnTo>
                    <a:lnTo>
                      <a:pt x="122" y="62"/>
                    </a:lnTo>
                    <a:lnTo>
                      <a:pt x="108" y="62"/>
                    </a:lnTo>
                    <a:lnTo>
                      <a:pt x="90" y="62"/>
                    </a:lnTo>
                    <a:lnTo>
                      <a:pt x="76" y="63"/>
                    </a:lnTo>
                    <a:lnTo>
                      <a:pt x="61" y="65"/>
                    </a:lnTo>
                    <a:lnTo>
                      <a:pt x="46" y="69"/>
                    </a:lnTo>
                    <a:lnTo>
                      <a:pt x="29" y="72"/>
                    </a:lnTo>
                    <a:lnTo>
                      <a:pt x="14" y="75"/>
                    </a:lnTo>
                    <a:lnTo>
                      <a:pt x="0" y="79"/>
                    </a:lnTo>
                    <a:lnTo>
                      <a:pt x="10" y="0"/>
                    </a:lnTo>
                    <a:lnTo>
                      <a:pt x="27" y="8"/>
                    </a:lnTo>
                    <a:lnTo>
                      <a:pt x="46" y="15"/>
                    </a:lnTo>
                    <a:lnTo>
                      <a:pt x="66" y="19"/>
                    </a:lnTo>
                    <a:lnTo>
                      <a:pt x="88" y="25"/>
                    </a:lnTo>
                    <a:lnTo>
                      <a:pt x="110" y="30"/>
                    </a:lnTo>
                    <a:lnTo>
                      <a:pt x="130" y="34"/>
                    </a:lnTo>
                    <a:lnTo>
                      <a:pt x="144" y="40"/>
                    </a:lnTo>
                    <a:lnTo>
                      <a:pt x="157" y="47"/>
                    </a:lnTo>
                    <a:lnTo>
                      <a:pt x="162" y="56"/>
                    </a:lnTo>
                    <a:lnTo>
                      <a:pt x="157" y="67"/>
                    </a:lnTo>
                    <a:lnTo>
                      <a:pt x="157" y="67"/>
                    </a:lnTo>
                    <a:close/>
                  </a:path>
                </a:pathLst>
              </a:custGeom>
              <a:solidFill>
                <a:srgbClr val="47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9079" name="Freeform 55"/>
              <p:cNvSpPr>
                <a:spLocks/>
              </p:cNvSpPr>
              <p:nvPr/>
            </p:nvSpPr>
            <p:spPr bwMode="auto">
              <a:xfrm>
                <a:off x="552" y="1872"/>
                <a:ext cx="662" cy="1852"/>
              </a:xfrm>
              <a:custGeom>
                <a:avLst/>
                <a:gdLst>
                  <a:gd name="T0" fmla="*/ 176 w 662"/>
                  <a:gd name="T1" fmla="*/ 1763 h 1852"/>
                  <a:gd name="T2" fmla="*/ 257 w 662"/>
                  <a:gd name="T3" fmla="*/ 1767 h 1852"/>
                  <a:gd name="T4" fmla="*/ 353 w 662"/>
                  <a:gd name="T5" fmla="*/ 1770 h 1852"/>
                  <a:gd name="T6" fmla="*/ 453 w 662"/>
                  <a:gd name="T7" fmla="*/ 1771 h 1852"/>
                  <a:gd name="T8" fmla="*/ 551 w 662"/>
                  <a:gd name="T9" fmla="*/ 1771 h 1852"/>
                  <a:gd name="T10" fmla="*/ 644 w 662"/>
                  <a:gd name="T11" fmla="*/ 1770 h 1852"/>
                  <a:gd name="T12" fmla="*/ 649 w 662"/>
                  <a:gd name="T13" fmla="*/ 1786 h 1852"/>
                  <a:gd name="T14" fmla="*/ 657 w 662"/>
                  <a:gd name="T15" fmla="*/ 1802 h 1852"/>
                  <a:gd name="T16" fmla="*/ 659 w 662"/>
                  <a:gd name="T17" fmla="*/ 1818 h 1852"/>
                  <a:gd name="T18" fmla="*/ 662 w 662"/>
                  <a:gd name="T19" fmla="*/ 1835 h 1852"/>
                  <a:gd name="T20" fmla="*/ 654 w 662"/>
                  <a:gd name="T21" fmla="*/ 1852 h 1852"/>
                  <a:gd name="T22" fmla="*/ 505 w 662"/>
                  <a:gd name="T23" fmla="*/ 1848 h 1852"/>
                  <a:gd name="T24" fmla="*/ 333 w 662"/>
                  <a:gd name="T25" fmla="*/ 1846 h 1852"/>
                  <a:gd name="T26" fmla="*/ 169 w 662"/>
                  <a:gd name="T27" fmla="*/ 1845 h 1852"/>
                  <a:gd name="T28" fmla="*/ 49 w 662"/>
                  <a:gd name="T29" fmla="*/ 1844 h 1852"/>
                  <a:gd name="T30" fmla="*/ 0 w 662"/>
                  <a:gd name="T31" fmla="*/ 1843 h 1852"/>
                  <a:gd name="T32" fmla="*/ 10 w 662"/>
                  <a:gd name="T33" fmla="*/ 923 h 1852"/>
                  <a:gd name="T34" fmla="*/ 10 w 662"/>
                  <a:gd name="T35" fmla="*/ 749 h 1852"/>
                  <a:gd name="T36" fmla="*/ 10 w 662"/>
                  <a:gd name="T37" fmla="*/ 574 h 1852"/>
                  <a:gd name="T38" fmla="*/ 12 w 662"/>
                  <a:gd name="T39" fmla="*/ 399 h 1852"/>
                  <a:gd name="T40" fmla="*/ 14 w 662"/>
                  <a:gd name="T41" fmla="*/ 223 h 1852"/>
                  <a:gd name="T42" fmla="*/ 34 w 662"/>
                  <a:gd name="T43" fmla="*/ 134 h 1852"/>
                  <a:gd name="T44" fmla="*/ 61 w 662"/>
                  <a:gd name="T45" fmla="*/ 130 h 1852"/>
                  <a:gd name="T46" fmla="*/ 88 w 662"/>
                  <a:gd name="T47" fmla="*/ 123 h 1852"/>
                  <a:gd name="T48" fmla="*/ 113 w 662"/>
                  <a:gd name="T49" fmla="*/ 114 h 1852"/>
                  <a:gd name="T50" fmla="*/ 132 w 662"/>
                  <a:gd name="T51" fmla="*/ 101 h 1852"/>
                  <a:gd name="T52" fmla="*/ 144 w 662"/>
                  <a:gd name="T53" fmla="*/ 87 h 1852"/>
                  <a:gd name="T54" fmla="*/ 139 w 662"/>
                  <a:gd name="T55" fmla="*/ 75 h 1852"/>
                  <a:gd name="T56" fmla="*/ 122 w 662"/>
                  <a:gd name="T57" fmla="*/ 61 h 1852"/>
                  <a:gd name="T58" fmla="*/ 95 w 662"/>
                  <a:gd name="T59" fmla="*/ 50 h 1852"/>
                  <a:gd name="T60" fmla="*/ 66 w 662"/>
                  <a:gd name="T61" fmla="*/ 42 h 1852"/>
                  <a:gd name="T62" fmla="*/ 49 w 662"/>
                  <a:gd name="T63" fmla="*/ 38 h 1852"/>
                  <a:gd name="T64" fmla="*/ 39 w 662"/>
                  <a:gd name="T65" fmla="*/ 37 h 1852"/>
                  <a:gd name="T66" fmla="*/ 29 w 662"/>
                  <a:gd name="T67" fmla="*/ 36 h 1852"/>
                  <a:gd name="T68" fmla="*/ 19 w 662"/>
                  <a:gd name="T69" fmla="*/ 35 h 1852"/>
                  <a:gd name="T70" fmla="*/ 12 w 662"/>
                  <a:gd name="T71" fmla="*/ 31 h 1852"/>
                  <a:gd name="T72" fmla="*/ 24 w 662"/>
                  <a:gd name="T73" fmla="*/ 26 h 1852"/>
                  <a:gd name="T74" fmla="*/ 56 w 662"/>
                  <a:gd name="T75" fmla="*/ 19 h 1852"/>
                  <a:gd name="T76" fmla="*/ 88 w 662"/>
                  <a:gd name="T77" fmla="*/ 13 h 1852"/>
                  <a:gd name="T78" fmla="*/ 120 w 662"/>
                  <a:gd name="T79" fmla="*/ 8 h 1852"/>
                  <a:gd name="T80" fmla="*/ 154 w 662"/>
                  <a:gd name="T81" fmla="*/ 3 h 1852"/>
                  <a:gd name="T82" fmla="*/ 169 w 662"/>
                  <a:gd name="T83" fmla="*/ 741 h 1852"/>
                  <a:gd name="T84" fmla="*/ 169 w 662"/>
                  <a:gd name="T85" fmla="*/ 740 h 18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662" h="1852">
                    <a:moveTo>
                      <a:pt x="169" y="740"/>
                    </a:moveTo>
                    <a:lnTo>
                      <a:pt x="176" y="1763"/>
                    </a:lnTo>
                    <a:lnTo>
                      <a:pt x="215" y="1765"/>
                    </a:lnTo>
                    <a:lnTo>
                      <a:pt x="257" y="1767"/>
                    </a:lnTo>
                    <a:lnTo>
                      <a:pt x="304" y="1770"/>
                    </a:lnTo>
                    <a:lnTo>
                      <a:pt x="353" y="1770"/>
                    </a:lnTo>
                    <a:lnTo>
                      <a:pt x="402" y="1771"/>
                    </a:lnTo>
                    <a:lnTo>
                      <a:pt x="453" y="1771"/>
                    </a:lnTo>
                    <a:lnTo>
                      <a:pt x="502" y="1771"/>
                    </a:lnTo>
                    <a:lnTo>
                      <a:pt x="551" y="1771"/>
                    </a:lnTo>
                    <a:lnTo>
                      <a:pt x="600" y="1770"/>
                    </a:lnTo>
                    <a:lnTo>
                      <a:pt x="644" y="1770"/>
                    </a:lnTo>
                    <a:lnTo>
                      <a:pt x="647" y="1778"/>
                    </a:lnTo>
                    <a:lnTo>
                      <a:pt x="649" y="1786"/>
                    </a:lnTo>
                    <a:lnTo>
                      <a:pt x="652" y="1794"/>
                    </a:lnTo>
                    <a:lnTo>
                      <a:pt x="657" y="1802"/>
                    </a:lnTo>
                    <a:lnTo>
                      <a:pt x="659" y="1810"/>
                    </a:lnTo>
                    <a:lnTo>
                      <a:pt x="659" y="1818"/>
                    </a:lnTo>
                    <a:lnTo>
                      <a:pt x="662" y="1827"/>
                    </a:lnTo>
                    <a:lnTo>
                      <a:pt x="662" y="1835"/>
                    </a:lnTo>
                    <a:lnTo>
                      <a:pt x="659" y="1843"/>
                    </a:lnTo>
                    <a:lnTo>
                      <a:pt x="654" y="1852"/>
                    </a:lnTo>
                    <a:lnTo>
                      <a:pt x="586" y="1851"/>
                    </a:lnTo>
                    <a:lnTo>
                      <a:pt x="505" y="1848"/>
                    </a:lnTo>
                    <a:lnTo>
                      <a:pt x="419" y="1847"/>
                    </a:lnTo>
                    <a:lnTo>
                      <a:pt x="333" y="1846"/>
                    </a:lnTo>
                    <a:lnTo>
                      <a:pt x="247" y="1845"/>
                    </a:lnTo>
                    <a:lnTo>
                      <a:pt x="169" y="1845"/>
                    </a:lnTo>
                    <a:lnTo>
                      <a:pt x="103" y="1844"/>
                    </a:lnTo>
                    <a:lnTo>
                      <a:pt x="49" y="1844"/>
                    </a:lnTo>
                    <a:lnTo>
                      <a:pt x="14" y="1843"/>
                    </a:lnTo>
                    <a:lnTo>
                      <a:pt x="0" y="1843"/>
                    </a:lnTo>
                    <a:lnTo>
                      <a:pt x="7" y="1008"/>
                    </a:lnTo>
                    <a:lnTo>
                      <a:pt x="10" y="923"/>
                    </a:lnTo>
                    <a:lnTo>
                      <a:pt x="10" y="836"/>
                    </a:lnTo>
                    <a:lnTo>
                      <a:pt x="10" y="749"/>
                    </a:lnTo>
                    <a:lnTo>
                      <a:pt x="10" y="662"/>
                    </a:lnTo>
                    <a:lnTo>
                      <a:pt x="10" y="574"/>
                    </a:lnTo>
                    <a:lnTo>
                      <a:pt x="10" y="487"/>
                    </a:lnTo>
                    <a:lnTo>
                      <a:pt x="12" y="399"/>
                    </a:lnTo>
                    <a:lnTo>
                      <a:pt x="12" y="311"/>
                    </a:lnTo>
                    <a:lnTo>
                      <a:pt x="14" y="223"/>
                    </a:lnTo>
                    <a:lnTo>
                      <a:pt x="19" y="135"/>
                    </a:lnTo>
                    <a:lnTo>
                      <a:pt x="34" y="134"/>
                    </a:lnTo>
                    <a:lnTo>
                      <a:pt x="49" y="132"/>
                    </a:lnTo>
                    <a:lnTo>
                      <a:pt x="61" y="130"/>
                    </a:lnTo>
                    <a:lnTo>
                      <a:pt x="76" y="126"/>
                    </a:lnTo>
                    <a:lnTo>
                      <a:pt x="88" y="123"/>
                    </a:lnTo>
                    <a:lnTo>
                      <a:pt x="100" y="118"/>
                    </a:lnTo>
                    <a:lnTo>
                      <a:pt x="113" y="114"/>
                    </a:lnTo>
                    <a:lnTo>
                      <a:pt x="122" y="108"/>
                    </a:lnTo>
                    <a:lnTo>
                      <a:pt x="132" y="101"/>
                    </a:lnTo>
                    <a:lnTo>
                      <a:pt x="139" y="94"/>
                    </a:lnTo>
                    <a:lnTo>
                      <a:pt x="144" y="87"/>
                    </a:lnTo>
                    <a:lnTo>
                      <a:pt x="142" y="80"/>
                    </a:lnTo>
                    <a:lnTo>
                      <a:pt x="139" y="75"/>
                    </a:lnTo>
                    <a:lnTo>
                      <a:pt x="132" y="68"/>
                    </a:lnTo>
                    <a:lnTo>
                      <a:pt x="122" y="61"/>
                    </a:lnTo>
                    <a:lnTo>
                      <a:pt x="110" y="55"/>
                    </a:lnTo>
                    <a:lnTo>
                      <a:pt x="95" y="50"/>
                    </a:lnTo>
                    <a:lnTo>
                      <a:pt x="81" y="45"/>
                    </a:lnTo>
                    <a:lnTo>
                      <a:pt x="66" y="42"/>
                    </a:lnTo>
                    <a:lnTo>
                      <a:pt x="51" y="38"/>
                    </a:lnTo>
                    <a:lnTo>
                      <a:pt x="49" y="38"/>
                    </a:lnTo>
                    <a:lnTo>
                      <a:pt x="44" y="38"/>
                    </a:lnTo>
                    <a:lnTo>
                      <a:pt x="39" y="37"/>
                    </a:lnTo>
                    <a:lnTo>
                      <a:pt x="34" y="37"/>
                    </a:lnTo>
                    <a:lnTo>
                      <a:pt x="29" y="36"/>
                    </a:lnTo>
                    <a:lnTo>
                      <a:pt x="24" y="36"/>
                    </a:lnTo>
                    <a:lnTo>
                      <a:pt x="19" y="35"/>
                    </a:lnTo>
                    <a:lnTo>
                      <a:pt x="14" y="32"/>
                    </a:lnTo>
                    <a:lnTo>
                      <a:pt x="12" y="31"/>
                    </a:lnTo>
                    <a:lnTo>
                      <a:pt x="7" y="29"/>
                    </a:lnTo>
                    <a:lnTo>
                      <a:pt x="24" y="26"/>
                    </a:lnTo>
                    <a:lnTo>
                      <a:pt x="39" y="21"/>
                    </a:lnTo>
                    <a:lnTo>
                      <a:pt x="56" y="19"/>
                    </a:lnTo>
                    <a:lnTo>
                      <a:pt x="71" y="15"/>
                    </a:lnTo>
                    <a:lnTo>
                      <a:pt x="88" y="13"/>
                    </a:lnTo>
                    <a:lnTo>
                      <a:pt x="103" y="11"/>
                    </a:lnTo>
                    <a:lnTo>
                      <a:pt x="120" y="8"/>
                    </a:lnTo>
                    <a:lnTo>
                      <a:pt x="137" y="6"/>
                    </a:lnTo>
                    <a:lnTo>
                      <a:pt x="154" y="3"/>
                    </a:lnTo>
                    <a:lnTo>
                      <a:pt x="169" y="0"/>
                    </a:lnTo>
                    <a:lnTo>
                      <a:pt x="169" y="741"/>
                    </a:lnTo>
                    <a:lnTo>
                      <a:pt x="169" y="741"/>
                    </a:lnTo>
                    <a:lnTo>
                      <a:pt x="169" y="740"/>
                    </a:lnTo>
                    <a:close/>
                  </a:path>
                </a:pathLst>
              </a:custGeom>
              <a:solidFill>
                <a:srgbClr val="47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9080" name="Freeform 56"/>
              <p:cNvSpPr>
                <a:spLocks/>
              </p:cNvSpPr>
              <p:nvPr/>
            </p:nvSpPr>
            <p:spPr bwMode="auto">
              <a:xfrm>
                <a:off x="2079" y="1910"/>
                <a:ext cx="3125" cy="1831"/>
              </a:xfrm>
              <a:custGeom>
                <a:avLst/>
                <a:gdLst>
                  <a:gd name="T0" fmla="*/ 3105 w 3125"/>
                  <a:gd name="T1" fmla="*/ 1032 h 1831"/>
                  <a:gd name="T2" fmla="*/ 3105 w 3125"/>
                  <a:gd name="T3" fmla="*/ 1196 h 1831"/>
                  <a:gd name="T4" fmla="*/ 3105 w 3125"/>
                  <a:gd name="T5" fmla="*/ 1357 h 1831"/>
                  <a:gd name="T6" fmla="*/ 3108 w 3125"/>
                  <a:gd name="T7" fmla="*/ 1516 h 1831"/>
                  <a:gd name="T8" fmla="*/ 3105 w 3125"/>
                  <a:gd name="T9" fmla="*/ 1670 h 1831"/>
                  <a:gd name="T10" fmla="*/ 3098 w 3125"/>
                  <a:gd name="T11" fmla="*/ 1822 h 1831"/>
                  <a:gd name="T12" fmla="*/ 2539 w 3125"/>
                  <a:gd name="T13" fmla="*/ 1822 h 1831"/>
                  <a:gd name="T14" fmla="*/ 1968 w 3125"/>
                  <a:gd name="T15" fmla="*/ 1822 h 1831"/>
                  <a:gd name="T16" fmla="*/ 1402 w 3125"/>
                  <a:gd name="T17" fmla="*/ 1823 h 1831"/>
                  <a:gd name="T18" fmla="*/ 848 w 3125"/>
                  <a:gd name="T19" fmla="*/ 1821 h 1831"/>
                  <a:gd name="T20" fmla="*/ 326 w 3125"/>
                  <a:gd name="T21" fmla="*/ 1814 h 1831"/>
                  <a:gd name="T22" fmla="*/ 274 w 3125"/>
                  <a:gd name="T23" fmla="*/ 1821 h 1831"/>
                  <a:gd name="T24" fmla="*/ 225 w 3125"/>
                  <a:gd name="T25" fmla="*/ 1818 h 1831"/>
                  <a:gd name="T26" fmla="*/ 176 w 3125"/>
                  <a:gd name="T27" fmla="*/ 1818 h 1831"/>
                  <a:gd name="T28" fmla="*/ 132 w 3125"/>
                  <a:gd name="T29" fmla="*/ 1821 h 1831"/>
                  <a:gd name="T30" fmla="*/ 86 w 3125"/>
                  <a:gd name="T31" fmla="*/ 1826 h 1831"/>
                  <a:gd name="T32" fmla="*/ 0 w 3125"/>
                  <a:gd name="T33" fmla="*/ 1732 h 1831"/>
                  <a:gd name="T34" fmla="*/ 189 w 3125"/>
                  <a:gd name="T35" fmla="*/ 1738 h 1831"/>
                  <a:gd name="T36" fmla="*/ 365 w 3125"/>
                  <a:gd name="T37" fmla="*/ 1741 h 1831"/>
                  <a:gd name="T38" fmla="*/ 539 w 3125"/>
                  <a:gd name="T39" fmla="*/ 1740 h 1831"/>
                  <a:gd name="T40" fmla="*/ 723 w 3125"/>
                  <a:gd name="T41" fmla="*/ 1740 h 1831"/>
                  <a:gd name="T42" fmla="*/ 926 w 3125"/>
                  <a:gd name="T43" fmla="*/ 1740 h 1831"/>
                  <a:gd name="T44" fmla="*/ 2899 w 3125"/>
                  <a:gd name="T45" fmla="*/ 1743 h 1831"/>
                  <a:gd name="T46" fmla="*/ 2909 w 3125"/>
                  <a:gd name="T47" fmla="*/ 1740 h 1831"/>
                  <a:gd name="T48" fmla="*/ 2921 w 3125"/>
                  <a:gd name="T49" fmla="*/ 1736 h 1831"/>
                  <a:gd name="T50" fmla="*/ 2929 w 3125"/>
                  <a:gd name="T51" fmla="*/ 1730 h 1831"/>
                  <a:gd name="T52" fmla="*/ 2936 w 3125"/>
                  <a:gd name="T53" fmla="*/ 1726 h 1831"/>
                  <a:gd name="T54" fmla="*/ 2956 w 3125"/>
                  <a:gd name="T55" fmla="*/ 502 h 1831"/>
                  <a:gd name="T56" fmla="*/ 2978 w 3125"/>
                  <a:gd name="T57" fmla="*/ 7 h 1831"/>
                  <a:gd name="T58" fmla="*/ 3010 w 3125"/>
                  <a:gd name="T59" fmla="*/ 17 h 1831"/>
                  <a:gd name="T60" fmla="*/ 3044 w 3125"/>
                  <a:gd name="T61" fmla="*/ 26 h 1831"/>
                  <a:gd name="T62" fmla="*/ 3081 w 3125"/>
                  <a:gd name="T63" fmla="*/ 36 h 1831"/>
                  <a:gd name="T64" fmla="*/ 3110 w 3125"/>
                  <a:gd name="T65" fmla="*/ 47 h 1831"/>
                  <a:gd name="T66" fmla="*/ 3125 w 3125"/>
                  <a:gd name="T67" fmla="*/ 53 h 18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125" h="1831">
                    <a:moveTo>
                      <a:pt x="3125" y="53"/>
                    </a:moveTo>
                    <a:lnTo>
                      <a:pt x="3105" y="1032"/>
                    </a:lnTo>
                    <a:lnTo>
                      <a:pt x="3105" y="1114"/>
                    </a:lnTo>
                    <a:lnTo>
                      <a:pt x="3105" y="1196"/>
                    </a:lnTo>
                    <a:lnTo>
                      <a:pt x="3105" y="1277"/>
                    </a:lnTo>
                    <a:lnTo>
                      <a:pt x="3105" y="1357"/>
                    </a:lnTo>
                    <a:lnTo>
                      <a:pt x="3108" y="1437"/>
                    </a:lnTo>
                    <a:lnTo>
                      <a:pt x="3108" y="1516"/>
                    </a:lnTo>
                    <a:lnTo>
                      <a:pt x="3105" y="1593"/>
                    </a:lnTo>
                    <a:lnTo>
                      <a:pt x="3105" y="1670"/>
                    </a:lnTo>
                    <a:lnTo>
                      <a:pt x="3103" y="1746"/>
                    </a:lnTo>
                    <a:lnTo>
                      <a:pt x="3098" y="1822"/>
                    </a:lnTo>
                    <a:lnTo>
                      <a:pt x="2821" y="1822"/>
                    </a:lnTo>
                    <a:lnTo>
                      <a:pt x="2539" y="1822"/>
                    </a:lnTo>
                    <a:lnTo>
                      <a:pt x="2255" y="1822"/>
                    </a:lnTo>
                    <a:lnTo>
                      <a:pt x="1968" y="1822"/>
                    </a:lnTo>
                    <a:lnTo>
                      <a:pt x="1684" y="1823"/>
                    </a:lnTo>
                    <a:lnTo>
                      <a:pt x="1402" y="1823"/>
                    </a:lnTo>
                    <a:lnTo>
                      <a:pt x="1122" y="1822"/>
                    </a:lnTo>
                    <a:lnTo>
                      <a:pt x="848" y="1821"/>
                    </a:lnTo>
                    <a:lnTo>
                      <a:pt x="583" y="1817"/>
                    </a:lnTo>
                    <a:lnTo>
                      <a:pt x="326" y="1814"/>
                    </a:lnTo>
                    <a:lnTo>
                      <a:pt x="301" y="1822"/>
                    </a:lnTo>
                    <a:lnTo>
                      <a:pt x="274" y="1821"/>
                    </a:lnTo>
                    <a:lnTo>
                      <a:pt x="250" y="1820"/>
                    </a:lnTo>
                    <a:lnTo>
                      <a:pt x="225" y="1818"/>
                    </a:lnTo>
                    <a:lnTo>
                      <a:pt x="201" y="1818"/>
                    </a:lnTo>
                    <a:lnTo>
                      <a:pt x="176" y="1818"/>
                    </a:lnTo>
                    <a:lnTo>
                      <a:pt x="154" y="1818"/>
                    </a:lnTo>
                    <a:lnTo>
                      <a:pt x="132" y="1821"/>
                    </a:lnTo>
                    <a:lnTo>
                      <a:pt x="108" y="1823"/>
                    </a:lnTo>
                    <a:lnTo>
                      <a:pt x="86" y="1826"/>
                    </a:lnTo>
                    <a:lnTo>
                      <a:pt x="61" y="1831"/>
                    </a:lnTo>
                    <a:lnTo>
                      <a:pt x="0" y="1732"/>
                    </a:lnTo>
                    <a:lnTo>
                      <a:pt x="95" y="1735"/>
                    </a:lnTo>
                    <a:lnTo>
                      <a:pt x="189" y="1738"/>
                    </a:lnTo>
                    <a:lnTo>
                      <a:pt x="277" y="1740"/>
                    </a:lnTo>
                    <a:lnTo>
                      <a:pt x="365" y="1741"/>
                    </a:lnTo>
                    <a:lnTo>
                      <a:pt x="451" y="1741"/>
                    </a:lnTo>
                    <a:lnTo>
                      <a:pt x="539" y="1740"/>
                    </a:lnTo>
                    <a:lnTo>
                      <a:pt x="627" y="1740"/>
                    </a:lnTo>
                    <a:lnTo>
                      <a:pt x="723" y="1740"/>
                    </a:lnTo>
                    <a:lnTo>
                      <a:pt x="821" y="1740"/>
                    </a:lnTo>
                    <a:lnTo>
                      <a:pt x="926" y="1740"/>
                    </a:lnTo>
                    <a:lnTo>
                      <a:pt x="2892" y="1743"/>
                    </a:lnTo>
                    <a:lnTo>
                      <a:pt x="2899" y="1743"/>
                    </a:lnTo>
                    <a:lnTo>
                      <a:pt x="2904" y="1742"/>
                    </a:lnTo>
                    <a:lnTo>
                      <a:pt x="2909" y="1740"/>
                    </a:lnTo>
                    <a:lnTo>
                      <a:pt x="2917" y="1738"/>
                    </a:lnTo>
                    <a:lnTo>
                      <a:pt x="2921" y="1736"/>
                    </a:lnTo>
                    <a:lnTo>
                      <a:pt x="2926" y="1734"/>
                    </a:lnTo>
                    <a:lnTo>
                      <a:pt x="2929" y="1730"/>
                    </a:lnTo>
                    <a:lnTo>
                      <a:pt x="2934" y="1728"/>
                    </a:lnTo>
                    <a:lnTo>
                      <a:pt x="2936" y="1726"/>
                    </a:lnTo>
                    <a:lnTo>
                      <a:pt x="2936" y="1722"/>
                    </a:lnTo>
                    <a:lnTo>
                      <a:pt x="2956" y="502"/>
                    </a:lnTo>
                    <a:lnTo>
                      <a:pt x="2966" y="0"/>
                    </a:lnTo>
                    <a:lnTo>
                      <a:pt x="2978" y="7"/>
                    </a:lnTo>
                    <a:lnTo>
                      <a:pt x="2993" y="13"/>
                    </a:lnTo>
                    <a:lnTo>
                      <a:pt x="3010" y="17"/>
                    </a:lnTo>
                    <a:lnTo>
                      <a:pt x="3027" y="22"/>
                    </a:lnTo>
                    <a:lnTo>
                      <a:pt x="3044" y="26"/>
                    </a:lnTo>
                    <a:lnTo>
                      <a:pt x="3061" y="31"/>
                    </a:lnTo>
                    <a:lnTo>
                      <a:pt x="3081" y="36"/>
                    </a:lnTo>
                    <a:lnTo>
                      <a:pt x="3095" y="41"/>
                    </a:lnTo>
                    <a:lnTo>
                      <a:pt x="3110" y="47"/>
                    </a:lnTo>
                    <a:lnTo>
                      <a:pt x="3125" y="53"/>
                    </a:lnTo>
                    <a:lnTo>
                      <a:pt x="3125" y="53"/>
                    </a:lnTo>
                    <a:close/>
                  </a:path>
                </a:pathLst>
              </a:custGeom>
              <a:solidFill>
                <a:srgbClr val="47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9081" name="Freeform 57"/>
              <p:cNvSpPr>
                <a:spLocks/>
              </p:cNvSpPr>
              <p:nvPr/>
            </p:nvSpPr>
            <p:spPr bwMode="auto">
              <a:xfrm>
                <a:off x="3250" y="3749"/>
                <a:ext cx="1189" cy="426"/>
              </a:xfrm>
              <a:custGeom>
                <a:avLst/>
                <a:gdLst>
                  <a:gd name="T0" fmla="*/ 299 w 1189"/>
                  <a:gd name="T1" fmla="*/ 73 h 426"/>
                  <a:gd name="T2" fmla="*/ 402 w 1189"/>
                  <a:gd name="T3" fmla="*/ 97 h 426"/>
                  <a:gd name="T4" fmla="*/ 510 w 1189"/>
                  <a:gd name="T5" fmla="*/ 111 h 426"/>
                  <a:gd name="T6" fmla="*/ 572 w 1189"/>
                  <a:gd name="T7" fmla="*/ 115 h 426"/>
                  <a:gd name="T8" fmla="*/ 527 w 1189"/>
                  <a:gd name="T9" fmla="*/ 133 h 426"/>
                  <a:gd name="T10" fmla="*/ 493 w 1189"/>
                  <a:gd name="T11" fmla="*/ 151 h 426"/>
                  <a:gd name="T12" fmla="*/ 478 w 1189"/>
                  <a:gd name="T13" fmla="*/ 171 h 426"/>
                  <a:gd name="T14" fmla="*/ 525 w 1189"/>
                  <a:gd name="T15" fmla="*/ 182 h 426"/>
                  <a:gd name="T16" fmla="*/ 572 w 1189"/>
                  <a:gd name="T17" fmla="*/ 168 h 426"/>
                  <a:gd name="T18" fmla="*/ 621 w 1189"/>
                  <a:gd name="T19" fmla="*/ 153 h 426"/>
                  <a:gd name="T20" fmla="*/ 701 w 1189"/>
                  <a:gd name="T21" fmla="*/ 154 h 426"/>
                  <a:gd name="T22" fmla="*/ 672 w 1189"/>
                  <a:gd name="T23" fmla="*/ 163 h 426"/>
                  <a:gd name="T24" fmla="*/ 638 w 1189"/>
                  <a:gd name="T25" fmla="*/ 173 h 426"/>
                  <a:gd name="T26" fmla="*/ 603 w 1189"/>
                  <a:gd name="T27" fmla="*/ 181 h 426"/>
                  <a:gd name="T28" fmla="*/ 574 w 1189"/>
                  <a:gd name="T29" fmla="*/ 192 h 426"/>
                  <a:gd name="T30" fmla="*/ 549 w 1189"/>
                  <a:gd name="T31" fmla="*/ 205 h 426"/>
                  <a:gd name="T32" fmla="*/ 535 w 1189"/>
                  <a:gd name="T33" fmla="*/ 221 h 426"/>
                  <a:gd name="T34" fmla="*/ 586 w 1189"/>
                  <a:gd name="T35" fmla="*/ 237 h 426"/>
                  <a:gd name="T36" fmla="*/ 665 w 1189"/>
                  <a:gd name="T37" fmla="*/ 224 h 426"/>
                  <a:gd name="T38" fmla="*/ 741 w 1189"/>
                  <a:gd name="T39" fmla="*/ 201 h 426"/>
                  <a:gd name="T40" fmla="*/ 895 w 1189"/>
                  <a:gd name="T41" fmla="*/ 189 h 426"/>
                  <a:gd name="T42" fmla="*/ 826 w 1189"/>
                  <a:gd name="T43" fmla="*/ 199 h 426"/>
                  <a:gd name="T44" fmla="*/ 743 w 1189"/>
                  <a:gd name="T45" fmla="*/ 221 h 426"/>
                  <a:gd name="T46" fmla="*/ 672 w 1189"/>
                  <a:gd name="T47" fmla="*/ 250 h 426"/>
                  <a:gd name="T48" fmla="*/ 721 w 1189"/>
                  <a:gd name="T49" fmla="*/ 275 h 426"/>
                  <a:gd name="T50" fmla="*/ 812 w 1189"/>
                  <a:gd name="T51" fmla="*/ 258 h 426"/>
                  <a:gd name="T52" fmla="*/ 902 w 1189"/>
                  <a:gd name="T53" fmla="*/ 233 h 426"/>
                  <a:gd name="T54" fmla="*/ 969 w 1189"/>
                  <a:gd name="T55" fmla="*/ 226 h 426"/>
                  <a:gd name="T56" fmla="*/ 966 w 1189"/>
                  <a:gd name="T57" fmla="*/ 213 h 426"/>
                  <a:gd name="T58" fmla="*/ 947 w 1189"/>
                  <a:gd name="T59" fmla="*/ 201 h 426"/>
                  <a:gd name="T60" fmla="*/ 920 w 1189"/>
                  <a:gd name="T61" fmla="*/ 192 h 426"/>
                  <a:gd name="T62" fmla="*/ 1015 w 1189"/>
                  <a:gd name="T63" fmla="*/ 199 h 426"/>
                  <a:gd name="T64" fmla="*/ 1098 w 1189"/>
                  <a:gd name="T65" fmla="*/ 219 h 426"/>
                  <a:gd name="T66" fmla="*/ 1162 w 1189"/>
                  <a:gd name="T67" fmla="*/ 254 h 426"/>
                  <a:gd name="T68" fmla="*/ 1189 w 1189"/>
                  <a:gd name="T69" fmla="*/ 295 h 426"/>
                  <a:gd name="T70" fmla="*/ 1172 w 1189"/>
                  <a:gd name="T71" fmla="*/ 331 h 426"/>
                  <a:gd name="T72" fmla="*/ 1130 w 1189"/>
                  <a:gd name="T73" fmla="*/ 365 h 426"/>
                  <a:gd name="T74" fmla="*/ 1059 w 1189"/>
                  <a:gd name="T75" fmla="*/ 402 h 426"/>
                  <a:gd name="T76" fmla="*/ 893 w 1189"/>
                  <a:gd name="T77" fmla="*/ 426 h 426"/>
                  <a:gd name="T78" fmla="*/ 704 w 1189"/>
                  <a:gd name="T79" fmla="*/ 422 h 426"/>
                  <a:gd name="T80" fmla="*/ 530 w 1189"/>
                  <a:gd name="T81" fmla="*/ 407 h 426"/>
                  <a:gd name="T82" fmla="*/ 393 w 1189"/>
                  <a:gd name="T83" fmla="*/ 376 h 426"/>
                  <a:gd name="T84" fmla="*/ 339 w 1189"/>
                  <a:gd name="T85" fmla="*/ 311 h 426"/>
                  <a:gd name="T86" fmla="*/ 299 w 1189"/>
                  <a:gd name="T87" fmla="*/ 239 h 426"/>
                  <a:gd name="T88" fmla="*/ 221 w 1189"/>
                  <a:gd name="T89" fmla="*/ 232 h 426"/>
                  <a:gd name="T90" fmla="*/ 128 w 1189"/>
                  <a:gd name="T91" fmla="*/ 203 h 426"/>
                  <a:gd name="T92" fmla="*/ 47 w 1189"/>
                  <a:gd name="T93" fmla="*/ 167 h 426"/>
                  <a:gd name="T94" fmla="*/ 0 w 1189"/>
                  <a:gd name="T95" fmla="*/ 123 h 426"/>
                  <a:gd name="T96" fmla="*/ 8 w 1189"/>
                  <a:gd name="T97" fmla="*/ 83 h 426"/>
                  <a:gd name="T98" fmla="*/ 30 w 1189"/>
                  <a:gd name="T99" fmla="*/ 46 h 426"/>
                  <a:gd name="T100" fmla="*/ 62 w 1189"/>
                  <a:gd name="T101" fmla="*/ 11 h 426"/>
                  <a:gd name="T102" fmla="*/ 106 w 1189"/>
                  <a:gd name="T103" fmla="*/ 8 h 426"/>
                  <a:gd name="T104" fmla="*/ 152 w 1189"/>
                  <a:gd name="T105" fmla="*/ 25 h 426"/>
                  <a:gd name="T106" fmla="*/ 201 w 1189"/>
                  <a:gd name="T107" fmla="*/ 46 h 426"/>
                  <a:gd name="T108" fmla="*/ 233 w 1189"/>
                  <a:gd name="T109" fmla="*/ 57 h 4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189" h="426">
                    <a:moveTo>
                      <a:pt x="233" y="56"/>
                    </a:moveTo>
                    <a:lnTo>
                      <a:pt x="265" y="65"/>
                    </a:lnTo>
                    <a:lnTo>
                      <a:pt x="299" y="73"/>
                    </a:lnTo>
                    <a:lnTo>
                      <a:pt x="334" y="82"/>
                    </a:lnTo>
                    <a:lnTo>
                      <a:pt x="366" y="90"/>
                    </a:lnTo>
                    <a:lnTo>
                      <a:pt x="402" y="97"/>
                    </a:lnTo>
                    <a:lnTo>
                      <a:pt x="437" y="103"/>
                    </a:lnTo>
                    <a:lnTo>
                      <a:pt x="471" y="109"/>
                    </a:lnTo>
                    <a:lnTo>
                      <a:pt x="510" y="111"/>
                    </a:lnTo>
                    <a:lnTo>
                      <a:pt x="547" y="112"/>
                    </a:lnTo>
                    <a:lnTo>
                      <a:pt x="586" y="110"/>
                    </a:lnTo>
                    <a:lnTo>
                      <a:pt x="572" y="115"/>
                    </a:lnTo>
                    <a:lnTo>
                      <a:pt x="557" y="121"/>
                    </a:lnTo>
                    <a:lnTo>
                      <a:pt x="542" y="127"/>
                    </a:lnTo>
                    <a:lnTo>
                      <a:pt x="527" y="133"/>
                    </a:lnTo>
                    <a:lnTo>
                      <a:pt x="515" y="138"/>
                    </a:lnTo>
                    <a:lnTo>
                      <a:pt x="503" y="144"/>
                    </a:lnTo>
                    <a:lnTo>
                      <a:pt x="493" y="151"/>
                    </a:lnTo>
                    <a:lnTo>
                      <a:pt x="486" y="158"/>
                    </a:lnTo>
                    <a:lnTo>
                      <a:pt x="481" y="165"/>
                    </a:lnTo>
                    <a:lnTo>
                      <a:pt x="478" y="171"/>
                    </a:lnTo>
                    <a:lnTo>
                      <a:pt x="496" y="179"/>
                    </a:lnTo>
                    <a:lnTo>
                      <a:pt x="510" y="182"/>
                    </a:lnTo>
                    <a:lnTo>
                      <a:pt x="525" y="182"/>
                    </a:lnTo>
                    <a:lnTo>
                      <a:pt x="540" y="178"/>
                    </a:lnTo>
                    <a:lnTo>
                      <a:pt x="557" y="174"/>
                    </a:lnTo>
                    <a:lnTo>
                      <a:pt x="572" y="168"/>
                    </a:lnTo>
                    <a:lnTo>
                      <a:pt x="586" y="162"/>
                    </a:lnTo>
                    <a:lnTo>
                      <a:pt x="603" y="157"/>
                    </a:lnTo>
                    <a:lnTo>
                      <a:pt x="621" y="153"/>
                    </a:lnTo>
                    <a:lnTo>
                      <a:pt x="638" y="151"/>
                    </a:lnTo>
                    <a:lnTo>
                      <a:pt x="706" y="151"/>
                    </a:lnTo>
                    <a:lnTo>
                      <a:pt x="701" y="154"/>
                    </a:lnTo>
                    <a:lnTo>
                      <a:pt x="692" y="158"/>
                    </a:lnTo>
                    <a:lnTo>
                      <a:pt x="684" y="160"/>
                    </a:lnTo>
                    <a:lnTo>
                      <a:pt x="672" y="163"/>
                    </a:lnTo>
                    <a:lnTo>
                      <a:pt x="662" y="167"/>
                    </a:lnTo>
                    <a:lnTo>
                      <a:pt x="650" y="169"/>
                    </a:lnTo>
                    <a:lnTo>
                      <a:pt x="638" y="173"/>
                    </a:lnTo>
                    <a:lnTo>
                      <a:pt x="625" y="175"/>
                    </a:lnTo>
                    <a:lnTo>
                      <a:pt x="616" y="178"/>
                    </a:lnTo>
                    <a:lnTo>
                      <a:pt x="603" y="181"/>
                    </a:lnTo>
                    <a:lnTo>
                      <a:pt x="594" y="184"/>
                    </a:lnTo>
                    <a:lnTo>
                      <a:pt x="584" y="187"/>
                    </a:lnTo>
                    <a:lnTo>
                      <a:pt x="574" y="192"/>
                    </a:lnTo>
                    <a:lnTo>
                      <a:pt x="564" y="197"/>
                    </a:lnTo>
                    <a:lnTo>
                      <a:pt x="557" y="200"/>
                    </a:lnTo>
                    <a:lnTo>
                      <a:pt x="549" y="205"/>
                    </a:lnTo>
                    <a:lnTo>
                      <a:pt x="542" y="210"/>
                    </a:lnTo>
                    <a:lnTo>
                      <a:pt x="537" y="215"/>
                    </a:lnTo>
                    <a:lnTo>
                      <a:pt x="535" y="221"/>
                    </a:lnTo>
                    <a:lnTo>
                      <a:pt x="530" y="226"/>
                    </a:lnTo>
                    <a:lnTo>
                      <a:pt x="559" y="234"/>
                    </a:lnTo>
                    <a:lnTo>
                      <a:pt x="586" y="237"/>
                    </a:lnTo>
                    <a:lnTo>
                      <a:pt x="613" y="235"/>
                    </a:lnTo>
                    <a:lnTo>
                      <a:pt x="640" y="231"/>
                    </a:lnTo>
                    <a:lnTo>
                      <a:pt x="665" y="224"/>
                    </a:lnTo>
                    <a:lnTo>
                      <a:pt x="689" y="216"/>
                    </a:lnTo>
                    <a:lnTo>
                      <a:pt x="716" y="208"/>
                    </a:lnTo>
                    <a:lnTo>
                      <a:pt x="741" y="201"/>
                    </a:lnTo>
                    <a:lnTo>
                      <a:pt x="768" y="195"/>
                    </a:lnTo>
                    <a:lnTo>
                      <a:pt x="795" y="192"/>
                    </a:lnTo>
                    <a:lnTo>
                      <a:pt x="895" y="189"/>
                    </a:lnTo>
                    <a:lnTo>
                      <a:pt x="875" y="191"/>
                    </a:lnTo>
                    <a:lnTo>
                      <a:pt x="851" y="194"/>
                    </a:lnTo>
                    <a:lnTo>
                      <a:pt x="826" y="199"/>
                    </a:lnTo>
                    <a:lnTo>
                      <a:pt x="799" y="205"/>
                    </a:lnTo>
                    <a:lnTo>
                      <a:pt x="770" y="211"/>
                    </a:lnTo>
                    <a:lnTo>
                      <a:pt x="743" y="221"/>
                    </a:lnTo>
                    <a:lnTo>
                      <a:pt x="719" y="230"/>
                    </a:lnTo>
                    <a:lnTo>
                      <a:pt x="694" y="240"/>
                    </a:lnTo>
                    <a:lnTo>
                      <a:pt x="672" y="250"/>
                    </a:lnTo>
                    <a:lnTo>
                      <a:pt x="655" y="263"/>
                    </a:lnTo>
                    <a:lnTo>
                      <a:pt x="689" y="273"/>
                    </a:lnTo>
                    <a:lnTo>
                      <a:pt x="721" y="275"/>
                    </a:lnTo>
                    <a:lnTo>
                      <a:pt x="750" y="273"/>
                    </a:lnTo>
                    <a:lnTo>
                      <a:pt x="782" y="267"/>
                    </a:lnTo>
                    <a:lnTo>
                      <a:pt x="812" y="258"/>
                    </a:lnTo>
                    <a:lnTo>
                      <a:pt x="841" y="249"/>
                    </a:lnTo>
                    <a:lnTo>
                      <a:pt x="873" y="240"/>
                    </a:lnTo>
                    <a:lnTo>
                      <a:pt x="902" y="233"/>
                    </a:lnTo>
                    <a:lnTo>
                      <a:pt x="934" y="229"/>
                    </a:lnTo>
                    <a:lnTo>
                      <a:pt x="964" y="230"/>
                    </a:lnTo>
                    <a:lnTo>
                      <a:pt x="969" y="226"/>
                    </a:lnTo>
                    <a:lnTo>
                      <a:pt x="971" y="222"/>
                    </a:lnTo>
                    <a:lnTo>
                      <a:pt x="971" y="217"/>
                    </a:lnTo>
                    <a:lnTo>
                      <a:pt x="966" y="213"/>
                    </a:lnTo>
                    <a:lnTo>
                      <a:pt x="961" y="209"/>
                    </a:lnTo>
                    <a:lnTo>
                      <a:pt x="956" y="205"/>
                    </a:lnTo>
                    <a:lnTo>
                      <a:pt x="947" y="201"/>
                    </a:lnTo>
                    <a:lnTo>
                      <a:pt x="939" y="198"/>
                    </a:lnTo>
                    <a:lnTo>
                      <a:pt x="929" y="194"/>
                    </a:lnTo>
                    <a:lnTo>
                      <a:pt x="920" y="192"/>
                    </a:lnTo>
                    <a:lnTo>
                      <a:pt x="951" y="193"/>
                    </a:lnTo>
                    <a:lnTo>
                      <a:pt x="983" y="195"/>
                    </a:lnTo>
                    <a:lnTo>
                      <a:pt x="1015" y="199"/>
                    </a:lnTo>
                    <a:lnTo>
                      <a:pt x="1045" y="205"/>
                    </a:lnTo>
                    <a:lnTo>
                      <a:pt x="1072" y="211"/>
                    </a:lnTo>
                    <a:lnTo>
                      <a:pt x="1098" y="219"/>
                    </a:lnTo>
                    <a:lnTo>
                      <a:pt x="1123" y="230"/>
                    </a:lnTo>
                    <a:lnTo>
                      <a:pt x="1145" y="241"/>
                    </a:lnTo>
                    <a:lnTo>
                      <a:pt x="1162" y="254"/>
                    </a:lnTo>
                    <a:lnTo>
                      <a:pt x="1177" y="267"/>
                    </a:lnTo>
                    <a:lnTo>
                      <a:pt x="1187" y="281"/>
                    </a:lnTo>
                    <a:lnTo>
                      <a:pt x="1189" y="295"/>
                    </a:lnTo>
                    <a:lnTo>
                      <a:pt x="1187" y="307"/>
                    </a:lnTo>
                    <a:lnTo>
                      <a:pt x="1182" y="319"/>
                    </a:lnTo>
                    <a:lnTo>
                      <a:pt x="1172" y="331"/>
                    </a:lnTo>
                    <a:lnTo>
                      <a:pt x="1160" y="343"/>
                    </a:lnTo>
                    <a:lnTo>
                      <a:pt x="1145" y="353"/>
                    </a:lnTo>
                    <a:lnTo>
                      <a:pt x="1130" y="365"/>
                    </a:lnTo>
                    <a:lnTo>
                      <a:pt x="1118" y="375"/>
                    </a:lnTo>
                    <a:lnTo>
                      <a:pt x="1103" y="386"/>
                    </a:lnTo>
                    <a:lnTo>
                      <a:pt x="1059" y="402"/>
                    </a:lnTo>
                    <a:lnTo>
                      <a:pt x="1008" y="415"/>
                    </a:lnTo>
                    <a:lnTo>
                      <a:pt x="951" y="422"/>
                    </a:lnTo>
                    <a:lnTo>
                      <a:pt x="893" y="426"/>
                    </a:lnTo>
                    <a:lnTo>
                      <a:pt x="829" y="426"/>
                    </a:lnTo>
                    <a:lnTo>
                      <a:pt x="768" y="425"/>
                    </a:lnTo>
                    <a:lnTo>
                      <a:pt x="704" y="422"/>
                    </a:lnTo>
                    <a:lnTo>
                      <a:pt x="643" y="417"/>
                    </a:lnTo>
                    <a:lnTo>
                      <a:pt x="586" y="413"/>
                    </a:lnTo>
                    <a:lnTo>
                      <a:pt x="530" y="407"/>
                    </a:lnTo>
                    <a:lnTo>
                      <a:pt x="471" y="402"/>
                    </a:lnTo>
                    <a:lnTo>
                      <a:pt x="427" y="392"/>
                    </a:lnTo>
                    <a:lnTo>
                      <a:pt x="393" y="376"/>
                    </a:lnTo>
                    <a:lnTo>
                      <a:pt x="368" y="358"/>
                    </a:lnTo>
                    <a:lnTo>
                      <a:pt x="351" y="335"/>
                    </a:lnTo>
                    <a:lnTo>
                      <a:pt x="339" y="311"/>
                    </a:lnTo>
                    <a:lnTo>
                      <a:pt x="326" y="286"/>
                    </a:lnTo>
                    <a:lnTo>
                      <a:pt x="314" y="262"/>
                    </a:lnTo>
                    <a:lnTo>
                      <a:pt x="299" y="239"/>
                    </a:lnTo>
                    <a:lnTo>
                      <a:pt x="277" y="218"/>
                    </a:lnTo>
                    <a:lnTo>
                      <a:pt x="250" y="239"/>
                    </a:lnTo>
                    <a:lnTo>
                      <a:pt x="221" y="232"/>
                    </a:lnTo>
                    <a:lnTo>
                      <a:pt x="189" y="223"/>
                    </a:lnTo>
                    <a:lnTo>
                      <a:pt x="157" y="214"/>
                    </a:lnTo>
                    <a:lnTo>
                      <a:pt x="128" y="203"/>
                    </a:lnTo>
                    <a:lnTo>
                      <a:pt x="98" y="192"/>
                    </a:lnTo>
                    <a:lnTo>
                      <a:pt x="71" y="179"/>
                    </a:lnTo>
                    <a:lnTo>
                      <a:pt x="47" y="167"/>
                    </a:lnTo>
                    <a:lnTo>
                      <a:pt x="27" y="153"/>
                    </a:lnTo>
                    <a:lnTo>
                      <a:pt x="13" y="138"/>
                    </a:lnTo>
                    <a:lnTo>
                      <a:pt x="0" y="123"/>
                    </a:lnTo>
                    <a:lnTo>
                      <a:pt x="0" y="110"/>
                    </a:lnTo>
                    <a:lnTo>
                      <a:pt x="3" y="97"/>
                    </a:lnTo>
                    <a:lnTo>
                      <a:pt x="8" y="83"/>
                    </a:lnTo>
                    <a:lnTo>
                      <a:pt x="13" y="71"/>
                    </a:lnTo>
                    <a:lnTo>
                      <a:pt x="20" y="58"/>
                    </a:lnTo>
                    <a:lnTo>
                      <a:pt x="30" y="46"/>
                    </a:lnTo>
                    <a:lnTo>
                      <a:pt x="40" y="34"/>
                    </a:lnTo>
                    <a:lnTo>
                      <a:pt x="49" y="23"/>
                    </a:lnTo>
                    <a:lnTo>
                      <a:pt x="62" y="11"/>
                    </a:lnTo>
                    <a:lnTo>
                      <a:pt x="74" y="0"/>
                    </a:lnTo>
                    <a:lnTo>
                      <a:pt x="91" y="3"/>
                    </a:lnTo>
                    <a:lnTo>
                      <a:pt x="106" y="8"/>
                    </a:lnTo>
                    <a:lnTo>
                      <a:pt x="121" y="13"/>
                    </a:lnTo>
                    <a:lnTo>
                      <a:pt x="138" y="19"/>
                    </a:lnTo>
                    <a:lnTo>
                      <a:pt x="152" y="25"/>
                    </a:lnTo>
                    <a:lnTo>
                      <a:pt x="170" y="32"/>
                    </a:lnTo>
                    <a:lnTo>
                      <a:pt x="184" y="39"/>
                    </a:lnTo>
                    <a:lnTo>
                      <a:pt x="201" y="46"/>
                    </a:lnTo>
                    <a:lnTo>
                      <a:pt x="216" y="51"/>
                    </a:lnTo>
                    <a:lnTo>
                      <a:pt x="233" y="57"/>
                    </a:lnTo>
                    <a:lnTo>
                      <a:pt x="233" y="57"/>
                    </a:lnTo>
                    <a:lnTo>
                      <a:pt x="233" y="56"/>
                    </a:lnTo>
                    <a:close/>
                  </a:path>
                </a:pathLst>
              </a:custGeom>
              <a:solidFill>
                <a:srgbClr val="B34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9082" name="Freeform 58"/>
              <p:cNvSpPr>
                <a:spLocks/>
              </p:cNvSpPr>
              <p:nvPr/>
            </p:nvSpPr>
            <p:spPr bwMode="auto">
              <a:xfrm>
                <a:off x="3412" y="3749"/>
                <a:ext cx="47" cy="15"/>
              </a:xfrm>
              <a:custGeom>
                <a:avLst/>
                <a:gdLst>
                  <a:gd name="T0" fmla="*/ 44 w 47"/>
                  <a:gd name="T1" fmla="*/ 0 h 15"/>
                  <a:gd name="T2" fmla="*/ 47 w 47"/>
                  <a:gd name="T3" fmla="*/ 6 h 15"/>
                  <a:gd name="T4" fmla="*/ 42 w 47"/>
                  <a:gd name="T5" fmla="*/ 10 h 15"/>
                  <a:gd name="T6" fmla="*/ 37 w 47"/>
                  <a:gd name="T7" fmla="*/ 13 h 15"/>
                  <a:gd name="T8" fmla="*/ 30 w 47"/>
                  <a:gd name="T9" fmla="*/ 15 h 15"/>
                  <a:gd name="T10" fmla="*/ 22 w 47"/>
                  <a:gd name="T11" fmla="*/ 15 h 15"/>
                  <a:gd name="T12" fmla="*/ 15 w 47"/>
                  <a:gd name="T13" fmla="*/ 15 h 15"/>
                  <a:gd name="T14" fmla="*/ 10 w 47"/>
                  <a:gd name="T15" fmla="*/ 13 h 15"/>
                  <a:gd name="T16" fmla="*/ 3 w 47"/>
                  <a:gd name="T17" fmla="*/ 9 h 15"/>
                  <a:gd name="T18" fmla="*/ 0 w 47"/>
                  <a:gd name="T19" fmla="*/ 6 h 15"/>
                  <a:gd name="T20" fmla="*/ 0 w 47"/>
                  <a:gd name="T21" fmla="*/ 0 h 15"/>
                  <a:gd name="T22" fmla="*/ 44 w 47"/>
                  <a:gd name="T23" fmla="*/ 0 h 15"/>
                  <a:gd name="T24" fmla="*/ 44 w 47"/>
                  <a:gd name="T25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7" h="15">
                    <a:moveTo>
                      <a:pt x="44" y="0"/>
                    </a:moveTo>
                    <a:lnTo>
                      <a:pt x="47" y="6"/>
                    </a:lnTo>
                    <a:lnTo>
                      <a:pt x="42" y="10"/>
                    </a:lnTo>
                    <a:lnTo>
                      <a:pt x="37" y="13"/>
                    </a:lnTo>
                    <a:lnTo>
                      <a:pt x="30" y="15"/>
                    </a:lnTo>
                    <a:lnTo>
                      <a:pt x="22" y="15"/>
                    </a:lnTo>
                    <a:lnTo>
                      <a:pt x="15" y="15"/>
                    </a:lnTo>
                    <a:lnTo>
                      <a:pt x="10" y="13"/>
                    </a:lnTo>
                    <a:lnTo>
                      <a:pt x="3" y="9"/>
                    </a:lnTo>
                    <a:lnTo>
                      <a:pt x="0" y="6"/>
                    </a:lnTo>
                    <a:lnTo>
                      <a:pt x="0" y="0"/>
                    </a:lnTo>
                    <a:lnTo>
                      <a:pt x="44" y="0"/>
                    </a:lnTo>
                    <a:lnTo>
                      <a:pt x="44" y="0"/>
                    </a:lnTo>
                    <a:close/>
                  </a:path>
                </a:pathLst>
              </a:custGeom>
              <a:solidFill>
                <a:srgbClr val="FF00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9083" name="Freeform 59"/>
              <p:cNvSpPr>
                <a:spLocks/>
              </p:cNvSpPr>
              <p:nvPr/>
            </p:nvSpPr>
            <p:spPr bwMode="auto">
              <a:xfrm>
                <a:off x="3491" y="3749"/>
                <a:ext cx="115" cy="54"/>
              </a:xfrm>
              <a:custGeom>
                <a:avLst/>
                <a:gdLst>
                  <a:gd name="T0" fmla="*/ 112 w 115"/>
                  <a:gd name="T1" fmla="*/ 0 h 54"/>
                  <a:gd name="T2" fmla="*/ 115 w 115"/>
                  <a:gd name="T3" fmla="*/ 6 h 54"/>
                  <a:gd name="T4" fmla="*/ 115 w 115"/>
                  <a:gd name="T5" fmla="*/ 11 h 54"/>
                  <a:gd name="T6" fmla="*/ 112 w 115"/>
                  <a:gd name="T7" fmla="*/ 17 h 54"/>
                  <a:gd name="T8" fmla="*/ 107 w 115"/>
                  <a:gd name="T9" fmla="*/ 23 h 54"/>
                  <a:gd name="T10" fmla="*/ 100 w 115"/>
                  <a:gd name="T11" fmla="*/ 29 h 54"/>
                  <a:gd name="T12" fmla="*/ 93 w 115"/>
                  <a:gd name="T13" fmla="*/ 34 h 54"/>
                  <a:gd name="T14" fmla="*/ 85 w 115"/>
                  <a:gd name="T15" fmla="*/ 39 h 54"/>
                  <a:gd name="T16" fmla="*/ 76 w 115"/>
                  <a:gd name="T17" fmla="*/ 45 h 54"/>
                  <a:gd name="T18" fmla="*/ 68 w 115"/>
                  <a:gd name="T19" fmla="*/ 49 h 54"/>
                  <a:gd name="T20" fmla="*/ 61 w 115"/>
                  <a:gd name="T21" fmla="*/ 54 h 54"/>
                  <a:gd name="T22" fmla="*/ 49 w 115"/>
                  <a:gd name="T23" fmla="*/ 51 h 54"/>
                  <a:gd name="T24" fmla="*/ 36 w 115"/>
                  <a:gd name="T25" fmla="*/ 48 h 54"/>
                  <a:gd name="T26" fmla="*/ 24 w 115"/>
                  <a:gd name="T27" fmla="*/ 45 h 54"/>
                  <a:gd name="T28" fmla="*/ 14 w 115"/>
                  <a:gd name="T29" fmla="*/ 40 h 54"/>
                  <a:gd name="T30" fmla="*/ 7 w 115"/>
                  <a:gd name="T31" fmla="*/ 35 h 54"/>
                  <a:gd name="T32" fmla="*/ 2 w 115"/>
                  <a:gd name="T33" fmla="*/ 30 h 54"/>
                  <a:gd name="T34" fmla="*/ 0 w 115"/>
                  <a:gd name="T35" fmla="*/ 24 h 54"/>
                  <a:gd name="T36" fmla="*/ 0 w 115"/>
                  <a:gd name="T37" fmla="*/ 17 h 54"/>
                  <a:gd name="T38" fmla="*/ 5 w 115"/>
                  <a:gd name="T39" fmla="*/ 11 h 54"/>
                  <a:gd name="T40" fmla="*/ 9 w 115"/>
                  <a:gd name="T41" fmla="*/ 3 h 54"/>
                  <a:gd name="T42" fmla="*/ 19 w 115"/>
                  <a:gd name="T43" fmla="*/ 2 h 54"/>
                  <a:gd name="T44" fmla="*/ 29 w 115"/>
                  <a:gd name="T45" fmla="*/ 1 h 54"/>
                  <a:gd name="T46" fmla="*/ 39 w 115"/>
                  <a:gd name="T47" fmla="*/ 0 h 54"/>
                  <a:gd name="T48" fmla="*/ 49 w 115"/>
                  <a:gd name="T49" fmla="*/ 0 h 54"/>
                  <a:gd name="T50" fmla="*/ 61 w 115"/>
                  <a:gd name="T51" fmla="*/ 0 h 54"/>
                  <a:gd name="T52" fmla="*/ 71 w 115"/>
                  <a:gd name="T53" fmla="*/ 0 h 54"/>
                  <a:gd name="T54" fmla="*/ 83 w 115"/>
                  <a:gd name="T55" fmla="*/ 0 h 54"/>
                  <a:gd name="T56" fmla="*/ 93 w 115"/>
                  <a:gd name="T57" fmla="*/ 0 h 54"/>
                  <a:gd name="T58" fmla="*/ 103 w 115"/>
                  <a:gd name="T59" fmla="*/ 0 h 54"/>
                  <a:gd name="T60" fmla="*/ 112 w 115"/>
                  <a:gd name="T61" fmla="*/ 0 h 54"/>
                  <a:gd name="T62" fmla="*/ 112 w 115"/>
                  <a:gd name="T6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15" h="54">
                    <a:moveTo>
                      <a:pt x="112" y="0"/>
                    </a:moveTo>
                    <a:lnTo>
                      <a:pt x="115" y="6"/>
                    </a:lnTo>
                    <a:lnTo>
                      <a:pt x="115" y="11"/>
                    </a:lnTo>
                    <a:lnTo>
                      <a:pt x="112" y="17"/>
                    </a:lnTo>
                    <a:lnTo>
                      <a:pt x="107" y="23"/>
                    </a:lnTo>
                    <a:lnTo>
                      <a:pt x="100" y="29"/>
                    </a:lnTo>
                    <a:lnTo>
                      <a:pt x="93" y="34"/>
                    </a:lnTo>
                    <a:lnTo>
                      <a:pt x="85" y="39"/>
                    </a:lnTo>
                    <a:lnTo>
                      <a:pt x="76" y="45"/>
                    </a:lnTo>
                    <a:lnTo>
                      <a:pt x="68" y="49"/>
                    </a:lnTo>
                    <a:lnTo>
                      <a:pt x="61" y="54"/>
                    </a:lnTo>
                    <a:lnTo>
                      <a:pt x="49" y="51"/>
                    </a:lnTo>
                    <a:lnTo>
                      <a:pt x="36" y="48"/>
                    </a:lnTo>
                    <a:lnTo>
                      <a:pt x="24" y="45"/>
                    </a:lnTo>
                    <a:lnTo>
                      <a:pt x="14" y="40"/>
                    </a:lnTo>
                    <a:lnTo>
                      <a:pt x="7" y="35"/>
                    </a:lnTo>
                    <a:lnTo>
                      <a:pt x="2" y="30"/>
                    </a:lnTo>
                    <a:lnTo>
                      <a:pt x="0" y="24"/>
                    </a:lnTo>
                    <a:lnTo>
                      <a:pt x="0" y="17"/>
                    </a:lnTo>
                    <a:lnTo>
                      <a:pt x="5" y="11"/>
                    </a:lnTo>
                    <a:lnTo>
                      <a:pt x="9" y="3"/>
                    </a:lnTo>
                    <a:lnTo>
                      <a:pt x="19" y="2"/>
                    </a:lnTo>
                    <a:lnTo>
                      <a:pt x="29" y="1"/>
                    </a:lnTo>
                    <a:lnTo>
                      <a:pt x="39" y="0"/>
                    </a:lnTo>
                    <a:lnTo>
                      <a:pt x="49" y="0"/>
                    </a:lnTo>
                    <a:lnTo>
                      <a:pt x="61" y="0"/>
                    </a:lnTo>
                    <a:lnTo>
                      <a:pt x="71" y="0"/>
                    </a:lnTo>
                    <a:lnTo>
                      <a:pt x="83" y="0"/>
                    </a:lnTo>
                    <a:lnTo>
                      <a:pt x="93" y="0"/>
                    </a:lnTo>
                    <a:lnTo>
                      <a:pt x="103" y="0"/>
                    </a:lnTo>
                    <a:lnTo>
                      <a:pt x="112" y="0"/>
                    </a:lnTo>
                    <a:lnTo>
                      <a:pt x="112" y="0"/>
                    </a:lnTo>
                    <a:close/>
                  </a:path>
                </a:pathLst>
              </a:custGeom>
              <a:solidFill>
                <a:srgbClr val="B3D9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9084" name="Freeform 60"/>
              <p:cNvSpPr>
                <a:spLocks/>
              </p:cNvSpPr>
              <p:nvPr/>
            </p:nvSpPr>
            <p:spPr bwMode="auto">
              <a:xfrm>
                <a:off x="3613" y="3749"/>
                <a:ext cx="152" cy="81"/>
              </a:xfrm>
              <a:custGeom>
                <a:avLst/>
                <a:gdLst>
                  <a:gd name="T0" fmla="*/ 152 w 152"/>
                  <a:gd name="T1" fmla="*/ 3 h 81"/>
                  <a:gd name="T2" fmla="*/ 142 w 152"/>
                  <a:gd name="T3" fmla="*/ 13 h 81"/>
                  <a:gd name="T4" fmla="*/ 133 w 152"/>
                  <a:gd name="T5" fmla="*/ 23 h 81"/>
                  <a:gd name="T6" fmla="*/ 128 w 152"/>
                  <a:gd name="T7" fmla="*/ 34 h 81"/>
                  <a:gd name="T8" fmla="*/ 120 w 152"/>
                  <a:gd name="T9" fmla="*/ 47 h 81"/>
                  <a:gd name="T10" fmla="*/ 113 w 152"/>
                  <a:gd name="T11" fmla="*/ 58 h 81"/>
                  <a:gd name="T12" fmla="*/ 106 w 152"/>
                  <a:gd name="T13" fmla="*/ 69 h 81"/>
                  <a:gd name="T14" fmla="*/ 93 w 152"/>
                  <a:gd name="T15" fmla="*/ 77 h 81"/>
                  <a:gd name="T16" fmla="*/ 79 w 152"/>
                  <a:gd name="T17" fmla="*/ 81 h 81"/>
                  <a:gd name="T18" fmla="*/ 57 w 152"/>
                  <a:gd name="T19" fmla="*/ 81 h 81"/>
                  <a:gd name="T20" fmla="*/ 27 w 152"/>
                  <a:gd name="T21" fmla="*/ 78 h 81"/>
                  <a:gd name="T22" fmla="*/ 10 w 152"/>
                  <a:gd name="T23" fmla="*/ 71 h 81"/>
                  <a:gd name="T24" fmla="*/ 0 w 152"/>
                  <a:gd name="T25" fmla="*/ 63 h 81"/>
                  <a:gd name="T26" fmla="*/ 0 w 152"/>
                  <a:gd name="T27" fmla="*/ 56 h 81"/>
                  <a:gd name="T28" fmla="*/ 5 w 152"/>
                  <a:gd name="T29" fmla="*/ 48 h 81"/>
                  <a:gd name="T30" fmla="*/ 17 w 152"/>
                  <a:gd name="T31" fmla="*/ 40 h 81"/>
                  <a:gd name="T32" fmla="*/ 30 w 152"/>
                  <a:gd name="T33" fmla="*/ 32 h 81"/>
                  <a:gd name="T34" fmla="*/ 42 w 152"/>
                  <a:gd name="T35" fmla="*/ 25 h 81"/>
                  <a:gd name="T36" fmla="*/ 54 w 152"/>
                  <a:gd name="T37" fmla="*/ 17 h 81"/>
                  <a:gd name="T38" fmla="*/ 61 w 152"/>
                  <a:gd name="T39" fmla="*/ 9 h 81"/>
                  <a:gd name="T40" fmla="*/ 64 w 152"/>
                  <a:gd name="T41" fmla="*/ 0 h 81"/>
                  <a:gd name="T42" fmla="*/ 152 w 152"/>
                  <a:gd name="T43" fmla="*/ 3 h 81"/>
                  <a:gd name="T44" fmla="*/ 152 w 152"/>
                  <a:gd name="T45" fmla="*/ 3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52" h="81">
                    <a:moveTo>
                      <a:pt x="152" y="3"/>
                    </a:moveTo>
                    <a:lnTo>
                      <a:pt x="142" y="13"/>
                    </a:lnTo>
                    <a:lnTo>
                      <a:pt x="133" y="23"/>
                    </a:lnTo>
                    <a:lnTo>
                      <a:pt x="128" y="34"/>
                    </a:lnTo>
                    <a:lnTo>
                      <a:pt x="120" y="47"/>
                    </a:lnTo>
                    <a:lnTo>
                      <a:pt x="113" y="58"/>
                    </a:lnTo>
                    <a:lnTo>
                      <a:pt x="106" y="69"/>
                    </a:lnTo>
                    <a:lnTo>
                      <a:pt x="93" y="77"/>
                    </a:lnTo>
                    <a:lnTo>
                      <a:pt x="79" y="81"/>
                    </a:lnTo>
                    <a:lnTo>
                      <a:pt x="57" y="81"/>
                    </a:lnTo>
                    <a:lnTo>
                      <a:pt x="27" y="78"/>
                    </a:lnTo>
                    <a:lnTo>
                      <a:pt x="10" y="71"/>
                    </a:lnTo>
                    <a:lnTo>
                      <a:pt x="0" y="63"/>
                    </a:lnTo>
                    <a:lnTo>
                      <a:pt x="0" y="56"/>
                    </a:lnTo>
                    <a:lnTo>
                      <a:pt x="5" y="48"/>
                    </a:lnTo>
                    <a:lnTo>
                      <a:pt x="17" y="40"/>
                    </a:lnTo>
                    <a:lnTo>
                      <a:pt x="30" y="32"/>
                    </a:lnTo>
                    <a:lnTo>
                      <a:pt x="42" y="25"/>
                    </a:lnTo>
                    <a:lnTo>
                      <a:pt x="54" y="17"/>
                    </a:lnTo>
                    <a:lnTo>
                      <a:pt x="61" y="9"/>
                    </a:lnTo>
                    <a:lnTo>
                      <a:pt x="64" y="0"/>
                    </a:lnTo>
                    <a:lnTo>
                      <a:pt x="152" y="3"/>
                    </a:lnTo>
                    <a:lnTo>
                      <a:pt x="152" y="3"/>
                    </a:lnTo>
                    <a:close/>
                  </a:path>
                </a:pathLst>
              </a:custGeom>
              <a:solidFill>
                <a:srgbClr val="FF00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9085" name="Freeform 61"/>
              <p:cNvSpPr>
                <a:spLocks/>
              </p:cNvSpPr>
              <p:nvPr/>
            </p:nvSpPr>
            <p:spPr bwMode="auto">
              <a:xfrm>
                <a:off x="3748" y="3746"/>
                <a:ext cx="176" cy="100"/>
              </a:xfrm>
              <a:custGeom>
                <a:avLst/>
                <a:gdLst>
                  <a:gd name="T0" fmla="*/ 176 w 176"/>
                  <a:gd name="T1" fmla="*/ 6 h 100"/>
                  <a:gd name="T2" fmla="*/ 159 w 176"/>
                  <a:gd name="T3" fmla="*/ 18 h 100"/>
                  <a:gd name="T4" fmla="*/ 147 w 176"/>
                  <a:gd name="T5" fmla="*/ 32 h 100"/>
                  <a:gd name="T6" fmla="*/ 137 w 176"/>
                  <a:gd name="T7" fmla="*/ 46 h 100"/>
                  <a:gd name="T8" fmla="*/ 130 w 176"/>
                  <a:gd name="T9" fmla="*/ 61 h 100"/>
                  <a:gd name="T10" fmla="*/ 120 w 176"/>
                  <a:gd name="T11" fmla="*/ 75 h 100"/>
                  <a:gd name="T12" fmla="*/ 108 w 176"/>
                  <a:gd name="T13" fmla="*/ 86 h 100"/>
                  <a:gd name="T14" fmla="*/ 91 w 176"/>
                  <a:gd name="T15" fmla="*/ 96 h 100"/>
                  <a:gd name="T16" fmla="*/ 69 w 176"/>
                  <a:gd name="T17" fmla="*/ 100 h 100"/>
                  <a:gd name="T18" fmla="*/ 39 w 176"/>
                  <a:gd name="T19" fmla="*/ 99 h 100"/>
                  <a:gd name="T20" fmla="*/ 0 w 176"/>
                  <a:gd name="T21" fmla="*/ 92 h 100"/>
                  <a:gd name="T22" fmla="*/ 12 w 176"/>
                  <a:gd name="T23" fmla="*/ 81 h 100"/>
                  <a:gd name="T24" fmla="*/ 22 w 176"/>
                  <a:gd name="T25" fmla="*/ 67 h 100"/>
                  <a:gd name="T26" fmla="*/ 32 w 176"/>
                  <a:gd name="T27" fmla="*/ 53 h 100"/>
                  <a:gd name="T28" fmla="*/ 42 w 176"/>
                  <a:gd name="T29" fmla="*/ 38 h 100"/>
                  <a:gd name="T30" fmla="*/ 51 w 176"/>
                  <a:gd name="T31" fmla="*/ 25 h 100"/>
                  <a:gd name="T32" fmla="*/ 66 w 176"/>
                  <a:gd name="T33" fmla="*/ 13 h 100"/>
                  <a:gd name="T34" fmla="*/ 86 w 176"/>
                  <a:gd name="T35" fmla="*/ 4 h 100"/>
                  <a:gd name="T36" fmla="*/ 108 w 176"/>
                  <a:gd name="T37" fmla="*/ 0 h 100"/>
                  <a:gd name="T38" fmla="*/ 140 w 176"/>
                  <a:gd name="T39" fmla="*/ 1 h 100"/>
                  <a:gd name="T40" fmla="*/ 176 w 176"/>
                  <a:gd name="T41" fmla="*/ 6 h 100"/>
                  <a:gd name="T42" fmla="*/ 176 w 176"/>
                  <a:gd name="T43" fmla="*/ 6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76" h="100">
                    <a:moveTo>
                      <a:pt x="176" y="6"/>
                    </a:moveTo>
                    <a:lnTo>
                      <a:pt x="159" y="18"/>
                    </a:lnTo>
                    <a:lnTo>
                      <a:pt x="147" y="32"/>
                    </a:lnTo>
                    <a:lnTo>
                      <a:pt x="137" y="46"/>
                    </a:lnTo>
                    <a:lnTo>
                      <a:pt x="130" y="61"/>
                    </a:lnTo>
                    <a:lnTo>
                      <a:pt x="120" y="75"/>
                    </a:lnTo>
                    <a:lnTo>
                      <a:pt x="108" y="86"/>
                    </a:lnTo>
                    <a:lnTo>
                      <a:pt x="91" y="96"/>
                    </a:lnTo>
                    <a:lnTo>
                      <a:pt x="69" y="100"/>
                    </a:lnTo>
                    <a:lnTo>
                      <a:pt x="39" y="99"/>
                    </a:lnTo>
                    <a:lnTo>
                      <a:pt x="0" y="92"/>
                    </a:lnTo>
                    <a:lnTo>
                      <a:pt x="12" y="81"/>
                    </a:lnTo>
                    <a:lnTo>
                      <a:pt x="22" y="67"/>
                    </a:lnTo>
                    <a:lnTo>
                      <a:pt x="32" y="53"/>
                    </a:lnTo>
                    <a:lnTo>
                      <a:pt x="42" y="38"/>
                    </a:lnTo>
                    <a:lnTo>
                      <a:pt x="51" y="25"/>
                    </a:lnTo>
                    <a:lnTo>
                      <a:pt x="66" y="13"/>
                    </a:lnTo>
                    <a:lnTo>
                      <a:pt x="86" y="4"/>
                    </a:lnTo>
                    <a:lnTo>
                      <a:pt x="108" y="0"/>
                    </a:lnTo>
                    <a:lnTo>
                      <a:pt x="140" y="1"/>
                    </a:lnTo>
                    <a:lnTo>
                      <a:pt x="176" y="6"/>
                    </a:lnTo>
                    <a:lnTo>
                      <a:pt x="176" y="6"/>
                    </a:lnTo>
                    <a:close/>
                  </a:path>
                </a:pathLst>
              </a:custGeom>
              <a:solidFill>
                <a:srgbClr val="B3D9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9086" name="Freeform 62"/>
              <p:cNvSpPr>
                <a:spLocks/>
              </p:cNvSpPr>
              <p:nvPr/>
            </p:nvSpPr>
            <p:spPr bwMode="auto">
              <a:xfrm>
                <a:off x="3905" y="3744"/>
                <a:ext cx="152" cy="100"/>
              </a:xfrm>
              <a:custGeom>
                <a:avLst/>
                <a:gdLst>
                  <a:gd name="T0" fmla="*/ 149 w 152"/>
                  <a:gd name="T1" fmla="*/ 8 h 100"/>
                  <a:gd name="T2" fmla="*/ 137 w 152"/>
                  <a:gd name="T3" fmla="*/ 19 h 100"/>
                  <a:gd name="T4" fmla="*/ 127 w 152"/>
                  <a:gd name="T5" fmla="*/ 30 h 100"/>
                  <a:gd name="T6" fmla="*/ 120 w 152"/>
                  <a:gd name="T7" fmla="*/ 43 h 100"/>
                  <a:gd name="T8" fmla="*/ 113 w 152"/>
                  <a:gd name="T9" fmla="*/ 55 h 100"/>
                  <a:gd name="T10" fmla="*/ 103 w 152"/>
                  <a:gd name="T11" fmla="*/ 67 h 100"/>
                  <a:gd name="T12" fmla="*/ 93 w 152"/>
                  <a:gd name="T13" fmla="*/ 78 h 100"/>
                  <a:gd name="T14" fmla="*/ 81 w 152"/>
                  <a:gd name="T15" fmla="*/ 88 h 100"/>
                  <a:gd name="T16" fmla="*/ 61 w 152"/>
                  <a:gd name="T17" fmla="*/ 95 h 100"/>
                  <a:gd name="T18" fmla="*/ 34 w 152"/>
                  <a:gd name="T19" fmla="*/ 99 h 100"/>
                  <a:gd name="T20" fmla="*/ 0 w 152"/>
                  <a:gd name="T21" fmla="*/ 100 h 100"/>
                  <a:gd name="T22" fmla="*/ 10 w 152"/>
                  <a:gd name="T23" fmla="*/ 87 h 100"/>
                  <a:gd name="T24" fmla="*/ 17 w 152"/>
                  <a:gd name="T25" fmla="*/ 74 h 100"/>
                  <a:gd name="T26" fmla="*/ 24 w 152"/>
                  <a:gd name="T27" fmla="*/ 58 h 100"/>
                  <a:gd name="T28" fmla="*/ 32 w 152"/>
                  <a:gd name="T29" fmla="*/ 42 h 100"/>
                  <a:gd name="T30" fmla="*/ 42 w 152"/>
                  <a:gd name="T31" fmla="*/ 27 h 100"/>
                  <a:gd name="T32" fmla="*/ 54 w 152"/>
                  <a:gd name="T33" fmla="*/ 14 h 100"/>
                  <a:gd name="T34" fmla="*/ 71 w 152"/>
                  <a:gd name="T35" fmla="*/ 5 h 100"/>
                  <a:gd name="T36" fmla="*/ 93 w 152"/>
                  <a:gd name="T37" fmla="*/ 0 h 100"/>
                  <a:gd name="T38" fmla="*/ 117 w 152"/>
                  <a:gd name="T39" fmla="*/ 0 h 100"/>
                  <a:gd name="T40" fmla="*/ 152 w 152"/>
                  <a:gd name="T41" fmla="*/ 8 h 100"/>
                  <a:gd name="T42" fmla="*/ 152 w 152"/>
                  <a:gd name="T43" fmla="*/ 8 h 100"/>
                  <a:gd name="T44" fmla="*/ 149 w 152"/>
                  <a:gd name="T45" fmla="*/ 8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52" h="100">
                    <a:moveTo>
                      <a:pt x="149" y="8"/>
                    </a:moveTo>
                    <a:lnTo>
                      <a:pt x="137" y="19"/>
                    </a:lnTo>
                    <a:lnTo>
                      <a:pt x="127" y="30"/>
                    </a:lnTo>
                    <a:lnTo>
                      <a:pt x="120" y="43"/>
                    </a:lnTo>
                    <a:lnTo>
                      <a:pt x="113" y="55"/>
                    </a:lnTo>
                    <a:lnTo>
                      <a:pt x="103" y="67"/>
                    </a:lnTo>
                    <a:lnTo>
                      <a:pt x="93" y="78"/>
                    </a:lnTo>
                    <a:lnTo>
                      <a:pt x="81" y="88"/>
                    </a:lnTo>
                    <a:lnTo>
                      <a:pt x="61" y="95"/>
                    </a:lnTo>
                    <a:lnTo>
                      <a:pt x="34" y="99"/>
                    </a:lnTo>
                    <a:lnTo>
                      <a:pt x="0" y="100"/>
                    </a:lnTo>
                    <a:lnTo>
                      <a:pt x="10" y="87"/>
                    </a:lnTo>
                    <a:lnTo>
                      <a:pt x="17" y="74"/>
                    </a:lnTo>
                    <a:lnTo>
                      <a:pt x="24" y="58"/>
                    </a:lnTo>
                    <a:lnTo>
                      <a:pt x="32" y="42"/>
                    </a:lnTo>
                    <a:lnTo>
                      <a:pt x="42" y="27"/>
                    </a:lnTo>
                    <a:lnTo>
                      <a:pt x="54" y="14"/>
                    </a:lnTo>
                    <a:lnTo>
                      <a:pt x="71" y="5"/>
                    </a:lnTo>
                    <a:lnTo>
                      <a:pt x="93" y="0"/>
                    </a:lnTo>
                    <a:lnTo>
                      <a:pt x="117" y="0"/>
                    </a:lnTo>
                    <a:lnTo>
                      <a:pt x="152" y="8"/>
                    </a:lnTo>
                    <a:lnTo>
                      <a:pt x="152" y="8"/>
                    </a:lnTo>
                    <a:lnTo>
                      <a:pt x="149" y="8"/>
                    </a:lnTo>
                    <a:close/>
                  </a:path>
                </a:pathLst>
              </a:custGeom>
              <a:solidFill>
                <a:srgbClr val="FF00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9087" name="Freeform 63"/>
              <p:cNvSpPr>
                <a:spLocks/>
              </p:cNvSpPr>
              <p:nvPr/>
            </p:nvSpPr>
            <p:spPr bwMode="auto">
              <a:xfrm>
                <a:off x="3772" y="3863"/>
                <a:ext cx="214" cy="51"/>
              </a:xfrm>
              <a:custGeom>
                <a:avLst/>
                <a:gdLst>
                  <a:gd name="T0" fmla="*/ 214 w 214"/>
                  <a:gd name="T1" fmla="*/ 21 h 51"/>
                  <a:gd name="T2" fmla="*/ 199 w 214"/>
                  <a:gd name="T3" fmla="*/ 19 h 51"/>
                  <a:gd name="T4" fmla="*/ 179 w 214"/>
                  <a:gd name="T5" fmla="*/ 16 h 51"/>
                  <a:gd name="T6" fmla="*/ 160 w 214"/>
                  <a:gd name="T7" fmla="*/ 17 h 51"/>
                  <a:gd name="T8" fmla="*/ 135 w 214"/>
                  <a:gd name="T9" fmla="*/ 19 h 51"/>
                  <a:gd name="T10" fmla="*/ 111 w 214"/>
                  <a:gd name="T11" fmla="*/ 22 h 51"/>
                  <a:gd name="T12" fmla="*/ 86 w 214"/>
                  <a:gd name="T13" fmla="*/ 27 h 51"/>
                  <a:gd name="T14" fmla="*/ 62 w 214"/>
                  <a:gd name="T15" fmla="*/ 32 h 51"/>
                  <a:gd name="T16" fmla="*/ 40 w 214"/>
                  <a:gd name="T17" fmla="*/ 38 h 51"/>
                  <a:gd name="T18" fmla="*/ 18 w 214"/>
                  <a:gd name="T19" fmla="*/ 45 h 51"/>
                  <a:gd name="T20" fmla="*/ 0 w 214"/>
                  <a:gd name="T21" fmla="*/ 51 h 51"/>
                  <a:gd name="T22" fmla="*/ 5 w 214"/>
                  <a:gd name="T23" fmla="*/ 44 h 51"/>
                  <a:gd name="T24" fmla="*/ 13 w 214"/>
                  <a:gd name="T25" fmla="*/ 37 h 51"/>
                  <a:gd name="T26" fmla="*/ 23 w 214"/>
                  <a:gd name="T27" fmla="*/ 31 h 51"/>
                  <a:gd name="T28" fmla="*/ 35 w 214"/>
                  <a:gd name="T29" fmla="*/ 27 h 51"/>
                  <a:gd name="T30" fmla="*/ 50 w 214"/>
                  <a:gd name="T31" fmla="*/ 22 h 51"/>
                  <a:gd name="T32" fmla="*/ 67 w 214"/>
                  <a:gd name="T33" fmla="*/ 17 h 51"/>
                  <a:gd name="T34" fmla="*/ 81 w 214"/>
                  <a:gd name="T35" fmla="*/ 14 h 51"/>
                  <a:gd name="T36" fmla="*/ 96 w 214"/>
                  <a:gd name="T37" fmla="*/ 9 h 51"/>
                  <a:gd name="T38" fmla="*/ 113 w 214"/>
                  <a:gd name="T39" fmla="*/ 6 h 51"/>
                  <a:gd name="T40" fmla="*/ 125 w 214"/>
                  <a:gd name="T41" fmla="*/ 1 h 51"/>
                  <a:gd name="T42" fmla="*/ 135 w 214"/>
                  <a:gd name="T43" fmla="*/ 0 h 51"/>
                  <a:gd name="T44" fmla="*/ 145 w 214"/>
                  <a:gd name="T45" fmla="*/ 0 h 51"/>
                  <a:gd name="T46" fmla="*/ 155 w 214"/>
                  <a:gd name="T47" fmla="*/ 0 h 51"/>
                  <a:gd name="T48" fmla="*/ 167 w 214"/>
                  <a:gd name="T49" fmla="*/ 1 h 51"/>
                  <a:gd name="T50" fmla="*/ 177 w 214"/>
                  <a:gd name="T51" fmla="*/ 4 h 51"/>
                  <a:gd name="T52" fmla="*/ 187 w 214"/>
                  <a:gd name="T53" fmla="*/ 6 h 51"/>
                  <a:gd name="T54" fmla="*/ 197 w 214"/>
                  <a:gd name="T55" fmla="*/ 9 h 51"/>
                  <a:gd name="T56" fmla="*/ 206 w 214"/>
                  <a:gd name="T57" fmla="*/ 13 h 51"/>
                  <a:gd name="T58" fmla="*/ 211 w 214"/>
                  <a:gd name="T59" fmla="*/ 17 h 51"/>
                  <a:gd name="T60" fmla="*/ 214 w 214"/>
                  <a:gd name="T61" fmla="*/ 22 h 51"/>
                  <a:gd name="T62" fmla="*/ 214 w 214"/>
                  <a:gd name="T63" fmla="*/ 22 h 51"/>
                  <a:gd name="T64" fmla="*/ 214 w 214"/>
                  <a:gd name="T65" fmla="*/ 21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14" h="51">
                    <a:moveTo>
                      <a:pt x="214" y="21"/>
                    </a:moveTo>
                    <a:lnTo>
                      <a:pt x="199" y="19"/>
                    </a:lnTo>
                    <a:lnTo>
                      <a:pt x="179" y="16"/>
                    </a:lnTo>
                    <a:lnTo>
                      <a:pt x="160" y="17"/>
                    </a:lnTo>
                    <a:lnTo>
                      <a:pt x="135" y="19"/>
                    </a:lnTo>
                    <a:lnTo>
                      <a:pt x="111" y="22"/>
                    </a:lnTo>
                    <a:lnTo>
                      <a:pt x="86" y="27"/>
                    </a:lnTo>
                    <a:lnTo>
                      <a:pt x="62" y="32"/>
                    </a:lnTo>
                    <a:lnTo>
                      <a:pt x="40" y="38"/>
                    </a:lnTo>
                    <a:lnTo>
                      <a:pt x="18" y="45"/>
                    </a:lnTo>
                    <a:lnTo>
                      <a:pt x="0" y="51"/>
                    </a:lnTo>
                    <a:lnTo>
                      <a:pt x="5" y="44"/>
                    </a:lnTo>
                    <a:lnTo>
                      <a:pt x="13" y="37"/>
                    </a:lnTo>
                    <a:lnTo>
                      <a:pt x="23" y="31"/>
                    </a:lnTo>
                    <a:lnTo>
                      <a:pt x="35" y="27"/>
                    </a:lnTo>
                    <a:lnTo>
                      <a:pt x="50" y="22"/>
                    </a:lnTo>
                    <a:lnTo>
                      <a:pt x="67" y="17"/>
                    </a:lnTo>
                    <a:lnTo>
                      <a:pt x="81" y="14"/>
                    </a:lnTo>
                    <a:lnTo>
                      <a:pt x="96" y="9"/>
                    </a:lnTo>
                    <a:lnTo>
                      <a:pt x="113" y="6"/>
                    </a:lnTo>
                    <a:lnTo>
                      <a:pt x="125" y="1"/>
                    </a:lnTo>
                    <a:lnTo>
                      <a:pt x="135" y="0"/>
                    </a:lnTo>
                    <a:lnTo>
                      <a:pt x="145" y="0"/>
                    </a:lnTo>
                    <a:lnTo>
                      <a:pt x="155" y="0"/>
                    </a:lnTo>
                    <a:lnTo>
                      <a:pt x="167" y="1"/>
                    </a:lnTo>
                    <a:lnTo>
                      <a:pt x="177" y="4"/>
                    </a:lnTo>
                    <a:lnTo>
                      <a:pt x="187" y="6"/>
                    </a:lnTo>
                    <a:lnTo>
                      <a:pt x="197" y="9"/>
                    </a:lnTo>
                    <a:lnTo>
                      <a:pt x="206" y="13"/>
                    </a:lnTo>
                    <a:lnTo>
                      <a:pt x="211" y="17"/>
                    </a:lnTo>
                    <a:lnTo>
                      <a:pt x="214" y="22"/>
                    </a:lnTo>
                    <a:lnTo>
                      <a:pt x="214" y="22"/>
                    </a:lnTo>
                    <a:lnTo>
                      <a:pt x="214" y="21"/>
                    </a:lnTo>
                    <a:close/>
                  </a:path>
                </a:pathLst>
              </a:custGeom>
              <a:solidFill>
                <a:srgbClr val="D18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9088" name="Freeform 64"/>
              <p:cNvSpPr>
                <a:spLocks/>
              </p:cNvSpPr>
              <p:nvPr/>
            </p:nvSpPr>
            <p:spPr bwMode="auto">
              <a:xfrm>
                <a:off x="3206" y="3888"/>
                <a:ext cx="218" cy="144"/>
              </a:xfrm>
              <a:custGeom>
                <a:avLst/>
                <a:gdLst>
                  <a:gd name="T0" fmla="*/ 169 w 218"/>
                  <a:gd name="T1" fmla="*/ 143 h 144"/>
                  <a:gd name="T2" fmla="*/ 145 w 218"/>
                  <a:gd name="T3" fmla="*/ 132 h 144"/>
                  <a:gd name="T4" fmla="*/ 118 w 218"/>
                  <a:gd name="T5" fmla="*/ 119 h 144"/>
                  <a:gd name="T6" fmla="*/ 91 w 218"/>
                  <a:gd name="T7" fmla="*/ 108 h 144"/>
                  <a:gd name="T8" fmla="*/ 64 w 218"/>
                  <a:gd name="T9" fmla="*/ 94 h 144"/>
                  <a:gd name="T10" fmla="*/ 40 w 218"/>
                  <a:gd name="T11" fmla="*/ 82 h 144"/>
                  <a:gd name="T12" fmla="*/ 20 w 218"/>
                  <a:gd name="T13" fmla="*/ 68 h 144"/>
                  <a:gd name="T14" fmla="*/ 5 w 218"/>
                  <a:gd name="T15" fmla="*/ 52 h 144"/>
                  <a:gd name="T16" fmla="*/ 0 w 218"/>
                  <a:gd name="T17" fmla="*/ 36 h 144"/>
                  <a:gd name="T18" fmla="*/ 3 w 218"/>
                  <a:gd name="T19" fmla="*/ 19 h 144"/>
                  <a:gd name="T20" fmla="*/ 20 w 218"/>
                  <a:gd name="T21" fmla="*/ 0 h 144"/>
                  <a:gd name="T22" fmla="*/ 30 w 218"/>
                  <a:gd name="T23" fmla="*/ 19 h 144"/>
                  <a:gd name="T24" fmla="*/ 52 w 218"/>
                  <a:gd name="T25" fmla="*/ 34 h 144"/>
                  <a:gd name="T26" fmla="*/ 86 w 218"/>
                  <a:gd name="T27" fmla="*/ 48 h 144"/>
                  <a:gd name="T28" fmla="*/ 123 w 218"/>
                  <a:gd name="T29" fmla="*/ 62 h 144"/>
                  <a:gd name="T30" fmla="*/ 160 w 218"/>
                  <a:gd name="T31" fmla="*/ 75 h 144"/>
                  <a:gd name="T32" fmla="*/ 189 w 218"/>
                  <a:gd name="T33" fmla="*/ 86 h 144"/>
                  <a:gd name="T34" fmla="*/ 211 w 218"/>
                  <a:gd name="T35" fmla="*/ 100 h 144"/>
                  <a:gd name="T36" fmla="*/ 218 w 218"/>
                  <a:gd name="T37" fmla="*/ 114 h 144"/>
                  <a:gd name="T38" fmla="*/ 206 w 218"/>
                  <a:gd name="T39" fmla="*/ 127 h 144"/>
                  <a:gd name="T40" fmla="*/ 169 w 218"/>
                  <a:gd name="T41" fmla="*/ 144 h 144"/>
                  <a:gd name="T42" fmla="*/ 169 w 218"/>
                  <a:gd name="T43" fmla="*/ 144 h 144"/>
                  <a:gd name="T44" fmla="*/ 169 w 218"/>
                  <a:gd name="T45" fmla="*/ 143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18" h="144">
                    <a:moveTo>
                      <a:pt x="169" y="143"/>
                    </a:moveTo>
                    <a:lnTo>
                      <a:pt x="145" y="132"/>
                    </a:lnTo>
                    <a:lnTo>
                      <a:pt x="118" y="119"/>
                    </a:lnTo>
                    <a:lnTo>
                      <a:pt x="91" y="108"/>
                    </a:lnTo>
                    <a:lnTo>
                      <a:pt x="64" y="94"/>
                    </a:lnTo>
                    <a:lnTo>
                      <a:pt x="40" y="82"/>
                    </a:lnTo>
                    <a:lnTo>
                      <a:pt x="20" y="68"/>
                    </a:lnTo>
                    <a:lnTo>
                      <a:pt x="5" y="52"/>
                    </a:lnTo>
                    <a:lnTo>
                      <a:pt x="0" y="36"/>
                    </a:lnTo>
                    <a:lnTo>
                      <a:pt x="3" y="19"/>
                    </a:lnTo>
                    <a:lnTo>
                      <a:pt x="20" y="0"/>
                    </a:lnTo>
                    <a:lnTo>
                      <a:pt x="30" y="19"/>
                    </a:lnTo>
                    <a:lnTo>
                      <a:pt x="52" y="34"/>
                    </a:lnTo>
                    <a:lnTo>
                      <a:pt x="86" y="48"/>
                    </a:lnTo>
                    <a:lnTo>
                      <a:pt x="123" y="62"/>
                    </a:lnTo>
                    <a:lnTo>
                      <a:pt x="160" y="75"/>
                    </a:lnTo>
                    <a:lnTo>
                      <a:pt x="189" y="86"/>
                    </a:lnTo>
                    <a:lnTo>
                      <a:pt x="211" y="100"/>
                    </a:lnTo>
                    <a:lnTo>
                      <a:pt x="218" y="114"/>
                    </a:lnTo>
                    <a:lnTo>
                      <a:pt x="206" y="127"/>
                    </a:lnTo>
                    <a:lnTo>
                      <a:pt x="169" y="144"/>
                    </a:lnTo>
                    <a:lnTo>
                      <a:pt x="169" y="144"/>
                    </a:lnTo>
                    <a:lnTo>
                      <a:pt x="169" y="143"/>
                    </a:lnTo>
                    <a:close/>
                  </a:path>
                </a:pathLst>
              </a:custGeom>
              <a:solidFill>
                <a:srgbClr val="D18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9089" name="Freeform 65"/>
              <p:cNvSpPr>
                <a:spLocks/>
              </p:cNvSpPr>
              <p:nvPr/>
            </p:nvSpPr>
            <p:spPr bwMode="auto">
              <a:xfrm>
                <a:off x="3824" y="3917"/>
                <a:ext cx="213" cy="54"/>
              </a:xfrm>
              <a:custGeom>
                <a:avLst/>
                <a:gdLst>
                  <a:gd name="T0" fmla="*/ 213 w 213"/>
                  <a:gd name="T1" fmla="*/ 8 h 54"/>
                  <a:gd name="T2" fmla="*/ 194 w 213"/>
                  <a:gd name="T3" fmla="*/ 13 h 54"/>
                  <a:gd name="T4" fmla="*/ 174 w 213"/>
                  <a:gd name="T5" fmla="*/ 17 h 54"/>
                  <a:gd name="T6" fmla="*/ 154 w 213"/>
                  <a:gd name="T7" fmla="*/ 22 h 54"/>
                  <a:gd name="T8" fmla="*/ 132 w 213"/>
                  <a:gd name="T9" fmla="*/ 27 h 54"/>
                  <a:gd name="T10" fmla="*/ 113 w 213"/>
                  <a:gd name="T11" fmla="*/ 32 h 54"/>
                  <a:gd name="T12" fmla="*/ 91 w 213"/>
                  <a:gd name="T13" fmla="*/ 37 h 54"/>
                  <a:gd name="T14" fmla="*/ 69 w 213"/>
                  <a:gd name="T15" fmla="*/ 41 h 54"/>
                  <a:gd name="T16" fmla="*/ 47 w 213"/>
                  <a:gd name="T17" fmla="*/ 46 h 54"/>
                  <a:gd name="T18" fmla="*/ 24 w 213"/>
                  <a:gd name="T19" fmla="*/ 50 h 54"/>
                  <a:gd name="T20" fmla="*/ 0 w 213"/>
                  <a:gd name="T21" fmla="*/ 54 h 54"/>
                  <a:gd name="T22" fmla="*/ 7 w 213"/>
                  <a:gd name="T23" fmla="*/ 46 h 54"/>
                  <a:gd name="T24" fmla="*/ 17 w 213"/>
                  <a:gd name="T25" fmla="*/ 39 h 54"/>
                  <a:gd name="T26" fmla="*/ 29 w 213"/>
                  <a:gd name="T27" fmla="*/ 33 h 54"/>
                  <a:gd name="T28" fmla="*/ 44 w 213"/>
                  <a:gd name="T29" fmla="*/ 27 h 54"/>
                  <a:gd name="T30" fmla="*/ 61 w 213"/>
                  <a:gd name="T31" fmla="*/ 22 h 54"/>
                  <a:gd name="T32" fmla="*/ 76 w 213"/>
                  <a:gd name="T33" fmla="*/ 17 h 54"/>
                  <a:gd name="T34" fmla="*/ 93 w 213"/>
                  <a:gd name="T35" fmla="*/ 13 h 54"/>
                  <a:gd name="T36" fmla="*/ 110 w 213"/>
                  <a:gd name="T37" fmla="*/ 9 h 54"/>
                  <a:gd name="T38" fmla="*/ 127 w 213"/>
                  <a:gd name="T39" fmla="*/ 5 h 54"/>
                  <a:gd name="T40" fmla="*/ 145 w 213"/>
                  <a:gd name="T41" fmla="*/ 0 h 54"/>
                  <a:gd name="T42" fmla="*/ 152 w 213"/>
                  <a:gd name="T43" fmla="*/ 0 h 54"/>
                  <a:gd name="T44" fmla="*/ 159 w 213"/>
                  <a:gd name="T45" fmla="*/ 0 h 54"/>
                  <a:gd name="T46" fmla="*/ 167 w 213"/>
                  <a:gd name="T47" fmla="*/ 0 h 54"/>
                  <a:gd name="T48" fmla="*/ 174 w 213"/>
                  <a:gd name="T49" fmla="*/ 1 h 54"/>
                  <a:gd name="T50" fmla="*/ 181 w 213"/>
                  <a:gd name="T51" fmla="*/ 2 h 54"/>
                  <a:gd name="T52" fmla="*/ 186 w 213"/>
                  <a:gd name="T53" fmla="*/ 3 h 54"/>
                  <a:gd name="T54" fmla="*/ 194 w 213"/>
                  <a:gd name="T55" fmla="*/ 5 h 54"/>
                  <a:gd name="T56" fmla="*/ 201 w 213"/>
                  <a:gd name="T57" fmla="*/ 7 h 54"/>
                  <a:gd name="T58" fmla="*/ 206 w 213"/>
                  <a:gd name="T59" fmla="*/ 8 h 54"/>
                  <a:gd name="T60" fmla="*/ 213 w 213"/>
                  <a:gd name="T61" fmla="*/ 9 h 54"/>
                  <a:gd name="T62" fmla="*/ 213 w 213"/>
                  <a:gd name="T63" fmla="*/ 9 h 54"/>
                  <a:gd name="T64" fmla="*/ 213 w 213"/>
                  <a:gd name="T65" fmla="*/ 8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13" h="54">
                    <a:moveTo>
                      <a:pt x="213" y="8"/>
                    </a:moveTo>
                    <a:lnTo>
                      <a:pt x="194" y="13"/>
                    </a:lnTo>
                    <a:lnTo>
                      <a:pt x="174" y="17"/>
                    </a:lnTo>
                    <a:lnTo>
                      <a:pt x="154" y="22"/>
                    </a:lnTo>
                    <a:lnTo>
                      <a:pt x="132" y="27"/>
                    </a:lnTo>
                    <a:lnTo>
                      <a:pt x="113" y="32"/>
                    </a:lnTo>
                    <a:lnTo>
                      <a:pt x="91" y="37"/>
                    </a:lnTo>
                    <a:lnTo>
                      <a:pt x="69" y="41"/>
                    </a:lnTo>
                    <a:lnTo>
                      <a:pt x="47" y="46"/>
                    </a:lnTo>
                    <a:lnTo>
                      <a:pt x="24" y="50"/>
                    </a:lnTo>
                    <a:lnTo>
                      <a:pt x="0" y="54"/>
                    </a:lnTo>
                    <a:lnTo>
                      <a:pt x="7" y="46"/>
                    </a:lnTo>
                    <a:lnTo>
                      <a:pt x="17" y="39"/>
                    </a:lnTo>
                    <a:lnTo>
                      <a:pt x="29" y="33"/>
                    </a:lnTo>
                    <a:lnTo>
                      <a:pt x="44" y="27"/>
                    </a:lnTo>
                    <a:lnTo>
                      <a:pt x="61" y="22"/>
                    </a:lnTo>
                    <a:lnTo>
                      <a:pt x="76" y="17"/>
                    </a:lnTo>
                    <a:lnTo>
                      <a:pt x="93" y="13"/>
                    </a:lnTo>
                    <a:lnTo>
                      <a:pt x="110" y="9"/>
                    </a:lnTo>
                    <a:lnTo>
                      <a:pt x="127" y="5"/>
                    </a:lnTo>
                    <a:lnTo>
                      <a:pt x="145" y="0"/>
                    </a:lnTo>
                    <a:lnTo>
                      <a:pt x="152" y="0"/>
                    </a:lnTo>
                    <a:lnTo>
                      <a:pt x="159" y="0"/>
                    </a:lnTo>
                    <a:lnTo>
                      <a:pt x="167" y="0"/>
                    </a:lnTo>
                    <a:lnTo>
                      <a:pt x="174" y="1"/>
                    </a:lnTo>
                    <a:lnTo>
                      <a:pt x="181" y="2"/>
                    </a:lnTo>
                    <a:lnTo>
                      <a:pt x="186" y="3"/>
                    </a:lnTo>
                    <a:lnTo>
                      <a:pt x="194" y="5"/>
                    </a:lnTo>
                    <a:lnTo>
                      <a:pt x="201" y="7"/>
                    </a:lnTo>
                    <a:lnTo>
                      <a:pt x="206" y="8"/>
                    </a:lnTo>
                    <a:lnTo>
                      <a:pt x="213" y="9"/>
                    </a:lnTo>
                    <a:lnTo>
                      <a:pt x="213" y="9"/>
                    </a:lnTo>
                    <a:lnTo>
                      <a:pt x="213" y="8"/>
                    </a:lnTo>
                    <a:close/>
                  </a:path>
                </a:pathLst>
              </a:custGeom>
              <a:solidFill>
                <a:srgbClr val="D18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9090" name="Freeform 66"/>
              <p:cNvSpPr>
                <a:spLocks/>
              </p:cNvSpPr>
              <p:nvPr/>
            </p:nvSpPr>
            <p:spPr bwMode="auto">
              <a:xfrm>
                <a:off x="3949" y="3958"/>
                <a:ext cx="221" cy="54"/>
              </a:xfrm>
              <a:custGeom>
                <a:avLst/>
                <a:gdLst>
                  <a:gd name="T0" fmla="*/ 221 w 221"/>
                  <a:gd name="T1" fmla="*/ 0 h 54"/>
                  <a:gd name="T2" fmla="*/ 216 w 221"/>
                  <a:gd name="T3" fmla="*/ 5 h 54"/>
                  <a:gd name="T4" fmla="*/ 211 w 221"/>
                  <a:gd name="T5" fmla="*/ 8 h 54"/>
                  <a:gd name="T6" fmla="*/ 201 w 221"/>
                  <a:gd name="T7" fmla="*/ 12 h 54"/>
                  <a:gd name="T8" fmla="*/ 191 w 221"/>
                  <a:gd name="T9" fmla="*/ 13 h 54"/>
                  <a:gd name="T10" fmla="*/ 179 w 221"/>
                  <a:gd name="T11" fmla="*/ 15 h 54"/>
                  <a:gd name="T12" fmla="*/ 167 w 221"/>
                  <a:gd name="T13" fmla="*/ 16 h 54"/>
                  <a:gd name="T14" fmla="*/ 157 w 221"/>
                  <a:gd name="T15" fmla="*/ 17 h 54"/>
                  <a:gd name="T16" fmla="*/ 145 w 221"/>
                  <a:gd name="T17" fmla="*/ 20 h 54"/>
                  <a:gd name="T18" fmla="*/ 135 w 221"/>
                  <a:gd name="T19" fmla="*/ 22 h 54"/>
                  <a:gd name="T20" fmla="*/ 125 w 221"/>
                  <a:gd name="T21" fmla="*/ 24 h 54"/>
                  <a:gd name="T22" fmla="*/ 115 w 221"/>
                  <a:gd name="T23" fmla="*/ 29 h 54"/>
                  <a:gd name="T24" fmla="*/ 105 w 221"/>
                  <a:gd name="T25" fmla="*/ 32 h 54"/>
                  <a:gd name="T26" fmla="*/ 96 w 221"/>
                  <a:gd name="T27" fmla="*/ 36 h 54"/>
                  <a:gd name="T28" fmla="*/ 83 w 221"/>
                  <a:gd name="T29" fmla="*/ 38 h 54"/>
                  <a:gd name="T30" fmla="*/ 73 w 221"/>
                  <a:gd name="T31" fmla="*/ 41 h 54"/>
                  <a:gd name="T32" fmla="*/ 61 w 221"/>
                  <a:gd name="T33" fmla="*/ 44 h 54"/>
                  <a:gd name="T34" fmla="*/ 51 w 221"/>
                  <a:gd name="T35" fmla="*/ 46 h 54"/>
                  <a:gd name="T36" fmla="*/ 39 w 221"/>
                  <a:gd name="T37" fmla="*/ 49 h 54"/>
                  <a:gd name="T38" fmla="*/ 29 w 221"/>
                  <a:gd name="T39" fmla="*/ 52 h 54"/>
                  <a:gd name="T40" fmla="*/ 20 w 221"/>
                  <a:gd name="T41" fmla="*/ 54 h 54"/>
                  <a:gd name="T42" fmla="*/ 0 w 221"/>
                  <a:gd name="T43" fmla="*/ 45 h 54"/>
                  <a:gd name="T44" fmla="*/ 17 w 221"/>
                  <a:gd name="T45" fmla="*/ 38 h 54"/>
                  <a:gd name="T46" fmla="*/ 37 w 221"/>
                  <a:gd name="T47" fmla="*/ 30 h 54"/>
                  <a:gd name="T48" fmla="*/ 56 w 221"/>
                  <a:gd name="T49" fmla="*/ 23 h 54"/>
                  <a:gd name="T50" fmla="*/ 76 w 221"/>
                  <a:gd name="T51" fmla="*/ 17 h 54"/>
                  <a:gd name="T52" fmla="*/ 98 w 221"/>
                  <a:gd name="T53" fmla="*/ 12 h 54"/>
                  <a:gd name="T54" fmla="*/ 120 w 221"/>
                  <a:gd name="T55" fmla="*/ 7 h 54"/>
                  <a:gd name="T56" fmla="*/ 145 w 221"/>
                  <a:gd name="T57" fmla="*/ 4 h 54"/>
                  <a:gd name="T58" fmla="*/ 169 w 221"/>
                  <a:gd name="T59" fmla="*/ 1 h 54"/>
                  <a:gd name="T60" fmla="*/ 194 w 221"/>
                  <a:gd name="T61" fmla="*/ 0 h 54"/>
                  <a:gd name="T62" fmla="*/ 221 w 221"/>
                  <a:gd name="T63" fmla="*/ 0 h 54"/>
                  <a:gd name="T64" fmla="*/ 221 w 221"/>
                  <a:gd name="T65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21" h="54">
                    <a:moveTo>
                      <a:pt x="221" y="0"/>
                    </a:moveTo>
                    <a:lnTo>
                      <a:pt x="216" y="5"/>
                    </a:lnTo>
                    <a:lnTo>
                      <a:pt x="211" y="8"/>
                    </a:lnTo>
                    <a:lnTo>
                      <a:pt x="201" y="12"/>
                    </a:lnTo>
                    <a:lnTo>
                      <a:pt x="191" y="13"/>
                    </a:lnTo>
                    <a:lnTo>
                      <a:pt x="179" y="15"/>
                    </a:lnTo>
                    <a:lnTo>
                      <a:pt x="167" y="16"/>
                    </a:lnTo>
                    <a:lnTo>
                      <a:pt x="157" y="17"/>
                    </a:lnTo>
                    <a:lnTo>
                      <a:pt x="145" y="20"/>
                    </a:lnTo>
                    <a:lnTo>
                      <a:pt x="135" y="22"/>
                    </a:lnTo>
                    <a:lnTo>
                      <a:pt x="125" y="24"/>
                    </a:lnTo>
                    <a:lnTo>
                      <a:pt x="115" y="29"/>
                    </a:lnTo>
                    <a:lnTo>
                      <a:pt x="105" y="32"/>
                    </a:lnTo>
                    <a:lnTo>
                      <a:pt x="96" y="36"/>
                    </a:lnTo>
                    <a:lnTo>
                      <a:pt x="83" y="38"/>
                    </a:lnTo>
                    <a:lnTo>
                      <a:pt x="73" y="41"/>
                    </a:lnTo>
                    <a:lnTo>
                      <a:pt x="61" y="44"/>
                    </a:lnTo>
                    <a:lnTo>
                      <a:pt x="51" y="46"/>
                    </a:lnTo>
                    <a:lnTo>
                      <a:pt x="39" y="49"/>
                    </a:lnTo>
                    <a:lnTo>
                      <a:pt x="29" y="52"/>
                    </a:lnTo>
                    <a:lnTo>
                      <a:pt x="20" y="54"/>
                    </a:lnTo>
                    <a:lnTo>
                      <a:pt x="0" y="45"/>
                    </a:lnTo>
                    <a:lnTo>
                      <a:pt x="17" y="38"/>
                    </a:lnTo>
                    <a:lnTo>
                      <a:pt x="37" y="30"/>
                    </a:lnTo>
                    <a:lnTo>
                      <a:pt x="56" y="23"/>
                    </a:lnTo>
                    <a:lnTo>
                      <a:pt x="76" y="17"/>
                    </a:lnTo>
                    <a:lnTo>
                      <a:pt x="98" y="12"/>
                    </a:lnTo>
                    <a:lnTo>
                      <a:pt x="120" y="7"/>
                    </a:lnTo>
                    <a:lnTo>
                      <a:pt x="145" y="4"/>
                    </a:lnTo>
                    <a:lnTo>
                      <a:pt x="169" y="1"/>
                    </a:lnTo>
                    <a:lnTo>
                      <a:pt x="194" y="0"/>
                    </a:lnTo>
                    <a:lnTo>
                      <a:pt x="221" y="0"/>
                    </a:lnTo>
                    <a:lnTo>
                      <a:pt x="221" y="0"/>
                    </a:lnTo>
                    <a:close/>
                  </a:path>
                </a:pathLst>
              </a:custGeom>
              <a:solidFill>
                <a:srgbClr val="D18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9091" name="Freeform 67"/>
              <p:cNvSpPr>
                <a:spLocks/>
              </p:cNvSpPr>
              <p:nvPr/>
            </p:nvSpPr>
            <p:spPr bwMode="auto">
              <a:xfrm>
                <a:off x="3464" y="3999"/>
                <a:ext cx="934" cy="217"/>
              </a:xfrm>
              <a:custGeom>
                <a:avLst/>
                <a:gdLst>
                  <a:gd name="T0" fmla="*/ 220 w 934"/>
                  <a:gd name="T1" fmla="*/ 161 h 217"/>
                  <a:gd name="T2" fmla="*/ 291 w 934"/>
                  <a:gd name="T3" fmla="*/ 169 h 217"/>
                  <a:gd name="T4" fmla="*/ 362 w 934"/>
                  <a:gd name="T5" fmla="*/ 177 h 217"/>
                  <a:gd name="T6" fmla="*/ 438 w 934"/>
                  <a:gd name="T7" fmla="*/ 185 h 217"/>
                  <a:gd name="T8" fmla="*/ 514 w 934"/>
                  <a:gd name="T9" fmla="*/ 191 h 217"/>
                  <a:gd name="T10" fmla="*/ 590 w 934"/>
                  <a:gd name="T11" fmla="*/ 195 h 217"/>
                  <a:gd name="T12" fmla="*/ 666 w 934"/>
                  <a:gd name="T13" fmla="*/ 196 h 217"/>
                  <a:gd name="T14" fmla="*/ 737 w 934"/>
                  <a:gd name="T15" fmla="*/ 191 h 217"/>
                  <a:gd name="T16" fmla="*/ 808 w 934"/>
                  <a:gd name="T17" fmla="*/ 182 h 217"/>
                  <a:gd name="T18" fmla="*/ 875 w 934"/>
                  <a:gd name="T19" fmla="*/ 167 h 217"/>
                  <a:gd name="T20" fmla="*/ 934 w 934"/>
                  <a:gd name="T21" fmla="*/ 144 h 217"/>
                  <a:gd name="T22" fmla="*/ 929 w 934"/>
                  <a:gd name="T23" fmla="*/ 160 h 217"/>
                  <a:gd name="T24" fmla="*/ 916 w 934"/>
                  <a:gd name="T25" fmla="*/ 174 h 217"/>
                  <a:gd name="T26" fmla="*/ 894 w 934"/>
                  <a:gd name="T27" fmla="*/ 183 h 217"/>
                  <a:gd name="T28" fmla="*/ 867 w 934"/>
                  <a:gd name="T29" fmla="*/ 190 h 217"/>
                  <a:gd name="T30" fmla="*/ 835 w 934"/>
                  <a:gd name="T31" fmla="*/ 196 h 217"/>
                  <a:gd name="T32" fmla="*/ 799 w 934"/>
                  <a:gd name="T33" fmla="*/ 200 h 217"/>
                  <a:gd name="T34" fmla="*/ 764 w 934"/>
                  <a:gd name="T35" fmla="*/ 204 h 217"/>
                  <a:gd name="T36" fmla="*/ 728 w 934"/>
                  <a:gd name="T37" fmla="*/ 207 h 217"/>
                  <a:gd name="T38" fmla="*/ 693 w 934"/>
                  <a:gd name="T39" fmla="*/ 211 h 217"/>
                  <a:gd name="T40" fmla="*/ 661 w 934"/>
                  <a:gd name="T41" fmla="*/ 215 h 217"/>
                  <a:gd name="T42" fmla="*/ 598 w 934"/>
                  <a:gd name="T43" fmla="*/ 216 h 217"/>
                  <a:gd name="T44" fmla="*/ 534 w 934"/>
                  <a:gd name="T45" fmla="*/ 217 h 217"/>
                  <a:gd name="T46" fmla="*/ 473 w 934"/>
                  <a:gd name="T47" fmla="*/ 216 h 217"/>
                  <a:gd name="T48" fmla="*/ 411 w 934"/>
                  <a:gd name="T49" fmla="*/ 214 h 217"/>
                  <a:gd name="T50" fmla="*/ 350 w 934"/>
                  <a:gd name="T51" fmla="*/ 209 h 217"/>
                  <a:gd name="T52" fmla="*/ 291 w 934"/>
                  <a:gd name="T53" fmla="*/ 203 h 217"/>
                  <a:gd name="T54" fmla="*/ 232 w 934"/>
                  <a:gd name="T55" fmla="*/ 193 h 217"/>
                  <a:gd name="T56" fmla="*/ 176 w 934"/>
                  <a:gd name="T57" fmla="*/ 180 h 217"/>
                  <a:gd name="T58" fmla="*/ 122 w 934"/>
                  <a:gd name="T59" fmla="*/ 163 h 217"/>
                  <a:gd name="T60" fmla="*/ 71 w 934"/>
                  <a:gd name="T61" fmla="*/ 141 h 217"/>
                  <a:gd name="T62" fmla="*/ 71 w 934"/>
                  <a:gd name="T63" fmla="*/ 126 h 217"/>
                  <a:gd name="T64" fmla="*/ 68 w 934"/>
                  <a:gd name="T65" fmla="*/ 111 h 217"/>
                  <a:gd name="T66" fmla="*/ 63 w 934"/>
                  <a:gd name="T67" fmla="*/ 96 h 217"/>
                  <a:gd name="T68" fmla="*/ 58 w 934"/>
                  <a:gd name="T69" fmla="*/ 83 h 217"/>
                  <a:gd name="T70" fmla="*/ 51 w 934"/>
                  <a:gd name="T71" fmla="*/ 69 h 217"/>
                  <a:gd name="T72" fmla="*/ 41 w 934"/>
                  <a:gd name="T73" fmla="*/ 55 h 217"/>
                  <a:gd name="T74" fmla="*/ 32 w 934"/>
                  <a:gd name="T75" fmla="*/ 41 h 217"/>
                  <a:gd name="T76" fmla="*/ 22 w 934"/>
                  <a:gd name="T77" fmla="*/ 28 h 217"/>
                  <a:gd name="T78" fmla="*/ 12 w 934"/>
                  <a:gd name="T79" fmla="*/ 14 h 217"/>
                  <a:gd name="T80" fmla="*/ 0 w 934"/>
                  <a:gd name="T81" fmla="*/ 0 h 217"/>
                  <a:gd name="T82" fmla="*/ 36 w 934"/>
                  <a:gd name="T83" fmla="*/ 12 h 217"/>
                  <a:gd name="T84" fmla="*/ 61 w 934"/>
                  <a:gd name="T85" fmla="*/ 27 h 217"/>
                  <a:gd name="T86" fmla="*/ 76 w 934"/>
                  <a:gd name="T87" fmla="*/ 44 h 217"/>
                  <a:gd name="T88" fmla="*/ 88 w 934"/>
                  <a:gd name="T89" fmla="*/ 63 h 217"/>
                  <a:gd name="T90" fmla="*/ 95 w 934"/>
                  <a:gd name="T91" fmla="*/ 83 h 217"/>
                  <a:gd name="T92" fmla="*/ 105 w 934"/>
                  <a:gd name="T93" fmla="*/ 102 h 217"/>
                  <a:gd name="T94" fmla="*/ 120 w 934"/>
                  <a:gd name="T95" fmla="*/ 121 h 217"/>
                  <a:gd name="T96" fmla="*/ 142 w 934"/>
                  <a:gd name="T97" fmla="*/ 139 h 217"/>
                  <a:gd name="T98" fmla="*/ 176 w 934"/>
                  <a:gd name="T99" fmla="*/ 152 h 217"/>
                  <a:gd name="T100" fmla="*/ 220 w 934"/>
                  <a:gd name="T101" fmla="*/ 161 h 217"/>
                  <a:gd name="T102" fmla="*/ 220 w 934"/>
                  <a:gd name="T103" fmla="*/ 161 h 2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934" h="217">
                    <a:moveTo>
                      <a:pt x="220" y="161"/>
                    </a:moveTo>
                    <a:lnTo>
                      <a:pt x="291" y="169"/>
                    </a:lnTo>
                    <a:lnTo>
                      <a:pt x="362" y="177"/>
                    </a:lnTo>
                    <a:lnTo>
                      <a:pt x="438" y="185"/>
                    </a:lnTo>
                    <a:lnTo>
                      <a:pt x="514" y="191"/>
                    </a:lnTo>
                    <a:lnTo>
                      <a:pt x="590" y="195"/>
                    </a:lnTo>
                    <a:lnTo>
                      <a:pt x="666" y="196"/>
                    </a:lnTo>
                    <a:lnTo>
                      <a:pt x="737" y="191"/>
                    </a:lnTo>
                    <a:lnTo>
                      <a:pt x="808" y="182"/>
                    </a:lnTo>
                    <a:lnTo>
                      <a:pt x="875" y="167"/>
                    </a:lnTo>
                    <a:lnTo>
                      <a:pt x="934" y="144"/>
                    </a:lnTo>
                    <a:lnTo>
                      <a:pt x="929" y="160"/>
                    </a:lnTo>
                    <a:lnTo>
                      <a:pt x="916" y="174"/>
                    </a:lnTo>
                    <a:lnTo>
                      <a:pt x="894" y="183"/>
                    </a:lnTo>
                    <a:lnTo>
                      <a:pt x="867" y="190"/>
                    </a:lnTo>
                    <a:lnTo>
                      <a:pt x="835" y="196"/>
                    </a:lnTo>
                    <a:lnTo>
                      <a:pt x="799" y="200"/>
                    </a:lnTo>
                    <a:lnTo>
                      <a:pt x="764" y="204"/>
                    </a:lnTo>
                    <a:lnTo>
                      <a:pt x="728" y="207"/>
                    </a:lnTo>
                    <a:lnTo>
                      <a:pt x="693" y="211"/>
                    </a:lnTo>
                    <a:lnTo>
                      <a:pt x="661" y="215"/>
                    </a:lnTo>
                    <a:lnTo>
                      <a:pt x="598" y="216"/>
                    </a:lnTo>
                    <a:lnTo>
                      <a:pt x="534" y="217"/>
                    </a:lnTo>
                    <a:lnTo>
                      <a:pt x="473" y="216"/>
                    </a:lnTo>
                    <a:lnTo>
                      <a:pt x="411" y="214"/>
                    </a:lnTo>
                    <a:lnTo>
                      <a:pt x="350" y="209"/>
                    </a:lnTo>
                    <a:lnTo>
                      <a:pt x="291" y="203"/>
                    </a:lnTo>
                    <a:lnTo>
                      <a:pt x="232" y="193"/>
                    </a:lnTo>
                    <a:lnTo>
                      <a:pt x="176" y="180"/>
                    </a:lnTo>
                    <a:lnTo>
                      <a:pt x="122" y="163"/>
                    </a:lnTo>
                    <a:lnTo>
                      <a:pt x="71" y="141"/>
                    </a:lnTo>
                    <a:lnTo>
                      <a:pt x="71" y="126"/>
                    </a:lnTo>
                    <a:lnTo>
                      <a:pt x="68" y="111"/>
                    </a:lnTo>
                    <a:lnTo>
                      <a:pt x="63" y="96"/>
                    </a:lnTo>
                    <a:lnTo>
                      <a:pt x="58" y="83"/>
                    </a:lnTo>
                    <a:lnTo>
                      <a:pt x="51" y="69"/>
                    </a:lnTo>
                    <a:lnTo>
                      <a:pt x="41" y="55"/>
                    </a:lnTo>
                    <a:lnTo>
                      <a:pt x="32" y="41"/>
                    </a:lnTo>
                    <a:lnTo>
                      <a:pt x="22" y="28"/>
                    </a:lnTo>
                    <a:lnTo>
                      <a:pt x="12" y="14"/>
                    </a:lnTo>
                    <a:lnTo>
                      <a:pt x="0" y="0"/>
                    </a:lnTo>
                    <a:lnTo>
                      <a:pt x="36" y="12"/>
                    </a:lnTo>
                    <a:lnTo>
                      <a:pt x="61" y="27"/>
                    </a:lnTo>
                    <a:lnTo>
                      <a:pt x="76" y="44"/>
                    </a:lnTo>
                    <a:lnTo>
                      <a:pt x="88" y="63"/>
                    </a:lnTo>
                    <a:lnTo>
                      <a:pt x="95" y="83"/>
                    </a:lnTo>
                    <a:lnTo>
                      <a:pt x="105" y="102"/>
                    </a:lnTo>
                    <a:lnTo>
                      <a:pt x="120" y="121"/>
                    </a:lnTo>
                    <a:lnTo>
                      <a:pt x="142" y="139"/>
                    </a:lnTo>
                    <a:lnTo>
                      <a:pt x="176" y="152"/>
                    </a:lnTo>
                    <a:lnTo>
                      <a:pt x="220" y="161"/>
                    </a:lnTo>
                    <a:lnTo>
                      <a:pt x="220" y="161"/>
                    </a:lnTo>
                    <a:close/>
                  </a:path>
                </a:pathLst>
              </a:custGeom>
              <a:solidFill>
                <a:srgbClr val="D18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9092" name="Freeform 68"/>
              <p:cNvSpPr>
                <a:spLocks/>
              </p:cNvSpPr>
              <p:nvPr/>
            </p:nvSpPr>
            <p:spPr bwMode="auto">
              <a:xfrm>
                <a:off x="2140" y="3743"/>
                <a:ext cx="101" cy="121"/>
              </a:xfrm>
              <a:custGeom>
                <a:avLst/>
                <a:gdLst>
                  <a:gd name="T0" fmla="*/ 81 w 101"/>
                  <a:gd name="T1" fmla="*/ 103 h 121"/>
                  <a:gd name="T2" fmla="*/ 44 w 101"/>
                  <a:gd name="T3" fmla="*/ 121 h 121"/>
                  <a:gd name="T4" fmla="*/ 39 w 101"/>
                  <a:gd name="T5" fmla="*/ 110 h 121"/>
                  <a:gd name="T6" fmla="*/ 34 w 101"/>
                  <a:gd name="T7" fmla="*/ 100 h 121"/>
                  <a:gd name="T8" fmla="*/ 29 w 101"/>
                  <a:gd name="T9" fmla="*/ 88 h 121"/>
                  <a:gd name="T10" fmla="*/ 25 w 101"/>
                  <a:gd name="T11" fmla="*/ 77 h 121"/>
                  <a:gd name="T12" fmla="*/ 20 w 101"/>
                  <a:gd name="T13" fmla="*/ 67 h 121"/>
                  <a:gd name="T14" fmla="*/ 15 w 101"/>
                  <a:gd name="T15" fmla="*/ 55 h 121"/>
                  <a:gd name="T16" fmla="*/ 10 w 101"/>
                  <a:gd name="T17" fmla="*/ 44 h 121"/>
                  <a:gd name="T18" fmla="*/ 5 w 101"/>
                  <a:gd name="T19" fmla="*/ 32 h 121"/>
                  <a:gd name="T20" fmla="*/ 3 w 101"/>
                  <a:gd name="T21" fmla="*/ 20 h 121"/>
                  <a:gd name="T22" fmla="*/ 0 w 101"/>
                  <a:gd name="T23" fmla="*/ 6 h 121"/>
                  <a:gd name="T24" fmla="*/ 47 w 101"/>
                  <a:gd name="T25" fmla="*/ 0 h 121"/>
                  <a:gd name="T26" fmla="*/ 76 w 101"/>
                  <a:gd name="T27" fmla="*/ 0 h 121"/>
                  <a:gd name="T28" fmla="*/ 93 w 101"/>
                  <a:gd name="T29" fmla="*/ 6 h 121"/>
                  <a:gd name="T30" fmla="*/ 101 w 101"/>
                  <a:gd name="T31" fmla="*/ 16 h 121"/>
                  <a:gd name="T32" fmla="*/ 101 w 101"/>
                  <a:gd name="T33" fmla="*/ 30 h 121"/>
                  <a:gd name="T34" fmla="*/ 93 w 101"/>
                  <a:gd name="T35" fmla="*/ 46 h 121"/>
                  <a:gd name="T36" fmla="*/ 86 w 101"/>
                  <a:gd name="T37" fmla="*/ 62 h 121"/>
                  <a:gd name="T38" fmla="*/ 81 w 101"/>
                  <a:gd name="T39" fmla="*/ 78 h 121"/>
                  <a:gd name="T40" fmla="*/ 79 w 101"/>
                  <a:gd name="T41" fmla="*/ 93 h 121"/>
                  <a:gd name="T42" fmla="*/ 81 w 101"/>
                  <a:gd name="T43" fmla="*/ 104 h 121"/>
                  <a:gd name="T44" fmla="*/ 81 w 101"/>
                  <a:gd name="T45" fmla="*/ 104 h 121"/>
                  <a:gd name="T46" fmla="*/ 81 w 101"/>
                  <a:gd name="T47" fmla="*/ 103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01" h="121">
                    <a:moveTo>
                      <a:pt x="81" y="103"/>
                    </a:moveTo>
                    <a:lnTo>
                      <a:pt x="44" y="121"/>
                    </a:lnTo>
                    <a:lnTo>
                      <a:pt x="39" y="110"/>
                    </a:lnTo>
                    <a:lnTo>
                      <a:pt x="34" y="100"/>
                    </a:lnTo>
                    <a:lnTo>
                      <a:pt x="29" y="88"/>
                    </a:lnTo>
                    <a:lnTo>
                      <a:pt x="25" y="77"/>
                    </a:lnTo>
                    <a:lnTo>
                      <a:pt x="20" y="67"/>
                    </a:lnTo>
                    <a:lnTo>
                      <a:pt x="15" y="55"/>
                    </a:lnTo>
                    <a:lnTo>
                      <a:pt x="10" y="44"/>
                    </a:lnTo>
                    <a:lnTo>
                      <a:pt x="5" y="32"/>
                    </a:lnTo>
                    <a:lnTo>
                      <a:pt x="3" y="20"/>
                    </a:lnTo>
                    <a:lnTo>
                      <a:pt x="0" y="6"/>
                    </a:lnTo>
                    <a:lnTo>
                      <a:pt x="47" y="0"/>
                    </a:lnTo>
                    <a:lnTo>
                      <a:pt x="76" y="0"/>
                    </a:lnTo>
                    <a:lnTo>
                      <a:pt x="93" y="6"/>
                    </a:lnTo>
                    <a:lnTo>
                      <a:pt x="101" y="16"/>
                    </a:lnTo>
                    <a:lnTo>
                      <a:pt x="101" y="30"/>
                    </a:lnTo>
                    <a:lnTo>
                      <a:pt x="93" y="46"/>
                    </a:lnTo>
                    <a:lnTo>
                      <a:pt x="86" y="62"/>
                    </a:lnTo>
                    <a:lnTo>
                      <a:pt x="81" y="78"/>
                    </a:lnTo>
                    <a:lnTo>
                      <a:pt x="79" y="93"/>
                    </a:lnTo>
                    <a:lnTo>
                      <a:pt x="81" y="104"/>
                    </a:lnTo>
                    <a:lnTo>
                      <a:pt x="81" y="104"/>
                    </a:lnTo>
                    <a:lnTo>
                      <a:pt x="81" y="103"/>
                    </a:lnTo>
                    <a:close/>
                  </a:path>
                </a:pathLst>
              </a:custGeom>
              <a:solidFill>
                <a:srgbClr val="FF00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9093" name="Freeform 69"/>
              <p:cNvSpPr>
                <a:spLocks/>
              </p:cNvSpPr>
              <p:nvPr/>
            </p:nvSpPr>
            <p:spPr bwMode="auto">
              <a:xfrm>
                <a:off x="2258" y="3747"/>
                <a:ext cx="122" cy="132"/>
              </a:xfrm>
              <a:custGeom>
                <a:avLst/>
                <a:gdLst>
                  <a:gd name="T0" fmla="*/ 122 w 122"/>
                  <a:gd name="T1" fmla="*/ 2 h 132"/>
                  <a:gd name="T2" fmla="*/ 103 w 122"/>
                  <a:gd name="T3" fmla="*/ 132 h 132"/>
                  <a:gd name="T4" fmla="*/ 56 w 122"/>
                  <a:gd name="T5" fmla="*/ 131 h 132"/>
                  <a:gd name="T6" fmla="*/ 24 w 122"/>
                  <a:gd name="T7" fmla="*/ 125 h 132"/>
                  <a:gd name="T8" fmla="*/ 7 w 122"/>
                  <a:gd name="T9" fmla="*/ 115 h 132"/>
                  <a:gd name="T10" fmla="*/ 0 w 122"/>
                  <a:gd name="T11" fmla="*/ 103 h 132"/>
                  <a:gd name="T12" fmla="*/ 2 w 122"/>
                  <a:gd name="T13" fmla="*/ 87 h 132"/>
                  <a:gd name="T14" fmla="*/ 10 w 122"/>
                  <a:gd name="T15" fmla="*/ 71 h 132"/>
                  <a:gd name="T16" fmla="*/ 17 w 122"/>
                  <a:gd name="T17" fmla="*/ 52 h 132"/>
                  <a:gd name="T18" fmla="*/ 24 w 122"/>
                  <a:gd name="T19" fmla="*/ 35 h 132"/>
                  <a:gd name="T20" fmla="*/ 27 w 122"/>
                  <a:gd name="T21" fmla="*/ 18 h 132"/>
                  <a:gd name="T22" fmla="*/ 22 w 122"/>
                  <a:gd name="T23" fmla="*/ 2 h 132"/>
                  <a:gd name="T24" fmla="*/ 34 w 122"/>
                  <a:gd name="T25" fmla="*/ 3 h 132"/>
                  <a:gd name="T26" fmla="*/ 46 w 122"/>
                  <a:gd name="T27" fmla="*/ 3 h 132"/>
                  <a:gd name="T28" fmla="*/ 56 w 122"/>
                  <a:gd name="T29" fmla="*/ 2 h 132"/>
                  <a:gd name="T30" fmla="*/ 63 w 122"/>
                  <a:gd name="T31" fmla="*/ 2 h 132"/>
                  <a:gd name="T32" fmla="*/ 73 w 122"/>
                  <a:gd name="T33" fmla="*/ 1 h 132"/>
                  <a:gd name="T34" fmla="*/ 83 w 122"/>
                  <a:gd name="T35" fmla="*/ 0 h 132"/>
                  <a:gd name="T36" fmla="*/ 93 w 122"/>
                  <a:gd name="T37" fmla="*/ 0 h 132"/>
                  <a:gd name="T38" fmla="*/ 103 w 122"/>
                  <a:gd name="T39" fmla="*/ 0 h 132"/>
                  <a:gd name="T40" fmla="*/ 112 w 122"/>
                  <a:gd name="T41" fmla="*/ 1 h 132"/>
                  <a:gd name="T42" fmla="*/ 122 w 122"/>
                  <a:gd name="T43" fmla="*/ 2 h 132"/>
                  <a:gd name="T44" fmla="*/ 122 w 122"/>
                  <a:gd name="T45" fmla="*/ 2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22" h="132">
                    <a:moveTo>
                      <a:pt x="122" y="2"/>
                    </a:moveTo>
                    <a:lnTo>
                      <a:pt x="103" y="132"/>
                    </a:lnTo>
                    <a:lnTo>
                      <a:pt x="56" y="131"/>
                    </a:lnTo>
                    <a:lnTo>
                      <a:pt x="24" y="125"/>
                    </a:lnTo>
                    <a:lnTo>
                      <a:pt x="7" y="115"/>
                    </a:lnTo>
                    <a:lnTo>
                      <a:pt x="0" y="103"/>
                    </a:lnTo>
                    <a:lnTo>
                      <a:pt x="2" y="87"/>
                    </a:lnTo>
                    <a:lnTo>
                      <a:pt x="10" y="71"/>
                    </a:lnTo>
                    <a:lnTo>
                      <a:pt x="17" y="52"/>
                    </a:lnTo>
                    <a:lnTo>
                      <a:pt x="24" y="35"/>
                    </a:lnTo>
                    <a:lnTo>
                      <a:pt x="27" y="18"/>
                    </a:lnTo>
                    <a:lnTo>
                      <a:pt x="22" y="2"/>
                    </a:lnTo>
                    <a:lnTo>
                      <a:pt x="34" y="3"/>
                    </a:lnTo>
                    <a:lnTo>
                      <a:pt x="46" y="3"/>
                    </a:lnTo>
                    <a:lnTo>
                      <a:pt x="56" y="2"/>
                    </a:lnTo>
                    <a:lnTo>
                      <a:pt x="63" y="2"/>
                    </a:lnTo>
                    <a:lnTo>
                      <a:pt x="73" y="1"/>
                    </a:lnTo>
                    <a:lnTo>
                      <a:pt x="83" y="0"/>
                    </a:lnTo>
                    <a:lnTo>
                      <a:pt x="93" y="0"/>
                    </a:lnTo>
                    <a:lnTo>
                      <a:pt x="103" y="0"/>
                    </a:lnTo>
                    <a:lnTo>
                      <a:pt x="112" y="1"/>
                    </a:lnTo>
                    <a:lnTo>
                      <a:pt x="122" y="2"/>
                    </a:lnTo>
                    <a:lnTo>
                      <a:pt x="122" y="2"/>
                    </a:lnTo>
                    <a:close/>
                  </a:path>
                </a:pathLst>
              </a:custGeom>
              <a:solidFill>
                <a:srgbClr val="B3D9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9094" name="Freeform 70"/>
              <p:cNvSpPr>
                <a:spLocks/>
              </p:cNvSpPr>
              <p:nvPr/>
            </p:nvSpPr>
            <p:spPr bwMode="auto">
              <a:xfrm>
                <a:off x="2405" y="3749"/>
                <a:ext cx="88" cy="185"/>
              </a:xfrm>
              <a:custGeom>
                <a:avLst/>
                <a:gdLst>
                  <a:gd name="T0" fmla="*/ 88 w 88"/>
                  <a:gd name="T1" fmla="*/ 0 h 185"/>
                  <a:gd name="T2" fmla="*/ 88 w 88"/>
                  <a:gd name="T3" fmla="*/ 19 h 185"/>
                  <a:gd name="T4" fmla="*/ 88 w 88"/>
                  <a:gd name="T5" fmla="*/ 38 h 185"/>
                  <a:gd name="T6" fmla="*/ 86 w 88"/>
                  <a:gd name="T7" fmla="*/ 56 h 185"/>
                  <a:gd name="T8" fmla="*/ 86 w 88"/>
                  <a:gd name="T9" fmla="*/ 75 h 185"/>
                  <a:gd name="T10" fmla="*/ 86 w 88"/>
                  <a:gd name="T11" fmla="*/ 94 h 185"/>
                  <a:gd name="T12" fmla="*/ 83 w 88"/>
                  <a:gd name="T13" fmla="*/ 112 h 185"/>
                  <a:gd name="T14" fmla="*/ 81 w 88"/>
                  <a:gd name="T15" fmla="*/ 130 h 185"/>
                  <a:gd name="T16" fmla="*/ 76 w 88"/>
                  <a:gd name="T17" fmla="*/ 150 h 185"/>
                  <a:gd name="T18" fmla="*/ 71 w 88"/>
                  <a:gd name="T19" fmla="*/ 168 h 185"/>
                  <a:gd name="T20" fmla="*/ 64 w 88"/>
                  <a:gd name="T21" fmla="*/ 185 h 185"/>
                  <a:gd name="T22" fmla="*/ 34 w 88"/>
                  <a:gd name="T23" fmla="*/ 173 h 185"/>
                  <a:gd name="T24" fmla="*/ 14 w 88"/>
                  <a:gd name="T25" fmla="*/ 157 h 185"/>
                  <a:gd name="T26" fmla="*/ 2 w 88"/>
                  <a:gd name="T27" fmla="*/ 139 h 185"/>
                  <a:gd name="T28" fmla="*/ 0 w 88"/>
                  <a:gd name="T29" fmla="*/ 120 h 185"/>
                  <a:gd name="T30" fmla="*/ 2 w 88"/>
                  <a:gd name="T31" fmla="*/ 99 h 185"/>
                  <a:gd name="T32" fmla="*/ 7 w 88"/>
                  <a:gd name="T33" fmla="*/ 79 h 185"/>
                  <a:gd name="T34" fmla="*/ 12 w 88"/>
                  <a:gd name="T35" fmla="*/ 58 h 185"/>
                  <a:gd name="T36" fmla="*/ 17 w 88"/>
                  <a:gd name="T37" fmla="*/ 38 h 185"/>
                  <a:gd name="T38" fmla="*/ 22 w 88"/>
                  <a:gd name="T39" fmla="*/ 18 h 185"/>
                  <a:gd name="T40" fmla="*/ 19 w 88"/>
                  <a:gd name="T41" fmla="*/ 0 h 185"/>
                  <a:gd name="T42" fmla="*/ 88 w 88"/>
                  <a:gd name="T43" fmla="*/ 0 h 185"/>
                  <a:gd name="T44" fmla="*/ 88 w 88"/>
                  <a:gd name="T45" fmla="*/ 0 h 1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88" h="185">
                    <a:moveTo>
                      <a:pt x="88" y="0"/>
                    </a:moveTo>
                    <a:lnTo>
                      <a:pt x="88" y="19"/>
                    </a:lnTo>
                    <a:lnTo>
                      <a:pt x="88" y="38"/>
                    </a:lnTo>
                    <a:lnTo>
                      <a:pt x="86" y="56"/>
                    </a:lnTo>
                    <a:lnTo>
                      <a:pt x="86" y="75"/>
                    </a:lnTo>
                    <a:lnTo>
                      <a:pt x="86" y="94"/>
                    </a:lnTo>
                    <a:lnTo>
                      <a:pt x="83" y="112"/>
                    </a:lnTo>
                    <a:lnTo>
                      <a:pt x="81" y="130"/>
                    </a:lnTo>
                    <a:lnTo>
                      <a:pt x="76" y="150"/>
                    </a:lnTo>
                    <a:lnTo>
                      <a:pt x="71" y="168"/>
                    </a:lnTo>
                    <a:lnTo>
                      <a:pt x="64" y="185"/>
                    </a:lnTo>
                    <a:lnTo>
                      <a:pt x="34" y="173"/>
                    </a:lnTo>
                    <a:lnTo>
                      <a:pt x="14" y="157"/>
                    </a:lnTo>
                    <a:lnTo>
                      <a:pt x="2" y="139"/>
                    </a:lnTo>
                    <a:lnTo>
                      <a:pt x="0" y="120"/>
                    </a:lnTo>
                    <a:lnTo>
                      <a:pt x="2" y="99"/>
                    </a:lnTo>
                    <a:lnTo>
                      <a:pt x="7" y="79"/>
                    </a:lnTo>
                    <a:lnTo>
                      <a:pt x="12" y="58"/>
                    </a:lnTo>
                    <a:lnTo>
                      <a:pt x="17" y="38"/>
                    </a:lnTo>
                    <a:lnTo>
                      <a:pt x="22" y="18"/>
                    </a:lnTo>
                    <a:lnTo>
                      <a:pt x="19" y="0"/>
                    </a:lnTo>
                    <a:lnTo>
                      <a:pt x="88" y="0"/>
                    </a:lnTo>
                    <a:lnTo>
                      <a:pt x="88" y="0"/>
                    </a:lnTo>
                    <a:close/>
                  </a:path>
                </a:pathLst>
              </a:custGeom>
              <a:solidFill>
                <a:srgbClr val="FF00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9095" name="Freeform 71"/>
              <p:cNvSpPr>
                <a:spLocks/>
              </p:cNvSpPr>
              <p:nvPr/>
            </p:nvSpPr>
            <p:spPr bwMode="auto">
              <a:xfrm>
                <a:off x="2184" y="3977"/>
                <a:ext cx="275" cy="147"/>
              </a:xfrm>
              <a:custGeom>
                <a:avLst/>
                <a:gdLst>
                  <a:gd name="T0" fmla="*/ 265 w 275"/>
                  <a:gd name="T1" fmla="*/ 86 h 147"/>
                  <a:gd name="T2" fmla="*/ 262 w 275"/>
                  <a:gd name="T3" fmla="*/ 94 h 147"/>
                  <a:gd name="T4" fmla="*/ 262 w 275"/>
                  <a:gd name="T5" fmla="*/ 100 h 147"/>
                  <a:gd name="T6" fmla="*/ 265 w 275"/>
                  <a:gd name="T7" fmla="*/ 106 h 147"/>
                  <a:gd name="T8" fmla="*/ 270 w 275"/>
                  <a:gd name="T9" fmla="*/ 113 h 147"/>
                  <a:gd name="T10" fmla="*/ 272 w 275"/>
                  <a:gd name="T11" fmla="*/ 120 h 147"/>
                  <a:gd name="T12" fmla="*/ 275 w 275"/>
                  <a:gd name="T13" fmla="*/ 126 h 147"/>
                  <a:gd name="T14" fmla="*/ 275 w 275"/>
                  <a:gd name="T15" fmla="*/ 131 h 147"/>
                  <a:gd name="T16" fmla="*/ 272 w 275"/>
                  <a:gd name="T17" fmla="*/ 137 h 147"/>
                  <a:gd name="T18" fmla="*/ 267 w 275"/>
                  <a:gd name="T19" fmla="*/ 143 h 147"/>
                  <a:gd name="T20" fmla="*/ 258 w 275"/>
                  <a:gd name="T21" fmla="*/ 147 h 147"/>
                  <a:gd name="T22" fmla="*/ 240 w 275"/>
                  <a:gd name="T23" fmla="*/ 129 h 147"/>
                  <a:gd name="T24" fmla="*/ 216 w 275"/>
                  <a:gd name="T25" fmla="*/ 114 h 147"/>
                  <a:gd name="T26" fmla="*/ 184 w 275"/>
                  <a:gd name="T27" fmla="*/ 100 h 147"/>
                  <a:gd name="T28" fmla="*/ 150 w 275"/>
                  <a:gd name="T29" fmla="*/ 89 h 147"/>
                  <a:gd name="T30" fmla="*/ 113 w 275"/>
                  <a:gd name="T31" fmla="*/ 78 h 147"/>
                  <a:gd name="T32" fmla="*/ 79 w 275"/>
                  <a:gd name="T33" fmla="*/ 66 h 147"/>
                  <a:gd name="T34" fmla="*/ 47 w 275"/>
                  <a:gd name="T35" fmla="*/ 54 h 147"/>
                  <a:gd name="T36" fmla="*/ 22 w 275"/>
                  <a:gd name="T37" fmla="*/ 39 h 147"/>
                  <a:gd name="T38" fmla="*/ 8 w 275"/>
                  <a:gd name="T39" fmla="*/ 22 h 147"/>
                  <a:gd name="T40" fmla="*/ 0 w 275"/>
                  <a:gd name="T41" fmla="*/ 0 h 147"/>
                  <a:gd name="T42" fmla="*/ 35 w 275"/>
                  <a:gd name="T43" fmla="*/ 2 h 147"/>
                  <a:gd name="T44" fmla="*/ 69 w 275"/>
                  <a:gd name="T45" fmla="*/ 6 h 147"/>
                  <a:gd name="T46" fmla="*/ 101 w 275"/>
                  <a:gd name="T47" fmla="*/ 11 h 147"/>
                  <a:gd name="T48" fmla="*/ 130 w 275"/>
                  <a:gd name="T49" fmla="*/ 18 h 147"/>
                  <a:gd name="T50" fmla="*/ 160 w 275"/>
                  <a:gd name="T51" fmla="*/ 27 h 147"/>
                  <a:gd name="T52" fmla="*/ 184 w 275"/>
                  <a:gd name="T53" fmla="*/ 36 h 147"/>
                  <a:gd name="T54" fmla="*/ 209 w 275"/>
                  <a:gd name="T55" fmla="*/ 48 h 147"/>
                  <a:gd name="T56" fmla="*/ 231 w 275"/>
                  <a:gd name="T57" fmla="*/ 59 h 147"/>
                  <a:gd name="T58" fmla="*/ 250 w 275"/>
                  <a:gd name="T59" fmla="*/ 73 h 147"/>
                  <a:gd name="T60" fmla="*/ 265 w 275"/>
                  <a:gd name="T61" fmla="*/ 86 h 147"/>
                  <a:gd name="T62" fmla="*/ 265 w 275"/>
                  <a:gd name="T63" fmla="*/ 86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75" h="147">
                    <a:moveTo>
                      <a:pt x="265" y="86"/>
                    </a:moveTo>
                    <a:lnTo>
                      <a:pt x="262" y="94"/>
                    </a:lnTo>
                    <a:lnTo>
                      <a:pt x="262" y="100"/>
                    </a:lnTo>
                    <a:lnTo>
                      <a:pt x="265" y="106"/>
                    </a:lnTo>
                    <a:lnTo>
                      <a:pt x="270" y="113"/>
                    </a:lnTo>
                    <a:lnTo>
                      <a:pt x="272" y="120"/>
                    </a:lnTo>
                    <a:lnTo>
                      <a:pt x="275" y="126"/>
                    </a:lnTo>
                    <a:lnTo>
                      <a:pt x="275" y="131"/>
                    </a:lnTo>
                    <a:lnTo>
                      <a:pt x="272" y="137"/>
                    </a:lnTo>
                    <a:lnTo>
                      <a:pt x="267" y="143"/>
                    </a:lnTo>
                    <a:lnTo>
                      <a:pt x="258" y="147"/>
                    </a:lnTo>
                    <a:lnTo>
                      <a:pt x="240" y="129"/>
                    </a:lnTo>
                    <a:lnTo>
                      <a:pt x="216" y="114"/>
                    </a:lnTo>
                    <a:lnTo>
                      <a:pt x="184" y="100"/>
                    </a:lnTo>
                    <a:lnTo>
                      <a:pt x="150" y="89"/>
                    </a:lnTo>
                    <a:lnTo>
                      <a:pt x="113" y="78"/>
                    </a:lnTo>
                    <a:lnTo>
                      <a:pt x="79" y="66"/>
                    </a:lnTo>
                    <a:lnTo>
                      <a:pt x="47" y="54"/>
                    </a:lnTo>
                    <a:lnTo>
                      <a:pt x="22" y="39"/>
                    </a:lnTo>
                    <a:lnTo>
                      <a:pt x="8" y="22"/>
                    </a:lnTo>
                    <a:lnTo>
                      <a:pt x="0" y="0"/>
                    </a:lnTo>
                    <a:lnTo>
                      <a:pt x="35" y="2"/>
                    </a:lnTo>
                    <a:lnTo>
                      <a:pt x="69" y="6"/>
                    </a:lnTo>
                    <a:lnTo>
                      <a:pt x="101" y="11"/>
                    </a:lnTo>
                    <a:lnTo>
                      <a:pt x="130" y="18"/>
                    </a:lnTo>
                    <a:lnTo>
                      <a:pt x="160" y="27"/>
                    </a:lnTo>
                    <a:lnTo>
                      <a:pt x="184" y="36"/>
                    </a:lnTo>
                    <a:lnTo>
                      <a:pt x="209" y="48"/>
                    </a:lnTo>
                    <a:lnTo>
                      <a:pt x="231" y="59"/>
                    </a:lnTo>
                    <a:lnTo>
                      <a:pt x="250" y="73"/>
                    </a:lnTo>
                    <a:lnTo>
                      <a:pt x="265" y="86"/>
                    </a:lnTo>
                    <a:lnTo>
                      <a:pt x="265" y="86"/>
                    </a:lnTo>
                    <a:close/>
                  </a:path>
                </a:pathLst>
              </a:custGeom>
              <a:solidFill>
                <a:srgbClr val="00FF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9096" name="Freeform 72"/>
              <p:cNvSpPr>
                <a:spLocks/>
              </p:cNvSpPr>
              <p:nvPr/>
            </p:nvSpPr>
            <p:spPr bwMode="auto">
              <a:xfrm>
                <a:off x="1611" y="3893"/>
                <a:ext cx="272" cy="151"/>
              </a:xfrm>
              <a:custGeom>
                <a:avLst/>
                <a:gdLst>
                  <a:gd name="T0" fmla="*/ 272 w 272"/>
                  <a:gd name="T1" fmla="*/ 151 h 151"/>
                  <a:gd name="T2" fmla="*/ 0 w 272"/>
                  <a:gd name="T3" fmla="*/ 0 h 151"/>
                  <a:gd name="T4" fmla="*/ 272 w 272"/>
                  <a:gd name="T5" fmla="*/ 144 h 151"/>
                  <a:gd name="T6" fmla="*/ 272 w 272"/>
                  <a:gd name="T7" fmla="*/ 151 h 151"/>
                  <a:gd name="T8" fmla="*/ 272 w 272"/>
                  <a:gd name="T9" fmla="*/ 151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2" h="151">
                    <a:moveTo>
                      <a:pt x="272" y="151"/>
                    </a:moveTo>
                    <a:lnTo>
                      <a:pt x="0" y="0"/>
                    </a:lnTo>
                    <a:lnTo>
                      <a:pt x="272" y="144"/>
                    </a:lnTo>
                    <a:lnTo>
                      <a:pt x="272" y="151"/>
                    </a:lnTo>
                    <a:lnTo>
                      <a:pt x="272" y="151"/>
                    </a:lnTo>
                    <a:close/>
                  </a:path>
                </a:pathLst>
              </a:custGeom>
              <a:solidFill>
                <a:srgbClr val="0019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9097" name="Freeform 73"/>
              <p:cNvSpPr>
                <a:spLocks/>
              </p:cNvSpPr>
              <p:nvPr/>
            </p:nvSpPr>
            <p:spPr bwMode="auto">
              <a:xfrm>
                <a:off x="1824" y="4015"/>
                <a:ext cx="309" cy="109"/>
              </a:xfrm>
              <a:custGeom>
                <a:avLst/>
                <a:gdLst>
                  <a:gd name="T0" fmla="*/ 309 w 309"/>
                  <a:gd name="T1" fmla="*/ 25 h 109"/>
                  <a:gd name="T2" fmla="*/ 306 w 309"/>
                  <a:gd name="T3" fmla="*/ 37 h 109"/>
                  <a:gd name="T4" fmla="*/ 296 w 309"/>
                  <a:gd name="T5" fmla="*/ 46 h 109"/>
                  <a:gd name="T6" fmla="*/ 284 w 309"/>
                  <a:gd name="T7" fmla="*/ 54 h 109"/>
                  <a:gd name="T8" fmla="*/ 267 w 309"/>
                  <a:gd name="T9" fmla="*/ 62 h 109"/>
                  <a:gd name="T10" fmla="*/ 250 w 309"/>
                  <a:gd name="T11" fmla="*/ 68 h 109"/>
                  <a:gd name="T12" fmla="*/ 230 w 309"/>
                  <a:gd name="T13" fmla="*/ 75 h 109"/>
                  <a:gd name="T14" fmla="*/ 208 w 309"/>
                  <a:gd name="T15" fmla="*/ 80 h 109"/>
                  <a:gd name="T16" fmla="*/ 186 w 309"/>
                  <a:gd name="T17" fmla="*/ 85 h 109"/>
                  <a:gd name="T18" fmla="*/ 167 w 309"/>
                  <a:gd name="T19" fmla="*/ 91 h 109"/>
                  <a:gd name="T20" fmla="*/ 147 w 309"/>
                  <a:gd name="T21" fmla="*/ 96 h 109"/>
                  <a:gd name="T22" fmla="*/ 135 w 309"/>
                  <a:gd name="T23" fmla="*/ 99 h 109"/>
                  <a:gd name="T24" fmla="*/ 122 w 309"/>
                  <a:gd name="T25" fmla="*/ 102 h 109"/>
                  <a:gd name="T26" fmla="*/ 110 w 309"/>
                  <a:gd name="T27" fmla="*/ 103 h 109"/>
                  <a:gd name="T28" fmla="*/ 95 w 309"/>
                  <a:gd name="T29" fmla="*/ 105 h 109"/>
                  <a:gd name="T30" fmla="*/ 83 w 309"/>
                  <a:gd name="T31" fmla="*/ 107 h 109"/>
                  <a:gd name="T32" fmla="*/ 69 w 309"/>
                  <a:gd name="T33" fmla="*/ 108 h 109"/>
                  <a:gd name="T34" fmla="*/ 54 w 309"/>
                  <a:gd name="T35" fmla="*/ 108 h 109"/>
                  <a:gd name="T36" fmla="*/ 39 w 309"/>
                  <a:gd name="T37" fmla="*/ 109 h 109"/>
                  <a:gd name="T38" fmla="*/ 24 w 309"/>
                  <a:gd name="T39" fmla="*/ 109 h 109"/>
                  <a:gd name="T40" fmla="*/ 7 w 309"/>
                  <a:gd name="T41" fmla="*/ 108 h 109"/>
                  <a:gd name="T42" fmla="*/ 0 w 309"/>
                  <a:gd name="T43" fmla="*/ 93 h 109"/>
                  <a:gd name="T44" fmla="*/ 5 w 309"/>
                  <a:gd name="T45" fmla="*/ 81 h 109"/>
                  <a:gd name="T46" fmla="*/ 17 w 309"/>
                  <a:gd name="T47" fmla="*/ 71 h 109"/>
                  <a:gd name="T48" fmla="*/ 37 w 309"/>
                  <a:gd name="T49" fmla="*/ 63 h 109"/>
                  <a:gd name="T50" fmla="*/ 64 w 309"/>
                  <a:gd name="T51" fmla="*/ 56 h 109"/>
                  <a:gd name="T52" fmla="*/ 93 w 309"/>
                  <a:gd name="T53" fmla="*/ 51 h 109"/>
                  <a:gd name="T54" fmla="*/ 122 w 309"/>
                  <a:gd name="T55" fmla="*/ 45 h 109"/>
                  <a:gd name="T56" fmla="*/ 152 w 309"/>
                  <a:gd name="T57" fmla="*/ 39 h 109"/>
                  <a:gd name="T58" fmla="*/ 181 w 309"/>
                  <a:gd name="T59" fmla="*/ 33 h 109"/>
                  <a:gd name="T60" fmla="*/ 203 w 309"/>
                  <a:gd name="T61" fmla="*/ 25 h 109"/>
                  <a:gd name="T62" fmla="*/ 216 w 309"/>
                  <a:gd name="T63" fmla="*/ 21 h 109"/>
                  <a:gd name="T64" fmla="*/ 230 w 309"/>
                  <a:gd name="T65" fmla="*/ 16 h 109"/>
                  <a:gd name="T66" fmla="*/ 245 w 309"/>
                  <a:gd name="T67" fmla="*/ 11 h 109"/>
                  <a:gd name="T68" fmla="*/ 257 w 309"/>
                  <a:gd name="T69" fmla="*/ 6 h 109"/>
                  <a:gd name="T70" fmla="*/ 272 w 309"/>
                  <a:gd name="T71" fmla="*/ 3 h 109"/>
                  <a:gd name="T72" fmla="*/ 284 w 309"/>
                  <a:gd name="T73" fmla="*/ 0 h 109"/>
                  <a:gd name="T74" fmla="*/ 294 w 309"/>
                  <a:gd name="T75" fmla="*/ 1 h 109"/>
                  <a:gd name="T76" fmla="*/ 301 w 309"/>
                  <a:gd name="T77" fmla="*/ 6 h 109"/>
                  <a:gd name="T78" fmla="*/ 309 w 309"/>
                  <a:gd name="T79" fmla="*/ 14 h 109"/>
                  <a:gd name="T80" fmla="*/ 309 w 309"/>
                  <a:gd name="T81" fmla="*/ 25 h 109"/>
                  <a:gd name="T82" fmla="*/ 309 w 309"/>
                  <a:gd name="T83" fmla="*/ 25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309" h="109">
                    <a:moveTo>
                      <a:pt x="309" y="25"/>
                    </a:moveTo>
                    <a:lnTo>
                      <a:pt x="306" y="37"/>
                    </a:lnTo>
                    <a:lnTo>
                      <a:pt x="296" y="46"/>
                    </a:lnTo>
                    <a:lnTo>
                      <a:pt x="284" y="54"/>
                    </a:lnTo>
                    <a:lnTo>
                      <a:pt x="267" y="62"/>
                    </a:lnTo>
                    <a:lnTo>
                      <a:pt x="250" y="68"/>
                    </a:lnTo>
                    <a:lnTo>
                      <a:pt x="230" y="75"/>
                    </a:lnTo>
                    <a:lnTo>
                      <a:pt x="208" y="80"/>
                    </a:lnTo>
                    <a:lnTo>
                      <a:pt x="186" y="85"/>
                    </a:lnTo>
                    <a:lnTo>
                      <a:pt x="167" y="91"/>
                    </a:lnTo>
                    <a:lnTo>
                      <a:pt x="147" y="96"/>
                    </a:lnTo>
                    <a:lnTo>
                      <a:pt x="135" y="99"/>
                    </a:lnTo>
                    <a:lnTo>
                      <a:pt x="122" y="102"/>
                    </a:lnTo>
                    <a:lnTo>
                      <a:pt x="110" y="103"/>
                    </a:lnTo>
                    <a:lnTo>
                      <a:pt x="95" y="105"/>
                    </a:lnTo>
                    <a:lnTo>
                      <a:pt x="83" y="107"/>
                    </a:lnTo>
                    <a:lnTo>
                      <a:pt x="69" y="108"/>
                    </a:lnTo>
                    <a:lnTo>
                      <a:pt x="54" y="108"/>
                    </a:lnTo>
                    <a:lnTo>
                      <a:pt x="39" y="109"/>
                    </a:lnTo>
                    <a:lnTo>
                      <a:pt x="24" y="109"/>
                    </a:lnTo>
                    <a:lnTo>
                      <a:pt x="7" y="108"/>
                    </a:lnTo>
                    <a:lnTo>
                      <a:pt x="0" y="93"/>
                    </a:lnTo>
                    <a:lnTo>
                      <a:pt x="5" y="81"/>
                    </a:lnTo>
                    <a:lnTo>
                      <a:pt x="17" y="71"/>
                    </a:lnTo>
                    <a:lnTo>
                      <a:pt x="37" y="63"/>
                    </a:lnTo>
                    <a:lnTo>
                      <a:pt x="64" y="56"/>
                    </a:lnTo>
                    <a:lnTo>
                      <a:pt x="93" y="51"/>
                    </a:lnTo>
                    <a:lnTo>
                      <a:pt x="122" y="45"/>
                    </a:lnTo>
                    <a:lnTo>
                      <a:pt x="152" y="39"/>
                    </a:lnTo>
                    <a:lnTo>
                      <a:pt x="181" y="33"/>
                    </a:lnTo>
                    <a:lnTo>
                      <a:pt x="203" y="25"/>
                    </a:lnTo>
                    <a:lnTo>
                      <a:pt x="216" y="21"/>
                    </a:lnTo>
                    <a:lnTo>
                      <a:pt x="230" y="16"/>
                    </a:lnTo>
                    <a:lnTo>
                      <a:pt x="245" y="11"/>
                    </a:lnTo>
                    <a:lnTo>
                      <a:pt x="257" y="6"/>
                    </a:lnTo>
                    <a:lnTo>
                      <a:pt x="272" y="3"/>
                    </a:lnTo>
                    <a:lnTo>
                      <a:pt x="284" y="0"/>
                    </a:lnTo>
                    <a:lnTo>
                      <a:pt x="294" y="1"/>
                    </a:lnTo>
                    <a:lnTo>
                      <a:pt x="301" y="6"/>
                    </a:lnTo>
                    <a:lnTo>
                      <a:pt x="309" y="14"/>
                    </a:lnTo>
                    <a:lnTo>
                      <a:pt x="309" y="25"/>
                    </a:lnTo>
                    <a:lnTo>
                      <a:pt x="309" y="25"/>
                    </a:lnTo>
                    <a:close/>
                  </a:path>
                </a:pathLst>
              </a:custGeom>
              <a:solidFill>
                <a:srgbClr val="D18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29098" name="Freeform 74"/>
              <p:cNvSpPr>
                <a:spLocks/>
              </p:cNvSpPr>
              <p:nvPr/>
            </p:nvSpPr>
            <p:spPr bwMode="auto">
              <a:xfrm>
                <a:off x="1839" y="4058"/>
                <a:ext cx="451" cy="176"/>
              </a:xfrm>
              <a:custGeom>
                <a:avLst/>
                <a:gdLst>
                  <a:gd name="T0" fmla="*/ 345 w 451"/>
                  <a:gd name="T1" fmla="*/ 0 h 176"/>
                  <a:gd name="T2" fmla="*/ 355 w 451"/>
                  <a:gd name="T3" fmla="*/ 14 h 176"/>
                  <a:gd name="T4" fmla="*/ 367 w 451"/>
                  <a:gd name="T5" fmla="*/ 27 h 176"/>
                  <a:gd name="T6" fmla="*/ 384 w 451"/>
                  <a:gd name="T7" fmla="*/ 41 h 176"/>
                  <a:gd name="T8" fmla="*/ 404 w 451"/>
                  <a:gd name="T9" fmla="*/ 53 h 176"/>
                  <a:gd name="T10" fmla="*/ 421 w 451"/>
                  <a:gd name="T11" fmla="*/ 66 h 176"/>
                  <a:gd name="T12" fmla="*/ 436 w 451"/>
                  <a:gd name="T13" fmla="*/ 80 h 176"/>
                  <a:gd name="T14" fmla="*/ 446 w 451"/>
                  <a:gd name="T15" fmla="*/ 93 h 176"/>
                  <a:gd name="T16" fmla="*/ 451 w 451"/>
                  <a:gd name="T17" fmla="*/ 107 h 176"/>
                  <a:gd name="T18" fmla="*/ 443 w 451"/>
                  <a:gd name="T19" fmla="*/ 123 h 176"/>
                  <a:gd name="T20" fmla="*/ 426 w 451"/>
                  <a:gd name="T21" fmla="*/ 139 h 176"/>
                  <a:gd name="T22" fmla="*/ 409 w 451"/>
                  <a:gd name="T23" fmla="*/ 148 h 176"/>
                  <a:gd name="T24" fmla="*/ 389 w 451"/>
                  <a:gd name="T25" fmla="*/ 156 h 176"/>
                  <a:gd name="T26" fmla="*/ 370 w 451"/>
                  <a:gd name="T27" fmla="*/ 162 h 176"/>
                  <a:gd name="T28" fmla="*/ 348 w 451"/>
                  <a:gd name="T29" fmla="*/ 168 h 176"/>
                  <a:gd name="T30" fmla="*/ 328 w 451"/>
                  <a:gd name="T31" fmla="*/ 171 h 176"/>
                  <a:gd name="T32" fmla="*/ 306 w 451"/>
                  <a:gd name="T33" fmla="*/ 173 h 176"/>
                  <a:gd name="T34" fmla="*/ 284 w 451"/>
                  <a:gd name="T35" fmla="*/ 176 h 176"/>
                  <a:gd name="T36" fmla="*/ 262 w 451"/>
                  <a:gd name="T37" fmla="*/ 176 h 176"/>
                  <a:gd name="T38" fmla="*/ 240 w 451"/>
                  <a:gd name="T39" fmla="*/ 174 h 176"/>
                  <a:gd name="T40" fmla="*/ 220 w 451"/>
                  <a:gd name="T41" fmla="*/ 171 h 176"/>
                  <a:gd name="T42" fmla="*/ 196 w 451"/>
                  <a:gd name="T43" fmla="*/ 165 h 176"/>
                  <a:gd name="T44" fmla="*/ 171 w 451"/>
                  <a:gd name="T45" fmla="*/ 158 h 176"/>
                  <a:gd name="T46" fmla="*/ 147 w 451"/>
                  <a:gd name="T47" fmla="*/ 152 h 176"/>
                  <a:gd name="T48" fmla="*/ 122 w 451"/>
                  <a:gd name="T49" fmla="*/ 145 h 176"/>
                  <a:gd name="T50" fmla="*/ 98 w 451"/>
                  <a:gd name="T51" fmla="*/ 137 h 176"/>
                  <a:gd name="T52" fmla="*/ 76 w 451"/>
                  <a:gd name="T53" fmla="*/ 128 h 176"/>
                  <a:gd name="T54" fmla="*/ 54 w 451"/>
                  <a:gd name="T55" fmla="*/ 118 h 176"/>
                  <a:gd name="T56" fmla="*/ 34 w 451"/>
                  <a:gd name="T57" fmla="*/ 108 h 176"/>
                  <a:gd name="T58" fmla="*/ 17 w 451"/>
                  <a:gd name="T59" fmla="*/ 98 h 176"/>
                  <a:gd name="T60" fmla="*/ 0 w 451"/>
                  <a:gd name="T61" fmla="*/ 85 h 176"/>
                  <a:gd name="T62" fmla="*/ 41 w 451"/>
                  <a:gd name="T63" fmla="*/ 85 h 176"/>
                  <a:gd name="T64" fmla="*/ 80 w 451"/>
                  <a:gd name="T65" fmla="*/ 81 h 176"/>
                  <a:gd name="T66" fmla="*/ 120 w 451"/>
                  <a:gd name="T67" fmla="*/ 75 h 176"/>
                  <a:gd name="T68" fmla="*/ 154 w 451"/>
                  <a:gd name="T69" fmla="*/ 67 h 176"/>
                  <a:gd name="T70" fmla="*/ 191 w 451"/>
                  <a:gd name="T71" fmla="*/ 57 h 176"/>
                  <a:gd name="T72" fmla="*/ 223 w 451"/>
                  <a:gd name="T73" fmla="*/ 46 h 176"/>
                  <a:gd name="T74" fmla="*/ 257 w 451"/>
                  <a:gd name="T75" fmla="*/ 35 h 176"/>
                  <a:gd name="T76" fmla="*/ 286 w 451"/>
                  <a:gd name="T77" fmla="*/ 22 h 176"/>
                  <a:gd name="T78" fmla="*/ 318 w 451"/>
                  <a:gd name="T79" fmla="*/ 11 h 176"/>
                  <a:gd name="T80" fmla="*/ 345 w 451"/>
                  <a:gd name="T81" fmla="*/ 0 h 176"/>
                  <a:gd name="T82" fmla="*/ 345 w 451"/>
                  <a:gd name="T83" fmla="*/ 0 h 1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51" h="176">
                    <a:moveTo>
                      <a:pt x="345" y="0"/>
                    </a:moveTo>
                    <a:lnTo>
                      <a:pt x="355" y="14"/>
                    </a:lnTo>
                    <a:lnTo>
                      <a:pt x="367" y="27"/>
                    </a:lnTo>
                    <a:lnTo>
                      <a:pt x="384" y="41"/>
                    </a:lnTo>
                    <a:lnTo>
                      <a:pt x="404" y="53"/>
                    </a:lnTo>
                    <a:lnTo>
                      <a:pt x="421" y="66"/>
                    </a:lnTo>
                    <a:lnTo>
                      <a:pt x="436" y="80"/>
                    </a:lnTo>
                    <a:lnTo>
                      <a:pt x="446" y="93"/>
                    </a:lnTo>
                    <a:lnTo>
                      <a:pt x="451" y="107"/>
                    </a:lnTo>
                    <a:lnTo>
                      <a:pt x="443" y="123"/>
                    </a:lnTo>
                    <a:lnTo>
                      <a:pt x="426" y="139"/>
                    </a:lnTo>
                    <a:lnTo>
                      <a:pt x="409" y="148"/>
                    </a:lnTo>
                    <a:lnTo>
                      <a:pt x="389" y="156"/>
                    </a:lnTo>
                    <a:lnTo>
                      <a:pt x="370" y="162"/>
                    </a:lnTo>
                    <a:lnTo>
                      <a:pt x="348" y="168"/>
                    </a:lnTo>
                    <a:lnTo>
                      <a:pt x="328" y="171"/>
                    </a:lnTo>
                    <a:lnTo>
                      <a:pt x="306" y="173"/>
                    </a:lnTo>
                    <a:lnTo>
                      <a:pt x="284" y="176"/>
                    </a:lnTo>
                    <a:lnTo>
                      <a:pt x="262" y="176"/>
                    </a:lnTo>
                    <a:lnTo>
                      <a:pt x="240" y="174"/>
                    </a:lnTo>
                    <a:lnTo>
                      <a:pt x="220" y="171"/>
                    </a:lnTo>
                    <a:lnTo>
                      <a:pt x="196" y="165"/>
                    </a:lnTo>
                    <a:lnTo>
                      <a:pt x="171" y="158"/>
                    </a:lnTo>
                    <a:lnTo>
                      <a:pt x="147" y="152"/>
                    </a:lnTo>
                    <a:lnTo>
                      <a:pt x="122" y="145"/>
                    </a:lnTo>
                    <a:lnTo>
                      <a:pt x="98" y="137"/>
                    </a:lnTo>
                    <a:lnTo>
                      <a:pt x="76" y="128"/>
                    </a:lnTo>
                    <a:lnTo>
                      <a:pt x="54" y="118"/>
                    </a:lnTo>
                    <a:lnTo>
                      <a:pt x="34" y="108"/>
                    </a:lnTo>
                    <a:lnTo>
                      <a:pt x="17" y="98"/>
                    </a:lnTo>
                    <a:lnTo>
                      <a:pt x="0" y="85"/>
                    </a:lnTo>
                    <a:lnTo>
                      <a:pt x="41" y="85"/>
                    </a:lnTo>
                    <a:lnTo>
                      <a:pt x="80" y="81"/>
                    </a:lnTo>
                    <a:lnTo>
                      <a:pt x="120" y="75"/>
                    </a:lnTo>
                    <a:lnTo>
                      <a:pt x="154" y="67"/>
                    </a:lnTo>
                    <a:lnTo>
                      <a:pt x="191" y="57"/>
                    </a:lnTo>
                    <a:lnTo>
                      <a:pt x="223" y="46"/>
                    </a:lnTo>
                    <a:lnTo>
                      <a:pt x="257" y="35"/>
                    </a:lnTo>
                    <a:lnTo>
                      <a:pt x="286" y="22"/>
                    </a:lnTo>
                    <a:lnTo>
                      <a:pt x="318" y="11"/>
                    </a:lnTo>
                    <a:lnTo>
                      <a:pt x="345" y="0"/>
                    </a:lnTo>
                    <a:lnTo>
                      <a:pt x="345" y="0"/>
                    </a:lnTo>
                    <a:close/>
                  </a:path>
                </a:pathLst>
              </a:custGeom>
              <a:solidFill>
                <a:srgbClr val="B34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29099" name="Group 75"/>
              <p:cNvGrpSpPr>
                <a:grpSpLocks/>
              </p:cNvGrpSpPr>
              <p:nvPr/>
            </p:nvGrpSpPr>
            <p:grpSpPr bwMode="auto">
              <a:xfrm rot="-665025">
                <a:off x="1241" y="3611"/>
                <a:ext cx="1166" cy="666"/>
                <a:chOff x="1226" y="3481"/>
                <a:chExt cx="1166" cy="666"/>
              </a:xfrm>
            </p:grpSpPr>
            <p:sp>
              <p:nvSpPr>
                <p:cNvPr id="129100" name="Freeform 76"/>
                <p:cNvSpPr>
                  <a:spLocks/>
                </p:cNvSpPr>
                <p:nvPr/>
              </p:nvSpPr>
              <p:spPr bwMode="auto">
                <a:xfrm>
                  <a:off x="1439" y="3481"/>
                  <a:ext cx="892" cy="666"/>
                </a:xfrm>
                <a:custGeom>
                  <a:avLst/>
                  <a:gdLst>
                    <a:gd name="T0" fmla="*/ 620 w 892"/>
                    <a:gd name="T1" fmla="*/ 342 h 666"/>
                    <a:gd name="T2" fmla="*/ 622 w 892"/>
                    <a:gd name="T3" fmla="*/ 394 h 666"/>
                    <a:gd name="T4" fmla="*/ 637 w 892"/>
                    <a:gd name="T5" fmla="*/ 448 h 666"/>
                    <a:gd name="T6" fmla="*/ 676 w 892"/>
                    <a:gd name="T7" fmla="*/ 496 h 666"/>
                    <a:gd name="T8" fmla="*/ 755 w 892"/>
                    <a:gd name="T9" fmla="*/ 534 h 666"/>
                    <a:gd name="T10" fmla="*/ 828 w 892"/>
                    <a:gd name="T11" fmla="*/ 557 h 666"/>
                    <a:gd name="T12" fmla="*/ 858 w 892"/>
                    <a:gd name="T13" fmla="*/ 578 h 666"/>
                    <a:gd name="T14" fmla="*/ 882 w 892"/>
                    <a:gd name="T15" fmla="*/ 602 h 666"/>
                    <a:gd name="T16" fmla="*/ 892 w 892"/>
                    <a:gd name="T17" fmla="*/ 628 h 666"/>
                    <a:gd name="T18" fmla="*/ 882 w 892"/>
                    <a:gd name="T19" fmla="*/ 654 h 666"/>
                    <a:gd name="T20" fmla="*/ 850 w 892"/>
                    <a:gd name="T21" fmla="*/ 647 h 666"/>
                    <a:gd name="T22" fmla="*/ 809 w 892"/>
                    <a:gd name="T23" fmla="*/ 608 h 666"/>
                    <a:gd name="T24" fmla="*/ 762 w 892"/>
                    <a:gd name="T25" fmla="*/ 568 h 666"/>
                    <a:gd name="T26" fmla="*/ 711 w 892"/>
                    <a:gd name="T27" fmla="*/ 530 h 666"/>
                    <a:gd name="T28" fmla="*/ 649 w 892"/>
                    <a:gd name="T29" fmla="*/ 496 h 666"/>
                    <a:gd name="T30" fmla="*/ 598 w 892"/>
                    <a:gd name="T31" fmla="*/ 464 h 666"/>
                    <a:gd name="T32" fmla="*/ 583 w 892"/>
                    <a:gd name="T33" fmla="*/ 426 h 666"/>
                    <a:gd name="T34" fmla="*/ 586 w 892"/>
                    <a:gd name="T35" fmla="*/ 388 h 666"/>
                    <a:gd name="T36" fmla="*/ 590 w 892"/>
                    <a:gd name="T37" fmla="*/ 349 h 666"/>
                    <a:gd name="T38" fmla="*/ 586 w 892"/>
                    <a:gd name="T39" fmla="*/ 310 h 666"/>
                    <a:gd name="T40" fmla="*/ 541 w 892"/>
                    <a:gd name="T41" fmla="*/ 256 h 666"/>
                    <a:gd name="T42" fmla="*/ 463 w 892"/>
                    <a:gd name="T43" fmla="*/ 186 h 666"/>
                    <a:gd name="T44" fmla="*/ 358 w 892"/>
                    <a:gd name="T45" fmla="*/ 120 h 666"/>
                    <a:gd name="T46" fmla="*/ 230 w 892"/>
                    <a:gd name="T47" fmla="*/ 64 h 666"/>
                    <a:gd name="T48" fmla="*/ 83 w 892"/>
                    <a:gd name="T49" fmla="*/ 24 h 666"/>
                    <a:gd name="T50" fmla="*/ 37 w 892"/>
                    <a:gd name="T51" fmla="*/ 2 h 666"/>
                    <a:gd name="T52" fmla="*/ 108 w 892"/>
                    <a:gd name="T53" fmla="*/ 2 h 666"/>
                    <a:gd name="T54" fmla="*/ 179 w 892"/>
                    <a:gd name="T55" fmla="*/ 18 h 666"/>
                    <a:gd name="T56" fmla="*/ 245 w 892"/>
                    <a:gd name="T57" fmla="*/ 42 h 666"/>
                    <a:gd name="T58" fmla="*/ 306 w 892"/>
                    <a:gd name="T59" fmla="*/ 68 h 666"/>
                    <a:gd name="T60" fmla="*/ 367 w 892"/>
                    <a:gd name="T61" fmla="*/ 101 h 666"/>
                    <a:gd name="T62" fmla="*/ 434 w 892"/>
                    <a:gd name="T63" fmla="*/ 146 h 666"/>
                    <a:gd name="T64" fmla="*/ 497 w 892"/>
                    <a:gd name="T65" fmla="*/ 193 h 666"/>
                    <a:gd name="T66" fmla="*/ 551 w 892"/>
                    <a:gd name="T67" fmla="*/ 241 h 666"/>
                    <a:gd name="T68" fmla="*/ 598 w 892"/>
                    <a:gd name="T69" fmla="*/ 290 h 666"/>
                    <a:gd name="T70" fmla="*/ 617 w 892"/>
                    <a:gd name="T71" fmla="*/ 317 h 6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892" h="666">
                      <a:moveTo>
                        <a:pt x="617" y="316"/>
                      </a:moveTo>
                      <a:lnTo>
                        <a:pt x="620" y="342"/>
                      </a:lnTo>
                      <a:lnTo>
                        <a:pt x="620" y="368"/>
                      </a:lnTo>
                      <a:lnTo>
                        <a:pt x="622" y="394"/>
                      </a:lnTo>
                      <a:lnTo>
                        <a:pt x="627" y="422"/>
                      </a:lnTo>
                      <a:lnTo>
                        <a:pt x="637" y="448"/>
                      </a:lnTo>
                      <a:lnTo>
                        <a:pt x="652" y="473"/>
                      </a:lnTo>
                      <a:lnTo>
                        <a:pt x="676" y="496"/>
                      </a:lnTo>
                      <a:lnTo>
                        <a:pt x="711" y="517"/>
                      </a:lnTo>
                      <a:lnTo>
                        <a:pt x="755" y="534"/>
                      </a:lnTo>
                      <a:lnTo>
                        <a:pt x="811" y="546"/>
                      </a:lnTo>
                      <a:lnTo>
                        <a:pt x="828" y="557"/>
                      </a:lnTo>
                      <a:lnTo>
                        <a:pt x="845" y="567"/>
                      </a:lnTo>
                      <a:lnTo>
                        <a:pt x="858" y="578"/>
                      </a:lnTo>
                      <a:lnTo>
                        <a:pt x="872" y="590"/>
                      </a:lnTo>
                      <a:lnTo>
                        <a:pt x="882" y="602"/>
                      </a:lnTo>
                      <a:lnTo>
                        <a:pt x="890" y="615"/>
                      </a:lnTo>
                      <a:lnTo>
                        <a:pt x="892" y="628"/>
                      </a:lnTo>
                      <a:lnTo>
                        <a:pt x="890" y="640"/>
                      </a:lnTo>
                      <a:lnTo>
                        <a:pt x="882" y="654"/>
                      </a:lnTo>
                      <a:lnTo>
                        <a:pt x="870" y="666"/>
                      </a:lnTo>
                      <a:lnTo>
                        <a:pt x="850" y="647"/>
                      </a:lnTo>
                      <a:lnTo>
                        <a:pt x="831" y="628"/>
                      </a:lnTo>
                      <a:lnTo>
                        <a:pt x="809" y="608"/>
                      </a:lnTo>
                      <a:lnTo>
                        <a:pt x="787" y="589"/>
                      </a:lnTo>
                      <a:lnTo>
                        <a:pt x="762" y="568"/>
                      </a:lnTo>
                      <a:lnTo>
                        <a:pt x="738" y="550"/>
                      </a:lnTo>
                      <a:lnTo>
                        <a:pt x="711" y="530"/>
                      </a:lnTo>
                      <a:lnTo>
                        <a:pt x="681" y="513"/>
                      </a:lnTo>
                      <a:lnTo>
                        <a:pt x="649" y="496"/>
                      </a:lnTo>
                      <a:lnTo>
                        <a:pt x="617" y="481"/>
                      </a:lnTo>
                      <a:lnTo>
                        <a:pt x="598" y="464"/>
                      </a:lnTo>
                      <a:lnTo>
                        <a:pt x="588" y="446"/>
                      </a:lnTo>
                      <a:lnTo>
                        <a:pt x="583" y="426"/>
                      </a:lnTo>
                      <a:lnTo>
                        <a:pt x="583" y="407"/>
                      </a:lnTo>
                      <a:lnTo>
                        <a:pt x="586" y="388"/>
                      </a:lnTo>
                      <a:lnTo>
                        <a:pt x="588" y="368"/>
                      </a:lnTo>
                      <a:lnTo>
                        <a:pt x="590" y="349"/>
                      </a:lnTo>
                      <a:lnTo>
                        <a:pt x="590" y="329"/>
                      </a:lnTo>
                      <a:lnTo>
                        <a:pt x="586" y="310"/>
                      </a:lnTo>
                      <a:lnTo>
                        <a:pt x="573" y="290"/>
                      </a:lnTo>
                      <a:lnTo>
                        <a:pt x="541" y="256"/>
                      </a:lnTo>
                      <a:lnTo>
                        <a:pt x="505" y="221"/>
                      </a:lnTo>
                      <a:lnTo>
                        <a:pt x="463" y="186"/>
                      </a:lnTo>
                      <a:lnTo>
                        <a:pt x="414" y="152"/>
                      </a:lnTo>
                      <a:lnTo>
                        <a:pt x="358" y="120"/>
                      </a:lnTo>
                      <a:lnTo>
                        <a:pt x="296" y="90"/>
                      </a:lnTo>
                      <a:lnTo>
                        <a:pt x="230" y="64"/>
                      </a:lnTo>
                      <a:lnTo>
                        <a:pt x="159" y="42"/>
                      </a:lnTo>
                      <a:lnTo>
                        <a:pt x="83" y="24"/>
                      </a:lnTo>
                      <a:lnTo>
                        <a:pt x="0" y="12"/>
                      </a:lnTo>
                      <a:lnTo>
                        <a:pt x="37" y="2"/>
                      </a:lnTo>
                      <a:lnTo>
                        <a:pt x="73" y="0"/>
                      </a:lnTo>
                      <a:lnTo>
                        <a:pt x="108" y="2"/>
                      </a:lnTo>
                      <a:lnTo>
                        <a:pt x="144" y="9"/>
                      </a:lnTo>
                      <a:lnTo>
                        <a:pt x="179" y="18"/>
                      </a:lnTo>
                      <a:lnTo>
                        <a:pt x="211" y="30"/>
                      </a:lnTo>
                      <a:lnTo>
                        <a:pt x="245" y="42"/>
                      </a:lnTo>
                      <a:lnTo>
                        <a:pt x="277" y="56"/>
                      </a:lnTo>
                      <a:lnTo>
                        <a:pt x="306" y="68"/>
                      </a:lnTo>
                      <a:lnTo>
                        <a:pt x="333" y="78"/>
                      </a:lnTo>
                      <a:lnTo>
                        <a:pt x="367" y="101"/>
                      </a:lnTo>
                      <a:lnTo>
                        <a:pt x="402" y="124"/>
                      </a:lnTo>
                      <a:lnTo>
                        <a:pt x="434" y="146"/>
                      </a:lnTo>
                      <a:lnTo>
                        <a:pt x="465" y="169"/>
                      </a:lnTo>
                      <a:lnTo>
                        <a:pt x="497" y="193"/>
                      </a:lnTo>
                      <a:lnTo>
                        <a:pt x="524" y="216"/>
                      </a:lnTo>
                      <a:lnTo>
                        <a:pt x="551" y="241"/>
                      </a:lnTo>
                      <a:lnTo>
                        <a:pt x="576" y="265"/>
                      </a:lnTo>
                      <a:lnTo>
                        <a:pt x="598" y="290"/>
                      </a:lnTo>
                      <a:lnTo>
                        <a:pt x="617" y="317"/>
                      </a:lnTo>
                      <a:lnTo>
                        <a:pt x="617" y="317"/>
                      </a:lnTo>
                      <a:lnTo>
                        <a:pt x="617" y="316"/>
                      </a:lnTo>
                      <a:close/>
                    </a:path>
                  </a:pathLst>
                </a:custGeom>
                <a:solidFill>
                  <a:srgbClr val="D1843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9101" name="Freeform 77"/>
                <p:cNvSpPr>
                  <a:spLocks/>
                </p:cNvSpPr>
                <p:nvPr/>
              </p:nvSpPr>
              <p:spPr bwMode="auto">
                <a:xfrm>
                  <a:off x="1632" y="3483"/>
                  <a:ext cx="760" cy="603"/>
                </a:xfrm>
                <a:custGeom>
                  <a:avLst/>
                  <a:gdLst>
                    <a:gd name="T0" fmla="*/ 378 w 760"/>
                    <a:gd name="T1" fmla="*/ 139 h 603"/>
                    <a:gd name="T2" fmla="*/ 417 w 760"/>
                    <a:gd name="T3" fmla="*/ 188 h 603"/>
                    <a:gd name="T4" fmla="*/ 447 w 760"/>
                    <a:gd name="T5" fmla="*/ 244 h 603"/>
                    <a:gd name="T6" fmla="*/ 471 w 760"/>
                    <a:gd name="T7" fmla="*/ 303 h 603"/>
                    <a:gd name="T8" fmla="*/ 491 w 760"/>
                    <a:gd name="T9" fmla="*/ 363 h 603"/>
                    <a:gd name="T10" fmla="*/ 508 w 760"/>
                    <a:gd name="T11" fmla="*/ 402 h 603"/>
                    <a:gd name="T12" fmla="*/ 520 w 760"/>
                    <a:gd name="T13" fmla="*/ 421 h 603"/>
                    <a:gd name="T14" fmla="*/ 527 w 760"/>
                    <a:gd name="T15" fmla="*/ 442 h 603"/>
                    <a:gd name="T16" fmla="*/ 542 w 760"/>
                    <a:gd name="T17" fmla="*/ 460 h 603"/>
                    <a:gd name="T18" fmla="*/ 562 w 760"/>
                    <a:gd name="T19" fmla="*/ 476 h 603"/>
                    <a:gd name="T20" fmla="*/ 579 w 760"/>
                    <a:gd name="T21" fmla="*/ 482 h 603"/>
                    <a:gd name="T22" fmla="*/ 581 w 760"/>
                    <a:gd name="T23" fmla="*/ 478 h 603"/>
                    <a:gd name="T24" fmla="*/ 584 w 760"/>
                    <a:gd name="T25" fmla="*/ 474 h 603"/>
                    <a:gd name="T26" fmla="*/ 581 w 760"/>
                    <a:gd name="T27" fmla="*/ 469 h 603"/>
                    <a:gd name="T28" fmla="*/ 581 w 760"/>
                    <a:gd name="T29" fmla="*/ 464 h 603"/>
                    <a:gd name="T30" fmla="*/ 606 w 760"/>
                    <a:gd name="T31" fmla="*/ 466 h 603"/>
                    <a:gd name="T32" fmla="*/ 645 w 760"/>
                    <a:gd name="T33" fmla="*/ 476 h 603"/>
                    <a:gd name="T34" fmla="*/ 679 w 760"/>
                    <a:gd name="T35" fmla="*/ 490 h 603"/>
                    <a:gd name="T36" fmla="*/ 711 w 760"/>
                    <a:gd name="T37" fmla="*/ 506 h 603"/>
                    <a:gd name="T38" fmla="*/ 738 w 760"/>
                    <a:gd name="T39" fmla="*/ 524 h 603"/>
                    <a:gd name="T40" fmla="*/ 755 w 760"/>
                    <a:gd name="T41" fmla="*/ 540 h 603"/>
                    <a:gd name="T42" fmla="*/ 760 w 760"/>
                    <a:gd name="T43" fmla="*/ 555 h 603"/>
                    <a:gd name="T44" fmla="*/ 755 w 760"/>
                    <a:gd name="T45" fmla="*/ 568 h 603"/>
                    <a:gd name="T46" fmla="*/ 748 w 760"/>
                    <a:gd name="T47" fmla="*/ 583 h 603"/>
                    <a:gd name="T48" fmla="*/ 738 w 760"/>
                    <a:gd name="T49" fmla="*/ 596 h 603"/>
                    <a:gd name="T50" fmla="*/ 719 w 760"/>
                    <a:gd name="T51" fmla="*/ 587 h 603"/>
                    <a:gd name="T52" fmla="*/ 677 w 760"/>
                    <a:gd name="T53" fmla="*/ 557 h 603"/>
                    <a:gd name="T54" fmla="*/ 628 w 760"/>
                    <a:gd name="T55" fmla="*/ 530 h 603"/>
                    <a:gd name="T56" fmla="*/ 572 w 760"/>
                    <a:gd name="T57" fmla="*/ 503 h 603"/>
                    <a:gd name="T58" fmla="*/ 515 w 760"/>
                    <a:gd name="T59" fmla="*/ 478 h 603"/>
                    <a:gd name="T60" fmla="*/ 491 w 760"/>
                    <a:gd name="T61" fmla="*/ 416 h 603"/>
                    <a:gd name="T62" fmla="*/ 459 w 760"/>
                    <a:gd name="T63" fmla="*/ 320 h 603"/>
                    <a:gd name="T64" fmla="*/ 388 w 760"/>
                    <a:gd name="T65" fmla="*/ 232 h 603"/>
                    <a:gd name="T66" fmla="*/ 285 w 760"/>
                    <a:gd name="T67" fmla="*/ 151 h 603"/>
                    <a:gd name="T68" fmla="*/ 167 w 760"/>
                    <a:gd name="T69" fmla="*/ 75 h 603"/>
                    <a:gd name="T70" fmla="*/ 0 w 760"/>
                    <a:gd name="T71" fmla="*/ 0 h 603"/>
                    <a:gd name="T72" fmla="*/ 91 w 760"/>
                    <a:gd name="T73" fmla="*/ 7 h 603"/>
                    <a:gd name="T74" fmla="*/ 174 w 760"/>
                    <a:gd name="T75" fmla="*/ 23 h 603"/>
                    <a:gd name="T76" fmla="*/ 250 w 760"/>
                    <a:gd name="T77" fmla="*/ 48 h 603"/>
                    <a:gd name="T78" fmla="*/ 312 w 760"/>
                    <a:gd name="T79" fmla="*/ 80 h 603"/>
                    <a:gd name="T80" fmla="*/ 353 w 760"/>
                    <a:gd name="T81" fmla="*/ 117 h 6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760" h="603">
                      <a:moveTo>
                        <a:pt x="353" y="117"/>
                      </a:moveTo>
                      <a:lnTo>
                        <a:pt x="378" y="139"/>
                      </a:lnTo>
                      <a:lnTo>
                        <a:pt x="400" y="163"/>
                      </a:lnTo>
                      <a:lnTo>
                        <a:pt x="417" y="188"/>
                      </a:lnTo>
                      <a:lnTo>
                        <a:pt x="434" y="215"/>
                      </a:lnTo>
                      <a:lnTo>
                        <a:pt x="447" y="244"/>
                      </a:lnTo>
                      <a:lnTo>
                        <a:pt x="459" y="274"/>
                      </a:lnTo>
                      <a:lnTo>
                        <a:pt x="471" y="303"/>
                      </a:lnTo>
                      <a:lnTo>
                        <a:pt x="481" y="333"/>
                      </a:lnTo>
                      <a:lnTo>
                        <a:pt x="491" y="363"/>
                      </a:lnTo>
                      <a:lnTo>
                        <a:pt x="500" y="391"/>
                      </a:lnTo>
                      <a:lnTo>
                        <a:pt x="508" y="402"/>
                      </a:lnTo>
                      <a:lnTo>
                        <a:pt x="515" y="411"/>
                      </a:lnTo>
                      <a:lnTo>
                        <a:pt x="520" y="421"/>
                      </a:lnTo>
                      <a:lnTo>
                        <a:pt x="522" y="431"/>
                      </a:lnTo>
                      <a:lnTo>
                        <a:pt x="527" y="442"/>
                      </a:lnTo>
                      <a:lnTo>
                        <a:pt x="535" y="451"/>
                      </a:lnTo>
                      <a:lnTo>
                        <a:pt x="542" y="460"/>
                      </a:lnTo>
                      <a:lnTo>
                        <a:pt x="549" y="468"/>
                      </a:lnTo>
                      <a:lnTo>
                        <a:pt x="562" y="476"/>
                      </a:lnTo>
                      <a:lnTo>
                        <a:pt x="574" y="483"/>
                      </a:lnTo>
                      <a:lnTo>
                        <a:pt x="579" y="482"/>
                      </a:lnTo>
                      <a:lnTo>
                        <a:pt x="581" y="479"/>
                      </a:lnTo>
                      <a:lnTo>
                        <a:pt x="581" y="478"/>
                      </a:lnTo>
                      <a:lnTo>
                        <a:pt x="584" y="476"/>
                      </a:lnTo>
                      <a:lnTo>
                        <a:pt x="584" y="474"/>
                      </a:lnTo>
                      <a:lnTo>
                        <a:pt x="581" y="471"/>
                      </a:lnTo>
                      <a:lnTo>
                        <a:pt x="581" y="469"/>
                      </a:lnTo>
                      <a:lnTo>
                        <a:pt x="581" y="467"/>
                      </a:lnTo>
                      <a:lnTo>
                        <a:pt x="581" y="464"/>
                      </a:lnTo>
                      <a:lnTo>
                        <a:pt x="581" y="462"/>
                      </a:lnTo>
                      <a:lnTo>
                        <a:pt x="606" y="466"/>
                      </a:lnTo>
                      <a:lnTo>
                        <a:pt x="625" y="470"/>
                      </a:lnTo>
                      <a:lnTo>
                        <a:pt x="645" y="476"/>
                      </a:lnTo>
                      <a:lnTo>
                        <a:pt x="662" y="482"/>
                      </a:lnTo>
                      <a:lnTo>
                        <a:pt x="679" y="490"/>
                      </a:lnTo>
                      <a:lnTo>
                        <a:pt x="694" y="498"/>
                      </a:lnTo>
                      <a:lnTo>
                        <a:pt x="711" y="506"/>
                      </a:lnTo>
                      <a:lnTo>
                        <a:pt x="723" y="515"/>
                      </a:lnTo>
                      <a:lnTo>
                        <a:pt x="738" y="524"/>
                      </a:lnTo>
                      <a:lnTo>
                        <a:pt x="750" y="532"/>
                      </a:lnTo>
                      <a:lnTo>
                        <a:pt x="755" y="540"/>
                      </a:lnTo>
                      <a:lnTo>
                        <a:pt x="758" y="547"/>
                      </a:lnTo>
                      <a:lnTo>
                        <a:pt x="760" y="555"/>
                      </a:lnTo>
                      <a:lnTo>
                        <a:pt x="758" y="562"/>
                      </a:lnTo>
                      <a:lnTo>
                        <a:pt x="755" y="568"/>
                      </a:lnTo>
                      <a:lnTo>
                        <a:pt x="753" y="576"/>
                      </a:lnTo>
                      <a:lnTo>
                        <a:pt x="748" y="583"/>
                      </a:lnTo>
                      <a:lnTo>
                        <a:pt x="743" y="590"/>
                      </a:lnTo>
                      <a:lnTo>
                        <a:pt x="738" y="596"/>
                      </a:lnTo>
                      <a:lnTo>
                        <a:pt x="733" y="603"/>
                      </a:lnTo>
                      <a:lnTo>
                        <a:pt x="719" y="587"/>
                      </a:lnTo>
                      <a:lnTo>
                        <a:pt x="699" y="572"/>
                      </a:lnTo>
                      <a:lnTo>
                        <a:pt x="677" y="557"/>
                      </a:lnTo>
                      <a:lnTo>
                        <a:pt x="655" y="543"/>
                      </a:lnTo>
                      <a:lnTo>
                        <a:pt x="628" y="530"/>
                      </a:lnTo>
                      <a:lnTo>
                        <a:pt x="601" y="516"/>
                      </a:lnTo>
                      <a:lnTo>
                        <a:pt x="572" y="503"/>
                      </a:lnTo>
                      <a:lnTo>
                        <a:pt x="545" y="491"/>
                      </a:lnTo>
                      <a:lnTo>
                        <a:pt x="515" y="478"/>
                      </a:lnTo>
                      <a:lnTo>
                        <a:pt x="486" y="467"/>
                      </a:lnTo>
                      <a:lnTo>
                        <a:pt x="491" y="416"/>
                      </a:lnTo>
                      <a:lnTo>
                        <a:pt x="481" y="367"/>
                      </a:lnTo>
                      <a:lnTo>
                        <a:pt x="459" y="320"/>
                      </a:lnTo>
                      <a:lnTo>
                        <a:pt x="427" y="276"/>
                      </a:lnTo>
                      <a:lnTo>
                        <a:pt x="388" y="232"/>
                      </a:lnTo>
                      <a:lnTo>
                        <a:pt x="339" y="191"/>
                      </a:lnTo>
                      <a:lnTo>
                        <a:pt x="285" y="151"/>
                      </a:lnTo>
                      <a:lnTo>
                        <a:pt x="226" y="112"/>
                      </a:lnTo>
                      <a:lnTo>
                        <a:pt x="167" y="75"/>
                      </a:lnTo>
                      <a:lnTo>
                        <a:pt x="103" y="38"/>
                      </a:lnTo>
                      <a:lnTo>
                        <a:pt x="0" y="0"/>
                      </a:lnTo>
                      <a:lnTo>
                        <a:pt x="47" y="3"/>
                      </a:lnTo>
                      <a:lnTo>
                        <a:pt x="91" y="7"/>
                      </a:lnTo>
                      <a:lnTo>
                        <a:pt x="133" y="14"/>
                      </a:lnTo>
                      <a:lnTo>
                        <a:pt x="174" y="23"/>
                      </a:lnTo>
                      <a:lnTo>
                        <a:pt x="214" y="35"/>
                      </a:lnTo>
                      <a:lnTo>
                        <a:pt x="250" y="48"/>
                      </a:lnTo>
                      <a:lnTo>
                        <a:pt x="282" y="63"/>
                      </a:lnTo>
                      <a:lnTo>
                        <a:pt x="312" y="80"/>
                      </a:lnTo>
                      <a:lnTo>
                        <a:pt x="336" y="99"/>
                      </a:lnTo>
                      <a:lnTo>
                        <a:pt x="353" y="117"/>
                      </a:lnTo>
                      <a:lnTo>
                        <a:pt x="353" y="117"/>
                      </a:lnTo>
                      <a:close/>
                    </a:path>
                  </a:pathLst>
                </a:custGeom>
                <a:solidFill>
                  <a:srgbClr val="B347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9102" name="Freeform 78"/>
                <p:cNvSpPr>
                  <a:spLocks/>
                </p:cNvSpPr>
                <p:nvPr/>
              </p:nvSpPr>
              <p:spPr bwMode="auto">
                <a:xfrm>
                  <a:off x="1226" y="3512"/>
                  <a:ext cx="818" cy="547"/>
                </a:xfrm>
                <a:custGeom>
                  <a:avLst/>
                  <a:gdLst>
                    <a:gd name="T0" fmla="*/ 752 w 818"/>
                    <a:gd name="T1" fmla="*/ 273 h 547"/>
                    <a:gd name="T2" fmla="*/ 762 w 818"/>
                    <a:gd name="T3" fmla="*/ 322 h 547"/>
                    <a:gd name="T4" fmla="*/ 762 w 818"/>
                    <a:gd name="T5" fmla="*/ 373 h 547"/>
                    <a:gd name="T6" fmla="*/ 747 w 818"/>
                    <a:gd name="T7" fmla="*/ 399 h 547"/>
                    <a:gd name="T8" fmla="*/ 715 w 818"/>
                    <a:gd name="T9" fmla="*/ 368 h 547"/>
                    <a:gd name="T10" fmla="*/ 688 w 818"/>
                    <a:gd name="T11" fmla="*/ 337 h 547"/>
                    <a:gd name="T12" fmla="*/ 654 w 818"/>
                    <a:gd name="T13" fmla="*/ 306 h 547"/>
                    <a:gd name="T14" fmla="*/ 794 w 818"/>
                    <a:gd name="T15" fmla="*/ 491 h 547"/>
                    <a:gd name="T16" fmla="*/ 723 w 818"/>
                    <a:gd name="T17" fmla="*/ 438 h 547"/>
                    <a:gd name="T18" fmla="*/ 654 w 818"/>
                    <a:gd name="T19" fmla="*/ 381 h 547"/>
                    <a:gd name="T20" fmla="*/ 576 w 818"/>
                    <a:gd name="T21" fmla="*/ 329 h 547"/>
                    <a:gd name="T22" fmla="*/ 774 w 818"/>
                    <a:gd name="T23" fmla="*/ 506 h 547"/>
                    <a:gd name="T24" fmla="*/ 764 w 818"/>
                    <a:gd name="T25" fmla="*/ 509 h 547"/>
                    <a:gd name="T26" fmla="*/ 754 w 818"/>
                    <a:gd name="T27" fmla="*/ 511 h 547"/>
                    <a:gd name="T28" fmla="*/ 745 w 818"/>
                    <a:gd name="T29" fmla="*/ 514 h 547"/>
                    <a:gd name="T30" fmla="*/ 691 w 818"/>
                    <a:gd name="T31" fmla="*/ 481 h 547"/>
                    <a:gd name="T32" fmla="*/ 602 w 818"/>
                    <a:gd name="T33" fmla="*/ 425 h 547"/>
                    <a:gd name="T34" fmla="*/ 512 w 818"/>
                    <a:gd name="T35" fmla="*/ 371 h 547"/>
                    <a:gd name="T36" fmla="*/ 441 w 818"/>
                    <a:gd name="T37" fmla="*/ 342 h 547"/>
                    <a:gd name="T38" fmla="*/ 522 w 818"/>
                    <a:gd name="T39" fmla="*/ 397 h 547"/>
                    <a:gd name="T40" fmla="*/ 607 w 818"/>
                    <a:gd name="T41" fmla="*/ 450 h 547"/>
                    <a:gd name="T42" fmla="*/ 691 w 818"/>
                    <a:gd name="T43" fmla="*/ 503 h 547"/>
                    <a:gd name="T44" fmla="*/ 598 w 818"/>
                    <a:gd name="T45" fmla="*/ 533 h 547"/>
                    <a:gd name="T46" fmla="*/ 502 w 818"/>
                    <a:gd name="T47" fmla="*/ 491 h 547"/>
                    <a:gd name="T48" fmla="*/ 419 w 818"/>
                    <a:gd name="T49" fmla="*/ 448 h 547"/>
                    <a:gd name="T50" fmla="*/ 323 w 818"/>
                    <a:gd name="T51" fmla="*/ 410 h 547"/>
                    <a:gd name="T52" fmla="*/ 277 w 818"/>
                    <a:gd name="T53" fmla="*/ 403 h 547"/>
                    <a:gd name="T54" fmla="*/ 272 w 818"/>
                    <a:gd name="T55" fmla="*/ 409 h 547"/>
                    <a:gd name="T56" fmla="*/ 277 w 818"/>
                    <a:gd name="T57" fmla="*/ 415 h 547"/>
                    <a:gd name="T58" fmla="*/ 316 w 818"/>
                    <a:gd name="T59" fmla="*/ 430 h 547"/>
                    <a:gd name="T60" fmla="*/ 406 w 818"/>
                    <a:gd name="T61" fmla="*/ 465 h 547"/>
                    <a:gd name="T62" fmla="*/ 485 w 818"/>
                    <a:gd name="T63" fmla="*/ 501 h 547"/>
                    <a:gd name="T64" fmla="*/ 566 w 818"/>
                    <a:gd name="T65" fmla="*/ 541 h 547"/>
                    <a:gd name="T66" fmla="*/ 316 w 818"/>
                    <a:gd name="T67" fmla="*/ 462 h 547"/>
                    <a:gd name="T68" fmla="*/ 127 w 818"/>
                    <a:gd name="T69" fmla="*/ 352 h 547"/>
                    <a:gd name="T70" fmla="*/ 14 w 818"/>
                    <a:gd name="T71" fmla="*/ 222 h 547"/>
                    <a:gd name="T72" fmla="*/ 4 w 818"/>
                    <a:gd name="T73" fmla="*/ 128 h 547"/>
                    <a:gd name="T74" fmla="*/ 26 w 818"/>
                    <a:gd name="T75" fmla="*/ 66 h 547"/>
                    <a:gd name="T76" fmla="*/ 76 w 818"/>
                    <a:gd name="T77" fmla="*/ 19 h 547"/>
                    <a:gd name="T78" fmla="*/ 215 w 818"/>
                    <a:gd name="T79" fmla="*/ 0 h 547"/>
                    <a:gd name="T80" fmla="*/ 436 w 818"/>
                    <a:gd name="T81" fmla="*/ 47 h 547"/>
                    <a:gd name="T82" fmla="*/ 607 w 818"/>
                    <a:gd name="T83" fmla="*/ 139 h 547"/>
                    <a:gd name="T84" fmla="*/ 730 w 818"/>
                    <a:gd name="T85" fmla="*/ 239 h 5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818" h="547">
                      <a:moveTo>
                        <a:pt x="730" y="239"/>
                      </a:moveTo>
                      <a:lnTo>
                        <a:pt x="742" y="256"/>
                      </a:lnTo>
                      <a:lnTo>
                        <a:pt x="752" y="273"/>
                      </a:lnTo>
                      <a:lnTo>
                        <a:pt x="757" y="289"/>
                      </a:lnTo>
                      <a:lnTo>
                        <a:pt x="759" y="306"/>
                      </a:lnTo>
                      <a:lnTo>
                        <a:pt x="762" y="322"/>
                      </a:lnTo>
                      <a:lnTo>
                        <a:pt x="762" y="338"/>
                      </a:lnTo>
                      <a:lnTo>
                        <a:pt x="762" y="355"/>
                      </a:lnTo>
                      <a:lnTo>
                        <a:pt x="762" y="373"/>
                      </a:lnTo>
                      <a:lnTo>
                        <a:pt x="762" y="391"/>
                      </a:lnTo>
                      <a:lnTo>
                        <a:pt x="759" y="409"/>
                      </a:lnTo>
                      <a:lnTo>
                        <a:pt x="747" y="399"/>
                      </a:lnTo>
                      <a:lnTo>
                        <a:pt x="737" y="389"/>
                      </a:lnTo>
                      <a:lnTo>
                        <a:pt x="725" y="378"/>
                      </a:lnTo>
                      <a:lnTo>
                        <a:pt x="715" y="368"/>
                      </a:lnTo>
                      <a:lnTo>
                        <a:pt x="708" y="358"/>
                      </a:lnTo>
                      <a:lnTo>
                        <a:pt x="698" y="347"/>
                      </a:lnTo>
                      <a:lnTo>
                        <a:pt x="688" y="337"/>
                      </a:lnTo>
                      <a:lnTo>
                        <a:pt x="678" y="326"/>
                      </a:lnTo>
                      <a:lnTo>
                        <a:pt x="666" y="317"/>
                      </a:lnTo>
                      <a:lnTo>
                        <a:pt x="654" y="306"/>
                      </a:lnTo>
                      <a:lnTo>
                        <a:pt x="634" y="314"/>
                      </a:lnTo>
                      <a:lnTo>
                        <a:pt x="818" y="491"/>
                      </a:lnTo>
                      <a:lnTo>
                        <a:pt x="794" y="491"/>
                      </a:lnTo>
                      <a:lnTo>
                        <a:pt x="769" y="474"/>
                      </a:lnTo>
                      <a:lnTo>
                        <a:pt x="745" y="456"/>
                      </a:lnTo>
                      <a:lnTo>
                        <a:pt x="723" y="438"/>
                      </a:lnTo>
                      <a:lnTo>
                        <a:pt x="701" y="418"/>
                      </a:lnTo>
                      <a:lnTo>
                        <a:pt x="676" y="400"/>
                      </a:lnTo>
                      <a:lnTo>
                        <a:pt x="654" y="381"/>
                      </a:lnTo>
                      <a:lnTo>
                        <a:pt x="629" y="363"/>
                      </a:lnTo>
                      <a:lnTo>
                        <a:pt x="605" y="345"/>
                      </a:lnTo>
                      <a:lnTo>
                        <a:pt x="576" y="329"/>
                      </a:lnTo>
                      <a:lnTo>
                        <a:pt x="546" y="314"/>
                      </a:lnTo>
                      <a:lnTo>
                        <a:pt x="546" y="330"/>
                      </a:lnTo>
                      <a:lnTo>
                        <a:pt x="774" y="506"/>
                      </a:lnTo>
                      <a:lnTo>
                        <a:pt x="772" y="507"/>
                      </a:lnTo>
                      <a:lnTo>
                        <a:pt x="769" y="509"/>
                      </a:lnTo>
                      <a:lnTo>
                        <a:pt x="764" y="509"/>
                      </a:lnTo>
                      <a:lnTo>
                        <a:pt x="762" y="510"/>
                      </a:lnTo>
                      <a:lnTo>
                        <a:pt x="757" y="511"/>
                      </a:lnTo>
                      <a:lnTo>
                        <a:pt x="754" y="511"/>
                      </a:lnTo>
                      <a:lnTo>
                        <a:pt x="750" y="512"/>
                      </a:lnTo>
                      <a:lnTo>
                        <a:pt x="747" y="513"/>
                      </a:lnTo>
                      <a:lnTo>
                        <a:pt x="745" y="514"/>
                      </a:lnTo>
                      <a:lnTo>
                        <a:pt x="742" y="515"/>
                      </a:lnTo>
                      <a:lnTo>
                        <a:pt x="718" y="498"/>
                      </a:lnTo>
                      <a:lnTo>
                        <a:pt x="691" y="481"/>
                      </a:lnTo>
                      <a:lnTo>
                        <a:pt x="661" y="463"/>
                      </a:lnTo>
                      <a:lnTo>
                        <a:pt x="634" y="443"/>
                      </a:lnTo>
                      <a:lnTo>
                        <a:pt x="602" y="425"/>
                      </a:lnTo>
                      <a:lnTo>
                        <a:pt x="573" y="407"/>
                      </a:lnTo>
                      <a:lnTo>
                        <a:pt x="544" y="389"/>
                      </a:lnTo>
                      <a:lnTo>
                        <a:pt x="512" y="371"/>
                      </a:lnTo>
                      <a:lnTo>
                        <a:pt x="482" y="354"/>
                      </a:lnTo>
                      <a:lnTo>
                        <a:pt x="451" y="338"/>
                      </a:lnTo>
                      <a:lnTo>
                        <a:pt x="441" y="342"/>
                      </a:lnTo>
                      <a:lnTo>
                        <a:pt x="465" y="361"/>
                      </a:lnTo>
                      <a:lnTo>
                        <a:pt x="492" y="378"/>
                      </a:lnTo>
                      <a:lnTo>
                        <a:pt x="522" y="397"/>
                      </a:lnTo>
                      <a:lnTo>
                        <a:pt x="549" y="415"/>
                      </a:lnTo>
                      <a:lnTo>
                        <a:pt x="578" y="433"/>
                      </a:lnTo>
                      <a:lnTo>
                        <a:pt x="607" y="450"/>
                      </a:lnTo>
                      <a:lnTo>
                        <a:pt x="637" y="467"/>
                      </a:lnTo>
                      <a:lnTo>
                        <a:pt x="664" y="486"/>
                      </a:lnTo>
                      <a:lnTo>
                        <a:pt x="691" y="503"/>
                      </a:lnTo>
                      <a:lnTo>
                        <a:pt x="715" y="520"/>
                      </a:lnTo>
                      <a:lnTo>
                        <a:pt x="598" y="547"/>
                      </a:lnTo>
                      <a:lnTo>
                        <a:pt x="598" y="533"/>
                      </a:lnTo>
                      <a:lnTo>
                        <a:pt x="563" y="520"/>
                      </a:lnTo>
                      <a:lnTo>
                        <a:pt x="531" y="506"/>
                      </a:lnTo>
                      <a:lnTo>
                        <a:pt x="502" y="491"/>
                      </a:lnTo>
                      <a:lnTo>
                        <a:pt x="475" y="477"/>
                      </a:lnTo>
                      <a:lnTo>
                        <a:pt x="448" y="462"/>
                      </a:lnTo>
                      <a:lnTo>
                        <a:pt x="419" y="448"/>
                      </a:lnTo>
                      <a:lnTo>
                        <a:pt x="389" y="434"/>
                      </a:lnTo>
                      <a:lnTo>
                        <a:pt x="357" y="422"/>
                      </a:lnTo>
                      <a:lnTo>
                        <a:pt x="323" y="410"/>
                      </a:lnTo>
                      <a:lnTo>
                        <a:pt x="281" y="400"/>
                      </a:lnTo>
                      <a:lnTo>
                        <a:pt x="279" y="401"/>
                      </a:lnTo>
                      <a:lnTo>
                        <a:pt x="277" y="403"/>
                      </a:lnTo>
                      <a:lnTo>
                        <a:pt x="274" y="405"/>
                      </a:lnTo>
                      <a:lnTo>
                        <a:pt x="272" y="407"/>
                      </a:lnTo>
                      <a:lnTo>
                        <a:pt x="272" y="409"/>
                      </a:lnTo>
                      <a:lnTo>
                        <a:pt x="272" y="411"/>
                      </a:lnTo>
                      <a:lnTo>
                        <a:pt x="274" y="413"/>
                      </a:lnTo>
                      <a:lnTo>
                        <a:pt x="277" y="415"/>
                      </a:lnTo>
                      <a:lnTo>
                        <a:pt x="279" y="416"/>
                      </a:lnTo>
                      <a:lnTo>
                        <a:pt x="281" y="417"/>
                      </a:lnTo>
                      <a:lnTo>
                        <a:pt x="316" y="430"/>
                      </a:lnTo>
                      <a:lnTo>
                        <a:pt x="348" y="442"/>
                      </a:lnTo>
                      <a:lnTo>
                        <a:pt x="377" y="454"/>
                      </a:lnTo>
                      <a:lnTo>
                        <a:pt x="406" y="465"/>
                      </a:lnTo>
                      <a:lnTo>
                        <a:pt x="433" y="477"/>
                      </a:lnTo>
                      <a:lnTo>
                        <a:pt x="460" y="488"/>
                      </a:lnTo>
                      <a:lnTo>
                        <a:pt x="485" y="501"/>
                      </a:lnTo>
                      <a:lnTo>
                        <a:pt x="512" y="513"/>
                      </a:lnTo>
                      <a:lnTo>
                        <a:pt x="539" y="527"/>
                      </a:lnTo>
                      <a:lnTo>
                        <a:pt x="566" y="541"/>
                      </a:lnTo>
                      <a:lnTo>
                        <a:pt x="477" y="519"/>
                      </a:lnTo>
                      <a:lnTo>
                        <a:pt x="394" y="491"/>
                      </a:lnTo>
                      <a:lnTo>
                        <a:pt x="316" y="462"/>
                      </a:lnTo>
                      <a:lnTo>
                        <a:pt x="245" y="429"/>
                      </a:lnTo>
                      <a:lnTo>
                        <a:pt x="181" y="392"/>
                      </a:lnTo>
                      <a:lnTo>
                        <a:pt x="127" y="352"/>
                      </a:lnTo>
                      <a:lnTo>
                        <a:pt x="80" y="311"/>
                      </a:lnTo>
                      <a:lnTo>
                        <a:pt x="41" y="267"/>
                      </a:lnTo>
                      <a:lnTo>
                        <a:pt x="14" y="222"/>
                      </a:lnTo>
                      <a:lnTo>
                        <a:pt x="0" y="174"/>
                      </a:lnTo>
                      <a:lnTo>
                        <a:pt x="2" y="151"/>
                      </a:lnTo>
                      <a:lnTo>
                        <a:pt x="4" y="128"/>
                      </a:lnTo>
                      <a:lnTo>
                        <a:pt x="9" y="106"/>
                      </a:lnTo>
                      <a:lnTo>
                        <a:pt x="17" y="86"/>
                      </a:lnTo>
                      <a:lnTo>
                        <a:pt x="26" y="66"/>
                      </a:lnTo>
                      <a:lnTo>
                        <a:pt x="39" y="49"/>
                      </a:lnTo>
                      <a:lnTo>
                        <a:pt x="56" y="33"/>
                      </a:lnTo>
                      <a:lnTo>
                        <a:pt x="76" y="19"/>
                      </a:lnTo>
                      <a:lnTo>
                        <a:pt x="100" y="9"/>
                      </a:lnTo>
                      <a:lnTo>
                        <a:pt x="132" y="1"/>
                      </a:lnTo>
                      <a:lnTo>
                        <a:pt x="215" y="0"/>
                      </a:lnTo>
                      <a:lnTo>
                        <a:pt x="294" y="8"/>
                      </a:lnTo>
                      <a:lnTo>
                        <a:pt x="367" y="24"/>
                      </a:lnTo>
                      <a:lnTo>
                        <a:pt x="436" y="47"/>
                      </a:lnTo>
                      <a:lnTo>
                        <a:pt x="497" y="74"/>
                      </a:lnTo>
                      <a:lnTo>
                        <a:pt x="556" y="106"/>
                      </a:lnTo>
                      <a:lnTo>
                        <a:pt x="607" y="139"/>
                      </a:lnTo>
                      <a:lnTo>
                        <a:pt x="654" y="174"/>
                      </a:lnTo>
                      <a:lnTo>
                        <a:pt x="696" y="208"/>
                      </a:lnTo>
                      <a:lnTo>
                        <a:pt x="730" y="239"/>
                      </a:lnTo>
                      <a:lnTo>
                        <a:pt x="730" y="239"/>
                      </a:lnTo>
                      <a:close/>
                    </a:path>
                  </a:pathLst>
                </a:custGeom>
                <a:solidFill>
                  <a:srgbClr val="B347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29103" name="Rectangle 79"/>
              <p:cNvSpPr>
                <a:spLocks noChangeArrowheads="1"/>
              </p:cNvSpPr>
              <p:nvPr/>
            </p:nvSpPr>
            <p:spPr bwMode="auto">
              <a:xfrm>
                <a:off x="717" y="1238"/>
                <a:ext cx="4338" cy="2400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grpSp>
            <p:nvGrpSpPr>
              <p:cNvPr id="129104" name="Group 80"/>
              <p:cNvGrpSpPr>
                <a:grpSpLocks/>
              </p:cNvGrpSpPr>
              <p:nvPr/>
            </p:nvGrpSpPr>
            <p:grpSpPr bwMode="auto">
              <a:xfrm>
                <a:off x="226" y="1515"/>
                <a:ext cx="5350" cy="528"/>
                <a:chOff x="211" y="1521"/>
                <a:chExt cx="5350" cy="528"/>
              </a:xfrm>
            </p:grpSpPr>
            <p:sp>
              <p:nvSpPr>
                <p:cNvPr id="129105" name="Freeform 81"/>
                <p:cNvSpPr>
                  <a:spLocks/>
                </p:cNvSpPr>
                <p:nvPr/>
              </p:nvSpPr>
              <p:spPr bwMode="auto">
                <a:xfrm>
                  <a:off x="5125" y="1521"/>
                  <a:ext cx="414" cy="159"/>
                </a:xfrm>
                <a:custGeom>
                  <a:avLst/>
                  <a:gdLst>
                    <a:gd name="T0" fmla="*/ 405 w 414"/>
                    <a:gd name="T1" fmla="*/ 90 h 159"/>
                    <a:gd name="T2" fmla="*/ 410 w 414"/>
                    <a:gd name="T3" fmla="*/ 97 h 159"/>
                    <a:gd name="T4" fmla="*/ 412 w 414"/>
                    <a:gd name="T5" fmla="*/ 103 h 159"/>
                    <a:gd name="T6" fmla="*/ 414 w 414"/>
                    <a:gd name="T7" fmla="*/ 110 h 159"/>
                    <a:gd name="T8" fmla="*/ 414 w 414"/>
                    <a:gd name="T9" fmla="*/ 116 h 159"/>
                    <a:gd name="T10" fmla="*/ 414 w 414"/>
                    <a:gd name="T11" fmla="*/ 122 h 159"/>
                    <a:gd name="T12" fmla="*/ 412 w 414"/>
                    <a:gd name="T13" fmla="*/ 128 h 159"/>
                    <a:gd name="T14" fmla="*/ 407 w 414"/>
                    <a:gd name="T15" fmla="*/ 134 h 159"/>
                    <a:gd name="T16" fmla="*/ 400 w 414"/>
                    <a:gd name="T17" fmla="*/ 138 h 159"/>
                    <a:gd name="T18" fmla="*/ 392 w 414"/>
                    <a:gd name="T19" fmla="*/ 143 h 159"/>
                    <a:gd name="T20" fmla="*/ 380 w 414"/>
                    <a:gd name="T21" fmla="*/ 145 h 159"/>
                    <a:gd name="T22" fmla="*/ 380 w 414"/>
                    <a:gd name="T23" fmla="*/ 158 h 159"/>
                    <a:gd name="T24" fmla="*/ 368 w 414"/>
                    <a:gd name="T25" fmla="*/ 159 h 159"/>
                    <a:gd name="T26" fmla="*/ 356 w 414"/>
                    <a:gd name="T27" fmla="*/ 159 h 159"/>
                    <a:gd name="T28" fmla="*/ 346 w 414"/>
                    <a:gd name="T29" fmla="*/ 158 h 159"/>
                    <a:gd name="T30" fmla="*/ 334 w 414"/>
                    <a:gd name="T31" fmla="*/ 156 h 159"/>
                    <a:gd name="T32" fmla="*/ 324 w 414"/>
                    <a:gd name="T33" fmla="*/ 152 h 159"/>
                    <a:gd name="T34" fmla="*/ 311 w 414"/>
                    <a:gd name="T35" fmla="*/ 149 h 159"/>
                    <a:gd name="T36" fmla="*/ 302 w 414"/>
                    <a:gd name="T37" fmla="*/ 145 h 159"/>
                    <a:gd name="T38" fmla="*/ 289 w 414"/>
                    <a:gd name="T39" fmla="*/ 142 h 159"/>
                    <a:gd name="T40" fmla="*/ 277 w 414"/>
                    <a:gd name="T41" fmla="*/ 140 h 159"/>
                    <a:gd name="T42" fmla="*/ 265 w 414"/>
                    <a:gd name="T43" fmla="*/ 137 h 159"/>
                    <a:gd name="T44" fmla="*/ 265 w 414"/>
                    <a:gd name="T45" fmla="*/ 125 h 159"/>
                    <a:gd name="T46" fmla="*/ 235 w 414"/>
                    <a:gd name="T47" fmla="*/ 113 h 159"/>
                    <a:gd name="T48" fmla="*/ 206 w 414"/>
                    <a:gd name="T49" fmla="*/ 103 h 159"/>
                    <a:gd name="T50" fmla="*/ 174 w 414"/>
                    <a:gd name="T51" fmla="*/ 93 h 159"/>
                    <a:gd name="T52" fmla="*/ 142 w 414"/>
                    <a:gd name="T53" fmla="*/ 82 h 159"/>
                    <a:gd name="T54" fmla="*/ 113 w 414"/>
                    <a:gd name="T55" fmla="*/ 72 h 159"/>
                    <a:gd name="T56" fmla="*/ 84 w 414"/>
                    <a:gd name="T57" fmla="*/ 61 h 159"/>
                    <a:gd name="T58" fmla="*/ 59 w 414"/>
                    <a:gd name="T59" fmla="*/ 48 h 159"/>
                    <a:gd name="T60" fmla="*/ 34 w 414"/>
                    <a:gd name="T61" fmla="*/ 34 h 159"/>
                    <a:gd name="T62" fmla="*/ 15 w 414"/>
                    <a:gd name="T63" fmla="*/ 20 h 159"/>
                    <a:gd name="T64" fmla="*/ 0 w 414"/>
                    <a:gd name="T65" fmla="*/ 1 h 159"/>
                    <a:gd name="T66" fmla="*/ 42 w 414"/>
                    <a:gd name="T67" fmla="*/ 0 h 159"/>
                    <a:gd name="T68" fmla="*/ 81 w 414"/>
                    <a:gd name="T69" fmla="*/ 0 h 159"/>
                    <a:gd name="T70" fmla="*/ 123 w 414"/>
                    <a:gd name="T71" fmla="*/ 4 h 159"/>
                    <a:gd name="T72" fmla="*/ 162 w 414"/>
                    <a:gd name="T73" fmla="*/ 9 h 159"/>
                    <a:gd name="T74" fmla="*/ 201 w 414"/>
                    <a:gd name="T75" fmla="*/ 17 h 159"/>
                    <a:gd name="T76" fmla="*/ 238 w 414"/>
                    <a:gd name="T77" fmla="*/ 25 h 159"/>
                    <a:gd name="T78" fmla="*/ 275 w 414"/>
                    <a:gd name="T79" fmla="*/ 36 h 159"/>
                    <a:gd name="T80" fmla="*/ 311 w 414"/>
                    <a:gd name="T81" fmla="*/ 47 h 159"/>
                    <a:gd name="T82" fmla="*/ 346 w 414"/>
                    <a:gd name="T83" fmla="*/ 58 h 159"/>
                    <a:gd name="T84" fmla="*/ 380 w 414"/>
                    <a:gd name="T85" fmla="*/ 70 h 159"/>
                    <a:gd name="T86" fmla="*/ 405 w 414"/>
                    <a:gd name="T87" fmla="*/ 90 h 159"/>
                    <a:gd name="T88" fmla="*/ 405 w 414"/>
                    <a:gd name="T89" fmla="*/ 90 h 1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414" h="159">
                      <a:moveTo>
                        <a:pt x="405" y="90"/>
                      </a:moveTo>
                      <a:lnTo>
                        <a:pt x="410" y="97"/>
                      </a:lnTo>
                      <a:lnTo>
                        <a:pt x="412" y="103"/>
                      </a:lnTo>
                      <a:lnTo>
                        <a:pt x="414" y="110"/>
                      </a:lnTo>
                      <a:lnTo>
                        <a:pt x="414" y="116"/>
                      </a:lnTo>
                      <a:lnTo>
                        <a:pt x="414" y="122"/>
                      </a:lnTo>
                      <a:lnTo>
                        <a:pt x="412" y="128"/>
                      </a:lnTo>
                      <a:lnTo>
                        <a:pt x="407" y="134"/>
                      </a:lnTo>
                      <a:lnTo>
                        <a:pt x="400" y="138"/>
                      </a:lnTo>
                      <a:lnTo>
                        <a:pt x="392" y="143"/>
                      </a:lnTo>
                      <a:lnTo>
                        <a:pt x="380" y="145"/>
                      </a:lnTo>
                      <a:lnTo>
                        <a:pt x="380" y="158"/>
                      </a:lnTo>
                      <a:lnTo>
                        <a:pt x="368" y="159"/>
                      </a:lnTo>
                      <a:lnTo>
                        <a:pt x="356" y="159"/>
                      </a:lnTo>
                      <a:lnTo>
                        <a:pt x="346" y="158"/>
                      </a:lnTo>
                      <a:lnTo>
                        <a:pt x="334" y="156"/>
                      </a:lnTo>
                      <a:lnTo>
                        <a:pt x="324" y="152"/>
                      </a:lnTo>
                      <a:lnTo>
                        <a:pt x="311" y="149"/>
                      </a:lnTo>
                      <a:lnTo>
                        <a:pt x="302" y="145"/>
                      </a:lnTo>
                      <a:lnTo>
                        <a:pt x="289" y="142"/>
                      </a:lnTo>
                      <a:lnTo>
                        <a:pt x="277" y="140"/>
                      </a:lnTo>
                      <a:lnTo>
                        <a:pt x="265" y="137"/>
                      </a:lnTo>
                      <a:lnTo>
                        <a:pt x="265" y="125"/>
                      </a:lnTo>
                      <a:lnTo>
                        <a:pt x="235" y="113"/>
                      </a:lnTo>
                      <a:lnTo>
                        <a:pt x="206" y="103"/>
                      </a:lnTo>
                      <a:lnTo>
                        <a:pt x="174" y="93"/>
                      </a:lnTo>
                      <a:lnTo>
                        <a:pt x="142" y="82"/>
                      </a:lnTo>
                      <a:lnTo>
                        <a:pt x="113" y="72"/>
                      </a:lnTo>
                      <a:lnTo>
                        <a:pt x="84" y="61"/>
                      </a:lnTo>
                      <a:lnTo>
                        <a:pt x="59" y="48"/>
                      </a:lnTo>
                      <a:lnTo>
                        <a:pt x="34" y="34"/>
                      </a:lnTo>
                      <a:lnTo>
                        <a:pt x="15" y="20"/>
                      </a:lnTo>
                      <a:lnTo>
                        <a:pt x="0" y="1"/>
                      </a:lnTo>
                      <a:lnTo>
                        <a:pt x="42" y="0"/>
                      </a:lnTo>
                      <a:lnTo>
                        <a:pt x="81" y="0"/>
                      </a:lnTo>
                      <a:lnTo>
                        <a:pt x="123" y="4"/>
                      </a:lnTo>
                      <a:lnTo>
                        <a:pt x="162" y="9"/>
                      </a:lnTo>
                      <a:lnTo>
                        <a:pt x="201" y="17"/>
                      </a:lnTo>
                      <a:lnTo>
                        <a:pt x="238" y="25"/>
                      </a:lnTo>
                      <a:lnTo>
                        <a:pt x="275" y="36"/>
                      </a:lnTo>
                      <a:lnTo>
                        <a:pt x="311" y="47"/>
                      </a:lnTo>
                      <a:lnTo>
                        <a:pt x="346" y="58"/>
                      </a:lnTo>
                      <a:lnTo>
                        <a:pt x="380" y="70"/>
                      </a:lnTo>
                      <a:lnTo>
                        <a:pt x="405" y="90"/>
                      </a:lnTo>
                      <a:lnTo>
                        <a:pt x="405" y="90"/>
                      </a:lnTo>
                      <a:close/>
                    </a:path>
                  </a:pathLst>
                </a:custGeom>
                <a:solidFill>
                  <a:srgbClr val="CC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9106" name="Freeform 82"/>
                <p:cNvSpPr>
                  <a:spLocks/>
                </p:cNvSpPr>
                <p:nvPr/>
              </p:nvSpPr>
              <p:spPr bwMode="auto">
                <a:xfrm>
                  <a:off x="235" y="1575"/>
                  <a:ext cx="486" cy="153"/>
                </a:xfrm>
                <a:custGeom>
                  <a:avLst/>
                  <a:gdLst>
                    <a:gd name="T0" fmla="*/ 486 w 486"/>
                    <a:gd name="T1" fmla="*/ 33 h 153"/>
                    <a:gd name="T2" fmla="*/ 446 w 486"/>
                    <a:gd name="T3" fmla="*/ 50 h 153"/>
                    <a:gd name="T4" fmla="*/ 405 w 486"/>
                    <a:gd name="T5" fmla="*/ 65 h 153"/>
                    <a:gd name="T6" fmla="*/ 361 w 486"/>
                    <a:gd name="T7" fmla="*/ 79 h 153"/>
                    <a:gd name="T8" fmla="*/ 316 w 486"/>
                    <a:gd name="T9" fmla="*/ 90 h 153"/>
                    <a:gd name="T10" fmla="*/ 272 w 486"/>
                    <a:gd name="T11" fmla="*/ 102 h 153"/>
                    <a:gd name="T12" fmla="*/ 228 w 486"/>
                    <a:gd name="T13" fmla="*/ 113 h 153"/>
                    <a:gd name="T14" fmla="*/ 182 w 486"/>
                    <a:gd name="T15" fmla="*/ 122 h 153"/>
                    <a:gd name="T16" fmla="*/ 138 w 486"/>
                    <a:gd name="T17" fmla="*/ 132 h 153"/>
                    <a:gd name="T18" fmla="*/ 91 w 486"/>
                    <a:gd name="T19" fmla="*/ 143 h 153"/>
                    <a:gd name="T20" fmla="*/ 44 w 486"/>
                    <a:gd name="T21" fmla="*/ 153 h 153"/>
                    <a:gd name="T22" fmla="*/ 57 w 486"/>
                    <a:gd name="T23" fmla="*/ 148 h 153"/>
                    <a:gd name="T24" fmla="*/ 44 w 486"/>
                    <a:gd name="T25" fmla="*/ 147 h 153"/>
                    <a:gd name="T26" fmla="*/ 37 w 486"/>
                    <a:gd name="T27" fmla="*/ 145 h 153"/>
                    <a:gd name="T28" fmla="*/ 30 w 486"/>
                    <a:gd name="T29" fmla="*/ 140 h 153"/>
                    <a:gd name="T30" fmla="*/ 25 w 486"/>
                    <a:gd name="T31" fmla="*/ 135 h 153"/>
                    <a:gd name="T32" fmla="*/ 22 w 486"/>
                    <a:gd name="T33" fmla="*/ 129 h 153"/>
                    <a:gd name="T34" fmla="*/ 20 w 486"/>
                    <a:gd name="T35" fmla="*/ 123 h 153"/>
                    <a:gd name="T36" fmla="*/ 15 w 486"/>
                    <a:gd name="T37" fmla="*/ 116 h 153"/>
                    <a:gd name="T38" fmla="*/ 13 w 486"/>
                    <a:gd name="T39" fmla="*/ 110 h 153"/>
                    <a:gd name="T40" fmla="*/ 8 w 486"/>
                    <a:gd name="T41" fmla="*/ 104 h 153"/>
                    <a:gd name="T42" fmla="*/ 0 w 486"/>
                    <a:gd name="T43" fmla="*/ 98 h 153"/>
                    <a:gd name="T44" fmla="*/ 30 w 486"/>
                    <a:gd name="T45" fmla="*/ 81 h 153"/>
                    <a:gd name="T46" fmla="*/ 64 w 486"/>
                    <a:gd name="T47" fmla="*/ 66 h 153"/>
                    <a:gd name="T48" fmla="*/ 101 w 486"/>
                    <a:gd name="T49" fmla="*/ 54 h 153"/>
                    <a:gd name="T50" fmla="*/ 142 w 486"/>
                    <a:gd name="T51" fmla="*/ 43 h 153"/>
                    <a:gd name="T52" fmla="*/ 187 w 486"/>
                    <a:gd name="T53" fmla="*/ 34 h 153"/>
                    <a:gd name="T54" fmla="*/ 231 w 486"/>
                    <a:gd name="T55" fmla="*/ 26 h 153"/>
                    <a:gd name="T56" fmla="*/ 277 w 486"/>
                    <a:gd name="T57" fmla="*/ 19 h 153"/>
                    <a:gd name="T58" fmla="*/ 324 w 486"/>
                    <a:gd name="T59" fmla="*/ 12 h 153"/>
                    <a:gd name="T60" fmla="*/ 370 w 486"/>
                    <a:gd name="T61" fmla="*/ 7 h 153"/>
                    <a:gd name="T62" fmla="*/ 417 w 486"/>
                    <a:gd name="T63" fmla="*/ 1 h 153"/>
                    <a:gd name="T64" fmla="*/ 432 w 486"/>
                    <a:gd name="T65" fmla="*/ 0 h 153"/>
                    <a:gd name="T66" fmla="*/ 444 w 486"/>
                    <a:gd name="T67" fmla="*/ 1 h 153"/>
                    <a:gd name="T68" fmla="*/ 454 w 486"/>
                    <a:gd name="T69" fmla="*/ 4 h 153"/>
                    <a:gd name="T70" fmla="*/ 459 w 486"/>
                    <a:gd name="T71" fmla="*/ 8 h 153"/>
                    <a:gd name="T72" fmla="*/ 464 w 486"/>
                    <a:gd name="T73" fmla="*/ 12 h 153"/>
                    <a:gd name="T74" fmla="*/ 468 w 486"/>
                    <a:gd name="T75" fmla="*/ 17 h 153"/>
                    <a:gd name="T76" fmla="*/ 471 w 486"/>
                    <a:gd name="T77" fmla="*/ 22 h 153"/>
                    <a:gd name="T78" fmla="*/ 476 w 486"/>
                    <a:gd name="T79" fmla="*/ 26 h 153"/>
                    <a:gd name="T80" fmla="*/ 481 w 486"/>
                    <a:gd name="T81" fmla="*/ 31 h 153"/>
                    <a:gd name="T82" fmla="*/ 486 w 486"/>
                    <a:gd name="T83" fmla="*/ 33 h 153"/>
                    <a:gd name="T84" fmla="*/ 486 w 486"/>
                    <a:gd name="T85" fmla="*/ 33 h 1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86" h="153">
                      <a:moveTo>
                        <a:pt x="486" y="33"/>
                      </a:moveTo>
                      <a:lnTo>
                        <a:pt x="446" y="50"/>
                      </a:lnTo>
                      <a:lnTo>
                        <a:pt x="405" y="65"/>
                      </a:lnTo>
                      <a:lnTo>
                        <a:pt x="361" y="79"/>
                      </a:lnTo>
                      <a:lnTo>
                        <a:pt x="316" y="90"/>
                      </a:lnTo>
                      <a:lnTo>
                        <a:pt x="272" y="102"/>
                      </a:lnTo>
                      <a:lnTo>
                        <a:pt x="228" y="113"/>
                      </a:lnTo>
                      <a:lnTo>
                        <a:pt x="182" y="122"/>
                      </a:lnTo>
                      <a:lnTo>
                        <a:pt x="138" y="132"/>
                      </a:lnTo>
                      <a:lnTo>
                        <a:pt x="91" y="143"/>
                      </a:lnTo>
                      <a:lnTo>
                        <a:pt x="44" y="153"/>
                      </a:lnTo>
                      <a:lnTo>
                        <a:pt x="57" y="148"/>
                      </a:lnTo>
                      <a:lnTo>
                        <a:pt x="44" y="147"/>
                      </a:lnTo>
                      <a:lnTo>
                        <a:pt x="37" y="145"/>
                      </a:lnTo>
                      <a:lnTo>
                        <a:pt x="30" y="140"/>
                      </a:lnTo>
                      <a:lnTo>
                        <a:pt x="25" y="135"/>
                      </a:lnTo>
                      <a:lnTo>
                        <a:pt x="22" y="129"/>
                      </a:lnTo>
                      <a:lnTo>
                        <a:pt x="20" y="123"/>
                      </a:lnTo>
                      <a:lnTo>
                        <a:pt x="15" y="116"/>
                      </a:lnTo>
                      <a:lnTo>
                        <a:pt x="13" y="110"/>
                      </a:lnTo>
                      <a:lnTo>
                        <a:pt x="8" y="104"/>
                      </a:lnTo>
                      <a:lnTo>
                        <a:pt x="0" y="98"/>
                      </a:lnTo>
                      <a:lnTo>
                        <a:pt x="30" y="81"/>
                      </a:lnTo>
                      <a:lnTo>
                        <a:pt x="64" y="66"/>
                      </a:lnTo>
                      <a:lnTo>
                        <a:pt x="101" y="54"/>
                      </a:lnTo>
                      <a:lnTo>
                        <a:pt x="142" y="43"/>
                      </a:lnTo>
                      <a:lnTo>
                        <a:pt x="187" y="34"/>
                      </a:lnTo>
                      <a:lnTo>
                        <a:pt x="231" y="26"/>
                      </a:lnTo>
                      <a:lnTo>
                        <a:pt x="277" y="19"/>
                      </a:lnTo>
                      <a:lnTo>
                        <a:pt x="324" y="12"/>
                      </a:lnTo>
                      <a:lnTo>
                        <a:pt x="370" y="7"/>
                      </a:lnTo>
                      <a:lnTo>
                        <a:pt x="417" y="1"/>
                      </a:lnTo>
                      <a:lnTo>
                        <a:pt x="432" y="0"/>
                      </a:lnTo>
                      <a:lnTo>
                        <a:pt x="444" y="1"/>
                      </a:lnTo>
                      <a:lnTo>
                        <a:pt x="454" y="4"/>
                      </a:lnTo>
                      <a:lnTo>
                        <a:pt x="459" y="8"/>
                      </a:lnTo>
                      <a:lnTo>
                        <a:pt x="464" y="12"/>
                      </a:lnTo>
                      <a:lnTo>
                        <a:pt x="468" y="17"/>
                      </a:lnTo>
                      <a:lnTo>
                        <a:pt x="471" y="22"/>
                      </a:lnTo>
                      <a:lnTo>
                        <a:pt x="476" y="26"/>
                      </a:lnTo>
                      <a:lnTo>
                        <a:pt x="481" y="31"/>
                      </a:lnTo>
                      <a:lnTo>
                        <a:pt x="486" y="33"/>
                      </a:lnTo>
                      <a:lnTo>
                        <a:pt x="486" y="33"/>
                      </a:lnTo>
                      <a:close/>
                    </a:path>
                  </a:pathLst>
                </a:custGeom>
                <a:solidFill>
                  <a:srgbClr val="CC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9107" name="Freeform 83"/>
                <p:cNvSpPr>
                  <a:spLocks/>
                </p:cNvSpPr>
                <p:nvPr/>
              </p:nvSpPr>
              <p:spPr bwMode="auto">
                <a:xfrm>
                  <a:off x="5020" y="1621"/>
                  <a:ext cx="541" cy="161"/>
                </a:xfrm>
                <a:custGeom>
                  <a:avLst/>
                  <a:gdLst>
                    <a:gd name="T0" fmla="*/ 522 w 541"/>
                    <a:gd name="T1" fmla="*/ 99 h 161"/>
                    <a:gd name="T2" fmla="*/ 527 w 541"/>
                    <a:gd name="T3" fmla="*/ 104 h 161"/>
                    <a:gd name="T4" fmla="*/ 534 w 541"/>
                    <a:gd name="T5" fmla="*/ 109 h 161"/>
                    <a:gd name="T6" fmla="*/ 537 w 541"/>
                    <a:gd name="T7" fmla="*/ 115 h 161"/>
                    <a:gd name="T8" fmla="*/ 541 w 541"/>
                    <a:gd name="T9" fmla="*/ 120 h 161"/>
                    <a:gd name="T10" fmla="*/ 541 w 541"/>
                    <a:gd name="T11" fmla="*/ 125 h 161"/>
                    <a:gd name="T12" fmla="*/ 541 w 541"/>
                    <a:gd name="T13" fmla="*/ 131 h 161"/>
                    <a:gd name="T14" fmla="*/ 541 w 541"/>
                    <a:gd name="T15" fmla="*/ 137 h 161"/>
                    <a:gd name="T16" fmla="*/ 537 w 541"/>
                    <a:gd name="T17" fmla="*/ 141 h 161"/>
                    <a:gd name="T18" fmla="*/ 529 w 541"/>
                    <a:gd name="T19" fmla="*/ 147 h 161"/>
                    <a:gd name="T20" fmla="*/ 522 w 541"/>
                    <a:gd name="T21" fmla="*/ 152 h 161"/>
                    <a:gd name="T22" fmla="*/ 502 w 541"/>
                    <a:gd name="T23" fmla="*/ 161 h 161"/>
                    <a:gd name="T24" fmla="*/ 456 w 541"/>
                    <a:gd name="T25" fmla="*/ 144 h 161"/>
                    <a:gd name="T26" fmla="*/ 402 w 541"/>
                    <a:gd name="T27" fmla="*/ 130 h 161"/>
                    <a:gd name="T28" fmla="*/ 345 w 541"/>
                    <a:gd name="T29" fmla="*/ 118 h 161"/>
                    <a:gd name="T30" fmla="*/ 289 w 541"/>
                    <a:gd name="T31" fmla="*/ 109 h 161"/>
                    <a:gd name="T32" fmla="*/ 230 w 541"/>
                    <a:gd name="T33" fmla="*/ 99 h 161"/>
                    <a:gd name="T34" fmla="*/ 174 w 541"/>
                    <a:gd name="T35" fmla="*/ 89 h 161"/>
                    <a:gd name="T36" fmla="*/ 122 w 541"/>
                    <a:gd name="T37" fmla="*/ 77 h 161"/>
                    <a:gd name="T38" fmla="*/ 73 w 541"/>
                    <a:gd name="T39" fmla="*/ 61 h 161"/>
                    <a:gd name="T40" fmla="*/ 32 w 541"/>
                    <a:gd name="T41" fmla="*/ 42 h 161"/>
                    <a:gd name="T42" fmla="*/ 0 w 541"/>
                    <a:gd name="T43" fmla="*/ 17 h 161"/>
                    <a:gd name="T44" fmla="*/ 7 w 541"/>
                    <a:gd name="T45" fmla="*/ 9 h 161"/>
                    <a:gd name="T46" fmla="*/ 19 w 541"/>
                    <a:gd name="T47" fmla="*/ 3 h 161"/>
                    <a:gd name="T48" fmla="*/ 37 w 541"/>
                    <a:gd name="T49" fmla="*/ 1 h 161"/>
                    <a:gd name="T50" fmla="*/ 59 w 541"/>
                    <a:gd name="T51" fmla="*/ 0 h 161"/>
                    <a:gd name="T52" fmla="*/ 81 w 541"/>
                    <a:gd name="T53" fmla="*/ 0 h 161"/>
                    <a:gd name="T54" fmla="*/ 105 w 541"/>
                    <a:gd name="T55" fmla="*/ 2 h 161"/>
                    <a:gd name="T56" fmla="*/ 130 w 541"/>
                    <a:gd name="T57" fmla="*/ 4 h 161"/>
                    <a:gd name="T58" fmla="*/ 152 w 541"/>
                    <a:gd name="T59" fmla="*/ 6 h 161"/>
                    <a:gd name="T60" fmla="*/ 176 w 541"/>
                    <a:gd name="T61" fmla="*/ 10 h 161"/>
                    <a:gd name="T62" fmla="*/ 193 w 541"/>
                    <a:gd name="T63" fmla="*/ 11 h 161"/>
                    <a:gd name="T64" fmla="*/ 522 w 541"/>
                    <a:gd name="T65" fmla="*/ 99 h 161"/>
                    <a:gd name="T66" fmla="*/ 522 w 541"/>
                    <a:gd name="T67" fmla="*/ 99 h 1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541" h="161">
                      <a:moveTo>
                        <a:pt x="522" y="99"/>
                      </a:moveTo>
                      <a:lnTo>
                        <a:pt x="527" y="104"/>
                      </a:lnTo>
                      <a:lnTo>
                        <a:pt x="534" y="109"/>
                      </a:lnTo>
                      <a:lnTo>
                        <a:pt x="537" y="115"/>
                      </a:lnTo>
                      <a:lnTo>
                        <a:pt x="541" y="120"/>
                      </a:lnTo>
                      <a:lnTo>
                        <a:pt x="541" y="125"/>
                      </a:lnTo>
                      <a:lnTo>
                        <a:pt x="541" y="131"/>
                      </a:lnTo>
                      <a:lnTo>
                        <a:pt x="541" y="137"/>
                      </a:lnTo>
                      <a:lnTo>
                        <a:pt x="537" y="141"/>
                      </a:lnTo>
                      <a:lnTo>
                        <a:pt x="529" y="147"/>
                      </a:lnTo>
                      <a:lnTo>
                        <a:pt x="522" y="152"/>
                      </a:lnTo>
                      <a:lnTo>
                        <a:pt x="502" y="161"/>
                      </a:lnTo>
                      <a:lnTo>
                        <a:pt x="456" y="144"/>
                      </a:lnTo>
                      <a:lnTo>
                        <a:pt x="402" y="130"/>
                      </a:lnTo>
                      <a:lnTo>
                        <a:pt x="345" y="118"/>
                      </a:lnTo>
                      <a:lnTo>
                        <a:pt x="289" y="109"/>
                      </a:lnTo>
                      <a:lnTo>
                        <a:pt x="230" y="99"/>
                      </a:lnTo>
                      <a:lnTo>
                        <a:pt x="174" y="89"/>
                      </a:lnTo>
                      <a:lnTo>
                        <a:pt x="122" y="77"/>
                      </a:lnTo>
                      <a:lnTo>
                        <a:pt x="73" y="61"/>
                      </a:lnTo>
                      <a:lnTo>
                        <a:pt x="32" y="42"/>
                      </a:lnTo>
                      <a:lnTo>
                        <a:pt x="0" y="17"/>
                      </a:lnTo>
                      <a:lnTo>
                        <a:pt x="7" y="9"/>
                      </a:lnTo>
                      <a:lnTo>
                        <a:pt x="19" y="3"/>
                      </a:lnTo>
                      <a:lnTo>
                        <a:pt x="37" y="1"/>
                      </a:lnTo>
                      <a:lnTo>
                        <a:pt x="59" y="0"/>
                      </a:lnTo>
                      <a:lnTo>
                        <a:pt x="81" y="0"/>
                      </a:lnTo>
                      <a:lnTo>
                        <a:pt x="105" y="2"/>
                      </a:lnTo>
                      <a:lnTo>
                        <a:pt x="130" y="4"/>
                      </a:lnTo>
                      <a:lnTo>
                        <a:pt x="152" y="6"/>
                      </a:lnTo>
                      <a:lnTo>
                        <a:pt x="176" y="10"/>
                      </a:lnTo>
                      <a:lnTo>
                        <a:pt x="193" y="11"/>
                      </a:lnTo>
                      <a:lnTo>
                        <a:pt x="522" y="99"/>
                      </a:lnTo>
                      <a:lnTo>
                        <a:pt x="522" y="99"/>
                      </a:lnTo>
                      <a:close/>
                    </a:path>
                  </a:pathLst>
                </a:custGeom>
                <a:solidFill>
                  <a:srgbClr val="CC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9108" name="Freeform 84"/>
                <p:cNvSpPr>
                  <a:spLocks/>
                </p:cNvSpPr>
                <p:nvPr/>
              </p:nvSpPr>
              <p:spPr bwMode="auto">
                <a:xfrm>
                  <a:off x="221" y="1694"/>
                  <a:ext cx="573" cy="120"/>
                </a:xfrm>
                <a:custGeom>
                  <a:avLst/>
                  <a:gdLst>
                    <a:gd name="T0" fmla="*/ 573 w 573"/>
                    <a:gd name="T1" fmla="*/ 5 h 120"/>
                    <a:gd name="T2" fmla="*/ 573 w 573"/>
                    <a:gd name="T3" fmla="*/ 16 h 120"/>
                    <a:gd name="T4" fmla="*/ 566 w 573"/>
                    <a:gd name="T5" fmla="*/ 24 h 120"/>
                    <a:gd name="T6" fmla="*/ 554 w 573"/>
                    <a:gd name="T7" fmla="*/ 32 h 120"/>
                    <a:gd name="T8" fmla="*/ 536 w 573"/>
                    <a:gd name="T9" fmla="*/ 39 h 120"/>
                    <a:gd name="T10" fmla="*/ 517 w 573"/>
                    <a:gd name="T11" fmla="*/ 44 h 120"/>
                    <a:gd name="T12" fmla="*/ 497 w 573"/>
                    <a:gd name="T13" fmla="*/ 51 h 120"/>
                    <a:gd name="T14" fmla="*/ 478 w 573"/>
                    <a:gd name="T15" fmla="*/ 57 h 120"/>
                    <a:gd name="T16" fmla="*/ 458 w 573"/>
                    <a:gd name="T17" fmla="*/ 64 h 120"/>
                    <a:gd name="T18" fmla="*/ 443 w 573"/>
                    <a:gd name="T19" fmla="*/ 71 h 120"/>
                    <a:gd name="T20" fmla="*/ 431 w 573"/>
                    <a:gd name="T21" fmla="*/ 79 h 120"/>
                    <a:gd name="T22" fmla="*/ 389 w 573"/>
                    <a:gd name="T23" fmla="*/ 80 h 120"/>
                    <a:gd name="T24" fmla="*/ 345 w 573"/>
                    <a:gd name="T25" fmla="*/ 82 h 120"/>
                    <a:gd name="T26" fmla="*/ 301 w 573"/>
                    <a:gd name="T27" fmla="*/ 84 h 120"/>
                    <a:gd name="T28" fmla="*/ 257 w 573"/>
                    <a:gd name="T29" fmla="*/ 88 h 120"/>
                    <a:gd name="T30" fmla="*/ 213 w 573"/>
                    <a:gd name="T31" fmla="*/ 92 h 120"/>
                    <a:gd name="T32" fmla="*/ 169 w 573"/>
                    <a:gd name="T33" fmla="*/ 97 h 120"/>
                    <a:gd name="T34" fmla="*/ 127 w 573"/>
                    <a:gd name="T35" fmla="*/ 101 h 120"/>
                    <a:gd name="T36" fmla="*/ 85 w 573"/>
                    <a:gd name="T37" fmla="*/ 107 h 120"/>
                    <a:gd name="T38" fmla="*/ 46 w 573"/>
                    <a:gd name="T39" fmla="*/ 114 h 120"/>
                    <a:gd name="T40" fmla="*/ 7 w 573"/>
                    <a:gd name="T41" fmla="*/ 120 h 120"/>
                    <a:gd name="T42" fmla="*/ 2 w 573"/>
                    <a:gd name="T43" fmla="*/ 115 h 120"/>
                    <a:gd name="T44" fmla="*/ 0 w 573"/>
                    <a:gd name="T45" fmla="*/ 109 h 120"/>
                    <a:gd name="T46" fmla="*/ 0 w 573"/>
                    <a:gd name="T47" fmla="*/ 105 h 120"/>
                    <a:gd name="T48" fmla="*/ 2 w 573"/>
                    <a:gd name="T49" fmla="*/ 99 h 120"/>
                    <a:gd name="T50" fmla="*/ 4 w 573"/>
                    <a:gd name="T51" fmla="*/ 95 h 120"/>
                    <a:gd name="T52" fmla="*/ 9 w 573"/>
                    <a:gd name="T53" fmla="*/ 89 h 120"/>
                    <a:gd name="T54" fmla="*/ 14 w 573"/>
                    <a:gd name="T55" fmla="*/ 84 h 120"/>
                    <a:gd name="T56" fmla="*/ 19 w 573"/>
                    <a:gd name="T57" fmla="*/ 80 h 120"/>
                    <a:gd name="T58" fmla="*/ 27 w 573"/>
                    <a:gd name="T59" fmla="*/ 75 h 120"/>
                    <a:gd name="T60" fmla="*/ 34 w 573"/>
                    <a:gd name="T61" fmla="*/ 71 h 120"/>
                    <a:gd name="T62" fmla="*/ 80 w 573"/>
                    <a:gd name="T63" fmla="*/ 55 h 120"/>
                    <a:gd name="T64" fmla="*/ 130 w 573"/>
                    <a:gd name="T65" fmla="*/ 41 h 120"/>
                    <a:gd name="T66" fmla="*/ 179 w 573"/>
                    <a:gd name="T67" fmla="*/ 28 h 120"/>
                    <a:gd name="T68" fmla="*/ 232 w 573"/>
                    <a:gd name="T69" fmla="*/ 18 h 120"/>
                    <a:gd name="T70" fmla="*/ 284 w 573"/>
                    <a:gd name="T71" fmla="*/ 10 h 120"/>
                    <a:gd name="T72" fmla="*/ 340 w 573"/>
                    <a:gd name="T73" fmla="*/ 4 h 120"/>
                    <a:gd name="T74" fmla="*/ 397 w 573"/>
                    <a:gd name="T75" fmla="*/ 1 h 120"/>
                    <a:gd name="T76" fmla="*/ 453 w 573"/>
                    <a:gd name="T77" fmla="*/ 0 h 120"/>
                    <a:gd name="T78" fmla="*/ 514 w 573"/>
                    <a:gd name="T79" fmla="*/ 1 h 120"/>
                    <a:gd name="T80" fmla="*/ 573 w 573"/>
                    <a:gd name="T81" fmla="*/ 5 h 120"/>
                    <a:gd name="T82" fmla="*/ 573 w 573"/>
                    <a:gd name="T83" fmla="*/ 5 h 1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573" h="120">
                      <a:moveTo>
                        <a:pt x="573" y="5"/>
                      </a:moveTo>
                      <a:lnTo>
                        <a:pt x="573" y="16"/>
                      </a:lnTo>
                      <a:lnTo>
                        <a:pt x="566" y="24"/>
                      </a:lnTo>
                      <a:lnTo>
                        <a:pt x="554" y="32"/>
                      </a:lnTo>
                      <a:lnTo>
                        <a:pt x="536" y="39"/>
                      </a:lnTo>
                      <a:lnTo>
                        <a:pt x="517" y="44"/>
                      </a:lnTo>
                      <a:lnTo>
                        <a:pt x="497" y="51"/>
                      </a:lnTo>
                      <a:lnTo>
                        <a:pt x="478" y="57"/>
                      </a:lnTo>
                      <a:lnTo>
                        <a:pt x="458" y="64"/>
                      </a:lnTo>
                      <a:lnTo>
                        <a:pt x="443" y="71"/>
                      </a:lnTo>
                      <a:lnTo>
                        <a:pt x="431" y="79"/>
                      </a:lnTo>
                      <a:lnTo>
                        <a:pt x="389" y="80"/>
                      </a:lnTo>
                      <a:lnTo>
                        <a:pt x="345" y="82"/>
                      </a:lnTo>
                      <a:lnTo>
                        <a:pt x="301" y="84"/>
                      </a:lnTo>
                      <a:lnTo>
                        <a:pt x="257" y="88"/>
                      </a:lnTo>
                      <a:lnTo>
                        <a:pt x="213" y="92"/>
                      </a:lnTo>
                      <a:lnTo>
                        <a:pt x="169" y="97"/>
                      </a:lnTo>
                      <a:lnTo>
                        <a:pt x="127" y="101"/>
                      </a:lnTo>
                      <a:lnTo>
                        <a:pt x="85" y="107"/>
                      </a:lnTo>
                      <a:lnTo>
                        <a:pt x="46" y="114"/>
                      </a:lnTo>
                      <a:lnTo>
                        <a:pt x="7" y="120"/>
                      </a:lnTo>
                      <a:lnTo>
                        <a:pt x="2" y="115"/>
                      </a:lnTo>
                      <a:lnTo>
                        <a:pt x="0" y="109"/>
                      </a:lnTo>
                      <a:lnTo>
                        <a:pt x="0" y="105"/>
                      </a:lnTo>
                      <a:lnTo>
                        <a:pt x="2" y="99"/>
                      </a:lnTo>
                      <a:lnTo>
                        <a:pt x="4" y="95"/>
                      </a:lnTo>
                      <a:lnTo>
                        <a:pt x="9" y="89"/>
                      </a:lnTo>
                      <a:lnTo>
                        <a:pt x="14" y="84"/>
                      </a:lnTo>
                      <a:lnTo>
                        <a:pt x="19" y="80"/>
                      </a:lnTo>
                      <a:lnTo>
                        <a:pt x="27" y="75"/>
                      </a:lnTo>
                      <a:lnTo>
                        <a:pt x="34" y="71"/>
                      </a:lnTo>
                      <a:lnTo>
                        <a:pt x="80" y="55"/>
                      </a:lnTo>
                      <a:lnTo>
                        <a:pt x="130" y="41"/>
                      </a:lnTo>
                      <a:lnTo>
                        <a:pt x="179" y="28"/>
                      </a:lnTo>
                      <a:lnTo>
                        <a:pt x="232" y="18"/>
                      </a:lnTo>
                      <a:lnTo>
                        <a:pt x="284" y="10"/>
                      </a:lnTo>
                      <a:lnTo>
                        <a:pt x="340" y="4"/>
                      </a:lnTo>
                      <a:lnTo>
                        <a:pt x="397" y="1"/>
                      </a:lnTo>
                      <a:lnTo>
                        <a:pt x="453" y="0"/>
                      </a:lnTo>
                      <a:lnTo>
                        <a:pt x="514" y="1"/>
                      </a:lnTo>
                      <a:lnTo>
                        <a:pt x="573" y="5"/>
                      </a:lnTo>
                      <a:lnTo>
                        <a:pt x="573" y="5"/>
                      </a:lnTo>
                      <a:close/>
                    </a:path>
                  </a:pathLst>
                </a:custGeom>
                <a:solidFill>
                  <a:srgbClr val="CC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9109" name="Freeform 85"/>
                <p:cNvSpPr>
                  <a:spLocks/>
                </p:cNvSpPr>
                <p:nvPr/>
              </p:nvSpPr>
              <p:spPr bwMode="auto">
                <a:xfrm>
                  <a:off x="4954" y="1711"/>
                  <a:ext cx="563" cy="177"/>
                </a:xfrm>
                <a:custGeom>
                  <a:avLst/>
                  <a:gdLst>
                    <a:gd name="T0" fmla="*/ 561 w 563"/>
                    <a:gd name="T1" fmla="*/ 95 h 177"/>
                    <a:gd name="T2" fmla="*/ 563 w 563"/>
                    <a:gd name="T3" fmla="*/ 107 h 177"/>
                    <a:gd name="T4" fmla="*/ 561 w 563"/>
                    <a:gd name="T5" fmla="*/ 118 h 177"/>
                    <a:gd name="T6" fmla="*/ 554 w 563"/>
                    <a:gd name="T7" fmla="*/ 128 h 177"/>
                    <a:gd name="T8" fmla="*/ 544 w 563"/>
                    <a:gd name="T9" fmla="*/ 138 h 177"/>
                    <a:gd name="T10" fmla="*/ 531 w 563"/>
                    <a:gd name="T11" fmla="*/ 146 h 177"/>
                    <a:gd name="T12" fmla="*/ 514 w 563"/>
                    <a:gd name="T13" fmla="*/ 154 h 177"/>
                    <a:gd name="T14" fmla="*/ 497 w 563"/>
                    <a:gd name="T15" fmla="*/ 160 h 177"/>
                    <a:gd name="T16" fmla="*/ 478 w 563"/>
                    <a:gd name="T17" fmla="*/ 167 h 177"/>
                    <a:gd name="T18" fmla="*/ 458 w 563"/>
                    <a:gd name="T19" fmla="*/ 172 h 177"/>
                    <a:gd name="T20" fmla="*/ 436 w 563"/>
                    <a:gd name="T21" fmla="*/ 177 h 177"/>
                    <a:gd name="T22" fmla="*/ 436 w 563"/>
                    <a:gd name="T23" fmla="*/ 144 h 177"/>
                    <a:gd name="T24" fmla="*/ 392 w 563"/>
                    <a:gd name="T25" fmla="*/ 135 h 177"/>
                    <a:gd name="T26" fmla="*/ 348 w 563"/>
                    <a:gd name="T27" fmla="*/ 123 h 177"/>
                    <a:gd name="T28" fmla="*/ 304 w 563"/>
                    <a:gd name="T29" fmla="*/ 112 h 177"/>
                    <a:gd name="T30" fmla="*/ 259 w 563"/>
                    <a:gd name="T31" fmla="*/ 99 h 177"/>
                    <a:gd name="T32" fmla="*/ 215 w 563"/>
                    <a:gd name="T33" fmla="*/ 87 h 177"/>
                    <a:gd name="T34" fmla="*/ 171 w 563"/>
                    <a:gd name="T35" fmla="*/ 73 h 177"/>
                    <a:gd name="T36" fmla="*/ 127 w 563"/>
                    <a:gd name="T37" fmla="*/ 60 h 177"/>
                    <a:gd name="T38" fmla="*/ 85 w 563"/>
                    <a:gd name="T39" fmla="*/ 49 h 177"/>
                    <a:gd name="T40" fmla="*/ 44 w 563"/>
                    <a:gd name="T41" fmla="*/ 39 h 177"/>
                    <a:gd name="T42" fmla="*/ 2 w 563"/>
                    <a:gd name="T43" fmla="*/ 30 h 177"/>
                    <a:gd name="T44" fmla="*/ 0 w 563"/>
                    <a:gd name="T45" fmla="*/ 24 h 177"/>
                    <a:gd name="T46" fmla="*/ 0 w 563"/>
                    <a:gd name="T47" fmla="*/ 19 h 177"/>
                    <a:gd name="T48" fmla="*/ 2 w 563"/>
                    <a:gd name="T49" fmla="*/ 16 h 177"/>
                    <a:gd name="T50" fmla="*/ 7 w 563"/>
                    <a:gd name="T51" fmla="*/ 12 h 177"/>
                    <a:gd name="T52" fmla="*/ 12 w 563"/>
                    <a:gd name="T53" fmla="*/ 10 h 177"/>
                    <a:gd name="T54" fmla="*/ 19 w 563"/>
                    <a:gd name="T55" fmla="*/ 8 h 177"/>
                    <a:gd name="T56" fmla="*/ 27 w 563"/>
                    <a:gd name="T57" fmla="*/ 7 h 177"/>
                    <a:gd name="T58" fmla="*/ 34 w 563"/>
                    <a:gd name="T59" fmla="*/ 4 h 177"/>
                    <a:gd name="T60" fmla="*/ 41 w 563"/>
                    <a:gd name="T61" fmla="*/ 2 h 177"/>
                    <a:gd name="T62" fmla="*/ 46 w 563"/>
                    <a:gd name="T63" fmla="*/ 0 h 177"/>
                    <a:gd name="T64" fmla="*/ 103 w 563"/>
                    <a:gd name="T65" fmla="*/ 4 h 177"/>
                    <a:gd name="T66" fmla="*/ 159 w 563"/>
                    <a:gd name="T67" fmla="*/ 9 h 177"/>
                    <a:gd name="T68" fmla="*/ 215 w 563"/>
                    <a:gd name="T69" fmla="*/ 15 h 177"/>
                    <a:gd name="T70" fmla="*/ 272 w 563"/>
                    <a:gd name="T71" fmla="*/ 22 h 177"/>
                    <a:gd name="T72" fmla="*/ 326 w 563"/>
                    <a:gd name="T73" fmla="*/ 30 h 177"/>
                    <a:gd name="T74" fmla="*/ 377 w 563"/>
                    <a:gd name="T75" fmla="*/ 39 h 177"/>
                    <a:gd name="T76" fmla="*/ 429 w 563"/>
                    <a:gd name="T77" fmla="*/ 50 h 177"/>
                    <a:gd name="T78" fmla="*/ 475 w 563"/>
                    <a:gd name="T79" fmla="*/ 63 h 177"/>
                    <a:gd name="T80" fmla="*/ 519 w 563"/>
                    <a:gd name="T81" fmla="*/ 78 h 177"/>
                    <a:gd name="T82" fmla="*/ 561 w 563"/>
                    <a:gd name="T83" fmla="*/ 95 h 177"/>
                    <a:gd name="T84" fmla="*/ 561 w 563"/>
                    <a:gd name="T85" fmla="*/ 95 h 1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563" h="177">
                      <a:moveTo>
                        <a:pt x="561" y="95"/>
                      </a:moveTo>
                      <a:lnTo>
                        <a:pt x="563" y="107"/>
                      </a:lnTo>
                      <a:lnTo>
                        <a:pt x="561" y="118"/>
                      </a:lnTo>
                      <a:lnTo>
                        <a:pt x="554" y="128"/>
                      </a:lnTo>
                      <a:lnTo>
                        <a:pt x="544" y="138"/>
                      </a:lnTo>
                      <a:lnTo>
                        <a:pt x="531" y="146"/>
                      </a:lnTo>
                      <a:lnTo>
                        <a:pt x="514" y="154"/>
                      </a:lnTo>
                      <a:lnTo>
                        <a:pt x="497" y="160"/>
                      </a:lnTo>
                      <a:lnTo>
                        <a:pt x="478" y="167"/>
                      </a:lnTo>
                      <a:lnTo>
                        <a:pt x="458" y="172"/>
                      </a:lnTo>
                      <a:lnTo>
                        <a:pt x="436" y="177"/>
                      </a:lnTo>
                      <a:lnTo>
                        <a:pt x="436" y="144"/>
                      </a:lnTo>
                      <a:lnTo>
                        <a:pt x="392" y="135"/>
                      </a:lnTo>
                      <a:lnTo>
                        <a:pt x="348" y="123"/>
                      </a:lnTo>
                      <a:lnTo>
                        <a:pt x="304" y="112"/>
                      </a:lnTo>
                      <a:lnTo>
                        <a:pt x="259" y="99"/>
                      </a:lnTo>
                      <a:lnTo>
                        <a:pt x="215" y="87"/>
                      </a:lnTo>
                      <a:lnTo>
                        <a:pt x="171" y="73"/>
                      </a:lnTo>
                      <a:lnTo>
                        <a:pt x="127" y="60"/>
                      </a:lnTo>
                      <a:lnTo>
                        <a:pt x="85" y="49"/>
                      </a:lnTo>
                      <a:lnTo>
                        <a:pt x="44" y="39"/>
                      </a:lnTo>
                      <a:lnTo>
                        <a:pt x="2" y="30"/>
                      </a:lnTo>
                      <a:lnTo>
                        <a:pt x="0" y="24"/>
                      </a:lnTo>
                      <a:lnTo>
                        <a:pt x="0" y="19"/>
                      </a:lnTo>
                      <a:lnTo>
                        <a:pt x="2" y="16"/>
                      </a:lnTo>
                      <a:lnTo>
                        <a:pt x="7" y="12"/>
                      </a:lnTo>
                      <a:lnTo>
                        <a:pt x="12" y="10"/>
                      </a:lnTo>
                      <a:lnTo>
                        <a:pt x="19" y="8"/>
                      </a:lnTo>
                      <a:lnTo>
                        <a:pt x="27" y="7"/>
                      </a:lnTo>
                      <a:lnTo>
                        <a:pt x="34" y="4"/>
                      </a:lnTo>
                      <a:lnTo>
                        <a:pt x="41" y="2"/>
                      </a:lnTo>
                      <a:lnTo>
                        <a:pt x="46" y="0"/>
                      </a:lnTo>
                      <a:lnTo>
                        <a:pt x="103" y="4"/>
                      </a:lnTo>
                      <a:lnTo>
                        <a:pt x="159" y="9"/>
                      </a:lnTo>
                      <a:lnTo>
                        <a:pt x="215" y="15"/>
                      </a:lnTo>
                      <a:lnTo>
                        <a:pt x="272" y="22"/>
                      </a:lnTo>
                      <a:lnTo>
                        <a:pt x="326" y="30"/>
                      </a:lnTo>
                      <a:lnTo>
                        <a:pt x="377" y="39"/>
                      </a:lnTo>
                      <a:lnTo>
                        <a:pt x="429" y="50"/>
                      </a:lnTo>
                      <a:lnTo>
                        <a:pt x="475" y="63"/>
                      </a:lnTo>
                      <a:lnTo>
                        <a:pt x="519" y="78"/>
                      </a:lnTo>
                      <a:lnTo>
                        <a:pt x="561" y="95"/>
                      </a:lnTo>
                      <a:lnTo>
                        <a:pt x="561" y="95"/>
                      </a:lnTo>
                      <a:close/>
                    </a:path>
                  </a:pathLst>
                </a:custGeom>
                <a:solidFill>
                  <a:srgbClr val="CC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9110" name="Freeform 86"/>
                <p:cNvSpPr>
                  <a:spLocks/>
                </p:cNvSpPr>
                <p:nvPr/>
              </p:nvSpPr>
              <p:spPr bwMode="auto">
                <a:xfrm>
                  <a:off x="211" y="1792"/>
                  <a:ext cx="554" cy="137"/>
                </a:xfrm>
                <a:custGeom>
                  <a:avLst/>
                  <a:gdLst>
                    <a:gd name="T0" fmla="*/ 554 w 554"/>
                    <a:gd name="T1" fmla="*/ 22 h 137"/>
                    <a:gd name="T2" fmla="*/ 546 w 554"/>
                    <a:gd name="T3" fmla="*/ 42 h 137"/>
                    <a:gd name="T4" fmla="*/ 512 w 554"/>
                    <a:gd name="T5" fmla="*/ 53 h 137"/>
                    <a:gd name="T6" fmla="*/ 473 w 554"/>
                    <a:gd name="T7" fmla="*/ 61 h 137"/>
                    <a:gd name="T8" fmla="*/ 434 w 554"/>
                    <a:gd name="T9" fmla="*/ 67 h 137"/>
                    <a:gd name="T10" fmla="*/ 392 w 554"/>
                    <a:gd name="T11" fmla="*/ 73 h 137"/>
                    <a:gd name="T12" fmla="*/ 350 w 554"/>
                    <a:gd name="T13" fmla="*/ 79 h 137"/>
                    <a:gd name="T14" fmla="*/ 311 w 554"/>
                    <a:gd name="T15" fmla="*/ 83 h 137"/>
                    <a:gd name="T16" fmla="*/ 272 w 554"/>
                    <a:gd name="T17" fmla="*/ 90 h 137"/>
                    <a:gd name="T18" fmla="*/ 235 w 554"/>
                    <a:gd name="T19" fmla="*/ 98 h 137"/>
                    <a:gd name="T20" fmla="*/ 201 w 554"/>
                    <a:gd name="T21" fmla="*/ 109 h 137"/>
                    <a:gd name="T22" fmla="*/ 169 w 554"/>
                    <a:gd name="T23" fmla="*/ 121 h 137"/>
                    <a:gd name="T24" fmla="*/ 54 w 554"/>
                    <a:gd name="T25" fmla="*/ 137 h 137"/>
                    <a:gd name="T26" fmla="*/ 49 w 554"/>
                    <a:gd name="T27" fmla="*/ 129 h 137"/>
                    <a:gd name="T28" fmla="*/ 41 w 554"/>
                    <a:gd name="T29" fmla="*/ 120 h 137"/>
                    <a:gd name="T30" fmla="*/ 34 w 554"/>
                    <a:gd name="T31" fmla="*/ 112 h 137"/>
                    <a:gd name="T32" fmla="*/ 27 w 554"/>
                    <a:gd name="T33" fmla="*/ 104 h 137"/>
                    <a:gd name="T34" fmla="*/ 19 w 554"/>
                    <a:gd name="T35" fmla="*/ 96 h 137"/>
                    <a:gd name="T36" fmla="*/ 12 w 554"/>
                    <a:gd name="T37" fmla="*/ 87 h 137"/>
                    <a:gd name="T38" fmla="*/ 7 w 554"/>
                    <a:gd name="T39" fmla="*/ 78 h 137"/>
                    <a:gd name="T40" fmla="*/ 2 w 554"/>
                    <a:gd name="T41" fmla="*/ 70 h 137"/>
                    <a:gd name="T42" fmla="*/ 0 w 554"/>
                    <a:gd name="T43" fmla="*/ 61 h 137"/>
                    <a:gd name="T44" fmla="*/ 0 w 554"/>
                    <a:gd name="T45" fmla="*/ 51 h 137"/>
                    <a:gd name="T46" fmla="*/ 49 w 554"/>
                    <a:gd name="T47" fmla="*/ 40 h 137"/>
                    <a:gd name="T48" fmla="*/ 98 w 554"/>
                    <a:gd name="T49" fmla="*/ 30 h 137"/>
                    <a:gd name="T50" fmla="*/ 147 w 554"/>
                    <a:gd name="T51" fmla="*/ 21 h 137"/>
                    <a:gd name="T52" fmla="*/ 193 w 554"/>
                    <a:gd name="T53" fmla="*/ 14 h 137"/>
                    <a:gd name="T54" fmla="*/ 245 w 554"/>
                    <a:gd name="T55" fmla="*/ 8 h 137"/>
                    <a:gd name="T56" fmla="*/ 294 w 554"/>
                    <a:gd name="T57" fmla="*/ 3 h 137"/>
                    <a:gd name="T58" fmla="*/ 348 w 554"/>
                    <a:gd name="T59" fmla="*/ 1 h 137"/>
                    <a:gd name="T60" fmla="*/ 402 w 554"/>
                    <a:gd name="T61" fmla="*/ 0 h 137"/>
                    <a:gd name="T62" fmla="*/ 461 w 554"/>
                    <a:gd name="T63" fmla="*/ 0 h 137"/>
                    <a:gd name="T64" fmla="*/ 522 w 554"/>
                    <a:gd name="T65" fmla="*/ 1 h 137"/>
                    <a:gd name="T66" fmla="*/ 554 w 554"/>
                    <a:gd name="T67" fmla="*/ 22 h 137"/>
                    <a:gd name="T68" fmla="*/ 554 w 554"/>
                    <a:gd name="T69" fmla="*/ 22 h 1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554" h="137">
                      <a:moveTo>
                        <a:pt x="554" y="22"/>
                      </a:moveTo>
                      <a:lnTo>
                        <a:pt x="546" y="42"/>
                      </a:lnTo>
                      <a:lnTo>
                        <a:pt x="512" y="53"/>
                      </a:lnTo>
                      <a:lnTo>
                        <a:pt x="473" y="61"/>
                      </a:lnTo>
                      <a:lnTo>
                        <a:pt x="434" y="67"/>
                      </a:lnTo>
                      <a:lnTo>
                        <a:pt x="392" y="73"/>
                      </a:lnTo>
                      <a:lnTo>
                        <a:pt x="350" y="79"/>
                      </a:lnTo>
                      <a:lnTo>
                        <a:pt x="311" y="83"/>
                      </a:lnTo>
                      <a:lnTo>
                        <a:pt x="272" y="90"/>
                      </a:lnTo>
                      <a:lnTo>
                        <a:pt x="235" y="98"/>
                      </a:lnTo>
                      <a:lnTo>
                        <a:pt x="201" y="109"/>
                      </a:lnTo>
                      <a:lnTo>
                        <a:pt x="169" y="121"/>
                      </a:lnTo>
                      <a:lnTo>
                        <a:pt x="54" y="137"/>
                      </a:lnTo>
                      <a:lnTo>
                        <a:pt x="49" y="129"/>
                      </a:lnTo>
                      <a:lnTo>
                        <a:pt x="41" y="120"/>
                      </a:lnTo>
                      <a:lnTo>
                        <a:pt x="34" y="112"/>
                      </a:lnTo>
                      <a:lnTo>
                        <a:pt x="27" y="104"/>
                      </a:lnTo>
                      <a:lnTo>
                        <a:pt x="19" y="96"/>
                      </a:lnTo>
                      <a:lnTo>
                        <a:pt x="12" y="87"/>
                      </a:lnTo>
                      <a:lnTo>
                        <a:pt x="7" y="78"/>
                      </a:lnTo>
                      <a:lnTo>
                        <a:pt x="2" y="70"/>
                      </a:lnTo>
                      <a:lnTo>
                        <a:pt x="0" y="61"/>
                      </a:lnTo>
                      <a:lnTo>
                        <a:pt x="0" y="51"/>
                      </a:lnTo>
                      <a:lnTo>
                        <a:pt x="49" y="40"/>
                      </a:lnTo>
                      <a:lnTo>
                        <a:pt x="98" y="30"/>
                      </a:lnTo>
                      <a:lnTo>
                        <a:pt x="147" y="21"/>
                      </a:lnTo>
                      <a:lnTo>
                        <a:pt x="193" y="14"/>
                      </a:lnTo>
                      <a:lnTo>
                        <a:pt x="245" y="8"/>
                      </a:lnTo>
                      <a:lnTo>
                        <a:pt x="294" y="3"/>
                      </a:lnTo>
                      <a:lnTo>
                        <a:pt x="348" y="1"/>
                      </a:lnTo>
                      <a:lnTo>
                        <a:pt x="402" y="0"/>
                      </a:lnTo>
                      <a:lnTo>
                        <a:pt x="461" y="0"/>
                      </a:lnTo>
                      <a:lnTo>
                        <a:pt x="522" y="1"/>
                      </a:lnTo>
                      <a:lnTo>
                        <a:pt x="554" y="22"/>
                      </a:lnTo>
                      <a:lnTo>
                        <a:pt x="554" y="22"/>
                      </a:lnTo>
                      <a:close/>
                    </a:path>
                  </a:pathLst>
                </a:custGeom>
                <a:solidFill>
                  <a:srgbClr val="CC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9111" name="Freeform 87"/>
                <p:cNvSpPr>
                  <a:spLocks/>
                </p:cNvSpPr>
                <p:nvPr/>
              </p:nvSpPr>
              <p:spPr bwMode="auto">
                <a:xfrm>
                  <a:off x="5044" y="1851"/>
                  <a:ext cx="397" cy="127"/>
                </a:xfrm>
                <a:custGeom>
                  <a:avLst/>
                  <a:gdLst>
                    <a:gd name="T0" fmla="*/ 397 w 397"/>
                    <a:gd name="T1" fmla="*/ 75 h 127"/>
                    <a:gd name="T2" fmla="*/ 397 w 397"/>
                    <a:gd name="T3" fmla="*/ 80 h 127"/>
                    <a:gd name="T4" fmla="*/ 392 w 397"/>
                    <a:gd name="T5" fmla="*/ 87 h 127"/>
                    <a:gd name="T6" fmla="*/ 390 w 397"/>
                    <a:gd name="T7" fmla="*/ 94 h 127"/>
                    <a:gd name="T8" fmla="*/ 383 w 397"/>
                    <a:gd name="T9" fmla="*/ 100 h 127"/>
                    <a:gd name="T10" fmla="*/ 378 w 397"/>
                    <a:gd name="T11" fmla="*/ 107 h 127"/>
                    <a:gd name="T12" fmla="*/ 370 w 397"/>
                    <a:gd name="T13" fmla="*/ 112 h 127"/>
                    <a:gd name="T14" fmla="*/ 361 w 397"/>
                    <a:gd name="T15" fmla="*/ 117 h 127"/>
                    <a:gd name="T16" fmla="*/ 351 w 397"/>
                    <a:gd name="T17" fmla="*/ 122 h 127"/>
                    <a:gd name="T18" fmla="*/ 341 w 397"/>
                    <a:gd name="T19" fmla="*/ 125 h 127"/>
                    <a:gd name="T20" fmla="*/ 329 w 397"/>
                    <a:gd name="T21" fmla="*/ 127 h 127"/>
                    <a:gd name="T22" fmla="*/ 297 w 397"/>
                    <a:gd name="T23" fmla="*/ 118 h 127"/>
                    <a:gd name="T24" fmla="*/ 263 w 397"/>
                    <a:gd name="T25" fmla="*/ 110 h 127"/>
                    <a:gd name="T26" fmla="*/ 228 w 397"/>
                    <a:gd name="T27" fmla="*/ 102 h 127"/>
                    <a:gd name="T28" fmla="*/ 191 w 397"/>
                    <a:gd name="T29" fmla="*/ 95 h 127"/>
                    <a:gd name="T30" fmla="*/ 157 w 397"/>
                    <a:gd name="T31" fmla="*/ 87 h 127"/>
                    <a:gd name="T32" fmla="*/ 123 w 397"/>
                    <a:gd name="T33" fmla="*/ 79 h 127"/>
                    <a:gd name="T34" fmla="*/ 91 w 397"/>
                    <a:gd name="T35" fmla="*/ 71 h 127"/>
                    <a:gd name="T36" fmla="*/ 59 w 397"/>
                    <a:gd name="T37" fmla="*/ 61 h 127"/>
                    <a:gd name="T38" fmla="*/ 30 w 397"/>
                    <a:gd name="T39" fmla="*/ 51 h 127"/>
                    <a:gd name="T40" fmla="*/ 0 w 397"/>
                    <a:gd name="T41" fmla="*/ 37 h 127"/>
                    <a:gd name="T42" fmla="*/ 5 w 397"/>
                    <a:gd name="T43" fmla="*/ 30 h 127"/>
                    <a:gd name="T44" fmla="*/ 10 w 397"/>
                    <a:gd name="T45" fmla="*/ 23 h 127"/>
                    <a:gd name="T46" fmla="*/ 17 w 397"/>
                    <a:gd name="T47" fmla="*/ 19 h 127"/>
                    <a:gd name="T48" fmla="*/ 25 w 397"/>
                    <a:gd name="T49" fmla="*/ 13 h 127"/>
                    <a:gd name="T50" fmla="*/ 35 w 397"/>
                    <a:gd name="T51" fmla="*/ 10 h 127"/>
                    <a:gd name="T52" fmla="*/ 44 w 397"/>
                    <a:gd name="T53" fmla="*/ 6 h 127"/>
                    <a:gd name="T54" fmla="*/ 57 w 397"/>
                    <a:gd name="T55" fmla="*/ 4 h 127"/>
                    <a:gd name="T56" fmla="*/ 71 w 397"/>
                    <a:gd name="T57" fmla="*/ 2 h 127"/>
                    <a:gd name="T58" fmla="*/ 86 w 397"/>
                    <a:gd name="T59" fmla="*/ 0 h 127"/>
                    <a:gd name="T60" fmla="*/ 101 w 397"/>
                    <a:gd name="T61" fmla="*/ 0 h 127"/>
                    <a:gd name="T62" fmla="*/ 130 w 397"/>
                    <a:gd name="T63" fmla="*/ 5 h 127"/>
                    <a:gd name="T64" fmla="*/ 162 w 397"/>
                    <a:gd name="T65" fmla="*/ 10 h 127"/>
                    <a:gd name="T66" fmla="*/ 194 w 397"/>
                    <a:gd name="T67" fmla="*/ 15 h 127"/>
                    <a:gd name="T68" fmla="*/ 226 w 397"/>
                    <a:gd name="T69" fmla="*/ 21 h 127"/>
                    <a:gd name="T70" fmla="*/ 258 w 397"/>
                    <a:gd name="T71" fmla="*/ 28 h 127"/>
                    <a:gd name="T72" fmla="*/ 290 w 397"/>
                    <a:gd name="T73" fmla="*/ 35 h 127"/>
                    <a:gd name="T74" fmla="*/ 319 w 397"/>
                    <a:gd name="T75" fmla="*/ 43 h 127"/>
                    <a:gd name="T76" fmla="*/ 348 w 397"/>
                    <a:gd name="T77" fmla="*/ 53 h 127"/>
                    <a:gd name="T78" fmla="*/ 373 w 397"/>
                    <a:gd name="T79" fmla="*/ 63 h 127"/>
                    <a:gd name="T80" fmla="*/ 397 w 397"/>
                    <a:gd name="T81" fmla="*/ 75 h 127"/>
                    <a:gd name="T82" fmla="*/ 397 w 397"/>
                    <a:gd name="T83" fmla="*/ 75 h 1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397" h="127">
                      <a:moveTo>
                        <a:pt x="397" y="75"/>
                      </a:moveTo>
                      <a:lnTo>
                        <a:pt x="397" y="80"/>
                      </a:lnTo>
                      <a:lnTo>
                        <a:pt x="392" y="87"/>
                      </a:lnTo>
                      <a:lnTo>
                        <a:pt x="390" y="94"/>
                      </a:lnTo>
                      <a:lnTo>
                        <a:pt x="383" y="100"/>
                      </a:lnTo>
                      <a:lnTo>
                        <a:pt x="378" y="107"/>
                      </a:lnTo>
                      <a:lnTo>
                        <a:pt x="370" y="112"/>
                      </a:lnTo>
                      <a:lnTo>
                        <a:pt x="361" y="117"/>
                      </a:lnTo>
                      <a:lnTo>
                        <a:pt x="351" y="122"/>
                      </a:lnTo>
                      <a:lnTo>
                        <a:pt x="341" y="125"/>
                      </a:lnTo>
                      <a:lnTo>
                        <a:pt x="329" y="127"/>
                      </a:lnTo>
                      <a:lnTo>
                        <a:pt x="297" y="118"/>
                      </a:lnTo>
                      <a:lnTo>
                        <a:pt x="263" y="110"/>
                      </a:lnTo>
                      <a:lnTo>
                        <a:pt x="228" y="102"/>
                      </a:lnTo>
                      <a:lnTo>
                        <a:pt x="191" y="95"/>
                      </a:lnTo>
                      <a:lnTo>
                        <a:pt x="157" y="87"/>
                      </a:lnTo>
                      <a:lnTo>
                        <a:pt x="123" y="79"/>
                      </a:lnTo>
                      <a:lnTo>
                        <a:pt x="91" y="71"/>
                      </a:lnTo>
                      <a:lnTo>
                        <a:pt x="59" y="61"/>
                      </a:lnTo>
                      <a:lnTo>
                        <a:pt x="30" y="51"/>
                      </a:lnTo>
                      <a:lnTo>
                        <a:pt x="0" y="37"/>
                      </a:lnTo>
                      <a:lnTo>
                        <a:pt x="5" y="30"/>
                      </a:lnTo>
                      <a:lnTo>
                        <a:pt x="10" y="23"/>
                      </a:lnTo>
                      <a:lnTo>
                        <a:pt x="17" y="19"/>
                      </a:lnTo>
                      <a:lnTo>
                        <a:pt x="25" y="13"/>
                      </a:lnTo>
                      <a:lnTo>
                        <a:pt x="35" y="10"/>
                      </a:lnTo>
                      <a:lnTo>
                        <a:pt x="44" y="6"/>
                      </a:lnTo>
                      <a:lnTo>
                        <a:pt x="57" y="4"/>
                      </a:lnTo>
                      <a:lnTo>
                        <a:pt x="71" y="2"/>
                      </a:lnTo>
                      <a:lnTo>
                        <a:pt x="86" y="0"/>
                      </a:lnTo>
                      <a:lnTo>
                        <a:pt x="101" y="0"/>
                      </a:lnTo>
                      <a:lnTo>
                        <a:pt x="130" y="5"/>
                      </a:lnTo>
                      <a:lnTo>
                        <a:pt x="162" y="10"/>
                      </a:lnTo>
                      <a:lnTo>
                        <a:pt x="194" y="15"/>
                      </a:lnTo>
                      <a:lnTo>
                        <a:pt x="226" y="21"/>
                      </a:lnTo>
                      <a:lnTo>
                        <a:pt x="258" y="28"/>
                      </a:lnTo>
                      <a:lnTo>
                        <a:pt x="290" y="35"/>
                      </a:lnTo>
                      <a:lnTo>
                        <a:pt x="319" y="43"/>
                      </a:lnTo>
                      <a:lnTo>
                        <a:pt x="348" y="53"/>
                      </a:lnTo>
                      <a:lnTo>
                        <a:pt x="373" y="63"/>
                      </a:lnTo>
                      <a:lnTo>
                        <a:pt x="397" y="75"/>
                      </a:lnTo>
                      <a:lnTo>
                        <a:pt x="397" y="75"/>
                      </a:lnTo>
                      <a:close/>
                    </a:path>
                  </a:pathLst>
                </a:custGeom>
                <a:solidFill>
                  <a:srgbClr val="CC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29112" name="Freeform 88"/>
                <p:cNvSpPr>
                  <a:spLocks/>
                </p:cNvSpPr>
                <p:nvPr/>
              </p:nvSpPr>
              <p:spPr bwMode="auto">
                <a:xfrm>
                  <a:off x="235" y="1917"/>
                  <a:ext cx="397" cy="132"/>
                </a:xfrm>
                <a:custGeom>
                  <a:avLst/>
                  <a:gdLst>
                    <a:gd name="T0" fmla="*/ 397 w 397"/>
                    <a:gd name="T1" fmla="*/ 24 h 132"/>
                    <a:gd name="T2" fmla="*/ 388 w 397"/>
                    <a:gd name="T3" fmla="*/ 40 h 132"/>
                    <a:gd name="T4" fmla="*/ 370 w 397"/>
                    <a:gd name="T5" fmla="*/ 52 h 132"/>
                    <a:gd name="T6" fmla="*/ 348 w 397"/>
                    <a:gd name="T7" fmla="*/ 62 h 132"/>
                    <a:gd name="T8" fmla="*/ 319 w 397"/>
                    <a:gd name="T9" fmla="*/ 69 h 132"/>
                    <a:gd name="T10" fmla="*/ 290 w 397"/>
                    <a:gd name="T11" fmla="*/ 75 h 132"/>
                    <a:gd name="T12" fmla="*/ 255 w 397"/>
                    <a:gd name="T13" fmla="*/ 80 h 132"/>
                    <a:gd name="T14" fmla="*/ 221 w 397"/>
                    <a:gd name="T15" fmla="*/ 83 h 132"/>
                    <a:gd name="T16" fmla="*/ 187 w 397"/>
                    <a:gd name="T17" fmla="*/ 88 h 132"/>
                    <a:gd name="T18" fmla="*/ 155 w 397"/>
                    <a:gd name="T19" fmla="*/ 93 h 132"/>
                    <a:gd name="T20" fmla="*/ 125 w 397"/>
                    <a:gd name="T21" fmla="*/ 99 h 132"/>
                    <a:gd name="T22" fmla="*/ 128 w 397"/>
                    <a:gd name="T23" fmla="*/ 102 h 132"/>
                    <a:gd name="T24" fmla="*/ 130 w 397"/>
                    <a:gd name="T25" fmla="*/ 106 h 132"/>
                    <a:gd name="T26" fmla="*/ 135 w 397"/>
                    <a:gd name="T27" fmla="*/ 109 h 132"/>
                    <a:gd name="T28" fmla="*/ 138 w 397"/>
                    <a:gd name="T29" fmla="*/ 112 h 132"/>
                    <a:gd name="T30" fmla="*/ 140 w 397"/>
                    <a:gd name="T31" fmla="*/ 115 h 132"/>
                    <a:gd name="T32" fmla="*/ 142 w 397"/>
                    <a:gd name="T33" fmla="*/ 118 h 132"/>
                    <a:gd name="T34" fmla="*/ 145 w 397"/>
                    <a:gd name="T35" fmla="*/ 122 h 132"/>
                    <a:gd name="T36" fmla="*/ 142 w 397"/>
                    <a:gd name="T37" fmla="*/ 125 h 132"/>
                    <a:gd name="T38" fmla="*/ 140 w 397"/>
                    <a:gd name="T39" fmla="*/ 129 h 132"/>
                    <a:gd name="T40" fmla="*/ 133 w 397"/>
                    <a:gd name="T41" fmla="*/ 132 h 132"/>
                    <a:gd name="T42" fmla="*/ 118 w 397"/>
                    <a:gd name="T43" fmla="*/ 130 h 132"/>
                    <a:gd name="T44" fmla="*/ 103 w 397"/>
                    <a:gd name="T45" fmla="*/ 128 h 132"/>
                    <a:gd name="T46" fmla="*/ 91 w 397"/>
                    <a:gd name="T47" fmla="*/ 124 h 132"/>
                    <a:gd name="T48" fmla="*/ 76 w 397"/>
                    <a:gd name="T49" fmla="*/ 121 h 132"/>
                    <a:gd name="T50" fmla="*/ 62 w 397"/>
                    <a:gd name="T51" fmla="*/ 116 h 132"/>
                    <a:gd name="T52" fmla="*/ 49 w 397"/>
                    <a:gd name="T53" fmla="*/ 110 h 132"/>
                    <a:gd name="T54" fmla="*/ 37 w 397"/>
                    <a:gd name="T55" fmla="*/ 106 h 132"/>
                    <a:gd name="T56" fmla="*/ 27 w 397"/>
                    <a:gd name="T57" fmla="*/ 99 h 132"/>
                    <a:gd name="T58" fmla="*/ 20 w 397"/>
                    <a:gd name="T59" fmla="*/ 93 h 132"/>
                    <a:gd name="T60" fmla="*/ 13 w 397"/>
                    <a:gd name="T61" fmla="*/ 85 h 132"/>
                    <a:gd name="T62" fmla="*/ 3 w 397"/>
                    <a:gd name="T63" fmla="*/ 77 h 132"/>
                    <a:gd name="T64" fmla="*/ 0 w 397"/>
                    <a:gd name="T65" fmla="*/ 69 h 132"/>
                    <a:gd name="T66" fmla="*/ 0 w 397"/>
                    <a:gd name="T67" fmla="*/ 61 h 132"/>
                    <a:gd name="T68" fmla="*/ 5 w 397"/>
                    <a:gd name="T69" fmla="*/ 53 h 132"/>
                    <a:gd name="T70" fmla="*/ 15 w 397"/>
                    <a:gd name="T71" fmla="*/ 46 h 132"/>
                    <a:gd name="T72" fmla="*/ 25 w 397"/>
                    <a:gd name="T73" fmla="*/ 40 h 132"/>
                    <a:gd name="T74" fmla="*/ 37 w 397"/>
                    <a:gd name="T75" fmla="*/ 33 h 132"/>
                    <a:gd name="T76" fmla="*/ 52 w 397"/>
                    <a:gd name="T77" fmla="*/ 28 h 132"/>
                    <a:gd name="T78" fmla="*/ 66 w 397"/>
                    <a:gd name="T79" fmla="*/ 24 h 132"/>
                    <a:gd name="T80" fmla="*/ 81 w 397"/>
                    <a:gd name="T81" fmla="*/ 20 h 132"/>
                    <a:gd name="T82" fmla="*/ 113 w 397"/>
                    <a:gd name="T83" fmla="*/ 16 h 132"/>
                    <a:gd name="T84" fmla="*/ 145 w 397"/>
                    <a:gd name="T85" fmla="*/ 10 h 132"/>
                    <a:gd name="T86" fmla="*/ 179 w 397"/>
                    <a:gd name="T87" fmla="*/ 5 h 132"/>
                    <a:gd name="T88" fmla="*/ 214 w 397"/>
                    <a:gd name="T89" fmla="*/ 2 h 132"/>
                    <a:gd name="T90" fmla="*/ 245 w 397"/>
                    <a:gd name="T91" fmla="*/ 0 h 132"/>
                    <a:gd name="T92" fmla="*/ 280 w 397"/>
                    <a:gd name="T93" fmla="*/ 0 h 132"/>
                    <a:gd name="T94" fmla="*/ 312 w 397"/>
                    <a:gd name="T95" fmla="*/ 1 h 132"/>
                    <a:gd name="T96" fmla="*/ 341 w 397"/>
                    <a:gd name="T97" fmla="*/ 5 h 132"/>
                    <a:gd name="T98" fmla="*/ 370 w 397"/>
                    <a:gd name="T99" fmla="*/ 13 h 132"/>
                    <a:gd name="T100" fmla="*/ 397 w 397"/>
                    <a:gd name="T101" fmla="*/ 24 h 132"/>
                    <a:gd name="T102" fmla="*/ 397 w 397"/>
                    <a:gd name="T103" fmla="*/ 24 h 1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397" h="132">
                      <a:moveTo>
                        <a:pt x="397" y="24"/>
                      </a:moveTo>
                      <a:lnTo>
                        <a:pt x="388" y="40"/>
                      </a:lnTo>
                      <a:lnTo>
                        <a:pt x="370" y="52"/>
                      </a:lnTo>
                      <a:lnTo>
                        <a:pt x="348" y="62"/>
                      </a:lnTo>
                      <a:lnTo>
                        <a:pt x="319" y="69"/>
                      </a:lnTo>
                      <a:lnTo>
                        <a:pt x="290" y="75"/>
                      </a:lnTo>
                      <a:lnTo>
                        <a:pt x="255" y="80"/>
                      </a:lnTo>
                      <a:lnTo>
                        <a:pt x="221" y="83"/>
                      </a:lnTo>
                      <a:lnTo>
                        <a:pt x="187" y="88"/>
                      </a:lnTo>
                      <a:lnTo>
                        <a:pt x="155" y="93"/>
                      </a:lnTo>
                      <a:lnTo>
                        <a:pt x="125" y="99"/>
                      </a:lnTo>
                      <a:lnTo>
                        <a:pt x="128" y="102"/>
                      </a:lnTo>
                      <a:lnTo>
                        <a:pt x="130" y="106"/>
                      </a:lnTo>
                      <a:lnTo>
                        <a:pt x="135" y="109"/>
                      </a:lnTo>
                      <a:lnTo>
                        <a:pt x="138" y="112"/>
                      </a:lnTo>
                      <a:lnTo>
                        <a:pt x="140" y="115"/>
                      </a:lnTo>
                      <a:lnTo>
                        <a:pt x="142" y="118"/>
                      </a:lnTo>
                      <a:lnTo>
                        <a:pt x="145" y="122"/>
                      </a:lnTo>
                      <a:lnTo>
                        <a:pt x="142" y="125"/>
                      </a:lnTo>
                      <a:lnTo>
                        <a:pt x="140" y="129"/>
                      </a:lnTo>
                      <a:lnTo>
                        <a:pt x="133" y="132"/>
                      </a:lnTo>
                      <a:lnTo>
                        <a:pt x="118" y="130"/>
                      </a:lnTo>
                      <a:lnTo>
                        <a:pt x="103" y="128"/>
                      </a:lnTo>
                      <a:lnTo>
                        <a:pt x="91" y="124"/>
                      </a:lnTo>
                      <a:lnTo>
                        <a:pt x="76" y="121"/>
                      </a:lnTo>
                      <a:lnTo>
                        <a:pt x="62" y="116"/>
                      </a:lnTo>
                      <a:lnTo>
                        <a:pt x="49" y="110"/>
                      </a:lnTo>
                      <a:lnTo>
                        <a:pt x="37" y="106"/>
                      </a:lnTo>
                      <a:lnTo>
                        <a:pt x="27" y="99"/>
                      </a:lnTo>
                      <a:lnTo>
                        <a:pt x="20" y="93"/>
                      </a:lnTo>
                      <a:lnTo>
                        <a:pt x="13" y="85"/>
                      </a:lnTo>
                      <a:lnTo>
                        <a:pt x="3" y="77"/>
                      </a:lnTo>
                      <a:lnTo>
                        <a:pt x="0" y="69"/>
                      </a:lnTo>
                      <a:lnTo>
                        <a:pt x="0" y="61"/>
                      </a:lnTo>
                      <a:lnTo>
                        <a:pt x="5" y="53"/>
                      </a:lnTo>
                      <a:lnTo>
                        <a:pt x="15" y="46"/>
                      </a:lnTo>
                      <a:lnTo>
                        <a:pt x="25" y="40"/>
                      </a:lnTo>
                      <a:lnTo>
                        <a:pt x="37" y="33"/>
                      </a:lnTo>
                      <a:lnTo>
                        <a:pt x="52" y="28"/>
                      </a:lnTo>
                      <a:lnTo>
                        <a:pt x="66" y="24"/>
                      </a:lnTo>
                      <a:lnTo>
                        <a:pt x="81" y="20"/>
                      </a:lnTo>
                      <a:lnTo>
                        <a:pt x="113" y="16"/>
                      </a:lnTo>
                      <a:lnTo>
                        <a:pt x="145" y="10"/>
                      </a:lnTo>
                      <a:lnTo>
                        <a:pt x="179" y="5"/>
                      </a:lnTo>
                      <a:lnTo>
                        <a:pt x="214" y="2"/>
                      </a:lnTo>
                      <a:lnTo>
                        <a:pt x="245" y="0"/>
                      </a:lnTo>
                      <a:lnTo>
                        <a:pt x="280" y="0"/>
                      </a:lnTo>
                      <a:lnTo>
                        <a:pt x="312" y="1"/>
                      </a:lnTo>
                      <a:lnTo>
                        <a:pt x="341" y="5"/>
                      </a:lnTo>
                      <a:lnTo>
                        <a:pt x="370" y="13"/>
                      </a:lnTo>
                      <a:lnTo>
                        <a:pt x="397" y="24"/>
                      </a:lnTo>
                      <a:lnTo>
                        <a:pt x="397" y="24"/>
                      </a:lnTo>
                      <a:close/>
                    </a:path>
                  </a:pathLst>
                </a:custGeom>
                <a:solidFill>
                  <a:srgbClr val="CC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sp>
          <p:nvSpPr>
            <p:cNvPr id="129113" name="Text Box 89"/>
            <p:cNvSpPr txBox="1">
              <a:spLocks noChangeArrowheads="1"/>
            </p:cNvSpPr>
            <p:nvPr/>
          </p:nvSpPr>
          <p:spPr bwMode="auto">
            <a:xfrm>
              <a:off x="4560" y="3504"/>
              <a:ext cx="546" cy="30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 algn="ctr">
                <a:spcBef>
                  <a:spcPct val="50000"/>
                </a:spcBef>
              </a:pPr>
              <a:r>
                <a:rPr lang="en-US" sz="1300" b="1" dirty="0" err="1">
                  <a:solidFill>
                    <a:srgbClr val="FF0000"/>
                  </a:solidFill>
                  <a:latin typeface=".VnArial" pitchFamily="34" charset="0"/>
                </a:rPr>
                <a:t>Thö</a:t>
              </a:r>
              <a:r>
                <a:rPr lang="en-US" sz="1300" b="1" dirty="0">
                  <a:solidFill>
                    <a:srgbClr val="FF0000"/>
                  </a:solidFill>
                  <a:latin typeface=".VnArial" pitchFamily="34" charset="0"/>
                </a:rPr>
                <a:t> </a:t>
              </a:r>
              <a:r>
                <a:rPr lang="en-US" sz="1300" b="1" dirty="0" err="1">
                  <a:solidFill>
                    <a:srgbClr val="FF0000"/>
                  </a:solidFill>
                  <a:latin typeface=".VnArial" pitchFamily="34" charset="0"/>
                </a:rPr>
                <a:t>tµi</a:t>
              </a:r>
              <a:r>
                <a:rPr lang="en-US" sz="1300" b="1" dirty="0">
                  <a:solidFill>
                    <a:srgbClr val="FF0000"/>
                  </a:solidFill>
                  <a:latin typeface=".VnArial" pitchFamily="34" charset="0"/>
                </a:rPr>
                <a:t> </a:t>
              </a:r>
              <a:r>
                <a:rPr lang="en-US" sz="1300" b="1" dirty="0" err="1">
                  <a:solidFill>
                    <a:srgbClr val="FF0000"/>
                  </a:solidFill>
                  <a:latin typeface=".VnArial" pitchFamily="34" charset="0"/>
                </a:rPr>
                <a:t>cña</a:t>
              </a:r>
              <a:r>
                <a:rPr lang="en-US" sz="1300" b="1" dirty="0">
                  <a:solidFill>
                    <a:srgbClr val="FF0000"/>
                  </a:solidFill>
                  <a:latin typeface=".VnArial" pitchFamily="34" charset="0"/>
                </a:rPr>
                <a:t> b¹n</a:t>
              </a:r>
            </a:p>
          </p:txBody>
        </p:sp>
      </p:grpSp>
      <p:pic>
        <p:nvPicPr>
          <p:cNvPr id="129114" name="Picture 90" descr="SMILE4"/>
          <p:cNvPicPr>
            <a:picLocks noChangeAspect="1" noChangeArrowheads="1" noCrop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70650" y="5334000"/>
            <a:ext cx="615950" cy="685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29115" name="WordArt 91" descr="Narrow vertical"/>
          <p:cNvSpPr>
            <a:spLocks noChangeArrowheads="1" noChangeShapeType="1" noTextEdit="1"/>
          </p:cNvSpPr>
          <p:nvPr/>
        </p:nvSpPr>
        <p:spPr bwMode="auto">
          <a:xfrm>
            <a:off x="1447800" y="76200"/>
            <a:ext cx="6096000" cy="1219200"/>
          </a:xfrm>
          <a:prstGeom prst="rect">
            <a:avLst/>
          </a:prstGeom>
        </p:spPr>
        <p:txBody>
          <a:bodyPr wrap="none" fromWordArt="1">
            <a:prstTxWarp prst="textCurveUp">
              <a:avLst>
                <a:gd name="adj" fmla="val 40356"/>
              </a:avLst>
            </a:prstTxWarp>
          </a:bodyPr>
          <a:lstStyle/>
          <a:p>
            <a:pPr algn="ctr"/>
            <a:r>
              <a:rPr lang="en-US" sz="3600" b="1" kern="10" dirty="0" err="1"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pattFill prst="dashHorz">
                  <a:fgClr>
                    <a:srgbClr val="808080"/>
                  </a:fgClr>
                  <a:bgClr>
                    <a:srgbClr val="FFFF00"/>
                  </a:bgClr>
                </a:pattFill>
                <a:effectLst>
                  <a:outerShdw dist="45791" dir="2021404" algn="ctr" rotWithShape="0">
                    <a:srgbClr val="808080">
                      <a:alpha val="80000"/>
                    </a:srgbClr>
                  </a:outerShdw>
                </a:effectLst>
                <a:latin typeface=".VnBahamasBH"/>
              </a:rPr>
              <a:t>C©u</a:t>
            </a:r>
            <a:r>
              <a:rPr lang="en-US" sz="3600" b="1" kern="10" dirty="0"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pattFill prst="dashHorz">
                  <a:fgClr>
                    <a:srgbClr val="808080"/>
                  </a:fgClr>
                  <a:bgClr>
                    <a:srgbClr val="FFFF00"/>
                  </a:bgClr>
                </a:pattFill>
                <a:effectLst>
                  <a:outerShdw dist="45791" dir="2021404" algn="ctr" rotWithShape="0">
                    <a:srgbClr val="808080">
                      <a:alpha val="80000"/>
                    </a:srgbClr>
                  </a:outerShdw>
                </a:effectLst>
                <a:latin typeface=".VnBahamasBH"/>
              </a:rPr>
              <a:t> </a:t>
            </a:r>
            <a:r>
              <a:rPr lang="en-US" sz="3600" b="1" kern="10" dirty="0" err="1"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pattFill prst="dashHorz">
                  <a:fgClr>
                    <a:srgbClr val="808080"/>
                  </a:fgClr>
                  <a:bgClr>
                    <a:srgbClr val="FFFF00"/>
                  </a:bgClr>
                </a:pattFill>
                <a:effectLst>
                  <a:outerShdw dist="45791" dir="2021404" algn="ctr" rotWithShape="0">
                    <a:srgbClr val="808080">
                      <a:alpha val="80000"/>
                    </a:srgbClr>
                  </a:outerShdw>
                </a:effectLst>
                <a:latin typeface=".VnBahamasBH"/>
              </a:rPr>
              <a:t>hái</a:t>
            </a:r>
            <a:r>
              <a:rPr lang="en-US" sz="3600" b="1" kern="10" dirty="0"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pattFill prst="dashHorz">
                  <a:fgClr>
                    <a:srgbClr val="808080"/>
                  </a:fgClr>
                  <a:bgClr>
                    <a:srgbClr val="FFFF00"/>
                  </a:bgClr>
                </a:pattFill>
                <a:effectLst>
                  <a:outerShdw dist="45791" dir="2021404" algn="ctr" rotWithShape="0">
                    <a:srgbClr val="808080">
                      <a:alpha val="80000"/>
                    </a:srgbClr>
                  </a:outerShdw>
                </a:effectLst>
                <a:latin typeface=".VnBahamasBH"/>
              </a:rPr>
              <a:t> rung </a:t>
            </a:r>
            <a:r>
              <a:rPr lang="en-US" sz="3600" b="1" kern="10" dirty="0" err="1"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pattFill prst="dashHorz">
                  <a:fgClr>
                    <a:srgbClr val="808080"/>
                  </a:fgClr>
                  <a:bgClr>
                    <a:srgbClr val="FFFF00"/>
                  </a:bgClr>
                </a:pattFill>
                <a:effectLst>
                  <a:outerShdw dist="45791" dir="2021404" algn="ctr" rotWithShape="0">
                    <a:srgbClr val="808080">
                      <a:alpha val="80000"/>
                    </a:srgbClr>
                  </a:outerShdw>
                </a:effectLst>
                <a:latin typeface=".VnBahamasBH"/>
              </a:rPr>
              <a:t>chu«ng</a:t>
            </a:r>
            <a:r>
              <a:rPr lang="en-US" sz="3600" b="1" kern="10" dirty="0"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pattFill prst="dashHorz">
                  <a:fgClr>
                    <a:srgbClr val="808080"/>
                  </a:fgClr>
                  <a:bgClr>
                    <a:srgbClr val="FFFF00"/>
                  </a:bgClr>
                </a:pattFill>
                <a:effectLst>
                  <a:outerShdw dist="45791" dir="2021404" algn="ctr" rotWithShape="0">
                    <a:srgbClr val="808080">
                      <a:alpha val="80000"/>
                    </a:srgbClr>
                  </a:outerShdw>
                </a:effectLst>
                <a:latin typeface=".VnBahamasBH"/>
              </a:rPr>
              <a:t> </a:t>
            </a:r>
            <a:r>
              <a:rPr lang="en-US" sz="3600" b="1" kern="10" dirty="0" err="1"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pattFill prst="dashHorz">
                  <a:fgClr>
                    <a:srgbClr val="808080"/>
                  </a:fgClr>
                  <a:bgClr>
                    <a:srgbClr val="FFFF00"/>
                  </a:bgClr>
                </a:pattFill>
                <a:effectLst>
                  <a:outerShdw dist="45791" dir="2021404" algn="ctr" rotWithShape="0">
                    <a:srgbClr val="808080">
                      <a:alpha val="80000"/>
                    </a:srgbClr>
                  </a:outerShdw>
                </a:effectLst>
                <a:latin typeface=".VnBahamasBH"/>
              </a:rPr>
              <a:t>vµng</a:t>
            </a:r>
            <a:r>
              <a:rPr lang="en-US" sz="3600" b="1" kern="10" dirty="0"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pattFill prst="dashHorz">
                  <a:fgClr>
                    <a:srgbClr val="808080"/>
                  </a:fgClr>
                  <a:bgClr>
                    <a:srgbClr val="FFFF00"/>
                  </a:bgClr>
                </a:pattFill>
                <a:effectLst>
                  <a:outerShdw dist="45791" dir="2021404" algn="ctr" rotWithShape="0">
                    <a:srgbClr val="808080">
                      <a:alpha val="80000"/>
                    </a:srgbClr>
                  </a:outerShdw>
                </a:effectLst>
                <a:latin typeface=".VnBahamasBH"/>
              </a:rPr>
              <a:t> </a:t>
            </a:r>
            <a:r>
              <a:rPr lang="en-US" sz="3600" b="1" kern="10" dirty="0" err="1"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pattFill prst="dashHorz">
                  <a:fgClr>
                    <a:srgbClr val="808080"/>
                  </a:fgClr>
                  <a:bgClr>
                    <a:srgbClr val="FFFF00"/>
                  </a:bgClr>
                </a:pattFill>
                <a:effectLst>
                  <a:outerShdw dist="45791" dir="2021404" algn="ctr" rotWithShape="0">
                    <a:srgbClr val="808080">
                      <a:alpha val="80000"/>
                    </a:srgbClr>
                  </a:outerShdw>
                </a:effectLst>
                <a:latin typeface=".VnBahamasBH"/>
              </a:rPr>
              <a:t>khèi</a:t>
            </a:r>
            <a:r>
              <a:rPr lang="en-US" sz="3600" b="1" kern="10" dirty="0"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pattFill prst="dashHorz">
                  <a:fgClr>
                    <a:srgbClr val="808080"/>
                  </a:fgClr>
                  <a:bgClr>
                    <a:srgbClr val="FFFF00"/>
                  </a:bgClr>
                </a:pattFill>
                <a:effectLst>
                  <a:outerShdw dist="45791" dir="2021404" algn="ctr" rotWithShape="0">
                    <a:srgbClr val="808080">
                      <a:alpha val="80000"/>
                    </a:srgbClr>
                  </a:outerShdw>
                </a:effectLst>
                <a:latin typeface=".VnBahamasBH"/>
              </a:rPr>
              <a:t> </a:t>
            </a:r>
            <a:r>
              <a:rPr lang="en-US" sz="3600" b="1" kern="10" dirty="0"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pattFill prst="dashHorz">
                  <a:fgClr>
                    <a:srgbClr val="808080"/>
                  </a:fgClr>
                  <a:bgClr>
                    <a:srgbClr val="FFFF00"/>
                  </a:bgClr>
                </a:pattFill>
                <a:effectLst>
                  <a:outerShdw dist="45791" dir="2021404" algn="ctr" rotWithShape="0">
                    <a:srgbClr val="808080">
                      <a:alpha val="80000"/>
                    </a:srgbClr>
                  </a:outerShdw>
                </a:effectLst>
                <a:latin typeface="Times New Roman" pitchFamily="18" charset="0"/>
                <a:cs typeface="Times New Roman" pitchFamily="18" charset="0"/>
              </a:rPr>
              <a:t>TIỂU HỌC</a:t>
            </a:r>
            <a:r>
              <a:rPr lang="en-US" sz="3600" b="1" kern="10" dirty="0"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pattFill prst="dashHorz">
                  <a:fgClr>
                    <a:srgbClr val="808080"/>
                  </a:fgClr>
                  <a:bgClr>
                    <a:srgbClr val="FFFF00"/>
                  </a:bgClr>
                </a:pattFill>
                <a:effectLst>
                  <a:outerShdw dist="45791" dir="2021404" algn="ctr" rotWithShape="0">
                    <a:srgbClr val="808080">
                      <a:alpha val="80000"/>
                    </a:srgbClr>
                  </a:outerShdw>
                </a:effectLst>
                <a:latin typeface=".VnBahamasBH"/>
              </a:rPr>
              <a:t> </a:t>
            </a:r>
          </a:p>
        </p:txBody>
      </p:sp>
      <p:sp>
        <p:nvSpPr>
          <p:cNvPr id="129119" name="Rectangle 95"/>
          <p:cNvSpPr>
            <a:spLocks noChangeArrowheads="1"/>
          </p:cNvSpPr>
          <p:nvPr/>
        </p:nvSpPr>
        <p:spPr bwMode="auto">
          <a:xfrm>
            <a:off x="544830" y="2222718"/>
            <a:ext cx="7867650" cy="156966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anchor="ctr">
            <a:spAutoFit/>
          </a:bodyPr>
          <a:lstStyle/>
          <a:p>
            <a:pPr marL="1371600" indent="-1371600" algn="just"/>
            <a:r>
              <a:rPr lang="en-US" sz="3200" b="1" dirty="0" err="1">
                <a:latin typeface=".VnArial" pitchFamily="34" charset="0"/>
              </a:rPr>
              <a:t>C©u</a:t>
            </a:r>
            <a:r>
              <a:rPr lang="en-US" sz="3200" b="1" dirty="0">
                <a:latin typeface=".VnArial" pitchFamily="34" charset="0"/>
              </a:rPr>
              <a:t> </a:t>
            </a:r>
            <a:r>
              <a:rPr lang="en-US" sz="3200" b="1" dirty="0" smtClean="0">
                <a:latin typeface=".VnArial" pitchFamily="34" charset="0"/>
              </a:rPr>
              <a:t>25 </a:t>
            </a:r>
            <a:r>
              <a:rPr lang="en-US" sz="3200" b="1" dirty="0">
                <a:latin typeface=".VnArial" pitchFamily="34" charset="0"/>
              </a:rPr>
              <a:t>: </a:t>
            </a:r>
            <a:r>
              <a:rPr lang="en-US" sz="3200" b="1" dirty="0" err="1">
                <a:latin typeface=".VnArial" pitchFamily="34" charset="0"/>
              </a:rPr>
              <a:t>Một</a:t>
            </a:r>
            <a:r>
              <a:rPr lang="en-US" sz="3200" b="1" dirty="0">
                <a:latin typeface=".VnArial" pitchFamily="34" charset="0"/>
              </a:rPr>
              <a:t> </a:t>
            </a:r>
            <a:r>
              <a:rPr lang="en-US" sz="3200" b="1" dirty="0" err="1">
                <a:latin typeface=".VnArial" pitchFamily="34" charset="0"/>
              </a:rPr>
              <a:t>khóc</a:t>
            </a:r>
            <a:r>
              <a:rPr lang="en-US" sz="3200" b="1" dirty="0">
                <a:latin typeface=".VnArial" pitchFamily="34" charset="0"/>
              </a:rPr>
              <a:t> </a:t>
            </a:r>
            <a:r>
              <a:rPr lang="en-US" sz="3200" b="1" dirty="0" err="1">
                <a:latin typeface=".VnArial" pitchFamily="34" charset="0"/>
              </a:rPr>
              <a:t>gç</a:t>
            </a:r>
            <a:r>
              <a:rPr lang="en-US" sz="3200" b="1" dirty="0">
                <a:latin typeface=".VnArial" pitchFamily="34" charset="0"/>
              </a:rPr>
              <a:t> </a:t>
            </a:r>
            <a:r>
              <a:rPr lang="en-US" sz="3200" b="1" dirty="0" err="1">
                <a:latin typeface=".VnArial" pitchFamily="34" charset="0"/>
              </a:rPr>
              <a:t>dµi</a:t>
            </a:r>
            <a:r>
              <a:rPr lang="en-US" sz="3200" b="1" dirty="0">
                <a:latin typeface=".VnArial" pitchFamily="34" charset="0"/>
              </a:rPr>
              <a:t> </a:t>
            </a:r>
            <a:r>
              <a:rPr lang="en-US" sz="3200" b="1" dirty="0" smtClean="0">
                <a:latin typeface=".VnArial" pitchFamily="34" charset="0"/>
              </a:rPr>
              <a:t>6m, </a:t>
            </a:r>
            <a:r>
              <a:rPr lang="en-US" sz="3200" b="1" dirty="0">
                <a:latin typeface=".VnArial" pitchFamily="34" charset="0"/>
              </a:rPr>
              <a:t>®</a:t>
            </a:r>
            <a:r>
              <a:rPr lang="en-US" sz="3200" b="1" dirty="0" err="1">
                <a:latin typeface=".VnArial" pitchFamily="34" charset="0"/>
              </a:rPr>
              <a:t>em</a:t>
            </a:r>
            <a:r>
              <a:rPr lang="en-US" sz="3200" b="1" dirty="0">
                <a:latin typeface=".VnArial" pitchFamily="34" charset="0"/>
              </a:rPr>
              <a:t> </a:t>
            </a:r>
            <a:r>
              <a:rPr lang="en-US" sz="3200" b="1" dirty="0" err="1">
                <a:latin typeface=".VnArial" pitchFamily="34" charset="0"/>
              </a:rPr>
              <a:t>c­a</a:t>
            </a:r>
            <a:r>
              <a:rPr lang="en-US" sz="3200" b="1" dirty="0">
                <a:latin typeface=".VnArial" pitchFamily="34" charset="0"/>
              </a:rPr>
              <a:t> </a:t>
            </a:r>
            <a:r>
              <a:rPr lang="en-US" sz="3200" b="1" dirty="0" err="1">
                <a:latin typeface=".VnArial" pitchFamily="34" charset="0"/>
              </a:rPr>
              <a:t>thµnh</a:t>
            </a:r>
            <a:r>
              <a:rPr lang="en-US" sz="3200" b="1" dirty="0">
                <a:latin typeface=".VnArial" pitchFamily="34" charset="0"/>
              </a:rPr>
              <a:t> </a:t>
            </a:r>
            <a:r>
              <a:rPr lang="en-US" sz="3200" b="1" dirty="0" err="1">
                <a:latin typeface=".VnArial" pitchFamily="34" charset="0"/>
              </a:rPr>
              <a:t>tõng</a:t>
            </a:r>
            <a:r>
              <a:rPr lang="en-US" sz="3200" b="1" dirty="0">
                <a:latin typeface=".VnArial" pitchFamily="34" charset="0"/>
              </a:rPr>
              <a:t> </a:t>
            </a:r>
            <a:r>
              <a:rPr lang="en-US" sz="3200" b="1" dirty="0" err="1">
                <a:latin typeface=".VnArial" pitchFamily="34" charset="0"/>
              </a:rPr>
              <a:t>khóc</a:t>
            </a:r>
            <a:r>
              <a:rPr lang="en-US" sz="3200" b="1" dirty="0">
                <a:latin typeface=".VnArial" pitchFamily="34" charset="0"/>
              </a:rPr>
              <a:t> </a:t>
            </a:r>
            <a:r>
              <a:rPr lang="en-US" sz="3200" b="1" dirty="0" smtClean="0">
                <a:latin typeface=".VnArial" pitchFamily="34" charset="0"/>
              </a:rPr>
              <a:t>ng¾n, </a:t>
            </a:r>
            <a:r>
              <a:rPr lang="en-US" sz="3200" b="1" dirty="0" err="1">
                <a:latin typeface=".VnArial" pitchFamily="34" charset="0"/>
              </a:rPr>
              <a:t>mçi</a:t>
            </a:r>
            <a:r>
              <a:rPr lang="en-US" sz="3200" b="1" dirty="0">
                <a:latin typeface=".VnArial" pitchFamily="34" charset="0"/>
              </a:rPr>
              <a:t> </a:t>
            </a:r>
            <a:r>
              <a:rPr lang="en-US" sz="3200" b="1" dirty="0" err="1">
                <a:latin typeface=".VnArial" pitchFamily="34" charset="0"/>
              </a:rPr>
              <a:t>khóc</a:t>
            </a:r>
            <a:r>
              <a:rPr lang="en-US" sz="3200" b="1" dirty="0">
                <a:latin typeface=".VnArial" pitchFamily="34" charset="0"/>
              </a:rPr>
              <a:t> </a:t>
            </a:r>
            <a:r>
              <a:rPr lang="en-US" sz="3200" b="1" dirty="0" err="1">
                <a:latin typeface=".VnArial" pitchFamily="34" charset="0"/>
              </a:rPr>
              <a:t>dµi</a:t>
            </a:r>
            <a:r>
              <a:rPr lang="en-US" sz="3200" b="1" dirty="0">
                <a:latin typeface=".VnArial" pitchFamily="34" charset="0"/>
              </a:rPr>
              <a:t> 1m. </a:t>
            </a:r>
            <a:r>
              <a:rPr lang="en-US" sz="3200" b="1" dirty="0" err="1">
                <a:latin typeface=".VnArial" pitchFamily="34" charset="0"/>
              </a:rPr>
              <a:t>Hái</a:t>
            </a:r>
            <a:r>
              <a:rPr lang="en-US" sz="3200" b="1" dirty="0">
                <a:latin typeface=".VnArial" pitchFamily="34" charset="0"/>
              </a:rPr>
              <a:t> </a:t>
            </a:r>
            <a:r>
              <a:rPr lang="en-US" sz="3200" b="1" dirty="0" err="1">
                <a:latin typeface=".VnArial" pitchFamily="34" charset="0"/>
              </a:rPr>
              <a:t>ph¶i</a:t>
            </a:r>
            <a:r>
              <a:rPr lang="en-US" sz="3200" b="1" dirty="0">
                <a:latin typeface=".VnArial" pitchFamily="34" charset="0"/>
              </a:rPr>
              <a:t>  </a:t>
            </a:r>
            <a:r>
              <a:rPr lang="en-US" sz="3200" b="1" dirty="0" err="1">
                <a:latin typeface=".VnArial" pitchFamily="34" charset="0"/>
              </a:rPr>
              <a:t>c­a</a:t>
            </a:r>
            <a:r>
              <a:rPr lang="en-US" sz="3200" b="1" dirty="0">
                <a:latin typeface=".VnArial" pitchFamily="34" charset="0"/>
              </a:rPr>
              <a:t> </a:t>
            </a:r>
            <a:r>
              <a:rPr lang="en-US" sz="3200" b="1" dirty="0" err="1">
                <a:latin typeface=".VnArial" pitchFamily="34" charset="0"/>
              </a:rPr>
              <a:t>mÊy</a:t>
            </a:r>
            <a:r>
              <a:rPr lang="en-US" sz="3200" b="1" dirty="0">
                <a:latin typeface=".VnArial" pitchFamily="34" charset="0"/>
              </a:rPr>
              <a:t> </a:t>
            </a:r>
            <a:r>
              <a:rPr lang="en-US" sz="3200" b="1" dirty="0" err="1">
                <a:latin typeface=".VnArial" pitchFamily="34" charset="0"/>
              </a:rPr>
              <a:t>lÇn</a:t>
            </a:r>
            <a:r>
              <a:rPr lang="en-US" sz="3200" b="1" dirty="0">
                <a:latin typeface=".VnArial" pitchFamily="34" charset="0"/>
              </a:rPr>
              <a:t>  ?</a:t>
            </a:r>
          </a:p>
        </p:txBody>
      </p:sp>
      <p:sp>
        <p:nvSpPr>
          <p:cNvPr id="129120" name="Rectangle 96"/>
          <p:cNvSpPr>
            <a:spLocks noChangeArrowheads="1"/>
          </p:cNvSpPr>
          <p:nvPr/>
        </p:nvSpPr>
        <p:spPr bwMode="auto">
          <a:xfrm>
            <a:off x="2960560" y="4110038"/>
            <a:ext cx="2541080" cy="64633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r>
              <a:rPr lang="en-US" sz="3600" b="1" i="1" dirty="0" err="1">
                <a:solidFill>
                  <a:srgbClr val="FF0000"/>
                </a:solidFill>
                <a:latin typeface=".VnArial" pitchFamily="34" charset="0"/>
              </a:rPr>
              <a:t>Cưa</a:t>
            </a:r>
            <a:r>
              <a:rPr lang="en-US" sz="3600" b="1" i="1" dirty="0">
                <a:solidFill>
                  <a:srgbClr val="FF0000"/>
                </a:solidFill>
                <a:latin typeface=".VnArial" pitchFamily="34" charset="0"/>
              </a:rPr>
              <a:t> 5 </a:t>
            </a:r>
            <a:r>
              <a:rPr lang="en-US" sz="3600" b="1" i="1" dirty="0" err="1">
                <a:solidFill>
                  <a:srgbClr val="FF0000"/>
                </a:solidFill>
                <a:latin typeface=".VnArial" pitchFamily="34" charset="0"/>
              </a:rPr>
              <a:t>lần</a:t>
            </a:r>
            <a:r>
              <a:rPr lang="en-US" sz="3600" b="1" i="1" dirty="0">
                <a:solidFill>
                  <a:srgbClr val="FF0000"/>
                </a:solidFill>
                <a:latin typeface=".VnArial" pitchFamily="34" charset="0"/>
              </a:rPr>
              <a:t>  </a:t>
            </a:r>
          </a:p>
        </p:txBody>
      </p:sp>
      <p:pic>
        <p:nvPicPr>
          <p:cNvPr id="129121" name="Picture 97" descr="BALLOON3">
            <a:hlinkClick r:id="rId15" action="ppaction://hlinksldjump"/>
          </p:cNvPr>
          <p:cNvPicPr>
            <a:picLocks noChangeAspect="1" noChangeArrowheads="1"/>
          </p:cNvPicPr>
          <p:nvPr/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543800" y="4343400"/>
            <a:ext cx="668338" cy="9493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29122" name="Picture 98" descr="ED00019_"/>
          <p:cNvPicPr>
            <a:picLocks noChangeAspect="1" noChangeArrowheads="1"/>
          </p:cNvPicPr>
          <p:nvPr/>
        </p:nvPicPr>
        <p:blipFill>
          <a:blip r:embed="rId1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7200" y="1066800"/>
            <a:ext cx="1143000" cy="1016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29123" name="Group 99"/>
          <p:cNvGrpSpPr>
            <a:grpSpLocks/>
          </p:cNvGrpSpPr>
          <p:nvPr/>
        </p:nvGrpSpPr>
        <p:grpSpPr bwMode="auto">
          <a:xfrm>
            <a:off x="1371600" y="838200"/>
            <a:ext cx="7772400" cy="5575300"/>
            <a:chOff x="864" y="528"/>
            <a:chExt cx="4896" cy="3512"/>
          </a:xfrm>
        </p:grpSpPr>
        <p:grpSp>
          <p:nvGrpSpPr>
            <p:cNvPr id="129124" name="Group 100"/>
            <p:cNvGrpSpPr>
              <a:grpSpLocks/>
            </p:cNvGrpSpPr>
            <p:nvPr/>
          </p:nvGrpSpPr>
          <p:grpSpPr bwMode="auto">
            <a:xfrm>
              <a:off x="864" y="3544"/>
              <a:ext cx="816" cy="496"/>
              <a:chOff x="864" y="3544"/>
              <a:chExt cx="816" cy="496"/>
            </a:xfrm>
          </p:grpSpPr>
          <p:pic>
            <p:nvPicPr>
              <p:cNvPr id="129125" name="Picture 101" descr="t8"/>
              <p:cNvPicPr>
                <a:picLocks noChangeAspect="1" noChangeArrowheads="1" noCrop="1"/>
              </p:cNvPicPr>
              <p:nvPr/>
            </p:nvPicPr>
            <p:blipFill>
              <a:blip r:embed="rId1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64" y="3600"/>
                <a:ext cx="528" cy="44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29126" name="Picture 102" descr="t8"/>
              <p:cNvPicPr>
                <a:picLocks noChangeAspect="1" noChangeArrowheads="1" noCrop="1"/>
              </p:cNvPicPr>
              <p:nvPr/>
            </p:nvPicPr>
            <p:blipFill>
              <a:blip r:embed="rId1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008" y="3600"/>
                <a:ext cx="528" cy="44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29127" name="Picture 103" descr="t8"/>
              <p:cNvPicPr>
                <a:picLocks noChangeAspect="1" noChangeArrowheads="1" noCrop="1"/>
              </p:cNvPicPr>
              <p:nvPr/>
            </p:nvPicPr>
            <p:blipFill>
              <a:blip r:embed="rId1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152" y="3544"/>
                <a:ext cx="528" cy="44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129128" name="Group 104"/>
            <p:cNvGrpSpPr>
              <a:grpSpLocks/>
            </p:cNvGrpSpPr>
            <p:nvPr/>
          </p:nvGrpSpPr>
          <p:grpSpPr bwMode="auto">
            <a:xfrm>
              <a:off x="2736" y="3400"/>
              <a:ext cx="768" cy="640"/>
              <a:chOff x="2736" y="3400"/>
              <a:chExt cx="768" cy="640"/>
            </a:xfrm>
          </p:grpSpPr>
          <p:pic>
            <p:nvPicPr>
              <p:cNvPr id="129129" name="Picture 105" descr="t8"/>
              <p:cNvPicPr>
                <a:picLocks noChangeAspect="1" noChangeArrowheads="1" noCrop="1"/>
              </p:cNvPicPr>
              <p:nvPr/>
            </p:nvPicPr>
            <p:blipFill>
              <a:blip r:embed="rId1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80" y="3600"/>
                <a:ext cx="528" cy="44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29130" name="Picture 106" descr="t8"/>
              <p:cNvPicPr>
                <a:picLocks noChangeAspect="1" noChangeArrowheads="1" noCrop="1"/>
              </p:cNvPicPr>
              <p:nvPr/>
            </p:nvPicPr>
            <p:blipFill>
              <a:blip r:embed="rId1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36" y="3400"/>
                <a:ext cx="768" cy="64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pic>
          <p:nvPicPr>
            <p:cNvPr id="129131" name="Picture 107" descr="COTAO001"/>
            <p:cNvPicPr>
              <a:picLocks noChangeAspect="1" noChangeArrowheads="1"/>
            </p:cNvPicPr>
            <p:nvPr/>
          </p:nvPicPr>
          <p:blipFill>
            <a:blip r:embed="rId19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944" y="528"/>
              <a:ext cx="816" cy="773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grpSp>
        <p:nvGrpSpPr>
          <p:cNvPr id="129132" name="Group 108"/>
          <p:cNvGrpSpPr>
            <a:grpSpLocks/>
          </p:cNvGrpSpPr>
          <p:nvPr/>
        </p:nvGrpSpPr>
        <p:grpSpPr bwMode="auto">
          <a:xfrm>
            <a:off x="19050" y="4038600"/>
            <a:ext cx="1619250" cy="2195513"/>
            <a:chOff x="-192" y="2484"/>
            <a:chExt cx="1020" cy="1383"/>
          </a:xfrm>
        </p:grpSpPr>
        <p:grpSp>
          <p:nvGrpSpPr>
            <p:cNvPr id="129133" name="Group 109"/>
            <p:cNvGrpSpPr>
              <a:grpSpLocks/>
            </p:cNvGrpSpPr>
            <p:nvPr/>
          </p:nvGrpSpPr>
          <p:grpSpPr bwMode="auto">
            <a:xfrm>
              <a:off x="-192" y="3072"/>
              <a:ext cx="844" cy="795"/>
              <a:chOff x="432" y="2544"/>
              <a:chExt cx="844" cy="795"/>
            </a:xfrm>
          </p:grpSpPr>
          <p:sp>
            <p:nvSpPr>
              <p:cNvPr id="129134" name="Freeform 110"/>
              <p:cNvSpPr>
                <a:spLocks/>
              </p:cNvSpPr>
              <p:nvPr/>
            </p:nvSpPr>
            <p:spPr bwMode="auto">
              <a:xfrm>
                <a:off x="432" y="2544"/>
                <a:ext cx="844" cy="795"/>
              </a:xfrm>
              <a:custGeom>
                <a:avLst/>
                <a:gdLst>
                  <a:gd name="T0" fmla="*/ 325 w 844"/>
                  <a:gd name="T1" fmla="*/ 102 h 795"/>
                  <a:gd name="T2" fmla="*/ 236 w 844"/>
                  <a:gd name="T3" fmla="*/ 506 h 795"/>
                  <a:gd name="T4" fmla="*/ 22 w 844"/>
                  <a:gd name="T5" fmla="*/ 669 h 795"/>
                  <a:gd name="T6" fmla="*/ 50 w 844"/>
                  <a:gd name="T7" fmla="*/ 751 h 795"/>
                  <a:gd name="T8" fmla="*/ 313 w 844"/>
                  <a:gd name="T9" fmla="*/ 792 h 795"/>
                  <a:gd name="T10" fmla="*/ 603 w 844"/>
                  <a:gd name="T11" fmla="*/ 767 h 795"/>
                  <a:gd name="T12" fmla="*/ 829 w 844"/>
                  <a:gd name="T13" fmla="*/ 669 h 795"/>
                  <a:gd name="T14" fmla="*/ 697 w 844"/>
                  <a:gd name="T15" fmla="*/ 516 h 795"/>
                  <a:gd name="T16" fmla="*/ 458 w 844"/>
                  <a:gd name="T17" fmla="*/ 424 h 795"/>
                  <a:gd name="T18" fmla="*/ 561 w 844"/>
                  <a:gd name="T19" fmla="*/ 227 h 795"/>
                  <a:gd name="T20" fmla="*/ 606 w 844"/>
                  <a:gd name="T21" fmla="*/ 43 h 795"/>
                  <a:gd name="T22" fmla="*/ 478 w 844"/>
                  <a:gd name="T23" fmla="*/ 0 h 795"/>
                  <a:gd name="T24" fmla="*/ 325 w 844"/>
                  <a:gd name="T25" fmla="*/ 102 h 7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44" h="795">
                    <a:moveTo>
                      <a:pt x="325" y="102"/>
                    </a:moveTo>
                    <a:cubicBezTo>
                      <a:pt x="285" y="186"/>
                      <a:pt x="292" y="401"/>
                      <a:pt x="236" y="506"/>
                    </a:cubicBezTo>
                    <a:cubicBezTo>
                      <a:pt x="180" y="611"/>
                      <a:pt x="22" y="669"/>
                      <a:pt x="22" y="669"/>
                    </a:cubicBezTo>
                    <a:cubicBezTo>
                      <a:pt x="22" y="669"/>
                      <a:pt x="0" y="731"/>
                      <a:pt x="50" y="751"/>
                    </a:cubicBezTo>
                    <a:cubicBezTo>
                      <a:pt x="100" y="771"/>
                      <a:pt x="221" y="789"/>
                      <a:pt x="313" y="792"/>
                    </a:cubicBezTo>
                    <a:cubicBezTo>
                      <a:pt x="405" y="795"/>
                      <a:pt x="603" y="767"/>
                      <a:pt x="603" y="767"/>
                    </a:cubicBezTo>
                    <a:cubicBezTo>
                      <a:pt x="603" y="767"/>
                      <a:pt x="814" y="713"/>
                      <a:pt x="829" y="669"/>
                    </a:cubicBezTo>
                    <a:cubicBezTo>
                      <a:pt x="844" y="625"/>
                      <a:pt x="759" y="557"/>
                      <a:pt x="697" y="516"/>
                    </a:cubicBezTo>
                    <a:cubicBezTo>
                      <a:pt x="635" y="475"/>
                      <a:pt x="483" y="471"/>
                      <a:pt x="458" y="424"/>
                    </a:cubicBezTo>
                    <a:lnTo>
                      <a:pt x="561" y="227"/>
                    </a:lnTo>
                    <a:cubicBezTo>
                      <a:pt x="586" y="164"/>
                      <a:pt x="620" y="81"/>
                      <a:pt x="606" y="43"/>
                    </a:cubicBezTo>
                    <a:cubicBezTo>
                      <a:pt x="592" y="3"/>
                      <a:pt x="519" y="1"/>
                      <a:pt x="478" y="0"/>
                    </a:cubicBezTo>
                    <a:cubicBezTo>
                      <a:pt x="431" y="10"/>
                      <a:pt x="365" y="18"/>
                      <a:pt x="325" y="102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C8A200"/>
                  </a:gs>
                  <a:gs pos="50000">
                    <a:srgbClr val="C8A200">
                      <a:gamma/>
                      <a:shade val="46275"/>
                      <a:invGamma/>
                    </a:srgbClr>
                  </a:gs>
                  <a:gs pos="100000">
                    <a:srgbClr val="C8A200"/>
                  </a:gs>
                </a:gsLst>
                <a:lin ang="0" scaled="1"/>
              </a:gradFill>
              <a:ln>
                <a:noFill/>
              </a:ln>
              <a:effectLst>
                <a:outerShdw sy="50000" rotWithShape="0">
                  <a:srgbClr val="808080">
                    <a:alpha val="50000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29135" name="Group 111"/>
              <p:cNvGrpSpPr>
                <a:grpSpLocks/>
              </p:cNvGrpSpPr>
              <p:nvPr/>
            </p:nvGrpSpPr>
            <p:grpSpPr bwMode="auto">
              <a:xfrm>
                <a:off x="675" y="2756"/>
                <a:ext cx="281" cy="512"/>
                <a:chOff x="675" y="2756"/>
                <a:chExt cx="281" cy="512"/>
              </a:xfrm>
            </p:grpSpPr>
            <p:grpSp>
              <p:nvGrpSpPr>
                <p:cNvPr id="129136" name="Group 112"/>
                <p:cNvGrpSpPr>
                  <a:grpSpLocks/>
                </p:cNvGrpSpPr>
                <p:nvPr/>
              </p:nvGrpSpPr>
              <p:grpSpPr bwMode="auto">
                <a:xfrm>
                  <a:off x="832" y="2756"/>
                  <a:ext cx="48" cy="121"/>
                  <a:chOff x="768" y="2784"/>
                  <a:chExt cx="96" cy="169"/>
                </a:xfrm>
              </p:grpSpPr>
              <p:sp>
                <p:nvSpPr>
                  <p:cNvPr id="129137" name="Freeform 113"/>
                  <p:cNvSpPr>
                    <a:spLocks/>
                  </p:cNvSpPr>
                  <p:nvPr/>
                </p:nvSpPr>
                <p:spPr bwMode="auto">
                  <a:xfrm>
                    <a:off x="768" y="2784"/>
                    <a:ext cx="96" cy="169"/>
                  </a:xfrm>
                  <a:custGeom>
                    <a:avLst/>
                    <a:gdLst>
                      <a:gd name="T0" fmla="*/ 62 w 96"/>
                      <a:gd name="T1" fmla="*/ 8 h 169"/>
                      <a:gd name="T2" fmla="*/ 1 w 96"/>
                      <a:gd name="T3" fmla="*/ 120 h 169"/>
                      <a:gd name="T4" fmla="*/ 54 w 96"/>
                      <a:gd name="T5" fmla="*/ 160 h 169"/>
                      <a:gd name="T6" fmla="*/ 95 w 96"/>
                      <a:gd name="T7" fmla="*/ 68 h 169"/>
                      <a:gd name="T8" fmla="*/ 62 w 96"/>
                      <a:gd name="T9" fmla="*/ 8 h 16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96" h="169">
                        <a:moveTo>
                          <a:pt x="62" y="8"/>
                        </a:moveTo>
                        <a:cubicBezTo>
                          <a:pt x="46" y="17"/>
                          <a:pt x="2" y="95"/>
                          <a:pt x="1" y="120"/>
                        </a:cubicBezTo>
                        <a:cubicBezTo>
                          <a:pt x="0" y="145"/>
                          <a:pt x="38" y="169"/>
                          <a:pt x="54" y="160"/>
                        </a:cubicBezTo>
                        <a:cubicBezTo>
                          <a:pt x="70" y="151"/>
                          <a:pt x="94" y="93"/>
                          <a:pt x="95" y="68"/>
                        </a:cubicBezTo>
                        <a:cubicBezTo>
                          <a:pt x="96" y="43"/>
                          <a:pt x="84" y="0"/>
                          <a:pt x="62" y="8"/>
                        </a:cubicBezTo>
                        <a:close/>
                      </a:path>
                    </a:pathLst>
                  </a:custGeom>
                  <a:solidFill>
                    <a:srgbClr val="C0C0C0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9138" name="Freeform 114"/>
                  <p:cNvSpPr>
                    <a:spLocks/>
                  </p:cNvSpPr>
                  <p:nvPr/>
                </p:nvSpPr>
                <p:spPr bwMode="auto">
                  <a:xfrm>
                    <a:off x="796" y="2832"/>
                    <a:ext cx="48" cy="85"/>
                  </a:xfrm>
                  <a:custGeom>
                    <a:avLst/>
                    <a:gdLst>
                      <a:gd name="T0" fmla="*/ 62 w 96"/>
                      <a:gd name="T1" fmla="*/ 8 h 169"/>
                      <a:gd name="T2" fmla="*/ 1 w 96"/>
                      <a:gd name="T3" fmla="*/ 120 h 169"/>
                      <a:gd name="T4" fmla="*/ 54 w 96"/>
                      <a:gd name="T5" fmla="*/ 160 h 169"/>
                      <a:gd name="T6" fmla="*/ 95 w 96"/>
                      <a:gd name="T7" fmla="*/ 68 h 169"/>
                      <a:gd name="T8" fmla="*/ 62 w 96"/>
                      <a:gd name="T9" fmla="*/ 8 h 16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96" h="169">
                        <a:moveTo>
                          <a:pt x="62" y="8"/>
                        </a:moveTo>
                        <a:cubicBezTo>
                          <a:pt x="46" y="17"/>
                          <a:pt x="2" y="95"/>
                          <a:pt x="1" y="120"/>
                        </a:cubicBezTo>
                        <a:cubicBezTo>
                          <a:pt x="0" y="145"/>
                          <a:pt x="38" y="169"/>
                          <a:pt x="54" y="160"/>
                        </a:cubicBezTo>
                        <a:cubicBezTo>
                          <a:pt x="70" y="151"/>
                          <a:pt x="94" y="93"/>
                          <a:pt x="95" y="68"/>
                        </a:cubicBezTo>
                        <a:cubicBezTo>
                          <a:pt x="96" y="43"/>
                          <a:pt x="84" y="0"/>
                          <a:pt x="62" y="8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129139" name="Group 115"/>
                <p:cNvGrpSpPr>
                  <a:grpSpLocks/>
                </p:cNvGrpSpPr>
                <p:nvPr/>
              </p:nvGrpSpPr>
              <p:grpSpPr bwMode="auto">
                <a:xfrm>
                  <a:off x="675" y="3086"/>
                  <a:ext cx="281" cy="182"/>
                  <a:chOff x="675" y="3086"/>
                  <a:chExt cx="281" cy="182"/>
                </a:xfrm>
              </p:grpSpPr>
              <p:sp>
                <p:nvSpPr>
                  <p:cNvPr id="129140" name="Freeform 116"/>
                  <p:cNvSpPr>
                    <a:spLocks/>
                  </p:cNvSpPr>
                  <p:nvPr/>
                </p:nvSpPr>
                <p:spPr bwMode="auto">
                  <a:xfrm>
                    <a:off x="675" y="3086"/>
                    <a:ext cx="281" cy="182"/>
                  </a:xfrm>
                  <a:custGeom>
                    <a:avLst/>
                    <a:gdLst>
                      <a:gd name="T0" fmla="*/ 281 w 281"/>
                      <a:gd name="T1" fmla="*/ 23 h 182"/>
                      <a:gd name="T2" fmla="*/ 169 w 281"/>
                      <a:gd name="T3" fmla="*/ 26 h 182"/>
                      <a:gd name="T4" fmla="*/ 17 w 281"/>
                      <a:gd name="T5" fmla="*/ 78 h 182"/>
                      <a:gd name="T6" fmla="*/ 69 w 281"/>
                      <a:gd name="T7" fmla="*/ 173 h 182"/>
                      <a:gd name="T8" fmla="*/ 237 w 281"/>
                      <a:gd name="T9" fmla="*/ 130 h 182"/>
                      <a:gd name="T10" fmla="*/ 281 w 281"/>
                      <a:gd name="T11" fmla="*/ 23 h 18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281" h="182">
                        <a:moveTo>
                          <a:pt x="281" y="23"/>
                        </a:moveTo>
                        <a:cubicBezTo>
                          <a:pt x="264" y="0"/>
                          <a:pt x="213" y="17"/>
                          <a:pt x="169" y="26"/>
                        </a:cubicBezTo>
                        <a:cubicBezTo>
                          <a:pt x="125" y="35"/>
                          <a:pt x="34" y="53"/>
                          <a:pt x="17" y="78"/>
                        </a:cubicBezTo>
                        <a:cubicBezTo>
                          <a:pt x="0" y="103"/>
                          <a:pt x="32" y="164"/>
                          <a:pt x="69" y="173"/>
                        </a:cubicBezTo>
                        <a:cubicBezTo>
                          <a:pt x="106" y="182"/>
                          <a:pt x="202" y="155"/>
                          <a:pt x="237" y="130"/>
                        </a:cubicBezTo>
                        <a:cubicBezTo>
                          <a:pt x="272" y="105"/>
                          <a:pt x="272" y="45"/>
                          <a:pt x="281" y="23"/>
                        </a:cubicBezTo>
                        <a:close/>
                      </a:path>
                    </a:pathLst>
                  </a:custGeom>
                  <a:solidFill>
                    <a:srgbClr val="C0C0C0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29141" name="Freeform 117"/>
                  <p:cNvSpPr>
                    <a:spLocks/>
                  </p:cNvSpPr>
                  <p:nvPr/>
                </p:nvSpPr>
                <p:spPr bwMode="auto">
                  <a:xfrm>
                    <a:off x="720" y="3128"/>
                    <a:ext cx="192" cy="93"/>
                  </a:xfrm>
                  <a:custGeom>
                    <a:avLst/>
                    <a:gdLst>
                      <a:gd name="T0" fmla="*/ 281 w 281"/>
                      <a:gd name="T1" fmla="*/ 23 h 182"/>
                      <a:gd name="T2" fmla="*/ 169 w 281"/>
                      <a:gd name="T3" fmla="*/ 26 h 182"/>
                      <a:gd name="T4" fmla="*/ 17 w 281"/>
                      <a:gd name="T5" fmla="*/ 78 h 182"/>
                      <a:gd name="T6" fmla="*/ 69 w 281"/>
                      <a:gd name="T7" fmla="*/ 173 h 182"/>
                      <a:gd name="T8" fmla="*/ 237 w 281"/>
                      <a:gd name="T9" fmla="*/ 130 h 182"/>
                      <a:gd name="T10" fmla="*/ 281 w 281"/>
                      <a:gd name="T11" fmla="*/ 23 h 18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281" h="182">
                        <a:moveTo>
                          <a:pt x="281" y="23"/>
                        </a:moveTo>
                        <a:cubicBezTo>
                          <a:pt x="264" y="0"/>
                          <a:pt x="213" y="17"/>
                          <a:pt x="169" y="26"/>
                        </a:cubicBezTo>
                        <a:cubicBezTo>
                          <a:pt x="125" y="35"/>
                          <a:pt x="34" y="53"/>
                          <a:pt x="17" y="78"/>
                        </a:cubicBezTo>
                        <a:cubicBezTo>
                          <a:pt x="0" y="103"/>
                          <a:pt x="32" y="164"/>
                          <a:pt x="69" y="173"/>
                        </a:cubicBezTo>
                        <a:cubicBezTo>
                          <a:pt x="106" y="182"/>
                          <a:pt x="202" y="155"/>
                          <a:pt x="237" y="130"/>
                        </a:cubicBezTo>
                        <a:cubicBezTo>
                          <a:pt x="272" y="105"/>
                          <a:pt x="272" y="45"/>
                          <a:pt x="281" y="23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</p:grpSp>
        </p:grpSp>
        <p:grpSp>
          <p:nvGrpSpPr>
            <p:cNvPr id="129142" name="Group 118"/>
            <p:cNvGrpSpPr>
              <a:grpSpLocks/>
            </p:cNvGrpSpPr>
            <p:nvPr/>
          </p:nvGrpSpPr>
          <p:grpSpPr bwMode="auto">
            <a:xfrm>
              <a:off x="12" y="2484"/>
              <a:ext cx="816" cy="816"/>
              <a:chOff x="1008" y="1104"/>
              <a:chExt cx="816" cy="816"/>
            </a:xfrm>
          </p:grpSpPr>
          <p:sp>
            <p:nvSpPr>
              <p:cNvPr id="129143" name="Oval 119"/>
              <p:cNvSpPr>
                <a:spLocks noChangeArrowheads="1"/>
              </p:cNvSpPr>
              <p:nvPr/>
            </p:nvSpPr>
            <p:spPr bwMode="auto">
              <a:xfrm>
                <a:off x="1008" y="1104"/>
                <a:ext cx="816" cy="816"/>
              </a:xfrm>
              <a:prstGeom prst="ellipse">
                <a:avLst/>
              </a:prstGeom>
              <a:gradFill rotWithShape="1">
                <a:gsLst>
                  <a:gs pos="0">
                    <a:srgbClr val="66CCFF"/>
                  </a:gs>
                  <a:gs pos="100000">
                    <a:srgbClr val="66CCFF">
                      <a:gamma/>
                      <a:shade val="79216"/>
                      <a:invGamma/>
                    </a:srgbClr>
                  </a:gs>
                </a:gsLst>
                <a:path path="rect">
                  <a:fillToRect t="100000" r="100000"/>
                </a:path>
              </a:gradFill>
              <a:ln w="38100">
                <a:solidFill>
                  <a:srgbClr val="FF0000"/>
                </a:solidFill>
                <a:round/>
                <a:headEnd/>
                <a:tailEnd/>
              </a:ln>
              <a:effectLst>
                <a:prstShdw prst="shdw13" dist="53882" dir="13500000">
                  <a:schemeClr val="bg2">
                    <a:alpha val="50000"/>
                  </a:schemeClr>
                </a:prstShdw>
              </a:effec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9144" name="Rectangle 120"/>
              <p:cNvSpPr>
                <a:spLocks noChangeArrowheads="1"/>
              </p:cNvSpPr>
              <p:nvPr/>
            </p:nvSpPr>
            <p:spPr bwMode="auto">
              <a:xfrm>
                <a:off x="1391" y="1149"/>
                <a:ext cx="46" cy="81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9145" name="Rectangle 121"/>
              <p:cNvSpPr>
                <a:spLocks noChangeArrowheads="1"/>
              </p:cNvSpPr>
              <p:nvPr/>
            </p:nvSpPr>
            <p:spPr bwMode="auto">
              <a:xfrm rot="5400000">
                <a:off x="1709" y="1447"/>
                <a:ext cx="46" cy="81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9146" name="Rectangle 122"/>
              <p:cNvSpPr>
                <a:spLocks noChangeArrowheads="1"/>
              </p:cNvSpPr>
              <p:nvPr/>
            </p:nvSpPr>
            <p:spPr bwMode="auto">
              <a:xfrm>
                <a:off x="1392" y="1793"/>
                <a:ext cx="46" cy="81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9147" name="Rectangle 123"/>
              <p:cNvSpPr>
                <a:spLocks noChangeArrowheads="1"/>
              </p:cNvSpPr>
              <p:nvPr/>
            </p:nvSpPr>
            <p:spPr bwMode="auto">
              <a:xfrm rot="5400000">
                <a:off x="1072" y="1450"/>
                <a:ext cx="46" cy="81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9148" name="Rectangle 124"/>
              <p:cNvSpPr>
                <a:spLocks noChangeArrowheads="1"/>
              </p:cNvSpPr>
              <p:nvPr/>
            </p:nvSpPr>
            <p:spPr bwMode="auto">
              <a:xfrm rot="3000000">
                <a:off x="1139" y="1664"/>
                <a:ext cx="46" cy="81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9149" name="Rectangle 125"/>
              <p:cNvSpPr>
                <a:spLocks noChangeArrowheads="1"/>
              </p:cNvSpPr>
              <p:nvPr/>
            </p:nvSpPr>
            <p:spPr bwMode="auto">
              <a:xfrm rot="3000000">
                <a:off x="1629" y="1257"/>
                <a:ext cx="46" cy="81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9150" name="Rectangle 126"/>
              <p:cNvSpPr>
                <a:spLocks noChangeArrowheads="1"/>
              </p:cNvSpPr>
              <p:nvPr/>
            </p:nvSpPr>
            <p:spPr bwMode="auto">
              <a:xfrm rot="18600000">
                <a:off x="1155" y="1254"/>
                <a:ext cx="46" cy="81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29151" name="Rectangle 127"/>
              <p:cNvSpPr>
                <a:spLocks noChangeArrowheads="1"/>
              </p:cNvSpPr>
              <p:nvPr/>
            </p:nvSpPr>
            <p:spPr bwMode="auto">
              <a:xfrm rot="18600000">
                <a:off x="1641" y="1661"/>
                <a:ext cx="46" cy="81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sp>
        <p:nvSpPr>
          <p:cNvPr id="129152" name="Text Box 128"/>
          <p:cNvSpPr txBox="1">
            <a:spLocks noChangeArrowheads="1"/>
          </p:cNvSpPr>
          <p:nvPr/>
        </p:nvSpPr>
        <p:spPr bwMode="auto">
          <a:xfrm>
            <a:off x="285750" y="42672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30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29153" name="Text Box 129"/>
          <p:cNvSpPr txBox="1">
            <a:spLocks noChangeArrowheads="1"/>
          </p:cNvSpPr>
          <p:nvPr/>
        </p:nvSpPr>
        <p:spPr bwMode="auto">
          <a:xfrm>
            <a:off x="285750" y="42672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29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29154" name="Text Box 130"/>
          <p:cNvSpPr txBox="1">
            <a:spLocks noChangeArrowheads="1"/>
          </p:cNvSpPr>
          <p:nvPr/>
        </p:nvSpPr>
        <p:spPr bwMode="auto">
          <a:xfrm>
            <a:off x="266700" y="42672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28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29155" name="Text Box 131"/>
          <p:cNvSpPr txBox="1">
            <a:spLocks noChangeArrowheads="1"/>
          </p:cNvSpPr>
          <p:nvPr/>
        </p:nvSpPr>
        <p:spPr bwMode="auto">
          <a:xfrm>
            <a:off x="285750" y="42672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27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29156" name="Text Box 132"/>
          <p:cNvSpPr txBox="1">
            <a:spLocks noChangeArrowheads="1"/>
          </p:cNvSpPr>
          <p:nvPr/>
        </p:nvSpPr>
        <p:spPr bwMode="auto">
          <a:xfrm>
            <a:off x="304800" y="4251325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26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29157" name="Text Box 133"/>
          <p:cNvSpPr txBox="1">
            <a:spLocks noChangeArrowheads="1"/>
          </p:cNvSpPr>
          <p:nvPr/>
        </p:nvSpPr>
        <p:spPr bwMode="auto">
          <a:xfrm>
            <a:off x="304800" y="42672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25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29158" name="Text Box 134"/>
          <p:cNvSpPr txBox="1">
            <a:spLocks noChangeArrowheads="1"/>
          </p:cNvSpPr>
          <p:nvPr/>
        </p:nvSpPr>
        <p:spPr bwMode="auto">
          <a:xfrm>
            <a:off x="304800" y="42672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24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29159" name="Text Box 135"/>
          <p:cNvSpPr txBox="1">
            <a:spLocks noChangeArrowheads="1"/>
          </p:cNvSpPr>
          <p:nvPr/>
        </p:nvSpPr>
        <p:spPr bwMode="auto">
          <a:xfrm>
            <a:off x="304800" y="42672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23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29160" name="Text Box 136"/>
          <p:cNvSpPr txBox="1">
            <a:spLocks noChangeArrowheads="1"/>
          </p:cNvSpPr>
          <p:nvPr/>
        </p:nvSpPr>
        <p:spPr bwMode="auto">
          <a:xfrm>
            <a:off x="304800" y="42672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22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29161" name="Text Box 137"/>
          <p:cNvSpPr txBox="1">
            <a:spLocks noChangeArrowheads="1"/>
          </p:cNvSpPr>
          <p:nvPr/>
        </p:nvSpPr>
        <p:spPr bwMode="auto">
          <a:xfrm>
            <a:off x="304800" y="42672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21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29162" name="Text Box 138"/>
          <p:cNvSpPr txBox="1">
            <a:spLocks noChangeArrowheads="1"/>
          </p:cNvSpPr>
          <p:nvPr/>
        </p:nvSpPr>
        <p:spPr bwMode="auto">
          <a:xfrm>
            <a:off x="304800" y="42672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20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29163" name="Text Box 139"/>
          <p:cNvSpPr txBox="1">
            <a:spLocks noChangeArrowheads="1"/>
          </p:cNvSpPr>
          <p:nvPr/>
        </p:nvSpPr>
        <p:spPr bwMode="auto">
          <a:xfrm>
            <a:off x="304800" y="42672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19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29164" name="Text Box 140"/>
          <p:cNvSpPr txBox="1">
            <a:spLocks noChangeArrowheads="1"/>
          </p:cNvSpPr>
          <p:nvPr/>
        </p:nvSpPr>
        <p:spPr bwMode="auto">
          <a:xfrm>
            <a:off x="304800" y="42672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18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29165" name="Text Box 141"/>
          <p:cNvSpPr txBox="1">
            <a:spLocks noChangeArrowheads="1"/>
          </p:cNvSpPr>
          <p:nvPr/>
        </p:nvSpPr>
        <p:spPr bwMode="auto">
          <a:xfrm>
            <a:off x="304800" y="42672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17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29166" name="Text Box 142"/>
          <p:cNvSpPr txBox="1">
            <a:spLocks noChangeArrowheads="1"/>
          </p:cNvSpPr>
          <p:nvPr/>
        </p:nvSpPr>
        <p:spPr bwMode="auto">
          <a:xfrm>
            <a:off x="304800" y="42672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16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29167" name="Text Box 143"/>
          <p:cNvSpPr txBox="1">
            <a:spLocks noChangeArrowheads="1"/>
          </p:cNvSpPr>
          <p:nvPr/>
        </p:nvSpPr>
        <p:spPr bwMode="auto">
          <a:xfrm>
            <a:off x="304800" y="42672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15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29168" name="Text Box 144"/>
          <p:cNvSpPr txBox="1">
            <a:spLocks noChangeArrowheads="1"/>
          </p:cNvSpPr>
          <p:nvPr/>
        </p:nvSpPr>
        <p:spPr bwMode="auto">
          <a:xfrm>
            <a:off x="304800" y="42672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14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29169" name="Text Box 145"/>
          <p:cNvSpPr txBox="1">
            <a:spLocks noChangeArrowheads="1"/>
          </p:cNvSpPr>
          <p:nvPr/>
        </p:nvSpPr>
        <p:spPr bwMode="auto">
          <a:xfrm>
            <a:off x="304800" y="42672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13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29170" name="Text Box 146"/>
          <p:cNvSpPr txBox="1">
            <a:spLocks noChangeArrowheads="1"/>
          </p:cNvSpPr>
          <p:nvPr/>
        </p:nvSpPr>
        <p:spPr bwMode="auto">
          <a:xfrm>
            <a:off x="304800" y="42672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12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29171" name="Text Box 147"/>
          <p:cNvSpPr txBox="1">
            <a:spLocks noChangeArrowheads="1"/>
          </p:cNvSpPr>
          <p:nvPr/>
        </p:nvSpPr>
        <p:spPr bwMode="auto">
          <a:xfrm>
            <a:off x="304800" y="42672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11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29172" name="Text Box 148"/>
          <p:cNvSpPr txBox="1">
            <a:spLocks noChangeArrowheads="1"/>
          </p:cNvSpPr>
          <p:nvPr/>
        </p:nvSpPr>
        <p:spPr bwMode="auto">
          <a:xfrm>
            <a:off x="304800" y="42672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10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29173" name="Text Box 149"/>
          <p:cNvSpPr txBox="1">
            <a:spLocks noChangeArrowheads="1"/>
          </p:cNvSpPr>
          <p:nvPr/>
        </p:nvSpPr>
        <p:spPr bwMode="auto">
          <a:xfrm>
            <a:off x="304800" y="42672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9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29174" name="Text Box 150"/>
          <p:cNvSpPr txBox="1">
            <a:spLocks noChangeArrowheads="1"/>
          </p:cNvSpPr>
          <p:nvPr/>
        </p:nvSpPr>
        <p:spPr bwMode="auto">
          <a:xfrm>
            <a:off x="304800" y="42672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8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29175" name="Text Box 151"/>
          <p:cNvSpPr txBox="1">
            <a:spLocks noChangeArrowheads="1"/>
          </p:cNvSpPr>
          <p:nvPr/>
        </p:nvSpPr>
        <p:spPr bwMode="auto">
          <a:xfrm>
            <a:off x="304800" y="42672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7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29176" name="Text Box 152"/>
          <p:cNvSpPr txBox="1">
            <a:spLocks noChangeArrowheads="1"/>
          </p:cNvSpPr>
          <p:nvPr/>
        </p:nvSpPr>
        <p:spPr bwMode="auto">
          <a:xfrm>
            <a:off x="304800" y="42672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6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29177" name="Text Box 153"/>
          <p:cNvSpPr txBox="1">
            <a:spLocks noChangeArrowheads="1"/>
          </p:cNvSpPr>
          <p:nvPr/>
        </p:nvSpPr>
        <p:spPr bwMode="auto">
          <a:xfrm>
            <a:off x="304800" y="42672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5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29178" name="Text Box 154"/>
          <p:cNvSpPr txBox="1">
            <a:spLocks noChangeArrowheads="1"/>
          </p:cNvSpPr>
          <p:nvPr/>
        </p:nvSpPr>
        <p:spPr bwMode="auto">
          <a:xfrm>
            <a:off x="304800" y="42672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4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29179" name="Text Box 155"/>
          <p:cNvSpPr txBox="1">
            <a:spLocks noChangeArrowheads="1"/>
          </p:cNvSpPr>
          <p:nvPr/>
        </p:nvSpPr>
        <p:spPr bwMode="auto">
          <a:xfrm>
            <a:off x="304800" y="42672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3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29180" name="Text Box 156"/>
          <p:cNvSpPr txBox="1">
            <a:spLocks noChangeArrowheads="1"/>
          </p:cNvSpPr>
          <p:nvPr/>
        </p:nvSpPr>
        <p:spPr bwMode="auto">
          <a:xfrm>
            <a:off x="304800" y="42672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2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29181" name="Text Box 157"/>
          <p:cNvSpPr txBox="1">
            <a:spLocks noChangeArrowheads="1"/>
          </p:cNvSpPr>
          <p:nvPr/>
        </p:nvSpPr>
        <p:spPr bwMode="auto">
          <a:xfrm>
            <a:off x="304800" y="42672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1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29182" name="Text Box 158"/>
          <p:cNvSpPr txBox="1">
            <a:spLocks noChangeArrowheads="1"/>
          </p:cNvSpPr>
          <p:nvPr/>
        </p:nvSpPr>
        <p:spPr bwMode="auto">
          <a:xfrm>
            <a:off x="635000" y="4419600"/>
            <a:ext cx="685800" cy="498475"/>
          </a:xfrm>
          <a:prstGeom prst="rect">
            <a:avLst/>
          </a:prstGeom>
          <a:solidFill>
            <a:srgbClr val="FF0000"/>
          </a:solidFill>
          <a:ln w="9525">
            <a:solidFill>
              <a:schemeClr val="hlink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300" b="1">
                <a:solidFill>
                  <a:schemeClr val="bg1"/>
                </a:solidFill>
                <a:latin typeface=".VnBlackH" pitchFamily="34" charset="0"/>
                <a:cs typeface="Arial" charset="0"/>
              </a:rPr>
              <a:t>HÕt giê</a:t>
            </a:r>
            <a:endParaRPr lang="vi-VN" sz="1300" b="1">
              <a:solidFill>
                <a:schemeClr val="bg1"/>
              </a:solidFill>
              <a:latin typeface=".VnBlackH" pitchFamily="34" charset="0"/>
              <a:cs typeface="Arial" charset="0"/>
            </a:endParaRPr>
          </a:p>
        </p:txBody>
      </p:sp>
      <p:pic>
        <p:nvPicPr>
          <p:cNvPr id="129037" name="Picture 13" descr="POINSET2"/>
          <p:cNvPicPr>
            <a:picLocks noChangeAspect="1" noChangeArrowheads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-5400000">
            <a:off x="61119" y="5501481"/>
            <a:ext cx="1277938" cy="1273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29042" name="Picture 18" descr="pretty_flower_yellow_hb"/>
          <p:cNvPicPr>
            <a:picLocks noChangeAspect="1" noChangeArrowheads="1" noCrop="1"/>
          </p:cNvPicPr>
          <p:nvPr/>
        </p:nvPicPr>
        <p:blipFill>
          <a:blip r:embed="rId2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57188" y="5715000"/>
            <a:ext cx="876300" cy="8763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58727493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1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291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291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 nodeType="clickPar">
                      <p:stCondLst>
                        <p:cond delay="indefinite"/>
                      </p:stCondLst>
                      <p:childTnLst>
                        <p:par>
                          <p:cTn id="10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1" presetID="17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1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12915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12915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6" presetID="9" presetClass="exit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7" dur="500"/>
                                        <p:tgtEl>
                                          <p:spTgt spid="12915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91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20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12915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12915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25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6" dur="500"/>
                                        <p:tgtEl>
                                          <p:spTgt spid="12915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91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29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1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12915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12915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 nodeType="afterGroup">
                            <p:stCondLst>
                              <p:cond delay="2500"/>
                            </p:stCondLst>
                            <p:childTnLst>
                              <p:par>
                                <p:cTn id="34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35" dur="500"/>
                                        <p:tgtEl>
                                          <p:spTgt spid="12915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91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 nodeType="afterGroup">
                            <p:stCondLst>
                              <p:cond delay="3000"/>
                            </p:stCondLst>
                            <p:childTnLst>
                              <p:par>
                                <p:cTn id="38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1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12915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12915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3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 nodeType="afterGroup">
                            <p:stCondLst>
                              <p:cond delay="3500"/>
                            </p:stCondLst>
                            <p:childTnLst>
                              <p:par>
                                <p:cTn id="43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44" dur="500"/>
                                        <p:tgtEl>
                                          <p:spTgt spid="12915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91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 nodeType="afterGroup">
                            <p:stCondLst>
                              <p:cond delay="4000"/>
                            </p:stCondLst>
                            <p:childTnLst>
                              <p:par>
                                <p:cTn id="47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12915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12915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4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 nodeType="afterGroup">
                            <p:stCondLst>
                              <p:cond delay="4500"/>
                            </p:stCondLst>
                            <p:childTnLst>
                              <p:par>
                                <p:cTn id="52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53" dur="500"/>
                                        <p:tgtEl>
                                          <p:spTgt spid="12915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9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 nodeType="afterGroup">
                            <p:stCondLst>
                              <p:cond delay="5000"/>
                            </p:stCondLst>
                            <p:childTnLst>
                              <p:par>
                                <p:cTn id="56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1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8" dur="500" fill="hold"/>
                                        <p:tgtEl>
                                          <p:spTgt spid="12915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500" fill="hold"/>
                                        <p:tgtEl>
                                          <p:spTgt spid="12915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5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 nodeType="afterGroup">
                            <p:stCondLst>
                              <p:cond delay="5500"/>
                            </p:stCondLst>
                            <p:childTnLst>
                              <p:par>
                                <p:cTn id="61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2" dur="500"/>
                                        <p:tgtEl>
                                          <p:spTgt spid="12915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91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 nodeType="afterGroup">
                            <p:stCondLst>
                              <p:cond delay="6000"/>
                            </p:stCondLst>
                            <p:childTnLst>
                              <p:par>
                                <p:cTn id="65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1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7" dur="500" fill="hold"/>
                                        <p:tgtEl>
                                          <p:spTgt spid="1291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500" fill="hold"/>
                                        <p:tgtEl>
                                          <p:spTgt spid="1291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6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69" fill="hold" nodeType="afterGroup">
                            <p:stCondLst>
                              <p:cond delay="6500"/>
                            </p:stCondLst>
                            <p:childTnLst>
                              <p:par>
                                <p:cTn id="70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71" dur="500"/>
                                        <p:tgtEl>
                                          <p:spTgt spid="12915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91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 nodeType="afterGroup">
                            <p:stCondLst>
                              <p:cond delay="7000"/>
                            </p:stCondLst>
                            <p:childTnLst>
                              <p:par>
                                <p:cTn id="74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1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6" dur="500" fill="hold"/>
                                        <p:tgtEl>
                                          <p:spTgt spid="12915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" dur="500" fill="hold"/>
                                        <p:tgtEl>
                                          <p:spTgt spid="12915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7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8" fill="hold" nodeType="afterGroup">
                            <p:stCondLst>
                              <p:cond delay="7500"/>
                            </p:stCondLst>
                            <p:childTnLst>
                              <p:par>
                                <p:cTn id="79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80" dur="500"/>
                                        <p:tgtEl>
                                          <p:spTgt spid="12915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91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 nodeType="afterGroup">
                            <p:stCondLst>
                              <p:cond delay="8000"/>
                            </p:stCondLst>
                            <p:childTnLst>
                              <p:par>
                                <p:cTn id="83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1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5" dur="500" fill="hold"/>
                                        <p:tgtEl>
                                          <p:spTgt spid="12916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" dur="500" fill="hold"/>
                                        <p:tgtEl>
                                          <p:spTgt spid="12916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8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 nodeType="afterGroup">
                            <p:stCondLst>
                              <p:cond delay="8500"/>
                            </p:stCondLst>
                            <p:childTnLst>
                              <p:par>
                                <p:cTn id="88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89" dur="500"/>
                                        <p:tgtEl>
                                          <p:spTgt spid="12916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91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 nodeType="afterGroup">
                            <p:stCondLst>
                              <p:cond delay="9000"/>
                            </p:stCondLst>
                            <p:childTnLst>
                              <p:par>
                                <p:cTn id="92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1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4" dur="500" fill="hold"/>
                                        <p:tgtEl>
                                          <p:spTgt spid="12916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5" dur="500" fill="hold"/>
                                        <p:tgtEl>
                                          <p:spTgt spid="12916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9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96" fill="hold" nodeType="afterGroup">
                            <p:stCondLst>
                              <p:cond delay="9500"/>
                            </p:stCondLst>
                            <p:childTnLst>
                              <p:par>
                                <p:cTn id="97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98" dur="500"/>
                                        <p:tgtEl>
                                          <p:spTgt spid="12916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91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 nodeType="afterGroup">
                            <p:stCondLst>
                              <p:cond delay="10000"/>
                            </p:stCondLst>
                            <p:childTnLst>
                              <p:par>
                                <p:cTn id="101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1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3" dur="500" fill="hold"/>
                                        <p:tgtEl>
                                          <p:spTgt spid="12916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4" dur="500" fill="hold"/>
                                        <p:tgtEl>
                                          <p:spTgt spid="12916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0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5" fill="hold" nodeType="afterGroup">
                            <p:stCondLst>
                              <p:cond delay="10500"/>
                            </p:stCondLst>
                            <p:childTnLst>
                              <p:par>
                                <p:cTn id="106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07" dur="500"/>
                                        <p:tgtEl>
                                          <p:spTgt spid="12916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91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 nodeType="afterGroup">
                            <p:stCondLst>
                              <p:cond delay="11000"/>
                            </p:stCondLst>
                            <p:childTnLst>
                              <p:par>
                                <p:cTn id="110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1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2" dur="500" fill="hold"/>
                                        <p:tgtEl>
                                          <p:spTgt spid="12916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3" dur="500" fill="hold"/>
                                        <p:tgtEl>
                                          <p:spTgt spid="12916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1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14" fill="hold" nodeType="afterGroup">
                            <p:stCondLst>
                              <p:cond delay="11500"/>
                            </p:stCondLst>
                            <p:childTnLst>
                              <p:par>
                                <p:cTn id="115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16" dur="500"/>
                                        <p:tgtEl>
                                          <p:spTgt spid="12916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91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8" fill="hold" nodeType="afterGroup">
                            <p:stCondLst>
                              <p:cond delay="12000"/>
                            </p:stCondLst>
                            <p:childTnLst>
                              <p:par>
                                <p:cTn id="119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1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1" dur="500" fill="hold"/>
                                        <p:tgtEl>
                                          <p:spTgt spid="12916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2" dur="500" fill="hold"/>
                                        <p:tgtEl>
                                          <p:spTgt spid="12916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1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23" fill="hold" nodeType="afterGroup">
                            <p:stCondLst>
                              <p:cond delay="12500"/>
                            </p:stCondLst>
                            <p:childTnLst>
                              <p:par>
                                <p:cTn id="124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25" dur="500"/>
                                        <p:tgtEl>
                                          <p:spTgt spid="12916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91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7" fill="hold" nodeType="afterGroup">
                            <p:stCondLst>
                              <p:cond delay="13000"/>
                            </p:stCondLst>
                            <p:childTnLst>
                              <p:par>
                                <p:cTn id="128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0" dur="500" fill="hold"/>
                                        <p:tgtEl>
                                          <p:spTgt spid="12916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1" dur="500" fill="hold"/>
                                        <p:tgtEl>
                                          <p:spTgt spid="12916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2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32" fill="hold" nodeType="afterGroup">
                            <p:stCondLst>
                              <p:cond delay="13500"/>
                            </p:stCondLst>
                            <p:childTnLst>
                              <p:par>
                                <p:cTn id="133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34" dur="500"/>
                                        <p:tgtEl>
                                          <p:spTgt spid="12916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9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6" fill="hold" nodeType="afterGroup">
                            <p:stCondLst>
                              <p:cond delay="14000"/>
                            </p:stCondLst>
                            <p:childTnLst>
                              <p:par>
                                <p:cTn id="137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1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9" dur="500" fill="hold"/>
                                        <p:tgtEl>
                                          <p:spTgt spid="1291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0" dur="500" fill="hold"/>
                                        <p:tgtEl>
                                          <p:spTgt spid="1291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3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41" fill="hold" nodeType="afterGroup">
                            <p:stCondLst>
                              <p:cond delay="14500"/>
                            </p:stCondLst>
                            <p:childTnLst>
                              <p:par>
                                <p:cTn id="142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43" dur="500"/>
                                        <p:tgtEl>
                                          <p:spTgt spid="12916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91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5" fill="hold" nodeType="afterGroup">
                            <p:stCondLst>
                              <p:cond delay="15000"/>
                            </p:stCondLst>
                            <p:childTnLst>
                              <p:par>
                                <p:cTn id="146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1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8" dur="500" fill="hold"/>
                                        <p:tgtEl>
                                          <p:spTgt spid="12916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9" dur="500" fill="hold"/>
                                        <p:tgtEl>
                                          <p:spTgt spid="12916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4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50" fill="hold" nodeType="afterGroup">
                            <p:stCondLst>
                              <p:cond delay="15500"/>
                            </p:stCondLst>
                            <p:childTnLst>
                              <p:par>
                                <p:cTn id="151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52" dur="500"/>
                                        <p:tgtEl>
                                          <p:spTgt spid="12916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91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4" fill="hold" nodeType="afterGroup">
                            <p:stCondLst>
                              <p:cond delay="16000"/>
                            </p:stCondLst>
                            <p:childTnLst>
                              <p:par>
                                <p:cTn id="155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1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7" dur="500" fill="hold"/>
                                        <p:tgtEl>
                                          <p:spTgt spid="12916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8" dur="500" fill="hold"/>
                                        <p:tgtEl>
                                          <p:spTgt spid="12916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5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59" fill="hold" nodeType="afterGroup">
                            <p:stCondLst>
                              <p:cond delay="16500"/>
                            </p:stCondLst>
                            <p:childTnLst>
                              <p:par>
                                <p:cTn id="160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61" dur="500"/>
                                        <p:tgtEl>
                                          <p:spTgt spid="12916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91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3" fill="hold" nodeType="afterGroup">
                            <p:stCondLst>
                              <p:cond delay="17000"/>
                            </p:stCondLst>
                            <p:childTnLst>
                              <p:par>
                                <p:cTn id="164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1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6" dur="500" fill="hold"/>
                                        <p:tgtEl>
                                          <p:spTgt spid="12916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7" dur="500" fill="hold"/>
                                        <p:tgtEl>
                                          <p:spTgt spid="12916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6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8" fill="hold" nodeType="afterGroup">
                            <p:stCondLst>
                              <p:cond delay="17500"/>
                            </p:stCondLst>
                            <p:childTnLst>
                              <p:par>
                                <p:cTn id="169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70" dur="500"/>
                                        <p:tgtEl>
                                          <p:spTgt spid="12916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91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2" fill="hold" nodeType="afterGroup">
                            <p:stCondLst>
                              <p:cond delay="18000"/>
                            </p:stCondLst>
                            <p:childTnLst>
                              <p:par>
                                <p:cTn id="173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1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5" dur="500" fill="hold"/>
                                        <p:tgtEl>
                                          <p:spTgt spid="12917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6" dur="500" fill="hold"/>
                                        <p:tgtEl>
                                          <p:spTgt spid="12917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7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77" fill="hold" nodeType="afterGroup">
                            <p:stCondLst>
                              <p:cond delay="18500"/>
                            </p:stCondLst>
                            <p:childTnLst>
                              <p:par>
                                <p:cTn id="178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79" dur="500"/>
                                        <p:tgtEl>
                                          <p:spTgt spid="12917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91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1" fill="hold" nodeType="afterGroup">
                            <p:stCondLst>
                              <p:cond delay="19000"/>
                            </p:stCondLst>
                            <p:childTnLst>
                              <p:par>
                                <p:cTn id="182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4" dur="500" fill="hold"/>
                                        <p:tgtEl>
                                          <p:spTgt spid="12917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5" dur="500" fill="hold"/>
                                        <p:tgtEl>
                                          <p:spTgt spid="12917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8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86" fill="hold" nodeType="afterGroup">
                            <p:stCondLst>
                              <p:cond delay="19500"/>
                            </p:stCondLst>
                            <p:childTnLst>
                              <p:par>
                                <p:cTn id="187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88" dur="500"/>
                                        <p:tgtEl>
                                          <p:spTgt spid="12917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9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0" fill="hold" nodeType="afterGroup">
                            <p:stCondLst>
                              <p:cond delay="20000"/>
                            </p:stCondLst>
                            <p:childTnLst>
                              <p:par>
                                <p:cTn id="191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1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3" dur="500" fill="hold"/>
                                        <p:tgtEl>
                                          <p:spTgt spid="12917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4" dur="500" fill="hold"/>
                                        <p:tgtEl>
                                          <p:spTgt spid="12917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9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95" fill="hold" nodeType="afterGroup">
                            <p:stCondLst>
                              <p:cond delay="20500"/>
                            </p:stCondLst>
                            <p:childTnLst>
                              <p:par>
                                <p:cTn id="196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97" dur="500"/>
                                        <p:tgtEl>
                                          <p:spTgt spid="12917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91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9" fill="hold" nodeType="afterGroup">
                            <p:stCondLst>
                              <p:cond delay="21000"/>
                            </p:stCondLst>
                            <p:childTnLst>
                              <p:par>
                                <p:cTn id="200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1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2" dur="500" fill="hold"/>
                                        <p:tgtEl>
                                          <p:spTgt spid="12917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3" dur="500" fill="hold"/>
                                        <p:tgtEl>
                                          <p:spTgt spid="12917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0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04" fill="hold" nodeType="afterGroup">
                            <p:stCondLst>
                              <p:cond delay="21500"/>
                            </p:stCondLst>
                            <p:childTnLst>
                              <p:par>
                                <p:cTn id="205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06" dur="500"/>
                                        <p:tgtEl>
                                          <p:spTgt spid="12917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91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8" fill="hold" nodeType="afterGroup">
                            <p:stCondLst>
                              <p:cond delay="22000"/>
                            </p:stCondLst>
                            <p:childTnLst>
                              <p:par>
                                <p:cTn id="209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1" dur="500" fill="hold"/>
                                        <p:tgtEl>
                                          <p:spTgt spid="12917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2" dur="500" fill="hold"/>
                                        <p:tgtEl>
                                          <p:spTgt spid="12917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0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13" fill="hold" nodeType="afterGroup">
                            <p:stCondLst>
                              <p:cond delay="22500"/>
                            </p:stCondLst>
                            <p:childTnLst>
                              <p:par>
                                <p:cTn id="214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15" dur="500"/>
                                        <p:tgtEl>
                                          <p:spTgt spid="12917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91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7" fill="hold" nodeType="afterGroup">
                            <p:stCondLst>
                              <p:cond delay="23000"/>
                            </p:stCondLst>
                            <p:childTnLst>
                              <p:par>
                                <p:cTn id="218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1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0" dur="500" fill="hold"/>
                                        <p:tgtEl>
                                          <p:spTgt spid="12917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1" dur="500" fill="hold"/>
                                        <p:tgtEl>
                                          <p:spTgt spid="12917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1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22" fill="hold" nodeType="afterGroup">
                            <p:stCondLst>
                              <p:cond delay="23500"/>
                            </p:stCondLst>
                            <p:childTnLst>
                              <p:par>
                                <p:cTn id="223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24" dur="500"/>
                                        <p:tgtEl>
                                          <p:spTgt spid="12917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91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6" fill="hold" nodeType="afterGroup">
                            <p:stCondLst>
                              <p:cond delay="24000"/>
                            </p:stCondLst>
                            <p:childTnLst>
                              <p:par>
                                <p:cTn id="227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9" dur="500" fill="hold"/>
                                        <p:tgtEl>
                                          <p:spTgt spid="12917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0" dur="500" fill="hold"/>
                                        <p:tgtEl>
                                          <p:spTgt spid="12917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2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31" fill="hold" nodeType="afterGroup">
                            <p:stCondLst>
                              <p:cond delay="24500"/>
                            </p:stCondLst>
                            <p:childTnLst>
                              <p:par>
                                <p:cTn id="232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33" dur="500"/>
                                        <p:tgtEl>
                                          <p:spTgt spid="12917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3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91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5" fill="hold" nodeType="afterGroup">
                            <p:stCondLst>
                              <p:cond delay="25000"/>
                            </p:stCondLst>
                            <p:childTnLst>
                              <p:par>
                                <p:cTn id="236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8" dur="500" fill="hold"/>
                                        <p:tgtEl>
                                          <p:spTgt spid="12917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9" dur="500" fill="hold"/>
                                        <p:tgtEl>
                                          <p:spTgt spid="12917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3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40" fill="hold" nodeType="afterGroup">
                            <p:stCondLst>
                              <p:cond delay="25500"/>
                            </p:stCondLst>
                            <p:childTnLst>
                              <p:par>
                                <p:cTn id="241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42" dur="500"/>
                                        <p:tgtEl>
                                          <p:spTgt spid="12917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91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4" fill="hold" nodeType="afterGroup">
                            <p:stCondLst>
                              <p:cond delay="26000"/>
                            </p:stCondLst>
                            <p:childTnLst>
                              <p:par>
                                <p:cTn id="245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7" dur="500" fill="hold"/>
                                        <p:tgtEl>
                                          <p:spTgt spid="12917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8" dur="500" fill="hold"/>
                                        <p:tgtEl>
                                          <p:spTgt spid="12917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4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49" fill="hold" nodeType="afterGroup">
                            <p:stCondLst>
                              <p:cond delay="26500"/>
                            </p:stCondLst>
                            <p:childTnLst>
                              <p:par>
                                <p:cTn id="250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51" dur="500"/>
                                        <p:tgtEl>
                                          <p:spTgt spid="12917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91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3" fill="hold" nodeType="afterGroup">
                            <p:stCondLst>
                              <p:cond delay="27000"/>
                            </p:stCondLst>
                            <p:childTnLst>
                              <p:par>
                                <p:cTn id="254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1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6" dur="500" fill="hold"/>
                                        <p:tgtEl>
                                          <p:spTgt spid="12917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7" dur="500" fill="hold"/>
                                        <p:tgtEl>
                                          <p:spTgt spid="12917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5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58" fill="hold" nodeType="afterGroup">
                            <p:stCondLst>
                              <p:cond delay="27500"/>
                            </p:stCondLst>
                            <p:childTnLst>
                              <p:par>
                                <p:cTn id="259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60" dur="500"/>
                                        <p:tgtEl>
                                          <p:spTgt spid="12917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6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91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2" fill="hold" nodeType="afterGroup">
                            <p:stCondLst>
                              <p:cond delay="28000"/>
                            </p:stCondLst>
                            <p:childTnLst>
                              <p:par>
                                <p:cTn id="263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1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5" dur="500" fill="hold"/>
                                        <p:tgtEl>
                                          <p:spTgt spid="12918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6" dur="500" fill="hold"/>
                                        <p:tgtEl>
                                          <p:spTgt spid="12918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6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67" fill="hold" nodeType="afterGroup">
                            <p:stCondLst>
                              <p:cond delay="28500"/>
                            </p:stCondLst>
                            <p:childTnLst>
                              <p:par>
                                <p:cTn id="268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69" dur="500"/>
                                        <p:tgtEl>
                                          <p:spTgt spid="12918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91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1" fill="hold" nodeType="afterGroup">
                            <p:stCondLst>
                              <p:cond delay="29000"/>
                            </p:stCondLst>
                            <p:childTnLst>
                              <p:par>
                                <p:cTn id="272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1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4" dur="500" fill="hold"/>
                                        <p:tgtEl>
                                          <p:spTgt spid="12918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5" dur="500" fill="hold"/>
                                        <p:tgtEl>
                                          <p:spTgt spid="12918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7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76" fill="hold" nodeType="afterGroup">
                            <p:stCondLst>
                              <p:cond delay="29500"/>
                            </p:stCondLst>
                            <p:childTnLst>
                              <p:par>
                                <p:cTn id="277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78" dur="500"/>
                                        <p:tgtEl>
                                          <p:spTgt spid="12918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291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0" fill="hold" nodeType="afterGroup">
                            <p:stCondLst>
                              <p:cond delay="30000"/>
                            </p:stCondLst>
                            <p:childTnLst>
                              <p:par>
                                <p:cTn id="281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1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3" dur="500" fill="hold"/>
                                        <p:tgtEl>
                                          <p:spTgt spid="12918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4" dur="500" fill="hold"/>
                                        <p:tgtEl>
                                          <p:spTgt spid="12918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8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drumroll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85" fill="hold" nodeType="afterGroup">
                            <p:stCondLst>
                              <p:cond delay="30500"/>
                            </p:stCondLst>
                            <p:childTnLst>
                              <p:par>
                                <p:cTn id="286" presetID="35" presetClass="emph" presetSubtype="0" repeatCount="3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87" dur="1000" fill="hold"/>
                                        <p:tgtEl>
                                          <p:spTgt spid="1291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8" fill="hold" nodeType="clickPar">
                      <p:stCondLst>
                        <p:cond delay="indefinite"/>
                      </p:stCondLst>
                      <p:childTnLst>
                        <p:par>
                          <p:cTn id="28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0" presetID="1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slide(fromBottom)">
                                      <p:cBhvr>
                                        <p:cTn id="292" dur="500"/>
                                        <p:tgtEl>
                                          <p:spTgt spid="129120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9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9119" grpId="0"/>
      <p:bldP spid="129120" grpId="0"/>
      <p:bldP spid="129152" grpId="0"/>
      <p:bldP spid="129153" grpId="0"/>
      <p:bldP spid="129153" grpId="1"/>
      <p:bldP spid="129154" grpId="0"/>
      <p:bldP spid="129154" grpId="1"/>
      <p:bldP spid="129155" grpId="0"/>
      <p:bldP spid="129155" grpId="1"/>
      <p:bldP spid="129156" grpId="0"/>
      <p:bldP spid="129156" grpId="1"/>
      <p:bldP spid="129157" grpId="0"/>
      <p:bldP spid="129157" grpId="1"/>
      <p:bldP spid="129158" grpId="0"/>
      <p:bldP spid="129158" grpId="1"/>
      <p:bldP spid="129159" grpId="0"/>
      <p:bldP spid="129159" grpId="1"/>
      <p:bldP spid="129160" grpId="0"/>
      <p:bldP spid="129160" grpId="1"/>
      <p:bldP spid="129161" grpId="0"/>
      <p:bldP spid="129161" grpId="1"/>
      <p:bldP spid="129162" grpId="0"/>
      <p:bldP spid="129162" grpId="1"/>
      <p:bldP spid="129163" grpId="0"/>
      <p:bldP spid="129163" grpId="1"/>
      <p:bldP spid="129164" grpId="0"/>
      <p:bldP spid="129164" grpId="1"/>
      <p:bldP spid="129165" grpId="0"/>
      <p:bldP spid="129165" grpId="1"/>
      <p:bldP spid="129166" grpId="0"/>
      <p:bldP spid="129166" grpId="1"/>
      <p:bldP spid="129167" grpId="0"/>
      <p:bldP spid="129167" grpId="1"/>
      <p:bldP spid="129168" grpId="0"/>
      <p:bldP spid="129168" grpId="1"/>
      <p:bldP spid="129169" grpId="0"/>
      <p:bldP spid="129169" grpId="1"/>
      <p:bldP spid="129170" grpId="0"/>
      <p:bldP spid="129170" grpId="1"/>
      <p:bldP spid="129171" grpId="0"/>
      <p:bldP spid="129171" grpId="1"/>
      <p:bldP spid="129172" grpId="0"/>
      <p:bldP spid="129172" grpId="1"/>
      <p:bldP spid="129173" grpId="0"/>
      <p:bldP spid="129173" grpId="1"/>
      <p:bldP spid="129174" grpId="0"/>
      <p:bldP spid="129174" grpId="1"/>
      <p:bldP spid="129175" grpId="0"/>
      <p:bldP spid="129175" grpId="1"/>
      <p:bldP spid="129176" grpId="0"/>
      <p:bldP spid="129176" grpId="1"/>
      <p:bldP spid="129177" grpId="0"/>
      <p:bldP spid="129177" grpId="1"/>
      <p:bldP spid="129178" grpId="0"/>
      <p:bldP spid="129178" grpId="1"/>
      <p:bldP spid="129179" grpId="0"/>
      <p:bldP spid="129179" grpId="1"/>
      <p:bldP spid="129180" grpId="0"/>
      <p:bldP spid="129180" grpId="1"/>
      <p:bldP spid="129181" grpId="0"/>
      <p:bldP spid="129181" grpId="1"/>
      <p:bldP spid="129182" grpId="0" animBg="1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7458" name="Freeform 2"/>
          <p:cNvSpPr>
            <a:spLocks/>
          </p:cNvSpPr>
          <p:nvPr/>
        </p:nvSpPr>
        <p:spPr bwMode="auto">
          <a:xfrm>
            <a:off x="138113" y="1549400"/>
            <a:ext cx="8675687" cy="5105400"/>
          </a:xfrm>
          <a:custGeom>
            <a:avLst/>
            <a:gdLst>
              <a:gd name="T0" fmla="*/ 4800 w 5465"/>
              <a:gd name="T1" fmla="*/ 310 h 3131"/>
              <a:gd name="T2" fmla="*/ 1772 w 5465"/>
              <a:gd name="T3" fmla="*/ 163 h 3131"/>
              <a:gd name="T4" fmla="*/ 1432 w 5465"/>
              <a:gd name="T5" fmla="*/ 0 h 3131"/>
              <a:gd name="T6" fmla="*/ 989 w 5465"/>
              <a:gd name="T7" fmla="*/ 15 h 3131"/>
              <a:gd name="T8" fmla="*/ 428 w 5465"/>
              <a:gd name="T9" fmla="*/ 89 h 3131"/>
              <a:gd name="T10" fmla="*/ 118 w 5465"/>
              <a:gd name="T11" fmla="*/ 177 h 3131"/>
              <a:gd name="T12" fmla="*/ 0 w 5465"/>
              <a:gd name="T13" fmla="*/ 635 h 3131"/>
              <a:gd name="T14" fmla="*/ 133 w 5465"/>
              <a:gd name="T15" fmla="*/ 1123 h 3131"/>
              <a:gd name="T16" fmla="*/ 266 w 5465"/>
              <a:gd name="T17" fmla="*/ 1448 h 3131"/>
              <a:gd name="T18" fmla="*/ 177 w 5465"/>
              <a:gd name="T19" fmla="*/ 1640 h 3131"/>
              <a:gd name="T20" fmla="*/ 221 w 5465"/>
              <a:gd name="T21" fmla="*/ 1846 h 3131"/>
              <a:gd name="T22" fmla="*/ 310 w 5465"/>
              <a:gd name="T23" fmla="*/ 2009 h 3131"/>
              <a:gd name="T24" fmla="*/ 458 w 5465"/>
              <a:gd name="T25" fmla="*/ 2304 h 3131"/>
              <a:gd name="T26" fmla="*/ 472 w 5465"/>
              <a:gd name="T27" fmla="*/ 2393 h 3131"/>
              <a:gd name="T28" fmla="*/ 546 w 5465"/>
              <a:gd name="T29" fmla="*/ 2496 h 3131"/>
              <a:gd name="T30" fmla="*/ 709 w 5465"/>
              <a:gd name="T31" fmla="*/ 2733 h 3131"/>
              <a:gd name="T32" fmla="*/ 768 w 5465"/>
              <a:gd name="T33" fmla="*/ 2880 h 3131"/>
              <a:gd name="T34" fmla="*/ 797 w 5465"/>
              <a:gd name="T35" fmla="*/ 2984 h 3131"/>
              <a:gd name="T36" fmla="*/ 945 w 5465"/>
              <a:gd name="T37" fmla="*/ 3087 h 3131"/>
              <a:gd name="T38" fmla="*/ 1152 w 5465"/>
              <a:gd name="T39" fmla="*/ 3117 h 3131"/>
              <a:gd name="T40" fmla="*/ 1462 w 5465"/>
              <a:gd name="T41" fmla="*/ 3043 h 3131"/>
              <a:gd name="T42" fmla="*/ 1536 w 5465"/>
              <a:gd name="T43" fmla="*/ 3013 h 3131"/>
              <a:gd name="T44" fmla="*/ 1846 w 5465"/>
              <a:gd name="T45" fmla="*/ 2984 h 3131"/>
              <a:gd name="T46" fmla="*/ 2496 w 5465"/>
              <a:gd name="T47" fmla="*/ 3072 h 3131"/>
              <a:gd name="T48" fmla="*/ 2954 w 5465"/>
              <a:gd name="T49" fmla="*/ 3131 h 3131"/>
              <a:gd name="T50" fmla="*/ 3677 w 5465"/>
              <a:gd name="T51" fmla="*/ 3043 h 3131"/>
              <a:gd name="T52" fmla="*/ 3648 w 5465"/>
              <a:gd name="T53" fmla="*/ 2984 h 3131"/>
              <a:gd name="T54" fmla="*/ 3589 w 5465"/>
              <a:gd name="T55" fmla="*/ 2939 h 3131"/>
              <a:gd name="T56" fmla="*/ 3264 w 5465"/>
              <a:gd name="T57" fmla="*/ 2747 h 3131"/>
              <a:gd name="T58" fmla="*/ 3234 w 5465"/>
              <a:gd name="T59" fmla="*/ 2688 h 3131"/>
              <a:gd name="T60" fmla="*/ 3249 w 5465"/>
              <a:gd name="T61" fmla="*/ 2289 h 3131"/>
              <a:gd name="T62" fmla="*/ 3603 w 5465"/>
              <a:gd name="T63" fmla="*/ 2068 h 3131"/>
              <a:gd name="T64" fmla="*/ 3766 w 5465"/>
              <a:gd name="T65" fmla="*/ 1728 h 3131"/>
              <a:gd name="T66" fmla="*/ 3943 w 5465"/>
              <a:gd name="T67" fmla="*/ 1625 h 3131"/>
              <a:gd name="T68" fmla="*/ 4076 w 5465"/>
              <a:gd name="T69" fmla="*/ 1566 h 3131"/>
              <a:gd name="T70" fmla="*/ 4371 w 5465"/>
              <a:gd name="T71" fmla="*/ 1595 h 3131"/>
              <a:gd name="T72" fmla="*/ 4726 w 5465"/>
              <a:gd name="T73" fmla="*/ 1728 h 3131"/>
              <a:gd name="T74" fmla="*/ 5154 w 5465"/>
              <a:gd name="T75" fmla="*/ 1773 h 3131"/>
              <a:gd name="T76" fmla="*/ 5346 w 5465"/>
              <a:gd name="T77" fmla="*/ 1566 h 3131"/>
              <a:gd name="T78" fmla="*/ 5435 w 5465"/>
              <a:gd name="T79" fmla="*/ 1256 h 3131"/>
              <a:gd name="T80" fmla="*/ 5420 w 5465"/>
              <a:gd name="T81" fmla="*/ 753 h 3131"/>
              <a:gd name="T82" fmla="*/ 5361 w 5465"/>
              <a:gd name="T83" fmla="*/ 606 h 3131"/>
              <a:gd name="T84" fmla="*/ 5317 w 5465"/>
              <a:gd name="T85" fmla="*/ 517 h 3131"/>
              <a:gd name="T86" fmla="*/ 4741 w 5465"/>
              <a:gd name="T87" fmla="*/ 237 h 3131"/>
              <a:gd name="T88" fmla="*/ 4238 w 5465"/>
              <a:gd name="T89" fmla="*/ 251 h 3131"/>
              <a:gd name="T90" fmla="*/ 3116 w 5465"/>
              <a:gd name="T91" fmla="*/ 303 h 31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5465" h="3131">
                <a:moveTo>
                  <a:pt x="4800" y="310"/>
                </a:moveTo>
                <a:cubicBezTo>
                  <a:pt x="2535" y="283"/>
                  <a:pt x="3012" y="385"/>
                  <a:pt x="1772" y="163"/>
                </a:cubicBezTo>
                <a:cubicBezTo>
                  <a:pt x="1660" y="99"/>
                  <a:pt x="1546" y="58"/>
                  <a:pt x="1432" y="0"/>
                </a:cubicBezTo>
                <a:cubicBezTo>
                  <a:pt x="1284" y="5"/>
                  <a:pt x="1136" y="2"/>
                  <a:pt x="989" y="15"/>
                </a:cubicBezTo>
                <a:cubicBezTo>
                  <a:pt x="801" y="31"/>
                  <a:pt x="616" y="70"/>
                  <a:pt x="428" y="89"/>
                </a:cubicBezTo>
                <a:cubicBezTo>
                  <a:pt x="323" y="115"/>
                  <a:pt x="223" y="152"/>
                  <a:pt x="118" y="177"/>
                </a:cubicBezTo>
                <a:cubicBezTo>
                  <a:pt x="74" y="329"/>
                  <a:pt x="31" y="480"/>
                  <a:pt x="0" y="635"/>
                </a:cubicBezTo>
                <a:cubicBezTo>
                  <a:pt x="22" y="787"/>
                  <a:pt x="12" y="1002"/>
                  <a:pt x="133" y="1123"/>
                </a:cubicBezTo>
                <a:cubicBezTo>
                  <a:pt x="176" y="1234"/>
                  <a:pt x="233" y="1333"/>
                  <a:pt x="266" y="1448"/>
                </a:cubicBezTo>
                <a:cubicBezTo>
                  <a:pt x="241" y="1521"/>
                  <a:pt x="210" y="1572"/>
                  <a:pt x="177" y="1640"/>
                </a:cubicBezTo>
                <a:cubicBezTo>
                  <a:pt x="192" y="1709"/>
                  <a:pt x="202" y="1779"/>
                  <a:pt x="221" y="1846"/>
                </a:cubicBezTo>
                <a:cubicBezTo>
                  <a:pt x="259" y="1978"/>
                  <a:pt x="254" y="1916"/>
                  <a:pt x="310" y="2009"/>
                </a:cubicBezTo>
                <a:cubicBezTo>
                  <a:pt x="367" y="2104"/>
                  <a:pt x="402" y="2208"/>
                  <a:pt x="458" y="2304"/>
                </a:cubicBezTo>
                <a:cubicBezTo>
                  <a:pt x="463" y="2334"/>
                  <a:pt x="463" y="2364"/>
                  <a:pt x="472" y="2393"/>
                </a:cubicBezTo>
                <a:cubicBezTo>
                  <a:pt x="493" y="2465"/>
                  <a:pt x="503" y="2441"/>
                  <a:pt x="546" y="2496"/>
                </a:cubicBezTo>
                <a:cubicBezTo>
                  <a:pt x="643" y="2620"/>
                  <a:pt x="646" y="2629"/>
                  <a:pt x="709" y="2733"/>
                </a:cubicBezTo>
                <a:cubicBezTo>
                  <a:pt x="744" y="2879"/>
                  <a:pt x="692" y="2684"/>
                  <a:pt x="768" y="2880"/>
                </a:cubicBezTo>
                <a:cubicBezTo>
                  <a:pt x="781" y="2914"/>
                  <a:pt x="782" y="2951"/>
                  <a:pt x="797" y="2984"/>
                </a:cubicBezTo>
                <a:cubicBezTo>
                  <a:pt x="846" y="3090"/>
                  <a:pt x="844" y="3072"/>
                  <a:pt x="945" y="3087"/>
                </a:cubicBezTo>
                <a:cubicBezTo>
                  <a:pt x="1014" y="3097"/>
                  <a:pt x="1083" y="3107"/>
                  <a:pt x="1152" y="3117"/>
                </a:cubicBezTo>
                <a:cubicBezTo>
                  <a:pt x="1255" y="3092"/>
                  <a:pt x="1359" y="3068"/>
                  <a:pt x="1462" y="3043"/>
                </a:cubicBezTo>
                <a:cubicBezTo>
                  <a:pt x="1488" y="3037"/>
                  <a:pt x="1510" y="3017"/>
                  <a:pt x="1536" y="3013"/>
                </a:cubicBezTo>
                <a:cubicBezTo>
                  <a:pt x="1639" y="2997"/>
                  <a:pt x="1743" y="2994"/>
                  <a:pt x="1846" y="2984"/>
                </a:cubicBezTo>
                <a:cubicBezTo>
                  <a:pt x="2063" y="3013"/>
                  <a:pt x="2279" y="3048"/>
                  <a:pt x="2496" y="3072"/>
                </a:cubicBezTo>
                <a:cubicBezTo>
                  <a:pt x="2958" y="3124"/>
                  <a:pt x="2767" y="3041"/>
                  <a:pt x="2954" y="3131"/>
                </a:cubicBezTo>
                <a:cubicBezTo>
                  <a:pt x="3195" y="3102"/>
                  <a:pt x="3439" y="3093"/>
                  <a:pt x="3677" y="3043"/>
                </a:cubicBezTo>
                <a:cubicBezTo>
                  <a:pt x="3698" y="3038"/>
                  <a:pt x="3662" y="3001"/>
                  <a:pt x="3648" y="2984"/>
                </a:cubicBezTo>
                <a:cubicBezTo>
                  <a:pt x="3632" y="2965"/>
                  <a:pt x="3610" y="2953"/>
                  <a:pt x="3589" y="2939"/>
                </a:cubicBezTo>
                <a:cubicBezTo>
                  <a:pt x="3483" y="2868"/>
                  <a:pt x="3370" y="2818"/>
                  <a:pt x="3264" y="2747"/>
                </a:cubicBezTo>
                <a:cubicBezTo>
                  <a:pt x="3254" y="2727"/>
                  <a:pt x="3235" y="2710"/>
                  <a:pt x="3234" y="2688"/>
                </a:cubicBezTo>
                <a:cubicBezTo>
                  <a:pt x="3230" y="2555"/>
                  <a:pt x="3195" y="2410"/>
                  <a:pt x="3249" y="2289"/>
                </a:cubicBezTo>
                <a:cubicBezTo>
                  <a:pt x="3267" y="2249"/>
                  <a:pt x="3512" y="2099"/>
                  <a:pt x="3603" y="2068"/>
                </a:cubicBezTo>
                <a:cubicBezTo>
                  <a:pt x="3643" y="1952"/>
                  <a:pt x="3656" y="1807"/>
                  <a:pt x="3766" y="1728"/>
                </a:cubicBezTo>
                <a:cubicBezTo>
                  <a:pt x="4058" y="1518"/>
                  <a:pt x="3725" y="1745"/>
                  <a:pt x="3943" y="1625"/>
                </a:cubicBezTo>
                <a:cubicBezTo>
                  <a:pt x="4067" y="1557"/>
                  <a:pt x="3932" y="1595"/>
                  <a:pt x="4076" y="1566"/>
                </a:cubicBezTo>
                <a:cubicBezTo>
                  <a:pt x="4197" y="1474"/>
                  <a:pt x="4124" y="1504"/>
                  <a:pt x="4371" y="1595"/>
                </a:cubicBezTo>
                <a:cubicBezTo>
                  <a:pt x="4504" y="1644"/>
                  <a:pt x="4592" y="1705"/>
                  <a:pt x="4726" y="1728"/>
                </a:cubicBezTo>
                <a:cubicBezTo>
                  <a:pt x="4903" y="1829"/>
                  <a:pt x="4943" y="1803"/>
                  <a:pt x="5154" y="1773"/>
                </a:cubicBezTo>
                <a:cubicBezTo>
                  <a:pt x="5225" y="1702"/>
                  <a:pt x="5294" y="1653"/>
                  <a:pt x="5346" y="1566"/>
                </a:cubicBezTo>
                <a:cubicBezTo>
                  <a:pt x="5364" y="1461"/>
                  <a:pt x="5400" y="1357"/>
                  <a:pt x="5435" y="1256"/>
                </a:cubicBezTo>
                <a:cubicBezTo>
                  <a:pt x="5465" y="1022"/>
                  <a:pt x="5458" y="1138"/>
                  <a:pt x="5420" y="753"/>
                </a:cubicBezTo>
                <a:cubicBezTo>
                  <a:pt x="5411" y="666"/>
                  <a:pt x="5404" y="685"/>
                  <a:pt x="5361" y="606"/>
                </a:cubicBezTo>
                <a:cubicBezTo>
                  <a:pt x="5345" y="577"/>
                  <a:pt x="5336" y="544"/>
                  <a:pt x="5317" y="517"/>
                </a:cubicBezTo>
                <a:cubicBezTo>
                  <a:pt x="5194" y="340"/>
                  <a:pt x="4932" y="291"/>
                  <a:pt x="4741" y="237"/>
                </a:cubicBezTo>
                <a:cubicBezTo>
                  <a:pt x="4357" y="254"/>
                  <a:pt x="4524" y="251"/>
                  <a:pt x="4238" y="251"/>
                </a:cubicBezTo>
                <a:lnTo>
                  <a:pt x="3116" y="303"/>
                </a:lnTo>
              </a:path>
            </a:pathLst>
          </a:custGeom>
          <a:solidFill>
            <a:srgbClr val="C0C0C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147459" name="Group 3"/>
          <p:cNvGrpSpPr>
            <a:grpSpLocks/>
          </p:cNvGrpSpPr>
          <p:nvPr/>
        </p:nvGrpSpPr>
        <p:grpSpPr bwMode="auto">
          <a:xfrm>
            <a:off x="6400800" y="3878263"/>
            <a:ext cx="1825625" cy="1912937"/>
            <a:chOff x="4579" y="153"/>
            <a:chExt cx="1150" cy="1205"/>
          </a:xfrm>
        </p:grpSpPr>
        <p:sp>
          <p:nvSpPr>
            <p:cNvPr id="147460" name="Freeform 4"/>
            <p:cNvSpPr>
              <a:spLocks/>
            </p:cNvSpPr>
            <p:nvPr/>
          </p:nvSpPr>
          <p:spPr bwMode="auto">
            <a:xfrm>
              <a:off x="4579" y="408"/>
              <a:ext cx="1109" cy="950"/>
            </a:xfrm>
            <a:custGeom>
              <a:avLst/>
              <a:gdLst>
                <a:gd name="T0" fmla="*/ 52 w 1109"/>
                <a:gd name="T1" fmla="*/ 131 h 950"/>
                <a:gd name="T2" fmla="*/ 52 w 1109"/>
                <a:gd name="T3" fmla="*/ 419 h 950"/>
                <a:gd name="T4" fmla="*/ 124 w 1109"/>
                <a:gd name="T5" fmla="*/ 639 h 950"/>
                <a:gd name="T6" fmla="*/ 276 w 1109"/>
                <a:gd name="T7" fmla="*/ 783 h 950"/>
                <a:gd name="T8" fmla="*/ 704 w 1109"/>
                <a:gd name="T9" fmla="*/ 919 h 950"/>
                <a:gd name="T10" fmla="*/ 1006 w 1109"/>
                <a:gd name="T11" fmla="*/ 933 h 950"/>
                <a:gd name="T12" fmla="*/ 1109 w 1109"/>
                <a:gd name="T13" fmla="*/ 785 h 950"/>
                <a:gd name="T14" fmla="*/ 1079 w 1109"/>
                <a:gd name="T15" fmla="*/ 357 h 950"/>
                <a:gd name="T16" fmla="*/ 1012 w 1109"/>
                <a:gd name="T17" fmla="*/ 227 h 950"/>
                <a:gd name="T18" fmla="*/ 858 w 1109"/>
                <a:gd name="T19" fmla="*/ 165 h 950"/>
                <a:gd name="T20" fmla="*/ 556 w 1109"/>
                <a:gd name="T21" fmla="*/ 3 h 950"/>
                <a:gd name="T22" fmla="*/ 116 w 1109"/>
                <a:gd name="T23" fmla="*/ 35 h 950"/>
                <a:gd name="T24" fmla="*/ 52 w 1109"/>
                <a:gd name="T25" fmla="*/ 163 h 950"/>
                <a:gd name="T26" fmla="*/ 84 w 1109"/>
                <a:gd name="T27" fmla="*/ 283 h 950"/>
                <a:gd name="T28" fmla="*/ 0 w 1109"/>
                <a:gd name="T29" fmla="*/ 231 h 950"/>
                <a:gd name="T30" fmla="*/ 52 w 1109"/>
                <a:gd name="T31" fmla="*/ 131 h 9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09" h="950">
                  <a:moveTo>
                    <a:pt x="52" y="131"/>
                  </a:moveTo>
                  <a:cubicBezTo>
                    <a:pt x="52" y="158"/>
                    <a:pt x="40" y="334"/>
                    <a:pt x="52" y="419"/>
                  </a:cubicBezTo>
                  <a:cubicBezTo>
                    <a:pt x="64" y="504"/>
                    <a:pt x="87" y="578"/>
                    <a:pt x="124" y="639"/>
                  </a:cubicBezTo>
                  <a:cubicBezTo>
                    <a:pt x="181" y="725"/>
                    <a:pt x="190" y="746"/>
                    <a:pt x="276" y="783"/>
                  </a:cubicBezTo>
                  <a:cubicBezTo>
                    <a:pt x="427" y="847"/>
                    <a:pt x="549" y="866"/>
                    <a:pt x="704" y="919"/>
                  </a:cubicBezTo>
                  <a:cubicBezTo>
                    <a:pt x="803" y="909"/>
                    <a:pt x="908" y="950"/>
                    <a:pt x="1006" y="933"/>
                  </a:cubicBezTo>
                  <a:cubicBezTo>
                    <a:pt x="1065" y="923"/>
                    <a:pt x="1109" y="785"/>
                    <a:pt x="1109" y="785"/>
                  </a:cubicBezTo>
                  <a:cubicBezTo>
                    <a:pt x="1099" y="642"/>
                    <a:pt x="1100" y="498"/>
                    <a:pt x="1079" y="357"/>
                  </a:cubicBezTo>
                  <a:cubicBezTo>
                    <a:pt x="1071" y="307"/>
                    <a:pt x="1042" y="254"/>
                    <a:pt x="1012" y="227"/>
                  </a:cubicBezTo>
                  <a:cubicBezTo>
                    <a:pt x="893" y="122"/>
                    <a:pt x="948" y="196"/>
                    <a:pt x="858" y="165"/>
                  </a:cubicBezTo>
                  <a:cubicBezTo>
                    <a:pt x="785" y="57"/>
                    <a:pt x="679" y="26"/>
                    <a:pt x="556" y="3"/>
                  </a:cubicBezTo>
                  <a:cubicBezTo>
                    <a:pt x="339" y="8"/>
                    <a:pt x="330" y="0"/>
                    <a:pt x="116" y="35"/>
                  </a:cubicBezTo>
                  <a:cubicBezTo>
                    <a:pt x="24" y="61"/>
                    <a:pt x="74" y="134"/>
                    <a:pt x="52" y="163"/>
                  </a:cubicBezTo>
                  <a:cubicBezTo>
                    <a:pt x="47" y="204"/>
                    <a:pt x="93" y="272"/>
                    <a:pt x="84" y="283"/>
                  </a:cubicBezTo>
                  <a:cubicBezTo>
                    <a:pt x="89" y="298"/>
                    <a:pt x="5" y="256"/>
                    <a:pt x="0" y="231"/>
                  </a:cubicBezTo>
                  <a:lnTo>
                    <a:pt x="52" y="131"/>
                  </a:lnTo>
                  <a:close/>
                </a:path>
              </a:pathLst>
            </a:custGeom>
            <a:solidFill>
              <a:srgbClr val="C0C0C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DDDDDD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461" name="Freeform 5"/>
            <p:cNvSpPr>
              <a:spLocks/>
            </p:cNvSpPr>
            <p:nvPr/>
          </p:nvSpPr>
          <p:spPr bwMode="auto">
            <a:xfrm>
              <a:off x="4603" y="384"/>
              <a:ext cx="1109" cy="950"/>
            </a:xfrm>
            <a:custGeom>
              <a:avLst/>
              <a:gdLst>
                <a:gd name="T0" fmla="*/ 52 w 1109"/>
                <a:gd name="T1" fmla="*/ 131 h 950"/>
                <a:gd name="T2" fmla="*/ 52 w 1109"/>
                <a:gd name="T3" fmla="*/ 419 h 950"/>
                <a:gd name="T4" fmla="*/ 124 w 1109"/>
                <a:gd name="T5" fmla="*/ 639 h 950"/>
                <a:gd name="T6" fmla="*/ 276 w 1109"/>
                <a:gd name="T7" fmla="*/ 783 h 950"/>
                <a:gd name="T8" fmla="*/ 704 w 1109"/>
                <a:gd name="T9" fmla="*/ 919 h 950"/>
                <a:gd name="T10" fmla="*/ 1006 w 1109"/>
                <a:gd name="T11" fmla="*/ 933 h 950"/>
                <a:gd name="T12" fmla="*/ 1109 w 1109"/>
                <a:gd name="T13" fmla="*/ 785 h 950"/>
                <a:gd name="T14" fmla="*/ 1079 w 1109"/>
                <a:gd name="T15" fmla="*/ 357 h 950"/>
                <a:gd name="T16" fmla="*/ 1012 w 1109"/>
                <a:gd name="T17" fmla="*/ 227 h 950"/>
                <a:gd name="T18" fmla="*/ 858 w 1109"/>
                <a:gd name="T19" fmla="*/ 165 h 950"/>
                <a:gd name="T20" fmla="*/ 556 w 1109"/>
                <a:gd name="T21" fmla="*/ 3 h 950"/>
                <a:gd name="T22" fmla="*/ 116 w 1109"/>
                <a:gd name="T23" fmla="*/ 35 h 950"/>
                <a:gd name="T24" fmla="*/ 52 w 1109"/>
                <a:gd name="T25" fmla="*/ 163 h 950"/>
                <a:gd name="T26" fmla="*/ 84 w 1109"/>
                <a:gd name="T27" fmla="*/ 283 h 950"/>
                <a:gd name="T28" fmla="*/ 0 w 1109"/>
                <a:gd name="T29" fmla="*/ 231 h 950"/>
                <a:gd name="T30" fmla="*/ 52 w 1109"/>
                <a:gd name="T31" fmla="*/ 131 h 9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09" h="950">
                  <a:moveTo>
                    <a:pt x="52" y="131"/>
                  </a:moveTo>
                  <a:cubicBezTo>
                    <a:pt x="52" y="158"/>
                    <a:pt x="40" y="334"/>
                    <a:pt x="52" y="419"/>
                  </a:cubicBezTo>
                  <a:cubicBezTo>
                    <a:pt x="64" y="504"/>
                    <a:pt x="87" y="578"/>
                    <a:pt x="124" y="639"/>
                  </a:cubicBezTo>
                  <a:cubicBezTo>
                    <a:pt x="181" y="725"/>
                    <a:pt x="190" y="746"/>
                    <a:pt x="276" y="783"/>
                  </a:cubicBezTo>
                  <a:cubicBezTo>
                    <a:pt x="427" y="847"/>
                    <a:pt x="549" y="866"/>
                    <a:pt x="704" y="919"/>
                  </a:cubicBezTo>
                  <a:cubicBezTo>
                    <a:pt x="803" y="909"/>
                    <a:pt x="908" y="950"/>
                    <a:pt x="1006" y="933"/>
                  </a:cubicBezTo>
                  <a:cubicBezTo>
                    <a:pt x="1065" y="923"/>
                    <a:pt x="1109" y="785"/>
                    <a:pt x="1109" y="785"/>
                  </a:cubicBezTo>
                  <a:cubicBezTo>
                    <a:pt x="1099" y="642"/>
                    <a:pt x="1100" y="498"/>
                    <a:pt x="1079" y="357"/>
                  </a:cubicBezTo>
                  <a:cubicBezTo>
                    <a:pt x="1071" y="307"/>
                    <a:pt x="1042" y="254"/>
                    <a:pt x="1012" y="227"/>
                  </a:cubicBezTo>
                  <a:cubicBezTo>
                    <a:pt x="893" y="122"/>
                    <a:pt x="948" y="196"/>
                    <a:pt x="858" y="165"/>
                  </a:cubicBezTo>
                  <a:cubicBezTo>
                    <a:pt x="785" y="57"/>
                    <a:pt x="679" y="26"/>
                    <a:pt x="556" y="3"/>
                  </a:cubicBezTo>
                  <a:cubicBezTo>
                    <a:pt x="339" y="8"/>
                    <a:pt x="330" y="0"/>
                    <a:pt x="116" y="35"/>
                  </a:cubicBezTo>
                  <a:cubicBezTo>
                    <a:pt x="24" y="61"/>
                    <a:pt x="74" y="134"/>
                    <a:pt x="52" y="163"/>
                  </a:cubicBezTo>
                  <a:cubicBezTo>
                    <a:pt x="47" y="204"/>
                    <a:pt x="93" y="272"/>
                    <a:pt x="84" y="283"/>
                  </a:cubicBezTo>
                  <a:cubicBezTo>
                    <a:pt x="89" y="298"/>
                    <a:pt x="5" y="256"/>
                    <a:pt x="0" y="231"/>
                  </a:cubicBezTo>
                  <a:lnTo>
                    <a:pt x="52" y="131"/>
                  </a:lnTo>
                  <a:close/>
                </a:path>
              </a:pathLst>
            </a:custGeom>
            <a:pattFill prst="horzBrick">
              <a:fgClr>
                <a:srgbClr val="DDDDDD"/>
              </a:fgClr>
              <a:bgClr>
                <a:schemeClr val="bg1"/>
              </a:bgClr>
            </a:patt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47462" name="Group 6"/>
            <p:cNvGrpSpPr>
              <a:grpSpLocks/>
            </p:cNvGrpSpPr>
            <p:nvPr/>
          </p:nvGrpSpPr>
          <p:grpSpPr bwMode="auto">
            <a:xfrm>
              <a:off x="4704" y="153"/>
              <a:ext cx="1025" cy="1152"/>
              <a:chOff x="4704" y="153"/>
              <a:chExt cx="1025" cy="1152"/>
            </a:xfrm>
          </p:grpSpPr>
          <p:graphicFrame>
            <p:nvGraphicFramePr>
              <p:cNvPr id="147463" name="Object 7"/>
              <p:cNvGraphicFramePr>
                <a:graphicFrameLocks noChangeAspect="1"/>
              </p:cNvGraphicFramePr>
              <p:nvPr/>
            </p:nvGraphicFramePr>
            <p:xfrm>
              <a:off x="4896" y="432"/>
              <a:ext cx="430" cy="681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3100" name="Clip" r:id="rId6" imgW="1917360" imgH="2997000" progId="MS_ClipArt_Gallery.2">
                      <p:embed/>
                    </p:oleObj>
                  </mc:Choice>
                  <mc:Fallback>
                    <p:oleObj name="Clip" r:id="rId6" imgW="1917360" imgH="2997000" progId="MS_ClipArt_Gallery.2">
                      <p:embed/>
                      <p:pic>
                        <p:nvPicPr>
                          <p:cNvPr id="0" name="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7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4896" y="432"/>
                            <a:ext cx="430" cy="681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ffectLst/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rgbClr val="FFFFFF"/>
                                </a:solidFill>
                              </a14:hiddenFill>
                            </a:ext>
                            <a:ext uri="{91240B29-F687-4F45-9708-019B960494DF}">
                              <a14:hiddenLine xmlns:a14="http://schemas.microsoft.com/office/drawing/2010/main" w="9525">
                                <a:solidFill>
                                  <a:srgbClr val="000000"/>
                                </a:solidFill>
                                <a:miter lim="800000"/>
                                <a:headEnd/>
                                <a:tailEnd/>
                              </a14:hiddenLine>
                            </a:ex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rgbClr val="808080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</p:pic>
                    </p:oleObj>
                  </mc:Fallback>
                </mc:AlternateContent>
              </a:graphicData>
            </a:graphic>
          </p:graphicFrame>
          <p:grpSp>
            <p:nvGrpSpPr>
              <p:cNvPr id="147464" name="Group 8"/>
              <p:cNvGrpSpPr>
                <a:grpSpLocks/>
              </p:cNvGrpSpPr>
              <p:nvPr/>
            </p:nvGrpSpPr>
            <p:grpSpPr bwMode="auto">
              <a:xfrm>
                <a:off x="4704" y="153"/>
                <a:ext cx="288" cy="873"/>
                <a:chOff x="4032" y="375"/>
                <a:chExt cx="288" cy="873"/>
              </a:xfrm>
            </p:grpSpPr>
            <p:pic>
              <p:nvPicPr>
                <p:cNvPr id="147465" name="Picture 9" descr="000803_1055_4732_v__v"/>
                <p:cNvPicPr>
                  <a:picLocks noChangeAspect="1" noChangeArrowheads="1"/>
                </p:cNvPicPr>
                <p:nvPr/>
              </p:nvPicPr>
              <p:blipFill>
                <a:blip r:embed="rId8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flipH="1">
                  <a:off x="4032" y="621"/>
                  <a:ext cx="288" cy="627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  <p:sp>
              <p:nvSpPr>
                <p:cNvPr id="147466" name="Text Box 10"/>
                <p:cNvSpPr txBox="1">
                  <a:spLocks noChangeArrowheads="1"/>
                </p:cNvSpPr>
                <p:nvPr/>
              </p:nvSpPr>
              <p:spPr bwMode="auto">
                <a:xfrm>
                  <a:off x="4032" y="375"/>
                  <a:ext cx="192" cy="327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/>
                <a:p>
                  <a:pPr>
                    <a:spcBef>
                      <a:spcPct val="50000"/>
                    </a:spcBef>
                  </a:pPr>
                  <a:r>
                    <a:rPr lang="en-US" sz="2800" dirty="0">
                      <a:solidFill>
                        <a:srgbClr val="FF0000"/>
                      </a:solidFill>
                      <a:latin typeface="Arial" charset="0"/>
                      <a:cs typeface="Arial" charset="0"/>
                    </a:rPr>
                    <a:t>?</a:t>
                  </a:r>
                </a:p>
              </p:txBody>
            </p:sp>
          </p:grpSp>
          <p:pic>
            <p:nvPicPr>
              <p:cNvPr id="147467" name="Picture 11" descr="EASTO008"/>
              <p:cNvPicPr>
                <a:picLocks noChangeAspect="1" noChangeArrowheads="1"/>
              </p:cNvPicPr>
              <p:nvPr/>
            </p:nvPicPr>
            <p:blipFill>
              <a:blip r:embed="rId9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136" y="681"/>
                <a:ext cx="593" cy="624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</p:grpSp>
      </p:grpSp>
      <p:pic>
        <p:nvPicPr>
          <p:cNvPr id="147468" name="Picture 12" descr="POINSET2"/>
          <p:cNvPicPr>
            <a:picLocks noChangeAspect="1" noChangeArrowheads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288" y="14288"/>
            <a:ext cx="1277937" cy="1273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47470" name="Picture 14" descr="POINSET2"/>
          <p:cNvPicPr>
            <a:picLocks noChangeAspect="1" noChangeArrowheads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-10800000">
            <a:off x="7800975" y="5519738"/>
            <a:ext cx="1279525" cy="12747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47471" name="Picture 15" descr="POINSET2"/>
          <p:cNvPicPr>
            <a:picLocks noChangeAspect="1" noChangeArrowheads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-16200000">
            <a:off x="7835900" y="26988"/>
            <a:ext cx="1279525" cy="1273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47472" name="Picture 16" descr="pretty_flower_purple_hb"/>
          <p:cNvPicPr>
            <a:picLocks noChangeAspect="1" noChangeArrowheads="1" noCrop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29538" y="5567363"/>
            <a:ext cx="1028700" cy="10287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47473" name="Picture 17" descr="pretty_flower_red_hb"/>
          <p:cNvPicPr>
            <a:picLocks noChangeAspect="1" noChangeArrowheads="1" noCrop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24800" y="333375"/>
            <a:ext cx="914400" cy="9144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47475" name="Picture 19" descr="pretty_flower_orange_hb"/>
          <p:cNvPicPr>
            <a:picLocks noChangeAspect="1" noChangeArrowheads="1" noCrop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5738" y="166688"/>
            <a:ext cx="1028700" cy="10287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47476" name="Freeform 20"/>
          <p:cNvSpPr>
            <a:spLocks/>
          </p:cNvSpPr>
          <p:nvPr/>
        </p:nvSpPr>
        <p:spPr bwMode="auto">
          <a:xfrm>
            <a:off x="228600" y="1447800"/>
            <a:ext cx="8675688" cy="5105400"/>
          </a:xfrm>
          <a:custGeom>
            <a:avLst/>
            <a:gdLst>
              <a:gd name="T0" fmla="*/ 4800 w 5465"/>
              <a:gd name="T1" fmla="*/ 310 h 3131"/>
              <a:gd name="T2" fmla="*/ 1772 w 5465"/>
              <a:gd name="T3" fmla="*/ 163 h 3131"/>
              <a:gd name="T4" fmla="*/ 1432 w 5465"/>
              <a:gd name="T5" fmla="*/ 0 h 3131"/>
              <a:gd name="T6" fmla="*/ 989 w 5465"/>
              <a:gd name="T7" fmla="*/ 15 h 3131"/>
              <a:gd name="T8" fmla="*/ 428 w 5465"/>
              <a:gd name="T9" fmla="*/ 89 h 3131"/>
              <a:gd name="T10" fmla="*/ 118 w 5465"/>
              <a:gd name="T11" fmla="*/ 177 h 3131"/>
              <a:gd name="T12" fmla="*/ 0 w 5465"/>
              <a:gd name="T13" fmla="*/ 635 h 3131"/>
              <a:gd name="T14" fmla="*/ 133 w 5465"/>
              <a:gd name="T15" fmla="*/ 1123 h 3131"/>
              <a:gd name="T16" fmla="*/ 266 w 5465"/>
              <a:gd name="T17" fmla="*/ 1448 h 3131"/>
              <a:gd name="T18" fmla="*/ 177 w 5465"/>
              <a:gd name="T19" fmla="*/ 1640 h 3131"/>
              <a:gd name="T20" fmla="*/ 221 w 5465"/>
              <a:gd name="T21" fmla="*/ 1846 h 3131"/>
              <a:gd name="T22" fmla="*/ 310 w 5465"/>
              <a:gd name="T23" fmla="*/ 2009 h 3131"/>
              <a:gd name="T24" fmla="*/ 458 w 5465"/>
              <a:gd name="T25" fmla="*/ 2304 h 3131"/>
              <a:gd name="T26" fmla="*/ 472 w 5465"/>
              <a:gd name="T27" fmla="*/ 2393 h 3131"/>
              <a:gd name="T28" fmla="*/ 546 w 5465"/>
              <a:gd name="T29" fmla="*/ 2496 h 3131"/>
              <a:gd name="T30" fmla="*/ 709 w 5465"/>
              <a:gd name="T31" fmla="*/ 2733 h 3131"/>
              <a:gd name="T32" fmla="*/ 768 w 5465"/>
              <a:gd name="T33" fmla="*/ 2880 h 3131"/>
              <a:gd name="T34" fmla="*/ 797 w 5465"/>
              <a:gd name="T35" fmla="*/ 2984 h 3131"/>
              <a:gd name="T36" fmla="*/ 945 w 5465"/>
              <a:gd name="T37" fmla="*/ 3087 h 3131"/>
              <a:gd name="T38" fmla="*/ 1152 w 5465"/>
              <a:gd name="T39" fmla="*/ 3117 h 3131"/>
              <a:gd name="T40" fmla="*/ 1462 w 5465"/>
              <a:gd name="T41" fmla="*/ 3043 h 3131"/>
              <a:gd name="T42" fmla="*/ 1536 w 5465"/>
              <a:gd name="T43" fmla="*/ 3013 h 3131"/>
              <a:gd name="T44" fmla="*/ 1846 w 5465"/>
              <a:gd name="T45" fmla="*/ 2984 h 3131"/>
              <a:gd name="T46" fmla="*/ 2496 w 5465"/>
              <a:gd name="T47" fmla="*/ 3072 h 3131"/>
              <a:gd name="T48" fmla="*/ 2954 w 5465"/>
              <a:gd name="T49" fmla="*/ 3131 h 3131"/>
              <a:gd name="T50" fmla="*/ 3677 w 5465"/>
              <a:gd name="T51" fmla="*/ 3043 h 3131"/>
              <a:gd name="T52" fmla="*/ 3648 w 5465"/>
              <a:gd name="T53" fmla="*/ 2984 h 3131"/>
              <a:gd name="T54" fmla="*/ 3589 w 5465"/>
              <a:gd name="T55" fmla="*/ 2939 h 3131"/>
              <a:gd name="T56" fmla="*/ 3264 w 5465"/>
              <a:gd name="T57" fmla="*/ 2747 h 3131"/>
              <a:gd name="T58" fmla="*/ 3234 w 5465"/>
              <a:gd name="T59" fmla="*/ 2688 h 3131"/>
              <a:gd name="T60" fmla="*/ 3249 w 5465"/>
              <a:gd name="T61" fmla="*/ 2289 h 3131"/>
              <a:gd name="T62" fmla="*/ 3603 w 5465"/>
              <a:gd name="T63" fmla="*/ 2068 h 3131"/>
              <a:gd name="T64" fmla="*/ 3766 w 5465"/>
              <a:gd name="T65" fmla="*/ 1728 h 3131"/>
              <a:gd name="T66" fmla="*/ 3943 w 5465"/>
              <a:gd name="T67" fmla="*/ 1625 h 3131"/>
              <a:gd name="T68" fmla="*/ 4076 w 5465"/>
              <a:gd name="T69" fmla="*/ 1566 h 3131"/>
              <a:gd name="T70" fmla="*/ 4371 w 5465"/>
              <a:gd name="T71" fmla="*/ 1595 h 3131"/>
              <a:gd name="T72" fmla="*/ 4726 w 5465"/>
              <a:gd name="T73" fmla="*/ 1728 h 3131"/>
              <a:gd name="T74" fmla="*/ 5154 w 5465"/>
              <a:gd name="T75" fmla="*/ 1773 h 3131"/>
              <a:gd name="T76" fmla="*/ 5346 w 5465"/>
              <a:gd name="T77" fmla="*/ 1566 h 3131"/>
              <a:gd name="T78" fmla="*/ 5435 w 5465"/>
              <a:gd name="T79" fmla="*/ 1256 h 3131"/>
              <a:gd name="T80" fmla="*/ 5420 w 5465"/>
              <a:gd name="T81" fmla="*/ 753 h 3131"/>
              <a:gd name="T82" fmla="*/ 5361 w 5465"/>
              <a:gd name="T83" fmla="*/ 606 h 3131"/>
              <a:gd name="T84" fmla="*/ 5317 w 5465"/>
              <a:gd name="T85" fmla="*/ 517 h 3131"/>
              <a:gd name="T86" fmla="*/ 4741 w 5465"/>
              <a:gd name="T87" fmla="*/ 237 h 3131"/>
              <a:gd name="T88" fmla="*/ 4238 w 5465"/>
              <a:gd name="T89" fmla="*/ 251 h 3131"/>
              <a:gd name="T90" fmla="*/ 3116 w 5465"/>
              <a:gd name="T91" fmla="*/ 303 h 31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5465" h="3131">
                <a:moveTo>
                  <a:pt x="4800" y="310"/>
                </a:moveTo>
                <a:cubicBezTo>
                  <a:pt x="2535" y="283"/>
                  <a:pt x="3012" y="385"/>
                  <a:pt x="1772" y="163"/>
                </a:cubicBezTo>
                <a:cubicBezTo>
                  <a:pt x="1660" y="99"/>
                  <a:pt x="1546" y="58"/>
                  <a:pt x="1432" y="0"/>
                </a:cubicBezTo>
                <a:cubicBezTo>
                  <a:pt x="1284" y="5"/>
                  <a:pt x="1136" y="2"/>
                  <a:pt x="989" y="15"/>
                </a:cubicBezTo>
                <a:cubicBezTo>
                  <a:pt x="801" y="31"/>
                  <a:pt x="616" y="70"/>
                  <a:pt x="428" y="89"/>
                </a:cubicBezTo>
                <a:cubicBezTo>
                  <a:pt x="323" y="115"/>
                  <a:pt x="223" y="152"/>
                  <a:pt x="118" y="177"/>
                </a:cubicBezTo>
                <a:cubicBezTo>
                  <a:pt x="74" y="329"/>
                  <a:pt x="31" y="480"/>
                  <a:pt x="0" y="635"/>
                </a:cubicBezTo>
                <a:cubicBezTo>
                  <a:pt x="22" y="787"/>
                  <a:pt x="12" y="1002"/>
                  <a:pt x="133" y="1123"/>
                </a:cubicBezTo>
                <a:cubicBezTo>
                  <a:pt x="176" y="1234"/>
                  <a:pt x="233" y="1333"/>
                  <a:pt x="266" y="1448"/>
                </a:cubicBezTo>
                <a:cubicBezTo>
                  <a:pt x="241" y="1521"/>
                  <a:pt x="210" y="1572"/>
                  <a:pt x="177" y="1640"/>
                </a:cubicBezTo>
                <a:cubicBezTo>
                  <a:pt x="192" y="1709"/>
                  <a:pt x="202" y="1779"/>
                  <a:pt x="221" y="1846"/>
                </a:cubicBezTo>
                <a:cubicBezTo>
                  <a:pt x="259" y="1978"/>
                  <a:pt x="254" y="1916"/>
                  <a:pt x="310" y="2009"/>
                </a:cubicBezTo>
                <a:cubicBezTo>
                  <a:pt x="367" y="2104"/>
                  <a:pt x="402" y="2208"/>
                  <a:pt x="458" y="2304"/>
                </a:cubicBezTo>
                <a:cubicBezTo>
                  <a:pt x="463" y="2334"/>
                  <a:pt x="463" y="2364"/>
                  <a:pt x="472" y="2393"/>
                </a:cubicBezTo>
                <a:cubicBezTo>
                  <a:pt x="493" y="2465"/>
                  <a:pt x="503" y="2441"/>
                  <a:pt x="546" y="2496"/>
                </a:cubicBezTo>
                <a:cubicBezTo>
                  <a:pt x="643" y="2620"/>
                  <a:pt x="646" y="2629"/>
                  <a:pt x="709" y="2733"/>
                </a:cubicBezTo>
                <a:cubicBezTo>
                  <a:pt x="744" y="2879"/>
                  <a:pt x="692" y="2684"/>
                  <a:pt x="768" y="2880"/>
                </a:cubicBezTo>
                <a:cubicBezTo>
                  <a:pt x="781" y="2914"/>
                  <a:pt x="782" y="2951"/>
                  <a:pt x="797" y="2984"/>
                </a:cubicBezTo>
                <a:cubicBezTo>
                  <a:pt x="846" y="3090"/>
                  <a:pt x="844" y="3072"/>
                  <a:pt x="945" y="3087"/>
                </a:cubicBezTo>
                <a:cubicBezTo>
                  <a:pt x="1014" y="3097"/>
                  <a:pt x="1083" y="3107"/>
                  <a:pt x="1152" y="3117"/>
                </a:cubicBezTo>
                <a:cubicBezTo>
                  <a:pt x="1255" y="3092"/>
                  <a:pt x="1359" y="3068"/>
                  <a:pt x="1462" y="3043"/>
                </a:cubicBezTo>
                <a:cubicBezTo>
                  <a:pt x="1488" y="3037"/>
                  <a:pt x="1510" y="3017"/>
                  <a:pt x="1536" y="3013"/>
                </a:cubicBezTo>
                <a:cubicBezTo>
                  <a:pt x="1639" y="2997"/>
                  <a:pt x="1743" y="2994"/>
                  <a:pt x="1846" y="2984"/>
                </a:cubicBezTo>
                <a:cubicBezTo>
                  <a:pt x="2063" y="3013"/>
                  <a:pt x="2279" y="3048"/>
                  <a:pt x="2496" y="3072"/>
                </a:cubicBezTo>
                <a:cubicBezTo>
                  <a:pt x="2958" y="3124"/>
                  <a:pt x="2767" y="3041"/>
                  <a:pt x="2954" y="3131"/>
                </a:cubicBezTo>
                <a:cubicBezTo>
                  <a:pt x="3195" y="3102"/>
                  <a:pt x="3439" y="3093"/>
                  <a:pt x="3677" y="3043"/>
                </a:cubicBezTo>
                <a:cubicBezTo>
                  <a:pt x="3698" y="3038"/>
                  <a:pt x="3662" y="3001"/>
                  <a:pt x="3648" y="2984"/>
                </a:cubicBezTo>
                <a:cubicBezTo>
                  <a:pt x="3632" y="2965"/>
                  <a:pt x="3610" y="2953"/>
                  <a:pt x="3589" y="2939"/>
                </a:cubicBezTo>
                <a:cubicBezTo>
                  <a:pt x="3483" y="2868"/>
                  <a:pt x="3370" y="2818"/>
                  <a:pt x="3264" y="2747"/>
                </a:cubicBezTo>
                <a:cubicBezTo>
                  <a:pt x="3254" y="2727"/>
                  <a:pt x="3235" y="2710"/>
                  <a:pt x="3234" y="2688"/>
                </a:cubicBezTo>
                <a:cubicBezTo>
                  <a:pt x="3230" y="2555"/>
                  <a:pt x="3195" y="2410"/>
                  <a:pt x="3249" y="2289"/>
                </a:cubicBezTo>
                <a:cubicBezTo>
                  <a:pt x="3267" y="2249"/>
                  <a:pt x="3512" y="2099"/>
                  <a:pt x="3603" y="2068"/>
                </a:cubicBezTo>
                <a:cubicBezTo>
                  <a:pt x="3643" y="1952"/>
                  <a:pt x="3656" y="1807"/>
                  <a:pt x="3766" y="1728"/>
                </a:cubicBezTo>
                <a:cubicBezTo>
                  <a:pt x="4058" y="1518"/>
                  <a:pt x="3725" y="1745"/>
                  <a:pt x="3943" y="1625"/>
                </a:cubicBezTo>
                <a:cubicBezTo>
                  <a:pt x="4067" y="1557"/>
                  <a:pt x="3932" y="1595"/>
                  <a:pt x="4076" y="1566"/>
                </a:cubicBezTo>
                <a:cubicBezTo>
                  <a:pt x="4197" y="1474"/>
                  <a:pt x="4124" y="1504"/>
                  <a:pt x="4371" y="1595"/>
                </a:cubicBezTo>
                <a:cubicBezTo>
                  <a:pt x="4504" y="1644"/>
                  <a:pt x="4592" y="1705"/>
                  <a:pt x="4726" y="1728"/>
                </a:cubicBezTo>
                <a:cubicBezTo>
                  <a:pt x="4903" y="1829"/>
                  <a:pt x="4943" y="1803"/>
                  <a:pt x="5154" y="1773"/>
                </a:cubicBezTo>
                <a:cubicBezTo>
                  <a:pt x="5225" y="1702"/>
                  <a:pt x="5294" y="1653"/>
                  <a:pt x="5346" y="1566"/>
                </a:cubicBezTo>
                <a:cubicBezTo>
                  <a:pt x="5364" y="1461"/>
                  <a:pt x="5400" y="1357"/>
                  <a:pt x="5435" y="1256"/>
                </a:cubicBezTo>
                <a:cubicBezTo>
                  <a:pt x="5465" y="1022"/>
                  <a:pt x="5458" y="1138"/>
                  <a:pt x="5420" y="753"/>
                </a:cubicBezTo>
                <a:cubicBezTo>
                  <a:pt x="5411" y="666"/>
                  <a:pt x="5404" y="685"/>
                  <a:pt x="5361" y="606"/>
                </a:cubicBezTo>
                <a:cubicBezTo>
                  <a:pt x="5345" y="577"/>
                  <a:pt x="5336" y="544"/>
                  <a:pt x="5317" y="517"/>
                </a:cubicBezTo>
                <a:cubicBezTo>
                  <a:pt x="5194" y="340"/>
                  <a:pt x="4932" y="291"/>
                  <a:pt x="4741" y="237"/>
                </a:cubicBezTo>
                <a:cubicBezTo>
                  <a:pt x="4357" y="254"/>
                  <a:pt x="4524" y="251"/>
                  <a:pt x="4238" y="251"/>
                </a:cubicBezTo>
                <a:lnTo>
                  <a:pt x="3116" y="303"/>
                </a:lnTo>
              </a:path>
            </a:pathLst>
          </a:custGeom>
          <a:pattFill prst="horzBrick">
            <a:fgClr>
              <a:srgbClr val="99CCFF"/>
            </a:fgClr>
            <a:bgClr>
              <a:schemeClr val="bg1"/>
            </a:bgClr>
          </a:patt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147477" name="Group 21"/>
          <p:cNvGrpSpPr>
            <a:grpSpLocks/>
          </p:cNvGrpSpPr>
          <p:nvPr/>
        </p:nvGrpSpPr>
        <p:grpSpPr bwMode="auto">
          <a:xfrm>
            <a:off x="6553200" y="5795963"/>
            <a:ext cx="1066800" cy="833437"/>
            <a:chOff x="4502" y="3363"/>
            <a:chExt cx="672" cy="525"/>
          </a:xfrm>
        </p:grpSpPr>
        <p:grpSp>
          <p:nvGrpSpPr>
            <p:cNvPr id="147478" name="Group 22"/>
            <p:cNvGrpSpPr>
              <a:grpSpLocks/>
            </p:cNvGrpSpPr>
            <p:nvPr/>
          </p:nvGrpSpPr>
          <p:grpSpPr bwMode="auto">
            <a:xfrm>
              <a:off x="4502" y="3363"/>
              <a:ext cx="672" cy="525"/>
              <a:chOff x="47" y="0"/>
              <a:chExt cx="5713" cy="4320"/>
            </a:xfrm>
          </p:grpSpPr>
          <p:sp>
            <p:nvSpPr>
              <p:cNvPr id="147479" name="Freeform 23"/>
              <p:cNvSpPr>
                <a:spLocks/>
              </p:cNvSpPr>
              <p:nvPr/>
            </p:nvSpPr>
            <p:spPr bwMode="auto">
              <a:xfrm>
                <a:off x="47" y="0"/>
                <a:ext cx="5713" cy="4320"/>
              </a:xfrm>
              <a:custGeom>
                <a:avLst/>
                <a:gdLst>
                  <a:gd name="T0" fmla="*/ 3365 w 5713"/>
                  <a:gd name="T1" fmla="*/ 58 h 4320"/>
                  <a:gd name="T2" fmla="*/ 3390 w 5713"/>
                  <a:gd name="T3" fmla="*/ 142 h 4320"/>
                  <a:gd name="T4" fmla="*/ 3613 w 5713"/>
                  <a:gd name="T5" fmla="*/ 187 h 4320"/>
                  <a:gd name="T6" fmla="*/ 4015 w 5713"/>
                  <a:gd name="T7" fmla="*/ 178 h 4320"/>
                  <a:gd name="T8" fmla="*/ 4051 w 5713"/>
                  <a:gd name="T9" fmla="*/ 310 h 4320"/>
                  <a:gd name="T10" fmla="*/ 3735 w 5713"/>
                  <a:gd name="T11" fmla="*/ 420 h 4320"/>
                  <a:gd name="T12" fmla="*/ 3794 w 5713"/>
                  <a:gd name="T13" fmla="*/ 514 h 4320"/>
                  <a:gd name="T14" fmla="*/ 3699 w 5713"/>
                  <a:gd name="T15" fmla="*/ 610 h 4320"/>
                  <a:gd name="T16" fmla="*/ 3576 w 5713"/>
                  <a:gd name="T17" fmla="*/ 663 h 4320"/>
                  <a:gd name="T18" fmla="*/ 3529 w 5713"/>
                  <a:gd name="T19" fmla="*/ 765 h 4320"/>
                  <a:gd name="T20" fmla="*/ 3699 w 5713"/>
                  <a:gd name="T21" fmla="*/ 779 h 4320"/>
                  <a:gd name="T22" fmla="*/ 3838 w 5713"/>
                  <a:gd name="T23" fmla="*/ 866 h 4320"/>
                  <a:gd name="T24" fmla="*/ 3855 w 5713"/>
                  <a:gd name="T25" fmla="*/ 996 h 4320"/>
                  <a:gd name="T26" fmla="*/ 4086 w 5713"/>
                  <a:gd name="T27" fmla="*/ 1008 h 4320"/>
                  <a:gd name="T28" fmla="*/ 4093 w 5713"/>
                  <a:gd name="T29" fmla="*/ 1019 h 4320"/>
                  <a:gd name="T30" fmla="*/ 4213 w 5713"/>
                  <a:gd name="T31" fmla="*/ 990 h 4320"/>
                  <a:gd name="T32" fmla="*/ 4402 w 5713"/>
                  <a:gd name="T33" fmla="*/ 1022 h 4320"/>
                  <a:gd name="T34" fmla="*/ 5351 w 5713"/>
                  <a:gd name="T35" fmla="*/ 1452 h 4320"/>
                  <a:gd name="T36" fmla="*/ 5642 w 5713"/>
                  <a:gd name="T37" fmla="*/ 1563 h 4320"/>
                  <a:gd name="T38" fmla="*/ 5637 w 5713"/>
                  <a:gd name="T39" fmla="*/ 1877 h 4320"/>
                  <a:gd name="T40" fmla="*/ 5417 w 5713"/>
                  <a:gd name="T41" fmla="*/ 2071 h 4320"/>
                  <a:gd name="T42" fmla="*/ 5321 w 5713"/>
                  <a:gd name="T43" fmla="*/ 2666 h 4320"/>
                  <a:gd name="T44" fmla="*/ 5311 w 5713"/>
                  <a:gd name="T45" fmla="*/ 2755 h 4320"/>
                  <a:gd name="T46" fmla="*/ 4581 w 5713"/>
                  <a:gd name="T47" fmla="*/ 3818 h 4320"/>
                  <a:gd name="T48" fmla="*/ 4260 w 5713"/>
                  <a:gd name="T49" fmla="*/ 3877 h 4320"/>
                  <a:gd name="T50" fmla="*/ 4554 w 5713"/>
                  <a:gd name="T51" fmla="*/ 4005 h 4320"/>
                  <a:gd name="T52" fmla="*/ 4525 w 5713"/>
                  <a:gd name="T53" fmla="*/ 4188 h 4320"/>
                  <a:gd name="T54" fmla="*/ 3961 w 5713"/>
                  <a:gd name="T55" fmla="*/ 4303 h 4320"/>
                  <a:gd name="T56" fmla="*/ 3451 w 5713"/>
                  <a:gd name="T57" fmla="*/ 4237 h 4320"/>
                  <a:gd name="T58" fmla="*/ 3194 w 5713"/>
                  <a:gd name="T59" fmla="*/ 4093 h 4320"/>
                  <a:gd name="T60" fmla="*/ 2990 w 5713"/>
                  <a:gd name="T61" fmla="*/ 3942 h 4320"/>
                  <a:gd name="T62" fmla="*/ 3034 w 5713"/>
                  <a:gd name="T63" fmla="*/ 3838 h 4320"/>
                  <a:gd name="T64" fmla="*/ 2789 w 5713"/>
                  <a:gd name="T65" fmla="*/ 3815 h 4320"/>
                  <a:gd name="T66" fmla="*/ 2632 w 5713"/>
                  <a:gd name="T67" fmla="*/ 3852 h 4320"/>
                  <a:gd name="T68" fmla="*/ 2598 w 5713"/>
                  <a:gd name="T69" fmla="*/ 3974 h 4320"/>
                  <a:gd name="T70" fmla="*/ 2478 w 5713"/>
                  <a:gd name="T71" fmla="*/ 4184 h 4320"/>
                  <a:gd name="T72" fmla="*/ 2169 w 5713"/>
                  <a:gd name="T73" fmla="*/ 4316 h 4320"/>
                  <a:gd name="T74" fmla="*/ 1723 w 5713"/>
                  <a:gd name="T75" fmla="*/ 4236 h 4320"/>
                  <a:gd name="T76" fmla="*/ 1515 w 5713"/>
                  <a:gd name="T77" fmla="*/ 4069 h 4320"/>
                  <a:gd name="T78" fmla="*/ 1203 w 5713"/>
                  <a:gd name="T79" fmla="*/ 3952 h 4320"/>
                  <a:gd name="T80" fmla="*/ 1017 w 5713"/>
                  <a:gd name="T81" fmla="*/ 3803 h 4320"/>
                  <a:gd name="T82" fmla="*/ 154 w 5713"/>
                  <a:gd name="T83" fmla="*/ 2099 h 4320"/>
                  <a:gd name="T84" fmla="*/ 5 w 5713"/>
                  <a:gd name="T85" fmla="*/ 1861 h 4320"/>
                  <a:gd name="T86" fmla="*/ 365 w 5713"/>
                  <a:gd name="T87" fmla="*/ 1116 h 4320"/>
                  <a:gd name="T88" fmla="*/ 870 w 5713"/>
                  <a:gd name="T89" fmla="*/ 1116 h 4320"/>
                  <a:gd name="T90" fmla="*/ 1395 w 5713"/>
                  <a:gd name="T91" fmla="*/ 1046 h 4320"/>
                  <a:gd name="T92" fmla="*/ 1497 w 5713"/>
                  <a:gd name="T93" fmla="*/ 992 h 4320"/>
                  <a:gd name="T94" fmla="*/ 1664 w 5713"/>
                  <a:gd name="T95" fmla="*/ 999 h 4320"/>
                  <a:gd name="T96" fmla="*/ 1814 w 5713"/>
                  <a:gd name="T97" fmla="*/ 995 h 4320"/>
                  <a:gd name="T98" fmla="*/ 2017 w 5713"/>
                  <a:gd name="T99" fmla="*/ 866 h 4320"/>
                  <a:gd name="T100" fmla="*/ 2260 w 5713"/>
                  <a:gd name="T101" fmla="*/ 782 h 4320"/>
                  <a:gd name="T102" fmla="*/ 2191 w 5713"/>
                  <a:gd name="T103" fmla="*/ 726 h 4320"/>
                  <a:gd name="T104" fmla="*/ 2056 w 5713"/>
                  <a:gd name="T105" fmla="*/ 670 h 4320"/>
                  <a:gd name="T106" fmla="*/ 2044 w 5713"/>
                  <a:gd name="T107" fmla="*/ 612 h 4320"/>
                  <a:gd name="T108" fmla="*/ 1973 w 5713"/>
                  <a:gd name="T109" fmla="*/ 575 h 4320"/>
                  <a:gd name="T110" fmla="*/ 1870 w 5713"/>
                  <a:gd name="T111" fmla="*/ 557 h 4320"/>
                  <a:gd name="T112" fmla="*/ 1689 w 5713"/>
                  <a:gd name="T113" fmla="*/ 406 h 4320"/>
                  <a:gd name="T114" fmla="*/ 2125 w 5713"/>
                  <a:gd name="T115" fmla="*/ 336 h 4320"/>
                  <a:gd name="T116" fmla="*/ 2740 w 5713"/>
                  <a:gd name="T117" fmla="*/ 30 h 43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5713" h="4320">
                    <a:moveTo>
                      <a:pt x="3348" y="0"/>
                    </a:moveTo>
                    <a:lnTo>
                      <a:pt x="3355" y="8"/>
                    </a:lnTo>
                    <a:lnTo>
                      <a:pt x="3360" y="16"/>
                    </a:lnTo>
                    <a:lnTo>
                      <a:pt x="3363" y="24"/>
                    </a:lnTo>
                    <a:lnTo>
                      <a:pt x="3365" y="32"/>
                    </a:lnTo>
                    <a:lnTo>
                      <a:pt x="3365" y="40"/>
                    </a:lnTo>
                    <a:lnTo>
                      <a:pt x="3365" y="48"/>
                    </a:lnTo>
                    <a:lnTo>
                      <a:pt x="3365" y="58"/>
                    </a:lnTo>
                    <a:lnTo>
                      <a:pt x="3365" y="66"/>
                    </a:lnTo>
                    <a:lnTo>
                      <a:pt x="3368" y="74"/>
                    </a:lnTo>
                    <a:lnTo>
                      <a:pt x="3373" y="83"/>
                    </a:lnTo>
                    <a:lnTo>
                      <a:pt x="3375" y="95"/>
                    </a:lnTo>
                    <a:lnTo>
                      <a:pt x="3377" y="107"/>
                    </a:lnTo>
                    <a:lnTo>
                      <a:pt x="3380" y="119"/>
                    </a:lnTo>
                    <a:lnTo>
                      <a:pt x="3385" y="131"/>
                    </a:lnTo>
                    <a:lnTo>
                      <a:pt x="3390" y="142"/>
                    </a:lnTo>
                    <a:lnTo>
                      <a:pt x="3395" y="154"/>
                    </a:lnTo>
                    <a:lnTo>
                      <a:pt x="3402" y="165"/>
                    </a:lnTo>
                    <a:lnTo>
                      <a:pt x="3409" y="175"/>
                    </a:lnTo>
                    <a:lnTo>
                      <a:pt x="3417" y="187"/>
                    </a:lnTo>
                    <a:lnTo>
                      <a:pt x="3424" y="197"/>
                    </a:lnTo>
                    <a:lnTo>
                      <a:pt x="3493" y="195"/>
                    </a:lnTo>
                    <a:lnTo>
                      <a:pt x="3554" y="191"/>
                    </a:lnTo>
                    <a:lnTo>
                      <a:pt x="3613" y="187"/>
                    </a:lnTo>
                    <a:lnTo>
                      <a:pt x="3667" y="182"/>
                    </a:lnTo>
                    <a:lnTo>
                      <a:pt x="3721" y="179"/>
                    </a:lnTo>
                    <a:lnTo>
                      <a:pt x="3775" y="174"/>
                    </a:lnTo>
                    <a:lnTo>
                      <a:pt x="3831" y="170"/>
                    </a:lnTo>
                    <a:lnTo>
                      <a:pt x="3887" y="166"/>
                    </a:lnTo>
                    <a:lnTo>
                      <a:pt x="3946" y="164"/>
                    </a:lnTo>
                    <a:lnTo>
                      <a:pt x="4010" y="162"/>
                    </a:lnTo>
                    <a:lnTo>
                      <a:pt x="4015" y="178"/>
                    </a:lnTo>
                    <a:lnTo>
                      <a:pt x="4020" y="195"/>
                    </a:lnTo>
                    <a:lnTo>
                      <a:pt x="4025" y="211"/>
                    </a:lnTo>
                    <a:lnTo>
                      <a:pt x="4029" y="228"/>
                    </a:lnTo>
                    <a:lnTo>
                      <a:pt x="4037" y="244"/>
                    </a:lnTo>
                    <a:lnTo>
                      <a:pt x="4042" y="261"/>
                    </a:lnTo>
                    <a:lnTo>
                      <a:pt x="4044" y="277"/>
                    </a:lnTo>
                    <a:lnTo>
                      <a:pt x="4049" y="294"/>
                    </a:lnTo>
                    <a:lnTo>
                      <a:pt x="4051" y="310"/>
                    </a:lnTo>
                    <a:lnTo>
                      <a:pt x="4054" y="326"/>
                    </a:lnTo>
                    <a:lnTo>
                      <a:pt x="3701" y="371"/>
                    </a:lnTo>
                    <a:lnTo>
                      <a:pt x="3689" y="381"/>
                    </a:lnTo>
                    <a:lnTo>
                      <a:pt x="3686" y="390"/>
                    </a:lnTo>
                    <a:lnTo>
                      <a:pt x="3694" y="398"/>
                    </a:lnTo>
                    <a:lnTo>
                      <a:pt x="3703" y="406"/>
                    </a:lnTo>
                    <a:lnTo>
                      <a:pt x="3718" y="413"/>
                    </a:lnTo>
                    <a:lnTo>
                      <a:pt x="3735" y="420"/>
                    </a:lnTo>
                    <a:lnTo>
                      <a:pt x="3752" y="427"/>
                    </a:lnTo>
                    <a:lnTo>
                      <a:pt x="3770" y="435"/>
                    </a:lnTo>
                    <a:lnTo>
                      <a:pt x="3782" y="443"/>
                    </a:lnTo>
                    <a:lnTo>
                      <a:pt x="3789" y="453"/>
                    </a:lnTo>
                    <a:lnTo>
                      <a:pt x="3797" y="468"/>
                    </a:lnTo>
                    <a:lnTo>
                      <a:pt x="3799" y="484"/>
                    </a:lnTo>
                    <a:lnTo>
                      <a:pt x="3797" y="499"/>
                    </a:lnTo>
                    <a:lnTo>
                      <a:pt x="3794" y="514"/>
                    </a:lnTo>
                    <a:lnTo>
                      <a:pt x="3787" y="528"/>
                    </a:lnTo>
                    <a:lnTo>
                      <a:pt x="3777" y="542"/>
                    </a:lnTo>
                    <a:lnTo>
                      <a:pt x="3767" y="556"/>
                    </a:lnTo>
                    <a:lnTo>
                      <a:pt x="3755" y="570"/>
                    </a:lnTo>
                    <a:lnTo>
                      <a:pt x="3740" y="582"/>
                    </a:lnTo>
                    <a:lnTo>
                      <a:pt x="3725" y="594"/>
                    </a:lnTo>
                    <a:lnTo>
                      <a:pt x="3713" y="603"/>
                    </a:lnTo>
                    <a:lnTo>
                      <a:pt x="3699" y="610"/>
                    </a:lnTo>
                    <a:lnTo>
                      <a:pt x="3679" y="614"/>
                    </a:lnTo>
                    <a:lnTo>
                      <a:pt x="3659" y="619"/>
                    </a:lnTo>
                    <a:lnTo>
                      <a:pt x="3640" y="623"/>
                    </a:lnTo>
                    <a:lnTo>
                      <a:pt x="3620" y="628"/>
                    </a:lnTo>
                    <a:lnTo>
                      <a:pt x="3603" y="634"/>
                    </a:lnTo>
                    <a:lnTo>
                      <a:pt x="3591" y="642"/>
                    </a:lnTo>
                    <a:lnTo>
                      <a:pt x="3581" y="651"/>
                    </a:lnTo>
                    <a:lnTo>
                      <a:pt x="3576" y="663"/>
                    </a:lnTo>
                    <a:lnTo>
                      <a:pt x="3576" y="676"/>
                    </a:lnTo>
                    <a:lnTo>
                      <a:pt x="3574" y="688"/>
                    </a:lnTo>
                    <a:lnTo>
                      <a:pt x="3569" y="701"/>
                    </a:lnTo>
                    <a:lnTo>
                      <a:pt x="3564" y="714"/>
                    </a:lnTo>
                    <a:lnTo>
                      <a:pt x="3556" y="726"/>
                    </a:lnTo>
                    <a:lnTo>
                      <a:pt x="3547" y="739"/>
                    </a:lnTo>
                    <a:lnTo>
                      <a:pt x="3537" y="752"/>
                    </a:lnTo>
                    <a:lnTo>
                      <a:pt x="3529" y="765"/>
                    </a:lnTo>
                    <a:lnTo>
                      <a:pt x="3520" y="778"/>
                    </a:lnTo>
                    <a:lnTo>
                      <a:pt x="3512" y="790"/>
                    </a:lnTo>
                    <a:lnTo>
                      <a:pt x="3542" y="790"/>
                    </a:lnTo>
                    <a:lnTo>
                      <a:pt x="3574" y="789"/>
                    </a:lnTo>
                    <a:lnTo>
                      <a:pt x="3603" y="787"/>
                    </a:lnTo>
                    <a:lnTo>
                      <a:pt x="3635" y="783"/>
                    </a:lnTo>
                    <a:lnTo>
                      <a:pt x="3667" y="781"/>
                    </a:lnTo>
                    <a:lnTo>
                      <a:pt x="3699" y="779"/>
                    </a:lnTo>
                    <a:lnTo>
                      <a:pt x="3730" y="779"/>
                    </a:lnTo>
                    <a:lnTo>
                      <a:pt x="3760" y="779"/>
                    </a:lnTo>
                    <a:lnTo>
                      <a:pt x="3792" y="782"/>
                    </a:lnTo>
                    <a:lnTo>
                      <a:pt x="3821" y="787"/>
                    </a:lnTo>
                    <a:lnTo>
                      <a:pt x="3833" y="807"/>
                    </a:lnTo>
                    <a:lnTo>
                      <a:pt x="3838" y="827"/>
                    </a:lnTo>
                    <a:lnTo>
                      <a:pt x="3841" y="846"/>
                    </a:lnTo>
                    <a:lnTo>
                      <a:pt x="3838" y="866"/>
                    </a:lnTo>
                    <a:lnTo>
                      <a:pt x="3833" y="885"/>
                    </a:lnTo>
                    <a:lnTo>
                      <a:pt x="3828" y="904"/>
                    </a:lnTo>
                    <a:lnTo>
                      <a:pt x="3821" y="925"/>
                    </a:lnTo>
                    <a:lnTo>
                      <a:pt x="3814" y="944"/>
                    </a:lnTo>
                    <a:lnTo>
                      <a:pt x="3809" y="964"/>
                    </a:lnTo>
                    <a:lnTo>
                      <a:pt x="3806" y="984"/>
                    </a:lnTo>
                    <a:lnTo>
                      <a:pt x="3831" y="990"/>
                    </a:lnTo>
                    <a:lnTo>
                      <a:pt x="3855" y="996"/>
                    </a:lnTo>
                    <a:lnTo>
                      <a:pt x="3882" y="999"/>
                    </a:lnTo>
                    <a:lnTo>
                      <a:pt x="3912" y="1002"/>
                    </a:lnTo>
                    <a:lnTo>
                      <a:pt x="3944" y="1003"/>
                    </a:lnTo>
                    <a:lnTo>
                      <a:pt x="3973" y="1004"/>
                    </a:lnTo>
                    <a:lnTo>
                      <a:pt x="4005" y="1005"/>
                    </a:lnTo>
                    <a:lnTo>
                      <a:pt x="4034" y="1005"/>
                    </a:lnTo>
                    <a:lnTo>
                      <a:pt x="4061" y="1006"/>
                    </a:lnTo>
                    <a:lnTo>
                      <a:pt x="4086" y="1008"/>
                    </a:lnTo>
                    <a:lnTo>
                      <a:pt x="4086" y="1010"/>
                    </a:lnTo>
                    <a:lnTo>
                      <a:pt x="4086" y="1012"/>
                    </a:lnTo>
                    <a:lnTo>
                      <a:pt x="4088" y="1013"/>
                    </a:lnTo>
                    <a:lnTo>
                      <a:pt x="4088" y="1014"/>
                    </a:lnTo>
                    <a:lnTo>
                      <a:pt x="4088" y="1015"/>
                    </a:lnTo>
                    <a:lnTo>
                      <a:pt x="4088" y="1016"/>
                    </a:lnTo>
                    <a:lnTo>
                      <a:pt x="4091" y="1018"/>
                    </a:lnTo>
                    <a:lnTo>
                      <a:pt x="4093" y="1019"/>
                    </a:lnTo>
                    <a:lnTo>
                      <a:pt x="4096" y="1020"/>
                    </a:lnTo>
                    <a:lnTo>
                      <a:pt x="4098" y="1020"/>
                    </a:lnTo>
                    <a:lnTo>
                      <a:pt x="4115" y="1013"/>
                    </a:lnTo>
                    <a:lnTo>
                      <a:pt x="4132" y="1007"/>
                    </a:lnTo>
                    <a:lnTo>
                      <a:pt x="4152" y="1002"/>
                    </a:lnTo>
                    <a:lnTo>
                      <a:pt x="4172" y="997"/>
                    </a:lnTo>
                    <a:lnTo>
                      <a:pt x="4191" y="994"/>
                    </a:lnTo>
                    <a:lnTo>
                      <a:pt x="4213" y="990"/>
                    </a:lnTo>
                    <a:lnTo>
                      <a:pt x="4235" y="987"/>
                    </a:lnTo>
                    <a:lnTo>
                      <a:pt x="4255" y="984"/>
                    </a:lnTo>
                    <a:lnTo>
                      <a:pt x="4277" y="982"/>
                    </a:lnTo>
                    <a:lnTo>
                      <a:pt x="4299" y="979"/>
                    </a:lnTo>
                    <a:lnTo>
                      <a:pt x="4333" y="987"/>
                    </a:lnTo>
                    <a:lnTo>
                      <a:pt x="4360" y="997"/>
                    </a:lnTo>
                    <a:lnTo>
                      <a:pt x="4382" y="1008"/>
                    </a:lnTo>
                    <a:lnTo>
                      <a:pt x="4402" y="1022"/>
                    </a:lnTo>
                    <a:lnTo>
                      <a:pt x="4414" y="1037"/>
                    </a:lnTo>
                    <a:lnTo>
                      <a:pt x="4426" y="1052"/>
                    </a:lnTo>
                    <a:lnTo>
                      <a:pt x="4436" y="1068"/>
                    </a:lnTo>
                    <a:lnTo>
                      <a:pt x="4446" y="1085"/>
                    </a:lnTo>
                    <a:lnTo>
                      <a:pt x="4456" y="1101"/>
                    </a:lnTo>
                    <a:lnTo>
                      <a:pt x="4468" y="1116"/>
                    </a:lnTo>
                    <a:lnTo>
                      <a:pt x="5351" y="1119"/>
                    </a:lnTo>
                    <a:lnTo>
                      <a:pt x="5351" y="1452"/>
                    </a:lnTo>
                    <a:lnTo>
                      <a:pt x="5387" y="1466"/>
                    </a:lnTo>
                    <a:lnTo>
                      <a:pt x="5424" y="1478"/>
                    </a:lnTo>
                    <a:lnTo>
                      <a:pt x="5463" y="1492"/>
                    </a:lnTo>
                    <a:lnTo>
                      <a:pt x="5503" y="1504"/>
                    </a:lnTo>
                    <a:lnTo>
                      <a:pt x="5542" y="1517"/>
                    </a:lnTo>
                    <a:lnTo>
                      <a:pt x="5578" y="1531"/>
                    </a:lnTo>
                    <a:lnTo>
                      <a:pt x="5610" y="1547"/>
                    </a:lnTo>
                    <a:lnTo>
                      <a:pt x="5642" y="1563"/>
                    </a:lnTo>
                    <a:lnTo>
                      <a:pt x="5667" y="1581"/>
                    </a:lnTo>
                    <a:lnTo>
                      <a:pt x="5686" y="1602"/>
                    </a:lnTo>
                    <a:lnTo>
                      <a:pt x="5706" y="1648"/>
                    </a:lnTo>
                    <a:lnTo>
                      <a:pt x="5713" y="1695"/>
                    </a:lnTo>
                    <a:lnTo>
                      <a:pt x="5708" y="1742"/>
                    </a:lnTo>
                    <a:lnTo>
                      <a:pt x="5694" y="1788"/>
                    </a:lnTo>
                    <a:lnTo>
                      <a:pt x="5669" y="1834"/>
                    </a:lnTo>
                    <a:lnTo>
                      <a:pt x="5637" y="1877"/>
                    </a:lnTo>
                    <a:lnTo>
                      <a:pt x="5603" y="1922"/>
                    </a:lnTo>
                    <a:lnTo>
                      <a:pt x="5561" y="1964"/>
                    </a:lnTo>
                    <a:lnTo>
                      <a:pt x="5517" y="2005"/>
                    </a:lnTo>
                    <a:lnTo>
                      <a:pt x="5473" y="2045"/>
                    </a:lnTo>
                    <a:lnTo>
                      <a:pt x="5458" y="2052"/>
                    </a:lnTo>
                    <a:lnTo>
                      <a:pt x="5446" y="2059"/>
                    </a:lnTo>
                    <a:lnTo>
                      <a:pt x="5431" y="2066"/>
                    </a:lnTo>
                    <a:lnTo>
                      <a:pt x="5417" y="2071"/>
                    </a:lnTo>
                    <a:lnTo>
                      <a:pt x="5402" y="2077"/>
                    </a:lnTo>
                    <a:lnTo>
                      <a:pt x="5390" y="2083"/>
                    </a:lnTo>
                    <a:lnTo>
                      <a:pt x="5375" y="2088"/>
                    </a:lnTo>
                    <a:lnTo>
                      <a:pt x="5360" y="2094"/>
                    </a:lnTo>
                    <a:lnTo>
                      <a:pt x="5346" y="2101"/>
                    </a:lnTo>
                    <a:lnTo>
                      <a:pt x="5333" y="2107"/>
                    </a:lnTo>
                    <a:lnTo>
                      <a:pt x="5314" y="2654"/>
                    </a:lnTo>
                    <a:lnTo>
                      <a:pt x="5321" y="2666"/>
                    </a:lnTo>
                    <a:lnTo>
                      <a:pt x="5324" y="2677"/>
                    </a:lnTo>
                    <a:lnTo>
                      <a:pt x="5324" y="2688"/>
                    </a:lnTo>
                    <a:lnTo>
                      <a:pt x="5321" y="2700"/>
                    </a:lnTo>
                    <a:lnTo>
                      <a:pt x="5319" y="2711"/>
                    </a:lnTo>
                    <a:lnTo>
                      <a:pt x="5316" y="2723"/>
                    </a:lnTo>
                    <a:lnTo>
                      <a:pt x="5314" y="2733"/>
                    </a:lnTo>
                    <a:lnTo>
                      <a:pt x="5311" y="2744"/>
                    </a:lnTo>
                    <a:lnTo>
                      <a:pt x="5311" y="2755"/>
                    </a:lnTo>
                    <a:lnTo>
                      <a:pt x="5314" y="2765"/>
                    </a:lnTo>
                    <a:lnTo>
                      <a:pt x="5297" y="3818"/>
                    </a:lnTo>
                    <a:lnTo>
                      <a:pt x="5179" y="3818"/>
                    </a:lnTo>
                    <a:lnTo>
                      <a:pt x="5059" y="3818"/>
                    </a:lnTo>
                    <a:lnTo>
                      <a:pt x="4939" y="3818"/>
                    </a:lnTo>
                    <a:lnTo>
                      <a:pt x="4819" y="3818"/>
                    </a:lnTo>
                    <a:lnTo>
                      <a:pt x="4699" y="3818"/>
                    </a:lnTo>
                    <a:lnTo>
                      <a:pt x="4581" y="3818"/>
                    </a:lnTo>
                    <a:lnTo>
                      <a:pt x="4463" y="3818"/>
                    </a:lnTo>
                    <a:lnTo>
                      <a:pt x="4353" y="3818"/>
                    </a:lnTo>
                    <a:lnTo>
                      <a:pt x="4245" y="3818"/>
                    </a:lnTo>
                    <a:lnTo>
                      <a:pt x="4142" y="3818"/>
                    </a:lnTo>
                    <a:lnTo>
                      <a:pt x="4105" y="3847"/>
                    </a:lnTo>
                    <a:lnTo>
                      <a:pt x="4154" y="3859"/>
                    </a:lnTo>
                    <a:lnTo>
                      <a:pt x="4206" y="3868"/>
                    </a:lnTo>
                    <a:lnTo>
                      <a:pt x="4260" y="3877"/>
                    </a:lnTo>
                    <a:lnTo>
                      <a:pt x="4311" y="3886"/>
                    </a:lnTo>
                    <a:lnTo>
                      <a:pt x="4363" y="3895"/>
                    </a:lnTo>
                    <a:lnTo>
                      <a:pt x="4409" y="3907"/>
                    </a:lnTo>
                    <a:lnTo>
                      <a:pt x="4453" y="3920"/>
                    </a:lnTo>
                    <a:lnTo>
                      <a:pt x="4490" y="3936"/>
                    </a:lnTo>
                    <a:lnTo>
                      <a:pt x="4522" y="3957"/>
                    </a:lnTo>
                    <a:lnTo>
                      <a:pt x="4547" y="3982"/>
                    </a:lnTo>
                    <a:lnTo>
                      <a:pt x="4554" y="4005"/>
                    </a:lnTo>
                    <a:lnTo>
                      <a:pt x="4556" y="4028"/>
                    </a:lnTo>
                    <a:lnTo>
                      <a:pt x="4556" y="4051"/>
                    </a:lnTo>
                    <a:lnTo>
                      <a:pt x="4554" y="4074"/>
                    </a:lnTo>
                    <a:lnTo>
                      <a:pt x="4549" y="4098"/>
                    </a:lnTo>
                    <a:lnTo>
                      <a:pt x="4542" y="4120"/>
                    </a:lnTo>
                    <a:lnTo>
                      <a:pt x="4537" y="4143"/>
                    </a:lnTo>
                    <a:lnTo>
                      <a:pt x="4529" y="4165"/>
                    </a:lnTo>
                    <a:lnTo>
                      <a:pt x="4525" y="4188"/>
                    </a:lnTo>
                    <a:lnTo>
                      <a:pt x="4520" y="4208"/>
                    </a:lnTo>
                    <a:lnTo>
                      <a:pt x="4456" y="4242"/>
                    </a:lnTo>
                    <a:lnTo>
                      <a:pt x="4385" y="4267"/>
                    </a:lnTo>
                    <a:lnTo>
                      <a:pt x="4306" y="4284"/>
                    </a:lnTo>
                    <a:lnTo>
                      <a:pt x="4225" y="4296"/>
                    </a:lnTo>
                    <a:lnTo>
                      <a:pt x="4140" y="4302"/>
                    </a:lnTo>
                    <a:lnTo>
                      <a:pt x="4051" y="4304"/>
                    </a:lnTo>
                    <a:lnTo>
                      <a:pt x="3961" y="4303"/>
                    </a:lnTo>
                    <a:lnTo>
                      <a:pt x="3870" y="4300"/>
                    </a:lnTo>
                    <a:lnTo>
                      <a:pt x="3779" y="4294"/>
                    </a:lnTo>
                    <a:lnTo>
                      <a:pt x="3689" y="4287"/>
                    </a:lnTo>
                    <a:lnTo>
                      <a:pt x="3647" y="4278"/>
                    </a:lnTo>
                    <a:lnTo>
                      <a:pt x="3600" y="4269"/>
                    </a:lnTo>
                    <a:lnTo>
                      <a:pt x="3551" y="4260"/>
                    </a:lnTo>
                    <a:lnTo>
                      <a:pt x="3500" y="4248"/>
                    </a:lnTo>
                    <a:lnTo>
                      <a:pt x="3451" y="4237"/>
                    </a:lnTo>
                    <a:lnTo>
                      <a:pt x="3407" y="4223"/>
                    </a:lnTo>
                    <a:lnTo>
                      <a:pt x="3368" y="4207"/>
                    </a:lnTo>
                    <a:lnTo>
                      <a:pt x="3338" y="4189"/>
                    </a:lnTo>
                    <a:lnTo>
                      <a:pt x="3319" y="4166"/>
                    </a:lnTo>
                    <a:lnTo>
                      <a:pt x="3311" y="4140"/>
                    </a:lnTo>
                    <a:lnTo>
                      <a:pt x="3272" y="4125"/>
                    </a:lnTo>
                    <a:lnTo>
                      <a:pt x="3233" y="4109"/>
                    </a:lnTo>
                    <a:lnTo>
                      <a:pt x="3194" y="4093"/>
                    </a:lnTo>
                    <a:lnTo>
                      <a:pt x="3157" y="4076"/>
                    </a:lnTo>
                    <a:lnTo>
                      <a:pt x="3123" y="4058"/>
                    </a:lnTo>
                    <a:lnTo>
                      <a:pt x="3091" y="4039"/>
                    </a:lnTo>
                    <a:lnTo>
                      <a:pt x="3059" y="4020"/>
                    </a:lnTo>
                    <a:lnTo>
                      <a:pt x="3029" y="3999"/>
                    </a:lnTo>
                    <a:lnTo>
                      <a:pt x="3005" y="3978"/>
                    </a:lnTo>
                    <a:lnTo>
                      <a:pt x="2983" y="3955"/>
                    </a:lnTo>
                    <a:lnTo>
                      <a:pt x="2990" y="3942"/>
                    </a:lnTo>
                    <a:lnTo>
                      <a:pt x="2995" y="3928"/>
                    </a:lnTo>
                    <a:lnTo>
                      <a:pt x="3000" y="3916"/>
                    </a:lnTo>
                    <a:lnTo>
                      <a:pt x="3005" y="3902"/>
                    </a:lnTo>
                    <a:lnTo>
                      <a:pt x="3012" y="3888"/>
                    </a:lnTo>
                    <a:lnTo>
                      <a:pt x="3017" y="3876"/>
                    </a:lnTo>
                    <a:lnTo>
                      <a:pt x="3022" y="3863"/>
                    </a:lnTo>
                    <a:lnTo>
                      <a:pt x="3027" y="3851"/>
                    </a:lnTo>
                    <a:lnTo>
                      <a:pt x="3034" y="3838"/>
                    </a:lnTo>
                    <a:lnTo>
                      <a:pt x="3039" y="3827"/>
                    </a:lnTo>
                    <a:lnTo>
                      <a:pt x="3005" y="3819"/>
                    </a:lnTo>
                    <a:lnTo>
                      <a:pt x="2971" y="3813"/>
                    </a:lnTo>
                    <a:lnTo>
                      <a:pt x="2936" y="3812"/>
                    </a:lnTo>
                    <a:lnTo>
                      <a:pt x="2902" y="3812"/>
                    </a:lnTo>
                    <a:lnTo>
                      <a:pt x="2865" y="3813"/>
                    </a:lnTo>
                    <a:lnTo>
                      <a:pt x="2828" y="3814"/>
                    </a:lnTo>
                    <a:lnTo>
                      <a:pt x="2789" y="3815"/>
                    </a:lnTo>
                    <a:lnTo>
                      <a:pt x="2750" y="3816"/>
                    </a:lnTo>
                    <a:lnTo>
                      <a:pt x="2706" y="3815"/>
                    </a:lnTo>
                    <a:lnTo>
                      <a:pt x="2659" y="3811"/>
                    </a:lnTo>
                    <a:lnTo>
                      <a:pt x="2647" y="3818"/>
                    </a:lnTo>
                    <a:lnTo>
                      <a:pt x="2640" y="3824"/>
                    </a:lnTo>
                    <a:lnTo>
                      <a:pt x="2635" y="3834"/>
                    </a:lnTo>
                    <a:lnTo>
                      <a:pt x="2632" y="3843"/>
                    </a:lnTo>
                    <a:lnTo>
                      <a:pt x="2632" y="3852"/>
                    </a:lnTo>
                    <a:lnTo>
                      <a:pt x="2632" y="3861"/>
                    </a:lnTo>
                    <a:lnTo>
                      <a:pt x="2632" y="3870"/>
                    </a:lnTo>
                    <a:lnTo>
                      <a:pt x="2632" y="3879"/>
                    </a:lnTo>
                    <a:lnTo>
                      <a:pt x="2630" y="3886"/>
                    </a:lnTo>
                    <a:lnTo>
                      <a:pt x="2623" y="3893"/>
                    </a:lnTo>
                    <a:lnTo>
                      <a:pt x="2615" y="3920"/>
                    </a:lnTo>
                    <a:lnTo>
                      <a:pt x="2608" y="3947"/>
                    </a:lnTo>
                    <a:lnTo>
                      <a:pt x="2598" y="3974"/>
                    </a:lnTo>
                    <a:lnTo>
                      <a:pt x="2591" y="4003"/>
                    </a:lnTo>
                    <a:lnTo>
                      <a:pt x="2578" y="4030"/>
                    </a:lnTo>
                    <a:lnTo>
                      <a:pt x="2566" y="4058"/>
                    </a:lnTo>
                    <a:lnTo>
                      <a:pt x="2554" y="4084"/>
                    </a:lnTo>
                    <a:lnTo>
                      <a:pt x="2537" y="4110"/>
                    </a:lnTo>
                    <a:lnTo>
                      <a:pt x="2520" y="4136"/>
                    </a:lnTo>
                    <a:lnTo>
                      <a:pt x="2497" y="4160"/>
                    </a:lnTo>
                    <a:lnTo>
                      <a:pt x="2478" y="4184"/>
                    </a:lnTo>
                    <a:lnTo>
                      <a:pt x="2453" y="4206"/>
                    </a:lnTo>
                    <a:lnTo>
                      <a:pt x="2422" y="4228"/>
                    </a:lnTo>
                    <a:lnTo>
                      <a:pt x="2387" y="4248"/>
                    </a:lnTo>
                    <a:lnTo>
                      <a:pt x="2348" y="4267"/>
                    </a:lnTo>
                    <a:lnTo>
                      <a:pt x="2309" y="4283"/>
                    </a:lnTo>
                    <a:lnTo>
                      <a:pt x="2265" y="4296"/>
                    </a:lnTo>
                    <a:lnTo>
                      <a:pt x="2218" y="4308"/>
                    </a:lnTo>
                    <a:lnTo>
                      <a:pt x="2169" y="4316"/>
                    </a:lnTo>
                    <a:lnTo>
                      <a:pt x="2120" y="4320"/>
                    </a:lnTo>
                    <a:lnTo>
                      <a:pt x="2054" y="4319"/>
                    </a:lnTo>
                    <a:lnTo>
                      <a:pt x="1993" y="4312"/>
                    </a:lnTo>
                    <a:lnTo>
                      <a:pt x="1934" y="4303"/>
                    </a:lnTo>
                    <a:lnTo>
                      <a:pt x="1877" y="4290"/>
                    </a:lnTo>
                    <a:lnTo>
                      <a:pt x="1823" y="4274"/>
                    </a:lnTo>
                    <a:lnTo>
                      <a:pt x="1772" y="4255"/>
                    </a:lnTo>
                    <a:lnTo>
                      <a:pt x="1723" y="4236"/>
                    </a:lnTo>
                    <a:lnTo>
                      <a:pt x="1676" y="4215"/>
                    </a:lnTo>
                    <a:lnTo>
                      <a:pt x="1632" y="4194"/>
                    </a:lnTo>
                    <a:lnTo>
                      <a:pt x="1591" y="4173"/>
                    </a:lnTo>
                    <a:lnTo>
                      <a:pt x="1610" y="4143"/>
                    </a:lnTo>
                    <a:lnTo>
                      <a:pt x="1610" y="4119"/>
                    </a:lnTo>
                    <a:lnTo>
                      <a:pt x="1591" y="4100"/>
                    </a:lnTo>
                    <a:lnTo>
                      <a:pt x="1559" y="4083"/>
                    </a:lnTo>
                    <a:lnTo>
                      <a:pt x="1515" y="4069"/>
                    </a:lnTo>
                    <a:lnTo>
                      <a:pt x="1466" y="4056"/>
                    </a:lnTo>
                    <a:lnTo>
                      <a:pt x="1414" y="4044"/>
                    </a:lnTo>
                    <a:lnTo>
                      <a:pt x="1368" y="4032"/>
                    </a:lnTo>
                    <a:lnTo>
                      <a:pt x="1323" y="4019"/>
                    </a:lnTo>
                    <a:lnTo>
                      <a:pt x="1292" y="4003"/>
                    </a:lnTo>
                    <a:lnTo>
                      <a:pt x="1260" y="3987"/>
                    </a:lnTo>
                    <a:lnTo>
                      <a:pt x="1230" y="3971"/>
                    </a:lnTo>
                    <a:lnTo>
                      <a:pt x="1203" y="3952"/>
                    </a:lnTo>
                    <a:lnTo>
                      <a:pt x="1179" y="3934"/>
                    </a:lnTo>
                    <a:lnTo>
                      <a:pt x="1159" y="3915"/>
                    </a:lnTo>
                    <a:lnTo>
                      <a:pt x="1140" y="3895"/>
                    </a:lnTo>
                    <a:lnTo>
                      <a:pt x="1122" y="3875"/>
                    </a:lnTo>
                    <a:lnTo>
                      <a:pt x="1105" y="3855"/>
                    </a:lnTo>
                    <a:lnTo>
                      <a:pt x="1088" y="3835"/>
                    </a:lnTo>
                    <a:lnTo>
                      <a:pt x="1071" y="3814"/>
                    </a:lnTo>
                    <a:lnTo>
                      <a:pt x="1017" y="3803"/>
                    </a:lnTo>
                    <a:lnTo>
                      <a:pt x="348" y="3803"/>
                    </a:lnTo>
                    <a:lnTo>
                      <a:pt x="355" y="2144"/>
                    </a:lnTo>
                    <a:lnTo>
                      <a:pt x="319" y="2140"/>
                    </a:lnTo>
                    <a:lnTo>
                      <a:pt x="284" y="2133"/>
                    </a:lnTo>
                    <a:lnTo>
                      <a:pt x="250" y="2126"/>
                    </a:lnTo>
                    <a:lnTo>
                      <a:pt x="216" y="2118"/>
                    </a:lnTo>
                    <a:lnTo>
                      <a:pt x="184" y="2109"/>
                    </a:lnTo>
                    <a:lnTo>
                      <a:pt x="154" y="2099"/>
                    </a:lnTo>
                    <a:lnTo>
                      <a:pt x="127" y="2087"/>
                    </a:lnTo>
                    <a:lnTo>
                      <a:pt x="103" y="2074"/>
                    </a:lnTo>
                    <a:lnTo>
                      <a:pt x="81" y="2059"/>
                    </a:lnTo>
                    <a:lnTo>
                      <a:pt x="64" y="2042"/>
                    </a:lnTo>
                    <a:lnTo>
                      <a:pt x="46" y="1999"/>
                    </a:lnTo>
                    <a:lnTo>
                      <a:pt x="32" y="1955"/>
                    </a:lnTo>
                    <a:lnTo>
                      <a:pt x="15" y="1908"/>
                    </a:lnTo>
                    <a:lnTo>
                      <a:pt x="5" y="1861"/>
                    </a:lnTo>
                    <a:lnTo>
                      <a:pt x="0" y="1813"/>
                    </a:lnTo>
                    <a:lnTo>
                      <a:pt x="2" y="1766"/>
                    </a:lnTo>
                    <a:lnTo>
                      <a:pt x="17" y="1720"/>
                    </a:lnTo>
                    <a:lnTo>
                      <a:pt x="42" y="1677"/>
                    </a:lnTo>
                    <a:lnTo>
                      <a:pt x="81" y="1635"/>
                    </a:lnTo>
                    <a:lnTo>
                      <a:pt x="135" y="1596"/>
                    </a:lnTo>
                    <a:lnTo>
                      <a:pt x="348" y="1543"/>
                    </a:lnTo>
                    <a:lnTo>
                      <a:pt x="365" y="1116"/>
                    </a:lnTo>
                    <a:lnTo>
                      <a:pt x="421" y="1116"/>
                    </a:lnTo>
                    <a:lnTo>
                      <a:pt x="485" y="1116"/>
                    </a:lnTo>
                    <a:lnTo>
                      <a:pt x="556" y="1116"/>
                    </a:lnTo>
                    <a:lnTo>
                      <a:pt x="630" y="1116"/>
                    </a:lnTo>
                    <a:lnTo>
                      <a:pt x="701" y="1116"/>
                    </a:lnTo>
                    <a:lnTo>
                      <a:pt x="767" y="1116"/>
                    </a:lnTo>
                    <a:lnTo>
                      <a:pt x="823" y="1116"/>
                    </a:lnTo>
                    <a:lnTo>
                      <a:pt x="870" y="1116"/>
                    </a:lnTo>
                    <a:lnTo>
                      <a:pt x="899" y="1116"/>
                    </a:lnTo>
                    <a:lnTo>
                      <a:pt x="909" y="1116"/>
                    </a:lnTo>
                    <a:lnTo>
                      <a:pt x="1319" y="1111"/>
                    </a:lnTo>
                    <a:lnTo>
                      <a:pt x="1331" y="1100"/>
                    </a:lnTo>
                    <a:lnTo>
                      <a:pt x="1345" y="1086"/>
                    </a:lnTo>
                    <a:lnTo>
                      <a:pt x="1360" y="1074"/>
                    </a:lnTo>
                    <a:lnTo>
                      <a:pt x="1377" y="1060"/>
                    </a:lnTo>
                    <a:lnTo>
                      <a:pt x="1395" y="1046"/>
                    </a:lnTo>
                    <a:lnTo>
                      <a:pt x="1412" y="1035"/>
                    </a:lnTo>
                    <a:lnTo>
                      <a:pt x="1424" y="1024"/>
                    </a:lnTo>
                    <a:lnTo>
                      <a:pt x="1436" y="1016"/>
                    </a:lnTo>
                    <a:lnTo>
                      <a:pt x="1444" y="1011"/>
                    </a:lnTo>
                    <a:lnTo>
                      <a:pt x="1446" y="1008"/>
                    </a:lnTo>
                    <a:lnTo>
                      <a:pt x="1461" y="1003"/>
                    </a:lnTo>
                    <a:lnTo>
                      <a:pt x="1478" y="997"/>
                    </a:lnTo>
                    <a:lnTo>
                      <a:pt x="1497" y="992"/>
                    </a:lnTo>
                    <a:lnTo>
                      <a:pt x="1517" y="988"/>
                    </a:lnTo>
                    <a:lnTo>
                      <a:pt x="1539" y="986"/>
                    </a:lnTo>
                    <a:lnTo>
                      <a:pt x="1564" y="983"/>
                    </a:lnTo>
                    <a:lnTo>
                      <a:pt x="1586" y="983"/>
                    </a:lnTo>
                    <a:lnTo>
                      <a:pt x="1610" y="984"/>
                    </a:lnTo>
                    <a:lnTo>
                      <a:pt x="1632" y="988"/>
                    </a:lnTo>
                    <a:lnTo>
                      <a:pt x="1652" y="992"/>
                    </a:lnTo>
                    <a:lnTo>
                      <a:pt x="1664" y="999"/>
                    </a:lnTo>
                    <a:lnTo>
                      <a:pt x="1676" y="1003"/>
                    </a:lnTo>
                    <a:lnTo>
                      <a:pt x="1694" y="1005"/>
                    </a:lnTo>
                    <a:lnTo>
                      <a:pt x="1713" y="1005"/>
                    </a:lnTo>
                    <a:lnTo>
                      <a:pt x="1733" y="1004"/>
                    </a:lnTo>
                    <a:lnTo>
                      <a:pt x="1752" y="1002"/>
                    </a:lnTo>
                    <a:lnTo>
                      <a:pt x="1774" y="999"/>
                    </a:lnTo>
                    <a:lnTo>
                      <a:pt x="1794" y="997"/>
                    </a:lnTo>
                    <a:lnTo>
                      <a:pt x="1814" y="995"/>
                    </a:lnTo>
                    <a:lnTo>
                      <a:pt x="1828" y="992"/>
                    </a:lnTo>
                    <a:lnTo>
                      <a:pt x="1897" y="991"/>
                    </a:lnTo>
                    <a:lnTo>
                      <a:pt x="1941" y="982"/>
                    </a:lnTo>
                    <a:lnTo>
                      <a:pt x="1973" y="966"/>
                    </a:lnTo>
                    <a:lnTo>
                      <a:pt x="1990" y="944"/>
                    </a:lnTo>
                    <a:lnTo>
                      <a:pt x="2002" y="919"/>
                    </a:lnTo>
                    <a:lnTo>
                      <a:pt x="2010" y="893"/>
                    </a:lnTo>
                    <a:lnTo>
                      <a:pt x="2017" y="866"/>
                    </a:lnTo>
                    <a:lnTo>
                      <a:pt x="2032" y="840"/>
                    </a:lnTo>
                    <a:lnTo>
                      <a:pt x="2056" y="818"/>
                    </a:lnTo>
                    <a:lnTo>
                      <a:pt x="2093" y="799"/>
                    </a:lnTo>
                    <a:lnTo>
                      <a:pt x="2262" y="814"/>
                    </a:lnTo>
                    <a:lnTo>
                      <a:pt x="2267" y="806"/>
                    </a:lnTo>
                    <a:lnTo>
                      <a:pt x="2265" y="797"/>
                    </a:lnTo>
                    <a:lnTo>
                      <a:pt x="2262" y="790"/>
                    </a:lnTo>
                    <a:lnTo>
                      <a:pt x="2260" y="782"/>
                    </a:lnTo>
                    <a:lnTo>
                      <a:pt x="2255" y="775"/>
                    </a:lnTo>
                    <a:lnTo>
                      <a:pt x="2247" y="767"/>
                    </a:lnTo>
                    <a:lnTo>
                      <a:pt x="2243" y="759"/>
                    </a:lnTo>
                    <a:lnTo>
                      <a:pt x="2238" y="751"/>
                    </a:lnTo>
                    <a:lnTo>
                      <a:pt x="2235" y="742"/>
                    </a:lnTo>
                    <a:lnTo>
                      <a:pt x="2233" y="732"/>
                    </a:lnTo>
                    <a:lnTo>
                      <a:pt x="2213" y="730"/>
                    </a:lnTo>
                    <a:lnTo>
                      <a:pt x="2191" y="726"/>
                    </a:lnTo>
                    <a:lnTo>
                      <a:pt x="2172" y="723"/>
                    </a:lnTo>
                    <a:lnTo>
                      <a:pt x="2152" y="717"/>
                    </a:lnTo>
                    <a:lnTo>
                      <a:pt x="2132" y="711"/>
                    </a:lnTo>
                    <a:lnTo>
                      <a:pt x="2113" y="706"/>
                    </a:lnTo>
                    <a:lnTo>
                      <a:pt x="2098" y="698"/>
                    </a:lnTo>
                    <a:lnTo>
                      <a:pt x="2081" y="690"/>
                    </a:lnTo>
                    <a:lnTo>
                      <a:pt x="2069" y="680"/>
                    </a:lnTo>
                    <a:lnTo>
                      <a:pt x="2056" y="670"/>
                    </a:lnTo>
                    <a:lnTo>
                      <a:pt x="2051" y="663"/>
                    </a:lnTo>
                    <a:lnTo>
                      <a:pt x="2049" y="655"/>
                    </a:lnTo>
                    <a:lnTo>
                      <a:pt x="2049" y="647"/>
                    </a:lnTo>
                    <a:lnTo>
                      <a:pt x="2051" y="639"/>
                    </a:lnTo>
                    <a:lnTo>
                      <a:pt x="2054" y="631"/>
                    </a:lnTo>
                    <a:lnTo>
                      <a:pt x="2056" y="624"/>
                    </a:lnTo>
                    <a:lnTo>
                      <a:pt x="2054" y="618"/>
                    </a:lnTo>
                    <a:lnTo>
                      <a:pt x="2044" y="612"/>
                    </a:lnTo>
                    <a:lnTo>
                      <a:pt x="2029" y="608"/>
                    </a:lnTo>
                    <a:lnTo>
                      <a:pt x="2005" y="605"/>
                    </a:lnTo>
                    <a:lnTo>
                      <a:pt x="1997" y="602"/>
                    </a:lnTo>
                    <a:lnTo>
                      <a:pt x="1990" y="597"/>
                    </a:lnTo>
                    <a:lnTo>
                      <a:pt x="1985" y="592"/>
                    </a:lnTo>
                    <a:lnTo>
                      <a:pt x="1980" y="587"/>
                    </a:lnTo>
                    <a:lnTo>
                      <a:pt x="1975" y="581"/>
                    </a:lnTo>
                    <a:lnTo>
                      <a:pt x="1973" y="575"/>
                    </a:lnTo>
                    <a:lnTo>
                      <a:pt x="1968" y="570"/>
                    </a:lnTo>
                    <a:lnTo>
                      <a:pt x="1966" y="565"/>
                    </a:lnTo>
                    <a:lnTo>
                      <a:pt x="1963" y="559"/>
                    </a:lnTo>
                    <a:lnTo>
                      <a:pt x="1961" y="556"/>
                    </a:lnTo>
                    <a:lnTo>
                      <a:pt x="1941" y="554"/>
                    </a:lnTo>
                    <a:lnTo>
                      <a:pt x="1917" y="554"/>
                    </a:lnTo>
                    <a:lnTo>
                      <a:pt x="1895" y="555"/>
                    </a:lnTo>
                    <a:lnTo>
                      <a:pt x="1870" y="557"/>
                    </a:lnTo>
                    <a:lnTo>
                      <a:pt x="1846" y="559"/>
                    </a:lnTo>
                    <a:lnTo>
                      <a:pt x="1821" y="563"/>
                    </a:lnTo>
                    <a:lnTo>
                      <a:pt x="1794" y="565"/>
                    </a:lnTo>
                    <a:lnTo>
                      <a:pt x="1767" y="567"/>
                    </a:lnTo>
                    <a:lnTo>
                      <a:pt x="1743" y="568"/>
                    </a:lnTo>
                    <a:lnTo>
                      <a:pt x="1716" y="567"/>
                    </a:lnTo>
                    <a:lnTo>
                      <a:pt x="1635" y="416"/>
                    </a:lnTo>
                    <a:lnTo>
                      <a:pt x="1689" y="406"/>
                    </a:lnTo>
                    <a:lnTo>
                      <a:pt x="1740" y="396"/>
                    </a:lnTo>
                    <a:lnTo>
                      <a:pt x="1794" y="387"/>
                    </a:lnTo>
                    <a:lnTo>
                      <a:pt x="1850" y="376"/>
                    </a:lnTo>
                    <a:lnTo>
                      <a:pt x="1904" y="368"/>
                    </a:lnTo>
                    <a:lnTo>
                      <a:pt x="1958" y="359"/>
                    </a:lnTo>
                    <a:lnTo>
                      <a:pt x="2015" y="351"/>
                    </a:lnTo>
                    <a:lnTo>
                      <a:pt x="2071" y="343"/>
                    </a:lnTo>
                    <a:lnTo>
                      <a:pt x="2125" y="336"/>
                    </a:lnTo>
                    <a:lnTo>
                      <a:pt x="2181" y="330"/>
                    </a:lnTo>
                    <a:lnTo>
                      <a:pt x="2218" y="314"/>
                    </a:lnTo>
                    <a:lnTo>
                      <a:pt x="2145" y="100"/>
                    </a:lnTo>
                    <a:lnTo>
                      <a:pt x="2262" y="84"/>
                    </a:lnTo>
                    <a:lnTo>
                      <a:pt x="2380" y="69"/>
                    </a:lnTo>
                    <a:lnTo>
                      <a:pt x="2500" y="54"/>
                    </a:lnTo>
                    <a:lnTo>
                      <a:pt x="2620" y="42"/>
                    </a:lnTo>
                    <a:lnTo>
                      <a:pt x="2740" y="30"/>
                    </a:lnTo>
                    <a:lnTo>
                      <a:pt x="2863" y="20"/>
                    </a:lnTo>
                    <a:lnTo>
                      <a:pt x="2985" y="12"/>
                    </a:lnTo>
                    <a:lnTo>
                      <a:pt x="3108" y="6"/>
                    </a:lnTo>
                    <a:lnTo>
                      <a:pt x="3228" y="3"/>
                    </a:lnTo>
                    <a:lnTo>
                      <a:pt x="3348" y="2"/>
                    </a:lnTo>
                    <a:lnTo>
                      <a:pt x="3348" y="2"/>
                    </a:lnTo>
                    <a:lnTo>
                      <a:pt x="3348" y="0"/>
                    </a:lnTo>
                    <a:close/>
                  </a:path>
                </a:pathLst>
              </a:custGeom>
              <a:solidFill>
                <a:srgbClr val="0019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480" name="Freeform 24"/>
              <p:cNvSpPr>
                <a:spLocks/>
              </p:cNvSpPr>
              <p:nvPr/>
            </p:nvSpPr>
            <p:spPr bwMode="auto">
              <a:xfrm>
                <a:off x="2380" y="83"/>
                <a:ext cx="890" cy="144"/>
              </a:xfrm>
              <a:custGeom>
                <a:avLst/>
                <a:gdLst>
                  <a:gd name="T0" fmla="*/ 890 w 890"/>
                  <a:gd name="T1" fmla="*/ 41 h 144"/>
                  <a:gd name="T2" fmla="*/ 890 w 890"/>
                  <a:gd name="T3" fmla="*/ 58 h 144"/>
                  <a:gd name="T4" fmla="*/ 804 w 890"/>
                  <a:gd name="T5" fmla="*/ 64 h 144"/>
                  <a:gd name="T6" fmla="*/ 716 w 890"/>
                  <a:gd name="T7" fmla="*/ 69 h 144"/>
                  <a:gd name="T8" fmla="*/ 630 w 890"/>
                  <a:gd name="T9" fmla="*/ 76 h 144"/>
                  <a:gd name="T10" fmla="*/ 540 w 890"/>
                  <a:gd name="T11" fmla="*/ 83 h 144"/>
                  <a:gd name="T12" fmla="*/ 451 w 890"/>
                  <a:gd name="T13" fmla="*/ 90 h 144"/>
                  <a:gd name="T14" fmla="*/ 365 w 890"/>
                  <a:gd name="T15" fmla="*/ 98 h 144"/>
                  <a:gd name="T16" fmla="*/ 277 w 890"/>
                  <a:gd name="T17" fmla="*/ 107 h 144"/>
                  <a:gd name="T18" fmla="*/ 191 w 890"/>
                  <a:gd name="T19" fmla="*/ 117 h 144"/>
                  <a:gd name="T20" fmla="*/ 108 w 890"/>
                  <a:gd name="T21" fmla="*/ 130 h 144"/>
                  <a:gd name="T22" fmla="*/ 25 w 890"/>
                  <a:gd name="T23" fmla="*/ 144 h 144"/>
                  <a:gd name="T24" fmla="*/ 0 w 890"/>
                  <a:gd name="T25" fmla="*/ 79 h 144"/>
                  <a:gd name="T26" fmla="*/ 81 w 890"/>
                  <a:gd name="T27" fmla="*/ 64 h 144"/>
                  <a:gd name="T28" fmla="*/ 164 w 890"/>
                  <a:gd name="T29" fmla="*/ 51 h 144"/>
                  <a:gd name="T30" fmla="*/ 248 w 890"/>
                  <a:gd name="T31" fmla="*/ 40 h 144"/>
                  <a:gd name="T32" fmla="*/ 334 w 890"/>
                  <a:gd name="T33" fmla="*/ 31 h 144"/>
                  <a:gd name="T34" fmla="*/ 422 w 890"/>
                  <a:gd name="T35" fmla="*/ 23 h 144"/>
                  <a:gd name="T36" fmla="*/ 510 w 890"/>
                  <a:gd name="T37" fmla="*/ 16 h 144"/>
                  <a:gd name="T38" fmla="*/ 598 w 890"/>
                  <a:gd name="T39" fmla="*/ 10 h 144"/>
                  <a:gd name="T40" fmla="*/ 687 w 890"/>
                  <a:gd name="T41" fmla="*/ 5 h 144"/>
                  <a:gd name="T42" fmla="*/ 775 w 890"/>
                  <a:gd name="T43" fmla="*/ 2 h 144"/>
                  <a:gd name="T44" fmla="*/ 863 w 890"/>
                  <a:gd name="T45" fmla="*/ 0 h 144"/>
                  <a:gd name="T46" fmla="*/ 890 w 890"/>
                  <a:gd name="T47" fmla="*/ 41 h 144"/>
                  <a:gd name="T48" fmla="*/ 890 w 890"/>
                  <a:gd name="T49" fmla="*/ 41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90" h="144">
                    <a:moveTo>
                      <a:pt x="890" y="41"/>
                    </a:moveTo>
                    <a:lnTo>
                      <a:pt x="890" y="58"/>
                    </a:lnTo>
                    <a:lnTo>
                      <a:pt x="804" y="64"/>
                    </a:lnTo>
                    <a:lnTo>
                      <a:pt x="716" y="69"/>
                    </a:lnTo>
                    <a:lnTo>
                      <a:pt x="630" y="76"/>
                    </a:lnTo>
                    <a:lnTo>
                      <a:pt x="540" y="83"/>
                    </a:lnTo>
                    <a:lnTo>
                      <a:pt x="451" y="90"/>
                    </a:lnTo>
                    <a:lnTo>
                      <a:pt x="365" y="98"/>
                    </a:lnTo>
                    <a:lnTo>
                      <a:pt x="277" y="107"/>
                    </a:lnTo>
                    <a:lnTo>
                      <a:pt x="191" y="117"/>
                    </a:lnTo>
                    <a:lnTo>
                      <a:pt x="108" y="130"/>
                    </a:lnTo>
                    <a:lnTo>
                      <a:pt x="25" y="144"/>
                    </a:lnTo>
                    <a:lnTo>
                      <a:pt x="0" y="79"/>
                    </a:lnTo>
                    <a:lnTo>
                      <a:pt x="81" y="64"/>
                    </a:lnTo>
                    <a:lnTo>
                      <a:pt x="164" y="51"/>
                    </a:lnTo>
                    <a:lnTo>
                      <a:pt x="248" y="40"/>
                    </a:lnTo>
                    <a:lnTo>
                      <a:pt x="334" y="31"/>
                    </a:lnTo>
                    <a:lnTo>
                      <a:pt x="422" y="23"/>
                    </a:lnTo>
                    <a:lnTo>
                      <a:pt x="510" y="16"/>
                    </a:lnTo>
                    <a:lnTo>
                      <a:pt x="598" y="10"/>
                    </a:lnTo>
                    <a:lnTo>
                      <a:pt x="687" y="5"/>
                    </a:lnTo>
                    <a:lnTo>
                      <a:pt x="775" y="2"/>
                    </a:lnTo>
                    <a:lnTo>
                      <a:pt x="863" y="0"/>
                    </a:lnTo>
                    <a:lnTo>
                      <a:pt x="890" y="41"/>
                    </a:lnTo>
                    <a:lnTo>
                      <a:pt x="890" y="41"/>
                    </a:lnTo>
                    <a:close/>
                  </a:path>
                </a:pathLst>
              </a:custGeom>
              <a:solidFill>
                <a:srgbClr val="FFB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481" name="Freeform 25"/>
              <p:cNvSpPr>
                <a:spLocks/>
              </p:cNvSpPr>
              <p:nvPr/>
            </p:nvSpPr>
            <p:spPr bwMode="auto">
              <a:xfrm>
                <a:off x="2412" y="162"/>
                <a:ext cx="875" cy="114"/>
              </a:xfrm>
              <a:custGeom>
                <a:avLst/>
                <a:gdLst>
                  <a:gd name="T0" fmla="*/ 875 w 875"/>
                  <a:gd name="T1" fmla="*/ 20 h 114"/>
                  <a:gd name="T2" fmla="*/ 858 w 875"/>
                  <a:gd name="T3" fmla="*/ 24 h 114"/>
                  <a:gd name="T4" fmla="*/ 838 w 875"/>
                  <a:gd name="T5" fmla="*/ 26 h 114"/>
                  <a:gd name="T6" fmla="*/ 816 w 875"/>
                  <a:gd name="T7" fmla="*/ 28 h 114"/>
                  <a:gd name="T8" fmla="*/ 794 w 875"/>
                  <a:gd name="T9" fmla="*/ 29 h 114"/>
                  <a:gd name="T10" fmla="*/ 770 w 875"/>
                  <a:gd name="T11" fmla="*/ 30 h 114"/>
                  <a:gd name="T12" fmla="*/ 745 w 875"/>
                  <a:gd name="T13" fmla="*/ 32 h 114"/>
                  <a:gd name="T14" fmla="*/ 723 w 875"/>
                  <a:gd name="T15" fmla="*/ 33 h 114"/>
                  <a:gd name="T16" fmla="*/ 699 w 875"/>
                  <a:gd name="T17" fmla="*/ 35 h 114"/>
                  <a:gd name="T18" fmla="*/ 677 w 875"/>
                  <a:gd name="T19" fmla="*/ 37 h 114"/>
                  <a:gd name="T20" fmla="*/ 655 w 875"/>
                  <a:gd name="T21" fmla="*/ 41 h 114"/>
                  <a:gd name="T22" fmla="*/ 588 w 875"/>
                  <a:gd name="T23" fmla="*/ 46 h 114"/>
                  <a:gd name="T24" fmla="*/ 522 w 875"/>
                  <a:gd name="T25" fmla="*/ 52 h 114"/>
                  <a:gd name="T26" fmla="*/ 456 w 875"/>
                  <a:gd name="T27" fmla="*/ 58 h 114"/>
                  <a:gd name="T28" fmla="*/ 392 w 875"/>
                  <a:gd name="T29" fmla="*/ 65 h 114"/>
                  <a:gd name="T30" fmla="*/ 329 w 875"/>
                  <a:gd name="T31" fmla="*/ 72 h 114"/>
                  <a:gd name="T32" fmla="*/ 265 w 875"/>
                  <a:gd name="T33" fmla="*/ 78 h 114"/>
                  <a:gd name="T34" fmla="*/ 204 w 875"/>
                  <a:gd name="T35" fmla="*/ 86 h 114"/>
                  <a:gd name="T36" fmla="*/ 142 w 875"/>
                  <a:gd name="T37" fmla="*/ 96 h 114"/>
                  <a:gd name="T38" fmla="*/ 81 w 875"/>
                  <a:gd name="T39" fmla="*/ 105 h 114"/>
                  <a:gd name="T40" fmla="*/ 20 w 875"/>
                  <a:gd name="T41" fmla="*/ 114 h 114"/>
                  <a:gd name="T42" fmla="*/ 0 w 875"/>
                  <a:gd name="T43" fmla="*/ 85 h 114"/>
                  <a:gd name="T44" fmla="*/ 79 w 875"/>
                  <a:gd name="T45" fmla="*/ 69 h 114"/>
                  <a:gd name="T46" fmla="*/ 162 w 875"/>
                  <a:gd name="T47" fmla="*/ 56 h 114"/>
                  <a:gd name="T48" fmla="*/ 245 w 875"/>
                  <a:gd name="T49" fmla="*/ 44 h 114"/>
                  <a:gd name="T50" fmla="*/ 333 w 875"/>
                  <a:gd name="T51" fmla="*/ 34 h 114"/>
                  <a:gd name="T52" fmla="*/ 422 w 875"/>
                  <a:gd name="T53" fmla="*/ 25 h 114"/>
                  <a:gd name="T54" fmla="*/ 512 w 875"/>
                  <a:gd name="T55" fmla="*/ 18 h 114"/>
                  <a:gd name="T56" fmla="*/ 603 w 875"/>
                  <a:gd name="T57" fmla="*/ 11 h 114"/>
                  <a:gd name="T58" fmla="*/ 694 w 875"/>
                  <a:gd name="T59" fmla="*/ 6 h 114"/>
                  <a:gd name="T60" fmla="*/ 782 w 875"/>
                  <a:gd name="T61" fmla="*/ 3 h 114"/>
                  <a:gd name="T62" fmla="*/ 868 w 875"/>
                  <a:gd name="T63" fmla="*/ 0 h 114"/>
                  <a:gd name="T64" fmla="*/ 875 w 875"/>
                  <a:gd name="T65" fmla="*/ 20 h 114"/>
                  <a:gd name="T66" fmla="*/ 875 w 875"/>
                  <a:gd name="T67" fmla="*/ 20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875" h="114">
                    <a:moveTo>
                      <a:pt x="875" y="20"/>
                    </a:moveTo>
                    <a:lnTo>
                      <a:pt x="858" y="24"/>
                    </a:lnTo>
                    <a:lnTo>
                      <a:pt x="838" y="26"/>
                    </a:lnTo>
                    <a:lnTo>
                      <a:pt x="816" y="28"/>
                    </a:lnTo>
                    <a:lnTo>
                      <a:pt x="794" y="29"/>
                    </a:lnTo>
                    <a:lnTo>
                      <a:pt x="770" y="30"/>
                    </a:lnTo>
                    <a:lnTo>
                      <a:pt x="745" y="32"/>
                    </a:lnTo>
                    <a:lnTo>
                      <a:pt x="723" y="33"/>
                    </a:lnTo>
                    <a:lnTo>
                      <a:pt x="699" y="35"/>
                    </a:lnTo>
                    <a:lnTo>
                      <a:pt x="677" y="37"/>
                    </a:lnTo>
                    <a:lnTo>
                      <a:pt x="655" y="41"/>
                    </a:lnTo>
                    <a:lnTo>
                      <a:pt x="588" y="46"/>
                    </a:lnTo>
                    <a:lnTo>
                      <a:pt x="522" y="52"/>
                    </a:lnTo>
                    <a:lnTo>
                      <a:pt x="456" y="58"/>
                    </a:lnTo>
                    <a:lnTo>
                      <a:pt x="392" y="65"/>
                    </a:lnTo>
                    <a:lnTo>
                      <a:pt x="329" y="72"/>
                    </a:lnTo>
                    <a:lnTo>
                      <a:pt x="265" y="78"/>
                    </a:lnTo>
                    <a:lnTo>
                      <a:pt x="204" y="86"/>
                    </a:lnTo>
                    <a:lnTo>
                      <a:pt x="142" y="96"/>
                    </a:lnTo>
                    <a:lnTo>
                      <a:pt x="81" y="105"/>
                    </a:lnTo>
                    <a:lnTo>
                      <a:pt x="20" y="114"/>
                    </a:lnTo>
                    <a:lnTo>
                      <a:pt x="0" y="85"/>
                    </a:lnTo>
                    <a:lnTo>
                      <a:pt x="79" y="69"/>
                    </a:lnTo>
                    <a:lnTo>
                      <a:pt x="162" y="56"/>
                    </a:lnTo>
                    <a:lnTo>
                      <a:pt x="245" y="44"/>
                    </a:lnTo>
                    <a:lnTo>
                      <a:pt x="333" y="34"/>
                    </a:lnTo>
                    <a:lnTo>
                      <a:pt x="422" y="25"/>
                    </a:lnTo>
                    <a:lnTo>
                      <a:pt x="512" y="18"/>
                    </a:lnTo>
                    <a:lnTo>
                      <a:pt x="603" y="11"/>
                    </a:lnTo>
                    <a:lnTo>
                      <a:pt x="694" y="6"/>
                    </a:lnTo>
                    <a:lnTo>
                      <a:pt x="782" y="3"/>
                    </a:lnTo>
                    <a:lnTo>
                      <a:pt x="868" y="0"/>
                    </a:lnTo>
                    <a:lnTo>
                      <a:pt x="875" y="20"/>
                    </a:lnTo>
                    <a:lnTo>
                      <a:pt x="875" y="20"/>
                    </a:lnTo>
                    <a:close/>
                  </a:path>
                </a:pathLst>
              </a:custGeom>
              <a:solidFill>
                <a:srgbClr val="FF00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482" name="Freeform 26"/>
              <p:cNvSpPr>
                <a:spLocks/>
              </p:cNvSpPr>
              <p:nvPr/>
            </p:nvSpPr>
            <p:spPr bwMode="auto">
              <a:xfrm>
                <a:off x="2442" y="238"/>
                <a:ext cx="865" cy="124"/>
              </a:xfrm>
              <a:custGeom>
                <a:avLst/>
                <a:gdLst>
                  <a:gd name="T0" fmla="*/ 865 w 865"/>
                  <a:gd name="T1" fmla="*/ 30 h 124"/>
                  <a:gd name="T2" fmla="*/ 774 w 865"/>
                  <a:gd name="T3" fmla="*/ 40 h 124"/>
                  <a:gd name="T4" fmla="*/ 686 w 865"/>
                  <a:gd name="T5" fmla="*/ 49 h 124"/>
                  <a:gd name="T6" fmla="*/ 603 w 865"/>
                  <a:gd name="T7" fmla="*/ 60 h 124"/>
                  <a:gd name="T8" fmla="*/ 519 w 865"/>
                  <a:gd name="T9" fmla="*/ 70 h 124"/>
                  <a:gd name="T10" fmla="*/ 438 w 865"/>
                  <a:gd name="T11" fmla="*/ 79 h 124"/>
                  <a:gd name="T12" fmla="*/ 355 w 865"/>
                  <a:gd name="T13" fmla="*/ 89 h 124"/>
                  <a:gd name="T14" fmla="*/ 272 w 865"/>
                  <a:gd name="T15" fmla="*/ 98 h 124"/>
                  <a:gd name="T16" fmla="*/ 188 w 865"/>
                  <a:gd name="T17" fmla="*/ 108 h 124"/>
                  <a:gd name="T18" fmla="*/ 100 w 865"/>
                  <a:gd name="T19" fmla="*/ 116 h 124"/>
                  <a:gd name="T20" fmla="*/ 7 w 865"/>
                  <a:gd name="T21" fmla="*/ 124 h 124"/>
                  <a:gd name="T22" fmla="*/ 0 w 865"/>
                  <a:gd name="T23" fmla="*/ 92 h 124"/>
                  <a:gd name="T24" fmla="*/ 83 w 865"/>
                  <a:gd name="T25" fmla="*/ 78 h 124"/>
                  <a:gd name="T26" fmla="*/ 166 w 865"/>
                  <a:gd name="T27" fmla="*/ 66 h 124"/>
                  <a:gd name="T28" fmla="*/ 250 w 865"/>
                  <a:gd name="T29" fmla="*/ 56 h 124"/>
                  <a:gd name="T30" fmla="*/ 333 w 865"/>
                  <a:gd name="T31" fmla="*/ 47 h 124"/>
                  <a:gd name="T32" fmla="*/ 416 w 865"/>
                  <a:gd name="T33" fmla="*/ 39 h 124"/>
                  <a:gd name="T34" fmla="*/ 502 w 865"/>
                  <a:gd name="T35" fmla="*/ 31 h 124"/>
                  <a:gd name="T36" fmla="*/ 585 w 865"/>
                  <a:gd name="T37" fmla="*/ 24 h 124"/>
                  <a:gd name="T38" fmla="*/ 671 w 865"/>
                  <a:gd name="T39" fmla="*/ 16 h 124"/>
                  <a:gd name="T40" fmla="*/ 759 w 865"/>
                  <a:gd name="T41" fmla="*/ 8 h 124"/>
                  <a:gd name="T42" fmla="*/ 845 w 865"/>
                  <a:gd name="T43" fmla="*/ 0 h 124"/>
                  <a:gd name="T44" fmla="*/ 850 w 865"/>
                  <a:gd name="T45" fmla="*/ 4 h 124"/>
                  <a:gd name="T46" fmla="*/ 853 w 865"/>
                  <a:gd name="T47" fmla="*/ 6 h 124"/>
                  <a:gd name="T48" fmla="*/ 855 w 865"/>
                  <a:gd name="T49" fmla="*/ 9 h 124"/>
                  <a:gd name="T50" fmla="*/ 857 w 865"/>
                  <a:gd name="T51" fmla="*/ 12 h 124"/>
                  <a:gd name="T52" fmla="*/ 857 w 865"/>
                  <a:gd name="T53" fmla="*/ 15 h 124"/>
                  <a:gd name="T54" fmla="*/ 860 w 865"/>
                  <a:gd name="T55" fmla="*/ 17 h 124"/>
                  <a:gd name="T56" fmla="*/ 860 w 865"/>
                  <a:gd name="T57" fmla="*/ 21 h 124"/>
                  <a:gd name="T58" fmla="*/ 862 w 865"/>
                  <a:gd name="T59" fmla="*/ 24 h 124"/>
                  <a:gd name="T60" fmla="*/ 862 w 865"/>
                  <a:gd name="T61" fmla="*/ 26 h 124"/>
                  <a:gd name="T62" fmla="*/ 865 w 865"/>
                  <a:gd name="T63" fmla="*/ 30 h 124"/>
                  <a:gd name="T64" fmla="*/ 865 w 865"/>
                  <a:gd name="T65" fmla="*/ 30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65" h="124">
                    <a:moveTo>
                      <a:pt x="865" y="30"/>
                    </a:moveTo>
                    <a:lnTo>
                      <a:pt x="774" y="40"/>
                    </a:lnTo>
                    <a:lnTo>
                      <a:pt x="686" y="49"/>
                    </a:lnTo>
                    <a:lnTo>
                      <a:pt x="603" y="60"/>
                    </a:lnTo>
                    <a:lnTo>
                      <a:pt x="519" y="70"/>
                    </a:lnTo>
                    <a:lnTo>
                      <a:pt x="438" y="79"/>
                    </a:lnTo>
                    <a:lnTo>
                      <a:pt x="355" y="89"/>
                    </a:lnTo>
                    <a:lnTo>
                      <a:pt x="272" y="98"/>
                    </a:lnTo>
                    <a:lnTo>
                      <a:pt x="188" y="108"/>
                    </a:lnTo>
                    <a:lnTo>
                      <a:pt x="100" y="116"/>
                    </a:lnTo>
                    <a:lnTo>
                      <a:pt x="7" y="124"/>
                    </a:lnTo>
                    <a:lnTo>
                      <a:pt x="0" y="92"/>
                    </a:lnTo>
                    <a:lnTo>
                      <a:pt x="83" y="78"/>
                    </a:lnTo>
                    <a:lnTo>
                      <a:pt x="166" y="66"/>
                    </a:lnTo>
                    <a:lnTo>
                      <a:pt x="250" y="56"/>
                    </a:lnTo>
                    <a:lnTo>
                      <a:pt x="333" y="47"/>
                    </a:lnTo>
                    <a:lnTo>
                      <a:pt x="416" y="39"/>
                    </a:lnTo>
                    <a:lnTo>
                      <a:pt x="502" y="31"/>
                    </a:lnTo>
                    <a:lnTo>
                      <a:pt x="585" y="24"/>
                    </a:lnTo>
                    <a:lnTo>
                      <a:pt x="671" y="16"/>
                    </a:lnTo>
                    <a:lnTo>
                      <a:pt x="759" y="8"/>
                    </a:lnTo>
                    <a:lnTo>
                      <a:pt x="845" y="0"/>
                    </a:lnTo>
                    <a:lnTo>
                      <a:pt x="850" y="4"/>
                    </a:lnTo>
                    <a:lnTo>
                      <a:pt x="853" y="6"/>
                    </a:lnTo>
                    <a:lnTo>
                      <a:pt x="855" y="9"/>
                    </a:lnTo>
                    <a:lnTo>
                      <a:pt x="857" y="12"/>
                    </a:lnTo>
                    <a:lnTo>
                      <a:pt x="857" y="15"/>
                    </a:lnTo>
                    <a:lnTo>
                      <a:pt x="860" y="17"/>
                    </a:lnTo>
                    <a:lnTo>
                      <a:pt x="860" y="21"/>
                    </a:lnTo>
                    <a:lnTo>
                      <a:pt x="862" y="24"/>
                    </a:lnTo>
                    <a:lnTo>
                      <a:pt x="862" y="26"/>
                    </a:lnTo>
                    <a:lnTo>
                      <a:pt x="865" y="30"/>
                    </a:lnTo>
                    <a:lnTo>
                      <a:pt x="865" y="30"/>
                    </a:lnTo>
                    <a:close/>
                  </a:path>
                </a:pathLst>
              </a:custGeom>
              <a:solidFill>
                <a:srgbClr val="FF00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483" name="Freeform 27"/>
              <p:cNvSpPr>
                <a:spLocks/>
              </p:cNvSpPr>
              <p:nvPr/>
            </p:nvSpPr>
            <p:spPr bwMode="auto">
              <a:xfrm>
                <a:off x="1900" y="245"/>
                <a:ext cx="2005" cy="246"/>
              </a:xfrm>
              <a:custGeom>
                <a:avLst/>
                <a:gdLst>
                  <a:gd name="T0" fmla="*/ 2005 w 2005"/>
                  <a:gd name="T1" fmla="*/ 23 h 246"/>
                  <a:gd name="T2" fmla="*/ 2005 w 2005"/>
                  <a:gd name="T3" fmla="*/ 34 h 246"/>
                  <a:gd name="T4" fmla="*/ 1809 w 2005"/>
                  <a:gd name="T5" fmla="*/ 56 h 246"/>
                  <a:gd name="T6" fmla="*/ 1610 w 2005"/>
                  <a:gd name="T7" fmla="*/ 77 h 246"/>
                  <a:gd name="T8" fmla="*/ 1412 w 2005"/>
                  <a:gd name="T9" fmla="*/ 98 h 246"/>
                  <a:gd name="T10" fmla="*/ 1216 w 2005"/>
                  <a:gd name="T11" fmla="*/ 119 h 246"/>
                  <a:gd name="T12" fmla="*/ 1017 w 2005"/>
                  <a:gd name="T13" fmla="*/ 141 h 246"/>
                  <a:gd name="T14" fmla="*/ 819 w 2005"/>
                  <a:gd name="T15" fmla="*/ 161 h 246"/>
                  <a:gd name="T16" fmla="*/ 620 w 2005"/>
                  <a:gd name="T17" fmla="*/ 183 h 246"/>
                  <a:gd name="T18" fmla="*/ 421 w 2005"/>
                  <a:gd name="T19" fmla="*/ 203 h 246"/>
                  <a:gd name="T20" fmla="*/ 220 w 2005"/>
                  <a:gd name="T21" fmla="*/ 224 h 246"/>
                  <a:gd name="T22" fmla="*/ 19 w 2005"/>
                  <a:gd name="T23" fmla="*/ 246 h 246"/>
                  <a:gd name="T24" fmla="*/ 17 w 2005"/>
                  <a:gd name="T25" fmla="*/ 242 h 246"/>
                  <a:gd name="T26" fmla="*/ 15 w 2005"/>
                  <a:gd name="T27" fmla="*/ 239 h 246"/>
                  <a:gd name="T28" fmla="*/ 12 w 2005"/>
                  <a:gd name="T29" fmla="*/ 235 h 246"/>
                  <a:gd name="T30" fmla="*/ 10 w 2005"/>
                  <a:gd name="T31" fmla="*/ 232 h 246"/>
                  <a:gd name="T32" fmla="*/ 5 w 2005"/>
                  <a:gd name="T33" fmla="*/ 229 h 246"/>
                  <a:gd name="T34" fmla="*/ 2 w 2005"/>
                  <a:gd name="T35" fmla="*/ 224 h 246"/>
                  <a:gd name="T36" fmla="*/ 2 w 2005"/>
                  <a:gd name="T37" fmla="*/ 221 h 246"/>
                  <a:gd name="T38" fmla="*/ 0 w 2005"/>
                  <a:gd name="T39" fmla="*/ 217 h 246"/>
                  <a:gd name="T40" fmla="*/ 0 w 2005"/>
                  <a:gd name="T41" fmla="*/ 213 h 246"/>
                  <a:gd name="T42" fmla="*/ 2 w 2005"/>
                  <a:gd name="T43" fmla="*/ 208 h 246"/>
                  <a:gd name="T44" fmla="*/ 159 w 2005"/>
                  <a:gd name="T45" fmla="*/ 183 h 246"/>
                  <a:gd name="T46" fmla="*/ 319 w 2005"/>
                  <a:gd name="T47" fmla="*/ 161 h 246"/>
                  <a:gd name="T48" fmla="*/ 480 w 2005"/>
                  <a:gd name="T49" fmla="*/ 141 h 246"/>
                  <a:gd name="T50" fmla="*/ 642 w 2005"/>
                  <a:gd name="T51" fmla="*/ 121 h 246"/>
                  <a:gd name="T52" fmla="*/ 806 w 2005"/>
                  <a:gd name="T53" fmla="*/ 104 h 246"/>
                  <a:gd name="T54" fmla="*/ 970 w 2005"/>
                  <a:gd name="T55" fmla="*/ 87 h 246"/>
                  <a:gd name="T56" fmla="*/ 1135 w 2005"/>
                  <a:gd name="T57" fmla="*/ 71 h 246"/>
                  <a:gd name="T58" fmla="*/ 1301 w 2005"/>
                  <a:gd name="T59" fmla="*/ 54 h 246"/>
                  <a:gd name="T60" fmla="*/ 1468 w 2005"/>
                  <a:gd name="T61" fmla="*/ 38 h 246"/>
                  <a:gd name="T62" fmla="*/ 1635 w 2005"/>
                  <a:gd name="T63" fmla="*/ 19 h 246"/>
                  <a:gd name="T64" fmla="*/ 1667 w 2005"/>
                  <a:gd name="T65" fmla="*/ 17 h 246"/>
                  <a:gd name="T66" fmla="*/ 1698 w 2005"/>
                  <a:gd name="T67" fmla="*/ 15 h 246"/>
                  <a:gd name="T68" fmla="*/ 1735 w 2005"/>
                  <a:gd name="T69" fmla="*/ 11 h 246"/>
                  <a:gd name="T70" fmla="*/ 1772 w 2005"/>
                  <a:gd name="T71" fmla="*/ 9 h 246"/>
                  <a:gd name="T72" fmla="*/ 1811 w 2005"/>
                  <a:gd name="T73" fmla="*/ 6 h 246"/>
                  <a:gd name="T74" fmla="*/ 1850 w 2005"/>
                  <a:gd name="T75" fmla="*/ 3 h 246"/>
                  <a:gd name="T76" fmla="*/ 1887 w 2005"/>
                  <a:gd name="T77" fmla="*/ 1 h 246"/>
                  <a:gd name="T78" fmla="*/ 1926 w 2005"/>
                  <a:gd name="T79" fmla="*/ 0 h 246"/>
                  <a:gd name="T80" fmla="*/ 1963 w 2005"/>
                  <a:gd name="T81" fmla="*/ 0 h 246"/>
                  <a:gd name="T82" fmla="*/ 1997 w 2005"/>
                  <a:gd name="T83" fmla="*/ 2 h 246"/>
                  <a:gd name="T84" fmla="*/ 2005 w 2005"/>
                  <a:gd name="T85" fmla="*/ 23 h 246"/>
                  <a:gd name="T86" fmla="*/ 2005 w 2005"/>
                  <a:gd name="T87" fmla="*/ 23 h 2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005" h="246">
                    <a:moveTo>
                      <a:pt x="2005" y="23"/>
                    </a:moveTo>
                    <a:lnTo>
                      <a:pt x="2005" y="34"/>
                    </a:lnTo>
                    <a:lnTo>
                      <a:pt x="1809" y="56"/>
                    </a:lnTo>
                    <a:lnTo>
                      <a:pt x="1610" y="77"/>
                    </a:lnTo>
                    <a:lnTo>
                      <a:pt x="1412" y="98"/>
                    </a:lnTo>
                    <a:lnTo>
                      <a:pt x="1216" y="119"/>
                    </a:lnTo>
                    <a:lnTo>
                      <a:pt x="1017" y="141"/>
                    </a:lnTo>
                    <a:lnTo>
                      <a:pt x="819" y="161"/>
                    </a:lnTo>
                    <a:lnTo>
                      <a:pt x="620" y="183"/>
                    </a:lnTo>
                    <a:lnTo>
                      <a:pt x="421" y="203"/>
                    </a:lnTo>
                    <a:lnTo>
                      <a:pt x="220" y="224"/>
                    </a:lnTo>
                    <a:lnTo>
                      <a:pt x="19" y="246"/>
                    </a:lnTo>
                    <a:lnTo>
                      <a:pt x="17" y="242"/>
                    </a:lnTo>
                    <a:lnTo>
                      <a:pt x="15" y="239"/>
                    </a:lnTo>
                    <a:lnTo>
                      <a:pt x="12" y="235"/>
                    </a:lnTo>
                    <a:lnTo>
                      <a:pt x="10" y="232"/>
                    </a:lnTo>
                    <a:lnTo>
                      <a:pt x="5" y="229"/>
                    </a:lnTo>
                    <a:lnTo>
                      <a:pt x="2" y="224"/>
                    </a:lnTo>
                    <a:lnTo>
                      <a:pt x="2" y="221"/>
                    </a:lnTo>
                    <a:lnTo>
                      <a:pt x="0" y="217"/>
                    </a:lnTo>
                    <a:lnTo>
                      <a:pt x="0" y="213"/>
                    </a:lnTo>
                    <a:lnTo>
                      <a:pt x="2" y="208"/>
                    </a:lnTo>
                    <a:lnTo>
                      <a:pt x="159" y="183"/>
                    </a:lnTo>
                    <a:lnTo>
                      <a:pt x="319" y="161"/>
                    </a:lnTo>
                    <a:lnTo>
                      <a:pt x="480" y="141"/>
                    </a:lnTo>
                    <a:lnTo>
                      <a:pt x="642" y="121"/>
                    </a:lnTo>
                    <a:lnTo>
                      <a:pt x="806" y="104"/>
                    </a:lnTo>
                    <a:lnTo>
                      <a:pt x="970" y="87"/>
                    </a:lnTo>
                    <a:lnTo>
                      <a:pt x="1135" y="71"/>
                    </a:lnTo>
                    <a:lnTo>
                      <a:pt x="1301" y="54"/>
                    </a:lnTo>
                    <a:lnTo>
                      <a:pt x="1468" y="38"/>
                    </a:lnTo>
                    <a:lnTo>
                      <a:pt x="1635" y="19"/>
                    </a:lnTo>
                    <a:lnTo>
                      <a:pt x="1667" y="17"/>
                    </a:lnTo>
                    <a:lnTo>
                      <a:pt x="1698" y="15"/>
                    </a:lnTo>
                    <a:lnTo>
                      <a:pt x="1735" y="11"/>
                    </a:lnTo>
                    <a:lnTo>
                      <a:pt x="1772" y="9"/>
                    </a:lnTo>
                    <a:lnTo>
                      <a:pt x="1811" y="6"/>
                    </a:lnTo>
                    <a:lnTo>
                      <a:pt x="1850" y="3"/>
                    </a:lnTo>
                    <a:lnTo>
                      <a:pt x="1887" y="1"/>
                    </a:lnTo>
                    <a:lnTo>
                      <a:pt x="1926" y="0"/>
                    </a:lnTo>
                    <a:lnTo>
                      <a:pt x="1963" y="0"/>
                    </a:lnTo>
                    <a:lnTo>
                      <a:pt x="1997" y="2"/>
                    </a:lnTo>
                    <a:lnTo>
                      <a:pt x="2005" y="23"/>
                    </a:lnTo>
                    <a:lnTo>
                      <a:pt x="2005" y="23"/>
                    </a:lnTo>
                    <a:close/>
                  </a:path>
                </a:pathLst>
              </a:custGeom>
              <a:solidFill>
                <a:srgbClr val="FFB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484" name="Freeform 28"/>
              <p:cNvSpPr>
                <a:spLocks/>
              </p:cNvSpPr>
              <p:nvPr/>
            </p:nvSpPr>
            <p:spPr bwMode="auto">
              <a:xfrm>
                <a:off x="3358" y="349"/>
                <a:ext cx="331" cy="232"/>
              </a:xfrm>
              <a:custGeom>
                <a:avLst/>
                <a:gdLst>
                  <a:gd name="T0" fmla="*/ 204 w 331"/>
                  <a:gd name="T1" fmla="*/ 18 h 232"/>
                  <a:gd name="T2" fmla="*/ 221 w 331"/>
                  <a:gd name="T3" fmla="*/ 30 h 232"/>
                  <a:gd name="T4" fmla="*/ 228 w 331"/>
                  <a:gd name="T5" fmla="*/ 41 h 232"/>
                  <a:gd name="T6" fmla="*/ 231 w 331"/>
                  <a:gd name="T7" fmla="*/ 54 h 232"/>
                  <a:gd name="T8" fmla="*/ 221 w 331"/>
                  <a:gd name="T9" fmla="*/ 66 h 232"/>
                  <a:gd name="T10" fmla="*/ 206 w 331"/>
                  <a:gd name="T11" fmla="*/ 73 h 232"/>
                  <a:gd name="T12" fmla="*/ 191 w 331"/>
                  <a:gd name="T13" fmla="*/ 78 h 232"/>
                  <a:gd name="T14" fmla="*/ 177 w 331"/>
                  <a:gd name="T15" fmla="*/ 81 h 232"/>
                  <a:gd name="T16" fmla="*/ 164 w 331"/>
                  <a:gd name="T17" fmla="*/ 86 h 232"/>
                  <a:gd name="T18" fmla="*/ 155 w 331"/>
                  <a:gd name="T19" fmla="*/ 91 h 232"/>
                  <a:gd name="T20" fmla="*/ 167 w 331"/>
                  <a:gd name="T21" fmla="*/ 97 h 232"/>
                  <a:gd name="T22" fmla="*/ 206 w 331"/>
                  <a:gd name="T23" fmla="*/ 96 h 232"/>
                  <a:gd name="T24" fmla="*/ 250 w 331"/>
                  <a:gd name="T25" fmla="*/ 95 h 232"/>
                  <a:gd name="T26" fmla="*/ 289 w 331"/>
                  <a:gd name="T27" fmla="*/ 98 h 232"/>
                  <a:gd name="T28" fmla="*/ 319 w 331"/>
                  <a:gd name="T29" fmla="*/ 112 h 232"/>
                  <a:gd name="T30" fmla="*/ 331 w 331"/>
                  <a:gd name="T31" fmla="*/ 136 h 232"/>
                  <a:gd name="T32" fmla="*/ 329 w 331"/>
                  <a:gd name="T33" fmla="*/ 155 h 232"/>
                  <a:gd name="T34" fmla="*/ 319 w 331"/>
                  <a:gd name="T35" fmla="*/ 175 h 232"/>
                  <a:gd name="T36" fmla="*/ 302 w 331"/>
                  <a:gd name="T37" fmla="*/ 192 h 232"/>
                  <a:gd name="T38" fmla="*/ 280 w 331"/>
                  <a:gd name="T39" fmla="*/ 208 h 232"/>
                  <a:gd name="T40" fmla="*/ 255 w 331"/>
                  <a:gd name="T41" fmla="*/ 218 h 232"/>
                  <a:gd name="T42" fmla="*/ 238 w 331"/>
                  <a:gd name="T43" fmla="*/ 223 h 232"/>
                  <a:gd name="T44" fmla="*/ 218 w 331"/>
                  <a:gd name="T45" fmla="*/ 226 h 232"/>
                  <a:gd name="T46" fmla="*/ 199 w 331"/>
                  <a:gd name="T47" fmla="*/ 229 h 232"/>
                  <a:gd name="T48" fmla="*/ 179 w 331"/>
                  <a:gd name="T49" fmla="*/ 231 h 232"/>
                  <a:gd name="T50" fmla="*/ 167 w 331"/>
                  <a:gd name="T51" fmla="*/ 207 h 232"/>
                  <a:gd name="T52" fmla="*/ 150 w 331"/>
                  <a:gd name="T53" fmla="*/ 159 h 232"/>
                  <a:gd name="T54" fmla="*/ 118 w 331"/>
                  <a:gd name="T55" fmla="*/ 114 h 232"/>
                  <a:gd name="T56" fmla="*/ 76 w 331"/>
                  <a:gd name="T57" fmla="*/ 71 h 232"/>
                  <a:gd name="T58" fmla="*/ 27 w 331"/>
                  <a:gd name="T59" fmla="*/ 30 h 232"/>
                  <a:gd name="T60" fmla="*/ 17 w 331"/>
                  <a:gd name="T61" fmla="*/ 6 h 232"/>
                  <a:gd name="T62" fmla="*/ 57 w 331"/>
                  <a:gd name="T63" fmla="*/ 1 h 232"/>
                  <a:gd name="T64" fmla="*/ 101 w 331"/>
                  <a:gd name="T65" fmla="*/ 0 h 232"/>
                  <a:gd name="T66" fmla="*/ 142 w 331"/>
                  <a:gd name="T67" fmla="*/ 1 h 232"/>
                  <a:gd name="T68" fmla="*/ 179 w 331"/>
                  <a:gd name="T69" fmla="*/ 8 h 232"/>
                  <a:gd name="T70" fmla="*/ 194 w 331"/>
                  <a:gd name="T71" fmla="*/ 13 h 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31" h="232">
                    <a:moveTo>
                      <a:pt x="194" y="13"/>
                    </a:moveTo>
                    <a:lnTo>
                      <a:pt x="204" y="18"/>
                    </a:lnTo>
                    <a:lnTo>
                      <a:pt x="213" y="23"/>
                    </a:lnTo>
                    <a:lnTo>
                      <a:pt x="221" y="30"/>
                    </a:lnTo>
                    <a:lnTo>
                      <a:pt x="226" y="35"/>
                    </a:lnTo>
                    <a:lnTo>
                      <a:pt x="228" y="41"/>
                    </a:lnTo>
                    <a:lnTo>
                      <a:pt x="231" y="48"/>
                    </a:lnTo>
                    <a:lnTo>
                      <a:pt x="231" y="54"/>
                    </a:lnTo>
                    <a:lnTo>
                      <a:pt x="228" y="61"/>
                    </a:lnTo>
                    <a:lnTo>
                      <a:pt x="221" y="66"/>
                    </a:lnTo>
                    <a:lnTo>
                      <a:pt x="213" y="71"/>
                    </a:lnTo>
                    <a:lnTo>
                      <a:pt x="206" y="73"/>
                    </a:lnTo>
                    <a:lnTo>
                      <a:pt x="199" y="75"/>
                    </a:lnTo>
                    <a:lnTo>
                      <a:pt x="191" y="78"/>
                    </a:lnTo>
                    <a:lnTo>
                      <a:pt x="184" y="80"/>
                    </a:lnTo>
                    <a:lnTo>
                      <a:pt x="177" y="81"/>
                    </a:lnTo>
                    <a:lnTo>
                      <a:pt x="169" y="83"/>
                    </a:lnTo>
                    <a:lnTo>
                      <a:pt x="164" y="86"/>
                    </a:lnTo>
                    <a:lnTo>
                      <a:pt x="157" y="88"/>
                    </a:lnTo>
                    <a:lnTo>
                      <a:pt x="155" y="91"/>
                    </a:lnTo>
                    <a:lnTo>
                      <a:pt x="150" y="95"/>
                    </a:lnTo>
                    <a:lnTo>
                      <a:pt x="167" y="97"/>
                    </a:lnTo>
                    <a:lnTo>
                      <a:pt x="187" y="97"/>
                    </a:lnTo>
                    <a:lnTo>
                      <a:pt x="206" y="96"/>
                    </a:lnTo>
                    <a:lnTo>
                      <a:pt x="228" y="95"/>
                    </a:lnTo>
                    <a:lnTo>
                      <a:pt x="250" y="95"/>
                    </a:lnTo>
                    <a:lnTo>
                      <a:pt x="270" y="95"/>
                    </a:lnTo>
                    <a:lnTo>
                      <a:pt x="289" y="98"/>
                    </a:lnTo>
                    <a:lnTo>
                      <a:pt x="307" y="103"/>
                    </a:lnTo>
                    <a:lnTo>
                      <a:pt x="319" y="112"/>
                    </a:lnTo>
                    <a:lnTo>
                      <a:pt x="326" y="125"/>
                    </a:lnTo>
                    <a:lnTo>
                      <a:pt x="331" y="136"/>
                    </a:lnTo>
                    <a:lnTo>
                      <a:pt x="331" y="146"/>
                    </a:lnTo>
                    <a:lnTo>
                      <a:pt x="329" y="155"/>
                    </a:lnTo>
                    <a:lnTo>
                      <a:pt x="326" y="166"/>
                    </a:lnTo>
                    <a:lnTo>
                      <a:pt x="319" y="175"/>
                    </a:lnTo>
                    <a:lnTo>
                      <a:pt x="312" y="183"/>
                    </a:lnTo>
                    <a:lnTo>
                      <a:pt x="302" y="192"/>
                    </a:lnTo>
                    <a:lnTo>
                      <a:pt x="292" y="200"/>
                    </a:lnTo>
                    <a:lnTo>
                      <a:pt x="280" y="208"/>
                    </a:lnTo>
                    <a:lnTo>
                      <a:pt x="265" y="215"/>
                    </a:lnTo>
                    <a:lnTo>
                      <a:pt x="255" y="218"/>
                    </a:lnTo>
                    <a:lnTo>
                      <a:pt x="248" y="222"/>
                    </a:lnTo>
                    <a:lnTo>
                      <a:pt x="238" y="223"/>
                    </a:lnTo>
                    <a:lnTo>
                      <a:pt x="228" y="225"/>
                    </a:lnTo>
                    <a:lnTo>
                      <a:pt x="218" y="226"/>
                    </a:lnTo>
                    <a:lnTo>
                      <a:pt x="209" y="227"/>
                    </a:lnTo>
                    <a:lnTo>
                      <a:pt x="199" y="229"/>
                    </a:lnTo>
                    <a:lnTo>
                      <a:pt x="189" y="230"/>
                    </a:lnTo>
                    <a:lnTo>
                      <a:pt x="179" y="231"/>
                    </a:lnTo>
                    <a:lnTo>
                      <a:pt x="169" y="232"/>
                    </a:lnTo>
                    <a:lnTo>
                      <a:pt x="167" y="207"/>
                    </a:lnTo>
                    <a:lnTo>
                      <a:pt x="160" y="183"/>
                    </a:lnTo>
                    <a:lnTo>
                      <a:pt x="150" y="159"/>
                    </a:lnTo>
                    <a:lnTo>
                      <a:pt x="135" y="136"/>
                    </a:lnTo>
                    <a:lnTo>
                      <a:pt x="118" y="114"/>
                    </a:lnTo>
                    <a:lnTo>
                      <a:pt x="98" y="93"/>
                    </a:lnTo>
                    <a:lnTo>
                      <a:pt x="76" y="71"/>
                    </a:lnTo>
                    <a:lnTo>
                      <a:pt x="52" y="50"/>
                    </a:lnTo>
                    <a:lnTo>
                      <a:pt x="27" y="30"/>
                    </a:lnTo>
                    <a:lnTo>
                      <a:pt x="0" y="9"/>
                    </a:lnTo>
                    <a:lnTo>
                      <a:pt x="17" y="6"/>
                    </a:lnTo>
                    <a:lnTo>
                      <a:pt x="37" y="3"/>
                    </a:lnTo>
                    <a:lnTo>
                      <a:pt x="57" y="1"/>
                    </a:lnTo>
                    <a:lnTo>
                      <a:pt x="79" y="0"/>
                    </a:lnTo>
                    <a:lnTo>
                      <a:pt x="101" y="0"/>
                    </a:lnTo>
                    <a:lnTo>
                      <a:pt x="120" y="0"/>
                    </a:lnTo>
                    <a:lnTo>
                      <a:pt x="142" y="1"/>
                    </a:lnTo>
                    <a:lnTo>
                      <a:pt x="162" y="5"/>
                    </a:lnTo>
                    <a:lnTo>
                      <a:pt x="179" y="8"/>
                    </a:lnTo>
                    <a:lnTo>
                      <a:pt x="194" y="13"/>
                    </a:lnTo>
                    <a:lnTo>
                      <a:pt x="194" y="13"/>
                    </a:ln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485" name="Freeform 29"/>
              <p:cNvSpPr>
                <a:spLocks/>
              </p:cNvSpPr>
              <p:nvPr/>
            </p:nvSpPr>
            <p:spPr bwMode="auto">
              <a:xfrm>
                <a:off x="2405" y="362"/>
                <a:ext cx="1095" cy="609"/>
              </a:xfrm>
              <a:custGeom>
                <a:avLst/>
                <a:gdLst>
                  <a:gd name="T0" fmla="*/ 1059 w 1095"/>
                  <a:gd name="T1" fmla="*/ 118 h 609"/>
                  <a:gd name="T2" fmla="*/ 1095 w 1095"/>
                  <a:gd name="T3" fmla="*/ 205 h 609"/>
                  <a:gd name="T4" fmla="*/ 1078 w 1095"/>
                  <a:gd name="T5" fmla="*/ 293 h 609"/>
                  <a:gd name="T6" fmla="*/ 1022 w 1095"/>
                  <a:gd name="T7" fmla="*/ 379 h 609"/>
                  <a:gd name="T8" fmla="*/ 943 w 1095"/>
                  <a:gd name="T9" fmla="*/ 460 h 609"/>
                  <a:gd name="T10" fmla="*/ 870 w 1095"/>
                  <a:gd name="T11" fmla="*/ 516 h 609"/>
                  <a:gd name="T12" fmla="*/ 796 w 1095"/>
                  <a:gd name="T13" fmla="*/ 552 h 609"/>
                  <a:gd name="T14" fmla="*/ 713 w 1095"/>
                  <a:gd name="T15" fmla="*/ 582 h 609"/>
                  <a:gd name="T16" fmla="*/ 622 w 1095"/>
                  <a:gd name="T17" fmla="*/ 603 h 609"/>
                  <a:gd name="T18" fmla="*/ 522 w 1095"/>
                  <a:gd name="T19" fmla="*/ 609 h 609"/>
                  <a:gd name="T20" fmla="*/ 402 w 1095"/>
                  <a:gd name="T21" fmla="*/ 596 h 609"/>
                  <a:gd name="T22" fmla="*/ 284 w 1095"/>
                  <a:gd name="T23" fmla="*/ 568 h 609"/>
                  <a:gd name="T24" fmla="*/ 184 w 1095"/>
                  <a:gd name="T25" fmla="*/ 524 h 609"/>
                  <a:gd name="T26" fmla="*/ 103 w 1095"/>
                  <a:gd name="T27" fmla="*/ 473 h 609"/>
                  <a:gd name="T28" fmla="*/ 41 w 1095"/>
                  <a:gd name="T29" fmla="*/ 417 h 609"/>
                  <a:gd name="T30" fmla="*/ 5 w 1095"/>
                  <a:gd name="T31" fmla="*/ 355 h 609"/>
                  <a:gd name="T32" fmla="*/ 0 w 1095"/>
                  <a:gd name="T33" fmla="*/ 292 h 609"/>
                  <a:gd name="T34" fmla="*/ 17 w 1095"/>
                  <a:gd name="T35" fmla="*/ 230 h 609"/>
                  <a:gd name="T36" fmla="*/ 54 w 1095"/>
                  <a:gd name="T37" fmla="*/ 171 h 609"/>
                  <a:gd name="T38" fmla="*/ 100 w 1095"/>
                  <a:gd name="T39" fmla="*/ 115 h 609"/>
                  <a:gd name="T40" fmla="*/ 139 w 1095"/>
                  <a:gd name="T41" fmla="*/ 84 h 609"/>
                  <a:gd name="T42" fmla="*/ 166 w 1095"/>
                  <a:gd name="T43" fmla="*/ 78 h 609"/>
                  <a:gd name="T44" fmla="*/ 191 w 1095"/>
                  <a:gd name="T45" fmla="*/ 73 h 609"/>
                  <a:gd name="T46" fmla="*/ 215 w 1095"/>
                  <a:gd name="T47" fmla="*/ 70 h 609"/>
                  <a:gd name="T48" fmla="*/ 242 w 1095"/>
                  <a:gd name="T49" fmla="*/ 73 h 609"/>
                  <a:gd name="T50" fmla="*/ 247 w 1095"/>
                  <a:gd name="T51" fmla="*/ 76 h 609"/>
                  <a:gd name="T52" fmla="*/ 230 w 1095"/>
                  <a:gd name="T53" fmla="*/ 80 h 609"/>
                  <a:gd name="T54" fmla="*/ 215 w 1095"/>
                  <a:gd name="T55" fmla="*/ 85 h 609"/>
                  <a:gd name="T56" fmla="*/ 201 w 1095"/>
                  <a:gd name="T57" fmla="*/ 92 h 609"/>
                  <a:gd name="T58" fmla="*/ 189 w 1095"/>
                  <a:gd name="T59" fmla="*/ 100 h 609"/>
                  <a:gd name="T60" fmla="*/ 184 w 1095"/>
                  <a:gd name="T61" fmla="*/ 116 h 609"/>
                  <a:gd name="T62" fmla="*/ 220 w 1095"/>
                  <a:gd name="T63" fmla="*/ 109 h 609"/>
                  <a:gd name="T64" fmla="*/ 262 w 1095"/>
                  <a:gd name="T65" fmla="*/ 100 h 609"/>
                  <a:gd name="T66" fmla="*/ 304 w 1095"/>
                  <a:gd name="T67" fmla="*/ 92 h 609"/>
                  <a:gd name="T68" fmla="*/ 350 w 1095"/>
                  <a:gd name="T69" fmla="*/ 90 h 609"/>
                  <a:gd name="T70" fmla="*/ 397 w 1095"/>
                  <a:gd name="T71" fmla="*/ 96 h 609"/>
                  <a:gd name="T72" fmla="*/ 407 w 1095"/>
                  <a:gd name="T73" fmla="*/ 90 h 609"/>
                  <a:gd name="T74" fmla="*/ 409 w 1095"/>
                  <a:gd name="T75" fmla="*/ 84 h 609"/>
                  <a:gd name="T76" fmla="*/ 407 w 1095"/>
                  <a:gd name="T77" fmla="*/ 78 h 609"/>
                  <a:gd name="T78" fmla="*/ 402 w 1095"/>
                  <a:gd name="T79" fmla="*/ 73 h 609"/>
                  <a:gd name="T80" fmla="*/ 397 w 1095"/>
                  <a:gd name="T81" fmla="*/ 67 h 609"/>
                  <a:gd name="T82" fmla="*/ 392 w 1095"/>
                  <a:gd name="T83" fmla="*/ 67 h 609"/>
                  <a:gd name="T84" fmla="*/ 387 w 1095"/>
                  <a:gd name="T85" fmla="*/ 67 h 609"/>
                  <a:gd name="T86" fmla="*/ 380 w 1095"/>
                  <a:gd name="T87" fmla="*/ 66 h 609"/>
                  <a:gd name="T88" fmla="*/ 375 w 1095"/>
                  <a:gd name="T89" fmla="*/ 65 h 609"/>
                  <a:gd name="T90" fmla="*/ 372 w 1095"/>
                  <a:gd name="T91" fmla="*/ 61 h 609"/>
                  <a:gd name="T92" fmla="*/ 426 w 1095"/>
                  <a:gd name="T93" fmla="*/ 52 h 609"/>
                  <a:gd name="T94" fmla="*/ 537 w 1095"/>
                  <a:gd name="T95" fmla="*/ 42 h 609"/>
                  <a:gd name="T96" fmla="*/ 647 w 1095"/>
                  <a:gd name="T97" fmla="*/ 29 h 609"/>
                  <a:gd name="T98" fmla="*/ 755 w 1095"/>
                  <a:gd name="T99" fmla="*/ 18 h 609"/>
                  <a:gd name="T100" fmla="*/ 865 w 1095"/>
                  <a:gd name="T101" fmla="*/ 6 h 609"/>
                  <a:gd name="T102" fmla="*/ 1015 w 1095"/>
                  <a:gd name="T103" fmla="*/ 75 h 6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95" h="609">
                    <a:moveTo>
                      <a:pt x="1015" y="75"/>
                    </a:moveTo>
                    <a:lnTo>
                      <a:pt x="1059" y="118"/>
                    </a:lnTo>
                    <a:lnTo>
                      <a:pt x="1083" y="162"/>
                    </a:lnTo>
                    <a:lnTo>
                      <a:pt x="1095" y="205"/>
                    </a:lnTo>
                    <a:lnTo>
                      <a:pt x="1091" y="249"/>
                    </a:lnTo>
                    <a:lnTo>
                      <a:pt x="1078" y="293"/>
                    </a:lnTo>
                    <a:lnTo>
                      <a:pt x="1054" y="337"/>
                    </a:lnTo>
                    <a:lnTo>
                      <a:pt x="1022" y="379"/>
                    </a:lnTo>
                    <a:lnTo>
                      <a:pt x="985" y="420"/>
                    </a:lnTo>
                    <a:lnTo>
                      <a:pt x="943" y="460"/>
                    </a:lnTo>
                    <a:lnTo>
                      <a:pt x="902" y="499"/>
                    </a:lnTo>
                    <a:lnTo>
                      <a:pt x="870" y="516"/>
                    </a:lnTo>
                    <a:lnTo>
                      <a:pt x="833" y="534"/>
                    </a:lnTo>
                    <a:lnTo>
                      <a:pt x="796" y="552"/>
                    </a:lnTo>
                    <a:lnTo>
                      <a:pt x="757" y="568"/>
                    </a:lnTo>
                    <a:lnTo>
                      <a:pt x="713" y="582"/>
                    </a:lnTo>
                    <a:lnTo>
                      <a:pt x="669" y="594"/>
                    </a:lnTo>
                    <a:lnTo>
                      <a:pt x="622" y="603"/>
                    </a:lnTo>
                    <a:lnTo>
                      <a:pt x="571" y="609"/>
                    </a:lnTo>
                    <a:lnTo>
                      <a:pt x="522" y="609"/>
                    </a:lnTo>
                    <a:lnTo>
                      <a:pt x="468" y="605"/>
                    </a:lnTo>
                    <a:lnTo>
                      <a:pt x="402" y="596"/>
                    </a:lnTo>
                    <a:lnTo>
                      <a:pt x="340" y="584"/>
                    </a:lnTo>
                    <a:lnTo>
                      <a:pt x="284" y="568"/>
                    </a:lnTo>
                    <a:lnTo>
                      <a:pt x="233" y="547"/>
                    </a:lnTo>
                    <a:lnTo>
                      <a:pt x="184" y="524"/>
                    </a:lnTo>
                    <a:lnTo>
                      <a:pt x="142" y="500"/>
                    </a:lnTo>
                    <a:lnTo>
                      <a:pt x="103" y="473"/>
                    </a:lnTo>
                    <a:lnTo>
                      <a:pt x="71" y="445"/>
                    </a:lnTo>
                    <a:lnTo>
                      <a:pt x="41" y="417"/>
                    </a:lnTo>
                    <a:lnTo>
                      <a:pt x="19" y="387"/>
                    </a:lnTo>
                    <a:lnTo>
                      <a:pt x="5" y="355"/>
                    </a:lnTo>
                    <a:lnTo>
                      <a:pt x="0" y="323"/>
                    </a:lnTo>
                    <a:lnTo>
                      <a:pt x="0" y="292"/>
                    </a:lnTo>
                    <a:lnTo>
                      <a:pt x="5" y="261"/>
                    </a:lnTo>
                    <a:lnTo>
                      <a:pt x="17" y="230"/>
                    </a:lnTo>
                    <a:lnTo>
                      <a:pt x="34" y="201"/>
                    </a:lnTo>
                    <a:lnTo>
                      <a:pt x="54" y="171"/>
                    </a:lnTo>
                    <a:lnTo>
                      <a:pt x="76" y="142"/>
                    </a:lnTo>
                    <a:lnTo>
                      <a:pt x="100" y="115"/>
                    </a:lnTo>
                    <a:lnTo>
                      <a:pt x="125" y="88"/>
                    </a:lnTo>
                    <a:lnTo>
                      <a:pt x="139" y="84"/>
                    </a:lnTo>
                    <a:lnTo>
                      <a:pt x="154" y="82"/>
                    </a:lnTo>
                    <a:lnTo>
                      <a:pt x="166" y="78"/>
                    </a:lnTo>
                    <a:lnTo>
                      <a:pt x="179" y="76"/>
                    </a:lnTo>
                    <a:lnTo>
                      <a:pt x="191" y="73"/>
                    </a:lnTo>
                    <a:lnTo>
                      <a:pt x="203" y="72"/>
                    </a:lnTo>
                    <a:lnTo>
                      <a:pt x="215" y="70"/>
                    </a:lnTo>
                    <a:lnTo>
                      <a:pt x="230" y="70"/>
                    </a:lnTo>
                    <a:lnTo>
                      <a:pt x="242" y="73"/>
                    </a:lnTo>
                    <a:lnTo>
                      <a:pt x="257" y="75"/>
                    </a:lnTo>
                    <a:lnTo>
                      <a:pt x="247" y="76"/>
                    </a:lnTo>
                    <a:lnTo>
                      <a:pt x="240" y="77"/>
                    </a:lnTo>
                    <a:lnTo>
                      <a:pt x="230" y="80"/>
                    </a:lnTo>
                    <a:lnTo>
                      <a:pt x="223" y="82"/>
                    </a:lnTo>
                    <a:lnTo>
                      <a:pt x="215" y="85"/>
                    </a:lnTo>
                    <a:lnTo>
                      <a:pt x="208" y="89"/>
                    </a:lnTo>
                    <a:lnTo>
                      <a:pt x="201" y="92"/>
                    </a:lnTo>
                    <a:lnTo>
                      <a:pt x="196" y="96"/>
                    </a:lnTo>
                    <a:lnTo>
                      <a:pt x="189" y="100"/>
                    </a:lnTo>
                    <a:lnTo>
                      <a:pt x="184" y="102"/>
                    </a:lnTo>
                    <a:lnTo>
                      <a:pt x="184" y="116"/>
                    </a:lnTo>
                    <a:lnTo>
                      <a:pt x="203" y="114"/>
                    </a:lnTo>
                    <a:lnTo>
                      <a:pt x="220" y="109"/>
                    </a:lnTo>
                    <a:lnTo>
                      <a:pt x="242" y="105"/>
                    </a:lnTo>
                    <a:lnTo>
                      <a:pt x="262" y="100"/>
                    </a:lnTo>
                    <a:lnTo>
                      <a:pt x="284" y="96"/>
                    </a:lnTo>
                    <a:lnTo>
                      <a:pt x="304" y="92"/>
                    </a:lnTo>
                    <a:lnTo>
                      <a:pt x="328" y="91"/>
                    </a:lnTo>
                    <a:lnTo>
                      <a:pt x="350" y="90"/>
                    </a:lnTo>
                    <a:lnTo>
                      <a:pt x="375" y="92"/>
                    </a:lnTo>
                    <a:lnTo>
                      <a:pt x="397" y="96"/>
                    </a:lnTo>
                    <a:lnTo>
                      <a:pt x="404" y="93"/>
                    </a:lnTo>
                    <a:lnTo>
                      <a:pt x="407" y="90"/>
                    </a:lnTo>
                    <a:lnTo>
                      <a:pt x="409" y="88"/>
                    </a:lnTo>
                    <a:lnTo>
                      <a:pt x="409" y="84"/>
                    </a:lnTo>
                    <a:lnTo>
                      <a:pt x="409" y="82"/>
                    </a:lnTo>
                    <a:lnTo>
                      <a:pt x="407" y="78"/>
                    </a:lnTo>
                    <a:lnTo>
                      <a:pt x="404" y="76"/>
                    </a:lnTo>
                    <a:lnTo>
                      <a:pt x="402" y="73"/>
                    </a:lnTo>
                    <a:lnTo>
                      <a:pt x="399" y="70"/>
                    </a:lnTo>
                    <a:lnTo>
                      <a:pt x="397" y="67"/>
                    </a:lnTo>
                    <a:lnTo>
                      <a:pt x="394" y="67"/>
                    </a:lnTo>
                    <a:lnTo>
                      <a:pt x="392" y="67"/>
                    </a:lnTo>
                    <a:lnTo>
                      <a:pt x="390" y="67"/>
                    </a:lnTo>
                    <a:lnTo>
                      <a:pt x="387" y="67"/>
                    </a:lnTo>
                    <a:lnTo>
                      <a:pt x="385" y="66"/>
                    </a:lnTo>
                    <a:lnTo>
                      <a:pt x="380" y="66"/>
                    </a:lnTo>
                    <a:lnTo>
                      <a:pt x="377" y="65"/>
                    </a:lnTo>
                    <a:lnTo>
                      <a:pt x="375" y="65"/>
                    </a:lnTo>
                    <a:lnTo>
                      <a:pt x="372" y="64"/>
                    </a:lnTo>
                    <a:lnTo>
                      <a:pt x="372" y="61"/>
                    </a:lnTo>
                    <a:lnTo>
                      <a:pt x="372" y="58"/>
                    </a:lnTo>
                    <a:lnTo>
                      <a:pt x="426" y="52"/>
                    </a:lnTo>
                    <a:lnTo>
                      <a:pt x="483" y="46"/>
                    </a:lnTo>
                    <a:lnTo>
                      <a:pt x="537" y="42"/>
                    </a:lnTo>
                    <a:lnTo>
                      <a:pt x="590" y="36"/>
                    </a:lnTo>
                    <a:lnTo>
                      <a:pt x="647" y="29"/>
                    </a:lnTo>
                    <a:lnTo>
                      <a:pt x="701" y="24"/>
                    </a:lnTo>
                    <a:lnTo>
                      <a:pt x="755" y="18"/>
                    </a:lnTo>
                    <a:lnTo>
                      <a:pt x="811" y="12"/>
                    </a:lnTo>
                    <a:lnTo>
                      <a:pt x="865" y="6"/>
                    </a:lnTo>
                    <a:lnTo>
                      <a:pt x="919" y="0"/>
                    </a:lnTo>
                    <a:lnTo>
                      <a:pt x="1015" y="75"/>
                    </a:lnTo>
                    <a:lnTo>
                      <a:pt x="1015" y="75"/>
                    </a:lnTo>
                    <a:close/>
                  </a:path>
                </a:pathLst>
              </a:custGeom>
              <a:solidFill>
                <a:srgbClr val="E2FF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486" name="Freeform 30"/>
              <p:cNvSpPr>
                <a:spLocks/>
              </p:cNvSpPr>
              <p:nvPr/>
            </p:nvSpPr>
            <p:spPr bwMode="auto">
              <a:xfrm>
                <a:off x="3049" y="403"/>
                <a:ext cx="238" cy="47"/>
              </a:xfrm>
              <a:custGeom>
                <a:avLst/>
                <a:gdLst>
                  <a:gd name="T0" fmla="*/ 238 w 238"/>
                  <a:gd name="T1" fmla="*/ 34 h 47"/>
                  <a:gd name="T2" fmla="*/ 238 w 238"/>
                  <a:gd name="T3" fmla="*/ 47 h 47"/>
                  <a:gd name="T4" fmla="*/ 216 w 238"/>
                  <a:gd name="T5" fmla="*/ 44 h 47"/>
                  <a:gd name="T6" fmla="*/ 192 w 238"/>
                  <a:gd name="T7" fmla="*/ 41 h 47"/>
                  <a:gd name="T8" fmla="*/ 167 w 238"/>
                  <a:gd name="T9" fmla="*/ 39 h 47"/>
                  <a:gd name="T10" fmla="*/ 143 w 238"/>
                  <a:gd name="T11" fmla="*/ 36 h 47"/>
                  <a:gd name="T12" fmla="*/ 118 w 238"/>
                  <a:gd name="T13" fmla="*/ 35 h 47"/>
                  <a:gd name="T14" fmla="*/ 94 w 238"/>
                  <a:gd name="T15" fmla="*/ 35 h 47"/>
                  <a:gd name="T16" fmla="*/ 69 w 238"/>
                  <a:gd name="T17" fmla="*/ 36 h 47"/>
                  <a:gd name="T18" fmla="*/ 45 w 238"/>
                  <a:gd name="T19" fmla="*/ 37 h 47"/>
                  <a:gd name="T20" fmla="*/ 22 w 238"/>
                  <a:gd name="T21" fmla="*/ 41 h 47"/>
                  <a:gd name="T22" fmla="*/ 0 w 238"/>
                  <a:gd name="T23" fmla="*/ 47 h 47"/>
                  <a:gd name="T24" fmla="*/ 3 w 238"/>
                  <a:gd name="T25" fmla="*/ 40 h 47"/>
                  <a:gd name="T26" fmla="*/ 8 w 238"/>
                  <a:gd name="T27" fmla="*/ 33 h 47"/>
                  <a:gd name="T28" fmla="*/ 15 w 238"/>
                  <a:gd name="T29" fmla="*/ 27 h 47"/>
                  <a:gd name="T30" fmla="*/ 25 w 238"/>
                  <a:gd name="T31" fmla="*/ 23 h 47"/>
                  <a:gd name="T32" fmla="*/ 37 w 238"/>
                  <a:gd name="T33" fmla="*/ 18 h 47"/>
                  <a:gd name="T34" fmla="*/ 49 w 238"/>
                  <a:gd name="T35" fmla="*/ 13 h 47"/>
                  <a:gd name="T36" fmla="*/ 62 w 238"/>
                  <a:gd name="T37" fmla="*/ 10 h 47"/>
                  <a:gd name="T38" fmla="*/ 74 w 238"/>
                  <a:gd name="T39" fmla="*/ 7 h 47"/>
                  <a:gd name="T40" fmla="*/ 89 w 238"/>
                  <a:gd name="T41" fmla="*/ 3 h 47"/>
                  <a:gd name="T42" fmla="*/ 98 w 238"/>
                  <a:gd name="T43" fmla="*/ 0 h 47"/>
                  <a:gd name="T44" fmla="*/ 116 w 238"/>
                  <a:gd name="T45" fmla="*/ 0 h 47"/>
                  <a:gd name="T46" fmla="*/ 133 w 238"/>
                  <a:gd name="T47" fmla="*/ 0 h 47"/>
                  <a:gd name="T48" fmla="*/ 147 w 238"/>
                  <a:gd name="T49" fmla="*/ 1 h 47"/>
                  <a:gd name="T50" fmla="*/ 162 w 238"/>
                  <a:gd name="T51" fmla="*/ 4 h 47"/>
                  <a:gd name="T52" fmla="*/ 177 w 238"/>
                  <a:gd name="T53" fmla="*/ 8 h 47"/>
                  <a:gd name="T54" fmla="*/ 189 w 238"/>
                  <a:gd name="T55" fmla="*/ 12 h 47"/>
                  <a:gd name="T56" fmla="*/ 201 w 238"/>
                  <a:gd name="T57" fmla="*/ 17 h 47"/>
                  <a:gd name="T58" fmla="*/ 214 w 238"/>
                  <a:gd name="T59" fmla="*/ 23 h 47"/>
                  <a:gd name="T60" fmla="*/ 226 w 238"/>
                  <a:gd name="T61" fmla="*/ 28 h 47"/>
                  <a:gd name="T62" fmla="*/ 238 w 238"/>
                  <a:gd name="T63" fmla="*/ 34 h 47"/>
                  <a:gd name="T64" fmla="*/ 238 w 238"/>
                  <a:gd name="T65" fmla="*/ 34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38" h="47">
                    <a:moveTo>
                      <a:pt x="238" y="34"/>
                    </a:moveTo>
                    <a:lnTo>
                      <a:pt x="238" y="47"/>
                    </a:lnTo>
                    <a:lnTo>
                      <a:pt x="216" y="44"/>
                    </a:lnTo>
                    <a:lnTo>
                      <a:pt x="192" y="41"/>
                    </a:lnTo>
                    <a:lnTo>
                      <a:pt x="167" y="39"/>
                    </a:lnTo>
                    <a:lnTo>
                      <a:pt x="143" y="36"/>
                    </a:lnTo>
                    <a:lnTo>
                      <a:pt x="118" y="35"/>
                    </a:lnTo>
                    <a:lnTo>
                      <a:pt x="94" y="35"/>
                    </a:lnTo>
                    <a:lnTo>
                      <a:pt x="69" y="36"/>
                    </a:lnTo>
                    <a:lnTo>
                      <a:pt x="45" y="37"/>
                    </a:lnTo>
                    <a:lnTo>
                      <a:pt x="22" y="41"/>
                    </a:lnTo>
                    <a:lnTo>
                      <a:pt x="0" y="47"/>
                    </a:lnTo>
                    <a:lnTo>
                      <a:pt x="3" y="40"/>
                    </a:lnTo>
                    <a:lnTo>
                      <a:pt x="8" y="33"/>
                    </a:lnTo>
                    <a:lnTo>
                      <a:pt x="15" y="27"/>
                    </a:lnTo>
                    <a:lnTo>
                      <a:pt x="25" y="23"/>
                    </a:lnTo>
                    <a:lnTo>
                      <a:pt x="37" y="18"/>
                    </a:lnTo>
                    <a:lnTo>
                      <a:pt x="49" y="13"/>
                    </a:lnTo>
                    <a:lnTo>
                      <a:pt x="62" y="10"/>
                    </a:lnTo>
                    <a:lnTo>
                      <a:pt x="74" y="7"/>
                    </a:lnTo>
                    <a:lnTo>
                      <a:pt x="89" y="3"/>
                    </a:lnTo>
                    <a:lnTo>
                      <a:pt x="98" y="0"/>
                    </a:lnTo>
                    <a:lnTo>
                      <a:pt x="116" y="0"/>
                    </a:lnTo>
                    <a:lnTo>
                      <a:pt x="133" y="0"/>
                    </a:lnTo>
                    <a:lnTo>
                      <a:pt x="147" y="1"/>
                    </a:lnTo>
                    <a:lnTo>
                      <a:pt x="162" y="4"/>
                    </a:lnTo>
                    <a:lnTo>
                      <a:pt x="177" y="8"/>
                    </a:lnTo>
                    <a:lnTo>
                      <a:pt x="189" y="12"/>
                    </a:lnTo>
                    <a:lnTo>
                      <a:pt x="201" y="17"/>
                    </a:lnTo>
                    <a:lnTo>
                      <a:pt x="214" y="23"/>
                    </a:lnTo>
                    <a:lnTo>
                      <a:pt x="226" y="28"/>
                    </a:lnTo>
                    <a:lnTo>
                      <a:pt x="238" y="34"/>
                    </a:lnTo>
                    <a:lnTo>
                      <a:pt x="238" y="34"/>
                    </a:lnTo>
                    <a:close/>
                  </a:path>
                </a:pathLst>
              </a:custGeom>
              <a:solidFill>
                <a:srgbClr val="0019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487" name="Freeform 31"/>
              <p:cNvSpPr>
                <a:spLocks/>
              </p:cNvSpPr>
              <p:nvPr/>
            </p:nvSpPr>
            <p:spPr bwMode="auto">
              <a:xfrm>
                <a:off x="2201" y="450"/>
                <a:ext cx="285" cy="209"/>
              </a:xfrm>
              <a:custGeom>
                <a:avLst/>
                <a:gdLst>
                  <a:gd name="T0" fmla="*/ 270 w 285"/>
                  <a:gd name="T1" fmla="*/ 19 h 209"/>
                  <a:gd name="T2" fmla="*/ 238 w 285"/>
                  <a:gd name="T3" fmla="*/ 59 h 209"/>
                  <a:gd name="T4" fmla="*/ 209 w 285"/>
                  <a:gd name="T5" fmla="*/ 100 h 209"/>
                  <a:gd name="T6" fmla="*/ 184 w 285"/>
                  <a:gd name="T7" fmla="*/ 141 h 209"/>
                  <a:gd name="T8" fmla="*/ 169 w 285"/>
                  <a:gd name="T9" fmla="*/ 184 h 209"/>
                  <a:gd name="T10" fmla="*/ 157 w 285"/>
                  <a:gd name="T11" fmla="*/ 208 h 209"/>
                  <a:gd name="T12" fmla="*/ 138 w 285"/>
                  <a:gd name="T13" fmla="*/ 209 h 209"/>
                  <a:gd name="T14" fmla="*/ 116 w 285"/>
                  <a:gd name="T15" fmla="*/ 206 h 209"/>
                  <a:gd name="T16" fmla="*/ 93 w 285"/>
                  <a:gd name="T17" fmla="*/ 203 h 209"/>
                  <a:gd name="T18" fmla="*/ 74 w 285"/>
                  <a:gd name="T19" fmla="*/ 198 h 209"/>
                  <a:gd name="T20" fmla="*/ 54 w 285"/>
                  <a:gd name="T21" fmla="*/ 190 h 209"/>
                  <a:gd name="T22" fmla="*/ 42 w 285"/>
                  <a:gd name="T23" fmla="*/ 180 h 209"/>
                  <a:gd name="T24" fmla="*/ 37 w 285"/>
                  <a:gd name="T25" fmla="*/ 168 h 209"/>
                  <a:gd name="T26" fmla="*/ 42 w 285"/>
                  <a:gd name="T27" fmla="*/ 156 h 209"/>
                  <a:gd name="T28" fmla="*/ 54 w 285"/>
                  <a:gd name="T29" fmla="*/ 145 h 209"/>
                  <a:gd name="T30" fmla="*/ 69 w 285"/>
                  <a:gd name="T31" fmla="*/ 136 h 209"/>
                  <a:gd name="T32" fmla="*/ 76 w 285"/>
                  <a:gd name="T33" fmla="*/ 132 h 209"/>
                  <a:gd name="T34" fmla="*/ 89 w 285"/>
                  <a:gd name="T35" fmla="*/ 130 h 209"/>
                  <a:gd name="T36" fmla="*/ 98 w 285"/>
                  <a:gd name="T37" fmla="*/ 128 h 209"/>
                  <a:gd name="T38" fmla="*/ 101 w 285"/>
                  <a:gd name="T39" fmla="*/ 122 h 209"/>
                  <a:gd name="T40" fmla="*/ 89 w 285"/>
                  <a:gd name="T41" fmla="*/ 115 h 209"/>
                  <a:gd name="T42" fmla="*/ 69 w 285"/>
                  <a:gd name="T43" fmla="*/ 114 h 209"/>
                  <a:gd name="T44" fmla="*/ 49 w 285"/>
                  <a:gd name="T45" fmla="*/ 116 h 209"/>
                  <a:gd name="T46" fmla="*/ 32 w 285"/>
                  <a:gd name="T47" fmla="*/ 118 h 209"/>
                  <a:gd name="T48" fmla="*/ 13 w 285"/>
                  <a:gd name="T49" fmla="*/ 117 h 209"/>
                  <a:gd name="T50" fmla="*/ 0 w 285"/>
                  <a:gd name="T51" fmla="*/ 102 h 209"/>
                  <a:gd name="T52" fmla="*/ 8 w 285"/>
                  <a:gd name="T53" fmla="*/ 80 h 209"/>
                  <a:gd name="T54" fmla="*/ 27 w 285"/>
                  <a:gd name="T55" fmla="*/ 56 h 209"/>
                  <a:gd name="T56" fmla="*/ 57 w 285"/>
                  <a:gd name="T57" fmla="*/ 35 h 209"/>
                  <a:gd name="T58" fmla="*/ 93 w 285"/>
                  <a:gd name="T59" fmla="*/ 18 h 209"/>
                  <a:gd name="T60" fmla="*/ 133 w 285"/>
                  <a:gd name="T61" fmla="*/ 10 h 209"/>
                  <a:gd name="T62" fmla="*/ 167 w 285"/>
                  <a:gd name="T63" fmla="*/ 8 h 209"/>
                  <a:gd name="T64" fmla="*/ 201 w 285"/>
                  <a:gd name="T65" fmla="*/ 5 h 209"/>
                  <a:gd name="T66" fmla="*/ 236 w 285"/>
                  <a:gd name="T67" fmla="*/ 3 h 209"/>
                  <a:gd name="T68" fmla="*/ 270 w 285"/>
                  <a:gd name="T69" fmla="*/ 1 h 209"/>
                  <a:gd name="T70" fmla="*/ 285 w 285"/>
                  <a:gd name="T71" fmla="*/ 0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85" h="209">
                    <a:moveTo>
                      <a:pt x="285" y="0"/>
                    </a:moveTo>
                    <a:lnTo>
                      <a:pt x="270" y="19"/>
                    </a:lnTo>
                    <a:lnTo>
                      <a:pt x="253" y="38"/>
                    </a:lnTo>
                    <a:lnTo>
                      <a:pt x="238" y="59"/>
                    </a:lnTo>
                    <a:lnTo>
                      <a:pt x="221" y="80"/>
                    </a:lnTo>
                    <a:lnTo>
                      <a:pt x="209" y="100"/>
                    </a:lnTo>
                    <a:lnTo>
                      <a:pt x="194" y="121"/>
                    </a:lnTo>
                    <a:lnTo>
                      <a:pt x="184" y="141"/>
                    </a:lnTo>
                    <a:lnTo>
                      <a:pt x="174" y="162"/>
                    </a:lnTo>
                    <a:lnTo>
                      <a:pt x="169" y="184"/>
                    </a:lnTo>
                    <a:lnTo>
                      <a:pt x="167" y="205"/>
                    </a:lnTo>
                    <a:lnTo>
                      <a:pt x="157" y="208"/>
                    </a:lnTo>
                    <a:lnTo>
                      <a:pt x="147" y="209"/>
                    </a:lnTo>
                    <a:lnTo>
                      <a:pt x="138" y="209"/>
                    </a:lnTo>
                    <a:lnTo>
                      <a:pt x="125" y="208"/>
                    </a:lnTo>
                    <a:lnTo>
                      <a:pt x="116" y="206"/>
                    </a:lnTo>
                    <a:lnTo>
                      <a:pt x="103" y="205"/>
                    </a:lnTo>
                    <a:lnTo>
                      <a:pt x="93" y="203"/>
                    </a:lnTo>
                    <a:lnTo>
                      <a:pt x="84" y="201"/>
                    </a:lnTo>
                    <a:lnTo>
                      <a:pt x="74" y="198"/>
                    </a:lnTo>
                    <a:lnTo>
                      <a:pt x="64" y="196"/>
                    </a:lnTo>
                    <a:lnTo>
                      <a:pt x="54" y="190"/>
                    </a:lnTo>
                    <a:lnTo>
                      <a:pt x="47" y="185"/>
                    </a:lnTo>
                    <a:lnTo>
                      <a:pt x="42" y="180"/>
                    </a:lnTo>
                    <a:lnTo>
                      <a:pt x="40" y="174"/>
                    </a:lnTo>
                    <a:lnTo>
                      <a:pt x="37" y="168"/>
                    </a:lnTo>
                    <a:lnTo>
                      <a:pt x="40" y="162"/>
                    </a:lnTo>
                    <a:lnTo>
                      <a:pt x="42" y="156"/>
                    </a:lnTo>
                    <a:lnTo>
                      <a:pt x="47" y="150"/>
                    </a:lnTo>
                    <a:lnTo>
                      <a:pt x="54" y="145"/>
                    </a:lnTo>
                    <a:lnTo>
                      <a:pt x="64" y="138"/>
                    </a:lnTo>
                    <a:lnTo>
                      <a:pt x="69" y="136"/>
                    </a:lnTo>
                    <a:lnTo>
                      <a:pt x="71" y="133"/>
                    </a:lnTo>
                    <a:lnTo>
                      <a:pt x="76" y="132"/>
                    </a:lnTo>
                    <a:lnTo>
                      <a:pt x="84" y="131"/>
                    </a:lnTo>
                    <a:lnTo>
                      <a:pt x="89" y="130"/>
                    </a:lnTo>
                    <a:lnTo>
                      <a:pt x="93" y="129"/>
                    </a:lnTo>
                    <a:lnTo>
                      <a:pt x="98" y="128"/>
                    </a:lnTo>
                    <a:lnTo>
                      <a:pt x="101" y="125"/>
                    </a:lnTo>
                    <a:lnTo>
                      <a:pt x="101" y="122"/>
                    </a:lnTo>
                    <a:lnTo>
                      <a:pt x="98" y="117"/>
                    </a:lnTo>
                    <a:lnTo>
                      <a:pt x="89" y="115"/>
                    </a:lnTo>
                    <a:lnTo>
                      <a:pt x="79" y="114"/>
                    </a:lnTo>
                    <a:lnTo>
                      <a:pt x="69" y="114"/>
                    </a:lnTo>
                    <a:lnTo>
                      <a:pt x="59" y="115"/>
                    </a:lnTo>
                    <a:lnTo>
                      <a:pt x="49" y="116"/>
                    </a:lnTo>
                    <a:lnTo>
                      <a:pt x="42" y="118"/>
                    </a:lnTo>
                    <a:lnTo>
                      <a:pt x="32" y="118"/>
                    </a:lnTo>
                    <a:lnTo>
                      <a:pt x="22" y="118"/>
                    </a:lnTo>
                    <a:lnTo>
                      <a:pt x="13" y="117"/>
                    </a:lnTo>
                    <a:lnTo>
                      <a:pt x="3" y="114"/>
                    </a:lnTo>
                    <a:lnTo>
                      <a:pt x="0" y="102"/>
                    </a:lnTo>
                    <a:lnTo>
                      <a:pt x="3" y="91"/>
                    </a:lnTo>
                    <a:lnTo>
                      <a:pt x="8" y="80"/>
                    </a:lnTo>
                    <a:lnTo>
                      <a:pt x="15" y="67"/>
                    </a:lnTo>
                    <a:lnTo>
                      <a:pt x="27" y="56"/>
                    </a:lnTo>
                    <a:lnTo>
                      <a:pt x="40" y="45"/>
                    </a:lnTo>
                    <a:lnTo>
                      <a:pt x="57" y="35"/>
                    </a:lnTo>
                    <a:lnTo>
                      <a:pt x="74" y="26"/>
                    </a:lnTo>
                    <a:lnTo>
                      <a:pt x="93" y="18"/>
                    </a:lnTo>
                    <a:lnTo>
                      <a:pt x="116" y="11"/>
                    </a:lnTo>
                    <a:lnTo>
                      <a:pt x="133" y="10"/>
                    </a:lnTo>
                    <a:lnTo>
                      <a:pt x="150" y="9"/>
                    </a:lnTo>
                    <a:lnTo>
                      <a:pt x="167" y="8"/>
                    </a:lnTo>
                    <a:lnTo>
                      <a:pt x="184" y="6"/>
                    </a:lnTo>
                    <a:lnTo>
                      <a:pt x="201" y="5"/>
                    </a:lnTo>
                    <a:lnTo>
                      <a:pt x="218" y="4"/>
                    </a:lnTo>
                    <a:lnTo>
                      <a:pt x="236" y="3"/>
                    </a:lnTo>
                    <a:lnTo>
                      <a:pt x="253" y="2"/>
                    </a:lnTo>
                    <a:lnTo>
                      <a:pt x="270" y="1"/>
                    </a:lnTo>
                    <a:lnTo>
                      <a:pt x="285" y="0"/>
                    </a:lnTo>
                    <a:lnTo>
                      <a:pt x="285" y="0"/>
                    </a:ln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488" name="Freeform 32"/>
              <p:cNvSpPr>
                <a:spLocks/>
              </p:cNvSpPr>
              <p:nvPr/>
            </p:nvSpPr>
            <p:spPr bwMode="auto">
              <a:xfrm>
                <a:off x="3059" y="478"/>
                <a:ext cx="177" cy="119"/>
              </a:xfrm>
              <a:custGeom>
                <a:avLst/>
                <a:gdLst>
                  <a:gd name="T0" fmla="*/ 177 w 177"/>
                  <a:gd name="T1" fmla="*/ 74 h 119"/>
                  <a:gd name="T2" fmla="*/ 172 w 177"/>
                  <a:gd name="T3" fmla="*/ 79 h 119"/>
                  <a:gd name="T4" fmla="*/ 167 w 177"/>
                  <a:gd name="T5" fmla="*/ 85 h 119"/>
                  <a:gd name="T6" fmla="*/ 160 w 177"/>
                  <a:gd name="T7" fmla="*/ 89 h 119"/>
                  <a:gd name="T8" fmla="*/ 155 w 177"/>
                  <a:gd name="T9" fmla="*/ 95 h 119"/>
                  <a:gd name="T10" fmla="*/ 150 w 177"/>
                  <a:gd name="T11" fmla="*/ 100 h 119"/>
                  <a:gd name="T12" fmla="*/ 142 w 177"/>
                  <a:gd name="T13" fmla="*/ 104 h 119"/>
                  <a:gd name="T14" fmla="*/ 135 w 177"/>
                  <a:gd name="T15" fmla="*/ 109 h 119"/>
                  <a:gd name="T16" fmla="*/ 128 w 177"/>
                  <a:gd name="T17" fmla="*/ 113 h 119"/>
                  <a:gd name="T18" fmla="*/ 115 w 177"/>
                  <a:gd name="T19" fmla="*/ 117 h 119"/>
                  <a:gd name="T20" fmla="*/ 103 w 177"/>
                  <a:gd name="T21" fmla="*/ 119 h 119"/>
                  <a:gd name="T22" fmla="*/ 93 w 177"/>
                  <a:gd name="T23" fmla="*/ 118 h 119"/>
                  <a:gd name="T24" fmla="*/ 81 w 177"/>
                  <a:gd name="T25" fmla="*/ 117 h 119"/>
                  <a:gd name="T26" fmla="*/ 71 w 177"/>
                  <a:gd name="T27" fmla="*/ 114 h 119"/>
                  <a:gd name="T28" fmla="*/ 59 w 177"/>
                  <a:gd name="T29" fmla="*/ 112 h 119"/>
                  <a:gd name="T30" fmla="*/ 49 w 177"/>
                  <a:gd name="T31" fmla="*/ 109 h 119"/>
                  <a:gd name="T32" fmla="*/ 39 w 177"/>
                  <a:gd name="T33" fmla="*/ 104 h 119"/>
                  <a:gd name="T34" fmla="*/ 30 w 177"/>
                  <a:gd name="T35" fmla="*/ 101 h 119"/>
                  <a:gd name="T36" fmla="*/ 22 w 177"/>
                  <a:gd name="T37" fmla="*/ 96 h 119"/>
                  <a:gd name="T38" fmla="*/ 15 w 177"/>
                  <a:gd name="T39" fmla="*/ 92 h 119"/>
                  <a:gd name="T40" fmla="*/ 8 w 177"/>
                  <a:gd name="T41" fmla="*/ 86 h 119"/>
                  <a:gd name="T42" fmla="*/ 5 w 177"/>
                  <a:gd name="T43" fmla="*/ 78 h 119"/>
                  <a:gd name="T44" fmla="*/ 3 w 177"/>
                  <a:gd name="T45" fmla="*/ 69 h 119"/>
                  <a:gd name="T46" fmla="*/ 0 w 177"/>
                  <a:gd name="T47" fmla="*/ 58 h 119"/>
                  <a:gd name="T48" fmla="*/ 0 w 177"/>
                  <a:gd name="T49" fmla="*/ 48 h 119"/>
                  <a:gd name="T50" fmla="*/ 0 w 177"/>
                  <a:gd name="T51" fmla="*/ 38 h 119"/>
                  <a:gd name="T52" fmla="*/ 5 w 177"/>
                  <a:gd name="T53" fmla="*/ 28 h 119"/>
                  <a:gd name="T54" fmla="*/ 12 w 177"/>
                  <a:gd name="T55" fmla="*/ 18 h 119"/>
                  <a:gd name="T56" fmla="*/ 22 w 177"/>
                  <a:gd name="T57" fmla="*/ 10 h 119"/>
                  <a:gd name="T58" fmla="*/ 39 w 177"/>
                  <a:gd name="T59" fmla="*/ 5 h 119"/>
                  <a:gd name="T60" fmla="*/ 59 w 177"/>
                  <a:gd name="T61" fmla="*/ 0 h 119"/>
                  <a:gd name="T62" fmla="*/ 84 w 177"/>
                  <a:gd name="T63" fmla="*/ 2 h 119"/>
                  <a:gd name="T64" fmla="*/ 103 w 177"/>
                  <a:gd name="T65" fmla="*/ 7 h 119"/>
                  <a:gd name="T66" fmla="*/ 120 w 177"/>
                  <a:gd name="T67" fmla="*/ 12 h 119"/>
                  <a:gd name="T68" fmla="*/ 135 w 177"/>
                  <a:gd name="T69" fmla="*/ 18 h 119"/>
                  <a:gd name="T70" fmla="*/ 145 w 177"/>
                  <a:gd name="T71" fmla="*/ 26 h 119"/>
                  <a:gd name="T72" fmla="*/ 155 w 177"/>
                  <a:gd name="T73" fmla="*/ 36 h 119"/>
                  <a:gd name="T74" fmla="*/ 162 w 177"/>
                  <a:gd name="T75" fmla="*/ 45 h 119"/>
                  <a:gd name="T76" fmla="*/ 167 w 177"/>
                  <a:gd name="T77" fmla="*/ 55 h 119"/>
                  <a:gd name="T78" fmla="*/ 172 w 177"/>
                  <a:gd name="T79" fmla="*/ 64 h 119"/>
                  <a:gd name="T80" fmla="*/ 177 w 177"/>
                  <a:gd name="T81" fmla="*/ 74 h 119"/>
                  <a:gd name="T82" fmla="*/ 177 w 177"/>
                  <a:gd name="T83" fmla="*/ 74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77" h="119">
                    <a:moveTo>
                      <a:pt x="177" y="74"/>
                    </a:moveTo>
                    <a:lnTo>
                      <a:pt x="172" y="79"/>
                    </a:lnTo>
                    <a:lnTo>
                      <a:pt x="167" y="85"/>
                    </a:lnTo>
                    <a:lnTo>
                      <a:pt x="160" y="89"/>
                    </a:lnTo>
                    <a:lnTo>
                      <a:pt x="155" y="95"/>
                    </a:lnTo>
                    <a:lnTo>
                      <a:pt x="150" y="100"/>
                    </a:lnTo>
                    <a:lnTo>
                      <a:pt x="142" y="104"/>
                    </a:lnTo>
                    <a:lnTo>
                      <a:pt x="135" y="109"/>
                    </a:lnTo>
                    <a:lnTo>
                      <a:pt x="128" y="113"/>
                    </a:lnTo>
                    <a:lnTo>
                      <a:pt x="115" y="117"/>
                    </a:lnTo>
                    <a:lnTo>
                      <a:pt x="103" y="119"/>
                    </a:lnTo>
                    <a:lnTo>
                      <a:pt x="93" y="118"/>
                    </a:lnTo>
                    <a:lnTo>
                      <a:pt x="81" y="117"/>
                    </a:lnTo>
                    <a:lnTo>
                      <a:pt x="71" y="114"/>
                    </a:lnTo>
                    <a:lnTo>
                      <a:pt x="59" y="112"/>
                    </a:lnTo>
                    <a:lnTo>
                      <a:pt x="49" y="109"/>
                    </a:lnTo>
                    <a:lnTo>
                      <a:pt x="39" y="104"/>
                    </a:lnTo>
                    <a:lnTo>
                      <a:pt x="30" y="101"/>
                    </a:lnTo>
                    <a:lnTo>
                      <a:pt x="22" y="96"/>
                    </a:lnTo>
                    <a:lnTo>
                      <a:pt x="15" y="92"/>
                    </a:lnTo>
                    <a:lnTo>
                      <a:pt x="8" y="86"/>
                    </a:lnTo>
                    <a:lnTo>
                      <a:pt x="5" y="78"/>
                    </a:lnTo>
                    <a:lnTo>
                      <a:pt x="3" y="69"/>
                    </a:lnTo>
                    <a:lnTo>
                      <a:pt x="0" y="58"/>
                    </a:lnTo>
                    <a:lnTo>
                      <a:pt x="0" y="48"/>
                    </a:lnTo>
                    <a:lnTo>
                      <a:pt x="0" y="38"/>
                    </a:lnTo>
                    <a:lnTo>
                      <a:pt x="5" y="28"/>
                    </a:lnTo>
                    <a:lnTo>
                      <a:pt x="12" y="18"/>
                    </a:lnTo>
                    <a:lnTo>
                      <a:pt x="22" y="10"/>
                    </a:lnTo>
                    <a:lnTo>
                      <a:pt x="39" y="5"/>
                    </a:lnTo>
                    <a:lnTo>
                      <a:pt x="59" y="0"/>
                    </a:lnTo>
                    <a:lnTo>
                      <a:pt x="84" y="2"/>
                    </a:lnTo>
                    <a:lnTo>
                      <a:pt x="103" y="7"/>
                    </a:lnTo>
                    <a:lnTo>
                      <a:pt x="120" y="12"/>
                    </a:lnTo>
                    <a:lnTo>
                      <a:pt x="135" y="18"/>
                    </a:lnTo>
                    <a:lnTo>
                      <a:pt x="145" y="26"/>
                    </a:lnTo>
                    <a:lnTo>
                      <a:pt x="155" y="36"/>
                    </a:lnTo>
                    <a:lnTo>
                      <a:pt x="162" y="45"/>
                    </a:lnTo>
                    <a:lnTo>
                      <a:pt x="167" y="55"/>
                    </a:lnTo>
                    <a:lnTo>
                      <a:pt x="172" y="64"/>
                    </a:lnTo>
                    <a:lnTo>
                      <a:pt x="177" y="74"/>
                    </a:lnTo>
                    <a:lnTo>
                      <a:pt x="177" y="74"/>
                    </a:lnTo>
                    <a:close/>
                  </a:path>
                </a:pathLst>
              </a:custGeom>
              <a:solidFill>
                <a:srgbClr val="0019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489" name="Freeform 33"/>
              <p:cNvSpPr>
                <a:spLocks/>
              </p:cNvSpPr>
              <p:nvPr/>
            </p:nvSpPr>
            <p:spPr bwMode="auto">
              <a:xfrm>
                <a:off x="2618" y="498"/>
                <a:ext cx="169" cy="117"/>
              </a:xfrm>
              <a:custGeom>
                <a:avLst/>
                <a:gdLst>
                  <a:gd name="T0" fmla="*/ 167 w 169"/>
                  <a:gd name="T1" fmla="*/ 25 h 117"/>
                  <a:gd name="T2" fmla="*/ 169 w 169"/>
                  <a:gd name="T3" fmla="*/ 36 h 117"/>
                  <a:gd name="T4" fmla="*/ 169 w 169"/>
                  <a:gd name="T5" fmla="*/ 46 h 117"/>
                  <a:gd name="T6" fmla="*/ 167 w 169"/>
                  <a:gd name="T7" fmla="*/ 58 h 117"/>
                  <a:gd name="T8" fmla="*/ 164 w 169"/>
                  <a:gd name="T9" fmla="*/ 68 h 117"/>
                  <a:gd name="T10" fmla="*/ 159 w 169"/>
                  <a:gd name="T11" fmla="*/ 77 h 117"/>
                  <a:gd name="T12" fmla="*/ 154 w 169"/>
                  <a:gd name="T13" fmla="*/ 88 h 117"/>
                  <a:gd name="T14" fmla="*/ 145 w 169"/>
                  <a:gd name="T15" fmla="*/ 96 h 117"/>
                  <a:gd name="T16" fmla="*/ 132 w 169"/>
                  <a:gd name="T17" fmla="*/ 104 h 117"/>
                  <a:gd name="T18" fmla="*/ 115 w 169"/>
                  <a:gd name="T19" fmla="*/ 110 h 117"/>
                  <a:gd name="T20" fmla="*/ 96 w 169"/>
                  <a:gd name="T21" fmla="*/ 116 h 117"/>
                  <a:gd name="T22" fmla="*/ 83 w 169"/>
                  <a:gd name="T23" fmla="*/ 117 h 117"/>
                  <a:gd name="T24" fmla="*/ 71 w 169"/>
                  <a:gd name="T25" fmla="*/ 116 h 117"/>
                  <a:gd name="T26" fmla="*/ 59 w 169"/>
                  <a:gd name="T27" fmla="*/ 115 h 117"/>
                  <a:gd name="T28" fmla="*/ 52 w 169"/>
                  <a:gd name="T29" fmla="*/ 112 h 117"/>
                  <a:gd name="T30" fmla="*/ 42 w 169"/>
                  <a:gd name="T31" fmla="*/ 108 h 117"/>
                  <a:gd name="T32" fmla="*/ 37 w 169"/>
                  <a:gd name="T33" fmla="*/ 105 h 117"/>
                  <a:gd name="T34" fmla="*/ 29 w 169"/>
                  <a:gd name="T35" fmla="*/ 100 h 117"/>
                  <a:gd name="T36" fmla="*/ 22 w 169"/>
                  <a:gd name="T37" fmla="*/ 96 h 117"/>
                  <a:gd name="T38" fmla="*/ 15 w 169"/>
                  <a:gd name="T39" fmla="*/ 91 h 117"/>
                  <a:gd name="T40" fmla="*/ 7 w 169"/>
                  <a:gd name="T41" fmla="*/ 86 h 117"/>
                  <a:gd name="T42" fmla="*/ 5 w 169"/>
                  <a:gd name="T43" fmla="*/ 80 h 117"/>
                  <a:gd name="T44" fmla="*/ 0 w 169"/>
                  <a:gd name="T45" fmla="*/ 72 h 117"/>
                  <a:gd name="T46" fmla="*/ 0 w 169"/>
                  <a:gd name="T47" fmla="*/ 64 h 117"/>
                  <a:gd name="T48" fmla="*/ 0 w 169"/>
                  <a:gd name="T49" fmla="*/ 56 h 117"/>
                  <a:gd name="T50" fmla="*/ 2 w 169"/>
                  <a:gd name="T51" fmla="*/ 48 h 117"/>
                  <a:gd name="T52" fmla="*/ 5 w 169"/>
                  <a:gd name="T53" fmla="*/ 41 h 117"/>
                  <a:gd name="T54" fmla="*/ 10 w 169"/>
                  <a:gd name="T55" fmla="*/ 33 h 117"/>
                  <a:gd name="T56" fmla="*/ 17 w 169"/>
                  <a:gd name="T57" fmla="*/ 26 h 117"/>
                  <a:gd name="T58" fmla="*/ 25 w 169"/>
                  <a:gd name="T59" fmla="*/ 19 h 117"/>
                  <a:gd name="T60" fmla="*/ 34 w 169"/>
                  <a:gd name="T61" fmla="*/ 13 h 117"/>
                  <a:gd name="T62" fmla="*/ 49 w 169"/>
                  <a:gd name="T63" fmla="*/ 8 h 117"/>
                  <a:gd name="T64" fmla="*/ 64 w 169"/>
                  <a:gd name="T65" fmla="*/ 4 h 117"/>
                  <a:gd name="T66" fmla="*/ 78 w 169"/>
                  <a:gd name="T67" fmla="*/ 1 h 117"/>
                  <a:gd name="T68" fmla="*/ 93 w 169"/>
                  <a:gd name="T69" fmla="*/ 0 h 117"/>
                  <a:gd name="T70" fmla="*/ 108 w 169"/>
                  <a:gd name="T71" fmla="*/ 1 h 117"/>
                  <a:gd name="T72" fmla="*/ 123 w 169"/>
                  <a:gd name="T73" fmla="*/ 3 h 117"/>
                  <a:gd name="T74" fmla="*/ 137 w 169"/>
                  <a:gd name="T75" fmla="*/ 5 h 117"/>
                  <a:gd name="T76" fmla="*/ 150 w 169"/>
                  <a:gd name="T77" fmla="*/ 11 h 117"/>
                  <a:gd name="T78" fmla="*/ 159 w 169"/>
                  <a:gd name="T79" fmla="*/ 17 h 117"/>
                  <a:gd name="T80" fmla="*/ 167 w 169"/>
                  <a:gd name="T81" fmla="*/ 25 h 117"/>
                  <a:gd name="T82" fmla="*/ 167 w 169"/>
                  <a:gd name="T83" fmla="*/ 25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69" h="117">
                    <a:moveTo>
                      <a:pt x="167" y="25"/>
                    </a:moveTo>
                    <a:lnTo>
                      <a:pt x="169" y="36"/>
                    </a:lnTo>
                    <a:lnTo>
                      <a:pt x="169" y="46"/>
                    </a:lnTo>
                    <a:lnTo>
                      <a:pt x="167" y="58"/>
                    </a:lnTo>
                    <a:lnTo>
                      <a:pt x="164" y="68"/>
                    </a:lnTo>
                    <a:lnTo>
                      <a:pt x="159" y="77"/>
                    </a:lnTo>
                    <a:lnTo>
                      <a:pt x="154" y="88"/>
                    </a:lnTo>
                    <a:lnTo>
                      <a:pt x="145" y="96"/>
                    </a:lnTo>
                    <a:lnTo>
                      <a:pt x="132" y="104"/>
                    </a:lnTo>
                    <a:lnTo>
                      <a:pt x="115" y="110"/>
                    </a:lnTo>
                    <a:lnTo>
                      <a:pt x="96" y="116"/>
                    </a:lnTo>
                    <a:lnTo>
                      <a:pt x="83" y="117"/>
                    </a:lnTo>
                    <a:lnTo>
                      <a:pt x="71" y="116"/>
                    </a:lnTo>
                    <a:lnTo>
                      <a:pt x="59" y="115"/>
                    </a:lnTo>
                    <a:lnTo>
                      <a:pt x="52" y="112"/>
                    </a:lnTo>
                    <a:lnTo>
                      <a:pt x="42" y="108"/>
                    </a:lnTo>
                    <a:lnTo>
                      <a:pt x="37" y="105"/>
                    </a:lnTo>
                    <a:lnTo>
                      <a:pt x="29" y="100"/>
                    </a:lnTo>
                    <a:lnTo>
                      <a:pt x="22" y="96"/>
                    </a:lnTo>
                    <a:lnTo>
                      <a:pt x="15" y="91"/>
                    </a:lnTo>
                    <a:lnTo>
                      <a:pt x="7" y="86"/>
                    </a:lnTo>
                    <a:lnTo>
                      <a:pt x="5" y="80"/>
                    </a:lnTo>
                    <a:lnTo>
                      <a:pt x="0" y="72"/>
                    </a:lnTo>
                    <a:lnTo>
                      <a:pt x="0" y="64"/>
                    </a:lnTo>
                    <a:lnTo>
                      <a:pt x="0" y="56"/>
                    </a:lnTo>
                    <a:lnTo>
                      <a:pt x="2" y="48"/>
                    </a:lnTo>
                    <a:lnTo>
                      <a:pt x="5" y="41"/>
                    </a:lnTo>
                    <a:lnTo>
                      <a:pt x="10" y="33"/>
                    </a:lnTo>
                    <a:lnTo>
                      <a:pt x="17" y="26"/>
                    </a:lnTo>
                    <a:lnTo>
                      <a:pt x="25" y="19"/>
                    </a:lnTo>
                    <a:lnTo>
                      <a:pt x="34" y="13"/>
                    </a:lnTo>
                    <a:lnTo>
                      <a:pt x="49" y="8"/>
                    </a:lnTo>
                    <a:lnTo>
                      <a:pt x="64" y="4"/>
                    </a:lnTo>
                    <a:lnTo>
                      <a:pt x="78" y="1"/>
                    </a:lnTo>
                    <a:lnTo>
                      <a:pt x="93" y="0"/>
                    </a:lnTo>
                    <a:lnTo>
                      <a:pt x="108" y="1"/>
                    </a:lnTo>
                    <a:lnTo>
                      <a:pt x="123" y="3"/>
                    </a:lnTo>
                    <a:lnTo>
                      <a:pt x="137" y="5"/>
                    </a:lnTo>
                    <a:lnTo>
                      <a:pt x="150" y="11"/>
                    </a:lnTo>
                    <a:lnTo>
                      <a:pt x="159" y="17"/>
                    </a:lnTo>
                    <a:lnTo>
                      <a:pt x="167" y="25"/>
                    </a:lnTo>
                    <a:lnTo>
                      <a:pt x="167" y="25"/>
                    </a:lnTo>
                    <a:close/>
                  </a:path>
                </a:pathLst>
              </a:custGeom>
              <a:solidFill>
                <a:srgbClr val="0019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490" name="Freeform 34"/>
              <p:cNvSpPr>
                <a:spLocks/>
              </p:cNvSpPr>
              <p:nvPr/>
            </p:nvSpPr>
            <p:spPr bwMode="auto">
              <a:xfrm>
                <a:off x="3074" y="494"/>
                <a:ext cx="132" cy="88"/>
              </a:xfrm>
              <a:custGeom>
                <a:avLst/>
                <a:gdLst>
                  <a:gd name="T0" fmla="*/ 132 w 132"/>
                  <a:gd name="T1" fmla="*/ 53 h 88"/>
                  <a:gd name="T2" fmla="*/ 130 w 132"/>
                  <a:gd name="T3" fmla="*/ 56 h 88"/>
                  <a:gd name="T4" fmla="*/ 127 w 132"/>
                  <a:gd name="T5" fmla="*/ 60 h 88"/>
                  <a:gd name="T6" fmla="*/ 125 w 132"/>
                  <a:gd name="T7" fmla="*/ 63 h 88"/>
                  <a:gd name="T8" fmla="*/ 125 w 132"/>
                  <a:gd name="T9" fmla="*/ 68 h 88"/>
                  <a:gd name="T10" fmla="*/ 122 w 132"/>
                  <a:gd name="T11" fmla="*/ 71 h 88"/>
                  <a:gd name="T12" fmla="*/ 122 w 132"/>
                  <a:gd name="T13" fmla="*/ 74 h 88"/>
                  <a:gd name="T14" fmla="*/ 120 w 132"/>
                  <a:gd name="T15" fmla="*/ 78 h 88"/>
                  <a:gd name="T16" fmla="*/ 115 w 132"/>
                  <a:gd name="T17" fmla="*/ 81 h 88"/>
                  <a:gd name="T18" fmla="*/ 108 w 132"/>
                  <a:gd name="T19" fmla="*/ 85 h 88"/>
                  <a:gd name="T20" fmla="*/ 100 w 132"/>
                  <a:gd name="T21" fmla="*/ 87 h 88"/>
                  <a:gd name="T22" fmla="*/ 83 w 132"/>
                  <a:gd name="T23" fmla="*/ 88 h 88"/>
                  <a:gd name="T24" fmla="*/ 69 w 132"/>
                  <a:gd name="T25" fmla="*/ 87 h 88"/>
                  <a:gd name="T26" fmla="*/ 54 w 132"/>
                  <a:gd name="T27" fmla="*/ 85 h 88"/>
                  <a:gd name="T28" fmla="*/ 44 w 132"/>
                  <a:gd name="T29" fmla="*/ 80 h 88"/>
                  <a:gd name="T30" fmla="*/ 32 w 132"/>
                  <a:gd name="T31" fmla="*/ 76 h 88"/>
                  <a:gd name="T32" fmla="*/ 24 w 132"/>
                  <a:gd name="T33" fmla="*/ 70 h 88"/>
                  <a:gd name="T34" fmla="*/ 17 w 132"/>
                  <a:gd name="T35" fmla="*/ 64 h 88"/>
                  <a:gd name="T36" fmla="*/ 10 w 132"/>
                  <a:gd name="T37" fmla="*/ 58 h 88"/>
                  <a:gd name="T38" fmla="*/ 5 w 132"/>
                  <a:gd name="T39" fmla="*/ 53 h 88"/>
                  <a:gd name="T40" fmla="*/ 0 w 132"/>
                  <a:gd name="T41" fmla="*/ 46 h 88"/>
                  <a:gd name="T42" fmla="*/ 29 w 132"/>
                  <a:gd name="T43" fmla="*/ 0 h 88"/>
                  <a:gd name="T44" fmla="*/ 51 w 132"/>
                  <a:gd name="T45" fmla="*/ 0 h 88"/>
                  <a:gd name="T46" fmla="*/ 69 w 132"/>
                  <a:gd name="T47" fmla="*/ 1 h 88"/>
                  <a:gd name="T48" fmla="*/ 83 w 132"/>
                  <a:gd name="T49" fmla="*/ 5 h 88"/>
                  <a:gd name="T50" fmla="*/ 93 w 132"/>
                  <a:gd name="T51" fmla="*/ 9 h 88"/>
                  <a:gd name="T52" fmla="*/ 103 w 132"/>
                  <a:gd name="T53" fmla="*/ 16 h 88"/>
                  <a:gd name="T54" fmla="*/ 113 w 132"/>
                  <a:gd name="T55" fmla="*/ 22 h 88"/>
                  <a:gd name="T56" fmla="*/ 118 w 132"/>
                  <a:gd name="T57" fmla="*/ 30 h 88"/>
                  <a:gd name="T58" fmla="*/ 125 w 132"/>
                  <a:gd name="T59" fmla="*/ 38 h 88"/>
                  <a:gd name="T60" fmla="*/ 130 w 132"/>
                  <a:gd name="T61" fmla="*/ 46 h 88"/>
                  <a:gd name="T62" fmla="*/ 132 w 132"/>
                  <a:gd name="T63" fmla="*/ 53 h 88"/>
                  <a:gd name="T64" fmla="*/ 132 w 132"/>
                  <a:gd name="T65" fmla="*/ 53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32" h="88">
                    <a:moveTo>
                      <a:pt x="132" y="53"/>
                    </a:moveTo>
                    <a:lnTo>
                      <a:pt x="130" y="56"/>
                    </a:lnTo>
                    <a:lnTo>
                      <a:pt x="127" y="60"/>
                    </a:lnTo>
                    <a:lnTo>
                      <a:pt x="125" y="63"/>
                    </a:lnTo>
                    <a:lnTo>
                      <a:pt x="125" y="68"/>
                    </a:lnTo>
                    <a:lnTo>
                      <a:pt x="122" y="71"/>
                    </a:lnTo>
                    <a:lnTo>
                      <a:pt x="122" y="74"/>
                    </a:lnTo>
                    <a:lnTo>
                      <a:pt x="120" y="78"/>
                    </a:lnTo>
                    <a:lnTo>
                      <a:pt x="115" y="81"/>
                    </a:lnTo>
                    <a:lnTo>
                      <a:pt x="108" y="85"/>
                    </a:lnTo>
                    <a:lnTo>
                      <a:pt x="100" y="87"/>
                    </a:lnTo>
                    <a:lnTo>
                      <a:pt x="83" y="88"/>
                    </a:lnTo>
                    <a:lnTo>
                      <a:pt x="69" y="87"/>
                    </a:lnTo>
                    <a:lnTo>
                      <a:pt x="54" y="85"/>
                    </a:lnTo>
                    <a:lnTo>
                      <a:pt x="44" y="80"/>
                    </a:lnTo>
                    <a:lnTo>
                      <a:pt x="32" y="76"/>
                    </a:lnTo>
                    <a:lnTo>
                      <a:pt x="24" y="70"/>
                    </a:lnTo>
                    <a:lnTo>
                      <a:pt x="17" y="64"/>
                    </a:lnTo>
                    <a:lnTo>
                      <a:pt x="10" y="58"/>
                    </a:lnTo>
                    <a:lnTo>
                      <a:pt x="5" y="53"/>
                    </a:lnTo>
                    <a:lnTo>
                      <a:pt x="0" y="46"/>
                    </a:lnTo>
                    <a:lnTo>
                      <a:pt x="29" y="0"/>
                    </a:lnTo>
                    <a:lnTo>
                      <a:pt x="51" y="0"/>
                    </a:lnTo>
                    <a:lnTo>
                      <a:pt x="69" y="1"/>
                    </a:lnTo>
                    <a:lnTo>
                      <a:pt x="83" y="5"/>
                    </a:lnTo>
                    <a:lnTo>
                      <a:pt x="93" y="9"/>
                    </a:lnTo>
                    <a:lnTo>
                      <a:pt x="103" y="16"/>
                    </a:lnTo>
                    <a:lnTo>
                      <a:pt x="113" y="22"/>
                    </a:lnTo>
                    <a:lnTo>
                      <a:pt x="118" y="30"/>
                    </a:lnTo>
                    <a:lnTo>
                      <a:pt x="125" y="38"/>
                    </a:lnTo>
                    <a:lnTo>
                      <a:pt x="130" y="46"/>
                    </a:lnTo>
                    <a:lnTo>
                      <a:pt x="132" y="53"/>
                    </a:lnTo>
                    <a:lnTo>
                      <a:pt x="132" y="5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491" name="Freeform 35"/>
              <p:cNvSpPr>
                <a:spLocks/>
              </p:cNvSpPr>
              <p:nvPr/>
            </p:nvSpPr>
            <p:spPr bwMode="auto">
              <a:xfrm>
                <a:off x="2645" y="510"/>
                <a:ext cx="115" cy="92"/>
              </a:xfrm>
              <a:custGeom>
                <a:avLst/>
                <a:gdLst>
                  <a:gd name="T0" fmla="*/ 113 w 115"/>
                  <a:gd name="T1" fmla="*/ 30 h 92"/>
                  <a:gd name="T2" fmla="*/ 115 w 115"/>
                  <a:gd name="T3" fmla="*/ 38 h 92"/>
                  <a:gd name="T4" fmla="*/ 115 w 115"/>
                  <a:gd name="T5" fmla="*/ 46 h 92"/>
                  <a:gd name="T6" fmla="*/ 115 w 115"/>
                  <a:gd name="T7" fmla="*/ 54 h 92"/>
                  <a:gd name="T8" fmla="*/ 110 w 115"/>
                  <a:gd name="T9" fmla="*/ 61 h 92"/>
                  <a:gd name="T10" fmla="*/ 108 w 115"/>
                  <a:gd name="T11" fmla="*/ 68 h 92"/>
                  <a:gd name="T12" fmla="*/ 100 w 115"/>
                  <a:gd name="T13" fmla="*/ 74 h 92"/>
                  <a:gd name="T14" fmla="*/ 93 w 115"/>
                  <a:gd name="T15" fmla="*/ 80 h 92"/>
                  <a:gd name="T16" fmla="*/ 86 w 115"/>
                  <a:gd name="T17" fmla="*/ 85 h 92"/>
                  <a:gd name="T18" fmla="*/ 74 w 115"/>
                  <a:gd name="T19" fmla="*/ 89 h 92"/>
                  <a:gd name="T20" fmla="*/ 61 w 115"/>
                  <a:gd name="T21" fmla="*/ 92 h 92"/>
                  <a:gd name="T22" fmla="*/ 51 w 115"/>
                  <a:gd name="T23" fmla="*/ 90 h 92"/>
                  <a:gd name="T24" fmla="*/ 39 w 115"/>
                  <a:gd name="T25" fmla="*/ 88 h 92"/>
                  <a:gd name="T26" fmla="*/ 32 w 115"/>
                  <a:gd name="T27" fmla="*/ 86 h 92"/>
                  <a:gd name="T28" fmla="*/ 22 w 115"/>
                  <a:gd name="T29" fmla="*/ 81 h 92"/>
                  <a:gd name="T30" fmla="*/ 15 w 115"/>
                  <a:gd name="T31" fmla="*/ 78 h 92"/>
                  <a:gd name="T32" fmla="*/ 10 w 115"/>
                  <a:gd name="T33" fmla="*/ 73 h 92"/>
                  <a:gd name="T34" fmla="*/ 5 w 115"/>
                  <a:gd name="T35" fmla="*/ 69 h 92"/>
                  <a:gd name="T36" fmla="*/ 2 w 115"/>
                  <a:gd name="T37" fmla="*/ 64 h 92"/>
                  <a:gd name="T38" fmla="*/ 0 w 115"/>
                  <a:gd name="T39" fmla="*/ 60 h 92"/>
                  <a:gd name="T40" fmla="*/ 0 w 115"/>
                  <a:gd name="T41" fmla="*/ 54 h 92"/>
                  <a:gd name="T42" fmla="*/ 2 w 115"/>
                  <a:gd name="T43" fmla="*/ 49 h 92"/>
                  <a:gd name="T44" fmla="*/ 5 w 115"/>
                  <a:gd name="T45" fmla="*/ 44 h 92"/>
                  <a:gd name="T46" fmla="*/ 7 w 115"/>
                  <a:gd name="T47" fmla="*/ 38 h 92"/>
                  <a:gd name="T48" fmla="*/ 10 w 115"/>
                  <a:gd name="T49" fmla="*/ 32 h 92"/>
                  <a:gd name="T50" fmla="*/ 10 w 115"/>
                  <a:gd name="T51" fmla="*/ 25 h 92"/>
                  <a:gd name="T52" fmla="*/ 15 w 115"/>
                  <a:gd name="T53" fmla="*/ 20 h 92"/>
                  <a:gd name="T54" fmla="*/ 17 w 115"/>
                  <a:gd name="T55" fmla="*/ 15 h 92"/>
                  <a:gd name="T56" fmla="*/ 25 w 115"/>
                  <a:gd name="T57" fmla="*/ 9 h 92"/>
                  <a:gd name="T58" fmla="*/ 32 w 115"/>
                  <a:gd name="T59" fmla="*/ 5 h 92"/>
                  <a:gd name="T60" fmla="*/ 44 w 115"/>
                  <a:gd name="T61" fmla="*/ 1 h 92"/>
                  <a:gd name="T62" fmla="*/ 56 w 115"/>
                  <a:gd name="T63" fmla="*/ 0 h 92"/>
                  <a:gd name="T64" fmla="*/ 69 w 115"/>
                  <a:gd name="T65" fmla="*/ 0 h 92"/>
                  <a:gd name="T66" fmla="*/ 78 w 115"/>
                  <a:gd name="T67" fmla="*/ 1 h 92"/>
                  <a:gd name="T68" fmla="*/ 88 w 115"/>
                  <a:gd name="T69" fmla="*/ 4 h 92"/>
                  <a:gd name="T70" fmla="*/ 96 w 115"/>
                  <a:gd name="T71" fmla="*/ 7 h 92"/>
                  <a:gd name="T72" fmla="*/ 103 w 115"/>
                  <a:gd name="T73" fmla="*/ 10 h 92"/>
                  <a:gd name="T74" fmla="*/ 108 w 115"/>
                  <a:gd name="T75" fmla="*/ 15 h 92"/>
                  <a:gd name="T76" fmla="*/ 110 w 115"/>
                  <a:gd name="T77" fmla="*/ 20 h 92"/>
                  <a:gd name="T78" fmla="*/ 113 w 115"/>
                  <a:gd name="T79" fmla="*/ 25 h 92"/>
                  <a:gd name="T80" fmla="*/ 113 w 115"/>
                  <a:gd name="T81" fmla="*/ 30 h 92"/>
                  <a:gd name="T82" fmla="*/ 113 w 115"/>
                  <a:gd name="T83" fmla="*/ 30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15" h="92">
                    <a:moveTo>
                      <a:pt x="113" y="30"/>
                    </a:moveTo>
                    <a:lnTo>
                      <a:pt x="115" y="38"/>
                    </a:lnTo>
                    <a:lnTo>
                      <a:pt x="115" y="46"/>
                    </a:lnTo>
                    <a:lnTo>
                      <a:pt x="115" y="54"/>
                    </a:lnTo>
                    <a:lnTo>
                      <a:pt x="110" y="61"/>
                    </a:lnTo>
                    <a:lnTo>
                      <a:pt x="108" y="68"/>
                    </a:lnTo>
                    <a:lnTo>
                      <a:pt x="100" y="74"/>
                    </a:lnTo>
                    <a:lnTo>
                      <a:pt x="93" y="80"/>
                    </a:lnTo>
                    <a:lnTo>
                      <a:pt x="86" y="85"/>
                    </a:lnTo>
                    <a:lnTo>
                      <a:pt x="74" y="89"/>
                    </a:lnTo>
                    <a:lnTo>
                      <a:pt x="61" y="92"/>
                    </a:lnTo>
                    <a:lnTo>
                      <a:pt x="51" y="90"/>
                    </a:lnTo>
                    <a:lnTo>
                      <a:pt x="39" y="88"/>
                    </a:lnTo>
                    <a:lnTo>
                      <a:pt x="32" y="86"/>
                    </a:lnTo>
                    <a:lnTo>
                      <a:pt x="22" y="81"/>
                    </a:lnTo>
                    <a:lnTo>
                      <a:pt x="15" y="78"/>
                    </a:lnTo>
                    <a:lnTo>
                      <a:pt x="10" y="73"/>
                    </a:lnTo>
                    <a:lnTo>
                      <a:pt x="5" y="69"/>
                    </a:lnTo>
                    <a:lnTo>
                      <a:pt x="2" y="64"/>
                    </a:lnTo>
                    <a:lnTo>
                      <a:pt x="0" y="60"/>
                    </a:lnTo>
                    <a:lnTo>
                      <a:pt x="0" y="54"/>
                    </a:lnTo>
                    <a:lnTo>
                      <a:pt x="2" y="49"/>
                    </a:lnTo>
                    <a:lnTo>
                      <a:pt x="5" y="44"/>
                    </a:lnTo>
                    <a:lnTo>
                      <a:pt x="7" y="38"/>
                    </a:lnTo>
                    <a:lnTo>
                      <a:pt x="10" y="32"/>
                    </a:lnTo>
                    <a:lnTo>
                      <a:pt x="10" y="25"/>
                    </a:lnTo>
                    <a:lnTo>
                      <a:pt x="15" y="20"/>
                    </a:lnTo>
                    <a:lnTo>
                      <a:pt x="17" y="15"/>
                    </a:lnTo>
                    <a:lnTo>
                      <a:pt x="25" y="9"/>
                    </a:lnTo>
                    <a:lnTo>
                      <a:pt x="32" y="5"/>
                    </a:lnTo>
                    <a:lnTo>
                      <a:pt x="44" y="1"/>
                    </a:lnTo>
                    <a:lnTo>
                      <a:pt x="56" y="0"/>
                    </a:lnTo>
                    <a:lnTo>
                      <a:pt x="69" y="0"/>
                    </a:lnTo>
                    <a:lnTo>
                      <a:pt x="78" y="1"/>
                    </a:lnTo>
                    <a:lnTo>
                      <a:pt x="88" y="4"/>
                    </a:lnTo>
                    <a:lnTo>
                      <a:pt x="96" y="7"/>
                    </a:lnTo>
                    <a:lnTo>
                      <a:pt x="103" y="10"/>
                    </a:lnTo>
                    <a:lnTo>
                      <a:pt x="108" y="15"/>
                    </a:lnTo>
                    <a:lnTo>
                      <a:pt x="110" y="20"/>
                    </a:lnTo>
                    <a:lnTo>
                      <a:pt x="113" y="25"/>
                    </a:lnTo>
                    <a:lnTo>
                      <a:pt x="113" y="30"/>
                    </a:lnTo>
                    <a:lnTo>
                      <a:pt x="113" y="3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492" name="Freeform 36"/>
              <p:cNvSpPr>
                <a:spLocks/>
              </p:cNvSpPr>
              <p:nvPr/>
            </p:nvSpPr>
            <p:spPr bwMode="auto">
              <a:xfrm>
                <a:off x="3118" y="523"/>
                <a:ext cx="47" cy="33"/>
              </a:xfrm>
              <a:custGeom>
                <a:avLst/>
                <a:gdLst>
                  <a:gd name="T0" fmla="*/ 37 w 47"/>
                  <a:gd name="T1" fmla="*/ 33 h 33"/>
                  <a:gd name="T2" fmla="*/ 32 w 47"/>
                  <a:gd name="T3" fmla="*/ 33 h 33"/>
                  <a:gd name="T4" fmla="*/ 25 w 47"/>
                  <a:gd name="T5" fmla="*/ 33 h 33"/>
                  <a:gd name="T6" fmla="*/ 20 w 47"/>
                  <a:gd name="T7" fmla="*/ 31 h 33"/>
                  <a:gd name="T8" fmla="*/ 17 w 47"/>
                  <a:gd name="T9" fmla="*/ 29 h 33"/>
                  <a:gd name="T10" fmla="*/ 15 w 47"/>
                  <a:gd name="T11" fmla="*/ 26 h 33"/>
                  <a:gd name="T12" fmla="*/ 12 w 47"/>
                  <a:gd name="T13" fmla="*/ 24 h 33"/>
                  <a:gd name="T14" fmla="*/ 10 w 47"/>
                  <a:gd name="T15" fmla="*/ 20 h 33"/>
                  <a:gd name="T16" fmla="*/ 7 w 47"/>
                  <a:gd name="T17" fmla="*/ 17 h 33"/>
                  <a:gd name="T18" fmla="*/ 5 w 47"/>
                  <a:gd name="T19" fmla="*/ 15 h 33"/>
                  <a:gd name="T20" fmla="*/ 0 w 47"/>
                  <a:gd name="T21" fmla="*/ 12 h 33"/>
                  <a:gd name="T22" fmla="*/ 12 w 47"/>
                  <a:gd name="T23" fmla="*/ 0 h 33"/>
                  <a:gd name="T24" fmla="*/ 22 w 47"/>
                  <a:gd name="T25" fmla="*/ 1 h 33"/>
                  <a:gd name="T26" fmla="*/ 29 w 47"/>
                  <a:gd name="T27" fmla="*/ 2 h 33"/>
                  <a:gd name="T28" fmla="*/ 37 w 47"/>
                  <a:gd name="T29" fmla="*/ 4 h 33"/>
                  <a:gd name="T30" fmla="*/ 42 w 47"/>
                  <a:gd name="T31" fmla="*/ 8 h 33"/>
                  <a:gd name="T32" fmla="*/ 44 w 47"/>
                  <a:gd name="T33" fmla="*/ 12 h 33"/>
                  <a:gd name="T34" fmla="*/ 47 w 47"/>
                  <a:gd name="T35" fmla="*/ 17 h 33"/>
                  <a:gd name="T36" fmla="*/ 47 w 47"/>
                  <a:gd name="T37" fmla="*/ 20 h 33"/>
                  <a:gd name="T38" fmla="*/ 44 w 47"/>
                  <a:gd name="T39" fmla="*/ 25 h 33"/>
                  <a:gd name="T40" fmla="*/ 42 w 47"/>
                  <a:gd name="T41" fmla="*/ 29 h 33"/>
                  <a:gd name="T42" fmla="*/ 37 w 47"/>
                  <a:gd name="T43" fmla="*/ 33 h 33"/>
                  <a:gd name="T44" fmla="*/ 37 w 47"/>
                  <a:gd name="T45" fmla="*/ 3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47" h="33">
                    <a:moveTo>
                      <a:pt x="37" y="33"/>
                    </a:moveTo>
                    <a:lnTo>
                      <a:pt x="32" y="33"/>
                    </a:lnTo>
                    <a:lnTo>
                      <a:pt x="25" y="33"/>
                    </a:lnTo>
                    <a:lnTo>
                      <a:pt x="20" y="31"/>
                    </a:lnTo>
                    <a:lnTo>
                      <a:pt x="17" y="29"/>
                    </a:lnTo>
                    <a:lnTo>
                      <a:pt x="15" y="26"/>
                    </a:lnTo>
                    <a:lnTo>
                      <a:pt x="12" y="24"/>
                    </a:lnTo>
                    <a:lnTo>
                      <a:pt x="10" y="20"/>
                    </a:lnTo>
                    <a:lnTo>
                      <a:pt x="7" y="17"/>
                    </a:lnTo>
                    <a:lnTo>
                      <a:pt x="5" y="15"/>
                    </a:lnTo>
                    <a:lnTo>
                      <a:pt x="0" y="12"/>
                    </a:lnTo>
                    <a:lnTo>
                      <a:pt x="12" y="0"/>
                    </a:lnTo>
                    <a:lnTo>
                      <a:pt x="22" y="1"/>
                    </a:lnTo>
                    <a:lnTo>
                      <a:pt x="29" y="2"/>
                    </a:lnTo>
                    <a:lnTo>
                      <a:pt x="37" y="4"/>
                    </a:lnTo>
                    <a:lnTo>
                      <a:pt x="42" y="8"/>
                    </a:lnTo>
                    <a:lnTo>
                      <a:pt x="44" y="12"/>
                    </a:lnTo>
                    <a:lnTo>
                      <a:pt x="47" y="17"/>
                    </a:lnTo>
                    <a:lnTo>
                      <a:pt x="47" y="20"/>
                    </a:lnTo>
                    <a:lnTo>
                      <a:pt x="44" y="25"/>
                    </a:lnTo>
                    <a:lnTo>
                      <a:pt x="42" y="29"/>
                    </a:lnTo>
                    <a:lnTo>
                      <a:pt x="37" y="33"/>
                    </a:lnTo>
                    <a:lnTo>
                      <a:pt x="37" y="33"/>
                    </a:lnTo>
                    <a:close/>
                  </a:path>
                </a:pathLst>
              </a:custGeom>
              <a:solidFill>
                <a:srgbClr val="0019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493" name="Freeform 37"/>
              <p:cNvSpPr>
                <a:spLocks/>
              </p:cNvSpPr>
              <p:nvPr/>
            </p:nvSpPr>
            <p:spPr bwMode="auto">
              <a:xfrm>
                <a:off x="2696" y="540"/>
                <a:ext cx="27" cy="33"/>
              </a:xfrm>
              <a:custGeom>
                <a:avLst/>
                <a:gdLst>
                  <a:gd name="T0" fmla="*/ 18 w 27"/>
                  <a:gd name="T1" fmla="*/ 0 h 33"/>
                  <a:gd name="T2" fmla="*/ 23 w 27"/>
                  <a:gd name="T3" fmla="*/ 3 h 33"/>
                  <a:gd name="T4" fmla="*/ 27 w 27"/>
                  <a:gd name="T5" fmla="*/ 7 h 33"/>
                  <a:gd name="T6" fmla="*/ 27 w 27"/>
                  <a:gd name="T7" fmla="*/ 9 h 33"/>
                  <a:gd name="T8" fmla="*/ 27 w 27"/>
                  <a:gd name="T9" fmla="*/ 14 h 33"/>
                  <a:gd name="T10" fmla="*/ 27 w 27"/>
                  <a:gd name="T11" fmla="*/ 17 h 33"/>
                  <a:gd name="T12" fmla="*/ 25 w 27"/>
                  <a:gd name="T13" fmla="*/ 20 h 33"/>
                  <a:gd name="T14" fmla="*/ 23 w 27"/>
                  <a:gd name="T15" fmla="*/ 24 h 33"/>
                  <a:gd name="T16" fmla="*/ 20 w 27"/>
                  <a:gd name="T17" fmla="*/ 27 h 33"/>
                  <a:gd name="T18" fmla="*/ 15 w 27"/>
                  <a:gd name="T19" fmla="*/ 30 h 33"/>
                  <a:gd name="T20" fmla="*/ 10 w 27"/>
                  <a:gd name="T21" fmla="*/ 33 h 33"/>
                  <a:gd name="T22" fmla="*/ 0 w 27"/>
                  <a:gd name="T23" fmla="*/ 33 h 33"/>
                  <a:gd name="T24" fmla="*/ 0 w 27"/>
                  <a:gd name="T25" fmla="*/ 0 h 33"/>
                  <a:gd name="T26" fmla="*/ 18 w 27"/>
                  <a:gd name="T27" fmla="*/ 0 h 33"/>
                  <a:gd name="T28" fmla="*/ 18 w 27"/>
                  <a:gd name="T29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7" h="33">
                    <a:moveTo>
                      <a:pt x="18" y="0"/>
                    </a:moveTo>
                    <a:lnTo>
                      <a:pt x="23" y="3"/>
                    </a:lnTo>
                    <a:lnTo>
                      <a:pt x="27" y="7"/>
                    </a:lnTo>
                    <a:lnTo>
                      <a:pt x="27" y="9"/>
                    </a:lnTo>
                    <a:lnTo>
                      <a:pt x="27" y="14"/>
                    </a:lnTo>
                    <a:lnTo>
                      <a:pt x="27" y="17"/>
                    </a:lnTo>
                    <a:lnTo>
                      <a:pt x="25" y="20"/>
                    </a:lnTo>
                    <a:lnTo>
                      <a:pt x="23" y="24"/>
                    </a:lnTo>
                    <a:lnTo>
                      <a:pt x="20" y="27"/>
                    </a:lnTo>
                    <a:lnTo>
                      <a:pt x="15" y="30"/>
                    </a:lnTo>
                    <a:lnTo>
                      <a:pt x="10" y="33"/>
                    </a:lnTo>
                    <a:lnTo>
                      <a:pt x="0" y="33"/>
                    </a:lnTo>
                    <a:lnTo>
                      <a:pt x="0" y="0"/>
                    </a:lnTo>
                    <a:lnTo>
                      <a:pt x="18" y="0"/>
                    </a:lnTo>
                    <a:lnTo>
                      <a:pt x="18" y="0"/>
                    </a:lnTo>
                    <a:close/>
                  </a:path>
                </a:pathLst>
              </a:custGeom>
              <a:solidFill>
                <a:srgbClr val="0019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494" name="Freeform 38"/>
              <p:cNvSpPr>
                <a:spLocks/>
              </p:cNvSpPr>
              <p:nvPr/>
            </p:nvSpPr>
            <p:spPr bwMode="auto">
              <a:xfrm>
                <a:off x="2802" y="552"/>
                <a:ext cx="274" cy="124"/>
              </a:xfrm>
              <a:custGeom>
                <a:avLst/>
                <a:gdLst>
                  <a:gd name="T0" fmla="*/ 272 w 274"/>
                  <a:gd name="T1" fmla="*/ 53 h 124"/>
                  <a:gd name="T2" fmla="*/ 274 w 274"/>
                  <a:gd name="T3" fmla="*/ 66 h 124"/>
                  <a:gd name="T4" fmla="*/ 272 w 274"/>
                  <a:gd name="T5" fmla="*/ 76 h 124"/>
                  <a:gd name="T6" fmla="*/ 265 w 274"/>
                  <a:gd name="T7" fmla="*/ 86 h 124"/>
                  <a:gd name="T8" fmla="*/ 252 w 274"/>
                  <a:gd name="T9" fmla="*/ 94 h 124"/>
                  <a:gd name="T10" fmla="*/ 235 w 274"/>
                  <a:gd name="T11" fmla="*/ 101 h 124"/>
                  <a:gd name="T12" fmla="*/ 218 w 274"/>
                  <a:gd name="T13" fmla="*/ 108 h 124"/>
                  <a:gd name="T14" fmla="*/ 198 w 274"/>
                  <a:gd name="T15" fmla="*/ 112 h 124"/>
                  <a:gd name="T16" fmla="*/ 176 w 274"/>
                  <a:gd name="T17" fmla="*/ 117 h 124"/>
                  <a:gd name="T18" fmla="*/ 154 w 274"/>
                  <a:gd name="T19" fmla="*/ 120 h 124"/>
                  <a:gd name="T20" fmla="*/ 132 w 274"/>
                  <a:gd name="T21" fmla="*/ 124 h 124"/>
                  <a:gd name="T22" fmla="*/ 115 w 274"/>
                  <a:gd name="T23" fmla="*/ 124 h 124"/>
                  <a:gd name="T24" fmla="*/ 98 w 274"/>
                  <a:gd name="T25" fmla="*/ 123 h 124"/>
                  <a:gd name="T26" fmla="*/ 83 w 274"/>
                  <a:gd name="T27" fmla="*/ 120 h 124"/>
                  <a:gd name="T28" fmla="*/ 66 w 274"/>
                  <a:gd name="T29" fmla="*/ 117 h 124"/>
                  <a:gd name="T30" fmla="*/ 51 w 274"/>
                  <a:gd name="T31" fmla="*/ 112 h 124"/>
                  <a:gd name="T32" fmla="*/ 39 w 274"/>
                  <a:gd name="T33" fmla="*/ 108 h 124"/>
                  <a:gd name="T34" fmla="*/ 27 w 274"/>
                  <a:gd name="T35" fmla="*/ 102 h 124"/>
                  <a:gd name="T36" fmla="*/ 17 w 274"/>
                  <a:gd name="T37" fmla="*/ 96 h 124"/>
                  <a:gd name="T38" fmla="*/ 7 w 274"/>
                  <a:gd name="T39" fmla="*/ 90 h 124"/>
                  <a:gd name="T40" fmla="*/ 0 w 274"/>
                  <a:gd name="T41" fmla="*/ 83 h 124"/>
                  <a:gd name="T42" fmla="*/ 0 w 274"/>
                  <a:gd name="T43" fmla="*/ 75 h 124"/>
                  <a:gd name="T44" fmla="*/ 0 w 274"/>
                  <a:gd name="T45" fmla="*/ 68 h 124"/>
                  <a:gd name="T46" fmla="*/ 0 w 274"/>
                  <a:gd name="T47" fmla="*/ 61 h 124"/>
                  <a:gd name="T48" fmla="*/ 2 w 274"/>
                  <a:gd name="T49" fmla="*/ 54 h 124"/>
                  <a:gd name="T50" fmla="*/ 7 w 274"/>
                  <a:gd name="T51" fmla="*/ 48 h 124"/>
                  <a:gd name="T52" fmla="*/ 12 w 274"/>
                  <a:gd name="T53" fmla="*/ 42 h 124"/>
                  <a:gd name="T54" fmla="*/ 17 w 274"/>
                  <a:gd name="T55" fmla="*/ 36 h 124"/>
                  <a:gd name="T56" fmla="*/ 24 w 274"/>
                  <a:gd name="T57" fmla="*/ 31 h 124"/>
                  <a:gd name="T58" fmla="*/ 34 w 274"/>
                  <a:gd name="T59" fmla="*/ 26 h 124"/>
                  <a:gd name="T60" fmla="*/ 44 w 274"/>
                  <a:gd name="T61" fmla="*/ 21 h 124"/>
                  <a:gd name="T62" fmla="*/ 51 w 274"/>
                  <a:gd name="T63" fmla="*/ 15 h 124"/>
                  <a:gd name="T64" fmla="*/ 59 w 274"/>
                  <a:gd name="T65" fmla="*/ 12 h 124"/>
                  <a:gd name="T66" fmla="*/ 68 w 274"/>
                  <a:gd name="T67" fmla="*/ 8 h 124"/>
                  <a:gd name="T68" fmla="*/ 81 w 274"/>
                  <a:gd name="T69" fmla="*/ 7 h 124"/>
                  <a:gd name="T70" fmla="*/ 91 w 274"/>
                  <a:gd name="T71" fmla="*/ 5 h 124"/>
                  <a:gd name="T72" fmla="*/ 103 w 274"/>
                  <a:gd name="T73" fmla="*/ 5 h 124"/>
                  <a:gd name="T74" fmla="*/ 115 w 274"/>
                  <a:gd name="T75" fmla="*/ 4 h 124"/>
                  <a:gd name="T76" fmla="*/ 127 w 274"/>
                  <a:gd name="T77" fmla="*/ 3 h 124"/>
                  <a:gd name="T78" fmla="*/ 140 w 274"/>
                  <a:gd name="T79" fmla="*/ 2 h 124"/>
                  <a:gd name="T80" fmla="*/ 152 w 274"/>
                  <a:gd name="T81" fmla="*/ 0 h 124"/>
                  <a:gd name="T82" fmla="*/ 171 w 274"/>
                  <a:gd name="T83" fmla="*/ 0 h 124"/>
                  <a:gd name="T84" fmla="*/ 189 w 274"/>
                  <a:gd name="T85" fmla="*/ 3 h 124"/>
                  <a:gd name="T86" fmla="*/ 203 w 274"/>
                  <a:gd name="T87" fmla="*/ 6 h 124"/>
                  <a:gd name="T88" fmla="*/ 218 w 274"/>
                  <a:gd name="T89" fmla="*/ 12 h 124"/>
                  <a:gd name="T90" fmla="*/ 230 w 274"/>
                  <a:gd name="T91" fmla="*/ 18 h 124"/>
                  <a:gd name="T92" fmla="*/ 243 w 274"/>
                  <a:gd name="T93" fmla="*/ 24 h 124"/>
                  <a:gd name="T94" fmla="*/ 252 w 274"/>
                  <a:gd name="T95" fmla="*/ 31 h 124"/>
                  <a:gd name="T96" fmla="*/ 260 w 274"/>
                  <a:gd name="T97" fmla="*/ 38 h 124"/>
                  <a:gd name="T98" fmla="*/ 267 w 274"/>
                  <a:gd name="T99" fmla="*/ 46 h 124"/>
                  <a:gd name="T100" fmla="*/ 272 w 274"/>
                  <a:gd name="T101" fmla="*/ 53 h 124"/>
                  <a:gd name="T102" fmla="*/ 272 w 274"/>
                  <a:gd name="T103" fmla="*/ 53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74" h="124">
                    <a:moveTo>
                      <a:pt x="272" y="53"/>
                    </a:moveTo>
                    <a:lnTo>
                      <a:pt x="274" y="66"/>
                    </a:lnTo>
                    <a:lnTo>
                      <a:pt x="272" y="76"/>
                    </a:lnTo>
                    <a:lnTo>
                      <a:pt x="265" y="86"/>
                    </a:lnTo>
                    <a:lnTo>
                      <a:pt x="252" y="94"/>
                    </a:lnTo>
                    <a:lnTo>
                      <a:pt x="235" y="101"/>
                    </a:lnTo>
                    <a:lnTo>
                      <a:pt x="218" y="108"/>
                    </a:lnTo>
                    <a:lnTo>
                      <a:pt x="198" y="112"/>
                    </a:lnTo>
                    <a:lnTo>
                      <a:pt x="176" y="117"/>
                    </a:lnTo>
                    <a:lnTo>
                      <a:pt x="154" y="120"/>
                    </a:lnTo>
                    <a:lnTo>
                      <a:pt x="132" y="124"/>
                    </a:lnTo>
                    <a:lnTo>
                      <a:pt x="115" y="124"/>
                    </a:lnTo>
                    <a:lnTo>
                      <a:pt x="98" y="123"/>
                    </a:lnTo>
                    <a:lnTo>
                      <a:pt x="83" y="120"/>
                    </a:lnTo>
                    <a:lnTo>
                      <a:pt x="66" y="117"/>
                    </a:lnTo>
                    <a:lnTo>
                      <a:pt x="51" y="112"/>
                    </a:lnTo>
                    <a:lnTo>
                      <a:pt x="39" y="108"/>
                    </a:lnTo>
                    <a:lnTo>
                      <a:pt x="27" y="102"/>
                    </a:lnTo>
                    <a:lnTo>
                      <a:pt x="17" y="96"/>
                    </a:lnTo>
                    <a:lnTo>
                      <a:pt x="7" y="90"/>
                    </a:lnTo>
                    <a:lnTo>
                      <a:pt x="0" y="83"/>
                    </a:lnTo>
                    <a:lnTo>
                      <a:pt x="0" y="75"/>
                    </a:lnTo>
                    <a:lnTo>
                      <a:pt x="0" y="68"/>
                    </a:lnTo>
                    <a:lnTo>
                      <a:pt x="0" y="61"/>
                    </a:lnTo>
                    <a:lnTo>
                      <a:pt x="2" y="54"/>
                    </a:lnTo>
                    <a:lnTo>
                      <a:pt x="7" y="48"/>
                    </a:lnTo>
                    <a:lnTo>
                      <a:pt x="12" y="42"/>
                    </a:lnTo>
                    <a:lnTo>
                      <a:pt x="17" y="36"/>
                    </a:lnTo>
                    <a:lnTo>
                      <a:pt x="24" y="31"/>
                    </a:lnTo>
                    <a:lnTo>
                      <a:pt x="34" y="26"/>
                    </a:lnTo>
                    <a:lnTo>
                      <a:pt x="44" y="21"/>
                    </a:lnTo>
                    <a:lnTo>
                      <a:pt x="51" y="15"/>
                    </a:lnTo>
                    <a:lnTo>
                      <a:pt x="59" y="12"/>
                    </a:lnTo>
                    <a:lnTo>
                      <a:pt x="68" y="8"/>
                    </a:lnTo>
                    <a:lnTo>
                      <a:pt x="81" y="7"/>
                    </a:lnTo>
                    <a:lnTo>
                      <a:pt x="91" y="5"/>
                    </a:lnTo>
                    <a:lnTo>
                      <a:pt x="103" y="5"/>
                    </a:lnTo>
                    <a:lnTo>
                      <a:pt x="115" y="4"/>
                    </a:lnTo>
                    <a:lnTo>
                      <a:pt x="127" y="3"/>
                    </a:lnTo>
                    <a:lnTo>
                      <a:pt x="140" y="2"/>
                    </a:lnTo>
                    <a:lnTo>
                      <a:pt x="152" y="0"/>
                    </a:lnTo>
                    <a:lnTo>
                      <a:pt x="171" y="0"/>
                    </a:lnTo>
                    <a:lnTo>
                      <a:pt x="189" y="3"/>
                    </a:lnTo>
                    <a:lnTo>
                      <a:pt x="203" y="6"/>
                    </a:lnTo>
                    <a:lnTo>
                      <a:pt x="218" y="12"/>
                    </a:lnTo>
                    <a:lnTo>
                      <a:pt x="230" y="18"/>
                    </a:lnTo>
                    <a:lnTo>
                      <a:pt x="243" y="24"/>
                    </a:lnTo>
                    <a:lnTo>
                      <a:pt x="252" y="31"/>
                    </a:lnTo>
                    <a:lnTo>
                      <a:pt x="260" y="38"/>
                    </a:lnTo>
                    <a:lnTo>
                      <a:pt x="267" y="46"/>
                    </a:lnTo>
                    <a:lnTo>
                      <a:pt x="272" y="53"/>
                    </a:lnTo>
                    <a:lnTo>
                      <a:pt x="272" y="53"/>
                    </a:lnTo>
                    <a:close/>
                  </a:path>
                </a:pathLst>
              </a:custGeom>
              <a:solidFill>
                <a:srgbClr val="0019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495" name="Freeform 39"/>
              <p:cNvSpPr>
                <a:spLocks/>
              </p:cNvSpPr>
              <p:nvPr/>
            </p:nvSpPr>
            <p:spPr bwMode="auto">
              <a:xfrm>
                <a:off x="2826" y="564"/>
                <a:ext cx="223" cy="99"/>
              </a:xfrm>
              <a:custGeom>
                <a:avLst/>
                <a:gdLst>
                  <a:gd name="T0" fmla="*/ 223 w 223"/>
                  <a:gd name="T1" fmla="*/ 44 h 99"/>
                  <a:gd name="T2" fmla="*/ 223 w 223"/>
                  <a:gd name="T3" fmla="*/ 54 h 99"/>
                  <a:gd name="T4" fmla="*/ 221 w 223"/>
                  <a:gd name="T5" fmla="*/ 62 h 99"/>
                  <a:gd name="T6" fmla="*/ 214 w 223"/>
                  <a:gd name="T7" fmla="*/ 70 h 99"/>
                  <a:gd name="T8" fmla="*/ 206 w 223"/>
                  <a:gd name="T9" fmla="*/ 76 h 99"/>
                  <a:gd name="T10" fmla="*/ 194 w 223"/>
                  <a:gd name="T11" fmla="*/ 82 h 99"/>
                  <a:gd name="T12" fmla="*/ 182 w 223"/>
                  <a:gd name="T13" fmla="*/ 88 h 99"/>
                  <a:gd name="T14" fmla="*/ 167 w 223"/>
                  <a:gd name="T15" fmla="*/ 92 h 99"/>
                  <a:gd name="T16" fmla="*/ 150 w 223"/>
                  <a:gd name="T17" fmla="*/ 96 h 99"/>
                  <a:gd name="T18" fmla="*/ 135 w 223"/>
                  <a:gd name="T19" fmla="*/ 98 h 99"/>
                  <a:gd name="T20" fmla="*/ 116 w 223"/>
                  <a:gd name="T21" fmla="*/ 99 h 99"/>
                  <a:gd name="T22" fmla="*/ 98 w 223"/>
                  <a:gd name="T23" fmla="*/ 99 h 99"/>
                  <a:gd name="T24" fmla="*/ 84 w 223"/>
                  <a:gd name="T25" fmla="*/ 98 h 99"/>
                  <a:gd name="T26" fmla="*/ 69 w 223"/>
                  <a:gd name="T27" fmla="*/ 97 h 99"/>
                  <a:gd name="T28" fmla="*/ 54 w 223"/>
                  <a:gd name="T29" fmla="*/ 94 h 99"/>
                  <a:gd name="T30" fmla="*/ 42 w 223"/>
                  <a:gd name="T31" fmla="*/ 89 h 99"/>
                  <a:gd name="T32" fmla="*/ 30 w 223"/>
                  <a:gd name="T33" fmla="*/ 84 h 99"/>
                  <a:gd name="T34" fmla="*/ 20 w 223"/>
                  <a:gd name="T35" fmla="*/ 79 h 99"/>
                  <a:gd name="T36" fmla="*/ 13 w 223"/>
                  <a:gd name="T37" fmla="*/ 73 h 99"/>
                  <a:gd name="T38" fmla="*/ 8 w 223"/>
                  <a:gd name="T39" fmla="*/ 66 h 99"/>
                  <a:gd name="T40" fmla="*/ 3 w 223"/>
                  <a:gd name="T41" fmla="*/ 58 h 99"/>
                  <a:gd name="T42" fmla="*/ 0 w 223"/>
                  <a:gd name="T43" fmla="*/ 52 h 99"/>
                  <a:gd name="T44" fmla="*/ 0 w 223"/>
                  <a:gd name="T45" fmla="*/ 46 h 99"/>
                  <a:gd name="T46" fmla="*/ 3 w 223"/>
                  <a:gd name="T47" fmla="*/ 40 h 99"/>
                  <a:gd name="T48" fmla="*/ 5 w 223"/>
                  <a:gd name="T49" fmla="*/ 34 h 99"/>
                  <a:gd name="T50" fmla="*/ 10 w 223"/>
                  <a:gd name="T51" fmla="*/ 28 h 99"/>
                  <a:gd name="T52" fmla="*/ 18 w 223"/>
                  <a:gd name="T53" fmla="*/ 24 h 99"/>
                  <a:gd name="T54" fmla="*/ 25 w 223"/>
                  <a:gd name="T55" fmla="*/ 19 h 99"/>
                  <a:gd name="T56" fmla="*/ 35 w 223"/>
                  <a:gd name="T57" fmla="*/ 15 h 99"/>
                  <a:gd name="T58" fmla="*/ 47 w 223"/>
                  <a:gd name="T59" fmla="*/ 11 h 99"/>
                  <a:gd name="T60" fmla="*/ 57 w 223"/>
                  <a:gd name="T61" fmla="*/ 9 h 99"/>
                  <a:gd name="T62" fmla="*/ 79 w 223"/>
                  <a:gd name="T63" fmla="*/ 3 h 99"/>
                  <a:gd name="T64" fmla="*/ 101 w 223"/>
                  <a:gd name="T65" fmla="*/ 0 h 99"/>
                  <a:gd name="T66" fmla="*/ 120 w 223"/>
                  <a:gd name="T67" fmla="*/ 0 h 99"/>
                  <a:gd name="T68" fmla="*/ 140 w 223"/>
                  <a:gd name="T69" fmla="*/ 2 h 99"/>
                  <a:gd name="T70" fmla="*/ 157 w 223"/>
                  <a:gd name="T71" fmla="*/ 6 h 99"/>
                  <a:gd name="T72" fmla="*/ 174 w 223"/>
                  <a:gd name="T73" fmla="*/ 11 h 99"/>
                  <a:gd name="T74" fmla="*/ 192 w 223"/>
                  <a:gd name="T75" fmla="*/ 18 h 99"/>
                  <a:gd name="T76" fmla="*/ 204 w 223"/>
                  <a:gd name="T77" fmla="*/ 26 h 99"/>
                  <a:gd name="T78" fmla="*/ 216 w 223"/>
                  <a:gd name="T79" fmla="*/ 35 h 99"/>
                  <a:gd name="T80" fmla="*/ 223 w 223"/>
                  <a:gd name="T81" fmla="*/ 44 h 99"/>
                  <a:gd name="T82" fmla="*/ 223 w 223"/>
                  <a:gd name="T83" fmla="*/ 44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23" h="99">
                    <a:moveTo>
                      <a:pt x="223" y="44"/>
                    </a:moveTo>
                    <a:lnTo>
                      <a:pt x="223" y="54"/>
                    </a:lnTo>
                    <a:lnTo>
                      <a:pt x="221" y="62"/>
                    </a:lnTo>
                    <a:lnTo>
                      <a:pt x="214" y="70"/>
                    </a:lnTo>
                    <a:lnTo>
                      <a:pt x="206" y="76"/>
                    </a:lnTo>
                    <a:lnTo>
                      <a:pt x="194" y="82"/>
                    </a:lnTo>
                    <a:lnTo>
                      <a:pt x="182" y="88"/>
                    </a:lnTo>
                    <a:lnTo>
                      <a:pt x="167" y="92"/>
                    </a:lnTo>
                    <a:lnTo>
                      <a:pt x="150" y="96"/>
                    </a:lnTo>
                    <a:lnTo>
                      <a:pt x="135" y="98"/>
                    </a:lnTo>
                    <a:lnTo>
                      <a:pt x="116" y="99"/>
                    </a:lnTo>
                    <a:lnTo>
                      <a:pt x="98" y="99"/>
                    </a:lnTo>
                    <a:lnTo>
                      <a:pt x="84" y="98"/>
                    </a:lnTo>
                    <a:lnTo>
                      <a:pt x="69" y="97"/>
                    </a:lnTo>
                    <a:lnTo>
                      <a:pt x="54" y="94"/>
                    </a:lnTo>
                    <a:lnTo>
                      <a:pt x="42" y="89"/>
                    </a:lnTo>
                    <a:lnTo>
                      <a:pt x="30" y="84"/>
                    </a:lnTo>
                    <a:lnTo>
                      <a:pt x="20" y="79"/>
                    </a:lnTo>
                    <a:lnTo>
                      <a:pt x="13" y="73"/>
                    </a:lnTo>
                    <a:lnTo>
                      <a:pt x="8" y="66"/>
                    </a:lnTo>
                    <a:lnTo>
                      <a:pt x="3" y="58"/>
                    </a:lnTo>
                    <a:lnTo>
                      <a:pt x="0" y="52"/>
                    </a:lnTo>
                    <a:lnTo>
                      <a:pt x="0" y="46"/>
                    </a:lnTo>
                    <a:lnTo>
                      <a:pt x="3" y="40"/>
                    </a:lnTo>
                    <a:lnTo>
                      <a:pt x="5" y="34"/>
                    </a:lnTo>
                    <a:lnTo>
                      <a:pt x="10" y="28"/>
                    </a:lnTo>
                    <a:lnTo>
                      <a:pt x="18" y="24"/>
                    </a:lnTo>
                    <a:lnTo>
                      <a:pt x="25" y="19"/>
                    </a:lnTo>
                    <a:lnTo>
                      <a:pt x="35" y="15"/>
                    </a:lnTo>
                    <a:lnTo>
                      <a:pt x="47" y="11"/>
                    </a:lnTo>
                    <a:lnTo>
                      <a:pt x="57" y="9"/>
                    </a:lnTo>
                    <a:lnTo>
                      <a:pt x="79" y="3"/>
                    </a:lnTo>
                    <a:lnTo>
                      <a:pt x="101" y="0"/>
                    </a:lnTo>
                    <a:lnTo>
                      <a:pt x="120" y="0"/>
                    </a:lnTo>
                    <a:lnTo>
                      <a:pt x="140" y="2"/>
                    </a:lnTo>
                    <a:lnTo>
                      <a:pt x="157" y="6"/>
                    </a:lnTo>
                    <a:lnTo>
                      <a:pt x="174" y="11"/>
                    </a:lnTo>
                    <a:lnTo>
                      <a:pt x="192" y="18"/>
                    </a:lnTo>
                    <a:lnTo>
                      <a:pt x="204" y="26"/>
                    </a:lnTo>
                    <a:lnTo>
                      <a:pt x="216" y="35"/>
                    </a:lnTo>
                    <a:lnTo>
                      <a:pt x="223" y="44"/>
                    </a:lnTo>
                    <a:lnTo>
                      <a:pt x="223" y="44"/>
                    </a:lnTo>
                    <a:close/>
                  </a:path>
                </a:pathLst>
              </a:custGeom>
              <a:solidFill>
                <a:srgbClr val="FF00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496" name="Freeform 40"/>
              <p:cNvSpPr>
                <a:spLocks/>
              </p:cNvSpPr>
              <p:nvPr/>
            </p:nvSpPr>
            <p:spPr bwMode="auto">
              <a:xfrm>
                <a:off x="2544" y="602"/>
                <a:ext cx="780" cy="251"/>
              </a:xfrm>
              <a:custGeom>
                <a:avLst/>
                <a:gdLst>
                  <a:gd name="T0" fmla="*/ 770 w 780"/>
                  <a:gd name="T1" fmla="*/ 33 h 251"/>
                  <a:gd name="T2" fmla="*/ 736 w 780"/>
                  <a:gd name="T3" fmla="*/ 59 h 251"/>
                  <a:gd name="T4" fmla="*/ 709 w 780"/>
                  <a:gd name="T5" fmla="*/ 89 h 251"/>
                  <a:gd name="T6" fmla="*/ 682 w 780"/>
                  <a:gd name="T7" fmla="*/ 120 h 251"/>
                  <a:gd name="T8" fmla="*/ 655 w 780"/>
                  <a:gd name="T9" fmla="*/ 152 h 251"/>
                  <a:gd name="T10" fmla="*/ 626 w 780"/>
                  <a:gd name="T11" fmla="*/ 182 h 251"/>
                  <a:gd name="T12" fmla="*/ 591 w 780"/>
                  <a:gd name="T13" fmla="*/ 209 h 251"/>
                  <a:gd name="T14" fmla="*/ 547 w 780"/>
                  <a:gd name="T15" fmla="*/ 230 h 251"/>
                  <a:gd name="T16" fmla="*/ 493 w 780"/>
                  <a:gd name="T17" fmla="*/ 245 h 251"/>
                  <a:gd name="T18" fmla="*/ 425 w 780"/>
                  <a:gd name="T19" fmla="*/ 251 h 251"/>
                  <a:gd name="T20" fmla="*/ 339 w 780"/>
                  <a:gd name="T21" fmla="*/ 246 h 251"/>
                  <a:gd name="T22" fmla="*/ 295 w 780"/>
                  <a:gd name="T23" fmla="*/ 235 h 251"/>
                  <a:gd name="T24" fmla="*/ 251 w 780"/>
                  <a:gd name="T25" fmla="*/ 220 h 251"/>
                  <a:gd name="T26" fmla="*/ 209 w 780"/>
                  <a:gd name="T27" fmla="*/ 203 h 251"/>
                  <a:gd name="T28" fmla="*/ 170 w 780"/>
                  <a:gd name="T29" fmla="*/ 184 h 251"/>
                  <a:gd name="T30" fmla="*/ 133 w 780"/>
                  <a:gd name="T31" fmla="*/ 163 h 251"/>
                  <a:gd name="T32" fmla="*/ 101 w 780"/>
                  <a:gd name="T33" fmla="*/ 141 h 251"/>
                  <a:gd name="T34" fmla="*/ 69 w 780"/>
                  <a:gd name="T35" fmla="*/ 118 h 251"/>
                  <a:gd name="T36" fmla="*/ 42 w 780"/>
                  <a:gd name="T37" fmla="*/ 94 h 251"/>
                  <a:gd name="T38" fmla="*/ 20 w 780"/>
                  <a:gd name="T39" fmla="*/ 72 h 251"/>
                  <a:gd name="T40" fmla="*/ 0 w 780"/>
                  <a:gd name="T41" fmla="*/ 48 h 251"/>
                  <a:gd name="T42" fmla="*/ 18 w 780"/>
                  <a:gd name="T43" fmla="*/ 50 h 251"/>
                  <a:gd name="T44" fmla="*/ 32 w 780"/>
                  <a:gd name="T45" fmla="*/ 52 h 251"/>
                  <a:gd name="T46" fmla="*/ 45 w 780"/>
                  <a:gd name="T47" fmla="*/ 57 h 251"/>
                  <a:gd name="T48" fmla="*/ 57 w 780"/>
                  <a:gd name="T49" fmla="*/ 61 h 251"/>
                  <a:gd name="T50" fmla="*/ 69 w 780"/>
                  <a:gd name="T51" fmla="*/ 67 h 251"/>
                  <a:gd name="T52" fmla="*/ 81 w 780"/>
                  <a:gd name="T53" fmla="*/ 73 h 251"/>
                  <a:gd name="T54" fmla="*/ 94 w 780"/>
                  <a:gd name="T55" fmla="*/ 78 h 251"/>
                  <a:gd name="T56" fmla="*/ 106 w 780"/>
                  <a:gd name="T57" fmla="*/ 83 h 251"/>
                  <a:gd name="T58" fmla="*/ 118 w 780"/>
                  <a:gd name="T59" fmla="*/ 86 h 251"/>
                  <a:gd name="T60" fmla="*/ 133 w 780"/>
                  <a:gd name="T61" fmla="*/ 89 h 251"/>
                  <a:gd name="T62" fmla="*/ 172 w 780"/>
                  <a:gd name="T63" fmla="*/ 96 h 251"/>
                  <a:gd name="T64" fmla="*/ 211 w 780"/>
                  <a:gd name="T65" fmla="*/ 102 h 251"/>
                  <a:gd name="T66" fmla="*/ 255 w 780"/>
                  <a:gd name="T67" fmla="*/ 109 h 251"/>
                  <a:gd name="T68" fmla="*/ 300 w 780"/>
                  <a:gd name="T69" fmla="*/ 115 h 251"/>
                  <a:gd name="T70" fmla="*/ 344 w 780"/>
                  <a:gd name="T71" fmla="*/ 120 h 251"/>
                  <a:gd name="T72" fmla="*/ 390 w 780"/>
                  <a:gd name="T73" fmla="*/ 122 h 251"/>
                  <a:gd name="T74" fmla="*/ 434 w 780"/>
                  <a:gd name="T75" fmla="*/ 122 h 251"/>
                  <a:gd name="T76" fmla="*/ 478 w 780"/>
                  <a:gd name="T77" fmla="*/ 118 h 251"/>
                  <a:gd name="T78" fmla="*/ 520 w 780"/>
                  <a:gd name="T79" fmla="*/ 110 h 251"/>
                  <a:gd name="T80" fmla="*/ 559 w 780"/>
                  <a:gd name="T81" fmla="*/ 98 h 251"/>
                  <a:gd name="T82" fmla="*/ 584 w 780"/>
                  <a:gd name="T83" fmla="*/ 89 h 251"/>
                  <a:gd name="T84" fmla="*/ 608 w 780"/>
                  <a:gd name="T85" fmla="*/ 80 h 251"/>
                  <a:gd name="T86" fmla="*/ 633 w 780"/>
                  <a:gd name="T87" fmla="*/ 70 h 251"/>
                  <a:gd name="T88" fmla="*/ 657 w 780"/>
                  <a:gd name="T89" fmla="*/ 61 h 251"/>
                  <a:gd name="T90" fmla="*/ 682 w 780"/>
                  <a:gd name="T91" fmla="*/ 52 h 251"/>
                  <a:gd name="T92" fmla="*/ 704 w 780"/>
                  <a:gd name="T93" fmla="*/ 42 h 251"/>
                  <a:gd name="T94" fmla="*/ 726 w 780"/>
                  <a:gd name="T95" fmla="*/ 33 h 251"/>
                  <a:gd name="T96" fmla="*/ 748 w 780"/>
                  <a:gd name="T97" fmla="*/ 22 h 251"/>
                  <a:gd name="T98" fmla="*/ 765 w 780"/>
                  <a:gd name="T99" fmla="*/ 11 h 251"/>
                  <a:gd name="T100" fmla="*/ 780 w 780"/>
                  <a:gd name="T101" fmla="*/ 0 h 251"/>
                  <a:gd name="T102" fmla="*/ 770 w 780"/>
                  <a:gd name="T103" fmla="*/ 33 h 251"/>
                  <a:gd name="T104" fmla="*/ 770 w 780"/>
                  <a:gd name="T105" fmla="*/ 33 h 2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780" h="251">
                    <a:moveTo>
                      <a:pt x="770" y="33"/>
                    </a:moveTo>
                    <a:lnTo>
                      <a:pt x="736" y="59"/>
                    </a:lnTo>
                    <a:lnTo>
                      <a:pt x="709" y="89"/>
                    </a:lnTo>
                    <a:lnTo>
                      <a:pt x="682" y="120"/>
                    </a:lnTo>
                    <a:lnTo>
                      <a:pt x="655" y="152"/>
                    </a:lnTo>
                    <a:lnTo>
                      <a:pt x="626" y="182"/>
                    </a:lnTo>
                    <a:lnTo>
                      <a:pt x="591" y="209"/>
                    </a:lnTo>
                    <a:lnTo>
                      <a:pt x="547" y="230"/>
                    </a:lnTo>
                    <a:lnTo>
                      <a:pt x="493" y="245"/>
                    </a:lnTo>
                    <a:lnTo>
                      <a:pt x="425" y="251"/>
                    </a:lnTo>
                    <a:lnTo>
                      <a:pt x="339" y="246"/>
                    </a:lnTo>
                    <a:lnTo>
                      <a:pt x="295" y="235"/>
                    </a:lnTo>
                    <a:lnTo>
                      <a:pt x="251" y="220"/>
                    </a:lnTo>
                    <a:lnTo>
                      <a:pt x="209" y="203"/>
                    </a:lnTo>
                    <a:lnTo>
                      <a:pt x="170" y="184"/>
                    </a:lnTo>
                    <a:lnTo>
                      <a:pt x="133" y="163"/>
                    </a:lnTo>
                    <a:lnTo>
                      <a:pt x="101" y="141"/>
                    </a:lnTo>
                    <a:lnTo>
                      <a:pt x="69" y="118"/>
                    </a:lnTo>
                    <a:lnTo>
                      <a:pt x="42" y="94"/>
                    </a:lnTo>
                    <a:lnTo>
                      <a:pt x="20" y="72"/>
                    </a:lnTo>
                    <a:lnTo>
                      <a:pt x="0" y="48"/>
                    </a:lnTo>
                    <a:lnTo>
                      <a:pt x="18" y="50"/>
                    </a:lnTo>
                    <a:lnTo>
                      <a:pt x="32" y="52"/>
                    </a:lnTo>
                    <a:lnTo>
                      <a:pt x="45" y="57"/>
                    </a:lnTo>
                    <a:lnTo>
                      <a:pt x="57" y="61"/>
                    </a:lnTo>
                    <a:lnTo>
                      <a:pt x="69" y="67"/>
                    </a:lnTo>
                    <a:lnTo>
                      <a:pt x="81" y="73"/>
                    </a:lnTo>
                    <a:lnTo>
                      <a:pt x="94" y="78"/>
                    </a:lnTo>
                    <a:lnTo>
                      <a:pt x="106" y="83"/>
                    </a:lnTo>
                    <a:lnTo>
                      <a:pt x="118" y="86"/>
                    </a:lnTo>
                    <a:lnTo>
                      <a:pt x="133" y="89"/>
                    </a:lnTo>
                    <a:lnTo>
                      <a:pt x="172" y="96"/>
                    </a:lnTo>
                    <a:lnTo>
                      <a:pt x="211" y="102"/>
                    </a:lnTo>
                    <a:lnTo>
                      <a:pt x="255" y="109"/>
                    </a:lnTo>
                    <a:lnTo>
                      <a:pt x="300" y="115"/>
                    </a:lnTo>
                    <a:lnTo>
                      <a:pt x="344" y="120"/>
                    </a:lnTo>
                    <a:lnTo>
                      <a:pt x="390" y="122"/>
                    </a:lnTo>
                    <a:lnTo>
                      <a:pt x="434" y="122"/>
                    </a:lnTo>
                    <a:lnTo>
                      <a:pt x="478" y="118"/>
                    </a:lnTo>
                    <a:lnTo>
                      <a:pt x="520" y="110"/>
                    </a:lnTo>
                    <a:lnTo>
                      <a:pt x="559" y="98"/>
                    </a:lnTo>
                    <a:lnTo>
                      <a:pt x="584" y="89"/>
                    </a:lnTo>
                    <a:lnTo>
                      <a:pt x="608" y="80"/>
                    </a:lnTo>
                    <a:lnTo>
                      <a:pt x="633" y="70"/>
                    </a:lnTo>
                    <a:lnTo>
                      <a:pt x="657" y="61"/>
                    </a:lnTo>
                    <a:lnTo>
                      <a:pt x="682" y="52"/>
                    </a:lnTo>
                    <a:lnTo>
                      <a:pt x="704" y="42"/>
                    </a:lnTo>
                    <a:lnTo>
                      <a:pt x="726" y="33"/>
                    </a:lnTo>
                    <a:lnTo>
                      <a:pt x="748" y="22"/>
                    </a:lnTo>
                    <a:lnTo>
                      <a:pt x="765" y="11"/>
                    </a:lnTo>
                    <a:lnTo>
                      <a:pt x="780" y="0"/>
                    </a:lnTo>
                    <a:lnTo>
                      <a:pt x="770" y="33"/>
                    </a:lnTo>
                    <a:lnTo>
                      <a:pt x="770" y="33"/>
                    </a:lnTo>
                    <a:close/>
                  </a:path>
                </a:pathLst>
              </a:custGeom>
              <a:solidFill>
                <a:srgbClr val="0019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497" name="Freeform 41"/>
              <p:cNvSpPr>
                <a:spLocks/>
              </p:cNvSpPr>
              <p:nvPr/>
            </p:nvSpPr>
            <p:spPr bwMode="auto">
              <a:xfrm>
                <a:off x="3135" y="676"/>
                <a:ext cx="86" cy="94"/>
              </a:xfrm>
              <a:custGeom>
                <a:avLst/>
                <a:gdLst>
                  <a:gd name="T0" fmla="*/ 20 w 86"/>
                  <a:gd name="T1" fmla="*/ 94 h 94"/>
                  <a:gd name="T2" fmla="*/ 15 w 86"/>
                  <a:gd name="T3" fmla="*/ 84 h 94"/>
                  <a:gd name="T4" fmla="*/ 10 w 86"/>
                  <a:gd name="T5" fmla="*/ 74 h 94"/>
                  <a:gd name="T6" fmla="*/ 5 w 86"/>
                  <a:gd name="T7" fmla="*/ 64 h 94"/>
                  <a:gd name="T8" fmla="*/ 0 w 86"/>
                  <a:gd name="T9" fmla="*/ 52 h 94"/>
                  <a:gd name="T10" fmla="*/ 0 w 86"/>
                  <a:gd name="T11" fmla="*/ 42 h 94"/>
                  <a:gd name="T12" fmla="*/ 5 w 86"/>
                  <a:gd name="T13" fmla="*/ 31 h 94"/>
                  <a:gd name="T14" fmla="*/ 12 w 86"/>
                  <a:gd name="T15" fmla="*/ 22 h 94"/>
                  <a:gd name="T16" fmla="*/ 25 w 86"/>
                  <a:gd name="T17" fmla="*/ 12 h 94"/>
                  <a:gd name="T18" fmla="*/ 44 w 86"/>
                  <a:gd name="T19" fmla="*/ 6 h 94"/>
                  <a:gd name="T20" fmla="*/ 71 w 86"/>
                  <a:gd name="T21" fmla="*/ 0 h 94"/>
                  <a:gd name="T22" fmla="*/ 81 w 86"/>
                  <a:gd name="T23" fmla="*/ 9 h 94"/>
                  <a:gd name="T24" fmla="*/ 86 w 86"/>
                  <a:gd name="T25" fmla="*/ 18 h 94"/>
                  <a:gd name="T26" fmla="*/ 84 w 86"/>
                  <a:gd name="T27" fmla="*/ 28 h 94"/>
                  <a:gd name="T28" fmla="*/ 81 w 86"/>
                  <a:gd name="T29" fmla="*/ 38 h 94"/>
                  <a:gd name="T30" fmla="*/ 74 w 86"/>
                  <a:gd name="T31" fmla="*/ 48 h 94"/>
                  <a:gd name="T32" fmla="*/ 64 w 86"/>
                  <a:gd name="T33" fmla="*/ 57 h 94"/>
                  <a:gd name="T34" fmla="*/ 52 w 86"/>
                  <a:gd name="T35" fmla="*/ 66 h 94"/>
                  <a:gd name="T36" fmla="*/ 42 w 86"/>
                  <a:gd name="T37" fmla="*/ 76 h 94"/>
                  <a:gd name="T38" fmla="*/ 30 w 86"/>
                  <a:gd name="T39" fmla="*/ 86 h 94"/>
                  <a:gd name="T40" fmla="*/ 20 w 86"/>
                  <a:gd name="T41" fmla="*/ 94 h 94"/>
                  <a:gd name="T42" fmla="*/ 20 w 86"/>
                  <a:gd name="T43" fmla="*/ 94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86" h="94">
                    <a:moveTo>
                      <a:pt x="20" y="94"/>
                    </a:moveTo>
                    <a:lnTo>
                      <a:pt x="15" y="84"/>
                    </a:lnTo>
                    <a:lnTo>
                      <a:pt x="10" y="74"/>
                    </a:lnTo>
                    <a:lnTo>
                      <a:pt x="5" y="64"/>
                    </a:lnTo>
                    <a:lnTo>
                      <a:pt x="0" y="52"/>
                    </a:lnTo>
                    <a:lnTo>
                      <a:pt x="0" y="42"/>
                    </a:lnTo>
                    <a:lnTo>
                      <a:pt x="5" y="31"/>
                    </a:lnTo>
                    <a:lnTo>
                      <a:pt x="12" y="22"/>
                    </a:lnTo>
                    <a:lnTo>
                      <a:pt x="25" y="12"/>
                    </a:lnTo>
                    <a:lnTo>
                      <a:pt x="44" y="6"/>
                    </a:lnTo>
                    <a:lnTo>
                      <a:pt x="71" y="0"/>
                    </a:lnTo>
                    <a:lnTo>
                      <a:pt x="81" y="9"/>
                    </a:lnTo>
                    <a:lnTo>
                      <a:pt x="86" y="18"/>
                    </a:lnTo>
                    <a:lnTo>
                      <a:pt x="84" y="28"/>
                    </a:lnTo>
                    <a:lnTo>
                      <a:pt x="81" y="38"/>
                    </a:lnTo>
                    <a:lnTo>
                      <a:pt x="74" y="48"/>
                    </a:lnTo>
                    <a:lnTo>
                      <a:pt x="64" y="57"/>
                    </a:lnTo>
                    <a:lnTo>
                      <a:pt x="52" y="66"/>
                    </a:lnTo>
                    <a:lnTo>
                      <a:pt x="42" y="76"/>
                    </a:lnTo>
                    <a:lnTo>
                      <a:pt x="30" y="86"/>
                    </a:lnTo>
                    <a:lnTo>
                      <a:pt x="20" y="94"/>
                    </a:lnTo>
                    <a:lnTo>
                      <a:pt x="20" y="9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498" name="Freeform 42"/>
              <p:cNvSpPr>
                <a:spLocks/>
              </p:cNvSpPr>
              <p:nvPr/>
            </p:nvSpPr>
            <p:spPr bwMode="auto">
              <a:xfrm>
                <a:off x="2677" y="700"/>
                <a:ext cx="100" cy="90"/>
              </a:xfrm>
              <a:custGeom>
                <a:avLst/>
                <a:gdLst>
                  <a:gd name="T0" fmla="*/ 100 w 100"/>
                  <a:gd name="T1" fmla="*/ 90 h 90"/>
                  <a:gd name="T2" fmla="*/ 88 w 100"/>
                  <a:gd name="T3" fmla="*/ 89 h 90"/>
                  <a:gd name="T4" fmla="*/ 76 w 100"/>
                  <a:gd name="T5" fmla="*/ 86 h 90"/>
                  <a:gd name="T6" fmla="*/ 64 w 100"/>
                  <a:gd name="T7" fmla="*/ 82 h 90"/>
                  <a:gd name="T8" fmla="*/ 51 w 100"/>
                  <a:gd name="T9" fmla="*/ 78 h 90"/>
                  <a:gd name="T10" fmla="*/ 42 w 100"/>
                  <a:gd name="T11" fmla="*/ 72 h 90"/>
                  <a:gd name="T12" fmla="*/ 32 w 100"/>
                  <a:gd name="T13" fmla="*/ 65 h 90"/>
                  <a:gd name="T14" fmla="*/ 24 w 100"/>
                  <a:gd name="T15" fmla="*/ 59 h 90"/>
                  <a:gd name="T16" fmla="*/ 15 w 100"/>
                  <a:gd name="T17" fmla="*/ 52 h 90"/>
                  <a:gd name="T18" fmla="*/ 7 w 100"/>
                  <a:gd name="T19" fmla="*/ 47 h 90"/>
                  <a:gd name="T20" fmla="*/ 0 w 100"/>
                  <a:gd name="T21" fmla="*/ 41 h 90"/>
                  <a:gd name="T22" fmla="*/ 0 w 100"/>
                  <a:gd name="T23" fmla="*/ 0 h 90"/>
                  <a:gd name="T24" fmla="*/ 32 w 100"/>
                  <a:gd name="T25" fmla="*/ 1 h 90"/>
                  <a:gd name="T26" fmla="*/ 54 w 100"/>
                  <a:gd name="T27" fmla="*/ 7 h 90"/>
                  <a:gd name="T28" fmla="*/ 68 w 100"/>
                  <a:gd name="T29" fmla="*/ 14 h 90"/>
                  <a:gd name="T30" fmla="*/ 78 w 100"/>
                  <a:gd name="T31" fmla="*/ 24 h 90"/>
                  <a:gd name="T32" fmla="*/ 81 w 100"/>
                  <a:gd name="T33" fmla="*/ 34 h 90"/>
                  <a:gd name="T34" fmla="*/ 83 w 100"/>
                  <a:gd name="T35" fmla="*/ 46 h 90"/>
                  <a:gd name="T36" fmla="*/ 83 w 100"/>
                  <a:gd name="T37" fmla="*/ 58 h 90"/>
                  <a:gd name="T38" fmla="*/ 86 w 100"/>
                  <a:gd name="T39" fmla="*/ 70 h 90"/>
                  <a:gd name="T40" fmla="*/ 91 w 100"/>
                  <a:gd name="T41" fmla="*/ 81 h 90"/>
                  <a:gd name="T42" fmla="*/ 100 w 100"/>
                  <a:gd name="T43" fmla="*/ 90 h 90"/>
                  <a:gd name="T44" fmla="*/ 100 w 100"/>
                  <a:gd name="T45" fmla="*/ 9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00" h="90">
                    <a:moveTo>
                      <a:pt x="100" y="90"/>
                    </a:moveTo>
                    <a:lnTo>
                      <a:pt x="88" y="89"/>
                    </a:lnTo>
                    <a:lnTo>
                      <a:pt x="76" y="86"/>
                    </a:lnTo>
                    <a:lnTo>
                      <a:pt x="64" y="82"/>
                    </a:lnTo>
                    <a:lnTo>
                      <a:pt x="51" y="78"/>
                    </a:lnTo>
                    <a:lnTo>
                      <a:pt x="42" y="72"/>
                    </a:lnTo>
                    <a:lnTo>
                      <a:pt x="32" y="65"/>
                    </a:lnTo>
                    <a:lnTo>
                      <a:pt x="24" y="59"/>
                    </a:lnTo>
                    <a:lnTo>
                      <a:pt x="15" y="52"/>
                    </a:lnTo>
                    <a:lnTo>
                      <a:pt x="7" y="47"/>
                    </a:lnTo>
                    <a:lnTo>
                      <a:pt x="0" y="41"/>
                    </a:lnTo>
                    <a:lnTo>
                      <a:pt x="0" y="0"/>
                    </a:lnTo>
                    <a:lnTo>
                      <a:pt x="32" y="1"/>
                    </a:lnTo>
                    <a:lnTo>
                      <a:pt x="54" y="7"/>
                    </a:lnTo>
                    <a:lnTo>
                      <a:pt x="68" y="14"/>
                    </a:lnTo>
                    <a:lnTo>
                      <a:pt x="78" y="24"/>
                    </a:lnTo>
                    <a:lnTo>
                      <a:pt x="81" y="34"/>
                    </a:lnTo>
                    <a:lnTo>
                      <a:pt x="83" y="46"/>
                    </a:lnTo>
                    <a:lnTo>
                      <a:pt x="83" y="58"/>
                    </a:lnTo>
                    <a:lnTo>
                      <a:pt x="86" y="70"/>
                    </a:lnTo>
                    <a:lnTo>
                      <a:pt x="91" y="81"/>
                    </a:lnTo>
                    <a:lnTo>
                      <a:pt x="100" y="90"/>
                    </a:lnTo>
                    <a:lnTo>
                      <a:pt x="100" y="9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499" name="Freeform 43"/>
              <p:cNvSpPr>
                <a:spLocks/>
              </p:cNvSpPr>
              <p:nvPr/>
            </p:nvSpPr>
            <p:spPr bwMode="auto">
              <a:xfrm>
                <a:off x="2971" y="711"/>
                <a:ext cx="159" cy="129"/>
              </a:xfrm>
              <a:custGeom>
                <a:avLst/>
                <a:gdLst>
                  <a:gd name="T0" fmla="*/ 132 w 159"/>
                  <a:gd name="T1" fmla="*/ 0 h 129"/>
                  <a:gd name="T2" fmla="*/ 132 w 159"/>
                  <a:gd name="T3" fmla="*/ 12 h 129"/>
                  <a:gd name="T4" fmla="*/ 135 w 159"/>
                  <a:gd name="T5" fmla="*/ 22 h 129"/>
                  <a:gd name="T6" fmla="*/ 140 w 159"/>
                  <a:gd name="T7" fmla="*/ 32 h 129"/>
                  <a:gd name="T8" fmla="*/ 147 w 159"/>
                  <a:gd name="T9" fmla="*/ 41 h 129"/>
                  <a:gd name="T10" fmla="*/ 152 w 159"/>
                  <a:gd name="T11" fmla="*/ 52 h 129"/>
                  <a:gd name="T12" fmla="*/ 157 w 159"/>
                  <a:gd name="T13" fmla="*/ 62 h 129"/>
                  <a:gd name="T14" fmla="*/ 159 w 159"/>
                  <a:gd name="T15" fmla="*/ 71 h 129"/>
                  <a:gd name="T16" fmla="*/ 159 w 159"/>
                  <a:gd name="T17" fmla="*/ 80 h 129"/>
                  <a:gd name="T18" fmla="*/ 152 w 159"/>
                  <a:gd name="T19" fmla="*/ 91 h 129"/>
                  <a:gd name="T20" fmla="*/ 140 w 159"/>
                  <a:gd name="T21" fmla="*/ 100 h 129"/>
                  <a:gd name="T22" fmla="*/ 130 w 159"/>
                  <a:gd name="T23" fmla="*/ 104 h 129"/>
                  <a:gd name="T24" fmla="*/ 118 w 159"/>
                  <a:gd name="T25" fmla="*/ 109 h 129"/>
                  <a:gd name="T26" fmla="*/ 108 w 159"/>
                  <a:gd name="T27" fmla="*/ 112 h 129"/>
                  <a:gd name="T28" fmla="*/ 96 w 159"/>
                  <a:gd name="T29" fmla="*/ 116 h 129"/>
                  <a:gd name="T30" fmla="*/ 83 w 159"/>
                  <a:gd name="T31" fmla="*/ 119 h 129"/>
                  <a:gd name="T32" fmla="*/ 71 w 159"/>
                  <a:gd name="T33" fmla="*/ 123 h 129"/>
                  <a:gd name="T34" fmla="*/ 59 w 159"/>
                  <a:gd name="T35" fmla="*/ 125 h 129"/>
                  <a:gd name="T36" fmla="*/ 44 w 159"/>
                  <a:gd name="T37" fmla="*/ 127 h 129"/>
                  <a:gd name="T38" fmla="*/ 32 w 159"/>
                  <a:gd name="T39" fmla="*/ 128 h 129"/>
                  <a:gd name="T40" fmla="*/ 15 w 159"/>
                  <a:gd name="T41" fmla="*/ 129 h 129"/>
                  <a:gd name="T42" fmla="*/ 15 w 159"/>
                  <a:gd name="T43" fmla="*/ 119 h 129"/>
                  <a:gd name="T44" fmla="*/ 12 w 159"/>
                  <a:gd name="T45" fmla="*/ 109 h 129"/>
                  <a:gd name="T46" fmla="*/ 10 w 159"/>
                  <a:gd name="T47" fmla="*/ 99 h 129"/>
                  <a:gd name="T48" fmla="*/ 7 w 159"/>
                  <a:gd name="T49" fmla="*/ 88 h 129"/>
                  <a:gd name="T50" fmla="*/ 5 w 159"/>
                  <a:gd name="T51" fmla="*/ 78 h 129"/>
                  <a:gd name="T52" fmla="*/ 2 w 159"/>
                  <a:gd name="T53" fmla="*/ 69 h 129"/>
                  <a:gd name="T54" fmla="*/ 0 w 159"/>
                  <a:gd name="T55" fmla="*/ 59 h 129"/>
                  <a:gd name="T56" fmla="*/ 0 w 159"/>
                  <a:gd name="T57" fmla="*/ 47 h 129"/>
                  <a:gd name="T58" fmla="*/ 0 w 159"/>
                  <a:gd name="T59" fmla="*/ 37 h 129"/>
                  <a:gd name="T60" fmla="*/ 0 w 159"/>
                  <a:gd name="T61" fmla="*/ 27 h 129"/>
                  <a:gd name="T62" fmla="*/ 15 w 159"/>
                  <a:gd name="T63" fmla="*/ 25 h 129"/>
                  <a:gd name="T64" fmla="*/ 29 w 159"/>
                  <a:gd name="T65" fmla="*/ 23 h 129"/>
                  <a:gd name="T66" fmla="*/ 44 w 159"/>
                  <a:gd name="T67" fmla="*/ 21 h 129"/>
                  <a:gd name="T68" fmla="*/ 56 w 159"/>
                  <a:gd name="T69" fmla="*/ 19 h 129"/>
                  <a:gd name="T70" fmla="*/ 71 w 159"/>
                  <a:gd name="T71" fmla="*/ 16 h 129"/>
                  <a:gd name="T72" fmla="*/ 83 w 159"/>
                  <a:gd name="T73" fmla="*/ 14 h 129"/>
                  <a:gd name="T74" fmla="*/ 96 w 159"/>
                  <a:gd name="T75" fmla="*/ 12 h 129"/>
                  <a:gd name="T76" fmla="*/ 108 w 159"/>
                  <a:gd name="T77" fmla="*/ 8 h 129"/>
                  <a:gd name="T78" fmla="*/ 120 w 159"/>
                  <a:gd name="T79" fmla="*/ 5 h 129"/>
                  <a:gd name="T80" fmla="*/ 132 w 159"/>
                  <a:gd name="T81" fmla="*/ 0 h 129"/>
                  <a:gd name="T82" fmla="*/ 132 w 159"/>
                  <a:gd name="T83" fmla="*/ 0 h 1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59" h="129">
                    <a:moveTo>
                      <a:pt x="132" y="0"/>
                    </a:moveTo>
                    <a:lnTo>
                      <a:pt x="132" y="12"/>
                    </a:lnTo>
                    <a:lnTo>
                      <a:pt x="135" y="22"/>
                    </a:lnTo>
                    <a:lnTo>
                      <a:pt x="140" y="32"/>
                    </a:lnTo>
                    <a:lnTo>
                      <a:pt x="147" y="41"/>
                    </a:lnTo>
                    <a:lnTo>
                      <a:pt x="152" y="52"/>
                    </a:lnTo>
                    <a:lnTo>
                      <a:pt x="157" y="62"/>
                    </a:lnTo>
                    <a:lnTo>
                      <a:pt x="159" y="71"/>
                    </a:lnTo>
                    <a:lnTo>
                      <a:pt x="159" y="80"/>
                    </a:lnTo>
                    <a:lnTo>
                      <a:pt x="152" y="91"/>
                    </a:lnTo>
                    <a:lnTo>
                      <a:pt x="140" y="100"/>
                    </a:lnTo>
                    <a:lnTo>
                      <a:pt x="130" y="104"/>
                    </a:lnTo>
                    <a:lnTo>
                      <a:pt x="118" y="109"/>
                    </a:lnTo>
                    <a:lnTo>
                      <a:pt x="108" y="112"/>
                    </a:lnTo>
                    <a:lnTo>
                      <a:pt x="96" y="116"/>
                    </a:lnTo>
                    <a:lnTo>
                      <a:pt x="83" y="119"/>
                    </a:lnTo>
                    <a:lnTo>
                      <a:pt x="71" y="123"/>
                    </a:lnTo>
                    <a:lnTo>
                      <a:pt x="59" y="125"/>
                    </a:lnTo>
                    <a:lnTo>
                      <a:pt x="44" y="127"/>
                    </a:lnTo>
                    <a:lnTo>
                      <a:pt x="32" y="128"/>
                    </a:lnTo>
                    <a:lnTo>
                      <a:pt x="15" y="129"/>
                    </a:lnTo>
                    <a:lnTo>
                      <a:pt x="15" y="119"/>
                    </a:lnTo>
                    <a:lnTo>
                      <a:pt x="12" y="109"/>
                    </a:lnTo>
                    <a:lnTo>
                      <a:pt x="10" y="99"/>
                    </a:lnTo>
                    <a:lnTo>
                      <a:pt x="7" y="88"/>
                    </a:lnTo>
                    <a:lnTo>
                      <a:pt x="5" y="78"/>
                    </a:lnTo>
                    <a:lnTo>
                      <a:pt x="2" y="69"/>
                    </a:lnTo>
                    <a:lnTo>
                      <a:pt x="0" y="59"/>
                    </a:lnTo>
                    <a:lnTo>
                      <a:pt x="0" y="47"/>
                    </a:lnTo>
                    <a:lnTo>
                      <a:pt x="0" y="37"/>
                    </a:lnTo>
                    <a:lnTo>
                      <a:pt x="0" y="27"/>
                    </a:lnTo>
                    <a:lnTo>
                      <a:pt x="15" y="25"/>
                    </a:lnTo>
                    <a:lnTo>
                      <a:pt x="29" y="23"/>
                    </a:lnTo>
                    <a:lnTo>
                      <a:pt x="44" y="21"/>
                    </a:lnTo>
                    <a:lnTo>
                      <a:pt x="56" y="19"/>
                    </a:lnTo>
                    <a:lnTo>
                      <a:pt x="71" y="16"/>
                    </a:lnTo>
                    <a:lnTo>
                      <a:pt x="83" y="14"/>
                    </a:lnTo>
                    <a:lnTo>
                      <a:pt x="96" y="12"/>
                    </a:lnTo>
                    <a:lnTo>
                      <a:pt x="108" y="8"/>
                    </a:lnTo>
                    <a:lnTo>
                      <a:pt x="120" y="5"/>
                    </a:lnTo>
                    <a:lnTo>
                      <a:pt x="132" y="0"/>
                    </a:lnTo>
                    <a:lnTo>
                      <a:pt x="132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500" name="Freeform 44"/>
              <p:cNvSpPr>
                <a:spLocks/>
              </p:cNvSpPr>
              <p:nvPr/>
            </p:nvSpPr>
            <p:spPr bwMode="auto">
              <a:xfrm>
                <a:off x="2795" y="725"/>
                <a:ext cx="159" cy="120"/>
              </a:xfrm>
              <a:custGeom>
                <a:avLst/>
                <a:gdLst>
                  <a:gd name="T0" fmla="*/ 159 w 159"/>
                  <a:gd name="T1" fmla="*/ 119 h 120"/>
                  <a:gd name="T2" fmla="*/ 142 w 159"/>
                  <a:gd name="T3" fmla="*/ 120 h 120"/>
                  <a:gd name="T4" fmla="*/ 125 w 159"/>
                  <a:gd name="T5" fmla="*/ 119 h 120"/>
                  <a:gd name="T6" fmla="*/ 110 w 159"/>
                  <a:gd name="T7" fmla="*/ 115 h 120"/>
                  <a:gd name="T8" fmla="*/ 95 w 159"/>
                  <a:gd name="T9" fmla="*/ 112 h 120"/>
                  <a:gd name="T10" fmla="*/ 83 w 159"/>
                  <a:gd name="T11" fmla="*/ 107 h 120"/>
                  <a:gd name="T12" fmla="*/ 68 w 159"/>
                  <a:gd name="T13" fmla="*/ 102 h 120"/>
                  <a:gd name="T14" fmla="*/ 53 w 159"/>
                  <a:gd name="T15" fmla="*/ 97 h 120"/>
                  <a:gd name="T16" fmla="*/ 39 w 159"/>
                  <a:gd name="T17" fmla="*/ 93 h 120"/>
                  <a:gd name="T18" fmla="*/ 24 w 159"/>
                  <a:gd name="T19" fmla="*/ 88 h 120"/>
                  <a:gd name="T20" fmla="*/ 7 w 159"/>
                  <a:gd name="T21" fmla="*/ 86 h 120"/>
                  <a:gd name="T22" fmla="*/ 0 w 159"/>
                  <a:gd name="T23" fmla="*/ 0 h 120"/>
                  <a:gd name="T24" fmla="*/ 139 w 159"/>
                  <a:gd name="T25" fmla="*/ 16 h 120"/>
                  <a:gd name="T26" fmla="*/ 159 w 159"/>
                  <a:gd name="T27" fmla="*/ 119 h 120"/>
                  <a:gd name="T28" fmla="*/ 159 w 159"/>
                  <a:gd name="T29" fmla="*/ 119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59" h="120">
                    <a:moveTo>
                      <a:pt x="159" y="119"/>
                    </a:moveTo>
                    <a:lnTo>
                      <a:pt x="142" y="120"/>
                    </a:lnTo>
                    <a:lnTo>
                      <a:pt x="125" y="119"/>
                    </a:lnTo>
                    <a:lnTo>
                      <a:pt x="110" y="115"/>
                    </a:lnTo>
                    <a:lnTo>
                      <a:pt x="95" y="112"/>
                    </a:lnTo>
                    <a:lnTo>
                      <a:pt x="83" y="107"/>
                    </a:lnTo>
                    <a:lnTo>
                      <a:pt x="68" y="102"/>
                    </a:lnTo>
                    <a:lnTo>
                      <a:pt x="53" y="97"/>
                    </a:lnTo>
                    <a:lnTo>
                      <a:pt x="39" y="93"/>
                    </a:lnTo>
                    <a:lnTo>
                      <a:pt x="24" y="88"/>
                    </a:lnTo>
                    <a:lnTo>
                      <a:pt x="7" y="86"/>
                    </a:lnTo>
                    <a:lnTo>
                      <a:pt x="0" y="0"/>
                    </a:lnTo>
                    <a:lnTo>
                      <a:pt x="139" y="16"/>
                    </a:lnTo>
                    <a:lnTo>
                      <a:pt x="159" y="119"/>
                    </a:lnTo>
                    <a:lnTo>
                      <a:pt x="159" y="11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501" name="Freeform 45"/>
              <p:cNvSpPr>
                <a:spLocks/>
              </p:cNvSpPr>
              <p:nvPr/>
            </p:nvSpPr>
            <p:spPr bwMode="auto">
              <a:xfrm>
                <a:off x="2758" y="861"/>
                <a:ext cx="968" cy="312"/>
              </a:xfrm>
              <a:custGeom>
                <a:avLst/>
                <a:gdLst>
                  <a:gd name="T0" fmla="*/ 777 w 968"/>
                  <a:gd name="T1" fmla="*/ 312 h 312"/>
                  <a:gd name="T2" fmla="*/ 19 w 968"/>
                  <a:gd name="T3" fmla="*/ 295 h 312"/>
                  <a:gd name="T4" fmla="*/ 2 w 968"/>
                  <a:gd name="T5" fmla="*/ 266 h 312"/>
                  <a:gd name="T6" fmla="*/ 2 w 968"/>
                  <a:gd name="T7" fmla="*/ 237 h 312"/>
                  <a:gd name="T8" fmla="*/ 14 w 968"/>
                  <a:gd name="T9" fmla="*/ 208 h 312"/>
                  <a:gd name="T10" fmla="*/ 29 w 968"/>
                  <a:gd name="T11" fmla="*/ 179 h 312"/>
                  <a:gd name="T12" fmla="*/ 59 w 968"/>
                  <a:gd name="T13" fmla="*/ 158 h 312"/>
                  <a:gd name="T14" fmla="*/ 103 w 968"/>
                  <a:gd name="T15" fmla="*/ 149 h 312"/>
                  <a:gd name="T16" fmla="*/ 149 w 968"/>
                  <a:gd name="T17" fmla="*/ 142 h 312"/>
                  <a:gd name="T18" fmla="*/ 198 w 968"/>
                  <a:gd name="T19" fmla="*/ 139 h 312"/>
                  <a:gd name="T20" fmla="*/ 247 w 968"/>
                  <a:gd name="T21" fmla="*/ 142 h 312"/>
                  <a:gd name="T22" fmla="*/ 294 w 968"/>
                  <a:gd name="T23" fmla="*/ 157 h 312"/>
                  <a:gd name="T24" fmla="*/ 323 w 968"/>
                  <a:gd name="T25" fmla="*/ 187 h 312"/>
                  <a:gd name="T26" fmla="*/ 338 w 968"/>
                  <a:gd name="T27" fmla="*/ 221 h 312"/>
                  <a:gd name="T28" fmla="*/ 345 w 968"/>
                  <a:gd name="T29" fmla="*/ 256 h 312"/>
                  <a:gd name="T30" fmla="*/ 345 w 968"/>
                  <a:gd name="T31" fmla="*/ 291 h 312"/>
                  <a:gd name="T32" fmla="*/ 360 w 968"/>
                  <a:gd name="T33" fmla="*/ 309 h 312"/>
                  <a:gd name="T34" fmla="*/ 375 w 968"/>
                  <a:gd name="T35" fmla="*/ 290 h 312"/>
                  <a:gd name="T36" fmla="*/ 380 w 968"/>
                  <a:gd name="T37" fmla="*/ 270 h 312"/>
                  <a:gd name="T38" fmla="*/ 382 w 968"/>
                  <a:gd name="T39" fmla="*/ 249 h 312"/>
                  <a:gd name="T40" fmla="*/ 377 w 968"/>
                  <a:gd name="T41" fmla="*/ 230 h 312"/>
                  <a:gd name="T42" fmla="*/ 372 w 968"/>
                  <a:gd name="T43" fmla="*/ 214 h 312"/>
                  <a:gd name="T44" fmla="*/ 441 w 968"/>
                  <a:gd name="T45" fmla="*/ 190 h 312"/>
                  <a:gd name="T46" fmla="*/ 517 w 968"/>
                  <a:gd name="T47" fmla="*/ 174 h 312"/>
                  <a:gd name="T48" fmla="*/ 598 w 968"/>
                  <a:gd name="T49" fmla="*/ 162 h 312"/>
                  <a:gd name="T50" fmla="*/ 684 w 968"/>
                  <a:gd name="T51" fmla="*/ 157 h 312"/>
                  <a:gd name="T52" fmla="*/ 769 w 968"/>
                  <a:gd name="T53" fmla="*/ 155 h 312"/>
                  <a:gd name="T54" fmla="*/ 772 w 968"/>
                  <a:gd name="T55" fmla="*/ 146 h 312"/>
                  <a:gd name="T56" fmla="*/ 762 w 968"/>
                  <a:gd name="T57" fmla="*/ 142 h 312"/>
                  <a:gd name="T58" fmla="*/ 745 w 968"/>
                  <a:gd name="T59" fmla="*/ 139 h 312"/>
                  <a:gd name="T60" fmla="*/ 728 w 968"/>
                  <a:gd name="T61" fmla="*/ 137 h 312"/>
                  <a:gd name="T62" fmla="*/ 713 w 968"/>
                  <a:gd name="T63" fmla="*/ 131 h 312"/>
                  <a:gd name="T64" fmla="*/ 637 w 968"/>
                  <a:gd name="T65" fmla="*/ 137 h 312"/>
                  <a:gd name="T66" fmla="*/ 561 w 968"/>
                  <a:gd name="T67" fmla="*/ 146 h 312"/>
                  <a:gd name="T68" fmla="*/ 488 w 968"/>
                  <a:gd name="T69" fmla="*/ 159 h 312"/>
                  <a:gd name="T70" fmla="*/ 424 w 968"/>
                  <a:gd name="T71" fmla="*/ 177 h 312"/>
                  <a:gd name="T72" fmla="*/ 372 w 968"/>
                  <a:gd name="T73" fmla="*/ 200 h 312"/>
                  <a:gd name="T74" fmla="*/ 348 w 968"/>
                  <a:gd name="T75" fmla="*/ 178 h 312"/>
                  <a:gd name="T76" fmla="*/ 348 w 968"/>
                  <a:gd name="T77" fmla="*/ 155 h 312"/>
                  <a:gd name="T78" fmla="*/ 362 w 968"/>
                  <a:gd name="T79" fmla="*/ 135 h 312"/>
                  <a:gd name="T80" fmla="*/ 389 w 968"/>
                  <a:gd name="T81" fmla="*/ 115 h 312"/>
                  <a:gd name="T82" fmla="*/ 424 w 968"/>
                  <a:gd name="T83" fmla="*/ 97 h 312"/>
                  <a:gd name="T84" fmla="*/ 524 w 968"/>
                  <a:gd name="T85" fmla="*/ 70 h 312"/>
                  <a:gd name="T86" fmla="*/ 630 w 968"/>
                  <a:gd name="T87" fmla="*/ 45 h 312"/>
                  <a:gd name="T88" fmla="*/ 735 w 968"/>
                  <a:gd name="T89" fmla="*/ 23 h 312"/>
                  <a:gd name="T90" fmla="*/ 843 w 968"/>
                  <a:gd name="T91" fmla="*/ 7 h 312"/>
                  <a:gd name="T92" fmla="*/ 946 w 968"/>
                  <a:gd name="T93" fmla="*/ 0 h 312"/>
                  <a:gd name="T94" fmla="*/ 965 w 968"/>
                  <a:gd name="T95" fmla="*/ 25 h 312"/>
                  <a:gd name="T96" fmla="*/ 968 w 968"/>
                  <a:gd name="T97" fmla="*/ 51 h 312"/>
                  <a:gd name="T98" fmla="*/ 958 w 968"/>
                  <a:gd name="T99" fmla="*/ 79 h 312"/>
                  <a:gd name="T100" fmla="*/ 943 w 968"/>
                  <a:gd name="T101" fmla="*/ 107 h 312"/>
                  <a:gd name="T102" fmla="*/ 926 w 968"/>
                  <a:gd name="T103" fmla="*/ 135 h 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968" h="312">
                    <a:moveTo>
                      <a:pt x="926" y="135"/>
                    </a:moveTo>
                    <a:lnTo>
                      <a:pt x="777" y="312"/>
                    </a:lnTo>
                    <a:lnTo>
                      <a:pt x="37" y="309"/>
                    </a:lnTo>
                    <a:lnTo>
                      <a:pt x="19" y="295"/>
                    </a:lnTo>
                    <a:lnTo>
                      <a:pt x="10" y="280"/>
                    </a:lnTo>
                    <a:lnTo>
                      <a:pt x="2" y="266"/>
                    </a:lnTo>
                    <a:lnTo>
                      <a:pt x="0" y="251"/>
                    </a:lnTo>
                    <a:lnTo>
                      <a:pt x="2" y="237"/>
                    </a:lnTo>
                    <a:lnTo>
                      <a:pt x="7" y="223"/>
                    </a:lnTo>
                    <a:lnTo>
                      <a:pt x="14" y="208"/>
                    </a:lnTo>
                    <a:lnTo>
                      <a:pt x="22" y="193"/>
                    </a:lnTo>
                    <a:lnTo>
                      <a:pt x="29" y="179"/>
                    </a:lnTo>
                    <a:lnTo>
                      <a:pt x="37" y="165"/>
                    </a:lnTo>
                    <a:lnTo>
                      <a:pt x="59" y="158"/>
                    </a:lnTo>
                    <a:lnTo>
                      <a:pt x="81" y="153"/>
                    </a:lnTo>
                    <a:lnTo>
                      <a:pt x="103" y="149"/>
                    </a:lnTo>
                    <a:lnTo>
                      <a:pt x="125" y="145"/>
                    </a:lnTo>
                    <a:lnTo>
                      <a:pt x="149" y="142"/>
                    </a:lnTo>
                    <a:lnTo>
                      <a:pt x="174" y="141"/>
                    </a:lnTo>
                    <a:lnTo>
                      <a:pt x="198" y="139"/>
                    </a:lnTo>
                    <a:lnTo>
                      <a:pt x="223" y="139"/>
                    </a:lnTo>
                    <a:lnTo>
                      <a:pt x="247" y="142"/>
                    </a:lnTo>
                    <a:lnTo>
                      <a:pt x="272" y="144"/>
                    </a:lnTo>
                    <a:lnTo>
                      <a:pt x="294" y="157"/>
                    </a:lnTo>
                    <a:lnTo>
                      <a:pt x="311" y="171"/>
                    </a:lnTo>
                    <a:lnTo>
                      <a:pt x="323" y="187"/>
                    </a:lnTo>
                    <a:lnTo>
                      <a:pt x="333" y="203"/>
                    </a:lnTo>
                    <a:lnTo>
                      <a:pt x="338" y="221"/>
                    </a:lnTo>
                    <a:lnTo>
                      <a:pt x="343" y="239"/>
                    </a:lnTo>
                    <a:lnTo>
                      <a:pt x="345" y="256"/>
                    </a:lnTo>
                    <a:lnTo>
                      <a:pt x="345" y="274"/>
                    </a:lnTo>
                    <a:lnTo>
                      <a:pt x="345" y="291"/>
                    </a:lnTo>
                    <a:lnTo>
                      <a:pt x="345" y="309"/>
                    </a:lnTo>
                    <a:lnTo>
                      <a:pt x="360" y="309"/>
                    </a:lnTo>
                    <a:lnTo>
                      <a:pt x="370" y="299"/>
                    </a:lnTo>
                    <a:lnTo>
                      <a:pt x="375" y="290"/>
                    </a:lnTo>
                    <a:lnTo>
                      <a:pt x="380" y="280"/>
                    </a:lnTo>
                    <a:lnTo>
                      <a:pt x="380" y="270"/>
                    </a:lnTo>
                    <a:lnTo>
                      <a:pt x="382" y="259"/>
                    </a:lnTo>
                    <a:lnTo>
                      <a:pt x="382" y="249"/>
                    </a:lnTo>
                    <a:lnTo>
                      <a:pt x="380" y="239"/>
                    </a:lnTo>
                    <a:lnTo>
                      <a:pt x="377" y="230"/>
                    </a:lnTo>
                    <a:lnTo>
                      <a:pt x="375" y="222"/>
                    </a:lnTo>
                    <a:lnTo>
                      <a:pt x="372" y="214"/>
                    </a:lnTo>
                    <a:lnTo>
                      <a:pt x="404" y="201"/>
                    </a:lnTo>
                    <a:lnTo>
                      <a:pt x="441" y="190"/>
                    </a:lnTo>
                    <a:lnTo>
                      <a:pt x="478" y="181"/>
                    </a:lnTo>
                    <a:lnTo>
                      <a:pt x="517" y="174"/>
                    </a:lnTo>
                    <a:lnTo>
                      <a:pt x="556" y="167"/>
                    </a:lnTo>
                    <a:lnTo>
                      <a:pt x="598" y="162"/>
                    </a:lnTo>
                    <a:lnTo>
                      <a:pt x="639" y="159"/>
                    </a:lnTo>
                    <a:lnTo>
                      <a:pt x="684" y="157"/>
                    </a:lnTo>
                    <a:lnTo>
                      <a:pt x="725" y="155"/>
                    </a:lnTo>
                    <a:lnTo>
                      <a:pt x="769" y="155"/>
                    </a:lnTo>
                    <a:lnTo>
                      <a:pt x="772" y="150"/>
                    </a:lnTo>
                    <a:lnTo>
                      <a:pt x="772" y="146"/>
                    </a:lnTo>
                    <a:lnTo>
                      <a:pt x="767" y="143"/>
                    </a:lnTo>
                    <a:lnTo>
                      <a:pt x="762" y="142"/>
                    </a:lnTo>
                    <a:lnTo>
                      <a:pt x="755" y="141"/>
                    </a:lnTo>
                    <a:lnTo>
                      <a:pt x="745" y="139"/>
                    </a:lnTo>
                    <a:lnTo>
                      <a:pt x="735" y="138"/>
                    </a:lnTo>
                    <a:lnTo>
                      <a:pt x="728" y="137"/>
                    </a:lnTo>
                    <a:lnTo>
                      <a:pt x="720" y="135"/>
                    </a:lnTo>
                    <a:lnTo>
                      <a:pt x="713" y="131"/>
                    </a:lnTo>
                    <a:lnTo>
                      <a:pt x="676" y="134"/>
                    </a:lnTo>
                    <a:lnTo>
                      <a:pt x="637" y="137"/>
                    </a:lnTo>
                    <a:lnTo>
                      <a:pt x="598" y="141"/>
                    </a:lnTo>
                    <a:lnTo>
                      <a:pt x="561" y="146"/>
                    </a:lnTo>
                    <a:lnTo>
                      <a:pt x="524" y="152"/>
                    </a:lnTo>
                    <a:lnTo>
                      <a:pt x="488" y="159"/>
                    </a:lnTo>
                    <a:lnTo>
                      <a:pt x="456" y="168"/>
                    </a:lnTo>
                    <a:lnTo>
                      <a:pt x="424" y="177"/>
                    </a:lnTo>
                    <a:lnTo>
                      <a:pt x="397" y="189"/>
                    </a:lnTo>
                    <a:lnTo>
                      <a:pt x="372" y="200"/>
                    </a:lnTo>
                    <a:lnTo>
                      <a:pt x="358" y="190"/>
                    </a:lnTo>
                    <a:lnTo>
                      <a:pt x="348" y="178"/>
                    </a:lnTo>
                    <a:lnTo>
                      <a:pt x="345" y="167"/>
                    </a:lnTo>
                    <a:lnTo>
                      <a:pt x="348" y="155"/>
                    </a:lnTo>
                    <a:lnTo>
                      <a:pt x="353" y="145"/>
                    </a:lnTo>
                    <a:lnTo>
                      <a:pt x="362" y="135"/>
                    </a:lnTo>
                    <a:lnTo>
                      <a:pt x="375" y="125"/>
                    </a:lnTo>
                    <a:lnTo>
                      <a:pt x="389" y="115"/>
                    </a:lnTo>
                    <a:lnTo>
                      <a:pt x="404" y="106"/>
                    </a:lnTo>
                    <a:lnTo>
                      <a:pt x="424" y="97"/>
                    </a:lnTo>
                    <a:lnTo>
                      <a:pt x="473" y="83"/>
                    </a:lnTo>
                    <a:lnTo>
                      <a:pt x="524" y="70"/>
                    </a:lnTo>
                    <a:lnTo>
                      <a:pt x="576" y="57"/>
                    </a:lnTo>
                    <a:lnTo>
                      <a:pt x="630" y="45"/>
                    </a:lnTo>
                    <a:lnTo>
                      <a:pt x="681" y="33"/>
                    </a:lnTo>
                    <a:lnTo>
                      <a:pt x="735" y="23"/>
                    </a:lnTo>
                    <a:lnTo>
                      <a:pt x="789" y="14"/>
                    </a:lnTo>
                    <a:lnTo>
                      <a:pt x="843" y="7"/>
                    </a:lnTo>
                    <a:lnTo>
                      <a:pt x="894" y="2"/>
                    </a:lnTo>
                    <a:lnTo>
                      <a:pt x="946" y="0"/>
                    </a:lnTo>
                    <a:lnTo>
                      <a:pt x="958" y="13"/>
                    </a:lnTo>
                    <a:lnTo>
                      <a:pt x="965" y="25"/>
                    </a:lnTo>
                    <a:lnTo>
                      <a:pt x="968" y="38"/>
                    </a:lnTo>
                    <a:lnTo>
                      <a:pt x="968" y="51"/>
                    </a:lnTo>
                    <a:lnTo>
                      <a:pt x="963" y="65"/>
                    </a:lnTo>
                    <a:lnTo>
                      <a:pt x="958" y="79"/>
                    </a:lnTo>
                    <a:lnTo>
                      <a:pt x="951" y="93"/>
                    </a:lnTo>
                    <a:lnTo>
                      <a:pt x="943" y="107"/>
                    </a:lnTo>
                    <a:lnTo>
                      <a:pt x="936" y="121"/>
                    </a:lnTo>
                    <a:lnTo>
                      <a:pt x="926" y="135"/>
                    </a:lnTo>
                    <a:lnTo>
                      <a:pt x="926" y="135"/>
                    </a:lnTo>
                    <a:close/>
                  </a:path>
                </a:pathLst>
              </a:custGeom>
              <a:solidFill>
                <a:srgbClr val="B3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502" name="Freeform 46"/>
              <p:cNvSpPr>
                <a:spLocks/>
              </p:cNvSpPr>
              <p:nvPr/>
            </p:nvSpPr>
            <p:spPr bwMode="auto">
              <a:xfrm>
                <a:off x="2196" y="892"/>
                <a:ext cx="581" cy="278"/>
              </a:xfrm>
              <a:custGeom>
                <a:avLst/>
                <a:gdLst>
                  <a:gd name="T0" fmla="*/ 581 w 581"/>
                  <a:gd name="T1" fmla="*/ 116 h 278"/>
                  <a:gd name="T2" fmla="*/ 572 w 581"/>
                  <a:gd name="T3" fmla="*/ 132 h 278"/>
                  <a:gd name="T4" fmla="*/ 559 w 581"/>
                  <a:gd name="T5" fmla="*/ 148 h 278"/>
                  <a:gd name="T6" fmla="*/ 549 w 581"/>
                  <a:gd name="T7" fmla="*/ 164 h 278"/>
                  <a:gd name="T8" fmla="*/ 540 w 581"/>
                  <a:gd name="T9" fmla="*/ 180 h 278"/>
                  <a:gd name="T10" fmla="*/ 532 w 581"/>
                  <a:gd name="T11" fmla="*/ 196 h 278"/>
                  <a:gd name="T12" fmla="*/ 527 w 581"/>
                  <a:gd name="T13" fmla="*/ 214 h 278"/>
                  <a:gd name="T14" fmla="*/ 527 w 581"/>
                  <a:gd name="T15" fmla="*/ 230 h 278"/>
                  <a:gd name="T16" fmla="*/ 532 w 581"/>
                  <a:gd name="T17" fmla="*/ 246 h 278"/>
                  <a:gd name="T18" fmla="*/ 545 w 581"/>
                  <a:gd name="T19" fmla="*/ 262 h 278"/>
                  <a:gd name="T20" fmla="*/ 562 w 581"/>
                  <a:gd name="T21" fmla="*/ 278 h 278"/>
                  <a:gd name="T22" fmla="*/ 128 w 581"/>
                  <a:gd name="T23" fmla="*/ 278 h 278"/>
                  <a:gd name="T24" fmla="*/ 103 w 581"/>
                  <a:gd name="T25" fmla="*/ 252 h 278"/>
                  <a:gd name="T26" fmla="*/ 79 w 581"/>
                  <a:gd name="T27" fmla="*/ 226 h 278"/>
                  <a:gd name="T28" fmla="*/ 57 w 581"/>
                  <a:gd name="T29" fmla="*/ 199 h 278"/>
                  <a:gd name="T30" fmla="*/ 37 w 581"/>
                  <a:gd name="T31" fmla="*/ 171 h 278"/>
                  <a:gd name="T32" fmla="*/ 23 w 581"/>
                  <a:gd name="T33" fmla="*/ 144 h 278"/>
                  <a:gd name="T34" fmla="*/ 10 w 581"/>
                  <a:gd name="T35" fmla="*/ 115 h 278"/>
                  <a:gd name="T36" fmla="*/ 3 w 581"/>
                  <a:gd name="T37" fmla="*/ 87 h 278"/>
                  <a:gd name="T38" fmla="*/ 0 w 581"/>
                  <a:gd name="T39" fmla="*/ 58 h 278"/>
                  <a:gd name="T40" fmla="*/ 5 w 581"/>
                  <a:gd name="T41" fmla="*/ 30 h 278"/>
                  <a:gd name="T42" fmla="*/ 15 w 581"/>
                  <a:gd name="T43" fmla="*/ 1 h 278"/>
                  <a:gd name="T44" fmla="*/ 76 w 581"/>
                  <a:gd name="T45" fmla="*/ 0 h 278"/>
                  <a:gd name="T46" fmla="*/ 135 w 581"/>
                  <a:gd name="T47" fmla="*/ 1 h 278"/>
                  <a:gd name="T48" fmla="*/ 197 w 581"/>
                  <a:gd name="T49" fmla="*/ 7 h 278"/>
                  <a:gd name="T50" fmla="*/ 255 w 581"/>
                  <a:gd name="T51" fmla="*/ 16 h 278"/>
                  <a:gd name="T52" fmla="*/ 314 w 581"/>
                  <a:gd name="T53" fmla="*/ 27 h 278"/>
                  <a:gd name="T54" fmla="*/ 371 w 581"/>
                  <a:gd name="T55" fmla="*/ 42 h 278"/>
                  <a:gd name="T56" fmla="*/ 424 w 581"/>
                  <a:gd name="T57" fmla="*/ 58 h 278"/>
                  <a:gd name="T58" fmla="*/ 478 w 581"/>
                  <a:gd name="T59" fmla="*/ 76 h 278"/>
                  <a:gd name="T60" fmla="*/ 532 w 581"/>
                  <a:gd name="T61" fmla="*/ 96 h 278"/>
                  <a:gd name="T62" fmla="*/ 581 w 581"/>
                  <a:gd name="T63" fmla="*/ 116 h 278"/>
                  <a:gd name="T64" fmla="*/ 581 w 581"/>
                  <a:gd name="T65" fmla="*/ 116 h 2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81" h="278">
                    <a:moveTo>
                      <a:pt x="581" y="116"/>
                    </a:moveTo>
                    <a:lnTo>
                      <a:pt x="572" y="132"/>
                    </a:lnTo>
                    <a:lnTo>
                      <a:pt x="559" y="148"/>
                    </a:lnTo>
                    <a:lnTo>
                      <a:pt x="549" y="164"/>
                    </a:lnTo>
                    <a:lnTo>
                      <a:pt x="540" y="180"/>
                    </a:lnTo>
                    <a:lnTo>
                      <a:pt x="532" y="196"/>
                    </a:lnTo>
                    <a:lnTo>
                      <a:pt x="527" y="214"/>
                    </a:lnTo>
                    <a:lnTo>
                      <a:pt x="527" y="230"/>
                    </a:lnTo>
                    <a:lnTo>
                      <a:pt x="532" y="246"/>
                    </a:lnTo>
                    <a:lnTo>
                      <a:pt x="545" y="262"/>
                    </a:lnTo>
                    <a:lnTo>
                      <a:pt x="562" y="278"/>
                    </a:lnTo>
                    <a:lnTo>
                      <a:pt x="128" y="278"/>
                    </a:lnTo>
                    <a:lnTo>
                      <a:pt x="103" y="252"/>
                    </a:lnTo>
                    <a:lnTo>
                      <a:pt x="79" y="226"/>
                    </a:lnTo>
                    <a:lnTo>
                      <a:pt x="57" y="199"/>
                    </a:lnTo>
                    <a:lnTo>
                      <a:pt x="37" y="171"/>
                    </a:lnTo>
                    <a:lnTo>
                      <a:pt x="23" y="144"/>
                    </a:lnTo>
                    <a:lnTo>
                      <a:pt x="10" y="115"/>
                    </a:lnTo>
                    <a:lnTo>
                      <a:pt x="3" y="87"/>
                    </a:lnTo>
                    <a:lnTo>
                      <a:pt x="0" y="58"/>
                    </a:lnTo>
                    <a:lnTo>
                      <a:pt x="5" y="30"/>
                    </a:lnTo>
                    <a:lnTo>
                      <a:pt x="15" y="1"/>
                    </a:lnTo>
                    <a:lnTo>
                      <a:pt x="76" y="0"/>
                    </a:lnTo>
                    <a:lnTo>
                      <a:pt x="135" y="1"/>
                    </a:lnTo>
                    <a:lnTo>
                      <a:pt x="197" y="7"/>
                    </a:lnTo>
                    <a:lnTo>
                      <a:pt x="255" y="16"/>
                    </a:lnTo>
                    <a:lnTo>
                      <a:pt x="314" y="27"/>
                    </a:lnTo>
                    <a:lnTo>
                      <a:pt x="371" y="42"/>
                    </a:lnTo>
                    <a:lnTo>
                      <a:pt x="424" y="58"/>
                    </a:lnTo>
                    <a:lnTo>
                      <a:pt x="478" y="76"/>
                    </a:lnTo>
                    <a:lnTo>
                      <a:pt x="532" y="96"/>
                    </a:lnTo>
                    <a:lnTo>
                      <a:pt x="581" y="116"/>
                    </a:lnTo>
                    <a:lnTo>
                      <a:pt x="581" y="116"/>
                    </a:lnTo>
                    <a:close/>
                  </a:path>
                </a:pathLst>
              </a:custGeom>
              <a:solidFill>
                <a:srgbClr val="B3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503" name="Freeform 47"/>
              <p:cNvSpPr>
                <a:spLocks/>
              </p:cNvSpPr>
              <p:nvPr/>
            </p:nvSpPr>
            <p:spPr bwMode="auto">
              <a:xfrm>
                <a:off x="569" y="996"/>
                <a:ext cx="4652" cy="626"/>
              </a:xfrm>
              <a:custGeom>
                <a:avLst/>
                <a:gdLst>
                  <a:gd name="T0" fmla="*/ 1407 w 4652"/>
                  <a:gd name="T1" fmla="*/ 210 h 626"/>
                  <a:gd name="T2" fmla="*/ 1414 w 4652"/>
                  <a:gd name="T3" fmla="*/ 202 h 626"/>
                  <a:gd name="T4" fmla="*/ 1409 w 4652"/>
                  <a:gd name="T5" fmla="*/ 194 h 626"/>
                  <a:gd name="T6" fmla="*/ 1618 w 4652"/>
                  <a:gd name="T7" fmla="*/ 188 h 626"/>
                  <a:gd name="T8" fmla="*/ 2228 w 4652"/>
                  <a:gd name="T9" fmla="*/ 190 h 626"/>
                  <a:gd name="T10" fmla="*/ 2802 w 4652"/>
                  <a:gd name="T11" fmla="*/ 191 h 626"/>
                  <a:gd name="T12" fmla="*/ 3363 w 4652"/>
                  <a:gd name="T13" fmla="*/ 194 h 626"/>
                  <a:gd name="T14" fmla="*/ 3419 w 4652"/>
                  <a:gd name="T15" fmla="*/ 175 h 626"/>
                  <a:gd name="T16" fmla="*/ 3419 w 4652"/>
                  <a:gd name="T17" fmla="*/ 112 h 626"/>
                  <a:gd name="T18" fmla="*/ 3378 w 4652"/>
                  <a:gd name="T19" fmla="*/ 49 h 626"/>
                  <a:gd name="T20" fmla="*/ 3360 w 4652"/>
                  <a:gd name="T21" fmla="*/ 10 h 626"/>
                  <a:gd name="T22" fmla="*/ 3419 w 4652"/>
                  <a:gd name="T23" fmla="*/ 15 h 626"/>
                  <a:gd name="T24" fmla="*/ 3478 w 4652"/>
                  <a:gd name="T25" fmla="*/ 23 h 626"/>
                  <a:gd name="T26" fmla="*/ 3539 w 4652"/>
                  <a:gd name="T27" fmla="*/ 30 h 626"/>
                  <a:gd name="T28" fmla="*/ 3583 w 4652"/>
                  <a:gd name="T29" fmla="*/ 82 h 626"/>
                  <a:gd name="T30" fmla="*/ 3601 w 4652"/>
                  <a:gd name="T31" fmla="*/ 137 h 626"/>
                  <a:gd name="T32" fmla="*/ 3603 w 4652"/>
                  <a:gd name="T33" fmla="*/ 194 h 626"/>
                  <a:gd name="T34" fmla="*/ 4652 w 4652"/>
                  <a:gd name="T35" fmla="*/ 198 h 626"/>
                  <a:gd name="T36" fmla="*/ 4615 w 4652"/>
                  <a:gd name="T37" fmla="*/ 505 h 626"/>
                  <a:gd name="T38" fmla="*/ 4576 w 4652"/>
                  <a:gd name="T39" fmla="*/ 508 h 626"/>
                  <a:gd name="T40" fmla="*/ 4544 w 4652"/>
                  <a:gd name="T41" fmla="*/ 519 h 626"/>
                  <a:gd name="T42" fmla="*/ 4532 w 4652"/>
                  <a:gd name="T43" fmla="*/ 544 h 626"/>
                  <a:gd name="T44" fmla="*/ 4566 w 4652"/>
                  <a:gd name="T45" fmla="*/ 572 h 626"/>
                  <a:gd name="T46" fmla="*/ 4620 w 4652"/>
                  <a:gd name="T47" fmla="*/ 595 h 626"/>
                  <a:gd name="T48" fmla="*/ 4642 w 4652"/>
                  <a:gd name="T49" fmla="*/ 626 h 626"/>
                  <a:gd name="T50" fmla="*/ 4596 w 4652"/>
                  <a:gd name="T51" fmla="*/ 622 h 626"/>
                  <a:gd name="T52" fmla="*/ 4549 w 4652"/>
                  <a:gd name="T53" fmla="*/ 615 h 626"/>
                  <a:gd name="T54" fmla="*/ 4500 w 4652"/>
                  <a:gd name="T55" fmla="*/ 614 h 626"/>
                  <a:gd name="T56" fmla="*/ 4485 w 4652"/>
                  <a:gd name="T57" fmla="*/ 585 h 626"/>
                  <a:gd name="T58" fmla="*/ 4488 w 4652"/>
                  <a:gd name="T59" fmla="*/ 457 h 626"/>
                  <a:gd name="T60" fmla="*/ 4488 w 4652"/>
                  <a:gd name="T61" fmla="*/ 322 h 626"/>
                  <a:gd name="T62" fmla="*/ 4485 w 4652"/>
                  <a:gd name="T63" fmla="*/ 271 h 626"/>
                  <a:gd name="T64" fmla="*/ 4468 w 4652"/>
                  <a:gd name="T65" fmla="*/ 257 h 626"/>
                  <a:gd name="T66" fmla="*/ 4444 w 4652"/>
                  <a:gd name="T67" fmla="*/ 251 h 626"/>
                  <a:gd name="T68" fmla="*/ 4431 w 4652"/>
                  <a:gd name="T69" fmla="*/ 250 h 626"/>
                  <a:gd name="T70" fmla="*/ 277 w 4652"/>
                  <a:gd name="T71" fmla="*/ 247 h 626"/>
                  <a:gd name="T72" fmla="*/ 223 w 4652"/>
                  <a:gd name="T73" fmla="*/ 247 h 626"/>
                  <a:gd name="T74" fmla="*/ 167 w 4652"/>
                  <a:gd name="T75" fmla="*/ 256 h 626"/>
                  <a:gd name="T76" fmla="*/ 152 w 4652"/>
                  <a:gd name="T77" fmla="*/ 572 h 626"/>
                  <a:gd name="T78" fmla="*/ 110 w 4652"/>
                  <a:gd name="T79" fmla="*/ 568 h 626"/>
                  <a:gd name="T80" fmla="*/ 66 w 4652"/>
                  <a:gd name="T81" fmla="*/ 570 h 626"/>
                  <a:gd name="T82" fmla="*/ 22 w 4652"/>
                  <a:gd name="T83" fmla="*/ 577 h 626"/>
                  <a:gd name="T84" fmla="*/ 2 w 4652"/>
                  <a:gd name="T85" fmla="*/ 506 h 626"/>
                  <a:gd name="T86" fmla="*/ 0 w 4652"/>
                  <a:gd name="T87" fmla="*/ 390 h 626"/>
                  <a:gd name="T88" fmla="*/ 2 w 4652"/>
                  <a:gd name="T89" fmla="*/ 268 h 626"/>
                  <a:gd name="T90" fmla="*/ 110 w 4652"/>
                  <a:gd name="T91" fmla="*/ 188 h 626"/>
                  <a:gd name="T92" fmla="*/ 456 w 4652"/>
                  <a:gd name="T93" fmla="*/ 188 h 626"/>
                  <a:gd name="T94" fmla="*/ 816 w 4652"/>
                  <a:gd name="T95" fmla="*/ 188 h 626"/>
                  <a:gd name="T96" fmla="*/ 1167 w 4652"/>
                  <a:gd name="T97" fmla="*/ 188 h 626"/>
                  <a:gd name="T98" fmla="*/ 1172 w 4652"/>
                  <a:gd name="T99" fmla="*/ 195 h 626"/>
                  <a:gd name="T100" fmla="*/ 1176 w 4652"/>
                  <a:gd name="T101" fmla="*/ 202 h 626"/>
                  <a:gd name="T102" fmla="*/ 1189 w 4652"/>
                  <a:gd name="T103" fmla="*/ 206 h 626"/>
                  <a:gd name="T104" fmla="*/ 1203 w 4652"/>
                  <a:gd name="T105" fmla="*/ 186 h 626"/>
                  <a:gd name="T106" fmla="*/ 1194 w 4652"/>
                  <a:gd name="T107" fmla="*/ 153 h 626"/>
                  <a:gd name="T108" fmla="*/ 1176 w 4652"/>
                  <a:gd name="T109" fmla="*/ 120 h 626"/>
                  <a:gd name="T110" fmla="*/ 1176 w 4652"/>
                  <a:gd name="T111" fmla="*/ 88 h 626"/>
                  <a:gd name="T112" fmla="*/ 1189 w 4652"/>
                  <a:gd name="T113" fmla="*/ 49 h 626"/>
                  <a:gd name="T114" fmla="*/ 1218 w 4652"/>
                  <a:gd name="T115" fmla="*/ 18 h 626"/>
                  <a:gd name="T116" fmla="*/ 1289 w 4652"/>
                  <a:gd name="T117" fmla="*/ 9 h 626"/>
                  <a:gd name="T118" fmla="*/ 1353 w 4652"/>
                  <a:gd name="T119" fmla="*/ 40 h 626"/>
                  <a:gd name="T120" fmla="*/ 1338 w 4652"/>
                  <a:gd name="T121" fmla="*/ 107 h 626"/>
                  <a:gd name="T122" fmla="*/ 1358 w 4652"/>
                  <a:gd name="T123" fmla="*/ 176 h 626"/>
                  <a:gd name="T124" fmla="*/ 1395 w 4652"/>
                  <a:gd name="T125" fmla="*/ 215 h 6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4652" h="626">
                    <a:moveTo>
                      <a:pt x="1395" y="215"/>
                    </a:moveTo>
                    <a:lnTo>
                      <a:pt x="1402" y="212"/>
                    </a:lnTo>
                    <a:lnTo>
                      <a:pt x="1407" y="210"/>
                    </a:lnTo>
                    <a:lnTo>
                      <a:pt x="1409" y="208"/>
                    </a:lnTo>
                    <a:lnTo>
                      <a:pt x="1412" y="206"/>
                    </a:lnTo>
                    <a:lnTo>
                      <a:pt x="1414" y="202"/>
                    </a:lnTo>
                    <a:lnTo>
                      <a:pt x="1414" y="200"/>
                    </a:lnTo>
                    <a:lnTo>
                      <a:pt x="1412" y="196"/>
                    </a:lnTo>
                    <a:lnTo>
                      <a:pt x="1409" y="194"/>
                    </a:lnTo>
                    <a:lnTo>
                      <a:pt x="1407" y="191"/>
                    </a:lnTo>
                    <a:lnTo>
                      <a:pt x="1402" y="188"/>
                    </a:lnTo>
                    <a:lnTo>
                      <a:pt x="1618" y="188"/>
                    </a:lnTo>
                    <a:lnTo>
                      <a:pt x="1828" y="188"/>
                    </a:lnTo>
                    <a:lnTo>
                      <a:pt x="2029" y="190"/>
                    </a:lnTo>
                    <a:lnTo>
                      <a:pt x="2228" y="190"/>
                    </a:lnTo>
                    <a:lnTo>
                      <a:pt x="2422" y="190"/>
                    </a:lnTo>
                    <a:lnTo>
                      <a:pt x="2613" y="190"/>
                    </a:lnTo>
                    <a:lnTo>
                      <a:pt x="2802" y="191"/>
                    </a:lnTo>
                    <a:lnTo>
                      <a:pt x="2988" y="192"/>
                    </a:lnTo>
                    <a:lnTo>
                      <a:pt x="3174" y="193"/>
                    </a:lnTo>
                    <a:lnTo>
                      <a:pt x="3363" y="194"/>
                    </a:lnTo>
                    <a:lnTo>
                      <a:pt x="3380" y="215"/>
                    </a:lnTo>
                    <a:lnTo>
                      <a:pt x="3404" y="195"/>
                    </a:lnTo>
                    <a:lnTo>
                      <a:pt x="3419" y="175"/>
                    </a:lnTo>
                    <a:lnTo>
                      <a:pt x="3424" y="154"/>
                    </a:lnTo>
                    <a:lnTo>
                      <a:pt x="3424" y="134"/>
                    </a:lnTo>
                    <a:lnTo>
                      <a:pt x="3419" y="112"/>
                    </a:lnTo>
                    <a:lnTo>
                      <a:pt x="3409" y="90"/>
                    </a:lnTo>
                    <a:lnTo>
                      <a:pt x="3395" y="70"/>
                    </a:lnTo>
                    <a:lnTo>
                      <a:pt x="3378" y="49"/>
                    </a:lnTo>
                    <a:lnTo>
                      <a:pt x="3358" y="28"/>
                    </a:lnTo>
                    <a:lnTo>
                      <a:pt x="3336" y="9"/>
                    </a:lnTo>
                    <a:lnTo>
                      <a:pt x="3360" y="10"/>
                    </a:lnTo>
                    <a:lnTo>
                      <a:pt x="3380" y="11"/>
                    </a:lnTo>
                    <a:lnTo>
                      <a:pt x="3400" y="12"/>
                    </a:lnTo>
                    <a:lnTo>
                      <a:pt x="3419" y="15"/>
                    </a:lnTo>
                    <a:lnTo>
                      <a:pt x="3439" y="17"/>
                    </a:lnTo>
                    <a:lnTo>
                      <a:pt x="3458" y="19"/>
                    </a:lnTo>
                    <a:lnTo>
                      <a:pt x="3478" y="23"/>
                    </a:lnTo>
                    <a:lnTo>
                      <a:pt x="3498" y="25"/>
                    </a:lnTo>
                    <a:lnTo>
                      <a:pt x="3517" y="27"/>
                    </a:lnTo>
                    <a:lnTo>
                      <a:pt x="3539" y="30"/>
                    </a:lnTo>
                    <a:lnTo>
                      <a:pt x="3559" y="47"/>
                    </a:lnTo>
                    <a:lnTo>
                      <a:pt x="3574" y="64"/>
                    </a:lnTo>
                    <a:lnTo>
                      <a:pt x="3583" y="82"/>
                    </a:lnTo>
                    <a:lnTo>
                      <a:pt x="3593" y="99"/>
                    </a:lnTo>
                    <a:lnTo>
                      <a:pt x="3598" y="119"/>
                    </a:lnTo>
                    <a:lnTo>
                      <a:pt x="3601" y="137"/>
                    </a:lnTo>
                    <a:lnTo>
                      <a:pt x="3603" y="155"/>
                    </a:lnTo>
                    <a:lnTo>
                      <a:pt x="3603" y="175"/>
                    </a:lnTo>
                    <a:lnTo>
                      <a:pt x="3603" y="194"/>
                    </a:lnTo>
                    <a:lnTo>
                      <a:pt x="3601" y="215"/>
                    </a:lnTo>
                    <a:lnTo>
                      <a:pt x="3637" y="194"/>
                    </a:lnTo>
                    <a:lnTo>
                      <a:pt x="4652" y="198"/>
                    </a:lnTo>
                    <a:lnTo>
                      <a:pt x="4642" y="503"/>
                    </a:lnTo>
                    <a:lnTo>
                      <a:pt x="4630" y="504"/>
                    </a:lnTo>
                    <a:lnTo>
                      <a:pt x="4615" y="505"/>
                    </a:lnTo>
                    <a:lnTo>
                      <a:pt x="4603" y="506"/>
                    </a:lnTo>
                    <a:lnTo>
                      <a:pt x="4588" y="507"/>
                    </a:lnTo>
                    <a:lnTo>
                      <a:pt x="4576" y="508"/>
                    </a:lnTo>
                    <a:lnTo>
                      <a:pt x="4564" y="511"/>
                    </a:lnTo>
                    <a:lnTo>
                      <a:pt x="4554" y="514"/>
                    </a:lnTo>
                    <a:lnTo>
                      <a:pt x="4544" y="519"/>
                    </a:lnTo>
                    <a:lnTo>
                      <a:pt x="4539" y="524"/>
                    </a:lnTo>
                    <a:lnTo>
                      <a:pt x="4534" y="531"/>
                    </a:lnTo>
                    <a:lnTo>
                      <a:pt x="4532" y="544"/>
                    </a:lnTo>
                    <a:lnTo>
                      <a:pt x="4537" y="555"/>
                    </a:lnTo>
                    <a:lnTo>
                      <a:pt x="4549" y="564"/>
                    </a:lnTo>
                    <a:lnTo>
                      <a:pt x="4566" y="572"/>
                    </a:lnTo>
                    <a:lnTo>
                      <a:pt x="4583" y="579"/>
                    </a:lnTo>
                    <a:lnTo>
                      <a:pt x="4603" y="587"/>
                    </a:lnTo>
                    <a:lnTo>
                      <a:pt x="4620" y="595"/>
                    </a:lnTo>
                    <a:lnTo>
                      <a:pt x="4635" y="603"/>
                    </a:lnTo>
                    <a:lnTo>
                      <a:pt x="4642" y="614"/>
                    </a:lnTo>
                    <a:lnTo>
                      <a:pt x="4642" y="626"/>
                    </a:lnTo>
                    <a:lnTo>
                      <a:pt x="4625" y="626"/>
                    </a:lnTo>
                    <a:lnTo>
                      <a:pt x="4610" y="624"/>
                    </a:lnTo>
                    <a:lnTo>
                      <a:pt x="4596" y="622"/>
                    </a:lnTo>
                    <a:lnTo>
                      <a:pt x="4579" y="619"/>
                    </a:lnTo>
                    <a:lnTo>
                      <a:pt x="4564" y="617"/>
                    </a:lnTo>
                    <a:lnTo>
                      <a:pt x="4549" y="615"/>
                    </a:lnTo>
                    <a:lnTo>
                      <a:pt x="4534" y="612"/>
                    </a:lnTo>
                    <a:lnTo>
                      <a:pt x="4517" y="612"/>
                    </a:lnTo>
                    <a:lnTo>
                      <a:pt x="4500" y="614"/>
                    </a:lnTo>
                    <a:lnTo>
                      <a:pt x="4483" y="617"/>
                    </a:lnTo>
                    <a:lnTo>
                      <a:pt x="4483" y="609"/>
                    </a:lnTo>
                    <a:lnTo>
                      <a:pt x="4485" y="585"/>
                    </a:lnTo>
                    <a:lnTo>
                      <a:pt x="4485" y="548"/>
                    </a:lnTo>
                    <a:lnTo>
                      <a:pt x="4485" y="505"/>
                    </a:lnTo>
                    <a:lnTo>
                      <a:pt x="4488" y="457"/>
                    </a:lnTo>
                    <a:lnTo>
                      <a:pt x="4488" y="408"/>
                    </a:lnTo>
                    <a:lnTo>
                      <a:pt x="4488" y="362"/>
                    </a:lnTo>
                    <a:lnTo>
                      <a:pt x="4488" y="322"/>
                    </a:lnTo>
                    <a:lnTo>
                      <a:pt x="4488" y="294"/>
                    </a:lnTo>
                    <a:lnTo>
                      <a:pt x="4485" y="279"/>
                    </a:lnTo>
                    <a:lnTo>
                      <a:pt x="4485" y="271"/>
                    </a:lnTo>
                    <a:lnTo>
                      <a:pt x="4480" y="265"/>
                    </a:lnTo>
                    <a:lnTo>
                      <a:pt x="4476" y="260"/>
                    </a:lnTo>
                    <a:lnTo>
                      <a:pt x="4468" y="257"/>
                    </a:lnTo>
                    <a:lnTo>
                      <a:pt x="4461" y="254"/>
                    </a:lnTo>
                    <a:lnTo>
                      <a:pt x="4451" y="252"/>
                    </a:lnTo>
                    <a:lnTo>
                      <a:pt x="4444" y="251"/>
                    </a:lnTo>
                    <a:lnTo>
                      <a:pt x="4439" y="251"/>
                    </a:lnTo>
                    <a:lnTo>
                      <a:pt x="4434" y="250"/>
                    </a:lnTo>
                    <a:lnTo>
                      <a:pt x="4431" y="250"/>
                    </a:lnTo>
                    <a:lnTo>
                      <a:pt x="292" y="247"/>
                    </a:lnTo>
                    <a:lnTo>
                      <a:pt x="289" y="247"/>
                    </a:lnTo>
                    <a:lnTo>
                      <a:pt x="277" y="247"/>
                    </a:lnTo>
                    <a:lnTo>
                      <a:pt x="262" y="247"/>
                    </a:lnTo>
                    <a:lnTo>
                      <a:pt x="243" y="247"/>
                    </a:lnTo>
                    <a:lnTo>
                      <a:pt x="223" y="247"/>
                    </a:lnTo>
                    <a:lnTo>
                      <a:pt x="201" y="249"/>
                    </a:lnTo>
                    <a:lnTo>
                      <a:pt x="184" y="251"/>
                    </a:lnTo>
                    <a:lnTo>
                      <a:pt x="167" y="256"/>
                    </a:lnTo>
                    <a:lnTo>
                      <a:pt x="157" y="263"/>
                    </a:lnTo>
                    <a:lnTo>
                      <a:pt x="152" y="271"/>
                    </a:lnTo>
                    <a:lnTo>
                      <a:pt x="152" y="572"/>
                    </a:lnTo>
                    <a:lnTo>
                      <a:pt x="140" y="570"/>
                    </a:lnTo>
                    <a:lnTo>
                      <a:pt x="125" y="569"/>
                    </a:lnTo>
                    <a:lnTo>
                      <a:pt x="110" y="568"/>
                    </a:lnTo>
                    <a:lnTo>
                      <a:pt x="96" y="568"/>
                    </a:lnTo>
                    <a:lnTo>
                      <a:pt x="81" y="569"/>
                    </a:lnTo>
                    <a:lnTo>
                      <a:pt x="66" y="570"/>
                    </a:lnTo>
                    <a:lnTo>
                      <a:pt x="51" y="572"/>
                    </a:lnTo>
                    <a:lnTo>
                      <a:pt x="37" y="575"/>
                    </a:lnTo>
                    <a:lnTo>
                      <a:pt x="22" y="577"/>
                    </a:lnTo>
                    <a:lnTo>
                      <a:pt x="10" y="579"/>
                    </a:lnTo>
                    <a:lnTo>
                      <a:pt x="5" y="544"/>
                    </a:lnTo>
                    <a:lnTo>
                      <a:pt x="2" y="506"/>
                    </a:lnTo>
                    <a:lnTo>
                      <a:pt x="2" y="468"/>
                    </a:lnTo>
                    <a:lnTo>
                      <a:pt x="0" y="430"/>
                    </a:lnTo>
                    <a:lnTo>
                      <a:pt x="0" y="390"/>
                    </a:lnTo>
                    <a:lnTo>
                      <a:pt x="0" y="350"/>
                    </a:lnTo>
                    <a:lnTo>
                      <a:pt x="0" y="310"/>
                    </a:lnTo>
                    <a:lnTo>
                      <a:pt x="2" y="268"/>
                    </a:lnTo>
                    <a:lnTo>
                      <a:pt x="2" y="228"/>
                    </a:lnTo>
                    <a:lnTo>
                      <a:pt x="2" y="188"/>
                    </a:lnTo>
                    <a:lnTo>
                      <a:pt x="110" y="188"/>
                    </a:lnTo>
                    <a:lnTo>
                      <a:pt x="223" y="188"/>
                    </a:lnTo>
                    <a:lnTo>
                      <a:pt x="338" y="188"/>
                    </a:lnTo>
                    <a:lnTo>
                      <a:pt x="456" y="188"/>
                    </a:lnTo>
                    <a:lnTo>
                      <a:pt x="576" y="188"/>
                    </a:lnTo>
                    <a:lnTo>
                      <a:pt x="696" y="188"/>
                    </a:lnTo>
                    <a:lnTo>
                      <a:pt x="816" y="188"/>
                    </a:lnTo>
                    <a:lnTo>
                      <a:pt x="934" y="188"/>
                    </a:lnTo>
                    <a:lnTo>
                      <a:pt x="1051" y="188"/>
                    </a:lnTo>
                    <a:lnTo>
                      <a:pt x="1167" y="188"/>
                    </a:lnTo>
                    <a:lnTo>
                      <a:pt x="1169" y="191"/>
                    </a:lnTo>
                    <a:lnTo>
                      <a:pt x="1172" y="193"/>
                    </a:lnTo>
                    <a:lnTo>
                      <a:pt x="1172" y="195"/>
                    </a:lnTo>
                    <a:lnTo>
                      <a:pt x="1174" y="198"/>
                    </a:lnTo>
                    <a:lnTo>
                      <a:pt x="1174" y="200"/>
                    </a:lnTo>
                    <a:lnTo>
                      <a:pt x="1176" y="202"/>
                    </a:lnTo>
                    <a:lnTo>
                      <a:pt x="1179" y="204"/>
                    </a:lnTo>
                    <a:lnTo>
                      <a:pt x="1184" y="206"/>
                    </a:lnTo>
                    <a:lnTo>
                      <a:pt x="1189" y="206"/>
                    </a:lnTo>
                    <a:lnTo>
                      <a:pt x="1194" y="206"/>
                    </a:lnTo>
                    <a:lnTo>
                      <a:pt x="1201" y="196"/>
                    </a:lnTo>
                    <a:lnTo>
                      <a:pt x="1203" y="186"/>
                    </a:lnTo>
                    <a:lnTo>
                      <a:pt x="1203" y="175"/>
                    </a:lnTo>
                    <a:lnTo>
                      <a:pt x="1199" y="164"/>
                    </a:lnTo>
                    <a:lnTo>
                      <a:pt x="1194" y="153"/>
                    </a:lnTo>
                    <a:lnTo>
                      <a:pt x="1189" y="142"/>
                    </a:lnTo>
                    <a:lnTo>
                      <a:pt x="1181" y="131"/>
                    </a:lnTo>
                    <a:lnTo>
                      <a:pt x="1176" y="120"/>
                    </a:lnTo>
                    <a:lnTo>
                      <a:pt x="1174" y="110"/>
                    </a:lnTo>
                    <a:lnTo>
                      <a:pt x="1174" y="99"/>
                    </a:lnTo>
                    <a:lnTo>
                      <a:pt x="1176" y="88"/>
                    </a:lnTo>
                    <a:lnTo>
                      <a:pt x="1179" y="75"/>
                    </a:lnTo>
                    <a:lnTo>
                      <a:pt x="1184" y="63"/>
                    </a:lnTo>
                    <a:lnTo>
                      <a:pt x="1189" y="49"/>
                    </a:lnTo>
                    <a:lnTo>
                      <a:pt x="1194" y="38"/>
                    </a:lnTo>
                    <a:lnTo>
                      <a:pt x="1206" y="27"/>
                    </a:lnTo>
                    <a:lnTo>
                      <a:pt x="1218" y="18"/>
                    </a:lnTo>
                    <a:lnTo>
                      <a:pt x="1238" y="12"/>
                    </a:lnTo>
                    <a:lnTo>
                      <a:pt x="1260" y="9"/>
                    </a:lnTo>
                    <a:lnTo>
                      <a:pt x="1289" y="9"/>
                    </a:lnTo>
                    <a:lnTo>
                      <a:pt x="1377" y="0"/>
                    </a:lnTo>
                    <a:lnTo>
                      <a:pt x="1365" y="19"/>
                    </a:lnTo>
                    <a:lnTo>
                      <a:pt x="1353" y="40"/>
                    </a:lnTo>
                    <a:lnTo>
                      <a:pt x="1346" y="62"/>
                    </a:lnTo>
                    <a:lnTo>
                      <a:pt x="1341" y="84"/>
                    </a:lnTo>
                    <a:lnTo>
                      <a:pt x="1338" y="107"/>
                    </a:lnTo>
                    <a:lnTo>
                      <a:pt x="1341" y="131"/>
                    </a:lnTo>
                    <a:lnTo>
                      <a:pt x="1346" y="154"/>
                    </a:lnTo>
                    <a:lnTo>
                      <a:pt x="1358" y="176"/>
                    </a:lnTo>
                    <a:lnTo>
                      <a:pt x="1373" y="196"/>
                    </a:lnTo>
                    <a:lnTo>
                      <a:pt x="1395" y="215"/>
                    </a:lnTo>
                    <a:lnTo>
                      <a:pt x="1395" y="215"/>
                    </a:lnTo>
                    <a:close/>
                  </a:path>
                </a:pathLst>
              </a:custGeom>
              <a:solidFill>
                <a:srgbClr val="47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504" name="Freeform 48"/>
              <p:cNvSpPr>
                <a:spLocks/>
              </p:cNvSpPr>
              <p:nvPr/>
            </p:nvSpPr>
            <p:spPr bwMode="auto">
              <a:xfrm>
                <a:off x="2361" y="1032"/>
                <a:ext cx="360" cy="26"/>
              </a:xfrm>
              <a:custGeom>
                <a:avLst/>
                <a:gdLst>
                  <a:gd name="T0" fmla="*/ 360 w 360"/>
                  <a:gd name="T1" fmla="*/ 18 h 26"/>
                  <a:gd name="T2" fmla="*/ 360 w 360"/>
                  <a:gd name="T3" fmla="*/ 26 h 26"/>
                  <a:gd name="T4" fmla="*/ 326 w 360"/>
                  <a:gd name="T5" fmla="*/ 22 h 26"/>
                  <a:gd name="T6" fmla="*/ 291 w 360"/>
                  <a:gd name="T7" fmla="*/ 20 h 26"/>
                  <a:gd name="T8" fmla="*/ 255 w 360"/>
                  <a:gd name="T9" fmla="*/ 16 h 26"/>
                  <a:gd name="T10" fmla="*/ 218 w 360"/>
                  <a:gd name="T11" fmla="*/ 14 h 26"/>
                  <a:gd name="T12" fmla="*/ 181 w 360"/>
                  <a:gd name="T13" fmla="*/ 12 h 26"/>
                  <a:gd name="T14" fmla="*/ 144 w 360"/>
                  <a:gd name="T15" fmla="*/ 10 h 26"/>
                  <a:gd name="T16" fmla="*/ 110 w 360"/>
                  <a:gd name="T17" fmla="*/ 8 h 26"/>
                  <a:gd name="T18" fmla="*/ 73 w 360"/>
                  <a:gd name="T19" fmla="*/ 8 h 26"/>
                  <a:gd name="T20" fmla="*/ 36 w 360"/>
                  <a:gd name="T21" fmla="*/ 8 h 26"/>
                  <a:gd name="T22" fmla="*/ 0 w 360"/>
                  <a:gd name="T23" fmla="*/ 8 h 26"/>
                  <a:gd name="T24" fmla="*/ 36 w 360"/>
                  <a:gd name="T25" fmla="*/ 4 h 26"/>
                  <a:gd name="T26" fmla="*/ 73 w 360"/>
                  <a:gd name="T27" fmla="*/ 2 h 26"/>
                  <a:gd name="T28" fmla="*/ 110 w 360"/>
                  <a:gd name="T29" fmla="*/ 0 h 26"/>
                  <a:gd name="T30" fmla="*/ 144 w 360"/>
                  <a:gd name="T31" fmla="*/ 2 h 26"/>
                  <a:gd name="T32" fmla="*/ 181 w 360"/>
                  <a:gd name="T33" fmla="*/ 4 h 26"/>
                  <a:gd name="T34" fmla="*/ 218 w 360"/>
                  <a:gd name="T35" fmla="*/ 6 h 26"/>
                  <a:gd name="T36" fmla="*/ 252 w 360"/>
                  <a:gd name="T37" fmla="*/ 10 h 26"/>
                  <a:gd name="T38" fmla="*/ 289 w 360"/>
                  <a:gd name="T39" fmla="*/ 13 h 26"/>
                  <a:gd name="T40" fmla="*/ 326 w 360"/>
                  <a:gd name="T41" fmla="*/ 15 h 26"/>
                  <a:gd name="T42" fmla="*/ 360 w 360"/>
                  <a:gd name="T43" fmla="*/ 18 h 26"/>
                  <a:gd name="T44" fmla="*/ 360 w 360"/>
                  <a:gd name="T45" fmla="*/ 18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60" h="26">
                    <a:moveTo>
                      <a:pt x="360" y="18"/>
                    </a:moveTo>
                    <a:lnTo>
                      <a:pt x="360" y="26"/>
                    </a:lnTo>
                    <a:lnTo>
                      <a:pt x="326" y="22"/>
                    </a:lnTo>
                    <a:lnTo>
                      <a:pt x="291" y="20"/>
                    </a:lnTo>
                    <a:lnTo>
                      <a:pt x="255" y="16"/>
                    </a:lnTo>
                    <a:lnTo>
                      <a:pt x="218" y="14"/>
                    </a:lnTo>
                    <a:lnTo>
                      <a:pt x="181" y="12"/>
                    </a:lnTo>
                    <a:lnTo>
                      <a:pt x="144" y="10"/>
                    </a:lnTo>
                    <a:lnTo>
                      <a:pt x="110" y="8"/>
                    </a:lnTo>
                    <a:lnTo>
                      <a:pt x="73" y="8"/>
                    </a:lnTo>
                    <a:lnTo>
                      <a:pt x="36" y="8"/>
                    </a:lnTo>
                    <a:lnTo>
                      <a:pt x="0" y="8"/>
                    </a:lnTo>
                    <a:lnTo>
                      <a:pt x="36" y="4"/>
                    </a:lnTo>
                    <a:lnTo>
                      <a:pt x="73" y="2"/>
                    </a:lnTo>
                    <a:lnTo>
                      <a:pt x="110" y="0"/>
                    </a:lnTo>
                    <a:lnTo>
                      <a:pt x="144" y="2"/>
                    </a:lnTo>
                    <a:lnTo>
                      <a:pt x="181" y="4"/>
                    </a:lnTo>
                    <a:lnTo>
                      <a:pt x="218" y="6"/>
                    </a:lnTo>
                    <a:lnTo>
                      <a:pt x="252" y="10"/>
                    </a:lnTo>
                    <a:lnTo>
                      <a:pt x="289" y="13"/>
                    </a:lnTo>
                    <a:lnTo>
                      <a:pt x="326" y="15"/>
                    </a:lnTo>
                    <a:lnTo>
                      <a:pt x="360" y="18"/>
                    </a:lnTo>
                    <a:lnTo>
                      <a:pt x="360" y="18"/>
                    </a:lnTo>
                    <a:close/>
                  </a:path>
                </a:pathLst>
              </a:custGeom>
              <a:solidFill>
                <a:srgbClr val="0019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505" name="Freeform 49"/>
              <p:cNvSpPr>
                <a:spLocks/>
              </p:cNvSpPr>
              <p:nvPr/>
            </p:nvSpPr>
            <p:spPr bwMode="auto">
              <a:xfrm>
                <a:off x="2537" y="1087"/>
                <a:ext cx="177" cy="36"/>
              </a:xfrm>
              <a:custGeom>
                <a:avLst/>
                <a:gdLst>
                  <a:gd name="T0" fmla="*/ 177 w 177"/>
                  <a:gd name="T1" fmla="*/ 12 h 36"/>
                  <a:gd name="T2" fmla="*/ 159 w 177"/>
                  <a:gd name="T3" fmla="*/ 14 h 36"/>
                  <a:gd name="T4" fmla="*/ 140 w 177"/>
                  <a:gd name="T5" fmla="*/ 16 h 36"/>
                  <a:gd name="T6" fmla="*/ 123 w 177"/>
                  <a:gd name="T7" fmla="*/ 19 h 36"/>
                  <a:gd name="T8" fmla="*/ 106 w 177"/>
                  <a:gd name="T9" fmla="*/ 21 h 36"/>
                  <a:gd name="T10" fmla="*/ 88 w 177"/>
                  <a:gd name="T11" fmla="*/ 23 h 36"/>
                  <a:gd name="T12" fmla="*/ 71 w 177"/>
                  <a:gd name="T13" fmla="*/ 27 h 36"/>
                  <a:gd name="T14" fmla="*/ 54 w 177"/>
                  <a:gd name="T15" fmla="*/ 29 h 36"/>
                  <a:gd name="T16" fmla="*/ 37 w 177"/>
                  <a:gd name="T17" fmla="*/ 31 h 36"/>
                  <a:gd name="T18" fmla="*/ 20 w 177"/>
                  <a:gd name="T19" fmla="*/ 33 h 36"/>
                  <a:gd name="T20" fmla="*/ 0 w 177"/>
                  <a:gd name="T21" fmla="*/ 36 h 36"/>
                  <a:gd name="T22" fmla="*/ 10 w 177"/>
                  <a:gd name="T23" fmla="*/ 30 h 36"/>
                  <a:gd name="T24" fmla="*/ 22 w 177"/>
                  <a:gd name="T25" fmla="*/ 25 h 36"/>
                  <a:gd name="T26" fmla="*/ 37 w 177"/>
                  <a:gd name="T27" fmla="*/ 21 h 36"/>
                  <a:gd name="T28" fmla="*/ 52 w 177"/>
                  <a:gd name="T29" fmla="*/ 19 h 36"/>
                  <a:gd name="T30" fmla="*/ 69 w 177"/>
                  <a:gd name="T31" fmla="*/ 16 h 36"/>
                  <a:gd name="T32" fmla="*/ 88 w 177"/>
                  <a:gd name="T33" fmla="*/ 14 h 36"/>
                  <a:gd name="T34" fmla="*/ 106 w 177"/>
                  <a:gd name="T35" fmla="*/ 12 h 36"/>
                  <a:gd name="T36" fmla="*/ 123 w 177"/>
                  <a:gd name="T37" fmla="*/ 8 h 36"/>
                  <a:gd name="T38" fmla="*/ 137 w 177"/>
                  <a:gd name="T39" fmla="*/ 5 h 36"/>
                  <a:gd name="T40" fmla="*/ 152 w 177"/>
                  <a:gd name="T41" fmla="*/ 0 h 36"/>
                  <a:gd name="T42" fmla="*/ 177 w 177"/>
                  <a:gd name="T43" fmla="*/ 0 h 36"/>
                  <a:gd name="T44" fmla="*/ 177 w 177"/>
                  <a:gd name="T45" fmla="*/ 12 h 36"/>
                  <a:gd name="T46" fmla="*/ 177 w 177"/>
                  <a:gd name="T47" fmla="*/ 12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77" h="36">
                    <a:moveTo>
                      <a:pt x="177" y="12"/>
                    </a:moveTo>
                    <a:lnTo>
                      <a:pt x="159" y="14"/>
                    </a:lnTo>
                    <a:lnTo>
                      <a:pt x="140" y="16"/>
                    </a:lnTo>
                    <a:lnTo>
                      <a:pt x="123" y="19"/>
                    </a:lnTo>
                    <a:lnTo>
                      <a:pt x="106" y="21"/>
                    </a:lnTo>
                    <a:lnTo>
                      <a:pt x="88" y="23"/>
                    </a:lnTo>
                    <a:lnTo>
                      <a:pt x="71" y="27"/>
                    </a:lnTo>
                    <a:lnTo>
                      <a:pt x="54" y="29"/>
                    </a:lnTo>
                    <a:lnTo>
                      <a:pt x="37" y="31"/>
                    </a:lnTo>
                    <a:lnTo>
                      <a:pt x="20" y="33"/>
                    </a:lnTo>
                    <a:lnTo>
                      <a:pt x="0" y="36"/>
                    </a:lnTo>
                    <a:lnTo>
                      <a:pt x="10" y="30"/>
                    </a:lnTo>
                    <a:lnTo>
                      <a:pt x="22" y="25"/>
                    </a:lnTo>
                    <a:lnTo>
                      <a:pt x="37" y="21"/>
                    </a:lnTo>
                    <a:lnTo>
                      <a:pt x="52" y="19"/>
                    </a:lnTo>
                    <a:lnTo>
                      <a:pt x="69" y="16"/>
                    </a:lnTo>
                    <a:lnTo>
                      <a:pt x="88" y="14"/>
                    </a:lnTo>
                    <a:lnTo>
                      <a:pt x="106" y="12"/>
                    </a:lnTo>
                    <a:lnTo>
                      <a:pt x="123" y="8"/>
                    </a:lnTo>
                    <a:lnTo>
                      <a:pt x="137" y="5"/>
                    </a:lnTo>
                    <a:lnTo>
                      <a:pt x="152" y="0"/>
                    </a:lnTo>
                    <a:lnTo>
                      <a:pt x="177" y="0"/>
                    </a:lnTo>
                    <a:lnTo>
                      <a:pt x="177" y="12"/>
                    </a:lnTo>
                    <a:lnTo>
                      <a:pt x="177" y="12"/>
                    </a:lnTo>
                    <a:close/>
                  </a:path>
                </a:pathLst>
              </a:custGeom>
              <a:solidFill>
                <a:srgbClr val="0019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506" name="Freeform 50"/>
              <p:cNvSpPr>
                <a:spLocks/>
              </p:cNvSpPr>
              <p:nvPr/>
            </p:nvSpPr>
            <p:spPr bwMode="auto">
              <a:xfrm>
                <a:off x="3162" y="1091"/>
                <a:ext cx="213" cy="28"/>
              </a:xfrm>
              <a:custGeom>
                <a:avLst/>
                <a:gdLst>
                  <a:gd name="T0" fmla="*/ 213 w 213"/>
                  <a:gd name="T1" fmla="*/ 20 h 28"/>
                  <a:gd name="T2" fmla="*/ 213 w 213"/>
                  <a:gd name="T3" fmla="*/ 28 h 28"/>
                  <a:gd name="T4" fmla="*/ 0 w 213"/>
                  <a:gd name="T5" fmla="*/ 0 h 28"/>
                  <a:gd name="T6" fmla="*/ 25 w 213"/>
                  <a:gd name="T7" fmla="*/ 1 h 28"/>
                  <a:gd name="T8" fmla="*/ 47 w 213"/>
                  <a:gd name="T9" fmla="*/ 2 h 28"/>
                  <a:gd name="T10" fmla="*/ 69 w 213"/>
                  <a:gd name="T11" fmla="*/ 3 h 28"/>
                  <a:gd name="T12" fmla="*/ 88 w 213"/>
                  <a:gd name="T13" fmla="*/ 5 h 28"/>
                  <a:gd name="T14" fmla="*/ 110 w 213"/>
                  <a:gd name="T15" fmla="*/ 8 h 28"/>
                  <a:gd name="T16" fmla="*/ 133 w 213"/>
                  <a:gd name="T17" fmla="*/ 10 h 28"/>
                  <a:gd name="T18" fmla="*/ 152 w 213"/>
                  <a:gd name="T19" fmla="*/ 13 h 28"/>
                  <a:gd name="T20" fmla="*/ 172 w 213"/>
                  <a:gd name="T21" fmla="*/ 16 h 28"/>
                  <a:gd name="T22" fmla="*/ 194 w 213"/>
                  <a:gd name="T23" fmla="*/ 18 h 28"/>
                  <a:gd name="T24" fmla="*/ 213 w 213"/>
                  <a:gd name="T25" fmla="*/ 20 h 28"/>
                  <a:gd name="T26" fmla="*/ 213 w 213"/>
                  <a:gd name="T27" fmla="*/ 2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13" h="28">
                    <a:moveTo>
                      <a:pt x="213" y="20"/>
                    </a:moveTo>
                    <a:lnTo>
                      <a:pt x="213" y="28"/>
                    </a:lnTo>
                    <a:lnTo>
                      <a:pt x="0" y="0"/>
                    </a:lnTo>
                    <a:lnTo>
                      <a:pt x="25" y="1"/>
                    </a:lnTo>
                    <a:lnTo>
                      <a:pt x="47" y="2"/>
                    </a:lnTo>
                    <a:lnTo>
                      <a:pt x="69" y="3"/>
                    </a:lnTo>
                    <a:lnTo>
                      <a:pt x="88" y="5"/>
                    </a:lnTo>
                    <a:lnTo>
                      <a:pt x="110" y="8"/>
                    </a:lnTo>
                    <a:lnTo>
                      <a:pt x="133" y="10"/>
                    </a:lnTo>
                    <a:lnTo>
                      <a:pt x="152" y="13"/>
                    </a:lnTo>
                    <a:lnTo>
                      <a:pt x="172" y="16"/>
                    </a:lnTo>
                    <a:lnTo>
                      <a:pt x="194" y="18"/>
                    </a:lnTo>
                    <a:lnTo>
                      <a:pt x="213" y="20"/>
                    </a:lnTo>
                    <a:lnTo>
                      <a:pt x="213" y="20"/>
                    </a:lnTo>
                    <a:close/>
                  </a:path>
                </a:pathLst>
              </a:custGeom>
              <a:solidFill>
                <a:srgbClr val="0019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507" name="Freeform 51"/>
              <p:cNvSpPr>
                <a:spLocks/>
              </p:cNvSpPr>
              <p:nvPr/>
            </p:nvSpPr>
            <p:spPr bwMode="auto">
              <a:xfrm>
                <a:off x="579" y="1643"/>
                <a:ext cx="157" cy="44"/>
              </a:xfrm>
              <a:custGeom>
                <a:avLst/>
                <a:gdLst>
                  <a:gd name="T0" fmla="*/ 0 w 157"/>
                  <a:gd name="T1" fmla="*/ 44 h 44"/>
                  <a:gd name="T2" fmla="*/ 142 w 157"/>
                  <a:gd name="T3" fmla="*/ 0 h 44"/>
                  <a:gd name="T4" fmla="*/ 157 w 157"/>
                  <a:gd name="T5" fmla="*/ 35 h 44"/>
                  <a:gd name="T6" fmla="*/ 0 w 157"/>
                  <a:gd name="T7" fmla="*/ 44 h 44"/>
                  <a:gd name="T8" fmla="*/ 0 w 157"/>
                  <a:gd name="T9" fmla="*/ 4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7" h="44">
                    <a:moveTo>
                      <a:pt x="0" y="44"/>
                    </a:moveTo>
                    <a:lnTo>
                      <a:pt x="142" y="0"/>
                    </a:lnTo>
                    <a:lnTo>
                      <a:pt x="157" y="35"/>
                    </a:lnTo>
                    <a:lnTo>
                      <a:pt x="0" y="44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rgbClr val="47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508" name="Freeform 52"/>
              <p:cNvSpPr>
                <a:spLocks/>
              </p:cNvSpPr>
              <p:nvPr/>
            </p:nvSpPr>
            <p:spPr bwMode="auto">
              <a:xfrm>
                <a:off x="5052" y="1687"/>
                <a:ext cx="37" cy="12"/>
              </a:xfrm>
              <a:custGeom>
                <a:avLst/>
                <a:gdLst>
                  <a:gd name="T0" fmla="*/ 0 w 37"/>
                  <a:gd name="T1" fmla="*/ 12 h 12"/>
                  <a:gd name="T2" fmla="*/ 0 w 37"/>
                  <a:gd name="T3" fmla="*/ 0 h 12"/>
                  <a:gd name="T4" fmla="*/ 37 w 37"/>
                  <a:gd name="T5" fmla="*/ 12 h 12"/>
                  <a:gd name="T6" fmla="*/ 0 w 37"/>
                  <a:gd name="T7" fmla="*/ 12 h 12"/>
                  <a:gd name="T8" fmla="*/ 0 w 37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12">
                    <a:moveTo>
                      <a:pt x="0" y="12"/>
                    </a:moveTo>
                    <a:lnTo>
                      <a:pt x="0" y="0"/>
                    </a:lnTo>
                    <a:lnTo>
                      <a:pt x="37" y="12"/>
                    </a:lnTo>
                    <a:lnTo>
                      <a:pt x="0" y="12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47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509" name="Freeform 53"/>
              <p:cNvSpPr>
                <a:spLocks/>
              </p:cNvSpPr>
              <p:nvPr/>
            </p:nvSpPr>
            <p:spPr bwMode="auto">
              <a:xfrm>
                <a:off x="721" y="1766"/>
                <a:ext cx="27" cy="15"/>
              </a:xfrm>
              <a:custGeom>
                <a:avLst/>
                <a:gdLst>
                  <a:gd name="T0" fmla="*/ 0 w 27"/>
                  <a:gd name="T1" fmla="*/ 12 h 15"/>
                  <a:gd name="T2" fmla="*/ 27 w 27"/>
                  <a:gd name="T3" fmla="*/ 0 h 15"/>
                  <a:gd name="T4" fmla="*/ 27 w 27"/>
                  <a:gd name="T5" fmla="*/ 15 h 15"/>
                  <a:gd name="T6" fmla="*/ 0 w 27"/>
                  <a:gd name="T7" fmla="*/ 12 h 15"/>
                  <a:gd name="T8" fmla="*/ 0 w 27"/>
                  <a:gd name="T9" fmla="*/ 12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5">
                    <a:moveTo>
                      <a:pt x="0" y="12"/>
                    </a:moveTo>
                    <a:lnTo>
                      <a:pt x="27" y="0"/>
                    </a:lnTo>
                    <a:lnTo>
                      <a:pt x="27" y="15"/>
                    </a:lnTo>
                    <a:lnTo>
                      <a:pt x="0" y="12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47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510" name="Freeform 54"/>
              <p:cNvSpPr>
                <a:spLocks/>
              </p:cNvSpPr>
              <p:nvPr/>
            </p:nvSpPr>
            <p:spPr bwMode="auto">
              <a:xfrm>
                <a:off x="5035" y="1781"/>
                <a:ext cx="162" cy="79"/>
              </a:xfrm>
              <a:custGeom>
                <a:avLst/>
                <a:gdLst>
                  <a:gd name="T0" fmla="*/ 157 w 162"/>
                  <a:gd name="T1" fmla="*/ 67 h 79"/>
                  <a:gd name="T2" fmla="*/ 139 w 162"/>
                  <a:gd name="T3" fmla="*/ 64 h 79"/>
                  <a:gd name="T4" fmla="*/ 122 w 162"/>
                  <a:gd name="T5" fmla="*/ 62 h 79"/>
                  <a:gd name="T6" fmla="*/ 108 w 162"/>
                  <a:gd name="T7" fmla="*/ 62 h 79"/>
                  <a:gd name="T8" fmla="*/ 90 w 162"/>
                  <a:gd name="T9" fmla="*/ 62 h 79"/>
                  <a:gd name="T10" fmla="*/ 76 w 162"/>
                  <a:gd name="T11" fmla="*/ 63 h 79"/>
                  <a:gd name="T12" fmla="*/ 61 w 162"/>
                  <a:gd name="T13" fmla="*/ 65 h 79"/>
                  <a:gd name="T14" fmla="*/ 46 w 162"/>
                  <a:gd name="T15" fmla="*/ 69 h 79"/>
                  <a:gd name="T16" fmla="*/ 29 w 162"/>
                  <a:gd name="T17" fmla="*/ 72 h 79"/>
                  <a:gd name="T18" fmla="*/ 14 w 162"/>
                  <a:gd name="T19" fmla="*/ 75 h 79"/>
                  <a:gd name="T20" fmla="*/ 0 w 162"/>
                  <a:gd name="T21" fmla="*/ 79 h 79"/>
                  <a:gd name="T22" fmla="*/ 10 w 162"/>
                  <a:gd name="T23" fmla="*/ 0 h 79"/>
                  <a:gd name="T24" fmla="*/ 27 w 162"/>
                  <a:gd name="T25" fmla="*/ 8 h 79"/>
                  <a:gd name="T26" fmla="*/ 46 w 162"/>
                  <a:gd name="T27" fmla="*/ 15 h 79"/>
                  <a:gd name="T28" fmla="*/ 66 w 162"/>
                  <a:gd name="T29" fmla="*/ 19 h 79"/>
                  <a:gd name="T30" fmla="*/ 88 w 162"/>
                  <a:gd name="T31" fmla="*/ 25 h 79"/>
                  <a:gd name="T32" fmla="*/ 110 w 162"/>
                  <a:gd name="T33" fmla="*/ 30 h 79"/>
                  <a:gd name="T34" fmla="*/ 130 w 162"/>
                  <a:gd name="T35" fmla="*/ 34 h 79"/>
                  <a:gd name="T36" fmla="*/ 144 w 162"/>
                  <a:gd name="T37" fmla="*/ 40 h 79"/>
                  <a:gd name="T38" fmla="*/ 157 w 162"/>
                  <a:gd name="T39" fmla="*/ 47 h 79"/>
                  <a:gd name="T40" fmla="*/ 162 w 162"/>
                  <a:gd name="T41" fmla="*/ 56 h 79"/>
                  <a:gd name="T42" fmla="*/ 157 w 162"/>
                  <a:gd name="T43" fmla="*/ 67 h 79"/>
                  <a:gd name="T44" fmla="*/ 157 w 162"/>
                  <a:gd name="T45" fmla="*/ 67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2" h="79">
                    <a:moveTo>
                      <a:pt x="157" y="67"/>
                    </a:moveTo>
                    <a:lnTo>
                      <a:pt x="139" y="64"/>
                    </a:lnTo>
                    <a:lnTo>
                      <a:pt x="122" y="62"/>
                    </a:lnTo>
                    <a:lnTo>
                      <a:pt x="108" y="62"/>
                    </a:lnTo>
                    <a:lnTo>
                      <a:pt x="90" y="62"/>
                    </a:lnTo>
                    <a:lnTo>
                      <a:pt x="76" y="63"/>
                    </a:lnTo>
                    <a:lnTo>
                      <a:pt x="61" y="65"/>
                    </a:lnTo>
                    <a:lnTo>
                      <a:pt x="46" y="69"/>
                    </a:lnTo>
                    <a:lnTo>
                      <a:pt x="29" y="72"/>
                    </a:lnTo>
                    <a:lnTo>
                      <a:pt x="14" y="75"/>
                    </a:lnTo>
                    <a:lnTo>
                      <a:pt x="0" y="79"/>
                    </a:lnTo>
                    <a:lnTo>
                      <a:pt x="10" y="0"/>
                    </a:lnTo>
                    <a:lnTo>
                      <a:pt x="27" y="8"/>
                    </a:lnTo>
                    <a:lnTo>
                      <a:pt x="46" y="15"/>
                    </a:lnTo>
                    <a:lnTo>
                      <a:pt x="66" y="19"/>
                    </a:lnTo>
                    <a:lnTo>
                      <a:pt x="88" y="25"/>
                    </a:lnTo>
                    <a:lnTo>
                      <a:pt x="110" y="30"/>
                    </a:lnTo>
                    <a:lnTo>
                      <a:pt x="130" y="34"/>
                    </a:lnTo>
                    <a:lnTo>
                      <a:pt x="144" y="40"/>
                    </a:lnTo>
                    <a:lnTo>
                      <a:pt x="157" y="47"/>
                    </a:lnTo>
                    <a:lnTo>
                      <a:pt x="162" y="56"/>
                    </a:lnTo>
                    <a:lnTo>
                      <a:pt x="157" y="67"/>
                    </a:lnTo>
                    <a:lnTo>
                      <a:pt x="157" y="67"/>
                    </a:lnTo>
                    <a:close/>
                  </a:path>
                </a:pathLst>
              </a:custGeom>
              <a:solidFill>
                <a:srgbClr val="47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511" name="Freeform 55"/>
              <p:cNvSpPr>
                <a:spLocks/>
              </p:cNvSpPr>
              <p:nvPr/>
            </p:nvSpPr>
            <p:spPr bwMode="auto">
              <a:xfrm>
                <a:off x="552" y="1872"/>
                <a:ext cx="662" cy="1852"/>
              </a:xfrm>
              <a:custGeom>
                <a:avLst/>
                <a:gdLst>
                  <a:gd name="T0" fmla="*/ 176 w 662"/>
                  <a:gd name="T1" fmla="*/ 1763 h 1852"/>
                  <a:gd name="T2" fmla="*/ 257 w 662"/>
                  <a:gd name="T3" fmla="*/ 1767 h 1852"/>
                  <a:gd name="T4" fmla="*/ 353 w 662"/>
                  <a:gd name="T5" fmla="*/ 1770 h 1852"/>
                  <a:gd name="T6" fmla="*/ 453 w 662"/>
                  <a:gd name="T7" fmla="*/ 1771 h 1852"/>
                  <a:gd name="T8" fmla="*/ 551 w 662"/>
                  <a:gd name="T9" fmla="*/ 1771 h 1852"/>
                  <a:gd name="T10" fmla="*/ 644 w 662"/>
                  <a:gd name="T11" fmla="*/ 1770 h 1852"/>
                  <a:gd name="T12" fmla="*/ 649 w 662"/>
                  <a:gd name="T13" fmla="*/ 1786 h 1852"/>
                  <a:gd name="T14" fmla="*/ 657 w 662"/>
                  <a:gd name="T15" fmla="*/ 1802 h 1852"/>
                  <a:gd name="T16" fmla="*/ 659 w 662"/>
                  <a:gd name="T17" fmla="*/ 1818 h 1852"/>
                  <a:gd name="T18" fmla="*/ 662 w 662"/>
                  <a:gd name="T19" fmla="*/ 1835 h 1852"/>
                  <a:gd name="T20" fmla="*/ 654 w 662"/>
                  <a:gd name="T21" fmla="*/ 1852 h 1852"/>
                  <a:gd name="T22" fmla="*/ 505 w 662"/>
                  <a:gd name="T23" fmla="*/ 1848 h 1852"/>
                  <a:gd name="T24" fmla="*/ 333 w 662"/>
                  <a:gd name="T25" fmla="*/ 1846 h 1852"/>
                  <a:gd name="T26" fmla="*/ 169 w 662"/>
                  <a:gd name="T27" fmla="*/ 1845 h 1852"/>
                  <a:gd name="T28" fmla="*/ 49 w 662"/>
                  <a:gd name="T29" fmla="*/ 1844 h 1852"/>
                  <a:gd name="T30" fmla="*/ 0 w 662"/>
                  <a:gd name="T31" fmla="*/ 1843 h 1852"/>
                  <a:gd name="T32" fmla="*/ 10 w 662"/>
                  <a:gd name="T33" fmla="*/ 923 h 1852"/>
                  <a:gd name="T34" fmla="*/ 10 w 662"/>
                  <a:gd name="T35" fmla="*/ 749 h 1852"/>
                  <a:gd name="T36" fmla="*/ 10 w 662"/>
                  <a:gd name="T37" fmla="*/ 574 h 1852"/>
                  <a:gd name="T38" fmla="*/ 12 w 662"/>
                  <a:gd name="T39" fmla="*/ 399 h 1852"/>
                  <a:gd name="T40" fmla="*/ 14 w 662"/>
                  <a:gd name="T41" fmla="*/ 223 h 1852"/>
                  <a:gd name="T42" fmla="*/ 34 w 662"/>
                  <a:gd name="T43" fmla="*/ 134 h 1852"/>
                  <a:gd name="T44" fmla="*/ 61 w 662"/>
                  <a:gd name="T45" fmla="*/ 130 h 1852"/>
                  <a:gd name="T46" fmla="*/ 88 w 662"/>
                  <a:gd name="T47" fmla="*/ 123 h 1852"/>
                  <a:gd name="T48" fmla="*/ 113 w 662"/>
                  <a:gd name="T49" fmla="*/ 114 h 1852"/>
                  <a:gd name="T50" fmla="*/ 132 w 662"/>
                  <a:gd name="T51" fmla="*/ 101 h 1852"/>
                  <a:gd name="T52" fmla="*/ 144 w 662"/>
                  <a:gd name="T53" fmla="*/ 87 h 1852"/>
                  <a:gd name="T54" fmla="*/ 139 w 662"/>
                  <a:gd name="T55" fmla="*/ 75 h 1852"/>
                  <a:gd name="T56" fmla="*/ 122 w 662"/>
                  <a:gd name="T57" fmla="*/ 61 h 1852"/>
                  <a:gd name="T58" fmla="*/ 95 w 662"/>
                  <a:gd name="T59" fmla="*/ 50 h 1852"/>
                  <a:gd name="T60" fmla="*/ 66 w 662"/>
                  <a:gd name="T61" fmla="*/ 42 h 1852"/>
                  <a:gd name="T62" fmla="*/ 49 w 662"/>
                  <a:gd name="T63" fmla="*/ 38 h 1852"/>
                  <a:gd name="T64" fmla="*/ 39 w 662"/>
                  <a:gd name="T65" fmla="*/ 37 h 1852"/>
                  <a:gd name="T66" fmla="*/ 29 w 662"/>
                  <a:gd name="T67" fmla="*/ 36 h 1852"/>
                  <a:gd name="T68" fmla="*/ 19 w 662"/>
                  <a:gd name="T69" fmla="*/ 35 h 1852"/>
                  <a:gd name="T70" fmla="*/ 12 w 662"/>
                  <a:gd name="T71" fmla="*/ 31 h 1852"/>
                  <a:gd name="T72" fmla="*/ 24 w 662"/>
                  <a:gd name="T73" fmla="*/ 26 h 1852"/>
                  <a:gd name="T74" fmla="*/ 56 w 662"/>
                  <a:gd name="T75" fmla="*/ 19 h 1852"/>
                  <a:gd name="T76" fmla="*/ 88 w 662"/>
                  <a:gd name="T77" fmla="*/ 13 h 1852"/>
                  <a:gd name="T78" fmla="*/ 120 w 662"/>
                  <a:gd name="T79" fmla="*/ 8 h 1852"/>
                  <a:gd name="T80" fmla="*/ 154 w 662"/>
                  <a:gd name="T81" fmla="*/ 3 h 1852"/>
                  <a:gd name="T82" fmla="*/ 169 w 662"/>
                  <a:gd name="T83" fmla="*/ 741 h 1852"/>
                  <a:gd name="T84" fmla="*/ 169 w 662"/>
                  <a:gd name="T85" fmla="*/ 740 h 18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662" h="1852">
                    <a:moveTo>
                      <a:pt x="169" y="740"/>
                    </a:moveTo>
                    <a:lnTo>
                      <a:pt x="176" y="1763"/>
                    </a:lnTo>
                    <a:lnTo>
                      <a:pt x="215" y="1765"/>
                    </a:lnTo>
                    <a:lnTo>
                      <a:pt x="257" y="1767"/>
                    </a:lnTo>
                    <a:lnTo>
                      <a:pt x="304" y="1770"/>
                    </a:lnTo>
                    <a:lnTo>
                      <a:pt x="353" y="1770"/>
                    </a:lnTo>
                    <a:lnTo>
                      <a:pt x="402" y="1771"/>
                    </a:lnTo>
                    <a:lnTo>
                      <a:pt x="453" y="1771"/>
                    </a:lnTo>
                    <a:lnTo>
                      <a:pt x="502" y="1771"/>
                    </a:lnTo>
                    <a:lnTo>
                      <a:pt x="551" y="1771"/>
                    </a:lnTo>
                    <a:lnTo>
                      <a:pt x="600" y="1770"/>
                    </a:lnTo>
                    <a:lnTo>
                      <a:pt x="644" y="1770"/>
                    </a:lnTo>
                    <a:lnTo>
                      <a:pt x="647" y="1778"/>
                    </a:lnTo>
                    <a:lnTo>
                      <a:pt x="649" y="1786"/>
                    </a:lnTo>
                    <a:lnTo>
                      <a:pt x="652" y="1794"/>
                    </a:lnTo>
                    <a:lnTo>
                      <a:pt x="657" y="1802"/>
                    </a:lnTo>
                    <a:lnTo>
                      <a:pt x="659" y="1810"/>
                    </a:lnTo>
                    <a:lnTo>
                      <a:pt x="659" y="1818"/>
                    </a:lnTo>
                    <a:lnTo>
                      <a:pt x="662" y="1827"/>
                    </a:lnTo>
                    <a:lnTo>
                      <a:pt x="662" y="1835"/>
                    </a:lnTo>
                    <a:lnTo>
                      <a:pt x="659" y="1843"/>
                    </a:lnTo>
                    <a:lnTo>
                      <a:pt x="654" y="1852"/>
                    </a:lnTo>
                    <a:lnTo>
                      <a:pt x="586" y="1851"/>
                    </a:lnTo>
                    <a:lnTo>
                      <a:pt x="505" y="1848"/>
                    </a:lnTo>
                    <a:lnTo>
                      <a:pt x="419" y="1847"/>
                    </a:lnTo>
                    <a:lnTo>
                      <a:pt x="333" y="1846"/>
                    </a:lnTo>
                    <a:lnTo>
                      <a:pt x="247" y="1845"/>
                    </a:lnTo>
                    <a:lnTo>
                      <a:pt x="169" y="1845"/>
                    </a:lnTo>
                    <a:lnTo>
                      <a:pt x="103" y="1844"/>
                    </a:lnTo>
                    <a:lnTo>
                      <a:pt x="49" y="1844"/>
                    </a:lnTo>
                    <a:lnTo>
                      <a:pt x="14" y="1843"/>
                    </a:lnTo>
                    <a:lnTo>
                      <a:pt x="0" y="1843"/>
                    </a:lnTo>
                    <a:lnTo>
                      <a:pt x="7" y="1008"/>
                    </a:lnTo>
                    <a:lnTo>
                      <a:pt x="10" y="923"/>
                    </a:lnTo>
                    <a:lnTo>
                      <a:pt x="10" y="836"/>
                    </a:lnTo>
                    <a:lnTo>
                      <a:pt x="10" y="749"/>
                    </a:lnTo>
                    <a:lnTo>
                      <a:pt x="10" y="662"/>
                    </a:lnTo>
                    <a:lnTo>
                      <a:pt x="10" y="574"/>
                    </a:lnTo>
                    <a:lnTo>
                      <a:pt x="10" y="487"/>
                    </a:lnTo>
                    <a:lnTo>
                      <a:pt x="12" y="399"/>
                    </a:lnTo>
                    <a:lnTo>
                      <a:pt x="12" y="311"/>
                    </a:lnTo>
                    <a:lnTo>
                      <a:pt x="14" y="223"/>
                    </a:lnTo>
                    <a:lnTo>
                      <a:pt x="19" y="135"/>
                    </a:lnTo>
                    <a:lnTo>
                      <a:pt x="34" y="134"/>
                    </a:lnTo>
                    <a:lnTo>
                      <a:pt x="49" y="132"/>
                    </a:lnTo>
                    <a:lnTo>
                      <a:pt x="61" y="130"/>
                    </a:lnTo>
                    <a:lnTo>
                      <a:pt x="76" y="126"/>
                    </a:lnTo>
                    <a:lnTo>
                      <a:pt x="88" y="123"/>
                    </a:lnTo>
                    <a:lnTo>
                      <a:pt x="100" y="118"/>
                    </a:lnTo>
                    <a:lnTo>
                      <a:pt x="113" y="114"/>
                    </a:lnTo>
                    <a:lnTo>
                      <a:pt x="122" y="108"/>
                    </a:lnTo>
                    <a:lnTo>
                      <a:pt x="132" y="101"/>
                    </a:lnTo>
                    <a:lnTo>
                      <a:pt x="139" y="94"/>
                    </a:lnTo>
                    <a:lnTo>
                      <a:pt x="144" y="87"/>
                    </a:lnTo>
                    <a:lnTo>
                      <a:pt x="142" y="80"/>
                    </a:lnTo>
                    <a:lnTo>
                      <a:pt x="139" y="75"/>
                    </a:lnTo>
                    <a:lnTo>
                      <a:pt x="132" y="68"/>
                    </a:lnTo>
                    <a:lnTo>
                      <a:pt x="122" y="61"/>
                    </a:lnTo>
                    <a:lnTo>
                      <a:pt x="110" y="55"/>
                    </a:lnTo>
                    <a:lnTo>
                      <a:pt x="95" y="50"/>
                    </a:lnTo>
                    <a:lnTo>
                      <a:pt x="81" y="45"/>
                    </a:lnTo>
                    <a:lnTo>
                      <a:pt x="66" y="42"/>
                    </a:lnTo>
                    <a:lnTo>
                      <a:pt x="51" y="38"/>
                    </a:lnTo>
                    <a:lnTo>
                      <a:pt x="49" y="38"/>
                    </a:lnTo>
                    <a:lnTo>
                      <a:pt x="44" y="38"/>
                    </a:lnTo>
                    <a:lnTo>
                      <a:pt x="39" y="37"/>
                    </a:lnTo>
                    <a:lnTo>
                      <a:pt x="34" y="37"/>
                    </a:lnTo>
                    <a:lnTo>
                      <a:pt x="29" y="36"/>
                    </a:lnTo>
                    <a:lnTo>
                      <a:pt x="24" y="36"/>
                    </a:lnTo>
                    <a:lnTo>
                      <a:pt x="19" y="35"/>
                    </a:lnTo>
                    <a:lnTo>
                      <a:pt x="14" y="32"/>
                    </a:lnTo>
                    <a:lnTo>
                      <a:pt x="12" y="31"/>
                    </a:lnTo>
                    <a:lnTo>
                      <a:pt x="7" y="29"/>
                    </a:lnTo>
                    <a:lnTo>
                      <a:pt x="24" y="26"/>
                    </a:lnTo>
                    <a:lnTo>
                      <a:pt x="39" y="21"/>
                    </a:lnTo>
                    <a:lnTo>
                      <a:pt x="56" y="19"/>
                    </a:lnTo>
                    <a:lnTo>
                      <a:pt x="71" y="15"/>
                    </a:lnTo>
                    <a:lnTo>
                      <a:pt x="88" y="13"/>
                    </a:lnTo>
                    <a:lnTo>
                      <a:pt x="103" y="11"/>
                    </a:lnTo>
                    <a:lnTo>
                      <a:pt x="120" y="8"/>
                    </a:lnTo>
                    <a:lnTo>
                      <a:pt x="137" y="6"/>
                    </a:lnTo>
                    <a:lnTo>
                      <a:pt x="154" y="3"/>
                    </a:lnTo>
                    <a:lnTo>
                      <a:pt x="169" y="0"/>
                    </a:lnTo>
                    <a:lnTo>
                      <a:pt x="169" y="741"/>
                    </a:lnTo>
                    <a:lnTo>
                      <a:pt x="169" y="741"/>
                    </a:lnTo>
                    <a:lnTo>
                      <a:pt x="169" y="740"/>
                    </a:lnTo>
                    <a:close/>
                  </a:path>
                </a:pathLst>
              </a:custGeom>
              <a:solidFill>
                <a:srgbClr val="47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512" name="Freeform 56"/>
              <p:cNvSpPr>
                <a:spLocks/>
              </p:cNvSpPr>
              <p:nvPr/>
            </p:nvSpPr>
            <p:spPr bwMode="auto">
              <a:xfrm>
                <a:off x="2079" y="1910"/>
                <a:ext cx="3125" cy="1831"/>
              </a:xfrm>
              <a:custGeom>
                <a:avLst/>
                <a:gdLst>
                  <a:gd name="T0" fmla="*/ 3105 w 3125"/>
                  <a:gd name="T1" fmla="*/ 1032 h 1831"/>
                  <a:gd name="T2" fmla="*/ 3105 w 3125"/>
                  <a:gd name="T3" fmla="*/ 1196 h 1831"/>
                  <a:gd name="T4" fmla="*/ 3105 w 3125"/>
                  <a:gd name="T5" fmla="*/ 1357 h 1831"/>
                  <a:gd name="T6" fmla="*/ 3108 w 3125"/>
                  <a:gd name="T7" fmla="*/ 1516 h 1831"/>
                  <a:gd name="T8" fmla="*/ 3105 w 3125"/>
                  <a:gd name="T9" fmla="*/ 1670 h 1831"/>
                  <a:gd name="T10" fmla="*/ 3098 w 3125"/>
                  <a:gd name="T11" fmla="*/ 1822 h 1831"/>
                  <a:gd name="T12" fmla="*/ 2539 w 3125"/>
                  <a:gd name="T13" fmla="*/ 1822 h 1831"/>
                  <a:gd name="T14" fmla="*/ 1968 w 3125"/>
                  <a:gd name="T15" fmla="*/ 1822 h 1831"/>
                  <a:gd name="T16" fmla="*/ 1402 w 3125"/>
                  <a:gd name="T17" fmla="*/ 1823 h 1831"/>
                  <a:gd name="T18" fmla="*/ 848 w 3125"/>
                  <a:gd name="T19" fmla="*/ 1821 h 1831"/>
                  <a:gd name="T20" fmla="*/ 326 w 3125"/>
                  <a:gd name="T21" fmla="*/ 1814 h 1831"/>
                  <a:gd name="T22" fmla="*/ 274 w 3125"/>
                  <a:gd name="T23" fmla="*/ 1821 h 1831"/>
                  <a:gd name="T24" fmla="*/ 225 w 3125"/>
                  <a:gd name="T25" fmla="*/ 1818 h 1831"/>
                  <a:gd name="T26" fmla="*/ 176 w 3125"/>
                  <a:gd name="T27" fmla="*/ 1818 h 1831"/>
                  <a:gd name="T28" fmla="*/ 132 w 3125"/>
                  <a:gd name="T29" fmla="*/ 1821 h 1831"/>
                  <a:gd name="T30" fmla="*/ 86 w 3125"/>
                  <a:gd name="T31" fmla="*/ 1826 h 1831"/>
                  <a:gd name="T32" fmla="*/ 0 w 3125"/>
                  <a:gd name="T33" fmla="*/ 1732 h 1831"/>
                  <a:gd name="T34" fmla="*/ 189 w 3125"/>
                  <a:gd name="T35" fmla="*/ 1738 h 1831"/>
                  <a:gd name="T36" fmla="*/ 365 w 3125"/>
                  <a:gd name="T37" fmla="*/ 1741 h 1831"/>
                  <a:gd name="T38" fmla="*/ 539 w 3125"/>
                  <a:gd name="T39" fmla="*/ 1740 h 1831"/>
                  <a:gd name="T40" fmla="*/ 723 w 3125"/>
                  <a:gd name="T41" fmla="*/ 1740 h 1831"/>
                  <a:gd name="T42" fmla="*/ 926 w 3125"/>
                  <a:gd name="T43" fmla="*/ 1740 h 1831"/>
                  <a:gd name="T44" fmla="*/ 2899 w 3125"/>
                  <a:gd name="T45" fmla="*/ 1743 h 1831"/>
                  <a:gd name="T46" fmla="*/ 2909 w 3125"/>
                  <a:gd name="T47" fmla="*/ 1740 h 1831"/>
                  <a:gd name="T48" fmla="*/ 2921 w 3125"/>
                  <a:gd name="T49" fmla="*/ 1736 h 1831"/>
                  <a:gd name="T50" fmla="*/ 2929 w 3125"/>
                  <a:gd name="T51" fmla="*/ 1730 h 1831"/>
                  <a:gd name="T52" fmla="*/ 2936 w 3125"/>
                  <a:gd name="T53" fmla="*/ 1726 h 1831"/>
                  <a:gd name="T54" fmla="*/ 2956 w 3125"/>
                  <a:gd name="T55" fmla="*/ 502 h 1831"/>
                  <a:gd name="T56" fmla="*/ 2978 w 3125"/>
                  <a:gd name="T57" fmla="*/ 7 h 1831"/>
                  <a:gd name="T58" fmla="*/ 3010 w 3125"/>
                  <a:gd name="T59" fmla="*/ 17 h 1831"/>
                  <a:gd name="T60" fmla="*/ 3044 w 3125"/>
                  <a:gd name="T61" fmla="*/ 26 h 1831"/>
                  <a:gd name="T62" fmla="*/ 3081 w 3125"/>
                  <a:gd name="T63" fmla="*/ 36 h 1831"/>
                  <a:gd name="T64" fmla="*/ 3110 w 3125"/>
                  <a:gd name="T65" fmla="*/ 47 h 1831"/>
                  <a:gd name="T66" fmla="*/ 3125 w 3125"/>
                  <a:gd name="T67" fmla="*/ 53 h 18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125" h="1831">
                    <a:moveTo>
                      <a:pt x="3125" y="53"/>
                    </a:moveTo>
                    <a:lnTo>
                      <a:pt x="3105" y="1032"/>
                    </a:lnTo>
                    <a:lnTo>
                      <a:pt x="3105" y="1114"/>
                    </a:lnTo>
                    <a:lnTo>
                      <a:pt x="3105" y="1196"/>
                    </a:lnTo>
                    <a:lnTo>
                      <a:pt x="3105" y="1277"/>
                    </a:lnTo>
                    <a:lnTo>
                      <a:pt x="3105" y="1357"/>
                    </a:lnTo>
                    <a:lnTo>
                      <a:pt x="3108" y="1437"/>
                    </a:lnTo>
                    <a:lnTo>
                      <a:pt x="3108" y="1516"/>
                    </a:lnTo>
                    <a:lnTo>
                      <a:pt x="3105" y="1593"/>
                    </a:lnTo>
                    <a:lnTo>
                      <a:pt x="3105" y="1670"/>
                    </a:lnTo>
                    <a:lnTo>
                      <a:pt x="3103" y="1746"/>
                    </a:lnTo>
                    <a:lnTo>
                      <a:pt x="3098" y="1822"/>
                    </a:lnTo>
                    <a:lnTo>
                      <a:pt x="2821" y="1822"/>
                    </a:lnTo>
                    <a:lnTo>
                      <a:pt x="2539" y="1822"/>
                    </a:lnTo>
                    <a:lnTo>
                      <a:pt x="2255" y="1822"/>
                    </a:lnTo>
                    <a:lnTo>
                      <a:pt x="1968" y="1822"/>
                    </a:lnTo>
                    <a:lnTo>
                      <a:pt x="1684" y="1823"/>
                    </a:lnTo>
                    <a:lnTo>
                      <a:pt x="1402" y="1823"/>
                    </a:lnTo>
                    <a:lnTo>
                      <a:pt x="1122" y="1822"/>
                    </a:lnTo>
                    <a:lnTo>
                      <a:pt x="848" y="1821"/>
                    </a:lnTo>
                    <a:lnTo>
                      <a:pt x="583" y="1817"/>
                    </a:lnTo>
                    <a:lnTo>
                      <a:pt x="326" y="1814"/>
                    </a:lnTo>
                    <a:lnTo>
                      <a:pt x="301" y="1822"/>
                    </a:lnTo>
                    <a:lnTo>
                      <a:pt x="274" y="1821"/>
                    </a:lnTo>
                    <a:lnTo>
                      <a:pt x="250" y="1820"/>
                    </a:lnTo>
                    <a:lnTo>
                      <a:pt x="225" y="1818"/>
                    </a:lnTo>
                    <a:lnTo>
                      <a:pt x="201" y="1818"/>
                    </a:lnTo>
                    <a:lnTo>
                      <a:pt x="176" y="1818"/>
                    </a:lnTo>
                    <a:lnTo>
                      <a:pt x="154" y="1818"/>
                    </a:lnTo>
                    <a:lnTo>
                      <a:pt x="132" y="1821"/>
                    </a:lnTo>
                    <a:lnTo>
                      <a:pt x="108" y="1823"/>
                    </a:lnTo>
                    <a:lnTo>
                      <a:pt x="86" y="1826"/>
                    </a:lnTo>
                    <a:lnTo>
                      <a:pt x="61" y="1831"/>
                    </a:lnTo>
                    <a:lnTo>
                      <a:pt x="0" y="1732"/>
                    </a:lnTo>
                    <a:lnTo>
                      <a:pt x="95" y="1735"/>
                    </a:lnTo>
                    <a:lnTo>
                      <a:pt x="189" y="1738"/>
                    </a:lnTo>
                    <a:lnTo>
                      <a:pt x="277" y="1740"/>
                    </a:lnTo>
                    <a:lnTo>
                      <a:pt x="365" y="1741"/>
                    </a:lnTo>
                    <a:lnTo>
                      <a:pt x="451" y="1741"/>
                    </a:lnTo>
                    <a:lnTo>
                      <a:pt x="539" y="1740"/>
                    </a:lnTo>
                    <a:lnTo>
                      <a:pt x="627" y="1740"/>
                    </a:lnTo>
                    <a:lnTo>
                      <a:pt x="723" y="1740"/>
                    </a:lnTo>
                    <a:lnTo>
                      <a:pt x="821" y="1740"/>
                    </a:lnTo>
                    <a:lnTo>
                      <a:pt x="926" y="1740"/>
                    </a:lnTo>
                    <a:lnTo>
                      <a:pt x="2892" y="1743"/>
                    </a:lnTo>
                    <a:lnTo>
                      <a:pt x="2899" y="1743"/>
                    </a:lnTo>
                    <a:lnTo>
                      <a:pt x="2904" y="1742"/>
                    </a:lnTo>
                    <a:lnTo>
                      <a:pt x="2909" y="1740"/>
                    </a:lnTo>
                    <a:lnTo>
                      <a:pt x="2917" y="1738"/>
                    </a:lnTo>
                    <a:lnTo>
                      <a:pt x="2921" y="1736"/>
                    </a:lnTo>
                    <a:lnTo>
                      <a:pt x="2926" y="1734"/>
                    </a:lnTo>
                    <a:lnTo>
                      <a:pt x="2929" y="1730"/>
                    </a:lnTo>
                    <a:lnTo>
                      <a:pt x="2934" y="1728"/>
                    </a:lnTo>
                    <a:lnTo>
                      <a:pt x="2936" y="1726"/>
                    </a:lnTo>
                    <a:lnTo>
                      <a:pt x="2936" y="1722"/>
                    </a:lnTo>
                    <a:lnTo>
                      <a:pt x="2956" y="502"/>
                    </a:lnTo>
                    <a:lnTo>
                      <a:pt x="2966" y="0"/>
                    </a:lnTo>
                    <a:lnTo>
                      <a:pt x="2978" y="7"/>
                    </a:lnTo>
                    <a:lnTo>
                      <a:pt x="2993" y="13"/>
                    </a:lnTo>
                    <a:lnTo>
                      <a:pt x="3010" y="17"/>
                    </a:lnTo>
                    <a:lnTo>
                      <a:pt x="3027" y="22"/>
                    </a:lnTo>
                    <a:lnTo>
                      <a:pt x="3044" y="26"/>
                    </a:lnTo>
                    <a:lnTo>
                      <a:pt x="3061" y="31"/>
                    </a:lnTo>
                    <a:lnTo>
                      <a:pt x="3081" y="36"/>
                    </a:lnTo>
                    <a:lnTo>
                      <a:pt x="3095" y="41"/>
                    </a:lnTo>
                    <a:lnTo>
                      <a:pt x="3110" y="47"/>
                    </a:lnTo>
                    <a:lnTo>
                      <a:pt x="3125" y="53"/>
                    </a:lnTo>
                    <a:lnTo>
                      <a:pt x="3125" y="53"/>
                    </a:lnTo>
                    <a:close/>
                  </a:path>
                </a:pathLst>
              </a:custGeom>
              <a:solidFill>
                <a:srgbClr val="47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513" name="Freeform 57"/>
              <p:cNvSpPr>
                <a:spLocks/>
              </p:cNvSpPr>
              <p:nvPr/>
            </p:nvSpPr>
            <p:spPr bwMode="auto">
              <a:xfrm>
                <a:off x="3250" y="3749"/>
                <a:ext cx="1189" cy="426"/>
              </a:xfrm>
              <a:custGeom>
                <a:avLst/>
                <a:gdLst>
                  <a:gd name="T0" fmla="*/ 299 w 1189"/>
                  <a:gd name="T1" fmla="*/ 73 h 426"/>
                  <a:gd name="T2" fmla="*/ 402 w 1189"/>
                  <a:gd name="T3" fmla="*/ 97 h 426"/>
                  <a:gd name="T4" fmla="*/ 510 w 1189"/>
                  <a:gd name="T5" fmla="*/ 111 h 426"/>
                  <a:gd name="T6" fmla="*/ 572 w 1189"/>
                  <a:gd name="T7" fmla="*/ 115 h 426"/>
                  <a:gd name="T8" fmla="*/ 527 w 1189"/>
                  <a:gd name="T9" fmla="*/ 133 h 426"/>
                  <a:gd name="T10" fmla="*/ 493 w 1189"/>
                  <a:gd name="T11" fmla="*/ 151 h 426"/>
                  <a:gd name="T12" fmla="*/ 478 w 1189"/>
                  <a:gd name="T13" fmla="*/ 171 h 426"/>
                  <a:gd name="T14" fmla="*/ 525 w 1189"/>
                  <a:gd name="T15" fmla="*/ 182 h 426"/>
                  <a:gd name="T16" fmla="*/ 572 w 1189"/>
                  <a:gd name="T17" fmla="*/ 168 h 426"/>
                  <a:gd name="T18" fmla="*/ 621 w 1189"/>
                  <a:gd name="T19" fmla="*/ 153 h 426"/>
                  <a:gd name="T20" fmla="*/ 701 w 1189"/>
                  <a:gd name="T21" fmla="*/ 154 h 426"/>
                  <a:gd name="T22" fmla="*/ 672 w 1189"/>
                  <a:gd name="T23" fmla="*/ 163 h 426"/>
                  <a:gd name="T24" fmla="*/ 638 w 1189"/>
                  <a:gd name="T25" fmla="*/ 173 h 426"/>
                  <a:gd name="T26" fmla="*/ 603 w 1189"/>
                  <a:gd name="T27" fmla="*/ 181 h 426"/>
                  <a:gd name="T28" fmla="*/ 574 w 1189"/>
                  <a:gd name="T29" fmla="*/ 192 h 426"/>
                  <a:gd name="T30" fmla="*/ 549 w 1189"/>
                  <a:gd name="T31" fmla="*/ 205 h 426"/>
                  <a:gd name="T32" fmla="*/ 535 w 1189"/>
                  <a:gd name="T33" fmla="*/ 221 h 426"/>
                  <a:gd name="T34" fmla="*/ 586 w 1189"/>
                  <a:gd name="T35" fmla="*/ 237 h 426"/>
                  <a:gd name="T36" fmla="*/ 665 w 1189"/>
                  <a:gd name="T37" fmla="*/ 224 h 426"/>
                  <a:gd name="T38" fmla="*/ 741 w 1189"/>
                  <a:gd name="T39" fmla="*/ 201 h 426"/>
                  <a:gd name="T40" fmla="*/ 895 w 1189"/>
                  <a:gd name="T41" fmla="*/ 189 h 426"/>
                  <a:gd name="T42" fmla="*/ 826 w 1189"/>
                  <a:gd name="T43" fmla="*/ 199 h 426"/>
                  <a:gd name="T44" fmla="*/ 743 w 1189"/>
                  <a:gd name="T45" fmla="*/ 221 h 426"/>
                  <a:gd name="T46" fmla="*/ 672 w 1189"/>
                  <a:gd name="T47" fmla="*/ 250 h 426"/>
                  <a:gd name="T48" fmla="*/ 721 w 1189"/>
                  <a:gd name="T49" fmla="*/ 275 h 426"/>
                  <a:gd name="T50" fmla="*/ 812 w 1189"/>
                  <a:gd name="T51" fmla="*/ 258 h 426"/>
                  <a:gd name="T52" fmla="*/ 902 w 1189"/>
                  <a:gd name="T53" fmla="*/ 233 h 426"/>
                  <a:gd name="T54" fmla="*/ 969 w 1189"/>
                  <a:gd name="T55" fmla="*/ 226 h 426"/>
                  <a:gd name="T56" fmla="*/ 966 w 1189"/>
                  <a:gd name="T57" fmla="*/ 213 h 426"/>
                  <a:gd name="T58" fmla="*/ 947 w 1189"/>
                  <a:gd name="T59" fmla="*/ 201 h 426"/>
                  <a:gd name="T60" fmla="*/ 920 w 1189"/>
                  <a:gd name="T61" fmla="*/ 192 h 426"/>
                  <a:gd name="T62" fmla="*/ 1015 w 1189"/>
                  <a:gd name="T63" fmla="*/ 199 h 426"/>
                  <a:gd name="T64" fmla="*/ 1098 w 1189"/>
                  <a:gd name="T65" fmla="*/ 219 h 426"/>
                  <a:gd name="T66" fmla="*/ 1162 w 1189"/>
                  <a:gd name="T67" fmla="*/ 254 h 426"/>
                  <a:gd name="T68" fmla="*/ 1189 w 1189"/>
                  <a:gd name="T69" fmla="*/ 295 h 426"/>
                  <a:gd name="T70" fmla="*/ 1172 w 1189"/>
                  <a:gd name="T71" fmla="*/ 331 h 426"/>
                  <a:gd name="T72" fmla="*/ 1130 w 1189"/>
                  <a:gd name="T73" fmla="*/ 365 h 426"/>
                  <a:gd name="T74" fmla="*/ 1059 w 1189"/>
                  <a:gd name="T75" fmla="*/ 402 h 426"/>
                  <a:gd name="T76" fmla="*/ 893 w 1189"/>
                  <a:gd name="T77" fmla="*/ 426 h 426"/>
                  <a:gd name="T78" fmla="*/ 704 w 1189"/>
                  <a:gd name="T79" fmla="*/ 422 h 426"/>
                  <a:gd name="T80" fmla="*/ 530 w 1189"/>
                  <a:gd name="T81" fmla="*/ 407 h 426"/>
                  <a:gd name="T82" fmla="*/ 393 w 1189"/>
                  <a:gd name="T83" fmla="*/ 376 h 426"/>
                  <a:gd name="T84" fmla="*/ 339 w 1189"/>
                  <a:gd name="T85" fmla="*/ 311 h 426"/>
                  <a:gd name="T86" fmla="*/ 299 w 1189"/>
                  <a:gd name="T87" fmla="*/ 239 h 426"/>
                  <a:gd name="T88" fmla="*/ 221 w 1189"/>
                  <a:gd name="T89" fmla="*/ 232 h 426"/>
                  <a:gd name="T90" fmla="*/ 128 w 1189"/>
                  <a:gd name="T91" fmla="*/ 203 h 426"/>
                  <a:gd name="T92" fmla="*/ 47 w 1189"/>
                  <a:gd name="T93" fmla="*/ 167 h 426"/>
                  <a:gd name="T94" fmla="*/ 0 w 1189"/>
                  <a:gd name="T95" fmla="*/ 123 h 426"/>
                  <a:gd name="T96" fmla="*/ 8 w 1189"/>
                  <a:gd name="T97" fmla="*/ 83 h 426"/>
                  <a:gd name="T98" fmla="*/ 30 w 1189"/>
                  <a:gd name="T99" fmla="*/ 46 h 426"/>
                  <a:gd name="T100" fmla="*/ 62 w 1189"/>
                  <a:gd name="T101" fmla="*/ 11 h 426"/>
                  <a:gd name="T102" fmla="*/ 106 w 1189"/>
                  <a:gd name="T103" fmla="*/ 8 h 426"/>
                  <a:gd name="T104" fmla="*/ 152 w 1189"/>
                  <a:gd name="T105" fmla="*/ 25 h 426"/>
                  <a:gd name="T106" fmla="*/ 201 w 1189"/>
                  <a:gd name="T107" fmla="*/ 46 h 426"/>
                  <a:gd name="T108" fmla="*/ 233 w 1189"/>
                  <a:gd name="T109" fmla="*/ 57 h 4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189" h="426">
                    <a:moveTo>
                      <a:pt x="233" y="56"/>
                    </a:moveTo>
                    <a:lnTo>
                      <a:pt x="265" y="65"/>
                    </a:lnTo>
                    <a:lnTo>
                      <a:pt x="299" y="73"/>
                    </a:lnTo>
                    <a:lnTo>
                      <a:pt x="334" y="82"/>
                    </a:lnTo>
                    <a:lnTo>
                      <a:pt x="366" y="90"/>
                    </a:lnTo>
                    <a:lnTo>
                      <a:pt x="402" y="97"/>
                    </a:lnTo>
                    <a:lnTo>
                      <a:pt x="437" y="103"/>
                    </a:lnTo>
                    <a:lnTo>
                      <a:pt x="471" y="109"/>
                    </a:lnTo>
                    <a:lnTo>
                      <a:pt x="510" y="111"/>
                    </a:lnTo>
                    <a:lnTo>
                      <a:pt x="547" y="112"/>
                    </a:lnTo>
                    <a:lnTo>
                      <a:pt x="586" y="110"/>
                    </a:lnTo>
                    <a:lnTo>
                      <a:pt x="572" y="115"/>
                    </a:lnTo>
                    <a:lnTo>
                      <a:pt x="557" y="121"/>
                    </a:lnTo>
                    <a:lnTo>
                      <a:pt x="542" y="127"/>
                    </a:lnTo>
                    <a:lnTo>
                      <a:pt x="527" y="133"/>
                    </a:lnTo>
                    <a:lnTo>
                      <a:pt x="515" y="138"/>
                    </a:lnTo>
                    <a:lnTo>
                      <a:pt x="503" y="144"/>
                    </a:lnTo>
                    <a:lnTo>
                      <a:pt x="493" y="151"/>
                    </a:lnTo>
                    <a:lnTo>
                      <a:pt x="486" y="158"/>
                    </a:lnTo>
                    <a:lnTo>
                      <a:pt x="481" y="165"/>
                    </a:lnTo>
                    <a:lnTo>
                      <a:pt x="478" y="171"/>
                    </a:lnTo>
                    <a:lnTo>
                      <a:pt x="496" y="179"/>
                    </a:lnTo>
                    <a:lnTo>
                      <a:pt x="510" y="182"/>
                    </a:lnTo>
                    <a:lnTo>
                      <a:pt x="525" y="182"/>
                    </a:lnTo>
                    <a:lnTo>
                      <a:pt x="540" y="178"/>
                    </a:lnTo>
                    <a:lnTo>
                      <a:pt x="557" y="174"/>
                    </a:lnTo>
                    <a:lnTo>
                      <a:pt x="572" y="168"/>
                    </a:lnTo>
                    <a:lnTo>
                      <a:pt x="586" y="162"/>
                    </a:lnTo>
                    <a:lnTo>
                      <a:pt x="603" y="157"/>
                    </a:lnTo>
                    <a:lnTo>
                      <a:pt x="621" y="153"/>
                    </a:lnTo>
                    <a:lnTo>
                      <a:pt x="638" y="151"/>
                    </a:lnTo>
                    <a:lnTo>
                      <a:pt x="706" y="151"/>
                    </a:lnTo>
                    <a:lnTo>
                      <a:pt x="701" y="154"/>
                    </a:lnTo>
                    <a:lnTo>
                      <a:pt x="692" y="158"/>
                    </a:lnTo>
                    <a:lnTo>
                      <a:pt x="684" y="160"/>
                    </a:lnTo>
                    <a:lnTo>
                      <a:pt x="672" y="163"/>
                    </a:lnTo>
                    <a:lnTo>
                      <a:pt x="662" y="167"/>
                    </a:lnTo>
                    <a:lnTo>
                      <a:pt x="650" y="169"/>
                    </a:lnTo>
                    <a:lnTo>
                      <a:pt x="638" y="173"/>
                    </a:lnTo>
                    <a:lnTo>
                      <a:pt x="625" y="175"/>
                    </a:lnTo>
                    <a:lnTo>
                      <a:pt x="616" y="178"/>
                    </a:lnTo>
                    <a:lnTo>
                      <a:pt x="603" y="181"/>
                    </a:lnTo>
                    <a:lnTo>
                      <a:pt x="594" y="184"/>
                    </a:lnTo>
                    <a:lnTo>
                      <a:pt x="584" y="187"/>
                    </a:lnTo>
                    <a:lnTo>
                      <a:pt x="574" y="192"/>
                    </a:lnTo>
                    <a:lnTo>
                      <a:pt x="564" y="197"/>
                    </a:lnTo>
                    <a:lnTo>
                      <a:pt x="557" y="200"/>
                    </a:lnTo>
                    <a:lnTo>
                      <a:pt x="549" y="205"/>
                    </a:lnTo>
                    <a:lnTo>
                      <a:pt x="542" y="210"/>
                    </a:lnTo>
                    <a:lnTo>
                      <a:pt x="537" y="215"/>
                    </a:lnTo>
                    <a:lnTo>
                      <a:pt x="535" y="221"/>
                    </a:lnTo>
                    <a:lnTo>
                      <a:pt x="530" y="226"/>
                    </a:lnTo>
                    <a:lnTo>
                      <a:pt x="559" y="234"/>
                    </a:lnTo>
                    <a:lnTo>
                      <a:pt x="586" y="237"/>
                    </a:lnTo>
                    <a:lnTo>
                      <a:pt x="613" y="235"/>
                    </a:lnTo>
                    <a:lnTo>
                      <a:pt x="640" y="231"/>
                    </a:lnTo>
                    <a:lnTo>
                      <a:pt x="665" y="224"/>
                    </a:lnTo>
                    <a:lnTo>
                      <a:pt x="689" y="216"/>
                    </a:lnTo>
                    <a:lnTo>
                      <a:pt x="716" y="208"/>
                    </a:lnTo>
                    <a:lnTo>
                      <a:pt x="741" y="201"/>
                    </a:lnTo>
                    <a:lnTo>
                      <a:pt x="768" y="195"/>
                    </a:lnTo>
                    <a:lnTo>
                      <a:pt x="795" y="192"/>
                    </a:lnTo>
                    <a:lnTo>
                      <a:pt x="895" y="189"/>
                    </a:lnTo>
                    <a:lnTo>
                      <a:pt x="875" y="191"/>
                    </a:lnTo>
                    <a:lnTo>
                      <a:pt x="851" y="194"/>
                    </a:lnTo>
                    <a:lnTo>
                      <a:pt x="826" y="199"/>
                    </a:lnTo>
                    <a:lnTo>
                      <a:pt x="799" y="205"/>
                    </a:lnTo>
                    <a:lnTo>
                      <a:pt x="770" y="211"/>
                    </a:lnTo>
                    <a:lnTo>
                      <a:pt x="743" y="221"/>
                    </a:lnTo>
                    <a:lnTo>
                      <a:pt x="719" y="230"/>
                    </a:lnTo>
                    <a:lnTo>
                      <a:pt x="694" y="240"/>
                    </a:lnTo>
                    <a:lnTo>
                      <a:pt x="672" y="250"/>
                    </a:lnTo>
                    <a:lnTo>
                      <a:pt x="655" y="263"/>
                    </a:lnTo>
                    <a:lnTo>
                      <a:pt x="689" y="273"/>
                    </a:lnTo>
                    <a:lnTo>
                      <a:pt x="721" y="275"/>
                    </a:lnTo>
                    <a:lnTo>
                      <a:pt x="750" y="273"/>
                    </a:lnTo>
                    <a:lnTo>
                      <a:pt x="782" y="267"/>
                    </a:lnTo>
                    <a:lnTo>
                      <a:pt x="812" y="258"/>
                    </a:lnTo>
                    <a:lnTo>
                      <a:pt x="841" y="249"/>
                    </a:lnTo>
                    <a:lnTo>
                      <a:pt x="873" y="240"/>
                    </a:lnTo>
                    <a:lnTo>
                      <a:pt x="902" y="233"/>
                    </a:lnTo>
                    <a:lnTo>
                      <a:pt x="934" y="229"/>
                    </a:lnTo>
                    <a:lnTo>
                      <a:pt x="964" y="230"/>
                    </a:lnTo>
                    <a:lnTo>
                      <a:pt x="969" y="226"/>
                    </a:lnTo>
                    <a:lnTo>
                      <a:pt x="971" y="222"/>
                    </a:lnTo>
                    <a:lnTo>
                      <a:pt x="971" y="217"/>
                    </a:lnTo>
                    <a:lnTo>
                      <a:pt x="966" y="213"/>
                    </a:lnTo>
                    <a:lnTo>
                      <a:pt x="961" y="209"/>
                    </a:lnTo>
                    <a:lnTo>
                      <a:pt x="956" y="205"/>
                    </a:lnTo>
                    <a:lnTo>
                      <a:pt x="947" y="201"/>
                    </a:lnTo>
                    <a:lnTo>
                      <a:pt x="939" y="198"/>
                    </a:lnTo>
                    <a:lnTo>
                      <a:pt x="929" y="194"/>
                    </a:lnTo>
                    <a:lnTo>
                      <a:pt x="920" y="192"/>
                    </a:lnTo>
                    <a:lnTo>
                      <a:pt x="951" y="193"/>
                    </a:lnTo>
                    <a:lnTo>
                      <a:pt x="983" y="195"/>
                    </a:lnTo>
                    <a:lnTo>
                      <a:pt x="1015" y="199"/>
                    </a:lnTo>
                    <a:lnTo>
                      <a:pt x="1045" y="205"/>
                    </a:lnTo>
                    <a:lnTo>
                      <a:pt x="1072" y="211"/>
                    </a:lnTo>
                    <a:lnTo>
                      <a:pt x="1098" y="219"/>
                    </a:lnTo>
                    <a:lnTo>
                      <a:pt x="1123" y="230"/>
                    </a:lnTo>
                    <a:lnTo>
                      <a:pt x="1145" y="241"/>
                    </a:lnTo>
                    <a:lnTo>
                      <a:pt x="1162" y="254"/>
                    </a:lnTo>
                    <a:lnTo>
                      <a:pt x="1177" y="267"/>
                    </a:lnTo>
                    <a:lnTo>
                      <a:pt x="1187" y="281"/>
                    </a:lnTo>
                    <a:lnTo>
                      <a:pt x="1189" y="295"/>
                    </a:lnTo>
                    <a:lnTo>
                      <a:pt x="1187" y="307"/>
                    </a:lnTo>
                    <a:lnTo>
                      <a:pt x="1182" y="319"/>
                    </a:lnTo>
                    <a:lnTo>
                      <a:pt x="1172" y="331"/>
                    </a:lnTo>
                    <a:lnTo>
                      <a:pt x="1160" y="343"/>
                    </a:lnTo>
                    <a:lnTo>
                      <a:pt x="1145" y="353"/>
                    </a:lnTo>
                    <a:lnTo>
                      <a:pt x="1130" y="365"/>
                    </a:lnTo>
                    <a:lnTo>
                      <a:pt x="1118" y="375"/>
                    </a:lnTo>
                    <a:lnTo>
                      <a:pt x="1103" y="386"/>
                    </a:lnTo>
                    <a:lnTo>
                      <a:pt x="1059" y="402"/>
                    </a:lnTo>
                    <a:lnTo>
                      <a:pt x="1008" y="415"/>
                    </a:lnTo>
                    <a:lnTo>
                      <a:pt x="951" y="422"/>
                    </a:lnTo>
                    <a:lnTo>
                      <a:pt x="893" y="426"/>
                    </a:lnTo>
                    <a:lnTo>
                      <a:pt x="829" y="426"/>
                    </a:lnTo>
                    <a:lnTo>
                      <a:pt x="768" y="425"/>
                    </a:lnTo>
                    <a:lnTo>
                      <a:pt x="704" y="422"/>
                    </a:lnTo>
                    <a:lnTo>
                      <a:pt x="643" y="417"/>
                    </a:lnTo>
                    <a:lnTo>
                      <a:pt x="586" y="413"/>
                    </a:lnTo>
                    <a:lnTo>
                      <a:pt x="530" y="407"/>
                    </a:lnTo>
                    <a:lnTo>
                      <a:pt x="471" y="402"/>
                    </a:lnTo>
                    <a:lnTo>
                      <a:pt x="427" y="392"/>
                    </a:lnTo>
                    <a:lnTo>
                      <a:pt x="393" y="376"/>
                    </a:lnTo>
                    <a:lnTo>
                      <a:pt x="368" y="358"/>
                    </a:lnTo>
                    <a:lnTo>
                      <a:pt x="351" y="335"/>
                    </a:lnTo>
                    <a:lnTo>
                      <a:pt x="339" y="311"/>
                    </a:lnTo>
                    <a:lnTo>
                      <a:pt x="326" y="286"/>
                    </a:lnTo>
                    <a:lnTo>
                      <a:pt x="314" y="262"/>
                    </a:lnTo>
                    <a:lnTo>
                      <a:pt x="299" y="239"/>
                    </a:lnTo>
                    <a:lnTo>
                      <a:pt x="277" y="218"/>
                    </a:lnTo>
                    <a:lnTo>
                      <a:pt x="250" y="239"/>
                    </a:lnTo>
                    <a:lnTo>
                      <a:pt x="221" y="232"/>
                    </a:lnTo>
                    <a:lnTo>
                      <a:pt x="189" y="223"/>
                    </a:lnTo>
                    <a:lnTo>
                      <a:pt x="157" y="214"/>
                    </a:lnTo>
                    <a:lnTo>
                      <a:pt x="128" y="203"/>
                    </a:lnTo>
                    <a:lnTo>
                      <a:pt x="98" y="192"/>
                    </a:lnTo>
                    <a:lnTo>
                      <a:pt x="71" y="179"/>
                    </a:lnTo>
                    <a:lnTo>
                      <a:pt x="47" y="167"/>
                    </a:lnTo>
                    <a:lnTo>
                      <a:pt x="27" y="153"/>
                    </a:lnTo>
                    <a:lnTo>
                      <a:pt x="13" y="138"/>
                    </a:lnTo>
                    <a:lnTo>
                      <a:pt x="0" y="123"/>
                    </a:lnTo>
                    <a:lnTo>
                      <a:pt x="0" y="110"/>
                    </a:lnTo>
                    <a:lnTo>
                      <a:pt x="3" y="97"/>
                    </a:lnTo>
                    <a:lnTo>
                      <a:pt x="8" y="83"/>
                    </a:lnTo>
                    <a:lnTo>
                      <a:pt x="13" y="71"/>
                    </a:lnTo>
                    <a:lnTo>
                      <a:pt x="20" y="58"/>
                    </a:lnTo>
                    <a:lnTo>
                      <a:pt x="30" y="46"/>
                    </a:lnTo>
                    <a:lnTo>
                      <a:pt x="40" y="34"/>
                    </a:lnTo>
                    <a:lnTo>
                      <a:pt x="49" y="23"/>
                    </a:lnTo>
                    <a:lnTo>
                      <a:pt x="62" y="11"/>
                    </a:lnTo>
                    <a:lnTo>
                      <a:pt x="74" y="0"/>
                    </a:lnTo>
                    <a:lnTo>
                      <a:pt x="91" y="3"/>
                    </a:lnTo>
                    <a:lnTo>
                      <a:pt x="106" y="8"/>
                    </a:lnTo>
                    <a:lnTo>
                      <a:pt x="121" y="13"/>
                    </a:lnTo>
                    <a:lnTo>
                      <a:pt x="138" y="19"/>
                    </a:lnTo>
                    <a:lnTo>
                      <a:pt x="152" y="25"/>
                    </a:lnTo>
                    <a:lnTo>
                      <a:pt x="170" y="32"/>
                    </a:lnTo>
                    <a:lnTo>
                      <a:pt x="184" y="39"/>
                    </a:lnTo>
                    <a:lnTo>
                      <a:pt x="201" y="46"/>
                    </a:lnTo>
                    <a:lnTo>
                      <a:pt x="216" y="51"/>
                    </a:lnTo>
                    <a:lnTo>
                      <a:pt x="233" y="57"/>
                    </a:lnTo>
                    <a:lnTo>
                      <a:pt x="233" y="57"/>
                    </a:lnTo>
                    <a:lnTo>
                      <a:pt x="233" y="56"/>
                    </a:lnTo>
                    <a:close/>
                  </a:path>
                </a:pathLst>
              </a:custGeom>
              <a:solidFill>
                <a:srgbClr val="B34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514" name="Freeform 58"/>
              <p:cNvSpPr>
                <a:spLocks/>
              </p:cNvSpPr>
              <p:nvPr/>
            </p:nvSpPr>
            <p:spPr bwMode="auto">
              <a:xfrm>
                <a:off x="3412" y="3749"/>
                <a:ext cx="47" cy="15"/>
              </a:xfrm>
              <a:custGeom>
                <a:avLst/>
                <a:gdLst>
                  <a:gd name="T0" fmla="*/ 44 w 47"/>
                  <a:gd name="T1" fmla="*/ 0 h 15"/>
                  <a:gd name="T2" fmla="*/ 47 w 47"/>
                  <a:gd name="T3" fmla="*/ 6 h 15"/>
                  <a:gd name="T4" fmla="*/ 42 w 47"/>
                  <a:gd name="T5" fmla="*/ 10 h 15"/>
                  <a:gd name="T6" fmla="*/ 37 w 47"/>
                  <a:gd name="T7" fmla="*/ 13 h 15"/>
                  <a:gd name="T8" fmla="*/ 30 w 47"/>
                  <a:gd name="T9" fmla="*/ 15 h 15"/>
                  <a:gd name="T10" fmla="*/ 22 w 47"/>
                  <a:gd name="T11" fmla="*/ 15 h 15"/>
                  <a:gd name="T12" fmla="*/ 15 w 47"/>
                  <a:gd name="T13" fmla="*/ 15 h 15"/>
                  <a:gd name="T14" fmla="*/ 10 w 47"/>
                  <a:gd name="T15" fmla="*/ 13 h 15"/>
                  <a:gd name="T16" fmla="*/ 3 w 47"/>
                  <a:gd name="T17" fmla="*/ 9 h 15"/>
                  <a:gd name="T18" fmla="*/ 0 w 47"/>
                  <a:gd name="T19" fmla="*/ 6 h 15"/>
                  <a:gd name="T20" fmla="*/ 0 w 47"/>
                  <a:gd name="T21" fmla="*/ 0 h 15"/>
                  <a:gd name="T22" fmla="*/ 44 w 47"/>
                  <a:gd name="T23" fmla="*/ 0 h 15"/>
                  <a:gd name="T24" fmla="*/ 44 w 47"/>
                  <a:gd name="T25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7" h="15">
                    <a:moveTo>
                      <a:pt x="44" y="0"/>
                    </a:moveTo>
                    <a:lnTo>
                      <a:pt x="47" y="6"/>
                    </a:lnTo>
                    <a:lnTo>
                      <a:pt x="42" y="10"/>
                    </a:lnTo>
                    <a:lnTo>
                      <a:pt x="37" y="13"/>
                    </a:lnTo>
                    <a:lnTo>
                      <a:pt x="30" y="15"/>
                    </a:lnTo>
                    <a:lnTo>
                      <a:pt x="22" y="15"/>
                    </a:lnTo>
                    <a:lnTo>
                      <a:pt x="15" y="15"/>
                    </a:lnTo>
                    <a:lnTo>
                      <a:pt x="10" y="13"/>
                    </a:lnTo>
                    <a:lnTo>
                      <a:pt x="3" y="9"/>
                    </a:lnTo>
                    <a:lnTo>
                      <a:pt x="0" y="6"/>
                    </a:lnTo>
                    <a:lnTo>
                      <a:pt x="0" y="0"/>
                    </a:lnTo>
                    <a:lnTo>
                      <a:pt x="44" y="0"/>
                    </a:lnTo>
                    <a:lnTo>
                      <a:pt x="44" y="0"/>
                    </a:lnTo>
                    <a:close/>
                  </a:path>
                </a:pathLst>
              </a:custGeom>
              <a:solidFill>
                <a:srgbClr val="FF00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515" name="Freeform 59"/>
              <p:cNvSpPr>
                <a:spLocks/>
              </p:cNvSpPr>
              <p:nvPr/>
            </p:nvSpPr>
            <p:spPr bwMode="auto">
              <a:xfrm>
                <a:off x="3491" y="3749"/>
                <a:ext cx="115" cy="54"/>
              </a:xfrm>
              <a:custGeom>
                <a:avLst/>
                <a:gdLst>
                  <a:gd name="T0" fmla="*/ 112 w 115"/>
                  <a:gd name="T1" fmla="*/ 0 h 54"/>
                  <a:gd name="T2" fmla="*/ 115 w 115"/>
                  <a:gd name="T3" fmla="*/ 6 h 54"/>
                  <a:gd name="T4" fmla="*/ 115 w 115"/>
                  <a:gd name="T5" fmla="*/ 11 h 54"/>
                  <a:gd name="T6" fmla="*/ 112 w 115"/>
                  <a:gd name="T7" fmla="*/ 17 h 54"/>
                  <a:gd name="T8" fmla="*/ 107 w 115"/>
                  <a:gd name="T9" fmla="*/ 23 h 54"/>
                  <a:gd name="T10" fmla="*/ 100 w 115"/>
                  <a:gd name="T11" fmla="*/ 29 h 54"/>
                  <a:gd name="T12" fmla="*/ 93 w 115"/>
                  <a:gd name="T13" fmla="*/ 34 h 54"/>
                  <a:gd name="T14" fmla="*/ 85 w 115"/>
                  <a:gd name="T15" fmla="*/ 39 h 54"/>
                  <a:gd name="T16" fmla="*/ 76 w 115"/>
                  <a:gd name="T17" fmla="*/ 45 h 54"/>
                  <a:gd name="T18" fmla="*/ 68 w 115"/>
                  <a:gd name="T19" fmla="*/ 49 h 54"/>
                  <a:gd name="T20" fmla="*/ 61 w 115"/>
                  <a:gd name="T21" fmla="*/ 54 h 54"/>
                  <a:gd name="T22" fmla="*/ 49 w 115"/>
                  <a:gd name="T23" fmla="*/ 51 h 54"/>
                  <a:gd name="T24" fmla="*/ 36 w 115"/>
                  <a:gd name="T25" fmla="*/ 48 h 54"/>
                  <a:gd name="T26" fmla="*/ 24 w 115"/>
                  <a:gd name="T27" fmla="*/ 45 h 54"/>
                  <a:gd name="T28" fmla="*/ 14 w 115"/>
                  <a:gd name="T29" fmla="*/ 40 h 54"/>
                  <a:gd name="T30" fmla="*/ 7 w 115"/>
                  <a:gd name="T31" fmla="*/ 35 h 54"/>
                  <a:gd name="T32" fmla="*/ 2 w 115"/>
                  <a:gd name="T33" fmla="*/ 30 h 54"/>
                  <a:gd name="T34" fmla="*/ 0 w 115"/>
                  <a:gd name="T35" fmla="*/ 24 h 54"/>
                  <a:gd name="T36" fmla="*/ 0 w 115"/>
                  <a:gd name="T37" fmla="*/ 17 h 54"/>
                  <a:gd name="T38" fmla="*/ 5 w 115"/>
                  <a:gd name="T39" fmla="*/ 11 h 54"/>
                  <a:gd name="T40" fmla="*/ 9 w 115"/>
                  <a:gd name="T41" fmla="*/ 3 h 54"/>
                  <a:gd name="T42" fmla="*/ 19 w 115"/>
                  <a:gd name="T43" fmla="*/ 2 h 54"/>
                  <a:gd name="T44" fmla="*/ 29 w 115"/>
                  <a:gd name="T45" fmla="*/ 1 h 54"/>
                  <a:gd name="T46" fmla="*/ 39 w 115"/>
                  <a:gd name="T47" fmla="*/ 0 h 54"/>
                  <a:gd name="T48" fmla="*/ 49 w 115"/>
                  <a:gd name="T49" fmla="*/ 0 h 54"/>
                  <a:gd name="T50" fmla="*/ 61 w 115"/>
                  <a:gd name="T51" fmla="*/ 0 h 54"/>
                  <a:gd name="T52" fmla="*/ 71 w 115"/>
                  <a:gd name="T53" fmla="*/ 0 h 54"/>
                  <a:gd name="T54" fmla="*/ 83 w 115"/>
                  <a:gd name="T55" fmla="*/ 0 h 54"/>
                  <a:gd name="T56" fmla="*/ 93 w 115"/>
                  <a:gd name="T57" fmla="*/ 0 h 54"/>
                  <a:gd name="T58" fmla="*/ 103 w 115"/>
                  <a:gd name="T59" fmla="*/ 0 h 54"/>
                  <a:gd name="T60" fmla="*/ 112 w 115"/>
                  <a:gd name="T61" fmla="*/ 0 h 54"/>
                  <a:gd name="T62" fmla="*/ 112 w 115"/>
                  <a:gd name="T6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15" h="54">
                    <a:moveTo>
                      <a:pt x="112" y="0"/>
                    </a:moveTo>
                    <a:lnTo>
                      <a:pt x="115" y="6"/>
                    </a:lnTo>
                    <a:lnTo>
                      <a:pt x="115" y="11"/>
                    </a:lnTo>
                    <a:lnTo>
                      <a:pt x="112" y="17"/>
                    </a:lnTo>
                    <a:lnTo>
                      <a:pt x="107" y="23"/>
                    </a:lnTo>
                    <a:lnTo>
                      <a:pt x="100" y="29"/>
                    </a:lnTo>
                    <a:lnTo>
                      <a:pt x="93" y="34"/>
                    </a:lnTo>
                    <a:lnTo>
                      <a:pt x="85" y="39"/>
                    </a:lnTo>
                    <a:lnTo>
                      <a:pt x="76" y="45"/>
                    </a:lnTo>
                    <a:lnTo>
                      <a:pt x="68" y="49"/>
                    </a:lnTo>
                    <a:lnTo>
                      <a:pt x="61" y="54"/>
                    </a:lnTo>
                    <a:lnTo>
                      <a:pt x="49" y="51"/>
                    </a:lnTo>
                    <a:lnTo>
                      <a:pt x="36" y="48"/>
                    </a:lnTo>
                    <a:lnTo>
                      <a:pt x="24" y="45"/>
                    </a:lnTo>
                    <a:lnTo>
                      <a:pt x="14" y="40"/>
                    </a:lnTo>
                    <a:lnTo>
                      <a:pt x="7" y="35"/>
                    </a:lnTo>
                    <a:lnTo>
                      <a:pt x="2" y="30"/>
                    </a:lnTo>
                    <a:lnTo>
                      <a:pt x="0" y="24"/>
                    </a:lnTo>
                    <a:lnTo>
                      <a:pt x="0" y="17"/>
                    </a:lnTo>
                    <a:lnTo>
                      <a:pt x="5" y="11"/>
                    </a:lnTo>
                    <a:lnTo>
                      <a:pt x="9" y="3"/>
                    </a:lnTo>
                    <a:lnTo>
                      <a:pt x="19" y="2"/>
                    </a:lnTo>
                    <a:lnTo>
                      <a:pt x="29" y="1"/>
                    </a:lnTo>
                    <a:lnTo>
                      <a:pt x="39" y="0"/>
                    </a:lnTo>
                    <a:lnTo>
                      <a:pt x="49" y="0"/>
                    </a:lnTo>
                    <a:lnTo>
                      <a:pt x="61" y="0"/>
                    </a:lnTo>
                    <a:lnTo>
                      <a:pt x="71" y="0"/>
                    </a:lnTo>
                    <a:lnTo>
                      <a:pt x="83" y="0"/>
                    </a:lnTo>
                    <a:lnTo>
                      <a:pt x="93" y="0"/>
                    </a:lnTo>
                    <a:lnTo>
                      <a:pt x="103" y="0"/>
                    </a:lnTo>
                    <a:lnTo>
                      <a:pt x="112" y="0"/>
                    </a:lnTo>
                    <a:lnTo>
                      <a:pt x="112" y="0"/>
                    </a:lnTo>
                    <a:close/>
                  </a:path>
                </a:pathLst>
              </a:custGeom>
              <a:solidFill>
                <a:srgbClr val="B3D9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516" name="Freeform 60"/>
              <p:cNvSpPr>
                <a:spLocks/>
              </p:cNvSpPr>
              <p:nvPr/>
            </p:nvSpPr>
            <p:spPr bwMode="auto">
              <a:xfrm>
                <a:off x="3613" y="3749"/>
                <a:ext cx="152" cy="81"/>
              </a:xfrm>
              <a:custGeom>
                <a:avLst/>
                <a:gdLst>
                  <a:gd name="T0" fmla="*/ 152 w 152"/>
                  <a:gd name="T1" fmla="*/ 3 h 81"/>
                  <a:gd name="T2" fmla="*/ 142 w 152"/>
                  <a:gd name="T3" fmla="*/ 13 h 81"/>
                  <a:gd name="T4" fmla="*/ 133 w 152"/>
                  <a:gd name="T5" fmla="*/ 23 h 81"/>
                  <a:gd name="T6" fmla="*/ 128 w 152"/>
                  <a:gd name="T7" fmla="*/ 34 h 81"/>
                  <a:gd name="T8" fmla="*/ 120 w 152"/>
                  <a:gd name="T9" fmla="*/ 47 h 81"/>
                  <a:gd name="T10" fmla="*/ 113 w 152"/>
                  <a:gd name="T11" fmla="*/ 58 h 81"/>
                  <a:gd name="T12" fmla="*/ 106 w 152"/>
                  <a:gd name="T13" fmla="*/ 69 h 81"/>
                  <a:gd name="T14" fmla="*/ 93 w 152"/>
                  <a:gd name="T15" fmla="*/ 77 h 81"/>
                  <a:gd name="T16" fmla="*/ 79 w 152"/>
                  <a:gd name="T17" fmla="*/ 81 h 81"/>
                  <a:gd name="T18" fmla="*/ 57 w 152"/>
                  <a:gd name="T19" fmla="*/ 81 h 81"/>
                  <a:gd name="T20" fmla="*/ 27 w 152"/>
                  <a:gd name="T21" fmla="*/ 78 h 81"/>
                  <a:gd name="T22" fmla="*/ 10 w 152"/>
                  <a:gd name="T23" fmla="*/ 71 h 81"/>
                  <a:gd name="T24" fmla="*/ 0 w 152"/>
                  <a:gd name="T25" fmla="*/ 63 h 81"/>
                  <a:gd name="T26" fmla="*/ 0 w 152"/>
                  <a:gd name="T27" fmla="*/ 56 h 81"/>
                  <a:gd name="T28" fmla="*/ 5 w 152"/>
                  <a:gd name="T29" fmla="*/ 48 h 81"/>
                  <a:gd name="T30" fmla="*/ 17 w 152"/>
                  <a:gd name="T31" fmla="*/ 40 h 81"/>
                  <a:gd name="T32" fmla="*/ 30 w 152"/>
                  <a:gd name="T33" fmla="*/ 32 h 81"/>
                  <a:gd name="T34" fmla="*/ 42 w 152"/>
                  <a:gd name="T35" fmla="*/ 25 h 81"/>
                  <a:gd name="T36" fmla="*/ 54 w 152"/>
                  <a:gd name="T37" fmla="*/ 17 h 81"/>
                  <a:gd name="T38" fmla="*/ 61 w 152"/>
                  <a:gd name="T39" fmla="*/ 9 h 81"/>
                  <a:gd name="T40" fmla="*/ 64 w 152"/>
                  <a:gd name="T41" fmla="*/ 0 h 81"/>
                  <a:gd name="T42" fmla="*/ 152 w 152"/>
                  <a:gd name="T43" fmla="*/ 3 h 81"/>
                  <a:gd name="T44" fmla="*/ 152 w 152"/>
                  <a:gd name="T45" fmla="*/ 3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52" h="81">
                    <a:moveTo>
                      <a:pt x="152" y="3"/>
                    </a:moveTo>
                    <a:lnTo>
                      <a:pt x="142" y="13"/>
                    </a:lnTo>
                    <a:lnTo>
                      <a:pt x="133" y="23"/>
                    </a:lnTo>
                    <a:lnTo>
                      <a:pt x="128" y="34"/>
                    </a:lnTo>
                    <a:lnTo>
                      <a:pt x="120" y="47"/>
                    </a:lnTo>
                    <a:lnTo>
                      <a:pt x="113" y="58"/>
                    </a:lnTo>
                    <a:lnTo>
                      <a:pt x="106" y="69"/>
                    </a:lnTo>
                    <a:lnTo>
                      <a:pt x="93" y="77"/>
                    </a:lnTo>
                    <a:lnTo>
                      <a:pt x="79" y="81"/>
                    </a:lnTo>
                    <a:lnTo>
                      <a:pt x="57" y="81"/>
                    </a:lnTo>
                    <a:lnTo>
                      <a:pt x="27" y="78"/>
                    </a:lnTo>
                    <a:lnTo>
                      <a:pt x="10" y="71"/>
                    </a:lnTo>
                    <a:lnTo>
                      <a:pt x="0" y="63"/>
                    </a:lnTo>
                    <a:lnTo>
                      <a:pt x="0" y="56"/>
                    </a:lnTo>
                    <a:lnTo>
                      <a:pt x="5" y="48"/>
                    </a:lnTo>
                    <a:lnTo>
                      <a:pt x="17" y="40"/>
                    </a:lnTo>
                    <a:lnTo>
                      <a:pt x="30" y="32"/>
                    </a:lnTo>
                    <a:lnTo>
                      <a:pt x="42" y="25"/>
                    </a:lnTo>
                    <a:lnTo>
                      <a:pt x="54" y="17"/>
                    </a:lnTo>
                    <a:lnTo>
                      <a:pt x="61" y="9"/>
                    </a:lnTo>
                    <a:lnTo>
                      <a:pt x="64" y="0"/>
                    </a:lnTo>
                    <a:lnTo>
                      <a:pt x="152" y="3"/>
                    </a:lnTo>
                    <a:lnTo>
                      <a:pt x="152" y="3"/>
                    </a:lnTo>
                    <a:close/>
                  </a:path>
                </a:pathLst>
              </a:custGeom>
              <a:solidFill>
                <a:srgbClr val="FF00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517" name="Freeform 61"/>
              <p:cNvSpPr>
                <a:spLocks/>
              </p:cNvSpPr>
              <p:nvPr/>
            </p:nvSpPr>
            <p:spPr bwMode="auto">
              <a:xfrm>
                <a:off x="3748" y="3746"/>
                <a:ext cx="176" cy="100"/>
              </a:xfrm>
              <a:custGeom>
                <a:avLst/>
                <a:gdLst>
                  <a:gd name="T0" fmla="*/ 176 w 176"/>
                  <a:gd name="T1" fmla="*/ 6 h 100"/>
                  <a:gd name="T2" fmla="*/ 159 w 176"/>
                  <a:gd name="T3" fmla="*/ 18 h 100"/>
                  <a:gd name="T4" fmla="*/ 147 w 176"/>
                  <a:gd name="T5" fmla="*/ 32 h 100"/>
                  <a:gd name="T6" fmla="*/ 137 w 176"/>
                  <a:gd name="T7" fmla="*/ 46 h 100"/>
                  <a:gd name="T8" fmla="*/ 130 w 176"/>
                  <a:gd name="T9" fmla="*/ 61 h 100"/>
                  <a:gd name="T10" fmla="*/ 120 w 176"/>
                  <a:gd name="T11" fmla="*/ 75 h 100"/>
                  <a:gd name="T12" fmla="*/ 108 w 176"/>
                  <a:gd name="T13" fmla="*/ 86 h 100"/>
                  <a:gd name="T14" fmla="*/ 91 w 176"/>
                  <a:gd name="T15" fmla="*/ 96 h 100"/>
                  <a:gd name="T16" fmla="*/ 69 w 176"/>
                  <a:gd name="T17" fmla="*/ 100 h 100"/>
                  <a:gd name="T18" fmla="*/ 39 w 176"/>
                  <a:gd name="T19" fmla="*/ 99 h 100"/>
                  <a:gd name="T20" fmla="*/ 0 w 176"/>
                  <a:gd name="T21" fmla="*/ 92 h 100"/>
                  <a:gd name="T22" fmla="*/ 12 w 176"/>
                  <a:gd name="T23" fmla="*/ 81 h 100"/>
                  <a:gd name="T24" fmla="*/ 22 w 176"/>
                  <a:gd name="T25" fmla="*/ 67 h 100"/>
                  <a:gd name="T26" fmla="*/ 32 w 176"/>
                  <a:gd name="T27" fmla="*/ 53 h 100"/>
                  <a:gd name="T28" fmla="*/ 42 w 176"/>
                  <a:gd name="T29" fmla="*/ 38 h 100"/>
                  <a:gd name="T30" fmla="*/ 51 w 176"/>
                  <a:gd name="T31" fmla="*/ 25 h 100"/>
                  <a:gd name="T32" fmla="*/ 66 w 176"/>
                  <a:gd name="T33" fmla="*/ 13 h 100"/>
                  <a:gd name="T34" fmla="*/ 86 w 176"/>
                  <a:gd name="T35" fmla="*/ 4 h 100"/>
                  <a:gd name="T36" fmla="*/ 108 w 176"/>
                  <a:gd name="T37" fmla="*/ 0 h 100"/>
                  <a:gd name="T38" fmla="*/ 140 w 176"/>
                  <a:gd name="T39" fmla="*/ 1 h 100"/>
                  <a:gd name="T40" fmla="*/ 176 w 176"/>
                  <a:gd name="T41" fmla="*/ 6 h 100"/>
                  <a:gd name="T42" fmla="*/ 176 w 176"/>
                  <a:gd name="T43" fmla="*/ 6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76" h="100">
                    <a:moveTo>
                      <a:pt x="176" y="6"/>
                    </a:moveTo>
                    <a:lnTo>
                      <a:pt x="159" y="18"/>
                    </a:lnTo>
                    <a:lnTo>
                      <a:pt x="147" y="32"/>
                    </a:lnTo>
                    <a:lnTo>
                      <a:pt x="137" y="46"/>
                    </a:lnTo>
                    <a:lnTo>
                      <a:pt x="130" y="61"/>
                    </a:lnTo>
                    <a:lnTo>
                      <a:pt x="120" y="75"/>
                    </a:lnTo>
                    <a:lnTo>
                      <a:pt x="108" y="86"/>
                    </a:lnTo>
                    <a:lnTo>
                      <a:pt x="91" y="96"/>
                    </a:lnTo>
                    <a:lnTo>
                      <a:pt x="69" y="100"/>
                    </a:lnTo>
                    <a:lnTo>
                      <a:pt x="39" y="99"/>
                    </a:lnTo>
                    <a:lnTo>
                      <a:pt x="0" y="92"/>
                    </a:lnTo>
                    <a:lnTo>
                      <a:pt x="12" y="81"/>
                    </a:lnTo>
                    <a:lnTo>
                      <a:pt x="22" y="67"/>
                    </a:lnTo>
                    <a:lnTo>
                      <a:pt x="32" y="53"/>
                    </a:lnTo>
                    <a:lnTo>
                      <a:pt x="42" y="38"/>
                    </a:lnTo>
                    <a:lnTo>
                      <a:pt x="51" y="25"/>
                    </a:lnTo>
                    <a:lnTo>
                      <a:pt x="66" y="13"/>
                    </a:lnTo>
                    <a:lnTo>
                      <a:pt x="86" y="4"/>
                    </a:lnTo>
                    <a:lnTo>
                      <a:pt x="108" y="0"/>
                    </a:lnTo>
                    <a:lnTo>
                      <a:pt x="140" y="1"/>
                    </a:lnTo>
                    <a:lnTo>
                      <a:pt x="176" y="6"/>
                    </a:lnTo>
                    <a:lnTo>
                      <a:pt x="176" y="6"/>
                    </a:lnTo>
                    <a:close/>
                  </a:path>
                </a:pathLst>
              </a:custGeom>
              <a:solidFill>
                <a:srgbClr val="B3D9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518" name="Freeform 62"/>
              <p:cNvSpPr>
                <a:spLocks/>
              </p:cNvSpPr>
              <p:nvPr/>
            </p:nvSpPr>
            <p:spPr bwMode="auto">
              <a:xfrm>
                <a:off x="3905" y="3744"/>
                <a:ext cx="152" cy="100"/>
              </a:xfrm>
              <a:custGeom>
                <a:avLst/>
                <a:gdLst>
                  <a:gd name="T0" fmla="*/ 149 w 152"/>
                  <a:gd name="T1" fmla="*/ 8 h 100"/>
                  <a:gd name="T2" fmla="*/ 137 w 152"/>
                  <a:gd name="T3" fmla="*/ 19 h 100"/>
                  <a:gd name="T4" fmla="*/ 127 w 152"/>
                  <a:gd name="T5" fmla="*/ 30 h 100"/>
                  <a:gd name="T6" fmla="*/ 120 w 152"/>
                  <a:gd name="T7" fmla="*/ 43 h 100"/>
                  <a:gd name="T8" fmla="*/ 113 w 152"/>
                  <a:gd name="T9" fmla="*/ 55 h 100"/>
                  <a:gd name="T10" fmla="*/ 103 w 152"/>
                  <a:gd name="T11" fmla="*/ 67 h 100"/>
                  <a:gd name="T12" fmla="*/ 93 w 152"/>
                  <a:gd name="T13" fmla="*/ 78 h 100"/>
                  <a:gd name="T14" fmla="*/ 81 w 152"/>
                  <a:gd name="T15" fmla="*/ 88 h 100"/>
                  <a:gd name="T16" fmla="*/ 61 w 152"/>
                  <a:gd name="T17" fmla="*/ 95 h 100"/>
                  <a:gd name="T18" fmla="*/ 34 w 152"/>
                  <a:gd name="T19" fmla="*/ 99 h 100"/>
                  <a:gd name="T20" fmla="*/ 0 w 152"/>
                  <a:gd name="T21" fmla="*/ 100 h 100"/>
                  <a:gd name="T22" fmla="*/ 10 w 152"/>
                  <a:gd name="T23" fmla="*/ 87 h 100"/>
                  <a:gd name="T24" fmla="*/ 17 w 152"/>
                  <a:gd name="T25" fmla="*/ 74 h 100"/>
                  <a:gd name="T26" fmla="*/ 24 w 152"/>
                  <a:gd name="T27" fmla="*/ 58 h 100"/>
                  <a:gd name="T28" fmla="*/ 32 w 152"/>
                  <a:gd name="T29" fmla="*/ 42 h 100"/>
                  <a:gd name="T30" fmla="*/ 42 w 152"/>
                  <a:gd name="T31" fmla="*/ 27 h 100"/>
                  <a:gd name="T32" fmla="*/ 54 w 152"/>
                  <a:gd name="T33" fmla="*/ 14 h 100"/>
                  <a:gd name="T34" fmla="*/ 71 w 152"/>
                  <a:gd name="T35" fmla="*/ 5 h 100"/>
                  <a:gd name="T36" fmla="*/ 93 w 152"/>
                  <a:gd name="T37" fmla="*/ 0 h 100"/>
                  <a:gd name="T38" fmla="*/ 117 w 152"/>
                  <a:gd name="T39" fmla="*/ 0 h 100"/>
                  <a:gd name="T40" fmla="*/ 152 w 152"/>
                  <a:gd name="T41" fmla="*/ 8 h 100"/>
                  <a:gd name="T42" fmla="*/ 152 w 152"/>
                  <a:gd name="T43" fmla="*/ 8 h 100"/>
                  <a:gd name="T44" fmla="*/ 149 w 152"/>
                  <a:gd name="T45" fmla="*/ 8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52" h="100">
                    <a:moveTo>
                      <a:pt x="149" y="8"/>
                    </a:moveTo>
                    <a:lnTo>
                      <a:pt x="137" y="19"/>
                    </a:lnTo>
                    <a:lnTo>
                      <a:pt x="127" y="30"/>
                    </a:lnTo>
                    <a:lnTo>
                      <a:pt x="120" y="43"/>
                    </a:lnTo>
                    <a:lnTo>
                      <a:pt x="113" y="55"/>
                    </a:lnTo>
                    <a:lnTo>
                      <a:pt x="103" y="67"/>
                    </a:lnTo>
                    <a:lnTo>
                      <a:pt x="93" y="78"/>
                    </a:lnTo>
                    <a:lnTo>
                      <a:pt x="81" y="88"/>
                    </a:lnTo>
                    <a:lnTo>
                      <a:pt x="61" y="95"/>
                    </a:lnTo>
                    <a:lnTo>
                      <a:pt x="34" y="99"/>
                    </a:lnTo>
                    <a:lnTo>
                      <a:pt x="0" y="100"/>
                    </a:lnTo>
                    <a:lnTo>
                      <a:pt x="10" y="87"/>
                    </a:lnTo>
                    <a:lnTo>
                      <a:pt x="17" y="74"/>
                    </a:lnTo>
                    <a:lnTo>
                      <a:pt x="24" y="58"/>
                    </a:lnTo>
                    <a:lnTo>
                      <a:pt x="32" y="42"/>
                    </a:lnTo>
                    <a:lnTo>
                      <a:pt x="42" y="27"/>
                    </a:lnTo>
                    <a:lnTo>
                      <a:pt x="54" y="14"/>
                    </a:lnTo>
                    <a:lnTo>
                      <a:pt x="71" y="5"/>
                    </a:lnTo>
                    <a:lnTo>
                      <a:pt x="93" y="0"/>
                    </a:lnTo>
                    <a:lnTo>
                      <a:pt x="117" y="0"/>
                    </a:lnTo>
                    <a:lnTo>
                      <a:pt x="152" y="8"/>
                    </a:lnTo>
                    <a:lnTo>
                      <a:pt x="152" y="8"/>
                    </a:lnTo>
                    <a:lnTo>
                      <a:pt x="149" y="8"/>
                    </a:lnTo>
                    <a:close/>
                  </a:path>
                </a:pathLst>
              </a:custGeom>
              <a:solidFill>
                <a:srgbClr val="FF00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519" name="Freeform 63"/>
              <p:cNvSpPr>
                <a:spLocks/>
              </p:cNvSpPr>
              <p:nvPr/>
            </p:nvSpPr>
            <p:spPr bwMode="auto">
              <a:xfrm>
                <a:off x="3772" y="3863"/>
                <a:ext cx="214" cy="51"/>
              </a:xfrm>
              <a:custGeom>
                <a:avLst/>
                <a:gdLst>
                  <a:gd name="T0" fmla="*/ 214 w 214"/>
                  <a:gd name="T1" fmla="*/ 21 h 51"/>
                  <a:gd name="T2" fmla="*/ 199 w 214"/>
                  <a:gd name="T3" fmla="*/ 19 h 51"/>
                  <a:gd name="T4" fmla="*/ 179 w 214"/>
                  <a:gd name="T5" fmla="*/ 16 h 51"/>
                  <a:gd name="T6" fmla="*/ 160 w 214"/>
                  <a:gd name="T7" fmla="*/ 17 h 51"/>
                  <a:gd name="T8" fmla="*/ 135 w 214"/>
                  <a:gd name="T9" fmla="*/ 19 h 51"/>
                  <a:gd name="T10" fmla="*/ 111 w 214"/>
                  <a:gd name="T11" fmla="*/ 22 h 51"/>
                  <a:gd name="T12" fmla="*/ 86 w 214"/>
                  <a:gd name="T13" fmla="*/ 27 h 51"/>
                  <a:gd name="T14" fmla="*/ 62 w 214"/>
                  <a:gd name="T15" fmla="*/ 32 h 51"/>
                  <a:gd name="T16" fmla="*/ 40 w 214"/>
                  <a:gd name="T17" fmla="*/ 38 h 51"/>
                  <a:gd name="T18" fmla="*/ 18 w 214"/>
                  <a:gd name="T19" fmla="*/ 45 h 51"/>
                  <a:gd name="T20" fmla="*/ 0 w 214"/>
                  <a:gd name="T21" fmla="*/ 51 h 51"/>
                  <a:gd name="T22" fmla="*/ 5 w 214"/>
                  <a:gd name="T23" fmla="*/ 44 h 51"/>
                  <a:gd name="T24" fmla="*/ 13 w 214"/>
                  <a:gd name="T25" fmla="*/ 37 h 51"/>
                  <a:gd name="T26" fmla="*/ 23 w 214"/>
                  <a:gd name="T27" fmla="*/ 31 h 51"/>
                  <a:gd name="T28" fmla="*/ 35 w 214"/>
                  <a:gd name="T29" fmla="*/ 27 h 51"/>
                  <a:gd name="T30" fmla="*/ 50 w 214"/>
                  <a:gd name="T31" fmla="*/ 22 h 51"/>
                  <a:gd name="T32" fmla="*/ 67 w 214"/>
                  <a:gd name="T33" fmla="*/ 17 h 51"/>
                  <a:gd name="T34" fmla="*/ 81 w 214"/>
                  <a:gd name="T35" fmla="*/ 14 h 51"/>
                  <a:gd name="T36" fmla="*/ 96 w 214"/>
                  <a:gd name="T37" fmla="*/ 9 h 51"/>
                  <a:gd name="T38" fmla="*/ 113 w 214"/>
                  <a:gd name="T39" fmla="*/ 6 h 51"/>
                  <a:gd name="T40" fmla="*/ 125 w 214"/>
                  <a:gd name="T41" fmla="*/ 1 h 51"/>
                  <a:gd name="T42" fmla="*/ 135 w 214"/>
                  <a:gd name="T43" fmla="*/ 0 h 51"/>
                  <a:gd name="T44" fmla="*/ 145 w 214"/>
                  <a:gd name="T45" fmla="*/ 0 h 51"/>
                  <a:gd name="T46" fmla="*/ 155 w 214"/>
                  <a:gd name="T47" fmla="*/ 0 h 51"/>
                  <a:gd name="T48" fmla="*/ 167 w 214"/>
                  <a:gd name="T49" fmla="*/ 1 h 51"/>
                  <a:gd name="T50" fmla="*/ 177 w 214"/>
                  <a:gd name="T51" fmla="*/ 4 h 51"/>
                  <a:gd name="T52" fmla="*/ 187 w 214"/>
                  <a:gd name="T53" fmla="*/ 6 h 51"/>
                  <a:gd name="T54" fmla="*/ 197 w 214"/>
                  <a:gd name="T55" fmla="*/ 9 h 51"/>
                  <a:gd name="T56" fmla="*/ 206 w 214"/>
                  <a:gd name="T57" fmla="*/ 13 h 51"/>
                  <a:gd name="T58" fmla="*/ 211 w 214"/>
                  <a:gd name="T59" fmla="*/ 17 h 51"/>
                  <a:gd name="T60" fmla="*/ 214 w 214"/>
                  <a:gd name="T61" fmla="*/ 22 h 51"/>
                  <a:gd name="T62" fmla="*/ 214 w 214"/>
                  <a:gd name="T63" fmla="*/ 22 h 51"/>
                  <a:gd name="T64" fmla="*/ 214 w 214"/>
                  <a:gd name="T65" fmla="*/ 21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14" h="51">
                    <a:moveTo>
                      <a:pt x="214" y="21"/>
                    </a:moveTo>
                    <a:lnTo>
                      <a:pt x="199" y="19"/>
                    </a:lnTo>
                    <a:lnTo>
                      <a:pt x="179" y="16"/>
                    </a:lnTo>
                    <a:lnTo>
                      <a:pt x="160" y="17"/>
                    </a:lnTo>
                    <a:lnTo>
                      <a:pt x="135" y="19"/>
                    </a:lnTo>
                    <a:lnTo>
                      <a:pt x="111" y="22"/>
                    </a:lnTo>
                    <a:lnTo>
                      <a:pt x="86" y="27"/>
                    </a:lnTo>
                    <a:lnTo>
                      <a:pt x="62" y="32"/>
                    </a:lnTo>
                    <a:lnTo>
                      <a:pt x="40" y="38"/>
                    </a:lnTo>
                    <a:lnTo>
                      <a:pt x="18" y="45"/>
                    </a:lnTo>
                    <a:lnTo>
                      <a:pt x="0" y="51"/>
                    </a:lnTo>
                    <a:lnTo>
                      <a:pt x="5" y="44"/>
                    </a:lnTo>
                    <a:lnTo>
                      <a:pt x="13" y="37"/>
                    </a:lnTo>
                    <a:lnTo>
                      <a:pt x="23" y="31"/>
                    </a:lnTo>
                    <a:lnTo>
                      <a:pt x="35" y="27"/>
                    </a:lnTo>
                    <a:lnTo>
                      <a:pt x="50" y="22"/>
                    </a:lnTo>
                    <a:lnTo>
                      <a:pt x="67" y="17"/>
                    </a:lnTo>
                    <a:lnTo>
                      <a:pt x="81" y="14"/>
                    </a:lnTo>
                    <a:lnTo>
                      <a:pt x="96" y="9"/>
                    </a:lnTo>
                    <a:lnTo>
                      <a:pt x="113" y="6"/>
                    </a:lnTo>
                    <a:lnTo>
                      <a:pt x="125" y="1"/>
                    </a:lnTo>
                    <a:lnTo>
                      <a:pt x="135" y="0"/>
                    </a:lnTo>
                    <a:lnTo>
                      <a:pt x="145" y="0"/>
                    </a:lnTo>
                    <a:lnTo>
                      <a:pt x="155" y="0"/>
                    </a:lnTo>
                    <a:lnTo>
                      <a:pt x="167" y="1"/>
                    </a:lnTo>
                    <a:lnTo>
                      <a:pt x="177" y="4"/>
                    </a:lnTo>
                    <a:lnTo>
                      <a:pt x="187" y="6"/>
                    </a:lnTo>
                    <a:lnTo>
                      <a:pt x="197" y="9"/>
                    </a:lnTo>
                    <a:lnTo>
                      <a:pt x="206" y="13"/>
                    </a:lnTo>
                    <a:lnTo>
                      <a:pt x="211" y="17"/>
                    </a:lnTo>
                    <a:lnTo>
                      <a:pt x="214" y="22"/>
                    </a:lnTo>
                    <a:lnTo>
                      <a:pt x="214" y="22"/>
                    </a:lnTo>
                    <a:lnTo>
                      <a:pt x="214" y="21"/>
                    </a:lnTo>
                    <a:close/>
                  </a:path>
                </a:pathLst>
              </a:custGeom>
              <a:solidFill>
                <a:srgbClr val="D18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520" name="Freeform 64"/>
              <p:cNvSpPr>
                <a:spLocks/>
              </p:cNvSpPr>
              <p:nvPr/>
            </p:nvSpPr>
            <p:spPr bwMode="auto">
              <a:xfrm>
                <a:off x="3206" y="3888"/>
                <a:ext cx="218" cy="144"/>
              </a:xfrm>
              <a:custGeom>
                <a:avLst/>
                <a:gdLst>
                  <a:gd name="T0" fmla="*/ 169 w 218"/>
                  <a:gd name="T1" fmla="*/ 143 h 144"/>
                  <a:gd name="T2" fmla="*/ 145 w 218"/>
                  <a:gd name="T3" fmla="*/ 132 h 144"/>
                  <a:gd name="T4" fmla="*/ 118 w 218"/>
                  <a:gd name="T5" fmla="*/ 119 h 144"/>
                  <a:gd name="T6" fmla="*/ 91 w 218"/>
                  <a:gd name="T7" fmla="*/ 108 h 144"/>
                  <a:gd name="T8" fmla="*/ 64 w 218"/>
                  <a:gd name="T9" fmla="*/ 94 h 144"/>
                  <a:gd name="T10" fmla="*/ 40 w 218"/>
                  <a:gd name="T11" fmla="*/ 82 h 144"/>
                  <a:gd name="T12" fmla="*/ 20 w 218"/>
                  <a:gd name="T13" fmla="*/ 68 h 144"/>
                  <a:gd name="T14" fmla="*/ 5 w 218"/>
                  <a:gd name="T15" fmla="*/ 52 h 144"/>
                  <a:gd name="T16" fmla="*/ 0 w 218"/>
                  <a:gd name="T17" fmla="*/ 36 h 144"/>
                  <a:gd name="T18" fmla="*/ 3 w 218"/>
                  <a:gd name="T19" fmla="*/ 19 h 144"/>
                  <a:gd name="T20" fmla="*/ 20 w 218"/>
                  <a:gd name="T21" fmla="*/ 0 h 144"/>
                  <a:gd name="T22" fmla="*/ 30 w 218"/>
                  <a:gd name="T23" fmla="*/ 19 h 144"/>
                  <a:gd name="T24" fmla="*/ 52 w 218"/>
                  <a:gd name="T25" fmla="*/ 34 h 144"/>
                  <a:gd name="T26" fmla="*/ 86 w 218"/>
                  <a:gd name="T27" fmla="*/ 48 h 144"/>
                  <a:gd name="T28" fmla="*/ 123 w 218"/>
                  <a:gd name="T29" fmla="*/ 62 h 144"/>
                  <a:gd name="T30" fmla="*/ 160 w 218"/>
                  <a:gd name="T31" fmla="*/ 75 h 144"/>
                  <a:gd name="T32" fmla="*/ 189 w 218"/>
                  <a:gd name="T33" fmla="*/ 86 h 144"/>
                  <a:gd name="T34" fmla="*/ 211 w 218"/>
                  <a:gd name="T35" fmla="*/ 100 h 144"/>
                  <a:gd name="T36" fmla="*/ 218 w 218"/>
                  <a:gd name="T37" fmla="*/ 114 h 144"/>
                  <a:gd name="T38" fmla="*/ 206 w 218"/>
                  <a:gd name="T39" fmla="*/ 127 h 144"/>
                  <a:gd name="T40" fmla="*/ 169 w 218"/>
                  <a:gd name="T41" fmla="*/ 144 h 144"/>
                  <a:gd name="T42" fmla="*/ 169 w 218"/>
                  <a:gd name="T43" fmla="*/ 144 h 144"/>
                  <a:gd name="T44" fmla="*/ 169 w 218"/>
                  <a:gd name="T45" fmla="*/ 143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18" h="144">
                    <a:moveTo>
                      <a:pt x="169" y="143"/>
                    </a:moveTo>
                    <a:lnTo>
                      <a:pt x="145" y="132"/>
                    </a:lnTo>
                    <a:lnTo>
                      <a:pt x="118" y="119"/>
                    </a:lnTo>
                    <a:lnTo>
                      <a:pt x="91" y="108"/>
                    </a:lnTo>
                    <a:lnTo>
                      <a:pt x="64" y="94"/>
                    </a:lnTo>
                    <a:lnTo>
                      <a:pt x="40" y="82"/>
                    </a:lnTo>
                    <a:lnTo>
                      <a:pt x="20" y="68"/>
                    </a:lnTo>
                    <a:lnTo>
                      <a:pt x="5" y="52"/>
                    </a:lnTo>
                    <a:lnTo>
                      <a:pt x="0" y="36"/>
                    </a:lnTo>
                    <a:lnTo>
                      <a:pt x="3" y="19"/>
                    </a:lnTo>
                    <a:lnTo>
                      <a:pt x="20" y="0"/>
                    </a:lnTo>
                    <a:lnTo>
                      <a:pt x="30" y="19"/>
                    </a:lnTo>
                    <a:lnTo>
                      <a:pt x="52" y="34"/>
                    </a:lnTo>
                    <a:lnTo>
                      <a:pt x="86" y="48"/>
                    </a:lnTo>
                    <a:lnTo>
                      <a:pt x="123" y="62"/>
                    </a:lnTo>
                    <a:lnTo>
                      <a:pt x="160" y="75"/>
                    </a:lnTo>
                    <a:lnTo>
                      <a:pt x="189" y="86"/>
                    </a:lnTo>
                    <a:lnTo>
                      <a:pt x="211" y="100"/>
                    </a:lnTo>
                    <a:lnTo>
                      <a:pt x="218" y="114"/>
                    </a:lnTo>
                    <a:lnTo>
                      <a:pt x="206" y="127"/>
                    </a:lnTo>
                    <a:lnTo>
                      <a:pt x="169" y="144"/>
                    </a:lnTo>
                    <a:lnTo>
                      <a:pt x="169" y="144"/>
                    </a:lnTo>
                    <a:lnTo>
                      <a:pt x="169" y="143"/>
                    </a:lnTo>
                    <a:close/>
                  </a:path>
                </a:pathLst>
              </a:custGeom>
              <a:solidFill>
                <a:srgbClr val="D18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521" name="Freeform 65"/>
              <p:cNvSpPr>
                <a:spLocks/>
              </p:cNvSpPr>
              <p:nvPr/>
            </p:nvSpPr>
            <p:spPr bwMode="auto">
              <a:xfrm>
                <a:off x="3824" y="3917"/>
                <a:ext cx="213" cy="54"/>
              </a:xfrm>
              <a:custGeom>
                <a:avLst/>
                <a:gdLst>
                  <a:gd name="T0" fmla="*/ 213 w 213"/>
                  <a:gd name="T1" fmla="*/ 8 h 54"/>
                  <a:gd name="T2" fmla="*/ 194 w 213"/>
                  <a:gd name="T3" fmla="*/ 13 h 54"/>
                  <a:gd name="T4" fmla="*/ 174 w 213"/>
                  <a:gd name="T5" fmla="*/ 17 h 54"/>
                  <a:gd name="T6" fmla="*/ 154 w 213"/>
                  <a:gd name="T7" fmla="*/ 22 h 54"/>
                  <a:gd name="T8" fmla="*/ 132 w 213"/>
                  <a:gd name="T9" fmla="*/ 27 h 54"/>
                  <a:gd name="T10" fmla="*/ 113 w 213"/>
                  <a:gd name="T11" fmla="*/ 32 h 54"/>
                  <a:gd name="T12" fmla="*/ 91 w 213"/>
                  <a:gd name="T13" fmla="*/ 37 h 54"/>
                  <a:gd name="T14" fmla="*/ 69 w 213"/>
                  <a:gd name="T15" fmla="*/ 41 h 54"/>
                  <a:gd name="T16" fmla="*/ 47 w 213"/>
                  <a:gd name="T17" fmla="*/ 46 h 54"/>
                  <a:gd name="T18" fmla="*/ 24 w 213"/>
                  <a:gd name="T19" fmla="*/ 50 h 54"/>
                  <a:gd name="T20" fmla="*/ 0 w 213"/>
                  <a:gd name="T21" fmla="*/ 54 h 54"/>
                  <a:gd name="T22" fmla="*/ 7 w 213"/>
                  <a:gd name="T23" fmla="*/ 46 h 54"/>
                  <a:gd name="T24" fmla="*/ 17 w 213"/>
                  <a:gd name="T25" fmla="*/ 39 h 54"/>
                  <a:gd name="T26" fmla="*/ 29 w 213"/>
                  <a:gd name="T27" fmla="*/ 33 h 54"/>
                  <a:gd name="T28" fmla="*/ 44 w 213"/>
                  <a:gd name="T29" fmla="*/ 27 h 54"/>
                  <a:gd name="T30" fmla="*/ 61 w 213"/>
                  <a:gd name="T31" fmla="*/ 22 h 54"/>
                  <a:gd name="T32" fmla="*/ 76 w 213"/>
                  <a:gd name="T33" fmla="*/ 17 h 54"/>
                  <a:gd name="T34" fmla="*/ 93 w 213"/>
                  <a:gd name="T35" fmla="*/ 13 h 54"/>
                  <a:gd name="T36" fmla="*/ 110 w 213"/>
                  <a:gd name="T37" fmla="*/ 9 h 54"/>
                  <a:gd name="T38" fmla="*/ 127 w 213"/>
                  <a:gd name="T39" fmla="*/ 5 h 54"/>
                  <a:gd name="T40" fmla="*/ 145 w 213"/>
                  <a:gd name="T41" fmla="*/ 0 h 54"/>
                  <a:gd name="T42" fmla="*/ 152 w 213"/>
                  <a:gd name="T43" fmla="*/ 0 h 54"/>
                  <a:gd name="T44" fmla="*/ 159 w 213"/>
                  <a:gd name="T45" fmla="*/ 0 h 54"/>
                  <a:gd name="T46" fmla="*/ 167 w 213"/>
                  <a:gd name="T47" fmla="*/ 0 h 54"/>
                  <a:gd name="T48" fmla="*/ 174 w 213"/>
                  <a:gd name="T49" fmla="*/ 1 h 54"/>
                  <a:gd name="T50" fmla="*/ 181 w 213"/>
                  <a:gd name="T51" fmla="*/ 2 h 54"/>
                  <a:gd name="T52" fmla="*/ 186 w 213"/>
                  <a:gd name="T53" fmla="*/ 3 h 54"/>
                  <a:gd name="T54" fmla="*/ 194 w 213"/>
                  <a:gd name="T55" fmla="*/ 5 h 54"/>
                  <a:gd name="T56" fmla="*/ 201 w 213"/>
                  <a:gd name="T57" fmla="*/ 7 h 54"/>
                  <a:gd name="T58" fmla="*/ 206 w 213"/>
                  <a:gd name="T59" fmla="*/ 8 h 54"/>
                  <a:gd name="T60" fmla="*/ 213 w 213"/>
                  <a:gd name="T61" fmla="*/ 9 h 54"/>
                  <a:gd name="T62" fmla="*/ 213 w 213"/>
                  <a:gd name="T63" fmla="*/ 9 h 54"/>
                  <a:gd name="T64" fmla="*/ 213 w 213"/>
                  <a:gd name="T65" fmla="*/ 8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13" h="54">
                    <a:moveTo>
                      <a:pt x="213" y="8"/>
                    </a:moveTo>
                    <a:lnTo>
                      <a:pt x="194" y="13"/>
                    </a:lnTo>
                    <a:lnTo>
                      <a:pt x="174" y="17"/>
                    </a:lnTo>
                    <a:lnTo>
                      <a:pt x="154" y="22"/>
                    </a:lnTo>
                    <a:lnTo>
                      <a:pt x="132" y="27"/>
                    </a:lnTo>
                    <a:lnTo>
                      <a:pt x="113" y="32"/>
                    </a:lnTo>
                    <a:lnTo>
                      <a:pt x="91" y="37"/>
                    </a:lnTo>
                    <a:lnTo>
                      <a:pt x="69" y="41"/>
                    </a:lnTo>
                    <a:lnTo>
                      <a:pt x="47" y="46"/>
                    </a:lnTo>
                    <a:lnTo>
                      <a:pt x="24" y="50"/>
                    </a:lnTo>
                    <a:lnTo>
                      <a:pt x="0" y="54"/>
                    </a:lnTo>
                    <a:lnTo>
                      <a:pt x="7" y="46"/>
                    </a:lnTo>
                    <a:lnTo>
                      <a:pt x="17" y="39"/>
                    </a:lnTo>
                    <a:lnTo>
                      <a:pt x="29" y="33"/>
                    </a:lnTo>
                    <a:lnTo>
                      <a:pt x="44" y="27"/>
                    </a:lnTo>
                    <a:lnTo>
                      <a:pt x="61" y="22"/>
                    </a:lnTo>
                    <a:lnTo>
                      <a:pt x="76" y="17"/>
                    </a:lnTo>
                    <a:lnTo>
                      <a:pt x="93" y="13"/>
                    </a:lnTo>
                    <a:lnTo>
                      <a:pt x="110" y="9"/>
                    </a:lnTo>
                    <a:lnTo>
                      <a:pt x="127" y="5"/>
                    </a:lnTo>
                    <a:lnTo>
                      <a:pt x="145" y="0"/>
                    </a:lnTo>
                    <a:lnTo>
                      <a:pt x="152" y="0"/>
                    </a:lnTo>
                    <a:lnTo>
                      <a:pt x="159" y="0"/>
                    </a:lnTo>
                    <a:lnTo>
                      <a:pt x="167" y="0"/>
                    </a:lnTo>
                    <a:lnTo>
                      <a:pt x="174" y="1"/>
                    </a:lnTo>
                    <a:lnTo>
                      <a:pt x="181" y="2"/>
                    </a:lnTo>
                    <a:lnTo>
                      <a:pt x="186" y="3"/>
                    </a:lnTo>
                    <a:lnTo>
                      <a:pt x="194" y="5"/>
                    </a:lnTo>
                    <a:lnTo>
                      <a:pt x="201" y="7"/>
                    </a:lnTo>
                    <a:lnTo>
                      <a:pt x="206" y="8"/>
                    </a:lnTo>
                    <a:lnTo>
                      <a:pt x="213" y="9"/>
                    </a:lnTo>
                    <a:lnTo>
                      <a:pt x="213" y="9"/>
                    </a:lnTo>
                    <a:lnTo>
                      <a:pt x="213" y="8"/>
                    </a:lnTo>
                    <a:close/>
                  </a:path>
                </a:pathLst>
              </a:custGeom>
              <a:solidFill>
                <a:srgbClr val="D18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522" name="Freeform 66"/>
              <p:cNvSpPr>
                <a:spLocks/>
              </p:cNvSpPr>
              <p:nvPr/>
            </p:nvSpPr>
            <p:spPr bwMode="auto">
              <a:xfrm>
                <a:off x="3949" y="3958"/>
                <a:ext cx="221" cy="54"/>
              </a:xfrm>
              <a:custGeom>
                <a:avLst/>
                <a:gdLst>
                  <a:gd name="T0" fmla="*/ 221 w 221"/>
                  <a:gd name="T1" fmla="*/ 0 h 54"/>
                  <a:gd name="T2" fmla="*/ 216 w 221"/>
                  <a:gd name="T3" fmla="*/ 5 h 54"/>
                  <a:gd name="T4" fmla="*/ 211 w 221"/>
                  <a:gd name="T5" fmla="*/ 8 h 54"/>
                  <a:gd name="T6" fmla="*/ 201 w 221"/>
                  <a:gd name="T7" fmla="*/ 12 h 54"/>
                  <a:gd name="T8" fmla="*/ 191 w 221"/>
                  <a:gd name="T9" fmla="*/ 13 h 54"/>
                  <a:gd name="T10" fmla="*/ 179 w 221"/>
                  <a:gd name="T11" fmla="*/ 15 h 54"/>
                  <a:gd name="T12" fmla="*/ 167 w 221"/>
                  <a:gd name="T13" fmla="*/ 16 h 54"/>
                  <a:gd name="T14" fmla="*/ 157 w 221"/>
                  <a:gd name="T15" fmla="*/ 17 h 54"/>
                  <a:gd name="T16" fmla="*/ 145 w 221"/>
                  <a:gd name="T17" fmla="*/ 20 h 54"/>
                  <a:gd name="T18" fmla="*/ 135 w 221"/>
                  <a:gd name="T19" fmla="*/ 22 h 54"/>
                  <a:gd name="T20" fmla="*/ 125 w 221"/>
                  <a:gd name="T21" fmla="*/ 24 h 54"/>
                  <a:gd name="T22" fmla="*/ 115 w 221"/>
                  <a:gd name="T23" fmla="*/ 29 h 54"/>
                  <a:gd name="T24" fmla="*/ 105 w 221"/>
                  <a:gd name="T25" fmla="*/ 32 h 54"/>
                  <a:gd name="T26" fmla="*/ 96 w 221"/>
                  <a:gd name="T27" fmla="*/ 36 h 54"/>
                  <a:gd name="T28" fmla="*/ 83 w 221"/>
                  <a:gd name="T29" fmla="*/ 38 h 54"/>
                  <a:gd name="T30" fmla="*/ 73 w 221"/>
                  <a:gd name="T31" fmla="*/ 41 h 54"/>
                  <a:gd name="T32" fmla="*/ 61 w 221"/>
                  <a:gd name="T33" fmla="*/ 44 h 54"/>
                  <a:gd name="T34" fmla="*/ 51 w 221"/>
                  <a:gd name="T35" fmla="*/ 46 h 54"/>
                  <a:gd name="T36" fmla="*/ 39 w 221"/>
                  <a:gd name="T37" fmla="*/ 49 h 54"/>
                  <a:gd name="T38" fmla="*/ 29 w 221"/>
                  <a:gd name="T39" fmla="*/ 52 h 54"/>
                  <a:gd name="T40" fmla="*/ 20 w 221"/>
                  <a:gd name="T41" fmla="*/ 54 h 54"/>
                  <a:gd name="T42" fmla="*/ 0 w 221"/>
                  <a:gd name="T43" fmla="*/ 45 h 54"/>
                  <a:gd name="T44" fmla="*/ 17 w 221"/>
                  <a:gd name="T45" fmla="*/ 38 h 54"/>
                  <a:gd name="T46" fmla="*/ 37 w 221"/>
                  <a:gd name="T47" fmla="*/ 30 h 54"/>
                  <a:gd name="T48" fmla="*/ 56 w 221"/>
                  <a:gd name="T49" fmla="*/ 23 h 54"/>
                  <a:gd name="T50" fmla="*/ 76 w 221"/>
                  <a:gd name="T51" fmla="*/ 17 h 54"/>
                  <a:gd name="T52" fmla="*/ 98 w 221"/>
                  <a:gd name="T53" fmla="*/ 12 h 54"/>
                  <a:gd name="T54" fmla="*/ 120 w 221"/>
                  <a:gd name="T55" fmla="*/ 7 h 54"/>
                  <a:gd name="T56" fmla="*/ 145 w 221"/>
                  <a:gd name="T57" fmla="*/ 4 h 54"/>
                  <a:gd name="T58" fmla="*/ 169 w 221"/>
                  <a:gd name="T59" fmla="*/ 1 h 54"/>
                  <a:gd name="T60" fmla="*/ 194 w 221"/>
                  <a:gd name="T61" fmla="*/ 0 h 54"/>
                  <a:gd name="T62" fmla="*/ 221 w 221"/>
                  <a:gd name="T63" fmla="*/ 0 h 54"/>
                  <a:gd name="T64" fmla="*/ 221 w 221"/>
                  <a:gd name="T65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21" h="54">
                    <a:moveTo>
                      <a:pt x="221" y="0"/>
                    </a:moveTo>
                    <a:lnTo>
                      <a:pt x="216" y="5"/>
                    </a:lnTo>
                    <a:lnTo>
                      <a:pt x="211" y="8"/>
                    </a:lnTo>
                    <a:lnTo>
                      <a:pt x="201" y="12"/>
                    </a:lnTo>
                    <a:lnTo>
                      <a:pt x="191" y="13"/>
                    </a:lnTo>
                    <a:lnTo>
                      <a:pt x="179" y="15"/>
                    </a:lnTo>
                    <a:lnTo>
                      <a:pt x="167" y="16"/>
                    </a:lnTo>
                    <a:lnTo>
                      <a:pt x="157" y="17"/>
                    </a:lnTo>
                    <a:lnTo>
                      <a:pt x="145" y="20"/>
                    </a:lnTo>
                    <a:lnTo>
                      <a:pt x="135" y="22"/>
                    </a:lnTo>
                    <a:lnTo>
                      <a:pt x="125" y="24"/>
                    </a:lnTo>
                    <a:lnTo>
                      <a:pt x="115" y="29"/>
                    </a:lnTo>
                    <a:lnTo>
                      <a:pt x="105" y="32"/>
                    </a:lnTo>
                    <a:lnTo>
                      <a:pt x="96" y="36"/>
                    </a:lnTo>
                    <a:lnTo>
                      <a:pt x="83" y="38"/>
                    </a:lnTo>
                    <a:lnTo>
                      <a:pt x="73" y="41"/>
                    </a:lnTo>
                    <a:lnTo>
                      <a:pt x="61" y="44"/>
                    </a:lnTo>
                    <a:lnTo>
                      <a:pt x="51" y="46"/>
                    </a:lnTo>
                    <a:lnTo>
                      <a:pt x="39" y="49"/>
                    </a:lnTo>
                    <a:lnTo>
                      <a:pt x="29" y="52"/>
                    </a:lnTo>
                    <a:lnTo>
                      <a:pt x="20" y="54"/>
                    </a:lnTo>
                    <a:lnTo>
                      <a:pt x="0" y="45"/>
                    </a:lnTo>
                    <a:lnTo>
                      <a:pt x="17" y="38"/>
                    </a:lnTo>
                    <a:lnTo>
                      <a:pt x="37" y="30"/>
                    </a:lnTo>
                    <a:lnTo>
                      <a:pt x="56" y="23"/>
                    </a:lnTo>
                    <a:lnTo>
                      <a:pt x="76" y="17"/>
                    </a:lnTo>
                    <a:lnTo>
                      <a:pt x="98" y="12"/>
                    </a:lnTo>
                    <a:lnTo>
                      <a:pt x="120" y="7"/>
                    </a:lnTo>
                    <a:lnTo>
                      <a:pt x="145" y="4"/>
                    </a:lnTo>
                    <a:lnTo>
                      <a:pt x="169" y="1"/>
                    </a:lnTo>
                    <a:lnTo>
                      <a:pt x="194" y="0"/>
                    </a:lnTo>
                    <a:lnTo>
                      <a:pt x="221" y="0"/>
                    </a:lnTo>
                    <a:lnTo>
                      <a:pt x="221" y="0"/>
                    </a:lnTo>
                    <a:close/>
                  </a:path>
                </a:pathLst>
              </a:custGeom>
              <a:solidFill>
                <a:srgbClr val="D18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523" name="Freeform 67"/>
              <p:cNvSpPr>
                <a:spLocks/>
              </p:cNvSpPr>
              <p:nvPr/>
            </p:nvSpPr>
            <p:spPr bwMode="auto">
              <a:xfrm>
                <a:off x="3464" y="3999"/>
                <a:ext cx="934" cy="217"/>
              </a:xfrm>
              <a:custGeom>
                <a:avLst/>
                <a:gdLst>
                  <a:gd name="T0" fmla="*/ 220 w 934"/>
                  <a:gd name="T1" fmla="*/ 161 h 217"/>
                  <a:gd name="T2" fmla="*/ 291 w 934"/>
                  <a:gd name="T3" fmla="*/ 169 h 217"/>
                  <a:gd name="T4" fmla="*/ 362 w 934"/>
                  <a:gd name="T5" fmla="*/ 177 h 217"/>
                  <a:gd name="T6" fmla="*/ 438 w 934"/>
                  <a:gd name="T7" fmla="*/ 185 h 217"/>
                  <a:gd name="T8" fmla="*/ 514 w 934"/>
                  <a:gd name="T9" fmla="*/ 191 h 217"/>
                  <a:gd name="T10" fmla="*/ 590 w 934"/>
                  <a:gd name="T11" fmla="*/ 195 h 217"/>
                  <a:gd name="T12" fmla="*/ 666 w 934"/>
                  <a:gd name="T13" fmla="*/ 196 h 217"/>
                  <a:gd name="T14" fmla="*/ 737 w 934"/>
                  <a:gd name="T15" fmla="*/ 191 h 217"/>
                  <a:gd name="T16" fmla="*/ 808 w 934"/>
                  <a:gd name="T17" fmla="*/ 182 h 217"/>
                  <a:gd name="T18" fmla="*/ 875 w 934"/>
                  <a:gd name="T19" fmla="*/ 167 h 217"/>
                  <a:gd name="T20" fmla="*/ 934 w 934"/>
                  <a:gd name="T21" fmla="*/ 144 h 217"/>
                  <a:gd name="T22" fmla="*/ 929 w 934"/>
                  <a:gd name="T23" fmla="*/ 160 h 217"/>
                  <a:gd name="T24" fmla="*/ 916 w 934"/>
                  <a:gd name="T25" fmla="*/ 174 h 217"/>
                  <a:gd name="T26" fmla="*/ 894 w 934"/>
                  <a:gd name="T27" fmla="*/ 183 h 217"/>
                  <a:gd name="T28" fmla="*/ 867 w 934"/>
                  <a:gd name="T29" fmla="*/ 190 h 217"/>
                  <a:gd name="T30" fmla="*/ 835 w 934"/>
                  <a:gd name="T31" fmla="*/ 196 h 217"/>
                  <a:gd name="T32" fmla="*/ 799 w 934"/>
                  <a:gd name="T33" fmla="*/ 200 h 217"/>
                  <a:gd name="T34" fmla="*/ 764 w 934"/>
                  <a:gd name="T35" fmla="*/ 204 h 217"/>
                  <a:gd name="T36" fmla="*/ 728 w 934"/>
                  <a:gd name="T37" fmla="*/ 207 h 217"/>
                  <a:gd name="T38" fmla="*/ 693 w 934"/>
                  <a:gd name="T39" fmla="*/ 211 h 217"/>
                  <a:gd name="T40" fmla="*/ 661 w 934"/>
                  <a:gd name="T41" fmla="*/ 215 h 217"/>
                  <a:gd name="T42" fmla="*/ 598 w 934"/>
                  <a:gd name="T43" fmla="*/ 216 h 217"/>
                  <a:gd name="T44" fmla="*/ 534 w 934"/>
                  <a:gd name="T45" fmla="*/ 217 h 217"/>
                  <a:gd name="T46" fmla="*/ 473 w 934"/>
                  <a:gd name="T47" fmla="*/ 216 h 217"/>
                  <a:gd name="T48" fmla="*/ 411 w 934"/>
                  <a:gd name="T49" fmla="*/ 214 h 217"/>
                  <a:gd name="T50" fmla="*/ 350 w 934"/>
                  <a:gd name="T51" fmla="*/ 209 h 217"/>
                  <a:gd name="T52" fmla="*/ 291 w 934"/>
                  <a:gd name="T53" fmla="*/ 203 h 217"/>
                  <a:gd name="T54" fmla="*/ 232 w 934"/>
                  <a:gd name="T55" fmla="*/ 193 h 217"/>
                  <a:gd name="T56" fmla="*/ 176 w 934"/>
                  <a:gd name="T57" fmla="*/ 180 h 217"/>
                  <a:gd name="T58" fmla="*/ 122 w 934"/>
                  <a:gd name="T59" fmla="*/ 163 h 217"/>
                  <a:gd name="T60" fmla="*/ 71 w 934"/>
                  <a:gd name="T61" fmla="*/ 141 h 217"/>
                  <a:gd name="T62" fmla="*/ 71 w 934"/>
                  <a:gd name="T63" fmla="*/ 126 h 217"/>
                  <a:gd name="T64" fmla="*/ 68 w 934"/>
                  <a:gd name="T65" fmla="*/ 111 h 217"/>
                  <a:gd name="T66" fmla="*/ 63 w 934"/>
                  <a:gd name="T67" fmla="*/ 96 h 217"/>
                  <a:gd name="T68" fmla="*/ 58 w 934"/>
                  <a:gd name="T69" fmla="*/ 83 h 217"/>
                  <a:gd name="T70" fmla="*/ 51 w 934"/>
                  <a:gd name="T71" fmla="*/ 69 h 217"/>
                  <a:gd name="T72" fmla="*/ 41 w 934"/>
                  <a:gd name="T73" fmla="*/ 55 h 217"/>
                  <a:gd name="T74" fmla="*/ 32 w 934"/>
                  <a:gd name="T75" fmla="*/ 41 h 217"/>
                  <a:gd name="T76" fmla="*/ 22 w 934"/>
                  <a:gd name="T77" fmla="*/ 28 h 217"/>
                  <a:gd name="T78" fmla="*/ 12 w 934"/>
                  <a:gd name="T79" fmla="*/ 14 h 217"/>
                  <a:gd name="T80" fmla="*/ 0 w 934"/>
                  <a:gd name="T81" fmla="*/ 0 h 217"/>
                  <a:gd name="T82" fmla="*/ 36 w 934"/>
                  <a:gd name="T83" fmla="*/ 12 h 217"/>
                  <a:gd name="T84" fmla="*/ 61 w 934"/>
                  <a:gd name="T85" fmla="*/ 27 h 217"/>
                  <a:gd name="T86" fmla="*/ 76 w 934"/>
                  <a:gd name="T87" fmla="*/ 44 h 217"/>
                  <a:gd name="T88" fmla="*/ 88 w 934"/>
                  <a:gd name="T89" fmla="*/ 63 h 217"/>
                  <a:gd name="T90" fmla="*/ 95 w 934"/>
                  <a:gd name="T91" fmla="*/ 83 h 217"/>
                  <a:gd name="T92" fmla="*/ 105 w 934"/>
                  <a:gd name="T93" fmla="*/ 102 h 217"/>
                  <a:gd name="T94" fmla="*/ 120 w 934"/>
                  <a:gd name="T95" fmla="*/ 121 h 217"/>
                  <a:gd name="T96" fmla="*/ 142 w 934"/>
                  <a:gd name="T97" fmla="*/ 139 h 217"/>
                  <a:gd name="T98" fmla="*/ 176 w 934"/>
                  <a:gd name="T99" fmla="*/ 152 h 217"/>
                  <a:gd name="T100" fmla="*/ 220 w 934"/>
                  <a:gd name="T101" fmla="*/ 161 h 217"/>
                  <a:gd name="T102" fmla="*/ 220 w 934"/>
                  <a:gd name="T103" fmla="*/ 161 h 2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934" h="217">
                    <a:moveTo>
                      <a:pt x="220" y="161"/>
                    </a:moveTo>
                    <a:lnTo>
                      <a:pt x="291" y="169"/>
                    </a:lnTo>
                    <a:lnTo>
                      <a:pt x="362" y="177"/>
                    </a:lnTo>
                    <a:lnTo>
                      <a:pt x="438" y="185"/>
                    </a:lnTo>
                    <a:lnTo>
                      <a:pt x="514" y="191"/>
                    </a:lnTo>
                    <a:lnTo>
                      <a:pt x="590" y="195"/>
                    </a:lnTo>
                    <a:lnTo>
                      <a:pt x="666" y="196"/>
                    </a:lnTo>
                    <a:lnTo>
                      <a:pt x="737" y="191"/>
                    </a:lnTo>
                    <a:lnTo>
                      <a:pt x="808" y="182"/>
                    </a:lnTo>
                    <a:lnTo>
                      <a:pt x="875" y="167"/>
                    </a:lnTo>
                    <a:lnTo>
                      <a:pt x="934" y="144"/>
                    </a:lnTo>
                    <a:lnTo>
                      <a:pt x="929" y="160"/>
                    </a:lnTo>
                    <a:lnTo>
                      <a:pt x="916" y="174"/>
                    </a:lnTo>
                    <a:lnTo>
                      <a:pt x="894" y="183"/>
                    </a:lnTo>
                    <a:lnTo>
                      <a:pt x="867" y="190"/>
                    </a:lnTo>
                    <a:lnTo>
                      <a:pt x="835" y="196"/>
                    </a:lnTo>
                    <a:lnTo>
                      <a:pt x="799" y="200"/>
                    </a:lnTo>
                    <a:lnTo>
                      <a:pt x="764" y="204"/>
                    </a:lnTo>
                    <a:lnTo>
                      <a:pt x="728" y="207"/>
                    </a:lnTo>
                    <a:lnTo>
                      <a:pt x="693" y="211"/>
                    </a:lnTo>
                    <a:lnTo>
                      <a:pt x="661" y="215"/>
                    </a:lnTo>
                    <a:lnTo>
                      <a:pt x="598" y="216"/>
                    </a:lnTo>
                    <a:lnTo>
                      <a:pt x="534" y="217"/>
                    </a:lnTo>
                    <a:lnTo>
                      <a:pt x="473" y="216"/>
                    </a:lnTo>
                    <a:lnTo>
                      <a:pt x="411" y="214"/>
                    </a:lnTo>
                    <a:lnTo>
                      <a:pt x="350" y="209"/>
                    </a:lnTo>
                    <a:lnTo>
                      <a:pt x="291" y="203"/>
                    </a:lnTo>
                    <a:lnTo>
                      <a:pt x="232" y="193"/>
                    </a:lnTo>
                    <a:lnTo>
                      <a:pt x="176" y="180"/>
                    </a:lnTo>
                    <a:lnTo>
                      <a:pt x="122" y="163"/>
                    </a:lnTo>
                    <a:lnTo>
                      <a:pt x="71" y="141"/>
                    </a:lnTo>
                    <a:lnTo>
                      <a:pt x="71" y="126"/>
                    </a:lnTo>
                    <a:lnTo>
                      <a:pt x="68" y="111"/>
                    </a:lnTo>
                    <a:lnTo>
                      <a:pt x="63" y="96"/>
                    </a:lnTo>
                    <a:lnTo>
                      <a:pt x="58" y="83"/>
                    </a:lnTo>
                    <a:lnTo>
                      <a:pt x="51" y="69"/>
                    </a:lnTo>
                    <a:lnTo>
                      <a:pt x="41" y="55"/>
                    </a:lnTo>
                    <a:lnTo>
                      <a:pt x="32" y="41"/>
                    </a:lnTo>
                    <a:lnTo>
                      <a:pt x="22" y="28"/>
                    </a:lnTo>
                    <a:lnTo>
                      <a:pt x="12" y="14"/>
                    </a:lnTo>
                    <a:lnTo>
                      <a:pt x="0" y="0"/>
                    </a:lnTo>
                    <a:lnTo>
                      <a:pt x="36" y="12"/>
                    </a:lnTo>
                    <a:lnTo>
                      <a:pt x="61" y="27"/>
                    </a:lnTo>
                    <a:lnTo>
                      <a:pt x="76" y="44"/>
                    </a:lnTo>
                    <a:lnTo>
                      <a:pt x="88" y="63"/>
                    </a:lnTo>
                    <a:lnTo>
                      <a:pt x="95" y="83"/>
                    </a:lnTo>
                    <a:lnTo>
                      <a:pt x="105" y="102"/>
                    </a:lnTo>
                    <a:lnTo>
                      <a:pt x="120" y="121"/>
                    </a:lnTo>
                    <a:lnTo>
                      <a:pt x="142" y="139"/>
                    </a:lnTo>
                    <a:lnTo>
                      <a:pt x="176" y="152"/>
                    </a:lnTo>
                    <a:lnTo>
                      <a:pt x="220" y="161"/>
                    </a:lnTo>
                    <a:lnTo>
                      <a:pt x="220" y="161"/>
                    </a:lnTo>
                    <a:close/>
                  </a:path>
                </a:pathLst>
              </a:custGeom>
              <a:solidFill>
                <a:srgbClr val="D18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524" name="Freeform 68"/>
              <p:cNvSpPr>
                <a:spLocks/>
              </p:cNvSpPr>
              <p:nvPr/>
            </p:nvSpPr>
            <p:spPr bwMode="auto">
              <a:xfrm>
                <a:off x="2140" y="3743"/>
                <a:ext cx="101" cy="121"/>
              </a:xfrm>
              <a:custGeom>
                <a:avLst/>
                <a:gdLst>
                  <a:gd name="T0" fmla="*/ 81 w 101"/>
                  <a:gd name="T1" fmla="*/ 103 h 121"/>
                  <a:gd name="T2" fmla="*/ 44 w 101"/>
                  <a:gd name="T3" fmla="*/ 121 h 121"/>
                  <a:gd name="T4" fmla="*/ 39 w 101"/>
                  <a:gd name="T5" fmla="*/ 110 h 121"/>
                  <a:gd name="T6" fmla="*/ 34 w 101"/>
                  <a:gd name="T7" fmla="*/ 100 h 121"/>
                  <a:gd name="T8" fmla="*/ 29 w 101"/>
                  <a:gd name="T9" fmla="*/ 88 h 121"/>
                  <a:gd name="T10" fmla="*/ 25 w 101"/>
                  <a:gd name="T11" fmla="*/ 77 h 121"/>
                  <a:gd name="T12" fmla="*/ 20 w 101"/>
                  <a:gd name="T13" fmla="*/ 67 h 121"/>
                  <a:gd name="T14" fmla="*/ 15 w 101"/>
                  <a:gd name="T15" fmla="*/ 55 h 121"/>
                  <a:gd name="T16" fmla="*/ 10 w 101"/>
                  <a:gd name="T17" fmla="*/ 44 h 121"/>
                  <a:gd name="T18" fmla="*/ 5 w 101"/>
                  <a:gd name="T19" fmla="*/ 32 h 121"/>
                  <a:gd name="T20" fmla="*/ 3 w 101"/>
                  <a:gd name="T21" fmla="*/ 20 h 121"/>
                  <a:gd name="T22" fmla="*/ 0 w 101"/>
                  <a:gd name="T23" fmla="*/ 6 h 121"/>
                  <a:gd name="T24" fmla="*/ 47 w 101"/>
                  <a:gd name="T25" fmla="*/ 0 h 121"/>
                  <a:gd name="T26" fmla="*/ 76 w 101"/>
                  <a:gd name="T27" fmla="*/ 0 h 121"/>
                  <a:gd name="T28" fmla="*/ 93 w 101"/>
                  <a:gd name="T29" fmla="*/ 6 h 121"/>
                  <a:gd name="T30" fmla="*/ 101 w 101"/>
                  <a:gd name="T31" fmla="*/ 16 h 121"/>
                  <a:gd name="T32" fmla="*/ 101 w 101"/>
                  <a:gd name="T33" fmla="*/ 30 h 121"/>
                  <a:gd name="T34" fmla="*/ 93 w 101"/>
                  <a:gd name="T35" fmla="*/ 46 h 121"/>
                  <a:gd name="T36" fmla="*/ 86 w 101"/>
                  <a:gd name="T37" fmla="*/ 62 h 121"/>
                  <a:gd name="T38" fmla="*/ 81 w 101"/>
                  <a:gd name="T39" fmla="*/ 78 h 121"/>
                  <a:gd name="T40" fmla="*/ 79 w 101"/>
                  <a:gd name="T41" fmla="*/ 93 h 121"/>
                  <a:gd name="T42" fmla="*/ 81 w 101"/>
                  <a:gd name="T43" fmla="*/ 104 h 121"/>
                  <a:gd name="T44" fmla="*/ 81 w 101"/>
                  <a:gd name="T45" fmla="*/ 104 h 121"/>
                  <a:gd name="T46" fmla="*/ 81 w 101"/>
                  <a:gd name="T47" fmla="*/ 103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01" h="121">
                    <a:moveTo>
                      <a:pt x="81" y="103"/>
                    </a:moveTo>
                    <a:lnTo>
                      <a:pt x="44" y="121"/>
                    </a:lnTo>
                    <a:lnTo>
                      <a:pt x="39" y="110"/>
                    </a:lnTo>
                    <a:lnTo>
                      <a:pt x="34" y="100"/>
                    </a:lnTo>
                    <a:lnTo>
                      <a:pt x="29" y="88"/>
                    </a:lnTo>
                    <a:lnTo>
                      <a:pt x="25" y="77"/>
                    </a:lnTo>
                    <a:lnTo>
                      <a:pt x="20" y="67"/>
                    </a:lnTo>
                    <a:lnTo>
                      <a:pt x="15" y="55"/>
                    </a:lnTo>
                    <a:lnTo>
                      <a:pt x="10" y="44"/>
                    </a:lnTo>
                    <a:lnTo>
                      <a:pt x="5" y="32"/>
                    </a:lnTo>
                    <a:lnTo>
                      <a:pt x="3" y="20"/>
                    </a:lnTo>
                    <a:lnTo>
                      <a:pt x="0" y="6"/>
                    </a:lnTo>
                    <a:lnTo>
                      <a:pt x="47" y="0"/>
                    </a:lnTo>
                    <a:lnTo>
                      <a:pt x="76" y="0"/>
                    </a:lnTo>
                    <a:lnTo>
                      <a:pt x="93" y="6"/>
                    </a:lnTo>
                    <a:lnTo>
                      <a:pt x="101" y="16"/>
                    </a:lnTo>
                    <a:lnTo>
                      <a:pt x="101" y="30"/>
                    </a:lnTo>
                    <a:lnTo>
                      <a:pt x="93" y="46"/>
                    </a:lnTo>
                    <a:lnTo>
                      <a:pt x="86" y="62"/>
                    </a:lnTo>
                    <a:lnTo>
                      <a:pt x="81" y="78"/>
                    </a:lnTo>
                    <a:lnTo>
                      <a:pt x="79" y="93"/>
                    </a:lnTo>
                    <a:lnTo>
                      <a:pt x="81" y="104"/>
                    </a:lnTo>
                    <a:lnTo>
                      <a:pt x="81" y="104"/>
                    </a:lnTo>
                    <a:lnTo>
                      <a:pt x="81" y="103"/>
                    </a:lnTo>
                    <a:close/>
                  </a:path>
                </a:pathLst>
              </a:custGeom>
              <a:solidFill>
                <a:srgbClr val="FF00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525" name="Freeform 69"/>
              <p:cNvSpPr>
                <a:spLocks/>
              </p:cNvSpPr>
              <p:nvPr/>
            </p:nvSpPr>
            <p:spPr bwMode="auto">
              <a:xfrm>
                <a:off x="2258" y="3747"/>
                <a:ext cx="122" cy="132"/>
              </a:xfrm>
              <a:custGeom>
                <a:avLst/>
                <a:gdLst>
                  <a:gd name="T0" fmla="*/ 122 w 122"/>
                  <a:gd name="T1" fmla="*/ 2 h 132"/>
                  <a:gd name="T2" fmla="*/ 103 w 122"/>
                  <a:gd name="T3" fmla="*/ 132 h 132"/>
                  <a:gd name="T4" fmla="*/ 56 w 122"/>
                  <a:gd name="T5" fmla="*/ 131 h 132"/>
                  <a:gd name="T6" fmla="*/ 24 w 122"/>
                  <a:gd name="T7" fmla="*/ 125 h 132"/>
                  <a:gd name="T8" fmla="*/ 7 w 122"/>
                  <a:gd name="T9" fmla="*/ 115 h 132"/>
                  <a:gd name="T10" fmla="*/ 0 w 122"/>
                  <a:gd name="T11" fmla="*/ 103 h 132"/>
                  <a:gd name="T12" fmla="*/ 2 w 122"/>
                  <a:gd name="T13" fmla="*/ 87 h 132"/>
                  <a:gd name="T14" fmla="*/ 10 w 122"/>
                  <a:gd name="T15" fmla="*/ 71 h 132"/>
                  <a:gd name="T16" fmla="*/ 17 w 122"/>
                  <a:gd name="T17" fmla="*/ 52 h 132"/>
                  <a:gd name="T18" fmla="*/ 24 w 122"/>
                  <a:gd name="T19" fmla="*/ 35 h 132"/>
                  <a:gd name="T20" fmla="*/ 27 w 122"/>
                  <a:gd name="T21" fmla="*/ 18 h 132"/>
                  <a:gd name="T22" fmla="*/ 22 w 122"/>
                  <a:gd name="T23" fmla="*/ 2 h 132"/>
                  <a:gd name="T24" fmla="*/ 34 w 122"/>
                  <a:gd name="T25" fmla="*/ 3 h 132"/>
                  <a:gd name="T26" fmla="*/ 46 w 122"/>
                  <a:gd name="T27" fmla="*/ 3 h 132"/>
                  <a:gd name="T28" fmla="*/ 56 w 122"/>
                  <a:gd name="T29" fmla="*/ 2 h 132"/>
                  <a:gd name="T30" fmla="*/ 63 w 122"/>
                  <a:gd name="T31" fmla="*/ 2 h 132"/>
                  <a:gd name="T32" fmla="*/ 73 w 122"/>
                  <a:gd name="T33" fmla="*/ 1 h 132"/>
                  <a:gd name="T34" fmla="*/ 83 w 122"/>
                  <a:gd name="T35" fmla="*/ 0 h 132"/>
                  <a:gd name="T36" fmla="*/ 93 w 122"/>
                  <a:gd name="T37" fmla="*/ 0 h 132"/>
                  <a:gd name="T38" fmla="*/ 103 w 122"/>
                  <a:gd name="T39" fmla="*/ 0 h 132"/>
                  <a:gd name="T40" fmla="*/ 112 w 122"/>
                  <a:gd name="T41" fmla="*/ 1 h 132"/>
                  <a:gd name="T42" fmla="*/ 122 w 122"/>
                  <a:gd name="T43" fmla="*/ 2 h 132"/>
                  <a:gd name="T44" fmla="*/ 122 w 122"/>
                  <a:gd name="T45" fmla="*/ 2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22" h="132">
                    <a:moveTo>
                      <a:pt x="122" y="2"/>
                    </a:moveTo>
                    <a:lnTo>
                      <a:pt x="103" y="132"/>
                    </a:lnTo>
                    <a:lnTo>
                      <a:pt x="56" y="131"/>
                    </a:lnTo>
                    <a:lnTo>
                      <a:pt x="24" y="125"/>
                    </a:lnTo>
                    <a:lnTo>
                      <a:pt x="7" y="115"/>
                    </a:lnTo>
                    <a:lnTo>
                      <a:pt x="0" y="103"/>
                    </a:lnTo>
                    <a:lnTo>
                      <a:pt x="2" y="87"/>
                    </a:lnTo>
                    <a:lnTo>
                      <a:pt x="10" y="71"/>
                    </a:lnTo>
                    <a:lnTo>
                      <a:pt x="17" y="52"/>
                    </a:lnTo>
                    <a:lnTo>
                      <a:pt x="24" y="35"/>
                    </a:lnTo>
                    <a:lnTo>
                      <a:pt x="27" y="18"/>
                    </a:lnTo>
                    <a:lnTo>
                      <a:pt x="22" y="2"/>
                    </a:lnTo>
                    <a:lnTo>
                      <a:pt x="34" y="3"/>
                    </a:lnTo>
                    <a:lnTo>
                      <a:pt x="46" y="3"/>
                    </a:lnTo>
                    <a:lnTo>
                      <a:pt x="56" y="2"/>
                    </a:lnTo>
                    <a:lnTo>
                      <a:pt x="63" y="2"/>
                    </a:lnTo>
                    <a:lnTo>
                      <a:pt x="73" y="1"/>
                    </a:lnTo>
                    <a:lnTo>
                      <a:pt x="83" y="0"/>
                    </a:lnTo>
                    <a:lnTo>
                      <a:pt x="93" y="0"/>
                    </a:lnTo>
                    <a:lnTo>
                      <a:pt x="103" y="0"/>
                    </a:lnTo>
                    <a:lnTo>
                      <a:pt x="112" y="1"/>
                    </a:lnTo>
                    <a:lnTo>
                      <a:pt x="122" y="2"/>
                    </a:lnTo>
                    <a:lnTo>
                      <a:pt x="122" y="2"/>
                    </a:lnTo>
                    <a:close/>
                  </a:path>
                </a:pathLst>
              </a:custGeom>
              <a:solidFill>
                <a:srgbClr val="B3D9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526" name="Freeform 70"/>
              <p:cNvSpPr>
                <a:spLocks/>
              </p:cNvSpPr>
              <p:nvPr/>
            </p:nvSpPr>
            <p:spPr bwMode="auto">
              <a:xfrm>
                <a:off x="2405" y="3749"/>
                <a:ext cx="88" cy="185"/>
              </a:xfrm>
              <a:custGeom>
                <a:avLst/>
                <a:gdLst>
                  <a:gd name="T0" fmla="*/ 88 w 88"/>
                  <a:gd name="T1" fmla="*/ 0 h 185"/>
                  <a:gd name="T2" fmla="*/ 88 w 88"/>
                  <a:gd name="T3" fmla="*/ 19 h 185"/>
                  <a:gd name="T4" fmla="*/ 88 w 88"/>
                  <a:gd name="T5" fmla="*/ 38 h 185"/>
                  <a:gd name="T6" fmla="*/ 86 w 88"/>
                  <a:gd name="T7" fmla="*/ 56 h 185"/>
                  <a:gd name="T8" fmla="*/ 86 w 88"/>
                  <a:gd name="T9" fmla="*/ 75 h 185"/>
                  <a:gd name="T10" fmla="*/ 86 w 88"/>
                  <a:gd name="T11" fmla="*/ 94 h 185"/>
                  <a:gd name="T12" fmla="*/ 83 w 88"/>
                  <a:gd name="T13" fmla="*/ 112 h 185"/>
                  <a:gd name="T14" fmla="*/ 81 w 88"/>
                  <a:gd name="T15" fmla="*/ 130 h 185"/>
                  <a:gd name="T16" fmla="*/ 76 w 88"/>
                  <a:gd name="T17" fmla="*/ 150 h 185"/>
                  <a:gd name="T18" fmla="*/ 71 w 88"/>
                  <a:gd name="T19" fmla="*/ 168 h 185"/>
                  <a:gd name="T20" fmla="*/ 64 w 88"/>
                  <a:gd name="T21" fmla="*/ 185 h 185"/>
                  <a:gd name="T22" fmla="*/ 34 w 88"/>
                  <a:gd name="T23" fmla="*/ 173 h 185"/>
                  <a:gd name="T24" fmla="*/ 14 w 88"/>
                  <a:gd name="T25" fmla="*/ 157 h 185"/>
                  <a:gd name="T26" fmla="*/ 2 w 88"/>
                  <a:gd name="T27" fmla="*/ 139 h 185"/>
                  <a:gd name="T28" fmla="*/ 0 w 88"/>
                  <a:gd name="T29" fmla="*/ 120 h 185"/>
                  <a:gd name="T30" fmla="*/ 2 w 88"/>
                  <a:gd name="T31" fmla="*/ 99 h 185"/>
                  <a:gd name="T32" fmla="*/ 7 w 88"/>
                  <a:gd name="T33" fmla="*/ 79 h 185"/>
                  <a:gd name="T34" fmla="*/ 12 w 88"/>
                  <a:gd name="T35" fmla="*/ 58 h 185"/>
                  <a:gd name="T36" fmla="*/ 17 w 88"/>
                  <a:gd name="T37" fmla="*/ 38 h 185"/>
                  <a:gd name="T38" fmla="*/ 22 w 88"/>
                  <a:gd name="T39" fmla="*/ 18 h 185"/>
                  <a:gd name="T40" fmla="*/ 19 w 88"/>
                  <a:gd name="T41" fmla="*/ 0 h 185"/>
                  <a:gd name="T42" fmla="*/ 88 w 88"/>
                  <a:gd name="T43" fmla="*/ 0 h 185"/>
                  <a:gd name="T44" fmla="*/ 88 w 88"/>
                  <a:gd name="T45" fmla="*/ 0 h 1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88" h="185">
                    <a:moveTo>
                      <a:pt x="88" y="0"/>
                    </a:moveTo>
                    <a:lnTo>
                      <a:pt x="88" y="19"/>
                    </a:lnTo>
                    <a:lnTo>
                      <a:pt x="88" y="38"/>
                    </a:lnTo>
                    <a:lnTo>
                      <a:pt x="86" y="56"/>
                    </a:lnTo>
                    <a:lnTo>
                      <a:pt x="86" y="75"/>
                    </a:lnTo>
                    <a:lnTo>
                      <a:pt x="86" y="94"/>
                    </a:lnTo>
                    <a:lnTo>
                      <a:pt x="83" y="112"/>
                    </a:lnTo>
                    <a:lnTo>
                      <a:pt x="81" y="130"/>
                    </a:lnTo>
                    <a:lnTo>
                      <a:pt x="76" y="150"/>
                    </a:lnTo>
                    <a:lnTo>
                      <a:pt x="71" y="168"/>
                    </a:lnTo>
                    <a:lnTo>
                      <a:pt x="64" y="185"/>
                    </a:lnTo>
                    <a:lnTo>
                      <a:pt x="34" y="173"/>
                    </a:lnTo>
                    <a:lnTo>
                      <a:pt x="14" y="157"/>
                    </a:lnTo>
                    <a:lnTo>
                      <a:pt x="2" y="139"/>
                    </a:lnTo>
                    <a:lnTo>
                      <a:pt x="0" y="120"/>
                    </a:lnTo>
                    <a:lnTo>
                      <a:pt x="2" y="99"/>
                    </a:lnTo>
                    <a:lnTo>
                      <a:pt x="7" y="79"/>
                    </a:lnTo>
                    <a:lnTo>
                      <a:pt x="12" y="58"/>
                    </a:lnTo>
                    <a:lnTo>
                      <a:pt x="17" y="38"/>
                    </a:lnTo>
                    <a:lnTo>
                      <a:pt x="22" y="18"/>
                    </a:lnTo>
                    <a:lnTo>
                      <a:pt x="19" y="0"/>
                    </a:lnTo>
                    <a:lnTo>
                      <a:pt x="88" y="0"/>
                    </a:lnTo>
                    <a:lnTo>
                      <a:pt x="88" y="0"/>
                    </a:lnTo>
                    <a:close/>
                  </a:path>
                </a:pathLst>
              </a:custGeom>
              <a:solidFill>
                <a:srgbClr val="FF00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527" name="Freeform 71"/>
              <p:cNvSpPr>
                <a:spLocks/>
              </p:cNvSpPr>
              <p:nvPr/>
            </p:nvSpPr>
            <p:spPr bwMode="auto">
              <a:xfrm>
                <a:off x="2184" y="3977"/>
                <a:ext cx="275" cy="147"/>
              </a:xfrm>
              <a:custGeom>
                <a:avLst/>
                <a:gdLst>
                  <a:gd name="T0" fmla="*/ 265 w 275"/>
                  <a:gd name="T1" fmla="*/ 86 h 147"/>
                  <a:gd name="T2" fmla="*/ 262 w 275"/>
                  <a:gd name="T3" fmla="*/ 94 h 147"/>
                  <a:gd name="T4" fmla="*/ 262 w 275"/>
                  <a:gd name="T5" fmla="*/ 100 h 147"/>
                  <a:gd name="T6" fmla="*/ 265 w 275"/>
                  <a:gd name="T7" fmla="*/ 106 h 147"/>
                  <a:gd name="T8" fmla="*/ 270 w 275"/>
                  <a:gd name="T9" fmla="*/ 113 h 147"/>
                  <a:gd name="T10" fmla="*/ 272 w 275"/>
                  <a:gd name="T11" fmla="*/ 120 h 147"/>
                  <a:gd name="T12" fmla="*/ 275 w 275"/>
                  <a:gd name="T13" fmla="*/ 126 h 147"/>
                  <a:gd name="T14" fmla="*/ 275 w 275"/>
                  <a:gd name="T15" fmla="*/ 131 h 147"/>
                  <a:gd name="T16" fmla="*/ 272 w 275"/>
                  <a:gd name="T17" fmla="*/ 137 h 147"/>
                  <a:gd name="T18" fmla="*/ 267 w 275"/>
                  <a:gd name="T19" fmla="*/ 143 h 147"/>
                  <a:gd name="T20" fmla="*/ 258 w 275"/>
                  <a:gd name="T21" fmla="*/ 147 h 147"/>
                  <a:gd name="T22" fmla="*/ 240 w 275"/>
                  <a:gd name="T23" fmla="*/ 129 h 147"/>
                  <a:gd name="T24" fmla="*/ 216 w 275"/>
                  <a:gd name="T25" fmla="*/ 114 h 147"/>
                  <a:gd name="T26" fmla="*/ 184 w 275"/>
                  <a:gd name="T27" fmla="*/ 100 h 147"/>
                  <a:gd name="T28" fmla="*/ 150 w 275"/>
                  <a:gd name="T29" fmla="*/ 89 h 147"/>
                  <a:gd name="T30" fmla="*/ 113 w 275"/>
                  <a:gd name="T31" fmla="*/ 78 h 147"/>
                  <a:gd name="T32" fmla="*/ 79 w 275"/>
                  <a:gd name="T33" fmla="*/ 66 h 147"/>
                  <a:gd name="T34" fmla="*/ 47 w 275"/>
                  <a:gd name="T35" fmla="*/ 54 h 147"/>
                  <a:gd name="T36" fmla="*/ 22 w 275"/>
                  <a:gd name="T37" fmla="*/ 39 h 147"/>
                  <a:gd name="T38" fmla="*/ 8 w 275"/>
                  <a:gd name="T39" fmla="*/ 22 h 147"/>
                  <a:gd name="T40" fmla="*/ 0 w 275"/>
                  <a:gd name="T41" fmla="*/ 0 h 147"/>
                  <a:gd name="T42" fmla="*/ 35 w 275"/>
                  <a:gd name="T43" fmla="*/ 2 h 147"/>
                  <a:gd name="T44" fmla="*/ 69 w 275"/>
                  <a:gd name="T45" fmla="*/ 6 h 147"/>
                  <a:gd name="T46" fmla="*/ 101 w 275"/>
                  <a:gd name="T47" fmla="*/ 11 h 147"/>
                  <a:gd name="T48" fmla="*/ 130 w 275"/>
                  <a:gd name="T49" fmla="*/ 18 h 147"/>
                  <a:gd name="T50" fmla="*/ 160 w 275"/>
                  <a:gd name="T51" fmla="*/ 27 h 147"/>
                  <a:gd name="T52" fmla="*/ 184 w 275"/>
                  <a:gd name="T53" fmla="*/ 36 h 147"/>
                  <a:gd name="T54" fmla="*/ 209 w 275"/>
                  <a:gd name="T55" fmla="*/ 48 h 147"/>
                  <a:gd name="T56" fmla="*/ 231 w 275"/>
                  <a:gd name="T57" fmla="*/ 59 h 147"/>
                  <a:gd name="T58" fmla="*/ 250 w 275"/>
                  <a:gd name="T59" fmla="*/ 73 h 147"/>
                  <a:gd name="T60" fmla="*/ 265 w 275"/>
                  <a:gd name="T61" fmla="*/ 86 h 147"/>
                  <a:gd name="T62" fmla="*/ 265 w 275"/>
                  <a:gd name="T63" fmla="*/ 86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75" h="147">
                    <a:moveTo>
                      <a:pt x="265" y="86"/>
                    </a:moveTo>
                    <a:lnTo>
                      <a:pt x="262" y="94"/>
                    </a:lnTo>
                    <a:lnTo>
                      <a:pt x="262" y="100"/>
                    </a:lnTo>
                    <a:lnTo>
                      <a:pt x="265" y="106"/>
                    </a:lnTo>
                    <a:lnTo>
                      <a:pt x="270" y="113"/>
                    </a:lnTo>
                    <a:lnTo>
                      <a:pt x="272" y="120"/>
                    </a:lnTo>
                    <a:lnTo>
                      <a:pt x="275" y="126"/>
                    </a:lnTo>
                    <a:lnTo>
                      <a:pt x="275" y="131"/>
                    </a:lnTo>
                    <a:lnTo>
                      <a:pt x="272" y="137"/>
                    </a:lnTo>
                    <a:lnTo>
                      <a:pt x="267" y="143"/>
                    </a:lnTo>
                    <a:lnTo>
                      <a:pt x="258" y="147"/>
                    </a:lnTo>
                    <a:lnTo>
                      <a:pt x="240" y="129"/>
                    </a:lnTo>
                    <a:lnTo>
                      <a:pt x="216" y="114"/>
                    </a:lnTo>
                    <a:lnTo>
                      <a:pt x="184" y="100"/>
                    </a:lnTo>
                    <a:lnTo>
                      <a:pt x="150" y="89"/>
                    </a:lnTo>
                    <a:lnTo>
                      <a:pt x="113" y="78"/>
                    </a:lnTo>
                    <a:lnTo>
                      <a:pt x="79" y="66"/>
                    </a:lnTo>
                    <a:lnTo>
                      <a:pt x="47" y="54"/>
                    </a:lnTo>
                    <a:lnTo>
                      <a:pt x="22" y="39"/>
                    </a:lnTo>
                    <a:lnTo>
                      <a:pt x="8" y="22"/>
                    </a:lnTo>
                    <a:lnTo>
                      <a:pt x="0" y="0"/>
                    </a:lnTo>
                    <a:lnTo>
                      <a:pt x="35" y="2"/>
                    </a:lnTo>
                    <a:lnTo>
                      <a:pt x="69" y="6"/>
                    </a:lnTo>
                    <a:lnTo>
                      <a:pt x="101" y="11"/>
                    </a:lnTo>
                    <a:lnTo>
                      <a:pt x="130" y="18"/>
                    </a:lnTo>
                    <a:lnTo>
                      <a:pt x="160" y="27"/>
                    </a:lnTo>
                    <a:lnTo>
                      <a:pt x="184" y="36"/>
                    </a:lnTo>
                    <a:lnTo>
                      <a:pt x="209" y="48"/>
                    </a:lnTo>
                    <a:lnTo>
                      <a:pt x="231" y="59"/>
                    </a:lnTo>
                    <a:lnTo>
                      <a:pt x="250" y="73"/>
                    </a:lnTo>
                    <a:lnTo>
                      <a:pt x="265" y="86"/>
                    </a:lnTo>
                    <a:lnTo>
                      <a:pt x="265" y="86"/>
                    </a:lnTo>
                    <a:close/>
                  </a:path>
                </a:pathLst>
              </a:custGeom>
              <a:solidFill>
                <a:srgbClr val="00FF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528" name="Freeform 72"/>
              <p:cNvSpPr>
                <a:spLocks/>
              </p:cNvSpPr>
              <p:nvPr/>
            </p:nvSpPr>
            <p:spPr bwMode="auto">
              <a:xfrm>
                <a:off x="1611" y="3893"/>
                <a:ext cx="272" cy="151"/>
              </a:xfrm>
              <a:custGeom>
                <a:avLst/>
                <a:gdLst>
                  <a:gd name="T0" fmla="*/ 272 w 272"/>
                  <a:gd name="T1" fmla="*/ 151 h 151"/>
                  <a:gd name="T2" fmla="*/ 0 w 272"/>
                  <a:gd name="T3" fmla="*/ 0 h 151"/>
                  <a:gd name="T4" fmla="*/ 272 w 272"/>
                  <a:gd name="T5" fmla="*/ 144 h 151"/>
                  <a:gd name="T6" fmla="*/ 272 w 272"/>
                  <a:gd name="T7" fmla="*/ 151 h 151"/>
                  <a:gd name="T8" fmla="*/ 272 w 272"/>
                  <a:gd name="T9" fmla="*/ 151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2" h="151">
                    <a:moveTo>
                      <a:pt x="272" y="151"/>
                    </a:moveTo>
                    <a:lnTo>
                      <a:pt x="0" y="0"/>
                    </a:lnTo>
                    <a:lnTo>
                      <a:pt x="272" y="144"/>
                    </a:lnTo>
                    <a:lnTo>
                      <a:pt x="272" y="151"/>
                    </a:lnTo>
                    <a:lnTo>
                      <a:pt x="272" y="151"/>
                    </a:lnTo>
                    <a:close/>
                  </a:path>
                </a:pathLst>
              </a:custGeom>
              <a:solidFill>
                <a:srgbClr val="0019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529" name="Freeform 73"/>
              <p:cNvSpPr>
                <a:spLocks/>
              </p:cNvSpPr>
              <p:nvPr/>
            </p:nvSpPr>
            <p:spPr bwMode="auto">
              <a:xfrm>
                <a:off x="1824" y="4015"/>
                <a:ext cx="309" cy="109"/>
              </a:xfrm>
              <a:custGeom>
                <a:avLst/>
                <a:gdLst>
                  <a:gd name="T0" fmla="*/ 309 w 309"/>
                  <a:gd name="T1" fmla="*/ 25 h 109"/>
                  <a:gd name="T2" fmla="*/ 306 w 309"/>
                  <a:gd name="T3" fmla="*/ 37 h 109"/>
                  <a:gd name="T4" fmla="*/ 296 w 309"/>
                  <a:gd name="T5" fmla="*/ 46 h 109"/>
                  <a:gd name="T6" fmla="*/ 284 w 309"/>
                  <a:gd name="T7" fmla="*/ 54 h 109"/>
                  <a:gd name="T8" fmla="*/ 267 w 309"/>
                  <a:gd name="T9" fmla="*/ 62 h 109"/>
                  <a:gd name="T10" fmla="*/ 250 w 309"/>
                  <a:gd name="T11" fmla="*/ 68 h 109"/>
                  <a:gd name="T12" fmla="*/ 230 w 309"/>
                  <a:gd name="T13" fmla="*/ 75 h 109"/>
                  <a:gd name="T14" fmla="*/ 208 w 309"/>
                  <a:gd name="T15" fmla="*/ 80 h 109"/>
                  <a:gd name="T16" fmla="*/ 186 w 309"/>
                  <a:gd name="T17" fmla="*/ 85 h 109"/>
                  <a:gd name="T18" fmla="*/ 167 w 309"/>
                  <a:gd name="T19" fmla="*/ 91 h 109"/>
                  <a:gd name="T20" fmla="*/ 147 w 309"/>
                  <a:gd name="T21" fmla="*/ 96 h 109"/>
                  <a:gd name="T22" fmla="*/ 135 w 309"/>
                  <a:gd name="T23" fmla="*/ 99 h 109"/>
                  <a:gd name="T24" fmla="*/ 122 w 309"/>
                  <a:gd name="T25" fmla="*/ 102 h 109"/>
                  <a:gd name="T26" fmla="*/ 110 w 309"/>
                  <a:gd name="T27" fmla="*/ 103 h 109"/>
                  <a:gd name="T28" fmla="*/ 95 w 309"/>
                  <a:gd name="T29" fmla="*/ 105 h 109"/>
                  <a:gd name="T30" fmla="*/ 83 w 309"/>
                  <a:gd name="T31" fmla="*/ 107 h 109"/>
                  <a:gd name="T32" fmla="*/ 69 w 309"/>
                  <a:gd name="T33" fmla="*/ 108 h 109"/>
                  <a:gd name="T34" fmla="*/ 54 w 309"/>
                  <a:gd name="T35" fmla="*/ 108 h 109"/>
                  <a:gd name="T36" fmla="*/ 39 w 309"/>
                  <a:gd name="T37" fmla="*/ 109 h 109"/>
                  <a:gd name="T38" fmla="*/ 24 w 309"/>
                  <a:gd name="T39" fmla="*/ 109 h 109"/>
                  <a:gd name="T40" fmla="*/ 7 w 309"/>
                  <a:gd name="T41" fmla="*/ 108 h 109"/>
                  <a:gd name="T42" fmla="*/ 0 w 309"/>
                  <a:gd name="T43" fmla="*/ 93 h 109"/>
                  <a:gd name="T44" fmla="*/ 5 w 309"/>
                  <a:gd name="T45" fmla="*/ 81 h 109"/>
                  <a:gd name="T46" fmla="*/ 17 w 309"/>
                  <a:gd name="T47" fmla="*/ 71 h 109"/>
                  <a:gd name="T48" fmla="*/ 37 w 309"/>
                  <a:gd name="T49" fmla="*/ 63 h 109"/>
                  <a:gd name="T50" fmla="*/ 64 w 309"/>
                  <a:gd name="T51" fmla="*/ 56 h 109"/>
                  <a:gd name="T52" fmla="*/ 93 w 309"/>
                  <a:gd name="T53" fmla="*/ 51 h 109"/>
                  <a:gd name="T54" fmla="*/ 122 w 309"/>
                  <a:gd name="T55" fmla="*/ 45 h 109"/>
                  <a:gd name="T56" fmla="*/ 152 w 309"/>
                  <a:gd name="T57" fmla="*/ 39 h 109"/>
                  <a:gd name="T58" fmla="*/ 181 w 309"/>
                  <a:gd name="T59" fmla="*/ 33 h 109"/>
                  <a:gd name="T60" fmla="*/ 203 w 309"/>
                  <a:gd name="T61" fmla="*/ 25 h 109"/>
                  <a:gd name="T62" fmla="*/ 216 w 309"/>
                  <a:gd name="T63" fmla="*/ 21 h 109"/>
                  <a:gd name="T64" fmla="*/ 230 w 309"/>
                  <a:gd name="T65" fmla="*/ 16 h 109"/>
                  <a:gd name="T66" fmla="*/ 245 w 309"/>
                  <a:gd name="T67" fmla="*/ 11 h 109"/>
                  <a:gd name="T68" fmla="*/ 257 w 309"/>
                  <a:gd name="T69" fmla="*/ 6 h 109"/>
                  <a:gd name="T70" fmla="*/ 272 w 309"/>
                  <a:gd name="T71" fmla="*/ 3 h 109"/>
                  <a:gd name="T72" fmla="*/ 284 w 309"/>
                  <a:gd name="T73" fmla="*/ 0 h 109"/>
                  <a:gd name="T74" fmla="*/ 294 w 309"/>
                  <a:gd name="T75" fmla="*/ 1 h 109"/>
                  <a:gd name="T76" fmla="*/ 301 w 309"/>
                  <a:gd name="T77" fmla="*/ 6 h 109"/>
                  <a:gd name="T78" fmla="*/ 309 w 309"/>
                  <a:gd name="T79" fmla="*/ 14 h 109"/>
                  <a:gd name="T80" fmla="*/ 309 w 309"/>
                  <a:gd name="T81" fmla="*/ 25 h 109"/>
                  <a:gd name="T82" fmla="*/ 309 w 309"/>
                  <a:gd name="T83" fmla="*/ 25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309" h="109">
                    <a:moveTo>
                      <a:pt x="309" y="25"/>
                    </a:moveTo>
                    <a:lnTo>
                      <a:pt x="306" y="37"/>
                    </a:lnTo>
                    <a:lnTo>
                      <a:pt x="296" y="46"/>
                    </a:lnTo>
                    <a:lnTo>
                      <a:pt x="284" y="54"/>
                    </a:lnTo>
                    <a:lnTo>
                      <a:pt x="267" y="62"/>
                    </a:lnTo>
                    <a:lnTo>
                      <a:pt x="250" y="68"/>
                    </a:lnTo>
                    <a:lnTo>
                      <a:pt x="230" y="75"/>
                    </a:lnTo>
                    <a:lnTo>
                      <a:pt x="208" y="80"/>
                    </a:lnTo>
                    <a:lnTo>
                      <a:pt x="186" y="85"/>
                    </a:lnTo>
                    <a:lnTo>
                      <a:pt x="167" y="91"/>
                    </a:lnTo>
                    <a:lnTo>
                      <a:pt x="147" y="96"/>
                    </a:lnTo>
                    <a:lnTo>
                      <a:pt x="135" y="99"/>
                    </a:lnTo>
                    <a:lnTo>
                      <a:pt x="122" y="102"/>
                    </a:lnTo>
                    <a:lnTo>
                      <a:pt x="110" y="103"/>
                    </a:lnTo>
                    <a:lnTo>
                      <a:pt x="95" y="105"/>
                    </a:lnTo>
                    <a:lnTo>
                      <a:pt x="83" y="107"/>
                    </a:lnTo>
                    <a:lnTo>
                      <a:pt x="69" y="108"/>
                    </a:lnTo>
                    <a:lnTo>
                      <a:pt x="54" y="108"/>
                    </a:lnTo>
                    <a:lnTo>
                      <a:pt x="39" y="109"/>
                    </a:lnTo>
                    <a:lnTo>
                      <a:pt x="24" y="109"/>
                    </a:lnTo>
                    <a:lnTo>
                      <a:pt x="7" y="108"/>
                    </a:lnTo>
                    <a:lnTo>
                      <a:pt x="0" y="93"/>
                    </a:lnTo>
                    <a:lnTo>
                      <a:pt x="5" y="81"/>
                    </a:lnTo>
                    <a:lnTo>
                      <a:pt x="17" y="71"/>
                    </a:lnTo>
                    <a:lnTo>
                      <a:pt x="37" y="63"/>
                    </a:lnTo>
                    <a:lnTo>
                      <a:pt x="64" y="56"/>
                    </a:lnTo>
                    <a:lnTo>
                      <a:pt x="93" y="51"/>
                    </a:lnTo>
                    <a:lnTo>
                      <a:pt x="122" y="45"/>
                    </a:lnTo>
                    <a:lnTo>
                      <a:pt x="152" y="39"/>
                    </a:lnTo>
                    <a:lnTo>
                      <a:pt x="181" y="33"/>
                    </a:lnTo>
                    <a:lnTo>
                      <a:pt x="203" y="25"/>
                    </a:lnTo>
                    <a:lnTo>
                      <a:pt x="216" y="21"/>
                    </a:lnTo>
                    <a:lnTo>
                      <a:pt x="230" y="16"/>
                    </a:lnTo>
                    <a:lnTo>
                      <a:pt x="245" y="11"/>
                    </a:lnTo>
                    <a:lnTo>
                      <a:pt x="257" y="6"/>
                    </a:lnTo>
                    <a:lnTo>
                      <a:pt x="272" y="3"/>
                    </a:lnTo>
                    <a:lnTo>
                      <a:pt x="284" y="0"/>
                    </a:lnTo>
                    <a:lnTo>
                      <a:pt x="294" y="1"/>
                    </a:lnTo>
                    <a:lnTo>
                      <a:pt x="301" y="6"/>
                    </a:lnTo>
                    <a:lnTo>
                      <a:pt x="309" y="14"/>
                    </a:lnTo>
                    <a:lnTo>
                      <a:pt x="309" y="25"/>
                    </a:lnTo>
                    <a:lnTo>
                      <a:pt x="309" y="25"/>
                    </a:lnTo>
                    <a:close/>
                  </a:path>
                </a:pathLst>
              </a:custGeom>
              <a:solidFill>
                <a:srgbClr val="D18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530" name="Freeform 74"/>
              <p:cNvSpPr>
                <a:spLocks/>
              </p:cNvSpPr>
              <p:nvPr/>
            </p:nvSpPr>
            <p:spPr bwMode="auto">
              <a:xfrm>
                <a:off x="1839" y="4058"/>
                <a:ext cx="451" cy="176"/>
              </a:xfrm>
              <a:custGeom>
                <a:avLst/>
                <a:gdLst>
                  <a:gd name="T0" fmla="*/ 345 w 451"/>
                  <a:gd name="T1" fmla="*/ 0 h 176"/>
                  <a:gd name="T2" fmla="*/ 355 w 451"/>
                  <a:gd name="T3" fmla="*/ 14 h 176"/>
                  <a:gd name="T4" fmla="*/ 367 w 451"/>
                  <a:gd name="T5" fmla="*/ 27 h 176"/>
                  <a:gd name="T6" fmla="*/ 384 w 451"/>
                  <a:gd name="T7" fmla="*/ 41 h 176"/>
                  <a:gd name="T8" fmla="*/ 404 w 451"/>
                  <a:gd name="T9" fmla="*/ 53 h 176"/>
                  <a:gd name="T10" fmla="*/ 421 w 451"/>
                  <a:gd name="T11" fmla="*/ 66 h 176"/>
                  <a:gd name="T12" fmla="*/ 436 w 451"/>
                  <a:gd name="T13" fmla="*/ 80 h 176"/>
                  <a:gd name="T14" fmla="*/ 446 w 451"/>
                  <a:gd name="T15" fmla="*/ 93 h 176"/>
                  <a:gd name="T16" fmla="*/ 451 w 451"/>
                  <a:gd name="T17" fmla="*/ 107 h 176"/>
                  <a:gd name="T18" fmla="*/ 443 w 451"/>
                  <a:gd name="T19" fmla="*/ 123 h 176"/>
                  <a:gd name="T20" fmla="*/ 426 w 451"/>
                  <a:gd name="T21" fmla="*/ 139 h 176"/>
                  <a:gd name="T22" fmla="*/ 409 w 451"/>
                  <a:gd name="T23" fmla="*/ 148 h 176"/>
                  <a:gd name="T24" fmla="*/ 389 w 451"/>
                  <a:gd name="T25" fmla="*/ 156 h 176"/>
                  <a:gd name="T26" fmla="*/ 370 w 451"/>
                  <a:gd name="T27" fmla="*/ 162 h 176"/>
                  <a:gd name="T28" fmla="*/ 348 w 451"/>
                  <a:gd name="T29" fmla="*/ 168 h 176"/>
                  <a:gd name="T30" fmla="*/ 328 w 451"/>
                  <a:gd name="T31" fmla="*/ 171 h 176"/>
                  <a:gd name="T32" fmla="*/ 306 w 451"/>
                  <a:gd name="T33" fmla="*/ 173 h 176"/>
                  <a:gd name="T34" fmla="*/ 284 w 451"/>
                  <a:gd name="T35" fmla="*/ 176 h 176"/>
                  <a:gd name="T36" fmla="*/ 262 w 451"/>
                  <a:gd name="T37" fmla="*/ 176 h 176"/>
                  <a:gd name="T38" fmla="*/ 240 w 451"/>
                  <a:gd name="T39" fmla="*/ 174 h 176"/>
                  <a:gd name="T40" fmla="*/ 220 w 451"/>
                  <a:gd name="T41" fmla="*/ 171 h 176"/>
                  <a:gd name="T42" fmla="*/ 196 w 451"/>
                  <a:gd name="T43" fmla="*/ 165 h 176"/>
                  <a:gd name="T44" fmla="*/ 171 w 451"/>
                  <a:gd name="T45" fmla="*/ 158 h 176"/>
                  <a:gd name="T46" fmla="*/ 147 w 451"/>
                  <a:gd name="T47" fmla="*/ 152 h 176"/>
                  <a:gd name="T48" fmla="*/ 122 w 451"/>
                  <a:gd name="T49" fmla="*/ 145 h 176"/>
                  <a:gd name="T50" fmla="*/ 98 w 451"/>
                  <a:gd name="T51" fmla="*/ 137 h 176"/>
                  <a:gd name="T52" fmla="*/ 76 w 451"/>
                  <a:gd name="T53" fmla="*/ 128 h 176"/>
                  <a:gd name="T54" fmla="*/ 54 w 451"/>
                  <a:gd name="T55" fmla="*/ 118 h 176"/>
                  <a:gd name="T56" fmla="*/ 34 w 451"/>
                  <a:gd name="T57" fmla="*/ 108 h 176"/>
                  <a:gd name="T58" fmla="*/ 17 w 451"/>
                  <a:gd name="T59" fmla="*/ 98 h 176"/>
                  <a:gd name="T60" fmla="*/ 0 w 451"/>
                  <a:gd name="T61" fmla="*/ 85 h 176"/>
                  <a:gd name="T62" fmla="*/ 41 w 451"/>
                  <a:gd name="T63" fmla="*/ 85 h 176"/>
                  <a:gd name="T64" fmla="*/ 80 w 451"/>
                  <a:gd name="T65" fmla="*/ 81 h 176"/>
                  <a:gd name="T66" fmla="*/ 120 w 451"/>
                  <a:gd name="T67" fmla="*/ 75 h 176"/>
                  <a:gd name="T68" fmla="*/ 154 w 451"/>
                  <a:gd name="T69" fmla="*/ 67 h 176"/>
                  <a:gd name="T70" fmla="*/ 191 w 451"/>
                  <a:gd name="T71" fmla="*/ 57 h 176"/>
                  <a:gd name="T72" fmla="*/ 223 w 451"/>
                  <a:gd name="T73" fmla="*/ 46 h 176"/>
                  <a:gd name="T74" fmla="*/ 257 w 451"/>
                  <a:gd name="T75" fmla="*/ 35 h 176"/>
                  <a:gd name="T76" fmla="*/ 286 w 451"/>
                  <a:gd name="T77" fmla="*/ 22 h 176"/>
                  <a:gd name="T78" fmla="*/ 318 w 451"/>
                  <a:gd name="T79" fmla="*/ 11 h 176"/>
                  <a:gd name="T80" fmla="*/ 345 w 451"/>
                  <a:gd name="T81" fmla="*/ 0 h 176"/>
                  <a:gd name="T82" fmla="*/ 345 w 451"/>
                  <a:gd name="T83" fmla="*/ 0 h 1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51" h="176">
                    <a:moveTo>
                      <a:pt x="345" y="0"/>
                    </a:moveTo>
                    <a:lnTo>
                      <a:pt x="355" y="14"/>
                    </a:lnTo>
                    <a:lnTo>
                      <a:pt x="367" y="27"/>
                    </a:lnTo>
                    <a:lnTo>
                      <a:pt x="384" y="41"/>
                    </a:lnTo>
                    <a:lnTo>
                      <a:pt x="404" y="53"/>
                    </a:lnTo>
                    <a:lnTo>
                      <a:pt x="421" y="66"/>
                    </a:lnTo>
                    <a:lnTo>
                      <a:pt x="436" y="80"/>
                    </a:lnTo>
                    <a:lnTo>
                      <a:pt x="446" y="93"/>
                    </a:lnTo>
                    <a:lnTo>
                      <a:pt x="451" y="107"/>
                    </a:lnTo>
                    <a:lnTo>
                      <a:pt x="443" y="123"/>
                    </a:lnTo>
                    <a:lnTo>
                      <a:pt x="426" y="139"/>
                    </a:lnTo>
                    <a:lnTo>
                      <a:pt x="409" y="148"/>
                    </a:lnTo>
                    <a:lnTo>
                      <a:pt x="389" y="156"/>
                    </a:lnTo>
                    <a:lnTo>
                      <a:pt x="370" y="162"/>
                    </a:lnTo>
                    <a:lnTo>
                      <a:pt x="348" y="168"/>
                    </a:lnTo>
                    <a:lnTo>
                      <a:pt x="328" y="171"/>
                    </a:lnTo>
                    <a:lnTo>
                      <a:pt x="306" y="173"/>
                    </a:lnTo>
                    <a:lnTo>
                      <a:pt x="284" y="176"/>
                    </a:lnTo>
                    <a:lnTo>
                      <a:pt x="262" y="176"/>
                    </a:lnTo>
                    <a:lnTo>
                      <a:pt x="240" y="174"/>
                    </a:lnTo>
                    <a:lnTo>
                      <a:pt x="220" y="171"/>
                    </a:lnTo>
                    <a:lnTo>
                      <a:pt x="196" y="165"/>
                    </a:lnTo>
                    <a:lnTo>
                      <a:pt x="171" y="158"/>
                    </a:lnTo>
                    <a:lnTo>
                      <a:pt x="147" y="152"/>
                    </a:lnTo>
                    <a:lnTo>
                      <a:pt x="122" y="145"/>
                    </a:lnTo>
                    <a:lnTo>
                      <a:pt x="98" y="137"/>
                    </a:lnTo>
                    <a:lnTo>
                      <a:pt x="76" y="128"/>
                    </a:lnTo>
                    <a:lnTo>
                      <a:pt x="54" y="118"/>
                    </a:lnTo>
                    <a:lnTo>
                      <a:pt x="34" y="108"/>
                    </a:lnTo>
                    <a:lnTo>
                      <a:pt x="17" y="98"/>
                    </a:lnTo>
                    <a:lnTo>
                      <a:pt x="0" y="85"/>
                    </a:lnTo>
                    <a:lnTo>
                      <a:pt x="41" y="85"/>
                    </a:lnTo>
                    <a:lnTo>
                      <a:pt x="80" y="81"/>
                    </a:lnTo>
                    <a:lnTo>
                      <a:pt x="120" y="75"/>
                    </a:lnTo>
                    <a:lnTo>
                      <a:pt x="154" y="67"/>
                    </a:lnTo>
                    <a:lnTo>
                      <a:pt x="191" y="57"/>
                    </a:lnTo>
                    <a:lnTo>
                      <a:pt x="223" y="46"/>
                    </a:lnTo>
                    <a:lnTo>
                      <a:pt x="257" y="35"/>
                    </a:lnTo>
                    <a:lnTo>
                      <a:pt x="286" y="22"/>
                    </a:lnTo>
                    <a:lnTo>
                      <a:pt x="318" y="11"/>
                    </a:lnTo>
                    <a:lnTo>
                      <a:pt x="345" y="0"/>
                    </a:lnTo>
                    <a:lnTo>
                      <a:pt x="345" y="0"/>
                    </a:lnTo>
                    <a:close/>
                  </a:path>
                </a:pathLst>
              </a:custGeom>
              <a:solidFill>
                <a:srgbClr val="B34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47531" name="Group 75"/>
              <p:cNvGrpSpPr>
                <a:grpSpLocks/>
              </p:cNvGrpSpPr>
              <p:nvPr/>
            </p:nvGrpSpPr>
            <p:grpSpPr bwMode="auto">
              <a:xfrm rot="-665025">
                <a:off x="1241" y="3611"/>
                <a:ext cx="1166" cy="666"/>
                <a:chOff x="1226" y="3481"/>
                <a:chExt cx="1166" cy="666"/>
              </a:xfrm>
            </p:grpSpPr>
            <p:sp>
              <p:nvSpPr>
                <p:cNvPr id="147532" name="Freeform 76"/>
                <p:cNvSpPr>
                  <a:spLocks/>
                </p:cNvSpPr>
                <p:nvPr/>
              </p:nvSpPr>
              <p:spPr bwMode="auto">
                <a:xfrm>
                  <a:off x="1439" y="3481"/>
                  <a:ext cx="892" cy="666"/>
                </a:xfrm>
                <a:custGeom>
                  <a:avLst/>
                  <a:gdLst>
                    <a:gd name="T0" fmla="*/ 620 w 892"/>
                    <a:gd name="T1" fmla="*/ 342 h 666"/>
                    <a:gd name="T2" fmla="*/ 622 w 892"/>
                    <a:gd name="T3" fmla="*/ 394 h 666"/>
                    <a:gd name="T4" fmla="*/ 637 w 892"/>
                    <a:gd name="T5" fmla="*/ 448 h 666"/>
                    <a:gd name="T6" fmla="*/ 676 w 892"/>
                    <a:gd name="T7" fmla="*/ 496 h 666"/>
                    <a:gd name="T8" fmla="*/ 755 w 892"/>
                    <a:gd name="T9" fmla="*/ 534 h 666"/>
                    <a:gd name="T10" fmla="*/ 828 w 892"/>
                    <a:gd name="T11" fmla="*/ 557 h 666"/>
                    <a:gd name="T12" fmla="*/ 858 w 892"/>
                    <a:gd name="T13" fmla="*/ 578 h 666"/>
                    <a:gd name="T14" fmla="*/ 882 w 892"/>
                    <a:gd name="T15" fmla="*/ 602 h 666"/>
                    <a:gd name="T16" fmla="*/ 892 w 892"/>
                    <a:gd name="T17" fmla="*/ 628 h 666"/>
                    <a:gd name="T18" fmla="*/ 882 w 892"/>
                    <a:gd name="T19" fmla="*/ 654 h 666"/>
                    <a:gd name="T20" fmla="*/ 850 w 892"/>
                    <a:gd name="T21" fmla="*/ 647 h 666"/>
                    <a:gd name="T22" fmla="*/ 809 w 892"/>
                    <a:gd name="T23" fmla="*/ 608 h 666"/>
                    <a:gd name="T24" fmla="*/ 762 w 892"/>
                    <a:gd name="T25" fmla="*/ 568 h 666"/>
                    <a:gd name="T26" fmla="*/ 711 w 892"/>
                    <a:gd name="T27" fmla="*/ 530 h 666"/>
                    <a:gd name="T28" fmla="*/ 649 w 892"/>
                    <a:gd name="T29" fmla="*/ 496 h 666"/>
                    <a:gd name="T30" fmla="*/ 598 w 892"/>
                    <a:gd name="T31" fmla="*/ 464 h 666"/>
                    <a:gd name="T32" fmla="*/ 583 w 892"/>
                    <a:gd name="T33" fmla="*/ 426 h 666"/>
                    <a:gd name="T34" fmla="*/ 586 w 892"/>
                    <a:gd name="T35" fmla="*/ 388 h 666"/>
                    <a:gd name="T36" fmla="*/ 590 w 892"/>
                    <a:gd name="T37" fmla="*/ 349 h 666"/>
                    <a:gd name="T38" fmla="*/ 586 w 892"/>
                    <a:gd name="T39" fmla="*/ 310 h 666"/>
                    <a:gd name="T40" fmla="*/ 541 w 892"/>
                    <a:gd name="T41" fmla="*/ 256 h 666"/>
                    <a:gd name="T42" fmla="*/ 463 w 892"/>
                    <a:gd name="T43" fmla="*/ 186 h 666"/>
                    <a:gd name="T44" fmla="*/ 358 w 892"/>
                    <a:gd name="T45" fmla="*/ 120 h 666"/>
                    <a:gd name="T46" fmla="*/ 230 w 892"/>
                    <a:gd name="T47" fmla="*/ 64 h 666"/>
                    <a:gd name="T48" fmla="*/ 83 w 892"/>
                    <a:gd name="T49" fmla="*/ 24 h 666"/>
                    <a:gd name="T50" fmla="*/ 37 w 892"/>
                    <a:gd name="T51" fmla="*/ 2 h 666"/>
                    <a:gd name="T52" fmla="*/ 108 w 892"/>
                    <a:gd name="T53" fmla="*/ 2 h 666"/>
                    <a:gd name="T54" fmla="*/ 179 w 892"/>
                    <a:gd name="T55" fmla="*/ 18 h 666"/>
                    <a:gd name="T56" fmla="*/ 245 w 892"/>
                    <a:gd name="T57" fmla="*/ 42 h 666"/>
                    <a:gd name="T58" fmla="*/ 306 w 892"/>
                    <a:gd name="T59" fmla="*/ 68 h 666"/>
                    <a:gd name="T60" fmla="*/ 367 w 892"/>
                    <a:gd name="T61" fmla="*/ 101 h 666"/>
                    <a:gd name="T62" fmla="*/ 434 w 892"/>
                    <a:gd name="T63" fmla="*/ 146 h 666"/>
                    <a:gd name="T64" fmla="*/ 497 w 892"/>
                    <a:gd name="T65" fmla="*/ 193 h 666"/>
                    <a:gd name="T66" fmla="*/ 551 w 892"/>
                    <a:gd name="T67" fmla="*/ 241 h 666"/>
                    <a:gd name="T68" fmla="*/ 598 w 892"/>
                    <a:gd name="T69" fmla="*/ 290 h 666"/>
                    <a:gd name="T70" fmla="*/ 617 w 892"/>
                    <a:gd name="T71" fmla="*/ 317 h 6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892" h="666">
                      <a:moveTo>
                        <a:pt x="617" y="316"/>
                      </a:moveTo>
                      <a:lnTo>
                        <a:pt x="620" y="342"/>
                      </a:lnTo>
                      <a:lnTo>
                        <a:pt x="620" y="368"/>
                      </a:lnTo>
                      <a:lnTo>
                        <a:pt x="622" y="394"/>
                      </a:lnTo>
                      <a:lnTo>
                        <a:pt x="627" y="422"/>
                      </a:lnTo>
                      <a:lnTo>
                        <a:pt x="637" y="448"/>
                      </a:lnTo>
                      <a:lnTo>
                        <a:pt x="652" y="473"/>
                      </a:lnTo>
                      <a:lnTo>
                        <a:pt x="676" y="496"/>
                      </a:lnTo>
                      <a:lnTo>
                        <a:pt x="711" y="517"/>
                      </a:lnTo>
                      <a:lnTo>
                        <a:pt x="755" y="534"/>
                      </a:lnTo>
                      <a:lnTo>
                        <a:pt x="811" y="546"/>
                      </a:lnTo>
                      <a:lnTo>
                        <a:pt x="828" y="557"/>
                      </a:lnTo>
                      <a:lnTo>
                        <a:pt x="845" y="567"/>
                      </a:lnTo>
                      <a:lnTo>
                        <a:pt x="858" y="578"/>
                      </a:lnTo>
                      <a:lnTo>
                        <a:pt x="872" y="590"/>
                      </a:lnTo>
                      <a:lnTo>
                        <a:pt x="882" y="602"/>
                      </a:lnTo>
                      <a:lnTo>
                        <a:pt x="890" y="615"/>
                      </a:lnTo>
                      <a:lnTo>
                        <a:pt x="892" y="628"/>
                      </a:lnTo>
                      <a:lnTo>
                        <a:pt x="890" y="640"/>
                      </a:lnTo>
                      <a:lnTo>
                        <a:pt x="882" y="654"/>
                      </a:lnTo>
                      <a:lnTo>
                        <a:pt x="870" y="666"/>
                      </a:lnTo>
                      <a:lnTo>
                        <a:pt x="850" y="647"/>
                      </a:lnTo>
                      <a:lnTo>
                        <a:pt x="831" y="628"/>
                      </a:lnTo>
                      <a:lnTo>
                        <a:pt x="809" y="608"/>
                      </a:lnTo>
                      <a:lnTo>
                        <a:pt x="787" y="589"/>
                      </a:lnTo>
                      <a:lnTo>
                        <a:pt x="762" y="568"/>
                      </a:lnTo>
                      <a:lnTo>
                        <a:pt x="738" y="550"/>
                      </a:lnTo>
                      <a:lnTo>
                        <a:pt x="711" y="530"/>
                      </a:lnTo>
                      <a:lnTo>
                        <a:pt x="681" y="513"/>
                      </a:lnTo>
                      <a:lnTo>
                        <a:pt x="649" y="496"/>
                      </a:lnTo>
                      <a:lnTo>
                        <a:pt x="617" y="481"/>
                      </a:lnTo>
                      <a:lnTo>
                        <a:pt x="598" y="464"/>
                      </a:lnTo>
                      <a:lnTo>
                        <a:pt x="588" y="446"/>
                      </a:lnTo>
                      <a:lnTo>
                        <a:pt x="583" y="426"/>
                      </a:lnTo>
                      <a:lnTo>
                        <a:pt x="583" y="407"/>
                      </a:lnTo>
                      <a:lnTo>
                        <a:pt x="586" y="388"/>
                      </a:lnTo>
                      <a:lnTo>
                        <a:pt x="588" y="368"/>
                      </a:lnTo>
                      <a:lnTo>
                        <a:pt x="590" y="349"/>
                      </a:lnTo>
                      <a:lnTo>
                        <a:pt x="590" y="329"/>
                      </a:lnTo>
                      <a:lnTo>
                        <a:pt x="586" y="310"/>
                      </a:lnTo>
                      <a:lnTo>
                        <a:pt x="573" y="290"/>
                      </a:lnTo>
                      <a:lnTo>
                        <a:pt x="541" y="256"/>
                      </a:lnTo>
                      <a:lnTo>
                        <a:pt x="505" y="221"/>
                      </a:lnTo>
                      <a:lnTo>
                        <a:pt x="463" y="186"/>
                      </a:lnTo>
                      <a:lnTo>
                        <a:pt x="414" y="152"/>
                      </a:lnTo>
                      <a:lnTo>
                        <a:pt x="358" y="120"/>
                      </a:lnTo>
                      <a:lnTo>
                        <a:pt x="296" y="90"/>
                      </a:lnTo>
                      <a:lnTo>
                        <a:pt x="230" y="64"/>
                      </a:lnTo>
                      <a:lnTo>
                        <a:pt x="159" y="42"/>
                      </a:lnTo>
                      <a:lnTo>
                        <a:pt x="83" y="24"/>
                      </a:lnTo>
                      <a:lnTo>
                        <a:pt x="0" y="12"/>
                      </a:lnTo>
                      <a:lnTo>
                        <a:pt x="37" y="2"/>
                      </a:lnTo>
                      <a:lnTo>
                        <a:pt x="73" y="0"/>
                      </a:lnTo>
                      <a:lnTo>
                        <a:pt x="108" y="2"/>
                      </a:lnTo>
                      <a:lnTo>
                        <a:pt x="144" y="9"/>
                      </a:lnTo>
                      <a:lnTo>
                        <a:pt x="179" y="18"/>
                      </a:lnTo>
                      <a:lnTo>
                        <a:pt x="211" y="30"/>
                      </a:lnTo>
                      <a:lnTo>
                        <a:pt x="245" y="42"/>
                      </a:lnTo>
                      <a:lnTo>
                        <a:pt x="277" y="56"/>
                      </a:lnTo>
                      <a:lnTo>
                        <a:pt x="306" y="68"/>
                      </a:lnTo>
                      <a:lnTo>
                        <a:pt x="333" y="78"/>
                      </a:lnTo>
                      <a:lnTo>
                        <a:pt x="367" y="101"/>
                      </a:lnTo>
                      <a:lnTo>
                        <a:pt x="402" y="124"/>
                      </a:lnTo>
                      <a:lnTo>
                        <a:pt x="434" y="146"/>
                      </a:lnTo>
                      <a:lnTo>
                        <a:pt x="465" y="169"/>
                      </a:lnTo>
                      <a:lnTo>
                        <a:pt x="497" y="193"/>
                      </a:lnTo>
                      <a:lnTo>
                        <a:pt x="524" y="216"/>
                      </a:lnTo>
                      <a:lnTo>
                        <a:pt x="551" y="241"/>
                      </a:lnTo>
                      <a:lnTo>
                        <a:pt x="576" y="265"/>
                      </a:lnTo>
                      <a:lnTo>
                        <a:pt x="598" y="290"/>
                      </a:lnTo>
                      <a:lnTo>
                        <a:pt x="617" y="317"/>
                      </a:lnTo>
                      <a:lnTo>
                        <a:pt x="617" y="317"/>
                      </a:lnTo>
                      <a:lnTo>
                        <a:pt x="617" y="316"/>
                      </a:lnTo>
                      <a:close/>
                    </a:path>
                  </a:pathLst>
                </a:custGeom>
                <a:solidFill>
                  <a:srgbClr val="D1843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7533" name="Freeform 77"/>
                <p:cNvSpPr>
                  <a:spLocks/>
                </p:cNvSpPr>
                <p:nvPr/>
              </p:nvSpPr>
              <p:spPr bwMode="auto">
                <a:xfrm>
                  <a:off x="1632" y="3483"/>
                  <a:ext cx="760" cy="603"/>
                </a:xfrm>
                <a:custGeom>
                  <a:avLst/>
                  <a:gdLst>
                    <a:gd name="T0" fmla="*/ 378 w 760"/>
                    <a:gd name="T1" fmla="*/ 139 h 603"/>
                    <a:gd name="T2" fmla="*/ 417 w 760"/>
                    <a:gd name="T3" fmla="*/ 188 h 603"/>
                    <a:gd name="T4" fmla="*/ 447 w 760"/>
                    <a:gd name="T5" fmla="*/ 244 h 603"/>
                    <a:gd name="T6" fmla="*/ 471 w 760"/>
                    <a:gd name="T7" fmla="*/ 303 h 603"/>
                    <a:gd name="T8" fmla="*/ 491 w 760"/>
                    <a:gd name="T9" fmla="*/ 363 h 603"/>
                    <a:gd name="T10" fmla="*/ 508 w 760"/>
                    <a:gd name="T11" fmla="*/ 402 h 603"/>
                    <a:gd name="T12" fmla="*/ 520 w 760"/>
                    <a:gd name="T13" fmla="*/ 421 h 603"/>
                    <a:gd name="T14" fmla="*/ 527 w 760"/>
                    <a:gd name="T15" fmla="*/ 442 h 603"/>
                    <a:gd name="T16" fmla="*/ 542 w 760"/>
                    <a:gd name="T17" fmla="*/ 460 h 603"/>
                    <a:gd name="T18" fmla="*/ 562 w 760"/>
                    <a:gd name="T19" fmla="*/ 476 h 603"/>
                    <a:gd name="T20" fmla="*/ 579 w 760"/>
                    <a:gd name="T21" fmla="*/ 482 h 603"/>
                    <a:gd name="T22" fmla="*/ 581 w 760"/>
                    <a:gd name="T23" fmla="*/ 478 h 603"/>
                    <a:gd name="T24" fmla="*/ 584 w 760"/>
                    <a:gd name="T25" fmla="*/ 474 h 603"/>
                    <a:gd name="T26" fmla="*/ 581 w 760"/>
                    <a:gd name="T27" fmla="*/ 469 h 603"/>
                    <a:gd name="T28" fmla="*/ 581 w 760"/>
                    <a:gd name="T29" fmla="*/ 464 h 603"/>
                    <a:gd name="T30" fmla="*/ 606 w 760"/>
                    <a:gd name="T31" fmla="*/ 466 h 603"/>
                    <a:gd name="T32" fmla="*/ 645 w 760"/>
                    <a:gd name="T33" fmla="*/ 476 h 603"/>
                    <a:gd name="T34" fmla="*/ 679 w 760"/>
                    <a:gd name="T35" fmla="*/ 490 h 603"/>
                    <a:gd name="T36" fmla="*/ 711 w 760"/>
                    <a:gd name="T37" fmla="*/ 506 h 603"/>
                    <a:gd name="T38" fmla="*/ 738 w 760"/>
                    <a:gd name="T39" fmla="*/ 524 h 603"/>
                    <a:gd name="T40" fmla="*/ 755 w 760"/>
                    <a:gd name="T41" fmla="*/ 540 h 603"/>
                    <a:gd name="T42" fmla="*/ 760 w 760"/>
                    <a:gd name="T43" fmla="*/ 555 h 603"/>
                    <a:gd name="T44" fmla="*/ 755 w 760"/>
                    <a:gd name="T45" fmla="*/ 568 h 603"/>
                    <a:gd name="T46" fmla="*/ 748 w 760"/>
                    <a:gd name="T47" fmla="*/ 583 h 603"/>
                    <a:gd name="T48" fmla="*/ 738 w 760"/>
                    <a:gd name="T49" fmla="*/ 596 h 603"/>
                    <a:gd name="T50" fmla="*/ 719 w 760"/>
                    <a:gd name="T51" fmla="*/ 587 h 603"/>
                    <a:gd name="T52" fmla="*/ 677 w 760"/>
                    <a:gd name="T53" fmla="*/ 557 h 603"/>
                    <a:gd name="T54" fmla="*/ 628 w 760"/>
                    <a:gd name="T55" fmla="*/ 530 h 603"/>
                    <a:gd name="T56" fmla="*/ 572 w 760"/>
                    <a:gd name="T57" fmla="*/ 503 h 603"/>
                    <a:gd name="T58" fmla="*/ 515 w 760"/>
                    <a:gd name="T59" fmla="*/ 478 h 603"/>
                    <a:gd name="T60" fmla="*/ 491 w 760"/>
                    <a:gd name="T61" fmla="*/ 416 h 603"/>
                    <a:gd name="T62" fmla="*/ 459 w 760"/>
                    <a:gd name="T63" fmla="*/ 320 h 603"/>
                    <a:gd name="T64" fmla="*/ 388 w 760"/>
                    <a:gd name="T65" fmla="*/ 232 h 603"/>
                    <a:gd name="T66" fmla="*/ 285 w 760"/>
                    <a:gd name="T67" fmla="*/ 151 h 603"/>
                    <a:gd name="T68" fmla="*/ 167 w 760"/>
                    <a:gd name="T69" fmla="*/ 75 h 603"/>
                    <a:gd name="T70" fmla="*/ 0 w 760"/>
                    <a:gd name="T71" fmla="*/ 0 h 603"/>
                    <a:gd name="T72" fmla="*/ 91 w 760"/>
                    <a:gd name="T73" fmla="*/ 7 h 603"/>
                    <a:gd name="T74" fmla="*/ 174 w 760"/>
                    <a:gd name="T75" fmla="*/ 23 h 603"/>
                    <a:gd name="T76" fmla="*/ 250 w 760"/>
                    <a:gd name="T77" fmla="*/ 48 h 603"/>
                    <a:gd name="T78" fmla="*/ 312 w 760"/>
                    <a:gd name="T79" fmla="*/ 80 h 603"/>
                    <a:gd name="T80" fmla="*/ 353 w 760"/>
                    <a:gd name="T81" fmla="*/ 117 h 6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760" h="603">
                      <a:moveTo>
                        <a:pt x="353" y="117"/>
                      </a:moveTo>
                      <a:lnTo>
                        <a:pt x="378" y="139"/>
                      </a:lnTo>
                      <a:lnTo>
                        <a:pt x="400" y="163"/>
                      </a:lnTo>
                      <a:lnTo>
                        <a:pt x="417" y="188"/>
                      </a:lnTo>
                      <a:lnTo>
                        <a:pt x="434" y="215"/>
                      </a:lnTo>
                      <a:lnTo>
                        <a:pt x="447" y="244"/>
                      </a:lnTo>
                      <a:lnTo>
                        <a:pt x="459" y="274"/>
                      </a:lnTo>
                      <a:lnTo>
                        <a:pt x="471" y="303"/>
                      </a:lnTo>
                      <a:lnTo>
                        <a:pt x="481" y="333"/>
                      </a:lnTo>
                      <a:lnTo>
                        <a:pt x="491" y="363"/>
                      </a:lnTo>
                      <a:lnTo>
                        <a:pt x="500" y="391"/>
                      </a:lnTo>
                      <a:lnTo>
                        <a:pt x="508" y="402"/>
                      </a:lnTo>
                      <a:lnTo>
                        <a:pt x="515" y="411"/>
                      </a:lnTo>
                      <a:lnTo>
                        <a:pt x="520" y="421"/>
                      </a:lnTo>
                      <a:lnTo>
                        <a:pt x="522" y="431"/>
                      </a:lnTo>
                      <a:lnTo>
                        <a:pt x="527" y="442"/>
                      </a:lnTo>
                      <a:lnTo>
                        <a:pt x="535" y="451"/>
                      </a:lnTo>
                      <a:lnTo>
                        <a:pt x="542" y="460"/>
                      </a:lnTo>
                      <a:lnTo>
                        <a:pt x="549" y="468"/>
                      </a:lnTo>
                      <a:lnTo>
                        <a:pt x="562" y="476"/>
                      </a:lnTo>
                      <a:lnTo>
                        <a:pt x="574" y="483"/>
                      </a:lnTo>
                      <a:lnTo>
                        <a:pt x="579" y="482"/>
                      </a:lnTo>
                      <a:lnTo>
                        <a:pt x="581" y="479"/>
                      </a:lnTo>
                      <a:lnTo>
                        <a:pt x="581" y="478"/>
                      </a:lnTo>
                      <a:lnTo>
                        <a:pt x="584" y="476"/>
                      </a:lnTo>
                      <a:lnTo>
                        <a:pt x="584" y="474"/>
                      </a:lnTo>
                      <a:lnTo>
                        <a:pt x="581" y="471"/>
                      </a:lnTo>
                      <a:lnTo>
                        <a:pt x="581" y="469"/>
                      </a:lnTo>
                      <a:lnTo>
                        <a:pt x="581" y="467"/>
                      </a:lnTo>
                      <a:lnTo>
                        <a:pt x="581" y="464"/>
                      </a:lnTo>
                      <a:lnTo>
                        <a:pt x="581" y="462"/>
                      </a:lnTo>
                      <a:lnTo>
                        <a:pt x="606" y="466"/>
                      </a:lnTo>
                      <a:lnTo>
                        <a:pt x="625" y="470"/>
                      </a:lnTo>
                      <a:lnTo>
                        <a:pt x="645" y="476"/>
                      </a:lnTo>
                      <a:lnTo>
                        <a:pt x="662" y="482"/>
                      </a:lnTo>
                      <a:lnTo>
                        <a:pt x="679" y="490"/>
                      </a:lnTo>
                      <a:lnTo>
                        <a:pt x="694" y="498"/>
                      </a:lnTo>
                      <a:lnTo>
                        <a:pt x="711" y="506"/>
                      </a:lnTo>
                      <a:lnTo>
                        <a:pt x="723" y="515"/>
                      </a:lnTo>
                      <a:lnTo>
                        <a:pt x="738" y="524"/>
                      </a:lnTo>
                      <a:lnTo>
                        <a:pt x="750" y="532"/>
                      </a:lnTo>
                      <a:lnTo>
                        <a:pt x="755" y="540"/>
                      </a:lnTo>
                      <a:lnTo>
                        <a:pt x="758" y="547"/>
                      </a:lnTo>
                      <a:lnTo>
                        <a:pt x="760" y="555"/>
                      </a:lnTo>
                      <a:lnTo>
                        <a:pt x="758" y="562"/>
                      </a:lnTo>
                      <a:lnTo>
                        <a:pt x="755" y="568"/>
                      </a:lnTo>
                      <a:lnTo>
                        <a:pt x="753" y="576"/>
                      </a:lnTo>
                      <a:lnTo>
                        <a:pt x="748" y="583"/>
                      </a:lnTo>
                      <a:lnTo>
                        <a:pt x="743" y="590"/>
                      </a:lnTo>
                      <a:lnTo>
                        <a:pt x="738" y="596"/>
                      </a:lnTo>
                      <a:lnTo>
                        <a:pt x="733" y="603"/>
                      </a:lnTo>
                      <a:lnTo>
                        <a:pt x="719" y="587"/>
                      </a:lnTo>
                      <a:lnTo>
                        <a:pt x="699" y="572"/>
                      </a:lnTo>
                      <a:lnTo>
                        <a:pt x="677" y="557"/>
                      </a:lnTo>
                      <a:lnTo>
                        <a:pt x="655" y="543"/>
                      </a:lnTo>
                      <a:lnTo>
                        <a:pt x="628" y="530"/>
                      </a:lnTo>
                      <a:lnTo>
                        <a:pt x="601" y="516"/>
                      </a:lnTo>
                      <a:lnTo>
                        <a:pt x="572" y="503"/>
                      </a:lnTo>
                      <a:lnTo>
                        <a:pt x="545" y="491"/>
                      </a:lnTo>
                      <a:lnTo>
                        <a:pt x="515" y="478"/>
                      </a:lnTo>
                      <a:lnTo>
                        <a:pt x="486" y="467"/>
                      </a:lnTo>
                      <a:lnTo>
                        <a:pt x="491" y="416"/>
                      </a:lnTo>
                      <a:lnTo>
                        <a:pt x="481" y="367"/>
                      </a:lnTo>
                      <a:lnTo>
                        <a:pt x="459" y="320"/>
                      </a:lnTo>
                      <a:lnTo>
                        <a:pt x="427" y="276"/>
                      </a:lnTo>
                      <a:lnTo>
                        <a:pt x="388" y="232"/>
                      </a:lnTo>
                      <a:lnTo>
                        <a:pt x="339" y="191"/>
                      </a:lnTo>
                      <a:lnTo>
                        <a:pt x="285" y="151"/>
                      </a:lnTo>
                      <a:lnTo>
                        <a:pt x="226" y="112"/>
                      </a:lnTo>
                      <a:lnTo>
                        <a:pt x="167" y="75"/>
                      </a:lnTo>
                      <a:lnTo>
                        <a:pt x="103" y="38"/>
                      </a:lnTo>
                      <a:lnTo>
                        <a:pt x="0" y="0"/>
                      </a:lnTo>
                      <a:lnTo>
                        <a:pt x="47" y="3"/>
                      </a:lnTo>
                      <a:lnTo>
                        <a:pt x="91" y="7"/>
                      </a:lnTo>
                      <a:lnTo>
                        <a:pt x="133" y="14"/>
                      </a:lnTo>
                      <a:lnTo>
                        <a:pt x="174" y="23"/>
                      </a:lnTo>
                      <a:lnTo>
                        <a:pt x="214" y="35"/>
                      </a:lnTo>
                      <a:lnTo>
                        <a:pt x="250" y="48"/>
                      </a:lnTo>
                      <a:lnTo>
                        <a:pt x="282" y="63"/>
                      </a:lnTo>
                      <a:lnTo>
                        <a:pt x="312" y="80"/>
                      </a:lnTo>
                      <a:lnTo>
                        <a:pt x="336" y="99"/>
                      </a:lnTo>
                      <a:lnTo>
                        <a:pt x="353" y="117"/>
                      </a:lnTo>
                      <a:lnTo>
                        <a:pt x="353" y="117"/>
                      </a:lnTo>
                      <a:close/>
                    </a:path>
                  </a:pathLst>
                </a:custGeom>
                <a:solidFill>
                  <a:srgbClr val="B347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7534" name="Freeform 78"/>
                <p:cNvSpPr>
                  <a:spLocks/>
                </p:cNvSpPr>
                <p:nvPr/>
              </p:nvSpPr>
              <p:spPr bwMode="auto">
                <a:xfrm>
                  <a:off x="1226" y="3512"/>
                  <a:ext cx="818" cy="547"/>
                </a:xfrm>
                <a:custGeom>
                  <a:avLst/>
                  <a:gdLst>
                    <a:gd name="T0" fmla="*/ 752 w 818"/>
                    <a:gd name="T1" fmla="*/ 273 h 547"/>
                    <a:gd name="T2" fmla="*/ 762 w 818"/>
                    <a:gd name="T3" fmla="*/ 322 h 547"/>
                    <a:gd name="T4" fmla="*/ 762 w 818"/>
                    <a:gd name="T5" fmla="*/ 373 h 547"/>
                    <a:gd name="T6" fmla="*/ 747 w 818"/>
                    <a:gd name="T7" fmla="*/ 399 h 547"/>
                    <a:gd name="T8" fmla="*/ 715 w 818"/>
                    <a:gd name="T9" fmla="*/ 368 h 547"/>
                    <a:gd name="T10" fmla="*/ 688 w 818"/>
                    <a:gd name="T11" fmla="*/ 337 h 547"/>
                    <a:gd name="T12" fmla="*/ 654 w 818"/>
                    <a:gd name="T13" fmla="*/ 306 h 547"/>
                    <a:gd name="T14" fmla="*/ 794 w 818"/>
                    <a:gd name="T15" fmla="*/ 491 h 547"/>
                    <a:gd name="T16" fmla="*/ 723 w 818"/>
                    <a:gd name="T17" fmla="*/ 438 h 547"/>
                    <a:gd name="T18" fmla="*/ 654 w 818"/>
                    <a:gd name="T19" fmla="*/ 381 h 547"/>
                    <a:gd name="T20" fmla="*/ 576 w 818"/>
                    <a:gd name="T21" fmla="*/ 329 h 547"/>
                    <a:gd name="T22" fmla="*/ 774 w 818"/>
                    <a:gd name="T23" fmla="*/ 506 h 547"/>
                    <a:gd name="T24" fmla="*/ 764 w 818"/>
                    <a:gd name="T25" fmla="*/ 509 h 547"/>
                    <a:gd name="T26" fmla="*/ 754 w 818"/>
                    <a:gd name="T27" fmla="*/ 511 h 547"/>
                    <a:gd name="T28" fmla="*/ 745 w 818"/>
                    <a:gd name="T29" fmla="*/ 514 h 547"/>
                    <a:gd name="T30" fmla="*/ 691 w 818"/>
                    <a:gd name="T31" fmla="*/ 481 h 547"/>
                    <a:gd name="T32" fmla="*/ 602 w 818"/>
                    <a:gd name="T33" fmla="*/ 425 h 547"/>
                    <a:gd name="T34" fmla="*/ 512 w 818"/>
                    <a:gd name="T35" fmla="*/ 371 h 547"/>
                    <a:gd name="T36" fmla="*/ 441 w 818"/>
                    <a:gd name="T37" fmla="*/ 342 h 547"/>
                    <a:gd name="T38" fmla="*/ 522 w 818"/>
                    <a:gd name="T39" fmla="*/ 397 h 547"/>
                    <a:gd name="T40" fmla="*/ 607 w 818"/>
                    <a:gd name="T41" fmla="*/ 450 h 547"/>
                    <a:gd name="T42" fmla="*/ 691 w 818"/>
                    <a:gd name="T43" fmla="*/ 503 h 547"/>
                    <a:gd name="T44" fmla="*/ 598 w 818"/>
                    <a:gd name="T45" fmla="*/ 533 h 547"/>
                    <a:gd name="T46" fmla="*/ 502 w 818"/>
                    <a:gd name="T47" fmla="*/ 491 h 547"/>
                    <a:gd name="T48" fmla="*/ 419 w 818"/>
                    <a:gd name="T49" fmla="*/ 448 h 547"/>
                    <a:gd name="T50" fmla="*/ 323 w 818"/>
                    <a:gd name="T51" fmla="*/ 410 h 547"/>
                    <a:gd name="T52" fmla="*/ 277 w 818"/>
                    <a:gd name="T53" fmla="*/ 403 h 547"/>
                    <a:gd name="T54" fmla="*/ 272 w 818"/>
                    <a:gd name="T55" fmla="*/ 409 h 547"/>
                    <a:gd name="T56" fmla="*/ 277 w 818"/>
                    <a:gd name="T57" fmla="*/ 415 h 547"/>
                    <a:gd name="T58" fmla="*/ 316 w 818"/>
                    <a:gd name="T59" fmla="*/ 430 h 547"/>
                    <a:gd name="T60" fmla="*/ 406 w 818"/>
                    <a:gd name="T61" fmla="*/ 465 h 547"/>
                    <a:gd name="T62" fmla="*/ 485 w 818"/>
                    <a:gd name="T63" fmla="*/ 501 h 547"/>
                    <a:gd name="T64" fmla="*/ 566 w 818"/>
                    <a:gd name="T65" fmla="*/ 541 h 547"/>
                    <a:gd name="T66" fmla="*/ 316 w 818"/>
                    <a:gd name="T67" fmla="*/ 462 h 547"/>
                    <a:gd name="T68" fmla="*/ 127 w 818"/>
                    <a:gd name="T69" fmla="*/ 352 h 547"/>
                    <a:gd name="T70" fmla="*/ 14 w 818"/>
                    <a:gd name="T71" fmla="*/ 222 h 547"/>
                    <a:gd name="T72" fmla="*/ 4 w 818"/>
                    <a:gd name="T73" fmla="*/ 128 h 547"/>
                    <a:gd name="T74" fmla="*/ 26 w 818"/>
                    <a:gd name="T75" fmla="*/ 66 h 547"/>
                    <a:gd name="T76" fmla="*/ 76 w 818"/>
                    <a:gd name="T77" fmla="*/ 19 h 547"/>
                    <a:gd name="T78" fmla="*/ 215 w 818"/>
                    <a:gd name="T79" fmla="*/ 0 h 547"/>
                    <a:gd name="T80" fmla="*/ 436 w 818"/>
                    <a:gd name="T81" fmla="*/ 47 h 547"/>
                    <a:gd name="T82" fmla="*/ 607 w 818"/>
                    <a:gd name="T83" fmla="*/ 139 h 547"/>
                    <a:gd name="T84" fmla="*/ 730 w 818"/>
                    <a:gd name="T85" fmla="*/ 239 h 5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818" h="547">
                      <a:moveTo>
                        <a:pt x="730" y="239"/>
                      </a:moveTo>
                      <a:lnTo>
                        <a:pt x="742" y="256"/>
                      </a:lnTo>
                      <a:lnTo>
                        <a:pt x="752" y="273"/>
                      </a:lnTo>
                      <a:lnTo>
                        <a:pt x="757" y="289"/>
                      </a:lnTo>
                      <a:lnTo>
                        <a:pt x="759" y="306"/>
                      </a:lnTo>
                      <a:lnTo>
                        <a:pt x="762" y="322"/>
                      </a:lnTo>
                      <a:lnTo>
                        <a:pt x="762" y="338"/>
                      </a:lnTo>
                      <a:lnTo>
                        <a:pt x="762" y="355"/>
                      </a:lnTo>
                      <a:lnTo>
                        <a:pt x="762" y="373"/>
                      </a:lnTo>
                      <a:lnTo>
                        <a:pt x="762" y="391"/>
                      </a:lnTo>
                      <a:lnTo>
                        <a:pt x="759" y="409"/>
                      </a:lnTo>
                      <a:lnTo>
                        <a:pt x="747" y="399"/>
                      </a:lnTo>
                      <a:lnTo>
                        <a:pt x="737" y="389"/>
                      </a:lnTo>
                      <a:lnTo>
                        <a:pt x="725" y="378"/>
                      </a:lnTo>
                      <a:lnTo>
                        <a:pt x="715" y="368"/>
                      </a:lnTo>
                      <a:lnTo>
                        <a:pt x="708" y="358"/>
                      </a:lnTo>
                      <a:lnTo>
                        <a:pt x="698" y="347"/>
                      </a:lnTo>
                      <a:lnTo>
                        <a:pt x="688" y="337"/>
                      </a:lnTo>
                      <a:lnTo>
                        <a:pt x="678" y="326"/>
                      </a:lnTo>
                      <a:lnTo>
                        <a:pt x="666" y="317"/>
                      </a:lnTo>
                      <a:lnTo>
                        <a:pt x="654" y="306"/>
                      </a:lnTo>
                      <a:lnTo>
                        <a:pt x="634" y="314"/>
                      </a:lnTo>
                      <a:lnTo>
                        <a:pt x="818" y="491"/>
                      </a:lnTo>
                      <a:lnTo>
                        <a:pt x="794" y="491"/>
                      </a:lnTo>
                      <a:lnTo>
                        <a:pt x="769" y="474"/>
                      </a:lnTo>
                      <a:lnTo>
                        <a:pt x="745" y="456"/>
                      </a:lnTo>
                      <a:lnTo>
                        <a:pt x="723" y="438"/>
                      </a:lnTo>
                      <a:lnTo>
                        <a:pt x="701" y="418"/>
                      </a:lnTo>
                      <a:lnTo>
                        <a:pt x="676" y="400"/>
                      </a:lnTo>
                      <a:lnTo>
                        <a:pt x="654" y="381"/>
                      </a:lnTo>
                      <a:lnTo>
                        <a:pt x="629" y="363"/>
                      </a:lnTo>
                      <a:lnTo>
                        <a:pt x="605" y="345"/>
                      </a:lnTo>
                      <a:lnTo>
                        <a:pt x="576" y="329"/>
                      </a:lnTo>
                      <a:lnTo>
                        <a:pt x="546" y="314"/>
                      </a:lnTo>
                      <a:lnTo>
                        <a:pt x="546" y="330"/>
                      </a:lnTo>
                      <a:lnTo>
                        <a:pt x="774" y="506"/>
                      </a:lnTo>
                      <a:lnTo>
                        <a:pt x="772" y="507"/>
                      </a:lnTo>
                      <a:lnTo>
                        <a:pt x="769" y="509"/>
                      </a:lnTo>
                      <a:lnTo>
                        <a:pt x="764" y="509"/>
                      </a:lnTo>
                      <a:lnTo>
                        <a:pt x="762" y="510"/>
                      </a:lnTo>
                      <a:lnTo>
                        <a:pt x="757" y="511"/>
                      </a:lnTo>
                      <a:lnTo>
                        <a:pt x="754" y="511"/>
                      </a:lnTo>
                      <a:lnTo>
                        <a:pt x="750" y="512"/>
                      </a:lnTo>
                      <a:lnTo>
                        <a:pt x="747" y="513"/>
                      </a:lnTo>
                      <a:lnTo>
                        <a:pt x="745" y="514"/>
                      </a:lnTo>
                      <a:lnTo>
                        <a:pt x="742" y="515"/>
                      </a:lnTo>
                      <a:lnTo>
                        <a:pt x="718" y="498"/>
                      </a:lnTo>
                      <a:lnTo>
                        <a:pt x="691" y="481"/>
                      </a:lnTo>
                      <a:lnTo>
                        <a:pt x="661" y="463"/>
                      </a:lnTo>
                      <a:lnTo>
                        <a:pt x="634" y="443"/>
                      </a:lnTo>
                      <a:lnTo>
                        <a:pt x="602" y="425"/>
                      </a:lnTo>
                      <a:lnTo>
                        <a:pt x="573" y="407"/>
                      </a:lnTo>
                      <a:lnTo>
                        <a:pt x="544" y="389"/>
                      </a:lnTo>
                      <a:lnTo>
                        <a:pt x="512" y="371"/>
                      </a:lnTo>
                      <a:lnTo>
                        <a:pt x="482" y="354"/>
                      </a:lnTo>
                      <a:lnTo>
                        <a:pt x="451" y="338"/>
                      </a:lnTo>
                      <a:lnTo>
                        <a:pt x="441" y="342"/>
                      </a:lnTo>
                      <a:lnTo>
                        <a:pt x="465" y="361"/>
                      </a:lnTo>
                      <a:lnTo>
                        <a:pt x="492" y="378"/>
                      </a:lnTo>
                      <a:lnTo>
                        <a:pt x="522" y="397"/>
                      </a:lnTo>
                      <a:lnTo>
                        <a:pt x="549" y="415"/>
                      </a:lnTo>
                      <a:lnTo>
                        <a:pt x="578" y="433"/>
                      </a:lnTo>
                      <a:lnTo>
                        <a:pt x="607" y="450"/>
                      </a:lnTo>
                      <a:lnTo>
                        <a:pt x="637" y="467"/>
                      </a:lnTo>
                      <a:lnTo>
                        <a:pt x="664" y="486"/>
                      </a:lnTo>
                      <a:lnTo>
                        <a:pt x="691" y="503"/>
                      </a:lnTo>
                      <a:lnTo>
                        <a:pt x="715" y="520"/>
                      </a:lnTo>
                      <a:lnTo>
                        <a:pt x="598" y="547"/>
                      </a:lnTo>
                      <a:lnTo>
                        <a:pt x="598" y="533"/>
                      </a:lnTo>
                      <a:lnTo>
                        <a:pt x="563" y="520"/>
                      </a:lnTo>
                      <a:lnTo>
                        <a:pt x="531" y="506"/>
                      </a:lnTo>
                      <a:lnTo>
                        <a:pt x="502" y="491"/>
                      </a:lnTo>
                      <a:lnTo>
                        <a:pt x="475" y="477"/>
                      </a:lnTo>
                      <a:lnTo>
                        <a:pt x="448" y="462"/>
                      </a:lnTo>
                      <a:lnTo>
                        <a:pt x="419" y="448"/>
                      </a:lnTo>
                      <a:lnTo>
                        <a:pt x="389" y="434"/>
                      </a:lnTo>
                      <a:lnTo>
                        <a:pt x="357" y="422"/>
                      </a:lnTo>
                      <a:lnTo>
                        <a:pt x="323" y="410"/>
                      </a:lnTo>
                      <a:lnTo>
                        <a:pt x="281" y="400"/>
                      </a:lnTo>
                      <a:lnTo>
                        <a:pt x="279" y="401"/>
                      </a:lnTo>
                      <a:lnTo>
                        <a:pt x="277" y="403"/>
                      </a:lnTo>
                      <a:lnTo>
                        <a:pt x="274" y="405"/>
                      </a:lnTo>
                      <a:lnTo>
                        <a:pt x="272" y="407"/>
                      </a:lnTo>
                      <a:lnTo>
                        <a:pt x="272" y="409"/>
                      </a:lnTo>
                      <a:lnTo>
                        <a:pt x="272" y="411"/>
                      </a:lnTo>
                      <a:lnTo>
                        <a:pt x="274" y="413"/>
                      </a:lnTo>
                      <a:lnTo>
                        <a:pt x="277" y="415"/>
                      </a:lnTo>
                      <a:lnTo>
                        <a:pt x="279" y="416"/>
                      </a:lnTo>
                      <a:lnTo>
                        <a:pt x="281" y="417"/>
                      </a:lnTo>
                      <a:lnTo>
                        <a:pt x="316" y="430"/>
                      </a:lnTo>
                      <a:lnTo>
                        <a:pt x="348" y="442"/>
                      </a:lnTo>
                      <a:lnTo>
                        <a:pt x="377" y="454"/>
                      </a:lnTo>
                      <a:lnTo>
                        <a:pt x="406" y="465"/>
                      </a:lnTo>
                      <a:lnTo>
                        <a:pt x="433" y="477"/>
                      </a:lnTo>
                      <a:lnTo>
                        <a:pt x="460" y="488"/>
                      </a:lnTo>
                      <a:lnTo>
                        <a:pt x="485" y="501"/>
                      </a:lnTo>
                      <a:lnTo>
                        <a:pt x="512" y="513"/>
                      </a:lnTo>
                      <a:lnTo>
                        <a:pt x="539" y="527"/>
                      </a:lnTo>
                      <a:lnTo>
                        <a:pt x="566" y="541"/>
                      </a:lnTo>
                      <a:lnTo>
                        <a:pt x="477" y="519"/>
                      </a:lnTo>
                      <a:lnTo>
                        <a:pt x="394" y="491"/>
                      </a:lnTo>
                      <a:lnTo>
                        <a:pt x="316" y="462"/>
                      </a:lnTo>
                      <a:lnTo>
                        <a:pt x="245" y="429"/>
                      </a:lnTo>
                      <a:lnTo>
                        <a:pt x="181" y="392"/>
                      </a:lnTo>
                      <a:lnTo>
                        <a:pt x="127" y="352"/>
                      </a:lnTo>
                      <a:lnTo>
                        <a:pt x="80" y="311"/>
                      </a:lnTo>
                      <a:lnTo>
                        <a:pt x="41" y="267"/>
                      </a:lnTo>
                      <a:lnTo>
                        <a:pt x="14" y="222"/>
                      </a:lnTo>
                      <a:lnTo>
                        <a:pt x="0" y="174"/>
                      </a:lnTo>
                      <a:lnTo>
                        <a:pt x="2" y="151"/>
                      </a:lnTo>
                      <a:lnTo>
                        <a:pt x="4" y="128"/>
                      </a:lnTo>
                      <a:lnTo>
                        <a:pt x="9" y="106"/>
                      </a:lnTo>
                      <a:lnTo>
                        <a:pt x="17" y="86"/>
                      </a:lnTo>
                      <a:lnTo>
                        <a:pt x="26" y="66"/>
                      </a:lnTo>
                      <a:lnTo>
                        <a:pt x="39" y="49"/>
                      </a:lnTo>
                      <a:lnTo>
                        <a:pt x="56" y="33"/>
                      </a:lnTo>
                      <a:lnTo>
                        <a:pt x="76" y="19"/>
                      </a:lnTo>
                      <a:lnTo>
                        <a:pt x="100" y="9"/>
                      </a:lnTo>
                      <a:lnTo>
                        <a:pt x="132" y="1"/>
                      </a:lnTo>
                      <a:lnTo>
                        <a:pt x="215" y="0"/>
                      </a:lnTo>
                      <a:lnTo>
                        <a:pt x="294" y="8"/>
                      </a:lnTo>
                      <a:lnTo>
                        <a:pt x="367" y="24"/>
                      </a:lnTo>
                      <a:lnTo>
                        <a:pt x="436" y="47"/>
                      </a:lnTo>
                      <a:lnTo>
                        <a:pt x="497" y="74"/>
                      </a:lnTo>
                      <a:lnTo>
                        <a:pt x="556" y="106"/>
                      </a:lnTo>
                      <a:lnTo>
                        <a:pt x="607" y="139"/>
                      </a:lnTo>
                      <a:lnTo>
                        <a:pt x="654" y="174"/>
                      </a:lnTo>
                      <a:lnTo>
                        <a:pt x="696" y="208"/>
                      </a:lnTo>
                      <a:lnTo>
                        <a:pt x="730" y="239"/>
                      </a:lnTo>
                      <a:lnTo>
                        <a:pt x="730" y="239"/>
                      </a:lnTo>
                      <a:close/>
                    </a:path>
                  </a:pathLst>
                </a:custGeom>
                <a:solidFill>
                  <a:srgbClr val="B347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47535" name="Rectangle 79"/>
              <p:cNvSpPr>
                <a:spLocks noChangeArrowheads="1"/>
              </p:cNvSpPr>
              <p:nvPr/>
            </p:nvSpPr>
            <p:spPr bwMode="auto">
              <a:xfrm>
                <a:off x="717" y="1238"/>
                <a:ext cx="4338" cy="2400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grpSp>
            <p:nvGrpSpPr>
              <p:cNvPr id="147536" name="Group 80"/>
              <p:cNvGrpSpPr>
                <a:grpSpLocks/>
              </p:cNvGrpSpPr>
              <p:nvPr/>
            </p:nvGrpSpPr>
            <p:grpSpPr bwMode="auto">
              <a:xfrm>
                <a:off x="226" y="1515"/>
                <a:ext cx="5350" cy="528"/>
                <a:chOff x="211" y="1521"/>
                <a:chExt cx="5350" cy="528"/>
              </a:xfrm>
            </p:grpSpPr>
            <p:sp>
              <p:nvSpPr>
                <p:cNvPr id="147537" name="Freeform 81"/>
                <p:cNvSpPr>
                  <a:spLocks/>
                </p:cNvSpPr>
                <p:nvPr/>
              </p:nvSpPr>
              <p:spPr bwMode="auto">
                <a:xfrm>
                  <a:off x="5125" y="1521"/>
                  <a:ext cx="414" cy="159"/>
                </a:xfrm>
                <a:custGeom>
                  <a:avLst/>
                  <a:gdLst>
                    <a:gd name="T0" fmla="*/ 405 w 414"/>
                    <a:gd name="T1" fmla="*/ 90 h 159"/>
                    <a:gd name="T2" fmla="*/ 410 w 414"/>
                    <a:gd name="T3" fmla="*/ 97 h 159"/>
                    <a:gd name="T4" fmla="*/ 412 w 414"/>
                    <a:gd name="T5" fmla="*/ 103 h 159"/>
                    <a:gd name="T6" fmla="*/ 414 w 414"/>
                    <a:gd name="T7" fmla="*/ 110 h 159"/>
                    <a:gd name="T8" fmla="*/ 414 w 414"/>
                    <a:gd name="T9" fmla="*/ 116 h 159"/>
                    <a:gd name="T10" fmla="*/ 414 w 414"/>
                    <a:gd name="T11" fmla="*/ 122 h 159"/>
                    <a:gd name="T12" fmla="*/ 412 w 414"/>
                    <a:gd name="T13" fmla="*/ 128 h 159"/>
                    <a:gd name="T14" fmla="*/ 407 w 414"/>
                    <a:gd name="T15" fmla="*/ 134 h 159"/>
                    <a:gd name="T16" fmla="*/ 400 w 414"/>
                    <a:gd name="T17" fmla="*/ 138 h 159"/>
                    <a:gd name="T18" fmla="*/ 392 w 414"/>
                    <a:gd name="T19" fmla="*/ 143 h 159"/>
                    <a:gd name="T20" fmla="*/ 380 w 414"/>
                    <a:gd name="T21" fmla="*/ 145 h 159"/>
                    <a:gd name="T22" fmla="*/ 380 w 414"/>
                    <a:gd name="T23" fmla="*/ 158 h 159"/>
                    <a:gd name="T24" fmla="*/ 368 w 414"/>
                    <a:gd name="T25" fmla="*/ 159 h 159"/>
                    <a:gd name="T26" fmla="*/ 356 w 414"/>
                    <a:gd name="T27" fmla="*/ 159 h 159"/>
                    <a:gd name="T28" fmla="*/ 346 w 414"/>
                    <a:gd name="T29" fmla="*/ 158 h 159"/>
                    <a:gd name="T30" fmla="*/ 334 w 414"/>
                    <a:gd name="T31" fmla="*/ 156 h 159"/>
                    <a:gd name="T32" fmla="*/ 324 w 414"/>
                    <a:gd name="T33" fmla="*/ 152 h 159"/>
                    <a:gd name="T34" fmla="*/ 311 w 414"/>
                    <a:gd name="T35" fmla="*/ 149 h 159"/>
                    <a:gd name="T36" fmla="*/ 302 w 414"/>
                    <a:gd name="T37" fmla="*/ 145 h 159"/>
                    <a:gd name="T38" fmla="*/ 289 w 414"/>
                    <a:gd name="T39" fmla="*/ 142 h 159"/>
                    <a:gd name="T40" fmla="*/ 277 w 414"/>
                    <a:gd name="T41" fmla="*/ 140 h 159"/>
                    <a:gd name="T42" fmla="*/ 265 w 414"/>
                    <a:gd name="T43" fmla="*/ 137 h 159"/>
                    <a:gd name="T44" fmla="*/ 265 w 414"/>
                    <a:gd name="T45" fmla="*/ 125 h 159"/>
                    <a:gd name="T46" fmla="*/ 235 w 414"/>
                    <a:gd name="T47" fmla="*/ 113 h 159"/>
                    <a:gd name="T48" fmla="*/ 206 w 414"/>
                    <a:gd name="T49" fmla="*/ 103 h 159"/>
                    <a:gd name="T50" fmla="*/ 174 w 414"/>
                    <a:gd name="T51" fmla="*/ 93 h 159"/>
                    <a:gd name="T52" fmla="*/ 142 w 414"/>
                    <a:gd name="T53" fmla="*/ 82 h 159"/>
                    <a:gd name="T54" fmla="*/ 113 w 414"/>
                    <a:gd name="T55" fmla="*/ 72 h 159"/>
                    <a:gd name="T56" fmla="*/ 84 w 414"/>
                    <a:gd name="T57" fmla="*/ 61 h 159"/>
                    <a:gd name="T58" fmla="*/ 59 w 414"/>
                    <a:gd name="T59" fmla="*/ 48 h 159"/>
                    <a:gd name="T60" fmla="*/ 34 w 414"/>
                    <a:gd name="T61" fmla="*/ 34 h 159"/>
                    <a:gd name="T62" fmla="*/ 15 w 414"/>
                    <a:gd name="T63" fmla="*/ 20 h 159"/>
                    <a:gd name="T64" fmla="*/ 0 w 414"/>
                    <a:gd name="T65" fmla="*/ 1 h 159"/>
                    <a:gd name="T66" fmla="*/ 42 w 414"/>
                    <a:gd name="T67" fmla="*/ 0 h 159"/>
                    <a:gd name="T68" fmla="*/ 81 w 414"/>
                    <a:gd name="T69" fmla="*/ 0 h 159"/>
                    <a:gd name="T70" fmla="*/ 123 w 414"/>
                    <a:gd name="T71" fmla="*/ 4 h 159"/>
                    <a:gd name="T72" fmla="*/ 162 w 414"/>
                    <a:gd name="T73" fmla="*/ 9 h 159"/>
                    <a:gd name="T74" fmla="*/ 201 w 414"/>
                    <a:gd name="T75" fmla="*/ 17 h 159"/>
                    <a:gd name="T76" fmla="*/ 238 w 414"/>
                    <a:gd name="T77" fmla="*/ 25 h 159"/>
                    <a:gd name="T78" fmla="*/ 275 w 414"/>
                    <a:gd name="T79" fmla="*/ 36 h 159"/>
                    <a:gd name="T80" fmla="*/ 311 w 414"/>
                    <a:gd name="T81" fmla="*/ 47 h 159"/>
                    <a:gd name="T82" fmla="*/ 346 w 414"/>
                    <a:gd name="T83" fmla="*/ 58 h 159"/>
                    <a:gd name="T84" fmla="*/ 380 w 414"/>
                    <a:gd name="T85" fmla="*/ 70 h 159"/>
                    <a:gd name="T86" fmla="*/ 405 w 414"/>
                    <a:gd name="T87" fmla="*/ 90 h 159"/>
                    <a:gd name="T88" fmla="*/ 405 w 414"/>
                    <a:gd name="T89" fmla="*/ 90 h 1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414" h="159">
                      <a:moveTo>
                        <a:pt x="405" y="90"/>
                      </a:moveTo>
                      <a:lnTo>
                        <a:pt x="410" y="97"/>
                      </a:lnTo>
                      <a:lnTo>
                        <a:pt x="412" y="103"/>
                      </a:lnTo>
                      <a:lnTo>
                        <a:pt x="414" y="110"/>
                      </a:lnTo>
                      <a:lnTo>
                        <a:pt x="414" y="116"/>
                      </a:lnTo>
                      <a:lnTo>
                        <a:pt x="414" y="122"/>
                      </a:lnTo>
                      <a:lnTo>
                        <a:pt x="412" y="128"/>
                      </a:lnTo>
                      <a:lnTo>
                        <a:pt x="407" y="134"/>
                      </a:lnTo>
                      <a:lnTo>
                        <a:pt x="400" y="138"/>
                      </a:lnTo>
                      <a:lnTo>
                        <a:pt x="392" y="143"/>
                      </a:lnTo>
                      <a:lnTo>
                        <a:pt x="380" y="145"/>
                      </a:lnTo>
                      <a:lnTo>
                        <a:pt x="380" y="158"/>
                      </a:lnTo>
                      <a:lnTo>
                        <a:pt x="368" y="159"/>
                      </a:lnTo>
                      <a:lnTo>
                        <a:pt x="356" y="159"/>
                      </a:lnTo>
                      <a:lnTo>
                        <a:pt x="346" y="158"/>
                      </a:lnTo>
                      <a:lnTo>
                        <a:pt x="334" y="156"/>
                      </a:lnTo>
                      <a:lnTo>
                        <a:pt x="324" y="152"/>
                      </a:lnTo>
                      <a:lnTo>
                        <a:pt x="311" y="149"/>
                      </a:lnTo>
                      <a:lnTo>
                        <a:pt x="302" y="145"/>
                      </a:lnTo>
                      <a:lnTo>
                        <a:pt x="289" y="142"/>
                      </a:lnTo>
                      <a:lnTo>
                        <a:pt x="277" y="140"/>
                      </a:lnTo>
                      <a:lnTo>
                        <a:pt x="265" y="137"/>
                      </a:lnTo>
                      <a:lnTo>
                        <a:pt x="265" y="125"/>
                      </a:lnTo>
                      <a:lnTo>
                        <a:pt x="235" y="113"/>
                      </a:lnTo>
                      <a:lnTo>
                        <a:pt x="206" y="103"/>
                      </a:lnTo>
                      <a:lnTo>
                        <a:pt x="174" y="93"/>
                      </a:lnTo>
                      <a:lnTo>
                        <a:pt x="142" y="82"/>
                      </a:lnTo>
                      <a:lnTo>
                        <a:pt x="113" y="72"/>
                      </a:lnTo>
                      <a:lnTo>
                        <a:pt x="84" y="61"/>
                      </a:lnTo>
                      <a:lnTo>
                        <a:pt x="59" y="48"/>
                      </a:lnTo>
                      <a:lnTo>
                        <a:pt x="34" y="34"/>
                      </a:lnTo>
                      <a:lnTo>
                        <a:pt x="15" y="20"/>
                      </a:lnTo>
                      <a:lnTo>
                        <a:pt x="0" y="1"/>
                      </a:lnTo>
                      <a:lnTo>
                        <a:pt x="42" y="0"/>
                      </a:lnTo>
                      <a:lnTo>
                        <a:pt x="81" y="0"/>
                      </a:lnTo>
                      <a:lnTo>
                        <a:pt x="123" y="4"/>
                      </a:lnTo>
                      <a:lnTo>
                        <a:pt x="162" y="9"/>
                      </a:lnTo>
                      <a:lnTo>
                        <a:pt x="201" y="17"/>
                      </a:lnTo>
                      <a:lnTo>
                        <a:pt x="238" y="25"/>
                      </a:lnTo>
                      <a:lnTo>
                        <a:pt x="275" y="36"/>
                      </a:lnTo>
                      <a:lnTo>
                        <a:pt x="311" y="47"/>
                      </a:lnTo>
                      <a:lnTo>
                        <a:pt x="346" y="58"/>
                      </a:lnTo>
                      <a:lnTo>
                        <a:pt x="380" y="70"/>
                      </a:lnTo>
                      <a:lnTo>
                        <a:pt x="405" y="90"/>
                      </a:lnTo>
                      <a:lnTo>
                        <a:pt x="405" y="90"/>
                      </a:lnTo>
                      <a:close/>
                    </a:path>
                  </a:pathLst>
                </a:custGeom>
                <a:solidFill>
                  <a:srgbClr val="CC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7538" name="Freeform 82"/>
                <p:cNvSpPr>
                  <a:spLocks/>
                </p:cNvSpPr>
                <p:nvPr/>
              </p:nvSpPr>
              <p:spPr bwMode="auto">
                <a:xfrm>
                  <a:off x="235" y="1575"/>
                  <a:ext cx="486" cy="153"/>
                </a:xfrm>
                <a:custGeom>
                  <a:avLst/>
                  <a:gdLst>
                    <a:gd name="T0" fmla="*/ 486 w 486"/>
                    <a:gd name="T1" fmla="*/ 33 h 153"/>
                    <a:gd name="T2" fmla="*/ 446 w 486"/>
                    <a:gd name="T3" fmla="*/ 50 h 153"/>
                    <a:gd name="T4" fmla="*/ 405 w 486"/>
                    <a:gd name="T5" fmla="*/ 65 h 153"/>
                    <a:gd name="T6" fmla="*/ 361 w 486"/>
                    <a:gd name="T7" fmla="*/ 79 h 153"/>
                    <a:gd name="T8" fmla="*/ 316 w 486"/>
                    <a:gd name="T9" fmla="*/ 90 h 153"/>
                    <a:gd name="T10" fmla="*/ 272 w 486"/>
                    <a:gd name="T11" fmla="*/ 102 h 153"/>
                    <a:gd name="T12" fmla="*/ 228 w 486"/>
                    <a:gd name="T13" fmla="*/ 113 h 153"/>
                    <a:gd name="T14" fmla="*/ 182 w 486"/>
                    <a:gd name="T15" fmla="*/ 122 h 153"/>
                    <a:gd name="T16" fmla="*/ 138 w 486"/>
                    <a:gd name="T17" fmla="*/ 132 h 153"/>
                    <a:gd name="T18" fmla="*/ 91 w 486"/>
                    <a:gd name="T19" fmla="*/ 143 h 153"/>
                    <a:gd name="T20" fmla="*/ 44 w 486"/>
                    <a:gd name="T21" fmla="*/ 153 h 153"/>
                    <a:gd name="T22" fmla="*/ 57 w 486"/>
                    <a:gd name="T23" fmla="*/ 148 h 153"/>
                    <a:gd name="T24" fmla="*/ 44 w 486"/>
                    <a:gd name="T25" fmla="*/ 147 h 153"/>
                    <a:gd name="T26" fmla="*/ 37 w 486"/>
                    <a:gd name="T27" fmla="*/ 145 h 153"/>
                    <a:gd name="T28" fmla="*/ 30 w 486"/>
                    <a:gd name="T29" fmla="*/ 140 h 153"/>
                    <a:gd name="T30" fmla="*/ 25 w 486"/>
                    <a:gd name="T31" fmla="*/ 135 h 153"/>
                    <a:gd name="T32" fmla="*/ 22 w 486"/>
                    <a:gd name="T33" fmla="*/ 129 h 153"/>
                    <a:gd name="T34" fmla="*/ 20 w 486"/>
                    <a:gd name="T35" fmla="*/ 123 h 153"/>
                    <a:gd name="T36" fmla="*/ 15 w 486"/>
                    <a:gd name="T37" fmla="*/ 116 h 153"/>
                    <a:gd name="T38" fmla="*/ 13 w 486"/>
                    <a:gd name="T39" fmla="*/ 110 h 153"/>
                    <a:gd name="T40" fmla="*/ 8 w 486"/>
                    <a:gd name="T41" fmla="*/ 104 h 153"/>
                    <a:gd name="T42" fmla="*/ 0 w 486"/>
                    <a:gd name="T43" fmla="*/ 98 h 153"/>
                    <a:gd name="T44" fmla="*/ 30 w 486"/>
                    <a:gd name="T45" fmla="*/ 81 h 153"/>
                    <a:gd name="T46" fmla="*/ 64 w 486"/>
                    <a:gd name="T47" fmla="*/ 66 h 153"/>
                    <a:gd name="T48" fmla="*/ 101 w 486"/>
                    <a:gd name="T49" fmla="*/ 54 h 153"/>
                    <a:gd name="T50" fmla="*/ 142 w 486"/>
                    <a:gd name="T51" fmla="*/ 43 h 153"/>
                    <a:gd name="T52" fmla="*/ 187 w 486"/>
                    <a:gd name="T53" fmla="*/ 34 h 153"/>
                    <a:gd name="T54" fmla="*/ 231 w 486"/>
                    <a:gd name="T55" fmla="*/ 26 h 153"/>
                    <a:gd name="T56" fmla="*/ 277 w 486"/>
                    <a:gd name="T57" fmla="*/ 19 h 153"/>
                    <a:gd name="T58" fmla="*/ 324 w 486"/>
                    <a:gd name="T59" fmla="*/ 12 h 153"/>
                    <a:gd name="T60" fmla="*/ 370 w 486"/>
                    <a:gd name="T61" fmla="*/ 7 h 153"/>
                    <a:gd name="T62" fmla="*/ 417 w 486"/>
                    <a:gd name="T63" fmla="*/ 1 h 153"/>
                    <a:gd name="T64" fmla="*/ 432 w 486"/>
                    <a:gd name="T65" fmla="*/ 0 h 153"/>
                    <a:gd name="T66" fmla="*/ 444 w 486"/>
                    <a:gd name="T67" fmla="*/ 1 h 153"/>
                    <a:gd name="T68" fmla="*/ 454 w 486"/>
                    <a:gd name="T69" fmla="*/ 4 h 153"/>
                    <a:gd name="T70" fmla="*/ 459 w 486"/>
                    <a:gd name="T71" fmla="*/ 8 h 153"/>
                    <a:gd name="T72" fmla="*/ 464 w 486"/>
                    <a:gd name="T73" fmla="*/ 12 h 153"/>
                    <a:gd name="T74" fmla="*/ 468 w 486"/>
                    <a:gd name="T75" fmla="*/ 17 h 153"/>
                    <a:gd name="T76" fmla="*/ 471 w 486"/>
                    <a:gd name="T77" fmla="*/ 22 h 153"/>
                    <a:gd name="T78" fmla="*/ 476 w 486"/>
                    <a:gd name="T79" fmla="*/ 26 h 153"/>
                    <a:gd name="T80" fmla="*/ 481 w 486"/>
                    <a:gd name="T81" fmla="*/ 31 h 153"/>
                    <a:gd name="T82" fmla="*/ 486 w 486"/>
                    <a:gd name="T83" fmla="*/ 33 h 153"/>
                    <a:gd name="T84" fmla="*/ 486 w 486"/>
                    <a:gd name="T85" fmla="*/ 33 h 1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86" h="153">
                      <a:moveTo>
                        <a:pt x="486" y="33"/>
                      </a:moveTo>
                      <a:lnTo>
                        <a:pt x="446" y="50"/>
                      </a:lnTo>
                      <a:lnTo>
                        <a:pt x="405" y="65"/>
                      </a:lnTo>
                      <a:lnTo>
                        <a:pt x="361" y="79"/>
                      </a:lnTo>
                      <a:lnTo>
                        <a:pt x="316" y="90"/>
                      </a:lnTo>
                      <a:lnTo>
                        <a:pt x="272" y="102"/>
                      </a:lnTo>
                      <a:lnTo>
                        <a:pt x="228" y="113"/>
                      </a:lnTo>
                      <a:lnTo>
                        <a:pt x="182" y="122"/>
                      </a:lnTo>
                      <a:lnTo>
                        <a:pt x="138" y="132"/>
                      </a:lnTo>
                      <a:lnTo>
                        <a:pt x="91" y="143"/>
                      </a:lnTo>
                      <a:lnTo>
                        <a:pt x="44" y="153"/>
                      </a:lnTo>
                      <a:lnTo>
                        <a:pt x="57" y="148"/>
                      </a:lnTo>
                      <a:lnTo>
                        <a:pt x="44" y="147"/>
                      </a:lnTo>
                      <a:lnTo>
                        <a:pt x="37" y="145"/>
                      </a:lnTo>
                      <a:lnTo>
                        <a:pt x="30" y="140"/>
                      </a:lnTo>
                      <a:lnTo>
                        <a:pt x="25" y="135"/>
                      </a:lnTo>
                      <a:lnTo>
                        <a:pt x="22" y="129"/>
                      </a:lnTo>
                      <a:lnTo>
                        <a:pt x="20" y="123"/>
                      </a:lnTo>
                      <a:lnTo>
                        <a:pt x="15" y="116"/>
                      </a:lnTo>
                      <a:lnTo>
                        <a:pt x="13" y="110"/>
                      </a:lnTo>
                      <a:lnTo>
                        <a:pt x="8" y="104"/>
                      </a:lnTo>
                      <a:lnTo>
                        <a:pt x="0" y="98"/>
                      </a:lnTo>
                      <a:lnTo>
                        <a:pt x="30" y="81"/>
                      </a:lnTo>
                      <a:lnTo>
                        <a:pt x="64" y="66"/>
                      </a:lnTo>
                      <a:lnTo>
                        <a:pt x="101" y="54"/>
                      </a:lnTo>
                      <a:lnTo>
                        <a:pt x="142" y="43"/>
                      </a:lnTo>
                      <a:lnTo>
                        <a:pt x="187" y="34"/>
                      </a:lnTo>
                      <a:lnTo>
                        <a:pt x="231" y="26"/>
                      </a:lnTo>
                      <a:lnTo>
                        <a:pt x="277" y="19"/>
                      </a:lnTo>
                      <a:lnTo>
                        <a:pt x="324" y="12"/>
                      </a:lnTo>
                      <a:lnTo>
                        <a:pt x="370" y="7"/>
                      </a:lnTo>
                      <a:lnTo>
                        <a:pt x="417" y="1"/>
                      </a:lnTo>
                      <a:lnTo>
                        <a:pt x="432" y="0"/>
                      </a:lnTo>
                      <a:lnTo>
                        <a:pt x="444" y="1"/>
                      </a:lnTo>
                      <a:lnTo>
                        <a:pt x="454" y="4"/>
                      </a:lnTo>
                      <a:lnTo>
                        <a:pt x="459" y="8"/>
                      </a:lnTo>
                      <a:lnTo>
                        <a:pt x="464" y="12"/>
                      </a:lnTo>
                      <a:lnTo>
                        <a:pt x="468" y="17"/>
                      </a:lnTo>
                      <a:lnTo>
                        <a:pt x="471" y="22"/>
                      </a:lnTo>
                      <a:lnTo>
                        <a:pt x="476" y="26"/>
                      </a:lnTo>
                      <a:lnTo>
                        <a:pt x="481" y="31"/>
                      </a:lnTo>
                      <a:lnTo>
                        <a:pt x="486" y="33"/>
                      </a:lnTo>
                      <a:lnTo>
                        <a:pt x="486" y="33"/>
                      </a:lnTo>
                      <a:close/>
                    </a:path>
                  </a:pathLst>
                </a:custGeom>
                <a:solidFill>
                  <a:srgbClr val="CC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7539" name="Freeform 83"/>
                <p:cNvSpPr>
                  <a:spLocks/>
                </p:cNvSpPr>
                <p:nvPr/>
              </p:nvSpPr>
              <p:spPr bwMode="auto">
                <a:xfrm>
                  <a:off x="5020" y="1621"/>
                  <a:ext cx="541" cy="161"/>
                </a:xfrm>
                <a:custGeom>
                  <a:avLst/>
                  <a:gdLst>
                    <a:gd name="T0" fmla="*/ 522 w 541"/>
                    <a:gd name="T1" fmla="*/ 99 h 161"/>
                    <a:gd name="T2" fmla="*/ 527 w 541"/>
                    <a:gd name="T3" fmla="*/ 104 h 161"/>
                    <a:gd name="T4" fmla="*/ 534 w 541"/>
                    <a:gd name="T5" fmla="*/ 109 h 161"/>
                    <a:gd name="T6" fmla="*/ 537 w 541"/>
                    <a:gd name="T7" fmla="*/ 115 h 161"/>
                    <a:gd name="T8" fmla="*/ 541 w 541"/>
                    <a:gd name="T9" fmla="*/ 120 h 161"/>
                    <a:gd name="T10" fmla="*/ 541 w 541"/>
                    <a:gd name="T11" fmla="*/ 125 h 161"/>
                    <a:gd name="T12" fmla="*/ 541 w 541"/>
                    <a:gd name="T13" fmla="*/ 131 h 161"/>
                    <a:gd name="T14" fmla="*/ 541 w 541"/>
                    <a:gd name="T15" fmla="*/ 137 h 161"/>
                    <a:gd name="T16" fmla="*/ 537 w 541"/>
                    <a:gd name="T17" fmla="*/ 141 h 161"/>
                    <a:gd name="T18" fmla="*/ 529 w 541"/>
                    <a:gd name="T19" fmla="*/ 147 h 161"/>
                    <a:gd name="T20" fmla="*/ 522 w 541"/>
                    <a:gd name="T21" fmla="*/ 152 h 161"/>
                    <a:gd name="T22" fmla="*/ 502 w 541"/>
                    <a:gd name="T23" fmla="*/ 161 h 161"/>
                    <a:gd name="T24" fmla="*/ 456 w 541"/>
                    <a:gd name="T25" fmla="*/ 144 h 161"/>
                    <a:gd name="T26" fmla="*/ 402 w 541"/>
                    <a:gd name="T27" fmla="*/ 130 h 161"/>
                    <a:gd name="T28" fmla="*/ 345 w 541"/>
                    <a:gd name="T29" fmla="*/ 118 h 161"/>
                    <a:gd name="T30" fmla="*/ 289 w 541"/>
                    <a:gd name="T31" fmla="*/ 109 h 161"/>
                    <a:gd name="T32" fmla="*/ 230 w 541"/>
                    <a:gd name="T33" fmla="*/ 99 h 161"/>
                    <a:gd name="T34" fmla="*/ 174 w 541"/>
                    <a:gd name="T35" fmla="*/ 89 h 161"/>
                    <a:gd name="T36" fmla="*/ 122 w 541"/>
                    <a:gd name="T37" fmla="*/ 77 h 161"/>
                    <a:gd name="T38" fmla="*/ 73 w 541"/>
                    <a:gd name="T39" fmla="*/ 61 h 161"/>
                    <a:gd name="T40" fmla="*/ 32 w 541"/>
                    <a:gd name="T41" fmla="*/ 42 h 161"/>
                    <a:gd name="T42" fmla="*/ 0 w 541"/>
                    <a:gd name="T43" fmla="*/ 17 h 161"/>
                    <a:gd name="T44" fmla="*/ 7 w 541"/>
                    <a:gd name="T45" fmla="*/ 9 h 161"/>
                    <a:gd name="T46" fmla="*/ 19 w 541"/>
                    <a:gd name="T47" fmla="*/ 3 h 161"/>
                    <a:gd name="T48" fmla="*/ 37 w 541"/>
                    <a:gd name="T49" fmla="*/ 1 h 161"/>
                    <a:gd name="T50" fmla="*/ 59 w 541"/>
                    <a:gd name="T51" fmla="*/ 0 h 161"/>
                    <a:gd name="T52" fmla="*/ 81 w 541"/>
                    <a:gd name="T53" fmla="*/ 0 h 161"/>
                    <a:gd name="T54" fmla="*/ 105 w 541"/>
                    <a:gd name="T55" fmla="*/ 2 h 161"/>
                    <a:gd name="T56" fmla="*/ 130 w 541"/>
                    <a:gd name="T57" fmla="*/ 4 h 161"/>
                    <a:gd name="T58" fmla="*/ 152 w 541"/>
                    <a:gd name="T59" fmla="*/ 6 h 161"/>
                    <a:gd name="T60" fmla="*/ 176 w 541"/>
                    <a:gd name="T61" fmla="*/ 10 h 161"/>
                    <a:gd name="T62" fmla="*/ 193 w 541"/>
                    <a:gd name="T63" fmla="*/ 11 h 161"/>
                    <a:gd name="T64" fmla="*/ 522 w 541"/>
                    <a:gd name="T65" fmla="*/ 99 h 161"/>
                    <a:gd name="T66" fmla="*/ 522 w 541"/>
                    <a:gd name="T67" fmla="*/ 99 h 1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541" h="161">
                      <a:moveTo>
                        <a:pt x="522" y="99"/>
                      </a:moveTo>
                      <a:lnTo>
                        <a:pt x="527" y="104"/>
                      </a:lnTo>
                      <a:lnTo>
                        <a:pt x="534" y="109"/>
                      </a:lnTo>
                      <a:lnTo>
                        <a:pt x="537" y="115"/>
                      </a:lnTo>
                      <a:lnTo>
                        <a:pt x="541" y="120"/>
                      </a:lnTo>
                      <a:lnTo>
                        <a:pt x="541" y="125"/>
                      </a:lnTo>
                      <a:lnTo>
                        <a:pt x="541" y="131"/>
                      </a:lnTo>
                      <a:lnTo>
                        <a:pt x="541" y="137"/>
                      </a:lnTo>
                      <a:lnTo>
                        <a:pt x="537" y="141"/>
                      </a:lnTo>
                      <a:lnTo>
                        <a:pt x="529" y="147"/>
                      </a:lnTo>
                      <a:lnTo>
                        <a:pt x="522" y="152"/>
                      </a:lnTo>
                      <a:lnTo>
                        <a:pt x="502" y="161"/>
                      </a:lnTo>
                      <a:lnTo>
                        <a:pt x="456" y="144"/>
                      </a:lnTo>
                      <a:lnTo>
                        <a:pt x="402" y="130"/>
                      </a:lnTo>
                      <a:lnTo>
                        <a:pt x="345" y="118"/>
                      </a:lnTo>
                      <a:lnTo>
                        <a:pt x="289" y="109"/>
                      </a:lnTo>
                      <a:lnTo>
                        <a:pt x="230" y="99"/>
                      </a:lnTo>
                      <a:lnTo>
                        <a:pt x="174" y="89"/>
                      </a:lnTo>
                      <a:lnTo>
                        <a:pt x="122" y="77"/>
                      </a:lnTo>
                      <a:lnTo>
                        <a:pt x="73" y="61"/>
                      </a:lnTo>
                      <a:lnTo>
                        <a:pt x="32" y="42"/>
                      </a:lnTo>
                      <a:lnTo>
                        <a:pt x="0" y="17"/>
                      </a:lnTo>
                      <a:lnTo>
                        <a:pt x="7" y="9"/>
                      </a:lnTo>
                      <a:lnTo>
                        <a:pt x="19" y="3"/>
                      </a:lnTo>
                      <a:lnTo>
                        <a:pt x="37" y="1"/>
                      </a:lnTo>
                      <a:lnTo>
                        <a:pt x="59" y="0"/>
                      </a:lnTo>
                      <a:lnTo>
                        <a:pt x="81" y="0"/>
                      </a:lnTo>
                      <a:lnTo>
                        <a:pt x="105" y="2"/>
                      </a:lnTo>
                      <a:lnTo>
                        <a:pt x="130" y="4"/>
                      </a:lnTo>
                      <a:lnTo>
                        <a:pt x="152" y="6"/>
                      </a:lnTo>
                      <a:lnTo>
                        <a:pt x="176" y="10"/>
                      </a:lnTo>
                      <a:lnTo>
                        <a:pt x="193" y="11"/>
                      </a:lnTo>
                      <a:lnTo>
                        <a:pt x="522" y="99"/>
                      </a:lnTo>
                      <a:lnTo>
                        <a:pt x="522" y="99"/>
                      </a:lnTo>
                      <a:close/>
                    </a:path>
                  </a:pathLst>
                </a:custGeom>
                <a:solidFill>
                  <a:srgbClr val="CC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7540" name="Freeform 84"/>
                <p:cNvSpPr>
                  <a:spLocks/>
                </p:cNvSpPr>
                <p:nvPr/>
              </p:nvSpPr>
              <p:spPr bwMode="auto">
                <a:xfrm>
                  <a:off x="221" y="1694"/>
                  <a:ext cx="573" cy="120"/>
                </a:xfrm>
                <a:custGeom>
                  <a:avLst/>
                  <a:gdLst>
                    <a:gd name="T0" fmla="*/ 573 w 573"/>
                    <a:gd name="T1" fmla="*/ 5 h 120"/>
                    <a:gd name="T2" fmla="*/ 573 w 573"/>
                    <a:gd name="T3" fmla="*/ 16 h 120"/>
                    <a:gd name="T4" fmla="*/ 566 w 573"/>
                    <a:gd name="T5" fmla="*/ 24 h 120"/>
                    <a:gd name="T6" fmla="*/ 554 w 573"/>
                    <a:gd name="T7" fmla="*/ 32 h 120"/>
                    <a:gd name="T8" fmla="*/ 536 w 573"/>
                    <a:gd name="T9" fmla="*/ 39 h 120"/>
                    <a:gd name="T10" fmla="*/ 517 w 573"/>
                    <a:gd name="T11" fmla="*/ 44 h 120"/>
                    <a:gd name="T12" fmla="*/ 497 w 573"/>
                    <a:gd name="T13" fmla="*/ 51 h 120"/>
                    <a:gd name="T14" fmla="*/ 478 w 573"/>
                    <a:gd name="T15" fmla="*/ 57 h 120"/>
                    <a:gd name="T16" fmla="*/ 458 w 573"/>
                    <a:gd name="T17" fmla="*/ 64 h 120"/>
                    <a:gd name="T18" fmla="*/ 443 w 573"/>
                    <a:gd name="T19" fmla="*/ 71 h 120"/>
                    <a:gd name="T20" fmla="*/ 431 w 573"/>
                    <a:gd name="T21" fmla="*/ 79 h 120"/>
                    <a:gd name="T22" fmla="*/ 389 w 573"/>
                    <a:gd name="T23" fmla="*/ 80 h 120"/>
                    <a:gd name="T24" fmla="*/ 345 w 573"/>
                    <a:gd name="T25" fmla="*/ 82 h 120"/>
                    <a:gd name="T26" fmla="*/ 301 w 573"/>
                    <a:gd name="T27" fmla="*/ 84 h 120"/>
                    <a:gd name="T28" fmla="*/ 257 w 573"/>
                    <a:gd name="T29" fmla="*/ 88 h 120"/>
                    <a:gd name="T30" fmla="*/ 213 w 573"/>
                    <a:gd name="T31" fmla="*/ 92 h 120"/>
                    <a:gd name="T32" fmla="*/ 169 w 573"/>
                    <a:gd name="T33" fmla="*/ 97 h 120"/>
                    <a:gd name="T34" fmla="*/ 127 w 573"/>
                    <a:gd name="T35" fmla="*/ 101 h 120"/>
                    <a:gd name="T36" fmla="*/ 85 w 573"/>
                    <a:gd name="T37" fmla="*/ 107 h 120"/>
                    <a:gd name="T38" fmla="*/ 46 w 573"/>
                    <a:gd name="T39" fmla="*/ 114 h 120"/>
                    <a:gd name="T40" fmla="*/ 7 w 573"/>
                    <a:gd name="T41" fmla="*/ 120 h 120"/>
                    <a:gd name="T42" fmla="*/ 2 w 573"/>
                    <a:gd name="T43" fmla="*/ 115 h 120"/>
                    <a:gd name="T44" fmla="*/ 0 w 573"/>
                    <a:gd name="T45" fmla="*/ 109 h 120"/>
                    <a:gd name="T46" fmla="*/ 0 w 573"/>
                    <a:gd name="T47" fmla="*/ 105 h 120"/>
                    <a:gd name="T48" fmla="*/ 2 w 573"/>
                    <a:gd name="T49" fmla="*/ 99 h 120"/>
                    <a:gd name="T50" fmla="*/ 4 w 573"/>
                    <a:gd name="T51" fmla="*/ 95 h 120"/>
                    <a:gd name="T52" fmla="*/ 9 w 573"/>
                    <a:gd name="T53" fmla="*/ 89 h 120"/>
                    <a:gd name="T54" fmla="*/ 14 w 573"/>
                    <a:gd name="T55" fmla="*/ 84 h 120"/>
                    <a:gd name="T56" fmla="*/ 19 w 573"/>
                    <a:gd name="T57" fmla="*/ 80 h 120"/>
                    <a:gd name="T58" fmla="*/ 27 w 573"/>
                    <a:gd name="T59" fmla="*/ 75 h 120"/>
                    <a:gd name="T60" fmla="*/ 34 w 573"/>
                    <a:gd name="T61" fmla="*/ 71 h 120"/>
                    <a:gd name="T62" fmla="*/ 80 w 573"/>
                    <a:gd name="T63" fmla="*/ 55 h 120"/>
                    <a:gd name="T64" fmla="*/ 130 w 573"/>
                    <a:gd name="T65" fmla="*/ 41 h 120"/>
                    <a:gd name="T66" fmla="*/ 179 w 573"/>
                    <a:gd name="T67" fmla="*/ 28 h 120"/>
                    <a:gd name="T68" fmla="*/ 232 w 573"/>
                    <a:gd name="T69" fmla="*/ 18 h 120"/>
                    <a:gd name="T70" fmla="*/ 284 w 573"/>
                    <a:gd name="T71" fmla="*/ 10 h 120"/>
                    <a:gd name="T72" fmla="*/ 340 w 573"/>
                    <a:gd name="T73" fmla="*/ 4 h 120"/>
                    <a:gd name="T74" fmla="*/ 397 w 573"/>
                    <a:gd name="T75" fmla="*/ 1 h 120"/>
                    <a:gd name="T76" fmla="*/ 453 w 573"/>
                    <a:gd name="T77" fmla="*/ 0 h 120"/>
                    <a:gd name="T78" fmla="*/ 514 w 573"/>
                    <a:gd name="T79" fmla="*/ 1 h 120"/>
                    <a:gd name="T80" fmla="*/ 573 w 573"/>
                    <a:gd name="T81" fmla="*/ 5 h 120"/>
                    <a:gd name="T82" fmla="*/ 573 w 573"/>
                    <a:gd name="T83" fmla="*/ 5 h 1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573" h="120">
                      <a:moveTo>
                        <a:pt x="573" y="5"/>
                      </a:moveTo>
                      <a:lnTo>
                        <a:pt x="573" y="16"/>
                      </a:lnTo>
                      <a:lnTo>
                        <a:pt x="566" y="24"/>
                      </a:lnTo>
                      <a:lnTo>
                        <a:pt x="554" y="32"/>
                      </a:lnTo>
                      <a:lnTo>
                        <a:pt x="536" y="39"/>
                      </a:lnTo>
                      <a:lnTo>
                        <a:pt x="517" y="44"/>
                      </a:lnTo>
                      <a:lnTo>
                        <a:pt x="497" y="51"/>
                      </a:lnTo>
                      <a:lnTo>
                        <a:pt x="478" y="57"/>
                      </a:lnTo>
                      <a:lnTo>
                        <a:pt x="458" y="64"/>
                      </a:lnTo>
                      <a:lnTo>
                        <a:pt x="443" y="71"/>
                      </a:lnTo>
                      <a:lnTo>
                        <a:pt x="431" y="79"/>
                      </a:lnTo>
                      <a:lnTo>
                        <a:pt x="389" y="80"/>
                      </a:lnTo>
                      <a:lnTo>
                        <a:pt x="345" y="82"/>
                      </a:lnTo>
                      <a:lnTo>
                        <a:pt x="301" y="84"/>
                      </a:lnTo>
                      <a:lnTo>
                        <a:pt x="257" y="88"/>
                      </a:lnTo>
                      <a:lnTo>
                        <a:pt x="213" y="92"/>
                      </a:lnTo>
                      <a:lnTo>
                        <a:pt x="169" y="97"/>
                      </a:lnTo>
                      <a:lnTo>
                        <a:pt x="127" y="101"/>
                      </a:lnTo>
                      <a:lnTo>
                        <a:pt x="85" y="107"/>
                      </a:lnTo>
                      <a:lnTo>
                        <a:pt x="46" y="114"/>
                      </a:lnTo>
                      <a:lnTo>
                        <a:pt x="7" y="120"/>
                      </a:lnTo>
                      <a:lnTo>
                        <a:pt x="2" y="115"/>
                      </a:lnTo>
                      <a:lnTo>
                        <a:pt x="0" y="109"/>
                      </a:lnTo>
                      <a:lnTo>
                        <a:pt x="0" y="105"/>
                      </a:lnTo>
                      <a:lnTo>
                        <a:pt x="2" y="99"/>
                      </a:lnTo>
                      <a:lnTo>
                        <a:pt x="4" y="95"/>
                      </a:lnTo>
                      <a:lnTo>
                        <a:pt x="9" y="89"/>
                      </a:lnTo>
                      <a:lnTo>
                        <a:pt x="14" y="84"/>
                      </a:lnTo>
                      <a:lnTo>
                        <a:pt x="19" y="80"/>
                      </a:lnTo>
                      <a:lnTo>
                        <a:pt x="27" y="75"/>
                      </a:lnTo>
                      <a:lnTo>
                        <a:pt x="34" y="71"/>
                      </a:lnTo>
                      <a:lnTo>
                        <a:pt x="80" y="55"/>
                      </a:lnTo>
                      <a:lnTo>
                        <a:pt x="130" y="41"/>
                      </a:lnTo>
                      <a:lnTo>
                        <a:pt x="179" y="28"/>
                      </a:lnTo>
                      <a:lnTo>
                        <a:pt x="232" y="18"/>
                      </a:lnTo>
                      <a:lnTo>
                        <a:pt x="284" y="10"/>
                      </a:lnTo>
                      <a:lnTo>
                        <a:pt x="340" y="4"/>
                      </a:lnTo>
                      <a:lnTo>
                        <a:pt x="397" y="1"/>
                      </a:lnTo>
                      <a:lnTo>
                        <a:pt x="453" y="0"/>
                      </a:lnTo>
                      <a:lnTo>
                        <a:pt x="514" y="1"/>
                      </a:lnTo>
                      <a:lnTo>
                        <a:pt x="573" y="5"/>
                      </a:lnTo>
                      <a:lnTo>
                        <a:pt x="573" y="5"/>
                      </a:lnTo>
                      <a:close/>
                    </a:path>
                  </a:pathLst>
                </a:custGeom>
                <a:solidFill>
                  <a:srgbClr val="CC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7541" name="Freeform 85"/>
                <p:cNvSpPr>
                  <a:spLocks/>
                </p:cNvSpPr>
                <p:nvPr/>
              </p:nvSpPr>
              <p:spPr bwMode="auto">
                <a:xfrm>
                  <a:off x="4954" y="1711"/>
                  <a:ext cx="563" cy="177"/>
                </a:xfrm>
                <a:custGeom>
                  <a:avLst/>
                  <a:gdLst>
                    <a:gd name="T0" fmla="*/ 561 w 563"/>
                    <a:gd name="T1" fmla="*/ 95 h 177"/>
                    <a:gd name="T2" fmla="*/ 563 w 563"/>
                    <a:gd name="T3" fmla="*/ 107 h 177"/>
                    <a:gd name="T4" fmla="*/ 561 w 563"/>
                    <a:gd name="T5" fmla="*/ 118 h 177"/>
                    <a:gd name="T6" fmla="*/ 554 w 563"/>
                    <a:gd name="T7" fmla="*/ 128 h 177"/>
                    <a:gd name="T8" fmla="*/ 544 w 563"/>
                    <a:gd name="T9" fmla="*/ 138 h 177"/>
                    <a:gd name="T10" fmla="*/ 531 w 563"/>
                    <a:gd name="T11" fmla="*/ 146 h 177"/>
                    <a:gd name="T12" fmla="*/ 514 w 563"/>
                    <a:gd name="T13" fmla="*/ 154 h 177"/>
                    <a:gd name="T14" fmla="*/ 497 w 563"/>
                    <a:gd name="T15" fmla="*/ 160 h 177"/>
                    <a:gd name="T16" fmla="*/ 478 w 563"/>
                    <a:gd name="T17" fmla="*/ 167 h 177"/>
                    <a:gd name="T18" fmla="*/ 458 w 563"/>
                    <a:gd name="T19" fmla="*/ 172 h 177"/>
                    <a:gd name="T20" fmla="*/ 436 w 563"/>
                    <a:gd name="T21" fmla="*/ 177 h 177"/>
                    <a:gd name="T22" fmla="*/ 436 w 563"/>
                    <a:gd name="T23" fmla="*/ 144 h 177"/>
                    <a:gd name="T24" fmla="*/ 392 w 563"/>
                    <a:gd name="T25" fmla="*/ 135 h 177"/>
                    <a:gd name="T26" fmla="*/ 348 w 563"/>
                    <a:gd name="T27" fmla="*/ 123 h 177"/>
                    <a:gd name="T28" fmla="*/ 304 w 563"/>
                    <a:gd name="T29" fmla="*/ 112 h 177"/>
                    <a:gd name="T30" fmla="*/ 259 w 563"/>
                    <a:gd name="T31" fmla="*/ 99 h 177"/>
                    <a:gd name="T32" fmla="*/ 215 w 563"/>
                    <a:gd name="T33" fmla="*/ 87 h 177"/>
                    <a:gd name="T34" fmla="*/ 171 w 563"/>
                    <a:gd name="T35" fmla="*/ 73 h 177"/>
                    <a:gd name="T36" fmla="*/ 127 w 563"/>
                    <a:gd name="T37" fmla="*/ 60 h 177"/>
                    <a:gd name="T38" fmla="*/ 85 w 563"/>
                    <a:gd name="T39" fmla="*/ 49 h 177"/>
                    <a:gd name="T40" fmla="*/ 44 w 563"/>
                    <a:gd name="T41" fmla="*/ 39 h 177"/>
                    <a:gd name="T42" fmla="*/ 2 w 563"/>
                    <a:gd name="T43" fmla="*/ 30 h 177"/>
                    <a:gd name="T44" fmla="*/ 0 w 563"/>
                    <a:gd name="T45" fmla="*/ 24 h 177"/>
                    <a:gd name="T46" fmla="*/ 0 w 563"/>
                    <a:gd name="T47" fmla="*/ 19 h 177"/>
                    <a:gd name="T48" fmla="*/ 2 w 563"/>
                    <a:gd name="T49" fmla="*/ 16 h 177"/>
                    <a:gd name="T50" fmla="*/ 7 w 563"/>
                    <a:gd name="T51" fmla="*/ 12 h 177"/>
                    <a:gd name="T52" fmla="*/ 12 w 563"/>
                    <a:gd name="T53" fmla="*/ 10 h 177"/>
                    <a:gd name="T54" fmla="*/ 19 w 563"/>
                    <a:gd name="T55" fmla="*/ 8 h 177"/>
                    <a:gd name="T56" fmla="*/ 27 w 563"/>
                    <a:gd name="T57" fmla="*/ 7 h 177"/>
                    <a:gd name="T58" fmla="*/ 34 w 563"/>
                    <a:gd name="T59" fmla="*/ 4 h 177"/>
                    <a:gd name="T60" fmla="*/ 41 w 563"/>
                    <a:gd name="T61" fmla="*/ 2 h 177"/>
                    <a:gd name="T62" fmla="*/ 46 w 563"/>
                    <a:gd name="T63" fmla="*/ 0 h 177"/>
                    <a:gd name="T64" fmla="*/ 103 w 563"/>
                    <a:gd name="T65" fmla="*/ 4 h 177"/>
                    <a:gd name="T66" fmla="*/ 159 w 563"/>
                    <a:gd name="T67" fmla="*/ 9 h 177"/>
                    <a:gd name="T68" fmla="*/ 215 w 563"/>
                    <a:gd name="T69" fmla="*/ 15 h 177"/>
                    <a:gd name="T70" fmla="*/ 272 w 563"/>
                    <a:gd name="T71" fmla="*/ 22 h 177"/>
                    <a:gd name="T72" fmla="*/ 326 w 563"/>
                    <a:gd name="T73" fmla="*/ 30 h 177"/>
                    <a:gd name="T74" fmla="*/ 377 w 563"/>
                    <a:gd name="T75" fmla="*/ 39 h 177"/>
                    <a:gd name="T76" fmla="*/ 429 w 563"/>
                    <a:gd name="T77" fmla="*/ 50 h 177"/>
                    <a:gd name="T78" fmla="*/ 475 w 563"/>
                    <a:gd name="T79" fmla="*/ 63 h 177"/>
                    <a:gd name="T80" fmla="*/ 519 w 563"/>
                    <a:gd name="T81" fmla="*/ 78 h 177"/>
                    <a:gd name="T82" fmla="*/ 561 w 563"/>
                    <a:gd name="T83" fmla="*/ 95 h 177"/>
                    <a:gd name="T84" fmla="*/ 561 w 563"/>
                    <a:gd name="T85" fmla="*/ 95 h 1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563" h="177">
                      <a:moveTo>
                        <a:pt x="561" y="95"/>
                      </a:moveTo>
                      <a:lnTo>
                        <a:pt x="563" y="107"/>
                      </a:lnTo>
                      <a:lnTo>
                        <a:pt x="561" y="118"/>
                      </a:lnTo>
                      <a:lnTo>
                        <a:pt x="554" y="128"/>
                      </a:lnTo>
                      <a:lnTo>
                        <a:pt x="544" y="138"/>
                      </a:lnTo>
                      <a:lnTo>
                        <a:pt x="531" y="146"/>
                      </a:lnTo>
                      <a:lnTo>
                        <a:pt x="514" y="154"/>
                      </a:lnTo>
                      <a:lnTo>
                        <a:pt x="497" y="160"/>
                      </a:lnTo>
                      <a:lnTo>
                        <a:pt x="478" y="167"/>
                      </a:lnTo>
                      <a:lnTo>
                        <a:pt x="458" y="172"/>
                      </a:lnTo>
                      <a:lnTo>
                        <a:pt x="436" y="177"/>
                      </a:lnTo>
                      <a:lnTo>
                        <a:pt x="436" y="144"/>
                      </a:lnTo>
                      <a:lnTo>
                        <a:pt x="392" y="135"/>
                      </a:lnTo>
                      <a:lnTo>
                        <a:pt x="348" y="123"/>
                      </a:lnTo>
                      <a:lnTo>
                        <a:pt x="304" y="112"/>
                      </a:lnTo>
                      <a:lnTo>
                        <a:pt x="259" y="99"/>
                      </a:lnTo>
                      <a:lnTo>
                        <a:pt x="215" y="87"/>
                      </a:lnTo>
                      <a:lnTo>
                        <a:pt x="171" y="73"/>
                      </a:lnTo>
                      <a:lnTo>
                        <a:pt x="127" y="60"/>
                      </a:lnTo>
                      <a:lnTo>
                        <a:pt x="85" y="49"/>
                      </a:lnTo>
                      <a:lnTo>
                        <a:pt x="44" y="39"/>
                      </a:lnTo>
                      <a:lnTo>
                        <a:pt x="2" y="30"/>
                      </a:lnTo>
                      <a:lnTo>
                        <a:pt x="0" y="24"/>
                      </a:lnTo>
                      <a:lnTo>
                        <a:pt x="0" y="19"/>
                      </a:lnTo>
                      <a:lnTo>
                        <a:pt x="2" y="16"/>
                      </a:lnTo>
                      <a:lnTo>
                        <a:pt x="7" y="12"/>
                      </a:lnTo>
                      <a:lnTo>
                        <a:pt x="12" y="10"/>
                      </a:lnTo>
                      <a:lnTo>
                        <a:pt x="19" y="8"/>
                      </a:lnTo>
                      <a:lnTo>
                        <a:pt x="27" y="7"/>
                      </a:lnTo>
                      <a:lnTo>
                        <a:pt x="34" y="4"/>
                      </a:lnTo>
                      <a:lnTo>
                        <a:pt x="41" y="2"/>
                      </a:lnTo>
                      <a:lnTo>
                        <a:pt x="46" y="0"/>
                      </a:lnTo>
                      <a:lnTo>
                        <a:pt x="103" y="4"/>
                      </a:lnTo>
                      <a:lnTo>
                        <a:pt x="159" y="9"/>
                      </a:lnTo>
                      <a:lnTo>
                        <a:pt x="215" y="15"/>
                      </a:lnTo>
                      <a:lnTo>
                        <a:pt x="272" y="22"/>
                      </a:lnTo>
                      <a:lnTo>
                        <a:pt x="326" y="30"/>
                      </a:lnTo>
                      <a:lnTo>
                        <a:pt x="377" y="39"/>
                      </a:lnTo>
                      <a:lnTo>
                        <a:pt x="429" y="50"/>
                      </a:lnTo>
                      <a:lnTo>
                        <a:pt x="475" y="63"/>
                      </a:lnTo>
                      <a:lnTo>
                        <a:pt x="519" y="78"/>
                      </a:lnTo>
                      <a:lnTo>
                        <a:pt x="561" y="95"/>
                      </a:lnTo>
                      <a:lnTo>
                        <a:pt x="561" y="95"/>
                      </a:lnTo>
                      <a:close/>
                    </a:path>
                  </a:pathLst>
                </a:custGeom>
                <a:solidFill>
                  <a:srgbClr val="CC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7542" name="Freeform 86"/>
                <p:cNvSpPr>
                  <a:spLocks/>
                </p:cNvSpPr>
                <p:nvPr/>
              </p:nvSpPr>
              <p:spPr bwMode="auto">
                <a:xfrm>
                  <a:off x="211" y="1792"/>
                  <a:ext cx="554" cy="137"/>
                </a:xfrm>
                <a:custGeom>
                  <a:avLst/>
                  <a:gdLst>
                    <a:gd name="T0" fmla="*/ 554 w 554"/>
                    <a:gd name="T1" fmla="*/ 22 h 137"/>
                    <a:gd name="T2" fmla="*/ 546 w 554"/>
                    <a:gd name="T3" fmla="*/ 42 h 137"/>
                    <a:gd name="T4" fmla="*/ 512 w 554"/>
                    <a:gd name="T5" fmla="*/ 53 h 137"/>
                    <a:gd name="T6" fmla="*/ 473 w 554"/>
                    <a:gd name="T7" fmla="*/ 61 h 137"/>
                    <a:gd name="T8" fmla="*/ 434 w 554"/>
                    <a:gd name="T9" fmla="*/ 67 h 137"/>
                    <a:gd name="T10" fmla="*/ 392 w 554"/>
                    <a:gd name="T11" fmla="*/ 73 h 137"/>
                    <a:gd name="T12" fmla="*/ 350 w 554"/>
                    <a:gd name="T13" fmla="*/ 79 h 137"/>
                    <a:gd name="T14" fmla="*/ 311 w 554"/>
                    <a:gd name="T15" fmla="*/ 83 h 137"/>
                    <a:gd name="T16" fmla="*/ 272 w 554"/>
                    <a:gd name="T17" fmla="*/ 90 h 137"/>
                    <a:gd name="T18" fmla="*/ 235 w 554"/>
                    <a:gd name="T19" fmla="*/ 98 h 137"/>
                    <a:gd name="T20" fmla="*/ 201 w 554"/>
                    <a:gd name="T21" fmla="*/ 109 h 137"/>
                    <a:gd name="T22" fmla="*/ 169 w 554"/>
                    <a:gd name="T23" fmla="*/ 121 h 137"/>
                    <a:gd name="T24" fmla="*/ 54 w 554"/>
                    <a:gd name="T25" fmla="*/ 137 h 137"/>
                    <a:gd name="T26" fmla="*/ 49 w 554"/>
                    <a:gd name="T27" fmla="*/ 129 h 137"/>
                    <a:gd name="T28" fmla="*/ 41 w 554"/>
                    <a:gd name="T29" fmla="*/ 120 h 137"/>
                    <a:gd name="T30" fmla="*/ 34 w 554"/>
                    <a:gd name="T31" fmla="*/ 112 h 137"/>
                    <a:gd name="T32" fmla="*/ 27 w 554"/>
                    <a:gd name="T33" fmla="*/ 104 h 137"/>
                    <a:gd name="T34" fmla="*/ 19 w 554"/>
                    <a:gd name="T35" fmla="*/ 96 h 137"/>
                    <a:gd name="T36" fmla="*/ 12 w 554"/>
                    <a:gd name="T37" fmla="*/ 87 h 137"/>
                    <a:gd name="T38" fmla="*/ 7 w 554"/>
                    <a:gd name="T39" fmla="*/ 78 h 137"/>
                    <a:gd name="T40" fmla="*/ 2 w 554"/>
                    <a:gd name="T41" fmla="*/ 70 h 137"/>
                    <a:gd name="T42" fmla="*/ 0 w 554"/>
                    <a:gd name="T43" fmla="*/ 61 h 137"/>
                    <a:gd name="T44" fmla="*/ 0 w 554"/>
                    <a:gd name="T45" fmla="*/ 51 h 137"/>
                    <a:gd name="T46" fmla="*/ 49 w 554"/>
                    <a:gd name="T47" fmla="*/ 40 h 137"/>
                    <a:gd name="T48" fmla="*/ 98 w 554"/>
                    <a:gd name="T49" fmla="*/ 30 h 137"/>
                    <a:gd name="T50" fmla="*/ 147 w 554"/>
                    <a:gd name="T51" fmla="*/ 21 h 137"/>
                    <a:gd name="T52" fmla="*/ 193 w 554"/>
                    <a:gd name="T53" fmla="*/ 14 h 137"/>
                    <a:gd name="T54" fmla="*/ 245 w 554"/>
                    <a:gd name="T55" fmla="*/ 8 h 137"/>
                    <a:gd name="T56" fmla="*/ 294 w 554"/>
                    <a:gd name="T57" fmla="*/ 3 h 137"/>
                    <a:gd name="T58" fmla="*/ 348 w 554"/>
                    <a:gd name="T59" fmla="*/ 1 h 137"/>
                    <a:gd name="T60" fmla="*/ 402 w 554"/>
                    <a:gd name="T61" fmla="*/ 0 h 137"/>
                    <a:gd name="T62" fmla="*/ 461 w 554"/>
                    <a:gd name="T63" fmla="*/ 0 h 137"/>
                    <a:gd name="T64" fmla="*/ 522 w 554"/>
                    <a:gd name="T65" fmla="*/ 1 h 137"/>
                    <a:gd name="T66" fmla="*/ 554 w 554"/>
                    <a:gd name="T67" fmla="*/ 22 h 137"/>
                    <a:gd name="T68" fmla="*/ 554 w 554"/>
                    <a:gd name="T69" fmla="*/ 22 h 1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554" h="137">
                      <a:moveTo>
                        <a:pt x="554" y="22"/>
                      </a:moveTo>
                      <a:lnTo>
                        <a:pt x="546" y="42"/>
                      </a:lnTo>
                      <a:lnTo>
                        <a:pt x="512" y="53"/>
                      </a:lnTo>
                      <a:lnTo>
                        <a:pt x="473" y="61"/>
                      </a:lnTo>
                      <a:lnTo>
                        <a:pt x="434" y="67"/>
                      </a:lnTo>
                      <a:lnTo>
                        <a:pt x="392" y="73"/>
                      </a:lnTo>
                      <a:lnTo>
                        <a:pt x="350" y="79"/>
                      </a:lnTo>
                      <a:lnTo>
                        <a:pt x="311" y="83"/>
                      </a:lnTo>
                      <a:lnTo>
                        <a:pt x="272" y="90"/>
                      </a:lnTo>
                      <a:lnTo>
                        <a:pt x="235" y="98"/>
                      </a:lnTo>
                      <a:lnTo>
                        <a:pt x="201" y="109"/>
                      </a:lnTo>
                      <a:lnTo>
                        <a:pt x="169" y="121"/>
                      </a:lnTo>
                      <a:lnTo>
                        <a:pt x="54" y="137"/>
                      </a:lnTo>
                      <a:lnTo>
                        <a:pt x="49" y="129"/>
                      </a:lnTo>
                      <a:lnTo>
                        <a:pt x="41" y="120"/>
                      </a:lnTo>
                      <a:lnTo>
                        <a:pt x="34" y="112"/>
                      </a:lnTo>
                      <a:lnTo>
                        <a:pt x="27" y="104"/>
                      </a:lnTo>
                      <a:lnTo>
                        <a:pt x="19" y="96"/>
                      </a:lnTo>
                      <a:lnTo>
                        <a:pt x="12" y="87"/>
                      </a:lnTo>
                      <a:lnTo>
                        <a:pt x="7" y="78"/>
                      </a:lnTo>
                      <a:lnTo>
                        <a:pt x="2" y="70"/>
                      </a:lnTo>
                      <a:lnTo>
                        <a:pt x="0" y="61"/>
                      </a:lnTo>
                      <a:lnTo>
                        <a:pt x="0" y="51"/>
                      </a:lnTo>
                      <a:lnTo>
                        <a:pt x="49" y="40"/>
                      </a:lnTo>
                      <a:lnTo>
                        <a:pt x="98" y="30"/>
                      </a:lnTo>
                      <a:lnTo>
                        <a:pt x="147" y="21"/>
                      </a:lnTo>
                      <a:lnTo>
                        <a:pt x="193" y="14"/>
                      </a:lnTo>
                      <a:lnTo>
                        <a:pt x="245" y="8"/>
                      </a:lnTo>
                      <a:lnTo>
                        <a:pt x="294" y="3"/>
                      </a:lnTo>
                      <a:lnTo>
                        <a:pt x="348" y="1"/>
                      </a:lnTo>
                      <a:lnTo>
                        <a:pt x="402" y="0"/>
                      </a:lnTo>
                      <a:lnTo>
                        <a:pt x="461" y="0"/>
                      </a:lnTo>
                      <a:lnTo>
                        <a:pt x="522" y="1"/>
                      </a:lnTo>
                      <a:lnTo>
                        <a:pt x="554" y="22"/>
                      </a:lnTo>
                      <a:lnTo>
                        <a:pt x="554" y="22"/>
                      </a:lnTo>
                      <a:close/>
                    </a:path>
                  </a:pathLst>
                </a:custGeom>
                <a:solidFill>
                  <a:srgbClr val="CC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7543" name="Freeform 87"/>
                <p:cNvSpPr>
                  <a:spLocks/>
                </p:cNvSpPr>
                <p:nvPr/>
              </p:nvSpPr>
              <p:spPr bwMode="auto">
                <a:xfrm>
                  <a:off x="5044" y="1851"/>
                  <a:ext cx="397" cy="127"/>
                </a:xfrm>
                <a:custGeom>
                  <a:avLst/>
                  <a:gdLst>
                    <a:gd name="T0" fmla="*/ 397 w 397"/>
                    <a:gd name="T1" fmla="*/ 75 h 127"/>
                    <a:gd name="T2" fmla="*/ 397 w 397"/>
                    <a:gd name="T3" fmla="*/ 80 h 127"/>
                    <a:gd name="T4" fmla="*/ 392 w 397"/>
                    <a:gd name="T5" fmla="*/ 87 h 127"/>
                    <a:gd name="T6" fmla="*/ 390 w 397"/>
                    <a:gd name="T7" fmla="*/ 94 h 127"/>
                    <a:gd name="T8" fmla="*/ 383 w 397"/>
                    <a:gd name="T9" fmla="*/ 100 h 127"/>
                    <a:gd name="T10" fmla="*/ 378 w 397"/>
                    <a:gd name="T11" fmla="*/ 107 h 127"/>
                    <a:gd name="T12" fmla="*/ 370 w 397"/>
                    <a:gd name="T13" fmla="*/ 112 h 127"/>
                    <a:gd name="T14" fmla="*/ 361 w 397"/>
                    <a:gd name="T15" fmla="*/ 117 h 127"/>
                    <a:gd name="T16" fmla="*/ 351 w 397"/>
                    <a:gd name="T17" fmla="*/ 122 h 127"/>
                    <a:gd name="T18" fmla="*/ 341 w 397"/>
                    <a:gd name="T19" fmla="*/ 125 h 127"/>
                    <a:gd name="T20" fmla="*/ 329 w 397"/>
                    <a:gd name="T21" fmla="*/ 127 h 127"/>
                    <a:gd name="T22" fmla="*/ 297 w 397"/>
                    <a:gd name="T23" fmla="*/ 118 h 127"/>
                    <a:gd name="T24" fmla="*/ 263 w 397"/>
                    <a:gd name="T25" fmla="*/ 110 h 127"/>
                    <a:gd name="T26" fmla="*/ 228 w 397"/>
                    <a:gd name="T27" fmla="*/ 102 h 127"/>
                    <a:gd name="T28" fmla="*/ 191 w 397"/>
                    <a:gd name="T29" fmla="*/ 95 h 127"/>
                    <a:gd name="T30" fmla="*/ 157 w 397"/>
                    <a:gd name="T31" fmla="*/ 87 h 127"/>
                    <a:gd name="T32" fmla="*/ 123 w 397"/>
                    <a:gd name="T33" fmla="*/ 79 h 127"/>
                    <a:gd name="T34" fmla="*/ 91 w 397"/>
                    <a:gd name="T35" fmla="*/ 71 h 127"/>
                    <a:gd name="T36" fmla="*/ 59 w 397"/>
                    <a:gd name="T37" fmla="*/ 61 h 127"/>
                    <a:gd name="T38" fmla="*/ 30 w 397"/>
                    <a:gd name="T39" fmla="*/ 51 h 127"/>
                    <a:gd name="T40" fmla="*/ 0 w 397"/>
                    <a:gd name="T41" fmla="*/ 37 h 127"/>
                    <a:gd name="T42" fmla="*/ 5 w 397"/>
                    <a:gd name="T43" fmla="*/ 30 h 127"/>
                    <a:gd name="T44" fmla="*/ 10 w 397"/>
                    <a:gd name="T45" fmla="*/ 23 h 127"/>
                    <a:gd name="T46" fmla="*/ 17 w 397"/>
                    <a:gd name="T47" fmla="*/ 19 h 127"/>
                    <a:gd name="T48" fmla="*/ 25 w 397"/>
                    <a:gd name="T49" fmla="*/ 13 h 127"/>
                    <a:gd name="T50" fmla="*/ 35 w 397"/>
                    <a:gd name="T51" fmla="*/ 10 h 127"/>
                    <a:gd name="T52" fmla="*/ 44 w 397"/>
                    <a:gd name="T53" fmla="*/ 6 h 127"/>
                    <a:gd name="T54" fmla="*/ 57 w 397"/>
                    <a:gd name="T55" fmla="*/ 4 h 127"/>
                    <a:gd name="T56" fmla="*/ 71 w 397"/>
                    <a:gd name="T57" fmla="*/ 2 h 127"/>
                    <a:gd name="T58" fmla="*/ 86 w 397"/>
                    <a:gd name="T59" fmla="*/ 0 h 127"/>
                    <a:gd name="T60" fmla="*/ 101 w 397"/>
                    <a:gd name="T61" fmla="*/ 0 h 127"/>
                    <a:gd name="T62" fmla="*/ 130 w 397"/>
                    <a:gd name="T63" fmla="*/ 5 h 127"/>
                    <a:gd name="T64" fmla="*/ 162 w 397"/>
                    <a:gd name="T65" fmla="*/ 10 h 127"/>
                    <a:gd name="T66" fmla="*/ 194 w 397"/>
                    <a:gd name="T67" fmla="*/ 15 h 127"/>
                    <a:gd name="T68" fmla="*/ 226 w 397"/>
                    <a:gd name="T69" fmla="*/ 21 h 127"/>
                    <a:gd name="T70" fmla="*/ 258 w 397"/>
                    <a:gd name="T71" fmla="*/ 28 h 127"/>
                    <a:gd name="T72" fmla="*/ 290 w 397"/>
                    <a:gd name="T73" fmla="*/ 35 h 127"/>
                    <a:gd name="T74" fmla="*/ 319 w 397"/>
                    <a:gd name="T75" fmla="*/ 43 h 127"/>
                    <a:gd name="T76" fmla="*/ 348 w 397"/>
                    <a:gd name="T77" fmla="*/ 53 h 127"/>
                    <a:gd name="T78" fmla="*/ 373 w 397"/>
                    <a:gd name="T79" fmla="*/ 63 h 127"/>
                    <a:gd name="T80" fmla="*/ 397 w 397"/>
                    <a:gd name="T81" fmla="*/ 75 h 127"/>
                    <a:gd name="T82" fmla="*/ 397 w 397"/>
                    <a:gd name="T83" fmla="*/ 75 h 1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397" h="127">
                      <a:moveTo>
                        <a:pt x="397" y="75"/>
                      </a:moveTo>
                      <a:lnTo>
                        <a:pt x="397" y="80"/>
                      </a:lnTo>
                      <a:lnTo>
                        <a:pt x="392" y="87"/>
                      </a:lnTo>
                      <a:lnTo>
                        <a:pt x="390" y="94"/>
                      </a:lnTo>
                      <a:lnTo>
                        <a:pt x="383" y="100"/>
                      </a:lnTo>
                      <a:lnTo>
                        <a:pt x="378" y="107"/>
                      </a:lnTo>
                      <a:lnTo>
                        <a:pt x="370" y="112"/>
                      </a:lnTo>
                      <a:lnTo>
                        <a:pt x="361" y="117"/>
                      </a:lnTo>
                      <a:lnTo>
                        <a:pt x="351" y="122"/>
                      </a:lnTo>
                      <a:lnTo>
                        <a:pt x="341" y="125"/>
                      </a:lnTo>
                      <a:lnTo>
                        <a:pt x="329" y="127"/>
                      </a:lnTo>
                      <a:lnTo>
                        <a:pt x="297" y="118"/>
                      </a:lnTo>
                      <a:lnTo>
                        <a:pt x="263" y="110"/>
                      </a:lnTo>
                      <a:lnTo>
                        <a:pt x="228" y="102"/>
                      </a:lnTo>
                      <a:lnTo>
                        <a:pt x="191" y="95"/>
                      </a:lnTo>
                      <a:lnTo>
                        <a:pt x="157" y="87"/>
                      </a:lnTo>
                      <a:lnTo>
                        <a:pt x="123" y="79"/>
                      </a:lnTo>
                      <a:lnTo>
                        <a:pt x="91" y="71"/>
                      </a:lnTo>
                      <a:lnTo>
                        <a:pt x="59" y="61"/>
                      </a:lnTo>
                      <a:lnTo>
                        <a:pt x="30" y="51"/>
                      </a:lnTo>
                      <a:lnTo>
                        <a:pt x="0" y="37"/>
                      </a:lnTo>
                      <a:lnTo>
                        <a:pt x="5" y="30"/>
                      </a:lnTo>
                      <a:lnTo>
                        <a:pt x="10" y="23"/>
                      </a:lnTo>
                      <a:lnTo>
                        <a:pt x="17" y="19"/>
                      </a:lnTo>
                      <a:lnTo>
                        <a:pt x="25" y="13"/>
                      </a:lnTo>
                      <a:lnTo>
                        <a:pt x="35" y="10"/>
                      </a:lnTo>
                      <a:lnTo>
                        <a:pt x="44" y="6"/>
                      </a:lnTo>
                      <a:lnTo>
                        <a:pt x="57" y="4"/>
                      </a:lnTo>
                      <a:lnTo>
                        <a:pt x="71" y="2"/>
                      </a:lnTo>
                      <a:lnTo>
                        <a:pt x="86" y="0"/>
                      </a:lnTo>
                      <a:lnTo>
                        <a:pt x="101" y="0"/>
                      </a:lnTo>
                      <a:lnTo>
                        <a:pt x="130" y="5"/>
                      </a:lnTo>
                      <a:lnTo>
                        <a:pt x="162" y="10"/>
                      </a:lnTo>
                      <a:lnTo>
                        <a:pt x="194" y="15"/>
                      </a:lnTo>
                      <a:lnTo>
                        <a:pt x="226" y="21"/>
                      </a:lnTo>
                      <a:lnTo>
                        <a:pt x="258" y="28"/>
                      </a:lnTo>
                      <a:lnTo>
                        <a:pt x="290" y="35"/>
                      </a:lnTo>
                      <a:lnTo>
                        <a:pt x="319" y="43"/>
                      </a:lnTo>
                      <a:lnTo>
                        <a:pt x="348" y="53"/>
                      </a:lnTo>
                      <a:lnTo>
                        <a:pt x="373" y="63"/>
                      </a:lnTo>
                      <a:lnTo>
                        <a:pt x="397" y="75"/>
                      </a:lnTo>
                      <a:lnTo>
                        <a:pt x="397" y="75"/>
                      </a:lnTo>
                      <a:close/>
                    </a:path>
                  </a:pathLst>
                </a:custGeom>
                <a:solidFill>
                  <a:srgbClr val="CC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7544" name="Freeform 88"/>
                <p:cNvSpPr>
                  <a:spLocks/>
                </p:cNvSpPr>
                <p:nvPr/>
              </p:nvSpPr>
              <p:spPr bwMode="auto">
                <a:xfrm>
                  <a:off x="235" y="1917"/>
                  <a:ext cx="397" cy="132"/>
                </a:xfrm>
                <a:custGeom>
                  <a:avLst/>
                  <a:gdLst>
                    <a:gd name="T0" fmla="*/ 397 w 397"/>
                    <a:gd name="T1" fmla="*/ 24 h 132"/>
                    <a:gd name="T2" fmla="*/ 388 w 397"/>
                    <a:gd name="T3" fmla="*/ 40 h 132"/>
                    <a:gd name="T4" fmla="*/ 370 w 397"/>
                    <a:gd name="T5" fmla="*/ 52 h 132"/>
                    <a:gd name="T6" fmla="*/ 348 w 397"/>
                    <a:gd name="T7" fmla="*/ 62 h 132"/>
                    <a:gd name="T8" fmla="*/ 319 w 397"/>
                    <a:gd name="T9" fmla="*/ 69 h 132"/>
                    <a:gd name="T10" fmla="*/ 290 w 397"/>
                    <a:gd name="T11" fmla="*/ 75 h 132"/>
                    <a:gd name="T12" fmla="*/ 255 w 397"/>
                    <a:gd name="T13" fmla="*/ 80 h 132"/>
                    <a:gd name="T14" fmla="*/ 221 w 397"/>
                    <a:gd name="T15" fmla="*/ 83 h 132"/>
                    <a:gd name="T16" fmla="*/ 187 w 397"/>
                    <a:gd name="T17" fmla="*/ 88 h 132"/>
                    <a:gd name="T18" fmla="*/ 155 w 397"/>
                    <a:gd name="T19" fmla="*/ 93 h 132"/>
                    <a:gd name="T20" fmla="*/ 125 w 397"/>
                    <a:gd name="T21" fmla="*/ 99 h 132"/>
                    <a:gd name="T22" fmla="*/ 128 w 397"/>
                    <a:gd name="T23" fmla="*/ 102 h 132"/>
                    <a:gd name="T24" fmla="*/ 130 w 397"/>
                    <a:gd name="T25" fmla="*/ 106 h 132"/>
                    <a:gd name="T26" fmla="*/ 135 w 397"/>
                    <a:gd name="T27" fmla="*/ 109 h 132"/>
                    <a:gd name="T28" fmla="*/ 138 w 397"/>
                    <a:gd name="T29" fmla="*/ 112 h 132"/>
                    <a:gd name="T30" fmla="*/ 140 w 397"/>
                    <a:gd name="T31" fmla="*/ 115 h 132"/>
                    <a:gd name="T32" fmla="*/ 142 w 397"/>
                    <a:gd name="T33" fmla="*/ 118 h 132"/>
                    <a:gd name="T34" fmla="*/ 145 w 397"/>
                    <a:gd name="T35" fmla="*/ 122 h 132"/>
                    <a:gd name="T36" fmla="*/ 142 w 397"/>
                    <a:gd name="T37" fmla="*/ 125 h 132"/>
                    <a:gd name="T38" fmla="*/ 140 w 397"/>
                    <a:gd name="T39" fmla="*/ 129 h 132"/>
                    <a:gd name="T40" fmla="*/ 133 w 397"/>
                    <a:gd name="T41" fmla="*/ 132 h 132"/>
                    <a:gd name="T42" fmla="*/ 118 w 397"/>
                    <a:gd name="T43" fmla="*/ 130 h 132"/>
                    <a:gd name="T44" fmla="*/ 103 w 397"/>
                    <a:gd name="T45" fmla="*/ 128 h 132"/>
                    <a:gd name="T46" fmla="*/ 91 w 397"/>
                    <a:gd name="T47" fmla="*/ 124 h 132"/>
                    <a:gd name="T48" fmla="*/ 76 w 397"/>
                    <a:gd name="T49" fmla="*/ 121 h 132"/>
                    <a:gd name="T50" fmla="*/ 62 w 397"/>
                    <a:gd name="T51" fmla="*/ 116 h 132"/>
                    <a:gd name="T52" fmla="*/ 49 w 397"/>
                    <a:gd name="T53" fmla="*/ 110 h 132"/>
                    <a:gd name="T54" fmla="*/ 37 w 397"/>
                    <a:gd name="T55" fmla="*/ 106 h 132"/>
                    <a:gd name="T56" fmla="*/ 27 w 397"/>
                    <a:gd name="T57" fmla="*/ 99 h 132"/>
                    <a:gd name="T58" fmla="*/ 20 w 397"/>
                    <a:gd name="T59" fmla="*/ 93 h 132"/>
                    <a:gd name="T60" fmla="*/ 13 w 397"/>
                    <a:gd name="T61" fmla="*/ 85 h 132"/>
                    <a:gd name="T62" fmla="*/ 3 w 397"/>
                    <a:gd name="T63" fmla="*/ 77 h 132"/>
                    <a:gd name="T64" fmla="*/ 0 w 397"/>
                    <a:gd name="T65" fmla="*/ 69 h 132"/>
                    <a:gd name="T66" fmla="*/ 0 w 397"/>
                    <a:gd name="T67" fmla="*/ 61 h 132"/>
                    <a:gd name="T68" fmla="*/ 5 w 397"/>
                    <a:gd name="T69" fmla="*/ 53 h 132"/>
                    <a:gd name="T70" fmla="*/ 15 w 397"/>
                    <a:gd name="T71" fmla="*/ 46 h 132"/>
                    <a:gd name="T72" fmla="*/ 25 w 397"/>
                    <a:gd name="T73" fmla="*/ 40 h 132"/>
                    <a:gd name="T74" fmla="*/ 37 w 397"/>
                    <a:gd name="T75" fmla="*/ 33 h 132"/>
                    <a:gd name="T76" fmla="*/ 52 w 397"/>
                    <a:gd name="T77" fmla="*/ 28 h 132"/>
                    <a:gd name="T78" fmla="*/ 66 w 397"/>
                    <a:gd name="T79" fmla="*/ 24 h 132"/>
                    <a:gd name="T80" fmla="*/ 81 w 397"/>
                    <a:gd name="T81" fmla="*/ 20 h 132"/>
                    <a:gd name="T82" fmla="*/ 113 w 397"/>
                    <a:gd name="T83" fmla="*/ 16 h 132"/>
                    <a:gd name="T84" fmla="*/ 145 w 397"/>
                    <a:gd name="T85" fmla="*/ 10 h 132"/>
                    <a:gd name="T86" fmla="*/ 179 w 397"/>
                    <a:gd name="T87" fmla="*/ 5 h 132"/>
                    <a:gd name="T88" fmla="*/ 214 w 397"/>
                    <a:gd name="T89" fmla="*/ 2 h 132"/>
                    <a:gd name="T90" fmla="*/ 245 w 397"/>
                    <a:gd name="T91" fmla="*/ 0 h 132"/>
                    <a:gd name="T92" fmla="*/ 280 w 397"/>
                    <a:gd name="T93" fmla="*/ 0 h 132"/>
                    <a:gd name="T94" fmla="*/ 312 w 397"/>
                    <a:gd name="T95" fmla="*/ 1 h 132"/>
                    <a:gd name="T96" fmla="*/ 341 w 397"/>
                    <a:gd name="T97" fmla="*/ 5 h 132"/>
                    <a:gd name="T98" fmla="*/ 370 w 397"/>
                    <a:gd name="T99" fmla="*/ 13 h 132"/>
                    <a:gd name="T100" fmla="*/ 397 w 397"/>
                    <a:gd name="T101" fmla="*/ 24 h 132"/>
                    <a:gd name="T102" fmla="*/ 397 w 397"/>
                    <a:gd name="T103" fmla="*/ 24 h 1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397" h="132">
                      <a:moveTo>
                        <a:pt x="397" y="24"/>
                      </a:moveTo>
                      <a:lnTo>
                        <a:pt x="388" y="40"/>
                      </a:lnTo>
                      <a:lnTo>
                        <a:pt x="370" y="52"/>
                      </a:lnTo>
                      <a:lnTo>
                        <a:pt x="348" y="62"/>
                      </a:lnTo>
                      <a:lnTo>
                        <a:pt x="319" y="69"/>
                      </a:lnTo>
                      <a:lnTo>
                        <a:pt x="290" y="75"/>
                      </a:lnTo>
                      <a:lnTo>
                        <a:pt x="255" y="80"/>
                      </a:lnTo>
                      <a:lnTo>
                        <a:pt x="221" y="83"/>
                      </a:lnTo>
                      <a:lnTo>
                        <a:pt x="187" y="88"/>
                      </a:lnTo>
                      <a:lnTo>
                        <a:pt x="155" y="93"/>
                      </a:lnTo>
                      <a:lnTo>
                        <a:pt x="125" y="99"/>
                      </a:lnTo>
                      <a:lnTo>
                        <a:pt x="128" y="102"/>
                      </a:lnTo>
                      <a:lnTo>
                        <a:pt x="130" y="106"/>
                      </a:lnTo>
                      <a:lnTo>
                        <a:pt x="135" y="109"/>
                      </a:lnTo>
                      <a:lnTo>
                        <a:pt x="138" y="112"/>
                      </a:lnTo>
                      <a:lnTo>
                        <a:pt x="140" y="115"/>
                      </a:lnTo>
                      <a:lnTo>
                        <a:pt x="142" y="118"/>
                      </a:lnTo>
                      <a:lnTo>
                        <a:pt x="145" y="122"/>
                      </a:lnTo>
                      <a:lnTo>
                        <a:pt x="142" y="125"/>
                      </a:lnTo>
                      <a:lnTo>
                        <a:pt x="140" y="129"/>
                      </a:lnTo>
                      <a:lnTo>
                        <a:pt x="133" y="132"/>
                      </a:lnTo>
                      <a:lnTo>
                        <a:pt x="118" y="130"/>
                      </a:lnTo>
                      <a:lnTo>
                        <a:pt x="103" y="128"/>
                      </a:lnTo>
                      <a:lnTo>
                        <a:pt x="91" y="124"/>
                      </a:lnTo>
                      <a:lnTo>
                        <a:pt x="76" y="121"/>
                      </a:lnTo>
                      <a:lnTo>
                        <a:pt x="62" y="116"/>
                      </a:lnTo>
                      <a:lnTo>
                        <a:pt x="49" y="110"/>
                      </a:lnTo>
                      <a:lnTo>
                        <a:pt x="37" y="106"/>
                      </a:lnTo>
                      <a:lnTo>
                        <a:pt x="27" y="99"/>
                      </a:lnTo>
                      <a:lnTo>
                        <a:pt x="20" y="93"/>
                      </a:lnTo>
                      <a:lnTo>
                        <a:pt x="13" y="85"/>
                      </a:lnTo>
                      <a:lnTo>
                        <a:pt x="3" y="77"/>
                      </a:lnTo>
                      <a:lnTo>
                        <a:pt x="0" y="69"/>
                      </a:lnTo>
                      <a:lnTo>
                        <a:pt x="0" y="61"/>
                      </a:lnTo>
                      <a:lnTo>
                        <a:pt x="5" y="53"/>
                      </a:lnTo>
                      <a:lnTo>
                        <a:pt x="15" y="46"/>
                      </a:lnTo>
                      <a:lnTo>
                        <a:pt x="25" y="40"/>
                      </a:lnTo>
                      <a:lnTo>
                        <a:pt x="37" y="33"/>
                      </a:lnTo>
                      <a:lnTo>
                        <a:pt x="52" y="28"/>
                      </a:lnTo>
                      <a:lnTo>
                        <a:pt x="66" y="24"/>
                      </a:lnTo>
                      <a:lnTo>
                        <a:pt x="81" y="20"/>
                      </a:lnTo>
                      <a:lnTo>
                        <a:pt x="113" y="16"/>
                      </a:lnTo>
                      <a:lnTo>
                        <a:pt x="145" y="10"/>
                      </a:lnTo>
                      <a:lnTo>
                        <a:pt x="179" y="5"/>
                      </a:lnTo>
                      <a:lnTo>
                        <a:pt x="214" y="2"/>
                      </a:lnTo>
                      <a:lnTo>
                        <a:pt x="245" y="0"/>
                      </a:lnTo>
                      <a:lnTo>
                        <a:pt x="280" y="0"/>
                      </a:lnTo>
                      <a:lnTo>
                        <a:pt x="312" y="1"/>
                      </a:lnTo>
                      <a:lnTo>
                        <a:pt x="341" y="5"/>
                      </a:lnTo>
                      <a:lnTo>
                        <a:pt x="370" y="13"/>
                      </a:lnTo>
                      <a:lnTo>
                        <a:pt x="397" y="24"/>
                      </a:lnTo>
                      <a:lnTo>
                        <a:pt x="397" y="24"/>
                      </a:lnTo>
                      <a:close/>
                    </a:path>
                  </a:pathLst>
                </a:custGeom>
                <a:solidFill>
                  <a:srgbClr val="CC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sp>
          <p:nvSpPr>
            <p:cNvPr id="147545" name="Text Box 89"/>
            <p:cNvSpPr txBox="1">
              <a:spLocks noChangeArrowheads="1"/>
            </p:cNvSpPr>
            <p:nvPr/>
          </p:nvSpPr>
          <p:spPr bwMode="auto">
            <a:xfrm>
              <a:off x="4560" y="3504"/>
              <a:ext cx="546" cy="30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 algn="ctr">
                <a:spcBef>
                  <a:spcPct val="50000"/>
                </a:spcBef>
              </a:pPr>
              <a:r>
                <a:rPr lang="en-US" sz="1300" b="1" dirty="0" err="1">
                  <a:solidFill>
                    <a:srgbClr val="FF0000"/>
                  </a:solidFill>
                  <a:latin typeface=".VnArial" pitchFamily="34" charset="0"/>
                </a:rPr>
                <a:t>Thö</a:t>
              </a:r>
              <a:r>
                <a:rPr lang="en-US" sz="1300" b="1" dirty="0">
                  <a:solidFill>
                    <a:srgbClr val="FF0000"/>
                  </a:solidFill>
                  <a:latin typeface=".VnArial" pitchFamily="34" charset="0"/>
                </a:rPr>
                <a:t> </a:t>
              </a:r>
              <a:r>
                <a:rPr lang="en-US" sz="1300" b="1" dirty="0" err="1">
                  <a:solidFill>
                    <a:srgbClr val="FF0000"/>
                  </a:solidFill>
                  <a:latin typeface=".VnArial" pitchFamily="34" charset="0"/>
                </a:rPr>
                <a:t>tµi</a:t>
              </a:r>
              <a:r>
                <a:rPr lang="en-US" sz="1300" b="1" dirty="0">
                  <a:solidFill>
                    <a:srgbClr val="FF0000"/>
                  </a:solidFill>
                  <a:latin typeface=".VnArial" pitchFamily="34" charset="0"/>
                </a:rPr>
                <a:t> </a:t>
              </a:r>
              <a:r>
                <a:rPr lang="en-US" sz="1300" b="1" dirty="0" err="1">
                  <a:solidFill>
                    <a:srgbClr val="FF0000"/>
                  </a:solidFill>
                  <a:latin typeface=".VnArial" pitchFamily="34" charset="0"/>
                </a:rPr>
                <a:t>cña</a:t>
              </a:r>
              <a:r>
                <a:rPr lang="en-US" sz="1300" b="1" dirty="0">
                  <a:solidFill>
                    <a:srgbClr val="FF0000"/>
                  </a:solidFill>
                  <a:latin typeface=".VnArial" pitchFamily="34" charset="0"/>
                </a:rPr>
                <a:t> b¹n</a:t>
              </a:r>
            </a:p>
          </p:txBody>
        </p:sp>
      </p:grpSp>
      <p:pic>
        <p:nvPicPr>
          <p:cNvPr id="147546" name="Picture 90" descr="SMILE4"/>
          <p:cNvPicPr>
            <a:picLocks noChangeAspect="1" noChangeArrowheads="1" noCrop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70650" y="5334000"/>
            <a:ext cx="615950" cy="685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47547" name="WordArt 91" descr="Narrow vertical"/>
          <p:cNvSpPr>
            <a:spLocks noChangeArrowheads="1" noChangeShapeType="1" noTextEdit="1"/>
          </p:cNvSpPr>
          <p:nvPr/>
        </p:nvSpPr>
        <p:spPr bwMode="auto">
          <a:xfrm>
            <a:off x="1447800" y="76200"/>
            <a:ext cx="6096000" cy="1219200"/>
          </a:xfrm>
          <a:prstGeom prst="rect">
            <a:avLst/>
          </a:prstGeom>
        </p:spPr>
        <p:txBody>
          <a:bodyPr wrap="none" fromWordArt="1">
            <a:prstTxWarp prst="textCurveUp">
              <a:avLst>
                <a:gd name="adj" fmla="val 40356"/>
              </a:avLst>
            </a:prstTxWarp>
          </a:bodyPr>
          <a:lstStyle/>
          <a:p>
            <a:pPr algn="ctr"/>
            <a:r>
              <a:rPr lang="en-US" sz="3600" b="1" kern="10" dirty="0" err="1"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pattFill prst="dashHorz">
                  <a:fgClr>
                    <a:srgbClr val="808080"/>
                  </a:fgClr>
                  <a:bgClr>
                    <a:srgbClr val="FFFF00"/>
                  </a:bgClr>
                </a:pattFill>
                <a:effectLst>
                  <a:outerShdw dist="45791" dir="2021404" algn="ctr" rotWithShape="0">
                    <a:srgbClr val="808080">
                      <a:alpha val="80000"/>
                    </a:srgbClr>
                  </a:outerShdw>
                </a:effectLst>
                <a:latin typeface=".VnBahamasBH"/>
              </a:rPr>
              <a:t>C©u</a:t>
            </a:r>
            <a:r>
              <a:rPr lang="en-US" sz="3600" b="1" kern="10" dirty="0"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pattFill prst="dashHorz">
                  <a:fgClr>
                    <a:srgbClr val="808080"/>
                  </a:fgClr>
                  <a:bgClr>
                    <a:srgbClr val="FFFF00"/>
                  </a:bgClr>
                </a:pattFill>
                <a:effectLst>
                  <a:outerShdw dist="45791" dir="2021404" algn="ctr" rotWithShape="0">
                    <a:srgbClr val="808080">
                      <a:alpha val="80000"/>
                    </a:srgbClr>
                  </a:outerShdw>
                </a:effectLst>
                <a:latin typeface=".VnBahamasBH"/>
              </a:rPr>
              <a:t> </a:t>
            </a:r>
            <a:r>
              <a:rPr lang="en-US" sz="3600" b="1" kern="10" dirty="0" err="1"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pattFill prst="dashHorz">
                  <a:fgClr>
                    <a:srgbClr val="808080"/>
                  </a:fgClr>
                  <a:bgClr>
                    <a:srgbClr val="FFFF00"/>
                  </a:bgClr>
                </a:pattFill>
                <a:effectLst>
                  <a:outerShdw dist="45791" dir="2021404" algn="ctr" rotWithShape="0">
                    <a:srgbClr val="808080">
                      <a:alpha val="80000"/>
                    </a:srgbClr>
                  </a:outerShdw>
                </a:effectLst>
                <a:latin typeface=".VnBahamasBH"/>
              </a:rPr>
              <a:t>hái</a:t>
            </a:r>
            <a:r>
              <a:rPr lang="en-US" sz="3600" b="1" kern="10" dirty="0"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pattFill prst="dashHorz">
                  <a:fgClr>
                    <a:srgbClr val="808080"/>
                  </a:fgClr>
                  <a:bgClr>
                    <a:srgbClr val="FFFF00"/>
                  </a:bgClr>
                </a:pattFill>
                <a:effectLst>
                  <a:outerShdw dist="45791" dir="2021404" algn="ctr" rotWithShape="0">
                    <a:srgbClr val="808080">
                      <a:alpha val="80000"/>
                    </a:srgbClr>
                  </a:outerShdw>
                </a:effectLst>
                <a:latin typeface=".VnBahamasBH"/>
              </a:rPr>
              <a:t> rung </a:t>
            </a:r>
            <a:r>
              <a:rPr lang="en-US" sz="3600" b="1" kern="10" dirty="0" err="1"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pattFill prst="dashHorz">
                  <a:fgClr>
                    <a:srgbClr val="808080"/>
                  </a:fgClr>
                  <a:bgClr>
                    <a:srgbClr val="FFFF00"/>
                  </a:bgClr>
                </a:pattFill>
                <a:effectLst>
                  <a:outerShdw dist="45791" dir="2021404" algn="ctr" rotWithShape="0">
                    <a:srgbClr val="808080">
                      <a:alpha val="80000"/>
                    </a:srgbClr>
                  </a:outerShdw>
                </a:effectLst>
                <a:latin typeface=".VnBahamasBH"/>
              </a:rPr>
              <a:t>chu«ng</a:t>
            </a:r>
            <a:r>
              <a:rPr lang="en-US" sz="3600" b="1" kern="10" dirty="0"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pattFill prst="dashHorz">
                  <a:fgClr>
                    <a:srgbClr val="808080"/>
                  </a:fgClr>
                  <a:bgClr>
                    <a:srgbClr val="FFFF00"/>
                  </a:bgClr>
                </a:pattFill>
                <a:effectLst>
                  <a:outerShdw dist="45791" dir="2021404" algn="ctr" rotWithShape="0">
                    <a:srgbClr val="808080">
                      <a:alpha val="80000"/>
                    </a:srgbClr>
                  </a:outerShdw>
                </a:effectLst>
                <a:latin typeface=".VnBahamasBH"/>
              </a:rPr>
              <a:t> </a:t>
            </a:r>
            <a:r>
              <a:rPr lang="en-US" sz="3600" b="1" kern="10" dirty="0" err="1"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pattFill prst="dashHorz">
                  <a:fgClr>
                    <a:srgbClr val="808080"/>
                  </a:fgClr>
                  <a:bgClr>
                    <a:srgbClr val="FFFF00"/>
                  </a:bgClr>
                </a:pattFill>
                <a:effectLst>
                  <a:outerShdw dist="45791" dir="2021404" algn="ctr" rotWithShape="0">
                    <a:srgbClr val="808080">
                      <a:alpha val="80000"/>
                    </a:srgbClr>
                  </a:outerShdw>
                </a:effectLst>
                <a:latin typeface=".VnBahamasBH"/>
              </a:rPr>
              <a:t>vµng</a:t>
            </a:r>
            <a:r>
              <a:rPr lang="en-US" sz="3600" b="1" kern="10" dirty="0"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pattFill prst="dashHorz">
                  <a:fgClr>
                    <a:srgbClr val="808080"/>
                  </a:fgClr>
                  <a:bgClr>
                    <a:srgbClr val="FFFF00"/>
                  </a:bgClr>
                </a:pattFill>
                <a:effectLst>
                  <a:outerShdw dist="45791" dir="2021404" algn="ctr" rotWithShape="0">
                    <a:srgbClr val="808080">
                      <a:alpha val="80000"/>
                    </a:srgbClr>
                  </a:outerShdw>
                </a:effectLst>
                <a:latin typeface=".VnBahamasBH"/>
              </a:rPr>
              <a:t> </a:t>
            </a:r>
            <a:r>
              <a:rPr lang="en-US" sz="3600" b="1" kern="10" dirty="0" err="1"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pattFill prst="dashHorz">
                  <a:fgClr>
                    <a:srgbClr val="808080"/>
                  </a:fgClr>
                  <a:bgClr>
                    <a:srgbClr val="FFFF00"/>
                  </a:bgClr>
                </a:pattFill>
                <a:effectLst>
                  <a:outerShdw dist="45791" dir="2021404" algn="ctr" rotWithShape="0">
                    <a:srgbClr val="808080">
                      <a:alpha val="80000"/>
                    </a:srgbClr>
                  </a:outerShdw>
                </a:effectLst>
                <a:latin typeface=".VnBahamasBH"/>
              </a:rPr>
              <a:t>khèi</a:t>
            </a:r>
            <a:r>
              <a:rPr lang="en-US" sz="3600" b="1" kern="10" dirty="0"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pattFill prst="dashHorz">
                  <a:fgClr>
                    <a:srgbClr val="808080"/>
                  </a:fgClr>
                  <a:bgClr>
                    <a:srgbClr val="FFFF00"/>
                  </a:bgClr>
                </a:pattFill>
                <a:effectLst>
                  <a:outerShdw dist="45791" dir="2021404" algn="ctr" rotWithShape="0">
                    <a:srgbClr val="808080">
                      <a:alpha val="80000"/>
                    </a:srgbClr>
                  </a:outerShdw>
                </a:effectLst>
                <a:latin typeface=".VnBahamasBH"/>
              </a:rPr>
              <a:t> </a:t>
            </a:r>
            <a:r>
              <a:rPr lang="en-US" sz="3600" b="1" kern="10" dirty="0"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pattFill prst="dashHorz">
                  <a:fgClr>
                    <a:srgbClr val="808080"/>
                  </a:fgClr>
                  <a:bgClr>
                    <a:srgbClr val="FFFF00"/>
                  </a:bgClr>
                </a:pattFill>
                <a:effectLst>
                  <a:outerShdw dist="45791" dir="2021404" algn="ctr" rotWithShape="0">
                    <a:srgbClr val="808080">
                      <a:alpha val="80000"/>
                    </a:srgbClr>
                  </a:outerShdw>
                </a:effectLst>
                <a:latin typeface="Times New Roman" pitchFamily="18" charset="0"/>
                <a:cs typeface="Times New Roman" pitchFamily="18" charset="0"/>
              </a:rPr>
              <a:t>TIỂU HỌC</a:t>
            </a:r>
            <a:r>
              <a:rPr lang="en-US" sz="3600" b="1" kern="10" dirty="0"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pattFill prst="dashHorz">
                  <a:fgClr>
                    <a:srgbClr val="808080"/>
                  </a:fgClr>
                  <a:bgClr>
                    <a:srgbClr val="FFFF00"/>
                  </a:bgClr>
                </a:pattFill>
                <a:effectLst>
                  <a:outerShdw dist="45791" dir="2021404" algn="ctr" rotWithShape="0">
                    <a:srgbClr val="808080">
                      <a:alpha val="80000"/>
                    </a:srgbClr>
                  </a:outerShdw>
                </a:effectLst>
                <a:latin typeface=".VnBahamasBH"/>
              </a:rPr>
              <a:t> </a:t>
            </a:r>
          </a:p>
        </p:txBody>
      </p:sp>
      <p:sp>
        <p:nvSpPr>
          <p:cNvPr id="147548" name="Rectangle 92"/>
          <p:cNvSpPr>
            <a:spLocks noChangeArrowheads="1"/>
          </p:cNvSpPr>
          <p:nvPr/>
        </p:nvSpPr>
        <p:spPr bwMode="auto">
          <a:xfrm>
            <a:off x="533400" y="1968054"/>
            <a:ext cx="7848600" cy="107721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r>
              <a:rPr lang="en-US" sz="3200" b="1" dirty="0" err="1" smtClean="0">
                <a:latin typeface=".VnArial" pitchFamily="34" charset="0"/>
              </a:rPr>
              <a:t>C©u</a:t>
            </a:r>
            <a:r>
              <a:rPr lang="en-US" sz="3200" b="1" dirty="0" smtClean="0">
                <a:latin typeface=".VnArial" pitchFamily="34" charset="0"/>
              </a:rPr>
              <a:t> 3</a:t>
            </a:r>
            <a:r>
              <a:rPr lang="en-US" sz="3200" b="1" dirty="0" smtClean="0">
                <a:latin typeface="Times New Roman" pitchFamily="18" charset="0"/>
                <a:cs typeface="Times New Roman" pitchFamily="18" charset="0"/>
              </a:rPr>
              <a:t>: </a:t>
            </a:r>
            <a:r>
              <a:rPr lang="en-US" sz="3200" b="1" dirty="0" err="1" smtClean="0">
                <a:latin typeface="Times New Roman" pitchFamily="18" charset="0"/>
                <a:cs typeface="Times New Roman" pitchFamily="18" charset="0"/>
              </a:rPr>
              <a:t>Bảng</a:t>
            </a:r>
            <a:r>
              <a:rPr lang="en-US" sz="3200" b="1" dirty="0" smtClean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3200" b="1" dirty="0" err="1" smtClean="0">
                <a:latin typeface="Times New Roman" pitchFamily="18" charset="0"/>
                <a:cs typeface="Times New Roman" pitchFamily="18" charset="0"/>
              </a:rPr>
              <a:t>chữ</a:t>
            </a:r>
            <a:r>
              <a:rPr lang="en-US" sz="3200" b="1" dirty="0" smtClean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3200" b="1" dirty="0" err="1" smtClean="0">
                <a:latin typeface="Times New Roman" pitchFamily="18" charset="0"/>
                <a:cs typeface="Times New Roman" pitchFamily="18" charset="0"/>
              </a:rPr>
              <a:t>tiếng</a:t>
            </a:r>
            <a:r>
              <a:rPr lang="en-US" sz="3200" b="1" dirty="0" smtClean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3200" b="1" dirty="0" err="1" smtClean="0">
                <a:latin typeface="Times New Roman" pitchFamily="18" charset="0"/>
                <a:cs typeface="Times New Roman" pitchFamily="18" charset="0"/>
              </a:rPr>
              <a:t>việt</a:t>
            </a:r>
            <a:r>
              <a:rPr lang="en-US" sz="3200" b="1" dirty="0" smtClean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3200" b="1" dirty="0" err="1" smtClean="0">
                <a:latin typeface="Times New Roman" pitchFamily="18" charset="0"/>
                <a:cs typeface="Times New Roman" pitchFamily="18" charset="0"/>
              </a:rPr>
              <a:t>có</a:t>
            </a:r>
            <a:r>
              <a:rPr lang="en-US" sz="3200" b="1" dirty="0" smtClean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3200" b="1" dirty="0" err="1" smtClean="0">
                <a:latin typeface="Times New Roman" pitchFamily="18" charset="0"/>
                <a:cs typeface="Times New Roman" pitchFamily="18" charset="0"/>
              </a:rPr>
              <a:t>bao</a:t>
            </a:r>
            <a:r>
              <a:rPr lang="en-US" sz="3200" b="1" dirty="0" smtClean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3200" b="1" dirty="0" err="1" smtClean="0">
                <a:latin typeface="Times New Roman" pitchFamily="18" charset="0"/>
                <a:cs typeface="Times New Roman" pitchFamily="18" charset="0"/>
              </a:rPr>
              <a:t>nhiêu</a:t>
            </a:r>
            <a:r>
              <a:rPr lang="en-US" sz="3200" b="1" dirty="0" smtClean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3200" b="1" dirty="0" err="1" smtClean="0">
                <a:latin typeface="Times New Roman" pitchFamily="18" charset="0"/>
                <a:cs typeface="Times New Roman" pitchFamily="18" charset="0"/>
              </a:rPr>
              <a:t>chữ</a:t>
            </a:r>
            <a:r>
              <a:rPr lang="en-US" sz="3200" b="1" dirty="0" smtClean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3200" b="1" dirty="0" err="1" smtClean="0">
                <a:latin typeface="Times New Roman" pitchFamily="18" charset="0"/>
                <a:cs typeface="Times New Roman" pitchFamily="18" charset="0"/>
              </a:rPr>
              <a:t>cái</a:t>
            </a:r>
            <a:r>
              <a:rPr lang="en-US" sz="3200" b="1" dirty="0" smtClean="0">
                <a:latin typeface="Times New Roman" pitchFamily="18" charset="0"/>
                <a:cs typeface="Times New Roman" pitchFamily="18" charset="0"/>
              </a:rPr>
              <a:t> </a:t>
            </a:r>
            <a:endParaRPr lang="en-US" sz="2800" b="1" dirty="0">
              <a:latin typeface="Times New Roman" pitchFamily="18" charset="0"/>
              <a:cs typeface="Times New Roman" pitchFamily="18" charset="0"/>
            </a:endParaRPr>
          </a:p>
        </p:txBody>
      </p:sp>
      <p:pic>
        <p:nvPicPr>
          <p:cNvPr id="147550" name="Picture 94" descr="BALLOON3">
            <a:hlinkClick r:id="rId15" action="ppaction://hlinksldjump"/>
          </p:cNvPr>
          <p:cNvPicPr>
            <a:picLocks noChangeAspect="1" noChangeArrowheads="1"/>
          </p:cNvPicPr>
          <p:nvPr/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543800" y="4343400"/>
            <a:ext cx="668338" cy="9493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47551" name="Picture 95" descr="ED00019_"/>
          <p:cNvPicPr>
            <a:picLocks noChangeAspect="1" noChangeArrowheads="1"/>
          </p:cNvPicPr>
          <p:nvPr/>
        </p:nvPicPr>
        <p:blipFill>
          <a:blip r:embed="rId1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7200" y="1066800"/>
            <a:ext cx="1143000" cy="1016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47552" name="Group 96"/>
          <p:cNvGrpSpPr>
            <a:grpSpLocks/>
          </p:cNvGrpSpPr>
          <p:nvPr/>
        </p:nvGrpSpPr>
        <p:grpSpPr bwMode="auto">
          <a:xfrm>
            <a:off x="1371600" y="838200"/>
            <a:ext cx="7772400" cy="5575300"/>
            <a:chOff x="864" y="528"/>
            <a:chExt cx="4896" cy="3512"/>
          </a:xfrm>
        </p:grpSpPr>
        <p:grpSp>
          <p:nvGrpSpPr>
            <p:cNvPr id="147553" name="Group 97"/>
            <p:cNvGrpSpPr>
              <a:grpSpLocks/>
            </p:cNvGrpSpPr>
            <p:nvPr/>
          </p:nvGrpSpPr>
          <p:grpSpPr bwMode="auto">
            <a:xfrm>
              <a:off x="864" y="3544"/>
              <a:ext cx="816" cy="496"/>
              <a:chOff x="864" y="3544"/>
              <a:chExt cx="816" cy="496"/>
            </a:xfrm>
          </p:grpSpPr>
          <p:pic>
            <p:nvPicPr>
              <p:cNvPr id="147554" name="Picture 98" descr="t8"/>
              <p:cNvPicPr>
                <a:picLocks noChangeAspect="1" noChangeArrowheads="1" noCrop="1"/>
              </p:cNvPicPr>
              <p:nvPr/>
            </p:nvPicPr>
            <p:blipFill>
              <a:blip r:embed="rId1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64" y="3600"/>
                <a:ext cx="528" cy="44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47555" name="Picture 99" descr="t8"/>
              <p:cNvPicPr>
                <a:picLocks noChangeAspect="1" noChangeArrowheads="1" noCrop="1"/>
              </p:cNvPicPr>
              <p:nvPr/>
            </p:nvPicPr>
            <p:blipFill>
              <a:blip r:embed="rId1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008" y="3600"/>
                <a:ext cx="528" cy="44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47556" name="Picture 100" descr="t8"/>
              <p:cNvPicPr>
                <a:picLocks noChangeAspect="1" noChangeArrowheads="1" noCrop="1"/>
              </p:cNvPicPr>
              <p:nvPr/>
            </p:nvPicPr>
            <p:blipFill>
              <a:blip r:embed="rId1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152" y="3544"/>
                <a:ext cx="528" cy="44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147557" name="Group 101"/>
            <p:cNvGrpSpPr>
              <a:grpSpLocks/>
            </p:cNvGrpSpPr>
            <p:nvPr/>
          </p:nvGrpSpPr>
          <p:grpSpPr bwMode="auto">
            <a:xfrm>
              <a:off x="2736" y="3400"/>
              <a:ext cx="768" cy="640"/>
              <a:chOff x="2736" y="3400"/>
              <a:chExt cx="768" cy="640"/>
            </a:xfrm>
          </p:grpSpPr>
          <p:pic>
            <p:nvPicPr>
              <p:cNvPr id="147558" name="Picture 102" descr="t8"/>
              <p:cNvPicPr>
                <a:picLocks noChangeAspect="1" noChangeArrowheads="1" noCrop="1"/>
              </p:cNvPicPr>
              <p:nvPr/>
            </p:nvPicPr>
            <p:blipFill>
              <a:blip r:embed="rId1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80" y="3600"/>
                <a:ext cx="528" cy="44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47559" name="Picture 103" descr="t8"/>
              <p:cNvPicPr>
                <a:picLocks noChangeAspect="1" noChangeArrowheads="1" noCrop="1"/>
              </p:cNvPicPr>
              <p:nvPr/>
            </p:nvPicPr>
            <p:blipFill>
              <a:blip r:embed="rId1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36" y="3400"/>
                <a:ext cx="768" cy="64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pic>
          <p:nvPicPr>
            <p:cNvPr id="147560" name="Picture 104" descr="COTAO001"/>
            <p:cNvPicPr>
              <a:picLocks noChangeAspect="1" noChangeArrowheads="1"/>
            </p:cNvPicPr>
            <p:nvPr/>
          </p:nvPicPr>
          <p:blipFill>
            <a:blip r:embed="rId19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944" y="528"/>
              <a:ext cx="816" cy="773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grpSp>
        <p:nvGrpSpPr>
          <p:cNvPr id="147581" name="Group 125"/>
          <p:cNvGrpSpPr>
            <a:grpSpLocks/>
          </p:cNvGrpSpPr>
          <p:nvPr/>
        </p:nvGrpSpPr>
        <p:grpSpPr bwMode="auto">
          <a:xfrm>
            <a:off x="0" y="4152900"/>
            <a:ext cx="1619250" cy="2195513"/>
            <a:chOff x="-192" y="2484"/>
            <a:chExt cx="1020" cy="1383"/>
          </a:xfrm>
        </p:grpSpPr>
        <p:grpSp>
          <p:nvGrpSpPr>
            <p:cNvPr id="147582" name="Group 126"/>
            <p:cNvGrpSpPr>
              <a:grpSpLocks/>
            </p:cNvGrpSpPr>
            <p:nvPr/>
          </p:nvGrpSpPr>
          <p:grpSpPr bwMode="auto">
            <a:xfrm>
              <a:off x="-192" y="3072"/>
              <a:ext cx="844" cy="795"/>
              <a:chOff x="432" y="2544"/>
              <a:chExt cx="844" cy="795"/>
            </a:xfrm>
          </p:grpSpPr>
          <p:sp>
            <p:nvSpPr>
              <p:cNvPr id="147583" name="Freeform 127"/>
              <p:cNvSpPr>
                <a:spLocks/>
              </p:cNvSpPr>
              <p:nvPr/>
            </p:nvSpPr>
            <p:spPr bwMode="auto">
              <a:xfrm>
                <a:off x="432" y="2544"/>
                <a:ext cx="844" cy="795"/>
              </a:xfrm>
              <a:custGeom>
                <a:avLst/>
                <a:gdLst>
                  <a:gd name="T0" fmla="*/ 325 w 844"/>
                  <a:gd name="T1" fmla="*/ 102 h 795"/>
                  <a:gd name="T2" fmla="*/ 236 w 844"/>
                  <a:gd name="T3" fmla="*/ 506 h 795"/>
                  <a:gd name="T4" fmla="*/ 22 w 844"/>
                  <a:gd name="T5" fmla="*/ 669 h 795"/>
                  <a:gd name="T6" fmla="*/ 50 w 844"/>
                  <a:gd name="T7" fmla="*/ 751 h 795"/>
                  <a:gd name="T8" fmla="*/ 313 w 844"/>
                  <a:gd name="T9" fmla="*/ 792 h 795"/>
                  <a:gd name="T10" fmla="*/ 603 w 844"/>
                  <a:gd name="T11" fmla="*/ 767 h 795"/>
                  <a:gd name="T12" fmla="*/ 829 w 844"/>
                  <a:gd name="T13" fmla="*/ 669 h 795"/>
                  <a:gd name="T14" fmla="*/ 697 w 844"/>
                  <a:gd name="T15" fmla="*/ 516 h 795"/>
                  <a:gd name="T16" fmla="*/ 458 w 844"/>
                  <a:gd name="T17" fmla="*/ 424 h 795"/>
                  <a:gd name="T18" fmla="*/ 561 w 844"/>
                  <a:gd name="T19" fmla="*/ 227 h 795"/>
                  <a:gd name="T20" fmla="*/ 606 w 844"/>
                  <a:gd name="T21" fmla="*/ 43 h 795"/>
                  <a:gd name="T22" fmla="*/ 478 w 844"/>
                  <a:gd name="T23" fmla="*/ 0 h 795"/>
                  <a:gd name="T24" fmla="*/ 325 w 844"/>
                  <a:gd name="T25" fmla="*/ 102 h 7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44" h="795">
                    <a:moveTo>
                      <a:pt x="325" y="102"/>
                    </a:moveTo>
                    <a:cubicBezTo>
                      <a:pt x="285" y="186"/>
                      <a:pt x="292" y="401"/>
                      <a:pt x="236" y="506"/>
                    </a:cubicBezTo>
                    <a:cubicBezTo>
                      <a:pt x="180" y="611"/>
                      <a:pt x="22" y="669"/>
                      <a:pt x="22" y="669"/>
                    </a:cubicBezTo>
                    <a:cubicBezTo>
                      <a:pt x="22" y="669"/>
                      <a:pt x="0" y="731"/>
                      <a:pt x="50" y="751"/>
                    </a:cubicBezTo>
                    <a:cubicBezTo>
                      <a:pt x="100" y="771"/>
                      <a:pt x="221" y="789"/>
                      <a:pt x="313" y="792"/>
                    </a:cubicBezTo>
                    <a:cubicBezTo>
                      <a:pt x="405" y="795"/>
                      <a:pt x="603" y="767"/>
                      <a:pt x="603" y="767"/>
                    </a:cubicBezTo>
                    <a:cubicBezTo>
                      <a:pt x="603" y="767"/>
                      <a:pt x="814" y="713"/>
                      <a:pt x="829" y="669"/>
                    </a:cubicBezTo>
                    <a:cubicBezTo>
                      <a:pt x="844" y="625"/>
                      <a:pt x="759" y="557"/>
                      <a:pt x="697" y="516"/>
                    </a:cubicBezTo>
                    <a:cubicBezTo>
                      <a:pt x="635" y="475"/>
                      <a:pt x="483" y="471"/>
                      <a:pt x="458" y="424"/>
                    </a:cubicBezTo>
                    <a:lnTo>
                      <a:pt x="561" y="227"/>
                    </a:lnTo>
                    <a:cubicBezTo>
                      <a:pt x="586" y="164"/>
                      <a:pt x="620" y="81"/>
                      <a:pt x="606" y="43"/>
                    </a:cubicBezTo>
                    <a:cubicBezTo>
                      <a:pt x="592" y="3"/>
                      <a:pt x="519" y="1"/>
                      <a:pt x="478" y="0"/>
                    </a:cubicBezTo>
                    <a:cubicBezTo>
                      <a:pt x="431" y="10"/>
                      <a:pt x="365" y="18"/>
                      <a:pt x="325" y="102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C8A200"/>
                  </a:gs>
                  <a:gs pos="50000">
                    <a:srgbClr val="C8A200">
                      <a:gamma/>
                      <a:shade val="46275"/>
                      <a:invGamma/>
                    </a:srgbClr>
                  </a:gs>
                  <a:gs pos="100000">
                    <a:srgbClr val="C8A200"/>
                  </a:gs>
                </a:gsLst>
                <a:lin ang="0" scaled="1"/>
              </a:gradFill>
              <a:ln>
                <a:noFill/>
              </a:ln>
              <a:effectLst>
                <a:outerShdw sy="50000" rotWithShape="0">
                  <a:srgbClr val="808080">
                    <a:alpha val="50000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47584" name="Group 128"/>
              <p:cNvGrpSpPr>
                <a:grpSpLocks/>
              </p:cNvGrpSpPr>
              <p:nvPr/>
            </p:nvGrpSpPr>
            <p:grpSpPr bwMode="auto">
              <a:xfrm>
                <a:off x="675" y="2756"/>
                <a:ext cx="281" cy="512"/>
                <a:chOff x="675" y="2756"/>
                <a:chExt cx="281" cy="512"/>
              </a:xfrm>
            </p:grpSpPr>
            <p:grpSp>
              <p:nvGrpSpPr>
                <p:cNvPr id="147585" name="Group 129"/>
                <p:cNvGrpSpPr>
                  <a:grpSpLocks/>
                </p:cNvGrpSpPr>
                <p:nvPr/>
              </p:nvGrpSpPr>
              <p:grpSpPr bwMode="auto">
                <a:xfrm>
                  <a:off x="832" y="2756"/>
                  <a:ext cx="48" cy="121"/>
                  <a:chOff x="768" y="2784"/>
                  <a:chExt cx="96" cy="169"/>
                </a:xfrm>
              </p:grpSpPr>
              <p:sp>
                <p:nvSpPr>
                  <p:cNvPr id="147586" name="Freeform 130"/>
                  <p:cNvSpPr>
                    <a:spLocks/>
                  </p:cNvSpPr>
                  <p:nvPr/>
                </p:nvSpPr>
                <p:spPr bwMode="auto">
                  <a:xfrm>
                    <a:off x="768" y="2784"/>
                    <a:ext cx="96" cy="169"/>
                  </a:xfrm>
                  <a:custGeom>
                    <a:avLst/>
                    <a:gdLst>
                      <a:gd name="T0" fmla="*/ 62 w 96"/>
                      <a:gd name="T1" fmla="*/ 8 h 169"/>
                      <a:gd name="T2" fmla="*/ 1 w 96"/>
                      <a:gd name="T3" fmla="*/ 120 h 169"/>
                      <a:gd name="T4" fmla="*/ 54 w 96"/>
                      <a:gd name="T5" fmla="*/ 160 h 169"/>
                      <a:gd name="T6" fmla="*/ 95 w 96"/>
                      <a:gd name="T7" fmla="*/ 68 h 169"/>
                      <a:gd name="T8" fmla="*/ 62 w 96"/>
                      <a:gd name="T9" fmla="*/ 8 h 16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96" h="169">
                        <a:moveTo>
                          <a:pt x="62" y="8"/>
                        </a:moveTo>
                        <a:cubicBezTo>
                          <a:pt x="46" y="17"/>
                          <a:pt x="2" y="95"/>
                          <a:pt x="1" y="120"/>
                        </a:cubicBezTo>
                        <a:cubicBezTo>
                          <a:pt x="0" y="145"/>
                          <a:pt x="38" y="169"/>
                          <a:pt x="54" y="160"/>
                        </a:cubicBezTo>
                        <a:cubicBezTo>
                          <a:pt x="70" y="151"/>
                          <a:pt x="94" y="93"/>
                          <a:pt x="95" y="68"/>
                        </a:cubicBezTo>
                        <a:cubicBezTo>
                          <a:pt x="96" y="43"/>
                          <a:pt x="84" y="0"/>
                          <a:pt x="62" y="8"/>
                        </a:cubicBezTo>
                        <a:close/>
                      </a:path>
                    </a:pathLst>
                  </a:custGeom>
                  <a:solidFill>
                    <a:srgbClr val="C0C0C0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7587" name="Freeform 131"/>
                  <p:cNvSpPr>
                    <a:spLocks/>
                  </p:cNvSpPr>
                  <p:nvPr/>
                </p:nvSpPr>
                <p:spPr bwMode="auto">
                  <a:xfrm>
                    <a:off x="796" y="2832"/>
                    <a:ext cx="48" cy="85"/>
                  </a:xfrm>
                  <a:custGeom>
                    <a:avLst/>
                    <a:gdLst>
                      <a:gd name="T0" fmla="*/ 62 w 96"/>
                      <a:gd name="T1" fmla="*/ 8 h 169"/>
                      <a:gd name="T2" fmla="*/ 1 w 96"/>
                      <a:gd name="T3" fmla="*/ 120 h 169"/>
                      <a:gd name="T4" fmla="*/ 54 w 96"/>
                      <a:gd name="T5" fmla="*/ 160 h 169"/>
                      <a:gd name="T6" fmla="*/ 95 w 96"/>
                      <a:gd name="T7" fmla="*/ 68 h 169"/>
                      <a:gd name="T8" fmla="*/ 62 w 96"/>
                      <a:gd name="T9" fmla="*/ 8 h 16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96" h="169">
                        <a:moveTo>
                          <a:pt x="62" y="8"/>
                        </a:moveTo>
                        <a:cubicBezTo>
                          <a:pt x="46" y="17"/>
                          <a:pt x="2" y="95"/>
                          <a:pt x="1" y="120"/>
                        </a:cubicBezTo>
                        <a:cubicBezTo>
                          <a:pt x="0" y="145"/>
                          <a:pt x="38" y="169"/>
                          <a:pt x="54" y="160"/>
                        </a:cubicBezTo>
                        <a:cubicBezTo>
                          <a:pt x="70" y="151"/>
                          <a:pt x="94" y="93"/>
                          <a:pt x="95" y="68"/>
                        </a:cubicBezTo>
                        <a:cubicBezTo>
                          <a:pt x="96" y="43"/>
                          <a:pt x="84" y="0"/>
                          <a:pt x="62" y="8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147588" name="Group 132"/>
                <p:cNvGrpSpPr>
                  <a:grpSpLocks/>
                </p:cNvGrpSpPr>
                <p:nvPr/>
              </p:nvGrpSpPr>
              <p:grpSpPr bwMode="auto">
                <a:xfrm>
                  <a:off x="675" y="3086"/>
                  <a:ext cx="281" cy="182"/>
                  <a:chOff x="675" y="3086"/>
                  <a:chExt cx="281" cy="182"/>
                </a:xfrm>
              </p:grpSpPr>
              <p:sp>
                <p:nvSpPr>
                  <p:cNvPr id="147589" name="Freeform 133"/>
                  <p:cNvSpPr>
                    <a:spLocks/>
                  </p:cNvSpPr>
                  <p:nvPr/>
                </p:nvSpPr>
                <p:spPr bwMode="auto">
                  <a:xfrm>
                    <a:off x="675" y="3086"/>
                    <a:ext cx="281" cy="182"/>
                  </a:xfrm>
                  <a:custGeom>
                    <a:avLst/>
                    <a:gdLst>
                      <a:gd name="T0" fmla="*/ 281 w 281"/>
                      <a:gd name="T1" fmla="*/ 23 h 182"/>
                      <a:gd name="T2" fmla="*/ 169 w 281"/>
                      <a:gd name="T3" fmla="*/ 26 h 182"/>
                      <a:gd name="T4" fmla="*/ 17 w 281"/>
                      <a:gd name="T5" fmla="*/ 78 h 182"/>
                      <a:gd name="T6" fmla="*/ 69 w 281"/>
                      <a:gd name="T7" fmla="*/ 173 h 182"/>
                      <a:gd name="T8" fmla="*/ 237 w 281"/>
                      <a:gd name="T9" fmla="*/ 130 h 182"/>
                      <a:gd name="T10" fmla="*/ 281 w 281"/>
                      <a:gd name="T11" fmla="*/ 23 h 18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281" h="182">
                        <a:moveTo>
                          <a:pt x="281" y="23"/>
                        </a:moveTo>
                        <a:cubicBezTo>
                          <a:pt x="264" y="0"/>
                          <a:pt x="213" y="17"/>
                          <a:pt x="169" y="26"/>
                        </a:cubicBezTo>
                        <a:cubicBezTo>
                          <a:pt x="125" y="35"/>
                          <a:pt x="34" y="53"/>
                          <a:pt x="17" y="78"/>
                        </a:cubicBezTo>
                        <a:cubicBezTo>
                          <a:pt x="0" y="103"/>
                          <a:pt x="32" y="164"/>
                          <a:pt x="69" y="173"/>
                        </a:cubicBezTo>
                        <a:cubicBezTo>
                          <a:pt x="106" y="182"/>
                          <a:pt x="202" y="155"/>
                          <a:pt x="237" y="130"/>
                        </a:cubicBezTo>
                        <a:cubicBezTo>
                          <a:pt x="272" y="105"/>
                          <a:pt x="272" y="45"/>
                          <a:pt x="281" y="23"/>
                        </a:cubicBezTo>
                        <a:close/>
                      </a:path>
                    </a:pathLst>
                  </a:custGeom>
                  <a:solidFill>
                    <a:srgbClr val="C0C0C0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7590" name="Freeform 134"/>
                  <p:cNvSpPr>
                    <a:spLocks/>
                  </p:cNvSpPr>
                  <p:nvPr/>
                </p:nvSpPr>
                <p:spPr bwMode="auto">
                  <a:xfrm>
                    <a:off x="720" y="3128"/>
                    <a:ext cx="192" cy="93"/>
                  </a:xfrm>
                  <a:custGeom>
                    <a:avLst/>
                    <a:gdLst>
                      <a:gd name="T0" fmla="*/ 281 w 281"/>
                      <a:gd name="T1" fmla="*/ 23 h 182"/>
                      <a:gd name="T2" fmla="*/ 169 w 281"/>
                      <a:gd name="T3" fmla="*/ 26 h 182"/>
                      <a:gd name="T4" fmla="*/ 17 w 281"/>
                      <a:gd name="T5" fmla="*/ 78 h 182"/>
                      <a:gd name="T6" fmla="*/ 69 w 281"/>
                      <a:gd name="T7" fmla="*/ 173 h 182"/>
                      <a:gd name="T8" fmla="*/ 237 w 281"/>
                      <a:gd name="T9" fmla="*/ 130 h 182"/>
                      <a:gd name="T10" fmla="*/ 281 w 281"/>
                      <a:gd name="T11" fmla="*/ 23 h 18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281" h="182">
                        <a:moveTo>
                          <a:pt x="281" y="23"/>
                        </a:moveTo>
                        <a:cubicBezTo>
                          <a:pt x="264" y="0"/>
                          <a:pt x="213" y="17"/>
                          <a:pt x="169" y="26"/>
                        </a:cubicBezTo>
                        <a:cubicBezTo>
                          <a:pt x="125" y="35"/>
                          <a:pt x="34" y="53"/>
                          <a:pt x="17" y="78"/>
                        </a:cubicBezTo>
                        <a:cubicBezTo>
                          <a:pt x="0" y="103"/>
                          <a:pt x="32" y="164"/>
                          <a:pt x="69" y="173"/>
                        </a:cubicBezTo>
                        <a:cubicBezTo>
                          <a:pt x="106" y="182"/>
                          <a:pt x="202" y="155"/>
                          <a:pt x="237" y="130"/>
                        </a:cubicBezTo>
                        <a:cubicBezTo>
                          <a:pt x="272" y="105"/>
                          <a:pt x="272" y="45"/>
                          <a:pt x="281" y="23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</p:grpSp>
        </p:grpSp>
        <p:grpSp>
          <p:nvGrpSpPr>
            <p:cNvPr id="147591" name="Group 135"/>
            <p:cNvGrpSpPr>
              <a:grpSpLocks/>
            </p:cNvGrpSpPr>
            <p:nvPr/>
          </p:nvGrpSpPr>
          <p:grpSpPr bwMode="auto">
            <a:xfrm>
              <a:off x="12" y="2484"/>
              <a:ext cx="816" cy="816"/>
              <a:chOff x="1008" y="1104"/>
              <a:chExt cx="816" cy="816"/>
            </a:xfrm>
          </p:grpSpPr>
          <p:sp>
            <p:nvSpPr>
              <p:cNvPr id="147592" name="Oval 136"/>
              <p:cNvSpPr>
                <a:spLocks noChangeArrowheads="1"/>
              </p:cNvSpPr>
              <p:nvPr/>
            </p:nvSpPr>
            <p:spPr bwMode="auto">
              <a:xfrm>
                <a:off x="1008" y="1104"/>
                <a:ext cx="816" cy="816"/>
              </a:xfrm>
              <a:prstGeom prst="ellipse">
                <a:avLst/>
              </a:prstGeom>
              <a:gradFill rotWithShape="1">
                <a:gsLst>
                  <a:gs pos="0">
                    <a:srgbClr val="66CCFF"/>
                  </a:gs>
                  <a:gs pos="100000">
                    <a:srgbClr val="66CCFF">
                      <a:gamma/>
                      <a:shade val="79216"/>
                      <a:invGamma/>
                    </a:srgbClr>
                  </a:gs>
                </a:gsLst>
                <a:path path="rect">
                  <a:fillToRect t="100000" r="100000"/>
                </a:path>
              </a:gradFill>
              <a:ln w="38100">
                <a:solidFill>
                  <a:srgbClr val="FF0000"/>
                </a:solidFill>
                <a:round/>
                <a:headEnd/>
                <a:tailEnd/>
              </a:ln>
              <a:effectLst>
                <a:prstShdw prst="shdw13" dist="53882" dir="13500000">
                  <a:schemeClr val="bg2">
                    <a:alpha val="50000"/>
                  </a:schemeClr>
                </a:prstShdw>
              </a:effec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7593" name="Rectangle 137"/>
              <p:cNvSpPr>
                <a:spLocks noChangeArrowheads="1"/>
              </p:cNvSpPr>
              <p:nvPr/>
            </p:nvSpPr>
            <p:spPr bwMode="auto">
              <a:xfrm>
                <a:off x="1391" y="1149"/>
                <a:ext cx="46" cy="81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7594" name="Rectangle 138"/>
              <p:cNvSpPr>
                <a:spLocks noChangeArrowheads="1"/>
              </p:cNvSpPr>
              <p:nvPr/>
            </p:nvSpPr>
            <p:spPr bwMode="auto">
              <a:xfrm rot="5400000">
                <a:off x="1709" y="1447"/>
                <a:ext cx="46" cy="81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7595" name="Rectangle 139"/>
              <p:cNvSpPr>
                <a:spLocks noChangeArrowheads="1"/>
              </p:cNvSpPr>
              <p:nvPr/>
            </p:nvSpPr>
            <p:spPr bwMode="auto">
              <a:xfrm>
                <a:off x="1392" y="1793"/>
                <a:ext cx="46" cy="81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7596" name="Rectangle 140"/>
              <p:cNvSpPr>
                <a:spLocks noChangeArrowheads="1"/>
              </p:cNvSpPr>
              <p:nvPr/>
            </p:nvSpPr>
            <p:spPr bwMode="auto">
              <a:xfrm rot="5400000">
                <a:off x="1072" y="1450"/>
                <a:ext cx="46" cy="81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7597" name="Rectangle 141"/>
              <p:cNvSpPr>
                <a:spLocks noChangeArrowheads="1"/>
              </p:cNvSpPr>
              <p:nvPr/>
            </p:nvSpPr>
            <p:spPr bwMode="auto">
              <a:xfrm rot="3000000">
                <a:off x="1139" y="1664"/>
                <a:ext cx="46" cy="81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7598" name="Rectangle 142"/>
              <p:cNvSpPr>
                <a:spLocks noChangeArrowheads="1"/>
              </p:cNvSpPr>
              <p:nvPr/>
            </p:nvSpPr>
            <p:spPr bwMode="auto">
              <a:xfrm rot="3000000">
                <a:off x="1629" y="1257"/>
                <a:ext cx="46" cy="81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7599" name="Rectangle 143"/>
              <p:cNvSpPr>
                <a:spLocks noChangeArrowheads="1"/>
              </p:cNvSpPr>
              <p:nvPr/>
            </p:nvSpPr>
            <p:spPr bwMode="auto">
              <a:xfrm rot="18600000">
                <a:off x="1155" y="1254"/>
                <a:ext cx="46" cy="81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7600" name="Rectangle 144"/>
              <p:cNvSpPr>
                <a:spLocks noChangeArrowheads="1"/>
              </p:cNvSpPr>
              <p:nvPr/>
            </p:nvSpPr>
            <p:spPr bwMode="auto">
              <a:xfrm rot="18600000">
                <a:off x="1641" y="1661"/>
                <a:ext cx="46" cy="81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sp>
        <p:nvSpPr>
          <p:cNvPr id="147601" name="Text Box 145"/>
          <p:cNvSpPr txBox="1">
            <a:spLocks noChangeArrowheads="1"/>
          </p:cNvSpPr>
          <p:nvPr/>
        </p:nvSpPr>
        <p:spPr bwMode="auto">
          <a:xfrm>
            <a:off x="266700" y="43815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30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47602" name="Text Box 146"/>
          <p:cNvSpPr txBox="1">
            <a:spLocks noChangeArrowheads="1"/>
          </p:cNvSpPr>
          <p:nvPr/>
        </p:nvSpPr>
        <p:spPr bwMode="auto">
          <a:xfrm>
            <a:off x="266700" y="43815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29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47603" name="Text Box 147"/>
          <p:cNvSpPr txBox="1">
            <a:spLocks noChangeArrowheads="1"/>
          </p:cNvSpPr>
          <p:nvPr/>
        </p:nvSpPr>
        <p:spPr bwMode="auto">
          <a:xfrm>
            <a:off x="247650" y="43815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28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47604" name="Text Box 148"/>
          <p:cNvSpPr txBox="1">
            <a:spLocks noChangeArrowheads="1"/>
          </p:cNvSpPr>
          <p:nvPr/>
        </p:nvSpPr>
        <p:spPr bwMode="auto">
          <a:xfrm>
            <a:off x="266700" y="43815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27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47605" name="Text Box 149"/>
          <p:cNvSpPr txBox="1">
            <a:spLocks noChangeArrowheads="1"/>
          </p:cNvSpPr>
          <p:nvPr/>
        </p:nvSpPr>
        <p:spPr bwMode="auto">
          <a:xfrm>
            <a:off x="285750" y="4365625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26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47606" name="Text Box 150"/>
          <p:cNvSpPr txBox="1">
            <a:spLocks noChangeArrowheads="1"/>
          </p:cNvSpPr>
          <p:nvPr/>
        </p:nvSpPr>
        <p:spPr bwMode="auto">
          <a:xfrm>
            <a:off x="285750" y="43815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25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47607" name="Text Box 151"/>
          <p:cNvSpPr txBox="1">
            <a:spLocks noChangeArrowheads="1"/>
          </p:cNvSpPr>
          <p:nvPr/>
        </p:nvSpPr>
        <p:spPr bwMode="auto">
          <a:xfrm>
            <a:off x="285750" y="43815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24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47608" name="Text Box 152"/>
          <p:cNvSpPr txBox="1">
            <a:spLocks noChangeArrowheads="1"/>
          </p:cNvSpPr>
          <p:nvPr/>
        </p:nvSpPr>
        <p:spPr bwMode="auto">
          <a:xfrm>
            <a:off x="285750" y="43815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23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47609" name="Text Box 153"/>
          <p:cNvSpPr txBox="1">
            <a:spLocks noChangeArrowheads="1"/>
          </p:cNvSpPr>
          <p:nvPr/>
        </p:nvSpPr>
        <p:spPr bwMode="auto">
          <a:xfrm>
            <a:off x="285750" y="43815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22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47610" name="Text Box 154"/>
          <p:cNvSpPr txBox="1">
            <a:spLocks noChangeArrowheads="1"/>
          </p:cNvSpPr>
          <p:nvPr/>
        </p:nvSpPr>
        <p:spPr bwMode="auto">
          <a:xfrm>
            <a:off x="285750" y="43815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21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47611" name="Text Box 155"/>
          <p:cNvSpPr txBox="1">
            <a:spLocks noChangeArrowheads="1"/>
          </p:cNvSpPr>
          <p:nvPr/>
        </p:nvSpPr>
        <p:spPr bwMode="auto">
          <a:xfrm>
            <a:off x="285750" y="43815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20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47612" name="Text Box 156"/>
          <p:cNvSpPr txBox="1">
            <a:spLocks noChangeArrowheads="1"/>
          </p:cNvSpPr>
          <p:nvPr/>
        </p:nvSpPr>
        <p:spPr bwMode="auto">
          <a:xfrm>
            <a:off x="285750" y="43815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19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47613" name="Text Box 157"/>
          <p:cNvSpPr txBox="1">
            <a:spLocks noChangeArrowheads="1"/>
          </p:cNvSpPr>
          <p:nvPr/>
        </p:nvSpPr>
        <p:spPr bwMode="auto">
          <a:xfrm>
            <a:off x="285750" y="43815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18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47614" name="Text Box 158"/>
          <p:cNvSpPr txBox="1">
            <a:spLocks noChangeArrowheads="1"/>
          </p:cNvSpPr>
          <p:nvPr/>
        </p:nvSpPr>
        <p:spPr bwMode="auto">
          <a:xfrm>
            <a:off x="285750" y="43815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17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47615" name="Text Box 159"/>
          <p:cNvSpPr txBox="1">
            <a:spLocks noChangeArrowheads="1"/>
          </p:cNvSpPr>
          <p:nvPr/>
        </p:nvSpPr>
        <p:spPr bwMode="auto">
          <a:xfrm>
            <a:off x="285750" y="43815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16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47616" name="Text Box 160"/>
          <p:cNvSpPr txBox="1">
            <a:spLocks noChangeArrowheads="1"/>
          </p:cNvSpPr>
          <p:nvPr/>
        </p:nvSpPr>
        <p:spPr bwMode="auto">
          <a:xfrm>
            <a:off x="285750" y="43815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15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47617" name="Text Box 161"/>
          <p:cNvSpPr txBox="1">
            <a:spLocks noChangeArrowheads="1"/>
          </p:cNvSpPr>
          <p:nvPr/>
        </p:nvSpPr>
        <p:spPr bwMode="auto">
          <a:xfrm>
            <a:off x="285750" y="43815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14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47618" name="Text Box 162"/>
          <p:cNvSpPr txBox="1">
            <a:spLocks noChangeArrowheads="1"/>
          </p:cNvSpPr>
          <p:nvPr/>
        </p:nvSpPr>
        <p:spPr bwMode="auto">
          <a:xfrm>
            <a:off x="285750" y="43815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13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47619" name="Text Box 163"/>
          <p:cNvSpPr txBox="1">
            <a:spLocks noChangeArrowheads="1"/>
          </p:cNvSpPr>
          <p:nvPr/>
        </p:nvSpPr>
        <p:spPr bwMode="auto">
          <a:xfrm>
            <a:off x="285750" y="43815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12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47620" name="Text Box 164"/>
          <p:cNvSpPr txBox="1">
            <a:spLocks noChangeArrowheads="1"/>
          </p:cNvSpPr>
          <p:nvPr/>
        </p:nvSpPr>
        <p:spPr bwMode="auto">
          <a:xfrm>
            <a:off x="285750" y="43815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11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47621" name="Text Box 165"/>
          <p:cNvSpPr txBox="1">
            <a:spLocks noChangeArrowheads="1"/>
          </p:cNvSpPr>
          <p:nvPr/>
        </p:nvSpPr>
        <p:spPr bwMode="auto">
          <a:xfrm>
            <a:off x="285750" y="43815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10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47622" name="Text Box 166"/>
          <p:cNvSpPr txBox="1">
            <a:spLocks noChangeArrowheads="1"/>
          </p:cNvSpPr>
          <p:nvPr/>
        </p:nvSpPr>
        <p:spPr bwMode="auto">
          <a:xfrm>
            <a:off x="285750" y="43815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9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47623" name="Text Box 167"/>
          <p:cNvSpPr txBox="1">
            <a:spLocks noChangeArrowheads="1"/>
          </p:cNvSpPr>
          <p:nvPr/>
        </p:nvSpPr>
        <p:spPr bwMode="auto">
          <a:xfrm>
            <a:off x="285750" y="43815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8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47624" name="Text Box 168"/>
          <p:cNvSpPr txBox="1">
            <a:spLocks noChangeArrowheads="1"/>
          </p:cNvSpPr>
          <p:nvPr/>
        </p:nvSpPr>
        <p:spPr bwMode="auto">
          <a:xfrm>
            <a:off x="285750" y="43815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7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47625" name="Text Box 169"/>
          <p:cNvSpPr txBox="1">
            <a:spLocks noChangeArrowheads="1"/>
          </p:cNvSpPr>
          <p:nvPr/>
        </p:nvSpPr>
        <p:spPr bwMode="auto">
          <a:xfrm>
            <a:off x="285750" y="43815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6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47626" name="Text Box 170"/>
          <p:cNvSpPr txBox="1">
            <a:spLocks noChangeArrowheads="1"/>
          </p:cNvSpPr>
          <p:nvPr/>
        </p:nvSpPr>
        <p:spPr bwMode="auto">
          <a:xfrm>
            <a:off x="285750" y="43815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5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47627" name="Text Box 171"/>
          <p:cNvSpPr txBox="1">
            <a:spLocks noChangeArrowheads="1"/>
          </p:cNvSpPr>
          <p:nvPr/>
        </p:nvSpPr>
        <p:spPr bwMode="auto">
          <a:xfrm>
            <a:off x="285750" y="43815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4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47628" name="Text Box 172"/>
          <p:cNvSpPr txBox="1">
            <a:spLocks noChangeArrowheads="1"/>
          </p:cNvSpPr>
          <p:nvPr/>
        </p:nvSpPr>
        <p:spPr bwMode="auto">
          <a:xfrm>
            <a:off x="285750" y="43815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3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47629" name="Text Box 173"/>
          <p:cNvSpPr txBox="1">
            <a:spLocks noChangeArrowheads="1"/>
          </p:cNvSpPr>
          <p:nvPr/>
        </p:nvSpPr>
        <p:spPr bwMode="auto">
          <a:xfrm>
            <a:off x="285750" y="43815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2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47630" name="Text Box 174"/>
          <p:cNvSpPr txBox="1">
            <a:spLocks noChangeArrowheads="1"/>
          </p:cNvSpPr>
          <p:nvPr/>
        </p:nvSpPr>
        <p:spPr bwMode="auto">
          <a:xfrm>
            <a:off x="285750" y="43815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1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47631" name="Text Box 175"/>
          <p:cNvSpPr txBox="1">
            <a:spLocks noChangeArrowheads="1"/>
          </p:cNvSpPr>
          <p:nvPr/>
        </p:nvSpPr>
        <p:spPr bwMode="auto">
          <a:xfrm>
            <a:off x="615950" y="4533900"/>
            <a:ext cx="685800" cy="498475"/>
          </a:xfrm>
          <a:prstGeom prst="rect">
            <a:avLst/>
          </a:prstGeom>
          <a:solidFill>
            <a:srgbClr val="FF0000"/>
          </a:solidFill>
          <a:ln w="9525">
            <a:solidFill>
              <a:schemeClr val="hlink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300" b="1">
                <a:solidFill>
                  <a:schemeClr val="bg1"/>
                </a:solidFill>
                <a:latin typeface=".VnBlackH" pitchFamily="34" charset="0"/>
                <a:cs typeface="Arial" charset="0"/>
              </a:rPr>
              <a:t>HÕt giê</a:t>
            </a:r>
            <a:endParaRPr lang="vi-VN" sz="1300" b="1">
              <a:solidFill>
                <a:schemeClr val="bg1"/>
              </a:solidFill>
              <a:latin typeface=".VnBlackH" pitchFamily="34" charset="0"/>
              <a:cs typeface="Arial" charset="0"/>
            </a:endParaRPr>
          </a:p>
        </p:txBody>
      </p:sp>
      <p:pic>
        <p:nvPicPr>
          <p:cNvPr id="147469" name="Picture 13" descr="POINSET2"/>
          <p:cNvPicPr>
            <a:picLocks noChangeAspect="1" noChangeArrowheads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-5400000">
            <a:off x="61119" y="5501481"/>
            <a:ext cx="1277938" cy="1273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47474" name="Picture 18" descr="pretty_flower_yellow_hb"/>
          <p:cNvPicPr>
            <a:picLocks noChangeAspect="1" noChangeArrowheads="1" noCrop="1"/>
          </p:cNvPicPr>
          <p:nvPr/>
        </p:nvPicPr>
        <p:blipFill>
          <a:blip r:embed="rId2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0988" y="5600700"/>
            <a:ext cx="876300" cy="8763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56" name="AutoShape 13"/>
          <p:cNvSpPr>
            <a:spLocks noChangeArrowheads="1"/>
          </p:cNvSpPr>
          <p:nvPr/>
        </p:nvSpPr>
        <p:spPr bwMode="auto">
          <a:xfrm>
            <a:off x="933450" y="3185023"/>
            <a:ext cx="1281112" cy="914400"/>
          </a:xfrm>
          <a:prstGeom prst="roundRect">
            <a:avLst>
              <a:gd name="adj" fmla="val 16667"/>
            </a:avLst>
          </a:prstGeom>
          <a:solidFill>
            <a:srgbClr val="FFCC66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r>
              <a:rPr lang="en-US" sz="2400" b="1" dirty="0"/>
              <a:t>A. </a:t>
            </a:r>
            <a:r>
              <a:rPr lang="en-US" sz="2400" b="1" dirty="0" smtClean="0"/>
              <a:t>27</a:t>
            </a:r>
            <a:endParaRPr lang="en-US" sz="2400" b="1" dirty="0"/>
          </a:p>
        </p:txBody>
      </p:sp>
      <p:sp>
        <p:nvSpPr>
          <p:cNvPr id="157" name="AutoShape 13"/>
          <p:cNvSpPr>
            <a:spLocks noChangeArrowheads="1"/>
          </p:cNvSpPr>
          <p:nvPr/>
        </p:nvSpPr>
        <p:spPr bwMode="auto">
          <a:xfrm>
            <a:off x="2969896" y="3187700"/>
            <a:ext cx="1281112" cy="914400"/>
          </a:xfrm>
          <a:prstGeom prst="roundRect">
            <a:avLst>
              <a:gd name="adj" fmla="val 16667"/>
            </a:avLst>
          </a:prstGeom>
          <a:solidFill>
            <a:srgbClr val="FFCC66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r>
              <a:rPr lang="en-US" sz="2400" b="1" dirty="0" smtClean="0"/>
              <a:t>B. 28</a:t>
            </a:r>
            <a:endParaRPr lang="en-US" sz="2400" b="1" dirty="0"/>
          </a:p>
        </p:txBody>
      </p:sp>
      <p:sp>
        <p:nvSpPr>
          <p:cNvPr id="158" name="AutoShape 13"/>
          <p:cNvSpPr>
            <a:spLocks noChangeArrowheads="1"/>
          </p:cNvSpPr>
          <p:nvPr/>
        </p:nvSpPr>
        <p:spPr bwMode="auto">
          <a:xfrm>
            <a:off x="5058144" y="3145786"/>
            <a:ext cx="1281112" cy="914400"/>
          </a:xfrm>
          <a:prstGeom prst="roundRect">
            <a:avLst>
              <a:gd name="adj" fmla="val 16667"/>
            </a:avLst>
          </a:prstGeom>
          <a:solidFill>
            <a:srgbClr val="FFCC66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r>
              <a:rPr lang="en-US" sz="2400" b="1" dirty="0" smtClean="0"/>
              <a:t>C. 29</a:t>
            </a:r>
            <a:endParaRPr lang="en-US" sz="2400" b="1" dirty="0"/>
          </a:p>
        </p:txBody>
      </p:sp>
      <p:sp>
        <p:nvSpPr>
          <p:cNvPr id="159" name="AutoShape 13"/>
          <p:cNvSpPr>
            <a:spLocks noChangeArrowheads="1"/>
          </p:cNvSpPr>
          <p:nvPr/>
        </p:nvSpPr>
        <p:spPr bwMode="auto">
          <a:xfrm>
            <a:off x="7126654" y="3092446"/>
            <a:ext cx="1281112" cy="914400"/>
          </a:xfrm>
          <a:prstGeom prst="roundRect">
            <a:avLst>
              <a:gd name="adj" fmla="val 16667"/>
            </a:avLst>
          </a:prstGeom>
          <a:solidFill>
            <a:srgbClr val="FFCC66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r>
              <a:rPr lang="en-US" sz="2400" b="1" dirty="0"/>
              <a:t>D</a:t>
            </a:r>
            <a:r>
              <a:rPr lang="en-US" sz="2400" b="1" dirty="0" smtClean="0"/>
              <a:t>. 30</a:t>
            </a:r>
            <a:endParaRPr lang="en-US" sz="2400" b="1" dirty="0"/>
          </a:p>
        </p:txBody>
      </p:sp>
    </p:spTree>
    <p:extLst>
      <p:ext uri="{BB962C8B-B14F-4D97-AF65-F5344CB8AC3E}">
        <p14:creationId xmlns:p14="http://schemas.microsoft.com/office/powerpoint/2010/main" val="321369349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5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47547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applaus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41" presetClass="entr" presetSubtype="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5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1475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1475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1475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1475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500" tmFilter="0,0; .5, 1; 1, 1"/>
                                        <p:tgtEl>
                                          <p:spTgt spid="1475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 nodeType="clickPar">
                      <p:stCondLst>
                        <p:cond delay="indefinite"/>
                      </p:stCondLst>
                      <p:childTnLst>
                        <p:par>
                          <p:cTn id="1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9" presetID="17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6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14760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14760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24" presetID="9" presetClass="exit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5" dur="500"/>
                                        <p:tgtEl>
                                          <p:spTgt spid="14760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76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28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6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14760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14760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33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34" dur="500"/>
                                        <p:tgtEl>
                                          <p:spTgt spid="14760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76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37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6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14760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14760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3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 nodeType="afterGroup">
                            <p:stCondLst>
                              <p:cond delay="2500"/>
                            </p:stCondLst>
                            <p:childTnLst>
                              <p:par>
                                <p:cTn id="42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43" dur="500"/>
                                        <p:tgtEl>
                                          <p:spTgt spid="14760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76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 nodeType="afterGroup">
                            <p:stCondLst>
                              <p:cond delay="3000"/>
                            </p:stCondLst>
                            <p:childTnLst>
                              <p:par>
                                <p:cTn id="46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6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14760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14760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4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 nodeType="afterGroup">
                            <p:stCondLst>
                              <p:cond delay="3500"/>
                            </p:stCondLst>
                            <p:childTnLst>
                              <p:par>
                                <p:cTn id="51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52" dur="500"/>
                                        <p:tgtEl>
                                          <p:spTgt spid="14760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76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 nodeType="afterGroup">
                            <p:stCondLst>
                              <p:cond delay="4000"/>
                            </p:stCondLst>
                            <p:childTnLst>
                              <p:par>
                                <p:cTn id="55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6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14760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500" fill="hold"/>
                                        <p:tgtEl>
                                          <p:spTgt spid="14760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5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 nodeType="afterGroup">
                            <p:stCondLst>
                              <p:cond delay="4500"/>
                            </p:stCondLst>
                            <p:childTnLst>
                              <p:par>
                                <p:cTn id="60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1" dur="500"/>
                                        <p:tgtEl>
                                          <p:spTgt spid="14760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76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 nodeType="afterGroup">
                            <p:stCondLst>
                              <p:cond delay="5000"/>
                            </p:stCondLst>
                            <p:childTnLst>
                              <p:par>
                                <p:cTn id="64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6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6" dur="500" fill="hold"/>
                                        <p:tgtEl>
                                          <p:spTgt spid="14760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" dur="500" fill="hold"/>
                                        <p:tgtEl>
                                          <p:spTgt spid="14760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6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 nodeType="afterGroup">
                            <p:stCondLst>
                              <p:cond delay="5500"/>
                            </p:stCondLst>
                            <p:childTnLst>
                              <p:par>
                                <p:cTn id="69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70" dur="500"/>
                                        <p:tgtEl>
                                          <p:spTgt spid="14760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76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 nodeType="afterGroup">
                            <p:stCondLst>
                              <p:cond delay="6000"/>
                            </p:stCondLst>
                            <p:childTnLst>
                              <p:par>
                                <p:cTn id="73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6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5" dur="500" fill="hold"/>
                                        <p:tgtEl>
                                          <p:spTgt spid="14760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500" fill="hold"/>
                                        <p:tgtEl>
                                          <p:spTgt spid="14760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7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7" fill="hold" nodeType="afterGroup">
                            <p:stCondLst>
                              <p:cond delay="6500"/>
                            </p:stCondLst>
                            <p:childTnLst>
                              <p:par>
                                <p:cTn id="78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79" dur="500"/>
                                        <p:tgtEl>
                                          <p:spTgt spid="14760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76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1" fill="hold" nodeType="afterGroup">
                            <p:stCondLst>
                              <p:cond delay="7000"/>
                            </p:stCondLst>
                            <p:childTnLst>
                              <p:par>
                                <p:cTn id="82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6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4" dur="500" fill="hold"/>
                                        <p:tgtEl>
                                          <p:spTgt spid="14760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" dur="500" fill="hold"/>
                                        <p:tgtEl>
                                          <p:spTgt spid="14760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8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86" fill="hold" nodeType="afterGroup">
                            <p:stCondLst>
                              <p:cond delay="7500"/>
                            </p:stCondLst>
                            <p:childTnLst>
                              <p:par>
                                <p:cTn id="87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88" dur="500"/>
                                        <p:tgtEl>
                                          <p:spTgt spid="14760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76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0" fill="hold" nodeType="afterGroup">
                            <p:stCondLst>
                              <p:cond delay="8000"/>
                            </p:stCondLst>
                            <p:childTnLst>
                              <p:par>
                                <p:cTn id="91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6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3" dur="500" fill="hold"/>
                                        <p:tgtEl>
                                          <p:spTgt spid="14760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4" dur="500" fill="hold"/>
                                        <p:tgtEl>
                                          <p:spTgt spid="14760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9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 nodeType="afterGroup">
                            <p:stCondLst>
                              <p:cond delay="8500"/>
                            </p:stCondLst>
                            <p:childTnLst>
                              <p:par>
                                <p:cTn id="96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97" dur="500"/>
                                        <p:tgtEl>
                                          <p:spTgt spid="14760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76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9" fill="hold" nodeType="afterGroup">
                            <p:stCondLst>
                              <p:cond delay="9000"/>
                            </p:stCondLst>
                            <p:childTnLst>
                              <p:par>
                                <p:cTn id="100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6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2" dur="500" fill="hold"/>
                                        <p:tgtEl>
                                          <p:spTgt spid="1476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3" dur="500" fill="hold"/>
                                        <p:tgtEl>
                                          <p:spTgt spid="1476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0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4" fill="hold" nodeType="afterGroup">
                            <p:stCondLst>
                              <p:cond delay="9500"/>
                            </p:stCondLst>
                            <p:childTnLst>
                              <p:par>
                                <p:cTn id="105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06" dur="500"/>
                                        <p:tgtEl>
                                          <p:spTgt spid="1476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76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8" fill="hold" nodeType="afterGroup">
                            <p:stCondLst>
                              <p:cond delay="10000"/>
                            </p:stCondLst>
                            <p:childTnLst>
                              <p:par>
                                <p:cTn id="109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6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1" dur="500" fill="hold"/>
                                        <p:tgtEl>
                                          <p:spTgt spid="1476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2" dur="500" fill="hold"/>
                                        <p:tgtEl>
                                          <p:spTgt spid="1476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0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13" fill="hold" nodeType="afterGroup">
                            <p:stCondLst>
                              <p:cond delay="10500"/>
                            </p:stCondLst>
                            <p:childTnLst>
                              <p:par>
                                <p:cTn id="114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15" dur="500"/>
                                        <p:tgtEl>
                                          <p:spTgt spid="1476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76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7" fill="hold" nodeType="afterGroup">
                            <p:stCondLst>
                              <p:cond delay="11000"/>
                            </p:stCondLst>
                            <p:childTnLst>
                              <p:par>
                                <p:cTn id="118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6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0" dur="500" fill="hold"/>
                                        <p:tgtEl>
                                          <p:spTgt spid="1476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1" dur="500" fill="hold"/>
                                        <p:tgtEl>
                                          <p:spTgt spid="1476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1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22" fill="hold" nodeType="afterGroup">
                            <p:stCondLst>
                              <p:cond delay="11500"/>
                            </p:stCondLst>
                            <p:childTnLst>
                              <p:par>
                                <p:cTn id="123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24" dur="500"/>
                                        <p:tgtEl>
                                          <p:spTgt spid="1476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76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6" fill="hold" nodeType="afterGroup">
                            <p:stCondLst>
                              <p:cond delay="12000"/>
                            </p:stCondLst>
                            <p:childTnLst>
                              <p:par>
                                <p:cTn id="127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6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9" dur="500" fill="hold"/>
                                        <p:tgtEl>
                                          <p:spTgt spid="1476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0" dur="500" fill="hold"/>
                                        <p:tgtEl>
                                          <p:spTgt spid="1476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2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31" fill="hold" nodeType="afterGroup">
                            <p:stCondLst>
                              <p:cond delay="12500"/>
                            </p:stCondLst>
                            <p:childTnLst>
                              <p:par>
                                <p:cTn id="132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33" dur="500"/>
                                        <p:tgtEl>
                                          <p:spTgt spid="1476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76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5" fill="hold" nodeType="afterGroup">
                            <p:stCondLst>
                              <p:cond delay="13000"/>
                            </p:stCondLst>
                            <p:childTnLst>
                              <p:par>
                                <p:cTn id="136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6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8" dur="500" fill="hold"/>
                                        <p:tgtEl>
                                          <p:spTgt spid="1476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9" dur="500" fill="hold"/>
                                        <p:tgtEl>
                                          <p:spTgt spid="1476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3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40" fill="hold" nodeType="afterGroup">
                            <p:stCondLst>
                              <p:cond delay="13500"/>
                            </p:stCondLst>
                            <p:childTnLst>
                              <p:par>
                                <p:cTn id="141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42" dur="500"/>
                                        <p:tgtEl>
                                          <p:spTgt spid="1476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76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4" fill="hold" nodeType="afterGroup">
                            <p:stCondLst>
                              <p:cond delay="14000"/>
                            </p:stCondLst>
                            <p:childTnLst>
                              <p:par>
                                <p:cTn id="145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6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7" dur="500" fill="hold"/>
                                        <p:tgtEl>
                                          <p:spTgt spid="1476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8" dur="500" fill="hold"/>
                                        <p:tgtEl>
                                          <p:spTgt spid="1476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4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49" fill="hold" nodeType="afterGroup">
                            <p:stCondLst>
                              <p:cond delay="14500"/>
                            </p:stCondLst>
                            <p:childTnLst>
                              <p:par>
                                <p:cTn id="150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51" dur="500"/>
                                        <p:tgtEl>
                                          <p:spTgt spid="1476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76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3" fill="hold" nodeType="afterGroup">
                            <p:stCondLst>
                              <p:cond delay="15000"/>
                            </p:stCondLst>
                            <p:childTnLst>
                              <p:par>
                                <p:cTn id="154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6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6" dur="500" fill="hold"/>
                                        <p:tgtEl>
                                          <p:spTgt spid="1476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7" dur="500" fill="hold"/>
                                        <p:tgtEl>
                                          <p:spTgt spid="1476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5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58" fill="hold" nodeType="afterGroup">
                            <p:stCondLst>
                              <p:cond delay="15500"/>
                            </p:stCondLst>
                            <p:childTnLst>
                              <p:par>
                                <p:cTn id="159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60" dur="500"/>
                                        <p:tgtEl>
                                          <p:spTgt spid="14761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76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2" fill="hold" nodeType="afterGroup">
                            <p:stCondLst>
                              <p:cond delay="16000"/>
                            </p:stCondLst>
                            <p:childTnLst>
                              <p:par>
                                <p:cTn id="163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6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5" dur="500" fill="hold"/>
                                        <p:tgtEl>
                                          <p:spTgt spid="1476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6" dur="500" fill="hold"/>
                                        <p:tgtEl>
                                          <p:spTgt spid="1476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6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7" fill="hold" nodeType="afterGroup">
                            <p:stCondLst>
                              <p:cond delay="16500"/>
                            </p:stCondLst>
                            <p:childTnLst>
                              <p:par>
                                <p:cTn id="168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69" dur="500"/>
                                        <p:tgtEl>
                                          <p:spTgt spid="1476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76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1" fill="hold" nodeType="afterGroup">
                            <p:stCondLst>
                              <p:cond delay="17000"/>
                            </p:stCondLst>
                            <p:childTnLst>
                              <p:par>
                                <p:cTn id="172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6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4" dur="500" fill="hold"/>
                                        <p:tgtEl>
                                          <p:spTgt spid="1476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5" dur="500" fill="hold"/>
                                        <p:tgtEl>
                                          <p:spTgt spid="1476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7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76" fill="hold" nodeType="afterGroup">
                            <p:stCondLst>
                              <p:cond delay="17500"/>
                            </p:stCondLst>
                            <p:childTnLst>
                              <p:par>
                                <p:cTn id="177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78" dur="500"/>
                                        <p:tgtEl>
                                          <p:spTgt spid="14761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76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0" fill="hold" nodeType="afterGroup">
                            <p:stCondLst>
                              <p:cond delay="18000"/>
                            </p:stCondLst>
                            <p:childTnLst>
                              <p:par>
                                <p:cTn id="181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6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3" dur="500" fill="hold"/>
                                        <p:tgtEl>
                                          <p:spTgt spid="1476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4" dur="500" fill="hold"/>
                                        <p:tgtEl>
                                          <p:spTgt spid="1476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8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85" fill="hold" nodeType="afterGroup">
                            <p:stCondLst>
                              <p:cond delay="18500"/>
                            </p:stCondLst>
                            <p:childTnLst>
                              <p:par>
                                <p:cTn id="186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87" dur="500"/>
                                        <p:tgtEl>
                                          <p:spTgt spid="14761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76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9" fill="hold" nodeType="afterGroup">
                            <p:stCondLst>
                              <p:cond delay="19000"/>
                            </p:stCondLst>
                            <p:childTnLst>
                              <p:par>
                                <p:cTn id="190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6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2" dur="500" fill="hold"/>
                                        <p:tgtEl>
                                          <p:spTgt spid="1476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3" dur="500" fill="hold"/>
                                        <p:tgtEl>
                                          <p:spTgt spid="1476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9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94" fill="hold" nodeType="afterGroup">
                            <p:stCondLst>
                              <p:cond delay="19500"/>
                            </p:stCondLst>
                            <p:childTnLst>
                              <p:par>
                                <p:cTn id="195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96" dur="500"/>
                                        <p:tgtEl>
                                          <p:spTgt spid="14762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76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8" fill="hold" nodeType="afterGroup">
                            <p:stCondLst>
                              <p:cond delay="20000"/>
                            </p:stCondLst>
                            <p:childTnLst>
                              <p:par>
                                <p:cTn id="199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6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1" dur="500" fill="hold"/>
                                        <p:tgtEl>
                                          <p:spTgt spid="1476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2" dur="500" fill="hold"/>
                                        <p:tgtEl>
                                          <p:spTgt spid="1476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9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03" fill="hold" nodeType="afterGroup">
                            <p:stCondLst>
                              <p:cond delay="20500"/>
                            </p:stCondLst>
                            <p:childTnLst>
                              <p:par>
                                <p:cTn id="204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05" dur="500"/>
                                        <p:tgtEl>
                                          <p:spTgt spid="14762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76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7" fill="hold" nodeType="afterGroup">
                            <p:stCondLst>
                              <p:cond delay="21000"/>
                            </p:stCondLst>
                            <p:childTnLst>
                              <p:par>
                                <p:cTn id="208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6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0" dur="500" fill="hold"/>
                                        <p:tgtEl>
                                          <p:spTgt spid="1476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1" dur="500" fill="hold"/>
                                        <p:tgtEl>
                                          <p:spTgt spid="1476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0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12" fill="hold" nodeType="afterGroup">
                            <p:stCondLst>
                              <p:cond delay="21500"/>
                            </p:stCondLst>
                            <p:childTnLst>
                              <p:par>
                                <p:cTn id="213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14" dur="500"/>
                                        <p:tgtEl>
                                          <p:spTgt spid="14762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76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6" fill="hold" nodeType="afterGroup">
                            <p:stCondLst>
                              <p:cond delay="22000"/>
                            </p:stCondLst>
                            <p:childTnLst>
                              <p:par>
                                <p:cTn id="217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6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9" dur="500" fill="hold"/>
                                        <p:tgtEl>
                                          <p:spTgt spid="1476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0" dur="500" fill="hold"/>
                                        <p:tgtEl>
                                          <p:spTgt spid="1476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1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21" fill="hold" nodeType="afterGroup">
                            <p:stCondLst>
                              <p:cond delay="22500"/>
                            </p:stCondLst>
                            <p:childTnLst>
                              <p:par>
                                <p:cTn id="222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23" dur="500"/>
                                        <p:tgtEl>
                                          <p:spTgt spid="14762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76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5" fill="hold" nodeType="afterGroup">
                            <p:stCondLst>
                              <p:cond delay="23000"/>
                            </p:stCondLst>
                            <p:childTnLst>
                              <p:par>
                                <p:cTn id="226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6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8" dur="500" fill="hold"/>
                                        <p:tgtEl>
                                          <p:spTgt spid="1476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9" dur="500" fill="hold"/>
                                        <p:tgtEl>
                                          <p:spTgt spid="1476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2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30" fill="hold" nodeType="afterGroup">
                            <p:stCondLst>
                              <p:cond delay="23500"/>
                            </p:stCondLst>
                            <p:childTnLst>
                              <p:par>
                                <p:cTn id="231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32" dur="500"/>
                                        <p:tgtEl>
                                          <p:spTgt spid="14762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3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76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4" fill="hold" nodeType="afterGroup">
                            <p:stCondLst>
                              <p:cond delay="24000"/>
                            </p:stCondLst>
                            <p:childTnLst>
                              <p:par>
                                <p:cTn id="235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6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7" dur="500" fill="hold"/>
                                        <p:tgtEl>
                                          <p:spTgt spid="1476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8" dur="500" fill="hold"/>
                                        <p:tgtEl>
                                          <p:spTgt spid="1476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3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39" fill="hold" nodeType="afterGroup">
                            <p:stCondLst>
                              <p:cond delay="24500"/>
                            </p:stCondLst>
                            <p:childTnLst>
                              <p:par>
                                <p:cTn id="240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41" dur="500"/>
                                        <p:tgtEl>
                                          <p:spTgt spid="14762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76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3" fill="hold" nodeType="afterGroup">
                            <p:stCondLst>
                              <p:cond delay="25000"/>
                            </p:stCondLst>
                            <p:childTnLst>
                              <p:par>
                                <p:cTn id="244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6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6" dur="500" fill="hold"/>
                                        <p:tgtEl>
                                          <p:spTgt spid="1476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7" dur="500" fill="hold"/>
                                        <p:tgtEl>
                                          <p:spTgt spid="1476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4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48" fill="hold" nodeType="afterGroup">
                            <p:stCondLst>
                              <p:cond delay="25500"/>
                            </p:stCondLst>
                            <p:childTnLst>
                              <p:par>
                                <p:cTn id="249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50" dur="500"/>
                                        <p:tgtEl>
                                          <p:spTgt spid="14762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76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2" fill="hold" nodeType="afterGroup">
                            <p:stCondLst>
                              <p:cond delay="26000"/>
                            </p:stCondLst>
                            <p:childTnLst>
                              <p:par>
                                <p:cTn id="253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6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5" dur="500" fill="hold"/>
                                        <p:tgtEl>
                                          <p:spTgt spid="1476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6" dur="500" fill="hold"/>
                                        <p:tgtEl>
                                          <p:spTgt spid="1476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5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57" fill="hold" nodeType="afterGroup">
                            <p:stCondLst>
                              <p:cond delay="26500"/>
                            </p:stCondLst>
                            <p:childTnLst>
                              <p:par>
                                <p:cTn id="258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59" dur="500"/>
                                        <p:tgtEl>
                                          <p:spTgt spid="14762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6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76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1" fill="hold" nodeType="afterGroup">
                            <p:stCondLst>
                              <p:cond delay="27000"/>
                            </p:stCondLst>
                            <p:childTnLst>
                              <p:par>
                                <p:cTn id="262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6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4" dur="500" fill="hold"/>
                                        <p:tgtEl>
                                          <p:spTgt spid="1476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5" dur="500" fill="hold"/>
                                        <p:tgtEl>
                                          <p:spTgt spid="1476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6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66" fill="hold" nodeType="afterGroup">
                            <p:stCondLst>
                              <p:cond delay="27500"/>
                            </p:stCondLst>
                            <p:childTnLst>
                              <p:par>
                                <p:cTn id="267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68" dur="500"/>
                                        <p:tgtEl>
                                          <p:spTgt spid="14762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6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76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0" fill="hold" nodeType="afterGroup">
                            <p:stCondLst>
                              <p:cond delay="28000"/>
                            </p:stCondLst>
                            <p:childTnLst>
                              <p:par>
                                <p:cTn id="271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6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3" dur="500" fill="hold"/>
                                        <p:tgtEl>
                                          <p:spTgt spid="1476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4" dur="500" fill="hold"/>
                                        <p:tgtEl>
                                          <p:spTgt spid="1476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7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75" fill="hold" nodeType="afterGroup">
                            <p:stCondLst>
                              <p:cond delay="28500"/>
                            </p:stCondLst>
                            <p:childTnLst>
                              <p:par>
                                <p:cTn id="276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77" dur="500"/>
                                        <p:tgtEl>
                                          <p:spTgt spid="14762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76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9" fill="hold" nodeType="afterGroup">
                            <p:stCondLst>
                              <p:cond delay="29000"/>
                            </p:stCondLst>
                            <p:childTnLst>
                              <p:par>
                                <p:cTn id="280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6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2" dur="500" fill="hold"/>
                                        <p:tgtEl>
                                          <p:spTgt spid="1476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3" dur="500" fill="hold"/>
                                        <p:tgtEl>
                                          <p:spTgt spid="1476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8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84" fill="hold" nodeType="afterGroup">
                            <p:stCondLst>
                              <p:cond delay="29500"/>
                            </p:stCondLst>
                            <p:childTnLst>
                              <p:par>
                                <p:cTn id="285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86" dur="500"/>
                                        <p:tgtEl>
                                          <p:spTgt spid="14763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76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8" fill="hold" nodeType="afterGroup">
                            <p:stCondLst>
                              <p:cond delay="30000"/>
                            </p:stCondLst>
                            <p:childTnLst>
                              <p:par>
                                <p:cTn id="289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6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1" dur="500" fill="hold"/>
                                        <p:tgtEl>
                                          <p:spTgt spid="1476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2" dur="500" fill="hold"/>
                                        <p:tgtEl>
                                          <p:spTgt spid="1476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8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drumroll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93" fill="hold" nodeType="afterGroup">
                            <p:stCondLst>
                              <p:cond delay="30500"/>
                            </p:stCondLst>
                            <p:childTnLst>
                              <p:par>
                                <p:cTn id="294" presetID="35" presetClass="emph" presetSubtype="0" repeatCount="3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95" dur="1000" fill="hold"/>
                                        <p:tgtEl>
                                          <p:spTgt spid="1476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6" fill="hold">
                      <p:stCondLst>
                        <p:cond delay="indefinite"/>
                      </p:stCondLst>
                      <p:childTnLst>
                        <p:par>
                          <p:cTn id="297" fill="hold">
                            <p:stCondLst>
                              <p:cond delay="0"/>
                            </p:stCondLst>
                            <p:childTnLst>
                              <p:par>
                                <p:cTn id="298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00" dur="500" fill="hold"/>
                                        <p:tgtEl>
                                          <p:spTgt spid="1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1" dur="500" fill="hold"/>
                                        <p:tgtEl>
                                          <p:spTgt spid="1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2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04" dur="500" fill="hold"/>
                                        <p:tgtEl>
                                          <p:spTgt spid="1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5" dur="500" fill="hold"/>
                                        <p:tgtEl>
                                          <p:spTgt spid="1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6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08" dur="500" fill="hold"/>
                                        <p:tgtEl>
                                          <p:spTgt spid="1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09" dur="500" fill="hold"/>
                                        <p:tgtEl>
                                          <p:spTgt spid="1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10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2" dur="500" fill="hold"/>
                                        <p:tgtEl>
                                          <p:spTgt spid="1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13" dur="500" fill="hold"/>
                                        <p:tgtEl>
                                          <p:spTgt spid="1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4" fill="hold">
                      <p:stCondLst>
                        <p:cond delay="indefinite"/>
                      </p:stCondLst>
                      <p:childTnLst>
                        <p:par>
                          <p:cTn id="315" fill="hold">
                            <p:stCondLst>
                              <p:cond delay="0"/>
                            </p:stCondLst>
                            <p:childTnLst>
                              <p:par>
                                <p:cTn id="316" presetID="21" presetClass="emph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317" dur="500" fill="hold"/>
                                        <p:tgtEl>
                                          <p:spTgt spid="158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318" dur="500" fill="hold"/>
                                        <p:tgtEl>
                                          <p:spTgt spid="158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319" dur="500" fill="hold"/>
                                        <p:tgtEl>
                                          <p:spTgt spid="158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set>
                                      <p:cBhvr>
                                        <p:cTn id="320" dur="500" fill="hold"/>
                                        <p:tgtEl>
                                          <p:spTgt spid="158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7547" grpId="0" animBg="1"/>
      <p:bldP spid="147548" grpId="0"/>
      <p:bldP spid="147601" grpId="0"/>
      <p:bldP spid="147602" grpId="0"/>
      <p:bldP spid="147602" grpId="1"/>
      <p:bldP spid="147603" grpId="0"/>
      <p:bldP spid="147603" grpId="1"/>
      <p:bldP spid="147604" grpId="0"/>
      <p:bldP spid="147604" grpId="1"/>
      <p:bldP spid="147605" grpId="0"/>
      <p:bldP spid="147605" grpId="1"/>
      <p:bldP spid="147606" grpId="0"/>
      <p:bldP spid="147606" grpId="1"/>
      <p:bldP spid="147607" grpId="0"/>
      <p:bldP spid="147607" grpId="1"/>
      <p:bldP spid="147608" grpId="0"/>
      <p:bldP spid="147608" grpId="1"/>
      <p:bldP spid="147609" grpId="0"/>
      <p:bldP spid="147609" grpId="1"/>
      <p:bldP spid="147610" grpId="0"/>
      <p:bldP spid="147610" grpId="1"/>
      <p:bldP spid="147611" grpId="0"/>
      <p:bldP spid="147611" grpId="1"/>
      <p:bldP spid="147612" grpId="0"/>
      <p:bldP spid="147612" grpId="1"/>
      <p:bldP spid="147613" grpId="0"/>
      <p:bldP spid="147613" grpId="1"/>
      <p:bldP spid="147614" grpId="0"/>
      <p:bldP spid="147614" grpId="1"/>
      <p:bldP spid="147615" grpId="0"/>
      <p:bldP spid="147615" grpId="1"/>
      <p:bldP spid="147616" grpId="0"/>
      <p:bldP spid="147616" grpId="1"/>
      <p:bldP spid="147617" grpId="0"/>
      <p:bldP spid="147617" grpId="1"/>
      <p:bldP spid="147618" grpId="0"/>
      <p:bldP spid="147618" grpId="1"/>
      <p:bldP spid="147619" grpId="0"/>
      <p:bldP spid="147619" grpId="1"/>
      <p:bldP spid="147620" grpId="0"/>
      <p:bldP spid="147620" grpId="1"/>
      <p:bldP spid="147621" grpId="0"/>
      <p:bldP spid="147621" grpId="1"/>
      <p:bldP spid="147622" grpId="0"/>
      <p:bldP spid="147622" grpId="1"/>
      <p:bldP spid="147623" grpId="0"/>
      <p:bldP spid="147623" grpId="1"/>
      <p:bldP spid="147624" grpId="0"/>
      <p:bldP spid="147624" grpId="1"/>
      <p:bldP spid="147625" grpId="0"/>
      <p:bldP spid="147625" grpId="1"/>
      <p:bldP spid="147626" grpId="0"/>
      <p:bldP spid="147626" grpId="1"/>
      <p:bldP spid="147627" grpId="0"/>
      <p:bldP spid="147627" grpId="1"/>
      <p:bldP spid="147628" grpId="0"/>
      <p:bldP spid="147628" grpId="1"/>
      <p:bldP spid="147629" grpId="0"/>
      <p:bldP spid="147629" grpId="1"/>
      <p:bldP spid="147630" grpId="0"/>
      <p:bldP spid="147630" grpId="1"/>
      <p:bldP spid="147631" grpId="0" animBg="1"/>
      <p:bldP spid="156" grpId="0" animBg="1"/>
      <p:bldP spid="157" grpId="0" animBg="1"/>
      <p:bldP spid="158" grpId="0" animBg="1"/>
      <p:bldP spid="158" grpId="1" animBg="1"/>
      <p:bldP spid="159" grpId="0" animBg="1"/>
    </p:bld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2098" name="Freeform 2"/>
          <p:cNvSpPr>
            <a:spLocks/>
          </p:cNvSpPr>
          <p:nvPr/>
        </p:nvSpPr>
        <p:spPr bwMode="auto">
          <a:xfrm>
            <a:off x="138113" y="1549400"/>
            <a:ext cx="8675687" cy="5105400"/>
          </a:xfrm>
          <a:custGeom>
            <a:avLst/>
            <a:gdLst>
              <a:gd name="T0" fmla="*/ 4800 w 5465"/>
              <a:gd name="T1" fmla="*/ 310 h 3131"/>
              <a:gd name="T2" fmla="*/ 1772 w 5465"/>
              <a:gd name="T3" fmla="*/ 163 h 3131"/>
              <a:gd name="T4" fmla="*/ 1432 w 5465"/>
              <a:gd name="T5" fmla="*/ 0 h 3131"/>
              <a:gd name="T6" fmla="*/ 989 w 5465"/>
              <a:gd name="T7" fmla="*/ 15 h 3131"/>
              <a:gd name="T8" fmla="*/ 428 w 5465"/>
              <a:gd name="T9" fmla="*/ 89 h 3131"/>
              <a:gd name="T10" fmla="*/ 118 w 5465"/>
              <a:gd name="T11" fmla="*/ 177 h 3131"/>
              <a:gd name="T12" fmla="*/ 0 w 5465"/>
              <a:gd name="T13" fmla="*/ 635 h 3131"/>
              <a:gd name="T14" fmla="*/ 133 w 5465"/>
              <a:gd name="T15" fmla="*/ 1123 h 3131"/>
              <a:gd name="T16" fmla="*/ 266 w 5465"/>
              <a:gd name="T17" fmla="*/ 1448 h 3131"/>
              <a:gd name="T18" fmla="*/ 177 w 5465"/>
              <a:gd name="T19" fmla="*/ 1640 h 3131"/>
              <a:gd name="T20" fmla="*/ 221 w 5465"/>
              <a:gd name="T21" fmla="*/ 1846 h 3131"/>
              <a:gd name="T22" fmla="*/ 310 w 5465"/>
              <a:gd name="T23" fmla="*/ 2009 h 3131"/>
              <a:gd name="T24" fmla="*/ 458 w 5465"/>
              <a:gd name="T25" fmla="*/ 2304 h 3131"/>
              <a:gd name="T26" fmla="*/ 472 w 5465"/>
              <a:gd name="T27" fmla="*/ 2393 h 3131"/>
              <a:gd name="T28" fmla="*/ 546 w 5465"/>
              <a:gd name="T29" fmla="*/ 2496 h 3131"/>
              <a:gd name="T30" fmla="*/ 709 w 5465"/>
              <a:gd name="T31" fmla="*/ 2733 h 3131"/>
              <a:gd name="T32" fmla="*/ 768 w 5465"/>
              <a:gd name="T33" fmla="*/ 2880 h 3131"/>
              <a:gd name="T34" fmla="*/ 797 w 5465"/>
              <a:gd name="T35" fmla="*/ 2984 h 3131"/>
              <a:gd name="T36" fmla="*/ 945 w 5465"/>
              <a:gd name="T37" fmla="*/ 3087 h 3131"/>
              <a:gd name="T38" fmla="*/ 1152 w 5465"/>
              <a:gd name="T39" fmla="*/ 3117 h 3131"/>
              <a:gd name="T40" fmla="*/ 1462 w 5465"/>
              <a:gd name="T41" fmla="*/ 3043 h 3131"/>
              <a:gd name="T42" fmla="*/ 1536 w 5465"/>
              <a:gd name="T43" fmla="*/ 3013 h 3131"/>
              <a:gd name="T44" fmla="*/ 1846 w 5465"/>
              <a:gd name="T45" fmla="*/ 2984 h 3131"/>
              <a:gd name="T46" fmla="*/ 2496 w 5465"/>
              <a:gd name="T47" fmla="*/ 3072 h 3131"/>
              <a:gd name="T48" fmla="*/ 2954 w 5465"/>
              <a:gd name="T49" fmla="*/ 3131 h 3131"/>
              <a:gd name="T50" fmla="*/ 3677 w 5465"/>
              <a:gd name="T51" fmla="*/ 3043 h 3131"/>
              <a:gd name="T52" fmla="*/ 3648 w 5465"/>
              <a:gd name="T53" fmla="*/ 2984 h 3131"/>
              <a:gd name="T54" fmla="*/ 3589 w 5465"/>
              <a:gd name="T55" fmla="*/ 2939 h 3131"/>
              <a:gd name="T56" fmla="*/ 3264 w 5465"/>
              <a:gd name="T57" fmla="*/ 2747 h 3131"/>
              <a:gd name="T58" fmla="*/ 3234 w 5465"/>
              <a:gd name="T59" fmla="*/ 2688 h 3131"/>
              <a:gd name="T60" fmla="*/ 3249 w 5465"/>
              <a:gd name="T61" fmla="*/ 2289 h 3131"/>
              <a:gd name="T62" fmla="*/ 3603 w 5465"/>
              <a:gd name="T63" fmla="*/ 2068 h 3131"/>
              <a:gd name="T64" fmla="*/ 3766 w 5465"/>
              <a:gd name="T65" fmla="*/ 1728 h 3131"/>
              <a:gd name="T66" fmla="*/ 3943 w 5465"/>
              <a:gd name="T67" fmla="*/ 1625 h 3131"/>
              <a:gd name="T68" fmla="*/ 4076 w 5465"/>
              <a:gd name="T69" fmla="*/ 1566 h 3131"/>
              <a:gd name="T70" fmla="*/ 4371 w 5465"/>
              <a:gd name="T71" fmla="*/ 1595 h 3131"/>
              <a:gd name="T72" fmla="*/ 4726 w 5465"/>
              <a:gd name="T73" fmla="*/ 1728 h 3131"/>
              <a:gd name="T74" fmla="*/ 5154 w 5465"/>
              <a:gd name="T75" fmla="*/ 1773 h 3131"/>
              <a:gd name="T76" fmla="*/ 5346 w 5465"/>
              <a:gd name="T77" fmla="*/ 1566 h 3131"/>
              <a:gd name="T78" fmla="*/ 5435 w 5465"/>
              <a:gd name="T79" fmla="*/ 1256 h 3131"/>
              <a:gd name="T80" fmla="*/ 5420 w 5465"/>
              <a:gd name="T81" fmla="*/ 753 h 3131"/>
              <a:gd name="T82" fmla="*/ 5361 w 5465"/>
              <a:gd name="T83" fmla="*/ 606 h 3131"/>
              <a:gd name="T84" fmla="*/ 5317 w 5465"/>
              <a:gd name="T85" fmla="*/ 517 h 3131"/>
              <a:gd name="T86" fmla="*/ 4741 w 5465"/>
              <a:gd name="T87" fmla="*/ 237 h 3131"/>
              <a:gd name="T88" fmla="*/ 4238 w 5465"/>
              <a:gd name="T89" fmla="*/ 251 h 3131"/>
              <a:gd name="T90" fmla="*/ 3116 w 5465"/>
              <a:gd name="T91" fmla="*/ 303 h 31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5465" h="3131">
                <a:moveTo>
                  <a:pt x="4800" y="310"/>
                </a:moveTo>
                <a:cubicBezTo>
                  <a:pt x="2535" y="283"/>
                  <a:pt x="3012" y="385"/>
                  <a:pt x="1772" y="163"/>
                </a:cubicBezTo>
                <a:cubicBezTo>
                  <a:pt x="1660" y="99"/>
                  <a:pt x="1546" y="58"/>
                  <a:pt x="1432" y="0"/>
                </a:cubicBezTo>
                <a:cubicBezTo>
                  <a:pt x="1284" y="5"/>
                  <a:pt x="1136" y="2"/>
                  <a:pt x="989" y="15"/>
                </a:cubicBezTo>
                <a:cubicBezTo>
                  <a:pt x="801" y="31"/>
                  <a:pt x="616" y="70"/>
                  <a:pt x="428" y="89"/>
                </a:cubicBezTo>
                <a:cubicBezTo>
                  <a:pt x="323" y="115"/>
                  <a:pt x="223" y="152"/>
                  <a:pt x="118" y="177"/>
                </a:cubicBezTo>
                <a:cubicBezTo>
                  <a:pt x="74" y="329"/>
                  <a:pt x="31" y="480"/>
                  <a:pt x="0" y="635"/>
                </a:cubicBezTo>
                <a:cubicBezTo>
                  <a:pt x="22" y="787"/>
                  <a:pt x="12" y="1002"/>
                  <a:pt x="133" y="1123"/>
                </a:cubicBezTo>
                <a:cubicBezTo>
                  <a:pt x="176" y="1234"/>
                  <a:pt x="233" y="1333"/>
                  <a:pt x="266" y="1448"/>
                </a:cubicBezTo>
                <a:cubicBezTo>
                  <a:pt x="241" y="1521"/>
                  <a:pt x="210" y="1572"/>
                  <a:pt x="177" y="1640"/>
                </a:cubicBezTo>
                <a:cubicBezTo>
                  <a:pt x="192" y="1709"/>
                  <a:pt x="202" y="1779"/>
                  <a:pt x="221" y="1846"/>
                </a:cubicBezTo>
                <a:cubicBezTo>
                  <a:pt x="259" y="1978"/>
                  <a:pt x="254" y="1916"/>
                  <a:pt x="310" y="2009"/>
                </a:cubicBezTo>
                <a:cubicBezTo>
                  <a:pt x="367" y="2104"/>
                  <a:pt x="402" y="2208"/>
                  <a:pt x="458" y="2304"/>
                </a:cubicBezTo>
                <a:cubicBezTo>
                  <a:pt x="463" y="2334"/>
                  <a:pt x="463" y="2364"/>
                  <a:pt x="472" y="2393"/>
                </a:cubicBezTo>
                <a:cubicBezTo>
                  <a:pt x="493" y="2465"/>
                  <a:pt x="503" y="2441"/>
                  <a:pt x="546" y="2496"/>
                </a:cubicBezTo>
                <a:cubicBezTo>
                  <a:pt x="643" y="2620"/>
                  <a:pt x="646" y="2629"/>
                  <a:pt x="709" y="2733"/>
                </a:cubicBezTo>
                <a:cubicBezTo>
                  <a:pt x="744" y="2879"/>
                  <a:pt x="692" y="2684"/>
                  <a:pt x="768" y="2880"/>
                </a:cubicBezTo>
                <a:cubicBezTo>
                  <a:pt x="781" y="2914"/>
                  <a:pt x="782" y="2951"/>
                  <a:pt x="797" y="2984"/>
                </a:cubicBezTo>
                <a:cubicBezTo>
                  <a:pt x="846" y="3090"/>
                  <a:pt x="844" y="3072"/>
                  <a:pt x="945" y="3087"/>
                </a:cubicBezTo>
                <a:cubicBezTo>
                  <a:pt x="1014" y="3097"/>
                  <a:pt x="1083" y="3107"/>
                  <a:pt x="1152" y="3117"/>
                </a:cubicBezTo>
                <a:cubicBezTo>
                  <a:pt x="1255" y="3092"/>
                  <a:pt x="1359" y="3068"/>
                  <a:pt x="1462" y="3043"/>
                </a:cubicBezTo>
                <a:cubicBezTo>
                  <a:pt x="1488" y="3037"/>
                  <a:pt x="1510" y="3017"/>
                  <a:pt x="1536" y="3013"/>
                </a:cubicBezTo>
                <a:cubicBezTo>
                  <a:pt x="1639" y="2997"/>
                  <a:pt x="1743" y="2994"/>
                  <a:pt x="1846" y="2984"/>
                </a:cubicBezTo>
                <a:cubicBezTo>
                  <a:pt x="2063" y="3013"/>
                  <a:pt x="2279" y="3048"/>
                  <a:pt x="2496" y="3072"/>
                </a:cubicBezTo>
                <a:cubicBezTo>
                  <a:pt x="2958" y="3124"/>
                  <a:pt x="2767" y="3041"/>
                  <a:pt x="2954" y="3131"/>
                </a:cubicBezTo>
                <a:cubicBezTo>
                  <a:pt x="3195" y="3102"/>
                  <a:pt x="3439" y="3093"/>
                  <a:pt x="3677" y="3043"/>
                </a:cubicBezTo>
                <a:cubicBezTo>
                  <a:pt x="3698" y="3038"/>
                  <a:pt x="3662" y="3001"/>
                  <a:pt x="3648" y="2984"/>
                </a:cubicBezTo>
                <a:cubicBezTo>
                  <a:pt x="3632" y="2965"/>
                  <a:pt x="3610" y="2953"/>
                  <a:pt x="3589" y="2939"/>
                </a:cubicBezTo>
                <a:cubicBezTo>
                  <a:pt x="3483" y="2868"/>
                  <a:pt x="3370" y="2818"/>
                  <a:pt x="3264" y="2747"/>
                </a:cubicBezTo>
                <a:cubicBezTo>
                  <a:pt x="3254" y="2727"/>
                  <a:pt x="3235" y="2710"/>
                  <a:pt x="3234" y="2688"/>
                </a:cubicBezTo>
                <a:cubicBezTo>
                  <a:pt x="3230" y="2555"/>
                  <a:pt x="3195" y="2410"/>
                  <a:pt x="3249" y="2289"/>
                </a:cubicBezTo>
                <a:cubicBezTo>
                  <a:pt x="3267" y="2249"/>
                  <a:pt x="3512" y="2099"/>
                  <a:pt x="3603" y="2068"/>
                </a:cubicBezTo>
                <a:cubicBezTo>
                  <a:pt x="3643" y="1952"/>
                  <a:pt x="3656" y="1807"/>
                  <a:pt x="3766" y="1728"/>
                </a:cubicBezTo>
                <a:cubicBezTo>
                  <a:pt x="4058" y="1518"/>
                  <a:pt x="3725" y="1745"/>
                  <a:pt x="3943" y="1625"/>
                </a:cubicBezTo>
                <a:cubicBezTo>
                  <a:pt x="4067" y="1557"/>
                  <a:pt x="3932" y="1595"/>
                  <a:pt x="4076" y="1566"/>
                </a:cubicBezTo>
                <a:cubicBezTo>
                  <a:pt x="4197" y="1474"/>
                  <a:pt x="4124" y="1504"/>
                  <a:pt x="4371" y="1595"/>
                </a:cubicBezTo>
                <a:cubicBezTo>
                  <a:pt x="4504" y="1644"/>
                  <a:pt x="4592" y="1705"/>
                  <a:pt x="4726" y="1728"/>
                </a:cubicBezTo>
                <a:cubicBezTo>
                  <a:pt x="4903" y="1829"/>
                  <a:pt x="4943" y="1803"/>
                  <a:pt x="5154" y="1773"/>
                </a:cubicBezTo>
                <a:cubicBezTo>
                  <a:pt x="5225" y="1702"/>
                  <a:pt x="5294" y="1653"/>
                  <a:pt x="5346" y="1566"/>
                </a:cubicBezTo>
                <a:cubicBezTo>
                  <a:pt x="5364" y="1461"/>
                  <a:pt x="5400" y="1357"/>
                  <a:pt x="5435" y="1256"/>
                </a:cubicBezTo>
                <a:cubicBezTo>
                  <a:pt x="5465" y="1022"/>
                  <a:pt x="5458" y="1138"/>
                  <a:pt x="5420" y="753"/>
                </a:cubicBezTo>
                <a:cubicBezTo>
                  <a:pt x="5411" y="666"/>
                  <a:pt x="5404" y="685"/>
                  <a:pt x="5361" y="606"/>
                </a:cubicBezTo>
                <a:cubicBezTo>
                  <a:pt x="5345" y="577"/>
                  <a:pt x="5336" y="544"/>
                  <a:pt x="5317" y="517"/>
                </a:cubicBezTo>
                <a:cubicBezTo>
                  <a:pt x="5194" y="340"/>
                  <a:pt x="4932" y="291"/>
                  <a:pt x="4741" y="237"/>
                </a:cubicBezTo>
                <a:cubicBezTo>
                  <a:pt x="4357" y="254"/>
                  <a:pt x="4524" y="251"/>
                  <a:pt x="4238" y="251"/>
                </a:cubicBezTo>
                <a:lnTo>
                  <a:pt x="3116" y="303"/>
                </a:lnTo>
              </a:path>
            </a:pathLst>
          </a:custGeom>
          <a:solidFill>
            <a:srgbClr val="C0C0C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132099" name="Group 3"/>
          <p:cNvGrpSpPr>
            <a:grpSpLocks/>
          </p:cNvGrpSpPr>
          <p:nvPr/>
        </p:nvGrpSpPr>
        <p:grpSpPr bwMode="auto">
          <a:xfrm>
            <a:off x="6400800" y="3878263"/>
            <a:ext cx="1825625" cy="1912937"/>
            <a:chOff x="4579" y="153"/>
            <a:chExt cx="1150" cy="1205"/>
          </a:xfrm>
        </p:grpSpPr>
        <p:sp>
          <p:nvSpPr>
            <p:cNvPr id="132100" name="Freeform 4"/>
            <p:cNvSpPr>
              <a:spLocks/>
            </p:cNvSpPr>
            <p:nvPr/>
          </p:nvSpPr>
          <p:spPr bwMode="auto">
            <a:xfrm>
              <a:off x="4579" y="408"/>
              <a:ext cx="1109" cy="950"/>
            </a:xfrm>
            <a:custGeom>
              <a:avLst/>
              <a:gdLst>
                <a:gd name="T0" fmla="*/ 52 w 1109"/>
                <a:gd name="T1" fmla="*/ 131 h 950"/>
                <a:gd name="T2" fmla="*/ 52 w 1109"/>
                <a:gd name="T3" fmla="*/ 419 h 950"/>
                <a:gd name="T4" fmla="*/ 124 w 1109"/>
                <a:gd name="T5" fmla="*/ 639 h 950"/>
                <a:gd name="T6" fmla="*/ 276 w 1109"/>
                <a:gd name="T7" fmla="*/ 783 h 950"/>
                <a:gd name="T8" fmla="*/ 704 w 1109"/>
                <a:gd name="T9" fmla="*/ 919 h 950"/>
                <a:gd name="T10" fmla="*/ 1006 w 1109"/>
                <a:gd name="T11" fmla="*/ 933 h 950"/>
                <a:gd name="T12" fmla="*/ 1109 w 1109"/>
                <a:gd name="T13" fmla="*/ 785 h 950"/>
                <a:gd name="T14" fmla="*/ 1079 w 1109"/>
                <a:gd name="T15" fmla="*/ 357 h 950"/>
                <a:gd name="T16" fmla="*/ 1012 w 1109"/>
                <a:gd name="T17" fmla="*/ 227 h 950"/>
                <a:gd name="T18" fmla="*/ 858 w 1109"/>
                <a:gd name="T19" fmla="*/ 165 h 950"/>
                <a:gd name="T20" fmla="*/ 556 w 1109"/>
                <a:gd name="T21" fmla="*/ 3 h 950"/>
                <a:gd name="T22" fmla="*/ 116 w 1109"/>
                <a:gd name="T23" fmla="*/ 35 h 950"/>
                <a:gd name="T24" fmla="*/ 52 w 1109"/>
                <a:gd name="T25" fmla="*/ 163 h 950"/>
                <a:gd name="T26" fmla="*/ 84 w 1109"/>
                <a:gd name="T27" fmla="*/ 283 h 950"/>
                <a:gd name="T28" fmla="*/ 0 w 1109"/>
                <a:gd name="T29" fmla="*/ 231 h 950"/>
                <a:gd name="T30" fmla="*/ 52 w 1109"/>
                <a:gd name="T31" fmla="*/ 131 h 9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09" h="950">
                  <a:moveTo>
                    <a:pt x="52" y="131"/>
                  </a:moveTo>
                  <a:cubicBezTo>
                    <a:pt x="52" y="158"/>
                    <a:pt x="40" y="334"/>
                    <a:pt x="52" y="419"/>
                  </a:cubicBezTo>
                  <a:cubicBezTo>
                    <a:pt x="64" y="504"/>
                    <a:pt x="87" y="578"/>
                    <a:pt x="124" y="639"/>
                  </a:cubicBezTo>
                  <a:cubicBezTo>
                    <a:pt x="181" y="725"/>
                    <a:pt x="190" y="746"/>
                    <a:pt x="276" y="783"/>
                  </a:cubicBezTo>
                  <a:cubicBezTo>
                    <a:pt x="427" y="847"/>
                    <a:pt x="549" y="866"/>
                    <a:pt x="704" y="919"/>
                  </a:cubicBezTo>
                  <a:cubicBezTo>
                    <a:pt x="803" y="909"/>
                    <a:pt x="908" y="950"/>
                    <a:pt x="1006" y="933"/>
                  </a:cubicBezTo>
                  <a:cubicBezTo>
                    <a:pt x="1065" y="923"/>
                    <a:pt x="1109" y="785"/>
                    <a:pt x="1109" y="785"/>
                  </a:cubicBezTo>
                  <a:cubicBezTo>
                    <a:pt x="1099" y="642"/>
                    <a:pt x="1100" y="498"/>
                    <a:pt x="1079" y="357"/>
                  </a:cubicBezTo>
                  <a:cubicBezTo>
                    <a:pt x="1071" y="307"/>
                    <a:pt x="1042" y="254"/>
                    <a:pt x="1012" y="227"/>
                  </a:cubicBezTo>
                  <a:cubicBezTo>
                    <a:pt x="893" y="122"/>
                    <a:pt x="948" y="196"/>
                    <a:pt x="858" y="165"/>
                  </a:cubicBezTo>
                  <a:cubicBezTo>
                    <a:pt x="785" y="57"/>
                    <a:pt x="679" y="26"/>
                    <a:pt x="556" y="3"/>
                  </a:cubicBezTo>
                  <a:cubicBezTo>
                    <a:pt x="339" y="8"/>
                    <a:pt x="330" y="0"/>
                    <a:pt x="116" y="35"/>
                  </a:cubicBezTo>
                  <a:cubicBezTo>
                    <a:pt x="24" y="61"/>
                    <a:pt x="74" y="134"/>
                    <a:pt x="52" y="163"/>
                  </a:cubicBezTo>
                  <a:cubicBezTo>
                    <a:pt x="47" y="204"/>
                    <a:pt x="93" y="272"/>
                    <a:pt x="84" y="283"/>
                  </a:cubicBezTo>
                  <a:cubicBezTo>
                    <a:pt x="89" y="298"/>
                    <a:pt x="5" y="256"/>
                    <a:pt x="0" y="231"/>
                  </a:cubicBezTo>
                  <a:lnTo>
                    <a:pt x="52" y="131"/>
                  </a:lnTo>
                  <a:close/>
                </a:path>
              </a:pathLst>
            </a:custGeom>
            <a:solidFill>
              <a:srgbClr val="C0C0C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DDDDDD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2101" name="Freeform 5"/>
            <p:cNvSpPr>
              <a:spLocks/>
            </p:cNvSpPr>
            <p:nvPr/>
          </p:nvSpPr>
          <p:spPr bwMode="auto">
            <a:xfrm>
              <a:off x="4603" y="384"/>
              <a:ext cx="1109" cy="950"/>
            </a:xfrm>
            <a:custGeom>
              <a:avLst/>
              <a:gdLst>
                <a:gd name="T0" fmla="*/ 52 w 1109"/>
                <a:gd name="T1" fmla="*/ 131 h 950"/>
                <a:gd name="T2" fmla="*/ 52 w 1109"/>
                <a:gd name="T3" fmla="*/ 419 h 950"/>
                <a:gd name="T4" fmla="*/ 124 w 1109"/>
                <a:gd name="T5" fmla="*/ 639 h 950"/>
                <a:gd name="T6" fmla="*/ 276 w 1109"/>
                <a:gd name="T7" fmla="*/ 783 h 950"/>
                <a:gd name="T8" fmla="*/ 704 w 1109"/>
                <a:gd name="T9" fmla="*/ 919 h 950"/>
                <a:gd name="T10" fmla="*/ 1006 w 1109"/>
                <a:gd name="T11" fmla="*/ 933 h 950"/>
                <a:gd name="T12" fmla="*/ 1109 w 1109"/>
                <a:gd name="T13" fmla="*/ 785 h 950"/>
                <a:gd name="T14" fmla="*/ 1079 w 1109"/>
                <a:gd name="T15" fmla="*/ 357 h 950"/>
                <a:gd name="T16" fmla="*/ 1012 w 1109"/>
                <a:gd name="T17" fmla="*/ 227 h 950"/>
                <a:gd name="T18" fmla="*/ 858 w 1109"/>
                <a:gd name="T19" fmla="*/ 165 h 950"/>
                <a:gd name="T20" fmla="*/ 556 w 1109"/>
                <a:gd name="T21" fmla="*/ 3 h 950"/>
                <a:gd name="T22" fmla="*/ 116 w 1109"/>
                <a:gd name="T23" fmla="*/ 35 h 950"/>
                <a:gd name="T24" fmla="*/ 52 w 1109"/>
                <a:gd name="T25" fmla="*/ 163 h 950"/>
                <a:gd name="T26" fmla="*/ 84 w 1109"/>
                <a:gd name="T27" fmla="*/ 283 h 950"/>
                <a:gd name="T28" fmla="*/ 0 w 1109"/>
                <a:gd name="T29" fmla="*/ 231 h 950"/>
                <a:gd name="T30" fmla="*/ 52 w 1109"/>
                <a:gd name="T31" fmla="*/ 131 h 9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09" h="950">
                  <a:moveTo>
                    <a:pt x="52" y="131"/>
                  </a:moveTo>
                  <a:cubicBezTo>
                    <a:pt x="52" y="158"/>
                    <a:pt x="40" y="334"/>
                    <a:pt x="52" y="419"/>
                  </a:cubicBezTo>
                  <a:cubicBezTo>
                    <a:pt x="64" y="504"/>
                    <a:pt x="87" y="578"/>
                    <a:pt x="124" y="639"/>
                  </a:cubicBezTo>
                  <a:cubicBezTo>
                    <a:pt x="181" y="725"/>
                    <a:pt x="190" y="746"/>
                    <a:pt x="276" y="783"/>
                  </a:cubicBezTo>
                  <a:cubicBezTo>
                    <a:pt x="427" y="847"/>
                    <a:pt x="549" y="866"/>
                    <a:pt x="704" y="919"/>
                  </a:cubicBezTo>
                  <a:cubicBezTo>
                    <a:pt x="803" y="909"/>
                    <a:pt x="908" y="950"/>
                    <a:pt x="1006" y="933"/>
                  </a:cubicBezTo>
                  <a:cubicBezTo>
                    <a:pt x="1065" y="923"/>
                    <a:pt x="1109" y="785"/>
                    <a:pt x="1109" y="785"/>
                  </a:cubicBezTo>
                  <a:cubicBezTo>
                    <a:pt x="1099" y="642"/>
                    <a:pt x="1100" y="498"/>
                    <a:pt x="1079" y="357"/>
                  </a:cubicBezTo>
                  <a:cubicBezTo>
                    <a:pt x="1071" y="307"/>
                    <a:pt x="1042" y="254"/>
                    <a:pt x="1012" y="227"/>
                  </a:cubicBezTo>
                  <a:cubicBezTo>
                    <a:pt x="893" y="122"/>
                    <a:pt x="948" y="196"/>
                    <a:pt x="858" y="165"/>
                  </a:cubicBezTo>
                  <a:cubicBezTo>
                    <a:pt x="785" y="57"/>
                    <a:pt x="679" y="26"/>
                    <a:pt x="556" y="3"/>
                  </a:cubicBezTo>
                  <a:cubicBezTo>
                    <a:pt x="339" y="8"/>
                    <a:pt x="330" y="0"/>
                    <a:pt x="116" y="35"/>
                  </a:cubicBezTo>
                  <a:cubicBezTo>
                    <a:pt x="24" y="61"/>
                    <a:pt x="74" y="134"/>
                    <a:pt x="52" y="163"/>
                  </a:cubicBezTo>
                  <a:cubicBezTo>
                    <a:pt x="47" y="204"/>
                    <a:pt x="93" y="272"/>
                    <a:pt x="84" y="283"/>
                  </a:cubicBezTo>
                  <a:cubicBezTo>
                    <a:pt x="89" y="298"/>
                    <a:pt x="5" y="256"/>
                    <a:pt x="0" y="231"/>
                  </a:cubicBezTo>
                  <a:lnTo>
                    <a:pt x="52" y="131"/>
                  </a:lnTo>
                  <a:close/>
                </a:path>
              </a:pathLst>
            </a:custGeom>
            <a:pattFill prst="horzBrick">
              <a:fgClr>
                <a:srgbClr val="DDDDDD"/>
              </a:fgClr>
              <a:bgClr>
                <a:schemeClr val="bg1"/>
              </a:bgClr>
            </a:patt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32102" name="Group 6"/>
            <p:cNvGrpSpPr>
              <a:grpSpLocks/>
            </p:cNvGrpSpPr>
            <p:nvPr/>
          </p:nvGrpSpPr>
          <p:grpSpPr bwMode="auto">
            <a:xfrm>
              <a:off x="4704" y="153"/>
              <a:ext cx="1025" cy="1152"/>
              <a:chOff x="4704" y="153"/>
              <a:chExt cx="1025" cy="1152"/>
            </a:xfrm>
          </p:grpSpPr>
          <p:graphicFrame>
            <p:nvGraphicFramePr>
              <p:cNvPr id="132103" name="Object 7"/>
              <p:cNvGraphicFramePr>
                <a:graphicFrameLocks noChangeAspect="1"/>
              </p:cNvGraphicFramePr>
              <p:nvPr/>
            </p:nvGraphicFramePr>
            <p:xfrm>
              <a:off x="4896" y="432"/>
              <a:ext cx="430" cy="681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28699" name="Clip" r:id="rId6" imgW="1917360" imgH="2997000" progId="MS_ClipArt_Gallery.2">
                      <p:embed/>
                    </p:oleObj>
                  </mc:Choice>
                  <mc:Fallback>
                    <p:oleObj name="Clip" r:id="rId6" imgW="1917360" imgH="2997000" progId="MS_ClipArt_Gallery.2">
                      <p:embed/>
                      <p:pic>
                        <p:nvPicPr>
                          <p:cNvPr id="0" name="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7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4896" y="432"/>
                            <a:ext cx="430" cy="681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ffectLst/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rgbClr val="FFFFFF"/>
                                </a:solidFill>
                              </a14:hiddenFill>
                            </a:ext>
                            <a:ext uri="{91240B29-F687-4F45-9708-019B960494DF}">
                              <a14:hiddenLine xmlns:a14="http://schemas.microsoft.com/office/drawing/2010/main" w="9525">
                                <a:solidFill>
                                  <a:srgbClr val="000000"/>
                                </a:solidFill>
                                <a:miter lim="800000"/>
                                <a:headEnd/>
                                <a:tailEnd/>
                              </a14:hiddenLine>
                            </a:ex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rgbClr val="808080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</p:pic>
                    </p:oleObj>
                  </mc:Fallback>
                </mc:AlternateContent>
              </a:graphicData>
            </a:graphic>
          </p:graphicFrame>
          <p:grpSp>
            <p:nvGrpSpPr>
              <p:cNvPr id="132104" name="Group 8"/>
              <p:cNvGrpSpPr>
                <a:grpSpLocks/>
              </p:cNvGrpSpPr>
              <p:nvPr/>
            </p:nvGrpSpPr>
            <p:grpSpPr bwMode="auto">
              <a:xfrm>
                <a:off x="4704" y="153"/>
                <a:ext cx="288" cy="873"/>
                <a:chOff x="4032" y="375"/>
                <a:chExt cx="288" cy="873"/>
              </a:xfrm>
            </p:grpSpPr>
            <p:pic>
              <p:nvPicPr>
                <p:cNvPr id="132105" name="Picture 9" descr="000803_1055_4732_v__v"/>
                <p:cNvPicPr>
                  <a:picLocks noChangeAspect="1" noChangeArrowheads="1"/>
                </p:cNvPicPr>
                <p:nvPr/>
              </p:nvPicPr>
              <p:blipFill>
                <a:blip r:embed="rId8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flipH="1">
                  <a:off x="4032" y="621"/>
                  <a:ext cx="288" cy="627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  <p:sp>
              <p:nvSpPr>
                <p:cNvPr id="132106" name="Text Box 10"/>
                <p:cNvSpPr txBox="1">
                  <a:spLocks noChangeArrowheads="1"/>
                </p:cNvSpPr>
                <p:nvPr/>
              </p:nvSpPr>
              <p:spPr bwMode="auto">
                <a:xfrm>
                  <a:off x="4032" y="375"/>
                  <a:ext cx="192" cy="327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/>
                <a:p>
                  <a:pPr>
                    <a:spcBef>
                      <a:spcPct val="50000"/>
                    </a:spcBef>
                  </a:pPr>
                  <a:r>
                    <a:rPr lang="en-US" sz="2800">
                      <a:solidFill>
                        <a:srgbClr val="FF0000"/>
                      </a:solidFill>
                      <a:latin typeface="Arial" charset="0"/>
                      <a:cs typeface="Arial" charset="0"/>
                    </a:rPr>
                    <a:t>?</a:t>
                  </a:r>
                </a:p>
              </p:txBody>
            </p:sp>
          </p:grpSp>
          <p:pic>
            <p:nvPicPr>
              <p:cNvPr id="132107" name="Picture 11" descr="EASTO008"/>
              <p:cNvPicPr>
                <a:picLocks noChangeAspect="1" noChangeArrowheads="1"/>
              </p:cNvPicPr>
              <p:nvPr/>
            </p:nvPicPr>
            <p:blipFill>
              <a:blip r:embed="rId9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136" y="681"/>
                <a:ext cx="593" cy="624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</p:grpSp>
      </p:grpSp>
      <p:pic>
        <p:nvPicPr>
          <p:cNvPr id="132108" name="Picture 12" descr="POINSET2"/>
          <p:cNvPicPr>
            <a:picLocks noChangeAspect="1" noChangeArrowheads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288" y="14288"/>
            <a:ext cx="1277937" cy="1273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32110" name="Picture 14" descr="POINSET2"/>
          <p:cNvPicPr>
            <a:picLocks noChangeAspect="1" noChangeArrowheads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-10800000">
            <a:off x="7800975" y="5519738"/>
            <a:ext cx="1279525" cy="12747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32111" name="Picture 15" descr="POINSET2"/>
          <p:cNvPicPr>
            <a:picLocks noChangeAspect="1" noChangeArrowheads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-16200000">
            <a:off x="7835900" y="26988"/>
            <a:ext cx="1279525" cy="1273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32112" name="Picture 16" descr="pretty_flower_purple_hb"/>
          <p:cNvPicPr>
            <a:picLocks noChangeAspect="1" noChangeArrowheads="1" noCrop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29538" y="5567363"/>
            <a:ext cx="1028700" cy="10287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32113" name="Picture 17" descr="pretty_flower_red_hb"/>
          <p:cNvPicPr>
            <a:picLocks noChangeAspect="1" noChangeArrowheads="1" noCrop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24800" y="333375"/>
            <a:ext cx="914400" cy="9144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32115" name="Picture 19" descr="pretty_flower_orange_hb"/>
          <p:cNvPicPr>
            <a:picLocks noChangeAspect="1" noChangeArrowheads="1" noCrop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5738" y="166688"/>
            <a:ext cx="1028700" cy="10287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32116" name="Freeform 20"/>
          <p:cNvSpPr>
            <a:spLocks/>
          </p:cNvSpPr>
          <p:nvPr/>
        </p:nvSpPr>
        <p:spPr bwMode="auto">
          <a:xfrm>
            <a:off x="233363" y="1371600"/>
            <a:ext cx="8675687" cy="5105400"/>
          </a:xfrm>
          <a:custGeom>
            <a:avLst/>
            <a:gdLst>
              <a:gd name="T0" fmla="*/ 4800 w 5465"/>
              <a:gd name="T1" fmla="*/ 310 h 3131"/>
              <a:gd name="T2" fmla="*/ 1772 w 5465"/>
              <a:gd name="T3" fmla="*/ 163 h 3131"/>
              <a:gd name="T4" fmla="*/ 1432 w 5465"/>
              <a:gd name="T5" fmla="*/ 0 h 3131"/>
              <a:gd name="T6" fmla="*/ 989 w 5465"/>
              <a:gd name="T7" fmla="*/ 15 h 3131"/>
              <a:gd name="T8" fmla="*/ 428 w 5465"/>
              <a:gd name="T9" fmla="*/ 89 h 3131"/>
              <a:gd name="T10" fmla="*/ 118 w 5465"/>
              <a:gd name="T11" fmla="*/ 177 h 3131"/>
              <a:gd name="T12" fmla="*/ 0 w 5465"/>
              <a:gd name="T13" fmla="*/ 635 h 3131"/>
              <a:gd name="T14" fmla="*/ 133 w 5465"/>
              <a:gd name="T15" fmla="*/ 1123 h 3131"/>
              <a:gd name="T16" fmla="*/ 266 w 5465"/>
              <a:gd name="T17" fmla="*/ 1448 h 3131"/>
              <a:gd name="T18" fmla="*/ 177 w 5465"/>
              <a:gd name="T19" fmla="*/ 1640 h 3131"/>
              <a:gd name="T20" fmla="*/ 221 w 5465"/>
              <a:gd name="T21" fmla="*/ 1846 h 3131"/>
              <a:gd name="T22" fmla="*/ 310 w 5465"/>
              <a:gd name="T23" fmla="*/ 2009 h 3131"/>
              <a:gd name="T24" fmla="*/ 458 w 5465"/>
              <a:gd name="T25" fmla="*/ 2304 h 3131"/>
              <a:gd name="T26" fmla="*/ 472 w 5465"/>
              <a:gd name="T27" fmla="*/ 2393 h 3131"/>
              <a:gd name="T28" fmla="*/ 546 w 5465"/>
              <a:gd name="T29" fmla="*/ 2496 h 3131"/>
              <a:gd name="T30" fmla="*/ 709 w 5465"/>
              <a:gd name="T31" fmla="*/ 2733 h 3131"/>
              <a:gd name="T32" fmla="*/ 768 w 5465"/>
              <a:gd name="T33" fmla="*/ 2880 h 3131"/>
              <a:gd name="T34" fmla="*/ 797 w 5465"/>
              <a:gd name="T35" fmla="*/ 2984 h 3131"/>
              <a:gd name="T36" fmla="*/ 945 w 5465"/>
              <a:gd name="T37" fmla="*/ 3087 h 3131"/>
              <a:gd name="T38" fmla="*/ 1152 w 5465"/>
              <a:gd name="T39" fmla="*/ 3117 h 3131"/>
              <a:gd name="T40" fmla="*/ 1462 w 5465"/>
              <a:gd name="T41" fmla="*/ 3043 h 3131"/>
              <a:gd name="T42" fmla="*/ 1536 w 5465"/>
              <a:gd name="T43" fmla="*/ 3013 h 3131"/>
              <a:gd name="T44" fmla="*/ 1846 w 5465"/>
              <a:gd name="T45" fmla="*/ 2984 h 3131"/>
              <a:gd name="T46" fmla="*/ 2496 w 5465"/>
              <a:gd name="T47" fmla="*/ 3072 h 3131"/>
              <a:gd name="T48" fmla="*/ 2954 w 5465"/>
              <a:gd name="T49" fmla="*/ 3131 h 3131"/>
              <a:gd name="T50" fmla="*/ 3677 w 5465"/>
              <a:gd name="T51" fmla="*/ 3043 h 3131"/>
              <a:gd name="T52" fmla="*/ 3648 w 5465"/>
              <a:gd name="T53" fmla="*/ 2984 h 3131"/>
              <a:gd name="T54" fmla="*/ 3589 w 5465"/>
              <a:gd name="T55" fmla="*/ 2939 h 3131"/>
              <a:gd name="T56" fmla="*/ 3264 w 5465"/>
              <a:gd name="T57" fmla="*/ 2747 h 3131"/>
              <a:gd name="T58" fmla="*/ 3234 w 5465"/>
              <a:gd name="T59" fmla="*/ 2688 h 3131"/>
              <a:gd name="T60" fmla="*/ 3249 w 5465"/>
              <a:gd name="T61" fmla="*/ 2289 h 3131"/>
              <a:gd name="T62" fmla="*/ 3603 w 5465"/>
              <a:gd name="T63" fmla="*/ 2068 h 3131"/>
              <a:gd name="T64" fmla="*/ 3766 w 5465"/>
              <a:gd name="T65" fmla="*/ 1728 h 3131"/>
              <a:gd name="T66" fmla="*/ 3943 w 5465"/>
              <a:gd name="T67" fmla="*/ 1625 h 3131"/>
              <a:gd name="T68" fmla="*/ 4076 w 5465"/>
              <a:gd name="T69" fmla="*/ 1566 h 3131"/>
              <a:gd name="T70" fmla="*/ 4371 w 5465"/>
              <a:gd name="T71" fmla="*/ 1595 h 3131"/>
              <a:gd name="T72" fmla="*/ 4726 w 5465"/>
              <a:gd name="T73" fmla="*/ 1728 h 3131"/>
              <a:gd name="T74" fmla="*/ 5154 w 5465"/>
              <a:gd name="T75" fmla="*/ 1773 h 3131"/>
              <a:gd name="T76" fmla="*/ 5346 w 5465"/>
              <a:gd name="T77" fmla="*/ 1566 h 3131"/>
              <a:gd name="T78" fmla="*/ 5435 w 5465"/>
              <a:gd name="T79" fmla="*/ 1256 h 3131"/>
              <a:gd name="T80" fmla="*/ 5420 w 5465"/>
              <a:gd name="T81" fmla="*/ 753 h 3131"/>
              <a:gd name="T82" fmla="*/ 5361 w 5465"/>
              <a:gd name="T83" fmla="*/ 606 h 3131"/>
              <a:gd name="T84" fmla="*/ 5317 w 5465"/>
              <a:gd name="T85" fmla="*/ 517 h 3131"/>
              <a:gd name="T86" fmla="*/ 4741 w 5465"/>
              <a:gd name="T87" fmla="*/ 237 h 3131"/>
              <a:gd name="T88" fmla="*/ 4238 w 5465"/>
              <a:gd name="T89" fmla="*/ 251 h 3131"/>
              <a:gd name="T90" fmla="*/ 3116 w 5465"/>
              <a:gd name="T91" fmla="*/ 303 h 31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5465" h="3131">
                <a:moveTo>
                  <a:pt x="4800" y="310"/>
                </a:moveTo>
                <a:cubicBezTo>
                  <a:pt x="2535" y="283"/>
                  <a:pt x="3012" y="385"/>
                  <a:pt x="1772" y="163"/>
                </a:cubicBezTo>
                <a:cubicBezTo>
                  <a:pt x="1660" y="99"/>
                  <a:pt x="1546" y="58"/>
                  <a:pt x="1432" y="0"/>
                </a:cubicBezTo>
                <a:cubicBezTo>
                  <a:pt x="1284" y="5"/>
                  <a:pt x="1136" y="2"/>
                  <a:pt x="989" y="15"/>
                </a:cubicBezTo>
                <a:cubicBezTo>
                  <a:pt x="801" y="31"/>
                  <a:pt x="616" y="70"/>
                  <a:pt x="428" y="89"/>
                </a:cubicBezTo>
                <a:cubicBezTo>
                  <a:pt x="323" y="115"/>
                  <a:pt x="223" y="152"/>
                  <a:pt x="118" y="177"/>
                </a:cubicBezTo>
                <a:cubicBezTo>
                  <a:pt x="74" y="329"/>
                  <a:pt x="31" y="480"/>
                  <a:pt x="0" y="635"/>
                </a:cubicBezTo>
                <a:cubicBezTo>
                  <a:pt x="22" y="787"/>
                  <a:pt x="12" y="1002"/>
                  <a:pt x="133" y="1123"/>
                </a:cubicBezTo>
                <a:cubicBezTo>
                  <a:pt x="176" y="1234"/>
                  <a:pt x="233" y="1333"/>
                  <a:pt x="266" y="1448"/>
                </a:cubicBezTo>
                <a:cubicBezTo>
                  <a:pt x="241" y="1521"/>
                  <a:pt x="210" y="1572"/>
                  <a:pt x="177" y="1640"/>
                </a:cubicBezTo>
                <a:cubicBezTo>
                  <a:pt x="192" y="1709"/>
                  <a:pt x="202" y="1779"/>
                  <a:pt x="221" y="1846"/>
                </a:cubicBezTo>
                <a:cubicBezTo>
                  <a:pt x="259" y="1978"/>
                  <a:pt x="254" y="1916"/>
                  <a:pt x="310" y="2009"/>
                </a:cubicBezTo>
                <a:cubicBezTo>
                  <a:pt x="367" y="2104"/>
                  <a:pt x="402" y="2208"/>
                  <a:pt x="458" y="2304"/>
                </a:cubicBezTo>
                <a:cubicBezTo>
                  <a:pt x="463" y="2334"/>
                  <a:pt x="463" y="2364"/>
                  <a:pt x="472" y="2393"/>
                </a:cubicBezTo>
                <a:cubicBezTo>
                  <a:pt x="493" y="2465"/>
                  <a:pt x="503" y="2441"/>
                  <a:pt x="546" y="2496"/>
                </a:cubicBezTo>
                <a:cubicBezTo>
                  <a:pt x="643" y="2620"/>
                  <a:pt x="646" y="2629"/>
                  <a:pt x="709" y="2733"/>
                </a:cubicBezTo>
                <a:cubicBezTo>
                  <a:pt x="744" y="2879"/>
                  <a:pt x="692" y="2684"/>
                  <a:pt x="768" y="2880"/>
                </a:cubicBezTo>
                <a:cubicBezTo>
                  <a:pt x="781" y="2914"/>
                  <a:pt x="782" y="2951"/>
                  <a:pt x="797" y="2984"/>
                </a:cubicBezTo>
                <a:cubicBezTo>
                  <a:pt x="846" y="3090"/>
                  <a:pt x="844" y="3072"/>
                  <a:pt x="945" y="3087"/>
                </a:cubicBezTo>
                <a:cubicBezTo>
                  <a:pt x="1014" y="3097"/>
                  <a:pt x="1083" y="3107"/>
                  <a:pt x="1152" y="3117"/>
                </a:cubicBezTo>
                <a:cubicBezTo>
                  <a:pt x="1255" y="3092"/>
                  <a:pt x="1359" y="3068"/>
                  <a:pt x="1462" y="3043"/>
                </a:cubicBezTo>
                <a:cubicBezTo>
                  <a:pt x="1488" y="3037"/>
                  <a:pt x="1510" y="3017"/>
                  <a:pt x="1536" y="3013"/>
                </a:cubicBezTo>
                <a:cubicBezTo>
                  <a:pt x="1639" y="2997"/>
                  <a:pt x="1743" y="2994"/>
                  <a:pt x="1846" y="2984"/>
                </a:cubicBezTo>
                <a:cubicBezTo>
                  <a:pt x="2063" y="3013"/>
                  <a:pt x="2279" y="3048"/>
                  <a:pt x="2496" y="3072"/>
                </a:cubicBezTo>
                <a:cubicBezTo>
                  <a:pt x="2958" y="3124"/>
                  <a:pt x="2767" y="3041"/>
                  <a:pt x="2954" y="3131"/>
                </a:cubicBezTo>
                <a:cubicBezTo>
                  <a:pt x="3195" y="3102"/>
                  <a:pt x="3439" y="3093"/>
                  <a:pt x="3677" y="3043"/>
                </a:cubicBezTo>
                <a:cubicBezTo>
                  <a:pt x="3698" y="3038"/>
                  <a:pt x="3662" y="3001"/>
                  <a:pt x="3648" y="2984"/>
                </a:cubicBezTo>
                <a:cubicBezTo>
                  <a:pt x="3632" y="2965"/>
                  <a:pt x="3610" y="2953"/>
                  <a:pt x="3589" y="2939"/>
                </a:cubicBezTo>
                <a:cubicBezTo>
                  <a:pt x="3483" y="2868"/>
                  <a:pt x="3370" y="2818"/>
                  <a:pt x="3264" y="2747"/>
                </a:cubicBezTo>
                <a:cubicBezTo>
                  <a:pt x="3254" y="2727"/>
                  <a:pt x="3235" y="2710"/>
                  <a:pt x="3234" y="2688"/>
                </a:cubicBezTo>
                <a:cubicBezTo>
                  <a:pt x="3230" y="2555"/>
                  <a:pt x="3195" y="2410"/>
                  <a:pt x="3249" y="2289"/>
                </a:cubicBezTo>
                <a:cubicBezTo>
                  <a:pt x="3267" y="2249"/>
                  <a:pt x="3512" y="2099"/>
                  <a:pt x="3603" y="2068"/>
                </a:cubicBezTo>
                <a:cubicBezTo>
                  <a:pt x="3643" y="1952"/>
                  <a:pt x="3656" y="1807"/>
                  <a:pt x="3766" y="1728"/>
                </a:cubicBezTo>
                <a:cubicBezTo>
                  <a:pt x="4058" y="1518"/>
                  <a:pt x="3725" y="1745"/>
                  <a:pt x="3943" y="1625"/>
                </a:cubicBezTo>
                <a:cubicBezTo>
                  <a:pt x="4067" y="1557"/>
                  <a:pt x="3932" y="1595"/>
                  <a:pt x="4076" y="1566"/>
                </a:cubicBezTo>
                <a:cubicBezTo>
                  <a:pt x="4197" y="1474"/>
                  <a:pt x="4124" y="1504"/>
                  <a:pt x="4371" y="1595"/>
                </a:cubicBezTo>
                <a:cubicBezTo>
                  <a:pt x="4504" y="1644"/>
                  <a:pt x="4592" y="1705"/>
                  <a:pt x="4726" y="1728"/>
                </a:cubicBezTo>
                <a:cubicBezTo>
                  <a:pt x="4903" y="1829"/>
                  <a:pt x="4943" y="1803"/>
                  <a:pt x="5154" y="1773"/>
                </a:cubicBezTo>
                <a:cubicBezTo>
                  <a:pt x="5225" y="1702"/>
                  <a:pt x="5294" y="1653"/>
                  <a:pt x="5346" y="1566"/>
                </a:cubicBezTo>
                <a:cubicBezTo>
                  <a:pt x="5364" y="1461"/>
                  <a:pt x="5400" y="1357"/>
                  <a:pt x="5435" y="1256"/>
                </a:cubicBezTo>
                <a:cubicBezTo>
                  <a:pt x="5465" y="1022"/>
                  <a:pt x="5458" y="1138"/>
                  <a:pt x="5420" y="753"/>
                </a:cubicBezTo>
                <a:cubicBezTo>
                  <a:pt x="5411" y="666"/>
                  <a:pt x="5404" y="685"/>
                  <a:pt x="5361" y="606"/>
                </a:cubicBezTo>
                <a:cubicBezTo>
                  <a:pt x="5345" y="577"/>
                  <a:pt x="5336" y="544"/>
                  <a:pt x="5317" y="517"/>
                </a:cubicBezTo>
                <a:cubicBezTo>
                  <a:pt x="5194" y="340"/>
                  <a:pt x="4932" y="291"/>
                  <a:pt x="4741" y="237"/>
                </a:cubicBezTo>
                <a:cubicBezTo>
                  <a:pt x="4357" y="254"/>
                  <a:pt x="4524" y="251"/>
                  <a:pt x="4238" y="251"/>
                </a:cubicBezTo>
                <a:lnTo>
                  <a:pt x="3116" y="303"/>
                </a:lnTo>
              </a:path>
            </a:pathLst>
          </a:custGeom>
          <a:pattFill prst="horzBrick">
            <a:fgClr>
              <a:srgbClr val="99CCFF"/>
            </a:fgClr>
            <a:bgClr>
              <a:schemeClr val="bg1"/>
            </a:bgClr>
          </a:patt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132117" name="Group 21"/>
          <p:cNvGrpSpPr>
            <a:grpSpLocks/>
          </p:cNvGrpSpPr>
          <p:nvPr/>
        </p:nvGrpSpPr>
        <p:grpSpPr bwMode="auto">
          <a:xfrm>
            <a:off x="6553200" y="5795963"/>
            <a:ext cx="1066800" cy="833437"/>
            <a:chOff x="4502" y="3363"/>
            <a:chExt cx="672" cy="525"/>
          </a:xfrm>
        </p:grpSpPr>
        <p:grpSp>
          <p:nvGrpSpPr>
            <p:cNvPr id="132118" name="Group 22"/>
            <p:cNvGrpSpPr>
              <a:grpSpLocks/>
            </p:cNvGrpSpPr>
            <p:nvPr/>
          </p:nvGrpSpPr>
          <p:grpSpPr bwMode="auto">
            <a:xfrm>
              <a:off x="4502" y="3363"/>
              <a:ext cx="672" cy="525"/>
              <a:chOff x="47" y="0"/>
              <a:chExt cx="5713" cy="4320"/>
            </a:xfrm>
          </p:grpSpPr>
          <p:sp>
            <p:nvSpPr>
              <p:cNvPr id="132119" name="Freeform 23"/>
              <p:cNvSpPr>
                <a:spLocks/>
              </p:cNvSpPr>
              <p:nvPr/>
            </p:nvSpPr>
            <p:spPr bwMode="auto">
              <a:xfrm>
                <a:off x="47" y="0"/>
                <a:ext cx="5713" cy="4320"/>
              </a:xfrm>
              <a:custGeom>
                <a:avLst/>
                <a:gdLst>
                  <a:gd name="T0" fmla="*/ 3365 w 5713"/>
                  <a:gd name="T1" fmla="*/ 58 h 4320"/>
                  <a:gd name="T2" fmla="*/ 3390 w 5713"/>
                  <a:gd name="T3" fmla="*/ 142 h 4320"/>
                  <a:gd name="T4" fmla="*/ 3613 w 5713"/>
                  <a:gd name="T5" fmla="*/ 187 h 4320"/>
                  <a:gd name="T6" fmla="*/ 4015 w 5713"/>
                  <a:gd name="T7" fmla="*/ 178 h 4320"/>
                  <a:gd name="T8" fmla="*/ 4051 w 5713"/>
                  <a:gd name="T9" fmla="*/ 310 h 4320"/>
                  <a:gd name="T10" fmla="*/ 3735 w 5713"/>
                  <a:gd name="T11" fmla="*/ 420 h 4320"/>
                  <a:gd name="T12" fmla="*/ 3794 w 5713"/>
                  <a:gd name="T13" fmla="*/ 514 h 4320"/>
                  <a:gd name="T14" fmla="*/ 3699 w 5713"/>
                  <a:gd name="T15" fmla="*/ 610 h 4320"/>
                  <a:gd name="T16" fmla="*/ 3576 w 5713"/>
                  <a:gd name="T17" fmla="*/ 663 h 4320"/>
                  <a:gd name="T18" fmla="*/ 3529 w 5713"/>
                  <a:gd name="T19" fmla="*/ 765 h 4320"/>
                  <a:gd name="T20" fmla="*/ 3699 w 5713"/>
                  <a:gd name="T21" fmla="*/ 779 h 4320"/>
                  <a:gd name="T22" fmla="*/ 3838 w 5713"/>
                  <a:gd name="T23" fmla="*/ 866 h 4320"/>
                  <a:gd name="T24" fmla="*/ 3855 w 5713"/>
                  <a:gd name="T25" fmla="*/ 996 h 4320"/>
                  <a:gd name="T26" fmla="*/ 4086 w 5713"/>
                  <a:gd name="T27" fmla="*/ 1008 h 4320"/>
                  <a:gd name="T28" fmla="*/ 4093 w 5713"/>
                  <a:gd name="T29" fmla="*/ 1019 h 4320"/>
                  <a:gd name="T30" fmla="*/ 4213 w 5713"/>
                  <a:gd name="T31" fmla="*/ 990 h 4320"/>
                  <a:gd name="T32" fmla="*/ 4402 w 5713"/>
                  <a:gd name="T33" fmla="*/ 1022 h 4320"/>
                  <a:gd name="T34" fmla="*/ 5351 w 5713"/>
                  <a:gd name="T35" fmla="*/ 1452 h 4320"/>
                  <a:gd name="T36" fmla="*/ 5642 w 5713"/>
                  <a:gd name="T37" fmla="*/ 1563 h 4320"/>
                  <a:gd name="T38" fmla="*/ 5637 w 5713"/>
                  <a:gd name="T39" fmla="*/ 1877 h 4320"/>
                  <a:gd name="T40" fmla="*/ 5417 w 5713"/>
                  <a:gd name="T41" fmla="*/ 2071 h 4320"/>
                  <a:gd name="T42" fmla="*/ 5321 w 5713"/>
                  <a:gd name="T43" fmla="*/ 2666 h 4320"/>
                  <a:gd name="T44" fmla="*/ 5311 w 5713"/>
                  <a:gd name="T45" fmla="*/ 2755 h 4320"/>
                  <a:gd name="T46" fmla="*/ 4581 w 5713"/>
                  <a:gd name="T47" fmla="*/ 3818 h 4320"/>
                  <a:gd name="T48" fmla="*/ 4260 w 5713"/>
                  <a:gd name="T49" fmla="*/ 3877 h 4320"/>
                  <a:gd name="T50" fmla="*/ 4554 w 5713"/>
                  <a:gd name="T51" fmla="*/ 4005 h 4320"/>
                  <a:gd name="T52" fmla="*/ 4525 w 5713"/>
                  <a:gd name="T53" fmla="*/ 4188 h 4320"/>
                  <a:gd name="T54" fmla="*/ 3961 w 5713"/>
                  <a:gd name="T55" fmla="*/ 4303 h 4320"/>
                  <a:gd name="T56" fmla="*/ 3451 w 5713"/>
                  <a:gd name="T57" fmla="*/ 4237 h 4320"/>
                  <a:gd name="T58" fmla="*/ 3194 w 5713"/>
                  <a:gd name="T59" fmla="*/ 4093 h 4320"/>
                  <a:gd name="T60" fmla="*/ 2990 w 5713"/>
                  <a:gd name="T61" fmla="*/ 3942 h 4320"/>
                  <a:gd name="T62" fmla="*/ 3034 w 5713"/>
                  <a:gd name="T63" fmla="*/ 3838 h 4320"/>
                  <a:gd name="T64" fmla="*/ 2789 w 5713"/>
                  <a:gd name="T65" fmla="*/ 3815 h 4320"/>
                  <a:gd name="T66" fmla="*/ 2632 w 5713"/>
                  <a:gd name="T67" fmla="*/ 3852 h 4320"/>
                  <a:gd name="T68" fmla="*/ 2598 w 5713"/>
                  <a:gd name="T69" fmla="*/ 3974 h 4320"/>
                  <a:gd name="T70" fmla="*/ 2478 w 5713"/>
                  <a:gd name="T71" fmla="*/ 4184 h 4320"/>
                  <a:gd name="T72" fmla="*/ 2169 w 5713"/>
                  <a:gd name="T73" fmla="*/ 4316 h 4320"/>
                  <a:gd name="T74" fmla="*/ 1723 w 5713"/>
                  <a:gd name="T75" fmla="*/ 4236 h 4320"/>
                  <a:gd name="T76" fmla="*/ 1515 w 5713"/>
                  <a:gd name="T77" fmla="*/ 4069 h 4320"/>
                  <a:gd name="T78" fmla="*/ 1203 w 5713"/>
                  <a:gd name="T79" fmla="*/ 3952 h 4320"/>
                  <a:gd name="T80" fmla="*/ 1017 w 5713"/>
                  <a:gd name="T81" fmla="*/ 3803 h 4320"/>
                  <a:gd name="T82" fmla="*/ 154 w 5713"/>
                  <a:gd name="T83" fmla="*/ 2099 h 4320"/>
                  <a:gd name="T84" fmla="*/ 5 w 5713"/>
                  <a:gd name="T85" fmla="*/ 1861 h 4320"/>
                  <a:gd name="T86" fmla="*/ 365 w 5713"/>
                  <a:gd name="T87" fmla="*/ 1116 h 4320"/>
                  <a:gd name="T88" fmla="*/ 870 w 5713"/>
                  <a:gd name="T89" fmla="*/ 1116 h 4320"/>
                  <a:gd name="T90" fmla="*/ 1395 w 5713"/>
                  <a:gd name="T91" fmla="*/ 1046 h 4320"/>
                  <a:gd name="T92" fmla="*/ 1497 w 5713"/>
                  <a:gd name="T93" fmla="*/ 992 h 4320"/>
                  <a:gd name="T94" fmla="*/ 1664 w 5713"/>
                  <a:gd name="T95" fmla="*/ 999 h 4320"/>
                  <a:gd name="T96" fmla="*/ 1814 w 5713"/>
                  <a:gd name="T97" fmla="*/ 995 h 4320"/>
                  <a:gd name="T98" fmla="*/ 2017 w 5713"/>
                  <a:gd name="T99" fmla="*/ 866 h 4320"/>
                  <a:gd name="T100" fmla="*/ 2260 w 5713"/>
                  <a:gd name="T101" fmla="*/ 782 h 4320"/>
                  <a:gd name="T102" fmla="*/ 2191 w 5713"/>
                  <a:gd name="T103" fmla="*/ 726 h 4320"/>
                  <a:gd name="T104" fmla="*/ 2056 w 5713"/>
                  <a:gd name="T105" fmla="*/ 670 h 4320"/>
                  <a:gd name="T106" fmla="*/ 2044 w 5713"/>
                  <a:gd name="T107" fmla="*/ 612 h 4320"/>
                  <a:gd name="T108" fmla="*/ 1973 w 5713"/>
                  <a:gd name="T109" fmla="*/ 575 h 4320"/>
                  <a:gd name="T110" fmla="*/ 1870 w 5713"/>
                  <a:gd name="T111" fmla="*/ 557 h 4320"/>
                  <a:gd name="T112" fmla="*/ 1689 w 5713"/>
                  <a:gd name="T113" fmla="*/ 406 h 4320"/>
                  <a:gd name="T114" fmla="*/ 2125 w 5713"/>
                  <a:gd name="T115" fmla="*/ 336 h 4320"/>
                  <a:gd name="T116" fmla="*/ 2740 w 5713"/>
                  <a:gd name="T117" fmla="*/ 30 h 43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5713" h="4320">
                    <a:moveTo>
                      <a:pt x="3348" y="0"/>
                    </a:moveTo>
                    <a:lnTo>
                      <a:pt x="3355" y="8"/>
                    </a:lnTo>
                    <a:lnTo>
                      <a:pt x="3360" y="16"/>
                    </a:lnTo>
                    <a:lnTo>
                      <a:pt x="3363" y="24"/>
                    </a:lnTo>
                    <a:lnTo>
                      <a:pt x="3365" y="32"/>
                    </a:lnTo>
                    <a:lnTo>
                      <a:pt x="3365" y="40"/>
                    </a:lnTo>
                    <a:lnTo>
                      <a:pt x="3365" y="48"/>
                    </a:lnTo>
                    <a:lnTo>
                      <a:pt x="3365" y="58"/>
                    </a:lnTo>
                    <a:lnTo>
                      <a:pt x="3365" y="66"/>
                    </a:lnTo>
                    <a:lnTo>
                      <a:pt x="3368" y="74"/>
                    </a:lnTo>
                    <a:lnTo>
                      <a:pt x="3373" y="83"/>
                    </a:lnTo>
                    <a:lnTo>
                      <a:pt x="3375" y="95"/>
                    </a:lnTo>
                    <a:lnTo>
                      <a:pt x="3377" y="107"/>
                    </a:lnTo>
                    <a:lnTo>
                      <a:pt x="3380" y="119"/>
                    </a:lnTo>
                    <a:lnTo>
                      <a:pt x="3385" y="131"/>
                    </a:lnTo>
                    <a:lnTo>
                      <a:pt x="3390" y="142"/>
                    </a:lnTo>
                    <a:lnTo>
                      <a:pt x="3395" y="154"/>
                    </a:lnTo>
                    <a:lnTo>
                      <a:pt x="3402" y="165"/>
                    </a:lnTo>
                    <a:lnTo>
                      <a:pt x="3409" y="175"/>
                    </a:lnTo>
                    <a:lnTo>
                      <a:pt x="3417" y="187"/>
                    </a:lnTo>
                    <a:lnTo>
                      <a:pt x="3424" y="197"/>
                    </a:lnTo>
                    <a:lnTo>
                      <a:pt x="3493" y="195"/>
                    </a:lnTo>
                    <a:lnTo>
                      <a:pt x="3554" y="191"/>
                    </a:lnTo>
                    <a:lnTo>
                      <a:pt x="3613" y="187"/>
                    </a:lnTo>
                    <a:lnTo>
                      <a:pt x="3667" y="182"/>
                    </a:lnTo>
                    <a:lnTo>
                      <a:pt x="3721" y="179"/>
                    </a:lnTo>
                    <a:lnTo>
                      <a:pt x="3775" y="174"/>
                    </a:lnTo>
                    <a:lnTo>
                      <a:pt x="3831" y="170"/>
                    </a:lnTo>
                    <a:lnTo>
                      <a:pt x="3887" y="166"/>
                    </a:lnTo>
                    <a:lnTo>
                      <a:pt x="3946" y="164"/>
                    </a:lnTo>
                    <a:lnTo>
                      <a:pt x="4010" y="162"/>
                    </a:lnTo>
                    <a:lnTo>
                      <a:pt x="4015" y="178"/>
                    </a:lnTo>
                    <a:lnTo>
                      <a:pt x="4020" y="195"/>
                    </a:lnTo>
                    <a:lnTo>
                      <a:pt x="4025" y="211"/>
                    </a:lnTo>
                    <a:lnTo>
                      <a:pt x="4029" y="228"/>
                    </a:lnTo>
                    <a:lnTo>
                      <a:pt x="4037" y="244"/>
                    </a:lnTo>
                    <a:lnTo>
                      <a:pt x="4042" y="261"/>
                    </a:lnTo>
                    <a:lnTo>
                      <a:pt x="4044" y="277"/>
                    </a:lnTo>
                    <a:lnTo>
                      <a:pt x="4049" y="294"/>
                    </a:lnTo>
                    <a:lnTo>
                      <a:pt x="4051" y="310"/>
                    </a:lnTo>
                    <a:lnTo>
                      <a:pt x="4054" y="326"/>
                    </a:lnTo>
                    <a:lnTo>
                      <a:pt x="3701" y="371"/>
                    </a:lnTo>
                    <a:lnTo>
                      <a:pt x="3689" y="381"/>
                    </a:lnTo>
                    <a:lnTo>
                      <a:pt x="3686" y="390"/>
                    </a:lnTo>
                    <a:lnTo>
                      <a:pt x="3694" y="398"/>
                    </a:lnTo>
                    <a:lnTo>
                      <a:pt x="3703" y="406"/>
                    </a:lnTo>
                    <a:lnTo>
                      <a:pt x="3718" y="413"/>
                    </a:lnTo>
                    <a:lnTo>
                      <a:pt x="3735" y="420"/>
                    </a:lnTo>
                    <a:lnTo>
                      <a:pt x="3752" y="427"/>
                    </a:lnTo>
                    <a:lnTo>
                      <a:pt x="3770" y="435"/>
                    </a:lnTo>
                    <a:lnTo>
                      <a:pt x="3782" y="443"/>
                    </a:lnTo>
                    <a:lnTo>
                      <a:pt x="3789" y="453"/>
                    </a:lnTo>
                    <a:lnTo>
                      <a:pt x="3797" y="468"/>
                    </a:lnTo>
                    <a:lnTo>
                      <a:pt x="3799" y="484"/>
                    </a:lnTo>
                    <a:lnTo>
                      <a:pt x="3797" y="499"/>
                    </a:lnTo>
                    <a:lnTo>
                      <a:pt x="3794" y="514"/>
                    </a:lnTo>
                    <a:lnTo>
                      <a:pt x="3787" y="528"/>
                    </a:lnTo>
                    <a:lnTo>
                      <a:pt x="3777" y="542"/>
                    </a:lnTo>
                    <a:lnTo>
                      <a:pt x="3767" y="556"/>
                    </a:lnTo>
                    <a:lnTo>
                      <a:pt x="3755" y="570"/>
                    </a:lnTo>
                    <a:lnTo>
                      <a:pt x="3740" y="582"/>
                    </a:lnTo>
                    <a:lnTo>
                      <a:pt x="3725" y="594"/>
                    </a:lnTo>
                    <a:lnTo>
                      <a:pt x="3713" y="603"/>
                    </a:lnTo>
                    <a:lnTo>
                      <a:pt x="3699" y="610"/>
                    </a:lnTo>
                    <a:lnTo>
                      <a:pt x="3679" y="614"/>
                    </a:lnTo>
                    <a:lnTo>
                      <a:pt x="3659" y="619"/>
                    </a:lnTo>
                    <a:lnTo>
                      <a:pt x="3640" y="623"/>
                    </a:lnTo>
                    <a:lnTo>
                      <a:pt x="3620" y="628"/>
                    </a:lnTo>
                    <a:lnTo>
                      <a:pt x="3603" y="634"/>
                    </a:lnTo>
                    <a:lnTo>
                      <a:pt x="3591" y="642"/>
                    </a:lnTo>
                    <a:lnTo>
                      <a:pt x="3581" y="651"/>
                    </a:lnTo>
                    <a:lnTo>
                      <a:pt x="3576" y="663"/>
                    </a:lnTo>
                    <a:lnTo>
                      <a:pt x="3576" y="676"/>
                    </a:lnTo>
                    <a:lnTo>
                      <a:pt x="3574" y="688"/>
                    </a:lnTo>
                    <a:lnTo>
                      <a:pt x="3569" y="701"/>
                    </a:lnTo>
                    <a:lnTo>
                      <a:pt x="3564" y="714"/>
                    </a:lnTo>
                    <a:lnTo>
                      <a:pt x="3556" y="726"/>
                    </a:lnTo>
                    <a:lnTo>
                      <a:pt x="3547" y="739"/>
                    </a:lnTo>
                    <a:lnTo>
                      <a:pt x="3537" y="752"/>
                    </a:lnTo>
                    <a:lnTo>
                      <a:pt x="3529" y="765"/>
                    </a:lnTo>
                    <a:lnTo>
                      <a:pt x="3520" y="778"/>
                    </a:lnTo>
                    <a:lnTo>
                      <a:pt x="3512" y="790"/>
                    </a:lnTo>
                    <a:lnTo>
                      <a:pt x="3542" y="790"/>
                    </a:lnTo>
                    <a:lnTo>
                      <a:pt x="3574" y="789"/>
                    </a:lnTo>
                    <a:lnTo>
                      <a:pt x="3603" y="787"/>
                    </a:lnTo>
                    <a:lnTo>
                      <a:pt x="3635" y="783"/>
                    </a:lnTo>
                    <a:lnTo>
                      <a:pt x="3667" y="781"/>
                    </a:lnTo>
                    <a:lnTo>
                      <a:pt x="3699" y="779"/>
                    </a:lnTo>
                    <a:lnTo>
                      <a:pt x="3730" y="779"/>
                    </a:lnTo>
                    <a:lnTo>
                      <a:pt x="3760" y="779"/>
                    </a:lnTo>
                    <a:lnTo>
                      <a:pt x="3792" y="782"/>
                    </a:lnTo>
                    <a:lnTo>
                      <a:pt x="3821" y="787"/>
                    </a:lnTo>
                    <a:lnTo>
                      <a:pt x="3833" y="807"/>
                    </a:lnTo>
                    <a:lnTo>
                      <a:pt x="3838" y="827"/>
                    </a:lnTo>
                    <a:lnTo>
                      <a:pt x="3841" y="846"/>
                    </a:lnTo>
                    <a:lnTo>
                      <a:pt x="3838" y="866"/>
                    </a:lnTo>
                    <a:lnTo>
                      <a:pt x="3833" y="885"/>
                    </a:lnTo>
                    <a:lnTo>
                      <a:pt x="3828" y="904"/>
                    </a:lnTo>
                    <a:lnTo>
                      <a:pt x="3821" y="925"/>
                    </a:lnTo>
                    <a:lnTo>
                      <a:pt x="3814" y="944"/>
                    </a:lnTo>
                    <a:lnTo>
                      <a:pt x="3809" y="964"/>
                    </a:lnTo>
                    <a:lnTo>
                      <a:pt x="3806" y="984"/>
                    </a:lnTo>
                    <a:lnTo>
                      <a:pt x="3831" y="990"/>
                    </a:lnTo>
                    <a:lnTo>
                      <a:pt x="3855" y="996"/>
                    </a:lnTo>
                    <a:lnTo>
                      <a:pt x="3882" y="999"/>
                    </a:lnTo>
                    <a:lnTo>
                      <a:pt x="3912" y="1002"/>
                    </a:lnTo>
                    <a:lnTo>
                      <a:pt x="3944" y="1003"/>
                    </a:lnTo>
                    <a:lnTo>
                      <a:pt x="3973" y="1004"/>
                    </a:lnTo>
                    <a:lnTo>
                      <a:pt x="4005" y="1005"/>
                    </a:lnTo>
                    <a:lnTo>
                      <a:pt x="4034" y="1005"/>
                    </a:lnTo>
                    <a:lnTo>
                      <a:pt x="4061" y="1006"/>
                    </a:lnTo>
                    <a:lnTo>
                      <a:pt x="4086" y="1008"/>
                    </a:lnTo>
                    <a:lnTo>
                      <a:pt x="4086" y="1010"/>
                    </a:lnTo>
                    <a:lnTo>
                      <a:pt x="4086" y="1012"/>
                    </a:lnTo>
                    <a:lnTo>
                      <a:pt x="4088" y="1013"/>
                    </a:lnTo>
                    <a:lnTo>
                      <a:pt x="4088" y="1014"/>
                    </a:lnTo>
                    <a:lnTo>
                      <a:pt x="4088" y="1015"/>
                    </a:lnTo>
                    <a:lnTo>
                      <a:pt x="4088" y="1016"/>
                    </a:lnTo>
                    <a:lnTo>
                      <a:pt x="4091" y="1018"/>
                    </a:lnTo>
                    <a:lnTo>
                      <a:pt x="4093" y="1019"/>
                    </a:lnTo>
                    <a:lnTo>
                      <a:pt x="4096" y="1020"/>
                    </a:lnTo>
                    <a:lnTo>
                      <a:pt x="4098" y="1020"/>
                    </a:lnTo>
                    <a:lnTo>
                      <a:pt x="4115" y="1013"/>
                    </a:lnTo>
                    <a:lnTo>
                      <a:pt x="4132" y="1007"/>
                    </a:lnTo>
                    <a:lnTo>
                      <a:pt x="4152" y="1002"/>
                    </a:lnTo>
                    <a:lnTo>
                      <a:pt x="4172" y="997"/>
                    </a:lnTo>
                    <a:lnTo>
                      <a:pt x="4191" y="994"/>
                    </a:lnTo>
                    <a:lnTo>
                      <a:pt x="4213" y="990"/>
                    </a:lnTo>
                    <a:lnTo>
                      <a:pt x="4235" y="987"/>
                    </a:lnTo>
                    <a:lnTo>
                      <a:pt x="4255" y="984"/>
                    </a:lnTo>
                    <a:lnTo>
                      <a:pt x="4277" y="982"/>
                    </a:lnTo>
                    <a:lnTo>
                      <a:pt x="4299" y="979"/>
                    </a:lnTo>
                    <a:lnTo>
                      <a:pt x="4333" y="987"/>
                    </a:lnTo>
                    <a:lnTo>
                      <a:pt x="4360" y="997"/>
                    </a:lnTo>
                    <a:lnTo>
                      <a:pt x="4382" y="1008"/>
                    </a:lnTo>
                    <a:lnTo>
                      <a:pt x="4402" y="1022"/>
                    </a:lnTo>
                    <a:lnTo>
                      <a:pt x="4414" y="1037"/>
                    </a:lnTo>
                    <a:lnTo>
                      <a:pt x="4426" y="1052"/>
                    </a:lnTo>
                    <a:lnTo>
                      <a:pt x="4436" y="1068"/>
                    </a:lnTo>
                    <a:lnTo>
                      <a:pt x="4446" y="1085"/>
                    </a:lnTo>
                    <a:lnTo>
                      <a:pt x="4456" y="1101"/>
                    </a:lnTo>
                    <a:lnTo>
                      <a:pt x="4468" y="1116"/>
                    </a:lnTo>
                    <a:lnTo>
                      <a:pt x="5351" y="1119"/>
                    </a:lnTo>
                    <a:lnTo>
                      <a:pt x="5351" y="1452"/>
                    </a:lnTo>
                    <a:lnTo>
                      <a:pt x="5387" y="1466"/>
                    </a:lnTo>
                    <a:lnTo>
                      <a:pt x="5424" y="1478"/>
                    </a:lnTo>
                    <a:lnTo>
                      <a:pt x="5463" y="1492"/>
                    </a:lnTo>
                    <a:lnTo>
                      <a:pt x="5503" y="1504"/>
                    </a:lnTo>
                    <a:lnTo>
                      <a:pt x="5542" y="1517"/>
                    </a:lnTo>
                    <a:lnTo>
                      <a:pt x="5578" y="1531"/>
                    </a:lnTo>
                    <a:lnTo>
                      <a:pt x="5610" y="1547"/>
                    </a:lnTo>
                    <a:lnTo>
                      <a:pt x="5642" y="1563"/>
                    </a:lnTo>
                    <a:lnTo>
                      <a:pt x="5667" y="1581"/>
                    </a:lnTo>
                    <a:lnTo>
                      <a:pt x="5686" y="1602"/>
                    </a:lnTo>
                    <a:lnTo>
                      <a:pt x="5706" y="1648"/>
                    </a:lnTo>
                    <a:lnTo>
                      <a:pt x="5713" y="1695"/>
                    </a:lnTo>
                    <a:lnTo>
                      <a:pt x="5708" y="1742"/>
                    </a:lnTo>
                    <a:lnTo>
                      <a:pt x="5694" y="1788"/>
                    </a:lnTo>
                    <a:lnTo>
                      <a:pt x="5669" y="1834"/>
                    </a:lnTo>
                    <a:lnTo>
                      <a:pt x="5637" y="1877"/>
                    </a:lnTo>
                    <a:lnTo>
                      <a:pt x="5603" y="1922"/>
                    </a:lnTo>
                    <a:lnTo>
                      <a:pt x="5561" y="1964"/>
                    </a:lnTo>
                    <a:lnTo>
                      <a:pt x="5517" y="2005"/>
                    </a:lnTo>
                    <a:lnTo>
                      <a:pt x="5473" y="2045"/>
                    </a:lnTo>
                    <a:lnTo>
                      <a:pt x="5458" y="2052"/>
                    </a:lnTo>
                    <a:lnTo>
                      <a:pt x="5446" y="2059"/>
                    </a:lnTo>
                    <a:lnTo>
                      <a:pt x="5431" y="2066"/>
                    </a:lnTo>
                    <a:lnTo>
                      <a:pt x="5417" y="2071"/>
                    </a:lnTo>
                    <a:lnTo>
                      <a:pt x="5402" y="2077"/>
                    </a:lnTo>
                    <a:lnTo>
                      <a:pt x="5390" y="2083"/>
                    </a:lnTo>
                    <a:lnTo>
                      <a:pt x="5375" y="2088"/>
                    </a:lnTo>
                    <a:lnTo>
                      <a:pt x="5360" y="2094"/>
                    </a:lnTo>
                    <a:lnTo>
                      <a:pt x="5346" y="2101"/>
                    </a:lnTo>
                    <a:lnTo>
                      <a:pt x="5333" y="2107"/>
                    </a:lnTo>
                    <a:lnTo>
                      <a:pt x="5314" y="2654"/>
                    </a:lnTo>
                    <a:lnTo>
                      <a:pt x="5321" y="2666"/>
                    </a:lnTo>
                    <a:lnTo>
                      <a:pt x="5324" y="2677"/>
                    </a:lnTo>
                    <a:lnTo>
                      <a:pt x="5324" y="2688"/>
                    </a:lnTo>
                    <a:lnTo>
                      <a:pt x="5321" y="2700"/>
                    </a:lnTo>
                    <a:lnTo>
                      <a:pt x="5319" y="2711"/>
                    </a:lnTo>
                    <a:lnTo>
                      <a:pt x="5316" y="2723"/>
                    </a:lnTo>
                    <a:lnTo>
                      <a:pt x="5314" y="2733"/>
                    </a:lnTo>
                    <a:lnTo>
                      <a:pt x="5311" y="2744"/>
                    </a:lnTo>
                    <a:lnTo>
                      <a:pt x="5311" y="2755"/>
                    </a:lnTo>
                    <a:lnTo>
                      <a:pt x="5314" y="2765"/>
                    </a:lnTo>
                    <a:lnTo>
                      <a:pt x="5297" y="3818"/>
                    </a:lnTo>
                    <a:lnTo>
                      <a:pt x="5179" y="3818"/>
                    </a:lnTo>
                    <a:lnTo>
                      <a:pt x="5059" y="3818"/>
                    </a:lnTo>
                    <a:lnTo>
                      <a:pt x="4939" y="3818"/>
                    </a:lnTo>
                    <a:lnTo>
                      <a:pt x="4819" y="3818"/>
                    </a:lnTo>
                    <a:lnTo>
                      <a:pt x="4699" y="3818"/>
                    </a:lnTo>
                    <a:lnTo>
                      <a:pt x="4581" y="3818"/>
                    </a:lnTo>
                    <a:lnTo>
                      <a:pt x="4463" y="3818"/>
                    </a:lnTo>
                    <a:lnTo>
                      <a:pt x="4353" y="3818"/>
                    </a:lnTo>
                    <a:lnTo>
                      <a:pt x="4245" y="3818"/>
                    </a:lnTo>
                    <a:lnTo>
                      <a:pt x="4142" y="3818"/>
                    </a:lnTo>
                    <a:lnTo>
                      <a:pt x="4105" y="3847"/>
                    </a:lnTo>
                    <a:lnTo>
                      <a:pt x="4154" y="3859"/>
                    </a:lnTo>
                    <a:lnTo>
                      <a:pt x="4206" y="3868"/>
                    </a:lnTo>
                    <a:lnTo>
                      <a:pt x="4260" y="3877"/>
                    </a:lnTo>
                    <a:lnTo>
                      <a:pt x="4311" y="3886"/>
                    </a:lnTo>
                    <a:lnTo>
                      <a:pt x="4363" y="3895"/>
                    </a:lnTo>
                    <a:lnTo>
                      <a:pt x="4409" y="3907"/>
                    </a:lnTo>
                    <a:lnTo>
                      <a:pt x="4453" y="3920"/>
                    </a:lnTo>
                    <a:lnTo>
                      <a:pt x="4490" y="3936"/>
                    </a:lnTo>
                    <a:lnTo>
                      <a:pt x="4522" y="3957"/>
                    </a:lnTo>
                    <a:lnTo>
                      <a:pt x="4547" y="3982"/>
                    </a:lnTo>
                    <a:lnTo>
                      <a:pt x="4554" y="4005"/>
                    </a:lnTo>
                    <a:lnTo>
                      <a:pt x="4556" y="4028"/>
                    </a:lnTo>
                    <a:lnTo>
                      <a:pt x="4556" y="4051"/>
                    </a:lnTo>
                    <a:lnTo>
                      <a:pt x="4554" y="4074"/>
                    </a:lnTo>
                    <a:lnTo>
                      <a:pt x="4549" y="4098"/>
                    </a:lnTo>
                    <a:lnTo>
                      <a:pt x="4542" y="4120"/>
                    </a:lnTo>
                    <a:lnTo>
                      <a:pt x="4537" y="4143"/>
                    </a:lnTo>
                    <a:lnTo>
                      <a:pt x="4529" y="4165"/>
                    </a:lnTo>
                    <a:lnTo>
                      <a:pt x="4525" y="4188"/>
                    </a:lnTo>
                    <a:lnTo>
                      <a:pt x="4520" y="4208"/>
                    </a:lnTo>
                    <a:lnTo>
                      <a:pt x="4456" y="4242"/>
                    </a:lnTo>
                    <a:lnTo>
                      <a:pt x="4385" y="4267"/>
                    </a:lnTo>
                    <a:lnTo>
                      <a:pt x="4306" y="4284"/>
                    </a:lnTo>
                    <a:lnTo>
                      <a:pt x="4225" y="4296"/>
                    </a:lnTo>
                    <a:lnTo>
                      <a:pt x="4140" y="4302"/>
                    </a:lnTo>
                    <a:lnTo>
                      <a:pt x="4051" y="4304"/>
                    </a:lnTo>
                    <a:lnTo>
                      <a:pt x="3961" y="4303"/>
                    </a:lnTo>
                    <a:lnTo>
                      <a:pt x="3870" y="4300"/>
                    </a:lnTo>
                    <a:lnTo>
                      <a:pt x="3779" y="4294"/>
                    </a:lnTo>
                    <a:lnTo>
                      <a:pt x="3689" y="4287"/>
                    </a:lnTo>
                    <a:lnTo>
                      <a:pt x="3647" y="4278"/>
                    </a:lnTo>
                    <a:lnTo>
                      <a:pt x="3600" y="4269"/>
                    </a:lnTo>
                    <a:lnTo>
                      <a:pt x="3551" y="4260"/>
                    </a:lnTo>
                    <a:lnTo>
                      <a:pt x="3500" y="4248"/>
                    </a:lnTo>
                    <a:lnTo>
                      <a:pt x="3451" y="4237"/>
                    </a:lnTo>
                    <a:lnTo>
                      <a:pt x="3407" y="4223"/>
                    </a:lnTo>
                    <a:lnTo>
                      <a:pt x="3368" y="4207"/>
                    </a:lnTo>
                    <a:lnTo>
                      <a:pt x="3338" y="4189"/>
                    </a:lnTo>
                    <a:lnTo>
                      <a:pt x="3319" y="4166"/>
                    </a:lnTo>
                    <a:lnTo>
                      <a:pt x="3311" y="4140"/>
                    </a:lnTo>
                    <a:lnTo>
                      <a:pt x="3272" y="4125"/>
                    </a:lnTo>
                    <a:lnTo>
                      <a:pt x="3233" y="4109"/>
                    </a:lnTo>
                    <a:lnTo>
                      <a:pt x="3194" y="4093"/>
                    </a:lnTo>
                    <a:lnTo>
                      <a:pt x="3157" y="4076"/>
                    </a:lnTo>
                    <a:lnTo>
                      <a:pt x="3123" y="4058"/>
                    </a:lnTo>
                    <a:lnTo>
                      <a:pt x="3091" y="4039"/>
                    </a:lnTo>
                    <a:lnTo>
                      <a:pt x="3059" y="4020"/>
                    </a:lnTo>
                    <a:lnTo>
                      <a:pt x="3029" y="3999"/>
                    </a:lnTo>
                    <a:lnTo>
                      <a:pt x="3005" y="3978"/>
                    </a:lnTo>
                    <a:lnTo>
                      <a:pt x="2983" y="3955"/>
                    </a:lnTo>
                    <a:lnTo>
                      <a:pt x="2990" y="3942"/>
                    </a:lnTo>
                    <a:lnTo>
                      <a:pt x="2995" y="3928"/>
                    </a:lnTo>
                    <a:lnTo>
                      <a:pt x="3000" y="3916"/>
                    </a:lnTo>
                    <a:lnTo>
                      <a:pt x="3005" y="3902"/>
                    </a:lnTo>
                    <a:lnTo>
                      <a:pt x="3012" y="3888"/>
                    </a:lnTo>
                    <a:lnTo>
                      <a:pt x="3017" y="3876"/>
                    </a:lnTo>
                    <a:lnTo>
                      <a:pt x="3022" y="3863"/>
                    </a:lnTo>
                    <a:lnTo>
                      <a:pt x="3027" y="3851"/>
                    </a:lnTo>
                    <a:lnTo>
                      <a:pt x="3034" y="3838"/>
                    </a:lnTo>
                    <a:lnTo>
                      <a:pt x="3039" y="3827"/>
                    </a:lnTo>
                    <a:lnTo>
                      <a:pt x="3005" y="3819"/>
                    </a:lnTo>
                    <a:lnTo>
                      <a:pt x="2971" y="3813"/>
                    </a:lnTo>
                    <a:lnTo>
                      <a:pt x="2936" y="3812"/>
                    </a:lnTo>
                    <a:lnTo>
                      <a:pt x="2902" y="3812"/>
                    </a:lnTo>
                    <a:lnTo>
                      <a:pt x="2865" y="3813"/>
                    </a:lnTo>
                    <a:lnTo>
                      <a:pt x="2828" y="3814"/>
                    </a:lnTo>
                    <a:lnTo>
                      <a:pt x="2789" y="3815"/>
                    </a:lnTo>
                    <a:lnTo>
                      <a:pt x="2750" y="3816"/>
                    </a:lnTo>
                    <a:lnTo>
                      <a:pt x="2706" y="3815"/>
                    </a:lnTo>
                    <a:lnTo>
                      <a:pt x="2659" y="3811"/>
                    </a:lnTo>
                    <a:lnTo>
                      <a:pt x="2647" y="3818"/>
                    </a:lnTo>
                    <a:lnTo>
                      <a:pt x="2640" y="3824"/>
                    </a:lnTo>
                    <a:lnTo>
                      <a:pt x="2635" y="3834"/>
                    </a:lnTo>
                    <a:lnTo>
                      <a:pt x="2632" y="3843"/>
                    </a:lnTo>
                    <a:lnTo>
                      <a:pt x="2632" y="3852"/>
                    </a:lnTo>
                    <a:lnTo>
                      <a:pt x="2632" y="3861"/>
                    </a:lnTo>
                    <a:lnTo>
                      <a:pt x="2632" y="3870"/>
                    </a:lnTo>
                    <a:lnTo>
                      <a:pt x="2632" y="3879"/>
                    </a:lnTo>
                    <a:lnTo>
                      <a:pt x="2630" y="3886"/>
                    </a:lnTo>
                    <a:lnTo>
                      <a:pt x="2623" y="3893"/>
                    </a:lnTo>
                    <a:lnTo>
                      <a:pt x="2615" y="3920"/>
                    </a:lnTo>
                    <a:lnTo>
                      <a:pt x="2608" y="3947"/>
                    </a:lnTo>
                    <a:lnTo>
                      <a:pt x="2598" y="3974"/>
                    </a:lnTo>
                    <a:lnTo>
                      <a:pt x="2591" y="4003"/>
                    </a:lnTo>
                    <a:lnTo>
                      <a:pt x="2578" y="4030"/>
                    </a:lnTo>
                    <a:lnTo>
                      <a:pt x="2566" y="4058"/>
                    </a:lnTo>
                    <a:lnTo>
                      <a:pt x="2554" y="4084"/>
                    </a:lnTo>
                    <a:lnTo>
                      <a:pt x="2537" y="4110"/>
                    </a:lnTo>
                    <a:lnTo>
                      <a:pt x="2520" y="4136"/>
                    </a:lnTo>
                    <a:lnTo>
                      <a:pt x="2497" y="4160"/>
                    </a:lnTo>
                    <a:lnTo>
                      <a:pt x="2478" y="4184"/>
                    </a:lnTo>
                    <a:lnTo>
                      <a:pt x="2453" y="4206"/>
                    </a:lnTo>
                    <a:lnTo>
                      <a:pt x="2422" y="4228"/>
                    </a:lnTo>
                    <a:lnTo>
                      <a:pt x="2387" y="4248"/>
                    </a:lnTo>
                    <a:lnTo>
                      <a:pt x="2348" y="4267"/>
                    </a:lnTo>
                    <a:lnTo>
                      <a:pt x="2309" y="4283"/>
                    </a:lnTo>
                    <a:lnTo>
                      <a:pt x="2265" y="4296"/>
                    </a:lnTo>
                    <a:lnTo>
                      <a:pt x="2218" y="4308"/>
                    </a:lnTo>
                    <a:lnTo>
                      <a:pt x="2169" y="4316"/>
                    </a:lnTo>
                    <a:lnTo>
                      <a:pt x="2120" y="4320"/>
                    </a:lnTo>
                    <a:lnTo>
                      <a:pt x="2054" y="4319"/>
                    </a:lnTo>
                    <a:lnTo>
                      <a:pt x="1993" y="4312"/>
                    </a:lnTo>
                    <a:lnTo>
                      <a:pt x="1934" y="4303"/>
                    </a:lnTo>
                    <a:lnTo>
                      <a:pt x="1877" y="4290"/>
                    </a:lnTo>
                    <a:lnTo>
                      <a:pt x="1823" y="4274"/>
                    </a:lnTo>
                    <a:lnTo>
                      <a:pt x="1772" y="4255"/>
                    </a:lnTo>
                    <a:lnTo>
                      <a:pt x="1723" y="4236"/>
                    </a:lnTo>
                    <a:lnTo>
                      <a:pt x="1676" y="4215"/>
                    </a:lnTo>
                    <a:lnTo>
                      <a:pt x="1632" y="4194"/>
                    </a:lnTo>
                    <a:lnTo>
                      <a:pt x="1591" y="4173"/>
                    </a:lnTo>
                    <a:lnTo>
                      <a:pt x="1610" y="4143"/>
                    </a:lnTo>
                    <a:lnTo>
                      <a:pt x="1610" y="4119"/>
                    </a:lnTo>
                    <a:lnTo>
                      <a:pt x="1591" y="4100"/>
                    </a:lnTo>
                    <a:lnTo>
                      <a:pt x="1559" y="4083"/>
                    </a:lnTo>
                    <a:lnTo>
                      <a:pt x="1515" y="4069"/>
                    </a:lnTo>
                    <a:lnTo>
                      <a:pt x="1466" y="4056"/>
                    </a:lnTo>
                    <a:lnTo>
                      <a:pt x="1414" y="4044"/>
                    </a:lnTo>
                    <a:lnTo>
                      <a:pt x="1368" y="4032"/>
                    </a:lnTo>
                    <a:lnTo>
                      <a:pt x="1323" y="4019"/>
                    </a:lnTo>
                    <a:lnTo>
                      <a:pt x="1292" y="4003"/>
                    </a:lnTo>
                    <a:lnTo>
                      <a:pt x="1260" y="3987"/>
                    </a:lnTo>
                    <a:lnTo>
                      <a:pt x="1230" y="3971"/>
                    </a:lnTo>
                    <a:lnTo>
                      <a:pt x="1203" y="3952"/>
                    </a:lnTo>
                    <a:lnTo>
                      <a:pt x="1179" y="3934"/>
                    </a:lnTo>
                    <a:lnTo>
                      <a:pt x="1159" y="3915"/>
                    </a:lnTo>
                    <a:lnTo>
                      <a:pt x="1140" y="3895"/>
                    </a:lnTo>
                    <a:lnTo>
                      <a:pt x="1122" y="3875"/>
                    </a:lnTo>
                    <a:lnTo>
                      <a:pt x="1105" y="3855"/>
                    </a:lnTo>
                    <a:lnTo>
                      <a:pt x="1088" y="3835"/>
                    </a:lnTo>
                    <a:lnTo>
                      <a:pt x="1071" y="3814"/>
                    </a:lnTo>
                    <a:lnTo>
                      <a:pt x="1017" y="3803"/>
                    </a:lnTo>
                    <a:lnTo>
                      <a:pt x="348" y="3803"/>
                    </a:lnTo>
                    <a:lnTo>
                      <a:pt x="355" y="2144"/>
                    </a:lnTo>
                    <a:lnTo>
                      <a:pt x="319" y="2140"/>
                    </a:lnTo>
                    <a:lnTo>
                      <a:pt x="284" y="2133"/>
                    </a:lnTo>
                    <a:lnTo>
                      <a:pt x="250" y="2126"/>
                    </a:lnTo>
                    <a:lnTo>
                      <a:pt x="216" y="2118"/>
                    </a:lnTo>
                    <a:lnTo>
                      <a:pt x="184" y="2109"/>
                    </a:lnTo>
                    <a:lnTo>
                      <a:pt x="154" y="2099"/>
                    </a:lnTo>
                    <a:lnTo>
                      <a:pt x="127" y="2087"/>
                    </a:lnTo>
                    <a:lnTo>
                      <a:pt x="103" y="2074"/>
                    </a:lnTo>
                    <a:lnTo>
                      <a:pt x="81" y="2059"/>
                    </a:lnTo>
                    <a:lnTo>
                      <a:pt x="64" y="2042"/>
                    </a:lnTo>
                    <a:lnTo>
                      <a:pt x="46" y="1999"/>
                    </a:lnTo>
                    <a:lnTo>
                      <a:pt x="32" y="1955"/>
                    </a:lnTo>
                    <a:lnTo>
                      <a:pt x="15" y="1908"/>
                    </a:lnTo>
                    <a:lnTo>
                      <a:pt x="5" y="1861"/>
                    </a:lnTo>
                    <a:lnTo>
                      <a:pt x="0" y="1813"/>
                    </a:lnTo>
                    <a:lnTo>
                      <a:pt x="2" y="1766"/>
                    </a:lnTo>
                    <a:lnTo>
                      <a:pt x="17" y="1720"/>
                    </a:lnTo>
                    <a:lnTo>
                      <a:pt x="42" y="1677"/>
                    </a:lnTo>
                    <a:lnTo>
                      <a:pt x="81" y="1635"/>
                    </a:lnTo>
                    <a:lnTo>
                      <a:pt x="135" y="1596"/>
                    </a:lnTo>
                    <a:lnTo>
                      <a:pt x="348" y="1543"/>
                    </a:lnTo>
                    <a:lnTo>
                      <a:pt x="365" y="1116"/>
                    </a:lnTo>
                    <a:lnTo>
                      <a:pt x="421" y="1116"/>
                    </a:lnTo>
                    <a:lnTo>
                      <a:pt x="485" y="1116"/>
                    </a:lnTo>
                    <a:lnTo>
                      <a:pt x="556" y="1116"/>
                    </a:lnTo>
                    <a:lnTo>
                      <a:pt x="630" y="1116"/>
                    </a:lnTo>
                    <a:lnTo>
                      <a:pt x="701" y="1116"/>
                    </a:lnTo>
                    <a:lnTo>
                      <a:pt x="767" y="1116"/>
                    </a:lnTo>
                    <a:lnTo>
                      <a:pt x="823" y="1116"/>
                    </a:lnTo>
                    <a:lnTo>
                      <a:pt x="870" y="1116"/>
                    </a:lnTo>
                    <a:lnTo>
                      <a:pt x="899" y="1116"/>
                    </a:lnTo>
                    <a:lnTo>
                      <a:pt x="909" y="1116"/>
                    </a:lnTo>
                    <a:lnTo>
                      <a:pt x="1319" y="1111"/>
                    </a:lnTo>
                    <a:lnTo>
                      <a:pt x="1331" y="1100"/>
                    </a:lnTo>
                    <a:lnTo>
                      <a:pt x="1345" y="1086"/>
                    </a:lnTo>
                    <a:lnTo>
                      <a:pt x="1360" y="1074"/>
                    </a:lnTo>
                    <a:lnTo>
                      <a:pt x="1377" y="1060"/>
                    </a:lnTo>
                    <a:lnTo>
                      <a:pt x="1395" y="1046"/>
                    </a:lnTo>
                    <a:lnTo>
                      <a:pt x="1412" y="1035"/>
                    </a:lnTo>
                    <a:lnTo>
                      <a:pt x="1424" y="1024"/>
                    </a:lnTo>
                    <a:lnTo>
                      <a:pt x="1436" y="1016"/>
                    </a:lnTo>
                    <a:lnTo>
                      <a:pt x="1444" y="1011"/>
                    </a:lnTo>
                    <a:lnTo>
                      <a:pt x="1446" y="1008"/>
                    </a:lnTo>
                    <a:lnTo>
                      <a:pt x="1461" y="1003"/>
                    </a:lnTo>
                    <a:lnTo>
                      <a:pt x="1478" y="997"/>
                    </a:lnTo>
                    <a:lnTo>
                      <a:pt x="1497" y="992"/>
                    </a:lnTo>
                    <a:lnTo>
                      <a:pt x="1517" y="988"/>
                    </a:lnTo>
                    <a:lnTo>
                      <a:pt x="1539" y="986"/>
                    </a:lnTo>
                    <a:lnTo>
                      <a:pt x="1564" y="983"/>
                    </a:lnTo>
                    <a:lnTo>
                      <a:pt x="1586" y="983"/>
                    </a:lnTo>
                    <a:lnTo>
                      <a:pt x="1610" y="984"/>
                    </a:lnTo>
                    <a:lnTo>
                      <a:pt x="1632" y="988"/>
                    </a:lnTo>
                    <a:lnTo>
                      <a:pt x="1652" y="992"/>
                    </a:lnTo>
                    <a:lnTo>
                      <a:pt x="1664" y="999"/>
                    </a:lnTo>
                    <a:lnTo>
                      <a:pt x="1676" y="1003"/>
                    </a:lnTo>
                    <a:lnTo>
                      <a:pt x="1694" y="1005"/>
                    </a:lnTo>
                    <a:lnTo>
                      <a:pt x="1713" y="1005"/>
                    </a:lnTo>
                    <a:lnTo>
                      <a:pt x="1733" y="1004"/>
                    </a:lnTo>
                    <a:lnTo>
                      <a:pt x="1752" y="1002"/>
                    </a:lnTo>
                    <a:lnTo>
                      <a:pt x="1774" y="999"/>
                    </a:lnTo>
                    <a:lnTo>
                      <a:pt x="1794" y="997"/>
                    </a:lnTo>
                    <a:lnTo>
                      <a:pt x="1814" y="995"/>
                    </a:lnTo>
                    <a:lnTo>
                      <a:pt x="1828" y="992"/>
                    </a:lnTo>
                    <a:lnTo>
                      <a:pt x="1897" y="991"/>
                    </a:lnTo>
                    <a:lnTo>
                      <a:pt x="1941" y="982"/>
                    </a:lnTo>
                    <a:lnTo>
                      <a:pt x="1973" y="966"/>
                    </a:lnTo>
                    <a:lnTo>
                      <a:pt x="1990" y="944"/>
                    </a:lnTo>
                    <a:lnTo>
                      <a:pt x="2002" y="919"/>
                    </a:lnTo>
                    <a:lnTo>
                      <a:pt x="2010" y="893"/>
                    </a:lnTo>
                    <a:lnTo>
                      <a:pt x="2017" y="866"/>
                    </a:lnTo>
                    <a:lnTo>
                      <a:pt x="2032" y="840"/>
                    </a:lnTo>
                    <a:lnTo>
                      <a:pt x="2056" y="818"/>
                    </a:lnTo>
                    <a:lnTo>
                      <a:pt x="2093" y="799"/>
                    </a:lnTo>
                    <a:lnTo>
                      <a:pt x="2262" y="814"/>
                    </a:lnTo>
                    <a:lnTo>
                      <a:pt x="2267" y="806"/>
                    </a:lnTo>
                    <a:lnTo>
                      <a:pt x="2265" y="797"/>
                    </a:lnTo>
                    <a:lnTo>
                      <a:pt x="2262" y="790"/>
                    </a:lnTo>
                    <a:lnTo>
                      <a:pt x="2260" y="782"/>
                    </a:lnTo>
                    <a:lnTo>
                      <a:pt x="2255" y="775"/>
                    </a:lnTo>
                    <a:lnTo>
                      <a:pt x="2247" y="767"/>
                    </a:lnTo>
                    <a:lnTo>
                      <a:pt x="2243" y="759"/>
                    </a:lnTo>
                    <a:lnTo>
                      <a:pt x="2238" y="751"/>
                    </a:lnTo>
                    <a:lnTo>
                      <a:pt x="2235" y="742"/>
                    </a:lnTo>
                    <a:lnTo>
                      <a:pt x="2233" y="732"/>
                    </a:lnTo>
                    <a:lnTo>
                      <a:pt x="2213" y="730"/>
                    </a:lnTo>
                    <a:lnTo>
                      <a:pt x="2191" y="726"/>
                    </a:lnTo>
                    <a:lnTo>
                      <a:pt x="2172" y="723"/>
                    </a:lnTo>
                    <a:lnTo>
                      <a:pt x="2152" y="717"/>
                    </a:lnTo>
                    <a:lnTo>
                      <a:pt x="2132" y="711"/>
                    </a:lnTo>
                    <a:lnTo>
                      <a:pt x="2113" y="706"/>
                    </a:lnTo>
                    <a:lnTo>
                      <a:pt x="2098" y="698"/>
                    </a:lnTo>
                    <a:lnTo>
                      <a:pt x="2081" y="690"/>
                    </a:lnTo>
                    <a:lnTo>
                      <a:pt x="2069" y="680"/>
                    </a:lnTo>
                    <a:lnTo>
                      <a:pt x="2056" y="670"/>
                    </a:lnTo>
                    <a:lnTo>
                      <a:pt x="2051" y="663"/>
                    </a:lnTo>
                    <a:lnTo>
                      <a:pt x="2049" y="655"/>
                    </a:lnTo>
                    <a:lnTo>
                      <a:pt x="2049" y="647"/>
                    </a:lnTo>
                    <a:lnTo>
                      <a:pt x="2051" y="639"/>
                    </a:lnTo>
                    <a:lnTo>
                      <a:pt x="2054" y="631"/>
                    </a:lnTo>
                    <a:lnTo>
                      <a:pt x="2056" y="624"/>
                    </a:lnTo>
                    <a:lnTo>
                      <a:pt x="2054" y="618"/>
                    </a:lnTo>
                    <a:lnTo>
                      <a:pt x="2044" y="612"/>
                    </a:lnTo>
                    <a:lnTo>
                      <a:pt x="2029" y="608"/>
                    </a:lnTo>
                    <a:lnTo>
                      <a:pt x="2005" y="605"/>
                    </a:lnTo>
                    <a:lnTo>
                      <a:pt x="1997" y="602"/>
                    </a:lnTo>
                    <a:lnTo>
                      <a:pt x="1990" y="597"/>
                    </a:lnTo>
                    <a:lnTo>
                      <a:pt x="1985" y="592"/>
                    </a:lnTo>
                    <a:lnTo>
                      <a:pt x="1980" y="587"/>
                    </a:lnTo>
                    <a:lnTo>
                      <a:pt x="1975" y="581"/>
                    </a:lnTo>
                    <a:lnTo>
                      <a:pt x="1973" y="575"/>
                    </a:lnTo>
                    <a:lnTo>
                      <a:pt x="1968" y="570"/>
                    </a:lnTo>
                    <a:lnTo>
                      <a:pt x="1966" y="565"/>
                    </a:lnTo>
                    <a:lnTo>
                      <a:pt x="1963" y="559"/>
                    </a:lnTo>
                    <a:lnTo>
                      <a:pt x="1961" y="556"/>
                    </a:lnTo>
                    <a:lnTo>
                      <a:pt x="1941" y="554"/>
                    </a:lnTo>
                    <a:lnTo>
                      <a:pt x="1917" y="554"/>
                    </a:lnTo>
                    <a:lnTo>
                      <a:pt x="1895" y="555"/>
                    </a:lnTo>
                    <a:lnTo>
                      <a:pt x="1870" y="557"/>
                    </a:lnTo>
                    <a:lnTo>
                      <a:pt x="1846" y="559"/>
                    </a:lnTo>
                    <a:lnTo>
                      <a:pt x="1821" y="563"/>
                    </a:lnTo>
                    <a:lnTo>
                      <a:pt x="1794" y="565"/>
                    </a:lnTo>
                    <a:lnTo>
                      <a:pt x="1767" y="567"/>
                    </a:lnTo>
                    <a:lnTo>
                      <a:pt x="1743" y="568"/>
                    </a:lnTo>
                    <a:lnTo>
                      <a:pt x="1716" y="567"/>
                    </a:lnTo>
                    <a:lnTo>
                      <a:pt x="1635" y="416"/>
                    </a:lnTo>
                    <a:lnTo>
                      <a:pt x="1689" y="406"/>
                    </a:lnTo>
                    <a:lnTo>
                      <a:pt x="1740" y="396"/>
                    </a:lnTo>
                    <a:lnTo>
                      <a:pt x="1794" y="387"/>
                    </a:lnTo>
                    <a:lnTo>
                      <a:pt x="1850" y="376"/>
                    </a:lnTo>
                    <a:lnTo>
                      <a:pt x="1904" y="368"/>
                    </a:lnTo>
                    <a:lnTo>
                      <a:pt x="1958" y="359"/>
                    </a:lnTo>
                    <a:lnTo>
                      <a:pt x="2015" y="351"/>
                    </a:lnTo>
                    <a:lnTo>
                      <a:pt x="2071" y="343"/>
                    </a:lnTo>
                    <a:lnTo>
                      <a:pt x="2125" y="336"/>
                    </a:lnTo>
                    <a:lnTo>
                      <a:pt x="2181" y="330"/>
                    </a:lnTo>
                    <a:lnTo>
                      <a:pt x="2218" y="314"/>
                    </a:lnTo>
                    <a:lnTo>
                      <a:pt x="2145" y="100"/>
                    </a:lnTo>
                    <a:lnTo>
                      <a:pt x="2262" y="84"/>
                    </a:lnTo>
                    <a:lnTo>
                      <a:pt x="2380" y="69"/>
                    </a:lnTo>
                    <a:lnTo>
                      <a:pt x="2500" y="54"/>
                    </a:lnTo>
                    <a:lnTo>
                      <a:pt x="2620" y="42"/>
                    </a:lnTo>
                    <a:lnTo>
                      <a:pt x="2740" y="30"/>
                    </a:lnTo>
                    <a:lnTo>
                      <a:pt x="2863" y="20"/>
                    </a:lnTo>
                    <a:lnTo>
                      <a:pt x="2985" y="12"/>
                    </a:lnTo>
                    <a:lnTo>
                      <a:pt x="3108" y="6"/>
                    </a:lnTo>
                    <a:lnTo>
                      <a:pt x="3228" y="3"/>
                    </a:lnTo>
                    <a:lnTo>
                      <a:pt x="3348" y="2"/>
                    </a:lnTo>
                    <a:lnTo>
                      <a:pt x="3348" y="2"/>
                    </a:lnTo>
                    <a:lnTo>
                      <a:pt x="3348" y="0"/>
                    </a:lnTo>
                    <a:close/>
                  </a:path>
                </a:pathLst>
              </a:custGeom>
              <a:solidFill>
                <a:srgbClr val="0019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2120" name="Freeform 24"/>
              <p:cNvSpPr>
                <a:spLocks/>
              </p:cNvSpPr>
              <p:nvPr/>
            </p:nvSpPr>
            <p:spPr bwMode="auto">
              <a:xfrm>
                <a:off x="2380" y="83"/>
                <a:ext cx="890" cy="144"/>
              </a:xfrm>
              <a:custGeom>
                <a:avLst/>
                <a:gdLst>
                  <a:gd name="T0" fmla="*/ 890 w 890"/>
                  <a:gd name="T1" fmla="*/ 41 h 144"/>
                  <a:gd name="T2" fmla="*/ 890 w 890"/>
                  <a:gd name="T3" fmla="*/ 58 h 144"/>
                  <a:gd name="T4" fmla="*/ 804 w 890"/>
                  <a:gd name="T5" fmla="*/ 64 h 144"/>
                  <a:gd name="T6" fmla="*/ 716 w 890"/>
                  <a:gd name="T7" fmla="*/ 69 h 144"/>
                  <a:gd name="T8" fmla="*/ 630 w 890"/>
                  <a:gd name="T9" fmla="*/ 76 h 144"/>
                  <a:gd name="T10" fmla="*/ 540 w 890"/>
                  <a:gd name="T11" fmla="*/ 83 h 144"/>
                  <a:gd name="T12" fmla="*/ 451 w 890"/>
                  <a:gd name="T13" fmla="*/ 90 h 144"/>
                  <a:gd name="T14" fmla="*/ 365 w 890"/>
                  <a:gd name="T15" fmla="*/ 98 h 144"/>
                  <a:gd name="T16" fmla="*/ 277 w 890"/>
                  <a:gd name="T17" fmla="*/ 107 h 144"/>
                  <a:gd name="T18" fmla="*/ 191 w 890"/>
                  <a:gd name="T19" fmla="*/ 117 h 144"/>
                  <a:gd name="T20" fmla="*/ 108 w 890"/>
                  <a:gd name="T21" fmla="*/ 130 h 144"/>
                  <a:gd name="T22" fmla="*/ 25 w 890"/>
                  <a:gd name="T23" fmla="*/ 144 h 144"/>
                  <a:gd name="T24" fmla="*/ 0 w 890"/>
                  <a:gd name="T25" fmla="*/ 79 h 144"/>
                  <a:gd name="T26" fmla="*/ 81 w 890"/>
                  <a:gd name="T27" fmla="*/ 64 h 144"/>
                  <a:gd name="T28" fmla="*/ 164 w 890"/>
                  <a:gd name="T29" fmla="*/ 51 h 144"/>
                  <a:gd name="T30" fmla="*/ 248 w 890"/>
                  <a:gd name="T31" fmla="*/ 40 h 144"/>
                  <a:gd name="T32" fmla="*/ 334 w 890"/>
                  <a:gd name="T33" fmla="*/ 31 h 144"/>
                  <a:gd name="T34" fmla="*/ 422 w 890"/>
                  <a:gd name="T35" fmla="*/ 23 h 144"/>
                  <a:gd name="T36" fmla="*/ 510 w 890"/>
                  <a:gd name="T37" fmla="*/ 16 h 144"/>
                  <a:gd name="T38" fmla="*/ 598 w 890"/>
                  <a:gd name="T39" fmla="*/ 10 h 144"/>
                  <a:gd name="T40" fmla="*/ 687 w 890"/>
                  <a:gd name="T41" fmla="*/ 5 h 144"/>
                  <a:gd name="T42" fmla="*/ 775 w 890"/>
                  <a:gd name="T43" fmla="*/ 2 h 144"/>
                  <a:gd name="T44" fmla="*/ 863 w 890"/>
                  <a:gd name="T45" fmla="*/ 0 h 144"/>
                  <a:gd name="T46" fmla="*/ 890 w 890"/>
                  <a:gd name="T47" fmla="*/ 41 h 144"/>
                  <a:gd name="T48" fmla="*/ 890 w 890"/>
                  <a:gd name="T49" fmla="*/ 41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90" h="144">
                    <a:moveTo>
                      <a:pt x="890" y="41"/>
                    </a:moveTo>
                    <a:lnTo>
                      <a:pt x="890" y="58"/>
                    </a:lnTo>
                    <a:lnTo>
                      <a:pt x="804" y="64"/>
                    </a:lnTo>
                    <a:lnTo>
                      <a:pt x="716" y="69"/>
                    </a:lnTo>
                    <a:lnTo>
                      <a:pt x="630" y="76"/>
                    </a:lnTo>
                    <a:lnTo>
                      <a:pt x="540" y="83"/>
                    </a:lnTo>
                    <a:lnTo>
                      <a:pt x="451" y="90"/>
                    </a:lnTo>
                    <a:lnTo>
                      <a:pt x="365" y="98"/>
                    </a:lnTo>
                    <a:lnTo>
                      <a:pt x="277" y="107"/>
                    </a:lnTo>
                    <a:lnTo>
                      <a:pt x="191" y="117"/>
                    </a:lnTo>
                    <a:lnTo>
                      <a:pt x="108" y="130"/>
                    </a:lnTo>
                    <a:lnTo>
                      <a:pt x="25" y="144"/>
                    </a:lnTo>
                    <a:lnTo>
                      <a:pt x="0" y="79"/>
                    </a:lnTo>
                    <a:lnTo>
                      <a:pt x="81" y="64"/>
                    </a:lnTo>
                    <a:lnTo>
                      <a:pt x="164" y="51"/>
                    </a:lnTo>
                    <a:lnTo>
                      <a:pt x="248" y="40"/>
                    </a:lnTo>
                    <a:lnTo>
                      <a:pt x="334" y="31"/>
                    </a:lnTo>
                    <a:lnTo>
                      <a:pt x="422" y="23"/>
                    </a:lnTo>
                    <a:lnTo>
                      <a:pt x="510" y="16"/>
                    </a:lnTo>
                    <a:lnTo>
                      <a:pt x="598" y="10"/>
                    </a:lnTo>
                    <a:lnTo>
                      <a:pt x="687" y="5"/>
                    </a:lnTo>
                    <a:lnTo>
                      <a:pt x="775" y="2"/>
                    </a:lnTo>
                    <a:lnTo>
                      <a:pt x="863" y="0"/>
                    </a:lnTo>
                    <a:lnTo>
                      <a:pt x="890" y="41"/>
                    </a:lnTo>
                    <a:lnTo>
                      <a:pt x="890" y="41"/>
                    </a:lnTo>
                    <a:close/>
                  </a:path>
                </a:pathLst>
              </a:custGeom>
              <a:solidFill>
                <a:srgbClr val="FFB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2121" name="Freeform 25"/>
              <p:cNvSpPr>
                <a:spLocks/>
              </p:cNvSpPr>
              <p:nvPr/>
            </p:nvSpPr>
            <p:spPr bwMode="auto">
              <a:xfrm>
                <a:off x="2412" y="162"/>
                <a:ext cx="875" cy="114"/>
              </a:xfrm>
              <a:custGeom>
                <a:avLst/>
                <a:gdLst>
                  <a:gd name="T0" fmla="*/ 875 w 875"/>
                  <a:gd name="T1" fmla="*/ 20 h 114"/>
                  <a:gd name="T2" fmla="*/ 858 w 875"/>
                  <a:gd name="T3" fmla="*/ 24 h 114"/>
                  <a:gd name="T4" fmla="*/ 838 w 875"/>
                  <a:gd name="T5" fmla="*/ 26 h 114"/>
                  <a:gd name="T6" fmla="*/ 816 w 875"/>
                  <a:gd name="T7" fmla="*/ 28 h 114"/>
                  <a:gd name="T8" fmla="*/ 794 w 875"/>
                  <a:gd name="T9" fmla="*/ 29 h 114"/>
                  <a:gd name="T10" fmla="*/ 770 w 875"/>
                  <a:gd name="T11" fmla="*/ 30 h 114"/>
                  <a:gd name="T12" fmla="*/ 745 w 875"/>
                  <a:gd name="T13" fmla="*/ 32 h 114"/>
                  <a:gd name="T14" fmla="*/ 723 w 875"/>
                  <a:gd name="T15" fmla="*/ 33 h 114"/>
                  <a:gd name="T16" fmla="*/ 699 w 875"/>
                  <a:gd name="T17" fmla="*/ 35 h 114"/>
                  <a:gd name="T18" fmla="*/ 677 w 875"/>
                  <a:gd name="T19" fmla="*/ 37 h 114"/>
                  <a:gd name="T20" fmla="*/ 655 w 875"/>
                  <a:gd name="T21" fmla="*/ 41 h 114"/>
                  <a:gd name="T22" fmla="*/ 588 w 875"/>
                  <a:gd name="T23" fmla="*/ 46 h 114"/>
                  <a:gd name="T24" fmla="*/ 522 w 875"/>
                  <a:gd name="T25" fmla="*/ 52 h 114"/>
                  <a:gd name="T26" fmla="*/ 456 w 875"/>
                  <a:gd name="T27" fmla="*/ 58 h 114"/>
                  <a:gd name="T28" fmla="*/ 392 w 875"/>
                  <a:gd name="T29" fmla="*/ 65 h 114"/>
                  <a:gd name="T30" fmla="*/ 329 w 875"/>
                  <a:gd name="T31" fmla="*/ 72 h 114"/>
                  <a:gd name="T32" fmla="*/ 265 w 875"/>
                  <a:gd name="T33" fmla="*/ 78 h 114"/>
                  <a:gd name="T34" fmla="*/ 204 w 875"/>
                  <a:gd name="T35" fmla="*/ 86 h 114"/>
                  <a:gd name="T36" fmla="*/ 142 w 875"/>
                  <a:gd name="T37" fmla="*/ 96 h 114"/>
                  <a:gd name="T38" fmla="*/ 81 w 875"/>
                  <a:gd name="T39" fmla="*/ 105 h 114"/>
                  <a:gd name="T40" fmla="*/ 20 w 875"/>
                  <a:gd name="T41" fmla="*/ 114 h 114"/>
                  <a:gd name="T42" fmla="*/ 0 w 875"/>
                  <a:gd name="T43" fmla="*/ 85 h 114"/>
                  <a:gd name="T44" fmla="*/ 79 w 875"/>
                  <a:gd name="T45" fmla="*/ 69 h 114"/>
                  <a:gd name="T46" fmla="*/ 162 w 875"/>
                  <a:gd name="T47" fmla="*/ 56 h 114"/>
                  <a:gd name="T48" fmla="*/ 245 w 875"/>
                  <a:gd name="T49" fmla="*/ 44 h 114"/>
                  <a:gd name="T50" fmla="*/ 333 w 875"/>
                  <a:gd name="T51" fmla="*/ 34 h 114"/>
                  <a:gd name="T52" fmla="*/ 422 w 875"/>
                  <a:gd name="T53" fmla="*/ 25 h 114"/>
                  <a:gd name="T54" fmla="*/ 512 w 875"/>
                  <a:gd name="T55" fmla="*/ 18 h 114"/>
                  <a:gd name="T56" fmla="*/ 603 w 875"/>
                  <a:gd name="T57" fmla="*/ 11 h 114"/>
                  <a:gd name="T58" fmla="*/ 694 w 875"/>
                  <a:gd name="T59" fmla="*/ 6 h 114"/>
                  <a:gd name="T60" fmla="*/ 782 w 875"/>
                  <a:gd name="T61" fmla="*/ 3 h 114"/>
                  <a:gd name="T62" fmla="*/ 868 w 875"/>
                  <a:gd name="T63" fmla="*/ 0 h 114"/>
                  <a:gd name="T64" fmla="*/ 875 w 875"/>
                  <a:gd name="T65" fmla="*/ 20 h 114"/>
                  <a:gd name="T66" fmla="*/ 875 w 875"/>
                  <a:gd name="T67" fmla="*/ 20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875" h="114">
                    <a:moveTo>
                      <a:pt x="875" y="20"/>
                    </a:moveTo>
                    <a:lnTo>
                      <a:pt x="858" y="24"/>
                    </a:lnTo>
                    <a:lnTo>
                      <a:pt x="838" y="26"/>
                    </a:lnTo>
                    <a:lnTo>
                      <a:pt x="816" y="28"/>
                    </a:lnTo>
                    <a:lnTo>
                      <a:pt x="794" y="29"/>
                    </a:lnTo>
                    <a:lnTo>
                      <a:pt x="770" y="30"/>
                    </a:lnTo>
                    <a:lnTo>
                      <a:pt x="745" y="32"/>
                    </a:lnTo>
                    <a:lnTo>
                      <a:pt x="723" y="33"/>
                    </a:lnTo>
                    <a:lnTo>
                      <a:pt x="699" y="35"/>
                    </a:lnTo>
                    <a:lnTo>
                      <a:pt x="677" y="37"/>
                    </a:lnTo>
                    <a:lnTo>
                      <a:pt x="655" y="41"/>
                    </a:lnTo>
                    <a:lnTo>
                      <a:pt x="588" y="46"/>
                    </a:lnTo>
                    <a:lnTo>
                      <a:pt x="522" y="52"/>
                    </a:lnTo>
                    <a:lnTo>
                      <a:pt x="456" y="58"/>
                    </a:lnTo>
                    <a:lnTo>
                      <a:pt x="392" y="65"/>
                    </a:lnTo>
                    <a:lnTo>
                      <a:pt x="329" y="72"/>
                    </a:lnTo>
                    <a:lnTo>
                      <a:pt x="265" y="78"/>
                    </a:lnTo>
                    <a:lnTo>
                      <a:pt x="204" y="86"/>
                    </a:lnTo>
                    <a:lnTo>
                      <a:pt x="142" y="96"/>
                    </a:lnTo>
                    <a:lnTo>
                      <a:pt x="81" y="105"/>
                    </a:lnTo>
                    <a:lnTo>
                      <a:pt x="20" y="114"/>
                    </a:lnTo>
                    <a:lnTo>
                      <a:pt x="0" y="85"/>
                    </a:lnTo>
                    <a:lnTo>
                      <a:pt x="79" y="69"/>
                    </a:lnTo>
                    <a:lnTo>
                      <a:pt x="162" y="56"/>
                    </a:lnTo>
                    <a:lnTo>
                      <a:pt x="245" y="44"/>
                    </a:lnTo>
                    <a:lnTo>
                      <a:pt x="333" y="34"/>
                    </a:lnTo>
                    <a:lnTo>
                      <a:pt x="422" y="25"/>
                    </a:lnTo>
                    <a:lnTo>
                      <a:pt x="512" y="18"/>
                    </a:lnTo>
                    <a:lnTo>
                      <a:pt x="603" y="11"/>
                    </a:lnTo>
                    <a:lnTo>
                      <a:pt x="694" y="6"/>
                    </a:lnTo>
                    <a:lnTo>
                      <a:pt x="782" y="3"/>
                    </a:lnTo>
                    <a:lnTo>
                      <a:pt x="868" y="0"/>
                    </a:lnTo>
                    <a:lnTo>
                      <a:pt x="875" y="20"/>
                    </a:lnTo>
                    <a:lnTo>
                      <a:pt x="875" y="20"/>
                    </a:lnTo>
                    <a:close/>
                  </a:path>
                </a:pathLst>
              </a:custGeom>
              <a:solidFill>
                <a:srgbClr val="FF00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2122" name="Freeform 26"/>
              <p:cNvSpPr>
                <a:spLocks/>
              </p:cNvSpPr>
              <p:nvPr/>
            </p:nvSpPr>
            <p:spPr bwMode="auto">
              <a:xfrm>
                <a:off x="2442" y="238"/>
                <a:ext cx="865" cy="124"/>
              </a:xfrm>
              <a:custGeom>
                <a:avLst/>
                <a:gdLst>
                  <a:gd name="T0" fmla="*/ 865 w 865"/>
                  <a:gd name="T1" fmla="*/ 30 h 124"/>
                  <a:gd name="T2" fmla="*/ 774 w 865"/>
                  <a:gd name="T3" fmla="*/ 40 h 124"/>
                  <a:gd name="T4" fmla="*/ 686 w 865"/>
                  <a:gd name="T5" fmla="*/ 49 h 124"/>
                  <a:gd name="T6" fmla="*/ 603 w 865"/>
                  <a:gd name="T7" fmla="*/ 60 h 124"/>
                  <a:gd name="T8" fmla="*/ 519 w 865"/>
                  <a:gd name="T9" fmla="*/ 70 h 124"/>
                  <a:gd name="T10" fmla="*/ 438 w 865"/>
                  <a:gd name="T11" fmla="*/ 79 h 124"/>
                  <a:gd name="T12" fmla="*/ 355 w 865"/>
                  <a:gd name="T13" fmla="*/ 89 h 124"/>
                  <a:gd name="T14" fmla="*/ 272 w 865"/>
                  <a:gd name="T15" fmla="*/ 98 h 124"/>
                  <a:gd name="T16" fmla="*/ 188 w 865"/>
                  <a:gd name="T17" fmla="*/ 108 h 124"/>
                  <a:gd name="T18" fmla="*/ 100 w 865"/>
                  <a:gd name="T19" fmla="*/ 116 h 124"/>
                  <a:gd name="T20" fmla="*/ 7 w 865"/>
                  <a:gd name="T21" fmla="*/ 124 h 124"/>
                  <a:gd name="T22" fmla="*/ 0 w 865"/>
                  <a:gd name="T23" fmla="*/ 92 h 124"/>
                  <a:gd name="T24" fmla="*/ 83 w 865"/>
                  <a:gd name="T25" fmla="*/ 78 h 124"/>
                  <a:gd name="T26" fmla="*/ 166 w 865"/>
                  <a:gd name="T27" fmla="*/ 66 h 124"/>
                  <a:gd name="T28" fmla="*/ 250 w 865"/>
                  <a:gd name="T29" fmla="*/ 56 h 124"/>
                  <a:gd name="T30" fmla="*/ 333 w 865"/>
                  <a:gd name="T31" fmla="*/ 47 h 124"/>
                  <a:gd name="T32" fmla="*/ 416 w 865"/>
                  <a:gd name="T33" fmla="*/ 39 h 124"/>
                  <a:gd name="T34" fmla="*/ 502 w 865"/>
                  <a:gd name="T35" fmla="*/ 31 h 124"/>
                  <a:gd name="T36" fmla="*/ 585 w 865"/>
                  <a:gd name="T37" fmla="*/ 24 h 124"/>
                  <a:gd name="T38" fmla="*/ 671 w 865"/>
                  <a:gd name="T39" fmla="*/ 16 h 124"/>
                  <a:gd name="T40" fmla="*/ 759 w 865"/>
                  <a:gd name="T41" fmla="*/ 8 h 124"/>
                  <a:gd name="T42" fmla="*/ 845 w 865"/>
                  <a:gd name="T43" fmla="*/ 0 h 124"/>
                  <a:gd name="T44" fmla="*/ 850 w 865"/>
                  <a:gd name="T45" fmla="*/ 4 h 124"/>
                  <a:gd name="T46" fmla="*/ 853 w 865"/>
                  <a:gd name="T47" fmla="*/ 6 h 124"/>
                  <a:gd name="T48" fmla="*/ 855 w 865"/>
                  <a:gd name="T49" fmla="*/ 9 h 124"/>
                  <a:gd name="T50" fmla="*/ 857 w 865"/>
                  <a:gd name="T51" fmla="*/ 12 h 124"/>
                  <a:gd name="T52" fmla="*/ 857 w 865"/>
                  <a:gd name="T53" fmla="*/ 15 h 124"/>
                  <a:gd name="T54" fmla="*/ 860 w 865"/>
                  <a:gd name="T55" fmla="*/ 17 h 124"/>
                  <a:gd name="T56" fmla="*/ 860 w 865"/>
                  <a:gd name="T57" fmla="*/ 21 h 124"/>
                  <a:gd name="T58" fmla="*/ 862 w 865"/>
                  <a:gd name="T59" fmla="*/ 24 h 124"/>
                  <a:gd name="T60" fmla="*/ 862 w 865"/>
                  <a:gd name="T61" fmla="*/ 26 h 124"/>
                  <a:gd name="T62" fmla="*/ 865 w 865"/>
                  <a:gd name="T63" fmla="*/ 30 h 124"/>
                  <a:gd name="T64" fmla="*/ 865 w 865"/>
                  <a:gd name="T65" fmla="*/ 30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65" h="124">
                    <a:moveTo>
                      <a:pt x="865" y="30"/>
                    </a:moveTo>
                    <a:lnTo>
                      <a:pt x="774" y="40"/>
                    </a:lnTo>
                    <a:lnTo>
                      <a:pt x="686" y="49"/>
                    </a:lnTo>
                    <a:lnTo>
                      <a:pt x="603" y="60"/>
                    </a:lnTo>
                    <a:lnTo>
                      <a:pt x="519" y="70"/>
                    </a:lnTo>
                    <a:lnTo>
                      <a:pt x="438" y="79"/>
                    </a:lnTo>
                    <a:lnTo>
                      <a:pt x="355" y="89"/>
                    </a:lnTo>
                    <a:lnTo>
                      <a:pt x="272" y="98"/>
                    </a:lnTo>
                    <a:lnTo>
                      <a:pt x="188" y="108"/>
                    </a:lnTo>
                    <a:lnTo>
                      <a:pt x="100" y="116"/>
                    </a:lnTo>
                    <a:lnTo>
                      <a:pt x="7" y="124"/>
                    </a:lnTo>
                    <a:lnTo>
                      <a:pt x="0" y="92"/>
                    </a:lnTo>
                    <a:lnTo>
                      <a:pt x="83" y="78"/>
                    </a:lnTo>
                    <a:lnTo>
                      <a:pt x="166" y="66"/>
                    </a:lnTo>
                    <a:lnTo>
                      <a:pt x="250" y="56"/>
                    </a:lnTo>
                    <a:lnTo>
                      <a:pt x="333" y="47"/>
                    </a:lnTo>
                    <a:lnTo>
                      <a:pt x="416" y="39"/>
                    </a:lnTo>
                    <a:lnTo>
                      <a:pt x="502" y="31"/>
                    </a:lnTo>
                    <a:lnTo>
                      <a:pt x="585" y="24"/>
                    </a:lnTo>
                    <a:lnTo>
                      <a:pt x="671" y="16"/>
                    </a:lnTo>
                    <a:lnTo>
                      <a:pt x="759" y="8"/>
                    </a:lnTo>
                    <a:lnTo>
                      <a:pt x="845" y="0"/>
                    </a:lnTo>
                    <a:lnTo>
                      <a:pt x="850" y="4"/>
                    </a:lnTo>
                    <a:lnTo>
                      <a:pt x="853" y="6"/>
                    </a:lnTo>
                    <a:lnTo>
                      <a:pt x="855" y="9"/>
                    </a:lnTo>
                    <a:lnTo>
                      <a:pt x="857" y="12"/>
                    </a:lnTo>
                    <a:lnTo>
                      <a:pt x="857" y="15"/>
                    </a:lnTo>
                    <a:lnTo>
                      <a:pt x="860" y="17"/>
                    </a:lnTo>
                    <a:lnTo>
                      <a:pt x="860" y="21"/>
                    </a:lnTo>
                    <a:lnTo>
                      <a:pt x="862" y="24"/>
                    </a:lnTo>
                    <a:lnTo>
                      <a:pt x="862" y="26"/>
                    </a:lnTo>
                    <a:lnTo>
                      <a:pt x="865" y="30"/>
                    </a:lnTo>
                    <a:lnTo>
                      <a:pt x="865" y="30"/>
                    </a:lnTo>
                    <a:close/>
                  </a:path>
                </a:pathLst>
              </a:custGeom>
              <a:solidFill>
                <a:srgbClr val="FF00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2123" name="Freeform 27"/>
              <p:cNvSpPr>
                <a:spLocks/>
              </p:cNvSpPr>
              <p:nvPr/>
            </p:nvSpPr>
            <p:spPr bwMode="auto">
              <a:xfrm>
                <a:off x="1900" y="245"/>
                <a:ext cx="2005" cy="246"/>
              </a:xfrm>
              <a:custGeom>
                <a:avLst/>
                <a:gdLst>
                  <a:gd name="T0" fmla="*/ 2005 w 2005"/>
                  <a:gd name="T1" fmla="*/ 23 h 246"/>
                  <a:gd name="T2" fmla="*/ 2005 w 2005"/>
                  <a:gd name="T3" fmla="*/ 34 h 246"/>
                  <a:gd name="T4" fmla="*/ 1809 w 2005"/>
                  <a:gd name="T5" fmla="*/ 56 h 246"/>
                  <a:gd name="T6" fmla="*/ 1610 w 2005"/>
                  <a:gd name="T7" fmla="*/ 77 h 246"/>
                  <a:gd name="T8" fmla="*/ 1412 w 2005"/>
                  <a:gd name="T9" fmla="*/ 98 h 246"/>
                  <a:gd name="T10" fmla="*/ 1216 w 2005"/>
                  <a:gd name="T11" fmla="*/ 119 h 246"/>
                  <a:gd name="T12" fmla="*/ 1017 w 2005"/>
                  <a:gd name="T13" fmla="*/ 141 h 246"/>
                  <a:gd name="T14" fmla="*/ 819 w 2005"/>
                  <a:gd name="T15" fmla="*/ 161 h 246"/>
                  <a:gd name="T16" fmla="*/ 620 w 2005"/>
                  <a:gd name="T17" fmla="*/ 183 h 246"/>
                  <a:gd name="T18" fmla="*/ 421 w 2005"/>
                  <a:gd name="T19" fmla="*/ 203 h 246"/>
                  <a:gd name="T20" fmla="*/ 220 w 2005"/>
                  <a:gd name="T21" fmla="*/ 224 h 246"/>
                  <a:gd name="T22" fmla="*/ 19 w 2005"/>
                  <a:gd name="T23" fmla="*/ 246 h 246"/>
                  <a:gd name="T24" fmla="*/ 17 w 2005"/>
                  <a:gd name="T25" fmla="*/ 242 h 246"/>
                  <a:gd name="T26" fmla="*/ 15 w 2005"/>
                  <a:gd name="T27" fmla="*/ 239 h 246"/>
                  <a:gd name="T28" fmla="*/ 12 w 2005"/>
                  <a:gd name="T29" fmla="*/ 235 h 246"/>
                  <a:gd name="T30" fmla="*/ 10 w 2005"/>
                  <a:gd name="T31" fmla="*/ 232 h 246"/>
                  <a:gd name="T32" fmla="*/ 5 w 2005"/>
                  <a:gd name="T33" fmla="*/ 229 h 246"/>
                  <a:gd name="T34" fmla="*/ 2 w 2005"/>
                  <a:gd name="T35" fmla="*/ 224 h 246"/>
                  <a:gd name="T36" fmla="*/ 2 w 2005"/>
                  <a:gd name="T37" fmla="*/ 221 h 246"/>
                  <a:gd name="T38" fmla="*/ 0 w 2005"/>
                  <a:gd name="T39" fmla="*/ 217 h 246"/>
                  <a:gd name="T40" fmla="*/ 0 w 2005"/>
                  <a:gd name="T41" fmla="*/ 213 h 246"/>
                  <a:gd name="T42" fmla="*/ 2 w 2005"/>
                  <a:gd name="T43" fmla="*/ 208 h 246"/>
                  <a:gd name="T44" fmla="*/ 159 w 2005"/>
                  <a:gd name="T45" fmla="*/ 183 h 246"/>
                  <a:gd name="T46" fmla="*/ 319 w 2005"/>
                  <a:gd name="T47" fmla="*/ 161 h 246"/>
                  <a:gd name="T48" fmla="*/ 480 w 2005"/>
                  <a:gd name="T49" fmla="*/ 141 h 246"/>
                  <a:gd name="T50" fmla="*/ 642 w 2005"/>
                  <a:gd name="T51" fmla="*/ 121 h 246"/>
                  <a:gd name="T52" fmla="*/ 806 w 2005"/>
                  <a:gd name="T53" fmla="*/ 104 h 246"/>
                  <a:gd name="T54" fmla="*/ 970 w 2005"/>
                  <a:gd name="T55" fmla="*/ 87 h 246"/>
                  <a:gd name="T56" fmla="*/ 1135 w 2005"/>
                  <a:gd name="T57" fmla="*/ 71 h 246"/>
                  <a:gd name="T58" fmla="*/ 1301 w 2005"/>
                  <a:gd name="T59" fmla="*/ 54 h 246"/>
                  <a:gd name="T60" fmla="*/ 1468 w 2005"/>
                  <a:gd name="T61" fmla="*/ 38 h 246"/>
                  <a:gd name="T62" fmla="*/ 1635 w 2005"/>
                  <a:gd name="T63" fmla="*/ 19 h 246"/>
                  <a:gd name="T64" fmla="*/ 1667 w 2005"/>
                  <a:gd name="T65" fmla="*/ 17 h 246"/>
                  <a:gd name="T66" fmla="*/ 1698 w 2005"/>
                  <a:gd name="T67" fmla="*/ 15 h 246"/>
                  <a:gd name="T68" fmla="*/ 1735 w 2005"/>
                  <a:gd name="T69" fmla="*/ 11 h 246"/>
                  <a:gd name="T70" fmla="*/ 1772 w 2005"/>
                  <a:gd name="T71" fmla="*/ 9 h 246"/>
                  <a:gd name="T72" fmla="*/ 1811 w 2005"/>
                  <a:gd name="T73" fmla="*/ 6 h 246"/>
                  <a:gd name="T74" fmla="*/ 1850 w 2005"/>
                  <a:gd name="T75" fmla="*/ 3 h 246"/>
                  <a:gd name="T76" fmla="*/ 1887 w 2005"/>
                  <a:gd name="T77" fmla="*/ 1 h 246"/>
                  <a:gd name="T78" fmla="*/ 1926 w 2005"/>
                  <a:gd name="T79" fmla="*/ 0 h 246"/>
                  <a:gd name="T80" fmla="*/ 1963 w 2005"/>
                  <a:gd name="T81" fmla="*/ 0 h 246"/>
                  <a:gd name="T82" fmla="*/ 1997 w 2005"/>
                  <a:gd name="T83" fmla="*/ 2 h 246"/>
                  <a:gd name="T84" fmla="*/ 2005 w 2005"/>
                  <a:gd name="T85" fmla="*/ 23 h 246"/>
                  <a:gd name="T86" fmla="*/ 2005 w 2005"/>
                  <a:gd name="T87" fmla="*/ 23 h 2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005" h="246">
                    <a:moveTo>
                      <a:pt x="2005" y="23"/>
                    </a:moveTo>
                    <a:lnTo>
                      <a:pt x="2005" y="34"/>
                    </a:lnTo>
                    <a:lnTo>
                      <a:pt x="1809" y="56"/>
                    </a:lnTo>
                    <a:lnTo>
                      <a:pt x="1610" y="77"/>
                    </a:lnTo>
                    <a:lnTo>
                      <a:pt x="1412" y="98"/>
                    </a:lnTo>
                    <a:lnTo>
                      <a:pt x="1216" y="119"/>
                    </a:lnTo>
                    <a:lnTo>
                      <a:pt x="1017" y="141"/>
                    </a:lnTo>
                    <a:lnTo>
                      <a:pt x="819" y="161"/>
                    </a:lnTo>
                    <a:lnTo>
                      <a:pt x="620" y="183"/>
                    </a:lnTo>
                    <a:lnTo>
                      <a:pt x="421" y="203"/>
                    </a:lnTo>
                    <a:lnTo>
                      <a:pt x="220" y="224"/>
                    </a:lnTo>
                    <a:lnTo>
                      <a:pt x="19" y="246"/>
                    </a:lnTo>
                    <a:lnTo>
                      <a:pt x="17" y="242"/>
                    </a:lnTo>
                    <a:lnTo>
                      <a:pt x="15" y="239"/>
                    </a:lnTo>
                    <a:lnTo>
                      <a:pt x="12" y="235"/>
                    </a:lnTo>
                    <a:lnTo>
                      <a:pt x="10" y="232"/>
                    </a:lnTo>
                    <a:lnTo>
                      <a:pt x="5" y="229"/>
                    </a:lnTo>
                    <a:lnTo>
                      <a:pt x="2" y="224"/>
                    </a:lnTo>
                    <a:lnTo>
                      <a:pt x="2" y="221"/>
                    </a:lnTo>
                    <a:lnTo>
                      <a:pt x="0" y="217"/>
                    </a:lnTo>
                    <a:lnTo>
                      <a:pt x="0" y="213"/>
                    </a:lnTo>
                    <a:lnTo>
                      <a:pt x="2" y="208"/>
                    </a:lnTo>
                    <a:lnTo>
                      <a:pt x="159" y="183"/>
                    </a:lnTo>
                    <a:lnTo>
                      <a:pt x="319" y="161"/>
                    </a:lnTo>
                    <a:lnTo>
                      <a:pt x="480" y="141"/>
                    </a:lnTo>
                    <a:lnTo>
                      <a:pt x="642" y="121"/>
                    </a:lnTo>
                    <a:lnTo>
                      <a:pt x="806" y="104"/>
                    </a:lnTo>
                    <a:lnTo>
                      <a:pt x="970" y="87"/>
                    </a:lnTo>
                    <a:lnTo>
                      <a:pt x="1135" y="71"/>
                    </a:lnTo>
                    <a:lnTo>
                      <a:pt x="1301" y="54"/>
                    </a:lnTo>
                    <a:lnTo>
                      <a:pt x="1468" y="38"/>
                    </a:lnTo>
                    <a:lnTo>
                      <a:pt x="1635" y="19"/>
                    </a:lnTo>
                    <a:lnTo>
                      <a:pt x="1667" y="17"/>
                    </a:lnTo>
                    <a:lnTo>
                      <a:pt x="1698" y="15"/>
                    </a:lnTo>
                    <a:lnTo>
                      <a:pt x="1735" y="11"/>
                    </a:lnTo>
                    <a:lnTo>
                      <a:pt x="1772" y="9"/>
                    </a:lnTo>
                    <a:lnTo>
                      <a:pt x="1811" y="6"/>
                    </a:lnTo>
                    <a:lnTo>
                      <a:pt x="1850" y="3"/>
                    </a:lnTo>
                    <a:lnTo>
                      <a:pt x="1887" y="1"/>
                    </a:lnTo>
                    <a:lnTo>
                      <a:pt x="1926" y="0"/>
                    </a:lnTo>
                    <a:lnTo>
                      <a:pt x="1963" y="0"/>
                    </a:lnTo>
                    <a:lnTo>
                      <a:pt x="1997" y="2"/>
                    </a:lnTo>
                    <a:lnTo>
                      <a:pt x="2005" y="23"/>
                    </a:lnTo>
                    <a:lnTo>
                      <a:pt x="2005" y="23"/>
                    </a:lnTo>
                    <a:close/>
                  </a:path>
                </a:pathLst>
              </a:custGeom>
              <a:solidFill>
                <a:srgbClr val="FFB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2124" name="Freeform 28"/>
              <p:cNvSpPr>
                <a:spLocks/>
              </p:cNvSpPr>
              <p:nvPr/>
            </p:nvSpPr>
            <p:spPr bwMode="auto">
              <a:xfrm>
                <a:off x="3358" y="349"/>
                <a:ext cx="331" cy="232"/>
              </a:xfrm>
              <a:custGeom>
                <a:avLst/>
                <a:gdLst>
                  <a:gd name="T0" fmla="*/ 204 w 331"/>
                  <a:gd name="T1" fmla="*/ 18 h 232"/>
                  <a:gd name="T2" fmla="*/ 221 w 331"/>
                  <a:gd name="T3" fmla="*/ 30 h 232"/>
                  <a:gd name="T4" fmla="*/ 228 w 331"/>
                  <a:gd name="T5" fmla="*/ 41 h 232"/>
                  <a:gd name="T6" fmla="*/ 231 w 331"/>
                  <a:gd name="T7" fmla="*/ 54 h 232"/>
                  <a:gd name="T8" fmla="*/ 221 w 331"/>
                  <a:gd name="T9" fmla="*/ 66 h 232"/>
                  <a:gd name="T10" fmla="*/ 206 w 331"/>
                  <a:gd name="T11" fmla="*/ 73 h 232"/>
                  <a:gd name="T12" fmla="*/ 191 w 331"/>
                  <a:gd name="T13" fmla="*/ 78 h 232"/>
                  <a:gd name="T14" fmla="*/ 177 w 331"/>
                  <a:gd name="T15" fmla="*/ 81 h 232"/>
                  <a:gd name="T16" fmla="*/ 164 w 331"/>
                  <a:gd name="T17" fmla="*/ 86 h 232"/>
                  <a:gd name="T18" fmla="*/ 155 w 331"/>
                  <a:gd name="T19" fmla="*/ 91 h 232"/>
                  <a:gd name="T20" fmla="*/ 167 w 331"/>
                  <a:gd name="T21" fmla="*/ 97 h 232"/>
                  <a:gd name="T22" fmla="*/ 206 w 331"/>
                  <a:gd name="T23" fmla="*/ 96 h 232"/>
                  <a:gd name="T24" fmla="*/ 250 w 331"/>
                  <a:gd name="T25" fmla="*/ 95 h 232"/>
                  <a:gd name="T26" fmla="*/ 289 w 331"/>
                  <a:gd name="T27" fmla="*/ 98 h 232"/>
                  <a:gd name="T28" fmla="*/ 319 w 331"/>
                  <a:gd name="T29" fmla="*/ 112 h 232"/>
                  <a:gd name="T30" fmla="*/ 331 w 331"/>
                  <a:gd name="T31" fmla="*/ 136 h 232"/>
                  <a:gd name="T32" fmla="*/ 329 w 331"/>
                  <a:gd name="T33" fmla="*/ 155 h 232"/>
                  <a:gd name="T34" fmla="*/ 319 w 331"/>
                  <a:gd name="T35" fmla="*/ 175 h 232"/>
                  <a:gd name="T36" fmla="*/ 302 w 331"/>
                  <a:gd name="T37" fmla="*/ 192 h 232"/>
                  <a:gd name="T38" fmla="*/ 280 w 331"/>
                  <a:gd name="T39" fmla="*/ 208 h 232"/>
                  <a:gd name="T40" fmla="*/ 255 w 331"/>
                  <a:gd name="T41" fmla="*/ 218 h 232"/>
                  <a:gd name="T42" fmla="*/ 238 w 331"/>
                  <a:gd name="T43" fmla="*/ 223 h 232"/>
                  <a:gd name="T44" fmla="*/ 218 w 331"/>
                  <a:gd name="T45" fmla="*/ 226 h 232"/>
                  <a:gd name="T46" fmla="*/ 199 w 331"/>
                  <a:gd name="T47" fmla="*/ 229 h 232"/>
                  <a:gd name="T48" fmla="*/ 179 w 331"/>
                  <a:gd name="T49" fmla="*/ 231 h 232"/>
                  <a:gd name="T50" fmla="*/ 167 w 331"/>
                  <a:gd name="T51" fmla="*/ 207 h 232"/>
                  <a:gd name="T52" fmla="*/ 150 w 331"/>
                  <a:gd name="T53" fmla="*/ 159 h 232"/>
                  <a:gd name="T54" fmla="*/ 118 w 331"/>
                  <a:gd name="T55" fmla="*/ 114 h 232"/>
                  <a:gd name="T56" fmla="*/ 76 w 331"/>
                  <a:gd name="T57" fmla="*/ 71 h 232"/>
                  <a:gd name="T58" fmla="*/ 27 w 331"/>
                  <a:gd name="T59" fmla="*/ 30 h 232"/>
                  <a:gd name="T60" fmla="*/ 17 w 331"/>
                  <a:gd name="T61" fmla="*/ 6 h 232"/>
                  <a:gd name="T62" fmla="*/ 57 w 331"/>
                  <a:gd name="T63" fmla="*/ 1 h 232"/>
                  <a:gd name="T64" fmla="*/ 101 w 331"/>
                  <a:gd name="T65" fmla="*/ 0 h 232"/>
                  <a:gd name="T66" fmla="*/ 142 w 331"/>
                  <a:gd name="T67" fmla="*/ 1 h 232"/>
                  <a:gd name="T68" fmla="*/ 179 w 331"/>
                  <a:gd name="T69" fmla="*/ 8 h 232"/>
                  <a:gd name="T70" fmla="*/ 194 w 331"/>
                  <a:gd name="T71" fmla="*/ 13 h 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31" h="232">
                    <a:moveTo>
                      <a:pt x="194" y="13"/>
                    </a:moveTo>
                    <a:lnTo>
                      <a:pt x="204" y="18"/>
                    </a:lnTo>
                    <a:lnTo>
                      <a:pt x="213" y="23"/>
                    </a:lnTo>
                    <a:lnTo>
                      <a:pt x="221" y="30"/>
                    </a:lnTo>
                    <a:lnTo>
                      <a:pt x="226" y="35"/>
                    </a:lnTo>
                    <a:lnTo>
                      <a:pt x="228" y="41"/>
                    </a:lnTo>
                    <a:lnTo>
                      <a:pt x="231" y="48"/>
                    </a:lnTo>
                    <a:lnTo>
                      <a:pt x="231" y="54"/>
                    </a:lnTo>
                    <a:lnTo>
                      <a:pt x="228" y="61"/>
                    </a:lnTo>
                    <a:lnTo>
                      <a:pt x="221" y="66"/>
                    </a:lnTo>
                    <a:lnTo>
                      <a:pt x="213" y="71"/>
                    </a:lnTo>
                    <a:lnTo>
                      <a:pt x="206" y="73"/>
                    </a:lnTo>
                    <a:lnTo>
                      <a:pt x="199" y="75"/>
                    </a:lnTo>
                    <a:lnTo>
                      <a:pt x="191" y="78"/>
                    </a:lnTo>
                    <a:lnTo>
                      <a:pt x="184" y="80"/>
                    </a:lnTo>
                    <a:lnTo>
                      <a:pt x="177" y="81"/>
                    </a:lnTo>
                    <a:lnTo>
                      <a:pt x="169" y="83"/>
                    </a:lnTo>
                    <a:lnTo>
                      <a:pt x="164" y="86"/>
                    </a:lnTo>
                    <a:lnTo>
                      <a:pt x="157" y="88"/>
                    </a:lnTo>
                    <a:lnTo>
                      <a:pt x="155" y="91"/>
                    </a:lnTo>
                    <a:lnTo>
                      <a:pt x="150" y="95"/>
                    </a:lnTo>
                    <a:lnTo>
                      <a:pt x="167" y="97"/>
                    </a:lnTo>
                    <a:lnTo>
                      <a:pt x="187" y="97"/>
                    </a:lnTo>
                    <a:lnTo>
                      <a:pt x="206" y="96"/>
                    </a:lnTo>
                    <a:lnTo>
                      <a:pt x="228" y="95"/>
                    </a:lnTo>
                    <a:lnTo>
                      <a:pt x="250" y="95"/>
                    </a:lnTo>
                    <a:lnTo>
                      <a:pt x="270" y="95"/>
                    </a:lnTo>
                    <a:lnTo>
                      <a:pt x="289" y="98"/>
                    </a:lnTo>
                    <a:lnTo>
                      <a:pt x="307" y="103"/>
                    </a:lnTo>
                    <a:lnTo>
                      <a:pt x="319" y="112"/>
                    </a:lnTo>
                    <a:lnTo>
                      <a:pt x="326" y="125"/>
                    </a:lnTo>
                    <a:lnTo>
                      <a:pt x="331" y="136"/>
                    </a:lnTo>
                    <a:lnTo>
                      <a:pt x="331" y="146"/>
                    </a:lnTo>
                    <a:lnTo>
                      <a:pt x="329" y="155"/>
                    </a:lnTo>
                    <a:lnTo>
                      <a:pt x="326" y="166"/>
                    </a:lnTo>
                    <a:lnTo>
                      <a:pt x="319" y="175"/>
                    </a:lnTo>
                    <a:lnTo>
                      <a:pt x="312" y="183"/>
                    </a:lnTo>
                    <a:lnTo>
                      <a:pt x="302" y="192"/>
                    </a:lnTo>
                    <a:lnTo>
                      <a:pt x="292" y="200"/>
                    </a:lnTo>
                    <a:lnTo>
                      <a:pt x="280" y="208"/>
                    </a:lnTo>
                    <a:lnTo>
                      <a:pt x="265" y="215"/>
                    </a:lnTo>
                    <a:lnTo>
                      <a:pt x="255" y="218"/>
                    </a:lnTo>
                    <a:lnTo>
                      <a:pt x="248" y="222"/>
                    </a:lnTo>
                    <a:lnTo>
                      <a:pt x="238" y="223"/>
                    </a:lnTo>
                    <a:lnTo>
                      <a:pt x="228" y="225"/>
                    </a:lnTo>
                    <a:lnTo>
                      <a:pt x="218" y="226"/>
                    </a:lnTo>
                    <a:lnTo>
                      <a:pt x="209" y="227"/>
                    </a:lnTo>
                    <a:lnTo>
                      <a:pt x="199" y="229"/>
                    </a:lnTo>
                    <a:lnTo>
                      <a:pt x="189" y="230"/>
                    </a:lnTo>
                    <a:lnTo>
                      <a:pt x="179" y="231"/>
                    </a:lnTo>
                    <a:lnTo>
                      <a:pt x="169" y="232"/>
                    </a:lnTo>
                    <a:lnTo>
                      <a:pt x="167" y="207"/>
                    </a:lnTo>
                    <a:lnTo>
                      <a:pt x="160" y="183"/>
                    </a:lnTo>
                    <a:lnTo>
                      <a:pt x="150" y="159"/>
                    </a:lnTo>
                    <a:lnTo>
                      <a:pt x="135" y="136"/>
                    </a:lnTo>
                    <a:lnTo>
                      <a:pt x="118" y="114"/>
                    </a:lnTo>
                    <a:lnTo>
                      <a:pt x="98" y="93"/>
                    </a:lnTo>
                    <a:lnTo>
                      <a:pt x="76" y="71"/>
                    </a:lnTo>
                    <a:lnTo>
                      <a:pt x="52" y="50"/>
                    </a:lnTo>
                    <a:lnTo>
                      <a:pt x="27" y="30"/>
                    </a:lnTo>
                    <a:lnTo>
                      <a:pt x="0" y="9"/>
                    </a:lnTo>
                    <a:lnTo>
                      <a:pt x="17" y="6"/>
                    </a:lnTo>
                    <a:lnTo>
                      <a:pt x="37" y="3"/>
                    </a:lnTo>
                    <a:lnTo>
                      <a:pt x="57" y="1"/>
                    </a:lnTo>
                    <a:lnTo>
                      <a:pt x="79" y="0"/>
                    </a:lnTo>
                    <a:lnTo>
                      <a:pt x="101" y="0"/>
                    </a:lnTo>
                    <a:lnTo>
                      <a:pt x="120" y="0"/>
                    </a:lnTo>
                    <a:lnTo>
                      <a:pt x="142" y="1"/>
                    </a:lnTo>
                    <a:lnTo>
                      <a:pt x="162" y="5"/>
                    </a:lnTo>
                    <a:lnTo>
                      <a:pt x="179" y="8"/>
                    </a:lnTo>
                    <a:lnTo>
                      <a:pt x="194" y="13"/>
                    </a:lnTo>
                    <a:lnTo>
                      <a:pt x="194" y="13"/>
                    </a:ln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2125" name="Freeform 29"/>
              <p:cNvSpPr>
                <a:spLocks/>
              </p:cNvSpPr>
              <p:nvPr/>
            </p:nvSpPr>
            <p:spPr bwMode="auto">
              <a:xfrm>
                <a:off x="2405" y="362"/>
                <a:ext cx="1095" cy="609"/>
              </a:xfrm>
              <a:custGeom>
                <a:avLst/>
                <a:gdLst>
                  <a:gd name="T0" fmla="*/ 1059 w 1095"/>
                  <a:gd name="T1" fmla="*/ 118 h 609"/>
                  <a:gd name="T2" fmla="*/ 1095 w 1095"/>
                  <a:gd name="T3" fmla="*/ 205 h 609"/>
                  <a:gd name="T4" fmla="*/ 1078 w 1095"/>
                  <a:gd name="T5" fmla="*/ 293 h 609"/>
                  <a:gd name="T6" fmla="*/ 1022 w 1095"/>
                  <a:gd name="T7" fmla="*/ 379 h 609"/>
                  <a:gd name="T8" fmla="*/ 943 w 1095"/>
                  <a:gd name="T9" fmla="*/ 460 h 609"/>
                  <a:gd name="T10" fmla="*/ 870 w 1095"/>
                  <a:gd name="T11" fmla="*/ 516 h 609"/>
                  <a:gd name="T12" fmla="*/ 796 w 1095"/>
                  <a:gd name="T13" fmla="*/ 552 h 609"/>
                  <a:gd name="T14" fmla="*/ 713 w 1095"/>
                  <a:gd name="T15" fmla="*/ 582 h 609"/>
                  <a:gd name="T16" fmla="*/ 622 w 1095"/>
                  <a:gd name="T17" fmla="*/ 603 h 609"/>
                  <a:gd name="T18" fmla="*/ 522 w 1095"/>
                  <a:gd name="T19" fmla="*/ 609 h 609"/>
                  <a:gd name="T20" fmla="*/ 402 w 1095"/>
                  <a:gd name="T21" fmla="*/ 596 h 609"/>
                  <a:gd name="T22" fmla="*/ 284 w 1095"/>
                  <a:gd name="T23" fmla="*/ 568 h 609"/>
                  <a:gd name="T24" fmla="*/ 184 w 1095"/>
                  <a:gd name="T25" fmla="*/ 524 h 609"/>
                  <a:gd name="T26" fmla="*/ 103 w 1095"/>
                  <a:gd name="T27" fmla="*/ 473 h 609"/>
                  <a:gd name="T28" fmla="*/ 41 w 1095"/>
                  <a:gd name="T29" fmla="*/ 417 h 609"/>
                  <a:gd name="T30" fmla="*/ 5 w 1095"/>
                  <a:gd name="T31" fmla="*/ 355 h 609"/>
                  <a:gd name="T32" fmla="*/ 0 w 1095"/>
                  <a:gd name="T33" fmla="*/ 292 h 609"/>
                  <a:gd name="T34" fmla="*/ 17 w 1095"/>
                  <a:gd name="T35" fmla="*/ 230 h 609"/>
                  <a:gd name="T36" fmla="*/ 54 w 1095"/>
                  <a:gd name="T37" fmla="*/ 171 h 609"/>
                  <a:gd name="T38" fmla="*/ 100 w 1095"/>
                  <a:gd name="T39" fmla="*/ 115 h 609"/>
                  <a:gd name="T40" fmla="*/ 139 w 1095"/>
                  <a:gd name="T41" fmla="*/ 84 h 609"/>
                  <a:gd name="T42" fmla="*/ 166 w 1095"/>
                  <a:gd name="T43" fmla="*/ 78 h 609"/>
                  <a:gd name="T44" fmla="*/ 191 w 1095"/>
                  <a:gd name="T45" fmla="*/ 73 h 609"/>
                  <a:gd name="T46" fmla="*/ 215 w 1095"/>
                  <a:gd name="T47" fmla="*/ 70 h 609"/>
                  <a:gd name="T48" fmla="*/ 242 w 1095"/>
                  <a:gd name="T49" fmla="*/ 73 h 609"/>
                  <a:gd name="T50" fmla="*/ 247 w 1095"/>
                  <a:gd name="T51" fmla="*/ 76 h 609"/>
                  <a:gd name="T52" fmla="*/ 230 w 1095"/>
                  <a:gd name="T53" fmla="*/ 80 h 609"/>
                  <a:gd name="T54" fmla="*/ 215 w 1095"/>
                  <a:gd name="T55" fmla="*/ 85 h 609"/>
                  <a:gd name="T56" fmla="*/ 201 w 1095"/>
                  <a:gd name="T57" fmla="*/ 92 h 609"/>
                  <a:gd name="T58" fmla="*/ 189 w 1095"/>
                  <a:gd name="T59" fmla="*/ 100 h 609"/>
                  <a:gd name="T60" fmla="*/ 184 w 1095"/>
                  <a:gd name="T61" fmla="*/ 116 h 609"/>
                  <a:gd name="T62" fmla="*/ 220 w 1095"/>
                  <a:gd name="T63" fmla="*/ 109 h 609"/>
                  <a:gd name="T64" fmla="*/ 262 w 1095"/>
                  <a:gd name="T65" fmla="*/ 100 h 609"/>
                  <a:gd name="T66" fmla="*/ 304 w 1095"/>
                  <a:gd name="T67" fmla="*/ 92 h 609"/>
                  <a:gd name="T68" fmla="*/ 350 w 1095"/>
                  <a:gd name="T69" fmla="*/ 90 h 609"/>
                  <a:gd name="T70" fmla="*/ 397 w 1095"/>
                  <a:gd name="T71" fmla="*/ 96 h 609"/>
                  <a:gd name="T72" fmla="*/ 407 w 1095"/>
                  <a:gd name="T73" fmla="*/ 90 h 609"/>
                  <a:gd name="T74" fmla="*/ 409 w 1095"/>
                  <a:gd name="T75" fmla="*/ 84 h 609"/>
                  <a:gd name="T76" fmla="*/ 407 w 1095"/>
                  <a:gd name="T77" fmla="*/ 78 h 609"/>
                  <a:gd name="T78" fmla="*/ 402 w 1095"/>
                  <a:gd name="T79" fmla="*/ 73 h 609"/>
                  <a:gd name="T80" fmla="*/ 397 w 1095"/>
                  <a:gd name="T81" fmla="*/ 67 h 609"/>
                  <a:gd name="T82" fmla="*/ 392 w 1095"/>
                  <a:gd name="T83" fmla="*/ 67 h 609"/>
                  <a:gd name="T84" fmla="*/ 387 w 1095"/>
                  <a:gd name="T85" fmla="*/ 67 h 609"/>
                  <a:gd name="T86" fmla="*/ 380 w 1095"/>
                  <a:gd name="T87" fmla="*/ 66 h 609"/>
                  <a:gd name="T88" fmla="*/ 375 w 1095"/>
                  <a:gd name="T89" fmla="*/ 65 h 609"/>
                  <a:gd name="T90" fmla="*/ 372 w 1095"/>
                  <a:gd name="T91" fmla="*/ 61 h 609"/>
                  <a:gd name="T92" fmla="*/ 426 w 1095"/>
                  <a:gd name="T93" fmla="*/ 52 h 609"/>
                  <a:gd name="T94" fmla="*/ 537 w 1095"/>
                  <a:gd name="T95" fmla="*/ 42 h 609"/>
                  <a:gd name="T96" fmla="*/ 647 w 1095"/>
                  <a:gd name="T97" fmla="*/ 29 h 609"/>
                  <a:gd name="T98" fmla="*/ 755 w 1095"/>
                  <a:gd name="T99" fmla="*/ 18 h 609"/>
                  <a:gd name="T100" fmla="*/ 865 w 1095"/>
                  <a:gd name="T101" fmla="*/ 6 h 609"/>
                  <a:gd name="T102" fmla="*/ 1015 w 1095"/>
                  <a:gd name="T103" fmla="*/ 75 h 6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95" h="609">
                    <a:moveTo>
                      <a:pt x="1015" y="75"/>
                    </a:moveTo>
                    <a:lnTo>
                      <a:pt x="1059" y="118"/>
                    </a:lnTo>
                    <a:lnTo>
                      <a:pt x="1083" y="162"/>
                    </a:lnTo>
                    <a:lnTo>
                      <a:pt x="1095" y="205"/>
                    </a:lnTo>
                    <a:lnTo>
                      <a:pt x="1091" y="249"/>
                    </a:lnTo>
                    <a:lnTo>
                      <a:pt x="1078" y="293"/>
                    </a:lnTo>
                    <a:lnTo>
                      <a:pt x="1054" y="337"/>
                    </a:lnTo>
                    <a:lnTo>
                      <a:pt x="1022" y="379"/>
                    </a:lnTo>
                    <a:lnTo>
                      <a:pt x="985" y="420"/>
                    </a:lnTo>
                    <a:lnTo>
                      <a:pt x="943" y="460"/>
                    </a:lnTo>
                    <a:lnTo>
                      <a:pt x="902" y="499"/>
                    </a:lnTo>
                    <a:lnTo>
                      <a:pt x="870" y="516"/>
                    </a:lnTo>
                    <a:lnTo>
                      <a:pt x="833" y="534"/>
                    </a:lnTo>
                    <a:lnTo>
                      <a:pt x="796" y="552"/>
                    </a:lnTo>
                    <a:lnTo>
                      <a:pt x="757" y="568"/>
                    </a:lnTo>
                    <a:lnTo>
                      <a:pt x="713" y="582"/>
                    </a:lnTo>
                    <a:lnTo>
                      <a:pt x="669" y="594"/>
                    </a:lnTo>
                    <a:lnTo>
                      <a:pt x="622" y="603"/>
                    </a:lnTo>
                    <a:lnTo>
                      <a:pt x="571" y="609"/>
                    </a:lnTo>
                    <a:lnTo>
                      <a:pt x="522" y="609"/>
                    </a:lnTo>
                    <a:lnTo>
                      <a:pt x="468" y="605"/>
                    </a:lnTo>
                    <a:lnTo>
                      <a:pt x="402" y="596"/>
                    </a:lnTo>
                    <a:lnTo>
                      <a:pt x="340" y="584"/>
                    </a:lnTo>
                    <a:lnTo>
                      <a:pt x="284" y="568"/>
                    </a:lnTo>
                    <a:lnTo>
                      <a:pt x="233" y="547"/>
                    </a:lnTo>
                    <a:lnTo>
                      <a:pt x="184" y="524"/>
                    </a:lnTo>
                    <a:lnTo>
                      <a:pt x="142" y="500"/>
                    </a:lnTo>
                    <a:lnTo>
                      <a:pt x="103" y="473"/>
                    </a:lnTo>
                    <a:lnTo>
                      <a:pt x="71" y="445"/>
                    </a:lnTo>
                    <a:lnTo>
                      <a:pt x="41" y="417"/>
                    </a:lnTo>
                    <a:lnTo>
                      <a:pt x="19" y="387"/>
                    </a:lnTo>
                    <a:lnTo>
                      <a:pt x="5" y="355"/>
                    </a:lnTo>
                    <a:lnTo>
                      <a:pt x="0" y="323"/>
                    </a:lnTo>
                    <a:lnTo>
                      <a:pt x="0" y="292"/>
                    </a:lnTo>
                    <a:lnTo>
                      <a:pt x="5" y="261"/>
                    </a:lnTo>
                    <a:lnTo>
                      <a:pt x="17" y="230"/>
                    </a:lnTo>
                    <a:lnTo>
                      <a:pt x="34" y="201"/>
                    </a:lnTo>
                    <a:lnTo>
                      <a:pt x="54" y="171"/>
                    </a:lnTo>
                    <a:lnTo>
                      <a:pt x="76" y="142"/>
                    </a:lnTo>
                    <a:lnTo>
                      <a:pt x="100" y="115"/>
                    </a:lnTo>
                    <a:lnTo>
                      <a:pt x="125" y="88"/>
                    </a:lnTo>
                    <a:lnTo>
                      <a:pt x="139" y="84"/>
                    </a:lnTo>
                    <a:lnTo>
                      <a:pt x="154" y="82"/>
                    </a:lnTo>
                    <a:lnTo>
                      <a:pt x="166" y="78"/>
                    </a:lnTo>
                    <a:lnTo>
                      <a:pt x="179" y="76"/>
                    </a:lnTo>
                    <a:lnTo>
                      <a:pt x="191" y="73"/>
                    </a:lnTo>
                    <a:lnTo>
                      <a:pt x="203" y="72"/>
                    </a:lnTo>
                    <a:lnTo>
                      <a:pt x="215" y="70"/>
                    </a:lnTo>
                    <a:lnTo>
                      <a:pt x="230" y="70"/>
                    </a:lnTo>
                    <a:lnTo>
                      <a:pt x="242" y="73"/>
                    </a:lnTo>
                    <a:lnTo>
                      <a:pt x="257" y="75"/>
                    </a:lnTo>
                    <a:lnTo>
                      <a:pt x="247" y="76"/>
                    </a:lnTo>
                    <a:lnTo>
                      <a:pt x="240" y="77"/>
                    </a:lnTo>
                    <a:lnTo>
                      <a:pt x="230" y="80"/>
                    </a:lnTo>
                    <a:lnTo>
                      <a:pt x="223" y="82"/>
                    </a:lnTo>
                    <a:lnTo>
                      <a:pt x="215" y="85"/>
                    </a:lnTo>
                    <a:lnTo>
                      <a:pt x="208" y="89"/>
                    </a:lnTo>
                    <a:lnTo>
                      <a:pt x="201" y="92"/>
                    </a:lnTo>
                    <a:lnTo>
                      <a:pt x="196" y="96"/>
                    </a:lnTo>
                    <a:lnTo>
                      <a:pt x="189" y="100"/>
                    </a:lnTo>
                    <a:lnTo>
                      <a:pt x="184" y="102"/>
                    </a:lnTo>
                    <a:lnTo>
                      <a:pt x="184" y="116"/>
                    </a:lnTo>
                    <a:lnTo>
                      <a:pt x="203" y="114"/>
                    </a:lnTo>
                    <a:lnTo>
                      <a:pt x="220" y="109"/>
                    </a:lnTo>
                    <a:lnTo>
                      <a:pt x="242" y="105"/>
                    </a:lnTo>
                    <a:lnTo>
                      <a:pt x="262" y="100"/>
                    </a:lnTo>
                    <a:lnTo>
                      <a:pt x="284" y="96"/>
                    </a:lnTo>
                    <a:lnTo>
                      <a:pt x="304" y="92"/>
                    </a:lnTo>
                    <a:lnTo>
                      <a:pt x="328" y="91"/>
                    </a:lnTo>
                    <a:lnTo>
                      <a:pt x="350" y="90"/>
                    </a:lnTo>
                    <a:lnTo>
                      <a:pt x="375" y="92"/>
                    </a:lnTo>
                    <a:lnTo>
                      <a:pt x="397" y="96"/>
                    </a:lnTo>
                    <a:lnTo>
                      <a:pt x="404" y="93"/>
                    </a:lnTo>
                    <a:lnTo>
                      <a:pt x="407" y="90"/>
                    </a:lnTo>
                    <a:lnTo>
                      <a:pt x="409" y="88"/>
                    </a:lnTo>
                    <a:lnTo>
                      <a:pt x="409" y="84"/>
                    </a:lnTo>
                    <a:lnTo>
                      <a:pt x="409" y="82"/>
                    </a:lnTo>
                    <a:lnTo>
                      <a:pt x="407" y="78"/>
                    </a:lnTo>
                    <a:lnTo>
                      <a:pt x="404" y="76"/>
                    </a:lnTo>
                    <a:lnTo>
                      <a:pt x="402" y="73"/>
                    </a:lnTo>
                    <a:lnTo>
                      <a:pt x="399" y="70"/>
                    </a:lnTo>
                    <a:lnTo>
                      <a:pt x="397" y="67"/>
                    </a:lnTo>
                    <a:lnTo>
                      <a:pt x="394" y="67"/>
                    </a:lnTo>
                    <a:lnTo>
                      <a:pt x="392" y="67"/>
                    </a:lnTo>
                    <a:lnTo>
                      <a:pt x="390" y="67"/>
                    </a:lnTo>
                    <a:lnTo>
                      <a:pt x="387" y="67"/>
                    </a:lnTo>
                    <a:lnTo>
                      <a:pt x="385" y="66"/>
                    </a:lnTo>
                    <a:lnTo>
                      <a:pt x="380" y="66"/>
                    </a:lnTo>
                    <a:lnTo>
                      <a:pt x="377" y="65"/>
                    </a:lnTo>
                    <a:lnTo>
                      <a:pt x="375" y="65"/>
                    </a:lnTo>
                    <a:lnTo>
                      <a:pt x="372" y="64"/>
                    </a:lnTo>
                    <a:lnTo>
                      <a:pt x="372" y="61"/>
                    </a:lnTo>
                    <a:lnTo>
                      <a:pt x="372" y="58"/>
                    </a:lnTo>
                    <a:lnTo>
                      <a:pt x="426" y="52"/>
                    </a:lnTo>
                    <a:lnTo>
                      <a:pt x="483" y="46"/>
                    </a:lnTo>
                    <a:lnTo>
                      <a:pt x="537" y="42"/>
                    </a:lnTo>
                    <a:lnTo>
                      <a:pt x="590" y="36"/>
                    </a:lnTo>
                    <a:lnTo>
                      <a:pt x="647" y="29"/>
                    </a:lnTo>
                    <a:lnTo>
                      <a:pt x="701" y="24"/>
                    </a:lnTo>
                    <a:lnTo>
                      <a:pt x="755" y="18"/>
                    </a:lnTo>
                    <a:lnTo>
                      <a:pt x="811" y="12"/>
                    </a:lnTo>
                    <a:lnTo>
                      <a:pt x="865" y="6"/>
                    </a:lnTo>
                    <a:lnTo>
                      <a:pt x="919" y="0"/>
                    </a:lnTo>
                    <a:lnTo>
                      <a:pt x="1015" y="75"/>
                    </a:lnTo>
                    <a:lnTo>
                      <a:pt x="1015" y="75"/>
                    </a:lnTo>
                    <a:close/>
                  </a:path>
                </a:pathLst>
              </a:custGeom>
              <a:solidFill>
                <a:srgbClr val="E2FF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2126" name="Freeform 30"/>
              <p:cNvSpPr>
                <a:spLocks/>
              </p:cNvSpPr>
              <p:nvPr/>
            </p:nvSpPr>
            <p:spPr bwMode="auto">
              <a:xfrm>
                <a:off x="3049" y="403"/>
                <a:ext cx="238" cy="47"/>
              </a:xfrm>
              <a:custGeom>
                <a:avLst/>
                <a:gdLst>
                  <a:gd name="T0" fmla="*/ 238 w 238"/>
                  <a:gd name="T1" fmla="*/ 34 h 47"/>
                  <a:gd name="T2" fmla="*/ 238 w 238"/>
                  <a:gd name="T3" fmla="*/ 47 h 47"/>
                  <a:gd name="T4" fmla="*/ 216 w 238"/>
                  <a:gd name="T5" fmla="*/ 44 h 47"/>
                  <a:gd name="T6" fmla="*/ 192 w 238"/>
                  <a:gd name="T7" fmla="*/ 41 h 47"/>
                  <a:gd name="T8" fmla="*/ 167 w 238"/>
                  <a:gd name="T9" fmla="*/ 39 h 47"/>
                  <a:gd name="T10" fmla="*/ 143 w 238"/>
                  <a:gd name="T11" fmla="*/ 36 h 47"/>
                  <a:gd name="T12" fmla="*/ 118 w 238"/>
                  <a:gd name="T13" fmla="*/ 35 h 47"/>
                  <a:gd name="T14" fmla="*/ 94 w 238"/>
                  <a:gd name="T15" fmla="*/ 35 h 47"/>
                  <a:gd name="T16" fmla="*/ 69 w 238"/>
                  <a:gd name="T17" fmla="*/ 36 h 47"/>
                  <a:gd name="T18" fmla="*/ 45 w 238"/>
                  <a:gd name="T19" fmla="*/ 37 h 47"/>
                  <a:gd name="T20" fmla="*/ 22 w 238"/>
                  <a:gd name="T21" fmla="*/ 41 h 47"/>
                  <a:gd name="T22" fmla="*/ 0 w 238"/>
                  <a:gd name="T23" fmla="*/ 47 h 47"/>
                  <a:gd name="T24" fmla="*/ 3 w 238"/>
                  <a:gd name="T25" fmla="*/ 40 h 47"/>
                  <a:gd name="T26" fmla="*/ 8 w 238"/>
                  <a:gd name="T27" fmla="*/ 33 h 47"/>
                  <a:gd name="T28" fmla="*/ 15 w 238"/>
                  <a:gd name="T29" fmla="*/ 27 h 47"/>
                  <a:gd name="T30" fmla="*/ 25 w 238"/>
                  <a:gd name="T31" fmla="*/ 23 h 47"/>
                  <a:gd name="T32" fmla="*/ 37 w 238"/>
                  <a:gd name="T33" fmla="*/ 18 h 47"/>
                  <a:gd name="T34" fmla="*/ 49 w 238"/>
                  <a:gd name="T35" fmla="*/ 13 h 47"/>
                  <a:gd name="T36" fmla="*/ 62 w 238"/>
                  <a:gd name="T37" fmla="*/ 10 h 47"/>
                  <a:gd name="T38" fmla="*/ 74 w 238"/>
                  <a:gd name="T39" fmla="*/ 7 h 47"/>
                  <a:gd name="T40" fmla="*/ 89 w 238"/>
                  <a:gd name="T41" fmla="*/ 3 h 47"/>
                  <a:gd name="T42" fmla="*/ 98 w 238"/>
                  <a:gd name="T43" fmla="*/ 0 h 47"/>
                  <a:gd name="T44" fmla="*/ 116 w 238"/>
                  <a:gd name="T45" fmla="*/ 0 h 47"/>
                  <a:gd name="T46" fmla="*/ 133 w 238"/>
                  <a:gd name="T47" fmla="*/ 0 h 47"/>
                  <a:gd name="T48" fmla="*/ 147 w 238"/>
                  <a:gd name="T49" fmla="*/ 1 h 47"/>
                  <a:gd name="T50" fmla="*/ 162 w 238"/>
                  <a:gd name="T51" fmla="*/ 4 h 47"/>
                  <a:gd name="T52" fmla="*/ 177 w 238"/>
                  <a:gd name="T53" fmla="*/ 8 h 47"/>
                  <a:gd name="T54" fmla="*/ 189 w 238"/>
                  <a:gd name="T55" fmla="*/ 12 h 47"/>
                  <a:gd name="T56" fmla="*/ 201 w 238"/>
                  <a:gd name="T57" fmla="*/ 17 h 47"/>
                  <a:gd name="T58" fmla="*/ 214 w 238"/>
                  <a:gd name="T59" fmla="*/ 23 h 47"/>
                  <a:gd name="T60" fmla="*/ 226 w 238"/>
                  <a:gd name="T61" fmla="*/ 28 h 47"/>
                  <a:gd name="T62" fmla="*/ 238 w 238"/>
                  <a:gd name="T63" fmla="*/ 34 h 47"/>
                  <a:gd name="T64" fmla="*/ 238 w 238"/>
                  <a:gd name="T65" fmla="*/ 34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38" h="47">
                    <a:moveTo>
                      <a:pt x="238" y="34"/>
                    </a:moveTo>
                    <a:lnTo>
                      <a:pt x="238" y="47"/>
                    </a:lnTo>
                    <a:lnTo>
                      <a:pt x="216" y="44"/>
                    </a:lnTo>
                    <a:lnTo>
                      <a:pt x="192" y="41"/>
                    </a:lnTo>
                    <a:lnTo>
                      <a:pt x="167" y="39"/>
                    </a:lnTo>
                    <a:lnTo>
                      <a:pt x="143" y="36"/>
                    </a:lnTo>
                    <a:lnTo>
                      <a:pt x="118" y="35"/>
                    </a:lnTo>
                    <a:lnTo>
                      <a:pt x="94" y="35"/>
                    </a:lnTo>
                    <a:lnTo>
                      <a:pt x="69" y="36"/>
                    </a:lnTo>
                    <a:lnTo>
                      <a:pt x="45" y="37"/>
                    </a:lnTo>
                    <a:lnTo>
                      <a:pt x="22" y="41"/>
                    </a:lnTo>
                    <a:lnTo>
                      <a:pt x="0" y="47"/>
                    </a:lnTo>
                    <a:lnTo>
                      <a:pt x="3" y="40"/>
                    </a:lnTo>
                    <a:lnTo>
                      <a:pt x="8" y="33"/>
                    </a:lnTo>
                    <a:lnTo>
                      <a:pt x="15" y="27"/>
                    </a:lnTo>
                    <a:lnTo>
                      <a:pt x="25" y="23"/>
                    </a:lnTo>
                    <a:lnTo>
                      <a:pt x="37" y="18"/>
                    </a:lnTo>
                    <a:lnTo>
                      <a:pt x="49" y="13"/>
                    </a:lnTo>
                    <a:lnTo>
                      <a:pt x="62" y="10"/>
                    </a:lnTo>
                    <a:lnTo>
                      <a:pt x="74" y="7"/>
                    </a:lnTo>
                    <a:lnTo>
                      <a:pt x="89" y="3"/>
                    </a:lnTo>
                    <a:lnTo>
                      <a:pt x="98" y="0"/>
                    </a:lnTo>
                    <a:lnTo>
                      <a:pt x="116" y="0"/>
                    </a:lnTo>
                    <a:lnTo>
                      <a:pt x="133" y="0"/>
                    </a:lnTo>
                    <a:lnTo>
                      <a:pt x="147" y="1"/>
                    </a:lnTo>
                    <a:lnTo>
                      <a:pt x="162" y="4"/>
                    </a:lnTo>
                    <a:lnTo>
                      <a:pt x="177" y="8"/>
                    </a:lnTo>
                    <a:lnTo>
                      <a:pt x="189" y="12"/>
                    </a:lnTo>
                    <a:lnTo>
                      <a:pt x="201" y="17"/>
                    </a:lnTo>
                    <a:lnTo>
                      <a:pt x="214" y="23"/>
                    </a:lnTo>
                    <a:lnTo>
                      <a:pt x="226" y="28"/>
                    </a:lnTo>
                    <a:lnTo>
                      <a:pt x="238" y="34"/>
                    </a:lnTo>
                    <a:lnTo>
                      <a:pt x="238" y="34"/>
                    </a:lnTo>
                    <a:close/>
                  </a:path>
                </a:pathLst>
              </a:custGeom>
              <a:solidFill>
                <a:srgbClr val="0019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2127" name="Freeform 31"/>
              <p:cNvSpPr>
                <a:spLocks/>
              </p:cNvSpPr>
              <p:nvPr/>
            </p:nvSpPr>
            <p:spPr bwMode="auto">
              <a:xfrm>
                <a:off x="2201" y="450"/>
                <a:ext cx="285" cy="209"/>
              </a:xfrm>
              <a:custGeom>
                <a:avLst/>
                <a:gdLst>
                  <a:gd name="T0" fmla="*/ 270 w 285"/>
                  <a:gd name="T1" fmla="*/ 19 h 209"/>
                  <a:gd name="T2" fmla="*/ 238 w 285"/>
                  <a:gd name="T3" fmla="*/ 59 h 209"/>
                  <a:gd name="T4" fmla="*/ 209 w 285"/>
                  <a:gd name="T5" fmla="*/ 100 h 209"/>
                  <a:gd name="T6" fmla="*/ 184 w 285"/>
                  <a:gd name="T7" fmla="*/ 141 h 209"/>
                  <a:gd name="T8" fmla="*/ 169 w 285"/>
                  <a:gd name="T9" fmla="*/ 184 h 209"/>
                  <a:gd name="T10" fmla="*/ 157 w 285"/>
                  <a:gd name="T11" fmla="*/ 208 h 209"/>
                  <a:gd name="T12" fmla="*/ 138 w 285"/>
                  <a:gd name="T13" fmla="*/ 209 h 209"/>
                  <a:gd name="T14" fmla="*/ 116 w 285"/>
                  <a:gd name="T15" fmla="*/ 206 h 209"/>
                  <a:gd name="T16" fmla="*/ 93 w 285"/>
                  <a:gd name="T17" fmla="*/ 203 h 209"/>
                  <a:gd name="T18" fmla="*/ 74 w 285"/>
                  <a:gd name="T19" fmla="*/ 198 h 209"/>
                  <a:gd name="T20" fmla="*/ 54 w 285"/>
                  <a:gd name="T21" fmla="*/ 190 h 209"/>
                  <a:gd name="T22" fmla="*/ 42 w 285"/>
                  <a:gd name="T23" fmla="*/ 180 h 209"/>
                  <a:gd name="T24" fmla="*/ 37 w 285"/>
                  <a:gd name="T25" fmla="*/ 168 h 209"/>
                  <a:gd name="T26" fmla="*/ 42 w 285"/>
                  <a:gd name="T27" fmla="*/ 156 h 209"/>
                  <a:gd name="T28" fmla="*/ 54 w 285"/>
                  <a:gd name="T29" fmla="*/ 145 h 209"/>
                  <a:gd name="T30" fmla="*/ 69 w 285"/>
                  <a:gd name="T31" fmla="*/ 136 h 209"/>
                  <a:gd name="T32" fmla="*/ 76 w 285"/>
                  <a:gd name="T33" fmla="*/ 132 h 209"/>
                  <a:gd name="T34" fmla="*/ 89 w 285"/>
                  <a:gd name="T35" fmla="*/ 130 h 209"/>
                  <a:gd name="T36" fmla="*/ 98 w 285"/>
                  <a:gd name="T37" fmla="*/ 128 h 209"/>
                  <a:gd name="T38" fmla="*/ 101 w 285"/>
                  <a:gd name="T39" fmla="*/ 122 h 209"/>
                  <a:gd name="T40" fmla="*/ 89 w 285"/>
                  <a:gd name="T41" fmla="*/ 115 h 209"/>
                  <a:gd name="T42" fmla="*/ 69 w 285"/>
                  <a:gd name="T43" fmla="*/ 114 h 209"/>
                  <a:gd name="T44" fmla="*/ 49 w 285"/>
                  <a:gd name="T45" fmla="*/ 116 h 209"/>
                  <a:gd name="T46" fmla="*/ 32 w 285"/>
                  <a:gd name="T47" fmla="*/ 118 h 209"/>
                  <a:gd name="T48" fmla="*/ 13 w 285"/>
                  <a:gd name="T49" fmla="*/ 117 h 209"/>
                  <a:gd name="T50" fmla="*/ 0 w 285"/>
                  <a:gd name="T51" fmla="*/ 102 h 209"/>
                  <a:gd name="T52" fmla="*/ 8 w 285"/>
                  <a:gd name="T53" fmla="*/ 80 h 209"/>
                  <a:gd name="T54" fmla="*/ 27 w 285"/>
                  <a:gd name="T55" fmla="*/ 56 h 209"/>
                  <a:gd name="T56" fmla="*/ 57 w 285"/>
                  <a:gd name="T57" fmla="*/ 35 h 209"/>
                  <a:gd name="T58" fmla="*/ 93 w 285"/>
                  <a:gd name="T59" fmla="*/ 18 h 209"/>
                  <a:gd name="T60" fmla="*/ 133 w 285"/>
                  <a:gd name="T61" fmla="*/ 10 h 209"/>
                  <a:gd name="T62" fmla="*/ 167 w 285"/>
                  <a:gd name="T63" fmla="*/ 8 h 209"/>
                  <a:gd name="T64" fmla="*/ 201 w 285"/>
                  <a:gd name="T65" fmla="*/ 5 h 209"/>
                  <a:gd name="T66" fmla="*/ 236 w 285"/>
                  <a:gd name="T67" fmla="*/ 3 h 209"/>
                  <a:gd name="T68" fmla="*/ 270 w 285"/>
                  <a:gd name="T69" fmla="*/ 1 h 209"/>
                  <a:gd name="T70" fmla="*/ 285 w 285"/>
                  <a:gd name="T71" fmla="*/ 0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85" h="209">
                    <a:moveTo>
                      <a:pt x="285" y="0"/>
                    </a:moveTo>
                    <a:lnTo>
                      <a:pt x="270" y="19"/>
                    </a:lnTo>
                    <a:lnTo>
                      <a:pt x="253" y="38"/>
                    </a:lnTo>
                    <a:lnTo>
                      <a:pt x="238" y="59"/>
                    </a:lnTo>
                    <a:lnTo>
                      <a:pt x="221" y="80"/>
                    </a:lnTo>
                    <a:lnTo>
                      <a:pt x="209" y="100"/>
                    </a:lnTo>
                    <a:lnTo>
                      <a:pt x="194" y="121"/>
                    </a:lnTo>
                    <a:lnTo>
                      <a:pt x="184" y="141"/>
                    </a:lnTo>
                    <a:lnTo>
                      <a:pt x="174" y="162"/>
                    </a:lnTo>
                    <a:lnTo>
                      <a:pt x="169" y="184"/>
                    </a:lnTo>
                    <a:lnTo>
                      <a:pt x="167" y="205"/>
                    </a:lnTo>
                    <a:lnTo>
                      <a:pt x="157" y="208"/>
                    </a:lnTo>
                    <a:lnTo>
                      <a:pt x="147" y="209"/>
                    </a:lnTo>
                    <a:lnTo>
                      <a:pt x="138" y="209"/>
                    </a:lnTo>
                    <a:lnTo>
                      <a:pt x="125" y="208"/>
                    </a:lnTo>
                    <a:lnTo>
                      <a:pt x="116" y="206"/>
                    </a:lnTo>
                    <a:lnTo>
                      <a:pt x="103" y="205"/>
                    </a:lnTo>
                    <a:lnTo>
                      <a:pt x="93" y="203"/>
                    </a:lnTo>
                    <a:lnTo>
                      <a:pt x="84" y="201"/>
                    </a:lnTo>
                    <a:lnTo>
                      <a:pt x="74" y="198"/>
                    </a:lnTo>
                    <a:lnTo>
                      <a:pt x="64" y="196"/>
                    </a:lnTo>
                    <a:lnTo>
                      <a:pt x="54" y="190"/>
                    </a:lnTo>
                    <a:lnTo>
                      <a:pt x="47" y="185"/>
                    </a:lnTo>
                    <a:lnTo>
                      <a:pt x="42" y="180"/>
                    </a:lnTo>
                    <a:lnTo>
                      <a:pt x="40" y="174"/>
                    </a:lnTo>
                    <a:lnTo>
                      <a:pt x="37" y="168"/>
                    </a:lnTo>
                    <a:lnTo>
                      <a:pt x="40" y="162"/>
                    </a:lnTo>
                    <a:lnTo>
                      <a:pt x="42" y="156"/>
                    </a:lnTo>
                    <a:lnTo>
                      <a:pt x="47" y="150"/>
                    </a:lnTo>
                    <a:lnTo>
                      <a:pt x="54" y="145"/>
                    </a:lnTo>
                    <a:lnTo>
                      <a:pt x="64" y="138"/>
                    </a:lnTo>
                    <a:lnTo>
                      <a:pt x="69" y="136"/>
                    </a:lnTo>
                    <a:lnTo>
                      <a:pt x="71" y="133"/>
                    </a:lnTo>
                    <a:lnTo>
                      <a:pt x="76" y="132"/>
                    </a:lnTo>
                    <a:lnTo>
                      <a:pt x="84" y="131"/>
                    </a:lnTo>
                    <a:lnTo>
                      <a:pt x="89" y="130"/>
                    </a:lnTo>
                    <a:lnTo>
                      <a:pt x="93" y="129"/>
                    </a:lnTo>
                    <a:lnTo>
                      <a:pt x="98" y="128"/>
                    </a:lnTo>
                    <a:lnTo>
                      <a:pt x="101" y="125"/>
                    </a:lnTo>
                    <a:lnTo>
                      <a:pt x="101" y="122"/>
                    </a:lnTo>
                    <a:lnTo>
                      <a:pt x="98" y="117"/>
                    </a:lnTo>
                    <a:lnTo>
                      <a:pt x="89" y="115"/>
                    </a:lnTo>
                    <a:lnTo>
                      <a:pt x="79" y="114"/>
                    </a:lnTo>
                    <a:lnTo>
                      <a:pt x="69" y="114"/>
                    </a:lnTo>
                    <a:lnTo>
                      <a:pt x="59" y="115"/>
                    </a:lnTo>
                    <a:lnTo>
                      <a:pt x="49" y="116"/>
                    </a:lnTo>
                    <a:lnTo>
                      <a:pt x="42" y="118"/>
                    </a:lnTo>
                    <a:lnTo>
                      <a:pt x="32" y="118"/>
                    </a:lnTo>
                    <a:lnTo>
                      <a:pt x="22" y="118"/>
                    </a:lnTo>
                    <a:lnTo>
                      <a:pt x="13" y="117"/>
                    </a:lnTo>
                    <a:lnTo>
                      <a:pt x="3" y="114"/>
                    </a:lnTo>
                    <a:lnTo>
                      <a:pt x="0" y="102"/>
                    </a:lnTo>
                    <a:lnTo>
                      <a:pt x="3" y="91"/>
                    </a:lnTo>
                    <a:lnTo>
                      <a:pt x="8" y="80"/>
                    </a:lnTo>
                    <a:lnTo>
                      <a:pt x="15" y="67"/>
                    </a:lnTo>
                    <a:lnTo>
                      <a:pt x="27" y="56"/>
                    </a:lnTo>
                    <a:lnTo>
                      <a:pt x="40" y="45"/>
                    </a:lnTo>
                    <a:lnTo>
                      <a:pt x="57" y="35"/>
                    </a:lnTo>
                    <a:lnTo>
                      <a:pt x="74" y="26"/>
                    </a:lnTo>
                    <a:lnTo>
                      <a:pt x="93" y="18"/>
                    </a:lnTo>
                    <a:lnTo>
                      <a:pt x="116" y="11"/>
                    </a:lnTo>
                    <a:lnTo>
                      <a:pt x="133" y="10"/>
                    </a:lnTo>
                    <a:lnTo>
                      <a:pt x="150" y="9"/>
                    </a:lnTo>
                    <a:lnTo>
                      <a:pt x="167" y="8"/>
                    </a:lnTo>
                    <a:lnTo>
                      <a:pt x="184" y="6"/>
                    </a:lnTo>
                    <a:lnTo>
                      <a:pt x="201" y="5"/>
                    </a:lnTo>
                    <a:lnTo>
                      <a:pt x="218" y="4"/>
                    </a:lnTo>
                    <a:lnTo>
                      <a:pt x="236" y="3"/>
                    </a:lnTo>
                    <a:lnTo>
                      <a:pt x="253" y="2"/>
                    </a:lnTo>
                    <a:lnTo>
                      <a:pt x="270" y="1"/>
                    </a:lnTo>
                    <a:lnTo>
                      <a:pt x="285" y="0"/>
                    </a:lnTo>
                    <a:lnTo>
                      <a:pt x="285" y="0"/>
                    </a:ln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2128" name="Freeform 32"/>
              <p:cNvSpPr>
                <a:spLocks/>
              </p:cNvSpPr>
              <p:nvPr/>
            </p:nvSpPr>
            <p:spPr bwMode="auto">
              <a:xfrm>
                <a:off x="3059" y="478"/>
                <a:ext cx="177" cy="119"/>
              </a:xfrm>
              <a:custGeom>
                <a:avLst/>
                <a:gdLst>
                  <a:gd name="T0" fmla="*/ 177 w 177"/>
                  <a:gd name="T1" fmla="*/ 74 h 119"/>
                  <a:gd name="T2" fmla="*/ 172 w 177"/>
                  <a:gd name="T3" fmla="*/ 79 h 119"/>
                  <a:gd name="T4" fmla="*/ 167 w 177"/>
                  <a:gd name="T5" fmla="*/ 85 h 119"/>
                  <a:gd name="T6" fmla="*/ 160 w 177"/>
                  <a:gd name="T7" fmla="*/ 89 h 119"/>
                  <a:gd name="T8" fmla="*/ 155 w 177"/>
                  <a:gd name="T9" fmla="*/ 95 h 119"/>
                  <a:gd name="T10" fmla="*/ 150 w 177"/>
                  <a:gd name="T11" fmla="*/ 100 h 119"/>
                  <a:gd name="T12" fmla="*/ 142 w 177"/>
                  <a:gd name="T13" fmla="*/ 104 h 119"/>
                  <a:gd name="T14" fmla="*/ 135 w 177"/>
                  <a:gd name="T15" fmla="*/ 109 h 119"/>
                  <a:gd name="T16" fmla="*/ 128 w 177"/>
                  <a:gd name="T17" fmla="*/ 113 h 119"/>
                  <a:gd name="T18" fmla="*/ 115 w 177"/>
                  <a:gd name="T19" fmla="*/ 117 h 119"/>
                  <a:gd name="T20" fmla="*/ 103 w 177"/>
                  <a:gd name="T21" fmla="*/ 119 h 119"/>
                  <a:gd name="T22" fmla="*/ 93 w 177"/>
                  <a:gd name="T23" fmla="*/ 118 h 119"/>
                  <a:gd name="T24" fmla="*/ 81 w 177"/>
                  <a:gd name="T25" fmla="*/ 117 h 119"/>
                  <a:gd name="T26" fmla="*/ 71 w 177"/>
                  <a:gd name="T27" fmla="*/ 114 h 119"/>
                  <a:gd name="T28" fmla="*/ 59 w 177"/>
                  <a:gd name="T29" fmla="*/ 112 h 119"/>
                  <a:gd name="T30" fmla="*/ 49 w 177"/>
                  <a:gd name="T31" fmla="*/ 109 h 119"/>
                  <a:gd name="T32" fmla="*/ 39 w 177"/>
                  <a:gd name="T33" fmla="*/ 104 h 119"/>
                  <a:gd name="T34" fmla="*/ 30 w 177"/>
                  <a:gd name="T35" fmla="*/ 101 h 119"/>
                  <a:gd name="T36" fmla="*/ 22 w 177"/>
                  <a:gd name="T37" fmla="*/ 96 h 119"/>
                  <a:gd name="T38" fmla="*/ 15 w 177"/>
                  <a:gd name="T39" fmla="*/ 92 h 119"/>
                  <a:gd name="T40" fmla="*/ 8 w 177"/>
                  <a:gd name="T41" fmla="*/ 86 h 119"/>
                  <a:gd name="T42" fmla="*/ 5 w 177"/>
                  <a:gd name="T43" fmla="*/ 78 h 119"/>
                  <a:gd name="T44" fmla="*/ 3 w 177"/>
                  <a:gd name="T45" fmla="*/ 69 h 119"/>
                  <a:gd name="T46" fmla="*/ 0 w 177"/>
                  <a:gd name="T47" fmla="*/ 58 h 119"/>
                  <a:gd name="T48" fmla="*/ 0 w 177"/>
                  <a:gd name="T49" fmla="*/ 48 h 119"/>
                  <a:gd name="T50" fmla="*/ 0 w 177"/>
                  <a:gd name="T51" fmla="*/ 38 h 119"/>
                  <a:gd name="T52" fmla="*/ 5 w 177"/>
                  <a:gd name="T53" fmla="*/ 28 h 119"/>
                  <a:gd name="T54" fmla="*/ 12 w 177"/>
                  <a:gd name="T55" fmla="*/ 18 h 119"/>
                  <a:gd name="T56" fmla="*/ 22 w 177"/>
                  <a:gd name="T57" fmla="*/ 10 h 119"/>
                  <a:gd name="T58" fmla="*/ 39 w 177"/>
                  <a:gd name="T59" fmla="*/ 5 h 119"/>
                  <a:gd name="T60" fmla="*/ 59 w 177"/>
                  <a:gd name="T61" fmla="*/ 0 h 119"/>
                  <a:gd name="T62" fmla="*/ 84 w 177"/>
                  <a:gd name="T63" fmla="*/ 2 h 119"/>
                  <a:gd name="T64" fmla="*/ 103 w 177"/>
                  <a:gd name="T65" fmla="*/ 7 h 119"/>
                  <a:gd name="T66" fmla="*/ 120 w 177"/>
                  <a:gd name="T67" fmla="*/ 12 h 119"/>
                  <a:gd name="T68" fmla="*/ 135 w 177"/>
                  <a:gd name="T69" fmla="*/ 18 h 119"/>
                  <a:gd name="T70" fmla="*/ 145 w 177"/>
                  <a:gd name="T71" fmla="*/ 26 h 119"/>
                  <a:gd name="T72" fmla="*/ 155 w 177"/>
                  <a:gd name="T73" fmla="*/ 36 h 119"/>
                  <a:gd name="T74" fmla="*/ 162 w 177"/>
                  <a:gd name="T75" fmla="*/ 45 h 119"/>
                  <a:gd name="T76" fmla="*/ 167 w 177"/>
                  <a:gd name="T77" fmla="*/ 55 h 119"/>
                  <a:gd name="T78" fmla="*/ 172 w 177"/>
                  <a:gd name="T79" fmla="*/ 64 h 119"/>
                  <a:gd name="T80" fmla="*/ 177 w 177"/>
                  <a:gd name="T81" fmla="*/ 74 h 119"/>
                  <a:gd name="T82" fmla="*/ 177 w 177"/>
                  <a:gd name="T83" fmla="*/ 74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77" h="119">
                    <a:moveTo>
                      <a:pt x="177" y="74"/>
                    </a:moveTo>
                    <a:lnTo>
                      <a:pt x="172" y="79"/>
                    </a:lnTo>
                    <a:lnTo>
                      <a:pt x="167" y="85"/>
                    </a:lnTo>
                    <a:lnTo>
                      <a:pt x="160" y="89"/>
                    </a:lnTo>
                    <a:lnTo>
                      <a:pt x="155" y="95"/>
                    </a:lnTo>
                    <a:lnTo>
                      <a:pt x="150" y="100"/>
                    </a:lnTo>
                    <a:lnTo>
                      <a:pt x="142" y="104"/>
                    </a:lnTo>
                    <a:lnTo>
                      <a:pt x="135" y="109"/>
                    </a:lnTo>
                    <a:lnTo>
                      <a:pt x="128" y="113"/>
                    </a:lnTo>
                    <a:lnTo>
                      <a:pt x="115" y="117"/>
                    </a:lnTo>
                    <a:lnTo>
                      <a:pt x="103" y="119"/>
                    </a:lnTo>
                    <a:lnTo>
                      <a:pt x="93" y="118"/>
                    </a:lnTo>
                    <a:lnTo>
                      <a:pt x="81" y="117"/>
                    </a:lnTo>
                    <a:lnTo>
                      <a:pt x="71" y="114"/>
                    </a:lnTo>
                    <a:lnTo>
                      <a:pt x="59" y="112"/>
                    </a:lnTo>
                    <a:lnTo>
                      <a:pt x="49" y="109"/>
                    </a:lnTo>
                    <a:lnTo>
                      <a:pt x="39" y="104"/>
                    </a:lnTo>
                    <a:lnTo>
                      <a:pt x="30" y="101"/>
                    </a:lnTo>
                    <a:lnTo>
                      <a:pt x="22" y="96"/>
                    </a:lnTo>
                    <a:lnTo>
                      <a:pt x="15" y="92"/>
                    </a:lnTo>
                    <a:lnTo>
                      <a:pt x="8" y="86"/>
                    </a:lnTo>
                    <a:lnTo>
                      <a:pt x="5" y="78"/>
                    </a:lnTo>
                    <a:lnTo>
                      <a:pt x="3" y="69"/>
                    </a:lnTo>
                    <a:lnTo>
                      <a:pt x="0" y="58"/>
                    </a:lnTo>
                    <a:lnTo>
                      <a:pt x="0" y="48"/>
                    </a:lnTo>
                    <a:lnTo>
                      <a:pt x="0" y="38"/>
                    </a:lnTo>
                    <a:lnTo>
                      <a:pt x="5" y="28"/>
                    </a:lnTo>
                    <a:lnTo>
                      <a:pt x="12" y="18"/>
                    </a:lnTo>
                    <a:lnTo>
                      <a:pt x="22" y="10"/>
                    </a:lnTo>
                    <a:lnTo>
                      <a:pt x="39" y="5"/>
                    </a:lnTo>
                    <a:lnTo>
                      <a:pt x="59" y="0"/>
                    </a:lnTo>
                    <a:lnTo>
                      <a:pt x="84" y="2"/>
                    </a:lnTo>
                    <a:lnTo>
                      <a:pt x="103" y="7"/>
                    </a:lnTo>
                    <a:lnTo>
                      <a:pt x="120" y="12"/>
                    </a:lnTo>
                    <a:lnTo>
                      <a:pt x="135" y="18"/>
                    </a:lnTo>
                    <a:lnTo>
                      <a:pt x="145" y="26"/>
                    </a:lnTo>
                    <a:lnTo>
                      <a:pt x="155" y="36"/>
                    </a:lnTo>
                    <a:lnTo>
                      <a:pt x="162" y="45"/>
                    </a:lnTo>
                    <a:lnTo>
                      <a:pt x="167" y="55"/>
                    </a:lnTo>
                    <a:lnTo>
                      <a:pt x="172" y="64"/>
                    </a:lnTo>
                    <a:lnTo>
                      <a:pt x="177" y="74"/>
                    </a:lnTo>
                    <a:lnTo>
                      <a:pt x="177" y="74"/>
                    </a:lnTo>
                    <a:close/>
                  </a:path>
                </a:pathLst>
              </a:custGeom>
              <a:solidFill>
                <a:srgbClr val="0019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2129" name="Freeform 33"/>
              <p:cNvSpPr>
                <a:spLocks/>
              </p:cNvSpPr>
              <p:nvPr/>
            </p:nvSpPr>
            <p:spPr bwMode="auto">
              <a:xfrm>
                <a:off x="2618" y="498"/>
                <a:ext cx="169" cy="117"/>
              </a:xfrm>
              <a:custGeom>
                <a:avLst/>
                <a:gdLst>
                  <a:gd name="T0" fmla="*/ 167 w 169"/>
                  <a:gd name="T1" fmla="*/ 25 h 117"/>
                  <a:gd name="T2" fmla="*/ 169 w 169"/>
                  <a:gd name="T3" fmla="*/ 36 h 117"/>
                  <a:gd name="T4" fmla="*/ 169 w 169"/>
                  <a:gd name="T5" fmla="*/ 46 h 117"/>
                  <a:gd name="T6" fmla="*/ 167 w 169"/>
                  <a:gd name="T7" fmla="*/ 58 h 117"/>
                  <a:gd name="T8" fmla="*/ 164 w 169"/>
                  <a:gd name="T9" fmla="*/ 68 h 117"/>
                  <a:gd name="T10" fmla="*/ 159 w 169"/>
                  <a:gd name="T11" fmla="*/ 77 h 117"/>
                  <a:gd name="T12" fmla="*/ 154 w 169"/>
                  <a:gd name="T13" fmla="*/ 88 h 117"/>
                  <a:gd name="T14" fmla="*/ 145 w 169"/>
                  <a:gd name="T15" fmla="*/ 96 h 117"/>
                  <a:gd name="T16" fmla="*/ 132 w 169"/>
                  <a:gd name="T17" fmla="*/ 104 h 117"/>
                  <a:gd name="T18" fmla="*/ 115 w 169"/>
                  <a:gd name="T19" fmla="*/ 110 h 117"/>
                  <a:gd name="T20" fmla="*/ 96 w 169"/>
                  <a:gd name="T21" fmla="*/ 116 h 117"/>
                  <a:gd name="T22" fmla="*/ 83 w 169"/>
                  <a:gd name="T23" fmla="*/ 117 h 117"/>
                  <a:gd name="T24" fmla="*/ 71 w 169"/>
                  <a:gd name="T25" fmla="*/ 116 h 117"/>
                  <a:gd name="T26" fmla="*/ 59 w 169"/>
                  <a:gd name="T27" fmla="*/ 115 h 117"/>
                  <a:gd name="T28" fmla="*/ 52 w 169"/>
                  <a:gd name="T29" fmla="*/ 112 h 117"/>
                  <a:gd name="T30" fmla="*/ 42 w 169"/>
                  <a:gd name="T31" fmla="*/ 108 h 117"/>
                  <a:gd name="T32" fmla="*/ 37 w 169"/>
                  <a:gd name="T33" fmla="*/ 105 h 117"/>
                  <a:gd name="T34" fmla="*/ 29 w 169"/>
                  <a:gd name="T35" fmla="*/ 100 h 117"/>
                  <a:gd name="T36" fmla="*/ 22 w 169"/>
                  <a:gd name="T37" fmla="*/ 96 h 117"/>
                  <a:gd name="T38" fmla="*/ 15 w 169"/>
                  <a:gd name="T39" fmla="*/ 91 h 117"/>
                  <a:gd name="T40" fmla="*/ 7 w 169"/>
                  <a:gd name="T41" fmla="*/ 86 h 117"/>
                  <a:gd name="T42" fmla="*/ 5 w 169"/>
                  <a:gd name="T43" fmla="*/ 80 h 117"/>
                  <a:gd name="T44" fmla="*/ 0 w 169"/>
                  <a:gd name="T45" fmla="*/ 72 h 117"/>
                  <a:gd name="T46" fmla="*/ 0 w 169"/>
                  <a:gd name="T47" fmla="*/ 64 h 117"/>
                  <a:gd name="T48" fmla="*/ 0 w 169"/>
                  <a:gd name="T49" fmla="*/ 56 h 117"/>
                  <a:gd name="T50" fmla="*/ 2 w 169"/>
                  <a:gd name="T51" fmla="*/ 48 h 117"/>
                  <a:gd name="T52" fmla="*/ 5 w 169"/>
                  <a:gd name="T53" fmla="*/ 41 h 117"/>
                  <a:gd name="T54" fmla="*/ 10 w 169"/>
                  <a:gd name="T55" fmla="*/ 33 h 117"/>
                  <a:gd name="T56" fmla="*/ 17 w 169"/>
                  <a:gd name="T57" fmla="*/ 26 h 117"/>
                  <a:gd name="T58" fmla="*/ 25 w 169"/>
                  <a:gd name="T59" fmla="*/ 19 h 117"/>
                  <a:gd name="T60" fmla="*/ 34 w 169"/>
                  <a:gd name="T61" fmla="*/ 13 h 117"/>
                  <a:gd name="T62" fmla="*/ 49 w 169"/>
                  <a:gd name="T63" fmla="*/ 8 h 117"/>
                  <a:gd name="T64" fmla="*/ 64 w 169"/>
                  <a:gd name="T65" fmla="*/ 4 h 117"/>
                  <a:gd name="T66" fmla="*/ 78 w 169"/>
                  <a:gd name="T67" fmla="*/ 1 h 117"/>
                  <a:gd name="T68" fmla="*/ 93 w 169"/>
                  <a:gd name="T69" fmla="*/ 0 h 117"/>
                  <a:gd name="T70" fmla="*/ 108 w 169"/>
                  <a:gd name="T71" fmla="*/ 1 h 117"/>
                  <a:gd name="T72" fmla="*/ 123 w 169"/>
                  <a:gd name="T73" fmla="*/ 3 h 117"/>
                  <a:gd name="T74" fmla="*/ 137 w 169"/>
                  <a:gd name="T75" fmla="*/ 5 h 117"/>
                  <a:gd name="T76" fmla="*/ 150 w 169"/>
                  <a:gd name="T77" fmla="*/ 11 h 117"/>
                  <a:gd name="T78" fmla="*/ 159 w 169"/>
                  <a:gd name="T79" fmla="*/ 17 h 117"/>
                  <a:gd name="T80" fmla="*/ 167 w 169"/>
                  <a:gd name="T81" fmla="*/ 25 h 117"/>
                  <a:gd name="T82" fmla="*/ 167 w 169"/>
                  <a:gd name="T83" fmla="*/ 25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69" h="117">
                    <a:moveTo>
                      <a:pt x="167" y="25"/>
                    </a:moveTo>
                    <a:lnTo>
                      <a:pt x="169" y="36"/>
                    </a:lnTo>
                    <a:lnTo>
                      <a:pt x="169" y="46"/>
                    </a:lnTo>
                    <a:lnTo>
                      <a:pt x="167" y="58"/>
                    </a:lnTo>
                    <a:lnTo>
                      <a:pt x="164" y="68"/>
                    </a:lnTo>
                    <a:lnTo>
                      <a:pt x="159" y="77"/>
                    </a:lnTo>
                    <a:lnTo>
                      <a:pt x="154" y="88"/>
                    </a:lnTo>
                    <a:lnTo>
                      <a:pt x="145" y="96"/>
                    </a:lnTo>
                    <a:lnTo>
                      <a:pt x="132" y="104"/>
                    </a:lnTo>
                    <a:lnTo>
                      <a:pt x="115" y="110"/>
                    </a:lnTo>
                    <a:lnTo>
                      <a:pt x="96" y="116"/>
                    </a:lnTo>
                    <a:lnTo>
                      <a:pt x="83" y="117"/>
                    </a:lnTo>
                    <a:lnTo>
                      <a:pt x="71" y="116"/>
                    </a:lnTo>
                    <a:lnTo>
                      <a:pt x="59" y="115"/>
                    </a:lnTo>
                    <a:lnTo>
                      <a:pt x="52" y="112"/>
                    </a:lnTo>
                    <a:lnTo>
                      <a:pt x="42" y="108"/>
                    </a:lnTo>
                    <a:lnTo>
                      <a:pt x="37" y="105"/>
                    </a:lnTo>
                    <a:lnTo>
                      <a:pt x="29" y="100"/>
                    </a:lnTo>
                    <a:lnTo>
                      <a:pt x="22" y="96"/>
                    </a:lnTo>
                    <a:lnTo>
                      <a:pt x="15" y="91"/>
                    </a:lnTo>
                    <a:lnTo>
                      <a:pt x="7" y="86"/>
                    </a:lnTo>
                    <a:lnTo>
                      <a:pt x="5" y="80"/>
                    </a:lnTo>
                    <a:lnTo>
                      <a:pt x="0" y="72"/>
                    </a:lnTo>
                    <a:lnTo>
                      <a:pt x="0" y="64"/>
                    </a:lnTo>
                    <a:lnTo>
                      <a:pt x="0" y="56"/>
                    </a:lnTo>
                    <a:lnTo>
                      <a:pt x="2" y="48"/>
                    </a:lnTo>
                    <a:lnTo>
                      <a:pt x="5" y="41"/>
                    </a:lnTo>
                    <a:lnTo>
                      <a:pt x="10" y="33"/>
                    </a:lnTo>
                    <a:lnTo>
                      <a:pt x="17" y="26"/>
                    </a:lnTo>
                    <a:lnTo>
                      <a:pt x="25" y="19"/>
                    </a:lnTo>
                    <a:lnTo>
                      <a:pt x="34" y="13"/>
                    </a:lnTo>
                    <a:lnTo>
                      <a:pt x="49" y="8"/>
                    </a:lnTo>
                    <a:lnTo>
                      <a:pt x="64" y="4"/>
                    </a:lnTo>
                    <a:lnTo>
                      <a:pt x="78" y="1"/>
                    </a:lnTo>
                    <a:lnTo>
                      <a:pt x="93" y="0"/>
                    </a:lnTo>
                    <a:lnTo>
                      <a:pt x="108" y="1"/>
                    </a:lnTo>
                    <a:lnTo>
                      <a:pt x="123" y="3"/>
                    </a:lnTo>
                    <a:lnTo>
                      <a:pt x="137" y="5"/>
                    </a:lnTo>
                    <a:lnTo>
                      <a:pt x="150" y="11"/>
                    </a:lnTo>
                    <a:lnTo>
                      <a:pt x="159" y="17"/>
                    </a:lnTo>
                    <a:lnTo>
                      <a:pt x="167" y="25"/>
                    </a:lnTo>
                    <a:lnTo>
                      <a:pt x="167" y="25"/>
                    </a:lnTo>
                    <a:close/>
                  </a:path>
                </a:pathLst>
              </a:custGeom>
              <a:solidFill>
                <a:srgbClr val="0019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2130" name="Freeform 34"/>
              <p:cNvSpPr>
                <a:spLocks/>
              </p:cNvSpPr>
              <p:nvPr/>
            </p:nvSpPr>
            <p:spPr bwMode="auto">
              <a:xfrm>
                <a:off x="3074" y="494"/>
                <a:ext cx="132" cy="88"/>
              </a:xfrm>
              <a:custGeom>
                <a:avLst/>
                <a:gdLst>
                  <a:gd name="T0" fmla="*/ 132 w 132"/>
                  <a:gd name="T1" fmla="*/ 53 h 88"/>
                  <a:gd name="T2" fmla="*/ 130 w 132"/>
                  <a:gd name="T3" fmla="*/ 56 h 88"/>
                  <a:gd name="T4" fmla="*/ 127 w 132"/>
                  <a:gd name="T5" fmla="*/ 60 h 88"/>
                  <a:gd name="T6" fmla="*/ 125 w 132"/>
                  <a:gd name="T7" fmla="*/ 63 h 88"/>
                  <a:gd name="T8" fmla="*/ 125 w 132"/>
                  <a:gd name="T9" fmla="*/ 68 h 88"/>
                  <a:gd name="T10" fmla="*/ 122 w 132"/>
                  <a:gd name="T11" fmla="*/ 71 h 88"/>
                  <a:gd name="T12" fmla="*/ 122 w 132"/>
                  <a:gd name="T13" fmla="*/ 74 h 88"/>
                  <a:gd name="T14" fmla="*/ 120 w 132"/>
                  <a:gd name="T15" fmla="*/ 78 h 88"/>
                  <a:gd name="T16" fmla="*/ 115 w 132"/>
                  <a:gd name="T17" fmla="*/ 81 h 88"/>
                  <a:gd name="T18" fmla="*/ 108 w 132"/>
                  <a:gd name="T19" fmla="*/ 85 h 88"/>
                  <a:gd name="T20" fmla="*/ 100 w 132"/>
                  <a:gd name="T21" fmla="*/ 87 h 88"/>
                  <a:gd name="T22" fmla="*/ 83 w 132"/>
                  <a:gd name="T23" fmla="*/ 88 h 88"/>
                  <a:gd name="T24" fmla="*/ 69 w 132"/>
                  <a:gd name="T25" fmla="*/ 87 h 88"/>
                  <a:gd name="T26" fmla="*/ 54 w 132"/>
                  <a:gd name="T27" fmla="*/ 85 h 88"/>
                  <a:gd name="T28" fmla="*/ 44 w 132"/>
                  <a:gd name="T29" fmla="*/ 80 h 88"/>
                  <a:gd name="T30" fmla="*/ 32 w 132"/>
                  <a:gd name="T31" fmla="*/ 76 h 88"/>
                  <a:gd name="T32" fmla="*/ 24 w 132"/>
                  <a:gd name="T33" fmla="*/ 70 h 88"/>
                  <a:gd name="T34" fmla="*/ 17 w 132"/>
                  <a:gd name="T35" fmla="*/ 64 h 88"/>
                  <a:gd name="T36" fmla="*/ 10 w 132"/>
                  <a:gd name="T37" fmla="*/ 58 h 88"/>
                  <a:gd name="T38" fmla="*/ 5 w 132"/>
                  <a:gd name="T39" fmla="*/ 53 h 88"/>
                  <a:gd name="T40" fmla="*/ 0 w 132"/>
                  <a:gd name="T41" fmla="*/ 46 h 88"/>
                  <a:gd name="T42" fmla="*/ 29 w 132"/>
                  <a:gd name="T43" fmla="*/ 0 h 88"/>
                  <a:gd name="T44" fmla="*/ 51 w 132"/>
                  <a:gd name="T45" fmla="*/ 0 h 88"/>
                  <a:gd name="T46" fmla="*/ 69 w 132"/>
                  <a:gd name="T47" fmla="*/ 1 h 88"/>
                  <a:gd name="T48" fmla="*/ 83 w 132"/>
                  <a:gd name="T49" fmla="*/ 5 h 88"/>
                  <a:gd name="T50" fmla="*/ 93 w 132"/>
                  <a:gd name="T51" fmla="*/ 9 h 88"/>
                  <a:gd name="T52" fmla="*/ 103 w 132"/>
                  <a:gd name="T53" fmla="*/ 16 h 88"/>
                  <a:gd name="T54" fmla="*/ 113 w 132"/>
                  <a:gd name="T55" fmla="*/ 22 h 88"/>
                  <a:gd name="T56" fmla="*/ 118 w 132"/>
                  <a:gd name="T57" fmla="*/ 30 h 88"/>
                  <a:gd name="T58" fmla="*/ 125 w 132"/>
                  <a:gd name="T59" fmla="*/ 38 h 88"/>
                  <a:gd name="T60" fmla="*/ 130 w 132"/>
                  <a:gd name="T61" fmla="*/ 46 h 88"/>
                  <a:gd name="T62" fmla="*/ 132 w 132"/>
                  <a:gd name="T63" fmla="*/ 53 h 88"/>
                  <a:gd name="T64" fmla="*/ 132 w 132"/>
                  <a:gd name="T65" fmla="*/ 53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32" h="88">
                    <a:moveTo>
                      <a:pt x="132" y="53"/>
                    </a:moveTo>
                    <a:lnTo>
                      <a:pt x="130" y="56"/>
                    </a:lnTo>
                    <a:lnTo>
                      <a:pt x="127" y="60"/>
                    </a:lnTo>
                    <a:lnTo>
                      <a:pt x="125" y="63"/>
                    </a:lnTo>
                    <a:lnTo>
                      <a:pt x="125" y="68"/>
                    </a:lnTo>
                    <a:lnTo>
                      <a:pt x="122" y="71"/>
                    </a:lnTo>
                    <a:lnTo>
                      <a:pt x="122" y="74"/>
                    </a:lnTo>
                    <a:lnTo>
                      <a:pt x="120" y="78"/>
                    </a:lnTo>
                    <a:lnTo>
                      <a:pt x="115" y="81"/>
                    </a:lnTo>
                    <a:lnTo>
                      <a:pt x="108" y="85"/>
                    </a:lnTo>
                    <a:lnTo>
                      <a:pt x="100" y="87"/>
                    </a:lnTo>
                    <a:lnTo>
                      <a:pt x="83" y="88"/>
                    </a:lnTo>
                    <a:lnTo>
                      <a:pt x="69" y="87"/>
                    </a:lnTo>
                    <a:lnTo>
                      <a:pt x="54" y="85"/>
                    </a:lnTo>
                    <a:lnTo>
                      <a:pt x="44" y="80"/>
                    </a:lnTo>
                    <a:lnTo>
                      <a:pt x="32" y="76"/>
                    </a:lnTo>
                    <a:lnTo>
                      <a:pt x="24" y="70"/>
                    </a:lnTo>
                    <a:lnTo>
                      <a:pt x="17" y="64"/>
                    </a:lnTo>
                    <a:lnTo>
                      <a:pt x="10" y="58"/>
                    </a:lnTo>
                    <a:lnTo>
                      <a:pt x="5" y="53"/>
                    </a:lnTo>
                    <a:lnTo>
                      <a:pt x="0" y="46"/>
                    </a:lnTo>
                    <a:lnTo>
                      <a:pt x="29" y="0"/>
                    </a:lnTo>
                    <a:lnTo>
                      <a:pt x="51" y="0"/>
                    </a:lnTo>
                    <a:lnTo>
                      <a:pt x="69" y="1"/>
                    </a:lnTo>
                    <a:lnTo>
                      <a:pt x="83" y="5"/>
                    </a:lnTo>
                    <a:lnTo>
                      <a:pt x="93" y="9"/>
                    </a:lnTo>
                    <a:lnTo>
                      <a:pt x="103" y="16"/>
                    </a:lnTo>
                    <a:lnTo>
                      <a:pt x="113" y="22"/>
                    </a:lnTo>
                    <a:lnTo>
                      <a:pt x="118" y="30"/>
                    </a:lnTo>
                    <a:lnTo>
                      <a:pt x="125" y="38"/>
                    </a:lnTo>
                    <a:lnTo>
                      <a:pt x="130" y="46"/>
                    </a:lnTo>
                    <a:lnTo>
                      <a:pt x="132" y="53"/>
                    </a:lnTo>
                    <a:lnTo>
                      <a:pt x="132" y="5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2131" name="Freeform 35"/>
              <p:cNvSpPr>
                <a:spLocks/>
              </p:cNvSpPr>
              <p:nvPr/>
            </p:nvSpPr>
            <p:spPr bwMode="auto">
              <a:xfrm>
                <a:off x="2645" y="510"/>
                <a:ext cx="115" cy="92"/>
              </a:xfrm>
              <a:custGeom>
                <a:avLst/>
                <a:gdLst>
                  <a:gd name="T0" fmla="*/ 113 w 115"/>
                  <a:gd name="T1" fmla="*/ 30 h 92"/>
                  <a:gd name="T2" fmla="*/ 115 w 115"/>
                  <a:gd name="T3" fmla="*/ 38 h 92"/>
                  <a:gd name="T4" fmla="*/ 115 w 115"/>
                  <a:gd name="T5" fmla="*/ 46 h 92"/>
                  <a:gd name="T6" fmla="*/ 115 w 115"/>
                  <a:gd name="T7" fmla="*/ 54 h 92"/>
                  <a:gd name="T8" fmla="*/ 110 w 115"/>
                  <a:gd name="T9" fmla="*/ 61 h 92"/>
                  <a:gd name="T10" fmla="*/ 108 w 115"/>
                  <a:gd name="T11" fmla="*/ 68 h 92"/>
                  <a:gd name="T12" fmla="*/ 100 w 115"/>
                  <a:gd name="T13" fmla="*/ 74 h 92"/>
                  <a:gd name="T14" fmla="*/ 93 w 115"/>
                  <a:gd name="T15" fmla="*/ 80 h 92"/>
                  <a:gd name="T16" fmla="*/ 86 w 115"/>
                  <a:gd name="T17" fmla="*/ 85 h 92"/>
                  <a:gd name="T18" fmla="*/ 74 w 115"/>
                  <a:gd name="T19" fmla="*/ 89 h 92"/>
                  <a:gd name="T20" fmla="*/ 61 w 115"/>
                  <a:gd name="T21" fmla="*/ 92 h 92"/>
                  <a:gd name="T22" fmla="*/ 51 w 115"/>
                  <a:gd name="T23" fmla="*/ 90 h 92"/>
                  <a:gd name="T24" fmla="*/ 39 w 115"/>
                  <a:gd name="T25" fmla="*/ 88 h 92"/>
                  <a:gd name="T26" fmla="*/ 32 w 115"/>
                  <a:gd name="T27" fmla="*/ 86 h 92"/>
                  <a:gd name="T28" fmla="*/ 22 w 115"/>
                  <a:gd name="T29" fmla="*/ 81 h 92"/>
                  <a:gd name="T30" fmla="*/ 15 w 115"/>
                  <a:gd name="T31" fmla="*/ 78 h 92"/>
                  <a:gd name="T32" fmla="*/ 10 w 115"/>
                  <a:gd name="T33" fmla="*/ 73 h 92"/>
                  <a:gd name="T34" fmla="*/ 5 w 115"/>
                  <a:gd name="T35" fmla="*/ 69 h 92"/>
                  <a:gd name="T36" fmla="*/ 2 w 115"/>
                  <a:gd name="T37" fmla="*/ 64 h 92"/>
                  <a:gd name="T38" fmla="*/ 0 w 115"/>
                  <a:gd name="T39" fmla="*/ 60 h 92"/>
                  <a:gd name="T40" fmla="*/ 0 w 115"/>
                  <a:gd name="T41" fmla="*/ 54 h 92"/>
                  <a:gd name="T42" fmla="*/ 2 w 115"/>
                  <a:gd name="T43" fmla="*/ 49 h 92"/>
                  <a:gd name="T44" fmla="*/ 5 w 115"/>
                  <a:gd name="T45" fmla="*/ 44 h 92"/>
                  <a:gd name="T46" fmla="*/ 7 w 115"/>
                  <a:gd name="T47" fmla="*/ 38 h 92"/>
                  <a:gd name="T48" fmla="*/ 10 w 115"/>
                  <a:gd name="T49" fmla="*/ 32 h 92"/>
                  <a:gd name="T50" fmla="*/ 10 w 115"/>
                  <a:gd name="T51" fmla="*/ 25 h 92"/>
                  <a:gd name="T52" fmla="*/ 15 w 115"/>
                  <a:gd name="T53" fmla="*/ 20 h 92"/>
                  <a:gd name="T54" fmla="*/ 17 w 115"/>
                  <a:gd name="T55" fmla="*/ 15 h 92"/>
                  <a:gd name="T56" fmla="*/ 25 w 115"/>
                  <a:gd name="T57" fmla="*/ 9 h 92"/>
                  <a:gd name="T58" fmla="*/ 32 w 115"/>
                  <a:gd name="T59" fmla="*/ 5 h 92"/>
                  <a:gd name="T60" fmla="*/ 44 w 115"/>
                  <a:gd name="T61" fmla="*/ 1 h 92"/>
                  <a:gd name="T62" fmla="*/ 56 w 115"/>
                  <a:gd name="T63" fmla="*/ 0 h 92"/>
                  <a:gd name="T64" fmla="*/ 69 w 115"/>
                  <a:gd name="T65" fmla="*/ 0 h 92"/>
                  <a:gd name="T66" fmla="*/ 78 w 115"/>
                  <a:gd name="T67" fmla="*/ 1 h 92"/>
                  <a:gd name="T68" fmla="*/ 88 w 115"/>
                  <a:gd name="T69" fmla="*/ 4 h 92"/>
                  <a:gd name="T70" fmla="*/ 96 w 115"/>
                  <a:gd name="T71" fmla="*/ 7 h 92"/>
                  <a:gd name="T72" fmla="*/ 103 w 115"/>
                  <a:gd name="T73" fmla="*/ 10 h 92"/>
                  <a:gd name="T74" fmla="*/ 108 w 115"/>
                  <a:gd name="T75" fmla="*/ 15 h 92"/>
                  <a:gd name="T76" fmla="*/ 110 w 115"/>
                  <a:gd name="T77" fmla="*/ 20 h 92"/>
                  <a:gd name="T78" fmla="*/ 113 w 115"/>
                  <a:gd name="T79" fmla="*/ 25 h 92"/>
                  <a:gd name="T80" fmla="*/ 113 w 115"/>
                  <a:gd name="T81" fmla="*/ 30 h 92"/>
                  <a:gd name="T82" fmla="*/ 113 w 115"/>
                  <a:gd name="T83" fmla="*/ 30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15" h="92">
                    <a:moveTo>
                      <a:pt x="113" y="30"/>
                    </a:moveTo>
                    <a:lnTo>
                      <a:pt x="115" y="38"/>
                    </a:lnTo>
                    <a:lnTo>
                      <a:pt x="115" y="46"/>
                    </a:lnTo>
                    <a:lnTo>
                      <a:pt x="115" y="54"/>
                    </a:lnTo>
                    <a:lnTo>
                      <a:pt x="110" y="61"/>
                    </a:lnTo>
                    <a:lnTo>
                      <a:pt x="108" y="68"/>
                    </a:lnTo>
                    <a:lnTo>
                      <a:pt x="100" y="74"/>
                    </a:lnTo>
                    <a:lnTo>
                      <a:pt x="93" y="80"/>
                    </a:lnTo>
                    <a:lnTo>
                      <a:pt x="86" y="85"/>
                    </a:lnTo>
                    <a:lnTo>
                      <a:pt x="74" y="89"/>
                    </a:lnTo>
                    <a:lnTo>
                      <a:pt x="61" y="92"/>
                    </a:lnTo>
                    <a:lnTo>
                      <a:pt x="51" y="90"/>
                    </a:lnTo>
                    <a:lnTo>
                      <a:pt x="39" y="88"/>
                    </a:lnTo>
                    <a:lnTo>
                      <a:pt x="32" y="86"/>
                    </a:lnTo>
                    <a:lnTo>
                      <a:pt x="22" y="81"/>
                    </a:lnTo>
                    <a:lnTo>
                      <a:pt x="15" y="78"/>
                    </a:lnTo>
                    <a:lnTo>
                      <a:pt x="10" y="73"/>
                    </a:lnTo>
                    <a:lnTo>
                      <a:pt x="5" y="69"/>
                    </a:lnTo>
                    <a:lnTo>
                      <a:pt x="2" y="64"/>
                    </a:lnTo>
                    <a:lnTo>
                      <a:pt x="0" y="60"/>
                    </a:lnTo>
                    <a:lnTo>
                      <a:pt x="0" y="54"/>
                    </a:lnTo>
                    <a:lnTo>
                      <a:pt x="2" y="49"/>
                    </a:lnTo>
                    <a:lnTo>
                      <a:pt x="5" y="44"/>
                    </a:lnTo>
                    <a:lnTo>
                      <a:pt x="7" y="38"/>
                    </a:lnTo>
                    <a:lnTo>
                      <a:pt x="10" y="32"/>
                    </a:lnTo>
                    <a:lnTo>
                      <a:pt x="10" y="25"/>
                    </a:lnTo>
                    <a:lnTo>
                      <a:pt x="15" y="20"/>
                    </a:lnTo>
                    <a:lnTo>
                      <a:pt x="17" y="15"/>
                    </a:lnTo>
                    <a:lnTo>
                      <a:pt x="25" y="9"/>
                    </a:lnTo>
                    <a:lnTo>
                      <a:pt x="32" y="5"/>
                    </a:lnTo>
                    <a:lnTo>
                      <a:pt x="44" y="1"/>
                    </a:lnTo>
                    <a:lnTo>
                      <a:pt x="56" y="0"/>
                    </a:lnTo>
                    <a:lnTo>
                      <a:pt x="69" y="0"/>
                    </a:lnTo>
                    <a:lnTo>
                      <a:pt x="78" y="1"/>
                    </a:lnTo>
                    <a:lnTo>
                      <a:pt x="88" y="4"/>
                    </a:lnTo>
                    <a:lnTo>
                      <a:pt x="96" y="7"/>
                    </a:lnTo>
                    <a:lnTo>
                      <a:pt x="103" y="10"/>
                    </a:lnTo>
                    <a:lnTo>
                      <a:pt x="108" y="15"/>
                    </a:lnTo>
                    <a:lnTo>
                      <a:pt x="110" y="20"/>
                    </a:lnTo>
                    <a:lnTo>
                      <a:pt x="113" y="25"/>
                    </a:lnTo>
                    <a:lnTo>
                      <a:pt x="113" y="30"/>
                    </a:lnTo>
                    <a:lnTo>
                      <a:pt x="113" y="3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2132" name="Freeform 36"/>
              <p:cNvSpPr>
                <a:spLocks/>
              </p:cNvSpPr>
              <p:nvPr/>
            </p:nvSpPr>
            <p:spPr bwMode="auto">
              <a:xfrm>
                <a:off x="3118" y="523"/>
                <a:ext cx="47" cy="33"/>
              </a:xfrm>
              <a:custGeom>
                <a:avLst/>
                <a:gdLst>
                  <a:gd name="T0" fmla="*/ 37 w 47"/>
                  <a:gd name="T1" fmla="*/ 33 h 33"/>
                  <a:gd name="T2" fmla="*/ 32 w 47"/>
                  <a:gd name="T3" fmla="*/ 33 h 33"/>
                  <a:gd name="T4" fmla="*/ 25 w 47"/>
                  <a:gd name="T5" fmla="*/ 33 h 33"/>
                  <a:gd name="T6" fmla="*/ 20 w 47"/>
                  <a:gd name="T7" fmla="*/ 31 h 33"/>
                  <a:gd name="T8" fmla="*/ 17 w 47"/>
                  <a:gd name="T9" fmla="*/ 29 h 33"/>
                  <a:gd name="T10" fmla="*/ 15 w 47"/>
                  <a:gd name="T11" fmla="*/ 26 h 33"/>
                  <a:gd name="T12" fmla="*/ 12 w 47"/>
                  <a:gd name="T13" fmla="*/ 24 h 33"/>
                  <a:gd name="T14" fmla="*/ 10 w 47"/>
                  <a:gd name="T15" fmla="*/ 20 h 33"/>
                  <a:gd name="T16" fmla="*/ 7 w 47"/>
                  <a:gd name="T17" fmla="*/ 17 h 33"/>
                  <a:gd name="T18" fmla="*/ 5 w 47"/>
                  <a:gd name="T19" fmla="*/ 15 h 33"/>
                  <a:gd name="T20" fmla="*/ 0 w 47"/>
                  <a:gd name="T21" fmla="*/ 12 h 33"/>
                  <a:gd name="T22" fmla="*/ 12 w 47"/>
                  <a:gd name="T23" fmla="*/ 0 h 33"/>
                  <a:gd name="T24" fmla="*/ 22 w 47"/>
                  <a:gd name="T25" fmla="*/ 1 h 33"/>
                  <a:gd name="T26" fmla="*/ 29 w 47"/>
                  <a:gd name="T27" fmla="*/ 2 h 33"/>
                  <a:gd name="T28" fmla="*/ 37 w 47"/>
                  <a:gd name="T29" fmla="*/ 4 h 33"/>
                  <a:gd name="T30" fmla="*/ 42 w 47"/>
                  <a:gd name="T31" fmla="*/ 8 h 33"/>
                  <a:gd name="T32" fmla="*/ 44 w 47"/>
                  <a:gd name="T33" fmla="*/ 12 h 33"/>
                  <a:gd name="T34" fmla="*/ 47 w 47"/>
                  <a:gd name="T35" fmla="*/ 17 h 33"/>
                  <a:gd name="T36" fmla="*/ 47 w 47"/>
                  <a:gd name="T37" fmla="*/ 20 h 33"/>
                  <a:gd name="T38" fmla="*/ 44 w 47"/>
                  <a:gd name="T39" fmla="*/ 25 h 33"/>
                  <a:gd name="T40" fmla="*/ 42 w 47"/>
                  <a:gd name="T41" fmla="*/ 29 h 33"/>
                  <a:gd name="T42" fmla="*/ 37 w 47"/>
                  <a:gd name="T43" fmla="*/ 33 h 33"/>
                  <a:gd name="T44" fmla="*/ 37 w 47"/>
                  <a:gd name="T45" fmla="*/ 3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47" h="33">
                    <a:moveTo>
                      <a:pt x="37" y="33"/>
                    </a:moveTo>
                    <a:lnTo>
                      <a:pt x="32" y="33"/>
                    </a:lnTo>
                    <a:lnTo>
                      <a:pt x="25" y="33"/>
                    </a:lnTo>
                    <a:lnTo>
                      <a:pt x="20" y="31"/>
                    </a:lnTo>
                    <a:lnTo>
                      <a:pt x="17" y="29"/>
                    </a:lnTo>
                    <a:lnTo>
                      <a:pt x="15" y="26"/>
                    </a:lnTo>
                    <a:lnTo>
                      <a:pt x="12" y="24"/>
                    </a:lnTo>
                    <a:lnTo>
                      <a:pt x="10" y="20"/>
                    </a:lnTo>
                    <a:lnTo>
                      <a:pt x="7" y="17"/>
                    </a:lnTo>
                    <a:lnTo>
                      <a:pt x="5" y="15"/>
                    </a:lnTo>
                    <a:lnTo>
                      <a:pt x="0" y="12"/>
                    </a:lnTo>
                    <a:lnTo>
                      <a:pt x="12" y="0"/>
                    </a:lnTo>
                    <a:lnTo>
                      <a:pt x="22" y="1"/>
                    </a:lnTo>
                    <a:lnTo>
                      <a:pt x="29" y="2"/>
                    </a:lnTo>
                    <a:lnTo>
                      <a:pt x="37" y="4"/>
                    </a:lnTo>
                    <a:lnTo>
                      <a:pt x="42" y="8"/>
                    </a:lnTo>
                    <a:lnTo>
                      <a:pt x="44" y="12"/>
                    </a:lnTo>
                    <a:lnTo>
                      <a:pt x="47" y="17"/>
                    </a:lnTo>
                    <a:lnTo>
                      <a:pt x="47" y="20"/>
                    </a:lnTo>
                    <a:lnTo>
                      <a:pt x="44" y="25"/>
                    </a:lnTo>
                    <a:lnTo>
                      <a:pt x="42" y="29"/>
                    </a:lnTo>
                    <a:lnTo>
                      <a:pt x="37" y="33"/>
                    </a:lnTo>
                    <a:lnTo>
                      <a:pt x="37" y="33"/>
                    </a:lnTo>
                    <a:close/>
                  </a:path>
                </a:pathLst>
              </a:custGeom>
              <a:solidFill>
                <a:srgbClr val="0019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2133" name="Freeform 37"/>
              <p:cNvSpPr>
                <a:spLocks/>
              </p:cNvSpPr>
              <p:nvPr/>
            </p:nvSpPr>
            <p:spPr bwMode="auto">
              <a:xfrm>
                <a:off x="2696" y="540"/>
                <a:ext cx="27" cy="33"/>
              </a:xfrm>
              <a:custGeom>
                <a:avLst/>
                <a:gdLst>
                  <a:gd name="T0" fmla="*/ 18 w 27"/>
                  <a:gd name="T1" fmla="*/ 0 h 33"/>
                  <a:gd name="T2" fmla="*/ 23 w 27"/>
                  <a:gd name="T3" fmla="*/ 3 h 33"/>
                  <a:gd name="T4" fmla="*/ 27 w 27"/>
                  <a:gd name="T5" fmla="*/ 7 h 33"/>
                  <a:gd name="T6" fmla="*/ 27 w 27"/>
                  <a:gd name="T7" fmla="*/ 9 h 33"/>
                  <a:gd name="T8" fmla="*/ 27 w 27"/>
                  <a:gd name="T9" fmla="*/ 14 h 33"/>
                  <a:gd name="T10" fmla="*/ 27 w 27"/>
                  <a:gd name="T11" fmla="*/ 17 h 33"/>
                  <a:gd name="T12" fmla="*/ 25 w 27"/>
                  <a:gd name="T13" fmla="*/ 20 h 33"/>
                  <a:gd name="T14" fmla="*/ 23 w 27"/>
                  <a:gd name="T15" fmla="*/ 24 h 33"/>
                  <a:gd name="T16" fmla="*/ 20 w 27"/>
                  <a:gd name="T17" fmla="*/ 27 h 33"/>
                  <a:gd name="T18" fmla="*/ 15 w 27"/>
                  <a:gd name="T19" fmla="*/ 30 h 33"/>
                  <a:gd name="T20" fmla="*/ 10 w 27"/>
                  <a:gd name="T21" fmla="*/ 33 h 33"/>
                  <a:gd name="T22" fmla="*/ 0 w 27"/>
                  <a:gd name="T23" fmla="*/ 33 h 33"/>
                  <a:gd name="T24" fmla="*/ 0 w 27"/>
                  <a:gd name="T25" fmla="*/ 0 h 33"/>
                  <a:gd name="T26" fmla="*/ 18 w 27"/>
                  <a:gd name="T27" fmla="*/ 0 h 33"/>
                  <a:gd name="T28" fmla="*/ 18 w 27"/>
                  <a:gd name="T29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7" h="33">
                    <a:moveTo>
                      <a:pt x="18" y="0"/>
                    </a:moveTo>
                    <a:lnTo>
                      <a:pt x="23" y="3"/>
                    </a:lnTo>
                    <a:lnTo>
                      <a:pt x="27" y="7"/>
                    </a:lnTo>
                    <a:lnTo>
                      <a:pt x="27" y="9"/>
                    </a:lnTo>
                    <a:lnTo>
                      <a:pt x="27" y="14"/>
                    </a:lnTo>
                    <a:lnTo>
                      <a:pt x="27" y="17"/>
                    </a:lnTo>
                    <a:lnTo>
                      <a:pt x="25" y="20"/>
                    </a:lnTo>
                    <a:lnTo>
                      <a:pt x="23" y="24"/>
                    </a:lnTo>
                    <a:lnTo>
                      <a:pt x="20" y="27"/>
                    </a:lnTo>
                    <a:lnTo>
                      <a:pt x="15" y="30"/>
                    </a:lnTo>
                    <a:lnTo>
                      <a:pt x="10" y="33"/>
                    </a:lnTo>
                    <a:lnTo>
                      <a:pt x="0" y="33"/>
                    </a:lnTo>
                    <a:lnTo>
                      <a:pt x="0" y="0"/>
                    </a:lnTo>
                    <a:lnTo>
                      <a:pt x="18" y="0"/>
                    </a:lnTo>
                    <a:lnTo>
                      <a:pt x="18" y="0"/>
                    </a:lnTo>
                    <a:close/>
                  </a:path>
                </a:pathLst>
              </a:custGeom>
              <a:solidFill>
                <a:srgbClr val="0019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2134" name="Freeform 38"/>
              <p:cNvSpPr>
                <a:spLocks/>
              </p:cNvSpPr>
              <p:nvPr/>
            </p:nvSpPr>
            <p:spPr bwMode="auto">
              <a:xfrm>
                <a:off x="2802" y="552"/>
                <a:ext cx="274" cy="124"/>
              </a:xfrm>
              <a:custGeom>
                <a:avLst/>
                <a:gdLst>
                  <a:gd name="T0" fmla="*/ 272 w 274"/>
                  <a:gd name="T1" fmla="*/ 53 h 124"/>
                  <a:gd name="T2" fmla="*/ 274 w 274"/>
                  <a:gd name="T3" fmla="*/ 66 h 124"/>
                  <a:gd name="T4" fmla="*/ 272 w 274"/>
                  <a:gd name="T5" fmla="*/ 76 h 124"/>
                  <a:gd name="T6" fmla="*/ 265 w 274"/>
                  <a:gd name="T7" fmla="*/ 86 h 124"/>
                  <a:gd name="T8" fmla="*/ 252 w 274"/>
                  <a:gd name="T9" fmla="*/ 94 h 124"/>
                  <a:gd name="T10" fmla="*/ 235 w 274"/>
                  <a:gd name="T11" fmla="*/ 101 h 124"/>
                  <a:gd name="T12" fmla="*/ 218 w 274"/>
                  <a:gd name="T13" fmla="*/ 108 h 124"/>
                  <a:gd name="T14" fmla="*/ 198 w 274"/>
                  <a:gd name="T15" fmla="*/ 112 h 124"/>
                  <a:gd name="T16" fmla="*/ 176 w 274"/>
                  <a:gd name="T17" fmla="*/ 117 h 124"/>
                  <a:gd name="T18" fmla="*/ 154 w 274"/>
                  <a:gd name="T19" fmla="*/ 120 h 124"/>
                  <a:gd name="T20" fmla="*/ 132 w 274"/>
                  <a:gd name="T21" fmla="*/ 124 h 124"/>
                  <a:gd name="T22" fmla="*/ 115 w 274"/>
                  <a:gd name="T23" fmla="*/ 124 h 124"/>
                  <a:gd name="T24" fmla="*/ 98 w 274"/>
                  <a:gd name="T25" fmla="*/ 123 h 124"/>
                  <a:gd name="T26" fmla="*/ 83 w 274"/>
                  <a:gd name="T27" fmla="*/ 120 h 124"/>
                  <a:gd name="T28" fmla="*/ 66 w 274"/>
                  <a:gd name="T29" fmla="*/ 117 h 124"/>
                  <a:gd name="T30" fmla="*/ 51 w 274"/>
                  <a:gd name="T31" fmla="*/ 112 h 124"/>
                  <a:gd name="T32" fmla="*/ 39 w 274"/>
                  <a:gd name="T33" fmla="*/ 108 h 124"/>
                  <a:gd name="T34" fmla="*/ 27 w 274"/>
                  <a:gd name="T35" fmla="*/ 102 h 124"/>
                  <a:gd name="T36" fmla="*/ 17 w 274"/>
                  <a:gd name="T37" fmla="*/ 96 h 124"/>
                  <a:gd name="T38" fmla="*/ 7 w 274"/>
                  <a:gd name="T39" fmla="*/ 90 h 124"/>
                  <a:gd name="T40" fmla="*/ 0 w 274"/>
                  <a:gd name="T41" fmla="*/ 83 h 124"/>
                  <a:gd name="T42" fmla="*/ 0 w 274"/>
                  <a:gd name="T43" fmla="*/ 75 h 124"/>
                  <a:gd name="T44" fmla="*/ 0 w 274"/>
                  <a:gd name="T45" fmla="*/ 68 h 124"/>
                  <a:gd name="T46" fmla="*/ 0 w 274"/>
                  <a:gd name="T47" fmla="*/ 61 h 124"/>
                  <a:gd name="T48" fmla="*/ 2 w 274"/>
                  <a:gd name="T49" fmla="*/ 54 h 124"/>
                  <a:gd name="T50" fmla="*/ 7 w 274"/>
                  <a:gd name="T51" fmla="*/ 48 h 124"/>
                  <a:gd name="T52" fmla="*/ 12 w 274"/>
                  <a:gd name="T53" fmla="*/ 42 h 124"/>
                  <a:gd name="T54" fmla="*/ 17 w 274"/>
                  <a:gd name="T55" fmla="*/ 36 h 124"/>
                  <a:gd name="T56" fmla="*/ 24 w 274"/>
                  <a:gd name="T57" fmla="*/ 31 h 124"/>
                  <a:gd name="T58" fmla="*/ 34 w 274"/>
                  <a:gd name="T59" fmla="*/ 26 h 124"/>
                  <a:gd name="T60" fmla="*/ 44 w 274"/>
                  <a:gd name="T61" fmla="*/ 21 h 124"/>
                  <a:gd name="T62" fmla="*/ 51 w 274"/>
                  <a:gd name="T63" fmla="*/ 15 h 124"/>
                  <a:gd name="T64" fmla="*/ 59 w 274"/>
                  <a:gd name="T65" fmla="*/ 12 h 124"/>
                  <a:gd name="T66" fmla="*/ 68 w 274"/>
                  <a:gd name="T67" fmla="*/ 8 h 124"/>
                  <a:gd name="T68" fmla="*/ 81 w 274"/>
                  <a:gd name="T69" fmla="*/ 7 h 124"/>
                  <a:gd name="T70" fmla="*/ 91 w 274"/>
                  <a:gd name="T71" fmla="*/ 5 h 124"/>
                  <a:gd name="T72" fmla="*/ 103 w 274"/>
                  <a:gd name="T73" fmla="*/ 5 h 124"/>
                  <a:gd name="T74" fmla="*/ 115 w 274"/>
                  <a:gd name="T75" fmla="*/ 4 h 124"/>
                  <a:gd name="T76" fmla="*/ 127 w 274"/>
                  <a:gd name="T77" fmla="*/ 3 h 124"/>
                  <a:gd name="T78" fmla="*/ 140 w 274"/>
                  <a:gd name="T79" fmla="*/ 2 h 124"/>
                  <a:gd name="T80" fmla="*/ 152 w 274"/>
                  <a:gd name="T81" fmla="*/ 0 h 124"/>
                  <a:gd name="T82" fmla="*/ 171 w 274"/>
                  <a:gd name="T83" fmla="*/ 0 h 124"/>
                  <a:gd name="T84" fmla="*/ 189 w 274"/>
                  <a:gd name="T85" fmla="*/ 3 h 124"/>
                  <a:gd name="T86" fmla="*/ 203 w 274"/>
                  <a:gd name="T87" fmla="*/ 6 h 124"/>
                  <a:gd name="T88" fmla="*/ 218 w 274"/>
                  <a:gd name="T89" fmla="*/ 12 h 124"/>
                  <a:gd name="T90" fmla="*/ 230 w 274"/>
                  <a:gd name="T91" fmla="*/ 18 h 124"/>
                  <a:gd name="T92" fmla="*/ 243 w 274"/>
                  <a:gd name="T93" fmla="*/ 24 h 124"/>
                  <a:gd name="T94" fmla="*/ 252 w 274"/>
                  <a:gd name="T95" fmla="*/ 31 h 124"/>
                  <a:gd name="T96" fmla="*/ 260 w 274"/>
                  <a:gd name="T97" fmla="*/ 38 h 124"/>
                  <a:gd name="T98" fmla="*/ 267 w 274"/>
                  <a:gd name="T99" fmla="*/ 46 h 124"/>
                  <a:gd name="T100" fmla="*/ 272 w 274"/>
                  <a:gd name="T101" fmla="*/ 53 h 124"/>
                  <a:gd name="T102" fmla="*/ 272 w 274"/>
                  <a:gd name="T103" fmla="*/ 53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74" h="124">
                    <a:moveTo>
                      <a:pt x="272" y="53"/>
                    </a:moveTo>
                    <a:lnTo>
                      <a:pt x="274" y="66"/>
                    </a:lnTo>
                    <a:lnTo>
                      <a:pt x="272" y="76"/>
                    </a:lnTo>
                    <a:lnTo>
                      <a:pt x="265" y="86"/>
                    </a:lnTo>
                    <a:lnTo>
                      <a:pt x="252" y="94"/>
                    </a:lnTo>
                    <a:lnTo>
                      <a:pt x="235" y="101"/>
                    </a:lnTo>
                    <a:lnTo>
                      <a:pt x="218" y="108"/>
                    </a:lnTo>
                    <a:lnTo>
                      <a:pt x="198" y="112"/>
                    </a:lnTo>
                    <a:lnTo>
                      <a:pt x="176" y="117"/>
                    </a:lnTo>
                    <a:lnTo>
                      <a:pt x="154" y="120"/>
                    </a:lnTo>
                    <a:lnTo>
                      <a:pt x="132" y="124"/>
                    </a:lnTo>
                    <a:lnTo>
                      <a:pt x="115" y="124"/>
                    </a:lnTo>
                    <a:lnTo>
                      <a:pt x="98" y="123"/>
                    </a:lnTo>
                    <a:lnTo>
                      <a:pt x="83" y="120"/>
                    </a:lnTo>
                    <a:lnTo>
                      <a:pt x="66" y="117"/>
                    </a:lnTo>
                    <a:lnTo>
                      <a:pt x="51" y="112"/>
                    </a:lnTo>
                    <a:lnTo>
                      <a:pt x="39" y="108"/>
                    </a:lnTo>
                    <a:lnTo>
                      <a:pt x="27" y="102"/>
                    </a:lnTo>
                    <a:lnTo>
                      <a:pt x="17" y="96"/>
                    </a:lnTo>
                    <a:lnTo>
                      <a:pt x="7" y="90"/>
                    </a:lnTo>
                    <a:lnTo>
                      <a:pt x="0" y="83"/>
                    </a:lnTo>
                    <a:lnTo>
                      <a:pt x="0" y="75"/>
                    </a:lnTo>
                    <a:lnTo>
                      <a:pt x="0" y="68"/>
                    </a:lnTo>
                    <a:lnTo>
                      <a:pt x="0" y="61"/>
                    </a:lnTo>
                    <a:lnTo>
                      <a:pt x="2" y="54"/>
                    </a:lnTo>
                    <a:lnTo>
                      <a:pt x="7" y="48"/>
                    </a:lnTo>
                    <a:lnTo>
                      <a:pt x="12" y="42"/>
                    </a:lnTo>
                    <a:lnTo>
                      <a:pt x="17" y="36"/>
                    </a:lnTo>
                    <a:lnTo>
                      <a:pt x="24" y="31"/>
                    </a:lnTo>
                    <a:lnTo>
                      <a:pt x="34" y="26"/>
                    </a:lnTo>
                    <a:lnTo>
                      <a:pt x="44" y="21"/>
                    </a:lnTo>
                    <a:lnTo>
                      <a:pt x="51" y="15"/>
                    </a:lnTo>
                    <a:lnTo>
                      <a:pt x="59" y="12"/>
                    </a:lnTo>
                    <a:lnTo>
                      <a:pt x="68" y="8"/>
                    </a:lnTo>
                    <a:lnTo>
                      <a:pt x="81" y="7"/>
                    </a:lnTo>
                    <a:lnTo>
                      <a:pt x="91" y="5"/>
                    </a:lnTo>
                    <a:lnTo>
                      <a:pt x="103" y="5"/>
                    </a:lnTo>
                    <a:lnTo>
                      <a:pt x="115" y="4"/>
                    </a:lnTo>
                    <a:lnTo>
                      <a:pt x="127" y="3"/>
                    </a:lnTo>
                    <a:lnTo>
                      <a:pt x="140" y="2"/>
                    </a:lnTo>
                    <a:lnTo>
                      <a:pt x="152" y="0"/>
                    </a:lnTo>
                    <a:lnTo>
                      <a:pt x="171" y="0"/>
                    </a:lnTo>
                    <a:lnTo>
                      <a:pt x="189" y="3"/>
                    </a:lnTo>
                    <a:lnTo>
                      <a:pt x="203" y="6"/>
                    </a:lnTo>
                    <a:lnTo>
                      <a:pt x="218" y="12"/>
                    </a:lnTo>
                    <a:lnTo>
                      <a:pt x="230" y="18"/>
                    </a:lnTo>
                    <a:lnTo>
                      <a:pt x="243" y="24"/>
                    </a:lnTo>
                    <a:lnTo>
                      <a:pt x="252" y="31"/>
                    </a:lnTo>
                    <a:lnTo>
                      <a:pt x="260" y="38"/>
                    </a:lnTo>
                    <a:lnTo>
                      <a:pt x="267" y="46"/>
                    </a:lnTo>
                    <a:lnTo>
                      <a:pt x="272" y="53"/>
                    </a:lnTo>
                    <a:lnTo>
                      <a:pt x="272" y="53"/>
                    </a:lnTo>
                    <a:close/>
                  </a:path>
                </a:pathLst>
              </a:custGeom>
              <a:solidFill>
                <a:srgbClr val="0019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2135" name="Freeform 39"/>
              <p:cNvSpPr>
                <a:spLocks/>
              </p:cNvSpPr>
              <p:nvPr/>
            </p:nvSpPr>
            <p:spPr bwMode="auto">
              <a:xfrm>
                <a:off x="2826" y="564"/>
                <a:ext cx="223" cy="99"/>
              </a:xfrm>
              <a:custGeom>
                <a:avLst/>
                <a:gdLst>
                  <a:gd name="T0" fmla="*/ 223 w 223"/>
                  <a:gd name="T1" fmla="*/ 44 h 99"/>
                  <a:gd name="T2" fmla="*/ 223 w 223"/>
                  <a:gd name="T3" fmla="*/ 54 h 99"/>
                  <a:gd name="T4" fmla="*/ 221 w 223"/>
                  <a:gd name="T5" fmla="*/ 62 h 99"/>
                  <a:gd name="T6" fmla="*/ 214 w 223"/>
                  <a:gd name="T7" fmla="*/ 70 h 99"/>
                  <a:gd name="T8" fmla="*/ 206 w 223"/>
                  <a:gd name="T9" fmla="*/ 76 h 99"/>
                  <a:gd name="T10" fmla="*/ 194 w 223"/>
                  <a:gd name="T11" fmla="*/ 82 h 99"/>
                  <a:gd name="T12" fmla="*/ 182 w 223"/>
                  <a:gd name="T13" fmla="*/ 88 h 99"/>
                  <a:gd name="T14" fmla="*/ 167 w 223"/>
                  <a:gd name="T15" fmla="*/ 92 h 99"/>
                  <a:gd name="T16" fmla="*/ 150 w 223"/>
                  <a:gd name="T17" fmla="*/ 96 h 99"/>
                  <a:gd name="T18" fmla="*/ 135 w 223"/>
                  <a:gd name="T19" fmla="*/ 98 h 99"/>
                  <a:gd name="T20" fmla="*/ 116 w 223"/>
                  <a:gd name="T21" fmla="*/ 99 h 99"/>
                  <a:gd name="T22" fmla="*/ 98 w 223"/>
                  <a:gd name="T23" fmla="*/ 99 h 99"/>
                  <a:gd name="T24" fmla="*/ 84 w 223"/>
                  <a:gd name="T25" fmla="*/ 98 h 99"/>
                  <a:gd name="T26" fmla="*/ 69 w 223"/>
                  <a:gd name="T27" fmla="*/ 97 h 99"/>
                  <a:gd name="T28" fmla="*/ 54 w 223"/>
                  <a:gd name="T29" fmla="*/ 94 h 99"/>
                  <a:gd name="T30" fmla="*/ 42 w 223"/>
                  <a:gd name="T31" fmla="*/ 89 h 99"/>
                  <a:gd name="T32" fmla="*/ 30 w 223"/>
                  <a:gd name="T33" fmla="*/ 84 h 99"/>
                  <a:gd name="T34" fmla="*/ 20 w 223"/>
                  <a:gd name="T35" fmla="*/ 79 h 99"/>
                  <a:gd name="T36" fmla="*/ 13 w 223"/>
                  <a:gd name="T37" fmla="*/ 73 h 99"/>
                  <a:gd name="T38" fmla="*/ 8 w 223"/>
                  <a:gd name="T39" fmla="*/ 66 h 99"/>
                  <a:gd name="T40" fmla="*/ 3 w 223"/>
                  <a:gd name="T41" fmla="*/ 58 h 99"/>
                  <a:gd name="T42" fmla="*/ 0 w 223"/>
                  <a:gd name="T43" fmla="*/ 52 h 99"/>
                  <a:gd name="T44" fmla="*/ 0 w 223"/>
                  <a:gd name="T45" fmla="*/ 46 h 99"/>
                  <a:gd name="T46" fmla="*/ 3 w 223"/>
                  <a:gd name="T47" fmla="*/ 40 h 99"/>
                  <a:gd name="T48" fmla="*/ 5 w 223"/>
                  <a:gd name="T49" fmla="*/ 34 h 99"/>
                  <a:gd name="T50" fmla="*/ 10 w 223"/>
                  <a:gd name="T51" fmla="*/ 28 h 99"/>
                  <a:gd name="T52" fmla="*/ 18 w 223"/>
                  <a:gd name="T53" fmla="*/ 24 h 99"/>
                  <a:gd name="T54" fmla="*/ 25 w 223"/>
                  <a:gd name="T55" fmla="*/ 19 h 99"/>
                  <a:gd name="T56" fmla="*/ 35 w 223"/>
                  <a:gd name="T57" fmla="*/ 15 h 99"/>
                  <a:gd name="T58" fmla="*/ 47 w 223"/>
                  <a:gd name="T59" fmla="*/ 11 h 99"/>
                  <a:gd name="T60" fmla="*/ 57 w 223"/>
                  <a:gd name="T61" fmla="*/ 9 h 99"/>
                  <a:gd name="T62" fmla="*/ 79 w 223"/>
                  <a:gd name="T63" fmla="*/ 3 h 99"/>
                  <a:gd name="T64" fmla="*/ 101 w 223"/>
                  <a:gd name="T65" fmla="*/ 0 h 99"/>
                  <a:gd name="T66" fmla="*/ 120 w 223"/>
                  <a:gd name="T67" fmla="*/ 0 h 99"/>
                  <a:gd name="T68" fmla="*/ 140 w 223"/>
                  <a:gd name="T69" fmla="*/ 2 h 99"/>
                  <a:gd name="T70" fmla="*/ 157 w 223"/>
                  <a:gd name="T71" fmla="*/ 6 h 99"/>
                  <a:gd name="T72" fmla="*/ 174 w 223"/>
                  <a:gd name="T73" fmla="*/ 11 h 99"/>
                  <a:gd name="T74" fmla="*/ 192 w 223"/>
                  <a:gd name="T75" fmla="*/ 18 h 99"/>
                  <a:gd name="T76" fmla="*/ 204 w 223"/>
                  <a:gd name="T77" fmla="*/ 26 h 99"/>
                  <a:gd name="T78" fmla="*/ 216 w 223"/>
                  <a:gd name="T79" fmla="*/ 35 h 99"/>
                  <a:gd name="T80" fmla="*/ 223 w 223"/>
                  <a:gd name="T81" fmla="*/ 44 h 99"/>
                  <a:gd name="T82" fmla="*/ 223 w 223"/>
                  <a:gd name="T83" fmla="*/ 44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23" h="99">
                    <a:moveTo>
                      <a:pt x="223" y="44"/>
                    </a:moveTo>
                    <a:lnTo>
                      <a:pt x="223" y="54"/>
                    </a:lnTo>
                    <a:lnTo>
                      <a:pt x="221" y="62"/>
                    </a:lnTo>
                    <a:lnTo>
                      <a:pt x="214" y="70"/>
                    </a:lnTo>
                    <a:lnTo>
                      <a:pt x="206" y="76"/>
                    </a:lnTo>
                    <a:lnTo>
                      <a:pt x="194" y="82"/>
                    </a:lnTo>
                    <a:lnTo>
                      <a:pt x="182" y="88"/>
                    </a:lnTo>
                    <a:lnTo>
                      <a:pt x="167" y="92"/>
                    </a:lnTo>
                    <a:lnTo>
                      <a:pt x="150" y="96"/>
                    </a:lnTo>
                    <a:lnTo>
                      <a:pt x="135" y="98"/>
                    </a:lnTo>
                    <a:lnTo>
                      <a:pt x="116" y="99"/>
                    </a:lnTo>
                    <a:lnTo>
                      <a:pt x="98" y="99"/>
                    </a:lnTo>
                    <a:lnTo>
                      <a:pt x="84" y="98"/>
                    </a:lnTo>
                    <a:lnTo>
                      <a:pt x="69" y="97"/>
                    </a:lnTo>
                    <a:lnTo>
                      <a:pt x="54" y="94"/>
                    </a:lnTo>
                    <a:lnTo>
                      <a:pt x="42" y="89"/>
                    </a:lnTo>
                    <a:lnTo>
                      <a:pt x="30" y="84"/>
                    </a:lnTo>
                    <a:lnTo>
                      <a:pt x="20" y="79"/>
                    </a:lnTo>
                    <a:lnTo>
                      <a:pt x="13" y="73"/>
                    </a:lnTo>
                    <a:lnTo>
                      <a:pt x="8" y="66"/>
                    </a:lnTo>
                    <a:lnTo>
                      <a:pt x="3" y="58"/>
                    </a:lnTo>
                    <a:lnTo>
                      <a:pt x="0" y="52"/>
                    </a:lnTo>
                    <a:lnTo>
                      <a:pt x="0" y="46"/>
                    </a:lnTo>
                    <a:lnTo>
                      <a:pt x="3" y="40"/>
                    </a:lnTo>
                    <a:lnTo>
                      <a:pt x="5" y="34"/>
                    </a:lnTo>
                    <a:lnTo>
                      <a:pt x="10" y="28"/>
                    </a:lnTo>
                    <a:lnTo>
                      <a:pt x="18" y="24"/>
                    </a:lnTo>
                    <a:lnTo>
                      <a:pt x="25" y="19"/>
                    </a:lnTo>
                    <a:lnTo>
                      <a:pt x="35" y="15"/>
                    </a:lnTo>
                    <a:lnTo>
                      <a:pt x="47" y="11"/>
                    </a:lnTo>
                    <a:lnTo>
                      <a:pt x="57" y="9"/>
                    </a:lnTo>
                    <a:lnTo>
                      <a:pt x="79" y="3"/>
                    </a:lnTo>
                    <a:lnTo>
                      <a:pt x="101" y="0"/>
                    </a:lnTo>
                    <a:lnTo>
                      <a:pt x="120" y="0"/>
                    </a:lnTo>
                    <a:lnTo>
                      <a:pt x="140" y="2"/>
                    </a:lnTo>
                    <a:lnTo>
                      <a:pt x="157" y="6"/>
                    </a:lnTo>
                    <a:lnTo>
                      <a:pt x="174" y="11"/>
                    </a:lnTo>
                    <a:lnTo>
                      <a:pt x="192" y="18"/>
                    </a:lnTo>
                    <a:lnTo>
                      <a:pt x="204" y="26"/>
                    </a:lnTo>
                    <a:lnTo>
                      <a:pt x="216" y="35"/>
                    </a:lnTo>
                    <a:lnTo>
                      <a:pt x="223" y="44"/>
                    </a:lnTo>
                    <a:lnTo>
                      <a:pt x="223" y="44"/>
                    </a:lnTo>
                    <a:close/>
                  </a:path>
                </a:pathLst>
              </a:custGeom>
              <a:solidFill>
                <a:srgbClr val="FF00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2136" name="Freeform 40"/>
              <p:cNvSpPr>
                <a:spLocks/>
              </p:cNvSpPr>
              <p:nvPr/>
            </p:nvSpPr>
            <p:spPr bwMode="auto">
              <a:xfrm>
                <a:off x="2544" y="602"/>
                <a:ext cx="780" cy="251"/>
              </a:xfrm>
              <a:custGeom>
                <a:avLst/>
                <a:gdLst>
                  <a:gd name="T0" fmla="*/ 770 w 780"/>
                  <a:gd name="T1" fmla="*/ 33 h 251"/>
                  <a:gd name="T2" fmla="*/ 736 w 780"/>
                  <a:gd name="T3" fmla="*/ 59 h 251"/>
                  <a:gd name="T4" fmla="*/ 709 w 780"/>
                  <a:gd name="T5" fmla="*/ 89 h 251"/>
                  <a:gd name="T6" fmla="*/ 682 w 780"/>
                  <a:gd name="T7" fmla="*/ 120 h 251"/>
                  <a:gd name="T8" fmla="*/ 655 w 780"/>
                  <a:gd name="T9" fmla="*/ 152 h 251"/>
                  <a:gd name="T10" fmla="*/ 626 w 780"/>
                  <a:gd name="T11" fmla="*/ 182 h 251"/>
                  <a:gd name="T12" fmla="*/ 591 w 780"/>
                  <a:gd name="T13" fmla="*/ 209 h 251"/>
                  <a:gd name="T14" fmla="*/ 547 w 780"/>
                  <a:gd name="T15" fmla="*/ 230 h 251"/>
                  <a:gd name="T16" fmla="*/ 493 w 780"/>
                  <a:gd name="T17" fmla="*/ 245 h 251"/>
                  <a:gd name="T18" fmla="*/ 425 w 780"/>
                  <a:gd name="T19" fmla="*/ 251 h 251"/>
                  <a:gd name="T20" fmla="*/ 339 w 780"/>
                  <a:gd name="T21" fmla="*/ 246 h 251"/>
                  <a:gd name="T22" fmla="*/ 295 w 780"/>
                  <a:gd name="T23" fmla="*/ 235 h 251"/>
                  <a:gd name="T24" fmla="*/ 251 w 780"/>
                  <a:gd name="T25" fmla="*/ 220 h 251"/>
                  <a:gd name="T26" fmla="*/ 209 w 780"/>
                  <a:gd name="T27" fmla="*/ 203 h 251"/>
                  <a:gd name="T28" fmla="*/ 170 w 780"/>
                  <a:gd name="T29" fmla="*/ 184 h 251"/>
                  <a:gd name="T30" fmla="*/ 133 w 780"/>
                  <a:gd name="T31" fmla="*/ 163 h 251"/>
                  <a:gd name="T32" fmla="*/ 101 w 780"/>
                  <a:gd name="T33" fmla="*/ 141 h 251"/>
                  <a:gd name="T34" fmla="*/ 69 w 780"/>
                  <a:gd name="T35" fmla="*/ 118 h 251"/>
                  <a:gd name="T36" fmla="*/ 42 w 780"/>
                  <a:gd name="T37" fmla="*/ 94 h 251"/>
                  <a:gd name="T38" fmla="*/ 20 w 780"/>
                  <a:gd name="T39" fmla="*/ 72 h 251"/>
                  <a:gd name="T40" fmla="*/ 0 w 780"/>
                  <a:gd name="T41" fmla="*/ 48 h 251"/>
                  <a:gd name="T42" fmla="*/ 18 w 780"/>
                  <a:gd name="T43" fmla="*/ 50 h 251"/>
                  <a:gd name="T44" fmla="*/ 32 w 780"/>
                  <a:gd name="T45" fmla="*/ 52 h 251"/>
                  <a:gd name="T46" fmla="*/ 45 w 780"/>
                  <a:gd name="T47" fmla="*/ 57 h 251"/>
                  <a:gd name="T48" fmla="*/ 57 w 780"/>
                  <a:gd name="T49" fmla="*/ 61 h 251"/>
                  <a:gd name="T50" fmla="*/ 69 w 780"/>
                  <a:gd name="T51" fmla="*/ 67 h 251"/>
                  <a:gd name="T52" fmla="*/ 81 w 780"/>
                  <a:gd name="T53" fmla="*/ 73 h 251"/>
                  <a:gd name="T54" fmla="*/ 94 w 780"/>
                  <a:gd name="T55" fmla="*/ 78 h 251"/>
                  <a:gd name="T56" fmla="*/ 106 w 780"/>
                  <a:gd name="T57" fmla="*/ 83 h 251"/>
                  <a:gd name="T58" fmla="*/ 118 w 780"/>
                  <a:gd name="T59" fmla="*/ 86 h 251"/>
                  <a:gd name="T60" fmla="*/ 133 w 780"/>
                  <a:gd name="T61" fmla="*/ 89 h 251"/>
                  <a:gd name="T62" fmla="*/ 172 w 780"/>
                  <a:gd name="T63" fmla="*/ 96 h 251"/>
                  <a:gd name="T64" fmla="*/ 211 w 780"/>
                  <a:gd name="T65" fmla="*/ 102 h 251"/>
                  <a:gd name="T66" fmla="*/ 255 w 780"/>
                  <a:gd name="T67" fmla="*/ 109 h 251"/>
                  <a:gd name="T68" fmla="*/ 300 w 780"/>
                  <a:gd name="T69" fmla="*/ 115 h 251"/>
                  <a:gd name="T70" fmla="*/ 344 w 780"/>
                  <a:gd name="T71" fmla="*/ 120 h 251"/>
                  <a:gd name="T72" fmla="*/ 390 w 780"/>
                  <a:gd name="T73" fmla="*/ 122 h 251"/>
                  <a:gd name="T74" fmla="*/ 434 w 780"/>
                  <a:gd name="T75" fmla="*/ 122 h 251"/>
                  <a:gd name="T76" fmla="*/ 478 w 780"/>
                  <a:gd name="T77" fmla="*/ 118 h 251"/>
                  <a:gd name="T78" fmla="*/ 520 w 780"/>
                  <a:gd name="T79" fmla="*/ 110 h 251"/>
                  <a:gd name="T80" fmla="*/ 559 w 780"/>
                  <a:gd name="T81" fmla="*/ 98 h 251"/>
                  <a:gd name="T82" fmla="*/ 584 w 780"/>
                  <a:gd name="T83" fmla="*/ 89 h 251"/>
                  <a:gd name="T84" fmla="*/ 608 w 780"/>
                  <a:gd name="T85" fmla="*/ 80 h 251"/>
                  <a:gd name="T86" fmla="*/ 633 w 780"/>
                  <a:gd name="T87" fmla="*/ 70 h 251"/>
                  <a:gd name="T88" fmla="*/ 657 w 780"/>
                  <a:gd name="T89" fmla="*/ 61 h 251"/>
                  <a:gd name="T90" fmla="*/ 682 w 780"/>
                  <a:gd name="T91" fmla="*/ 52 h 251"/>
                  <a:gd name="T92" fmla="*/ 704 w 780"/>
                  <a:gd name="T93" fmla="*/ 42 h 251"/>
                  <a:gd name="T94" fmla="*/ 726 w 780"/>
                  <a:gd name="T95" fmla="*/ 33 h 251"/>
                  <a:gd name="T96" fmla="*/ 748 w 780"/>
                  <a:gd name="T97" fmla="*/ 22 h 251"/>
                  <a:gd name="T98" fmla="*/ 765 w 780"/>
                  <a:gd name="T99" fmla="*/ 11 h 251"/>
                  <a:gd name="T100" fmla="*/ 780 w 780"/>
                  <a:gd name="T101" fmla="*/ 0 h 251"/>
                  <a:gd name="T102" fmla="*/ 770 w 780"/>
                  <a:gd name="T103" fmla="*/ 33 h 251"/>
                  <a:gd name="T104" fmla="*/ 770 w 780"/>
                  <a:gd name="T105" fmla="*/ 33 h 2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780" h="251">
                    <a:moveTo>
                      <a:pt x="770" y="33"/>
                    </a:moveTo>
                    <a:lnTo>
                      <a:pt x="736" y="59"/>
                    </a:lnTo>
                    <a:lnTo>
                      <a:pt x="709" y="89"/>
                    </a:lnTo>
                    <a:lnTo>
                      <a:pt x="682" y="120"/>
                    </a:lnTo>
                    <a:lnTo>
                      <a:pt x="655" y="152"/>
                    </a:lnTo>
                    <a:lnTo>
                      <a:pt x="626" y="182"/>
                    </a:lnTo>
                    <a:lnTo>
                      <a:pt x="591" y="209"/>
                    </a:lnTo>
                    <a:lnTo>
                      <a:pt x="547" y="230"/>
                    </a:lnTo>
                    <a:lnTo>
                      <a:pt x="493" y="245"/>
                    </a:lnTo>
                    <a:lnTo>
                      <a:pt x="425" y="251"/>
                    </a:lnTo>
                    <a:lnTo>
                      <a:pt x="339" y="246"/>
                    </a:lnTo>
                    <a:lnTo>
                      <a:pt x="295" y="235"/>
                    </a:lnTo>
                    <a:lnTo>
                      <a:pt x="251" y="220"/>
                    </a:lnTo>
                    <a:lnTo>
                      <a:pt x="209" y="203"/>
                    </a:lnTo>
                    <a:lnTo>
                      <a:pt x="170" y="184"/>
                    </a:lnTo>
                    <a:lnTo>
                      <a:pt x="133" y="163"/>
                    </a:lnTo>
                    <a:lnTo>
                      <a:pt x="101" y="141"/>
                    </a:lnTo>
                    <a:lnTo>
                      <a:pt x="69" y="118"/>
                    </a:lnTo>
                    <a:lnTo>
                      <a:pt x="42" y="94"/>
                    </a:lnTo>
                    <a:lnTo>
                      <a:pt x="20" y="72"/>
                    </a:lnTo>
                    <a:lnTo>
                      <a:pt x="0" y="48"/>
                    </a:lnTo>
                    <a:lnTo>
                      <a:pt x="18" y="50"/>
                    </a:lnTo>
                    <a:lnTo>
                      <a:pt x="32" y="52"/>
                    </a:lnTo>
                    <a:lnTo>
                      <a:pt x="45" y="57"/>
                    </a:lnTo>
                    <a:lnTo>
                      <a:pt x="57" y="61"/>
                    </a:lnTo>
                    <a:lnTo>
                      <a:pt x="69" y="67"/>
                    </a:lnTo>
                    <a:lnTo>
                      <a:pt x="81" y="73"/>
                    </a:lnTo>
                    <a:lnTo>
                      <a:pt x="94" y="78"/>
                    </a:lnTo>
                    <a:lnTo>
                      <a:pt x="106" y="83"/>
                    </a:lnTo>
                    <a:lnTo>
                      <a:pt x="118" y="86"/>
                    </a:lnTo>
                    <a:lnTo>
                      <a:pt x="133" y="89"/>
                    </a:lnTo>
                    <a:lnTo>
                      <a:pt x="172" y="96"/>
                    </a:lnTo>
                    <a:lnTo>
                      <a:pt x="211" y="102"/>
                    </a:lnTo>
                    <a:lnTo>
                      <a:pt x="255" y="109"/>
                    </a:lnTo>
                    <a:lnTo>
                      <a:pt x="300" y="115"/>
                    </a:lnTo>
                    <a:lnTo>
                      <a:pt x="344" y="120"/>
                    </a:lnTo>
                    <a:lnTo>
                      <a:pt x="390" y="122"/>
                    </a:lnTo>
                    <a:lnTo>
                      <a:pt x="434" y="122"/>
                    </a:lnTo>
                    <a:lnTo>
                      <a:pt x="478" y="118"/>
                    </a:lnTo>
                    <a:lnTo>
                      <a:pt x="520" y="110"/>
                    </a:lnTo>
                    <a:lnTo>
                      <a:pt x="559" y="98"/>
                    </a:lnTo>
                    <a:lnTo>
                      <a:pt x="584" y="89"/>
                    </a:lnTo>
                    <a:lnTo>
                      <a:pt x="608" y="80"/>
                    </a:lnTo>
                    <a:lnTo>
                      <a:pt x="633" y="70"/>
                    </a:lnTo>
                    <a:lnTo>
                      <a:pt x="657" y="61"/>
                    </a:lnTo>
                    <a:lnTo>
                      <a:pt x="682" y="52"/>
                    </a:lnTo>
                    <a:lnTo>
                      <a:pt x="704" y="42"/>
                    </a:lnTo>
                    <a:lnTo>
                      <a:pt x="726" y="33"/>
                    </a:lnTo>
                    <a:lnTo>
                      <a:pt x="748" y="22"/>
                    </a:lnTo>
                    <a:lnTo>
                      <a:pt x="765" y="11"/>
                    </a:lnTo>
                    <a:lnTo>
                      <a:pt x="780" y="0"/>
                    </a:lnTo>
                    <a:lnTo>
                      <a:pt x="770" y="33"/>
                    </a:lnTo>
                    <a:lnTo>
                      <a:pt x="770" y="33"/>
                    </a:lnTo>
                    <a:close/>
                  </a:path>
                </a:pathLst>
              </a:custGeom>
              <a:solidFill>
                <a:srgbClr val="0019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2137" name="Freeform 41"/>
              <p:cNvSpPr>
                <a:spLocks/>
              </p:cNvSpPr>
              <p:nvPr/>
            </p:nvSpPr>
            <p:spPr bwMode="auto">
              <a:xfrm>
                <a:off x="3135" y="676"/>
                <a:ext cx="86" cy="94"/>
              </a:xfrm>
              <a:custGeom>
                <a:avLst/>
                <a:gdLst>
                  <a:gd name="T0" fmla="*/ 20 w 86"/>
                  <a:gd name="T1" fmla="*/ 94 h 94"/>
                  <a:gd name="T2" fmla="*/ 15 w 86"/>
                  <a:gd name="T3" fmla="*/ 84 h 94"/>
                  <a:gd name="T4" fmla="*/ 10 w 86"/>
                  <a:gd name="T5" fmla="*/ 74 h 94"/>
                  <a:gd name="T6" fmla="*/ 5 w 86"/>
                  <a:gd name="T7" fmla="*/ 64 h 94"/>
                  <a:gd name="T8" fmla="*/ 0 w 86"/>
                  <a:gd name="T9" fmla="*/ 52 h 94"/>
                  <a:gd name="T10" fmla="*/ 0 w 86"/>
                  <a:gd name="T11" fmla="*/ 42 h 94"/>
                  <a:gd name="T12" fmla="*/ 5 w 86"/>
                  <a:gd name="T13" fmla="*/ 31 h 94"/>
                  <a:gd name="T14" fmla="*/ 12 w 86"/>
                  <a:gd name="T15" fmla="*/ 22 h 94"/>
                  <a:gd name="T16" fmla="*/ 25 w 86"/>
                  <a:gd name="T17" fmla="*/ 12 h 94"/>
                  <a:gd name="T18" fmla="*/ 44 w 86"/>
                  <a:gd name="T19" fmla="*/ 6 h 94"/>
                  <a:gd name="T20" fmla="*/ 71 w 86"/>
                  <a:gd name="T21" fmla="*/ 0 h 94"/>
                  <a:gd name="T22" fmla="*/ 81 w 86"/>
                  <a:gd name="T23" fmla="*/ 9 h 94"/>
                  <a:gd name="T24" fmla="*/ 86 w 86"/>
                  <a:gd name="T25" fmla="*/ 18 h 94"/>
                  <a:gd name="T26" fmla="*/ 84 w 86"/>
                  <a:gd name="T27" fmla="*/ 28 h 94"/>
                  <a:gd name="T28" fmla="*/ 81 w 86"/>
                  <a:gd name="T29" fmla="*/ 38 h 94"/>
                  <a:gd name="T30" fmla="*/ 74 w 86"/>
                  <a:gd name="T31" fmla="*/ 48 h 94"/>
                  <a:gd name="T32" fmla="*/ 64 w 86"/>
                  <a:gd name="T33" fmla="*/ 57 h 94"/>
                  <a:gd name="T34" fmla="*/ 52 w 86"/>
                  <a:gd name="T35" fmla="*/ 66 h 94"/>
                  <a:gd name="T36" fmla="*/ 42 w 86"/>
                  <a:gd name="T37" fmla="*/ 76 h 94"/>
                  <a:gd name="T38" fmla="*/ 30 w 86"/>
                  <a:gd name="T39" fmla="*/ 86 h 94"/>
                  <a:gd name="T40" fmla="*/ 20 w 86"/>
                  <a:gd name="T41" fmla="*/ 94 h 94"/>
                  <a:gd name="T42" fmla="*/ 20 w 86"/>
                  <a:gd name="T43" fmla="*/ 94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86" h="94">
                    <a:moveTo>
                      <a:pt x="20" y="94"/>
                    </a:moveTo>
                    <a:lnTo>
                      <a:pt x="15" y="84"/>
                    </a:lnTo>
                    <a:lnTo>
                      <a:pt x="10" y="74"/>
                    </a:lnTo>
                    <a:lnTo>
                      <a:pt x="5" y="64"/>
                    </a:lnTo>
                    <a:lnTo>
                      <a:pt x="0" y="52"/>
                    </a:lnTo>
                    <a:lnTo>
                      <a:pt x="0" y="42"/>
                    </a:lnTo>
                    <a:lnTo>
                      <a:pt x="5" y="31"/>
                    </a:lnTo>
                    <a:lnTo>
                      <a:pt x="12" y="22"/>
                    </a:lnTo>
                    <a:lnTo>
                      <a:pt x="25" y="12"/>
                    </a:lnTo>
                    <a:lnTo>
                      <a:pt x="44" y="6"/>
                    </a:lnTo>
                    <a:lnTo>
                      <a:pt x="71" y="0"/>
                    </a:lnTo>
                    <a:lnTo>
                      <a:pt x="81" y="9"/>
                    </a:lnTo>
                    <a:lnTo>
                      <a:pt x="86" y="18"/>
                    </a:lnTo>
                    <a:lnTo>
                      <a:pt x="84" y="28"/>
                    </a:lnTo>
                    <a:lnTo>
                      <a:pt x="81" y="38"/>
                    </a:lnTo>
                    <a:lnTo>
                      <a:pt x="74" y="48"/>
                    </a:lnTo>
                    <a:lnTo>
                      <a:pt x="64" y="57"/>
                    </a:lnTo>
                    <a:lnTo>
                      <a:pt x="52" y="66"/>
                    </a:lnTo>
                    <a:lnTo>
                      <a:pt x="42" y="76"/>
                    </a:lnTo>
                    <a:lnTo>
                      <a:pt x="30" y="86"/>
                    </a:lnTo>
                    <a:lnTo>
                      <a:pt x="20" y="94"/>
                    </a:lnTo>
                    <a:lnTo>
                      <a:pt x="20" y="9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2138" name="Freeform 42"/>
              <p:cNvSpPr>
                <a:spLocks/>
              </p:cNvSpPr>
              <p:nvPr/>
            </p:nvSpPr>
            <p:spPr bwMode="auto">
              <a:xfrm>
                <a:off x="2677" y="700"/>
                <a:ext cx="100" cy="90"/>
              </a:xfrm>
              <a:custGeom>
                <a:avLst/>
                <a:gdLst>
                  <a:gd name="T0" fmla="*/ 100 w 100"/>
                  <a:gd name="T1" fmla="*/ 90 h 90"/>
                  <a:gd name="T2" fmla="*/ 88 w 100"/>
                  <a:gd name="T3" fmla="*/ 89 h 90"/>
                  <a:gd name="T4" fmla="*/ 76 w 100"/>
                  <a:gd name="T5" fmla="*/ 86 h 90"/>
                  <a:gd name="T6" fmla="*/ 64 w 100"/>
                  <a:gd name="T7" fmla="*/ 82 h 90"/>
                  <a:gd name="T8" fmla="*/ 51 w 100"/>
                  <a:gd name="T9" fmla="*/ 78 h 90"/>
                  <a:gd name="T10" fmla="*/ 42 w 100"/>
                  <a:gd name="T11" fmla="*/ 72 h 90"/>
                  <a:gd name="T12" fmla="*/ 32 w 100"/>
                  <a:gd name="T13" fmla="*/ 65 h 90"/>
                  <a:gd name="T14" fmla="*/ 24 w 100"/>
                  <a:gd name="T15" fmla="*/ 59 h 90"/>
                  <a:gd name="T16" fmla="*/ 15 w 100"/>
                  <a:gd name="T17" fmla="*/ 52 h 90"/>
                  <a:gd name="T18" fmla="*/ 7 w 100"/>
                  <a:gd name="T19" fmla="*/ 47 h 90"/>
                  <a:gd name="T20" fmla="*/ 0 w 100"/>
                  <a:gd name="T21" fmla="*/ 41 h 90"/>
                  <a:gd name="T22" fmla="*/ 0 w 100"/>
                  <a:gd name="T23" fmla="*/ 0 h 90"/>
                  <a:gd name="T24" fmla="*/ 32 w 100"/>
                  <a:gd name="T25" fmla="*/ 1 h 90"/>
                  <a:gd name="T26" fmla="*/ 54 w 100"/>
                  <a:gd name="T27" fmla="*/ 7 h 90"/>
                  <a:gd name="T28" fmla="*/ 68 w 100"/>
                  <a:gd name="T29" fmla="*/ 14 h 90"/>
                  <a:gd name="T30" fmla="*/ 78 w 100"/>
                  <a:gd name="T31" fmla="*/ 24 h 90"/>
                  <a:gd name="T32" fmla="*/ 81 w 100"/>
                  <a:gd name="T33" fmla="*/ 34 h 90"/>
                  <a:gd name="T34" fmla="*/ 83 w 100"/>
                  <a:gd name="T35" fmla="*/ 46 h 90"/>
                  <a:gd name="T36" fmla="*/ 83 w 100"/>
                  <a:gd name="T37" fmla="*/ 58 h 90"/>
                  <a:gd name="T38" fmla="*/ 86 w 100"/>
                  <a:gd name="T39" fmla="*/ 70 h 90"/>
                  <a:gd name="T40" fmla="*/ 91 w 100"/>
                  <a:gd name="T41" fmla="*/ 81 h 90"/>
                  <a:gd name="T42" fmla="*/ 100 w 100"/>
                  <a:gd name="T43" fmla="*/ 90 h 90"/>
                  <a:gd name="T44" fmla="*/ 100 w 100"/>
                  <a:gd name="T45" fmla="*/ 9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00" h="90">
                    <a:moveTo>
                      <a:pt x="100" y="90"/>
                    </a:moveTo>
                    <a:lnTo>
                      <a:pt x="88" y="89"/>
                    </a:lnTo>
                    <a:lnTo>
                      <a:pt x="76" y="86"/>
                    </a:lnTo>
                    <a:lnTo>
                      <a:pt x="64" y="82"/>
                    </a:lnTo>
                    <a:lnTo>
                      <a:pt x="51" y="78"/>
                    </a:lnTo>
                    <a:lnTo>
                      <a:pt x="42" y="72"/>
                    </a:lnTo>
                    <a:lnTo>
                      <a:pt x="32" y="65"/>
                    </a:lnTo>
                    <a:lnTo>
                      <a:pt x="24" y="59"/>
                    </a:lnTo>
                    <a:lnTo>
                      <a:pt x="15" y="52"/>
                    </a:lnTo>
                    <a:lnTo>
                      <a:pt x="7" y="47"/>
                    </a:lnTo>
                    <a:lnTo>
                      <a:pt x="0" y="41"/>
                    </a:lnTo>
                    <a:lnTo>
                      <a:pt x="0" y="0"/>
                    </a:lnTo>
                    <a:lnTo>
                      <a:pt x="32" y="1"/>
                    </a:lnTo>
                    <a:lnTo>
                      <a:pt x="54" y="7"/>
                    </a:lnTo>
                    <a:lnTo>
                      <a:pt x="68" y="14"/>
                    </a:lnTo>
                    <a:lnTo>
                      <a:pt x="78" y="24"/>
                    </a:lnTo>
                    <a:lnTo>
                      <a:pt x="81" y="34"/>
                    </a:lnTo>
                    <a:lnTo>
                      <a:pt x="83" y="46"/>
                    </a:lnTo>
                    <a:lnTo>
                      <a:pt x="83" y="58"/>
                    </a:lnTo>
                    <a:lnTo>
                      <a:pt x="86" y="70"/>
                    </a:lnTo>
                    <a:lnTo>
                      <a:pt x="91" y="81"/>
                    </a:lnTo>
                    <a:lnTo>
                      <a:pt x="100" y="90"/>
                    </a:lnTo>
                    <a:lnTo>
                      <a:pt x="100" y="9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2139" name="Freeform 43"/>
              <p:cNvSpPr>
                <a:spLocks/>
              </p:cNvSpPr>
              <p:nvPr/>
            </p:nvSpPr>
            <p:spPr bwMode="auto">
              <a:xfrm>
                <a:off x="2971" y="711"/>
                <a:ext cx="159" cy="129"/>
              </a:xfrm>
              <a:custGeom>
                <a:avLst/>
                <a:gdLst>
                  <a:gd name="T0" fmla="*/ 132 w 159"/>
                  <a:gd name="T1" fmla="*/ 0 h 129"/>
                  <a:gd name="T2" fmla="*/ 132 w 159"/>
                  <a:gd name="T3" fmla="*/ 12 h 129"/>
                  <a:gd name="T4" fmla="*/ 135 w 159"/>
                  <a:gd name="T5" fmla="*/ 22 h 129"/>
                  <a:gd name="T6" fmla="*/ 140 w 159"/>
                  <a:gd name="T7" fmla="*/ 32 h 129"/>
                  <a:gd name="T8" fmla="*/ 147 w 159"/>
                  <a:gd name="T9" fmla="*/ 41 h 129"/>
                  <a:gd name="T10" fmla="*/ 152 w 159"/>
                  <a:gd name="T11" fmla="*/ 52 h 129"/>
                  <a:gd name="T12" fmla="*/ 157 w 159"/>
                  <a:gd name="T13" fmla="*/ 62 h 129"/>
                  <a:gd name="T14" fmla="*/ 159 w 159"/>
                  <a:gd name="T15" fmla="*/ 71 h 129"/>
                  <a:gd name="T16" fmla="*/ 159 w 159"/>
                  <a:gd name="T17" fmla="*/ 80 h 129"/>
                  <a:gd name="T18" fmla="*/ 152 w 159"/>
                  <a:gd name="T19" fmla="*/ 91 h 129"/>
                  <a:gd name="T20" fmla="*/ 140 w 159"/>
                  <a:gd name="T21" fmla="*/ 100 h 129"/>
                  <a:gd name="T22" fmla="*/ 130 w 159"/>
                  <a:gd name="T23" fmla="*/ 104 h 129"/>
                  <a:gd name="T24" fmla="*/ 118 w 159"/>
                  <a:gd name="T25" fmla="*/ 109 h 129"/>
                  <a:gd name="T26" fmla="*/ 108 w 159"/>
                  <a:gd name="T27" fmla="*/ 112 h 129"/>
                  <a:gd name="T28" fmla="*/ 96 w 159"/>
                  <a:gd name="T29" fmla="*/ 116 h 129"/>
                  <a:gd name="T30" fmla="*/ 83 w 159"/>
                  <a:gd name="T31" fmla="*/ 119 h 129"/>
                  <a:gd name="T32" fmla="*/ 71 w 159"/>
                  <a:gd name="T33" fmla="*/ 123 h 129"/>
                  <a:gd name="T34" fmla="*/ 59 w 159"/>
                  <a:gd name="T35" fmla="*/ 125 h 129"/>
                  <a:gd name="T36" fmla="*/ 44 w 159"/>
                  <a:gd name="T37" fmla="*/ 127 h 129"/>
                  <a:gd name="T38" fmla="*/ 32 w 159"/>
                  <a:gd name="T39" fmla="*/ 128 h 129"/>
                  <a:gd name="T40" fmla="*/ 15 w 159"/>
                  <a:gd name="T41" fmla="*/ 129 h 129"/>
                  <a:gd name="T42" fmla="*/ 15 w 159"/>
                  <a:gd name="T43" fmla="*/ 119 h 129"/>
                  <a:gd name="T44" fmla="*/ 12 w 159"/>
                  <a:gd name="T45" fmla="*/ 109 h 129"/>
                  <a:gd name="T46" fmla="*/ 10 w 159"/>
                  <a:gd name="T47" fmla="*/ 99 h 129"/>
                  <a:gd name="T48" fmla="*/ 7 w 159"/>
                  <a:gd name="T49" fmla="*/ 88 h 129"/>
                  <a:gd name="T50" fmla="*/ 5 w 159"/>
                  <a:gd name="T51" fmla="*/ 78 h 129"/>
                  <a:gd name="T52" fmla="*/ 2 w 159"/>
                  <a:gd name="T53" fmla="*/ 69 h 129"/>
                  <a:gd name="T54" fmla="*/ 0 w 159"/>
                  <a:gd name="T55" fmla="*/ 59 h 129"/>
                  <a:gd name="T56" fmla="*/ 0 w 159"/>
                  <a:gd name="T57" fmla="*/ 47 h 129"/>
                  <a:gd name="T58" fmla="*/ 0 w 159"/>
                  <a:gd name="T59" fmla="*/ 37 h 129"/>
                  <a:gd name="T60" fmla="*/ 0 w 159"/>
                  <a:gd name="T61" fmla="*/ 27 h 129"/>
                  <a:gd name="T62" fmla="*/ 15 w 159"/>
                  <a:gd name="T63" fmla="*/ 25 h 129"/>
                  <a:gd name="T64" fmla="*/ 29 w 159"/>
                  <a:gd name="T65" fmla="*/ 23 h 129"/>
                  <a:gd name="T66" fmla="*/ 44 w 159"/>
                  <a:gd name="T67" fmla="*/ 21 h 129"/>
                  <a:gd name="T68" fmla="*/ 56 w 159"/>
                  <a:gd name="T69" fmla="*/ 19 h 129"/>
                  <a:gd name="T70" fmla="*/ 71 w 159"/>
                  <a:gd name="T71" fmla="*/ 16 h 129"/>
                  <a:gd name="T72" fmla="*/ 83 w 159"/>
                  <a:gd name="T73" fmla="*/ 14 h 129"/>
                  <a:gd name="T74" fmla="*/ 96 w 159"/>
                  <a:gd name="T75" fmla="*/ 12 h 129"/>
                  <a:gd name="T76" fmla="*/ 108 w 159"/>
                  <a:gd name="T77" fmla="*/ 8 h 129"/>
                  <a:gd name="T78" fmla="*/ 120 w 159"/>
                  <a:gd name="T79" fmla="*/ 5 h 129"/>
                  <a:gd name="T80" fmla="*/ 132 w 159"/>
                  <a:gd name="T81" fmla="*/ 0 h 129"/>
                  <a:gd name="T82" fmla="*/ 132 w 159"/>
                  <a:gd name="T83" fmla="*/ 0 h 1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59" h="129">
                    <a:moveTo>
                      <a:pt x="132" y="0"/>
                    </a:moveTo>
                    <a:lnTo>
                      <a:pt x="132" y="12"/>
                    </a:lnTo>
                    <a:lnTo>
                      <a:pt x="135" y="22"/>
                    </a:lnTo>
                    <a:lnTo>
                      <a:pt x="140" y="32"/>
                    </a:lnTo>
                    <a:lnTo>
                      <a:pt x="147" y="41"/>
                    </a:lnTo>
                    <a:lnTo>
                      <a:pt x="152" y="52"/>
                    </a:lnTo>
                    <a:lnTo>
                      <a:pt x="157" y="62"/>
                    </a:lnTo>
                    <a:lnTo>
                      <a:pt x="159" y="71"/>
                    </a:lnTo>
                    <a:lnTo>
                      <a:pt x="159" y="80"/>
                    </a:lnTo>
                    <a:lnTo>
                      <a:pt x="152" y="91"/>
                    </a:lnTo>
                    <a:lnTo>
                      <a:pt x="140" y="100"/>
                    </a:lnTo>
                    <a:lnTo>
                      <a:pt x="130" y="104"/>
                    </a:lnTo>
                    <a:lnTo>
                      <a:pt x="118" y="109"/>
                    </a:lnTo>
                    <a:lnTo>
                      <a:pt x="108" y="112"/>
                    </a:lnTo>
                    <a:lnTo>
                      <a:pt x="96" y="116"/>
                    </a:lnTo>
                    <a:lnTo>
                      <a:pt x="83" y="119"/>
                    </a:lnTo>
                    <a:lnTo>
                      <a:pt x="71" y="123"/>
                    </a:lnTo>
                    <a:lnTo>
                      <a:pt x="59" y="125"/>
                    </a:lnTo>
                    <a:lnTo>
                      <a:pt x="44" y="127"/>
                    </a:lnTo>
                    <a:lnTo>
                      <a:pt x="32" y="128"/>
                    </a:lnTo>
                    <a:lnTo>
                      <a:pt x="15" y="129"/>
                    </a:lnTo>
                    <a:lnTo>
                      <a:pt x="15" y="119"/>
                    </a:lnTo>
                    <a:lnTo>
                      <a:pt x="12" y="109"/>
                    </a:lnTo>
                    <a:lnTo>
                      <a:pt x="10" y="99"/>
                    </a:lnTo>
                    <a:lnTo>
                      <a:pt x="7" y="88"/>
                    </a:lnTo>
                    <a:lnTo>
                      <a:pt x="5" y="78"/>
                    </a:lnTo>
                    <a:lnTo>
                      <a:pt x="2" y="69"/>
                    </a:lnTo>
                    <a:lnTo>
                      <a:pt x="0" y="59"/>
                    </a:lnTo>
                    <a:lnTo>
                      <a:pt x="0" y="47"/>
                    </a:lnTo>
                    <a:lnTo>
                      <a:pt x="0" y="37"/>
                    </a:lnTo>
                    <a:lnTo>
                      <a:pt x="0" y="27"/>
                    </a:lnTo>
                    <a:lnTo>
                      <a:pt x="15" y="25"/>
                    </a:lnTo>
                    <a:lnTo>
                      <a:pt x="29" y="23"/>
                    </a:lnTo>
                    <a:lnTo>
                      <a:pt x="44" y="21"/>
                    </a:lnTo>
                    <a:lnTo>
                      <a:pt x="56" y="19"/>
                    </a:lnTo>
                    <a:lnTo>
                      <a:pt x="71" y="16"/>
                    </a:lnTo>
                    <a:lnTo>
                      <a:pt x="83" y="14"/>
                    </a:lnTo>
                    <a:lnTo>
                      <a:pt x="96" y="12"/>
                    </a:lnTo>
                    <a:lnTo>
                      <a:pt x="108" y="8"/>
                    </a:lnTo>
                    <a:lnTo>
                      <a:pt x="120" y="5"/>
                    </a:lnTo>
                    <a:lnTo>
                      <a:pt x="132" y="0"/>
                    </a:lnTo>
                    <a:lnTo>
                      <a:pt x="132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2140" name="Freeform 44"/>
              <p:cNvSpPr>
                <a:spLocks/>
              </p:cNvSpPr>
              <p:nvPr/>
            </p:nvSpPr>
            <p:spPr bwMode="auto">
              <a:xfrm>
                <a:off x="2795" y="725"/>
                <a:ext cx="159" cy="120"/>
              </a:xfrm>
              <a:custGeom>
                <a:avLst/>
                <a:gdLst>
                  <a:gd name="T0" fmla="*/ 159 w 159"/>
                  <a:gd name="T1" fmla="*/ 119 h 120"/>
                  <a:gd name="T2" fmla="*/ 142 w 159"/>
                  <a:gd name="T3" fmla="*/ 120 h 120"/>
                  <a:gd name="T4" fmla="*/ 125 w 159"/>
                  <a:gd name="T5" fmla="*/ 119 h 120"/>
                  <a:gd name="T6" fmla="*/ 110 w 159"/>
                  <a:gd name="T7" fmla="*/ 115 h 120"/>
                  <a:gd name="T8" fmla="*/ 95 w 159"/>
                  <a:gd name="T9" fmla="*/ 112 h 120"/>
                  <a:gd name="T10" fmla="*/ 83 w 159"/>
                  <a:gd name="T11" fmla="*/ 107 h 120"/>
                  <a:gd name="T12" fmla="*/ 68 w 159"/>
                  <a:gd name="T13" fmla="*/ 102 h 120"/>
                  <a:gd name="T14" fmla="*/ 53 w 159"/>
                  <a:gd name="T15" fmla="*/ 97 h 120"/>
                  <a:gd name="T16" fmla="*/ 39 w 159"/>
                  <a:gd name="T17" fmla="*/ 93 h 120"/>
                  <a:gd name="T18" fmla="*/ 24 w 159"/>
                  <a:gd name="T19" fmla="*/ 88 h 120"/>
                  <a:gd name="T20" fmla="*/ 7 w 159"/>
                  <a:gd name="T21" fmla="*/ 86 h 120"/>
                  <a:gd name="T22" fmla="*/ 0 w 159"/>
                  <a:gd name="T23" fmla="*/ 0 h 120"/>
                  <a:gd name="T24" fmla="*/ 139 w 159"/>
                  <a:gd name="T25" fmla="*/ 16 h 120"/>
                  <a:gd name="T26" fmla="*/ 159 w 159"/>
                  <a:gd name="T27" fmla="*/ 119 h 120"/>
                  <a:gd name="T28" fmla="*/ 159 w 159"/>
                  <a:gd name="T29" fmla="*/ 119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59" h="120">
                    <a:moveTo>
                      <a:pt x="159" y="119"/>
                    </a:moveTo>
                    <a:lnTo>
                      <a:pt x="142" y="120"/>
                    </a:lnTo>
                    <a:lnTo>
                      <a:pt x="125" y="119"/>
                    </a:lnTo>
                    <a:lnTo>
                      <a:pt x="110" y="115"/>
                    </a:lnTo>
                    <a:lnTo>
                      <a:pt x="95" y="112"/>
                    </a:lnTo>
                    <a:lnTo>
                      <a:pt x="83" y="107"/>
                    </a:lnTo>
                    <a:lnTo>
                      <a:pt x="68" y="102"/>
                    </a:lnTo>
                    <a:lnTo>
                      <a:pt x="53" y="97"/>
                    </a:lnTo>
                    <a:lnTo>
                      <a:pt x="39" y="93"/>
                    </a:lnTo>
                    <a:lnTo>
                      <a:pt x="24" y="88"/>
                    </a:lnTo>
                    <a:lnTo>
                      <a:pt x="7" y="86"/>
                    </a:lnTo>
                    <a:lnTo>
                      <a:pt x="0" y="0"/>
                    </a:lnTo>
                    <a:lnTo>
                      <a:pt x="139" y="16"/>
                    </a:lnTo>
                    <a:lnTo>
                      <a:pt x="159" y="119"/>
                    </a:lnTo>
                    <a:lnTo>
                      <a:pt x="159" y="11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2141" name="Freeform 45"/>
              <p:cNvSpPr>
                <a:spLocks/>
              </p:cNvSpPr>
              <p:nvPr/>
            </p:nvSpPr>
            <p:spPr bwMode="auto">
              <a:xfrm>
                <a:off x="2758" y="861"/>
                <a:ext cx="968" cy="312"/>
              </a:xfrm>
              <a:custGeom>
                <a:avLst/>
                <a:gdLst>
                  <a:gd name="T0" fmla="*/ 777 w 968"/>
                  <a:gd name="T1" fmla="*/ 312 h 312"/>
                  <a:gd name="T2" fmla="*/ 19 w 968"/>
                  <a:gd name="T3" fmla="*/ 295 h 312"/>
                  <a:gd name="T4" fmla="*/ 2 w 968"/>
                  <a:gd name="T5" fmla="*/ 266 h 312"/>
                  <a:gd name="T6" fmla="*/ 2 w 968"/>
                  <a:gd name="T7" fmla="*/ 237 h 312"/>
                  <a:gd name="T8" fmla="*/ 14 w 968"/>
                  <a:gd name="T9" fmla="*/ 208 h 312"/>
                  <a:gd name="T10" fmla="*/ 29 w 968"/>
                  <a:gd name="T11" fmla="*/ 179 h 312"/>
                  <a:gd name="T12" fmla="*/ 59 w 968"/>
                  <a:gd name="T13" fmla="*/ 158 h 312"/>
                  <a:gd name="T14" fmla="*/ 103 w 968"/>
                  <a:gd name="T15" fmla="*/ 149 h 312"/>
                  <a:gd name="T16" fmla="*/ 149 w 968"/>
                  <a:gd name="T17" fmla="*/ 142 h 312"/>
                  <a:gd name="T18" fmla="*/ 198 w 968"/>
                  <a:gd name="T19" fmla="*/ 139 h 312"/>
                  <a:gd name="T20" fmla="*/ 247 w 968"/>
                  <a:gd name="T21" fmla="*/ 142 h 312"/>
                  <a:gd name="T22" fmla="*/ 294 w 968"/>
                  <a:gd name="T23" fmla="*/ 157 h 312"/>
                  <a:gd name="T24" fmla="*/ 323 w 968"/>
                  <a:gd name="T25" fmla="*/ 187 h 312"/>
                  <a:gd name="T26" fmla="*/ 338 w 968"/>
                  <a:gd name="T27" fmla="*/ 221 h 312"/>
                  <a:gd name="T28" fmla="*/ 345 w 968"/>
                  <a:gd name="T29" fmla="*/ 256 h 312"/>
                  <a:gd name="T30" fmla="*/ 345 w 968"/>
                  <a:gd name="T31" fmla="*/ 291 h 312"/>
                  <a:gd name="T32" fmla="*/ 360 w 968"/>
                  <a:gd name="T33" fmla="*/ 309 h 312"/>
                  <a:gd name="T34" fmla="*/ 375 w 968"/>
                  <a:gd name="T35" fmla="*/ 290 h 312"/>
                  <a:gd name="T36" fmla="*/ 380 w 968"/>
                  <a:gd name="T37" fmla="*/ 270 h 312"/>
                  <a:gd name="T38" fmla="*/ 382 w 968"/>
                  <a:gd name="T39" fmla="*/ 249 h 312"/>
                  <a:gd name="T40" fmla="*/ 377 w 968"/>
                  <a:gd name="T41" fmla="*/ 230 h 312"/>
                  <a:gd name="T42" fmla="*/ 372 w 968"/>
                  <a:gd name="T43" fmla="*/ 214 h 312"/>
                  <a:gd name="T44" fmla="*/ 441 w 968"/>
                  <a:gd name="T45" fmla="*/ 190 h 312"/>
                  <a:gd name="T46" fmla="*/ 517 w 968"/>
                  <a:gd name="T47" fmla="*/ 174 h 312"/>
                  <a:gd name="T48" fmla="*/ 598 w 968"/>
                  <a:gd name="T49" fmla="*/ 162 h 312"/>
                  <a:gd name="T50" fmla="*/ 684 w 968"/>
                  <a:gd name="T51" fmla="*/ 157 h 312"/>
                  <a:gd name="T52" fmla="*/ 769 w 968"/>
                  <a:gd name="T53" fmla="*/ 155 h 312"/>
                  <a:gd name="T54" fmla="*/ 772 w 968"/>
                  <a:gd name="T55" fmla="*/ 146 h 312"/>
                  <a:gd name="T56" fmla="*/ 762 w 968"/>
                  <a:gd name="T57" fmla="*/ 142 h 312"/>
                  <a:gd name="T58" fmla="*/ 745 w 968"/>
                  <a:gd name="T59" fmla="*/ 139 h 312"/>
                  <a:gd name="T60" fmla="*/ 728 w 968"/>
                  <a:gd name="T61" fmla="*/ 137 h 312"/>
                  <a:gd name="T62" fmla="*/ 713 w 968"/>
                  <a:gd name="T63" fmla="*/ 131 h 312"/>
                  <a:gd name="T64" fmla="*/ 637 w 968"/>
                  <a:gd name="T65" fmla="*/ 137 h 312"/>
                  <a:gd name="T66" fmla="*/ 561 w 968"/>
                  <a:gd name="T67" fmla="*/ 146 h 312"/>
                  <a:gd name="T68" fmla="*/ 488 w 968"/>
                  <a:gd name="T69" fmla="*/ 159 h 312"/>
                  <a:gd name="T70" fmla="*/ 424 w 968"/>
                  <a:gd name="T71" fmla="*/ 177 h 312"/>
                  <a:gd name="T72" fmla="*/ 372 w 968"/>
                  <a:gd name="T73" fmla="*/ 200 h 312"/>
                  <a:gd name="T74" fmla="*/ 348 w 968"/>
                  <a:gd name="T75" fmla="*/ 178 h 312"/>
                  <a:gd name="T76" fmla="*/ 348 w 968"/>
                  <a:gd name="T77" fmla="*/ 155 h 312"/>
                  <a:gd name="T78" fmla="*/ 362 w 968"/>
                  <a:gd name="T79" fmla="*/ 135 h 312"/>
                  <a:gd name="T80" fmla="*/ 389 w 968"/>
                  <a:gd name="T81" fmla="*/ 115 h 312"/>
                  <a:gd name="T82" fmla="*/ 424 w 968"/>
                  <a:gd name="T83" fmla="*/ 97 h 312"/>
                  <a:gd name="T84" fmla="*/ 524 w 968"/>
                  <a:gd name="T85" fmla="*/ 70 h 312"/>
                  <a:gd name="T86" fmla="*/ 630 w 968"/>
                  <a:gd name="T87" fmla="*/ 45 h 312"/>
                  <a:gd name="T88" fmla="*/ 735 w 968"/>
                  <a:gd name="T89" fmla="*/ 23 h 312"/>
                  <a:gd name="T90" fmla="*/ 843 w 968"/>
                  <a:gd name="T91" fmla="*/ 7 h 312"/>
                  <a:gd name="T92" fmla="*/ 946 w 968"/>
                  <a:gd name="T93" fmla="*/ 0 h 312"/>
                  <a:gd name="T94" fmla="*/ 965 w 968"/>
                  <a:gd name="T95" fmla="*/ 25 h 312"/>
                  <a:gd name="T96" fmla="*/ 968 w 968"/>
                  <a:gd name="T97" fmla="*/ 51 h 312"/>
                  <a:gd name="T98" fmla="*/ 958 w 968"/>
                  <a:gd name="T99" fmla="*/ 79 h 312"/>
                  <a:gd name="T100" fmla="*/ 943 w 968"/>
                  <a:gd name="T101" fmla="*/ 107 h 312"/>
                  <a:gd name="T102" fmla="*/ 926 w 968"/>
                  <a:gd name="T103" fmla="*/ 135 h 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968" h="312">
                    <a:moveTo>
                      <a:pt x="926" y="135"/>
                    </a:moveTo>
                    <a:lnTo>
                      <a:pt x="777" y="312"/>
                    </a:lnTo>
                    <a:lnTo>
                      <a:pt x="37" y="309"/>
                    </a:lnTo>
                    <a:lnTo>
                      <a:pt x="19" y="295"/>
                    </a:lnTo>
                    <a:lnTo>
                      <a:pt x="10" y="280"/>
                    </a:lnTo>
                    <a:lnTo>
                      <a:pt x="2" y="266"/>
                    </a:lnTo>
                    <a:lnTo>
                      <a:pt x="0" y="251"/>
                    </a:lnTo>
                    <a:lnTo>
                      <a:pt x="2" y="237"/>
                    </a:lnTo>
                    <a:lnTo>
                      <a:pt x="7" y="223"/>
                    </a:lnTo>
                    <a:lnTo>
                      <a:pt x="14" y="208"/>
                    </a:lnTo>
                    <a:lnTo>
                      <a:pt x="22" y="193"/>
                    </a:lnTo>
                    <a:lnTo>
                      <a:pt x="29" y="179"/>
                    </a:lnTo>
                    <a:lnTo>
                      <a:pt x="37" y="165"/>
                    </a:lnTo>
                    <a:lnTo>
                      <a:pt x="59" y="158"/>
                    </a:lnTo>
                    <a:lnTo>
                      <a:pt x="81" y="153"/>
                    </a:lnTo>
                    <a:lnTo>
                      <a:pt x="103" y="149"/>
                    </a:lnTo>
                    <a:lnTo>
                      <a:pt x="125" y="145"/>
                    </a:lnTo>
                    <a:lnTo>
                      <a:pt x="149" y="142"/>
                    </a:lnTo>
                    <a:lnTo>
                      <a:pt x="174" y="141"/>
                    </a:lnTo>
                    <a:lnTo>
                      <a:pt x="198" y="139"/>
                    </a:lnTo>
                    <a:lnTo>
                      <a:pt x="223" y="139"/>
                    </a:lnTo>
                    <a:lnTo>
                      <a:pt x="247" y="142"/>
                    </a:lnTo>
                    <a:lnTo>
                      <a:pt x="272" y="144"/>
                    </a:lnTo>
                    <a:lnTo>
                      <a:pt x="294" y="157"/>
                    </a:lnTo>
                    <a:lnTo>
                      <a:pt x="311" y="171"/>
                    </a:lnTo>
                    <a:lnTo>
                      <a:pt x="323" y="187"/>
                    </a:lnTo>
                    <a:lnTo>
                      <a:pt x="333" y="203"/>
                    </a:lnTo>
                    <a:lnTo>
                      <a:pt x="338" y="221"/>
                    </a:lnTo>
                    <a:lnTo>
                      <a:pt x="343" y="239"/>
                    </a:lnTo>
                    <a:lnTo>
                      <a:pt x="345" y="256"/>
                    </a:lnTo>
                    <a:lnTo>
                      <a:pt x="345" y="274"/>
                    </a:lnTo>
                    <a:lnTo>
                      <a:pt x="345" y="291"/>
                    </a:lnTo>
                    <a:lnTo>
                      <a:pt x="345" y="309"/>
                    </a:lnTo>
                    <a:lnTo>
                      <a:pt x="360" y="309"/>
                    </a:lnTo>
                    <a:lnTo>
                      <a:pt x="370" y="299"/>
                    </a:lnTo>
                    <a:lnTo>
                      <a:pt x="375" y="290"/>
                    </a:lnTo>
                    <a:lnTo>
                      <a:pt x="380" y="280"/>
                    </a:lnTo>
                    <a:lnTo>
                      <a:pt x="380" y="270"/>
                    </a:lnTo>
                    <a:lnTo>
                      <a:pt x="382" y="259"/>
                    </a:lnTo>
                    <a:lnTo>
                      <a:pt x="382" y="249"/>
                    </a:lnTo>
                    <a:lnTo>
                      <a:pt x="380" y="239"/>
                    </a:lnTo>
                    <a:lnTo>
                      <a:pt x="377" y="230"/>
                    </a:lnTo>
                    <a:lnTo>
                      <a:pt x="375" y="222"/>
                    </a:lnTo>
                    <a:lnTo>
                      <a:pt x="372" y="214"/>
                    </a:lnTo>
                    <a:lnTo>
                      <a:pt x="404" y="201"/>
                    </a:lnTo>
                    <a:lnTo>
                      <a:pt x="441" y="190"/>
                    </a:lnTo>
                    <a:lnTo>
                      <a:pt x="478" y="181"/>
                    </a:lnTo>
                    <a:lnTo>
                      <a:pt x="517" y="174"/>
                    </a:lnTo>
                    <a:lnTo>
                      <a:pt x="556" y="167"/>
                    </a:lnTo>
                    <a:lnTo>
                      <a:pt x="598" y="162"/>
                    </a:lnTo>
                    <a:lnTo>
                      <a:pt x="639" y="159"/>
                    </a:lnTo>
                    <a:lnTo>
                      <a:pt x="684" y="157"/>
                    </a:lnTo>
                    <a:lnTo>
                      <a:pt x="725" y="155"/>
                    </a:lnTo>
                    <a:lnTo>
                      <a:pt x="769" y="155"/>
                    </a:lnTo>
                    <a:lnTo>
                      <a:pt x="772" y="150"/>
                    </a:lnTo>
                    <a:lnTo>
                      <a:pt x="772" y="146"/>
                    </a:lnTo>
                    <a:lnTo>
                      <a:pt x="767" y="143"/>
                    </a:lnTo>
                    <a:lnTo>
                      <a:pt x="762" y="142"/>
                    </a:lnTo>
                    <a:lnTo>
                      <a:pt x="755" y="141"/>
                    </a:lnTo>
                    <a:lnTo>
                      <a:pt x="745" y="139"/>
                    </a:lnTo>
                    <a:lnTo>
                      <a:pt x="735" y="138"/>
                    </a:lnTo>
                    <a:lnTo>
                      <a:pt x="728" y="137"/>
                    </a:lnTo>
                    <a:lnTo>
                      <a:pt x="720" y="135"/>
                    </a:lnTo>
                    <a:lnTo>
                      <a:pt x="713" y="131"/>
                    </a:lnTo>
                    <a:lnTo>
                      <a:pt x="676" y="134"/>
                    </a:lnTo>
                    <a:lnTo>
                      <a:pt x="637" y="137"/>
                    </a:lnTo>
                    <a:lnTo>
                      <a:pt x="598" y="141"/>
                    </a:lnTo>
                    <a:lnTo>
                      <a:pt x="561" y="146"/>
                    </a:lnTo>
                    <a:lnTo>
                      <a:pt x="524" y="152"/>
                    </a:lnTo>
                    <a:lnTo>
                      <a:pt x="488" y="159"/>
                    </a:lnTo>
                    <a:lnTo>
                      <a:pt x="456" y="168"/>
                    </a:lnTo>
                    <a:lnTo>
                      <a:pt x="424" y="177"/>
                    </a:lnTo>
                    <a:lnTo>
                      <a:pt x="397" y="189"/>
                    </a:lnTo>
                    <a:lnTo>
                      <a:pt x="372" y="200"/>
                    </a:lnTo>
                    <a:lnTo>
                      <a:pt x="358" y="190"/>
                    </a:lnTo>
                    <a:lnTo>
                      <a:pt x="348" y="178"/>
                    </a:lnTo>
                    <a:lnTo>
                      <a:pt x="345" y="167"/>
                    </a:lnTo>
                    <a:lnTo>
                      <a:pt x="348" y="155"/>
                    </a:lnTo>
                    <a:lnTo>
                      <a:pt x="353" y="145"/>
                    </a:lnTo>
                    <a:lnTo>
                      <a:pt x="362" y="135"/>
                    </a:lnTo>
                    <a:lnTo>
                      <a:pt x="375" y="125"/>
                    </a:lnTo>
                    <a:lnTo>
                      <a:pt x="389" y="115"/>
                    </a:lnTo>
                    <a:lnTo>
                      <a:pt x="404" y="106"/>
                    </a:lnTo>
                    <a:lnTo>
                      <a:pt x="424" y="97"/>
                    </a:lnTo>
                    <a:lnTo>
                      <a:pt x="473" y="83"/>
                    </a:lnTo>
                    <a:lnTo>
                      <a:pt x="524" y="70"/>
                    </a:lnTo>
                    <a:lnTo>
                      <a:pt x="576" y="57"/>
                    </a:lnTo>
                    <a:lnTo>
                      <a:pt x="630" y="45"/>
                    </a:lnTo>
                    <a:lnTo>
                      <a:pt x="681" y="33"/>
                    </a:lnTo>
                    <a:lnTo>
                      <a:pt x="735" y="23"/>
                    </a:lnTo>
                    <a:lnTo>
                      <a:pt x="789" y="14"/>
                    </a:lnTo>
                    <a:lnTo>
                      <a:pt x="843" y="7"/>
                    </a:lnTo>
                    <a:lnTo>
                      <a:pt x="894" y="2"/>
                    </a:lnTo>
                    <a:lnTo>
                      <a:pt x="946" y="0"/>
                    </a:lnTo>
                    <a:lnTo>
                      <a:pt x="958" y="13"/>
                    </a:lnTo>
                    <a:lnTo>
                      <a:pt x="965" y="25"/>
                    </a:lnTo>
                    <a:lnTo>
                      <a:pt x="968" y="38"/>
                    </a:lnTo>
                    <a:lnTo>
                      <a:pt x="968" y="51"/>
                    </a:lnTo>
                    <a:lnTo>
                      <a:pt x="963" y="65"/>
                    </a:lnTo>
                    <a:lnTo>
                      <a:pt x="958" y="79"/>
                    </a:lnTo>
                    <a:lnTo>
                      <a:pt x="951" y="93"/>
                    </a:lnTo>
                    <a:lnTo>
                      <a:pt x="943" y="107"/>
                    </a:lnTo>
                    <a:lnTo>
                      <a:pt x="936" y="121"/>
                    </a:lnTo>
                    <a:lnTo>
                      <a:pt x="926" y="135"/>
                    </a:lnTo>
                    <a:lnTo>
                      <a:pt x="926" y="135"/>
                    </a:lnTo>
                    <a:close/>
                  </a:path>
                </a:pathLst>
              </a:custGeom>
              <a:solidFill>
                <a:srgbClr val="B3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2142" name="Freeform 46"/>
              <p:cNvSpPr>
                <a:spLocks/>
              </p:cNvSpPr>
              <p:nvPr/>
            </p:nvSpPr>
            <p:spPr bwMode="auto">
              <a:xfrm>
                <a:off x="2196" y="892"/>
                <a:ext cx="581" cy="278"/>
              </a:xfrm>
              <a:custGeom>
                <a:avLst/>
                <a:gdLst>
                  <a:gd name="T0" fmla="*/ 581 w 581"/>
                  <a:gd name="T1" fmla="*/ 116 h 278"/>
                  <a:gd name="T2" fmla="*/ 572 w 581"/>
                  <a:gd name="T3" fmla="*/ 132 h 278"/>
                  <a:gd name="T4" fmla="*/ 559 w 581"/>
                  <a:gd name="T5" fmla="*/ 148 h 278"/>
                  <a:gd name="T6" fmla="*/ 549 w 581"/>
                  <a:gd name="T7" fmla="*/ 164 h 278"/>
                  <a:gd name="T8" fmla="*/ 540 w 581"/>
                  <a:gd name="T9" fmla="*/ 180 h 278"/>
                  <a:gd name="T10" fmla="*/ 532 w 581"/>
                  <a:gd name="T11" fmla="*/ 196 h 278"/>
                  <a:gd name="T12" fmla="*/ 527 w 581"/>
                  <a:gd name="T13" fmla="*/ 214 h 278"/>
                  <a:gd name="T14" fmla="*/ 527 w 581"/>
                  <a:gd name="T15" fmla="*/ 230 h 278"/>
                  <a:gd name="T16" fmla="*/ 532 w 581"/>
                  <a:gd name="T17" fmla="*/ 246 h 278"/>
                  <a:gd name="T18" fmla="*/ 545 w 581"/>
                  <a:gd name="T19" fmla="*/ 262 h 278"/>
                  <a:gd name="T20" fmla="*/ 562 w 581"/>
                  <a:gd name="T21" fmla="*/ 278 h 278"/>
                  <a:gd name="T22" fmla="*/ 128 w 581"/>
                  <a:gd name="T23" fmla="*/ 278 h 278"/>
                  <a:gd name="T24" fmla="*/ 103 w 581"/>
                  <a:gd name="T25" fmla="*/ 252 h 278"/>
                  <a:gd name="T26" fmla="*/ 79 w 581"/>
                  <a:gd name="T27" fmla="*/ 226 h 278"/>
                  <a:gd name="T28" fmla="*/ 57 w 581"/>
                  <a:gd name="T29" fmla="*/ 199 h 278"/>
                  <a:gd name="T30" fmla="*/ 37 w 581"/>
                  <a:gd name="T31" fmla="*/ 171 h 278"/>
                  <a:gd name="T32" fmla="*/ 23 w 581"/>
                  <a:gd name="T33" fmla="*/ 144 h 278"/>
                  <a:gd name="T34" fmla="*/ 10 w 581"/>
                  <a:gd name="T35" fmla="*/ 115 h 278"/>
                  <a:gd name="T36" fmla="*/ 3 w 581"/>
                  <a:gd name="T37" fmla="*/ 87 h 278"/>
                  <a:gd name="T38" fmla="*/ 0 w 581"/>
                  <a:gd name="T39" fmla="*/ 58 h 278"/>
                  <a:gd name="T40" fmla="*/ 5 w 581"/>
                  <a:gd name="T41" fmla="*/ 30 h 278"/>
                  <a:gd name="T42" fmla="*/ 15 w 581"/>
                  <a:gd name="T43" fmla="*/ 1 h 278"/>
                  <a:gd name="T44" fmla="*/ 76 w 581"/>
                  <a:gd name="T45" fmla="*/ 0 h 278"/>
                  <a:gd name="T46" fmla="*/ 135 w 581"/>
                  <a:gd name="T47" fmla="*/ 1 h 278"/>
                  <a:gd name="T48" fmla="*/ 197 w 581"/>
                  <a:gd name="T49" fmla="*/ 7 h 278"/>
                  <a:gd name="T50" fmla="*/ 255 w 581"/>
                  <a:gd name="T51" fmla="*/ 16 h 278"/>
                  <a:gd name="T52" fmla="*/ 314 w 581"/>
                  <a:gd name="T53" fmla="*/ 27 h 278"/>
                  <a:gd name="T54" fmla="*/ 371 w 581"/>
                  <a:gd name="T55" fmla="*/ 42 h 278"/>
                  <a:gd name="T56" fmla="*/ 424 w 581"/>
                  <a:gd name="T57" fmla="*/ 58 h 278"/>
                  <a:gd name="T58" fmla="*/ 478 w 581"/>
                  <a:gd name="T59" fmla="*/ 76 h 278"/>
                  <a:gd name="T60" fmla="*/ 532 w 581"/>
                  <a:gd name="T61" fmla="*/ 96 h 278"/>
                  <a:gd name="T62" fmla="*/ 581 w 581"/>
                  <a:gd name="T63" fmla="*/ 116 h 278"/>
                  <a:gd name="T64" fmla="*/ 581 w 581"/>
                  <a:gd name="T65" fmla="*/ 116 h 2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81" h="278">
                    <a:moveTo>
                      <a:pt x="581" y="116"/>
                    </a:moveTo>
                    <a:lnTo>
                      <a:pt x="572" y="132"/>
                    </a:lnTo>
                    <a:lnTo>
                      <a:pt x="559" y="148"/>
                    </a:lnTo>
                    <a:lnTo>
                      <a:pt x="549" y="164"/>
                    </a:lnTo>
                    <a:lnTo>
                      <a:pt x="540" y="180"/>
                    </a:lnTo>
                    <a:lnTo>
                      <a:pt x="532" y="196"/>
                    </a:lnTo>
                    <a:lnTo>
                      <a:pt x="527" y="214"/>
                    </a:lnTo>
                    <a:lnTo>
                      <a:pt x="527" y="230"/>
                    </a:lnTo>
                    <a:lnTo>
                      <a:pt x="532" y="246"/>
                    </a:lnTo>
                    <a:lnTo>
                      <a:pt x="545" y="262"/>
                    </a:lnTo>
                    <a:lnTo>
                      <a:pt x="562" y="278"/>
                    </a:lnTo>
                    <a:lnTo>
                      <a:pt x="128" y="278"/>
                    </a:lnTo>
                    <a:lnTo>
                      <a:pt x="103" y="252"/>
                    </a:lnTo>
                    <a:lnTo>
                      <a:pt x="79" y="226"/>
                    </a:lnTo>
                    <a:lnTo>
                      <a:pt x="57" y="199"/>
                    </a:lnTo>
                    <a:lnTo>
                      <a:pt x="37" y="171"/>
                    </a:lnTo>
                    <a:lnTo>
                      <a:pt x="23" y="144"/>
                    </a:lnTo>
                    <a:lnTo>
                      <a:pt x="10" y="115"/>
                    </a:lnTo>
                    <a:lnTo>
                      <a:pt x="3" y="87"/>
                    </a:lnTo>
                    <a:lnTo>
                      <a:pt x="0" y="58"/>
                    </a:lnTo>
                    <a:lnTo>
                      <a:pt x="5" y="30"/>
                    </a:lnTo>
                    <a:lnTo>
                      <a:pt x="15" y="1"/>
                    </a:lnTo>
                    <a:lnTo>
                      <a:pt x="76" y="0"/>
                    </a:lnTo>
                    <a:lnTo>
                      <a:pt x="135" y="1"/>
                    </a:lnTo>
                    <a:lnTo>
                      <a:pt x="197" y="7"/>
                    </a:lnTo>
                    <a:lnTo>
                      <a:pt x="255" y="16"/>
                    </a:lnTo>
                    <a:lnTo>
                      <a:pt x="314" y="27"/>
                    </a:lnTo>
                    <a:lnTo>
                      <a:pt x="371" y="42"/>
                    </a:lnTo>
                    <a:lnTo>
                      <a:pt x="424" y="58"/>
                    </a:lnTo>
                    <a:lnTo>
                      <a:pt x="478" y="76"/>
                    </a:lnTo>
                    <a:lnTo>
                      <a:pt x="532" y="96"/>
                    </a:lnTo>
                    <a:lnTo>
                      <a:pt x="581" y="116"/>
                    </a:lnTo>
                    <a:lnTo>
                      <a:pt x="581" y="116"/>
                    </a:lnTo>
                    <a:close/>
                  </a:path>
                </a:pathLst>
              </a:custGeom>
              <a:solidFill>
                <a:srgbClr val="B3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2143" name="Freeform 47"/>
              <p:cNvSpPr>
                <a:spLocks/>
              </p:cNvSpPr>
              <p:nvPr/>
            </p:nvSpPr>
            <p:spPr bwMode="auto">
              <a:xfrm>
                <a:off x="569" y="996"/>
                <a:ext cx="4652" cy="626"/>
              </a:xfrm>
              <a:custGeom>
                <a:avLst/>
                <a:gdLst>
                  <a:gd name="T0" fmla="*/ 1407 w 4652"/>
                  <a:gd name="T1" fmla="*/ 210 h 626"/>
                  <a:gd name="T2" fmla="*/ 1414 w 4652"/>
                  <a:gd name="T3" fmla="*/ 202 h 626"/>
                  <a:gd name="T4" fmla="*/ 1409 w 4652"/>
                  <a:gd name="T5" fmla="*/ 194 h 626"/>
                  <a:gd name="T6" fmla="*/ 1618 w 4652"/>
                  <a:gd name="T7" fmla="*/ 188 h 626"/>
                  <a:gd name="T8" fmla="*/ 2228 w 4652"/>
                  <a:gd name="T9" fmla="*/ 190 h 626"/>
                  <a:gd name="T10" fmla="*/ 2802 w 4652"/>
                  <a:gd name="T11" fmla="*/ 191 h 626"/>
                  <a:gd name="T12" fmla="*/ 3363 w 4652"/>
                  <a:gd name="T13" fmla="*/ 194 h 626"/>
                  <a:gd name="T14" fmla="*/ 3419 w 4652"/>
                  <a:gd name="T15" fmla="*/ 175 h 626"/>
                  <a:gd name="T16" fmla="*/ 3419 w 4652"/>
                  <a:gd name="T17" fmla="*/ 112 h 626"/>
                  <a:gd name="T18" fmla="*/ 3378 w 4652"/>
                  <a:gd name="T19" fmla="*/ 49 h 626"/>
                  <a:gd name="T20" fmla="*/ 3360 w 4652"/>
                  <a:gd name="T21" fmla="*/ 10 h 626"/>
                  <a:gd name="T22" fmla="*/ 3419 w 4652"/>
                  <a:gd name="T23" fmla="*/ 15 h 626"/>
                  <a:gd name="T24" fmla="*/ 3478 w 4652"/>
                  <a:gd name="T25" fmla="*/ 23 h 626"/>
                  <a:gd name="T26" fmla="*/ 3539 w 4652"/>
                  <a:gd name="T27" fmla="*/ 30 h 626"/>
                  <a:gd name="T28" fmla="*/ 3583 w 4652"/>
                  <a:gd name="T29" fmla="*/ 82 h 626"/>
                  <a:gd name="T30" fmla="*/ 3601 w 4652"/>
                  <a:gd name="T31" fmla="*/ 137 h 626"/>
                  <a:gd name="T32" fmla="*/ 3603 w 4652"/>
                  <a:gd name="T33" fmla="*/ 194 h 626"/>
                  <a:gd name="T34" fmla="*/ 4652 w 4652"/>
                  <a:gd name="T35" fmla="*/ 198 h 626"/>
                  <a:gd name="T36" fmla="*/ 4615 w 4652"/>
                  <a:gd name="T37" fmla="*/ 505 h 626"/>
                  <a:gd name="T38" fmla="*/ 4576 w 4652"/>
                  <a:gd name="T39" fmla="*/ 508 h 626"/>
                  <a:gd name="T40" fmla="*/ 4544 w 4652"/>
                  <a:gd name="T41" fmla="*/ 519 h 626"/>
                  <a:gd name="T42" fmla="*/ 4532 w 4652"/>
                  <a:gd name="T43" fmla="*/ 544 h 626"/>
                  <a:gd name="T44" fmla="*/ 4566 w 4652"/>
                  <a:gd name="T45" fmla="*/ 572 h 626"/>
                  <a:gd name="T46" fmla="*/ 4620 w 4652"/>
                  <a:gd name="T47" fmla="*/ 595 h 626"/>
                  <a:gd name="T48" fmla="*/ 4642 w 4652"/>
                  <a:gd name="T49" fmla="*/ 626 h 626"/>
                  <a:gd name="T50" fmla="*/ 4596 w 4652"/>
                  <a:gd name="T51" fmla="*/ 622 h 626"/>
                  <a:gd name="T52" fmla="*/ 4549 w 4652"/>
                  <a:gd name="T53" fmla="*/ 615 h 626"/>
                  <a:gd name="T54" fmla="*/ 4500 w 4652"/>
                  <a:gd name="T55" fmla="*/ 614 h 626"/>
                  <a:gd name="T56" fmla="*/ 4485 w 4652"/>
                  <a:gd name="T57" fmla="*/ 585 h 626"/>
                  <a:gd name="T58" fmla="*/ 4488 w 4652"/>
                  <a:gd name="T59" fmla="*/ 457 h 626"/>
                  <a:gd name="T60" fmla="*/ 4488 w 4652"/>
                  <a:gd name="T61" fmla="*/ 322 h 626"/>
                  <a:gd name="T62" fmla="*/ 4485 w 4652"/>
                  <a:gd name="T63" fmla="*/ 271 h 626"/>
                  <a:gd name="T64" fmla="*/ 4468 w 4652"/>
                  <a:gd name="T65" fmla="*/ 257 h 626"/>
                  <a:gd name="T66" fmla="*/ 4444 w 4652"/>
                  <a:gd name="T67" fmla="*/ 251 h 626"/>
                  <a:gd name="T68" fmla="*/ 4431 w 4652"/>
                  <a:gd name="T69" fmla="*/ 250 h 626"/>
                  <a:gd name="T70" fmla="*/ 277 w 4652"/>
                  <a:gd name="T71" fmla="*/ 247 h 626"/>
                  <a:gd name="T72" fmla="*/ 223 w 4652"/>
                  <a:gd name="T73" fmla="*/ 247 h 626"/>
                  <a:gd name="T74" fmla="*/ 167 w 4652"/>
                  <a:gd name="T75" fmla="*/ 256 h 626"/>
                  <a:gd name="T76" fmla="*/ 152 w 4652"/>
                  <a:gd name="T77" fmla="*/ 572 h 626"/>
                  <a:gd name="T78" fmla="*/ 110 w 4652"/>
                  <a:gd name="T79" fmla="*/ 568 h 626"/>
                  <a:gd name="T80" fmla="*/ 66 w 4652"/>
                  <a:gd name="T81" fmla="*/ 570 h 626"/>
                  <a:gd name="T82" fmla="*/ 22 w 4652"/>
                  <a:gd name="T83" fmla="*/ 577 h 626"/>
                  <a:gd name="T84" fmla="*/ 2 w 4652"/>
                  <a:gd name="T85" fmla="*/ 506 h 626"/>
                  <a:gd name="T86" fmla="*/ 0 w 4652"/>
                  <a:gd name="T87" fmla="*/ 390 h 626"/>
                  <a:gd name="T88" fmla="*/ 2 w 4652"/>
                  <a:gd name="T89" fmla="*/ 268 h 626"/>
                  <a:gd name="T90" fmla="*/ 110 w 4652"/>
                  <a:gd name="T91" fmla="*/ 188 h 626"/>
                  <a:gd name="T92" fmla="*/ 456 w 4652"/>
                  <a:gd name="T93" fmla="*/ 188 h 626"/>
                  <a:gd name="T94" fmla="*/ 816 w 4652"/>
                  <a:gd name="T95" fmla="*/ 188 h 626"/>
                  <a:gd name="T96" fmla="*/ 1167 w 4652"/>
                  <a:gd name="T97" fmla="*/ 188 h 626"/>
                  <a:gd name="T98" fmla="*/ 1172 w 4652"/>
                  <a:gd name="T99" fmla="*/ 195 h 626"/>
                  <a:gd name="T100" fmla="*/ 1176 w 4652"/>
                  <a:gd name="T101" fmla="*/ 202 h 626"/>
                  <a:gd name="T102" fmla="*/ 1189 w 4652"/>
                  <a:gd name="T103" fmla="*/ 206 h 626"/>
                  <a:gd name="T104" fmla="*/ 1203 w 4652"/>
                  <a:gd name="T105" fmla="*/ 186 h 626"/>
                  <a:gd name="T106" fmla="*/ 1194 w 4652"/>
                  <a:gd name="T107" fmla="*/ 153 h 626"/>
                  <a:gd name="T108" fmla="*/ 1176 w 4652"/>
                  <a:gd name="T109" fmla="*/ 120 h 626"/>
                  <a:gd name="T110" fmla="*/ 1176 w 4652"/>
                  <a:gd name="T111" fmla="*/ 88 h 626"/>
                  <a:gd name="T112" fmla="*/ 1189 w 4652"/>
                  <a:gd name="T113" fmla="*/ 49 h 626"/>
                  <a:gd name="T114" fmla="*/ 1218 w 4652"/>
                  <a:gd name="T115" fmla="*/ 18 h 626"/>
                  <a:gd name="T116" fmla="*/ 1289 w 4652"/>
                  <a:gd name="T117" fmla="*/ 9 h 626"/>
                  <a:gd name="T118" fmla="*/ 1353 w 4652"/>
                  <a:gd name="T119" fmla="*/ 40 h 626"/>
                  <a:gd name="T120" fmla="*/ 1338 w 4652"/>
                  <a:gd name="T121" fmla="*/ 107 h 626"/>
                  <a:gd name="T122" fmla="*/ 1358 w 4652"/>
                  <a:gd name="T123" fmla="*/ 176 h 626"/>
                  <a:gd name="T124" fmla="*/ 1395 w 4652"/>
                  <a:gd name="T125" fmla="*/ 215 h 6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4652" h="626">
                    <a:moveTo>
                      <a:pt x="1395" y="215"/>
                    </a:moveTo>
                    <a:lnTo>
                      <a:pt x="1402" y="212"/>
                    </a:lnTo>
                    <a:lnTo>
                      <a:pt x="1407" y="210"/>
                    </a:lnTo>
                    <a:lnTo>
                      <a:pt x="1409" y="208"/>
                    </a:lnTo>
                    <a:lnTo>
                      <a:pt x="1412" y="206"/>
                    </a:lnTo>
                    <a:lnTo>
                      <a:pt x="1414" y="202"/>
                    </a:lnTo>
                    <a:lnTo>
                      <a:pt x="1414" y="200"/>
                    </a:lnTo>
                    <a:lnTo>
                      <a:pt x="1412" y="196"/>
                    </a:lnTo>
                    <a:lnTo>
                      <a:pt x="1409" y="194"/>
                    </a:lnTo>
                    <a:lnTo>
                      <a:pt x="1407" y="191"/>
                    </a:lnTo>
                    <a:lnTo>
                      <a:pt x="1402" y="188"/>
                    </a:lnTo>
                    <a:lnTo>
                      <a:pt x="1618" y="188"/>
                    </a:lnTo>
                    <a:lnTo>
                      <a:pt x="1828" y="188"/>
                    </a:lnTo>
                    <a:lnTo>
                      <a:pt x="2029" y="190"/>
                    </a:lnTo>
                    <a:lnTo>
                      <a:pt x="2228" y="190"/>
                    </a:lnTo>
                    <a:lnTo>
                      <a:pt x="2422" y="190"/>
                    </a:lnTo>
                    <a:lnTo>
                      <a:pt x="2613" y="190"/>
                    </a:lnTo>
                    <a:lnTo>
                      <a:pt x="2802" y="191"/>
                    </a:lnTo>
                    <a:lnTo>
                      <a:pt x="2988" y="192"/>
                    </a:lnTo>
                    <a:lnTo>
                      <a:pt x="3174" y="193"/>
                    </a:lnTo>
                    <a:lnTo>
                      <a:pt x="3363" y="194"/>
                    </a:lnTo>
                    <a:lnTo>
                      <a:pt x="3380" y="215"/>
                    </a:lnTo>
                    <a:lnTo>
                      <a:pt x="3404" y="195"/>
                    </a:lnTo>
                    <a:lnTo>
                      <a:pt x="3419" y="175"/>
                    </a:lnTo>
                    <a:lnTo>
                      <a:pt x="3424" y="154"/>
                    </a:lnTo>
                    <a:lnTo>
                      <a:pt x="3424" y="134"/>
                    </a:lnTo>
                    <a:lnTo>
                      <a:pt x="3419" y="112"/>
                    </a:lnTo>
                    <a:lnTo>
                      <a:pt x="3409" y="90"/>
                    </a:lnTo>
                    <a:lnTo>
                      <a:pt x="3395" y="70"/>
                    </a:lnTo>
                    <a:lnTo>
                      <a:pt x="3378" y="49"/>
                    </a:lnTo>
                    <a:lnTo>
                      <a:pt x="3358" y="28"/>
                    </a:lnTo>
                    <a:lnTo>
                      <a:pt x="3336" y="9"/>
                    </a:lnTo>
                    <a:lnTo>
                      <a:pt x="3360" y="10"/>
                    </a:lnTo>
                    <a:lnTo>
                      <a:pt x="3380" y="11"/>
                    </a:lnTo>
                    <a:lnTo>
                      <a:pt x="3400" y="12"/>
                    </a:lnTo>
                    <a:lnTo>
                      <a:pt x="3419" y="15"/>
                    </a:lnTo>
                    <a:lnTo>
                      <a:pt x="3439" y="17"/>
                    </a:lnTo>
                    <a:lnTo>
                      <a:pt x="3458" y="19"/>
                    </a:lnTo>
                    <a:lnTo>
                      <a:pt x="3478" y="23"/>
                    </a:lnTo>
                    <a:lnTo>
                      <a:pt x="3498" y="25"/>
                    </a:lnTo>
                    <a:lnTo>
                      <a:pt x="3517" y="27"/>
                    </a:lnTo>
                    <a:lnTo>
                      <a:pt x="3539" y="30"/>
                    </a:lnTo>
                    <a:lnTo>
                      <a:pt x="3559" y="47"/>
                    </a:lnTo>
                    <a:lnTo>
                      <a:pt x="3574" y="64"/>
                    </a:lnTo>
                    <a:lnTo>
                      <a:pt x="3583" y="82"/>
                    </a:lnTo>
                    <a:lnTo>
                      <a:pt x="3593" y="99"/>
                    </a:lnTo>
                    <a:lnTo>
                      <a:pt x="3598" y="119"/>
                    </a:lnTo>
                    <a:lnTo>
                      <a:pt x="3601" y="137"/>
                    </a:lnTo>
                    <a:lnTo>
                      <a:pt x="3603" y="155"/>
                    </a:lnTo>
                    <a:lnTo>
                      <a:pt x="3603" y="175"/>
                    </a:lnTo>
                    <a:lnTo>
                      <a:pt x="3603" y="194"/>
                    </a:lnTo>
                    <a:lnTo>
                      <a:pt x="3601" y="215"/>
                    </a:lnTo>
                    <a:lnTo>
                      <a:pt x="3637" y="194"/>
                    </a:lnTo>
                    <a:lnTo>
                      <a:pt x="4652" y="198"/>
                    </a:lnTo>
                    <a:lnTo>
                      <a:pt x="4642" y="503"/>
                    </a:lnTo>
                    <a:lnTo>
                      <a:pt x="4630" y="504"/>
                    </a:lnTo>
                    <a:lnTo>
                      <a:pt x="4615" y="505"/>
                    </a:lnTo>
                    <a:lnTo>
                      <a:pt x="4603" y="506"/>
                    </a:lnTo>
                    <a:lnTo>
                      <a:pt x="4588" y="507"/>
                    </a:lnTo>
                    <a:lnTo>
                      <a:pt x="4576" y="508"/>
                    </a:lnTo>
                    <a:lnTo>
                      <a:pt x="4564" y="511"/>
                    </a:lnTo>
                    <a:lnTo>
                      <a:pt x="4554" y="514"/>
                    </a:lnTo>
                    <a:lnTo>
                      <a:pt x="4544" y="519"/>
                    </a:lnTo>
                    <a:lnTo>
                      <a:pt x="4539" y="524"/>
                    </a:lnTo>
                    <a:lnTo>
                      <a:pt x="4534" y="531"/>
                    </a:lnTo>
                    <a:lnTo>
                      <a:pt x="4532" y="544"/>
                    </a:lnTo>
                    <a:lnTo>
                      <a:pt x="4537" y="555"/>
                    </a:lnTo>
                    <a:lnTo>
                      <a:pt x="4549" y="564"/>
                    </a:lnTo>
                    <a:lnTo>
                      <a:pt x="4566" y="572"/>
                    </a:lnTo>
                    <a:lnTo>
                      <a:pt x="4583" y="579"/>
                    </a:lnTo>
                    <a:lnTo>
                      <a:pt x="4603" y="587"/>
                    </a:lnTo>
                    <a:lnTo>
                      <a:pt x="4620" y="595"/>
                    </a:lnTo>
                    <a:lnTo>
                      <a:pt x="4635" y="603"/>
                    </a:lnTo>
                    <a:lnTo>
                      <a:pt x="4642" y="614"/>
                    </a:lnTo>
                    <a:lnTo>
                      <a:pt x="4642" y="626"/>
                    </a:lnTo>
                    <a:lnTo>
                      <a:pt x="4625" y="626"/>
                    </a:lnTo>
                    <a:lnTo>
                      <a:pt x="4610" y="624"/>
                    </a:lnTo>
                    <a:lnTo>
                      <a:pt x="4596" y="622"/>
                    </a:lnTo>
                    <a:lnTo>
                      <a:pt x="4579" y="619"/>
                    </a:lnTo>
                    <a:lnTo>
                      <a:pt x="4564" y="617"/>
                    </a:lnTo>
                    <a:lnTo>
                      <a:pt x="4549" y="615"/>
                    </a:lnTo>
                    <a:lnTo>
                      <a:pt x="4534" y="612"/>
                    </a:lnTo>
                    <a:lnTo>
                      <a:pt x="4517" y="612"/>
                    </a:lnTo>
                    <a:lnTo>
                      <a:pt x="4500" y="614"/>
                    </a:lnTo>
                    <a:lnTo>
                      <a:pt x="4483" y="617"/>
                    </a:lnTo>
                    <a:lnTo>
                      <a:pt x="4483" y="609"/>
                    </a:lnTo>
                    <a:lnTo>
                      <a:pt x="4485" y="585"/>
                    </a:lnTo>
                    <a:lnTo>
                      <a:pt x="4485" y="548"/>
                    </a:lnTo>
                    <a:lnTo>
                      <a:pt x="4485" y="505"/>
                    </a:lnTo>
                    <a:lnTo>
                      <a:pt x="4488" y="457"/>
                    </a:lnTo>
                    <a:lnTo>
                      <a:pt x="4488" y="408"/>
                    </a:lnTo>
                    <a:lnTo>
                      <a:pt x="4488" y="362"/>
                    </a:lnTo>
                    <a:lnTo>
                      <a:pt x="4488" y="322"/>
                    </a:lnTo>
                    <a:lnTo>
                      <a:pt x="4488" y="294"/>
                    </a:lnTo>
                    <a:lnTo>
                      <a:pt x="4485" y="279"/>
                    </a:lnTo>
                    <a:lnTo>
                      <a:pt x="4485" y="271"/>
                    </a:lnTo>
                    <a:lnTo>
                      <a:pt x="4480" y="265"/>
                    </a:lnTo>
                    <a:lnTo>
                      <a:pt x="4476" y="260"/>
                    </a:lnTo>
                    <a:lnTo>
                      <a:pt x="4468" y="257"/>
                    </a:lnTo>
                    <a:lnTo>
                      <a:pt x="4461" y="254"/>
                    </a:lnTo>
                    <a:lnTo>
                      <a:pt x="4451" y="252"/>
                    </a:lnTo>
                    <a:lnTo>
                      <a:pt x="4444" y="251"/>
                    </a:lnTo>
                    <a:lnTo>
                      <a:pt x="4439" y="251"/>
                    </a:lnTo>
                    <a:lnTo>
                      <a:pt x="4434" y="250"/>
                    </a:lnTo>
                    <a:lnTo>
                      <a:pt x="4431" y="250"/>
                    </a:lnTo>
                    <a:lnTo>
                      <a:pt x="292" y="247"/>
                    </a:lnTo>
                    <a:lnTo>
                      <a:pt x="289" y="247"/>
                    </a:lnTo>
                    <a:lnTo>
                      <a:pt x="277" y="247"/>
                    </a:lnTo>
                    <a:lnTo>
                      <a:pt x="262" y="247"/>
                    </a:lnTo>
                    <a:lnTo>
                      <a:pt x="243" y="247"/>
                    </a:lnTo>
                    <a:lnTo>
                      <a:pt x="223" y="247"/>
                    </a:lnTo>
                    <a:lnTo>
                      <a:pt x="201" y="249"/>
                    </a:lnTo>
                    <a:lnTo>
                      <a:pt x="184" y="251"/>
                    </a:lnTo>
                    <a:lnTo>
                      <a:pt x="167" y="256"/>
                    </a:lnTo>
                    <a:lnTo>
                      <a:pt x="157" y="263"/>
                    </a:lnTo>
                    <a:lnTo>
                      <a:pt x="152" y="271"/>
                    </a:lnTo>
                    <a:lnTo>
                      <a:pt x="152" y="572"/>
                    </a:lnTo>
                    <a:lnTo>
                      <a:pt x="140" y="570"/>
                    </a:lnTo>
                    <a:lnTo>
                      <a:pt x="125" y="569"/>
                    </a:lnTo>
                    <a:lnTo>
                      <a:pt x="110" y="568"/>
                    </a:lnTo>
                    <a:lnTo>
                      <a:pt x="96" y="568"/>
                    </a:lnTo>
                    <a:lnTo>
                      <a:pt x="81" y="569"/>
                    </a:lnTo>
                    <a:lnTo>
                      <a:pt x="66" y="570"/>
                    </a:lnTo>
                    <a:lnTo>
                      <a:pt x="51" y="572"/>
                    </a:lnTo>
                    <a:lnTo>
                      <a:pt x="37" y="575"/>
                    </a:lnTo>
                    <a:lnTo>
                      <a:pt x="22" y="577"/>
                    </a:lnTo>
                    <a:lnTo>
                      <a:pt x="10" y="579"/>
                    </a:lnTo>
                    <a:lnTo>
                      <a:pt x="5" y="544"/>
                    </a:lnTo>
                    <a:lnTo>
                      <a:pt x="2" y="506"/>
                    </a:lnTo>
                    <a:lnTo>
                      <a:pt x="2" y="468"/>
                    </a:lnTo>
                    <a:lnTo>
                      <a:pt x="0" y="430"/>
                    </a:lnTo>
                    <a:lnTo>
                      <a:pt x="0" y="390"/>
                    </a:lnTo>
                    <a:lnTo>
                      <a:pt x="0" y="350"/>
                    </a:lnTo>
                    <a:lnTo>
                      <a:pt x="0" y="310"/>
                    </a:lnTo>
                    <a:lnTo>
                      <a:pt x="2" y="268"/>
                    </a:lnTo>
                    <a:lnTo>
                      <a:pt x="2" y="228"/>
                    </a:lnTo>
                    <a:lnTo>
                      <a:pt x="2" y="188"/>
                    </a:lnTo>
                    <a:lnTo>
                      <a:pt x="110" y="188"/>
                    </a:lnTo>
                    <a:lnTo>
                      <a:pt x="223" y="188"/>
                    </a:lnTo>
                    <a:lnTo>
                      <a:pt x="338" y="188"/>
                    </a:lnTo>
                    <a:lnTo>
                      <a:pt x="456" y="188"/>
                    </a:lnTo>
                    <a:lnTo>
                      <a:pt x="576" y="188"/>
                    </a:lnTo>
                    <a:lnTo>
                      <a:pt x="696" y="188"/>
                    </a:lnTo>
                    <a:lnTo>
                      <a:pt x="816" y="188"/>
                    </a:lnTo>
                    <a:lnTo>
                      <a:pt x="934" y="188"/>
                    </a:lnTo>
                    <a:lnTo>
                      <a:pt x="1051" y="188"/>
                    </a:lnTo>
                    <a:lnTo>
                      <a:pt x="1167" y="188"/>
                    </a:lnTo>
                    <a:lnTo>
                      <a:pt x="1169" y="191"/>
                    </a:lnTo>
                    <a:lnTo>
                      <a:pt x="1172" y="193"/>
                    </a:lnTo>
                    <a:lnTo>
                      <a:pt x="1172" y="195"/>
                    </a:lnTo>
                    <a:lnTo>
                      <a:pt x="1174" y="198"/>
                    </a:lnTo>
                    <a:lnTo>
                      <a:pt x="1174" y="200"/>
                    </a:lnTo>
                    <a:lnTo>
                      <a:pt x="1176" y="202"/>
                    </a:lnTo>
                    <a:lnTo>
                      <a:pt x="1179" y="204"/>
                    </a:lnTo>
                    <a:lnTo>
                      <a:pt x="1184" y="206"/>
                    </a:lnTo>
                    <a:lnTo>
                      <a:pt x="1189" y="206"/>
                    </a:lnTo>
                    <a:lnTo>
                      <a:pt x="1194" y="206"/>
                    </a:lnTo>
                    <a:lnTo>
                      <a:pt x="1201" y="196"/>
                    </a:lnTo>
                    <a:lnTo>
                      <a:pt x="1203" y="186"/>
                    </a:lnTo>
                    <a:lnTo>
                      <a:pt x="1203" y="175"/>
                    </a:lnTo>
                    <a:lnTo>
                      <a:pt x="1199" y="164"/>
                    </a:lnTo>
                    <a:lnTo>
                      <a:pt x="1194" y="153"/>
                    </a:lnTo>
                    <a:lnTo>
                      <a:pt x="1189" y="142"/>
                    </a:lnTo>
                    <a:lnTo>
                      <a:pt x="1181" y="131"/>
                    </a:lnTo>
                    <a:lnTo>
                      <a:pt x="1176" y="120"/>
                    </a:lnTo>
                    <a:lnTo>
                      <a:pt x="1174" y="110"/>
                    </a:lnTo>
                    <a:lnTo>
                      <a:pt x="1174" y="99"/>
                    </a:lnTo>
                    <a:lnTo>
                      <a:pt x="1176" y="88"/>
                    </a:lnTo>
                    <a:lnTo>
                      <a:pt x="1179" y="75"/>
                    </a:lnTo>
                    <a:lnTo>
                      <a:pt x="1184" y="63"/>
                    </a:lnTo>
                    <a:lnTo>
                      <a:pt x="1189" y="49"/>
                    </a:lnTo>
                    <a:lnTo>
                      <a:pt x="1194" y="38"/>
                    </a:lnTo>
                    <a:lnTo>
                      <a:pt x="1206" y="27"/>
                    </a:lnTo>
                    <a:lnTo>
                      <a:pt x="1218" y="18"/>
                    </a:lnTo>
                    <a:lnTo>
                      <a:pt x="1238" y="12"/>
                    </a:lnTo>
                    <a:lnTo>
                      <a:pt x="1260" y="9"/>
                    </a:lnTo>
                    <a:lnTo>
                      <a:pt x="1289" y="9"/>
                    </a:lnTo>
                    <a:lnTo>
                      <a:pt x="1377" y="0"/>
                    </a:lnTo>
                    <a:lnTo>
                      <a:pt x="1365" y="19"/>
                    </a:lnTo>
                    <a:lnTo>
                      <a:pt x="1353" y="40"/>
                    </a:lnTo>
                    <a:lnTo>
                      <a:pt x="1346" y="62"/>
                    </a:lnTo>
                    <a:lnTo>
                      <a:pt x="1341" y="84"/>
                    </a:lnTo>
                    <a:lnTo>
                      <a:pt x="1338" y="107"/>
                    </a:lnTo>
                    <a:lnTo>
                      <a:pt x="1341" y="131"/>
                    </a:lnTo>
                    <a:lnTo>
                      <a:pt x="1346" y="154"/>
                    </a:lnTo>
                    <a:lnTo>
                      <a:pt x="1358" y="176"/>
                    </a:lnTo>
                    <a:lnTo>
                      <a:pt x="1373" y="196"/>
                    </a:lnTo>
                    <a:lnTo>
                      <a:pt x="1395" y="215"/>
                    </a:lnTo>
                    <a:lnTo>
                      <a:pt x="1395" y="215"/>
                    </a:lnTo>
                    <a:close/>
                  </a:path>
                </a:pathLst>
              </a:custGeom>
              <a:solidFill>
                <a:srgbClr val="47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2144" name="Freeform 48"/>
              <p:cNvSpPr>
                <a:spLocks/>
              </p:cNvSpPr>
              <p:nvPr/>
            </p:nvSpPr>
            <p:spPr bwMode="auto">
              <a:xfrm>
                <a:off x="2361" y="1032"/>
                <a:ext cx="360" cy="26"/>
              </a:xfrm>
              <a:custGeom>
                <a:avLst/>
                <a:gdLst>
                  <a:gd name="T0" fmla="*/ 360 w 360"/>
                  <a:gd name="T1" fmla="*/ 18 h 26"/>
                  <a:gd name="T2" fmla="*/ 360 w 360"/>
                  <a:gd name="T3" fmla="*/ 26 h 26"/>
                  <a:gd name="T4" fmla="*/ 326 w 360"/>
                  <a:gd name="T5" fmla="*/ 22 h 26"/>
                  <a:gd name="T6" fmla="*/ 291 w 360"/>
                  <a:gd name="T7" fmla="*/ 20 h 26"/>
                  <a:gd name="T8" fmla="*/ 255 w 360"/>
                  <a:gd name="T9" fmla="*/ 16 h 26"/>
                  <a:gd name="T10" fmla="*/ 218 w 360"/>
                  <a:gd name="T11" fmla="*/ 14 h 26"/>
                  <a:gd name="T12" fmla="*/ 181 w 360"/>
                  <a:gd name="T13" fmla="*/ 12 h 26"/>
                  <a:gd name="T14" fmla="*/ 144 w 360"/>
                  <a:gd name="T15" fmla="*/ 10 h 26"/>
                  <a:gd name="T16" fmla="*/ 110 w 360"/>
                  <a:gd name="T17" fmla="*/ 8 h 26"/>
                  <a:gd name="T18" fmla="*/ 73 w 360"/>
                  <a:gd name="T19" fmla="*/ 8 h 26"/>
                  <a:gd name="T20" fmla="*/ 36 w 360"/>
                  <a:gd name="T21" fmla="*/ 8 h 26"/>
                  <a:gd name="T22" fmla="*/ 0 w 360"/>
                  <a:gd name="T23" fmla="*/ 8 h 26"/>
                  <a:gd name="T24" fmla="*/ 36 w 360"/>
                  <a:gd name="T25" fmla="*/ 4 h 26"/>
                  <a:gd name="T26" fmla="*/ 73 w 360"/>
                  <a:gd name="T27" fmla="*/ 2 h 26"/>
                  <a:gd name="T28" fmla="*/ 110 w 360"/>
                  <a:gd name="T29" fmla="*/ 0 h 26"/>
                  <a:gd name="T30" fmla="*/ 144 w 360"/>
                  <a:gd name="T31" fmla="*/ 2 h 26"/>
                  <a:gd name="T32" fmla="*/ 181 w 360"/>
                  <a:gd name="T33" fmla="*/ 4 h 26"/>
                  <a:gd name="T34" fmla="*/ 218 w 360"/>
                  <a:gd name="T35" fmla="*/ 6 h 26"/>
                  <a:gd name="T36" fmla="*/ 252 w 360"/>
                  <a:gd name="T37" fmla="*/ 10 h 26"/>
                  <a:gd name="T38" fmla="*/ 289 w 360"/>
                  <a:gd name="T39" fmla="*/ 13 h 26"/>
                  <a:gd name="T40" fmla="*/ 326 w 360"/>
                  <a:gd name="T41" fmla="*/ 15 h 26"/>
                  <a:gd name="T42" fmla="*/ 360 w 360"/>
                  <a:gd name="T43" fmla="*/ 18 h 26"/>
                  <a:gd name="T44" fmla="*/ 360 w 360"/>
                  <a:gd name="T45" fmla="*/ 18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60" h="26">
                    <a:moveTo>
                      <a:pt x="360" y="18"/>
                    </a:moveTo>
                    <a:lnTo>
                      <a:pt x="360" y="26"/>
                    </a:lnTo>
                    <a:lnTo>
                      <a:pt x="326" y="22"/>
                    </a:lnTo>
                    <a:lnTo>
                      <a:pt x="291" y="20"/>
                    </a:lnTo>
                    <a:lnTo>
                      <a:pt x="255" y="16"/>
                    </a:lnTo>
                    <a:lnTo>
                      <a:pt x="218" y="14"/>
                    </a:lnTo>
                    <a:lnTo>
                      <a:pt x="181" y="12"/>
                    </a:lnTo>
                    <a:lnTo>
                      <a:pt x="144" y="10"/>
                    </a:lnTo>
                    <a:lnTo>
                      <a:pt x="110" y="8"/>
                    </a:lnTo>
                    <a:lnTo>
                      <a:pt x="73" y="8"/>
                    </a:lnTo>
                    <a:lnTo>
                      <a:pt x="36" y="8"/>
                    </a:lnTo>
                    <a:lnTo>
                      <a:pt x="0" y="8"/>
                    </a:lnTo>
                    <a:lnTo>
                      <a:pt x="36" y="4"/>
                    </a:lnTo>
                    <a:lnTo>
                      <a:pt x="73" y="2"/>
                    </a:lnTo>
                    <a:lnTo>
                      <a:pt x="110" y="0"/>
                    </a:lnTo>
                    <a:lnTo>
                      <a:pt x="144" y="2"/>
                    </a:lnTo>
                    <a:lnTo>
                      <a:pt x="181" y="4"/>
                    </a:lnTo>
                    <a:lnTo>
                      <a:pt x="218" y="6"/>
                    </a:lnTo>
                    <a:lnTo>
                      <a:pt x="252" y="10"/>
                    </a:lnTo>
                    <a:lnTo>
                      <a:pt x="289" y="13"/>
                    </a:lnTo>
                    <a:lnTo>
                      <a:pt x="326" y="15"/>
                    </a:lnTo>
                    <a:lnTo>
                      <a:pt x="360" y="18"/>
                    </a:lnTo>
                    <a:lnTo>
                      <a:pt x="360" y="18"/>
                    </a:lnTo>
                    <a:close/>
                  </a:path>
                </a:pathLst>
              </a:custGeom>
              <a:solidFill>
                <a:srgbClr val="0019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2145" name="Freeform 49"/>
              <p:cNvSpPr>
                <a:spLocks/>
              </p:cNvSpPr>
              <p:nvPr/>
            </p:nvSpPr>
            <p:spPr bwMode="auto">
              <a:xfrm>
                <a:off x="2537" y="1087"/>
                <a:ext cx="177" cy="36"/>
              </a:xfrm>
              <a:custGeom>
                <a:avLst/>
                <a:gdLst>
                  <a:gd name="T0" fmla="*/ 177 w 177"/>
                  <a:gd name="T1" fmla="*/ 12 h 36"/>
                  <a:gd name="T2" fmla="*/ 159 w 177"/>
                  <a:gd name="T3" fmla="*/ 14 h 36"/>
                  <a:gd name="T4" fmla="*/ 140 w 177"/>
                  <a:gd name="T5" fmla="*/ 16 h 36"/>
                  <a:gd name="T6" fmla="*/ 123 w 177"/>
                  <a:gd name="T7" fmla="*/ 19 h 36"/>
                  <a:gd name="T8" fmla="*/ 106 w 177"/>
                  <a:gd name="T9" fmla="*/ 21 h 36"/>
                  <a:gd name="T10" fmla="*/ 88 w 177"/>
                  <a:gd name="T11" fmla="*/ 23 h 36"/>
                  <a:gd name="T12" fmla="*/ 71 w 177"/>
                  <a:gd name="T13" fmla="*/ 27 h 36"/>
                  <a:gd name="T14" fmla="*/ 54 w 177"/>
                  <a:gd name="T15" fmla="*/ 29 h 36"/>
                  <a:gd name="T16" fmla="*/ 37 w 177"/>
                  <a:gd name="T17" fmla="*/ 31 h 36"/>
                  <a:gd name="T18" fmla="*/ 20 w 177"/>
                  <a:gd name="T19" fmla="*/ 33 h 36"/>
                  <a:gd name="T20" fmla="*/ 0 w 177"/>
                  <a:gd name="T21" fmla="*/ 36 h 36"/>
                  <a:gd name="T22" fmla="*/ 10 w 177"/>
                  <a:gd name="T23" fmla="*/ 30 h 36"/>
                  <a:gd name="T24" fmla="*/ 22 w 177"/>
                  <a:gd name="T25" fmla="*/ 25 h 36"/>
                  <a:gd name="T26" fmla="*/ 37 w 177"/>
                  <a:gd name="T27" fmla="*/ 21 h 36"/>
                  <a:gd name="T28" fmla="*/ 52 w 177"/>
                  <a:gd name="T29" fmla="*/ 19 h 36"/>
                  <a:gd name="T30" fmla="*/ 69 w 177"/>
                  <a:gd name="T31" fmla="*/ 16 h 36"/>
                  <a:gd name="T32" fmla="*/ 88 w 177"/>
                  <a:gd name="T33" fmla="*/ 14 h 36"/>
                  <a:gd name="T34" fmla="*/ 106 w 177"/>
                  <a:gd name="T35" fmla="*/ 12 h 36"/>
                  <a:gd name="T36" fmla="*/ 123 w 177"/>
                  <a:gd name="T37" fmla="*/ 8 h 36"/>
                  <a:gd name="T38" fmla="*/ 137 w 177"/>
                  <a:gd name="T39" fmla="*/ 5 h 36"/>
                  <a:gd name="T40" fmla="*/ 152 w 177"/>
                  <a:gd name="T41" fmla="*/ 0 h 36"/>
                  <a:gd name="T42" fmla="*/ 177 w 177"/>
                  <a:gd name="T43" fmla="*/ 0 h 36"/>
                  <a:gd name="T44" fmla="*/ 177 w 177"/>
                  <a:gd name="T45" fmla="*/ 12 h 36"/>
                  <a:gd name="T46" fmla="*/ 177 w 177"/>
                  <a:gd name="T47" fmla="*/ 12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77" h="36">
                    <a:moveTo>
                      <a:pt x="177" y="12"/>
                    </a:moveTo>
                    <a:lnTo>
                      <a:pt x="159" y="14"/>
                    </a:lnTo>
                    <a:lnTo>
                      <a:pt x="140" y="16"/>
                    </a:lnTo>
                    <a:lnTo>
                      <a:pt x="123" y="19"/>
                    </a:lnTo>
                    <a:lnTo>
                      <a:pt x="106" y="21"/>
                    </a:lnTo>
                    <a:lnTo>
                      <a:pt x="88" y="23"/>
                    </a:lnTo>
                    <a:lnTo>
                      <a:pt x="71" y="27"/>
                    </a:lnTo>
                    <a:lnTo>
                      <a:pt x="54" y="29"/>
                    </a:lnTo>
                    <a:lnTo>
                      <a:pt x="37" y="31"/>
                    </a:lnTo>
                    <a:lnTo>
                      <a:pt x="20" y="33"/>
                    </a:lnTo>
                    <a:lnTo>
                      <a:pt x="0" y="36"/>
                    </a:lnTo>
                    <a:lnTo>
                      <a:pt x="10" y="30"/>
                    </a:lnTo>
                    <a:lnTo>
                      <a:pt x="22" y="25"/>
                    </a:lnTo>
                    <a:lnTo>
                      <a:pt x="37" y="21"/>
                    </a:lnTo>
                    <a:lnTo>
                      <a:pt x="52" y="19"/>
                    </a:lnTo>
                    <a:lnTo>
                      <a:pt x="69" y="16"/>
                    </a:lnTo>
                    <a:lnTo>
                      <a:pt x="88" y="14"/>
                    </a:lnTo>
                    <a:lnTo>
                      <a:pt x="106" y="12"/>
                    </a:lnTo>
                    <a:lnTo>
                      <a:pt x="123" y="8"/>
                    </a:lnTo>
                    <a:lnTo>
                      <a:pt x="137" y="5"/>
                    </a:lnTo>
                    <a:lnTo>
                      <a:pt x="152" y="0"/>
                    </a:lnTo>
                    <a:lnTo>
                      <a:pt x="177" y="0"/>
                    </a:lnTo>
                    <a:lnTo>
                      <a:pt x="177" y="12"/>
                    </a:lnTo>
                    <a:lnTo>
                      <a:pt x="177" y="12"/>
                    </a:lnTo>
                    <a:close/>
                  </a:path>
                </a:pathLst>
              </a:custGeom>
              <a:solidFill>
                <a:srgbClr val="0019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2146" name="Freeform 50"/>
              <p:cNvSpPr>
                <a:spLocks/>
              </p:cNvSpPr>
              <p:nvPr/>
            </p:nvSpPr>
            <p:spPr bwMode="auto">
              <a:xfrm>
                <a:off x="3162" y="1091"/>
                <a:ext cx="213" cy="28"/>
              </a:xfrm>
              <a:custGeom>
                <a:avLst/>
                <a:gdLst>
                  <a:gd name="T0" fmla="*/ 213 w 213"/>
                  <a:gd name="T1" fmla="*/ 20 h 28"/>
                  <a:gd name="T2" fmla="*/ 213 w 213"/>
                  <a:gd name="T3" fmla="*/ 28 h 28"/>
                  <a:gd name="T4" fmla="*/ 0 w 213"/>
                  <a:gd name="T5" fmla="*/ 0 h 28"/>
                  <a:gd name="T6" fmla="*/ 25 w 213"/>
                  <a:gd name="T7" fmla="*/ 1 h 28"/>
                  <a:gd name="T8" fmla="*/ 47 w 213"/>
                  <a:gd name="T9" fmla="*/ 2 h 28"/>
                  <a:gd name="T10" fmla="*/ 69 w 213"/>
                  <a:gd name="T11" fmla="*/ 3 h 28"/>
                  <a:gd name="T12" fmla="*/ 88 w 213"/>
                  <a:gd name="T13" fmla="*/ 5 h 28"/>
                  <a:gd name="T14" fmla="*/ 110 w 213"/>
                  <a:gd name="T15" fmla="*/ 8 h 28"/>
                  <a:gd name="T16" fmla="*/ 133 w 213"/>
                  <a:gd name="T17" fmla="*/ 10 h 28"/>
                  <a:gd name="T18" fmla="*/ 152 w 213"/>
                  <a:gd name="T19" fmla="*/ 13 h 28"/>
                  <a:gd name="T20" fmla="*/ 172 w 213"/>
                  <a:gd name="T21" fmla="*/ 16 h 28"/>
                  <a:gd name="T22" fmla="*/ 194 w 213"/>
                  <a:gd name="T23" fmla="*/ 18 h 28"/>
                  <a:gd name="T24" fmla="*/ 213 w 213"/>
                  <a:gd name="T25" fmla="*/ 20 h 28"/>
                  <a:gd name="T26" fmla="*/ 213 w 213"/>
                  <a:gd name="T27" fmla="*/ 2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13" h="28">
                    <a:moveTo>
                      <a:pt x="213" y="20"/>
                    </a:moveTo>
                    <a:lnTo>
                      <a:pt x="213" y="28"/>
                    </a:lnTo>
                    <a:lnTo>
                      <a:pt x="0" y="0"/>
                    </a:lnTo>
                    <a:lnTo>
                      <a:pt x="25" y="1"/>
                    </a:lnTo>
                    <a:lnTo>
                      <a:pt x="47" y="2"/>
                    </a:lnTo>
                    <a:lnTo>
                      <a:pt x="69" y="3"/>
                    </a:lnTo>
                    <a:lnTo>
                      <a:pt x="88" y="5"/>
                    </a:lnTo>
                    <a:lnTo>
                      <a:pt x="110" y="8"/>
                    </a:lnTo>
                    <a:lnTo>
                      <a:pt x="133" y="10"/>
                    </a:lnTo>
                    <a:lnTo>
                      <a:pt x="152" y="13"/>
                    </a:lnTo>
                    <a:lnTo>
                      <a:pt x="172" y="16"/>
                    </a:lnTo>
                    <a:lnTo>
                      <a:pt x="194" y="18"/>
                    </a:lnTo>
                    <a:lnTo>
                      <a:pt x="213" y="20"/>
                    </a:lnTo>
                    <a:lnTo>
                      <a:pt x="213" y="20"/>
                    </a:lnTo>
                    <a:close/>
                  </a:path>
                </a:pathLst>
              </a:custGeom>
              <a:solidFill>
                <a:srgbClr val="0019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2147" name="Freeform 51"/>
              <p:cNvSpPr>
                <a:spLocks/>
              </p:cNvSpPr>
              <p:nvPr/>
            </p:nvSpPr>
            <p:spPr bwMode="auto">
              <a:xfrm>
                <a:off x="579" y="1643"/>
                <a:ext cx="157" cy="44"/>
              </a:xfrm>
              <a:custGeom>
                <a:avLst/>
                <a:gdLst>
                  <a:gd name="T0" fmla="*/ 0 w 157"/>
                  <a:gd name="T1" fmla="*/ 44 h 44"/>
                  <a:gd name="T2" fmla="*/ 142 w 157"/>
                  <a:gd name="T3" fmla="*/ 0 h 44"/>
                  <a:gd name="T4" fmla="*/ 157 w 157"/>
                  <a:gd name="T5" fmla="*/ 35 h 44"/>
                  <a:gd name="T6" fmla="*/ 0 w 157"/>
                  <a:gd name="T7" fmla="*/ 44 h 44"/>
                  <a:gd name="T8" fmla="*/ 0 w 157"/>
                  <a:gd name="T9" fmla="*/ 4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7" h="44">
                    <a:moveTo>
                      <a:pt x="0" y="44"/>
                    </a:moveTo>
                    <a:lnTo>
                      <a:pt x="142" y="0"/>
                    </a:lnTo>
                    <a:lnTo>
                      <a:pt x="157" y="35"/>
                    </a:lnTo>
                    <a:lnTo>
                      <a:pt x="0" y="44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rgbClr val="47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2148" name="Freeform 52"/>
              <p:cNvSpPr>
                <a:spLocks/>
              </p:cNvSpPr>
              <p:nvPr/>
            </p:nvSpPr>
            <p:spPr bwMode="auto">
              <a:xfrm>
                <a:off x="5052" y="1687"/>
                <a:ext cx="37" cy="12"/>
              </a:xfrm>
              <a:custGeom>
                <a:avLst/>
                <a:gdLst>
                  <a:gd name="T0" fmla="*/ 0 w 37"/>
                  <a:gd name="T1" fmla="*/ 12 h 12"/>
                  <a:gd name="T2" fmla="*/ 0 w 37"/>
                  <a:gd name="T3" fmla="*/ 0 h 12"/>
                  <a:gd name="T4" fmla="*/ 37 w 37"/>
                  <a:gd name="T5" fmla="*/ 12 h 12"/>
                  <a:gd name="T6" fmla="*/ 0 w 37"/>
                  <a:gd name="T7" fmla="*/ 12 h 12"/>
                  <a:gd name="T8" fmla="*/ 0 w 37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12">
                    <a:moveTo>
                      <a:pt x="0" y="12"/>
                    </a:moveTo>
                    <a:lnTo>
                      <a:pt x="0" y="0"/>
                    </a:lnTo>
                    <a:lnTo>
                      <a:pt x="37" y="12"/>
                    </a:lnTo>
                    <a:lnTo>
                      <a:pt x="0" y="12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47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2149" name="Freeform 53"/>
              <p:cNvSpPr>
                <a:spLocks/>
              </p:cNvSpPr>
              <p:nvPr/>
            </p:nvSpPr>
            <p:spPr bwMode="auto">
              <a:xfrm>
                <a:off x="721" y="1766"/>
                <a:ext cx="27" cy="15"/>
              </a:xfrm>
              <a:custGeom>
                <a:avLst/>
                <a:gdLst>
                  <a:gd name="T0" fmla="*/ 0 w 27"/>
                  <a:gd name="T1" fmla="*/ 12 h 15"/>
                  <a:gd name="T2" fmla="*/ 27 w 27"/>
                  <a:gd name="T3" fmla="*/ 0 h 15"/>
                  <a:gd name="T4" fmla="*/ 27 w 27"/>
                  <a:gd name="T5" fmla="*/ 15 h 15"/>
                  <a:gd name="T6" fmla="*/ 0 w 27"/>
                  <a:gd name="T7" fmla="*/ 12 h 15"/>
                  <a:gd name="T8" fmla="*/ 0 w 27"/>
                  <a:gd name="T9" fmla="*/ 12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5">
                    <a:moveTo>
                      <a:pt x="0" y="12"/>
                    </a:moveTo>
                    <a:lnTo>
                      <a:pt x="27" y="0"/>
                    </a:lnTo>
                    <a:lnTo>
                      <a:pt x="27" y="15"/>
                    </a:lnTo>
                    <a:lnTo>
                      <a:pt x="0" y="12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47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2150" name="Freeform 54"/>
              <p:cNvSpPr>
                <a:spLocks/>
              </p:cNvSpPr>
              <p:nvPr/>
            </p:nvSpPr>
            <p:spPr bwMode="auto">
              <a:xfrm>
                <a:off x="5035" y="1781"/>
                <a:ext cx="162" cy="79"/>
              </a:xfrm>
              <a:custGeom>
                <a:avLst/>
                <a:gdLst>
                  <a:gd name="T0" fmla="*/ 157 w 162"/>
                  <a:gd name="T1" fmla="*/ 67 h 79"/>
                  <a:gd name="T2" fmla="*/ 139 w 162"/>
                  <a:gd name="T3" fmla="*/ 64 h 79"/>
                  <a:gd name="T4" fmla="*/ 122 w 162"/>
                  <a:gd name="T5" fmla="*/ 62 h 79"/>
                  <a:gd name="T6" fmla="*/ 108 w 162"/>
                  <a:gd name="T7" fmla="*/ 62 h 79"/>
                  <a:gd name="T8" fmla="*/ 90 w 162"/>
                  <a:gd name="T9" fmla="*/ 62 h 79"/>
                  <a:gd name="T10" fmla="*/ 76 w 162"/>
                  <a:gd name="T11" fmla="*/ 63 h 79"/>
                  <a:gd name="T12" fmla="*/ 61 w 162"/>
                  <a:gd name="T13" fmla="*/ 65 h 79"/>
                  <a:gd name="T14" fmla="*/ 46 w 162"/>
                  <a:gd name="T15" fmla="*/ 69 h 79"/>
                  <a:gd name="T16" fmla="*/ 29 w 162"/>
                  <a:gd name="T17" fmla="*/ 72 h 79"/>
                  <a:gd name="T18" fmla="*/ 14 w 162"/>
                  <a:gd name="T19" fmla="*/ 75 h 79"/>
                  <a:gd name="T20" fmla="*/ 0 w 162"/>
                  <a:gd name="T21" fmla="*/ 79 h 79"/>
                  <a:gd name="T22" fmla="*/ 10 w 162"/>
                  <a:gd name="T23" fmla="*/ 0 h 79"/>
                  <a:gd name="T24" fmla="*/ 27 w 162"/>
                  <a:gd name="T25" fmla="*/ 8 h 79"/>
                  <a:gd name="T26" fmla="*/ 46 w 162"/>
                  <a:gd name="T27" fmla="*/ 15 h 79"/>
                  <a:gd name="T28" fmla="*/ 66 w 162"/>
                  <a:gd name="T29" fmla="*/ 19 h 79"/>
                  <a:gd name="T30" fmla="*/ 88 w 162"/>
                  <a:gd name="T31" fmla="*/ 25 h 79"/>
                  <a:gd name="T32" fmla="*/ 110 w 162"/>
                  <a:gd name="T33" fmla="*/ 30 h 79"/>
                  <a:gd name="T34" fmla="*/ 130 w 162"/>
                  <a:gd name="T35" fmla="*/ 34 h 79"/>
                  <a:gd name="T36" fmla="*/ 144 w 162"/>
                  <a:gd name="T37" fmla="*/ 40 h 79"/>
                  <a:gd name="T38" fmla="*/ 157 w 162"/>
                  <a:gd name="T39" fmla="*/ 47 h 79"/>
                  <a:gd name="T40" fmla="*/ 162 w 162"/>
                  <a:gd name="T41" fmla="*/ 56 h 79"/>
                  <a:gd name="T42" fmla="*/ 157 w 162"/>
                  <a:gd name="T43" fmla="*/ 67 h 79"/>
                  <a:gd name="T44" fmla="*/ 157 w 162"/>
                  <a:gd name="T45" fmla="*/ 67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2" h="79">
                    <a:moveTo>
                      <a:pt x="157" y="67"/>
                    </a:moveTo>
                    <a:lnTo>
                      <a:pt x="139" y="64"/>
                    </a:lnTo>
                    <a:lnTo>
                      <a:pt x="122" y="62"/>
                    </a:lnTo>
                    <a:lnTo>
                      <a:pt x="108" y="62"/>
                    </a:lnTo>
                    <a:lnTo>
                      <a:pt x="90" y="62"/>
                    </a:lnTo>
                    <a:lnTo>
                      <a:pt x="76" y="63"/>
                    </a:lnTo>
                    <a:lnTo>
                      <a:pt x="61" y="65"/>
                    </a:lnTo>
                    <a:lnTo>
                      <a:pt x="46" y="69"/>
                    </a:lnTo>
                    <a:lnTo>
                      <a:pt x="29" y="72"/>
                    </a:lnTo>
                    <a:lnTo>
                      <a:pt x="14" y="75"/>
                    </a:lnTo>
                    <a:lnTo>
                      <a:pt x="0" y="79"/>
                    </a:lnTo>
                    <a:lnTo>
                      <a:pt x="10" y="0"/>
                    </a:lnTo>
                    <a:lnTo>
                      <a:pt x="27" y="8"/>
                    </a:lnTo>
                    <a:lnTo>
                      <a:pt x="46" y="15"/>
                    </a:lnTo>
                    <a:lnTo>
                      <a:pt x="66" y="19"/>
                    </a:lnTo>
                    <a:lnTo>
                      <a:pt x="88" y="25"/>
                    </a:lnTo>
                    <a:lnTo>
                      <a:pt x="110" y="30"/>
                    </a:lnTo>
                    <a:lnTo>
                      <a:pt x="130" y="34"/>
                    </a:lnTo>
                    <a:lnTo>
                      <a:pt x="144" y="40"/>
                    </a:lnTo>
                    <a:lnTo>
                      <a:pt x="157" y="47"/>
                    </a:lnTo>
                    <a:lnTo>
                      <a:pt x="162" y="56"/>
                    </a:lnTo>
                    <a:lnTo>
                      <a:pt x="157" y="67"/>
                    </a:lnTo>
                    <a:lnTo>
                      <a:pt x="157" y="67"/>
                    </a:lnTo>
                    <a:close/>
                  </a:path>
                </a:pathLst>
              </a:custGeom>
              <a:solidFill>
                <a:srgbClr val="47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2151" name="Freeform 55"/>
              <p:cNvSpPr>
                <a:spLocks/>
              </p:cNvSpPr>
              <p:nvPr/>
            </p:nvSpPr>
            <p:spPr bwMode="auto">
              <a:xfrm>
                <a:off x="552" y="1872"/>
                <a:ext cx="662" cy="1852"/>
              </a:xfrm>
              <a:custGeom>
                <a:avLst/>
                <a:gdLst>
                  <a:gd name="T0" fmla="*/ 176 w 662"/>
                  <a:gd name="T1" fmla="*/ 1763 h 1852"/>
                  <a:gd name="T2" fmla="*/ 257 w 662"/>
                  <a:gd name="T3" fmla="*/ 1767 h 1852"/>
                  <a:gd name="T4" fmla="*/ 353 w 662"/>
                  <a:gd name="T5" fmla="*/ 1770 h 1852"/>
                  <a:gd name="T6" fmla="*/ 453 w 662"/>
                  <a:gd name="T7" fmla="*/ 1771 h 1852"/>
                  <a:gd name="T8" fmla="*/ 551 w 662"/>
                  <a:gd name="T9" fmla="*/ 1771 h 1852"/>
                  <a:gd name="T10" fmla="*/ 644 w 662"/>
                  <a:gd name="T11" fmla="*/ 1770 h 1852"/>
                  <a:gd name="T12" fmla="*/ 649 w 662"/>
                  <a:gd name="T13" fmla="*/ 1786 h 1852"/>
                  <a:gd name="T14" fmla="*/ 657 w 662"/>
                  <a:gd name="T15" fmla="*/ 1802 h 1852"/>
                  <a:gd name="T16" fmla="*/ 659 w 662"/>
                  <a:gd name="T17" fmla="*/ 1818 h 1852"/>
                  <a:gd name="T18" fmla="*/ 662 w 662"/>
                  <a:gd name="T19" fmla="*/ 1835 h 1852"/>
                  <a:gd name="T20" fmla="*/ 654 w 662"/>
                  <a:gd name="T21" fmla="*/ 1852 h 1852"/>
                  <a:gd name="T22" fmla="*/ 505 w 662"/>
                  <a:gd name="T23" fmla="*/ 1848 h 1852"/>
                  <a:gd name="T24" fmla="*/ 333 w 662"/>
                  <a:gd name="T25" fmla="*/ 1846 h 1852"/>
                  <a:gd name="T26" fmla="*/ 169 w 662"/>
                  <a:gd name="T27" fmla="*/ 1845 h 1852"/>
                  <a:gd name="T28" fmla="*/ 49 w 662"/>
                  <a:gd name="T29" fmla="*/ 1844 h 1852"/>
                  <a:gd name="T30" fmla="*/ 0 w 662"/>
                  <a:gd name="T31" fmla="*/ 1843 h 1852"/>
                  <a:gd name="T32" fmla="*/ 10 w 662"/>
                  <a:gd name="T33" fmla="*/ 923 h 1852"/>
                  <a:gd name="T34" fmla="*/ 10 w 662"/>
                  <a:gd name="T35" fmla="*/ 749 h 1852"/>
                  <a:gd name="T36" fmla="*/ 10 w 662"/>
                  <a:gd name="T37" fmla="*/ 574 h 1852"/>
                  <a:gd name="T38" fmla="*/ 12 w 662"/>
                  <a:gd name="T39" fmla="*/ 399 h 1852"/>
                  <a:gd name="T40" fmla="*/ 14 w 662"/>
                  <a:gd name="T41" fmla="*/ 223 h 1852"/>
                  <a:gd name="T42" fmla="*/ 34 w 662"/>
                  <a:gd name="T43" fmla="*/ 134 h 1852"/>
                  <a:gd name="T44" fmla="*/ 61 w 662"/>
                  <a:gd name="T45" fmla="*/ 130 h 1852"/>
                  <a:gd name="T46" fmla="*/ 88 w 662"/>
                  <a:gd name="T47" fmla="*/ 123 h 1852"/>
                  <a:gd name="T48" fmla="*/ 113 w 662"/>
                  <a:gd name="T49" fmla="*/ 114 h 1852"/>
                  <a:gd name="T50" fmla="*/ 132 w 662"/>
                  <a:gd name="T51" fmla="*/ 101 h 1852"/>
                  <a:gd name="T52" fmla="*/ 144 w 662"/>
                  <a:gd name="T53" fmla="*/ 87 h 1852"/>
                  <a:gd name="T54" fmla="*/ 139 w 662"/>
                  <a:gd name="T55" fmla="*/ 75 h 1852"/>
                  <a:gd name="T56" fmla="*/ 122 w 662"/>
                  <a:gd name="T57" fmla="*/ 61 h 1852"/>
                  <a:gd name="T58" fmla="*/ 95 w 662"/>
                  <a:gd name="T59" fmla="*/ 50 h 1852"/>
                  <a:gd name="T60" fmla="*/ 66 w 662"/>
                  <a:gd name="T61" fmla="*/ 42 h 1852"/>
                  <a:gd name="T62" fmla="*/ 49 w 662"/>
                  <a:gd name="T63" fmla="*/ 38 h 1852"/>
                  <a:gd name="T64" fmla="*/ 39 w 662"/>
                  <a:gd name="T65" fmla="*/ 37 h 1852"/>
                  <a:gd name="T66" fmla="*/ 29 w 662"/>
                  <a:gd name="T67" fmla="*/ 36 h 1852"/>
                  <a:gd name="T68" fmla="*/ 19 w 662"/>
                  <a:gd name="T69" fmla="*/ 35 h 1852"/>
                  <a:gd name="T70" fmla="*/ 12 w 662"/>
                  <a:gd name="T71" fmla="*/ 31 h 1852"/>
                  <a:gd name="T72" fmla="*/ 24 w 662"/>
                  <a:gd name="T73" fmla="*/ 26 h 1852"/>
                  <a:gd name="T74" fmla="*/ 56 w 662"/>
                  <a:gd name="T75" fmla="*/ 19 h 1852"/>
                  <a:gd name="T76" fmla="*/ 88 w 662"/>
                  <a:gd name="T77" fmla="*/ 13 h 1852"/>
                  <a:gd name="T78" fmla="*/ 120 w 662"/>
                  <a:gd name="T79" fmla="*/ 8 h 1852"/>
                  <a:gd name="T80" fmla="*/ 154 w 662"/>
                  <a:gd name="T81" fmla="*/ 3 h 1852"/>
                  <a:gd name="T82" fmla="*/ 169 w 662"/>
                  <a:gd name="T83" fmla="*/ 741 h 1852"/>
                  <a:gd name="T84" fmla="*/ 169 w 662"/>
                  <a:gd name="T85" fmla="*/ 740 h 18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662" h="1852">
                    <a:moveTo>
                      <a:pt x="169" y="740"/>
                    </a:moveTo>
                    <a:lnTo>
                      <a:pt x="176" y="1763"/>
                    </a:lnTo>
                    <a:lnTo>
                      <a:pt x="215" y="1765"/>
                    </a:lnTo>
                    <a:lnTo>
                      <a:pt x="257" y="1767"/>
                    </a:lnTo>
                    <a:lnTo>
                      <a:pt x="304" y="1770"/>
                    </a:lnTo>
                    <a:lnTo>
                      <a:pt x="353" y="1770"/>
                    </a:lnTo>
                    <a:lnTo>
                      <a:pt x="402" y="1771"/>
                    </a:lnTo>
                    <a:lnTo>
                      <a:pt x="453" y="1771"/>
                    </a:lnTo>
                    <a:lnTo>
                      <a:pt x="502" y="1771"/>
                    </a:lnTo>
                    <a:lnTo>
                      <a:pt x="551" y="1771"/>
                    </a:lnTo>
                    <a:lnTo>
                      <a:pt x="600" y="1770"/>
                    </a:lnTo>
                    <a:lnTo>
                      <a:pt x="644" y="1770"/>
                    </a:lnTo>
                    <a:lnTo>
                      <a:pt x="647" y="1778"/>
                    </a:lnTo>
                    <a:lnTo>
                      <a:pt x="649" y="1786"/>
                    </a:lnTo>
                    <a:lnTo>
                      <a:pt x="652" y="1794"/>
                    </a:lnTo>
                    <a:lnTo>
                      <a:pt x="657" y="1802"/>
                    </a:lnTo>
                    <a:lnTo>
                      <a:pt x="659" y="1810"/>
                    </a:lnTo>
                    <a:lnTo>
                      <a:pt x="659" y="1818"/>
                    </a:lnTo>
                    <a:lnTo>
                      <a:pt x="662" y="1827"/>
                    </a:lnTo>
                    <a:lnTo>
                      <a:pt x="662" y="1835"/>
                    </a:lnTo>
                    <a:lnTo>
                      <a:pt x="659" y="1843"/>
                    </a:lnTo>
                    <a:lnTo>
                      <a:pt x="654" y="1852"/>
                    </a:lnTo>
                    <a:lnTo>
                      <a:pt x="586" y="1851"/>
                    </a:lnTo>
                    <a:lnTo>
                      <a:pt x="505" y="1848"/>
                    </a:lnTo>
                    <a:lnTo>
                      <a:pt x="419" y="1847"/>
                    </a:lnTo>
                    <a:lnTo>
                      <a:pt x="333" y="1846"/>
                    </a:lnTo>
                    <a:lnTo>
                      <a:pt x="247" y="1845"/>
                    </a:lnTo>
                    <a:lnTo>
                      <a:pt x="169" y="1845"/>
                    </a:lnTo>
                    <a:lnTo>
                      <a:pt x="103" y="1844"/>
                    </a:lnTo>
                    <a:lnTo>
                      <a:pt x="49" y="1844"/>
                    </a:lnTo>
                    <a:lnTo>
                      <a:pt x="14" y="1843"/>
                    </a:lnTo>
                    <a:lnTo>
                      <a:pt x="0" y="1843"/>
                    </a:lnTo>
                    <a:lnTo>
                      <a:pt x="7" y="1008"/>
                    </a:lnTo>
                    <a:lnTo>
                      <a:pt x="10" y="923"/>
                    </a:lnTo>
                    <a:lnTo>
                      <a:pt x="10" y="836"/>
                    </a:lnTo>
                    <a:lnTo>
                      <a:pt x="10" y="749"/>
                    </a:lnTo>
                    <a:lnTo>
                      <a:pt x="10" y="662"/>
                    </a:lnTo>
                    <a:lnTo>
                      <a:pt x="10" y="574"/>
                    </a:lnTo>
                    <a:lnTo>
                      <a:pt x="10" y="487"/>
                    </a:lnTo>
                    <a:lnTo>
                      <a:pt x="12" y="399"/>
                    </a:lnTo>
                    <a:lnTo>
                      <a:pt x="12" y="311"/>
                    </a:lnTo>
                    <a:lnTo>
                      <a:pt x="14" y="223"/>
                    </a:lnTo>
                    <a:lnTo>
                      <a:pt x="19" y="135"/>
                    </a:lnTo>
                    <a:lnTo>
                      <a:pt x="34" y="134"/>
                    </a:lnTo>
                    <a:lnTo>
                      <a:pt x="49" y="132"/>
                    </a:lnTo>
                    <a:lnTo>
                      <a:pt x="61" y="130"/>
                    </a:lnTo>
                    <a:lnTo>
                      <a:pt x="76" y="126"/>
                    </a:lnTo>
                    <a:lnTo>
                      <a:pt x="88" y="123"/>
                    </a:lnTo>
                    <a:lnTo>
                      <a:pt x="100" y="118"/>
                    </a:lnTo>
                    <a:lnTo>
                      <a:pt x="113" y="114"/>
                    </a:lnTo>
                    <a:lnTo>
                      <a:pt x="122" y="108"/>
                    </a:lnTo>
                    <a:lnTo>
                      <a:pt x="132" y="101"/>
                    </a:lnTo>
                    <a:lnTo>
                      <a:pt x="139" y="94"/>
                    </a:lnTo>
                    <a:lnTo>
                      <a:pt x="144" y="87"/>
                    </a:lnTo>
                    <a:lnTo>
                      <a:pt x="142" y="80"/>
                    </a:lnTo>
                    <a:lnTo>
                      <a:pt x="139" y="75"/>
                    </a:lnTo>
                    <a:lnTo>
                      <a:pt x="132" y="68"/>
                    </a:lnTo>
                    <a:lnTo>
                      <a:pt x="122" y="61"/>
                    </a:lnTo>
                    <a:lnTo>
                      <a:pt x="110" y="55"/>
                    </a:lnTo>
                    <a:lnTo>
                      <a:pt x="95" y="50"/>
                    </a:lnTo>
                    <a:lnTo>
                      <a:pt x="81" y="45"/>
                    </a:lnTo>
                    <a:lnTo>
                      <a:pt x="66" y="42"/>
                    </a:lnTo>
                    <a:lnTo>
                      <a:pt x="51" y="38"/>
                    </a:lnTo>
                    <a:lnTo>
                      <a:pt x="49" y="38"/>
                    </a:lnTo>
                    <a:lnTo>
                      <a:pt x="44" y="38"/>
                    </a:lnTo>
                    <a:lnTo>
                      <a:pt x="39" y="37"/>
                    </a:lnTo>
                    <a:lnTo>
                      <a:pt x="34" y="37"/>
                    </a:lnTo>
                    <a:lnTo>
                      <a:pt x="29" y="36"/>
                    </a:lnTo>
                    <a:lnTo>
                      <a:pt x="24" y="36"/>
                    </a:lnTo>
                    <a:lnTo>
                      <a:pt x="19" y="35"/>
                    </a:lnTo>
                    <a:lnTo>
                      <a:pt x="14" y="32"/>
                    </a:lnTo>
                    <a:lnTo>
                      <a:pt x="12" y="31"/>
                    </a:lnTo>
                    <a:lnTo>
                      <a:pt x="7" y="29"/>
                    </a:lnTo>
                    <a:lnTo>
                      <a:pt x="24" y="26"/>
                    </a:lnTo>
                    <a:lnTo>
                      <a:pt x="39" y="21"/>
                    </a:lnTo>
                    <a:lnTo>
                      <a:pt x="56" y="19"/>
                    </a:lnTo>
                    <a:lnTo>
                      <a:pt x="71" y="15"/>
                    </a:lnTo>
                    <a:lnTo>
                      <a:pt x="88" y="13"/>
                    </a:lnTo>
                    <a:lnTo>
                      <a:pt x="103" y="11"/>
                    </a:lnTo>
                    <a:lnTo>
                      <a:pt x="120" y="8"/>
                    </a:lnTo>
                    <a:lnTo>
                      <a:pt x="137" y="6"/>
                    </a:lnTo>
                    <a:lnTo>
                      <a:pt x="154" y="3"/>
                    </a:lnTo>
                    <a:lnTo>
                      <a:pt x="169" y="0"/>
                    </a:lnTo>
                    <a:lnTo>
                      <a:pt x="169" y="741"/>
                    </a:lnTo>
                    <a:lnTo>
                      <a:pt x="169" y="741"/>
                    </a:lnTo>
                    <a:lnTo>
                      <a:pt x="169" y="740"/>
                    </a:lnTo>
                    <a:close/>
                  </a:path>
                </a:pathLst>
              </a:custGeom>
              <a:solidFill>
                <a:srgbClr val="47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2152" name="Freeform 56"/>
              <p:cNvSpPr>
                <a:spLocks/>
              </p:cNvSpPr>
              <p:nvPr/>
            </p:nvSpPr>
            <p:spPr bwMode="auto">
              <a:xfrm>
                <a:off x="2079" y="1910"/>
                <a:ext cx="3125" cy="1831"/>
              </a:xfrm>
              <a:custGeom>
                <a:avLst/>
                <a:gdLst>
                  <a:gd name="T0" fmla="*/ 3105 w 3125"/>
                  <a:gd name="T1" fmla="*/ 1032 h 1831"/>
                  <a:gd name="T2" fmla="*/ 3105 w 3125"/>
                  <a:gd name="T3" fmla="*/ 1196 h 1831"/>
                  <a:gd name="T4" fmla="*/ 3105 w 3125"/>
                  <a:gd name="T5" fmla="*/ 1357 h 1831"/>
                  <a:gd name="T6" fmla="*/ 3108 w 3125"/>
                  <a:gd name="T7" fmla="*/ 1516 h 1831"/>
                  <a:gd name="T8" fmla="*/ 3105 w 3125"/>
                  <a:gd name="T9" fmla="*/ 1670 h 1831"/>
                  <a:gd name="T10" fmla="*/ 3098 w 3125"/>
                  <a:gd name="T11" fmla="*/ 1822 h 1831"/>
                  <a:gd name="T12" fmla="*/ 2539 w 3125"/>
                  <a:gd name="T13" fmla="*/ 1822 h 1831"/>
                  <a:gd name="T14" fmla="*/ 1968 w 3125"/>
                  <a:gd name="T15" fmla="*/ 1822 h 1831"/>
                  <a:gd name="T16" fmla="*/ 1402 w 3125"/>
                  <a:gd name="T17" fmla="*/ 1823 h 1831"/>
                  <a:gd name="T18" fmla="*/ 848 w 3125"/>
                  <a:gd name="T19" fmla="*/ 1821 h 1831"/>
                  <a:gd name="T20" fmla="*/ 326 w 3125"/>
                  <a:gd name="T21" fmla="*/ 1814 h 1831"/>
                  <a:gd name="T22" fmla="*/ 274 w 3125"/>
                  <a:gd name="T23" fmla="*/ 1821 h 1831"/>
                  <a:gd name="T24" fmla="*/ 225 w 3125"/>
                  <a:gd name="T25" fmla="*/ 1818 h 1831"/>
                  <a:gd name="T26" fmla="*/ 176 w 3125"/>
                  <a:gd name="T27" fmla="*/ 1818 h 1831"/>
                  <a:gd name="T28" fmla="*/ 132 w 3125"/>
                  <a:gd name="T29" fmla="*/ 1821 h 1831"/>
                  <a:gd name="T30" fmla="*/ 86 w 3125"/>
                  <a:gd name="T31" fmla="*/ 1826 h 1831"/>
                  <a:gd name="T32" fmla="*/ 0 w 3125"/>
                  <a:gd name="T33" fmla="*/ 1732 h 1831"/>
                  <a:gd name="T34" fmla="*/ 189 w 3125"/>
                  <a:gd name="T35" fmla="*/ 1738 h 1831"/>
                  <a:gd name="T36" fmla="*/ 365 w 3125"/>
                  <a:gd name="T37" fmla="*/ 1741 h 1831"/>
                  <a:gd name="T38" fmla="*/ 539 w 3125"/>
                  <a:gd name="T39" fmla="*/ 1740 h 1831"/>
                  <a:gd name="T40" fmla="*/ 723 w 3125"/>
                  <a:gd name="T41" fmla="*/ 1740 h 1831"/>
                  <a:gd name="T42" fmla="*/ 926 w 3125"/>
                  <a:gd name="T43" fmla="*/ 1740 h 1831"/>
                  <a:gd name="T44" fmla="*/ 2899 w 3125"/>
                  <a:gd name="T45" fmla="*/ 1743 h 1831"/>
                  <a:gd name="T46" fmla="*/ 2909 w 3125"/>
                  <a:gd name="T47" fmla="*/ 1740 h 1831"/>
                  <a:gd name="T48" fmla="*/ 2921 w 3125"/>
                  <a:gd name="T49" fmla="*/ 1736 h 1831"/>
                  <a:gd name="T50" fmla="*/ 2929 w 3125"/>
                  <a:gd name="T51" fmla="*/ 1730 h 1831"/>
                  <a:gd name="T52" fmla="*/ 2936 w 3125"/>
                  <a:gd name="T53" fmla="*/ 1726 h 1831"/>
                  <a:gd name="T54" fmla="*/ 2956 w 3125"/>
                  <a:gd name="T55" fmla="*/ 502 h 1831"/>
                  <a:gd name="T56" fmla="*/ 2978 w 3125"/>
                  <a:gd name="T57" fmla="*/ 7 h 1831"/>
                  <a:gd name="T58" fmla="*/ 3010 w 3125"/>
                  <a:gd name="T59" fmla="*/ 17 h 1831"/>
                  <a:gd name="T60" fmla="*/ 3044 w 3125"/>
                  <a:gd name="T61" fmla="*/ 26 h 1831"/>
                  <a:gd name="T62" fmla="*/ 3081 w 3125"/>
                  <a:gd name="T63" fmla="*/ 36 h 1831"/>
                  <a:gd name="T64" fmla="*/ 3110 w 3125"/>
                  <a:gd name="T65" fmla="*/ 47 h 1831"/>
                  <a:gd name="T66" fmla="*/ 3125 w 3125"/>
                  <a:gd name="T67" fmla="*/ 53 h 18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125" h="1831">
                    <a:moveTo>
                      <a:pt x="3125" y="53"/>
                    </a:moveTo>
                    <a:lnTo>
                      <a:pt x="3105" y="1032"/>
                    </a:lnTo>
                    <a:lnTo>
                      <a:pt x="3105" y="1114"/>
                    </a:lnTo>
                    <a:lnTo>
                      <a:pt x="3105" y="1196"/>
                    </a:lnTo>
                    <a:lnTo>
                      <a:pt x="3105" y="1277"/>
                    </a:lnTo>
                    <a:lnTo>
                      <a:pt x="3105" y="1357"/>
                    </a:lnTo>
                    <a:lnTo>
                      <a:pt x="3108" y="1437"/>
                    </a:lnTo>
                    <a:lnTo>
                      <a:pt x="3108" y="1516"/>
                    </a:lnTo>
                    <a:lnTo>
                      <a:pt x="3105" y="1593"/>
                    </a:lnTo>
                    <a:lnTo>
                      <a:pt x="3105" y="1670"/>
                    </a:lnTo>
                    <a:lnTo>
                      <a:pt x="3103" y="1746"/>
                    </a:lnTo>
                    <a:lnTo>
                      <a:pt x="3098" y="1822"/>
                    </a:lnTo>
                    <a:lnTo>
                      <a:pt x="2821" y="1822"/>
                    </a:lnTo>
                    <a:lnTo>
                      <a:pt x="2539" y="1822"/>
                    </a:lnTo>
                    <a:lnTo>
                      <a:pt x="2255" y="1822"/>
                    </a:lnTo>
                    <a:lnTo>
                      <a:pt x="1968" y="1822"/>
                    </a:lnTo>
                    <a:lnTo>
                      <a:pt x="1684" y="1823"/>
                    </a:lnTo>
                    <a:lnTo>
                      <a:pt x="1402" y="1823"/>
                    </a:lnTo>
                    <a:lnTo>
                      <a:pt x="1122" y="1822"/>
                    </a:lnTo>
                    <a:lnTo>
                      <a:pt x="848" y="1821"/>
                    </a:lnTo>
                    <a:lnTo>
                      <a:pt x="583" y="1817"/>
                    </a:lnTo>
                    <a:lnTo>
                      <a:pt x="326" y="1814"/>
                    </a:lnTo>
                    <a:lnTo>
                      <a:pt x="301" y="1822"/>
                    </a:lnTo>
                    <a:lnTo>
                      <a:pt x="274" y="1821"/>
                    </a:lnTo>
                    <a:lnTo>
                      <a:pt x="250" y="1820"/>
                    </a:lnTo>
                    <a:lnTo>
                      <a:pt x="225" y="1818"/>
                    </a:lnTo>
                    <a:lnTo>
                      <a:pt x="201" y="1818"/>
                    </a:lnTo>
                    <a:lnTo>
                      <a:pt x="176" y="1818"/>
                    </a:lnTo>
                    <a:lnTo>
                      <a:pt x="154" y="1818"/>
                    </a:lnTo>
                    <a:lnTo>
                      <a:pt x="132" y="1821"/>
                    </a:lnTo>
                    <a:lnTo>
                      <a:pt x="108" y="1823"/>
                    </a:lnTo>
                    <a:lnTo>
                      <a:pt x="86" y="1826"/>
                    </a:lnTo>
                    <a:lnTo>
                      <a:pt x="61" y="1831"/>
                    </a:lnTo>
                    <a:lnTo>
                      <a:pt x="0" y="1732"/>
                    </a:lnTo>
                    <a:lnTo>
                      <a:pt x="95" y="1735"/>
                    </a:lnTo>
                    <a:lnTo>
                      <a:pt x="189" y="1738"/>
                    </a:lnTo>
                    <a:lnTo>
                      <a:pt x="277" y="1740"/>
                    </a:lnTo>
                    <a:lnTo>
                      <a:pt x="365" y="1741"/>
                    </a:lnTo>
                    <a:lnTo>
                      <a:pt x="451" y="1741"/>
                    </a:lnTo>
                    <a:lnTo>
                      <a:pt x="539" y="1740"/>
                    </a:lnTo>
                    <a:lnTo>
                      <a:pt x="627" y="1740"/>
                    </a:lnTo>
                    <a:lnTo>
                      <a:pt x="723" y="1740"/>
                    </a:lnTo>
                    <a:lnTo>
                      <a:pt x="821" y="1740"/>
                    </a:lnTo>
                    <a:lnTo>
                      <a:pt x="926" y="1740"/>
                    </a:lnTo>
                    <a:lnTo>
                      <a:pt x="2892" y="1743"/>
                    </a:lnTo>
                    <a:lnTo>
                      <a:pt x="2899" y="1743"/>
                    </a:lnTo>
                    <a:lnTo>
                      <a:pt x="2904" y="1742"/>
                    </a:lnTo>
                    <a:lnTo>
                      <a:pt x="2909" y="1740"/>
                    </a:lnTo>
                    <a:lnTo>
                      <a:pt x="2917" y="1738"/>
                    </a:lnTo>
                    <a:lnTo>
                      <a:pt x="2921" y="1736"/>
                    </a:lnTo>
                    <a:lnTo>
                      <a:pt x="2926" y="1734"/>
                    </a:lnTo>
                    <a:lnTo>
                      <a:pt x="2929" y="1730"/>
                    </a:lnTo>
                    <a:lnTo>
                      <a:pt x="2934" y="1728"/>
                    </a:lnTo>
                    <a:lnTo>
                      <a:pt x="2936" y="1726"/>
                    </a:lnTo>
                    <a:lnTo>
                      <a:pt x="2936" y="1722"/>
                    </a:lnTo>
                    <a:lnTo>
                      <a:pt x="2956" y="502"/>
                    </a:lnTo>
                    <a:lnTo>
                      <a:pt x="2966" y="0"/>
                    </a:lnTo>
                    <a:lnTo>
                      <a:pt x="2978" y="7"/>
                    </a:lnTo>
                    <a:lnTo>
                      <a:pt x="2993" y="13"/>
                    </a:lnTo>
                    <a:lnTo>
                      <a:pt x="3010" y="17"/>
                    </a:lnTo>
                    <a:lnTo>
                      <a:pt x="3027" y="22"/>
                    </a:lnTo>
                    <a:lnTo>
                      <a:pt x="3044" y="26"/>
                    </a:lnTo>
                    <a:lnTo>
                      <a:pt x="3061" y="31"/>
                    </a:lnTo>
                    <a:lnTo>
                      <a:pt x="3081" y="36"/>
                    </a:lnTo>
                    <a:lnTo>
                      <a:pt x="3095" y="41"/>
                    </a:lnTo>
                    <a:lnTo>
                      <a:pt x="3110" y="47"/>
                    </a:lnTo>
                    <a:lnTo>
                      <a:pt x="3125" y="53"/>
                    </a:lnTo>
                    <a:lnTo>
                      <a:pt x="3125" y="53"/>
                    </a:lnTo>
                    <a:close/>
                  </a:path>
                </a:pathLst>
              </a:custGeom>
              <a:solidFill>
                <a:srgbClr val="47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2153" name="Freeform 57"/>
              <p:cNvSpPr>
                <a:spLocks/>
              </p:cNvSpPr>
              <p:nvPr/>
            </p:nvSpPr>
            <p:spPr bwMode="auto">
              <a:xfrm>
                <a:off x="3250" y="3749"/>
                <a:ext cx="1189" cy="426"/>
              </a:xfrm>
              <a:custGeom>
                <a:avLst/>
                <a:gdLst>
                  <a:gd name="T0" fmla="*/ 299 w 1189"/>
                  <a:gd name="T1" fmla="*/ 73 h 426"/>
                  <a:gd name="T2" fmla="*/ 402 w 1189"/>
                  <a:gd name="T3" fmla="*/ 97 h 426"/>
                  <a:gd name="T4" fmla="*/ 510 w 1189"/>
                  <a:gd name="T5" fmla="*/ 111 h 426"/>
                  <a:gd name="T6" fmla="*/ 572 w 1189"/>
                  <a:gd name="T7" fmla="*/ 115 h 426"/>
                  <a:gd name="T8" fmla="*/ 527 w 1189"/>
                  <a:gd name="T9" fmla="*/ 133 h 426"/>
                  <a:gd name="T10" fmla="*/ 493 w 1189"/>
                  <a:gd name="T11" fmla="*/ 151 h 426"/>
                  <a:gd name="T12" fmla="*/ 478 w 1189"/>
                  <a:gd name="T13" fmla="*/ 171 h 426"/>
                  <a:gd name="T14" fmla="*/ 525 w 1189"/>
                  <a:gd name="T15" fmla="*/ 182 h 426"/>
                  <a:gd name="T16" fmla="*/ 572 w 1189"/>
                  <a:gd name="T17" fmla="*/ 168 h 426"/>
                  <a:gd name="T18" fmla="*/ 621 w 1189"/>
                  <a:gd name="T19" fmla="*/ 153 h 426"/>
                  <a:gd name="T20" fmla="*/ 701 w 1189"/>
                  <a:gd name="T21" fmla="*/ 154 h 426"/>
                  <a:gd name="T22" fmla="*/ 672 w 1189"/>
                  <a:gd name="T23" fmla="*/ 163 h 426"/>
                  <a:gd name="T24" fmla="*/ 638 w 1189"/>
                  <a:gd name="T25" fmla="*/ 173 h 426"/>
                  <a:gd name="T26" fmla="*/ 603 w 1189"/>
                  <a:gd name="T27" fmla="*/ 181 h 426"/>
                  <a:gd name="T28" fmla="*/ 574 w 1189"/>
                  <a:gd name="T29" fmla="*/ 192 h 426"/>
                  <a:gd name="T30" fmla="*/ 549 w 1189"/>
                  <a:gd name="T31" fmla="*/ 205 h 426"/>
                  <a:gd name="T32" fmla="*/ 535 w 1189"/>
                  <a:gd name="T33" fmla="*/ 221 h 426"/>
                  <a:gd name="T34" fmla="*/ 586 w 1189"/>
                  <a:gd name="T35" fmla="*/ 237 h 426"/>
                  <a:gd name="T36" fmla="*/ 665 w 1189"/>
                  <a:gd name="T37" fmla="*/ 224 h 426"/>
                  <a:gd name="T38" fmla="*/ 741 w 1189"/>
                  <a:gd name="T39" fmla="*/ 201 h 426"/>
                  <a:gd name="T40" fmla="*/ 895 w 1189"/>
                  <a:gd name="T41" fmla="*/ 189 h 426"/>
                  <a:gd name="T42" fmla="*/ 826 w 1189"/>
                  <a:gd name="T43" fmla="*/ 199 h 426"/>
                  <a:gd name="T44" fmla="*/ 743 w 1189"/>
                  <a:gd name="T45" fmla="*/ 221 h 426"/>
                  <a:gd name="T46" fmla="*/ 672 w 1189"/>
                  <a:gd name="T47" fmla="*/ 250 h 426"/>
                  <a:gd name="T48" fmla="*/ 721 w 1189"/>
                  <a:gd name="T49" fmla="*/ 275 h 426"/>
                  <a:gd name="T50" fmla="*/ 812 w 1189"/>
                  <a:gd name="T51" fmla="*/ 258 h 426"/>
                  <a:gd name="T52" fmla="*/ 902 w 1189"/>
                  <a:gd name="T53" fmla="*/ 233 h 426"/>
                  <a:gd name="T54" fmla="*/ 969 w 1189"/>
                  <a:gd name="T55" fmla="*/ 226 h 426"/>
                  <a:gd name="T56" fmla="*/ 966 w 1189"/>
                  <a:gd name="T57" fmla="*/ 213 h 426"/>
                  <a:gd name="T58" fmla="*/ 947 w 1189"/>
                  <a:gd name="T59" fmla="*/ 201 h 426"/>
                  <a:gd name="T60" fmla="*/ 920 w 1189"/>
                  <a:gd name="T61" fmla="*/ 192 h 426"/>
                  <a:gd name="T62" fmla="*/ 1015 w 1189"/>
                  <a:gd name="T63" fmla="*/ 199 h 426"/>
                  <a:gd name="T64" fmla="*/ 1098 w 1189"/>
                  <a:gd name="T65" fmla="*/ 219 h 426"/>
                  <a:gd name="T66" fmla="*/ 1162 w 1189"/>
                  <a:gd name="T67" fmla="*/ 254 h 426"/>
                  <a:gd name="T68" fmla="*/ 1189 w 1189"/>
                  <a:gd name="T69" fmla="*/ 295 h 426"/>
                  <a:gd name="T70" fmla="*/ 1172 w 1189"/>
                  <a:gd name="T71" fmla="*/ 331 h 426"/>
                  <a:gd name="T72" fmla="*/ 1130 w 1189"/>
                  <a:gd name="T73" fmla="*/ 365 h 426"/>
                  <a:gd name="T74" fmla="*/ 1059 w 1189"/>
                  <a:gd name="T75" fmla="*/ 402 h 426"/>
                  <a:gd name="T76" fmla="*/ 893 w 1189"/>
                  <a:gd name="T77" fmla="*/ 426 h 426"/>
                  <a:gd name="T78" fmla="*/ 704 w 1189"/>
                  <a:gd name="T79" fmla="*/ 422 h 426"/>
                  <a:gd name="T80" fmla="*/ 530 w 1189"/>
                  <a:gd name="T81" fmla="*/ 407 h 426"/>
                  <a:gd name="T82" fmla="*/ 393 w 1189"/>
                  <a:gd name="T83" fmla="*/ 376 h 426"/>
                  <a:gd name="T84" fmla="*/ 339 w 1189"/>
                  <a:gd name="T85" fmla="*/ 311 h 426"/>
                  <a:gd name="T86" fmla="*/ 299 w 1189"/>
                  <a:gd name="T87" fmla="*/ 239 h 426"/>
                  <a:gd name="T88" fmla="*/ 221 w 1189"/>
                  <a:gd name="T89" fmla="*/ 232 h 426"/>
                  <a:gd name="T90" fmla="*/ 128 w 1189"/>
                  <a:gd name="T91" fmla="*/ 203 h 426"/>
                  <a:gd name="T92" fmla="*/ 47 w 1189"/>
                  <a:gd name="T93" fmla="*/ 167 h 426"/>
                  <a:gd name="T94" fmla="*/ 0 w 1189"/>
                  <a:gd name="T95" fmla="*/ 123 h 426"/>
                  <a:gd name="T96" fmla="*/ 8 w 1189"/>
                  <a:gd name="T97" fmla="*/ 83 h 426"/>
                  <a:gd name="T98" fmla="*/ 30 w 1189"/>
                  <a:gd name="T99" fmla="*/ 46 h 426"/>
                  <a:gd name="T100" fmla="*/ 62 w 1189"/>
                  <a:gd name="T101" fmla="*/ 11 h 426"/>
                  <a:gd name="T102" fmla="*/ 106 w 1189"/>
                  <a:gd name="T103" fmla="*/ 8 h 426"/>
                  <a:gd name="T104" fmla="*/ 152 w 1189"/>
                  <a:gd name="T105" fmla="*/ 25 h 426"/>
                  <a:gd name="T106" fmla="*/ 201 w 1189"/>
                  <a:gd name="T107" fmla="*/ 46 h 426"/>
                  <a:gd name="T108" fmla="*/ 233 w 1189"/>
                  <a:gd name="T109" fmla="*/ 57 h 4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189" h="426">
                    <a:moveTo>
                      <a:pt x="233" y="56"/>
                    </a:moveTo>
                    <a:lnTo>
                      <a:pt x="265" y="65"/>
                    </a:lnTo>
                    <a:lnTo>
                      <a:pt x="299" y="73"/>
                    </a:lnTo>
                    <a:lnTo>
                      <a:pt x="334" y="82"/>
                    </a:lnTo>
                    <a:lnTo>
                      <a:pt x="366" y="90"/>
                    </a:lnTo>
                    <a:lnTo>
                      <a:pt x="402" y="97"/>
                    </a:lnTo>
                    <a:lnTo>
                      <a:pt x="437" y="103"/>
                    </a:lnTo>
                    <a:lnTo>
                      <a:pt x="471" y="109"/>
                    </a:lnTo>
                    <a:lnTo>
                      <a:pt x="510" y="111"/>
                    </a:lnTo>
                    <a:lnTo>
                      <a:pt x="547" y="112"/>
                    </a:lnTo>
                    <a:lnTo>
                      <a:pt x="586" y="110"/>
                    </a:lnTo>
                    <a:lnTo>
                      <a:pt x="572" y="115"/>
                    </a:lnTo>
                    <a:lnTo>
                      <a:pt x="557" y="121"/>
                    </a:lnTo>
                    <a:lnTo>
                      <a:pt x="542" y="127"/>
                    </a:lnTo>
                    <a:lnTo>
                      <a:pt x="527" y="133"/>
                    </a:lnTo>
                    <a:lnTo>
                      <a:pt x="515" y="138"/>
                    </a:lnTo>
                    <a:lnTo>
                      <a:pt x="503" y="144"/>
                    </a:lnTo>
                    <a:lnTo>
                      <a:pt x="493" y="151"/>
                    </a:lnTo>
                    <a:lnTo>
                      <a:pt x="486" y="158"/>
                    </a:lnTo>
                    <a:lnTo>
                      <a:pt x="481" y="165"/>
                    </a:lnTo>
                    <a:lnTo>
                      <a:pt x="478" y="171"/>
                    </a:lnTo>
                    <a:lnTo>
                      <a:pt x="496" y="179"/>
                    </a:lnTo>
                    <a:lnTo>
                      <a:pt x="510" y="182"/>
                    </a:lnTo>
                    <a:lnTo>
                      <a:pt x="525" y="182"/>
                    </a:lnTo>
                    <a:lnTo>
                      <a:pt x="540" y="178"/>
                    </a:lnTo>
                    <a:lnTo>
                      <a:pt x="557" y="174"/>
                    </a:lnTo>
                    <a:lnTo>
                      <a:pt x="572" y="168"/>
                    </a:lnTo>
                    <a:lnTo>
                      <a:pt x="586" y="162"/>
                    </a:lnTo>
                    <a:lnTo>
                      <a:pt x="603" y="157"/>
                    </a:lnTo>
                    <a:lnTo>
                      <a:pt x="621" y="153"/>
                    </a:lnTo>
                    <a:lnTo>
                      <a:pt x="638" y="151"/>
                    </a:lnTo>
                    <a:lnTo>
                      <a:pt x="706" y="151"/>
                    </a:lnTo>
                    <a:lnTo>
                      <a:pt x="701" y="154"/>
                    </a:lnTo>
                    <a:lnTo>
                      <a:pt x="692" y="158"/>
                    </a:lnTo>
                    <a:lnTo>
                      <a:pt x="684" y="160"/>
                    </a:lnTo>
                    <a:lnTo>
                      <a:pt x="672" y="163"/>
                    </a:lnTo>
                    <a:lnTo>
                      <a:pt x="662" y="167"/>
                    </a:lnTo>
                    <a:lnTo>
                      <a:pt x="650" y="169"/>
                    </a:lnTo>
                    <a:lnTo>
                      <a:pt x="638" y="173"/>
                    </a:lnTo>
                    <a:lnTo>
                      <a:pt x="625" y="175"/>
                    </a:lnTo>
                    <a:lnTo>
                      <a:pt x="616" y="178"/>
                    </a:lnTo>
                    <a:lnTo>
                      <a:pt x="603" y="181"/>
                    </a:lnTo>
                    <a:lnTo>
                      <a:pt x="594" y="184"/>
                    </a:lnTo>
                    <a:lnTo>
                      <a:pt x="584" y="187"/>
                    </a:lnTo>
                    <a:lnTo>
                      <a:pt x="574" y="192"/>
                    </a:lnTo>
                    <a:lnTo>
                      <a:pt x="564" y="197"/>
                    </a:lnTo>
                    <a:lnTo>
                      <a:pt x="557" y="200"/>
                    </a:lnTo>
                    <a:lnTo>
                      <a:pt x="549" y="205"/>
                    </a:lnTo>
                    <a:lnTo>
                      <a:pt x="542" y="210"/>
                    </a:lnTo>
                    <a:lnTo>
                      <a:pt x="537" y="215"/>
                    </a:lnTo>
                    <a:lnTo>
                      <a:pt x="535" y="221"/>
                    </a:lnTo>
                    <a:lnTo>
                      <a:pt x="530" y="226"/>
                    </a:lnTo>
                    <a:lnTo>
                      <a:pt x="559" y="234"/>
                    </a:lnTo>
                    <a:lnTo>
                      <a:pt x="586" y="237"/>
                    </a:lnTo>
                    <a:lnTo>
                      <a:pt x="613" y="235"/>
                    </a:lnTo>
                    <a:lnTo>
                      <a:pt x="640" y="231"/>
                    </a:lnTo>
                    <a:lnTo>
                      <a:pt x="665" y="224"/>
                    </a:lnTo>
                    <a:lnTo>
                      <a:pt x="689" y="216"/>
                    </a:lnTo>
                    <a:lnTo>
                      <a:pt x="716" y="208"/>
                    </a:lnTo>
                    <a:lnTo>
                      <a:pt x="741" y="201"/>
                    </a:lnTo>
                    <a:lnTo>
                      <a:pt x="768" y="195"/>
                    </a:lnTo>
                    <a:lnTo>
                      <a:pt x="795" y="192"/>
                    </a:lnTo>
                    <a:lnTo>
                      <a:pt x="895" y="189"/>
                    </a:lnTo>
                    <a:lnTo>
                      <a:pt x="875" y="191"/>
                    </a:lnTo>
                    <a:lnTo>
                      <a:pt x="851" y="194"/>
                    </a:lnTo>
                    <a:lnTo>
                      <a:pt x="826" y="199"/>
                    </a:lnTo>
                    <a:lnTo>
                      <a:pt x="799" y="205"/>
                    </a:lnTo>
                    <a:lnTo>
                      <a:pt x="770" y="211"/>
                    </a:lnTo>
                    <a:lnTo>
                      <a:pt x="743" y="221"/>
                    </a:lnTo>
                    <a:lnTo>
                      <a:pt x="719" y="230"/>
                    </a:lnTo>
                    <a:lnTo>
                      <a:pt x="694" y="240"/>
                    </a:lnTo>
                    <a:lnTo>
                      <a:pt x="672" y="250"/>
                    </a:lnTo>
                    <a:lnTo>
                      <a:pt x="655" y="263"/>
                    </a:lnTo>
                    <a:lnTo>
                      <a:pt x="689" y="273"/>
                    </a:lnTo>
                    <a:lnTo>
                      <a:pt x="721" y="275"/>
                    </a:lnTo>
                    <a:lnTo>
                      <a:pt x="750" y="273"/>
                    </a:lnTo>
                    <a:lnTo>
                      <a:pt x="782" y="267"/>
                    </a:lnTo>
                    <a:lnTo>
                      <a:pt x="812" y="258"/>
                    </a:lnTo>
                    <a:lnTo>
                      <a:pt x="841" y="249"/>
                    </a:lnTo>
                    <a:lnTo>
                      <a:pt x="873" y="240"/>
                    </a:lnTo>
                    <a:lnTo>
                      <a:pt x="902" y="233"/>
                    </a:lnTo>
                    <a:lnTo>
                      <a:pt x="934" y="229"/>
                    </a:lnTo>
                    <a:lnTo>
                      <a:pt x="964" y="230"/>
                    </a:lnTo>
                    <a:lnTo>
                      <a:pt x="969" y="226"/>
                    </a:lnTo>
                    <a:lnTo>
                      <a:pt x="971" y="222"/>
                    </a:lnTo>
                    <a:lnTo>
                      <a:pt x="971" y="217"/>
                    </a:lnTo>
                    <a:lnTo>
                      <a:pt x="966" y="213"/>
                    </a:lnTo>
                    <a:lnTo>
                      <a:pt x="961" y="209"/>
                    </a:lnTo>
                    <a:lnTo>
                      <a:pt x="956" y="205"/>
                    </a:lnTo>
                    <a:lnTo>
                      <a:pt x="947" y="201"/>
                    </a:lnTo>
                    <a:lnTo>
                      <a:pt x="939" y="198"/>
                    </a:lnTo>
                    <a:lnTo>
                      <a:pt x="929" y="194"/>
                    </a:lnTo>
                    <a:lnTo>
                      <a:pt x="920" y="192"/>
                    </a:lnTo>
                    <a:lnTo>
                      <a:pt x="951" y="193"/>
                    </a:lnTo>
                    <a:lnTo>
                      <a:pt x="983" y="195"/>
                    </a:lnTo>
                    <a:lnTo>
                      <a:pt x="1015" y="199"/>
                    </a:lnTo>
                    <a:lnTo>
                      <a:pt x="1045" y="205"/>
                    </a:lnTo>
                    <a:lnTo>
                      <a:pt x="1072" y="211"/>
                    </a:lnTo>
                    <a:lnTo>
                      <a:pt x="1098" y="219"/>
                    </a:lnTo>
                    <a:lnTo>
                      <a:pt x="1123" y="230"/>
                    </a:lnTo>
                    <a:lnTo>
                      <a:pt x="1145" y="241"/>
                    </a:lnTo>
                    <a:lnTo>
                      <a:pt x="1162" y="254"/>
                    </a:lnTo>
                    <a:lnTo>
                      <a:pt x="1177" y="267"/>
                    </a:lnTo>
                    <a:lnTo>
                      <a:pt x="1187" y="281"/>
                    </a:lnTo>
                    <a:lnTo>
                      <a:pt x="1189" y="295"/>
                    </a:lnTo>
                    <a:lnTo>
                      <a:pt x="1187" y="307"/>
                    </a:lnTo>
                    <a:lnTo>
                      <a:pt x="1182" y="319"/>
                    </a:lnTo>
                    <a:lnTo>
                      <a:pt x="1172" y="331"/>
                    </a:lnTo>
                    <a:lnTo>
                      <a:pt x="1160" y="343"/>
                    </a:lnTo>
                    <a:lnTo>
                      <a:pt x="1145" y="353"/>
                    </a:lnTo>
                    <a:lnTo>
                      <a:pt x="1130" y="365"/>
                    </a:lnTo>
                    <a:lnTo>
                      <a:pt x="1118" y="375"/>
                    </a:lnTo>
                    <a:lnTo>
                      <a:pt x="1103" y="386"/>
                    </a:lnTo>
                    <a:lnTo>
                      <a:pt x="1059" y="402"/>
                    </a:lnTo>
                    <a:lnTo>
                      <a:pt x="1008" y="415"/>
                    </a:lnTo>
                    <a:lnTo>
                      <a:pt x="951" y="422"/>
                    </a:lnTo>
                    <a:lnTo>
                      <a:pt x="893" y="426"/>
                    </a:lnTo>
                    <a:lnTo>
                      <a:pt x="829" y="426"/>
                    </a:lnTo>
                    <a:lnTo>
                      <a:pt x="768" y="425"/>
                    </a:lnTo>
                    <a:lnTo>
                      <a:pt x="704" y="422"/>
                    </a:lnTo>
                    <a:lnTo>
                      <a:pt x="643" y="417"/>
                    </a:lnTo>
                    <a:lnTo>
                      <a:pt x="586" y="413"/>
                    </a:lnTo>
                    <a:lnTo>
                      <a:pt x="530" y="407"/>
                    </a:lnTo>
                    <a:lnTo>
                      <a:pt x="471" y="402"/>
                    </a:lnTo>
                    <a:lnTo>
                      <a:pt x="427" y="392"/>
                    </a:lnTo>
                    <a:lnTo>
                      <a:pt x="393" y="376"/>
                    </a:lnTo>
                    <a:lnTo>
                      <a:pt x="368" y="358"/>
                    </a:lnTo>
                    <a:lnTo>
                      <a:pt x="351" y="335"/>
                    </a:lnTo>
                    <a:lnTo>
                      <a:pt x="339" y="311"/>
                    </a:lnTo>
                    <a:lnTo>
                      <a:pt x="326" y="286"/>
                    </a:lnTo>
                    <a:lnTo>
                      <a:pt x="314" y="262"/>
                    </a:lnTo>
                    <a:lnTo>
                      <a:pt x="299" y="239"/>
                    </a:lnTo>
                    <a:lnTo>
                      <a:pt x="277" y="218"/>
                    </a:lnTo>
                    <a:lnTo>
                      <a:pt x="250" y="239"/>
                    </a:lnTo>
                    <a:lnTo>
                      <a:pt x="221" y="232"/>
                    </a:lnTo>
                    <a:lnTo>
                      <a:pt x="189" y="223"/>
                    </a:lnTo>
                    <a:lnTo>
                      <a:pt x="157" y="214"/>
                    </a:lnTo>
                    <a:lnTo>
                      <a:pt x="128" y="203"/>
                    </a:lnTo>
                    <a:lnTo>
                      <a:pt x="98" y="192"/>
                    </a:lnTo>
                    <a:lnTo>
                      <a:pt x="71" y="179"/>
                    </a:lnTo>
                    <a:lnTo>
                      <a:pt x="47" y="167"/>
                    </a:lnTo>
                    <a:lnTo>
                      <a:pt x="27" y="153"/>
                    </a:lnTo>
                    <a:lnTo>
                      <a:pt x="13" y="138"/>
                    </a:lnTo>
                    <a:lnTo>
                      <a:pt x="0" y="123"/>
                    </a:lnTo>
                    <a:lnTo>
                      <a:pt x="0" y="110"/>
                    </a:lnTo>
                    <a:lnTo>
                      <a:pt x="3" y="97"/>
                    </a:lnTo>
                    <a:lnTo>
                      <a:pt x="8" y="83"/>
                    </a:lnTo>
                    <a:lnTo>
                      <a:pt x="13" y="71"/>
                    </a:lnTo>
                    <a:lnTo>
                      <a:pt x="20" y="58"/>
                    </a:lnTo>
                    <a:lnTo>
                      <a:pt x="30" y="46"/>
                    </a:lnTo>
                    <a:lnTo>
                      <a:pt x="40" y="34"/>
                    </a:lnTo>
                    <a:lnTo>
                      <a:pt x="49" y="23"/>
                    </a:lnTo>
                    <a:lnTo>
                      <a:pt x="62" y="11"/>
                    </a:lnTo>
                    <a:lnTo>
                      <a:pt x="74" y="0"/>
                    </a:lnTo>
                    <a:lnTo>
                      <a:pt x="91" y="3"/>
                    </a:lnTo>
                    <a:lnTo>
                      <a:pt x="106" y="8"/>
                    </a:lnTo>
                    <a:lnTo>
                      <a:pt x="121" y="13"/>
                    </a:lnTo>
                    <a:lnTo>
                      <a:pt x="138" y="19"/>
                    </a:lnTo>
                    <a:lnTo>
                      <a:pt x="152" y="25"/>
                    </a:lnTo>
                    <a:lnTo>
                      <a:pt x="170" y="32"/>
                    </a:lnTo>
                    <a:lnTo>
                      <a:pt x="184" y="39"/>
                    </a:lnTo>
                    <a:lnTo>
                      <a:pt x="201" y="46"/>
                    </a:lnTo>
                    <a:lnTo>
                      <a:pt x="216" y="51"/>
                    </a:lnTo>
                    <a:lnTo>
                      <a:pt x="233" y="57"/>
                    </a:lnTo>
                    <a:lnTo>
                      <a:pt x="233" y="57"/>
                    </a:lnTo>
                    <a:lnTo>
                      <a:pt x="233" y="56"/>
                    </a:lnTo>
                    <a:close/>
                  </a:path>
                </a:pathLst>
              </a:custGeom>
              <a:solidFill>
                <a:srgbClr val="B34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2154" name="Freeform 58"/>
              <p:cNvSpPr>
                <a:spLocks/>
              </p:cNvSpPr>
              <p:nvPr/>
            </p:nvSpPr>
            <p:spPr bwMode="auto">
              <a:xfrm>
                <a:off x="3412" y="3749"/>
                <a:ext cx="47" cy="15"/>
              </a:xfrm>
              <a:custGeom>
                <a:avLst/>
                <a:gdLst>
                  <a:gd name="T0" fmla="*/ 44 w 47"/>
                  <a:gd name="T1" fmla="*/ 0 h 15"/>
                  <a:gd name="T2" fmla="*/ 47 w 47"/>
                  <a:gd name="T3" fmla="*/ 6 h 15"/>
                  <a:gd name="T4" fmla="*/ 42 w 47"/>
                  <a:gd name="T5" fmla="*/ 10 h 15"/>
                  <a:gd name="T6" fmla="*/ 37 w 47"/>
                  <a:gd name="T7" fmla="*/ 13 h 15"/>
                  <a:gd name="T8" fmla="*/ 30 w 47"/>
                  <a:gd name="T9" fmla="*/ 15 h 15"/>
                  <a:gd name="T10" fmla="*/ 22 w 47"/>
                  <a:gd name="T11" fmla="*/ 15 h 15"/>
                  <a:gd name="T12" fmla="*/ 15 w 47"/>
                  <a:gd name="T13" fmla="*/ 15 h 15"/>
                  <a:gd name="T14" fmla="*/ 10 w 47"/>
                  <a:gd name="T15" fmla="*/ 13 h 15"/>
                  <a:gd name="T16" fmla="*/ 3 w 47"/>
                  <a:gd name="T17" fmla="*/ 9 h 15"/>
                  <a:gd name="T18" fmla="*/ 0 w 47"/>
                  <a:gd name="T19" fmla="*/ 6 h 15"/>
                  <a:gd name="T20" fmla="*/ 0 w 47"/>
                  <a:gd name="T21" fmla="*/ 0 h 15"/>
                  <a:gd name="T22" fmla="*/ 44 w 47"/>
                  <a:gd name="T23" fmla="*/ 0 h 15"/>
                  <a:gd name="T24" fmla="*/ 44 w 47"/>
                  <a:gd name="T25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7" h="15">
                    <a:moveTo>
                      <a:pt x="44" y="0"/>
                    </a:moveTo>
                    <a:lnTo>
                      <a:pt x="47" y="6"/>
                    </a:lnTo>
                    <a:lnTo>
                      <a:pt x="42" y="10"/>
                    </a:lnTo>
                    <a:lnTo>
                      <a:pt x="37" y="13"/>
                    </a:lnTo>
                    <a:lnTo>
                      <a:pt x="30" y="15"/>
                    </a:lnTo>
                    <a:lnTo>
                      <a:pt x="22" y="15"/>
                    </a:lnTo>
                    <a:lnTo>
                      <a:pt x="15" y="15"/>
                    </a:lnTo>
                    <a:lnTo>
                      <a:pt x="10" y="13"/>
                    </a:lnTo>
                    <a:lnTo>
                      <a:pt x="3" y="9"/>
                    </a:lnTo>
                    <a:lnTo>
                      <a:pt x="0" y="6"/>
                    </a:lnTo>
                    <a:lnTo>
                      <a:pt x="0" y="0"/>
                    </a:lnTo>
                    <a:lnTo>
                      <a:pt x="44" y="0"/>
                    </a:lnTo>
                    <a:lnTo>
                      <a:pt x="44" y="0"/>
                    </a:lnTo>
                    <a:close/>
                  </a:path>
                </a:pathLst>
              </a:custGeom>
              <a:solidFill>
                <a:srgbClr val="FF00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2155" name="Freeform 59"/>
              <p:cNvSpPr>
                <a:spLocks/>
              </p:cNvSpPr>
              <p:nvPr/>
            </p:nvSpPr>
            <p:spPr bwMode="auto">
              <a:xfrm>
                <a:off x="3491" y="3749"/>
                <a:ext cx="115" cy="54"/>
              </a:xfrm>
              <a:custGeom>
                <a:avLst/>
                <a:gdLst>
                  <a:gd name="T0" fmla="*/ 112 w 115"/>
                  <a:gd name="T1" fmla="*/ 0 h 54"/>
                  <a:gd name="T2" fmla="*/ 115 w 115"/>
                  <a:gd name="T3" fmla="*/ 6 h 54"/>
                  <a:gd name="T4" fmla="*/ 115 w 115"/>
                  <a:gd name="T5" fmla="*/ 11 h 54"/>
                  <a:gd name="T6" fmla="*/ 112 w 115"/>
                  <a:gd name="T7" fmla="*/ 17 h 54"/>
                  <a:gd name="T8" fmla="*/ 107 w 115"/>
                  <a:gd name="T9" fmla="*/ 23 h 54"/>
                  <a:gd name="T10" fmla="*/ 100 w 115"/>
                  <a:gd name="T11" fmla="*/ 29 h 54"/>
                  <a:gd name="T12" fmla="*/ 93 w 115"/>
                  <a:gd name="T13" fmla="*/ 34 h 54"/>
                  <a:gd name="T14" fmla="*/ 85 w 115"/>
                  <a:gd name="T15" fmla="*/ 39 h 54"/>
                  <a:gd name="T16" fmla="*/ 76 w 115"/>
                  <a:gd name="T17" fmla="*/ 45 h 54"/>
                  <a:gd name="T18" fmla="*/ 68 w 115"/>
                  <a:gd name="T19" fmla="*/ 49 h 54"/>
                  <a:gd name="T20" fmla="*/ 61 w 115"/>
                  <a:gd name="T21" fmla="*/ 54 h 54"/>
                  <a:gd name="T22" fmla="*/ 49 w 115"/>
                  <a:gd name="T23" fmla="*/ 51 h 54"/>
                  <a:gd name="T24" fmla="*/ 36 w 115"/>
                  <a:gd name="T25" fmla="*/ 48 h 54"/>
                  <a:gd name="T26" fmla="*/ 24 w 115"/>
                  <a:gd name="T27" fmla="*/ 45 h 54"/>
                  <a:gd name="T28" fmla="*/ 14 w 115"/>
                  <a:gd name="T29" fmla="*/ 40 h 54"/>
                  <a:gd name="T30" fmla="*/ 7 w 115"/>
                  <a:gd name="T31" fmla="*/ 35 h 54"/>
                  <a:gd name="T32" fmla="*/ 2 w 115"/>
                  <a:gd name="T33" fmla="*/ 30 h 54"/>
                  <a:gd name="T34" fmla="*/ 0 w 115"/>
                  <a:gd name="T35" fmla="*/ 24 h 54"/>
                  <a:gd name="T36" fmla="*/ 0 w 115"/>
                  <a:gd name="T37" fmla="*/ 17 h 54"/>
                  <a:gd name="T38" fmla="*/ 5 w 115"/>
                  <a:gd name="T39" fmla="*/ 11 h 54"/>
                  <a:gd name="T40" fmla="*/ 9 w 115"/>
                  <a:gd name="T41" fmla="*/ 3 h 54"/>
                  <a:gd name="T42" fmla="*/ 19 w 115"/>
                  <a:gd name="T43" fmla="*/ 2 h 54"/>
                  <a:gd name="T44" fmla="*/ 29 w 115"/>
                  <a:gd name="T45" fmla="*/ 1 h 54"/>
                  <a:gd name="T46" fmla="*/ 39 w 115"/>
                  <a:gd name="T47" fmla="*/ 0 h 54"/>
                  <a:gd name="T48" fmla="*/ 49 w 115"/>
                  <a:gd name="T49" fmla="*/ 0 h 54"/>
                  <a:gd name="T50" fmla="*/ 61 w 115"/>
                  <a:gd name="T51" fmla="*/ 0 h 54"/>
                  <a:gd name="T52" fmla="*/ 71 w 115"/>
                  <a:gd name="T53" fmla="*/ 0 h 54"/>
                  <a:gd name="T54" fmla="*/ 83 w 115"/>
                  <a:gd name="T55" fmla="*/ 0 h 54"/>
                  <a:gd name="T56" fmla="*/ 93 w 115"/>
                  <a:gd name="T57" fmla="*/ 0 h 54"/>
                  <a:gd name="T58" fmla="*/ 103 w 115"/>
                  <a:gd name="T59" fmla="*/ 0 h 54"/>
                  <a:gd name="T60" fmla="*/ 112 w 115"/>
                  <a:gd name="T61" fmla="*/ 0 h 54"/>
                  <a:gd name="T62" fmla="*/ 112 w 115"/>
                  <a:gd name="T6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15" h="54">
                    <a:moveTo>
                      <a:pt x="112" y="0"/>
                    </a:moveTo>
                    <a:lnTo>
                      <a:pt x="115" y="6"/>
                    </a:lnTo>
                    <a:lnTo>
                      <a:pt x="115" y="11"/>
                    </a:lnTo>
                    <a:lnTo>
                      <a:pt x="112" y="17"/>
                    </a:lnTo>
                    <a:lnTo>
                      <a:pt x="107" y="23"/>
                    </a:lnTo>
                    <a:lnTo>
                      <a:pt x="100" y="29"/>
                    </a:lnTo>
                    <a:lnTo>
                      <a:pt x="93" y="34"/>
                    </a:lnTo>
                    <a:lnTo>
                      <a:pt x="85" y="39"/>
                    </a:lnTo>
                    <a:lnTo>
                      <a:pt x="76" y="45"/>
                    </a:lnTo>
                    <a:lnTo>
                      <a:pt x="68" y="49"/>
                    </a:lnTo>
                    <a:lnTo>
                      <a:pt x="61" y="54"/>
                    </a:lnTo>
                    <a:lnTo>
                      <a:pt x="49" y="51"/>
                    </a:lnTo>
                    <a:lnTo>
                      <a:pt x="36" y="48"/>
                    </a:lnTo>
                    <a:lnTo>
                      <a:pt x="24" y="45"/>
                    </a:lnTo>
                    <a:lnTo>
                      <a:pt x="14" y="40"/>
                    </a:lnTo>
                    <a:lnTo>
                      <a:pt x="7" y="35"/>
                    </a:lnTo>
                    <a:lnTo>
                      <a:pt x="2" y="30"/>
                    </a:lnTo>
                    <a:lnTo>
                      <a:pt x="0" y="24"/>
                    </a:lnTo>
                    <a:lnTo>
                      <a:pt x="0" y="17"/>
                    </a:lnTo>
                    <a:lnTo>
                      <a:pt x="5" y="11"/>
                    </a:lnTo>
                    <a:lnTo>
                      <a:pt x="9" y="3"/>
                    </a:lnTo>
                    <a:lnTo>
                      <a:pt x="19" y="2"/>
                    </a:lnTo>
                    <a:lnTo>
                      <a:pt x="29" y="1"/>
                    </a:lnTo>
                    <a:lnTo>
                      <a:pt x="39" y="0"/>
                    </a:lnTo>
                    <a:lnTo>
                      <a:pt x="49" y="0"/>
                    </a:lnTo>
                    <a:lnTo>
                      <a:pt x="61" y="0"/>
                    </a:lnTo>
                    <a:lnTo>
                      <a:pt x="71" y="0"/>
                    </a:lnTo>
                    <a:lnTo>
                      <a:pt x="83" y="0"/>
                    </a:lnTo>
                    <a:lnTo>
                      <a:pt x="93" y="0"/>
                    </a:lnTo>
                    <a:lnTo>
                      <a:pt x="103" y="0"/>
                    </a:lnTo>
                    <a:lnTo>
                      <a:pt x="112" y="0"/>
                    </a:lnTo>
                    <a:lnTo>
                      <a:pt x="112" y="0"/>
                    </a:lnTo>
                    <a:close/>
                  </a:path>
                </a:pathLst>
              </a:custGeom>
              <a:solidFill>
                <a:srgbClr val="B3D9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2156" name="Freeform 60"/>
              <p:cNvSpPr>
                <a:spLocks/>
              </p:cNvSpPr>
              <p:nvPr/>
            </p:nvSpPr>
            <p:spPr bwMode="auto">
              <a:xfrm>
                <a:off x="3613" y="3749"/>
                <a:ext cx="152" cy="81"/>
              </a:xfrm>
              <a:custGeom>
                <a:avLst/>
                <a:gdLst>
                  <a:gd name="T0" fmla="*/ 152 w 152"/>
                  <a:gd name="T1" fmla="*/ 3 h 81"/>
                  <a:gd name="T2" fmla="*/ 142 w 152"/>
                  <a:gd name="T3" fmla="*/ 13 h 81"/>
                  <a:gd name="T4" fmla="*/ 133 w 152"/>
                  <a:gd name="T5" fmla="*/ 23 h 81"/>
                  <a:gd name="T6" fmla="*/ 128 w 152"/>
                  <a:gd name="T7" fmla="*/ 34 h 81"/>
                  <a:gd name="T8" fmla="*/ 120 w 152"/>
                  <a:gd name="T9" fmla="*/ 47 h 81"/>
                  <a:gd name="T10" fmla="*/ 113 w 152"/>
                  <a:gd name="T11" fmla="*/ 58 h 81"/>
                  <a:gd name="T12" fmla="*/ 106 w 152"/>
                  <a:gd name="T13" fmla="*/ 69 h 81"/>
                  <a:gd name="T14" fmla="*/ 93 w 152"/>
                  <a:gd name="T15" fmla="*/ 77 h 81"/>
                  <a:gd name="T16" fmla="*/ 79 w 152"/>
                  <a:gd name="T17" fmla="*/ 81 h 81"/>
                  <a:gd name="T18" fmla="*/ 57 w 152"/>
                  <a:gd name="T19" fmla="*/ 81 h 81"/>
                  <a:gd name="T20" fmla="*/ 27 w 152"/>
                  <a:gd name="T21" fmla="*/ 78 h 81"/>
                  <a:gd name="T22" fmla="*/ 10 w 152"/>
                  <a:gd name="T23" fmla="*/ 71 h 81"/>
                  <a:gd name="T24" fmla="*/ 0 w 152"/>
                  <a:gd name="T25" fmla="*/ 63 h 81"/>
                  <a:gd name="T26" fmla="*/ 0 w 152"/>
                  <a:gd name="T27" fmla="*/ 56 h 81"/>
                  <a:gd name="T28" fmla="*/ 5 w 152"/>
                  <a:gd name="T29" fmla="*/ 48 h 81"/>
                  <a:gd name="T30" fmla="*/ 17 w 152"/>
                  <a:gd name="T31" fmla="*/ 40 h 81"/>
                  <a:gd name="T32" fmla="*/ 30 w 152"/>
                  <a:gd name="T33" fmla="*/ 32 h 81"/>
                  <a:gd name="T34" fmla="*/ 42 w 152"/>
                  <a:gd name="T35" fmla="*/ 25 h 81"/>
                  <a:gd name="T36" fmla="*/ 54 w 152"/>
                  <a:gd name="T37" fmla="*/ 17 h 81"/>
                  <a:gd name="T38" fmla="*/ 61 w 152"/>
                  <a:gd name="T39" fmla="*/ 9 h 81"/>
                  <a:gd name="T40" fmla="*/ 64 w 152"/>
                  <a:gd name="T41" fmla="*/ 0 h 81"/>
                  <a:gd name="T42" fmla="*/ 152 w 152"/>
                  <a:gd name="T43" fmla="*/ 3 h 81"/>
                  <a:gd name="T44" fmla="*/ 152 w 152"/>
                  <a:gd name="T45" fmla="*/ 3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52" h="81">
                    <a:moveTo>
                      <a:pt x="152" y="3"/>
                    </a:moveTo>
                    <a:lnTo>
                      <a:pt x="142" y="13"/>
                    </a:lnTo>
                    <a:lnTo>
                      <a:pt x="133" y="23"/>
                    </a:lnTo>
                    <a:lnTo>
                      <a:pt x="128" y="34"/>
                    </a:lnTo>
                    <a:lnTo>
                      <a:pt x="120" y="47"/>
                    </a:lnTo>
                    <a:lnTo>
                      <a:pt x="113" y="58"/>
                    </a:lnTo>
                    <a:lnTo>
                      <a:pt x="106" y="69"/>
                    </a:lnTo>
                    <a:lnTo>
                      <a:pt x="93" y="77"/>
                    </a:lnTo>
                    <a:lnTo>
                      <a:pt x="79" y="81"/>
                    </a:lnTo>
                    <a:lnTo>
                      <a:pt x="57" y="81"/>
                    </a:lnTo>
                    <a:lnTo>
                      <a:pt x="27" y="78"/>
                    </a:lnTo>
                    <a:lnTo>
                      <a:pt x="10" y="71"/>
                    </a:lnTo>
                    <a:lnTo>
                      <a:pt x="0" y="63"/>
                    </a:lnTo>
                    <a:lnTo>
                      <a:pt x="0" y="56"/>
                    </a:lnTo>
                    <a:lnTo>
                      <a:pt x="5" y="48"/>
                    </a:lnTo>
                    <a:lnTo>
                      <a:pt x="17" y="40"/>
                    </a:lnTo>
                    <a:lnTo>
                      <a:pt x="30" y="32"/>
                    </a:lnTo>
                    <a:lnTo>
                      <a:pt x="42" y="25"/>
                    </a:lnTo>
                    <a:lnTo>
                      <a:pt x="54" y="17"/>
                    </a:lnTo>
                    <a:lnTo>
                      <a:pt x="61" y="9"/>
                    </a:lnTo>
                    <a:lnTo>
                      <a:pt x="64" y="0"/>
                    </a:lnTo>
                    <a:lnTo>
                      <a:pt x="152" y="3"/>
                    </a:lnTo>
                    <a:lnTo>
                      <a:pt x="152" y="3"/>
                    </a:lnTo>
                    <a:close/>
                  </a:path>
                </a:pathLst>
              </a:custGeom>
              <a:solidFill>
                <a:srgbClr val="FF00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2157" name="Freeform 61"/>
              <p:cNvSpPr>
                <a:spLocks/>
              </p:cNvSpPr>
              <p:nvPr/>
            </p:nvSpPr>
            <p:spPr bwMode="auto">
              <a:xfrm>
                <a:off x="3748" y="3746"/>
                <a:ext cx="176" cy="100"/>
              </a:xfrm>
              <a:custGeom>
                <a:avLst/>
                <a:gdLst>
                  <a:gd name="T0" fmla="*/ 176 w 176"/>
                  <a:gd name="T1" fmla="*/ 6 h 100"/>
                  <a:gd name="T2" fmla="*/ 159 w 176"/>
                  <a:gd name="T3" fmla="*/ 18 h 100"/>
                  <a:gd name="T4" fmla="*/ 147 w 176"/>
                  <a:gd name="T5" fmla="*/ 32 h 100"/>
                  <a:gd name="T6" fmla="*/ 137 w 176"/>
                  <a:gd name="T7" fmla="*/ 46 h 100"/>
                  <a:gd name="T8" fmla="*/ 130 w 176"/>
                  <a:gd name="T9" fmla="*/ 61 h 100"/>
                  <a:gd name="T10" fmla="*/ 120 w 176"/>
                  <a:gd name="T11" fmla="*/ 75 h 100"/>
                  <a:gd name="T12" fmla="*/ 108 w 176"/>
                  <a:gd name="T13" fmla="*/ 86 h 100"/>
                  <a:gd name="T14" fmla="*/ 91 w 176"/>
                  <a:gd name="T15" fmla="*/ 96 h 100"/>
                  <a:gd name="T16" fmla="*/ 69 w 176"/>
                  <a:gd name="T17" fmla="*/ 100 h 100"/>
                  <a:gd name="T18" fmla="*/ 39 w 176"/>
                  <a:gd name="T19" fmla="*/ 99 h 100"/>
                  <a:gd name="T20" fmla="*/ 0 w 176"/>
                  <a:gd name="T21" fmla="*/ 92 h 100"/>
                  <a:gd name="T22" fmla="*/ 12 w 176"/>
                  <a:gd name="T23" fmla="*/ 81 h 100"/>
                  <a:gd name="T24" fmla="*/ 22 w 176"/>
                  <a:gd name="T25" fmla="*/ 67 h 100"/>
                  <a:gd name="T26" fmla="*/ 32 w 176"/>
                  <a:gd name="T27" fmla="*/ 53 h 100"/>
                  <a:gd name="T28" fmla="*/ 42 w 176"/>
                  <a:gd name="T29" fmla="*/ 38 h 100"/>
                  <a:gd name="T30" fmla="*/ 51 w 176"/>
                  <a:gd name="T31" fmla="*/ 25 h 100"/>
                  <a:gd name="T32" fmla="*/ 66 w 176"/>
                  <a:gd name="T33" fmla="*/ 13 h 100"/>
                  <a:gd name="T34" fmla="*/ 86 w 176"/>
                  <a:gd name="T35" fmla="*/ 4 h 100"/>
                  <a:gd name="T36" fmla="*/ 108 w 176"/>
                  <a:gd name="T37" fmla="*/ 0 h 100"/>
                  <a:gd name="T38" fmla="*/ 140 w 176"/>
                  <a:gd name="T39" fmla="*/ 1 h 100"/>
                  <a:gd name="T40" fmla="*/ 176 w 176"/>
                  <a:gd name="T41" fmla="*/ 6 h 100"/>
                  <a:gd name="T42" fmla="*/ 176 w 176"/>
                  <a:gd name="T43" fmla="*/ 6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76" h="100">
                    <a:moveTo>
                      <a:pt x="176" y="6"/>
                    </a:moveTo>
                    <a:lnTo>
                      <a:pt x="159" y="18"/>
                    </a:lnTo>
                    <a:lnTo>
                      <a:pt x="147" y="32"/>
                    </a:lnTo>
                    <a:lnTo>
                      <a:pt x="137" y="46"/>
                    </a:lnTo>
                    <a:lnTo>
                      <a:pt x="130" y="61"/>
                    </a:lnTo>
                    <a:lnTo>
                      <a:pt x="120" y="75"/>
                    </a:lnTo>
                    <a:lnTo>
                      <a:pt x="108" y="86"/>
                    </a:lnTo>
                    <a:lnTo>
                      <a:pt x="91" y="96"/>
                    </a:lnTo>
                    <a:lnTo>
                      <a:pt x="69" y="100"/>
                    </a:lnTo>
                    <a:lnTo>
                      <a:pt x="39" y="99"/>
                    </a:lnTo>
                    <a:lnTo>
                      <a:pt x="0" y="92"/>
                    </a:lnTo>
                    <a:lnTo>
                      <a:pt x="12" y="81"/>
                    </a:lnTo>
                    <a:lnTo>
                      <a:pt x="22" y="67"/>
                    </a:lnTo>
                    <a:lnTo>
                      <a:pt x="32" y="53"/>
                    </a:lnTo>
                    <a:lnTo>
                      <a:pt x="42" y="38"/>
                    </a:lnTo>
                    <a:lnTo>
                      <a:pt x="51" y="25"/>
                    </a:lnTo>
                    <a:lnTo>
                      <a:pt x="66" y="13"/>
                    </a:lnTo>
                    <a:lnTo>
                      <a:pt x="86" y="4"/>
                    </a:lnTo>
                    <a:lnTo>
                      <a:pt x="108" y="0"/>
                    </a:lnTo>
                    <a:lnTo>
                      <a:pt x="140" y="1"/>
                    </a:lnTo>
                    <a:lnTo>
                      <a:pt x="176" y="6"/>
                    </a:lnTo>
                    <a:lnTo>
                      <a:pt x="176" y="6"/>
                    </a:lnTo>
                    <a:close/>
                  </a:path>
                </a:pathLst>
              </a:custGeom>
              <a:solidFill>
                <a:srgbClr val="B3D9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2158" name="Freeform 62"/>
              <p:cNvSpPr>
                <a:spLocks/>
              </p:cNvSpPr>
              <p:nvPr/>
            </p:nvSpPr>
            <p:spPr bwMode="auto">
              <a:xfrm>
                <a:off x="3905" y="3744"/>
                <a:ext cx="152" cy="100"/>
              </a:xfrm>
              <a:custGeom>
                <a:avLst/>
                <a:gdLst>
                  <a:gd name="T0" fmla="*/ 149 w 152"/>
                  <a:gd name="T1" fmla="*/ 8 h 100"/>
                  <a:gd name="T2" fmla="*/ 137 w 152"/>
                  <a:gd name="T3" fmla="*/ 19 h 100"/>
                  <a:gd name="T4" fmla="*/ 127 w 152"/>
                  <a:gd name="T5" fmla="*/ 30 h 100"/>
                  <a:gd name="T6" fmla="*/ 120 w 152"/>
                  <a:gd name="T7" fmla="*/ 43 h 100"/>
                  <a:gd name="T8" fmla="*/ 113 w 152"/>
                  <a:gd name="T9" fmla="*/ 55 h 100"/>
                  <a:gd name="T10" fmla="*/ 103 w 152"/>
                  <a:gd name="T11" fmla="*/ 67 h 100"/>
                  <a:gd name="T12" fmla="*/ 93 w 152"/>
                  <a:gd name="T13" fmla="*/ 78 h 100"/>
                  <a:gd name="T14" fmla="*/ 81 w 152"/>
                  <a:gd name="T15" fmla="*/ 88 h 100"/>
                  <a:gd name="T16" fmla="*/ 61 w 152"/>
                  <a:gd name="T17" fmla="*/ 95 h 100"/>
                  <a:gd name="T18" fmla="*/ 34 w 152"/>
                  <a:gd name="T19" fmla="*/ 99 h 100"/>
                  <a:gd name="T20" fmla="*/ 0 w 152"/>
                  <a:gd name="T21" fmla="*/ 100 h 100"/>
                  <a:gd name="T22" fmla="*/ 10 w 152"/>
                  <a:gd name="T23" fmla="*/ 87 h 100"/>
                  <a:gd name="T24" fmla="*/ 17 w 152"/>
                  <a:gd name="T25" fmla="*/ 74 h 100"/>
                  <a:gd name="T26" fmla="*/ 24 w 152"/>
                  <a:gd name="T27" fmla="*/ 58 h 100"/>
                  <a:gd name="T28" fmla="*/ 32 w 152"/>
                  <a:gd name="T29" fmla="*/ 42 h 100"/>
                  <a:gd name="T30" fmla="*/ 42 w 152"/>
                  <a:gd name="T31" fmla="*/ 27 h 100"/>
                  <a:gd name="T32" fmla="*/ 54 w 152"/>
                  <a:gd name="T33" fmla="*/ 14 h 100"/>
                  <a:gd name="T34" fmla="*/ 71 w 152"/>
                  <a:gd name="T35" fmla="*/ 5 h 100"/>
                  <a:gd name="T36" fmla="*/ 93 w 152"/>
                  <a:gd name="T37" fmla="*/ 0 h 100"/>
                  <a:gd name="T38" fmla="*/ 117 w 152"/>
                  <a:gd name="T39" fmla="*/ 0 h 100"/>
                  <a:gd name="T40" fmla="*/ 152 w 152"/>
                  <a:gd name="T41" fmla="*/ 8 h 100"/>
                  <a:gd name="T42" fmla="*/ 152 w 152"/>
                  <a:gd name="T43" fmla="*/ 8 h 100"/>
                  <a:gd name="T44" fmla="*/ 149 w 152"/>
                  <a:gd name="T45" fmla="*/ 8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52" h="100">
                    <a:moveTo>
                      <a:pt x="149" y="8"/>
                    </a:moveTo>
                    <a:lnTo>
                      <a:pt x="137" y="19"/>
                    </a:lnTo>
                    <a:lnTo>
                      <a:pt x="127" y="30"/>
                    </a:lnTo>
                    <a:lnTo>
                      <a:pt x="120" y="43"/>
                    </a:lnTo>
                    <a:lnTo>
                      <a:pt x="113" y="55"/>
                    </a:lnTo>
                    <a:lnTo>
                      <a:pt x="103" y="67"/>
                    </a:lnTo>
                    <a:lnTo>
                      <a:pt x="93" y="78"/>
                    </a:lnTo>
                    <a:lnTo>
                      <a:pt x="81" y="88"/>
                    </a:lnTo>
                    <a:lnTo>
                      <a:pt x="61" y="95"/>
                    </a:lnTo>
                    <a:lnTo>
                      <a:pt x="34" y="99"/>
                    </a:lnTo>
                    <a:lnTo>
                      <a:pt x="0" y="100"/>
                    </a:lnTo>
                    <a:lnTo>
                      <a:pt x="10" y="87"/>
                    </a:lnTo>
                    <a:lnTo>
                      <a:pt x="17" y="74"/>
                    </a:lnTo>
                    <a:lnTo>
                      <a:pt x="24" y="58"/>
                    </a:lnTo>
                    <a:lnTo>
                      <a:pt x="32" y="42"/>
                    </a:lnTo>
                    <a:lnTo>
                      <a:pt x="42" y="27"/>
                    </a:lnTo>
                    <a:lnTo>
                      <a:pt x="54" y="14"/>
                    </a:lnTo>
                    <a:lnTo>
                      <a:pt x="71" y="5"/>
                    </a:lnTo>
                    <a:lnTo>
                      <a:pt x="93" y="0"/>
                    </a:lnTo>
                    <a:lnTo>
                      <a:pt x="117" y="0"/>
                    </a:lnTo>
                    <a:lnTo>
                      <a:pt x="152" y="8"/>
                    </a:lnTo>
                    <a:lnTo>
                      <a:pt x="152" y="8"/>
                    </a:lnTo>
                    <a:lnTo>
                      <a:pt x="149" y="8"/>
                    </a:lnTo>
                    <a:close/>
                  </a:path>
                </a:pathLst>
              </a:custGeom>
              <a:solidFill>
                <a:srgbClr val="FF00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2159" name="Freeform 63"/>
              <p:cNvSpPr>
                <a:spLocks/>
              </p:cNvSpPr>
              <p:nvPr/>
            </p:nvSpPr>
            <p:spPr bwMode="auto">
              <a:xfrm>
                <a:off x="3772" y="3863"/>
                <a:ext cx="214" cy="51"/>
              </a:xfrm>
              <a:custGeom>
                <a:avLst/>
                <a:gdLst>
                  <a:gd name="T0" fmla="*/ 214 w 214"/>
                  <a:gd name="T1" fmla="*/ 21 h 51"/>
                  <a:gd name="T2" fmla="*/ 199 w 214"/>
                  <a:gd name="T3" fmla="*/ 19 h 51"/>
                  <a:gd name="T4" fmla="*/ 179 w 214"/>
                  <a:gd name="T5" fmla="*/ 16 h 51"/>
                  <a:gd name="T6" fmla="*/ 160 w 214"/>
                  <a:gd name="T7" fmla="*/ 17 h 51"/>
                  <a:gd name="T8" fmla="*/ 135 w 214"/>
                  <a:gd name="T9" fmla="*/ 19 h 51"/>
                  <a:gd name="T10" fmla="*/ 111 w 214"/>
                  <a:gd name="T11" fmla="*/ 22 h 51"/>
                  <a:gd name="T12" fmla="*/ 86 w 214"/>
                  <a:gd name="T13" fmla="*/ 27 h 51"/>
                  <a:gd name="T14" fmla="*/ 62 w 214"/>
                  <a:gd name="T15" fmla="*/ 32 h 51"/>
                  <a:gd name="T16" fmla="*/ 40 w 214"/>
                  <a:gd name="T17" fmla="*/ 38 h 51"/>
                  <a:gd name="T18" fmla="*/ 18 w 214"/>
                  <a:gd name="T19" fmla="*/ 45 h 51"/>
                  <a:gd name="T20" fmla="*/ 0 w 214"/>
                  <a:gd name="T21" fmla="*/ 51 h 51"/>
                  <a:gd name="T22" fmla="*/ 5 w 214"/>
                  <a:gd name="T23" fmla="*/ 44 h 51"/>
                  <a:gd name="T24" fmla="*/ 13 w 214"/>
                  <a:gd name="T25" fmla="*/ 37 h 51"/>
                  <a:gd name="T26" fmla="*/ 23 w 214"/>
                  <a:gd name="T27" fmla="*/ 31 h 51"/>
                  <a:gd name="T28" fmla="*/ 35 w 214"/>
                  <a:gd name="T29" fmla="*/ 27 h 51"/>
                  <a:gd name="T30" fmla="*/ 50 w 214"/>
                  <a:gd name="T31" fmla="*/ 22 h 51"/>
                  <a:gd name="T32" fmla="*/ 67 w 214"/>
                  <a:gd name="T33" fmla="*/ 17 h 51"/>
                  <a:gd name="T34" fmla="*/ 81 w 214"/>
                  <a:gd name="T35" fmla="*/ 14 h 51"/>
                  <a:gd name="T36" fmla="*/ 96 w 214"/>
                  <a:gd name="T37" fmla="*/ 9 h 51"/>
                  <a:gd name="T38" fmla="*/ 113 w 214"/>
                  <a:gd name="T39" fmla="*/ 6 h 51"/>
                  <a:gd name="T40" fmla="*/ 125 w 214"/>
                  <a:gd name="T41" fmla="*/ 1 h 51"/>
                  <a:gd name="T42" fmla="*/ 135 w 214"/>
                  <a:gd name="T43" fmla="*/ 0 h 51"/>
                  <a:gd name="T44" fmla="*/ 145 w 214"/>
                  <a:gd name="T45" fmla="*/ 0 h 51"/>
                  <a:gd name="T46" fmla="*/ 155 w 214"/>
                  <a:gd name="T47" fmla="*/ 0 h 51"/>
                  <a:gd name="T48" fmla="*/ 167 w 214"/>
                  <a:gd name="T49" fmla="*/ 1 h 51"/>
                  <a:gd name="T50" fmla="*/ 177 w 214"/>
                  <a:gd name="T51" fmla="*/ 4 h 51"/>
                  <a:gd name="T52" fmla="*/ 187 w 214"/>
                  <a:gd name="T53" fmla="*/ 6 h 51"/>
                  <a:gd name="T54" fmla="*/ 197 w 214"/>
                  <a:gd name="T55" fmla="*/ 9 h 51"/>
                  <a:gd name="T56" fmla="*/ 206 w 214"/>
                  <a:gd name="T57" fmla="*/ 13 h 51"/>
                  <a:gd name="T58" fmla="*/ 211 w 214"/>
                  <a:gd name="T59" fmla="*/ 17 h 51"/>
                  <a:gd name="T60" fmla="*/ 214 w 214"/>
                  <a:gd name="T61" fmla="*/ 22 h 51"/>
                  <a:gd name="T62" fmla="*/ 214 w 214"/>
                  <a:gd name="T63" fmla="*/ 22 h 51"/>
                  <a:gd name="T64" fmla="*/ 214 w 214"/>
                  <a:gd name="T65" fmla="*/ 21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14" h="51">
                    <a:moveTo>
                      <a:pt x="214" y="21"/>
                    </a:moveTo>
                    <a:lnTo>
                      <a:pt x="199" y="19"/>
                    </a:lnTo>
                    <a:lnTo>
                      <a:pt x="179" y="16"/>
                    </a:lnTo>
                    <a:lnTo>
                      <a:pt x="160" y="17"/>
                    </a:lnTo>
                    <a:lnTo>
                      <a:pt x="135" y="19"/>
                    </a:lnTo>
                    <a:lnTo>
                      <a:pt x="111" y="22"/>
                    </a:lnTo>
                    <a:lnTo>
                      <a:pt x="86" y="27"/>
                    </a:lnTo>
                    <a:lnTo>
                      <a:pt x="62" y="32"/>
                    </a:lnTo>
                    <a:lnTo>
                      <a:pt x="40" y="38"/>
                    </a:lnTo>
                    <a:lnTo>
                      <a:pt x="18" y="45"/>
                    </a:lnTo>
                    <a:lnTo>
                      <a:pt x="0" y="51"/>
                    </a:lnTo>
                    <a:lnTo>
                      <a:pt x="5" y="44"/>
                    </a:lnTo>
                    <a:lnTo>
                      <a:pt x="13" y="37"/>
                    </a:lnTo>
                    <a:lnTo>
                      <a:pt x="23" y="31"/>
                    </a:lnTo>
                    <a:lnTo>
                      <a:pt x="35" y="27"/>
                    </a:lnTo>
                    <a:lnTo>
                      <a:pt x="50" y="22"/>
                    </a:lnTo>
                    <a:lnTo>
                      <a:pt x="67" y="17"/>
                    </a:lnTo>
                    <a:lnTo>
                      <a:pt x="81" y="14"/>
                    </a:lnTo>
                    <a:lnTo>
                      <a:pt x="96" y="9"/>
                    </a:lnTo>
                    <a:lnTo>
                      <a:pt x="113" y="6"/>
                    </a:lnTo>
                    <a:lnTo>
                      <a:pt x="125" y="1"/>
                    </a:lnTo>
                    <a:lnTo>
                      <a:pt x="135" y="0"/>
                    </a:lnTo>
                    <a:lnTo>
                      <a:pt x="145" y="0"/>
                    </a:lnTo>
                    <a:lnTo>
                      <a:pt x="155" y="0"/>
                    </a:lnTo>
                    <a:lnTo>
                      <a:pt x="167" y="1"/>
                    </a:lnTo>
                    <a:lnTo>
                      <a:pt x="177" y="4"/>
                    </a:lnTo>
                    <a:lnTo>
                      <a:pt x="187" y="6"/>
                    </a:lnTo>
                    <a:lnTo>
                      <a:pt x="197" y="9"/>
                    </a:lnTo>
                    <a:lnTo>
                      <a:pt x="206" y="13"/>
                    </a:lnTo>
                    <a:lnTo>
                      <a:pt x="211" y="17"/>
                    </a:lnTo>
                    <a:lnTo>
                      <a:pt x="214" y="22"/>
                    </a:lnTo>
                    <a:lnTo>
                      <a:pt x="214" y="22"/>
                    </a:lnTo>
                    <a:lnTo>
                      <a:pt x="214" y="21"/>
                    </a:lnTo>
                    <a:close/>
                  </a:path>
                </a:pathLst>
              </a:custGeom>
              <a:solidFill>
                <a:srgbClr val="D18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2160" name="Freeform 64"/>
              <p:cNvSpPr>
                <a:spLocks/>
              </p:cNvSpPr>
              <p:nvPr/>
            </p:nvSpPr>
            <p:spPr bwMode="auto">
              <a:xfrm>
                <a:off x="3206" y="3888"/>
                <a:ext cx="218" cy="144"/>
              </a:xfrm>
              <a:custGeom>
                <a:avLst/>
                <a:gdLst>
                  <a:gd name="T0" fmla="*/ 169 w 218"/>
                  <a:gd name="T1" fmla="*/ 143 h 144"/>
                  <a:gd name="T2" fmla="*/ 145 w 218"/>
                  <a:gd name="T3" fmla="*/ 132 h 144"/>
                  <a:gd name="T4" fmla="*/ 118 w 218"/>
                  <a:gd name="T5" fmla="*/ 119 h 144"/>
                  <a:gd name="T6" fmla="*/ 91 w 218"/>
                  <a:gd name="T7" fmla="*/ 108 h 144"/>
                  <a:gd name="T8" fmla="*/ 64 w 218"/>
                  <a:gd name="T9" fmla="*/ 94 h 144"/>
                  <a:gd name="T10" fmla="*/ 40 w 218"/>
                  <a:gd name="T11" fmla="*/ 82 h 144"/>
                  <a:gd name="T12" fmla="*/ 20 w 218"/>
                  <a:gd name="T13" fmla="*/ 68 h 144"/>
                  <a:gd name="T14" fmla="*/ 5 w 218"/>
                  <a:gd name="T15" fmla="*/ 52 h 144"/>
                  <a:gd name="T16" fmla="*/ 0 w 218"/>
                  <a:gd name="T17" fmla="*/ 36 h 144"/>
                  <a:gd name="T18" fmla="*/ 3 w 218"/>
                  <a:gd name="T19" fmla="*/ 19 h 144"/>
                  <a:gd name="T20" fmla="*/ 20 w 218"/>
                  <a:gd name="T21" fmla="*/ 0 h 144"/>
                  <a:gd name="T22" fmla="*/ 30 w 218"/>
                  <a:gd name="T23" fmla="*/ 19 h 144"/>
                  <a:gd name="T24" fmla="*/ 52 w 218"/>
                  <a:gd name="T25" fmla="*/ 34 h 144"/>
                  <a:gd name="T26" fmla="*/ 86 w 218"/>
                  <a:gd name="T27" fmla="*/ 48 h 144"/>
                  <a:gd name="T28" fmla="*/ 123 w 218"/>
                  <a:gd name="T29" fmla="*/ 62 h 144"/>
                  <a:gd name="T30" fmla="*/ 160 w 218"/>
                  <a:gd name="T31" fmla="*/ 75 h 144"/>
                  <a:gd name="T32" fmla="*/ 189 w 218"/>
                  <a:gd name="T33" fmla="*/ 86 h 144"/>
                  <a:gd name="T34" fmla="*/ 211 w 218"/>
                  <a:gd name="T35" fmla="*/ 100 h 144"/>
                  <a:gd name="T36" fmla="*/ 218 w 218"/>
                  <a:gd name="T37" fmla="*/ 114 h 144"/>
                  <a:gd name="T38" fmla="*/ 206 w 218"/>
                  <a:gd name="T39" fmla="*/ 127 h 144"/>
                  <a:gd name="T40" fmla="*/ 169 w 218"/>
                  <a:gd name="T41" fmla="*/ 144 h 144"/>
                  <a:gd name="T42" fmla="*/ 169 w 218"/>
                  <a:gd name="T43" fmla="*/ 144 h 144"/>
                  <a:gd name="T44" fmla="*/ 169 w 218"/>
                  <a:gd name="T45" fmla="*/ 143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18" h="144">
                    <a:moveTo>
                      <a:pt x="169" y="143"/>
                    </a:moveTo>
                    <a:lnTo>
                      <a:pt x="145" y="132"/>
                    </a:lnTo>
                    <a:lnTo>
                      <a:pt x="118" y="119"/>
                    </a:lnTo>
                    <a:lnTo>
                      <a:pt x="91" y="108"/>
                    </a:lnTo>
                    <a:lnTo>
                      <a:pt x="64" y="94"/>
                    </a:lnTo>
                    <a:lnTo>
                      <a:pt x="40" y="82"/>
                    </a:lnTo>
                    <a:lnTo>
                      <a:pt x="20" y="68"/>
                    </a:lnTo>
                    <a:lnTo>
                      <a:pt x="5" y="52"/>
                    </a:lnTo>
                    <a:lnTo>
                      <a:pt x="0" y="36"/>
                    </a:lnTo>
                    <a:lnTo>
                      <a:pt x="3" y="19"/>
                    </a:lnTo>
                    <a:lnTo>
                      <a:pt x="20" y="0"/>
                    </a:lnTo>
                    <a:lnTo>
                      <a:pt x="30" y="19"/>
                    </a:lnTo>
                    <a:lnTo>
                      <a:pt x="52" y="34"/>
                    </a:lnTo>
                    <a:lnTo>
                      <a:pt x="86" y="48"/>
                    </a:lnTo>
                    <a:lnTo>
                      <a:pt x="123" y="62"/>
                    </a:lnTo>
                    <a:lnTo>
                      <a:pt x="160" y="75"/>
                    </a:lnTo>
                    <a:lnTo>
                      <a:pt x="189" y="86"/>
                    </a:lnTo>
                    <a:lnTo>
                      <a:pt x="211" y="100"/>
                    </a:lnTo>
                    <a:lnTo>
                      <a:pt x="218" y="114"/>
                    </a:lnTo>
                    <a:lnTo>
                      <a:pt x="206" y="127"/>
                    </a:lnTo>
                    <a:lnTo>
                      <a:pt x="169" y="144"/>
                    </a:lnTo>
                    <a:lnTo>
                      <a:pt x="169" y="144"/>
                    </a:lnTo>
                    <a:lnTo>
                      <a:pt x="169" y="143"/>
                    </a:lnTo>
                    <a:close/>
                  </a:path>
                </a:pathLst>
              </a:custGeom>
              <a:solidFill>
                <a:srgbClr val="D18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2161" name="Freeform 65"/>
              <p:cNvSpPr>
                <a:spLocks/>
              </p:cNvSpPr>
              <p:nvPr/>
            </p:nvSpPr>
            <p:spPr bwMode="auto">
              <a:xfrm>
                <a:off x="3824" y="3917"/>
                <a:ext cx="213" cy="54"/>
              </a:xfrm>
              <a:custGeom>
                <a:avLst/>
                <a:gdLst>
                  <a:gd name="T0" fmla="*/ 213 w 213"/>
                  <a:gd name="T1" fmla="*/ 8 h 54"/>
                  <a:gd name="T2" fmla="*/ 194 w 213"/>
                  <a:gd name="T3" fmla="*/ 13 h 54"/>
                  <a:gd name="T4" fmla="*/ 174 w 213"/>
                  <a:gd name="T5" fmla="*/ 17 h 54"/>
                  <a:gd name="T6" fmla="*/ 154 w 213"/>
                  <a:gd name="T7" fmla="*/ 22 h 54"/>
                  <a:gd name="T8" fmla="*/ 132 w 213"/>
                  <a:gd name="T9" fmla="*/ 27 h 54"/>
                  <a:gd name="T10" fmla="*/ 113 w 213"/>
                  <a:gd name="T11" fmla="*/ 32 h 54"/>
                  <a:gd name="T12" fmla="*/ 91 w 213"/>
                  <a:gd name="T13" fmla="*/ 37 h 54"/>
                  <a:gd name="T14" fmla="*/ 69 w 213"/>
                  <a:gd name="T15" fmla="*/ 41 h 54"/>
                  <a:gd name="T16" fmla="*/ 47 w 213"/>
                  <a:gd name="T17" fmla="*/ 46 h 54"/>
                  <a:gd name="T18" fmla="*/ 24 w 213"/>
                  <a:gd name="T19" fmla="*/ 50 h 54"/>
                  <a:gd name="T20" fmla="*/ 0 w 213"/>
                  <a:gd name="T21" fmla="*/ 54 h 54"/>
                  <a:gd name="T22" fmla="*/ 7 w 213"/>
                  <a:gd name="T23" fmla="*/ 46 h 54"/>
                  <a:gd name="T24" fmla="*/ 17 w 213"/>
                  <a:gd name="T25" fmla="*/ 39 h 54"/>
                  <a:gd name="T26" fmla="*/ 29 w 213"/>
                  <a:gd name="T27" fmla="*/ 33 h 54"/>
                  <a:gd name="T28" fmla="*/ 44 w 213"/>
                  <a:gd name="T29" fmla="*/ 27 h 54"/>
                  <a:gd name="T30" fmla="*/ 61 w 213"/>
                  <a:gd name="T31" fmla="*/ 22 h 54"/>
                  <a:gd name="T32" fmla="*/ 76 w 213"/>
                  <a:gd name="T33" fmla="*/ 17 h 54"/>
                  <a:gd name="T34" fmla="*/ 93 w 213"/>
                  <a:gd name="T35" fmla="*/ 13 h 54"/>
                  <a:gd name="T36" fmla="*/ 110 w 213"/>
                  <a:gd name="T37" fmla="*/ 9 h 54"/>
                  <a:gd name="T38" fmla="*/ 127 w 213"/>
                  <a:gd name="T39" fmla="*/ 5 h 54"/>
                  <a:gd name="T40" fmla="*/ 145 w 213"/>
                  <a:gd name="T41" fmla="*/ 0 h 54"/>
                  <a:gd name="T42" fmla="*/ 152 w 213"/>
                  <a:gd name="T43" fmla="*/ 0 h 54"/>
                  <a:gd name="T44" fmla="*/ 159 w 213"/>
                  <a:gd name="T45" fmla="*/ 0 h 54"/>
                  <a:gd name="T46" fmla="*/ 167 w 213"/>
                  <a:gd name="T47" fmla="*/ 0 h 54"/>
                  <a:gd name="T48" fmla="*/ 174 w 213"/>
                  <a:gd name="T49" fmla="*/ 1 h 54"/>
                  <a:gd name="T50" fmla="*/ 181 w 213"/>
                  <a:gd name="T51" fmla="*/ 2 h 54"/>
                  <a:gd name="T52" fmla="*/ 186 w 213"/>
                  <a:gd name="T53" fmla="*/ 3 h 54"/>
                  <a:gd name="T54" fmla="*/ 194 w 213"/>
                  <a:gd name="T55" fmla="*/ 5 h 54"/>
                  <a:gd name="T56" fmla="*/ 201 w 213"/>
                  <a:gd name="T57" fmla="*/ 7 h 54"/>
                  <a:gd name="T58" fmla="*/ 206 w 213"/>
                  <a:gd name="T59" fmla="*/ 8 h 54"/>
                  <a:gd name="T60" fmla="*/ 213 w 213"/>
                  <a:gd name="T61" fmla="*/ 9 h 54"/>
                  <a:gd name="T62" fmla="*/ 213 w 213"/>
                  <a:gd name="T63" fmla="*/ 9 h 54"/>
                  <a:gd name="T64" fmla="*/ 213 w 213"/>
                  <a:gd name="T65" fmla="*/ 8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13" h="54">
                    <a:moveTo>
                      <a:pt x="213" y="8"/>
                    </a:moveTo>
                    <a:lnTo>
                      <a:pt x="194" y="13"/>
                    </a:lnTo>
                    <a:lnTo>
                      <a:pt x="174" y="17"/>
                    </a:lnTo>
                    <a:lnTo>
                      <a:pt x="154" y="22"/>
                    </a:lnTo>
                    <a:lnTo>
                      <a:pt x="132" y="27"/>
                    </a:lnTo>
                    <a:lnTo>
                      <a:pt x="113" y="32"/>
                    </a:lnTo>
                    <a:lnTo>
                      <a:pt x="91" y="37"/>
                    </a:lnTo>
                    <a:lnTo>
                      <a:pt x="69" y="41"/>
                    </a:lnTo>
                    <a:lnTo>
                      <a:pt x="47" y="46"/>
                    </a:lnTo>
                    <a:lnTo>
                      <a:pt x="24" y="50"/>
                    </a:lnTo>
                    <a:lnTo>
                      <a:pt x="0" y="54"/>
                    </a:lnTo>
                    <a:lnTo>
                      <a:pt x="7" y="46"/>
                    </a:lnTo>
                    <a:lnTo>
                      <a:pt x="17" y="39"/>
                    </a:lnTo>
                    <a:lnTo>
                      <a:pt x="29" y="33"/>
                    </a:lnTo>
                    <a:lnTo>
                      <a:pt x="44" y="27"/>
                    </a:lnTo>
                    <a:lnTo>
                      <a:pt x="61" y="22"/>
                    </a:lnTo>
                    <a:lnTo>
                      <a:pt x="76" y="17"/>
                    </a:lnTo>
                    <a:lnTo>
                      <a:pt x="93" y="13"/>
                    </a:lnTo>
                    <a:lnTo>
                      <a:pt x="110" y="9"/>
                    </a:lnTo>
                    <a:lnTo>
                      <a:pt x="127" y="5"/>
                    </a:lnTo>
                    <a:lnTo>
                      <a:pt x="145" y="0"/>
                    </a:lnTo>
                    <a:lnTo>
                      <a:pt x="152" y="0"/>
                    </a:lnTo>
                    <a:lnTo>
                      <a:pt x="159" y="0"/>
                    </a:lnTo>
                    <a:lnTo>
                      <a:pt x="167" y="0"/>
                    </a:lnTo>
                    <a:lnTo>
                      <a:pt x="174" y="1"/>
                    </a:lnTo>
                    <a:lnTo>
                      <a:pt x="181" y="2"/>
                    </a:lnTo>
                    <a:lnTo>
                      <a:pt x="186" y="3"/>
                    </a:lnTo>
                    <a:lnTo>
                      <a:pt x="194" y="5"/>
                    </a:lnTo>
                    <a:lnTo>
                      <a:pt x="201" y="7"/>
                    </a:lnTo>
                    <a:lnTo>
                      <a:pt x="206" y="8"/>
                    </a:lnTo>
                    <a:lnTo>
                      <a:pt x="213" y="9"/>
                    </a:lnTo>
                    <a:lnTo>
                      <a:pt x="213" y="9"/>
                    </a:lnTo>
                    <a:lnTo>
                      <a:pt x="213" y="8"/>
                    </a:lnTo>
                    <a:close/>
                  </a:path>
                </a:pathLst>
              </a:custGeom>
              <a:solidFill>
                <a:srgbClr val="D18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2162" name="Freeform 66"/>
              <p:cNvSpPr>
                <a:spLocks/>
              </p:cNvSpPr>
              <p:nvPr/>
            </p:nvSpPr>
            <p:spPr bwMode="auto">
              <a:xfrm>
                <a:off x="3949" y="3958"/>
                <a:ext cx="221" cy="54"/>
              </a:xfrm>
              <a:custGeom>
                <a:avLst/>
                <a:gdLst>
                  <a:gd name="T0" fmla="*/ 221 w 221"/>
                  <a:gd name="T1" fmla="*/ 0 h 54"/>
                  <a:gd name="T2" fmla="*/ 216 w 221"/>
                  <a:gd name="T3" fmla="*/ 5 h 54"/>
                  <a:gd name="T4" fmla="*/ 211 w 221"/>
                  <a:gd name="T5" fmla="*/ 8 h 54"/>
                  <a:gd name="T6" fmla="*/ 201 w 221"/>
                  <a:gd name="T7" fmla="*/ 12 h 54"/>
                  <a:gd name="T8" fmla="*/ 191 w 221"/>
                  <a:gd name="T9" fmla="*/ 13 h 54"/>
                  <a:gd name="T10" fmla="*/ 179 w 221"/>
                  <a:gd name="T11" fmla="*/ 15 h 54"/>
                  <a:gd name="T12" fmla="*/ 167 w 221"/>
                  <a:gd name="T13" fmla="*/ 16 h 54"/>
                  <a:gd name="T14" fmla="*/ 157 w 221"/>
                  <a:gd name="T15" fmla="*/ 17 h 54"/>
                  <a:gd name="T16" fmla="*/ 145 w 221"/>
                  <a:gd name="T17" fmla="*/ 20 h 54"/>
                  <a:gd name="T18" fmla="*/ 135 w 221"/>
                  <a:gd name="T19" fmla="*/ 22 h 54"/>
                  <a:gd name="T20" fmla="*/ 125 w 221"/>
                  <a:gd name="T21" fmla="*/ 24 h 54"/>
                  <a:gd name="T22" fmla="*/ 115 w 221"/>
                  <a:gd name="T23" fmla="*/ 29 h 54"/>
                  <a:gd name="T24" fmla="*/ 105 w 221"/>
                  <a:gd name="T25" fmla="*/ 32 h 54"/>
                  <a:gd name="T26" fmla="*/ 96 w 221"/>
                  <a:gd name="T27" fmla="*/ 36 h 54"/>
                  <a:gd name="T28" fmla="*/ 83 w 221"/>
                  <a:gd name="T29" fmla="*/ 38 h 54"/>
                  <a:gd name="T30" fmla="*/ 73 w 221"/>
                  <a:gd name="T31" fmla="*/ 41 h 54"/>
                  <a:gd name="T32" fmla="*/ 61 w 221"/>
                  <a:gd name="T33" fmla="*/ 44 h 54"/>
                  <a:gd name="T34" fmla="*/ 51 w 221"/>
                  <a:gd name="T35" fmla="*/ 46 h 54"/>
                  <a:gd name="T36" fmla="*/ 39 w 221"/>
                  <a:gd name="T37" fmla="*/ 49 h 54"/>
                  <a:gd name="T38" fmla="*/ 29 w 221"/>
                  <a:gd name="T39" fmla="*/ 52 h 54"/>
                  <a:gd name="T40" fmla="*/ 20 w 221"/>
                  <a:gd name="T41" fmla="*/ 54 h 54"/>
                  <a:gd name="T42" fmla="*/ 0 w 221"/>
                  <a:gd name="T43" fmla="*/ 45 h 54"/>
                  <a:gd name="T44" fmla="*/ 17 w 221"/>
                  <a:gd name="T45" fmla="*/ 38 h 54"/>
                  <a:gd name="T46" fmla="*/ 37 w 221"/>
                  <a:gd name="T47" fmla="*/ 30 h 54"/>
                  <a:gd name="T48" fmla="*/ 56 w 221"/>
                  <a:gd name="T49" fmla="*/ 23 h 54"/>
                  <a:gd name="T50" fmla="*/ 76 w 221"/>
                  <a:gd name="T51" fmla="*/ 17 h 54"/>
                  <a:gd name="T52" fmla="*/ 98 w 221"/>
                  <a:gd name="T53" fmla="*/ 12 h 54"/>
                  <a:gd name="T54" fmla="*/ 120 w 221"/>
                  <a:gd name="T55" fmla="*/ 7 h 54"/>
                  <a:gd name="T56" fmla="*/ 145 w 221"/>
                  <a:gd name="T57" fmla="*/ 4 h 54"/>
                  <a:gd name="T58" fmla="*/ 169 w 221"/>
                  <a:gd name="T59" fmla="*/ 1 h 54"/>
                  <a:gd name="T60" fmla="*/ 194 w 221"/>
                  <a:gd name="T61" fmla="*/ 0 h 54"/>
                  <a:gd name="T62" fmla="*/ 221 w 221"/>
                  <a:gd name="T63" fmla="*/ 0 h 54"/>
                  <a:gd name="T64" fmla="*/ 221 w 221"/>
                  <a:gd name="T65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21" h="54">
                    <a:moveTo>
                      <a:pt x="221" y="0"/>
                    </a:moveTo>
                    <a:lnTo>
                      <a:pt x="216" y="5"/>
                    </a:lnTo>
                    <a:lnTo>
                      <a:pt x="211" y="8"/>
                    </a:lnTo>
                    <a:lnTo>
                      <a:pt x="201" y="12"/>
                    </a:lnTo>
                    <a:lnTo>
                      <a:pt x="191" y="13"/>
                    </a:lnTo>
                    <a:lnTo>
                      <a:pt x="179" y="15"/>
                    </a:lnTo>
                    <a:lnTo>
                      <a:pt x="167" y="16"/>
                    </a:lnTo>
                    <a:lnTo>
                      <a:pt x="157" y="17"/>
                    </a:lnTo>
                    <a:lnTo>
                      <a:pt x="145" y="20"/>
                    </a:lnTo>
                    <a:lnTo>
                      <a:pt x="135" y="22"/>
                    </a:lnTo>
                    <a:lnTo>
                      <a:pt x="125" y="24"/>
                    </a:lnTo>
                    <a:lnTo>
                      <a:pt x="115" y="29"/>
                    </a:lnTo>
                    <a:lnTo>
                      <a:pt x="105" y="32"/>
                    </a:lnTo>
                    <a:lnTo>
                      <a:pt x="96" y="36"/>
                    </a:lnTo>
                    <a:lnTo>
                      <a:pt x="83" y="38"/>
                    </a:lnTo>
                    <a:lnTo>
                      <a:pt x="73" y="41"/>
                    </a:lnTo>
                    <a:lnTo>
                      <a:pt x="61" y="44"/>
                    </a:lnTo>
                    <a:lnTo>
                      <a:pt x="51" y="46"/>
                    </a:lnTo>
                    <a:lnTo>
                      <a:pt x="39" y="49"/>
                    </a:lnTo>
                    <a:lnTo>
                      <a:pt x="29" y="52"/>
                    </a:lnTo>
                    <a:lnTo>
                      <a:pt x="20" y="54"/>
                    </a:lnTo>
                    <a:lnTo>
                      <a:pt x="0" y="45"/>
                    </a:lnTo>
                    <a:lnTo>
                      <a:pt x="17" y="38"/>
                    </a:lnTo>
                    <a:lnTo>
                      <a:pt x="37" y="30"/>
                    </a:lnTo>
                    <a:lnTo>
                      <a:pt x="56" y="23"/>
                    </a:lnTo>
                    <a:lnTo>
                      <a:pt x="76" y="17"/>
                    </a:lnTo>
                    <a:lnTo>
                      <a:pt x="98" y="12"/>
                    </a:lnTo>
                    <a:lnTo>
                      <a:pt x="120" y="7"/>
                    </a:lnTo>
                    <a:lnTo>
                      <a:pt x="145" y="4"/>
                    </a:lnTo>
                    <a:lnTo>
                      <a:pt x="169" y="1"/>
                    </a:lnTo>
                    <a:lnTo>
                      <a:pt x="194" y="0"/>
                    </a:lnTo>
                    <a:lnTo>
                      <a:pt x="221" y="0"/>
                    </a:lnTo>
                    <a:lnTo>
                      <a:pt x="221" y="0"/>
                    </a:lnTo>
                    <a:close/>
                  </a:path>
                </a:pathLst>
              </a:custGeom>
              <a:solidFill>
                <a:srgbClr val="D18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2163" name="Freeform 67"/>
              <p:cNvSpPr>
                <a:spLocks/>
              </p:cNvSpPr>
              <p:nvPr/>
            </p:nvSpPr>
            <p:spPr bwMode="auto">
              <a:xfrm>
                <a:off x="3464" y="3999"/>
                <a:ext cx="934" cy="217"/>
              </a:xfrm>
              <a:custGeom>
                <a:avLst/>
                <a:gdLst>
                  <a:gd name="T0" fmla="*/ 220 w 934"/>
                  <a:gd name="T1" fmla="*/ 161 h 217"/>
                  <a:gd name="T2" fmla="*/ 291 w 934"/>
                  <a:gd name="T3" fmla="*/ 169 h 217"/>
                  <a:gd name="T4" fmla="*/ 362 w 934"/>
                  <a:gd name="T5" fmla="*/ 177 h 217"/>
                  <a:gd name="T6" fmla="*/ 438 w 934"/>
                  <a:gd name="T7" fmla="*/ 185 h 217"/>
                  <a:gd name="T8" fmla="*/ 514 w 934"/>
                  <a:gd name="T9" fmla="*/ 191 h 217"/>
                  <a:gd name="T10" fmla="*/ 590 w 934"/>
                  <a:gd name="T11" fmla="*/ 195 h 217"/>
                  <a:gd name="T12" fmla="*/ 666 w 934"/>
                  <a:gd name="T13" fmla="*/ 196 h 217"/>
                  <a:gd name="T14" fmla="*/ 737 w 934"/>
                  <a:gd name="T15" fmla="*/ 191 h 217"/>
                  <a:gd name="T16" fmla="*/ 808 w 934"/>
                  <a:gd name="T17" fmla="*/ 182 h 217"/>
                  <a:gd name="T18" fmla="*/ 875 w 934"/>
                  <a:gd name="T19" fmla="*/ 167 h 217"/>
                  <a:gd name="T20" fmla="*/ 934 w 934"/>
                  <a:gd name="T21" fmla="*/ 144 h 217"/>
                  <a:gd name="T22" fmla="*/ 929 w 934"/>
                  <a:gd name="T23" fmla="*/ 160 h 217"/>
                  <a:gd name="T24" fmla="*/ 916 w 934"/>
                  <a:gd name="T25" fmla="*/ 174 h 217"/>
                  <a:gd name="T26" fmla="*/ 894 w 934"/>
                  <a:gd name="T27" fmla="*/ 183 h 217"/>
                  <a:gd name="T28" fmla="*/ 867 w 934"/>
                  <a:gd name="T29" fmla="*/ 190 h 217"/>
                  <a:gd name="T30" fmla="*/ 835 w 934"/>
                  <a:gd name="T31" fmla="*/ 196 h 217"/>
                  <a:gd name="T32" fmla="*/ 799 w 934"/>
                  <a:gd name="T33" fmla="*/ 200 h 217"/>
                  <a:gd name="T34" fmla="*/ 764 w 934"/>
                  <a:gd name="T35" fmla="*/ 204 h 217"/>
                  <a:gd name="T36" fmla="*/ 728 w 934"/>
                  <a:gd name="T37" fmla="*/ 207 h 217"/>
                  <a:gd name="T38" fmla="*/ 693 w 934"/>
                  <a:gd name="T39" fmla="*/ 211 h 217"/>
                  <a:gd name="T40" fmla="*/ 661 w 934"/>
                  <a:gd name="T41" fmla="*/ 215 h 217"/>
                  <a:gd name="T42" fmla="*/ 598 w 934"/>
                  <a:gd name="T43" fmla="*/ 216 h 217"/>
                  <a:gd name="T44" fmla="*/ 534 w 934"/>
                  <a:gd name="T45" fmla="*/ 217 h 217"/>
                  <a:gd name="T46" fmla="*/ 473 w 934"/>
                  <a:gd name="T47" fmla="*/ 216 h 217"/>
                  <a:gd name="T48" fmla="*/ 411 w 934"/>
                  <a:gd name="T49" fmla="*/ 214 h 217"/>
                  <a:gd name="T50" fmla="*/ 350 w 934"/>
                  <a:gd name="T51" fmla="*/ 209 h 217"/>
                  <a:gd name="T52" fmla="*/ 291 w 934"/>
                  <a:gd name="T53" fmla="*/ 203 h 217"/>
                  <a:gd name="T54" fmla="*/ 232 w 934"/>
                  <a:gd name="T55" fmla="*/ 193 h 217"/>
                  <a:gd name="T56" fmla="*/ 176 w 934"/>
                  <a:gd name="T57" fmla="*/ 180 h 217"/>
                  <a:gd name="T58" fmla="*/ 122 w 934"/>
                  <a:gd name="T59" fmla="*/ 163 h 217"/>
                  <a:gd name="T60" fmla="*/ 71 w 934"/>
                  <a:gd name="T61" fmla="*/ 141 h 217"/>
                  <a:gd name="T62" fmla="*/ 71 w 934"/>
                  <a:gd name="T63" fmla="*/ 126 h 217"/>
                  <a:gd name="T64" fmla="*/ 68 w 934"/>
                  <a:gd name="T65" fmla="*/ 111 h 217"/>
                  <a:gd name="T66" fmla="*/ 63 w 934"/>
                  <a:gd name="T67" fmla="*/ 96 h 217"/>
                  <a:gd name="T68" fmla="*/ 58 w 934"/>
                  <a:gd name="T69" fmla="*/ 83 h 217"/>
                  <a:gd name="T70" fmla="*/ 51 w 934"/>
                  <a:gd name="T71" fmla="*/ 69 h 217"/>
                  <a:gd name="T72" fmla="*/ 41 w 934"/>
                  <a:gd name="T73" fmla="*/ 55 h 217"/>
                  <a:gd name="T74" fmla="*/ 32 w 934"/>
                  <a:gd name="T75" fmla="*/ 41 h 217"/>
                  <a:gd name="T76" fmla="*/ 22 w 934"/>
                  <a:gd name="T77" fmla="*/ 28 h 217"/>
                  <a:gd name="T78" fmla="*/ 12 w 934"/>
                  <a:gd name="T79" fmla="*/ 14 h 217"/>
                  <a:gd name="T80" fmla="*/ 0 w 934"/>
                  <a:gd name="T81" fmla="*/ 0 h 217"/>
                  <a:gd name="T82" fmla="*/ 36 w 934"/>
                  <a:gd name="T83" fmla="*/ 12 h 217"/>
                  <a:gd name="T84" fmla="*/ 61 w 934"/>
                  <a:gd name="T85" fmla="*/ 27 h 217"/>
                  <a:gd name="T86" fmla="*/ 76 w 934"/>
                  <a:gd name="T87" fmla="*/ 44 h 217"/>
                  <a:gd name="T88" fmla="*/ 88 w 934"/>
                  <a:gd name="T89" fmla="*/ 63 h 217"/>
                  <a:gd name="T90" fmla="*/ 95 w 934"/>
                  <a:gd name="T91" fmla="*/ 83 h 217"/>
                  <a:gd name="T92" fmla="*/ 105 w 934"/>
                  <a:gd name="T93" fmla="*/ 102 h 217"/>
                  <a:gd name="T94" fmla="*/ 120 w 934"/>
                  <a:gd name="T95" fmla="*/ 121 h 217"/>
                  <a:gd name="T96" fmla="*/ 142 w 934"/>
                  <a:gd name="T97" fmla="*/ 139 h 217"/>
                  <a:gd name="T98" fmla="*/ 176 w 934"/>
                  <a:gd name="T99" fmla="*/ 152 h 217"/>
                  <a:gd name="T100" fmla="*/ 220 w 934"/>
                  <a:gd name="T101" fmla="*/ 161 h 217"/>
                  <a:gd name="T102" fmla="*/ 220 w 934"/>
                  <a:gd name="T103" fmla="*/ 161 h 2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934" h="217">
                    <a:moveTo>
                      <a:pt x="220" y="161"/>
                    </a:moveTo>
                    <a:lnTo>
                      <a:pt x="291" y="169"/>
                    </a:lnTo>
                    <a:lnTo>
                      <a:pt x="362" y="177"/>
                    </a:lnTo>
                    <a:lnTo>
                      <a:pt x="438" y="185"/>
                    </a:lnTo>
                    <a:lnTo>
                      <a:pt x="514" y="191"/>
                    </a:lnTo>
                    <a:lnTo>
                      <a:pt x="590" y="195"/>
                    </a:lnTo>
                    <a:lnTo>
                      <a:pt x="666" y="196"/>
                    </a:lnTo>
                    <a:lnTo>
                      <a:pt x="737" y="191"/>
                    </a:lnTo>
                    <a:lnTo>
                      <a:pt x="808" y="182"/>
                    </a:lnTo>
                    <a:lnTo>
                      <a:pt x="875" y="167"/>
                    </a:lnTo>
                    <a:lnTo>
                      <a:pt x="934" y="144"/>
                    </a:lnTo>
                    <a:lnTo>
                      <a:pt x="929" y="160"/>
                    </a:lnTo>
                    <a:lnTo>
                      <a:pt x="916" y="174"/>
                    </a:lnTo>
                    <a:lnTo>
                      <a:pt x="894" y="183"/>
                    </a:lnTo>
                    <a:lnTo>
                      <a:pt x="867" y="190"/>
                    </a:lnTo>
                    <a:lnTo>
                      <a:pt x="835" y="196"/>
                    </a:lnTo>
                    <a:lnTo>
                      <a:pt x="799" y="200"/>
                    </a:lnTo>
                    <a:lnTo>
                      <a:pt x="764" y="204"/>
                    </a:lnTo>
                    <a:lnTo>
                      <a:pt x="728" y="207"/>
                    </a:lnTo>
                    <a:lnTo>
                      <a:pt x="693" y="211"/>
                    </a:lnTo>
                    <a:lnTo>
                      <a:pt x="661" y="215"/>
                    </a:lnTo>
                    <a:lnTo>
                      <a:pt x="598" y="216"/>
                    </a:lnTo>
                    <a:lnTo>
                      <a:pt x="534" y="217"/>
                    </a:lnTo>
                    <a:lnTo>
                      <a:pt x="473" y="216"/>
                    </a:lnTo>
                    <a:lnTo>
                      <a:pt x="411" y="214"/>
                    </a:lnTo>
                    <a:lnTo>
                      <a:pt x="350" y="209"/>
                    </a:lnTo>
                    <a:lnTo>
                      <a:pt x="291" y="203"/>
                    </a:lnTo>
                    <a:lnTo>
                      <a:pt x="232" y="193"/>
                    </a:lnTo>
                    <a:lnTo>
                      <a:pt x="176" y="180"/>
                    </a:lnTo>
                    <a:lnTo>
                      <a:pt x="122" y="163"/>
                    </a:lnTo>
                    <a:lnTo>
                      <a:pt x="71" y="141"/>
                    </a:lnTo>
                    <a:lnTo>
                      <a:pt x="71" y="126"/>
                    </a:lnTo>
                    <a:lnTo>
                      <a:pt x="68" y="111"/>
                    </a:lnTo>
                    <a:lnTo>
                      <a:pt x="63" y="96"/>
                    </a:lnTo>
                    <a:lnTo>
                      <a:pt x="58" y="83"/>
                    </a:lnTo>
                    <a:lnTo>
                      <a:pt x="51" y="69"/>
                    </a:lnTo>
                    <a:lnTo>
                      <a:pt x="41" y="55"/>
                    </a:lnTo>
                    <a:lnTo>
                      <a:pt x="32" y="41"/>
                    </a:lnTo>
                    <a:lnTo>
                      <a:pt x="22" y="28"/>
                    </a:lnTo>
                    <a:lnTo>
                      <a:pt x="12" y="14"/>
                    </a:lnTo>
                    <a:lnTo>
                      <a:pt x="0" y="0"/>
                    </a:lnTo>
                    <a:lnTo>
                      <a:pt x="36" y="12"/>
                    </a:lnTo>
                    <a:lnTo>
                      <a:pt x="61" y="27"/>
                    </a:lnTo>
                    <a:lnTo>
                      <a:pt x="76" y="44"/>
                    </a:lnTo>
                    <a:lnTo>
                      <a:pt x="88" y="63"/>
                    </a:lnTo>
                    <a:lnTo>
                      <a:pt x="95" y="83"/>
                    </a:lnTo>
                    <a:lnTo>
                      <a:pt x="105" y="102"/>
                    </a:lnTo>
                    <a:lnTo>
                      <a:pt x="120" y="121"/>
                    </a:lnTo>
                    <a:lnTo>
                      <a:pt x="142" y="139"/>
                    </a:lnTo>
                    <a:lnTo>
                      <a:pt x="176" y="152"/>
                    </a:lnTo>
                    <a:lnTo>
                      <a:pt x="220" y="161"/>
                    </a:lnTo>
                    <a:lnTo>
                      <a:pt x="220" y="161"/>
                    </a:lnTo>
                    <a:close/>
                  </a:path>
                </a:pathLst>
              </a:custGeom>
              <a:solidFill>
                <a:srgbClr val="D18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2164" name="Freeform 68"/>
              <p:cNvSpPr>
                <a:spLocks/>
              </p:cNvSpPr>
              <p:nvPr/>
            </p:nvSpPr>
            <p:spPr bwMode="auto">
              <a:xfrm>
                <a:off x="2140" y="3743"/>
                <a:ext cx="101" cy="121"/>
              </a:xfrm>
              <a:custGeom>
                <a:avLst/>
                <a:gdLst>
                  <a:gd name="T0" fmla="*/ 81 w 101"/>
                  <a:gd name="T1" fmla="*/ 103 h 121"/>
                  <a:gd name="T2" fmla="*/ 44 w 101"/>
                  <a:gd name="T3" fmla="*/ 121 h 121"/>
                  <a:gd name="T4" fmla="*/ 39 w 101"/>
                  <a:gd name="T5" fmla="*/ 110 h 121"/>
                  <a:gd name="T6" fmla="*/ 34 w 101"/>
                  <a:gd name="T7" fmla="*/ 100 h 121"/>
                  <a:gd name="T8" fmla="*/ 29 w 101"/>
                  <a:gd name="T9" fmla="*/ 88 h 121"/>
                  <a:gd name="T10" fmla="*/ 25 w 101"/>
                  <a:gd name="T11" fmla="*/ 77 h 121"/>
                  <a:gd name="T12" fmla="*/ 20 w 101"/>
                  <a:gd name="T13" fmla="*/ 67 h 121"/>
                  <a:gd name="T14" fmla="*/ 15 w 101"/>
                  <a:gd name="T15" fmla="*/ 55 h 121"/>
                  <a:gd name="T16" fmla="*/ 10 w 101"/>
                  <a:gd name="T17" fmla="*/ 44 h 121"/>
                  <a:gd name="T18" fmla="*/ 5 w 101"/>
                  <a:gd name="T19" fmla="*/ 32 h 121"/>
                  <a:gd name="T20" fmla="*/ 3 w 101"/>
                  <a:gd name="T21" fmla="*/ 20 h 121"/>
                  <a:gd name="T22" fmla="*/ 0 w 101"/>
                  <a:gd name="T23" fmla="*/ 6 h 121"/>
                  <a:gd name="T24" fmla="*/ 47 w 101"/>
                  <a:gd name="T25" fmla="*/ 0 h 121"/>
                  <a:gd name="T26" fmla="*/ 76 w 101"/>
                  <a:gd name="T27" fmla="*/ 0 h 121"/>
                  <a:gd name="T28" fmla="*/ 93 w 101"/>
                  <a:gd name="T29" fmla="*/ 6 h 121"/>
                  <a:gd name="T30" fmla="*/ 101 w 101"/>
                  <a:gd name="T31" fmla="*/ 16 h 121"/>
                  <a:gd name="T32" fmla="*/ 101 w 101"/>
                  <a:gd name="T33" fmla="*/ 30 h 121"/>
                  <a:gd name="T34" fmla="*/ 93 w 101"/>
                  <a:gd name="T35" fmla="*/ 46 h 121"/>
                  <a:gd name="T36" fmla="*/ 86 w 101"/>
                  <a:gd name="T37" fmla="*/ 62 h 121"/>
                  <a:gd name="T38" fmla="*/ 81 w 101"/>
                  <a:gd name="T39" fmla="*/ 78 h 121"/>
                  <a:gd name="T40" fmla="*/ 79 w 101"/>
                  <a:gd name="T41" fmla="*/ 93 h 121"/>
                  <a:gd name="T42" fmla="*/ 81 w 101"/>
                  <a:gd name="T43" fmla="*/ 104 h 121"/>
                  <a:gd name="T44" fmla="*/ 81 w 101"/>
                  <a:gd name="T45" fmla="*/ 104 h 121"/>
                  <a:gd name="T46" fmla="*/ 81 w 101"/>
                  <a:gd name="T47" fmla="*/ 103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01" h="121">
                    <a:moveTo>
                      <a:pt x="81" y="103"/>
                    </a:moveTo>
                    <a:lnTo>
                      <a:pt x="44" y="121"/>
                    </a:lnTo>
                    <a:lnTo>
                      <a:pt x="39" y="110"/>
                    </a:lnTo>
                    <a:lnTo>
                      <a:pt x="34" y="100"/>
                    </a:lnTo>
                    <a:lnTo>
                      <a:pt x="29" y="88"/>
                    </a:lnTo>
                    <a:lnTo>
                      <a:pt x="25" y="77"/>
                    </a:lnTo>
                    <a:lnTo>
                      <a:pt x="20" y="67"/>
                    </a:lnTo>
                    <a:lnTo>
                      <a:pt x="15" y="55"/>
                    </a:lnTo>
                    <a:lnTo>
                      <a:pt x="10" y="44"/>
                    </a:lnTo>
                    <a:lnTo>
                      <a:pt x="5" y="32"/>
                    </a:lnTo>
                    <a:lnTo>
                      <a:pt x="3" y="20"/>
                    </a:lnTo>
                    <a:lnTo>
                      <a:pt x="0" y="6"/>
                    </a:lnTo>
                    <a:lnTo>
                      <a:pt x="47" y="0"/>
                    </a:lnTo>
                    <a:lnTo>
                      <a:pt x="76" y="0"/>
                    </a:lnTo>
                    <a:lnTo>
                      <a:pt x="93" y="6"/>
                    </a:lnTo>
                    <a:lnTo>
                      <a:pt x="101" y="16"/>
                    </a:lnTo>
                    <a:lnTo>
                      <a:pt x="101" y="30"/>
                    </a:lnTo>
                    <a:lnTo>
                      <a:pt x="93" y="46"/>
                    </a:lnTo>
                    <a:lnTo>
                      <a:pt x="86" y="62"/>
                    </a:lnTo>
                    <a:lnTo>
                      <a:pt x="81" y="78"/>
                    </a:lnTo>
                    <a:lnTo>
                      <a:pt x="79" y="93"/>
                    </a:lnTo>
                    <a:lnTo>
                      <a:pt x="81" y="104"/>
                    </a:lnTo>
                    <a:lnTo>
                      <a:pt x="81" y="104"/>
                    </a:lnTo>
                    <a:lnTo>
                      <a:pt x="81" y="103"/>
                    </a:lnTo>
                    <a:close/>
                  </a:path>
                </a:pathLst>
              </a:custGeom>
              <a:solidFill>
                <a:srgbClr val="FF00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2165" name="Freeform 69"/>
              <p:cNvSpPr>
                <a:spLocks/>
              </p:cNvSpPr>
              <p:nvPr/>
            </p:nvSpPr>
            <p:spPr bwMode="auto">
              <a:xfrm>
                <a:off x="2258" y="3747"/>
                <a:ext cx="122" cy="132"/>
              </a:xfrm>
              <a:custGeom>
                <a:avLst/>
                <a:gdLst>
                  <a:gd name="T0" fmla="*/ 122 w 122"/>
                  <a:gd name="T1" fmla="*/ 2 h 132"/>
                  <a:gd name="T2" fmla="*/ 103 w 122"/>
                  <a:gd name="T3" fmla="*/ 132 h 132"/>
                  <a:gd name="T4" fmla="*/ 56 w 122"/>
                  <a:gd name="T5" fmla="*/ 131 h 132"/>
                  <a:gd name="T6" fmla="*/ 24 w 122"/>
                  <a:gd name="T7" fmla="*/ 125 h 132"/>
                  <a:gd name="T8" fmla="*/ 7 w 122"/>
                  <a:gd name="T9" fmla="*/ 115 h 132"/>
                  <a:gd name="T10" fmla="*/ 0 w 122"/>
                  <a:gd name="T11" fmla="*/ 103 h 132"/>
                  <a:gd name="T12" fmla="*/ 2 w 122"/>
                  <a:gd name="T13" fmla="*/ 87 h 132"/>
                  <a:gd name="T14" fmla="*/ 10 w 122"/>
                  <a:gd name="T15" fmla="*/ 71 h 132"/>
                  <a:gd name="T16" fmla="*/ 17 w 122"/>
                  <a:gd name="T17" fmla="*/ 52 h 132"/>
                  <a:gd name="T18" fmla="*/ 24 w 122"/>
                  <a:gd name="T19" fmla="*/ 35 h 132"/>
                  <a:gd name="T20" fmla="*/ 27 w 122"/>
                  <a:gd name="T21" fmla="*/ 18 h 132"/>
                  <a:gd name="T22" fmla="*/ 22 w 122"/>
                  <a:gd name="T23" fmla="*/ 2 h 132"/>
                  <a:gd name="T24" fmla="*/ 34 w 122"/>
                  <a:gd name="T25" fmla="*/ 3 h 132"/>
                  <a:gd name="T26" fmla="*/ 46 w 122"/>
                  <a:gd name="T27" fmla="*/ 3 h 132"/>
                  <a:gd name="T28" fmla="*/ 56 w 122"/>
                  <a:gd name="T29" fmla="*/ 2 h 132"/>
                  <a:gd name="T30" fmla="*/ 63 w 122"/>
                  <a:gd name="T31" fmla="*/ 2 h 132"/>
                  <a:gd name="T32" fmla="*/ 73 w 122"/>
                  <a:gd name="T33" fmla="*/ 1 h 132"/>
                  <a:gd name="T34" fmla="*/ 83 w 122"/>
                  <a:gd name="T35" fmla="*/ 0 h 132"/>
                  <a:gd name="T36" fmla="*/ 93 w 122"/>
                  <a:gd name="T37" fmla="*/ 0 h 132"/>
                  <a:gd name="T38" fmla="*/ 103 w 122"/>
                  <a:gd name="T39" fmla="*/ 0 h 132"/>
                  <a:gd name="T40" fmla="*/ 112 w 122"/>
                  <a:gd name="T41" fmla="*/ 1 h 132"/>
                  <a:gd name="T42" fmla="*/ 122 w 122"/>
                  <a:gd name="T43" fmla="*/ 2 h 132"/>
                  <a:gd name="T44" fmla="*/ 122 w 122"/>
                  <a:gd name="T45" fmla="*/ 2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22" h="132">
                    <a:moveTo>
                      <a:pt x="122" y="2"/>
                    </a:moveTo>
                    <a:lnTo>
                      <a:pt x="103" y="132"/>
                    </a:lnTo>
                    <a:lnTo>
                      <a:pt x="56" y="131"/>
                    </a:lnTo>
                    <a:lnTo>
                      <a:pt x="24" y="125"/>
                    </a:lnTo>
                    <a:lnTo>
                      <a:pt x="7" y="115"/>
                    </a:lnTo>
                    <a:lnTo>
                      <a:pt x="0" y="103"/>
                    </a:lnTo>
                    <a:lnTo>
                      <a:pt x="2" y="87"/>
                    </a:lnTo>
                    <a:lnTo>
                      <a:pt x="10" y="71"/>
                    </a:lnTo>
                    <a:lnTo>
                      <a:pt x="17" y="52"/>
                    </a:lnTo>
                    <a:lnTo>
                      <a:pt x="24" y="35"/>
                    </a:lnTo>
                    <a:lnTo>
                      <a:pt x="27" y="18"/>
                    </a:lnTo>
                    <a:lnTo>
                      <a:pt x="22" y="2"/>
                    </a:lnTo>
                    <a:lnTo>
                      <a:pt x="34" y="3"/>
                    </a:lnTo>
                    <a:lnTo>
                      <a:pt x="46" y="3"/>
                    </a:lnTo>
                    <a:lnTo>
                      <a:pt x="56" y="2"/>
                    </a:lnTo>
                    <a:lnTo>
                      <a:pt x="63" y="2"/>
                    </a:lnTo>
                    <a:lnTo>
                      <a:pt x="73" y="1"/>
                    </a:lnTo>
                    <a:lnTo>
                      <a:pt x="83" y="0"/>
                    </a:lnTo>
                    <a:lnTo>
                      <a:pt x="93" y="0"/>
                    </a:lnTo>
                    <a:lnTo>
                      <a:pt x="103" y="0"/>
                    </a:lnTo>
                    <a:lnTo>
                      <a:pt x="112" y="1"/>
                    </a:lnTo>
                    <a:lnTo>
                      <a:pt x="122" y="2"/>
                    </a:lnTo>
                    <a:lnTo>
                      <a:pt x="122" y="2"/>
                    </a:lnTo>
                    <a:close/>
                  </a:path>
                </a:pathLst>
              </a:custGeom>
              <a:solidFill>
                <a:srgbClr val="B3D9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2166" name="Freeform 70"/>
              <p:cNvSpPr>
                <a:spLocks/>
              </p:cNvSpPr>
              <p:nvPr/>
            </p:nvSpPr>
            <p:spPr bwMode="auto">
              <a:xfrm>
                <a:off x="2405" y="3749"/>
                <a:ext cx="88" cy="185"/>
              </a:xfrm>
              <a:custGeom>
                <a:avLst/>
                <a:gdLst>
                  <a:gd name="T0" fmla="*/ 88 w 88"/>
                  <a:gd name="T1" fmla="*/ 0 h 185"/>
                  <a:gd name="T2" fmla="*/ 88 w 88"/>
                  <a:gd name="T3" fmla="*/ 19 h 185"/>
                  <a:gd name="T4" fmla="*/ 88 w 88"/>
                  <a:gd name="T5" fmla="*/ 38 h 185"/>
                  <a:gd name="T6" fmla="*/ 86 w 88"/>
                  <a:gd name="T7" fmla="*/ 56 h 185"/>
                  <a:gd name="T8" fmla="*/ 86 w 88"/>
                  <a:gd name="T9" fmla="*/ 75 h 185"/>
                  <a:gd name="T10" fmla="*/ 86 w 88"/>
                  <a:gd name="T11" fmla="*/ 94 h 185"/>
                  <a:gd name="T12" fmla="*/ 83 w 88"/>
                  <a:gd name="T13" fmla="*/ 112 h 185"/>
                  <a:gd name="T14" fmla="*/ 81 w 88"/>
                  <a:gd name="T15" fmla="*/ 130 h 185"/>
                  <a:gd name="T16" fmla="*/ 76 w 88"/>
                  <a:gd name="T17" fmla="*/ 150 h 185"/>
                  <a:gd name="T18" fmla="*/ 71 w 88"/>
                  <a:gd name="T19" fmla="*/ 168 h 185"/>
                  <a:gd name="T20" fmla="*/ 64 w 88"/>
                  <a:gd name="T21" fmla="*/ 185 h 185"/>
                  <a:gd name="T22" fmla="*/ 34 w 88"/>
                  <a:gd name="T23" fmla="*/ 173 h 185"/>
                  <a:gd name="T24" fmla="*/ 14 w 88"/>
                  <a:gd name="T25" fmla="*/ 157 h 185"/>
                  <a:gd name="T26" fmla="*/ 2 w 88"/>
                  <a:gd name="T27" fmla="*/ 139 h 185"/>
                  <a:gd name="T28" fmla="*/ 0 w 88"/>
                  <a:gd name="T29" fmla="*/ 120 h 185"/>
                  <a:gd name="T30" fmla="*/ 2 w 88"/>
                  <a:gd name="T31" fmla="*/ 99 h 185"/>
                  <a:gd name="T32" fmla="*/ 7 w 88"/>
                  <a:gd name="T33" fmla="*/ 79 h 185"/>
                  <a:gd name="T34" fmla="*/ 12 w 88"/>
                  <a:gd name="T35" fmla="*/ 58 h 185"/>
                  <a:gd name="T36" fmla="*/ 17 w 88"/>
                  <a:gd name="T37" fmla="*/ 38 h 185"/>
                  <a:gd name="T38" fmla="*/ 22 w 88"/>
                  <a:gd name="T39" fmla="*/ 18 h 185"/>
                  <a:gd name="T40" fmla="*/ 19 w 88"/>
                  <a:gd name="T41" fmla="*/ 0 h 185"/>
                  <a:gd name="T42" fmla="*/ 88 w 88"/>
                  <a:gd name="T43" fmla="*/ 0 h 185"/>
                  <a:gd name="T44" fmla="*/ 88 w 88"/>
                  <a:gd name="T45" fmla="*/ 0 h 1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88" h="185">
                    <a:moveTo>
                      <a:pt x="88" y="0"/>
                    </a:moveTo>
                    <a:lnTo>
                      <a:pt x="88" y="19"/>
                    </a:lnTo>
                    <a:lnTo>
                      <a:pt x="88" y="38"/>
                    </a:lnTo>
                    <a:lnTo>
                      <a:pt x="86" y="56"/>
                    </a:lnTo>
                    <a:lnTo>
                      <a:pt x="86" y="75"/>
                    </a:lnTo>
                    <a:lnTo>
                      <a:pt x="86" y="94"/>
                    </a:lnTo>
                    <a:lnTo>
                      <a:pt x="83" y="112"/>
                    </a:lnTo>
                    <a:lnTo>
                      <a:pt x="81" y="130"/>
                    </a:lnTo>
                    <a:lnTo>
                      <a:pt x="76" y="150"/>
                    </a:lnTo>
                    <a:lnTo>
                      <a:pt x="71" y="168"/>
                    </a:lnTo>
                    <a:lnTo>
                      <a:pt x="64" y="185"/>
                    </a:lnTo>
                    <a:lnTo>
                      <a:pt x="34" y="173"/>
                    </a:lnTo>
                    <a:lnTo>
                      <a:pt x="14" y="157"/>
                    </a:lnTo>
                    <a:lnTo>
                      <a:pt x="2" y="139"/>
                    </a:lnTo>
                    <a:lnTo>
                      <a:pt x="0" y="120"/>
                    </a:lnTo>
                    <a:lnTo>
                      <a:pt x="2" y="99"/>
                    </a:lnTo>
                    <a:lnTo>
                      <a:pt x="7" y="79"/>
                    </a:lnTo>
                    <a:lnTo>
                      <a:pt x="12" y="58"/>
                    </a:lnTo>
                    <a:lnTo>
                      <a:pt x="17" y="38"/>
                    </a:lnTo>
                    <a:lnTo>
                      <a:pt x="22" y="18"/>
                    </a:lnTo>
                    <a:lnTo>
                      <a:pt x="19" y="0"/>
                    </a:lnTo>
                    <a:lnTo>
                      <a:pt x="88" y="0"/>
                    </a:lnTo>
                    <a:lnTo>
                      <a:pt x="88" y="0"/>
                    </a:lnTo>
                    <a:close/>
                  </a:path>
                </a:pathLst>
              </a:custGeom>
              <a:solidFill>
                <a:srgbClr val="FF00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2167" name="Freeform 71"/>
              <p:cNvSpPr>
                <a:spLocks/>
              </p:cNvSpPr>
              <p:nvPr/>
            </p:nvSpPr>
            <p:spPr bwMode="auto">
              <a:xfrm>
                <a:off x="2184" y="3977"/>
                <a:ext cx="275" cy="147"/>
              </a:xfrm>
              <a:custGeom>
                <a:avLst/>
                <a:gdLst>
                  <a:gd name="T0" fmla="*/ 265 w 275"/>
                  <a:gd name="T1" fmla="*/ 86 h 147"/>
                  <a:gd name="T2" fmla="*/ 262 w 275"/>
                  <a:gd name="T3" fmla="*/ 94 h 147"/>
                  <a:gd name="T4" fmla="*/ 262 w 275"/>
                  <a:gd name="T5" fmla="*/ 100 h 147"/>
                  <a:gd name="T6" fmla="*/ 265 w 275"/>
                  <a:gd name="T7" fmla="*/ 106 h 147"/>
                  <a:gd name="T8" fmla="*/ 270 w 275"/>
                  <a:gd name="T9" fmla="*/ 113 h 147"/>
                  <a:gd name="T10" fmla="*/ 272 w 275"/>
                  <a:gd name="T11" fmla="*/ 120 h 147"/>
                  <a:gd name="T12" fmla="*/ 275 w 275"/>
                  <a:gd name="T13" fmla="*/ 126 h 147"/>
                  <a:gd name="T14" fmla="*/ 275 w 275"/>
                  <a:gd name="T15" fmla="*/ 131 h 147"/>
                  <a:gd name="T16" fmla="*/ 272 w 275"/>
                  <a:gd name="T17" fmla="*/ 137 h 147"/>
                  <a:gd name="T18" fmla="*/ 267 w 275"/>
                  <a:gd name="T19" fmla="*/ 143 h 147"/>
                  <a:gd name="T20" fmla="*/ 258 w 275"/>
                  <a:gd name="T21" fmla="*/ 147 h 147"/>
                  <a:gd name="T22" fmla="*/ 240 w 275"/>
                  <a:gd name="T23" fmla="*/ 129 h 147"/>
                  <a:gd name="T24" fmla="*/ 216 w 275"/>
                  <a:gd name="T25" fmla="*/ 114 h 147"/>
                  <a:gd name="T26" fmla="*/ 184 w 275"/>
                  <a:gd name="T27" fmla="*/ 100 h 147"/>
                  <a:gd name="T28" fmla="*/ 150 w 275"/>
                  <a:gd name="T29" fmla="*/ 89 h 147"/>
                  <a:gd name="T30" fmla="*/ 113 w 275"/>
                  <a:gd name="T31" fmla="*/ 78 h 147"/>
                  <a:gd name="T32" fmla="*/ 79 w 275"/>
                  <a:gd name="T33" fmla="*/ 66 h 147"/>
                  <a:gd name="T34" fmla="*/ 47 w 275"/>
                  <a:gd name="T35" fmla="*/ 54 h 147"/>
                  <a:gd name="T36" fmla="*/ 22 w 275"/>
                  <a:gd name="T37" fmla="*/ 39 h 147"/>
                  <a:gd name="T38" fmla="*/ 8 w 275"/>
                  <a:gd name="T39" fmla="*/ 22 h 147"/>
                  <a:gd name="T40" fmla="*/ 0 w 275"/>
                  <a:gd name="T41" fmla="*/ 0 h 147"/>
                  <a:gd name="T42" fmla="*/ 35 w 275"/>
                  <a:gd name="T43" fmla="*/ 2 h 147"/>
                  <a:gd name="T44" fmla="*/ 69 w 275"/>
                  <a:gd name="T45" fmla="*/ 6 h 147"/>
                  <a:gd name="T46" fmla="*/ 101 w 275"/>
                  <a:gd name="T47" fmla="*/ 11 h 147"/>
                  <a:gd name="T48" fmla="*/ 130 w 275"/>
                  <a:gd name="T49" fmla="*/ 18 h 147"/>
                  <a:gd name="T50" fmla="*/ 160 w 275"/>
                  <a:gd name="T51" fmla="*/ 27 h 147"/>
                  <a:gd name="T52" fmla="*/ 184 w 275"/>
                  <a:gd name="T53" fmla="*/ 36 h 147"/>
                  <a:gd name="T54" fmla="*/ 209 w 275"/>
                  <a:gd name="T55" fmla="*/ 48 h 147"/>
                  <a:gd name="T56" fmla="*/ 231 w 275"/>
                  <a:gd name="T57" fmla="*/ 59 h 147"/>
                  <a:gd name="T58" fmla="*/ 250 w 275"/>
                  <a:gd name="T59" fmla="*/ 73 h 147"/>
                  <a:gd name="T60" fmla="*/ 265 w 275"/>
                  <a:gd name="T61" fmla="*/ 86 h 147"/>
                  <a:gd name="T62" fmla="*/ 265 w 275"/>
                  <a:gd name="T63" fmla="*/ 86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75" h="147">
                    <a:moveTo>
                      <a:pt x="265" y="86"/>
                    </a:moveTo>
                    <a:lnTo>
                      <a:pt x="262" y="94"/>
                    </a:lnTo>
                    <a:lnTo>
                      <a:pt x="262" y="100"/>
                    </a:lnTo>
                    <a:lnTo>
                      <a:pt x="265" y="106"/>
                    </a:lnTo>
                    <a:lnTo>
                      <a:pt x="270" y="113"/>
                    </a:lnTo>
                    <a:lnTo>
                      <a:pt x="272" y="120"/>
                    </a:lnTo>
                    <a:lnTo>
                      <a:pt x="275" y="126"/>
                    </a:lnTo>
                    <a:lnTo>
                      <a:pt x="275" y="131"/>
                    </a:lnTo>
                    <a:lnTo>
                      <a:pt x="272" y="137"/>
                    </a:lnTo>
                    <a:lnTo>
                      <a:pt x="267" y="143"/>
                    </a:lnTo>
                    <a:lnTo>
                      <a:pt x="258" y="147"/>
                    </a:lnTo>
                    <a:lnTo>
                      <a:pt x="240" y="129"/>
                    </a:lnTo>
                    <a:lnTo>
                      <a:pt x="216" y="114"/>
                    </a:lnTo>
                    <a:lnTo>
                      <a:pt x="184" y="100"/>
                    </a:lnTo>
                    <a:lnTo>
                      <a:pt x="150" y="89"/>
                    </a:lnTo>
                    <a:lnTo>
                      <a:pt x="113" y="78"/>
                    </a:lnTo>
                    <a:lnTo>
                      <a:pt x="79" y="66"/>
                    </a:lnTo>
                    <a:lnTo>
                      <a:pt x="47" y="54"/>
                    </a:lnTo>
                    <a:lnTo>
                      <a:pt x="22" y="39"/>
                    </a:lnTo>
                    <a:lnTo>
                      <a:pt x="8" y="22"/>
                    </a:lnTo>
                    <a:lnTo>
                      <a:pt x="0" y="0"/>
                    </a:lnTo>
                    <a:lnTo>
                      <a:pt x="35" y="2"/>
                    </a:lnTo>
                    <a:lnTo>
                      <a:pt x="69" y="6"/>
                    </a:lnTo>
                    <a:lnTo>
                      <a:pt x="101" y="11"/>
                    </a:lnTo>
                    <a:lnTo>
                      <a:pt x="130" y="18"/>
                    </a:lnTo>
                    <a:lnTo>
                      <a:pt x="160" y="27"/>
                    </a:lnTo>
                    <a:lnTo>
                      <a:pt x="184" y="36"/>
                    </a:lnTo>
                    <a:lnTo>
                      <a:pt x="209" y="48"/>
                    </a:lnTo>
                    <a:lnTo>
                      <a:pt x="231" y="59"/>
                    </a:lnTo>
                    <a:lnTo>
                      <a:pt x="250" y="73"/>
                    </a:lnTo>
                    <a:lnTo>
                      <a:pt x="265" y="86"/>
                    </a:lnTo>
                    <a:lnTo>
                      <a:pt x="265" y="86"/>
                    </a:lnTo>
                    <a:close/>
                  </a:path>
                </a:pathLst>
              </a:custGeom>
              <a:solidFill>
                <a:srgbClr val="00FF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2168" name="Freeform 72"/>
              <p:cNvSpPr>
                <a:spLocks/>
              </p:cNvSpPr>
              <p:nvPr/>
            </p:nvSpPr>
            <p:spPr bwMode="auto">
              <a:xfrm>
                <a:off x="1611" y="3893"/>
                <a:ext cx="272" cy="151"/>
              </a:xfrm>
              <a:custGeom>
                <a:avLst/>
                <a:gdLst>
                  <a:gd name="T0" fmla="*/ 272 w 272"/>
                  <a:gd name="T1" fmla="*/ 151 h 151"/>
                  <a:gd name="T2" fmla="*/ 0 w 272"/>
                  <a:gd name="T3" fmla="*/ 0 h 151"/>
                  <a:gd name="T4" fmla="*/ 272 w 272"/>
                  <a:gd name="T5" fmla="*/ 144 h 151"/>
                  <a:gd name="T6" fmla="*/ 272 w 272"/>
                  <a:gd name="T7" fmla="*/ 151 h 151"/>
                  <a:gd name="T8" fmla="*/ 272 w 272"/>
                  <a:gd name="T9" fmla="*/ 151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2" h="151">
                    <a:moveTo>
                      <a:pt x="272" y="151"/>
                    </a:moveTo>
                    <a:lnTo>
                      <a:pt x="0" y="0"/>
                    </a:lnTo>
                    <a:lnTo>
                      <a:pt x="272" y="144"/>
                    </a:lnTo>
                    <a:lnTo>
                      <a:pt x="272" y="151"/>
                    </a:lnTo>
                    <a:lnTo>
                      <a:pt x="272" y="151"/>
                    </a:lnTo>
                    <a:close/>
                  </a:path>
                </a:pathLst>
              </a:custGeom>
              <a:solidFill>
                <a:srgbClr val="0019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2169" name="Freeform 73"/>
              <p:cNvSpPr>
                <a:spLocks/>
              </p:cNvSpPr>
              <p:nvPr/>
            </p:nvSpPr>
            <p:spPr bwMode="auto">
              <a:xfrm>
                <a:off x="1824" y="4015"/>
                <a:ext cx="309" cy="109"/>
              </a:xfrm>
              <a:custGeom>
                <a:avLst/>
                <a:gdLst>
                  <a:gd name="T0" fmla="*/ 309 w 309"/>
                  <a:gd name="T1" fmla="*/ 25 h 109"/>
                  <a:gd name="T2" fmla="*/ 306 w 309"/>
                  <a:gd name="T3" fmla="*/ 37 h 109"/>
                  <a:gd name="T4" fmla="*/ 296 w 309"/>
                  <a:gd name="T5" fmla="*/ 46 h 109"/>
                  <a:gd name="T6" fmla="*/ 284 w 309"/>
                  <a:gd name="T7" fmla="*/ 54 h 109"/>
                  <a:gd name="T8" fmla="*/ 267 w 309"/>
                  <a:gd name="T9" fmla="*/ 62 h 109"/>
                  <a:gd name="T10" fmla="*/ 250 w 309"/>
                  <a:gd name="T11" fmla="*/ 68 h 109"/>
                  <a:gd name="T12" fmla="*/ 230 w 309"/>
                  <a:gd name="T13" fmla="*/ 75 h 109"/>
                  <a:gd name="T14" fmla="*/ 208 w 309"/>
                  <a:gd name="T15" fmla="*/ 80 h 109"/>
                  <a:gd name="T16" fmla="*/ 186 w 309"/>
                  <a:gd name="T17" fmla="*/ 85 h 109"/>
                  <a:gd name="T18" fmla="*/ 167 w 309"/>
                  <a:gd name="T19" fmla="*/ 91 h 109"/>
                  <a:gd name="T20" fmla="*/ 147 w 309"/>
                  <a:gd name="T21" fmla="*/ 96 h 109"/>
                  <a:gd name="T22" fmla="*/ 135 w 309"/>
                  <a:gd name="T23" fmla="*/ 99 h 109"/>
                  <a:gd name="T24" fmla="*/ 122 w 309"/>
                  <a:gd name="T25" fmla="*/ 102 h 109"/>
                  <a:gd name="T26" fmla="*/ 110 w 309"/>
                  <a:gd name="T27" fmla="*/ 103 h 109"/>
                  <a:gd name="T28" fmla="*/ 95 w 309"/>
                  <a:gd name="T29" fmla="*/ 105 h 109"/>
                  <a:gd name="T30" fmla="*/ 83 w 309"/>
                  <a:gd name="T31" fmla="*/ 107 h 109"/>
                  <a:gd name="T32" fmla="*/ 69 w 309"/>
                  <a:gd name="T33" fmla="*/ 108 h 109"/>
                  <a:gd name="T34" fmla="*/ 54 w 309"/>
                  <a:gd name="T35" fmla="*/ 108 h 109"/>
                  <a:gd name="T36" fmla="*/ 39 w 309"/>
                  <a:gd name="T37" fmla="*/ 109 h 109"/>
                  <a:gd name="T38" fmla="*/ 24 w 309"/>
                  <a:gd name="T39" fmla="*/ 109 h 109"/>
                  <a:gd name="T40" fmla="*/ 7 w 309"/>
                  <a:gd name="T41" fmla="*/ 108 h 109"/>
                  <a:gd name="T42" fmla="*/ 0 w 309"/>
                  <a:gd name="T43" fmla="*/ 93 h 109"/>
                  <a:gd name="T44" fmla="*/ 5 w 309"/>
                  <a:gd name="T45" fmla="*/ 81 h 109"/>
                  <a:gd name="T46" fmla="*/ 17 w 309"/>
                  <a:gd name="T47" fmla="*/ 71 h 109"/>
                  <a:gd name="T48" fmla="*/ 37 w 309"/>
                  <a:gd name="T49" fmla="*/ 63 h 109"/>
                  <a:gd name="T50" fmla="*/ 64 w 309"/>
                  <a:gd name="T51" fmla="*/ 56 h 109"/>
                  <a:gd name="T52" fmla="*/ 93 w 309"/>
                  <a:gd name="T53" fmla="*/ 51 h 109"/>
                  <a:gd name="T54" fmla="*/ 122 w 309"/>
                  <a:gd name="T55" fmla="*/ 45 h 109"/>
                  <a:gd name="T56" fmla="*/ 152 w 309"/>
                  <a:gd name="T57" fmla="*/ 39 h 109"/>
                  <a:gd name="T58" fmla="*/ 181 w 309"/>
                  <a:gd name="T59" fmla="*/ 33 h 109"/>
                  <a:gd name="T60" fmla="*/ 203 w 309"/>
                  <a:gd name="T61" fmla="*/ 25 h 109"/>
                  <a:gd name="T62" fmla="*/ 216 w 309"/>
                  <a:gd name="T63" fmla="*/ 21 h 109"/>
                  <a:gd name="T64" fmla="*/ 230 w 309"/>
                  <a:gd name="T65" fmla="*/ 16 h 109"/>
                  <a:gd name="T66" fmla="*/ 245 w 309"/>
                  <a:gd name="T67" fmla="*/ 11 h 109"/>
                  <a:gd name="T68" fmla="*/ 257 w 309"/>
                  <a:gd name="T69" fmla="*/ 6 h 109"/>
                  <a:gd name="T70" fmla="*/ 272 w 309"/>
                  <a:gd name="T71" fmla="*/ 3 h 109"/>
                  <a:gd name="T72" fmla="*/ 284 w 309"/>
                  <a:gd name="T73" fmla="*/ 0 h 109"/>
                  <a:gd name="T74" fmla="*/ 294 w 309"/>
                  <a:gd name="T75" fmla="*/ 1 h 109"/>
                  <a:gd name="T76" fmla="*/ 301 w 309"/>
                  <a:gd name="T77" fmla="*/ 6 h 109"/>
                  <a:gd name="T78" fmla="*/ 309 w 309"/>
                  <a:gd name="T79" fmla="*/ 14 h 109"/>
                  <a:gd name="T80" fmla="*/ 309 w 309"/>
                  <a:gd name="T81" fmla="*/ 25 h 109"/>
                  <a:gd name="T82" fmla="*/ 309 w 309"/>
                  <a:gd name="T83" fmla="*/ 25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309" h="109">
                    <a:moveTo>
                      <a:pt x="309" y="25"/>
                    </a:moveTo>
                    <a:lnTo>
                      <a:pt x="306" y="37"/>
                    </a:lnTo>
                    <a:lnTo>
                      <a:pt x="296" y="46"/>
                    </a:lnTo>
                    <a:lnTo>
                      <a:pt x="284" y="54"/>
                    </a:lnTo>
                    <a:lnTo>
                      <a:pt x="267" y="62"/>
                    </a:lnTo>
                    <a:lnTo>
                      <a:pt x="250" y="68"/>
                    </a:lnTo>
                    <a:lnTo>
                      <a:pt x="230" y="75"/>
                    </a:lnTo>
                    <a:lnTo>
                      <a:pt x="208" y="80"/>
                    </a:lnTo>
                    <a:lnTo>
                      <a:pt x="186" y="85"/>
                    </a:lnTo>
                    <a:lnTo>
                      <a:pt x="167" y="91"/>
                    </a:lnTo>
                    <a:lnTo>
                      <a:pt x="147" y="96"/>
                    </a:lnTo>
                    <a:lnTo>
                      <a:pt x="135" y="99"/>
                    </a:lnTo>
                    <a:lnTo>
                      <a:pt x="122" y="102"/>
                    </a:lnTo>
                    <a:lnTo>
                      <a:pt x="110" y="103"/>
                    </a:lnTo>
                    <a:lnTo>
                      <a:pt x="95" y="105"/>
                    </a:lnTo>
                    <a:lnTo>
                      <a:pt x="83" y="107"/>
                    </a:lnTo>
                    <a:lnTo>
                      <a:pt x="69" y="108"/>
                    </a:lnTo>
                    <a:lnTo>
                      <a:pt x="54" y="108"/>
                    </a:lnTo>
                    <a:lnTo>
                      <a:pt x="39" y="109"/>
                    </a:lnTo>
                    <a:lnTo>
                      <a:pt x="24" y="109"/>
                    </a:lnTo>
                    <a:lnTo>
                      <a:pt x="7" y="108"/>
                    </a:lnTo>
                    <a:lnTo>
                      <a:pt x="0" y="93"/>
                    </a:lnTo>
                    <a:lnTo>
                      <a:pt x="5" y="81"/>
                    </a:lnTo>
                    <a:lnTo>
                      <a:pt x="17" y="71"/>
                    </a:lnTo>
                    <a:lnTo>
                      <a:pt x="37" y="63"/>
                    </a:lnTo>
                    <a:lnTo>
                      <a:pt x="64" y="56"/>
                    </a:lnTo>
                    <a:lnTo>
                      <a:pt x="93" y="51"/>
                    </a:lnTo>
                    <a:lnTo>
                      <a:pt x="122" y="45"/>
                    </a:lnTo>
                    <a:lnTo>
                      <a:pt x="152" y="39"/>
                    </a:lnTo>
                    <a:lnTo>
                      <a:pt x="181" y="33"/>
                    </a:lnTo>
                    <a:lnTo>
                      <a:pt x="203" y="25"/>
                    </a:lnTo>
                    <a:lnTo>
                      <a:pt x="216" y="21"/>
                    </a:lnTo>
                    <a:lnTo>
                      <a:pt x="230" y="16"/>
                    </a:lnTo>
                    <a:lnTo>
                      <a:pt x="245" y="11"/>
                    </a:lnTo>
                    <a:lnTo>
                      <a:pt x="257" y="6"/>
                    </a:lnTo>
                    <a:lnTo>
                      <a:pt x="272" y="3"/>
                    </a:lnTo>
                    <a:lnTo>
                      <a:pt x="284" y="0"/>
                    </a:lnTo>
                    <a:lnTo>
                      <a:pt x="294" y="1"/>
                    </a:lnTo>
                    <a:lnTo>
                      <a:pt x="301" y="6"/>
                    </a:lnTo>
                    <a:lnTo>
                      <a:pt x="309" y="14"/>
                    </a:lnTo>
                    <a:lnTo>
                      <a:pt x="309" y="25"/>
                    </a:lnTo>
                    <a:lnTo>
                      <a:pt x="309" y="25"/>
                    </a:lnTo>
                    <a:close/>
                  </a:path>
                </a:pathLst>
              </a:custGeom>
              <a:solidFill>
                <a:srgbClr val="D18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2170" name="Freeform 74"/>
              <p:cNvSpPr>
                <a:spLocks/>
              </p:cNvSpPr>
              <p:nvPr/>
            </p:nvSpPr>
            <p:spPr bwMode="auto">
              <a:xfrm>
                <a:off x="1839" y="4058"/>
                <a:ext cx="451" cy="176"/>
              </a:xfrm>
              <a:custGeom>
                <a:avLst/>
                <a:gdLst>
                  <a:gd name="T0" fmla="*/ 345 w 451"/>
                  <a:gd name="T1" fmla="*/ 0 h 176"/>
                  <a:gd name="T2" fmla="*/ 355 w 451"/>
                  <a:gd name="T3" fmla="*/ 14 h 176"/>
                  <a:gd name="T4" fmla="*/ 367 w 451"/>
                  <a:gd name="T5" fmla="*/ 27 h 176"/>
                  <a:gd name="T6" fmla="*/ 384 w 451"/>
                  <a:gd name="T7" fmla="*/ 41 h 176"/>
                  <a:gd name="T8" fmla="*/ 404 w 451"/>
                  <a:gd name="T9" fmla="*/ 53 h 176"/>
                  <a:gd name="T10" fmla="*/ 421 w 451"/>
                  <a:gd name="T11" fmla="*/ 66 h 176"/>
                  <a:gd name="T12" fmla="*/ 436 w 451"/>
                  <a:gd name="T13" fmla="*/ 80 h 176"/>
                  <a:gd name="T14" fmla="*/ 446 w 451"/>
                  <a:gd name="T15" fmla="*/ 93 h 176"/>
                  <a:gd name="T16" fmla="*/ 451 w 451"/>
                  <a:gd name="T17" fmla="*/ 107 h 176"/>
                  <a:gd name="T18" fmla="*/ 443 w 451"/>
                  <a:gd name="T19" fmla="*/ 123 h 176"/>
                  <a:gd name="T20" fmla="*/ 426 w 451"/>
                  <a:gd name="T21" fmla="*/ 139 h 176"/>
                  <a:gd name="T22" fmla="*/ 409 w 451"/>
                  <a:gd name="T23" fmla="*/ 148 h 176"/>
                  <a:gd name="T24" fmla="*/ 389 w 451"/>
                  <a:gd name="T25" fmla="*/ 156 h 176"/>
                  <a:gd name="T26" fmla="*/ 370 w 451"/>
                  <a:gd name="T27" fmla="*/ 162 h 176"/>
                  <a:gd name="T28" fmla="*/ 348 w 451"/>
                  <a:gd name="T29" fmla="*/ 168 h 176"/>
                  <a:gd name="T30" fmla="*/ 328 w 451"/>
                  <a:gd name="T31" fmla="*/ 171 h 176"/>
                  <a:gd name="T32" fmla="*/ 306 w 451"/>
                  <a:gd name="T33" fmla="*/ 173 h 176"/>
                  <a:gd name="T34" fmla="*/ 284 w 451"/>
                  <a:gd name="T35" fmla="*/ 176 h 176"/>
                  <a:gd name="T36" fmla="*/ 262 w 451"/>
                  <a:gd name="T37" fmla="*/ 176 h 176"/>
                  <a:gd name="T38" fmla="*/ 240 w 451"/>
                  <a:gd name="T39" fmla="*/ 174 h 176"/>
                  <a:gd name="T40" fmla="*/ 220 w 451"/>
                  <a:gd name="T41" fmla="*/ 171 h 176"/>
                  <a:gd name="T42" fmla="*/ 196 w 451"/>
                  <a:gd name="T43" fmla="*/ 165 h 176"/>
                  <a:gd name="T44" fmla="*/ 171 w 451"/>
                  <a:gd name="T45" fmla="*/ 158 h 176"/>
                  <a:gd name="T46" fmla="*/ 147 w 451"/>
                  <a:gd name="T47" fmla="*/ 152 h 176"/>
                  <a:gd name="T48" fmla="*/ 122 w 451"/>
                  <a:gd name="T49" fmla="*/ 145 h 176"/>
                  <a:gd name="T50" fmla="*/ 98 w 451"/>
                  <a:gd name="T51" fmla="*/ 137 h 176"/>
                  <a:gd name="T52" fmla="*/ 76 w 451"/>
                  <a:gd name="T53" fmla="*/ 128 h 176"/>
                  <a:gd name="T54" fmla="*/ 54 w 451"/>
                  <a:gd name="T55" fmla="*/ 118 h 176"/>
                  <a:gd name="T56" fmla="*/ 34 w 451"/>
                  <a:gd name="T57" fmla="*/ 108 h 176"/>
                  <a:gd name="T58" fmla="*/ 17 w 451"/>
                  <a:gd name="T59" fmla="*/ 98 h 176"/>
                  <a:gd name="T60" fmla="*/ 0 w 451"/>
                  <a:gd name="T61" fmla="*/ 85 h 176"/>
                  <a:gd name="T62" fmla="*/ 41 w 451"/>
                  <a:gd name="T63" fmla="*/ 85 h 176"/>
                  <a:gd name="T64" fmla="*/ 80 w 451"/>
                  <a:gd name="T65" fmla="*/ 81 h 176"/>
                  <a:gd name="T66" fmla="*/ 120 w 451"/>
                  <a:gd name="T67" fmla="*/ 75 h 176"/>
                  <a:gd name="T68" fmla="*/ 154 w 451"/>
                  <a:gd name="T69" fmla="*/ 67 h 176"/>
                  <a:gd name="T70" fmla="*/ 191 w 451"/>
                  <a:gd name="T71" fmla="*/ 57 h 176"/>
                  <a:gd name="T72" fmla="*/ 223 w 451"/>
                  <a:gd name="T73" fmla="*/ 46 h 176"/>
                  <a:gd name="T74" fmla="*/ 257 w 451"/>
                  <a:gd name="T75" fmla="*/ 35 h 176"/>
                  <a:gd name="T76" fmla="*/ 286 w 451"/>
                  <a:gd name="T77" fmla="*/ 22 h 176"/>
                  <a:gd name="T78" fmla="*/ 318 w 451"/>
                  <a:gd name="T79" fmla="*/ 11 h 176"/>
                  <a:gd name="T80" fmla="*/ 345 w 451"/>
                  <a:gd name="T81" fmla="*/ 0 h 176"/>
                  <a:gd name="T82" fmla="*/ 345 w 451"/>
                  <a:gd name="T83" fmla="*/ 0 h 1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51" h="176">
                    <a:moveTo>
                      <a:pt x="345" y="0"/>
                    </a:moveTo>
                    <a:lnTo>
                      <a:pt x="355" y="14"/>
                    </a:lnTo>
                    <a:lnTo>
                      <a:pt x="367" y="27"/>
                    </a:lnTo>
                    <a:lnTo>
                      <a:pt x="384" y="41"/>
                    </a:lnTo>
                    <a:lnTo>
                      <a:pt x="404" y="53"/>
                    </a:lnTo>
                    <a:lnTo>
                      <a:pt x="421" y="66"/>
                    </a:lnTo>
                    <a:lnTo>
                      <a:pt x="436" y="80"/>
                    </a:lnTo>
                    <a:lnTo>
                      <a:pt x="446" y="93"/>
                    </a:lnTo>
                    <a:lnTo>
                      <a:pt x="451" y="107"/>
                    </a:lnTo>
                    <a:lnTo>
                      <a:pt x="443" y="123"/>
                    </a:lnTo>
                    <a:lnTo>
                      <a:pt x="426" y="139"/>
                    </a:lnTo>
                    <a:lnTo>
                      <a:pt x="409" y="148"/>
                    </a:lnTo>
                    <a:lnTo>
                      <a:pt x="389" y="156"/>
                    </a:lnTo>
                    <a:lnTo>
                      <a:pt x="370" y="162"/>
                    </a:lnTo>
                    <a:lnTo>
                      <a:pt x="348" y="168"/>
                    </a:lnTo>
                    <a:lnTo>
                      <a:pt x="328" y="171"/>
                    </a:lnTo>
                    <a:lnTo>
                      <a:pt x="306" y="173"/>
                    </a:lnTo>
                    <a:lnTo>
                      <a:pt x="284" y="176"/>
                    </a:lnTo>
                    <a:lnTo>
                      <a:pt x="262" y="176"/>
                    </a:lnTo>
                    <a:lnTo>
                      <a:pt x="240" y="174"/>
                    </a:lnTo>
                    <a:lnTo>
                      <a:pt x="220" y="171"/>
                    </a:lnTo>
                    <a:lnTo>
                      <a:pt x="196" y="165"/>
                    </a:lnTo>
                    <a:lnTo>
                      <a:pt x="171" y="158"/>
                    </a:lnTo>
                    <a:lnTo>
                      <a:pt x="147" y="152"/>
                    </a:lnTo>
                    <a:lnTo>
                      <a:pt x="122" y="145"/>
                    </a:lnTo>
                    <a:lnTo>
                      <a:pt x="98" y="137"/>
                    </a:lnTo>
                    <a:lnTo>
                      <a:pt x="76" y="128"/>
                    </a:lnTo>
                    <a:lnTo>
                      <a:pt x="54" y="118"/>
                    </a:lnTo>
                    <a:lnTo>
                      <a:pt x="34" y="108"/>
                    </a:lnTo>
                    <a:lnTo>
                      <a:pt x="17" y="98"/>
                    </a:lnTo>
                    <a:lnTo>
                      <a:pt x="0" y="85"/>
                    </a:lnTo>
                    <a:lnTo>
                      <a:pt x="41" y="85"/>
                    </a:lnTo>
                    <a:lnTo>
                      <a:pt x="80" y="81"/>
                    </a:lnTo>
                    <a:lnTo>
                      <a:pt x="120" y="75"/>
                    </a:lnTo>
                    <a:lnTo>
                      <a:pt x="154" y="67"/>
                    </a:lnTo>
                    <a:lnTo>
                      <a:pt x="191" y="57"/>
                    </a:lnTo>
                    <a:lnTo>
                      <a:pt x="223" y="46"/>
                    </a:lnTo>
                    <a:lnTo>
                      <a:pt x="257" y="35"/>
                    </a:lnTo>
                    <a:lnTo>
                      <a:pt x="286" y="22"/>
                    </a:lnTo>
                    <a:lnTo>
                      <a:pt x="318" y="11"/>
                    </a:lnTo>
                    <a:lnTo>
                      <a:pt x="345" y="0"/>
                    </a:lnTo>
                    <a:lnTo>
                      <a:pt x="345" y="0"/>
                    </a:lnTo>
                    <a:close/>
                  </a:path>
                </a:pathLst>
              </a:custGeom>
              <a:solidFill>
                <a:srgbClr val="B34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32171" name="Group 75"/>
              <p:cNvGrpSpPr>
                <a:grpSpLocks/>
              </p:cNvGrpSpPr>
              <p:nvPr/>
            </p:nvGrpSpPr>
            <p:grpSpPr bwMode="auto">
              <a:xfrm rot="-665025">
                <a:off x="1241" y="3611"/>
                <a:ext cx="1166" cy="666"/>
                <a:chOff x="1226" y="3481"/>
                <a:chExt cx="1166" cy="666"/>
              </a:xfrm>
            </p:grpSpPr>
            <p:sp>
              <p:nvSpPr>
                <p:cNvPr id="132172" name="Freeform 76"/>
                <p:cNvSpPr>
                  <a:spLocks/>
                </p:cNvSpPr>
                <p:nvPr/>
              </p:nvSpPr>
              <p:spPr bwMode="auto">
                <a:xfrm>
                  <a:off x="1439" y="3481"/>
                  <a:ext cx="892" cy="666"/>
                </a:xfrm>
                <a:custGeom>
                  <a:avLst/>
                  <a:gdLst>
                    <a:gd name="T0" fmla="*/ 620 w 892"/>
                    <a:gd name="T1" fmla="*/ 342 h 666"/>
                    <a:gd name="T2" fmla="*/ 622 w 892"/>
                    <a:gd name="T3" fmla="*/ 394 h 666"/>
                    <a:gd name="T4" fmla="*/ 637 w 892"/>
                    <a:gd name="T5" fmla="*/ 448 h 666"/>
                    <a:gd name="T6" fmla="*/ 676 w 892"/>
                    <a:gd name="T7" fmla="*/ 496 h 666"/>
                    <a:gd name="T8" fmla="*/ 755 w 892"/>
                    <a:gd name="T9" fmla="*/ 534 h 666"/>
                    <a:gd name="T10" fmla="*/ 828 w 892"/>
                    <a:gd name="T11" fmla="*/ 557 h 666"/>
                    <a:gd name="T12" fmla="*/ 858 w 892"/>
                    <a:gd name="T13" fmla="*/ 578 h 666"/>
                    <a:gd name="T14" fmla="*/ 882 w 892"/>
                    <a:gd name="T15" fmla="*/ 602 h 666"/>
                    <a:gd name="T16" fmla="*/ 892 w 892"/>
                    <a:gd name="T17" fmla="*/ 628 h 666"/>
                    <a:gd name="T18" fmla="*/ 882 w 892"/>
                    <a:gd name="T19" fmla="*/ 654 h 666"/>
                    <a:gd name="T20" fmla="*/ 850 w 892"/>
                    <a:gd name="T21" fmla="*/ 647 h 666"/>
                    <a:gd name="T22" fmla="*/ 809 w 892"/>
                    <a:gd name="T23" fmla="*/ 608 h 666"/>
                    <a:gd name="T24" fmla="*/ 762 w 892"/>
                    <a:gd name="T25" fmla="*/ 568 h 666"/>
                    <a:gd name="T26" fmla="*/ 711 w 892"/>
                    <a:gd name="T27" fmla="*/ 530 h 666"/>
                    <a:gd name="T28" fmla="*/ 649 w 892"/>
                    <a:gd name="T29" fmla="*/ 496 h 666"/>
                    <a:gd name="T30" fmla="*/ 598 w 892"/>
                    <a:gd name="T31" fmla="*/ 464 h 666"/>
                    <a:gd name="T32" fmla="*/ 583 w 892"/>
                    <a:gd name="T33" fmla="*/ 426 h 666"/>
                    <a:gd name="T34" fmla="*/ 586 w 892"/>
                    <a:gd name="T35" fmla="*/ 388 h 666"/>
                    <a:gd name="T36" fmla="*/ 590 w 892"/>
                    <a:gd name="T37" fmla="*/ 349 h 666"/>
                    <a:gd name="T38" fmla="*/ 586 w 892"/>
                    <a:gd name="T39" fmla="*/ 310 h 666"/>
                    <a:gd name="T40" fmla="*/ 541 w 892"/>
                    <a:gd name="T41" fmla="*/ 256 h 666"/>
                    <a:gd name="T42" fmla="*/ 463 w 892"/>
                    <a:gd name="T43" fmla="*/ 186 h 666"/>
                    <a:gd name="T44" fmla="*/ 358 w 892"/>
                    <a:gd name="T45" fmla="*/ 120 h 666"/>
                    <a:gd name="T46" fmla="*/ 230 w 892"/>
                    <a:gd name="T47" fmla="*/ 64 h 666"/>
                    <a:gd name="T48" fmla="*/ 83 w 892"/>
                    <a:gd name="T49" fmla="*/ 24 h 666"/>
                    <a:gd name="T50" fmla="*/ 37 w 892"/>
                    <a:gd name="T51" fmla="*/ 2 h 666"/>
                    <a:gd name="T52" fmla="*/ 108 w 892"/>
                    <a:gd name="T53" fmla="*/ 2 h 666"/>
                    <a:gd name="T54" fmla="*/ 179 w 892"/>
                    <a:gd name="T55" fmla="*/ 18 h 666"/>
                    <a:gd name="T56" fmla="*/ 245 w 892"/>
                    <a:gd name="T57" fmla="*/ 42 h 666"/>
                    <a:gd name="T58" fmla="*/ 306 w 892"/>
                    <a:gd name="T59" fmla="*/ 68 h 666"/>
                    <a:gd name="T60" fmla="*/ 367 w 892"/>
                    <a:gd name="T61" fmla="*/ 101 h 666"/>
                    <a:gd name="T62" fmla="*/ 434 w 892"/>
                    <a:gd name="T63" fmla="*/ 146 h 666"/>
                    <a:gd name="T64" fmla="*/ 497 w 892"/>
                    <a:gd name="T65" fmla="*/ 193 h 666"/>
                    <a:gd name="T66" fmla="*/ 551 w 892"/>
                    <a:gd name="T67" fmla="*/ 241 h 666"/>
                    <a:gd name="T68" fmla="*/ 598 w 892"/>
                    <a:gd name="T69" fmla="*/ 290 h 666"/>
                    <a:gd name="T70" fmla="*/ 617 w 892"/>
                    <a:gd name="T71" fmla="*/ 317 h 6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892" h="666">
                      <a:moveTo>
                        <a:pt x="617" y="316"/>
                      </a:moveTo>
                      <a:lnTo>
                        <a:pt x="620" y="342"/>
                      </a:lnTo>
                      <a:lnTo>
                        <a:pt x="620" y="368"/>
                      </a:lnTo>
                      <a:lnTo>
                        <a:pt x="622" y="394"/>
                      </a:lnTo>
                      <a:lnTo>
                        <a:pt x="627" y="422"/>
                      </a:lnTo>
                      <a:lnTo>
                        <a:pt x="637" y="448"/>
                      </a:lnTo>
                      <a:lnTo>
                        <a:pt x="652" y="473"/>
                      </a:lnTo>
                      <a:lnTo>
                        <a:pt x="676" y="496"/>
                      </a:lnTo>
                      <a:lnTo>
                        <a:pt x="711" y="517"/>
                      </a:lnTo>
                      <a:lnTo>
                        <a:pt x="755" y="534"/>
                      </a:lnTo>
                      <a:lnTo>
                        <a:pt x="811" y="546"/>
                      </a:lnTo>
                      <a:lnTo>
                        <a:pt x="828" y="557"/>
                      </a:lnTo>
                      <a:lnTo>
                        <a:pt x="845" y="567"/>
                      </a:lnTo>
                      <a:lnTo>
                        <a:pt x="858" y="578"/>
                      </a:lnTo>
                      <a:lnTo>
                        <a:pt x="872" y="590"/>
                      </a:lnTo>
                      <a:lnTo>
                        <a:pt x="882" y="602"/>
                      </a:lnTo>
                      <a:lnTo>
                        <a:pt x="890" y="615"/>
                      </a:lnTo>
                      <a:lnTo>
                        <a:pt x="892" y="628"/>
                      </a:lnTo>
                      <a:lnTo>
                        <a:pt x="890" y="640"/>
                      </a:lnTo>
                      <a:lnTo>
                        <a:pt x="882" y="654"/>
                      </a:lnTo>
                      <a:lnTo>
                        <a:pt x="870" y="666"/>
                      </a:lnTo>
                      <a:lnTo>
                        <a:pt x="850" y="647"/>
                      </a:lnTo>
                      <a:lnTo>
                        <a:pt x="831" y="628"/>
                      </a:lnTo>
                      <a:lnTo>
                        <a:pt x="809" y="608"/>
                      </a:lnTo>
                      <a:lnTo>
                        <a:pt x="787" y="589"/>
                      </a:lnTo>
                      <a:lnTo>
                        <a:pt x="762" y="568"/>
                      </a:lnTo>
                      <a:lnTo>
                        <a:pt x="738" y="550"/>
                      </a:lnTo>
                      <a:lnTo>
                        <a:pt x="711" y="530"/>
                      </a:lnTo>
                      <a:lnTo>
                        <a:pt x="681" y="513"/>
                      </a:lnTo>
                      <a:lnTo>
                        <a:pt x="649" y="496"/>
                      </a:lnTo>
                      <a:lnTo>
                        <a:pt x="617" y="481"/>
                      </a:lnTo>
                      <a:lnTo>
                        <a:pt x="598" y="464"/>
                      </a:lnTo>
                      <a:lnTo>
                        <a:pt x="588" y="446"/>
                      </a:lnTo>
                      <a:lnTo>
                        <a:pt x="583" y="426"/>
                      </a:lnTo>
                      <a:lnTo>
                        <a:pt x="583" y="407"/>
                      </a:lnTo>
                      <a:lnTo>
                        <a:pt x="586" y="388"/>
                      </a:lnTo>
                      <a:lnTo>
                        <a:pt x="588" y="368"/>
                      </a:lnTo>
                      <a:lnTo>
                        <a:pt x="590" y="349"/>
                      </a:lnTo>
                      <a:lnTo>
                        <a:pt x="590" y="329"/>
                      </a:lnTo>
                      <a:lnTo>
                        <a:pt x="586" y="310"/>
                      </a:lnTo>
                      <a:lnTo>
                        <a:pt x="573" y="290"/>
                      </a:lnTo>
                      <a:lnTo>
                        <a:pt x="541" y="256"/>
                      </a:lnTo>
                      <a:lnTo>
                        <a:pt x="505" y="221"/>
                      </a:lnTo>
                      <a:lnTo>
                        <a:pt x="463" y="186"/>
                      </a:lnTo>
                      <a:lnTo>
                        <a:pt x="414" y="152"/>
                      </a:lnTo>
                      <a:lnTo>
                        <a:pt x="358" y="120"/>
                      </a:lnTo>
                      <a:lnTo>
                        <a:pt x="296" y="90"/>
                      </a:lnTo>
                      <a:lnTo>
                        <a:pt x="230" y="64"/>
                      </a:lnTo>
                      <a:lnTo>
                        <a:pt x="159" y="42"/>
                      </a:lnTo>
                      <a:lnTo>
                        <a:pt x="83" y="24"/>
                      </a:lnTo>
                      <a:lnTo>
                        <a:pt x="0" y="12"/>
                      </a:lnTo>
                      <a:lnTo>
                        <a:pt x="37" y="2"/>
                      </a:lnTo>
                      <a:lnTo>
                        <a:pt x="73" y="0"/>
                      </a:lnTo>
                      <a:lnTo>
                        <a:pt x="108" y="2"/>
                      </a:lnTo>
                      <a:lnTo>
                        <a:pt x="144" y="9"/>
                      </a:lnTo>
                      <a:lnTo>
                        <a:pt x="179" y="18"/>
                      </a:lnTo>
                      <a:lnTo>
                        <a:pt x="211" y="30"/>
                      </a:lnTo>
                      <a:lnTo>
                        <a:pt x="245" y="42"/>
                      </a:lnTo>
                      <a:lnTo>
                        <a:pt x="277" y="56"/>
                      </a:lnTo>
                      <a:lnTo>
                        <a:pt x="306" y="68"/>
                      </a:lnTo>
                      <a:lnTo>
                        <a:pt x="333" y="78"/>
                      </a:lnTo>
                      <a:lnTo>
                        <a:pt x="367" y="101"/>
                      </a:lnTo>
                      <a:lnTo>
                        <a:pt x="402" y="124"/>
                      </a:lnTo>
                      <a:lnTo>
                        <a:pt x="434" y="146"/>
                      </a:lnTo>
                      <a:lnTo>
                        <a:pt x="465" y="169"/>
                      </a:lnTo>
                      <a:lnTo>
                        <a:pt x="497" y="193"/>
                      </a:lnTo>
                      <a:lnTo>
                        <a:pt x="524" y="216"/>
                      </a:lnTo>
                      <a:lnTo>
                        <a:pt x="551" y="241"/>
                      </a:lnTo>
                      <a:lnTo>
                        <a:pt x="576" y="265"/>
                      </a:lnTo>
                      <a:lnTo>
                        <a:pt x="598" y="290"/>
                      </a:lnTo>
                      <a:lnTo>
                        <a:pt x="617" y="317"/>
                      </a:lnTo>
                      <a:lnTo>
                        <a:pt x="617" y="317"/>
                      </a:lnTo>
                      <a:lnTo>
                        <a:pt x="617" y="316"/>
                      </a:lnTo>
                      <a:close/>
                    </a:path>
                  </a:pathLst>
                </a:custGeom>
                <a:solidFill>
                  <a:srgbClr val="D1843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2173" name="Freeform 77"/>
                <p:cNvSpPr>
                  <a:spLocks/>
                </p:cNvSpPr>
                <p:nvPr/>
              </p:nvSpPr>
              <p:spPr bwMode="auto">
                <a:xfrm>
                  <a:off x="1632" y="3483"/>
                  <a:ext cx="760" cy="603"/>
                </a:xfrm>
                <a:custGeom>
                  <a:avLst/>
                  <a:gdLst>
                    <a:gd name="T0" fmla="*/ 378 w 760"/>
                    <a:gd name="T1" fmla="*/ 139 h 603"/>
                    <a:gd name="T2" fmla="*/ 417 w 760"/>
                    <a:gd name="T3" fmla="*/ 188 h 603"/>
                    <a:gd name="T4" fmla="*/ 447 w 760"/>
                    <a:gd name="T5" fmla="*/ 244 h 603"/>
                    <a:gd name="T6" fmla="*/ 471 w 760"/>
                    <a:gd name="T7" fmla="*/ 303 h 603"/>
                    <a:gd name="T8" fmla="*/ 491 w 760"/>
                    <a:gd name="T9" fmla="*/ 363 h 603"/>
                    <a:gd name="T10" fmla="*/ 508 w 760"/>
                    <a:gd name="T11" fmla="*/ 402 h 603"/>
                    <a:gd name="T12" fmla="*/ 520 w 760"/>
                    <a:gd name="T13" fmla="*/ 421 h 603"/>
                    <a:gd name="T14" fmla="*/ 527 w 760"/>
                    <a:gd name="T15" fmla="*/ 442 h 603"/>
                    <a:gd name="T16" fmla="*/ 542 w 760"/>
                    <a:gd name="T17" fmla="*/ 460 h 603"/>
                    <a:gd name="T18" fmla="*/ 562 w 760"/>
                    <a:gd name="T19" fmla="*/ 476 h 603"/>
                    <a:gd name="T20" fmla="*/ 579 w 760"/>
                    <a:gd name="T21" fmla="*/ 482 h 603"/>
                    <a:gd name="T22" fmla="*/ 581 w 760"/>
                    <a:gd name="T23" fmla="*/ 478 h 603"/>
                    <a:gd name="T24" fmla="*/ 584 w 760"/>
                    <a:gd name="T25" fmla="*/ 474 h 603"/>
                    <a:gd name="T26" fmla="*/ 581 w 760"/>
                    <a:gd name="T27" fmla="*/ 469 h 603"/>
                    <a:gd name="T28" fmla="*/ 581 w 760"/>
                    <a:gd name="T29" fmla="*/ 464 h 603"/>
                    <a:gd name="T30" fmla="*/ 606 w 760"/>
                    <a:gd name="T31" fmla="*/ 466 h 603"/>
                    <a:gd name="T32" fmla="*/ 645 w 760"/>
                    <a:gd name="T33" fmla="*/ 476 h 603"/>
                    <a:gd name="T34" fmla="*/ 679 w 760"/>
                    <a:gd name="T35" fmla="*/ 490 h 603"/>
                    <a:gd name="T36" fmla="*/ 711 w 760"/>
                    <a:gd name="T37" fmla="*/ 506 h 603"/>
                    <a:gd name="T38" fmla="*/ 738 w 760"/>
                    <a:gd name="T39" fmla="*/ 524 h 603"/>
                    <a:gd name="T40" fmla="*/ 755 w 760"/>
                    <a:gd name="T41" fmla="*/ 540 h 603"/>
                    <a:gd name="T42" fmla="*/ 760 w 760"/>
                    <a:gd name="T43" fmla="*/ 555 h 603"/>
                    <a:gd name="T44" fmla="*/ 755 w 760"/>
                    <a:gd name="T45" fmla="*/ 568 h 603"/>
                    <a:gd name="T46" fmla="*/ 748 w 760"/>
                    <a:gd name="T47" fmla="*/ 583 h 603"/>
                    <a:gd name="T48" fmla="*/ 738 w 760"/>
                    <a:gd name="T49" fmla="*/ 596 h 603"/>
                    <a:gd name="T50" fmla="*/ 719 w 760"/>
                    <a:gd name="T51" fmla="*/ 587 h 603"/>
                    <a:gd name="T52" fmla="*/ 677 w 760"/>
                    <a:gd name="T53" fmla="*/ 557 h 603"/>
                    <a:gd name="T54" fmla="*/ 628 w 760"/>
                    <a:gd name="T55" fmla="*/ 530 h 603"/>
                    <a:gd name="T56" fmla="*/ 572 w 760"/>
                    <a:gd name="T57" fmla="*/ 503 h 603"/>
                    <a:gd name="T58" fmla="*/ 515 w 760"/>
                    <a:gd name="T59" fmla="*/ 478 h 603"/>
                    <a:gd name="T60" fmla="*/ 491 w 760"/>
                    <a:gd name="T61" fmla="*/ 416 h 603"/>
                    <a:gd name="T62" fmla="*/ 459 w 760"/>
                    <a:gd name="T63" fmla="*/ 320 h 603"/>
                    <a:gd name="T64" fmla="*/ 388 w 760"/>
                    <a:gd name="T65" fmla="*/ 232 h 603"/>
                    <a:gd name="T66" fmla="*/ 285 w 760"/>
                    <a:gd name="T67" fmla="*/ 151 h 603"/>
                    <a:gd name="T68" fmla="*/ 167 w 760"/>
                    <a:gd name="T69" fmla="*/ 75 h 603"/>
                    <a:gd name="T70" fmla="*/ 0 w 760"/>
                    <a:gd name="T71" fmla="*/ 0 h 603"/>
                    <a:gd name="T72" fmla="*/ 91 w 760"/>
                    <a:gd name="T73" fmla="*/ 7 h 603"/>
                    <a:gd name="T74" fmla="*/ 174 w 760"/>
                    <a:gd name="T75" fmla="*/ 23 h 603"/>
                    <a:gd name="T76" fmla="*/ 250 w 760"/>
                    <a:gd name="T77" fmla="*/ 48 h 603"/>
                    <a:gd name="T78" fmla="*/ 312 w 760"/>
                    <a:gd name="T79" fmla="*/ 80 h 603"/>
                    <a:gd name="T80" fmla="*/ 353 w 760"/>
                    <a:gd name="T81" fmla="*/ 117 h 6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760" h="603">
                      <a:moveTo>
                        <a:pt x="353" y="117"/>
                      </a:moveTo>
                      <a:lnTo>
                        <a:pt x="378" y="139"/>
                      </a:lnTo>
                      <a:lnTo>
                        <a:pt x="400" y="163"/>
                      </a:lnTo>
                      <a:lnTo>
                        <a:pt x="417" y="188"/>
                      </a:lnTo>
                      <a:lnTo>
                        <a:pt x="434" y="215"/>
                      </a:lnTo>
                      <a:lnTo>
                        <a:pt x="447" y="244"/>
                      </a:lnTo>
                      <a:lnTo>
                        <a:pt x="459" y="274"/>
                      </a:lnTo>
                      <a:lnTo>
                        <a:pt x="471" y="303"/>
                      </a:lnTo>
                      <a:lnTo>
                        <a:pt x="481" y="333"/>
                      </a:lnTo>
                      <a:lnTo>
                        <a:pt x="491" y="363"/>
                      </a:lnTo>
                      <a:lnTo>
                        <a:pt x="500" y="391"/>
                      </a:lnTo>
                      <a:lnTo>
                        <a:pt x="508" y="402"/>
                      </a:lnTo>
                      <a:lnTo>
                        <a:pt x="515" y="411"/>
                      </a:lnTo>
                      <a:lnTo>
                        <a:pt x="520" y="421"/>
                      </a:lnTo>
                      <a:lnTo>
                        <a:pt x="522" y="431"/>
                      </a:lnTo>
                      <a:lnTo>
                        <a:pt x="527" y="442"/>
                      </a:lnTo>
                      <a:lnTo>
                        <a:pt x="535" y="451"/>
                      </a:lnTo>
                      <a:lnTo>
                        <a:pt x="542" y="460"/>
                      </a:lnTo>
                      <a:lnTo>
                        <a:pt x="549" y="468"/>
                      </a:lnTo>
                      <a:lnTo>
                        <a:pt x="562" y="476"/>
                      </a:lnTo>
                      <a:lnTo>
                        <a:pt x="574" y="483"/>
                      </a:lnTo>
                      <a:lnTo>
                        <a:pt x="579" y="482"/>
                      </a:lnTo>
                      <a:lnTo>
                        <a:pt x="581" y="479"/>
                      </a:lnTo>
                      <a:lnTo>
                        <a:pt x="581" y="478"/>
                      </a:lnTo>
                      <a:lnTo>
                        <a:pt x="584" y="476"/>
                      </a:lnTo>
                      <a:lnTo>
                        <a:pt x="584" y="474"/>
                      </a:lnTo>
                      <a:lnTo>
                        <a:pt x="581" y="471"/>
                      </a:lnTo>
                      <a:lnTo>
                        <a:pt x="581" y="469"/>
                      </a:lnTo>
                      <a:lnTo>
                        <a:pt x="581" y="467"/>
                      </a:lnTo>
                      <a:lnTo>
                        <a:pt x="581" y="464"/>
                      </a:lnTo>
                      <a:lnTo>
                        <a:pt x="581" y="462"/>
                      </a:lnTo>
                      <a:lnTo>
                        <a:pt x="606" y="466"/>
                      </a:lnTo>
                      <a:lnTo>
                        <a:pt x="625" y="470"/>
                      </a:lnTo>
                      <a:lnTo>
                        <a:pt x="645" y="476"/>
                      </a:lnTo>
                      <a:lnTo>
                        <a:pt x="662" y="482"/>
                      </a:lnTo>
                      <a:lnTo>
                        <a:pt x="679" y="490"/>
                      </a:lnTo>
                      <a:lnTo>
                        <a:pt x="694" y="498"/>
                      </a:lnTo>
                      <a:lnTo>
                        <a:pt x="711" y="506"/>
                      </a:lnTo>
                      <a:lnTo>
                        <a:pt x="723" y="515"/>
                      </a:lnTo>
                      <a:lnTo>
                        <a:pt x="738" y="524"/>
                      </a:lnTo>
                      <a:lnTo>
                        <a:pt x="750" y="532"/>
                      </a:lnTo>
                      <a:lnTo>
                        <a:pt x="755" y="540"/>
                      </a:lnTo>
                      <a:lnTo>
                        <a:pt x="758" y="547"/>
                      </a:lnTo>
                      <a:lnTo>
                        <a:pt x="760" y="555"/>
                      </a:lnTo>
                      <a:lnTo>
                        <a:pt x="758" y="562"/>
                      </a:lnTo>
                      <a:lnTo>
                        <a:pt x="755" y="568"/>
                      </a:lnTo>
                      <a:lnTo>
                        <a:pt x="753" y="576"/>
                      </a:lnTo>
                      <a:lnTo>
                        <a:pt x="748" y="583"/>
                      </a:lnTo>
                      <a:lnTo>
                        <a:pt x="743" y="590"/>
                      </a:lnTo>
                      <a:lnTo>
                        <a:pt x="738" y="596"/>
                      </a:lnTo>
                      <a:lnTo>
                        <a:pt x="733" y="603"/>
                      </a:lnTo>
                      <a:lnTo>
                        <a:pt x="719" y="587"/>
                      </a:lnTo>
                      <a:lnTo>
                        <a:pt x="699" y="572"/>
                      </a:lnTo>
                      <a:lnTo>
                        <a:pt x="677" y="557"/>
                      </a:lnTo>
                      <a:lnTo>
                        <a:pt x="655" y="543"/>
                      </a:lnTo>
                      <a:lnTo>
                        <a:pt x="628" y="530"/>
                      </a:lnTo>
                      <a:lnTo>
                        <a:pt x="601" y="516"/>
                      </a:lnTo>
                      <a:lnTo>
                        <a:pt x="572" y="503"/>
                      </a:lnTo>
                      <a:lnTo>
                        <a:pt x="545" y="491"/>
                      </a:lnTo>
                      <a:lnTo>
                        <a:pt x="515" y="478"/>
                      </a:lnTo>
                      <a:lnTo>
                        <a:pt x="486" y="467"/>
                      </a:lnTo>
                      <a:lnTo>
                        <a:pt x="491" y="416"/>
                      </a:lnTo>
                      <a:lnTo>
                        <a:pt x="481" y="367"/>
                      </a:lnTo>
                      <a:lnTo>
                        <a:pt x="459" y="320"/>
                      </a:lnTo>
                      <a:lnTo>
                        <a:pt x="427" y="276"/>
                      </a:lnTo>
                      <a:lnTo>
                        <a:pt x="388" y="232"/>
                      </a:lnTo>
                      <a:lnTo>
                        <a:pt x="339" y="191"/>
                      </a:lnTo>
                      <a:lnTo>
                        <a:pt x="285" y="151"/>
                      </a:lnTo>
                      <a:lnTo>
                        <a:pt x="226" y="112"/>
                      </a:lnTo>
                      <a:lnTo>
                        <a:pt x="167" y="75"/>
                      </a:lnTo>
                      <a:lnTo>
                        <a:pt x="103" y="38"/>
                      </a:lnTo>
                      <a:lnTo>
                        <a:pt x="0" y="0"/>
                      </a:lnTo>
                      <a:lnTo>
                        <a:pt x="47" y="3"/>
                      </a:lnTo>
                      <a:lnTo>
                        <a:pt x="91" y="7"/>
                      </a:lnTo>
                      <a:lnTo>
                        <a:pt x="133" y="14"/>
                      </a:lnTo>
                      <a:lnTo>
                        <a:pt x="174" y="23"/>
                      </a:lnTo>
                      <a:lnTo>
                        <a:pt x="214" y="35"/>
                      </a:lnTo>
                      <a:lnTo>
                        <a:pt x="250" y="48"/>
                      </a:lnTo>
                      <a:lnTo>
                        <a:pt x="282" y="63"/>
                      </a:lnTo>
                      <a:lnTo>
                        <a:pt x="312" y="80"/>
                      </a:lnTo>
                      <a:lnTo>
                        <a:pt x="336" y="99"/>
                      </a:lnTo>
                      <a:lnTo>
                        <a:pt x="353" y="117"/>
                      </a:lnTo>
                      <a:lnTo>
                        <a:pt x="353" y="117"/>
                      </a:lnTo>
                      <a:close/>
                    </a:path>
                  </a:pathLst>
                </a:custGeom>
                <a:solidFill>
                  <a:srgbClr val="B347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2174" name="Freeform 78"/>
                <p:cNvSpPr>
                  <a:spLocks/>
                </p:cNvSpPr>
                <p:nvPr/>
              </p:nvSpPr>
              <p:spPr bwMode="auto">
                <a:xfrm>
                  <a:off x="1226" y="3512"/>
                  <a:ext cx="818" cy="547"/>
                </a:xfrm>
                <a:custGeom>
                  <a:avLst/>
                  <a:gdLst>
                    <a:gd name="T0" fmla="*/ 752 w 818"/>
                    <a:gd name="T1" fmla="*/ 273 h 547"/>
                    <a:gd name="T2" fmla="*/ 762 w 818"/>
                    <a:gd name="T3" fmla="*/ 322 h 547"/>
                    <a:gd name="T4" fmla="*/ 762 w 818"/>
                    <a:gd name="T5" fmla="*/ 373 h 547"/>
                    <a:gd name="T6" fmla="*/ 747 w 818"/>
                    <a:gd name="T7" fmla="*/ 399 h 547"/>
                    <a:gd name="T8" fmla="*/ 715 w 818"/>
                    <a:gd name="T9" fmla="*/ 368 h 547"/>
                    <a:gd name="T10" fmla="*/ 688 w 818"/>
                    <a:gd name="T11" fmla="*/ 337 h 547"/>
                    <a:gd name="T12" fmla="*/ 654 w 818"/>
                    <a:gd name="T13" fmla="*/ 306 h 547"/>
                    <a:gd name="T14" fmla="*/ 794 w 818"/>
                    <a:gd name="T15" fmla="*/ 491 h 547"/>
                    <a:gd name="T16" fmla="*/ 723 w 818"/>
                    <a:gd name="T17" fmla="*/ 438 h 547"/>
                    <a:gd name="T18" fmla="*/ 654 w 818"/>
                    <a:gd name="T19" fmla="*/ 381 h 547"/>
                    <a:gd name="T20" fmla="*/ 576 w 818"/>
                    <a:gd name="T21" fmla="*/ 329 h 547"/>
                    <a:gd name="T22" fmla="*/ 774 w 818"/>
                    <a:gd name="T23" fmla="*/ 506 h 547"/>
                    <a:gd name="T24" fmla="*/ 764 w 818"/>
                    <a:gd name="T25" fmla="*/ 509 h 547"/>
                    <a:gd name="T26" fmla="*/ 754 w 818"/>
                    <a:gd name="T27" fmla="*/ 511 h 547"/>
                    <a:gd name="T28" fmla="*/ 745 w 818"/>
                    <a:gd name="T29" fmla="*/ 514 h 547"/>
                    <a:gd name="T30" fmla="*/ 691 w 818"/>
                    <a:gd name="T31" fmla="*/ 481 h 547"/>
                    <a:gd name="T32" fmla="*/ 602 w 818"/>
                    <a:gd name="T33" fmla="*/ 425 h 547"/>
                    <a:gd name="T34" fmla="*/ 512 w 818"/>
                    <a:gd name="T35" fmla="*/ 371 h 547"/>
                    <a:gd name="T36" fmla="*/ 441 w 818"/>
                    <a:gd name="T37" fmla="*/ 342 h 547"/>
                    <a:gd name="T38" fmla="*/ 522 w 818"/>
                    <a:gd name="T39" fmla="*/ 397 h 547"/>
                    <a:gd name="T40" fmla="*/ 607 w 818"/>
                    <a:gd name="T41" fmla="*/ 450 h 547"/>
                    <a:gd name="T42" fmla="*/ 691 w 818"/>
                    <a:gd name="T43" fmla="*/ 503 h 547"/>
                    <a:gd name="T44" fmla="*/ 598 w 818"/>
                    <a:gd name="T45" fmla="*/ 533 h 547"/>
                    <a:gd name="T46" fmla="*/ 502 w 818"/>
                    <a:gd name="T47" fmla="*/ 491 h 547"/>
                    <a:gd name="T48" fmla="*/ 419 w 818"/>
                    <a:gd name="T49" fmla="*/ 448 h 547"/>
                    <a:gd name="T50" fmla="*/ 323 w 818"/>
                    <a:gd name="T51" fmla="*/ 410 h 547"/>
                    <a:gd name="T52" fmla="*/ 277 w 818"/>
                    <a:gd name="T53" fmla="*/ 403 h 547"/>
                    <a:gd name="T54" fmla="*/ 272 w 818"/>
                    <a:gd name="T55" fmla="*/ 409 h 547"/>
                    <a:gd name="T56" fmla="*/ 277 w 818"/>
                    <a:gd name="T57" fmla="*/ 415 h 547"/>
                    <a:gd name="T58" fmla="*/ 316 w 818"/>
                    <a:gd name="T59" fmla="*/ 430 h 547"/>
                    <a:gd name="T60" fmla="*/ 406 w 818"/>
                    <a:gd name="T61" fmla="*/ 465 h 547"/>
                    <a:gd name="T62" fmla="*/ 485 w 818"/>
                    <a:gd name="T63" fmla="*/ 501 h 547"/>
                    <a:gd name="T64" fmla="*/ 566 w 818"/>
                    <a:gd name="T65" fmla="*/ 541 h 547"/>
                    <a:gd name="T66" fmla="*/ 316 w 818"/>
                    <a:gd name="T67" fmla="*/ 462 h 547"/>
                    <a:gd name="T68" fmla="*/ 127 w 818"/>
                    <a:gd name="T69" fmla="*/ 352 h 547"/>
                    <a:gd name="T70" fmla="*/ 14 w 818"/>
                    <a:gd name="T71" fmla="*/ 222 h 547"/>
                    <a:gd name="T72" fmla="*/ 4 w 818"/>
                    <a:gd name="T73" fmla="*/ 128 h 547"/>
                    <a:gd name="T74" fmla="*/ 26 w 818"/>
                    <a:gd name="T75" fmla="*/ 66 h 547"/>
                    <a:gd name="T76" fmla="*/ 76 w 818"/>
                    <a:gd name="T77" fmla="*/ 19 h 547"/>
                    <a:gd name="T78" fmla="*/ 215 w 818"/>
                    <a:gd name="T79" fmla="*/ 0 h 547"/>
                    <a:gd name="T80" fmla="*/ 436 w 818"/>
                    <a:gd name="T81" fmla="*/ 47 h 547"/>
                    <a:gd name="T82" fmla="*/ 607 w 818"/>
                    <a:gd name="T83" fmla="*/ 139 h 547"/>
                    <a:gd name="T84" fmla="*/ 730 w 818"/>
                    <a:gd name="T85" fmla="*/ 239 h 5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818" h="547">
                      <a:moveTo>
                        <a:pt x="730" y="239"/>
                      </a:moveTo>
                      <a:lnTo>
                        <a:pt x="742" y="256"/>
                      </a:lnTo>
                      <a:lnTo>
                        <a:pt x="752" y="273"/>
                      </a:lnTo>
                      <a:lnTo>
                        <a:pt x="757" y="289"/>
                      </a:lnTo>
                      <a:lnTo>
                        <a:pt x="759" y="306"/>
                      </a:lnTo>
                      <a:lnTo>
                        <a:pt x="762" y="322"/>
                      </a:lnTo>
                      <a:lnTo>
                        <a:pt x="762" y="338"/>
                      </a:lnTo>
                      <a:lnTo>
                        <a:pt x="762" y="355"/>
                      </a:lnTo>
                      <a:lnTo>
                        <a:pt x="762" y="373"/>
                      </a:lnTo>
                      <a:lnTo>
                        <a:pt x="762" y="391"/>
                      </a:lnTo>
                      <a:lnTo>
                        <a:pt x="759" y="409"/>
                      </a:lnTo>
                      <a:lnTo>
                        <a:pt x="747" y="399"/>
                      </a:lnTo>
                      <a:lnTo>
                        <a:pt x="737" y="389"/>
                      </a:lnTo>
                      <a:lnTo>
                        <a:pt x="725" y="378"/>
                      </a:lnTo>
                      <a:lnTo>
                        <a:pt x="715" y="368"/>
                      </a:lnTo>
                      <a:lnTo>
                        <a:pt x="708" y="358"/>
                      </a:lnTo>
                      <a:lnTo>
                        <a:pt x="698" y="347"/>
                      </a:lnTo>
                      <a:lnTo>
                        <a:pt x="688" y="337"/>
                      </a:lnTo>
                      <a:lnTo>
                        <a:pt x="678" y="326"/>
                      </a:lnTo>
                      <a:lnTo>
                        <a:pt x="666" y="317"/>
                      </a:lnTo>
                      <a:lnTo>
                        <a:pt x="654" y="306"/>
                      </a:lnTo>
                      <a:lnTo>
                        <a:pt x="634" y="314"/>
                      </a:lnTo>
                      <a:lnTo>
                        <a:pt x="818" y="491"/>
                      </a:lnTo>
                      <a:lnTo>
                        <a:pt x="794" y="491"/>
                      </a:lnTo>
                      <a:lnTo>
                        <a:pt x="769" y="474"/>
                      </a:lnTo>
                      <a:lnTo>
                        <a:pt x="745" y="456"/>
                      </a:lnTo>
                      <a:lnTo>
                        <a:pt x="723" y="438"/>
                      </a:lnTo>
                      <a:lnTo>
                        <a:pt x="701" y="418"/>
                      </a:lnTo>
                      <a:lnTo>
                        <a:pt x="676" y="400"/>
                      </a:lnTo>
                      <a:lnTo>
                        <a:pt x="654" y="381"/>
                      </a:lnTo>
                      <a:lnTo>
                        <a:pt x="629" y="363"/>
                      </a:lnTo>
                      <a:lnTo>
                        <a:pt x="605" y="345"/>
                      </a:lnTo>
                      <a:lnTo>
                        <a:pt x="576" y="329"/>
                      </a:lnTo>
                      <a:lnTo>
                        <a:pt x="546" y="314"/>
                      </a:lnTo>
                      <a:lnTo>
                        <a:pt x="546" y="330"/>
                      </a:lnTo>
                      <a:lnTo>
                        <a:pt x="774" y="506"/>
                      </a:lnTo>
                      <a:lnTo>
                        <a:pt x="772" y="507"/>
                      </a:lnTo>
                      <a:lnTo>
                        <a:pt x="769" y="509"/>
                      </a:lnTo>
                      <a:lnTo>
                        <a:pt x="764" y="509"/>
                      </a:lnTo>
                      <a:lnTo>
                        <a:pt x="762" y="510"/>
                      </a:lnTo>
                      <a:lnTo>
                        <a:pt x="757" y="511"/>
                      </a:lnTo>
                      <a:lnTo>
                        <a:pt x="754" y="511"/>
                      </a:lnTo>
                      <a:lnTo>
                        <a:pt x="750" y="512"/>
                      </a:lnTo>
                      <a:lnTo>
                        <a:pt x="747" y="513"/>
                      </a:lnTo>
                      <a:lnTo>
                        <a:pt x="745" y="514"/>
                      </a:lnTo>
                      <a:lnTo>
                        <a:pt x="742" y="515"/>
                      </a:lnTo>
                      <a:lnTo>
                        <a:pt x="718" y="498"/>
                      </a:lnTo>
                      <a:lnTo>
                        <a:pt x="691" y="481"/>
                      </a:lnTo>
                      <a:lnTo>
                        <a:pt x="661" y="463"/>
                      </a:lnTo>
                      <a:lnTo>
                        <a:pt x="634" y="443"/>
                      </a:lnTo>
                      <a:lnTo>
                        <a:pt x="602" y="425"/>
                      </a:lnTo>
                      <a:lnTo>
                        <a:pt x="573" y="407"/>
                      </a:lnTo>
                      <a:lnTo>
                        <a:pt x="544" y="389"/>
                      </a:lnTo>
                      <a:lnTo>
                        <a:pt x="512" y="371"/>
                      </a:lnTo>
                      <a:lnTo>
                        <a:pt x="482" y="354"/>
                      </a:lnTo>
                      <a:lnTo>
                        <a:pt x="451" y="338"/>
                      </a:lnTo>
                      <a:lnTo>
                        <a:pt x="441" y="342"/>
                      </a:lnTo>
                      <a:lnTo>
                        <a:pt x="465" y="361"/>
                      </a:lnTo>
                      <a:lnTo>
                        <a:pt x="492" y="378"/>
                      </a:lnTo>
                      <a:lnTo>
                        <a:pt x="522" y="397"/>
                      </a:lnTo>
                      <a:lnTo>
                        <a:pt x="549" y="415"/>
                      </a:lnTo>
                      <a:lnTo>
                        <a:pt x="578" y="433"/>
                      </a:lnTo>
                      <a:lnTo>
                        <a:pt x="607" y="450"/>
                      </a:lnTo>
                      <a:lnTo>
                        <a:pt x="637" y="467"/>
                      </a:lnTo>
                      <a:lnTo>
                        <a:pt x="664" y="486"/>
                      </a:lnTo>
                      <a:lnTo>
                        <a:pt x="691" y="503"/>
                      </a:lnTo>
                      <a:lnTo>
                        <a:pt x="715" y="520"/>
                      </a:lnTo>
                      <a:lnTo>
                        <a:pt x="598" y="547"/>
                      </a:lnTo>
                      <a:lnTo>
                        <a:pt x="598" y="533"/>
                      </a:lnTo>
                      <a:lnTo>
                        <a:pt x="563" y="520"/>
                      </a:lnTo>
                      <a:lnTo>
                        <a:pt x="531" y="506"/>
                      </a:lnTo>
                      <a:lnTo>
                        <a:pt x="502" y="491"/>
                      </a:lnTo>
                      <a:lnTo>
                        <a:pt x="475" y="477"/>
                      </a:lnTo>
                      <a:lnTo>
                        <a:pt x="448" y="462"/>
                      </a:lnTo>
                      <a:lnTo>
                        <a:pt x="419" y="448"/>
                      </a:lnTo>
                      <a:lnTo>
                        <a:pt x="389" y="434"/>
                      </a:lnTo>
                      <a:lnTo>
                        <a:pt x="357" y="422"/>
                      </a:lnTo>
                      <a:lnTo>
                        <a:pt x="323" y="410"/>
                      </a:lnTo>
                      <a:lnTo>
                        <a:pt x="281" y="400"/>
                      </a:lnTo>
                      <a:lnTo>
                        <a:pt x="279" y="401"/>
                      </a:lnTo>
                      <a:lnTo>
                        <a:pt x="277" y="403"/>
                      </a:lnTo>
                      <a:lnTo>
                        <a:pt x="274" y="405"/>
                      </a:lnTo>
                      <a:lnTo>
                        <a:pt x="272" y="407"/>
                      </a:lnTo>
                      <a:lnTo>
                        <a:pt x="272" y="409"/>
                      </a:lnTo>
                      <a:lnTo>
                        <a:pt x="272" y="411"/>
                      </a:lnTo>
                      <a:lnTo>
                        <a:pt x="274" y="413"/>
                      </a:lnTo>
                      <a:lnTo>
                        <a:pt x="277" y="415"/>
                      </a:lnTo>
                      <a:lnTo>
                        <a:pt x="279" y="416"/>
                      </a:lnTo>
                      <a:lnTo>
                        <a:pt x="281" y="417"/>
                      </a:lnTo>
                      <a:lnTo>
                        <a:pt x="316" y="430"/>
                      </a:lnTo>
                      <a:lnTo>
                        <a:pt x="348" y="442"/>
                      </a:lnTo>
                      <a:lnTo>
                        <a:pt x="377" y="454"/>
                      </a:lnTo>
                      <a:lnTo>
                        <a:pt x="406" y="465"/>
                      </a:lnTo>
                      <a:lnTo>
                        <a:pt x="433" y="477"/>
                      </a:lnTo>
                      <a:lnTo>
                        <a:pt x="460" y="488"/>
                      </a:lnTo>
                      <a:lnTo>
                        <a:pt x="485" y="501"/>
                      </a:lnTo>
                      <a:lnTo>
                        <a:pt x="512" y="513"/>
                      </a:lnTo>
                      <a:lnTo>
                        <a:pt x="539" y="527"/>
                      </a:lnTo>
                      <a:lnTo>
                        <a:pt x="566" y="541"/>
                      </a:lnTo>
                      <a:lnTo>
                        <a:pt x="477" y="519"/>
                      </a:lnTo>
                      <a:lnTo>
                        <a:pt x="394" y="491"/>
                      </a:lnTo>
                      <a:lnTo>
                        <a:pt x="316" y="462"/>
                      </a:lnTo>
                      <a:lnTo>
                        <a:pt x="245" y="429"/>
                      </a:lnTo>
                      <a:lnTo>
                        <a:pt x="181" y="392"/>
                      </a:lnTo>
                      <a:lnTo>
                        <a:pt x="127" y="352"/>
                      </a:lnTo>
                      <a:lnTo>
                        <a:pt x="80" y="311"/>
                      </a:lnTo>
                      <a:lnTo>
                        <a:pt x="41" y="267"/>
                      </a:lnTo>
                      <a:lnTo>
                        <a:pt x="14" y="222"/>
                      </a:lnTo>
                      <a:lnTo>
                        <a:pt x="0" y="174"/>
                      </a:lnTo>
                      <a:lnTo>
                        <a:pt x="2" y="151"/>
                      </a:lnTo>
                      <a:lnTo>
                        <a:pt x="4" y="128"/>
                      </a:lnTo>
                      <a:lnTo>
                        <a:pt x="9" y="106"/>
                      </a:lnTo>
                      <a:lnTo>
                        <a:pt x="17" y="86"/>
                      </a:lnTo>
                      <a:lnTo>
                        <a:pt x="26" y="66"/>
                      </a:lnTo>
                      <a:lnTo>
                        <a:pt x="39" y="49"/>
                      </a:lnTo>
                      <a:lnTo>
                        <a:pt x="56" y="33"/>
                      </a:lnTo>
                      <a:lnTo>
                        <a:pt x="76" y="19"/>
                      </a:lnTo>
                      <a:lnTo>
                        <a:pt x="100" y="9"/>
                      </a:lnTo>
                      <a:lnTo>
                        <a:pt x="132" y="1"/>
                      </a:lnTo>
                      <a:lnTo>
                        <a:pt x="215" y="0"/>
                      </a:lnTo>
                      <a:lnTo>
                        <a:pt x="294" y="8"/>
                      </a:lnTo>
                      <a:lnTo>
                        <a:pt x="367" y="24"/>
                      </a:lnTo>
                      <a:lnTo>
                        <a:pt x="436" y="47"/>
                      </a:lnTo>
                      <a:lnTo>
                        <a:pt x="497" y="74"/>
                      </a:lnTo>
                      <a:lnTo>
                        <a:pt x="556" y="106"/>
                      </a:lnTo>
                      <a:lnTo>
                        <a:pt x="607" y="139"/>
                      </a:lnTo>
                      <a:lnTo>
                        <a:pt x="654" y="174"/>
                      </a:lnTo>
                      <a:lnTo>
                        <a:pt x="696" y="208"/>
                      </a:lnTo>
                      <a:lnTo>
                        <a:pt x="730" y="239"/>
                      </a:lnTo>
                      <a:lnTo>
                        <a:pt x="730" y="239"/>
                      </a:lnTo>
                      <a:close/>
                    </a:path>
                  </a:pathLst>
                </a:custGeom>
                <a:solidFill>
                  <a:srgbClr val="B347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32175" name="Rectangle 79"/>
              <p:cNvSpPr>
                <a:spLocks noChangeArrowheads="1"/>
              </p:cNvSpPr>
              <p:nvPr/>
            </p:nvSpPr>
            <p:spPr bwMode="auto">
              <a:xfrm>
                <a:off x="717" y="1238"/>
                <a:ext cx="4338" cy="2400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grpSp>
            <p:nvGrpSpPr>
              <p:cNvPr id="132176" name="Group 80"/>
              <p:cNvGrpSpPr>
                <a:grpSpLocks/>
              </p:cNvGrpSpPr>
              <p:nvPr/>
            </p:nvGrpSpPr>
            <p:grpSpPr bwMode="auto">
              <a:xfrm>
                <a:off x="226" y="1515"/>
                <a:ext cx="5350" cy="528"/>
                <a:chOff x="211" y="1521"/>
                <a:chExt cx="5350" cy="528"/>
              </a:xfrm>
            </p:grpSpPr>
            <p:sp>
              <p:nvSpPr>
                <p:cNvPr id="132177" name="Freeform 81"/>
                <p:cNvSpPr>
                  <a:spLocks/>
                </p:cNvSpPr>
                <p:nvPr/>
              </p:nvSpPr>
              <p:spPr bwMode="auto">
                <a:xfrm>
                  <a:off x="5125" y="1521"/>
                  <a:ext cx="414" cy="159"/>
                </a:xfrm>
                <a:custGeom>
                  <a:avLst/>
                  <a:gdLst>
                    <a:gd name="T0" fmla="*/ 405 w 414"/>
                    <a:gd name="T1" fmla="*/ 90 h 159"/>
                    <a:gd name="T2" fmla="*/ 410 w 414"/>
                    <a:gd name="T3" fmla="*/ 97 h 159"/>
                    <a:gd name="T4" fmla="*/ 412 w 414"/>
                    <a:gd name="T5" fmla="*/ 103 h 159"/>
                    <a:gd name="T6" fmla="*/ 414 w 414"/>
                    <a:gd name="T7" fmla="*/ 110 h 159"/>
                    <a:gd name="T8" fmla="*/ 414 w 414"/>
                    <a:gd name="T9" fmla="*/ 116 h 159"/>
                    <a:gd name="T10" fmla="*/ 414 w 414"/>
                    <a:gd name="T11" fmla="*/ 122 h 159"/>
                    <a:gd name="T12" fmla="*/ 412 w 414"/>
                    <a:gd name="T13" fmla="*/ 128 h 159"/>
                    <a:gd name="T14" fmla="*/ 407 w 414"/>
                    <a:gd name="T15" fmla="*/ 134 h 159"/>
                    <a:gd name="T16" fmla="*/ 400 w 414"/>
                    <a:gd name="T17" fmla="*/ 138 h 159"/>
                    <a:gd name="T18" fmla="*/ 392 w 414"/>
                    <a:gd name="T19" fmla="*/ 143 h 159"/>
                    <a:gd name="T20" fmla="*/ 380 w 414"/>
                    <a:gd name="T21" fmla="*/ 145 h 159"/>
                    <a:gd name="T22" fmla="*/ 380 w 414"/>
                    <a:gd name="T23" fmla="*/ 158 h 159"/>
                    <a:gd name="T24" fmla="*/ 368 w 414"/>
                    <a:gd name="T25" fmla="*/ 159 h 159"/>
                    <a:gd name="T26" fmla="*/ 356 w 414"/>
                    <a:gd name="T27" fmla="*/ 159 h 159"/>
                    <a:gd name="T28" fmla="*/ 346 w 414"/>
                    <a:gd name="T29" fmla="*/ 158 h 159"/>
                    <a:gd name="T30" fmla="*/ 334 w 414"/>
                    <a:gd name="T31" fmla="*/ 156 h 159"/>
                    <a:gd name="T32" fmla="*/ 324 w 414"/>
                    <a:gd name="T33" fmla="*/ 152 h 159"/>
                    <a:gd name="T34" fmla="*/ 311 w 414"/>
                    <a:gd name="T35" fmla="*/ 149 h 159"/>
                    <a:gd name="T36" fmla="*/ 302 w 414"/>
                    <a:gd name="T37" fmla="*/ 145 h 159"/>
                    <a:gd name="T38" fmla="*/ 289 w 414"/>
                    <a:gd name="T39" fmla="*/ 142 h 159"/>
                    <a:gd name="T40" fmla="*/ 277 w 414"/>
                    <a:gd name="T41" fmla="*/ 140 h 159"/>
                    <a:gd name="T42" fmla="*/ 265 w 414"/>
                    <a:gd name="T43" fmla="*/ 137 h 159"/>
                    <a:gd name="T44" fmla="*/ 265 w 414"/>
                    <a:gd name="T45" fmla="*/ 125 h 159"/>
                    <a:gd name="T46" fmla="*/ 235 w 414"/>
                    <a:gd name="T47" fmla="*/ 113 h 159"/>
                    <a:gd name="T48" fmla="*/ 206 w 414"/>
                    <a:gd name="T49" fmla="*/ 103 h 159"/>
                    <a:gd name="T50" fmla="*/ 174 w 414"/>
                    <a:gd name="T51" fmla="*/ 93 h 159"/>
                    <a:gd name="T52" fmla="*/ 142 w 414"/>
                    <a:gd name="T53" fmla="*/ 82 h 159"/>
                    <a:gd name="T54" fmla="*/ 113 w 414"/>
                    <a:gd name="T55" fmla="*/ 72 h 159"/>
                    <a:gd name="T56" fmla="*/ 84 w 414"/>
                    <a:gd name="T57" fmla="*/ 61 h 159"/>
                    <a:gd name="T58" fmla="*/ 59 w 414"/>
                    <a:gd name="T59" fmla="*/ 48 h 159"/>
                    <a:gd name="T60" fmla="*/ 34 w 414"/>
                    <a:gd name="T61" fmla="*/ 34 h 159"/>
                    <a:gd name="T62" fmla="*/ 15 w 414"/>
                    <a:gd name="T63" fmla="*/ 20 h 159"/>
                    <a:gd name="T64" fmla="*/ 0 w 414"/>
                    <a:gd name="T65" fmla="*/ 1 h 159"/>
                    <a:gd name="T66" fmla="*/ 42 w 414"/>
                    <a:gd name="T67" fmla="*/ 0 h 159"/>
                    <a:gd name="T68" fmla="*/ 81 w 414"/>
                    <a:gd name="T69" fmla="*/ 0 h 159"/>
                    <a:gd name="T70" fmla="*/ 123 w 414"/>
                    <a:gd name="T71" fmla="*/ 4 h 159"/>
                    <a:gd name="T72" fmla="*/ 162 w 414"/>
                    <a:gd name="T73" fmla="*/ 9 h 159"/>
                    <a:gd name="T74" fmla="*/ 201 w 414"/>
                    <a:gd name="T75" fmla="*/ 17 h 159"/>
                    <a:gd name="T76" fmla="*/ 238 w 414"/>
                    <a:gd name="T77" fmla="*/ 25 h 159"/>
                    <a:gd name="T78" fmla="*/ 275 w 414"/>
                    <a:gd name="T79" fmla="*/ 36 h 159"/>
                    <a:gd name="T80" fmla="*/ 311 w 414"/>
                    <a:gd name="T81" fmla="*/ 47 h 159"/>
                    <a:gd name="T82" fmla="*/ 346 w 414"/>
                    <a:gd name="T83" fmla="*/ 58 h 159"/>
                    <a:gd name="T84" fmla="*/ 380 w 414"/>
                    <a:gd name="T85" fmla="*/ 70 h 159"/>
                    <a:gd name="T86" fmla="*/ 405 w 414"/>
                    <a:gd name="T87" fmla="*/ 90 h 159"/>
                    <a:gd name="T88" fmla="*/ 405 w 414"/>
                    <a:gd name="T89" fmla="*/ 90 h 1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414" h="159">
                      <a:moveTo>
                        <a:pt x="405" y="90"/>
                      </a:moveTo>
                      <a:lnTo>
                        <a:pt x="410" y="97"/>
                      </a:lnTo>
                      <a:lnTo>
                        <a:pt x="412" y="103"/>
                      </a:lnTo>
                      <a:lnTo>
                        <a:pt x="414" y="110"/>
                      </a:lnTo>
                      <a:lnTo>
                        <a:pt x="414" y="116"/>
                      </a:lnTo>
                      <a:lnTo>
                        <a:pt x="414" y="122"/>
                      </a:lnTo>
                      <a:lnTo>
                        <a:pt x="412" y="128"/>
                      </a:lnTo>
                      <a:lnTo>
                        <a:pt x="407" y="134"/>
                      </a:lnTo>
                      <a:lnTo>
                        <a:pt x="400" y="138"/>
                      </a:lnTo>
                      <a:lnTo>
                        <a:pt x="392" y="143"/>
                      </a:lnTo>
                      <a:lnTo>
                        <a:pt x="380" y="145"/>
                      </a:lnTo>
                      <a:lnTo>
                        <a:pt x="380" y="158"/>
                      </a:lnTo>
                      <a:lnTo>
                        <a:pt x="368" y="159"/>
                      </a:lnTo>
                      <a:lnTo>
                        <a:pt x="356" y="159"/>
                      </a:lnTo>
                      <a:lnTo>
                        <a:pt x="346" y="158"/>
                      </a:lnTo>
                      <a:lnTo>
                        <a:pt x="334" y="156"/>
                      </a:lnTo>
                      <a:lnTo>
                        <a:pt x="324" y="152"/>
                      </a:lnTo>
                      <a:lnTo>
                        <a:pt x="311" y="149"/>
                      </a:lnTo>
                      <a:lnTo>
                        <a:pt x="302" y="145"/>
                      </a:lnTo>
                      <a:lnTo>
                        <a:pt x="289" y="142"/>
                      </a:lnTo>
                      <a:lnTo>
                        <a:pt x="277" y="140"/>
                      </a:lnTo>
                      <a:lnTo>
                        <a:pt x="265" y="137"/>
                      </a:lnTo>
                      <a:lnTo>
                        <a:pt x="265" y="125"/>
                      </a:lnTo>
                      <a:lnTo>
                        <a:pt x="235" y="113"/>
                      </a:lnTo>
                      <a:lnTo>
                        <a:pt x="206" y="103"/>
                      </a:lnTo>
                      <a:lnTo>
                        <a:pt x="174" y="93"/>
                      </a:lnTo>
                      <a:lnTo>
                        <a:pt x="142" y="82"/>
                      </a:lnTo>
                      <a:lnTo>
                        <a:pt x="113" y="72"/>
                      </a:lnTo>
                      <a:lnTo>
                        <a:pt x="84" y="61"/>
                      </a:lnTo>
                      <a:lnTo>
                        <a:pt x="59" y="48"/>
                      </a:lnTo>
                      <a:lnTo>
                        <a:pt x="34" y="34"/>
                      </a:lnTo>
                      <a:lnTo>
                        <a:pt x="15" y="20"/>
                      </a:lnTo>
                      <a:lnTo>
                        <a:pt x="0" y="1"/>
                      </a:lnTo>
                      <a:lnTo>
                        <a:pt x="42" y="0"/>
                      </a:lnTo>
                      <a:lnTo>
                        <a:pt x="81" y="0"/>
                      </a:lnTo>
                      <a:lnTo>
                        <a:pt x="123" y="4"/>
                      </a:lnTo>
                      <a:lnTo>
                        <a:pt x="162" y="9"/>
                      </a:lnTo>
                      <a:lnTo>
                        <a:pt x="201" y="17"/>
                      </a:lnTo>
                      <a:lnTo>
                        <a:pt x="238" y="25"/>
                      </a:lnTo>
                      <a:lnTo>
                        <a:pt x="275" y="36"/>
                      </a:lnTo>
                      <a:lnTo>
                        <a:pt x="311" y="47"/>
                      </a:lnTo>
                      <a:lnTo>
                        <a:pt x="346" y="58"/>
                      </a:lnTo>
                      <a:lnTo>
                        <a:pt x="380" y="70"/>
                      </a:lnTo>
                      <a:lnTo>
                        <a:pt x="405" y="90"/>
                      </a:lnTo>
                      <a:lnTo>
                        <a:pt x="405" y="90"/>
                      </a:lnTo>
                      <a:close/>
                    </a:path>
                  </a:pathLst>
                </a:custGeom>
                <a:solidFill>
                  <a:srgbClr val="CC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2178" name="Freeform 82"/>
                <p:cNvSpPr>
                  <a:spLocks/>
                </p:cNvSpPr>
                <p:nvPr/>
              </p:nvSpPr>
              <p:spPr bwMode="auto">
                <a:xfrm>
                  <a:off x="235" y="1575"/>
                  <a:ext cx="486" cy="153"/>
                </a:xfrm>
                <a:custGeom>
                  <a:avLst/>
                  <a:gdLst>
                    <a:gd name="T0" fmla="*/ 486 w 486"/>
                    <a:gd name="T1" fmla="*/ 33 h 153"/>
                    <a:gd name="T2" fmla="*/ 446 w 486"/>
                    <a:gd name="T3" fmla="*/ 50 h 153"/>
                    <a:gd name="T4" fmla="*/ 405 w 486"/>
                    <a:gd name="T5" fmla="*/ 65 h 153"/>
                    <a:gd name="T6" fmla="*/ 361 w 486"/>
                    <a:gd name="T7" fmla="*/ 79 h 153"/>
                    <a:gd name="T8" fmla="*/ 316 w 486"/>
                    <a:gd name="T9" fmla="*/ 90 h 153"/>
                    <a:gd name="T10" fmla="*/ 272 w 486"/>
                    <a:gd name="T11" fmla="*/ 102 h 153"/>
                    <a:gd name="T12" fmla="*/ 228 w 486"/>
                    <a:gd name="T13" fmla="*/ 113 h 153"/>
                    <a:gd name="T14" fmla="*/ 182 w 486"/>
                    <a:gd name="T15" fmla="*/ 122 h 153"/>
                    <a:gd name="T16" fmla="*/ 138 w 486"/>
                    <a:gd name="T17" fmla="*/ 132 h 153"/>
                    <a:gd name="T18" fmla="*/ 91 w 486"/>
                    <a:gd name="T19" fmla="*/ 143 h 153"/>
                    <a:gd name="T20" fmla="*/ 44 w 486"/>
                    <a:gd name="T21" fmla="*/ 153 h 153"/>
                    <a:gd name="T22" fmla="*/ 57 w 486"/>
                    <a:gd name="T23" fmla="*/ 148 h 153"/>
                    <a:gd name="T24" fmla="*/ 44 w 486"/>
                    <a:gd name="T25" fmla="*/ 147 h 153"/>
                    <a:gd name="T26" fmla="*/ 37 w 486"/>
                    <a:gd name="T27" fmla="*/ 145 h 153"/>
                    <a:gd name="T28" fmla="*/ 30 w 486"/>
                    <a:gd name="T29" fmla="*/ 140 h 153"/>
                    <a:gd name="T30" fmla="*/ 25 w 486"/>
                    <a:gd name="T31" fmla="*/ 135 h 153"/>
                    <a:gd name="T32" fmla="*/ 22 w 486"/>
                    <a:gd name="T33" fmla="*/ 129 h 153"/>
                    <a:gd name="T34" fmla="*/ 20 w 486"/>
                    <a:gd name="T35" fmla="*/ 123 h 153"/>
                    <a:gd name="T36" fmla="*/ 15 w 486"/>
                    <a:gd name="T37" fmla="*/ 116 h 153"/>
                    <a:gd name="T38" fmla="*/ 13 w 486"/>
                    <a:gd name="T39" fmla="*/ 110 h 153"/>
                    <a:gd name="T40" fmla="*/ 8 w 486"/>
                    <a:gd name="T41" fmla="*/ 104 h 153"/>
                    <a:gd name="T42" fmla="*/ 0 w 486"/>
                    <a:gd name="T43" fmla="*/ 98 h 153"/>
                    <a:gd name="T44" fmla="*/ 30 w 486"/>
                    <a:gd name="T45" fmla="*/ 81 h 153"/>
                    <a:gd name="T46" fmla="*/ 64 w 486"/>
                    <a:gd name="T47" fmla="*/ 66 h 153"/>
                    <a:gd name="T48" fmla="*/ 101 w 486"/>
                    <a:gd name="T49" fmla="*/ 54 h 153"/>
                    <a:gd name="T50" fmla="*/ 142 w 486"/>
                    <a:gd name="T51" fmla="*/ 43 h 153"/>
                    <a:gd name="T52" fmla="*/ 187 w 486"/>
                    <a:gd name="T53" fmla="*/ 34 h 153"/>
                    <a:gd name="T54" fmla="*/ 231 w 486"/>
                    <a:gd name="T55" fmla="*/ 26 h 153"/>
                    <a:gd name="T56" fmla="*/ 277 w 486"/>
                    <a:gd name="T57" fmla="*/ 19 h 153"/>
                    <a:gd name="T58" fmla="*/ 324 w 486"/>
                    <a:gd name="T59" fmla="*/ 12 h 153"/>
                    <a:gd name="T60" fmla="*/ 370 w 486"/>
                    <a:gd name="T61" fmla="*/ 7 h 153"/>
                    <a:gd name="T62" fmla="*/ 417 w 486"/>
                    <a:gd name="T63" fmla="*/ 1 h 153"/>
                    <a:gd name="T64" fmla="*/ 432 w 486"/>
                    <a:gd name="T65" fmla="*/ 0 h 153"/>
                    <a:gd name="T66" fmla="*/ 444 w 486"/>
                    <a:gd name="T67" fmla="*/ 1 h 153"/>
                    <a:gd name="T68" fmla="*/ 454 w 486"/>
                    <a:gd name="T69" fmla="*/ 4 h 153"/>
                    <a:gd name="T70" fmla="*/ 459 w 486"/>
                    <a:gd name="T71" fmla="*/ 8 h 153"/>
                    <a:gd name="T72" fmla="*/ 464 w 486"/>
                    <a:gd name="T73" fmla="*/ 12 h 153"/>
                    <a:gd name="T74" fmla="*/ 468 w 486"/>
                    <a:gd name="T75" fmla="*/ 17 h 153"/>
                    <a:gd name="T76" fmla="*/ 471 w 486"/>
                    <a:gd name="T77" fmla="*/ 22 h 153"/>
                    <a:gd name="T78" fmla="*/ 476 w 486"/>
                    <a:gd name="T79" fmla="*/ 26 h 153"/>
                    <a:gd name="T80" fmla="*/ 481 w 486"/>
                    <a:gd name="T81" fmla="*/ 31 h 153"/>
                    <a:gd name="T82" fmla="*/ 486 w 486"/>
                    <a:gd name="T83" fmla="*/ 33 h 153"/>
                    <a:gd name="T84" fmla="*/ 486 w 486"/>
                    <a:gd name="T85" fmla="*/ 33 h 1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86" h="153">
                      <a:moveTo>
                        <a:pt x="486" y="33"/>
                      </a:moveTo>
                      <a:lnTo>
                        <a:pt x="446" y="50"/>
                      </a:lnTo>
                      <a:lnTo>
                        <a:pt x="405" y="65"/>
                      </a:lnTo>
                      <a:lnTo>
                        <a:pt x="361" y="79"/>
                      </a:lnTo>
                      <a:lnTo>
                        <a:pt x="316" y="90"/>
                      </a:lnTo>
                      <a:lnTo>
                        <a:pt x="272" y="102"/>
                      </a:lnTo>
                      <a:lnTo>
                        <a:pt x="228" y="113"/>
                      </a:lnTo>
                      <a:lnTo>
                        <a:pt x="182" y="122"/>
                      </a:lnTo>
                      <a:lnTo>
                        <a:pt x="138" y="132"/>
                      </a:lnTo>
                      <a:lnTo>
                        <a:pt x="91" y="143"/>
                      </a:lnTo>
                      <a:lnTo>
                        <a:pt x="44" y="153"/>
                      </a:lnTo>
                      <a:lnTo>
                        <a:pt x="57" y="148"/>
                      </a:lnTo>
                      <a:lnTo>
                        <a:pt x="44" y="147"/>
                      </a:lnTo>
                      <a:lnTo>
                        <a:pt x="37" y="145"/>
                      </a:lnTo>
                      <a:lnTo>
                        <a:pt x="30" y="140"/>
                      </a:lnTo>
                      <a:lnTo>
                        <a:pt x="25" y="135"/>
                      </a:lnTo>
                      <a:lnTo>
                        <a:pt x="22" y="129"/>
                      </a:lnTo>
                      <a:lnTo>
                        <a:pt x="20" y="123"/>
                      </a:lnTo>
                      <a:lnTo>
                        <a:pt x="15" y="116"/>
                      </a:lnTo>
                      <a:lnTo>
                        <a:pt x="13" y="110"/>
                      </a:lnTo>
                      <a:lnTo>
                        <a:pt x="8" y="104"/>
                      </a:lnTo>
                      <a:lnTo>
                        <a:pt x="0" y="98"/>
                      </a:lnTo>
                      <a:lnTo>
                        <a:pt x="30" y="81"/>
                      </a:lnTo>
                      <a:lnTo>
                        <a:pt x="64" y="66"/>
                      </a:lnTo>
                      <a:lnTo>
                        <a:pt x="101" y="54"/>
                      </a:lnTo>
                      <a:lnTo>
                        <a:pt x="142" y="43"/>
                      </a:lnTo>
                      <a:lnTo>
                        <a:pt x="187" y="34"/>
                      </a:lnTo>
                      <a:lnTo>
                        <a:pt x="231" y="26"/>
                      </a:lnTo>
                      <a:lnTo>
                        <a:pt x="277" y="19"/>
                      </a:lnTo>
                      <a:lnTo>
                        <a:pt x="324" y="12"/>
                      </a:lnTo>
                      <a:lnTo>
                        <a:pt x="370" y="7"/>
                      </a:lnTo>
                      <a:lnTo>
                        <a:pt x="417" y="1"/>
                      </a:lnTo>
                      <a:lnTo>
                        <a:pt x="432" y="0"/>
                      </a:lnTo>
                      <a:lnTo>
                        <a:pt x="444" y="1"/>
                      </a:lnTo>
                      <a:lnTo>
                        <a:pt x="454" y="4"/>
                      </a:lnTo>
                      <a:lnTo>
                        <a:pt x="459" y="8"/>
                      </a:lnTo>
                      <a:lnTo>
                        <a:pt x="464" y="12"/>
                      </a:lnTo>
                      <a:lnTo>
                        <a:pt x="468" y="17"/>
                      </a:lnTo>
                      <a:lnTo>
                        <a:pt x="471" y="22"/>
                      </a:lnTo>
                      <a:lnTo>
                        <a:pt x="476" y="26"/>
                      </a:lnTo>
                      <a:lnTo>
                        <a:pt x="481" y="31"/>
                      </a:lnTo>
                      <a:lnTo>
                        <a:pt x="486" y="33"/>
                      </a:lnTo>
                      <a:lnTo>
                        <a:pt x="486" y="33"/>
                      </a:lnTo>
                      <a:close/>
                    </a:path>
                  </a:pathLst>
                </a:custGeom>
                <a:solidFill>
                  <a:srgbClr val="CC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2179" name="Freeform 83"/>
                <p:cNvSpPr>
                  <a:spLocks/>
                </p:cNvSpPr>
                <p:nvPr/>
              </p:nvSpPr>
              <p:spPr bwMode="auto">
                <a:xfrm>
                  <a:off x="5020" y="1621"/>
                  <a:ext cx="541" cy="161"/>
                </a:xfrm>
                <a:custGeom>
                  <a:avLst/>
                  <a:gdLst>
                    <a:gd name="T0" fmla="*/ 522 w 541"/>
                    <a:gd name="T1" fmla="*/ 99 h 161"/>
                    <a:gd name="T2" fmla="*/ 527 w 541"/>
                    <a:gd name="T3" fmla="*/ 104 h 161"/>
                    <a:gd name="T4" fmla="*/ 534 w 541"/>
                    <a:gd name="T5" fmla="*/ 109 h 161"/>
                    <a:gd name="T6" fmla="*/ 537 w 541"/>
                    <a:gd name="T7" fmla="*/ 115 h 161"/>
                    <a:gd name="T8" fmla="*/ 541 w 541"/>
                    <a:gd name="T9" fmla="*/ 120 h 161"/>
                    <a:gd name="T10" fmla="*/ 541 w 541"/>
                    <a:gd name="T11" fmla="*/ 125 h 161"/>
                    <a:gd name="T12" fmla="*/ 541 w 541"/>
                    <a:gd name="T13" fmla="*/ 131 h 161"/>
                    <a:gd name="T14" fmla="*/ 541 w 541"/>
                    <a:gd name="T15" fmla="*/ 137 h 161"/>
                    <a:gd name="T16" fmla="*/ 537 w 541"/>
                    <a:gd name="T17" fmla="*/ 141 h 161"/>
                    <a:gd name="T18" fmla="*/ 529 w 541"/>
                    <a:gd name="T19" fmla="*/ 147 h 161"/>
                    <a:gd name="T20" fmla="*/ 522 w 541"/>
                    <a:gd name="T21" fmla="*/ 152 h 161"/>
                    <a:gd name="T22" fmla="*/ 502 w 541"/>
                    <a:gd name="T23" fmla="*/ 161 h 161"/>
                    <a:gd name="T24" fmla="*/ 456 w 541"/>
                    <a:gd name="T25" fmla="*/ 144 h 161"/>
                    <a:gd name="T26" fmla="*/ 402 w 541"/>
                    <a:gd name="T27" fmla="*/ 130 h 161"/>
                    <a:gd name="T28" fmla="*/ 345 w 541"/>
                    <a:gd name="T29" fmla="*/ 118 h 161"/>
                    <a:gd name="T30" fmla="*/ 289 w 541"/>
                    <a:gd name="T31" fmla="*/ 109 h 161"/>
                    <a:gd name="T32" fmla="*/ 230 w 541"/>
                    <a:gd name="T33" fmla="*/ 99 h 161"/>
                    <a:gd name="T34" fmla="*/ 174 w 541"/>
                    <a:gd name="T35" fmla="*/ 89 h 161"/>
                    <a:gd name="T36" fmla="*/ 122 w 541"/>
                    <a:gd name="T37" fmla="*/ 77 h 161"/>
                    <a:gd name="T38" fmla="*/ 73 w 541"/>
                    <a:gd name="T39" fmla="*/ 61 h 161"/>
                    <a:gd name="T40" fmla="*/ 32 w 541"/>
                    <a:gd name="T41" fmla="*/ 42 h 161"/>
                    <a:gd name="T42" fmla="*/ 0 w 541"/>
                    <a:gd name="T43" fmla="*/ 17 h 161"/>
                    <a:gd name="T44" fmla="*/ 7 w 541"/>
                    <a:gd name="T45" fmla="*/ 9 h 161"/>
                    <a:gd name="T46" fmla="*/ 19 w 541"/>
                    <a:gd name="T47" fmla="*/ 3 h 161"/>
                    <a:gd name="T48" fmla="*/ 37 w 541"/>
                    <a:gd name="T49" fmla="*/ 1 h 161"/>
                    <a:gd name="T50" fmla="*/ 59 w 541"/>
                    <a:gd name="T51" fmla="*/ 0 h 161"/>
                    <a:gd name="T52" fmla="*/ 81 w 541"/>
                    <a:gd name="T53" fmla="*/ 0 h 161"/>
                    <a:gd name="T54" fmla="*/ 105 w 541"/>
                    <a:gd name="T55" fmla="*/ 2 h 161"/>
                    <a:gd name="T56" fmla="*/ 130 w 541"/>
                    <a:gd name="T57" fmla="*/ 4 h 161"/>
                    <a:gd name="T58" fmla="*/ 152 w 541"/>
                    <a:gd name="T59" fmla="*/ 6 h 161"/>
                    <a:gd name="T60" fmla="*/ 176 w 541"/>
                    <a:gd name="T61" fmla="*/ 10 h 161"/>
                    <a:gd name="T62" fmla="*/ 193 w 541"/>
                    <a:gd name="T63" fmla="*/ 11 h 161"/>
                    <a:gd name="T64" fmla="*/ 522 w 541"/>
                    <a:gd name="T65" fmla="*/ 99 h 161"/>
                    <a:gd name="T66" fmla="*/ 522 w 541"/>
                    <a:gd name="T67" fmla="*/ 99 h 1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541" h="161">
                      <a:moveTo>
                        <a:pt x="522" y="99"/>
                      </a:moveTo>
                      <a:lnTo>
                        <a:pt x="527" y="104"/>
                      </a:lnTo>
                      <a:lnTo>
                        <a:pt x="534" y="109"/>
                      </a:lnTo>
                      <a:lnTo>
                        <a:pt x="537" y="115"/>
                      </a:lnTo>
                      <a:lnTo>
                        <a:pt x="541" y="120"/>
                      </a:lnTo>
                      <a:lnTo>
                        <a:pt x="541" y="125"/>
                      </a:lnTo>
                      <a:lnTo>
                        <a:pt x="541" y="131"/>
                      </a:lnTo>
                      <a:lnTo>
                        <a:pt x="541" y="137"/>
                      </a:lnTo>
                      <a:lnTo>
                        <a:pt x="537" y="141"/>
                      </a:lnTo>
                      <a:lnTo>
                        <a:pt x="529" y="147"/>
                      </a:lnTo>
                      <a:lnTo>
                        <a:pt x="522" y="152"/>
                      </a:lnTo>
                      <a:lnTo>
                        <a:pt x="502" y="161"/>
                      </a:lnTo>
                      <a:lnTo>
                        <a:pt x="456" y="144"/>
                      </a:lnTo>
                      <a:lnTo>
                        <a:pt x="402" y="130"/>
                      </a:lnTo>
                      <a:lnTo>
                        <a:pt x="345" y="118"/>
                      </a:lnTo>
                      <a:lnTo>
                        <a:pt x="289" y="109"/>
                      </a:lnTo>
                      <a:lnTo>
                        <a:pt x="230" y="99"/>
                      </a:lnTo>
                      <a:lnTo>
                        <a:pt x="174" y="89"/>
                      </a:lnTo>
                      <a:lnTo>
                        <a:pt x="122" y="77"/>
                      </a:lnTo>
                      <a:lnTo>
                        <a:pt x="73" y="61"/>
                      </a:lnTo>
                      <a:lnTo>
                        <a:pt x="32" y="42"/>
                      </a:lnTo>
                      <a:lnTo>
                        <a:pt x="0" y="17"/>
                      </a:lnTo>
                      <a:lnTo>
                        <a:pt x="7" y="9"/>
                      </a:lnTo>
                      <a:lnTo>
                        <a:pt x="19" y="3"/>
                      </a:lnTo>
                      <a:lnTo>
                        <a:pt x="37" y="1"/>
                      </a:lnTo>
                      <a:lnTo>
                        <a:pt x="59" y="0"/>
                      </a:lnTo>
                      <a:lnTo>
                        <a:pt x="81" y="0"/>
                      </a:lnTo>
                      <a:lnTo>
                        <a:pt x="105" y="2"/>
                      </a:lnTo>
                      <a:lnTo>
                        <a:pt x="130" y="4"/>
                      </a:lnTo>
                      <a:lnTo>
                        <a:pt x="152" y="6"/>
                      </a:lnTo>
                      <a:lnTo>
                        <a:pt x="176" y="10"/>
                      </a:lnTo>
                      <a:lnTo>
                        <a:pt x="193" y="11"/>
                      </a:lnTo>
                      <a:lnTo>
                        <a:pt x="522" y="99"/>
                      </a:lnTo>
                      <a:lnTo>
                        <a:pt x="522" y="99"/>
                      </a:lnTo>
                      <a:close/>
                    </a:path>
                  </a:pathLst>
                </a:custGeom>
                <a:solidFill>
                  <a:srgbClr val="CC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2180" name="Freeform 84"/>
                <p:cNvSpPr>
                  <a:spLocks/>
                </p:cNvSpPr>
                <p:nvPr/>
              </p:nvSpPr>
              <p:spPr bwMode="auto">
                <a:xfrm>
                  <a:off x="221" y="1694"/>
                  <a:ext cx="573" cy="120"/>
                </a:xfrm>
                <a:custGeom>
                  <a:avLst/>
                  <a:gdLst>
                    <a:gd name="T0" fmla="*/ 573 w 573"/>
                    <a:gd name="T1" fmla="*/ 5 h 120"/>
                    <a:gd name="T2" fmla="*/ 573 w 573"/>
                    <a:gd name="T3" fmla="*/ 16 h 120"/>
                    <a:gd name="T4" fmla="*/ 566 w 573"/>
                    <a:gd name="T5" fmla="*/ 24 h 120"/>
                    <a:gd name="T6" fmla="*/ 554 w 573"/>
                    <a:gd name="T7" fmla="*/ 32 h 120"/>
                    <a:gd name="T8" fmla="*/ 536 w 573"/>
                    <a:gd name="T9" fmla="*/ 39 h 120"/>
                    <a:gd name="T10" fmla="*/ 517 w 573"/>
                    <a:gd name="T11" fmla="*/ 44 h 120"/>
                    <a:gd name="T12" fmla="*/ 497 w 573"/>
                    <a:gd name="T13" fmla="*/ 51 h 120"/>
                    <a:gd name="T14" fmla="*/ 478 w 573"/>
                    <a:gd name="T15" fmla="*/ 57 h 120"/>
                    <a:gd name="T16" fmla="*/ 458 w 573"/>
                    <a:gd name="T17" fmla="*/ 64 h 120"/>
                    <a:gd name="T18" fmla="*/ 443 w 573"/>
                    <a:gd name="T19" fmla="*/ 71 h 120"/>
                    <a:gd name="T20" fmla="*/ 431 w 573"/>
                    <a:gd name="T21" fmla="*/ 79 h 120"/>
                    <a:gd name="T22" fmla="*/ 389 w 573"/>
                    <a:gd name="T23" fmla="*/ 80 h 120"/>
                    <a:gd name="T24" fmla="*/ 345 w 573"/>
                    <a:gd name="T25" fmla="*/ 82 h 120"/>
                    <a:gd name="T26" fmla="*/ 301 w 573"/>
                    <a:gd name="T27" fmla="*/ 84 h 120"/>
                    <a:gd name="T28" fmla="*/ 257 w 573"/>
                    <a:gd name="T29" fmla="*/ 88 h 120"/>
                    <a:gd name="T30" fmla="*/ 213 w 573"/>
                    <a:gd name="T31" fmla="*/ 92 h 120"/>
                    <a:gd name="T32" fmla="*/ 169 w 573"/>
                    <a:gd name="T33" fmla="*/ 97 h 120"/>
                    <a:gd name="T34" fmla="*/ 127 w 573"/>
                    <a:gd name="T35" fmla="*/ 101 h 120"/>
                    <a:gd name="T36" fmla="*/ 85 w 573"/>
                    <a:gd name="T37" fmla="*/ 107 h 120"/>
                    <a:gd name="T38" fmla="*/ 46 w 573"/>
                    <a:gd name="T39" fmla="*/ 114 h 120"/>
                    <a:gd name="T40" fmla="*/ 7 w 573"/>
                    <a:gd name="T41" fmla="*/ 120 h 120"/>
                    <a:gd name="T42" fmla="*/ 2 w 573"/>
                    <a:gd name="T43" fmla="*/ 115 h 120"/>
                    <a:gd name="T44" fmla="*/ 0 w 573"/>
                    <a:gd name="T45" fmla="*/ 109 h 120"/>
                    <a:gd name="T46" fmla="*/ 0 w 573"/>
                    <a:gd name="T47" fmla="*/ 105 h 120"/>
                    <a:gd name="T48" fmla="*/ 2 w 573"/>
                    <a:gd name="T49" fmla="*/ 99 h 120"/>
                    <a:gd name="T50" fmla="*/ 4 w 573"/>
                    <a:gd name="T51" fmla="*/ 95 h 120"/>
                    <a:gd name="T52" fmla="*/ 9 w 573"/>
                    <a:gd name="T53" fmla="*/ 89 h 120"/>
                    <a:gd name="T54" fmla="*/ 14 w 573"/>
                    <a:gd name="T55" fmla="*/ 84 h 120"/>
                    <a:gd name="T56" fmla="*/ 19 w 573"/>
                    <a:gd name="T57" fmla="*/ 80 h 120"/>
                    <a:gd name="T58" fmla="*/ 27 w 573"/>
                    <a:gd name="T59" fmla="*/ 75 h 120"/>
                    <a:gd name="T60" fmla="*/ 34 w 573"/>
                    <a:gd name="T61" fmla="*/ 71 h 120"/>
                    <a:gd name="T62" fmla="*/ 80 w 573"/>
                    <a:gd name="T63" fmla="*/ 55 h 120"/>
                    <a:gd name="T64" fmla="*/ 130 w 573"/>
                    <a:gd name="T65" fmla="*/ 41 h 120"/>
                    <a:gd name="T66" fmla="*/ 179 w 573"/>
                    <a:gd name="T67" fmla="*/ 28 h 120"/>
                    <a:gd name="T68" fmla="*/ 232 w 573"/>
                    <a:gd name="T69" fmla="*/ 18 h 120"/>
                    <a:gd name="T70" fmla="*/ 284 w 573"/>
                    <a:gd name="T71" fmla="*/ 10 h 120"/>
                    <a:gd name="T72" fmla="*/ 340 w 573"/>
                    <a:gd name="T73" fmla="*/ 4 h 120"/>
                    <a:gd name="T74" fmla="*/ 397 w 573"/>
                    <a:gd name="T75" fmla="*/ 1 h 120"/>
                    <a:gd name="T76" fmla="*/ 453 w 573"/>
                    <a:gd name="T77" fmla="*/ 0 h 120"/>
                    <a:gd name="T78" fmla="*/ 514 w 573"/>
                    <a:gd name="T79" fmla="*/ 1 h 120"/>
                    <a:gd name="T80" fmla="*/ 573 w 573"/>
                    <a:gd name="T81" fmla="*/ 5 h 120"/>
                    <a:gd name="T82" fmla="*/ 573 w 573"/>
                    <a:gd name="T83" fmla="*/ 5 h 1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573" h="120">
                      <a:moveTo>
                        <a:pt x="573" y="5"/>
                      </a:moveTo>
                      <a:lnTo>
                        <a:pt x="573" y="16"/>
                      </a:lnTo>
                      <a:lnTo>
                        <a:pt x="566" y="24"/>
                      </a:lnTo>
                      <a:lnTo>
                        <a:pt x="554" y="32"/>
                      </a:lnTo>
                      <a:lnTo>
                        <a:pt x="536" y="39"/>
                      </a:lnTo>
                      <a:lnTo>
                        <a:pt x="517" y="44"/>
                      </a:lnTo>
                      <a:lnTo>
                        <a:pt x="497" y="51"/>
                      </a:lnTo>
                      <a:lnTo>
                        <a:pt x="478" y="57"/>
                      </a:lnTo>
                      <a:lnTo>
                        <a:pt x="458" y="64"/>
                      </a:lnTo>
                      <a:lnTo>
                        <a:pt x="443" y="71"/>
                      </a:lnTo>
                      <a:lnTo>
                        <a:pt x="431" y="79"/>
                      </a:lnTo>
                      <a:lnTo>
                        <a:pt x="389" y="80"/>
                      </a:lnTo>
                      <a:lnTo>
                        <a:pt x="345" y="82"/>
                      </a:lnTo>
                      <a:lnTo>
                        <a:pt x="301" y="84"/>
                      </a:lnTo>
                      <a:lnTo>
                        <a:pt x="257" y="88"/>
                      </a:lnTo>
                      <a:lnTo>
                        <a:pt x="213" y="92"/>
                      </a:lnTo>
                      <a:lnTo>
                        <a:pt x="169" y="97"/>
                      </a:lnTo>
                      <a:lnTo>
                        <a:pt x="127" y="101"/>
                      </a:lnTo>
                      <a:lnTo>
                        <a:pt x="85" y="107"/>
                      </a:lnTo>
                      <a:lnTo>
                        <a:pt x="46" y="114"/>
                      </a:lnTo>
                      <a:lnTo>
                        <a:pt x="7" y="120"/>
                      </a:lnTo>
                      <a:lnTo>
                        <a:pt x="2" y="115"/>
                      </a:lnTo>
                      <a:lnTo>
                        <a:pt x="0" y="109"/>
                      </a:lnTo>
                      <a:lnTo>
                        <a:pt x="0" y="105"/>
                      </a:lnTo>
                      <a:lnTo>
                        <a:pt x="2" y="99"/>
                      </a:lnTo>
                      <a:lnTo>
                        <a:pt x="4" y="95"/>
                      </a:lnTo>
                      <a:lnTo>
                        <a:pt x="9" y="89"/>
                      </a:lnTo>
                      <a:lnTo>
                        <a:pt x="14" y="84"/>
                      </a:lnTo>
                      <a:lnTo>
                        <a:pt x="19" y="80"/>
                      </a:lnTo>
                      <a:lnTo>
                        <a:pt x="27" y="75"/>
                      </a:lnTo>
                      <a:lnTo>
                        <a:pt x="34" y="71"/>
                      </a:lnTo>
                      <a:lnTo>
                        <a:pt x="80" y="55"/>
                      </a:lnTo>
                      <a:lnTo>
                        <a:pt x="130" y="41"/>
                      </a:lnTo>
                      <a:lnTo>
                        <a:pt x="179" y="28"/>
                      </a:lnTo>
                      <a:lnTo>
                        <a:pt x="232" y="18"/>
                      </a:lnTo>
                      <a:lnTo>
                        <a:pt x="284" y="10"/>
                      </a:lnTo>
                      <a:lnTo>
                        <a:pt x="340" y="4"/>
                      </a:lnTo>
                      <a:lnTo>
                        <a:pt x="397" y="1"/>
                      </a:lnTo>
                      <a:lnTo>
                        <a:pt x="453" y="0"/>
                      </a:lnTo>
                      <a:lnTo>
                        <a:pt x="514" y="1"/>
                      </a:lnTo>
                      <a:lnTo>
                        <a:pt x="573" y="5"/>
                      </a:lnTo>
                      <a:lnTo>
                        <a:pt x="573" y="5"/>
                      </a:lnTo>
                      <a:close/>
                    </a:path>
                  </a:pathLst>
                </a:custGeom>
                <a:solidFill>
                  <a:srgbClr val="CC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2181" name="Freeform 85"/>
                <p:cNvSpPr>
                  <a:spLocks/>
                </p:cNvSpPr>
                <p:nvPr/>
              </p:nvSpPr>
              <p:spPr bwMode="auto">
                <a:xfrm>
                  <a:off x="4954" y="1711"/>
                  <a:ext cx="563" cy="177"/>
                </a:xfrm>
                <a:custGeom>
                  <a:avLst/>
                  <a:gdLst>
                    <a:gd name="T0" fmla="*/ 561 w 563"/>
                    <a:gd name="T1" fmla="*/ 95 h 177"/>
                    <a:gd name="T2" fmla="*/ 563 w 563"/>
                    <a:gd name="T3" fmla="*/ 107 h 177"/>
                    <a:gd name="T4" fmla="*/ 561 w 563"/>
                    <a:gd name="T5" fmla="*/ 118 h 177"/>
                    <a:gd name="T6" fmla="*/ 554 w 563"/>
                    <a:gd name="T7" fmla="*/ 128 h 177"/>
                    <a:gd name="T8" fmla="*/ 544 w 563"/>
                    <a:gd name="T9" fmla="*/ 138 h 177"/>
                    <a:gd name="T10" fmla="*/ 531 w 563"/>
                    <a:gd name="T11" fmla="*/ 146 h 177"/>
                    <a:gd name="T12" fmla="*/ 514 w 563"/>
                    <a:gd name="T13" fmla="*/ 154 h 177"/>
                    <a:gd name="T14" fmla="*/ 497 w 563"/>
                    <a:gd name="T15" fmla="*/ 160 h 177"/>
                    <a:gd name="T16" fmla="*/ 478 w 563"/>
                    <a:gd name="T17" fmla="*/ 167 h 177"/>
                    <a:gd name="T18" fmla="*/ 458 w 563"/>
                    <a:gd name="T19" fmla="*/ 172 h 177"/>
                    <a:gd name="T20" fmla="*/ 436 w 563"/>
                    <a:gd name="T21" fmla="*/ 177 h 177"/>
                    <a:gd name="T22" fmla="*/ 436 w 563"/>
                    <a:gd name="T23" fmla="*/ 144 h 177"/>
                    <a:gd name="T24" fmla="*/ 392 w 563"/>
                    <a:gd name="T25" fmla="*/ 135 h 177"/>
                    <a:gd name="T26" fmla="*/ 348 w 563"/>
                    <a:gd name="T27" fmla="*/ 123 h 177"/>
                    <a:gd name="T28" fmla="*/ 304 w 563"/>
                    <a:gd name="T29" fmla="*/ 112 h 177"/>
                    <a:gd name="T30" fmla="*/ 259 w 563"/>
                    <a:gd name="T31" fmla="*/ 99 h 177"/>
                    <a:gd name="T32" fmla="*/ 215 w 563"/>
                    <a:gd name="T33" fmla="*/ 87 h 177"/>
                    <a:gd name="T34" fmla="*/ 171 w 563"/>
                    <a:gd name="T35" fmla="*/ 73 h 177"/>
                    <a:gd name="T36" fmla="*/ 127 w 563"/>
                    <a:gd name="T37" fmla="*/ 60 h 177"/>
                    <a:gd name="T38" fmla="*/ 85 w 563"/>
                    <a:gd name="T39" fmla="*/ 49 h 177"/>
                    <a:gd name="T40" fmla="*/ 44 w 563"/>
                    <a:gd name="T41" fmla="*/ 39 h 177"/>
                    <a:gd name="T42" fmla="*/ 2 w 563"/>
                    <a:gd name="T43" fmla="*/ 30 h 177"/>
                    <a:gd name="T44" fmla="*/ 0 w 563"/>
                    <a:gd name="T45" fmla="*/ 24 h 177"/>
                    <a:gd name="T46" fmla="*/ 0 w 563"/>
                    <a:gd name="T47" fmla="*/ 19 h 177"/>
                    <a:gd name="T48" fmla="*/ 2 w 563"/>
                    <a:gd name="T49" fmla="*/ 16 h 177"/>
                    <a:gd name="T50" fmla="*/ 7 w 563"/>
                    <a:gd name="T51" fmla="*/ 12 h 177"/>
                    <a:gd name="T52" fmla="*/ 12 w 563"/>
                    <a:gd name="T53" fmla="*/ 10 h 177"/>
                    <a:gd name="T54" fmla="*/ 19 w 563"/>
                    <a:gd name="T55" fmla="*/ 8 h 177"/>
                    <a:gd name="T56" fmla="*/ 27 w 563"/>
                    <a:gd name="T57" fmla="*/ 7 h 177"/>
                    <a:gd name="T58" fmla="*/ 34 w 563"/>
                    <a:gd name="T59" fmla="*/ 4 h 177"/>
                    <a:gd name="T60" fmla="*/ 41 w 563"/>
                    <a:gd name="T61" fmla="*/ 2 h 177"/>
                    <a:gd name="T62" fmla="*/ 46 w 563"/>
                    <a:gd name="T63" fmla="*/ 0 h 177"/>
                    <a:gd name="T64" fmla="*/ 103 w 563"/>
                    <a:gd name="T65" fmla="*/ 4 h 177"/>
                    <a:gd name="T66" fmla="*/ 159 w 563"/>
                    <a:gd name="T67" fmla="*/ 9 h 177"/>
                    <a:gd name="T68" fmla="*/ 215 w 563"/>
                    <a:gd name="T69" fmla="*/ 15 h 177"/>
                    <a:gd name="T70" fmla="*/ 272 w 563"/>
                    <a:gd name="T71" fmla="*/ 22 h 177"/>
                    <a:gd name="T72" fmla="*/ 326 w 563"/>
                    <a:gd name="T73" fmla="*/ 30 h 177"/>
                    <a:gd name="T74" fmla="*/ 377 w 563"/>
                    <a:gd name="T75" fmla="*/ 39 h 177"/>
                    <a:gd name="T76" fmla="*/ 429 w 563"/>
                    <a:gd name="T77" fmla="*/ 50 h 177"/>
                    <a:gd name="T78" fmla="*/ 475 w 563"/>
                    <a:gd name="T79" fmla="*/ 63 h 177"/>
                    <a:gd name="T80" fmla="*/ 519 w 563"/>
                    <a:gd name="T81" fmla="*/ 78 h 177"/>
                    <a:gd name="T82" fmla="*/ 561 w 563"/>
                    <a:gd name="T83" fmla="*/ 95 h 177"/>
                    <a:gd name="T84" fmla="*/ 561 w 563"/>
                    <a:gd name="T85" fmla="*/ 95 h 1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563" h="177">
                      <a:moveTo>
                        <a:pt x="561" y="95"/>
                      </a:moveTo>
                      <a:lnTo>
                        <a:pt x="563" y="107"/>
                      </a:lnTo>
                      <a:lnTo>
                        <a:pt x="561" y="118"/>
                      </a:lnTo>
                      <a:lnTo>
                        <a:pt x="554" y="128"/>
                      </a:lnTo>
                      <a:lnTo>
                        <a:pt x="544" y="138"/>
                      </a:lnTo>
                      <a:lnTo>
                        <a:pt x="531" y="146"/>
                      </a:lnTo>
                      <a:lnTo>
                        <a:pt x="514" y="154"/>
                      </a:lnTo>
                      <a:lnTo>
                        <a:pt x="497" y="160"/>
                      </a:lnTo>
                      <a:lnTo>
                        <a:pt x="478" y="167"/>
                      </a:lnTo>
                      <a:lnTo>
                        <a:pt x="458" y="172"/>
                      </a:lnTo>
                      <a:lnTo>
                        <a:pt x="436" y="177"/>
                      </a:lnTo>
                      <a:lnTo>
                        <a:pt x="436" y="144"/>
                      </a:lnTo>
                      <a:lnTo>
                        <a:pt x="392" y="135"/>
                      </a:lnTo>
                      <a:lnTo>
                        <a:pt x="348" y="123"/>
                      </a:lnTo>
                      <a:lnTo>
                        <a:pt x="304" y="112"/>
                      </a:lnTo>
                      <a:lnTo>
                        <a:pt x="259" y="99"/>
                      </a:lnTo>
                      <a:lnTo>
                        <a:pt x="215" y="87"/>
                      </a:lnTo>
                      <a:lnTo>
                        <a:pt x="171" y="73"/>
                      </a:lnTo>
                      <a:lnTo>
                        <a:pt x="127" y="60"/>
                      </a:lnTo>
                      <a:lnTo>
                        <a:pt x="85" y="49"/>
                      </a:lnTo>
                      <a:lnTo>
                        <a:pt x="44" y="39"/>
                      </a:lnTo>
                      <a:lnTo>
                        <a:pt x="2" y="30"/>
                      </a:lnTo>
                      <a:lnTo>
                        <a:pt x="0" y="24"/>
                      </a:lnTo>
                      <a:lnTo>
                        <a:pt x="0" y="19"/>
                      </a:lnTo>
                      <a:lnTo>
                        <a:pt x="2" y="16"/>
                      </a:lnTo>
                      <a:lnTo>
                        <a:pt x="7" y="12"/>
                      </a:lnTo>
                      <a:lnTo>
                        <a:pt x="12" y="10"/>
                      </a:lnTo>
                      <a:lnTo>
                        <a:pt x="19" y="8"/>
                      </a:lnTo>
                      <a:lnTo>
                        <a:pt x="27" y="7"/>
                      </a:lnTo>
                      <a:lnTo>
                        <a:pt x="34" y="4"/>
                      </a:lnTo>
                      <a:lnTo>
                        <a:pt x="41" y="2"/>
                      </a:lnTo>
                      <a:lnTo>
                        <a:pt x="46" y="0"/>
                      </a:lnTo>
                      <a:lnTo>
                        <a:pt x="103" y="4"/>
                      </a:lnTo>
                      <a:lnTo>
                        <a:pt x="159" y="9"/>
                      </a:lnTo>
                      <a:lnTo>
                        <a:pt x="215" y="15"/>
                      </a:lnTo>
                      <a:lnTo>
                        <a:pt x="272" y="22"/>
                      </a:lnTo>
                      <a:lnTo>
                        <a:pt x="326" y="30"/>
                      </a:lnTo>
                      <a:lnTo>
                        <a:pt x="377" y="39"/>
                      </a:lnTo>
                      <a:lnTo>
                        <a:pt x="429" y="50"/>
                      </a:lnTo>
                      <a:lnTo>
                        <a:pt x="475" y="63"/>
                      </a:lnTo>
                      <a:lnTo>
                        <a:pt x="519" y="78"/>
                      </a:lnTo>
                      <a:lnTo>
                        <a:pt x="561" y="95"/>
                      </a:lnTo>
                      <a:lnTo>
                        <a:pt x="561" y="95"/>
                      </a:lnTo>
                      <a:close/>
                    </a:path>
                  </a:pathLst>
                </a:custGeom>
                <a:solidFill>
                  <a:srgbClr val="CC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2182" name="Freeform 86"/>
                <p:cNvSpPr>
                  <a:spLocks/>
                </p:cNvSpPr>
                <p:nvPr/>
              </p:nvSpPr>
              <p:spPr bwMode="auto">
                <a:xfrm>
                  <a:off x="211" y="1792"/>
                  <a:ext cx="554" cy="137"/>
                </a:xfrm>
                <a:custGeom>
                  <a:avLst/>
                  <a:gdLst>
                    <a:gd name="T0" fmla="*/ 554 w 554"/>
                    <a:gd name="T1" fmla="*/ 22 h 137"/>
                    <a:gd name="T2" fmla="*/ 546 w 554"/>
                    <a:gd name="T3" fmla="*/ 42 h 137"/>
                    <a:gd name="T4" fmla="*/ 512 w 554"/>
                    <a:gd name="T5" fmla="*/ 53 h 137"/>
                    <a:gd name="T6" fmla="*/ 473 w 554"/>
                    <a:gd name="T7" fmla="*/ 61 h 137"/>
                    <a:gd name="T8" fmla="*/ 434 w 554"/>
                    <a:gd name="T9" fmla="*/ 67 h 137"/>
                    <a:gd name="T10" fmla="*/ 392 w 554"/>
                    <a:gd name="T11" fmla="*/ 73 h 137"/>
                    <a:gd name="T12" fmla="*/ 350 w 554"/>
                    <a:gd name="T13" fmla="*/ 79 h 137"/>
                    <a:gd name="T14" fmla="*/ 311 w 554"/>
                    <a:gd name="T15" fmla="*/ 83 h 137"/>
                    <a:gd name="T16" fmla="*/ 272 w 554"/>
                    <a:gd name="T17" fmla="*/ 90 h 137"/>
                    <a:gd name="T18" fmla="*/ 235 w 554"/>
                    <a:gd name="T19" fmla="*/ 98 h 137"/>
                    <a:gd name="T20" fmla="*/ 201 w 554"/>
                    <a:gd name="T21" fmla="*/ 109 h 137"/>
                    <a:gd name="T22" fmla="*/ 169 w 554"/>
                    <a:gd name="T23" fmla="*/ 121 h 137"/>
                    <a:gd name="T24" fmla="*/ 54 w 554"/>
                    <a:gd name="T25" fmla="*/ 137 h 137"/>
                    <a:gd name="T26" fmla="*/ 49 w 554"/>
                    <a:gd name="T27" fmla="*/ 129 h 137"/>
                    <a:gd name="T28" fmla="*/ 41 w 554"/>
                    <a:gd name="T29" fmla="*/ 120 h 137"/>
                    <a:gd name="T30" fmla="*/ 34 w 554"/>
                    <a:gd name="T31" fmla="*/ 112 h 137"/>
                    <a:gd name="T32" fmla="*/ 27 w 554"/>
                    <a:gd name="T33" fmla="*/ 104 h 137"/>
                    <a:gd name="T34" fmla="*/ 19 w 554"/>
                    <a:gd name="T35" fmla="*/ 96 h 137"/>
                    <a:gd name="T36" fmla="*/ 12 w 554"/>
                    <a:gd name="T37" fmla="*/ 87 h 137"/>
                    <a:gd name="T38" fmla="*/ 7 w 554"/>
                    <a:gd name="T39" fmla="*/ 78 h 137"/>
                    <a:gd name="T40" fmla="*/ 2 w 554"/>
                    <a:gd name="T41" fmla="*/ 70 h 137"/>
                    <a:gd name="T42" fmla="*/ 0 w 554"/>
                    <a:gd name="T43" fmla="*/ 61 h 137"/>
                    <a:gd name="T44" fmla="*/ 0 w 554"/>
                    <a:gd name="T45" fmla="*/ 51 h 137"/>
                    <a:gd name="T46" fmla="*/ 49 w 554"/>
                    <a:gd name="T47" fmla="*/ 40 h 137"/>
                    <a:gd name="T48" fmla="*/ 98 w 554"/>
                    <a:gd name="T49" fmla="*/ 30 h 137"/>
                    <a:gd name="T50" fmla="*/ 147 w 554"/>
                    <a:gd name="T51" fmla="*/ 21 h 137"/>
                    <a:gd name="T52" fmla="*/ 193 w 554"/>
                    <a:gd name="T53" fmla="*/ 14 h 137"/>
                    <a:gd name="T54" fmla="*/ 245 w 554"/>
                    <a:gd name="T55" fmla="*/ 8 h 137"/>
                    <a:gd name="T56" fmla="*/ 294 w 554"/>
                    <a:gd name="T57" fmla="*/ 3 h 137"/>
                    <a:gd name="T58" fmla="*/ 348 w 554"/>
                    <a:gd name="T59" fmla="*/ 1 h 137"/>
                    <a:gd name="T60" fmla="*/ 402 w 554"/>
                    <a:gd name="T61" fmla="*/ 0 h 137"/>
                    <a:gd name="T62" fmla="*/ 461 w 554"/>
                    <a:gd name="T63" fmla="*/ 0 h 137"/>
                    <a:gd name="T64" fmla="*/ 522 w 554"/>
                    <a:gd name="T65" fmla="*/ 1 h 137"/>
                    <a:gd name="T66" fmla="*/ 554 w 554"/>
                    <a:gd name="T67" fmla="*/ 22 h 137"/>
                    <a:gd name="T68" fmla="*/ 554 w 554"/>
                    <a:gd name="T69" fmla="*/ 22 h 1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554" h="137">
                      <a:moveTo>
                        <a:pt x="554" y="22"/>
                      </a:moveTo>
                      <a:lnTo>
                        <a:pt x="546" y="42"/>
                      </a:lnTo>
                      <a:lnTo>
                        <a:pt x="512" y="53"/>
                      </a:lnTo>
                      <a:lnTo>
                        <a:pt x="473" y="61"/>
                      </a:lnTo>
                      <a:lnTo>
                        <a:pt x="434" y="67"/>
                      </a:lnTo>
                      <a:lnTo>
                        <a:pt x="392" y="73"/>
                      </a:lnTo>
                      <a:lnTo>
                        <a:pt x="350" y="79"/>
                      </a:lnTo>
                      <a:lnTo>
                        <a:pt x="311" y="83"/>
                      </a:lnTo>
                      <a:lnTo>
                        <a:pt x="272" y="90"/>
                      </a:lnTo>
                      <a:lnTo>
                        <a:pt x="235" y="98"/>
                      </a:lnTo>
                      <a:lnTo>
                        <a:pt x="201" y="109"/>
                      </a:lnTo>
                      <a:lnTo>
                        <a:pt x="169" y="121"/>
                      </a:lnTo>
                      <a:lnTo>
                        <a:pt x="54" y="137"/>
                      </a:lnTo>
                      <a:lnTo>
                        <a:pt x="49" y="129"/>
                      </a:lnTo>
                      <a:lnTo>
                        <a:pt x="41" y="120"/>
                      </a:lnTo>
                      <a:lnTo>
                        <a:pt x="34" y="112"/>
                      </a:lnTo>
                      <a:lnTo>
                        <a:pt x="27" y="104"/>
                      </a:lnTo>
                      <a:lnTo>
                        <a:pt x="19" y="96"/>
                      </a:lnTo>
                      <a:lnTo>
                        <a:pt x="12" y="87"/>
                      </a:lnTo>
                      <a:lnTo>
                        <a:pt x="7" y="78"/>
                      </a:lnTo>
                      <a:lnTo>
                        <a:pt x="2" y="70"/>
                      </a:lnTo>
                      <a:lnTo>
                        <a:pt x="0" y="61"/>
                      </a:lnTo>
                      <a:lnTo>
                        <a:pt x="0" y="51"/>
                      </a:lnTo>
                      <a:lnTo>
                        <a:pt x="49" y="40"/>
                      </a:lnTo>
                      <a:lnTo>
                        <a:pt x="98" y="30"/>
                      </a:lnTo>
                      <a:lnTo>
                        <a:pt x="147" y="21"/>
                      </a:lnTo>
                      <a:lnTo>
                        <a:pt x="193" y="14"/>
                      </a:lnTo>
                      <a:lnTo>
                        <a:pt x="245" y="8"/>
                      </a:lnTo>
                      <a:lnTo>
                        <a:pt x="294" y="3"/>
                      </a:lnTo>
                      <a:lnTo>
                        <a:pt x="348" y="1"/>
                      </a:lnTo>
                      <a:lnTo>
                        <a:pt x="402" y="0"/>
                      </a:lnTo>
                      <a:lnTo>
                        <a:pt x="461" y="0"/>
                      </a:lnTo>
                      <a:lnTo>
                        <a:pt x="522" y="1"/>
                      </a:lnTo>
                      <a:lnTo>
                        <a:pt x="554" y="22"/>
                      </a:lnTo>
                      <a:lnTo>
                        <a:pt x="554" y="22"/>
                      </a:lnTo>
                      <a:close/>
                    </a:path>
                  </a:pathLst>
                </a:custGeom>
                <a:solidFill>
                  <a:srgbClr val="CC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2183" name="Freeform 87"/>
                <p:cNvSpPr>
                  <a:spLocks/>
                </p:cNvSpPr>
                <p:nvPr/>
              </p:nvSpPr>
              <p:spPr bwMode="auto">
                <a:xfrm>
                  <a:off x="5044" y="1851"/>
                  <a:ext cx="397" cy="127"/>
                </a:xfrm>
                <a:custGeom>
                  <a:avLst/>
                  <a:gdLst>
                    <a:gd name="T0" fmla="*/ 397 w 397"/>
                    <a:gd name="T1" fmla="*/ 75 h 127"/>
                    <a:gd name="T2" fmla="*/ 397 w 397"/>
                    <a:gd name="T3" fmla="*/ 80 h 127"/>
                    <a:gd name="T4" fmla="*/ 392 w 397"/>
                    <a:gd name="T5" fmla="*/ 87 h 127"/>
                    <a:gd name="T6" fmla="*/ 390 w 397"/>
                    <a:gd name="T7" fmla="*/ 94 h 127"/>
                    <a:gd name="T8" fmla="*/ 383 w 397"/>
                    <a:gd name="T9" fmla="*/ 100 h 127"/>
                    <a:gd name="T10" fmla="*/ 378 w 397"/>
                    <a:gd name="T11" fmla="*/ 107 h 127"/>
                    <a:gd name="T12" fmla="*/ 370 w 397"/>
                    <a:gd name="T13" fmla="*/ 112 h 127"/>
                    <a:gd name="T14" fmla="*/ 361 w 397"/>
                    <a:gd name="T15" fmla="*/ 117 h 127"/>
                    <a:gd name="T16" fmla="*/ 351 w 397"/>
                    <a:gd name="T17" fmla="*/ 122 h 127"/>
                    <a:gd name="T18" fmla="*/ 341 w 397"/>
                    <a:gd name="T19" fmla="*/ 125 h 127"/>
                    <a:gd name="T20" fmla="*/ 329 w 397"/>
                    <a:gd name="T21" fmla="*/ 127 h 127"/>
                    <a:gd name="T22" fmla="*/ 297 w 397"/>
                    <a:gd name="T23" fmla="*/ 118 h 127"/>
                    <a:gd name="T24" fmla="*/ 263 w 397"/>
                    <a:gd name="T25" fmla="*/ 110 h 127"/>
                    <a:gd name="T26" fmla="*/ 228 w 397"/>
                    <a:gd name="T27" fmla="*/ 102 h 127"/>
                    <a:gd name="T28" fmla="*/ 191 w 397"/>
                    <a:gd name="T29" fmla="*/ 95 h 127"/>
                    <a:gd name="T30" fmla="*/ 157 w 397"/>
                    <a:gd name="T31" fmla="*/ 87 h 127"/>
                    <a:gd name="T32" fmla="*/ 123 w 397"/>
                    <a:gd name="T33" fmla="*/ 79 h 127"/>
                    <a:gd name="T34" fmla="*/ 91 w 397"/>
                    <a:gd name="T35" fmla="*/ 71 h 127"/>
                    <a:gd name="T36" fmla="*/ 59 w 397"/>
                    <a:gd name="T37" fmla="*/ 61 h 127"/>
                    <a:gd name="T38" fmla="*/ 30 w 397"/>
                    <a:gd name="T39" fmla="*/ 51 h 127"/>
                    <a:gd name="T40" fmla="*/ 0 w 397"/>
                    <a:gd name="T41" fmla="*/ 37 h 127"/>
                    <a:gd name="T42" fmla="*/ 5 w 397"/>
                    <a:gd name="T43" fmla="*/ 30 h 127"/>
                    <a:gd name="T44" fmla="*/ 10 w 397"/>
                    <a:gd name="T45" fmla="*/ 23 h 127"/>
                    <a:gd name="T46" fmla="*/ 17 w 397"/>
                    <a:gd name="T47" fmla="*/ 19 h 127"/>
                    <a:gd name="T48" fmla="*/ 25 w 397"/>
                    <a:gd name="T49" fmla="*/ 13 h 127"/>
                    <a:gd name="T50" fmla="*/ 35 w 397"/>
                    <a:gd name="T51" fmla="*/ 10 h 127"/>
                    <a:gd name="T52" fmla="*/ 44 w 397"/>
                    <a:gd name="T53" fmla="*/ 6 h 127"/>
                    <a:gd name="T54" fmla="*/ 57 w 397"/>
                    <a:gd name="T55" fmla="*/ 4 h 127"/>
                    <a:gd name="T56" fmla="*/ 71 w 397"/>
                    <a:gd name="T57" fmla="*/ 2 h 127"/>
                    <a:gd name="T58" fmla="*/ 86 w 397"/>
                    <a:gd name="T59" fmla="*/ 0 h 127"/>
                    <a:gd name="T60" fmla="*/ 101 w 397"/>
                    <a:gd name="T61" fmla="*/ 0 h 127"/>
                    <a:gd name="T62" fmla="*/ 130 w 397"/>
                    <a:gd name="T63" fmla="*/ 5 h 127"/>
                    <a:gd name="T64" fmla="*/ 162 w 397"/>
                    <a:gd name="T65" fmla="*/ 10 h 127"/>
                    <a:gd name="T66" fmla="*/ 194 w 397"/>
                    <a:gd name="T67" fmla="*/ 15 h 127"/>
                    <a:gd name="T68" fmla="*/ 226 w 397"/>
                    <a:gd name="T69" fmla="*/ 21 h 127"/>
                    <a:gd name="T70" fmla="*/ 258 w 397"/>
                    <a:gd name="T71" fmla="*/ 28 h 127"/>
                    <a:gd name="T72" fmla="*/ 290 w 397"/>
                    <a:gd name="T73" fmla="*/ 35 h 127"/>
                    <a:gd name="T74" fmla="*/ 319 w 397"/>
                    <a:gd name="T75" fmla="*/ 43 h 127"/>
                    <a:gd name="T76" fmla="*/ 348 w 397"/>
                    <a:gd name="T77" fmla="*/ 53 h 127"/>
                    <a:gd name="T78" fmla="*/ 373 w 397"/>
                    <a:gd name="T79" fmla="*/ 63 h 127"/>
                    <a:gd name="T80" fmla="*/ 397 w 397"/>
                    <a:gd name="T81" fmla="*/ 75 h 127"/>
                    <a:gd name="T82" fmla="*/ 397 w 397"/>
                    <a:gd name="T83" fmla="*/ 75 h 1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397" h="127">
                      <a:moveTo>
                        <a:pt x="397" y="75"/>
                      </a:moveTo>
                      <a:lnTo>
                        <a:pt x="397" y="80"/>
                      </a:lnTo>
                      <a:lnTo>
                        <a:pt x="392" y="87"/>
                      </a:lnTo>
                      <a:lnTo>
                        <a:pt x="390" y="94"/>
                      </a:lnTo>
                      <a:lnTo>
                        <a:pt x="383" y="100"/>
                      </a:lnTo>
                      <a:lnTo>
                        <a:pt x="378" y="107"/>
                      </a:lnTo>
                      <a:lnTo>
                        <a:pt x="370" y="112"/>
                      </a:lnTo>
                      <a:lnTo>
                        <a:pt x="361" y="117"/>
                      </a:lnTo>
                      <a:lnTo>
                        <a:pt x="351" y="122"/>
                      </a:lnTo>
                      <a:lnTo>
                        <a:pt x="341" y="125"/>
                      </a:lnTo>
                      <a:lnTo>
                        <a:pt x="329" y="127"/>
                      </a:lnTo>
                      <a:lnTo>
                        <a:pt x="297" y="118"/>
                      </a:lnTo>
                      <a:lnTo>
                        <a:pt x="263" y="110"/>
                      </a:lnTo>
                      <a:lnTo>
                        <a:pt x="228" y="102"/>
                      </a:lnTo>
                      <a:lnTo>
                        <a:pt x="191" y="95"/>
                      </a:lnTo>
                      <a:lnTo>
                        <a:pt x="157" y="87"/>
                      </a:lnTo>
                      <a:lnTo>
                        <a:pt x="123" y="79"/>
                      </a:lnTo>
                      <a:lnTo>
                        <a:pt x="91" y="71"/>
                      </a:lnTo>
                      <a:lnTo>
                        <a:pt x="59" y="61"/>
                      </a:lnTo>
                      <a:lnTo>
                        <a:pt x="30" y="51"/>
                      </a:lnTo>
                      <a:lnTo>
                        <a:pt x="0" y="37"/>
                      </a:lnTo>
                      <a:lnTo>
                        <a:pt x="5" y="30"/>
                      </a:lnTo>
                      <a:lnTo>
                        <a:pt x="10" y="23"/>
                      </a:lnTo>
                      <a:lnTo>
                        <a:pt x="17" y="19"/>
                      </a:lnTo>
                      <a:lnTo>
                        <a:pt x="25" y="13"/>
                      </a:lnTo>
                      <a:lnTo>
                        <a:pt x="35" y="10"/>
                      </a:lnTo>
                      <a:lnTo>
                        <a:pt x="44" y="6"/>
                      </a:lnTo>
                      <a:lnTo>
                        <a:pt x="57" y="4"/>
                      </a:lnTo>
                      <a:lnTo>
                        <a:pt x="71" y="2"/>
                      </a:lnTo>
                      <a:lnTo>
                        <a:pt x="86" y="0"/>
                      </a:lnTo>
                      <a:lnTo>
                        <a:pt x="101" y="0"/>
                      </a:lnTo>
                      <a:lnTo>
                        <a:pt x="130" y="5"/>
                      </a:lnTo>
                      <a:lnTo>
                        <a:pt x="162" y="10"/>
                      </a:lnTo>
                      <a:lnTo>
                        <a:pt x="194" y="15"/>
                      </a:lnTo>
                      <a:lnTo>
                        <a:pt x="226" y="21"/>
                      </a:lnTo>
                      <a:lnTo>
                        <a:pt x="258" y="28"/>
                      </a:lnTo>
                      <a:lnTo>
                        <a:pt x="290" y="35"/>
                      </a:lnTo>
                      <a:lnTo>
                        <a:pt x="319" y="43"/>
                      </a:lnTo>
                      <a:lnTo>
                        <a:pt x="348" y="53"/>
                      </a:lnTo>
                      <a:lnTo>
                        <a:pt x="373" y="63"/>
                      </a:lnTo>
                      <a:lnTo>
                        <a:pt x="397" y="75"/>
                      </a:lnTo>
                      <a:lnTo>
                        <a:pt x="397" y="75"/>
                      </a:lnTo>
                      <a:close/>
                    </a:path>
                  </a:pathLst>
                </a:custGeom>
                <a:solidFill>
                  <a:srgbClr val="CC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2184" name="Freeform 88"/>
                <p:cNvSpPr>
                  <a:spLocks/>
                </p:cNvSpPr>
                <p:nvPr/>
              </p:nvSpPr>
              <p:spPr bwMode="auto">
                <a:xfrm>
                  <a:off x="235" y="1917"/>
                  <a:ext cx="397" cy="132"/>
                </a:xfrm>
                <a:custGeom>
                  <a:avLst/>
                  <a:gdLst>
                    <a:gd name="T0" fmla="*/ 397 w 397"/>
                    <a:gd name="T1" fmla="*/ 24 h 132"/>
                    <a:gd name="T2" fmla="*/ 388 w 397"/>
                    <a:gd name="T3" fmla="*/ 40 h 132"/>
                    <a:gd name="T4" fmla="*/ 370 w 397"/>
                    <a:gd name="T5" fmla="*/ 52 h 132"/>
                    <a:gd name="T6" fmla="*/ 348 w 397"/>
                    <a:gd name="T7" fmla="*/ 62 h 132"/>
                    <a:gd name="T8" fmla="*/ 319 w 397"/>
                    <a:gd name="T9" fmla="*/ 69 h 132"/>
                    <a:gd name="T10" fmla="*/ 290 w 397"/>
                    <a:gd name="T11" fmla="*/ 75 h 132"/>
                    <a:gd name="T12" fmla="*/ 255 w 397"/>
                    <a:gd name="T13" fmla="*/ 80 h 132"/>
                    <a:gd name="T14" fmla="*/ 221 w 397"/>
                    <a:gd name="T15" fmla="*/ 83 h 132"/>
                    <a:gd name="T16" fmla="*/ 187 w 397"/>
                    <a:gd name="T17" fmla="*/ 88 h 132"/>
                    <a:gd name="T18" fmla="*/ 155 w 397"/>
                    <a:gd name="T19" fmla="*/ 93 h 132"/>
                    <a:gd name="T20" fmla="*/ 125 w 397"/>
                    <a:gd name="T21" fmla="*/ 99 h 132"/>
                    <a:gd name="T22" fmla="*/ 128 w 397"/>
                    <a:gd name="T23" fmla="*/ 102 h 132"/>
                    <a:gd name="T24" fmla="*/ 130 w 397"/>
                    <a:gd name="T25" fmla="*/ 106 h 132"/>
                    <a:gd name="T26" fmla="*/ 135 w 397"/>
                    <a:gd name="T27" fmla="*/ 109 h 132"/>
                    <a:gd name="T28" fmla="*/ 138 w 397"/>
                    <a:gd name="T29" fmla="*/ 112 h 132"/>
                    <a:gd name="T30" fmla="*/ 140 w 397"/>
                    <a:gd name="T31" fmla="*/ 115 h 132"/>
                    <a:gd name="T32" fmla="*/ 142 w 397"/>
                    <a:gd name="T33" fmla="*/ 118 h 132"/>
                    <a:gd name="T34" fmla="*/ 145 w 397"/>
                    <a:gd name="T35" fmla="*/ 122 h 132"/>
                    <a:gd name="T36" fmla="*/ 142 w 397"/>
                    <a:gd name="T37" fmla="*/ 125 h 132"/>
                    <a:gd name="T38" fmla="*/ 140 w 397"/>
                    <a:gd name="T39" fmla="*/ 129 h 132"/>
                    <a:gd name="T40" fmla="*/ 133 w 397"/>
                    <a:gd name="T41" fmla="*/ 132 h 132"/>
                    <a:gd name="T42" fmla="*/ 118 w 397"/>
                    <a:gd name="T43" fmla="*/ 130 h 132"/>
                    <a:gd name="T44" fmla="*/ 103 w 397"/>
                    <a:gd name="T45" fmla="*/ 128 h 132"/>
                    <a:gd name="T46" fmla="*/ 91 w 397"/>
                    <a:gd name="T47" fmla="*/ 124 h 132"/>
                    <a:gd name="T48" fmla="*/ 76 w 397"/>
                    <a:gd name="T49" fmla="*/ 121 h 132"/>
                    <a:gd name="T50" fmla="*/ 62 w 397"/>
                    <a:gd name="T51" fmla="*/ 116 h 132"/>
                    <a:gd name="T52" fmla="*/ 49 w 397"/>
                    <a:gd name="T53" fmla="*/ 110 h 132"/>
                    <a:gd name="T54" fmla="*/ 37 w 397"/>
                    <a:gd name="T55" fmla="*/ 106 h 132"/>
                    <a:gd name="T56" fmla="*/ 27 w 397"/>
                    <a:gd name="T57" fmla="*/ 99 h 132"/>
                    <a:gd name="T58" fmla="*/ 20 w 397"/>
                    <a:gd name="T59" fmla="*/ 93 h 132"/>
                    <a:gd name="T60" fmla="*/ 13 w 397"/>
                    <a:gd name="T61" fmla="*/ 85 h 132"/>
                    <a:gd name="T62" fmla="*/ 3 w 397"/>
                    <a:gd name="T63" fmla="*/ 77 h 132"/>
                    <a:gd name="T64" fmla="*/ 0 w 397"/>
                    <a:gd name="T65" fmla="*/ 69 h 132"/>
                    <a:gd name="T66" fmla="*/ 0 w 397"/>
                    <a:gd name="T67" fmla="*/ 61 h 132"/>
                    <a:gd name="T68" fmla="*/ 5 w 397"/>
                    <a:gd name="T69" fmla="*/ 53 h 132"/>
                    <a:gd name="T70" fmla="*/ 15 w 397"/>
                    <a:gd name="T71" fmla="*/ 46 h 132"/>
                    <a:gd name="T72" fmla="*/ 25 w 397"/>
                    <a:gd name="T73" fmla="*/ 40 h 132"/>
                    <a:gd name="T74" fmla="*/ 37 w 397"/>
                    <a:gd name="T75" fmla="*/ 33 h 132"/>
                    <a:gd name="T76" fmla="*/ 52 w 397"/>
                    <a:gd name="T77" fmla="*/ 28 h 132"/>
                    <a:gd name="T78" fmla="*/ 66 w 397"/>
                    <a:gd name="T79" fmla="*/ 24 h 132"/>
                    <a:gd name="T80" fmla="*/ 81 w 397"/>
                    <a:gd name="T81" fmla="*/ 20 h 132"/>
                    <a:gd name="T82" fmla="*/ 113 w 397"/>
                    <a:gd name="T83" fmla="*/ 16 h 132"/>
                    <a:gd name="T84" fmla="*/ 145 w 397"/>
                    <a:gd name="T85" fmla="*/ 10 h 132"/>
                    <a:gd name="T86" fmla="*/ 179 w 397"/>
                    <a:gd name="T87" fmla="*/ 5 h 132"/>
                    <a:gd name="T88" fmla="*/ 214 w 397"/>
                    <a:gd name="T89" fmla="*/ 2 h 132"/>
                    <a:gd name="T90" fmla="*/ 245 w 397"/>
                    <a:gd name="T91" fmla="*/ 0 h 132"/>
                    <a:gd name="T92" fmla="*/ 280 w 397"/>
                    <a:gd name="T93" fmla="*/ 0 h 132"/>
                    <a:gd name="T94" fmla="*/ 312 w 397"/>
                    <a:gd name="T95" fmla="*/ 1 h 132"/>
                    <a:gd name="T96" fmla="*/ 341 w 397"/>
                    <a:gd name="T97" fmla="*/ 5 h 132"/>
                    <a:gd name="T98" fmla="*/ 370 w 397"/>
                    <a:gd name="T99" fmla="*/ 13 h 132"/>
                    <a:gd name="T100" fmla="*/ 397 w 397"/>
                    <a:gd name="T101" fmla="*/ 24 h 132"/>
                    <a:gd name="T102" fmla="*/ 397 w 397"/>
                    <a:gd name="T103" fmla="*/ 24 h 1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397" h="132">
                      <a:moveTo>
                        <a:pt x="397" y="24"/>
                      </a:moveTo>
                      <a:lnTo>
                        <a:pt x="388" y="40"/>
                      </a:lnTo>
                      <a:lnTo>
                        <a:pt x="370" y="52"/>
                      </a:lnTo>
                      <a:lnTo>
                        <a:pt x="348" y="62"/>
                      </a:lnTo>
                      <a:lnTo>
                        <a:pt x="319" y="69"/>
                      </a:lnTo>
                      <a:lnTo>
                        <a:pt x="290" y="75"/>
                      </a:lnTo>
                      <a:lnTo>
                        <a:pt x="255" y="80"/>
                      </a:lnTo>
                      <a:lnTo>
                        <a:pt x="221" y="83"/>
                      </a:lnTo>
                      <a:lnTo>
                        <a:pt x="187" y="88"/>
                      </a:lnTo>
                      <a:lnTo>
                        <a:pt x="155" y="93"/>
                      </a:lnTo>
                      <a:lnTo>
                        <a:pt x="125" y="99"/>
                      </a:lnTo>
                      <a:lnTo>
                        <a:pt x="128" y="102"/>
                      </a:lnTo>
                      <a:lnTo>
                        <a:pt x="130" y="106"/>
                      </a:lnTo>
                      <a:lnTo>
                        <a:pt x="135" y="109"/>
                      </a:lnTo>
                      <a:lnTo>
                        <a:pt x="138" y="112"/>
                      </a:lnTo>
                      <a:lnTo>
                        <a:pt x="140" y="115"/>
                      </a:lnTo>
                      <a:lnTo>
                        <a:pt x="142" y="118"/>
                      </a:lnTo>
                      <a:lnTo>
                        <a:pt x="145" y="122"/>
                      </a:lnTo>
                      <a:lnTo>
                        <a:pt x="142" y="125"/>
                      </a:lnTo>
                      <a:lnTo>
                        <a:pt x="140" y="129"/>
                      </a:lnTo>
                      <a:lnTo>
                        <a:pt x="133" y="132"/>
                      </a:lnTo>
                      <a:lnTo>
                        <a:pt x="118" y="130"/>
                      </a:lnTo>
                      <a:lnTo>
                        <a:pt x="103" y="128"/>
                      </a:lnTo>
                      <a:lnTo>
                        <a:pt x="91" y="124"/>
                      </a:lnTo>
                      <a:lnTo>
                        <a:pt x="76" y="121"/>
                      </a:lnTo>
                      <a:lnTo>
                        <a:pt x="62" y="116"/>
                      </a:lnTo>
                      <a:lnTo>
                        <a:pt x="49" y="110"/>
                      </a:lnTo>
                      <a:lnTo>
                        <a:pt x="37" y="106"/>
                      </a:lnTo>
                      <a:lnTo>
                        <a:pt x="27" y="99"/>
                      </a:lnTo>
                      <a:lnTo>
                        <a:pt x="20" y="93"/>
                      </a:lnTo>
                      <a:lnTo>
                        <a:pt x="13" y="85"/>
                      </a:lnTo>
                      <a:lnTo>
                        <a:pt x="3" y="77"/>
                      </a:lnTo>
                      <a:lnTo>
                        <a:pt x="0" y="69"/>
                      </a:lnTo>
                      <a:lnTo>
                        <a:pt x="0" y="61"/>
                      </a:lnTo>
                      <a:lnTo>
                        <a:pt x="5" y="53"/>
                      </a:lnTo>
                      <a:lnTo>
                        <a:pt x="15" y="46"/>
                      </a:lnTo>
                      <a:lnTo>
                        <a:pt x="25" y="40"/>
                      </a:lnTo>
                      <a:lnTo>
                        <a:pt x="37" y="33"/>
                      </a:lnTo>
                      <a:lnTo>
                        <a:pt x="52" y="28"/>
                      </a:lnTo>
                      <a:lnTo>
                        <a:pt x="66" y="24"/>
                      </a:lnTo>
                      <a:lnTo>
                        <a:pt x="81" y="20"/>
                      </a:lnTo>
                      <a:lnTo>
                        <a:pt x="113" y="16"/>
                      </a:lnTo>
                      <a:lnTo>
                        <a:pt x="145" y="10"/>
                      </a:lnTo>
                      <a:lnTo>
                        <a:pt x="179" y="5"/>
                      </a:lnTo>
                      <a:lnTo>
                        <a:pt x="214" y="2"/>
                      </a:lnTo>
                      <a:lnTo>
                        <a:pt x="245" y="0"/>
                      </a:lnTo>
                      <a:lnTo>
                        <a:pt x="280" y="0"/>
                      </a:lnTo>
                      <a:lnTo>
                        <a:pt x="312" y="1"/>
                      </a:lnTo>
                      <a:lnTo>
                        <a:pt x="341" y="5"/>
                      </a:lnTo>
                      <a:lnTo>
                        <a:pt x="370" y="13"/>
                      </a:lnTo>
                      <a:lnTo>
                        <a:pt x="397" y="24"/>
                      </a:lnTo>
                      <a:lnTo>
                        <a:pt x="397" y="24"/>
                      </a:lnTo>
                      <a:close/>
                    </a:path>
                  </a:pathLst>
                </a:custGeom>
                <a:solidFill>
                  <a:srgbClr val="CC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sp>
          <p:nvSpPr>
            <p:cNvPr id="132185" name="Text Box 89"/>
            <p:cNvSpPr txBox="1">
              <a:spLocks noChangeArrowheads="1"/>
            </p:cNvSpPr>
            <p:nvPr/>
          </p:nvSpPr>
          <p:spPr bwMode="auto">
            <a:xfrm>
              <a:off x="4560" y="3504"/>
              <a:ext cx="546" cy="30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 algn="ctr">
                <a:spcBef>
                  <a:spcPct val="50000"/>
                </a:spcBef>
              </a:pPr>
              <a:r>
                <a:rPr lang="en-US" sz="1300" b="1" dirty="0" err="1">
                  <a:solidFill>
                    <a:srgbClr val="FF0000"/>
                  </a:solidFill>
                  <a:latin typeface=".VnArial" pitchFamily="34" charset="0"/>
                </a:rPr>
                <a:t>Thö</a:t>
              </a:r>
              <a:r>
                <a:rPr lang="en-US" sz="1300" b="1" dirty="0">
                  <a:solidFill>
                    <a:srgbClr val="FF0000"/>
                  </a:solidFill>
                  <a:latin typeface=".VnArial" pitchFamily="34" charset="0"/>
                </a:rPr>
                <a:t> </a:t>
              </a:r>
              <a:r>
                <a:rPr lang="en-US" sz="1300" b="1" dirty="0" smtClean="0">
                  <a:solidFill>
                    <a:srgbClr val="FF0000"/>
                  </a:solidFill>
                  <a:latin typeface=".VnArial" pitchFamily="34" charset="0"/>
                </a:rPr>
                <a:t> </a:t>
              </a:r>
              <a:r>
                <a:rPr lang="en-US" sz="1300" b="1" dirty="0" err="1" smtClean="0">
                  <a:solidFill>
                    <a:srgbClr val="FF0000"/>
                  </a:solidFill>
                  <a:latin typeface=".VnArial" pitchFamily="34" charset="0"/>
                </a:rPr>
                <a:t>tµi</a:t>
              </a:r>
              <a:r>
                <a:rPr lang="en-US" sz="1300" b="1" dirty="0" smtClean="0">
                  <a:solidFill>
                    <a:srgbClr val="FF0000"/>
                  </a:solidFill>
                  <a:latin typeface=".VnArial" pitchFamily="34" charset="0"/>
                </a:rPr>
                <a:t> </a:t>
              </a:r>
              <a:r>
                <a:rPr lang="en-US" sz="1300" b="1" dirty="0" err="1">
                  <a:solidFill>
                    <a:srgbClr val="FF0000"/>
                  </a:solidFill>
                  <a:latin typeface=".VnArial" pitchFamily="34" charset="0"/>
                </a:rPr>
                <a:t>cña</a:t>
              </a:r>
              <a:r>
                <a:rPr lang="en-US" sz="1300" b="1" dirty="0">
                  <a:solidFill>
                    <a:srgbClr val="FF0000"/>
                  </a:solidFill>
                  <a:latin typeface=".VnArial" pitchFamily="34" charset="0"/>
                </a:rPr>
                <a:t> b¹n</a:t>
              </a:r>
            </a:p>
          </p:txBody>
        </p:sp>
      </p:grpSp>
      <p:pic>
        <p:nvPicPr>
          <p:cNvPr id="132186" name="Picture 90" descr="SMILE4"/>
          <p:cNvPicPr>
            <a:picLocks noChangeAspect="1" noChangeArrowheads="1" noCrop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70650" y="5334000"/>
            <a:ext cx="615950" cy="685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32187" name="WordArt 91" descr="Narrow vertical"/>
          <p:cNvSpPr>
            <a:spLocks noChangeArrowheads="1" noChangeShapeType="1" noTextEdit="1"/>
          </p:cNvSpPr>
          <p:nvPr/>
        </p:nvSpPr>
        <p:spPr bwMode="auto">
          <a:xfrm>
            <a:off x="1447800" y="76200"/>
            <a:ext cx="6096000" cy="1219200"/>
          </a:xfrm>
          <a:prstGeom prst="rect">
            <a:avLst/>
          </a:prstGeom>
        </p:spPr>
        <p:txBody>
          <a:bodyPr wrap="none" fromWordArt="1">
            <a:prstTxWarp prst="textCurveUp">
              <a:avLst>
                <a:gd name="adj" fmla="val 40356"/>
              </a:avLst>
            </a:prstTxWarp>
          </a:bodyPr>
          <a:lstStyle/>
          <a:p>
            <a:pPr algn="ctr"/>
            <a:r>
              <a:rPr lang="en-US" sz="3600" b="1" kern="10" dirty="0" err="1"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pattFill prst="dashHorz">
                  <a:fgClr>
                    <a:srgbClr val="808080"/>
                  </a:fgClr>
                  <a:bgClr>
                    <a:srgbClr val="FFFF00"/>
                  </a:bgClr>
                </a:pattFill>
                <a:effectLst>
                  <a:outerShdw dist="45791" dir="2021404" algn="ctr" rotWithShape="0">
                    <a:srgbClr val="808080">
                      <a:alpha val="80000"/>
                    </a:srgbClr>
                  </a:outerShdw>
                </a:effectLst>
                <a:latin typeface=".VnBahamasBH"/>
              </a:rPr>
              <a:t>C©u</a:t>
            </a:r>
            <a:r>
              <a:rPr lang="en-US" sz="3600" b="1" kern="10" dirty="0"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pattFill prst="dashHorz">
                  <a:fgClr>
                    <a:srgbClr val="808080"/>
                  </a:fgClr>
                  <a:bgClr>
                    <a:srgbClr val="FFFF00"/>
                  </a:bgClr>
                </a:pattFill>
                <a:effectLst>
                  <a:outerShdw dist="45791" dir="2021404" algn="ctr" rotWithShape="0">
                    <a:srgbClr val="808080">
                      <a:alpha val="80000"/>
                    </a:srgbClr>
                  </a:outerShdw>
                </a:effectLst>
                <a:latin typeface=".VnBahamasBH"/>
              </a:rPr>
              <a:t> </a:t>
            </a:r>
            <a:r>
              <a:rPr lang="en-US" sz="3600" b="1" kern="10" dirty="0" err="1"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pattFill prst="dashHorz">
                  <a:fgClr>
                    <a:srgbClr val="808080"/>
                  </a:fgClr>
                  <a:bgClr>
                    <a:srgbClr val="FFFF00"/>
                  </a:bgClr>
                </a:pattFill>
                <a:effectLst>
                  <a:outerShdw dist="45791" dir="2021404" algn="ctr" rotWithShape="0">
                    <a:srgbClr val="808080">
                      <a:alpha val="80000"/>
                    </a:srgbClr>
                  </a:outerShdw>
                </a:effectLst>
                <a:latin typeface=".VnBahamasBH"/>
              </a:rPr>
              <a:t>hái</a:t>
            </a:r>
            <a:r>
              <a:rPr lang="en-US" sz="3600" b="1" kern="10" dirty="0"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pattFill prst="dashHorz">
                  <a:fgClr>
                    <a:srgbClr val="808080"/>
                  </a:fgClr>
                  <a:bgClr>
                    <a:srgbClr val="FFFF00"/>
                  </a:bgClr>
                </a:pattFill>
                <a:effectLst>
                  <a:outerShdw dist="45791" dir="2021404" algn="ctr" rotWithShape="0">
                    <a:srgbClr val="808080">
                      <a:alpha val="80000"/>
                    </a:srgbClr>
                  </a:outerShdw>
                </a:effectLst>
                <a:latin typeface=".VnBahamasBH"/>
              </a:rPr>
              <a:t> rung </a:t>
            </a:r>
            <a:r>
              <a:rPr lang="en-US" sz="3600" b="1" kern="10" dirty="0" err="1"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pattFill prst="dashHorz">
                  <a:fgClr>
                    <a:srgbClr val="808080"/>
                  </a:fgClr>
                  <a:bgClr>
                    <a:srgbClr val="FFFF00"/>
                  </a:bgClr>
                </a:pattFill>
                <a:effectLst>
                  <a:outerShdw dist="45791" dir="2021404" algn="ctr" rotWithShape="0">
                    <a:srgbClr val="808080">
                      <a:alpha val="80000"/>
                    </a:srgbClr>
                  </a:outerShdw>
                </a:effectLst>
                <a:latin typeface=".VnBahamasBH"/>
              </a:rPr>
              <a:t>chu«ng</a:t>
            </a:r>
            <a:r>
              <a:rPr lang="en-US" sz="3600" b="1" kern="10" dirty="0"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pattFill prst="dashHorz">
                  <a:fgClr>
                    <a:srgbClr val="808080"/>
                  </a:fgClr>
                  <a:bgClr>
                    <a:srgbClr val="FFFF00"/>
                  </a:bgClr>
                </a:pattFill>
                <a:effectLst>
                  <a:outerShdw dist="45791" dir="2021404" algn="ctr" rotWithShape="0">
                    <a:srgbClr val="808080">
                      <a:alpha val="80000"/>
                    </a:srgbClr>
                  </a:outerShdw>
                </a:effectLst>
                <a:latin typeface=".VnBahamasBH"/>
              </a:rPr>
              <a:t> </a:t>
            </a:r>
            <a:r>
              <a:rPr lang="en-US" sz="3600" b="1" kern="10" dirty="0" err="1"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pattFill prst="dashHorz">
                  <a:fgClr>
                    <a:srgbClr val="808080"/>
                  </a:fgClr>
                  <a:bgClr>
                    <a:srgbClr val="FFFF00"/>
                  </a:bgClr>
                </a:pattFill>
                <a:effectLst>
                  <a:outerShdw dist="45791" dir="2021404" algn="ctr" rotWithShape="0">
                    <a:srgbClr val="808080">
                      <a:alpha val="80000"/>
                    </a:srgbClr>
                  </a:outerShdw>
                </a:effectLst>
                <a:latin typeface=".VnBahamasBH"/>
              </a:rPr>
              <a:t>vµng</a:t>
            </a:r>
            <a:r>
              <a:rPr lang="en-US" sz="3600" b="1" kern="10" dirty="0"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pattFill prst="dashHorz">
                  <a:fgClr>
                    <a:srgbClr val="808080"/>
                  </a:fgClr>
                  <a:bgClr>
                    <a:srgbClr val="FFFF00"/>
                  </a:bgClr>
                </a:pattFill>
                <a:effectLst>
                  <a:outerShdw dist="45791" dir="2021404" algn="ctr" rotWithShape="0">
                    <a:srgbClr val="808080">
                      <a:alpha val="80000"/>
                    </a:srgbClr>
                  </a:outerShdw>
                </a:effectLst>
                <a:latin typeface=".VnBahamasBH"/>
              </a:rPr>
              <a:t> </a:t>
            </a:r>
            <a:r>
              <a:rPr lang="en-US" sz="3600" b="1" kern="10" dirty="0" err="1"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pattFill prst="dashHorz">
                  <a:fgClr>
                    <a:srgbClr val="808080"/>
                  </a:fgClr>
                  <a:bgClr>
                    <a:srgbClr val="FFFF00"/>
                  </a:bgClr>
                </a:pattFill>
                <a:effectLst>
                  <a:outerShdw dist="45791" dir="2021404" algn="ctr" rotWithShape="0">
                    <a:srgbClr val="808080">
                      <a:alpha val="80000"/>
                    </a:srgbClr>
                  </a:outerShdw>
                </a:effectLst>
                <a:latin typeface=".VnBahamasBH"/>
              </a:rPr>
              <a:t>khèi</a:t>
            </a:r>
            <a:r>
              <a:rPr lang="en-US" sz="3600" b="1" kern="10" dirty="0"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pattFill prst="dashHorz">
                  <a:fgClr>
                    <a:srgbClr val="808080"/>
                  </a:fgClr>
                  <a:bgClr>
                    <a:srgbClr val="FFFF00"/>
                  </a:bgClr>
                </a:pattFill>
                <a:effectLst>
                  <a:outerShdw dist="45791" dir="2021404" algn="ctr" rotWithShape="0">
                    <a:srgbClr val="808080">
                      <a:alpha val="80000"/>
                    </a:srgbClr>
                  </a:outerShdw>
                </a:effectLst>
                <a:latin typeface=".VnBahamasBH"/>
              </a:rPr>
              <a:t> </a:t>
            </a:r>
            <a:r>
              <a:rPr lang="en-US" sz="3600" b="1" kern="10" dirty="0"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pattFill prst="dashHorz">
                  <a:fgClr>
                    <a:srgbClr val="808080"/>
                  </a:fgClr>
                  <a:bgClr>
                    <a:srgbClr val="FFFF00"/>
                  </a:bgClr>
                </a:pattFill>
                <a:effectLst>
                  <a:outerShdw dist="45791" dir="2021404" algn="ctr" rotWithShape="0">
                    <a:srgbClr val="808080">
                      <a:alpha val="80000"/>
                    </a:srgbClr>
                  </a:outerShdw>
                </a:effectLst>
                <a:latin typeface="Times New Roman" pitchFamily="18" charset="0"/>
                <a:cs typeface="Times New Roman" pitchFamily="18" charset="0"/>
              </a:rPr>
              <a:t>TIỂU HỌC</a:t>
            </a:r>
            <a:r>
              <a:rPr lang="en-US" sz="3600" b="1" kern="10" dirty="0"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pattFill prst="dashHorz">
                  <a:fgClr>
                    <a:srgbClr val="808080"/>
                  </a:fgClr>
                  <a:bgClr>
                    <a:srgbClr val="FFFF00"/>
                  </a:bgClr>
                </a:pattFill>
                <a:effectLst>
                  <a:outerShdw dist="45791" dir="2021404" algn="ctr" rotWithShape="0">
                    <a:srgbClr val="808080">
                      <a:alpha val="80000"/>
                    </a:srgbClr>
                  </a:outerShdw>
                </a:effectLst>
                <a:latin typeface=".VnBahamasBH"/>
              </a:rPr>
              <a:t> </a:t>
            </a:r>
          </a:p>
        </p:txBody>
      </p:sp>
      <p:sp>
        <p:nvSpPr>
          <p:cNvPr id="132191" name="Rectangle 95"/>
          <p:cNvSpPr>
            <a:spLocks noChangeArrowheads="1"/>
          </p:cNvSpPr>
          <p:nvPr/>
        </p:nvSpPr>
        <p:spPr bwMode="auto">
          <a:xfrm>
            <a:off x="495300" y="1975120"/>
            <a:ext cx="7429500" cy="132343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anchor="ctr">
            <a:spAutoFit/>
          </a:bodyPr>
          <a:lstStyle/>
          <a:p>
            <a:pPr marL="1428750" indent="-1428750" algn="ctr"/>
            <a:r>
              <a:rPr lang="en-US" sz="4000" b="1" dirty="0" err="1">
                <a:latin typeface=".VnArial" pitchFamily="34" charset="0"/>
              </a:rPr>
              <a:t>C©u</a:t>
            </a:r>
            <a:r>
              <a:rPr lang="en-US" sz="4000" b="1" dirty="0">
                <a:latin typeface=".VnArial" pitchFamily="34" charset="0"/>
              </a:rPr>
              <a:t> </a:t>
            </a:r>
            <a:r>
              <a:rPr lang="en-US" sz="4000" b="1" dirty="0" smtClean="0">
                <a:latin typeface=".VnArial" pitchFamily="34" charset="0"/>
              </a:rPr>
              <a:t>26 </a:t>
            </a:r>
            <a:r>
              <a:rPr lang="en-US" sz="4000" b="1" dirty="0">
                <a:latin typeface=".VnArial" pitchFamily="34" charset="0"/>
              </a:rPr>
              <a:t>: </a:t>
            </a:r>
            <a:r>
              <a:rPr lang="en-US" sz="4000" b="1" dirty="0" err="1">
                <a:latin typeface=".VnArial" pitchFamily="34" charset="0"/>
              </a:rPr>
              <a:t>ViÕt</a:t>
            </a:r>
            <a:r>
              <a:rPr lang="en-US" sz="4000" b="1" dirty="0">
                <a:latin typeface=".VnArial" pitchFamily="34" charset="0"/>
              </a:rPr>
              <a:t> </a:t>
            </a:r>
            <a:r>
              <a:rPr lang="en-US" sz="4000" b="1" dirty="0" err="1">
                <a:latin typeface=".VnArial" pitchFamily="34" charset="0"/>
              </a:rPr>
              <a:t>sè</a:t>
            </a:r>
            <a:r>
              <a:rPr lang="en-US" sz="4000" b="1" dirty="0">
                <a:latin typeface=".VnArial" pitchFamily="34" charset="0"/>
              </a:rPr>
              <a:t> ch½n </a:t>
            </a:r>
            <a:r>
              <a:rPr lang="en-US" sz="4000" b="1" dirty="0" err="1">
                <a:latin typeface=".VnArial" pitchFamily="34" charset="0"/>
              </a:rPr>
              <a:t>lín</a:t>
            </a:r>
            <a:r>
              <a:rPr lang="en-US" sz="4000" b="1" dirty="0">
                <a:latin typeface=".VnArial" pitchFamily="34" charset="0"/>
              </a:rPr>
              <a:t> </a:t>
            </a:r>
            <a:r>
              <a:rPr lang="en-US" sz="4000" b="1" dirty="0" err="1">
                <a:latin typeface=".VnArial" pitchFamily="34" charset="0"/>
              </a:rPr>
              <a:t>nhÊt</a:t>
            </a:r>
            <a:r>
              <a:rPr lang="en-US" sz="4000" b="1" dirty="0">
                <a:latin typeface=".VnArial" pitchFamily="34" charset="0"/>
              </a:rPr>
              <a:t> </a:t>
            </a:r>
            <a:r>
              <a:rPr lang="en-US" sz="4000" b="1" dirty="0" err="1">
                <a:latin typeface=".VnArial" pitchFamily="34" charset="0"/>
              </a:rPr>
              <a:t>cã</a:t>
            </a:r>
            <a:r>
              <a:rPr lang="en-US" sz="4000" b="1" dirty="0">
                <a:latin typeface=".VnArial" pitchFamily="34" charset="0"/>
              </a:rPr>
              <a:t> 4 </a:t>
            </a:r>
            <a:r>
              <a:rPr lang="en-US" sz="4000" b="1" dirty="0" err="1">
                <a:latin typeface=".VnArial" pitchFamily="34" charset="0"/>
              </a:rPr>
              <a:t>ch</a:t>
            </a:r>
            <a:r>
              <a:rPr lang="en-US" sz="4000" b="1" dirty="0" smtClean="0">
                <a:latin typeface=".VnArial" pitchFamily="34" charset="0"/>
              </a:rPr>
              <a:t>÷ ?</a:t>
            </a:r>
            <a:endParaRPr lang="en-US" sz="4000" b="1" dirty="0">
              <a:solidFill>
                <a:srgbClr val="3333FF"/>
              </a:solidFill>
              <a:latin typeface=".VnArial" pitchFamily="34" charset="0"/>
            </a:endParaRPr>
          </a:p>
        </p:txBody>
      </p:sp>
      <p:sp>
        <p:nvSpPr>
          <p:cNvPr id="132192" name="Rectangle 96"/>
          <p:cNvSpPr>
            <a:spLocks noChangeArrowheads="1"/>
          </p:cNvSpPr>
          <p:nvPr/>
        </p:nvSpPr>
        <p:spPr bwMode="auto">
          <a:xfrm>
            <a:off x="3152775" y="3789611"/>
            <a:ext cx="2257425" cy="76944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anchor="ctr">
            <a:spAutoFit/>
          </a:bodyPr>
          <a:lstStyle/>
          <a:p>
            <a:r>
              <a:rPr lang="en-US" sz="4400" b="1" dirty="0">
                <a:solidFill>
                  <a:srgbClr val="FB2558"/>
                </a:solidFill>
                <a:latin typeface=".VnArial" pitchFamily="34" charset="0"/>
              </a:rPr>
              <a:t>(9 998)</a:t>
            </a:r>
          </a:p>
        </p:txBody>
      </p:sp>
      <p:pic>
        <p:nvPicPr>
          <p:cNvPr id="132193" name="Picture 97" descr="BALLOON3">
            <a:hlinkClick r:id="rId15" action="ppaction://hlinksldjump"/>
          </p:cNvPr>
          <p:cNvPicPr>
            <a:picLocks noChangeAspect="1" noChangeArrowheads="1"/>
          </p:cNvPicPr>
          <p:nvPr/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543800" y="4343400"/>
            <a:ext cx="668338" cy="9493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32194" name="Picture 98" descr="ED00019_"/>
          <p:cNvPicPr>
            <a:picLocks noChangeAspect="1" noChangeArrowheads="1"/>
          </p:cNvPicPr>
          <p:nvPr/>
        </p:nvPicPr>
        <p:blipFill>
          <a:blip r:embed="rId1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7200" y="1066800"/>
            <a:ext cx="1143000" cy="1016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32195" name="Group 99"/>
          <p:cNvGrpSpPr>
            <a:grpSpLocks/>
          </p:cNvGrpSpPr>
          <p:nvPr/>
        </p:nvGrpSpPr>
        <p:grpSpPr bwMode="auto">
          <a:xfrm>
            <a:off x="1371600" y="838200"/>
            <a:ext cx="7772400" cy="5575300"/>
            <a:chOff x="864" y="528"/>
            <a:chExt cx="4896" cy="3512"/>
          </a:xfrm>
        </p:grpSpPr>
        <p:grpSp>
          <p:nvGrpSpPr>
            <p:cNvPr id="132196" name="Group 100"/>
            <p:cNvGrpSpPr>
              <a:grpSpLocks/>
            </p:cNvGrpSpPr>
            <p:nvPr/>
          </p:nvGrpSpPr>
          <p:grpSpPr bwMode="auto">
            <a:xfrm>
              <a:off x="864" y="3544"/>
              <a:ext cx="816" cy="496"/>
              <a:chOff x="864" y="3544"/>
              <a:chExt cx="816" cy="496"/>
            </a:xfrm>
          </p:grpSpPr>
          <p:pic>
            <p:nvPicPr>
              <p:cNvPr id="132197" name="Picture 101" descr="t8"/>
              <p:cNvPicPr>
                <a:picLocks noChangeAspect="1" noChangeArrowheads="1" noCrop="1"/>
              </p:cNvPicPr>
              <p:nvPr/>
            </p:nvPicPr>
            <p:blipFill>
              <a:blip r:embed="rId1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64" y="3600"/>
                <a:ext cx="528" cy="44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32198" name="Picture 102" descr="t8"/>
              <p:cNvPicPr>
                <a:picLocks noChangeAspect="1" noChangeArrowheads="1" noCrop="1"/>
              </p:cNvPicPr>
              <p:nvPr/>
            </p:nvPicPr>
            <p:blipFill>
              <a:blip r:embed="rId1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008" y="3600"/>
                <a:ext cx="528" cy="44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32199" name="Picture 103" descr="t8"/>
              <p:cNvPicPr>
                <a:picLocks noChangeAspect="1" noChangeArrowheads="1" noCrop="1"/>
              </p:cNvPicPr>
              <p:nvPr/>
            </p:nvPicPr>
            <p:blipFill>
              <a:blip r:embed="rId1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152" y="3544"/>
                <a:ext cx="528" cy="44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132200" name="Group 104"/>
            <p:cNvGrpSpPr>
              <a:grpSpLocks/>
            </p:cNvGrpSpPr>
            <p:nvPr/>
          </p:nvGrpSpPr>
          <p:grpSpPr bwMode="auto">
            <a:xfrm>
              <a:off x="2736" y="3400"/>
              <a:ext cx="768" cy="640"/>
              <a:chOff x="2736" y="3400"/>
              <a:chExt cx="768" cy="640"/>
            </a:xfrm>
          </p:grpSpPr>
          <p:pic>
            <p:nvPicPr>
              <p:cNvPr id="132201" name="Picture 105" descr="t8"/>
              <p:cNvPicPr>
                <a:picLocks noChangeAspect="1" noChangeArrowheads="1" noCrop="1"/>
              </p:cNvPicPr>
              <p:nvPr/>
            </p:nvPicPr>
            <p:blipFill>
              <a:blip r:embed="rId1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80" y="3600"/>
                <a:ext cx="528" cy="44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32202" name="Picture 106" descr="t8"/>
              <p:cNvPicPr>
                <a:picLocks noChangeAspect="1" noChangeArrowheads="1" noCrop="1"/>
              </p:cNvPicPr>
              <p:nvPr/>
            </p:nvPicPr>
            <p:blipFill>
              <a:blip r:embed="rId1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36" y="3400"/>
                <a:ext cx="768" cy="64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pic>
          <p:nvPicPr>
            <p:cNvPr id="132203" name="Picture 107" descr="COTAO001"/>
            <p:cNvPicPr>
              <a:picLocks noChangeAspect="1" noChangeArrowheads="1"/>
            </p:cNvPicPr>
            <p:nvPr/>
          </p:nvPicPr>
          <p:blipFill>
            <a:blip r:embed="rId19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944" y="528"/>
              <a:ext cx="816" cy="773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grpSp>
        <p:nvGrpSpPr>
          <p:cNvPr id="132204" name="Group 108"/>
          <p:cNvGrpSpPr>
            <a:grpSpLocks/>
          </p:cNvGrpSpPr>
          <p:nvPr/>
        </p:nvGrpSpPr>
        <p:grpSpPr bwMode="auto">
          <a:xfrm>
            <a:off x="19050" y="4038600"/>
            <a:ext cx="1619250" cy="2195513"/>
            <a:chOff x="-192" y="2484"/>
            <a:chExt cx="1020" cy="1383"/>
          </a:xfrm>
        </p:grpSpPr>
        <p:grpSp>
          <p:nvGrpSpPr>
            <p:cNvPr id="132205" name="Group 109"/>
            <p:cNvGrpSpPr>
              <a:grpSpLocks/>
            </p:cNvGrpSpPr>
            <p:nvPr/>
          </p:nvGrpSpPr>
          <p:grpSpPr bwMode="auto">
            <a:xfrm>
              <a:off x="-192" y="3072"/>
              <a:ext cx="844" cy="795"/>
              <a:chOff x="432" y="2544"/>
              <a:chExt cx="844" cy="795"/>
            </a:xfrm>
          </p:grpSpPr>
          <p:sp>
            <p:nvSpPr>
              <p:cNvPr id="132206" name="Freeform 110"/>
              <p:cNvSpPr>
                <a:spLocks/>
              </p:cNvSpPr>
              <p:nvPr/>
            </p:nvSpPr>
            <p:spPr bwMode="auto">
              <a:xfrm>
                <a:off x="432" y="2544"/>
                <a:ext cx="844" cy="795"/>
              </a:xfrm>
              <a:custGeom>
                <a:avLst/>
                <a:gdLst>
                  <a:gd name="T0" fmla="*/ 325 w 844"/>
                  <a:gd name="T1" fmla="*/ 102 h 795"/>
                  <a:gd name="T2" fmla="*/ 236 w 844"/>
                  <a:gd name="T3" fmla="*/ 506 h 795"/>
                  <a:gd name="T4" fmla="*/ 22 w 844"/>
                  <a:gd name="T5" fmla="*/ 669 h 795"/>
                  <a:gd name="T6" fmla="*/ 50 w 844"/>
                  <a:gd name="T7" fmla="*/ 751 h 795"/>
                  <a:gd name="T8" fmla="*/ 313 w 844"/>
                  <a:gd name="T9" fmla="*/ 792 h 795"/>
                  <a:gd name="T10" fmla="*/ 603 w 844"/>
                  <a:gd name="T11" fmla="*/ 767 h 795"/>
                  <a:gd name="T12" fmla="*/ 829 w 844"/>
                  <a:gd name="T13" fmla="*/ 669 h 795"/>
                  <a:gd name="T14" fmla="*/ 697 w 844"/>
                  <a:gd name="T15" fmla="*/ 516 h 795"/>
                  <a:gd name="T16" fmla="*/ 458 w 844"/>
                  <a:gd name="T17" fmla="*/ 424 h 795"/>
                  <a:gd name="T18" fmla="*/ 561 w 844"/>
                  <a:gd name="T19" fmla="*/ 227 h 795"/>
                  <a:gd name="T20" fmla="*/ 606 w 844"/>
                  <a:gd name="T21" fmla="*/ 43 h 795"/>
                  <a:gd name="T22" fmla="*/ 478 w 844"/>
                  <a:gd name="T23" fmla="*/ 0 h 795"/>
                  <a:gd name="T24" fmla="*/ 325 w 844"/>
                  <a:gd name="T25" fmla="*/ 102 h 7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44" h="795">
                    <a:moveTo>
                      <a:pt x="325" y="102"/>
                    </a:moveTo>
                    <a:cubicBezTo>
                      <a:pt x="285" y="186"/>
                      <a:pt x="292" y="401"/>
                      <a:pt x="236" y="506"/>
                    </a:cubicBezTo>
                    <a:cubicBezTo>
                      <a:pt x="180" y="611"/>
                      <a:pt x="22" y="669"/>
                      <a:pt x="22" y="669"/>
                    </a:cubicBezTo>
                    <a:cubicBezTo>
                      <a:pt x="22" y="669"/>
                      <a:pt x="0" y="731"/>
                      <a:pt x="50" y="751"/>
                    </a:cubicBezTo>
                    <a:cubicBezTo>
                      <a:pt x="100" y="771"/>
                      <a:pt x="221" y="789"/>
                      <a:pt x="313" y="792"/>
                    </a:cubicBezTo>
                    <a:cubicBezTo>
                      <a:pt x="405" y="795"/>
                      <a:pt x="603" y="767"/>
                      <a:pt x="603" y="767"/>
                    </a:cubicBezTo>
                    <a:cubicBezTo>
                      <a:pt x="603" y="767"/>
                      <a:pt x="814" y="713"/>
                      <a:pt x="829" y="669"/>
                    </a:cubicBezTo>
                    <a:cubicBezTo>
                      <a:pt x="844" y="625"/>
                      <a:pt x="759" y="557"/>
                      <a:pt x="697" y="516"/>
                    </a:cubicBezTo>
                    <a:cubicBezTo>
                      <a:pt x="635" y="475"/>
                      <a:pt x="483" y="471"/>
                      <a:pt x="458" y="424"/>
                    </a:cubicBezTo>
                    <a:lnTo>
                      <a:pt x="561" y="227"/>
                    </a:lnTo>
                    <a:cubicBezTo>
                      <a:pt x="586" y="164"/>
                      <a:pt x="620" y="81"/>
                      <a:pt x="606" y="43"/>
                    </a:cubicBezTo>
                    <a:cubicBezTo>
                      <a:pt x="592" y="3"/>
                      <a:pt x="519" y="1"/>
                      <a:pt x="478" y="0"/>
                    </a:cubicBezTo>
                    <a:cubicBezTo>
                      <a:pt x="431" y="10"/>
                      <a:pt x="365" y="18"/>
                      <a:pt x="325" y="102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C8A200"/>
                  </a:gs>
                  <a:gs pos="50000">
                    <a:srgbClr val="C8A200">
                      <a:gamma/>
                      <a:shade val="46275"/>
                      <a:invGamma/>
                    </a:srgbClr>
                  </a:gs>
                  <a:gs pos="100000">
                    <a:srgbClr val="C8A200"/>
                  </a:gs>
                </a:gsLst>
                <a:lin ang="0" scaled="1"/>
              </a:gradFill>
              <a:ln>
                <a:noFill/>
              </a:ln>
              <a:effectLst>
                <a:outerShdw sy="50000" rotWithShape="0">
                  <a:srgbClr val="808080">
                    <a:alpha val="50000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32207" name="Group 111"/>
              <p:cNvGrpSpPr>
                <a:grpSpLocks/>
              </p:cNvGrpSpPr>
              <p:nvPr/>
            </p:nvGrpSpPr>
            <p:grpSpPr bwMode="auto">
              <a:xfrm>
                <a:off x="675" y="2756"/>
                <a:ext cx="281" cy="512"/>
                <a:chOff x="675" y="2756"/>
                <a:chExt cx="281" cy="512"/>
              </a:xfrm>
            </p:grpSpPr>
            <p:grpSp>
              <p:nvGrpSpPr>
                <p:cNvPr id="132208" name="Group 112"/>
                <p:cNvGrpSpPr>
                  <a:grpSpLocks/>
                </p:cNvGrpSpPr>
                <p:nvPr/>
              </p:nvGrpSpPr>
              <p:grpSpPr bwMode="auto">
                <a:xfrm>
                  <a:off x="832" y="2756"/>
                  <a:ext cx="48" cy="121"/>
                  <a:chOff x="768" y="2784"/>
                  <a:chExt cx="96" cy="169"/>
                </a:xfrm>
              </p:grpSpPr>
              <p:sp>
                <p:nvSpPr>
                  <p:cNvPr id="132209" name="Freeform 113"/>
                  <p:cNvSpPr>
                    <a:spLocks/>
                  </p:cNvSpPr>
                  <p:nvPr/>
                </p:nvSpPr>
                <p:spPr bwMode="auto">
                  <a:xfrm>
                    <a:off x="768" y="2784"/>
                    <a:ext cx="96" cy="169"/>
                  </a:xfrm>
                  <a:custGeom>
                    <a:avLst/>
                    <a:gdLst>
                      <a:gd name="T0" fmla="*/ 62 w 96"/>
                      <a:gd name="T1" fmla="*/ 8 h 169"/>
                      <a:gd name="T2" fmla="*/ 1 w 96"/>
                      <a:gd name="T3" fmla="*/ 120 h 169"/>
                      <a:gd name="T4" fmla="*/ 54 w 96"/>
                      <a:gd name="T5" fmla="*/ 160 h 169"/>
                      <a:gd name="T6" fmla="*/ 95 w 96"/>
                      <a:gd name="T7" fmla="*/ 68 h 169"/>
                      <a:gd name="T8" fmla="*/ 62 w 96"/>
                      <a:gd name="T9" fmla="*/ 8 h 16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96" h="169">
                        <a:moveTo>
                          <a:pt x="62" y="8"/>
                        </a:moveTo>
                        <a:cubicBezTo>
                          <a:pt x="46" y="17"/>
                          <a:pt x="2" y="95"/>
                          <a:pt x="1" y="120"/>
                        </a:cubicBezTo>
                        <a:cubicBezTo>
                          <a:pt x="0" y="145"/>
                          <a:pt x="38" y="169"/>
                          <a:pt x="54" y="160"/>
                        </a:cubicBezTo>
                        <a:cubicBezTo>
                          <a:pt x="70" y="151"/>
                          <a:pt x="94" y="93"/>
                          <a:pt x="95" y="68"/>
                        </a:cubicBezTo>
                        <a:cubicBezTo>
                          <a:pt x="96" y="43"/>
                          <a:pt x="84" y="0"/>
                          <a:pt x="62" y="8"/>
                        </a:cubicBezTo>
                        <a:close/>
                      </a:path>
                    </a:pathLst>
                  </a:custGeom>
                  <a:solidFill>
                    <a:srgbClr val="C0C0C0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2210" name="Freeform 114"/>
                  <p:cNvSpPr>
                    <a:spLocks/>
                  </p:cNvSpPr>
                  <p:nvPr/>
                </p:nvSpPr>
                <p:spPr bwMode="auto">
                  <a:xfrm>
                    <a:off x="796" y="2832"/>
                    <a:ext cx="48" cy="85"/>
                  </a:xfrm>
                  <a:custGeom>
                    <a:avLst/>
                    <a:gdLst>
                      <a:gd name="T0" fmla="*/ 62 w 96"/>
                      <a:gd name="T1" fmla="*/ 8 h 169"/>
                      <a:gd name="T2" fmla="*/ 1 w 96"/>
                      <a:gd name="T3" fmla="*/ 120 h 169"/>
                      <a:gd name="T4" fmla="*/ 54 w 96"/>
                      <a:gd name="T5" fmla="*/ 160 h 169"/>
                      <a:gd name="T6" fmla="*/ 95 w 96"/>
                      <a:gd name="T7" fmla="*/ 68 h 169"/>
                      <a:gd name="T8" fmla="*/ 62 w 96"/>
                      <a:gd name="T9" fmla="*/ 8 h 16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96" h="169">
                        <a:moveTo>
                          <a:pt x="62" y="8"/>
                        </a:moveTo>
                        <a:cubicBezTo>
                          <a:pt x="46" y="17"/>
                          <a:pt x="2" y="95"/>
                          <a:pt x="1" y="120"/>
                        </a:cubicBezTo>
                        <a:cubicBezTo>
                          <a:pt x="0" y="145"/>
                          <a:pt x="38" y="169"/>
                          <a:pt x="54" y="160"/>
                        </a:cubicBezTo>
                        <a:cubicBezTo>
                          <a:pt x="70" y="151"/>
                          <a:pt x="94" y="93"/>
                          <a:pt x="95" y="68"/>
                        </a:cubicBezTo>
                        <a:cubicBezTo>
                          <a:pt x="96" y="43"/>
                          <a:pt x="84" y="0"/>
                          <a:pt x="62" y="8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132211" name="Group 115"/>
                <p:cNvGrpSpPr>
                  <a:grpSpLocks/>
                </p:cNvGrpSpPr>
                <p:nvPr/>
              </p:nvGrpSpPr>
              <p:grpSpPr bwMode="auto">
                <a:xfrm>
                  <a:off x="675" y="3086"/>
                  <a:ext cx="281" cy="182"/>
                  <a:chOff x="675" y="3086"/>
                  <a:chExt cx="281" cy="182"/>
                </a:xfrm>
              </p:grpSpPr>
              <p:sp>
                <p:nvSpPr>
                  <p:cNvPr id="132212" name="Freeform 116"/>
                  <p:cNvSpPr>
                    <a:spLocks/>
                  </p:cNvSpPr>
                  <p:nvPr/>
                </p:nvSpPr>
                <p:spPr bwMode="auto">
                  <a:xfrm>
                    <a:off x="675" y="3086"/>
                    <a:ext cx="281" cy="182"/>
                  </a:xfrm>
                  <a:custGeom>
                    <a:avLst/>
                    <a:gdLst>
                      <a:gd name="T0" fmla="*/ 281 w 281"/>
                      <a:gd name="T1" fmla="*/ 23 h 182"/>
                      <a:gd name="T2" fmla="*/ 169 w 281"/>
                      <a:gd name="T3" fmla="*/ 26 h 182"/>
                      <a:gd name="T4" fmla="*/ 17 w 281"/>
                      <a:gd name="T5" fmla="*/ 78 h 182"/>
                      <a:gd name="T6" fmla="*/ 69 w 281"/>
                      <a:gd name="T7" fmla="*/ 173 h 182"/>
                      <a:gd name="T8" fmla="*/ 237 w 281"/>
                      <a:gd name="T9" fmla="*/ 130 h 182"/>
                      <a:gd name="T10" fmla="*/ 281 w 281"/>
                      <a:gd name="T11" fmla="*/ 23 h 18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281" h="182">
                        <a:moveTo>
                          <a:pt x="281" y="23"/>
                        </a:moveTo>
                        <a:cubicBezTo>
                          <a:pt x="264" y="0"/>
                          <a:pt x="213" y="17"/>
                          <a:pt x="169" y="26"/>
                        </a:cubicBezTo>
                        <a:cubicBezTo>
                          <a:pt x="125" y="35"/>
                          <a:pt x="34" y="53"/>
                          <a:pt x="17" y="78"/>
                        </a:cubicBezTo>
                        <a:cubicBezTo>
                          <a:pt x="0" y="103"/>
                          <a:pt x="32" y="164"/>
                          <a:pt x="69" y="173"/>
                        </a:cubicBezTo>
                        <a:cubicBezTo>
                          <a:pt x="106" y="182"/>
                          <a:pt x="202" y="155"/>
                          <a:pt x="237" y="130"/>
                        </a:cubicBezTo>
                        <a:cubicBezTo>
                          <a:pt x="272" y="105"/>
                          <a:pt x="272" y="45"/>
                          <a:pt x="281" y="23"/>
                        </a:cubicBezTo>
                        <a:close/>
                      </a:path>
                    </a:pathLst>
                  </a:custGeom>
                  <a:solidFill>
                    <a:srgbClr val="C0C0C0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2213" name="Freeform 117"/>
                  <p:cNvSpPr>
                    <a:spLocks/>
                  </p:cNvSpPr>
                  <p:nvPr/>
                </p:nvSpPr>
                <p:spPr bwMode="auto">
                  <a:xfrm>
                    <a:off x="720" y="3128"/>
                    <a:ext cx="192" cy="93"/>
                  </a:xfrm>
                  <a:custGeom>
                    <a:avLst/>
                    <a:gdLst>
                      <a:gd name="T0" fmla="*/ 281 w 281"/>
                      <a:gd name="T1" fmla="*/ 23 h 182"/>
                      <a:gd name="T2" fmla="*/ 169 w 281"/>
                      <a:gd name="T3" fmla="*/ 26 h 182"/>
                      <a:gd name="T4" fmla="*/ 17 w 281"/>
                      <a:gd name="T5" fmla="*/ 78 h 182"/>
                      <a:gd name="T6" fmla="*/ 69 w 281"/>
                      <a:gd name="T7" fmla="*/ 173 h 182"/>
                      <a:gd name="T8" fmla="*/ 237 w 281"/>
                      <a:gd name="T9" fmla="*/ 130 h 182"/>
                      <a:gd name="T10" fmla="*/ 281 w 281"/>
                      <a:gd name="T11" fmla="*/ 23 h 18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281" h="182">
                        <a:moveTo>
                          <a:pt x="281" y="23"/>
                        </a:moveTo>
                        <a:cubicBezTo>
                          <a:pt x="264" y="0"/>
                          <a:pt x="213" y="17"/>
                          <a:pt x="169" y="26"/>
                        </a:cubicBezTo>
                        <a:cubicBezTo>
                          <a:pt x="125" y="35"/>
                          <a:pt x="34" y="53"/>
                          <a:pt x="17" y="78"/>
                        </a:cubicBezTo>
                        <a:cubicBezTo>
                          <a:pt x="0" y="103"/>
                          <a:pt x="32" y="164"/>
                          <a:pt x="69" y="173"/>
                        </a:cubicBezTo>
                        <a:cubicBezTo>
                          <a:pt x="106" y="182"/>
                          <a:pt x="202" y="155"/>
                          <a:pt x="237" y="130"/>
                        </a:cubicBezTo>
                        <a:cubicBezTo>
                          <a:pt x="272" y="105"/>
                          <a:pt x="272" y="45"/>
                          <a:pt x="281" y="23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</p:grpSp>
        </p:grpSp>
        <p:grpSp>
          <p:nvGrpSpPr>
            <p:cNvPr id="132214" name="Group 118"/>
            <p:cNvGrpSpPr>
              <a:grpSpLocks/>
            </p:cNvGrpSpPr>
            <p:nvPr/>
          </p:nvGrpSpPr>
          <p:grpSpPr bwMode="auto">
            <a:xfrm>
              <a:off x="12" y="2484"/>
              <a:ext cx="816" cy="816"/>
              <a:chOff x="1008" y="1104"/>
              <a:chExt cx="816" cy="816"/>
            </a:xfrm>
          </p:grpSpPr>
          <p:sp>
            <p:nvSpPr>
              <p:cNvPr id="132215" name="Oval 119"/>
              <p:cNvSpPr>
                <a:spLocks noChangeArrowheads="1"/>
              </p:cNvSpPr>
              <p:nvPr/>
            </p:nvSpPr>
            <p:spPr bwMode="auto">
              <a:xfrm>
                <a:off x="1008" y="1104"/>
                <a:ext cx="816" cy="816"/>
              </a:xfrm>
              <a:prstGeom prst="ellipse">
                <a:avLst/>
              </a:prstGeom>
              <a:gradFill rotWithShape="1">
                <a:gsLst>
                  <a:gs pos="0">
                    <a:srgbClr val="66CCFF"/>
                  </a:gs>
                  <a:gs pos="100000">
                    <a:srgbClr val="66CCFF">
                      <a:gamma/>
                      <a:shade val="79216"/>
                      <a:invGamma/>
                    </a:srgbClr>
                  </a:gs>
                </a:gsLst>
                <a:path path="rect">
                  <a:fillToRect t="100000" r="100000"/>
                </a:path>
              </a:gradFill>
              <a:ln w="38100">
                <a:solidFill>
                  <a:srgbClr val="FF0000"/>
                </a:solidFill>
                <a:round/>
                <a:headEnd/>
                <a:tailEnd/>
              </a:ln>
              <a:effectLst>
                <a:prstShdw prst="shdw13" dist="53882" dir="13500000">
                  <a:schemeClr val="bg2">
                    <a:alpha val="50000"/>
                  </a:schemeClr>
                </a:prstShdw>
              </a:effec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32216" name="Rectangle 120"/>
              <p:cNvSpPr>
                <a:spLocks noChangeArrowheads="1"/>
              </p:cNvSpPr>
              <p:nvPr/>
            </p:nvSpPr>
            <p:spPr bwMode="auto">
              <a:xfrm>
                <a:off x="1391" y="1149"/>
                <a:ext cx="46" cy="81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32217" name="Rectangle 121"/>
              <p:cNvSpPr>
                <a:spLocks noChangeArrowheads="1"/>
              </p:cNvSpPr>
              <p:nvPr/>
            </p:nvSpPr>
            <p:spPr bwMode="auto">
              <a:xfrm rot="5400000">
                <a:off x="1709" y="1447"/>
                <a:ext cx="46" cy="81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32218" name="Rectangle 122"/>
              <p:cNvSpPr>
                <a:spLocks noChangeArrowheads="1"/>
              </p:cNvSpPr>
              <p:nvPr/>
            </p:nvSpPr>
            <p:spPr bwMode="auto">
              <a:xfrm>
                <a:off x="1392" y="1793"/>
                <a:ext cx="46" cy="81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32219" name="Rectangle 123"/>
              <p:cNvSpPr>
                <a:spLocks noChangeArrowheads="1"/>
              </p:cNvSpPr>
              <p:nvPr/>
            </p:nvSpPr>
            <p:spPr bwMode="auto">
              <a:xfrm rot="5400000">
                <a:off x="1072" y="1450"/>
                <a:ext cx="46" cy="81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32220" name="Rectangle 124"/>
              <p:cNvSpPr>
                <a:spLocks noChangeArrowheads="1"/>
              </p:cNvSpPr>
              <p:nvPr/>
            </p:nvSpPr>
            <p:spPr bwMode="auto">
              <a:xfrm rot="3000000">
                <a:off x="1139" y="1664"/>
                <a:ext cx="46" cy="81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32221" name="Rectangle 125"/>
              <p:cNvSpPr>
                <a:spLocks noChangeArrowheads="1"/>
              </p:cNvSpPr>
              <p:nvPr/>
            </p:nvSpPr>
            <p:spPr bwMode="auto">
              <a:xfrm rot="3000000">
                <a:off x="1629" y="1257"/>
                <a:ext cx="46" cy="81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32222" name="Rectangle 126"/>
              <p:cNvSpPr>
                <a:spLocks noChangeArrowheads="1"/>
              </p:cNvSpPr>
              <p:nvPr/>
            </p:nvSpPr>
            <p:spPr bwMode="auto">
              <a:xfrm rot="18600000">
                <a:off x="1155" y="1254"/>
                <a:ext cx="46" cy="81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32223" name="Rectangle 127"/>
              <p:cNvSpPr>
                <a:spLocks noChangeArrowheads="1"/>
              </p:cNvSpPr>
              <p:nvPr/>
            </p:nvSpPr>
            <p:spPr bwMode="auto">
              <a:xfrm rot="18600000">
                <a:off x="1641" y="1661"/>
                <a:ext cx="46" cy="81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sp>
        <p:nvSpPr>
          <p:cNvPr id="132224" name="Text Box 128"/>
          <p:cNvSpPr txBox="1">
            <a:spLocks noChangeArrowheads="1"/>
          </p:cNvSpPr>
          <p:nvPr/>
        </p:nvSpPr>
        <p:spPr bwMode="auto">
          <a:xfrm>
            <a:off x="285750" y="42672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30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32225" name="Text Box 129"/>
          <p:cNvSpPr txBox="1">
            <a:spLocks noChangeArrowheads="1"/>
          </p:cNvSpPr>
          <p:nvPr/>
        </p:nvSpPr>
        <p:spPr bwMode="auto">
          <a:xfrm>
            <a:off x="285750" y="42672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29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32226" name="Text Box 130"/>
          <p:cNvSpPr txBox="1">
            <a:spLocks noChangeArrowheads="1"/>
          </p:cNvSpPr>
          <p:nvPr/>
        </p:nvSpPr>
        <p:spPr bwMode="auto">
          <a:xfrm>
            <a:off x="266700" y="42672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28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32227" name="Text Box 131"/>
          <p:cNvSpPr txBox="1">
            <a:spLocks noChangeArrowheads="1"/>
          </p:cNvSpPr>
          <p:nvPr/>
        </p:nvSpPr>
        <p:spPr bwMode="auto">
          <a:xfrm>
            <a:off x="285750" y="42672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27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32228" name="Text Box 132"/>
          <p:cNvSpPr txBox="1">
            <a:spLocks noChangeArrowheads="1"/>
          </p:cNvSpPr>
          <p:nvPr/>
        </p:nvSpPr>
        <p:spPr bwMode="auto">
          <a:xfrm>
            <a:off x="304800" y="4251325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26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32229" name="Text Box 133"/>
          <p:cNvSpPr txBox="1">
            <a:spLocks noChangeArrowheads="1"/>
          </p:cNvSpPr>
          <p:nvPr/>
        </p:nvSpPr>
        <p:spPr bwMode="auto">
          <a:xfrm>
            <a:off x="304800" y="42672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25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32230" name="Text Box 134"/>
          <p:cNvSpPr txBox="1">
            <a:spLocks noChangeArrowheads="1"/>
          </p:cNvSpPr>
          <p:nvPr/>
        </p:nvSpPr>
        <p:spPr bwMode="auto">
          <a:xfrm>
            <a:off x="304800" y="42672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24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32231" name="Text Box 135"/>
          <p:cNvSpPr txBox="1">
            <a:spLocks noChangeArrowheads="1"/>
          </p:cNvSpPr>
          <p:nvPr/>
        </p:nvSpPr>
        <p:spPr bwMode="auto">
          <a:xfrm>
            <a:off x="304800" y="42672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23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32232" name="Text Box 136"/>
          <p:cNvSpPr txBox="1">
            <a:spLocks noChangeArrowheads="1"/>
          </p:cNvSpPr>
          <p:nvPr/>
        </p:nvSpPr>
        <p:spPr bwMode="auto">
          <a:xfrm>
            <a:off x="304800" y="42672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22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32233" name="Text Box 137"/>
          <p:cNvSpPr txBox="1">
            <a:spLocks noChangeArrowheads="1"/>
          </p:cNvSpPr>
          <p:nvPr/>
        </p:nvSpPr>
        <p:spPr bwMode="auto">
          <a:xfrm>
            <a:off x="304800" y="42672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21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32234" name="Text Box 138"/>
          <p:cNvSpPr txBox="1">
            <a:spLocks noChangeArrowheads="1"/>
          </p:cNvSpPr>
          <p:nvPr/>
        </p:nvSpPr>
        <p:spPr bwMode="auto">
          <a:xfrm>
            <a:off x="304800" y="42672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20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32235" name="Text Box 139"/>
          <p:cNvSpPr txBox="1">
            <a:spLocks noChangeArrowheads="1"/>
          </p:cNvSpPr>
          <p:nvPr/>
        </p:nvSpPr>
        <p:spPr bwMode="auto">
          <a:xfrm>
            <a:off x="304800" y="42672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19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32236" name="Text Box 140"/>
          <p:cNvSpPr txBox="1">
            <a:spLocks noChangeArrowheads="1"/>
          </p:cNvSpPr>
          <p:nvPr/>
        </p:nvSpPr>
        <p:spPr bwMode="auto">
          <a:xfrm>
            <a:off x="304800" y="42672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18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32237" name="Text Box 141"/>
          <p:cNvSpPr txBox="1">
            <a:spLocks noChangeArrowheads="1"/>
          </p:cNvSpPr>
          <p:nvPr/>
        </p:nvSpPr>
        <p:spPr bwMode="auto">
          <a:xfrm>
            <a:off x="304800" y="42672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17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32238" name="Text Box 142"/>
          <p:cNvSpPr txBox="1">
            <a:spLocks noChangeArrowheads="1"/>
          </p:cNvSpPr>
          <p:nvPr/>
        </p:nvSpPr>
        <p:spPr bwMode="auto">
          <a:xfrm>
            <a:off x="304800" y="42672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16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32239" name="Text Box 143"/>
          <p:cNvSpPr txBox="1">
            <a:spLocks noChangeArrowheads="1"/>
          </p:cNvSpPr>
          <p:nvPr/>
        </p:nvSpPr>
        <p:spPr bwMode="auto">
          <a:xfrm>
            <a:off x="304800" y="42672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15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32240" name="Text Box 144"/>
          <p:cNvSpPr txBox="1">
            <a:spLocks noChangeArrowheads="1"/>
          </p:cNvSpPr>
          <p:nvPr/>
        </p:nvSpPr>
        <p:spPr bwMode="auto">
          <a:xfrm>
            <a:off x="304800" y="42672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14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32241" name="Text Box 145"/>
          <p:cNvSpPr txBox="1">
            <a:spLocks noChangeArrowheads="1"/>
          </p:cNvSpPr>
          <p:nvPr/>
        </p:nvSpPr>
        <p:spPr bwMode="auto">
          <a:xfrm>
            <a:off x="304800" y="42672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13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32242" name="Text Box 146"/>
          <p:cNvSpPr txBox="1">
            <a:spLocks noChangeArrowheads="1"/>
          </p:cNvSpPr>
          <p:nvPr/>
        </p:nvSpPr>
        <p:spPr bwMode="auto">
          <a:xfrm>
            <a:off x="304800" y="42672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12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32243" name="Text Box 147"/>
          <p:cNvSpPr txBox="1">
            <a:spLocks noChangeArrowheads="1"/>
          </p:cNvSpPr>
          <p:nvPr/>
        </p:nvSpPr>
        <p:spPr bwMode="auto">
          <a:xfrm>
            <a:off x="304800" y="42672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11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32244" name="Text Box 148"/>
          <p:cNvSpPr txBox="1">
            <a:spLocks noChangeArrowheads="1"/>
          </p:cNvSpPr>
          <p:nvPr/>
        </p:nvSpPr>
        <p:spPr bwMode="auto">
          <a:xfrm>
            <a:off x="304800" y="42672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10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32245" name="Text Box 149"/>
          <p:cNvSpPr txBox="1">
            <a:spLocks noChangeArrowheads="1"/>
          </p:cNvSpPr>
          <p:nvPr/>
        </p:nvSpPr>
        <p:spPr bwMode="auto">
          <a:xfrm>
            <a:off x="304800" y="42672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9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32246" name="Text Box 150"/>
          <p:cNvSpPr txBox="1">
            <a:spLocks noChangeArrowheads="1"/>
          </p:cNvSpPr>
          <p:nvPr/>
        </p:nvSpPr>
        <p:spPr bwMode="auto">
          <a:xfrm>
            <a:off x="304800" y="42672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8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32247" name="Text Box 151"/>
          <p:cNvSpPr txBox="1">
            <a:spLocks noChangeArrowheads="1"/>
          </p:cNvSpPr>
          <p:nvPr/>
        </p:nvSpPr>
        <p:spPr bwMode="auto">
          <a:xfrm>
            <a:off x="304800" y="42672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7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32248" name="Text Box 152"/>
          <p:cNvSpPr txBox="1">
            <a:spLocks noChangeArrowheads="1"/>
          </p:cNvSpPr>
          <p:nvPr/>
        </p:nvSpPr>
        <p:spPr bwMode="auto">
          <a:xfrm>
            <a:off x="304800" y="42672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6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32249" name="Text Box 153"/>
          <p:cNvSpPr txBox="1">
            <a:spLocks noChangeArrowheads="1"/>
          </p:cNvSpPr>
          <p:nvPr/>
        </p:nvSpPr>
        <p:spPr bwMode="auto">
          <a:xfrm>
            <a:off x="304800" y="42672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5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32250" name="Text Box 154"/>
          <p:cNvSpPr txBox="1">
            <a:spLocks noChangeArrowheads="1"/>
          </p:cNvSpPr>
          <p:nvPr/>
        </p:nvSpPr>
        <p:spPr bwMode="auto">
          <a:xfrm>
            <a:off x="304800" y="42672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4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32251" name="Text Box 155"/>
          <p:cNvSpPr txBox="1">
            <a:spLocks noChangeArrowheads="1"/>
          </p:cNvSpPr>
          <p:nvPr/>
        </p:nvSpPr>
        <p:spPr bwMode="auto">
          <a:xfrm>
            <a:off x="304800" y="42672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3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32252" name="Text Box 156"/>
          <p:cNvSpPr txBox="1">
            <a:spLocks noChangeArrowheads="1"/>
          </p:cNvSpPr>
          <p:nvPr/>
        </p:nvSpPr>
        <p:spPr bwMode="auto">
          <a:xfrm>
            <a:off x="304800" y="42672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2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32253" name="Text Box 157"/>
          <p:cNvSpPr txBox="1">
            <a:spLocks noChangeArrowheads="1"/>
          </p:cNvSpPr>
          <p:nvPr/>
        </p:nvSpPr>
        <p:spPr bwMode="auto">
          <a:xfrm>
            <a:off x="304800" y="42672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1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32254" name="Text Box 158"/>
          <p:cNvSpPr txBox="1">
            <a:spLocks noChangeArrowheads="1"/>
          </p:cNvSpPr>
          <p:nvPr/>
        </p:nvSpPr>
        <p:spPr bwMode="auto">
          <a:xfrm>
            <a:off x="635000" y="4419600"/>
            <a:ext cx="685800" cy="498475"/>
          </a:xfrm>
          <a:prstGeom prst="rect">
            <a:avLst/>
          </a:prstGeom>
          <a:solidFill>
            <a:srgbClr val="FF0000"/>
          </a:solidFill>
          <a:ln w="9525">
            <a:solidFill>
              <a:schemeClr val="hlink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300" b="1">
                <a:solidFill>
                  <a:schemeClr val="bg1"/>
                </a:solidFill>
                <a:latin typeface=".VnBlackH" pitchFamily="34" charset="0"/>
                <a:cs typeface="Arial" charset="0"/>
              </a:rPr>
              <a:t>HÕt giê</a:t>
            </a:r>
            <a:endParaRPr lang="vi-VN" sz="1300" b="1">
              <a:solidFill>
                <a:schemeClr val="bg1"/>
              </a:solidFill>
              <a:latin typeface=".VnBlackH" pitchFamily="34" charset="0"/>
              <a:cs typeface="Arial" charset="0"/>
            </a:endParaRPr>
          </a:p>
        </p:txBody>
      </p:sp>
      <p:pic>
        <p:nvPicPr>
          <p:cNvPr id="132109" name="Picture 13" descr="POINSET2"/>
          <p:cNvPicPr>
            <a:picLocks noChangeAspect="1" noChangeArrowheads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-5400000">
            <a:off x="61119" y="5501481"/>
            <a:ext cx="1277938" cy="1273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32114" name="Picture 18" descr="pretty_flower_yellow_hb"/>
          <p:cNvPicPr>
            <a:picLocks noChangeAspect="1" noChangeArrowheads="1" noCrop="1"/>
          </p:cNvPicPr>
          <p:nvPr/>
        </p:nvPicPr>
        <p:blipFill>
          <a:blip r:embed="rId2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57188" y="5715000"/>
            <a:ext cx="876300" cy="8763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58080992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41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1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3219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3219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13219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13219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" dur="500" tmFilter="0,0; .5, 1; 1, 1"/>
                                        <p:tgtEl>
                                          <p:spTgt spid="1321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 nodeType="clickPar">
                      <p:stCondLst>
                        <p:cond delay="indefinite"/>
                      </p:stCondLst>
                      <p:childTnLst>
                        <p:par>
                          <p:cTn id="1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4" presetID="17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1322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1322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9" presetID="9" presetClass="exit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0" dur="500"/>
                                        <p:tgtEl>
                                          <p:spTgt spid="13222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2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23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2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1322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1322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28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9" dur="500"/>
                                        <p:tgtEl>
                                          <p:spTgt spid="13222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22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2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1322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1322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3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 nodeType="afterGroup">
                            <p:stCondLst>
                              <p:cond delay="2500"/>
                            </p:stCondLst>
                            <p:childTnLst>
                              <p:par>
                                <p:cTn id="37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38" dur="500"/>
                                        <p:tgtEl>
                                          <p:spTgt spid="13222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22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 nodeType="afterGroup">
                            <p:stCondLst>
                              <p:cond delay="3000"/>
                            </p:stCondLst>
                            <p:childTnLst>
                              <p:par>
                                <p:cTn id="41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2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1322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1322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4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 nodeType="afterGroup">
                            <p:stCondLst>
                              <p:cond delay="3500"/>
                            </p:stCondLst>
                            <p:childTnLst>
                              <p:par>
                                <p:cTn id="46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47" dur="500"/>
                                        <p:tgtEl>
                                          <p:spTgt spid="13222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22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 nodeType="afterGroup">
                            <p:stCondLst>
                              <p:cond delay="4000"/>
                            </p:stCondLst>
                            <p:childTnLst>
                              <p:par>
                                <p:cTn id="50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2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1322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1322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5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 nodeType="afterGroup">
                            <p:stCondLst>
                              <p:cond delay="4500"/>
                            </p:stCondLst>
                            <p:childTnLst>
                              <p:par>
                                <p:cTn id="55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56" dur="500"/>
                                        <p:tgtEl>
                                          <p:spTgt spid="13222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22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 nodeType="afterGroup">
                            <p:stCondLst>
                              <p:cond delay="5000"/>
                            </p:stCondLst>
                            <p:childTnLst>
                              <p:par>
                                <p:cTn id="59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2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1322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500" fill="hold"/>
                                        <p:tgtEl>
                                          <p:spTgt spid="1322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5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 nodeType="afterGroup">
                            <p:stCondLst>
                              <p:cond delay="5500"/>
                            </p:stCondLst>
                            <p:childTnLst>
                              <p:par>
                                <p:cTn id="64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5" dur="500"/>
                                        <p:tgtEl>
                                          <p:spTgt spid="13222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22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 nodeType="afterGroup">
                            <p:stCondLst>
                              <p:cond delay="6000"/>
                            </p:stCondLst>
                            <p:childTnLst>
                              <p:par>
                                <p:cTn id="68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2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0" dur="500" fill="hold"/>
                                        <p:tgtEl>
                                          <p:spTgt spid="1322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500" fill="hold"/>
                                        <p:tgtEl>
                                          <p:spTgt spid="1322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6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 nodeType="afterGroup">
                            <p:stCondLst>
                              <p:cond delay="6500"/>
                            </p:stCondLst>
                            <p:childTnLst>
                              <p:par>
                                <p:cTn id="73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74" dur="500"/>
                                        <p:tgtEl>
                                          <p:spTgt spid="13223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22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 nodeType="afterGroup">
                            <p:stCondLst>
                              <p:cond delay="7000"/>
                            </p:stCondLst>
                            <p:childTnLst>
                              <p:par>
                                <p:cTn id="77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2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9" dur="500" fill="hold"/>
                                        <p:tgtEl>
                                          <p:spTgt spid="1322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500" fill="hold"/>
                                        <p:tgtEl>
                                          <p:spTgt spid="1322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7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81" fill="hold" nodeType="afterGroup">
                            <p:stCondLst>
                              <p:cond delay="7500"/>
                            </p:stCondLst>
                            <p:childTnLst>
                              <p:par>
                                <p:cTn id="82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83" dur="500"/>
                                        <p:tgtEl>
                                          <p:spTgt spid="13223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22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 nodeType="afterGroup">
                            <p:stCondLst>
                              <p:cond delay="8000"/>
                            </p:stCondLst>
                            <p:childTnLst>
                              <p:par>
                                <p:cTn id="86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2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8" dur="500" fill="hold"/>
                                        <p:tgtEl>
                                          <p:spTgt spid="1322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" dur="500" fill="hold"/>
                                        <p:tgtEl>
                                          <p:spTgt spid="1322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8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90" fill="hold" nodeType="afterGroup">
                            <p:stCondLst>
                              <p:cond delay="8500"/>
                            </p:stCondLst>
                            <p:childTnLst>
                              <p:par>
                                <p:cTn id="91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92" dur="500"/>
                                        <p:tgtEl>
                                          <p:spTgt spid="13223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22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 nodeType="afterGroup">
                            <p:stCondLst>
                              <p:cond delay="9000"/>
                            </p:stCondLst>
                            <p:childTnLst>
                              <p:par>
                                <p:cTn id="95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2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7" dur="500" fill="hold"/>
                                        <p:tgtEl>
                                          <p:spTgt spid="1322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" dur="500" fill="hold"/>
                                        <p:tgtEl>
                                          <p:spTgt spid="1322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9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99" fill="hold" nodeType="afterGroup">
                            <p:stCondLst>
                              <p:cond delay="9500"/>
                            </p:stCondLst>
                            <p:childTnLst>
                              <p:par>
                                <p:cTn id="100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01" dur="500"/>
                                        <p:tgtEl>
                                          <p:spTgt spid="13223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22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3" fill="hold" nodeType="afterGroup">
                            <p:stCondLst>
                              <p:cond delay="10000"/>
                            </p:stCondLst>
                            <p:childTnLst>
                              <p:par>
                                <p:cTn id="104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2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6" dur="500" fill="hold"/>
                                        <p:tgtEl>
                                          <p:spTgt spid="1322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500" fill="hold"/>
                                        <p:tgtEl>
                                          <p:spTgt spid="1322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0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8" fill="hold" nodeType="afterGroup">
                            <p:stCondLst>
                              <p:cond delay="10500"/>
                            </p:stCondLst>
                            <p:childTnLst>
                              <p:par>
                                <p:cTn id="109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10" dur="500"/>
                                        <p:tgtEl>
                                          <p:spTgt spid="13223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22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2" fill="hold" nodeType="afterGroup">
                            <p:stCondLst>
                              <p:cond delay="11000"/>
                            </p:stCondLst>
                            <p:childTnLst>
                              <p:par>
                                <p:cTn id="113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5" dur="500" fill="hold"/>
                                        <p:tgtEl>
                                          <p:spTgt spid="1322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6" dur="500" fill="hold"/>
                                        <p:tgtEl>
                                          <p:spTgt spid="1322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1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17" fill="hold" nodeType="afterGroup">
                            <p:stCondLst>
                              <p:cond delay="11500"/>
                            </p:stCondLst>
                            <p:childTnLst>
                              <p:par>
                                <p:cTn id="118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19" dur="500"/>
                                        <p:tgtEl>
                                          <p:spTgt spid="13223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2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1" fill="hold" nodeType="afterGroup">
                            <p:stCondLst>
                              <p:cond delay="12000"/>
                            </p:stCondLst>
                            <p:childTnLst>
                              <p:par>
                                <p:cTn id="122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4" dur="500" fill="hold"/>
                                        <p:tgtEl>
                                          <p:spTgt spid="132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5" dur="500" fill="hold"/>
                                        <p:tgtEl>
                                          <p:spTgt spid="132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2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26" fill="hold" nodeType="afterGroup">
                            <p:stCondLst>
                              <p:cond delay="12500"/>
                            </p:stCondLst>
                            <p:childTnLst>
                              <p:par>
                                <p:cTn id="127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28" dur="500"/>
                                        <p:tgtEl>
                                          <p:spTgt spid="13223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2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0" fill="hold" nodeType="afterGroup">
                            <p:stCondLst>
                              <p:cond delay="13000"/>
                            </p:stCondLst>
                            <p:childTnLst>
                              <p:par>
                                <p:cTn id="131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2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3" dur="500" fill="hold"/>
                                        <p:tgtEl>
                                          <p:spTgt spid="1322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4" dur="500" fill="hold"/>
                                        <p:tgtEl>
                                          <p:spTgt spid="1322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3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35" fill="hold" nodeType="afterGroup">
                            <p:stCondLst>
                              <p:cond delay="13500"/>
                            </p:stCondLst>
                            <p:childTnLst>
                              <p:par>
                                <p:cTn id="136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37" dur="500"/>
                                        <p:tgtEl>
                                          <p:spTgt spid="13223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22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9" fill="hold" nodeType="afterGroup">
                            <p:stCondLst>
                              <p:cond delay="14000"/>
                            </p:stCondLst>
                            <p:childTnLst>
                              <p:par>
                                <p:cTn id="140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2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2" dur="500" fill="hold"/>
                                        <p:tgtEl>
                                          <p:spTgt spid="1322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3" dur="500" fill="hold"/>
                                        <p:tgtEl>
                                          <p:spTgt spid="1322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4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44" fill="hold" nodeType="afterGroup">
                            <p:stCondLst>
                              <p:cond delay="14500"/>
                            </p:stCondLst>
                            <p:childTnLst>
                              <p:par>
                                <p:cTn id="145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46" dur="500"/>
                                        <p:tgtEl>
                                          <p:spTgt spid="13223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22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8" fill="hold" nodeType="afterGroup">
                            <p:stCondLst>
                              <p:cond delay="15000"/>
                            </p:stCondLst>
                            <p:childTnLst>
                              <p:par>
                                <p:cTn id="149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2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1" dur="500" fill="hold"/>
                                        <p:tgtEl>
                                          <p:spTgt spid="1322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2" dur="500" fill="hold"/>
                                        <p:tgtEl>
                                          <p:spTgt spid="1322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4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53" fill="hold" nodeType="afterGroup">
                            <p:stCondLst>
                              <p:cond delay="15500"/>
                            </p:stCondLst>
                            <p:childTnLst>
                              <p:par>
                                <p:cTn id="154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55" dur="500"/>
                                        <p:tgtEl>
                                          <p:spTgt spid="13223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22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7" fill="hold" nodeType="afterGroup">
                            <p:stCondLst>
                              <p:cond delay="16000"/>
                            </p:stCondLst>
                            <p:childTnLst>
                              <p:par>
                                <p:cTn id="158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2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0" dur="500" fill="hold"/>
                                        <p:tgtEl>
                                          <p:spTgt spid="1322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1" dur="500" fill="hold"/>
                                        <p:tgtEl>
                                          <p:spTgt spid="1322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5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2" fill="hold" nodeType="afterGroup">
                            <p:stCondLst>
                              <p:cond delay="16500"/>
                            </p:stCondLst>
                            <p:childTnLst>
                              <p:par>
                                <p:cTn id="163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64" dur="500"/>
                                        <p:tgtEl>
                                          <p:spTgt spid="13224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22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6" fill="hold" nodeType="afterGroup">
                            <p:stCondLst>
                              <p:cond delay="17000"/>
                            </p:stCondLst>
                            <p:childTnLst>
                              <p:par>
                                <p:cTn id="167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2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9" dur="500" fill="hold"/>
                                        <p:tgtEl>
                                          <p:spTgt spid="1322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0" dur="500" fill="hold"/>
                                        <p:tgtEl>
                                          <p:spTgt spid="1322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6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71" fill="hold" nodeType="afterGroup">
                            <p:stCondLst>
                              <p:cond delay="17500"/>
                            </p:stCondLst>
                            <p:childTnLst>
                              <p:par>
                                <p:cTn id="172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73" dur="500"/>
                                        <p:tgtEl>
                                          <p:spTgt spid="13224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22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5" fill="hold" nodeType="afterGroup">
                            <p:stCondLst>
                              <p:cond delay="18000"/>
                            </p:stCondLst>
                            <p:childTnLst>
                              <p:par>
                                <p:cTn id="176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2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8" dur="500" fill="hold"/>
                                        <p:tgtEl>
                                          <p:spTgt spid="1322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9" dur="500" fill="hold"/>
                                        <p:tgtEl>
                                          <p:spTgt spid="1322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7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80" fill="hold" nodeType="afterGroup">
                            <p:stCondLst>
                              <p:cond delay="18500"/>
                            </p:stCondLst>
                            <p:childTnLst>
                              <p:par>
                                <p:cTn id="181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82" dur="500"/>
                                        <p:tgtEl>
                                          <p:spTgt spid="13224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22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4" fill="hold" nodeType="afterGroup">
                            <p:stCondLst>
                              <p:cond delay="19000"/>
                            </p:stCondLst>
                            <p:childTnLst>
                              <p:par>
                                <p:cTn id="185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2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7" dur="500" fill="hold"/>
                                        <p:tgtEl>
                                          <p:spTgt spid="1322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8" dur="500" fill="hold"/>
                                        <p:tgtEl>
                                          <p:spTgt spid="13224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8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89" fill="hold" nodeType="afterGroup">
                            <p:stCondLst>
                              <p:cond delay="19500"/>
                            </p:stCondLst>
                            <p:childTnLst>
                              <p:par>
                                <p:cTn id="190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91" dur="500"/>
                                        <p:tgtEl>
                                          <p:spTgt spid="13224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22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3" fill="hold" nodeType="afterGroup">
                            <p:stCondLst>
                              <p:cond delay="20000"/>
                            </p:stCondLst>
                            <p:childTnLst>
                              <p:par>
                                <p:cTn id="194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2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6" dur="500" fill="hold"/>
                                        <p:tgtEl>
                                          <p:spTgt spid="1322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7" dur="500" fill="hold"/>
                                        <p:tgtEl>
                                          <p:spTgt spid="1322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9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98" fill="hold" nodeType="afterGroup">
                            <p:stCondLst>
                              <p:cond delay="20500"/>
                            </p:stCondLst>
                            <p:childTnLst>
                              <p:par>
                                <p:cTn id="199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00" dur="500"/>
                                        <p:tgtEl>
                                          <p:spTgt spid="13224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22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2" fill="hold" nodeType="afterGroup">
                            <p:stCondLst>
                              <p:cond delay="21000"/>
                            </p:stCondLst>
                            <p:childTnLst>
                              <p:par>
                                <p:cTn id="203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2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5" dur="500" fill="hold"/>
                                        <p:tgtEl>
                                          <p:spTgt spid="1322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6" dur="500" fill="hold"/>
                                        <p:tgtEl>
                                          <p:spTgt spid="1322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0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07" fill="hold" nodeType="afterGroup">
                            <p:stCondLst>
                              <p:cond delay="21500"/>
                            </p:stCondLst>
                            <p:childTnLst>
                              <p:par>
                                <p:cTn id="208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09" dur="500"/>
                                        <p:tgtEl>
                                          <p:spTgt spid="13224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22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1" fill="hold" nodeType="afterGroup">
                            <p:stCondLst>
                              <p:cond delay="22000"/>
                            </p:stCondLst>
                            <p:childTnLst>
                              <p:par>
                                <p:cTn id="212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2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4" dur="500" fill="hold"/>
                                        <p:tgtEl>
                                          <p:spTgt spid="1322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5" dur="500" fill="hold"/>
                                        <p:tgtEl>
                                          <p:spTgt spid="13224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1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16" fill="hold" nodeType="afterGroup">
                            <p:stCondLst>
                              <p:cond delay="22500"/>
                            </p:stCondLst>
                            <p:childTnLst>
                              <p:par>
                                <p:cTn id="217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18" dur="500"/>
                                        <p:tgtEl>
                                          <p:spTgt spid="13224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22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0" fill="hold" nodeType="afterGroup">
                            <p:stCondLst>
                              <p:cond delay="23000"/>
                            </p:stCondLst>
                            <p:childTnLst>
                              <p:par>
                                <p:cTn id="221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2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3" dur="500" fill="hold"/>
                                        <p:tgtEl>
                                          <p:spTgt spid="1322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4" dur="500" fill="hold"/>
                                        <p:tgtEl>
                                          <p:spTgt spid="1322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2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25" fill="hold" nodeType="afterGroup">
                            <p:stCondLst>
                              <p:cond delay="23500"/>
                            </p:stCondLst>
                            <p:childTnLst>
                              <p:par>
                                <p:cTn id="226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27" dur="500"/>
                                        <p:tgtEl>
                                          <p:spTgt spid="13224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22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9" fill="hold" nodeType="afterGroup">
                            <p:stCondLst>
                              <p:cond delay="24000"/>
                            </p:stCondLst>
                            <p:childTnLst>
                              <p:par>
                                <p:cTn id="230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2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2" dur="500" fill="hold"/>
                                        <p:tgtEl>
                                          <p:spTgt spid="1322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3" dur="500" fill="hold"/>
                                        <p:tgtEl>
                                          <p:spTgt spid="1322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3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34" fill="hold" nodeType="afterGroup">
                            <p:stCondLst>
                              <p:cond delay="24500"/>
                            </p:stCondLst>
                            <p:childTnLst>
                              <p:par>
                                <p:cTn id="235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36" dur="500"/>
                                        <p:tgtEl>
                                          <p:spTgt spid="13224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3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22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8" fill="hold" nodeType="afterGroup">
                            <p:stCondLst>
                              <p:cond delay="25000"/>
                            </p:stCondLst>
                            <p:childTnLst>
                              <p:par>
                                <p:cTn id="239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2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1" dur="500" fill="hold"/>
                                        <p:tgtEl>
                                          <p:spTgt spid="1322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2" dur="500" fill="hold"/>
                                        <p:tgtEl>
                                          <p:spTgt spid="1322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3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43" fill="hold" nodeType="afterGroup">
                            <p:stCondLst>
                              <p:cond delay="25500"/>
                            </p:stCondLst>
                            <p:childTnLst>
                              <p:par>
                                <p:cTn id="244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45" dur="500"/>
                                        <p:tgtEl>
                                          <p:spTgt spid="13224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22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7" fill="hold" nodeType="afterGroup">
                            <p:stCondLst>
                              <p:cond delay="26000"/>
                            </p:stCondLst>
                            <p:childTnLst>
                              <p:par>
                                <p:cTn id="248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2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0" dur="500" fill="hold"/>
                                        <p:tgtEl>
                                          <p:spTgt spid="1322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1" dur="500" fill="hold"/>
                                        <p:tgtEl>
                                          <p:spTgt spid="1322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4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52" fill="hold" nodeType="afterGroup">
                            <p:stCondLst>
                              <p:cond delay="26500"/>
                            </p:stCondLst>
                            <p:childTnLst>
                              <p:par>
                                <p:cTn id="253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54" dur="500"/>
                                        <p:tgtEl>
                                          <p:spTgt spid="13225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22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6" fill="hold" nodeType="afterGroup">
                            <p:stCondLst>
                              <p:cond delay="27000"/>
                            </p:stCondLst>
                            <p:childTnLst>
                              <p:par>
                                <p:cTn id="257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2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9" dur="500" fill="hold"/>
                                        <p:tgtEl>
                                          <p:spTgt spid="1322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0" dur="500" fill="hold"/>
                                        <p:tgtEl>
                                          <p:spTgt spid="1322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5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61" fill="hold" nodeType="afterGroup">
                            <p:stCondLst>
                              <p:cond delay="27500"/>
                            </p:stCondLst>
                            <p:childTnLst>
                              <p:par>
                                <p:cTn id="262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63" dur="500"/>
                                        <p:tgtEl>
                                          <p:spTgt spid="13225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6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22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5" fill="hold" nodeType="afterGroup">
                            <p:stCondLst>
                              <p:cond delay="28000"/>
                            </p:stCondLst>
                            <p:childTnLst>
                              <p:par>
                                <p:cTn id="266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2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8" dur="500" fill="hold"/>
                                        <p:tgtEl>
                                          <p:spTgt spid="13225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9" dur="500" fill="hold"/>
                                        <p:tgtEl>
                                          <p:spTgt spid="13225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6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70" fill="hold" nodeType="afterGroup">
                            <p:stCondLst>
                              <p:cond delay="28500"/>
                            </p:stCondLst>
                            <p:childTnLst>
                              <p:par>
                                <p:cTn id="271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72" dur="500"/>
                                        <p:tgtEl>
                                          <p:spTgt spid="13225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22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4" fill="hold" nodeType="afterGroup">
                            <p:stCondLst>
                              <p:cond delay="29000"/>
                            </p:stCondLst>
                            <p:childTnLst>
                              <p:par>
                                <p:cTn id="275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2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7" dur="500" fill="hold"/>
                                        <p:tgtEl>
                                          <p:spTgt spid="13225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8" dur="500" fill="hold"/>
                                        <p:tgtEl>
                                          <p:spTgt spid="13225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7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79" fill="hold" nodeType="afterGroup">
                            <p:stCondLst>
                              <p:cond delay="29500"/>
                            </p:stCondLst>
                            <p:childTnLst>
                              <p:par>
                                <p:cTn id="280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81" dur="500"/>
                                        <p:tgtEl>
                                          <p:spTgt spid="13225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22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3" fill="hold" nodeType="afterGroup">
                            <p:stCondLst>
                              <p:cond delay="30000"/>
                            </p:stCondLst>
                            <p:childTnLst>
                              <p:par>
                                <p:cTn id="284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2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6" dur="500" fill="hold"/>
                                        <p:tgtEl>
                                          <p:spTgt spid="13225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7" dur="500" fill="hold"/>
                                        <p:tgtEl>
                                          <p:spTgt spid="13225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8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drumroll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88" fill="hold" nodeType="afterGroup">
                            <p:stCondLst>
                              <p:cond delay="30500"/>
                            </p:stCondLst>
                            <p:childTnLst>
                              <p:par>
                                <p:cTn id="289" presetID="35" presetClass="emph" presetSubtype="0" repeatCount="3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90" dur="1000" fill="hold"/>
                                        <p:tgtEl>
                                          <p:spTgt spid="1322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1" fill="hold" nodeType="clickPar">
                      <p:stCondLst>
                        <p:cond delay="indefinite"/>
                      </p:stCondLst>
                      <p:childTnLst>
                        <p:par>
                          <p:cTn id="29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3" presetID="2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1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5" dur="500" fill="hold"/>
                                        <p:tgtEl>
                                          <p:spTgt spid="13219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6" dur="500" fill="hold"/>
                                        <p:tgtEl>
                                          <p:spTgt spid="13219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9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2191" grpId="0"/>
      <p:bldP spid="132192" grpId="0"/>
      <p:bldP spid="132224" grpId="0"/>
      <p:bldP spid="132225" grpId="0"/>
      <p:bldP spid="132225" grpId="1"/>
      <p:bldP spid="132226" grpId="0"/>
      <p:bldP spid="132226" grpId="1"/>
      <p:bldP spid="132227" grpId="0"/>
      <p:bldP spid="132227" grpId="1"/>
      <p:bldP spid="132228" grpId="0"/>
      <p:bldP spid="132228" grpId="1"/>
      <p:bldP spid="132229" grpId="0"/>
      <p:bldP spid="132229" grpId="1"/>
      <p:bldP spid="132230" grpId="0"/>
      <p:bldP spid="132230" grpId="1"/>
      <p:bldP spid="132231" grpId="0"/>
      <p:bldP spid="132231" grpId="1"/>
      <p:bldP spid="132232" grpId="0"/>
      <p:bldP spid="132232" grpId="1"/>
      <p:bldP spid="132233" grpId="0"/>
      <p:bldP spid="132233" grpId="1"/>
      <p:bldP spid="132234" grpId="0"/>
      <p:bldP spid="132234" grpId="1"/>
      <p:bldP spid="132235" grpId="0"/>
      <p:bldP spid="132235" grpId="1"/>
      <p:bldP spid="132236" grpId="0"/>
      <p:bldP spid="132236" grpId="1"/>
      <p:bldP spid="132237" grpId="0"/>
      <p:bldP spid="132237" grpId="1"/>
      <p:bldP spid="132238" grpId="0"/>
      <p:bldP spid="132238" grpId="1"/>
      <p:bldP spid="132239" grpId="0"/>
      <p:bldP spid="132239" grpId="1"/>
      <p:bldP spid="132240" grpId="0"/>
      <p:bldP spid="132240" grpId="1"/>
      <p:bldP spid="132241" grpId="0"/>
      <p:bldP spid="132241" grpId="1"/>
      <p:bldP spid="132242" grpId="0"/>
      <p:bldP spid="132242" grpId="1"/>
      <p:bldP spid="132243" grpId="0"/>
      <p:bldP spid="132243" grpId="1"/>
      <p:bldP spid="132244" grpId="0"/>
      <p:bldP spid="132244" grpId="1"/>
      <p:bldP spid="132245" grpId="0"/>
      <p:bldP spid="132245" grpId="1"/>
      <p:bldP spid="132246" grpId="0"/>
      <p:bldP spid="132246" grpId="1"/>
      <p:bldP spid="132247" grpId="0"/>
      <p:bldP spid="132247" grpId="1"/>
      <p:bldP spid="132248" grpId="0"/>
      <p:bldP spid="132248" grpId="1"/>
      <p:bldP spid="132249" grpId="0"/>
      <p:bldP spid="132249" grpId="1"/>
      <p:bldP spid="132250" grpId="0"/>
      <p:bldP spid="132250" grpId="1"/>
      <p:bldP spid="132251" grpId="0"/>
      <p:bldP spid="132251" grpId="1"/>
      <p:bldP spid="132252" grpId="0"/>
      <p:bldP spid="132252" grpId="1"/>
      <p:bldP spid="132253" grpId="0"/>
      <p:bldP spid="132253" grpId="1"/>
      <p:bldP spid="132254" grpId="0" animBg="1"/>
    </p:bld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2098" name="Freeform 2"/>
          <p:cNvSpPr>
            <a:spLocks/>
          </p:cNvSpPr>
          <p:nvPr/>
        </p:nvSpPr>
        <p:spPr bwMode="auto">
          <a:xfrm>
            <a:off x="138113" y="1549400"/>
            <a:ext cx="8675687" cy="5105400"/>
          </a:xfrm>
          <a:custGeom>
            <a:avLst/>
            <a:gdLst>
              <a:gd name="T0" fmla="*/ 4800 w 5465"/>
              <a:gd name="T1" fmla="*/ 310 h 3131"/>
              <a:gd name="T2" fmla="*/ 1772 w 5465"/>
              <a:gd name="T3" fmla="*/ 163 h 3131"/>
              <a:gd name="T4" fmla="*/ 1432 w 5465"/>
              <a:gd name="T5" fmla="*/ 0 h 3131"/>
              <a:gd name="T6" fmla="*/ 989 w 5465"/>
              <a:gd name="T7" fmla="*/ 15 h 3131"/>
              <a:gd name="T8" fmla="*/ 428 w 5465"/>
              <a:gd name="T9" fmla="*/ 89 h 3131"/>
              <a:gd name="T10" fmla="*/ 118 w 5465"/>
              <a:gd name="T11" fmla="*/ 177 h 3131"/>
              <a:gd name="T12" fmla="*/ 0 w 5465"/>
              <a:gd name="T13" fmla="*/ 635 h 3131"/>
              <a:gd name="T14" fmla="*/ 133 w 5465"/>
              <a:gd name="T15" fmla="*/ 1123 h 3131"/>
              <a:gd name="T16" fmla="*/ 266 w 5465"/>
              <a:gd name="T17" fmla="*/ 1448 h 3131"/>
              <a:gd name="T18" fmla="*/ 177 w 5465"/>
              <a:gd name="T19" fmla="*/ 1640 h 3131"/>
              <a:gd name="T20" fmla="*/ 221 w 5465"/>
              <a:gd name="T21" fmla="*/ 1846 h 3131"/>
              <a:gd name="T22" fmla="*/ 310 w 5465"/>
              <a:gd name="T23" fmla="*/ 2009 h 3131"/>
              <a:gd name="T24" fmla="*/ 458 w 5465"/>
              <a:gd name="T25" fmla="*/ 2304 h 3131"/>
              <a:gd name="T26" fmla="*/ 472 w 5465"/>
              <a:gd name="T27" fmla="*/ 2393 h 3131"/>
              <a:gd name="T28" fmla="*/ 546 w 5465"/>
              <a:gd name="T29" fmla="*/ 2496 h 3131"/>
              <a:gd name="T30" fmla="*/ 709 w 5465"/>
              <a:gd name="T31" fmla="*/ 2733 h 3131"/>
              <a:gd name="T32" fmla="*/ 768 w 5465"/>
              <a:gd name="T33" fmla="*/ 2880 h 3131"/>
              <a:gd name="T34" fmla="*/ 797 w 5465"/>
              <a:gd name="T35" fmla="*/ 2984 h 3131"/>
              <a:gd name="T36" fmla="*/ 945 w 5465"/>
              <a:gd name="T37" fmla="*/ 3087 h 3131"/>
              <a:gd name="T38" fmla="*/ 1152 w 5465"/>
              <a:gd name="T39" fmla="*/ 3117 h 3131"/>
              <a:gd name="T40" fmla="*/ 1462 w 5465"/>
              <a:gd name="T41" fmla="*/ 3043 h 3131"/>
              <a:gd name="T42" fmla="*/ 1536 w 5465"/>
              <a:gd name="T43" fmla="*/ 3013 h 3131"/>
              <a:gd name="T44" fmla="*/ 1846 w 5465"/>
              <a:gd name="T45" fmla="*/ 2984 h 3131"/>
              <a:gd name="T46" fmla="*/ 2496 w 5465"/>
              <a:gd name="T47" fmla="*/ 3072 h 3131"/>
              <a:gd name="T48" fmla="*/ 2954 w 5465"/>
              <a:gd name="T49" fmla="*/ 3131 h 3131"/>
              <a:gd name="T50" fmla="*/ 3677 w 5465"/>
              <a:gd name="T51" fmla="*/ 3043 h 3131"/>
              <a:gd name="T52" fmla="*/ 3648 w 5465"/>
              <a:gd name="T53" fmla="*/ 2984 h 3131"/>
              <a:gd name="T54" fmla="*/ 3589 w 5465"/>
              <a:gd name="T55" fmla="*/ 2939 h 3131"/>
              <a:gd name="T56" fmla="*/ 3264 w 5465"/>
              <a:gd name="T57" fmla="*/ 2747 h 3131"/>
              <a:gd name="T58" fmla="*/ 3234 w 5465"/>
              <a:gd name="T59" fmla="*/ 2688 h 3131"/>
              <a:gd name="T60" fmla="*/ 3249 w 5465"/>
              <a:gd name="T61" fmla="*/ 2289 h 3131"/>
              <a:gd name="T62" fmla="*/ 3603 w 5465"/>
              <a:gd name="T63" fmla="*/ 2068 h 3131"/>
              <a:gd name="T64" fmla="*/ 3766 w 5465"/>
              <a:gd name="T65" fmla="*/ 1728 h 3131"/>
              <a:gd name="T66" fmla="*/ 3943 w 5465"/>
              <a:gd name="T67" fmla="*/ 1625 h 3131"/>
              <a:gd name="T68" fmla="*/ 4076 w 5465"/>
              <a:gd name="T69" fmla="*/ 1566 h 3131"/>
              <a:gd name="T70" fmla="*/ 4371 w 5465"/>
              <a:gd name="T71" fmla="*/ 1595 h 3131"/>
              <a:gd name="T72" fmla="*/ 4726 w 5465"/>
              <a:gd name="T73" fmla="*/ 1728 h 3131"/>
              <a:gd name="T74" fmla="*/ 5154 w 5465"/>
              <a:gd name="T75" fmla="*/ 1773 h 3131"/>
              <a:gd name="T76" fmla="*/ 5346 w 5465"/>
              <a:gd name="T77" fmla="*/ 1566 h 3131"/>
              <a:gd name="T78" fmla="*/ 5435 w 5465"/>
              <a:gd name="T79" fmla="*/ 1256 h 3131"/>
              <a:gd name="T80" fmla="*/ 5420 w 5465"/>
              <a:gd name="T81" fmla="*/ 753 h 3131"/>
              <a:gd name="T82" fmla="*/ 5361 w 5465"/>
              <a:gd name="T83" fmla="*/ 606 h 3131"/>
              <a:gd name="T84" fmla="*/ 5317 w 5465"/>
              <a:gd name="T85" fmla="*/ 517 h 3131"/>
              <a:gd name="T86" fmla="*/ 4741 w 5465"/>
              <a:gd name="T87" fmla="*/ 237 h 3131"/>
              <a:gd name="T88" fmla="*/ 4238 w 5465"/>
              <a:gd name="T89" fmla="*/ 251 h 3131"/>
              <a:gd name="T90" fmla="*/ 3116 w 5465"/>
              <a:gd name="T91" fmla="*/ 303 h 31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5465" h="3131">
                <a:moveTo>
                  <a:pt x="4800" y="310"/>
                </a:moveTo>
                <a:cubicBezTo>
                  <a:pt x="2535" y="283"/>
                  <a:pt x="3012" y="385"/>
                  <a:pt x="1772" y="163"/>
                </a:cubicBezTo>
                <a:cubicBezTo>
                  <a:pt x="1660" y="99"/>
                  <a:pt x="1546" y="58"/>
                  <a:pt x="1432" y="0"/>
                </a:cubicBezTo>
                <a:cubicBezTo>
                  <a:pt x="1284" y="5"/>
                  <a:pt x="1136" y="2"/>
                  <a:pt x="989" y="15"/>
                </a:cubicBezTo>
                <a:cubicBezTo>
                  <a:pt x="801" y="31"/>
                  <a:pt x="616" y="70"/>
                  <a:pt x="428" y="89"/>
                </a:cubicBezTo>
                <a:cubicBezTo>
                  <a:pt x="323" y="115"/>
                  <a:pt x="223" y="152"/>
                  <a:pt x="118" y="177"/>
                </a:cubicBezTo>
                <a:cubicBezTo>
                  <a:pt x="74" y="329"/>
                  <a:pt x="31" y="480"/>
                  <a:pt x="0" y="635"/>
                </a:cubicBezTo>
                <a:cubicBezTo>
                  <a:pt x="22" y="787"/>
                  <a:pt x="12" y="1002"/>
                  <a:pt x="133" y="1123"/>
                </a:cubicBezTo>
                <a:cubicBezTo>
                  <a:pt x="176" y="1234"/>
                  <a:pt x="233" y="1333"/>
                  <a:pt x="266" y="1448"/>
                </a:cubicBezTo>
                <a:cubicBezTo>
                  <a:pt x="241" y="1521"/>
                  <a:pt x="210" y="1572"/>
                  <a:pt x="177" y="1640"/>
                </a:cubicBezTo>
                <a:cubicBezTo>
                  <a:pt x="192" y="1709"/>
                  <a:pt x="202" y="1779"/>
                  <a:pt x="221" y="1846"/>
                </a:cubicBezTo>
                <a:cubicBezTo>
                  <a:pt x="259" y="1978"/>
                  <a:pt x="254" y="1916"/>
                  <a:pt x="310" y="2009"/>
                </a:cubicBezTo>
                <a:cubicBezTo>
                  <a:pt x="367" y="2104"/>
                  <a:pt x="402" y="2208"/>
                  <a:pt x="458" y="2304"/>
                </a:cubicBezTo>
                <a:cubicBezTo>
                  <a:pt x="463" y="2334"/>
                  <a:pt x="463" y="2364"/>
                  <a:pt x="472" y="2393"/>
                </a:cubicBezTo>
                <a:cubicBezTo>
                  <a:pt x="493" y="2465"/>
                  <a:pt x="503" y="2441"/>
                  <a:pt x="546" y="2496"/>
                </a:cubicBezTo>
                <a:cubicBezTo>
                  <a:pt x="643" y="2620"/>
                  <a:pt x="646" y="2629"/>
                  <a:pt x="709" y="2733"/>
                </a:cubicBezTo>
                <a:cubicBezTo>
                  <a:pt x="744" y="2879"/>
                  <a:pt x="692" y="2684"/>
                  <a:pt x="768" y="2880"/>
                </a:cubicBezTo>
                <a:cubicBezTo>
                  <a:pt x="781" y="2914"/>
                  <a:pt x="782" y="2951"/>
                  <a:pt x="797" y="2984"/>
                </a:cubicBezTo>
                <a:cubicBezTo>
                  <a:pt x="846" y="3090"/>
                  <a:pt x="844" y="3072"/>
                  <a:pt x="945" y="3087"/>
                </a:cubicBezTo>
                <a:cubicBezTo>
                  <a:pt x="1014" y="3097"/>
                  <a:pt x="1083" y="3107"/>
                  <a:pt x="1152" y="3117"/>
                </a:cubicBezTo>
                <a:cubicBezTo>
                  <a:pt x="1255" y="3092"/>
                  <a:pt x="1359" y="3068"/>
                  <a:pt x="1462" y="3043"/>
                </a:cubicBezTo>
                <a:cubicBezTo>
                  <a:pt x="1488" y="3037"/>
                  <a:pt x="1510" y="3017"/>
                  <a:pt x="1536" y="3013"/>
                </a:cubicBezTo>
                <a:cubicBezTo>
                  <a:pt x="1639" y="2997"/>
                  <a:pt x="1743" y="2994"/>
                  <a:pt x="1846" y="2984"/>
                </a:cubicBezTo>
                <a:cubicBezTo>
                  <a:pt x="2063" y="3013"/>
                  <a:pt x="2279" y="3048"/>
                  <a:pt x="2496" y="3072"/>
                </a:cubicBezTo>
                <a:cubicBezTo>
                  <a:pt x="2958" y="3124"/>
                  <a:pt x="2767" y="3041"/>
                  <a:pt x="2954" y="3131"/>
                </a:cubicBezTo>
                <a:cubicBezTo>
                  <a:pt x="3195" y="3102"/>
                  <a:pt x="3439" y="3093"/>
                  <a:pt x="3677" y="3043"/>
                </a:cubicBezTo>
                <a:cubicBezTo>
                  <a:pt x="3698" y="3038"/>
                  <a:pt x="3662" y="3001"/>
                  <a:pt x="3648" y="2984"/>
                </a:cubicBezTo>
                <a:cubicBezTo>
                  <a:pt x="3632" y="2965"/>
                  <a:pt x="3610" y="2953"/>
                  <a:pt x="3589" y="2939"/>
                </a:cubicBezTo>
                <a:cubicBezTo>
                  <a:pt x="3483" y="2868"/>
                  <a:pt x="3370" y="2818"/>
                  <a:pt x="3264" y="2747"/>
                </a:cubicBezTo>
                <a:cubicBezTo>
                  <a:pt x="3254" y="2727"/>
                  <a:pt x="3235" y="2710"/>
                  <a:pt x="3234" y="2688"/>
                </a:cubicBezTo>
                <a:cubicBezTo>
                  <a:pt x="3230" y="2555"/>
                  <a:pt x="3195" y="2410"/>
                  <a:pt x="3249" y="2289"/>
                </a:cubicBezTo>
                <a:cubicBezTo>
                  <a:pt x="3267" y="2249"/>
                  <a:pt x="3512" y="2099"/>
                  <a:pt x="3603" y="2068"/>
                </a:cubicBezTo>
                <a:cubicBezTo>
                  <a:pt x="3643" y="1952"/>
                  <a:pt x="3656" y="1807"/>
                  <a:pt x="3766" y="1728"/>
                </a:cubicBezTo>
                <a:cubicBezTo>
                  <a:pt x="4058" y="1518"/>
                  <a:pt x="3725" y="1745"/>
                  <a:pt x="3943" y="1625"/>
                </a:cubicBezTo>
                <a:cubicBezTo>
                  <a:pt x="4067" y="1557"/>
                  <a:pt x="3932" y="1595"/>
                  <a:pt x="4076" y="1566"/>
                </a:cubicBezTo>
                <a:cubicBezTo>
                  <a:pt x="4197" y="1474"/>
                  <a:pt x="4124" y="1504"/>
                  <a:pt x="4371" y="1595"/>
                </a:cubicBezTo>
                <a:cubicBezTo>
                  <a:pt x="4504" y="1644"/>
                  <a:pt x="4592" y="1705"/>
                  <a:pt x="4726" y="1728"/>
                </a:cubicBezTo>
                <a:cubicBezTo>
                  <a:pt x="4903" y="1829"/>
                  <a:pt x="4943" y="1803"/>
                  <a:pt x="5154" y="1773"/>
                </a:cubicBezTo>
                <a:cubicBezTo>
                  <a:pt x="5225" y="1702"/>
                  <a:pt x="5294" y="1653"/>
                  <a:pt x="5346" y="1566"/>
                </a:cubicBezTo>
                <a:cubicBezTo>
                  <a:pt x="5364" y="1461"/>
                  <a:pt x="5400" y="1357"/>
                  <a:pt x="5435" y="1256"/>
                </a:cubicBezTo>
                <a:cubicBezTo>
                  <a:pt x="5465" y="1022"/>
                  <a:pt x="5458" y="1138"/>
                  <a:pt x="5420" y="753"/>
                </a:cubicBezTo>
                <a:cubicBezTo>
                  <a:pt x="5411" y="666"/>
                  <a:pt x="5404" y="685"/>
                  <a:pt x="5361" y="606"/>
                </a:cubicBezTo>
                <a:cubicBezTo>
                  <a:pt x="5345" y="577"/>
                  <a:pt x="5336" y="544"/>
                  <a:pt x="5317" y="517"/>
                </a:cubicBezTo>
                <a:cubicBezTo>
                  <a:pt x="5194" y="340"/>
                  <a:pt x="4932" y="291"/>
                  <a:pt x="4741" y="237"/>
                </a:cubicBezTo>
                <a:cubicBezTo>
                  <a:pt x="4357" y="254"/>
                  <a:pt x="4524" y="251"/>
                  <a:pt x="4238" y="251"/>
                </a:cubicBezTo>
                <a:lnTo>
                  <a:pt x="3116" y="303"/>
                </a:lnTo>
              </a:path>
            </a:pathLst>
          </a:custGeom>
          <a:solidFill>
            <a:srgbClr val="C0C0C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132099" name="Group 3"/>
          <p:cNvGrpSpPr>
            <a:grpSpLocks/>
          </p:cNvGrpSpPr>
          <p:nvPr/>
        </p:nvGrpSpPr>
        <p:grpSpPr bwMode="auto">
          <a:xfrm>
            <a:off x="6400800" y="3878263"/>
            <a:ext cx="1825625" cy="1912937"/>
            <a:chOff x="4579" y="153"/>
            <a:chExt cx="1150" cy="1205"/>
          </a:xfrm>
        </p:grpSpPr>
        <p:sp>
          <p:nvSpPr>
            <p:cNvPr id="132100" name="Freeform 4"/>
            <p:cNvSpPr>
              <a:spLocks/>
            </p:cNvSpPr>
            <p:nvPr/>
          </p:nvSpPr>
          <p:spPr bwMode="auto">
            <a:xfrm>
              <a:off x="4579" y="408"/>
              <a:ext cx="1109" cy="950"/>
            </a:xfrm>
            <a:custGeom>
              <a:avLst/>
              <a:gdLst>
                <a:gd name="T0" fmla="*/ 52 w 1109"/>
                <a:gd name="T1" fmla="*/ 131 h 950"/>
                <a:gd name="T2" fmla="*/ 52 w 1109"/>
                <a:gd name="T3" fmla="*/ 419 h 950"/>
                <a:gd name="T4" fmla="*/ 124 w 1109"/>
                <a:gd name="T5" fmla="*/ 639 h 950"/>
                <a:gd name="T6" fmla="*/ 276 w 1109"/>
                <a:gd name="T7" fmla="*/ 783 h 950"/>
                <a:gd name="T8" fmla="*/ 704 w 1109"/>
                <a:gd name="T9" fmla="*/ 919 h 950"/>
                <a:gd name="T10" fmla="*/ 1006 w 1109"/>
                <a:gd name="T11" fmla="*/ 933 h 950"/>
                <a:gd name="T12" fmla="*/ 1109 w 1109"/>
                <a:gd name="T13" fmla="*/ 785 h 950"/>
                <a:gd name="T14" fmla="*/ 1079 w 1109"/>
                <a:gd name="T15" fmla="*/ 357 h 950"/>
                <a:gd name="T16" fmla="*/ 1012 w 1109"/>
                <a:gd name="T17" fmla="*/ 227 h 950"/>
                <a:gd name="T18" fmla="*/ 858 w 1109"/>
                <a:gd name="T19" fmla="*/ 165 h 950"/>
                <a:gd name="T20" fmla="*/ 556 w 1109"/>
                <a:gd name="T21" fmla="*/ 3 h 950"/>
                <a:gd name="T22" fmla="*/ 116 w 1109"/>
                <a:gd name="T23" fmla="*/ 35 h 950"/>
                <a:gd name="T24" fmla="*/ 52 w 1109"/>
                <a:gd name="T25" fmla="*/ 163 h 950"/>
                <a:gd name="T26" fmla="*/ 84 w 1109"/>
                <a:gd name="T27" fmla="*/ 283 h 950"/>
                <a:gd name="T28" fmla="*/ 0 w 1109"/>
                <a:gd name="T29" fmla="*/ 231 h 950"/>
                <a:gd name="T30" fmla="*/ 52 w 1109"/>
                <a:gd name="T31" fmla="*/ 131 h 9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09" h="950">
                  <a:moveTo>
                    <a:pt x="52" y="131"/>
                  </a:moveTo>
                  <a:cubicBezTo>
                    <a:pt x="52" y="158"/>
                    <a:pt x="40" y="334"/>
                    <a:pt x="52" y="419"/>
                  </a:cubicBezTo>
                  <a:cubicBezTo>
                    <a:pt x="64" y="504"/>
                    <a:pt x="87" y="578"/>
                    <a:pt x="124" y="639"/>
                  </a:cubicBezTo>
                  <a:cubicBezTo>
                    <a:pt x="181" y="725"/>
                    <a:pt x="190" y="746"/>
                    <a:pt x="276" y="783"/>
                  </a:cubicBezTo>
                  <a:cubicBezTo>
                    <a:pt x="427" y="847"/>
                    <a:pt x="549" y="866"/>
                    <a:pt x="704" y="919"/>
                  </a:cubicBezTo>
                  <a:cubicBezTo>
                    <a:pt x="803" y="909"/>
                    <a:pt x="908" y="950"/>
                    <a:pt x="1006" y="933"/>
                  </a:cubicBezTo>
                  <a:cubicBezTo>
                    <a:pt x="1065" y="923"/>
                    <a:pt x="1109" y="785"/>
                    <a:pt x="1109" y="785"/>
                  </a:cubicBezTo>
                  <a:cubicBezTo>
                    <a:pt x="1099" y="642"/>
                    <a:pt x="1100" y="498"/>
                    <a:pt x="1079" y="357"/>
                  </a:cubicBezTo>
                  <a:cubicBezTo>
                    <a:pt x="1071" y="307"/>
                    <a:pt x="1042" y="254"/>
                    <a:pt x="1012" y="227"/>
                  </a:cubicBezTo>
                  <a:cubicBezTo>
                    <a:pt x="893" y="122"/>
                    <a:pt x="948" y="196"/>
                    <a:pt x="858" y="165"/>
                  </a:cubicBezTo>
                  <a:cubicBezTo>
                    <a:pt x="785" y="57"/>
                    <a:pt x="679" y="26"/>
                    <a:pt x="556" y="3"/>
                  </a:cubicBezTo>
                  <a:cubicBezTo>
                    <a:pt x="339" y="8"/>
                    <a:pt x="330" y="0"/>
                    <a:pt x="116" y="35"/>
                  </a:cubicBezTo>
                  <a:cubicBezTo>
                    <a:pt x="24" y="61"/>
                    <a:pt x="74" y="134"/>
                    <a:pt x="52" y="163"/>
                  </a:cubicBezTo>
                  <a:cubicBezTo>
                    <a:pt x="47" y="204"/>
                    <a:pt x="93" y="272"/>
                    <a:pt x="84" y="283"/>
                  </a:cubicBezTo>
                  <a:cubicBezTo>
                    <a:pt x="89" y="298"/>
                    <a:pt x="5" y="256"/>
                    <a:pt x="0" y="231"/>
                  </a:cubicBezTo>
                  <a:lnTo>
                    <a:pt x="52" y="131"/>
                  </a:lnTo>
                  <a:close/>
                </a:path>
              </a:pathLst>
            </a:custGeom>
            <a:solidFill>
              <a:srgbClr val="C0C0C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DDDDDD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2101" name="Freeform 5"/>
            <p:cNvSpPr>
              <a:spLocks/>
            </p:cNvSpPr>
            <p:nvPr/>
          </p:nvSpPr>
          <p:spPr bwMode="auto">
            <a:xfrm>
              <a:off x="4603" y="384"/>
              <a:ext cx="1109" cy="950"/>
            </a:xfrm>
            <a:custGeom>
              <a:avLst/>
              <a:gdLst>
                <a:gd name="T0" fmla="*/ 52 w 1109"/>
                <a:gd name="T1" fmla="*/ 131 h 950"/>
                <a:gd name="T2" fmla="*/ 52 w 1109"/>
                <a:gd name="T3" fmla="*/ 419 h 950"/>
                <a:gd name="T4" fmla="*/ 124 w 1109"/>
                <a:gd name="T5" fmla="*/ 639 h 950"/>
                <a:gd name="T6" fmla="*/ 276 w 1109"/>
                <a:gd name="T7" fmla="*/ 783 h 950"/>
                <a:gd name="T8" fmla="*/ 704 w 1109"/>
                <a:gd name="T9" fmla="*/ 919 h 950"/>
                <a:gd name="T10" fmla="*/ 1006 w 1109"/>
                <a:gd name="T11" fmla="*/ 933 h 950"/>
                <a:gd name="T12" fmla="*/ 1109 w 1109"/>
                <a:gd name="T13" fmla="*/ 785 h 950"/>
                <a:gd name="T14" fmla="*/ 1079 w 1109"/>
                <a:gd name="T15" fmla="*/ 357 h 950"/>
                <a:gd name="T16" fmla="*/ 1012 w 1109"/>
                <a:gd name="T17" fmla="*/ 227 h 950"/>
                <a:gd name="T18" fmla="*/ 858 w 1109"/>
                <a:gd name="T19" fmla="*/ 165 h 950"/>
                <a:gd name="T20" fmla="*/ 556 w 1109"/>
                <a:gd name="T21" fmla="*/ 3 h 950"/>
                <a:gd name="T22" fmla="*/ 116 w 1109"/>
                <a:gd name="T23" fmla="*/ 35 h 950"/>
                <a:gd name="T24" fmla="*/ 52 w 1109"/>
                <a:gd name="T25" fmla="*/ 163 h 950"/>
                <a:gd name="T26" fmla="*/ 84 w 1109"/>
                <a:gd name="T27" fmla="*/ 283 h 950"/>
                <a:gd name="T28" fmla="*/ 0 w 1109"/>
                <a:gd name="T29" fmla="*/ 231 h 950"/>
                <a:gd name="T30" fmla="*/ 52 w 1109"/>
                <a:gd name="T31" fmla="*/ 131 h 9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09" h="950">
                  <a:moveTo>
                    <a:pt x="52" y="131"/>
                  </a:moveTo>
                  <a:cubicBezTo>
                    <a:pt x="52" y="158"/>
                    <a:pt x="40" y="334"/>
                    <a:pt x="52" y="419"/>
                  </a:cubicBezTo>
                  <a:cubicBezTo>
                    <a:pt x="64" y="504"/>
                    <a:pt x="87" y="578"/>
                    <a:pt x="124" y="639"/>
                  </a:cubicBezTo>
                  <a:cubicBezTo>
                    <a:pt x="181" y="725"/>
                    <a:pt x="190" y="746"/>
                    <a:pt x="276" y="783"/>
                  </a:cubicBezTo>
                  <a:cubicBezTo>
                    <a:pt x="427" y="847"/>
                    <a:pt x="549" y="866"/>
                    <a:pt x="704" y="919"/>
                  </a:cubicBezTo>
                  <a:cubicBezTo>
                    <a:pt x="803" y="909"/>
                    <a:pt x="908" y="950"/>
                    <a:pt x="1006" y="933"/>
                  </a:cubicBezTo>
                  <a:cubicBezTo>
                    <a:pt x="1065" y="923"/>
                    <a:pt x="1109" y="785"/>
                    <a:pt x="1109" y="785"/>
                  </a:cubicBezTo>
                  <a:cubicBezTo>
                    <a:pt x="1099" y="642"/>
                    <a:pt x="1100" y="498"/>
                    <a:pt x="1079" y="357"/>
                  </a:cubicBezTo>
                  <a:cubicBezTo>
                    <a:pt x="1071" y="307"/>
                    <a:pt x="1042" y="254"/>
                    <a:pt x="1012" y="227"/>
                  </a:cubicBezTo>
                  <a:cubicBezTo>
                    <a:pt x="893" y="122"/>
                    <a:pt x="948" y="196"/>
                    <a:pt x="858" y="165"/>
                  </a:cubicBezTo>
                  <a:cubicBezTo>
                    <a:pt x="785" y="57"/>
                    <a:pt x="679" y="26"/>
                    <a:pt x="556" y="3"/>
                  </a:cubicBezTo>
                  <a:cubicBezTo>
                    <a:pt x="339" y="8"/>
                    <a:pt x="330" y="0"/>
                    <a:pt x="116" y="35"/>
                  </a:cubicBezTo>
                  <a:cubicBezTo>
                    <a:pt x="24" y="61"/>
                    <a:pt x="74" y="134"/>
                    <a:pt x="52" y="163"/>
                  </a:cubicBezTo>
                  <a:cubicBezTo>
                    <a:pt x="47" y="204"/>
                    <a:pt x="93" y="272"/>
                    <a:pt x="84" y="283"/>
                  </a:cubicBezTo>
                  <a:cubicBezTo>
                    <a:pt x="89" y="298"/>
                    <a:pt x="5" y="256"/>
                    <a:pt x="0" y="231"/>
                  </a:cubicBezTo>
                  <a:lnTo>
                    <a:pt x="52" y="131"/>
                  </a:lnTo>
                  <a:close/>
                </a:path>
              </a:pathLst>
            </a:custGeom>
            <a:pattFill prst="horzBrick">
              <a:fgClr>
                <a:srgbClr val="DDDDDD"/>
              </a:fgClr>
              <a:bgClr>
                <a:schemeClr val="bg1"/>
              </a:bgClr>
            </a:patt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32102" name="Group 6"/>
            <p:cNvGrpSpPr>
              <a:grpSpLocks/>
            </p:cNvGrpSpPr>
            <p:nvPr/>
          </p:nvGrpSpPr>
          <p:grpSpPr bwMode="auto">
            <a:xfrm>
              <a:off x="4704" y="153"/>
              <a:ext cx="1025" cy="1152"/>
              <a:chOff x="4704" y="153"/>
              <a:chExt cx="1025" cy="1152"/>
            </a:xfrm>
          </p:grpSpPr>
          <p:graphicFrame>
            <p:nvGraphicFramePr>
              <p:cNvPr id="132103" name="Object 7"/>
              <p:cNvGraphicFramePr>
                <a:graphicFrameLocks noChangeAspect="1"/>
              </p:cNvGraphicFramePr>
              <p:nvPr/>
            </p:nvGraphicFramePr>
            <p:xfrm>
              <a:off x="4896" y="432"/>
              <a:ext cx="430" cy="681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29723" name="Clip" r:id="rId8" imgW="1917360" imgH="2997000" progId="MS_ClipArt_Gallery.2">
                      <p:embed/>
                    </p:oleObj>
                  </mc:Choice>
                  <mc:Fallback>
                    <p:oleObj name="Clip" r:id="rId8" imgW="1917360" imgH="2997000" progId="MS_ClipArt_Gallery.2">
                      <p:embed/>
                      <p:pic>
                        <p:nvPicPr>
                          <p:cNvPr id="0" name="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9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4896" y="432"/>
                            <a:ext cx="430" cy="681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ffectLst/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rgbClr val="FFFFFF"/>
                                </a:solidFill>
                              </a14:hiddenFill>
                            </a:ext>
                            <a:ext uri="{91240B29-F687-4F45-9708-019B960494DF}">
                              <a14:hiddenLine xmlns:a14="http://schemas.microsoft.com/office/drawing/2010/main" w="9525">
                                <a:solidFill>
                                  <a:srgbClr val="000000"/>
                                </a:solidFill>
                                <a:miter lim="800000"/>
                                <a:headEnd/>
                                <a:tailEnd/>
                              </a14:hiddenLine>
                            </a:ex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rgbClr val="808080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</p:pic>
                    </p:oleObj>
                  </mc:Fallback>
                </mc:AlternateContent>
              </a:graphicData>
            </a:graphic>
          </p:graphicFrame>
          <p:grpSp>
            <p:nvGrpSpPr>
              <p:cNvPr id="132104" name="Group 8"/>
              <p:cNvGrpSpPr>
                <a:grpSpLocks/>
              </p:cNvGrpSpPr>
              <p:nvPr/>
            </p:nvGrpSpPr>
            <p:grpSpPr bwMode="auto">
              <a:xfrm>
                <a:off x="4704" y="153"/>
                <a:ext cx="288" cy="873"/>
                <a:chOff x="4032" y="375"/>
                <a:chExt cx="288" cy="873"/>
              </a:xfrm>
            </p:grpSpPr>
            <p:pic>
              <p:nvPicPr>
                <p:cNvPr id="132105" name="Picture 9" descr="000803_1055_4732_v__v"/>
                <p:cNvPicPr>
                  <a:picLocks noChangeAspect="1" noChangeArrowheads="1"/>
                </p:cNvPicPr>
                <p:nvPr/>
              </p:nvPicPr>
              <p:blipFill>
                <a:blip r:embed="rId10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flipH="1">
                  <a:off x="4032" y="621"/>
                  <a:ext cx="288" cy="627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  <p:sp>
              <p:nvSpPr>
                <p:cNvPr id="132106" name="Text Box 10"/>
                <p:cNvSpPr txBox="1">
                  <a:spLocks noChangeArrowheads="1"/>
                </p:cNvSpPr>
                <p:nvPr/>
              </p:nvSpPr>
              <p:spPr bwMode="auto">
                <a:xfrm>
                  <a:off x="4032" y="375"/>
                  <a:ext cx="192" cy="327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/>
                <a:p>
                  <a:pPr>
                    <a:spcBef>
                      <a:spcPct val="50000"/>
                    </a:spcBef>
                  </a:pPr>
                  <a:r>
                    <a:rPr lang="en-US" sz="2800">
                      <a:solidFill>
                        <a:srgbClr val="FF0000"/>
                      </a:solidFill>
                      <a:latin typeface="Arial" charset="0"/>
                      <a:cs typeface="Arial" charset="0"/>
                    </a:rPr>
                    <a:t>?</a:t>
                  </a:r>
                </a:p>
              </p:txBody>
            </p:sp>
          </p:grpSp>
          <p:pic>
            <p:nvPicPr>
              <p:cNvPr id="132107" name="Picture 11" descr="EASTO008"/>
              <p:cNvPicPr>
                <a:picLocks noChangeAspect="1" noChangeArrowheads="1"/>
              </p:cNvPicPr>
              <p:nvPr/>
            </p:nvPicPr>
            <p:blipFill>
              <a:blip r:embed="rId11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136" y="681"/>
                <a:ext cx="593" cy="624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</p:grpSp>
      </p:grpSp>
      <p:pic>
        <p:nvPicPr>
          <p:cNvPr id="132108" name="Picture 12" descr="POINSET2"/>
          <p:cNvPicPr>
            <a:picLocks noChangeAspect="1" noChangeArrowheads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288" y="14288"/>
            <a:ext cx="1277937" cy="1273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32110" name="Picture 14" descr="POINSET2"/>
          <p:cNvPicPr>
            <a:picLocks noChangeAspect="1" noChangeArrowheads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-10800000">
            <a:off x="7800975" y="5519738"/>
            <a:ext cx="1279525" cy="12747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32111" name="Picture 15" descr="POINSET2"/>
          <p:cNvPicPr>
            <a:picLocks noChangeAspect="1" noChangeArrowheads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-16200000">
            <a:off x="7835900" y="26988"/>
            <a:ext cx="1279525" cy="1273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32112" name="Picture 16" descr="pretty_flower_purple_hb"/>
          <p:cNvPicPr>
            <a:picLocks noChangeAspect="1" noChangeArrowheads="1" noCrop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29538" y="5567363"/>
            <a:ext cx="1028700" cy="10287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32113" name="Picture 17" descr="pretty_flower_red_hb"/>
          <p:cNvPicPr>
            <a:picLocks noChangeAspect="1" noChangeArrowheads="1" noCrop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24800" y="333375"/>
            <a:ext cx="914400" cy="9144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32115" name="Picture 19" descr="pretty_flower_orange_hb"/>
          <p:cNvPicPr>
            <a:picLocks noChangeAspect="1" noChangeArrowheads="1" noCrop="1"/>
          </p:cNvPicPr>
          <p:nvPr/>
        </p:nvPicPr>
        <p:blipFill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5738" y="166688"/>
            <a:ext cx="1028700" cy="10287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32116" name="Freeform 20"/>
          <p:cNvSpPr>
            <a:spLocks/>
          </p:cNvSpPr>
          <p:nvPr/>
        </p:nvSpPr>
        <p:spPr bwMode="auto">
          <a:xfrm>
            <a:off x="234156" y="1477280"/>
            <a:ext cx="8675687" cy="5105400"/>
          </a:xfrm>
          <a:custGeom>
            <a:avLst/>
            <a:gdLst>
              <a:gd name="T0" fmla="*/ 4800 w 5465"/>
              <a:gd name="T1" fmla="*/ 310 h 3131"/>
              <a:gd name="T2" fmla="*/ 1772 w 5465"/>
              <a:gd name="T3" fmla="*/ 163 h 3131"/>
              <a:gd name="T4" fmla="*/ 1432 w 5465"/>
              <a:gd name="T5" fmla="*/ 0 h 3131"/>
              <a:gd name="T6" fmla="*/ 989 w 5465"/>
              <a:gd name="T7" fmla="*/ 15 h 3131"/>
              <a:gd name="T8" fmla="*/ 428 w 5465"/>
              <a:gd name="T9" fmla="*/ 89 h 3131"/>
              <a:gd name="T10" fmla="*/ 118 w 5465"/>
              <a:gd name="T11" fmla="*/ 177 h 3131"/>
              <a:gd name="T12" fmla="*/ 0 w 5465"/>
              <a:gd name="T13" fmla="*/ 635 h 3131"/>
              <a:gd name="T14" fmla="*/ 133 w 5465"/>
              <a:gd name="T15" fmla="*/ 1123 h 3131"/>
              <a:gd name="T16" fmla="*/ 266 w 5465"/>
              <a:gd name="T17" fmla="*/ 1448 h 3131"/>
              <a:gd name="T18" fmla="*/ 177 w 5465"/>
              <a:gd name="T19" fmla="*/ 1640 h 3131"/>
              <a:gd name="T20" fmla="*/ 221 w 5465"/>
              <a:gd name="T21" fmla="*/ 1846 h 3131"/>
              <a:gd name="T22" fmla="*/ 310 w 5465"/>
              <a:gd name="T23" fmla="*/ 2009 h 3131"/>
              <a:gd name="T24" fmla="*/ 458 w 5465"/>
              <a:gd name="T25" fmla="*/ 2304 h 3131"/>
              <a:gd name="T26" fmla="*/ 472 w 5465"/>
              <a:gd name="T27" fmla="*/ 2393 h 3131"/>
              <a:gd name="T28" fmla="*/ 546 w 5465"/>
              <a:gd name="T29" fmla="*/ 2496 h 3131"/>
              <a:gd name="T30" fmla="*/ 709 w 5465"/>
              <a:gd name="T31" fmla="*/ 2733 h 3131"/>
              <a:gd name="T32" fmla="*/ 768 w 5465"/>
              <a:gd name="T33" fmla="*/ 2880 h 3131"/>
              <a:gd name="T34" fmla="*/ 797 w 5465"/>
              <a:gd name="T35" fmla="*/ 2984 h 3131"/>
              <a:gd name="T36" fmla="*/ 945 w 5465"/>
              <a:gd name="T37" fmla="*/ 3087 h 3131"/>
              <a:gd name="T38" fmla="*/ 1152 w 5465"/>
              <a:gd name="T39" fmla="*/ 3117 h 3131"/>
              <a:gd name="T40" fmla="*/ 1462 w 5465"/>
              <a:gd name="T41" fmla="*/ 3043 h 3131"/>
              <a:gd name="T42" fmla="*/ 1536 w 5465"/>
              <a:gd name="T43" fmla="*/ 3013 h 3131"/>
              <a:gd name="T44" fmla="*/ 1846 w 5465"/>
              <a:gd name="T45" fmla="*/ 2984 h 3131"/>
              <a:gd name="T46" fmla="*/ 2496 w 5465"/>
              <a:gd name="T47" fmla="*/ 3072 h 3131"/>
              <a:gd name="T48" fmla="*/ 2954 w 5465"/>
              <a:gd name="T49" fmla="*/ 3131 h 3131"/>
              <a:gd name="T50" fmla="*/ 3677 w 5465"/>
              <a:gd name="T51" fmla="*/ 3043 h 3131"/>
              <a:gd name="T52" fmla="*/ 3648 w 5465"/>
              <a:gd name="T53" fmla="*/ 2984 h 3131"/>
              <a:gd name="T54" fmla="*/ 3589 w 5465"/>
              <a:gd name="T55" fmla="*/ 2939 h 3131"/>
              <a:gd name="T56" fmla="*/ 3264 w 5465"/>
              <a:gd name="T57" fmla="*/ 2747 h 3131"/>
              <a:gd name="T58" fmla="*/ 3234 w 5465"/>
              <a:gd name="T59" fmla="*/ 2688 h 3131"/>
              <a:gd name="T60" fmla="*/ 3249 w 5465"/>
              <a:gd name="T61" fmla="*/ 2289 h 3131"/>
              <a:gd name="T62" fmla="*/ 3603 w 5465"/>
              <a:gd name="T63" fmla="*/ 2068 h 3131"/>
              <a:gd name="T64" fmla="*/ 3766 w 5465"/>
              <a:gd name="T65" fmla="*/ 1728 h 3131"/>
              <a:gd name="T66" fmla="*/ 3943 w 5465"/>
              <a:gd name="T67" fmla="*/ 1625 h 3131"/>
              <a:gd name="T68" fmla="*/ 4076 w 5465"/>
              <a:gd name="T69" fmla="*/ 1566 h 3131"/>
              <a:gd name="T70" fmla="*/ 4371 w 5465"/>
              <a:gd name="T71" fmla="*/ 1595 h 3131"/>
              <a:gd name="T72" fmla="*/ 4726 w 5465"/>
              <a:gd name="T73" fmla="*/ 1728 h 3131"/>
              <a:gd name="T74" fmla="*/ 5154 w 5465"/>
              <a:gd name="T75" fmla="*/ 1773 h 3131"/>
              <a:gd name="T76" fmla="*/ 5346 w 5465"/>
              <a:gd name="T77" fmla="*/ 1566 h 3131"/>
              <a:gd name="T78" fmla="*/ 5435 w 5465"/>
              <a:gd name="T79" fmla="*/ 1256 h 3131"/>
              <a:gd name="T80" fmla="*/ 5420 w 5465"/>
              <a:gd name="T81" fmla="*/ 753 h 3131"/>
              <a:gd name="T82" fmla="*/ 5361 w 5465"/>
              <a:gd name="T83" fmla="*/ 606 h 3131"/>
              <a:gd name="T84" fmla="*/ 5317 w 5465"/>
              <a:gd name="T85" fmla="*/ 517 h 3131"/>
              <a:gd name="T86" fmla="*/ 4741 w 5465"/>
              <a:gd name="T87" fmla="*/ 237 h 3131"/>
              <a:gd name="T88" fmla="*/ 4238 w 5465"/>
              <a:gd name="T89" fmla="*/ 251 h 3131"/>
              <a:gd name="T90" fmla="*/ 3116 w 5465"/>
              <a:gd name="T91" fmla="*/ 303 h 31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5465" h="3131">
                <a:moveTo>
                  <a:pt x="4800" y="310"/>
                </a:moveTo>
                <a:cubicBezTo>
                  <a:pt x="2535" y="283"/>
                  <a:pt x="3012" y="385"/>
                  <a:pt x="1772" y="163"/>
                </a:cubicBezTo>
                <a:cubicBezTo>
                  <a:pt x="1660" y="99"/>
                  <a:pt x="1546" y="58"/>
                  <a:pt x="1432" y="0"/>
                </a:cubicBezTo>
                <a:cubicBezTo>
                  <a:pt x="1284" y="5"/>
                  <a:pt x="1136" y="2"/>
                  <a:pt x="989" y="15"/>
                </a:cubicBezTo>
                <a:cubicBezTo>
                  <a:pt x="801" y="31"/>
                  <a:pt x="616" y="70"/>
                  <a:pt x="428" y="89"/>
                </a:cubicBezTo>
                <a:cubicBezTo>
                  <a:pt x="323" y="115"/>
                  <a:pt x="223" y="152"/>
                  <a:pt x="118" y="177"/>
                </a:cubicBezTo>
                <a:cubicBezTo>
                  <a:pt x="74" y="329"/>
                  <a:pt x="31" y="480"/>
                  <a:pt x="0" y="635"/>
                </a:cubicBezTo>
                <a:cubicBezTo>
                  <a:pt x="22" y="787"/>
                  <a:pt x="12" y="1002"/>
                  <a:pt x="133" y="1123"/>
                </a:cubicBezTo>
                <a:cubicBezTo>
                  <a:pt x="176" y="1234"/>
                  <a:pt x="233" y="1333"/>
                  <a:pt x="266" y="1448"/>
                </a:cubicBezTo>
                <a:cubicBezTo>
                  <a:pt x="241" y="1521"/>
                  <a:pt x="210" y="1572"/>
                  <a:pt x="177" y="1640"/>
                </a:cubicBezTo>
                <a:cubicBezTo>
                  <a:pt x="192" y="1709"/>
                  <a:pt x="202" y="1779"/>
                  <a:pt x="221" y="1846"/>
                </a:cubicBezTo>
                <a:cubicBezTo>
                  <a:pt x="259" y="1978"/>
                  <a:pt x="254" y="1916"/>
                  <a:pt x="310" y="2009"/>
                </a:cubicBezTo>
                <a:cubicBezTo>
                  <a:pt x="367" y="2104"/>
                  <a:pt x="402" y="2208"/>
                  <a:pt x="458" y="2304"/>
                </a:cubicBezTo>
                <a:cubicBezTo>
                  <a:pt x="463" y="2334"/>
                  <a:pt x="463" y="2364"/>
                  <a:pt x="472" y="2393"/>
                </a:cubicBezTo>
                <a:cubicBezTo>
                  <a:pt x="493" y="2465"/>
                  <a:pt x="503" y="2441"/>
                  <a:pt x="546" y="2496"/>
                </a:cubicBezTo>
                <a:cubicBezTo>
                  <a:pt x="643" y="2620"/>
                  <a:pt x="646" y="2629"/>
                  <a:pt x="709" y="2733"/>
                </a:cubicBezTo>
                <a:cubicBezTo>
                  <a:pt x="744" y="2879"/>
                  <a:pt x="692" y="2684"/>
                  <a:pt x="768" y="2880"/>
                </a:cubicBezTo>
                <a:cubicBezTo>
                  <a:pt x="781" y="2914"/>
                  <a:pt x="782" y="2951"/>
                  <a:pt x="797" y="2984"/>
                </a:cubicBezTo>
                <a:cubicBezTo>
                  <a:pt x="846" y="3090"/>
                  <a:pt x="844" y="3072"/>
                  <a:pt x="945" y="3087"/>
                </a:cubicBezTo>
                <a:cubicBezTo>
                  <a:pt x="1014" y="3097"/>
                  <a:pt x="1083" y="3107"/>
                  <a:pt x="1152" y="3117"/>
                </a:cubicBezTo>
                <a:cubicBezTo>
                  <a:pt x="1255" y="3092"/>
                  <a:pt x="1359" y="3068"/>
                  <a:pt x="1462" y="3043"/>
                </a:cubicBezTo>
                <a:cubicBezTo>
                  <a:pt x="1488" y="3037"/>
                  <a:pt x="1510" y="3017"/>
                  <a:pt x="1536" y="3013"/>
                </a:cubicBezTo>
                <a:cubicBezTo>
                  <a:pt x="1639" y="2997"/>
                  <a:pt x="1743" y="2994"/>
                  <a:pt x="1846" y="2984"/>
                </a:cubicBezTo>
                <a:cubicBezTo>
                  <a:pt x="2063" y="3013"/>
                  <a:pt x="2279" y="3048"/>
                  <a:pt x="2496" y="3072"/>
                </a:cubicBezTo>
                <a:cubicBezTo>
                  <a:pt x="2958" y="3124"/>
                  <a:pt x="2767" y="3041"/>
                  <a:pt x="2954" y="3131"/>
                </a:cubicBezTo>
                <a:cubicBezTo>
                  <a:pt x="3195" y="3102"/>
                  <a:pt x="3439" y="3093"/>
                  <a:pt x="3677" y="3043"/>
                </a:cubicBezTo>
                <a:cubicBezTo>
                  <a:pt x="3698" y="3038"/>
                  <a:pt x="3662" y="3001"/>
                  <a:pt x="3648" y="2984"/>
                </a:cubicBezTo>
                <a:cubicBezTo>
                  <a:pt x="3632" y="2965"/>
                  <a:pt x="3610" y="2953"/>
                  <a:pt x="3589" y="2939"/>
                </a:cubicBezTo>
                <a:cubicBezTo>
                  <a:pt x="3483" y="2868"/>
                  <a:pt x="3370" y="2818"/>
                  <a:pt x="3264" y="2747"/>
                </a:cubicBezTo>
                <a:cubicBezTo>
                  <a:pt x="3254" y="2727"/>
                  <a:pt x="3235" y="2710"/>
                  <a:pt x="3234" y="2688"/>
                </a:cubicBezTo>
                <a:cubicBezTo>
                  <a:pt x="3230" y="2555"/>
                  <a:pt x="3195" y="2410"/>
                  <a:pt x="3249" y="2289"/>
                </a:cubicBezTo>
                <a:cubicBezTo>
                  <a:pt x="3267" y="2249"/>
                  <a:pt x="3512" y="2099"/>
                  <a:pt x="3603" y="2068"/>
                </a:cubicBezTo>
                <a:cubicBezTo>
                  <a:pt x="3643" y="1952"/>
                  <a:pt x="3656" y="1807"/>
                  <a:pt x="3766" y="1728"/>
                </a:cubicBezTo>
                <a:cubicBezTo>
                  <a:pt x="4058" y="1518"/>
                  <a:pt x="3725" y="1745"/>
                  <a:pt x="3943" y="1625"/>
                </a:cubicBezTo>
                <a:cubicBezTo>
                  <a:pt x="4067" y="1557"/>
                  <a:pt x="3932" y="1595"/>
                  <a:pt x="4076" y="1566"/>
                </a:cubicBezTo>
                <a:cubicBezTo>
                  <a:pt x="4197" y="1474"/>
                  <a:pt x="4124" y="1504"/>
                  <a:pt x="4371" y="1595"/>
                </a:cubicBezTo>
                <a:cubicBezTo>
                  <a:pt x="4504" y="1644"/>
                  <a:pt x="4592" y="1705"/>
                  <a:pt x="4726" y="1728"/>
                </a:cubicBezTo>
                <a:cubicBezTo>
                  <a:pt x="4903" y="1829"/>
                  <a:pt x="4943" y="1803"/>
                  <a:pt x="5154" y="1773"/>
                </a:cubicBezTo>
                <a:cubicBezTo>
                  <a:pt x="5225" y="1702"/>
                  <a:pt x="5294" y="1653"/>
                  <a:pt x="5346" y="1566"/>
                </a:cubicBezTo>
                <a:cubicBezTo>
                  <a:pt x="5364" y="1461"/>
                  <a:pt x="5400" y="1357"/>
                  <a:pt x="5435" y="1256"/>
                </a:cubicBezTo>
                <a:cubicBezTo>
                  <a:pt x="5465" y="1022"/>
                  <a:pt x="5458" y="1138"/>
                  <a:pt x="5420" y="753"/>
                </a:cubicBezTo>
                <a:cubicBezTo>
                  <a:pt x="5411" y="666"/>
                  <a:pt x="5404" y="685"/>
                  <a:pt x="5361" y="606"/>
                </a:cubicBezTo>
                <a:cubicBezTo>
                  <a:pt x="5345" y="577"/>
                  <a:pt x="5336" y="544"/>
                  <a:pt x="5317" y="517"/>
                </a:cubicBezTo>
                <a:cubicBezTo>
                  <a:pt x="5194" y="340"/>
                  <a:pt x="4932" y="291"/>
                  <a:pt x="4741" y="237"/>
                </a:cubicBezTo>
                <a:cubicBezTo>
                  <a:pt x="4357" y="254"/>
                  <a:pt x="4524" y="251"/>
                  <a:pt x="4238" y="251"/>
                </a:cubicBezTo>
                <a:lnTo>
                  <a:pt x="3116" y="303"/>
                </a:lnTo>
              </a:path>
            </a:pathLst>
          </a:custGeom>
          <a:pattFill prst="horzBrick">
            <a:fgClr>
              <a:srgbClr val="99CCFF"/>
            </a:fgClr>
            <a:bgClr>
              <a:schemeClr val="bg1"/>
            </a:bgClr>
          </a:patt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 dirty="0">
              <a:latin typeface="Times New Roman" pitchFamily="18" charset="0"/>
              <a:cs typeface="Times New Roman" pitchFamily="18" charset="0"/>
            </a:endParaRPr>
          </a:p>
        </p:txBody>
      </p:sp>
      <p:grpSp>
        <p:nvGrpSpPr>
          <p:cNvPr id="132117" name="Group 21"/>
          <p:cNvGrpSpPr>
            <a:grpSpLocks/>
          </p:cNvGrpSpPr>
          <p:nvPr/>
        </p:nvGrpSpPr>
        <p:grpSpPr bwMode="auto">
          <a:xfrm>
            <a:off x="6553200" y="5795963"/>
            <a:ext cx="1066800" cy="833437"/>
            <a:chOff x="4502" y="3363"/>
            <a:chExt cx="672" cy="525"/>
          </a:xfrm>
        </p:grpSpPr>
        <p:grpSp>
          <p:nvGrpSpPr>
            <p:cNvPr id="132118" name="Group 22"/>
            <p:cNvGrpSpPr>
              <a:grpSpLocks/>
            </p:cNvGrpSpPr>
            <p:nvPr/>
          </p:nvGrpSpPr>
          <p:grpSpPr bwMode="auto">
            <a:xfrm>
              <a:off x="4502" y="3363"/>
              <a:ext cx="672" cy="525"/>
              <a:chOff x="47" y="0"/>
              <a:chExt cx="5713" cy="4320"/>
            </a:xfrm>
          </p:grpSpPr>
          <p:sp>
            <p:nvSpPr>
              <p:cNvPr id="132119" name="Freeform 23"/>
              <p:cNvSpPr>
                <a:spLocks/>
              </p:cNvSpPr>
              <p:nvPr/>
            </p:nvSpPr>
            <p:spPr bwMode="auto">
              <a:xfrm>
                <a:off x="47" y="0"/>
                <a:ext cx="5713" cy="4320"/>
              </a:xfrm>
              <a:custGeom>
                <a:avLst/>
                <a:gdLst>
                  <a:gd name="T0" fmla="*/ 3365 w 5713"/>
                  <a:gd name="T1" fmla="*/ 58 h 4320"/>
                  <a:gd name="T2" fmla="*/ 3390 w 5713"/>
                  <a:gd name="T3" fmla="*/ 142 h 4320"/>
                  <a:gd name="T4" fmla="*/ 3613 w 5713"/>
                  <a:gd name="T5" fmla="*/ 187 h 4320"/>
                  <a:gd name="T6" fmla="*/ 4015 w 5713"/>
                  <a:gd name="T7" fmla="*/ 178 h 4320"/>
                  <a:gd name="T8" fmla="*/ 4051 w 5713"/>
                  <a:gd name="T9" fmla="*/ 310 h 4320"/>
                  <a:gd name="T10" fmla="*/ 3735 w 5713"/>
                  <a:gd name="T11" fmla="*/ 420 h 4320"/>
                  <a:gd name="T12" fmla="*/ 3794 w 5713"/>
                  <a:gd name="T13" fmla="*/ 514 h 4320"/>
                  <a:gd name="T14" fmla="*/ 3699 w 5713"/>
                  <a:gd name="T15" fmla="*/ 610 h 4320"/>
                  <a:gd name="T16" fmla="*/ 3576 w 5713"/>
                  <a:gd name="T17" fmla="*/ 663 h 4320"/>
                  <a:gd name="T18" fmla="*/ 3529 w 5713"/>
                  <a:gd name="T19" fmla="*/ 765 h 4320"/>
                  <a:gd name="T20" fmla="*/ 3699 w 5713"/>
                  <a:gd name="T21" fmla="*/ 779 h 4320"/>
                  <a:gd name="T22" fmla="*/ 3838 w 5713"/>
                  <a:gd name="T23" fmla="*/ 866 h 4320"/>
                  <a:gd name="T24" fmla="*/ 3855 w 5713"/>
                  <a:gd name="T25" fmla="*/ 996 h 4320"/>
                  <a:gd name="T26" fmla="*/ 4086 w 5713"/>
                  <a:gd name="T27" fmla="*/ 1008 h 4320"/>
                  <a:gd name="T28" fmla="*/ 4093 w 5713"/>
                  <a:gd name="T29" fmla="*/ 1019 h 4320"/>
                  <a:gd name="T30" fmla="*/ 4213 w 5713"/>
                  <a:gd name="T31" fmla="*/ 990 h 4320"/>
                  <a:gd name="T32" fmla="*/ 4402 w 5713"/>
                  <a:gd name="T33" fmla="*/ 1022 h 4320"/>
                  <a:gd name="T34" fmla="*/ 5351 w 5713"/>
                  <a:gd name="T35" fmla="*/ 1452 h 4320"/>
                  <a:gd name="T36" fmla="*/ 5642 w 5713"/>
                  <a:gd name="T37" fmla="*/ 1563 h 4320"/>
                  <a:gd name="T38" fmla="*/ 5637 w 5713"/>
                  <a:gd name="T39" fmla="*/ 1877 h 4320"/>
                  <a:gd name="T40" fmla="*/ 5417 w 5713"/>
                  <a:gd name="T41" fmla="*/ 2071 h 4320"/>
                  <a:gd name="T42" fmla="*/ 5321 w 5713"/>
                  <a:gd name="T43" fmla="*/ 2666 h 4320"/>
                  <a:gd name="T44" fmla="*/ 5311 w 5713"/>
                  <a:gd name="T45" fmla="*/ 2755 h 4320"/>
                  <a:gd name="T46" fmla="*/ 4581 w 5713"/>
                  <a:gd name="T47" fmla="*/ 3818 h 4320"/>
                  <a:gd name="T48" fmla="*/ 4260 w 5713"/>
                  <a:gd name="T49" fmla="*/ 3877 h 4320"/>
                  <a:gd name="T50" fmla="*/ 4554 w 5713"/>
                  <a:gd name="T51" fmla="*/ 4005 h 4320"/>
                  <a:gd name="T52" fmla="*/ 4525 w 5713"/>
                  <a:gd name="T53" fmla="*/ 4188 h 4320"/>
                  <a:gd name="T54" fmla="*/ 3961 w 5713"/>
                  <a:gd name="T55" fmla="*/ 4303 h 4320"/>
                  <a:gd name="T56" fmla="*/ 3451 w 5713"/>
                  <a:gd name="T57" fmla="*/ 4237 h 4320"/>
                  <a:gd name="T58" fmla="*/ 3194 w 5713"/>
                  <a:gd name="T59" fmla="*/ 4093 h 4320"/>
                  <a:gd name="T60" fmla="*/ 2990 w 5713"/>
                  <a:gd name="T61" fmla="*/ 3942 h 4320"/>
                  <a:gd name="T62" fmla="*/ 3034 w 5713"/>
                  <a:gd name="T63" fmla="*/ 3838 h 4320"/>
                  <a:gd name="T64" fmla="*/ 2789 w 5713"/>
                  <a:gd name="T65" fmla="*/ 3815 h 4320"/>
                  <a:gd name="T66" fmla="*/ 2632 w 5713"/>
                  <a:gd name="T67" fmla="*/ 3852 h 4320"/>
                  <a:gd name="T68" fmla="*/ 2598 w 5713"/>
                  <a:gd name="T69" fmla="*/ 3974 h 4320"/>
                  <a:gd name="T70" fmla="*/ 2478 w 5713"/>
                  <a:gd name="T71" fmla="*/ 4184 h 4320"/>
                  <a:gd name="T72" fmla="*/ 2169 w 5713"/>
                  <a:gd name="T73" fmla="*/ 4316 h 4320"/>
                  <a:gd name="T74" fmla="*/ 1723 w 5713"/>
                  <a:gd name="T75" fmla="*/ 4236 h 4320"/>
                  <a:gd name="T76" fmla="*/ 1515 w 5713"/>
                  <a:gd name="T77" fmla="*/ 4069 h 4320"/>
                  <a:gd name="T78" fmla="*/ 1203 w 5713"/>
                  <a:gd name="T79" fmla="*/ 3952 h 4320"/>
                  <a:gd name="T80" fmla="*/ 1017 w 5713"/>
                  <a:gd name="T81" fmla="*/ 3803 h 4320"/>
                  <a:gd name="T82" fmla="*/ 154 w 5713"/>
                  <a:gd name="T83" fmla="*/ 2099 h 4320"/>
                  <a:gd name="T84" fmla="*/ 5 w 5713"/>
                  <a:gd name="T85" fmla="*/ 1861 h 4320"/>
                  <a:gd name="T86" fmla="*/ 365 w 5713"/>
                  <a:gd name="T87" fmla="*/ 1116 h 4320"/>
                  <a:gd name="T88" fmla="*/ 870 w 5713"/>
                  <a:gd name="T89" fmla="*/ 1116 h 4320"/>
                  <a:gd name="T90" fmla="*/ 1395 w 5713"/>
                  <a:gd name="T91" fmla="*/ 1046 h 4320"/>
                  <a:gd name="T92" fmla="*/ 1497 w 5713"/>
                  <a:gd name="T93" fmla="*/ 992 h 4320"/>
                  <a:gd name="T94" fmla="*/ 1664 w 5713"/>
                  <a:gd name="T95" fmla="*/ 999 h 4320"/>
                  <a:gd name="T96" fmla="*/ 1814 w 5713"/>
                  <a:gd name="T97" fmla="*/ 995 h 4320"/>
                  <a:gd name="T98" fmla="*/ 2017 w 5713"/>
                  <a:gd name="T99" fmla="*/ 866 h 4320"/>
                  <a:gd name="T100" fmla="*/ 2260 w 5713"/>
                  <a:gd name="T101" fmla="*/ 782 h 4320"/>
                  <a:gd name="T102" fmla="*/ 2191 w 5713"/>
                  <a:gd name="T103" fmla="*/ 726 h 4320"/>
                  <a:gd name="T104" fmla="*/ 2056 w 5713"/>
                  <a:gd name="T105" fmla="*/ 670 h 4320"/>
                  <a:gd name="T106" fmla="*/ 2044 w 5713"/>
                  <a:gd name="T107" fmla="*/ 612 h 4320"/>
                  <a:gd name="T108" fmla="*/ 1973 w 5713"/>
                  <a:gd name="T109" fmla="*/ 575 h 4320"/>
                  <a:gd name="T110" fmla="*/ 1870 w 5713"/>
                  <a:gd name="T111" fmla="*/ 557 h 4320"/>
                  <a:gd name="T112" fmla="*/ 1689 w 5713"/>
                  <a:gd name="T113" fmla="*/ 406 h 4320"/>
                  <a:gd name="T114" fmla="*/ 2125 w 5713"/>
                  <a:gd name="T115" fmla="*/ 336 h 4320"/>
                  <a:gd name="T116" fmla="*/ 2740 w 5713"/>
                  <a:gd name="T117" fmla="*/ 30 h 43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5713" h="4320">
                    <a:moveTo>
                      <a:pt x="3348" y="0"/>
                    </a:moveTo>
                    <a:lnTo>
                      <a:pt x="3355" y="8"/>
                    </a:lnTo>
                    <a:lnTo>
                      <a:pt x="3360" y="16"/>
                    </a:lnTo>
                    <a:lnTo>
                      <a:pt x="3363" y="24"/>
                    </a:lnTo>
                    <a:lnTo>
                      <a:pt x="3365" y="32"/>
                    </a:lnTo>
                    <a:lnTo>
                      <a:pt x="3365" y="40"/>
                    </a:lnTo>
                    <a:lnTo>
                      <a:pt x="3365" y="48"/>
                    </a:lnTo>
                    <a:lnTo>
                      <a:pt x="3365" y="58"/>
                    </a:lnTo>
                    <a:lnTo>
                      <a:pt x="3365" y="66"/>
                    </a:lnTo>
                    <a:lnTo>
                      <a:pt x="3368" y="74"/>
                    </a:lnTo>
                    <a:lnTo>
                      <a:pt x="3373" y="83"/>
                    </a:lnTo>
                    <a:lnTo>
                      <a:pt x="3375" y="95"/>
                    </a:lnTo>
                    <a:lnTo>
                      <a:pt x="3377" y="107"/>
                    </a:lnTo>
                    <a:lnTo>
                      <a:pt x="3380" y="119"/>
                    </a:lnTo>
                    <a:lnTo>
                      <a:pt x="3385" y="131"/>
                    </a:lnTo>
                    <a:lnTo>
                      <a:pt x="3390" y="142"/>
                    </a:lnTo>
                    <a:lnTo>
                      <a:pt x="3395" y="154"/>
                    </a:lnTo>
                    <a:lnTo>
                      <a:pt x="3402" y="165"/>
                    </a:lnTo>
                    <a:lnTo>
                      <a:pt x="3409" y="175"/>
                    </a:lnTo>
                    <a:lnTo>
                      <a:pt x="3417" y="187"/>
                    </a:lnTo>
                    <a:lnTo>
                      <a:pt x="3424" y="197"/>
                    </a:lnTo>
                    <a:lnTo>
                      <a:pt x="3493" y="195"/>
                    </a:lnTo>
                    <a:lnTo>
                      <a:pt x="3554" y="191"/>
                    </a:lnTo>
                    <a:lnTo>
                      <a:pt x="3613" y="187"/>
                    </a:lnTo>
                    <a:lnTo>
                      <a:pt x="3667" y="182"/>
                    </a:lnTo>
                    <a:lnTo>
                      <a:pt x="3721" y="179"/>
                    </a:lnTo>
                    <a:lnTo>
                      <a:pt x="3775" y="174"/>
                    </a:lnTo>
                    <a:lnTo>
                      <a:pt x="3831" y="170"/>
                    </a:lnTo>
                    <a:lnTo>
                      <a:pt x="3887" y="166"/>
                    </a:lnTo>
                    <a:lnTo>
                      <a:pt x="3946" y="164"/>
                    </a:lnTo>
                    <a:lnTo>
                      <a:pt x="4010" y="162"/>
                    </a:lnTo>
                    <a:lnTo>
                      <a:pt x="4015" y="178"/>
                    </a:lnTo>
                    <a:lnTo>
                      <a:pt x="4020" y="195"/>
                    </a:lnTo>
                    <a:lnTo>
                      <a:pt x="4025" y="211"/>
                    </a:lnTo>
                    <a:lnTo>
                      <a:pt x="4029" y="228"/>
                    </a:lnTo>
                    <a:lnTo>
                      <a:pt x="4037" y="244"/>
                    </a:lnTo>
                    <a:lnTo>
                      <a:pt x="4042" y="261"/>
                    </a:lnTo>
                    <a:lnTo>
                      <a:pt x="4044" y="277"/>
                    </a:lnTo>
                    <a:lnTo>
                      <a:pt x="4049" y="294"/>
                    </a:lnTo>
                    <a:lnTo>
                      <a:pt x="4051" y="310"/>
                    </a:lnTo>
                    <a:lnTo>
                      <a:pt x="4054" y="326"/>
                    </a:lnTo>
                    <a:lnTo>
                      <a:pt x="3701" y="371"/>
                    </a:lnTo>
                    <a:lnTo>
                      <a:pt x="3689" y="381"/>
                    </a:lnTo>
                    <a:lnTo>
                      <a:pt x="3686" y="390"/>
                    </a:lnTo>
                    <a:lnTo>
                      <a:pt x="3694" y="398"/>
                    </a:lnTo>
                    <a:lnTo>
                      <a:pt x="3703" y="406"/>
                    </a:lnTo>
                    <a:lnTo>
                      <a:pt x="3718" y="413"/>
                    </a:lnTo>
                    <a:lnTo>
                      <a:pt x="3735" y="420"/>
                    </a:lnTo>
                    <a:lnTo>
                      <a:pt x="3752" y="427"/>
                    </a:lnTo>
                    <a:lnTo>
                      <a:pt x="3770" y="435"/>
                    </a:lnTo>
                    <a:lnTo>
                      <a:pt x="3782" y="443"/>
                    </a:lnTo>
                    <a:lnTo>
                      <a:pt x="3789" y="453"/>
                    </a:lnTo>
                    <a:lnTo>
                      <a:pt x="3797" y="468"/>
                    </a:lnTo>
                    <a:lnTo>
                      <a:pt x="3799" y="484"/>
                    </a:lnTo>
                    <a:lnTo>
                      <a:pt x="3797" y="499"/>
                    </a:lnTo>
                    <a:lnTo>
                      <a:pt x="3794" y="514"/>
                    </a:lnTo>
                    <a:lnTo>
                      <a:pt x="3787" y="528"/>
                    </a:lnTo>
                    <a:lnTo>
                      <a:pt x="3777" y="542"/>
                    </a:lnTo>
                    <a:lnTo>
                      <a:pt x="3767" y="556"/>
                    </a:lnTo>
                    <a:lnTo>
                      <a:pt x="3755" y="570"/>
                    </a:lnTo>
                    <a:lnTo>
                      <a:pt x="3740" y="582"/>
                    </a:lnTo>
                    <a:lnTo>
                      <a:pt x="3725" y="594"/>
                    </a:lnTo>
                    <a:lnTo>
                      <a:pt x="3713" y="603"/>
                    </a:lnTo>
                    <a:lnTo>
                      <a:pt x="3699" y="610"/>
                    </a:lnTo>
                    <a:lnTo>
                      <a:pt x="3679" y="614"/>
                    </a:lnTo>
                    <a:lnTo>
                      <a:pt x="3659" y="619"/>
                    </a:lnTo>
                    <a:lnTo>
                      <a:pt x="3640" y="623"/>
                    </a:lnTo>
                    <a:lnTo>
                      <a:pt x="3620" y="628"/>
                    </a:lnTo>
                    <a:lnTo>
                      <a:pt x="3603" y="634"/>
                    </a:lnTo>
                    <a:lnTo>
                      <a:pt x="3591" y="642"/>
                    </a:lnTo>
                    <a:lnTo>
                      <a:pt x="3581" y="651"/>
                    </a:lnTo>
                    <a:lnTo>
                      <a:pt x="3576" y="663"/>
                    </a:lnTo>
                    <a:lnTo>
                      <a:pt x="3576" y="676"/>
                    </a:lnTo>
                    <a:lnTo>
                      <a:pt x="3574" y="688"/>
                    </a:lnTo>
                    <a:lnTo>
                      <a:pt x="3569" y="701"/>
                    </a:lnTo>
                    <a:lnTo>
                      <a:pt x="3564" y="714"/>
                    </a:lnTo>
                    <a:lnTo>
                      <a:pt x="3556" y="726"/>
                    </a:lnTo>
                    <a:lnTo>
                      <a:pt x="3547" y="739"/>
                    </a:lnTo>
                    <a:lnTo>
                      <a:pt x="3537" y="752"/>
                    </a:lnTo>
                    <a:lnTo>
                      <a:pt x="3529" y="765"/>
                    </a:lnTo>
                    <a:lnTo>
                      <a:pt x="3520" y="778"/>
                    </a:lnTo>
                    <a:lnTo>
                      <a:pt x="3512" y="790"/>
                    </a:lnTo>
                    <a:lnTo>
                      <a:pt x="3542" y="790"/>
                    </a:lnTo>
                    <a:lnTo>
                      <a:pt x="3574" y="789"/>
                    </a:lnTo>
                    <a:lnTo>
                      <a:pt x="3603" y="787"/>
                    </a:lnTo>
                    <a:lnTo>
                      <a:pt x="3635" y="783"/>
                    </a:lnTo>
                    <a:lnTo>
                      <a:pt x="3667" y="781"/>
                    </a:lnTo>
                    <a:lnTo>
                      <a:pt x="3699" y="779"/>
                    </a:lnTo>
                    <a:lnTo>
                      <a:pt x="3730" y="779"/>
                    </a:lnTo>
                    <a:lnTo>
                      <a:pt x="3760" y="779"/>
                    </a:lnTo>
                    <a:lnTo>
                      <a:pt x="3792" y="782"/>
                    </a:lnTo>
                    <a:lnTo>
                      <a:pt x="3821" y="787"/>
                    </a:lnTo>
                    <a:lnTo>
                      <a:pt x="3833" y="807"/>
                    </a:lnTo>
                    <a:lnTo>
                      <a:pt x="3838" y="827"/>
                    </a:lnTo>
                    <a:lnTo>
                      <a:pt x="3841" y="846"/>
                    </a:lnTo>
                    <a:lnTo>
                      <a:pt x="3838" y="866"/>
                    </a:lnTo>
                    <a:lnTo>
                      <a:pt x="3833" y="885"/>
                    </a:lnTo>
                    <a:lnTo>
                      <a:pt x="3828" y="904"/>
                    </a:lnTo>
                    <a:lnTo>
                      <a:pt x="3821" y="925"/>
                    </a:lnTo>
                    <a:lnTo>
                      <a:pt x="3814" y="944"/>
                    </a:lnTo>
                    <a:lnTo>
                      <a:pt x="3809" y="964"/>
                    </a:lnTo>
                    <a:lnTo>
                      <a:pt x="3806" y="984"/>
                    </a:lnTo>
                    <a:lnTo>
                      <a:pt x="3831" y="990"/>
                    </a:lnTo>
                    <a:lnTo>
                      <a:pt x="3855" y="996"/>
                    </a:lnTo>
                    <a:lnTo>
                      <a:pt x="3882" y="999"/>
                    </a:lnTo>
                    <a:lnTo>
                      <a:pt x="3912" y="1002"/>
                    </a:lnTo>
                    <a:lnTo>
                      <a:pt x="3944" y="1003"/>
                    </a:lnTo>
                    <a:lnTo>
                      <a:pt x="3973" y="1004"/>
                    </a:lnTo>
                    <a:lnTo>
                      <a:pt x="4005" y="1005"/>
                    </a:lnTo>
                    <a:lnTo>
                      <a:pt x="4034" y="1005"/>
                    </a:lnTo>
                    <a:lnTo>
                      <a:pt x="4061" y="1006"/>
                    </a:lnTo>
                    <a:lnTo>
                      <a:pt x="4086" y="1008"/>
                    </a:lnTo>
                    <a:lnTo>
                      <a:pt x="4086" y="1010"/>
                    </a:lnTo>
                    <a:lnTo>
                      <a:pt x="4086" y="1012"/>
                    </a:lnTo>
                    <a:lnTo>
                      <a:pt x="4088" y="1013"/>
                    </a:lnTo>
                    <a:lnTo>
                      <a:pt x="4088" y="1014"/>
                    </a:lnTo>
                    <a:lnTo>
                      <a:pt x="4088" y="1015"/>
                    </a:lnTo>
                    <a:lnTo>
                      <a:pt x="4088" y="1016"/>
                    </a:lnTo>
                    <a:lnTo>
                      <a:pt x="4091" y="1018"/>
                    </a:lnTo>
                    <a:lnTo>
                      <a:pt x="4093" y="1019"/>
                    </a:lnTo>
                    <a:lnTo>
                      <a:pt x="4096" y="1020"/>
                    </a:lnTo>
                    <a:lnTo>
                      <a:pt x="4098" y="1020"/>
                    </a:lnTo>
                    <a:lnTo>
                      <a:pt x="4115" y="1013"/>
                    </a:lnTo>
                    <a:lnTo>
                      <a:pt x="4132" y="1007"/>
                    </a:lnTo>
                    <a:lnTo>
                      <a:pt x="4152" y="1002"/>
                    </a:lnTo>
                    <a:lnTo>
                      <a:pt x="4172" y="997"/>
                    </a:lnTo>
                    <a:lnTo>
                      <a:pt x="4191" y="994"/>
                    </a:lnTo>
                    <a:lnTo>
                      <a:pt x="4213" y="990"/>
                    </a:lnTo>
                    <a:lnTo>
                      <a:pt x="4235" y="987"/>
                    </a:lnTo>
                    <a:lnTo>
                      <a:pt x="4255" y="984"/>
                    </a:lnTo>
                    <a:lnTo>
                      <a:pt x="4277" y="982"/>
                    </a:lnTo>
                    <a:lnTo>
                      <a:pt x="4299" y="979"/>
                    </a:lnTo>
                    <a:lnTo>
                      <a:pt x="4333" y="987"/>
                    </a:lnTo>
                    <a:lnTo>
                      <a:pt x="4360" y="997"/>
                    </a:lnTo>
                    <a:lnTo>
                      <a:pt x="4382" y="1008"/>
                    </a:lnTo>
                    <a:lnTo>
                      <a:pt x="4402" y="1022"/>
                    </a:lnTo>
                    <a:lnTo>
                      <a:pt x="4414" y="1037"/>
                    </a:lnTo>
                    <a:lnTo>
                      <a:pt x="4426" y="1052"/>
                    </a:lnTo>
                    <a:lnTo>
                      <a:pt x="4436" y="1068"/>
                    </a:lnTo>
                    <a:lnTo>
                      <a:pt x="4446" y="1085"/>
                    </a:lnTo>
                    <a:lnTo>
                      <a:pt x="4456" y="1101"/>
                    </a:lnTo>
                    <a:lnTo>
                      <a:pt x="4468" y="1116"/>
                    </a:lnTo>
                    <a:lnTo>
                      <a:pt x="5351" y="1119"/>
                    </a:lnTo>
                    <a:lnTo>
                      <a:pt x="5351" y="1452"/>
                    </a:lnTo>
                    <a:lnTo>
                      <a:pt x="5387" y="1466"/>
                    </a:lnTo>
                    <a:lnTo>
                      <a:pt x="5424" y="1478"/>
                    </a:lnTo>
                    <a:lnTo>
                      <a:pt x="5463" y="1492"/>
                    </a:lnTo>
                    <a:lnTo>
                      <a:pt x="5503" y="1504"/>
                    </a:lnTo>
                    <a:lnTo>
                      <a:pt x="5542" y="1517"/>
                    </a:lnTo>
                    <a:lnTo>
                      <a:pt x="5578" y="1531"/>
                    </a:lnTo>
                    <a:lnTo>
                      <a:pt x="5610" y="1547"/>
                    </a:lnTo>
                    <a:lnTo>
                      <a:pt x="5642" y="1563"/>
                    </a:lnTo>
                    <a:lnTo>
                      <a:pt x="5667" y="1581"/>
                    </a:lnTo>
                    <a:lnTo>
                      <a:pt x="5686" y="1602"/>
                    </a:lnTo>
                    <a:lnTo>
                      <a:pt x="5706" y="1648"/>
                    </a:lnTo>
                    <a:lnTo>
                      <a:pt x="5713" y="1695"/>
                    </a:lnTo>
                    <a:lnTo>
                      <a:pt x="5708" y="1742"/>
                    </a:lnTo>
                    <a:lnTo>
                      <a:pt x="5694" y="1788"/>
                    </a:lnTo>
                    <a:lnTo>
                      <a:pt x="5669" y="1834"/>
                    </a:lnTo>
                    <a:lnTo>
                      <a:pt x="5637" y="1877"/>
                    </a:lnTo>
                    <a:lnTo>
                      <a:pt x="5603" y="1922"/>
                    </a:lnTo>
                    <a:lnTo>
                      <a:pt x="5561" y="1964"/>
                    </a:lnTo>
                    <a:lnTo>
                      <a:pt x="5517" y="2005"/>
                    </a:lnTo>
                    <a:lnTo>
                      <a:pt x="5473" y="2045"/>
                    </a:lnTo>
                    <a:lnTo>
                      <a:pt x="5458" y="2052"/>
                    </a:lnTo>
                    <a:lnTo>
                      <a:pt x="5446" y="2059"/>
                    </a:lnTo>
                    <a:lnTo>
                      <a:pt x="5431" y="2066"/>
                    </a:lnTo>
                    <a:lnTo>
                      <a:pt x="5417" y="2071"/>
                    </a:lnTo>
                    <a:lnTo>
                      <a:pt x="5402" y="2077"/>
                    </a:lnTo>
                    <a:lnTo>
                      <a:pt x="5390" y="2083"/>
                    </a:lnTo>
                    <a:lnTo>
                      <a:pt x="5375" y="2088"/>
                    </a:lnTo>
                    <a:lnTo>
                      <a:pt x="5360" y="2094"/>
                    </a:lnTo>
                    <a:lnTo>
                      <a:pt x="5346" y="2101"/>
                    </a:lnTo>
                    <a:lnTo>
                      <a:pt x="5333" y="2107"/>
                    </a:lnTo>
                    <a:lnTo>
                      <a:pt x="5314" y="2654"/>
                    </a:lnTo>
                    <a:lnTo>
                      <a:pt x="5321" y="2666"/>
                    </a:lnTo>
                    <a:lnTo>
                      <a:pt x="5324" y="2677"/>
                    </a:lnTo>
                    <a:lnTo>
                      <a:pt x="5324" y="2688"/>
                    </a:lnTo>
                    <a:lnTo>
                      <a:pt x="5321" y="2700"/>
                    </a:lnTo>
                    <a:lnTo>
                      <a:pt x="5319" y="2711"/>
                    </a:lnTo>
                    <a:lnTo>
                      <a:pt x="5316" y="2723"/>
                    </a:lnTo>
                    <a:lnTo>
                      <a:pt x="5314" y="2733"/>
                    </a:lnTo>
                    <a:lnTo>
                      <a:pt x="5311" y="2744"/>
                    </a:lnTo>
                    <a:lnTo>
                      <a:pt x="5311" y="2755"/>
                    </a:lnTo>
                    <a:lnTo>
                      <a:pt x="5314" y="2765"/>
                    </a:lnTo>
                    <a:lnTo>
                      <a:pt x="5297" y="3818"/>
                    </a:lnTo>
                    <a:lnTo>
                      <a:pt x="5179" y="3818"/>
                    </a:lnTo>
                    <a:lnTo>
                      <a:pt x="5059" y="3818"/>
                    </a:lnTo>
                    <a:lnTo>
                      <a:pt x="4939" y="3818"/>
                    </a:lnTo>
                    <a:lnTo>
                      <a:pt x="4819" y="3818"/>
                    </a:lnTo>
                    <a:lnTo>
                      <a:pt x="4699" y="3818"/>
                    </a:lnTo>
                    <a:lnTo>
                      <a:pt x="4581" y="3818"/>
                    </a:lnTo>
                    <a:lnTo>
                      <a:pt x="4463" y="3818"/>
                    </a:lnTo>
                    <a:lnTo>
                      <a:pt x="4353" y="3818"/>
                    </a:lnTo>
                    <a:lnTo>
                      <a:pt x="4245" y="3818"/>
                    </a:lnTo>
                    <a:lnTo>
                      <a:pt x="4142" y="3818"/>
                    </a:lnTo>
                    <a:lnTo>
                      <a:pt x="4105" y="3847"/>
                    </a:lnTo>
                    <a:lnTo>
                      <a:pt x="4154" y="3859"/>
                    </a:lnTo>
                    <a:lnTo>
                      <a:pt x="4206" y="3868"/>
                    </a:lnTo>
                    <a:lnTo>
                      <a:pt x="4260" y="3877"/>
                    </a:lnTo>
                    <a:lnTo>
                      <a:pt x="4311" y="3886"/>
                    </a:lnTo>
                    <a:lnTo>
                      <a:pt x="4363" y="3895"/>
                    </a:lnTo>
                    <a:lnTo>
                      <a:pt x="4409" y="3907"/>
                    </a:lnTo>
                    <a:lnTo>
                      <a:pt x="4453" y="3920"/>
                    </a:lnTo>
                    <a:lnTo>
                      <a:pt x="4490" y="3936"/>
                    </a:lnTo>
                    <a:lnTo>
                      <a:pt x="4522" y="3957"/>
                    </a:lnTo>
                    <a:lnTo>
                      <a:pt x="4547" y="3982"/>
                    </a:lnTo>
                    <a:lnTo>
                      <a:pt x="4554" y="4005"/>
                    </a:lnTo>
                    <a:lnTo>
                      <a:pt x="4556" y="4028"/>
                    </a:lnTo>
                    <a:lnTo>
                      <a:pt x="4556" y="4051"/>
                    </a:lnTo>
                    <a:lnTo>
                      <a:pt x="4554" y="4074"/>
                    </a:lnTo>
                    <a:lnTo>
                      <a:pt x="4549" y="4098"/>
                    </a:lnTo>
                    <a:lnTo>
                      <a:pt x="4542" y="4120"/>
                    </a:lnTo>
                    <a:lnTo>
                      <a:pt x="4537" y="4143"/>
                    </a:lnTo>
                    <a:lnTo>
                      <a:pt x="4529" y="4165"/>
                    </a:lnTo>
                    <a:lnTo>
                      <a:pt x="4525" y="4188"/>
                    </a:lnTo>
                    <a:lnTo>
                      <a:pt x="4520" y="4208"/>
                    </a:lnTo>
                    <a:lnTo>
                      <a:pt x="4456" y="4242"/>
                    </a:lnTo>
                    <a:lnTo>
                      <a:pt x="4385" y="4267"/>
                    </a:lnTo>
                    <a:lnTo>
                      <a:pt x="4306" y="4284"/>
                    </a:lnTo>
                    <a:lnTo>
                      <a:pt x="4225" y="4296"/>
                    </a:lnTo>
                    <a:lnTo>
                      <a:pt x="4140" y="4302"/>
                    </a:lnTo>
                    <a:lnTo>
                      <a:pt x="4051" y="4304"/>
                    </a:lnTo>
                    <a:lnTo>
                      <a:pt x="3961" y="4303"/>
                    </a:lnTo>
                    <a:lnTo>
                      <a:pt x="3870" y="4300"/>
                    </a:lnTo>
                    <a:lnTo>
                      <a:pt x="3779" y="4294"/>
                    </a:lnTo>
                    <a:lnTo>
                      <a:pt x="3689" y="4287"/>
                    </a:lnTo>
                    <a:lnTo>
                      <a:pt x="3647" y="4278"/>
                    </a:lnTo>
                    <a:lnTo>
                      <a:pt x="3600" y="4269"/>
                    </a:lnTo>
                    <a:lnTo>
                      <a:pt x="3551" y="4260"/>
                    </a:lnTo>
                    <a:lnTo>
                      <a:pt x="3500" y="4248"/>
                    </a:lnTo>
                    <a:lnTo>
                      <a:pt x="3451" y="4237"/>
                    </a:lnTo>
                    <a:lnTo>
                      <a:pt x="3407" y="4223"/>
                    </a:lnTo>
                    <a:lnTo>
                      <a:pt x="3368" y="4207"/>
                    </a:lnTo>
                    <a:lnTo>
                      <a:pt x="3338" y="4189"/>
                    </a:lnTo>
                    <a:lnTo>
                      <a:pt x="3319" y="4166"/>
                    </a:lnTo>
                    <a:lnTo>
                      <a:pt x="3311" y="4140"/>
                    </a:lnTo>
                    <a:lnTo>
                      <a:pt x="3272" y="4125"/>
                    </a:lnTo>
                    <a:lnTo>
                      <a:pt x="3233" y="4109"/>
                    </a:lnTo>
                    <a:lnTo>
                      <a:pt x="3194" y="4093"/>
                    </a:lnTo>
                    <a:lnTo>
                      <a:pt x="3157" y="4076"/>
                    </a:lnTo>
                    <a:lnTo>
                      <a:pt x="3123" y="4058"/>
                    </a:lnTo>
                    <a:lnTo>
                      <a:pt x="3091" y="4039"/>
                    </a:lnTo>
                    <a:lnTo>
                      <a:pt x="3059" y="4020"/>
                    </a:lnTo>
                    <a:lnTo>
                      <a:pt x="3029" y="3999"/>
                    </a:lnTo>
                    <a:lnTo>
                      <a:pt x="3005" y="3978"/>
                    </a:lnTo>
                    <a:lnTo>
                      <a:pt x="2983" y="3955"/>
                    </a:lnTo>
                    <a:lnTo>
                      <a:pt x="2990" y="3942"/>
                    </a:lnTo>
                    <a:lnTo>
                      <a:pt x="2995" y="3928"/>
                    </a:lnTo>
                    <a:lnTo>
                      <a:pt x="3000" y="3916"/>
                    </a:lnTo>
                    <a:lnTo>
                      <a:pt x="3005" y="3902"/>
                    </a:lnTo>
                    <a:lnTo>
                      <a:pt x="3012" y="3888"/>
                    </a:lnTo>
                    <a:lnTo>
                      <a:pt x="3017" y="3876"/>
                    </a:lnTo>
                    <a:lnTo>
                      <a:pt x="3022" y="3863"/>
                    </a:lnTo>
                    <a:lnTo>
                      <a:pt x="3027" y="3851"/>
                    </a:lnTo>
                    <a:lnTo>
                      <a:pt x="3034" y="3838"/>
                    </a:lnTo>
                    <a:lnTo>
                      <a:pt x="3039" y="3827"/>
                    </a:lnTo>
                    <a:lnTo>
                      <a:pt x="3005" y="3819"/>
                    </a:lnTo>
                    <a:lnTo>
                      <a:pt x="2971" y="3813"/>
                    </a:lnTo>
                    <a:lnTo>
                      <a:pt x="2936" y="3812"/>
                    </a:lnTo>
                    <a:lnTo>
                      <a:pt x="2902" y="3812"/>
                    </a:lnTo>
                    <a:lnTo>
                      <a:pt x="2865" y="3813"/>
                    </a:lnTo>
                    <a:lnTo>
                      <a:pt x="2828" y="3814"/>
                    </a:lnTo>
                    <a:lnTo>
                      <a:pt x="2789" y="3815"/>
                    </a:lnTo>
                    <a:lnTo>
                      <a:pt x="2750" y="3816"/>
                    </a:lnTo>
                    <a:lnTo>
                      <a:pt x="2706" y="3815"/>
                    </a:lnTo>
                    <a:lnTo>
                      <a:pt x="2659" y="3811"/>
                    </a:lnTo>
                    <a:lnTo>
                      <a:pt x="2647" y="3818"/>
                    </a:lnTo>
                    <a:lnTo>
                      <a:pt x="2640" y="3824"/>
                    </a:lnTo>
                    <a:lnTo>
                      <a:pt x="2635" y="3834"/>
                    </a:lnTo>
                    <a:lnTo>
                      <a:pt x="2632" y="3843"/>
                    </a:lnTo>
                    <a:lnTo>
                      <a:pt x="2632" y="3852"/>
                    </a:lnTo>
                    <a:lnTo>
                      <a:pt x="2632" y="3861"/>
                    </a:lnTo>
                    <a:lnTo>
                      <a:pt x="2632" y="3870"/>
                    </a:lnTo>
                    <a:lnTo>
                      <a:pt x="2632" y="3879"/>
                    </a:lnTo>
                    <a:lnTo>
                      <a:pt x="2630" y="3886"/>
                    </a:lnTo>
                    <a:lnTo>
                      <a:pt x="2623" y="3893"/>
                    </a:lnTo>
                    <a:lnTo>
                      <a:pt x="2615" y="3920"/>
                    </a:lnTo>
                    <a:lnTo>
                      <a:pt x="2608" y="3947"/>
                    </a:lnTo>
                    <a:lnTo>
                      <a:pt x="2598" y="3974"/>
                    </a:lnTo>
                    <a:lnTo>
                      <a:pt x="2591" y="4003"/>
                    </a:lnTo>
                    <a:lnTo>
                      <a:pt x="2578" y="4030"/>
                    </a:lnTo>
                    <a:lnTo>
                      <a:pt x="2566" y="4058"/>
                    </a:lnTo>
                    <a:lnTo>
                      <a:pt x="2554" y="4084"/>
                    </a:lnTo>
                    <a:lnTo>
                      <a:pt x="2537" y="4110"/>
                    </a:lnTo>
                    <a:lnTo>
                      <a:pt x="2520" y="4136"/>
                    </a:lnTo>
                    <a:lnTo>
                      <a:pt x="2497" y="4160"/>
                    </a:lnTo>
                    <a:lnTo>
                      <a:pt x="2478" y="4184"/>
                    </a:lnTo>
                    <a:lnTo>
                      <a:pt x="2453" y="4206"/>
                    </a:lnTo>
                    <a:lnTo>
                      <a:pt x="2422" y="4228"/>
                    </a:lnTo>
                    <a:lnTo>
                      <a:pt x="2387" y="4248"/>
                    </a:lnTo>
                    <a:lnTo>
                      <a:pt x="2348" y="4267"/>
                    </a:lnTo>
                    <a:lnTo>
                      <a:pt x="2309" y="4283"/>
                    </a:lnTo>
                    <a:lnTo>
                      <a:pt x="2265" y="4296"/>
                    </a:lnTo>
                    <a:lnTo>
                      <a:pt x="2218" y="4308"/>
                    </a:lnTo>
                    <a:lnTo>
                      <a:pt x="2169" y="4316"/>
                    </a:lnTo>
                    <a:lnTo>
                      <a:pt x="2120" y="4320"/>
                    </a:lnTo>
                    <a:lnTo>
                      <a:pt x="2054" y="4319"/>
                    </a:lnTo>
                    <a:lnTo>
                      <a:pt x="1993" y="4312"/>
                    </a:lnTo>
                    <a:lnTo>
                      <a:pt x="1934" y="4303"/>
                    </a:lnTo>
                    <a:lnTo>
                      <a:pt x="1877" y="4290"/>
                    </a:lnTo>
                    <a:lnTo>
                      <a:pt x="1823" y="4274"/>
                    </a:lnTo>
                    <a:lnTo>
                      <a:pt x="1772" y="4255"/>
                    </a:lnTo>
                    <a:lnTo>
                      <a:pt x="1723" y="4236"/>
                    </a:lnTo>
                    <a:lnTo>
                      <a:pt x="1676" y="4215"/>
                    </a:lnTo>
                    <a:lnTo>
                      <a:pt x="1632" y="4194"/>
                    </a:lnTo>
                    <a:lnTo>
                      <a:pt x="1591" y="4173"/>
                    </a:lnTo>
                    <a:lnTo>
                      <a:pt x="1610" y="4143"/>
                    </a:lnTo>
                    <a:lnTo>
                      <a:pt x="1610" y="4119"/>
                    </a:lnTo>
                    <a:lnTo>
                      <a:pt x="1591" y="4100"/>
                    </a:lnTo>
                    <a:lnTo>
                      <a:pt x="1559" y="4083"/>
                    </a:lnTo>
                    <a:lnTo>
                      <a:pt x="1515" y="4069"/>
                    </a:lnTo>
                    <a:lnTo>
                      <a:pt x="1466" y="4056"/>
                    </a:lnTo>
                    <a:lnTo>
                      <a:pt x="1414" y="4044"/>
                    </a:lnTo>
                    <a:lnTo>
                      <a:pt x="1368" y="4032"/>
                    </a:lnTo>
                    <a:lnTo>
                      <a:pt x="1323" y="4019"/>
                    </a:lnTo>
                    <a:lnTo>
                      <a:pt x="1292" y="4003"/>
                    </a:lnTo>
                    <a:lnTo>
                      <a:pt x="1260" y="3987"/>
                    </a:lnTo>
                    <a:lnTo>
                      <a:pt x="1230" y="3971"/>
                    </a:lnTo>
                    <a:lnTo>
                      <a:pt x="1203" y="3952"/>
                    </a:lnTo>
                    <a:lnTo>
                      <a:pt x="1179" y="3934"/>
                    </a:lnTo>
                    <a:lnTo>
                      <a:pt x="1159" y="3915"/>
                    </a:lnTo>
                    <a:lnTo>
                      <a:pt x="1140" y="3895"/>
                    </a:lnTo>
                    <a:lnTo>
                      <a:pt x="1122" y="3875"/>
                    </a:lnTo>
                    <a:lnTo>
                      <a:pt x="1105" y="3855"/>
                    </a:lnTo>
                    <a:lnTo>
                      <a:pt x="1088" y="3835"/>
                    </a:lnTo>
                    <a:lnTo>
                      <a:pt x="1071" y="3814"/>
                    </a:lnTo>
                    <a:lnTo>
                      <a:pt x="1017" y="3803"/>
                    </a:lnTo>
                    <a:lnTo>
                      <a:pt x="348" y="3803"/>
                    </a:lnTo>
                    <a:lnTo>
                      <a:pt x="355" y="2144"/>
                    </a:lnTo>
                    <a:lnTo>
                      <a:pt x="319" y="2140"/>
                    </a:lnTo>
                    <a:lnTo>
                      <a:pt x="284" y="2133"/>
                    </a:lnTo>
                    <a:lnTo>
                      <a:pt x="250" y="2126"/>
                    </a:lnTo>
                    <a:lnTo>
                      <a:pt x="216" y="2118"/>
                    </a:lnTo>
                    <a:lnTo>
                      <a:pt x="184" y="2109"/>
                    </a:lnTo>
                    <a:lnTo>
                      <a:pt x="154" y="2099"/>
                    </a:lnTo>
                    <a:lnTo>
                      <a:pt x="127" y="2087"/>
                    </a:lnTo>
                    <a:lnTo>
                      <a:pt x="103" y="2074"/>
                    </a:lnTo>
                    <a:lnTo>
                      <a:pt x="81" y="2059"/>
                    </a:lnTo>
                    <a:lnTo>
                      <a:pt x="64" y="2042"/>
                    </a:lnTo>
                    <a:lnTo>
                      <a:pt x="46" y="1999"/>
                    </a:lnTo>
                    <a:lnTo>
                      <a:pt x="32" y="1955"/>
                    </a:lnTo>
                    <a:lnTo>
                      <a:pt x="15" y="1908"/>
                    </a:lnTo>
                    <a:lnTo>
                      <a:pt x="5" y="1861"/>
                    </a:lnTo>
                    <a:lnTo>
                      <a:pt x="0" y="1813"/>
                    </a:lnTo>
                    <a:lnTo>
                      <a:pt x="2" y="1766"/>
                    </a:lnTo>
                    <a:lnTo>
                      <a:pt x="17" y="1720"/>
                    </a:lnTo>
                    <a:lnTo>
                      <a:pt x="42" y="1677"/>
                    </a:lnTo>
                    <a:lnTo>
                      <a:pt x="81" y="1635"/>
                    </a:lnTo>
                    <a:lnTo>
                      <a:pt x="135" y="1596"/>
                    </a:lnTo>
                    <a:lnTo>
                      <a:pt x="348" y="1543"/>
                    </a:lnTo>
                    <a:lnTo>
                      <a:pt x="365" y="1116"/>
                    </a:lnTo>
                    <a:lnTo>
                      <a:pt x="421" y="1116"/>
                    </a:lnTo>
                    <a:lnTo>
                      <a:pt x="485" y="1116"/>
                    </a:lnTo>
                    <a:lnTo>
                      <a:pt x="556" y="1116"/>
                    </a:lnTo>
                    <a:lnTo>
                      <a:pt x="630" y="1116"/>
                    </a:lnTo>
                    <a:lnTo>
                      <a:pt x="701" y="1116"/>
                    </a:lnTo>
                    <a:lnTo>
                      <a:pt x="767" y="1116"/>
                    </a:lnTo>
                    <a:lnTo>
                      <a:pt x="823" y="1116"/>
                    </a:lnTo>
                    <a:lnTo>
                      <a:pt x="870" y="1116"/>
                    </a:lnTo>
                    <a:lnTo>
                      <a:pt x="899" y="1116"/>
                    </a:lnTo>
                    <a:lnTo>
                      <a:pt x="909" y="1116"/>
                    </a:lnTo>
                    <a:lnTo>
                      <a:pt x="1319" y="1111"/>
                    </a:lnTo>
                    <a:lnTo>
                      <a:pt x="1331" y="1100"/>
                    </a:lnTo>
                    <a:lnTo>
                      <a:pt x="1345" y="1086"/>
                    </a:lnTo>
                    <a:lnTo>
                      <a:pt x="1360" y="1074"/>
                    </a:lnTo>
                    <a:lnTo>
                      <a:pt x="1377" y="1060"/>
                    </a:lnTo>
                    <a:lnTo>
                      <a:pt x="1395" y="1046"/>
                    </a:lnTo>
                    <a:lnTo>
                      <a:pt x="1412" y="1035"/>
                    </a:lnTo>
                    <a:lnTo>
                      <a:pt x="1424" y="1024"/>
                    </a:lnTo>
                    <a:lnTo>
                      <a:pt x="1436" y="1016"/>
                    </a:lnTo>
                    <a:lnTo>
                      <a:pt x="1444" y="1011"/>
                    </a:lnTo>
                    <a:lnTo>
                      <a:pt x="1446" y="1008"/>
                    </a:lnTo>
                    <a:lnTo>
                      <a:pt x="1461" y="1003"/>
                    </a:lnTo>
                    <a:lnTo>
                      <a:pt x="1478" y="997"/>
                    </a:lnTo>
                    <a:lnTo>
                      <a:pt x="1497" y="992"/>
                    </a:lnTo>
                    <a:lnTo>
                      <a:pt x="1517" y="988"/>
                    </a:lnTo>
                    <a:lnTo>
                      <a:pt x="1539" y="986"/>
                    </a:lnTo>
                    <a:lnTo>
                      <a:pt x="1564" y="983"/>
                    </a:lnTo>
                    <a:lnTo>
                      <a:pt x="1586" y="983"/>
                    </a:lnTo>
                    <a:lnTo>
                      <a:pt x="1610" y="984"/>
                    </a:lnTo>
                    <a:lnTo>
                      <a:pt x="1632" y="988"/>
                    </a:lnTo>
                    <a:lnTo>
                      <a:pt x="1652" y="992"/>
                    </a:lnTo>
                    <a:lnTo>
                      <a:pt x="1664" y="999"/>
                    </a:lnTo>
                    <a:lnTo>
                      <a:pt x="1676" y="1003"/>
                    </a:lnTo>
                    <a:lnTo>
                      <a:pt x="1694" y="1005"/>
                    </a:lnTo>
                    <a:lnTo>
                      <a:pt x="1713" y="1005"/>
                    </a:lnTo>
                    <a:lnTo>
                      <a:pt x="1733" y="1004"/>
                    </a:lnTo>
                    <a:lnTo>
                      <a:pt x="1752" y="1002"/>
                    </a:lnTo>
                    <a:lnTo>
                      <a:pt x="1774" y="999"/>
                    </a:lnTo>
                    <a:lnTo>
                      <a:pt x="1794" y="997"/>
                    </a:lnTo>
                    <a:lnTo>
                      <a:pt x="1814" y="995"/>
                    </a:lnTo>
                    <a:lnTo>
                      <a:pt x="1828" y="992"/>
                    </a:lnTo>
                    <a:lnTo>
                      <a:pt x="1897" y="991"/>
                    </a:lnTo>
                    <a:lnTo>
                      <a:pt x="1941" y="982"/>
                    </a:lnTo>
                    <a:lnTo>
                      <a:pt x="1973" y="966"/>
                    </a:lnTo>
                    <a:lnTo>
                      <a:pt x="1990" y="944"/>
                    </a:lnTo>
                    <a:lnTo>
                      <a:pt x="2002" y="919"/>
                    </a:lnTo>
                    <a:lnTo>
                      <a:pt x="2010" y="893"/>
                    </a:lnTo>
                    <a:lnTo>
                      <a:pt x="2017" y="866"/>
                    </a:lnTo>
                    <a:lnTo>
                      <a:pt x="2032" y="840"/>
                    </a:lnTo>
                    <a:lnTo>
                      <a:pt x="2056" y="818"/>
                    </a:lnTo>
                    <a:lnTo>
                      <a:pt x="2093" y="799"/>
                    </a:lnTo>
                    <a:lnTo>
                      <a:pt x="2262" y="814"/>
                    </a:lnTo>
                    <a:lnTo>
                      <a:pt x="2267" y="806"/>
                    </a:lnTo>
                    <a:lnTo>
                      <a:pt x="2265" y="797"/>
                    </a:lnTo>
                    <a:lnTo>
                      <a:pt x="2262" y="790"/>
                    </a:lnTo>
                    <a:lnTo>
                      <a:pt x="2260" y="782"/>
                    </a:lnTo>
                    <a:lnTo>
                      <a:pt x="2255" y="775"/>
                    </a:lnTo>
                    <a:lnTo>
                      <a:pt x="2247" y="767"/>
                    </a:lnTo>
                    <a:lnTo>
                      <a:pt x="2243" y="759"/>
                    </a:lnTo>
                    <a:lnTo>
                      <a:pt x="2238" y="751"/>
                    </a:lnTo>
                    <a:lnTo>
                      <a:pt x="2235" y="742"/>
                    </a:lnTo>
                    <a:lnTo>
                      <a:pt x="2233" y="732"/>
                    </a:lnTo>
                    <a:lnTo>
                      <a:pt x="2213" y="730"/>
                    </a:lnTo>
                    <a:lnTo>
                      <a:pt x="2191" y="726"/>
                    </a:lnTo>
                    <a:lnTo>
                      <a:pt x="2172" y="723"/>
                    </a:lnTo>
                    <a:lnTo>
                      <a:pt x="2152" y="717"/>
                    </a:lnTo>
                    <a:lnTo>
                      <a:pt x="2132" y="711"/>
                    </a:lnTo>
                    <a:lnTo>
                      <a:pt x="2113" y="706"/>
                    </a:lnTo>
                    <a:lnTo>
                      <a:pt x="2098" y="698"/>
                    </a:lnTo>
                    <a:lnTo>
                      <a:pt x="2081" y="690"/>
                    </a:lnTo>
                    <a:lnTo>
                      <a:pt x="2069" y="680"/>
                    </a:lnTo>
                    <a:lnTo>
                      <a:pt x="2056" y="670"/>
                    </a:lnTo>
                    <a:lnTo>
                      <a:pt x="2051" y="663"/>
                    </a:lnTo>
                    <a:lnTo>
                      <a:pt x="2049" y="655"/>
                    </a:lnTo>
                    <a:lnTo>
                      <a:pt x="2049" y="647"/>
                    </a:lnTo>
                    <a:lnTo>
                      <a:pt x="2051" y="639"/>
                    </a:lnTo>
                    <a:lnTo>
                      <a:pt x="2054" y="631"/>
                    </a:lnTo>
                    <a:lnTo>
                      <a:pt x="2056" y="624"/>
                    </a:lnTo>
                    <a:lnTo>
                      <a:pt x="2054" y="618"/>
                    </a:lnTo>
                    <a:lnTo>
                      <a:pt x="2044" y="612"/>
                    </a:lnTo>
                    <a:lnTo>
                      <a:pt x="2029" y="608"/>
                    </a:lnTo>
                    <a:lnTo>
                      <a:pt x="2005" y="605"/>
                    </a:lnTo>
                    <a:lnTo>
                      <a:pt x="1997" y="602"/>
                    </a:lnTo>
                    <a:lnTo>
                      <a:pt x="1990" y="597"/>
                    </a:lnTo>
                    <a:lnTo>
                      <a:pt x="1985" y="592"/>
                    </a:lnTo>
                    <a:lnTo>
                      <a:pt x="1980" y="587"/>
                    </a:lnTo>
                    <a:lnTo>
                      <a:pt x="1975" y="581"/>
                    </a:lnTo>
                    <a:lnTo>
                      <a:pt x="1973" y="575"/>
                    </a:lnTo>
                    <a:lnTo>
                      <a:pt x="1968" y="570"/>
                    </a:lnTo>
                    <a:lnTo>
                      <a:pt x="1966" y="565"/>
                    </a:lnTo>
                    <a:lnTo>
                      <a:pt x="1963" y="559"/>
                    </a:lnTo>
                    <a:lnTo>
                      <a:pt x="1961" y="556"/>
                    </a:lnTo>
                    <a:lnTo>
                      <a:pt x="1941" y="554"/>
                    </a:lnTo>
                    <a:lnTo>
                      <a:pt x="1917" y="554"/>
                    </a:lnTo>
                    <a:lnTo>
                      <a:pt x="1895" y="555"/>
                    </a:lnTo>
                    <a:lnTo>
                      <a:pt x="1870" y="557"/>
                    </a:lnTo>
                    <a:lnTo>
                      <a:pt x="1846" y="559"/>
                    </a:lnTo>
                    <a:lnTo>
                      <a:pt x="1821" y="563"/>
                    </a:lnTo>
                    <a:lnTo>
                      <a:pt x="1794" y="565"/>
                    </a:lnTo>
                    <a:lnTo>
                      <a:pt x="1767" y="567"/>
                    </a:lnTo>
                    <a:lnTo>
                      <a:pt x="1743" y="568"/>
                    </a:lnTo>
                    <a:lnTo>
                      <a:pt x="1716" y="567"/>
                    </a:lnTo>
                    <a:lnTo>
                      <a:pt x="1635" y="416"/>
                    </a:lnTo>
                    <a:lnTo>
                      <a:pt x="1689" y="406"/>
                    </a:lnTo>
                    <a:lnTo>
                      <a:pt x="1740" y="396"/>
                    </a:lnTo>
                    <a:lnTo>
                      <a:pt x="1794" y="387"/>
                    </a:lnTo>
                    <a:lnTo>
                      <a:pt x="1850" y="376"/>
                    </a:lnTo>
                    <a:lnTo>
                      <a:pt x="1904" y="368"/>
                    </a:lnTo>
                    <a:lnTo>
                      <a:pt x="1958" y="359"/>
                    </a:lnTo>
                    <a:lnTo>
                      <a:pt x="2015" y="351"/>
                    </a:lnTo>
                    <a:lnTo>
                      <a:pt x="2071" y="343"/>
                    </a:lnTo>
                    <a:lnTo>
                      <a:pt x="2125" y="336"/>
                    </a:lnTo>
                    <a:lnTo>
                      <a:pt x="2181" y="330"/>
                    </a:lnTo>
                    <a:lnTo>
                      <a:pt x="2218" y="314"/>
                    </a:lnTo>
                    <a:lnTo>
                      <a:pt x="2145" y="100"/>
                    </a:lnTo>
                    <a:lnTo>
                      <a:pt x="2262" y="84"/>
                    </a:lnTo>
                    <a:lnTo>
                      <a:pt x="2380" y="69"/>
                    </a:lnTo>
                    <a:lnTo>
                      <a:pt x="2500" y="54"/>
                    </a:lnTo>
                    <a:lnTo>
                      <a:pt x="2620" y="42"/>
                    </a:lnTo>
                    <a:lnTo>
                      <a:pt x="2740" y="30"/>
                    </a:lnTo>
                    <a:lnTo>
                      <a:pt x="2863" y="20"/>
                    </a:lnTo>
                    <a:lnTo>
                      <a:pt x="2985" y="12"/>
                    </a:lnTo>
                    <a:lnTo>
                      <a:pt x="3108" y="6"/>
                    </a:lnTo>
                    <a:lnTo>
                      <a:pt x="3228" y="3"/>
                    </a:lnTo>
                    <a:lnTo>
                      <a:pt x="3348" y="2"/>
                    </a:lnTo>
                    <a:lnTo>
                      <a:pt x="3348" y="2"/>
                    </a:lnTo>
                    <a:lnTo>
                      <a:pt x="3348" y="0"/>
                    </a:lnTo>
                    <a:close/>
                  </a:path>
                </a:pathLst>
              </a:custGeom>
              <a:solidFill>
                <a:srgbClr val="0019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2120" name="Freeform 24"/>
              <p:cNvSpPr>
                <a:spLocks/>
              </p:cNvSpPr>
              <p:nvPr/>
            </p:nvSpPr>
            <p:spPr bwMode="auto">
              <a:xfrm>
                <a:off x="2380" y="83"/>
                <a:ext cx="890" cy="144"/>
              </a:xfrm>
              <a:custGeom>
                <a:avLst/>
                <a:gdLst>
                  <a:gd name="T0" fmla="*/ 890 w 890"/>
                  <a:gd name="T1" fmla="*/ 41 h 144"/>
                  <a:gd name="T2" fmla="*/ 890 w 890"/>
                  <a:gd name="T3" fmla="*/ 58 h 144"/>
                  <a:gd name="T4" fmla="*/ 804 w 890"/>
                  <a:gd name="T5" fmla="*/ 64 h 144"/>
                  <a:gd name="T6" fmla="*/ 716 w 890"/>
                  <a:gd name="T7" fmla="*/ 69 h 144"/>
                  <a:gd name="T8" fmla="*/ 630 w 890"/>
                  <a:gd name="T9" fmla="*/ 76 h 144"/>
                  <a:gd name="T10" fmla="*/ 540 w 890"/>
                  <a:gd name="T11" fmla="*/ 83 h 144"/>
                  <a:gd name="T12" fmla="*/ 451 w 890"/>
                  <a:gd name="T13" fmla="*/ 90 h 144"/>
                  <a:gd name="T14" fmla="*/ 365 w 890"/>
                  <a:gd name="T15" fmla="*/ 98 h 144"/>
                  <a:gd name="T16" fmla="*/ 277 w 890"/>
                  <a:gd name="T17" fmla="*/ 107 h 144"/>
                  <a:gd name="T18" fmla="*/ 191 w 890"/>
                  <a:gd name="T19" fmla="*/ 117 h 144"/>
                  <a:gd name="T20" fmla="*/ 108 w 890"/>
                  <a:gd name="T21" fmla="*/ 130 h 144"/>
                  <a:gd name="T22" fmla="*/ 25 w 890"/>
                  <a:gd name="T23" fmla="*/ 144 h 144"/>
                  <a:gd name="T24" fmla="*/ 0 w 890"/>
                  <a:gd name="T25" fmla="*/ 79 h 144"/>
                  <a:gd name="T26" fmla="*/ 81 w 890"/>
                  <a:gd name="T27" fmla="*/ 64 h 144"/>
                  <a:gd name="T28" fmla="*/ 164 w 890"/>
                  <a:gd name="T29" fmla="*/ 51 h 144"/>
                  <a:gd name="T30" fmla="*/ 248 w 890"/>
                  <a:gd name="T31" fmla="*/ 40 h 144"/>
                  <a:gd name="T32" fmla="*/ 334 w 890"/>
                  <a:gd name="T33" fmla="*/ 31 h 144"/>
                  <a:gd name="T34" fmla="*/ 422 w 890"/>
                  <a:gd name="T35" fmla="*/ 23 h 144"/>
                  <a:gd name="T36" fmla="*/ 510 w 890"/>
                  <a:gd name="T37" fmla="*/ 16 h 144"/>
                  <a:gd name="T38" fmla="*/ 598 w 890"/>
                  <a:gd name="T39" fmla="*/ 10 h 144"/>
                  <a:gd name="T40" fmla="*/ 687 w 890"/>
                  <a:gd name="T41" fmla="*/ 5 h 144"/>
                  <a:gd name="T42" fmla="*/ 775 w 890"/>
                  <a:gd name="T43" fmla="*/ 2 h 144"/>
                  <a:gd name="T44" fmla="*/ 863 w 890"/>
                  <a:gd name="T45" fmla="*/ 0 h 144"/>
                  <a:gd name="T46" fmla="*/ 890 w 890"/>
                  <a:gd name="T47" fmla="*/ 41 h 144"/>
                  <a:gd name="T48" fmla="*/ 890 w 890"/>
                  <a:gd name="T49" fmla="*/ 41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90" h="144">
                    <a:moveTo>
                      <a:pt x="890" y="41"/>
                    </a:moveTo>
                    <a:lnTo>
                      <a:pt x="890" y="58"/>
                    </a:lnTo>
                    <a:lnTo>
                      <a:pt x="804" y="64"/>
                    </a:lnTo>
                    <a:lnTo>
                      <a:pt x="716" y="69"/>
                    </a:lnTo>
                    <a:lnTo>
                      <a:pt x="630" y="76"/>
                    </a:lnTo>
                    <a:lnTo>
                      <a:pt x="540" y="83"/>
                    </a:lnTo>
                    <a:lnTo>
                      <a:pt x="451" y="90"/>
                    </a:lnTo>
                    <a:lnTo>
                      <a:pt x="365" y="98"/>
                    </a:lnTo>
                    <a:lnTo>
                      <a:pt x="277" y="107"/>
                    </a:lnTo>
                    <a:lnTo>
                      <a:pt x="191" y="117"/>
                    </a:lnTo>
                    <a:lnTo>
                      <a:pt x="108" y="130"/>
                    </a:lnTo>
                    <a:lnTo>
                      <a:pt x="25" y="144"/>
                    </a:lnTo>
                    <a:lnTo>
                      <a:pt x="0" y="79"/>
                    </a:lnTo>
                    <a:lnTo>
                      <a:pt x="81" y="64"/>
                    </a:lnTo>
                    <a:lnTo>
                      <a:pt x="164" y="51"/>
                    </a:lnTo>
                    <a:lnTo>
                      <a:pt x="248" y="40"/>
                    </a:lnTo>
                    <a:lnTo>
                      <a:pt x="334" y="31"/>
                    </a:lnTo>
                    <a:lnTo>
                      <a:pt x="422" y="23"/>
                    </a:lnTo>
                    <a:lnTo>
                      <a:pt x="510" y="16"/>
                    </a:lnTo>
                    <a:lnTo>
                      <a:pt x="598" y="10"/>
                    </a:lnTo>
                    <a:lnTo>
                      <a:pt x="687" y="5"/>
                    </a:lnTo>
                    <a:lnTo>
                      <a:pt x="775" y="2"/>
                    </a:lnTo>
                    <a:lnTo>
                      <a:pt x="863" y="0"/>
                    </a:lnTo>
                    <a:lnTo>
                      <a:pt x="890" y="41"/>
                    </a:lnTo>
                    <a:lnTo>
                      <a:pt x="890" y="41"/>
                    </a:lnTo>
                    <a:close/>
                  </a:path>
                </a:pathLst>
              </a:custGeom>
              <a:solidFill>
                <a:srgbClr val="FFB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2121" name="Freeform 25"/>
              <p:cNvSpPr>
                <a:spLocks/>
              </p:cNvSpPr>
              <p:nvPr/>
            </p:nvSpPr>
            <p:spPr bwMode="auto">
              <a:xfrm>
                <a:off x="2412" y="162"/>
                <a:ext cx="875" cy="114"/>
              </a:xfrm>
              <a:custGeom>
                <a:avLst/>
                <a:gdLst>
                  <a:gd name="T0" fmla="*/ 875 w 875"/>
                  <a:gd name="T1" fmla="*/ 20 h 114"/>
                  <a:gd name="T2" fmla="*/ 858 w 875"/>
                  <a:gd name="T3" fmla="*/ 24 h 114"/>
                  <a:gd name="T4" fmla="*/ 838 w 875"/>
                  <a:gd name="T5" fmla="*/ 26 h 114"/>
                  <a:gd name="T6" fmla="*/ 816 w 875"/>
                  <a:gd name="T7" fmla="*/ 28 h 114"/>
                  <a:gd name="T8" fmla="*/ 794 w 875"/>
                  <a:gd name="T9" fmla="*/ 29 h 114"/>
                  <a:gd name="T10" fmla="*/ 770 w 875"/>
                  <a:gd name="T11" fmla="*/ 30 h 114"/>
                  <a:gd name="T12" fmla="*/ 745 w 875"/>
                  <a:gd name="T13" fmla="*/ 32 h 114"/>
                  <a:gd name="T14" fmla="*/ 723 w 875"/>
                  <a:gd name="T15" fmla="*/ 33 h 114"/>
                  <a:gd name="T16" fmla="*/ 699 w 875"/>
                  <a:gd name="T17" fmla="*/ 35 h 114"/>
                  <a:gd name="T18" fmla="*/ 677 w 875"/>
                  <a:gd name="T19" fmla="*/ 37 h 114"/>
                  <a:gd name="T20" fmla="*/ 655 w 875"/>
                  <a:gd name="T21" fmla="*/ 41 h 114"/>
                  <a:gd name="T22" fmla="*/ 588 w 875"/>
                  <a:gd name="T23" fmla="*/ 46 h 114"/>
                  <a:gd name="T24" fmla="*/ 522 w 875"/>
                  <a:gd name="T25" fmla="*/ 52 h 114"/>
                  <a:gd name="T26" fmla="*/ 456 w 875"/>
                  <a:gd name="T27" fmla="*/ 58 h 114"/>
                  <a:gd name="T28" fmla="*/ 392 w 875"/>
                  <a:gd name="T29" fmla="*/ 65 h 114"/>
                  <a:gd name="T30" fmla="*/ 329 w 875"/>
                  <a:gd name="T31" fmla="*/ 72 h 114"/>
                  <a:gd name="T32" fmla="*/ 265 w 875"/>
                  <a:gd name="T33" fmla="*/ 78 h 114"/>
                  <a:gd name="T34" fmla="*/ 204 w 875"/>
                  <a:gd name="T35" fmla="*/ 86 h 114"/>
                  <a:gd name="T36" fmla="*/ 142 w 875"/>
                  <a:gd name="T37" fmla="*/ 96 h 114"/>
                  <a:gd name="T38" fmla="*/ 81 w 875"/>
                  <a:gd name="T39" fmla="*/ 105 h 114"/>
                  <a:gd name="T40" fmla="*/ 20 w 875"/>
                  <a:gd name="T41" fmla="*/ 114 h 114"/>
                  <a:gd name="T42" fmla="*/ 0 w 875"/>
                  <a:gd name="T43" fmla="*/ 85 h 114"/>
                  <a:gd name="T44" fmla="*/ 79 w 875"/>
                  <a:gd name="T45" fmla="*/ 69 h 114"/>
                  <a:gd name="T46" fmla="*/ 162 w 875"/>
                  <a:gd name="T47" fmla="*/ 56 h 114"/>
                  <a:gd name="T48" fmla="*/ 245 w 875"/>
                  <a:gd name="T49" fmla="*/ 44 h 114"/>
                  <a:gd name="T50" fmla="*/ 333 w 875"/>
                  <a:gd name="T51" fmla="*/ 34 h 114"/>
                  <a:gd name="T52" fmla="*/ 422 w 875"/>
                  <a:gd name="T53" fmla="*/ 25 h 114"/>
                  <a:gd name="T54" fmla="*/ 512 w 875"/>
                  <a:gd name="T55" fmla="*/ 18 h 114"/>
                  <a:gd name="T56" fmla="*/ 603 w 875"/>
                  <a:gd name="T57" fmla="*/ 11 h 114"/>
                  <a:gd name="T58" fmla="*/ 694 w 875"/>
                  <a:gd name="T59" fmla="*/ 6 h 114"/>
                  <a:gd name="T60" fmla="*/ 782 w 875"/>
                  <a:gd name="T61" fmla="*/ 3 h 114"/>
                  <a:gd name="T62" fmla="*/ 868 w 875"/>
                  <a:gd name="T63" fmla="*/ 0 h 114"/>
                  <a:gd name="T64" fmla="*/ 875 w 875"/>
                  <a:gd name="T65" fmla="*/ 20 h 114"/>
                  <a:gd name="T66" fmla="*/ 875 w 875"/>
                  <a:gd name="T67" fmla="*/ 20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875" h="114">
                    <a:moveTo>
                      <a:pt x="875" y="20"/>
                    </a:moveTo>
                    <a:lnTo>
                      <a:pt x="858" y="24"/>
                    </a:lnTo>
                    <a:lnTo>
                      <a:pt x="838" y="26"/>
                    </a:lnTo>
                    <a:lnTo>
                      <a:pt x="816" y="28"/>
                    </a:lnTo>
                    <a:lnTo>
                      <a:pt x="794" y="29"/>
                    </a:lnTo>
                    <a:lnTo>
                      <a:pt x="770" y="30"/>
                    </a:lnTo>
                    <a:lnTo>
                      <a:pt x="745" y="32"/>
                    </a:lnTo>
                    <a:lnTo>
                      <a:pt x="723" y="33"/>
                    </a:lnTo>
                    <a:lnTo>
                      <a:pt x="699" y="35"/>
                    </a:lnTo>
                    <a:lnTo>
                      <a:pt x="677" y="37"/>
                    </a:lnTo>
                    <a:lnTo>
                      <a:pt x="655" y="41"/>
                    </a:lnTo>
                    <a:lnTo>
                      <a:pt x="588" y="46"/>
                    </a:lnTo>
                    <a:lnTo>
                      <a:pt x="522" y="52"/>
                    </a:lnTo>
                    <a:lnTo>
                      <a:pt x="456" y="58"/>
                    </a:lnTo>
                    <a:lnTo>
                      <a:pt x="392" y="65"/>
                    </a:lnTo>
                    <a:lnTo>
                      <a:pt x="329" y="72"/>
                    </a:lnTo>
                    <a:lnTo>
                      <a:pt x="265" y="78"/>
                    </a:lnTo>
                    <a:lnTo>
                      <a:pt x="204" y="86"/>
                    </a:lnTo>
                    <a:lnTo>
                      <a:pt x="142" y="96"/>
                    </a:lnTo>
                    <a:lnTo>
                      <a:pt x="81" y="105"/>
                    </a:lnTo>
                    <a:lnTo>
                      <a:pt x="20" y="114"/>
                    </a:lnTo>
                    <a:lnTo>
                      <a:pt x="0" y="85"/>
                    </a:lnTo>
                    <a:lnTo>
                      <a:pt x="79" y="69"/>
                    </a:lnTo>
                    <a:lnTo>
                      <a:pt x="162" y="56"/>
                    </a:lnTo>
                    <a:lnTo>
                      <a:pt x="245" y="44"/>
                    </a:lnTo>
                    <a:lnTo>
                      <a:pt x="333" y="34"/>
                    </a:lnTo>
                    <a:lnTo>
                      <a:pt x="422" y="25"/>
                    </a:lnTo>
                    <a:lnTo>
                      <a:pt x="512" y="18"/>
                    </a:lnTo>
                    <a:lnTo>
                      <a:pt x="603" y="11"/>
                    </a:lnTo>
                    <a:lnTo>
                      <a:pt x="694" y="6"/>
                    </a:lnTo>
                    <a:lnTo>
                      <a:pt x="782" y="3"/>
                    </a:lnTo>
                    <a:lnTo>
                      <a:pt x="868" y="0"/>
                    </a:lnTo>
                    <a:lnTo>
                      <a:pt x="875" y="20"/>
                    </a:lnTo>
                    <a:lnTo>
                      <a:pt x="875" y="20"/>
                    </a:lnTo>
                    <a:close/>
                  </a:path>
                </a:pathLst>
              </a:custGeom>
              <a:solidFill>
                <a:srgbClr val="FF00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2122" name="Freeform 26"/>
              <p:cNvSpPr>
                <a:spLocks/>
              </p:cNvSpPr>
              <p:nvPr/>
            </p:nvSpPr>
            <p:spPr bwMode="auto">
              <a:xfrm>
                <a:off x="2442" y="238"/>
                <a:ext cx="865" cy="124"/>
              </a:xfrm>
              <a:custGeom>
                <a:avLst/>
                <a:gdLst>
                  <a:gd name="T0" fmla="*/ 865 w 865"/>
                  <a:gd name="T1" fmla="*/ 30 h 124"/>
                  <a:gd name="T2" fmla="*/ 774 w 865"/>
                  <a:gd name="T3" fmla="*/ 40 h 124"/>
                  <a:gd name="T4" fmla="*/ 686 w 865"/>
                  <a:gd name="T5" fmla="*/ 49 h 124"/>
                  <a:gd name="T6" fmla="*/ 603 w 865"/>
                  <a:gd name="T7" fmla="*/ 60 h 124"/>
                  <a:gd name="T8" fmla="*/ 519 w 865"/>
                  <a:gd name="T9" fmla="*/ 70 h 124"/>
                  <a:gd name="T10" fmla="*/ 438 w 865"/>
                  <a:gd name="T11" fmla="*/ 79 h 124"/>
                  <a:gd name="T12" fmla="*/ 355 w 865"/>
                  <a:gd name="T13" fmla="*/ 89 h 124"/>
                  <a:gd name="T14" fmla="*/ 272 w 865"/>
                  <a:gd name="T15" fmla="*/ 98 h 124"/>
                  <a:gd name="T16" fmla="*/ 188 w 865"/>
                  <a:gd name="T17" fmla="*/ 108 h 124"/>
                  <a:gd name="T18" fmla="*/ 100 w 865"/>
                  <a:gd name="T19" fmla="*/ 116 h 124"/>
                  <a:gd name="T20" fmla="*/ 7 w 865"/>
                  <a:gd name="T21" fmla="*/ 124 h 124"/>
                  <a:gd name="T22" fmla="*/ 0 w 865"/>
                  <a:gd name="T23" fmla="*/ 92 h 124"/>
                  <a:gd name="T24" fmla="*/ 83 w 865"/>
                  <a:gd name="T25" fmla="*/ 78 h 124"/>
                  <a:gd name="T26" fmla="*/ 166 w 865"/>
                  <a:gd name="T27" fmla="*/ 66 h 124"/>
                  <a:gd name="T28" fmla="*/ 250 w 865"/>
                  <a:gd name="T29" fmla="*/ 56 h 124"/>
                  <a:gd name="T30" fmla="*/ 333 w 865"/>
                  <a:gd name="T31" fmla="*/ 47 h 124"/>
                  <a:gd name="T32" fmla="*/ 416 w 865"/>
                  <a:gd name="T33" fmla="*/ 39 h 124"/>
                  <a:gd name="T34" fmla="*/ 502 w 865"/>
                  <a:gd name="T35" fmla="*/ 31 h 124"/>
                  <a:gd name="T36" fmla="*/ 585 w 865"/>
                  <a:gd name="T37" fmla="*/ 24 h 124"/>
                  <a:gd name="T38" fmla="*/ 671 w 865"/>
                  <a:gd name="T39" fmla="*/ 16 h 124"/>
                  <a:gd name="T40" fmla="*/ 759 w 865"/>
                  <a:gd name="T41" fmla="*/ 8 h 124"/>
                  <a:gd name="T42" fmla="*/ 845 w 865"/>
                  <a:gd name="T43" fmla="*/ 0 h 124"/>
                  <a:gd name="T44" fmla="*/ 850 w 865"/>
                  <a:gd name="T45" fmla="*/ 4 h 124"/>
                  <a:gd name="T46" fmla="*/ 853 w 865"/>
                  <a:gd name="T47" fmla="*/ 6 h 124"/>
                  <a:gd name="T48" fmla="*/ 855 w 865"/>
                  <a:gd name="T49" fmla="*/ 9 h 124"/>
                  <a:gd name="T50" fmla="*/ 857 w 865"/>
                  <a:gd name="T51" fmla="*/ 12 h 124"/>
                  <a:gd name="T52" fmla="*/ 857 w 865"/>
                  <a:gd name="T53" fmla="*/ 15 h 124"/>
                  <a:gd name="T54" fmla="*/ 860 w 865"/>
                  <a:gd name="T55" fmla="*/ 17 h 124"/>
                  <a:gd name="T56" fmla="*/ 860 w 865"/>
                  <a:gd name="T57" fmla="*/ 21 h 124"/>
                  <a:gd name="T58" fmla="*/ 862 w 865"/>
                  <a:gd name="T59" fmla="*/ 24 h 124"/>
                  <a:gd name="T60" fmla="*/ 862 w 865"/>
                  <a:gd name="T61" fmla="*/ 26 h 124"/>
                  <a:gd name="T62" fmla="*/ 865 w 865"/>
                  <a:gd name="T63" fmla="*/ 30 h 124"/>
                  <a:gd name="T64" fmla="*/ 865 w 865"/>
                  <a:gd name="T65" fmla="*/ 30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65" h="124">
                    <a:moveTo>
                      <a:pt x="865" y="30"/>
                    </a:moveTo>
                    <a:lnTo>
                      <a:pt x="774" y="40"/>
                    </a:lnTo>
                    <a:lnTo>
                      <a:pt x="686" y="49"/>
                    </a:lnTo>
                    <a:lnTo>
                      <a:pt x="603" y="60"/>
                    </a:lnTo>
                    <a:lnTo>
                      <a:pt x="519" y="70"/>
                    </a:lnTo>
                    <a:lnTo>
                      <a:pt x="438" y="79"/>
                    </a:lnTo>
                    <a:lnTo>
                      <a:pt x="355" y="89"/>
                    </a:lnTo>
                    <a:lnTo>
                      <a:pt x="272" y="98"/>
                    </a:lnTo>
                    <a:lnTo>
                      <a:pt x="188" y="108"/>
                    </a:lnTo>
                    <a:lnTo>
                      <a:pt x="100" y="116"/>
                    </a:lnTo>
                    <a:lnTo>
                      <a:pt x="7" y="124"/>
                    </a:lnTo>
                    <a:lnTo>
                      <a:pt x="0" y="92"/>
                    </a:lnTo>
                    <a:lnTo>
                      <a:pt x="83" y="78"/>
                    </a:lnTo>
                    <a:lnTo>
                      <a:pt x="166" y="66"/>
                    </a:lnTo>
                    <a:lnTo>
                      <a:pt x="250" y="56"/>
                    </a:lnTo>
                    <a:lnTo>
                      <a:pt x="333" y="47"/>
                    </a:lnTo>
                    <a:lnTo>
                      <a:pt x="416" y="39"/>
                    </a:lnTo>
                    <a:lnTo>
                      <a:pt x="502" y="31"/>
                    </a:lnTo>
                    <a:lnTo>
                      <a:pt x="585" y="24"/>
                    </a:lnTo>
                    <a:lnTo>
                      <a:pt x="671" y="16"/>
                    </a:lnTo>
                    <a:lnTo>
                      <a:pt x="759" y="8"/>
                    </a:lnTo>
                    <a:lnTo>
                      <a:pt x="845" y="0"/>
                    </a:lnTo>
                    <a:lnTo>
                      <a:pt x="850" y="4"/>
                    </a:lnTo>
                    <a:lnTo>
                      <a:pt x="853" y="6"/>
                    </a:lnTo>
                    <a:lnTo>
                      <a:pt x="855" y="9"/>
                    </a:lnTo>
                    <a:lnTo>
                      <a:pt x="857" y="12"/>
                    </a:lnTo>
                    <a:lnTo>
                      <a:pt x="857" y="15"/>
                    </a:lnTo>
                    <a:lnTo>
                      <a:pt x="860" y="17"/>
                    </a:lnTo>
                    <a:lnTo>
                      <a:pt x="860" y="21"/>
                    </a:lnTo>
                    <a:lnTo>
                      <a:pt x="862" y="24"/>
                    </a:lnTo>
                    <a:lnTo>
                      <a:pt x="862" y="26"/>
                    </a:lnTo>
                    <a:lnTo>
                      <a:pt x="865" y="30"/>
                    </a:lnTo>
                    <a:lnTo>
                      <a:pt x="865" y="30"/>
                    </a:lnTo>
                    <a:close/>
                  </a:path>
                </a:pathLst>
              </a:custGeom>
              <a:solidFill>
                <a:srgbClr val="FF00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2123" name="Freeform 27"/>
              <p:cNvSpPr>
                <a:spLocks/>
              </p:cNvSpPr>
              <p:nvPr/>
            </p:nvSpPr>
            <p:spPr bwMode="auto">
              <a:xfrm>
                <a:off x="1900" y="245"/>
                <a:ext cx="2005" cy="246"/>
              </a:xfrm>
              <a:custGeom>
                <a:avLst/>
                <a:gdLst>
                  <a:gd name="T0" fmla="*/ 2005 w 2005"/>
                  <a:gd name="T1" fmla="*/ 23 h 246"/>
                  <a:gd name="T2" fmla="*/ 2005 w 2005"/>
                  <a:gd name="T3" fmla="*/ 34 h 246"/>
                  <a:gd name="T4" fmla="*/ 1809 w 2005"/>
                  <a:gd name="T5" fmla="*/ 56 h 246"/>
                  <a:gd name="T6" fmla="*/ 1610 w 2005"/>
                  <a:gd name="T7" fmla="*/ 77 h 246"/>
                  <a:gd name="T8" fmla="*/ 1412 w 2005"/>
                  <a:gd name="T9" fmla="*/ 98 h 246"/>
                  <a:gd name="T10" fmla="*/ 1216 w 2005"/>
                  <a:gd name="T11" fmla="*/ 119 h 246"/>
                  <a:gd name="T12" fmla="*/ 1017 w 2005"/>
                  <a:gd name="T13" fmla="*/ 141 h 246"/>
                  <a:gd name="T14" fmla="*/ 819 w 2005"/>
                  <a:gd name="T15" fmla="*/ 161 h 246"/>
                  <a:gd name="T16" fmla="*/ 620 w 2005"/>
                  <a:gd name="T17" fmla="*/ 183 h 246"/>
                  <a:gd name="T18" fmla="*/ 421 w 2005"/>
                  <a:gd name="T19" fmla="*/ 203 h 246"/>
                  <a:gd name="T20" fmla="*/ 220 w 2005"/>
                  <a:gd name="T21" fmla="*/ 224 h 246"/>
                  <a:gd name="T22" fmla="*/ 19 w 2005"/>
                  <a:gd name="T23" fmla="*/ 246 h 246"/>
                  <a:gd name="T24" fmla="*/ 17 w 2005"/>
                  <a:gd name="T25" fmla="*/ 242 h 246"/>
                  <a:gd name="T26" fmla="*/ 15 w 2005"/>
                  <a:gd name="T27" fmla="*/ 239 h 246"/>
                  <a:gd name="T28" fmla="*/ 12 w 2005"/>
                  <a:gd name="T29" fmla="*/ 235 h 246"/>
                  <a:gd name="T30" fmla="*/ 10 w 2005"/>
                  <a:gd name="T31" fmla="*/ 232 h 246"/>
                  <a:gd name="T32" fmla="*/ 5 w 2005"/>
                  <a:gd name="T33" fmla="*/ 229 h 246"/>
                  <a:gd name="T34" fmla="*/ 2 w 2005"/>
                  <a:gd name="T35" fmla="*/ 224 h 246"/>
                  <a:gd name="T36" fmla="*/ 2 w 2005"/>
                  <a:gd name="T37" fmla="*/ 221 h 246"/>
                  <a:gd name="T38" fmla="*/ 0 w 2005"/>
                  <a:gd name="T39" fmla="*/ 217 h 246"/>
                  <a:gd name="T40" fmla="*/ 0 w 2005"/>
                  <a:gd name="T41" fmla="*/ 213 h 246"/>
                  <a:gd name="T42" fmla="*/ 2 w 2005"/>
                  <a:gd name="T43" fmla="*/ 208 h 246"/>
                  <a:gd name="T44" fmla="*/ 159 w 2005"/>
                  <a:gd name="T45" fmla="*/ 183 h 246"/>
                  <a:gd name="T46" fmla="*/ 319 w 2005"/>
                  <a:gd name="T47" fmla="*/ 161 h 246"/>
                  <a:gd name="T48" fmla="*/ 480 w 2005"/>
                  <a:gd name="T49" fmla="*/ 141 h 246"/>
                  <a:gd name="T50" fmla="*/ 642 w 2005"/>
                  <a:gd name="T51" fmla="*/ 121 h 246"/>
                  <a:gd name="T52" fmla="*/ 806 w 2005"/>
                  <a:gd name="T53" fmla="*/ 104 h 246"/>
                  <a:gd name="T54" fmla="*/ 970 w 2005"/>
                  <a:gd name="T55" fmla="*/ 87 h 246"/>
                  <a:gd name="T56" fmla="*/ 1135 w 2005"/>
                  <a:gd name="T57" fmla="*/ 71 h 246"/>
                  <a:gd name="T58" fmla="*/ 1301 w 2005"/>
                  <a:gd name="T59" fmla="*/ 54 h 246"/>
                  <a:gd name="T60" fmla="*/ 1468 w 2005"/>
                  <a:gd name="T61" fmla="*/ 38 h 246"/>
                  <a:gd name="T62" fmla="*/ 1635 w 2005"/>
                  <a:gd name="T63" fmla="*/ 19 h 246"/>
                  <a:gd name="T64" fmla="*/ 1667 w 2005"/>
                  <a:gd name="T65" fmla="*/ 17 h 246"/>
                  <a:gd name="T66" fmla="*/ 1698 w 2005"/>
                  <a:gd name="T67" fmla="*/ 15 h 246"/>
                  <a:gd name="T68" fmla="*/ 1735 w 2005"/>
                  <a:gd name="T69" fmla="*/ 11 h 246"/>
                  <a:gd name="T70" fmla="*/ 1772 w 2005"/>
                  <a:gd name="T71" fmla="*/ 9 h 246"/>
                  <a:gd name="T72" fmla="*/ 1811 w 2005"/>
                  <a:gd name="T73" fmla="*/ 6 h 246"/>
                  <a:gd name="T74" fmla="*/ 1850 w 2005"/>
                  <a:gd name="T75" fmla="*/ 3 h 246"/>
                  <a:gd name="T76" fmla="*/ 1887 w 2005"/>
                  <a:gd name="T77" fmla="*/ 1 h 246"/>
                  <a:gd name="T78" fmla="*/ 1926 w 2005"/>
                  <a:gd name="T79" fmla="*/ 0 h 246"/>
                  <a:gd name="T80" fmla="*/ 1963 w 2005"/>
                  <a:gd name="T81" fmla="*/ 0 h 246"/>
                  <a:gd name="T82" fmla="*/ 1997 w 2005"/>
                  <a:gd name="T83" fmla="*/ 2 h 246"/>
                  <a:gd name="T84" fmla="*/ 2005 w 2005"/>
                  <a:gd name="T85" fmla="*/ 23 h 246"/>
                  <a:gd name="T86" fmla="*/ 2005 w 2005"/>
                  <a:gd name="T87" fmla="*/ 23 h 2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005" h="246">
                    <a:moveTo>
                      <a:pt x="2005" y="23"/>
                    </a:moveTo>
                    <a:lnTo>
                      <a:pt x="2005" y="34"/>
                    </a:lnTo>
                    <a:lnTo>
                      <a:pt x="1809" y="56"/>
                    </a:lnTo>
                    <a:lnTo>
                      <a:pt x="1610" y="77"/>
                    </a:lnTo>
                    <a:lnTo>
                      <a:pt x="1412" y="98"/>
                    </a:lnTo>
                    <a:lnTo>
                      <a:pt x="1216" y="119"/>
                    </a:lnTo>
                    <a:lnTo>
                      <a:pt x="1017" y="141"/>
                    </a:lnTo>
                    <a:lnTo>
                      <a:pt x="819" y="161"/>
                    </a:lnTo>
                    <a:lnTo>
                      <a:pt x="620" y="183"/>
                    </a:lnTo>
                    <a:lnTo>
                      <a:pt x="421" y="203"/>
                    </a:lnTo>
                    <a:lnTo>
                      <a:pt x="220" y="224"/>
                    </a:lnTo>
                    <a:lnTo>
                      <a:pt x="19" y="246"/>
                    </a:lnTo>
                    <a:lnTo>
                      <a:pt x="17" y="242"/>
                    </a:lnTo>
                    <a:lnTo>
                      <a:pt x="15" y="239"/>
                    </a:lnTo>
                    <a:lnTo>
                      <a:pt x="12" y="235"/>
                    </a:lnTo>
                    <a:lnTo>
                      <a:pt x="10" y="232"/>
                    </a:lnTo>
                    <a:lnTo>
                      <a:pt x="5" y="229"/>
                    </a:lnTo>
                    <a:lnTo>
                      <a:pt x="2" y="224"/>
                    </a:lnTo>
                    <a:lnTo>
                      <a:pt x="2" y="221"/>
                    </a:lnTo>
                    <a:lnTo>
                      <a:pt x="0" y="217"/>
                    </a:lnTo>
                    <a:lnTo>
                      <a:pt x="0" y="213"/>
                    </a:lnTo>
                    <a:lnTo>
                      <a:pt x="2" y="208"/>
                    </a:lnTo>
                    <a:lnTo>
                      <a:pt x="159" y="183"/>
                    </a:lnTo>
                    <a:lnTo>
                      <a:pt x="319" y="161"/>
                    </a:lnTo>
                    <a:lnTo>
                      <a:pt x="480" y="141"/>
                    </a:lnTo>
                    <a:lnTo>
                      <a:pt x="642" y="121"/>
                    </a:lnTo>
                    <a:lnTo>
                      <a:pt x="806" y="104"/>
                    </a:lnTo>
                    <a:lnTo>
                      <a:pt x="970" y="87"/>
                    </a:lnTo>
                    <a:lnTo>
                      <a:pt x="1135" y="71"/>
                    </a:lnTo>
                    <a:lnTo>
                      <a:pt x="1301" y="54"/>
                    </a:lnTo>
                    <a:lnTo>
                      <a:pt x="1468" y="38"/>
                    </a:lnTo>
                    <a:lnTo>
                      <a:pt x="1635" y="19"/>
                    </a:lnTo>
                    <a:lnTo>
                      <a:pt x="1667" y="17"/>
                    </a:lnTo>
                    <a:lnTo>
                      <a:pt x="1698" y="15"/>
                    </a:lnTo>
                    <a:lnTo>
                      <a:pt x="1735" y="11"/>
                    </a:lnTo>
                    <a:lnTo>
                      <a:pt x="1772" y="9"/>
                    </a:lnTo>
                    <a:lnTo>
                      <a:pt x="1811" y="6"/>
                    </a:lnTo>
                    <a:lnTo>
                      <a:pt x="1850" y="3"/>
                    </a:lnTo>
                    <a:lnTo>
                      <a:pt x="1887" y="1"/>
                    </a:lnTo>
                    <a:lnTo>
                      <a:pt x="1926" y="0"/>
                    </a:lnTo>
                    <a:lnTo>
                      <a:pt x="1963" y="0"/>
                    </a:lnTo>
                    <a:lnTo>
                      <a:pt x="1997" y="2"/>
                    </a:lnTo>
                    <a:lnTo>
                      <a:pt x="2005" y="23"/>
                    </a:lnTo>
                    <a:lnTo>
                      <a:pt x="2005" y="23"/>
                    </a:lnTo>
                    <a:close/>
                  </a:path>
                </a:pathLst>
              </a:custGeom>
              <a:solidFill>
                <a:srgbClr val="FFB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2124" name="Freeform 28"/>
              <p:cNvSpPr>
                <a:spLocks/>
              </p:cNvSpPr>
              <p:nvPr/>
            </p:nvSpPr>
            <p:spPr bwMode="auto">
              <a:xfrm>
                <a:off x="3358" y="349"/>
                <a:ext cx="331" cy="232"/>
              </a:xfrm>
              <a:custGeom>
                <a:avLst/>
                <a:gdLst>
                  <a:gd name="T0" fmla="*/ 204 w 331"/>
                  <a:gd name="T1" fmla="*/ 18 h 232"/>
                  <a:gd name="T2" fmla="*/ 221 w 331"/>
                  <a:gd name="T3" fmla="*/ 30 h 232"/>
                  <a:gd name="T4" fmla="*/ 228 w 331"/>
                  <a:gd name="T5" fmla="*/ 41 h 232"/>
                  <a:gd name="T6" fmla="*/ 231 w 331"/>
                  <a:gd name="T7" fmla="*/ 54 h 232"/>
                  <a:gd name="T8" fmla="*/ 221 w 331"/>
                  <a:gd name="T9" fmla="*/ 66 h 232"/>
                  <a:gd name="T10" fmla="*/ 206 w 331"/>
                  <a:gd name="T11" fmla="*/ 73 h 232"/>
                  <a:gd name="T12" fmla="*/ 191 w 331"/>
                  <a:gd name="T13" fmla="*/ 78 h 232"/>
                  <a:gd name="T14" fmla="*/ 177 w 331"/>
                  <a:gd name="T15" fmla="*/ 81 h 232"/>
                  <a:gd name="T16" fmla="*/ 164 w 331"/>
                  <a:gd name="T17" fmla="*/ 86 h 232"/>
                  <a:gd name="T18" fmla="*/ 155 w 331"/>
                  <a:gd name="T19" fmla="*/ 91 h 232"/>
                  <a:gd name="T20" fmla="*/ 167 w 331"/>
                  <a:gd name="T21" fmla="*/ 97 h 232"/>
                  <a:gd name="T22" fmla="*/ 206 w 331"/>
                  <a:gd name="T23" fmla="*/ 96 h 232"/>
                  <a:gd name="T24" fmla="*/ 250 w 331"/>
                  <a:gd name="T25" fmla="*/ 95 h 232"/>
                  <a:gd name="T26" fmla="*/ 289 w 331"/>
                  <a:gd name="T27" fmla="*/ 98 h 232"/>
                  <a:gd name="T28" fmla="*/ 319 w 331"/>
                  <a:gd name="T29" fmla="*/ 112 h 232"/>
                  <a:gd name="T30" fmla="*/ 331 w 331"/>
                  <a:gd name="T31" fmla="*/ 136 h 232"/>
                  <a:gd name="T32" fmla="*/ 329 w 331"/>
                  <a:gd name="T33" fmla="*/ 155 h 232"/>
                  <a:gd name="T34" fmla="*/ 319 w 331"/>
                  <a:gd name="T35" fmla="*/ 175 h 232"/>
                  <a:gd name="T36" fmla="*/ 302 w 331"/>
                  <a:gd name="T37" fmla="*/ 192 h 232"/>
                  <a:gd name="T38" fmla="*/ 280 w 331"/>
                  <a:gd name="T39" fmla="*/ 208 h 232"/>
                  <a:gd name="T40" fmla="*/ 255 w 331"/>
                  <a:gd name="T41" fmla="*/ 218 h 232"/>
                  <a:gd name="T42" fmla="*/ 238 w 331"/>
                  <a:gd name="T43" fmla="*/ 223 h 232"/>
                  <a:gd name="T44" fmla="*/ 218 w 331"/>
                  <a:gd name="T45" fmla="*/ 226 h 232"/>
                  <a:gd name="T46" fmla="*/ 199 w 331"/>
                  <a:gd name="T47" fmla="*/ 229 h 232"/>
                  <a:gd name="T48" fmla="*/ 179 w 331"/>
                  <a:gd name="T49" fmla="*/ 231 h 232"/>
                  <a:gd name="T50" fmla="*/ 167 w 331"/>
                  <a:gd name="T51" fmla="*/ 207 h 232"/>
                  <a:gd name="T52" fmla="*/ 150 w 331"/>
                  <a:gd name="T53" fmla="*/ 159 h 232"/>
                  <a:gd name="T54" fmla="*/ 118 w 331"/>
                  <a:gd name="T55" fmla="*/ 114 h 232"/>
                  <a:gd name="T56" fmla="*/ 76 w 331"/>
                  <a:gd name="T57" fmla="*/ 71 h 232"/>
                  <a:gd name="T58" fmla="*/ 27 w 331"/>
                  <a:gd name="T59" fmla="*/ 30 h 232"/>
                  <a:gd name="T60" fmla="*/ 17 w 331"/>
                  <a:gd name="T61" fmla="*/ 6 h 232"/>
                  <a:gd name="T62" fmla="*/ 57 w 331"/>
                  <a:gd name="T63" fmla="*/ 1 h 232"/>
                  <a:gd name="T64" fmla="*/ 101 w 331"/>
                  <a:gd name="T65" fmla="*/ 0 h 232"/>
                  <a:gd name="T66" fmla="*/ 142 w 331"/>
                  <a:gd name="T67" fmla="*/ 1 h 232"/>
                  <a:gd name="T68" fmla="*/ 179 w 331"/>
                  <a:gd name="T69" fmla="*/ 8 h 232"/>
                  <a:gd name="T70" fmla="*/ 194 w 331"/>
                  <a:gd name="T71" fmla="*/ 13 h 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31" h="232">
                    <a:moveTo>
                      <a:pt x="194" y="13"/>
                    </a:moveTo>
                    <a:lnTo>
                      <a:pt x="204" y="18"/>
                    </a:lnTo>
                    <a:lnTo>
                      <a:pt x="213" y="23"/>
                    </a:lnTo>
                    <a:lnTo>
                      <a:pt x="221" y="30"/>
                    </a:lnTo>
                    <a:lnTo>
                      <a:pt x="226" y="35"/>
                    </a:lnTo>
                    <a:lnTo>
                      <a:pt x="228" y="41"/>
                    </a:lnTo>
                    <a:lnTo>
                      <a:pt x="231" y="48"/>
                    </a:lnTo>
                    <a:lnTo>
                      <a:pt x="231" y="54"/>
                    </a:lnTo>
                    <a:lnTo>
                      <a:pt x="228" y="61"/>
                    </a:lnTo>
                    <a:lnTo>
                      <a:pt x="221" y="66"/>
                    </a:lnTo>
                    <a:lnTo>
                      <a:pt x="213" y="71"/>
                    </a:lnTo>
                    <a:lnTo>
                      <a:pt x="206" y="73"/>
                    </a:lnTo>
                    <a:lnTo>
                      <a:pt x="199" y="75"/>
                    </a:lnTo>
                    <a:lnTo>
                      <a:pt x="191" y="78"/>
                    </a:lnTo>
                    <a:lnTo>
                      <a:pt x="184" y="80"/>
                    </a:lnTo>
                    <a:lnTo>
                      <a:pt x="177" y="81"/>
                    </a:lnTo>
                    <a:lnTo>
                      <a:pt x="169" y="83"/>
                    </a:lnTo>
                    <a:lnTo>
                      <a:pt x="164" y="86"/>
                    </a:lnTo>
                    <a:lnTo>
                      <a:pt x="157" y="88"/>
                    </a:lnTo>
                    <a:lnTo>
                      <a:pt x="155" y="91"/>
                    </a:lnTo>
                    <a:lnTo>
                      <a:pt x="150" y="95"/>
                    </a:lnTo>
                    <a:lnTo>
                      <a:pt x="167" y="97"/>
                    </a:lnTo>
                    <a:lnTo>
                      <a:pt x="187" y="97"/>
                    </a:lnTo>
                    <a:lnTo>
                      <a:pt x="206" y="96"/>
                    </a:lnTo>
                    <a:lnTo>
                      <a:pt x="228" y="95"/>
                    </a:lnTo>
                    <a:lnTo>
                      <a:pt x="250" y="95"/>
                    </a:lnTo>
                    <a:lnTo>
                      <a:pt x="270" y="95"/>
                    </a:lnTo>
                    <a:lnTo>
                      <a:pt x="289" y="98"/>
                    </a:lnTo>
                    <a:lnTo>
                      <a:pt x="307" y="103"/>
                    </a:lnTo>
                    <a:lnTo>
                      <a:pt x="319" y="112"/>
                    </a:lnTo>
                    <a:lnTo>
                      <a:pt x="326" y="125"/>
                    </a:lnTo>
                    <a:lnTo>
                      <a:pt x="331" y="136"/>
                    </a:lnTo>
                    <a:lnTo>
                      <a:pt x="331" y="146"/>
                    </a:lnTo>
                    <a:lnTo>
                      <a:pt x="329" y="155"/>
                    </a:lnTo>
                    <a:lnTo>
                      <a:pt x="326" y="166"/>
                    </a:lnTo>
                    <a:lnTo>
                      <a:pt x="319" y="175"/>
                    </a:lnTo>
                    <a:lnTo>
                      <a:pt x="312" y="183"/>
                    </a:lnTo>
                    <a:lnTo>
                      <a:pt x="302" y="192"/>
                    </a:lnTo>
                    <a:lnTo>
                      <a:pt x="292" y="200"/>
                    </a:lnTo>
                    <a:lnTo>
                      <a:pt x="280" y="208"/>
                    </a:lnTo>
                    <a:lnTo>
                      <a:pt x="265" y="215"/>
                    </a:lnTo>
                    <a:lnTo>
                      <a:pt x="255" y="218"/>
                    </a:lnTo>
                    <a:lnTo>
                      <a:pt x="248" y="222"/>
                    </a:lnTo>
                    <a:lnTo>
                      <a:pt x="238" y="223"/>
                    </a:lnTo>
                    <a:lnTo>
                      <a:pt x="228" y="225"/>
                    </a:lnTo>
                    <a:lnTo>
                      <a:pt x="218" y="226"/>
                    </a:lnTo>
                    <a:lnTo>
                      <a:pt x="209" y="227"/>
                    </a:lnTo>
                    <a:lnTo>
                      <a:pt x="199" y="229"/>
                    </a:lnTo>
                    <a:lnTo>
                      <a:pt x="189" y="230"/>
                    </a:lnTo>
                    <a:lnTo>
                      <a:pt x="179" y="231"/>
                    </a:lnTo>
                    <a:lnTo>
                      <a:pt x="169" y="232"/>
                    </a:lnTo>
                    <a:lnTo>
                      <a:pt x="167" y="207"/>
                    </a:lnTo>
                    <a:lnTo>
                      <a:pt x="160" y="183"/>
                    </a:lnTo>
                    <a:lnTo>
                      <a:pt x="150" y="159"/>
                    </a:lnTo>
                    <a:lnTo>
                      <a:pt x="135" y="136"/>
                    </a:lnTo>
                    <a:lnTo>
                      <a:pt x="118" y="114"/>
                    </a:lnTo>
                    <a:lnTo>
                      <a:pt x="98" y="93"/>
                    </a:lnTo>
                    <a:lnTo>
                      <a:pt x="76" y="71"/>
                    </a:lnTo>
                    <a:lnTo>
                      <a:pt x="52" y="50"/>
                    </a:lnTo>
                    <a:lnTo>
                      <a:pt x="27" y="30"/>
                    </a:lnTo>
                    <a:lnTo>
                      <a:pt x="0" y="9"/>
                    </a:lnTo>
                    <a:lnTo>
                      <a:pt x="17" y="6"/>
                    </a:lnTo>
                    <a:lnTo>
                      <a:pt x="37" y="3"/>
                    </a:lnTo>
                    <a:lnTo>
                      <a:pt x="57" y="1"/>
                    </a:lnTo>
                    <a:lnTo>
                      <a:pt x="79" y="0"/>
                    </a:lnTo>
                    <a:lnTo>
                      <a:pt x="101" y="0"/>
                    </a:lnTo>
                    <a:lnTo>
                      <a:pt x="120" y="0"/>
                    </a:lnTo>
                    <a:lnTo>
                      <a:pt x="142" y="1"/>
                    </a:lnTo>
                    <a:lnTo>
                      <a:pt x="162" y="5"/>
                    </a:lnTo>
                    <a:lnTo>
                      <a:pt x="179" y="8"/>
                    </a:lnTo>
                    <a:lnTo>
                      <a:pt x="194" y="13"/>
                    </a:lnTo>
                    <a:lnTo>
                      <a:pt x="194" y="13"/>
                    </a:ln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2125" name="Freeform 29"/>
              <p:cNvSpPr>
                <a:spLocks/>
              </p:cNvSpPr>
              <p:nvPr/>
            </p:nvSpPr>
            <p:spPr bwMode="auto">
              <a:xfrm>
                <a:off x="2405" y="362"/>
                <a:ext cx="1095" cy="609"/>
              </a:xfrm>
              <a:custGeom>
                <a:avLst/>
                <a:gdLst>
                  <a:gd name="T0" fmla="*/ 1059 w 1095"/>
                  <a:gd name="T1" fmla="*/ 118 h 609"/>
                  <a:gd name="T2" fmla="*/ 1095 w 1095"/>
                  <a:gd name="T3" fmla="*/ 205 h 609"/>
                  <a:gd name="T4" fmla="*/ 1078 w 1095"/>
                  <a:gd name="T5" fmla="*/ 293 h 609"/>
                  <a:gd name="T6" fmla="*/ 1022 w 1095"/>
                  <a:gd name="T7" fmla="*/ 379 h 609"/>
                  <a:gd name="T8" fmla="*/ 943 w 1095"/>
                  <a:gd name="T9" fmla="*/ 460 h 609"/>
                  <a:gd name="T10" fmla="*/ 870 w 1095"/>
                  <a:gd name="T11" fmla="*/ 516 h 609"/>
                  <a:gd name="T12" fmla="*/ 796 w 1095"/>
                  <a:gd name="T13" fmla="*/ 552 h 609"/>
                  <a:gd name="T14" fmla="*/ 713 w 1095"/>
                  <a:gd name="T15" fmla="*/ 582 h 609"/>
                  <a:gd name="T16" fmla="*/ 622 w 1095"/>
                  <a:gd name="T17" fmla="*/ 603 h 609"/>
                  <a:gd name="T18" fmla="*/ 522 w 1095"/>
                  <a:gd name="T19" fmla="*/ 609 h 609"/>
                  <a:gd name="T20" fmla="*/ 402 w 1095"/>
                  <a:gd name="T21" fmla="*/ 596 h 609"/>
                  <a:gd name="T22" fmla="*/ 284 w 1095"/>
                  <a:gd name="T23" fmla="*/ 568 h 609"/>
                  <a:gd name="T24" fmla="*/ 184 w 1095"/>
                  <a:gd name="T25" fmla="*/ 524 h 609"/>
                  <a:gd name="T26" fmla="*/ 103 w 1095"/>
                  <a:gd name="T27" fmla="*/ 473 h 609"/>
                  <a:gd name="T28" fmla="*/ 41 w 1095"/>
                  <a:gd name="T29" fmla="*/ 417 h 609"/>
                  <a:gd name="T30" fmla="*/ 5 w 1095"/>
                  <a:gd name="T31" fmla="*/ 355 h 609"/>
                  <a:gd name="T32" fmla="*/ 0 w 1095"/>
                  <a:gd name="T33" fmla="*/ 292 h 609"/>
                  <a:gd name="T34" fmla="*/ 17 w 1095"/>
                  <a:gd name="T35" fmla="*/ 230 h 609"/>
                  <a:gd name="T36" fmla="*/ 54 w 1095"/>
                  <a:gd name="T37" fmla="*/ 171 h 609"/>
                  <a:gd name="T38" fmla="*/ 100 w 1095"/>
                  <a:gd name="T39" fmla="*/ 115 h 609"/>
                  <a:gd name="T40" fmla="*/ 139 w 1095"/>
                  <a:gd name="T41" fmla="*/ 84 h 609"/>
                  <a:gd name="T42" fmla="*/ 166 w 1095"/>
                  <a:gd name="T43" fmla="*/ 78 h 609"/>
                  <a:gd name="T44" fmla="*/ 191 w 1095"/>
                  <a:gd name="T45" fmla="*/ 73 h 609"/>
                  <a:gd name="T46" fmla="*/ 215 w 1095"/>
                  <a:gd name="T47" fmla="*/ 70 h 609"/>
                  <a:gd name="T48" fmla="*/ 242 w 1095"/>
                  <a:gd name="T49" fmla="*/ 73 h 609"/>
                  <a:gd name="T50" fmla="*/ 247 w 1095"/>
                  <a:gd name="T51" fmla="*/ 76 h 609"/>
                  <a:gd name="T52" fmla="*/ 230 w 1095"/>
                  <a:gd name="T53" fmla="*/ 80 h 609"/>
                  <a:gd name="T54" fmla="*/ 215 w 1095"/>
                  <a:gd name="T55" fmla="*/ 85 h 609"/>
                  <a:gd name="T56" fmla="*/ 201 w 1095"/>
                  <a:gd name="T57" fmla="*/ 92 h 609"/>
                  <a:gd name="T58" fmla="*/ 189 w 1095"/>
                  <a:gd name="T59" fmla="*/ 100 h 609"/>
                  <a:gd name="T60" fmla="*/ 184 w 1095"/>
                  <a:gd name="T61" fmla="*/ 116 h 609"/>
                  <a:gd name="T62" fmla="*/ 220 w 1095"/>
                  <a:gd name="T63" fmla="*/ 109 h 609"/>
                  <a:gd name="T64" fmla="*/ 262 w 1095"/>
                  <a:gd name="T65" fmla="*/ 100 h 609"/>
                  <a:gd name="T66" fmla="*/ 304 w 1095"/>
                  <a:gd name="T67" fmla="*/ 92 h 609"/>
                  <a:gd name="T68" fmla="*/ 350 w 1095"/>
                  <a:gd name="T69" fmla="*/ 90 h 609"/>
                  <a:gd name="T70" fmla="*/ 397 w 1095"/>
                  <a:gd name="T71" fmla="*/ 96 h 609"/>
                  <a:gd name="T72" fmla="*/ 407 w 1095"/>
                  <a:gd name="T73" fmla="*/ 90 h 609"/>
                  <a:gd name="T74" fmla="*/ 409 w 1095"/>
                  <a:gd name="T75" fmla="*/ 84 h 609"/>
                  <a:gd name="T76" fmla="*/ 407 w 1095"/>
                  <a:gd name="T77" fmla="*/ 78 h 609"/>
                  <a:gd name="T78" fmla="*/ 402 w 1095"/>
                  <a:gd name="T79" fmla="*/ 73 h 609"/>
                  <a:gd name="T80" fmla="*/ 397 w 1095"/>
                  <a:gd name="T81" fmla="*/ 67 h 609"/>
                  <a:gd name="T82" fmla="*/ 392 w 1095"/>
                  <a:gd name="T83" fmla="*/ 67 h 609"/>
                  <a:gd name="T84" fmla="*/ 387 w 1095"/>
                  <a:gd name="T85" fmla="*/ 67 h 609"/>
                  <a:gd name="T86" fmla="*/ 380 w 1095"/>
                  <a:gd name="T87" fmla="*/ 66 h 609"/>
                  <a:gd name="T88" fmla="*/ 375 w 1095"/>
                  <a:gd name="T89" fmla="*/ 65 h 609"/>
                  <a:gd name="T90" fmla="*/ 372 w 1095"/>
                  <a:gd name="T91" fmla="*/ 61 h 609"/>
                  <a:gd name="T92" fmla="*/ 426 w 1095"/>
                  <a:gd name="T93" fmla="*/ 52 h 609"/>
                  <a:gd name="T94" fmla="*/ 537 w 1095"/>
                  <a:gd name="T95" fmla="*/ 42 h 609"/>
                  <a:gd name="T96" fmla="*/ 647 w 1095"/>
                  <a:gd name="T97" fmla="*/ 29 h 609"/>
                  <a:gd name="T98" fmla="*/ 755 w 1095"/>
                  <a:gd name="T99" fmla="*/ 18 h 609"/>
                  <a:gd name="T100" fmla="*/ 865 w 1095"/>
                  <a:gd name="T101" fmla="*/ 6 h 609"/>
                  <a:gd name="T102" fmla="*/ 1015 w 1095"/>
                  <a:gd name="T103" fmla="*/ 75 h 6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95" h="609">
                    <a:moveTo>
                      <a:pt x="1015" y="75"/>
                    </a:moveTo>
                    <a:lnTo>
                      <a:pt x="1059" y="118"/>
                    </a:lnTo>
                    <a:lnTo>
                      <a:pt x="1083" y="162"/>
                    </a:lnTo>
                    <a:lnTo>
                      <a:pt x="1095" y="205"/>
                    </a:lnTo>
                    <a:lnTo>
                      <a:pt x="1091" y="249"/>
                    </a:lnTo>
                    <a:lnTo>
                      <a:pt x="1078" y="293"/>
                    </a:lnTo>
                    <a:lnTo>
                      <a:pt x="1054" y="337"/>
                    </a:lnTo>
                    <a:lnTo>
                      <a:pt x="1022" y="379"/>
                    </a:lnTo>
                    <a:lnTo>
                      <a:pt x="985" y="420"/>
                    </a:lnTo>
                    <a:lnTo>
                      <a:pt x="943" y="460"/>
                    </a:lnTo>
                    <a:lnTo>
                      <a:pt x="902" y="499"/>
                    </a:lnTo>
                    <a:lnTo>
                      <a:pt x="870" y="516"/>
                    </a:lnTo>
                    <a:lnTo>
                      <a:pt x="833" y="534"/>
                    </a:lnTo>
                    <a:lnTo>
                      <a:pt x="796" y="552"/>
                    </a:lnTo>
                    <a:lnTo>
                      <a:pt x="757" y="568"/>
                    </a:lnTo>
                    <a:lnTo>
                      <a:pt x="713" y="582"/>
                    </a:lnTo>
                    <a:lnTo>
                      <a:pt x="669" y="594"/>
                    </a:lnTo>
                    <a:lnTo>
                      <a:pt x="622" y="603"/>
                    </a:lnTo>
                    <a:lnTo>
                      <a:pt x="571" y="609"/>
                    </a:lnTo>
                    <a:lnTo>
                      <a:pt x="522" y="609"/>
                    </a:lnTo>
                    <a:lnTo>
                      <a:pt x="468" y="605"/>
                    </a:lnTo>
                    <a:lnTo>
                      <a:pt x="402" y="596"/>
                    </a:lnTo>
                    <a:lnTo>
                      <a:pt x="340" y="584"/>
                    </a:lnTo>
                    <a:lnTo>
                      <a:pt x="284" y="568"/>
                    </a:lnTo>
                    <a:lnTo>
                      <a:pt x="233" y="547"/>
                    </a:lnTo>
                    <a:lnTo>
                      <a:pt x="184" y="524"/>
                    </a:lnTo>
                    <a:lnTo>
                      <a:pt x="142" y="500"/>
                    </a:lnTo>
                    <a:lnTo>
                      <a:pt x="103" y="473"/>
                    </a:lnTo>
                    <a:lnTo>
                      <a:pt x="71" y="445"/>
                    </a:lnTo>
                    <a:lnTo>
                      <a:pt x="41" y="417"/>
                    </a:lnTo>
                    <a:lnTo>
                      <a:pt x="19" y="387"/>
                    </a:lnTo>
                    <a:lnTo>
                      <a:pt x="5" y="355"/>
                    </a:lnTo>
                    <a:lnTo>
                      <a:pt x="0" y="323"/>
                    </a:lnTo>
                    <a:lnTo>
                      <a:pt x="0" y="292"/>
                    </a:lnTo>
                    <a:lnTo>
                      <a:pt x="5" y="261"/>
                    </a:lnTo>
                    <a:lnTo>
                      <a:pt x="17" y="230"/>
                    </a:lnTo>
                    <a:lnTo>
                      <a:pt x="34" y="201"/>
                    </a:lnTo>
                    <a:lnTo>
                      <a:pt x="54" y="171"/>
                    </a:lnTo>
                    <a:lnTo>
                      <a:pt x="76" y="142"/>
                    </a:lnTo>
                    <a:lnTo>
                      <a:pt x="100" y="115"/>
                    </a:lnTo>
                    <a:lnTo>
                      <a:pt x="125" y="88"/>
                    </a:lnTo>
                    <a:lnTo>
                      <a:pt x="139" y="84"/>
                    </a:lnTo>
                    <a:lnTo>
                      <a:pt x="154" y="82"/>
                    </a:lnTo>
                    <a:lnTo>
                      <a:pt x="166" y="78"/>
                    </a:lnTo>
                    <a:lnTo>
                      <a:pt x="179" y="76"/>
                    </a:lnTo>
                    <a:lnTo>
                      <a:pt x="191" y="73"/>
                    </a:lnTo>
                    <a:lnTo>
                      <a:pt x="203" y="72"/>
                    </a:lnTo>
                    <a:lnTo>
                      <a:pt x="215" y="70"/>
                    </a:lnTo>
                    <a:lnTo>
                      <a:pt x="230" y="70"/>
                    </a:lnTo>
                    <a:lnTo>
                      <a:pt x="242" y="73"/>
                    </a:lnTo>
                    <a:lnTo>
                      <a:pt x="257" y="75"/>
                    </a:lnTo>
                    <a:lnTo>
                      <a:pt x="247" y="76"/>
                    </a:lnTo>
                    <a:lnTo>
                      <a:pt x="240" y="77"/>
                    </a:lnTo>
                    <a:lnTo>
                      <a:pt x="230" y="80"/>
                    </a:lnTo>
                    <a:lnTo>
                      <a:pt x="223" y="82"/>
                    </a:lnTo>
                    <a:lnTo>
                      <a:pt x="215" y="85"/>
                    </a:lnTo>
                    <a:lnTo>
                      <a:pt x="208" y="89"/>
                    </a:lnTo>
                    <a:lnTo>
                      <a:pt x="201" y="92"/>
                    </a:lnTo>
                    <a:lnTo>
                      <a:pt x="196" y="96"/>
                    </a:lnTo>
                    <a:lnTo>
                      <a:pt x="189" y="100"/>
                    </a:lnTo>
                    <a:lnTo>
                      <a:pt x="184" y="102"/>
                    </a:lnTo>
                    <a:lnTo>
                      <a:pt x="184" y="116"/>
                    </a:lnTo>
                    <a:lnTo>
                      <a:pt x="203" y="114"/>
                    </a:lnTo>
                    <a:lnTo>
                      <a:pt x="220" y="109"/>
                    </a:lnTo>
                    <a:lnTo>
                      <a:pt x="242" y="105"/>
                    </a:lnTo>
                    <a:lnTo>
                      <a:pt x="262" y="100"/>
                    </a:lnTo>
                    <a:lnTo>
                      <a:pt x="284" y="96"/>
                    </a:lnTo>
                    <a:lnTo>
                      <a:pt x="304" y="92"/>
                    </a:lnTo>
                    <a:lnTo>
                      <a:pt x="328" y="91"/>
                    </a:lnTo>
                    <a:lnTo>
                      <a:pt x="350" y="90"/>
                    </a:lnTo>
                    <a:lnTo>
                      <a:pt x="375" y="92"/>
                    </a:lnTo>
                    <a:lnTo>
                      <a:pt x="397" y="96"/>
                    </a:lnTo>
                    <a:lnTo>
                      <a:pt x="404" y="93"/>
                    </a:lnTo>
                    <a:lnTo>
                      <a:pt x="407" y="90"/>
                    </a:lnTo>
                    <a:lnTo>
                      <a:pt x="409" y="88"/>
                    </a:lnTo>
                    <a:lnTo>
                      <a:pt x="409" y="84"/>
                    </a:lnTo>
                    <a:lnTo>
                      <a:pt x="409" y="82"/>
                    </a:lnTo>
                    <a:lnTo>
                      <a:pt x="407" y="78"/>
                    </a:lnTo>
                    <a:lnTo>
                      <a:pt x="404" y="76"/>
                    </a:lnTo>
                    <a:lnTo>
                      <a:pt x="402" y="73"/>
                    </a:lnTo>
                    <a:lnTo>
                      <a:pt x="399" y="70"/>
                    </a:lnTo>
                    <a:lnTo>
                      <a:pt x="397" y="67"/>
                    </a:lnTo>
                    <a:lnTo>
                      <a:pt x="394" y="67"/>
                    </a:lnTo>
                    <a:lnTo>
                      <a:pt x="392" y="67"/>
                    </a:lnTo>
                    <a:lnTo>
                      <a:pt x="390" y="67"/>
                    </a:lnTo>
                    <a:lnTo>
                      <a:pt x="387" y="67"/>
                    </a:lnTo>
                    <a:lnTo>
                      <a:pt x="385" y="66"/>
                    </a:lnTo>
                    <a:lnTo>
                      <a:pt x="380" y="66"/>
                    </a:lnTo>
                    <a:lnTo>
                      <a:pt x="377" y="65"/>
                    </a:lnTo>
                    <a:lnTo>
                      <a:pt x="375" y="65"/>
                    </a:lnTo>
                    <a:lnTo>
                      <a:pt x="372" y="64"/>
                    </a:lnTo>
                    <a:lnTo>
                      <a:pt x="372" y="61"/>
                    </a:lnTo>
                    <a:lnTo>
                      <a:pt x="372" y="58"/>
                    </a:lnTo>
                    <a:lnTo>
                      <a:pt x="426" y="52"/>
                    </a:lnTo>
                    <a:lnTo>
                      <a:pt x="483" y="46"/>
                    </a:lnTo>
                    <a:lnTo>
                      <a:pt x="537" y="42"/>
                    </a:lnTo>
                    <a:lnTo>
                      <a:pt x="590" y="36"/>
                    </a:lnTo>
                    <a:lnTo>
                      <a:pt x="647" y="29"/>
                    </a:lnTo>
                    <a:lnTo>
                      <a:pt x="701" y="24"/>
                    </a:lnTo>
                    <a:lnTo>
                      <a:pt x="755" y="18"/>
                    </a:lnTo>
                    <a:lnTo>
                      <a:pt x="811" y="12"/>
                    </a:lnTo>
                    <a:lnTo>
                      <a:pt x="865" y="6"/>
                    </a:lnTo>
                    <a:lnTo>
                      <a:pt x="919" y="0"/>
                    </a:lnTo>
                    <a:lnTo>
                      <a:pt x="1015" y="75"/>
                    </a:lnTo>
                    <a:lnTo>
                      <a:pt x="1015" y="75"/>
                    </a:lnTo>
                    <a:close/>
                  </a:path>
                </a:pathLst>
              </a:custGeom>
              <a:solidFill>
                <a:srgbClr val="E2FF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2126" name="Freeform 30"/>
              <p:cNvSpPr>
                <a:spLocks/>
              </p:cNvSpPr>
              <p:nvPr/>
            </p:nvSpPr>
            <p:spPr bwMode="auto">
              <a:xfrm>
                <a:off x="3049" y="403"/>
                <a:ext cx="238" cy="47"/>
              </a:xfrm>
              <a:custGeom>
                <a:avLst/>
                <a:gdLst>
                  <a:gd name="T0" fmla="*/ 238 w 238"/>
                  <a:gd name="T1" fmla="*/ 34 h 47"/>
                  <a:gd name="T2" fmla="*/ 238 w 238"/>
                  <a:gd name="T3" fmla="*/ 47 h 47"/>
                  <a:gd name="T4" fmla="*/ 216 w 238"/>
                  <a:gd name="T5" fmla="*/ 44 h 47"/>
                  <a:gd name="T6" fmla="*/ 192 w 238"/>
                  <a:gd name="T7" fmla="*/ 41 h 47"/>
                  <a:gd name="T8" fmla="*/ 167 w 238"/>
                  <a:gd name="T9" fmla="*/ 39 h 47"/>
                  <a:gd name="T10" fmla="*/ 143 w 238"/>
                  <a:gd name="T11" fmla="*/ 36 h 47"/>
                  <a:gd name="T12" fmla="*/ 118 w 238"/>
                  <a:gd name="T13" fmla="*/ 35 h 47"/>
                  <a:gd name="T14" fmla="*/ 94 w 238"/>
                  <a:gd name="T15" fmla="*/ 35 h 47"/>
                  <a:gd name="T16" fmla="*/ 69 w 238"/>
                  <a:gd name="T17" fmla="*/ 36 h 47"/>
                  <a:gd name="T18" fmla="*/ 45 w 238"/>
                  <a:gd name="T19" fmla="*/ 37 h 47"/>
                  <a:gd name="T20" fmla="*/ 22 w 238"/>
                  <a:gd name="T21" fmla="*/ 41 h 47"/>
                  <a:gd name="T22" fmla="*/ 0 w 238"/>
                  <a:gd name="T23" fmla="*/ 47 h 47"/>
                  <a:gd name="T24" fmla="*/ 3 w 238"/>
                  <a:gd name="T25" fmla="*/ 40 h 47"/>
                  <a:gd name="T26" fmla="*/ 8 w 238"/>
                  <a:gd name="T27" fmla="*/ 33 h 47"/>
                  <a:gd name="T28" fmla="*/ 15 w 238"/>
                  <a:gd name="T29" fmla="*/ 27 h 47"/>
                  <a:gd name="T30" fmla="*/ 25 w 238"/>
                  <a:gd name="T31" fmla="*/ 23 h 47"/>
                  <a:gd name="T32" fmla="*/ 37 w 238"/>
                  <a:gd name="T33" fmla="*/ 18 h 47"/>
                  <a:gd name="T34" fmla="*/ 49 w 238"/>
                  <a:gd name="T35" fmla="*/ 13 h 47"/>
                  <a:gd name="T36" fmla="*/ 62 w 238"/>
                  <a:gd name="T37" fmla="*/ 10 h 47"/>
                  <a:gd name="T38" fmla="*/ 74 w 238"/>
                  <a:gd name="T39" fmla="*/ 7 h 47"/>
                  <a:gd name="T40" fmla="*/ 89 w 238"/>
                  <a:gd name="T41" fmla="*/ 3 h 47"/>
                  <a:gd name="T42" fmla="*/ 98 w 238"/>
                  <a:gd name="T43" fmla="*/ 0 h 47"/>
                  <a:gd name="T44" fmla="*/ 116 w 238"/>
                  <a:gd name="T45" fmla="*/ 0 h 47"/>
                  <a:gd name="T46" fmla="*/ 133 w 238"/>
                  <a:gd name="T47" fmla="*/ 0 h 47"/>
                  <a:gd name="T48" fmla="*/ 147 w 238"/>
                  <a:gd name="T49" fmla="*/ 1 h 47"/>
                  <a:gd name="T50" fmla="*/ 162 w 238"/>
                  <a:gd name="T51" fmla="*/ 4 h 47"/>
                  <a:gd name="T52" fmla="*/ 177 w 238"/>
                  <a:gd name="T53" fmla="*/ 8 h 47"/>
                  <a:gd name="T54" fmla="*/ 189 w 238"/>
                  <a:gd name="T55" fmla="*/ 12 h 47"/>
                  <a:gd name="T56" fmla="*/ 201 w 238"/>
                  <a:gd name="T57" fmla="*/ 17 h 47"/>
                  <a:gd name="T58" fmla="*/ 214 w 238"/>
                  <a:gd name="T59" fmla="*/ 23 h 47"/>
                  <a:gd name="T60" fmla="*/ 226 w 238"/>
                  <a:gd name="T61" fmla="*/ 28 h 47"/>
                  <a:gd name="T62" fmla="*/ 238 w 238"/>
                  <a:gd name="T63" fmla="*/ 34 h 47"/>
                  <a:gd name="T64" fmla="*/ 238 w 238"/>
                  <a:gd name="T65" fmla="*/ 34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38" h="47">
                    <a:moveTo>
                      <a:pt x="238" y="34"/>
                    </a:moveTo>
                    <a:lnTo>
                      <a:pt x="238" y="47"/>
                    </a:lnTo>
                    <a:lnTo>
                      <a:pt x="216" y="44"/>
                    </a:lnTo>
                    <a:lnTo>
                      <a:pt x="192" y="41"/>
                    </a:lnTo>
                    <a:lnTo>
                      <a:pt x="167" y="39"/>
                    </a:lnTo>
                    <a:lnTo>
                      <a:pt x="143" y="36"/>
                    </a:lnTo>
                    <a:lnTo>
                      <a:pt x="118" y="35"/>
                    </a:lnTo>
                    <a:lnTo>
                      <a:pt x="94" y="35"/>
                    </a:lnTo>
                    <a:lnTo>
                      <a:pt x="69" y="36"/>
                    </a:lnTo>
                    <a:lnTo>
                      <a:pt x="45" y="37"/>
                    </a:lnTo>
                    <a:lnTo>
                      <a:pt x="22" y="41"/>
                    </a:lnTo>
                    <a:lnTo>
                      <a:pt x="0" y="47"/>
                    </a:lnTo>
                    <a:lnTo>
                      <a:pt x="3" y="40"/>
                    </a:lnTo>
                    <a:lnTo>
                      <a:pt x="8" y="33"/>
                    </a:lnTo>
                    <a:lnTo>
                      <a:pt x="15" y="27"/>
                    </a:lnTo>
                    <a:lnTo>
                      <a:pt x="25" y="23"/>
                    </a:lnTo>
                    <a:lnTo>
                      <a:pt x="37" y="18"/>
                    </a:lnTo>
                    <a:lnTo>
                      <a:pt x="49" y="13"/>
                    </a:lnTo>
                    <a:lnTo>
                      <a:pt x="62" y="10"/>
                    </a:lnTo>
                    <a:lnTo>
                      <a:pt x="74" y="7"/>
                    </a:lnTo>
                    <a:lnTo>
                      <a:pt x="89" y="3"/>
                    </a:lnTo>
                    <a:lnTo>
                      <a:pt x="98" y="0"/>
                    </a:lnTo>
                    <a:lnTo>
                      <a:pt x="116" y="0"/>
                    </a:lnTo>
                    <a:lnTo>
                      <a:pt x="133" y="0"/>
                    </a:lnTo>
                    <a:lnTo>
                      <a:pt x="147" y="1"/>
                    </a:lnTo>
                    <a:lnTo>
                      <a:pt x="162" y="4"/>
                    </a:lnTo>
                    <a:lnTo>
                      <a:pt x="177" y="8"/>
                    </a:lnTo>
                    <a:lnTo>
                      <a:pt x="189" y="12"/>
                    </a:lnTo>
                    <a:lnTo>
                      <a:pt x="201" y="17"/>
                    </a:lnTo>
                    <a:lnTo>
                      <a:pt x="214" y="23"/>
                    </a:lnTo>
                    <a:lnTo>
                      <a:pt x="226" y="28"/>
                    </a:lnTo>
                    <a:lnTo>
                      <a:pt x="238" y="34"/>
                    </a:lnTo>
                    <a:lnTo>
                      <a:pt x="238" y="34"/>
                    </a:lnTo>
                    <a:close/>
                  </a:path>
                </a:pathLst>
              </a:custGeom>
              <a:solidFill>
                <a:srgbClr val="0019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2127" name="Freeform 31"/>
              <p:cNvSpPr>
                <a:spLocks/>
              </p:cNvSpPr>
              <p:nvPr/>
            </p:nvSpPr>
            <p:spPr bwMode="auto">
              <a:xfrm>
                <a:off x="2201" y="450"/>
                <a:ext cx="285" cy="209"/>
              </a:xfrm>
              <a:custGeom>
                <a:avLst/>
                <a:gdLst>
                  <a:gd name="T0" fmla="*/ 270 w 285"/>
                  <a:gd name="T1" fmla="*/ 19 h 209"/>
                  <a:gd name="T2" fmla="*/ 238 w 285"/>
                  <a:gd name="T3" fmla="*/ 59 h 209"/>
                  <a:gd name="T4" fmla="*/ 209 w 285"/>
                  <a:gd name="T5" fmla="*/ 100 h 209"/>
                  <a:gd name="T6" fmla="*/ 184 w 285"/>
                  <a:gd name="T7" fmla="*/ 141 h 209"/>
                  <a:gd name="T8" fmla="*/ 169 w 285"/>
                  <a:gd name="T9" fmla="*/ 184 h 209"/>
                  <a:gd name="T10" fmla="*/ 157 w 285"/>
                  <a:gd name="T11" fmla="*/ 208 h 209"/>
                  <a:gd name="T12" fmla="*/ 138 w 285"/>
                  <a:gd name="T13" fmla="*/ 209 h 209"/>
                  <a:gd name="T14" fmla="*/ 116 w 285"/>
                  <a:gd name="T15" fmla="*/ 206 h 209"/>
                  <a:gd name="T16" fmla="*/ 93 w 285"/>
                  <a:gd name="T17" fmla="*/ 203 h 209"/>
                  <a:gd name="T18" fmla="*/ 74 w 285"/>
                  <a:gd name="T19" fmla="*/ 198 h 209"/>
                  <a:gd name="T20" fmla="*/ 54 w 285"/>
                  <a:gd name="T21" fmla="*/ 190 h 209"/>
                  <a:gd name="T22" fmla="*/ 42 w 285"/>
                  <a:gd name="T23" fmla="*/ 180 h 209"/>
                  <a:gd name="T24" fmla="*/ 37 w 285"/>
                  <a:gd name="T25" fmla="*/ 168 h 209"/>
                  <a:gd name="T26" fmla="*/ 42 w 285"/>
                  <a:gd name="T27" fmla="*/ 156 h 209"/>
                  <a:gd name="T28" fmla="*/ 54 w 285"/>
                  <a:gd name="T29" fmla="*/ 145 h 209"/>
                  <a:gd name="T30" fmla="*/ 69 w 285"/>
                  <a:gd name="T31" fmla="*/ 136 h 209"/>
                  <a:gd name="T32" fmla="*/ 76 w 285"/>
                  <a:gd name="T33" fmla="*/ 132 h 209"/>
                  <a:gd name="T34" fmla="*/ 89 w 285"/>
                  <a:gd name="T35" fmla="*/ 130 h 209"/>
                  <a:gd name="T36" fmla="*/ 98 w 285"/>
                  <a:gd name="T37" fmla="*/ 128 h 209"/>
                  <a:gd name="T38" fmla="*/ 101 w 285"/>
                  <a:gd name="T39" fmla="*/ 122 h 209"/>
                  <a:gd name="T40" fmla="*/ 89 w 285"/>
                  <a:gd name="T41" fmla="*/ 115 h 209"/>
                  <a:gd name="T42" fmla="*/ 69 w 285"/>
                  <a:gd name="T43" fmla="*/ 114 h 209"/>
                  <a:gd name="T44" fmla="*/ 49 w 285"/>
                  <a:gd name="T45" fmla="*/ 116 h 209"/>
                  <a:gd name="T46" fmla="*/ 32 w 285"/>
                  <a:gd name="T47" fmla="*/ 118 h 209"/>
                  <a:gd name="T48" fmla="*/ 13 w 285"/>
                  <a:gd name="T49" fmla="*/ 117 h 209"/>
                  <a:gd name="T50" fmla="*/ 0 w 285"/>
                  <a:gd name="T51" fmla="*/ 102 h 209"/>
                  <a:gd name="T52" fmla="*/ 8 w 285"/>
                  <a:gd name="T53" fmla="*/ 80 h 209"/>
                  <a:gd name="T54" fmla="*/ 27 w 285"/>
                  <a:gd name="T55" fmla="*/ 56 h 209"/>
                  <a:gd name="T56" fmla="*/ 57 w 285"/>
                  <a:gd name="T57" fmla="*/ 35 h 209"/>
                  <a:gd name="T58" fmla="*/ 93 w 285"/>
                  <a:gd name="T59" fmla="*/ 18 h 209"/>
                  <a:gd name="T60" fmla="*/ 133 w 285"/>
                  <a:gd name="T61" fmla="*/ 10 h 209"/>
                  <a:gd name="T62" fmla="*/ 167 w 285"/>
                  <a:gd name="T63" fmla="*/ 8 h 209"/>
                  <a:gd name="T64" fmla="*/ 201 w 285"/>
                  <a:gd name="T65" fmla="*/ 5 h 209"/>
                  <a:gd name="T66" fmla="*/ 236 w 285"/>
                  <a:gd name="T67" fmla="*/ 3 h 209"/>
                  <a:gd name="T68" fmla="*/ 270 w 285"/>
                  <a:gd name="T69" fmla="*/ 1 h 209"/>
                  <a:gd name="T70" fmla="*/ 285 w 285"/>
                  <a:gd name="T71" fmla="*/ 0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85" h="209">
                    <a:moveTo>
                      <a:pt x="285" y="0"/>
                    </a:moveTo>
                    <a:lnTo>
                      <a:pt x="270" y="19"/>
                    </a:lnTo>
                    <a:lnTo>
                      <a:pt x="253" y="38"/>
                    </a:lnTo>
                    <a:lnTo>
                      <a:pt x="238" y="59"/>
                    </a:lnTo>
                    <a:lnTo>
                      <a:pt x="221" y="80"/>
                    </a:lnTo>
                    <a:lnTo>
                      <a:pt x="209" y="100"/>
                    </a:lnTo>
                    <a:lnTo>
                      <a:pt x="194" y="121"/>
                    </a:lnTo>
                    <a:lnTo>
                      <a:pt x="184" y="141"/>
                    </a:lnTo>
                    <a:lnTo>
                      <a:pt x="174" y="162"/>
                    </a:lnTo>
                    <a:lnTo>
                      <a:pt x="169" y="184"/>
                    </a:lnTo>
                    <a:lnTo>
                      <a:pt x="167" y="205"/>
                    </a:lnTo>
                    <a:lnTo>
                      <a:pt x="157" y="208"/>
                    </a:lnTo>
                    <a:lnTo>
                      <a:pt x="147" y="209"/>
                    </a:lnTo>
                    <a:lnTo>
                      <a:pt x="138" y="209"/>
                    </a:lnTo>
                    <a:lnTo>
                      <a:pt x="125" y="208"/>
                    </a:lnTo>
                    <a:lnTo>
                      <a:pt x="116" y="206"/>
                    </a:lnTo>
                    <a:lnTo>
                      <a:pt x="103" y="205"/>
                    </a:lnTo>
                    <a:lnTo>
                      <a:pt x="93" y="203"/>
                    </a:lnTo>
                    <a:lnTo>
                      <a:pt x="84" y="201"/>
                    </a:lnTo>
                    <a:lnTo>
                      <a:pt x="74" y="198"/>
                    </a:lnTo>
                    <a:lnTo>
                      <a:pt x="64" y="196"/>
                    </a:lnTo>
                    <a:lnTo>
                      <a:pt x="54" y="190"/>
                    </a:lnTo>
                    <a:lnTo>
                      <a:pt x="47" y="185"/>
                    </a:lnTo>
                    <a:lnTo>
                      <a:pt x="42" y="180"/>
                    </a:lnTo>
                    <a:lnTo>
                      <a:pt x="40" y="174"/>
                    </a:lnTo>
                    <a:lnTo>
                      <a:pt x="37" y="168"/>
                    </a:lnTo>
                    <a:lnTo>
                      <a:pt x="40" y="162"/>
                    </a:lnTo>
                    <a:lnTo>
                      <a:pt x="42" y="156"/>
                    </a:lnTo>
                    <a:lnTo>
                      <a:pt x="47" y="150"/>
                    </a:lnTo>
                    <a:lnTo>
                      <a:pt x="54" y="145"/>
                    </a:lnTo>
                    <a:lnTo>
                      <a:pt x="64" y="138"/>
                    </a:lnTo>
                    <a:lnTo>
                      <a:pt x="69" y="136"/>
                    </a:lnTo>
                    <a:lnTo>
                      <a:pt x="71" y="133"/>
                    </a:lnTo>
                    <a:lnTo>
                      <a:pt x="76" y="132"/>
                    </a:lnTo>
                    <a:lnTo>
                      <a:pt x="84" y="131"/>
                    </a:lnTo>
                    <a:lnTo>
                      <a:pt x="89" y="130"/>
                    </a:lnTo>
                    <a:lnTo>
                      <a:pt x="93" y="129"/>
                    </a:lnTo>
                    <a:lnTo>
                      <a:pt x="98" y="128"/>
                    </a:lnTo>
                    <a:lnTo>
                      <a:pt x="101" y="125"/>
                    </a:lnTo>
                    <a:lnTo>
                      <a:pt x="101" y="122"/>
                    </a:lnTo>
                    <a:lnTo>
                      <a:pt x="98" y="117"/>
                    </a:lnTo>
                    <a:lnTo>
                      <a:pt x="89" y="115"/>
                    </a:lnTo>
                    <a:lnTo>
                      <a:pt x="79" y="114"/>
                    </a:lnTo>
                    <a:lnTo>
                      <a:pt x="69" y="114"/>
                    </a:lnTo>
                    <a:lnTo>
                      <a:pt x="59" y="115"/>
                    </a:lnTo>
                    <a:lnTo>
                      <a:pt x="49" y="116"/>
                    </a:lnTo>
                    <a:lnTo>
                      <a:pt x="42" y="118"/>
                    </a:lnTo>
                    <a:lnTo>
                      <a:pt x="32" y="118"/>
                    </a:lnTo>
                    <a:lnTo>
                      <a:pt x="22" y="118"/>
                    </a:lnTo>
                    <a:lnTo>
                      <a:pt x="13" y="117"/>
                    </a:lnTo>
                    <a:lnTo>
                      <a:pt x="3" y="114"/>
                    </a:lnTo>
                    <a:lnTo>
                      <a:pt x="0" y="102"/>
                    </a:lnTo>
                    <a:lnTo>
                      <a:pt x="3" y="91"/>
                    </a:lnTo>
                    <a:lnTo>
                      <a:pt x="8" y="80"/>
                    </a:lnTo>
                    <a:lnTo>
                      <a:pt x="15" y="67"/>
                    </a:lnTo>
                    <a:lnTo>
                      <a:pt x="27" y="56"/>
                    </a:lnTo>
                    <a:lnTo>
                      <a:pt x="40" y="45"/>
                    </a:lnTo>
                    <a:lnTo>
                      <a:pt x="57" y="35"/>
                    </a:lnTo>
                    <a:lnTo>
                      <a:pt x="74" y="26"/>
                    </a:lnTo>
                    <a:lnTo>
                      <a:pt x="93" y="18"/>
                    </a:lnTo>
                    <a:lnTo>
                      <a:pt x="116" y="11"/>
                    </a:lnTo>
                    <a:lnTo>
                      <a:pt x="133" y="10"/>
                    </a:lnTo>
                    <a:lnTo>
                      <a:pt x="150" y="9"/>
                    </a:lnTo>
                    <a:lnTo>
                      <a:pt x="167" y="8"/>
                    </a:lnTo>
                    <a:lnTo>
                      <a:pt x="184" y="6"/>
                    </a:lnTo>
                    <a:lnTo>
                      <a:pt x="201" y="5"/>
                    </a:lnTo>
                    <a:lnTo>
                      <a:pt x="218" y="4"/>
                    </a:lnTo>
                    <a:lnTo>
                      <a:pt x="236" y="3"/>
                    </a:lnTo>
                    <a:lnTo>
                      <a:pt x="253" y="2"/>
                    </a:lnTo>
                    <a:lnTo>
                      <a:pt x="270" y="1"/>
                    </a:lnTo>
                    <a:lnTo>
                      <a:pt x="285" y="0"/>
                    </a:lnTo>
                    <a:lnTo>
                      <a:pt x="285" y="0"/>
                    </a:ln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2128" name="Freeform 32"/>
              <p:cNvSpPr>
                <a:spLocks/>
              </p:cNvSpPr>
              <p:nvPr/>
            </p:nvSpPr>
            <p:spPr bwMode="auto">
              <a:xfrm>
                <a:off x="3059" y="478"/>
                <a:ext cx="177" cy="119"/>
              </a:xfrm>
              <a:custGeom>
                <a:avLst/>
                <a:gdLst>
                  <a:gd name="T0" fmla="*/ 177 w 177"/>
                  <a:gd name="T1" fmla="*/ 74 h 119"/>
                  <a:gd name="T2" fmla="*/ 172 w 177"/>
                  <a:gd name="T3" fmla="*/ 79 h 119"/>
                  <a:gd name="T4" fmla="*/ 167 w 177"/>
                  <a:gd name="T5" fmla="*/ 85 h 119"/>
                  <a:gd name="T6" fmla="*/ 160 w 177"/>
                  <a:gd name="T7" fmla="*/ 89 h 119"/>
                  <a:gd name="T8" fmla="*/ 155 w 177"/>
                  <a:gd name="T9" fmla="*/ 95 h 119"/>
                  <a:gd name="T10" fmla="*/ 150 w 177"/>
                  <a:gd name="T11" fmla="*/ 100 h 119"/>
                  <a:gd name="T12" fmla="*/ 142 w 177"/>
                  <a:gd name="T13" fmla="*/ 104 h 119"/>
                  <a:gd name="T14" fmla="*/ 135 w 177"/>
                  <a:gd name="T15" fmla="*/ 109 h 119"/>
                  <a:gd name="T16" fmla="*/ 128 w 177"/>
                  <a:gd name="T17" fmla="*/ 113 h 119"/>
                  <a:gd name="T18" fmla="*/ 115 w 177"/>
                  <a:gd name="T19" fmla="*/ 117 h 119"/>
                  <a:gd name="T20" fmla="*/ 103 w 177"/>
                  <a:gd name="T21" fmla="*/ 119 h 119"/>
                  <a:gd name="T22" fmla="*/ 93 w 177"/>
                  <a:gd name="T23" fmla="*/ 118 h 119"/>
                  <a:gd name="T24" fmla="*/ 81 w 177"/>
                  <a:gd name="T25" fmla="*/ 117 h 119"/>
                  <a:gd name="T26" fmla="*/ 71 w 177"/>
                  <a:gd name="T27" fmla="*/ 114 h 119"/>
                  <a:gd name="T28" fmla="*/ 59 w 177"/>
                  <a:gd name="T29" fmla="*/ 112 h 119"/>
                  <a:gd name="T30" fmla="*/ 49 w 177"/>
                  <a:gd name="T31" fmla="*/ 109 h 119"/>
                  <a:gd name="T32" fmla="*/ 39 w 177"/>
                  <a:gd name="T33" fmla="*/ 104 h 119"/>
                  <a:gd name="T34" fmla="*/ 30 w 177"/>
                  <a:gd name="T35" fmla="*/ 101 h 119"/>
                  <a:gd name="T36" fmla="*/ 22 w 177"/>
                  <a:gd name="T37" fmla="*/ 96 h 119"/>
                  <a:gd name="T38" fmla="*/ 15 w 177"/>
                  <a:gd name="T39" fmla="*/ 92 h 119"/>
                  <a:gd name="T40" fmla="*/ 8 w 177"/>
                  <a:gd name="T41" fmla="*/ 86 h 119"/>
                  <a:gd name="T42" fmla="*/ 5 w 177"/>
                  <a:gd name="T43" fmla="*/ 78 h 119"/>
                  <a:gd name="T44" fmla="*/ 3 w 177"/>
                  <a:gd name="T45" fmla="*/ 69 h 119"/>
                  <a:gd name="T46" fmla="*/ 0 w 177"/>
                  <a:gd name="T47" fmla="*/ 58 h 119"/>
                  <a:gd name="T48" fmla="*/ 0 w 177"/>
                  <a:gd name="T49" fmla="*/ 48 h 119"/>
                  <a:gd name="T50" fmla="*/ 0 w 177"/>
                  <a:gd name="T51" fmla="*/ 38 h 119"/>
                  <a:gd name="T52" fmla="*/ 5 w 177"/>
                  <a:gd name="T53" fmla="*/ 28 h 119"/>
                  <a:gd name="T54" fmla="*/ 12 w 177"/>
                  <a:gd name="T55" fmla="*/ 18 h 119"/>
                  <a:gd name="T56" fmla="*/ 22 w 177"/>
                  <a:gd name="T57" fmla="*/ 10 h 119"/>
                  <a:gd name="T58" fmla="*/ 39 w 177"/>
                  <a:gd name="T59" fmla="*/ 5 h 119"/>
                  <a:gd name="T60" fmla="*/ 59 w 177"/>
                  <a:gd name="T61" fmla="*/ 0 h 119"/>
                  <a:gd name="T62" fmla="*/ 84 w 177"/>
                  <a:gd name="T63" fmla="*/ 2 h 119"/>
                  <a:gd name="T64" fmla="*/ 103 w 177"/>
                  <a:gd name="T65" fmla="*/ 7 h 119"/>
                  <a:gd name="T66" fmla="*/ 120 w 177"/>
                  <a:gd name="T67" fmla="*/ 12 h 119"/>
                  <a:gd name="T68" fmla="*/ 135 w 177"/>
                  <a:gd name="T69" fmla="*/ 18 h 119"/>
                  <a:gd name="T70" fmla="*/ 145 w 177"/>
                  <a:gd name="T71" fmla="*/ 26 h 119"/>
                  <a:gd name="T72" fmla="*/ 155 w 177"/>
                  <a:gd name="T73" fmla="*/ 36 h 119"/>
                  <a:gd name="T74" fmla="*/ 162 w 177"/>
                  <a:gd name="T75" fmla="*/ 45 h 119"/>
                  <a:gd name="T76" fmla="*/ 167 w 177"/>
                  <a:gd name="T77" fmla="*/ 55 h 119"/>
                  <a:gd name="T78" fmla="*/ 172 w 177"/>
                  <a:gd name="T79" fmla="*/ 64 h 119"/>
                  <a:gd name="T80" fmla="*/ 177 w 177"/>
                  <a:gd name="T81" fmla="*/ 74 h 119"/>
                  <a:gd name="T82" fmla="*/ 177 w 177"/>
                  <a:gd name="T83" fmla="*/ 74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77" h="119">
                    <a:moveTo>
                      <a:pt x="177" y="74"/>
                    </a:moveTo>
                    <a:lnTo>
                      <a:pt x="172" y="79"/>
                    </a:lnTo>
                    <a:lnTo>
                      <a:pt x="167" y="85"/>
                    </a:lnTo>
                    <a:lnTo>
                      <a:pt x="160" y="89"/>
                    </a:lnTo>
                    <a:lnTo>
                      <a:pt x="155" y="95"/>
                    </a:lnTo>
                    <a:lnTo>
                      <a:pt x="150" y="100"/>
                    </a:lnTo>
                    <a:lnTo>
                      <a:pt x="142" y="104"/>
                    </a:lnTo>
                    <a:lnTo>
                      <a:pt x="135" y="109"/>
                    </a:lnTo>
                    <a:lnTo>
                      <a:pt x="128" y="113"/>
                    </a:lnTo>
                    <a:lnTo>
                      <a:pt x="115" y="117"/>
                    </a:lnTo>
                    <a:lnTo>
                      <a:pt x="103" y="119"/>
                    </a:lnTo>
                    <a:lnTo>
                      <a:pt x="93" y="118"/>
                    </a:lnTo>
                    <a:lnTo>
                      <a:pt x="81" y="117"/>
                    </a:lnTo>
                    <a:lnTo>
                      <a:pt x="71" y="114"/>
                    </a:lnTo>
                    <a:lnTo>
                      <a:pt x="59" y="112"/>
                    </a:lnTo>
                    <a:lnTo>
                      <a:pt x="49" y="109"/>
                    </a:lnTo>
                    <a:lnTo>
                      <a:pt x="39" y="104"/>
                    </a:lnTo>
                    <a:lnTo>
                      <a:pt x="30" y="101"/>
                    </a:lnTo>
                    <a:lnTo>
                      <a:pt x="22" y="96"/>
                    </a:lnTo>
                    <a:lnTo>
                      <a:pt x="15" y="92"/>
                    </a:lnTo>
                    <a:lnTo>
                      <a:pt x="8" y="86"/>
                    </a:lnTo>
                    <a:lnTo>
                      <a:pt x="5" y="78"/>
                    </a:lnTo>
                    <a:lnTo>
                      <a:pt x="3" y="69"/>
                    </a:lnTo>
                    <a:lnTo>
                      <a:pt x="0" y="58"/>
                    </a:lnTo>
                    <a:lnTo>
                      <a:pt x="0" y="48"/>
                    </a:lnTo>
                    <a:lnTo>
                      <a:pt x="0" y="38"/>
                    </a:lnTo>
                    <a:lnTo>
                      <a:pt x="5" y="28"/>
                    </a:lnTo>
                    <a:lnTo>
                      <a:pt x="12" y="18"/>
                    </a:lnTo>
                    <a:lnTo>
                      <a:pt x="22" y="10"/>
                    </a:lnTo>
                    <a:lnTo>
                      <a:pt x="39" y="5"/>
                    </a:lnTo>
                    <a:lnTo>
                      <a:pt x="59" y="0"/>
                    </a:lnTo>
                    <a:lnTo>
                      <a:pt x="84" y="2"/>
                    </a:lnTo>
                    <a:lnTo>
                      <a:pt x="103" y="7"/>
                    </a:lnTo>
                    <a:lnTo>
                      <a:pt x="120" y="12"/>
                    </a:lnTo>
                    <a:lnTo>
                      <a:pt x="135" y="18"/>
                    </a:lnTo>
                    <a:lnTo>
                      <a:pt x="145" y="26"/>
                    </a:lnTo>
                    <a:lnTo>
                      <a:pt x="155" y="36"/>
                    </a:lnTo>
                    <a:lnTo>
                      <a:pt x="162" y="45"/>
                    </a:lnTo>
                    <a:lnTo>
                      <a:pt x="167" y="55"/>
                    </a:lnTo>
                    <a:lnTo>
                      <a:pt x="172" y="64"/>
                    </a:lnTo>
                    <a:lnTo>
                      <a:pt x="177" y="74"/>
                    </a:lnTo>
                    <a:lnTo>
                      <a:pt x="177" y="74"/>
                    </a:lnTo>
                    <a:close/>
                  </a:path>
                </a:pathLst>
              </a:custGeom>
              <a:solidFill>
                <a:srgbClr val="0019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2129" name="Freeform 33"/>
              <p:cNvSpPr>
                <a:spLocks/>
              </p:cNvSpPr>
              <p:nvPr/>
            </p:nvSpPr>
            <p:spPr bwMode="auto">
              <a:xfrm>
                <a:off x="2618" y="498"/>
                <a:ext cx="169" cy="117"/>
              </a:xfrm>
              <a:custGeom>
                <a:avLst/>
                <a:gdLst>
                  <a:gd name="T0" fmla="*/ 167 w 169"/>
                  <a:gd name="T1" fmla="*/ 25 h 117"/>
                  <a:gd name="T2" fmla="*/ 169 w 169"/>
                  <a:gd name="T3" fmla="*/ 36 h 117"/>
                  <a:gd name="T4" fmla="*/ 169 w 169"/>
                  <a:gd name="T5" fmla="*/ 46 h 117"/>
                  <a:gd name="T6" fmla="*/ 167 w 169"/>
                  <a:gd name="T7" fmla="*/ 58 h 117"/>
                  <a:gd name="T8" fmla="*/ 164 w 169"/>
                  <a:gd name="T9" fmla="*/ 68 h 117"/>
                  <a:gd name="T10" fmla="*/ 159 w 169"/>
                  <a:gd name="T11" fmla="*/ 77 h 117"/>
                  <a:gd name="T12" fmla="*/ 154 w 169"/>
                  <a:gd name="T13" fmla="*/ 88 h 117"/>
                  <a:gd name="T14" fmla="*/ 145 w 169"/>
                  <a:gd name="T15" fmla="*/ 96 h 117"/>
                  <a:gd name="T16" fmla="*/ 132 w 169"/>
                  <a:gd name="T17" fmla="*/ 104 h 117"/>
                  <a:gd name="T18" fmla="*/ 115 w 169"/>
                  <a:gd name="T19" fmla="*/ 110 h 117"/>
                  <a:gd name="T20" fmla="*/ 96 w 169"/>
                  <a:gd name="T21" fmla="*/ 116 h 117"/>
                  <a:gd name="T22" fmla="*/ 83 w 169"/>
                  <a:gd name="T23" fmla="*/ 117 h 117"/>
                  <a:gd name="T24" fmla="*/ 71 w 169"/>
                  <a:gd name="T25" fmla="*/ 116 h 117"/>
                  <a:gd name="T26" fmla="*/ 59 w 169"/>
                  <a:gd name="T27" fmla="*/ 115 h 117"/>
                  <a:gd name="T28" fmla="*/ 52 w 169"/>
                  <a:gd name="T29" fmla="*/ 112 h 117"/>
                  <a:gd name="T30" fmla="*/ 42 w 169"/>
                  <a:gd name="T31" fmla="*/ 108 h 117"/>
                  <a:gd name="T32" fmla="*/ 37 w 169"/>
                  <a:gd name="T33" fmla="*/ 105 h 117"/>
                  <a:gd name="T34" fmla="*/ 29 w 169"/>
                  <a:gd name="T35" fmla="*/ 100 h 117"/>
                  <a:gd name="T36" fmla="*/ 22 w 169"/>
                  <a:gd name="T37" fmla="*/ 96 h 117"/>
                  <a:gd name="T38" fmla="*/ 15 w 169"/>
                  <a:gd name="T39" fmla="*/ 91 h 117"/>
                  <a:gd name="T40" fmla="*/ 7 w 169"/>
                  <a:gd name="T41" fmla="*/ 86 h 117"/>
                  <a:gd name="T42" fmla="*/ 5 w 169"/>
                  <a:gd name="T43" fmla="*/ 80 h 117"/>
                  <a:gd name="T44" fmla="*/ 0 w 169"/>
                  <a:gd name="T45" fmla="*/ 72 h 117"/>
                  <a:gd name="T46" fmla="*/ 0 w 169"/>
                  <a:gd name="T47" fmla="*/ 64 h 117"/>
                  <a:gd name="T48" fmla="*/ 0 w 169"/>
                  <a:gd name="T49" fmla="*/ 56 h 117"/>
                  <a:gd name="T50" fmla="*/ 2 w 169"/>
                  <a:gd name="T51" fmla="*/ 48 h 117"/>
                  <a:gd name="T52" fmla="*/ 5 w 169"/>
                  <a:gd name="T53" fmla="*/ 41 h 117"/>
                  <a:gd name="T54" fmla="*/ 10 w 169"/>
                  <a:gd name="T55" fmla="*/ 33 h 117"/>
                  <a:gd name="T56" fmla="*/ 17 w 169"/>
                  <a:gd name="T57" fmla="*/ 26 h 117"/>
                  <a:gd name="T58" fmla="*/ 25 w 169"/>
                  <a:gd name="T59" fmla="*/ 19 h 117"/>
                  <a:gd name="T60" fmla="*/ 34 w 169"/>
                  <a:gd name="T61" fmla="*/ 13 h 117"/>
                  <a:gd name="T62" fmla="*/ 49 w 169"/>
                  <a:gd name="T63" fmla="*/ 8 h 117"/>
                  <a:gd name="T64" fmla="*/ 64 w 169"/>
                  <a:gd name="T65" fmla="*/ 4 h 117"/>
                  <a:gd name="T66" fmla="*/ 78 w 169"/>
                  <a:gd name="T67" fmla="*/ 1 h 117"/>
                  <a:gd name="T68" fmla="*/ 93 w 169"/>
                  <a:gd name="T69" fmla="*/ 0 h 117"/>
                  <a:gd name="T70" fmla="*/ 108 w 169"/>
                  <a:gd name="T71" fmla="*/ 1 h 117"/>
                  <a:gd name="T72" fmla="*/ 123 w 169"/>
                  <a:gd name="T73" fmla="*/ 3 h 117"/>
                  <a:gd name="T74" fmla="*/ 137 w 169"/>
                  <a:gd name="T75" fmla="*/ 5 h 117"/>
                  <a:gd name="T76" fmla="*/ 150 w 169"/>
                  <a:gd name="T77" fmla="*/ 11 h 117"/>
                  <a:gd name="T78" fmla="*/ 159 w 169"/>
                  <a:gd name="T79" fmla="*/ 17 h 117"/>
                  <a:gd name="T80" fmla="*/ 167 w 169"/>
                  <a:gd name="T81" fmla="*/ 25 h 117"/>
                  <a:gd name="T82" fmla="*/ 167 w 169"/>
                  <a:gd name="T83" fmla="*/ 25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69" h="117">
                    <a:moveTo>
                      <a:pt x="167" y="25"/>
                    </a:moveTo>
                    <a:lnTo>
                      <a:pt x="169" y="36"/>
                    </a:lnTo>
                    <a:lnTo>
                      <a:pt x="169" y="46"/>
                    </a:lnTo>
                    <a:lnTo>
                      <a:pt x="167" y="58"/>
                    </a:lnTo>
                    <a:lnTo>
                      <a:pt x="164" y="68"/>
                    </a:lnTo>
                    <a:lnTo>
                      <a:pt x="159" y="77"/>
                    </a:lnTo>
                    <a:lnTo>
                      <a:pt x="154" y="88"/>
                    </a:lnTo>
                    <a:lnTo>
                      <a:pt x="145" y="96"/>
                    </a:lnTo>
                    <a:lnTo>
                      <a:pt x="132" y="104"/>
                    </a:lnTo>
                    <a:lnTo>
                      <a:pt x="115" y="110"/>
                    </a:lnTo>
                    <a:lnTo>
                      <a:pt x="96" y="116"/>
                    </a:lnTo>
                    <a:lnTo>
                      <a:pt x="83" y="117"/>
                    </a:lnTo>
                    <a:lnTo>
                      <a:pt x="71" y="116"/>
                    </a:lnTo>
                    <a:lnTo>
                      <a:pt x="59" y="115"/>
                    </a:lnTo>
                    <a:lnTo>
                      <a:pt x="52" y="112"/>
                    </a:lnTo>
                    <a:lnTo>
                      <a:pt x="42" y="108"/>
                    </a:lnTo>
                    <a:lnTo>
                      <a:pt x="37" y="105"/>
                    </a:lnTo>
                    <a:lnTo>
                      <a:pt x="29" y="100"/>
                    </a:lnTo>
                    <a:lnTo>
                      <a:pt x="22" y="96"/>
                    </a:lnTo>
                    <a:lnTo>
                      <a:pt x="15" y="91"/>
                    </a:lnTo>
                    <a:lnTo>
                      <a:pt x="7" y="86"/>
                    </a:lnTo>
                    <a:lnTo>
                      <a:pt x="5" y="80"/>
                    </a:lnTo>
                    <a:lnTo>
                      <a:pt x="0" y="72"/>
                    </a:lnTo>
                    <a:lnTo>
                      <a:pt x="0" y="64"/>
                    </a:lnTo>
                    <a:lnTo>
                      <a:pt x="0" y="56"/>
                    </a:lnTo>
                    <a:lnTo>
                      <a:pt x="2" y="48"/>
                    </a:lnTo>
                    <a:lnTo>
                      <a:pt x="5" y="41"/>
                    </a:lnTo>
                    <a:lnTo>
                      <a:pt x="10" y="33"/>
                    </a:lnTo>
                    <a:lnTo>
                      <a:pt x="17" y="26"/>
                    </a:lnTo>
                    <a:lnTo>
                      <a:pt x="25" y="19"/>
                    </a:lnTo>
                    <a:lnTo>
                      <a:pt x="34" y="13"/>
                    </a:lnTo>
                    <a:lnTo>
                      <a:pt x="49" y="8"/>
                    </a:lnTo>
                    <a:lnTo>
                      <a:pt x="64" y="4"/>
                    </a:lnTo>
                    <a:lnTo>
                      <a:pt x="78" y="1"/>
                    </a:lnTo>
                    <a:lnTo>
                      <a:pt x="93" y="0"/>
                    </a:lnTo>
                    <a:lnTo>
                      <a:pt x="108" y="1"/>
                    </a:lnTo>
                    <a:lnTo>
                      <a:pt x="123" y="3"/>
                    </a:lnTo>
                    <a:lnTo>
                      <a:pt x="137" y="5"/>
                    </a:lnTo>
                    <a:lnTo>
                      <a:pt x="150" y="11"/>
                    </a:lnTo>
                    <a:lnTo>
                      <a:pt x="159" y="17"/>
                    </a:lnTo>
                    <a:lnTo>
                      <a:pt x="167" y="25"/>
                    </a:lnTo>
                    <a:lnTo>
                      <a:pt x="167" y="25"/>
                    </a:lnTo>
                    <a:close/>
                  </a:path>
                </a:pathLst>
              </a:custGeom>
              <a:solidFill>
                <a:srgbClr val="0019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2130" name="Freeform 34"/>
              <p:cNvSpPr>
                <a:spLocks/>
              </p:cNvSpPr>
              <p:nvPr/>
            </p:nvSpPr>
            <p:spPr bwMode="auto">
              <a:xfrm>
                <a:off x="3074" y="494"/>
                <a:ext cx="132" cy="88"/>
              </a:xfrm>
              <a:custGeom>
                <a:avLst/>
                <a:gdLst>
                  <a:gd name="T0" fmla="*/ 132 w 132"/>
                  <a:gd name="T1" fmla="*/ 53 h 88"/>
                  <a:gd name="T2" fmla="*/ 130 w 132"/>
                  <a:gd name="T3" fmla="*/ 56 h 88"/>
                  <a:gd name="T4" fmla="*/ 127 w 132"/>
                  <a:gd name="T5" fmla="*/ 60 h 88"/>
                  <a:gd name="T6" fmla="*/ 125 w 132"/>
                  <a:gd name="T7" fmla="*/ 63 h 88"/>
                  <a:gd name="T8" fmla="*/ 125 w 132"/>
                  <a:gd name="T9" fmla="*/ 68 h 88"/>
                  <a:gd name="T10" fmla="*/ 122 w 132"/>
                  <a:gd name="T11" fmla="*/ 71 h 88"/>
                  <a:gd name="T12" fmla="*/ 122 w 132"/>
                  <a:gd name="T13" fmla="*/ 74 h 88"/>
                  <a:gd name="T14" fmla="*/ 120 w 132"/>
                  <a:gd name="T15" fmla="*/ 78 h 88"/>
                  <a:gd name="T16" fmla="*/ 115 w 132"/>
                  <a:gd name="T17" fmla="*/ 81 h 88"/>
                  <a:gd name="T18" fmla="*/ 108 w 132"/>
                  <a:gd name="T19" fmla="*/ 85 h 88"/>
                  <a:gd name="T20" fmla="*/ 100 w 132"/>
                  <a:gd name="T21" fmla="*/ 87 h 88"/>
                  <a:gd name="T22" fmla="*/ 83 w 132"/>
                  <a:gd name="T23" fmla="*/ 88 h 88"/>
                  <a:gd name="T24" fmla="*/ 69 w 132"/>
                  <a:gd name="T25" fmla="*/ 87 h 88"/>
                  <a:gd name="T26" fmla="*/ 54 w 132"/>
                  <a:gd name="T27" fmla="*/ 85 h 88"/>
                  <a:gd name="T28" fmla="*/ 44 w 132"/>
                  <a:gd name="T29" fmla="*/ 80 h 88"/>
                  <a:gd name="T30" fmla="*/ 32 w 132"/>
                  <a:gd name="T31" fmla="*/ 76 h 88"/>
                  <a:gd name="T32" fmla="*/ 24 w 132"/>
                  <a:gd name="T33" fmla="*/ 70 h 88"/>
                  <a:gd name="T34" fmla="*/ 17 w 132"/>
                  <a:gd name="T35" fmla="*/ 64 h 88"/>
                  <a:gd name="T36" fmla="*/ 10 w 132"/>
                  <a:gd name="T37" fmla="*/ 58 h 88"/>
                  <a:gd name="T38" fmla="*/ 5 w 132"/>
                  <a:gd name="T39" fmla="*/ 53 h 88"/>
                  <a:gd name="T40" fmla="*/ 0 w 132"/>
                  <a:gd name="T41" fmla="*/ 46 h 88"/>
                  <a:gd name="T42" fmla="*/ 29 w 132"/>
                  <a:gd name="T43" fmla="*/ 0 h 88"/>
                  <a:gd name="T44" fmla="*/ 51 w 132"/>
                  <a:gd name="T45" fmla="*/ 0 h 88"/>
                  <a:gd name="T46" fmla="*/ 69 w 132"/>
                  <a:gd name="T47" fmla="*/ 1 h 88"/>
                  <a:gd name="T48" fmla="*/ 83 w 132"/>
                  <a:gd name="T49" fmla="*/ 5 h 88"/>
                  <a:gd name="T50" fmla="*/ 93 w 132"/>
                  <a:gd name="T51" fmla="*/ 9 h 88"/>
                  <a:gd name="T52" fmla="*/ 103 w 132"/>
                  <a:gd name="T53" fmla="*/ 16 h 88"/>
                  <a:gd name="T54" fmla="*/ 113 w 132"/>
                  <a:gd name="T55" fmla="*/ 22 h 88"/>
                  <a:gd name="T56" fmla="*/ 118 w 132"/>
                  <a:gd name="T57" fmla="*/ 30 h 88"/>
                  <a:gd name="T58" fmla="*/ 125 w 132"/>
                  <a:gd name="T59" fmla="*/ 38 h 88"/>
                  <a:gd name="T60" fmla="*/ 130 w 132"/>
                  <a:gd name="T61" fmla="*/ 46 h 88"/>
                  <a:gd name="T62" fmla="*/ 132 w 132"/>
                  <a:gd name="T63" fmla="*/ 53 h 88"/>
                  <a:gd name="T64" fmla="*/ 132 w 132"/>
                  <a:gd name="T65" fmla="*/ 53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32" h="88">
                    <a:moveTo>
                      <a:pt x="132" y="53"/>
                    </a:moveTo>
                    <a:lnTo>
                      <a:pt x="130" y="56"/>
                    </a:lnTo>
                    <a:lnTo>
                      <a:pt x="127" y="60"/>
                    </a:lnTo>
                    <a:lnTo>
                      <a:pt x="125" y="63"/>
                    </a:lnTo>
                    <a:lnTo>
                      <a:pt x="125" y="68"/>
                    </a:lnTo>
                    <a:lnTo>
                      <a:pt x="122" y="71"/>
                    </a:lnTo>
                    <a:lnTo>
                      <a:pt x="122" y="74"/>
                    </a:lnTo>
                    <a:lnTo>
                      <a:pt x="120" y="78"/>
                    </a:lnTo>
                    <a:lnTo>
                      <a:pt x="115" y="81"/>
                    </a:lnTo>
                    <a:lnTo>
                      <a:pt x="108" y="85"/>
                    </a:lnTo>
                    <a:lnTo>
                      <a:pt x="100" y="87"/>
                    </a:lnTo>
                    <a:lnTo>
                      <a:pt x="83" y="88"/>
                    </a:lnTo>
                    <a:lnTo>
                      <a:pt x="69" y="87"/>
                    </a:lnTo>
                    <a:lnTo>
                      <a:pt x="54" y="85"/>
                    </a:lnTo>
                    <a:lnTo>
                      <a:pt x="44" y="80"/>
                    </a:lnTo>
                    <a:lnTo>
                      <a:pt x="32" y="76"/>
                    </a:lnTo>
                    <a:lnTo>
                      <a:pt x="24" y="70"/>
                    </a:lnTo>
                    <a:lnTo>
                      <a:pt x="17" y="64"/>
                    </a:lnTo>
                    <a:lnTo>
                      <a:pt x="10" y="58"/>
                    </a:lnTo>
                    <a:lnTo>
                      <a:pt x="5" y="53"/>
                    </a:lnTo>
                    <a:lnTo>
                      <a:pt x="0" y="46"/>
                    </a:lnTo>
                    <a:lnTo>
                      <a:pt x="29" y="0"/>
                    </a:lnTo>
                    <a:lnTo>
                      <a:pt x="51" y="0"/>
                    </a:lnTo>
                    <a:lnTo>
                      <a:pt x="69" y="1"/>
                    </a:lnTo>
                    <a:lnTo>
                      <a:pt x="83" y="5"/>
                    </a:lnTo>
                    <a:lnTo>
                      <a:pt x="93" y="9"/>
                    </a:lnTo>
                    <a:lnTo>
                      <a:pt x="103" y="16"/>
                    </a:lnTo>
                    <a:lnTo>
                      <a:pt x="113" y="22"/>
                    </a:lnTo>
                    <a:lnTo>
                      <a:pt x="118" y="30"/>
                    </a:lnTo>
                    <a:lnTo>
                      <a:pt x="125" y="38"/>
                    </a:lnTo>
                    <a:lnTo>
                      <a:pt x="130" y="46"/>
                    </a:lnTo>
                    <a:lnTo>
                      <a:pt x="132" y="53"/>
                    </a:lnTo>
                    <a:lnTo>
                      <a:pt x="132" y="5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2131" name="Freeform 35"/>
              <p:cNvSpPr>
                <a:spLocks/>
              </p:cNvSpPr>
              <p:nvPr/>
            </p:nvSpPr>
            <p:spPr bwMode="auto">
              <a:xfrm>
                <a:off x="2645" y="510"/>
                <a:ext cx="115" cy="92"/>
              </a:xfrm>
              <a:custGeom>
                <a:avLst/>
                <a:gdLst>
                  <a:gd name="T0" fmla="*/ 113 w 115"/>
                  <a:gd name="T1" fmla="*/ 30 h 92"/>
                  <a:gd name="T2" fmla="*/ 115 w 115"/>
                  <a:gd name="T3" fmla="*/ 38 h 92"/>
                  <a:gd name="T4" fmla="*/ 115 w 115"/>
                  <a:gd name="T5" fmla="*/ 46 h 92"/>
                  <a:gd name="T6" fmla="*/ 115 w 115"/>
                  <a:gd name="T7" fmla="*/ 54 h 92"/>
                  <a:gd name="T8" fmla="*/ 110 w 115"/>
                  <a:gd name="T9" fmla="*/ 61 h 92"/>
                  <a:gd name="T10" fmla="*/ 108 w 115"/>
                  <a:gd name="T11" fmla="*/ 68 h 92"/>
                  <a:gd name="T12" fmla="*/ 100 w 115"/>
                  <a:gd name="T13" fmla="*/ 74 h 92"/>
                  <a:gd name="T14" fmla="*/ 93 w 115"/>
                  <a:gd name="T15" fmla="*/ 80 h 92"/>
                  <a:gd name="T16" fmla="*/ 86 w 115"/>
                  <a:gd name="T17" fmla="*/ 85 h 92"/>
                  <a:gd name="T18" fmla="*/ 74 w 115"/>
                  <a:gd name="T19" fmla="*/ 89 h 92"/>
                  <a:gd name="T20" fmla="*/ 61 w 115"/>
                  <a:gd name="T21" fmla="*/ 92 h 92"/>
                  <a:gd name="T22" fmla="*/ 51 w 115"/>
                  <a:gd name="T23" fmla="*/ 90 h 92"/>
                  <a:gd name="T24" fmla="*/ 39 w 115"/>
                  <a:gd name="T25" fmla="*/ 88 h 92"/>
                  <a:gd name="T26" fmla="*/ 32 w 115"/>
                  <a:gd name="T27" fmla="*/ 86 h 92"/>
                  <a:gd name="T28" fmla="*/ 22 w 115"/>
                  <a:gd name="T29" fmla="*/ 81 h 92"/>
                  <a:gd name="T30" fmla="*/ 15 w 115"/>
                  <a:gd name="T31" fmla="*/ 78 h 92"/>
                  <a:gd name="T32" fmla="*/ 10 w 115"/>
                  <a:gd name="T33" fmla="*/ 73 h 92"/>
                  <a:gd name="T34" fmla="*/ 5 w 115"/>
                  <a:gd name="T35" fmla="*/ 69 h 92"/>
                  <a:gd name="T36" fmla="*/ 2 w 115"/>
                  <a:gd name="T37" fmla="*/ 64 h 92"/>
                  <a:gd name="T38" fmla="*/ 0 w 115"/>
                  <a:gd name="T39" fmla="*/ 60 h 92"/>
                  <a:gd name="T40" fmla="*/ 0 w 115"/>
                  <a:gd name="T41" fmla="*/ 54 h 92"/>
                  <a:gd name="T42" fmla="*/ 2 w 115"/>
                  <a:gd name="T43" fmla="*/ 49 h 92"/>
                  <a:gd name="T44" fmla="*/ 5 w 115"/>
                  <a:gd name="T45" fmla="*/ 44 h 92"/>
                  <a:gd name="T46" fmla="*/ 7 w 115"/>
                  <a:gd name="T47" fmla="*/ 38 h 92"/>
                  <a:gd name="T48" fmla="*/ 10 w 115"/>
                  <a:gd name="T49" fmla="*/ 32 h 92"/>
                  <a:gd name="T50" fmla="*/ 10 w 115"/>
                  <a:gd name="T51" fmla="*/ 25 h 92"/>
                  <a:gd name="T52" fmla="*/ 15 w 115"/>
                  <a:gd name="T53" fmla="*/ 20 h 92"/>
                  <a:gd name="T54" fmla="*/ 17 w 115"/>
                  <a:gd name="T55" fmla="*/ 15 h 92"/>
                  <a:gd name="T56" fmla="*/ 25 w 115"/>
                  <a:gd name="T57" fmla="*/ 9 h 92"/>
                  <a:gd name="T58" fmla="*/ 32 w 115"/>
                  <a:gd name="T59" fmla="*/ 5 h 92"/>
                  <a:gd name="T60" fmla="*/ 44 w 115"/>
                  <a:gd name="T61" fmla="*/ 1 h 92"/>
                  <a:gd name="T62" fmla="*/ 56 w 115"/>
                  <a:gd name="T63" fmla="*/ 0 h 92"/>
                  <a:gd name="T64" fmla="*/ 69 w 115"/>
                  <a:gd name="T65" fmla="*/ 0 h 92"/>
                  <a:gd name="T66" fmla="*/ 78 w 115"/>
                  <a:gd name="T67" fmla="*/ 1 h 92"/>
                  <a:gd name="T68" fmla="*/ 88 w 115"/>
                  <a:gd name="T69" fmla="*/ 4 h 92"/>
                  <a:gd name="T70" fmla="*/ 96 w 115"/>
                  <a:gd name="T71" fmla="*/ 7 h 92"/>
                  <a:gd name="T72" fmla="*/ 103 w 115"/>
                  <a:gd name="T73" fmla="*/ 10 h 92"/>
                  <a:gd name="T74" fmla="*/ 108 w 115"/>
                  <a:gd name="T75" fmla="*/ 15 h 92"/>
                  <a:gd name="T76" fmla="*/ 110 w 115"/>
                  <a:gd name="T77" fmla="*/ 20 h 92"/>
                  <a:gd name="T78" fmla="*/ 113 w 115"/>
                  <a:gd name="T79" fmla="*/ 25 h 92"/>
                  <a:gd name="T80" fmla="*/ 113 w 115"/>
                  <a:gd name="T81" fmla="*/ 30 h 92"/>
                  <a:gd name="T82" fmla="*/ 113 w 115"/>
                  <a:gd name="T83" fmla="*/ 30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15" h="92">
                    <a:moveTo>
                      <a:pt x="113" y="30"/>
                    </a:moveTo>
                    <a:lnTo>
                      <a:pt x="115" y="38"/>
                    </a:lnTo>
                    <a:lnTo>
                      <a:pt x="115" y="46"/>
                    </a:lnTo>
                    <a:lnTo>
                      <a:pt x="115" y="54"/>
                    </a:lnTo>
                    <a:lnTo>
                      <a:pt x="110" y="61"/>
                    </a:lnTo>
                    <a:lnTo>
                      <a:pt x="108" y="68"/>
                    </a:lnTo>
                    <a:lnTo>
                      <a:pt x="100" y="74"/>
                    </a:lnTo>
                    <a:lnTo>
                      <a:pt x="93" y="80"/>
                    </a:lnTo>
                    <a:lnTo>
                      <a:pt x="86" y="85"/>
                    </a:lnTo>
                    <a:lnTo>
                      <a:pt x="74" y="89"/>
                    </a:lnTo>
                    <a:lnTo>
                      <a:pt x="61" y="92"/>
                    </a:lnTo>
                    <a:lnTo>
                      <a:pt x="51" y="90"/>
                    </a:lnTo>
                    <a:lnTo>
                      <a:pt x="39" y="88"/>
                    </a:lnTo>
                    <a:lnTo>
                      <a:pt x="32" y="86"/>
                    </a:lnTo>
                    <a:lnTo>
                      <a:pt x="22" y="81"/>
                    </a:lnTo>
                    <a:lnTo>
                      <a:pt x="15" y="78"/>
                    </a:lnTo>
                    <a:lnTo>
                      <a:pt x="10" y="73"/>
                    </a:lnTo>
                    <a:lnTo>
                      <a:pt x="5" y="69"/>
                    </a:lnTo>
                    <a:lnTo>
                      <a:pt x="2" y="64"/>
                    </a:lnTo>
                    <a:lnTo>
                      <a:pt x="0" y="60"/>
                    </a:lnTo>
                    <a:lnTo>
                      <a:pt x="0" y="54"/>
                    </a:lnTo>
                    <a:lnTo>
                      <a:pt x="2" y="49"/>
                    </a:lnTo>
                    <a:lnTo>
                      <a:pt x="5" y="44"/>
                    </a:lnTo>
                    <a:lnTo>
                      <a:pt x="7" y="38"/>
                    </a:lnTo>
                    <a:lnTo>
                      <a:pt x="10" y="32"/>
                    </a:lnTo>
                    <a:lnTo>
                      <a:pt x="10" y="25"/>
                    </a:lnTo>
                    <a:lnTo>
                      <a:pt x="15" y="20"/>
                    </a:lnTo>
                    <a:lnTo>
                      <a:pt x="17" y="15"/>
                    </a:lnTo>
                    <a:lnTo>
                      <a:pt x="25" y="9"/>
                    </a:lnTo>
                    <a:lnTo>
                      <a:pt x="32" y="5"/>
                    </a:lnTo>
                    <a:lnTo>
                      <a:pt x="44" y="1"/>
                    </a:lnTo>
                    <a:lnTo>
                      <a:pt x="56" y="0"/>
                    </a:lnTo>
                    <a:lnTo>
                      <a:pt x="69" y="0"/>
                    </a:lnTo>
                    <a:lnTo>
                      <a:pt x="78" y="1"/>
                    </a:lnTo>
                    <a:lnTo>
                      <a:pt x="88" y="4"/>
                    </a:lnTo>
                    <a:lnTo>
                      <a:pt x="96" y="7"/>
                    </a:lnTo>
                    <a:lnTo>
                      <a:pt x="103" y="10"/>
                    </a:lnTo>
                    <a:lnTo>
                      <a:pt x="108" y="15"/>
                    </a:lnTo>
                    <a:lnTo>
                      <a:pt x="110" y="20"/>
                    </a:lnTo>
                    <a:lnTo>
                      <a:pt x="113" y="25"/>
                    </a:lnTo>
                    <a:lnTo>
                      <a:pt x="113" y="30"/>
                    </a:lnTo>
                    <a:lnTo>
                      <a:pt x="113" y="3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2132" name="Freeform 36"/>
              <p:cNvSpPr>
                <a:spLocks/>
              </p:cNvSpPr>
              <p:nvPr/>
            </p:nvSpPr>
            <p:spPr bwMode="auto">
              <a:xfrm>
                <a:off x="3118" y="523"/>
                <a:ext cx="47" cy="33"/>
              </a:xfrm>
              <a:custGeom>
                <a:avLst/>
                <a:gdLst>
                  <a:gd name="T0" fmla="*/ 37 w 47"/>
                  <a:gd name="T1" fmla="*/ 33 h 33"/>
                  <a:gd name="T2" fmla="*/ 32 w 47"/>
                  <a:gd name="T3" fmla="*/ 33 h 33"/>
                  <a:gd name="T4" fmla="*/ 25 w 47"/>
                  <a:gd name="T5" fmla="*/ 33 h 33"/>
                  <a:gd name="T6" fmla="*/ 20 w 47"/>
                  <a:gd name="T7" fmla="*/ 31 h 33"/>
                  <a:gd name="T8" fmla="*/ 17 w 47"/>
                  <a:gd name="T9" fmla="*/ 29 h 33"/>
                  <a:gd name="T10" fmla="*/ 15 w 47"/>
                  <a:gd name="T11" fmla="*/ 26 h 33"/>
                  <a:gd name="T12" fmla="*/ 12 w 47"/>
                  <a:gd name="T13" fmla="*/ 24 h 33"/>
                  <a:gd name="T14" fmla="*/ 10 w 47"/>
                  <a:gd name="T15" fmla="*/ 20 h 33"/>
                  <a:gd name="T16" fmla="*/ 7 w 47"/>
                  <a:gd name="T17" fmla="*/ 17 h 33"/>
                  <a:gd name="T18" fmla="*/ 5 w 47"/>
                  <a:gd name="T19" fmla="*/ 15 h 33"/>
                  <a:gd name="T20" fmla="*/ 0 w 47"/>
                  <a:gd name="T21" fmla="*/ 12 h 33"/>
                  <a:gd name="T22" fmla="*/ 12 w 47"/>
                  <a:gd name="T23" fmla="*/ 0 h 33"/>
                  <a:gd name="T24" fmla="*/ 22 w 47"/>
                  <a:gd name="T25" fmla="*/ 1 h 33"/>
                  <a:gd name="T26" fmla="*/ 29 w 47"/>
                  <a:gd name="T27" fmla="*/ 2 h 33"/>
                  <a:gd name="T28" fmla="*/ 37 w 47"/>
                  <a:gd name="T29" fmla="*/ 4 h 33"/>
                  <a:gd name="T30" fmla="*/ 42 w 47"/>
                  <a:gd name="T31" fmla="*/ 8 h 33"/>
                  <a:gd name="T32" fmla="*/ 44 w 47"/>
                  <a:gd name="T33" fmla="*/ 12 h 33"/>
                  <a:gd name="T34" fmla="*/ 47 w 47"/>
                  <a:gd name="T35" fmla="*/ 17 h 33"/>
                  <a:gd name="T36" fmla="*/ 47 w 47"/>
                  <a:gd name="T37" fmla="*/ 20 h 33"/>
                  <a:gd name="T38" fmla="*/ 44 w 47"/>
                  <a:gd name="T39" fmla="*/ 25 h 33"/>
                  <a:gd name="T40" fmla="*/ 42 w 47"/>
                  <a:gd name="T41" fmla="*/ 29 h 33"/>
                  <a:gd name="T42" fmla="*/ 37 w 47"/>
                  <a:gd name="T43" fmla="*/ 33 h 33"/>
                  <a:gd name="T44" fmla="*/ 37 w 47"/>
                  <a:gd name="T45" fmla="*/ 3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47" h="33">
                    <a:moveTo>
                      <a:pt x="37" y="33"/>
                    </a:moveTo>
                    <a:lnTo>
                      <a:pt x="32" y="33"/>
                    </a:lnTo>
                    <a:lnTo>
                      <a:pt x="25" y="33"/>
                    </a:lnTo>
                    <a:lnTo>
                      <a:pt x="20" y="31"/>
                    </a:lnTo>
                    <a:lnTo>
                      <a:pt x="17" y="29"/>
                    </a:lnTo>
                    <a:lnTo>
                      <a:pt x="15" y="26"/>
                    </a:lnTo>
                    <a:lnTo>
                      <a:pt x="12" y="24"/>
                    </a:lnTo>
                    <a:lnTo>
                      <a:pt x="10" y="20"/>
                    </a:lnTo>
                    <a:lnTo>
                      <a:pt x="7" y="17"/>
                    </a:lnTo>
                    <a:lnTo>
                      <a:pt x="5" y="15"/>
                    </a:lnTo>
                    <a:lnTo>
                      <a:pt x="0" y="12"/>
                    </a:lnTo>
                    <a:lnTo>
                      <a:pt x="12" y="0"/>
                    </a:lnTo>
                    <a:lnTo>
                      <a:pt x="22" y="1"/>
                    </a:lnTo>
                    <a:lnTo>
                      <a:pt x="29" y="2"/>
                    </a:lnTo>
                    <a:lnTo>
                      <a:pt x="37" y="4"/>
                    </a:lnTo>
                    <a:lnTo>
                      <a:pt x="42" y="8"/>
                    </a:lnTo>
                    <a:lnTo>
                      <a:pt x="44" y="12"/>
                    </a:lnTo>
                    <a:lnTo>
                      <a:pt x="47" y="17"/>
                    </a:lnTo>
                    <a:lnTo>
                      <a:pt x="47" y="20"/>
                    </a:lnTo>
                    <a:lnTo>
                      <a:pt x="44" y="25"/>
                    </a:lnTo>
                    <a:lnTo>
                      <a:pt x="42" y="29"/>
                    </a:lnTo>
                    <a:lnTo>
                      <a:pt x="37" y="33"/>
                    </a:lnTo>
                    <a:lnTo>
                      <a:pt x="37" y="33"/>
                    </a:lnTo>
                    <a:close/>
                  </a:path>
                </a:pathLst>
              </a:custGeom>
              <a:solidFill>
                <a:srgbClr val="0019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2133" name="Freeform 37"/>
              <p:cNvSpPr>
                <a:spLocks/>
              </p:cNvSpPr>
              <p:nvPr/>
            </p:nvSpPr>
            <p:spPr bwMode="auto">
              <a:xfrm>
                <a:off x="2696" y="540"/>
                <a:ext cx="27" cy="33"/>
              </a:xfrm>
              <a:custGeom>
                <a:avLst/>
                <a:gdLst>
                  <a:gd name="T0" fmla="*/ 18 w 27"/>
                  <a:gd name="T1" fmla="*/ 0 h 33"/>
                  <a:gd name="T2" fmla="*/ 23 w 27"/>
                  <a:gd name="T3" fmla="*/ 3 h 33"/>
                  <a:gd name="T4" fmla="*/ 27 w 27"/>
                  <a:gd name="T5" fmla="*/ 7 h 33"/>
                  <a:gd name="T6" fmla="*/ 27 w 27"/>
                  <a:gd name="T7" fmla="*/ 9 h 33"/>
                  <a:gd name="T8" fmla="*/ 27 w 27"/>
                  <a:gd name="T9" fmla="*/ 14 h 33"/>
                  <a:gd name="T10" fmla="*/ 27 w 27"/>
                  <a:gd name="T11" fmla="*/ 17 h 33"/>
                  <a:gd name="T12" fmla="*/ 25 w 27"/>
                  <a:gd name="T13" fmla="*/ 20 h 33"/>
                  <a:gd name="T14" fmla="*/ 23 w 27"/>
                  <a:gd name="T15" fmla="*/ 24 h 33"/>
                  <a:gd name="T16" fmla="*/ 20 w 27"/>
                  <a:gd name="T17" fmla="*/ 27 h 33"/>
                  <a:gd name="T18" fmla="*/ 15 w 27"/>
                  <a:gd name="T19" fmla="*/ 30 h 33"/>
                  <a:gd name="T20" fmla="*/ 10 w 27"/>
                  <a:gd name="T21" fmla="*/ 33 h 33"/>
                  <a:gd name="T22" fmla="*/ 0 w 27"/>
                  <a:gd name="T23" fmla="*/ 33 h 33"/>
                  <a:gd name="T24" fmla="*/ 0 w 27"/>
                  <a:gd name="T25" fmla="*/ 0 h 33"/>
                  <a:gd name="T26" fmla="*/ 18 w 27"/>
                  <a:gd name="T27" fmla="*/ 0 h 33"/>
                  <a:gd name="T28" fmla="*/ 18 w 27"/>
                  <a:gd name="T29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7" h="33">
                    <a:moveTo>
                      <a:pt x="18" y="0"/>
                    </a:moveTo>
                    <a:lnTo>
                      <a:pt x="23" y="3"/>
                    </a:lnTo>
                    <a:lnTo>
                      <a:pt x="27" y="7"/>
                    </a:lnTo>
                    <a:lnTo>
                      <a:pt x="27" y="9"/>
                    </a:lnTo>
                    <a:lnTo>
                      <a:pt x="27" y="14"/>
                    </a:lnTo>
                    <a:lnTo>
                      <a:pt x="27" y="17"/>
                    </a:lnTo>
                    <a:lnTo>
                      <a:pt x="25" y="20"/>
                    </a:lnTo>
                    <a:lnTo>
                      <a:pt x="23" y="24"/>
                    </a:lnTo>
                    <a:lnTo>
                      <a:pt x="20" y="27"/>
                    </a:lnTo>
                    <a:lnTo>
                      <a:pt x="15" y="30"/>
                    </a:lnTo>
                    <a:lnTo>
                      <a:pt x="10" y="33"/>
                    </a:lnTo>
                    <a:lnTo>
                      <a:pt x="0" y="33"/>
                    </a:lnTo>
                    <a:lnTo>
                      <a:pt x="0" y="0"/>
                    </a:lnTo>
                    <a:lnTo>
                      <a:pt x="18" y="0"/>
                    </a:lnTo>
                    <a:lnTo>
                      <a:pt x="18" y="0"/>
                    </a:lnTo>
                    <a:close/>
                  </a:path>
                </a:pathLst>
              </a:custGeom>
              <a:solidFill>
                <a:srgbClr val="0019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2134" name="Freeform 38"/>
              <p:cNvSpPr>
                <a:spLocks/>
              </p:cNvSpPr>
              <p:nvPr/>
            </p:nvSpPr>
            <p:spPr bwMode="auto">
              <a:xfrm>
                <a:off x="2802" y="552"/>
                <a:ext cx="274" cy="124"/>
              </a:xfrm>
              <a:custGeom>
                <a:avLst/>
                <a:gdLst>
                  <a:gd name="T0" fmla="*/ 272 w 274"/>
                  <a:gd name="T1" fmla="*/ 53 h 124"/>
                  <a:gd name="T2" fmla="*/ 274 w 274"/>
                  <a:gd name="T3" fmla="*/ 66 h 124"/>
                  <a:gd name="T4" fmla="*/ 272 w 274"/>
                  <a:gd name="T5" fmla="*/ 76 h 124"/>
                  <a:gd name="T6" fmla="*/ 265 w 274"/>
                  <a:gd name="T7" fmla="*/ 86 h 124"/>
                  <a:gd name="T8" fmla="*/ 252 w 274"/>
                  <a:gd name="T9" fmla="*/ 94 h 124"/>
                  <a:gd name="T10" fmla="*/ 235 w 274"/>
                  <a:gd name="T11" fmla="*/ 101 h 124"/>
                  <a:gd name="T12" fmla="*/ 218 w 274"/>
                  <a:gd name="T13" fmla="*/ 108 h 124"/>
                  <a:gd name="T14" fmla="*/ 198 w 274"/>
                  <a:gd name="T15" fmla="*/ 112 h 124"/>
                  <a:gd name="T16" fmla="*/ 176 w 274"/>
                  <a:gd name="T17" fmla="*/ 117 h 124"/>
                  <a:gd name="T18" fmla="*/ 154 w 274"/>
                  <a:gd name="T19" fmla="*/ 120 h 124"/>
                  <a:gd name="T20" fmla="*/ 132 w 274"/>
                  <a:gd name="T21" fmla="*/ 124 h 124"/>
                  <a:gd name="T22" fmla="*/ 115 w 274"/>
                  <a:gd name="T23" fmla="*/ 124 h 124"/>
                  <a:gd name="T24" fmla="*/ 98 w 274"/>
                  <a:gd name="T25" fmla="*/ 123 h 124"/>
                  <a:gd name="T26" fmla="*/ 83 w 274"/>
                  <a:gd name="T27" fmla="*/ 120 h 124"/>
                  <a:gd name="T28" fmla="*/ 66 w 274"/>
                  <a:gd name="T29" fmla="*/ 117 h 124"/>
                  <a:gd name="T30" fmla="*/ 51 w 274"/>
                  <a:gd name="T31" fmla="*/ 112 h 124"/>
                  <a:gd name="T32" fmla="*/ 39 w 274"/>
                  <a:gd name="T33" fmla="*/ 108 h 124"/>
                  <a:gd name="T34" fmla="*/ 27 w 274"/>
                  <a:gd name="T35" fmla="*/ 102 h 124"/>
                  <a:gd name="T36" fmla="*/ 17 w 274"/>
                  <a:gd name="T37" fmla="*/ 96 h 124"/>
                  <a:gd name="T38" fmla="*/ 7 w 274"/>
                  <a:gd name="T39" fmla="*/ 90 h 124"/>
                  <a:gd name="T40" fmla="*/ 0 w 274"/>
                  <a:gd name="T41" fmla="*/ 83 h 124"/>
                  <a:gd name="T42" fmla="*/ 0 w 274"/>
                  <a:gd name="T43" fmla="*/ 75 h 124"/>
                  <a:gd name="T44" fmla="*/ 0 w 274"/>
                  <a:gd name="T45" fmla="*/ 68 h 124"/>
                  <a:gd name="T46" fmla="*/ 0 w 274"/>
                  <a:gd name="T47" fmla="*/ 61 h 124"/>
                  <a:gd name="T48" fmla="*/ 2 w 274"/>
                  <a:gd name="T49" fmla="*/ 54 h 124"/>
                  <a:gd name="T50" fmla="*/ 7 w 274"/>
                  <a:gd name="T51" fmla="*/ 48 h 124"/>
                  <a:gd name="T52" fmla="*/ 12 w 274"/>
                  <a:gd name="T53" fmla="*/ 42 h 124"/>
                  <a:gd name="T54" fmla="*/ 17 w 274"/>
                  <a:gd name="T55" fmla="*/ 36 h 124"/>
                  <a:gd name="T56" fmla="*/ 24 w 274"/>
                  <a:gd name="T57" fmla="*/ 31 h 124"/>
                  <a:gd name="T58" fmla="*/ 34 w 274"/>
                  <a:gd name="T59" fmla="*/ 26 h 124"/>
                  <a:gd name="T60" fmla="*/ 44 w 274"/>
                  <a:gd name="T61" fmla="*/ 21 h 124"/>
                  <a:gd name="T62" fmla="*/ 51 w 274"/>
                  <a:gd name="T63" fmla="*/ 15 h 124"/>
                  <a:gd name="T64" fmla="*/ 59 w 274"/>
                  <a:gd name="T65" fmla="*/ 12 h 124"/>
                  <a:gd name="T66" fmla="*/ 68 w 274"/>
                  <a:gd name="T67" fmla="*/ 8 h 124"/>
                  <a:gd name="T68" fmla="*/ 81 w 274"/>
                  <a:gd name="T69" fmla="*/ 7 h 124"/>
                  <a:gd name="T70" fmla="*/ 91 w 274"/>
                  <a:gd name="T71" fmla="*/ 5 h 124"/>
                  <a:gd name="T72" fmla="*/ 103 w 274"/>
                  <a:gd name="T73" fmla="*/ 5 h 124"/>
                  <a:gd name="T74" fmla="*/ 115 w 274"/>
                  <a:gd name="T75" fmla="*/ 4 h 124"/>
                  <a:gd name="T76" fmla="*/ 127 w 274"/>
                  <a:gd name="T77" fmla="*/ 3 h 124"/>
                  <a:gd name="T78" fmla="*/ 140 w 274"/>
                  <a:gd name="T79" fmla="*/ 2 h 124"/>
                  <a:gd name="T80" fmla="*/ 152 w 274"/>
                  <a:gd name="T81" fmla="*/ 0 h 124"/>
                  <a:gd name="T82" fmla="*/ 171 w 274"/>
                  <a:gd name="T83" fmla="*/ 0 h 124"/>
                  <a:gd name="T84" fmla="*/ 189 w 274"/>
                  <a:gd name="T85" fmla="*/ 3 h 124"/>
                  <a:gd name="T86" fmla="*/ 203 w 274"/>
                  <a:gd name="T87" fmla="*/ 6 h 124"/>
                  <a:gd name="T88" fmla="*/ 218 w 274"/>
                  <a:gd name="T89" fmla="*/ 12 h 124"/>
                  <a:gd name="T90" fmla="*/ 230 w 274"/>
                  <a:gd name="T91" fmla="*/ 18 h 124"/>
                  <a:gd name="T92" fmla="*/ 243 w 274"/>
                  <a:gd name="T93" fmla="*/ 24 h 124"/>
                  <a:gd name="T94" fmla="*/ 252 w 274"/>
                  <a:gd name="T95" fmla="*/ 31 h 124"/>
                  <a:gd name="T96" fmla="*/ 260 w 274"/>
                  <a:gd name="T97" fmla="*/ 38 h 124"/>
                  <a:gd name="T98" fmla="*/ 267 w 274"/>
                  <a:gd name="T99" fmla="*/ 46 h 124"/>
                  <a:gd name="T100" fmla="*/ 272 w 274"/>
                  <a:gd name="T101" fmla="*/ 53 h 124"/>
                  <a:gd name="T102" fmla="*/ 272 w 274"/>
                  <a:gd name="T103" fmla="*/ 53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74" h="124">
                    <a:moveTo>
                      <a:pt x="272" y="53"/>
                    </a:moveTo>
                    <a:lnTo>
                      <a:pt x="274" y="66"/>
                    </a:lnTo>
                    <a:lnTo>
                      <a:pt x="272" y="76"/>
                    </a:lnTo>
                    <a:lnTo>
                      <a:pt x="265" y="86"/>
                    </a:lnTo>
                    <a:lnTo>
                      <a:pt x="252" y="94"/>
                    </a:lnTo>
                    <a:lnTo>
                      <a:pt x="235" y="101"/>
                    </a:lnTo>
                    <a:lnTo>
                      <a:pt x="218" y="108"/>
                    </a:lnTo>
                    <a:lnTo>
                      <a:pt x="198" y="112"/>
                    </a:lnTo>
                    <a:lnTo>
                      <a:pt x="176" y="117"/>
                    </a:lnTo>
                    <a:lnTo>
                      <a:pt x="154" y="120"/>
                    </a:lnTo>
                    <a:lnTo>
                      <a:pt x="132" y="124"/>
                    </a:lnTo>
                    <a:lnTo>
                      <a:pt x="115" y="124"/>
                    </a:lnTo>
                    <a:lnTo>
                      <a:pt x="98" y="123"/>
                    </a:lnTo>
                    <a:lnTo>
                      <a:pt x="83" y="120"/>
                    </a:lnTo>
                    <a:lnTo>
                      <a:pt x="66" y="117"/>
                    </a:lnTo>
                    <a:lnTo>
                      <a:pt x="51" y="112"/>
                    </a:lnTo>
                    <a:lnTo>
                      <a:pt x="39" y="108"/>
                    </a:lnTo>
                    <a:lnTo>
                      <a:pt x="27" y="102"/>
                    </a:lnTo>
                    <a:lnTo>
                      <a:pt x="17" y="96"/>
                    </a:lnTo>
                    <a:lnTo>
                      <a:pt x="7" y="90"/>
                    </a:lnTo>
                    <a:lnTo>
                      <a:pt x="0" y="83"/>
                    </a:lnTo>
                    <a:lnTo>
                      <a:pt x="0" y="75"/>
                    </a:lnTo>
                    <a:lnTo>
                      <a:pt x="0" y="68"/>
                    </a:lnTo>
                    <a:lnTo>
                      <a:pt x="0" y="61"/>
                    </a:lnTo>
                    <a:lnTo>
                      <a:pt x="2" y="54"/>
                    </a:lnTo>
                    <a:lnTo>
                      <a:pt x="7" y="48"/>
                    </a:lnTo>
                    <a:lnTo>
                      <a:pt x="12" y="42"/>
                    </a:lnTo>
                    <a:lnTo>
                      <a:pt x="17" y="36"/>
                    </a:lnTo>
                    <a:lnTo>
                      <a:pt x="24" y="31"/>
                    </a:lnTo>
                    <a:lnTo>
                      <a:pt x="34" y="26"/>
                    </a:lnTo>
                    <a:lnTo>
                      <a:pt x="44" y="21"/>
                    </a:lnTo>
                    <a:lnTo>
                      <a:pt x="51" y="15"/>
                    </a:lnTo>
                    <a:lnTo>
                      <a:pt x="59" y="12"/>
                    </a:lnTo>
                    <a:lnTo>
                      <a:pt x="68" y="8"/>
                    </a:lnTo>
                    <a:lnTo>
                      <a:pt x="81" y="7"/>
                    </a:lnTo>
                    <a:lnTo>
                      <a:pt x="91" y="5"/>
                    </a:lnTo>
                    <a:lnTo>
                      <a:pt x="103" y="5"/>
                    </a:lnTo>
                    <a:lnTo>
                      <a:pt x="115" y="4"/>
                    </a:lnTo>
                    <a:lnTo>
                      <a:pt x="127" y="3"/>
                    </a:lnTo>
                    <a:lnTo>
                      <a:pt x="140" y="2"/>
                    </a:lnTo>
                    <a:lnTo>
                      <a:pt x="152" y="0"/>
                    </a:lnTo>
                    <a:lnTo>
                      <a:pt x="171" y="0"/>
                    </a:lnTo>
                    <a:lnTo>
                      <a:pt x="189" y="3"/>
                    </a:lnTo>
                    <a:lnTo>
                      <a:pt x="203" y="6"/>
                    </a:lnTo>
                    <a:lnTo>
                      <a:pt x="218" y="12"/>
                    </a:lnTo>
                    <a:lnTo>
                      <a:pt x="230" y="18"/>
                    </a:lnTo>
                    <a:lnTo>
                      <a:pt x="243" y="24"/>
                    </a:lnTo>
                    <a:lnTo>
                      <a:pt x="252" y="31"/>
                    </a:lnTo>
                    <a:lnTo>
                      <a:pt x="260" y="38"/>
                    </a:lnTo>
                    <a:lnTo>
                      <a:pt x="267" y="46"/>
                    </a:lnTo>
                    <a:lnTo>
                      <a:pt x="272" y="53"/>
                    </a:lnTo>
                    <a:lnTo>
                      <a:pt x="272" y="53"/>
                    </a:lnTo>
                    <a:close/>
                  </a:path>
                </a:pathLst>
              </a:custGeom>
              <a:solidFill>
                <a:srgbClr val="0019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2135" name="Freeform 39"/>
              <p:cNvSpPr>
                <a:spLocks/>
              </p:cNvSpPr>
              <p:nvPr/>
            </p:nvSpPr>
            <p:spPr bwMode="auto">
              <a:xfrm>
                <a:off x="2826" y="564"/>
                <a:ext cx="223" cy="99"/>
              </a:xfrm>
              <a:custGeom>
                <a:avLst/>
                <a:gdLst>
                  <a:gd name="T0" fmla="*/ 223 w 223"/>
                  <a:gd name="T1" fmla="*/ 44 h 99"/>
                  <a:gd name="T2" fmla="*/ 223 w 223"/>
                  <a:gd name="T3" fmla="*/ 54 h 99"/>
                  <a:gd name="T4" fmla="*/ 221 w 223"/>
                  <a:gd name="T5" fmla="*/ 62 h 99"/>
                  <a:gd name="T6" fmla="*/ 214 w 223"/>
                  <a:gd name="T7" fmla="*/ 70 h 99"/>
                  <a:gd name="T8" fmla="*/ 206 w 223"/>
                  <a:gd name="T9" fmla="*/ 76 h 99"/>
                  <a:gd name="T10" fmla="*/ 194 w 223"/>
                  <a:gd name="T11" fmla="*/ 82 h 99"/>
                  <a:gd name="T12" fmla="*/ 182 w 223"/>
                  <a:gd name="T13" fmla="*/ 88 h 99"/>
                  <a:gd name="T14" fmla="*/ 167 w 223"/>
                  <a:gd name="T15" fmla="*/ 92 h 99"/>
                  <a:gd name="T16" fmla="*/ 150 w 223"/>
                  <a:gd name="T17" fmla="*/ 96 h 99"/>
                  <a:gd name="T18" fmla="*/ 135 w 223"/>
                  <a:gd name="T19" fmla="*/ 98 h 99"/>
                  <a:gd name="T20" fmla="*/ 116 w 223"/>
                  <a:gd name="T21" fmla="*/ 99 h 99"/>
                  <a:gd name="T22" fmla="*/ 98 w 223"/>
                  <a:gd name="T23" fmla="*/ 99 h 99"/>
                  <a:gd name="T24" fmla="*/ 84 w 223"/>
                  <a:gd name="T25" fmla="*/ 98 h 99"/>
                  <a:gd name="T26" fmla="*/ 69 w 223"/>
                  <a:gd name="T27" fmla="*/ 97 h 99"/>
                  <a:gd name="T28" fmla="*/ 54 w 223"/>
                  <a:gd name="T29" fmla="*/ 94 h 99"/>
                  <a:gd name="T30" fmla="*/ 42 w 223"/>
                  <a:gd name="T31" fmla="*/ 89 h 99"/>
                  <a:gd name="T32" fmla="*/ 30 w 223"/>
                  <a:gd name="T33" fmla="*/ 84 h 99"/>
                  <a:gd name="T34" fmla="*/ 20 w 223"/>
                  <a:gd name="T35" fmla="*/ 79 h 99"/>
                  <a:gd name="T36" fmla="*/ 13 w 223"/>
                  <a:gd name="T37" fmla="*/ 73 h 99"/>
                  <a:gd name="T38" fmla="*/ 8 w 223"/>
                  <a:gd name="T39" fmla="*/ 66 h 99"/>
                  <a:gd name="T40" fmla="*/ 3 w 223"/>
                  <a:gd name="T41" fmla="*/ 58 h 99"/>
                  <a:gd name="T42" fmla="*/ 0 w 223"/>
                  <a:gd name="T43" fmla="*/ 52 h 99"/>
                  <a:gd name="T44" fmla="*/ 0 w 223"/>
                  <a:gd name="T45" fmla="*/ 46 h 99"/>
                  <a:gd name="T46" fmla="*/ 3 w 223"/>
                  <a:gd name="T47" fmla="*/ 40 h 99"/>
                  <a:gd name="T48" fmla="*/ 5 w 223"/>
                  <a:gd name="T49" fmla="*/ 34 h 99"/>
                  <a:gd name="T50" fmla="*/ 10 w 223"/>
                  <a:gd name="T51" fmla="*/ 28 h 99"/>
                  <a:gd name="T52" fmla="*/ 18 w 223"/>
                  <a:gd name="T53" fmla="*/ 24 h 99"/>
                  <a:gd name="T54" fmla="*/ 25 w 223"/>
                  <a:gd name="T55" fmla="*/ 19 h 99"/>
                  <a:gd name="T56" fmla="*/ 35 w 223"/>
                  <a:gd name="T57" fmla="*/ 15 h 99"/>
                  <a:gd name="T58" fmla="*/ 47 w 223"/>
                  <a:gd name="T59" fmla="*/ 11 h 99"/>
                  <a:gd name="T60" fmla="*/ 57 w 223"/>
                  <a:gd name="T61" fmla="*/ 9 h 99"/>
                  <a:gd name="T62" fmla="*/ 79 w 223"/>
                  <a:gd name="T63" fmla="*/ 3 h 99"/>
                  <a:gd name="T64" fmla="*/ 101 w 223"/>
                  <a:gd name="T65" fmla="*/ 0 h 99"/>
                  <a:gd name="T66" fmla="*/ 120 w 223"/>
                  <a:gd name="T67" fmla="*/ 0 h 99"/>
                  <a:gd name="T68" fmla="*/ 140 w 223"/>
                  <a:gd name="T69" fmla="*/ 2 h 99"/>
                  <a:gd name="T70" fmla="*/ 157 w 223"/>
                  <a:gd name="T71" fmla="*/ 6 h 99"/>
                  <a:gd name="T72" fmla="*/ 174 w 223"/>
                  <a:gd name="T73" fmla="*/ 11 h 99"/>
                  <a:gd name="T74" fmla="*/ 192 w 223"/>
                  <a:gd name="T75" fmla="*/ 18 h 99"/>
                  <a:gd name="T76" fmla="*/ 204 w 223"/>
                  <a:gd name="T77" fmla="*/ 26 h 99"/>
                  <a:gd name="T78" fmla="*/ 216 w 223"/>
                  <a:gd name="T79" fmla="*/ 35 h 99"/>
                  <a:gd name="T80" fmla="*/ 223 w 223"/>
                  <a:gd name="T81" fmla="*/ 44 h 99"/>
                  <a:gd name="T82" fmla="*/ 223 w 223"/>
                  <a:gd name="T83" fmla="*/ 44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23" h="99">
                    <a:moveTo>
                      <a:pt x="223" y="44"/>
                    </a:moveTo>
                    <a:lnTo>
                      <a:pt x="223" y="54"/>
                    </a:lnTo>
                    <a:lnTo>
                      <a:pt x="221" y="62"/>
                    </a:lnTo>
                    <a:lnTo>
                      <a:pt x="214" y="70"/>
                    </a:lnTo>
                    <a:lnTo>
                      <a:pt x="206" y="76"/>
                    </a:lnTo>
                    <a:lnTo>
                      <a:pt x="194" y="82"/>
                    </a:lnTo>
                    <a:lnTo>
                      <a:pt x="182" y="88"/>
                    </a:lnTo>
                    <a:lnTo>
                      <a:pt x="167" y="92"/>
                    </a:lnTo>
                    <a:lnTo>
                      <a:pt x="150" y="96"/>
                    </a:lnTo>
                    <a:lnTo>
                      <a:pt x="135" y="98"/>
                    </a:lnTo>
                    <a:lnTo>
                      <a:pt x="116" y="99"/>
                    </a:lnTo>
                    <a:lnTo>
                      <a:pt x="98" y="99"/>
                    </a:lnTo>
                    <a:lnTo>
                      <a:pt x="84" y="98"/>
                    </a:lnTo>
                    <a:lnTo>
                      <a:pt x="69" y="97"/>
                    </a:lnTo>
                    <a:lnTo>
                      <a:pt x="54" y="94"/>
                    </a:lnTo>
                    <a:lnTo>
                      <a:pt x="42" y="89"/>
                    </a:lnTo>
                    <a:lnTo>
                      <a:pt x="30" y="84"/>
                    </a:lnTo>
                    <a:lnTo>
                      <a:pt x="20" y="79"/>
                    </a:lnTo>
                    <a:lnTo>
                      <a:pt x="13" y="73"/>
                    </a:lnTo>
                    <a:lnTo>
                      <a:pt x="8" y="66"/>
                    </a:lnTo>
                    <a:lnTo>
                      <a:pt x="3" y="58"/>
                    </a:lnTo>
                    <a:lnTo>
                      <a:pt x="0" y="52"/>
                    </a:lnTo>
                    <a:lnTo>
                      <a:pt x="0" y="46"/>
                    </a:lnTo>
                    <a:lnTo>
                      <a:pt x="3" y="40"/>
                    </a:lnTo>
                    <a:lnTo>
                      <a:pt x="5" y="34"/>
                    </a:lnTo>
                    <a:lnTo>
                      <a:pt x="10" y="28"/>
                    </a:lnTo>
                    <a:lnTo>
                      <a:pt x="18" y="24"/>
                    </a:lnTo>
                    <a:lnTo>
                      <a:pt x="25" y="19"/>
                    </a:lnTo>
                    <a:lnTo>
                      <a:pt x="35" y="15"/>
                    </a:lnTo>
                    <a:lnTo>
                      <a:pt x="47" y="11"/>
                    </a:lnTo>
                    <a:lnTo>
                      <a:pt x="57" y="9"/>
                    </a:lnTo>
                    <a:lnTo>
                      <a:pt x="79" y="3"/>
                    </a:lnTo>
                    <a:lnTo>
                      <a:pt x="101" y="0"/>
                    </a:lnTo>
                    <a:lnTo>
                      <a:pt x="120" y="0"/>
                    </a:lnTo>
                    <a:lnTo>
                      <a:pt x="140" y="2"/>
                    </a:lnTo>
                    <a:lnTo>
                      <a:pt x="157" y="6"/>
                    </a:lnTo>
                    <a:lnTo>
                      <a:pt x="174" y="11"/>
                    </a:lnTo>
                    <a:lnTo>
                      <a:pt x="192" y="18"/>
                    </a:lnTo>
                    <a:lnTo>
                      <a:pt x="204" y="26"/>
                    </a:lnTo>
                    <a:lnTo>
                      <a:pt x="216" y="35"/>
                    </a:lnTo>
                    <a:lnTo>
                      <a:pt x="223" y="44"/>
                    </a:lnTo>
                    <a:lnTo>
                      <a:pt x="223" y="44"/>
                    </a:lnTo>
                    <a:close/>
                  </a:path>
                </a:pathLst>
              </a:custGeom>
              <a:solidFill>
                <a:srgbClr val="FF00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2136" name="Freeform 40"/>
              <p:cNvSpPr>
                <a:spLocks/>
              </p:cNvSpPr>
              <p:nvPr/>
            </p:nvSpPr>
            <p:spPr bwMode="auto">
              <a:xfrm>
                <a:off x="2544" y="602"/>
                <a:ext cx="780" cy="251"/>
              </a:xfrm>
              <a:custGeom>
                <a:avLst/>
                <a:gdLst>
                  <a:gd name="T0" fmla="*/ 770 w 780"/>
                  <a:gd name="T1" fmla="*/ 33 h 251"/>
                  <a:gd name="T2" fmla="*/ 736 w 780"/>
                  <a:gd name="T3" fmla="*/ 59 h 251"/>
                  <a:gd name="T4" fmla="*/ 709 w 780"/>
                  <a:gd name="T5" fmla="*/ 89 h 251"/>
                  <a:gd name="T6" fmla="*/ 682 w 780"/>
                  <a:gd name="T7" fmla="*/ 120 h 251"/>
                  <a:gd name="T8" fmla="*/ 655 w 780"/>
                  <a:gd name="T9" fmla="*/ 152 h 251"/>
                  <a:gd name="T10" fmla="*/ 626 w 780"/>
                  <a:gd name="T11" fmla="*/ 182 h 251"/>
                  <a:gd name="T12" fmla="*/ 591 w 780"/>
                  <a:gd name="T13" fmla="*/ 209 h 251"/>
                  <a:gd name="T14" fmla="*/ 547 w 780"/>
                  <a:gd name="T15" fmla="*/ 230 h 251"/>
                  <a:gd name="T16" fmla="*/ 493 w 780"/>
                  <a:gd name="T17" fmla="*/ 245 h 251"/>
                  <a:gd name="T18" fmla="*/ 425 w 780"/>
                  <a:gd name="T19" fmla="*/ 251 h 251"/>
                  <a:gd name="T20" fmla="*/ 339 w 780"/>
                  <a:gd name="T21" fmla="*/ 246 h 251"/>
                  <a:gd name="T22" fmla="*/ 295 w 780"/>
                  <a:gd name="T23" fmla="*/ 235 h 251"/>
                  <a:gd name="T24" fmla="*/ 251 w 780"/>
                  <a:gd name="T25" fmla="*/ 220 h 251"/>
                  <a:gd name="T26" fmla="*/ 209 w 780"/>
                  <a:gd name="T27" fmla="*/ 203 h 251"/>
                  <a:gd name="T28" fmla="*/ 170 w 780"/>
                  <a:gd name="T29" fmla="*/ 184 h 251"/>
                  <a:gd name="T30" fmla="*/ 133 w 780"/>
                  <a:gd name="T31" fmla="*/ 163 h 251"/>
                  <a:gd name="T32" fmla="*/ 101 w 780"/>
                  <a:gd name="T33" fmla="*/ 141 h 251"/>
                  <a:gd name="T34" fmla="*/ 69 w 780"/>
                  <a:gd name="T35" fmla="*/ 118 h 251"/>
                  <a:gd name="T36" fmla="*/ 42 w 780"/>
                  <a:gd name="T37" fmla="*/ 94 h 251"/>
                  <a:gd name="T38" fmla="*/ 20 w 780"/>
                  <a:gd name="T39" fmla="*/ 72 h 251"/>
                  <a:gd name="T40" fmla="*/ 0 w 780"/>
                  <a:gd name="T41" fmla="*/ 48 h 251"/>
                  <a:gd name="T42" fmla="*/ 18 w 780"/>
                  <a:gd name="T43" fmla="*/ 50 h 251"/>
                  <a:gd name="T44" fmla="*/ 32 w 780"/>
                  <a:gd name="T45" fmla="*/ 52 h 251"/>
                  <a:gd name="T46" fmla="*/ 45 w 780"/>
                  <a:gd name="T47" fmla="*/ 57 h 251"/>
                  <a:gd name="T48" fmla="*/ 57 w 780"/>
                  <a:gd name="T49" fmla="*/ 61 h 251"/>
                  <a:gd name="T50" fmla="*/ 69 w 780"/>
                  <a:gd name="T51" fmla="*/ 67 h 251"/>
                  <a:gd name="T52" fmla="*/ 81 w 780"/>
                  <a:gd name="T53" fmla="*/ 73 h 251"/>
                  <a:gd name="T54" fmla="*/ 94 w 780"/>
                  <a:gd name="T55" fmla="*/ 78 h 251"/>
                  <a:gd name="T56" fmla="*/ 106 w 780"/>
                  <a:gd name="T57" fmla="*/ 83 h 251"/>
                  <a:gd name="T58" fmla="*/ 118 w 780"/>
                  <a:gd name="T59" fmla="*/ 86 h 251"/>
                  <a:gd name="T60" fmla="*/ 133 w 780"/>
                  <a:gd name="T61" fmla="*/ 89 h 251"/>
                  <a:gd name="T62" fmla="*/ 172 w 780"/>
                  <a:gd name="T63" fmla="*/ 96 h 251"/>
                  <a:gd name="T64" fmla="*/ 211 w 780"/>
                  <a:gd name="T65" fmla="*/ 102 h 251"/>
                  <a:gd name="T66" fmla="*/ 255 w 780"/>
                  <a:gd name="T67" fmla="*/ 109 h 251"/>
                  <a:gd name="T68" fmla="*/ 300 w 780"/>
                  <a:gd name="T69" fmla="*/ 115 h 251"/>
                  <a:gd name="T70" fmla="*/ 344 w 780"/>
                  <a:gd name="T71" fmla="*/ 120 h 251"/>
                  <a:gd name="T72" fmla="*/ 390 w 780"/>
                  <a:gd name="T73" fmla="*/ 122 h 251"/>
                  <a:gd name="T74" fmla="*/ 434 w 780"/>
                  <a:gd name="T75" fmla="*/ 122 h 251"/>
                  <a:gd name="T76" fmla="*/ 478 w 780"/>
                  <a:gd name="T77" fmla="*/ 118 h 251"/>
                  <a:gd name="T78" fmla="*/ 520 w 780"/>
                  <a:gd name="T79" fmla="*/ 110 h 251"/>
                  <a:gd name="T80" fmla="*/ 559 w 780"/>
                  <a:gd name="T81" fmla="*/ 98 h 251"/>
                  <a:gd name="T82" fmla="*/ 584 w 780"/>
                  <a:gd name="T83" fmla="*/ 89 h 251"/>
                  <a:gd name="T84" fmla="*/ 608 w 780"/>
                  <a:gd name="T85" fmla="*/ 80 h 251"/>
                  <a:gd name="T86" fmla="*/ 633 w 780"/>
                  <a:gd name="T87" fmla="*/ 70 h 251"/>
                  <a:gd name="T88" fmla="*/ 657 w 780"/>
                  <a:gd name="T89" fmla="*/ 61 h 251"/>
                  <a:gd name="T90" fmla="*/ 682 w 780"/>
                  <a:gd name="T91" fmla="*/ 52 h 251"/>
                  <a:gd name="T92" fmla="*/ 704 w 780"/>
                  <a:gd name="T93" fmla="*/ 42 h 251"/>
                  <a:gd name="T94" fmla="*/ 726 w 780"/>
                  <a:gd name="T95" fmla="*/ 33 h 251"/>
                  <a:gd name="T96" fmla="*/ 748 w 780"/>
                  <a:gd name="T97" fmla="*/ 22 h 251"/>
                  <a:gd name="T98" fmla="*/ 765 w 780"/>
                  <a:gd name="T99" fmla="*/ 11 h 251"/>
                  <a:gd name="T100" fmla="*/ 780 w 780"/>
                  <a:gd name="T101" fmla="*/ 0 h 251"/>
                  <a:gd name="T102" fmla="*/ 770 w 780"/>
                  <a:gd name="T103" fmla="*/ 33 h 251"/>
                  <a:gd name="T104" fmla="*/ 770 w 780"/>
                  <a:gd name="T105" fmla="*/ 33 h 2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780" h="251">
                    <a:moveTo>
                      <a:pt x="770" y="33"/>
                    </a:moveTo>
                    <a:lnTo>
                      <a:pt x="736" y="59"/>
                    </a:lnTo>
                    <a:lnTo>
                      <a:pt x="709" y="89"/>
                    </a:lnTo>
                    <a:lnTo>
                      <a:pt x="682" y="120"/>
                    </a:lnTo>
                    <a:lnTo>
                      <a:pt x="655" y="152"/>
                    </a:lnTo>
                    <a:lnTo>
                      <a:pt x="626" y="182"/>
                    </a:lnTo>
                    <a:lnTo>
                      <a:pt x="591" y="209"/>
                    </a:lnTo>
                    <a:lnTo>
                      <a:pt x="547" y="230"/>
                    </a:lnTo>
                    <a:lnTo>
                      <a:pt x="493" y="245"/>
                    </a:lnTo>
                    <a:lnTo>
                      <a:pt x="425" y="251"/>
                    </a:lnTo>
                    <a:lnTo>
                      <a:pt x="339" y="246"/>
                    </a:lnTo>
                    <a:lnTo>
                      <a:pt x="295" y="235"/>
                    </a:lnTo>
                    <a:lnTo>
                      <a:pt x="251" y="220"/>
                    </a:lnTo>
                    <a:lnTo>
                      <a:pt x="209" y="203"/>
                    </a:lnTo>
                    <a:lnTo>
                      <a:pt x="170" y="184"/>
                    </a:lnTo>
                    <a:lnTo>
                      <a:pt x="133" y="163"/>
                    </a:lnTo>
                    <a:lnTo>
                      <a:pt x="101" y="141"/>
                    </a:lnTo>
                    <a:lnTo>
                      <a:pt x="69" y="118"/>
                    </a:lnTo>
                    <a:lnTo>
                      <a:pt x="42" y="94"/>
                    </a:lnTo>
                    <a:lnTo>
                      <a:pt x="20" y="72"/>
                    </a:lnTo>
                    <a:lnTo>
                      <a:pt x="0" y="48"/>
                    </a:lnTo>
                    <a:lnTo>
                      <a:pt x="18" y="50"/>
                    </a:lnTo>
                    <a:lnTo>
                      <a:pt x="32" y="52"/>
                    </a:lnTo>
                    <a:lnTo>
                      <a:pt x="45" y="57"/>
                    </a:lnTo>
                    <a:lnTo>
                      <a:pt x="57" y="61"/>
                    </a:lnTo>
                    <a:lnTo>
                      <a:pt x="69" y="67"/>
                    </a:lnTo>
                    <a:lnTo>
                      <a:pt x="81" y="73"/>
                    </a:lnTo>
                    <a:lnTo>
                      <a:pt x="94" y="78"/>
                    </a:lnTo>
                    <a:lnTo>
                      <a:pt x="106" y="83"/>
                    </a:lnTo>
                    <a:lnTo>
                      <a:pt x="118" y="86"/>
                    </a:lnTo>
                    <a:lnTo>
                      <a:pt x="133" y="89"/>
                    </a:lnTo>
                    <a:lnTo>
                      <a:pt x="172" y="96"/>
                    </a:lnTo>
                    <a:lnTo>
                      <a:pt x="211" y="102"/>
                    </a:lnTo>
                    <a:lnTo>
                      <a:pt x="255" y="109"/>
                    </a:lnTo>
                    <a:lnTo>
                      <a:pt x="300" y="115"/>
                    </a:lnTo>
                    <a:lnTo>
                      <a:pt x="344" y="120"/>
                    </a:lnTo>
                    <a:lnTo>
                      <a:pt x="390" y="122"/>
                    </a:lnTo>
                    <a:lnTo>
                      <a:pt x="434" y="122"/>
                    </a:lnTo>
                    <a:lnTo>
                      <a:pt x="478" y="118"/>
                    </a:lnTo>
                    <a:lnTo>
                      <a:pt x="520" y="110"/>
                    </a:lnTo>
                    <a:lnTo>
                      <a:pt x="559" y="98"/>
                    </a:lnTo>
                    <a:lnTo>
                      <a:pt x="584" y="89"/>
                    </a:lnTo>
                    <a:lnTo>
                      <a:pt x="608" y="80"/>
                    </a:lnTo>
                    <a:lnTo>
                      <a:pt x="633" y="70"/>
                    </a:lnTo>
                    <a:lnTo>
                      <a:pt x="657" y="61"/>
                    </a:lnTo>
                    <a:lnTo>
                      <a:pt x="682" y="52"/>
                    </a:lnTo>
                    <a:lnTo>
                      <a:pt x="704" y="42"/>
                    </a:lnTo>
                    <a:lnTo>
                      <a:pt x="726" y="33"/>
                    </a:lnTo>
                    <a:lnTo>
                      <a:pt x="748" y="22"/>
                    </a:lnTo>
                    <a:lnTo>
                      <a:pt x="765" y="11"/>
                    </a:lnTo>
                    <a:lnTo>
                      <a:pt x="780" y="0"/>
                    </a:lnTo>
                    <a:lnTo>
                      <a:pt x="770" y="33"/>
                    </a:lnTo>
                    <a:lnTo>
                      <a:pt x="770" y="33"/>
                    </a:lnTo>
                    <a:close/>
                  </a:path>
                </a:pathLst>
              </a:custGeom>
              <a:solidFill>
                <a:srgbClr val="0019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2137" name="Freeform 41"/>
              <p:cNvSpPr>
                <a:spLocks/>
              </p:cNvSpPr>
              <p:nvPr/>
            </p:nvSpPr>
            <p:spPr bwMode="auto">
              <a:xfrm>
                <a:off x="3135" y="676"/>
                <a:ext cx="86" cy="94"/>
              </a:xfrm>
              <a:custGeom>
                <a:avLst/>
                <a:gdLst>
                  <a:gd name="T0" fmla="*/ 20 w 86"/>
                  <a:gd name="T1" fmla="*/ 94 h 94"/>
                  <a:gd name="T2" fmla="*/ 15 w 86"/>
                  <a:gd name="T3" fmla="*/ 84 h 94"/>
                  <a:gd name="T4" fmla="*/ 10 w 86"/>
                  <a:gd name="T5" fmla="*/ 74 h 94"/>
                  <a:gd name="T6" fmla="*/ 5 w 86"/>
                  <a:gd name="T7" fmla="*/ 64 h 94"/>
                  <a:gd name="T8" fmla="*/ 0 w 86"/>
                  <a:gd name="T9" fmla="*/ 52 h 94"/>
                  <a:gd name="T10" fmla="*/ 0 w 86"/>
                  <a:gd name="T11" fmla="*/ 42 h 94"/>
                  <a:gd name="T12" fmla="*/ 5 w 86"/>
                  <a:gd name="T13" fmla="*/ 31 h 94"/>
                  <a:gd name="T14" fmla="*/ 12 w 86"/>
                  <a:gd name="T15" fmla="*/ 22 h 94"/>
                  <a:gd name="T16" fmla="*/ 25 w 86"/>
                  <a:gd name="T17" fmla="*/ 12 h 94"/>
                  <a:gd name="T18" fmla="*/ 44 w 86"/>
                  <a:gd name="T19" fmla="*/ 6 h 94"/>
                  <a:gd name="T20" fmla="*/ 71 w 86"/>
                  <a:gd name="T21" fmla="*/ 0 h 94"/>
                  <a:gd name="T22" fmla="*/ 81 w 86"/>
                  <a:gd name="T23" fmla="*/ 9 h 94"/>
                  <a:gd name="T24" fmla="*/ 86 w 86"/>
                  <a:gd name="T25" fmla="*/ 18 h 94"/>
                  <a:gd name="T26" fmla="*/ 84 w 86"/>
                  <a:gd name="T27" fmla="*/ 28 h 94"/>
                  <a:gd name="T28" fmla="*/ 81 w 86"/>
                  <a:gd name="T29" fmla="*/ 38 h 94"/>
                  <a:gd name="T30" fmla="*/ 74 w 86"/>
                  <a:gd name="T31" fmla="*/ 48 h 94"/>
                  <a:gd name="T32" fmla="*/ 64 w 86"/>
                  <a:gd name="T33" fmla="*/ 57 h 94"/>
                  <a:gd name="T34" fmla="*/ 52 w 86"/>
                  <a:gd name="T35" fmla="*/ 66 h 94"/>
                  <a:gd name="T36" fmla="*/ 42 w 86"/>
                  <a:gd name="T37" fmla="*/ 76 h 94"/>
                  <a:gd name="T38" fmla="*/ 30 w 86"/>
                  <a:gd name="T39" fmla="*/ 86 h 94"/>
                  <a:gd name="T40" fmla="*/ 20 w 86"/>
                  <a:gd name="T41" fmla="*/ 94 h 94"/>
                  <a:gd name="T42" fmla="*/ 20 w 86"/>
                  <a:gd name="T43" fmla="*/ 94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86" h="94">
                    <a:moveTo>
                      <a:pt x="20" y="94"/>
                    </a:moveTo>
                    <a:lnTo>
                      <a:pt x="15" y="84"/>
                    </a:lnTo>
                    <a:lnTo>
                      <a:pt x="10" y="74"/>
                    </a:lnTo>
                    <a:lnTo>
                      <a:pt x="5" y="64"/>
                    </a:lnTo>
                    <a:lnTo>
                      <a:pt x="0" y="52"/>
                    </a:lnTo>
                    <a:lnTo>
                      <a:pt x="0" y="42"/>
                    </a:lnTo>
                    <a:lnTo>
                      <a:pt x="5" y="31"/>
                    </a:lnTo>
                    <a:lnTo>
                      <a:pt x="12" y="22"/>
                    </a:lnTo>
                    <a:lnTo>
                      <a:pt x="25" y="12"/>
                    </a:lnTo>
                    <a:lnTo>
                      <a:pt x="44" y="6"/>
                    </a:lnTo>
                    <a:lnTo>
                      <a:pt x="71" y="0"/>
                    </a:lnTo>
                    <a:lnTo>
                      <a:pt x="81" y="9"/>
                    </a:lnTo>
                    <a:lnTo>
                      <a:pt x="86" y="18"/>
                    </a:lnTo>
                    <a:lnTo>
                      <a:pt x="84" y="28"/>
                    </a:lnTo>
                    <a:lnTo>
                      <a:pt x="81" y="38"/>
                    </a:lnTo>
                    <a:lnTo>
                      <a:pt x="74" y="48"/>
                    </a:lnTo>
                    <a:lnTo>
                      <a:pt x="64" y="57"/>
                    </a:lnTo>
                    <a:lnTo>
                      <a:pt x="52" y="66"/>
                    </a:lnTo>
                    <a:lnTo>
                      <a:pt x="42" y="76"/>
                    </a:lnTo>
                    <a:lnTo>
                      <a:pt x="30" y="86"/>
                    </a:lnTo>
                    <a:lnTo>
                      <a:pt x="20" y="94"/>
                    </a:lnTo>
                    <a:lnTo>
                      <a:pt x="20" y="9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2138" name="Freeform 42"/>
              <p:cNvSpPr>
                <a:spLocks/>
              </p:cNvSpPr>
              <p:nvPr/>
            </p:nvSpPr>
            <p:spPr bwMode="auto">
              <a:xfrm>
                <a:off x="2677" y="700"/>
                <a:ext cx="100" cy="90"/>
              </a:xfrm>
              <a:custGeom>
                <a:avLst/>
                <a:gdLst>
                  <a:gd name="T0" fmla="*/ 100 w 100"/>
                  <a:gd name="T1" fmla="*/ 90 h 90"/>
                  <a:gd name="T2" fmla="*/ 88 w 100"/>
                  <a:gd name="T3" fmla="*/ 89 h 90"/>
                  <a:gd name="T4" fmla="*/ 76 w 100"/>
                  <a:gd name="T5" fmla="*/ 86 h 90"/>
                  <a:gd name="T6" fmla="*/ 64 w 100"/>
                  <a:gd name="T7" fmla="*/ 82 h 90"/>
                  <a:gd name="T8" fmla="*/ 51 w 100"/>
                  <a:gd name="T9" fmla="*/ 78 h 90"/>
                  <a:gd name="T10" fmla="*/ 42 w 100"/>
                  <a:gd name="T11" fmla="*/ 72 h 90"/>
                  <a:gd name="T12" fmla="*/ 32 w 100"/>
                  <a:gd name="T13" fmla="*/ 65 h 90"/>
                  <a:gd name="T14" fmla="*/ 24 w 100"/>
                  <a:gd name="T15" fmla="*/ 59 h 90"/>
                  <a:gd name="T16" fmla="*/ 15 w 100"/>
                  <a:gd name="T17" fmla="*/ 52 h 90"/>
                  <a:gd name="T18" fmla="*/ 7 w 100"/>
                  <a:gd name="T19" fmla="*/ 47 h 90"/>
                  <a:gd name="T20" fmla="*/ 0 w 100"/>
                  <a:gd name="T21" fmla="*/ 41 h 90"/>
                  <a:gd name="T22" fmla="*/ 0 w 100"/>
                  <a:gd name="T23" fmla="*/ 0 h 90"/>
                  <a:gd name="T24" fmla="*/ 32 w 100"/>
                  <a:gd name="T25" fmla="*/ 1 h 90"/>
                  <a:gd name="T26" fmla="*/ 54 w 100"/>
                  <a:gd name="T27" fmla="*/ 7 h 90"/>
                  <a:gd name="T28" fmla="*/ 68 w 100"/>
                  <a:gd name="T29" fmla="*/ 14 h 90"/>
                  <a:gd name="T30" fmla="*/ 78 w 100"/>
                  <a:gd name="T31" fmla="*/ 24 h 90"/>
                  <a:gd name="T32" fmla="*/ 81 w 100"/>
                  <a:gd name="T33" fmla="*/ 34 h 90"/>
                  <a:gd name="T34" fmla="*/ 83 w 100"/>
                  <a:gd name="T35" fmla="*/ 46 h 90"/>
                  <a:gd name="T36" fmla="*/ 83 w 100"/>
                  <a:gd name="T37" fmla="*/ 58 h 90"/>
                  <a:gd name="T38" fmla="*/ 86 w 100"/>
                  <a:gd name="T39" fmla="*/ 70 h 90"/>
                  <a:gd name="T40" fmla="*/ 91 w 100"/>
                  <a:gd name="T41" fmla="*/ 81 h 90"/>
                  <a:gd name="T42" fmla="*/ 100 w 100"/>
                  <a:gd name="T43" fmla="*/ 90 h 90"/>
                  <a:gd name="T44" fmla="*/ 100 w 100"/>
                  <a:gd name="T45" fmla="*/ 9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00" h="90">
                    <a:moveTo>
                      <a:pt x="100" y="90"/>
                    </a:moveTo>
                    <a:lnTo>
                      <a:pt x="88" y="89"/>
                    </a:lnTo>
                    <a:lnTo>
                      <a:pt x="76" y="86"/>
                    </a:lnTo>
                    <a:lnTo>
                      <a:pt x="64" y="82"/>
                    </a:lnTo>
                    <a:lnTo>
                      <a:pt x="51" y="78"/>
                    </a:lnTo>
                    <a:lnTo>
                      <a:pt x="42" y="72"/>
                    </a:lnTo>
                    <a:lnTo>
                      <a:pt x="32" y="65"/>
                    </a:lnTo>
                    <a:lnTo>
                      <a:pt x="24" y="59"/>
                    </a:lnTo>
                    <a:lnTo>
                      <a:pt x="15" y="52"/>
                    </a:lnTo>
                    <a:lnTo>
                      <a:pt x="7" y="47"/>
                    </a:lnTo>
                    <a:lnTo>
                      <a:pt x="0" y="41"/>
                    </a:lnTo>
                    <a:lnTo>
                      <a:pt x="0" y="0"/>
                    </a:lnTo>
                    <a:lnTo>
                      <a:pt x="32" y="1"/>
                    </a:lnTo>
                    <a:lnTo>
                      <a:pt x="54" y="7"/>
                    </a:lnTo>
                    <a:lnTo>
                      <a:pt x="68" y="14"/>
                    </a:lnTo>
                    <a:lnTo>
                      <a:pt x="78" y="24"/>
                    </a:lnTo>
                    <a:lnTo>
                      <a:pt x="81" y="34"/>
                    </a:lnTo>
                    <a:lnTo>
                      <a:pt x="83" y="46"/>
                    </a:lnTo>
                    <a:lnTo>
                      <a:pt x="83" y="58"/>
                    </a:lnTo>
                    <a:lnTo>
                      <a:pt x="86" y="70"/>
                    </a:lnTo>
                    <a:lnTo>
                      <a:pt x="91" y="81"/>
                    </a:lnTo>
                    <a:lnTo>
                      <a:pt x="100" y="90"/>
                    </a:lnTo>
                    <a:lnTo>
                      <a:pt x="100" y="9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2139" name="Freeform 43"/>
              <p:cNvSpPr>
                <a:spLocks/>
              </p:cNvSpPr>
              <p:nvPr/>
            </p:nvSpPr>
            <p:spPr bwMode="auto">
              <a:xfrm>
                <a:off x="2971" y="711"/>
                <a:ext cx="159" cy="129"/>
              </a:xfrm>
              <a:custGeom>
                <a:avLst/>
                <a:gdLst>
                  <a:gd name="T0" fmla="*/ 132 w 159"/>
                  <a:gd name="T1" fmla="*/ 0 h 129"/>
                  <a:gd name="T2" fmla="*/ 132 w 159"/>
                  <a:gd name="T3" fmla="*/ 12 h 129"/>
                  <a:gd name="T4" fmla="*/ 135 w 159"/>
                  <a:gd name="T5" fmla="*/ 22 h 129"/>
                  <a:gd name="T6" fmla="*/ 140 w 159"/>
                  <a:gd name="T7" fmla="*/ 32 h 129"/>
                  <a:gd name="T8" fmla="*/ 147 w 159"/>
                  <a:gd name="T9" fmla="*/ 41 h 129"/>
                  <a:gd name="T10" fmla="*/ 152 w 159"/>
                  <a:gd name="T11" fmla="*/ 52 h 129"/>
                  <a:gd name="T12" fmla="*/ 157 w 159"/>
                  <a:gd name="T13" fmla="*/ 62 h 129"/>
                  <a:gd name="T14" fmla="*/ 159 w 159"/>
                  <a:gd name="T15" fmla="*/ 71 h 129"/>
                  <a:gd name="T16" fmla="*/ 159 w 159"/>
                  <a:gd name="T17" fmla="*/ 80 h 129"/>
                  <a:gd name="T18" fmla="*/ 152 w 159"/>
                  <a:gd name="T19" fmla="*/ 91 h 129"/>
                  <a:gd name="T20" fmla="*/ 140 w 159"/>
                  <a:gd name="T21" fmla="*/ 100 h 129"/>
                  <a:gd name="T22" fmla="*/ 130 w 159"/>
                  <a:gd name="T23" fmla="*/ 104 h 129"/>
                  <a:gd name="T24" fmla="*/ 118 w 159"/>
                  <a:gd name="T25" fmla="*/ 109 h 129"/>
                  <a:gd name="T26" fmla="*/ 108 w 159"/>
                  <a:gd name="T27" fmla="*/ 112 h 129"/>
                  <a:gd name="T28" fmla="*/ 96 w 159"/>
                  <a:gd name="T29" fmla="*/ 116 h 129"/>
                  <a:gd name="T30" fmla="*/ 83 w 159"/>
                  <a:gd name="T31" fmla="*/ 119 h 129"/>
                  <a:gd name="T32" fmla="*/ 71 w 159"/>
                  <a:gd name="T33" fmla="*/ 123 h 129"/>
                  <a:gd name="T34" fmla="*/ 59 w 159"/>
                  <a:gd name="T35" fmla="*/ 125 h 129"/>
                  <a:gd name="T36" fmla="*/ 44 w 159"/>
                  <a:gd name="T37" fmla="*/ 127 h 129"/>
                  <a:gd name="T38" fmla="*/ 32 w 159"/>
                  <a:gd name="T39" fmla="*/ 128 h 129"/>
                  <a:gd name="T40" fmla="*/ 15 w 159"/>
                  <a:gd name="T41" fmla="*/ 129 h 129"/>
                  <a:gd name="T42" fmla="*/ 15 w 159"/>
                  <a:gd name="T43" fmla="*/ 119 h 129"/>
                  <a:gd name="T44" fmla="*/ 12 w 159"/>
                  <a:gd name="T45" fmla="*/ 109 h 129"/>
                  <a:gd name="T46" fmla="*/ 10 w 159"/>
                  <a:gd name="T47" fmla="*/ 99 h 129"/>
                  <a:gd name="T48" fmla="*/ 7 w 159"/>
                  <a:gd name="T49" fmla="*/ 88 h 129"/>
                  <a:gd name="T50" fmla="*/ 5 w 159"/>
                  <a:gd name="T51" fmla="*/ 78 h 129"/>
                  <a:gd name="T52" fmla="*/ 2 w 159"/>
                  <a:gd name="T53" fmla="*/ 69 h 129"/>
                  <a:gd name="T54" fmla="*/ 0 w 159"/>
                  <a:gd name="T55" fmla="*/ 59 h 129"/>
                  <a:gd name="T56" fmla="*/ 0 w 159"/>
                  <a:gd name="T57" fmla="*/ 47 h 129"/>
                  <a:gd name="T58" fmla="*/ 0 w 159"/>
                  <a:gd name="T59" fmla="*/ 37 h 129"/>
                  <a:gd name="T60" fmla="*/ 0 w 159"/>
                  <a:gd name="T61" fmla="*/ 27 h 129"/>
                  <a:gd name="T62" fmla="*/ 15 w 159"/>
                  <a:gd name="T63" fmla="*/ 25 h 129"/>
                  <a:gd name="T64" fmla="*/ 29 w 159"/>
                  <a:gd name="T65" fmla="*/ 23 h 129"/>
                  <a:gd name="T66" fmla="*/ 44 w 159"/>
                  <a:gd name="T67" fmla="*/ 21 h 129"/>
                  <a:gd name="T68" fmla="*/ 56 w 159"/>
                  <a:gd name="T69" fmla="*/ 19 h 129"/>
                  <a:gd name="T70" fmla="*/ 71 w 159"/>
                  <a:gd name="T71" fmla="*/ 16 h 129"/>
                  <a:gd name="T72" fmla="*/ 83 w 159"/>
                  <a:gd name="T73" fmla="*/ 14 h 129"/>
                  <a:gd name="T74" fmla="*/ 96 w 159"/>
                  <a:gd name="T75" fmla="*/ 12 h 129"/>
                  <a:gd name="T76" fmla="*/ 108 w 159"/>
                  <a:gd name="T77" fmla="*/ 8 h 129"/>
                  <a:gd name="T78" fmla="*/ 120 w 159"/>
                  <a:gd name="T79" fmla="*/ 5 h 129"/>
                  <a:gd name="T80" fmla="*/ 132 w 159"/>
                  <a:gd name="T81" fmla="*/ 0 h 129"/>
                  <a:gd name="T82" fmla="*/ 132 w 159"/>
                  <a:gd name="T83" fmla="*/ 0 h 1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59" h="129">
                    <a:moveTo>
                      <a:pt x="132" y="0"/>
                    </a:moveTo>
                    <a:lnTo>
                      <a:pt x="132" y="12"/>
                    </a:lnTo>
                    <a:lnTo>
                      <a:pt x="135" y="22"/>
                    </a:lnTo>
                    <a:lnTo>
                      <a:pt x="140" y="32"/>
                    </a:lnTo>
                    <a:lnTo>
                      <a:pt x="147" y="41"/>
                    </a:lnTo>
                    <a:lnTo>
                      <a:pt x="152" y="52"/>
                    </a:lnTo>
                    <a:lnTo>
                      <a:pt x="157" y="62"/>
                    </a:lnTo>
                    <a:lnTo>
                      <a:pt x="159" y="71"/>
                    </a:lnTo>
                    <a:lnTo>
                      <a:pt x="159" y="80"/>
                    </a:lnTo>
                    <a:lnTo>
                      <a:pt x="152" y="91"/>
                    </a:lnTo>
                    <a:lnTo>
                      <a:pt x="140" y="100"/>
                    </a:lnTo>
                    <a:lnTo>
                      <a:pt x="130" y="104"/>
                    </a:lnTo>
                    <a:lnTo>
                      <a:pt x="118" y="109"/>
                    </a:lnTo>
                    <a:lnTo>
                      <a:pt x="108" y="112"/>
                    </a:lnTo>
                    <a:lnTo>
                      <a:pt x="96" y="116"/>
                    </a:lnTo>
                    <a:lnTo>
                      <a:pt x="83" y="119"/>
                    </a:lnTo>
                    <a:lnTo>
                      <a:pt x="71" y="123"/>
                    </a:lnTo>
                    <a:lnTo>
                      <a:pt x="59" y="125"/>
                    </a:lnTo>
                    <a:lnTo>
                      <a:pt x="44" y="127"/>
                    </a:lnTo>
                    <a:lnTo>
                      <a:pt x="32" y="128"/>
                    </a:lnTo>
                    <a:lnTo>
                      <a:pt x="15" y="129"/>
                    </a:lnTo>
                    <a:lnTo>
                      <a:pt x="15" y="119"/>
                    </a:lnTo>
                    <a:lnTo>
                      <a:pt x="12" y="109"/>
                    </a:lnTo>
                    <a:lnTo>
                      <a:pt x="10" y="99"/>
                    </a:lnTo>
                    <a:lnTo>
                      <a:pt x="7" y="88"/>
                    </a:lnTo>
                    <a:lnTo>
                      <a:pt x="5" y="78"/>
                    </a:lnTo>
                    <a:lnTo>
                      <a:pt x="2" y="69"/>
                    </a:lnTo>
                    <a:lnTo>
                      <a:pt x="0" y="59"/>
                    </a:lnTo>
                    <a:lnTo>
                      <a:pt x="0" y="47"/>
                    </a:lnTo>
                    <a:lnTo>
                      <a:pt x="0" y="37"/>
                    </a:lnTo>
                    <a:lnTo>
                      <a:pt x="0" y="27"/>
                    </a:lnTo>
                    <a:lnTo>
                      <a:pt x="15" y="25"/>
                    </a:lnTo>
                    <a:lnTo>
                      <a:pt x="29" y="23"/>
                    </a:lnTo>
                    <a:lnTo>
                      <a:pt x="44" y="21"/>
                    </a:lnTo>
                    <a:lnTo>
                      <a:pt x="56" y="19"/>
                    </a:lnTo>
                    <a:lnTo>
                      <a:pt x="71" y="16"/>
                    </a:lnTo>
                    <a:lnTo>
                      <a:pt x="83" y="14"/>
                    </a:lnTo>
                    <a:lnTo>
                      <a:pt x="96" y="12"/>
                    </a:lnTo>
                    <a:lnTo>
                      <a:pt x="108" y="8"/>
                    </a:lnTo>
                    <a:lnTo>
                      <a:pt x="120" y="5"/>
                    </a:lnTo>
                    <a:lnTo>
                      <a:pt x="132" y="0"/>
                    </a:lnTo>
                    <a:lnTo>
                      <a:pt x="132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2140" name="Freeform 44"/>
              <p:cNvSpPr>
                <a:spLocks/>
              </p:cNvSpPr>
              <p:nvPr/>
            </p:nvSpPr>
            <p:spPr bwMode="auto">
              <a:xfrm>
                <a:off x="2795" y="725"/>
                <a:ext cx="159" cy="120"/>
              </a:xfrm>
              <a:custGeom>
                <a:avLst/>
                <a:gdLst>
                  <a:gd name="T0" fmla="*/ 159 w 159"/>
                  <a:gd name="T1" fmla="*/ 119 h 120"/>
                  <a:gd name="T2" fmla="*/ 142 w 159"/>
                  <a:gd name="T3" fmla="*/ 120 h 120"/>
                  <a:gd name="T4" fmla="*/ 125 w 159"/>
                  <a:gd name="T5" fmla="*/ 119 h 120"/>
                  <a:gd name="T6" fmla="*/ 110 w 159"/>
                  <a:gd name="T7" fmla="*/ 115 h 120"/>
                  <a:gd name="T8" fmla="*/ 95 w 159"/>
                  <a:gd name="T9" fmla="*/ 112 h 120"/>
                  <a:gd name="T10" fmla="*/ 83 w 159"/>
                  <a:gd name="T11" fmla="*/ 107 h 120"/>
                  <a:gd name="T12" fmla="*/ 68 w 159"/>
                  <a:gd name="T13" fmla="*/ 102 h 120"/>
                  <a:gd name="T14" fmla="*/ 53 w 159"/>
                  <a:gd name="T15" fmla="*/ 97 h 120"/>
                  <a:gd name="T16" fmla="*/ 39 w 159"/>
                  <a:gd name="T17" fmla="*/ 93 h 120"/>
                  <a:gd name="T18" fmla="*/ 24 w 159"/>
                  <a:gd name="T19" fmla="*/ 88 h 120"/>
                  <a:gd name="T20" fmla="*/ 7 w 159"/>
                  <a:gd name="T21" fmla="*/ 86 h 120"/>
                  <a:gd name="T22" fmla="*/ 0 w 159"/>
                  <a:gd name="T23" fmla="*/ 0 h 120"/>
                  <a:gd name="T24" fmla="*/ 139 w 159"/>
                  <a:gd name="T25" fmla="*/ 16 h 120"/>
                  <a:gd name="T26" fmla="*/ 159 w 159"/>
                  <a:gd name="T27" fmla="*/ 119 h 120"/>
                  <a:gd name="T28" fmla="*/ 159 w 159"/>
                  <a:gd name="T29" fmla="*/ 119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59" h="120">
                    <a:moveTo>
                      <a:pt x="159" y="119"/>
                    </a:moveTo>
                    <a:lnTo>
                      <a:pt x="142" y="120"/>
                    </a:lnTo>
                    <a:lnTo>
                      <a:pt x="125" y="119"/>
                    </a:lnTo>
                    <a:lnTo>
                      <a:pt x="110" y="115"/>
                    </a:lnTo>
                    <a:lnTo>
                      <a:pt x="95" y="112"/>
                    </a:lnTo>
                    <a:lnTo>
                      <a:pt x="83" y="107"/>
                    </a:lnTo>
                    <a:lnTo>
                      <a:pt x="68" y="102"/>
                    </a:lnTo>
                    <a:lnTo>
                      <a:pt x="53" y="97"/>
                    </a:lnTo>
                    <a:lnTo>
                      <a:pt x="39" y="93"/>
                    </a:lnTo>
                    <a:lnTo>
                      <a:pt x="24" y="88"/>
                    </a:lnTo>
                    <a:lnTo>
                      <a:pt x="7" y="86"/>
                    </a:lnTo>
                    <a:lnTo>
                      <a:pt x="0" y="0"/>
                    </a:lnTo>
                    <a:lnTo>
                      <a:pt x="139" y="16"/>
                    </a:lnTo>
                    <a:lnTo>
                      <a:pt x="159" y="119"/>
                    </a:lnTo>
                    <a:lnTo>
                      <a:pt x="159" y="11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2141" name="Freeform 45"/>
              <p:cNvSpPr>
                <a:spLocks/>
              </p:cNvSpPr>
              <p:nvPr/>
            </p:nvSpPr>
            <p:spPr bwMode="auto">
              <a:xfrm>
                <a:off x="2758" y="861"/>
                <a:ext cx="968" cy="312"/>
              </a:xfrm>
              <a:custGeom>
                <a:avLst/>
                <a:gdLst>
                  <a:gd name="T0" fmla="*/ 777 w 968"/>
                  <a:gd name="T1" fmla="*/ 312 h 312"/>
                  <a:gd name="T2" fmla="*/ 19 w 968"/>
                  <a:gd name="T3" fmla="*/ 295 h 312"/>
                  <a:gd name="T4" fmla="*/ 2 w 968"/>
                  <a:gd name="T5" fmla="*/ 266 h 312"/>
                  <a:gd name="T6" fmla="*/ 2 w 968"/>
                  <a:gd name="T7" fmla="*/ 237 h 312"/>
                  <a:gd name="T8" fmla="*/ 14 w 968"/>
                  <a:gd name="T9" fmla="*/ 208 h 312"/>
                  <a:gd name="T10" fmla="*/ 29 w 968"/>
                  <a:gd name="T11" fmla="*/ 179 h 312"/>
                  <a:gd name="T12" fmla="*/ 59 w 968"/>
                  <a:gd name="T13" fmla="*/ 158 h 312"/>
                  <a:gd name="T14" fmla="*/ 103 w 968"/>
                  <a:gd name="T15" fmla="*/ 149 h 312"/>
                  <a:gd name="T16" fmla="*/ 149 w 968"/>
                  <a:gd name="T17" fmla="*/ 142 h 312"/>
                  <a:gd name="T18" fmla="*/ 198 w 968"/>
                  <a:gd name="T19" fmla="*/ 139 h 312"/>
                  <a:gd name="T20" fmla="*/ 247 w 968"/>
                  <a:gd name="T21" fmla="*/ 142 h 312"/>
                  <a:gd name="T22" fmla="*/ 294 w 968"/>
                  <a:gd name="T23" fmla="*/ 157 h 312"/>
                  <a:gd name="T24" fmla="*/ 323 w 968"/>
                  <a:gd name="T25" fmla="*/ 187 h 312"/>
                  <a:gd name="T26" fmla="*/ 338 w 968"/>
                  <a:gd name="T27" fmla="*/ 221 h 312"/>
                  <a:gd name="T28" fmla="*/ 345 w 968"/>
                  <a:gd name="T29" fmla="*/ 256 h 312"/>
                  <a:gd name="T30" fmla="*/ 345 w 968"/>
                  <a:gd name="T31" fmla="*/ 291 h 312"/>
                  <a:gd name="T32" fmla="*/ 360 w 968"/>
                  <a:gd name="T33" fmla="*/ 309 h 312"/>
                  <a:gd name="T34" fmla="*/ 375 w 968"/>
                  <a:gd name="T35" fmla="*/ 290 h 312"/>
                  <a:gd name="T36" fmla="*/ 380 w 968"/>
                  <a:gd name="T37" fmla="*/ 270 h 312"/>
                  <a:gd name="T38" fmla="*/ 382 w 968"/>
                  <a:gd name="T39" fmla="*/ 249 h 312"/>
                  <a:gd name="T40" fmla="*/ 377 w 968"/>
                  <a:gd name="T41" fmla="*/ 230 h 312"/>
                  <a:gd name="T42" fmla="*/ 372 w 968"/>
                  <a:gd name="T43" fmla="*/ 214 h 312"/>
                  <a:gd name="T44" fmla="*/ 441 w 968"/>
                  <a:gd name="T45" fmla="*/ 190 h 312"/>
                  <a:gd name="T46" fmla="*/ 517 w 968"/>
                  <a:gd name="T47" fmla="*/ 174 h 312"/>
                  <a:gd name="T48" fmla="*/ 598 w 968"/>
                  <a:gd name="T49" fmla="*/ 162 h 312"/>
                  <a:gd name="T50" fmla="*/ 684 w 968"/>
                  <a:gd name="T51" fmla="*/ 157 h 312"/>
                  <a:gd name="T52" fmla="*/ 769 w 968"/>
                  <a:gd name="T53" fmla="*/ 155 h 312"/>
                  <a:gd name="T54" fmla="*/ 772 w 968"/>
                  <a:gd name="T55" fmla="*/ 146 h 312"/>
                  <a:gd name="T56" fmla="*/ 762 w 968"/>
                  <a:gd name="T57" fmla="*/ 142 h 312"/>
                  <a:gd name="T58" fmla="*/ 745 w 968"/>
                  <a:gd name="T59" fmla="*/ 139 h 312"/>
                  <a:gd name="T60" fmla="*/ 728 w 968"/>
                  <a:gd name="T61" fmla="*/ 137 h 312"/>
                  <a:gd name="T62" fmla="*/ 713 w 968"/>
                  <a:gd name="T63" fmla="*/ 131 h 312"/>
                  <a:gd name="T64" fmla="*/ 637 w 968"/>
                  <a:gd name="T65" fmla="*/ 137 h 312"/>
                  <a:gd name="T66" fmla="*/ 561 w 968"/>
                  <a:gd name="T67" fmla="*/ 146 h 312"/>
                  <a:gd name="T68" fmla="*/ 488 w 968"/>
                  <a:gd name="T69" fmla="*/ 159 h 312"/>
                  <a:gd name="T70" fmla="*/ 424 w 968"/>
                  <a:gd name="T71" fmla="*/ 177 h 312"/>
                  <a:gd name="T72" fmla="*/ 372 w 968"/>
                  <a:gd name="T73" fmla="*/ 200 h 312"/>
                  <a:gd name="T74" fmla="*/ 348 w 968"/>
                  <a:gd name="T75" fmla="*/ 178 h 312"/>
                  <a:gd name="T76" fmla="*/ 348 w 968"/>
                  <a:gd name="T77" fmla="*/ 155 h 312"/>
                  <a:gd name="T78" fmla="*/ 362 w 968"/>
                  <a:gd name="T79" fmla="*/ 135 h 312"/>
                  <a:gd name="T80" fmla="*/ 389 w 968"/>
                  <a:gd name="T81" fmla="*/ 115 h 312"/>
                  <a:gd name="T82" fmla="*/ 424 w 968"/>
                  <a:gd name="T83" fmla="*/ 97 h 312"/>
                  <a:gd name="T84" fmla="*/ 524 w 968"/>
                  <a:gd name="T85" fmla="*/ 70 h 312"/>
                  <a:gd name="T86" fmla="*/ 630 w 968"/>
                  <a:gd name="T87" fmla="*/ 45 h 312"/>
                  <a:gd name="T88" fmla="*/ 735 w 968"/>
                  <a:gd name="T89" fmla="*/ 23 h 312"/>
                  <a:gd name="T90" fmla="*/ 843 w 968"/>
                  <a:gd name="T91" fmla="*/ 7 h 312"/>
                  <a:gd name="T92" fmla="*/ 946 w 968"/>
                  <a:gd name="T93" fmla="*/ 0 h 312"/>
                  <a:gd name="T94" fmla="*/ 965 w 968"/>
                  <a:gd name="T95" fmla="*/ 25 h 312"/>
                  <a:gd name="T96" fmla="*/ 968 w 968"/>
                  <a:gd name="T97" fmla="*/ 51 h 312"/>
                  <a:gd name="T98" fmla="*/ 958 w 968"/>
                  <a:gd name="T99" fmla="*/ 79 h 312"/>
                  <a:gd name="T100" fmla="*/ 943 w 968"/>
                  <a:gd name="T101" fmla="*/ 107 h 312"/>
                  <a:gd name="T102" fmla="*/ 926 w 968"/>
                  <a:gd name="T103" fmla="*/ 135 h 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968" h="312">
                    <a:moveTo>
                      <a:pt x="926" y="135"/>
                    </a:moveTo>
                    <a:lnTo>
                      <a:pt x="777" y="312"/>
                    </a:lnTo>
                    <a:lnTo>
                      <a:pt x="37" y="309"/>
                    </a:lnTo>
                    <a:lnTo>
                      <a:pt x="19" y="295"/>
                    </a:lnTo>
                    <a:lnTo>
                      <a:pt x="10" y="280"/>
                    </a:lnTo>
                    <a:lnTo>
                      <a:pt x="2" y="266"/>
                    </a:lnTo>
                    <a:lnTo>
                      <a:pt x="0" y="251"/>
                    </a:lnTo>
                    <a:lnTo>
                      <a:pt x="2" y="237"/>
                    </a:lnTo>
                    <a:lnTo>
                      <a:pt x="7" y="223"/>
                    </a:lnTo>
                    <a:lnTo>
                      <a:pt x="14" y="208"/>
                    </a:lnTo>
                    <a:lnTo>
                      <a:pt x="22" y="193"/>
                    </a:lnTo>
                    <a:lnTo>
                      <a:pt x="29" y="179"/>
                    </a:lnTo>
                    <a:lnTo>
                      <a:pt x="37" y="165"/>
                    </a:lnTo>
                    <a:lnTo>
                      <a:pt x="59" y="158"/>
                    </a:lnTo>
                    <a:lnTo>
                      <a:pt x="81" y="153"/>
                    </a:lnTo>
                    <a:lnTo>
                      <a:pt x="103" y="149"/>
                    </a:lnTo>
                    <a:lnTo>
                      <a:pt x="125" y="145"/>
                    </a:lnTo>
                    <a:lnTo>
                      <a:pt x="149" y="142"/>
                    </a:lnTo>
                    <a:lnTo>
                      <a:pt x="174" y="141"/>
                    </a:lnTo>
                    <a:lnTo>
                      <a:pt x="198" y="139"/>
                    </a:lnTo>
                    <a:lnTo>
                      <a:pt x="223" y="139"/>
                    </a:lnTo>
                    <a:lnTo>
                      <a:pt x="247" y="142"/>
                    </a:lnTo>
                    <a:lnTo>
                      <a:pt x="272" y="144"/>
                    </a:lnTo>
                    <a:lnTo>
                      <a:pt x="294" y="157"/>
                    </a:lnTo>
                    <a:lnTo>
                      <a:pt x="311" y="171"/>
                    </a:lnTo>
                    <a:lnTo>
                      <a:pt x="323" y="187"/>
                    </a:lnTo>
                    <a:lnTo>
                      <a:pt x="333" y="203"/>
                    </a:lnTo>
                    <a:lnTo>
                      <a:pt x="338" y="221"/>
                    </a:lnTo>
                    <a:lnTo>
                      <a:pt x="343" y="239"/>
                    </a:lnTo>
                    <a:lnTo>
                      <a:pt x="345" y="256"/>
                    </a:lnTo>
                    <a:lnTo>
                      <a:pt x="345" y="274"/>
                    </a:lnTo>
                    <a:lnTo>
                      <a:pt x="345" y="291"/>
                    </a:lnTo>
                    <a:lnTo>
                      <a:pt x="345" y="309"/>
                    </a:lnTo>
                    <a:lnTo>
                      <a:pt x="360" y="309"/>
                    </a:lnTo>
                    <a:lnTo>
                      <a:pt x="370" y="299"/>
                    </a:lnTo>
                    <a:lnTo>
                      <a:pt x="375" y="290"/>
                    </a:lnTo>
                    <a:lnTo>
                      <a:pt x="380" y="280"/>
                    </a:lnTo>
                    <a:lnTo>
                      <a:pt x="380" y="270"/>
                    </a:lnTo>
                    <a:lnTo>
                      <a:pt x="382" y="259"/>
                    </a:lnTo>
                    <a:lnTo>
                      <a:pt x="382" y="249"/>
                    </a:lnTo>
                    <a:lnTo>
                      <a:pt x="380" y="239"/>
                    </a:lnTo>
                    <a:lnTo>
                      <a:pt x="377" y="230"/>
                    </a:lnTo>
                    <a:lnTo>
                      <a:pt x="375" y="222"/>
                    </a:lnTo>
                    <a:lnTo>
                      <a:pt x="372" y="214"/>
                    </a:lnTo>
                    <a:lnTo>
                      <a:pt x="404" y="201"/>
                    </a:lnTo>
                    <a:lnTo>
                      <a:pt x="441" y="190"/>
                    </a:lnTo>
                    <a:lnTo>
                      <a:pt x="478" y="181"/>
                    </a:lnTo>
                    <a:lnTo>
                      <a:pt x="517" y="174"/>
                    </a:lnTo>
                    <a:lnTo>
                      <a:pt x="556" y="167"/>
                    </a:lnTo>
                    <a:lnTo>
                      <a:pt x="598" y="162"/>
                    </a:lnTo>
                    <a:lnTo>
                      <a:pt x="639" y="159"/>
                    </a:lnTo>
                    <a:lnTo>
                      <a:pt x="684" y="157"/>
                    </a:lnTo>
                    <a:lnTo>
                      <a:pt x="725" y="155"/>
                    </a:lnTo>
                    <a:lnTo>
                      <a:pt x="769" y="155"/>
                    </a:lnTo>
                    <a:lnTo>
                      <a:pt x="772" y="150"/>
                    </a:lnTo>
                    <a:lnTo>
                      <a:pt x="772" y="146"/>
                    </a:lnTo>
                    <a:lnTo>
                      <a:pt x="767" y="143"/>
                    </a:lnTo>
                    <a:lnTo>
                      <a:pt x="762" y="142"/>
                    </a:lnTo>
                    <a:lnTo>
                      <a:pt x="755" y="141"/>
                    </a:lnTo>
                    <a:lnTo>
                      <a:pt x="745" y="139"/>
                    </a:lnTo>
                    <a:lnTo>
                      <a:pt x="735" y="138"/>
                    </a:lnTo>
                    <a:lnTo>
                      <a:pt x="728" y="137"/>
                    </a:lnTo>
                    <a:lnTo>
                      <a:pt x="720" y="135"/>
                    </a:lnTo>
                    <a:lnTo>
                      <a:pt x="713" y="131"/>
                    </a:lnTo>
                    <a:lnTo>
                      <a:pt x="676" y="134"/>
                    </a:lnTo>
                    <a:lnTo>
                      <a:pt x="637" y="137"/>
                    </a:lnTo>
                    <a:lnTo>
                      <a:pt x="598" y="141"/>
                    </a:lnTo>
                    <a:lnTo>
                      <a:pt x="561" y="146"/>
                    </a:lnTo>
                    <a:lnTo>
                      <a:pt x="524" y="152"/>
                    </a:lnTo>
                    <a:lnTo>
                      <a:pt x="488" y="159"/>
                    </a:lnTo>
                    <a:lnTo>
                      <a:pt x="456" y="168"/>
                    </a:lnTo>
                    <a:lnTo>
                      <a:pt x="424" y="177"/>
                    </a:lnTo>
                    <a:lnTo>
                      <a:pt x="397" y="189"/>
                    </a:lnTo>
                    <a:lnTo>
                      <a:pt x="372" y="200"/>
                    </a:lnTo>
                    <a:lnTo>
                      <a:pt x="358" y="190"/>
                    </a:lnTo>
                    <a:lnTo>
                      <a:pt x="348" y="178"/>
                    </a:lnTo>
                    <a:lnTo>
                      <a:pt x="345" y="167"/>
                    </a:lnTo>
                    <a:lnTo>
                      <a:pt x="348" y="155"/>
                    </a:lnTo>
                    <a:lnTo>
                      <a:pt x="353" y="145"/>
                    </a:lnTo>
                    <a:lnTo>
                      <a:pt x="362" y="135"/>
                    </a:lnTo>
                    <a:lnTo>
                      <a:pt x="375" y="125"/>
                    </a:lnTo>
                    <a:lnTo>
                      <a:pt x="389" y="115"/>
                    </a:lnTo>
                    <a:lnTo>
                      <a:pt x="404" y="106"/>
                    </a:lnTo>
                    <a:lnTo>
                      <a:pt x="424" y="97"/>
                    </a:lnTo>
                    <a:lnTo>
                      <a:pt x="473" y="83"/>
                    </a:lnTo>
                    <a:lnTo>
                      <a:pt x="524" y="70"/>
                    </a:lnTo>
                    <a:lnTo>
                      <a:pt x="576" y="57"/>
                    </a:lnTo>
                    <a:lnTo>
                      <a:pt x="630" y="45"/>
                    </a:lnTo>
                    <a:lnTo>
                      <a:pt x="681" y="33"/>
                    </a:lnTo>
                    <a:lnTo>
                      <a:pt x="735" y="23"/>
                    </a:lnTo>
                    <a:lnTo>
                      <a:pt x="789" y="14"/>
                    </a:lnTo>
                    <a:lnTo>
                      <a:pt x="843" y="7"/>
                    </a:lnTo>
                    <a:lnTo>
                      <a:pt x="894" y="2"/>
                    </a:lnTo>
                    <a:lnTo>
                      <a:pt x="946" y="0"/>
                    </a:lnTo>
                    <a:lnTo>
                      <a:pt x="958" y="13"/>
                    </a:lnTo>
                    <a:lnTo>
                      <a:pt x="965" y="25"/>
                    </a:lnTo>
                    <a:lnTo>
                      <a:pt x="968" y="38"/>
                    </a:lnTo>
                    <a:lnTo>
                      <a:pt x="968" y="51"/>
                    </a:lnTo>
                    <a:lnTo>
                      <a:pt x="963" y="65"/>
                    </a:lnTo>
                    <a:lnTo>
                      <a:pt x="958" y="79"/>
                    </a:lnTo>
                    <a:lnTo>
                      <a:pt x="951" y="93"/>
                    </a:lnTo>
                    <a:lnTo>
                      <a:pt x="943" y="107"/>
                    </a:lnTo>
                    <a:lnTo>
                      <a:pt x="936" y="121"/>
                    </a:lnTo>
                    <a:lnTo>
                      <a:pt x="926" y="135"/>
                    </a:lnTo>
                    <a:lnTo>
                      <a:pt x="926" y="135"/>
                    </a:lnTo>
                    <a:close/>
                  </a:path>
                </a:pathLst>
              </a:custGeom>
              <a:solidFill>
                <a:srgbClr val="B3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2142" name="Freeform 46"/>
              <p:cNvSpPr>
                <a:spLocks/>
              </p:cNvSpPr>
              <p:nvPr/>
            </p:nvSpPr>
            <p:spPr bwMode="auto">
              <a:xfrm>
                <a:off x="2196" y="892"/>
                <a:ext cx="581" cy="278"/>
              </a:xfrm>
              <a:custGeom>
                <a:avLst/>
                <a:gdLst>
                  <a:gd name="T0" fmla="*/ 581 w 581"/>
                  <a:gd name="T1" fmla="*/ 116 h 278"/>
                  <a:gd name="T2" fmla="*/ 572 w 581"/>
                  <a:gd name="T3" fmla="*/ 132 h 278"/>
                  <a:gd name="T4" fmla="*/ 559 w 581"/>
                  <a:gd name="T5" fmla="*/ 148 h 278"/>
                  <a:gd name="T6" fmla="*/ 549 w 581"/>
                  <a:gd name="T7" fmla="*/ 164 h 278"/>
                  <a:gd name="T8" fmla="*/ 540 w 581"/>
                  <a:gd name="T9" fmla="*/ 180 h 278"/>
                  <a:gd name="T10" fmla="*/ 532 w 581"/>
                  <a:gd name="T11" fmla="*/ 196 h 278"/>
                  <a:gd name="T12" fmla="*/ 527 w 581"/>
                  <a:gd name="T13" fmla="*/ 214 h 278"/>
                  <a:gd name="T14" fmla="*/ 527 w 581"/>
                  <a:gd name="T15" fmla="*/ 230 h 278"/>
                  <a:gd name="T16" fmla="*/ 532 w 581"/>
                  <a:gd name="T17" fmla="*/ 246 h 278"/>
                  <a:gd name="T18" fmla="*/ 545 w 581"/>
                  <a:gd name="T19" fmla="*/ 262 h 278"/>
                  <a:gd name="T20" fmla="*/ 562 w 581"/>
                  <a:gd name="T21" fmla="*/ 278 h 278"/>
                  <a:gd name="T22" fmla="*/ 128 w 581"/>
                  <a:gd name="T23" fmla="*/ 278 h 278"/>
                  <a:gd name="T24" fmla="*/ 103 w 581"/>
                  <a:gd name="T25" fmla="*/ 252 h 278"/>
                  <a:gd name="T26" fmla="*/ 79 w 581"/>
                  <a:gd name="T27" fmla="*/ 226 h 278"/>
                  <a:gd name="T28" fmla="*/ 57 w 581"/>
                  <a:gd name="T29" fmla="*/ 199 h 278"/>
                  <a:gd name="T30" fmla="*/ 37 w 581"/>
                  <a:gd name="T31" fmla="*/ 171 h 278"/>
                  <a:gd name="T32" fmla="*/ 23 w 581"/>
                  <a:gd name="T33" fmla="*/ 144 h 278"/>
                  <a:gd name="T34" fmla="*/ 10 w 581"/>
                  <a:gd name="T35" fmla="*/ 115 h 278"/>
                  <a:gd name="T36" fmla="*/ 3 w 581"/>
                  <a:gd name="T37" fmla="*/ 87 h 278"/>
                  <a:gd name="T38" fmla="*/ 0 w 581"/>
                  <a:gd name="T39" fmla="*/ 58 h 278"/>
                  <a:gd name="T40" fmla="*/ 5 w 581"/>
                  <a:gd name="T41" fmla="*/ 30 h 278"/>
                  <a:gd name="T42" fmla="*/ 15 w 581"/>
                  <a:gd name="T43" fmla="*/ 1 h 278"/>
                  <a:gd name="T44" fmla="*/ 76 w 581"/>
                  <a:gd name="T45" fmla="*/ 0 h 278"/>
                  <a:gd name="T46" fmla="*/ 135 w 581"/>
                  <a:gd name="T47" fmla="*/ 1 h 278"/>
                  <a:gd name="T48" fmla="*/ 197 w 581"/>
                  <a:gd name="T49" fmla="*/ 7 h 278"/>
                  <a:gd name="T50" fmla="*/ 255 w 581"/>
                  <a:gd name="T51" fmla="*/ 16 h 278"/>
                  <a:gd name="T52" fmla="*/ 314 w 581"/>
                  <a:gd name="T53" fmla="*/ 27 h 278"/>
                  <a:gd name="T54" fmla="*/ 371 w 581"/>
                  <a:gd name="T55" fmla="*/ 42 h 278"/>
                  <a:gd name="T56" fmla="*/ 424 w 581"/>
                  <a:gd name="T57" fmla="*/ 58 h 278"/>
                  <a:gd name="T58" fmla="*/ 478 w 581"/>
                  <a:gd name="T59" fmla="*/ 76 h 278"/>
                  <a:gd name="T60" fmla="*/ 532 w 581"/>
                  <a:gd name="T61" fmla="*/ 96 h 278"/>
                  <a:gd name="T62" fmla="*/ 581 w 581"/>
                  <a:gd name="T63" fmla="*/ 116 h 278"/>
                  <a:gd name="T64" fmla="*/ 581 w 581"/>
                  <a:gd name="T65" fmla="*/ 116 h 2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81" h="278">
                    <a:moveTo>
                      <a:pt x="581" y="116"/>
                    </a:moveTo>
                    <a:lnTo>
                      <a:pt x="572" y="132"/>
                    </a:lnTo>
                    <a:lnTo>
                      <a:pt x="559" y="148"/>
                    </a:lnTo>
                    <a:lnTo>
                      <a:pt x="549" y="164"/>
                    </a:lnTo>
                    <a:lnTo>
                      <a:pt x="540" y="180"/>
                    </a:lnTo>
                    <a:lnTo>
                      <a:pt x="532" y="196"/>
                    </a:lnTo>
                    <a:lnTo>
                      <a:pt x="527" y="214"/>
                    </a:lnTo>
                    <a:lnTo>
                      <a:pt x="527" y="230"/>
                    </a:lnTo>
                    <a:lnTo>
                      <a:pt x="532" y="246"/>
                    </a:lnTo>
                    <a:lnTo>
                      <a:pt x="545" y="262"/>
                    </a:lnTo>
                    <a:lnTo>
                      <a:pt x="562" y="278"/>
                    </a:lnTo>
                    <a:lnTo>
                      <a:pt x="128" y="278"/>
                    </a:lnTo>
                    <a:lnTo>
                      <a:pt x="103" y="252"/>
                    </a:lnTo>
                    <a:lnTo>
                      <a:pt x="79" y="226"/>
                    </a:lnTo>
                    <a:lnTo>
                      <a:pt x="57" y="199"/>
                    </a:lnTo>
                    <a:lnTo>
                      <a:pt x="37" y="171"/>
                    </a:lnTo>
                    <a:lnTo>
                      <a:pt x="23" y="144"/>
                    </a:lnTo>
                    <a:lnTo>
                      <a:pt x="10" y="115"/>
                    </a:lnTo>
                    <a:lnTo>
                      <a:pt x="3" y="87"/>
                    </a:lnTo>
                    <a:lnTo>
                      <a:pt x="0" y="58"/>
                    </a:lnTo>
                    <a:lnTo>
                      <a:pt x="5" y="30"/>
                    </a:lnTo>
                    <a:lnTo>
                      <a:pt x="15" y="1"/>
                    </a:lnTo>
                    <a:lnTo>
                      <a:pt x="76" y="0"/>
                    </a:lnTo>
                    <a:lnTo>
                      <a:pt x="135" y="1"/>
                    </a:lnTo>
                    <a:lnTo>
                      <a:pt x="197" y="7"/>
                    </a:lnTo>
                    <a:lnTo>
                      <a:pt x="255" y="16"/>
                    </a:lnTo>
                    <a:lnTo>
                      <a:pt x="314" y="27"/>
                    </a:lnTo>
                    <a:lnTo>
                      <a:pt x="371" y="42"/>
                    </a:lnTo>
                    <a:lnTo>
                      <a:pt x="424" y="58"/>
                    </a:lnTo>
                    <a:lnTo>
                      <a:pt x="478" y="76"/>
                    </a:lnTo>
                    <a:lnTo>
                      <a:pt x="532" y="96"/>
                    </a:lnTo>
                    <a:lnTo>
                      <a:pt x="581" y="116"/>
                    </a:lnTo>
                    <a:lnTo>
                      <a:pt x="581" y="116"/>
                    </a:lnTo>
                    <a:close/>
                  </a:path>
                </a:pathLst>
              </a:custGeom>
              <a:solidFill>
                <a:srgbClr val="B3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2143" name="Freeform 47"/>
              <p:cNvSpPr>
                <a:spLocks/>
              </p:cNvSpPr>
              <p:nvPr/>
            </p:nvSpPr>
            <p:spPr bwMode="auto">
              <a:xfrm>
                <a:off x="569" y="996"/>
                <a:ext cx="4652" cy="626"/>
              </a:xfrm>
              <a:custGeom>
                <a:avLst/>
                <a:gdLst>
                  <a:gd name="T0" fmla="*/ 1407 w 4652"/>
                  <a:gd name="T1" fmla="*/ 210 h 626"/>
                  <a:gd name="T2" fmla="*/ 1414 w 4652"/>
                  <a:gd name="T3" fmla="*/ 202 h 626"/>
                  <a:gd name="T4" fmla="*/ 1409 w 4652"/>
                  <a:gd name="T5" fmla="*/ 194 h 626"/>
                  <a:gd name="T6" fmla="*/ 1618 w 4652"/>
                  <a:gd name="T7" fmla="*/ 188 h 626"/>
                  <a:gd name="T8" fmla="*/ 2228 w 4652"/>
                  <a:gd name="T9" fmla="*/ 190 h 626"/>
                  <a:gd name="T10" fmla="*/ 2802 w 4652"/>
                  <a:gd name="T11" fmla="*/ 191 h 626"/>
                  <a:gd name="T12" fmla="*/ 3363 w 4652"/>
                  <a:gd name="T13" fmla="*/ 194 h 626"/>
                  <a:gd name="T14" fmla="*/ 3419 w 4652"/>
                  <a:gd name="T15" fmla="*/ 175 h 626"/>
                  <a:gd name="T16" fmla="*/ 3419 w 4652"/>
                  <a:gd name="T17" fmla="*/ 112 h 626"/>
                  <a:gd name="T18" fmla="*/ 3378 w 4652"/>
                  <a:gd name="T19" fmla="*/ 49 h 626"/>
                  <a:gd name="T20" fmla="*/ 3360 w 4652"/>
                  <a:gd name="T21" fmla="*/ 10 h 626"/>
                  <a:gd name="T22" fmla="*/ 3419 w 4652"/>
                  <a:gd name="T23" fmla="*/ 15 h 626"/>
                  <a:gd name="T24" fmla="*/ 3478 w 4652"/>
                  <a:gd name="T25" fmla="*/ 23 h 626"/>
                  <a:gd name="T26" fmla="*/ 3539 w 4652"/>
                  <a:gd name="T27" fmla="*/ 30 h 626"/>
                  <a:gd name="T28" fmla="*/ 3583 w 4652"/>
                  <a:gd name="T29" fmla="*/ 82 h 626"/>
                  <a:gd name="T30" fmla="*/ 3601 w 4652"/>
                  <a:gd name="T31" fmla="*/ 137 h 626"/>
                  <a:gd name="T32" fmla="*/ 3603 w 4652"/>
                  <a:gd name="T33" fmla="*/ 194 h 626"/>
                  <a:gd name="T34" fmla="*/ 4652 w 4652"/>
                  <a:gd name="T35" fmla="*/ 198 h 626"/>
                  <a:gd name="T36" fmla="*/ 4615 w 4652"/>
                  <a:gd name="T37" fmla="*/ 505 h 626"/>
                  <a:gd name="T38" fmla="*/ 4576 w 4652"/>
                  <a:gd name="T39" fmla="*/ 508 h 626"/>
                  <a:gd name="T40" fmla="*/ 4544 w 4652"/>
                  <a:gd name="T41" fmla="*/ 519 h 626"/>
                  <a:gd name="T42" fmla="*/ 4532 w 4652"/>
                  <a:gd name="T43" fmla="*/ 544 h 626"/>
                  <a:gd name="T44" fmla="*/ 4566 w 4652"/>
                  <a:gd name="T45" fmla="*/ 572 h 626"/>
                  <a:gd name="T46" fmla="*/ 4620 w 4652"/>
                  <a:gd name="T47" fmla="*/ 595 h 626"/>
                  <a:gd name="T48" fmla="*/ 4642 w 4652"/>
                  <a:gd name="T49" fmla="*/ 626 h 626"/>
                  <a:gd name="T50" fmla="*/ 4596 w 4652"/>
                  <a:gd name="T51" fmla="*/ 622 h 626"/>
                  <a:gd name="T52" fmla="*/ 4549 w 4652"/>
                  <a:gd name="T53" fmla="*/ 615 h 626"/>
                  <a:gd name="T54" fmla="*/ 4500 w 4652"/>
                  <a:gd name="T55" fmla="*/ 614 h 626"/>
                  <a:gd name="T56" fmla="*/ 4485 w 4652"/>
                  <a:gd name="T57" fmla="*/ 585 h 626"/>
                  <a:gd name="T58" fmla="*/ 4488 w 4652"/>
                  <a:gd name="T59" fmla="*/ 457 h 626"/>
                  <a:gd name="T60" fmla="*/ 4488 w 4652"/>
                  <a:gd name="T61" fmla="*/ 322 h 626"/>
                  <a:gd name="T62" fmla="*/ 4485 w 4652"/>
                  <a:gd name="T63" fmla="*/ 271 h 626"/>
                  <a:gd name="T64" fmla="*/ 4468 w 4652"/>
                  <a:gd name="T65" fmla="*/ 257 h 626"/>
                  <a:gd name="T66" fmla="*/ 4444 w 4652"/>
                  <a:gd name="T67" fmla="*/ 251 h 626"/>
                  <a:gd name="T68" fmla="*/ 4431 w 4652"/>
                  <a:gd name="T69" fmla="*/ 250 h 626"/>
                  <a:gd name="T70" fmla="*/ 277 w 4652"/>
                  <a:gd name="T71" fmla="*/ 247 h 626"/>
                  <a:gd name="T72" fmla="*/ 223 w 4652"/>
                  <a:gd name="T73" fmla="*/ 247 h 626"/>
                  <a:gd name="T74" fmla="*/ 167 w 4652"/>
                  <a:gd name="T75" fmla="*/ 256 h 626"/>
                  <a:gd name="T76" fmla="*/ 152 w 4652"/>
                  <a:gd name="T77" fmla="*/ 572 h 626"/>
                  <a:gd name="T78" fmla="*/ 110 w 4652"/>
                  <a:gd name="T79" fmla="*/ 568 h 626"/>
                  <a:gd name="T80" fmla="*/ 66 w 4652"/>
                  <a:gd name="T81" fmla="*/ 570 h 626"/>
                  <a:gd name="T82" fmla="*/ 22 w 4652"/>
                  <a:gd name="T83" fmla="*/ 577 h 626"/>
                  <a:gd name="T84" fmla="*/ 2 w 4652"/>
                  <a:gd name="T85" fmla="*/ 506 h 626"/>
                  <a:gd name="T86" fmla="*/ 0 w 4652"/>
                  <a:gd name="T87" fmla="*/ 390 h 626"/>
                  <a:gd name="T88" fmla="*/ 2 w 4652"/>
                  <a:gd name="T89" fmla="*/ 268 h 626"/>
                  <a:gd name="T90" fmla="*/ 110 w 4652"/>
                  <a:gd name="T91" fmla="*/ 188 h 626"/>
                  <a:gd name="T92" fmla="*/ 456 w 4652"/>
                  <a:gd name="T93" fmla="*/ 188 h 626"/>
                  <a:gd name="T94" fmla="*/ 816 w 4652"/>
                  <a:gd name="T95" fmla="*/ 188 h 626"/>
                  <a:gd name="T96" fmla="*/ 1167 w 4652"/>
                  <a:gd name="T97" fmla="*/ 188 h 626"/>
                  <a:gd name="T98" fmla="*/ 1172 w 4652"/>
                  <a:gd name="T99" fmla="*/ 195 h 626"/>
                  <a:gd name="T100" fmla="*/ 1176 w 4652"/>
                  <a:gd name="T101" fmla="*/ 202 h 626"/>
                  <a:gd name="T102" fmla="*/ 1189 w 4652"/>
                  <a:gd name="T103" fmla="*/ 206 h 626"/>
                  <a:gd name="T104" fmla="*/ 1203 w 4652"/>
                  <a:gd name="T105" fmla="*/ 186 h 626"/>
                  <a:gd name="T106" fmla="*/ 1194 w 4652"/>
                  <a:gd name="T107" fmla="*/ 153 h 626"/>
                  <a:gd name="T108" fmla="*/ 1176 w 4652"/>
                  <a:gd name="T109" fmla="*/ 120 h 626"/>
                  <a:gd name="T110" fmla="*/ 1176 w 4652"/>
                  <a:gd name="T111" fmla="*/ 88 h 626"/>
                  <a:gd name="T112" fmla="*/ 1189 w 4652"/>
                  <a:gd name="T113" fmla="*/ 49 h 626"/>
                  <a:gd name="T114" fmla="*/ 1218 w 4652"/>
                  <a:gd name="T115" fmla="*/ 18 h 626"/>
                  <a:gd name="T116" fmla="*/ 1289 w 4652"/>
                  <a:gd name="T117" fmla="*/ 9 h 626"/>
                  <a:gd name="T118" fmla="*/ 1353 w 4652"/>
                  <a:gd name="T119" fmla="*/ 40 h 626"/>
                  <a:gd name="T120" fmla="*/ 1338 w 4652"/>
                  <a:gd name="T121" fmla="*/ 107 h 626"/>
                  <a:gd name="T122" fmla="*/ 1358 w 4652"/>
                  <a:gd name="T123" fmla="*/ 176 h 626"/>
                  <a:gd name="T124" fmla="*/ 1395 w 4652"/>
                  <a:gd name="T125" fmla="*/ 215 h 6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4652" h="626">
                    <a:moveTo>
                      <a:pt x="1395" y="215"/>
                    </a:moveTo>
                    <a:lnTo>
                      <a:pt x="1402" y="212"/>
                    </a:lnTo>
                    <a:lnTo>
                      <a:pt x="1407" y="210"/>
                    </a:lnTo>
                    <a:lnTo>
                      <a:pt x="1409" y="208"/>
                    </a:lnTo>
                    <a:lnTo>
                      <a:pt x="1412" y="206"/>
                    </a:lnTo>
                    <a:lnTo>
                      <a:pt x="1414" y="202"/>
                    </a:lnTo>
                    <a:lnTo>
                      <a:pt x="1414" y="200"/>
                    </a:lnTo>
                    <a:lnTo>
                      <a:pt x="1412" y="196"/>
                    </a:lnTo>
                    <a:lnTo>
                      <a:pt x="1409" y="194"/>
                    </a:lnTo>
                    <a:lnTo>
                      <a:pt x="1407" y="191"/>
                    </a:lnTo>
                    <a:lnTo>
                      <a:pt x="1402" y="188"/>
                    </a:lnTo>
                    <a:lnTo>
                      <a:pt x="1618" y="188"/>
                    </a:lnTo>
                    <a:lnTo>
                      <a:pt x="1828" y="188"/>
                    </a:lnTo>
                    <a:lnTo>
                      <a:pt x="2029" y="190"/>
                    </a:lnTo>
                    <a:lnTo>
                      <a:pt x="2228" y="190"/>
                    </a:lnTo>
                    <a:lnTo>
                      <a:pt x="2422" y="190"/>
                    </a:lnTo>
                    <a:lnTo>
                      <a:pt x="2613" y="190"/>
                    </a:lnTo>
                    <a:lnTo>
                      <a:pt x="2802" y="191"/>
                    </a:lnTo>
                    <a:lnTo>
                      <a:pt x="2988" y="192"/>
                    </a:lnTo>
                    <a:lnTo>
                      <a:pt x="3174" y="193"/>
                    </a:lnTo>
                    <a:lnTo>
                      <a:pt x="3363" y="194"/>
                    </a:lnTo>
                    <a:lnTo>
                      <a:pt x="3380" y="215"/>
                    </a:lnTo>
                    <a:lnTo>
                      <a:pt x="3404" y="195"/>
                    </a:lnTo>
                    <a:lnTo>
                      <a:pt x="3419" y="175"/>
                    </a:lnTo>
                    <a:lnTo>
                      <a:pt x="3424" y="154"/>
                    </a:lnTo>
                    <a:lnTo>
                      <a:pt x="3424" y="134"/>
                    </a:lnTo>
                    <a:lnTo>
                      <a:pt x="3419" y="112"/>
                    </a:lnTo>
                    <a:lnTo>
                      <a:pt x="3409" y="90"/>
                    </a:lnTo>
                    <a:lnTo>
                      <a:pt x="3395" y="70"/>
                    </a:lnTo>
                    <a:lnTo>
                      <a:pt x="3378" y="49"/>
                    </a:lnTo>
                    <a:lnTo>
                      <a:pt x="3358" y="28"/>
                    </a:lnTo>
                    <a:lnTo>
                      <a:pt x="3336" y="9"/>
                    </a:lnTo>
                    <a:lnTo>
                      <a:pt x="3360" y="10"/>
                    </a:lnTo>
                    <a:lnTo>
                      <a:pt x="3380" y="11"/>
                    </a:lnTo>
                    <a:lnTo>
                      <a:pt x="3400" y="12"/>
                    </a:lnTo>
                    <a:lnTo>
                      <a:pt x="3419" y="15"/>
                    </a:lnTo>
                    <a:lnTo>
                      <a:pt x="3439" y="17"/>
                    </a:lnTo>
                    <a:lnTo>
                      <a:pt x="3458" y="19"/>
                    </a:lnTo>
                    <a:lnTo>
                      <a:pt x="3478" y="23"/>
                    </a:lnTo>
                    <a:lnTo>
                      <a:pt x="3498" y="25"/>
                    </a:lnTo>
                    <a:lnTo>
                      <a:pt x="3517" y="27"/>
                    </a:lnTo>
                    <a:lnTo>
                      <a:pt x="3539" y="30"/>
                    </a:lnTo>
                    <a:lnTo>
                      <a:pt x="3559" y="47"/>
                    </a:lnTo>
                    <a:lnTo>
                      <a:pt x="3574" y="64"/>
                    </a:lnTo>
                    <a:lnTo>
                      <a:pt x="3583" y="82"/>
                    </a:lnTo>
                    <a:lnTo>
                      <a:pt x="3593" y="99"/>
                    </a:lnTo>
                    <a:lnTo>
                      <a:pt x="3598" y="119"/>
                    </a:lnTo>
                    <a:lnTo>
                      <a:pt x="3601" y="137"/>
                    </a:lnTo>
                    <a:lnTo>
                      <a:pt x="3603" y="155"/>
                    </a:lnTo>
                    <a:lnTo>
                      <a:pt x="3603" y="175"/>
                    </a:lnTo>
                    <a:lnTo>
                      <a:pt x="3603" y="194"/>
                    </a:lnTo>
                    <a:lnTo>
                      <a:pt x="3601" y="215"/>
                    </a:lnTo>
                    <a:lnTo>
                      <a:pt x="3637" y="194"/>
                    </a:lnTo>
                    <a:lnTo>
                      <a:pt x="4652" y="198"/>
                    </a:lnTo>
                    <a:lnTo>
                      <a:pt x="4642" y="503"/>
                    </a:lnTo>
                    <a:lnTo>
                      <a:pt x="4630" y="504"/>
                    </a:lnTo>
                    <a:lnTo>
                      <a:pt x="4615" y="505"/>
                    </a:lnTo>
                    <a:lnTo>
                      <a:pt x="4603" y="506"/>
                    </a:lnTo>
                    <a:lnTo>
                      <a:pt x="4588" y="507"/>
                    </a:lnTo>
                    <a:lnTo>
                      <a:pt x="4576" y="508"/>
                    </a:lnTo>
                    <a:lnTo>
                      <a:pt x="4564" y="511"/>
                    </a:lnTo>
                    <a:lnTo>
                      <a:pt x="4554" y="514"/>
                    </a:lnTo>
                    <a:lnTo>
                      <a:pt x="4544" y="519"/>
                    </a:lnTo>
                    <a:lnTo>
                      <a:pt x="4539" y="524"/>
                    </a:lnTo>
                    <a:lnTo>
                      <a:pt x="4534" y="531"/>
                    </a:lnTo>
                    <a:lnTo>
                      <a:pt x="4532" y="544"/>
                    </a:lnTo>
                    <a:lnTo>
                      <a:pt x="4537" y="555"/>
                    </a:lnTo>
                    <a:lnTo>
                      <a:pt x="4549" y="564"/>
                    </a:lnTo>
                    <a:lnTo>
                      <a:pt x="4566" y="572"/>
                    </a:lnTo>
                    <a:lnTo>
                      <a:pt x="4583" y="579"/>
                    </a:lnTo>
                    <a:lnTo>
                      <a:pt x="4603" y="587"/>
                    </a:lnTo>
                    <a:lnTo>
                      <a:pt x="4620" y="595"/>
                    </a:lnTo>
                    <a:lnTo>
                      <a:pt x="4635" y="603"/>
                    </a:lnTo>
                    <a:lnTo>
                      <a:pt x="4642" y="614"/>
                    </a:lnTo>
                    <a:lnTo>
                      <a:pt x="4642" y="626"/>
                    </a:lnTo>
                    <a:lnTo>
                      <a:pt x="4625" y="626"/>
                    </a:lnTo>
                    <a:lnTo>
                      <a:pt x="4610" y="624"/>
                    </a:lnTo>
                    <a:lnTo>
                      <a:pt x="4596" y="622"/>
                    </a:lnTo>
                    <a:lnTo>
                      <a:pt x="4579" y="619"/>
                    </a:lnTo>
                    <a:lnTo>
                      <a:pt x="4564" y="617"/>
                    </a:lnTo>
                    <a:lnTo>
                      <a:pt x="4549" y="615"/>
                    </a:lnTo>
                    <a:lnTo>
                      <a:pt x="4534" y="612"/>
                    </a:lnTo>
                    <a:lnTo>
                      <a:pt x="4517" y="612"/>
                    </a:lnTo>
                    <a:lnTo>
                      <a:pt x="4500" y="614"/>
                    </a:lnTo>
                    <a:lnTo>
                      <a:pt x="4483" y="617"/>
                    </a:lnTo>
                    <a:lnTo>
                      <a:pt x="4483" y="609"/>
                    </a:lnTo>
                    <a:lnTo>
                      <a:pt x="4485" y="585"/>
                    </a:lnTo>
                    <a:lnTo>
                      <a:pt x="4485" y="548"/>
                    </a:lnTo>
                    <a:lnTo>
                      <a:pt x="4485" y="505"/>
                    </a:lnTo>
                    <a:lnTo>
                      <a:pt x="4488" y="457"/>
                    </a:lnTo>
                    <a:lnTo>
                      <a:pt x="4488" y="408"/>
                    </a:lnTo>
                    <a:lnTo>
                      <a:pt x="4488" y="362"/>
                    </a:lnTo>
                    <a:lnTo>
                      <a:pt x="4488" y="322"/>
                    </a:lnTo>
                    <a:lnTo>
                      <a:pt x="4488" y="294"/>
                    </a:lnTo>
                    <a:lnTo>
                      <a:pt x="4485" y="279"/>
                    </a:lnTo>
                    <a:lnTo>
                      <a:pt x="4485" y="271"/>
                    </a:lnTo>
                    <a:lnTo>
                      <a:pt x="4480" y="265"/>
                    </a:lnTo>
                    <a:lnTo>
                      <a:pt x="4476" y="260"/>
                    </a:lnTo>
                    <a:lnTo>
                      <a:pt x="4468" y="257"/>
                    </a:lnTo>
                    <a:lnTo>
                      <a:pt x="4461" y="254"/>
                    </a:lnTo>
                    <a:lnTo>
                      <a:pt x="4451" y="252"/>
                    </a:lnTo>
                    <a:lnTo>
                      <a:pt x="4444" y="251"/>
                    </a:lnTo>
                    <a:lnTo>
                      <a:pt x="4439" y="251"/>
                    </a:lnTo>
                    <a:lnTo>
                      <a:pt x="4434" y="250"/>
                    </a:lnTo>
                    <a:lnTo>
                      <a:pt x="4431" y="250"/>
                    </a:lnTo>
                    <a:lnTo>
                      <a:pt x="292" y="247"/>
                    </a:lnTo>
                    <a:lnTo>
                      <a:pt x="289" y="247"/>
                    </a:lnTo>
                    <a:lnTo>
                      <a:pt x="277" y="247"/>
                    </a:lnTo>
                    <a:lnTo>
                      <a:pt x="262" y="247"/>
                    </a:lnTo>
                    <a:lnTo>
                      <a:pt x="243" y="247"/>
                    </a:lnTo>
                    <a:lnTo>
                      <a:pt x="223" y="247"/>
                    </a:lnTo>
                    <a:lnTo>
                      <a:pt x="201" y="249"/>
                    </a:lnTo>
                    <a:lnTo>
                      <a:pt x="184" y="251"/>
                    </a:lnTo>
                    <a:lnTo>
                      <a:pt x="167" y="256"/>
                    </a:lnTo>
                    <a:lnTo>
                      <a:pt x="157" y="263"/>
                    </a:lnTo>
                    <a:lnTo>
                      <a:pt x="152" y="271"/>
                    </a:lnTo>
                    <a:lnTo>
                      <a:pt x="152" y="572"/>
                    </a:lnTo>
                    <a:lnTo>
                      <a:pt x="140" y="570"/>
                    </a:lnTo>
                    <a:lnTo>
                      <a:pt x="125" y="569"/>
                    </a:lnTo>
                    <a:lnTo>
                      <a:pt x="110" y="568"/>
                    </a:lnTo>
                    <a:lnTo>
                      <a:pt x="96" y="568"/>
                    </a:lnTo>
                    <a:lnTo>
                      <a:pt x="81" y="569"/>
                    </a:lnTo>
                    <a:lnTo>
                      <a:pt x="66" y="570"/>
                    </a:lnTo>
                    <a:lnTo>
                      <a:pt x="51" y="572"/>
                    </a:lnTo>
                    <a:lnTo>
                      <a:pt x="37" y="575"/>
                    </a:lnTo>
                    <a:lnTo>
                      <a:pt x="22" y="577"/>
                    </a:lnTo>
                    <a:lnTo>
                      <a:pt x="10" y="579"/>
                    </a:lnTo>
                    <a:lnTo>
                      <a:pt x="5" y="544"/>
                    </a:lnTo>
                    <a:lnTo>
                      <a:pt x="2" y="506"/>
                    </a:lnTo>
                    <a:lnTo>
                      <a:pt x="2" y="468"/>
                    </a:lnTo>
                    <a:lnTo>
                      <a:pt x="0" y="430"/>
                    </a:lnTo>
                    <a:lnTo>
                      <a:pt x="0" y="390"/>
                    </a:lnTo>
                    <a:lnTo>
                      <a:pt x="0" y="350"/>
                    </a:lnTo>
                    <a:lnTo>
                      <a:pt x="0" y="310"/>
                    </a:lnTo>
                    <a:lnTo>
                      <a:pt x="2" y="268"/>
                    </a:lnTo>
                    <a:lnTo>
                      <a:pt x="2" y="228"/>
                    </a:lnTo>
                    <a:lnTo>
                      <a:pt x="2" y="188"/>
                    </a:lnTo>
                    <a:lnTo>
                      <a:pt x="110" y="188"/>
                    </a:lnTo>
                    <a:lnTo>
                      <a:pt x="223" y="188"/>
                    </a:lnTo>
                    <a:lnTo>
                      <a:pt x="338" y="188"/>
                    </a:lnTo>
                    <a:lnTo>
                      <a:pt x="456" y="188"/>
                    </a:lnTo>
                    <a:lnTo>
                      <a:pt x="576" y="188"/>
                    </a:lnTo>
                    <a:lnTo>
                      <a:pt x="696" y="188"/>
                    </a:lnTo>
                    <a:lnTo>
                      <a:pt x="816" y="188"/>
                    </a:lnTo>
                    <a:lnTo>
                      <a:pt x="934" y="188"/>
                    </a:lnTo>
                    <a:lnTo>
                      <a:pt x="1051" y="188"/>
                    </a:lnTo>
                    <a:lnTo>
                      <a:pt x="1167" y="188"/>
                    </a:lnTo>
                    <a:lnTo>
                      <a:pt x="1169" y="191"/>
                    </a:lnTo>
                    <a:lnTo>
                      <a:pt x="1172" y="193"/>
                    </a:lnTo>
                    <a:lnTo>
                      <a:pt x="1172" y="195"/>
                    </a:lnTo>
                    <a:lnTo>
                      <a:pt x="1174" y="198"/>
                    </a:lnTo>
                    <a:lnTo>
                      <a:pt x="1174" y="200"/>
                    </a:lnTo>
                    <a:lnTo>
                      <a:pt x="1176" y="202"/>
                    </a:lnTo>
                    <a:lnTo>
                      <a:pt x="1179" y="204"/>
                    </a:lnTo>
                    <a:lnTo>
                      <a:pt x="1184" y="206"/>
                    </a:lnTo>
                    <a:lnTo>
                      <a:pt x="1189" y="206"/>
                    </a:lnTo>
                    <a:lnTo>
                      <a:pt x="1194" y="206"/>
                    </a:lnTo>
                    <a:lnTo>
                      <a:pt x="1201" y="196"/>
                    </a:lnTo>
                    <a:lnTo>
                      <a:pt x="1203" y="186"/>
                    </a:lnTo>
                    <a:lnTo>
                      <a:pt x="1203" y="175"/>
                    </a:lnTo>
                    <a:lnTo>
                      <a:pt x="1199" y="164"/>
                    </a:lnTo>
                    <a:lnTo>
                      <a:pt x="1194" y="153"/>
                    </a:lnTo>
                    <a:lnTo>
                      <a:pt x="1189" y="142"/>
                    </a:lnTo>
                    <a:lnTo>
                      <a:pt x="1181" y="131"/>
                    </a:lnTo>
                    <a:lnTo>
                      <a:pt x="1176" y="120"/>
                    </a:lnTo>
                    <a:lnTo>
                      <a:pt x="1174" y="110"/>
                    </a:lnTo>
                    <a:lnTo>
                      <a:pt x="1174" y="99"/>
                    </a:lnTo>
                    <a:lnTo>
                      <a:pt x="1176" y="88"/>
                    </a:lnTo>
                    <a:lnTo>
                      <a:pt x="1179" y="75"/>
                    </a:lnTo>
                    <a:lnTo>
                      <a:pt x="1184" y="63"/>
                    </a:lnTo>
                    <a:lnTo>
                      <a:pt x="1189" y="49"/>
                    </a:lnTo>
                    <a:lnTo>
                      <a:pt x="1194" y="38"/>
                    </a:lnTo>
                    <a:lnTo>
                      <a:pt x="1206" y="27"/>
                    </a:lnTo>
                    <a:lnTo>
                      <a:pt x="1218" y="18"/>
                    </a:lnTo>
                    <a:lnTo>
                      <a:pt x="1238" y="12"/>
                    </a:lnTo>
                    <a:lnTo>
                      <a:pt x="1260" y="9"/>
                    </a:lnTo>
                    <a:lnTo>
                      <a:pt x="1289" y="9"/>
                    </a:lnTo>
                    <a:lnTo>
                      <a:pt x="1377" y="0"/>
                    </a:lnTo>
                    <a:lnTo>
                      <a:pt x="1365" y="19"/>
                    </a:lnTo>
                    <a:lnTo>
                      <a:pt x="1353" y="40"/>
                    </a:lnTo>
                    <a:lnTo>
                      <a:pt x="1346" y="62"/>
                    </a:lnTo>
                    <a:lnTo>
                      <a:pt x="1341" y="84"/>
                    </a:lnTo>
                    <a:lnTo>
                      <a:pt x="1338" y="107"/>
                    </a:lnTo>
                    <a:lnTo>
                      <a:pt x="1341" y="131"/>
                    </a:lnTo>
                    <a:lnTo>
                      <a:pt x="1346" y="154"/>
                    </a:lnTo>
                    <a:lnTo>
                      <a:pt x="1358" y="176"/>
                    </a:lnTo>
                    <a:lnTo>
                      <a:pt x="1373" y="196"/>
                    </a:lnTo>
                    <a:lnTo>
                      <a:pt x="1395" y="215"/>
                    </a:lnTo>
                    <a:lnTo>
                      <a:pt x="1395" y="215"/>
                    </a:lnTo>
                    <a:close/>
                  </a:path>
                </a:pathLst>
              </a:custGeom>
              <a:solidFill>
                <a:srgbClr val="47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2144" name="Freeform 48"/>
              <p:cNvSpPr>
                <a:spLocks/>
              </p:cNvSpPr>
              <p:nvPr/>
            </p:nvSpPr>
            <p:spPr bwMode="auto">
              <a:xfrm>
                <a:off x="2361" y="1032"/>
                <a:ext cx="360" cy="26"/>
              </a:xfrm>
              <a:custGeom>
                <a:avLst/>
                <a:gdLst>
                  <a:gd name="T0" fmla="*/ 360 w 360"/>
                  <a:gd name="T1" fmla="*/ 18 h 26"/>
                  <a:gd name="T2" fmla="*/ 360 w 360"/>
                  <a:gd name="T3" fmla="*/ 26 h 26"/>
                  <a:gd name="T4" fmla="*/ 326 w 360"/>
                  <a:gd name="T5" fmla="*/ 22 h 26"/>
                  <a:gd name="T6" fmla="*/ 291 w 360"/>
                  <a:gd name="T7" fmla="*/ 20 h 26"/>
                  <a:gd name="T8" fmla="*/ 255 w 360"/>
                  <a:gd name="T9" fmla="*/ 16 h 26"/>
                  <a:gd name="T10" fmla="*/ 218 w 360"/>
                  <a:gd name="T11" fmla="*/ 14 h 26"/>
                  <a:gd name="T12" fmla="*/ 181 w 360"/>
                  <a:gd name="T13" fmla="*/ 12 h 26"/>
                  <a:gd name="T14" fmla="*/ 144 w 360"/>
                  <a:gd name="T15" fmla="*/ 10 h 26"/>
                  <a:gd name="T16" fmla="*/ 110 w 360"/>
                  <a:gd name="T17" fmla="*/ 8 h 26"/>
                  <a:gd name="T18" fmla="*/ 73 w 360"/>
                  <a:gd name="T19" fmla="*/ 8 h 26"/>
                  <a:gd name="T20" fmla="*/ 36 w 360"/>
                  <a:gd name="T21" fmla="*/ 8 h 26"/>
                  <a:gd name="T22" fmla="*/ 0 w 360"/>
                  <a:gd name="T23" fmla="*/ 8 h 26"/>
                  <a:gd name="T24" fmla="*/ 36 w 360"/>
                  <a:gd name="T25" fmla="*/ 4 h 26"/>
                  <a:gd name="T26" fmla="*/ 73 w 360"/>
                  <a:gd name="T27" fmla="*/ 2 h 26"/>
                  <a:gd name="T28" fmla="*/ 110 w 360"/>
                  <a:gd name="T29" fmla="*/ 0 h 26"/>
                  <a:gd name="T30" fmla="*/ 144 w 360"/>
                  <a:gd name="T31" fmla="*/ 2 h 26"/>
                  <a:gd name="T32" fmla="*/ 181 w 360"/>
                  <a:gd name="T33" fmla="*/ 4 h 26"/>
                  <a:gd name="T34" fmla="*/ 218 w 360"/>
                  <a:gd name="T35" fmla="*/ 6 h 26"/>
                  <a:gd name="T36" fmla="*/ 252 w 360"/>
                  <a:gd name="T37" fmla="*/ 10 h 26"/>
                  <a:gd name="T38" fmla="*/ 289 w 360"/>
                  <a:gd name="T39" fmla="*/ 13 h 26"/>
                  <a:gd name="T40" fmla="*/ 326 w 360"/>
                  <a:gd name="T41" fmla="*/ 15 h 26"/>
                  <a:gd name="T42" fmla="*/ 360 w 360"/>
                  <a:gd name="T43" fmla="*/ 18 h 26"/>
                  <a:gd name="T44" fmla="*/ 360 w 360"/>
                  <a:gd name="T45" fmla="*/ 18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60" h="26">
                    <a:moveTo>
                      <a:pt x="360" y="18"/>
                    </a:moveTo>
                    <a:lnTo>
                      <a:pt x="360" y="26"/>
                    </a:lnTo>
                    <a:lnTo>
                      <a:pt x="326" y="22"/>
                    </a:lnTo>
                    <a:lnTo>
                      <a:pt x="291" y="20"/>
                    </a:lnTo>
                    <a:lnTo>
                      <a:pt x="255" y="16"/>
                    </a:lnTo>
                    <a:lnTo>
                      <a:pt x="218" y="14"/>
                    </a:lnTo>
                    <a:lnTo>
                      <a:pt x="181" y="12"/>
                    </a:lnTo>
                    <a:lnTo>
                      <a:pt x="144" y="10"/>
                    </a:lnTo>
                    <a:lnTo>
                      <a:pt x="110" y="8"/>
                    </a:lnTo>
                    <a:lnTo>
                      <a:pt x="73" y="8"/>
                    </a:lnTo>
                    <a:lnTo>
                      <a:pt x="36" y="8"/>
                    </a:lnTo>
                    <a:lnTo>
                      <a:pt x="0" y="8"/>
                    </a:lnTo>
                    <a:lnTo>
                      <a:pt x="36" y="4"/>
                    </a:lnTo>
                    <a:lnTo>
                      <a:pt x="73" y="2"/>
                    </a:lnTo>
                    <a:lnTo>
                      <a:pt x="110" y="0"/>
                    </a:lnTo>
                    <a:lnTo>
                      <a:pt x="144" y="2"/>
                    </a:lnTo>
                    <a:lnTo>
                      <a:pt x="181" y="4"/>
                    </a:lnTo>
                    <a:lnTo>
                      <a:pt x="218" y="6"/>
                    </a:lnTo>
                    <a:lnTo>
                      <a:pt x="252" y="10"/>
                    </a:lnTo>
                    <a:lnTo>
                      <a:pt x="289" y="13"/>
                    </a:lnTo>
                    <a:lnTo>
                      <a:pt x="326" y="15"/>
                    </a:lnTo>
                    <a:lnTo>
                      <a:pt x="360" y="18"/>
                    </a:lnTo>
                    <a:lnTo>
                      <a:pt x="360" y="18"/>
                    </a:lnTo>
                    <a:close/>
                  </a:path>
                </a:pathLst>
              </a:custGeom>
              <a:solidFill>
                <a:srgbClr val="0019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2145" name="Freeform 49"/>
              <p:cNvSpPr>
                <a:spLocks/>
              </p:cNvSpPr>
              <p:nvPr/>
            </p:nvSpPr>
            <p:spPr bwMode="auto">
              <a:xfrm>
                <a:off x="2537" y="1087"/>
                <a:ext cx="177" cy="36"/>
              </a:xfrm>
              <a:custGeom>
                <a:avLst/>
                <a:gdLst>
                  <a:gd name="T0" fmla="*/ 177 w 177"/>
                  <a:gd name="T1" fmla="*/ 12 h 36"/>
                  <a:gd name="T2" fmla="*/ 159 w 177"/>
                  <a:gd name="T3" fmla="*/ 14 h 36"/>
                  <a:gd name="T4" fmla="*/ 140 w 177"/>
                  <a:gd name="T5" fmla="*/ 16 h 36"/>
                  <a:gd name="T6" fmla="*/ 123 w 177"/>
                  <a:gd name="T7" fmla="*/ 19 h 36"/>
                  <a:gd name="T8" fmla="*/ 106 w 177"/>
                  <a:gd name="T9" fmla="*/ 21 h 36"/>
                  <a:gd name="T10" fmla="*/ 88 w 177"/>
                  <a:gd name="T11" fmla="*/ 23 h 36"/>
                  <a:gd name="T12" fmla="*/ 71 w 177"/>
                  <a:gd name="T13" fmla="*/ 27 h 36"/>
                  <a:gd name="T14" fmla="*/ 54 w 177"/>
                  <a:gd name="T15" fmla="*/ 29 h 36"/>
                  <a:gd name="T16" fmla="*/ 37 w 177"/>
                  <a:gd name="T17" fmla="*/ 31 h 36"/>
                  <a:gd name="T18" fmla="*/ 20 w 177"/>
                  <a:gd name="T19" fmla="*/ 33 h 36"/>
                  <a:gd name="T20" fmla="*/ 0 w 177"/>
                  <a:gd name="T21" fmla="*/ 36 h 36"/>
                  <a:gd name="T22" fmla="*/ 10 w 177"/>
                  <a:gd name="T23" fmla="*/ 30 h 36"/>
                  <a:gd name="T24" fmla="*/ 22 w 177"/>
                  <a:gd name="T25" fmla="*/ 25 h 36"/>
                  <a:gd name="T26" fmla="*/ 37 w 177"/>
                  <a:gd name="T27" fmla="*/ 21 h 36"/>
                  <a:gd name="T28" fmla="*/ 52 w 177"/>
                  <a:gd name="T29" fmla="*/ 19 h 36"/>
                  <a:gd name="T30" fmla="*/ 69 w 177"/>
                  <a:gd name="T31" fmla="*/ 16 h 36"/>
                  <a:gd name="T32" fmla="*/ 88 w 177"/>
                  <a:gd name="T33" fmla="*/ 14 h 36"/>
                  <a:gd name="T34" fmla="*/ 106 w 177"/>
                  <a:gd name="T35" fmla="*/ 12 h 36"/>
                  <a:gd name="T36" fmla="*/ 123 w 177"/>
                  <a:gd name="T37" fmla="*/ 8 h 36"/>
                  <a:gd name="T38" fmla="*/ 137 w 177"/>
                  <a:gd name="T39" fmla="*/ 5 h 36"/>
                  <a:gd name="T40" fmla="*/ 152 w 177"/>
                  <a:gd name="T41" fmla="*/ 0 h 36"/>
                  <a:gd name="T42" fmla="*/ 177 w 177"/>
                  <a:gd name="T43" fmla="*/ 0 h 36"/>
                  <a:gd name="T44" fmla="*/ 177 w 177"/>
                  <a:gd name="T45" fmla="*/ 12 h 36"/>
                  <a:gd name="T46" fmla="*/ 177 w 177"/>
                  <a:gd name="T47" fmla="*/ 12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77" h="36">
                    <a:moveTo>
                      <a:pt x="177" y="12"/>
                    </a:moveTo>
                    <a:lnTo>
                      <a:pt x="159" y="14"/>
                    </a:lnTo>
                    <a:lnTo>
                      <a:pt x="140" y="16"/>
                    </a:lnTo>
                    <a:lnTo>
                      <a:pt x="123" y="19"/>
                    </a:lnTo>
                    <a:lnTo>
                      <a:pt x="106" y="21"/>
                    </a:lnTo>
                    <a:lnTo>
                      <a:pt x="88" y="23"/>
                    </a:lnTo>
                    <a:lnTo>
                      <a:pt x="71" y="27"/>
                    </a:lnTo>
                    <a:lnTo>
                      <a:pt x="54" y="29"/>
                    </a:lnTo>
                    <a:lnTo>
                      <a:pt x="37" y="31"/>
                    </a:lnTo>
                    <a:lnTo>
                      <a:pt x="20" y="33"/>
                    </a:lnTo>
                    <a:lnTo>
                      <a:pt x="0" y="36"/>
                    </a:lnTo>
                    <a:lnTo>
                      <a:pt x="10" y="30"/>
                    </a:lnTo>
                    <a:lnTo>
                      <a:pt x="22" y="25"/>
                    </a:lnTo>
                    <a:lnTo>
                      <a:pt x="37" y="21"/>
                    </a:lnTo>
                    <a:lnTo>
                      <a:pt x="52" y="19"/>
                    </a:lnTo>
                    <a:lnTo>
                      <a:pt x="69" y="16"/>
                    </a:lnTo>
                    <a:lnTo>
                      <a:pt x="88" y="14"/>
                    </a:lnTo>
                    <a:lnTo>
                      <a:pt x="106" y="12"/>
                    </a:lnTo>
                    <a:lnTo>
                      <a:pt x="123" y="8"/>
                    </a:lnTo>
                    <a:lnTo>
                      <a:pt x="137" y="5"/>
                    </a:lnTo>
                    <a:lnTo>
                      <a:pt x="152" y="0"/>
                    </a:lnTo>
                    <a:lnTo>
                      <a:pt x="177" y="0"/>
                    </a:lnTo>
                    <a:lnTo>
                      <a:pt x="177" y="12"/>
                    </a:lnTo>
                    <a:lnTo>
                      <a:pt x="177" y="12"/>
                    </a:lnTo>
                    <a:close/>
                  </a:path>
                </a:pathLst>
              </a:custGeom>
              <a:solidFill>
                <a:srgbClr val="0019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2146" name="Freeform 50"/>
              <p:cNvSpPr>
                <a:spLocks/>
              </p:cNvSpPr>
              <p:nvPr/>
            </p:nvSpPr>
            <p:spPr bwMode="auto">
              <a:xfrm>
                <a:off x="3162" y="1091"/>
                <a:ext cx="213" cy="28"/>
              </a:xfrm>
              <a:custGeom>
                <a:avLst/>
                <a:gdLst>
                  <a:gd name="T0" fmla="*/ 213 w 213"/>
                  <a:gd name="T1" fmla="*/ 20 h 28"/>
                  <a:gd name="T2" fmla="*/ 213 w 213"/>
                  <a:gd name="T3" fmla="*/ 28 h 28"/>
                  <a:gd name="T4" fmla="*/ 0 w 213"/>
                  <a:gd name="T5" fmla="*/ 0 h 28"/>
                  <a:gd name="T6" fmla="*/ 25 w 213"/>
                  <a:gd name="T7" fmla="*/ 1 h 28"/>
                  <a:gd name="T8" fmla="*/ 47 w 213"/>
                  <a:gd name="T9" fmla="*/ 2 h 28"/>
                  <a:gd name="T10" fmla="*/ 69 w 213"/>
                  <a:gd name="T11" fmla="*/ 3 h 28"/>
                  <a:gd name="T12" fmla="*/ 88 w 213"/>
                  <a:gd name="T13" fmla="*/ 5 h 28"/>
                  <a:gd name="T14" fmla="*/ 110 w 213"/>
                  <a:gd name="T15" fmla="*/ 8 h 28"/>
                  <a:gd name="T16" fmla="*/ 133 w 213"/>
                  <a:gd name="T17" fmla="*/ 10 h 28"/>
                  <a:gd name="T18" fmla="*/ 152 w 213"/>
                  <a:gd name="T19" fmla="*/ 13 h 28"/>
                  <a:gd name="T20" fmla="*/ 172 w 213"/>
                  <a:gd name="T21" fmla="*/ 16 h 28"/>
                  <a:gd name="T22" fmla="*/ 194 w 213"/>
                  <a:gd name="T23" fmla="*/ 18 h 28"/>
                  <a:gd name="T24" fmla="*/ 213 w 213"/>
                  <a:gd name="T25" fmla="*/ 20 h 28"/>
                  <a:gd name="T26" fmla="*/ 213 w 213"/>
                  <a:gd name="T27" fmla="*/ 2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13" h="28">
                    <a:moveTo>
                      <a:pt x="213" y="20"/>
                    </a:moveTo>
                    <a:lnTo>
                      <a:pt x="213" y="28"/>
                    </a:lnTo>
                    <a:lnTo>
                      <a:pt x="0" y="0"/>
                    </a:lnTo>
                    <a:lnTo>
                      <a:pt x="25" y="1"/>
                    </a:lnTo>
                    <a:lnTo>
                      <a:pt x="47" y="2"/>
                    </a:lnTo>
                    <a:lnTo>
                      <a:pt x="69" y="3"/>
                    </a:lnTo>
                    <a:lnTo>
                      <a:pt x="88" y="5"/>
                    </a:lnTo>
                    <a:lnTo>
                      <a:pt x="110" y="8"/>
                    </a:lnTo>
                    <a:lnTo>
                      <a:pt x="133" y="10"/>
                    </a:lnTo>
                    <a:lnTo>
                      <a:pt x="152" y="13"/>
                    </a:lnTo>
                    <a:lnTo>
                      <a:pt x="172" y="16"/>
                    </a:lnTo>
                    <a:lnTo>
                      <a:pt x="194" y="18"/>
                    </a:lnTo>
                    <a:lnTo>
                      <a:pt x="213" y="20"/>
                    </a:lnTo>
                    <a:lnTo>
                      <a:pt x="213" y="20"/>
                    </a:lnTo>
                    <a:close/>
                  </a:path>
                </a:pathLst>
              </a:custGeom>
              <a:solidFill>
                <a:srgbClr val="0019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2147" name="Freeform 51"/>
              <p:cNvSpPr>
                <a:spLocks/>
              </p:cNvSpPr>
              <p:nvPr/>
            </p:nvSpPr>
            <p:spPr bwMode="auto">
              <a:xfrm>
                <a:off x="579" y="1643"/>
                <a:ext cx="157" cy="44"/>
              </a:xfrm>
              <a:custGeom>
                <a:avLst/>
                <a:gdLst>
                  <a:gd name="T0" fmla="*/ 0 w 157"/>
                  <a:gd name="T1" fmla="*/ 44 h 44"/>
                  <a:gd name="T2" fmla="*/ 142 w 157"/>
                  <a:gd name="T3" fmla="*/ 0 h 44"/>
                  <a:gd name="T4" fmla="*/ 157 w 157"/>
                  <a:gd name="T5" fmla="*/ 35 h 44"/>
                  <a:gd name="T6" fmla="*/ 0 w 157"/>
                  <a:gd name="T7" fmla="*/ 44 h 44"/>
                  <a:gd name="T8" fmla="*/ 0 w 157"/>
                  <a:gd name="T9" fmla="*/ 4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7" h="44">
                    <a:moveTo>
                      <a:pt x="0" y="44"/>
                    </a:moveTo>
                    <a:lnTo>
                      <a:pt x="142" y="0"/>
                    </a:lnTo>
                    <a:lnTo>
                      <a:pt x="157" y="35"/>
                    </a:lnTo>
                    <a:lnTo>
                      <a:pt x="0" y="44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rgbClr val="47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2148" name="Freeform 52"/>
              <p:cNvSpPr>
                <a:spLocks/>
              </p:cNvSpPr>
              <p:nvPr/>
            </p:nvSpPr>
            <p:spPr bwMode="auto">
              <a:xfrm>
                <a:off x="5052" y="1687"/>
                <a:ext cx="37" cy="12"/>
              </a:xfrm>
              <a:custGeom>
                <a:avLst/>
                <a:gdLst>
                  <a:gd name="T0" fmla="*/ 0 w 37"/>
                  <a:gd name="T1" fmla="*/ 12 h 12"/>
                  <a:gd name="T2" fmla="*/ 0 w 37"/>
                  <a:gd name="T3" fmla="*/ 0 h 12"/>
                  <a:gd name="T4" fmla="*/ 37 w 37"/>
                  <a:gd name="T5" fmla="*/ 12 h 12"/>
                  <a:gd name="T6" fmla="*/ 0 w 37"/>
                  <a:gd name="T7" fmla="*/ 12 h 12"/>
                  <a:gd name="T8" fmla="*/ 0 w 37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12">
                    <a:moveTo>
                      <a:pt x="0" y="12"/>
                    </a:moveTo>
                    <a:lnTo>
                      <a:pt x="0" y="0"/>
                    </a:lnTo>
                    <a:lnTo>
                      <a:pt x="37" y="12"/>
                    </a:lnTo>
                    <a:lnTo>
                      <a:pt x="0" y="12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47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2149" name="Freeform 53"/>
              <p:cNvSpPr>
                <a:spLocks/>
              </p:cNvSpPr>
              <p:nvPr/>
            </p:nvSpPr>
            <p:spPr bwMode="auto">
              <a:xfrm>
                <a:off x="721" y="1766"/>
                <a:ext cx="27" cy="15"/>
              </a:xfrm>
              <a:custGeom>
                <a:avLst/>
                <a:gdLst>
                  <a:gd name="T0" fmla="*/ 0 w 27"/>
                  <a:gd name="T1" fmla="*/ 12 h 15"/>
                  <a:gd name="T2" fmla="*/ 27 w 27"/>
                  <a:gd name="T3" fmla="*/ 0 h 15"/>
                  <a:gd name="T4" fmla="*/ 27 w 27"/>
                  <a:gd name="T5" fmla="*/ 15 h 15"/>
                  <a:gd name="T6" fmla="*/ 0 w 27"/>
                  <a:gd name="T7" fmla="*/ 12 h 15"/>
                  <a:gd name="T8" fmla="*/ 0 w 27"/>
                  <a:gd name="T9" fmla="*/ 12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5">
                    <a:moveTo>
                      <a:pt x="0" y="12"/>
                    </a:moveTo>
                    <a:lnTo>
                      <a:pt x="27" y="0"/>
                    </a:lnTo>
                    <a:lnTo>
                      <a:pt x="27" y="15"/>
                    </a:lnTo>
                    <a:lnTo>
                      <a:pt x="0" y="12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47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2150" name="Freeform 54"/>
              <p:cNvSpPr>
                <a:spLocks/>
              </p:cNvSpPr>
              <p:nvPr/>
            </p:nvSpPr>
            <p:spPr bwMode="auto">
              <a:xfrm>
                <a:off x="5035" y="1781"/>
                <a:ext cx="162" cy="79"/>
              </a:xfrm>
              <a:custGeom>
                <a:avLst/>
                <a:gdLst>
                  <a:gd name="T0" fmla="*/ 157 w 162"/>
                  <a:gd name="T1" fmla="*/ 67 h 79"/>
                  <a:gd name="T2" fmla="*/ 139 w 162"/>
                  <a:gd name="T3" fmla="*/ 64 h 79"/>
                  <a:gd name="T4" fmla="*/ 122 w 162"/>
                  <a:gd name="T5" fmla="*/ 62 h 79"/>
                  <a:gd name="T6" fmla="*/ 108 w 162"/>
                  <a:gd name="T7" fmla="*/ 62 h 79"/>
                  <a:gd name="T8" fmla="*/ 90 w 162"/>
                  <a:gd name="T9" fmla="*/ 62 h 79"/>
                  <a:gd name="T10" fmla="*/ 76 w 162"/>
                  <a:gd name="T11" fmla="*/ 63 h 79"/>
                  <a:gd name="T12" fmla="*/ 61 w 162"/>
                  <a:gd name="T13" fmla="*/ 65 h 79"/>
                  <a:gd name="T14" fmla="*/ 46 w 162"/>
                  <a:gd name="T15" fmla="*/ 69 h 79"/>
                  <a:gd name="T16" fmla="*/ 29 w 162"/>
                  <a:gd name="T17" fmla="*/ 72 h 79"/>
                  <a:gd name="T18" fmla="*/ 14 w 162"/>
                  <a:gd name="T19" fmla="*/ 75 h 79"/>
                  <a:gd name="T20" fmla="*/ 0 w 162"/>
                  <a:gd name="T21" fmla="*/ 79 h 79"/>
                  <a:gd name="T22" fmla="*/ 10 w 162"/>
                  <a:gd name="T23" fmla="*/ 0 h 79"/>
                  <a:gd name="T24" fmla="*/ 27 w 162"/>
                  <a:gd name="T25" fmla="*/ 8 h 79"/>
                  <a:gd name="T26" fmla="*/ 46 w 162"/>
                  <a:gd name="T27" fmla="*/ 15 h 79"/>
                  <a:gd name="T28" fmla="*/ 66 w 162"/>
                  <a:gd name="T29" fmla="*/ 19 h 79"/>
                  <a:gd name="T30" fmla="*/ 88 w 162"/>
                  <a:gd name="T31" fmla="*/ 25 h 79"/>
                  <a:gd name="T32" fmla="*/ 110 w 162"/>
                  <a:gd name="T33" fmla="*/ 30 h 79"/>
                  <a:gd name="T34" fmla="*/ 130 w 162"/>
                  <a:gd name="T35" fmla="*/ 34 h 79"/>
                  <a:gd name="T36" fmla="*/ 144 w 162"/>
                  <a:gd name="T37" fmla="*/ 40 h 79"/>
                  <a:gd name="T38" fmla="*/ 157 w 162"/>
                  <a:gd name="T39" fmla="*/ 47 h 79"/>
                  <a:gd name="T40" fmla="*/ 162 w 162"/>
                  <a:gd name="T41" fmla="*/ 56 h 79"/>
                  <a:gd name="T42" fmla="*/ 157 w 162"/>
                  <a:gd name="T43" fmla="*/ 67 h 79"/>
                  <a:gd name="T44" fmla="*/ 157 w 162"/>
                  <a:gd name="T45" fmla="*/ 67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2" h="79">
                    <a:moveTo>
                      <a:pt x="157" y="67"/>
                    </a:moveTo>
                    <a:lnTo>
                      <a:pt x="139" y="64"/>
                    </a:lnTo>
                    <a:lnTo>
                      <a:pt x="122" y="62"/>
                    </a:lnTo>
                    <a:lnTo>
                      <a:pt x="108" y="62"/>
                    </a:lnTo>
                    <a:lnTo>
                      <a:pt x="90" y="62"/>
                    </a:lnTo>
                    <a:lnTo>
                      <a:pt x="76" y="63"/>
                    </a:lnTo>
                    <a:lnTo>
                      <a:pt x="61" y="65"/>
                    </a:lnTo>
                    <a:lnTo>
                      <a:pt x="46" y="69"/>
                    </a:lnTo>
                    <a:lnTo>
                      <a:pt x="29" y="72"/>
                    </a:lnTo>
                    <a:lnTo>
                      <a:pt x="14" y="75"/>
                    </a:lnTo>
                    <a:lnTo>
                      <a:pt x="0" y="79"/>
                    </a:lnTo>
                    <a:lnTo>
                      <a:pt x="10" y="0"/>
                    </a:lnTo>
                    <a:lnTo>
                      <a:pt x="27" y="8"/>
                    </a:lnTo>
                    <a:lnTo>
                      <a:pt x="46" y="15"/>
                    </a:lnTo>
                    <a:lnTo>
                      <a:pt x="66" y="19"/>
                    </a:lnTo>
                    <a:lnTo>
                      <a:pt x="88" y="25"/>
                    </a:lnTo>
                    <a:lnTo>
                      <a:pt x="110" y="30"/>
                    </a:lnTo>
                    <a:lnTo>
                      <a:pt x="130" y="34"/>
                    </a:lnTo>
                    <a:lnTo>
                      <a:pt x="144" y="40"/>
                    </a:lnTo>
                    <a:lnTo>
                      <a:pt x="157" y="47"/>
                    </a:lnTo>
                    <a:lnTo>
                      <a:pt x="162" y="56"/>
                    </a:lnTo>
                    <a:lnTo>
                      <a:pt x="157" y="67"/>
                    </a:lnTo>
                    <a:lnTo>
                      <a:pt x="157" y="67"/>
                    </a:lnTo>
                    <a:close/>
                  </a:path>
                </a:pathLst>
              </a:custGeom>
              <a:solidFill>
                <a:srgbClr val="47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2151" name="Freeform 55"/>
              <p:cNvSpPr>
                <a:spLocks/>
              </p:cNvSpPr>
              <p:nvPr/>
            </p:nvSpPr>
            <p:spPr bwMode="auto">
              <a:xfrm>
                <a:off x="552" y="1872"/>
                <a:ext cx="662" cy="1852"/>
              </a:xfrm>
              <a:custGeom>
                <a:avLst/>
                <a:gdLst>
                  <a:gd name="T0" fmla="*/ 176 w 662"/>
                  <a:gd name="T1" fmla="*/ 1763 h 1852"/>
                  <a:gd name="T2" fmla="*/ 257 w 662"/>
                  <a:gd name="T3" fmla="*/ 1767 h 1852"/>
                  <a:gd name="T4" fmla="*/ 353 w 662"/>
                  <a:gd name="T5" fmla="*/ 1770 h 1852"/>
                  <a:gd name="T6" fmla="*/ 453 w 662"/>
                  <a:gd name="T7" fmla="*/ 1771 h 1852"/>
                  <a:gd name="T8" fmla="*/ 551 w 662"/>
                  <a:gd name="T9" fmla="*/ 1771 h 1852"/>
                  <a:gd name="T10" fmla="*/ 644 w 662"/>
                  <a:gd name="T11" fmla="*/ 1770 h 1852"/>
                  <a:gd name="T12" fmla="*/ 649 w 662"/>
                  <a:gd name="T13" fmla="*/ 1786 h 1852"/>
                  <a:gd name="T14" fmla="*/ 657 w 662"/>
                  <a:gd name="T15" fmla="*/ 1802 h 1852"/>
                  <a:gd name="T16" fmla="*/ 659 w 662"/>
                  <a:gd name="T17" fmla="*/ 1818 h 1852"/>
                  <a:gd name="T18" fmla="*/ 662 w 662"/>
                  <a:gd name="T19" fmla="*/ 1835 h 1852"/>
                  <a:gd name="T20" fmla="*/ 654 w 662"/>
                  <a:gd name="T21" fmla="*/ 1852 h 1852"/>
                  <a:gd name="T22" fmla="*/ 505 w 662"/>
                  <a:gd name="T23" fmla="*/ 1848 h 1852"/>
                  <a:gd name="T24" fmla="*/ 333 w 662"/>
                  <a:gd name="T25" fmla="*/ 1846 h 1852"/>
                  <a:gd name="T26" fmla="*/ 169 w 662"/>
                  <a:gd name="T27" fmla="*/ 1845 h 1852"/>
                  <a:gd name="T28" fmla="*/ 49 w 662"/>
                  <a:gd name="T29" fmla="*/ 1844 h 1852"/>
                  <a:gd name="T30" fmla="*/ 0 w 662"/>
                  <a:gd name="T31" fmla="*/ 1843 h 1852"/>
                  <a:gd name="T32" fmla="*/ 10 w 662"/>
                  <a:gd name="T33" fmla="*/ 923 h 1852"/>
                  <a:gd name="T34" fmla="*/ 10 w 662"/>
                  <a:gd name="T35" fmla="*/ 749 h 1852"/>
                  <a:gd name="T36" fmla="*/ 10 w 662"/>
                  <a:gd name="T37" fmla="*/ 574 h 1852"/>
                  <a:gd name="T38" fmla="*/ 12 w 662"/>
                  <a:gd name="T39" fmla="*/ 399 h 1852"/>
                  <a:gd name="T40" fmla="*/ 14 w 662"/>
                  <a:gd name="T41" fmla="*/ 223 h 1852"/>
                  <a:gd name="T42" fmla="*/ 34 w 662"/>
                  <a:gd name="T43" fmla="*/ 134 h 1852"/>
                  <a:gd name="T44" fmla="*/ 61 w 662"/>
                  <a:gd name="T45" fmla="*/ 130 h 1852"/>
                  <a:gd name="T46" fmla="*/ 88 w 662"/>
                  <a:gd name="T47" fmla="*/ 123 h 1852"/>
                  <a:gd name="T48" fmla="*/ 113 w 662"/>
                  <a:gd name="T49" fmla="*/ 114 h 1852"/>
                  <a:gd name="T50" fmla="*/ 132 w 662"/>
                  <a:gd name="T51" fmla="*/ 101 h 1852"/>
                  <a:gd name="T52" fmla="*/ 144 w 662"/>
                  <a:gd name="T53" fmla="*/ 87 h 1852"/>
                  <a:gd name="T54" fmla="*/ 139 w 662"/>
                  <a:gd name="T55" fmla="*/ 75 h 1852"/>
                  <a:gd name="T56" fmla="*/ 122 w 662"/>
                  <a:gd name="T57" fmla="*/ 61 h 1852"/>
                  <a:gd name="T58" fmla="*/ 95 w 662"/>
                  <a:gd name="T59" fmla="*/ 50 h 1852"/>
                  <a:gd name="T60" fmla="*/ 66 w 662"/>
                  <a:gd name="T61" fmla="*/ 42 h 1852"/>
                  <a:gd name="T62" fmla="*/ 49 w 662"/>
                  <a:gd name="T63" fmla="*/ 38 h 1852"/>
                  <a:gd name="T64" fmla="*/ 39 w 662"/>
                  <a:gd name="T65" fmla="*/ 37 h 1852"/>
                  <a:gd name="T66" fmla="*/ 29 w 662"/>
                  <a:gd name="T67" fmla="*/ 36 h 1852"/>
                  <a:gd name="T68" fmla="*/ 19 w 662"/>
                  <a:gd name="T69" fmla="*/ 35 h 1852"/>
                  <a:gd name="T70" fmla="*/ 12 w 662"/>
                  <a:gd name="T71" fmla="*/ 31 h 1852"/>
                  <a:gd name="T72" fmla="*/ 24 w 662"/>
                  <a:gd name="T73" fmla="*/ 26 h 1852"/>
                  <a:gd name="T74" fmla="*/ 56 w 662"/>
                  <a:gd name="T75" fmla="*/ 19 h 1852"/>
                  <a:gd name="T76" fmla="*/ 88 w 662"/>
                  <a:gd name="T77" fmla="*/ 13 h 1852"/>
                  <a:gd name="T78" fmla="*/ 120 w 662"/>
                  <a:gd name="T79" fmla="*/ 8 h 1852"/>
                  <a:gd name="T80" fmla="*/ 154 w 662"/>
                  <a:gd name="T81" fmla="*/ 3 h 1852"/>
                  <a:gd name="T82" fmla="*/ 169 w 662"/>
                  <a:gd name="T83" fmla="*/ 741 h 1852"/>
                  <a:gd name="T84" fmla="*/ 169 w 662"/>
                  <a:gd name="T85" fmla="*/ 740 h 18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662" h="1852">
                    <a:moveTo>
                      <a:pt x="169" y="740"/>
                    </a:moveTo>
                    <a:lnTo>
                      <a:pt x="176" y="1763"/>
                    </a:lnTo>
                    <a:lnTo>
                      <a:pt x="215" y="1765"/>
                    </a:lnTo>
                    <a:lnTo>
                      <a:pt x="257" y="1767"/>
                    </a:lnTo>
                    <a:lnTo>
                      <a:pt x="304" y="1770"/>
                    </a:lnTo>
                    <a:lnTo>
                      <a:pt x="353" y="1770"/>
                    </a:lnTo>
                    <a:lnTo>
                      <a:pt x="402" y="1771"/>
                    </a:lnTo>
                    <a:lnTo>
                      <a:pt x="453" y="1771"/>
                    </a:lnTo>
                    <a:lnTo>
                      <a:pt x="502" y="1771"/>
                    </a:lnTo>
                    <a:lnTo>
                      <a:pt x="551" y="1771"/>
                    </a:lnTo>
                    <a:lnTo>
                      <a:pt x="600" y="1770"/>
                    </a:lnTo>
                    <a:lnTo>
                      <a:pt x="644" y="1770"/>
                    </a:lnTo>
                    <a:lnTo>
                      <a:pt x="647" y="1778"/>
                    </a:lnTo>
                    <a:lnTo>
                      <a:pt x="649" y="1786"/>
                    </a:lnTo>
                    <a:lnTo>
                      <a:pt x="652" y="1794"/>
                    </a:lnTo>
                    <a:lnTo>
                      <a:pt x="657" y="1802"/>
                    </a:lnTo>
                    <a:lnTo>
                      <a:pt x="659" y="1810"/>
                    </a:lnTo>
                    <a:lnTo>
                      <a:pt x="659" y="1818"/>
                    </a:lnTo>
                    <a:lnTo>
                      <a:pt x="662" y="1827"/>
                    </a:lnTo>
                    <a:lnTo>
                      <a:pt x="662" y="1835"/>
                    </a:lnTo>
                    <a:lnTo>
                      <a:pt x="659" y="1843"/>
                    </a:lnTo>
                    <a:lnTo>
                      <a:pt x="654" y="1852"/>
                    </a:lnTo>
                    <a:lnTo>
                      <a:pt x="586" y="1851"/>
                    </a:lnTo>
                    <a:lnTo>
                      <a:pt x="505" y="1848"/>
                    </a:lnTo>
                    <a:lnTo>
                      <a:pt x="419" y="1847"/>
                    </a:lnTo>
                    <a:lnTo>
                      <a:pt x="333" y="1846"/>
                    </a:lnTo>
                    <a:lnTo>
                      <a:pt x="247" y="1845"/>
                    </a:lnTo>
                    <a:lnTo>
                      <a:pt x="169" y="1845"/>
                    </a:lnTo>
                    <a:lnTo>
                      <a:pt x="103" y="1844"/>
                    </a:lnTo>
                    <a:lnTo>
                      <a:pt x="49" y="1844"/>
                    </a:lnTo>
                    <a:lnTo>
                      <a:pt x="14" y="1843"/>
                    </a:lnTo>
                    <a:lnTo>
                      <a:pt x="0" y="1843"/>
                    </a:lnTo>
                    <a:lnTo>
                      <a:pt x="7" y="1008"/>
                    </a:lnTo>
                    <a:lnTo>
                      <a:pt x="10" y="923"/>
                    </a:lnTo>
                    <a:lnTo>
                      <a:pt x="10" y="836"/>
                    </a:lnTo>
                    <a:lnTo>
                      <a:pt x="10" y="749"/>
                    </a:lnTo>
                    <a:lnTo>
                      <a:pt x="10" y="662"/>
                    </a:lnTo>
                    <a:lnTo>
                      <a:pt x="10" y="574"/>
                    </a:lnTo>
                    <a:lnTo>
                      <a:pt x="10" y="487"/>
                    </a:lnTo>
                    <a:lnTo>
                      <a:pt x="12" y="399"/>
                    </a:lnTo>
                    <a:lnTo>
                      <a:pt x="12" y="311"/>
                    </a:lnTo>
                    <a:lnTo>
                      <a:pt x="14" y="223"/>
                    </a:lnTo>
                    <a:lnTo>
                      <a:pt x="19" y="135"/>
                    </a:lnTo>
                    <a:lnTo>
                      <a:pt x="34" y="134"/>
                    </a:lnTo>
                    <a:lnTo>
                      <a:pt x="49" y="132"/>
                    </a:lnTo>
                    <a:lnTo>
                      <a:pt x="61" y="130"/>
                    </a:lnTo>
                    <a:lnTo>
                      <a:pt x="76" y="126"/>
                    </a:lnTo>
                    <a:lnTo>
                      <a:pt x="88" y="123"/>
                    </a:lnTo>
                    <a:lnTo>
                      <a:pt x="100" y="118"/>
                    </a:lnTo>
                    <a:lnTo>
                      <a:pt x="113" y="114"/>
                    </a:lnTo>
                    <a:lnTo>
                      <a:pt x="122" y="108"/>
                    </a:lnTo>
                    <a:lnTo>
                      <a:pt x="132" y="101"/>
                    </a:lnTo>
                    <a:lnTo>
                      <a:pt x="139" y="94"/>
                    </a:lnTo>
                    <a:lnTo>
                      <a:pt x="144" y="87"/>
                    </a:lnTo>
                    <a:lnTo>
                      <a:pt x="142" y="80"/>
                    </a:lnTo>
                    <a:lnTo>
                      <a:pt x="139" y="75"/>
                    </a:lnTo>
                    <a:lnTo>
                      <a:pt x="132" y="68"/>
                    </a:lnTo>
                    <a:lnTo>
                      <a:pt x="122" y="61"/>
                    </a:lnTo>
                    <a:lnTo>
                      <a:pt x="110" y="55"/>
                    </a:lnTo>
                    <a:lnTo>
                      <a:pt x="95" y="50"/>
                    </a:lnTo>
                    <a:lnTo>
                      <a:pt x="81" y="45"/>
                    </a:lnTo>
                    <a:lnTo>
                      <a:pt x="66" y="42"/>
                    </a:lnTo>
                    <a:lnTo>
                      <a:pt x="51" y="38"/>
                    </a:lnTo>
                    <a:lnTo>
                      <a:pt x="49" y="38"/>
                    </a:lnTo>
                    <a:lnTo>
                      <a:pt x="44" y="38"/>
                    </a:lnTo>
                    <a:lnTo>
                      <a:pt x="39" y="37"/>
                    </a:lnTo>
                    <a:lnTo>
                      <a:pt x="34" y="37"/>
                    </a:lnTo>
                    <a:lnTo>
                      <a:pt x="29" y="36"/>
                    </a:lnTo>
                    <a:lnTo>
                      <a:pt x="24" y="36"/>
                    </a:lnTo>
                    <a:lnTo>
                      <a:pt x="19" y="35"/>
                    </a:lnTo>
                    <a:lnTo>
                      <a:pt x="14" y="32"/>
                    </a:lnTo>
                    <a:lnTo>
                      <a:pt x="12" y="31"/>
                    </a:lnTo>
                    <a:lnTo>
                      <a:pt x="7" y="29"/>
                    </a:lnTo>
                    <a:lnTo>
                      <a:pt x="24" y="26"/>
                    </a:lnTo>
                    <a:lnTo>
                      <a:pt x="39" y="21"/>
                    </a:lnTo>
                    <a:lnTo>
                      <a:pt x="56" y="19"/>
                    </a:lnTo>
                    <a:lnTo>
                      <a:pt x="71" y="15"/>
                    </a:lnTo>
                    <a:lnTo>
                      <a:pt x="88" y="13"/>
                    </a:lnTo>
                    <a:lnTo>
                      <a:pt x="103" y="11"/>
                    </a:lnTo>
                    <a:lnTo>
                      <a:pt x="120" y="8"/>
                    </a:lnTo>
                    <a:lnTo>
                      <a:pt x="137" y="6"/>
                    </a:lnTo>
                    <a:lnTo>
                      <a:pt x="154" y="3"/>
                    </a:lnTo>
                    <a:lnTo>
                      <a:pt x="169" y="0"/>
                    </a:lnTo>
                    <a:lnTo>
                      <a:pt x="169" y="741"/>
                    </a:lnTo>
                    <a:lnTo>
                      <a:pt x="169" y="741"/>
                    </a:lnTo>
                    <a:lnTo>
                      <a:pt x="169" y="740"/>
                    </a:lnTo>
                    <a:close/>
                  </a:path>
                </a:pathLst>
              </a:custGeom>
              <a:solidFill>
                <a:srgbClr val="47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2152" name="Freeform 56"/>
              <p:cNvSpPr>
                <a:spLocks/>
              </p:cNvSpPr>
              <p:nvPr/>
            </p:nvSpPr>
            <p:spPr bwMode="auto">
              <a:xfrm>
                <a:off x="2079" y="1910"/>
                <a:ext cx="3125" cy="1831"/>
              </a:xfrm>
              <a:custGeom>
                <a:avLst/>
                <a:gdLst>
                  <a:gd name="T0" fmla="*/ 3105 w 3125"/>
                  <a:gd name="T1" fmla="*/ 1032 h 1831"/>
                  <a:gd name="T2" fmla="*/ 3105 w 3125"/>
                  <a:gd name="T3" fmla="*/ 1196 h 1831"/>
                  <a:gd name="T4" fmla="*/ 3105 w 3125"/>
                  <a:gd name="T5" fmla="*/ 1357 h 1831"/>
                  <a:gd name="T6" fmla="*/ 3108 w 3125"/>
                  <a:gd name="T7" fmla="*/ 1516 h 1831"/>
                  <a:gd name="T8" fmla="*/ 3105 w 3125"/>
                  <a:gd name="T9" fmla="*/ 1670 h 1831"/>
                  <a:gd name="T10" fmla="*/ 3098 w 3125"/>
                  <a:gd name="T11" fmla="*/ 1822 h 1831"/>
                  <a:gd name="T12" fmla="*/ 2539 w 3125"/>
                  <a:gd name="T13" fmla="*/ 1822 h 1831"/>
                  <a:gd name="T14" fmla="*/ 1968 w 3125"/>
                  <a:gd name="T15" fmla="*/ 1822 h 1831"/>
                  <a:gd name="T16" fmla="*/ 1402 w 3125"/>
                  <a:gd name="T17" fmla="*/ 1823 h 1831"/>
                  <a:gd name="T18" fmla="*/ 848 w 3125"/>
                  <a:gd name="T19" fmla="*/ 1821 h 1831"/>
                  <a:gd name="T20" fmla="*/ 326 w 3125"/>
                  <a:gd name="T21" fmla="*/ 1814 h 1831"/>
                  <a:gd name="T22" fmla="*/ 274 w 3125"/>
                  <a:gd name="T23" fmla="*/ 1821 h 1831"/>
                  <a:gd name="T24" fmla="*/ 225 w 3125"/>
                  <a:gd name="T25" fmla="*/ 1818 h 1831"/>
                  <a:gd name="T26" fmla="*/ 176 w 3125"/>
                  <a:gd name="T27" fmla="*/ 1818 h 1831"/>
                  <a:gd name="T28" fmla="*/ 132 w 3125"/>
                  <a:gd name="T29" fmla="*/ 1821 h 1831"/>
                  <a:gd name="T30" fmla="*/ 86 w 3125"/>
                  <a:gd name="T31" fmla="*/ 1826 h 1831"/>
                  <a:gd name="T32" fmla="*/ 0 w 3125"/>
                  <a:gd name="T33" fmla="*/ 1732 h 1831"/>
                  <a:gd name="T34" fmla="*/ 189 w 3125"/>
                  <a:gd name="T35" fmla="*/ 1738 h 1831"/>
                  <a:gd name="T36" fmla="*/ 365 w 3125"/>
                  <a:gd name="T37" fmla="*/ 1741 h 1831"/>
                  <a:gd name="T38" fmla="*/ 539 w 3125"/>
                  <a:gd name="T39" fmla="*/ 1740 h 1831"/>
                  <a:gd name="T40" fmla="*/ 723 w 3125"/>
                  <a:gd name="T41" fmla="*/ 1740 h 1831"/>
                  <a:gd name="T42" fmla="*/ 926 w 3125"/>
                  <a:gd name="T43" fmla="*/ 1740 h 1831"/>
                  <a:gd name="T44" fmla="*/ 2899 w 3125"/>
                  <a:gd name="T45" fmla="*/ 1743 h 1831"/>
                  <a:gd name="T46" fmla="*/ 2909 w 3125"/>
                  <a:gd name="T47" fmla="*/ 1740 h 1831"/>
                  <a:gd name="T48" fmla="*/ 2921 w 3125"/>
                  <a:gd name="T49" fmla="*/ 1736 h 1831"/>
                  <a:gd name="T50" fmla="*/ 2929 w 3125"/>
                  <a:gd name="T51" fmla="*/ 1730 h 1831"/>
                  <a:gd name="T52" fmla="*/ 2936 w 3125"/>
                  <a:gd name="T53" fmla="*/ 1726 h 1831"/>
                  <a:gd name="T54" fmla="*/ 2956 w 3125"/>
                  <a:gd name="T55" fmla="*/ 502 h 1831"/>
                  <a:gd name="T56" fmla="*/ 2978 w 3125"/>
                  <a:gd name="T57" fmla="*/ 7 h 1831"/>
                  <a:gd name="T58" fmla="*/ 3010 w 3125"/>
                  <a:gd name="T59" fmla="*/ 17 h 1831"/>
                  <a:gd name="T60" fmla="*/ 3044 w 3125"/>
                  <a:gd name="T61" fmla="*/ 26 h 1831"/>
                  <a:gd name="T62" fmla="*/ 3081 w 3125"/>
                  <a:gd name="T63" fmla="*/ 36 h 1831"/>
                  <a:gd name="T64" fmla="*/ 3110 w 3125"/>
                  <a:gd name="T65" fmla="*/ 47 h 1831"/>
                  <a:gd name="T66" fmla="*/ 3125 w 3125"/>
                  <a:gd name="T67" fmla="*/ 53 h 18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125" h="1831">
                    <a:moveTo>
                      <a:pt x="3125" y="53"/>
                    </a:moveTo>
                    <a:lnTo>
                      <a:pt x="3105" y="1032"/>
                    </a:lnTo>
                    <a:lnTo>
                      <a:pt x="3105" y="1114"/>
                    </a:lnTo>
                    <a:lnTo>
                      <a:pt x="3105" y="1196"/>
                    </a:lnTo>
                    <a:lnTo>
                      <a:pt x="3105" y="1277"/>
                    </a:lnTo>
                    <a:lnTo>
                      <a:pt x="3105" y="1357"/>
                    </a:lnTo>
                    <a:lnTo>
                      <a:pt x="3108" y="1437"/>
                    </a:lnTo>
                    <a:lnTo>
                      <a:pt x="3108" y="1516"/>
                    </a:lnTo>
                    <a:lnTo>
                      <a:pt x="3105" y="1593"/>
                    </a:lnTo>
                    <a:lnTo>
                      <a:pt x="3105" y="1670"/>
                    </a:lnTo>
                    <a:lnTo>
                      <a:pt x="3103" y="1746"/>
                    </a:lnTo>
                    <a:lnTo>
                      <a:pt x="3098" y="1822"/>
                    </a:lnTo>
                    <a:lnTo>
                      <a:pt x="2821" y="1822"/>
                    </a:lnTo>
                    <a:lnTo>
                      <a:pt x="2539" y="1822"/>
                    </a:lnTo>
                    <a:lnTo>
                      <a:pt x="2255" y="1822"/>
                    </a:lnTo>
                    <a:lnTo>
                      <a:pt x="1968" y="1822"/>
                    </a:lnTo>
                    <a:lnTo>
                      <a:pt x="1684" y="1823"/>
                    </a:lnTo>
                    <a:lnTo>
                      <a:pt x="1402" y="1823"/>
                    </a:lnTo>
                    <a:lnTo>
                      <a:pt x="1122" y="1822"/>
                    </a:lnTo>
                    <a:lnTo>
                      <a:pt x="848" y="1821"/>
                    </a:lnTo>
                    <a:lnTo>
                      <a:pt x="583" y="1817"/>
                    </a:lnTo>
                    <a:lnTo>
                      <a:pt x="326" y="1814"/>
                    </a:lnTo>
                    <a:lnTo>
                      <a:pt x="301" y="1822"/>
                    </a:lnTo>
                    <a:lnTo>
                      <a:pt x="274" y="1821"/>
                    </a:lnTo>
                    <a:lnTo>
                      <a:pt x="250" y="1820"/>
                    </a:lnTo>
                    <a:lnTo>
                      <a:pt x="225" y="1818"/>
                    </a:lnTo>
                    <a:lnTo>
                      <a:pt x="201" y="1818"/>
                    </a:lnTo>
                    <a:lnTo>
                      <a:pt x="176" y="1818"/>
                    </a:lnTo>
                    <a:lnTo>
                      <a:pt x="154" y="1818"/>
                    </a:lnTo>
                    <a:lnTo>
                      <a:pt x="132" y="1821"/>
                    </a:lnTo>
                    <a:lnTo>
                      <a:pt x="108" y="1823"/>
                    </a:lnTo>
                    <a:lnTo>
                      <a:pt x="86" y="1826"/>
                    </a:lnTo>
                    <a:lnTo>
                      <a:pt x="61" y="1831"/>
                    </a:lnTo>
                    <a:lnTo>
                      <a:pt x="0" y="1732"/>
                    </a:lnTo>
                    <a:lnTo>
                      <a:pt x="95" y="1735"/>
                    </a:lnTo>
                    <a:lnTo>
                      <a:pt x="189" y="1738"/>
                    </a:lnTo>
                    <a:lnTo>
                      <a:pt x="277" y="1740"/>
                    </a:lnTo>
                    <a:lnTo>
                      <a:pt x="365" y="1741"/>
                    </a:lnTo>
                    <a:lnTo>
                      <a:pt x="451" y="1741"/>
                    </a:lnTo>
                    <a:lnTo>
                      <a:pt x="539" y="1740"/>
                    </a:lnTo>
                    <a:lnTo>
                      <a:pt x="627" y="1740"/>
                    </a:lnTo>
                    <a:lnTo>
                      <a:pt x="723" y="1740"/>
                    </a:lnTo>
                    <a:lnTo>
                      <a:pt x="821" y="1740"/>
                    </a:lnTo>
                    <a:lnTo>
                      <a:pt x="926" y="1740"/>
                    </a:lnTo>
                    <a:lnTo>
                      <a:pt x="2892" y="1743"/>
                    </a:lnTo>
                    <a:lnTo>
                      <a:pt x="2899" y="1743"/>
                    </a:lnTo>
                    <a:lnTo>
                      <a:pt x="2904" y="1742"/>
                    </a:lnTo>
                    <a:lnTo>
                      <a:pt x="2909" y="1740"/>
                    </a:lnTo>
                    <a:lnTo>
                      <a:pt x="2917" y="1738"/>
                    </a:lnTo>
                    <a:lnTo>
                      <a:pt x="2921" y="1736"/>
                    </a:lnTo>
                    <a:lnTo>
                      <a:pt x="2926" y="1734"/>
                    </a:lnTo>
                    <a:lnTo>
                      <a:pt x="2929" y="1730"/>
                    </a:lnTo>
                    <a:lnTo>
                      <a:pt x="2934" y="1728"/>
                    </a:lnTo>
                    <a:lnTo>
                      <a:pt x="2936" y="1726"/>
                    </a:lnTo>
                    <a:lnTo>
                      <a:pt x="2936" y="1722"/>
                    </a:lnTo>
                    <a:lnTo>
                      <a:pt x="2956" y="502"/>
                    </a:lnTo>
                    <a:lnTo>
                      <a:pt x="2966" y="0"/>
                    </a:lnTo>
                    <a:lnTo>
                      <a:pt x="2978" y="7"/>
                    </a:lnTo>
                    <a:lnTo>
                      <a:pt x="2993" y="13"/>
                    </a:lnTo>
                    <a:lnTo>
                      <a:pt x="3010" y="17"/>
                    </a:lnTo>
                    <a:lnTo>
                      <a:pt x="3027" y="22"/>
                    </a:lnTo>
                    <a:lnTo>
                      <a:pt x="3044" y="26"/>
                    </a:lnTo>
                    <a:lnTo>
                      <a:pt x="3061" y="31"/>
                    </a:lnTo>
                    <a:lnTo>
                      <a:pt x="3081" y="36"/>
                    </a:lnTo>
                    <a:lnTo>
                      <a:pt x="3095" y="41"/>
                    </a:lnTo>
                    <a:lnTo>
                      <a:pt x="3110" y="47"/>
                    </a:lnTo>
                    <a:lnTo>
                      <a:pt x="3125" y="53"/>
                    </a:lnTo>
                    <a:lnTo>
                      <a:pt x="3125" y="53"/>
                    </a:lnTo>
                    <a:close/>
                  </a:path>
                </a:pathLst>
              </a:custGeom>
              <a:solidFill>
                <a:srgbClr val="47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2153" name="Freeform 57"/>
              <p:cNvSpPr>
                <a:spLocks/>
              </p:cNvSpPr>
              <p:nvPr/>
            </p:nvSpPr>
            <p:spPr bwMode="auto">
              <a:xfrm>
                <a:off x="3250" y="3749"/>
                <a:ext cx="1189" cy="426"/>
              </a:xfrm>
              <a:custGeom>
                <a:avLst/>
                <a:gdLst>
                  <a:gd name="T0" fmla="*/ 299 w 1189"/>
                  <a:gd name="T1" fmla="*/ 73 h 426"/>
                  <a:gd name="T2" fmla="*/ 402 w 1189"/>
                  <a:gd name="T3" fmla="*/ 97 h 426"/>
                  <a:gd name="T4" fmla="*/ 510 w 1189"/>
                  <a:gd name="T5" fmla="*/ 111 h 426"/>
                  <a:gd name="T6" fmla="*/ 572 w 1189"/>
                  <a:gd name="T7" fmla="*/ 115 h 426"/>
                  <a:gd name="T8" fmla="*/ 527 w 1189"/>
                  <a:gd name="T9" fmla="*/ 133 h 426"/>
                  <a:gd name="T10" fmla="*/ 493 w 1189"/>
                  <a:gd name="T11" fmla="*/ 151 h 426"/>
                  <a:gd name="T12" fmla="*/ 478 w 1189"/>
                  <a:gd name="T13" fmla="*/ 171 h 426"/>
                  <a:gd name="T14" fmla="*/ 525 w 1189"/>
                  <a:gd name="T15" fmla="*/ 182 h 426"/>
                  <a:gd name="T16" fmla="*/ 572 w 1189"/>
                  <a:gd name="T17" fmla="*/ 168 h 426"/>
                  <a:gd name="T18" fmla="*/ 621 w 1189"/>
                  <a:gd name="T19" fmla="*/ 153 h 426"/>
                  <a:gd name="T20" fmla="*/ 701 w 1189"/>
                  <a:gd name="T21" fmla="*/ 154 h 426"/>
                  <a:gd name="T22" fmla="*/ 672 w 1189"/>
                  <a:gd name="T23" fmla="*/ 163 h 426"/>
                  <a:gd name="T24" fmla="*/ 638 w 1189"/>
                  <a:gd name="T25" fmla="*/ 173 h 426"/>
                  <a:gd name="T26" fmla="*/ 603 w 1189"/>
                  <a:gd name="T27" fmla="*/ 181 h 426"/>
                  <a:gd name="T28" fmla="*/ 574 w 1189"/>
                  <a:gd name="T29" fmla="*/ 192 h 426"/>
                  <a:gd name="T30" fmla="*/ 549 w 1189"/>
                  <a:gd name="T31" fmla="*/ 205 h 426"/>
                  <a:gd name="T32" fmla="*/ 535 w 1189"/>
                  <a:gd name="T33" fmla="*/ 221 h 426"/>
                  <a:gd name="T34" fmla="*/ 586 w 1189"/>
                  <a:gd name="T35" fmla="*/ 237 h 426"/>
                  <a:gd name="T36" fmla="*/ 665 w 1189"/>
                  <a:gd name="T37" fmla="*/ 224 h 426"/>
                  <a:gd name="T38" fmla="*/ 741 w 1189"/>
                  <a:gd name="T39" fmla="*/ 201 h 426"/>
                  <a:gd name="T40" fmla="*/ 895 w 1189"/>
                  <a:gd name="T41" fmla="*/ 189 h 426"/>
                  <a:gd name="T42" fmla="*/ 826 w 1189"/>
                  <a:gd name="T43" fmla="*/ 199 h 426"/>
                  <a:gd name="T44" fmla="*/ 743 w 1189"/>
                  <a:gd name="T45" fmla="*/ 221 h 426"/>
                  <a:gd name="T46" fmla="*/ 672 w 1189"/>
                  <a:gd name="T47" fmla="*/ 250 h 426"/>
                  <a:gd name="T48" fmla="*/ 721 w 1189"/>
                  <a:gd name="T49" fmla="*/ 275 h 426"/>
                  <a:gd name="T50" fmla="*/ 812 w 1189"/>
                  <a:gd name="T51" fmla="*/ 258 h 426"/>
                  <a:gd name="T52" fmla="*/ 902 w 1189"/>
                  <a:gd name="T53" fmla="*/ 233 h 426"/>
                  <a:gd name="T54" fmla="*/ 969 w 1189"/>
                  <a:gd name="T55" fmla="*/ 226 h 426"/>
                  <a:gd name="T56" fmla="*/ 966 w 1189"/>
                  <a:gd name="T57" fmla="*/ 213 h 426"/>
                  <a:gd name="T58" fmla="*/ 947 w 1189"/>
                  <a:gd name="T59" fmla="*/ 201 h 426"/>
                  <a:gd name="T60" fmla="*/ 920 w 1189"/>
                  <a:gd name="T61" fmla="*/ 192 h 426"/>
                  <a:gd name="T62" fmla="*/ 1015 w 1189"/>
                  <a:gd name="T63" fmla="*/ 199 h 426"/>
                  <a:gd name="T64" fmla="*/ 1098 w 1189"/>
                  <a:gd name="T65" fmla="*/ 219 h 426"/>
                  <a:gd name="T66" fmla="*/ 1162 w 1189"/>
                  <a:gd name="T67" fmla="*/ 254 h 426"/>
                  <a:gd name="T68" fmla="*/ 1189 w 1189"/>
                  <a:gd name="T69" fmla="*/ 295 h 426"/>
                  <a:gd name="T70" fmla="*/ 1172 w 1189"/>
                  <a:gd name="T71" fmla="*/ 331 h 426"/>
                  <a:gd name="T72" fmla="*/ 1130 w 1189"/>
                  <a:gd name="T73" fmla="*/ 365 h 426"/>
                  <a:gd name="T74" fmla="*/ 1059 w 1189"/>
                  <a:gd name="T75" fmla="*/ 402 h 426"/>
                  <a:gd name="T76" fmla="*/ 893 w 1189"/>
                  <a:gd name="T77" fmla="*/ 426 h 426"/>
                  <a:gd name="T78" fmla="*/ 704 w 1189"/>
                  <a:gd name="T79" fmla="*/ 422 h 426"/>
                  <a:gd name="T80" fmla="*/ 530 w 1189"/>
                  <a:gd name="T81" fmla="*/ 407 h 426"/>
                  <a:gd name="T82" fmla="*/ 393 w 1189"/>
                  <a:gd name="T83" fmla="*/ 376 h 426"/>
                  <a:gd name="T84" fmla="*/ 339 w 1189"/>
                  <a:gd name="T85" fmla="*/ 311 h 426"/>
                  <a:gd name="T86" fmla="*/ 299 w 1189"/>
                  <a:gd name="T87" fmla="*/ 239 h 426"/>
                  <a:gd name="T88" fmla="*/ 221 w 1189"/>
                  <a:gd name="T89" fmla="*/ 232 h 426"/>
                  <a:gd name="T90" fmla="*/ 128 w 1189"/>
                  <a:gd name="T91" fmla="*/ 203 h 426"/>
                  <a:gd name="T92" fmla="*/ 47 w 1189"/>
                  <a:gd name="T93" fmla="*/ 167 h 426"/>
                  <a:gd name="T94" fmla="*/ 0 w 1189"/>
                  <a:gd name="T95" fmla="*/ 123 h 426"/>
                  <a:gd name="T96" fmla="*/ 8 w 1189"/>
                  <a:gd name="T97" fmla="*/ 83 h 426"/>
                  <a:gd name="T98" fmla="*/ 30 w 1189"/>
                  <a:gd name="T99" fmla="*/ 46 h 426"/>
                  <a:gd name="T100" fmla="*/ 62 w 1189"/>
                  <a:gd name="T101" fmla="*/ 11 h 426"/>
                  <a:gd name="T102" fmla="*/ 106 w 1189"/>
                  <a:gd name="T103" fmla="*/ 8 h 426"/>
                  <a:gd name="T104" fmla="*/ 152 w 1189"/>
                  <a:gd name="T105" fmla="*/ 25 h 426"/>
                  <a:gd name="T106" fmla="*/ 201 w 1189"/>
                  <a:gd name="T107" fmla="*/ 46 h 426"/>
                  <a:gd name="T108" fmla="*/ 233 w 1189"/>
                  <a:gd name="T109" fmla="*/ 57 h 4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189" h="426">
                    <a:moveTo>
                      <a:pt x="233" y="56"/>
                    </a:moveTo>
                    <a:lnTo>
                      <a:pt x="265" y="65"/>
                    </a:lnTo>
                    <a:lnTo>
                      <a:pt x="299" y="73"/>
                    </a:lnTo>
                    <a:lnTo>
                      <a:pt x="334" y="82"/>
                    </a:lnTo>
                    <a:lnTo>
                      <a:pt x="366" y="90"/>
                    </a:lnTo>
                    <a:lnTo>
                      <a:pt x="402" y="97"/>
                    </a:lnTo>
                    <a:lnTo>
                      <a:pt x="437" y="103"/>
                    </a:lnTo>
                    <a:lnTo>
                      <a:pt x="471" y="109"/>
                    </a:lnTo>
                    <a:lnTo>
                      <a:pt x="510" y="111"/>
                    </a:lnTo>
                    <a:lnTo>
                      <a:pt x="547" y="112"/>
                    </a:lnTo>
                    <a:lnTo>
                      <a:pt x="586" y="110"/>
                    </a:lnTo>
                    <a:lnTo>
                      <a:pt x="572" y="115"/>
                    </a:lnTo>
                    <a:lnTo>
                      <a:pt x="557" y="121"/>
                    </a:lnTo>
                    <a:lnTo>
                      <a:pt x="542" y="127"/>
                    </a:lnTo>
                    <a:lnTo>
                      <a:pt x="527" y="133"/>
                    </a:lnTo>
                    <a:lnTo>
                      <a:pt x="515" y="138"/>
                    </a:lnTo>
                    <a:lnTo>
                      <a:pt x="503" y="144"/>
                    </a:lnTo>
                    <a:lnTo>
                      <a:pt x="493" y="151"/>
                    </a:lnTo>
                    <a:lnTo>
                      <a:pt x="486" y="158"/>
                    </a:lnTo>
                    <a:lnTo>
                      <a:pt x="481" y="165"/>
                    </a:lnTo>
                    <a:lnTo>
                      <a:pt x="478" y="171"/>
                    </a:lnTo>
                    <a:lnTo>
                      <a:pt x="496" y="179"/>
                    </a:lnTo>
                    <a:lnTo>
                      <a:pt x="510" y="182"/>
                    </a:lnTo>
                    <a:lnTo>
                      <a:pt x="525" y="182"/>
                    </a:lnTo>
                    <a:lnTo>
                      <a:pt x="540" y="178"/>
                    </a:lnTo>
                    <a:lnTo>
                      <a:pt x="557" y="174"/>
                    </a:lnTo>
                    <a:lnTo>
                      <a:pt x="572" y="168"/>
                    </a:lnTo>
                    <a:lnTo>
                      <a:pt x="586" y="162"/>
                    </a:lnTo>
                    <a:lnTo>
                      <a:pt x="603" y="157"/>
                    </a:lnTo>
                    <a:lnTo>
                      <a:pt x="621" y="153"/>
                    </a:lnTo>
                    <a:lnTo>
                      <a:pt x="638" y="151"/>
                    </a:lnTo>
                    <a:lnTo>
                      <a:pt x="706" y="151"/>
                    </a:lnTo>
                    <a:lnTo>
                      <a:pt x="701" y="154"/>
                    </a:lnTo>
                    <a:lnTo>
                      <a:pt x="692" y="158"/>
                    </a:lnTo>
                    <a:lnTo>
                      <a:pt x="684" y="160"/>
                    </a:lnTo>
                    <a:lnTo>
                      <a:pt x="672" y="163"/>
                    </a:lnTo>
                    <a:lnTo>
                      <a:pt x="662" y="167"/>
                    </a:lnTo>
                    <a:lnTo>
                      <a:pt x="650" y="169"/>
                    </a:lnTo>
                    <a:lnTo>
                      <a:pt x="638" y="173"/>
                    </a:lnTo>
                    <a:lnTo>
                      <a:pt x="625" y="175"/>
                    </a:lnTo>
                    <a:lnTo>
                      <a:pt x="616" y="178"/>
                    </a:lnTo>
                    <a:lnTo>
                      <a:pt x="603" y="181"/>
                    </a:lnTo>
                    <a:lnTo>
                      <a:pt x="594" y="184"/>
                    </a:lnTo>
                    <a:lnTo>
                      <a:pt x="584" y="187"/>
                    </a:lnTo>
                    <a:lnTo>
                      <a:pt x="574" y="192"/>
                    </a:lnTo>
                    <a:lnTo>
                      <a:pt x="564" y="197"/>
                    </a:lnTo>
                    <a:lnTo>
                      <a:pt x="557" y="200"/>
                    </a:lnTo>
                    <a:lnTo>
                      <a:pt x="549" y="205"/>
                    </a:lnTo>
                    <a:lnTo>
                      <a:pt x="542" y="210"/>
                    </a:lnTo>
                    <a:lnTo>
                      <a:pt x="537" y="215"/>
                    </a:lnTo>
                    <a:lnTo>
                      <a:pt x="535" y="221"/>
                    </a:lnTo>
                    <a:lnTo>
                      <a:pt x="530" y="226"/>
                    </a:lnTo>
                    <a:lnTo>
                      <a:pt x="559" y="234"/>
                    </a:lnTo>
                    <a:lnTo>
                      <a:pt x="586" y="237"/>
                    </a:lnTo>
                    <a:lnTo>
                      <a:pt x="613" y="235"/>
                    </a:lnTo>
                    <a:lnTo>
                      <a:pt x="640" y="231"/>
                    </a:lnTo>
                    <a:lnTo>
                      <a:pt x="665" y="224"/>
                    </a:lnTo>
                    <a:lnTo>
                      <a:pt x="689" y="216"/>
                    </a:lnTo>
                    <a:lnTo>
                      <a:pt x="716" y="208"/>
                    </a:lnTo>
                    <a:lnTo>
                      <a:pt x="741" y="201"/>
                    </a:lnTo>
                    <a:lnTo>
                      <a:pt x="768" y="195"/>
                    </a:lnTo>
                    <a:lnTo>
                      <a:pt x="795" y="192"/>
                    </a:lnTo>
                    <a:lnTo>
                      <a:pt x="895" y="189"/>
                    </a:lnTo>
                    <a:lnTo>
                      <a:pt x="875" y="191"/>
                    </a:lnTo>
                    <a:lnTo>
                      <a:pt x="851" y="194"/>
                    </a:lnTo>
                    <a:lnTo>
                      <a:pt x="826" y="199"/>
                    </a:lnTo>
                    <a:lnTo>
                      <a:pt x="799" y="205"/>
                    </a:lnTo>
                    <a:lnTo>
                      <a:pt x="770" y="211"/>
                    </a:lnTo>
                    <a:lnTo>
                      <a:pt x="743" y="221"/>
                    </a:lnTo>
                    <a:lnTo>
                      <a:pt x="719" y="230"/>
                    </a:lnTo>
                    <a:lnTo>
                      <a:pt x="694" y="240"/>
                    </a:lnTo>
                    <a:lnTo>
                      <a:pt x="672" y="250"/>
                    </a:lnTo>
                    <a:lnTo>
                      <a:pt x="655" y="263"/>
                    </a:lnTo>
                    <a:lnTo>
                      <a:pt x="689" y="273"/>
                    </a:lnTo>
                    <a:lnTo>
                      <a:pt x="721" y="275"/>
                    </a:lnTo>
                    <a:lnTo>
                      <a:pt x="750" y="273"/>
                    </a:lnTo>
                    <a:lnTo>
                      <a:pt x="782" y="267"/>
                    </a:lnTo>
                    <a:lnTo>
                      <a:pt x="812" y="258"/>
                    </a:lnTo>
                    <a:lnTo>
                      <a:pt x="841" y="249"/>
                    </a:lnTo>
                    <a:lnTo>
                      <a:pt x="873" y="240"/>
                    </a:lnTo>
                    <a:lnTo>
                      <a:pt x="902" y="233"/>
                    </a:lnTo>
                    <a:lnTo>
                      <a:pt x="934" y="229"/>
                    </a:lnTo>
                    <a:lnTo>
                      <a:pt x="964" y="230"/>
                    </a:lnTo>
                    <a:lnTo>
                      <a:pt x="969" y="226"/>
                    </a:lnTo>
                    <a:lnTo>
                      <a:pt x="971" y="222"/>
                    </a:lnTo>
                    <a:lnTo>
                      <a:pt x="971" y="217"/>
                    </a:lnTo>
                    <a:lnTo>
                      <a:pt x="966" y="213"/>
                    </a:lnTo>
                    <a:lnTo>
                      <a:pt x="961" y="209"/>
                    </a:lnTo>
                    <a:lnTo>
                      <a:pt x="956" y="205"/>
                    </a:lnTo>
                    <a:lnTo>
                      <a:pt x="947" y="201"/>
                    </a:lnTo>
                    <a:lnTo>
                      <a:pt x="939" y="198"/>
                    </a:lnTo>
                    <a:lnTo>
                      <a:pt x="929" y="194"/>
                    </a:lnTo>
                    <a:lnTo>
                      <a:pt x="920" y="192"/>
                    </a:lnTo>
                    <a:lnTo>
                      <a:pt x="951" y="193"/>
                    </a:lnTo>
                    <a:lnTo>
                      <a:pt x="983" y="195"/>
                    </a:lnTo>
                    <a:lnTo>
                      <a:pt x="1015" y="199"/>
                    </a:lnTo>
                    <a:lnTo>
                      <a:pt x="1045" y="205"/>
                    </a:lnTo>
                    <a:lnTo>
                      <a:pt x="1072" y="211"/>
                    </a:lnTo>
                    <a:lnTo>
                      <a:pt x="1098" y="219"/>
                    </a:lnTo>
                    <a:lnTo>
                      <a:pt x="1123" y="230"/>
                    </a:lnTo>
                    <a:lnTo>
                      <a:pt x="1145" y="241"/>
                    </a:lnTo>
                    <a:lnTo>
                      <a:pt x="1162" y="254"/>
                    </a:lnTo>
                    <a:lnTo>
                      <a:pt x="1177" y="267"/>
                    </a:lnTo>
                    <a:lnTo>
                      <a:pt x="1187" y="281"/>
                    </a:lnTo>
                    <a:lnTo>
                      <a:pt x="1189" y="295"/>
                    </a:lnTo>
                    <a:lnTo>
                      <a:pt x="1187" y="307"/>
                    </a:lnTo>
                    <a:lnTo>
                      <a:pt x="1182" y="319"/>
                    </a:lnTo>
                    <a:lnTo>
                      <a:pt x="1172" y="331"/>
                    </a:lnTo>
                    <a:lnTo>
                      <a:pt x="1160" y="343"/>
                    </a:lnTo>
                    <a:lnTo>
                      <a:pt x="1145" y="353"/>
                    </a:lnTo>
                    <a:lnTo>
                      <a:pt x="1130" y="365"/>
                    </a:lnTo>
                    <a:lnTo>
                      <a:pt x="1118" y="375"/>
                    </a:lnTo>
                    <a:lnTo>
                      <a:pt x="1103" y="386"/>
                    </a:lnTo>
                    <a:lnTo>
                      <a:pt x="1059" y="402"/>
                    </a:lnTo>
                    <a:lnTo>
                      <a:pt x="1008" y="415"/>
                    </a:lnTo>
                    <a:lnTo>
                      <a:pt x="951" y="422"/>
                    </a:lnTo>
                    <a:lnTo>
                      <a:pt x="893" y="426"/>
                    </a:lnTo>
                    <a:lnTo>
                      <a:pt x="829" y="426"/>
                    </a:lnTo>
                    <a:lnTo>
                      <a:pt x="768" y="425"/>
                    </a:lnTo>
                    <a:lnTo>
                      <a:pt x="704" y="422"/>
                    </a:lnTo>
                    <a:lnTo>
                      <a:pt x="643" y="417"/>
                    </a:lnTo>
                    <a:lnTo>
                      <a:pt x="586" y="413"/>
                    </a:lnTo>
                    <a:lnTo>
                      <a:pt x="530" y="407"/>
                    </a:lnTo>
                    <a:lnTo>
                      <a:pt x="471" y="402"/>
                    </a:lnTo>
                    <a:lnTo>
                      <a:pt x="427" y="392"/>
                    </a:lnTo>
                    <a:lnTo>
                      <a:pt x="393" y="376"/>
                    </a:lnTo>
                    <a:lnTo>
                      <a:pt x="368" y="358"/>
                    </a:lnTo>
                    <a:lnTo>
                      <a:pt x="351" y="335"/>
                    </a:lnTo>
                    <a:lnTo>
                      <a:pt x="339" y="311"/>
                    </a:lnTo>
                    <a:lnTo>
                      <a:pt x="326" y="286"/>
                    </a:lnTo>
                    <a:lnTo>
                      <a:pt x="314" y="262"/>
                    </a:lnTo>
                    <a:lnTo>
                      <a:pt x="299" y="239"/>
                    </a:lnTo>
                    <a:lnTo>
                      <a:pt x="277" y="218"/>
                    </a:lnTo>
                    <a:lnTo>
                      <a:pt x="250" y="239"/>
                    </a:lnTo>
                    <a:lnTo>
                      <a:pt x="221" y="232"/>
                    </a:lnTo>
                    <a:lnTo>
                      <a:pt x="189" y="223"/>
                    </a:lnTo>
                    <a:lnTo>
                      <a:pt x="157" y="214"/>
                    </a:lnTo>
                    <a:lnTo>
                      <a:pt x="128" y="203"/>
                    </a:lnTo>
                    <a:lnTo>
                      <a:pt x="98" y="192"/>
                    </a:lnTo>
                    <a:lnTo>
                      <a:pt x="71" y="179"/>
                    </a:lnTo>
                    <a:lnTo>
                      <a:pt x="47" y="167"/>
                    </a:lnTo>
                    <a:lnTo>
                      <a:pt x="27" y="153"/>
                    </a:lnTo>
                    <a:lnTo>
                      <a:pt x="13" y="138"/>
                    </a:lnTo>
                    <a:lnTo>
                      <a:pt x="0" y="123"/>
                    </a:lnTo>
                    <a:lnTo>
                      <a:pt x="0" y="110"/>
                    </a:lnTo>
                    <a:lnTo>
                      <a:pt x="3" y="97"/>
                    </a:lnTo>
                    <a:lnTo>
                      <a:pt x="8" y="83"/>
                    </a:lnTo>
                    <a:lnTo>
                      <a:pt x="13" y="71"/>
                    </a:lnTo>
                    <a:lnTo>
                      <a:pt x="20" y="58"/>
                    </a:lnTo>
                    <a:lnTo>
                      <a:pt x="30" y="46"/>
                    </a:lnTo>
                    <a:lnTo>
                      <a:pt x="40" y="34"/>
                    </a:lnTo>
                    <a:lnTo>
                      <a:pt x="49" y="23"/>
                    </a:lnTo>
                    <a:lnTo>
                      <a:pt x="62" y="11"/>
                    </a:lnTo>
                    <a:lnTo>
                      <a:pt x="74" y="0"/>
                    </a:lnTo>
                    <a:lnTo>
                      <a:pt x="91" y="3"/>
                    </a:lnTo>
                    <a:lnTo>
                      <a:pt x="106" y="8"/>
                    </a:lnTo>
                    <a:lnTo>
                      <a:pt x="121" y="13"/>
                    </a:lnTo>
                    <a:lnTo>
                      <a:pt x="138" y="19"/>
                    </a:lnTo>
                    <a:lnTo>
                      <a:pt x="152" y="25"/>
                    </a:lnTo>
                    <a:lnTo>
                      <a:pt x="170" y="32"/>
                    </a:lnTo>
                    <a:lnTo>
                      <a:pt x="184" y="39"/>
                    </a:lnTo>
                    <a:lnTo>
                      <a:pt x="201" y="46"/>
                    </a:lnTo>
                    <a:lnTo>
                      <a:pt x="216" y="51"/>
                    </a:lnTo>
                    <a:lnTo>
                      <a:pt x="233" y="57"/>
                    </a:lnTo>
                    <a:lnTo>
                      <a:pt x="233" y="57"/>
                    </a:lnTo>
                    <a:lnTo>
                      <a:pt x="233" y="56"/>
                    </a:lnTo>
                    <a:close/>
                  </a:path>
                </a:pathLst>
              </a:custGeom>
              <a:solidFill>
                <a:srgbClr val="B34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2154" name="Freeform 58"/>
              <p:cNvSpPr>
                <a:spLocks/>
              </p:cNvSpPr>
              <p:nvPr/>
            </p:nvSpPr>
            <p:spPr bwMode="auto">
              <a:xfrm>
                <a:off x="3412" y="3749"/>
                <a:ext cx="47" cy="15"/>
              </a:xfrm>
              <a:custGeom>
                <a:avLst/>
                <a:gdLst>
                  <a:gd name="T0" fmla="*/ 44 w 47"/>
                  <a:gd name="T1" fmla="*/ 0 h 15"/>
                  <a:gd name="T2" fmla="*/ 47 w 47"/>
                  <a:gd name="T3" fmla="*/ 6 h 15"/>
                  <a:gd name="T4" fmla="*/ 42 w 47"/>
                  <a:gd name="T5" fmla="*/ 10 h 15"/>
                  <a:gd name="T6" fmla="*/ 37 w 47"/>
                  <a:gd name="T7" fmla="*/ 13 h 15"/>
                  <a:gd name="T8" fmla="*/ 30 w 47"/>
                  <a:gd name="T9" fmla="*/ 15 h 15"/>
                  <a:gd name="T10" fmla="*/ 22 w 47"/>
                  <a:gd name="T11" fmla="*/ 15 h 15"/>
                  <a:gd name="T12" fmla="*/ 15 w 47"/>
                  <a:gd name="T13" fmla="*/ 15 h 15"/>
                  <a:gd name="T14" fmla="*/ 10 w 47"/>
                  <a:gd name="T15" fmla="*/ 13 h 15"/>
                  <a:gd name="T16" fmla="*/ 3 w 47"/>
                  <a:gd name="T17" fmla="*/ 9 h 15"/>
                  <a:gd name="T18" fmla="*/ 0 w 47"/>
                  <a:gd name="T19" fmla="*/ 6 h 15"/>
                  <a:gd name="T20" fmla="*/ 0 w 47"/>
                  <a:gd name="T21" fmla="*/ 0 h 15"/>
                  <a:gd name="T22" fmla="*/ 44 w 47"/>
                  <a:gd name="T23" fmla="*/ 0 h 15"/>
                  <a:gd name="T24" fmla="*/ 44 w 47"/>
                  <a:gd name="T25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7" h="15">
                    <a:moveTo>
                      <a:pt x="44" y="0"/>
                    </a:moveTo>
                    <a:lnTo>
                      <a:pt x="47" y="6"/>
                    </a:lnTo>
                    <a:lnTo>
                      <a:pt x="42" y="10"/>
                    </a:lnTo>
                    <a:lnTo>
                      <a:pt x="37" y="13"/>
                    </a:lnTo>
                    <a:lnTo>
                      <a:pt x="30" y="15"/>
                    </a:lnTo>
                    <a:lnTo>
                      <a:pt x="22" y="15"/>
                    </a:lnTo>
                    <a:lnTo>
                      <a:pt x="15" y="15"/>
                    </a:lnTo>
                    <a:lnTo>
                      <a:pt x="10" y="13"/>
                    </a:lnTo>
                    <a:lnTo>
                      <a:pt x="3" y="9"/>
                    </a:lnTo>
                    <a:lnTo>
                      <a:pt x="0" y="6"/>
                    </a:lnTo>
                    <a:lnTo>
                      <a:pt x="0" y="0"/>
                    </a:lnTo>
                    <a:lnTo>
                      <a:pt x="44" y="0"/>
                    </a:lnTo>
                    <a:lnTo>
                      <a:pt x="44" y="0"/>
                    </a:lnTo>
                    <a:close/>
                  </a:path>
                </a:pathLst>
              </a:custGeom>
              <a:solidFill>
                <a:srgbClr val="FF00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2155" name="Freeform 59"/>
              <p:cNvSpPr>
                <a:spLocks/>
              </p:cNvSpPr>
              <p:nvPr/>
            </p:nvSpPr>
            <p:spPr bwMode="auto">
              <a:xfrm>
                <a:off x="3491" y="3749"/>
                <a:ext cx="115" cy="54"/>
              </a:xfrm>
              <a:custGeom>
                <a:avLst/>
                <a:gdLst>
                  <a:gd name="T0" fmla="*/ 112 w 115"/>
                  <a:gd name="T1" fmla="*/ 0 h 54"/>
                  <a:gd name="T2" fmla="*/ 115 w 115"/>
                  <a:gd name="T3" fmla="*/ 6 h 54"/>
                  <a:gd name="T4" fmla="*/ 115 w 115"/>
                  <a:gd name="T5" fmla="*/ 11 h 54"/>
                  <a:gd name="T6" fmla="*/ 112 w 115"/>
                  <a:gd name="T7" fmla="*/ 17 h 54"/>
                  <a:gd name="T8" fmla="*/ 107 w 115"/>
                  <a:gd name="T9" fmla="*/ 23 h 54"/>
                  <a:gd name="T10" fmla="*/ 100 w 115"/>
                  <a:gd name="T11" fmla="*/ 29 h 54"/>
                  <a:gd name="T12" fmla="*/ 93 w 115"/>
                  <a:gd name="T13" fmla="*/ 34 h 54"/>
                  <a:gd name="T14" fmla="*/ 85 w 115"/>
                  <a:gd name="T15" fmla="*/ 39 h 54"/>
                  <a:gd name="T16" fmla="*/ 76 w 115"/>
                  <a:gd name="T17" fmla="*/ 45 h 54"/>
                  <a:gd name="T18" fmla="*/ 68 w 115"/>
                  <a:gd name="T19" fmla="*/ 49 h 54"/>
                  <a:gd name="T20" fmla="*/ 61 w 115"/>
                  <a:gd name="T21" fmla="*/ 54 h 54"/>
                  <a:gd name="T22" fmla="*/ 49 w 115"/>
                  <a:gd name="T23" fmla="*/ 51 h 54"/>
                  <a:gd name="T24" fmla="*/ 36 w 115"/>
                  <a:gd name="T25" fmla="*/ 48 h 54"/>
                  <a:gd name="T26" fmla="*/ 24 w 115"/>
                  <a:gd name="T27" fmla="*/ 45 h 54"/>
                  <a:gd name="T28" fmla="*/ 14 w 115"/>
                  <a:gd name="T29" fmla="*/ 40 h 54"/>
                  <a:gd name="T30" fmla="*/ 7 w 115"/>
                  <a:gd name="T31" fmla="*/ 35 h 54"/>
                  <a:gd name="T32" fmla="*/ 2 w 115"/>
                  <a:gd name="T33" fmla="*/ 30 h 54"/>
                  <a:gd name="T34" fmla="*/ 0 w 115"/>
                  <a:gd name="T35" fmla="*/ 24 h 54"/>
                  <a:gd name="T36" fmla="*/ 0 w 115"/>
                  <a:gd name="T37" fmla="*/ 17 h 54"/>
                  <a:gd name="T38" fmla="*/ 5 w 115"/>
                  <a:gd name="T39" fmla="*/ 11 h 54"/>
                  <a:gd name="T40" fmla="*/ 9 w 115"/>
                  <a:gd name="T41" fmla="*/ 3 h 54"/>
                  <a:gd name="T42" fmla="*/ 19 w 115"/>
                  <a:gd name="T43" fmla="*/ 2 h 54"/>
                  <a:gd name="T44" fmla="*/ 29 w 115"/>
                  <a:gd name="T45" fmla="*/ 1 h 54"/>
                  <a:gd name="T46" fmla="*/ 39 w 115"/>
                  <a:gd name="T47" fmla="*/ 0 h 54"/>
                  <a:gd name="T48" fmla="*/ 49 w 115"/>
                  <a:gd name="T49" fmla="*/ 0 h 54"/>
                  <a:gd name="T50" fmla="*/ 61 w 115"/>
                  <a:gd name="T51" fmla="*/ 0 h 54"/>
                  <a:gd name="T52" fmla="*/ 71 w 115"/>
                  <a:gd name="T53" fmla="*/ 0 h 54"/>
                  <a:gd name="T54" fmla="*/ 83 w 115"/>
                  <a:gd name="T55" fmla="*/ 0 h 54"/>
                  <a:gd name="T56" fmla="*/ 93 w 115"/>
                  <a:gd name="T57" fmla="*/ 0 h 54"/>
                  <a:gd name="T58" fmla="*/ 103 w 115"/>
                  <a:gd name="T59" fmla="*/ 0 h 54"/>
                  <a:gd name="T60" fmla="*/ 112 w 115"/>
                  <a:gd name="T61" fmla="*/ 0 h 54"/>
                  <a:gd name="T62" fmla="*/ 112 w 115"/>
                  <a:gd name="T6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15" h="54">
                    <a:moveTo>
                      <a:pt x="112" y="0"/>
                    </a:moveTo>
                    <a:lnTo>
                      <a:pt x="115" y="6"/>
                    </a:lnTo>
                    <a:lnTo>
                      <a:pt x="115" y="11"/>
                    </a:lnTo>
                    <a:lnTo>
                      <a:pt x="112" y="17"/>
                    </a:lnTo>
                    <a:lnTo>
                      <a:pt x="107" y="23"/>
                    </a:lnTo>
                    <a:lnTo>
                      <a:pt x="100" y="29"/>
                    </a:lnTo>
                    <a:lnTo>
                      <a:pt x="93" y="34"/>
                    </a:lnTo>
                    <a:lnTo>
                      <a:pt x="85" y="39"/>
                    </a:lnTo>
                    <a:lnTo>
                      <a:pt x="76" y="45"/>
                    </a:lnTo>
                    <a:lnTo>
                      <a:pt x="68" y="49"/>
                    </a:lnTo>
                    <a:lnTo>
                      <a:pt x="61" y="54"/>
                    </a:lnTo>
                    <a:lnTo>
                      <a:pt x="49" y="51"/>
                    </a:lnTo>
                    <a:lnTo>
                      <a:pt x="36" y="48"/>
                    </a:lnTo>
                    <a:lnTo>
                      <a:pt x="24" y="45"/>
                    </a:lnTo>
                    <a:lnTo>
                      <a:pt x="14" y="40"/>
                    </a:lnTo>
                    <a:lnTo>
                      <a:pt x="7" y="35"/>
                    </a:lnTo>
                    <a:lnTo>
                      <a:pt x="2" y="30"/>
                    </a:lnTo>
                    <a:lnTo>
                      <a:pt x="0" y="24"/>
                    </a:lnTo>
                    <a:lnTo>
                      <a:pt x="0" y="17"/>
                    </a:lnTo>
                    <a:lnTo>
                      <a:pt x="5" y="11"/>
                    </a:lnTo>
                    <a:lnTo>
                      <a:pt x="9" y="3"/>
                    </a:lnTo>
                    <a:lnTo>
                      <a:pt x="19" y="2"/>
                    </a:lnTo>
                    <a:lnTo>
                      <a:pt x="29" y="1"/>
                    </a:lnTo>
                    <a:lnTo>
                      <a:pt x="39" y="0"/>
                    </a:lnTo>
                    <a:lnTo>
                      <a:pt x="49" y="0"/>
                    </a:lnTo>
                    <a:lnTo>
                      <a:pt x="61" y="0"/>
                    </a:lnTo>
                    <a:lnTo>
                      <a:pt x="71" y="0"/>
                    </a:lnTo>
                    <a:lnTo>
                      <a:pt x="83" y="0"/>
                    </a:lnTo>
                    <a:lnTo>
                      <a:pt x="93" y="0"/>
                    </a:lnTo>
                    <a:lnTo>
                      <a:pt x="103" y="0"/>
                    </a:lnTo>
                    <a:lnTo>
                      <a:pt x="112" y="0"/>
                    </a:lnTo>
                    <a:lnTo>
                      <a:pt x="112" y="0"/>
                    </a:lnTo>
                    <a:close/>
                  </a:path>
                </a:pathLst>
              </a:custGeom>
              <a:solidFill>
                <a:srgbClr val="B3D9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2156" name="Freeform 60"/>
              <p:cNvSpPr>
                <a:spLocks/>
              </p:cNvSpPr>
              <p:nvPr/>
            </p:nvSpPr>
            <p:spPr bwMode="auto">
              <a:xfrm>
                <a:off x="3613" y="3749"/>
                <a:ext cx="152" cy="81"/>
              </a:xfrm>
              <a:custGeom>
                <a:avLst/>
                <a:gdLst>
                  <a:gd name="T0" fmla="*/ 152 w 152"/>
                  <a:gd name="T1" fmla="*/ 3 h 81"/>
                  <a:gd name="T2" fmla="*/ 142 w 152"/>
                  <a:gd name="T3" fmla="*/ 13 h 81"/>
                  <a:gd name="T4" fmla="*/ 133 w 152"/>
                  <a:gd name="T5" fmla="*/ 23 h 81"/>
                  <a:gd name="T6" fmla="*/ 128 w 152"/>
                  <a:gd name="T7" fmla="*/ 34 h 81"/>
                  <a:gd name="T8" fmla="*/ 120 w 152"/>
                  <a:gd name="T9" fmla="*/ 47 h 81"/>
                  <a:gd name="T10" fmla="*/ 113 w 152"/>
                  <a:gd name="T11" fmla="*/ 58 h 81"/>
                  <a:gd name="T12" fmla="*/ 106 w 152"/>
                  <a:gd name="T13" fmla="*/ 69 h 81"/>
                  <a:gd name="T14" fmla="*/ 93 w 152"/>
                  <a:gd name="T15" fmla="*/ 77 h 81"/>
                  <a:gd name="T16" fmla="*/ 79 w 152"/>
                  <a:gd name="T17" fmla="*/ 81 h 81"/>
                  <a:gd name="T18" fmla="*/ 57 w 152"/>
                  <a:gd name="T19" fmla="*/ 81 h 81"/>
                  <a:gd name="T20" fmla="*/ 27 w 152"/>
                  <a:gd name="T21" fmla="*/ 78 h 81"/>
                  <a:gd name="T22" fmla="*/ 10 w 152"/>
                  <a:gd name="T23" fmla="*/ 71 h 81"/>
                  <a:gd name="T24" fmla="*/ 0 w 152"/>
                  <a:gd name="T25" fmla="*/ 63 h 81"/>
                  <a:gd name="T26" fmla="*/ 0 w 152"/>
                  <a:gd name="T27" fmla="*/ 56 h 81"/>
                  <a:gd name="T28" fmla="*/ 5 w 152"/>
                  <a:gd name="T29" fmla="*/ 48 h 81"/>
                  <a:gd name="T30" fmla="*/ 17 w 152"/>
                  <a:gd name="T31" fmla="*/ 40 h 81"/>
                  <a:gd name="T32" fmla="*/ 30 w 152"/>
                  <a:gd name="T33" fmla="*/ 32 h 81"/>
                  <a:gd name="T34" fmla="*/ 42 w 152"/>
                  <a:gd name="T35" fmla="*/ 25 h 81"/>
                  <a:gd name="T36" fmla="*/ 54 w 152"/>
                  <a:gd name="T37" fmla="*/ 17 h 81"/>
                  <a:gd name="T38" fmla="*/ 61 w 152"/>
                  <a:gd name="T39" fmla="*/ 9 h 81"/>
                  <a:gd name="T40" fmla="*/ 64 w 152"/>
                  <a:gd name="T41" fmla="*/ 0 h 81"/>
                  <a:gd name="T42" fmla="*/ 152 w 152"/>
                  <a:gd name="T43" fmla="*/ 3 h 81"/>
                  <a:gd name="T44" fmla="*/ 152 w 152"/>
                  <a:gd name="T45" fmla="*/ 3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52" h="81">
                    <a:moveTo>
                      <a:pt x="152" y="3"/>
                    </a:moveTo>
                    <a:lnTo>
                      <a:pt x="142" y="13"/>
                    </a:lnTo>
                    <a:lnTo>
                      <a:pt x="133" y="23"/>
                    </a:lnTo>
                    <a:lnTo>
                      <a:pt x="128" y="34"/>
                    </a:lnTo>
                    <a:lnTo>
                      <a:pt x="120" y="47"/>
                    </a:lnTo>
                    <a:lnTo>
                      <a:pt x="113" y="58"/>
                    </a:lnTo>
                    <a:lnTo>
                      <a:pt x="106" y="69"/>
                    </a:lnTo>
                    <a:lnTo>
                      <a:pt x="93" y="77"/>
                    </a:lnTo>
                    <a:lnTo>
                      <a:pt x="79" y="81"/>
                    </a:lnTo>
                    <a:lnTo>
                      <a:pt x="57" y="81"/>
                    </a:lnTo>
                    <a:lnTo>
                      <a:pt x="27" y="78"/>
                    </a:lnTo>
                    <a:lnTo>
                      <a:pt x="10" y="71"/>
                    </a:lnTo>
                    <a:lnTo>
                      <a:pt x="0" y="63"/>
                    </a:lnTo>
                    <a:lnTo>
                      <a:pt x="0" y="56"/>
                    </a:lnTo>
                    <a:lnTo>
                      <a:pt x="5" y="48"/>
                    </a:lnTo>
                    <a:lnTo>
                      <a:pt x="17" y="40"/>
                    </a:lnTo>
                    <a:lnTo>
                      <a:pt x="30" y="32"/>
                    </a:lnTo>
                    <a:lnTo>
                      <a:pt x="42" y="25"/>
                    </a:lnTo>
                    <a:lnTo>
                      <a:pt x="54" y="17"/>
                    </a:lnTo>
                    <a:lnTo>
                      <a:pt x="61" y="9"/>
                    </a:lnTo>
                    <a:lnTo>
                      <a:pt x="64" y="0"/>
                    </a:lnTo>
                    <a:lnTo>
                      <a:pt x="152" y="3"/>
                    </a:lnTo>
                    <a:lnTo>
                      <a:pt x="152" y="3"/>
                    </a:lnTo>
                    <a:close/>
                  </a:path>
                </a:pathLst>
              </a:custGeom>
              <a:solidFill>
                <a:srgbClr val="FF00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2157" name="Freeform 61"/>
              <p:cNvSpPr>
                <a:spLocks/>
              </p:cNvSpPr>
              <p:nvPr/>
            </p:nvSpPr>
            <p:spPr bwMode="auto">
              <a:xfrm>
                <a:off x="3748" y="3746"/>
                <a:ext cx="176" cy="100"/>
              </a:xfrm>
              <a:custGeom>
                <a:avLst/>
                <a:gdLst>
                  <a:gd name="T0" fmla="*/ 176 w 176"/>
                  <a:gd name="T1" fmla="*/ 6 h 100"/>
                  <a:gd name="T2" fmla="*/ 159 w 176"/>
                  <a:gd name="T3" fmla="*/ 18 h 100"/>
                  <a:gd name="T4" fmla="*/ 147 w 176"/>
                  <a:gd name="T5" fmla="*/ 32 h 100"/>
                  <a:gd name="T6" fmla="*/ 137 w 176"/>
                  <a:gd name="T7" fmla="*/ 46 h 100"/>
                  <a:gd name="T8" fmla="*/ 130 w 176"/>
                  <a:gd name="T9" fmla="*/ 61 h 100"/>
                  <a:gd name="T10" fmla="*/ 120 w 176"/>
                  <a:gd name="T11" fmla="*/ 75 h 100"/>
                  <a:gd name="T12" fmla="*/ 108 w 176"/>
                  <a:gd name="T13" fmla="*/ 86 h 100"/>
                  <a:gd name="T14" fmla="*/ 91 w 176"/>
                  <a:gd name="T15" fmla="*/ 96 h 100"/>
                  <a:gd name="T16" fmla="*/ 69 w 176"/>
                  <a:gd name="T17" fmla="*/ 100 h 100"/>
                  <a:gd name="T18" fmla="*/ 39 w 176"/>
                  <a:gd name="T19" fmla="*/ 99 h 100"/>
                  <a:gd name="T20" fmla="*/ 0 w 176"/>
                  <a:gd name="T21" fmla="*/ 92 h 100"/>
                  <a:gd name="T22" fmla="*/ 12 w 176"/>
                  <a:gd name="T23" fmla="*/ 81 h 100"/>
                  <a:gd name="T24" fmla="*/ 22 w 176"/>
                  <a:gd name="T25" fmla="*/ 67 h 100"/>
                  <a:gd name="T26" fmla="*/ 32 w 176"/>
                  <a:gd name="T27" fmla="*/ 53 h 100"/>
                  <a:gd name="T28" fmla="*/ 42 w 176"/>
                  <a:gd name="T29" fmla="*/ 38 h 100"/>
                  <a:gd name="T30" fmla="*/ 51 w 176"/>
                  <a:gd name="T31" fmla="*/ 25 h 100"/>
                  <a:gd name="T32" fmla="*/ 66 w 176"/>
                  <a:gd name="T33" fmla="*/ 13 h 100"/>
                  <a:gd name="T34" fmla="*/ 86 w 176"/>
                  <a:gd name="T35" fmla="*/ 4 h 100"/>
                  <a:gd name="T36" fmla="*/ 108 w 176"/>
                  <a:gd name="T37" fmla="*/ 0 h 100"/>
                  <a:gd name="T38" fmla="*/ 140 w 176"/>
                  <a:gd name="T39" fmla="*/ 1 h 100"/>
                  <a:gd name="T40" fmla="*/ 176 w 176"/>
                  <a:gd name="T41" fmla="*/ 6 h 100"/>
                  <a:gd name="T42" fmla="*/ 176 w 176"/>
                  <a:gd name="T43" fmla="*/ 6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76" h="100">
                    <a:moveTo>
                      <a:pt x="176" y="6"/>
                    </a:moveTo>
                    <a:lnTo>
                      <a:pt x="159" y="18"/>
                    </a:lnTo>
                    <a:lnTo>
                      <a:pt x="147" y="32"/>
                    </a:lnTo>
                    <a:lnTo>
                      <a:pt x="137" y="46"/>
                    </a:lnTo>
                    <a:lnTo>
                      <a:pt x="130" y="61"/>
                    </a:lnTo>
                    <a:lnTo>
                      <a:pt x="120" y="75"/>
                    </a:lnTo>
                    <a:lnTo>
                      <a:pt x="108" y="86"/>
                    </a:lnTo>
                    <a:lnTo>
                      <a:pt x="91" y="96"/>
                    </a:lnTo>
                    <a:lnTo>
                      <a:pt x="69" y="100"/>
                    </a:lnTo>
                    <a:lnTo>
                      <a:pt x="39" y="99"/>
                    </a:lnTo>
                    <a:lnTo>
                      <a:pt x="0" y="92"/>
                    </a:lnTo>
                    <a:lnTo>
                      <a:pt x="12" y="81"/>
                    </a:lnTo>
                    <a:lnTo>
                      <a:pt x="22" y="67"/>
                    </a:lnTo>
                    <a:lnTo>
                      <a:pt x="32" y="53"/>
                    </a:lnTo>
                    <a:lnTo>
                      <a:pt x="42" y="38"/>
                    </a:lnTo>
                    <a:lnTo>
                      <a:pt x="51" y="25"/>
                    </a:lnTo>
                    <a:lnTo>
                      <a:pt x="66" y="13"/>
                    </a:lnTo>
                    <a:lnTo>
                      <a:pt x="86" y="4"/>
                    </a:lnTo>
                    <a:lnTo>
                      <a:pt x="108" y="0"/>
                    </a:lnTo>
                    <a:lnTo>
                      <a:pt x="140" y="1"/>
                    </a:lnTo>
                    <a:lnTo>
                      <a:pt x="176" y="6"/>
                    </a:lnTo>
                    <a:lnTo>
                      <a:pt x="176" y="6"/>
                    </a:lnTo>
                    <a:close/>
                  </a:path>
                </a:pathLst>
              </a:custGeom>
              <a:solidFill>
                <a:srgbClr val="B3D9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2158" name="Freeform 62"/>
              <p:cNvSpPr>
                <a:spLocks/>
              </p:cNvSpPr>
              <p:nvPr/>
            </p:nvSpPr>
            <p:spPr bwMode="auto">
              <a:xfrm>
                <a:off x="3905" y="3744"/>
                <a:ext cx="152" cy="100"/>
              </a:xfrm>
              <a:custGeom>
                <a:avLst/>
                <a:gdLst>
                  <a:gd name="T0" fmla="*/ 149 w 152"/>
                  <a:gd name="T1" fmla="*/ 8 h 100"/>
                  <a:gd name="T2" fmla="*/ 137 w 152"/>
                  <a:gd name="T3" fmla="*/ 19 h 100"/>
                  <a:gd name="T4" fmla="*/ 127 w 152"/>
                  <a:gd name="T5" fmla="*/ 30 h 100"/>
                  <a:gd name="T6" fmla="*/ 120 w 152"/>
                  <a:gd name="T7" fmla="*/ 43 h 100"/>
                  <a:gd name="T8" fmla="*/ 113 w 152"/>
                  <a:gd name="T9" fmla="*/ 55 h 100"/>
                  <a:gd name="T10" fmla="*/ 103 w 152"/>
                  <a:gd name="T11" fmla="*/ 67 h 100"/>
                  <a:gd name="T12" fmla="*/ 93 w 152"/>
                  <a:gd name="T13" fmla="*/ 78 h 100"/>
                  <a:gd name="T14" fmla="*/ 81 w 152"/>
                  <a:gd name="T15" fmla="*/ 88 h 100"/>
                  <a:gd name="T16" fmla="*/ 61 w 152"/>
                  <a:gd name="T17" fmla="*/ 95 h 100"/>
                  <a:gd name="T18" fmla="*/ 34 w 152"/>
                  <a:gd name="T19" fmla="*/ 99 h 100"/>
                  <a:gd name="T20" fmla="*/ 0 w 152"/>
                  <a:gd name="T21" fmla="*/ 100 h 100"/>
                  <a:gd name="T22" fmla="*/ 10 w 152"/>
                  <a:gd name="T23" fmla="*/ 87 h 100"/>
                  <a:gd name="T24" fmla="*/ 17 w 152"/>
                  <a:gd name="T25" fmla="*/ 74 h 100"/>
                  <a:gd name="T26" fmla="*/ 24 w 152"/>
                  <a:gd name="T27" fmla="*/ 58 h 100"/>
                  <a:gd name="T28" fmla="*/ 32 w 152"/>
                  <a:gd name="T29" fmla="*/ 42 h 100"/>
                  <a:gd name="T30" fmla="*/ 42 w 152"/>
                  <a:gd name="T31" fmla="*/ 27 h 100"/>
                  <a:gd name="T32" fmla="*/ 54 w 152"/>
                  <a:gd name="T33" fmla="*/ 14 h 100"/>
                  <a:gd name="T34" fmla="*/ 71 w 152"/>
                  <a:gd name="T35" fmla="*/ 5 h 100"/>
                  <a:gd name="T36" fmla="*/ 93 w 152"/>
                  <a:gd name="T37" fmla="*/ 0 h 100"/>
                  <a:gd name="T38" fmla="*/ 117 w 152"/>
                  <a:gd name="T39" fmla="*/ 0 h 100"/>
                  <a:gd name="T40" fmla="*/ 152 w 152"/>
                  <a:gd name="T41" fmla="*/ 8 h 100"/>
                  <a:gd name="T42" fmla="*/ 152 w 152"/>
                  <a:gd name="T43" fmla="*/ 8 h 100"/>
                  <a:gd name="T44" fmla="*/ 149 w 152"/>
                  <a:gd name="T45" fmla="*/ 8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52" h="100">
                    <a:moveTo>
                      <a:pt x="149" y="8"/>
                    </a:moveTo>
                    <a:lnTo>
                      <a:pt x="137" y="19"/>
                    </a:lnTo>
                    <a:lnTo>
                      <a:pt x="127" y="30"/>
                    </a:lnTo>
                    <a:lnTo>
                      <a:pt x="120" y="43"/>
                    </a:lnTo>
                    <a:lnTo>
                      <a:pt x="113" y="55"/>
                    </a:lnTo>
                    <a:lnTo>
                      <a:pt x="103" y="67"/>
                    </a:lnTo>
                    <a:lnTo>
                      <a:pt x="93" y="78"/>
                    </a:lnTo>
                    <a:lnTo>
                      <a:pt x="81" y="88"/>
                    </a:lnTo>
                    <a:lnTo>
                      <a:pt x="61" y="95"/>
                    </a:lnTo>
                    <a:lnTo>
                      <a:pt x="34" y="99"/>
                    </a:lnTo>
                    <a:lnTo>
                      <a:pt x="0" y="100"/>
                    </a:lnTo>
                    <a:lnTo>
                      <a:pt x="10" y="87"/>
                    </a:lnTo>
                    <a:lnTo>
                      <a:pt x="17" y="74"/>
                    </a:lnTo>
                    <a:lnTo>
                      <a:pt x="24" y="58"/>
                    </a:lnTo>
                    <a:lnTo>
                      <a:pt x="32" y="42"/>
                    </a:lnTo>
                    <a:lnTo>
                      <a:pt x="42" y="27"/>
                    </a:lnTo>
                    <a:lnTo>
                      <a:pt x="54" y="14"/>
                    </a:lnTo>
                    <a:lnTo>
                      <a:pt x="71" y="5"/>
                    </a:lnTo>
                    <a:lnTo>
                      <a:pt x="93" y="0"/>
                    </a:lnTo>
                    <a:lnTo>
                      <a:pt x="117" y="0"/>
                    </a:lnTo>
                    <a:lnTo>
                      <a:pt x="152" y="8"/>
                    </a:lnTo>
                    <a:lnTo>
                      <a:pt x="152" y="8"/>
                    </a:lnTo>
                    <a:lnTo>
                      <a:pt x="149" y="8"/>
                    </a:lnTo>
                    <a:close/>
                  </a:path>
                </a:pathLst>
              </a:custGeom>
              <a:solidFill>
                <a:srgbClr val="FF00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2159" name="Freeform 63"/>
              <p:cNvSpPr>
                <a:spLocks/>
              </p:cNvSpPr>
              <p:nvPr/>
            </p:nvSpPr>
            <p:spPr bwMode="auto">
              <a:xfrm>
                <a:off x="3772" y="3863"/>
                <a:ext cx="214" cy="51"/>
              </a:xfrm>
              <a:custGeom>
                <a:avLst/>
                <a:gdLst>
                  <a:gd name="T0" fmla="*/ 214 w 214"/>
                  <a:gd name="T1" fmla="*/ 21 h 51"/>
                  <a:gd name="T2" fmla="*/ 199 w 214"/>
                  <a:gd name="T3" fmla="*/ 19 h 51"/>
                  <a:gd name="T4" fmla="*/ 179 w 214"/>
                  <a:gd name="T5" fmla="*/ 16 h 51"/>
                  <a:gd name="T6" fmla="*/ 160 w 214"/>
                  <a:gd name="T7" fmla="*/ 17 h 51"/>
                  <a:gd name="T8" fmla="*/ 135 w 214"/>
                  <a:gd name="T9" fmla="*/ 19 h 51"/>
                  <a:gd name="T10" fmla="*/ 111 w 214"/>
                  <a:gd name="T11" fmla="*/ 22 h 51"/>
                  <a:gd name="T12" fmla="*/ 86 w 214"/>
                  <a:gd name="T13" fmla="*/ 27 h 51"/>
                  <a:gd name="T14" fmla="*/ 62 w 214"/>
                  <a:gd name="T15" fmla="*/ 32 h 51"/>
                  <a:gd name="T16" fmla="*/ 40 w 214"/>
                  <a:gd name="T17" fmla="*/ 38 h 51"/>
                  <a:gd name="T18" fmla="*/ 18 w 214"/>
                  <a:gd name="T19" fmla="*/ 45 h 51"/>
                  <a:gd name="T20" fmla="*/ 0 w 214"/>
                  <a:gd name="T21" fmla="*/ 51 h 51"/>
                  <a:gd name="T22" fmla="*/ 5 w 214"/>
                  <a:gd name="T23" fmla="*/ 44 h 51"/>
                  <a:gd name="T24" fmla="*/ 13 w 214"/>
                  <a:gd name="T25" fmla="*/ 37 h 51"/>
                  <a:gd name="T26" fmla="*/ 23 w 214"/>
                  <a:gd name="T27" fmla="*/ 31 h 51"/>
                  <a:gd name="T28" fmla="*/ 35 w 214"/>
                  <a:gd name="T29" fmla="*/ 27 h 51"/>
                  <a:gd name="T30" fmla="*/ 50 w 214"/>
                  <a:gd name="T31" fmla="*/ 22 h 51"/>
                  <a:gd name="T32" fmla="*/ 67 w 214"/>
                  <a:gd name="T33" fmla="*/ 17 h 51"/>
                  <a:gd name="T34" fmla="*/ 81 w 214"/>
                  <a:gd name="T35" fmla="*/ 14 h 51"/>
                  <a:gd name="T36" fmla="*/ 96 w 214"/>
                  <a:gd name="T37" fmla="*/ 9 h 51"/>
                  <a:gd name="T38" fmla="*/ 113 w 214"/>
                  <a:gd name="T39" fmla="*/ 6 h 51"/>
                  <a:gd name="T40" fmla="*/ 125 w 214"/>
                  <a:gd name="T41" fmla="*/ 1 h 51"/>
                  <a:gd name="T42" fmla="*/ 135 w 214"/>
                  <a:gd name="T43" fmla="*/ 0 h 51"/>
                  <a:gd name="T44" fmla="*/ 145 w 214"/>
                  <a:gd name="T45" fmla="*/ 0 h 51"/>
                  <a:gd name="T46" fmla="*/ 155 w 214"/>
                  <a:gd name="T47" fmla="*/ 0 h 51"/>
                  <a:gd name="T48" fmla="*/ 167 w 214"/>
                  <a:gd name="T49" fmla="*/ 1 h 51"/>
                  <a:gd name="T50" fmla="*/ 177 w 214"/>
                  <a:gd name="T51" fmla="*/ 4 h 51"/>
                  <a:gd name="T52" fmla="*/ 187 w 214"/>
                  <a:gd name="T53" fmla="*/ 6 h 51"/>
                  <a:gd name="T54" fmla="*/ 197 w 214"/>
                  <a:gd name="T55" fmla="*/ 9 h 51"/>
                  <a:gd name="T56" fmla="*/ 206 w 214"/>
                  <a:gd name="T57" fmla="*/ 13 h 51"/>
                  <a:gd name="T58" fmla="*/ 211 w 214"/>
                  <a:gd name="T59" fmla="*/ 17 h 51"/>
                  <a:gd name="T60" fmla="*/ 214 w 214"/>
                  <a:gd name="T61" fmla="*/ 22 h 51"/>
                  <a:gd name="T62" fmla="*/ 214 w 214"/>
                  <a:gd name="T63" fmla="*/ 22 h 51"/>
                  <a:gd name="T64" fmla="*/ 214 w 214"/>
                  <a:gd name="T65" fmla="*/ 21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14" h="51">
                    <a:moveTo>
                      <a:pt x="214" y="21"/>
                    </a:moveTo>
                    <a:lnTo>
                      <a:pt x="199" y="19"/>
                    </a:lnTo>
                    <a:lnTo>
                      <a:pt x="179" y="16"/>
                    </a:lnTo>
                    <a:lnTo>
                      <a:pt x="160" y="17"/>
                    </a:lnTo>
                    <a:lnTo>
                      <a:pt x="135" y="19"/>
                    </a:lnTo>
                    <a:lnTo>
                      <a:pt x="111" y="22"/>
                    </a:lnTo>
                    <a:lnTo>
                      <a:pt x="86" y="27"/>
                    </a:lnTo>
                    <a:lnTo>
                      <a:pt x="62" y="32"/>
                    </a:lnTo>
                    <a:lnTo>
                      <a:pt x="40" y="38"/>
                    </a:lnTo>
                    <a:lnTo>
                      <a:pt x="18" y="45"/>
                    </a:lnTo>
                    <a:lnTo>
                      <a:pt x="0" y="51"/>
                    </a:lnTo>
                    <a:lnTo>
                      <a:pt x="5" y="44"/>
                    </a:lnTo>
                    <a:lnTo>
                      <a:pt x="13" y="37"/>
                    </a:lnTo>
                    <a:lnTo>
                      <a:pt x="23" y="31"/>
                    </a:lnTo>
                    <a:lnTo>
                      <a:pt x="35" y="27"/>
                    </a:lnTo>
                    <a:lnTo>
                      <a:pt x="50" y="22"/>
                    </a:lnTo>
                    <a:lnTo>
                      <a:pt x="67" y="17"/>
                    </a:lnTo>
                    <a:lnTo>
                      <a:pt x="81" y="14"/>
                    </a:lnTo>
                    <a:lnTo>
                      <a:pt x="96" y="9"/>
                    </a:lnTo>
                    <a:lnTo>
                      <a:pt x="113" y="6"/>
                    </a:lnTo>
                    <a:lnTo>
                      <a:pt x="125" y="1"/>
                    </a:lnTo>
                    <a:lnTo>
                      <a:pt x="135" y="0"/>
                    </a:lnTo>
                    <a:lnTo>
                      <a:pt x="145" y="0"/>
                    </a:lnTo>
                    <a:lnTo>
                      <a:pt x="155" y="0"/>
                    </a:lnTo>
                    <a:lnTo>
                      <a:pt x="167" y="1"/>
                    </a:lnTo>
                    <a:lnTo>
                      <a:pt x="177" y="4"/>
                    </a:lnTo>
                    <a:lnTo>
                      <a:pt x="187" y="6"/>
                    </a:lnTo>
                    <a:lnTo>
                      <a:pt x="197" y="9"/>
                    </a:lnTo>
                    <a:lnTo>
                      <a:pt x="206" y="13"/>
                    </a:lnTo>
                    <a:lnTo>
                      <a:pt x="211" y="17"/>
                    </a:lnTo>
                    <a:lnTo>
                      <a:pt x="214" y="22"/>
                    </a:lnTo>
                    <a:lnTo>
                      <a:pt x="214" y="22"/>
                    </a:lnTo>
                    <a:lnTo>
                      <a:pt x="214" y="21"/>
                    </a:lnTo>
                    <a:close/>
                  </a:path>
                </a:pathLst>
              </a:custGeom>
              <a:solidFill>
                <a:srgbClr val="D18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2160" name="Freeform 64"/>
              <p:cNvSpPr>
                <a:spLocks/>
              </p:cNvSpPr>
              <p:nvPr/>
            </p:nvSpPr>
            <p:spPr bwMode="auto">
              <a:xfrm>
                <a:off x="3206" y="3888"/>
                <a:ext cx="218" cy="144"/>
              </a:xfrm>
              <a:custGeom>
                <a:avLst/>
                <a:gdLst>
                  <a:gd name="T0" fmla="*/ 169 w 218"/>
                  <a:gd name="T1" fmla="*/ 143 h 144"/>
                  <a:gd name="T2" fmla="*/ 145 w 218"/>
                  <a:gd name="T3" fmla="*/ 132 h 144"/>
                  <a:gd name="T4" fmla="*/ 118 w 218"/>
                  <a:gd name="T5" fmla="*/ 119 h 144"/>
                  <a:gd name="T6" fmla="*/ 91 w 218"/>
                  <a:gd name="T7" fmla="*/ 108 h 144"/>
                  <a:gd name="T8" fmla="*/ 64 w 218"/>
                  <a:gd name="T9" fmla="*/ 94 h 144"/>
                  <a:gd name="T10" fmla="*/ 40 w 218"/>
                  <a:gd name="T11" fmla="*/ 82 h 144"/>
                  <a:gd name="T12" fmla="*/ 20 w 218"/>
                  <a:gd name="T13" fmla="*/ 68 h 144"/>
                  <a:gd name="T14" fmla="*/ 5 w 218"/>
                  <a:gd name="T15" fmla="*/ 52 h 144"/>
                  <a:gd name="T16" fmla="*/ 0 w 218"/>
                  <a:gd name="T17" fmla="*/ 36 h 144"/>
                  <a:gd name="T18" fmla="*/ 3 w 218"/>
                  <a:gd name="T19" fmla="*/ 19 h 144"/>
                  <a:gd name="T20" fmla="*/ 20 w 218"/>
                  <a:gd name="T21" fmla="*/ 0 h 144"/>
                  <a:gd name="T22" fmla="*/ 30 w 218"/>
                  <a:gd name="T23" fmla="*/ 19 h 144"/>
                  <a:gd name="T24" fmla="*/ 52 w 218"/>
                  <a:gd name="T25" fmla="*/ 34 h 144"/>
                  <a:gd name="T26" fmla="*/ 86 w 218"/>
                  <a:gd name="T27" fmla="*/ 48 h 144"/>
                  <a:gd name="T28" fmla="*/ 123 w 218"/>
                  <a:gd name="T29" fmla="*/ 62 h 144"/>
                  <a:gd name="T30" fmla="*/ 160 w 218"/>
                  <a:gd name="T31" fmla="*/ 75 h 144"/>
                  <a:gd name="T32" fmla="*/ 189 w 218"/>
                  <a:gd name="T33" fmla="*/ 86 h 144"/>
                  <a:gd name="T34" fmla="*/ 211 w 218"/>
                  <a:gd name="T35" fmla="*/ 100 h 144"/>
                  <a:gd name="T36" fmla="*/ 218 w 218"/>
                  <a:gd name="T37" fmla="*/ 114 h 144"/>
                  <a:gd name="T38" fmla="*/ 206 w 218"/>
                  <a:gd name="T39" fmla="*/ 127 h 144"/>
                  <a:gd name="T40" fmla="*/ 169 w 218"/>
                  <a:gd name="T41" fmla="*/ 144 h 144"/>
                  <a:gd name="T42" fmla="*/ 169 w 218"/>
                  <a:gd name="T43" fmla="*/ 144 h 144"/>
                  <a:gd name="T44" fmla="*/ 169 w 218"/>
                  <a:gd name="T45" fmla="*/ 143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18" h="144">
                    <a:moveTo>
                      <a:pt x="169" y="143"/>
                    </a:moveTo>
                    <a:lnTo>
                      <a:pt x="145" y="132"/>
                    </a:lnTo>
                    <a:lnTo>
                      <a:pt x="118" y="119"/>
                    </a:lnTo>
                    <a:lnTo>
                      <a:pt x="91" y="108"/>
                    </a:lnTo>
                    <a:lnTo>
                      <a:pt x="64" y="94"/>
                    </a:lnTo>
                    <a:lnTo>
                      <a:pt x="40" y="82"/>
                    </a:lnTo>
                    <a:lnTo>
                      <a:pt x="20" y="68"/>
                    </a:lnTo>
                    <a:lnTo>
                      <a:pt x="5" y="52"/>
                    </a:lnTo>
                    <a:lnTo>
                      <a:pt x="0" y="36"/>
                    </a:lnTo>
                    <a:lnTo>
                      <a:pt x="3" y="19"/>
                    </a:lnTo>
                    <a:lnTo>
                      <a:pt x="20" y="0"/>
                    </a:lnTo>
                    <a:lnTo>
                      <a:pt x="30" y="19"/>
                    </a:lnTo>
                    <a:lnTo>
                      <a:pt x="52" y="34"/>
                    </a:lnTo>
                    <a:lnTo>
                      <a:pt x="86" y="48"/>
                    </a:lnTo>
                    <a:lnTo>
                      <a:pt x="123" y="62"/>
                    </a:lnTo>
                    <a:lnTo>
                      <a:pt x="160" y="75"/>
                    </a:lnTo>
                    <a:lnTo>
                      <a:pt x="189" y="86"/>
                    </a:lnTo>
                    <a:lnTo>
                      <a:pt x="211" y="100"/>
                    </a:lnTo>
                    <a:lnTo>
                      <a:pt x="218" y="114"/>
                    </a:lnTo>
                    <a:lnTo>
                      <a:pt x="206" y="127"/>
                    </a:lnTo>
                    <a:lnTo>
                      <a:pt x="169" y="144"/>
                    </a:lnTo>
                    <a:lnTo>
                      <a:pt x="169" y="144"/>
                    </a:lnTo>
                    <a:lnTo>
                      <a:pt x="169" y="143"/>
                    </a:lnTo>
                    <a:close/>
                  </a:path>
                </a:pathLst>
              </a:custGeom>
              <a:solidFill>
                <a:srgbClr val="D18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2161" name="Freeform 65"/>
              <p:cNvSpPr>
                <a:spLocks/>
              </p:cNvSpPr>
              <p:nvPr/>
            </p:nvSpPr>
            <p:spPr bwMode="auto">
              <a:xfrm>
                <a:off x="3824" y="3917"/>
                <a:ext cx="213" cy="54"/>
              </a:xfrm>
              <a:custGeom>
                <a:avLst/>
                <a:gdLst>
                  <a:gd name="T0" fmla="*/ 213 w 213"/>
                  <a:gd name="T1" fmla="*/ 8 h 54"/>
                  <a:gd name="T2" fmla="*/ 194 w 213"/>
                  <a:gd name="T3" fmla="*/ 13 h 54"/>
                  <a:gd name="T4" fmla="*/ 174 w 213"/>
                  <a:gd name="T5" fmla="*/ 17 h 54"/>
                  <a:gd name="T6" fmla="*/ 154 w 213"/>
                  <a:gd name="T7" fmla="*/ 22 h 54"/>
                  <a:gd name="T8" fmla="*/ 132 w 213"/>
                  <a:gd name="T9" fmla="*/ 27 h 54"/>
                  <a:gd name="T10" fmla="*/ 113 w 213"/>
                  <a:gd name="T11" fmla="*/ 32 h 54"/>
                  <a:gd name="T12" fmla="*/ 91 w 213"/>
                  <a:gd name="T13" fmla="*/ 37 h 54"/>
                  <a:gd name="T14" fmla="*/ 69 w 213"/>
                  <a:gd name="T15" fmla="*/ 41 h 54"/>
                  <a:gd name="T16" fmla="*/ 47 w 213"/>
                  <a:gd name="T17" fmla="*/ 46 h 54"/>
                  <a:gd name="T18" fmla="*/ 24 w 213"/>
                  <a:gd name="T19" fmla="*/ 50 h 54"/>
                  <a:gd name="T20" fmla="*/ 0 w 213"/>
                  <a:gd name="T21" fmla="*/ 54 h 54"/>
                  <a:gd name="T22" fmla="*/ 7 w 213"/>
                  <a:gd name="T23" fmla="*/ 46 h 54"/>
                  <a:gd name="T24" fmla="*/ 17 w 213"/>
                  <a:gd name="T25" fmla="*/ 39 h 54"/>
                  <a:gd name="T26" fmla="*/ 29 w 213"/>
                  <a:gd name="T27" fmla="*/ 33 h 54"/>
                  <a:gd name="T28" fmla="*/ 44 w 213"/>
                  <a:gd name="T29" fmla="*/ 27 h 54"/>
                  <a:gd name="T30" fmla="*/ 61 w 213"/>
                  <a:gd name="T31" fmla="*/ 22 h 54"/>
                  <a:gd name="T32" fmla="*/ 76 w 213"/>
                  <a:gd name="T33" fmla="*/ 17 h 54"/>
                  <a:gd name="T34" fmla="*/ 93 w 213"/>
                  <a:gd name="T35" fmla="*/ 13 h 54"/>
                  <a:gd name="T36" fmla="*/ 110 w 213"/>
                  <a:gd name="T37" fmla="*/ 9 h 54"/>
                  <a:gd name="T38" fmla="*/ 127 w 213"/>
                  <a:gd name="T39" fmla="*/ 5 h 54"/>
                  <a:gd name="T40" fmla="*/ 145 w 213"/>
                  <a:gd name="T41" fmla="*/ 0 h 54"/>
                  <a:gd name="T42" fmla="*/ 152 w 213"/>
                  <a:gd name="T43" fmla="*/ 0 h 54"/>
                  <a:gd name="T44" fmla="*/ 159 w 213"/>
                  <a:gd name="T45" fmla="*/ 0 h 54"/>
                  <a:gd name="T46" fmla="*/ 167 w 213"/>
                  <a:gd name="T47" fmla="*/ 0 h 54"/>
                  <a:gd name="T48" fmla="*/ 174 w 213"/>
                  <a:gd name="T49" fmla="*/ 1 h 54"/>
                  <a:gd name="T50" fmla="*/ 181 w 213"/>
                  <a:gd name="T51" fmla="*/ 2 h 54"/>
                  <a:gd name="T52" fmla="*/ 186 w 213"/>
                  <a:gd name="T53" fmla="*/ 3 h 54"/>
                  <a:gd name="T54" fmla="*/ 194 w 213"/>
                  <a:gd name="T55" fmla="*/ 5 h 54"/>
                  <a:gd name="T56" fmla="*/ 201 w 213"/>
                  <a:gd name="T57" fmla="*/ 7 h 54"/>
                  <a:gd name="T58" fmla="*/ 206 w 213"/>
                  <a:gd name="T59" fmla="*/ 8 h 54"/>
                  <a:gd name="T60" fmla="*/ 213 w 213"/>
                  <a:gd name="T61" fmla="*/ 9 h 54"/>
                  <a:gd name="T62" fmla="*/ 213 w 213"/>
                  <a:gd name="T63" fmla="*/ 9 h 54"/>
                  <a:gd name="T64" fmla="*/ 213 w 213"/>
                  <a:gd name="T65" fmla="*/ 8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13" h="54">
                    <a:moveTo>
                      <a:pt x="213" y="8"/>
                    </a:moveTo>
                    <a:lnTo>
                      <a:pt x="194" y="13"/>
                    </a:lnTo>
                    <a:lnTo>
                      <a:pt x="174" y="17"/>
                    </a:lnTo>
                    <a:lnTo>
                      <a:pt x="154" y="22"/>
                    </a:lnTo>
                    <a:lnTo>
                      <a:pt x="132" y="27"/>
                    </a:lnTo>
                    <a:lnTo>
                      <a:pt x="113" y="32"/>
                    </a:lnTo>
                    <a:lnTo>
                      <a:pt x="91" y="37"/>
                    </a:lnTo>
                    <a:lnTo>
                      <a:pt x="69" y="41"/>
                    </a:lnTo>
                    <a:lnTo>
                      <a:pt x="47" y="46"/>
                    </a:lnTo>
                    <a:lnTo>
                      <a:pt x="24" y="50"/>
                    </a:lnTo>
                    <a:lnTo>
                      <a:pt x="0" y="54"/>
                    </a:lnTo>
                    <a:lnTo>
                      <a:pt x="7" y="46"/>
                    </a:lnTo>
                    <a:lnTo>
                      <a:pt x="17" y="39"/>
                    </a:lnTo>
                    <a:lnTo>
                      <a:pt x="29" y="33"/>
                    </a:lnTo>
                    <a:lnTo>
                      <a:pt x="44" y="27"/>
                    </a:lnTo>
                    <a:lnTo>
                      <a:pt x="61" y="22"/>
                    </a:lnTo>
                    <a:lnTo>
                      <a:pt x="76" y="17"/>
                    </a:lnTo>
                    <a:lnTo>
                      <a:pt x="93" y="13"/>
                    </a:lnTo>
                    <a:lnTo>
                      <a:pt x="110" y="9"/>
                    </a:lnTo>
                    <a:lnTo>
                      <a:pt x="127" y="5"/>
                    </a:lnTo>
                    <a:lnTo>
                      <a:pt x="145" y="0"/>
                    </a:lnTo>
                    <a:lnTo>
                      <a:pt x="152" y="0"/>
                    </a:lnTo>
                    <a:lnTo>
                      <a:pt x="159" y="0"/>
                    </a:lnTo>
                    <a:lnTo>
                      <a:pt x="167" y="0"/>
                    </a:lnTo>
                    <a:lnTo>
                      <a:pt x="174" y="1"/>
                    </a:lnTo>
                    <a:lnTo>
                      <a:pt x="181" y="2"/>
                    </a:lnTo>
                    <a:lnTo>
                      <a:pt x="186" y="3"/>
                    </a:lnTo>
                    <a:lnTo>
                      <a:pt x="194" y="5"/>
                    </a:lnTo>
                    <a:lnTo>
                      <a:pt x="201" y="7"/>
                    </a:lnTo>
                    <a:lnTo>
                      <a:pt x="206" y="8"/>
                    </a:lnTo>
                    <a:lnTo>
                      <a:pt x="213" y="9"/>
                    </a:lnTo>
                    <a:lnTo>
                      <a:pt x="213" y="9"/>
                    </a:lnTo>
                    <a:lnTo>
                      <a:pt x="213" y="8"/>
                    </a:lnTo>
                    <a:close/>
                  </a:path>
                </a:pathLst>
              </a:custGeom>
              <a:solidFill>
                <a:srgbClr val="D18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2162" name="Freeform 66"/>
              <p:cNvSpPr>
                <a:spLocks/>
              </p:cNvSpPr>
              <p:nvPr/>
            </p:nvSpPr>
            <p:spPr bwMode="auto">
              <a:xfrm>
                <a:off x="3949" y="3958"/>
                <a:ext cx="221" cy="54"/>
              </a:xfrm>
              <a:custGeom>
                <a:avLst/>
                <a:gdLst>
                  <a:gd name="T0" fmla="*/ 221 w 221"/>
                  <a:gd name="T1" fmla="*/ 0 h 54"/>
                  <a:gd name="T2" fmla="*/ 216 w 221"/>
                  <a:gd name="T3" fmla="*/ 5 h 54"/>
                  <a:gd name="T4" fmla="*/ 211 w 221"/>
                  <a:gd name="T5" fmla="*/ 8 h 54"/>
                  <a:gd name="T6" fmla="*/ 201 w 221"/>
                  <a:gd name="T7" fmla="*/ 12 h 54"/>
                  <a:gd name="T8" fmla="*/ 191 w 221"/>
                  <a:gd name="T9" fmla="*/ 13 h 54"/>
                  <a:gd name="T10" fmla="*/ 179 w 221"/>
                  <a:gd name="T11" fmla="*/ 15 h 54"/>
                  <a:gd name="T12" fmla="*/ 167 w 221"/>
                  <a:gd name="T13" fmla="*/ 16 h 54"/>
                  <a:gd name="T14" fmla="*/ 157 w 221"/>
                  <a:gd name="T15" fmla="*/ 17 h 54"/>
                  <a:gd name="T16" fmla="*/ 145 w 221"/>
                  <a:gd name="T17" fmla="*/ 20 h 54"/>
                  <a:gd name="T18" fmla="*/ 135 w 221"/>
                  <a:gd name="T19" fmla="*/ 22 h 54"/>
                  <a:gd name="T20" fmla="*/ 125 w 221"/>
                  <a:gd name="T21" fmla="*/ 24 h 54"/>
                  <a:gd name="T22" fmla="*/ 115 w 221"/>
                  <a:gd name="T23" fmla="*/ 29 h 54"/>
                  <a:gd name="T24" fmla="*/ 105 w 221"/>
                  <a:gd name="T25" fmla="*/ 32 h 54"/>
                  <a:gd name="T26" fmla="*/ 96 w 221"/>
                  <a:gd name="T27" fmla="*/ 36 h 54"/>
                  <a:gd name="T28" fmla="*/ 83 w 221"/>
                  <a:gd name="T29" fmla="*/ 38 h 54"/>
                  <a:gd name="T30" fmla="*/ 73 w 221"/>
                  <a:gd name="T31" fmla="*/ 41 h 54"/>
                  <a:gd name="T32" fmla="*/ 61 w 221"/>
                  <a:gd name="T33" fmla="*/ 44 h 54"/>
                  <a:gd name="T34" fmla="*/ 51 w 221"/>
                  <a:gd name="T35" fmla="*/ 46 h 54"/>
                  <a:gd name="T36" fmla="*/ 39 w 221"/>
                  <a:gd name="T37" fmla="*/ 49 h 54"/>
                  <a:gd name="T38" fmla="*/ 29 w 221"/>
                  <a:gd name="T39" fmla="*/ 52 h 54"/>
                  <a:gd name="T40" fmla="*/ 20 w 221"/>
                  <a:gd name="T41" fmla="*/ 54 h 54"/>
                  <a:gd name="T42" fmla="*/ 0 w 221"/>
                  <a:gd name="T43" fmla="*/ 45 h 54"/>
                  <a:gd name="T44" fmla="*/ 17 w 221"/>
                  <a:gd name="T45" fmla="*/ 38 h 54"/>
                  <a:gd name="T46" fmla="*/ 37 w 221"/>
                  <a:gd name="T47" fmla="*/ 30 h 54"/>
                  <a:gd name="T48" fmla="*/ 56 w 221"/>
                  <a:gd name="T49" fmla="*/ 23 h 54"/>
                  <a:gd name="T50" fmla="*/ 76 w 221"/>
                  <a:gd name="T51" fmla="*/ 17 h 54"/>
                  <a:gd name="T52" fmla="*/ 98 w 221"/>
                  <a:gd name="T53" fmla="*/ 12 h 54"/>
                  <a:gd name="T54" fmla="*/ 120 w 221"/>
                  <a:gd name="T55" fmla="*/ 7 h 54"/>
                  <a:gd name="T56" fmla="*/ 145 w 221"/>
                  <a:gd name="T57" fmla="*/ 4 h 54"/>
                  <a:gd name="T58" fmla="*/ 169 w 221"/>
                  <a:gd name="T59" fmla="*/ 1 h 54"/>
                  <a:gd name="T60" fmla="*/ 194 w 221"/>
                  <a:gd name="T61" fmla="*/ 0 h 54"/>
                  <a:gd name="T62" fmla="*/ 221 w 221"/>
                  <a:gd name="T63" fmla="*/ 0 h 54"/>
                  <a:gd name="T64" fmla="*/ 221 w 221"/>
                  <a:gd name="T65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21" h="54">
                    <a:moveTo>
                      <a:pt x="221" y="0"/>
                    </a:moveTo>
                    <a:lnTo>
                      <a:pt x="216" y="5"/>
                    </a:lnTo>
                    <a:lnTo>
                      <a:pt x="211" y="8"/>
                    </a:lnTo>
                    <a:lnTo>
                      <a:pt x="201" y="12"/>
                    </a:lnTo>
                    <a:lnTo>
                      <a:pt x="191" y="13"/>
                    </a:lnTo>
                    <a:lnTo>
                      <a:pt x="179" y="15"/>
                    </a:lnTo>
                    <a:lnTo>
                      <a:pt x="167" y="16"/>
                    </a:lnTo>
                    <a:lnTo>
                      <a:pt x="157" y="17"/>
                    </a:lnTo>
                    <a:lnTo>
                      <a:pt x="145" y="20"/>
                    </a:lnTo>
                    <a:lnTo>
                      <a:pt x="135" y="22"/>
                    </a:lnTo>
                    <a:lnTo>
                      <a:pt x="125" y="24"/>
                    </a:lnTo>
                    <a:lnTo>
                      <a:pt x="115" y="29"/>
                    </a:lnTo>
                    <a:lnTo>
                      <a:pt x="105" y="32"/>
                    </a:lnTo>
                    <a:lnTo>
                      <a:pt x="96" y="36"/>
                    </a:lnTo>
                    <a:lnTo>
                      <a:pt x="83" y="38"/>
                    </a:lnTo>
                    <a:lnTo>
                      <a:pt x="73" y="41"/>
                    </a:lnTo>
                    <a:lnTo>
                      <a:pt x="61" y="44"/>
                    </a:lnTo>
                    <a:lnTo>
                      <a:pt x="51" y="46"/>
                    </a:lnTo>
                    <a:lnTo>
                      <a:pt x="39" y="49"/>
                    </a:lnTo>
                    <a:lnTo>
                      <a:pt x="29" y="52"/>
                    </a:lnTo>
                    <a:lnTo>
                      <a:pt x="20" y="54"/>
                    </a:lnTo>
                    <a:lnTo>
                      <a:pt x="0" y="45"/>
                    </a:lnTo>
                    <a:lnTo>
                      <a:pt x="17" y="38"/>
                    </a:lnTo>
                    <a:lnTo>
                      <a:pt x="37" y="30"/>
                    </a:lnTo>
                    <a:lnTo>
                      <a:pt x="56" y="23"/>
                    </a:lnTo>
                    <a:lnTo>
                      <a:pt x="76" y="17"/>
                    </a:lnTo>
                    <a:lnTo>
                      <a:pt x="98" y="12"/>
                    </a:lnTo>
                    <a:lnTo>
                      <a:pt x="120" y="7"/>
                    </a:lnTo>
                    <a:lnTo>
                      <a:pt x="145" y="4"/>
                    </a:lnTo>
                    <a:lnTo>
                      <a:pt x="169" y="1"/>
                    </a:lnTo>
                    <a:lnTo>
                      <a:pt x="194" y="0"/>
                    </a:lnTo>
                    <a:lnTo>
                      <a:pt x="221" y="0"/>
                    </a:lnTo>
                    <a:lnTo>
                      <a:pt x="221" y="0"/>
                    </a:lnTo>
                    <a:close/>
                  </a:path>
                </a:pathLst>
              </a:custGeom>
              <a:solidFill>
                <a:srgbClr val="D18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2163" name="Freeform 67"/>
              <p:cNvSpPr>
                <a:spLocks/>
              </p:cNvSpPr>
              <p:nvPr/>
            </p:nvSpPr>
            <p:spPr bwMode="auto">
              <a:xfrm>
                <a:off x="3464" y="3999"/>
                <a:ext cx="934" cy="217"/>
              </a:xfrm>
              <a:custGeom>
                <a:avLst/>
                <a:gdLst>
                  <a:gd name="T0" fmla="*/ 220 w 934"/>
                  <a:gd name="T1" fmla="*/ 161 h 217"/>
                  <a:gd name="T2" fmla="*/ 291 w 934"/>
                  <a:gd name="T3" fmla="*/ 169 h 217"/>
                  <a:gd name="T4" fmla="*/ 362 w 934"/>
                  <a:gd name="T5" fmla="*/ 177 h 217"/>
                  <a:gd name="T6" fmla="*/ 438 w 934"/>
                  <a:gd name="T7" fmla="*/ 185 h 217"/>
                  <a:gd name="T8" fmla="*/ 514 w 934"/>
                  <a:gd name="T9" fmla="*/ 191 h 217"/>
                  <a:gd name="T10" fmla="*/ 590 w 934"/>
                  <a:gd name="T11" fmla="*/ 195 h 217"/>
                  <a:gd name="T12" fmla="*/ 666 w 934"/>
                  <a:gd name="T13" fmla="*/ 196 h 217"/>
                  <a:gd name="T14" fmla="*/ 737 w 934"/>
                  <a:gd name="T15" fmla="*/ 191 h 217"/>
                  <a:gd name="T16" fmla="*/ 808 w 934"/>
                  <a:gd name="T17" fmla="*/ 182 h 217"/>
                  <a:gd name="T18" fmla="*/ 875 w 934"/>
                  <a:gd name="T19" fmla="*/ 167 h 217"/>
                  <a:gd name="T20" fmla="*/ 934 w 934"/>
                  <a:gd name="T21" fmla="*/ 144 h 217"/>
                  <a:gd name="T22" fmla="*/ 929 w 934"/>
                  <a:gd name="T23" fmla="*/ 160 h 217"/>
                  <a:gd name="T24" fmla="*/ 916 w 934"/>
                  <a:gd name="T25" fmla="*/ 174 h 217"/>
                  <a:gd name="T26" fmla="*/ 894 w 934"/>
                  <a:gd name="T27" fmla="*/ 183 h 217"/>
                  <a:gd name="T28" fmla="*/ 867 w 934"/>
                  <a:gd name="T29" fmla="*/ 190 h 217"/>
                  <a:gd name="T30" fmla="*/ 835 w 934"/>
                  <a:gd name="T31" fmla="*/ 196 h 217"/>
                  <a:gd name="T32" fmla="*/ 799 w 934"/>
                  <a:gd name="T33" fmla="*/ 200 h 217"/>
                  <a:gd name="T34" fmla="*/ 764 w 934"/>
                  <a:gd name="T35" fmla="*/ 204 h 217"/>
                  <a:gd name="T36" fmla="*/ 728 w 934"/>
                  <a:gd name="T37" fmla="*/ 207 h 217"/>
                  <a:gd name="T38" fmla="*/ 693 w 934"/>
                  <a:gd name="T39" fmla="*/ 211 h 217"/>
                  <a:gd name="T40" fmla="*/ 661 w 934"/>
                  <a:gd name="T41" fmla="*/ 215 h 217"/>
                  <a:gd name="T42" fmla="*/ 598 w 934"/>
                  <a:gd name="T43" fmla="*/ 216 h 217"/>
                  <a:gd name="T44" fmla="*/ 534 w 934"/>
                  <a:gd name="T45" fmla="*/ 217 h 217"/>
                  <a:gd name="T46" fmla="*/ 473 w 934"/>
                  <a:gd name="T47" fmla="*/ 216 h 217"/>
                  <a:gd name="T48" fmla="*/ 411 w 934"/>
                  <a:gd name="T49" fmla="*/ 214 h 217"/>
                  <a:gd name="T50" fmla="*/ 350 w 934"/>
                  <a:gd name="T51" fmla="*/ 209 h 217"/>
                  <a:gd name="T52" fmla="*/ 291 w 934"/>
                  <a:gd name="T53" fmla="*/ 203 h 217"/>
                  <a:gd name="T54" fmla="*/ 232 w 934"/>
                  <a:gd name="T55" fmla="*/ 193 h 217"/>
                  <a:gd name="T56" fmla="*/ 176 w 934"/>
                  <a:gd name="T57" fmla="*/ 180 h 217"/>
                  <a:gd name="T58" fmla="*/ 122 w 934"/>
                  <a:gd name="T59" fmla="*/ 163 h 217"/>
                  <a:gd name="T60" fmla="*/ 71 w 934"/>
                  <a:gd name="T61" fmla="*/ 141 h 217"/>
                  <a:gd name="T62" fmla="*/ 71 w 934"/>
                  <a:gd name="T63" fmla="*/ 126 h 217"/>
                  <a:gd name="T64" fmla="*/ 68 w 934"/>
                  <a:gd name="T65" fmla="*/ 111 h 217"/>
                  <a:gd name="T66" fmla="*/ 63 w 934"/>
                  <a:gd name="T67" fmla="*/ 96 h 217"/>
                  <a:gd name="T68" fmla="*/ 58 w 934"/>
                  <a:gd name="T69" fmla="*/ 83 h 217"/>
                  <a:gd name="T70" fmla="*/ 51 w 934"/>
                  <a:gd name="T71" fmla="*/ 69 h 217"/>
                  <a:gd name="T72" fmla="*/ 41 w 934"/>
                  <a:gd name="T73" fmla="*/ 55 h 217"/>
                  <a:gd name="T74" fmla="*/ 32 w 934"/>
                  <a:gd name="T75" fmla="*/ 41 h 217"/>
                  <a:gd name="T76" fmla="*/ 22 w 934"/>
                  <a:gd name="T77" fmla="*/ 28 h 217"/>
                  <a:gd name="T78" fmla="*/ 12 w 934"/>
                  <a:gd name="T79" fmla="*/ 14 h 217"/>
                  <a:gd name="T80" fmla="*/ 0 w 934"/>
                  <a:gd name="T81" fmla="*/ 0 h 217"/>
                  <a:gd name="T82" fmla="*/ 36 w 934"/>
                  <a:gd name="T83" fmla="*/ 12 h 217"/>
                  <a:gd name="T84" fmla="*/ 61 w 934"/>
                  <a:gd name="T85" fmla="*/ 27 h 217"/>
                  <a:gd name="T86" fmla="*/ 76 w 934"/>
                  <a:gd name="T87" fmla="*/ 44 h 217"/>
                  <a:gd name="T88" fmla="*/ 88 w 934"/>
                  <a:gd name="T89" fmla="*/ 63 h 217"/>
                  <a:gd name="T90" fmla="*/ 95 w 934"/>
                  <a:gd name="T91" fmla="*/ 83 h 217"/>
                  <a:gd name="T92" fmla="*/ 105 w 934"/>
                  <a:gd name="T93" fmla="*/ 102 h 217"/>
                  <a:gd name="T94" fmla="*/ 120 w 934"/>
                  <a:gd name="T95" fmla="*/ 121 h 217"/>
                  <a:gd name="T96" fmla="*/ 142 w 934"/>
                  <a:gd name="T97" fmla="*/ 139 h 217"/>
                  <a:gd name="T98" fmla="*/ 176 w 934"/>
                  <a:gd name="T99" fmla="*/ 152 h 217"/>
                  <a:gd name="T100" fmla="*/ 220 w 934"/>
                  <a:gd name="T101" fmla="*/ 161 h 217"/>
                  <a:gd name="T102" fmla="*/ 220 w 934"/>
                  <a:gd name="T103" fmla="*/ 161 h 2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934" h="217">
                    <a:moveTo>
                      <a:pt x="220" y="161"/>
                    </a:moveTo>
                    <a:lnTo>
                      <a:pt x="291" y="169"/>
                    </a:lnTo>
                    <a:lnTo>
                      <a:pt x="362" y="177"/>
                    </a:lnTo>
                    <a:lnTo>
                      <a:pt x="438" y="185"/>
                    </a:lnTo>
                    <a:lnTo>
                      <a:pt x="514" y="191"/>
                    </a:lnTo>
                    <a:lnTo>
                      <a:pt x="590" y="195"/>
                    </a:lnTo>
                    <a:lnTo>
                      <a:pt x="666" y="196"/>
                    </a:lnTo>
                    <a:lnTo>
                      <a:pt x="737" y="191"/>
                    </a:lnTo>
                    <a:lnTo>
                      <a:pt x="808" y="182"/>
                    </a:lnTo>
                    <a:lnTo>
                      <a:pt x="875" y="167"/>
                    </a:lnTo>
                    <a:lnTo>
                      <a:pt x="934" y="144"/>
                    </a:lnTo>
                    <a:lnTo>
                      <a:pt x="929" y="160"/>
                    </a:lnTo>
                    <a:lnTo>
                      <a:pt x="916" y="174"/>
                    </a:lnTo>
                    <a:lnTo>
                      <a:pt x="894" y="183"/>
                    </a:lnTo>
                    <a:lnTo>
                      <a:pt x="867" y="190"/>
                    </a:lnTo>
                    <a:lnTo>
                      <a:pt x="835" y="196"/>
                    </a:lnTo>
                    <a:lnTo>
                      <a:pt x="799" y="200"/>
                    </a:lnTo>
                    <a:lnTo>
                      <a:pt x="764" y="204"/>
                    </a:lnTo>
                    <a:lnTo>
                      <a:pt x="728" y="207"/>
                    </a:lnTo>
                    <a:lnTo>
                      <a:pt x="693" y="211"/>
                    </a:lnTo>
                    <a:lnTo>
                      <a:pt x="661" y="215"/>
                    </a:lnTo>
                    <a:lnTo>
                      <a:pt x="598" y="216"/>
                    </a:lnTo>
                    <a:lnTo>
                      <a:pt x="534" y="217"/>
                    </a:lnTo>
                    <a:lnTo>
                      <a:pt x="473" y="216"/>
                    </a:lnTo>
                    <a:lnTo>
                      <a:pt x="411" y="214"/>
                    </a:lnTo>
                    <a:lnTo>
                      <a:pt x="350" y="209"/>
                    </a:lnTo>
                    <a:lnTo>
                      <a:pt x="291" y="203"/>
                    </a:lnTo>
                    <a:lnTo>
                      <a:pt x="232" y="193"/>
                    </a:lnTo>
                    <a:lnTo>
                      <a:pt x="176" y="180"/>
                    </a:lnTo>
                    <a:lnTo>
                      <a:pt x="122" y="163"/>
                    </a:lnTo>
                    <a:lnTo>
                      <a:pt x="71" y="141"/>
                    </a:lnTo>
                    <a:lnTo>
                      <a:pt x="71" y="126"/>
                    </a:lnTo>
                    <a:lnTo>
                      <a:pt x="68" y="111"/>
                    </a:lnTo>
                    <a:lnTo>
                      <a:pt x="63" y="96"/>
                    </a:lnTo>
                    <a:lnTo>
                      <a:pt x="58" y="83"/>
                    </a:lnTo>
                    <a:lnTo>
                      <a:pt x="51" y="69"/>
                    </a:lnTo>
                    <a:lnTo>
                      <a:pt x="41" y="55"/>
                    </a:lnTo>
                    <a:lnTo>
                      <a:pt x="32" y="41"/>
                    </a:lnTo>
                    <a:lnTo>
                      <a:pt x="22" y="28"/>
                    </a:lnTo>
                    <a:lnTo>
                      <a:pt x="12" y="14"/>
                    </a:lnTo>
                    <a:lnTo>
                      <a:pt x="0" y="0"/>
                    </a:lnTo>
                    <a:lnTo>
                      <a:pt x="36" y="12"/>
                    </a:lnTo>
                    <a:lnTo>
                      <a:pt x="61" y="27"/>
                    </a:lnTo>
                    <a:lnTo>
                      <a:pt x="76" y="44"/>
                    </a:lnTo>
                    <a:lnTo>
                      <a:pt x="88" y="63"/>
                    </a:lnTo>
                    <a:lnTo>
                      <a:pt x="95" y="83"/>
                    </a:lnTo>
                    <a:lnTo>
                      <a:pt x="105" y="102"/>
                    </a:lnTo>
                    <a:lnTo>
                      <a:pt x="120" y="121"/>
                    </a:lnTo>
                    <a:lnTo>
                      <a:pt x="142" y="139"/>
                    </a:lnTo>
                    <a:lnTo>
                      <a:pt x="176" y="152"/>
                    </a:lnTo>
                    <a:lnTo>
                      <a:pt x="220" y="161"/>
                    </a:lnTo>
                    <a:lnTo>
                      <a:pt x="220" y="161"/>
                    </a:lnTo>
                    <a:close/>
                  </a:path>
                </a:pathLst>
              </a:custGeom>
              <a:solidFill>
                <a:srgbClr val="D18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2164" name="Freeform 68"/>
              <p:cNvSpPr>
                <a:spLocks/>
              </p:cNvSpPr>
              <p:nvPr/>
            </p:nvSpPr>
            <p:spPr bwMode="auto">
              <a:xfrm>
                <a:off x="2140" y="3743"/>
                <a:ext cx="101" cy="121"/>
              </a:xfrm>
              <a:custGeom>
                <a:avLst/>
                <a:gdLst>
                  <a:gd name="T0" fmla="*/ 81 w 101"/>
                  <a:gd name="T1" fmla="*/ 103 h 121"/>
                  <a:gd name="T2" fmla="*/ 44 w 101"/>
                  <a:gd name="T3" fmla="*/ 121 h 121"/>
                  <a:gd name="T4" fmla="*/ 39 w 101"/>
                  <a:gd name="T5" fmla="*/ 110 h 121"/>
                  <a:gd name="T6" fmla="*/ 34 w 101"/>
                  <a:gd name="T7" fmla="*/ 100 h 121"/>
                  <a:gd name="T8" fmla="*/ 29 w 101"/>
                  <a:gd name="T9" fmla="*/ 88 h 121"/>
                  <a:gd name="T10" fmla="*/ 25 w 101"/>
                  <a:gd name="T11" fmla="*/ 77 h 121"/>
                  <a:gd name="T12" fmla="*/ 20 w 101"/>
                  <a:gd name="T13" fmla="*/ 67 h 121"/>
                  <a:gd name="T14" fmla="*/ 15 w 101"/>
                  <a:gd name="T15" fmla="*/ 55 h 121"/>
                  <a:gd name="T16" fmla="*/ 10 w 101"/>
                  <a:gd name="T17" fmla="*/ 44 h 121"/>
                  <a:gd name="T18" fmla="*/ 5 w 101"/>
                  <a:gd name="T19" fmla="*/ 32 h 121"/>
                  <a:gd name="T20" fmla="*/ 3 w 101"/>
                  <a:gd name="T21" fmla="*/ 20 h 121"/>
                  <a:gd name="T22" fmla="*/ 0 w 101"/>
                  <a:gd name="T23" fmla="*/ 6 h 121"/>
                  <a:gd name="T24" fmla="*/ 47 w 101"/>
                  <a:gd name="T25" fmla="*/ 0 h 121"/>
                  <a:gd name="T26" fmla="*/ 76 w 101"/>
                  <a:gd name="T27" fmla="*/ 0 h 121"/>
                  <a:gd name="T28" fmla="*/ 93 w 101"/>
                  <a:gd name="T29" fmla="*/ 6 h 121"/>
                  <a:gd name="T30" fmla="*/ 101 w 101"/>
                  <a:gd name="T31" fmla="*/ 16 h 121"/>
                  <a:gd name="T32" fmla="*/ 101 w 101"/>
                  <a:gd name="T33" fmla="*/ 30 h 121"/>
                  <a:gd name="T34" fmla="*/ 93 w 101"/>
                  <a:gd name="T35" fmla="*/ 46 h 121"/>
                  <a:gd name="T36" fmla="*/ 86 w 101"/>
                  <a:gd name="T37" fmla="*/ 62 h 121"/>
                  <a:gd name="T38" fmla="*/ 81 w 101"/>
                  <a:gd name="T39" fmla="*/ 78 h 121"/>
                  <a:gd name="T40" fmla="*/ 79 w 101"/>
                  <a:gd name="T41" fmla="*/ 93 h 121"/>
                  <a:gd name="T42" fmla="*/ 81 w 101"/>
                  <a:gd name="T43" fmla="*/ 104 h 121"/>
                  <a:gd name="T44" fmla="*/ 81 w 101"/>
                  <a:gd name="T45" fmla="*/ 104 h 121"/>
                  <a:gd name="T46" fmla="*/ 81 w 101"/>
                  <a:gd name="T47" fmla="*/ 103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01" h="121">
                    <a:moveTo>
                      <a:pt x="81" y="103"/>
                    </a:moveTo>
                    <a:lnTo>
                      <a:pt x="44" y="121"/>
                    </a:lnTo>
                    <a:lnTo>
                      <a:pt x="39" y="110"/>
                    </a:lnTo>
                    <a:lnTo>
                      <a:pt x="34" y="100"/>
                    </a:lnTo>
                    <a:lnTo>
                      <a:pt x="29" y="88"/>
                    </a:lnTo>
                    <a:lnTo>
                      <a:pt x="25" y="77"/>
                    </a:lnTo>
                    <a:lnTo>
                      <a:pt x="20" y="67"/>
                    </a:lnTo>
                    <a:lnTo>
                      <a:pt x="15" y="55"/>
                    </a:lnTo>
                    <a:lnTo>
                      <a:pt x="10" y="44"/>
                    </a:lnTo>
                    <a:lnTo>
                      <a:pt x="5" y="32"/>
                    </a:lnTo>
                    <a:lnTo>
                      <a:pt x="3" y="20"/>
                    </a:lnTo>
                    <a:lnTo>
                      <a:pt x="0" y="6"/>
                    </a:lnTo>
                    <a:lnTo>
                      <a:pt x="47" y="0"/>
                    </a:lnTo>
                    <a:lnTo>
                      <a:pt x="76" y="0"/>
                    </a:lnTo>
                    <a:lnTo>
                      <a:pt x="93" y="6"/>
                    </a:lnTo>
                    <a:lnTo>
                      <a:pt x="101" y="16"/>
                    </a:lnTo>
                    <a:lnTo>
                      <a:pt x="101" y="30"/>
                    </a:lnTo>
                    <a:lnTo>
                      <a:pt x="93" y="46"/>
                    </a:lnTo>
                    <a:lnTo>
                      <a:pt x="86" y="62"/>
                    </a:lnTo>
                    <a:lnTo>
                      <a:pt x="81" y="78"/>
                    </a:lnTo>
                    <a:lnTo>
                      <a:pt x="79" y="93"/>
                    </a:lnTo>
                    <a:lnTo>
                      <a:pt x="81" y="104"/>
                    </a:lnTo>
                    <a:lnTo>
                      <a:pt x="81" y="104"/>
                    </a:lnTo>
                    <a:lnTo>
                      <a:pt x="81" y="103"/>
                    </a:lnTo>
                    <a:close/>
                  </a:path>
                </a:pathLst>
              </a:custGeom>
              <a:solidFill>
                <a:srgbClr val="FF00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2165" name="Freeform 69"/>
              <p:cNvSpPr>
                <a:spLocks/>
              </p:cNvSpPr>
              <p:nvPr/>
            </p:nvSpPr>
            <p:spPr bwMode="auto">
              <a:xfrm>
                <a:off x="2258" y="3747"/>
                <a:ext cx="122" cy="132"/>
              </a:xfrm>
              <a:custGeom>
                <a:avLst/>
                <a:gdLst>
                  <a:gd name="T0" fmla="*/ 122 w 122"/>
                  <a:gd name="T1" fmla="*/ 2 h 132"/>
                  <a:gd name="T2" fmla="*/ 103 w 122"/>
                  <a:gd name="T3" fmla="*/ 132 h 132"/>
                  <a:gd name="T4" fmla="*/ 56 w 122"/>
                  <a:gd name="T5" fmla="*/ 131 h 132"/>
                  <a:gd name="T6" fmla="*/ 24 w 122"/>
                  <a:gd name="T7" fmla="*/ 125 h 132"/>
                  <a:gd name="T8" fmla="*/ 7 w 122"/>
                  <a:gd name="T9" fmla="*/ 115 h 132"/>
                  <a:gd name="T10" fmla="*/ 0 w 122"/>
                  <a:gd name="T11" fmla="*/ 103 h 132"/>
                  <a:gd name="T12" fmla="*/ 2 w 122"/>
                  <a:gd name="T13" fmla="*/ 87 h 132"/>
                  <a:gd name="T14" fmla="*/ 10 w 122"/>
                  <a:gd name="T15" fmla="*/ 71 h 132"/>
                  <a:gd name="T16" fmla="*/ 17 w 122"/>
                  <a:gd name="T17" fmla="*/ 52 h 132"/>
                  <a:gd name="T18" fmla="*/ 24 w 122"/>
                  <a:gd name="T19" fmla="*/ 35 h 132"/>
                  <a:gd name="T20" fmla="*/ 27 w 122"/>
                  <a:gd name="T21" fmla="*/ 18 h 132"/>
                  <a:gd name="T22" fmla="*/ 22 w 122"/>
                  <a:gd name="T23" fmla="*/ 2 h 132"/>
                  <a:gd name="T24" fmla="*/ 34 w 122"/>
                  <a:gd name="T25" fmla="*/ 3 h 132"/>
                  <a:gd name="T26" fmla="*/ 46 w 122"/>
                  <a:gd name="T27" fmla="*/ 3 h 132"/>
                  <a:gd name="T28" fmla="*/ 56 w 122"/>
                  <a:gd name="T29" fmla="*/ 2 h 132"/>
                  <a:gd name="T30" fmla="*/ 63 w 122"/>
                  <a:gd name="T31" fmla="*/ 2 h 132"/>
                  <a:gd name="T32" fmla="*/ 73 w 122"/>
                  <a:gd name="T33" fmla="*/ 1 h 132"/>
                  <a:gd name="T34" fmla="*/ 83 w 122"/>
                  <a:gd name="T35" fmla="*/ 0 h 132"/>
                  <a:gd name="T36" fmla="*/ 93 w 122"/>
                  <a:gd name="T37" fmla="*/ 0 h 132"/>
                  <a:gd name="T38" fmla="*/ 103 w 122"/>
                  <a:gd name="T39" fmla="*/ 0 h 132"/>
                  <a:gd name="T40" fmla="*/ 112 w 122"/>
                  <a:gd name="T41" fmla="*/ 1 h 132"/>
                  <a:gd name="T42" fmla="*/ 122 w 122"/>
                  <a:gd name="T43" fmla="*/ 2 h 132"/>
                  <a:gd name="T44" fmla="*/ 122 w 122"/>
                  <a:gd name="T45" fmla="*/ 2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22" h="132">
                    <a:moveTo>
                      <a:pt x="122" y="2"/>
                    </a:moveTo>
                    <a:lnTo>
                      <a:pt x="103" y="132"/>
                    </a:lnTo>
                    <a:lnTo>
                      <a:pt x="56" y="131"/>
                    </a:lnTo>
                    <a:lnTo>
                      <a:pt x="24" y="125"/>
                    </a:lnTo>
                    <a:lnTo>
                      <a:pt x="7" y="115"/>
                    </a:lnTo>
                    <a:lnTo>
                      <a:pt x="0" y="103"/>
                    </a:lnTo>
                    <a:lnTo>
                      <a:pt x="2" y="87"/>
                    </a:lnTo>
                    <a:lnTo>
                      <a:pt x="10" y="71"/>
                    </a:lnTo>
                    <a:lnTo>
                      <a:pt x="17" y="52"/>
                    </a:lnTo>
                    <a:lnTo>
                      <a:pt x="24" y="35"/>
                    </a:lnTo>
                    <a:lnTo>
                      <a:pt x="27" y="18"/>
                    </a:lnTo>
                    <a:lnTo>
                      <a:pt x="22" y="2"/>
                    </a:lnTo>
                    <a:lnTo>
                      <a:pt x="34" y="3"/>
                    </a:lnTo>
                    <a:lnTo>
                      <a:pt x="46" y="3"/>
                    </a:lnTo>
                    <a:lnTo>
                      <a:pt x="56" y="2"/>
                    </a:lnTo>
                    <a:lnTo>
                      <a:pt x="63" y="2"/>
                    </a:lnTo>
                    <a:lnTo>
                      <a:pt x="73" y="1"/>
                    </a:lnTo>
                    <a:lnTo>
                      <a:pt x="83" y="0"/>
                    </a:lnTo>
                    <a:lnTo>
                      <a:pt x="93" y="0"/>
                    </a:lnTo>
                    <a:lnTo>
                      <a:pt x="103" y="0"/>
                    </a:lnTo>
                    <a:lnTo>
                      <a:pt x="112" y="1"/>
                    </a:lnTo>
                    <a:lnTo>
                      <a:pt x="122" y="2"/>
                    </a:lnTo>
                    <a:lnTo>
                      <a:pt x="122" y="2"/>
                    </a:lnTo>
                    <a:close/>
                  </a:path>
                </a:pathLst>
              </a:custGeom>
              <a:solidFill>
                <a:srgbClr val="B3D9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2166" name="Freeform 70"/>
              <p:cNvSpPr>
                <a:spLocks/>
              </p:cNvSpPr>
              <p:nvPr/>
            </p:nvSpPr>
            <p:spPr bwMode="auto">
              <a:xfrm>
                <a:off x="2405" y="3749"/>
                <a:ext cx="88" cy="185"/>
              </a:xfrm>
              <a:custGeom>
                <a:avLst/>
                <a:gdLst>
                  <a:gd name="T0" fmla="*/ 88 w 88"/>
                  <a:gd name="T1" fmla="*/ 0 h 185"/>
                  <a:gd name="T2" fmla="*/ 88 w 88"/>
                  <a:gd name="T3" fmla="*/ 19 h 185"/>
                  <a:gd name="T4" fmla="*/ 88 w 88"/>
                  <a:gd name="T5" fmla="*/ 38 h 185"/>
                  <a:gd name="T6" fmla="*/ 86 w 88"/>
                  <a:gd name="T7" fmla="*/ 56 h 185"/>
                  <a:gd name="T8" fmla="*/ 86 w 88"/>
                  <a:gd name="T9" fmla="*/ 75 h 185"/>
                  <a:gd name="T10" fmla="*/ 86 w 88"/>
                  <a:gd name="T11" fmla="*/ 94 h 185"/>
                  <a:gd name="T12" fmla="*/ 83 w 88"/>
                  <a:gd name="T13" fmla="*/ 112 h 185"/>
                  <a:gd name="T14" fmla="*/ 81 w 88"/>
                  <a:gd name="T15" fmla="*/ 130 h 185"/>
                  <a:gd name="T16" fmla="*/ 76 w 88"/>
                  <a:gd name="T17" fmla="*/ 150 h 185"/>
                  <a:gd name="T18" fmla="*/ 71 w 88"/>
                  <a:gd name="T19" fmla="*/ 168 h 185"/>
                  <a:gd name="T20" fmla="*/ 64 w 88"/>
                  <a:gd name="T21" fmla="*/ 185 h 185"/>
                  <a:gd name="T22" fmla="*/ 34 w 88"/>
                  <a:gd name="T23" fmla="*/ 173 h 185"/>
                  <a:gd name="T24" fmla="*/ 14 w 88"/>
                  <a:gd name="T25" fmla="*/ 157 h 185"/>
                  <a:gd name="T26" fmla="*/ 2 w 88"/>
                  <a:gd name="T27" fmla="*/ 139 h 185"/>
                  <a:gd name="T28" fmla="*/ 0 w 88"/>
                  <a:gd name="T29" fmla="*/ 120 h 185"/>
                  <a:gd name="T30" fmla="*/ 2 w 88"/>
                  <a:gd name="T31" fmla="*/ 99 h 185"/>
                  <a:gd name="T32" fmla="*/ 7 w 88"/>
                  <a:gd name="T33" fmla="*/ 79 h 185"/>
                  <a:gd name="T34" fmla="*/ 12 w 88"/>
                  <a:gd name="T35" fmla="*/ 58 h 185"/>
                  <a:gd name="T36" fmla="*/ 17 w 88"/>
                  <a:gd name="T37" fmla="*/ 38 h 185"/>
                  <a:gd name="T38" fmla="*/ 22 w 88"/>
                  <a:gd name="T39" fmla="*/ 18 h 185"/>
                  <a:gd name="T40" fmla="*/ 19 w 88"/>
                  <a:gd name="T41" fmla="*/ 0 h 185"/>
                  <a:gd name="T42" fmla="*/ 88 w 88"/>
                  <a:gd name="T43" fmla="*/ 0 h 185"/>
                  <a:gd name="T44" fmla="*/ 88 w 88"/>
                  <a:gd name="T45" fmla="*/ 0 h 1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88" h="185">
                    <a:moveTo>
                      <a:pt x="88" y="0"/>
                    </a:moveTo>
                    <a:lnTo>
                      <a:pt x="88" y="19"/>
                    </a:lnTo>
                    <a:lnTo>
                      <a:pt x="88" y="38"/>
                    </a:lnTo>
                    <a:lnTo>
                      <a:pt x="86" y="56"/>
                    </a:lnTo>
                    <a:lnTo>
                      <a:pt x="86" y="75"/>
                    </a:lnTo>
                    <a:lnTo>
                      <a:pt x="86" y="94"/>
                    </a:lnTo>
                    <a:lnTo>
                      <a:pt x="83" y="112"/>
                    </a:lnTo>
                    <a:lnTo>
                      <a:pt x="81" y="130"/>
                    </a:lnTo>
                    <a:lnTo>
                      <a:pt x="76" y="150"/>
                    </a:lnTo>
                    <a:lnTo>
                      <a:pt x="71" y="168"/>
                    </a:lnTo>
                    <a:lnTo>
                      <a:pt x="64" y="185"/>
                    </a:lnTo>
                    <a:lnTo>
                      <a:pt x="34" y="173"/>
                    </a:lnTo>
                    <a:lnTo>
                      <a:pt x="14" y="157"/>
                    </a:lnTo>
                    <a:lnTo>
                      <a:pt x="2" y="139"/>
                    </a:lnTo>
                    <a:lnTo>
                      <a:pt x="0" y="120"/>
                    </a:lnTo>
                    <a:lnTo>
                      <a:pt x="2" y="99"/>
                    </a:lnTo>
                    <a:lnTo>
                      <a:pt x="7" y="79"/>
                    </a:lnTo>
                    <a:lnTo>
                      <a:pt x="12" y="58"/>
                    </a:lnTo>
                    <a:lnTo>
                      <a:pt x="17" y="38"/>
                    </a:lnTo>
                    <a:lnTo>
                      <a:pt x="22" y="18"/>
                    </a:lnTo>
                    <a:lnTo>
                      <a:pt x="19" y="0"/>
                    </a:lnTo>
                    <a:lnTo>
                      <a:pt x="88" y="0"/>
                    </a:lnTo>
                    <a:lnTo>
                      <a:pt x="88" y="0"/>
                    </a:lnTo>
                    <a:close/>
                  </a:path>
                </a:pathLst>
              </a:custGeom>
              <a:solidFill>
                <a:srgbClr val="FF00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2167" name="Freeform 71"/>
              <p:cNvSpPr>
                <a:spLocks/>
              </p:cNvSpPr>
              <p:nvPr/>
            </p:nvSpPr>
            <p:spPr bwMode="auto">
              <a:xfrm>
                <a:off x="2184" y="3977"/>
                <a:ext cx="275" cy="147"/>
              </a:xfrm>
              <a:custGeom>
                <a:avLst/>
                <a:gdLst>
                  <a:gd name="T0" fmla="*/ 265 w 275"/>
                  <a:gd name="T1" fmla="*/ 86 h 147"/>
                  <a:gd name="T2" fmla="*/ 262 w 275"/>
                  <a:gd name="T3" fmla="*/ 94 h 147"/>
                  <a:gd name="T4" fmla="*/ 262 w 275"/>
                  <a:gd name="T5" fmla="*/ 100 h 147"/>
                  <a:gd name="T6" fmla="*/ 265 w 275"/>
                  <a:gd name="T7" fmla="*/ 106 h 147"/>
                  <a:gd name="T8" fmla="*/ 270 w 275"/>
                  <a:gd name="T9" fmla="*/ 113 h 147"/>
                  <a:gd name="T10" fmla="*/ 272 w 275"/>
                  <a:gd name="T11" fmla="*/ 120 h 147"/>
                  <a:gd name="T12" fmla="*/ 275 w 275"/>
                  <a:gd name="T13" fmla="*/ 126 h 147"/>
                  <a:gd name="T14" fmla="*/ 275 w 275"/>
                  <a:gd name="T15" fmla="*/ 131 h 147"/>
                  <a:gd name="T16" fmla="*/ 272 w 275"/>
                  <a:gd name="T17" fmla="*/ 137 h 147"/>
                  <a:gd name="T18" fmla="*/ 267 w 275"/>
                  <a:gd name="T19" fmla="*/ 143 h 147"/>
                  <a:gd name="T20" fmla="*/ 258 w 275"/>
                  <a:gd name="T21" fmla="*/ 147 h 147"/>
                  <a:gd name="T22" fmla="*/ 240 w 275"/>
                  <a:gd name="T23" fmla="*/ 129 h 147"/>
                  <a:gd name="T24" fmla="*/ 216 w 275"/>
                  <a:gd name="T25" fmla="*/ 114 h 147"/>
                  <a:gd name="T26" fmla="*/ 184 w 275"/>
                  <a:gd name="T27" fmla="*/ 100 h 147"/>
                  <a:gd name="T28" fmla="*/ 150 w 275"/>
                  <a:gd name="T29" fmla="*/ 89 h 147"/>
                  <a:gd name="T30" fmla="*/ 113 w 275"/>
                  <a:gd name="T31" fmla="*/ 78 h 147"/>
                  <a:gd name="T32" fmla="*/ 79 w 275"/>
                  <a:gd name="T33" fmla="*/ 66 h 147"/>
                  <a:gd name="T34" fmla="*/ 47 w 275"/>
                  <a:gd name="T35" fmla="*/ 54 h 147"/>
                  <a:gd name="T36" fmla="*/ 22 w 275"/>
                  <a:gd name="T37" fmla="*/ 39 h 147"/>
                  <a:gd name="T38" fmla="*/ 8 w 275"/>
                  <a:gd name="T39" fmla="*/ 22 h 147"/>
                  <a:gd name="T40" fmla="*/ 0 w 275"/>
                  <a:gd name="T41" fmla="*/ 0 h 147"/>
                  <a:gd name="T42" fmla="*/ 35 w 275"/>
                  <a:gd name="T43" fmla="*/ 2 h 147"/>
                  <a:gd name="T44" fmla="*/ 69 w 275"/>
                  <a:gd name="T45" fmla="*/ 6 h 147"/>
                  <a:gd name="T46" fmla="*/ 101 w 275"/>
                  <a:gd name="T47" fmla="*/ 11 h 147"/>
                  <a:gd name="T48" fmla="*/ 130 w 275"/>
                  <a:gd name="T49" fmla="*/ 18 h 147"/>
                  <a:gd name="T50" fmla="*/ 160 w 275"/>
                  <a:gd name="T51" fmla="*/ 27 h 147"/>
                  <a:gd name="T52" fmla="*/ 184 w 275"/>
                  <a:gd name="T53" fmla="*/ 36 h 147"/>
                  <a:gd name="T54" fmla="*/ 209 w 275"/>
                  <a:gd name="T55" fmla="*/ 48 h 147"/>
                  <a:gd name="T56" fmla="*/ 231 w 275"/>
                  <a:gd name="T57" fmla="*/ 59 h 147"/>
                  <a:gd name="T58" fmla="*/ 250 w 275"/>
                  <a:gd name="T59" fmla="*/ 73 h 147"/>
                  <a:gd name="T60" fmla="*/ 265 w 275"/>
                  <a:gd name="T61" fmla="*/ 86 h 147"/>
                  <a:gd name="T62" fmla="*/ 265 w 275"/>
                  <a:gd name="T63" fmla="*/ 86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75" h="147">
                    <a:moveTo>
                      <a:pt x="265" y="86"/>
                    </a:moveTo>
                    <a:lnTo>
                      <a:pt x="262" y="94"/>
                    </a:lnTo>
                    <a:lnTo>
                      <a:pt x="262" y="100"/>
                    </a:lnTo>
                    <a:lnTo>
                      <a:pt x="265" y="106"/>
                    </a:lnTo>
                    <a:lnTo>
                      <a:pt x="270" y="113"/>
                    </a:lnTo>
                    <a:lnTo>
                      <a:pt x="272" y="120"/>
                    </a:lnTo>
                    <a:lnTo>
                      <a:pt x="275" y="126"/>
                    </a:lnTo>
                    <a:lnTo>
                      <a:pt x="275" y="131"/>
                    </a:lnTo>
                    <a:lnTo>
                      <a:pt x="272" y="137"/>
                    </a:lnTo>
                    <a:lnTo>
                      <a:pt x="267" y="143"/>
                    </a:lnTo>
                    <a:lnTo>
                      <a:pt x="258" y="147"/>
                    </a:lnTo>
                    <a:lnTo>
                      <a:pt x="240" y="129"/>
                    </a:lnTo>
                    <a:lnTo>
                      <a:pt x="216" y="114"/>
                    </a:lnTo>
                    <a:lnTo>
                      <a:pt x="184" y="100"/>
                    </a:lnTo>
                    <a:lnTo>
                      <a:pt x="150" y="89"/>
                    </a:lnTo>
                    <a:lnTo>
                      <a:pt x="113" y="78"/>
                    </a:lnTo>
                    <a:lnTo>
                      <a:pt x="79" y="66"/>
                    </a:lnTo>
                    <a:lnTo>
                      <a:pt x="47" y="54"/>
                    </a:lnTo>
                    <a:lnTo>
                      <a:pt x="22" y="39"/>
                    </a:lnTo>
                    <a:lnTo>
                      <a:pt x="8" y="22"/>
                    </a:lnTo>
                    <a:lnTo>
                      <a:pt x="0" y="0"/>
                    </a:lnTo>
                    <a:lnTo>
                      <a:pt x="35" y="2"/>
                    </a:lnTo>
                    <a:lnTo>
                      <a:pt x="69" y="6"/>
                    </a:lnTo>
                    <a:lnTo>
                      <a:pt x="101" y="11"/>
                    </a:lnTo>
                    <a:lnTo>
                      <a:pt x="130" y="18"/>
                    </a:lnTo>
                    <a:lnTo>
                      <a:pt x="160" y="27"/>
                    </a:lnTo>
                    <a:lnTo>
                      <a:pt x="184" y="36"/>
                    </a:lnTo>
                    <a:lnTo>
                      <a:pt x="209" y="48"/>
                    </a:lnTo>
                    <a:lnTo>
                      <a:pt x="231" y="59"/>
                    </a:lnTo>
                    <a:lnTo>
                      <a:pt x="250" y="73"/>
                    </a:lnTo>
                    <a:lnTo>
                      <a:pt x="265" y="86"/>
                    </a:lnTo>
                    <a:lnTo>
                      <a:pt x="265" y="86"/>
                    </a:lnTo>
                    <a:close/>
                  </a:path>
                </a:pathLst>
              </a:custGeom>
              <a:solidFill>
                <a:srgbClr val="00FF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2168" name="Freeform 72"/>
              <p:cNvSpPr>
                <a:spLocks/>
              </p:cNvSpPr>
              <p:nvPr/>
            </p:nvSpPr>
            <p:spPr bwMode="auto">
              <a:xfrm>
                <a:off x="1611" y="3893"/>
                <a:ext cx="272" cy="151"/>
              </a:xfrm>
              <a:custGeom>
                <a:avLst/>
                <a:gdLst>
                  <a:gd name="T0" fmla="*/ 272 w 272"/>
                  <a:gd name="T1" fmla="*/ 151 h 151"/>
                  <a:gd name="T2" fmla="*/ 0 w 272"/>
                  <a:gd name="T3" fmla="*/ 0 h 151"/>
                  <a:gd name="T4" fmla="*/ 272 w 272"/>
                  <a:gd name="T5" fmla="*/ 144 h 151"/>
                  <a:gd name="T6" fmla="*/ 272 w 272"/>
                  <a:gd name="T7" fmla="*/ 151 h 151"/>
                  <a:gd name="T8" fmla="*/ 272 w 272"/>
                  <a:gd name="T9" fmla="*/ 151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2" h="151">
                    <a:moveTo>
                      <a:pt x="272" y="151"/>
                    </a:moveTo>
                    <a:lnTo>
                      <a:pt x="0" y="0"/>
                    </a:lnTo>
                    <a:lnTo>
                      <a:pt x="272" y="144"/>
                    </a:lnTo>
                    <a:lnTo>
                      <a:pt x="272" y="151"/>
                    </a:lnTo>
                    <a:lnTo>
                      <a:pt x="272" y="151"/>
                    </a:lnTo>
                    <a:close/>
                  </a:path>
                </a:pathLst>
              </a:custGeom>
              <a:solidFill>
                <a:srgbClr val="0019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2169" name="Freeform 73"/>
              <p:cNvSpPr>
                <a:spLocks/>
              </p:cNvSpPr>
              <p:nvPr/>
            </p:nvSpPr>
            <p:spPr bwMode="auto">
              <a:xfrm>
                <a:off x="1824" y="4015"/>
                <a:ext cx="309" cy="109"/>
              </a:xfrm>
              <a:custGeom>
                <a:avLst/>
                <a:gdLst>
                  <a:gd name="T0" fmla="*/ 309 w 309"/>
                  <a:gd name="T1" fmla="*/ 25 h 109"/>
                  <a:gd name="T2" fmla="*/ 306 w 309"/>
                  <a:gd name="T3" fmla="*/ 37 h 109"/>
                  <a:gd name="T4" fmla="*/ 296 w 309"/>
                  <a:gd name="T5" fmla="*/ 46 h 109"/>
                  <a:gd name="T6" fmla="*/ 284 w 309"/>
                  <a:gd name="T7" fmla="*/ 54 h 109"/>
                  <a:gd name="T8" fmla="*/ 267 w 309"/>
                  <a:gd name="T9" fmla="*/ 62 h 109"/>
                  <a:gd name="T10" fmla="*/ 250 w 309"/>
                  <a:gd name="T11" fmla="*/ 68 h 109"/>
                  <a:gd name="T12" fmla="*/ 230 w 309"/>
                  <a:gd name="T13" fmla="*/ 75 h 109"/>
                  <a:gd name="T14" fmla="*/ 208 w 309"/>
                  <a:gd name="T15" fmla="*/ 80 h 109"/>
                  <a:gd name="T16" fmla="*/ 186 w 309"/>
                  <a:gd name="T17" fmla="*/ 85 h 109"/>
                  <a:gd name="T18" fmla="*/ 167 w 309"/>
                  <a:gd name="T19" fmla="*/ 91 h 109"/>
                  <a:gd name="T20" fmla="*/ 147 w 309"/>
                  <a:gd name="T21" fmla="*/ 96 h 109"/>
                  <a:gd name="T22" fmla="*/ 135 w 309"/>
                  <a:gd name="T23" fmla="*/ 99 h 109"/>
                  <a:gd name="T24" fmla="*/ 122 w 309"/>
                  <a:gd name="T25" fmla="*/ 102 h 109"/>
                  <a:gd name="T26" fmla="*/ 110 w 309"/>
                  <a:gd name="T27" fmla="*/ 103 h 109"/>
                  <a:gd name="T28" fmla="*/ 95 w 309"/>
                  <a:gd name="T29" fmla="*/ 105 h 109"/>
                  <a:gd name="T30" fmla="*/ 83 w 309"/>
                  <a:gd name="T31" fmla="*/ 107 h 109"/>
                  <a:gd name="T32" fmla="*/ 69 w 309"/>
                  <a:gd name="T33" fmla="*/ 108 h 109"/>
                  <a:gd name="T34" fmla="*/ 54 w 309"/>
                  <a:gd name="T35" fmla="*/ 108 h 109"/>
                  <a:gd name="T36" fmla="*/ 39 w 309"/>
                  <a:gd name="T37" fmla="*/ 109 h 109"/>
                  <a:gd name="T38" fmla="*/ 24 w 309"/>
                  <a:gd name="T39" fmla="*/ 109 h 109"/>
                  <a:gd name="T40" fmla="*/ 7 w 309"/>
                  <a:gd name="T41" fmla="*/ 108 h 109"/>
                  <a:gd name="T42" fmla="*/ 0 w 309"/>
                  <a:gd name="T43" fmla="*/ 93 h 109"/>
                  <a:gd name="T44" fmla="*/ 5 w 309"/>
                  <a:gd name="T45" fmla="*/ 81 h 109"/>
                  <a:gd name="T46" fmla="*/ 17 w 309"/>
                  <a:gd name="T47" fmla="*/ 71 h 109"/>
                  <a:gd name="T48" fmla="*/ 37 w 309"/>
                  <a:gd name="T49" fmla="*/ 63 h 109"/>
                  <a:gd name="T50" fmla="*/ 64 w 309"/>
                  <a:gd name="T51" fmla="*/ 56 h 109"/>
                  <a:gd name="T52" fmla="*/ 93 w 309"/>
                  <a:gd name="T53" fmla="*/ 51 h 109"/>
                  <a:gd name="T54" fmla="*/ 122 w 309"/>
                  <a:gd name="T55" fmla="*/ 45 h 109"/>
                  <a:gd name="T56" fmla="*/ 152 w 309"/>
                  <a:gd name="T57" fmla="*/ 39 h 109"/>
                  <a:gd name="T58" fmla="*/ 181 w 309"/>
                  <a:gd name="T59" fmla="*/ 33 h 109"/>
                  <a:gd name="T60" fmla="*/ 203 w 309"/>
                  <a:gd name="T61" fmla="*/ 25 h 109"/>
                  <a:gd name="T62" fmla="*/ 216 w 309"/>
                  <a:gd name="T63" fmla="*/ 21 h 109"/>
                  <a:gd name="T64" fmla="*/ 230 w 309"/>
                  <a:gd name="T65" fmla="*/ 16 h 109"/>
                  <a:gd name="T66" fmla="*/ 245 w 309"/>
                  <a:gd name="T67" fmla="*/ 11 h 109"/>
                  <a:gd name="T68" fmla="*/ 257 w 309"/>
                  <a:gd name="T69" fmla="*/ 6 h 109"/>
                  <a:gd name="T70" fmla="*/ 272 w 309"/>
                  <a:gd name="T71" fmla="*/ 3 h 109"/>
                  <a:gd name="T72" fmla="*/ 284 w 309"/>
                  <a:gd name="T73" fmla="*/ 0 h 109"/>
                  <a:gd name="T74" fmla="*/ 294 w 309"/>
                  <a:gd name="T75" fmla="*/ 1 h 109"/>
                  <a:gd name="T76" fmla="*/ 301 w 309"/>
                  <a:gd name="T77" fmla="*/ 6 h 109"/>
                  <a:gd name="T78" fmla="*/ 309 w 309"/>
                  <a:gd name="T79" fmla="*/ 14 h 109"/>
                  <a:gd name="T80" fmla="*/ 309 w 309"/>
                  <a:gd name="T81" fmla="*/ 25 h 109"/>
                  <a:gd name="T82" fmla="*/ 309 w 309"/>
                  <a:gd name="T83" fmla="*/ 25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309" h="109">
                    <a:moveTo>
                      <a:pt x="309" y="25"/>
                    </a:moveTo>
                    <a:lnTo>
                      <a:pt x="306" y="37"/>
                    </a:lnTo>
                    <a:lnTo>
                      <a:pt x="296" y="46"/>
                    </a:lnTo>
                    <a:lnTo>
                      <a:pt x="284" y="54"/>
                    </a:lnTo>
                    <a:lnTo>
                      <a:pt x="267" y="62"/>
                    </a:lnTo>
                    <a:lnTo>
                      <a:pt x="250" y="68"/>
                    </a:lnTo>
                    <a:lnTo>
                      <a:pt x="230" y="75"/>
                    </a:lnTo>
                    <a:lnTo>
                      <a:pt x="208" y="80"/>
                    </a:lnTo>
                    <a:lnTo>
                      <a:pt x="186" y="85"/>
                    </a:lnTo>
                    <a:lnTo>
                      <a:pt x="167" y="91"/>
                    </a:lnTo>
                    <a:lnTo>
                      <a:pt x="147" y="96"/>
                    </a:lnTo>
                    <a:lnTo>
                      <a:pt x="135" y="99"/>
                    </a:lnTo>
                    <a:lnTo>
                      <a:pt x="122" y="102"/>
                    </a:lnTo>
                    <a:lnTo>
                      <a:pt x="110" y="103"/>
                    </a:lnTo>
                    <a:lnTo>
                      <a:pt x="95" y="105"/>
                    </a:lnTo>
                    <a:lnTo>
                      <a:pt x="83" y="107"/>
                    </a:lnTo>
                    <a:lnTo>
                      <a:pt x="69" y="108"/>
                    </a:lnTo>
                    <a:lnTo>
                      <a:pt x="54" y="108"/>
                    </a:lnTo>
                    <a:lnTo>
                      <a:pt x="39" y="109"/>
                    </a:lnTo>
                    <a:lnTo>
                      <a:pt x="24" y="109"/>
                    </a:lnTo>
                    <a:lnTo>
                      <a:pt x="7" y="108"/>
                    </a:lnTo>
                    <a:lnTo>
                      <a:pt x="0" y="93"/>
                    </a:lnTo>
                    <a:lnTo>
                      <a:pt x="5" y="81"/>
                    </a:lnTo>
                    <a:lnTo>
                      <a:pt x="17" y="71"/>
                    </a:lnTo>
                    <a:lnTo>
                      <a:pt x="37" y="63"/>
                    </a:lnTo>
                    <a:lnTo>
                      <a:pt x="64" y="56"/>
                    </a:lnTo>
                    <a:lnTo>
                      <a:pt x="93" y="51"/>
                    </a:lnTo>
                    <a:lnTo>
                      <a:pt x="122" y="45"/>
                    </a:lnTo>
                    <a:lnTo>
                      <a:pt x="152" y="39"/>
                    </a:lnTo>
                    <a:lnTo>
                      <a:pt x="181" y="33"/>
                    </a:lnTo>
                    <a:lnTo>
                      <a:pt x="203" y="25"/>
                    </a:lnTo>
                    <a:lnTo>
                      <a:pt x="216" y="21"/>
                    </a:lnTo>
                    <a:lnTo>
                      <a:pt x="230" y="16"/>
                    </a:lnTo>
                    <a:lnTo>
                      <a:pt x="245" y="11"/>
                    </a:lnTo>
                    <a:lnTo>
                      <a:pt x="257" y="6"/>
                    </a:lnTo>
                    <a:lnTo>
                      <a:pt x="272" y="3"/>
                    </a:lnTo>
                    <a:lnTo>
                      <a:pt x="284" y="0"/>
                    </a:lnTo>
                    <a:lnTo>
                      <a:pt x="294" y="1"/>
                    </a:lnTo>
                    <a:lnTo>
                      <a:pt x="301" y="6"/>
                    </a:lnTo>
                    <a:lnTo>
                      <a:pt x="309" y="14"/>
                    </a:lnTo>
                    <a:lnTo>
                      <a:pt x="309" y="25"/>
                    </a:lnTo>
                    <a:lnTo>
                      <a:pt x="309" y="25"/>
                    </a:lnTo>
                    <a:close/>
                  </a:path>
                </a:pathLst>
              </a:custGeom>
              <a:solidFill>
                <a:srgbClr val="D18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2170" name="Freeform 74"/>
              <p:cNvSpPr>
                <a:spLocks/>
              </p:cNvSpPr>
              <p:nvPr/>
            </p:nvSpPr>
            <p:spPr bwMode="auto">
              <a:xfrm>
                <a:off x="1839" y="4058"/>
                <a:ext cx="451" cy="176"/>
              </a:xfrm>
              <a:custGeom>
                <a:avLst/>
                <a:gdLst>
                  <a:gd name="T0" fmla="*/ 345 w 451"/>
                  <a:gd name="T1" fmla="*/ 0 h 176"/>
                  <a:gd name="T2" fmla="*/ 355 w 451"/>
                  <a:gd name="T3" fmla="*/ 14 h 176"/>
                  <a:gd name="T4" fmla="*/ 367 w 451"/>
                  <a:gd name="T5" fmla="*/ 27 h 176"/>
                  <a:gd name="T6" fmla="*/ 384 w 451"/>
                  <a:gd name="T7" fmla="*/ 41 h 176"/>
                  <a:gd name="T8" fmla="*/ 404 w 451"/>
                  <a:gd name="T9" fmla="*/ 53 h 176"/>
                  <a:gd name="T10" fmla="*/ 421 w 451"/>
                  <a:gd name="T11" fmla="*/ 66 h 176"/>
                  <a:gd name="T12" fmla="*/ 436 w 451"/>
                  <a:gd name="T13" fmla="*/ 80 h 176"/>
                  <a:gd name="T14" fmla="*/ 446 w 451"/>
                  <a:gd name="T15" fmla="*/ 93 h 176"/>
                  <a:gd name="T16" fmla="*/ 451 w 451"/>
                  <a:gd name="T17" fmla="*/ 107 h 176"/>
                  <a:gd name="T18" fmla="*/ 443 w 451"/>
                  <a:gd name="T19" fmla="*/ 123 h 176"/>
                  <a:gd name="T20" fmla="*/ 426 w 451"/>
                  <a:gd name="T21" fmla="*/ 139 h 176"/>
                  <a:gd name="T22" fmla="*/ 409 w 451"/>
                  <a:gd name="T23" fmla="*/ 148 h 176"/>
                  <a:gd name="T24" fmla="*/ 389 w 451"/>
                  <a:gd name="T25" fmla="*/ 156 h 176"/>
                  <a:gd name="T26" fmla="*/ 370 w 451"/>
                  <a:gd name="T27" fmla="*/ 162 h 176"/>
                  <a:gd name="T28" fmla="*/ 348 w 451"/>
                  <a:gd name="T29" fmla="*/ 168 h 176"/>
                  <a:gd name="T30" fmla="*/ 328 w 451"/>
                  <a:gd name="T31" fmla="*/ 171 h 176"/>
                  <a:gd name="T32" fmla="*/ 306 w 451"/>
                  <a:gd name="T33" fmla="*/ 173 h 176"/>
                  <a:gd name="T34" fmla="*/ 284 w 451"/>
                  <a:gd name="T35" fmla="*/ 176 h 176"/>
                  <a:gd name="T36" fmla="*/ 262 w 451"/>
                  <a:gd name="T37" fmla="*/ 176 h 176"/>
                  <a:gd name="T38" fmla="*/ 240 w 451"/>
                  <a:gd name="T39" fmla="*/ 174 h 176"/>
                  <a:gd name="T40" fmla="*/ 220 w 451"/>
                  <a:gd name="T41" fmla="*/ 171 h 176"/>
                  <a:gd name="T42" fmla="*/ 196 w 451"/>
                  <a:gd name="T43" fmla="*/ 165 h 176"/>
                  <a:gd name="T44" fmla="*/ 171 w 451"/>
                  <a:gd name="T45" fmla="*/ 158 h 176"/>
                  <a:gd name="T46" fmla="*/ 147 w 451"/>
                  <a:gd name="T47" fmla="*/ 152 h 176"/>
                  <a:gd name="T48" fmla="*/ 122 w 451"/>
                  <a:gd name="T49" fmla="*/ 145 h 176"/>
                  <a:gd name="T50" fmla="*/ 98 w 451"/>
                  <a:gd name="T51" fmla="*/ 137 h 176"/>
                  <a:gd name="T52" fmla="*/ 76 w 451"/>
                  <a:gd name="T53" fmla="*/ 128 h 176"/>
                  <a:gd name="T54" fmla="*/ 54 w 451"/>
                  <a:gd name="T55" fmla="*/ 118 h 176"/>
                  <a:gd name="T56" fmla="*/ 34 w 451"/>
                  <a:gd name="T57" fmla="*/ 108 h 176"/>
                  <a:gd name="T58" fmla="*/ 17 w 451"/>
                  <a:gd name="T59" fmla="*/ 98 h 176"/>
                  <a:gd name="T60" fmla="*/ 0 w 451"/>
                  <a:gd name="T61" fmla="*/ 85 h 176"/>
                  <a:gd name="T62" fmla="*/ 41 w 451"/>
                  <a:gd name="T63" fmla="*/ 85 h 176"/>
                  <a:gd name="T64" fmla="*/ 80 w 451"/>
                  <a:gd name="T65" fmla="*/ 81 h 176"/>
                  <a:gd name="T66" fmla="*/ 120 w 451"/>
                  <a:gd name="T67" fmla="*/ 75 h 176"/>
                  <a:gd name="T68" fmla="*/ 154 w 451"/>
                  <a:gd name="T69" fmla="*/ 67 h 176"/>
                  <a:gd name="T70" fmla="*/ 191 w 451"/>
                  <a:gd name="T71" fmla="*/ 57 h 176"/>
                  <a:gd name="T72" fmla="*/ 223 w 451"/>
                  <a:gd name="T73" fmla="*/ 46 h 176"/>
                  <a:gd name="T74" fmla="*/ 257 w 451"/>
                  <a:gd name="T75" fmla="*/ 35 h 176"/>
                  <a:gd name="T76" fmla="*/ 286 w 451"/>
                  <a:gd name="T77" fmla="*/ 22 h 176"/>
                  <a:gd name="T78" fmla="*/ 318 w 451"/>
                  <a:gd name="T79" fmla="*/ 11 h 176"/>
                  <a:gd name="T80" fmla="*/ 345 w 451"/>
                  <a:gd name="T81" fmla="*/ 0 h 176"/>
                  <a:gd name="T82" fmla="*/ 345 w 451"/>
                  <a:gd name="T83" fmla="*/ 0 h 1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51" h="176">
                    <a:moveTo>
                      <a:pt x="345" y="0"/>
                    </a:moveTo>
                    <a:lnTo>
                      <a:pt x="355" y="14"/>
                    </a:lnTo>
                    <a:lnTo>
                      <a:pt x="367" y="27"/>
                    </a:lnTo>
                    <a:lnTo>
                      <a:pt x="384" y="41"/>
                    </a:lnTo>
                    <a:lnTo>
                      <a:pt x="404" y="53"/>
                    </a:lnTo>
                    <a:lnTo>
                      <a:pt x="421" y="66"/>
                    </a:lnTo>
                    <a:lnTo>
                      <a:pt x="436" y="80"/>
                    </a:lnTo>
                    <a:lnTo>
                      <a:pt x="446" y="93"/>
                    </a:lnTo>
                    <a:lnTo>
                      <a:pt x="451" y="107"/>
                    </a:lnTo>
                    <a:lnTo>
                      <a:pt x="443" y="123"/>
                    </a:lnTo>
                    <a:lnTo>
                      <a:pt x="426" y="139"/>
                    </a:lnTo>
                    <a:lnTo>
                      <a:pt x="409" y="148"/>
                    </a:lnTo>
                    <a:lnTo>
                      <a:pt x="389" y="156"/>
                    </a:lnTo>
                    <a:lnTo>
                      <a:pt x="370" y="162"/>
                    </a:lnTo>
                    <a:lnTo>
                      <a:pt x="348" y="168"/>
                    </a:lnTo>
                    <a:lnTo>
                      <a:pt x="328" y="171"/>
                    </a:lnTo>
                    <a:lnTo>
                      <a:pt x="306" y="173"/>
                    </a:lnTo>
                    <a:lnTo>
                      <a:pt x="284" y="176"/>
                    </a:lnTo>
                    <a:lnTo>
                      <a:pt x="262" y="176"/>
                    </a:lnTo>
                    <a:lnTo>
                      <a:pt x="240" y="174"/>
                    </a:lnTo>
                    <a:lnTo>
                      <a:pt x="220" y="171"/>
                    </a:lnTo>
                    <a:lnTo>
                      <a:pt x="196" y="165"/>
                    </a:lnTo>
                    <a:lnTo>
                      <a:pt x="171" y="158"/>
                    </a:lnTo>
                    <a:lnTo>
                      <a:pt x="147" y="152"/>
                    </a:lnTo>
                    <a:lnTo>
                      <a:pt x="122" y="145"/>
                    </a:lnTo>
                    <a:lnTo>
                      <a:pt x="98" y="137"/>
                    </a:lnTo>
                    <a:lnTo>
                      <a:pt x="76" y="128"/>
                    </a:lnTo>
                    <a:lnTo>
                      <a:pt x="54" y="118"/>
                    </a:lnTo>
                    <a:lnTo>
                      <a:pt x="34" y="108"/>
                    </a:lnTo>
                    <a:lnTo>
                      <a:pt x="17" y="98"/>
                    </a:lnTo>
                    <a:lnTo>
                      <a:pt x="0" y="85"/>
                    </a:lnTo>
                    <a:lnTo>
                      <a:pt x="41" y="85"/>
                    </a:lnTo>
                    <a:lnTo>
                      <a:pt x="80" y="81"/>
                    </a:lnTo>
                    <a:lnTo>
                      <a:pt x="120" y="75"/>
                    </a:lnTo>
                    <a:lnTo>
                      <a:pt x="154" y="67"/>
                    </a:lnTo>
                    <a:lnTo>
                      <a:pt x="191" y="57"/>
                    </a:lnTo>
                    <a:lnTo>
                      <a:pt x="223" y="46"/>
                    </a:lnTo>
                    <a:lnTo>
                      <a:pt x="257" y="35"/>
                    </a:lnTo>
                    <a:lnTo>
                      <a:pt x="286" y="22"/>
                    </a:lnTo>
                    <a:lnTo>
                      <a:pt x="318" y="11"/>
                    </a:lnTo>
                    <a:lnTo>
                      <a:pt x="345" y="0"/>
                    </a:lnTo>
                    <a:lnTo>
                      <a:pt x="345" y="0"/>
                    </a:lnTo>
                    <a:close/>
                  </a:path>
                </a:pathLst>
              </a:custGeom>
              <a:solidFill>
                <a:srgbClr val="B34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32171" name="Group 75"/>
              <p:cNvGrpSpPr>
                <a:grpSpLocks/>
              </p:cNvGrpSpPr>
              <p:nvPr/>
            </p:nvGrpSpPr>
            <p:grpSpPr bwMode="auto">
              <a:xfrm rot="-665025">
                <a:off x="1241" y="3611"/>
                <a:ext cx="1166" cy="666"/>
                <a:chOff x="1226" y="3481"/>
                <a:chExt cx="1166" cy="666"/>
              </a:xfrm>
            </p:grpSpPr>
            <p:sp>
              <p:nvSpPr>
                <p:cNvPr id="132172" name="Freeform 76"/>
                <p:cNvSpPr>
                  <a:spLocks/>
                </p:cNvSpPr>
                <p:nvPr/>
              </p:nvSpPr>
              <p:spPr bwMode="auto">
                <a:xfrm>
                  <a:off x="1439" y="3481"/>
                  <a:ext cx="892" cy="666"/>
                </a:xfrm>
                <a:custGeom>
                  <a:avLst/>
                  <a:gdLst>
                    <a:gd name="T0" fmla="*/ 620 w 892"/>
                    <a:gd name="T1" fmla="*/ 342 h 666"/>
                    <a:gd name="T2" fmla="*/ 622 w 892"/>
                    <a:gd name="T3" fmla="*/ 394 h 666"/>
                    <a:gd name="T4" fmla="*/ 637 w 892"/>
                    <a:gd name="T5" fmla="*/ 448 h 666"/>
                    <a:gd name="T6" fmla="*/ 676 w 892"/>
                    <a:gd name="T7" fmla="*/ 496 h 666"/>
                    <a:gd name="T8" fmla="*/ 755 w 892"/>
                    <a:gd name="T9" fmla="*/ 534 h 666"/>
                    <a:gd name="T10" fmla="*/ 828 w 892"/>
                    <a:gd name="T11" fmla="*/ 557 h 666"/>
                    <a:gd name="T12" fmla="*/ 858 w 892"/>
                    <a:gd name="T13" fmla="*/ 578 h 666"/>
                    <a:gd name="T14" fmla="*/ 882 w 892"/>
                    <a:gd name="T15" fmla="*/ 602 h 666"/>
                    <a:gd name="T16" fmla="*/ 892 w 892"/>
                    <a:gd name="T17" fmla="*/ 628 h 666"/>
                    <a:gd name="T18" fmla="*/ 882 w 892"/>
                    <a:gd name="T19" fmla="*/ 654 h 666"/>
                    <a:gd name="T20" fmla="*/ 850 w 892"/>
                    <a:gd name="T21" fmla="*/ 647 h 666"/>
                    <a:gd name="T22" fmla="*/ 809 w 892"/>
                    <a:gd name="T23" fmla="*/ 608 h 666"/>
                    <a:gd name="T24" fmla="*/ 762 w 892"/>
                    <a:gd name="T25" fmla="*/ 568 h 666"/>
                    <a:gd name="T26" fmla="*/ 711 w 892"/>
                    <a:gd name="T27" fmla="*/ 530 h 666"/>
                    <a:gd name="T28" fmla="*/ 649 w 892"/>
                    <a:gd name="T29" fmla="*/ 496 h 666"/>
                    <a:gd name="T30" fmla="*/ 598 w 892"/>
                    <a:gd name="T31" fmla="*/ 464 h 666"/>
                    <a:gd name="T32" fmla="*/ 583 w 892"/>
                    <a:gd name="T33" fmla="*/ 426 h 666"/>
                    <a:gd name="T34" fmla="*/ 586 w 892"/>
                    <a:gd name="T35" fmla="*/ 388 h 666"/>
                    <a:gd name="T36" fmla="*/ 590 w 892"/>
                    <a:gd name="T37" fmla="*/ 349 h 666"/>
                    <a:gd name="T38" fmla="*/ 586 w 892"/>
                    <a:gd name="T39" fmla="*/ 310 h 666"/>
                    <a:gd name="T40" fmla="*/ 541 w 892"/>
                    <a:gd name="T41" fmla="*/ 256 h 666"/>
                    <a:gd name="T42" fmla="*/ 463 w 892"/>
                    <a:gd name="T43" fmla="*/ 186 h 666"/>
                    <a:gd name="T44" fmla="*/ 358 w 892"/>
                    <a:gd name="T45" fmla="*/ 120 h 666"/>
                    <a:gd name="T46" fmla="*/ 230 w 892"/>
                    <a:gd name="T47" fmla="*/ 64 h 666"/>
                    <a:gd name="T48" fmla="*/ 83 w 892"/>
                    <a:gd name="T49" fmla="*/ 24 h 666"/>
                    <a:gd name="T50" fmla="*/ 37 w 892"/>
                    <a:gd name="T51" fmla="*/ 2 h 666"/>
                    <a:gd name="T52" fmla="*/ 108 w 892"/>
                    <a:gd name="T53" fmla="*/ 2 h 666"/>
                    <a:gd name="T54" fmla="*/ 179 w 892"/>
                    <a:gd name="T55" fmla="*/ 18 h 666"/>
                    <a:gd name="T56" fmla="*/ 245 w 892"/>
                    <a:gd name="T57" fmla="*/ 42 h 666"/>
                    <a:gd name="T58" fmla="*/ 306 w 892"/>
                    <a:gd name="T59" fmla="*/ 68 h 666"/>
                    <a:gd name="T60" fmla="*/ 367 w 892"/>
                    <a:gd name="T61" fmla="*/ 101 h 666"/>
                    <a:gd name="T62" fmla="*/ 434 w 892"/>
                    <a:gd name="T63" fmla="*/ 146 h 666"/>
                    <a:gd name="T64" fmla="*/ 497 w 892"/>
                    <a:gd name="T65" fmla="*/ 193 h 666"/>
                    <a:gd name="T66" fmla="*/ 551 w 892"/>
                    <a:gd name="T67" fmla="*/ 241 h 666"/>
                    <a:gd name="T68" fmla="*/ 598 w 892"/>
                    <a:gd name="T69" fmla="*/ 290 h 666"/>
                    <a:gd name="T70" fmla="*/ 617 w 892"/>
                    <a:gd name="T71" fmla="*/ 317 h 6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892" h="666">
                      <a:moveTo>
                        <a:pt x="617" y="316"/>
                      </a:moveTo>
                      <a:lnTo>
                        <a:pt x="620" y="342"/>
                      </a:lnTo>
                      <a:lnTo>
                        <a:pt x="620" y="368"/>
                      </a:lnTo>
                      <a:lnTo>
                        <a:pt x="622" y="394"/>
                      </a:lnTo>
                      <a:lnTo>
                        <a:pt x="627" y="422"/>
                      </a:lnTo>
                      <a:lnTo>
                        <a:pt x="637" y="448"/>
                      </a:lnTo>
                      <a:lnTo>
                        <a:pt x="652" y="473"/>
                      </a:lnTo>
                      <a:lnTo>
                        <a:pt x="676" y="496"/>
                      </a:lnTo>
                      <a:lnTo>
                        <a:pt x="711" y="517"/>
                      </a:lnTo>
                      <a:lnTo>
                        <a:pt x="755" y="534"/>
                      </a:lnTo>
                      <a:lnTo>
                        <a:pt x="811" y="546"/>
                      </a:lnTo>
                      <a:lnTo>
                        <a:pt x="828" y="557"/>
                      </a:lnTo>
                      <a:lnTo>
                        <a:pt x="845" y="567"/>
                      </a:lnTo>
                      <a:lnTo>
                        <a:pt x="858" y="578"/>
                      </a:lnTo>
                      <a:lnTo>
                        <a:pt x="872" y="590"/>
                      </a:lnTo>
                      <a:lnTo>
                        <a:pt x="882" y="602"/>
                      </a:lnTo>
                      <a:lnTo>
                        <a:pt x="890" y="615"/>
                      </a:lnTo>
                      <a:lnTo>
                        <a:pt x="892" y="628"/>
                      </a:lnTo>
                      <a:lnTo>
                        <a:pt x="890" y="640"/>
                      </a:lnTo>
                      <a:lnTo>
                        <a:pt x="882" y="654"/>
                      </a:lnTo>
                      <a:lnTo>
                        <a:pt x="870" y="666"/>
                      </a:lnTo>
                      <a:lnTo>
                        <a:pt x="850" y="647"/>
                      </a:lnTo>
                      <a:lnTo>
                        <a:pt x="831" y="628"/>
                      </a:lnTo>
                      <a:lnTo>
                        <a:pt x="809" y="608"/>
                      </a:lnTo>
                      <a:lnTo>
                        <a:pt x="787" y="589"/>
                      </a:lnTo>
                      <a:lnTo>
                        <a:pt x="762" y="568"/>
                      </a:lnTo>
                      <a:lnTo>
                        <a:pt x="738" y="550"/>
                      </a:lnTo>
                      <a:lnTo>
                        <a:pt x="711" y="530"/>
                      </a:lnTo>
                      <a:lnTo>
                        <a:pt x="681" y="513"/>
                      </a:lnTo>
                      <a:lnTo>
                        <a:pt x="649" y="496"/>
                      </a:lnTo>
                      <a:lnTo>
                        <a:pt x="617" y="481"/>
                      </a:lnTo>
                      <a:lnTo>
                        <a:pt x="598" y="464"/>
                      </a:lnTo>
                      <a:lnTo>
                        <a:pt x="588" y="446"/>
                      </a:lnTo>
                      <a:lnTo>
                        <a:pt x="583" y="426"/>
                      </a:lnTo>
                      <a:lnTo>
                        <a:pt x="583" y="407"/>
                      </a:lnTo>
                      <a:lnTo>
                        <a:pt x="586" y="388"/>
                      </a:lnTo>
                      <a:lnTo>
                        <a:pt x="588" y="368"/>
                      </a:lnTo>
                      <a:lnTo>
                        <a:pt x="590" y="349"/>
                      </a:lnTo>
                      <a:lnTo>
                        <a:pt x="590" y="329"/>
                      </a:lnTo>
                      <a:lnTo>
                        <a:pt x="586" y="310"/>
                      </a:lnTo>
                      <a:lnTo>
                        <a:pt x="573" y="290"/>
                      </a:lnTo>
                      <a:lnTo>
                        <a:pt x="541" y="256"/>
                      </a:lnTo>
                      <a:lnTo>
                        <a:pt x="505" y="221"/>
                      </a:lnTo>
                      <a:lnTo>
                        <a:pt x="463" y="186"/>
                      </a:lnTo>
                      <a:lnTo>
                        <a:pt x="414" y="152"/>
                      </a:lnTo>
                      <a:lnTo>
                        <a:pt x="358" y="120"/>
                      </a:lnTo>
                      <a:lnTo>
                        <a:pt x="296" y="90"/>
                      </a:lnTo>
                      <a:lnTo>
                        <a:pt x="230" y="64"/>
                      </a:lnTo>
                      <a:lnTo>
                        <a:pt x="159" y="42"/>
                      </a:lnTo>
                      <a:lnTo>
                        <a:pt x="83" y="24"/>
                      </a:lnTo>
                      <a:lnTo>
                        <a:pt x="0" y="12"/>
                      </a:lnTo>
                      <a:lnTo>
                        <a:pt x="37" y="2"/>
                      </a:lnTo>
                      <a:lnTo>
                        <a:pt x="73" y="0"/>
                      </a:lnTo>
                      <a:lnTo>
                        <a:pt x="108" y="2"/>
                      </a:lnTo>
                      <a:lnTo>
                        <a:pt x="144" y="9"/>
                      </a:lnTo>
                      <a:lnTo>
                        <a:pt x="179" y="18"/>
                      </a:lnTo>
                      <a:lnTo>
                        <a:pt x="211" y="30"/>
                      </a:lnTo>
                      <a:lnTo>
                        <a:pt x="245" y="42"/>
                      </a:lnTo>
                      <a:lnTo>
                        <a:pt x="277" y="56"/>
                      </a:lnTo>
                      <a:lnTo>
                        <a:pt x="306" y="68"/>
                      </a:lnTo>
                      <a:lnTo>
                        <a:pt x="333" y="78"/>
                      </a:lnTo>
                      <a:lnTo>
                        <a:pt x="367" y="101"/>
                      </a:lnTo>
                      <a:lnTo>
                        <a:pt x="402" y="124"/>
                      </a:lnTo>
                      <a:lnTo>
                        <a:pt x="434" y="146"/>
                      </a:lnTo>
                      <a:lnTo>
                        <a:pt x="465" y="169"/>
                      </a:lnTo>
                      <a:lnTo>
                        <a:pt x="497" y="193"/>
                      </a:lnTo>
                      <a:lnTo>
                        <a:pt x="524" y="216"/>
                      </a:lnTo>
                      <a:lnTo>
                        <a:pt x="551" y="241"/>
                      </a:lnTo>
                      <a:lnTo>
                        <a:pt x="576" y="265"/>
                      </a:lnTo>
                      <a:lnTo>
                        <a:pt x="598" y="290"/>
                      </a:lnTo>
                      <a:lnTo>
                        <a:pt x="617" y="317"/>
                      </a:lnTo>
                      <a:lnTo>
                        <a:pt x="617" y="317"/>
                      </a:lnTo>
                      <a:lnTo>
                        <a:pt x="617" y="316"/>
                      </a:lnTo>
                      <a:close/>
                    </a:path>
                  </a:pathLst>
                </a:custGeom>
                <a:solidFill>
                  <a:srgbClr val="D1843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2173" name="Freeform 77"/>
                <p:cNvSpPr>
                  <a:spLocks/>
                </p:cNvSpPr>
                <p:nvPr/>
              </p:nvSpPr>
              <p:spPr bwMode="auto">
                <a:xfrm>
                  <a:off x="1632" y="3483"/>
                  <a:ext cx="760" cy="603"/>
                </a:xfrm>
                <a:custGeom>
                  <a:avLst/>
                  <a:gdLst>
                    <a:gd name="T0" fmla="*/ 378 w 760"/>
                    <a:gd name="T1" fmla="*/ 139 h 603"/>
                    <a:gd name="T2" fmla="*/ 417 w 760"/>
                    <a:gd name="T3" fmla="*/ 188 h 603"/>
                    <a:gd name="T4" fmla="*/ 447 w 760"/>
                    <a:gd name="T5" fmla="*/ 244 h 603"/>
                    <a:gd name="T6" fmla="*/ 471 w 760"/>
                    <a:gd name="T7" fmla="*/ 303 h 603"/>
                    <a:gd name="T8" fmla="*/ 491 w 760"/>
                    <a:gd name="T9" fmla="*/ 363 h 603"/>
                    <a:gd name="T10" fmla="*/ 508 w 760"/>
                    <a:gd name="T11" fmla="*/ 402 h 603"/>
                    <a:gd name="T12" fmla="*/ 520 w 760"/>
                    <a:gd name="T13" fmla="*/ 421 h 603"/>
                    <a:gd name="T14" fmla="*/ 527 w 760"/>
                    <a:gd name="T15" fmla="*/ 442 h 603"/>
                    <a:gd name="T16" fmla="*/ 542 w 760"/>
                    <a:gd name="T17" fmla="*/ 460 h 603"/>
                    <a:gd name="T18" fmla="*/ 562 w 760"/>
                    <a:gd name="T19" fmla="*/ 476 h 603"/>
                    <a:gd name="T20" fmla="*/ 579 w 760"/>
                    <a:gd name="T21" fmla="*/ 482 h 603"/>
                    <a:gd name="T22" fmla="*/ 581 w 760"/>
                    <a:gd name="T23" fmla="*/ 478 h 603"/>
                    <a:gd name="T24" fmla="*/ 584 w 760"/>
                    <a:gd name="T25" fmla="*/ 474 h 603"/>
                    <a:gd name="T26" fmla="*/ 581 w 760"/>
                    <a:gd name="T27" fmla="*/ 469 h 603"/>
                    <a:gd name="T28" fmla="*/ 581 w 760"/>
                    <a:gd name="T29" fmla="*/ 464 h 603"/>
                    <a:gd name="T30" fmla="*/ 606 w 760"/>
                    <a:gd name="T31" fmla="*/ 466 h 603"/>
                    <a:gd name="T32" fmla="*/ 645 w 760"/>
                    <a:gd name="T33" fmla="*/ 476 h 603"/>
                    <a:gd name="T34" fmla="*/ 679 w 760"/>
                    <a:gd name="T35" fmla="*/ 490 h 603"/>
                    <a:gd name="T36" fmla="*/ 711 w 760"/>
                    <a:gd name="T37" fmla="*/ 506 h 603"/>
                    <a:gd name="T38" fmla="*/ 738 w 760"/>
                    <a:gd name="T39" fmla="*/ 524 h 603"/>
                    <a:gd name="T40" fmla="*/ 755 w 760"/>
                    <a:gd name="T41" fmla="*/ 540 h 603"/>
                    <a:gd name="T42" fmla="*/ 760 w 760"/>
                    <a:gd name="T43" fmla="*/ 555 h 603"/>
                    <a:gd name="T44" fmla="*/ 755 w 760"/>
                    <a:gd name="T45" fmla="*/ 568 h 603"/>
                    <a:gd name="T46" fmla="*/ 748 w 760"/>
                    <a:gd name="T47" fmla="*/ 583 h 603"/>
                    <a:gd name="T48" fmla="*/ 738 w 760"/>
                    <a:gd name="T49" fmla="*/ 596 h 603"/>
                    <a:gd name="T50" fmla="*/ 719 w 760"/>
                    <a:gd name="T51" fmla="*/ 587 h 603"/>
                    <a:gd name="T52" fmla="*/ 677 w 760"/>
                    <a:gd name="T53" fmla="*/ 557 h 603"/>
                    <a:gd name="T54" fmla="*/ 628 w 760"/>
                    <a:gd name="T55" fmla="*/ 530 h 603"/>
                    <a:gd name="T56" fmla="*/ 572 w 760"/>
                    <a:gd name="T57" fmla="*/ 503 h 603"/>
                    <a:gd name="T58" fmla="*/ 515 w 760"/>
                    <a:gd name="T59" fmla="*/ 478 h 603"/>
                    <a:gd name="T60" fmla="*/ 491 w 760"/>
                    <a:gd name="T61" fmla="*/ 416 h 603"/>
                    <a:gd name="T62" fmla="*/ 459 w 760"/>
                    <a:gd name="T63" fmla="*/ 320 h 603"/>
                    <a:gd name="T64" fmla="*/ 388 w 760"/>
                    <a:gd name="T65" fmla="*/ 232 h 603"/>
                    <a:gd name="T66" fmla="*/ 285 w 760"/>
                    <a:gd name="T67" fmla="*/ 151 h 603"/>
                    <a:gd name="T68" fmla="*/ 167 w 760"/>
                    <a:gd name="T69" fmla="*/ 75 h 603"/>
                    <a:gd name="T70" fmla="*/ 0 w 760"/>
                    <a:gd name="T71" fmla="*/ 0 h 603"/>
                    <a:gd name="T72" fmla="*/ 91 w 760"/>
                    <a:gd name="T73" fmla="*/ 7 h 603"/>
                    <a:gd name="T74" fmla="*/ 174 w 760"/>
                    <a:gd name="T75" fmla="*/ 23 h 603"/>
                    <a:gd name="T76" fmla="*/ 250 w 760"/>
                    <a:gd name="T77" fmla="*/ 48 h 603"/>
                    <a:gd name="T78" fmla="*/ 312 w 760"/>
                    <a:gd name="T79" fmla="*/ 80 h 603"/>
                    <a:gd name="T80" fmla="*/ 353 w 760"/>
                    <a:gd name="T81" fmla="*/ 117 h 6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760" h="603">
                      <a:moveTo>
                        <a:pt x="353" y="117"/>
                      </a:moveTo>
                      <a:lnTo>
                        <a:pt x="378" y="139"/>
                      </a:lnTo>
                      <a:lnTo>
                        <a:pt x="400" y="163"/>
                      </a:lnTo>
                      <a:lnTo>
                        <a:pt x="417" y="188"/>
                      </a:lnTo>
                      <a:lnTo>
                        <a:pt x="434" y="215"/>
                      </a:lnTo>
                      <a:lnTo>
                        <a:pt x="447" y="244"/>
                      </a:lnTo>
                      <a:lnTo>
                        <a:pt x="459" y="274"/>
                      </a:lnTo>
                      <a:lnTo>
                        <a:pt x="471" y="303"/>
                      </a:lnTo>
                      <a:lnTo>
                        <a:pt x="481" y="333"/>
                      </a:lnTo>
                      <a:lnTo>
                        <a:pt x="491" y="363"/>
                      </a:lnTo>
                      <a:lnTo>
                        <a:pt x="500" y="391"/>
                      </a:lnTo>
                      <a:lnTo>
                        <a:pt x="508" y="402"/>
                      </a:lnTo>
                      <a:lnTo>
                        <a:pt x="515" y="411"/>
                      </a:lnTo>
                      <a:lnTo>
                        <a:pt x="520" y="421"/>
                      </a:lnTo>
                      <a:lnTo>
                        <a:pt x="522" y="431"/>
                      </a:lnTo>
                      <a:lnTo>
                        <a:pt x="527" y="442"/>
                      </a:lnTo>
                      <a:lnTo>
                        <a:pt x="535" y="451"/>
                      </a:lnTo>
                      <a:lnTo>
                        <a:pt x="542" y="460"/>
                      </a:lnTo>
                      <a:lnTo>
                        <a:pt x="549" y="468"/>
                      </a:lnTo>
                      <a:lnTo>
                        <a:pt x="562" y="476"/>
                      </a:lnTo>
                      <a:lnTo>
                        <a:pt x="574" y="483"/>
                      </a:lnTo>
                      <a:lnTo>
                        <a:pt x="579" y="482"/>
                      </a:lnTo>
                      <a:lnTo>
                        <a:pt x="581" y="479"/>
                      </a:lnTo>
                      <a:lnTo>
                        <a:pt x="581" y="478"/>
                      </a:lnTo>
                      <a:lnTo>
                        <a:pt x="584" y="476"/>
                      </a:lnTo>
                      <a:lnTo>
                        <a:pt x="584" y="474"/>
                      </a:lnTo>
                      <a:lnTo>
                        <a:pt x="581" y="471"/>
                      </a:lnTo>
                      <a:lnTo>
                        <a:pt x="581" y="469"/>
                      </a:lnTo>
                      <a:lnTo>
                        <a:pt x="581" y="467"/>
                      </a:lnTo>
                      <a:lnTo>
                        <a:pt x="581" y="464"/>
                      </a:lnTo>
                      <a:lnTo>
                        <a:pt x="581" y="462"/>
                      </a:lnTo>
                      <a:lnTo>
                        <a:pt x="606" y="466"/>
                      </a:lnTo>
                      <a:lnTo>
                        <a:pt x="625" y="470"/>
                      </a:lnTo>
                      <a:lnTo>
                        <a:pt x="645" y="476"/>
                      </a:lnTo>
                      <a:lnTo>
                        <a:pt x="662" y="482"/>
                      </a:lnTo>
                      <a:lnTo>
                        <a:pt x="679" y="490"/>
                      </a:lnTo>
                      <a:lnTo>
                        <a:pt x="694" y="498"/>
                      </a:lnTo>
                      <a:lnTo>
                        <a:pt x="711" y="506"/>
                      </a:lnTo>
                      <a:lnTo>
                        <a:pt x="723" y="515"/>
                      </a:lnTo>
                      <a:lnTo>
                        <a:pt x="738" y="524"/>
                      </a:lnTo>
                      <a:lnTo>
                        <a:pt x="750" y="532"/>
                      </a:lnTo>
                      <a:lnTo>
                        <a:pt x="755" y="540"/>
                      </a:lnTo>
                      <a:lnTo>
                        <a:pt x="758" y="547"/>
                      </a:lnTo>
                      <a:lnTo>
                        <a:pt x="760" y="555"/>
                      </a:lnTo>
                      <a:lnTo>
                        <a:pt x="758" y="562"/>
                      </a:lnTo>
                      <a:lnTo>
                        <a:pt x="755" y="568"/>
                      </a:lnTo>
                      <a:lnTo>
                        <a:pt x="753" y="576"/>
                      </a:lnTo>
                      <a:lnTo>
                        <a:pt x="748" y="583"/>
                      </a:lnTo>
                      <a:lnTo>
                        <a:pt x="743" y="590"/>
                      </a:lnTo>
                      <a:lnTo>
                        <a:pt x="738" y="596"/>
                      </a:lnTo>
                      <a:lnTo>
                        <a:pt x="733" y="603"/>
                      </a:lnTo>
                      <a:lnTo>
                        <a:pt x="719" y="587"/>
                      </a:lnTo>
                      <a:lnTo>
                        <a:pt x="699" y="572"/>
                      </a:lnTo>
                      <a:lnTo>
                        <a:pt x="677" y="557"/>
                      </a:lnTo>
                      <a:lnTo>
                        <a:pt x="655" y="543"/>
                      </a:lnTo>
                      <a:lnTo>
                        <a:pt x="628" y="530"/>
                      </a:lnTo>
                      <a:lnTo>
                        <a:pt x="601" y="516"/>
                      </a:lnTo>
                      <a:lnTo>
                        <a:pt x="572" y="503"/>
                      </a:lnTo>
                      <a:lnTo>
                        <a:pt x="545" y="491"/>
                      </a:lnTo>
                      <a:lnTo>
                        <a:pt x="515" y="478"/>
                      </a:lnTo>
                      <a:lnTo>
                        <a:pt x="486" y="467"/>
                      </a:lnTo>
                      <a:lnTo>
                        <a:pt x="491" y="416"/>
                      </a:lnTo>
                      <a:lnTo>
                        <a:pt x="481" y="367"/>
                      </a:lnTo>
                      <a:lnTo>
                        <a:pt x="459" y="320"/>
                      </a:lnTo>
                      <a:lnTo>
                        <a:pt x="427" y="276"/>
                      </a:lnTo>
                      <a:lnTo>
                        <a:pt x="388" y="232"/>
                      </a:lnTo>
                      <a:lnTo>
                        <a:pt x="339" y="191"/>
                      </a:lnTo>
                      <a:lnTo>
                        <a:pt x="285" y="151"/>
                      </a:lnTo>
                      <a:lnTo>
                        <a:pt x="226" y="112"/>
                      </a:lnTo>
                      <a:lnTo>
                        <a:pt x="167" y="75"/>
                      </a:lnTo>
                      <a:lnTo>
                        <a:pt x="103" y="38"/>
                      </a:lnTo>
                      <a:lnTo>
                        <a:pt x="0" y="0"/>
                      </a:lnTo>
                      <a:lnTo>
                        <a:pt x="47" y="3"/>
                      </a:lnTo>
                      <a:lnTo>
                        <a:pt x="91" y="7"/>
                      </a:lnTo>
                      <a:lnTo>
                        <a:pt x="133" y="14"/>
                      </a:lnTo>
                      <a:lnTo>
                        <a:pt x="174" y="23"/>
                      </a:lnTo>
                      <a:lnTo>
                        <a:pt x="214" y="35"/>
                      </a:lnTo>
                      <a:lnTo>
                        <a:pt x="250" y="48"/>
                      </a:lnTo>
                      <a:lnTo>
                        <a:pt x="282" y="63"/>
                      </a:lnTo>
                      <a:lnTo>
                        <a:pt x="312" y="80"/>
                      </a:lnTo>
                      <a:lnTo>
                        <a:pt x="336" y="99"/>
                      </a:lnTo>
                      <a:lnTo>
                        <a:pt x="353" y="117"/>
                      </a:lnTo>
                      <a:lnTo>
                        <a:pt x="353" y="117"/>
                      </a:lnTo>
                      <a:close/>
                    </a:path>
                  </a:pathLst>
                </a:custGeom>
                <a:solidFill>
                  <a:srgbClr val="B347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2174" name="Freeform 78"/>
                <p:cNvSpPr>
                  <a:spLocks/>
                </p:cNvSpPr>
                <p:nvPr/>
              </p:nvSpPr>
              <p:spPr bwMode="auto">
                <a:xfrm>
                  <a:off x="1226" y="3512"/>
                  <a:ext cx="818" cy="547"/>
                </a:xfrm>
                <a:custGeom>
                  <a:avLst/>
                  <a:gdLst>
                    <a:gd name="T0" fmla="*/ 752 w 818"/>
                    <a:gd name="T1" fmla="*/ 273 h 547"/>
                    <a:gd name="T2" fmla="*/ 762 w 818"/>
                    <a:gd name="T3" fmla="*/ 322 h 547"/>
                    <a:gd name="T4" fmla="*/ 762 w 818"/>
                    <a:gd name="T5" fmla="*/ 373 h 547"/>
                    <a:gd name="T6" fmla="*/ 747 w 818"/>
                    <a:gd name="T7" fmla="*/ 399 h 547"/>
                    <a:gd name="T8" fmla="*/ 715 w 818"/>
                    <a:gd name="T9" fmla="*/ 368 h 547"/>
                    <a:gd name="T10" fmla="*/ 688 w 818"/>
                    <a:gd name="T11" fmla="*/ 337 h 547"/>
                    <a:gd name="T12" fmla="*/ 654 w 818"/>
                    <a:gd name="T13" fmla="*/ 306 h 547"/>
                    <a:gd name="T14" fmla="*/ 794 w 818"/>
                    <a:gd name="T15" fmla="*/ 491 h 547"/>
                    <a:gd name="T16" fmla="*/ 723 w 818"/>
                    <a:gd name="T17" fmla="*/ 438 h 547"/>
                    <a:gd name="T18" fmla="*/ 654 w 818"/>
                    <a:gd name="T19" fmla="*/ 381 h 547"/>
                    <a:gd name="T20" fmla="*/ 576 w 818"/>
                    <a:gd name="T21" fmla="*/ 329 h 547"/>
                    <a:gd name="T22" fmla="*/ 774 w 818"/>
                    <a:gd name="T23" fmla="*/ 506 h 547"/>
                    <a:gd name="T24" fmla="*/ 764 w 818"/>
                    <a:gd name="T25" fmla="*/ 509 h 547"/>
                    <a:gd name="T26" fmla="*/ 754 w 818"/>
                    <a:gd name="T27" fmla="*/ 511 h 547"/>
                    <a:gd name="T28" fmla="*/ 745 w 818"/>
                    <a:gd name="T29" fmla="*/ 514 h 547"/>
                    <a:gd name="T30" fmla="*/ 691 w 818"/>
                    <a:gd name="T31" fmla="*/ 481 h 547"/>
                    <a:gd name="T32" fmla="*/ 602 w 818"/>
                    <a:gd name="T33" fmla="*/ 425 h 547"/>
                    <a:gd name="T34" fmla="*/ 512 w 818"/>
                    <a:gd name="T35" fmla="*/ 371 h 547"/>
                    <a:gd name="T36" fmla="*/ 441 w 818"/>
                    <a:gd name="T37" fmla="*/ 342 h 547"/>
                    <a:gd name="T38" fmla="*/ 522 w 818"/>
                    <a:gd name="T39" fmla="*/ 397 h 547"/>
                    <a:gd name="T40" fmla="*/ 607 w 818"/>
                    <a:gd name="T41" fmla="*/ 450 h 547"/>
                    <a:gd name="T42" fmla="*/ 691 w 818"/>
                    <a:gd name="T43" fmla="*/ 503 h 547"/>
                    <a:gd name="T44" fmla="*/ 598 w 818"/>
                    <a:gd name="T45" fmla="*/ 533 h 547"/>
                    <a:gd name="T46" fmla="*/ 502 w 818"/>
                    <a:gd name="T47" fmla="*/ 491 h 547"/>
                    <a:gd name="T48" fmla="*/ 419 w 818"/>
                    <a:gd name="T49" fmla="*/ 448 h 547"/>
                    <a:gd name="T50" fmla="*/ 323 w 818"/>
                    <a:gd name="T51" fmla="*/ 410 h 547"/>
                    <a:gd name="T52" fmla="*/ 277 w 818"/>
                    <a:gd name="T53" fmla="*/ 403 h 547"/>
                    <a:gd name="T54" fmla="*/ 272 w 818"/>
                    <a:gd name="T55" fmla="*/ 409 h 547"/>
                    <a:gd name="T56" fmla="*/ 277 w 818"/>
                    <a:gd name="T57" fmla="*/ 415 h 547"/>
                    <a:gd name="T58" fmla="*/ 316 w 818"/>
                    <a:gd name="T59" fmla="*/ 430 h 547"/>
                    <a:gd name="T60" fmla="*/ 406 w 818"/>
                    <a:gd name="T61" fmla="*/ 465 h 547"/>
                    <a:gd name="T62" fmla="*/ 485 w 818"/>
                    <a:gd name="T63" fmla="*/ 501 h 547"/>
                    <a:gd name="T64" fmla="*/ 566 w 818"/>
                    <a:gd name="T65" fmla="*/ 541 h 547"/>
                    <a:gd name="T66" fmla="*/ 316 w 818"/>
                    <a:gd name="T67" fmla="*/ 462 h 547"/>
                    <a:gd name="T68" fmla="*/ 127 w 818"/>
                    <a:gd name="T69" fmla="*/ 352 h 547"/>
                    <a:gd name="T70" fmla="*/ 14 w 818"/>
                    <a:gd name="T71" fmla="*/ 222 h 547"/>
                    <a:gd name="T72" fmla="*/ 4 w 818"/>
                    <a:gd name="T73" fmla="*/ 128 h 547"/>
                    <a:gd name="T74" fmla="*/ 26 w 818"/>
                    <a:gd name="T75" fmla="*/ 66 h 547"/>
                    <a:gd name="T76" fmla="*/ 76 w 818"/>
                    <a:gd name="T77" fmla="*/ 19 h 547"/>
                    <a:gd name="T78" fmla="*/ 215 w 818"/>
                    <a:gd name="T79" fmla="*/ 0 h 547"/>
                    <a:gd name="T80" fmla="*/ 436 w 818"/>
                    <a:gd name="T81" fmla="*/ 47 h 547"/>
                    <a:gd name="T82" fmla="*/ 607 w 818"/>
                    <a:gd name="T83" fmla="*/ 139 h 547"/>
                    <a:gd name="T84" fmla="*/ 730 w 818"/>
                    <a:gd name="T85" fmla="*/ 239 h 5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818" h="547">
                      <a:moveTo>
                        <a:pt x="730" y="239"/>
                      </a:moveTo>
                      <a:lnTo>
                        <a:pt x="742" y="256"/>
                      </a:lnTo>
                      <a:lnTo>
                        <a:pt x="752" y="273"/>
                      </a:lnTo>
                      <a:lnTo>
                        <a:pt x="757" y="289"/>
                      </a:lnTo>
                      <a:lnTo>
                        <a:pt x="759" y="306"/>
                      </a:lnTo>
                      <a:lnTo>
                        <a:pt x="762" y="322"/>
                      </a:lnTo>
                      <a:lnTo>
                        <a:pt x="762" y="338"/>
                      </a:lnTo>
                      <a:lnTo>
                        <a:pt x="762" y="355"/>
                      </a:lnTo>
                      <a:lnTo>
                        <a:pt x="762" y="373"/>
                      </a:lnTo>
                      <a:lnTo>
                        <a:pt x="762" y="391"/>
                      </a:lnTo>
                      <a:lnTo>
                        <a:pt x="759" y="409"/>
                      </a:lnTo>
                      <a:lnTo>
                        <a:pt x="747" y="399"/>
                      </a:lnTo>
                      <a:lnTo>
                        <a:pt x="737" y="389"/>
                      </a:lnTo>
                      <a:lnTo>
                        <a:pt x="725" y="378"/>
                      </a:lnTo>
                      <a:lnTo>
                        <a:pt x="715" y="368"/>
                      </a:lnTo>
                      <a:lnTo>
                        <a:pt x="708" y="358"/>
                      </a:lnTo>
                      <a:lnTo>
                        <a:pt x="698" y="347"/>
                      </a:lnTo>
                      <a:lnTo>
                        <a:pt x="688" y="337"/>
                      </a:lnTo>
                      <a:lnTo>
                        <a:pt x="678" y="326"/>
                      </a:lnTo>
                      <a:lnTo>
                        <a:pt x="666" y="317"/>
                      </a:lnTo>
                      <a:lnTo>
                        <a:pt x="654" y="306"/>
                      </a:lnTo>
                      <a:lnTo>
                        <a:pt x="634" y="314"/>
                      </a:lnTo>
                      <a:lnTo>
                        <a:pt x="818" y="491"/>
                      </a:lnTo>
                      <a:lnTo>
                        <a:pt x="794" y="491"/>
                      </a:lnTo>
                      <a:lnTo>
                        <a:pt x="769" y="474"/>
                      </a:lnTo>
                      <a:lnTo>
                        <a:pt x="745" y="456"/>
                      </a:lnTo>
                      <a:lnTo>
                        <a:pt x="723" y="438"/>
                      </a:lnTo>
                      <a:lnTo>
                        <a:pt x="701" y="418"/>
                      </a:lnTo>
                      <a:lnTo>
                        <a:pt x="676" y="400"/>
                      </a:lnTo>
                      <a:lnTo>
                        <a:pt x="654" y="381"/>
                      </a:lnTo>
                      <a:lnTo>
                        <a:pt x="629" y="363"/>
                      </a:lnTo>
                      <a:lnTo>
                        <a:pt x="605" y="345"/>
                      </a:lnTo>
                      <a:lnTo>
                        <a:pt x="576" y="329"/>
                      </a:lnTo>
                      <a:lnTo>
                        <a:pt x="546" y="314"/>
                      </a:lnTo>
                      <a:lnTo>
                        <a:pt x="546" y="330"/>
                      </a:lnTo>
                      <a:lnTo>
                        <a:pt x="774" y="506"/>
                      </a:lnTo>
                      <a:lnTo>
                        <a:pt x="772" y="507"/>
                      </a:lnTo>
                      <a:lnTo>
                        <a:pt x="769" y="509"/>
                      </a:lnTo>
                      <a:lnTo>
                        <a:pt x="764" y="509"/>
                      </a:lnTo>
                      <a:lnTo>
                        <a:pt x="762" y="510"/>
                      </a:lnTo>
                      <a:lnTo>
                        <a:pt x="757" y="511"/>
                      </a:lnTo>
                      <a:lnTo>
                        <a:pt x="754" y="511"/>
                      </a:lnTo>
                      <a:lnTo>
                        <a:pt x="750" y="512"/>
                      </a:lnTo>
                      <a:lnTo>
                        <a:pt x="747" y="513"/>
                      </a:lnTo>
                      <a:lnTo>
                        <a:pt x="745" y="514"/>
                      </a:lnTo>
                      <a:lnTo>
                        <a:pt x="742" y="515"/>
                      </a:lnTo>
                      <a:lnTo>
                        <a:pt x="718" y="498"/>
                      </a:lnTo>
                      <a:lnTo>
                        <a:pt x="691" y="481"/>
                      </a:lnTo>
                      <a:lnTo>
                        <a:pt x="661" y="463"/>
                      </a:lnTo>
                      <a:lnTo>
                        <a:pt x="634" y="443"/>
                      </a:lnTo>
                      <a:lnTo>
                        <a:pt x="602" y="425"/>
                      </a:lnTo>
                      <a:lnTo>
                        <a:pt x="573" y="407"/>
                      </a:lnTo>
                      <a:lnTo>
                        <a:pt x="544" y="389"/>
                      </a:lnTo>
                      <a:lnTo>
                        <a:pt x="512" y="371"/>
                      </a:lnTo>
                      <a:lnTo>
                        <a:pt x="482" y="354"/>
                      </a:lnTo>
                      <a:lnTo>
                        <a:pt x="451" y="338"/>
                      </a:lnTo>
                      <a:lnTo>
                        <a:pt x="441" y="342"/>
                      </a:lnTo>
                      <a:lnTo>
                        <a:pt x="465" y="361"/>
                      </a:lnTo>
                      <a:lnTo>
                        <a:pt x="492" y="378"/>
                      </a:lnTo>
                      <a:lnTo>
                        <a:pt x="522" y="397"/>
                      </a:lnTo>
                      <a:lnTo>
                        <a:pt x="549" y="415"/>
                      </a:lnTo>
                      <a:lnTo>
                        <a:pt x="578" y="433"/>
                      </a:lnTo>
                      <a:lnTo>
                        <a:pt x="607" y="450"/>
                      </a:lnTo>
                      <a:lnTo>
                        <a:pt x="637" y="467"/>
                      </a:lnTo>
                      <a:lnTo>
                        <a:pt x="664" y="486"/>
                      </a:lnTo>
                      <a:lnTo>
                        <a:pt x="691" y="503"/>
                      </a:lnTo>
                      <a:lnTo>
                        <a:pt x="715" y="520"/>
                      </a:lnTo>
                      <a:lnTo>
                        <a:pt x="598" y="547"/>
                      </a:lnTo>
                      <a:lnTo>
                        <a:pt x="598" y="533"/>
                      </a:lnTo>
                      <a:lnTo>
                        <a:pt x="563" y="520"/>
                      </a:lnTo>
                      <a:lnTo>
                        <a:pt x="531" y="506"/>
                      </a:lnTo>
                      <a:lnTo>
                        <a:pt x="502" y="491"/>
                      </a:lnTo>
                      <a:lnTo>
                        <a:pt x="475" y="477"/>
                      </a:lnTo>
                      <a:lnTo>
                        <a:pt x="448" y="462"/>
                      </a:lnTo>
                      <a:lnTo>
                        <a:pt x="419" y="448"/>
                      </a:lnTo>
                      <a:lnTo>
                        <a:pt x="389" y="434"/>
                      </a:lnTo>
                      <a:lnTo>
                        <a:pt x="357" y="422"/>
                      </a:lnTo>
                      <a:lnTo>
                        <a:pt x="323" y="410"/>
                      </a:lnTo>
                      <a:lnTo>
                        <a:pt x="281" y="400"/>
                      </a:lnTo>
                      <a:lnTo>
                        <a:pt x="279" y="401"/>
                      </a:lnTo>
                      <a:lnTo>
                        <a:pt x="277" y="403"/>
                      </a:lnTo>
                      <a:lnTo>
                        <a:pt x="274" y="405"/>
                      </a:lnTo>
                      <a:lnTo>
                        <a:pt x="272" y="407"/>
                      </a:lnTo>
                      <a:lnTo>
                        <a:pt x="272" y="409"/>
                      </a:lnTo>
                      <a:lnTo>
                        <a:pt x="272" y="411"/>
                      </a:lnTo>
                      <a:lnTo>
                        <a:pt x="274" y="413"/>
                      </a:lnTo>
                      <a:lnTo>
                        <a:pt x="277" y="415"/>
                      </a:lnTo>
                      <a:lnTo>
                        <a:pt x="279" y="416"/>
                      </a:lnTo>
                      <a:lnTo>
                        <a:pt x="281" y="417"/>
                      </a:lnTo>
                      <a:lnTo>
                        <a:pt x="316" y="430"/>
                      </a:lnTo>
                      <a:lnTo>
                        <a:pt x="348" y="442"/>
                      </a:lnTo>
                      <a:lnTo>
                        <a:pt x="377" y="454"/>
                      </a:lnTo>
                      <a:lnTo>
                        <a:pt x="406" y="465"/>
                      </a:lnTo>
                      <a:lnTo>
                        <a:pt x="433" y="477"/>
                      </a:lnTo>
                      <a:lnTo>
                        <a:pt x="460" y="488"/>
                      </a:lnTo>
                      <a:lnTo>
                        <a:pt x="485" y="501"/>
                      </a:lnTo>
                      <a:lnTo>
                        <a:pt x="512" y="513"/>
                      </a:lnTo>
                      <a:lnTo>
                        <a:pt x="539" y="527"/>
                      </a:lnTo>
                      <a:lnTo>
                        <a:pt x="566" y="541"/>
                      </a:lnTo>
                      <a:lnTo>
                        <a:pt x="477" y="519"/>
                      </a:lnTo>
                      <a:lnTo>
                        <a:pt x="394" y="491"/>
                      </a:lnTo>
                      <a:lnTo>
                        <a:pt x="316" y="462"/>
                      </a:lnTo>
                      <a:lnTo>
                        <a:pt x="245" y="429"/>
                      </a:lnTo>
                      <a:lnTo>
                        <a:pt x="181" y="392"/>
                      </a:lnTo>
                      <a:lnTo>
                        <a:pt x="127" y="352"/>
                      </a:lnTo>
                      <a:lnTo>
                        <a:pt x="80" y="311"/>
                      </a:lnTo>
                      <a:lnTo>
                        <a:pt x="41" y="267"/>
                      </a:lnTo>
                      <a:lnTo>
                        <a:pt x="14" y="222"/>
                      </a:lnTo>
                      <a:lnTo>
                        <a:pt x="0" y="174"/>
                      </a:lnTo>
                      <a:lnTo>
                        <a:pt x="2" y="151"/>
                      </a:lnTo>
                      <a:lnTo>
                        <a:pt x="4" y="128"/>
                      </a:lnTo>
                      <a:lnTo>
                        <a:pt x="9" y="106"/>
                      </a:lnTo>
                      <a:lnTo>
                        <a:pt x="17" y="86"/>
                      </a:lnTo>
                      <a:lnTo>
                        <a:pt x="26" y="66"/>
                      </a:lnTo>
                      <a:lnTo>
                        <a:pt x="39" y="49"/>
                      </a:lnTo>
                      <a:lnTo>
                        <a:pt x="56" y="33"/>
                      </a:lnTo>
                      <a:lnTo>
                        <a:pt x="76" y="19"/>
                      </a:lnTo>
                      <a:lnTo>
                        <a:pt x="100" y="9"/>
                      </a:lnTo>
                      <a:lnTo>
                        <a:pt x="132" y="1"/>
                      </a:lnTo>
                      <a:lnTo>
                        <a:pt x="215" y="0"/>
                      </a:lnTo>
                      <a:lnTo>
                        <a:pt x="294" y="8"/>
                      </a:lnTo>
                      <a:lnTo>
                        <a:pt x="367" y="24"/>
                      </a:lnTo>
                      <a:lnTo>
                        <a:pt x="436" y="47"/>
                      </a:lnTo>
                      <a:lnTo>
                        <a:pt x="497" y="74"/>
                      </a:lnTo>
                      <a:lnTo>
                        <a:pt x="556" y="106"/>
                      </a:lnTo>
                      <a:lnTo>
                        <a:pt x="607" y="139"/>
                      </a:lnTo>
                      <a:lnTo>
                        <a:pt x="654" y="174"/>
                      </a:lnTo>
                      <a:lnTo>
                        <a:pt x="696" y="208"/>
                      </a:lnTo>
                      <a:lnTo>
                        <a:pt x="730" y="239"/>
                      </a:lnTo>
                      <a:lnTo>
                        <a:pt x="730" y="239"/>
                      </a:lnTo>
                      <a:close/>
                    </a:path>
                  </a:pathLst>
                </a:custGeom>
                <a:solidFill>
                  <a:srgbClr val="B347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32175" name="Rectangle 79"/>
              <p:cNvSpPr>
                <a:spLocks noChangeArrowheads="1"/>
              </p:cNvSpPr>
              <p:nvPr/>
            </p:nvSpPr>
            <p:spPr bwMode="auto">
              <a:xfrm>
                <a:off x="717" y="1238"/>
                <a:ext cx="4338" cy="2400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grpSp>
            <p:nvGrpSpPr>
              <p:cNvPr id="132176" name="Group 80"/>
              <p:cNvGrpSpPr>
                <a:grpSpLocks/>
              </p:cNvGrpSpPr>
              <p:nvPr/>
            </p:nvGrpSpPr>
            <p:grpSpPr bwMode="auto">
              <a:xfrm>
                <a:off x="226" y="1515"/>
                <a:ext cx="5350" cy="528"/>
                <a:chOff x="211" y="1521"/>
                <a:chExt cx="5350" cy="528"/>
              </a:xfrm>
            </p:grpSpPr>
            <p:sp>
              <p:nvSpPr>
                <p:cNvPr id="132177" name="Freeform 81"/>
                <p:cNvSpPr>
                  <a:spLocks/>
                </p:cNvSpPr>
                <p:nvPr/>
              </p:nvSpPr>
              <p:spPr bwMode="auto">
                <a:xfrm>
                  <a:off x="5125" y="1521"/>
                  <a:ext cx="414" cy="159"/>
                </a:xfrm>
                <a:custGeom>
                  <a:avLst/>
                  <a:gdLst>
                    <a:gd name="T0" fmla="*/ 405 w 414"/>
                    <a:gd name="T1" fmla="*/ 90 h 159"/>
                    <a:gd name="T2" fmla="*/ 410 w 414"/>
                    <a:gd name="T3" fmla="*/ 97 h 159"/>
                    <a:gd name="T4" fmla="*/ 412 w 414"/>
                    <a:gd name="T5" fmla="*/ 103 h 159"/>
                    <a:gd name="T6" fmla="*/ 414 w 414"/>
                    <a:gd name="T7" fmla="*/ 110 h 159"/>
                    <a:gd name="T8" fmla="*/ 414 w 414"/>
                    <a:gd name="T9" fmla="*/ 116 h 159"/>
                    <a:gd name="T10" fmla="*/ 414 w 414"/>
                    <a:gd name="T11" fmla="*/ 122 h 159"/>
                    <a:gd name="T12" fmla="*/ 412 w 414"/>
                    <a:gd name="T13" fmla="*/ 128 h 159"/>
                    <a:gd name="T14" fmla="*/ 407 w 414"/>
                    <a:gd name="T15" fmla="*/ 134 h 159"/>
                    <a:gd name="T16" fmla="*/ 400 w 414"/>
                    <a:gd name="T17" fmla="*/ 138 h 159"/>
                    <a:gd name="T18" fmla="*/ 392 w 414"/>
                    <a:gd name="T19" fmla="*/ 143 h 159"/>
                    <a:gd name="T20" fmla="*/ 380 w 414"/>
                    <a:gd name="T21" fmla="*/ 145 h 159"/>
                    <a:gd name="T22" fmla="*/ 380 w 414"/>
                    <a:gd name="T23" fmla="*/ 158 h 159"/>
                    <a:gd name="T24" fmla="*/ 368 w 414"/>
                    <a:gd name="T25" fmla="*/ 159 h 159"/>
                    <a:gd name="T26" fmla="*/ 356 w 414"/>
                    <a:gd name="T27" fmla="*/ 159 h 159"/>
                    <a:gd name="T28" fmla="*/ 346 w 414"/>
                    <a:gd name="T29" fmla="*/ 158 h 159"/>
                    <a:gd name="T30" fmla="*/ 334 w 414"/>
                    <a:gd name="T31" fmla="*/ 156 h 159"/>
                    <a:gd name="T32" fmla="*/ 324 w 414"/>
                    <a:gd name="T33" fmla="*/ 152 h 159"/>
                    <a:gd name="T34" fmla="*/ 311 w 414"/>
                    <a:gd name="T35" fmla="*/ 149 h 159"/>
                    <a:gd name="T36" fmla="*/ 302 w 414"/>
                    <a:gd name="T37" fmla="*/ 145 h 159"/>
                    <a:gd name="T38" fmla="*/ 289 w 414"/>
                    <a:gd name="T39" fmla="*/ 142 h 159"/>
                    <a:gd name="T40" fmla="*/ 277 w 414"/>
                    <a:gd name="T41" fmla="*/ 140 h 159"/>
                    <a:gd name="T42" fmla="*/ 265 w 414"/>
                    <a:gd name="T43" fmla="*/ 137 h 159"/>
                    <a:gd name="T44" fmla="*/ 265 w 414"/>
                    <a:gd name="T45" fmla="*/ 125 h 159"/>
                    <a:gd name="T46" fmla="*/ 235 w 414"/>
                    <a:gd name="T47" fmla="*/ 113 h 159"/>
                    <a:gd name="T48" fmla="*/ 206 w 414"/>
                    <a:gd name="T49" fmla="*/ 103 h 159"/>
                    <a:gd name="T50" fmla="*/ 174 w 414"/>
                    <a:gd name="T51" fmla="*/ 93 h 159"/>
                    <a:gd name="T52" fmla="*/ 142 w 414"/>
                    <a:gd name="T53" fmla="*/ 82 h 159"/>
                    <a:gd name="T54" fmla="*/ 113 w 414"/>
                    <a:gd name="T55" fmla="*/ 72 h 159"/>
                    <a:gd name="T56" fmla="*/ 84 w 414"/>
                    <a:gd name="T57" fmla="*/ 61 h 159"/>
                    <a:gd name="T58" fmla="*/ 59 w 414"/>
                    <a:gd name="T59" fmla="*/ 48 h 159"/>
                    <a:gd name="T60" fmla="*/ 34 w 414"/>
                    <a:gd name="T61" fmla="*/ 34 h 159"/>
                    <a:gd name="T62" fmla="*/ 15 w 414"/>
                    <a:gd name="T63" fmla="*/ 20 h 159"/>
                    <a:gd name="T64" fmla="*/ 0 w 414"/>
                    <a:gd name="T65" fmla="*/ 1 h 159"/>
                    <a:gd name="T66" fmla="*/ 42 w 414"/>
                    <a:gd name="T67" fmla="*/ 0 h 159"/>
                    <a:gd name="T68" fmla="*/ 81 w 414"/>
                    <a:gd name="T69" fmla="*/ 0 h 159"/>
                    <a:gd name="T70" fmla="*/ 123 w 414"/>
                    <a:gd name="T71" fmla="*/ 4 h 159"/>
                    <a:gd name="T72" fmla="*/ 162 w 414"/>
                    <a:gd name="T73" fmla="*/ 9 h 159"/>
                    <a:gd name="T74" fmla="*/ 201 w 414"/>
                    <a:gd name="T75" fmla="*/ 17 h 159"/>
                    <a:gd name="T76" fmla="*/ 238 w 414"/>
                    <a:gd name="T77" fmla="*/ 25 h 159"/>
                    <a:gd name="T78" fmla="*/ 275 w 414"/>
                    <a:gd name="T79" fmla="*/ 36 h 159"/>
                    <a:gd name="T80" fmla="*/ 311 w 414"/>
                    <a:gd name="T81" fmla="*/ 47 h 159"/>
                    <a:gd name="T82" fmla="*/ 346 w 414"/>
                    <a:gd name="T83" fmla="*/ 58 h 159"/>
                    <a:gd name="T84" fmla="*/ 380 w 414"/>
                    <a:gd name="T85" fmla="*/ 70 h 159"/>
                    <a:gd name="T86" fmla="*/ 405 w 414"/>
                    <a:gd name="T87" fmla="*/ 90 h 159"/>
                    <a:gd name="T88" fmla="*/ 405 w 414"/>
                    <a:gd name="T89" fmla="*/ 90 h 1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414" h="159">
                      <a:moveTo>
                        <a:pt x="405" y="90"/>
                      </a:moveTo>
                      <a:lnTo>
                        <a:pt x="410" y="97"/>
                      </a:lnTo>
                      <a:lnTo>
                        <a:pt x="412" y="103"/>
                      </a:lnTo>
                      <a:lnTo>
                        <a:pt x="414" y="110"/>
                      </a:lnTo>
                      <a:lnTo>
                        <a:pt x="414" y="116"/>
                      </a:lnTo>
                      <a:lnTo>
                        <a:pt x="414" y="122"/>
                      </a:lnTo>
                      <a:lnTo>
                        <a:pt x="412" y="128"/>
                      </a:lnTo>
                      <a:lnTo>
                        <a:pt x="407" y="134"/>
                      </a:lnTo>
                      <a:lnTo>
                        <a:pt x="400" y="138"/>
                      </a:lnTo>
                      <a:lnTo>
                        <a:pt x="392" y="143"/>
                      </a:lnTo>
                      <a:lnTo>
                        <a:pt x="380" y="145"/>
                      </a:lnTo>
                      <a:lnTo>
                        <a:pt x="380" y="158"/>
                      </a:lnTo>
                      <a:lnTo>
                        <a:pt x="368" y="159"/>
                      </a:lnTo>
                      <a:lnTo>
                        <a:pt x="356" y="159"/>
                      </a:lnTo>
                      <a:lnTo>
                        <a:pt x="346" y="158"/>
                      </a:lnTo>
                      <a:lnTo>
                        <a:pt x="334" y="156"/>
                      </a:lnTo>
                      <a:lnTo>
                        <a:pt x="324" y="152"/>
                      </a:lnTo>
                      <a:lnTo>
                        <a:pt x="311" y="149"/>
                      </a:lnTo>
                      <a:lnTo>
                        <a:pt x="302" y="145"/>
                      </a:lnTo>
                      <a:lnTo>
                        <a:pt x="289" y="142"/>
                      </a:lnTo>
                      <a:lnTo>
                        <a:pt x="277" y="140"/>
                      </a:lnTo>
                      <a:lnTo>
                        <a:pt x="265" y="137"/>
                      </a:lnTo>
                      <a:lnTo>
                        <a:pt x="265" y="125"/>
                      </a:lnTo>
                      <a:lnTo>
                        <a:pt x="235" y="113"/>
                      </a:lnTo>
                      <a:lnTo>
                        <a:pt x="206" y="103"/>
                      </a:lnTo>
                      <a:lnTo>
                        <a:pt x="174" y="93"/>
                      </a:lnTo>
                      <a:lnTo>
                        <a:pt x="142" y="82"/>
                      </a:lnTo>
                      <a:lnTo>
                        <a:pt x="113" y="72"/>
                      </a:lnTo>
                      <a:lnTo>
                        <a:pt x="84" y="61"/>
                      </a:lnTo>
                      <a:lnTo>
                        <a:pt x="59" y="48"/>
                      </a:lnTo>
                      <a:lnTo>
                        <a:pt x="34" y="34"/>
                      </a:lnTo>
                      <a:lnTo>
                        <a:pt x="15" y="20"/>
                      </a:lnTo>
                      <a:lnTo>
                        <a:pt x="0" y="1"/>
                      </a:lnTo>
                      <a:lnTo>
                        <a:pt x="42" y="0"/>
                      </a:lnTo>
                      <a:lnTo>
                        <a:pt x="81" y="0"/>
                      </a:lnTo>
                      <a:lnTo>
                        <a:pt x="123" y="4"/>
                      </a:lnTo>
                      <a:lnTo>
                        <a:pt x="162" y="9"/>
                      </a:lnTo>
                      <a:lnTo>
                        <a:pt x="201" y="17"/>
                      </a:lnTo>
                      <a:lnTo>
                        <a:pt x="238" y="25"/>
                      </a:lnTo>
                      <a:lnTo>
                        <a:pt x="275" y="36"/>
                      </a:lnTo>
                      <a:lnTo>
                        <a:pt x="311" y="47"/>
                      </a:lnTo>
                      <a:lnTo>
                        <a:pt x="346" y="58"/>
                      </a:lnTo>
                      <a:lnTo>
                        <a:pt x="380" y="70"/>
                      </a:lnTo>
                      <a:lnTo>
                        <a:pt x="405" y="90"/>
                      </a:lnTo>
                      <a:lnTo>
                        <a:pt x="405" y="90"/>
                      </a:lnTo>
                      <a:close/>
                    </a:path>
                  </a:pathLst>
                </a:custGeom>
                <a:solidFill>
                  <a:srgbClr val="CC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2178" name="Freeform 82"/>
                <p:cNvSpPr>
                  <a:spLocks/>
                </p:cNvSpPr>
                <p:nvPr/>
              </p:nvSpPr>
              <p:spPr bwMode="auto">
                <a:xfrm>
                  <a:off x="235" y="1575"/>
                  <a:ext cx="486" cy="153"/>
                </a:xfrm>
                <a:custGeom>
                  <a:avLst/>
                  <a:gdLst>
                    <a:gd name="T0" fmla="*/ 486 w 486"/>
                    <a:gd name="T1" fmla="*/ 33 h 153"/>
                    <a:gd name="T2" fmla="*/ 446 w 486"/>
                    <a:gd name="T3" fmla="*/ 50 h 153"/>
                    <a:gd name="T4" fmla="*/ 405 w 486"/>
                    <a:gd name="T5" fmla="*/ 65 h 153"/>
                    <a:gd name="T6" fmla="*/ 361 w 486"/>
                    <a:gd name="T7" fmla="*/ 79 h 153"/>
                    <a:gd name="T8" fmla="*/ 316 w 486"/>
                    <a:gd name="T9" fmla="*/ 90 h 153"/>
                    <a:gd name="T10" fmla="*/ 272 w 486"/>
                    <a:gd name="T11" fmla="*/ 102 h 153"/>
                    <a:gd name="T12" fmla="*/ 228 w 486"/>
                    <a:gd name="T13" fmla="*/ 113 h 153"/>
                    <a:gd name="T14" fmla="*/ 182 w 486"/>
                    <a:gd name="T15" fmla="*/ 122 h 153"/>
                    <a:gd name="T16" fmla="*/ 138 w 486"/>
                    <a:gd name="T17" fmla="*/ 132 h 153"/>
                    <a:gd name="T18" fmla="*/ 91 w 486"/>
                    <a:gd name="T19" fmla="*/ 143 h 153"/>
                    <a:gd name="T20" fmla="*/ 44 w 486"/>
                    <a:gd name="T21" fmla="*/ 153 h 153"/>
                    <a:gd name="T22" fmla="*/ 57 w 486"/>
                    <a:gd name="T23" fmla="*/ 148 h 153"/>
                    <a:gd name="T24" fmla="*/ 44 w 486"/>
                    <a:gd name="T25" fmla="*/ 147 h 153"/>
                    <a:gd name="T26" fmla="*/ 37 w 486"/>
                    <a:gd name="T27" fmla="*/ 145 h 153"/>
                    <a:gd name="T28" fmla="*/ 30 w 486"/>
                    <a:gd name="T29" fmla="*/ 140 h 153"/>
                    <a:gd name="T30" fmla="*/ 25 w 486"/>
                    <a:gd name="T31" fmla="*/ 135 h 153"/>
                    <a:gd name="T32" fmla="*/ 22 w 486"/>
                    <a:gd name="T33" fmla="*/ 129 h 153"/>
                    <a:gd name="T34" fmla="*/ 20 w 486"/>
                    <a:gd name="T35" fmla="*/ 123 h 153"/>
                    <a:gd name="T36" fmla="*/ 15 w 486"/>
                    <a:gd name="T37" fmla="*/ 116 h 153"/>
                    <a:gd name="T38" fmla="*/ 13 w 486"/>
                    <a:gd name="T39" fmla="*/ 110 h 153"/>
                    <a:gd name="T40" fmla="*/ 8 w 486"/>
                    <a:gd name="T41" fmla="*/ 104 h 153"/>
                    <a:gd name="T42" fmla="*/ 0 w 486"/>
                    <a:gd name="T43" fmla="*/ 98 h 153"/>
                    <a:gd name="T44" fmla="*/ 30 w 486"/>
                    <a:gd name="T45" fmla="*/ 81 h 153"/>
                    <a:gd name="T46" fmla="*/ 64 w 486"/>
                    <a:gd name="T47" fmla="*/ 66 h 153"/>
                    <a:gd name="T48" fmla="*/ 101 w 486"/>
                    <a:gd name="T49" fmla="*/ 54 h 153"/>
                    <a:gd name="T50" fmla="*/ 142 w 486"/>
                    <a:gd name="T51" fmla="*/ 43 h 153"/>
                    <a:gd name="T52" fmla="*/ 187 w 486"/>
                    <a:gd name="T53" fmla="*/ 34 h 153"/>
                    <a:gd name="T54" fmla="*/ 231 w 486"/>
                    <a:gd name="T55" fmla="*/ 26 h 153"/>
                    <a:gd name="T56" fmla="*/ 277 w 486"/>
                    <a:gd name="T57" fmla="*/ 19 h 153"/>
                    <a:gd name="T58" fmla="*/ 324 w 486"/>
                    <a:gd name="T59" fmla="*/ 12 h 153"/>
                    <a:gd name="T60" fmla="*/ 370 w 486"/>
                    <a:gd name="T61" fmla="*/ 7 h 153"/>
                    <a:gd name="T62" fmla="*/ 417 w 486"/>
                    <a:gd name="T63" fmla="*/ 1 h 153"/>
                    <a:gd name="T64" fmla="*/ 432 w 486"/>
                    <a:gd name="T65" fmla="*/ 0 h 153"/>
                    <a:gd name="T66" fmla="*/ 444 w 486"/>
                    <a:gd name="T67" fmla="*/ 1 h 153"/>
                    <a:gd name="T68" fmla="*/ 454 w 486"/>
                    <a:gd name="T69" fmla="*/ 4 h 153"/>
                    <a:gd name="T70" fmla="*/ 459 w 486"/>
                    <a:gd name="T71" fmla="*/ 8 h 153"/>
                    <a:gd name="T72" fmla="*/ 464 w 486"/>
                    <a:gd name="T73" fmla="*/ 12 h 153"/>
                    <a:gd name="T74" fmla="*/ 468 w 486"/>
                    <a:gd name="T75" fmla="*/ 17 h 153"/>
                    <a:gd name="T76" fmla="*/ 471 w 486"/>
                    <a:gd name="T77" fmla="*/ 22 h 153"/>
                    <a:gd name="T78" fmla="*/ 476 w 486"/>
                    <a:gd name="T79" fmla="*/ 26 h 153"/>
                    <a:gd name="T80" fmla="*/ 481 w 486"/>
                    <a:gd name="T81" fmla="*/ 31 h 153"/>
                    <a:gd name="T82" fmla="*/ 486 w 486"/>
                    <a:gd name="T83" fmla="*/ 33 h 153"/>
                    <a:gd name="T84" fmla="*/ 486 w 486"/>
                    <a:gd name="T85" fmla="*/ 33 h 1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86" h="153">
                      <a:moveTo>
                        <a:pt x="486" y="33"/>
                      </a:moveTo>
                      <a:lnTo>
                        <a:pt x="446" y="50"/>
                      </a:lnTo>
                      <a:lnTo>
                        <a:pt x="405" y="65"/>
                      </a:lnTo>
                      <a:lnTo>
                        <a:pt x="361" y="79"/>
                      </a:lnTo>
                      <a:lnTo>
                        <a:pt x="316" y="90"/>
                      </a:lnTo>
                      <a:lnTo>
                        <a:pt x="272" y="102"/>
                      </a:lnTo>
                      <a:lnTo>
                        <a:pt x="228" y="113"/>
                      </a:lnTo>
                      <a:lnTo>
                        <a:pt x="182" y="122"/>
                      </a:lnTo>
                      <a:lnTo>
                        <a:pt x="138" y="132"/>
                      </a:lnTo>
                      <a:lnTo>
                        <a:pt x="91" y="143"/>
                      </a:lnTo>
                      <a:lnTo>
                        <a:pt x="44" y="153"/>
                      </a:lnTo>
                      <a:lnTo>
                        <a:pt x="57" y="148"/>
                      </a:lnTo>
                      <a:lnTo>
                        <a:pt x="44" y="147"/>
                      </a:lnTo>
                      <a:lnTo>
                        <a:pt x="37" y="145"/>
                      </a:lnTo>
                      <a:lnTo>
                        <a:pt x="30" y="140"/>
                      </a:lnTo>
                      <a:lnTo>
                        <a:pt x="25" y="135"/>
                      </a:lnTo>
                      <a:lnTo>
                        <a:pt x="22" y="129"/>
                      </a:lnTo>
                      <a:lnTo>
                        <a:pt x="20" y="123"/>
                      </a:lnTo>
                      <a:lnTo>
                        <a:pt x="15" y="116"/>
                      </a:lnTo>
                      <a:lnTo>
                        <a:pt x="13" y="110"/>
                      </a:lnTo>
                      <a:lnTo>
                        <a:pt x="8" y="104"/>
                      </a:lnTo>
                      <a:lnTo>
                        <a:pt x="0" y="98"/>
                      </a:lnTo>
                      <a:lnTo>
                        <a:pt x="30" y="81"/>
                      </a:lnTo>
                      <a:lnTo>
                        <a:pt x="64" y="66"/>
                      </a:lnTo>
                      <a:lnTo>
                        <a:pt x="101" y="54"/>
                      </a:lnTo>
                      <a:lnTo>
                        <a:pt x="142" y="43"/>
                      </a:lnTo>
                      <a:lnTo>
                        <a:pt x="187" y="34"/>
                      </a:lnTo>
                      <a:lnTo>
                        <a:pt x="231" y="26"/>
                      </a:lnTo>
                      <a:lnTo>
                        <a:pt x="277" y="19"/>
                      </a:lnTo>
                      <a:lnTo>
                        <a:pt x="324" y="12"/>
                      </a:lnTo>
                      <a:lnTo>
                        <a:pt x="370" y="7"/>
                      </a:lnTo>
                      <a:lnTo>
                        <a:pt x="417" y="1"/>
                      </a:lnTo>
                      <a:lnTo>
                        <a:pt x="432" y="0"/>
                      </a:lnTo>
                      <a:lnTo>
                        <a:pt x="444" y="1"/>
                      </a:lnTo>
                      <a:lnTo>
                        <a:pt x="454" y="4"/>
                      </a:lnTo>
                      <a:lnTo>
                        <a:pt x="459" y="8"/>
                      </a:lnTo>
                      <a:lnTo>
                        <a:pt x="464" y="12"/>
                      </a:lnTo>
                      <a:lnTo>
                        <a:pt x="468" y="17"/>
                      </a:lnTo>
                      <a:lnTo>
                        <a:pt x="471" y="22"/>
                      </a:lnTo>
                      <a:lnTo>
                        <a:pt x="476" y="26"/>
                      </a:lnTo>
                      <a:lnTo>
                        <a:pt x="481" y="31"/>
                      </a:lnTo>
                      <a:lnTo>
                        <a:pt x="486" y="33"/>
                      </a:lnTo>
                      <a:lnTo>
                        <a:pt x="486" y="33"/>
                      </a:lnTo>
                      <a:close/>
                    </a:path>
                  </a:pathLst>
                </a:custGeom>
                <a:solidFill>
                  <a:srgbClr val="CC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2179" name="Freeform 83"/>
                <p:cNvSpPr>
                  <a:spLocks/>
                </p:cNvSpPr>
                <p:nvPr/>
              </p:nvSpPr>
              <p:spPr bwMode="auto">
                <a:xfrm>
                  <a:off x="5020" y="1621"/>
                  <a:ext cx="541" cy="161"/>
                </a:xfrm>
                <a:custGeom>
                  <a:avLst/>
                  <a:gdLst>
                    <a:gd name="T0" fmla="*/ 522 w 541"/>
                    <a:gd name="T1" fmla="*/ 99 h 161"/>
                    <a:gd name="T2" fmla="*/ 527 w 541"/>
                    <a:gd name="T3" fmla="*/ 104 h 161"/>
                    <a:gd name="T4" fmla="*/ 534 w 541"/>
                    <a:gd name="T5" fmla="*/ 109 h 161"/>
                    <a:gd name="T6" fmla="*/ 537 w 541"/>
                    <a:gd name="T7" fmla="*/ 115 h 161"/>
                    <a:gd name="T8" fmla="*/ 541 w 541"/>
                    <a:gd name="T9" fmla="*/ 120 h 161"/>
                    <a:gd name="T10" fmla="*/ 541 w 541"/>
                    <a:gd name="T11" fmla="*/ 125 h 161"/>
                    <a:gd name="T12" fmla="*/ 541 w 541"/>
                    <a:gd name="T13" fmla="*/ 131 h 161"/>
                    <a:gd name="T14" fmla="*/ 541 w 541"/>
                    <a:gd name="T15" fmla="*/ 137 h 161"/>
                    <a:gd name="T16" fmla="*/ 537 w 541"/>
                    <a:gd name="T17" fmla="*/ 141 h 161"/>
                    <a:gd name="T18" fmla="*/ 529 w 541"/>
                    <a:gd name="T19" fmla="*/ 147 h 161"/>
                    <a:gd name="T20" fmla="*/ 522 w 541"/>
                    <a:gd name="T21" fmla="*/ 152 h 161"/>
                    <a:gd name="T22" fmla="*/ 502 w 541"/>
                    <a:gd name="T23" fmla="*/ 161 h 161"/>
                    <a:gd name="T24" fmla="*/ 456 w 541"/>
                    <a:gd name="T25" fmla="*/ 144 h 161"/>
                    <a:gd name="T26" fmla="*/ 402 w 541"/>
                    <a:gd name="T27" fmla="*/ 130 h 161"/>
                    <a:gd name="T28" fmla="*/ 345 w 541"/>
                    <a:gd name="T29" fmla="*/ 118 h 161"/>
                    <a:gd name="T30" fmla="*/ 289 w 541"/>
                    <a:gd name="T31" fmla="*/ 109 h 161"/>
                    <a:gd name="T32" fmla="*/ 230 w 541"/>
                    <a:gd name="T33" fmla="*/ 99 h 161"/>
                    <a:gd name="T34" fmla="*/ 174 w 541"/>
                    <a:gd name="T35" fmla="*/ 89 h 161"/>
                    <a:gd name="T36" fmla="*/ 122 w 541"/>
                    <a:gd name="T37" fmla="*/ 77 h 161"/>
                    <a:gd name="T38" fmla="*/ 73 w 541"/>
                    <a:gd name="T39" fmla="*/ 61 h 161"/>
                    <a:gd name="T40" fmla="*/ 32 w 541"/>
                    <a:gd name="T41" fmla="*/ 42 h 161"/>
                    <a:gd name="T42" fmla="*/ 0 w 541"/>
                    <a:gd name="T43" fmla="*/ 17 h 161"/>
                    <a:gd name="T44" fmla="*/ 7 w 541"/>
                    <a:gd name="T45" fmla="*/ 9 h 161"/>
                    <a:gd name="T46" fmla="*/ 19 w 541"/>
                    <a:gd name="T47" fmla="*/ 3 h 161"/>
                    <a:gd name="T48" fmla="*/ 37 w 541"/>
                    <a:gd name="T49" fmla="*/ 1 h 161"/>
                    <a:gd name="T50" fmla="*/ 59 w 541"/>
                    <a:gd name="T51" fmla="*/ 0 h 161"/>
                    <a:gd name="T52" fmla="*/ 81 w 541"/>
                    <a:gd name="T53" fmla="*/ 0 h 161"/>
                    <a:gd name="T54" fmla="*/ 105 w 541"/>
                    <a:gd name="T55" fmla="*/ 2 h 161"/>
                    <a:gd name="T56" fmla="*/ 130 w 541"/>
                    <a:gd name="T57" fmla="*/ 4 h 161"/>
                    <a:gd name="T58" fmla="*/ 152 w 541"/>
                    <a:gd name="T59" fmla="*/ 6 h 161"/>
                    <a:gd name="T60" fmla="*/ 176 w 541"/>
                    <a:gd name="T61" fmla="*/ 10 h 161"/>
                    <a:gd name="T62" fmla="*/ 193 w 541"/>
                    <a:gd name="T63" fmla="*/ 11 h 161"/>
                    <a:gd name="T64" fmla="*/ 522 w 541"/>
                    <a:gd name="T65" fmla="*/ 99 h 161"/>
                    <a:gd name="T66" fmla="*/ 522 w 541"/>
                    <a:gd name="T67" fmla="*/ 99 h 1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541" h="161">
                      <a:moveTo>
                        <a:pt x="522" y="99"/>
                      </a:moveTo>
                      <a:lnTo>
                        <a:pt x="527" y="104"/>
                      </a:lnTo>
                      <a:lnTo>
                        <a:pt x="534" y="109"/>
                      </a:lnTo>
                      <a:lnTo>
                        <a:pt x="537" y="115"/>
                      </a:lnTo>
                      <a:lnTo>
                        <a:pt x="541" y="120"/>
                      </a:lnTo>
                      <a:lnTo>
                        <a:pt x="541" y="125"/>
                      </a:lnTo>
                      <a:lnTo>
                        <a:pt x="541" y="131"/>
                      </a:lnTo>
                      <a:lnTo>
                        <a:pt x="541" y="137"/>
                      </a:lnTo>
                      <a:lnTo>
                        <a:pt x="537" y="141"/>
                      </a:lnTo>
                      <a:lnTo>
                        <a:pt x="529" y="147"/>
                      </a:lnTo>
                      <a:lnTo>
                        <a:pt x="522" y="152"/>
                      </a:lnTo>
                      <a:lnTo>
                        <a:pt x="502" y="161"/>
                      </a:lnTo>
                      <a:lnTo>
                        <a:pt x="456" y="144"/>
                      </a:lnTo>
                      <a:lnTo>
                        <a:pt x="402" y="130"/>
                      </a:lnTo>
                      <a:lnTo>
                        <a:pt x="345" y="118"/>
                      </a:lnTo>
                      <a:lnTo>
                        <a:pt x="289" y="109"/>
                      </a:lnTo>
                      <a:lnTo>
                        <a:pt x="230" y="99"/>
                      </a:lnTo>
                      <a:lnTo>
                        <a:pt x="174" y="89"/>
                      </a:lnTo>
                      <a:lnTo>
                        <a:pt x="122" y="77"/>
                      </a:lnTo>
                      <a:lnTo>
                        <a:pt x="73" y="61"/>
                      </a:lnTo>
                      <a:lnTo>
                        <a:pt x="32" y="42"/>
                      </a:lnTo>
                      <a:lnTo>
                        <a:pt x="0" y="17"/>
                      </a:lnTo>
                      <a:lnTo>
                        <a:pt x="7" y="9"/>
                      </a:lnTo>
                      <a:lnTo>
                        <a:pt x="19" y="3"/>
                      </a:lnTo>
                      <a:lnTo>
                        <a:pt x="37" y="1"/>
                      </a:lnTo>
                      <a:lnTo>
                        <a:pt x="59" y="0"/>
                      </a:lnTo>
                      <a:lnTo>
                        <a:pt x="81" y="0"/>
                      </a:lnTo>
                      <a:lnTo>
                        <a:pt x="105" y="2"/>
                      </a:lnTo>
                      <a:lnTo>
                        <a:pt x="130" y="4"/>
                      </a:lnTo>
                      <a:lnTo>
                        <a:pt x="152" y="6"/>
                      </a:lnTo>
                      <a:lnTo>
                        <a:pt x="176" y="10"/>
                      </a:lnTo>
                      <a:lnTo>
                        <a:pt x="193" y="11"/>
                      </a:lnTo>
                      <a:lnTo>
                        <a:pt x="522" y="99"/>
                      </a:lnTo>
                      <a:lnTo>
                        <a:pt x="522" y="99"/>
                      </a:lnTo>
                      <a:close/>
                    </a:path>
                  </a:pathLst>
                </a:custGeom>
                <a:solidFill>
                  <a:srgbClr val="CC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2180" name="Freeform 84"/>
                <p:cNvSpPr>
                  <a:spLocks/>
                </p:cNvSpPr>
                <p:nvPr/>
              </p:nvSpPr>
              <p:spPr bwMode="auto">
                <a:xfrm>
                  <a:off x="221" y="1694"/>
                  <a:ext cx="573" cy="120"/>
                </a:xfrm>
                <a:custGeom>
                  <a:avLst/>
                  <a:gdLst>
                    <a:gd name="T0" fmla="*/ 573 w 573"/>
                    <a:gd name="T1" fmla="*/ 5 h 120"/>
                    <a:gd name="T2" fmla="*/ 573 w 573"/>
                    <a:gd name="T3" fmla="*/ 16 h 120"/>
                    <a:gd name="T4" fmla="*/ 566 w 573"/>
                    <a:gd name="T5" fmla="*/ 24 h 120"/>
                    <a:gd name="T6" fmla="*/ 554 w 573"/>
                    <a:gd name="T7" fmla="*/ 32 h 120"/>
                    <a:gd name="T8" fmla="*/ 536 w 573"/>
                    <a:gd name="T9" fmla="*/ 39 h 120"/>
                    <a:gd name="T10" fmla="*/ 517 w 573"/>
                    <a:gd name="T11" fmla="*/ 44 h 120"/>
                    <a:gd name="T12" fmla="*/ 497 w 573"/>
                    <a:gd name="T13" fmla="*/ 51 h 120"/>
                    <a:gd name="T14" fmla="*/ 478 w 573"/>
                    <a:gd name="T15" fmla="*/ 57 h 120"/>
                    <a:gd name="T16" fmla="*/ 458 w 573"/>
                    <a:gd name="T17" fmla="*/ 64 h 120"/>
                    <a:gd name="T18" fmla="*/ 443 w 573"/>
                    <a:gd name="T19" fmla="*/ 71 h 120"/>
                    <a:gd name="T20" fmla="*/ 431 w 573"/>
                    <a:gd name="T21" fmla="*/ 79 h 120"/>
                    <a:gd name="T22" fmla="*/ 389 w 573"/>
                    <a:gd name="T23" fmla="*/ 80 h 120"/>
                    <a:gd name="T24" fmla="*/ 345 w 573"/>
                    <a:gd name="T25" fmla="*/ 82 h 120"/>
                    <a:gd name="T26" fmla="*/ 301 w 573"/>
                    <a:gd name="T27" fmla="*/ 84 h 120"/>
                    <a:gd name="T28" fmla="*/ 257 w 573"/>
                    <a:gd name="T29" fmla="*/ 88 h 120"/>
                    <a:gd name="T30" fmla="*/ 213 w 573"/>
                    <a:gd name="T31" fmla="*/ 92 h 120"/>
                    <a:gd name="T32" fmla="*/ 169 w 573"/>
                    <a:gd name="T33" fmla="*/ 97 h 120"/>
                    <a:gd name="T34" fmla="*/ 127 w 573"/>
                    <a:gd name="T35" fmla="*/ 101 h 120"/>
                    <a:gd name="T36" fmla="*/ 85 w 573"/>
                    <a:gd name="T37" fmla="*/ 107 h 120"/>
                    <a:gd name="T38" fmla="*/ 46 w 573"/>
                    <a:gd name="T39" fmla="*/ 114 h 120"/>
                    <a:gd name="T40" fmla="*/ 7 w 573"/>
                    <a:gd name="T41" fmla="*/ 120 h 120"/>
                    <a:gd name="T42" fmla="*/ 2 w 573"/>
                    <a:gd name="T43" fmla="*/ 115 h 120"/>
                    <a:gd name="T44" fmla="*/ 0 w 573"/>
                    <a:gd name="T45" fmla="*/ 109 h 120"/>
                    <a:gd name="T46" fmla="*/ 0 w 573"/>
                    <a:gd name="T47" fmla="*/ 105 h 120"/>
                    <a:gd name="T48" fmla="*/ 2 w 573"/>
                    <a:gd name="T49" fmla="*/ 99 h 120"/>
                    <a:gd name="T50" fmla="*/ 4 w 573"/>
                    <a:gd name="T51" fmla="*/ 95 h 120"/>
                    <a:gd name="T52" fmla="*/ 9 w 573"/>
                    <a:gd name="T53" fmla="*/ 89 h 120"/>
                    <a:gd name="T54" fmla="*/ 14 w 573"/>
                    <a:gd name="T55" fmla="*/ 84 h 120"/>
                    <a:gd name="T56" fmla="*/ 19 w 573"/>
                    <a:gd name="T57" fmla="*/ 80 h 120"/>
                    <a:gd name="T58" fmla="*/ 27 w 573"/>
                    <a:gd name="T59" fmla="*/ 75 h 120"/>
                    <a:gd name="T60" fmla="*/ 34 w 573"/>
                    <a:gd name="T61" fmla="*/ 71 h 120"/>
                    <a:gd name="T62" fmla="*/ 80 w 573"/>
                    <a:gd name="T63" fmla="*/ 55 h 120"/>
                    <a:gd name="T64" fmla="*/ 130 w 573"/>
                    <a:gd name="T65" fmla="*/ 41 h 120"/>
                    <a:gd name="T66" fmla="*/ 179 w 573"/>
                    <a:gd name="T67" fmla="*/ 28 h 120"/>
                    <a:gd name="T68" fmla="*/ 232 w 573"/>
                    <a:gd name="T69" fmla="*/ 18 h 120"/>
                    <a:gd name="T70" fmla="*/ 284 w 573"/>
                    <a:gd name="T71" fmla="*/ 10 h 120"/>
                    <a:gd name="T72" fmla="*/ 340 w 573"/>
                    <a:gd name="T73" fmla="*/ 4 h 120"/>
                    <a:gd name="T74" fmla="*/ 397 w 573"/>
                    <a:gd name="T75" fmla="*/ 1 h 120"/>
                    <a:gd name="T76" fmla="*/ 453 w 573"/>
                    <a:gd name="T77" fmla="*/ 0 h 120"/>
                    <a:gd name="T78" fmla="*/ 514 w 573"/>
                    <a:gd name="T79" fmla="*/ 1 h 120"/>
                    <a:gd name="T80" fmla="*/ 573 w 573"/>
                    <a:gd name="T81" fmla="*/ 5 h 120"/>
                    <a:gd name="T82" fmla="*/ 573 w 573"/>
                    <a:gd name="T83" fmla="*/ 5 h 1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573" h="120">
                      <a:moveTo>
                        <a:pt x="573" y="5"/>
                      </a:moveTo>
                      <a:lnTo>
                        <a:pt x="573" y="16"/>
                      </a:lnTo>
                      <a:lnTo>
                        <a:pt x="566" y="24"/>
                      </a:lnTo>
                      <a:lnTo>
                        <a:pt x="554" y="32"/>
                      </a:lnTo>
                      <a:lnTo>
                        <a:pt x="536" y="39"/>
                      </a:lnTo>
                      <a:lnTo>
                        <a:pt x="517" y="44"/>
                      </a:lnTo>
                      <a:lnTo>
                        <a:pt x="497" y="51"/>
                      </a:lnTo>
                      <a:lnTo>
                        <a:pt x="478" y="57"/>
                      </a:lnTo>
                      <a:lnTo>
                        <a:pt x="458" y="64"/>
                      </a:lnTo>
                      <a:lnTo>
                        <a:pt x="443" y="71"/>
                      </a:lnTo>
                      <a:lnTo>
                        <a:pt x="431" y="79"/>
                      </a:lnTo>
                      <a:lnTo>
                        <a:pt x="389" y="80"/>
                      </a:lnTo>
                      <a:lnTo>
                        <a:pt x="345" y="82"/>
                      </a:lnTo>
                      <a:lnTo>
                        <a:pt x="301" y="84"/>
                      </a:lnTo>
                      <a:lnTo>
                        <a:pt x="257" y="88"/>
                      </a:lnTo>
                      <a:lnTo>
                        <a:pt x="213" y="92"/>
                      </a:lnTo>
                      <a:lnTo>
                        <a:pt x="169" y="97"/>
                      </a:lnTo>
                      <a:lnTo>
                        <a:pt x="127" y="101"/>
                      </a:lnTo>
                      <a:lnTo>
                        <a:pt x="85" y="107"/>
                      </a:lnTo>
                      <a:lnTo>
                        <a:pt x="46" y="114"/>
                      </a:lnTo>
                      <a:lnTo>
                        <a:pt x="7" y="120"/>
                      </a:lnTo>
                      <a:lnTo>
                        <a:pt x="2" y="115"/>
                      </a:lnTo>
                      <a:lnTo>
                        <a:pt x="0" y="109"/>
                      </a:lnTo>
                      <a:lnTo>
                        <a:pt x="0" y="105"/>
                      </a:lnTo>
                      <a:lnTo>
                        <a:pt x="2" y="99"/>
                      </a:lnTo>
                      <a:lnTo>
                        <a:pt x="4" y="95"/>
                      </a:lnTo>
                      <a:lnTo>
                        <a:pt x="9" y="89"/>
                      </a:lnTo>
                      <a:lnTo>
                        <a:pt x="14" y="84"/>
                      </a:lnTo>
                      <a:lnTo>
                        <a:pt x="19" y="80"/>
                      </a:lnTo>
                      <a:lnTo>
                        <a:pt x="27" y="75"/>
                      </a:lnTo>
                      <a:lnTo>
                        <a:pt x="34" y="71"/>
                      </a:lnTo>
                      <a:lnTo>
                        <a:pt x="80" y="55"/>
                      </a:lnTo>
                      <a:lnTo>
                        <a:pt x="130" y="41"/>
                      </a:lnTo>
                      <a:lnTo>
                        <a:pt x="179" y="28"/>
                      </a:lnTo>
                      <a:lnTo>
                        <a:pt x="232" y="18"/>
                      </a:lnTo>
                      <a:lnTo>
                        <a:pt x="284" y="10"/>
                      </a:lnTo>
                      <a:lnTo>
                        <a:pt x="340" y="4"/>
                      </a:lnTo>
                      <a:lnTo>
                        <a:pt x="397" y="1"/>
                      </a:lnTo>
                      <a:lnTo>
                        <a:pt x="453" y="0"/>
                      </a:lnTo>
                      <a:lnTo>
                        <a:pt x="514" y="1"/>
                      </a:lnTo>
                      <a:lnTo>
                        <a:pt x="573" y="5"/>
                      </a:lnTo>
                      <a:lnTo>
                        <a:pt x="573" y="5"/>
                      </a:lnTo>
                      <a:close/>
                    </a:path>
                  </a:pathLst>
                </a:custGeom>
                <a:solidFill>
                  <a:srgbClr val="CC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2181" name="Freeform 85"/>
                <p:cNvSpPr>
                  <a:spLocks/>
                </p:cNvSpPr>
                <p:nvPr/>
              </p:nvSpPr>
              <p:spPr bwMode="auto">
                <a:xfrm>
                  <a:off x="4954" y="1711"/>
                  <a:ext cx="563" cy="177"/>
                </a:xfrm>
                <a:custGeom>
                  <a:avLst/>
                  <a:gdLst>
                    <a:gd name="T0" fmla="*/ 561 w 563"/>
                    <a:gd name="T1" fmla="*/ 95 h 177"/>
                    <a:gd name="T2" fmla="*/ 563 w 563"/>
                    <a:gd name="T3" fmla="*/ 107 h 177"/>
                    <a:gd name="T4" fmla="*/ 561 w 563"/>
                    <a:gd name="T5" fmla="*/ 118 h 177"/>
                    <a:gd name="T6" fmla="*/ 554 w 563"/>
                    <a:gd name="T7" fmla="*/ 128 h 177"/>
                    <a:gd name="T8" fmla="*/ 544 w 563"/>
                    <a:gd name="T9" fmla="*/ 138 h 177"/>
                    <a:gd name="T10" fmla="*/ 531 w 563"/>
                    <a:gd name="T11" fmla="*/ 146 h 177"/>
                    <a:gd name="T12" fmla="*/ 514 w 563"/>
                    <a:gd name="T13" fmla="*/ 154 h 177"/>
                    <a:gd name="T14" fmla="*/ 497 w 563"/>
                    <a:gd name="T15" fmla="*/ 160 h 177"/>
                    <a:gd name="T16" fmla="*/ 478 w 563"/>
                    <a:gd name="T17" fmla="*/ 167 h 177"/>
                    <a:gd name="T18" fmla="*/ 458 w 563"/>
                    <a:gd name="T19" fmla="*/ 172 h 177"/>
                    <a:gd name="T20" fmla="*/ 436 w 563"/>
                    <a:gd name="T21" fmla="*/ 177 h 177"/>
                    <a:gd name="T22" fmla="*/ 436 w 563"/>
                    <a:gd name="T23" fmla="*/ 144 h 177"/>
                    <a:gd name="T24" fmla="*/ 392 w 563"/>
                    <a:gd name="T25" fmla="*/ 135 h 177"/>
                    <a:gd name="T26" fmla="*/ 348 w 563"/>
                    <a:gd name="T27" fmla="*/ 123 h 177"/>
                    <a:gd name="T28" fmla="*/ 304 w 563"/>
                    <a:gd name="T29" fmla="*/ 112 h 177"/>
                    <a:gd name="T30" fmla="*/ 259 w 563"/>
                    <a:gd name="T31" fmla="*/ 99 h 177"/>
                    <a:gd name="T32" fmla="*/ 215 w 563"/>
                    <a:gd name="T33" fmla="*/ 87 h 177"/>
                    <a:gd name="T34" fmla="*/ 171 w 563"/>
                    <a:gd name="T35" fmla="*/ 73 h 177"/>
                    <a:gd name="T36" fmla="*/ 127 w 563"/>
                    <a:gd name="T37" fmla="*/ 60 h 177"/>
                    <a:gd name="T38" fmla="*/ 85 w 563"/>
                    <a:gd name="T39" fmla="*/ 49 h 177"/>
                    <a:gd name="T40" fmla="*/ 44 w 563"/>
                    <a:gd name="T41" fmla="*/ 39 h 177"/>
                    <a:gd name="T42" fmla="*/ 2 w 563"/>
                    <a:gd name="T43" fmla="*/ 30 h 177"/>
                    <a:gd name="T44" fmla="*/ 0 w 563"/>
                    <a:gd name="T45" fmla="*/ 24 h 177"/>
                    <a:gd name="T46" fmla="*/ 0 w 563"/>
                    <a:gd name="T47" fmla="*/ 19 h 177"/>
                    <a:gd name="T48" fmla="*/ 2 w 563"/>
                    <a:gd name="T49" fmla="*/ 16 h 177"/>
                    <a:gd name="T50" fmla="*/ 7 w 563"/>
                    <a:gd name="T51" fmla="*/ 12 h 177"/>
                    <a:gd name="T52" fmla="*/ 12 w 563"/>
                    <a:gd name="T53" fmla="*/ 10 h 177"/>
                    <a:gd name="T54" fmla="*/ 19 w 563"/>
                    <a:gd name="T55" fmla="*/ 8 h 177"/>
                    <a:gd name="T56" fmla="*/ 27 w 563"/>
                    <a:gd name="T57" fmla="*/ 7 h 177"/>
                    <a:gd name="T58" fmla="*/ 34 w 563"/>
                    <a:gd name="T59" fmla="*/ 4 h 177"/>
                    <a:gd name="T60" fmla="*/ 41 w 563"/>
                    <a:gd name="T61" fmla="*/ 2 h 177"/>
                    <a:gd name="T62" fmla="*/ 46 w 563"/>
                    <a:gd name="T63" fmla="*/ 0 h 177"/>
                    <a:gd name="T64" fmla="*/ 103 w 563"/>
                    <a:gd name="T65" fmla="*/ 4 h 177"/>
                    <a:gd name="T66" fmla="*/ 159 w 563"/>
                    <a:gd name="T67" fmla="*/ 9 h 177"/>
                    <a:gd name="T68" fmla="*/ 215 w 563"/>
                    <a:gd name="T69" fmla="*/ 15 h 177"/>
                    <a:gd name="T70" fmla="*/ 272 w 563"/>
                    <a:gd name="T71" fmla="*/ 22 h 177"/>
                    <a:gd name="T72" fmla="*/ 326 w 563"/>
                    <a:gd name="T73" fmla="*/ 30 h 177"/>
                    <a:gd name="T74" fmla="*/ 377 w 563"/>
                    <a:gd name="T75" fmla="*/ 39 h 177"/>
                    <a:gd name="T76" fmla="*/ 429 w 563"/>
                    <a:gd name="T77" fmla="*/ 50 h 177"/>
                    <a:gd name="T78" fmla="*/ 475 w 563"/>
                    <a:gd name="T79" fmla="*/ 63 h 177"/>
                    <a:gd name="T80" fmla="*/ 519 w 563"/>
                    <a:gd name="T81" fmla="*/ 78 h 177"/>
                    <a:gd name="T82" fmla="*/ 561 w 563"/>
                    <a:gd name="T83" fmla="*/ 95 h 177"/>
                    <a:gd name="T84" fmla="*/ 561 w 563"/>
                    <a:gd name="T85" fmla="*/ 95 h 1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563" h="177">
                      <a:moveTo>
                        <a:pt x="561" y="95"/>
                      </a:moveTo>
                      <a:lnTo>
                        <a:pt x="563" y="107"/>
                      </a:lnTo>
                      <a:lnTo>
                        <a:pt x="561" y="118"/>
                      </a:lnTo>
                      <a:lnTo>
                        <a:pt x="554" y="128"/>
                      </a:lnTo>
                      <a:lnTo>
                        <a:pt x="544" y="138"/>
                      </a:lnTo>
                      <a:lnTo>
                        <a:pt x="531" y="146"/>
                      </a:lnTo>
                      <a:lnTo>
                        <a:pt x="514" y="154"/>
                      </a:lnTo>
                      <a:lnTo>
                        <a:pt x="497" y="160"/>
                      </a:lnTo>
                      <a:lnTo>
                        <a:pt x="478" y="167"/>
                      </a:lnTo>
                      <a:lnTo>
                        <a:pt x="458" y="172"/>
                      </a:lnTo>
                      <a:lnTo>
                        <a:pt x="436" y="177"/>
                      </a:lnTo>
                      <a:lnTo>
                        <a:pt x="436" y="144"/>
                      </a:lnTo>
                      <a:lnTo>
                        <a:pt x="392" y="135"/>
                      </a:lnTo>
                      <a:lnTo>
                        <a:pt x="348" y="123"/>
                      </a:lnTo>
                      <a:lnTo>
                        <a:pt x="304" y="112"/>
                      </a:lnTo>
                      <a:lnTo>
                        <a:pt x="259" y="99"/>
                      </a:lnTo>
                      <a:lnTo>
                        <a:pt x="215" y="87"/>
                      </a:lnTo>
                      <a:lnTo>
                        <a:pt x="171" y="73"/>
                      </a:lnTo>
                      <a:lnTo>
                        <a:pt x="127" y="60"/>
                      </a:lnTo>
                      <a:lnTo>
                        <a:pt x="85" y="49"/>
                      </a:lnTo>
                      <a:lnTo>
                        <a:pt x="44" y="39"/>
                      </a:lnTo>
                      <a:lnTo>
                        <a:pt x="2" y="30"/>
                      </a:lnTo>
                      <a:lnTo>
                        <a:pt x="0" y="24"/>
                      </a:lnTo>
                      <a:lnTo>
                        <a:pt x="0" y="19"/>
                      </a:lnTo>
                      <a:lnTo>
                        <a:pt x="2" y="16"/>
                      </a:lnTo>
                      <a:lnTo>
                        <a:pt x="7" y="12"/>
                      </a:lnTo>
                      <a:lnTo>
                        <a:pt x="12" y="10"/>
                      </a:lnTo>
                      <a:lnTo>
                        <a:pt x="19" y="8"/>
                      </a:lnTo>
                      <a:lnTo>
                        <a:pt x="27" y="7"/>
                      </a:lnTo>
                      <a:lnTo>
                        <a:pt x="34" y="4"/>
                      </a:lnTo>
                      <a:lnTo>
                        <a:pt x="41" y="2"/>
                      </a:lnTo>
                      <a:lnTo>
                        <a:pt x="46" y="0"/>
                      </a:lnTo>
                      <a:lnTo>
                        <a:pt x="103" y="4"/>
                      </a:lnTo>
                      <a:lnTo>
                        <a:pt x="159" y="9"/>
                      </a:lnTo>
                      <a:lnTo>
                        <a:pt x="215" y="15"/>
                      </a:lnTo>
                      <a:lnTo>
                        <a:pt x="272" y="22"/>
                      </a:lnTo>
                      <a:lnTo>
                        <a:pt x="326" y="30"/>
                      </a:lnTo>
                      <a:lnTo>
                        <a:pt x="377" y="39"/>
                      </a:lnTo>
                      <a:lnTo>
                        <a:pt x="429" y="50"/>
                      </a:lnTo>
                      <a:lnTo>
                        <a:pt x="475" y="63"/>
                      </a:lnTo>
                      <a:lnTo>
                        <a:pt x="519" y="78"/>
                      </a:lnTo>
                      <a:lnTo>
                        <a:pt x="561" y="95"/>
                      </a:lnTo>
                      <a:lnTo>
                        <a:pt x="561" y="95"/>
                      </a:lnTo>
                      <a:close/>
                    </a:path>
                  </a:pathLst>
                </a:custGeom>
                <a:solidFill>
                  <a:srgbClr val="CC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2182" name="Freeform 86"/>
                <p:cNvSpPr>
                  <a:spLocks/>
                </p:cNvSpPr>
                <p:nvPr/>
              </p:nvSpPr>
              <p:spPr bwMode="auto">
                <a:xfrm>
                  <a:off x="211" y="1792"/>
                  <a:ext cx="554" cy="137"/>
                </a:xfrm>
                <a:custGeom>
                  <a:avLst/>
                  <a:gdLst>
                    <a:gd name="T0" fmla="*/ 554 w 554"/>
                    <a:gd name="T1" fmla="*/ 22 h 137"/>
                    <a:gd name="T2" fmla="*/ 546 w 554"/>
                    <a:gd name="T3" fmla="*/ 42 h 137"/>
                    <a:gd name="T4" fmla="*/ 512 w 554"/>
                    <a:gd name="T5" fmla="*/ 53 h 137"/>
                    <a:gd name="T6" fmla="*/ 473 w 554"/>
                    <a:gd name="T7" fmla="*/ 61 h 137"/>
                    <a:gd name="T8" fmla="*/ 434 w 554"/>
                    <a:gd name="T9" fmla="*/ 67 h 137"/>
                    <a:gd name="T10" fmla="*/ 392 w 554"/>
                    <a:gd name="T11" fmla="*/ 73 h 137"/>
                    <a:gd name="T12" fmla="*/ 350 w 554"/>
                    <a:gd name="T13" fmla="*/ 79 h 137"/>
                    <a:gd name="T14" fmla="*/ 311 w 554"/>
                    <a:gd name="T15" fmla="*/ 83 h 137"/>
                    <a:gd name="T16" fmla="*/ 272 w 554"/>
                    <a:gd name="T17" fmla="*/ 90 h 137"/>
                    <a:gd name="T18" fmla="*/ 235 w 554"/>
                    <a:gd name="T19" fmla="*/ 98 h 137"/>
                    <a:gd name="T20" fmla="*/ 201 w 554"/>
                    <a:gd name="T21" fmla="*/ 109 h 137"/>
                    <a:gd name="T22" fmla="*/ 169 w 554"/>
                    <a:gd name="T23" fmla="*/ 121 h 137"/>
                    <a:gd name="T24" fmla="*/ 54 w 554"/>
                    <a:gd name="T25" fmla="*/ 137 h 137"/>
                    <a:gd name="T26" fmla="*/ 49 w 554"/>
                    <a:gd name="T27" fmla="*/ 129 h 137"/>
                    <a:gd name="T28" fmla="*/ 41 w 554"/>
                    <a:gd name="T29" fmla="*/ 120 h 137"/>
                    <a:gd name="T30" fmla="*/ 34 w 554"/>
                    <a:gd name="T31" fmla="*/ 112 h 137"/>
                    <a:gd name="T32" fmla="*/ 27 w 554"/>
                    <a:gd name="T33" fmla="*/ 104 h 137"/>
                    <a:gd name="T34" fmla="*/ 19 w 554"/>
                    <a:gd name="T35" fmla="*/ 96 h 137"/>
                    <a:gd name="T36" fmla="*/ 12 w 554"/>
                    <a:gd name="T37" fmla="*/ 87 h 137"/>
                    <a:gd name="T38" fmla="*/ 7 w 554"/>
                    <a:gd name="T39" fmla="*/ 78 h 137"/>
                    <a:gd name="T40" fmla="*/ 2 w 554"/>
                    <a:gd name="T41" fmla="*/ 70 h 137"/>
                    <a:gd name="T42" fmla="*/ 0 w 554"/>
                    <a:gd name="T43" fmla="*/ 61 h 137"/>
                    <a:gd name="T44" fmla="*/ 0 w 554"/>
                    <a:gd name="T45" fmla="*/ 51 h 137"/>
                    <a:gd name="T46" fmla="*/ 49 w 554"/>
                    <a:gd name="T47" fmla="*/ 40 h 137"/>
                    <a:gd name="T48" fmla="*/ 98 w 554"/>
                    <a:gd name="T49" fmla="*/ 30 h 137"/>
                    <a:gd name="T50" fmla="*/ 147 w 554"/>
                    <a:gd name="T51" fmla="*/ 21 h 137"/>
                    <a:gd name="T52" fmla="*/ 193 w 554"/>
                    <a:gd name="T53" fmla="*/ 14 h 137"/>
                    <a:gd name="T54" fmla="*/ 245 w 554"/>
                    <a:gd name="T55" fmla="*/ 8 h 137"/>
                    <a:gd name="T56" fmla="*/ 294 w 554"/>
                    <a:gd name="T57" fmla="*/ 3 h 137"/>
                    <a:gd name="T58" fmla="*/ 348 w 554"/>
                    <a:gd name="T59" fmla="*/ 1 h 137"/>
                    <a:gd name="T60" fmla="*/ 402 w 554"/>
                    <a:gd name="T61" fmla="*/ 0 h 137"/>
                    <a:gd name="T62" fmla="*/ 461 w 554"/>
                    <a:gd name="T63" fmla="*/ 0 h 137"/>
                    <a:gd name="T64" fmla="*/ 522 w 554"/>
                    <a:gd name="T65" fmla="*/ 1 h 137"/>
                    <a:gd name="T66" fmla="*/ 554 w 554"/>
                    <a:gd name="T67" fmla="*/ 22 h 137"/>
                    <a:gd name="T68" fmla="*/ 554 w 554"/>
                    <a:gd name="T69" fmla="*/ 22 h 1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554" h="137">
                      <a:moveTo>
                        <a:pt x="554" y="22"/>
                      </a:moveTo>
                      <a:lnTo>
                        <a:pt x="546" y="42"/>
                      </a:lnTo>
                      <a:lnTo>
                        <a:pt x="512" y="53"/>
                      </a:lnTo>
                      <a:lnTo>
                        <a:pt x="473" y="61"/>
                      </a:lnTo>
                      <a:lnTo>
                        <a:pt x="434" y="67"/>
                      </a:lnTo>
                      <a:lnTo>
                        <a:pt x="392" y="73"/>
                      </a:lnTo>
                      <a:lnTo>
                        <a:pt x="350" y="79"/>
                      </a:lnTo>
                      <a:lnTo>
                        <a:pt x="311" y="83"/>
                      </a:lnTo>
                      <a:lnTo>
                        <a:pt x="272" y="90"/>
                      </a:lnTo>
                      <a:lnTo>
                        <a:pt x="235" y="98"/>
                      </a:lnTo>
                      <a:lnTo>
                        <a:pt x="201" y="109"/>
                      </a:lnTo>
                      <a:lnTo>
                        <a:pt x="169" y="121"/>
                      </a:lnTo>
                      <a:lnTo>
                        <a:pt x="54" y="137"/>
                      </a:lnTo>
                      <a:lnTo>
                        <a:pt x="49" y="129"/>
                      </a:lnTo>
                      <a:lnTo>
                        <a:pt x="41" y="120"/>
                      </a:lnTo>
                      <a:lnTo>
                        <a:pt x="34" y="112"/>
                      </a:lnTo>
                      <a:lnTo>
                        <a:pt x="27" y="104"/>
                      </a:lnTo>
                      <a:lnTo>
                        <a:pt x="19" y="96"/>
                      </a:lnTo>
                      <a:lnTo>
                        <a:pt x="12" y="87"/>
                      </a:lnTo>
                      <a:lnTo>
                        <a:pt x="7" y="78"/>
                      </a:lnTo>
                      <a:lnTo>
                        <a:pt x="2" y="70"/>
                      </a:lnTo>
                      <a:lnTo>
                        <a:pt x="0" y="61"/>
                      </a:lnTo>
                      <a:lnTo>
                        <a:pt x="0" y="51"/>
                      </a:lnTo>
                      <a:lnTo>
                        <a:pt x="49" y="40"/>
                      </a:lnTo>
                      <a:lnTo>
                        <a:pt x="98" y="30"/>
                      </a:lnTo>
                      <a:lnTo>
                        <a:pt x="147" y="21"/>
                      </a:lnTo>
                      <a:lnTo>
                        <a:pt x="193" y="14"/>
                      </a:lnTo>
                      <a:lnTo>
                        <a:pt x="245" y="8"/>
                      </a:lnTo>
                      <a:lnTo>
                        <a:pt x="294" y="3"/>
                      </a:lnTo>
                      <a:lnTo>
                        <a:pt x="348" y="1"/>
                      </a:lnTo>
                      <a:lnTo>
                        <a:pt x="402" y="0"/>
                      </a:lnTo>
                      <a:lnTo>
                        <a:pt x="461" y="0"/>
                      </a:lnTo>
                      <a:lnTo>
                        <a:pt x="522" y="1"/>
                      </a:lnTo>
                      <a:lnTo>
                        <a:pt x="554" y="22"/>
                      </a:lnTo>
                      <a:lnTo>
                        <a:pt x="554" y="22"/>
                      </a:lnTo>
                      <a:close/>
                    </a:path>
                  </a:pathLst>
                </a:custGeom>
                <a:solidFill>
                  <a:srgbClr val="CC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2183" name="Freeform 87"/>
                <p:cNvSpPr>
                  <a:spLocks/>
                </p:cNvSpPr>
                <p:nvPr/>
              </p:nvSpPr>
              <p:spPr bwMode="auto">
                <a:xfrm>
                  <a:off x="5044" y="1851"/>
                  <a:ext cx="397" cy="127"/>
                </a:xfrm>
                <a:custGeom>
                  <a:avLst/>
                  <a:gdLst>
                    <a:gd name="T0" fmla="*/ 397 w 397"/>
                    <a:gd name="T1" fmla="*/ 75 h 127"/>
                    <a:gd name="T2" fmla="*/ 397 w 397"/>
                    <a:gd name="T3" fmla="*/ 80 h 127"/>
                    <a:gd name="T4" fmla="*/ 392 w 397"/>
                    <a:gd name="T5" fmla="*/ 87 h 127"/>
                    <a:gd name="T6" fmla="*/ 390 w 397"/>
                    <a:gd name="T7" fmla="*/ 94 h 127"/>
                    <a:gd name="T8" fmla="*/ 383 w 397"/>
                    <a:gd name="T9" fmla="*/ 100 h 127"/>
                    <a:gd name="T10" fmla="*/ 378 w 397"/>
                    <a:gd name="T11" fmla="*/ 107 h 127"/>
                    <a:gd name="T12" fmla="*/ 370 w 397"/>
                    <a:gd name="T13" fmla="*/ 112 h 127"/>
                    <a:gd name="T14" fmla="*/ 361 w 397"/>
                    <a:gd name="T15" fmla="*/ 117 h 127"/>
                    <a:gd name="T16" fmla="*/ 351 w 397"/>
                    <a:gd name="T17" fmla="*/ 122 h 127"/>
                    <a:gd name="T18" fmla="*/ 341 w 397"/>
                    <a:gd name="T19" fmla="*/ 125 h 127"/>
                    <a:gd name="T20" fmla="*/ 329 w 397"/>
                    <a:gd name="T21" fmla="*/ 127 h 127"/>
                    <a:gd name="T22" fmla="*/ 297 w 397"/>
                    <a:gd name="T23" fmla="*/ 118 h 127"/>
                    <a:gd name="T24" fmla="*/ 263 w 397"/>
                    <a:gd name="T25" fmla="*/ 110 h 127"/>
                    <a:gd name="T26" fmla="*/ 228 w 397"/>
                    <a:gd name="T27" fmla="*/ 102 h 127"/>
                    <a:gd name="T28" fmla="*/ 191 w 397"/>
                    <a:gd name="T29" fmla="*/ 95 h 127"/>
                    <a:gd name="T30" fmla="*/ 157 w 397"/>
                    <a:gd name="T31" fmla="*/ 87 h 127"/>
                    <a:gd name="T32" fmla="*/ 123 w 397"/>
                    <a:gd name="T33" fmla="*/ 79 h 127"/>
                    <a:gd name="T34" fmla="*/ 91 w 397"/>
                    <a:gd name="T35" fmla="*/ 71 h 127"/>
                    <a:gd name="T36" fmla="*/ 59 w 397"/>
                    <a:gd name="T37" fmla="*/ 61 h 127"/>
                    <a:gd name="T38" fmla="*/ 30 w 397"/>
                    <a:gd name="T39" fmla="*/ 51 h 127"/>
                    <a:gd name="T40" fmla="*/ 0 w 397"/>
                    <a:gd name="T41" fmla="*/ 37 h 127"/>
                    <a:gd name="T42" fmla="*/ 5 w 397"/>
                    <a:gd name="T43" fmla="*/ 30 h 127"/>
                    <a:gd name="T44" fmla="*/ 10 w 397"/>
                    <a:gd name="T45" fmla="*/ 23 h 127"/>
                    <a:gd name="T46" fmla="*/ 17 w 397"/>
                    <a:gd name="T47" fmla="*/ 19 h 127"/>
                    <a:gd name="T48" fmla="*/ 25 w 397"/>
                    <a:gd name="T49" fmla="*/ 13 h 127"/>
                    <a:gd name="T50" fmla="*/ 35 w 397"/>
                    <a:gd name="T51" fmla="*/ 10 h 127"/>
                    <a:gd name="T52" fmla="*/ 44 w 397"/>
                    <a:gd name="T53" fmla="*/ 6 h 127"/>
                    <a:gd name="T54" fmla="*/ 57 w 397"/>
                    <a:gd name="T55" fmla="*/ 4 h 127"/>
                    <a:gd name="T56" fmla="*/ 71 w 397"/>
                    <a:gd name="T57" fmla="*/ 2 h 127"/>
                    <a:gd name="T58" fmla="*/ 86 w 397"/>
                    <a:gd name="T59" fmla="*/ 0 h 127"/>
                    <a:gd name="T60" fmla="*/ 101 w 397"/>
                    <a:gd name="T61" fmla="*/ 0 h 127"/>
                    <a:gd name="T62" fmla="*/ 130 w 397"/>
                    <a:gd name="T63" fmla="*/ 5 h 127"/>
                    <a:gd name="T64" fmla="*/ 162 w 397"/>
                    <a:gd name="T65" fmla="*/ 10 h 127"/>
                    <a:gd name="T66" fmla="*/ 194 w 397"/>
                    <a:gd name="T67" fmla="*/ 15 h 127"/>
                    <a:gd name="T68" fmla="*/ 226 w 397"/>
                    <a:gd name="T69" fmla="*/ 21 h 127"/>
                    <a:gd name="T70" fmla="*/ 258 w 397"/>
                    <a:gd name="T71" fmla="*/ 28 h 127"/>
                    <a:gd name="T72" fmla="*/ 290 w 397"/>
                    <a:gd name="T73" fmla="*/ 35 h 127"/>
                    <a:gd name="T74" fmla="*/ 319 w 397"/>
                    <a:gd name="T75" fmla="*/ 43 h 127"/>
                    <a:gd name="T76" fmla="*/ 348 w 397"/>
                    <a:gd name="T77" fmla="*/ 53 h 127"/>
                    <a:gd name="T78" fmla="*/ 373 w 397"/>
                    <a:gd name="T79" fmla="*/ 63 h 127"/>
                    <a:gd name="T80" fmla="*/ 397 w 397"/>
                    <a:gd name="T81" fmla="*/ 75 h 127"/>
                    <a:gd name="T82" fmla="*/ 397 w 397"/>
                    <a:gd name="T83" fmla="*/ 75 h 1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397" h="127">
                      <a:moveTo>
                        <a:pt x="397" y="75"/>
                      </a:moveTo>
                      <a:lnTo>
                        <a:pt x="397" y="80"/>
                      </a:lnTo>
                      <a:lnTo>
                        <a:pt x="392" y="87"/>
                      </a:lnTo>
                      <a:lnTo>
                        <a:pt x="390" y="94"/>
                      </a:lnTo>
                      <a:lnTo>
                        <a:pt x="383" y="100"/>
                      </a:lnTo>
                      <a:lnTo>
                        <a:pt x="378" y="107"/>
                      </a:lnTo>
                      <a:lnTo>
                        <a:pt x="370" y="112"/>
                      </a:lnTo>
                      <a:lnTo>
                        <a:pt x="361" y="117"/>
                      </a:lnTo>
                      <a:lnTo>
                        <a:pt x="351" y="122"/>
                      </a:lnTo>
                      <a:lnTo>
                        <a:pt x="341" y="125"/>
                      </a:lnTo>
                      <a:lnTo>
                        <a:pt x="329" y="127"/>
                      </a:lnTo>
                      <a:lnTo>
                        <a:pt x="297" y="118"/>
                      </a:lnTo>
                      <a:lnTo>
                        <a:pt x="263" y="110"/>
                      </a:lnTo>
                      <a:lnTo>
                        <a:pt x="228" y="102"/>
                      </a:lnTo>
                      <a:lnTo>
                        <a:pt x="191" y="95"/>
                      </a:lnTo>
                      <a:lnTo>
                        <a:pt x="157" y="87"/>
                      </a:lnTo>
                      <a:lnTo>
                        <a:pt x="123" y="79"/>
                      </a:lnTo>
                      <a:lnTo>
                        <a:pt x="91" y="71"/>
                      </a:lnTo>
                      <a:lnTo>
                        <a:pt x="59" y="61"/>
                      </a:lnTo>
                      <a:lnTo>
                        <a:pt x="30" y="51"/>
                      </a:lnTo>
                      <a:lnTo>
                        <a:pt x="0" y="37"/>
                      </a:lnTo>
                      <a:lnTo>
                        <a:pt x="5" y="30"/>
                      </a:lnTo>
                      <a:lnTo>
                        <a:pt x="10" y="23"/>
                      </a:lnTo>
                      <a:lnTo>
                        <a:pt x="17" y="19"/>
                      </a:lnTo>
                      <a:lnTo>
                        <a:pt x="25" y="13"/>
                      </a:lnTo>
                      <a:lnTo>
                        <a:pt x="35" y="10"/>
                      </a:lnTo>
                      <a:lnTo>
                        <a:pt x="44" y="6"/>
                      </a:lnTo>
                      <a:lnTo>
                        <a:pt x="57" y="4"/>
                      </a:lnTo>
                      <a:lnTo>
                        <a:pt x="71" y="2"/>
                      </a:lnTo>
                      <a:lnTo>
                        <a:pt x="86" y="0"/>
                      </a:lnTo>
                      <a:lnTo>
                        <a:pt x="101" y="0"/>
                      </a:lnTo>
                      <a:lnTo>
                        <a:pt x="130" y="5"/>
                      </a:lnTo>
                      <a:lnTo>
                        <a:pt x="162" y="10"/>
                      </a:lnTo>
                      <a:lnTo>
                        <a:pt x="194" y="15"/>
                      </a:lnTo>
                      <a:lnTo>
                        <a:pt x="226" y="21"/>
                      </a:lnTo>
                      <a:lnTo>
                        <a:pt x="258" y="28"/>
                      </a:lnTo>
                      <a:lnTo>
                        <a:pt x="290" y="35"/>
                      </a:lnTo>
                      <a:lnTo>
                        <a:pt x="319" y="43"/>
                      </a:lnTo>
                      <a:lnTo>
                        <a:pt x="348" y="53"/>
                      </a:lnTo>
                      <a:lnTo>
                        <a:pt x="373" y="63"/>
                      </a:lnTo>
                      <a:lnTo>
                        <a:pt x="397" y="75"/>
                      </a:lnTo>
                      <a:lnTo>
                        <a:pt x="397" y="75"/>
                      </a:lnTo>
                      <a:close/>
                    </a:path>
                  </a:pathLst>
                </a:custGeom>
                <a:solidFill>
                  <a:srgbClr val="CC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2184" name="Freeform 88"/>
                <p:cNvSpPr>
                  <a:spLocks/>
                </p:cNvSpPr>
                <p:nvPr/>
              </p:nvSpPr>
              <p:spPr bwMode="auto">
                <a:xfrm>
                  <a:off x="235" y="1917"/>
                  <a:ext cx="397" cy="132"/>
                </a:xfrm>
                <a:custGeom>
                  <a:avLst/>
                  <a:gdLst>
                    <a:gd name="T0" fmla="*/ 397 w 397"/>
                    <a:gd name="T1" fmla="*/ 24 h 132"/>
                    <a:gd name="T2" fmla="*/ 388 w 397"/>
                    <a:gd name="T3" fmla="*/ 40 h 132"/>
                    <a:gd name="T4" fmla="*/ 370 w 397"/>
                    <a:gd name="T5" fmla="*/ 52 h 132"/>
                    <a:gd name="T6" fmla="*/ 348 w 397"/>
                    <a:gd name="T7" fmla="*/ 62 h 132"/>
                    <a:gd name="T8" fmla="*/ 319 w 397"/>
                    <a:gd name="T9" fmla="*/ 69 h 132"/>
                    <a:gd name="T10" fmla="*/ 290 w 397"/>
                    <a:gd name="T11" fmla="*/ 75 h 132"/>
                    <a:gd name="T12" fmla="*/ 255 w 397"/>
                    <a:gd name="T13" fmla="*/ 80 h 132"/>
                    <a:gd name="T14" fmla="*/ 221 w 397"/>
                    <a:gd name="T15" fmla="*/ 83 h 132"/>
                    <a:gd name="T16" fmla="*/ 187 w 397"/>
                    <a:gd name="T17" fmla="*/ 88 h 132"/>
                    <a:gd name="T18" fmla="*/ 155 w 397"/>
                    <a:gd name="T19" fmla="*/ 93 h 132"/>
                    <a:gd name="T20" fmla="*/ 125 w 397"/>
                    <a:gd name="T21" fmla="*/ 99 h 132"/>
                    <a:gd name="T22" fmla="*/ 128 w 397"/>
                    <a:gd name="T23" fmla="*/ 102 h 132"/>
                    <a:gd name="T24" fmla="*/ 130 w 397"/>
                    <a:gd name="T25" fmla="*/ 106 h 132"/>
                    <a:gd name="T26" fmla="*/ 135 w 397"/>
                    <a:gd name="T27" fmla="*/ 109 h 132"/>
                    <a:gd name="T28" fmla="*/ 138 w 397"/>
                    <a:gd name="T29" fmla="*/ 112 h 132"/>
                    <a:gd name="T30" fmla="*/ 140 w 397"/>
                    <a:gd name="T31" fmla="*/ 115 h 132"/>
                    <a:gd name="T32" fmla="*/ 142 w 397"/>
                    <a:gd name="T33" fmla="*/ 118 h 132"/>
                    <a:gd name="T34" fmla="*/ 145 w 397"/>
                    <a:gd name="T35" fmla="*/ 122 h 132"/>
                    <a:gd name="T36" fmla="*/ 142 w 397"/>
                    <a:gd name="T37" fmla="*/ 125 h 132"/>
                    <a:gd name="T38" fmla="*/ 140 w 397"/>
                    <a:gd name="T39" fmla="*/ 129 h 132"/>
                    <a:gd name="T40" fmla="*/ 133 w 397"/>
                    <a:gd name="T41" fmla="*/ 132 h 132"/>
                    <a:gd name="T42" fmla="*/ 118 w 397"/>
                    <a:gd name="T43" fmla="*/ 130 h 132"/>
                    <a:gd name="T44" fmla="*/ 103 w 397"/>
                    <a:gd name="T45" fmla="*/ 128 h 132"/>
                    <a:gd name="T46" fmla="*/ 91 w 397"/>
                    <a:gd name="T47" fmla="*/ 124 h 132"/>
                    <a:gd name="T48" fmla="*/ 76 w 397"/>
                    <a:gd name="T49" fmla="*/ 121 h 132"/>
                    <a:gd name="T50" fmla="*/ 62 w 397"/>
                    <a:gd name="T51" fmla="*/ 116 h 132"/>
                    <a:gd name="T52" fmla="*/ 49 w 397"/>
                    <a:gd name="T53" fmla="*/ 110 h 132"/>
                    <a:gd name="T54" fmla="*/ 37 w 397"/>
                    <a:gd name="T55" fmla="*/ 106 h 132"/>
                    <a:gd name="T56" fmla="*/ 27 w 397"/>
                    <a:gd name="T57" fmla="*/ 99 h 132"/>
                    <a:gd name="T58" fmla="*/ 20 w 397"/>
                    <a:gd name="T59" fmla="*/ 93 h 132"/>
                    <a:gd name="T60" fmla="*/ 13 w 397"/>
                    <a:gd name="T61" fmla="*/ 85 h 132"/>
                    <a:gd name="T62" fmla="*/ 3 w 397"/>
                    <a:gd name="T63" fmla="*/ 77 h 132"/>
                    <a:gd name="T64" fmla="*/ 0 w 397"/>
                    <a:gd name="T65" fmla="*/ 69 h 132"/>
                    <a:gd name="T66" fmla="*/ 0 w 397"/>
                    <a:gd name="T67" fmla="*/ 61 h 132"/>
                    <a:gd name="T68" fmla="*/ 5 w 397"/>
                    <a:gd name="T69" fmla="*/ 53 h 132"/>
                    <a:gd name="T70" fmla="*/ 15 w 397"/>
                    <a:gd name="T71" fmla="*/ 46 h 132"/>
                    <a:gd name="T72" fmla="*/ 25 w 397"/>
                    <a:gd name="T73" fmla="*/ 40 h 132"/>
                    <a:gd name="T74" fmla="*/ 37 w 397"/>
                    <a:gd name="T75" fmla="*/ 33 h 132"/>
                    <a:gd name="T76" fmla="*/ 52 w 397"/>
                    <a:gd name="T77" fmla="*/ 28 h 132"/>
                    <a:gd name="T78" fmla="*/ 66 w 397"/>
                    <a:gd name="T79" fmla="*/ 24 h 132"/>
                    <a:gd name="T80" fmla="*/ 81 w 397"/>
                    <a:gd name="T81" fmla="*/ 20 h 132"/>
                    <a:gd name="T82" fmla="*/ 113 w 397"/>
                    <a:gd name="T83" fmla="*/ 16 h 132"/>
                    <a:gd name="T84" fmla="*/ 145 w 397"/>
                    <a:gd name="T85" fmla="*/ 10 h 132"/>
                    <a:gd name="T86" fmla="*/ 179 w 397"/>
                    <a:gd name="T87" fmla="*/ 5 h 132"/>
                    <a:gd name="T88" fmla="*/ 214 w 397"/>
                    <a:gd name="T89" fmla="*/ 2 h 132"/>
                    <a:gd name="T90" fmla="*/ 245 w 397"/>
                    <a:gd name="T91" fmla="*/ 0 h 132"/>
                    <a:gd name="T92" fmla="*/ 280 w 397"/>
                    <a:gd name="T93" fmla="*/ 0 h 132"/>
                    <a:gd name="T94" fmla="*/ 312 w 397"/>
                    <a:gd name="T95" fmla="*/ 1 h 132"/>
                    <a:gd name="T96" fmla="*/ 341 w 397"/>
                    <a:gd name="T97" fmla="*/ 5 h 132"/>
                    <a:gd name="T98" fmla="*/ 370 w 397"/>
                    <a:gd name="T99" fmla="*/ 13 h 132"/>
                    <a:gd name="T100" fmla="*/ 397 w 397"/>
                    <a:gd name="T101" fmla="*/ 24 h 132"/>
                    <a:gd name="T102" fmla="*/ 397 w 397"/>
                    <a:gd name="T103" fmla="*/ 24 h 1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397" h="132">
                      <a:moveTo>
                        <a:pt x="397" y="24"/>
                      </a:moveTo>
                      <a:lnTo>
                        <a:pt x="388" y="40"/>
                      </a:lnTo>
                      <a:lnTo>
                        <a:pt x="370" y="52"/>
                      </a:lnTo>
                      <a:lnTo>
                        <a:pt x="348" y="62"/>
                      </a:lnTo>
                      <a:lnTo>
                        <a:pt x="319" y="69"/>
                      </a:lnTo>
                      <a:lnTo>
                        <a:pt x="290" y="75"/>
                      </a:lnTo>
                      <a:lnTo>
                        <a:pt x="255" y="80"/>
                      </a:lnTo>
                      <a:lnTo>
                        <a:pt x="221" y="83"/>
                      </a:lnTo>
                      <a:lnTo>
                        <a:pt x="187" y="88"/>
                      </a:lnTo>
                      <a:lnTo>
                        <a:pt x="155" y="93"/>
                      </a:lnTo>
                      <a:lnTo>
                        <a:pt x="125" y="99"/>
                      </a:lnTo>
                      <a:lnTo>
                        <a:pt x="128" y="102"/>
                      </a:lnTo>
                      <a:lnTo>
                        <a:pt x="130" y="106"/>
                      </a:lnTo>
                      <a:lnTo>
                        <a:pt x="135" y="109"/>
                      </a:lnTo>
                      <a:lnTo>
                        <a:pt x="138" y="112"/>
                      </a:lnTo>
                      <a:lnTo>
                        <a:pt x="140" y="115"/>
                      </a:lnTo>
                      <a:lnTo>
                        <a:pt x="142" y="118"/>
                      </a:lnTo>
                      <a:lnTo>
                        <a:pt x="145" y="122"/>
                      </a:lnTo>
                      <a:lnTo>
                        <a:pt x="142" y="125"/>
                      </a:lnTo>
                      <a:lnTo>
                        <a:pt x="140" y="129"/>
                      </a:lnTo>
                      <a:lnTo>
                        <a:pt x="133" y="132"/>
                      </a:lnTo>
                      <a:lnTo>
                        <a:pt x="118" y="130"/>
                      </a:lnTo>
                      <a:lnTo>
                        <a:pt x="103" y="128"/>
                      </a:lnTo>
                      <a:lnTo>
                        <a:pt x="91" y="124"/>
                      </a:lnTo>
                      <a:lnTo>
                        <a:pt x="76" y="121"/>
                      </a:lnTo>
                      <a:lnTo>
                        <a:pt x="62" y="116"/>
                      </a:lnTo>
                      <a:lnTo>
                        <a:pt x="49" y="110"/>
                      </a:lnTo>
                      <a:lnTo>
                        <a:pt x="37" y="106"/>
                      </a:lnTo>
                      <a:lnTo>
                        <a:pt x="27" y="99"/>
                      </a:lnTo>
                      <a:lnTo>
                        <a:pt x="20" y="93"/>
                      </a:lnTo>
                      <a:lnTo>
                        <a:pt x="13" y="85"/>
                      </a:lnTo>
                      <a:lnTo>
                        <a:pt x="3" y="77"/>
                      </a:lnTo>
                      <a:lnTo>
                        <a:pt x="0" y="69"/>
                      </a:lnTo>
                      <a:lnTo>
                        <a:pt x="0" y="61"/>
                      </a:lnTo>
                      <a:lnTo>
                        <a:pt x="5" y="53"/>
                      </a:lnTo>
                      <a:lnTo>
                        <a:pt x="15" y="46"/>
                      </a:lnTo>
                      <a:lnTo>
                        <a:pt x="25" y="40"/>
                      </a:lnTo>
                      <a:lnTo>
                        <a:pt x="37" y="33"/>
                      </a:lnTo>
                      <a:lnTo>
                        <a:pt x="52" y="28"/>
                      </a:lnTo>
                      <a:lnTo>
                        <a:pt x="66" y="24"/>
                      </a:lnTo>
                      <a:lnTo>
                        <a:pt x="81" y="20"/>
                      </a:lnTo>
                      <a:lnTo>
                        <a:pt x="113" y="16"/>
                      </a:lnTo>
                      <a:lnTo>
                        <a:pt x="145" y="10"/>
                      </a:lnTo>
                      <a:lnTo>
                        <a:pt x="179" y="5"/>
                      </a:lnTo>
                      <a:lnTo>
                        <a:pt x="214" y="2"/>
                      </a:lnTo>
                      <a:lnTo>
                        <a:pt x="245" y="0"/>
                      </a:lnTo>
                      <a:lnTo>
                        <a:pt x="280" y="0"/>
                      </a:lnTo>
                      <a:lnTo>
                        <a:pt x="312" y="1"/>
                      </a:lnTo>
                      <a:lnTo>
                        <a:pt x="341" y="5"/>
                      </a:lnTo>
                      <a:lnTo>
                        <a:pt x="370" y="13"/>
                      </a:lnTo>
                      <a:lnTo>
                        <a:pt x="397" y="24"/>
                      </a:lnTo>
                      <a:lnTo>
                        <a:pt x="397" y="24"/>
                      </a:lnTo>
                      <a:close/>
                    </a:path>
                  </a:pathLst>
                </a:custGeom>
                <a:solidFill>
                  <a:srgbClr val="CC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sp>
          <p:nvSpPr>
            <p:cNvPr id="132185" name="Text Box 89"/>
            <p:cNvSpPr txBox="1">
              <a:spLocks noChangeArrowheads="1"/>
            </p:cNvSpPr>
            <p:nvPr/>
          </p:nvSpPr>
          <p:spPr bwMode="auto">
            <a:xfrm>
              <a:off x="4560" y="3504"/>
              <a:ext cx="546" cy="30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 algn="ctr">
                <a:spcBef>
                  <a:spcPct val="50000"/>
                </a:spcBef>
              </a:pPr>
              <a:r>
                <a:rPr lang="en-US" sz="1300" b="1" dirty="0" err="1">
                  <a:solidFill>
                    <a:srgbClr val="FF0000"/>
                  </a:solidFill>
                  <a:latin typeface=".VnArial" pitchFamily="34" charset="0"/>
                </a:rPr>
                <a:t>Thö</a:t>
              </a:r>
              <a:r>
                <a:rPr lang="en-US" sz="1300" b="1" dirty="0">
                  <a:solidFill>
                    <a:srgbClr val="FF0000"/>
                  </a:solidFill>
                  <a:latin typeface=".VnArial" pitchFamily="34" charset="0"/>
                </a:rPr>
                <a:t> </a:t>
              </a:r>
              <a:r>
                <a:rPr lang="en-US" sz="1300" b="1" dirty="0" smtClean="0">
                  <a:solidFill>
                    <a:srgbClr val="FF0000"/>
                  </a:solidFill>
                  <a:latin typeface=".VnArial" pitchFamily="34" charset="0"/>
                </a:rPr>
                <a:t> </a:t>
              </a:r>
              <a:r>
                <a:rPr lang="en-US" sz="1300" b="1" dirty="0" err="1" smtClean="0">
                  <a:solidFill>
                    <a:srgbClr val="FF0000"/>
                  </a:solidFill>
                  <a:latin typeface=".VnArial" pitchFamily="34" charset="0"/>
                </a:rPr>
                <a:t>tµi</a:t>
              </a:r>
              <a:r>
                <a:rPr lang="en-US" sz="1300" b="1" dirty="0" smtClean="0">
                  <a:solidFill>
                    <a:srgbClr val="FF0000"/>
                  </a:solidFill>
                  <a:latin typeface=".VnArial" pitchFamily="34" charset="0"/>
                </a:rPr>
                <a:t> </a:t>
              </a:r>
              <a:r>
                <a:rPr lang="en-US" sz="1300" b="1" dirty="0" err="1">
                  <a:solidFill>
                    <a:srgbClr val="FF0000"/>
                  </a:solidFill>
                  <a:latin typeface=".VnArial" pitchFamily="34" charset="0"/>
                </a:rPr>
                <a:t>cña</a:t>
              </a:r>
              <a:r>
                <a:rPr lang="en-US" sz="1300" b="1" dirty="0">
                  <a:solidFill>
                    <a:srgbClr val="FF0000"/>
                  </a:solidFill>
                  <a:latin typeface=".VnArial" pitchFamily="34" charset="0"/>
                </a:rPr>
                <a:t> b¹n</a:t>
              </a:r>
            </a:p>
          </p:txBody>
        </p:sp>
      </p:grpSp>
      <p:pic>
        <p:nvPicPr>
          <p:cNvPr id="132186" name="Picture 90" descr="SMILE4"/>
          <p:cNvPicPr>
            <a:picLocks noChangeAspect="1" noChangeArrowheads="1" noCrop="1"/>
          </p:cNvPicPr>
          <p:nvPr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70650" y="5334000"/>
            <a:ext cx="615950" cy="685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32187" name="WordArt 91" descr="Narrow vertical"/>
          <p:cNvSpPr>
            <a:spLocks noChangeArrowheads="1" noChangeShapeType="1" noTextEdit="1"/>
          </p:cNvSpPr>
          <p:nvPr/>
        </p:nvSpPr>
        <p:spPr bwMode="auto">
          <a:xfrm>
            <a:off x="1447800" y="76200"/>
            <a:ext cx="6096000" cy="1219200"/>
          </a:xfrm>
          <a:prstGeom prst="rect">
            <a:avLst/>
          </a:prstGeom>
        </p:spPr>
        <p:txBody>
          <a:bodyPr wrap="none" fromWordArt="1">
            <a:prstTxWarp prst="textCurveUp">
              <a:avLst>
                <a:gd name="adj" fmla="val 40356"/>
              </a:avLst>
            </a:prstTxWarp>
          </a:bodyPr>
          <a:lstStyle/>
          <a:p>
            <a:pPr algn="ctr"/>
            <a:r>
              <a:rPr lang="en-US" sz="3600" b="1" kern="10" dirty="0" err="1"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pattFill prst="dashHorz">
                  <a:fgClr>
                    <a:srgbClr val="808080"/>
                  </a:fgClr>
                  <a:bgClr>
                    <a:srgbClr val="FFFF00"/>
                  </a:bgClr>
                </a:pattFill>
                <a:effectLst>
                  <a:outerShdw dist="45791" dir="2021404" algn="ctr" rotWithShape="0">
                    <a:srgbClr val="808080">
                      <a:alpha val="80000"/>
                    </a:srgbClr>
                  </a:outerShdw>
                </a:effectLst>
                <a:latin typeface=".VnBahamasBH"/>
              </a:rPr>
              <a:t>C©u</a:t>
            </a:r>
            <a:r>
              <a:rPr lang="en-US" sz="3600" b="1" kern="10" dirty="0"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pattFill prst="dashHorz">
                  <a:fgClr>
                    <a:srgbClr val="808080"/>
                  </a:fgClr>
                  <a:bgClr>
                    <a:srgbClr val="FFFF00"/>
                  </a:bgClr>
                </a:pattFill>
                <a:effectLst>
                  <a:outerShdw dist="45791" dir="2021404" algn="ctr" rotWithShape="0">
                    <a:srgbClr val="808080">
                      <a:alpha val="80000"/>
                    </a:srgbClr>
                  </a:outerShdw>
                </a:effectLst>
                <a:latin typeface=".VnBahamasBH"/>
              </a:rPr>
              <a:t> </a:t>
            </a:r>
            <a:r>
              <a:rPr lang="en-US" sz="3600" b="1" kern="10" dirty="0" err="1"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pattFill prst="dashHorz">
                  <a:fgClr>
                    <a:srgbClr val="808080"/>
                  </a:fgClr>
                  <a:bgClr>
                    <a:srgbClr val="FFFF00"/>
                  </a:bgClr>
                </a:pattFill>
                <a:effectLst>
                  <a:outerShdw dist="45791" dir="2021404" algn="ctr" rotWithShape="0">
                    <a:srgbClr val="808080">
                      <a:alpha val="80000"/>
                    </a:srgbClr>
                  </a:outerShdw>
                </a:effectLst>
                <a:latin typeface=".VnBahamasBH"/>
              </a:rPr>
              <a:t>hái</a:t>
            </a:r>
            <a:r>
              <a:rPr lang="en-US" sz="3600" b="1" kern="10" dirty="0"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pattFill prst="dashHorz">
                  <a:fgClr>
                    <a:srgbClr val="808080"/>
                  </a:fgClr>
                  <a:bgClr>
                    <a:srgbClr val="FFFF00"/>
                  </a:bgClr>
                </a:pattFill>
                <a:effectLst>
                  <a:outerShdw dist="45791" dir="2021404" algn="ctr" rotWithShape="0">
                    <a:srgbClr val="808080">
                      <a:alpha val="80000"/>
                    </a:srgbClr>
                  </a:outerShdw>
                </a:effectLst>
                <a:latin typeface=".VnBahamasBH"/>
              </a:rPr>
              <a:t> rung </a:t>
            </a:r>
            <a:r>
              <a:rPr lang="en-US" sz="3600" b="1" kern="10" dirty="0" err="1"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pattFill prst="dashHorz">
                  <a:fgClr>
                    <a:srgbClr val="808080"/>
                  </a:fgClr>
                  <a:bgClr>
                    <a:srgbClr val="FFFF00"/>
                  </a:bgClr>
                </a:pattFill>
                <a:effectLst>
                  <a:outerShdw dist="45791" dir="2021404" algn="ctr" rotWithShape="0">
                    <a:srgbClr val="808080">
                      <a:alpha val="80000"/>
                    </a:srgbClr>
                  </a:outerShdw>
                </a:effectLst>
                <a:latin typeface=".VnBahamasBH"/>
              </a:rPr>
              <a:t>chu«ng</a:t>
            </a:r>
            <a:r>
              <a:rPr lang="en-US" sz="3600" b="1" kern="10" dirty="0"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pattFill prst="dashHorz">
                  <a:fgClr>
                    <a:srgbClr val="808080"/>
                  </a:fgClr>
                  <a:bgClr>
                    <a:srgbClr val="FFFF00"/>
                  </a:bgClr>
                </a:pattFill>
                <a:effectLst>
                  <a:outerShdw dist="45791" dir="2021404" algn="ctr" rotWithShape="0">
                    <a:srgbClr val="808080">
                      <a:alpha val="80000"/>
                    </a:srgbClr>
                  </a:outerShdw>
                </a:effectLst>
                <a:latin typeface=".VnBahamasBH"/>
              </a:rPr>
              <a:t> </a:t>
            </a:r>
            <a:r>
              <a:rPr lang="en-US" sz="3600" b="1" kern="10" dirty="0" err="1"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pattFill prst="dashHorz">
                  <a:fgClr>
                    <a:srgbClr val="808080"/>
                  </a:fgClr>
                  <a:bgClr>
                    <a:srgbClr val="FFFF00"/>
                  </a:bgClr>
                </a:pattFill>
                <a:effectLst>
                  <a:outerShdw dist="45791" dir="2021404" algn="ctr" rotWithShape="0">
                    <a:srgbClr val="808080">
                      <a:alpha val="80000"/>
                    </a:srgbClr>
                  </a:outerShdw>
                </a:effectLst>
                <a:latin typeface=".VnBahamasBH"/>
              </a:rPr>
              <a:t>vµng</a:t>
            </a:r>
            <a:r>
              <a:rPr lang="en-US" sz="3600" b="1" kern="10" dirty="0"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pattFill prst="dashHorz">
                  <a:fgClr>
                    <a:srgbClr val="808080"/>
                  </a:fgClr>
                  <a:bgClr>
                    <a:srgbClr val="FFFF00"/>
                  </a:bgClr>
                </a:pattFill>
                <a:effectLst>
                  <a:outerShdw dist="45791" dir="2021404" algn="ctr" rotWithShape="0">
                    <a:srgbClr val="808080">
                      <a:alpha val="80000"/>
                    </a:srgbClr>
                  </a:outerShdw>
                </a:effectLst>
                <a:latin typeface=".VnBahamasBH"/>
              </a:rPr>
              <a:t> </a:t>
            </a:r>
            <a:r>
              <a:rPr lang="en-US" sz="3600" b="1" kern="10" dirty="0" err="1"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pattFill prst="dashHorz">
                  <a:fgClr>
                    <a:srgbClr val="808080"/>
                  </a:fgClr>
                  <a:bgClr>
                    <a:srgbClr val="FFFF00"/>
                  </a:bgClr>
                </a:pattFill>
                <a:effectLst>
                  <a:outerShdw dist="45791" dir="2021404" algn="ctr" rotWithShape="0">
                    <a:srgbClr val="808080">
                      <a:alpha val="80000"/>
                    </a:srgbClr>
                  </a:outerShdw>
                </a:effectLst>
                <a:latin typeface=".VnBahamasBH"/>
              </a:rPr>
              <a:t>khèi</a:t>
            </a:r>
            <a:r>
              <a:rPr lang="en-US" sz="3600" b="1" kern="10" dirty="0"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pattFill prst="dashHorz">
                  <a:fgClr>
                    <a:srgbClr val="808080"/>
                  </a:fgClr>
                  <a:bgClr>
                    <a:srgbClr val="FFFF00"/>
                  </a:bgClr>
                </a:pattFill>
                <a:effectLst>
                  <a:outerShdw dist="45791" dir="2021404" algn="ctr" rotWithShape="0">
                    <a:srgbClr val="808080">
                      <a:alpha val="80000"/>
                    </a:srgbClr>
                  </a:outerShdw>
                </a:effectLst>
                <a:latin typeface=".VnBahamasBH"/>
              </a:rPr>
              <a:t> </a:t>
            </a:r>
            <a:r>
              <a:rPr lang="en-US" sz="3600" b="1" kern="10" dirty="0"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pattFill prst="dashHorz">
                  <a:fgClr>
                    <a:srgbClr val="808080"/>
                  </a:fgClr>
                  <a:bgClr>
                    <a:srgbClr val="FFFF00"/>
                  </a:bgClr>
                </a:pattFill>
                <a:effectLst>
                  <a:outerShdw dist="45791" dir="2021404" algn="ctr" rotWithShape="0">
                    <a:srgbClr val="808080">
                      <a:alpha val="80000"/>
                    </a:srgbClr>
                  </a:outerShdw>
                </a:effectLst>
                <a:latin typeface="Times New Roman" pitchFamily="18" charset="0"/>
                <a:cs typeface="Times New Roman" pitchFamily="18" charset="0"/>
              </a:rPr>
              <a:t>TIỂU HỌC</a:t>
            </a:r>
            <a:r>
              <a:rPr lang="en-US" sz="3600" b="1" kern="10" dirty="0"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pattFill prst="dashHorz">
                  <a:fgClr>
                    <a:srgbClr val="808080"/>
                  </a:fgClr>
                  <a:bgClr>
                    <a:srgbClr val="FFFF00"/>
                  </a:bgClr>
                </a:pattFill>
                <a:effectLst>
                  <a:outerShdw dist="45791" dir="2021404" algn="ctr" rotWithShape="0">
                    <a:srgbClr val="808080">
                      <a:alpha val="80000"/>
                    </a:srgbClr>
                  </a:outerShdw>
                </a:effectLst>
                <a:latin typeface=".VnBahamasBH"/>
              </a:rPr>
              <a:t> </a:t>
            </a:r>
          </a:p>
        </p:txBody>
      </p:sp>
      <p:sp>
        <p:nvSpPr>
          <p:cNvPr id="132191" name="Rectangle 95"/>
          <p:cNvSpPr>
            <a:spLocks noChangeArrowheads="1"/>
          </p:cNvSpPr>
          <p:nvPr/>
        </p:nvSpPr>
        <p:spPr bwMode="auto">
          <a:xfrm>
            <a:off x="495300" y="2036675"/>
            <a:ext cx="8001000" cy="120032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anchor="ctr">
            <a:spAutoFit/>
          </a:bodyPr>
          <a:lstStyle/>
          <a:p>
            <a:pPr marL="1428750" indent="-1428750" algn="just"/>
            <a:r>
              <a:rPr lang="en-US" sz="3600" b="1" dirty="0" err="1">
                <a:latin typeface=".VnArial" pitchFamily="34" charset="0"/>
              </a:rPr>
              <a:t>C©u</a:t>
            </a:r>
            <a:r>
              <a:rPr lang="en-US" sz="3600" b="1" dirty="0">
                <a:latin typeface=".VnArial" pitchFamily="34" charset="0"/>
              </a:rPr>
              <a:t> </a:t>
            </a:r>
            <a:r>
              <a:rPr lang="en-US" sz="3600" b="1" dirty="0" smtClean="0">
                <a:latin typeface=".VnArial" pitchFamily="34" charset="0"/>
              </a:rPr>
              <a:t>27 : </a:t>
            </a:r>
            <a:r>
              <a:rPr lang="en-US" sz="3600" b="1" dirty="0" err="1" smtClean="0">
                <a:latin typeface="Times New Roman" pitchFamily="18" charset="0"/>
                <a:cs typeface="Times New Roman" pitchFamily="18" charset="0"/>
              </a:rPr>
              <a:t>Mời</a:t>
            </a:r>
            <a:r>
              <a:rPr lang="en-US" sz="3600" b="1" dirty="0" smtClean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3600" b="1" dirty="0" err="1" smtClean="0">
                <a:latin typeface="Times New Roman" pitchFamily="18" charset="0"/>
                <a:cs typeface="Times New Roman" pitchFamily="18" charset="0"/>
              </a:rPr>
              <a:t>các</a:t>
            </a:r>
            <a:r>
              <a:rPr lang="en-US" sz="3600" b="1" dirty="0" smtClean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3600" b="1" dirty="0" err="1" smtClean="0">
                <a:latin typeface="Times New Roman" pitchFamily="18" charset="0"/>
                <a:cs typeface="Times New Roman" pitchFamily="18" charset="0"/>
              </a:rPr>
              <a:t>em</a:t>
            </a:r>
            <a:r>
              <a:rPr lang="en-US" sz="3600" b="1" dirty="0" smtClean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3600" b="1" dirty="0" err="1" smtClean="0">
                <a:latin typeface="Times New Roman" pitchFamily="18" charset="0"/>
                <a:cs typeface="Times New Roman" pitchFamily="18" charset="0"/>
              </a:rPr>
              <a:t>nghe</a:t>
            </a:r>
            <a:r>
              <a:rPr lang="en-US" sz="3600" b="1" dirty="0" smtClean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3600" b="1" dirty="0" err="1" smtClean="0">
                <a:latin typeface="Times New Roman" pitchFamily="18" charset="0"/>
                <a:cs typeface="Times New Roman" pitchFamily="18" charset="0"/>
              </a:rPr>
              <a:t>và</a:t>
            </a:r>
            <a:r>
              <a:rPr lang="en-US" sz="3600" b="1" dirty="0" smtClean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3600" b="1" dirty="0" err="1" smtClean="0">
                <a:latin typeface="Times New Roman" pitchFamily="18" charset="0"/>
                <a:cs typeface="Times New Roman" pitchFamily="18" charset="0"/>
              </a:rPr>
              <a:t>cho</a:t>
            </a:r>
            <a:r>
              <a:rPr lang="en-US" sz="3600" b="1" dirty="0" smtClean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3600" b="1" dirty="0" err="1" smtClean="0">
                <a:latin typeface="Times New Roman" pitchFamily="18" charset="0"/>
                <a:cs typeface="Times New Roman" pitchFamily="18" charset="0"/>
              </a:rPr>
              <a:t>biết</a:t>
            </a:r>
            <a:r>
              <a:rPr lang="en-US" sz="3600" b="1" dirty="0" smtClean="0">
                <a:latin typeface="Times New Roman" pitchFamily="18" charset="0"/>
                <a:cs typeface="Times New Roman" pitchFamily="18" charset="0"/>
              </a:rPr>
              <a:t>: </a:t>
            </a:r>
            <a:r>
              <a:rPr lang="en-US" sz="3600" b="1" dirty="0" err="1" smtClean="0">
                <a:latin typeface="Times New Roman" pitchFamily="18" charset="0"/>
                <a:cs typeface="Times New Roman" pitchFamily="18" charset="0"/>
              </a:rPr>
              <a:t>bài</a:t>
            </a:r>
            <a:r>
              <a:rPr lang="en-US" sz="3600" b="1" dirty="0" smtClean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3600" b="1" dirty="0" err="1" smtClean="0">
                <a:latin typeface="Times New Roman" pitchFamily="18" charset="0"/>
                <a:cs typeface="Times New Roman" pitchFamily="18" charset="0"/>
              </a:rPr>
              <a:t>hát</a:t>
            </a:r>
            <a:r>
              <a:rPr lang="en-US" sz="3600" b="1" dirty="0" smtClean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3600" b="1" dirty="0" err="1" smtClean="0">
                <a:latin typeface="Times New Roman" pitchFamily="18" charset="0"/>
                <a:cs typeface="Times New Roman" pitchFamily="18" charset="0"/>
              </a:rPr>
              <a:t>vừa</a:t>
            </a:r>
            <a:r>
              <a:rPr lang="en-US" sz="3600" b="1" dirty="0" smtClean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3600" b="1" dirty="0" err="1" smtClean="0">
                <a:latin typeface="Times New Roman" pitchFamily="18" charset="0"/>
                <a:cs typeface="Times New Roman" pitchFamily="18" charset="0"/>
              </a:rPr>
              <a:t>nghe</a:t>
            </a:r>
            <a:r>
              <a:rPr lang="en-US" sz="3600" b="1" dirty="0" smtClean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3600" b="1" dirty="0" err="1" smtClean="0">
                <a:latin typeface="Times New Roman" pitchFamily="18" charset="0"/>
                <a:cs typeface="Times New Roman" pitchFamily="18" charset="0"/>
              </a:rPr>
              <a:t>có</a:t>
            </a:r>
            <a:r>
              <a:rPr lang="en-US" sz="3600" b="1" dirty="0" smtClean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3600" b="1" dirty="0" err="1" smtClean="0">
                <a:latin typeface="Times New Roman" pitchFamily="18" charset="0"/>
                <a:cs typeface="Times New Roman" pitchFamily="18" charset="0"/>
              </a:rPr>
              <a:t>tên</a:t>
            </a:r>
            <a:r>
              <a:rPr lang="en-US" sz="3600" b="1" dirty="0" smtClean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3600" b="1" dirty="0" err="1" smtClean="0">
                <a:latin typeface="Times New Roman" pitchFamily="18" charset="0"/>
                <a:cs typeface="Times New Roman" pitchFamily="18" charset="0"/>
              </a:rPr>
              <a:t>là</a:t>
            </a:r>
            <a:r>
              <a:rPr lang="en-US" sz="3600" b="1" dirty="0" smtClean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3600" b="1" dirty="0" err="1" smtClean="0">
                <a:latin typeface="Times New Roman" pitchFamily="18" charset="0"/>
                <a:cs typeface="Times New Roman" pitchFamily="18" charset="0"/>
              </a:rPr>
              <a:t>gì</a:t>
            </a:r>
            <a:r>
              <a:rPr lang="en-US" sz="3600" b="1" dirty="0" smtClean="0">
                <a:latin typeface="Times New Roman" pitchFamily="18" charset="0"/>
                <a:cs typeface="Times New Roman" pitchFamily="18" charset="0"/>
              </a:rPr>
              <a:t>?</a:t>
            </a:r>
            <a:r>
              <a:rPr lang="en-US" sz="3600" b="1" dirty="0" smtClean="0">
                <a:latin typeface=".VnArial" pitchFamily="34" charset="0"/>
              </a:rPr>
              <a:t> </a:t>
            </a:r>
            <a:endParaRPr lang="en-US" sz="3600" b="1" dirty="0">
              <a:solidFill>
                <a:srgbClr val="3333FF"/>
              </a:solidFill>
              <a:latin typeface=".VnArial" pitchFamily="34" charset="0"/>
            </a:endParaRPr>
          </a:p>
        </p:txBody>
      </p:sp>
      <p:sp>
        <p:nvSpPr>
          <p:cNvPr id="132192" name="Rectangle 96"/>
          <p:cNvSpPr>
            <a:spLocks noChangeArrowheads="1"/>
          </p:cNvSpPr>
          <p:nvPr/>
        </p:nvSpPr>
        <p:spPr bwMode="auto">
          <a:xfrm>
            <a:off x="2433796" y="4683920"/>
            <a:ext cx="2821606" cy="830997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r>
              <a:rPr lang="en-US" sz="4800" b="1" dirty="0" err="1" smtClean="0">
                <a:solidFill>
                  <a:srgbClr val="FB2558"/>
                </a:solidFill>
                <a:latin typeface=".VnArial" pitchFamily="34" charset="0"/>
              </a:rPr>
              <a:t>Bụi</a:t>
            </a:r>
            <a:r>
              <a:rPr lang="en-US" sz="4800" b="1" dirty="0" smtClean="0">
                <a:solidFill>
                  <a:srgbClr val="FB2558"/>
                </a:solidFill>
                <a:latin typeface=".VnArial" pitchFamily="34" charset="0"/>
              </a:rPr>
              <a:t> </a:t>
            </a:r>
            <a:r>
              <a:rPr lang="en-US" sz="4800" b="1" dirty="0" err="1">
                <a:solidFill>
                  <a:srgbClr val="FB2558"/>
                </a:solidFill>
                <a:latin typeface=".VnArial" pitchFamily="34" charset="0"/>
              </a:rPr>
              <a:t>p</a:t>
            </a:r>
            <a:r>
              <a:rPr lang="en-US" sz="4800" b="1" dirty="0" err="1" smtClean="0">
                <a:solidFill>
                  <a:srgbClr val="FB2558"/>
                </a:solidFill>
                <a:latin typeface=".VnArial" pitchFamily="34" charset="0"/>
              </a:rPr>
              <a:t>hấn</a:t>
            </a:r>
            <a:endParaRPr lang="en-US" sz="4800" b="1" dirty="0">
              <a:solidFill>
                <a:srgbClr val="FB2558"/>
              </a:solidFill>
              <a:latin typeface=".VnArial" pitchFamily="34" charset="0"/>
            </a:endParaRPr>
          </a:p>
        </p:txBody>
      </p:sp>
      <p:pic>
        <p:nvPicPr>
          <p:cNvPr id="132193" name="Picture 97" descr="BALLOON3">
            <a:hlinkClick r:id="rId17" action="ppaction://hlinksldjump"/>
          </p:cNvPr>
          <p:cNvPicPr>
            <a:picLocks noChangeAspect="1" noChangeArrowheads="1"/>
          </p:cNvPicPr>
          <p:nvPr/>
        </p:nvPicPr>
        <p:blipFill>
          <a:blip r:embed="rId1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543800" y="4343400"/>
            <a:ext cx="668338" cy="9493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32194" name="Picture 98" descr="ED00019_"/>
          <p:cNvPicPr>
            <a:picLocks noChangeAspect="1" noChangeArrowheads="1"/>
          </p:cNvPicPr>
          <p:nvPr/>
        </p:nvPicPr>
        <p:blipFill>
          <a:blip r:embed="rId1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7200" y="1066800"/>
            <a:ext cx="1143000" cy="1016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32195" name="Group 99"/>
          <p:cNvGrpSpPr>
            <a:grpSpLocks/>
          </p:cNvGrpSpPr>
          <p:nvPr/>
        </p:nvGrpSpPr>
        <p:grpSpPr bwMode="auto">
          <a:xfrm>
            <a:off x="1371600" y="838200"/>
            <a:ext cx="7772400" cy="5575300"/>
            <a:chOff x="864" y="528"/>
            <a:chExt cx="4896" cy="3512"/>
          </a:xfrm>
        </p:grpSpPr>
        <p:grpSp>
          <p:nvGrpSpPr>
            <p:cNvPr id="132196" name="Group 100"/>
            <p:cNvGrpSpPr>
              <a:grpSpLocks/>
            </p:cNvGrpSpPr>
            <p:nvPr/>
          </p:nvGrpSpPr>
          <p:grpSpPr bwMode="auto">
            <a:xfrm>
              <a:off x="864" y="3544"/>
              <a:ext cx="816" cy="496"/>
              <a:chOff x="864" y="3544"/>
              <a:chExt cx="816" cy="496"/>
            </a:xfrm>
          </p:grpSpPr>
          <p:pic>
            <p:nvPicPr>
              <p:cNvPr id="132197" name="Picture 101" descr="t8"/>
              <p:cNvPicPr>
                <a:picLocks noChangeAspect="1" noChangeArrowheads="1" noCrop="1"/>
              </p:cNvPicPr>
              <p:nvPr/>
            </p:nvPicPr>
            <p:blipFill>
              <a:blip r:embed="rId20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64" y="3600"/>
                <a:ext cx="528" cy="44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32198" name="Picture 102" descr="t8"/>
              <p:cNvPicPr>
                <a:picLocks noChangeAspect="1" noChangeArrowheads="1" noCrop="1"/>
              </p:cNvPicPr>
              <p:nvPr/>
            </p:nvPicPr>
            <p:blipFill>
              <a:blip r:embed="rId20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008" y="3600"/>
                <a:ext cx="528" cy="44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32199" name="Picture 103" descr="t8"/>
              <p:cNvPicPr>
                <a:picLocks noChangeAspect="1" noChangeArrowheads="1" noCrop="1"/>
              </p:cNvPicPr>
              <p:nvPr/>
            </p:nvPicPr>
            <p:blipFill>
              <a:blip r:embed="rId20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152" y="3544"/>
                <a:ext cx="528" cy="44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132200" name="Group 104"/>
            <p:cNvGrpSpPr>
              <a:grpSpLocks/>
            </p:cNvGrpSpPr>
            <p:nvPr/>
          </p:nvGrpSpPr>
          <p:grpSpPr bwMode="auto">
            <a:xfrm>
              <a:off x="2736" y="3400"/>
              <a:ext cx="768" cy="640"/>
              <a:chOff x="2736" y="3400"/>
              <a:chExt cx="768" cy="640"/>
            </a:xfrm>
          </p:grpSpPr>
          <p:pic>
            <p:nvPicPr>
              <p:cNvPr id="132201" name="Picture 105" descr="t8"/>
              <p:cNvPicPr>
                <a:picLocks noChangeAspect="1" noChangeArrowheads="1" noCrop="1"/>
              </p:cNvPicPr>
              <p:nvPr/>
            </p:nvPicPr>
            <p:blipFill>
              <a:blip r:embed="rId20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80" y="3600"/>
                <a:ext cx="528" cy="44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32202" name="Picture 106" descr="t8"/>
              <p:cNvPicPr>
                <a:picLocks noChangeAspect="1" noChangeArrowheads="1" noCrop="1"/>
              </p:cNvPicPr>
              <p:nvPr/>
            </p:nvPicPr>
            <p:blipFill>
              <a:blip r:embed="rId20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36" y="3400"/>
                <a:ext cx="768" cy="64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pic>
          <p:nvPicPr>
            <p:cNvPr id="132203" name="Picture 107" descr="COTAO001"/>
            <p:cNvPicPr>
              <a:picLocks noChangeAspect="1" noChangeArrowheads="1"/>
            </p:cNvPicPr>
            <p:nvPr/>
          </p:nvPicPr>
          <p:blipFill>
            <a:blip r:embed="rId21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944" y="528"/>
              <a:ext cx="816" cy="773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grpSp>
        <p:nvGrpSpPr>
          <p:cNvPr id="132204" name="Group 108"/>
          <p:cNvGrpSpPr>
            <a:grpSpLocks/>
          </p:cNvGrpSpPr>
          <p:nvPr/>
        </p:nvGrpSpPr>
        <p:grpSpPr bwMode="auto">
          <a:xfrm>
            <a:off x="19050" y="4038600"/>
            <a:ext cx="1619250" cy="2195513"/>
            <a:chOff x="-192" y="2484"/>
            <a:chExt cx="1020" cy="1383"/>
          </a:xfrm>
        </p:grpSpPr>
        <p:grpSp>
          <p:nvGrpSpPr>
            <p:cNvPr id="132205" name="Group 109"/>
            <p:cNvGrpSpPr>
              <a:grpSpLocks/>
            </p:cNvGrpSpPr>
            <p:nvPr/>
          </p:nvGrpSpPr>
          <p:grpSpPr bwMode="auto">
            <a:xfrm>
              <a:off x="-192" y="3072"/>
              <a:ext cx="844" cy="795"/>
              <a:chOff x="432" y="2544"/>
              <a:chExt cx="844" cy="795"/>
            </a:xfrm>
          </p:grpSpPr>
          <p:sp>
            <p:nvSpPr>
              <p:cNvPr id="132206" name="Freeform 110"/>
              <p:cNvSpPr>
                <a:spLocks/>
              </p:cNvSpPr>
              <p:nvPr/>
            </p:nvSpPr>
            <p:spPr bwMode="auto">
              <a:xfrm>
                <a:off x="432" y="2544"/>
                <a:ext cx="844" cy="795"/>
              </a:xfrm>
              <a:custGeom>
                <a:avLst/>
                <a:gdLst>
                  <a:gd name="T0" fmla="*/ 325 w 844"/>
                  <a:gd name="T1" fmla="*/ 102 h 795"/>
                  <a:gd name="T2" fmla="*/ 236 w 844"/>
                  <a:gd name="T3" fmla="*/ 506 h 795"/>
                  <a:gd name="T4" fmla="*/ 22 w 844"/>
                  <a:gd name="T5" fmla="*/ 669 h 795"/>
                  <a:gd name="T6" fmla="*/ 50 w 844"/>
                  <a:gd name="T7" fmla="*/ 751 h 795"/>
                  <a:gd name="T8" fmla="*/ 313 w 844"/>
                  <a:gd name="T9" fmla="*/ 792 h 795"/>
                  <a:gd name="T10" fmla="*/ 603 w 844"/>
                  <a:gd name="T11" fmla="*/ 767 h 795"/>
                  <a:gd name="T12" fmla="*/ 829 w 844"/>
                  <a:gd name="T13" fmla="*/ 669 h 795"/>
                  <a:gd name="T14" fmla="*/ 697 w 844"/>
                  <a:gd name="T15" fmla="*/ 516 h 795"/>
                  <a:gd name="T16" fmla="*/ 458 w 844"/>
                  <a:gd name="T17" fmla="*/ 424 h 795"/>
                  <a:gd name="T18" fmla="*/ 561 w 844"/>
                  <a:gd name="T19" fmla="*/ 227 h 795"/>
                  <a:gd name="T20" fmla="*/ 606 w 844"/>
                  <a:gd name="T21" fmla="*/ 43 h 795"/>
                  <a:gd name="T22" fmla="*/ 478 w 844"/>
                  <a:gd name="T23" fmla="*/ 0 h 795"/>
                  <a:gd name="T24" fmla="*/ 325 w 844"/>
                  <a:gd name="T25" fmla="*/ 102 h 7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44" h="795">
                    <a:moveTo>
                      <a:pt x="325" y="102"/>
                    </a:moveTo>
                    <a:cubicBezTo>
                      <a:pt x="285" y="186"/>
                      <a:pt x="292" y="401"/>
                      <a:pt x="236" y="506"/>
                    </a:cubicBezTo>
                    <a:cubicBezTo>
                      <a:pt x="180" y="611"/>
                      <a:pt x="22" y="669"/>
                      <a:pt x="22" y="669"/>
                    </a:cubicBezTo>
                    <a:cubicBezTo>
                      <a:pt x="22" y="669"/>
                      <a:pt x="0" y="731"/>
                      <a:pt x="50" y="751"/>
                    </a:cubicBezTo>
                    <a:cubicBezTo>
                      <a:pt x="100" y="771"/>
                      <a:pt x="221" y="789"/>
                      <a:pt x="313" y="792"/>
                    </a:cubicBezTo>
                    <a:cubicBezTo>
                      <a:pt x="405" y="795"/>
                      <a:pt x="603" y="767"/>
                      <a:pt x="603" y="767"/>
                    </a:cubicBezTo>
                    <a:cubicBezTo>
                      <a:pt x="603" y="767"/>
                      <a:pt x="814" y="713"/>
                      <a:pt x="829" y="669"/>
                    </a:cubicBezTo>
                    <a:cubicBezTo>
                      <a:pt x="844" y="625"/>
                      <a:pt x="759" y="557"/>
                      <a:pt x="697" y="516"/>
                    </a:cubicBezTo>
                    <a:cubicBezTo>
                      <a:pt x="635" y="475"/>
                      <a:pt x="483" y="471"/>
                      <a:pt x="458" y="424"/>
                    </a:cubicBezTo>
                    <a:lnTo>
                      <a:pt x="561" y="227"/>
                    </a:lnTo>
                    <a:cubicBezTo>
                      <a:pt x="586" y="164"/>
                      <a:pt x="620" y="81"/>
                      <a:pt x="606" y="43"/>
                    </a:cubicBezTo>
                    <a:cubicBezTo>
                      <a:pt x="592" y="3"/>
                      <a:pt x="519" y="1"/>
                      <a:pt x="478" y="0"/>
                    </a:cubicBezTo>
                    <a:cubicBezTo>
                      <a:pt x="431" y="10"/>
                      <a:pt x="365" y="18"/>
                      <a:pt x="325" y="102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C8A200"/>
                  </a:gs>
                  <a:gs pos="50000">
                    <a:srgbClr val="C8A200">
                      <a:gamma/>
                      <a:shade val="46275"/>
                      <a:invGamma/>
                    </a:srgbClr>
                  </a:gs>
                  <a:gs pos="100000">
                    <a:srgbClr val="C8A200"/>
                  </a:gs>
                </a:gsLst>
                <a:lin ang="0" scaled="1"/>
              </a:gradFill>
              <a:ln>
                <a:noFill/>
              </a:ln>
              <a:effectLst>
                <a:outerShdw sy="50000" rotWithShape="0">
                  <a:srgbClr val="808080">
                    <a:alpha val="50000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32207" name="Group 111"/>
              <p:cNvGrpSpPr>
                <a:grpSpLocks/>
              </p:cNvGrpSpPr>
              <p:nvPr/>
            </p:nvGrpSpPr>
            <p:grpSpPr bwMode="auto">
              <a:xfrm>
                <a:off x="675" y="2756"/>
                <a:ext cx="281" cy="512"/>
                <a:chOff x="675" y="2756"/>
                <a:chExt cx="281" cy="512"/>
              </a:xfrm>
            </p:grpSpPr>
            <p:grpSp>
              <p:nvGrpSpPr>
                <p:cNvPr id="132208" name="Group 112"/>
                <p:cNvGrpSpPr>
                  <a:grpSpLocks/>
                </p:cNvGrpSpPr>
                <p:nvPr/>
              </p:nvGrpSpPr>
              <p:grpSpPr bwMode="auto">
                <a:xfrm>
                  <a:off x="832" y="2756"/>
                  <a:ext cx="48" cy="121"/>
                  <a:chOff x="768" y="2784"/>
                  <a:chExt cx="96" cy="169"/>
                </a:xfrm>
              </p:grpSpPr>
              <p:sp>
                <p:nvSpPr>
                  <p:cNvPr id="132209" name="Freeform 113"/>
                  <p:cNvSpPr>
                    <a:spLocks/>
                  </p:cNvSpPr>
                  <p:nvPr/>
                </p:nvSpPr>
                <p:spPr bwMode="auto">
                  <a:xfrm>
                    <a:off x="768" y="2784"/>
                    <a:ext cx="96" cy="169"/>
                  </a:xfrm>
                  <a:custGeom>
                    <a:avLst/>
                    <a:gdLst>
                      <a:gd name="T0" fmla="*/ 62 w 96"/>
                      <a:gd name="T1" fmla="*/ 8 h 169"/>
                      <a:gd name="T2" fmla="*/ 1 w 96"/>
                      <a:gd name="T3" fmla="*/ 120 h 169"/>
                      <a:gd name="T4" fmla="*/ 54 w 96"/>
                      <a:gd name="T5" fmla="*/ 160 h 169"/>
                      <a:gd name="T6" fmla="*/ 95 w 96"/>
                      <a:gd name="T7" fmla="*/ 68 h 169"/>
                      <a:gd name="T8" fmla="*/ 62 w 96"/>
                      <a:gd name="T9" fmla="*/ 8 h 16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96" h="169">
                        <a:moveTo>
                          <a:pt x="62" y="8"/>
                        </a:moveTo>
                        <a:cubicBezTo>
                          <a:pt x="46" y="17"/>
                          <a:pt x="2" y="95"/>
                          <a:pt x="1" y="120"/>
                        </a:cubicBezTo>
                        <a:cubicBezTo>
                          <a:pt x="0" y="145"/>
                          <a:pt x="38" y="169"/>
                          <a:pt x="54" y="160"/>
                        </a:cubicBezTo>
                        <a:cubicBezTo>
                          <a:pt x="70" y="151"/>
                          <a:pt x="94" y="93"/>
                          <a:pt x="95" y="68"/>
                        </a:cubicBezTo>
                        <a:cubicBezTo>
                          <a:pt x="96" y="43"/>
                          <a:pt x="84" y="0"/>
                          <a:pt x="62" y="8"/>
                        </a:cubicBezTo>
                        <a:close/>
                      </a:path>
                    </a:pathLst>
                  </a:custGeom>
                  <a:solidFill>
                    <a:srgbClr val="C0C0C0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2210" name="Freeform 114"/>
                  <p:cNvSpPr>
                    <a:spLocks/>
                  </p:cNvSpPr>
                  <p:nvPr/>
                </p:nvSpPr>
                <p:spPr bwMode="auto">
                  <a:xfrm>
                    <a:off x="796" y="2832"/>
                    <a:ext cx="48" cy="85"/>
                  </a:xfrm>
                  <a:custGeom>
                    <a:avLst/>
                    <a:gdLst>
                      <a:gd name="T0" fmla="*/ 62 w 96"/>
                      <a:gd name="T1" fmla="*/ 8 h 169"/>
                      <a:gd name="T2" fmla="*/ 1 w 96"/>
                      <a:gd name="T3" fmla="*/ 120 h 169"/>
                      <a:gd name="T4" fmla="*/ 54 w 96"/>
                      <a:gd name="T5" fmla="*/ 160 h 169"/>
                      <a:gd name="T6" fmla="*/ 95 w 96"/>
                      <a:gd name="T7" fmla="*/ 68 h 169"/>
                      <a:gd name="T8" fmla="*/ 62 w 96"/>
                      <a:gd name="T9" fmla="*/ 8 h 16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96" h="169">
                        <a:moveTo>
                          <a:pt x="62" y="8"/>
                        </a:moveTo>
                        <a:cubicBezTo>
                          <a:pt x="46" y="17"/>
                          <a:pt x="2" y="95"/>
                          <a:pt x="1" y="120"/>
                        </a:cubicBezTo>
                        <a:cubicBezTo>
                          <a:pt x="0" y="145"/>
                          <a:pt x="38" y="169"/>
                          <a:pt x="54" y="160"/>
                        </a:cubicBezTo>
                        <a:cubicBezTo>
                          <a:pt x="70" y="151"/>
                          <a:pt x="94" y="93"/>
                          <a:pt x="95" y="68"/>
                        </a:cubicBezTo>
                        <a:cubicBezTo>
                          <a:pt x="96" y="43"/>
                          <a:pt x="84" y="0"/>
                          <a:pt x="62" y="8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132211" name="Group 115"/>
                <p:cNvGrpSpPr>
                  <a:grpSpLocks/>
                </p:cNvGrpSpPr>
                <p:nvPr/>
              </p:nvGrpSpPr>
              <p:grpSpPr bwMode="auto">
                <a:xfrm>
                  <a:off x="675" y="3086"/>
                  <a:ext cx="281" cy="182"/>
                  <a:chOff x="675" y="3086"/>
                  <a:chExt cx="281" cy="182"/>
                </a:xfrm>
              </p:grpSpPr>
              <p:sp>
                <p:nvSpPr>
                  <p:cNvPr id="132212" name="Freeform 116"/>
                  <p:cNvSpPr>
                    <a:spLocks/>
                  </p:cNvSpPr>
                  <p:nvPr/>
                </p:nvSpPr>
                <p:spPr bwMode="auto">
                  <a:xfrm>
                    <a:off x="675" y="3086"/>
                    <a:ext cx="281" cy="182"/>
                  </a:xfrm>
                  <a:custGeom>
                    <a:avLst/>
                    <a:gdLst>
                      <a:gd name="T0" fmla="*/ 281 w 281"/>
                      <a:gd name="T1" fmla="*/ 23 h 182"/>
                      <a:gd name="T2" fmla="*/ 169 w 281"/>
                      <a:gd name="T3" fmla="*/ 26 h 182"/>
                      <a:gd name="T4" fmla="*/ 17 w 281"/>
                      <a:gd name="T5" fmla="*/ 78 h 182"/>
                      <a:gd name="T6" fmla="*/ 69 w 281"/>
                      <a:gd name="T7" fmla="*/ 173 h 182"/>
                      <a:gd name="T8" fmla="*/ 237 w 281"/>
                      <a:gd name="T9" fmla="*/ 130 h 182"/>
                      <a:gd name="T10" fmla="*/ 281 w 281"/>
                      <a:gd name="T11" fmla="*/ 23 h 18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281" h="182">
                        <a:moveTo>
                          <a:pt x="281" y="23"/>
                        </a:moveTo>
                        <a:cubicBezTo>
                          <a:pt x="264" y="0"/>
                          <a:pt x="213" y="17"/>
                          <a:pt x="169" y="26"/>
                        </a:cubicBezTo>
                        <a:cubicBezTo>
                          <a:pt x="125" y="35"/>
                          <a:pt x="34" y="53"/>
                          <a:pt x="17" y="78"/>
                        </a:cubicBezTo>
                        <a:cubicBezTo>
                          <a:pt x="0" y="103"/>
                          <a:pt x="32" y="164"/>
                          <a:pt x="69" y="173"/>
                        </a:cubicBezTo>
                        <a:cubicBezTo>
                          <a:pt x="106" y="182"/>
                          <a:pt x="202" y="155"/>
                          <a:pt x="237" y="130"/>
                        </a:cubicBezTo>
                        <a:cubicBezTo>
                          <a:pt x="272" y="105"/>
                          <a:pt x="272" y="45"/>
                          <a:pt x="281" y="23"/>
                        </a:cubicBezTo>
                        <a:close/>
                      </a:path>
                    </a:pathLst>
                  </a:custGeom>
                  <a:solidFill>
                    <a:srgbClr val="C0C0C0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2213" name="Freeform 117"/>
                  <p:cNvSpPr>
                    <a:spLocks/>
                  </p:cNvSpPr>
                  <p:nvPr/>
                </p:nvSpPr>
                <p:spPr bwMode="auto">
                  <a:xfrm>
                    <a:off x="720" y="3128"/>
                    <a:ext cx="192" cy="93"/>
                  </a:xfrm>
                  <a:custGeom>
                    <a:avLst/>
                    <a:gdLst>
                      <a:gd name="T0" fmla="*/ 281 w 281"/>
                      <a:gd name="T1" fmla="*/ 23 h 182"/>
                      <a:gd name="T2" fmla="*/ 169 w 281"/>
                      <a:gd name="T3" fmla="*/ 26 h 182"/>
                      <a:gd name="T4" fmla="*/ 17 w 281"/>
                      <a:gd name="T5" fmla="*/ 78 h 182"/>
                      <a:gd name="T6" fmla="*/ 69 w 281"/>
                      <a:gd name="T7" fmla="*/ 173 h 182"/>
                      <a:gd name="T8" fmla="*/ 237 w 281"/>
                      <a:gd name="T9" fmla="*/ 130 h 182"/>
                      <a:gd name="T10" fmla="*/ 281 w 281"/>
                      <a:gd name="T11" fmla="*/ 23 h 18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281" h="182">
                        <a:moveTo>
                          <a:pt x="281" y="23"/>
                        </a:moveTo>
                        <a:cubicBezTo>
                          <a:pt x="264" y="0"/>
                          <a:pt x="213" y="17"/>
                          <a:pt x="169" y="26"/>
                        </a:cubicBezTo>
                        <a:cubicBezTo>
                          <a:pt x="125" y="35"/>
                          <a:pt x="34" y="53"/>
                          <a:pt x="17" y="78"/>
                        </a:cubicBezTo>
                        <a:cubicBezTo>
                          <a:pt x="0" y="103"/>
                          <a:pt x="32" y="164"/>
                          <a:pt x="69" y="173"/>
                        </a:cubicBezTo>
                        <a:cubicBezTo>
                          <a:pt x="106" y="182"/>
                          <a:pt x="202" y="155"/>
                          <a:pt x="237" y="130"/>
                        </a:cubicBezTo>
                        <a:cubicBezTo>
                          <a:pt x="272" y="105"/>
                          <a:pt x="272" y="45"/>
                          <a:pt x="281" y="23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</p:grpSp>
        </p:grpSp>
        <p:grpSp>
          <p:nvGrpSpPr>
            <p:cNvPr id="132214" name="Group 118"/>
            <p:cNvGrpSpPr>
              <a:grpSpLocks/>
            </p:cNvGrpSpPr>
            <p:nvPr/>
          </p:nvGrpSpPr>
          <p:grpSpPr bwMode="auto">
            <a:xfrm>
              <a:off x="12" y="2484"/>
              <a:ext cx="816" cy="816"/>
              <a:chOff x="1008" y="1104"/>
              <a:chExt cx="816" cy="816"/>
            </a:xfrm>
          </p:grpSpPr>
          <p:sp>
            <p:nvSpPr>
              <p:cNvPr id="132215" name="Oval 119"/>
              <p:cNvSpPr>
                <a:spLocks noChangeArrowheads="1"/>
              </p:cNvSpPr>
              <p:nvPr/>
            </p:nvSpPr>
            <p:spPr bwMode="auto">
              <a:xfrm>
                <a:off x="1008" y="1104"/>
                <a:ext cx="816" cy="816"/>
              </a:xfrm>
              <a:prstGeom prst="ellipse">
                <a:avLst/>
              </a:prstGeom>
              <a:gradFill rotWithShape="1">
                <a:gsLst>
                  <a:gs pos="0">
                    <a:srgbClr val="66CCFF"/>
                  </a:gs>
                  <a:gs pos="100000">
                    <a:srgbClr val="66CCFF">
                      <a:gamma/>
                      <a:shade val="79216"/>
                      <a:invGamma/>
                    </a:srgbClr>
                  </a:gs>
                </a:gsLst>
                <a:path path="rect">
                  <a:fillToRect t="100000" r="100000"/>
                </a:path>
              </a:gradFill>
              <a:ln w="38100">
                <a:solidFill>
                  <a:srgbClr val="FF0000"/>
                </a:solidFill>
                <a:round/>
                <a:headEnd/>
                <a:tailEnd/>
              </a:ln>
              <a:effectLst>
                <a:prstShdw prst="shdw13" dist="53882" dir="13500000">
                  <a:schemeClr val="bg2">
                    <a:alpha val="50000"/>
                  </a:schemeClr>
                </a:prstShdw>
              </a:effec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32216" name="Rectangle 120"/>
              <p:cNvSpPr>
                <a:spLocks noChangeArrowheads="1"/>
              </p:cNvSpPr>
              <p:nvPr/>
            </p:nvSpPr>
            <p:spPr bwMode="auto">
              <a:xfrm>
                <a:off x="1391" y="1149"/>
                <a:ext cx="46" cy="81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32217" name="Rectangle 121"/>
              <p:cNvSpPr>
                <a:spLocks noChangeArrowheads="1"/>
              </p:cNvSpPr>
              <p:nvPr/>
            </p:nvSpPr>
            <p:spPr bwMode="auto">
              <a:xfrm rot="5400000">
                <a:off x="1709" y="1447"/>
                <a:ext cx="46" cy="81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32218" name="Rectangle 122"/>
              <p:cNvSpPr>
                <a:spLocks noChangeArrowheads="1"/>
              </p:cNvSpPr>
              <p:nvPr/>
            </p:nvSpPr>
            <p:spPr bwMode="auto">
              <a:xfrm>
                <a:off x="1392" y="1793"/>
                <a:ext cx="46" cy="81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32219" name="Rectangle 123"/>
              <p:cNvSpPr>
                <a:spLocks noChangeArrowheads="1"/>
              </p:cNvSpPr>
              <p:nvPr/>
            </p:nvSpPr>
            <p:spPr bwMode="auto">
              <a:xfrm rot="5400000">
                <a:off x="1072" y="1450"/>
                <a:ext cx="46" cy="81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32220" name="Rectangle 124"/>
              <p:cNvSpPr>
                <a:spLocks noChangeArrowheads="1"/>
              </p:cNvSpPr>
              <p:nvPr/>
            </p:nvSpPr>
            <p:spPr bwMode="auto">
              <a:xfrm rot="3000000">
                <a:off x="1139" y="1664"/>
                <a:ext cx="46" cy="81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32221" name="Rectangle 125"/>
              <p:cNvSpPr>
                <a:spLocks noChangeArrowheads="1"/>
              </p:cNvSpPr>
              <p:nvPr/>
            </p:nvSpPr>
            <p:spPr bwMode="auto">
              <a:xfrm rot="3000000">
                <a:off x="1629" y="1257"/>
                <a:ext cx="46" cy="81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32222" name="Rectangle 126"/>
              <p:cNvSpPr>
                <a:spLocks noChangeArrowheads="1"/>
              </p:cNvSpPr>
              <p:nvPr/>
            </p:nvSpPr>
            <p:spPr bwMode="auto">
              <a:xfrm rot="18600000">
                <a:off x="1155" y="1254"/>
                <a:ext cx="46" cy="81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32223" name="Rectangle 127"/>
              <p:cNvSpPr>
                <a:spLocks noChangeArrowheads="1"/>
              </p:cNvSpPr>
              <p:nvPr/>
            </p:nvSpPr>
            <p:spPr bwMode="auto">
              <a:xfrm rot="18600000">
                <a:off x="1641" y="1661"/>
                <a:ext cx="46" cy="81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sp>
        <p:nvSpPr>
          <p:cNvPr id="132224" name="Text Box 128"/>
          <p:cNvSpPr txBox="1">
            <a:spLocks noChangeArrowheads="1"/>
          </p:cNvSpPr>
          <p:nvPr/>
        </p:nvSpPr>
        <p:spPr bwMode="auto">
          <a:xfrm>
            <a:off x="285750" y="42672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30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32225" name="Text Box 129"/>
          <p:cNvSpPr txBox="1">
            <a:spLocks noChangeArrowheads="1"/>
          </p:cNvSpPr>
          <p:nvPr/>
        </p:nvSpPr>
        <p:spPr bwMode="auto">
          <a:xfrm>
            <a:off x="285750" y="42672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29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32226" name="Text Box 130"/>
          <p:cNvSpPr txBox="1">
            <a:spLocks noChangeArrowheads="1"/>
          </p:cNvSpPr>
          <p:nvPr/>
        </p:nvSpPr>
        <p:spPr bwMode="auto">
          <a:xfrm>
            <a:off x="266700" y="42672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28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32227" name="Text Box 131"/>
          <p:cNvSpPr txBox="1">
            <a:spLocks noChangeArrowheads="1"/>
          </p:cNvSpPr>
          <p:nvPr/>
        </p:nvSpPr>
        <p:spPr bwMode="auto">
          <a:xfrm>
            <a:off x="285750" y="42672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27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32228" name="Text Box 132"/>
          <p:cNvSpPr txBox="1">
            <a:spLocks noChangeArrowheads="1"/>
          </p:cNvSpPr>
          <p:nvPr/>
        </p:nvSpPr>
        <p:spPr bwMode="auto">
          <a:xfrm>
            <a:off x="304800" y="4251325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26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32229" name="Text Box 133"/>
          <p:cNvSpPr txBox="1">
            <a:spLocks noChangeArrowheads="1"/>
          </p:cNvSpPr>
          <p:nvPr/>
        </p:nvSpPr>
        <p:spPr bwMode="auto">
          <a:xfrm>
            <a:off x="304800" y="42672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25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32230" name="Text Box 134"/>
          <p:cNvSpPr txBox="1">
            <a:spLocks noChangeArrowheads="1"/>
          </p:cNvSpPr>
          <p:nvPr/>
        </p:nvSpPr>
        <p:spPr bwMode="auto">
          <a:xfrm>
            <a:off x="304800" y="42672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24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32231" name="Text Box 135"/>
          <p:cNvSpPr txBox="1">
            <a:spLocks noChangeArrowheads="1"/>
          </p:cNvSpPr>
          <p:nvPr/>
        </p:nvSpPr>
        <p:spPr bwMode="auto">
          <a:xfrm>
            <a:off x="304800" y="42672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23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32232" name="Text Box 136"/>
          <p:cNvSpPr txBox="1">
            <a:spLocks noChangeArrowheads="1"/>
          </p:cNvSpPr>
          <p:nvPr/>
        </p:nvSpPr>
        <p:spPr bwMode="auto">
          <a:xfrm>
            <a:off x="304800" y="42672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22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32233" name="Text Box 137"/>
          <p:cNvSpPr txBox="1">
            <a:spLocks noChangeArrowheads="1"/>
          </p:cNvSpPr>
          <p:nvPr/>
        </p:nvSpPr>
        <p:spPr bwMode="auto">
          <a:xfrm>
            <a:off x="304800" y="42672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21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32234" name="Text Box 138"/>
          <p:cNvSpPr txBox="1">
            <a:spLocks noChangeArrowheads="1"/>
          </p:cNvSpPr>
          <p:nvPr/>
        </p:nvSpPr>
        <p:spPr bwMode="auto">
          <a:xfrm>
            <a:off x="304800" y="42672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20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32235" name="Text Box 139"/>
          <p:cNvSpPr txBox="1">
            <a:spLocks noChangeArrowheads="1"/>
          </p:cNvSpPr>
          <p:nvPr/>
        </p:nvSpPr>
        <p:spPr bwMode="auto">
          <a:xfrm>
            <a:off x="304800" y="42672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19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32236" name="Text Box 140"/>
          <p:cNvSpPr txBox="1">
            <a:spLocks noChangeArrowheads="1"/>
          </p:cNvSpPr>
          <p:nvPr/>
        </p:nvSpPr>
        <p:spPr bwMode="auto">
          <a:xfrm>
            <a:off x="304800" y="42672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18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32237" name="Text Box 141"/>
          <p:cNvSpPr txBox="1">
            <a:spLocks noChangeArrowheads="1"/>
          </p:cNvSpPr>
          <p:nvPr/>
        </p:nvSpPr>
        <p:spPr bwMode="auto">
          <a:xfrm>
            <a:off x="304800" y="42672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17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32238" name="Text Box 142"/>
          <p:cNvSpPr txBox="1">
            <a:spLocks noChangeArrowheads="1"/>
          </p:cNvSpPr>
          <p:nvPr/>
        </p:nvSpPr>
        <p:spPr bwMode="auto">
          <a:xfrm>
            <a:off x="304800" y="42672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16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32239" name="Text Box 143"/>
          <p:cNvSpPr txBox="1">
            <a:spLocks noChangeArrowheads="1"/>
          </p:cNvSpPr>
          <p:nvPr/>
        </p:nvSpPr>
        <p:spPr bwMode="auto">
          <a:xfrm>
            <a:off x="304800" y="42672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15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32240" name="Text Box 144"/>
          <p:cNvSpPr txBox="1">
            <a:spLocks noChangeArrowheads="1"/>
          </p:cNvSpPr>
          <p:nvPr/>
        </p:nvSpPr>
        <p:spPr bwMode="auto">
          <a:xfrm>
            <a:off x="304800" y="42672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14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32241" name="Text Box 145"/>
          <p:cNvSpPr txBox="1">
            <a:spLocks noChangeArrowheads="1"/>
          </p:cNvSpPr>
          <p:nvPr/>
        </p:nvSpPr>
        <p:spPr bwMode="auto">
          <a:xfrm>
            <a:off x="304800" y="42672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13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32242" name="Text Box 146"/>
          <p:cNvSpPr txBox="1">
            <a:spLocks noChangeArrowheads="1"/>
          </p:cNvSpPr>
          <p:nvPr/>
        </p:nvSpPr>
        <p:spPr bwMode="auto">
          <a:xfrm>
            <a:off x="304800" y="42672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12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32243" name="Text Box 147"/>
          <p:cNvSpPr txBox="1">
            <a:spLocks noChangeArrowheads="1"/>
          </p:cNvSpPr>
          <p:nvPr/>
        </p:nvSpPr>
        <p:spPr bwMode="auto">
          <a:xfrm>
            <a:off x="304800" y="42672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11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32244" name="Text Box 148"/>
          <p:cNvSpPr txBox="1">
            <a:spLocks noChangeArrowheads="1"/>
          </p:cNvSpPr>
          <p:nvPr/>
        </p:nvSpPr>
        <p:spPr bwMode="auto">
          <a:xfrm>
            <a:off x="304800" y="42672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10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32245" name="Text Box 149"/>
          <p:cNvSpPr txBox="1">
            <a:spLocks noChangeArrowheads="1"/>
          </p:cNvSpPr>
          <p:nvPr/>
        </p:nvSpPr>
        <p:spPr bwMode="auto">
          <a:xfrm>
            <a:off x="304800" y="42672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9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32246" name="Text Box 150"/>
          <p:cNvSpPr txBox="1">
            <a:spLocks noChangeArrowheads="1"/>
          </p:cNvSpPr>
          <p:nvPr/>
        </p:nvSpPr>
        <p:spPr bwMode="auto">
          <a:xfrm>
            <a:off x="304800" y="42672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8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32247" name="Text Box 151"/>
          <p:cNvSpPr txBox="1">
            <a:spLocks noChangeArrowheads="1"/>
          </p:cNvSpPr>
          <p:nvPr/>
        </p:nvSpPr>
        <p:spPr bwMode="auto">
          <a:xfrm>
            <a:off x="304800" y="42672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7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32248" name="Text Box 152"/>
          <p:cNvSpPr txBox="1">
            <a:spLocks noChangeArrowheads="1"/>
          </p:cNvSpPr>
          <p:nvPr/>
        </p:nvSpPr>
        <p:spPr bwMode="auto">
          <a:xfrm>
            <a:off x="304800" y="42672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6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32249" name="Text Box 153"/>
          <p:cNvSpPr txBox="1">
            <a:spLocks noChangeArrowheads="1"/>
          </p:cNvSpPr>
          <p:nvPr/>
        </p:nvSpPr>
        <p:spPr bwMode="auto">
          <a:xfrm>
            <a:off x="304800" y="42672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5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32250" name="Text Box 154"/>
          <p:cNvSpPr txBox="1">
            <a:spLocks noChangeArrowheads="1"/>
          </p:cNvSpPr>
          <p:nvPr/>
        </p:nvSpPr>
        <p:spPr bwMode="auto">
          <a:xfrm>
            <a:off x="304800" y="42672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4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32251" name="Text Box 155"/>
          <p:cNvSpPr txBox="1">
            <a:spLocks noChangeArrowheads="1"/>
          </p:cNvSpPr>
          <p:nvPr/>
        </p:nvSpPr>
        <p:spPr bwMode="auto">
          <a:xfrm>
            <a:off x="304800" y="42672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3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32252" name="Text Box 156"/>
          <p:cNvSpPr txBox="1">
            <a:spLocks noChangeArrowheads="1"/>
          </p:cNvSpPr>
          <p:nvPr/>
        </p:nvSpPr>
        <p:spPr bwMode="auto">
          <a:xfrm>
            <a:off x="304800" y="42672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2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32253" name="Text Box 157"/>
          <p:cNvSpPr txBox="1">
            <a:spLocks noChangeArrowheads="1"/>
          </p:cNvSpPr>
          <p:nvPr/>
        </p:nvSpPr>
        <p:spPr bwMode="auto">
          <a:xfrm>
            <a:off x="304800" y="42672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1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32254" name="Text Box 158"/>
          <p:cNvSpPr txBox="1">
            <a:spLocks noChangeArrowheads="1"/>
          </p:cNvSpPr>
          <p:nvPr/>
        </p:nvSpPr>
        <p:spPr bwMode="auto">
          <a:xfrm>
            <a:off x="635000" y="4419600"/>
            <a:ext cx="685800" cy="498475"/>
          </a:xfrm>
          <a:prstGeom prst="rect">
            <a:avLst/>
          </a:prstGeom>
          <a:solidFill>
            <a:srgbClr val="FF0000"/>
          </a:solidFill>
          <a:ln w="9525">
            <a:solidFill>
              <a:schemeClr val="hlink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300" b="1">
                <a:solidFill>
                  <a:schemeClr val="bg1"/>
                </a:solidFill>
                <a:latin typeface=".VnBlackH" pitchFamily="34" charset="0"/>
                <a:cs typeface="Arial" charset="0"/>
              </a:rPr>
              <a:t>HÕt giê</a:t>
            </a:r>
            <a:endParaRPr lang="vi-VN" sz="1300" b="1">
              <a:solidFill>
                <a:schemeClr val="bg1"/>
              </a:solidFill>
              <a:latin typeface=".VnBlackH" pitchFamily="34" charset="0"/>
              <a:cs typeface="Arial" charset="0"/>
            </a:endParaRPr>
          </a:p>
        </p:txBody>
      </p:sp>
      <p:pic>
        <p:nvPicPr>
          <p:cNvPr id="132109" name="Picture 13" descr="POINSET2"/>
          <p:cNvPicPr>
            <a:picLocks noChangeAspect="1" noChangeArrowheads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-5400000">
            <a:off x="61119" y="5501481"/>
            <a:ext cx="1277938" cy="1273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32114" name="Picture 18" descr="pretty_flower_yellow_hb"/>
          <p:cNvPicPr>
            <a:picLocks noChangeAspect="1" noChangeArrowheads="1" noCrop="1"/>
          </p:cNvPicPr>
          <p:nvPr/>
        </p:nvPicPr>
        <p:blipFill>
          <a:blip r:embed="rId2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57188" y="5715000"/>
            <a:ext cx="876300" cy="8763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" name="nhacchuongbuiphan.mp3">
            <a:hlinkClick r:id="" action="ppaction://media"/>
          </p:cNvPr>
          <p:cNvPicPr>
            <a:picLocks noChangeAspect="1"/>
          </p:cNvPicPr>
          <p:nvPr>
            <a:audioFile r:link="rId3"/>
            <p:extLst>
              <p:ext uri="{DAA4B4D4-6D71-4841-9C94-3DE7FCFB9230}">
                <p14:media xmlns:p14="http://schemas.microsoft.com/office/powerpoint/2010/main" r:embed="rId2"/>
              </p:ext>
            </p:extLst>
          </p:nvPr>
        </p:nvPicPr>
        <p:blipFill>
          <a:blip r:embed="rId23"/>
          <a:stretch>
            <a:fillRect/>
          </a:stretch>
        </p:blipFill>
        <p:spPr>
          <a:xfrm>
            <a:off x="4526279" y="3420380"/>
            <a:ext cx="609600" cy="6096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8426764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41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1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3219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3219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13219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13219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" dur="500" tmFilter="0,0; .5, 1; 1, 1"/>
                                        <p:tgtEl>
                                          <p:spTgt spid="1321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 nodeType="clickPar">
                      <p:stCondLst>
                        <p:cond delay="indefinite"/>
                      </p:stCondLst>
                      <p:childTnLst>
                        <p:par>
                          <p:cTn id="1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4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5" dur="60233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17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1322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1322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500"/>
                            </p:stCondLst>
                            <p:childTnLst>
                              <p:par>
                                <p:cTn id="23" presetID="9" presetClass="exit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4" dur="500"/>
                                        <p:tgtEl>
                                          <p:spTgt spid="13222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22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1000"/>
                            </p:stCondLst>
                            <p:childTnLst>
                              <p:par>
                                <p:cTn id="27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2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1322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1322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500"/>
                            </p:stCondLst>
                            <p:childTnLst>
                              <p:par>
                                <p:cTn id="32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33" dur="500"/>
                                        <p:tgtEl>
                                          <p:spTgt spid="13222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22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2000"/>
                            </p:stCondLst>
                            <p:childTnLst>
                              <p:par>
                                <p:cTn id="36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2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1322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1322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3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2500"/>
                            </p:stCondLst>
                            <p:childTnLst>
                              <p:par>
                                <p:cTn id="41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42" dur="500"/>
                                        <p:tgtEl>
                                          <p:spTgt spid="13222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22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3000"/>
                            </p:stCondLst>
                            <p:childTnLst>
                              <p:par>
                                <p:cTn id="45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2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1322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1322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4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3500"/>
                            </p:stCondLst>
                            <p:childTnLst>
                              <p:par>
                                <p:cTn id="50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51" dur="500"/>
                                        <p:tgtEl>
                                          <p:spTgt spid="13222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22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4000"/>
                            </p:stCondLst>
                            <p:childTnLst>
                              <p:par>
                                <p:cTn id="54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2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1322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1322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5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4500"/>
                            </p:stCondLst>
                            <p:childTnLst>
                              <p:par>
                                <p:cTn id="59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0" dur="500"/>
                                        <p:tgtEl>
                                          <p:spTgt spid="13222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22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5000"/>
                            </p:stCondLst>
                            <p:childTnLst>
                              <p:par>
                                <p:cTn id="63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2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5" dur="500" fill="hold"/>
                                        <p:tgtEl>
                                          <p:spTgt spid="1322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500" fill="hold"/>
                                        <p:tgtEl>
                                          <p:spTgt spid="1322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6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5500"/>
                            </p:stCondLst>
                            <p:childTnLst>
                              <p:par>
                                <p:cTn id="68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9" dur="500"/>
                                        <p:tgtEl>
                                          <p:spTgt spid="13222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22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6000"/>
                            </p:stCondLst>
                            <p:childTnLst>
                              <p:par>
                                <p:cTn id="72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2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4" dur="500" fill="hold"/>
                                        <p:tgtEl>
                                          <p:spTgt spid="1322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" dur="500" fill="hold"/>
                                        <p:tgtEl>
                                          <p:spTgt spid="1322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7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6500"/>
                            </p:stCondLst>
                            <p:childTnLst>
                              <p:par>
                                <p:cTn id="77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78" dur="500"/>
                                        <p:tgtEl>
                                          <p:spTgt spid="13223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22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0" fill="hold">
                            <p:stCondLst>
                              <p:cond delay="7000"/>
                            </p:stCondLst>
                            <p:childTnLst>
                              <p:par>
                                <p:cTn id="81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2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3" dur="500" fill="hold"/>
                                        <p:tgtEl>
                                          <p:spTgt spid="1322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" dur="500" fill="hold"/>
                                        <p:tgtEl>
                                          <p:spTgt spid="1322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8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>
                            <p:stCondLst>
                              <p:cond delay="7500"/>
                            </p:stCondLst>
                            <p:childTnLst>
                              <p:par>
                                <p:cTn id="86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87" dur="500"/>
                                        <p:tgtEl>
                                          <p:spTgt spid="13223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22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9" fill="hold">
                            <p:stCondLst>
                              <p:cond delay="8000"/>
                            </p:stCondLst>
                            <p:childTnLst>
                              <p:par>
                                <p:cTn id="90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2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2" dur="500" fill="hold"/>
                                        <p:tgtEl>
                                          <p:spTgt spid="1322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500" fill="hold"/>
                                        <p:tgtEl>
                                          <p:spTgt spid="1322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9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8500"/>
                            </p:stCondLst>
                            <p:childTnLst>
                              <p:par>
                                <p:cTn id="95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96" dur="500"/>
                                        <p:tgtEl>
                                          <p:spTgt spid="13223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22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8" fill="hold">
                            <p:stCondLst>
                              <p:cond delay="9000"/>
                            </p:stCondLst>
                            <p:childTnLst>
                              <p:par>
                                <p:cTn id="99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2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1" dur="500" fill="hold"/>
                                        <p:tgtEl>
                                          <p:spTgt spid="1322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2" dur="500" fill="hold"/>
                                        <p:tgtEl>
                                          <p:spTgt spid="1322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9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3" fill="hold">
                            <p:stCondLst>
                              <p:cond delay="9500"/>
                            </p:stCondLst>
                            <p:childTnLst>
                              <p:par>
                                <p:cTn id="104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05" dur="500"/>
                                        <p:tgtEl>
                                          <p:spTgt spid="13223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22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7" fill="hold">
                            <p:stCondLst>
                              <p:cond delay="10000"/>
                            </p:stCondLst>
                            <p:childTnLst>
                              <p:par>
                                <p:cTn id="108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2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0" dur="500" fill="hold"/>
                                        <p:tgtEl>
                                          <p:spTgt spid="1322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1" dur="500" fill="hold"/>
                                        <p:tgtEl>
                                          <p:spTgt spid="1322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0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12" fill="hold">
                            <p:stCondLst>
                              <p:cond delay="10500"/>
                            </p:stCondLst>
                            <p:childTnLst>
                              <p:par>
                                <p:cTn id="113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14" dur="500"/>
                                        <p:tgtEl>
                                          <p:spTgt spid="13223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22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6" fill="hold">
                            <p:stCondLst>
                              <p:cond delay="11000"/>
                            </p:stCondLst>
                            <p:childTnLst>
                              <p:par>
                                <p:cTn id="117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9" dur="500" fill="hold"/>
                                        <p:tgtEl>
                                          <p:spTgt spid="1322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0" dur="500" fill="hold"/>
                                        <p:tgtEl>
                                          <p:spTgt spid="1322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1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21" fill="hold">
                            <p:stCondLst>
                              <p:cond delay="11500"/>
                            </p:stCondLst>
                            <p:childTnLst>
                              <p:par>
                                <p:cTn id="122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23" dur="500"/>
                                        <p:tgtEl>
                                          <p:spTgt spid="13223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22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5" fill="hold">
                            <p:stCondLst>
                              <p:cond delay="12000"/>
                            </p:stCondLst>
                            <p:childTnLst>
                              <p:par>
                                <p:cTn id="126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8" dur="500" fill="hold"/>
                                        <p:tgtEl>
                                          <p:spTgt spid="1322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9" dur="500" fill="hold"/>
                                        <p:tgtEl>
                                          <p:spTgt spid="1322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2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30" fill="hold">
                            <p:stCondLst>
                              <p:cond delay="12500"/>
                            </p:stCondLst>
                            <p:childTnLst>
                              <p:par>
                                <p:cTn id="131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32" dur="500"/>
                                        <p:tgtEl>
                                          <p:spTgt spid="13223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22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4" fill="hold">
                            <p:stCondLst>
                              <p:cond delay="13000"/>
                            </p:stCondLst>
                            <p:childTnLst>
                              <p:par>
                                <p:cTn id="135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2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7" dur="500" fill="hold"/>
                                        <p:tgtEl>
                                          <p:spTgt spid="1322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8" dur="500" fill="hold"/>
                                        <p:tgtEl>
                                          <p:spTgt spid="1322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3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39" fill="hold">
                            <p:stCondLst>
                              <p:cond delay="13500"/>
                            </p:stCondLst>
                            <p:childTnLst>
                              <p:par>
                                <p:cTn id="140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41" dur="500"/>
                                        <p:tgtEl>
                                          <p:spTgt spid="13223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22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3" fill="hold">
                            <p:stCondLst>
                              <p:cond delay="14000"/>
                            </p:stCondLst>
                            <p:childTnLst>
                              <p:par>
                                <p:cTn id="144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2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6" dur="500" fill="hold"/>
                                        <p:tgtEl>
                                          <p:spTgt spid="1322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7" dur="500" fill="hold"/>
                                        <p:tgtEl>
                                          <p:spTgt spid="1322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4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48" fill="hold">
                            <p:stCondLst>
                              <p:cond delay="14500"/>
                            </p:stCondLst>
                            <p:childTnLst>
                              <p:par>
                                <p:cTn id="149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50" dur="500"/>
                                        <p:tgtEl>
                                          <p:spTgt spid="13223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22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2" fill="hold">
                            <p:stCondLst>
                              <p:cond delay="15000"/>
                            </p:stCondLst>
                            <p:childTnLst>
                              <p:par>
                                <p:cTn id="153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2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5" dur="500" fill="hold"/>
                                        <p:tgtEl>
                                          <p:spTgt spid="1322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6" dur="500" fill="hold"/>
                                        <p:tgtEl>
                                          <p:spTgt spid="1322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5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57" fill="hold">
                            <p:stCondLst>
                              <p:cond delay="15500"/>
                            </p:stCondLst>
                            <p:childTnLst>
                              <p:par>
                                <p:cTn id="158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59" dur="500"/>
                                        <p:tgtEl>
                                          <p:spTgt spid="13223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22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1" fill="hold">
                            <p:stCondLst>
                              <p:cond delay="16000"/>
                            </p:stCondLst>
                            <p:childTnLst>
                              <p:par>
                                <p:cTn id="162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2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4" dur="500" fill="hold"/>
                                        <p:tgtEl>
                                          <p:spTgt spid="1322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5" dur="500" fill="hold"/>
                                        <p:tgtEl>
                                          <p:spTgt spid="1322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6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6" fill="hold">
                            <p:stCondLst>
                              <p:cond delay="16500"/>
                            </p:stCondLst>
                            <p:childTnLst>
                              <p:par>
                                <p:cTn id="167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68" dur="500"/>
                                        <p:tgtEl>
                                          <p:spTgt spid="13224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22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0" fill="hold">
                            <p:stCondLst>
                              <p:cond delay="17000"/>
                            </p:stCondLst>
                            <p:childTnLst>
                              <p:par>
                                <p:cTn id="171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2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3" dur="500" fill="hold"/>
                                        <p:tgtEl>
                                          <p:spTgt spid="1322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4" dur="500" fill="hold"/>
                                        <p:tgtEl>
                                          <p:spTgt spid="1322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7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75" fill="hold">
                            <p:stCondLst>
                              <p:cond delay="17500"/>
                            </p:stCondLst>
                            <p:childTnLst>
                              <p:par>
                                <p:cTn id="176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77" dur="500"/>
                                        <p:tgtEl>
                                          <p:spTgt spid="13224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22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9" fill="hold">
                            <p:stCondLst>
                              <p:cond delay="18000"/>
                            </p:stCondLst>
                            <p:childTnLst>
                              <p:par>
                                <p:cTn id="180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2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2" dur="500" fill="hold"/>
                                        <p:tgtEl>
                                          <p:spTgt spid="1322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3" dur="500" fill="hold"/>
                                        <p:tgtEl>
                                          <p:spTgt spid="1322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8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84" fill="hold">
                            <p:stCondLst>
                              <p:cond delay="18500"/>
                            </p:stCondLst>
                            <p:childTnLst>
                              <p:par>
                                <p:cTn id="185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86" dur="500"/>
                                        <p:tgtEl>
                                          <p:spTgt spid="13224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22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8" fill="hold">
                            <p:stCondLst>
                              <p:cond delay="19000"/>
                            </p:stCondLst>
                            <p:childTnLst>
                              <p:par>
                                <p:cTn id="189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2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1" dur="500" fill="hold"/>
                                        <p:tgtEl>
                                          <p:spTgt spid="1322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2" dur="500" fill="hold"/>
                                        <p:tgtEl>
                                          <p:spTgt spid="13224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8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93" fill="hold">
                            <p:stCondLst>
                              <p:cond delay="19500"/>
                            </p:stCondLst>
                            <p:childTnLst>
                              <p:par>
                                <p:cTn id="194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95" dur="500"/>
                                        <p:tgtEl>
                                          <p:spTgt spid="13224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22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7" fill="hold">
                            <p:stCondLst>
                              <p:cond delay="20000"/>
                            </p:stCondLst>
                            <p:childTnLst>
                              <p:par>
                                <p:cTn id="198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2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0" dur="500" fill="hold"/>
                                        <p:tgtEl>
                                          <p:spTgt spid="1322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1" dur="500" fill="hold"/>
                                        <p:tgtEl>
                                          <p:spTgt spid="1322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9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02" fill="hold">
                            <p:stCondLst>
                              <p:cond delay="20500"/>
                            </p:stCondLst>
                            <p:childTnLst>
                              <p:par>
                                <p:cTn id="203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04" dur="500"/>
                                        <p:tgtEl>
                                          <p:spTgt spid="13224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22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6" fill="hold">
                            <p:stCondLst>
                              <p:cond delay="21000"/>
                            </p:stCondLst>
                            <p:childTnLst>
                              <p:par>
                                <p:cTn id="207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2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9" dur="500" fill="hold"/>
                                        <p:tgtEl>
                                          <p:spTgt spid="1322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0" dur="500" fill="hold"/>
                                        <p:tgtEl>
                                          <p:spTgt spid="1322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0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11" fill="hold">
                            <p:stCondLst>
                              <p:cond delay="21500"/>
                            </p:stCondLst>
                            <p:childTnLst>
                              <p:par>
                                <p:cTn id="212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13" dur="500"/>
                                        <p:tgtEl>
                                          <p:spTgt spid="13224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22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5" fill="hold">
                            <p:stCondLst>
                              <p:cond delay="22000"/>
                            </p:stCondLst>
                            <p:childTnLst>
                              <p:par>
                                <p:cTn id="216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2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8" dur="500" fill="hold"/>
                                        <p:tgtEl>
                                          <p:spTgt spid="1322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9" dur="500" fill="hold"/>
                                        <p:tgtEl>
                                          <p:spTgt spid="13224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1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20" fill="hold">
                            <p:stCondLst>
                              <p:cond delay="22500"/>
                            </p:stCondLst>
                            <p:childTnLst>
                              <p:par>
                                <p:cTn id="221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22" dur="500"/>
                                        <p:tgtEl>
                                          <p:spTgt spid="13224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22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4" fill="hold">
                            <p:stCondLst>
                              <p:cond delay="23000"/>
                            </p:stCondLst>
                            <p:childTnLst>
                              <p:par>
                                <p:cTn id="225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2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7" dur="500" fill="hold"/>
                                        <p:tgtEl>
                                          <p:spTgt spid="1322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8" dur="500" fill="hold"/>
                                        <p:tgtEl>
                                          <p:spTgt spid="1322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2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29" fill="hold">
                            <p:stCondLst>
                              <p:cond delay="23500"/>
                            </p:stCondLst>
                            <p:childTnLst>
                              <p:par>
                                <p:cTn id="230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31" dur="500"/>
                                        <p:tgtEl>
                                          <p:spTgt spid="13224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3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22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3" fill="hold">
                            <p:stCondLst>
                              <p:cond delay="24000"/>
                            </p:stCondLst>
                            <p:childTnLst>
                              <p:par>
                                <p:cTn id="234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2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6" dur="500" fill="hold"/>
                                        <p:tgtEl>
                                          <p:spTgt spid="1322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7" dur="500" fill="hold"/>
                                        <p:tgtEl>
                                          <p:spTgt spid="1322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3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38" fill="hold">
                            <p:stCondLst>
                              <p:cond delay="24500"/>
                            </p:stCondLst>
                            <p:childTnLst>
                              <p:par>
                                <p:cTn id="239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40" dur="500"/>
                                        <p:tgtEl>
                                          <p:spTgt spid="13224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22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2" fill="hold">
                            <p:stCondLst>
                              <p:cond delay="25000"/>
                            </p:stCondLst>
                            <p:childTnLst>
                              <p:par>
                                <p:cTn id="243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2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5" dur="500" fill="hold"/>
                                        <p:tgtEl>
                                          <p:spTgt spid="1322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6" dur="500" fill="hold"/>
                                        <p:tgtEl>
                                          <p:spTgt spid="1322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4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47" fill="hold">
                            <p:stCondLst>
                              <p:cond delay="25500"/>
                            </p:stCondLst>
                            <p:childTnLst>
                              <p:par>
                                <p:cTn id="248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49" dur="500"/>
                                        <p:tgtEl>
                                          <p:spTgt spid="13224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22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1" fill="hold">
                            <p:stCondLst>
                              <p:cond delay="26000"/>
                            </p:stCondLst>
                            <p:childTnLst>
                              <p:par>
                                <p:cTn id="252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2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4" dur="500" fill="hold"/>
                                        <p:tgtEl>
                                          <p:spTgt spid="1322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5" dur="500" fill="hold"/>
                                        <p:tgtEl>
                                          <p:spTgt spid="1322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5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56" fill="hold">
                            <p:stCondLst>
                              <p:cond delay="26500"/>
                            </p:stCondLst>
                            <p:childTnLst>
                              <p:par>
                                <p:cTn id="257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58" dur="500"/>
                                        <p:tgtEl>
                                          <p:spTgt spid="13225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22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0" fill="hold">
                            <p:stCondLst>
                              <p:cond delay="27000"/>
                            </p:stCondLst>
                            <p:childTnLst>
                              <p:par>
                                <p:cTn id="261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2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3" dur="500" fill="hold"/>
                                        <p:tgtEl>
                                          <p:spTgt spid="1322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4" dur="500" fill="hold"/>
                                        <p:tgtEl>
                                          <p:spTgt spid="1322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6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65" fill="hold">
                            <p:stCondLst>
                              <p:cond delay="27500"/>
                            </p:stCondLst>
                            <p:childTnLst>
                              <p:par>
                                <p:cTn id="266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67" dur="500"/>
                                        <p:tgtEl>
                                          <p:spTgt spid="13225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6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22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9" fill="hold">
                            <p:stCondLst>
                              <p:cond delay="28000"/>
                            </p:stCondLst>
                            <p:childTnLst>
                              <p:par>
                                <p:cTn id="270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2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2" dur="500" fill="hold"/>
                                        <p:tgtEl>
                                          <p:spTgt spid="13225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3" dur="500" fill="hold"/>
                                        <p:tgtEl>
                                          <p:spTgt spid="13225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7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74" fill="hold">
                            <p:stCondLst>
                              <p:cond delay="28500"/>
                            </p:stCondLst>
                            <p:childTnLst>
                              <p:par>
                                <p:cTn id="275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76" dur="500"/>
                                        <p:tgtEl>
                                          <p:spTgt spid="13225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22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8" fill="hold">
                            <p:stCondLst>
                              <p:cond delay="29000"/>
                            </p:stCondLst>
                            <p:childTnLst>
                              <p:par>
                                <p:cTn id="279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2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1" dur="500" fill="hold"/>
                                        <p:tgtEl>
                                          <p:spTgt spid="13225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2" dur="500" fill="hold"/>
                                        <p:tgtEl>
                                          <p:spTgt spid="13225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7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83" fill="hold">
                            <p:stCondLst>
                              <p:cond delay="29500"/>
                            </p:stCondLst>
                            <p:childTnLst>
                              <p:par>
                                <p:cTn id="284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85" dur="500"/>
                                        <p:tgtEl>
                                          <p:spTgt spid="13225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22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7" fill="hold">
                            <p:stCondLst>
                              <p:cond delay="30000"/>
                            </p:stCondLst>
                            <p:childTnLst>
                              <p:par>
                                <p:cTn id="288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2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0" dur="500" fill="hold"/>
                                        <p:tgtEl>
                                          <p:spTgt spid="13225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1" dur="500" fill="hold"/>
                                        <p:tgtEl>
                                          <p:spTgt spid="13225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8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drumroll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92" fill="hold">
                            <p:stCondLst>
                              <p:cond delay="30500"/>
                            </p:stCondLst>
                            <p:childTnLst>
                              <p:par>
                                <p:cTn id="293" presetID="35" presetClass="emph" presetSubtype="0" repeatCount="3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94" dur="1000" fill="hold"/>
                                        <p:tgtEl>
                                          <p:spTgt spid="1322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5" fill="hold">
                      <p:stCondLst>
                        <p:cond delay="indefinite"/>
                      </p:stCondLst>
                      <p:childTnLst>
                        <p:par>
                          <p:cTn id="296" fill="hold">
                            <p:stCondLst>
                              <p:cond delay="0"/>
                            </p:stCondLst>
                            <p:childTnLst>
                              <p:par>
                                <p:cTn id="297" presetID="2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1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9" dur="500" fill="hold"/>
                                        <p:tgtEl>
                                          <p:spTgt spid="13219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0" dur="500" fill="hold"/>
                                        <p:tgtEl>
                                          <p:spTgt spid="13219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9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7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301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"/>
                </p:tgtEl>
              </p:cMediaNode>
            </p:audio>
          </p:childTnLst>
        </p:cTn>
      </p:par>
    </p:tnLst>
    <p:bldLst>
      <p:bldP spid="132191" grpId="0"/>
      <p:bldP spid="132192" grpId="0"/>
      <p:bldP spid="132224" grpId="0"/>
      <p:bldP spid="132225" grpId="0"/>
      <p:bldP spid="132225" grpId="1"/>
      <p:bldP spid="132226" grpId="0"/>
      <p:bldP spid="132226" grpId="1"/>
      <p:bldP spid="132227" grpId="0"/>
      <p:bldP spid="132227" grpId="1"/>
      <p:bldP spid="132228" grpId="0"/>
      <p:bldP spid="132228" grpId="1"/>
      <p:bldP spid="132229" grpId="0"/>
      <p:bldP spid="132229" grpId="1"/>
      <p:bldP spid="132230" grpId="0"/>
      <p:bldP spid="132230" grpId="1"/>
      <p:bldP spid="132231" grpId="0"/>
      <p:bldP spid="132231" grpId="1"/>
      <p:bldP spid="132232" grpId="0"/>
      <p:bldP spid="132232" grpId="1"/>
      <p:bldP spid="132233" grpId="0"/>
      <p:bldP spid="132233" grpId="1"/>
      <p:bldP spid="132234" grpId="0"/>
      <p:bldP spid="132234" grpId="1"/>
      <p:bldP spid="132235" grpId="0"/>
      <p:bldP spid="132235" grpId="1"/>
      <p:bldP spid="132236" grpId="0"/>
      <p:bldP spid="132236" grpId="1"/>
      <p:bldP spid="132237" grpId="0"/>
      <p:bldP spid="132237" grpId="1"/>
      <p:bldP spid="132238" grpId="0"/>
      <p:bldP spid="132238" grpId="1"/>
      <p:bldP spid="132239" grpId="0"/>
      <p:bldP spid="132239" grpId="1"/>
      <p:bldP spid="132240" grpId="0"/>
      <p:bldP spid="132240" grpId="1"/>
      <p:bldP spid="132241" grpId="0"/>
      <p:bldP spid="132241" grpId="1"/>
      <p:bldP spid="132242" grpId="0"/>
      <p:bldP spid="132242" grpId="1"/>
      <p:bldP spid="132243" grpId="0"/>
      <p:bldP spid="132243" grpId="1"/>
      <p:bldP spid="132244" grpId="0"/>
      <p:bldP spid="132244" grpId="1"/>
      <p:bldP spid="132245" grpId="0"/>
      <p:bldP spid="132245" grpId="1"/>
      <p:bldP spid="132246" grpId="0"/>
      <p:bldP spid="132246" grpId="1"/>
      <p:bldP spid="132247" grpId="0"/>
      <p:bldP spid="132247" grpId="1"/>
      <p:bldP spid="132248" grpId="0"/>
      <p:bldP spid="132248" grpId="1"/>
      <p:bldP spid="132249" grpId="0"/>
      <p:bldP spid="132249" grpId="1"/>
      <p:bldP spid="132250" grpId="0"/>
      <p:bldP spid="132250" grpId="1"/>
      <p:bldP spid="132251" grpId="0"/>
      <p:bldP spid="132251" grpId="1"/>
      <p:bldP spid="132252" grpId="0"/>
      <p:bldP spid="132252" grpId="1"/>
      <p:bldP spid="132253" grpId="0"/>
      <p:bldP spid="132253" grpId="1"/>
      <p:bldP spid="132254" grpId="0" animBg="1"/>
    </p:bld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2578" name="Freeform 2"/>
          <p:cNvSpPr>
            <a:spLocks/>
          </p:cNvSpPr>
          <p:nvPr/>
        </p:nvSpPr>
        <p:spPr bwMode="auto">
          <a:xfrm>
            <a:off x="138113" y="1549400"/>
            <a:ext cx="8675687" cy="5105400"/>
          </a:xfrm>
          <a:custGeom>
            <a:avLst/>
            <a:gdLst>
              <a:gd name="T0" fmla="*/ 4800 w 5465"/>
              <a:gd name="T1" fmla="*/ 310 h 3131"/>
              <a:gd name="T2" fmla="*/ 1772 w 5465"/>
              <a:gd name="T3" fmla="*/ 163 h 3131"/>
              <a:gd name="T4" fmla="*/ 1432 w 5465"/>
              <a:gd name="T5" fmla="*/ 0 h 3131"/>
              <a:gd name="T6" fmla="*/ 989 w 5465"/>
              <a:gd name="T7" fmla="*/ 15 h 3131"/>
              <a:gd name="T8" fmla="*/ 428 w 5465"/>
              <a:gd name="T9" fmla="*/ 89 h 3131"/>
              <a:gd name="T10" fmla="*/ 118 w 5465"/>
              <a:gd name="T11" fmla="*/ 177 h 3131"/>
              <a:gd name="T12" fmla="*/ 0 w 5465"/>
              <a:gd name="T13" fmla="*/ 635 h 3131"/>
              <a:gd name="T14" fmla="*/ 133 w 5465"/>
              <a:gd name="T15" fmla="*/ 1123 h 3131"/>
              <a:gd name="T16" fmla="*/ 266 w 5465"/>
              <a:gd name="T17" fmla="*/ 1448 h 3131"/>
              <a:gd name="T18" fmla="*/ 177 w 5465"/>
              <a:gd name="T19" fmla="*/ 1640 h 3131"/>
              <a:gd name="T20" fmla="*/ 221 w 5465"/>
              <a:gd name="T21" fmla="*/ 1846 h 3131"/>
              <a:gd name="T22" fmla="*/ 310 w 5465"/>
              <a:gd name="T23" fmla="*/ 2009 h 3131"/>
              <a:gd name="T24" fmla="*/ 458 w 5465"/>
              <a:gd name="T25" fmla="*/ 2304 h 3131"/>
              <a:gd name="T26" fmla="*/ 472 w 5465"/>
              <a:gd name="T27" fmla="*/ 2393 h 3131"/>
              <a:gd name="T28" fmla="*/ 546 w 5465"/>
              <a:gd name="T29" fmla="*/ 2496 h 3131"/>
              <a:gd name="T30" fmla="*/ 709 w 5465"/>
              <a:gd name="T31" fmla="*/ 2733 h 3131"/>
              <a:gd name="T32" fmla="*/ 768 w 5465"/>
              <a:gd name="T33" fmla="*/ 2880 h 3131"/>
              <a:gd name="T34" fmla="*/ 797 w 5465"/>
              <a:gd name="T35" fmla="*/ 2984 h 3131"/>
              <a:gd name="T36" fmla="*/ 945 w 5465"/>
              <a:gd name="T37" fmla="*/ 3087 h 3131"/>
              <a:gd name="T38" fmla="*/ 1152 w 5465"/>
              <a:gd name="T39" fmla="*/ 3117 h 3131"/>
              <a:gd name="T40" fmla="*/ 1462 w 5465"/>
              <a:gd name="T41" fmla="*/ 3043 h 3131"/>
              <a:gd name="T42" fmla="*/ 1536 w 5465"/>
              <a:gd name="T43" fmla="*/ 3013 h 3131"/>
              <a:gd name="T44" fmla="*/ 1846 w 5465"/>
              <a:gd name="T45" fmla="*/ 2984 h 3131"/>
              <a:gd name="T46" fmla="*/ 2496 w 5465"/>
              <a:gd name="T47" fmla="*/ 3072 h 3131"/>
              <a:gd name="T48" fmla="*/ 2954 w 5465"/>
              <a:gd name="T49" fmla="*/ 3131 h 3131"/>
              <a:gd name="T50" fmla="*/ 3677 w 5465"/>
              <a:gd name="T51" fmla="*/ 3043 h 3131"/>
              <a:gd name="T52" fmla="*/ 3648 w 5465"/>
              <a:gd name="T53" fmla="*/ 2984 h 3131"/>
              <a:gd name="T54" fmla="*/ 3589 w 5465"/>
              <a:gd name="T55" fmla="*/ 2939 h 3131"/>
              <a:gd name="T56" fmla="*/ 3264 w 5465"/>
              <a:gd name="T57" fmla="*/ 2747 h 3131"/>
              <a:gd name="T58" fmla="*/ 3234 w 5465"/>
              <a:gd name="T59" fmla="*/ 2688 h 3131"/>
              <a:gd name="T60" fmla="*/ 3249 w 5465"/>
              <a:gd name="T61" fmla="*/ 2289 h 3131"/>
              <a:gd name="T62" fmla="*/ 3603 w 5465"/>
              <a:gd name="T63" fmla="*/ 2068 h 3131"/>
              <a:gd name="T64" fmla="*/ 3766 w 5465"/>
              <a:gd name="T65" fmla="*/ 1728 h 3131"/>
              <a:gd name="T66" fmla="*/ 3943 w 5465"/>
              <a:gd name="T67" fmla="*/ 1625 h 3131"/>
              <a:gd name="T68" fmla="*/ 4076 w 5465"/>
              <a:gd name="T69" fmla="*/ 1566 h 3131"/>
              <a:gd name="T70" fmla="*/ 4371 w 5465"/>
              <a:gd name="T71" fmla="*/ 1595 h 3131"/>
              <a:gd name="T72" fmla="*/ 4726 w 5465"/>
              <a:gd name="T73" fmla="*/ 1728 h 3131"/>
              <a:gd name="T74" fmla="*/ 5154 w 5465"/>
              <a:gd name="T75" fmla="*/ 1773 h 3131"/>
              <a:gd name="T76" fmla="*/ 5346 w 5465"/>
              <a:gd name="T77" fmla="*/ 1566 h 3131"/>
              <a:gd name="T78" fmla="*/ 5435 w 5465"/>
              <a:gd name="T79" fmla="*/ 1256 h 3131"/>
              <a:gd name="T80" fmla="*/ 5420 w 5465"/>
              <a:gd name="T81" fmla="*/ 753 h 3131"/>
              <a:gd name="T82" fmla="*/ 5361 w 5465"/>
              <a:gd name="T83" fmla="*/ 606 h 3131"/>
              <a:gd name="T84" fmla="*/ 5317 w 5465"/>
              <a:gd name="T85" fmla="*/ 517 h 3131"/>
              <a:gd name="T86" fmla="*/ 4741 w 5465"/>
              <a:gd name="T87" fmla="*/ 237 h 3131"/>
              <a:gd name="T88" fmla="*/ 4238 w 5465"/>
              <a:gd name="T89" fmla="*/ 251 h 3131"/>
              <a:gd name="T90" fmla="*/ 3116 w 5465"/>
              <a:gd name="T91" fmla="*/ 303 h 31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5465" h="3131">
                <a:moveTo>
                  <a:pt x="4800" y="310"/>
                </a:moveTo>
                <a:cubicBezTo>
                  <a:pt x="2535" y="283"/>
                  <a:pt x="3012" y="385"/>
                  <a:pt x="1772" y="163"/>
                </a:cubicBezTo>
                <a:cubicBezTo>
                  <a:pt x="1660" y="99"/>
                  <a:pt x="1546" y="58"/>
                  <a:pt x="1432" y="0"/>
                </a:cubicBezTo>
                <a:cubicBezTo>
                  <a:pt x="1284" y="5"/>
                  <a:pt x="1136" y="2"/>
                  <a:pt x="989" y="15"/>
                </a:cubicBezTo>
                <a:cubicBezTo>
                  <a:pt x="801" y="31"/>
                  <a:pt x="616" y="70"/>
                  <a:pt x="428" y="89"/>
                </a:cubicBezTo>
                <a:cubicBezTo>
                  <a:pt x="323" y="115"/>
                  <a:pt x="223" y="152"/>
                  <a:pt x="118" y="177"/>
                </a:cubicBezTo>
                <a:cubicBezTo>
                  <a:pt x="74" y="329"/>
                  <a:pt x="31" y="480"/>
                  <a:pt x="0" y="635"/>
                </a:cubicBezTo>
                <a:cubicBezTo>
                  <a:pt x="22" y="787"/>
                  <a:pt x="12" y="1002"/>
                  <a:pt x="133" y="1123"/>
                </a:cubicBezTo>
                <a:cubicBezTo>
                  <a:pt x="176" y="1234"/>
                  <a:pt x="233" y="1333"/>
                  <a:pt x="266" y="1448"/>
                </a:cubicBezTo>
                <a:cubicBezTo>
                  <a:pt x="241" y="1521"/>
                  <a:pt x="210" y="1572"/>
                  <a:pt x="177" y="1640"/>
                </a:cubicBezTo>
                <a:cubicBezTo>
                  <a:pt x="192" y="1709"/>
                  <a:pt x="202" y="1779"/>
                  <a:pt x="221" y="1846"/>
                </a:cubicBezTo>
                <a:cubicBezTo>
                  <a:pt x="259" y="1978"/>
                  <a:pt x="254" y="1916"/>
                  <a:pt x="310" y="2009"/>
                </a:cubicBezTo>
                <a:cubicBezTo>
                  <a:pt x="367" y="2104"/>
                  <a:pt x="402" y="2208"/>
                  <a:pt x="458" y="2304"/>
                </a:cubicBezTo>
                <a:cubicBezTo>
                  <a:pt x="463" y="2334"/>
                  <a:pt x="463" y="2364"/>
                  <a:pt x="472" y="2393"/>
                </a:cubicBezTo>
                <a:cubicBezTo>
                  <a:pt x="493" y="2465"/>
                  <a:pt x="503" y="2441"/>
                  <a:pt x="546" y="2496"/>
                </a:cubicBezTo>
                <a:cubicBezTo>
                  <a:pt x="643" y="2620"/>
                  <a:pt x="646" y="2629"/>
                  <a:pt x="709" y="2733"/>
                </a:cubicBezTo>
                <a:cubicBezTo>
                  <a:pt x="744" y="2879"/>
                  <a:pt x="692" y="2684"/>
                  <a:pt x="768" y="2880"/>
                </a:cubicBezTo>
                <a:cubicBezTo>
                  <a:pt x="781" y="2914"/>
                  <a:pt x="782" y="2951"/>
                  <a:pt x="797" y="2984"/>
                </a:cubicBezTo>
                <a:cubicBezTo>
                  <a:pt x="846" y="3090"/>
                  <a:pt x="844" y="3072"/>
                  <a:pt x="945" y="3087"/>
                </a:cubicBezTo>
                <a:cubicBezTo>
                  <a:pt x="1014" y="3097"/>
                  <a:pt x="1083" y="3107"/>
                  <a:pt x="1152" y="3117"/>
                </a:cubicBezTo>
                <a:cubicBezTo>
                  <a:pt x="1255" y="3092"/>
                  <a:pt x="1359" y="3068"/>
                  <a:pt x="1462" y="3043"/>
                </a:cubicBezTo>
                <a:cubicBezTo>
                  <a:pt x="1488" y="3037"/>
                  <a:pt x="1510" y="3017"/>
                  <a:pt x="1536" y="3013"/>
                </a:cubicBezTo>
                <a:cubicBezTo>
                  <a:pt x="1639" y="2997"/>
                  <a:pt x="1743" y="2994"/>
                  <a:pt x="1846" y="2984"/>
                </a:cubicBezTo>
                <a:cubicBezTo>
                  <a:pt x="2063" y="3013"/>
                  <a:pt x="2279" y="3048"/>
                  <a:pt x="2496" y="3072"/>
                </a:cubicBezTo>
                <a:cubicBezTo>
                  <a:pt x="2958" y="3124"/>
                  <a:pt x="2767" y="3041"/>
                  <a:pt x="2954" y="3131"/>
                </a:cubicBezTo>
                <a:cubicBezTo>
                  <a:pt x="3195" y="3102"/>
                  <a:pt x="3439" y="3093"/>
                  <a:pt x="3677" y="3043"/>
                </a:cubicBezTo>
                <a:cubicBezTo>
                  <a:pt x="3698" y="3038"/>
                  <a:pt x="3662" y="3001"/>
                  <a:pt x="3648" y="2984"/>
                </a:cubicBezTo>
                <a:cubicBezTo>
                  <a:pt x="3632" y="2965"/>
                  <a:pt x="3610" y="2953"/>
                  <a:pt x="3589" y="2939"/>
                </a:cubicBezTo>
                <a:cubicBezTo>
                  <a:pt x="3483" y="2868"/>
                  <a:pt x="3370" y="2818"/>
                  <a:pt x="3264" y="2747"/>
                </a:cubicBezTo>
                <a:cubicBezTo>
                  <a:pt x="3254" y="2727"/>
                  <a:pt x="3235" y="2710"/>
                  <a:pt x="3234" y="2688"/>
                </a:cubicBezTo>
                <a:cubicBezTo>
                  <a:pt x="3230" y="2555"/>
                  <a:pt x="3195" y="2410"/>
                  <a:pt x="3249" y="2289"/>
                </a:cubicBezTo>
                <a:cubicBezTo>
                  <a:pt x="3267" y="2249"/>
                  <a:pt x="3512" y="2099"/>
                  <a:pt x="3603" y="2068"/>
                </a:cubicBezTo>
                <a:cubicBezTo>
                  <a:pt x="3643" y="1952"/>
                  <a:pt x="3656" y="1807"/>
                  <a:pt x="3766" y="1728"/>
                </a:cubicBezTo>
                <a:cubicBezTo>
                  <a:pt x="4058" y="1518"/>
                  <a:pt x="3725" y="1745"/>
                  <a:pt x="3943" y="1625"/>
                </a:cubicBezTo>
                <a:cubicBezTo>
                  <a:pt x="4067" y="1557"/>
                  <a:pt x="3932" y="1595"/>
                  <a:pt x="4076" y="1566"/>
                </a:cubicBezTo>
                <a:cubicBezTo>
                  <a:pt x="4197" y="1474"/>
                  <a:pt x="4124" y="1504"/>
                  <a:pt x="4371" y="1595"/>
                </a:cubicBezTo>
                <a:cubicBezTo>
                  <a:pt x="4504" y="1644"/>
                  <a:pt x="4592" y="1705"/>
                  <a:pt x="4726" y="1728"/>
                </a:cubicBezTo>
                <a:cubicBezTo>
                  <a:pt x="4903" y="1829"/>
                  <a:pt x="4943" y="1803"/>
                  <a:pt x="5154" y="1773"/>
                </a:cubicBezTo>
                <a:cubicBezTo>
                  <a:pt x="5225" y="1702"/>
                  <a:pt x="5294" y="1653"/>
                  <a:pt x="5346" y="1566"/>
                </a:cubicBezTo>
                <a:cubicBezTo>
                  <a:pt x="5364" y="1461"/>
                  <a:pt x="5400" y="1357"/>
                  <a:pt x="5435" y="1256"/>
                </a:cubicBezTo>
                <a:cubicBezTo>
                  <a:pt x="5465" y="1022"/>
                  <a:pt x="5458" y="1138"/>
                  <a:pt x="5420" y="753"/>
                </a:cubicBezTo>
                <a:cubicBezTo>
                  <a:pt x="5411" y="666"/>
                  <a:pt x="5404" y="685"/>
                  <a:pt x="5361" y="606"/>
                </a:cubicBezTo>
                <a:cubicBezTo>
                  <a:pt x="5345" y="577"/>
                  <a:pt x="5336" y="544"/>
                  <a:pt x="5317" y="517"/>
                </a:cubicBezTo>
                <a:cubicBezTo>
                  <a:pt x="5194" y="340"/>
                  <a:pt x="4932" y="291"/>
                  <a:pt x="4741" y="237"/>
                </a:cubicBezTo>
                <a:cubicBezTo>
                  <a:pt x="4357" y="254"/>
                  <a:pt x="4524" y="251"/>
                  <a:pt x="4238" y="251"/>
                </a:cubicBezTo>
                <a:lnTo>
                  <a:pt x="3116" y="303"/>
                </a:lnTo>
              </a:path>
            </a:pathLst>
          </a:custGeom>
          <a:solidFill>
            <a:srgbClr val="C0C0C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152579" name="Group 3"/>
          <p:cNvGrpSpPr>
            <a:grpSpLocks/>
          </p:cNvGrpSpPr>
          <p:nvPr/>
        </p:nvGrpSpPr>
        <p:grpSpPr bwMode="auto">
          <a:xfrm>
            <a:off x="6400800" y="3878263"/>
            <a:ext cx="1825625" cy="1912937"/>
            <a:chOff x="4579" y="153"/>
            <a:chExt cx="1150" cy="1205"/>
          </a:xfrm>
        </p:grpSpPr>
        <p:sp>
          <p:nvSpPr>
            <p:cNvPr id="152580" name="Freeform 4"/>
            <p:cNvSpPr>
              <a:spLocks/>
            </p:cNvSpPr>
            <p:nvPr/>
          </p:nvSpPr>
          <p:spPr bwMode="auto">
            <a:xfrm>
              <a:off x="4579" y="408"/>
              <a:ext cx="1109" cy="950"/>
            </a:xfrm>
            <a:custGeom>
              <a:avLst/>
              <a:gdLst>
                <a:gd name="T0" fmla="*/ 52 w 1109"/>
                <a:gd name="T1" fmla="*/ 131 h 950"/>
                <a:gd name="T2" fmla="*/ 52 w 1109"/>
                <a:gd name="T3" fmla="*/ 419 h 950"/>
                <a:gd name="T4" fmla="*/ 124 w 1109"/>
                <a:gd name="T5" fmla="*/ 639 h 950"/>
                <a:gd name="T6" fmla="*/ 276 w 1109"/>
                <a:gd name="T7" fmla="*/ 783 h 950"/>
                <a:gd name="T8" fmla="*/ 704 w 1109"/>
                <a:gd name="T9" fmla="*/ 919 h 950"/>
                <a:gd name="T10" fmla="*/ 1006 w 1109"/>
                <a:gd name="T11" fmla="*/ 933 h 950"/>
                <a:gd name="T12" fmla="*/ 1109 w 1109"/>
                <a:gd name="T13" fmla="*/ 785 h 950"/>
                <a:gd name="T14" fmla="*/ 1079 w 1109"/>
                <a:gd name="T15" fmla="*/ 357 h 950"/>
                <a:gd name="T16" fmla="*/ 1012 w 1109"/>
                <a:gd name="T17" fmla="*/ 227 h 950"/>
                <a:gd name="T18" fmla="*/ 858 w 1109"/>
                <a:gd name="T19" fmla="*/ 165 h 950"/>
                <a:gd name="T20" fmla="*/ 556 w 1109"/>
                <a:gd name="T21" fmla="*/ 3 h 950"/>
                <a:gd name="T22" fmla="*/ 116 w 1109"/>
                <a:gd name="T23" fmla="*/ 35 h 950"/>
                <a:gd name="T24" fmla="*/ 52 w 1109"/>
                <a:gd name="T25" fmla="*/ 163 h 950"/>
                <a:gd name="T26" fmla="*/ 84 w 1109"/>
                <a:gd name="T27" fmla="*/ 283 h 950"/>
                <a:gd name="T28" fmla="*/ 0 w 1109"/>
                <a:gd name="T29" fmla="*/ 231 h 950"/>
                <a:gd name="T30" fmla="*/ 52 w 1109"/>
                <a:gd name="T31" fmla="*/ 131 h 9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09" h="950">
                  <a:moveTo>
                    <a:pt x="52" y="131"/>
                  </a:moveTo>
                  <a:cubicBezTo>
                    <a:pt x="52" y="158"/>
                    <a:pt x="40" y="334"/>
                    <a:pt x="52" y="419"/>
                  </a:cubicBezTo>
                  <a:cubicBezTo>
                    <a:pt x="64" y="504"/>
                    <a:pt x="87" y="578"/>
                    <a:pt x="124" y="639"/>
                  </a:cubicBezTo>
                  <a:cubicBezTo>
                    <a:pt x="181" y="725"/>
                    <a:pt x="190" y="746"/>
                    <a:pt x="276" y="783"/>
                  </a:cubicBezTo>
                  <a:cubicBezTo>
                    <a:pt x="427" y="847"/>
                    <a:pt x="549" y="866"/>
                    <a:pt x="704" y="919"/>
                  </a:cubicBezTo>
                  <a:cubicBezTo>
                    <a:pt x="803" y="909"/>
                    <a:pt x="908" y="950"/>
                    <a:pt x="1006" y="933"/>
                  </a:cubicBezTo>
                  <a:cubicBezTo>
                    <a:pt x="1065" y="923"/>
                    <a:pt x="1109" y="785"/>
                    <a:pt x="1109" y="785"/>
                  </a:cubicBezTo>
                  <a:cubicBezTo>
                    <a:pt x="1099" y="642"/>
                    <a:pt x="1100" y="498"/>
                    <a:pt x="1079" y="357"/>
                  </a:cubicBezTo>
                  <a:cubicBezTo>
                    <a:pt x="1071" y="307"/>
                    <a:pt x="1042" y="254"/>
                    <a:pt x="1012" y="227"/>
                  </a:cubicBezTo>
                  <a:cubicBezTo>
                    <a:pt x="893" y="122"/>
                    <a:pt x="948" y="196"/>
                    <a:pt x="858" y="165"/>
                  </a:cubicBezTo>
                  <a:cubicBezTo>
                    <a:pt x="785" y="57"/>
                    <a:pt x="679" y="26"/>
                    <a:pt x="556" y="3"/>
                  </a:cubicBezTo>
                  <a:cubicBezTo>
                    <a:pt x="339" y="8"/>
                    <a:pt x="330" y="0"/>
                    <a:pt x="116" y="35"/>
                  </a:cubicBezTo>
                  <a:cubicBezTo>
                    <a:pt x="24" y="61"/>
                    <a:pt x="74" y="134"/>
                    <a:pt x="52" y="163"/>
                  </a:cubicBezTo>
                  <a:cubicBezTo>
                    <a:pt x="47" y="204"/>
                    <a:pt x="93" y="272"/>
                    <a:pt x="84" y="283"/>
                  </a:cubicBezTo>
                  <a:cubicBezTo>
                    <a:pt x="89" y="298"/>
                    <a:pt x="5" y="256"/>
                    <a:pt x="0" y="231"/>
                  </a:cubicBezTo>
                  <a:lnTo>
                    <a:pt x="52" y="131"/>
                  </a:lnTo>
                  <a:close/>
                </a:path>
              </a:pathLst>
            </a:custGeom>
            <a:solidFill>
              <a:srgbClr val="C0C0C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DDDDDD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2581" name="Freeform 5"/>
            <p:cNvSpPr>
              <a:spLocks/>
            </p:cNvSpPr>
            <p:nvPr/>
          </p:nvSpPr>
          <p:spPr bwMode="auto">
            <a:xfrm>
              <a:off x="4603" y="384"/>
              <a:ext cx="1109" cy="950"/>
            </a:xfrm>
            <a:custGeom>
              <a:avLst/>
              <a:gdLst>
                <a:gd name="T0" fmla="*/ 52 w 1109"/>
                <a:gd name="T1" fmla="*/ 131 h 950"/>
                <a:gd name="T2" fmla="*/ 52 w 1109"/>
                <a:gd name="T3" fmla="*/ 419 h 950"/>
                <a:gd name="T4" fmla="*/ 124 w 1109"/>
                <a:gd name="T5" fmla="*/ 639 h 950"/>
                <a:gd name="T6" fmla="*/ 276 w 1109"/>
                <a:gd name="T7" fmla="*/ 783 h 950"/>
                <a:gd name="T8" fmla="*/ 704 w 1109"/>
                <a:gd name="T9" fmla="*/ 919 h 950"/>
                <a:gd name="T10" fmla="*/ 1006 w 1109"/>
                <a:gd name="T11" fmla="*/ 933 h 950"/>
                <a:gd name="T12" fmla="*/ 1109 w 1109"/>
                <a:gd name="T13" fmla="*/ 785 h 950"/>
                <a:gd name="T14" fmla="*/ 1079 w 1109"/>
                <a:gd name="T15" fmla="*/ 357 h 950"/>
                <a:gd name="T16" fmla="*/ 1012 w 1109"/>
                <a:gd name="T17" fmla="*/ 227 h 950"/>
                <a:gd name="T18" fmla="*/ 858 w 1109"/>
                <a:gd name="T19" fmla="*/ 165 h 950"/>
                <a:gd name="T20" fmla="*/ 556 w 1109"/>
                <a:gd name="T21" fmla="*/ 3 h 950"/>
                <a:gd name="T22" fmla="*/ 116 w 1109"/>
                <a:gd name="T23" fmla="*/ 35 h 950"/>
                <a:gd name="T24" fmla="*/ 52 w 1109"/>
                <a:gd name="T25" fmla="*/ 163 h 950"/>
                <a:gd name="T26" fmla="*/ 84 w 1109"/>
                <a:gd name="T27" fmla="*/ 283 h 950"/>
                <a:gd name="T28" fmla="*/ 0 w 1109"/>
                <a:gd name="T29" fmla="*/ 231 h 950"/>
                <a:gd name="T30" fmla="*/ 52 w 1109"/>
                <a:gd name="T31" fmla="*/ 131 h 9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09" h="950">
                  <a:moveTo>
                    <a:pt x="52" y="131"/>
                  </a:moveTo>
                  <a:cubicBezTo>
                    <a:pt x="52" y="158"/>
                    <a:pt x="40" y="334"/>
                    <a:pt x="52" y="419"/>
                  </a:cubicBezTo>
                  <a:cubicBezTo>
                    <a:pt x="64" y="504"/>
                    <a:pt x="87" y="578"/>
                    <a:pt x="124" y="639"/>
                  </a:cubicBezTo>
                  <a:cubicBezTo>
                    <a:pt x="181" y="725"/>
                    <a:pt x="190" y="746"/>
                    <a:pt x="276" y="783"/>
                  </a:cubicBezTo>
                  <a:cubicBezTo>
                    <a:pt x="427" y="847"/>
                    <a:pt x="549" y="866"/>
                    <a:pt x="704" y="919"/>
                  </a:cubicBezTo>
                  <a:cubicBezTo>
                    <a:pt x="803" y="909"/>
                    <a:pt x="908" y="950"/>
                    <a:pt x="1006" y="933"/>
                  </a:cubicBezTo>
                  <a:cubicBezTo>
                    <a:pt x="1065" y="923"/>
                    <a:pt x="1109" y="785"/>
                    <a:pt x="1109" y="785"/>
                  </a:cubicBezTo>
                  <a:cubicBezTo>
                    <a:pt x="1099" y="642"/>
                    <a:pt x="1100" y="498"/>
                    <a:pt x="1079" y="357"/>
                  </a:cubicBezTo>
                  <a:cubicBezTo>
                    <a:pt x="1071" y="307"/>
                    <a:pt x="1042" y="254"/>
                    <a:pt x="1012" y="227"/>
                  </a:cubicBezTo>
                  <a:cubicBezTo>
                    <a:pt x="893" y="122"/>
                    <a:pt x="948" y="196"/>
                    <a:pt x="858" y="165"/>
                  </a:cubicBezTo>
                  <a:cubicBezTo>
                    <a:pt x="785" y="57"/>
                    <a:pt x="679" y="26"/>
                    <a:pt x="556" y="3"/>
                  </a:cubicBezTo>
                  <a:cubicBezTo>
                    <a:pt x="339" y="8"/>
                    <a:pt x="330" y="0"/>
                    <a:pt x="116" y="35"/>
                  </a:cubicBezTo>
                  <a:cubicBezTo>
                    <a:pt x="24" y="61"/>
                    <a:pt x="74" y="134"/>
                    <a:pt x="52" y="163"/>
                  </a:cubicBezTo>
                  <a:cubicBezTo>
                    <a:pt x="47" y="204"/>
                    <a:pt x="93" y="272"/>
                    <a:pt x="84" y="283"/>
                  </a:cubicBezTo>
                  <a:cubicBezTo>
                    <a:pt x="89" y="298"/>
                    <a:pt x="5" y="256"/>
                    <a:pt x="0" y="231"/>
                  </a:cubicBezTo>
                  <a:lnTo>
                    <a:pt x="52" y="131"/>
                  </a:lnTo>
                  <a:close/>
                </a:path>
              </a:pathLst>
            </a:custGeom>
            <a:pattFill prst="horzBrick">
              <a:fgClr>
                <a:srgbClr val="DDDDDD"/>
              </a:fgClr>
              <a:bgClr>
                <a:schemeClr val="bg1"/>
              </a:bgClr>
            </a:patt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52582" name="Group 6"/>
            <p:cNvGrpSpPr>
              <a:grpSpLocks/>
            </p:cNvGrpSpPr>
            <p:nvPr/>
          </p:nvGrpSpPr>
          <p:grpSpPr bwMode="auto">
            <a:xfrm>
              <a:off x="4704" y="153"/>
              <a:ext cx="1025" cy="1152"/>
              <a:chOff x="4704" y="153"/>
              <a:chExt cx="1025" cy="1152"/>
            </a:xfrm>
          </p:grpSpPr>
          <p:graphicFrame>
            <p:nvGraphicFramePr>
              <p:cNvPr id="152583" name="Object 7"/>
              <p:cNvGraphicFramePr>
                <a:graphicFrameLocks noChangeAspect="1"/>
              </p:cNvGraphicFramePr>
              <p:nvPr/>
            </p:nvGraphicFramePr>
            <p:xfrm>
              <a:off x="4896" y="432"/>
              <a:ext cx="430" cy="681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30748" name="Clip" r:id="rId6" imgW="1917360" imgH="2997000" progId="MS_ClipArt_Gallery.2">
                      <p:embed/>
                    </p:oleObj>
                  </mc:Choice>
                  <mc:Fallback>
                    <p:oleObj name="Clip" r:id="rId6" imgW="1917360" imgH="2997000" progId="MS_ClipArt_Gallery.2">
                      <p:embed/>
                      <p:pic>
                        <p:nvPicPr>
                          <p:cNvPr id="0" name="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7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4896" y="432"/>
                            <a:ext cx="430" cy="681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ffectLst/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rgbClr val="FFFFFF"/>
                                </a:solidFill>
                              </a14:hiddenFill>
                            </a:ext>
                            <a:ext uri="{91240B29-F687-4F45-9708-019B960494DF}">
                              <a14:hiddenLine xmlns:a14="http://schemas.microsoft.com/office/drawing/2010/main" w="9525">
                                <a:solidFill>
                                  <a:srgbClr val="000000"/>
                                </a:solidFill>
                                <a:miter lim="800000"/>
                                <a:headEnd/>
                                <a:tailEnd/>
                              </a14:hiddenLine>
                            </a:ex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rgbClr val="808080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</p:pic>
                    </p:oleObj>
                  </mc:Fallback>
                </mc:AlternateContent>
              </a:graphicData>
            </a:graphic>
          </p:graphicFrame>
          <p:grpSp>
            <p:nvGrpSpPr>
              <p:cNvPr id="152584" name="Group 8"/>
              <p:cNvGrpSpPr>
                <a:grpSpLocks/>
              </p:cNvGrpSpPr>
              <p:nvPr/>
            </p:nvGrpSpPr>
            <p:grpSpPr bwMode="auto">
              <a:xfrm>
                <a:off x="4704" y="153"/>
                <a:ext cx="288" cy="873"/>
                <a:chOff x="4032" y="375"/>
                <a:chExt cx="288" cy="873"/>
              </a:xfrm>
            </p:grpSpPr>
            <p:pic>
              <p:nvPicPr>
                <p:cNvPr id="152585" name="Picture 9" descr="000803_1055_4732_v__v"/>
                <p:cNvPicPr>
                  <a:picLocks noChangeAspect="1" noChangeArrowheads="1"/>
                </p:cNvPicPr>
                <p:nvPr/>
              </p:nvPicPr>
              <p:blipFill>
                <a:blip r:embed="rId8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flipH="1">
                  <a:off x="4032" y="621"/>
                  <a:ext cx="288" cy="627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  <p:sp>
              <p:nvSpPr>
                <p:cNvPr id="152586" name="Text Box 10"/>
                <p:cNvSpPr txBox="1">
                  <a:spLocks noChangeArrowheads="1"/>
                </p:cNvSpPr>
                <p:nvPr/>
              </p:nvSpPr>
              <p:spPr bwMode="auto">
                <a:xfrm>
                  <a:off x="4032" y="375"/>
                  <a:ext cx="192" cy="327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/>
                <a:p>
                  <a:pPr>
                    <a:spcBef>
                      <a:spcPct val="50000"/>
                    </a:spcBef>
                  </a:pPr>
                  <a:r>
                    <a:rPr lang="en-US" sz="2800">
                      <a:solidFill>
                        <a:srgbClr val="FF0000"/>
                      </a:solidFill>
                      <a:latin typeface="Arial" charset="0"/>
                      <a:cs typeface="Arial" charset="0"/>
                    </a:rPr>
                    <a:t>?</a:t>
                  </a:r>
                </a:p>
              </p:txBody>
            </p:sp>
          </p:grpSp>
          <p:pic>
            <p:nvPicPr>
              <p:cNvPr id="152587" name="Picture 11" descr="EASTO008"/>
              <p:cNvPicPr>
                <a:picLocks noChangeAspect="1" noChangeArrowheads="1"/>
              </p:cNvPicPr>
              <p:nvPr/>
            </p:nvPicPr>
            <p:blipFill>
              <a:blip r:embed="rId9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136" y="681"/>
                <a:ext cx="593" cy="624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</p:grpSp>
      </p:grpSp>
      <p:pic>
        <p:nvPicPr>
          <p:cNvPr id="152588" name="Picture 12" descr="POINSET2"/>
          <p:cNvPicPr>
            <a:picLocks noChangeAspect="1" noChangeArrowheads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288" y="14288"/>
            <a:ext cx="1277937" cy="1273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52589" name="Picture 13" descr="POINSET2"/>
          <p:cNvPicPr>
            <a:picLocks noChangeAspect="1" noChangeArrowheads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-10800000">
            <a:off x="7800975" y="5519738"/>
            <a:ext cx="1279525" cy="12747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52590" name="Picture 14" descr="POINSET2"/>
          <p:cNvPicPr>
            <a:picLocks noChangeAspect="1" noChangeArrowheads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-16200000">
            <a:off x="7835900" y="26988"/>
            <a:ext cx="1279525" cy="1273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52591" name="Picture 15" descr="pretty_flower_purple_hb"/>
          <p:cNvPicPr>
            <a:picLocks noChangeAspect="1" noChangeArrowheads="1" noCrop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29538" y="5567363"/>
            <a:ext cx="1028700" cy="10287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52592" name="Picture 16" descr="pretty_flower_red_hb"/>
          <p:cNvPicPr>
            <a:picLocks noChangeAspect="1" noChangeArrowheads="1" noCrop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24800" y="333375"/>
            <a:ext cx="914400" cy="9144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52593" name="Picture 17" descr="pretty_flower_orange_hb"/>
          <p:cNvPicPr>
            <a:picLocks noChangeAspect="1" noChangeArrowheads="1" noCrop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5738" y="166688"/>
            <a:ext cx="1028700" cy="10287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52594" name="Freeform 18"/>
          <p:cNvSpPr>
            <a:spLocks/>
          </p:cNvSpPr>
          <p:nvPr/>
        </p:nvSpPr>
        <p:spPr bwMode="auto">
          <a:xfrm>
            <a:off x="228600" y="1447800"/>
            <a:ext cx="8675688" cy="5105400"/>
          </a:xfrm>
          <a:custGeom>
            <a:avLst/>
            <a:gdLst>
              <a:gd name="T0" fmla="*/ 4800 w 5465"/>
              <a:gd name="T1" fmla="*/ 310 h 3131"/>
              <a:gd name="T2" fmla="*/ 1772 w 5465"/>
              <a:gd name="T3" fmla="*/ 163 h 3131"/>
              <a:gd name="T4" fmla="*/ 1432 w 5465"/>
              <a:gd name="T5" fmla="*/ 0 h 3131"/>
              <a:gd name="T6" fmla="*/ 989 w 5465"/>
              <a:gd name="T7" fmla="*/ 15 h 3131"/>
              <a:gd name="T8" fmla="*/ 428 w 5465"/>
              <a:gd name="T9" fmla="*/ 89 h 3131"/>
              <a:gd name="T10" fmla="*/ 118 w 5465"/>
              <a:gd name="T11" fmla="*/ 177 h 3131"/>
              <a:gd name="T12" fmla="*/ 0 w 5465"/>
              <a:gd name="T13" fmla="*/ 635 h 3131"/>
              <a:gd name="T14" fmla="*/ 133 w 5465"/>
              <a:gd name="T15" fmla="*/ 1123 h 3131"/>
              <a:gd name="T16" fmla="*/ 266 w 5465"/>
              <a:gd name="T17" fmla="*/ 1448 h 3131"/>
              <a:gd name="T18" fmla="*/ 177 w 5465"/>
              <a:gd name="T19" fmla="*/ 1640 h 3131"/>
              <a:gd name="T20" fmla="*/ 221 w 5465"/>
              <a:gd name="T21" fmla="*/ 1846 h 3131"/>
              <a:gd name="T22" fmla="*/ 310 w 5465"/>
              <a:gd name="T23" fmla="*/ 2009 h 3131"/>
              <a:gd name="T24" fmla="*/ 458 w 5465"/>
              <a:gd name="T25" fmla="*/ 2304 h 3131"/>
              <a:gd name="T26" fmla="*/ 472 w 5465"/>
              <a:gd name="T27" fmla="*/ 2393 h 3131"/>
              <a:gd name="T28" fmla="*/ 546 w 5465"/>
              <a:gd name="T29" fmla="*/ 2496 h 3131"/>
              <a:gd name="T30" fmla="*/ 709 w 5465"/>
              <a:gd name="T31" fmla="*/ 2733 h 3131"/>
              <a:gd name="T32" fmla="*/ 768 w 5465"/>
              <a:gd name="T33" fmla="*/ 2880 h 3131"/>
              <a:gd name="T34" fmla="*/ 797 w 5465"/>
              <a:gd name="T35" fmla="*/ 2984 h 3131"/>
              <a:gd name="T36" fmla="*/ 945 w 5465"/>
              <a:gd name="T37" fmla="*/ 3087 h 3131"/>
              <a:gd name="T38" fmla="*/ 1152 w 5465"/>
              <a:gd name="T39" fmla="*/ 3117 h 3131"/>
              <a:gd name="T40" fmla="*/ 1462 w 5465"/>
              <a:gd name="T41" fmla="*/ 3043 h 3131"/>
              <a:gd name="T42" fmla="*/ 1536 w 5465"/>
              <a:gd name="T43" fmla="*/ 3013 h 3131"/>
              <a:gd name="T44" fmla="*/ 1846 w 5465"/>
              <a:gd name="T45" fmla="*/ 2984 h 3131"/>
              <a:gd name="T46" fmla="*/ 2496 w 5465"/>
              <a:gd name="T47" fmla="*/ 3072 h 3131"/>
              <a:gd name="T48" fmla="*/ 2954 w 5465"/>
              <a:gd name="T49" fmla="*/ 3131 h 3131"/>
              <a:gd name="T50" fmla="*/ 3677 w 5465"/>
              <a:gd name="T51" fmla="*/ 3043 h 3131"/>
              <a:gd name="T52" fmla="*/ 3648 w 5465"/>
              <a:gd name="T53" fmla="*/ 2984 h 3131"/>
              <a:gd name="T54" fmla="*/ 3589 w 5465"/>
              <a:gd name="T55" fmla="*/ 2939 h 3131"/>
              <a:gd name="T56" fmla="*/ 3264 w 5465"/>
              <a:gd name="T57" fmla="*/ 2747 h 3131"/>
              <a:gd name="T58" fmla="*/ 3234 w 5465"/>
              <a:gd name="T59" fmla="*/ 2688 h 3131"/>
              <a:gd name="T60" fmla="*/ 3249 w 5465"/>
              <a:gd name="T61" fmla="*/ 2289 h 3131"/>
              <a:gd name="T62" fmla="*/ 3603 w 5465"/>
              <a:gd name="T63" fmla="*/ 2068 h 3131"/>
              <a:gd name="T64" fmla="*/ 3766 w 5465"/>
              <a:gd name="T65" fmla="*/ 1728 h 3131"/>
              <a:gd name="T66" fmla="*/ 3943 w 5465"/>
              <a:gd name="T67" fmla="*/ 1625 h 3131"/>
              <a:gd name="T68" fmla="*/ 4076 w 5465"/>
              <a:gd name="T69" fmla="*/ 1566 h 3131"/>
              <a:gd name="T70" fmla="*/ 4371 w 5465"/>
              <a:gd name="T71" fmla="*/ 1595 h 3131"/>
              <a:gd name="T72" fmla="*/ 4726 w 5465"/>
              <a:gd name="T73" fmla="*/ 1728 h 3131"/>
              <a:gd name="T74" fmla="*/ 5154 w 5465"/>
              <a:gd name="T75" fmla="*/ 1773 h 3131"/>
              <a:gd name="T76" fmla="*/ 5346 w 5465"/>
              <a:gd name="T77" fmla="*/ 1566 h 3131"/>
              <a:gd name="T78" fmla="*/ 5435 w 5465"/>
              <a:gd name="T79" fmla="*/ 1256 h 3131"/>
              <a:gd name="T80" fmla="*/ 5420 w 5465"/>
              <a:gd name="T81" fmla="*/ 753 h 3131"/>
              <a:gd name="T82" fmla="*/ 5361 w 5465"/>
              <a:gd name="T83" fmla="*/ 606 h 3131"/>
              <a:gd name="T84" fmla="*/ 5317 w 5465"/>
              <a:gd name="T85" fmla="*/ 517 h 3131"/>
              <a:gd name="T86" fmla="*/ 4741 w 5465"/>
              <a:gd name="T87" fmla="*/ 237 h 3131"/>
              <a:gd name="T88" fmla="*/ 4238 w 5465"/>
              <a:gd name="T89" fmla="*/ 251 h 3131"/>
              <a:gd name="T90" fmla="*/ 3116 w 5465"/>
              <a:gd name="T91" fmla="*/ 303 h 31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5465" h="3131">
                <a:moveTo>
                  <a:pt x="4800" y="310"/>
                </a:moveTo>
                <a:cubicBezTo>
                  <a:pt x="2535" y="283"/>
                  <a:pt x="3012" y="385"/>
                  <a:pt x="1772" y="163"/>
                </a:cubicBezTo>
                <a:cubicBezTo>
                  <a:pt x="1660" y="99"/>
                  <a:pt x="1546" y="58"/>
                  <a:pt x="1432" y="0"/>
                </a:cubicBezTo>
                <a:cubicBezTo>
                  <a:pt x="1284" y="5"/>
                  <a:pt x="1136" y="2"/>
                  <a:pt x="989" y="15"/>
                </a:cubicBezTo>
                <a:cubicBezTo>
                  <a:pt x="801" y="31"/>
                  <a:pt x="616" y="70"/>
                  <a:pt x="428" y="89"/>
                </a:cubicBezTo>
                <a:cubicBezTo>
                  <a:pt x="323" y="115"/>
                  <a:pt x="223" y="152"/>
                  <a:pt x="118" y="177"/>
                </a:cubicBezTo>
                <a:cubicBezTo>
                  <a:pt x="74" y="329"/>
                  <a:pt x="31" y="480"/>
                  <a:pt x="0" y="635"/>
                </a:cubicBezTo>
                <a:cubicBezTo>
                  <a:pt x="22" y="787"/>
                  <a:pt x="12" y="1002"/>
                  <a:pt x="133" y="1123"/>
                </a:cubicBezTo>
                <a:cubicBezTo>
                  <a:pt x="176" y="1234"/>
                  <a:pt x="233" y="1333"/>
                  <a:pt x="266" y="1448"/>
                </a:cubicBezTo>
                <a:cubicBezTo>
                  <a:pt x="241" y="1521"/>
                  <a:pt x="210" y="1572"/>
                  <a:pt x="177" y="1640"/>
                </a:cubicBezTo>
                <a:cubicBezTo>
                  <a:pt x="192" y="1709"/>
                  <a:pt x="202" y="1779"/>
                  <a:pt x="221" y="1846"/>
                </a:cubicBezTo>
                <a:cubicBezTo>
                  <a:pt x="259" y="1978"/>
                  <a:pt x="254" y="1916"/>
                  <a:pt x="310" y="2009"/>
                </a:cubicBezTo>
                <a:cubicBezTo>
                  <a:pt x="367" y="2104"/>
                  <a:pt x="402" y="2208"/>
                  <a:pt x="458" y="2304"/>
                </a:cubicBezTo>
                <a:cubicBezTo>
                  <a:pt x="463" y="2334"/>
                  <a:pt x="463" y="2364"/>
                  <a:pt x="472" y="2393"/>
                </a:cubicBezTo>
                <a:cubicBezTo>
                  <a:pt x="493" y="2465"/>
                  <a:pt x="503" y="2441"/>
                  <a:pt x="546" y="2496"/>
                </a:cubicBezTo>
                <a:cubicBezTo>
                  <a:pt x="643" y="2620"/>
                  <a:pt x="646" y="2629"/>
                  <a:pt x="709" y="2733"/>
                </a:cubicBezTo>
                <a:cubicBezTo>
                  <a:pt x="744" y="2879"/>
                  <a:pt x="692" y="2684"/>
                  <a:pt x="768" y="2880"/>
                </a:cubicBezTo>
                <a:cubicBezTo>
                  <a:pt x="781" y="2914"/>
                  <a:pt x="782" y="2951"/>
                  <a:pt x="797" y="2984"/>
                </a:cubicBezTo>
                <a:cubicBezTo>
                  <a:pt x="846" y="3090"/>
                  <a:pt x="844" y="3072"/>
                  <a:pt x="945" y="3087"/>
                </a:cubicBezTo>
                <a:cubicBezTo>
                  <a:pt x="1014" y="3097"/>
                  <a:pt x="1083" y="3107"/>
                  <a:pt x="1152" y="3117"/>
                </a:cubicBezTo>
                <a:cubicBezTo>
                  <a:pt x="1255" y="3092"/>
                  <a:pt x="1359" y="3068"/>
                  <a:pt x="1462" y="3043"/>
                </a:cubicBezTo>
                <a:cubicBezTo>
                  <a:pt x="1488" y="3037"/>
                  <a:pt x="1510" y="3017"/>
                  <a:pt x="1536" y="3013"/>
                </a:cubicBezTo>
                <a:cubicBezTo>
                  <a:pt x="1639" y="2997"/>
                  <a:pt x="1743" y="2994"/>
                  <a:pt x="1846" y="2984"/>
                </a:cubicBezTo>
                <a:cubicBezTo>
                  <a:pt x="2063" y="3013"/>
                  <a:pt x="2279" y="3048"/>
                  <a:pt x="2496" y="3072"/>
                </a:cubicBezTo>
                <a:cubicBezTo>
                  <a:pt x="2958" y="3124"/>
                  <a:pt x="2767" y="3041"/>
                  <a:pt x="2954" y="3131"/>
                </a:cubicBezTo>
                <a:cubicBezTo>
                  <a:pt x="3195" y="3102"/>
                  <a:pt x="3439" y="3093"/>
                  <a:pt x="3677" y="3043"/>
                </a:cubicBezTo>
                <a:cubicBezTo>
                  <a:pt x="3698" y="3038"/>
                  <a:pt x="3662" y="3001"/>
                  <a:pt x="3648" y="2984"/>
                </a:cubicBezTo>
                <a:cubicBezTo>
                  <a:pt x="3632" y="2965"/>
                  <a:pt x="3610" y="2953"/>
                  <a:pt x="3589" y="2939"/>
                </a:cubicBezTo>
                <a:cubicBezTo>
                  <a:pt x="3483" y="2868"/>
                  <a:pt x="3370" y="2818"/>
                  <a:pt x="3264" y="2747"/>
                </a:cubicBezTo>
                <a:cubicBezTo>
                  <a:pt x="3254" y="2727"/>
                  <a:pt x="3235" y="2710"/>
                  <a:pt x="3234" y="2688"/>
                </a:cubicBezTo>
                <a:cubicBezTo>
                  <a:pt x="3230" y="2555"/>
                  <a:pt x="3195" y="2410"/>
                  <a:pt x="3249" y="2289"/>
                </a:cubicBezTo>
                <a:cubicBezTo>
                  <a:pt x="3267" y="2249"/>
                  <a:pt x="3512" y="2099"/>
                  <a:pt x="3603" y="2068"/>
                </a:cubicBezTo>
                <a:cubicBezTo>
                  <a:pt x="3643" y="1952"/>
                  <a:pt x="3656" y="1807"/>
                  <a:pt x="3766" y="1728"/>
                </a:cubicBezTo>
                <a:cubicBezTo>
                  <a:pt x="4058" y="1518"/>
                  <a:pt x="3725" y="1745"/>
                  <a:pt x="3943" y="1625"/>
                </a:cubicBezTo>
                <a:cubicBezTo>
                  <a:pt x="4067" y="1557"/>
                  <a:pt x="3932" y="1595"/>
                  <a:pt x="4076" y="1566"/>
                </a:cubicBezTo>
                <a:cubicBezTo>
                  <a:pt x="4197" y="1474"/>
                  <a:pt x="4124" y="1504"/>
                  <a:pt x="4371" y="1595"/>
                </a:cubicBezTo>
                <a:cubicBezTo>
                  <a:pt x="4504" y="1644"/>
                  <a:pt x="4592" y="1705"/>
                  <a:pt x="4726" y="1728"/>
                </a:cubicBezTo>
                <a:cubicBezTo>
                  <a:pt x="4903" y="1829"/>
                  <a:pt x="4943" y="1803"/>
                  <a:pt x="5154" y="1773"/>
                </a:cubicBezTo>
                <a:cubicBezTo>
                  <a:pt x="5225" y="1702"/>
                  <a:pt x="5294" y="1653"/>
                  <a:pt x="5346" y="1566"/>
                </a:cubicBezTo>
                <a:cubicBezTo>
                  <a:pt x="5364" y="1461"/>
                  <a:pt x="5400" y="1357"/>
                  <a:pt x="5435" y="1256"/>
                </a:cubicBezTo>
                <a:cubicBezTo>
                  <a:pt x="5465" y="1022"/>
                  <a:pt x="5458" y="1138"/>
                  <a:pt x="5420" y="753"/>
                </a:cubicBezTo>
                <a:cubicBezTo>
                  <a:pt x="5411" y="666"/>
                  <a:pt x="5404" y="685"/>
                  <a:pt x="5361" y="606"/>
                </a:cubicBezTo>
                <a:cubicBezTo>
                  <a:pt x="5345" y="577"/>
                  <a:pt x="5336" y="544"/>
                  <a:pt x="5317" y="517"/>
                </a:cubicBezTo>
                <a:cubicBezTo>
                  <a:pt x="5194" y="340"/>
                  <a:pt x="4932" y="291"/>
                  <a:pt x="4741" y="237"/>
                </a:cubicBezTo>
                <a:cubicBezTo>
                  <a:pt x="4357" y="254"/>
                  <a:pt x="4524" y="251"/>
                  <a:pt x="4238" y="251"/>
                </a:cubicBezTo>
                <a:lnTo>
                  <a:pt x="3116" y="303"/>
                </a:lnTo>
              </a:path>
            </a:pathLst>
          </a:custGeom>
          <a:pattFill prst="horzBrick">
            <a:fgClr>
              <a:srgbClr val="99CCFF"/>
            </a:fgClr>
            <a:bgClr>
              <a:schemeClr val="bg1"/>
            </a:bgClr>
          </a:patt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152595" name="Group 19"/>
          <p:cNvGrpSpPr>
            <a:grpSpLocks/>
          </p:cNvGrpSpPr>
          <p:nvPr/>
        </p:nvGrpSpPr>
        <p:grpSpPr bwMode="auto">
          <a:xfrm>
            <a:off x="6553200" y="5795963"/>
            <a:ext cx="1066800" cy="833437"/>
            <a:chOff x="4502" y="3363"/>
            <a:chExt cx="672" cy="525"/>
          </a:xfrm>
        </p:grpSpPr>
        <p:grpSp>
          <p:nvGrpSpPr>
            <p:cNvPr id="152596" name="Group 20"/>
            <p:cNvGrpSpPr>
              <a:grpSpLocks/>
            </p:cNvGrpSpPr>
            <p:nvPr/>
          </p:nvGrpSpPr>
          <p:grpSpPr bwMode="auto">
            <a:xfrm>
              <a:off x="4502" y="3363"/>
              <a:ext cx="672" cy="525"/>
              <a:chOff x="47" y="0"/>
              <a:chExt cx="5713" cy="4320"/>
            </a:xfrm>
          </p:grpSpPr>
          <p:sp>
            <p:nvSpPr>
              <p:cNvPr id="152597" name="Freeform 21"/>
              <p:cNvSpPr>
                <a:spLocks/>
              </p:cNvSpPr>
              <p:nvPr/>
            </p:nvSpPr>
            <p:spPr bwMode="auto">
              <a:xfrm>
                <a:off x="47" y="0"/>
                <a:ext cx="5713" cy="4320"/>
              </a:xfrm>
              <a:custGeom>
                <a:avLst/>
                <a:gdLst>
                  <a:gd name="T0" fmla="*/ 3365 w 5713"/>
                  <a:gd name="T1" fmla="*/ 58 h 4320"/>
                  <a:gd name="T2" fmla="*/ 3390 w 5713"/>
                  <a:gd name="T3" fmla="*/ 142 h 4320"/>
                  <a:gd name="T4" fmla="*/ 3613 w 5713"/>
                  <a:gd name="T5" fmla="*/ 187 h 4320"/>
                  <a:gd name="T6" fmla="*/ 4015 w 5713"/>
                  <a:gd name="T7" fmla="*/ 178 h 4320"/>
                  <a:gd name="T8" fmla="*/ 4051 w 5713"/>
                  <a:gd name="T9" fmla="*/ 310 h 4320"/>
                  <a:gd name="T10" fmla="*/ 3735 w 5713"/>
                  <a:gd name="T11" fmla="*/ 420 h 4320"/>
                  <a:gd name="T12" fmla="*/ 3794 w 5713"/>
                  <a:gd name="T13" fmla="*/ 514 h 4320"/>
                  <a:gd name="T14" fmla="*/ 3699 w 5713"/>
                  <a:gd name="T15" fmla="*/ 610 h 4320"/>
                  <a:gd name="T16" fmla="*/ 3576 w 5713"/>
                  <a:gd name="T17" fmla="*/ 663 h 4320"/>
                  <a:gd name="T18" fmla="*/ 3529 w 5713"/>
                  <a:gd name="T19" fmla="*/ 765 h 4320"/>
                  <a:gd name="T20" fmla="*/ 3699 w 5713"/>
                  <a:gd name="T21" fmla="*/ 779 h 4320"/>
                  <a:gd name="T22" fmla="*/ 3838 w 5713"/>
                  <a:gd name="T23" fmla="*/ 866 h 4320"/>
                  <a:gd name="T24" fmla="*/ 3855 w 5713"/>
                  <a:gd name="T25" fmla="*/ 996 h 4320"/>
                  <a:gd name="T26" fmla="*/ 4086 w 5713"/>
                  <a:gd name="T27" fmla="*/ 1008 h 4320"/>
                  <a:gd name="T28" fmla="*/ 4093 w 5713"/>
                  <a:gd name="T29" fmla="*/ 1019 h 4320"/>
                  <a:gd name="T30" fmla="*/ 4213 w 5713"/>
                  <a:gd name="T31" fmla="*/ 990 h 4320"/>
                  <a:gd name="T32" fmla="*/ 4402 w 5713"/>
                  <a:gd name="T33" fmla="*/ 1022 h 4320"/>
                  <a:gd name="T34" fmla="*/ 5351 w 5713"/>
                  <a:gd name="T35" fmla="*/ 1452 h 4320"/>
                  <a:gd name="T36" fmla="*/ 5642 w 5713"/>
                  <a:gd name="T37" fmla="*/ 1563 h 4320"/>
                  <a:gd name="T38" fmla="*/ 5637 w 5713"/>
                  <a:gd name="T39" fmla="*/ 1877 h 4320"/>
                  <a:gd name="T40" fmla="*/ 5417 w 5713"/>
                  <a:gd name="T41" fmla="*/ 2071 h 4320"/>
                  <a:gd name="T42" fmla="*/ 5321 w 5713"/>
                  <a:gd name="T43" fmla="*/ 2666 h 4320"/>
                  <a:gd name="T44" fmla="*/ 5311 w 5713"/>
                  <a:gd name="T45" fmla="*/ 2755 h 4320"/>
                  <a:gd name="T46" fmla="*/ 4581 w 5713"/>
                  <a:gd name="T47" fmla="*/ 3818 h 4320"/>
                  <a:gd name="T48" fmla="*/ 4260 w 5713"/>
                  <a:gd name="T49" fmla="*/ 3877 h 4320"/>
                  <a:gd name="T50" fmla="*/ 4554 w 5713"/>
                  <a:gd name="T51" fmla="*/ 4005 h 4320"/>
                  <a:gd name="T52" fmla="*/ 4525 w 5713"/>
                  <a:gd name="T53" fmla="*/ 4188 h 4320"/>
                  <a:gd name="T54" fmla="*/ 3961 w 5713"/>
                  <a:gd name="T55" fmla="*/ 4303 h 4320"/>
                  <a:gd name="T56" fmla="*/ 3451 w 5713"/>
                  <a:gd name="T57" fmla="*/ 4237 h 4320"/>
                  <a:gd name="T58" fmla="*/ 3194 w 5713"/>
                  <a:gd name="T59" fmla="*/ 4093 h 4320"/>
                  <a:gd name="T60" fmla="*/ 2990 w 5713"/>
                  <a:gd name="T61" fmla="*/ 3942 h 4320"/>
                  <a:gd name="T62" fmla="*/ 3034 w 5713"/>
                  <a:gd name="T63" fmla="*/ 3838 h 4320"/>
                  <a:gd name="T64" fmla="*/ 2789 w 5713"/>
                  <a:gd name="T65" fmla="*/ 3815 h 4320"/>
                  <a:gd name="T66" fmla="*/ 2632 w 5713"/>
                  <a:gd name="T67" fmla="*/ 3852 h 4320"/>
                  <a:gd name="T68" fmla="*/ 2598 w 5713"/>
                  <a:gd name="T69" fmla="*/ 3974 h 4320"/>
                  <a:gd name="T70" fmla="*/ 2478 w 5713"/>
                  <a:gd name="T71" fmla="*/ 4184 h 4320"/>
                  <a:gd name="T72" fmla="*/ 2169 w 5713"/>
                  <a:gd name="T73" fmla="*/ 4316 h 4320"/>
                  <a:gd name="T74" fmla="*/ 1723 w 5713"/>
                  <a:gd name="T75" fmla="*/ 4236 h 4320"/>
                  <a:gd name="T76" fmla="*/ 1515 w 5713"/>
                  <a:gd name="T77" fmla="*/ 4069 h 4320"/>
                  <a:gd name="T78" fmla="*/ 1203 w 5713"/>
                  <a:gd name="T79" fmla="*/ 3952 h 4320"/>
                  <a:gd name="T80" fmla="*/ 1017 w 5713"/>
                  <a:gd name="T81" fmla="*/ 3803 h 4320"/>
                  <a:gd name="T82" fmla="*/ 154 w 5713"/>
                  <a:gd name="T83" fmla="*/ 2099 h 4320"/>
                  <a:gd name="T84" fmla="*/ 5 w 5713"/>
                  <a:gd name="T85" fmla="*/ 1861 h 4320"/>
                  <a:gd name="T86" fmla="*/ 365 w 5713"/>
                  <a:gd name="T87" fmla="*/ 1116 h 4320"/>
                  <a:gd name="T88" fmla="*/ 870 w 5713"/>
                  <a:gd name="T89" fmla="*/ 1116 h 4320"/>
                  <a:gd name="T90" fmla="*/ 1395 w 5713"/>
                  <a:gd name="T91" fmla="*/ 1046 h 4320"/>
                  <a:gd name="T92" fmla="*/ 1497 w 5713"/>
                  <a:gd name="T93" fmla="*/ 992 h 4320"/>
                  <a:gd name="T94" fmla="*/ 1664 w 5713"/>
                  <a:gd name="T95" fmla="*/ 999 h 4320"/>
                  <a:gd name="T96" fmla="*/ 1814 w 5713"/>
                  <a:gd name="T97" fmla="*/ 995 h 4320"/>
                  <a:gd name="T98" fmla="*/ 2017 w 5713"/>
                  <a:gd name="T99" fmla="*/ 866 h 4320"/>
                  <a:gd name="T100" fmla="*/ 2260 w 5713"/>
                  <a:gd name="T101" fmla="*/ 782 h 4320"/>
                  <a:gd name="T102" fmla="*/ 2191 w 5713"/>
                  <a:gd name="T103" fmla="*/ 726 h 4320"/>
                  <a:gd name="T104" fmla="*/ 2056 w 5713"/>
                  <a:gd name="T105" fmla="*/ 670 h 4320"/>
                  <a:gd name="T106" fmla="*/ 2044 w 5713"/>
                  <a:gd name="T107" fmla="*/ 612 h 4320"/>
                  <a:gd name="T108" fmla="*/ 1973 w 5713"/>
                  <a:gd name="T109" fmla="*/ 575 h 4320"/>
                  <a:gd name="T110" fmla="*/ 1870 w 5713"/>
                  <a:gd name="T111" fmla="*/ 557 h 4320"/>
                  <a:gd name="T112" fmla="*/ 1689 w 5713"/>
                  <a:gd name="T113" fmla="*/ 406 h 4320"/>
                  <a:gd name="T114" fmla="*/ 2125 w 5713"/>
                  <a:gd name="T115" fmla="*/ 336 h 4320"/>
                  <a:gd name="T116" fmla="*/ 2740 w 5713"/>
                  <a:gd name="T117" fmla="*/ 30 h 43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5713" h="4320">
                    <a:moveTo>
                      <a:pt x="3348" y="0"/>
                    </a:moveTo>
                    <a:lnTo>
                      <a:pt x="3355" y="8"/>
                    </a:lnTo>
                    <a:lnTo>
                      <a:pt x="3360" y="16"/>
                    </a:lnTo>
                    <a:lnTo>
                      <a:pt x="3363" y="24"/>
                    </a:lnTo>
                    <a:lnTo>
                      <a:pt x="3365" y="32"/>
                    </a:lnTo>
                    <a:lnTo>
                      <a:pt x="3365" y="40"/>
                    </a:lnTo>
                    <a:lnTo>
                      <a:pt x="3365" y="48"/>
                    </a:lnTo>
                    <a:lnTo>
                      <a:pt x="3365" y="58"/>
                    </a:lnTo>
                    <a:lnTo>
                      <a:pt x="3365" y="66"/>
                    </a:lnTo>
                    <a:lnTo>
                      <a:pt x="3368" y="74"/>
                    </a:lnTo>
                    <a:lnTo>
                      <a:pt x="3373" y="83"/>
                    </a:lnTo>
                    <a:lnTo>
                      <a:pt x="3375" y="95"/>
                    </a:lnTo>
                    <a:lnTo>
                      <a:pt x="3377" y="107"/>
                    </a:lnTo>
                    <a:lnTo>
                      <a:pt x="3380" y="119"/>
                    </a:lnTo>
                    <a:lnTo>
                      <a:pt x="3385" y="131"/>
                    </a:lnTo>
                    <a:lnTo>
                      <a:pt x="3390" y="142"/>
                    </a:lnTo>
                    <a:lnTo>
                      <a:pt x="3395" y="154"/>
                    </a:lnTo>
                    <a:lnTo>
                      <a:pt x="3402" y="165"/>
                    </a:lnTo>
                    <a:lnTo>
                      <a:pt x="3409" y="175"/>
                    </a:lnTo>
                    <a:lnTo>
                      <a:pt x="3417" y="187"/>
                    </a:lnTo>
                    <a:lnTo>
                      <a:pt x="3424" y="197"/>
                    </a:lnTo>
                    <a:lnTo>
                      <a:pt x="3493" y="195"/>
                    </a:lnTo>
                    <a:lnTo>
                      <a:pt x="3554" y="191"/>
                    </a:lnTo>
                    <a:lnTo>
                      <a:pt x="3613" y="187"/>
                    </a:lnTo>
                    <a:lnTo>
                      <a:pt x="3667" y="182"/>
                    </a:lnTo>
                    <a:lnTo>
                      <a:pt x="3721" y="179"/>
                    </a:lnTo>
                    <a:lnTo>
                      <a:pt x="3775" y="174"/>
                    </a:lnTo>
                    <a:lnTo>
                      <a:pt x="3831" y="170"/>
                    </a:lnTo>
                    <a:lnTo>
                      <a:pt x="3887" y="166"/>
                    </a:lnTo>
                    <a:lnTo>
                      <a:pt x="3946" y="164"/>
                    </a:lnTo>
                    <a:lnTo>
                      <a:pt x="4010" y="162"/>
                    </a:lnTo>
                    <a:lnTo>
                      <a:pt x="4015" y="178"/>
                    </a:lnTo>
                    <a:lnTo>
                      <a:pt x="4020" y="195"/>
                    </a:lnTo>
                    <a:lnTo>
                      <a:pt x="4025" y="211"/>
                    </a:lnTo>
                    <a:lnTo>
                      <a:pt x="4029" y="228"/>
                    </a:lnTo>
                    <a:lnTo>
                      <a:pt x="4037" y="244"/>
                    </a:lnTo>
                    <a:lnTo>
                      <a:pt x="4042" y="261"/>
                    </a:lnTo>
                    <a:lnTo>
                      <a:pt x="4044" y="277"/>
                    </a:lnTo>
                    <a:lnTo>
                      <a:pt x="4049" y="294"/>
                    </a:lnTo>
                    <a:lnTo>
                      <a:pt x="4051" y="310"/>
                    </a:lnTo>
                    <a:lnTo>
                      <a:pt x="4054" y="326"/>
                    </a:lnTo>
                    <a:lnTo>
                      <a:pt x="3701" y="371"/>
                    </a:lnTo>
                    <a:lnTo>
                      <a:pt x="3689" y="381"/>
                    </a:lnTo>
                    <a:lnTo>
                      <a:pt x="3686" y="390"/>
                    </a:lnTo>
                    <a:lnTo>
                      <a:pt x="3694" y="398"/>
                    </a:lnTo>
                    <a:lnTo>
                      <a:pt x="3703" y="406"/>
                    </a:lnTo>
                    <a:lnTo>
                      <a:pt x="3718" y="413"/>
                    </a:lnTo>
                    <a:lnTo>
                      <a:pt x="3735" y="420"/>
                    </a:lnTo>
                    <a:lnTo>
                      <a:pt x="3752" y="427"/>
                    </a:lnTo>
                    <a:lnTo>
                      <a:pt x="3770" y="435"/>
                    </a:lnTo>
                    <a:lnTo>
                      <a:pt x="3782" y="443"/>
                    </a:lnTo>
                    <a:lnTo>
                      <a:pt x="3789" y="453"/>
                    </a:lnTo>
                    <a:lnTo>
                      <a:pt x="3797" y="468"/>
                    </a:lnTo>
                    <a:lnTo>
                      <a:pt x="3799" y="484"/>
                    </a:lnTo>
                    <a:lnTo>
                      <a:pt x="3797" y="499"/>
                    </a:lnTo>
                    <a:lnTo>
                      <a:pt x="3794" y="514"/>
                    </a:lnTo>
                    <a:lnTo>
                      <a:pt x="3787" y="528"/>
                    </a:lnTo>
                    <a:lnTo>
                      <a:pt x="3777" y="542"/>
                    </a:lnTo>
                    <a:lnTo>
                      <a:pt x="3767" y="556"/>
                    </a:lnTo>
                    <a:lnTo>
                      <a:pt x="3755" y="570"/>
                    </a:lnTo>
                    <a:lnTo>
                      <a:pt x="3740" y="582"/>
                    </a:lnTo>
                    <a:lnTo>
                      <a:pt x="3725" y="594"/>
                    </a:lnTo>
                    <a:lnTo>
                      <a:pt x="3713" y="603"/>
                    </a:lnTo>
                    <a:lnTo>
                      <a:pt x="3699" y="610"/>
                    </a:lnTo>
                    <a:lnTo>
                      <a:pt x="3679" y="614"/>
                    </a:lnTo>
                    <a:lnTo>
                      <a:pt x="3659" y="619"/>
                    </a:lnTo>
                    <a:lnTo>
                      <a:pt x="3640" y="623"/>
                    </a:lnTo>
                    <a:lnTo>
                      <a:pt x="3620" y="628"/>
                    </a:lnTo>
                    <a:lnTo>
                      <a:pt x="3603" y="634"/>
                    </a:lnTo>
                    <a:lnTo>
                      <a:pt x="3591" y="642"/>
                    </a:lnTo>
                    <a:lnTo>
                      <a:pt x="3581" y="651"/>
                    </a:lnTo>
                    <a:lnTo>
                      <a:pt x="3576" y="663"/>
                    </a:lnTo>
                    <a:lnTo>
                      <a:pt x="3576" y="676"/>
                    </a:lnTo>
                    <a:lnTo>
                      <a:pt x="3574" y="688"/>
                    </a:lnTo>
                    <a:lnTo>
                      <a:pt x="3569" y="701"/>
                    </a:lnTo>
                    <a:lnTo>
                      <a:pt x="3564" y="714"/>
                    </a:lnTo>
                    <a:lnTo>
                      <a:pt x="3556" y="726"/>
                    </a:lnTo>
                    <a:lnTo>
                      <a:pt x="3547" y="739"/>
                    </a:lnTo>
                    <a:lnTo>
                      <a:pt x="3537" y="752"/>
                    </a:lnTo>
                    <a:lnTo>
                      <a:pt x="3529" y="765"/>
                    </a:lnTo>
                    <a:lnTo>
                      <a:pt x="3520" y="778"/>
                    </a:lnTo>
                    <a:lnTo>
                      <a:pt x="3512" y="790"/>
                    </a:lnTo>
                    <a:lnTo>
                      <a:pt x="3542" y="790"/>
                    </a:lnTo>
                    <a:lnTo>
                      <a:pt x="3574" y="789"/>
                    </a:lnTo>
                    <a:lnTo>
                      <a:pt x="3603" y="787"/>
                    </a:lnTo>
                    <a:lnTo>
                      <a:pt x="3635" y="783"/>
                    </a:lnTo>
                    <a:lnTo>
                      <a:pt x="3667" y="781"/>
                    </a:lnTo>
                    <a:lnTo>
                      <a:pt x="3699" y="779"/>
                    </a:lnTo>
                    <a:lnTo>
                      <a:pt x="3730" y="779"/>
                    </a:lnTo>
                    <a:lnTo>
                      <a:pt x="3760" y="779"/>
                    </a:lnTo>
                    <a:lnTo>
                      <a:pt x="3792" y="782"/>
                    </a:lnTo>
                    <a:lnTo>
                      <a:pt x="3821" y="787"/>
                    </a:lnTo>
                    <a:lnTo>
                      <a:pt x="3833" y="807"/>
                    </a:lnTo>
                    <a:lnTo>
                      <a:pt x="3838" y="827"/>
                    </a:lnTo>
                    <a:lnTo>
                      <a:pt x="3841" y="846"/>
                    </a:lnTo>
                    <a:lnTo>
                      <a:pt x="3838" y="866"/>
                    </a:lnTo>
                    <a:lnTo>
                      <a:pt x="3833" y="885"/>
                    </a:lnTo>
                    <a:lnTo>
                      <a:pt x="3828" y="904"/>
                    </a:lnTo>
                    <a:lnTo>
                      <a:pt x="3821" y="925"/>
                    </a:lnTo>
                    <a:lnTo>
                      <a:pt x="3814" y="944"/>
                    </a:lnTo>
                    <a:lnTo>
                      <a:pt x="3809" y="964"/>
                    </a:lnTo>
                    <a:lnTo>
                      <a:pt x="3806" y="984"/>
                    </a:lnTo>
                    <a:lnTo>
                      <a:pt x="3831" y="990"/>
                    </a:lnTo>
                    <a:lnTo>
                      <a:pt x="3855" y="996"/>
                    </a:lnTo>
                    <a:lnTo>
                      <a:pt x="3882" y="999"/>
                    </a:lnTo>
                    <a:lnTo>
                      <a:pt x="3912" y="1002"/>
                    </a:lnTo>
                    <a:lnTo>
                      <a:pt x="3944" y="1003"/>
                    </a:lnTo>
                    <a:lnTo>
                      <a:pt x="3973" y="1004"/>
                    </a:lnTo>
                    <a:lnTo>
                      <a:pt x="4005" y="1005"/>
                    </a:lnTo>
                    <a:lnTo>
                      <a:pt x="4034" y="1005"/>
                    </a:lnTo>
                    <a:lnTo>
                      <a:pt x="4061" y="1006"/>
                    </a:lnTo>
                    <a:lnTo>
                      <a:pt x="4086" y="1008"/>
                    </a:lnTo>
                    <a:lnTo>
                      <a:pt x="4086" y="1010"/>
                    </a:lnTo>
                    <a:lnTo>
                      <a:pt x="4086" y="1012"/>
                    </a:lnTo>
                    <a:lnTo>
                      <a:pt x="4088" y="1013"/>
                    </a:lnTo>
                    <a:lnTo>
                      <a:pt x="4088" y="1014"/>
                    </a:lnTo>
                    <a:lnTo>
                      <a:pt x="4088" y="1015"/>
                    </a:lnTo>
                    <a:lnTo>
                      <a:pt x="4088" y="1016"/>
                    </a:lnTo>
                    <a:lnTo>
                      <a:pt x="4091" y="1018"/>
                    </a:lnTo>
                    <a:lnTo>
                      <a:pt x="4093" y="1019"/>
                    </a:lnTo>
                    <a:lnTo>
                      <a:pt x="4096" y="1020"/>
                    </a:lnTo>
                    <a:lnTo>
                      <a:pt x="4098" y="1020"/>
                    </a:lnTo>
                    <a:lnTo>
                      <a:pt x="4115" y="1013"/>
                    </a:lnTo>
                    <a:lnTo>
                      <a:pt x="4132" y="1007"/>
                    </a:lnTo>
                    <a:lnTo>
                      <a:pt x="4152" y="1002"/>
                    </a:lnTo>
                    <a:lnTo>
                      <a:pt x="4172" y="997"/>
                    </a:lnTo>
                    <a:lnTo>
                      <a:pt x="4191" y="994"/>
                    </a:lnTo>
                    <a:lnTo>
                      <a:pt x="4213" y="990"/>
                    </a:lnTo>
                    <a:lnTo>
                      <a:pt x="4235" y="987"/>
                    </a:lnTo>
                    <a:lnTo>
                      <a:pt x="4255" y="984"/>
                    </a:lnTo>
                    <a:lnTo>
                      <a:pt x="4277" y="982"/>
                    </a:lnTo>
                    <a:lnTo>
                      <a:pt x="4299" y="979"/>
                    </a:lnTo>
                    <a:lnTo>
                      <a:pt x="4333" y="987"/>
                    </a:lnTo>
                    <a:lnTo>
                      <a:pt x="4360" y="997"/>
                    </a:lnTo>
                    <a:lnTo>
                      <a:pt x="4382" y="1008"/>
                    </a:lnTo>
                    <a:lnTo>
                      <a:pt x="4402" y="1022"/>
                    </a:lnTo>
                    <a:lnTo>
                      <a:pt x="4414" y="1037"/>
                    </a:lnTo>
                    <a:lnTo>
                      <a:pt x="4426" y="1052"/>
                    </a:lnTo>
                    <a:lnTo>
                      <a:pt x="4436" y="1068"/>
                    </a:lnTo>
                    <a:lnTo>
                      <a:pt x="4446" y="1085"/>
                    </a:lnTo>
                    <a:lnTo>
                      <a:pt x="4456" y="1101"/>
                    </a:lnTo>
                    <a:lnTo>
                      <a:pt x="4468" y="1116"/>
                    </a:lnTo>
                    <a:lnTo>
                      <a:pt x="5351" y="1119"/>
                    </a:lnTo>
                    <a:lnTo>
                      <a:pt x="5351" y="1452"/>
                    </a:lnTo>
                    <a:lnTo>
                      <a:pt x="5387" y="1466"/>
                    </a:lnTo>
                    <a:lnTo>
                      <a:pt x="5424" y="1478"/>
                    </a:lnTo>
                    <a:lnTo>
                      <a:pt x="5463" y="1492"/>
                    </a:lnTo>
                    <a:lnTo>
                      <a:pt x="5503" y="1504"/>
                    </a:lnTo>
                    <a:lnTo>
                      <a:pt x="5542" y="1517"/>
                    </a:lnTo>
                    <a:lnTo>
                      <a:pt x="5578" y="1531"/>
                    </a:lnTo>
                    <a:lnTo>
                      <a:pt x="5610" y="1547"/>
                    </a:lnTo>
                    <a:lnTo>
                      <a:pt x="5642" y="1563"/>
                    </a:lnTo>
                    <a:lnTo>
                      <a:pt x="5667" y="1581"/>
                    </a:lnTo>
                    <a:lnTo>
                      <a:pt x="5686" y="1602"/>
                    </a:lnTo>
                    <a:lnTo>
                      <a:pt x="5706" y="1648"/>
                    </a:lnTo>
                    <a:lnTo>
                      <a:pt x="5713" y="1695"/>
                    </a:lnTo>
                    <a:lnTo>
                      <a:pt x="5708" y="1742"/>
                    </a:lnTo>
                    <a:lnTo>
                      <a:pt x="5694" y="1788"/>
                    </a:lnTo>
                    <a:lnTo>
                      <a:pt x="5669" y="1834"/>
                    </a:lnTo>
                    <a:lnTo>
                      <a:pt x="5637" y="1877"/>
                    </a:lnTo>
                    <a:lnTo>
                      <a:pt x="5603" y="1922"/>
                    </a:lnTo>
                    <a:lnTo>
                      <a:pt x="5561" y="1964"/>
                    </a:lnTo>
                    <a:lnTo>
                      <a:pt x="5517" y="2005"/>
                    </a:lnTo>
                    <a:lnTo>
                      <a:pt x="5473" y="2045"/>
                    </a:lnTo>
                    <a:lnTo>
                      <a:pt x="5458" y="2052"/>
                    </a:lnTo>
                    <a:lnTo>
                      <a:pt x="5446" y="2059"/>
                    </a:lnTo>
                    <a:lnTo>
                      <a:pt x="5431" y="2066"/>
                    </a:lnTo>
                    <a:lnTo>
                      <a:pt x="5417" y="2071"/>
                    </a:lnTo>
                    <a:lnTo>
                      <a:pt x="5402" y="2077"/>
                    </a:lnTo>
                    <a:lnTo>
                      <a:pt x="5390" y="2083"/>
                    </a:lnTo>
                    <a:lnTo>
                      <a:pt x="5375" y="2088"/>
                    </a:lnTo>
                    <a:lnTo>
                      <a:pt x="5360" y="2094"/>
                    </a:lnTo>
                    <a:lnTo>
                      <a:pt x="5346" y="2101"/>
                    </a:lnTo>
                    <a:lnTo>
                      <a:pt x="5333" y="2107"/>
                    </a:lnTo>
                    <a:lnTo>
                      <a:pt x="5314" y="2654"/>
                    </a:lnTo>
                    <a:lnTo>
                      <a:pt x="5321" y="2666"/>
                    </a:lnTo>
                    <a:lnTo>
                      <a:pt x="5324" y="2677"/>
                    </a:lnTo>
                    <a:lnTo>
                      <a:pt x="5324" y="2688"/>
                    </a:lnTo>
                    <a:lnTo>
                      <a:pt x="5321" y="2700"/>
                    </a:lnTo>
                    <a:lnTo>
                      <a:pt x="5319" y="2711"/>
                    </a:lnTo>
                    <a:lnTo>
                      <a:pt x="5316" y="2723"/>
                    </a:lnTo>
                    <a:lnTo>
                      <a:pt x="5314" y="2733"/>
                    </a:lnTo>
                    <a:lnTo>
                      <a:pt x="5311" y="2744"/>
                    </a:lnTo>
                    <a:lnTo>
                      <a:pt x="5311" y="2755"/>
                    </a:lnTo>
                    <a:lnTo>
                      <a:pt x="5314" y="2765"/>
                    </a:lnTo>
                    <a:lnTo>
                      <a:pt x="5297" y="3818"/>
                    </a:lnTo>
                    <a:lnTo>
                      <a:pt x="5179" y="3818"/>
                    </a:lnTo>
                    <a:lnTo>
                      <a:pt x="5059" y="3818"/>
                    </a:lnTo>
                    <a:lnTo>
                      <a:pt x="4939" y="3818"/>
                    </a:lnTo>
                    <a:lnTo>
                      <a:pt x="4819" y="3818"/>
                    </a:lnTo>
                    <a:lnTo>
                      <a:pt x="4699" y="3818"/>
                    </a:lnTo>
                    <a:lnTo>
                      <a:pt x="4581" y="3818"/>
                    </a:lnTo>
                    <a:lnTo>
                      <a:pt x="4463" y="3818"/>
                    </a:lnTo>
                    <a:lnTo>
                      <a:pt x="4353" y="3818"/>
                    </a:lnTo>
                    <a:lnTo>
                      <a:pt x="4245" y="3818"/>
                    </a:lnTo>
                    <a:lnTo>
                      <a:pt x="4142" y="3818"/>
                    </a:lnTo>
                    <a:lnTo>
                      <a:pt x="4105" y="3847"/>
                    </a:lnTo>
                    <a:lnTo>
                      <a:pt x="4154" y="3859"/>
                    </a:lnTo>
                    <a:lnTo>
                      <a:pt x="4206" y="3868"/>
                    </a:lnTo>
                    <a:lnTo>
                      <a:pt x="4260" y="3877"/>
                    </a:lnTo>
                    <a:lnTo>
                      <a:pt x="4311" y="3886"/>
                    </a:lnTo>
                    <a:lnTo>
                      <a:pt x="4363" y="3895"/>
                    </a:lnTo>
                    <a:lnTo>
                      <a:pt x="4409" y="3907"/>
                    </a:lnTo>
                    <a:lnTo>
                      <a:pt x="4453" y="3920"/>
                    </a:lnTo>
                    <a:lnTo>
                      <a:pt x="4490" y="3936"/>
                    </a:lnTo>
                    <a:lnTo>
                      <a:pt x="4522" y="3957"/>
                    </a:lnTo>
                    <a:lnTo>
                      <a:pt x="4547" y="3982"/>
                    </a:lnTo>
                    <a:lnTo>
                      <a:pt x="4554" y="4005"/>
                    </a:lnTo>
                    <a:lnTo>
                      <a:pt x="4556" y="4028"/>
                    </a:lnTo>
                    <a:lnTo>
                      <a:pt x="4556" y="4051"/>
                    </a:lnTo>
                    <a:lnTo>
                      <a:pt x="4554" y="4074"/>
                    </a:lnTo>
                    <a:lnTo>
                      <a:pt x="4549" y="4098"/>
                    </a:lnTo>
                    <a:lnTo>
                      <a:pt x="4542" y="4120"/>
                    </a:lnTo>
                    <a:lnTo>
                      <a:pt x="4537" y="4143"/>
                    </a:lnTo>
                    <a:lnTo>
                      <a:pt x="4529" y="4165"/>
                    </a:lnTo>
                    <a:lnTo>
                      <a:pt x="4525" y="4188"/>
                    </a:lnTo>
                    <a:lnTo>
                      <a:pt x="4520" y="4208"/>
                    </a:lnTo>
                    <a:lnTo>
                      <a:pt x="4456" y="4242"/>
                    </a:lnTo>
                    <a:lnTo>
                      <a:pt x="4385" y="4267"/>
                    </a:lnTo>
                    <a:lnTo>
                      <a:pt x="4306" y="4284"/>
                    </a:lnTo>
                    <a:lnTo>
                      <a:pt x="4225" y="4296"/>
                    </a:lnTo>
                    <a:lnTo>
                      <a:pt x="4140" y="4302"/>
                    </a:lnTo>
                    <a:lnTo>
                      <a:pt x="4051" y="4304"/>
                    </a:lnTo>
                    <a:lnTo>
                      <a:pt x="3961" y="4303"/>
                    </a:lnTo>
                    <a:lnTo>
                      <a:pt x="3870" y="4300"/>
                    </a:lnTo>
                    <a:lnTo>
                      <a:pt x="3779" y="4294"/>
                    </a:lnTo>
                    <a:lnTo>
                      <a:pt x="3689" y="4287"/>
                    </a:lnTo>
                    <a:lnTo>
                      <a:pt x="3647" y="4278"/>
                    </a:lnTo>
                    <a:lnTo>
                      <a:pt x="3600" y="4269"/>
                    </a:lnTo>
                    <a:lnTo>
                      <a:pt x="3551" y="4260"/>
                    </a:lnTo>
                    <a:lnTo>
                      <a:pt x="3500" y="4248"/>
                    </a:lnTo>
                    <a:lnTo>
                      <a:pt x="3451" y="4237"/>
                    </a:lnTo>
                    <a:lnTo>
                      <a:pt x="3407" y="4223"/>
                    </a:lnTo>
                    <a:lnTo>
                      <a:pt x="3368" y="4207"/>
                    </a:lnTo>
                    <a:lnTo>
                      <a:pt x="3338" y="4189"/>
                    </a:lnTo>
                    <a:lnTo>
                      <a:pt x="3319" y="4166"/>
                    </a:lnTo>
                    <a:lnTo>
                      <a:pt x="3311" y="4140"/>
                    </a:lnTo>
                    <a:lnTo>
                      <a:pt x="3272" y="4125"/>
                    </a:lnTo>
                    <a:lnTo>
                      <a:pt x="3233" y="4109"/>
                    </a:lnTo>
                    <a:lnTo>
                      <a:pt x="3194" y="4093"/>
                    </a:lnTo>
                    <a:lnTo>
                      <a:pt x="3157" y="4076"/>
                    </a:lnTo>
                    <a:lnTo>
                      <a:pt x="3123" y="4058"/>
                    </a:lnTo>
                    <a:lnTo>
                      <a:pt x="3091" y="4039"/>
                    </a:lnTo>
                    <a:lnTo>
                      <a:pt x="3059" y="4020"/>
                    </a:lnTo>
                    <a:lnTo>
                      <a:pt x="3029" y="3999"/>
                    </a:lnTo>
                    <a:lnTo>
                      <a:pt x="3005" y="3978"/>
                    </a:lnTo>
                    <a:lnTo>
                      <a:pt x="2983" y="3955"/>
                    </a:lnTo>
                    <a:lnTo>
                      <a:pt x="2990" y="3942"/>
                    </a:lnTo>
                    <a:lnTo>
                      <a:pt x="2995" y="3928"/>
                    </a:lnTo>
                    <a:lnTo>
                      <a:pt x="3000" y="3916"/>
                    </a:lnTo>
                    <a:lnTo>
                      <a:pt x="3005" y="3902"/>
                    </a:lnTo>
                    <a:lnTo>
                      <a:pt x="3012" y="3888"/>
                    </a:lnTo>
                    <a:lnTo>
                      <a:pt x="3017" y="3876"/>
                    </a:lnTo>
                    <a:lnTo>
                      <a:pt x="3022" y="3863"/>
                    </a:lnTo>
                    <a:lnTo>
                      <a:pt x="3027" y="3851"/>
                    </a:lnTo>
                    <a:lnTo>
                      <a:pt x="3034" y="3838"/>
                    </a:lnTo>
                    <a:lnTo>
                      <a:pt x="3039" y="3827"/>
                    </a:lnTo>
                    <a:lnTo>
                      <a:pt x="3005" y="3819"/>
                    </a:lnTo>
                    <a:lnTo>
                      <a:pt x="2971" y="3813"/>
                    </a:lnTo>
                    <a:lnTo>
                      <a:pt x="2936" y="3812"/>
                    </a:lnTo>
                    <a:lnTo>
                      <a:pt x="2902" y="3812"/>
                    </a:lnTo>
                    <a:lnTo>
                      <a:pt x="2865" y="3813"/>
                    </a:lnTo>
                    <a:lnTo>
                      <a:pt x="2828" y="3814"/>
                    </a:lnTo>
                    <a:lnTo>
                      <a:pt x="2789" y="3815"/>
                    </a:lnTo>
                    <a:lnTo>
                      <a:pt x="2750" y="3816"/>
                    </a:lnTo>
                    <a:lnTo>
                      <a:pt x="2706" y="3815"/>
                    </a:lnTo>
                    <a:lnTo>
                      <a:pt x="2659" y="3811"/>
                    </a:lnTo>
                    <a:lnTo>
                      <a:pt x="2647" y="3818"/>
                    </a:lnTo>
                    <a:lnTo>
                      <a:pt x="2640" y="3824"/>
                    </a:lnTo>
                    <a:lnTo>
                      <a:pt x="2635" y="3834"/>
                    </a:lnTo>
                    <a:lnTo>
                      <a:pt x="2632" y="3843"/>
                    </a:lnTo>
                    <a:lnTo>
                      <a:pt x="2632" y="3852"/>
                    </a:lnTo>
                    <a:lnTo>
                      <a:pt x="2632" y="3861"/>
                    </a:lnTo>
                    <a:lnTo>
                      <a:pt x="2632" y="3870"/>
                    </a:lnTo>
                    <a:lnTo>
                      <a:pt x="2632" y="3879"/>
                    </a:lnTo>
                    <a:lnTo>
                      <a:pt x="2630" y="3886"/>
                    </a:lnTo>
                    <a:lnTo>
                      <a:pt x="2623" y="3893"/>
                    </a:lnTo>
                    <a:lnTo>
                      <a:pt x="2615" y="3920"/>
                    </a:lnTo>
                    <a:lnTo>
                      <a:pt x="2608" y="3947"/>
                    </a:lnTo>
                    <a:lnTo>
                      <a:pt x="2598" y="3974"/>
                    </a:lnTo>
                    <a:lnTo>
                      <a:pt x="2591" y="4003"/>
                    </a:lnTo>
                    <a:lnTo>
                      <a:pt x="2578" y="4030"/>
                    </a:lnTo>
                    <a:lnTo>
                      <a:pt x="2566" y="4058"/>
                    </a:lnTo>
                    <a:lnTo>
                      <a:pt x="2554" y="4084"/>
                    </a:lnTo>
                    <a:lnTo>
                      <a:pt x="2537" y="4110"/>
                    </a:lnTo>
                    <a:lnTo>
                      <a:pt x="2520" y="4136"/>
                    </a:lnTo>
                    <a:lnTo>
                      <a:pt x="2497" y="4160"/>
                    </a:lnTo>
                    <a:lnTo>
                      <a:pt x="2478" y="4184"/>
                    </a:lnTo>
                    <a:lnTo>
                      <a:pt x="2453" y="4206"/>
                    </a:lnTo>
                    <a:lnTo>
                      <a:pt x="2422" y="4228"/>
                    </a:lnTo>
                    <a:lnTo>
                      <a:pt x="2387" y="4248"/>
                    </a:lnTo>
                    <a:lnTo>
                      <a:pt x="2348" y="4267"/>
                    </a:lnTo>
                    <a:lnTo>
                      <a:pt x="2309" y="4283"/>
                    </a:lnTo>
                    <a:lnTo>
                      <a:pt x="2265" y="4296"/>
                    </a:lnTo>
                    <a:lnTo>
                      <a:pt x="2218" y="4308"/>
                    </a:lnTo>
                    <a:lnTo>
                      <a:pt x="2169" y="4316"/>
                    </a:lnTo>
                    <a:lnTo>
                      <a:pt x="2120" y="4320"/>
                    </a:lnTo>
                    <a:lnTo>
                      <a:pt x="2054" y="4319"/>
                    </a:lnTo>
                    <a:lnTo>
                      <a:pt x="1993" y="4312"/>
                    </a:lnTo>
                    <a:lnTo>
                      <a:pt x="1934" y="4303"/>
                    </a:lnTo>
                    <a:lnTo>
                      <a:pt x="1877" y="4290"/>
                    </a:lnTo>
                    <a:lnTo>
                      <a:pt x="1823" y="4274"/>
                    </a:lnTo>
                    <a:lnTo>
                      <a:pt x="1772" y="4255"/>
                    </a:lnTo>
                    <a:lnTo>
                      <a:pt x="1723" y="4236"/>
                    </a:lnTo>
                    <a:lnTo>
                      <a:pt x="1676" y="4215"/>
                    </a:lnTo>
                    <a:lnTo>
                      <a:pt x="1632" y="4194"/>
                    </a:lnTo>
                    <a:lnTo>
                      <a:pt x="1591" y="4173"/>
                    </a:lnTo>
                    <a:lnTo>
                      <a:pt x="1610" y="4143"/>
                    </a:lnTo>
                    <a:lnTo>
                      <a:pt x="1610" y="4119"/>
                    </a:lnTo>
                    <a:lnTo>
                      <a:pt x="1591" y="4100"/>
                    </a:lnTo>
                    <a:lnTo>
                      <a:pt x="1559" y="4083"/>
                    </a:lnTo>
                    <a:lnTo>
                      <a:pt x="1515" y="4069"/>
                    </a:lnTo>
                    <a:lnTo>
                      <a:pt x="1466" y="4056"/>
                    </a:lnTo>
                    <a:lnTo>
                      <a:pt x="1414" y="4044"/>
                    </a:lnTo>
                    <a:lnTo>
                      <a:pt x="1368" y="4032"/>
                    </a:lnTo>
                    <a:lnTo>
                      <a:pt x="1323" y="4019"/>
                    </a:lnTo>
                    <a:lnTo>
                      <a:pt x="1292" y="4003"/>
                    </a:lnTo>
                    <a:lnTo>
                      <a:pt x="1260" y="3987"/>
                    </a:lnTo>
                    <a:lnTo>
                      <a:pt x="1230" y="3971"/>
                    </a:lnTo>
                    <a:lnTo>
                      <a:pt x="1203" y="3952"/>
                    </a:lnTo>
                    <a:lnTo>
                      <a:pt x="1179" y="3934"/>
                    </a:lnTo>
                    <a:lnTo>
                      <a:pt x="1159" y="3915"/>
                    </a:lnTo>
                    <a:lnTo>
                      <a:pt x="1140" y="3895"/>
                    </a:lnTo>
                    <a:lnTo>
                      <a:pt x="1122" y="3875"/>
                    </a:lnTo>
                    <a:lnTo>
                      <a:pt x="1105" y="3855"/>
                    </a:lnTo>
                    <a:lnTo>
                      <a:pt x="1088" y="3835"/>
                    </a:lnTo>
                    <a:lnTo>
                      <a:pt x="1071" y="3814"/>
                    </a:lnTo>
                    <a:lnTo>
                      <a:pt x="1017" y="3803"/>
                    </a:lnTo>
                    <a:lnTo>
                      <a:pt x="348" y="3803"/>
                    </a:lnTo>
                    <a:lnTo>
                      <a:pt x="355" y="2144"/>
                    </a:lnTo>
                    <a:lnTo>
                      <a:pt x="319" y="2140"/>
                    </a:lnTo>
                    <a:lnTo>
                      <a:pt x="284" y="2133"/>
                    </a:lnTo>
                    <a:lnTo>
                      <a:pt x="250" y="2126"/>
                    </a:lnTo>
                    <a:lnTo>
                      <a:pt x="216" y="2118"/>
                    </a:lnTo>
                    <a:lnTo>
                      <a:pt x="184" y="2109"/>
                    </a:lnTo>
                    <a:lnTo>
                      <a:pt x="154" y="2099"/>
                    </a:lnTo>
                    <a:lnTo>
                      <a:pt x="127" y="2087"/>
                    </a:lnTo>
                    <a:lnTo>
                      <a:pt x="103" y="2074"/>
                    </a:lnTo>
                    <a:lnTo>
                      <a:pt x="81" y="2059"/>
                    </a:lnTo>
                    <a:lnTo>
                      <a:pt x="64" y="2042"/>
                    </a:lnTo>
                    <a:lnTo>
                      <a:pt x="46" y="1999"/>
                    </a:lnTo>
                    <a:lnTo>
                      <a:pt x="32" y="1955"/>
                    </a:lnTo>
                    <a:lnTo>
                      <a:pt x="15" y="1908"/>
                    </a:lnTo>
                    <a:lnTo>
                      <a:pt x="5" y="1861"/>
                    </a:lnTo>
                    <a:lnTo>
                      <a:pt x="0" y="1813"/>
                    </a:lnTo>
                    <a:lnTo>
                      <a:pt x="2" y="1766"/>
                    </a:lnTo>
                    <a:lnTo>
                      <a:pt x="17" y="1720"/>
                    </a:lnTo>
                    <a:lnTo>
                      <a:pt x="42" y="1677"/>
                    </a:lnTo>
                    <a:lnTo>
                      <a:pt x="81" y="1635"/>
                    </a:lnTo>
                    <a:lnTo>
                      <a:pt x="135" y="1596"/>
                    </a:lnTo>
                    <a:lnTo>
                      <a:pt x="348" y="1543"/>
                    </a:lnTo>
                    <a:lnTo>
                      <a:pt x="365" y="1116"/>
                    </a:lnTo>
                    <a:lnTo>
                      <a:pt x="421" y="1116"/>
                    </a:lnTo>
                    <a:lnTo>
                      <a:pt x="485" y="1116"/>
                    </a:lnTo>
                    <a:lnTo>
                      <a:pt x="556" y="1116"/>
                    </a:lnTo>
                    <a:lnTo>
                      <a:pt x="630" y="1116"/>
                    </a:lnTo>
                    <a:lnTo>
                      <a:pt x="701" y="1116"/>
                    </a:lnTo>
                    <a:lnTo>
                      <a:pt x="767" y="1116"/>
                    </a:lnTo>
                    <a:lnTo>
                      <a:pt x="823" y="1116"/>
                    </a:lnTo>
                    <a:lnTo>
                      <a:pt x="870" y="1116"/>
                    </a:lnTo>
                    <a:lnTo>
                      <a:pt x="899" y="1116"/>
                    </a:lnTo>
                    <a:lnTo>
                      <a:pt x="909" y="1116"/>
                    </a:lnTo>
                    <a:lnTo>
                      <a:pt x="1319" y="1111"/>
                    </a:lnTo>
                    <a:lnTo>
                      <a:pt x="1331" y="1100"/>
                    </a:lnTo>
                    <a:lnTo>
                      <a:pt x="1345" y="1086"/>
                    </a:lnTo>
                    <a:lnTo>
                      <a:pt x="1360" y="1074"/>
                    </a:lnTo>
                    <a:lnTo>
                      <a:pt x="1377" y="1060"/>
                    </a:lnTo>
                    <a:lnTo>
                      <a:pt x="1395" y="1046"/>
                    </a:lnTo>
                    <a:lnTo>
                      <a:pt x="1412" y="1035"/>
                    </a:lnTo>
                    <a:lnTo>
                      <a:pt x="1424" y="1024"/>
                    </a:lnTo>
                    <a:lnTo>
                      <a:pt x="1436" y="1016"/>
                    </a:lnTo>
                    <a:lnTo>
                      <a:pt x="1444" y="1011"/>
                    </a:lnTo>
                    <a:lnTo>
                      <a:pt x="1446" y="1008"/>
                    </a:lnTo>
                    <a:lnTo>
                      <a:pt x="1461" y="1003"/>
                    </a:lnTo>
                    <a:lnTo>
                      <a:pt x="1478" y="997"/>
                    </a:lnTo>
                    <a:lnTo>
                      <a:pt x="1497" y="992"/>
                    </a:lnTo>
                    <a:lnTo>
                      <a:pt x="1517" y="988"/>
                    </a:lnTo>
                    <a:lnTo>
                      <a:pt x="1539" y="986"/>
                    </a:lnTo>
                    <a:lnTo>
                      <a:pt x="1564" y="983"/>
                    </a:lnTo>
                    <a:lnTo>
                      <a:pt x="1586" y="983"/>
                    </a:lnTo>
                    <a:lnTo>
                      <a:pt x="1610" y="984"/>
                    </a:lnTo>
                    <a:lnTo>
                      <a:pt x="1632" y="988"/>
                    </a:lnTo>
                    <a:lnTo>
                      <a:pt x="1652" y="992"/>
                    </a:lnTo>
                    <a:lnTo>
                      <a:pt x="1664" y="999"/>
                    </a:lnTo>
                    <a:lnTo>
                      <a:pt x="1676" y="1003"/>
                    </a:lnTo>
                    <a:lnTo>
                      <a:pt x="1694" y="1005"/>
                    </a:lnTo>
                    <a:lnTo>
                      <a:pt x="1713" y="1005"/>
                    </a:lnTo>
                    <a:lnTo>
                      <a:pt x="1733" y="1004"/>
                    </a:lnTo>
                    <a:lnTo>
                      <a:pt x="1752" y="1002"/>
                    </a:lnTo>
                    <a:lnTo>
                      <a:pt x="1774" y="999"/>
                    </a:lnTo>
                    <a:lnTo>
                      <a:pt x="1794" y="997"/>
                    </a:lnTo>
                    <a:lnTo>
                      <a:pt x="1814" y="995"/>
                    </a:lnTo>
                    <a:lnTo>
                      <a:pt x="1828" y="992"/>
                    </a:lnTo>
                    <a:lnTo>
                      <a:pt x="1897" y="991"/>
                    </a:lnTo>
                    <a:lnTo>
                      <a:pt x="1941" y="982"/>
                    </a:lnTo>
                    <a:lnTo>
                      <a:pt x="1973" y="966"/>
                    </a:lnTo>
                    <a:lnTo>
                      <a:pt x="1990" y="944"/>
                    </a:lnTo>
                    <a:lnTo>
                      <a:pt x="2002" y="919"/>
                    </a:lnTo>
                    <a:lnTo>
                      <a:pt x="2010" y="893"/>
                    </a:lnTo>
                    <a:lnTo>
                      <a:pt x="2017" y="866"/>
                    </a:lnTo>
                    <a:lnTo>
                      <a:pt x="2032" y="840"/>
                    </a:lnTo>
                    <a:lnTo>
                      <a:pt x="2056" y="818"/>
                    </a:lnTo>
                    <a:lnTo>
                      <a:pt x="2093" y="799"/>
                    </a:lnTo>
                    <a:lnTo>
                      <a:pt x="2262" y="814"/>
                    </a:lnTo>
                    <a:lnTo>
                      <a:pt x="2267" y="806"/>
                    </a:lnTo>
                    <a:lnTo>
                      <a:pt x="2265" y="797"/>
                    </a:lnTo>
                    <a:lnTo>
                      <a:pt x="2262" y="790"/>
                    </a:lnTo>
                    <a:lnTo>
                      <a:pt x="2260" y="782"/>
                    </a:lnTo>
                    <a:lnTo>
                      <a:pt x="2255" y="775"/>
                    </a:lnTo>
                    <a:lnTo>
                      <a:pt x="2247" y="767"/>
                    </a:lnTo>
                    <a:lnTo>
                      <a:pt x="2243" y="759"/>
                    </a:lnTo>
                    <a:lnTo>
                      <a:pt x="2238" y="751"/>
                    </a:lnTo>
                    <a:lnTo>
                      <a:pt x="2235" y="742"/>
                    </a:lnTo>
                    <a:lnTo>
                      <a:pt x="2233" y="732"/>
                    </a:lnTo>
                    <a:lnTo>
                      <a:pt x="2213" y="730"/>
                    </a:lnTo>
                    <a:lnTo>
                      <a:pt x="2191" y="726"/>
                    </a:lnTo>
                    <a:lnTo>
                      <a:pt x="2172" y="723"/>
                    </a:lnTo>
                    <a:lnTo>
                      <a:pt x="2152" y="717"/>
                    </a:lnTo>
                    <a:lnTo>
                      <a:pt x="2132" y="711"/>
                    </a:lnTo>
                    <a:lnTo>
                      <a:pt x="2113" y="706"/>
                    </a:lnTo>
                    <a:lnTo>
                      <a:pt x="2098" y="698"/>
                    </a:lnTo>
                    <a:lnTo>
                      <a:pt x="2081" y="690"/>
                    </a:lnTo>
                    <a:lnTo>
                      <a:pt x="2069" y="680"/>
                    </a:lnTo>
                    <a:lnTo>
                      <a:pt x="2056" y="670"/>
                    </a:lnTo>
                    <a:lnTo>
                      <a:pt x="2051" y="663"/>
                    </a:lnTo>
                    <a:lnTo>
                      <a:pt x="2049" y="655"/>
                    </a:lnTo>
                    <a:lnTo>
                      <a:pt x="2049" y="647"/>
                    </a:lnTo>
                    <a:lnTo>
                      <a:pt x="2051" y="639"/>
                    </a:lnTo>
                    <a:lnTo>
                      <a:pt x="2054" y="631"/>
                    </a:lnTo>
                    <a:lnTo>
                      <a:pt x="2056" y="624"/>
                    </a:lnTo>
                    <a:lnTo>
                      <a:pt x="2054" y="618"/>
                    </a:lnTo>
                    <a:lnTo>
                      <a:pt x="2044" y="612"/>
                    </a:lnTo>
                    <a:lnTo>
                      <a:pt x="2029" y="608"/>
                    </a:lnTo>
                    <a:lnTo>
                      <a:pt x="2005" y="605"/>
                    </a:lnTo>
                    <a:lnTo>
                      <a:pt x="1997" y="602"/>
                    </a:lnTo>
                    <a:lnTo>
                      <a:pt x="1990" y="597"/>
                    </a:lnTo>
                    <a:lnTo>
                      <a:pt x="1985" y="592"/>
                    </a:lnTo>
                    <a:lnTo>
                      <a:pt x="1980" y="587"/>
                    </a:lnTo>
                    <a:lnTo>
                      <a:pt x="1975" y="581"/>
                    </a:lnTo>
                    <a:lnTo>
                      <a:pt x="1973" y="575"/>
                    </a:lnTo>
                    <a:lnTo>
                      <a:pt x="1968" y="570"/>
                    </a:lnTo>
                    <a:lnTo>
                      <a:pt x="1966" y="565"/>
                    </a:lnTo>
                    <a:lnTo>
                      <a:pt x="1963" y="559"/>
                    </a:lnTo>
                    <a:lnTo>
                      <a:pt x="1961" y="556"/>
                    </a:lnTo>
                    <a:lnTo>
                      <a:pt x="1941" y="554"/>
                    </a:lnTo>
                    <a:lnTo>
                      <a:pt x="1917" y="554"/>
                    </a:lnTo>
                    <a:lnTo>
                      <a:pt x="1895" y="555"/>
                    </a:lnTo>
                    <a:lnTo>
                      <a:pt x="1870" y="557"/>
                    </a:lnTo>
                    <a:lnTo>
                      <a:pt x="1846" y="559"/>
                    </a:lnTo>
                    <a:lnTo>
                      <a:pt x="1821" y="563"/>
                    </a:lnTo>
                    <a:lnTo>
                      <a:pt x="1794" y="565"/>
                    </a:lnTo>
                    <a:lnTo>
                      <a:pt x="1767" y="567"/>
                    </a:lnTo>
                    <a:lnTo>
                      <a:pt x="1743" y="568"/>
                    </a:lnTo>
                    <a:lnTo>
                      <a:pt x="1716" y="567"/>
                    </a:lnTo>
                    <a:lnTo>
                      <a:pt x="1635" y="416"/>
                    </a:lnTo>
                    <a:lnTo>
                      <a:pt x="1689" y="406"/>
                    </a:lnTo>
                    <a:lnTo>
                      <a:pt x="1740" y="396"/>
                    </a:lnTo>
                    <a:lnTo>
                      <a:pt x="1794" y="387"/>
                    </a:lnTo>
                    <a:lnTo>
                      <a:pt x="1850" y="376"/>
                    </a:lnTo>
                    <a:lnTo>
                      <a:pt x="1904" y="368"/>
                    </a:lnTo>
                    <a:lnTo>
                      <a:pt x="1958" y="359"/>
                    </a:lnTo>
                    <a:lnTo>
                      <a:pt x="2015" y="351"/>
                    </a:lnTo>
                    <a:lnTo>
                      <a:pt x="2071" y="343"/>
                    </a:lnTo>
                    <a:lnTo>
                      <a:pt x="2125" y="336"/>
                    </a:lnTo>
                    <a:lnTo>
                      <a:pt x="2181" y="330"/>
                    </a:lnTo>
                    <a:lnTo>
                      <a:pt x="2218" y="314"/>
                    </a:lnTo>
                    <a:lnTo>
                      <a:pt x="2145" y="100"/>
                    </a:lnTo>
                    <a:lnTo>
                      <a:pt x="2262" y="84"/>
                    </a:lnTo>
                    <a:lnTo>
                      <a:pt x="2380" y="69"/>
                    </a:lnTo>
                    <a:lnTo>
                      <a:pt x="2500" y="54"/>
                    </a:lnTo>
                    <a:lnTo>
                      <a:pt x="2620" y="42"/>
                    </a:lnTo>
                    <a:lnTo>
                      <a:pt x="2740" y="30"/>
                    </a:lnTo>
                    <a:lnTo>
                      <a:pt x="2863" y="20"/>
                    </a:lnTo>
                    <a:lnTo>
                      <a:pt x="2985" y="12"/>
                    </a:lnTo>
                    <a:lnTo>
                      <a:pt x="3108" y="6"/>
                    </a:lnTo>
                    <a:lnTo>
                      <a:pt x="3228" y="3"/>
                    </a:lnTo>
                    <a:lnTo>
                      <a:pt x="3348" y="2"/>
                    </a:lnTo>
                    <a:lnTo>
                      <a:pt x="3348" y="2"/>
                    </a:lnTo>
                    <a:lnTo>
                      <a:pt x="3348" y="0"/>
                    </a:lnTo>
                    <a:close/>
                  </a:path>
                </a:pathLst>
              </a:custGeom>
              <a:solidFill>
                <a:srgbClr val="0019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598" name="Freeform 22"/>
              <p:cNvSpPr>
                <a:spLocks/>
              </p:cNvSpPr>
              <p:nvPr/>
            </p:nvSpPr>
            <p:spPr bwMode="auto">
              <a:xfrm>
                <a:off x="2380" y="83"/>
                <a:ext cx="890" cy="144"/>
              </a:xfrm>
              <a:custGeom>
                <a:avLst/>
                <a:gdLst>
                  <a:gd name="T0" fmla="*/ 890 w 890"/>
                  <a:gd name="T1" fmla="*/ 41 h 144"/>
                  <a:gd name="T2" fmla="*/ 890 w 890"/>
                  <a:gd name="T3" fmla="*/ 58 h 144"/>
                  <a:gd name="T4" fmla="*/ 804 w 890"/>
                  <a:gd name="T5" fmla="*/ 64 h 144"/>
                  <a:gd name="T6" fmla="*/ 716 w 890"/>
                  <a:gd name="T7" fmla="*/ 69 h 144"/>
                  <a:gd name="T8" fmla="*/ 630 w 890"/>
                  <a:gd name="T9" fmla="*/ 76 h 144"/>
                  <a:gd name="T10" fmla="*/ 540 w 890"/>
                  <a:gd name="T11" fmla="*/ 83 h 144"/>
                  <a:gd name="T12" fmla="*/ 451 w 890"/>
                  <a:gd name="T13" fmla="*/ 90 h 144"/>
                  <a:gd name="T14" fmla="*/ 365 w 890"/>
                  <a:gd name="T15" fmla="*/ 98 h 144"/>
                  <a:gd name="T16" fmla="*/ 277 w 890"/>
                  <a:gd name="T17" fmla="*/ 107 h 144"/>
                  <a:gd name="T18" fmla="*/ 191 w 890"/>
                  <a:gd name="T19" fmla="*/ 117 h 144"/>
                  <a:gd name="T20" fmla="*/ 108 w 890"/>
                  <a:gd name="T21" fmla="*/ 130 h 144"/>
                  <a:gd name="T22" fmla="*/ 25 w 890"/>
                  <a:gd name="T23" fmla="*/ 144 h 144"/>
                  <a:gd name="T24" fmla="*/ 0 w 890"/>
                  <a:gd name="T25" fmla="*/ 79 h 144"/>
                  <a:gd name="T26" fmla="*/ 81 w 890"/>
                  <a:gd name="T27" fmla="*/ 64 h 144"/>
                  <a:gd name="T28" fmla="*/ 164 w 890"/>
                  <a:gd name="T29" fmla="*/ 51 h 144"/>
                  <a:gd name="T30" fmla="*/ 248 w 890"/>
                  <a:gd name="T31" fmla="*/ 40 h 144"/>
                  <a:gd name="T32" fmla="*/ 334 w 890"/>
                  <a:gd name="T33" fmla="*/ 31 h 144"/>
                  <a:gd name="T34" fmla="*/ 422 w 890"/>
                  <a:gd name="T35" fmla="*/ 23 h 144"/>
                  <a:gd name="T36" fmla="*/ 510 w 890"/>
                  <a:gd name="T37" fmla="*/ 16 h 144"/>
                  <a:gd name="T38" fmla="*/ 598 w 890"/>
                  <a:gd name="T39" fmla="*/ 10 h 144"/>
                  <a:gd name="T40" fmla="*/ 687 w 890"/>
                  <a:gd name="T41" fmla="*/ 5 h 144"/>
                  <a:gd name="T42" fmla="*/ 775 w 890"/>
                  <a:gd name="T43" fmla="*/ 2 h 144"/>
                  <a:gd name="T44" fmla="*/ 863 w 890"/>
                  <a:gd name="T45" fmla="*/ 0 h 144"/>
                  <a:gd name="T46" fmla="*/ 890 w 890"/>
                  <a:gd name="T47" fmla="*/ 41 h 144"/>
                  <a:gd name="T48" fmla="*/ 890 w 890"/>
                  <a:gd name="T49" fmla="*/ 41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90" h="144">
                    <a:moveTo>
                      <a:pt x="890" y="41"/>
                    </a:moveTo>
                    <a:lnTo>
                      <a:pt x="890" y="58"/>
                    </a:lnTo>
                    <a:lnTo>
                      <a:pt x="804" y="64"/>
                    </a:lnTo>
                    <a:lnTo>
                      <a:pt x="716" y="69"/>
                    </a:lnTo>
                    <a:lnTo>
                      <a:pt x="630" y="76"/>
                    </a:lnTo>
                    <a:lnTo>
                      <a:pt x="540" y="83"/>
                    </a:lnTo>
                    <a:lnTo>
                      <a:pt x="451" y="90"/>
                    </a:lnTo>
                    <a:lnTo>
                      <a:pt x="365" y="98"/>
                    </a:lnTo>
                    <a:lnTo>
                      <a:pt x="277" y="107"/>
                    </a:lnTo>
                    <a:lnTo>
                      <a:pt x="191" y="117"/>
                    </a:lnTo>
                    <a:lnTo>
                      <a:pt x="108" y="130"/>
                    </a:lnTo>
                    <a:lnTo>
                      <a:pt x="25" y="144"/>
                    </a:lnTo>
                    <a:lnTo>
                      <a:pt x="0" y="79"/>
                    </a:lnTo>
                    <a:lnTo>
                      <a:pt x="81" y="64"/>
                    </a:lnTo>
                    <a:lnTo>
                      <a:pt x="164" y="51"/>
                    </a:lnTo>
                    <a:lnTo>
                      <a:pt x="248" y="40"/>
                    </a:lnTo>
                    <a:lnTo>
                      <a:pt x="334" y="31"/>
                    </a:lnTo>
                    <a:lnTo>
                      <a:pt x="422" y="23"/>
                    </a:lnTo>
                    <a:lnTo>
                      <a:pt x="510" y="16"/>
                    </a:lnTo>
                    <a:lnTo>
                      <a:pt x="598" y="10"/>
                    </a:lnTo>
                    <a:lnTo>
                      <a:pt x="687" y="5"/>
                    </a:lnTo>
                    <a:lnTo>
                      <a:pt x="775" y="2"/>
                    </a:lnTo>
                    <a:lnTo>
                      <a:pt x="863" y="0"/>
                    </a:lnTo>
                    <a:lnTo>
                      <a:pt x="890" y="41"/>
                    </a:lnTo>
                    <a:lnTo>
                      <a:pt x="890" y="41"/>
                    </a:lnTo>
                    <a:close/>
                  </a:path>
                </a:pathLst>
              </a:custGeom>
              <a:solidFill>
                <a:srgbClr val="FFB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599" name="Freeform 23"/>
              <p:cNvSpPr>
                <a:spLocks/>
              </p:cNvSpPr>
              <p:nvPr/>
            </p:nvSpPr>
            <p:spPr bwMode="auto">
              <a:xfrm>
                <a:off x="2412" y="162"/>
                <a:ext cx="875" cy="114"/>
              </a:xfrm>
              <a:custGeom>
                <a:avLst/>
                <a:gdLst>
                  <a:gd name="T0" fmla="*/ 875 w 875"/>
                  <a:gd name="T1" fmla="*/ 20 h 114"/>
                  <a:gd name="T2" fmla="*/ 858 w 875"/>
                  <a:gd name="T3" fmla="*/ 24 h 114"/>
                  <a:gd name="T4" fmla="*/ 838 w 875"/>
                  <a:gd name="T5" fmla="*/ 26 h 114"/>
                  <a:gd name="T6" fmla="*/ 816 w 875"/>
                  <a:gd name="T7" fmla="*/ 28 h 114"/>
                  <a:gd name="T8" fmla="*/ 794 w 875"/>
                  <a:gd name="T9" fmla="*/ 29 h 114"/>
                  <a:gd name="T10" fmla="*/ 770 w 875"/>
                  <a:gd name="T11" fmla="*/ 30 h 114"/>
                  <a:gd name="T12" fmla="*/ 745 w 875"/>
                  <a:gd name="T13" fmla="*/ 32 h 114"/>
                  <a:gd name="T14" fmla="*/ 723 w 875"/>
                  <a:gd name="T15" fmla="*/ 33 h 114"/>
                  <a:gd name="T16" fmla="*/ 699 w 875"/>
                  <a:gd name="T17" fmla="*/ 35 h 114"/>
                  <a:gd name="T18" fmla="*/ 677 w 875"/>
                  <a:gd name="T19" fmla="*/ 37 h 114"/>
                  <a:gd name="T20" fmla="*/ 655 w 875"/>
                  <a:gd name="T21" fmla="*/ 41 h 114"/>
                  <a:gd name="T22" fmla="*/ 588 w 875"/>
                  <a:gd name="T23" fmla="*/ 46 h 114"/>
                  <a:gd name="T24" fmla="*/ 522 w 875"/>
                  <a:gd name="T25" fmla="*/ 52 h 114"/>
                  <a:gd name="T26" fmla="*/ 456 w 875"/>
                  <a:gd name="T27" fmla="*/ 58 h 114"/>
                  <a:gd name="T28" fmla="*/ 392 w 875"/>
                  <a:gd name="T29" fmla="*/ 65 h 114"/>
                  <a:gd name="T30" fmla="*/ 329 w 875"/>
                  <a:gd name="T31" fmla="*/ 72 h 114"/>
                  <a:gd name="T32" fmla="*/ 265 w 875"/>
                  <a:gd name="T33" fmla="*/ 78 h 114"/>
                  <a:gd name="T34" fmla="*/ 204 w 875"/>
                  <a:gd name="T35" fmla="*/ 86 h 114"/>
                  <a:gd name="T36" fmla="*/ 142 w 875"/>
                  <a:gd name="T37" fmla="*/ 96 h 114"/>
                  <a:gd name="T38" fmla="*/ 81 w 875"/>
                  <a:gd name="T39" fmla="*/ 105 h 114"/>
                  <a:gd name="T40" fmla="*/ 20 w 875"/>
                  <a:gd name="T41" fmla="*/ 114 h 114"/>
                  <a:gd name="T42" fmla="*/ 0 w 875"/>
                  <a:gd name="T43" fmla="*/ 85 h 114"/>
                  <a:gd name="T44" fmla="*/ 79 w 875"/>
                  <a:gd name="T45" fmla="*/ 69 h 114"/>
                  <a:gd name="T46" fmla="*/ 162 w 875"/>
                  <a:gd name="T47" fmla="*/ 56 h 114"/>
                  <a:gd name="T48" fmla="*/ 245 w 875"/>
                  <a:gd name="T49" fmla="*/ 44 h 114"/>
                  <a:gd name="T50" fmla="*/ 333 w 875"/>
                  <a:gd name="T51" fmla="*/ 34 h 114"/>
                  <a:gd name="T52" fmla="*/ 422 w 875"/>
                  <a:gd name="T53" fmla="*/ 25 h 114"/>
                  <a:gd name="T54" fmla="*/ 512 w 875"/>
                  <a:gd name="T55" fmla="*/ 18 h 114"/>
                  <a:gd name="T56" fmla="*/ 603 w 875"/>
                  <a:gd name="T57" fmla="*/ 11 h 114"/>
                  <a:gd name="T58" fmla="*/ 694 w 875"/>
                  <a:gd name="T59" fmla="*/ 6 h 114"/>
                  <a:gd name="T60" fmla="*/ 782 w 875"/>
                  <a:gd name="T61" fmla="*/ 3 h 114"/>
                  <a:gd name="T62" fmla="*/ 868 w 875"/>
                  <a:gd name="T63" fmla="*/ 0 h 114"/>
                  <a:gd name="T64" fmla="*/ 875 w 875"/>
                  <a:gd name="T65" fmla="*/ 20 h 114"/>
                  <a:gd name="T66" fmla="*/ 875 w 875"/>
                  <a:gd name="T67" fmla="*/ 20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875" h="114">
                    <a:moveTo>
                      <a:pt x="875" y="20"/>
                    </a:moveTo>
                    <a:lnTo>
                      <a:pt x="858" y="24"/>
                    </a:lnTo>
                    <a:lnTo>
                      <a:pt x="838" y="26"/>
                    </a:lnTo>
                    <a:lnTo>
                      <a:pt x="816" y="28"/>
                    </a:lnTo>
                    <a:lnTo>
                      <a:pt x="794" y="29"/>
                    </a:lnTo>
                    <a:lnTo>
                      <a:pt x="770" y="30"/>
                    </a:lnTo>
                    <a:lnTo>
                      <a:pt x="745" y="32"/>
                    </a:lnTo>
                    <a:lnTo>
                      <a:pt x="723" y="33"/>
                    </a:lnTo>
                    <a:lnTo>
                      <a:pt x="699" y="35"/>
                    </a:lnTo>
                    <a:lnTo>
                      <a:pt x="677" y="37"/>
                    </a:lnTo>
                    <a:lnTo>
                      <a:pt x="655" y="41"/>
                    </a:lnTo>
                    <a:lnTo>
                      <a:pt x="588" y="46"/>
                    </a:lnTo>
                    <a:lnTo>
                      <a:pt x="522" y="52"/>
                    </a:lnTo>
                    <a:lnTo>
                      <a:pt x="456" y="58"/>
                    </a:lnTo>
                    <a:lnTo>
                      <a:pt x="392" y="65"/>
                    </a:lnTo>
                    <a:lnTo>
                      <a:pt x="329" y="72"/>
                    </a:lnTo>
                    <a:lnTo>
                      <a:pt x="265" y="78"/>
                    </a:lnTo>
                    <a:lnTo>
                      <a:pt x="204" y="86"/>
                    </a:lnTo>
                    <a:lnTo>
                      <a:pt x="142" y="96"/>
                    </a:lnTo>
                    <a:lnTo>
                      <a:pt x="81" y="105"/>
                    </a:lnTo>
                    <a:lnTo>
                      <a:pt x="20" y="114"/>
                    </a:lnTo>
                    <a:lnTo>
                      <a:pt x="0" y="85"/>
                    </a:lnTo>
                    <a:lnTo>
                      <a:pt x="79" y="69"/>
                    </a:lnTo>
                    <a:lnTo>
                      <a:pt x="162" y="56"/>
                    </a:lnTo>
                    <a:lnTo>
                      <a:pt x="245" y="44"/>
                    </a:lnTo>
                    <a:lnTo>
                      <a:pt x="333" y="34"/>
                    </a:lnTo>
                    <a:lnTo>
                      <a:pt x="422" y="25"/>
                    </a:lnTo>
                    <a:lnTo>
                      <a:pt x="512" y="18"/>
                    </a:lnTo>
                    <a:lnTo>
                      <a:pt x="603" y="11"/>
                    </a:lnTo>
                    <a:lnTo>
                      <a:pt x="694" y="6"/>
                    </a:lnTo>
                    <a:lnTo>
                      <a:pt x="782" y="3"/>
                    </a:lnTo>
                    <a:lnTo>
                      <a:pt x="868" y="0"/>
                    </a:lnTo>
                    <a:lnTo>
                      <a:pt x="875" y="20"/>
                    </a:lnTo>
                    <a:lnTo>
                      <a:pt x="875" y="20"/>
                    </a:lnTo>
                    <a:close/>
                  </a:path>
                </a:pathLst>
              </a:custGeom>
              <a:solidFill>
                <a:srgbClr val="FF00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600" name="Freeform 24"/>
              <p:cNvSpPr>
                <a:spLocks/>
              </p:cNvSpPr>
              <p:nvPr/>
            </p:nvSpPr>
            <p:spPr bwMode="auto">
              <a:xfrm>
                <a:off x="2442" y="238"/>
                <a:ext cx="865" cy="124"/>
              </a:xfrm>
              <a:custGeom>
                <a:avLst/>
                <a:gdLst>
                  <a:gd name="T0" fmla="*/ 865 w 865"/>
                  <a:gd name="T1" fmla="*/ 30 h 124"/>
                  <a:gd name="T2" fmla="*/ 774 w 865"/>
                  <a:gd name="T3" fmla="*/ 40 h 124"/>
                  <a:gd name="T4" fmla="*/ 686 w 865"/>
                  <a:gd name="T5" fmla="*/ 49 h 124"/>
                  <a:gd name="T6" fmla="*/ 603 w 865"/>
                  <a:gd name="T7" fmla="*/ 60 h 124"/>
                  <a:gd name="T8" fmla="*/ 519 w 865"/>
                  <a:gd name="T9" fmla="*/ 70 h 124"/>
                  <a:gd name="T10" fmla="*/ 438 w 865"/>
                  <a:gd name="T11" fmla="*/ 79 h 124"/>
                  <a:gd name="T12" fmla="*/ 355 w 865"/>
                  <a:gd name="T13" fmla="*/ 89 h 124"/>
                  <a:gd name="T14" fmla="*/ 272 w 865"/>
                  <a:gd name="T15" fmla="*/ 98 h 124"/>
                  <a:gd name="T16" fmla="*/ 188 w 865"/>
                  <a:gd name="T17" fmla="*/ 108 h 124"/>
                  <a:gd name="T18" fmla="*/ 100 w 865"/>
                  <a:gd name="T19" fmla="*/ 116 h 124"/>
                  <a:gd name="T20" fmla="*/ 7 w 865"/>
                  <a:gd name="T21" fmla="*/ 124 h 124"/>
                  <a:gd name="T22" fmla="*/ 0 w 865"/>
                  <a:gd name="T23" fmla="*/ 92 h 124"/>
                  <a:gd name="T24" fmla="*/ 83 w 865"/>
                  <a:gd name="T25" fmla="*/ 78 h 124"/>
                  <a:gd name="T26" fmla="*/ 166 w 865"/>
                  <a:gd name="T27" fmla="*/ 66 h 124"/>
                  <a:gd name="T28" fmla="*/ 250 w 865"/>
                  <a:gd name="T29" fmla="*/ 56 h 124"/>
                  <a:gd name="T30" fmla="*/ 333 w 865"/>
                  <a:gd name="T31" fmla="*/ 47 h 124"/>
                  <a:gd name="T32" fmla="*/ 416 w 865"/>
                  <a:gd name="T33" fmla="*/ 39 h 124"/>
                  <a:gd name="T34" fmla="*/ 502 w 865"/>
                  <a:gd name="T35" fmla="*/ 31 h 124"/>
                  <a:gd name="T36" fmla="*/ 585 w 865"/>
                  <a:gd name="T37" fmla="*/ 24 h 124"/>
                  <a:gd name="T38" fmla="*/ 671 w 865"/>
                  <a:gd name="T39" fmla="*/ 16 h 124"/>
                  <a:gd name="T40" fmla="*/ 759 w 865"/>
                  <a:gd name="T41" fmla="*/ 8 h 124"/>
                  <a:gd name="T42" fmla="*/ 845 w 865"/>
                  <a:gd name="T43" fmla="*/ 0 h 124"/>
                  <a:gd name="T44" fmla="*/ 850 w 865"/>
                  <a:gd name="T45" fmla="*/ 4 h 124"/>
                  <a:gd name="T46" fmla="*/ 853 w 865"/>
                  <a:gd name="T47" fmla="*/ 6 h 124"/>
                  <a:gd name="T48" fmla="*/ 855 w 865"/>
                  <a:gd name="T49" fmla="*/ 9 h 124"/>
                  <a:gd name="T50" fmla="*/ 857 w 865"/>
                  <a:gd name="T51" fmla="*/ 12 h 124"/>
                  <a:gd name="T52" fmla="*/ 857 w 865"/>
                  <a:gd name="T53" fmla="*/ 15 h 124"/>
                  <a:gd name="T54" fmla="*/ 860 w 865"/>
                  <a:gd name="T55" fmla="*/ 17 h 124"/>
                  <a:gd name="T56" fmla="*/ 860 w 865"/>
                  <a:gd name="T57" fmla="*/ 21 h 124"/>
                  <a:gd name="T58" fmla="*/ 862 w 865"/>
                  <a:gd name="T59" fmla="*/ 24 h 124"/>
                  <a:gd name="T60" fmla="*/ 862 w 865"/>
                  <a:gd name="T61" fmla="*/ 26 h 124"/>
                  <a:gd name="T62" fmla="*/ 865 w 865"/>
                  <a:gd name="T63" fmla="*/ 30 h 124"/>
                  <a:gd name="T64" fmla="*/ 865 w 865"/>
                  <a:gd name="T65" fmla="*/ 30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65" h="124">
                    <a:moveTo>
                      <a:pt x="865" y="30"/>
                    </a:moveTo>
                    <a:lnTo>
                      <a:pt x="774" y="40"/>
                    </a:lnTo>
                    <a:lnTo>
                      <a:pt x="686" y="49"/>
                    </a:lnTo>
                    <a:lnTo>
                      <a:pt x="603" y="60"/>
                    </a:lnTo>
                    <a:lnTo>
                      <a:pt x="519" y="70"/>
                    </a:lnTo>
                    <a:lnTo>
                      <a:pt x="438" y="79"/>
                    </a:lnTo>
                    <a:lnTo>
                      <a:pt x="355" y="89"/>
                    </a:lnTo>
                    <a:lnTo>
                      <a:pt x="272" y="98"/>
                    </a:lnTo>
                    <a:lnTo>
                      <a:pt x="188" y="108"/>
                    </a:lnTo>
                    <a:lnTo>
                      <a:pt x="100" y="116"/>
                    </a:lnTo>
                    <a:lnTo>
                      <a:pt x="7" y="124"/>
                    </a:lnTo>
                    <a:lnTo>
                      <a:pt x="0" y="92"/>
                    </a:lnTo>
                    <a:lnTo>
                      <a:pt x="83" y="78"/>
                    </a:lnTo>
                    <a:lnTo>
                      <a:pt x="166" y="66"/>
                    </a:lnTo>
                    <a:lnTo>
                      <a:pt x="250" y="56"/>
                    </a:lnTo>
                    <a:lnTo>
                      <a:pt x="333" y="47"/>
                    </a:lnTo>
                    <a:lnTo>
                      <a:pt x="416" y="39"/>
                    </a:lnTo>
                    <a:lnTo>
                      <a:pt x="502" y="31"/>
                    </a:lnTo>
                    <a:lnTo>
                      <a:pt x="585" y="24"/>
                    </a:lnTo>
                    <a:lnTo>
                      <a:pt x="671" y="16"/>
                    </a:lnTo>
                    <a:lnTo>
                      <a:pt x="759" y="8"/>
                    </a:lnTo>
                    <a:lnTo>
                      <a:pt x="845" y="0"/>
                    </a:lnTo>
                    <a:lnTo>
                      <a:pt x="850" y="4"/>
                    </a:lnTo>
                    <a:lnTo>
                      <a:pt x="853" y="6"/>
                    </a:lnTo>
                    <a:lnTo>
                      <a:pt x="855" y="9"/>
                    </a:lnTo>
                    <a:lnTo>
                      <a:pt x="857" y="12"/>
                    </a:lnTo>
                    <a:lnTo>
                      <a:pt x="857" y="15"/>
                    </a:lnTo>
                    <a:lnTo>
                      <a:pt x="860" y="17"/>
                    </a:lnTo>
                    <a:lnTo>
                      <a:pt x="860" y="21"/>
                    </a:lnTo>
                    <a:lnTo>
                      <a:pt x="862" y="24"/>
                    </a:lnTo>
                    <a:lnTo>
                      <a:pt x="862" y="26"/>
                    </a:lnTo>
                    <a:lnTo>
                      <a:pt x="865" y="30"/>
                    </a:lnTo>
                    <a:lnTo>
                      <a:pt x="865" y="30"/>
                    </a:lnTo>
                    <a:close/>
                  </a:path>
                </a:pathLst>
              </a:custGeom>
              <a:solidFill>
                <a:srgbClr val="FF00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601" name="Freeform 25"/>
              <p:cNvSpPr>
                <a:spLocks/>
              </p:cNvSpPr>
              <p:nvPr/>
            </p:nvSpPr>
            <p:spPr bwMode="auto">
              <a:xfrm>
                <a:off x="1900" y="245"/>
                <a:ext cx="2005" cy="246"/>
              </a:xfrm>
              <a:custGeom>
                <a:avLst/>
                <a:gdLst>
                  <a:gd name="T0" fmla="*/ 2005 w 2005"/>
                  <a:gd name="T1" fmla="*/ 23 h 246"/>
                  <a:gd name="T2" fmla="*/ 2005 w 2005"/>
                  <a:gd name="T3" fmla="*/ 34 h 246"/>
                  <a:gd name="T4" fmla="*/ 1809 w 2005"/>
                  <a:gd name="T5" fmla="*/ 56 h 246"/>
                  <a:gd name="T6" fmla="*/ 1610 w 2005"/>
                  <a:gd name="T7" fmla="*/ 77 h 246"/>
                  <a:gd name="T8" fmla="*/ 1412 w 2005"/>
                  <a:gd name="T9" fmla="*/ 98 h 246"/>
                  <a:gd name="T10" fmla="*/ 1216 w 2005"/>
                  <a:gd name="T11" fmla="*/ 119 h 246"/>
                  <a:gd name="T12" fmla="*/ 1017 w 2005"/>
                  <a:gd name="T13" fmla="*/ 141 h 246"/>
                  <a:gd name="T14" fmla="*/ 819 w 2005"/>
                  <a:gd name="T15" fmla="*/ 161 h 246"/>
                  <a:gd name="T16" fmla="*/ 620 w 2005"/>
                  <a:gd name="T17" fmla="*/ 183 h 246"/>
                  <a:gd name="T18" fmla="*/ 421 w 2005"/>
                  <a:gd name="T19" fmla="*/ 203 h 246"/>
                  <a:gd name="T20" fmla="*/ 220 w 2005"/>
                  <a:gd name="T21" fmla="*/ 224 h 246"/>
                  <a:gd name="T22" fmla="*/ 19 w 2005"/>
                  <a:gd name="T23" fmla="*/ 246 h 246"/>
                  <a:gd name="T24" fmla="*/ 17 w 2005"/>
                  <a:gd name="T25" fmla="*/ 242 h 246"/>
                  <a:gd name="T26" fmla="*/ 15 w 2005"/>
                  <a:gd name="T27" fmla="*/ 239 h 246"/>
                  <a:gd name="T28" fmla="*/ 12 w 2005"/>
                  <a:gd name="T29" fmla="*/ 235 h 246"/>
                  <a:gd name="T30" fmla="*/ 10 w 2005"/>
                  <a:gd name="T31" fmla="*/ 232 h 246"/>
                  <a:gd name="T32" fmla="*/ 5 w 2005"/>
                  <a:gd name="T33" fmla="*/ 229 h 246"/>
                  <a:gd name="T34" fmla="*/ 2 w 2005"/>
                  <a:gd name="T35" fmla="*/ 224 h 246"/>
                  <a:gd name="T36" fmla="*/ 2 w 2005"/>
                  <a:gd name="T37" fmla="*/ 221 h 246"/>
                  <a:gd name="T38" fmla="*/ 0 w 2005"/>
                  <a:gd name="T39" fmla="*/ 217 h 246"/>
                  <a:gd name="T40" fmla="*/ 0 w 2005"/>
                  <a:gd name="T41" fmla="*/ 213 h 246"/>
                  <a:gd name="T42" fmla="*/ 2 w 2005"/>
                  <a:gd name="T43" fmla="*/ 208 h 246"/>
                  <a:gd name="T44" fmla="*/ 159 w 2005"/>
                  <a:gd name="T45" fmla="*/ 183 h 246"/>
                  <a:gd name="T46" fmla="*/ 319 w 2005"/>
                  <a:gd name="T47" fmla="*/ 161 h 246"/>
                  <a:gd name="T48" fmla="*/ 480 w 2005"/>
                  <a:gd name="T49" fmla="*/ 141 h 246"/>
                  <a:gd name="T50" fmla="*/ 642 w 2005"/>
                  <a:gd name="T51" fmla="*/ 121 h 246"/>
                  <a:gd name="T52" fmla="*/ 806 w 2005"/>
                  <a:gd name="T53" fmla="*/ 104 h 246"/>
                  <a:gd name="T54" fmla="*/ 970 w 2005"/>
                  <a:gd name="T55" fmla="*/ 87 h 246"/>
                  <a:gd name="T56" fmla="*/ 1135 w 2005"/>
                  <a:gd name="T57" fmla="*/ 71 h 246"/>
                  <a:gd name="T58" fmla="*/ 1301 w 2005"/>
                  <a:gd name="T59" fmla="*/ 54 h 246"/>
                  <a:gd name="T60" fmla="*/ 1468 w 2005"/>
                  <a:gd name="T61" fmla="*/ 38 h 246"/>
                  <a:gd name="T62" fmla="*/ 1635 w 2005"/>
                  <a:gd name="T63" fmla="*/ 19 h 246"/>
                  <a:gd name="T64" fmla="*/ 1667 w 2005"/>
                  <a:gd name="T65" fmla="*/ 17 h 246"/>
                  <a:gd name="T66" fmla="*/ 1698 w 2005"/>
                  <a:gd name="T67" fmla="*/ 15 h 246"/>
                  <a:gd name="T68" fmla="*/ 1735 w 2005"/>
                  <a:gd name="T69" fmla="*/ 11 h 246"/>
                  <a:gd name="T70" fmla="*/ 1772 w 2005"/>
                  <a:gd name="T71" fmla="*/ 9 h 246"/>
                  <a:gd name="T72" fmla="*/ 1811 w 2005"/>
                  <a:gd name="T73" fmla="*/ 6 h 246"/>
                  <a:gd name="T74" fmla="*/ 1850 w 2005"/>
                  <a:gd name="T75" fmla="*/ 3 h 246"/>
                  <a:gd name="T76" fmla="*/ 1887 w 2005"/>
                  <a:gd name="T77" fmla="*/ 1 h 246"/>
                  <a:gd name="T78" fmla="*/ 1926 w 2005"/>
                  <a:gd name="T79" fmla="*/ 0 h 246"/>
                  <a:gd name="T80" fmla="*/ 1963 w 2005"/>
                  <a:gd name="T81" fmla="*/ 0 h 246"/>
                  <a:gd name="T82" fmla="*/ 1997 w 2005"/>
                  <a:gd name="T83" fmla="*/ 2 h 246"/>
                  <a:gd name="T84" fmla="*/ 2005 w 2005"/>
                  <a:gd name="T85" fmla="*/ 23 h 246"/>
                  <a:gd name="T86" fmla="*/ 2005 w 2005"/>
                  <a:gd name="T87" fmla="*/ 23 h 2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005" h="246">
                    <a:moveTo>
                      <a:pt x="2005" y="23"/>
                    </a:moveTo>
                    <a:lnTo>
                      <a:pt x="2005" y="34"/>
                    </a:lnTo>
                    <a:lnTo>
                      <a:pt x="1809" y="56"/>
                    </a:lnTo>
                    <a:lnTo>
                      <a:pt x="1610" y="77"/>
                    </a:lnTo>
                    <a:lnTo>
                      <a:pt x="1412" y="98"/>
                    </a:lnTo>
                    <a:lnTo>
                      <a:pt x="1216" y="119"/>
                    </a:lnTo>
                    <a:lnTo>
                      <a:pt x="1017" y="141"/>
                    </a:lnTo>
                    <a:lnTo>
                      <a:pt x="819" y="161"/>
                    </a:lnTo>
                    <a:lnTo>
                      <a:pt x="620" y="183"/>
                    </a:lnTo>
                    <a:lnTo>
                      <a:pt x="421" y="203"/>
                    </a:lnTo>
                    <a:lnTo>
                      <a:pt x="220" y="224"/>
                    </a:lnTo>
                    <a:lnTo>
                      <a:pt x="19" y="246"/>
                    </a:lnTo>
                    <a:lnTo>
                      <a:pt x="17" y="242"/>
                    </a:lnTo>
                    <a:lnTo>
                      <a:pt x="15" y="239"/>
                    </a:lnTo>
                    <a:lnTo>
                      <a:pt x="12" y="235"/>
                    </a:lnTo>
                    <a:lnTo>
                      <a:pt x="10" y="232"/>
                    </a:lnTo>
                    <a:lnTo>
                      <a:pt x="5" y="229"/>
                    </a:lnTo>
                    <a:lnTo>
                      <a:pt x="2" y="224"/>
                    </a:lnTo>
                    <a:lnTo>
                      <a:pt x="2" y="221"/>
                    </a:lnTo>
                    <a:lnTo>
                      <a:pt x="0" y="217"/>
                    </a:lnTo>
                    <a:lnTo>
                      <a:pt x="0" y="213"/>
                    </a:lnTo>
                    <a:lnTo>
                      <a:pt x="2" y="208"/>
                    </a:lnTo>
                    <a:lnTo>
                      <a:pt x="159" y="183"/>
                    </a:lnTo>
                    <a:lnTo>
                      <a:pt x="319" y="161"/>
                    </a:lnTo>
                    <a:lnTo>
                      <a:pt x="480" y="141"/>
                    </a:lnTo>
                    <a:lnTo>
                      <a:pt x="642" y="121"/>
                    </a:lnTo>
                    <a:lnTo>
                      <a:pt x="806" y="104"/>
                    </a:lnTo>
                    <a:lnTo>
                      <a:pt x="970" y="87"/>
                    </a:lnTo>
                    <a:lnTo>
                      <a:pt x="1135" y="71"/>
                    </a:lnTo>
                    <a:lnTo>
                      <a:pt x="1301" y="54"/>
                    </a:lnTo>
                    <a:lnTo>
                      <a:pt x="1468" y="38"/>
                    </a:lnTo>
                    <a:lnTo>
                      <a:pt x="1635" y="19"/>
                    </a:lnTo>
                    <a:lnTo>
                      <a:pt x="1667" y="17"/>
                    </a:lnTo>
                    <a:lnTo>
                      <a:pt x="1698" y="15"/>
                    </a:lnTo>
                    <a:lnTo>
                      <a:pt x="1735" y="11"/>
                    </a:lnTo>
                    <a:lnTo>
                      <a:pt x="1772" y="9"/>
                    </a:lnTo>
                    <a:lnTo>
                      <a:pt x="1811" y="6"/>
                    </a:lnTo>
                    <a:lnTo>
                      <a:pt x="1850" y="3"/>
                    </a:lnTo>
                    <a:lnTo>
                      <a:pt x="1887" y="1"/>
                    </a:lnTo>
                    <a:lnTo>
                      <a:pt x="1926" y="0"/>
                    </a:lnTo>
                    <a:lnTo>
                      <a:pt x="1963" y="0"/>
                    </a:lnTo>
                    <a:lnTo>
                      <a:pt x="1997" y="2"/>
                    </a:lnTo>
                    <a:lnTo>
                      <a:pt x="2005" y="23"/>
                    </a:lnTo>
                    <a:lnTo>
                      <a:pt x="2005" y="23"/>
                    </a:lnTo>
                    <a:close/>
                  </a:path>
                </a:pathLst>
              </a:custGeom>
              <a:solidFill>
                <a:srgbClr val="FFB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602" name="Freeform 26"/>
              <p:cNvSpPr>
                <a:spLocks/>
              </p:cNvSpPr>
              <p:nvPr/>
            </p:nvSpPr>
            <p:spPr bwMode="auto">
              <a:xfrm>
                <a:off x="3358" y="349"/>
                <a:ext cx="331" cy="232"/>
              </a:xfrm>
              <a:custGeom>
                <a:avLst/>
                <a:gdLst>
                  <a:gd name="T0" fmla="*/ 204 w 331"/>
                  <a:gd name="T1" fmla="*/ 18 h 232"/>
                  <a:gd name="T2" fmla="*/ 221 w 331"/>
                  <a:gd name="T3" fmla="*/ 30 h 232"/>
                  <a:gd name="T4" fmla="*/ 228 w 331"/>
                  <a:gd name="T5" fmla="*/ 41 h 232"/>
                  <a:gd name="T6" fmla="*/ 231 w 331"/>
                  <a:gd name="T7" fmla="*/ 54 h 232"/>
                  <a:gd name="T8" fmla="*/ 221 w 331"/>
                  <a:gd name="T9" fmla="*/ 66 h 232"/>
                  <a:gd name="T10" fmla="*/ 206 w 331"/>
                  <a:gd name="T11" fmla="*/ 73 h 232"/>
                  <a:gd name="T12" fmla="*/ 191 w 331"/>
                  <a:gd name="T13" fmla="*/ 78 h 232"/>
                  <a:gd name="T14" fmla="*/ 177 w 331"/>
                  <a:gd name="T15" fmla="*/ 81 h 232"/>
                  <a:gd name="T16" fmla="*/ 164 w 331"/>
                  <a:gd name="T17" fmla="*/ 86 h 232"/>
                  <a:gd name="T18" fmla="*/ 155 w 331"/>
                  <a:gd name="T19" fmla="*/ 91 h 232"/>
                  <a:gd name="T20" fmla="*/ 167 w 331"/>
                  <a:gd name="T21" fmla="*/ 97 h 232"/>
                  <a:gd name="T22" fmla="*/ 206 w 331"/>
                  <a:gd name="T23" fmla="*/ 96 h 232"/>
                  <a:gd name="T24" fmla="*/ 250 w 331"/>
                  <a:gd name="T25" fmla="*/ 95 h 232"/>
                  <a:gd name="T26" fmla="*/ 289 w 331"/>
                  <a:gd name="T27" fmla="*/ 98 h 232"/>
                  <a:gd name="T28" fmla="*/ 319 w 331"/>
                  <a:gd name="T29" fmla="*/ 112 h 232"/>
                  <a:gd name="T30" fmla="*/ 331 w 331"/>
                  <a:gd name="T31" fmla="*/ 136 h 232"/>
                  <a:gd name="T32" fmla="*/ 329 w 331"/>
                  <a:gd name="T33" fmla="*/ 155 h 232"/>
                  <a:gd name="T34" fmla="*/ 319 w 331"/>
                  <a:gd name="T35" fmla="*/ 175 h 232"/>
                  <a:gd name="T36" fmla="*/ 302 w 331"/>
                  <a:gd name="T37" fmla="*/ 192 h 232"/>
                  <a:gd name="T38" fmla="*/ 280 w 331"/>
                  <a:gd name="T39" fmla="*/ 208 h 232"/>
                  <a:gd name="T40" fmla="*/ 255 w 331"/>
                  <a:gd name="T41" fmla="*/ 218 h 232"/>
                  <a:gd name="T42" fmla="*/ 238 w 331"/>
                  <a:gd name="T43" fmla="*/ 223 h 232"/>
                  <a:gd name="T44" fmla="*/ 218 w 331"/>
                  <a:gd name="T45" fmla="*/ 226 h 232"/>
                  <a:gd name="T46" fmla="*/ 199 w 331"/>
                  <a:gd name="T47" fmla="*/ 229 h 232"/>
                  <a:gd name="T48" fmla="*/ 179 w 331"/>
                  <a:gd name="T49" fmla="*/ 231 h 232"/>
                  <a:gd name="T50" fmla="*/ 167 w 331"/>
                  <a:gd name="T51" fmla="*/ 207 h 232"/>
                  <a:gd name="T52" fmla="*/ 150 w 331"/>
                  <a:gd name="T53" fmla="*/ 159 h 232"/>
                  <a:gd name="T54" fmla="*/ 118 w 331"/>
                  <a:gd name="T55" fmla="*/ 114 h 232"/>
                  <a:gd name="T56" fmla="*/ 76 w 331"/>
                  <a:gd name="T57" fmla="*/ 71 h 232"/>
                  <a:gd name="T58" fmla="*/ 27 w 331"/>
                  <a:gd name="T59" fmla="*/ 30 h 232"/>
                  <a:gd name="T60" fmla="*/ 17 w 331"/>
                  <a:gd name="T61" fmla="*/ 6 h 232"/>
                  <a:gd name="T62" fmla="*/ 57 w 331"/>
                  <a:gd name="T63" fmla="*/ 1 h 232"/>
                  <a:gd name="T64" fmla="*/ 101 w 331"/>
                  <a:gd name="T65" fmla="*/ 0 h 232"/>
                  <a:gd name="T66" fmla="*/ 142 w 331"/>
                  <a:gd name="T67" fmla="*/ 1 h 232"/>
                  <a:gd name="T68" fmla="*/ 179 w 331"/>
                  <a:gd name="T69" fmla="*/ 8 h 232"/>
                  <a:gd name="T70" fmla="*/ 194 w 331"/>
                  <a:gd name="T71" fmla="*/ 13 h 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31" h="232">
                    <a:moveTo>
                      <a:pt x="194" y="13"/>
                    </a:moveTo>
                    <a:lnTo>
                      <a:pt x="204" y="18"/>
                    </a:lnTo>
                    <a:lnTo>
                      <a:pt x="213" y="23"/>
                    </a:lnTo>
                    <a:lnTo>
                      <a:pt x="221" y="30"/>
                    </a:lnTo>
                    <a:lnTo>
                      <a:pt x="226" y="35"/>
                    </a:lnTo>
                    <a:lnTo>
                      <a:pt x="228" y="41"/>
                    </a:lnTo>
                    <a:lnTo>
                      <a:pt x="231" y="48"/>
                    </a:lnTo>
                    <a:lnTo>
                      <a:pt x="231" y="54"/>
                    </a:lnTo>
                    <a:lnTo>
                      <a:pt x="228" y="61"/>
                    </a:lnTo>
                    <a:lnTo>
                      <a:pt x="221" y="66"/>
                    </a:lnTo>
                    <a:lnTo>
                      <a:pt x="213" y="71"/>
                    </a:lnTo>
                    <a:lnTo>
                      <a:pt x="206" y="73"/>
                    </a:lnTo>
                    <a:lnTo>
                      <a:pt x="199" y="75"/>
                    </a:lnTo>
                    <a:lnTo>
                      <a:pt x="191" y="78"/>
                    </a:lnTo>
                    <a:lnTo>
                      <a:pt x="184" y="80"/>
                    </a:lnTo>
                    <a:lnTo>
                      <a:pt x="177" y="81"/>
                    </a:lnTo>
                    <a:lnTo>
                      <a:pt x="169" y="83"/>
                    </a:lnTo>
                    <a:lnTo>
                      <a:pt x="164" y="86"/>
                    </a:lnTo>
                    <a:lnTo>
                      <a:pt x="157" y="88"/>
                    </a:lnTo>
                    <a:lnTo>
                      <a:pt x="155" y="91"/>
                    </a:lnTo>
                    <a:lnTo>
                      <a:pt x="150" y="95"/>
                    </a:lnTo>
                    <a:lnTo>
                      <a:pt x="167" y="97"/>
                    </a:lnTo>
                    <a:lnTo>
                      <a:pt x="187" y="97"/>
                    </a:lnTo>
                    <a:lnTo>
                      <a:pt x="206" y="96"/>
                    </a:lnTo>
                    <a:lnTo>
                      <a:pt x="228" y="95"/>
                    </a:lnTo>
                    <a:lnTo>
                      <a:pt x="250" y="95"/>
                    </a:lnTo>
                    <a:lnTo>
                      <a:pt x="270" y="95"/>
                    </a:lnTo>
                    <a:lnTo>
                      <a:pt x="289" y="98"/>
                    </a:lnTo>
                    <a:lnTo>
                      <a:pt x="307" y="103"/>
                    </a:lnTo>
                    <a:lnTo>
                      <a:pt x="319" y="112"/>
                    </a:lnTo>
                    <a:lnTo>
                      <a:pt x="326" y="125"/>
                    </a:lnTo>
                    <a:lnTo>
                      <a:pt x="331" y="136"/>
                    </a:lnTo>
                    <a:lnTo>
                      <a:pt x="331" y="146"/>
                    </a:lnTo>
                    <a:lnTo>
                      <a:pt x="329" y="155"/>
                    </a:lnTo>
                    <a:lnTo>
                      <a:pt x="326" y="166"/>
                    </a:lnTo>
                    <a:lnTo>
                      <a:pt x="319" y="175"/>
                    </a:lnTo>
                    <a:lnTo>
                      <a:pt x="312" y="183"/>
                    </a:lnTo>
                    <a:lnTo>
                      <a:pt x="302" y="192"/>
                    </a:lnTo>
                    <a:lnTo>
                      <a:pt x="292" y="200"/>
                    </a:lnTo>
                    <a:lnTo>
                      <a:pt x="280" y="208"/>
                    </a:lnTo>
                    <a:lnTo>
                      <a:pt x="265" y="215"/>
                    </a:lnTo>
                    <a:lnTo>
                      <a:pt x="255" y="218"/>
                    </a:lnTo>
                    <a:lnTo>
                      <a:pt x="248" y="222"/>
                    </a:lnTo>
                    <a:lnTo>
                      <a:pt x="238" y="223"/>
                    </a:lnTo>
                    <a:lnTo>
                      <a:pt x="228" y="225"/>
                    </a:lnTo>
                    <a:lnTo>
                      <a:pt x="218" y="226"/>
                    </a:lnTo>
                    <a:lnTo>
                      <a:pt x="209" y="227"/>
                    </a:lnTo>
                    <a:lnTo>
                      <a:pt x="199" y="229"/>
                    </a:lnTo>
                    <a:lnTo>
                      <a:pt x="189" y="230"/>
                    </a:lnTo>
                    <a:lnTo>
                      <a:pt x="179" y="231"/>
                    </a:lnTo>
                    <a:lnTo>
                      <a:pt x="169" y="232"/>
                    </a:lnTo>
                    <a:lnTo>
                      <a:pt x="167" y="207"/>
                    </a:lnTo>
                    <a:lnTo>
                      <a:pt x="160" y="183"/>
                    </a:lnTo>
                    <a:lnTo>
                      <a:pt x="150" y="159"/>
                    </a:lnTo>
                    <a:lnTo>
                      <a:pt x="135" y="136"/>
                    </a:lnTo>
                    <a:lnTo>
                      <a:pt x="118" y="114"/>
                    </a:lnTo>
                    <a:lnTo>
                      <a:pt x="98" y="93"/>
                    </a:lnTo>
                    <a:lnTo>
                      <a:pt x="76" y="71"/>
                    </a:lnTo>
                    <a:lnTo>
                      <a:pt x="52" y="50"/>
                    </a:lnTo>
                    <a:lnTo>
                      <a:pt x="27" y="30"/>
                    </a:lnTo>
                    <a:lnTo>
                      <a:pt x="0" y="9"/>
                    </a:lnTo>
                    <a:lnTo>
                      <a:pt x="17" y="6"/>
                    </a:lnTo>
                    <a:lnTo>
                      <a:pt x="37" y="3"/>
                    </a:lnTo>
                    <a:lnTo>
                      <a:pt x="57" y="1"/>
                    </a:lnTo>
                    <a:lnTo>
                      <a:pt x="79" y="0"/>
                    </a:lnTo>
                    <a:lnTo>
                      <a:pt x="101" y="0"/>
                    </a:lnTo>
                    <a:lnTo>
                      <a:pt x="120" y="0"/>
                    </a:lnTo>
                    <a:lnTo>
                      <a:pt x="142" y="1"/>
                    </a:lnTo>
                    <a:lnTo>
                      <a:pt x="162" y="5"/>
                    </a:lnTo>
                    <a:lnTo>
                      <a:pt x="179" y="8"/>
                    </a:lnTo>
                    <a:lnTo>
                      <a:pt x="194" y="13"/>
                    </a:lnTo>
                    <a:lnTo>
                      <a:pt x="194" y="13"/>
                    </a:ln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603" name="Freeform 27"/>
              <p:cNvSpPr>
                <a:spLocks/>
              </p:cNvSpPr>
              <p:nvPr/>
            </p:nvSpPr>
            <p:spPr bwMode="auto">
              <a:xfrm>
                <a:off x="2405" y="362"/>
                <a:ext cx="1095" cy="609"/>
              </a:xfrm>
              <a:custGeom>
                <a:avLst/>
                <a:gdLst>
                  <a:gd name="T0" fmla="*/ 1059 w 1095"/>
                  <a:gd name="T1" fmla="*/ 118 h 609"/>
                  <a:gd name="T2" fmla="*/ 1095 w 1095"/>
                  <a:gd name="T3" fmla="*/ 205 h 609"/>
                  <a:gd name="T4" fmla="*/ 1078 w 1095"/>
                  <a:gd name="T5" fmla="*/ 293 h 609"/>
                  <a:gd name="T6" fmla="*/ 1022 w 1095"/>
                  <a:gd name="T7" fmla="*/ 379 h 609"/>
                  <a:gd name="T8" fmla="*/ 943 w 1095"/>
                  <a:gd name="T9" fmla="*/ 460 h 609"/>
                  <a:gd name="T10" fmla="*/ 870 w 1095"/>
                  <a:gd name="T11" fmla="*/ 516 h 609"/>
                  <a:gd name="T12" fmla="*/ 796 w 1095"/>
                  <a:gd name="T13" fmla="*/ 552 h 609"/>
                  <a:gd name="T14" fmla="*/ 713 w 1095"/>
                  <a:gd name="T15" fmla="*/ 582 h 609"/>
                  <a:gd name="T16" fmla="*/ 622 w 1095"/>
                  <a:gd name="T17" fmla="*/ 603 h 609"/>
                  <a:gd name="T18" fmla="*/ 522 w 1095"/>
                  <a:gd name="T19" fmla="*/ 609 h 609"/>
                  <a:gd name="T20" fmla="*/ 402 w 1095"/>
                  <a:gd name="T21" fmla="*/ 596 h 609"/>
                  <a:gd name="T22" fmla="*/ 284 w 1095"/>
                  <a:gd name="T23" fmla="*/ 568 h 609"/>
                  <a:gd name="T24" fmla="*/ 184 w 1095"/>
                  <a:gd name="T25" fmla="*/ 524 h 609"/>
                  <a:gd name="T26" fmla="*/ 103 w 1095"/>
                  <a:gd name="T27" fmla="*/ 473 h 609"/>
                  <a:gd name="T28" fmla="*/ 41 w 1095"/>
                  <a:gd name="T29" fmla="*/ 417 h 609"/>
                  <a:gd name="T30" fmla="*/ 5 w 1095"/>
                  <a:gd name="T31" fmla="*/ 355 h 609"/>
                  <a:gd name="T32" fmla="*/ 0 w 1095"/>
                  <a:gd name="T33" fmla="*/ 292 h 609"/>
                  <a:gd name="T34" fmla="*/ 17 w 1095"/>
                  <a:gd name="T35" fmla="*/ 230 h 609"/>
                  <a:gd name="T36" fmla="*/ 54 w 1095"/>
                  <a:gd name="T37" fmla="*/ 171 h 609"/>
                  <a:gd name="T38" fmla="*/ 100 w 1095"/>
                  <a:gd name="T39" fmla="*/ 115 h 609"/>
                  <a:gd name="T40" fmla="*/ 139 w 1095"/>
                  <a:gd name="T41" fmla="*/ 84 h 609"/>
                  <a:gd name="T42" fmla="*/ 166 w 1095"/>
                  <a:gd name="T43" fmla="*/ 78 h 609"/>
                  <a:gd name="T44" fmla="*/ 191 w 1095"/>
                  <a:gd name="T45" fmla="*/ 73 h 609"/>
                  <a:gd name="T46" fmla="*/ 215 w 1095"/>
                  <a:gd name="T47" fmla="*/ 70 h 609"/>
                  <a:gd name="T48" fmla="*/ 242 w 1095"/>
                  <a:gd name="T49" fmla="*/ 73 h 609"/>
                  <a:gd name="T50" fmla="*/ 247 w 1095"/>
                  <a:gd name="T51" fmla="*/ 76 h 609"/>
                  <a:gd name="T52" fmla="*/ 230 w 1095"/>
                  <a:gd name="T53" fmla="*/ 80 h 609"/>
                  <a:gd name="T54" fmla="*/ 215 w 1095"/>
                  <a:gd name="T55" fmla="*/ 85 h 609"/>
                  <a:gd name="T56" fmla="*/ 201 w 1095"/>
                  <a:gd name="T57" fmla="*/ 92 h 609"/>
                  <a:gd name="T58" fmla="*/ 189 w 1095"/>
                  <a:gd name="T59" fmla="*/ 100 h 609"/>
                  <a:gd name="T60" fmla="*/ 184 w 1095"/>
                  <a:gd name="T61" fmla="*/ 116 h 609"/>
                  <a:gd name="T62" fmla="*/ 220 w 1095"/>
                  <a:gd name="T63" fmla="*/ 109 h 609"/>
                  <a:gd name="T64" fmla="*/ 262 w 1095"/>
                  <a:gd name="T65" fmla="*/ 100 h 609"/>
                  <a:gd name="T66" fmla="*/ 304 w 1095"/>
                  <a:gd name="T67" fmla="*/ 92 h 609"/>
                  <a:gd name="T68" fmla="*/ 350 w 1095"/>
                  <a:gd name="T69" fmla="*/ 90 h 609"/>
                  <a:gd name="T70" fmla="*/ 397 w 1095"/>
                  <a:gd name="T71" fmla="*/ 96 h 609"/>
                  <a:gd name="T72" fmla="*/ 407 w 1095"/>
                  <a:gd name="T73" fmla="*/ 90 h 609"/>
                  <a:gd name="T74" fmla="*/ 409 w 1095"/>
                  <a:gd name="T75" fmla="*/ 84 h 609"/>
                  <a:gd name="T76" fmla="*/ 407 w 1095"/>
                  <a:gd name="T77" fmla="*/ 78 h 609"/>
                  <a:gd name="T78" fmla="*/ 402 w 1095"/>
                  <a:gd name="T79" fmla="*/ 73 h 609"/>
                  <a:gd name="T80" fmla="*/ 397 w 1095"/>
                  <a:gd name="T81" fmla="*/ 67 h 609"/>
                  <a:gd name="T82" fmla="*/ 392 w 1095"/>
                  <a:gd name="T83" fmla="*/ 67 h 609"/>
                  <a:gd name="T84" fmla="*/ 387 w 1095"/>
                  <a:gd name="T85" fmla="*/ 67 h 609"/>
                  <a:gd name="T86" fmla="*/ 380 w 1095"/>
                  <a:gd name="T87" fmla="*/ 66 h 609"/>
                  <a:gd name="T88" fmla="*/ 375 w 1095"/>
                  <a:gd name="T89" fmla="*/ 65 h 609"/>
                  <a:gd name="T90" fmla="*/ 372 w 1095"/>
                  <a:gd name="T91" fmla="*/ 61 h 609"/>
                  <a:gd name="T92" fmla="*/ 426 w 1095"/>
                  <a:gd name="T93" fmla="*/ 52 h 609"/>
                  <a:gd name="T94" fmla="*/ 537 w 1095"/>
                  <a:gd name="T95" fmla="*/ 42 h 609"/>
                  <a:gd name="T96" fmla="*/ 647 w 1095"/>
                  <a:gd name="T97" fmla="*/ 29 h 609"/>
                  <a:gd name="T98" fmla="*/ 755 w 1095"/>
                  <a:gd name="T99" fmla="*/ 18 h 609"/>
                  <a:gd name="T100" fmla="*/ 865 w 1095"/>
                  <a:gd name="T101" fmla="*/ 6 h 609"/>
                  <a:gd name="T102" fmla="*/ 1015 w 1095"/>
                  <a:gd name="T103" fmla="*/ 75 h 6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95" h="609">
                    <a:moveTo>
                      <a:pt x="1015" y="75"/>
                    </a:moveTo>
                    <a:lnTo>
                      <a:pt x="1059" y="118"/>
                    </a:lnTo>
                    <a:lnTo>
                      <a:pt x="1083" y="162"/>
                    </a:lnTo>
                    <a:lnTo>
                      <a:pt x="1095" y="205"/>
                    </a:lnTo>
                    <a:lnTo>
                      <a:pt x="1091" y="249"/>
                    </a:lnTo>
                    <a:lnTo>
                      <a:pt x="1078" y="293"/>
                    </a:lnTo>
                    <a:lnTo>
                      <a:pt x="1054" y="337"/>
                    </a:lnTo>
                    <a:lnTo>
                      <a:pt x="1022" y="379"/>
                    </a:lnTo>
                    <a:lnTo>
                      <a:pt x="985" y="420"/>
                    </a:lnTo>
                    <a:lnTo>
                      <a:pt x="943" y="460"/>
                    </a:lnTo>
                    <a:lnTo>
                      <a:pt x="902" y="499"/>
                    </a:lnTo>
                    <a:lnTo>
                      <a:pt x="870" y="516"/>
                    </a:lnTo>
                    <a:lnTo>
                      <a:pt x="833" y="534"/>
                    </a:lnTo>
                    <a:lnTo>
                      <a:pt x="796" y="552"/>
                    </a:lnTo>
                    <a:lnTo>
                      <a:pt x="757" y="568"/>
                    </a:lnTo>
                    <a:lnTo>
                      <a:pt x="713" y="582"/>
                    </a:lnTo>
                    <a:lnTo>
                      <a:pt x="669" y="594"/>
                    </a:lnTo>
                    <a:lnTo>
                      <a:pt x="622" y="603"/>
                    </a:lnTo>
                    <a:lnTo>
                      <a:pt x="571" y="609"/>
                    </a:lnTo>
                    <a:lnTo>
                      <a:pt x="522" y="609"/>
                    </a:lnTo>
                    <a:lnTo>
                      <a:pt x="468" y="605"/>
                    </a:lnTo>
                    <a:lnTo>
                      <a:pt x="402" y="596"/>
                    </a:lnTo>
                    <a:lnTo>
                      <a:pt x="340" y="584"/>
                    </a:lnTo>
                    <a:lnTo>
                      <a:pt x="284" y="568"/>
                    </a:lnTo>
                    <a:lnTo>
                      <a:pt x="233" y="547"/>
                    </a:lnTo>
                    <a:lnTo>
                      <a:pt x="184" y="524"/>
                    </a:lnTo>
                    <a:lnTo>
                      <a:pt x="142" y="500"/>
                    </a:lnTo>
                    <a:lnTo>
                      <a:pt x="103" y="473"/>
                    </a:lnTo>
                    <a:lnTo>
                      <a:pt x="71" y="445"/>
                    </a:lnTo>
                    <a:lnTo>
                      <a:pt x="41" y="417"/>
                    </a:lnTo>
                    <a:lnTo>
                      <a:pt x="19" y="387"/>
                    </a:lnTo>
                    <a:lnTo>
                      <a:pt x="5" y="355"/>
                    </a:lnTo>
                    <a:lnTo>
                      <a:pt x="0" y="323"/>
                    </a:lnTo>
                    <a:lnTo>
                      <a:pt x="0" y="292"/>
                    </a:lnTo>
                    <a:lnTo>
                      <a:pt x="5" y="261"/>
                    </a:lnTo>
                    <a:lnTo>
                      <a:pt x="17" y="230"/>
                    </a:lnTo>
                    <a:lnTo>
                      <a:pt x="34" y="201"/>
                    </a:lnTo>
                    <a:lnTo>
                      <a:pt x="54" y="171"/>
                    </a:lnTo>
                    <a:lnTo>
                      <a:pt x="76" y="142"/>
                    </a:lnTo>
                    <a:lnTo>
                      <a:pt x="100" y="115"/>
                    </a:lnTo>
                    <a:lnTo>
                      <a:pt x="125" y="88"/>
                    </a:lnTo>
                    <a:lnTo>
                      <a:pt x="139" y="84"/>
                    </a:lnTo>
                    <a:lnTo>
                      <a:pt x="154" y="82"/>
                    </a:lnTo>
                    <a:lnTo>
                      <a:pt x="166" y="78"/>
                    </a:lnTo>
                    <a:lnTo>
                      <a:pt x="179" y="76"/>
                    </a:lnTo>
                    <a:lnTo>
                      <a:pt x="191" y="73"/>
                    </a:lnTo>
                    <a:lnTo>
                      <a:pt x="203" y="72"/>
                    </a:lnTo>
                    <a:lnTo>
                      <a:pt x="215" y="70"/>
                    </a:lnTo>
                    <a:lnTo>
                      <a:pt x="230" y="70"/>
                    </a:lnTo>
                    <a:lnTo>
                      <a:pt x="242" y="73"/>
                    </a:lnTo>
                    <a:lnTo>
                      <a:pt x="257" y="75"/>
                    </a:lnTo>
                    <a:lnTo>
                      <a:pt x="247" y="76"/>
                    </a:lnTo>
                    <a:lnTo>
                      <a:pt x="240" y="77"/>
                    </a:lnTo>
                    <a:lnTo>
                      <a:pt x="230" y="80"/>
                    </a:lnTo>
                    <a:lnTo>
                      <a:pt x="223" y="82"/>
                    </a:lnTo>
                    <a:lnTo>
                      <a:pt x="215" y="85"/>
                    </a:lnTo>
                    <a:lnTo>
                      <a:pt x="208" y="89"/>
                    </a:lnTo>
                    <a:lnTo>
                      <a:pt x="201" y="92"/>
                    </a:lnTo>
                    <a:lnTo>
                      <a:pt x="196" y="96"/>
                    </a:lnTo>
                    <a:lnTo>
                      <a:pt x="189" y="100"/>
                    </a:lnTo>
                    <a:lnTo>
                      <a:pt x="184" y="102"/>
                    </a:lnTo>
                    <a:lnTo>
                      <a:pt x="184" y="116"/>
                    </a:lnTo>
                    <a:lnTo>
                      <a:pt x="203" y="114"/>
                    </a:lnTo>
                    <a:lnTo>
                      <a:pt x="220" y="109"/>
                    </a:lnTo>
                    <a:lnTo>
                      <a:pt x="242" y="105"/>
                    </a:lnTo>
                    <a:lnTo>
                      <a:pt x="262" y="100"/>
                    </a:lnTo>
                    <a:lnTo>
                      <a:pt x="284" y="96"/>
                    </a:lnTo>
                    <a:lnTo>
                      <a:pt x="304" y="92"/>
                    </a:lnTo>
                    <a:lnTo>
                      <a:pt x="328" y="91"/>
                    </a:lnTo>
                    <a:lnTo>
                      <a:pt x="350" y="90"/>
                    </a:lnTo>
                    <a:lnTo>
                      <a:pt x="375" y="92"/>
                    </a:lnTo>
                    <a:lnTo>
                      <a:pt x="397" y="96"/>
                    </a:lnTo>
                    <a:lnTo>
                      <a:pt x="404" y="93"/>
                    </a:lnTo>
                    <a:lnTo>
                      <a:pt x="407" y="90"/>
                    </a:lnTo>
                    <a:lnTo>
                      <a:pt x="409" y="88"/>
                    </a:lnTo>
                    <a:lnTo>
                      <a:pt x="409" y="84"/>
                    </a:lnTo>
                    <a:lnTo>
                      <a:pt x="409" y="82"/>
                    </a:lnTo>
                    <a:lnTo>
                      <a:pt x="407" y="78"/>
                    </a:lnTo>
                    <a:lnTo>
                      <a:pt x="404" y="76"/>
                    </a:lnTo>
                    <a:lnTo>
                      <a:pt x="402" y="73"/>
                    </a:lnTo>
                    <a:lnTo>
                      <a:pt x="399" y="70"/>
                    </a:lnTo>
                    <a:lnTo>
                      <a:pt x="397" y="67"/>
                    </a:lnTo>
                    <a:lnTo>
                      <a:pt x="394" y="67"/>
                    </a:lnTo>
                    <a:lnTo>
                      <a:pt x="392" y="67"/>
                    </a:lnTo>
                    <a:lnTo>
                      <a:pt x="390" y="67"/>
                    </a:lnTo>
                    <a:lnTo>
                      <a:pt x="387" y="67"/>
                    </a:lnTo>
                    <a:lnTo>
                      <a:pt x="385" y="66"/>
                    </a:lnTo>
                    <a:lnTo>
                      <a:pt x="380" y="66"/>
                    </a:lnTo>
                    <a:lnTo>
                      <a:pt x="377" y="65"/>
                    </a:lnTo>
                    <a:lnTo>
                      <a:pt x="375" y="65"/>
                    </a:lnTo>
                    <a:lnTo>
                      <a:pt x="372" y="64"/>
                    </a:lnTo>
                    <a:lnTo>
                      <a:pt x="372" y="61"/>
                    </a:lnTo>
                    <a:lnTo>
                      <a:pt x="372" y="58"/>
                    </a:lnTo>
                    <a:lnTo>
                      <a:pt x="426" y="52"/>
                    </a:lnTo>
                    <a:lnTo>
                      <a:pt x="483" y="46"/>
                    </a:lnTo>
                    <a:lnTo>
                      <a:pt x="537" y="42"/>
                    </a:lnTo>
                    <a:lnTo>
                      <a:pt x="590" y="36"/>
                    </a:lnTo>
                    <a:lnTo>
                      <a:pt x="647" y="29"/>
                    </a:lnTo>
                    <a:lnTo>
                      <a:pt x="701" y="24"/>
                    </a:lnTo>
                    <a:lnTo>
                      <a:pt x="755" y="18"/>
                    </a:lnTo>
                    <a:lnTo>
                      <a:pt x="811" y="12"/>
                    </a:lnTo>
                    <a:lnTo>
                      <a:pt x="865" y="6"/>
                    </a:lnTo>
                    <a:lnTo>
                      <a:pt x="919" y="0"/>
                    </a:lnTo>
                    <a:lnTo>
                      <a:pt x="1015" y="75"/>
                    </a:lnTo>
                    <a:lnTo>
                      <a:pt x="1015" y="75"/>
                    </a:lnTo>
                    <a:close/>
                  </a:path>
                </a:pathLst>
              </a:custGeom>
              <a:solidFill>
                <a:srgbClr val="E2FF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604" name="Freeform 28"/>
              <p:cNvSpPr>
                <a:spLocks/>
              </p:cNvSpPr>
              <p:nvPr/>
            </p:nvSpPr>
            <p:spPr bwMode="auto">
              <a:xfrm>
                <a:off x="3049" y="403"/>
                <a:ext cx="238" cy="47"/>
              </a:xfrm>
              <a:custGeom>
                <a:avLst/>
                <a:gdLst>
                  <a:gd name="T0" fmla="*/ 238 w 238"/>
                  <a:gd name="T1" fmla="*/ 34 h 47"/>
                  <a:gd name="T2" fmla="*/ 238 w 238"/>
                  <a:gd name="T3" fmla="*/ 47 h 47"/>
                  <a:gd name="T4" fmla="*/ 216 w 238"/>
                  <a:gd name="T5" fmla="*/ 44 h 47"/>
                  <a:gd name="T6" fmla="*/ 192 w 238"/>
                  <a:gd name="T7" fmla="*/ 41 h 47"/>
                  <a:gd name="T8" fmla="*/ 167 w 238"/>
                  <a:gd name="T9" fmla="*/ 39 h 47"/>
                  <a:gd name="T10" fmla="*/ 143 w 238"/>
                  <a:gd name="T11" fmla="*/ 36 h 47"/>
                  <a:gd name="T12" fmla="*/ 118 w 238"/>
                  <a:gd name="T13" fmla="*/ 35 h 47"/>
                  <a:gd name="T14" fmla="*/ 94 w 238"/>
                  <a:gd name="T15" fmla="*/ 35 h 47"/>
                  <a:gd name="T16" fmla="*/ 69 w 238"/>
                  <a:gd name="T17" fmla="*/ 36 h 47"/>
                  <a:gd name="T18" fmla="*/ 45 w 238"/>
                  <a:gd name="T19" fmla="*/ 37 h 47"/>
                  <a:gd name="T20" fmla="*/ 22 w 238"/>
                  <a:gd name="T21" fmla="*/ 41 h 47"/>
                  <a:gd name="T22" fmla="*/ 0 w 238"/>
                  <a:gd name="T23" fmla="*/ 47 h 47"/>
                  <a:gd name="T24" fmla="*/ 3 w 238"/>
                  <a:gd name="T25" fmla="*/ 40 h 47"/>
                  <a:gd name="T26" fmla="*/ 8 w 238"/>
                  <a:gd name="T27" fmla="*/ 33 h 47"/>
                  <a:gd name="T28" fmla="*/ 15 w 238"/>
                  <a:gd name="T29" fmla="*/ 27 h 47"/>
                  <a:gd name="T30" fmla="*/ 25 w 238"/>
                  <a:gd name="T31" fmla="*/ 23 h 47"/>
                  <a:gd name="T32" fmla="*/ 37 w 238"/>
                  <a:gd name="T33" fmla="*/ 18 h 47"/>
                  <a:gd name="T34" fmla="*/ 49 w 238"/>
                  <a:gd name="T35" fmla="*/ 13 h 47"/>
                  <a:gd name="T36" fmla="*/ 62 w 238"/>
                  <a:gd name="T37" fmla="*/ 10 h 47"/>
                  <a:gd name="T38" fmla="*/ 74 w 238"/>
                  <a:gd name="T39" fmla="*/ 7 h 47"/>
                  <a:gd name="T40" fmla="*/ 89 w 238"/>
                  <a:gd name="T41" fmla="*/ 3 h 47"/>
                  <a:gd name="T42" fmla="*/ 98 w 238"/>
                  <a:gd name="T43" fmla="*/ 0 h 47"/>
                  <a:gd name="T44" fmla="*/ 116 w 238"/>
                  <a:gd name="T45" fmla="*/ 0 h 47"/>
                  <a:gd name="T46" fmla="*/ 133 w 238"/>
                  <a:gd name="T47" fmla="*/ 0 h 47"/>
                  <a:gd name="T48" fmla="*/ 147 w 238"/>
                  <a:gd name="T49" fmla="*/ 1 h 47"/>
                  <a:gd name="T50" fmla="*/ 162 w 238"/>
                  <a:gd name="T51" fmla="*/ 4 h 47"/>
                  <a:gd name="T52" fmla="*/ 177 w 238"/>
                  <a:gd name="T53" fmla="*/ 8 h 47"/>
                  <a:gd name="T54" fmla="*/ 189 w 238"/>
                  <a:gd name="T55" fmla="*/ 12 h 47"/>
                  <a:gd name="T56" fmla="*/ 201 w 238"/>
                  <a:gd name="T57" fmla="*/ 17 h 47"/>
                  <a:gd name="T58" fmla="*/ 214 w 238"/>
                  <a:gd name="T59" fmla="*/ 23 h 47"/>
                  <a:gd name="T60" fmla="*/ 226 w 238"/>
                  <a:gd name="T61" fmla="*/ 28 h 47"/>
                  <a:gd name="T62" fmla="*/ 238 w 238"/>
                  <a:gd name="T63" fmla="*/ 34 h 47"/>
                  <a:gd name="T64" fmla="*/ 238 w 238"/>
                  <a:gd name="T65" fmla="*/ 34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38" h="47">
                    <a:moveTo>
                      <a:pt x="238" y="34"/>
                    </a:moveTo>
                    <a:lnTo>
                      <a:pt x="238" y="47"/>
                    </a:lnTo>
                    <a:lnTo>
                      <a:pt x="216" y="44"/>
                    </a:lnTo>
                    <a:lnTo>
                      <a:pt x="192" y="41"/>
                    </a:lnTo>
                    <a:lnTo>
                      <a:pt x="167" y="39"/>
                    </a:lnTo>
                    <a:lnTo>
                      <a:pt x="143" y="36"/>
                    </a:lnTo>
                    <a:lnTo>
                      <a:pt x="118" y="35"/>
                    </a:lnTo>
                    <a:lnTo>
                      <a:pt x="94" y="35"/>
                    </a:lnTo>
                    <a:lnTo>
                      <a:pt x="69" y="36"/>
                    </a:lnTo>
                    <a:lnTo>
                      <a:pt x="45" y="37"/>
                    </a:lnTo>
                    <a:lnTo>
                      <a:pt x="22" y="41"/>
                    </a:lnTo>
                    <a:lnTo>
                      <a:pt x="0" y="47"/>
                    </a:lnTo>
                    <a:lnTo>
                      <a:pt x="3" y="40"/>
                    </a:lnTo>
                    <a:lnTo>
                      <a:pt x="8" y="33"/>
                    </a:lnTo>
                    <a:lnTo>
                      <a:pt x="15" y="27"/>
                    </a:lnTo>
                    <a:lnTo>
                      <a:pt x="25" y="23"/>
                    </a:lnTo>
                    <a:lnTo>
                      <a:pt x="37" y="18"/>
                    </a:lnTo>
                    <a:lnTo>
                      <a:pt x="49" y="13"/>
                    </a:lnTo>
                    <a:lnTo>
                      <a:pt x="62" y="10"/>
                    </a:lnTo>
                    <a:lnTo>
                      <a:pt x="74" y="7"/>
                    </a:lnTo>
                    <a:lnTo>
                      <a:pt x="89" y="3"/>
                    </a:lnTo>
                    <a:lnTo>
                      <a:pt x="98" y="0"/>
                    </a:lnTo>
                    <a:lnTo>
                      <a:pt x="116" y="0"/>
                    </a:lnTo>
                    <a:lnTo>
                      <a:pt x="133" y="0"/>
                    </a:lnTo>
                    <a:lnTo>
                      <a:pt x="147" y="1"/>
                    </a:lnTo>
                    <a:lnTo>
                      <a:pt x="162" y="4"/>
                    </a:lnTo>
                    <a:lnTo>
                      <a:pt x="177" y="8"/>
                    </a:lnTo>
                    <a:lnTo>
                      <a:pt x="189" y="12"/>
                    </a:lnTo>
                    <a:lnTo>
                      <a:pt x="201" y="17"/>
                    </a:lnTo>
                    <a:lnTo>
                      <a:pt x="214" y="23"/>
                    </a:lnTo>
                    <a:lnTo>
                      <a:pt x="226" y="28"/>
                    </a:lnTo>
                    <a:lnTo>
                      <a:pt x="238" y="34"/>
                    </a:lnTo>
                    <a:lnTo>
                      <a:pt x="238" y="34"/>
                    </a:lnTo>
                    <a:close/>
                  </a:path>
                </a:pathLst>
              </a:custGeom>
              <a:solidFill>
                <a:srgbClr val="0019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605" name="Freeform 29"/>
              <p:cNvSpPr>
                <a:spLocks/>
              </p:cNvSpPr>
              <p:nvPr/>
            </p:nvSpPr>
            <p:spPr bwMode="auto">
              <a:xfrm>
                <a:off x="2201" y="450"/>
                <a:ext cx="285" cy="209"/>
              </a:xfrm>
              <a:custGeom>
                <a:avLst/>
                <a:gdLst>
                  <a:gd name="T0" fmla="*/ 270 w 285"/>
                  <a:gd name="T1" fmla="*/ 19 h 209"/>
                  <a:gd name="T2" fmla="*/ 238 w 285"/>
                  <a:gd name="T3" fmla="*/ 59 h 209"/>
                  <a:gd name="T4" fmla="*/ 209 w 285"/>
                  <a:gd name="T5" fmla="*/ 100 h 209"/>
                  <a:gd name="T6" fmla="*/ 184 w 285"/>
                  <a:gd name="T7" fmla="*/ 141 h 209"/>
                  <a:gd name="T8" fmla="*/ 169 w 285"/>
                  <a:gd name="T9" fmla="*/ 184 h 209"/>
                  <a:gd name="T10" fmla="*/ 157 w 285"/>
                  <a:gd name="T11" fmla="*/ 208 h 209"/>
                  <a:gd name="T12" fmla="*/ 138 w 285"/>
                  <a:gd name="T13" fmla="*/ 209 h 209"/>
                  <a:gd name="T14" fmla="*/ 116 w 285"/>
                  <a:gd name="T15" fmla="*/ 206 h 209"/>
                  <a:gd name="T16" fmla="*/ 93 w 285"/>
                  <a:gd name="T17" fmla="*/ 203 h 209"/>
                  <a:gd name="T18" fmla="*/ 74 w 285"/>
                  <a:gd name="T19" fmla="*/ 198 h 209"/>
                  <a:gd name="T20" fmla="*/ 54 w 285"/>
                  <a:gd name="T21" fmla="*/ 190 h 209"/>
                  <a:gd name="T22" fmla="*/ 42 w 285"/>
                  <a:gd name="T23" fmla="*/ 180 h 209"/>
                  <a:gd name="T24" fmla="*/ 37 w 285"/>
                  <a:gd name="T25" fmla="*/ 168 h 209"/>
                  <a:gd name="T26" fmla="*/ 42 w 285"/>
                  <a:gd name="T27" fmla="*/ 156 h 209"/>
                  <a:gd name="T28" fmla="*/ 54 w 285"/>
                  <a:gd name="T29" fmla="*/ 145 h 209"/>
                  <a:gd name="T30" fmla="*/ 69 w 285"/>
                  <a:gd name="T31" fmla="*/ 136 h 209"/>
                  <a:gd name="T32" fmla="*/ 76 w 285"/>
                  <a:gd name="T33" fmla="*/ 132 h 209"/>
                  <a:gd name="T34" fmla="*/ 89 w 285"/>
                  <a:gd name="T35" fmla="*/ 130 h 209"/>
                  <a:gd name="T36" fmla="*/ 98 w 285"/>
                  <a:gd name="T37" fmla="*/ 128 h 209"/>
                  <a:gd name="T38" fmla="*/ 101 w 285"/>
                  <a:gd name="T39" fmla="*/ 122 h 209"/>
                  <a:gd name="T40" fmla="*/ 89 w 285"/>
                  <a:gd name="T41" fmla="*/ 115 h 209"/>
                  <a:gd name="T42" fmla="*/ 69 w 285"/>
                  <a:gd name="T43" fmla="*/ 114 h 209"/>
                  <a:gd name="T44" fmla="*/ 49 w 285"/>
                  <a:gd name="T45" fmla="*/ 116 h 209"/>
                  <a:gd name="T46" fmla="*/ 32 w 285"/>
                  <a:gd name="T47" fmla="*/ 118 h 209"/>
                  <a:gd name="T48" fmla="*/ 13 w 285"/>
                  <a:gd name="T49" fmla="*/ 117 h 209"/>
                  <a:gd name="T50" fmla="*/ 0 w 285"/>
                  <a:gd name="T51" fmla="*/ 102 h 209"/>
                  <a:gd name="T52" fmla="*/ 8 w 285"/>
                  <a:gd name="T53" fmla="*/ 80 h 209"/>
                  <a:gd name="T54" fmla="*/ 27 w 285"/>
                  <a:gd name="T55" fmla="*/ 56 h 209"/>
                  <a:gd name="T56" fmla="*/ 57 w 285"/>
                  <a:gd name="T57" fmla="*/ 35 h 209"/>
                  <a:gd name="T58" fmla="*/ 93 w 285"/>
                  <a:gd name="T59" fmla="*/ 18 h 209"/>
                  <a:gd name="T60" fmla="*/ 133 w 285"/>
                  <a:gd name="T61" fmla="*/ 10 h 209"/>
                  <a:gd name="T62" fmla="*/ 167 w 285"/>
                  <a:gd name="T63" fmla="*/ 8 h 209"/>
                  <a:gd name="T64" fmla="*/ 201 w 285"/>
                  <a:gd name="T65" fmla="*/ 5 h 209"/>
                  <a:gd name="T66" fmla="*/ 236 w 285"/>
                  <a:gd name="T67" fmla="*/ 3 h 209"/>
                  <a:gd name="T68" fmla="*/ 270 w 285"/>
                  <a:gd name="T69" fmla="*/ 1 h 209"/>
                  <a:gd name="T70" fmla="*/ 285 w 285"/>
                  <a:gd name="T71" fmla="*/ 0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85" h="209">
                    <a:moveTo>
                      <a:pt x="285" y="0"/>
                    </a:moveTo>
                    <a:lnTo>
                      <a:pt x="270" y="19"/>
                    </a:lnTo>
                    <a:lnTo>
                      <a:pt x="253" y="38"/>
                    </a:lnTo>
                    <a:lnTo>
                      <a:pt x="238" y="59"/>
                    </a:lnTo>
                    <a:lnTo>
                      <a:pt x="221" y="80"/>
                    </a:lnTo>
                    <a:lnTo>
                      <a:pt x="209" y="100"/>
                    </a:lnTo>
                    <a:lnTo>
                      <a:pt x="194" y="121"/>
                    </a:lnTo>
                    <a:lnTo>
                      <a:pt x="184" y="141"/>
                    </a:lnTo>
                    <a:lnTo>
                      <a:pt x="174" y="162"/>
                    </a:lnTo>
                    <a:lnTo>
                      <a:pt x="169" y="184"/>
                    </a:lnTo>
                    <a:lnTo>
                      <a:pt x="167" y="205"/>
                    </a:lnTo>
                    <a:lnTo>
                      <a:pt x="157" y="208"/>
                    </a:lnTo>
                    <a:lnTo>
                      <a:pt x="147" y="209"/>
                    </a:lnTo>
                    <a:lnTo>
                      <a:pt x="138" y="209"/>
                    </a:lnTo>
                    <a:lnTo>
                      <a:pt x="125" y="208"/>
                    </a:lnTo>
                    <a:lnTo>
                      <a:pt x="116" y="206"/>
                    </a:lnTo>
                    <a:lnTo>
                      <a:pt x="103" y="205"/>
                    </a:lnTo>
                    <a:lnTo>
                      <a:pt x="93" y="203"/>
                    </a:lnTo>
                    <a:lnTo>
                      <a:pt x="84" y="201"/>
                    </a:lnTo>
                    <a:lnTo>
                      <a:pt x="74" y="198"/>
                    </a:lnTo>
                    <a:lnTo>
                      <a:pt x="64" y="196"/>
                    </a:lnTo>
                    <a:lnTo>
                      <a:pt x="54" y="190"/>
                    </a:lnTo>
                    <a:lnTo>
                      <a:pt x="47" y="185"/>
                    </a:lnTo>
                    <a:lnTo>
                      <a:pt x="42" y="180"/>
                    </a:lnTo>
                    <a:lnTo>
                      <a:pt x="40" y="174"/>
                    </a:lnTo>
                    <a:lnTo>
                      <a:pt x="37" y="168"/>
                    </a:lnTo>
                    <a:lnTo>
                      <a:pt x="40" y="162"/>
                    </a:lnTo>
                    <a:lnTo>
                      <a:pt x="42" y="156"/>
                    </a:lnTo>
                    <a:lnTo>
                      <a:pt x="47" y="150"/>
                    </a:lnTo>
                    <a:lnTo>
                      <a:pt x="54" y="145"/>
                    </a:lnTo>
                    <a:lnTo>
                      <a:pt x="64" y="138"/>
                    </a:lnTo>
                    <a:lnTo>
                      <a:pt x="69" y="136"/>
                    </a:lnTo>
                    <a:lnTo>
                      <a:pt x="71" y="133"/>
                    </a:lnTo>
                    <a:lnTo>
                      <a:pt x="76" y="132"/>
                    </a:lnTo>
                    <a:lnTo>
                      <a:pt x="84" y="131"/>
                    </a:lnTo>
                    <a:lnTo>
                      <a:pt x="89" y="130"/>
                    </a:lnTo>
                    <a:lnTo>
                      <a:pt x="93" y="129"/>
                    </a:lnTo>
                    <a:lnTo>
                      <a:pt x="98" y="128"/>
                    </a:lnTo>
                    <a:lnTo>
                      <a:pt x="101" y="125"/>
                    </a:lnTo>
                    <a:lnTo>
                      <a:pt x="101" y="122"/>
                    </a:lnTo>
                    <a:lnTo>
                      <a:pt x="98" y="117"/>
                    </a:lnTo>
                    <a:lnTo>
                      <a:pt x="89" y="115"/>
                    </a:lnTo>
                    <a:lnTo>
                      <a:pt x="79" y="114"/>
                    </a:lnTo>
                    <a:lnTo>
                      <a:pt x="69" y="114"/>
                    </a:lnTo>
                    <a:lnTo>
                      <a:pt x="59" y="115"/>
                    </a:lnTo>
                    <a:lnTo>
                      <a:pt x="49" y="116"/>
                    </a:lnTo>
                    <a:lnTo>
                      <a:pt x="42" y="118"/>
                    </a:lnTo>
                    <a:lnTo>
                      <a:pt x="32" y="118"/>
                    </a:lnTo>
                    <a:lnTo>
                      <a:pt x="22" y="118"/>
                    </a:lnTo>
                    <a:lnTo>
                      <a:pt x="13" y="117"/>
                    </a:lnTo>
                    <a:lnTo>
                      <a:pt x="3" y="114"/>
                    </a:lnTo>
                    <a:lnTo>
                      <a:pt x="0" y="102"/>
                    </a:lnTo>
                    <a:lnTo>
                      <a:pt x="3" y="91"/>
                    </a:lnTo>
                    <a:lnTo>
                      <a:pt x="8" y="80"/>
                    </a:lnTo>
                    <a:lnTo>
                      <a:pt x="15" y="67"/>
                    </a:lnTo>
                    <a:lnTo>
                      <a:pt x="27" y="56"/>
                    </a:lnTo>
                    <a:lnTo>
                      <a:pt x="40" y="45"/>
                    </a:lnTo>
                    <a:lnTo>
                      <a:pt x="57" y="35"/>
                    </a:lnTo>
                    <a:lnTo>
                      <a:pt x="74" y="26"/>
                    </a:lnTo>
                    <a:lnTo>
                      <a:pt x="93" y="18"/>
                    </a:lnTo>
                    <a:lnTo>
                      <a:pt x="116" y="11"/>
                    </a:lnTo>
                    <a:lnTo>
                      <a:pt x="133" y="10"/>
                    </a:lnTo>
                    <a:lnTo>
                      <a:pt x="150" y="9"/>
                    </a:lnTo>
                    <a:lnTo>
                      <a:pt x="167" y="8"/>
                    </a:lnTo>
                    <a:lnTo>
                      <a:pt x="184" y="6"/>
                    </a:lnTo>
                    <a:lnTo>
                      <a:pt x="201" y="5"/>
                    </a:lnTo>
                    <a:lnTo>
                      <a:pt x="218" y="4"/>
                    </a:lnTo>
                    <a:lnTo>
                      <a:pt x="236" y="3"/>
                    </a:lnTo>
                    <a:lnTo>
                      <a:pt x="253" y="2"/>
                    </a:lnTo>
                    <a:lnTo>
                      <a:pt x="270" y="1"/>
                    </a:lnTo>
                    <a:lnTo>
                      <a:pt x="285" y="0"/>
                    </a:lnTo>
                    <a:lnTo>
                      <a:pt x="285" y="0"/>
                    </a:ln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606" name="Freeform 30"/>
              <p:cNvSpPr>
                <a:spLocks/>
              </p:cNvSpPr>
              <p:nvPr/>
            </p:nvSpPr>
            <p:spPr bwMode="auto">
              <a:xfrm>
                <a:off x="3059" y="478"/>
                <a:ext cx="177" cy="119"/>
              </a:xfrm>
              <a:custGeom>
                <a:avLst/>
                <a:gdLst>
                  <a:gd name="T0" fmla="*/ 177 w 177"/>
                  <a:gd name="T1" fmla="*/ 74 h 119"/>
                  <a:gd name="T2" fmla="*/ 172 w 177"/>
                  <a:gd name="T3" fmla="*/ 79 h 119"/>
                  <a:gd name="T4" fmla="*/ 167 w 177"/>
                  <a:gd name="T5" fmla="*/ 85 h 119"/>
                  <a:gd name="T6" fmla="*/ 160 w 177"/>
                  <a:gd name="T7" fmla="*/ 89 h 119"/>
                  <a:gd name="T8" fmla="*/ 155 w 177"/>
                  <a:gd name="T9" fmla="*/ 95 h 119"/>
                  <a:gd name="T10" fmla="*/ 150 w 177"/>
                  <a:gd name="T11" fmla="*/ 100 h 119"/>
                  <a:gd name="T12" fmla="*/ 142 w 177"/>
                  <a:gd name="T13" fmla="*/ 104 h 119"/>
                  <a:gd name="T14" fmla="*/ 135 w 177"/>
                  <a:gd name="T15" fmla="*/ 109 h 119"/>
                  <a:gd name="T16" fmla="*/ 128 w 177"/>
                  <a:gd name="T17" fmla="*/ 113 h 119"/>
                  <a:gd name="T18" fmla="*/ 115 w 177"/>
                  <a:gd name="T19" fmla="*/ 117 h 119"/>
                  <a:gd name="T20" fmla="*/ 103 w 177"/>
                  <a:gd name="T21" fmla="*/ 119 h 119"/>
                  <a:gd name="T22" fmla="*/ 93 w 177"/>
                  <a:gd name="T23" fmla="*/ 118 h 119"/>
                  <a:gd name="T24" fmla="*/ 81 w 177"/>
                  <a:gd name="T25" fmla="*/ 117 h 119"/>
                  <a:gd name="T26" fmla="*/ 71 w 177"/>
                  <a:gd name="T27" fmla="*/ 114 h 119"/>
                  <a:gd name="T28" fmla="*/ 59 w 177"/>
                  <a:gd name="T29" fmla="*/ 112 h 119"/>
                  <a:gd name="T30" fmla="*/ 49 w 177"/>
                  <a:gd name="T31" fmla="*/ 109 h 119"/>
                  <a:gd name="T32" fmla="*/ 39 w 177"/>
                  <a:gd name="T33" fmla="*/ 104 h 119"/>
                  <a:gd name="T34" fmla="*/ 30 w 177"/>
                  <a:gd name="T35" fmla="*/ 101 h 119"/>
                  <a:gd name="T36" fmla="*/ 22 w 177"/>
                  <a:gd name="T37" fmla="*/ 96 h 119"/>
                  <a:gd name="T38" fmla="*/ 15 w 177"/>
                  <a:gd name="T39" fmla="*/ 92 h 119"/>
                  <a:gd name="T40" fmla="*/ 8 w 177"/>
                  <a:gd name="T41" fmla="*/ 86 h 119"/>
                  <a:gd name="T42" fmla="*/ 5 w 177"/>
                  <a:gd name="T43" fmla="*/ 78 h 119"/>
                  <a:gd name="T44" fmla="*/ 3 w 177"/>
                  <a:gd name="T45" fmla="*/ 69 h 119"/>
                  <a:gd name="T46" fmla="*/ 0 w 177"/>
                  <a:gd name="T47" fmla="*/ 58 h 119"/>
                  <a:gd name="T48" fmla="*/ 0 w 177"/>
                  <a:gd name="T49" fmla="*/ 48 h 119"/>
                  <a:gd name="T50" fmla="*/ 0 w 177"/>
                  <a:gd name="T51" fmla="*/ 38 h 119"/>
                  <a:gd name="T52" fmla="*/ 5 w 177"/>
                  <a:gd name="T53" fmla="*/ 28 h 119"/>
                  <a:gd name="T54" fmla="*/ 12 w 177"/>
                  <a:gd name="T55" fmla="*/ 18 h 119"/>
                  <a:gd name="T56" fmla="*/ 22 w 177"/>
                  <a:gd name="T57" fmla="*/ 10 h 119"/>
                  <a:gd name="T58" fmla="*/ 39 w 177"/>
                  <a:gd name="T59" fmla="*/ 5 h 119"/>
                  <a:gd name="T60" fmla="*/ 59 w 177"/>
                  <a:gd name="T61" fmla="*/ 0 h 119"/>
                  <a:gd name="T62" fmla="*/ 84 w 177"/>
                  <a:gd name="T63" fmla="*/ 2 h 119"/>
                  <a:gd name="T64" fmla="*/ 103 w 177"/>
                  <a:gd name="T65" fmla="*/ 7 h 119"/>
                  <a:gd name="T66" fmla="*/ 120 w 177"/>
                  <a:gd name="T67" fmla="*/ 12 h 119"/>
                  <a:gd name="T68" fmla="*/ 135 w 177"/>
                  <a:gd name="T69" fmla="*/ 18 h 119"/>
                  <a:gd name="T70" fmla="*/ 145 w 177"/>
                  <a:gd name="T71" fmla="*/ 26 h 119"/>
                  <a:gd name="T72" fmla="*/ 155 w 177"/>
                  <a:gd name="T73" fmla="*/ 36 h 119"/>
                  <a:gd name="T74" fmla="*/ 162 w 177"/>
                  <a:gd name="T75" fmla="*/ 45 h 119"/>
                  <a:gd name="T76" fmla="*/ 167 w 177"/>
                  <a:gd name="T77" fmla="*/ 55 h 119"/>
                  <a:gd name="T78" fmla="*/ 172 w 177"/>
                  <a:gd name="T79" fmla="*/ 64 h 119"/>
                  <a:gd name="T80" fmla="*/ 177 w 177"/>
                  <a:gd name="T81" fmla="*/ 74 h 119"/>
                  <a:gd name="T82" fmla="*/ 177 w 177"/>
                  <a:gd name="T83" fmla="*/ 74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77" h="119">
                    <a:moveTo>
                      <a:pt x="177" y="74"/>
                    </a:moveTo>
                    <a:lnTo>
                      <a:pt x="172" y="79"/>
                    </a:lnTo>
                    <a:lnTo>
                      <a:pt x="167" y="85"/>
                    </a:lnTo>
                    <a:lnTo>
                      <a:pt x="160" y="89"/>
                    </a:lnTo>
                    <a:lnTo>
                      <a:pt x="155" y="95"/>
                    </a:lnTo>
                    <a:lnTo>
                      <a:pt x="150" y="100"/>
                    </a:lnTo>
                    <a:lnTo>
                      <a:pt x="142" y="104"/>
                    </a:lnTo>
                    <a:lnTo>
                      <a:pt x="135" y="109"/>
                    </a:lnTo>
                    <a:lnTo>
                      <a:pt x="128" y="113"/>
                    </a:lnTo>
                    <a:lnTo>
                      <a:pt x="115" y="117"/>
                    </a:lnTo>
                    <a:lnTo>
                      <a:pt x="103" y="119"/>
                    </a:lnTo>
                    <a:lnTo>
                      <a:pt x="93" y="118"/>
                    </a:lnTo>
                    <a:lnTo>
                      <a:pt x="81" y="117"/>
                    </a:lnTo>
                    <a:lnTo>
                      <a:pt x="71" y="114"/>
                    </a:lnTo>
                    <a:lnTo>
                      <a:pt x="59" y="112"/>
                    </a:lnTo>
                    <a:lnTo>
                      <a:pt x="49" y="109"/>
                    </a:lnTo>
                    <a:lnTo>
                      <a:pt x="39" y="104"/>
                    </a:lnTo>
                    <a:lnTo>
                      <a:pt x="30" y="101"/>
                    </a:lnTo>
                    <a:lnTo>
                      <a:pt x="22" y="96"/>
                    </a:lnTo>
                    <a:lnTo>
                      <a:pt x="15" y="92"/>
                    </a:lnTo>
                    <a:lnTo>
                      <a:pt x="8" y="86"/>
                    </a:lnTo>
                    <a:lnTo>
                      <a:pt x="5" y="78"/>
                    </a:lnTo>
                    <a:lnTo>
                      <a:pt x="3" y="69"/>
                    </a:lnTo>
                    <a:lnTo>
                      <a:pt x="0" y="58"/>
                    </a:lnTo>
                    <a:lnTo>
                      <a:pt x="0" y="48"/>
                    </a:lnTo>
                    <a:lnTo>
                      <a:pt x="0" y="38"/>
                    </a:lnTo>
                    <a:lnTo>
                      <a:pt x="5" y="28"/>
                    </a:lnTo>
                    <a:lnTo>
                      <a:pt x="12" y="18"/>
                    </a:lnTo>
                    <a:lnTo>
                      <a:pt x="22" y="10"/>
                    </a:lnTo>
                    <a:lnTo>
                      <a:pt x="39" y="5"/>
                    </a:lnTo>
                    <a:lnTo>
                      <a:pt x="59" y="0"/>
                    </a:lnTo>
                    <a:lnTo>
                      <a:pt x="84" y="2"/>
                    </a:lnTo>
                    <a:lnTo>
                      <a:pt x="103" y="7"/>
                    </a:lnTo>
                    <a:lnTo>
                      <a:pt x="120" y="12"/>
                    </a:lnTo>
                    <a:lnTo>
                      <a:pt x="135" y="18"/>
                    </a:lnTo>
                    <a:lnTo>
                      <a:pt x="145" y="26"/>
                    </a:lnTo>
                    <a:lnTo>
                      <a:pt x="155" y="36"/>
                    </a:lnTo>
                    <a:lnTo>
                      <a:pt x="162" y="45"/>
                    </a:lnTo>
                    <a:lnTo>
                      <a:pt x="167" y="55"/>
                    </a:lnTo>
                    <a:lnTo>
                      <a:pt x="172" y="64"/>
                    </a:lnTo>
                    <a:lnTo>
                      <a:pt x="177" y="74"/>
                    </a:lnTo>
                    <a:lnTo>
                      <a:pt x="177" y="74"/>
                    </a:lnTo>
                    <a:close/>
                  </a:path>
                </a:pathLst>
              </a:custGeom>
              <a:solidFill>
                <a:srgbClr val="0019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607" name="Freeform 31"/>
              <p:cNvSpPr>
                <a:spLocks/>
              </p:cNvSpPr>
              <p:nvPr/>
            </p:nvSpPr>
            <p:spPr bwMode="auto">
              <a:xfrm>
                <a:off x="2618" y="498"/>
                <a:ext cx="169" cy="117"/>
              </a:xfrm>
              <a:custGeom>
                <a:avLst/>
                <a:gdLst>
                  <a:gd name="T0" fmla="*/ 167 w 169"/>
                  <a:gd name="T1" fmla="*/ 25 h 117"/>
                  <a:gd name="T2" fmla="*/ 169 w 169"/>
                  <a:gd name="T3" fmla="*/ 36 h 117"/>
                  <a:gd name="T4" fmla="*/ 169 w 169"/>
                  <a:gd name="T5" fmla="*/ 46 h 117"/>
                  <a:gd name="T6" fmla="*/ 167 w 169"/>
                  <a:gd name="T7" fmla="*/ 58 h 117"/>
                  <a:gd name="T8" fmla="*/ 164 w 169"/>
                  <a:gd name="T9" fmla="*/ 68 h 117"/>
                  <a:gd name="T10" fmla="*/ 159 w 169"/>
                  <a:gd name="T11" fmla="*/ 77 h 117"/>
                  <a:gd name="T12" fmla="*/ 154 w 169"/>
                  <a:gd name="T13" fmla="*/ 88 h 117"/>
                  <a:gd name="T14" fmla="*/ 145 w 169"/>
                  <a:gd name="T15" fmla="*/ 96 h 117"/>
                  <a:gd name="T16" fmla="*/ 132 w 169"/>
                  <a:gd name="T17" fmla="*/ 104 h 117"/>
                  <a:gd name="T18" fmla="*/ 115 w 169"/>
                  <a:gd name="T19" fmla="*/ 110 h 117"/>
                  <a:gd name="T20" fmla="*/ 96 w 169"/>
                  <a:gd name="T21" fmla="*/ 116 h 117"/>
                  <a:gd name="T22" fmla="*/ 83 w 169"/>
                  <a:gd name="T23" fmla="*/ 117 h 117"/>
                  <a:gd name="T24" fmla="*/ 71 w 169"/>
                  <a:gd name="T25" fmla="*/ 116 h 117"/>
                  <a:gd name="T26" fmla="*/ 59 w 169"/>
                  <a:gd name="T27" fmla="*/ 115 h 117"/>
                  <a:gd name="T28" fmla="*/ 52 w 169"/>
                  <a:gd name="T29" fmla="*/ 112 h 117"/>
                  <a:gd name="T30" fmla="*/ 42 w 169"/>
                  <a:gd name="T31" fmla="*/ 108 h 117"/>
                  <a:gd name="T32" fmla="*/ 37 w 169"/>
                  <a:gd name="T33" fmla="*/ 105 h 117"/>
                  <a:gd name="T34" fmla="*/ 29 w 169"/>
                  <a:gd name="T35" fmla="*/ 100 h 117"/>
                  <a:gd name="T36" fmla="*/ 22 w 169"/>
                  <a:gd name="T37" fmla="*/ 96 h 117"/>
                  <a:gd name="T38" fmla="*/ 15 w 169"/>
                  <a:gd name="T39" fmla="*/ 91 h 117"/>
                  <a:gd name="T40" fmla="*/ 7 w 169"/>
                  <a:gd name="T41" fmla="*/ 86 h 117"/>
                  <a:gd name="T42" fmla="*/ 5 w 169"/>
                  <a:gd name="T43" fmla="*/ 80 h 117"/>
                  <a:gd name="T44" fmla="*/ 0 w 169"/>
                  <a:gd name="T45" fmla="*/ 72 h 117"/>
                  <a:gd name="T46" fmla="*/ 0 w 169"/>
                  <a:gd name="T47" fmla="*/ 64 h 117"/>
                  <a:gd name="T48" fmla="*/ 0 w 169"/>
                  <a:gd name="T49" fmla="*/ 56 h 117"/>
                  <a:gd name="T50" fmla="*/ 2 w 169"/>
                  <a:gd name="T51" fmla="*/ 48 h 117"/>
                  <a:gd name="T52" fmla="*/ 5 w 169"/>
                  <a:gd name="T53" fmla="*/ 41 h 117"/>
                  <a:gd name="T54" fmla="*/ 10 w 169"/>
                  <a:gd name="T55" fmla="*/ 33 h 117"/>
                  <a:gd name="T56" fmla="*/ 17 w 169"/>
                  <a:gd name="T57" fmla="*/ 26 h 117"/>
                  <a:gd name="T58" fmla="*/ 25 w 169"/>
                  <a:gd name="T59" fmla="*/ 19 h 117"/>
                  <a:gd name="T60" fmla="*/ 34 w 169"/>
                  <a:gd name="T61" fmla="*/ 13 h 117"/>
                  <a:gd name="T62" fmla="*/ 49 w 169"/>
                  <a:gd name="T63" fmla="*/ 8 h 117"/>
                  <a:gd name="T64" fmla="*/ 64 w 169"/>
                  <a:gd name="T65" fmla="*/ 4 h 117"/>
                  <a:gd name="T66" fmla="*/ 78 w 169"/>
                  <a:gd name="T67" fmla="*/ 1 h 117"/>
                  <a:gd name="T68" fmla="*/ 93 w 169"/>
                  <a:gd name="T69" fmla="*/ 0 h 117"/>
                  <a:gd name="T70" fmla="*/ 108 w 169"/>
                  <a:gd name="T71" fmla="*/ 1 h 117"/>
                  <a:gd name="T72" fmla="*/ 123 w 169"/>
                  <a:gd name="T73" fmla="*/ 3 h 117"/>
                  <a:gd name="T74" fmla="*/ 137 w 169"/>
                  <a:gd name="T75" fmla="*/ 5 h 117"/>
                  <a:gd name="T76" fmla="*/ 150 w 169"/>
                  <a:gd name="T77" fmla="*/ 11 h 117"/>
                  <a:gd name="T78" fmla="*/ 159 w 169"/>
                  <a:gd name="T79" fmla="*/ 17 h 117"/>
                  <a:gd name="T80" fmla="*/ 167 w 169"/>
                  <a:gd name="T81" fmla="*/ 25 h 117"/>
                  <a:gd name="T82" fmla="*/ 167 w 169"/>
                  <a:gd name="T83" fmla="*/ 25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69" h="117">
                    <a:moveTo>
                      <a:pt x="167" y="25"/>
                    </a:moveTo>
                    <a:lnTo>
                      <a:pt x="169" y="36"/>
                    </a:lnTo>
                    <a:lnTo>
                      <a:pt x="169" y="46"/>
                    </a:lnTo>
                    <a:lnTo>
                      <a:pt x="167" y="58"/>
                    </a:lnTo>
                    <a:lnTo>
                      <a:pt x="164" y="68"/>
                    </a:lnTo>
                    <a:lnTo>
                      <a:pt x="159" y="77"/>
                    </a:lnTo>
                    <a:lnTo>
                      <a:pt x="154" y="88"/>
                    </a:lnTo>
                    <a:lnTo>
                      <a:pt x="145" y="96"/>
                    </a:lnTo>
                    <a:lnTo>
                      <a:pt x="132" y="104"/>
                    </a:lnTo>
                    <a:lnTo>
                      <a:pt x="115" y="110"/>
                    </a:lnTo>
                    <a:lnTo>
                      <a:pt x="96" y="116"/>
                    </a:lnTo>
                    <a:lnTo>
                      <a:pt x="83" y="117"/>
                    </a:lnTo>
                    <a:lnTo>
                      <a:pt x="71" y="116"/>
                    </a:lnTo>
                    <a:lnTo>
                      <a:pt x="59" y="115"/>
                    </a:lnTo>
                    <a:lnTo>
                      <a:pt x="52" y="112"/>
                    </a:lnTo>
                    <a:lnTo>
                      <a:pt x="42" y="108"/>
                    </a:lnTo>
                    <a:lnTo>
                      <a:pt x="37" y="105"/>
                    </a:lnTo>
                    <a:lnTo>
                      <a:pt x="29" y="100"/>
                    </a:lnTo>
                    <a:lnTo>
                      <a:pt x="22" y="96"/>
                    </a:lnTo>
                    <a:lnTo>
                      <a:pt x="15" y="91"/>
                    </a:lnTo>
                    <a:lnTo>
                      <a:pt x="7" y="86"/>
                    </a:lnTo>
                    <a:lnTo>
                      <a:pt x="5" y="80"/>
                    </a:lnTo>
                    <a:lnTo>
                      <a:pt x="0" y="72"/>
                    </a:lnTo>
                    <a:lnTo>
                      <a:pt x="0" y="64"/>
                    </a:lnTo>
                    <a:lnTo>
                      <a:pt x="0" y="56"/>
                    </a:lnTo>
                    <a:lnTo>
                      <a:pt x="2" y="48"/>
                    </a:lnTo>
                    <a:lnTo>
                      <a:pt x="5" y="41"/>
                    </a:lnTo>
                    <a:lnTo>
                      <a:pt x="10" y="33"/>
                    </a:lnTo>
                    <a:lnTo>
                      <a:pt x="17" y="26"/>
                    </a:lnTo>
                    <a:lnTo>
                      <a:pt x="25" y="19"/>
                    </a:lnTo>
                    <a:lnTo>
                      <a:pt x="34" y="13"/>
                    </a:lnTo>
                    <a:lnTo>
                      <a:pt x="49" y="8"/>
                    </a:lnTo>
                    <a:lnTo>
                      <a:pt x="64" y="4"/>
                    </a:lnTo>
                    <a:lnTo>
                      <a:pt x="78" y="1"/>
                    </a:lnTo>
                    <a:lnTo>
                      <a:pt x="93" y="0"/>
                    </a:lnTo>
                    <a:lnTo>
                      <a:pt x="108" y="1"/>
                    </a:lnTo>
                    <a:lnTo>
                      <a:pt x="123" y="3"/>
                    </a:lnTo>
                    <a:lnTo>
                      <a:pt x="137" y="5"/>
                    </a:lnTo>
                    <a:lnTo>
                      <a:pt x="150" y="11"/>
                    </a:lnTo>
                    <a:lnTo>
                      <a:pt x="159" y="17"/>
                    </a:lnTo>
                    <a:lnTo>
                      <a:pt x="167" y="25"/>
                    </a:lnTo>
                    <a:lnTo>
                      <a:pt x="167" y="25"/>
                    </a:lnTo>
                    <a:close/>
                  </a:path>
                </a:pathLst>
              </a:custGeom>
              <a:solidFill>
                <a:srgbClr val="0019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608" name="Freeform 32"/>
              <p:cNvSpPr>
                <a:spLocks/>
              </p:cNvSpPr>
              <p:nvPr/>
            </p:nvSpPr>
            <p:spPr bwMode="auto">
              <a:xfrm>
                <a:off x="3074" y="494"/>
                <a:ext cx="132" cy="88"/>
              </a:xfrm>
              <a:custGeom>
                <a:avLst/>
                <a:gdLst>
                  <a:gd name="T0" fmla="*/ 132 w 132"/>
                  <a:gd name="T1" fmla="*/ 53 h 88"/>
                  <a:gd name="T2" fmla="*/ 130 w 132"/>
                  <a:gd name="T3" fmla="*/ 56 h 88"/>
                  <a:gd name="T4" fmla="*/ 127 w 132"/>
                  <a:gd name="T5" fmla="*/ 60 h 88"/>
                  <a:gd name="T6" fmla="*/ 125 w 132"/>
                  <a:gd name="T7" fmla="*/ 63 h 88"/>
                  <a:gd name="T8" fmla="*/ 125 w 132"/>
                  <a:gd name="T9" fmla="*/ 68 h 88"/>
                  <a:gd name="T10" fmla="*/ 122 w 132"/>
                  <a:gd name="T11" fmla="*/ 71 h 88"/>
                  <a:gd name="T12" fmla="*/ 122 w 132"/>
                  <a:gd name="T13" fmla="*/ 74 h 88"/>
                  <a:gd name="T14" fmla="*/ 120 w 132"/>
                  <a:gd name="T15" fmla="*/ 78 h 88"/>
                  <a:gd name="T16" fmla="*/ 115 w 132"/>
                  <a:gd name="T17" fmla="*/ 81 h 88"/>
                  <a:gd name="T18" fmla="*/ 108 w 132"/>
                  <a:gd name="T19" fmla="*/ 85 h 88"/>
                  <a:gd name="T20" fmla="*/ 100 w 132"/>
                  <a:gd name="T21" fmla="*/ 87 h 88"/>
                  <a:gd name="T22" fmla="*/ 83 w 132"/>
                  <a:gd name="T23" fmla="*/ 88 h 88"/>
                  <a:gd name="T24" fmla="*/ 69 w 132"/>
                  <a:gd name="T25" fmla="*/ 87 h 88"/>
                  <a:gd name="T26" fmla="*/ 54 w 132"/>
                  <a:gd name="T27" fmla="*/ 85 h 88"/>
                  <a:gd name="T28" fmla="*/ 44 w 132"/>
                  <a:gd name="T29" fmla="*/ 80 h 88"/>
                  <a:gd name="T30" fmla="*/ 32 w 132"/>
                  <a:gd name="T31" fmla="*/ 76 h 88"/>
                  <a:gd name="T32" fmla="*/ 24 w 132"/>
                  <a:gd name="T33" fmla="*/ 70 h 88"/>
                  <a:gd name="T34" fmla="*/ 17 w 132"/>
                  <a:gd name="T35" fmla="*/ 64 h 88"/>
                  <a:gd name="T36" fmla="*/ 10 w 132"/>
                  <a:gd name="T37" fmla="*/ 58 h 88"/>
                  <a:gd name="T38" fmla="*/ 5 w 132"/>
                  <a:gd name="T39" fmla="*/ 53 h 88"/>
                  <a:gd name="T40" fmla="*/ 0 w 132"/>
                  <a:gd name="T41" fmla="*/ 46 h 88"/>
                  <a:gd name="T42" fmla="*/ 29 w 132"/>
                  <a:gd name="T43" fmla="*/ 0 h 88"/>
                  <a:gd name="T44" fmla="*/ 51 w 132"/>
                  <a:gd name="T45" fmla="*/ 0 h 88"/>
                  <a:gd name="T46" fmla="*/ 69 w 132"/>
                  <a:gd name="T47" fmla="*/ 1 h 88"/>
                  <a:gd name="T48" fmla="*/ 83 w 132"/>
                  <a:gd name="T49" fmla="*/ 5 h 88"/>
                  <a:gd name="T50" fmla="*/ 93 w 132"/>
                  <a:gd name="T51" fmla="*/ 9 h 88"/>
                  <a:gd name="T52" fmla="*/ 103 w 132"/>
                  <a:gd name="T53" fmla="*/ 16 h 88"/>
                  <a:gd name="T54" fmla="*/ 113 w 132"/>
                  <a:gd name="T55" fmla="*/ 22 h 88"/>
                  <a:gd name="T56" fmla="*/ 118 w 132"/>
                  <a:gd name="T57" fmla="*/ 30 h 88"/>
                  <a:gd name="T58" fmla="*/ 125 w 132"/>
                  <a:gd name="T59" fmla="*/ 38 h 88"/>
                  <a:gd name="T60" fmla="*/ 130 w 132"/>
                  <a:gd name="T61" fmla="*/ 46 h 88"/>
                  <a:gd name="T62" fmla="*/ 132 w 132"/>
                  <a:gd name="T63" fmla="*/ 53 h 88"/>
                  <a:gd name="T64" fmla="*/ 132 w 132"/>
                  <a:gd name="T65" fmla="*/ 53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32" h="88">
                    <a:moveTo>
                      <a:pt x="132" y="53"/>
                    </a:moveTo>
                    <a:lnTo>
                      <a:pt x="130" y="56"/>
                    </a:lnTo>
                    <a:lnTo>
                      <a:pt x="127" y="60"/>
                    </a:lnTo>
                    <a:lnTo>
                      <a:pt x="125" y="63"/>
                    </a:lnTo>
                    <a:lnTo>
                      <a:pt x="125" y="68"/>
                    </a:lnTo>
                    <a:lnTo>
                      <a:pt x="122" y="71"/>
                    </a:lnTo>
                    <a:lnTo>
                      <a:pt x="122" y="74"/>
                    </a:lnTo>
                    <a:lnTo>
                      <a:pt x="120" y="78"/>
                    </a:lnTo>
                    <a:lnTo>
                      <a:pt x="115" y="81"/>
                    </a:lnTo>
                    <a:lnTo>
                      <a:pt x="108" y="85"/>
                    </a:lnTo>
                    <a:lnTo>
                      <a:pt x="100" y="87"/>
                    </a:lnTo>
                    <a:lnTo>
                      <a:pt x="83" y="88"/>
                    </a:lnTo>
                    <a:lnTo>
                      <a:pt x="69" y="87"/>
                    </a:lnTo>
                    <a:lnTo>
                      <a:pt x="54" y="85"/>
                    </a:lnTo>
                    <a:lnTo>
                      <a:pt x="44" y="80"/>
                    </a:lnTo>
                    <a:lnTo>
                      <a:pt x="32" y="76"/>
                    </a:lnTo>
                    <a:lnTo>
                      <a:pt x="24" y="70"/>
                    </a:lnTo>
                    <a:lnTo>
                      <a:pt x="17" y="64"/>
                    </a:lnTo>
                    <a:lnTo>
                      <a:pt x="10" y="58"/>
                    </a:lnTo>
                    <a:lnTo>
                      <a:pt x="5" y="53"/>
                    </a:lnTo>
                    <a:lnTo>
                      <a:pt x="0" y="46"/>
                    </a:lnTo>
                    <a:lnTo>
                      <a:pt x="29" y="0"/>
                    </a:lnTo>
                    <a:lnTo>
                      <a:pt x="51" y="0"/>
                    </a:lnTo>
                    <a:lnTo>
                      <a:pt x="69" y="1"/>
                    </a:lnTo>
                    <a:lnTo>
                      <a:pt x="83" y="5"/>
                    </a:lnTo>
                    <a:lnTo>
                      <a:pt x="93" y="9"/>
                    </a:lnTo>
                    <a:lnTo>
                      <a:pt x="103" y="16"/>
                    </a:lnTo>
                    <a:lnTo>
                      <a:pt x="113" y="22"/>
                    </a:lnTo>
                    <a:lnTo>
                      <a:pt x="118" y="30"/>
                    </a:lnTo>
                    <a:lnTo>
                      <a:pt x="125" y="38"/>
                    </a:lnTo>
                    <a:lnTo>
                      <a:pt x="130" y="46"/>
                    </a:lnTo>
                    <a:lnTo>
                      <a:pt x="132" y="53"/>
                    </a:lnTo>
                    <a:lnTo>
                      <a:pt x="132" y="5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609" name="Freeform 33"/>
              <p:cNvSpPr>
                <a:spLocks/>
              </p:cNvSpPr>
              <p:nvPr/>
            </p:nvSpPr>
            <p:spPr bwMode="auto">
              <a:xfrm>
                <a:off x="2645" y="510"/>
                <a:ext cx="115" cy="92"/>
              </a:xfrm>
              <a:custGeom>
                <a:avLst/>
                <a:gdLst>
                  <a:gd name="T0" fmla="*/ 113 w 115"/>
                  <a:gd name="T1" fmla="*/ 30 h 92"/>
                  <a:gd name="T2" fmla="*/ 115 w 115"/>
                  <a:gd name="T3" fmla="*/ 38 h 92"/>
                  <a:gd name="T4" fmla="*/ 115 w 115"/>
                  <a:gd name="T5" fmla="*/ 46 h 92"/>
                  <a:gd name="T6" fmla="*/ 115 w 115"/>
                  <a:gd name="T7" fmla="*/ 54 h 92"/>
                  <a:gd name="T8" fmla="*/ 110 w 115"/>
                  <a:gd name="T9" fmla="*/ 61 h 92"/>
                  <a:gd name="T10" fmla="*/ 108 w 115"/>
                  <a:gd name="T11" fmla="*/ 68 h 92"/>
                  <a:gd name="T12" fmla="*/ 100 w 115"/>
                  <a:gd name="T13" fmla="*/ 74 h 92"/>
                  <a:gd name="T14" fmla="*/ 93 w 115"/>
                  <a:gd name="T15" fmla="*/ 80 h 92"/>
                  <a:gd name="T16" fmla="*/ 86 w 115"/>
                  <a:gd name="T17" fmla="*/ 85 h 92"/>
                  <a:gd name="T18" fmla="*/ 74 w 115"/>
                  <a:gd name="T19" fmla="*/ 89 h 92"/>
                  <a:gd name="T20" fmla="*/ 61 w 115"/>
                  <a:gd name="T21" fmla="*/ 92 h 92"/>
                  <a:gd name="T22" fmla="*/ 51 w 115"/>
                  <a:gd name="T23" fmla="*/ 90 h 92"/>
                  <a:gd name="T24" fmla="*/ 39 w 115"/>
                  <a:gd name="T25" fmla="*/ 88 h 92"/>
                  <a:gd name="T26" fmla="*/ 32 w 115"/>
                  <a:gd name="T27" fmla="*/ 86 h 92"/>
                  <a:gd name="T28" fmla="*/ 22 w 115"/>
                  <a:gd name="T29" fmla="*/ 81 h 92"/>
                  <a:gd name="T30" fmla="*/ 15 w 115"/>
                  <a:gd name="T31" fmla="*/ 78 h 92"/>
                  <a:gd name="T32" fmla="*/ 10 w 115"/>
                  <a:gd name="T33" fmla="*/ 73 h 92"/>
                  <a:gd name="T34" fmla="*/ 5 w 115"/>
                  <a:gd name="T35" fmla="*/ 69 h 92"/>
                  <a:gd name="T36" fmla="*/ 2 w 115"/>
                  <a:gd name="T37" fmla="*/ 64 h 92"/>
                  <a:gd name="T38" fmla="*/ 0 w 115"/>
                  <a:gd name="T39" fmla="*/ 60 h 92"/>
                  <a:gd name="T40" fmla="*/ 0 w 115"/>
                  <a:gd name="T41" fmla="*/ 54 h 92"/>
                  <a:gd name="T42" fmla="*/ 2 w 115"/>
                  <a:gd name="T43" fmla="*/ 49 h 92"/>
                  <a:gd name="T44" fmla="*/ 5 w 115"/>
                  <a:gd name="T45" fmla="*/ 44 h 92"/>
                  <a:gd name="T46" fmla="*/ 7 w 115"/>
                  <a:gd name="T47" fmla="*/ 38 h 92"/>
                  <a:gd name="T48" fmla="*/ 10 w 115"/>
                  <a:gd name="T49" fmla="*/ 32 h 92"/>
                  <a:gd name="T50" fmla="*/ 10 w 115"/>
                  <a:gd name="T51" fmla="*/ 25 h 92"/>
                  <a:gd name="T52" fmla="*/ 15 w 115"/>
                  <a:gd name="T53" fmla="*/ 20 h 92"/>
                  <a:gd name="T54" fmla="*/ 17 w 115"/>
                  <a:gd name="T55" fmla="*/ 15 h 92"/>
                  <a:gd name="T56" fmla="*/ 25 w 115"/>
                  <a:gd name="T57" fmla="*/ 9 h 92"/>
                  <a:gd name="T58" fmla="*/ 32 w 115"/>
                  <a:gd name="T59" fmla="*/ 5 h 92"/>
                  <a:gd name="T60" fmla="*/ 44 w 115"/>
                  <a:gd name="T61" fmla="*/ 1 h 92"/>
                  <a:gd name="T62" fmla="*/ 56 w 115"/>
                  <a:gd name="T63" fmla="*/ 0 h 92"/>
                  <a:gd name="T64" fmla="*/ 69 w 115"/>
                  <a:gd name="T65" fmla="*/ 0 h 92"/>
                  <a:gd name="T66" fmla="*/ 78 w 115"/>
                  <a:gd name="T67" fmla="*/ 1 h 92"/>
                  <a:gd name="T68" fmla="*/ 88 w 115"/>
                  <a:gd name="T69" fmla="*/ 4 h 92"/>
                  <a:gd name="T70" fmla="*/ 96 w 115"/>
                  <a:gd name="T71" fmla="*/ 7 h 92"/>
                  <a:gd name="T72" fmla="*/ 103 w 115"/>
                  <a:gd name="T73" fmla="*/ 10 h 92"/>
                  <a:gd name="T74" fmla="*/ 108 w 115"/>
                  <a:gd name="T75" fmla="*/ 15 h 92"/>
                  <a:gd name="T76" fmla="*/ 110 w 115"/>
                  <a:gd name="T77" fmla="*/ 20 h 92"/>
                  <a:gd name="T78" fmla="*/ 113 w 115"/>
                  <a:gd name="T79" fmla="*/ 25 h 92"/>
                  <a:gd name="T80" fmla="*/ 113 w 115"/>
                  <a:gd name="T81" fmla="*/ 30 h 92"/>
                  <a:gd name="T82" fmla="*/ 113 w 115"/>
                  <a:gd name="T83" fmla="*/ 30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15" h="92">
                    <a:moveTo>
                      <a:pt x="113" y="30"/>
                    </a:moveTo>
                    <a:lnTo>
                      <a:pt x="115" y="38"/>
                    </a:lnTo>
                    <a:lnTo>
                      <a:pt x="115" y="46"/>
                    </a:lnTo>
                    <a:lnTo>
                      <a:pt x="115" y="54"/>
                    </a:lnTo>
                    <a:lnTo>
                      <a:pt x="110" y="61"/>
                    </a:lnTo>
                    <a:lnTo>
                      <a:pt x="108" y="68"/>
                    </a:lnTo>
                    <a:lnTo>
                      <a:pt x="100" y="74"/>
                    </a:lnTo>
                    <a:lnTo>
                      <a:pt x="93" y="80"/>
                    </a:lnTo>
                    <a:lnTo>
                      <a:pt x="86" y="85"/>
                    </a:lnTo>
                    <a:lnTo>
                      <a:pt x="74" y="89"/>
                    </a:lnTo>
                    <a:lnTo>
                      <a:pt x="61" y="92"/>
                    </a:lnTo>
                    <a:lnTo>
                      <a:pt x="51" y="90"/>
                    </a:lnTo>
                    <a:lnTo>
                      <a:pt x="39" y="88"/>
                    </a:lnTo>
                    <a:lnTo>
                      <a:pt x="32" y="86"/>
                    </a:lnTo>
                    <a:lnTo>
                      <a:pt x="22" y="81"/>
                    </a:lnTo>
                    <a:lnTo>
                      <a:pt x="15" y="78"/>
                    </a:lnTo>
                    <a:lnTo>
                      <a:pt x="10" y="73"/>
                    </a:lnTo>
                    <a:lnTo>
                      <a:pt x="5" y="69"/>
                    </a:lnTo>
                    <a:lnTo>
                      <a:pt x="2" y="64"/>
                    </a:lnTo>
                    <a:lnTo>
                      <a:pt x="0" y="60"/>
                    </a:lnTo>
                    <a:lnTo>
                      <a:pt x="0" y="54"/>
                    </a:lnTo>
                    <a:lnTo>
                      <a:pt x="2" y="49"/>
                    </a:lnTo>
                    <a:lnTo>
                      <a:pt x="5" y="44"/>
                    </a:lnTo>
                    <a:lnTo>
                      <a:pt x="7" y="38"/>
                    </a:lnTo>
                    <a:lnTo>
                      <a:pt x="10" y="32"/>
                    </a:lnTo>
                    <a:lnTo>
                      <a:pt x="10" y="25"/>
                    </a:lnTo>
                    <a:lnTo>
                      <a:pt x="15" y="20"/>
                    </a:lnTo>
                    <a:lnTo>
                      <a:pt x="17" y="15"/>
                    </a:lnTo>
                    <a:lnTo>
                      <a:pt x="25" y="9"/>
                    </a:lnTo>
                    <a:lnTo>
                      <a:pt x="32" y="5"/>
                    </a:lnTo>
                    <a:lnTo>
                      <a:pt x="44" y="1"/>
                    </a:lnTo>
                    <a:lnTo>
                      <a:pt x="56" y="0"/>
                    </a:lnTo>
                    <a:lnTo>
                      <a:pt x="69" y="0"/>
                    </a:lnTo>
                    <a:lnTo>
                      <a:pt x="78" y="1"/>
                    </a:lnTo>
                    <a:lnTo>
                      <a:pt x="88" y="4"/>
                    </a:lnTo>
                    <a:lnTo>
                      <a:pt x="96" y="7"/>
                    </a:lnTo>
                    <a:lnTo>
                      <a:pt x="103" y="10"/>
                    </a:lnTo>
                    <a:lnTo>
                      <a:pt x="108" y="15"/>
                    </a:lnTo>
                    <a:lnTo>
                      <a:pt x="110" y="20"/>
                    </a:lnTo>
                    <a:lnTo>
                      <a:pt x="113" y="25"/>
                    </a:lnTo>
                    <a:lnTo>
                      <a:pt x="113" y="30"/>
                    </a:lnTo>
                    <a:lnTo>
                      <a:pt x="113" y="3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610" name="Freeform 34"/>
              <p:cNvSpPr>
                <a:spLocks/>
              </p:cNvSpPr>
              <p:nvPr/>
            </p:nvSpPr>
            <p:spPr bwMode="auto">
              <a:xfrm>
                <a:off x="3118" y="523"/>
                <a:ext cx="47" cy="33"/>
              </a:xfrm>
              <a:custGeom>
                <a:avLst/>
                <a:gdLst>
                  <a:gd name="T0" fmla="*/ 37 w 47"/>
                  <a:gd name="T1" fmla="*/ 33 h 33"/>
                  <a:gd name="T2" fmla="*/ 32 w 47"/>
                  <a:gd name="T3" fmla="*/ 33 h 33"/>
                  <a:gd name="T4" fmla="*/ 25 w 47"/>
                  <a:gd name="T5" fmla="*/ 33 h 33"/>
                  <a:gd name="T6" fmla="*/ 20 w 47"/>
                  <a:gd name="T7" fmla="*/ 31 h 33"/>
                  <a:gd name="T8" fmla="*/ 17 w 47"/>
                  <a:gd name="T9" fmla="*/ 29 h 33"/>
                  <a:gd name="T10" fmla="*/ 15 w 47"/>
                  <a:gd name="T11" fmla="*/ 26 h 33"/>
                  <a:gd name="T12" fmla="*/ 12 w 47"/>
                  <a:gd name="T13" fmla="*/ 24 h 33"/>
                  <a:gd name="T14" fmla="*/ 10 w 47"/>
                  <a:gd name="T15" fmla="*/ 20 h 33"/>
                  <a:gd name="T16" fmla="*/ 7 w 47"/>
                  <a:gd name="T17" fmla="*/ 17 h 33"/>
                  <a:gd name="T18" fmla="*/ 5 w 47"/>
                  <a:gd name="T19" fmla="*/ 15 h 33"/>
                  <a:gd name="T20" fmla="*/ 0 w 47"/>
                  <a:gd name="T21" fmla="*/ 12 h 33"/>
                  <a:gd name="T22" fmla="*/ 12 w 47"/>
                  <a:gd name="T23" fmla="*/ 0 h 33"/>
                  <a:gd name="T24" fmla="*/ 22 w 47"/>
                  <a:gd name="T25" fmla="*/ 1 h 33"/>
                  <a:gd name="T26" fmla="*/ 29 w 47"/>
                  <a:gd name="T27" fmla="*/ 2 h 33"/>
                  <a:gd name="T28" fmla="*/ 37 w 47"/>
                  <a:gd name="T29" fmla="*/ 4 h 33"/>
                  <a:gd name="T30" fmla="*/ 42 w 47"/>
                  <a:gd name="T31" fmla="*/ 8 h 33"/>
                  <a:gd name="T32" fmla="*/ 44 w 47"/>
                  <a:gd name="T33" fmla="*/ 12 h 33"/>
                  <a:gd name="T34" fmla="*/ 47 w 47"/>
                  <a:gd name="T35" fmla="*/ 17 h 33"/>
                  <a:gd name="T36" fmla="*/ 47 w 47"/>
                  <a:gd name="T37" fmla="*/ 20 h 33"/>
                  <a:gd name="T38" fmla="*/ 44 w 47"/>
                  <a:gd name="T39" fmla="*/ 25 h 33"/>
                  <a:gd name="T40" fmla="*/ 42 w 47"/>
                  <a:gd name="T41" fmla="*/ 29 h 33"/>
                  <a:gd name="T42" fmla="*/ 37 w 47"/>
                  <a:gd name="T43" fmla="*/ 33 h 33"/>
                  <a:gd name="T44" fmla="*/ 37 w 47"/>
                  <a:gd name="T45" fmla="*/ 3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47" h="33">
                    <a:moveTo>
                      <a:pt x="37" y="33"/>
                    </a:moveTo>
                    <a:lnTo>
                      <a:pt x="32" y="33"/>
                    </a:lnTo>
                    <a:lnTo>
                      <a:pt x="25" y="33"/>
                    </a:lnTo>
                    <a:lnTo>
                      <a:pt x="20" y="31"/>
                    </a:lnTo>
                    <a:lnTo>
                      <a:pt x="17" y="29"/>
                    </a:lnTo>
                    <a:lnTo>
                      <a:pt x="15" y="26"/>
                    </a:lnTo>
                    <a:lnTo>
                      <a:pt x="12" y="24"/>
                    </a:lnTo>
                    <a:lnTo>
                      <a:pt x="10" y="20"/>
                    </a:lnTo>
                    <a:lnTo>
                      <a:pt x="7" y="17"/>
                    </a:lnTo>
                    <a:lnTo>
                      <a:pt x="5" y="15"/>
                    </a:lnTo>
                    <a:lnTo>
                      <a:pt x="0" y="12"/>
                    </a:lnTo>
                    <a:lnTo>
                      <a:pt x="12" y="0"/>
                    </a:lnTo>
                    <a:lnTo>
                      <a:pt x="22" y="1"/>
                    </a:lnTo>
                    <a:lnTo>
                      <a:pt x="29" y="2"/>
                    </a:lnTo>
                    <a:lnTo>
                      <a:pt x="37" y="4"/>
                    </a:lnTo>
                    <a:lnTo>
                      <a:pt x="42" y="8"/>
                    </a:lnTo>
                    <a:lnTo>
                      <a:pt x="44" y="12"/>
                    </a:lnTo>
                    <a:lnTo>
                      <a:pt x="47" y="17"/>
                    </a:lnTo>
                    <a:lnTo>
                      <a:pt x="47" y="20"/>
                    </a:lnTo>
                    <a:lnTo>
                      <a:pt x="44" y="25"/>
                    </a:lnTo>
                    <a:lnTo>
                      <a:pt x="42" y="29"/>
                    </a:lnTo>
                    <a:lnTo>
                      <a:pt x="37" y="33"/>
                    </a:lnTo>
                    <a:lnTo>
                      <a:pt x="37" y="33"/>
                    </a:lnTo>
                    <a:close/>
                  </a:path>
                </a:pathLst>
              </a:custGeom>
              <a:solidFill>
                <a:srgbClr val="0019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611" name="Freeform 35"/>
              <p:cNvSpPr>
                <a:spLocks/>
              </p:cNvSpPr>
              <p:nvPr/>
            </p:nvSpPr>
            <p:spPr bwMode="auto">
              <a:xfrm>
                <a:off x="2696" y="540"/>
                <a:ext cx="27" cy="33"/>
              </a:xfrm>
              <a:custGeom>
                <a:avLst/>
                <a:gdLst>
                  <a:gd name="T0" fmla="*/ 18 w 27"/>
                  <a:gd name="T1" fmla="*/ 0 h 33"/>
                  <a:gd name="T2" fmla="*/ 23 w 27"/>
                  <a:gd name="T3" fmla="*/ 3 h 33"/>
                  <a:gd name="T4" fmla="*/ 27 w 27"/>
                  <a:gd name="T5" fmla="*/ 7 h 33"/>
                  <a:gd name="T6" fmla="*/ 27 w 27"/>
                  <a:gd name="T7" fmla="*/ 9 h 33"/>
                  <a:gd name="T8" fmla="*/ 27 w 27"/>
                  <a:gd name="T9" fmla="*/ 14 h 33"/>
                  <a:gd name="T10" fmla="*/ 27 w 27"/>
                  <a:gd name="T11" fmla="*/ 17 h 33"/>
                  <a:gd name="T12" fmla="*/ 25 w 27"/>
                  <a:gd name="T13" fmla="*/ 20 h 33"/>
                  <a:gd name="T14" fmla="*/ 23 w 27"/>
                  <a:gd name="T15" fmla="*/ 24 h 33"/>
                  <a:gd name="T16" fmla="*/ 20 w 27"/>
                  <a:gd name="T17" fmla="*/ 27 h 33"/>
                  <a:gd name="T18" fmla="*/ 15 w 27"/>
                  <a:gd name="T19" fmla="*/ 30 h 33"/>
                  <a:gd name="T20" fmla="*/ 10 w 27"/>
                  <a:gd name="T21" fmla="*/ 33 h 33"/>
                  <a:gd name="T22" fmla="*/ 0 w 27"/>
                  <a:gd name="T23" fmla="*/ 33 h 33"/>
                  <a:gd name="T24" fmla="*/ 0 w 27"/>
                  <a:gd name="T25" fmla="*/ 0 h 33"/>
                  <a:gd name="T26" fmla="*/ 18 w 27"/>
                  <a:gd name="T27" fmla="*/ 0 h 33"/>
                  <a:gd name="T28" fmla="*/ 18 w 27"/>
                  <a:gd name="T29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7" h="33">
                    <a:moveTo>
                      <a:pt x="18" y="0"/>
                    </a:moveTo>
                    <a:lnTo>
                      <a:pt x="23" y="3"/>
                    </a:lnTo>
                    <a:lnTo>
                      <a:pt x="27" y="7"/>
                    </a:lnTo>
                    <a:lnTo>
                      <a:pt x="27" y="9"/>
                    </a:lnTo>
                    <a:lnTo>
                      <a:pt x="27" y="14"/>
                    </a:lnTo>
                    <a:lnTo>
                      <a:pt x="27" y="17"/>
                    </a:lnTo>
                    <a:lnTo>
                      <a:pt x="25" y="20"/>
                    </a:lnTo>
                    <a:lnTo>
                      <a:pt x="23" y="24"/>
                    </a:lnTo>
                    <a:lnTo>
                      <a:pt x="20" y="27"/>
                    </a:lnTo>
                    <a:lnTo>
                      <a:pt x="15" y="30"/>
                    </a:lnTo>
                    <a:lnTo>
                      <a:pt x="10" y="33"/>
                    </a:lnTo>
                    <a:lnTo>
                      <a:pt x="0" y="33"/>
                    </a:lnTo>
                    <a:lnTo>
                      <a:pt x="0" y="0"/>
                    </a:lnTo>
                    <a:lnTo>
                      <a:pt x="18" y="0"/>
                    </a:lnTo>
                    <a:lnTo>
                      <a:pt x="18" y="0"/>
                    </a:lnTo>
                    <a:close/>
                  </a:path>
                </a:pathLst>
              </a:custGeom>
              <a:solidFill>
                <a:srgbClr val="0019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612" name="Freeform 36"/>
              <p:cNvSpPr>
                <a:spLocks/>
              </p:cNvSpPr>
              <p:nvPr/>
            </p:nvSpPr>
            <p:spPr bwMode="auto">
              <a:xfrm>
                <a:off x="2802" y="552"/>
                <a:ext cx="274" cy="124"/>
              </a:xfrm>
              <a:custGeom>
                <a:avLst/>
                <a:gdLst>
                  <a:gd name="T0" fmla="*/ 272 w 274"/>
                  <a:gd name="T1" fmla="*/ 53 h 124"/>
                  <a:gd name="T2" fmla="*/ 274 w 274"/>
                  <a:gd name="T3" fmla="*/ 66 h 124"/>
                  <a:gd name="T4" fmla="*/ 272 w 274"/>
                  <a:gd name="T5" fmla="*/ 76 h 124"/>
                  <a:gd name="T6" fmla="*/ 265 w 274"/>
                  <a:gd name="T7" fmla="*/ 86 h 124"/>
                  <a:gd name="T8" fmla="*/ 252 w 274"/>
                  <a:gd name="T9" fmla="*/ 94 h 124"/>
                  <a:gd name="T10" fmla="*/ 235 w 274"/>
                  <a:gd name="T11" fmla="*/ 101 h 124"/>
                  <a:gd name="T12" fmla="*/ 218 w 274"/>
                  <a:gd name="T13" fmla="*/ 108 h 124"/>
                  <a:gd name="T14" fmla="*/ 198 w 274"/>
                  <a:gd name="T15" fmla="*/ 112 h 124"/>
                  <a:gd name="T16" fmla="*/ 176 w 274"/>
                  <a:gd name="T17" fmla="*/ 117 h 124"/>
                  <a:gd name="T18" fmla="*/ 154 w 274"/>
                  <a:gd name="T19" fmla="*/ 120 h 124"/>
                  <a:gd name="T20" fmla="*/ 132 w 274"/>
                  <a:gd name="T21" fmla="*/ 124 h 124"/>
                  <a:gd name="T22" fmla="*/ 115 w 274"/>
                  <a:gd name="T23" fmla="*/ 124 h 124"/>
                  <a:gd name="T24" fmla="*/ 98 w 274"/>
                  <a:gd name="T25" fmla="*/ 123 h 124"/>
                  <a:gd name="T26" fmla="*/ 83 w 274"/>
                  <a:gd name="T27" fmla="*/ 120 h 124"/>
                  <a:gd name="T28" fmla="*/ 66 w 274"/>
                  <a:gd name="T29" fmla="*/ 117 h 124"/>
                  <a:gd name="T30" fmla="*/ 51 w 274"/>
                  <a:gd name="T31" fmla="*/ 112 h 124"/>
                  <a:gd name="T32" fmla="*/ 39 w 274"/>
                  <a:gd name="T33" fmla="*/ 108 h 124"/>
                  <a:gd name="T34" fmla="*/ 27 w 274"/>
                  <a:gd name="T35" fmla="*/ 102 h 124"/>
                  <a:gd name="T36" fmla="*/ 17 w 274"/>
                  <a:gd name="T37" fmla="*/ 96 h 124"/>
                  <a:gd name="T38" fmla="*/ 7 w 274"/>
                  <a:gd name="T39" fmla="*/ 90 h 124"/>
                  <a:gd name="T40" fmla="*/ 0 w 274"/>
                  <a:gd name="T41" fmla="*/ 83 h 124"/>
                  <a:gd name="T42" fmla="*/ 0 w 274"/>
                  <a:gd name="T43" fmla="*/ 75 h 124"/>
                  <a:gd name="T44" fmla="*/ 0 w 274"/>
                  <a:gd name="T45" fmla="*/ 68 h 124"/>
                  <a:gd name="T46" fmla="*/ 0 w 274"/>
                  <a:gd name="T47" fmla="*/ 61 h 124"/>
                  <a:gd name="T48" fmla="*/ 2 w 274"/>
                  <a:gd name="T49" fmla="*/ 54 h 124"/>
                  <a:gd name="T50" fmla="*/ 7 w 274"/>
                  <a:gd name="T51" fmla="*/ 48 h 124"/>
                  <a:gd name="T52" fmla="*/ 12 w 274"/>
                  <a:gd name="T53" fmla="*/ 42 h 124"/>
                  <a:gd name="T54" fmla="*/ 17 w 274"/>
                  <a:gd name="T55" fmla="*/ 36 h 124"/>
                  <a:gd name="T56" fmla="*/ 24 w 274"/>
                  <a:gd name="T57" fmla="*/ 31 h 124"/>
                  <a:gd name="T58" fmla="*/ 34 w 274"/>
                  <a:gd name="T59" fmla="*/ 26 h 124"/>
                  <a:gd name="T60" fmla="*/ 44 w 274"/>
                  <a:gd name="T61" fmla="*/ 21 h 124"/>
                  <a:gd name="T62" fmla="*/ 51 w 274"/>
                  <a:gd name="T63" fmla="*/ 15 h 124"/>
                  <a:gd name="T64" fmla="*/ 59 w 274"/>
                  <a:gd name="T65" fmla="*/ 12 h 124"/>
                  <a:gd name="T66" fmla="*/ 68 w 274"/>
                  <a:gd name="T67" fmla="*/ 8 h 124"/>
                  <a:gd name="T68" fmla="*/ 81 w 274"/>
                  <a:gd name="T69" fmla="*/ 7 h 124"/>
                  <a:gd name="T70" fmla="*/ 91 w 274"/>
                  <a:gd name="T71" fmla="*/ 5 h 124"/>
                  <a:gd name="T72" fmla="*/ 103 w 274"/>
                  <a:gd name="T73" fmla="*/ 5 h 124"/>
                  <a:gd name="T74" fmla="*/ 115 w 274"/>
                  <a:gd name="T75" fmla="*/ 4 h 124"/>
                  <a:gd name="T76" fmla="*/ 127 w 274"/>
                  <a:gd name="T77" fmla="*/ 3 h 124"/>
                  <a:gd name="T78" fmla="*/ 140 w 274"/>
                  <a:gd name="T79" fmla="*/ 2 h 124"/>
                  <a:gd name="T80" fmla="*/ 152 w 274"/>
                  <a:gd name="T81" fmla="*/ 0 h 124"/>
                  <a:gd name="T82" fmla="*/ 171 w 274"/>
                  <a:gd name="T83" fmla="*/ 0 h 124"/>
                  <a:gd name="T84" fmla="*/ 189 w 274"/>
                  <a:gd name="T85" fmla="*/ 3 h 124"/>
                  <a:gd name="T86" fmla="*/ 203 w 274"/>
                  <a:gd name="T87" fmla="*/ 6 h 124"/>
                  <a:gd name="T88" fmla="*/ 218 w 274"/>
                  <a:gd name="T89" fmla="*/ 12 h 124"/>
                  <a:gd name="T90" fmla="*/ 230 w 274"/>
                  <a:gd name="T91" fmla="*/ 18 h 124"/>
                  <a:gd name="T92" fmla="*/ 243 w 274"/>
                  <a:gd name="T93" fmla="*/ 24 h 124"/>
                  <a:gd name="T94" fmla="*/ 252 w 274"/>
                  <a:gd name="T95" fmla="*/ 31 h 124"/>
                  <a:gd name="T96" fmla="*/ 260 w 274"/>
                  <a:gd name="T97" fmla="*/ 38 h 124"/>
                  <a:gd name="T98" fmla="*/ 267 w 274"/>
                  <a:gd name="T99" fmla="*/ 46 h 124"/>
                  <a:gd name="T100" fmla="*/ 272 w 274"/>
                  <a:gd name="T101" fmla="*/ 53 h 124"/>
                  <a:gd name="T102" fmla="*/ 272 w 274"/>
                  <a:gd name="T103" fmla="*/ 53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74" h="124">
                    <a:moveTo>
                      <a:pt x="272" y="53"/>
                    </a:moveTo>
                    <a:lnTo>
                      <a:pt x="274" y="66"/>
                    </a:lnTo>
                    <a:lnTo>
                      <a:pt x="272" y="76"/>
                    </a:lnTo>
                    <a:lnTo>
                      <a:pt x="265" y="86"/>
                    </a:lnTo>
                    <a:lnTo>
                      <a:pt x="252" y="94"/>
                    </a:lnTo>
                    <a:lnTo>
                      <a:pt x="235" y="101"/>
                    </a:lnTo>
                    <a:lnTo>
                      <a:pt x="218" y="108"/>
                    </a:lnTo>
                    <a:lnTo>
                      <a:pt x="198" y="112"/>
                    </a:lnTo>
                    <a:lnTo>
                      <a:pt x="176" y="117"/>
                    </a:lnTo>
                    <a:lnTo>
                      <a:pt x="154" y="120"/>
                    </a:lnTo>
                    <a:lnTo>
                      <a:pt x="132" y="124"/>
                    </a:lnTo>
                    <a:lnTo>
                      <a:pt x="115" y="124"/>
                    </a:lnTo>
                    <a:lnTo>
                      <a:pt x="98" y="123"/>
                    </a:lnTo>
                    <a:lnTo>
                      <a:pt x="83" y="120"/>
                    </a:lnTo>
                    <a:lnTo>
                      <a:pt x="66" y="117"/>
                    </a:lnTo>
                    <a:lnTo>
                      <a:pt x="51" y="112"/>
                    </a:lnTo>
                    <a:lnTo>
                      <a:pt x="39" y="108"/>
                    </a:lnTo>
                    <a:lnTo>
                      <a:pt x="27" y="102"/>
                    </a:lnTo>
                    <a:lnTo>
                      <a:pt x="17" y="96"/>
                    </a:lnTo>
                    <a:lnTo>
                      <a:pt x="7" y="90"/>
                    </a:lnTo>
                    <a:lnTo>
                      <a:pt x="0" y="83"/>
                    </a:lnTo>
                    <a:lnTo>
                      <a:pt x="0" y="75"/>
                    </a:lnTo>
                    <a:lnTo>
                      <a:pt x="0" y="68"/>
                    </a:lnTo>
                    <a:lnTo>
                      <a:pt x="0" y="61"/>
                    </a:lnTo>
                    <a:lnTo>
                      <a:pt x="2" y="54"/>
                    </a:lnTo>
                    <a:lnTo>
                      <a:pt x="7" y="48"/>
                    </a:lnTo>
                    <a:lnTo>
                      <a:pt x="12" y="42"/>
                    </a:lnTo>
                    <a:lnTo>
                      <a:pt x="17" y="36"/>
                    </a:lnTo>
                    <a:lnTo>
                      <a:pt x="24" y="31"/>
                    </a:lnTo>
                    <a:lnTo>
                      <a:pt x="34" y="26"/>
                    </a:lnTo>
                    <a:lnTo>
                      <a:pt x="44" y="21"/>
                    </a:lnTo>
                    <a:lnTo>
                      <a:pt x="51" y="15"/>
                    </a:lnTo>
                    <a:lnTo>
                      <a:pt x="59" y="12"/>
                    </a:lnTo>
                    <a:lnTo>
                      <a:pt x="68" y="8"/>
                    </a:lnTo>
                    <a:lnTo>
                      <a:pt x="81" y="7"/>
                    </a:lnTo>
                    <a:lnTo>
                      <a:pt x="91" y="5"/>
                    </a:lnTo>
                    <a:lnTo>
                      <a:pt x="103" y="5"/>
                    </a:lnTo>
                    <a:lnTo>
                      <a:pt x="115" y="4"/>
                    </a:lnTo>
                    <a:lnTo>
                      <a:pt x="127" y="3"/>
                    </a:lnTo>
                    <a:lnTo>
                      <a:pt x="140" y="2"/>
                    </a:lnTo>
                    <a:lnTo>
                      <a:pt x="152" y="0"/>
                    </a:lnTo>
                    <a:lnTo>
                      <a:pt x="171" y="0"/>
                    </a:lnTo>
                    <a:lnTo>
                      <a:pt x="189" y="3"/>
                    </a:lnTo>
                    <a:lnTo>
                      <a:pt x="203" y="6"/>
                    </a:lnTo>
                    <a:lnTo>
                      <a:pt x="218" y="12"/>
                    </a:lnTo>
                    <a:lnTo>
                      <a:pt x="230" y="18"/>
                    </a:lnTo>
                    <a:lnTo>
                      <a:pt x="243" y="24"/>
                    </a:lnTo>
                    <a:lnTo>
                      <a:pt x="252" y="31"/>
                    </a:lnTo>
                    <a:lnTo>
                      <a:pt x="260" y="38"/>
                    </a:lnTo>
                    <a:lnTo>
                      <a:pt x="267" y="46"/>
                    </a:lnTo>
                    <a:lnTo>
                      <a:pt x="272" y="53"/>
                    </a:lnTo>
                    <a:lnTo>
                      <a:pt x="272" y="53"/>
                    </a:lnTo>
                    <a:close/>
                  </a:path>
                </a:pathLst>
              </a:custGeom>
              <a:solidFill>
                <a:srgbClr val="0019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613" name="Freeform 37"/>
              <p:cNvSpPr>
                <a:spLocks/>
              </p:cNvSpPr>
              <p:nvPr/>
            </p:nvSpPr>
            <p:spPr bwMode="auto">
              <a:xfrm>
                <a:off x="2826" y="564"/>
                <a:ext cx="223" cy="99"/>
              </a:xfrm>
              <a:custGeom>
                <a:avLst/>
                <a:gdLst>
                  <a:gd name="T0" fmla="*/ 223 w 223"/>
                  <a:gd name="T1" fmla="*/ 44 h 99"/>
                  <a:gd name="T2" fmla="*/ 223 w 223"/>
                  <a:gd name="T3" fmla="*/ 54 h 99"/>
                  <a:gd name="T4" fmla="*/ 221 w 223"/>
                  <a:gd name="T5" fmla="*/ 62 h 99"/>
                  <a:gd name="T6" fmla="*/ 214 w 223"/>
                  <a:gd name="T7" fmla="*/ 70 h 99"/>
                  <a:gd name="T8" fmla="*/ 206 w 223"/>
                  <a:gd name="T9" fmla="*/ 76 h 99"/>
                  <a:gd name="T10" fmla="*/ 194 w 223"/>
                  <a:gd name="T11" fmla="*/ 82 h 99"/>
                  <a:gd name="T12" fmla="*/ 182 w 223"/>
                  <a:gd name="T13" fmla="*/ 88 h 99"/>
                  <a:gd name="T14" fmla="*/ 167 w 223"/>
                  <a:gd name="T15" fmla="*/ 92 h 99"/>
                  <a:gd name="T16" fmla="*/ 150 w 223"/>
                  <a:gd name="T17" fmla="*/ 96 h 99"/>
                  <a:gd name="T18" fmla="*/ 135 w 223"/>
                  <a:gd name="T19" fmla="*/ 98 h 99"/>
                  <a:gd name="T20" fmla="*/ 116 w 223"/>
                  <a:gd name="T21" fmla="*/ 99 h 99"/>
                  <a:gd name="T22" fmla="*/ 98 w 223"/>
                  <a:gd name="T23" fmla="*/ 99 h 99"/>
                  <a:gd name="T24" fmla="*/ 84 w 223"/>
                  <a:gd name="T25" fmla="*/ 98 h 99"/>
                  <a:gd name="T26" fmla="*/ 69 w 223"/>
                  <a:gd name="T27" fmla="*/ 97 h 99"/>
                  <a:gd name="T28" fmla="*/ 54 w 223"/>
                  <a:gd name="T29" fmla="*/ 94 h 99"/>
                  <a:gd name="T30" fmla="*/ 42 w 223"/>
                  <a:gd name="T31" fmla="*/ 89 h 99"/>
                  <a:gd name="T32" fmla="*/ 30 w 223"/>
                  <a:gd name="T33" fmla="*/ 84 h 99"/>
                  <a:gd name="T34" fmla="*/ 20 w 223"/>
                  <a:gd name="T35" fmla="*/ 79 h 99"/>
                  <a:gd name="T36" fmla="*/ 13 w 223"/>
                  <a:gd name="T37" fmla="*/ 73 h 99"/>
                  <a:gd name="T38" fmla="*/ 8 w 223"/>
                  <a:gd name="T39" fmla="*/ 66 h 99"/>
                  <a:gd name="T40" fmla="*/ 3 w 223"/>
                  <a:gd name="T41" fmla="*/ 58 h 99"/>
                  <a:gd name="T42" fmla="*/ 0 w 223"/>
                  <a:gd name="T43" fmla="*/ 52 h 99"/>
                  <a:gd name="T44" fmla="*/ 0 w 223"/>
                  <a:gd name="T45" fmla="*/ 46 h 99"/>
                  <a:gd name="T46" fmla="*/ 3 w 223"/>
                  <a:gd name="T47" fmla="*/ 40 h 99"/>
                  <a:gd name="T48" fmla="*/ 5 w 223"/>
                  <a:gd name="T49" fmla="*/ 34 h 99"/>
                  <a:gd name="T50" fmla="*/ 10 w 223"/>
                  <a:gd name="T51" fmla="*/ 28 h 99"/>
                  <a:gd name="T52" fmla="*/ 18 w 223"/>
                  <a:gd name="T53" fmla="*/ 24 h 99"/>
                  <a:gd name="T54" fmla="*/ 25 w 223"/>
                  <a:gd name="T55" fmla="*/ 19 h 99"/>
                  <a:gd name="T56" fmla="*/ 35 w 223"/>
                  <a:gd name="T57" fmla="*/ 15 h 99"/>
                  <a:gd name="T58" fmla="*/ 47 w 223"/>
                  <a:gd name="T59" fmla="*/ 11 h 99"/>
                  <a:gd name="T60" fmla="*/ 57 w 223"/>
                  <a:gd name="T61" fmla="*/ 9 h 99"/>
                  <a:gd name="T62" fmla="*/ 79 w 223"/>
                  <a:gd name="T63" fmla="*/ 3 h 99"/>
                  <a:gd name="T64" fmla="*/ 101 w 223"/>
                  <a:gd name="T65" fmla="*/ 0 h 99"/>
                  <a:gd name="T66" fmla="*/ 120 w 223"/>
                  <a:gd name="T67" fmla="*/ 0 h 99"/>
                  <a:gd name="T68" fmla="*/ 140 w 223"/>
                  <a:gd name="T69" fmla="*/ 2 h 99"/>
                  <a:gd name="T70" fmla="*/ 157 w 223"/>
                  <a:gd name="T71" fmla="*/ 6 h 99"/>
                  <a:gd name="T72" fmla="*/ 174 w 223"/>
                  <a:gd name="T73" fmla="*/ 11 h 99"/>
                  <a:gd name="T74" fmla="*/ 192 w 223"/>
                  <a:gd name="T75" fmla="*/ 18 h 99"/>
                  <a:gd name="T76" fmla="*/ 204 w 223"/>
                  <a:gd name="T77" fmla="*/ 26 h 99"/>
                  <a:gd name="T78" fmla="*/ 216 w 223"/>
                  <a:gd name="T79" fmla="*/ 35 h 99"/>
                  <a:gd name="T80" fmla="*/ 223 w 223"/>
                  <a:gd name="T81" fmla="*/ 44 h 99"/>
                  <a:gd name="T82" fmla="*/ 223 w 223"/>
                  <a:gd name="T83" fmla="*/ 44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23" h="99">
                    <a:moveTo>
                      <a:pt x="223" y="44"/>
                    </a:moveTo>
                    <a:lnTo>
                      <a:pt x="223" y="54"/>
                    </a:lnTo>
                    <a:lnTo>
                      <a:pt x="221" y="62"/>
                    </a:lnTo>
                    <a:lnTo>
                      <a:pt x="214" y="70"/>
                    </a:lnTo>
                    <a:lnTo>
                      <a:pt x="206" y="76"/>
                    </a:lnTo>
                    <a:lnTo>
                      <a:pt x="194" y="82"/>
                    </a:lnTo>
                    <a:lnTo>
                      <a:pt x="182" y="88"/>
                    </a:lnTo>
                    <a:lnTo>
                      <a:pt x="167" y="92"/>
                    </a:lnTo>
                    <a:lnTo>
                      <a:pt x="150" y="96"/>
                    </a:lnTo>
                    <a:lnTo>
                      <a:pt x="135" y="98"/>
                    </a:lnTo>
                    <a:lnTo>
                      <a:pt x="116" y="99"/>
                    </a:lnTo>
                    <a:lnTo>
                      <a:pt x="98" y="99"/>
                    </a:lnTo>
                    <a:lnTo>
                      <a:pt x="84" y="98"/>
                    </a:lnTo>
                    <a:lnTo>
                      <a:pt x="69" y="97"/>
                    </a:lnTo>
                    <a:lnTo>
                      <a:pt x="54" y="94"/>
                    </a:lnTo>
                    <a:lnTo>
                      <a:pt x="42" y="89"/>
                    </a:lnTo>
                    <a:lnTo>
                      <a:pt x="30" y="84"/>
                    </a:lnTo>
                    <a:lnTo>
                      <a:pt x="20" y="79"/>
                    </a:lnTo>
                    <a:lnTo>
                      <a:pt x="13" y="73"/>
                    </a:lnTo>
                    <a:lnTo>
                      <a:pt x="8" y="66"/>
                    </a:lnTo>
                    <a:lnTo>
                      <a:pt x="3" y="58"/>
                    </a:lnTo>
                    <a:lnTo>
                      <a:pt x="0" y="52"/>
                    </a:lnTo>
                    <a:lnTo>
                      <a:pt x="0" y="46"/>
                    </a:lnTo>
                    <a:lnTo>
                      <a:pt x="3" y="40"/>
                    </a:lnTo>
                    <a:lnTo>
                      <a:pt x="5" y="34"/>
                    </a:lnTo>
                    <a:lnTo>
                      <a:pt x="10" y="28"/>
                    </a:lnTo>
                    <a:lnTo>
                      <a:pt x="18" y="24"/>
                    </a:lnTo>
                    <a:lnTo>
                      <a:pt x="25" y="19"/>
                    </a:lnTo>
                    <a:lnTo>
                      <a:pt x="35" y="15"/>
                    </a:lnTo>
                    <a:lnTo>
                      <a:pt x="47" y="11"/>
                    </a:lnTo>
                    <a:lnTo>
                      <a:pt x="57" y="9"/>
                    </a:lnTo>
                    <a:lnTo>
                      <a:pt x="79" y="3"/>
                    </a:lnTo>
                    <a:lnTo>
                      <a:pt x="101" y="0"/>
                    </a:lnTo>
                    <a:lnTo>
                      <a:pt x="120" y="0"/>
                    </a:lnTo>
                    <a:lnTo>
                      <a:pt x="140" y="2"/>
                    </a:lnTo>
                    <a:lnTo>
                      <a:pt x="157" y="6"/>
                    </a:lnTo>
                    <a:lnTo>
                      <a:pt x="174" y="11"/>
                    </a:lnTo>
                    <a:lnTo>
                      <a:pt x="192" y="18"/>
                    </a:lnTo>
                    <a:lnTo>
                      <a:pt x="204" y="26"/>
                    </a:lnTo>
                    <a:lnTo>
                      <a:pt x="216" y="35"/>
                    </a:lnTo>
                    <a:lnTo>
                      <a:pt x="223" y="44"/>
                    </a:lnTo>
                    <a:lnTo>
                      <a:pt x="223" y="44"/>
                    </a:lnTo>
                    <a:close/>
                  </a:path>
                </a:pathLst>
              </a:custGeom>
              <a:solidFill>
                <a:srgbClr val="FF00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614" name="Freeform 38"/>
              <p:cNvSpPr>
                <a:spLocks/>
              </p:cNvSpPr>
              <p:nvPr/>
            </p:nvSpPr>
            <p:spPr bwMode="auto">
              <a:xfrm>
                <a:off x="2544" y="602"/>
                <a:ext cx="780" cy="251"/>
              </a:xfrm>
              <a:custGeom>
                <a:avLst/>
                <a:gdLst>
                  <a:gd name="T0" fmla="*/ 770 w 780"/>
                  <a:gd name="T1" fmla="*/ 33 h 251"/>
                  <a:gd name="T2" fmla="*/ 736 w 780"/>
                  <a:gd name="T3" fmla="*/ 59 h 251"/>
                  <a:gd name="T4" fmla="*/ 709 w 780"/>
                  <a:gd name="T5" fmla="*/ 89 h 251"/>
                  <a:gd name="T6" fmla="*/ 682 w 780"/>
                  <a:gd name="T7" fmla="*/ 120 h 251"/>
                  <a:gd name="T8" fmla="*/ 655 w 780"/>
                  <a:gd name="T9" fmla="*/ 152 h 251"/>
                  <a:gd name="T10" fmla="*/ 626 w 780"/>
                  <a:gd name="T11" fmla="*/ 182 h 251"/>
                  <a:gd name="T12" fmla="*/ 591 w 780"/>
                  <a:gd name="T13" fmla="*/ 209 h 251"/>
                  <a:gd name="T14" fmla="*/ 547 w 780"/>
                  <a:gd name="T15" fmla="*/ 230 h 251"/>
                  <a:gd name="T16" fmla="*/ 493 w 780"/>
                  <a:gd name="T17" fmla="*/ 245 h 251"/>
                  <a:gd name="T18" fmla="*/ 425 w 780"/>
                  <a:gd name="T19" fmla="*/ 251 h 251"/>
                  <a:gd name="T20" fmla="*/ 339 w 780"/>
                  <a:gd name="T21" fmla="*/ 246 h 251"/>
                  <a:gd name="T22" fmla="*/ 295 w 780"/>
                  <a:gd name="T23" fmla="*/ 235 h 251"/>
                  <a:gd name="T24" fmla="*/ 251 w 780"/>
                  <a:gd name="T25" fmla="*/ 220 h 251"/>
                  <a:gd name="T26" fmla="*/ 209 w 780"/>
                  <a:gd name="T27" fmla="*/ 203 h 251"/>
                  <a:gd name="T28" fmla="*/ 170 w 780"/>
                  <a:gd name="T29" fmla="*/ 184 h 251"/>
                  <a:gd name="T30" fmla="*/ 133 w 780"/>
                  <a:gd name="T31" fmla="*/ 163 h 251"/>
                  <a:gd name="T32" fmla="*/ 101 w 780"/>
                  <a:gd name="T33" fmla="*/ 141 h 251"/>
                  <a:gd name="T34" fmla="*/ 69 w 780"/>
                  <a:gd name="T35" fmla="*/ 118 h 251"/>
                  <a:gd name="T36" fmla="*/ 42 w 780"/>
                  <a:gd name="T37" fmla="*/ 94 h 251"/>
                  <a:gd name="T38" fmla="*/ 20 w 780"/>
                  <a:gd name="T39" fmla="*/ 72 h 251"/>
                  <a:gd name="T40" fmla="*/ 0 w 780"/>
                  <a:gd name="T41" fmla="*/ 48 h 251"/>
                  <a:gd name="T42" fmla="*/ 18 w 780"/>
                  <a:gd name="T43" fmla="*/ 50 h 251"/>
                  <a:gd name="T44" fmla="*/ 32 w 780"/>
                  <a:gd name="T45" fmla="*/ 52 h 251"/>
                  <a:gd name="T46" fmla="*/ 45 w 780"/>
                  <a:gd name="T47" fmla="*/ 57 h 251"/>
                  <a:gd name="T48" fmla="*/ 57 w 780"/>
                  <a:gd name="T49" fmla="*/ 61 h 251"/>
                  <a:gd name="T50" fmla="*/ 69 w 780"/>
                  <a:gd name="T51" fmla="*/ 67 h 251"/>
                  <a:gd name="T52" fmla="*/ 81 w 780"/>
                  <a:gd name="T53" fmla="*/ 73 h 251"/>
                  <a:gd name="T54" fmla="*/ 94 w 780"/>
                  <a:gd name="T55" fmla="*/ 78 h 251"/>
                  <a:gd name="T56" fmla="*/ 106 w 780"/>
                  <a:gd name="T57" fmla="*/ 83 h 251"/>
                  <a:gd name="T58" fmla="*/ 118 w 780"/>
                  <a:gd name="T59" fmla="*/ 86 h 251"/>
                  <a:gd name="T60" fmla="*/ 133 w 780"/>
                  <a:gd name="T61" fmla="*/ 89 h 251"/>
                  <a:gd name="T62" fmla="*/ 172 w 780"/>
                  <a:gd name="T63" fmla="*/ 96 h 251"/>
                  <a:gd name="T64" fmla="*/ 211 w 780"/>
                  <a:gd name="T65" fmla="*/ 102 h 251"/>
                  <a:gd name="T66" fmla="*/ 255 w 780"/>
                  <a:gd name="T67" fmla="*/ 109 h 251"/>
                  <a:gd name="T68" fmla="*/ 300 w 780"/>
                  <a:gd name="T69" fmla="*/ 115 h 251"/>
                  <a:gd name="T70" fmla="*/ 344 w 780"/>
                  <a:gd name="T71" fmla="*/ 120 h 251"/>
                  <a:gd name="T72" fmla="*/ 390 w 780"/>
                  <a:gd name="T73" fmla="*/ 122 h 251"/>
                  <a:gd name="T74" fmla="*/ 434 w 780"/>
                  <a:gd name="T75" fmla="*/ 122 h 251"/>
                  <a:gd name="T76" fmla="*/ 478 w 780"/>
                  <a:gd name="T77" fmla="*/ 118 h 251"/>
                  <a:gd name="T78" fmla="*/ 520 w 780"/>
                  <a:gd name="T79" fmla="*/ 110 h 251"/>
                  <a:gd name="T80" fmla="*/ 559 w 780"/>
                  <a:gd name="T81" fmla="*/ 98 h 251"/>
                  <a:gd name="T82" fmla="*/ 584 w 780"/>
                  <a:gd name="T83" fmla="*/ 89 h 251"/>
                  <a:gd name="T84" fmla="*/ 608 w 780"/>
                  <a:gd name="T85" fmla="*/ 80 h 251"/>
                  <a:gd name="T86" fmla="*/ 633 w 780"/>
                  <a:gd name="T87" fmla="*/ 70 h 251"/>
                  <a:gd name="T88" fmla="*/ 657 w 780"/>
                  <a:gd name="T89" fmla="*/ 61 h 251"/>
                  <a:gd name="T90" fmla="*/ 682 w 780"/>
                  <a:gd name="T91" fmla="*/ 52 h 251"/>
                  <a:gd name="T92" fmla="*/ 704 w 780"/>
                  <a:gd name="T93" fmla="*/ 42 h 251"/>
                  <a:gd name="T94" fmla="*/ 726 w 780"/>
                  <a:gd name="T95" fmla="*/ 33 h 251"/>
                  <a:gd name="T96" fmla="*/ 748 w 780"/>
                  <a:gd name="T97" fmla="*/ 22 h 251"/>
                  <a:gd name="T98" fmla="*/ 765 w 780"/>
                  <a:gd name="T99" fmla="*/ 11 h 251"/>
                  <a:gd name="T100" fmla="*/ 780 w 780"/>
                  <a:gd name="T101" fmla="*/ 0 h 251"/>
                  <a:gd name="T102" fmla="*/ 770 w 780"/>
                  <a:gd name="T103" fmla="*/ 33 h 251"/>
                  <a:gd name="T104" fmla="*/ 770 w 780"/>
                  <a:gd name="T105" fmla="*/ 33 h 2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780" h="251">
                    <a:moveTo>
                      <a:pt x="770" y="33"/>
                    </a:moveTo>
                    <a:lnTo>
                      <a:pt x="736" y="59"/>
                    </a:lnTo>
                    <a:lnTo>
                      <a:pt x="709" y="89"/>
                    </a:lnTo>
                    <a:lnTo>
                      <a:pt x="682" y="120"/>
                    </a:lnTo>
                    <a:lnTo>
                      <a:pt x="655" y="152"/>
                    </a:lnTo>
                    <a:lnTo>
                      <a:pt x="626" y="182"/>
                    </a:lnTo>
                    <a:lnTo>
                      <a:pt x="591" y="209"/>
                    </a:lnTo>
                    <a:lnTo>
                      <a:pt x="547" y="230"/>
                    </a:lnTo>
                    <a:lnTo>
                      <a:pt x="493" y="245"/>
                    </a:lnTo>
                    <a:lnTo>
                      <a:pt x="425" y="251"/>
                    </a:lnTo>
                    <a:lnTo>
                      <a:pt x="339" y="246"/>
                    </a:lnTo>
                    <a:lnTo>
                      <a:pt x="295" y="235"/>
                    </a:lnTo>
                    <a:lnTo>
                      <a:pt x="251" y="220"/>
                    </a:lnTo>
                    <a:lnTo>
                      <a:pt x="209" y="203"/>
                    </a:lnTo>
                    <a:lnTo>
                      <a:pt x="170" y="184"/>
                    </a:lnTo>
                    <a:lnTo>
                      <a:pt x="133" y="163"/>
                    </a:lnTo>
                    <a:lnTo>
                      <a:pt x="101" y="141"/>
                    </a:lnTo>
                    <a:lnTo>
                      <a:pt x="69" y="118"/>
                    </a:lnTo>
                    <a:lnTo>
                      <a:pt x="42" y="94"/>
                    </a:lnTo>
                    <a:lnTo>
                      <a:pt x="20" y="72"/>
                    </a:lnTo>
                    <a:lnTo>
                      <a:pt x="0" y="48"/>
                    </a:lnTo>
                    <a:lnTo>
                      <a:pt x="18" y="50"/>
                    </a:lnTo>
                    <a:lnTo>
                      <a:pt x="32" y="52"/>
                    </a:lnTo>
                    <a:lnTo>
                      <a:pt x="45" y="57"/>
                    </a:lnTo>
                    <a:lnTo>
                      <a:pt x="57" y="61"/>
                    </a:lnTo>
                    <a:lnTo>
                      <a:pt x="69" y="67"/>
                    </a:lnTo>
                    <a:lnTo>
                      <a:pt x="81" y="73"/>
                    </a:lnTo>
                    <a:lnTo>
                      <a:pt x="94" y="78"/>
                    </a:lnTo>
                    <a:lnTo>
                      <a:pt x="106" y="83"/>
                    </a:lnTo>
                    <a:lnTo>
                      <a:pt x="118" y="86"/>
                    </a:lnTo>
                    <a:lnTo>
                      <a:pt x="133" y="89"/>
                    </a:lnTo>
                    <a:lnTo>
                      <a:pt x="172" y="96"/>
                    </a:lnTo>
                    <a:lnTo>
                      <a:pt x="211" y="102"/>
                    </a:lnTo>
                    <a:lnTo>
                      <a:pt x="255" y="109"/>
                    </a:lnTo>
                    <a:lnTo>
                      <a:pt x="300" y="115"/>
                    </a:lnTo>
                    <a:lnTo>
                      <a:pt x="344" y="120"/>
                    </a:lnTo>
                    <a:lnTo>
                      <a:pt x="390" y="122"/>
                    </a:lnTo>
                    <a:lnTo>
                      <a:pt x="434" y="122"/>
                    </a:lnTo>
                    <a:lnTo>
                      <a:pt x="478" y="118"/>
                    </a:lnTo>
                    <a:lnTo>
                      <a:pt x="520" y="110"/>
                    </a:lnTo>
                    <a:lnTo>
                      <a:pt x="559" y="98"/>
                    </a:lnTo>
                    <a:lnTo>
                      <a:pt x="584" y="89"/>
                    </a:lnTo>
                    <a:lnTo>
                      <a:pt x="608" y="80"/>
                    </a:lnTo>
                    <a:lnTo>
                      <a:pt x="633" y="70"/>
                    </a:lnTo>
                    <a:lnTo>
                      <a:pt x="657" y="61"/>
                    </a:lnTo>
                    <a:lnTo>
                      <a:pt x="682" y="52"/>
                    </a:lnTo>
                    <a:lnTo>
                      <a:pt x="704" y="42"/>
                    </a:lnTo>
                    <a:lnTo>
                      <a:pt x="726" y="33"/>
                    </a:lnTo>
                    <a:lnTo>
                      <a:pt x="748" y="22"/>
                    </a:lnTo>
                    <a:lnTo>
                      <a:pt x="765" y="11"/>
                    </a:lnTo>
                    <a:lnTo>
                      <a:pt x="780" y="0"/>
                    </a:lnTo>
                    <a:lnTo>
                      <a:pt x="770" y="33"/>
                    </a:lnTo>
                    <a:lnTo>
                      <a:pt x="770" y="33"/>
                    </a:lnTo>
                    <a:close/>
                  </a:path>
                </a:pathLst>
              </a:custGeom>
              <a:solidFill>
                <a:srgbClr val="0019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615" name="Freeform 39"/>
              <p:cNvSpPr>
                <a:spLocks/>
              </p:cNvSpPr>
              <p:nvPr/>
            </p:nvSpPr>
            <p:spPr bwMode="auto">
              <a:xfrm>
                <a:off x="3135" y="676"/>
                <a:ext cx="86" cy="94"/>
              </a:xfrm>
              <a:custGeom>
                <a:avLst/>
                <a:gdLst>
                  <a:gd name="T0" fmla="*/ 20 w 86"/>
                  <a:gd name="T1" fmla="*/ 94 h 94"/>
                  <a:gd name="T2" fmla="*/ 15 w 86"/>
                  <a:gd name="T3" fmla="*/ 84 h 94"/>
                  <a:gd name="T4" fmla="*/ 10 w 86"/>
                  <a:gd name="T5" fmla="*/ 74 h 94"/>
                  <a:gd name="T6" fmla="*/ 5 w 86"/>
                  <a:gd name="T7" fmla="*/ 64 h 94"/>
                  <a:gd name="T8" fmla="*/ 0 w 86"/>
                  <a:gd name="T9" fmla="*/ 52 h 94"/>
                  <a:gd name="T10" fmla="*/ 0 w 86"/>
                  <a:gd name="T11" fmla="*/ 42 h 94"/>
                  <a:gd name="T12" fmla="*/ 5 w 86"/>
                  <a:gd name="T13" fmla="*/ 31 h 94"/>
                  <a:gd name="T14" fmla="*/ 12 w 86"/>
                  <a:gd name="T15" fmla="*/ 22 h 94"/>
                  <a:gd name="T16" fmla="*/ 25 w 86"/>
                  <a:gd name="T17" fmla="*/ 12 h 94"/>
                  <a:gd name="T18" fmla="*/ 44 w 86"/>
                  <a:gd name="T19" fmla="*/ 6 h 94"/>
                  <a:gd name="T20" fmla="*/ 71 w 86"/>
                  <a:gd name="T21" fmla="*/ 0 h 94"/>
                  <a:gd name="T22" fmla="*/ 81 w 86"/>
                  <a:gd name="T23" fmla="*/ 9 h 94"/>
                  <a:gd name="T24" fmla="*/ 86 w 86"/>
                  <a:gd name="T25" fmla="*/ 18 h 94"/>
                  <a:gd name="T26" fmla="*/ 84 w 86"/>
                  <a:gd name="T27" fmla="*/ 28 h 94"/>
                  <a:gd name="T28" fmla="*/ 81 w 86"/>
                  <a:gd name="T29" fmla="*/ 38 h 94"/>
                  <a:gd name="T30" fmla="*/ 74 w 86"/>
                  <a:gd name="T31" fmla="*/ 48 h 94"/>
                  <a:gd name="T32" fmla="*/ 64 w 86"/>
                  <a:gd name="T33" fmla="*/ 57 h 94"/>
                  <a:gd name="T34" fmla="*/ 52 w 86"/>
                  <a:gd name="T35" fmla="*/ 66 h 94"/>
                  <a:gd name="T36" fmla="*/ 42 w 86"/>
                  <a:gd name="T37" fmla="*/ 76 h 94"/>
                  <a:gd name="T38" fmla="*/ 30 w 86"/>
                  <a:gd name="T39" fmla="*/ 86 h 94"/>
                  <a:gd name="T40" fmla="*/ 20 w 86"/>
                  <a:gd name="T41" fmla="*/ 94 h 94"/>
                  <a:gd name="T42" fmla="*/ 20 w 86"/>
                  <a:gd name="T43" fmla="*/ 94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86" h="94">
                    <a:moveTo>
                      <a:pt x="20" y="94"/>
                    </a:moveTo>
                    <a:lnTo>
                      <a:pt x="15" y="84"/>
                    </a:lnTo>
                    <a:lnTo>
                      <a:pt x="10" y="74"/>
                    </a:lnTo>
                    <a:lnTo>
                      <a:pt x="5" y="64"/>
                    </a:lnTo>
                    <a:lnTo>
                      <a:pt x="0" y="52"/>
                    </a:lnTo>
                    <a:lnTo>
                      <a:pt x="0" y="42"/>
                    </a:lnTo>
                    <a:lnTo>
                      <a:pt x="5" y="31"/>
                    </a:lnTo>
                    <a:lnTo>
                      <a:pt x="12" y="22"/>
                    </a:lnTo>
                    <a:lnTo>
                      <a:pt x="25" y="12"/>
                    </a:lnTo>
                    <a:lnTo>
                      <a:pt x="44" y="6"/>
                    </a:lnTo>
                    <a:lnTo>
                      <a:pt x="71" y="0"/>
                    </a:lnTo>
                    <a:lnTo>
                      <a:pt x="81" y="9"/>
                    </a:lnTo>
                    <a:lnTo>
                      <a:pt x="86" y="18"/>
                    </a:lnTo>
                    <a:lnTo>
                      <a:pt x="84" y="28"/>
                    </a:lnTo>
                    <a:lnTo>
                      <a:pt x="81" y="38"/>
                    </a:lnTo>
                    <a:lnTo>
                      <a:pt x="74" y="48"/>
                    </a:lnTo>
                    <a:lnTo>
                      <a:pt x="64" y="57"/>
                    </a:lnTo>
                    <a:lnTo>
                      <a:pt x="52" y="66"/>
                    </a:lnTo>
                    <a:lnTo>
                      <a:pt x="42" y="76"/>
                    </a:lnTo>
                    <a:lnTo>
                      <a:pt x="30" y="86"/>
                    </a:lnTo>
                    <a:lnTo>
                      <a:pt x="20" y="94"/>
                    </a:lnTo>
                    <a:lnTo>
                      <a:pt x="20" y="9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616" name="Freeform 40"/>
              <p:cNvSpPr>
                <a:spLocks/>
              </p:cNvSpPr>
              <p:nvPr/>
            </p:nvSpPr>
            <p:spPr bwMode="auto">
              <a:xfrm>
                <a:off x="2677" y="700"/>
                <a:ext cx="100" cy="90"/>
              </a:xfrm>
              <a:custGeom>
                <a:avLst/>
                <a:gdLst>
                  <a:gd name="T0" fmla="*/ 100 w 100"/>
                  <a:gd name="T1" fmla="*/ 90 h 90"/>
                  <a:gd name="T2" fmla="*/ 88 w 100"/>
                  <a:gd name="T3" fmla="*/ 89 h 90"/>
                  <a:gd name="T4" fmla="*/ 76 w 100"/>
                  <a:gd name="T5" fmla="*/ 86 h 90"/>
                  <a:gd name="T6" fmla="*/ 64 w 100"/>
                  <a:gd name="T7" fmla="*/ 82 h 90"/>
                  <a:gd name="T8" fmla="*/ 51 w 100"/>
                  <a:gd name="T9" fmla="*/ 78 h 90"/>
                  <a:gd name="T10" fmla="*/ 42 w 100"/>
                  <a:gd name="T11" fmla="*/ 72 h 90"/>
                  <a:gd name="T12" fmla="*/ 32 w 100"/>
                  <a:gd name="T13" fmla="*/ 65 h 90"/>
                  <a:gd name="T14" fmla="*/ 24 w 100"/>
                  <a:gd name="T15" fmla="*/ 59 h 90"/>
                  <a:gd name="T16" fmla="*/ 15 w 100"/>
                  <a:gd name="T17" fmla="*/ 52 h 90"/>
                  <a:gd name="T18" fmla="*/ 7 w 100"/>
                  <a:gd name="T19" fmla="*/ 47 h 90"/>
                  <a:gd name="T20" fmla="*/ 0 w 100"/>
                  <a:gd name="T21" fmla="*/ 41 h 90"/>
                  <a:gd name="T22" fmla="*/ 0 w 100"/>
                  <a:gd name="T23" fmla="*/ 0 h 90"/>
                  <a:gd name="T24" fmla="*/ 32 w 100"/>
                  <a:gd name="T25" fmla="*/ 1 h 90"/>
                  <a:gd name="T26" fmla="*/ 54 w 100"/>
                  <a:gd name="T27" fmla="*/ 7 h 90"/>
                  <a:gd name="T28" fmla="*/ 68 w 100"/>
                  <a:gd name="T29" fmla="*/ 14 h 90"/>
                  <a:gd name="T30" fmla="*/ 78 w 100"/>
                  <a:gd name="T31" fmla="*/ 24 h 90"/>
                  <a:gd name="T32" fmla="*/ 81 w 100"/>
                  <a:gd name="T33" fmla="*/ 34 h 90"/>
                  <a:gd name="T34" fmla="*/ 83 w 100"/>
                  <a:gd name="T35" fmla="*/ 46 h 90"/>
                  <a:gd name="T36" fmla="*/ 83 w 100"/>
                  <a:gd name="T37" fmla="*/ 58 h 90"/>
                  <a:gd name="T38" fmla="*/ 86 w 100"/>
                  <a:gd name="T39" fmla="*/ 70 h 90"/>
                  <a:gd name="T40" fmla="*/ 91 w 100"/>
                  <a:gd name="T41" fmla="*/ 81 h 90"/>
                  <a:gd name="T42" fmla="*/ 100 w 100"/>
                  <a:gd name="T43" fmla="*/ 90 h 90"/>
                  <a:gd name="T44" fmla="*/ 100 w 100"/>
                  <a:gd name="T45" fmla="*/ 9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00" h="90">
                    <a:moveTo>
                      <a:pt x="100" y="90"/>
                    </a:moveTo>
                    <a:lnTo>
                      <a:pt x="88" y="89"/>
                    </a:lnTo>
                    <a:lnTo>
                      <a:pt x="76" y="86"/>
                    </a:lnTo>
                    <a:lnTo>
                      <a:pt x="64" y="82"/>
                    </a:lnTo>
                    <a:lnTo>
                      <a:pt x="51" y="78"/>
                    </a:lnTo>
                    <a:lnTo>
                      <a:pt x="42" y="72"/>
                    </a:lnTo>
                    <a:lnTo>
                      <a:pt x="32" y="65"/>
                    </a:lnTo>
                    <a:lnTo>
                      <a:pt x="24" y="59"/>
                    </a:lnTo>
                    <a:lnTo>
                      <a:pt x="15" y="52"/>
                    </a:lnTo>
                    <a:lnTo>
                      <a:pt x="7" y="47"/>
                    </a:lnTo>
                    <a:lnTo>
                      <a:pt x="0" y="41"/>
                    </a:lnTo>
                    <a:lnTo>
                      <a:pt x="0" y="0"/>
                    </a:lnTo>
                    <a:lnTo>
                      <a:pt x="32" y="1"/>
                    </a:lnTo>
                    <a:lnTo>
                      <a:pt x="54" y="7"/>
                    </a:lnTo>
                    <a:lnTo>
                      <a:pt x="68" y="14"/>
                    </a:lnTo>
                    <a:lnTo>
                      <a:pt x="78" y="24"/>
                    </a:lnTo>
                    <a:lnTo>
                      <a:pt x="81" y="34"/>
                    </a:lnTo>
                    <a:lnTo>
                      <a:pt x="83" y="46"/>
                    </a:lnTo>
                    <a:lnTo>
                      <a:pt x="83" y="58"/>
                    </a:lnTo>
                    <a:lnTo>
                      <a:pt x="86" y="70"/>
                    </a:lnTo>
                    <a:lnTo>
                      <a:pt x="91" y="81"/>
                    </a:lnTo>
                    <a:lnTo>
                      <a:pt x="100" y="90"/>
                    </a:lnTo>
                    <a:lnTo>
                      <a:pt x="100" y="9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617" name="Freeform 41"/>
              <p:cNvSpPr>
                <a:spLocks/>
              </p:cNvSpPr>
              <p:nvPr/>
            </p:nvSpPr>
            <p:spPr bwMode="auto">
              <a:xfrm>
                <a:off x="2971" y="711"/>
                <a:ext cx="159" cy="129"/>
              </a:xfrm>
              <a:custGeom>
                <a:avLst/>
                <a:gdLst>
                  <a:gd name="T0" fmla="*/ 132 w 159"/>
                  <a:gd name="T1" fmla="*/ 0 h 129"/>
                  <a:gd name="T2" fmla="*/ 132 w 159"/>
                  <a:gd name="T3" fmla="*/ 12 h 129"/>
                  <a:gd name="T4" fmla="*/ 135 w 159"/>
                  <a:gd name="T5" fmla="*/ 22 h 129"/>
                  <a:gd name="T6" fmla="*/ 140 w 159"/>
                  <a:gd name="T7" fmla="*/ 32 h 129"/>
                  <a:gd name="T8" fmla="*/ 147 w 159"/>
                  <a:gd name="T9" fmla="*/ 41 h 129"/>
                  <a:gd name="T10" fmla="*/ 152 w 159"/>
                  <a:gd name="T11" fmla="*/ 52 h 129"/>
                  <a:gd name="T12" fmla="*/ 157 w 159"/>
                  <a:gd name="T13" fmla="*/ 62 h 129"/>
                  <a:gd name="T14" fmla="*/ 159 w 159"/>
                  <a:gd name="T15" fmla="*/ 71 h 129"/>
                  <a:gd name="T16" fmla="*/ 159 w 159"/>
                  <a:gd name="T17" fmla="*/ 80 h 129"/>
                  <a:gd name="T18" fmla="*/ 152 w 159"/>
                  <a:gd name="T19" fmla="*/ 91 h 129"/>
                  <a:gd name="T20" fmla="*/ 140 w 159"/>
                  <a:gd name="T21" fmla="*/ 100 h 129"/>
                  <a:gd name="T22" fmla="*/ 130 w 159"/>
                  <a:gd name="T23" fmla="*/ 104 h 129"/>
                  <a:gd name="T24" fmla="*/ 118 w 159"/>
                  <a:gd name="T25" fmla="*/ 109 h 129"/>
                  <a:gd name="T26" fmla="*/ 108 w 159"/>
                  <a:gd name="T27" fmla="*/ 112 h 129"/>
                  <a:gd name="T28" fmla="*/ 96 w 159"/>
                  <a:gd name="T29" fmla="*/ 116 h 129"/>
                  <a:gd name="T30" fmla="*/ 83 w 159"/>
                  <a:gd name="T31" fmla="*/ 119 h 129"/>
                  <a:gd name="T32" fmla="*/ 71 w 159"/>
                  <a:gd name="T33" fmla="*/ 123 h 129"/>
                  <a:gd name="T34" fmla="*/ 59 w 159"/>
                  <a:gd name="T35" fmla="*/ 125 h 129"/>
                  <a:gd name="T36" fmla="*/ 44 w 159"/>
                  <a:gd name="T37" fmla="*/ 127 h 129"/>
                  <a:gd name="T38" fmla="*/ 32 w 159"/>
                  <a:gd name="T39" fmla="*/ 128 h 129"/>
                  <a:gd name="T40" fmla="*/ 15 w 159"/>
                  <a:gd name="T41" fmla="*/ 129 h 129"/>
                  <a:gd name="T42" fmla="*/ 15 w 159"/>
                  <a:gd name="T43" fmla="*/ 119 h 129"/>
                  <a:gd name="T44" fmla="*/ 12 w 159"/>
                  <a:gd name="T45" fmla="*/ 109 h 129"/>
                  <a:gd name="T46" fmla="*/ 10 w 159"/>
                  <a:gd name="T47" fmla="*/ 99 h 129"/>
                  <a:gd name="T48" fmla="*/ 7 w 159"/>
                  <a:gd name="T49" fmla="*/ 88 h 129"/>
                  <a:gd name="T50" fmla="*/ 5 w 159"/>
                  <a:gd name="T51" fmla="*/ 78 h 129"/>
                  <a:gd name="T52" fmla="*/ 2 w 159"/>
                  <a:gd name="T53" fmla="*/ 69 h 129"/>
                  <a:gd name="T54" fmla="*/ 0 w 159"/>
                  <a:gd name="T55" fmla="*/ 59 h 129"/>
                  <a:gd name="T56" fmla="*/ 0 w 159"/>
                  <a:gd name="T57" fmla="*/ 47 h 129"/>
                  <a:gd name="T58" fmla="*/ 0 w 159"/>
                  <a:gd name="T59" fmla="*/ 37 h 129"/>
                  <a:gd name="T60" fmla="*/ 0 w 159"/>
                  <a:gd name="T61" fmla="*/ 27 h 129"/>
                  <a:gd name="T62" fmla="*/ 15 w 159"/>
                  <a:gd name="T63" fmla="*/ 25 h 129"/>
                  <a:gd name="T64" fmla="*/ 29 w 159"/>
                  <a:gd name="T65" fmla="*/ 23 h 129"/>
                  <a:gd name="T66" fmla="*/ 44 w 159"/>
                  <a:gd name="T67" fmla="*/ 21 h 129"/>
                  <a:gd name="T68" fmla="*/ 56 w 159"/>
                  <a:gd name="T69" fmla="*/ 19 h 129"/>
                  <a:gd name="T70" fmla="*/ 71 w 159"/>
                  <a:gd name="T71" fmla="*/ 16 h 129"/>
                  <a:gd name="T72" fmla="*/ 83 w 159"/>
                  <a:gd name="T73" fmla="*/ 14 h 129"/>
                  <a:gd name="T74" fmla="*/ 96 w 159"/>
                  <a:gd name="T75" fmla="*/ 12 h 129"/>
                  <a:gd name="T76" fmla="*/ 108 w 159"/>
                  <a:gd name="T77" fmla="*/ 8 h 129"/>
                  <a:gd name="T78" fmla="*/ 120 w 159"/>
                  <a:gd name="T79" fmla="*/ 5 h 129"/>
                  <a:gd name="T80" fmla="*/ 132 w 159"/>
                  <a:gd name="T81" fmla="*/ 0 h 129"/>
                  <a:gd name="T82" fmla="*/ 132 w 159"/>
                  <a:gd name="T83" fmla="*/ 0 h 1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59" h="129">
                    <a:moveTo>
                      <a:pt x="132" y="0"/>
                    </a:moveTo>
                    <a:lnTo>
                      <a:pt x="132" y="12"/>
                    </a:lnTo>
                    <a:lnTo>
                      <a:pt x="135" y="22"/>
                    </a:lnTo>
                    <a:lnTo>
                      <a:pt x="140" y="32"/>
                    </a:lnTo>
                    <a:lnTo>
                      <a:pt x="147" y="41"/>
                    </a:lnTo>
                    <a:lnTo>
                      <a:pt x="152" y="52"/>
                    </a:lnTo>
                    <a:lnTo>
                      <a:pt x="157" y="62"/>
                    </a:lnTo>
                    <a:lnTo>
                      <a:pt x="159" y="71"/>
                    </a:lnTo>
                    <a:lnTo>
                      <a:pt x="159" y="80"/>
                    </a:lnTo>
                    <a:lnTo>
                      <a:pt x="152" y="91"/>
                    </a:lnTo>
                    <a:lnTo>
                      <a:pt x="140" y="100"/>
                    </a:lnTo>
                    <a:lnTo>
                      <a:pt x="130" y="104"/>
                    </a:lnTo>
                    <a:lnTo>
                      <a:pt x="118" y="109"/>
                    </a:lnTo>
                    <a:lnTo>
                      <a:pt x="108" y="112"/>
                    </a:lnTo>
                    <a:lnTo>
                      <a:pt x="96" y="116"/>
                    </a:lnTo>
                    <a:lnTo>
                      <a:pt x="83" y="119"/>
                    </a:lnTo>
                    <a:lnTo>
                      <a:pt x="71" y="123"/>
                    </a:lnTo>
                    <a:lnTo>
                      <a:pt x="59" y="125"/>
                    </a:lnTo>
                    <a:lnTo>
                      <a:pt x="44" y="127"/>
                    </a:lnTo>
                    <a:lnTo>
                      <a:pt x="32" y="128"/>
                    </a:lnTo>
                    <a:lnTo>
                      <a:pt x="15" y="129"/>
                    </a:lnTo>
                    <a:lnTo>
                      <a:pt x="15" y="119"/>
                    </a:lnTo>
                    <a:lnTo>
                      <a:pt x="12" y="109"/>
                    </a:lnTo>
                    <a:lnTo>
                      <a:pt x="10" y="99"/>
                    </a:lnTo>
                    <a:lnTo>
                      <a:pt x="7" y="88"/>
                    </a:lnTo>
                    <a:lnTo>
                      <a:pt x="5" y="78"/>
                    </a:lnTo>
                    <a:lnTo>
                      <a:pt x="2" y="69"/>
                    </a:lnTo>
                    <a:lnTo>
                      <a:pt x="0" y="59"/>
                    </a:lnTo>
                    <a:lnTo>
                      <a:pt x="0" y="47"/>
                    </a:lnTo>
                    <a:lnTo>
                      <a:pt x="0" y="37"/>
                    </a:lnTo>
                    <a:lnTo>
                      <a:pt x="0" y="27"/>
                    </a:lnTo>
                    <a:lnTo>
                      <a:pt x="15" y="25"/>
                    </a:lnTo>
                    <a:lnTo>
                      <a:pt x="29" y="23"/>
                    </a:lnTo>
                    <a:lnTo>
                      <a:pt x="44" y="21"/>
                    </a:lnTo>
                    <a:lnTo>
                      <a:pt x="56" y="19"/>
                    </a:lnTo>
                    <a:lnTo>
                      <a:pt x="71" y="16"/>
                    </a:lnTo>
                    <a:lnTo>
                      <a:pt x="83" y="14"/>
                    </a:lnTo>
                    <a:lnTo>
                      <a:pt x="96" y="12"/>
                    </a:lnTo>
                    <a:lnTo>
                      <a:pt x="108" y="8"/>
                    </a:lnTo>
                    <a:lnTo>
                      <a:pt x="120" y="5"/>
                    </a:lnTo>
                    <a:lnTo>
                      <a:pt x="132" y="0"/>
                    </a:lnTo>
                    <a:lnTo>
                      <a:pt x="132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618" name="Freeform 42"/>
              <p:cNvSpPr>
                <a:spLocks/>
              </p:cNvSpPr>
              <p:nvPr/>
            </p:nvSpPr>
            <p:spPr bwMode="auto">
              <a:xfrm>
                <a:off x="2795" y="725"/>
                <a:ext cx="159" cy="120"/>
              </a:xfrm>
              <a:custGeom>
                <a:avLst/>
                <a:gdLst>
                  <a:gd name="T0" fmla="*/ 159 w 159"/>
                  <a:gd name="T1" fmla="*/ 119 h 120"/>
                  <a:gd name="T2" fmla="*/ 142 w 159"/>
                  <a:gd name="T3" fmla="*/ 120 h 120"/>
                  <a:gd name="T4" fmla="*/ 125 w 159"/>
                  <a:gd name="T5" fmla="*/ 119 h 120"/>
                  <a:gd name="T6" fmla="*/ 110 w 159"/>
                  <a:gd name="T7" fmla="*/ 115 h 120"/>
                  <a:gd name="T8" fmla="*/ 95 w 159"/>
                  <a:gd name="T9" fmla="*/ 112 h 120"/>
                  <a:gd name="T10" fmla="*/ 83 w 159"/>
                  <a:gd name="T11" fmla="*/ 107 h 120"/>
                  <a:gd name="T12" fmla="*/ 68 w 159"/>
                  <a:gd name="T13" fmla="*/ 102 h 120"/>
                  <a:gd name="T14" fmla="*/ 53 w 159"/>
                  <a:gd name="T15" fmla="*/ 97 h 120"/>
                  <a:gd name="T16" fmla="*/ 39 w 159"/>
                  <a:gd name="T17" fmla="*/ 93 h 120"/>
                  <a:gd name="T18" fmla="*/ 24 w 159"/>
                  <a:gd name="T19" fmla="*/ 88 h 120"/>
                  <a:gd name="T20" fmla="*/ 7 w 159"/>
                  <a:gd name="T21" fmla="*/ 86 h 120"/>
                  <a:gd name="T22" fmla="*/ 0 w 159"/>
                  <a:gd name="T23" fmla="*/ 0 h 120"/>
                  <a:gd name="T24" fmla="*/ 139 w 159"/>
                  <a:gd name="T25" fmla="*/ 16 h 120"/>
                  <a:gd name="T26" fmla="*/ 159 w 159"/>
                  <a:gd name="T27" fmla="*/ 119 h 120"/>
                  <a:gd name="T28" fmla="*/ 159 w 159"/>
                  <a:gd name="T29" fmla="*/ 119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59" h="120">
                    <a:moveTo>
                      <a:pt x="159" y="119"/>
                    </a:moveTo>
                    <a:lnTo>
                      <a:pt x="142" y="120"/>
                    </a:lnTo>
                    <a:lnTo>
                      <a:pt x="125" y="119"/>
                    </a:lnTo>
                    <a:lnTo>
                      <a:pt x="110" y="115"/>
                    </a:lnTo>
                    <a:lnTo>
                      <a:pt x="95" y="112"/>
                    </a:lnTo>
                    <a:lnTo>
                      <a:pt x="83" y="107"/>
                    </a:lnTo>
                    <a:lnTo>
                      <a:pt x="68" y="102"/>
                    </a:lnTo>
                    <a:lnTo>
                      <a:pt x="53" y="97"/>
                    </a:lnTo>
                    <a:lnTo>
                      <a:pt x="39" y="93"/>
                    </a:lnTo>
                    <a:lnTo>
                      <a:pt x="24" y="88"/>
                    </a:lnTo>
                    <a:lnTo>
                      <a:pt x="7" y="86"/>
                    </a:lnTo>
                    <a:lnTo>
                      <a:pt x="0" y="0"/>
                    </a:lnTo>
                    <a:lnTo>
                      <a:pt x="139" y="16"/>
                    </a:lnTo>
                    <a:lnTo>
                      <a:pt x="159" y="119"/>
                    </a:lnTo>
                    <a:lnTo>
                      <a:pt x="159" y="11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619" name="Freeform 43"/>
              <p:cNvSpPr>
                <a:spLocks/>
              </p:cNvSpPr>
              <p:nvPr/>
            </p:nvSpPr>
            <p:spPr bwMode="auto">
              <a:xfrm>
                <a:off x="2758" y="861"/>
                <a:ext cx="968" cy="312"/>
              </a:xfrm>
              <a:custGeom>
                <a:avLst/>
                <a:gdLst>
                  <a:gd name="T0" fmla="*/ 777 w 968"/>
                  <a:gd name="T1" fmla="*/ 312 h 312"/>
                  <a:gd name="T2" fmla="*/ 19 w 968"/>
                  <a:gd name="T3" fmla="*/ 295 h 312"/>
                  <a:gd name="T4" fmla="*/ 2 w 968"/>
                  <a:gd name="T5" fmla="*/ 266 h 312"/>
                  <a:gd name="T6" fmla="*/ 2 w 968"/>
                  <a:gd name="T7" fmla="*/ 237 h 312"/>
                  <a:gd name="T8" fmla="*/ 14 w 968"/>
                  <a:gd name="T9" fmla="*/ 208 h 312"/>
                  <a:gd name="T10" fmla="*/ 29 w 968"/>
                  <a:gd name="T11" fmla="*/ 179 h 312"/>
                  <a:gd name="T12" fmla="*/ 59 w 968"/>
                  <a:gd name="T13" fmla="*/ 158 h 312"/>
                  <a:gd name="T14" fmla="*/ 103 w 968"/>
                  <a:gd name="T15" fmla="*/ 149 h 312"/>
                  <a:gd name="T16" fmla="*/ 149 w 968"/>
                  <a:gd name="T17" fmla="*/ 142 h 312"/>
                  <a:gd name="T18" fmla="*/ 198 w 968"/>
                  <a:gd name="T19" fmla="*/ 139 h 312"/>
                  <a:gd name="T20" fmla="*/ 247 w 968"/>
                  <a:gd name="T21" fmla="*/ 142 h 312"/>
                  <a:gd name="T22" fmla="*/ 294 w 968"/>
                  <a:gd name="T23" fmla="*/ 157 h 312"/>
                  <a:gd name="T24" fmla="*/ 323 w 968"/>
                  <a:gd name="T25" fmla="*/ 187 h 312"/>
                  <a:gd name="T26" fmla="*/ 338 w 968"/>
                  <a:gd name="T27" fmla="*/ 221 h 312"/>
                  <a:gd name="T28" fmla="*/ 345 w 968"/>
                  <a:gd name="T29" fmla="*/ 256 h 312"/>
                  <a:gd name="T30" fmla="*/ 345 w 968"/>
                  <a:gd name="T31" fmla="*/ 291 h 312"/>
                  <a:gd name="T32" fmla="*/ 360 w 968"/>
                  <a:gd name="T33" fmla="*/ 309 h 312"/>
                  <a:gd name="T34" fmla="*/ 375 w 968"/>
                  <a:gd name="T35" fmla="*/ 290 h 312"/>
                  <a:gd name="T36" fmla="*/ 380 w 968"/>
                  <a:gd name="T37" fmla="*/ 270 h 312"/>
                  <a:gd name="T38" fmla="*/ 382 w 968"/>
                  <a:gd name="T39" fmla="*/ 249 h 312"/>
                  <a:gd name="T40" fmla="*/ 377 w 968"/>
                  <a:gd name="T41" fmla="*/ 230 h 312"/>
                  <a:gd name="T42" fmla="*/ 372 w 968"/>
                  <a:gd name="T43" fmla="*/ 214 h 312"/>
                  <a:gd name="T44" fmla="*/ 441 w 968"/>
                  <a:gd name="T45" fmla="*/ 190 h 312"/>
                  <a:gd name="T46" fmla="*/ 517 w 968"/>
                  <a:gd name="T47" fmla="*/ 174 h 312"/>
                  <a:gd name="T48" fmla="*/ 598 w 968"/>
                  <a:gd name="T49" fmla="*/ 162 h 312"/>
                  <a:gd name="T50" fmla="*/ 684 w 968"/>
                  <a:gd name="T51" fmla="*/ 157 h 312"/>
                  <a:gd name="T52" fmla="*/ 769 w 968"/>
                  <a:gd name="T53" fmla="*/ 155 h 312"/>
                  <a:gd name="T54" fmla="*/ 772 w 968"/>
                  <a:gd name="T55" fmla="*/ 146 h 312"/>
                  <a:gd name="T56" fmla="*/ 762 w 968"/>
                  <a:gd name="T57" fmla="*/ 142 h 312"/>
                  <a:gd name="T58" fmla="*/ 745 w 968"/>
                  <a:gd name="T59" fmla="*/ 139 h 312"/>
                  <a:gd name="T60" fmla="*/ 728 w 968"/>
                  <a:gd name="T61" fmla="*/ 137 h 312"/>
                  <a:gd name="T62" fmla="*/ 713 w 968"/>
                  <a:gd name="T63" fmla="*/ 131 h 312"/>
                  <a:gd name="T64" fmla="*/ 637 w 968"/>
                  <a:gd name="T65" fmla="*/ 137 h 312"/>
                  <a:gd name="T66" fmla="*/ 561 w 968"/>
                  <a:gd name="T67" fmla="*/ 146 h 312"/>
                  <a:gd name="T68" fmla="*/ 488 w 968"/>
                  <a:gd name="T69" fmla="*/ 159 h 312"/>
                  <a:gd name="T70" fmla="*/ 424 w 968"/>
                  <a:gd name="T71" fmla="*/ 177 h 312"/>
                  <a:gd name="T72" fmla="*/ 372 w 968"/>
                  <a:gd name="T73" fmla="*/ 200 h 312"/>
                  <a:gd name="T74" fmla="*/ 348 w 968"/>
                  <a:gd name="T75" fmla="*/ 178 h 312"/>
                  <a:gd name="T76" fmla="*/ 348 w 968"/>
                  <a:gd name="T77" fmla="*/ 155 h 312"/>
                  <a:gd name="T78" fmla="*/ 362 w 968"/>
                  <a:gd name="T79" fmla="*/ 135 h 312"/>
                  <a:gd name="T80" fmla="*/ 389 w 968"/>
                  <a:gd name="T81" fmla="*/ 115 h 312"/>
                  <a:gd name="T82" fmla="*/ 424 w 968"/>
                  <a:gd name="T83" fmla="*/ 97 h 312"/>
                  <a:gd name="T84" fmla="*/ 524 w 968"/>
                  <a:gd name="T85" fmla="*/ 70 h 312"/>
                  <a:gd name="T86" fmla="*/ 630 w 968"/>
                  <a:gd name="T87" fmla="*/ 45 h 312"/>
                  <a:gd name="T88" fmla="*/ 735 w 968"/>
                  <a:gd name="T89" fmla="*/ 23 h 312"/>
                  <a:gd name="T90" fmla="*/ 843 w 968"/>
                  <a:gd name="T91" fmla="*/ 7 h 312"/>
                  <a:gd name="T92" fmla="*/ 946 w 968"/>
                  <a:gd name="T93" fmla="*/ 0 h 312"/>
                  <a:gd name="T94" fmla="*/ 965 w 968"/>
                  <a:gd name="T95" fmla="*/ 25 h 312"/>
                  <a:gd name="T96" fmla="*/ 968 w 968"/>
                  <a:gd name="T97" fmla="*/ 51 h 312"/>
                  <a:gd name="T98" fmla="*/ 958 w 968"/>
                  <a:gd name="T99" fmla="*/ 79 h 312"/>
                  <a:gd name="T100" fmla="*/ 943 w 968"/>
                  <a:gd name="T101" fmla="*/ 107 h 312"/>
                  <a:gd name="T102" fmla="*/ 926 w 968"/>
                  <a:gd name="T103" fmla="*/ 135 h 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968" h="312">
                    <a:moveTo>
                      <a:pt x="926" y="135"/>
                    </a:moveTo>
                    <a:lnTo>
                      <a:pt x="777" y="312"/>
                    </a:lnTo>
                    <a:lnTo>
                      <a:pt x="37" y="309"/>
                    </a:lnTo>
                    <a:lnTo>
                      <a:pt x="19" y="295"/>
                    </a:lnTo>
                    <a:lnTo>
                      <a:pt x="10" y="280"/>
                    </a:lnTo>
                    <a:lnTo>
                      <a:pt x="2" y="266"/>
                    </a:lnTo>
                    <a:lnTo>
                      <a:pt x="0" y="251"/>
                    </a:lnTo>
                    <a:lnTo>
                      <a:pt x="2" y="237"/>
                    </a:lnTo>
                    <a:lnTo>
                      <a:pt x="7" y="223"/>
                    </a:lnTo>
                    <a:lnTo>
                      <a:pt x="14" y="208"/>
                    </a:lnTo>
                    <a:lnTo>
                      <a:pt x="22" y="193"/>
                    </a:lnTo>
                    <a:lnTo>
                      <a:pt x="29" y="179"/>
                    </a:lnTo>
                    <a:lnTo>
                      <a:pt x="37" y="165"/>
                    </a:lnTo>
                    <a:lnTo>
                      <a:pt x="59" y="158"/>
                    </a:lnTo>
                    <a:lnTo>
                      <a:pt x="81" y="153"/>
                    </a:lnTo>
                    <a:lnTo>
                      <a:pt x="103" y="149"/>
                    </a:lnTo>
                    <a:lnTo>
                      <a:pt x="125" y="145"/>
                    </a:lnTo>
                    <a:lnTo>
                      <a:pt x="149" y="142"/>
                    </a:lnTo>
                    <a:lnTo>
                      <a:pt x="174" y="141"/>
                    </a:lnTo>
                    <a:lnTo>
                      <a:pt x="198" y="139"/>
                    </a:lnTo>
                    <a:lnTo>
                      <a:pt x="223" y="139"/>
                    </a:lnTo>
                    <a:lnTo>
                      <a:pt x="247" y="142"/>
                    </a:lnTo>
                    <a:lnTo>
                      <a:pt x="272" y="144"/>
                    </a:lnTo>
                    <a:lnTo>
                      <a:pt x="294" y="157"/>
                    </a:lnTo>
                    <a:lnTo>
                      <a:pt x="311" y="171"/>
                    </a:lnTo>
                    <a:lnTo>
                      <a:pt x="323" y="187"/>
                    </a:lnTo>
                    <a:lnTo>
                      <a:pt x="333" y="203"/>
                    </a:lnTo>
                    <a:lnTo>
                      <a:pt x="338" y="221"/>
                    </a:lnTo>
                    <a:lnTo>
                      <a:pt x="343" y="239"/>
                    </a:lnTo>
                    <a:lnTo>
                      <a:pt x="345" y="256"/>
                    </a:lnTo>
                    <a:lnTo>
                      <a:pt x="345" y="274"/>
                    </a:lnTo>
                    <a:lnTo>
                      <a:pt x="345" y="291"/>
                    </a:lnTo>
                    <a:lnTo>
                      <a:pt x="345" y="309"/>
                    </a:lnTo>
                    <a:lnTo>
                      <a:pt x="360" y="309"/>
                    </a:lnTo>
                    <a:lnTo>
                      <a:pt x="370" y="299"/>
                    </a:lnTo>
                    <a:lnTo>
                      <a:pt x="375" y="290"/>
                    </a:lnTo>
                    <a:lnTo>
                      <a:pt x="380" y="280"/>
                    </a:lnTo>
                    <a:lnTo>
                      <a:pt x="380" y="270"/>
                    </a:lnTo>
                    <a:lnTo>
                      <a:pt x="382" y="259"/>
                    </a:lnTo>
                    <a:lnTo>
                      <a:pt x="382" y="249"/>
                    </a:lnTo>
                    <a:lnTo>
                      <a:pt x="380" y="239"/>
                    </a:lnTo>
                    <a:lnTo>
                      <a:pt x="377" y="230"/>
                    </a:lnTo>
                    <a:lnTo>
                      <a:pt x="375" y="222"/>
                    </a:lnTo>
                    <a:lnTo>
                      <a:pt x="372" y="214"/>
                    </a:lnTo>
                    <a:lnTo>
                      <a:pt x="404" y="201"/>
                    </a:lnTo>
                    <a:lnTo>
                      <a:pt x="441" y="190"/>
                    </a:lnTo>
                    <a:lnTo>
                      <a:pt x="478" y="181"/>
                    </a:lnTo>
                    <a:lnTo>
                      <a:pt x="517" y="174"/>
                    </a:lnTo>
                    <a:lnTo>
                      <a:pt x="556" y="167"/>
                    </a:lnTo>
                    <a:lnTo>
                      <a:pt x="598" y="162"/>
                    </a:lnTo>
                    <a:lnTo>
                      <a:pt x="639" y="159"/>
                    </a:lnTo>
                    <a:lnTo>
                      <a:pt x="684" y="157"/>
                    </a:lnTo>
                    <a:lnTo>
                      <a:pt x="725" y="155"/>
                    </a:lnTo>
                    <a:lnTo>
                      <a:pt x="769" y="155"/>
                    </a:lnTo>
                    <a:lnTo>
                      <a:pt x="772" y="150"/>
                    </a:lnTo>
                    <a:lnTo>
                      <a:pt x="772" y="146"/>
                    </a:lnTo>
                    <a:lnTo>
                      <a:pt x="767" y="143"/>
                    </a:lnTo>
                    <a:lnTo>
                      <a:pt x="762" y="142"/>
                    </a:lnTo>
                    <a:lnTo>
                      <a:pt x="755" y="141"/>
                    </a:lnTo>
                    <a:lnTo>
                      <a:pt x="745" y="139"/>
                    </a:lnTo>
                    <a:lnTo>
                      <a:pt x="735" y="138"/>
                    </a:lnTo>
                    <a:lnTo>
                      <a:pt x="728" y="137"/>
                    </a:lnTo>
                    <a:lnTo>
                      <a:pt x="720" y="135"/>
                    </a:lnTo>
                    <a:lnTo>
                      <a:pt x="713" y="131"/>
                    </a:lnTo>
                    <a:lnTo>
                      <a:pt x="676" y="134"/>
                    </a:lnTo>
                    <a:lnTo>
                      <a:pt x="637" y="137"/>
                    </a:lnTo>
                    <a:lnTo>
                      <a:pt x="598" y="141"/>
                    </a:lnTo>
                    <a:lnTo>
                      <a:pt x="561" y="146"/>
                    </a:lnTo>
                    <a:lnTo>
                      <a:pt x="524" y="152"/>
                    </a:lnTo>
                    <a:lnTo>
                      <a:pt x="488" y="159"/>
                    </a:lnTo>
                    <a:lnTo>
                      <a:pt x="456" y="168"/>
                    </a:lnTo>
                    <a:lnTo>
                      <a:pt x="424" y="177"/>
                    </a:lnTo>
                    <a:lnTo>
                      <a:pt x="397" y="189"/>
                    </a:lnTo>
                    <a:lnTo>
                      <a:pt x="372" y="200"/>
                    </a:lnTo>
                    <a:lnTo>
                      <a:pt x="358" y="190"/>
                    </a:lnTo>
                    <a:lnTo>
                      <a:pt x="348" y="178"/>
                    </a:lnTo>
                    <a:lnTo>
                      <a:pt x="345" y="167"/>
                    </a:lnTo>
                    <a:lnTo>
                      <a:pt x="348" y="155"/>
                    </a:lnTo>
                    <a:lnTo>
                      <a:pt x="353" y="145"/>
                    </a:lnTo>
                    <a:lnTo>
                      <a:pt x="362" y="135"/>
                    </a:lnTo>
                    <a:lnTo>
                      <a:pt x="375" y="125"/>
                    </a:lnTo>
                    <a:lnTo>
                      <a:pt x="389" y="115"/>
                    </a:lnTo>
                    <a:lnTo>
                      <a:pt x="404" y="106"/>
                    </a:lnTo>
                    <a:lnTo>
                      <a:pt x="424" y="97"/>
                    </a:lnTo>
                    <a:lnTo>
                      <a:pt x="473" y="83"/>
                    </a:lnTo>
                    <a:lnTo>
                      <a:pt x="524" y="70"/>
                    </a:lnTo>
                    <a:lnTo>
                      <a:pt x="576" y="57"/>
                    </a:lnTo>
                    <a:lnTo>
                      <a:pt x="630" y="45"/>
                    </a:lnTo>
                    <a:lnTo>
                      <a:pt x="681" y="33"/>
                    </a:lnTo>
                    <a:lnTo>
                      <a:pt x="735" y="23"/>
                    </a:lnTo>
                    <a:lnTo>
                      <a:pt x="789" y="14"/>
                    </a:lnTo>
                    <a:lnTo>
                      <a:pt x="843" y="7"/>
                    </a:lnTo>
                    <a:lnTo>
                      <a:pt x="894" y="2"/>
                    </a:lnTo>
                    <a:lnTo>
                      <a:pt x="946" y="0"/>
                    </a:lnTo>
                    <a:lnTo>
                      <a:pt x="958" y="13"/>
                    </a:lnTo>
                    <a:lnTo>
                      <a:pt x="965" y="25"/>
                    </a:lnTo>
                    <a:lnTo>
                      <a:pt x="968" y="38"/>
                    </a:lnTo>
                    <a:lnTo>
                      <a:pt x="968" y="51"/>
                    </a:lnTo>
                    <a:lnTo>
                      <a:pt x="963" y="65"/>
                    </a:lnTo>
                    <a:lnTo>
                      <a:pt x="958" y="79"/>
                    </a:lnTo>
                    <a:lnTo>
                      <a:pt x="951" y="93"/>
                    </a:lnTo>
                    <a:lnTo>
                      <a:pt x="943" y="107"/>
                    </a:lnTo>
                    <a:lnTo>
                      <a:pt x="936" y="121"/>
                    </a:lnTo>
                    <a:lnTo>
                      <a:pt x="926" y="135"/>
                    </a:lnTo>
                    <a:lnTo>
                      <a:pt x="926" y="135"/>
                    </a:lnTo>
                    <a:close/>
                  </a:path>
                </a:pathLst>
              </a:custGeom>
              <a:solidFill>
                <a:srgbClr val="B3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620" name="Freeform 44"/>
              <p:cNvSpPr>
                <a:spLocks/>
              </p:cNvSpPr>
              <p:nvPr/>
            </p:nvSpPr>
            <p:spPr bwMode="auto">
              <a:xfrm>
                <a:off x="2196" y="892"/>
                <a:ext cx="581" cy="278"/>
              </a:xfrm>
              <a:custGeom>
                <a:avLst/>
                <a:gdLst>
                  <a:gd name="T0" fmla="*/ 581 w 581"/>
                  <a:gd name="T1" fmla="*/ 116 h 278"/>
                  <a:gd name="T2" fmla="*/ 572 w 581"/>
                  <a:gd name="T3" fmla="*/ 132 h 278"/>
                  <a:gd name="T4" fmla="*/ 559 w 581"/>
                  <a:gd name="T5" fmla="*/ 148 h 278"/>
                  <a:gd name="T6" fmla="*/ 549 w 581"/>
                  <a:gd name="T7" fmla="*/ 164 h 278"/>
                  <a:gd name="T8" fmla="*/ 540 w 581"/>
                  <a:gd name="T9" fmla="*/ 180 h 278"/>
                  <a:gd name="T10" fmla="*/ 532 w 581"/>
                  <a:gd name="T11" fmla="*/ 196 h 278"/>
                  <a:gd name="T12" fmla="*/ 527 w 581"/>
                  <a:gd name="T13" fmla="*/ 214 h 278"/>
                  <a:gd name="T14" fmla="*/ 527 w 581"/>
                  <a:gd name="T15" fmla="*/ 230 h 278"/>
                  <a:gd name="T16" fmla="*/ 532 w 581"/>
                  <a:gd name="T17" fmla="*/ 246 h 278"/>
                  <a:gd name="T18" fmla="*/ 545 w 581"/>
                  <a:gd name="T19" fmla="*/ 262 h 278"/>
                  <a:gd name="T20" fmla="*/ 562 w 581"/>
                  <a:gd name="T21" fmla="*/ 278 h 278"/>
                  <a:gd name="T22" fmla="*/ 128 w 581"/>
                  <a:gd name="T23" fmla="*/ 278 h 278"/>
                  <a:gd name="T24" fmla="*/ 103 w 581"/>
                  <a:gd name="T25" fmla="*/ 252 h 278"/>
                  <a:gd name="T26" fmla="*/ 79 w 581"/>
                  <a:gd name="T27" fmla="*/ 226 h 278"/>
                  <a:gd name="T28" fmla="*/ 57 w 581"/>
                  <a:gd name="T29" fmla="*/ 199 h 278"/>
                  <a:gd name="T30" fmla="*/ 37 w 581"/>
                  <a:gd name="T31" fmla="*/ 171 h 278"/>
                  <a:gd name="T32" fmla="*/ 23 w 581"/>
                  <a:gd name="T33" fmla="*/ 144 h 278"/>
                  <a:gd name="T34" fmla="*/ 10 w 581"/>
                  <a:gd name="T35" fmla="*/ 115 h 278"/>
                  <a:gd name="T36" fmla="*/ 3 w 581"/>
                  <a:gd name="T37" fmla="*/ 87 h 278"/>
                  <a:gd name="T38" fmla="*/ 0 w 581"/>
                  <a:gd name="T39" fmla="*/ 58 h 278"/>
                  <a:gd name="T40" fmla="*/ 5 w 581"/>
                  <a:gd name="T41" fmla="*/ 30 h 278"/>
                  <a:gd name="T42" fmla="*/ 15 w 581"/>
                  <a:gd name="T43" fmla="*/ 1 h 278"/>
                  <a:gd name="T44" fmla="*/ 76 w 581"/>
                  <a:gd name="T45" fmla="*/ 0 h 278"/>
                  <a:gd name="T46" fmla="*/ 135 w 581"/>
                  <a:gd name="T47" fmla="*/ 1 h 278"/>
                  <a:gd name="T48" fmla="*/ 197 w 581"/>
                  <a:gd name="T49" fmla="*/ 7 h 278"/>
                  <a:gd name="T50" fmla="*/ 255 w 581"/>
                  <a:gd name="T51" fmla="*/ 16 h 278"/>
                  <a:gd name="T52" fmla="*/ 314 w 581"/>
                  <a:gd name="T53" fmla="*/ 27 h 278"/>
                  <a:gd name="T54" fmla="*/ 371 w 581"/>
                  <a:gd name="T55" fmla="*/ 42 h 278"/>
                  <a:gd name="T56" fmla="*/ 424 w 581"/>
                  <a:gd name="T57" fmla="*/ 58 h 278"/>
                  <a:gd name="T58" fmla="*/ 478 w 581"/>
                  <a:gd name="T59" fmla="*/ 76 h 278"/>
                  <a:gd name="T60" fmla="*/ 532 w 581"/>
                  <a:gd name="T61" fmla="*/ 96 h 278"/>
                  <a:gd name="T62" fmla="*/ 581 w 581"/>
                  <a:gd name="T63" fmla="*/ 116 h 278"/>
                  <a:gd name="T64" fmla="*/ 581 w 581"/>
                  <a:gd name="T65" fmla="*/ 116 h 2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81" h="278">
                    <a:moveTo>
                      <a:pt x="581" y="116"/>
                    </a:moveTo>
                    <a:lnTo>
                      <a:pt x="572" y="132"/>
                    </a:lnTo>
                    <a:lnTo>
                      <a:pt x="559" y="148"/>
                    </a:lnTo>
                    <a:lnTo>
                      <a:pt x="549" y="164"/>
                    </a:lnTo>
                    <a:lnTo>
                      <a:pt x="540" y="180"/>
                    </a:lnTo>
                    <a:lnTo>
                      <a:pt x="532" y="196"/>
                    </a:lnTo>
                    <a:lnTo>
                      <a:pt x="527" y="214"/>
                    </a:lnTo>
                    <a:lnTo>
                      <a:pt x="527" y="230"/>
                    </a:lnTo>
                    <a:lnTo>
                      <a:pt x="532" y="246"/>
                    </a:lnTo>
                    <a:lnTo>
                      <a:pt x="545" y="262"/>
                    </a:lnTo>
                    <a:lnTo>
                      <a:pt x="562" y="278"/>
                    </a:lnTo>
                    <a:lnTo>
                      <a:pt x="128" y="278"/>
                    </a:lnTo>
                    <a:lnTo>
                      <a:pt x="103" y="252"/>
                    </a:lnTo>
                    <a:lnTo>
                      <a:pt x="79" y="226"/>
                    </a:lnTo>
                    <a:lnTo>
                      <a:pt x="57" y="199"/>
                    </a:lnTo>
                    <a:lnTo>
                      <a:pt x="37" y="171"/>
                    </a:lnTo>
                    <a:lnTo>
                      <a:pt x="23" y="144"/>
                    </a:lnTo>
                    <a:lnTo>
                      <a:pt x="10" y="115"/>
                    </a:lnTo>
                    <a:lnTo>
                      <a:pt x="3" y="87"/>
                    </a:lnTo>
                    <a:lnTo>
                      <a:pt x="0" y="58"/>
                    </a:lnTo>
                    <a:lnTo>
                      <a:pt x="5" y="30"/>
                    </a:lnTo>
                    <a:lnTo>
                      <a:pt x="15" y="1"/>
                    </a:lnTo>
                    <a:lnTo>
                      <a:pt x="76" y="0"/>
                    </a:lnTo>
                    <a:lnTo>
                      <a:pt x="135" y="1"/>
                    </a:lnTo>
                    <a:lnTo>
                      <a:pt x="197" y="7"/>
                    </a:lnTo>
                    <a:lnTo>
                      <a:pt x="255" y="16"/>
                    </a:lnTo>
                    <a:lnTo>
                      <a:pt x="314" y="27"/>
                    </a:lnTo>
                    <a:lnTo>
                      <a:pt x="371" y="42"/>
                    </a:lnTo>
                    <a:lnTo>
                      <a:pt x="424" y="58"/>
                    </a:lnTo>
                    <a:lnTo>
                      <a:pt x="478" y="76"/>
                    </a:lnTo>
                    <a:lnTo>
                      <a:pt x="532" y="96"/>
                    </a:lnTo>
                    <a:lnTo>
                      <a:pt x="581" y="116"/>
                    </a:lnTo>
                    <a:lnTo>
                      <a:pt x="581" y="116"/>
                    </a:lnTo>
                    <a:close/>
                  </a:path>
                </a:pathLst>
              </a:custGeom>
              <a:solidFill>
                <a:srgbClr val="B3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621" name="Freeform 45"/>
              <p:cNvSpPr>
                <a:spLocks/>
              </p:cNvSpPr>
              <p:nvPr/>
            </p:nvSpPr>
            <p:spPr bwMode="auto">
              <a:xfrm>
                <a:off x="569" y="996"/>
                <a:ext cx="4652" cy="626"/>
              </a:xfrm>
              <a:custGeom>
                <a:avLst/>
                <a:gdLst>
                  <a:gd name="T0" fmla="*/ 1407 w 4652"/>
                  <a:gd name="T1" fmla="*/ 210 h 626"/>
                  <a:gd name="T2" fmla="*/ 1414 w 4652"/>
                  <a:gd name="T3" fmla="*/ 202 h 626"/>
                  <a:gd name="T4" fmla="*/ 1409 w 4652"/>
                  <a:gd name="T5" fmla="*/ 194 h 626"/>
                  <a:gd name="T6" fmla="*/ 1618 w 4652"/>
                  <a:gd name="T7" fmla="*/ 188 h 626"/>
                  <a:gd name="T8" fmla="*/ 2228 w 4652"/>
                  <a:gd name="T9" fmla="*/ 190 h 626"/>
                  <a:gd name="T10" fmla="*/ 2802 w 4652"/>
                  <a:gd name="T11" fmla="*/ 191 h 626"/>
                  <a:gd name="T12" fmla="*/ 3363 w 4652"/>
                  <a:gd name="T13" fmla="*/ 194 h 626"/>
                  <a:gd name="T14" fmla="*/ 3419 w 4652"/>
                  <a:gd name="T15" fmla="*/ 175 h 626"/>
                  <a:gd name="T16" fmla="*/ 3419 w 4652"/>
                  <a:gd name="T17" fmla="*/ 112 h 626"/>
                  <a:gd name="T18" fmla="*/ 3378 w 4652"/>
                  <a:gd name="T19" fmla="*/ 49 h 626"/>
                  <a:gd name="T20" fmla="*/ 3360 w 4652"/>
                  <a:gd name="T21" fmla="*/ 10 h 626"/>
                  <a:gd name="T22" fmla="*/ 3419 w 4652"/>
                  <a:gd name="T23" fmla="*/ 15 h 626"/>
                  <a:gd name="T24" fmla="*/ 3478 w 4652"/>
                  <a:gd name="T25" fmla="*/ 23 h 626"/>
                  <a:gd name="T26" fmla="*/ 3539 w 4652"/>
                  <a:gd name="T27" fmla="*/ 30 h 626"/>
                  <a:gd name="T28" fmla="*/ 3583 w 4652"/>
                  <a:gd name="T29" fmla="*/ 82 h 626"/>
                  <a:gd name="T30" fmla="*/ 3601 w 4652"/>
                  <a:gd name="T31" fmla="*/ 137 h 626"/>
                  <a:gd name="T32" fmla="*/ 3603 w 4652"/>
                  <a:gd name="T33" fmla="*/ 194 h 626"/>
                  <a:gd name="T34" fmla="*/ 4652 w 4652"/>
                  <a:gd name="T35" fmla="*/ 198 h 626"/>
                  <a:gd name="T36" fmla="*/ 4615 w 4652"/>
                  <a:gd name="T37" fmla="*/ 505 h 626"/>
                  <a:gd name="T38" fmla="*/ 4576 w 4652"/>
                  <a:gd name="T39" fmla="*/ 508 h 626"/>
                  <a:gd name="T40" fmla="*/ 4544 w 4652"/>
                  <a:gd name="T41" fmla="*/ 519 h 626"/>
                  <a:gd name="T42" fmla="*/ 4532 w 4652"/>
                  <a:gd name="T43" fmla="*/ 544 h 626"/>
                  <a:gd name="T44" fmla="*/ 4566 w 4652"/>
                  <a:gd name="T45" fmla="*/ 572 h 626"/>
                  <a:gd name="T46" fmla="*/ 4620 w 4652"/>
                  <a:gd name="T47" fmla="*/ 595 h 626"/>
                  <a:gd name="T48" fmla="*/ 4642 w 4652"/>
                  <a:gd name="T49" fmla="*/ 626 h 626"/>
                  <a:gd name="T50" fmla="*/ 4596 w 4652"/>
                  <a:gd name="T51" fmla="*/ 622 h 626"/>
                  <a:gd name="T52" fmla="*/ 4549 w 4652"/>
                  <a:gd name="T53" fmla="*/ 615 h 626"/>
                  <a:gd name="T54" fmla="*/ 4500 w 4652"/>
                  <a:gd name="T55" fmla="*/ 614 h 626"/>
                  <a:gd name="T56" fmla="*/ 4485 w 4652"/>
                  <a:gd name="T57" fmla="*/ 585 h 626"/>
                  <a:gd name="T58" fmla="*/ 4488 w 4652"/>
                  <a:gd name="T59" fmla="*/ 457 h 626"/>
                  <a:gd name="T60" fmla="*/ 4488 w 4652"/>
                  <a:gd name="T61" fmla="*/ 322 h 626"/>
                  <a:gd name="T62" fmla="*/ 4485 w 4652"/>
                  <a:gd name="T63" fmla="*/ 271 h 626"/>
                  <a:gd name="T64" fmla="*/ 4468 w 4652"/>
                  <a:gd name="T65" fmla="*/ 257 h 626"/>
                  <a:gd name="T66" fmla="*/ 4444 w 4652"/>
                  <a:gd name="T67" fmla="*/ 251 h 626"/>
                  <a:gd name="T68" fmla="*/ 4431 w 4652"/>
                  <a:gd name="T69" fmla="*/ 250 h 626"/>
                  <a:gd name="T70" fmla="*/ 277 w 4652"/>
                  <a:gd name="T71" fmla="*/ 247 h 626"/>
                  <a:gd name="T72" fmla="*/ 223 w 4652"/>
                  <a:gd name="T73" fmla="*/ 247 h 626"/>
                  <a:gd name="T74" fmla="*/ 167 w 4652"/>
                  <a:gd name="T75" fmla="*/ 256 h 626"/>
                  <a:gd name="T76" fmla="*/ 152 w 4652"/>
                  <a:gd name="T77" fmla="*/ 572 h 626"/>
                  <a:gd name="T78" fmla="*/ 110 w 4652"/>
                  <a:gd name="T79" fmla="*/ 568 h 626"/>
                  <a:gd name="T80" fmla="*/ 66 w 4652"/>
                  <a:gd name="T81" fmla="*/ 570 h 626"/>
                  <a:gd name="T82" fmla="*/ 22 w 4652"/>
                  <a:gd name="T83" fmla="*/ 577 h 626"/>
                  <a:gd name="T84" fmla="*/ 2 w 4652"/>
                  <a:gd name="T85" fmla="*/ 506 h 626"/>
                  <a:gd name="T86" fmla="*/ 0 w 4652"/>
                  <a:gd name="T87" fmla="*/ 390 h 626"/>
                  <a:gd name="T88" fmla="*/ 2 w 4652"/>
                  <a:gd name="T89" fmla="*/ 268 h 626"/>
                  <a:gd name="T90" fmla="*/ 110 w 4652"/>
                  <a:gd name="T91" fmla="*/ 188 h 626"/>
                  <a:gd name="T92" fmla="*/ 456 w 4652"/>
                  <a:gd name="T93" fmla="*/ 188 h 626"/>
                  <a:gd name="T94" fmla="*/ 816 w 4652"/>
                  <a:gd name="T95" fmla="*/ 188 h 626"/>
                  <a:gd name="T96" fmla="*/ 1167 w 4652"/>
                  <a:gd name="T97" fmla="*/ 188 h 626"/>
                  <a:gd name="T98" fmla="*/ 1172 w 4652"/>
                  <a:gd name="T99" fmla="*/ 195 h 626"/>
                  <a:gd name="T100" fmla="*/ 1176 w 4652"/>
                  <a:gd name="T101" fmla="*/ 202 h 626"/>
                  <a:gd name="T102" fmla="*/ 1189 w 4652"/>
                  <a:gd name="T103" fmla="*/ 206 h 626"/>
                  <a:gd name="T104" fmla="*/ 1203 w 4652"/>
                  <a:gd name="T105" fmla="*/ 186 h 626"/>
                  <a:gd name="T106" fmla="*/ 1194 w 4652"/>
                  <a:gd name="T107" fmla="*/ 153 h 626"/>
                  <a:gd name="T108" fmla="*/ 1176 w 4652"/>
                  <a:gd name="T109" fmla="*/ 120 h 626"/>
                  <a:gd name="T110" fmla="*/ 1176 w 4652"/>
                  <a:gd name="T111" fmla="*/ 88 h 626"/>
                  <a:gd name="T112" fmla="*/ 1189 w 4652"/>
                  <a:gd name="T113" fmla="*/ 49 h 626"/>
                  <a:gd name="T114" fmla="*/ 1218 w 4652"/>
                  <a:gd name="T115" fmla="*/ 18 h 626"/>
                  <a:gd name="T116" fmla="*/ 1289 w 4652"/>
                  <a:gd name="T117" fmla="*/ 9 h 626"/>
                  <a:gd name="T118" fmla="*/ 1353 w 4652"/>
                  <a:gd name="T119" fmla="*/ 40 h 626"/>
                  <a:gd name="T120" fmla="*/ 1338 w 4652"/>
                  <a:gd name="T121" fmla="*/ 107 h 626"/>
                  <a:gd name="T122" fmla="*/ 1358 w 4652"/>
                  <a:gd name="T123" fmla="*/ 176 h 626"/>
                  <a:gd name="T124" fmla="*/ 1395 w 4652"/>
                  <a:gd name="T125" fmla="*/ 215 h 6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4652" h="626">
                    <a:moveTo>
                      <a:pt x="1395" y="215"/>
                    </a:moveTo>
                    <a:lnTo>
                      <a:pt x="1402" y="212"/>
                    </a:lnTo>
                    <a:lnTo>
                      <a:pt x="1407" y="210"/>
                    </a:lnTo>
                    <a:lnTo>
                      <a:pt x="1409" y="208"/>
                    </a:lnTo>
                    <a:lnTo>
                      <a:pt x="1412" y="206"/>
                    </a:lnTo>
                    <a:lnTo>
                      <a:pt x="1414" y="202"/>
                    </a:lnTo>
                    <a:lnTo>
                      <a:pt x="1414" y="200"/>
                    </a:lnTo>
                    <a:lnTo>
                      <a:pt x="1412" y="196"/>
                    </a:lnTo>
                    <a:lnTo>
                      <a:pt x="1409" y="194"/>
                    </a:lnTo>
                    <a:lnTo>
                      <a:pt x="1407" y="191"/>
                    </a:lnTo>
                    <a:lnTo>
                      <a:pt x="1402" y="188"/>
                    </a:lnTo>
                    <a:lnTo>
                      <a:pt x="1618" y="188"/>
                    </a:lnTo>
                    <a:lnTo>
                      <a:pt x="1828" y="188"/>
                    </a:lnTo>
                    <a:lnTo>
                      <a:pt x="2029" y="190"/>
                    </a:lnTo>
                    <a:lnTo>
                      <a:pt x="2228" y="190"/>
                    </a:lnTo>
                    <a:lnTo>
                      <a:pt x="2422" y="190"/>
                    </a:lnTo>
                    <a:lnTo>
                      <a:pt x="2613" y="190"/>
                    </a:lnTo>
                    <a:lnTo>
                      <a:pt x="2802" y="191"/>
                    </a:lnTo>
                    <a:lnTo>
                      <a:pt x="2988" y="192"/>
                    </a:lnTo>
                    <a:lnTo>
                      <a:pt x="3174" y="193"/>
                    </a:lnTo>
                    <a:lnTo>
                      <a:pt x="3363" y="194"/>
                    </a:lnTo>
                    <a:lnTo>
                      <a:pt x="3380" y="215"/>
                    </a:lnTo>
                    <a:lnTo>
                      <a:pt x="3404" y="195"/>
                    </a:lnTo>
                    <a:lnTo>
                      <a:pt x="3419" y="175"/>
                    </a:lnTo>
                    <a:lnTo>
                      <a:pt x="3424" y="154"/>
                    </a:lnTo>
                    <a:lnTo>
                      <a:pt x="3424" y="134"/>
                    </a:lnTo>
                    <a:lnTo>
                      <a:pt x="3419" y="112"/>
                    </a:lnTo>
                    <a:lnTo>
                      <a:pt x="3409" y="90"/>
                    </a:lnTo>
                    <a:lnTo>
                      <a:pt x="3395" y="70"/>
                    </a:lnTo>
                    <a:lnTo>
                      <a:pt x="3378" y="49"/>
                    </a:lnTo>
                    <a:lnTo>
                      <a:pt x="3358" y="28"/>
                    </a:lnTo>
                    <a:lnTo>
                      <a:pt x="3336" y="9"/>
                    </a:lnTo>
                    <a:lnTo>
                      <a:pt x="3360" y="10"/>
                    </a:lnTo>
                    <a:lnTo>
                      <a:pt x="3380" y="11"/>
                    </a:lnTo>
                    <a:lnTo>
                      <a:pt x="3400" y="12"/>
                    </a:lnTo>
                    <a:lnTo>
                      <a:pt x="3419" y="15"/>
                    </a:lnTo>
                    <a:lnTo>
                      <a:pt x="3439" y="17"/>
                    </a:lnTo>
                    <a:lnTo>
                      <a:pt x="3458" y="19"/>
                    </a:lnTo>
                    <a:lnTo>
                      <a:pt x="3478" y="23"/>
                    </a:lnTo>
                    <a:lnTo>
                      <a:pt x="3498" y="25"/>
                    </a:lnTo>
                    <a:lnTo>
                      <a:pt x="3517" y="27"/>
                    </a:lnTo>
                    <a:lnTo>
                      <a:pt x="3539" y="30"/>
                    </a:lnTo>
                    <a:lnTo>
                      <a:pt x="3559" y="47"/>
                    </a:lnTo>
                    <a:lnTo>
                      <a:pt x="3574" y="64"/>
                    </a:lnTo>
                    <a:lnTo>
                      <a:pt x="3583" y="82"/>
                    </a:lnTo>
                    <a:lnTo>
                      <a:pt x="3593" y="99"/>
                    </a:lnTo>
                    <a:lnTo>
                      <a:pt x="3598" y="119"/>
                    </a:lnTo>
                    <a:lnTo>
                      <a:pt x="3601" y="137"/>
                    </a:lnTo>
                    <a:lnTo>
                      <a:pt x="3603" y="155"/>
                    </a:lnTo>
                    <a:lnTo>
                      <a:pt x="3603" y="175"/>
                    </a:lnTo>
                    <a:lnTo>
                      <a:pt x="3603" y="194"/>
                    </a:lnTo>
                    <a:lnTo>
                      <a:pt x="3601" y="215"/>
                    </a:lnTo>
                    <a:lnTo>
                      <a:pt x="3637" y="194"/>
                    </a:lnTo>
                    <a:lnTo>
                      <a:pt x="4652" y="198"/>
                    </a:lnTo>
                    <a:lnTo>
                      <a:pt x="4642" y="503"/>
                    </a:lnTo>
                    <a:lnTo>
                      <a:pt x="4630" y="504"/>
                    </a:lnTo>
                    <a:lnTo>
                      <a:pt x="4615" y="505"/>
                    </a:lnTo>
                    <a:lnTo>
                      <a:pt x="4603" y="506"/>
                    </a:lnTo>
                    <a:lnTo>
                      <a:pt x="4588" y="507"/>
                    </a:lnTo>
                    <a:lnTo>
                      <a:pt x="4576" y="508"/>
                    </a:lnTo>
                    <a:lnTo>
                      <a:pt x="4564" y="511"/>
                    </a:lnTo>
                    <a:lnTo>
                      <a:pt x="4554" y="514"/>
                    </a:lnTo>
                    <a:lnTo>
                      <a:pt x="4544" y="519"/>
                    </a:lnTo>
                    <a:lnTo>
                      <a:pt x="4539" y="524"/>
                    </a:lnTo>
                    <a:lnTo>
                      <a:pt x="4534" y="531"/>
                    </a:lnTo>
                    <a:lnTo>
                      <a:pt x="4532" y="544"/>
                    </a:lnTo>
                    <a:lnTo>
                      <a:pt x="4537" y="555"/>
                    </a:lnTo>
                    <a:lnTo>
                      <a:pt x="4549" y="564"/>
                    </a:lnTo>
                    <a:lnTo>
                      <a:pt x="4566" y="572"/>
                    </a:lnTo>
                    <a:lnTo>
                      <a:pt x="4583" y="579"/>
                    </a:lnTo>
                    <a:lnTo>
                      <a:pt x="4603" y="587"/>
                    </a:lnTo>
                    <a:lnTo>
                      <a:pt x="4620" y="595"/>
                    </a:lnTo>
                    <a:lnTo>
                      <a:pt x="4635" y="603"/>
                    </a:lnTo>
                    <a:lnTo>
                      <a:pt x="4642" y="614"/>
                    </a:lnTo>
                    <a:lnTo>
                      <a:pt x="4642" y="626"/>
                    </a:lnTo>
                    <a:lnTo>
                      <a:pt x="4625" y="626"/>
                    </a:lnTo>
                    <a:lnTo>
                      <a:pt x="4610" y="624"/>
                    </a:lnTo>
                    <a:lnTo>
                      <a:pt x="4596" y="622"/>
                    </a:lnTo>
                    <a:lnTo>
                      <a:pt x="4579" y="619"/>
                    </a:lnTo>
                    <a:lnTo>
                      <a:pt x="4564" y="617"/>
                    </a:lnTo>
                    <a:lnTo>
                      <a:pt x="4549" y="615"/>
                    </a:lnTo>
                    <a:lnTo>
                      <a:pt x="4534" y="612"/>
                    </a:lnTo>
                    <a:lnTo>
                      <a:pt x="4517" y="612"/>
                    </a:lnTo>
                    <a:lnTo>
                      <a:pt x="4500" y="614"/>
                    </a:lnTo>
                    <a:lnTo>
                      <a:pt x="4483" y="617"/>
                    </a:lnTo>
                    <a:lnTo>
                      <a:pt x="4483" y="609"/>
                    </a:lnTo>
                    <a:lnTo>
                      <a:pt x="4485" y="585"/>
                    </a:lnTo>
                    <a:lnTo>
                      <a:pt x="4485" y="548"/>
                    </a:lnTo>
                    <a:lnTo>
                      <a:pt x="4485" y="505"/>
                    </a:lnTo>
                    <a:lnTo>
                      <a:pt x="4488" y="457"/>
                    </a:lnTo>
                    <a:lnTo>
                      <a:pt x="4488" y="408"/>
                    </a:lnTo>
                    <a:lnTo>
                      <a:pt x="4488" y="362"/>
                    </a:lnTo>
                    <a:lnTo>
                      <a:pt x="4488" y="322"/>
                    </a:lnTo>
                    <a:lnTo>
                      <a:pt x="4488" y="294"/>
                    </a:lnTo>
                    <a:lnTo>
                      <a:pt x="4485" y="279"/>
                    </a:lnTo>
                    <a:lnTo>
                      <a:pt x="4485" y="271"/>
                    </a:lnTo>
                    <a:lnTo>
                      <a:pt x="4480" y="265"/>
                    </a:lnTo>
                    <a:lnTo>
                      <a:pt x="4476" y="260"/>
                    </a:lnTo>
                    <a:lnTo>
                      <a:pt x="4468" y="257"/>
                    </a:lnTo>
                    <a:lnTo>
                      <a:pt x="4461" y="254"/>
                    </a:lnTo>
                    <a:lnTo>
                      <a:pt x="4451" y="252"/>
                    </a:lnTo>
                    <a:lnTo>
                      <a:pt x="4444" y="251"/>
                    </a:lnTo>
                    <a:lnTo>
                      <a:pt x="4439" y="251"/>
                    </a:lnTo>
                    <a:lnTo>
                      <a:pt x="4434" y="250"/>
                    </a:lnTo>
                    <a:lnTo>
                      <a:pt x="4431" y="250"/>
                    </a:lnTo>
                    <a:lnTo>
                      <a:pt x="292" y="247"/>
                    </a:lnTo>
                    <a:lnTo>
                      <a:pt x="289" y="247"/>
                    </a:lnTo>
                    <a:lnTo>
                      <a:pt x="277" y="247"/>
                    </a:lnTo>
                    <a:lnTo>
                      <a:pt x="262" y="247"/>
                    </a:lnTo>
                    <a:lnTo>
                      <a:pt x="243" y="247"/>
                    </a:lnTo>
                    <a:lnTo>
                      <a:pt x="223" y="247"/>
                    </a:lnTo>
                    <a:lnTo>
                      <a:pt x="201" y="249"/>
                    </a:lnTo>
                    <a:lnTo>
                      <a:pt x="184" y="251"/>
                    </a:lnTo>
                    <a:lnTo>
                      <a:pt x="167" y="256"/>
                    </a:lnTo>
                    <a:lnTo>
                      <a:pt x="157" y="263"/>
                    </a:lnTo>
                    <a:lnTo>
                      <a:pt x="152" y="271"/>
                    </a:lnTo>
                    <a:lnTo>
                      <a:pt x="152" y="572"/>
                    </a:lnTo>
                    <a:lnTo>
                      <a:pt x="140" y="570"/>
                    </a:lnTo>
                    <a:lnTo>
                      <a:pt x="125" y="569"/>
                    </a:lnTo>
                    <a:lnTo>
                      <a:pt x="110" y="568"/>
                    </a:lnTo>
                    <a:lnTo>
                      <a:pt x="96" y="568"/>
                    </a:lnTo>
                    <a:lnTo>
                      <a:pt x="81" y="569"/>
                    </a:lnTo>
                    <a:lnTo>
                      <a:pt x="66" y="570"/>
                    </a:lnTo>
                    <a:lnTo>
                      <a:pt x="51" y="572"/>
                    </a:lnTo>
                    <a:lnTo>
                      <a:pt x="37" y="575"/>
                    </a:lnTo>
                    <a:lnTo>
                      <a:pt x="22" y="577"/>
                    </a:lnTo>
                    <a:lnTo>
                      <a:pt x="10" y="579"/>
                    </a:lnTo>
                    <a:lnTo>
                      <a:pt x="5" y="544"/>
                    </a:lnTo>
                    <a:lnTo>
                      <a:pt x="2" y="506"/>
                    </a:lnTo>
                    <a:lnTo>
                      <a:pt x="2" y="468"/>
                    </a:lnTo>
                    <a:lnTo>
                      <a:pt x="0" y="430"/>
                    </a:lnTo>
                    <a:lnTo>
                      <a:pt x="0" y="390"/>
                    </a:lnTo>
                    <a:lnTo>
                      <a:pt x="0" y="350"/>
                    </a:lnTo>
                    <a:lnTo>
                      <a:pt x="0" y="310"/>
                    </a:lnTo>
                    <a:lnTo>
                      <a:pt x="2" y="268"/>
                    </a:lnTo>
                    <a:lnTo>
                      <a:pt x="2" y="228"/>
                    </a:lnTo>
                    <a:lnTo>
                      <a:pt x="2" y="188"/>
                    </a:lnTo>
                    <a:lnTo>
                      <a:pt x="110" y="188"/>
                    </a:lnTo>
                    <a:lnTo>
                      <a:pt x="223" y="188"/>
                    </a:lnTo>
                    <a:lnTo>
                      <a:pt x="338" y="188"/>
                    </a:lnTo>
                    <a:lnTo>
                      <a:pt x="456" y="188"/>
                    </a:lnTo>
                    <a:lnTo>
                      <a:pt x="576" y="188"/>
                    </a:lnTo>
                    <a:lnTo>
                      <a:pt x="696" y="188"/>
                    </a:lnTo>
                    <a:lnTo>
                      <a:pt x="816" y="188"/>
                    </a:lnTo>
                    <a:lnTo>
                      <a:pt x="934" y="188"/>
                    </a:lnTo>
                    <a:lnTo>
                      <a:pt x="1051" y="188"/>
                    </a:lnTo>
                    <a:lnTo>
                      <a:pt x="1167" y="188"/>
                    </a:lnTo>
                    <a:lnTo>
                      <a:pt x="1169" y="191"/>
                    </a:lnTo>
                    <a:lnTo>
                      <a:pt x="1172" y="193"/>
                    </a:lnTo>
                    <a:lnTo>
                      <a:pt x="1172" y="195"/>
                    </a:lnTo>
                    <a:lnTo>
                      <a:pt x="1174" y="198"/>
                    </a:lnTo>
                    <a:lnTo>
                      <a:pt x="1174" y="200"/>
                    </a:lnTo>
                    <a:lnTo>
                      <a:pt x="1176" y="202"/>
                    </a:lnTo>
                    <a:lnTo>
                      <a:pt x="1179" y="204"/>
                    </a:lnTo>
                    <a:lnTo>
                      <a:pt x="1184" y="206"/>
                    </a:lnTo>
                    <a:lnTo>
                      <a:pt x="1189" y="206"/>
                    </a:lnTo>
                    <a:lnTo>
                      <a:pt x="1194" y="206"/>
                    </a:lnTo>
                    <a:lnTo>
                      <a:pt x="1201" y="196"/>
                    </a:lnTo>
                    <a:lnTo>
                      <a:pt x="1203" y="186"/>
                    </a:lnTo>
                    <a:lnTo>
                      <a:pt x="1203" y="175"/>
                    </a:lnTo>
                    <a:lnTo>
                      <a:pt x="1199" y="164"/>
                    </a:lnTo>
                    <a:lnTo>
                      <a:pt x="1194" y="153"/>
                    </a:lnTo>
                    <a:lnTo>
                      <a:pt x="1189" y="142"/>
                    </a:lnTo>
                    <a:lnTo>
                      <a:pt x="1181" y="131"/>
                    </a:lnTo>
                    <a:lnTo>
                      <a:pt x="1176" y="120"/>
                    </a:lnTo>
                    <a:lnTo>
                      <a:pt x="1174" y="110"/>
                    </a:lnTo>
                    <a:lnTo>
                      <a:pt x="1174" y="99"/>
                    </a:lnTo>
                    <a:lnTo>
                      <a:pt x="1176" y="88"/>
                    </a:lnTo>
                    <a:lnTo>
                      <a:pt x="1179" y="75"/>
                    </a:lnTo>
                    <a:lnTo>
                      <a:pt x="1184" y="63"/>
                    </a:lnTo>
                    <a:lnTo>
                      <a:pt x="1189" y="49"/>
                    </a:lnTo>
                    <a:lnTo>
                      <a:pt x="1194" y="38"/>
                    </a:lnTo>
                    <a:lnTo>
                      <a:pt x="1206" y="27"/>
                    </a:lnTo>
                    <a:lnTo>
                      <a:pt x="1218" y="18"/>
                    </a:lnTo>
                    <a:lnTo>
                      <a:pt x="1238" y="12"/>
                    </a:lnTo>
                    <a:lnTo>
                      <a:pt x="1260" y="9"/>
                    </a:lnTo>
                    <a:lnTo>
                      <a:pt x="1289" y="9"/>
                    </a:lnTo>
                    <a:lnTo>
                      <a:pt x="1377" y="0"/>
                    </a:lnTo>
                    <a:lnTo>
                      <a:pt x="1365" y="19"/>
                    </a:lnTo>
                    <a:lnTo>
                      <a:pt x="1353" y="40"/>
                    </a:lnTo>
                    <a:lnTo>
                      <a:pt x="1346" y="62"/>
                    </a:lnTo>
                    <a:lnTo>
                      <a:pt x="1341" y="84"/>
                    </a:lnTo>
                    <a:lnTo>
                      <a:pt x="1338" y="107"/>
                    </a:lnTo>
                    <a:lnTo>
                      <a:pt x="1341" y="131"/>
                    </a:lnTo>
                    <a:lnTo>
                      <a:pt x="1346" y="154"/>
                    </a:lnTo>
                    <a:lnTo>
                      <a:pt x="1358" y="176"/>
                    </a:lnTo>
                    <a:lnTo>
                      <a:pt x="1373" y="196"/>
                    </a:lnTo>
                    <a:lnTo>
                      <a:pt x="1395" y="215"/>
                    </a:lnTo>
                    <a:lnTo>
                      <a:pt x="1395" y="215"/>
                    </a:lnTo>
                    <a:close/>
                  </a:path>
                </a:pathLst>
              </a:custGeom>
              <a:solidFill>
                <a:srgbClr val="47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622" name="Freeform 46"/>
              <p:cNvSpPr>
                <a:spLocks/>
              </p:cNvSpPr>
              <p:nvPr/>
            </p:nvSpPr>
            <p:spPr bwMode="auto">
              <a:xfrm>
                <a:off x="2361" y="1032"/>
                <a:ext cx="360" cy="26"/>
              </a:xfrm>
              <a:custGeom>
                <a:avLst/>
                <a:gdLst>
                  <a:gd name="T0" fmla="*/ 360 w 360"/>
                  <a:gd name="T1" fmla="*/ 18 h 26"/>
                  <a:gd name="T2" fmla="*/ 360 w 360"/>
                  <a:gd name="T3" fmla="*/ 26 h 26"/>
                  <a:gd name="T4" fmla="*/ 326 w 360"/>
                  <a:gd name="T5" fmla="*/ 22 h 26"/>
                  <a:gd name="T6" fmla="*/ 291 w 360"/>
                  <a:gd name="T7" fmla="*/ 20 h 26"/>
                  <a:gd name="T8" fmla="*/ 255 w 360"/>
                  <a:gd name="T9" fmla="*/ 16 h 26"/>
                  <a:gd name="T10" fmla="*/ 218 w 360"/>
                  <a:gd name="T11" fmla="*/ 14 h 26"/>
                  <a:gd name="T12" fmla="*/ 181 w 360"/>
                  <a:gd name="T13" fmla="*/ 12 h 26"/>
                  <a:gd name="T14" fmla="*/ 144 w 360"/>
                  <a:gd name="T15" fmla="*/ 10 h 26"/>
                  <a:gd name="T16" fmla="*/ 110 w 360"/>
                  <a:gd name="T17" fmla="*/ 8 h 26"/>
                  <a:gd name="T18" fmla="*/ 73 w 360"/>
                  <a:gd name="T19" fmla="*/ 8 h 26"/>
                  <a:gd name="T20" fmla="*/ 36 w 360"/>
                  <a:gd name="T21" fmla="*/ 8 h 26"/>
                  <a:gd name="T22" fmla="*/ 0 w 360"/>
                  <a:gd name="T23" fmla="*/ 8 h 26"/>
                  <a:gd name="T24" fmla="*/ 36 w 360"/>
                  <a:gd name="T25" fmla="*/ 4 h 26"/>
                  <a:gd name="T26" fmla="*/ 73 w 360"/>
                  <a:gd name="T27" fmla="*/ 2 h 26"/>
                  <a:gd name="T28" fmla="*/ 110 w 360"/>
                  <a:gd name="T29" fmla="*/ 0 h 26"/>
                  <a:gd name="T30" fmla="*/ 144 w 360"/>
                  <a:gd name="T31" fmla="*/ 2 h 26"/>
                  <a:gd name="T32" fmla="*/ 181 w 360"/>
                  <a:gd name="T33" fmla="*/ 4 h 26"/>
                  <a:gd name="T34" fmla="*/ 218 w 360"/>
                  <a:gd name="T35" fmla="*/ 6 h 26"/>
                  <a:gd name="T36" fmla="*/ 252 w 360"/>
                  <a:gd name="T37" fmla="*/ 10 h 26"/>
                  <a:gd name="T38" fmla="*/ 289 w 360"/>
                  <a:gd name="T39" fmla="*/ 13 h 26"/>
                  <a:gd name="T40" fmla="*/ 326 w 360"/>
                  <a:gd name="T41" fmla="*/ 15 h 26"/>
                  <a:gd name="T42" fmla="*/ 360 w 360"/>
                  <a:gd name="T43" fmla="*/ 18 h 26"/>
                  <a:gd name="T44" fmla="*/ 360 w 360"/>
                  <a:gd name="T45" fmla="*/ 18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60" h="26">
                    <a:moveTo>
                      <a:pt x="360" y="18"/>
                    </a:moveTo>
                    <a:lnTo>
                      <a:pt x="360" y="26"/>
                    </a:lnTo>
                    <a:lnTo>
                      <a:pt x="326" y="22"/>
                    </a:lnTo>
                    <a:lnTo>
                      <a:pt x="291" y="20"/>
                    </a:lnTo>
                    <a:lnTo>
                      <a:pt x="255" y="16"/>
                    </a:lnTo>
                    <a:lnTo>
                      <a:pt x="218" y="14"/>
                    </a:lnTo>
                    <a:lnTo>
                      <a:pt x="181" y="12"/>
                    </a:lnTo>
                    <a:lnTo>
                      <a:pt x="144" y="10"/>
                    </a:lnTo>
                    <a:lnTo>
                      <a:pt x="110" y="8"/>
                    </a:lnTo>
                    <a:lnTo>
                      <a:pt x="73" y="8"/>
                    </a:lnTo>
                    <a:lnTo>
                      <a:pt x="36" y="8"/>
                    </a:lnTo>
                    <a:lnTo>
                      <a:pt x="0" y="8"/>
                    </a:lnTo>
                    <a:lnTo>
                      <a:pt x="36" y="4"/>
                    </a:lnTo>
                    <a:lnTo>
                      <a:pt x="73" y="2"/>
                    </a:lnTo>
                    <a:lnTo>
                      <a:pt x="110" y="0"/>
                    </a:lnTo>
                    <a:lnTo>
                      <a:pt x="144" y="2"/>
                    </a:lnTo>
                    <a:lnTo>
                      <a:pt x="181" y="4"/>
                    </a:lnTo>
                    <a:lnTo>
                      <a:pt x="218" y="6"/>
                    </a:lnTo>
                    <a:lnTo>
                      <a:pt x="252" y="10"/>
                    </a:lnTo>
                    <a:lnTo>
                      <a:pt x="289" y="13"/>
                    </a:lnTo>
                    <a:lnTo>
                      <a:pt x="326" y="15"/>
                    </a:lnTo>
                    <a:lnTo>
                      <a:pt x="360" y="18"/>
                    </a:lnTo>
                    <a:lnTo>
                      <a:pt x="360" y="18"/>
                    </a:lnTo>
                    <a:close/>
                  </a:path>
                </a:pathLst>
              </a:custGeom>
              <a:solidFill>
                <a:srgbClr val="0019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623" name="Freeform 47"/>
              <p:cNvSpPr>
                <a:spLocks/>
              </p:cNvSpPr>
              <p:nvPr/>
            </p:nvSpPr>
            <p:spPr bwMode="auto">
              <a:xfrm>
                <a:off x="2537" y="1087"/>
                <a:ext cx="177" cy="36"/>
              </a:xfrm>
              <a:custGeom>
                <a:avLst/>
                <a:gdLst>
                  <a:gd name="T0" fmla="*/ 177 w 177"/>
                  <a:gd name="T1" fmla="*/ 12 h 36"/>
                  <a:gd name="T2" fmla="*/ 159 w 177"/>
                  <a:gd name="T3" fmla="*/ 14 h 36"/>
                  <a:gd name="T4" fmla="*/ 140 w 177"/>
                  <a:gd name="T5" fmla="*/ 16 h 36"/>
                  <a:gd name="T6" fmla="*/ 123 w 177"/>
                  <a:gd name="T7" fmla="*/ 19 h 36"/>
                  <a:gd name="T8" fmla="*/ 106 w 177"/>
                  <a:gd name="T9" fmla="*/ 21 h 36"/>
                  <a:gd name="T10" fmla="*/ 88 w 177"/>
                  <a:gd name="T11" fmla="*/ 23 h 36"/>
                  <a:gd name="T12" fmla="*/ 71 w 177"/>
                  <a:gd name="T13" fmla="*/ 27 h 36"/>
                  <a:gd name="T14" fmla="*/ 54 w 177"/>
                  <a:gd name="T15" fmla="*/ 29 h 36"/>
                  <a:gd name="T16" fmla="*/ 37 w 177"/>
                  <a:gd name="T17" fmla="*/ 31 h 36"/>
                  <a:gd name="T18" fmla="*/ 20 w 177"/>
                  <a:gd name="T19" fmla="*/ 33 h 36"/>
                  <a:gd name="T20" fmla="*/ 0 w 177"/>
                  <a:gd name="T21" fmla="*/ 36 h 36"/>
                  <a:gd name="T22" fmla="*/ 10 w 177"/>
                  <a:gd name="T23" fmla="*/ 30 h 36"/>
                  <a:gd name="T24" fmla="*/ 22 w 177"/>
                  <a:gd name="T25" fmla="*/ 25 h 36"/>
                  <a:gd name="T26" fmla="*/ 37 w 177"/>
                  <a:gd name="T27" fmla="*/ 21 h 36"/>
                  <a:gd name="T28" fmla="*/ 52 w 177"/>
                  <a:gd name="T29" fmla="*/ 19 h 36"/>
                  <a:gd name="T30" fmla="*/ 69 w 177"/>
                  <a:gd name="T31" fmla="*/ 16 h 36"/>
                  <a:gd name="T32" fmla="*/ 88 w 177"/>
                  <a:gd name="T33" fmla="*/ 14 h 36"/>
                  <a:gd name="T34" fmla="*/ 106 w 177"/>
                  <a:gd name="T35" fmla="*/ 12 h 36"/>
                  <a:gd name="T36" fmla="*/ 123 w 177"/>
                  <a:gd name="T37" fmla="*/ 8 h 36"/>
                  <a:gd name="T38" fmla="*/ 137 w 177"/>
                  <a:gd name="T39" fmla="*/ 5 h 36"/>
                  <a:gd name="T40" fmla="*/ 152 w 177"/>
                  <a:gd name="T41" fmla="*/ 0 h 36"/>
                  <a:gd name="T42" fmla="*/ 177 w 177"/>
                  <a:gd name="T43" fmla="*/ 0 h 36"/>
                  <a:gd name="T44" fmla="*/ 177 w 177"/>
                  <a:gd name="T45" fmla="*/ 12 h 36"/>
                  <a:gd name="T46" fmla="*/ 177 w 177"/>
                  <a:gd name="T47" fmla="*/ 12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77" h="36">
                    <a:moveTo>
                      <a:pt x="177" y="12"/>
                    </a:moveTo>
                    <a:lnTo>
                      <a:pt x="159" y="14"/>
                    </a:lnTo>
                    <a:lnTo>
                      <a:pt x="140" y="16"/>
                    </a:lnTo>
                    <a:lnTo>
                      <a:pt x="123" y="19"/>
                    </a:lnTo>
                    <a:lnTo>
                      <a:pt x="106" y="21"/>
                    </a:lnTo>
                    <a:lnTo>
                      <a:pt x="88" y="23"/>
                    </a:lnTo>
                    <a:lnTo>
                      <a:pt x="71" y="27"/>
                    </a:lnTo>
                    <a:lnTo>
                      <a:pt x="54" y="29"/>
                    </a:lnTo>
                    <a:lnTo>
                      <a:pt x="37" y="31"/>
                    </a:lnTo>
                    <a:lnTo>
                      <a:pt x="20" y="33"/>
                    </a:lnTo>
                    <a:lnTo>
                      <a:pt x="0" y="36"/>
                    </a:lnTo>
                    <a:lnTo>
                      <a:pt x="10" y="30"/>
                    </a:lnTo>
                    <a:lnTo>
                      <a:pt x="22" y="25"/>
                    </a:lnTo>
                    <a:lnTo>
                      <a:pt x="37" y="21"/>
                    </a:lnTo>
                    <a:lnTo>
                      <a:pt x="52" y="19"/>
                    </a:lnTo>
                    <a:lnTo>
                      <a:pt x="69" y="16"/>
                    </a:lnTo>
                    <a:lnTo>
                      <a:pt x="88" y="14"/>
                    </a:lnTo>
                    <a:lnTo>
                      <a:pt x="106" y="12"/>
                    </a:lnTo>
                    <a:lnTo>
                      <a:pt x="123" y="8"/>
                    </a:lnTo>
                    <a:lnTo>
                      <a:pt x="137" y="5"/>
                    </a:lnTo>
                    <a:lnTo>
                      <a:pt x="152" y="0"/>
                    </a:lnTo>
                    <a:lnTo>
                      <a:pt x="177" y="0"/>
                    </a:lnTo>
                    <a:lnTo>
                      <a:pt x="177" y="12"/>
                    </a:lnTo>
                    <a:lnTo>
                      <a:pt x="177" y="12"/>
                    </a:lnTo>
                    <a:close/>
                  </a:path>
                </a:pathLst>
              </a:custGeom>
              <a:solidFill>
                <a:srgbClr val="0019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624" name="Freeform 48"/>
              <p:cNvSpPr>
                <a:spLocks/>
              </p:cNvSpPr>
              <p:nvPr/>
            </p:nvSpPr>
            <p:spPr bwMode="auto">
              <a:xfrm>
                <a:off x="3162" y="1091"/>
                <a:ext cx="213" cy="28"/>
              </a:xfrm>
              <a:custGeom>
                <a:avLst/>
                <a:gdLst>
                  <a:gd name="T0" fmla="*/ 213 w 213"/>
                  <a:gd name="T1" fmla="*/ 20 h 28"/>
                  <a:gd name="T2" fmla="*/ 213 w 213"/>
                  <a:gd name="T3" fmla="*/ 28 h 28"/>
                  <a:gd name="T4" fmla="*/ 0 w 213"/>
                  <a:gd name="T5" fmla="*/ 0 h 28"/>
                  <a:gd name="T6" fmla="*/ 25 w 213"/>
                  <a:gd name="T7" fmla="*/ 1 h 28"/>
                  <a:gd name="T8" fmla="*/ 47 w 213"/>
                  <a:gd name="T9" fmla="*/ 2 h 28"/>
                  <a:gd name="T10" fmla="*/ 69 w 213"/>
                  <a:gd name="T11" fmla="*/ 3 h 28"/>
                  <a:gd name="T12" fmla="*/ 88 w 213"/>
                  <a:gd name="T13" fmla="*/ 5 h 28"/>
                  <a:gd name="T14" fmla="*/ 110 w 213"/>
                  <a:gd name="T15" fmla="*/ 8 h 28"/>
                  <a:gd name="T16" fmla="*/ 133 w 213"/>
                  <a:gd name="T17" fmla="*/ 10 h 28"/>
                  <a:gd name="T18" fmla="*/ 152 w 213"/>
                  <a:gd name="T19" fmla="*/ 13 h 28"/>
                  <a:gd name="T20" fmla="*/ 172 w 213"/>
                  <a:gd name="T21" fmla="*/ 16 h 28"/>
                  <a:gd name="T22" fmla="*/ 194 w 213"/>
                  <a:gd name="T23" fmla="*/ 18 h 28"/>
                  <a:gd name="T24" fmla="*/ 213 w 213"/>
                  <a:gd name="T25" fmla="*/ 20 h 28"/>
                  <a:gd name="T26" fmla="*/ 213 w 213"/>
                  <a:gd name="T27" fmla="*/ 2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13" h="28">
                    <a:moveTo>
                      <a:pt x="213" y="20"/>
                    </a:moveTo>
                    <a:lnTo>
                      <a:pt x="213" y="28"/>
                    </a:lnTo>
                    <a:lnTo>
                      <a:pt x="0" y="0"/>
                    </a:lnTo>
                    <a:lnTo>
                      <a:pt x="25" y="1"/>
                    </a:lnTo>
                    <a:lnTo>
                      <a:pt x="47" y="2"/>
                    </a:lnTo>
                    <a:lnTo>
                      <a:pt x="69" y="3"/>
                    </a:lnTo>
                    <a:lnTo>
                      <a:pt x="88" y="5"/>
                    </a:lnTo>
                    <a:lnTo>
                      <a:pt x="110" y="8"/>
                    </a:lnTo>
                    <a:lnTo>
                      <a:pt x="133" y="10"/>
                    </a:lnTo>
                    <a:lnTo>
                      <a:pt x="152" y="13"/>
                    </a:lnTo>
                    <a:lnTo>
                      <a:pt x="172" y="16"/>
                    </a:lnTo>
                    <a:lnTo>
                      <a:pt x="194" y="18"/>
                    </a:lnTo>
                    <a:lnTo>
                      <a:pt x="213" y="20"/>
                    </a:lnTo>
                    <a:lnTo>
                      <a:pt x="213" y="20"/>
                    </a:lnTo>
                    <a:close/>
                  </a:path>
                </a:pathLst>
              </a:custGeom>
              <a:solidFill>
                <a:srgbClr val="0019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625" name="Freeform 49"/>
              <p:cNvSpPr>
                <a:spLocks/>
              </p:cNvSpPr>
              <p:nvPr/>
            </p:nvSpPr>
            <p:spPr bwMode="auto">
              <a:xfrm>
                <a:off x="579" y="1643"/>
                <a:ext cx="157" cy="44"/>
              </a:xfrm>
              <a:custGeom>
                <a:avLst/>
                <a:gdLst>
                  <a:gd name="T0" fmla="*/ 0 w 157"/>
                  <a:gd name="T1" fmla="*/ 44 h 44"/>
                  <a:gd name="T2" fmla="*/ 142 w 157"/>
                  <a:gd name="T3" fmla="*/ 0 h 44"/>
                  <a:gd name="T4" fmla="*/ 157 w 157"/>
                  <a:gd name="T5" fmla="*/ 35 h 44"/>
                  <a:gd name="T6" fmla="*/ 0 w 157"/>
                  <a:gd name="T7" fmla="*/ 44 h 44"/>
                  <a:gd name="T8" fmla="*/ 0 w 157"/>
                  <a:gd name="T9" fmla="*/ 4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7" h="44">
                    <a:moveTo>
                      <a:pt x="0" y="44"/>
                    </a:moveTo>
                    <a:lnTo>
                      <a:pt x="142" y="0"/>
                    </a:lnTo>
                    <a:lnTo>
                      <a:pt x="157" y="35"/>
                    </a:lnTo>
                    <a:lnTo>
                      <a:pt x="0" y="44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rgbClr val="47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626" name="Freeform 50"/>
              <p:cNvSpPr>
                <a:spLocks/>
              </p:cNvSpPr>
              <p:nvPr/>
            </p:nvSpPr>
            <p:spPr bwMode="auto">
              <a:xfrm>
                <a:off x="5052" y="1687"/>
                <a:ext cx="37" cy="12"/>
              </a:xfrm>
              <a:custGeom>
                <a:avLst/>
                <a:gdLst>
                  <a:gd name="T0" fmla="*/ 0 w 37"/>
                  <a:gd name="T1" fmla="*/ 12 h 12"/>
                  <a:gd name="T2" fmla="*/ 0 w 37"/>
                  <a:gd name="T3" fmla="*/ 0 h 12"/>
                  <a:gd name="T4" fmla="*/ 37 w 37"/>
                  <a:gd name="T5" fmla="*/ 12 h 12"/>
                  <a:gd name="T6" fmla="*/ 0 w 37"/>
                  <a:gd name="T7" fmla="*/ 12 h 12"/>
                  <a:gd name="T8" fmla="*/ 0 w 37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12">
                    <a:moveTo>
                      <a:pt x="0" y="12"/>
                    </a:moveTo>
                    <a:lnTo>
                      <a:pt x="0" y="0"/>
                    </a:lnTo>
                    <a:lnTo>
                      <a:pt x="37" y="12"/>
                    </a:lnTo>
                    <a:lnTo>
                      <a:pt x="0" y="12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47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627" name="Freeform 51"/>
              <p:cNvSpPr>
                <a:spLocks/>
              </p:cNvSpPr>
              <p:nvPr/>
            </p:nvSpPr>
            <p:spPr bwMode="auto">
              <a:xfrm>
                <a:off x="721" y="1766"/>
                <a:ext cx="27" cy="15"/>
              </a:xfrm>
              <a:custGeom>
                <a:avLst/>
                <a:gdLst>
                  <a:gd name="T0" fmla="*/ 0 w 27"/>
                  <a:gd name="T1" fmla="*/ 12 h 15"/>
                  <a:gd name="T2" fmla="*/ 27 w 27"/>
                  <a:gd name="T3" fmla="*/ 0 h 15"/>
                  <a:gd name="T4" fmla="*/ 27 w 27"/>
                  <a:gd name="T5" fmla="*/ 15 h 15"/>
                  <a:gd name="T6" fmla="*/ 0 w 27"/>
                  <a:gd name="T7" fmla="*/ 12 h 15"/>
                  <a:gd name="T8" fmla="*/ 0 w 27"/>
                  <a:gd name="T9" fmla="*/ 12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5">
                    <a:moveTo>
                      <a:pt x="0" y="12"/>
                    </a:moveTo>
                    <a:lnTo>
                      <a:pt x="27" y="0"/>
                    </a:lnTo>
                    <a:lnTo>
                      <a:pt x="27" y="15"/>
                    </a:lnTo>
                    <a:lnTo>
                      <a:pt x="0" y="12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47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628" name="Freeform 52"/>
              <p:cNvSpPr>
                <a:spLocks/>
              </p:cNvSpPr>
              <p:nvPr/>
            </p:nvSpPr>
            <p:spPr bwMode="auto">
              <a:xfrm>
                <a:off x="5035" y="1781"/>
                <a:ext cx="162" cy="79"/>
              </a:xfrm>
              <a:custGeom>
                <a:avLst/>
                <a:gdLst>
                  <a:gd name="T0" fmla="*/ 157 w 162"/>
                  <a:gd name="T1" fmla="*/ 67 h 79"/>
                  <a:gd name="T2" fmla="*/ 139 w 162"/>
                  <a:gd name="T3" fmla="*/ 64 h 79"/>
                  <a:gd name="T4" fmla="*/ 122 w 162"/>
                  <a:gd name="T5" fmla="*/ 62 h 79"/>
                  <a:gd name="T6" fmla="*/ 108 w 162"/>
                  <a:gd name="T7" fmla="*/ 62 h 79"/>
                  <a:gd name="T8" fmla="*/ 90 w 162"/>
                  <a:gd name="T9" fmla="*/ 62 h 79"/>
                  <a:gd name="T10" fmla="*/ 76 w 162"/>
                  <a:gd name="T11" fmla="*/ 63 h 79"/>
                  <a:gd name="T12" fmla="*/ 61 w 162"/>
                  <a:gd name="T13" fmla="*/ 65 h 79"/>
                  <a:gd name="T14" fmla="*/ 46 w 162"/>
                  <a:gd name="T15" fmla="*/ 69 h 79"/>
                  <a:gd name="T16" fmla="*/ 29 w 162"/>
                  <a:gd name="T17" fmla="*/ 72 h 79"/>
                  <a:gd name="T18" fmla="*/ 14 w 162"/>
                  <a:gd name="T19" fmla="*/ 75 h 79"/>
                  <a:gd name="T20" fmla="*/ 0 w 162"/>
                  <a:gd name="T21" fmla="*/ 79 h 79"/>
                  <a:gd name="T22" fmla="*/ 10 w 162"/>
                  <a:gd name="T23" fmla="*/ 0 h 79"/>
                  <a:gd name="T24" fmla="*/ 27 w 162"/>
                  <a:gd name="T25" fmla="*/ 8 h 79"/>
                  <a:gd name="T26" fmla="*/ 46 w 162"/>
                  <a:gd name="T27" fmla="*/ 15 h 79"/>
                  <a:gd name="T28" fmla="*/ 66 w 162"/>
                  <a:gd name="T29" fmla="*/ 19 h 79"/>
                  <a:gd name="T30" fmla="*/ 88 w 162"/>
                  <a:gd name="T31" fmla="*/ 25 h 79"/>
                  <a:gd name="T32" fmla="*/ 110 w 162"/>
                  <a:gd name="T33" fmla="*/ 30 h 79"/>
                  <a:gd name="T34" fmla="*/ 130 w 162"/>
                  <a:gd name="T35" fmla="*/ 34 h 79"/>
                  <a:gd name="T36" fmla="*/ 144 w 162"/>
                  <a:gd name="T37" fmla="*/ 40 h 79"/>
                  <a:gd name="T38" fmla="*/ 157 w 162"/>
                  <a:gd name="T39" fmla="*/ 47 h 79"/>
                  <a:gd name="T40" fmla="*/ 162 w 162"/>
                  <a:gd name="T41" fmla="*/ 56 h 79"/>
                  <a:gd name="T42" fmla="*/ 157 w 162"/>
                  <a:gd name="T43" fmla="*/ 67 h 79"/>
                  <a:gd name="T44" fmla="*/ 157 w 162"/>
                  <a:gd name="T45" fmla="*/ 67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2" h="79">
                    <a:moveTo>
                      <a:pt x="157" y="67"/>
                    </a:moveTo>
                    <a:lnTo>
                      <a:pt x="139" y="64"/>
                    </a:lnTo>
                    <a:lnTo>
                      <a:pt x="122" y="62"/>
                    </a:lnTo>
                    <a:lnTo>
                      <a:pt x="108" y="62"/>
                    </a:lnTo>
                    <a:lnTo>
                      <a:pt x="90" y="62"/>
                    </a:lnTo>
                    <a:lnTo>
                      <a:pt x="76" y="63"/>
                    </a:lnTo>
                    <a:lnTo>
                      <a:pt x="61" y="65"/>
                    </a:lnTo>
                    <a:lnTo>
                      <a:pt x="46" y="69"/>
                    </a:lnTo>
                    <a:lnTo>
                      <a:pt x="29" y="72"/>
                    </a:lnTo>
                    <a:lnTo>
                      <a:pt x="14" y="75"/>
                    </a:lnTo>
                    <a:lnTo>
                      <a:pt x="0" y="79"/>
                    </a:lnTo>
                    <a:lnTo>
                      <a:pt x="10" y="0"/>
                    </a:lnTo>
                    <a:lnTo>
                      <a:pt x="27" y="8"/>
                    </a:lnTo>
                    <a:lnTo>
                      <a:pt x="46" y="15"/>
                    </a:lnTo>
                    <a:lnTo>
                      <a:pt x="66" y="19"/>
                    </a:lnTo>
                    <a:lnTo>
                      <a:pt x="88" y="25"/>
                    </a:lnTo>
                    <a:lnTo>
                      <a:pt x="110" y="30"/>
                    </a:lnTo>
                    <a:lnTo>
                      <a:pt x="130" y="34"/>
                    </a:lnTo>
                    <a:lnTo>
                      <a:pt x="144" y="40"/>
                    </a:lnTo>
                    <a:lnTo>
                      <a:pt x="157" y="47"/>
                    </a:lnTo>
                    <a:lnTo>
                      <a:pt x="162" y="56"/>
                    </a:lnTo>
                    <a:lnTo>
                      <a:pt x="157" y="67"/>
                    </a:lnTo>
                    <a:lnTo>
                      <a:pt x="157" y="67"/>
                    </a:lnTo>
                    <a:close/>
                  </a:path>
                </a:pathLst>
              </a:custGeom>
              <a:solidFill>
                <a:srgbClr val="47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629" name="Freeform 53"/>
              <p:cNvSpPr>
                <a:spLocks/>
              </p:cNvSpPr>
              <p:nvPr/>
            </p:nvSpPr>
            <p:spPr bwMode="auto">
              <a:xfrm>
                <a:off x="552" y="1872"/>
                <a:ext cx="662" cy="1852"/>
              </a:xfrm>
              <a:custGeom>
                <a:avLst/>
                <a:gdLst>
                  <a:gd name="T0" fmla="*/ 176 w 662"/>
                  <a:gd name="T1" fmla="*/ 1763 h 1852"/>
                  <a:gd name="T2" fmla="*/ 257 w 662"/>
                  <a:gd name="T3" fmla="*/ 1767 h 1852"/>
                  <a:gd name="T4" fmla="*/ 353 w 662"/>
                  <a:gd name="T5" fmla="*/ 1770 h 1852"/>
                  <a:gd name="T6" fmla="*/ 453 w 662"/>
                  <a:gd name="T7" fmla="*/ 1771 h 1852"/>
                  <a:gd name="T8" fmla="*/ 551 w 662"/>
                  <a:gd name="T9" fmla="*/ 1771 h 1852"/>
                  <a:gd name="T10" fmla="*/ 644 w 662"/>
                  <a:gd name="T11" fmla="*/ 1770 h 1852"/>
                  <a:gd name="T12" fmla="*/ 649 w 662"/>
                  <a:gd name="T13" fmla="*/ 1786 h 1852"/>
                  <a:gd name="T14" fmla="*/ 657 w 662"/>
                  <a:gd name="T15" fmla="*/ 1802 h 1852"/>
                  <a:gd name="T16" fmla="*/ 659 w 662"/>
                  <a:gd name="T17" fmla="*/ 1818 h 1852"/>
                  <a:gd name="T18" fmla="*/ 662 w 662"/>
                  <a:gd name="T19" fmla="*/ 1835 h 1852"/>
                  <a:gd name="T20" fmla="*/ 654 w 662"/>
                  <a:gd name="T21" fmla="*/ 1852 h 1852"/>
                  <a:gd name="T22" fmla="*/ 505 w 662"/>
                  <a:gd name="T23" fmla="*/ 1848 h 1852"/>
                  <a:gd name="T24" fmla="*/ 333 w 662"/>
                  <a:gd name="T25" fmla="*/ 1846 h 1852"/>
                  <a:gd name="T26" fmla="*/ 169 w 662"/>
                  <a:gd name="T27" fmla="*/ 1845 h 1852"/>
                  <a:gd name="T28" fmla="*/ 49 w 662"/>
                  <a:gd name="T29" fmla="*/ 1844 h 1852"/>
                  <a:gd name="T30" fmla="*/ 0 w 662"/>
                  <a:gd name="T31" fmla="*/ 1843 h 1852"/>
                  <a:gd name="T32" fmla="*/ 10 w 662"/>
                  <a:gd name="T33" fmla="*/ 923 h 1852"/>
                  <a:gd name="T34" fmla="*/ 10 w 662"/>
                  <a:gd name="T35" fmla="*/ 749 h 1852"/>
                  <a:gd name="T36" fmla="*/ 10 w 662"/>
                  <a:gd name="T37" fmla="*/ 574 h 1852"/>
                  <a:gd name="T38" fmla="*/ 12 w 662"/>
                  <a:gd name="T39" fmla="*/ 399 h 1852"/>
                  <a:gd name="T40" fmla="*/ 14 w 662"/>
                  <a:gd name="T41" fmla="*/ 223 h 1852"/>
                  <a:gd name="T42" fmla="*/ 34 w 662"/>
                  <a:gd name="T43" fmla="*/ 134 h 1852"/>
                  <a:gd name="T44" fmla="*/ 61 w 662"/>
                  <a:gd name="T45" fmla="*/ 130 h 1852"/>
                  <a:gd name="T46" fmla="*/ 88 w 662"/>
                  <a:gd name="T47" fmla="*/ 123 h 1852"/>
                  <a:gd name="T48" fmla="*/ 113 w 662"/>
                  <a:gd name="T49" fmla="*/ 114 h 1852"/>
                  <a:gd name="T50" fmla="*/ 132 w 662"/>
                  <a:gd name="T51" fmla="*/ 101 h 1852"/>
                  <a:gd name="T52" fmla="*/ 144 w 662"/>
                  <a:gd name="T53" fmla="*/ 87 h 1852"/>
                  <a:gd name="T54" fmla="*/ 139 w 662"/>
                  <a:gd name="T55" fmla="*/ 75 h 1852"/>
                  <a:gd name="T56" fmla="*/ 122 w 662"/>
                  <a:gd name="T57" fmla="*/ 61 h 1852"/>
                  <a:gd name="T58" fmla="*/ 95 w 662"/>
                  <a:gd name="T59" fmla="*/ 50 h 1852"/>
                  <a:gd name="T60" fmla="*/ 66 w 662"/>
                  <a:gd name="T61" fmla="*/ 42 h 1852"/>
                  <a:gd name="T62" fmla="*/ 49 w 662"/>
                  <a:gd name="T63" fmla="*/ 38 h 1852"/>
                  <a:gd name="T64" fmla="*/ 39 w 662"/>
                  <a:gd name="T65" fmla="*/ 37 h 1852"/>
                  <a:gd name="T66" fmla="*/ 29 w 662"/>
                  <a:gd name="T67" fmla="*/ 36 h 1852"/>
                  <a:gd name="T68" fmla="*/ 19 w 662"/>
                  <a:gd name="T69" fmla="*/ 35 h 1852"/>
                  <a:gd name="T70" fmla="*/ 12 w 662"/>
                  <a:gd name="T71" fmla="*/ 31 h 1852"/>
                  <a:gd name="T72" fmla="*/ 24 w 662"/>
                  <a:gd name="T73" fmla="*/ 26 h 1852"/>
                  <a:gd name="T74" fmla="*/ 56 w 662"/>
                  <a:gd name="T75" fmla="*/ 19 h 1852"/>
                  <a:gd name="T76" fmla="*/ 88 w 662"/>
                  <a:gd name="T77" fmla="*/ 13 h 1852"/>
                  <a:gd name="T78" fmla="*/ 120 w 662"/>
                  <a:gd name="T79" fmla="*/ 8 h 1852"/>
                  <a:gd name="T80" fmla="*/ 154 w 662"/>
                  <a:gd name="T81" fmla="*/ 3 h 1852"/>
                  <a:gd name="T82" fmla="*/ 169 w 662"/>
                  <a:gd name="T83" fmla="*/ 741 h 1852"/>
                  <a:gd name="T84" fmla="*/ 169 w 662"/>
                  <a:gd name="T85" fmla="*/ 740 h 18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662" h="1852">
                    <a:moveTo>
                      <a:pt x="169" y="740"/>
                    </a:moveTo>
                    <a:lnTo>
                      <a:pt x="176" y="1763"/>
                    </a:lnTo>
                    <a:lnTo>
                      <a:pt x="215" y="1765"/>
                    </a:lnTo>
                    <a:lnTo>
                      <a:pt x="257" y="1767"/>
                    </a:lnTo>
                    <a:lnTo>
                      <a:pt x="304" y="1770"/>
                    </a:lnTo>
                    <a:lnTo>
                      <a:pt x="353" y="1770"/>
                    </a:lnTo>
                    <a:lnTo>
                      <a:pt x="402" y="1771"/>
                    </a:lnTo>
                    <a:lnTo>
                      <a:pt x="453" y="1771"/>
                    </a:lnTo>
                    <a:lnTo>
                      <a:pt x="502" y="1771"/>
                    </a:lnTo>
                    <a:lnTo>
                      <a:pt x="551" y="1771"/>
                    </a:lnTo>
                    <a:lnTo>
                      <a:pt x="600" y="1770"/>
                    </a:lnTo>
                    <a:lnTo>
                      <a:pt x="644" y="1770"/>
                    </a:lnTo>
                    <a:lnTo>
                      <a:pt x="647" y="1778"/>
                    </a:lnTo>
                    <a:lnTo>
                      <a:pt x="649" y="1786"/>
                    </a:lnTo>
                    <a:lnTo>
                      <a:pt x="652" y="1794"/>
                    </a:lnTo>
                    <a:lnTo>
                      <a:pt x="657" y="1802"/>
                    </a:lnTo>
                    <a:lnTo>
                      <a:pt x="659" y="1810"/>
                    </a:lnTo>
                    <a:lnTo>
                      <a:pt x="659" y="1818"/>
                    </a:lnTo>
                    <a:lnTo>
                      <a:pt x="662" y="1827"/>
                    </a:lnTo>
                    <a:lnTo>
                      <a:pt x="662" y="1835"/>
                    </a:lnTo>
                    <a:lnTo>
                      <a:pt x="659" y="1843"/>
                    </a:lnTo>
                    <a:lnTo>
                      <a:pt x="654" y="1852"/>
                    </a:lnTo>
                    <a:lnTo>
                      <a:pt x="586" y="1851"/>
                    </a:lnTo>
                    <a:lnTo>
                      <a:pt x="505" y="1848"/>
                    </a:lnTo>
                    <a:lnTo>
                      <a:pt x="419" y="1847"/>
                    </a:lnTo>
                    <a:lnTo>
                      <a:pt x="333" y="1846"/>
                    </a:lnTo>
                    <a:lnTo>
                      <a:pt x="247" y="1845"/>
                    </a:lnTo>
                    <a:lnTo>
                      <a:pt x="169" y="1845"/>
                    </a:lnTo>
                    <a:lnTo>
                      <a:pt x="103" y="1844"/>
                    </a:lnTo>
                    <a:lnTo>
                      <a:pt x="49" y="1844"/>
                    </a:lnTo>
                    <a:lnTo>
                      <a:pt x="14" y="1843"/>
                    </a:lnTo>
                    <a:lnTo>
                      <a:pt x="0" y="1843"/>
                    </a:lnTo>
                    <a:lnTo>
                      <a:pt x="7" y="1008"/>
                    </a:lnTo>
                    <a:lnTo>
                      <a:pt x="10" y="923"/>
                    </a:lnTo>
                    <a:lnTo>
                      <a:pt x="10" y="836"/>
                    </a:lnTo>
                    <a:lnTo>
                      <a:pt x="10" y="749"/>
                    </a:lnTo>
                    <a:lnTo>
                      <a:pt x="10" y="662"/>
                    </a:lnTo>
                    <a:lnTo>
                      <a:pt x="10" y="574"/>
                    </a:lnTo>
                    <a:lnTo>
                      <a:pt x="10" y="487"/>
                    </a:lnTo>
                    <a:lnTo>
                      <a:pt x="12" y="399"/>
                    </a:lnTo>
                    <a:lnTo>
                      <a:pt x="12" y="311"/>
                    </a:lnTo>
                    <a:lnTo>
                      <a:pt x="14" y="223"/>
                    </a:lnTo>
                    <a:lnTo>
                      <a:pt x="19" y="135"/>
                    </a:lnTo>
                    <a:lnTo>
                      <a:pt x="34" y="134"/>
                    </a:lnTo>
                    <a:lnTo>
                      <a:pt x="49" y="132"/>
                    </a:lnTo>
                    <a:lnTo>
                      <a:pt x="61" y="130"/>
                    </a:lnTo>
                    <a:lnTo>
                      <a:pt x="76" y="126"/>
                    </a:lnTo>
                    <a:lnTo>
                      <a:pt x="88" y="123"/>
                    </a:lnTo>
                    <a:lnTo>
                      <a:pt x="100" y="118"/>
                    </a:lnTo>
                    <a:lnTo>
                      <a:pt x="113" y="114"/>
                    </a:lnTo>
                    <a:lnTo>
                      <a:pt x="122" y="108"/>
                    </a:lnTo>
                    <a:lnTo>
                      <a:pt x="132" y="101"/>
                    </a:lnTo>
                    <a:lnTo>
                      <a:pt x="139" y="94"/>
                    </a:lnTo>
                    <a:lnTo>
                      <a:pt x="144" y="87"/>
                    </a:lnTo>
                    <a:lnTo>
                      <a:pt x="142" y="80"/>
                    </a:lnTo>
                    <a:lnTo>
                      <a:pt x="139" y="75"/>
                    </a:lnTo>
                    <a:lnTo>
                      <a:pt x="132" y="68"/>
                    </a:lnTo>
                    <a:lnTo>
                      <a:pt x="122" y="61"/>
                    </a:lnTo>
                    <a:lnTo>
                      <a:pt x="110" y="55"/>
                    </a:lnTo>
                    <a:lnTo>
                      <a:pt x="95" y="50"/>
                    </a:lnTo>
                    <a:lnTo>
                      <a:pt x="81" y="45"/>
                    </a:lnTo>
                    <a:lnTo>
                      <a:pt x="66" y="42"/>
                    </a:lnTo>
                    <a:lnTo>
                      <a:pt x="51" y="38"/>
                    </a:lnTo>
                    <a:lnTo>
                      <a:pt x="49" y="38"/>
                    </a:lnTo>
                    <a:lnTo>
                      <a:pt x="44" y="38"/>
                    </a:lnTo>
                    <a:lnTo>
                      <a:pt x="39" y="37"/>
                    </a:lnTo>
                    <a:lnTo>
                      <a:pt x="34" y="37"/>
                    </a:lnTo>
                    <a:lnTo>
                      <a:pt x="29" y="36"/>
                    </a:lnTo>
                    <a:lnTo>
                      <a:pt x="24" y="36"/>
                    </a:lnTo>
                    <a:lnTo>
                      <a:pt x="19" y="35"/>
                    </a:lnTo>
                    <a:lnTo>
                      <a:pt x="14" y="32"/>
                    </a:lnTo>
                    <a:lnTo>
                      <a:pt x="12" y="31"/>
                    </a:lnTo>
                    <a:lnTo>
                      <a:pt x="7" y="29"/>
                    </a:lnTo>
                    <a:lnTo>
                      <a:pt x="24" y="26"/>
                    </a:lnTo>
                    <a:lnTo>
                      <a:pt x="39" y="21"/>
                    </a:lnTo>
                    <a:lnTo>
                      <a:pt x="56" y="19"/>
                    </a:lnTo>
                    <a:lnTo>
                      <a:pt x="71" y="15"/>
                    </a:lnTo>
                    <a:lnTo>
                      <a:pt x="88" y="13"/>
                    </a:lnTo>
                    <a:lnTo>
                      <a:pt x="103" y="11"/>
                    </a:lnTo>
                    <a:lnTo>
                      <a:pt x="120" y="8"/>
                    </a:lnTo>
                    <a:lnTo>
                      <a:pt x="137" y="6"/>
                    </a:lnTo>
                    <a:lnTo>
                      <a:pt x="154" y="3"/>
                    </a:lnTo>
                    <a:lnTo>
                      <a:pt x="169" y="0"/>
                    </a:lnTo>
                    <a:lnTo>
                      <a:pt x="169" y="741"/>
                    </a:lnTo>
                    <a:lnTo>
                      <a:pt x="169" y="741"/>
                    </a:lnTo>
                    <a:lnTo>
                      <a:pt x="169" y="740"/>
                    </a:lnTo>
                    <a:close/>
                  </a:path>
                </a:pathLst>
              </a:custGeom>
              <a:solidFill>
                <a:srgbClr val="47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630" name="Freeform 54"/>
              <p:cNvSpPr>
                <a:spLocks/>
              </p:cNvSpPr>
              <p:nvPr/>
            </p:nvSpPr>
            <p:spPr bwMode="auto">
              <a:xfrm>
                <a:off x="2079" y="1910"/>
                <a:ext cx="3125" cy="1831"/>
              </a:xfrm>
              <a:custGeom>
                <a:avLst/>
                <a:gdLst>
                  <a:gd name="T0" fmla="*/ 3105 w 3125"/>
                  <a:gd name="T1" fmla="*/ 1032 h 1831"/>
                  <a:gd name="T2" fmla="*/ 3105 w 3125"/>
                  <a:gd name="T3" fmla="*/ 1196 h 1831"/>
                  <a:gd name="T4" fmla="*/ 3105 w 3125"/>
                  <a:gd name="T5" fmla="*/ 1357 h 1831"/>
                  <a:gd name="T6" fmla="*/ 3108 w 3125"/>
                  <a:gd name="T7" fmla="*/ 1516 h 1831"/>
                  <a:gd name="T8" fmla="*/ 3105 w 3125"/>
                  <a:gd name="T9" fmla="*/ 1670 h 1831"/>
                  <a:gd name="T10" fmla="*/ 3098 w 3125"/>
                  <a:gd name="T11" fmla="*/ 1822 h 1831"/>
                  <a:gd name="T12" fmla="*/ 2539 w 3125"/>
                  <a:gd name="T13" fmla="*/ 1822 h 1831"/>
                  <a:gd name="T14" fmla="*/ 1968 w 3125"/>
                  <a:gd name="T15" fmla="*/ 1822 h 1831"/>
                  <a:gd name="T16" fmla="*/ 1402 w 3125"/>
                  <a:gd name="T17" fmla="*/ 1823 h 1831"/>
                  <a:gd name="T18" fmla="*/ 848 w 3125"/>
                  <a:gd name="T19" fmla="*/ 1821 h 1831"/>
                  <a:gd name="T20" fmla="*/ 326 w 3125"/>
                  <a:gd name="T21" fmla="*/ 1814 h 1831"/>
                  <a:gd name="T22" fmla="*/ 274 w 3125"/>
                  <a:gd name="T23" fmla="*/ 1821 h 1831"/>
                  <a:gd name="T24" fmla="*/ 225 w 3125"/>
                  <a:gd name="T25" fmla="*/ 1818 h 1831"/>
                  <a:gd name="T26" fmla="*/ 176 w 3125"/>
                  <a:gd name="T27" fmla="*/ 1818 h 1831"/>
                  <a:gd name="T28" fmla="*/ 132 w 3125"/>
                  <a:gd name="T29" fmla="*/ 1821 h 1831"/>
                  <a:gd name="T30" fmla="*/ 86 w 3125"/>
                  <a:gd name="T31" fmla="*/ 1826 h 1831"/>
                  <a:gd name="T32" fmla="*/ 0 w 3125"/>
                  <a:gd name="T33" fmla="*/ 1732 h 1831"/>
                  <a:gd name="T34" fmla="*/ 189 w 3125"/>
                  <a:gd name="T35" fmla="*/ 1738 h 1831"/>
                  <a:gd name="T36" fmla="*/ 365 w 3125"/>
                  <a:gd name="T37" fmla="*/ 1741 h 1831"/>
                  <a:gd name="T38" fmla="*/ 539 w 3125"/>
                  <a:gd name="T39" fmla="*/ 1740 h 1831"/>
                  <a:gd name="T40" fmla="*/ 723 w 3125"/>
                  <a:gd name="T41" fmla="*/ 1740 h 1831"/>
                  <a:gd name="T42" fmla="*/ 926 w 3125"/>
                  <a:gd name="T43" fmla="*/ 1740 h 1831"/>
                  <a:gd name="T44" fmla="*/ 2899 w 3125"/>
                  <a:gd name="T45" fmla="*/ 1743 h 1831"/>
                  <a:gd name="T46" fmla="*/ 2909 w 3125"/>
                  <a:gd name="T47" fmla="*/ 1740 h 1831"/>
                  <a:gd name="T48" fmla="*/ 2921 w 3125"/>
                  <a:gd name="T49" fmla="*/ 1736 h 1831"/>
                  <a:gd name="T50" fmla="*/ 2929 w 3125"/>
                  <a:gd name="T51" fmla="*/ 1730 h 1831"/>
                  <a:gd name="T52" fmla="*/ 2936 w 3125"/>
                  <a:gd name="T53" fmla="*/ 1726 h 1831"/>
                  <a:gd name="T54" fmla="*/ 2956 w 3125"/>
                  <a:gd name="T55" fmla="*/ 502 h 1831"/>
                  <a:gd name="T56" fmla="*/ 2978 w 3125"/>
                  <a:gd name="T57" fmla="*/ 7 h 1831"/>
                  <a:gd name="T58" fmla="*/ 3010 w 3125"/>
                  <a:gd name="T59" fmla="*/ 17 h 1831"/>
                  <a:gd name="T60" fmla="*/ 3044 w 3125"/>
                  <a:gd name="T61" fmla="*/ 26 h 1831"/>
                  <a:gd name="T62" fmla="*/ 3081 w 3125"/>
                  <a:gd name="T63" fmla="*/ 36 h 1831"/>
                  <a:gd name="T64" fmla="*/ 3110 w 3125"/>
                  <a:gd name="T65" fmla="*/ 47 h 1831"/>
                  <a:gd name="T66" fmla="*/ 3125 w 3125"/>
                  <a:gd name="T67" fmla="*/ 53 h 18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125" h="1831">
                    <a:moveTo>
                      <a:pt x="3125" y="53"/>
                    </a:moveTo>
                    <a:lnTo>
                      <a:pt x="3105" y="1032"/>
                    </a:lnTo>
                    <a:lnTo>
                      <a:pt x="3105" y="1114"/>
                    </a:lnTo>
                    <a:lnTo>
                      <a:pt x="3105" y="1196"/>
                    </a:lnTo>
                    <a:lnTo>
                      <a:pt x="3105" y="1277"/>
                    </a:lnTo>
                    <a:lnTo>
                      <a:pt x="3105" y="1357"/>
                    </a:lnTo>
                    <a:lnTo>
                      <a:pt x="3108" y="1437"/>
                    </a:lnTo>
                    <a:lnTo>
                      <a:pt x="3108" y="1516"/>
                    </a:lnTo>
                    <a:lnTo>
                      <a:pt x="3105" y="1593"/>
                    </a:lnTo>
                    <a:lnTo>
                      <a:pt x="3105" y="1670"/>
                    </a:lnTo>
                    <a:lnTo>
                      <a:pt x="3103" y="1746"/>
                    </a:lnTo>
                    <a:lnTo>
                      <a:pt x="3098" y="1822"/>
                    </a:lnTo>
                    <a:lnTo>
                      <a:pt x="2821" y="1822"/>
                    </a:lnTo>
                    <a:lnTo>
                      <a:pt x="2539" y="1822"/>
                    </a:lnTo>
                    <a:lnTo>
                      <a:pt x="2255" y="1822"/>
                    </a:lnTo>
                    <a:lnTo>
                      <a:pt x="1968" y="1822"/>
                    </a:lnTo>
                    <a:lnTo>
                      <a:pt x="1684" y="1823"/>
                    </a:lnTo>
                    <a:lnTo>
                      <a:pt x="1402" y="1823"/>
                    </a:lnTo>
                    <a:lnTo>
                      <a:pt x="1122" y="1822"/>
                    </a:lnTo>
                    <a:lnTo>
                      <a:pt x="848" y="1821"/>
                    </a:lnTo>
                    <a:lnTo>
                      <a:pt x="583" y="1817"/>
                    </a:lnTo>
                    <a:lnTo>
                      <a:pt x="326" y="1814"/>
                    </a:lnTo>
                    <a:lnTo>
                      <a:pt x="301" y="1822"/>
                    </a:lnTo>
                    <a:lnTo>
                      <a:pt x="274" y="1821"/>
                    </a:lnTo>
                    <a:lnTo>
                      <a:pt x="250" y="1820"/>
                    </a:lnTo>
                    <a:lnTo>
                      <a:pt x="225" y="1818"/>
                    </a:lnTo>
                    <a:lnTo>
                      <a:pt x="201" y="1818"/>
                    </a:lnTo>
                    <a:lnTo>
                      <a:pt x="176" y="1818"/>
                    </a:lnTo>
                    <a:lnTo>
                      <a:pt x="154" y="1818"/>
                    </a:lnTo>
                    <a:lnTo>
                      <a:pt x="132" y="1821"/>
                    </a:lnTo>
                    <a:lnTo>
                      <a:pt x="108" y="1823"/>
                    </a:lnTo>
                    <a:lnTo>
                      <a:pt x="86" y="1826"/>
                    </a:lnTo>
                    <a:lnTo>
                      <a:pt x="61" y="1831"/>
                    </a:lnTo>
                    <a:lnTo>
                      <a:pt x="0" y="1732"/>
                    </a:lnTo>
                    <a:lnTo>
                      <a:pt x="95" y="1735"/>
                    </a:lnTo>
                    <a:lnTo>
                      <a:pt x="189" y="1738"/>
                    </a:lnTo>
                    <a:lnTo>
                      <a:pt x="277" y="1740"/>
                    </a:lnTo>
                    <a:lnTo>
                      <a:pt x="365" y="1741"/>
                    </a:lnTo>
                    <a:lnTo>
                      <a:pt x="451" y="1741"/>
                    </a:lnTo>
                    <a:lnTo>
                      <a:pt x="539" y="1740"/>
                    </a:lnTo>
                    <a:lnTo>
                      <a:pt x="627" y="1740"/>
                    </a:lnTo>
                    <a:lnTo>
                      <a:pt x="723" y="1740"/>
                    </a:lnTo>
                    <a:lnTo>
                      <a:pt x="821" y="1740"/>
                    </a:lnTo>
                    <a:lnTo>
                      <a:pt x="926" y="1740"/>
                    </a:lnTo>
                    <a:lnTo>
                      <a:pt x="2892" y="1743"/>
                    </a:lnTo>
                    <a:lnTo>
                      <a:pt x="2899" y="1743"/>
                    </a:lnTo>
                    <a:lnTo>
                      <a:pt x="2904" y="1742"/>
                    </a:lnTo>
                    <a:lnTo>
                      <a:pt x="2909" y="1740"/>
                    </a:lnTo>
                    <a:lnTo>
                      <a:pt x="2917" y="1738"/>
                    </a:lnTo>
                    <a:lnTo>
                      <a:pt x="2921" y="1736"/>
                    </a:lnTo>
                    <a:lnTo>
                      <a:pt x="2926" y="1734"/>
                    </a:lnTo>
                    <a:lnTo>
                      <a:pt x="2929" y="1730"/>
                    </a:lnTo>
                    <a:lnTo>
                      <a:pt x="2934" y="1728"/>
                    </a:lnTo>
                    <a:lnTo>
                      <a:pt x="2936" y="1726"/>
                    </a:lnTo>
                    <a:lnTo>
                      <a:pt x="2936" y="1722"/>
                    </a:lnTo>
                    <a:lnTo>
                      <a:pt x="2956" y="502"/>
                    </a:lnTo>
                    <a:lnTo>
                      <a:pt x="2966" y="0"/>
                    </a:lnTo>
                    <a:lnTo>
                      <a:pt x="2978" y="7"/>
                    </a:lnTo>
                    <a:lnTo>
                      <a:pt x="2993" y="13"/>
                    </a:lnTo>
                    <a:lnTo>
                      <a:pt x="3010" y="17"/>
                    </a:lnTo>
                    <a:lnTo>
                      <a:pt x="3027" y="22"/>
                    </a:lnTo>
                    <a:lnTo>
                      <a:pt x="3044" y="26"/>
                    </a:lnTo>
                    <a:lnTo>
                      <a:pt x="3061" y="31"/>
                    </a:lnTo>
                    <a:lnTo>
                      <a:pt x="3081" y="36"/>
                    </a:lnTo>
                    <a:lnTo>
                      <a:pt x="3095" y="41"/>
                    </a:lnTo>
                    <a:lnTo>
                      <a:pt x="3110" y="47"/>
                    </a:lnTo>
                    <a:lnTo>
                      <a:pt x="3125" y="53"/>
                    </a:lnTo>
                    <a:lnTo>
                      <a:pt x="3125" y="53"/>
                    </a:lnTo>
                    <a:close/>
                  </a:path>
                </a:pathLst>
              </a:custGeom>
              <a:solidFill>
                <a:srgbClr val="47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631" name="Freeform 55"/>
              <p:cNvSpPr>
                <a:spLocks/>
              </p:cNvSpPr>
              <p:nvPr/>
            </p:nvSpPr>
            <p:spPr bwMode="auto">
              <a:xfrm>
                <a:off x="3250" y="3749"/>
                <a:ext cx="1189" cy="426"/>
              </a:xfrm>
              <a:custGeom>
                <a:avLst/>
                <a:gdLst>
                  <a:gd name="T0" fmla="*/ 299 w 1189"/>
                  <a:gd name="T1" fmla="*/ 73 h 426"/>
                  <a:gd name="T2" fmla="*/ 402 w 1189"/>
                  <a:gd name="T3" fmla="*/ 97 h 426"/>
                  <a:gd name="T4" fmla="*/ 510 w 1189"/>
                  <a:gd name="T5" fmla="*/ 111 h 426"/>
                  <a:gd name="T6" fmla="*/ 572 w 1189"/>
                  <a:gd name="T7" fmla="*/ 115 h 426"/>
                  <a:gd name="T8" fmla="*/ 527 w 1189"/>
                  <a:gd name="T9" fmla="*/ 133 h 426"/>
                  <a:gd name="T10" fmla="*/ 493 w 1189"/>
                  <a:gd name="T11" fmla="*/ 151 h 426"/>
                  <a:gd name="T12" fmla="*/ 478 w 1189"/>
                  <a:gd name="T13" fmla="*/ 171 h 426"/>
                  <a:gd name="T14" fmla="*/ 525 w 1189"/>
                  <a:gd name="T15" fmla="*/ 182 h 426"/>
                  <a:gd name="T16" fmla="*/ 572 w 1189"/>
                  <a:gd name="T17" fmla="*/ 168 h 426"/>
                  <a:gd name="T18" fmla="*/ 621 w 1189"/>
                  <a:gd name="T19" fmla="*/ 153 h 426"/>
                  <a:gd name="T20" fmla="*/ 701 w 1189"/>
                  <a:gd name="T21" fmla="*/ 154 h 426"/>
                  <a:gd name="T22" fmla="*/ 672 w 1189"/>
                  <a:gd name="T23" fmla="*/ 163 h 426"/>
                  <a:gd name="T24" fmla="*/ 638 w 1189"/>
                  <a:gd name="T25" fmla="*/ 173 h 426"/>
                  <a:gd name="T26" fmla="*/ 603 w 1189"/>
                  <a:gd name="T27" fmla="*/ 181 h 426"/>
                  <a:gd name="T28" fmla="*/ 574 w 1189"/>
                  <a:gd name="T29" fmla="*/ 192 h 426"/>
                  <a:gd name="T30" fmla="*/ 549 w 1189"/>
                  <a:gd name="T31" fmla="*/ 205 h 426"/>
                  <a:gd name="T32" fmla="*/ 535 w 1189"/>
                  <a:gd name="T33" fmla="*/ 221 h 426"/>
                  <a:gd name="T34" fmla="*/ 586 w 1189"/>
                  <a:gd name="T35" fmla="*/ 237 h 426"/>
                  <a:gd name="T36" fmla="*/ 665 w 1189"/>
                  <a:gd name="T37" fmla="*/ 224 h 426"/>
                  <a:gd name="T38" fmla="*/ 741 w 1189"/>
                  <a:gd name="T39" fmla="*/ 201 h 426"/>
                  <a:gd name="T40" fmla="*/ 895 w 1189"/>
                  <a:gd name="T41" fmla="*/ 189 h 426"/>
                  <a:gd name="T42" fmla="*/ 826 w 1189"/>
                  <a:gd name="T43" fmla="*/ 199 h 426"/>
                  <a:gd name="T44" fmla="*/ 743 w 1189"/>
                  <a:gd name="T45" fmla="*/ 221 h 426"/>
                  <a:gd name="T46" fmla="*/ 672 w 1189"/>
                  <a:gd name="T47" fmla="*/ 250 h 426"/>
                  <a:gd name="T48" fmla="*/ 721 w 1189"/>
                  <a:gd name="T49" fmla="*/ 275 h 426"/>
                  <a:gd name="T50" fmla="*/ 812 w 1189"/>
                  <a:gd name="T51" fmla="*/ 258 h 426"/>
                  <a:gd name="T52" fmla="*/ 902 w 1189"/>
                  <a:gd name="T53" fmla="*/ 233 h 426"/>
                  <a:gd name="T54" fmla="*/ 969 w 1189"/>
                  <a:gd name="T55" fmla="*/ 226 h 426"/>
                  <a:gd name="T56" fmla="*/ 966 w 1189"/>
                  <a:gd name="T57" fmla="*/ 213 h 426"/>
                  <a:gd name="T58" fmla="*/ 947 w 1189"/>
                  <a:gd name="T59" fmla="*/ 201 h 426"/>
                  <a:gd name="T60" fmla="*/ 920 w 1189"/>
                  <a:gd name="T61" fmla="*/ 192 h 426"/>
                  <a:gd name="T62" fmla="*/ 1015 w 1189"/>
                  <a:gd name="T63" fmla="*/ 199 h 426"/>
                  <a:gd name="T64" fmla="*/ 1098 w 1189"/>
                  <a:gd name="T65" fmla="*/ 219 h 426"/>
                  <a:gd name="T66" fmla="*/ 1162 w 1189"/>
                  <a:gd name="T67" fmla="*/ 254 h 426"/>
                  <a:gd name="T68" fmla="*/ 1189 w 1189"/>
                  <a:gd name="T69" fmla="*/ 295 h 426"/>
                  <a:gd name="T70" fmla="*/ 1172 w 1189"/>
                  <a:gd name="T71" fmla="*/ 331 h 426"/>
                  <a:gd name="T72" fmla="*/ 1130 w 1189"/>
                  <a:gd name="T73" fmla="*/ 365 h 426"/>
                  <a:gd name="T74" fmla="*/ 1059 w 1189"/>
                  <a:gd name="T75" fmla="*/ 402 h 426"/>
                  <a:gd name="T76" fmla="*/ 893 w 1189"/>
                  <a:gd name="T77" fmla="*/ 426 h 426"/>
                  <a:gd name="T78" fmla="*/ 704 w 1189"/>
                  <a:gd name="T79" fmla="*/ 422 h 426"/>
                  <a:gd name="T80" fmla="*/ 530 w 1189"/>
                  <a:gd name="T81" fmla="*/ 407 h 426"/>
                  <a:gd name="T82" fmla="*/ 393 w 1189"/>
                  <a:gd name="T83" fmla="*/ 376 h 426"/>
                  <a:gd name="T84" fmla="*/ 339 w 1189"/>
                  <a:gd name="T85" fmla="*/ 311 h 426"/>
                  <a:gd name="T86" fmla="*/ 299 w 1189"/>
                  <a:gd name="T87" fmla="*/ 239 h 426"/>
                  <a:gd name="T88" fmla="*/ 221 w 1189"/>
                  <a:gd name="T89" fmla="*/ 232 h 426"/>
                  <a:gd name="T90" fmla="*/ 128 w 1189"/>
                  <a:gd name="T91" fmla="*/ 203 h 426"/>
                  <a:gd name="T92" fmla="*/ 47 w 1189"/>
                  <a:gd name="T93" fmla="*/ 167 h 426"/>
                  <a:gd name="T94" fmla="*/ 0 w 1189"/>
                  <a:gd name="T95" fmla="*/ 123 h 426"/>
                  <a:gd name="T96" fmla="*/ 8 w 1189"/>
                  <a:gd name="T97" fmla="*/ 83 h 426"/>
                  <a:gd name="T98" fmla="*/ 30 w 1189"/>
                  <a:gd name="T99" fmla="*/ 46 h 426"/>
                  <a:gd name="T100" fmla="*/ 62 w 1189"/>
                  <a:gd name="T101" fmla="*/ 11 h 426"/>
                  <a:gd name="T102" fmla="*/ 106 w 1189"/>
                  <a:gd name="T103" fmla="*/ 8 h 426"/>
                  <a:gd name="T104" fmla="*/ 152 w 1189"/>
                  <a:gd name="T105" fmla="*/ 25 h 426"/>
                  <a:gd name="T106" fmla="*/ 201 w 1189"/>
                  <a:gd name="T107" fmla="*/ 46 h 426"/>
                  <a:gd name="T108" fmla="*/ 233 w 1189"/>
                  <a:gd name="T109" fmla="*/ 57 h 4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189" h="426">
                    <a:moveTo>
                      <a:pt x="233" y="56"/>
                    </a:moveTo>
                    <a:lnTo>
                      <a:pt x="265" y="65"/>
                    </a:lnTo>
                    <a:lnTo>
                      <a:pt x="299" y="73"/>
                    </a:lnTo>
                    <a:lnTo>
                      <a:pt x="334" y="82"/>
                    </a:lnTo>
                    <a:lnTo>
                      <a:pt x="366" y="90"/>
                    </a:lnTo>
                    <a:lnTo>
                      <a:pt x="402" y="97"/>
                    </a:lnTo>
                    <a:lnTo>
                      <a:pt x="437" y="103"/>
                    </a:lnTo>
                    <a:lnTo>
                      <a:pt x="471" y="109"/>
                    </a:lnTo>
                    <a:lnTo>
                      <a:pt x="510" y="111"/>
                    </a:lnTo>
                    <a:lnTo>
                      <a:pt x="547" y="112"/>
                    </a:lnTo>
                    <a:lnTo>
                      <a:pt x="586" y="110"/>
                    </a:lnTo>
                    <a:lnTo>
                      <a:pt x="572" y="115"/>
                    </a:lnTo>
                    <a:lnTo>
                      <a:pt x="557" y="121"/>
                    </a:lnTo>
                    <a:lnTo>
                      <a:pt x="542" y="127"/>
                    </a:lnTo>
                    <a:lnTo>
                      <a:pt x="527" y="133"/>
                    </a:lnTo>
                    <a:lnTo>
                      <a:pt x="515" y="138"/>
                    </a:lnTo>
                    <a:lnTo>
                      <a:pt x="503" y="144"/>
                    </a:lnTo>
                    <a:lnTo>
                      <a:pt x="493" y="151"/>
                    </a:lnTo>
                    <a:lnTo>
                      <a:pt x="486" y="158"/>
                    </a:lnTo>
                    <a:lnTo>
                      <a:pt x="481" y="165"/>
                    </a:lnTo>
                    <a:lnTo>
                      <a:pt x="478" y="171"/>
                    </a:lnTo>
                    <a:lnTo>
                      <a:pt x="496" y="179"/>
                    </a:lnTo>
                    <a:lnTo>
                      <a:pt x="510" y="182"/>
                    </a:lnTo>
                    <a:lnTo>
                      <a:pt x="525" y="182"/>
                    </a:lnTo>
                    <a:lnTo>
                      <a:pt x="540" y="178"/>
                    </a:lnTo>
                    <a:lnTo>
                      <a:pt x="557" y="174"/>
                    </a:lnTo>
                    <a:lnTo>
                      <a:pt x="572" y="168"/>
                    </a:lnTo>
                    <a:lnTo>
                      <a:pt x="586" y="162"/>
                    </a:lnTo>
                    <a:lnTo>
                      <a:pt x="603" y="157"/>
                    </a:lnTo>
                    <a:lnTo>
                      <a:pt x="621" y="153"/>
                    </a:lnTo>
                    <a:lnTo>
                      <a:pt x="638" y="151"/>
                    </a:lnTo>
                    <a:lnTo>
                      <a:pt x="706" y="151"/>
                    </a:lnTo>
                    <a:lnTo>
                      <a:pt x="701" y="154"/>
                    </a:lnTo>
                    <a:lnTo>
                      <a:pt x="692" y="158"/>
                    </a:lnTo>
                    <a:lnTo>
                      <a:pt x="684" y="160"/>
                    </a:lnTo>
                    <a:lnTo>
                      <a:pt x="672" y="163"/>
                    </a:lnTo>
                    <a:lnTo>
                      <a:pt x="662" y="167"/>
                    </a:lnTo>
                    <a:lnTo>
                      <a:pt x="650" y="169"/>
                    </a:lnTo>
                    <a:lnTo>
                      <a:pt x="638" y="173"/>
                    </a:lnTo>
                    <a:lnTo>
                      <a:pt x="625" y="175"/>
                    </a:lnTo>
                    <a:lnTo>
                      <a:pt x="616" y="178"/>
                    </a:lnTo>
                    <a:lnTo>
                      <a:pt x="603" y="181"/>
                    </a:lnTo>
                    <a:lnTo>
                      <a:pt x="594" y="184"/>
                    </a:lnTo>
                    <a:lnTo>
                      <a:pt x="584" y="187"/>
                    </a:lnTo>
                    <a:lnTo>
                      <a:pt x="574" y="192"/>
                    </a:lnTo>
                    <a:lnTo>
                      <a:pt x="564" y="197"/>
                    </a:lnTo>
                    <a:lnTo>
                      <a:pt x="557" y="200"/>
                    </a:lnTo>
                    <a:lnTo>
                      <a:pt x="549" y="205"/>
                    </a:lnTo>
                    <a:lnTo>
                      <a:pt x="542" y="210"/>
                    </a:lnTo>
                    <a:lnTo>
                      <a:pt x="537" y="215"/>
                    </a:lnTo>
                    <a:lnTo>
                      <a:pt x="535" y="221"/>
                    </a:lnTo>
                    <a:lnTo>
                      <a:pt x="530" y="226"/>
                    </a:lnTo>
                    <a:lnTo>
                      <a:pt x="559" y="234"/>
                    </a:lnTo>
                    <a:lnTo>
                      <a:pt x="586" y="237"/>
                    </a:lnTo>
                    <a:lnTo>
                      <a:pt x="613" y="235"/>
                    </a:lnTo>
                    <a:lnTo>
                      <a:pt x="640" y="231"/>
                    </a:lnTo>
                    <a:lnTo>
                      <a:pt x="665" y="224"/>
                    </a:lnTo>
                    <a:lnTo>
                      <a:pt x="689" y="216"/>
                    </a:lnTo>
                    <a:lnTo>
                      <a:pt x="716" y="208"/>
                    </a:lnTo>
                    <a:lnTo>
                      <a:pt x="741" y="201"/>
                    </a:lnTo>
                    <a:lnTo>
                      <a:pt x="768" y="195"/>
                    </a:lnTo>
                    <a:lnTo>
                      <a:pt x="795" y="192"/>
                    </a:lnTo>
                    <a:lnTo>
                      <a:pt x="895" y="189"/>
                    </a:lnTo>
                    <a:lnTo>
                      <a:pt x="875" y="191"/>
                    </a:lnTo>
                    <a:lnTo>
                      <a:pt x="851" y="194"/>
                    </a:lnTo>
                    <a:lnTo>
                      <a:pt x="826" y="199"/>
                    </a:lnTo>
                    <a:lnTo>
                      <a:pt x="799" y="205"/>
                    </a:lnTo>
                    <a:lnTo>
                      <a:pt x="770" y="211"/>
                    </a:lnTo>
                    <a:lnTo>
                      <a:pt x="743" y="221"/>
                    </a:lnTo>
                    <a:lnTo>
                      <a:pt x="719" y="230"/>
                    </a:lnTo>
                    <a:lnTo>
                      <a:pt x="694" y="240"/>
                    </a:lnTo>
                    <a:lnTo>
                      <a:pt x="672" y="250"/>
                    </a:lnTo>
                    <a:lnTo>
                      <a:pt x="655" y="263"/>
                    </a:lnTo>
                    <a:lnTo>
                      <a:pt x="689" y="273"/>
                    </a:lnTo>
                    <a:lnTo>
                      <a:pt x="721" y="275"/>
                    </a:lnTo>
                    <a:lnTo>
                      <a:pt x="750" y="273"/>
                    </a:lnTo>
                    <a:lnTo>
                      <a:pt x="782" y="267"/>
                    </a:lnTo>
                    <a:lnTo>
                      <a:pt x="812" y="258"/>
                    </a:lnTo>
                    <a:lnTo>
                      <a:pt x="841" y="249"/>
                    </a:lnTo>
                    <a:lnTo>
                      <a:pt x="873" y="240"/>
                    </a:lnTo>
                    <a:lnTo>
                      <a:pt x="902" y="233"/>
                    </a:lnTo>
                    <a:lnTo>
                      <a:pt x="934" y="229"/>
                    </a:lnTo>
                    <a:lnTo>
                      <a:pt x="964" y="230"/>
                    </a:lnTo>
                    <a:lnTo>
                      <a:pt x="969" y="226"/>
                    </a:lnTo>
                    <a:lnTo>
                      <a:pt x="971" y="222"/>
                    </a:lnTo>
                    <a:lnTo>
                      <a:pt x="971" y="217"/>
                    </a:lnTo>
                    <a:lnTo>
                      <a:pt x="966" y="213"/>
                    </a:lnTo>
                    <a:lnTo>
                      <a:pt x="961" y="209"/>
                    </a:lnTo>
                    <a:lnTo>
                      <a:pt x="956" y="205"/>
                    </a:lnTo>
                    <a:lnTo>
                      <a:pt x="947" y="201"/>
                    </a:lnTo>
                    <a:lnTo>
                      <a:pt x="939" y="198"/>
                    </a:lnTo>
                    <a:lnTo>
                      <a:pt x="929" y="194"/>
                    </a:lnTo>
                    <a:lnTo>
                      <a:pt x="920" y="192"/>
                    </a:lnTo>
                    <a:lnTo>
                      <a:pt x="951" y="193"/>
                    </a:lnTo>
                    <a:lnTo>
                      <a:pt x="983" y="195"/>
                    </a:lnTo>
                    <a:lnTo>
                      <a:pt x="1015" y="199"/>
                    </a:lnTo>
                    <a:lnTo>
                      <a:pt x="1045" y="205"/>
                    </a:lnTo>
                    <a:lnTo>
                      <a:pt x="1072" y="211"/>
                    </a:lnTo>
                    <a:lnTo>
                      <a:pt x="1098" y="219"/>
                    </a:lnTo>
                    <a:lnTo>
                      <a:pt x="1123" y="230"/>
                    </a:lnTo>
                    <a:lnTo>
                      <a:pt x="1145" y="241"/>
                    </a:lnTo>
                    <a:lnTo>
                      <a:pt x="1162" y="254"/>
                    </a:lnTo>
                    <a:lnTo>
                      <a:pt x="1177" y="267"/>
                    </a:lnTo>
                    <a:lnTo>
                      <a:pt x="1187" y="281"/>
                    </a:lnTo>
                    <a:lnTo>
                      <a:pt x="1189" y="295"/>
                    </a:lnTo>
                    <a:lnTo>
                      <a:pt x="1187" y="307"/>
                    </a:lnTo>
                    <a:lnTo>
                      <a:pt x="1182" y="319"/>
                    </a:lnTo>
                    <a:lnTo>
                      <a:pt x="1172" y="331"/>
                    </a:lnTo>
                    <a:lnTo>
                      <a:pt x="1160" y="343"/>
                    </a:lnTo>
                    <a:lnTo>
                      <a:pt x="1145" y="353"/>
                    </a:lnTo>
                    <a:lnTo>
                      <a:pt x="1130" y="365"/>
                    </a:lnTo>
                    <a:lnTo>
                      <a:pt x="1118" y="375"/>
                    </a:lnTo>
                    <a:lnTo>
                      <a:pt x="1103" y="386"/>
                    </a:lnTo>
                    <a:lnTo>
                      <a:pt x="1059" y="402"/>
                    </a:lnTo>
                    <a:lnTo>
                      <a:pt x="1008" y="415"/>
                    </a:lnTo>
                    <a:lnTo>
                      <a:pt x="951" y="422"/>
                    </a:lnTo>
                    <a:lnTo>
                      <a:pt x="893" y="426"/>
                    </a:lnTo>
                    <a:lnTo>
                      <a:pt x="829" y="426"/>
                    </a:lnTo>
                    <a:lnTo>
                      <a:pt x="768" y="425"/>
                    </a:lnTo>
                    <a:lnTo>
                      <a:pt x="704" y="422"/>
                    </a:lnTo>
                    <a:lnTo>
                      <a:pt x="643" y="417"/>
                    </a:lnTo>
                    <a:lnTo>
                      <a:pt x="586" y="413"/>
                    </a:lnTo>
                    <a:lnTo>
                      <a:pt x="530" y="407"/>
                    </a:lnTo>
                    <a:lnTo>
                      <a:pt x="471" y="402"/>
                    </a:lnTo>
                    <a:lnTo>
                      <a:pt x="427" y="392"/>
                    </a:lnTo>
                    <a:lnTo>
                      <a:pt x="393" y="376"/>
                    </a:lnTo>
                    <a:lnTo>
                      <a:pt x="368" y="358"/>
                    </a:lnTo>
                    <a:lnTo>
                      <a:pt x="351" y="335"/>
                    </a:lnTo>
                    <a:lnTo>
                      <a:pt x="339" y="311"/>
                    </a:lnTo>
                    <a:lnTo>
                      <a:pt x="326" y="286"/>
                    </a:lnTo>
                    <a:lnTo>
                      <a:pt x="314" y="262"/>
                    </a:lnTo>
                    <a:lnTo>
                      <a:pt x="299" y="239"/>
                    </a:lnTo>
                    <a:lnTo>
                      <a:pt x="277" y="218"/>
                    </a:lnTo>
                    <a:lnTo>
                      <a:pt x="250" y="239"/>
                    </a:lnTo>
                    <a:lnTo>
                      <a:pt x="221" y="232"/>
                    </a:lnTo>
                    <a:lnTo>
                      <a:pt x="189" y="223"/>
                    </a:lnTo>
                    <a:lnTo>
                      <a:pt x="157" y="214"/>
                    </a:lnTo>
                    <a:lnTo>
                      <a:pt x="128" y="203"/>
                    </a:lnTo>
                    <a:lnTo>
                      <a:pt x="98" y="192"/>
                    </a:lnTo>
                    <a:lnTo>
                      <a:pt x="71" y="179"/>
                    </a:lnTo>
                    <a:lnTo>
                      <a:pt x="47" y="167"/>
                    </a:lnTo>
                    <a:lnTo>
                      <a:pt x="27" y="153"/>
                    </a:lnTo>
                    <a:lnTo>
                      <a:pt x="13" y="138"/>
                    </a:lnTo>
                    <a:lnTo>
                      <a:pt x="0" y="123"/>
                    </a:lnTo>
                    <a:lnTo>
                      <a:pt x="0" y="110"/>
                    </a:lnTo>
                    <a:lnTo>
                      <a:pt x="3" y="97"/>
                    </a:lnTo>
                    <a:lnTo>
                      <a:pt x="8" y="83"/>
                    </a:lnTo>
                    <a:lnTo>
                      <a:pt x="13" y="71"/>
                    </a:lnTo>
                    <a:lnTo>
                      <a:pt x="20" y="58"/>
                    </a:lnTo>
                    <a:lnTo>
                      <a:pt x="30" y="46"/>
                    </a:lnTo>
                    <a:lnTo>
                      <a:pt x="40" y="34"/>
                    </a:lnTo>
                    <a:lnTo>
                      <a:pt x="49" y="23"/>
                    </a:lnTo>
                    <a:lnTo>
                      <a:pt x="62" y="11"/>
                    </a:lnTo>
                    <a:lnTo>
                      <a:pt x="74" y="0"/>
                    </a:lnTo>
                    <a:lnTo>
                      <a:pt x="91" y="3"/>
                    </a:lnTo>
                    <a:lnTo>
                      <a:pt x="106" y="8"/>
                    </a:lnTo>
                    <a:lnTo>
                      <a:pt x="121" y="13"/>
                    </a:lnTo>
                    <a:lnTo>
                      <a:pt x="138" y="19"/>
                    </a:lnTo>
                    <a:lnTo>
                      <a:pt x="152" y="25"/>
                    </a:lnTo>
                    <a:lnTo>
                      <a:pt x="170" y="32"/>
                    </a:lnTo>
                    <a:lnTo>
                      <a:pt x="184" y="39"/>
                    </a:lnTo>
                    <a:lnTo>
                      <a:pt x="201" y="46"/>
                    </a:lnTo>
                    <a:lnTo>
                      <a:pt x="216" y="51"/>
                    </a:lnTo>
                    <a:lnTo>
                      <a:pt x="233" y="57"/>
                    </a:lnTo>
                    <a:lnTo>
                      <a:pt x="233" y="57"/>
                    </a:lnTo>
                    <a:lnTo>
                      <a:pt x="233" y="56"/>
                    </a:lnTo>
                    <a:close/>
                  </a:path>
                </a:pathLst>
              </a:custGeom>
              <a:solidFill>
                <a:srgbClr val="B34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632" name="Freeform 56"/>
              <p:cNvSpPr>
                <a:spLocks/>
              </p:cNvSpPr>
              <p:nvPr/>
            </p:nvSpPr>
            <p:spPr bwMode="auto">
              <a:xfrm>
                <a:off x="3412" y="3749"/>
                <a:ext cx="47" cy="15"/>
              </a:xfrm>
              <a:custGeom>
                <a:avLst/>
                <a:gdLst>
                  <a:gd name="T0" fmla="*/ 44 w 47"/>
                  <a:gd name="T1" fmla="*/ 0 h 15"/>
                  <a:gd name="T2" fmla="*/ 47 w 47"/>
                  <a:gd name="T3" fmla="*/ 6 h 15"/>
                  <a:gd name="T4" fmla="*/ 42 w 47"/>
                  <a:gd name="T5" fmla="*/ 10 h 15"/>
                  <a:gd name="T6" fmla="*/ 37 w 47"/>
                  <a:gd name="T7" fmla="*/ 13 h 15"/>
                  <a:gd name="T8" fmla="*/ 30 w 47"/>
                  <a:gd name="T9" fmla="*/ 15 h 15"/>
                  <a:gd name="T10" fmla="*/ 22 w 47"/>
                  <a:gd name="T11" fmla="*/ 15 h 15"/>
                  <a:gd name="T12" fmla="*/ 15 w 47"/>
                  <a:gd name="T13" fmla="*/ 15 h 15"/>
                  <a:gd name="T14" fmla="*/ 10 w 47"/>
                  <a:gd name="T15" fmla="*/ 13 h 15"/>
                  <a:gd name="T16" fmla="*/ 3 w 47"/>
                  <a:gd name="T17" fmla="*/ 9 h 15"/>
                  <a:gd name="T18" fmla="*/ 0 w 47"/>
                  <a:gd name="T19" fmla="*/ 6 h 15"/>
                  <a:gd name="T20" fmla="*/ 0 w 47"/>
                  <a:gd name="T21" fmla="*/ 0 h 15"/>
                  <a:gd name="T22" fmla="*/ 44 w 47"/>
                  <a:gd name="T23" fmla="*/ 0 h 15"/>
                  <a:gd name="T24" fmla="*/ 44 w 47"/>
                  <a:gd name="T25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7" h="15">
                    <a:moveTo>
                      <a:pt x="44" y="0"/>
                    </a:moveTo>
                    <a:lnTo>
                      <a:pt x="47" y="6"/>
                    </a:lnTo>
                    <a:lnTo>
                      <a:pt x="42" y="10"/>
                    </a:lnTo>
                    <a:lnTo>
                      <a:pt x="37" y="13"/>
                    </a:lnTo>
                    <a:lnTo>
                      <a:pt x="30" y="15"/>
                    </a:lnTo>
                    <a:lnTo>
                      <a:pt x="22" y="15"/>
                    </a:lnTo>
                    <a:lnTo>
                      <a:pt x="15" y="15"/>
                    </a:lnTo>
                    <a:lnTo>
                      <a:pt x="10" y="13"/>
                    </a:lnTo>
                    <a:lnTo>
                      <a:pt x="3" y="9"/>
                    </a:lnTo>
                    <a:lnTo>
                      <a:pt x="0" y="6"/>
                    </a:lnTo>
                    <a:lnTo>
                      <a:pt x="0" y="0"/>
                    </a:lnTo>
                    <a:lnTo>
                      <a:pt x="44" y="0"/>
                    </a:lnTo>
                    <a:lnTo>
                      <a:pt x="44" y="0"/>
                    </a:lnTo>
                    <a:close/>
                  </a:path>
                </a:pathLst>
              </a:custGeom>
              <a:solidFill>
                <a:srgbClr val="FF00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633" name="Freeform 57"/>
              <p:cNvSpPr>
                <a:spLocks/>
              </p:cNvSpPr>
              <p:nvPr/>
            </p:nvSpPr>
            <p:spPr bwMode="auto">
              <a:xfrm>
                <a:off x="3491" y="3749"/>
                <a:ext cx="115" cy="54"/>
              </a:xfrm>
              <a:custGeom>
                <a:avLst/>
                <a:gdLst>
                  <a:gd name="T0" fmla="*/ 112 w 115"/>
                  <a:gd name="T1" fmla="*/ 0 h 54"/>
                  <a:gd name="T2" fmla="*/ 115 w 115"/>
                  <a:gd name="T3" fmla="*/ 6 h 54"/>
                  <a:gd name="T4" fmla="*/ 115 w 115"/>
                  <a:gd name="T5" fmla="*/ 11 h 54"/>
                  <a:gd name="T6" fmla="*/ 112 w 115"/>
                  <a:gd name="T7" fmla="*/ 17 h 54"/>
                  <a:gd name="T8" fmla="*/ 107 w 115"/>
                  <a:gd name="T9" fmla="*/ 23 h 54"/>
                  <a:gd name="T10" fmla="*/ 100 w 115"/>
                  <a:gd name="T11" fmla="*/ 29 h 54"/>
                  <a:gd name="T12" fmla="*/ 93 w 115"/>
                  <a:gd name="T13" fmla="*/ 34 h 54"/>
                  <a:gd name="T14" fmla="*/ 85 w 115"/>
                  <a:gd name="T15" fmla="*/ 39 h 54"/>
                  <a:gd name="T16" fmla="*/ 76 w 115"/>
                  <a:gd name="T17" fmla="*/ 45 h 54"/>
                  <a:gd name="T18" fmla="*/ 68 w 115"/>
                  <a:gd name="T19" fmla="*/ 49 h 54"/>
                  <a:gd name="T20" fmla="*/ 61 w 115"/>
                  <a:gd name="T21" fmla="*/ 54 h 54"/>
                  <a:gd name="T22" fmla="*/ 49 w 115"/>
                  <a:gd name="T23" fmla="*/ 51 h 54"/>
                  <a:gd name="T24" fmla="*/ 36 w 115"/>
                  <a:gd name="T25" fmla="*/ 48 h 54"/>
                  <a:gd name="T26" fmla="*/ 24 w 115"/>
                  <a:gd name="T27" fmla="*/ 45 h 54"/>
                  <a:gd name="T28" fmla="*/ 14 w 115"/>
                  <a:gd name="T29" fmla="*/ 40 h 54"/>
                  <a:gd name="T30" fmla="*/ 7 w 115"/>
                  <a:gd name="T31" fmla="*/ 35 h 54"/>
                  <a:gd name="T32" fmla="*/ 2 w 115"/>
                  <a:gd name="T33" fmla="*/ 30 h 54"/>
                  <a:gd name="T34" fmla="*/ 0 w 115"/>
                  <a:gd name="T35" fmla="*/ 24 h 54"/>
                  <a:gd name="T36" fmla="*/ 0 w 115"/>
                  <a:gd name="T37" fmla="*/ 17 h 54"/>
                  <a:gd name="T38" fmla="*/ 5 w 115"/>
                  <a:gd name="T39" fmla="*/ 11 h 54"/>
                  <a:gd name="T40" fmla="*/ 9 w 115"/>
                  <a:gd name="T41" fmla="*/ 3 h 54"/>
                  <a:gd name="T42" fmla="*/ 19 w 115"/>
                  <a:gd name="T43" fmla="*/ 2 h 54"/>
                  <a:gd name="T44" fmla="*/ 29 w 115"/>
                  <a:gd name="T45" fmla="*/ 1 h 54"/>
                  <a:gd name="T46" fmla="*/ 39 w 115"/>
                  <a:gd name="T47" fmla="*/ 0 h 54"/>
                  <a:gd name="T48" fmla="*/ 49 w 115"/>
                  <a:gd name="T49" fmla="*/ 0 h 54"/>
                  <a:gd name="T50" fmla="*/ 61 w 115"/>
                  <a:gd name="T51" fmla="*/ 0 h 54"/>
                  <a:gd name="T52" fmla="*/ 71 w 115"/>
                  <a:gd name="T53" fmla="*/ 0 h 54"/>
                  <a:gd name="T54" fmla="*/ 83 w 115"/>
                  <a:gd name="T55" fmla="*/ 0 h 54"/>
                  <a:gd name="T56" fmla="*/ 93 w 115"/>
                  <a:gd name="T57" fmla="*/ 0 h 54"/>
                  <a:gd name="T58" fmla="*/ 103 w 115"/>
                  <a:gd name="T59" fmla="*/ 0 h 54"/>
                  <a:gd name="T60" fmla="*/ 112 w 115"/>
                  <a:gd name="T61" fmla="*/ 0 h 54"/>
                  <a:gd name="T62" fmla="*/ 112 w 115"/>
                  <a:gd name="T6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15" h="54">
                    <a:moveTo>
                      <a:pt x="112" y="0"/>
                    </a:moveTo>
                    <a:lnTo>
                      <a:pt x="115" y="6"/>
                    </a:lnTo>
                    <a:lnTo>
                      <a:pt x="115" y="11"/>
                    </a:lnTo>
                    <a:lnTo>
                      <a:pt x="112" y="17"/>
                    </a:lnTo>
                    <a:lnTo>
                      <a:pt x="107" y="23"/>
                    </a:lnTo>
                    <a:lnTo>
                      <a:pt x="100" y="29"/>
                    </a:lnTo>
                    <a:lnTo>
                      <a:pt x="93" y="34"/>
                    </a:lnTo>
                    <a:lnTo>
                      <a:pt x="85" y="39"/>
                    </a:lnTo>
                    <a:lnTo>
                      <a:pt x="76" y="45"/>
                    </a:lnTo>
                    <a:lnTo>
                      <a:pt x="68" y="49"/>
                    </a:lnTo>
                    <a:lnTo>
                      <a:pt x="61" y="54"/>
                    </a:lnTo>
                    <a:lnTo>
                      <a:pt x="49" y="51"/>
                    </a:lnTo>
                    <a:lnTo>
                      <a:pt x="36" y="48"/>
                    </a:lnTo>
                    <a:lnTo>
                      <a:pt x="24" y="45"/>
                    </a:lnTo>
                    <a:lnTo>
                      <a:pt x="14" y="40"/>
                    </a:lnTo>
                    <a:lnTo>
                      <a:pt x="7" y="35"/>
                    </a:lnTo>
                    <a:lnTo>
                      <a:pt x="2" y="30"/>
                    </a:lnTo>
                    <a:lnTo>
                      <a:pt x="0" y="24"/>
                    </a:lnTo>
                    <a:lnTo>
                      <a:pt x="0" y="17"/>
                    </a:lnTo>
                    <a:lnTo>
                      <a:pt x="5" y="11"/>
                    </a:lnTo>
                    <a:lnTo>
                      <a:pt x="9" y="3"/>
                    </a:lnTo>
                    <a:lnTo>
                      <a:pt x="19" y="2"/>
                    </a:lnTo>
                    <a:lnTo>
                      <a:pt x="29" y="1"/>
                    </a:lnTo>
                    <a:lnTo>
                      <a:pt x="39" y="0"/>
                    </a:lnTo>
                    <a:lnTo>
                      <a:pt x="49" y="0"/>
                    </a:lnTo>
                    <a:lnTo>
                      <a:pt x="61" y="0"/>
                    </a:lnTo>
                    <a:lnTo>
                      <a:pt x="71" y="0"/>
                    </a:lnTo>
                    <a:lnTo>
                      <a:pt x="83" y="0"/>
                    </a:lnTo>
                    <a:lnTo>
                      <a:pt x="93" y="0"/>
                    </a:lnTo>
                    <a:lnTo>
                      <a:pt x="103" y="0"/>
                    </a:lnTo>
                    <a:lnTo>
                      <a:pt x="112" y="0"/>
                    </a:lnTo>
                    <a:lnTo>
                      <a:pt x="112" y="0"/>
                    </a:lnTo>
                    <a:close/>
                  </a:path>
                </a:pathLst>
              </a:custGeom>
              <a:solidFill>
                <a:srgbClr val="B3D9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634" name="Freeform 58"/>
              <p:cNvSpPr>
                <a:spLocks/>
              </p:cNvSpPr>
              <p:nvPr/>
            </p:nvSpPr>
            <p:spPr bwMode="auto">
              <a:xfrm>
                <a:off x="3613" y="3749"/>
                <a:ext cx="152" cy="81"/>
              </a:xfrm>
              <a:custGeom>
                <a:avLst/>
                <a:gdLst>
                  <a:gd name="T0" fmla="*/ 152 w 152"/>
                  <a:gd name="T1" fmla="*/ 3 h 81"/>
                  <a:gd name="T2" fmla="*/ 142 w 152"/>
                  <a:gd name="T3" fmla="*/ 13 h 81"/>
                  <a:gd name="T4" fmla="*/ 133 w 152"/>
                  <a:gd name="T5" fmla="*/ 23 h 81"/>
                  <a:gd name="T6" fmla="*/ 128 w 152"/>
                  <a:gd name="T7" fmla="*/ 34 h 81"/>
                  <a:gd name="T8" fmla="*/ 120 w 152"/>
                  <a:gd name="T9" fmla="*/ 47 h 81"/>
                  <a:gd name="T10" fmla="*/ 113 w 152"/>
                  <a:gd name="T11" fmla="*/ 58 h 81"/>
                  <a:gd name="T12" fmla="*/ 106 w 152"/>
                  <a:gd name="T13" fmla="*/ 69 h 81"/>
                  <a:gd name="T14" fmla="*/ 93 w 152"/>
                  <a:gd name="T15" fmla="*/ 77 h 81"/>
                  <a:gd name="T16" fmla="*/ 79 w 152"/>
                  <a:gd name="T17" fmla="*/ 81 h 81"/>
                  <a:gd name="T18" fmla="*/ 57 w 152"/>
                  <a:gd name="T19" fmla="*/ 81 h 81"/>
                  <a:gd name="T20" fmla="*/ 27 w 152"/>
                  <a:gd name="T21" fmla="*/ 78 h 81"/>
                  <a:gd name="T22" fmla="*/ 10 w 152"/>
                  <a:gd name="T23" fmla="*/ 71 h 81"/>
                  <a:gd name="T24" fmla="*/ 0 w 152"/>
                  <a:gd name="T25" fmla="*/ 63 h 81"/>
                  <a:gd name="T26" fmla="*/ 0 w 152"/>
                  <a:gd name="T27" fmla="*/ 56 h 81"/>
                  <a:gd name="T28" fmla="*/ 5 w 152"/>
                  <a:gd name="T29" fmla="*/ 48 h 81"/>
                  <a:gd name="T30" fmla="*/ 17 w 152"/>
                  <a:gd name="T31" fmla="*/ 40 h 81"/>
                  <a:gd name="T32" fmla="*/ 30 w 152"/>
                  <a:gd name="T33" fmla="*/ 32 h 81"/>
                  <a:gd name="T34" fmla="*/ 42 w 152"/>
                  <a:gd name="T35" fmla="*/ 25 h 81"/>
                  <a:gd name="T36" fmla="*/ 54 w 152"/>
                  <a:gd name="T37" fmla="*/ 17 h 81"/>
                  <a:gd name="T38" fmla="*/ 61 w 152"/>
                  <a:gd name="T39" fmla="*/ 9 h 81"/>
                  <a:gd name="T40" fmla="*/ 64 w 152"/>
                  <a:gd name="T41" fmla="*/ 0 h 81"/>
                  <a:gd name="T42" fmla="*/ 152 w 152"/>
                  <a:gd name="T43" fmla="*/ 3 h 81"/>
                  <a:gd name="T44" fmla="*/ 152 w 152"/>
                  <a:gd name="T45" fmla="*/ 3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52" h="81">
                    <a:moveTo>
                      <a:pt x="152" y="3"/>
                    </a:moveTo>
                    <a:lnTo>
                      <a:pt x="142" y="13"/>
                    </a:lnTo>
                    <a:lnTo>
                      <a:pt x="133" y="23"/>
                    </a:lnTo>
                    <a:lnTo>
                      <a:pt x="128" y="34"/>
                    </a:lnTo>
                    <a:lnTo>
                      <a:pt x="120" y="47"/>
                    </a:lnTo>
                    <a:lnTo>
                      <a:pt x="113" y="58"/>
                    </a:lnTo>
                    <a:lnTo>
                      <a:pt x="106" y="69"/>
                    </a:lnTo>
                    <a:lnTo>
                      <a:pt x="93" y="77"/>
                    </a:lnTo>
                    <a:lnTo>
                      <a:pt x="79" y="81"/>
                    </a:lnTo>
                    <a:lnTo>
                      <a:pt x="57" y="81"/>
                    </a:lnTo>
                    <a:lnTo>
                      <a:pt x="27" y="78"/>
                    </a:lnTo>
                    <a:lnTo>
                      <a:pt x="10" y="71"/>
                    </a:lnTo>
                    <a:lnTo>
                      <a:pt x="0" y="63"/>
                    </a:lnTo>
                    <a:lnTo>
                      <a:pt x="0" y="56"/>
                    </a:lnTo>
                    <a:lnTo>
                      <a:pt x="5" y="48"/>
                    </a:lnTo>
                    <a:lnTo>
                      <a:pt x="17" y="40"/>
                    </a:lnTo>
                    <a:lnTo>
                      <a:pt x="30" y="32"/>
                    </a:lnTo>
                    <a:lnTo>
                      <a:pt x="42" y="25"/>
                    </a:lnTo>
                    <a:lnTo>
                      <a:pt x="54" y="17"/>
                    </a:lnTo>
                    <a:lnTo>
                      <a:pt x="61" y="9"/>
                    </a:lnTo>
                    <a:lnTo>
                      <a:pt x="64" y="0"/>
                    </a:lnTo>
                    <a:lnTo>
                      <a:pt x="152" y="3"/>
                    </a:lnTo>
                    <a:lnTo>
                      <a:pt x="152" y="3"/>
                    </a:lnTo>
                    <a:close/>
                  </a:path>
                </a:pathLst>
              </a:custGeom>
              <a:solidFill>
                <a:srgbClr val="FF00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635" name="Freeform 59"/>
              <p:cNvSpPr>
                <a:spLocks/>
              </p:cNvSpPr>
              <p:nvPr/>
            </p:nvSpPr>
            <p:spPr bwMode="auto">
              <a:xfrm>
                <a:off x="3748" y="3746"/>
                <a:ext cx="176" cy="100"/>
              </a:xfrm>
              <a:custGeom>
                <a:avLst/>
                <a:gdLst>
                  <a:gd name="T0" fmla="*/ 176 w 176"/>
                  <a:gd name="T1" fmla="*/ 6 h 100"/>
                  <a:gd name="T2" fmla="*/ 159 w 176"/>
                  <a:gd name="T3" fmla="*/ 18 h 100"/>
                  <a:gd name="T4" fmla="*/ 147 w 176"/>
                  <a:gd name="T5" fmla="*/ 32 h 100"/>
                  <a:gd name="T6" fmla="*/ 137 w 176"/>
                  <a:gd name="T7" fmla="*/ 46 h 100"/>
                  <a:gd name="T8" fmla="*/ 130 w 176"/>
                  <a:gd name="T9" fmla="*/ 61 h 100"/>
                  <a:gd name="T10" fmla="*/ 120 w 176"/>
                  <a:gd name="T11" fmla="*/ 75 h 100"/>
                  <a:gd name="T12" fmla="*/ 108 w 176"/>
                  <a:gd name="T13" fmla="*/ 86 h 100"/>
                  <a:gd name="T14" fmla="*/ 91 w 176"/>
                  <a:gd name="T15" fmla="*/ 96 h 100"/>
                  <a:gd name="T16" fmla="*/ 69 w 176"/>
                  <a:gd name="T17" fmla="*/ 100 h 100"/>
                  <a:gd name="T18" fmla="*/ 39 w 176"/>
                  <a:gd name="T19" fmla="*/ 99 h 100"/>
                  <a:gd name="T20" fmla="*/ 0 w 176"/>
                  <a:gd name="T21" fmla="*/ 92 h 100"/>
                  <a:gd name="T22" fmla="*/ 12 w 176"/>
                  <a:gd name="T23" fmla="*/ 81 h 100"/>
                  <a:gd name="T24" fmla="*/ 22 w 176"/>
                  <a:gd name="T25" fmla="*/ 67 h 100"/>
                  <a:gd name="T26" fmla="*/ 32 w 176"/>
                  <a:gd name="T27" fmla="*/ 53 h 100"/>
                  <a:gd name="T28" fmla="*/ 42 w 176"/>
                  <a:gd name="T29" fmla="*/ 38 h 100"/>
                  <a:gd name="T30" fmla="*/ 51 w 176"/>
                  <a:gd name="T31" fmla="*/ 25 h 100"/>
                  <a:gd name="T32" fmla="*/ 66 w 176"/>
                  <a:gd name="T33" fmla="*/ 13 h 100"/>
                  <a:gd name="T34" fmla="*/ 86 w 176"/>
                  <a:gd name="T35" fmla="*/ 4 h 100"/>
                  <a:gd name="T36" fmla="*/ 108 w 176"/>
                  <a:gd name="T37" fmla="*/ 0 h 100"/>
                  <a:gd name="T38" fmla="*/ 140 w 176"/>
                  <a:gd name="T39" fmla="*/ 1 h 100"/>
                  <a:gd name="T40" fmla="*/ 176 w 176"/>
                  <a:gd name="T41" fmla="*/ 6 h 100"/>
                  <a:gd name="T42" fmla="*/ 176 w 176"/>
                  <a:gd name="T43" fmla="*/ 6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76" h="100">
                    <a:moveTo>
                      <a:pt x="176" y="6"/>
                    </a:moveTo>
                    <a:lnTo>
                      <a:pt x="159" y="18"/>
                    </a:lnTo>
                    <a:lnTo>
                      <a:pt x="147" y="32"/>
                    </a:lnTo>
                    <a:lnTo>
                      <a:pt x="137" y="46"/>
                    </a:lnTo>
                    <a:lnTo>
                      <a:pt x="130" y="61"/>
                    </a:lnTo>
                    <a:lnTo>
                      <a:pt x="120" y="75"/>
                    </a:lnTo>
                    <a:lnTo>
                      <a:pt x="108" y="86"/>
                    </a:lnTo>
                    <a:lnTo>
                      <a:pt x="91" y="96"/>
                    </a:lnTo>
                    <a:lnTo>
                      <a:pt x="69" y="100"/>
                    </a:lnTo>
                    <a:lnTo>
                      <a:pt x="39" y="99"/>
                    </a:lnTo>
                    <a:lnTo>
                      <a:pt x="0" y="92"/>
                    </a:lnTo>
                    <a:lnTo>
                      <a:pt x="12" y="81"/>
                    </a:lnTo>
                    <a:lnTo>
                      <a:pt x="22" y="67"/>
                    </a:lnTo>
                    <a:lnTo>
                      <a:pt x="32" y="53"/>
                    </a:lnTo>
                    <a:lnTo>
                      <a:pt x="42" y="38"/>
                    </a:lnTo>
                    <a:lnTo>
                      <a:pt x="51" y="25"/>
                    </a:lnTo>
                    <a:lnTo>
                      <a:pt x="66" y="13"/>
                    </a:lnTo>
                    <a:lnTo>
                      <a:pt x="86" y="4"/>
                    </a:lnTo>
                    <a:lnTo>
                      <a:pt x="108" y="0"/>
                    </a:lnTo>
                    <a:lnTo>
                      <a:pt x="140" y="1"/>
                    </a:lnTo>
                    <a:lnTo>
                      <a:pt x="176" y="6"/>
                    </a:lnTo>
                    <a:lnTo>
                      <a:pt x="176" y="6"/>
                    </a:lnTo>
                    <a:close/>
                  </a:path>
                </a:pathLst>
              </a:custGeom>
              <a:solidFill>
                <a:srgbClr val="B3D9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636" name="Freeform 60"/>
              <p:cNvSpPr>
                <a:spLocks/>
              </p:cNvSpPr>
              <p:nvPr/>
            </p:nvSpPr>
            <p:spPr bwMode="auto">
              <a:xfrm>
                <a:off x="3905" y="3744"/>
                <a:ext cx="152" cy="100"/>
              </a:xfrm>
              <a:custGeom>
                <a:avLst/>
                <a:gdLst>
                  <a:gd name="T0" fmla="*/ 149 w 152"/>
                  <a:gd name="T1" fmla="*/ 8 h 100"/>
                  <a:gd name="T2" fmla="*/ 137 w 152"/>
                  <a:gd name="T3" fmla="*/ 19 h 100"/>
                  <a:gd name="T4" fmla="*/ 127 w 152"/>
                  <a:gd name="T5" fmla="*/ 30 h 100"/>
                  <a:gd name="T6" fmla="*/ 120 w 152"/>
                  <a:gd name="T7" fmla="*/ 43 h 100"/>
                  <a:gd name="T8" fmla="*/ 113 w 152"/>
                  <a:gd name="T9" fmla="*/ 55 h 100"/>
                  <a:gd name="T10" fmla="*/ 103 w 152"/>
                  <a:gd name="T11" fmla="*/ 67 h 100"/>
                  <a:gd name="T12" fmla="*/ 93 w 152"/>
                  <a:gd name="T13" fmla="*/ 78 h 100"/>
                  <a:gd name="T14" fmla="*/ 81 w 152"/>
                  <a:gd name="T15" fmla="*/ 88 h 100"/>
                  <a:gd name="T16" fmla="*/ 61 w 152"/>
                  <a:gd name="T17" fmla="*/ 95 h 100"/>
                  <a:gd name="T18" fmla="*/ 34 w 152"/>
                  <a:gd name="T19" fmla="*/ 99 h 100"/>
                  <a:gd name="T20" fmla="*/ 0 w 152"/>
                  <a:gd name="T21" fmla="*/ 100 h 100"/>
                  <a:gd name="T22" fmla="*/ 10 w 152"/>
                  <a:gd name="T23" fmla="*/ 87 h 100"/>
                  <a:gd name="T24" fmla="*/ 17 w 152"/>
                  <a:gd name="T25" fmla="*/ 74 h 100"/>
                  <a:gd name="T26" fmla="*/ 24 w 152"/>
                  <a:gd name="T27" fmla="*/ 58 h 100"/>
                  <a:gd name="T28" fmla="*/ 32 w 152"/>
                  <a:gd name="T29" fmla="*/ 42 h 100"/>
                  <a:gd name="T30" fmla="*/ 42 w 152"/>
                  <a:gd name="T31" fmla="*/ 27 h 100"/>
                  <a:gd name="T32" fmla="*/ 54 w 152"/>
                  <a:gd name="T33" fmla="*/ 14 h 100"/>
                  <a:gd name="T34" fmla="*/ 71 w 152"/>
                  <a:gd name="T35" fmla="*/ 5 h 100"/>
                  <a:gd name="T36" fmla="*/ 93 w 152"/>
                  <a:gd name="T37" fmla="*/ 0 h 100"/>
                  <a:gd name="T38" fmla="*/ 117 w 152"/>
                  <a:gd name="T39" fmla="*/ 0 h 100"/>
                  <a:gd name="T40" fmla="*/ 152 w 152"/>
                  <a:gd name="T41" fmla="*/ 8 h 100"/>
                  <a:gd name="T42" fmla="*/ 152 w 152"/>
                  <a:gd name="T43" fmla="*/ 8 h 100"/>
                  <a:gd name="T44" fmla="*/ 149 w 152"/>
                  <a:gd name="T45" fmla="*/ 8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52" h="100">
                    <a:moveTo>
                      <a:pt x="149" y="8"/>
                    </a:moveTo>
                    <a:lnTo>
                      <a:pt x="137" y="19"/>
                    </a:lnTo>
                    <a:lnTo>
                      <a:pt x="127" y="30"/>
                    </a:lnTo>
                    <a:lnTo>
                      <a:pt x="120" y="43"/>
                    </a:lnTo>
                    <a:lnTo>
                      <a:pt x="113" y="55"/>
                    </a:lnTo>
                    <a:lnTo>
                      <a:pt x="103" y="67"/>
                    </a:lnTo>
                    <a:lnTo>
                      <a:pt x="93" y="78"/>
                    </a:lnTo>
                    <a:lnTo>
                      <a:pt x="81" y="88"/>
                    </a:lnTo>
                    <a:lnTo>
                      <a:pt x="61" y="95"/>
                    </a:lnTo>
                    <a:lnTo>
                      <a:pt x="34" y="99"/>
                    </a:lnTo>
                    <a:lnTo>
                      <a:pt x="0" y="100"/>
                    </a:lnTo>
                    <a:lnTo>
                      <a:pt x="10" y="87"/>
                    </a:lnTo>
                    <a:lnTo>
                      <a:pt x="17" y="74"/>
                    </a:lnTo>
                    <a:lnTo>
                      <a:pt x="24" y="58"/>
                    </a:lnTo>
                    <a:lnTo>
                      <a:pt x="32" y="42"/>
                    </a:lnTo>
                    <a:lnTo>
                      <a:pt x="42" y="27"/>
                    </a:lnTo>
                    <a:lnTo>
                      <a:pt x="54" y="14"/>
                    </a:lnTo>
                    <a:lnTo>
                      <a:pt x="71" y="5"/>
                    </a:lnTo>
                    <a:lnTo>
                      <a:pt x="93" y="0"/>
                    </a:lnTo>
                    <a:lnTo>
                      <a:pt x="117" y="0"/>
                    </a:lnTo>
                    <a:lnTo>
                      <a:pt x="152" y="8"/>
                    </a:lnTo>
                    <a:lnTo>
                      <a:pt x="152" y="8"/>
                    </a:lnTo>
                    <a:lnTo>
                      <a:pt x="149" y="8"/>
                    </a:lnTo>
                    <a:close/>
                  </a:path>
                </a:pathLst>
              </a:custGeom>
              <a:solidFill>
                <a:srgbClr val="FF00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637" name="Freeform 61"/>
              <p:cNvSpPr>
                <a:spLocks/>
              </p:cNvSpPr>
              <p:nvPr/>
            </p:nvSpPr>
            <p:spPr bwMode="auto">
              <a:xfrm>
                <a:off x="3772" y="3863"/>
                <a:ext cx="214" cy="51"/>
              </a:xfrm>
              <a:custGeom>
                <a:avLst/>
                <a:gdLst>
                  <a:gd name="T0" fmla="*/ 214 w 214"/>
                  <a:gd name="T1" fmla="*/ 21 h 51"/>
                  <a:gd name="T2" fmla="*/ 199 w 214"/>
                  <a:gd name="T3" fmla="*/ 19 h 51"/>
                  <a:gd name="T4" fmla="*/ 179 w 214"/>
                  <a:gd name="T5" fmla="*/ 16 h 51"/>
                  <a:gd name="T6" fmla="*/ 160 w 214"/>
                  <a:gd name="T7" fmla="*/ 17 h 51"/>
                  <a:gd name="T8" fmla="*/ 135 w 214"/>
                  <a:gd name="T9" fmla="*/ 19 h 51"/>
                  <a:gd name="T10" fmla="*/ 111 w 214"/>
                  <a:gd name="T11" fmla="*/ 22 h 51"/>
                  <a:gd name="T12" fmla="*/ 86 w 214"/>
                  <a:gd name="T13" fmla="*/ 27 h 51"/>
                  <a:gd name="T14" fmla="*/ 62 w 214"/>
                  <a:gd name="T15" fmla="*/ 32 h 51"/>
                  <a:gd name="T16" fmla="*/ 40 w 214"/>
                  <a:gd name="T17" fmla="*/ 38 h 51"/>
                  <a:gd name="T18" fmla="*/ 18 w 214"/>
                  <a:gd name="T19" fmla="*/ 45 h 51"/>
                  <a:gd name="T20" fmla="*/ 0 w 214"/>
                  <a:gd name="T21" fmla="*/ 51 h 51"/>
                  <a:gd name="T22" fmla="*/ 5 w 214"/>
                  <a:gd name="T23" fmla="*/ 44 h 51"/>
                  <a:gd name="T24" fmla="*/ 13 w 214"/>
                  <a:gd name="T25" fmla="*/ 37 h 51"/>
                  <a:gd name="T26" fmla="*/ 23 w 214"/>
                  <a:gd name="T27" fmla="*/ 31 h 51"/>
                  <a:gd name="T28" fmla="*/ 35 w 214"/>
                  <a:gd name="T29" fmla="*/ 27 h 51"/>
                  <a:gd name="T30" fmla="*/ 50 w 214"/>
                  <a:gd name="T31" fmla="*/ 22 h 51"/>
                  <a:gd name="T32" fmla="*/ 67 w 214"/>
                  <a:gd name="T33" fmla="*/ 17 h 51"/>
                  <a:gd name="T34" fmla="*/ 81 w 214"/>
                  <a:gd name="T35" fmla="*/ 14 h 51"/>
                  <a:gd name="T36" fmla="*/ 96 w 214"/>
                  <a:gd name="T37" fmla="*/ 9 h 51"/>
                  <a:gd name="T38" fmla="*/ 113 w 214"/>
                  <a:gd name="T39" fmla="*/ 6 h 51"/>
                  <a:gd name="T40" fmla="*/ 125 w 214"/>
                  <a:gd name="T41" fmla="*/ 1 h 51"/>
                  <a:gd name="T42" fmla="*/ 135 w 214"/>
                  <a:gd name="T43" fmla="*/ 0 h 51"/>
                  <a:gd name="T44" fmla="*/ 145 w 214"/>
                  <a:gd name="T45" fmla="*/ 0 h 51"/>
                  <a:gd name="T46" fmla="*/ 155 w 214"/>
                  <a:gd name="T47" fmla="*/ 0 h 51"/>
                  <a:gd name="T48" fmla="*/ 167 w 214"/>
                  <a:gd name="T49" fmla="*/ 1 h 51"/>
                  <a:gd name="T50" fmla="*/ 177 w 214"/>
                  <a:gd name="T51" fmla="*/ 4 h 51"/>
                  <a:gd name="T52" fmla="*/ 187 w 214"/>
                  <a:gd name="T53" fmla="*/ 6 h 51"/>
                  <a:gd name="T54" fmla="*/ 197 w 214"/>
                  <a:gd name="T55" fmla="*/ 9 h 51"/>
                  <a:gd name="T56" fmla="*/ 206 w 214"/>
                  <a:gd name="T57" fmla="*/ 13 h 51"/>
                  <a:gd name="T58" fmla="*/ 211 w 214"/>
                  <a:gd name="T59" fmla="*/ 17 h 51"/>
                  <a:gd name="T60" fmla="*/ 214 w 214"/>
                  <a:gd name="T61" fmla="*/ 22 h 51"/>
                  <a:gd name="T62" fmla="*/ 214 w 214"/>
                  <a:gd name="T63" fmla="*/ 22 h 51"/>
                  <a:gd name="T64" fmla="*/ 214 w 214"/>
                  <a:gd name="T65" fmla="*/ 21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14" h="51">
                    <a:moveTo>
                      <a:pt x="214" y="21"/>
                    </a:moveTo>
                    <a:lnTo>
                      <a:pt x="199" y="19"/>
                    </a:lnTo>
                    <a:lnTo>
                      <a:pt x="179" y="16"/>
                    </a:lnTo>
                    <a:lnTo>
                      <a:pt x="160" y="17"/>
                    </a:lnTo>
                    <a:lnTo>
                      <a:pt x="135" y="19"/>
                    </a:lnTo>
                    <a:lnTo>
                      <a:pt x="111" y="22"/>
                    </a:lnTo>
                    <a:lnTo>
                      <a:pt x="86" y="27"/>
                    </a:lnTo>
                    <a:lnTo>
                      <a:pt x="62" y="32"/>
                    </a:lnTo>
                    <a:lnTo>
                      <a:pt x="40" y="38"/>
                    </a:lnTo>
                    <a:lnTo>
                      <a:pt x="18" y="45"/>
                    </a:lnTo>
                    <a:lnTo>
                      <a:pt x="0" y="51"/>
                    </a:lnTo>
                    <a:lnTo>
                      <a:pt x="5" y="44"/>
                    </a:lnTo>
                    <a:lnTo>
                      <a:pt x="13" y="37"/>
                    </a:lnTo>
                    <a:lnTo>
                      <a:pt x="23" y="31"/>
                    </a:lnTo>
                    <a:lnTo>
                      <a:pt x="35" y="27"/>
                    </a:lnTo>
                    <a:lnTo>
                      <a:pt x="50" y="22"/>
                    </a:lnTo>
                    <a:lnTo>
                      <a:pt x="67" y="17"/>
                    </a:lnTo>
                    <a:lnTo>
                      <a:pt x="81" y="14"/>
                    </a:lnTo>
                    <a:lnTo>
                      <a:pt x="96" y="9"/>
                    </a:lnTo>
                    <a:lnTo>
                      <a:pt x="113" y="6"/>
                    </a:lnTo>
                    <a:lnTo>
                      <a:pt x="125" y="1"/>
                    </a:lnTo>
                    <a:lnTo>
                      <a:pt x="135" y="0"/>
                    </a:lnTo>
                    <a:lnTo>
                      <a:pt x="145" y="0"/>
                    </a:lnTo>
                    <a:lnTo>
                      <a:pt x="155" y="0"/>
                    </a:lnTo>
                    <a:lnTo>
                      <a:pt x="167" y="1"/>
                    </a:lnTo>
                    <a:lnTo>
                      <a:pt x="177" y="4"/>
                    </a:lnTo>
                    <a:lnTo>
                      <a:pt x="187" y="6"/>
                    </a:lnTo>
                    <a:lnTo>
                      <a:pt x="197" y="9"/>
                    </a:lnTo>
                    <a:lnTo>
                      <a:pt x="206" y="13"/>
                    </a:lnTo>
                    <a:lnTo>
                      <a:pt x="211" y="17"/>
                    </a:lnTo>
                    <a:lnTo>
                      <a:pt x="214" y="22"/>
                    </a:lnTo>
                    <a:lnTo>
                      <a:pt x="214" y="22"/>
                    </a:lnTo>
                    <a:lnTo>
                      <a:pt x="214" y="21"/>
                    </a:lnTo>
                    <a:close/>
                  </a:path>
                </a:pathLst>
              </a:custGeom>
              <a:solidFill>
                <a:srgbClr val="D18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638" name="Freeform 62"/>
              <p:cNvSpPr>
                <a:spLocks/>
              </p:cNvSpPr>
              <p:nvPr/>
            </p:nvSpPr>
            <p:spPr bwMode="auto">
              <a:xfrm>
                <a:off x="3206" y="3888"/>
                <a:ext cx="218" cy="144"/>
              </a:xfrm>
              <a:custGeom>
                <a:avLst/>
                <a:gdLst>
                  <a:gd name="T0" fmla="*/ 169 w 218"/>
                  <a:gd name="T1" fmla="*/ 143 h 144"/>
                  <a:gd name="T2" fmla="*/ 145 w 218"/>
                  <a:gd name="T3" fmla="*/ 132 h 144"/>
                  <a:gd name="T4" fmla="*/ 118 w 218"/>
                  <a:gd name="T5" fmla="*/ 119 h 144"/>
                  <a:gd name="T6" fmla="*/ 91 w 218"/>
                  <a:gd name="T7" fmla="*/ 108 h 144"/>
                  <a:gd name="T8" fmla="*/ 64 w 218"/>
                  <a:gd name="T9" fmla="*/ 94 h 144"/>
                  <a:gd name="T10" fmla="*/ 40 w 218"/>
                  <a:gd name="T11" fmla="*/ 82 h 144"/>
                  <a:gd name="T12" fmla="*/ 20 w 218"/>
                  <a:gd name="T13" fmla="*/ 68 h 144"/>
                  <a:gd name="T14" fmla="*/ 5 w 218"/>
                  <a:gd name="T15" fmla="*/ 52 h 144"/>
                  <a:gd name="T16" fmla="*/ 0 w 218"/>
                  <a:gd name="T17" fmla="*/ 36 h 144"/>
                  <a:gd name="T18" fmla="*/ 3 w 218"/>
                  <a:gd name="T19" fmla="*/ 19 h 144"/>
                  <a:gd name="T20" fmla="*/ 20 w 218"/>
                  <a:gd name="T21" fmla="*/ 0 h 144"/>
                  <a:gd name="T22" fmla="*/ 30 w 218"/>
                  <a:gd name="T23" fmla="*/ 19 h 144"/>
                  <a:gd name="T24" fmla="*/ 52 w 218"/>
                  <a:gd name="T25" fmla="*/ 34 h 144"/>
                  <a:gd name="T26" fmla="*/ 86 w 218"/>
                  <a:gd name="T27" fmla="*/ 48 h 144"/>
                  <a:gd name="T28" fmla="*/ 123 w 218"/>
                  <a:gd name="T29" fmla="*/ 62 h 144"/>
                  <a:gd name="T30" fmla="*/ 160 w 218"/>
                  <a:gd name="T31" fmla="*/ 75 h 144"/>
                  <a:gd name="T32" fmla="*/ 189 w 218"/>
                  <a:gd name="T33" fmla="*/ 86 h 144"/>
                  <a:gd name="T34" fmla="*/ 211 w 218"/>
                  <a:gd name="T35" fmla="*/ 100 h 144"/>
                  <a:gd name="T36" fmla="*/ 218 w 218"/>
                  <a:gd name="T37" fmla="*/ 114 h 144"/>
                  <a:gd name="T38" fmla="*/ 206 w 218"/>
                  <a:gd name="T39" fmla="*/ 127 h 144"/>
                  <a:gd name="T40" fmla="*/ 169 w 218"/>
                  <a:gd name="T41" fmla="*/ 144 h 144"/>
                  <a:gd name="T42" fmla="*/ 169 w 218"/>
                  <a:gd name="T43" fmla="*/ 144 h 144"/>
                  <a:gd name="T44" fmla="*/ 169 w 218"/>
                  <a:gd name="T45" fmla="*/ 143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18" h="144">
                    <a:moveTo>
                      <a:pt x="169" y="143"/>
                    </a:moveTo>
                    <a:lnTo>
                      <a:pt x="145" y="132"/>
                    </a:lnTo>
                    <a:lnTo>
                      <a:pt x="118" y="119"/>
                    </a:lnTo>
                    <a:lnTo>
                      <a:pt x="91" y="108"/>
                    </a:lnTo>
                    <a:lnTo>
                      <a:pt x="64" y="94"/>
                    </a:lnTo>
                    <a:lnTo>
                      <a:pt x="40" y="82"/>
                    </a:lnTo>
                    <a:lnTo>
                      <a:pt x="20" y="68"/>
                    </a:lnTo>
                    <a:lnTo>
                      <a:pt x="5" y="52"/>
                    </a:lnTo>
                    <a:lnTo>
                      <a:pt x="0" y="36"/>
                    </a:lnTo>
                    <a:lnTo>
                      <a:pt x="3" y="19"/>
                    </a:lnTo>
                    <a:lnTo>
                      <a:pt x="20" y="0"/>
                    </a:lnTo>
                    <a:lnTo>
                      <a:pt x="30" y="19"/>
                    </a:lnTo>
                    <a:lnTo>
                      <a:pt x="52" y="34"/>
                    </a:lnTo>
                    <a:lnTo>
                      <a:pt x="86" y="48"/>
                    </a:lnTo>
                    <a:lnTo>
                      <a:pt x="123" y="62"/>
                    </a:lnTo>
                    <a:lnTo>
                      <a:pt x="160" y="75"/>
                    </a:lnTo>
                    <a:lnTo>
                      <a:pt x="189" y="86"/>
                    </a:lnTo>
                    <a:lnTo>
                      <a:pt x="211" y="100"/>
                    </a:lnTo>
                    <a:lnTo>
                      <a:pt x="218" y="114"/>
                    </a:lnTo>
                    <a:lnTo>
                      <a:pt x="206" y="127"/>
                    </a:lnTo>
                    <a:lnTo>
                      <a:pt x="169" y="144"/>
                    </a:lnTo>
                    <a:lnTo>
                      <a:pt x="169" y="144"/>
                    </a:lnTo>
                    <a:lnTo>
                      <a:pt x="169" y="143"/>
                    </a:lnTo>
                    <a:close/>
                  </a:path>
                </a:pathLst>
              </a:custGeom>
              <a:solidFill>
                <a:srgbClr val="D18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639" name="Freeform 63"/>
              <p:cNvSpPr>
                <a:spLocks/>
              </p:cNvSpPr>
              <p:nvPr/>
            </p:nvSpPr>
            <p:spPr bwMode="auto">
              <a:xfrm>
                <a:off x="3824" y="3917"/>
                <a:ext cx="213" cy="54"/>
              </a:xfrm>
              <a:custGeom>
                <a:avLst/>
                <a:gdLst>
                  <a:gd name="T0" fmla="*/ 213 w 213"/>
                  <a:gd name="T1" fmla="*/ 8 h 54"/>
                  <a:gd name="T2" fmla="*/ 194 w 213"/>
                  <a:gd name="T3" fmla="*/ 13 h 54"/>
                  <a:gd name="T4" fmla="*/ 174 w 213"/>
                  <a:gd name="T5" fmla="*/ 17 h 54"/>
                  <a:gd name="T6" fmla="*/ 154 w 213"/>
                  <a:gd name="T7" fmla="*/ 22 h 54"/>
                  <a:gd name="T8" fmla="*/ 132 w 213"/>
                  <a:gd name="T9" fmla="*/ 27 h 54"/>
                  <a:gd name="T10" fmla="*/ 113 w 213"/>
                  <a:gd name="T11" fmla="*/ 32 h 54"/>
                  <a:gd name="T12" fmla="*/ 91 w 213"/>
                  <a:gd name="T13" fmla="*/ 37 h 54"/>
                  <a:gd name="T14" fmla="*/ 69 w 213"/>
                  <a:gd name="T15" fmla="*/ 41 h 54"/>
                  <a:gd name="T16" fmla="*/ 47 w 213"/>
                  <a:gd name="T17" fmla="*/ 46 h 54"/>
                  <a:gd name="T18" fmla="*/ 24 w 213"/>
                  <a:gd name="T19" fmla="*/ 50 h 54"/>
                  <a:gd name="T20" fmla="*/ 0 w 213"/>
                  <a:gd name="T21" fmla="*/ 54 h 54"/>
                  <a:gd name="T22" fmla="*/ 7 w 213"/>
                  <a:gd name="T23" fmla="*/ 46 h 54"/>
                  <a:gd name="T24" fmla="*/ 17 w 213"/>
                  <a:gd name="T25" fmla="*/ 39 h 54"/>
                  <a:gd name="T26" fmla="*/ 29 w 213"/>
                  <a:gd name="T27" fmla="*/ 33 h 54"/>
                  <a:gd name="T28" fmla="*/ 44 w 213"/>
                  <a:gd name="T29" fmla="*/ 27 h 54"/>
                  <a:gd name="T30" fmla="*/ 61 w 213"/>
                  <a:gd name="T31" fmla="*/ 22 h 54"/>
                  <a:gd name="T32" fmla="*/ 76 w 213"/>
                  <a:gd name="T33" fmla="*/ 17 h 54"/>
                  <a:gd name="T34" fmla="*/ 93 w 213"/>
                  <a:gd name="T35" fmla="*/ 13 h 54"/>
                  <a:gd name="T36" fmla="*/ 110 w 213"/>
                  <a:gd name="T37" fmla="*/ 9 h 54"/>
                  <a:gd name="T38" fmla="*/ 127 w 213"/>
                  <a:gd name="T39" fmla="*/ 5 h 54"/>
                  <a:gd name="T40" fmla="*/ 145 w 213"/>
                  <a:gd name="T41" fmla="*/ 0 h 54"/>
                  <a:gd name="T42" fmla="*/ 152 w 213"/>
                  <a:gd name="T43" fmla="*/ 0 h 54"/>
                  <a:gd name="T44" fmla="*/ 159 w 213"/>
                  <a:gd name="T45" fmla="*/ 0 h 54"/>
                  <a:gd name="T46" fmla="*/ 167 w 213"/>
                  <a:gd name="T47" fmla="*/ 0 h 54"/>
                  <a:gd name="T48" fmla="*/ 174 w 213"/>
                  <a:gd name="T49" fmla="*/ 1 h 54"/>
                  <a:gd name="T50" fmla="*/ 181 w 213"/>
                  <a:gd name="T51" fmla="*/ 2 h 54"/>
                  <a:gd name="T52" fmla="*/ 186 w 213"/>
                  <a:gd name="T53" fmla="*/ 3 h 54"/>
                  <a:gd name="T54" fmla="*/ 194 w 213"/>
                  <a:gd name="T55" fmla="*/ 5 h 54"/>
                  <a:gd name="T56" fmla="*/ 201 w 213"/>
                  <a:gd name="T57" fmla="*/ 7 h 54"/>
                  <a:gd name="T58" fmla="*/ 206 w 213"/>
                  <a:gd name="T59" fmla="*/ 8 h 54"/>
                  <a:gd name="T60" fmla="*/ 213 w 213"/>
                  <a:gd name="T61" fmla="*/ 9 h 54"/>
                  <a:gd name="T62" fmla="*/ 213 w 213"/>
                  <a:gd name="T63" fmla="*/ 9 h 54"/>
                  <a:gd name="T64" fmla="*/ 213 w 213"/>
                  <a:gd name="T65" fmla="*/ 8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13" h="54">
                    <a:moveTo>
                      <a:pt x="213" y="8"/>
                    </a:moveTo>
                    <a:lnTo>
                      <a:pt x="194" y="13"/>
                    </a:lnTo>
                    <a:lnTo>
                      <a:pt x="174" y="17"/>
                    </a:lnTo>
                    <a:lnTo>
                      <a:pt x="154" y="22"/>
                    </a:lnTo>
                    <a:lnTo>
                      <a:pt x="132" y="27"/>
                    </a:lnTo>
                    <a:lnTo>
                      <a:pt x="113" y="32"/>
                    </a:lnTo>
                    <a:lnTo>
                      <a:pt x="91" y="37"/>
                    </a:lnTo>
                    <a:lnTo>
                      <a:pt x="69" y="41"/>
                    </a:lnTo>
                    <a:lnTo>
                      <a:pt x="47" y="46"/>
                    </a:lnTo>
                    <a:lnTo>
                      <a:pt x="24" y="50"/>
                    </a:lnTo>
                    <a:lnTo>
                      <a:pt x="0" y="54"/>
                    </a:lnTo>
                    <a:lnTo>
                      <a:pt x="7" y="46"/>
                    </a:lnTo>
                    <a:lnTo>
                      <a:pt x="17" y="39"/>
                    </a:lnTo>
                    <a:lnTo>
                      <a:pt x="29" y="33"/>
                    </a:lnTo>
                    <a:lnTo>
                      <a:pt x="44" y="27"/>
                    </a:lnTo>
                    <a:lnTo>
                      <a:pt x="61" y="22"/>
                    </a:lnTo>
                    <a:lnTo>
                      <a:pt x="76" y="17"/>
                    </a:lnTo>
                    <a:lnTo>
                      <a:pt x="93" y="13"/>
                    </a:lnTo>
                    <a:lnTo>
                      <a:pt x="110" y="9"/>
                    </a:lnTo>
                    <a:lnTo>
                      <a:pt x="127" y="5"/>
                    </a:lnTo>
                    <a:lnTo>
                      <a:pt x="145" y="0"/>
                    </a:lnTo>
                    <a:lnTo>
                      <a:pt x="152" y="0"/>
                    </a:lnTo>
                    <a:lnTo>
                      <a:pt x="159" y="0"/>
                    </a:lnTo>
                    <a:lnTo>
                      <a:pt x="167" y="0"/>
                    </a:lnTo>
                    <a:lnTo>
                      <a:pt x="174" y="1"/>
                    </a:lnTo>
                    <a:lnTo>
                      <a:pt x="181" y="2"/>
                    </a:lnTo>
                    <a:lnTo>
                      <a:pt x="186" y="3"/>
                    </a:lnTo>
                    <a:lnTo>
                      <a:pt x="194" y="5"/>
                    </a:lnTo>
                    <a:lnTo>
                      <a:pt x="201" y="7"/>
                    </a:lnTo>
                    <a:lnTo>
                      <a:pt x="206" y="8"/>
                    </a:lnTo>
                    <a:lnTo>
                      <a:pt x="213" y="9"/>
                    </a:lnTo>
                    <a:lnTo>
                      <a:pt x="213" y="9"/>
                    </a:lnTo>
                    <a:lnTo>
                      <a:pt x="213" y="8"/>
                    </a:lnTo>
                    <a:close/>
                  </a:path>
                </a:pathLst>
              </a:custGeom>
              <a:solidFill>
                <a:srgbClr val="D18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640" name="Freeform 64"/>
              <p:cNvSpPr>
                <a:spLocks/>
              </p:cNvSpPr>
              <p:nvPr/>
            </p:nvSpPr>
            <p:spPr bwMode="auto">
              <a:xfrm>
                <a:off x="3949" y="3958"/>
                <a:ext cx="221" cy="54"/>
              </a:xfrm>
              <a:custGeom>
                <a:avLst/>
                <a:gdLst>
                  <a:gd name="T0" fmla="*/ 221 w 221"/>
                  <a:gd name="T1" fmla="*/ 0 h 54"/>
                  <a:gd name="T2" fmla="*/ 216 w 221"/>
                  <a:gd name="T3" fmla="*/ 5 h 54"/>
                  <a:gd name="T4" fmla="*/ 211 w 221"/>
                  <a:gd name="T5" fmla="*/ 8 h 54"/>
                  <a:gd name="T6" fmla="*/ 201 w 221"/>
                  <a:gd name="T7" fmla="*/ 12 h 54"/>
                  <a:gd name="T8" fmla="*/ 191 w 221"/>
                  <a:gd name="T9" fmla="*/ 13 h 54"/>
                  <a:gd name="T10" fmla="*/ 179 w 221"/>
                  <a:gd name="T11" fmla="*/ 15 h 54"/>
                  <a:gd name="T12" fmla="*/ 167 w 221"/>
                  <a:gd name="T13" fmla="*/ 16 h 54"/>
                  <a:gd name="T14" fmla="*/ 157 w 221"/>
                  <a:gd name="T15" fmla="*/ 17 h 54"/>
                  <a:gd name="T16" fmla="*/ 145 w 221"/>
                  <a:gd name="T17" fmla="*/ 20 h 54"/>
                  <a:gd name="T18" fmla="*/ 135 w 221"/>
                  <a:gd name="T19" fmla="*/ 22 h 54"/>
                  <a:gd name="T20" fmla="*/ 125 w 221"/>
                  <a:gd name="T21" fmla="*/ 24 h 54"/>
                  <a:gd name="T22" fmla="*/ 115 w 221"/>
                  <a:gd name="T23" fmla="*/ 29 h 54"/>
                  <a:gd name="T24" fmla="*/ 105 w 221"/>
                  <a:gd name="T25" fmla="*/ 32 h 54"/>
                  <a:gd name="T26" fmla="*/ 96 w 221"/>
                  <a:gd name="T27" fmla="*/ 36 h 54"/>
                  <a:gd name="T28" fmla="*/ 83 w 221"/>
                  <a:gd name="T29" fmla="*/ 38 h 54"/>
                  <a:gd name="T30" fmla="*/ 73 w 221"/>
                  <a:gd name="T31" fmla="*/ 41 h 54"/>
                  <a:gd name="T32" fmla="*/ 61 w 221"/>
                  <a:gd name="T33" fmla="*/ 44 h 54"/>
                  <a:gd name="T34" fmla="*/ 51 w 221"/>
                  <a:gd name="T35" fmla="*/ 46 h 54"/>
                  <a:gd name="T36" fmla="*/ 39 w 221"/>
                  <a:gd name="T37" fmla="*/ 49 h 54"/>
                  <a:gd name="T38" fmla="*/ 29 w 221"/>
                  <a:gd name="T39" fmla="*/ 52 h 54"/>
                  <a:gd name="T40" fmla="*/ 20 w 221"/>
                  <a:gd name="T41" fmla="*/ 54 h 54"/>
                  <a:gd name="T42" fmla="*/ 0 w 221"/>
                  <a:gd name="T43" fmla="*/ 45 h 54"/>
                  <a:gd name="T44" fmla="*/ 17 w 221"/>
                  <a:gd name="T45" fmla="*/ 38 h 54"/>
                  <a:gd name="T46" fmla="*/ 37 w 221"/>
                  <a:gd name="T47" fmla="*/ 30 h 54"/>
                  <a:gd name="T48" fmla="*/ 56 w 221"/>
                  <a:gd name="T49" fmla="*/ 23 h 54"/>
                  <a:gd name="T50" fmla="*/ 76 w 221"/>
                  <a:gd name="T51" fmla="*/ 17 h 54"/>
                  <a:gd name="T52" fmla="*/ 98 w 221"/>
                  <a:gd name="T53" fmla="*/ 12 h 54"/>
                  <a:gd name="T54" fmla="*/ 120 w 221"/>
                  <a:gd name="T55" fmla="*/ 7 h 54"/>
                  <a:gd name="T56" fmla="*/ 145 w 221"/>
                  <a:gd name="T57" fmla="*/ 4 h 54"/>
                  <a:gd name="T58" fmla="*/ 169 w 221"/>
                  <a:gd name="T59" fmla="*/ 1 h 54"/>
                  <a:gd name="T60" fmla="*/ 194 w 221"/>
                  <a:gd name="T61" fmla="*/ 0 h 54"/>
                  <a:gd name="T62" fmla="*/ 221 w 221"/>
                  <a:gd name="T63" fmla="*/ 0 h 54"/>
                  <a:gd name="T64" fmla="*/ 221 w 221"/>
                  <a:gd name="T65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21" h="54">
                    <a:moveTo>
                      <a:pt x="221" y="0"/>
                    </a:moveTo>
                    <a:lnTo>
                      <a:pt x="216" y="5"/>
                    </a:lnTo>
                    <a:lnTo>
                      <a:pt x="211" y="8"/>
                    </a:lnTo>
                    <a:lnTo>
                      <a:pt x="201" y="12"/>
                    </a:lnTo>
                    <a:lnTo>
                      <a:pt x="191" y="13"/>
                    </a:lnTo>
                    <a:lnTo>
                      <a:pt x="179" y="15"/>
                    </a:lnTo>
                    <a:lnTo>
                      <a:pt x="167" y="16"/>
                    </a:lnTo>
                    <a:lnTo>
                      <a:pt x="157" y="17"/>
                    </a:lnTo>
                    <a:lnTo>
                      <a:pt x="145" y="20"/>
                    </a:lnTo>
                    <a:lnTo>
                      <a:pt x="135" y="22"/>
                    </a:lnTo>
                    <a:lnTo>
                      <a:pt x="125" y="24"/>
                    </a:lnTo>
                    <a:lnTo>
                      <a:pt x="115" y="29"/>
                    </a:lnTo>
                    <a:lnTo>
                      <a:pt x="105" y="32"/>
                    </a:lnTo>
                    <a:lnTo>
                      <a:pt x="96" y="36"/>
                    </a:lnTo>
                    <a:lnTo>
                      <a:pt x="83" y="38"/>
                    </a:lnTo>
                    <a:lnTo>
                      <a:pt x="73" y="41"/>
                    </a:lnTo>
                    <a:lnTo>
                      <a:pt x="61" y="44"/>
                    </a:lnTo>
                    <a:lnTo>
                      <a:pt x="51" y="46"/>
                    </a:lnTo>
                    <a:lnTo>
                      <a:pt x="39" y="49"/>
                    </a:lnTo>
                    <a:lnTo>
                      <a:pt x="29" y="52"/>
                    </a:lnTo>
                    <a:lnTo>
                      <a:pt x="20" y="54"/>
                    </a:lnTo>
                    <a:lnTo>
                      <a:pt x="0" y="45"/>
                    </a:lnTo>
                    <a:lnTo>
                      <a:pt x="17" y="38"/>
                    </a:lnTo>
                    <a:lnTo>
                      <a:pt x="37" y="30"/>
                    </a:lnTo>
                    <a:lnTo>
                      <a:pt x="56" y="23"/>
                    </a:lnTo>
                    <a:lnTo>
                      <a:pt x="76" y="17"/>
                    </a:lnTo>
                    <a:lnTo>
                      <a:pt x="98" y="12"/>
                    </a:lnTo>
                    <a:lnTo>
                      <a:pt x="120" y="7"/>
                    </a:lnTo>
                    <a:lnTo>
                      <a:pt x="145" y="4"/>
                    </a:lnTo>
                    <a:lnTo>
                      <a:pt x="169" y="1"/>
                    </a:lnTo>
                    <a:lnTo>
                      <a:pt x="194" y="0"/>
                    </a:lnTo>
                    <a:lnTo>
                      <a:pt x="221" y="0"/>
                    </a:lnTo>
                    <a:lnTo>
                      <a:pt x="221" y="0"/>
                    </a:lnTo>
                    <a:close/>
                  </a:path>
                </a:pathLst>
              </a:custGeom>
              <a:solidFill>
                <a:srgbClr val="D18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641" name="Freeform 65"/>
              <p:cNvSpPr>
                <a:spLocks/>
              </p:cNvSpPr>
              <p:nvPr/>
            </p:nvSpPr>
            <p:spPr bwMode="auto">
              <a:xfrm>
                <a:off x="3464" y="3999"/>
                <a:ext cx="934" cy="217"/>
              </a:xfrm>
              <a:custGeom>
                <a:avLst/>
                <a:gdLst>
                  <a:gd name="T0" fmla="*/ 220 w 934"/>
                  <a:gd name="T1" fmla="*/ 161 h 217"/>
                  <a:gd name="T2" fmla="*/ 291 w 934"/>
                  <a:gd name="T3" fmla="*/ 169 h 217"/>
                  <a:gd name="T4" fmla="*/ 362 w 934"/>
                  <a:gd name="T5" fmla="*/ 177 h 217"/>
                  <a:gd name="T6" fmla="*/ 438 w 934"/>
                  <a:gd name="T7" fmla="*/ 185 h 217"/>
                  <a:gd name="T8" fmla="*/ 514 w 934"/>
                  <a:gd name="T9" fmla="*/ 191 h 217"/>
                  <a:gd name="T10" fmla="*/ 590 w 934"/>
                  <a:gd name="T11" fmla="*/ 195 h 217"/>
                  <a:gd name="T12" fmla="*/ 666 w 934"/>
                  <a:gd name="T13" fmla="*/ 196 h 217"/>
                  <a:gd name="T14" fmla="*/ 737 w 934"/>
                  <a:gd name="T15" fmla="*/ 191 h 217"/>
                  <a:gd name="T16" fmla="*/ 808 w 934"/>
                  <a:gd name="T17" fmla="*/ 182 h 217"/>
                  <a:gd name="T18" fmla="*/ 875 w 934"/>
                  <a:gd name="T19" fmla="*/ 167 h 217"/>
                  <a:gd name="T20" fmla="*/ 934 w 934"/>
                  <a:gd name="T21" fmla="*/ 144 h 217"/>
                  <a:gd name="T22" fmla="*/ 929 w 934"/>
                  <a:gd name="T23" fmla="*/ 160 h 217"/>
                  <a:gd name="T24" fmla="*/ 916 w 934"/>
                  <a:gd name="T25" fmla="*/ 174 h 217"/>
                  <a:gd name="T26" fmla="*/ 894 w 934"/>
                  <a:gd name="T27" fmla="*/ 183 h 217"/>
                  <a:gd name="T28" fmla="*/ 867 w 934"/>
                  <a:gd name="T29" fmla="*/ 190 h 217"/>
                  <a:gd name="T30" fmla="*/ 835 w 934"/>
                  <a:gd name="T31" fmla="*/ 196 h 217"/>
                  <a:gd name="T32" fmla="*/ 799 w 934"/>
                  <a:gd name="T33" fmla="*/ 200 h 217"/>
                  <a:gd name="T34" fmla="*/ 764 w 934"/>
                  <a:gd name="T35" fmla="*/ 204 h 217"/>
                  <a:gd name="T36" fmla="*/ 728 w 934"/>
                  <a:gd name="T37" fmla="*/ 207 h 217"/>
                  <a:gd name="T38" fmla="*/ 693 w 934"/>
                  <a:gd name="T39" fmla="*/ 211 h 217"/>
                  <a:gd name="T40" fmla="*/ 661 w 934"/>
                  <a:gd name="T41" fmla="*/ 215 h 217"/>
                  <a:gd name="T42" fmla="*/ 598 w 934"/>
                  <a:gd name="T43" fmla="*/ 216 h 217"/>
                  <a:gd name="T44" fmla="*/ 534 w 934"/>
                  <a:gd name="T45" fmla="*/ 217 h 217"/>
                  <a:gd name="T46" fmla="*/ 473 w 934"/>
                  <a:gd name="T47" fmla="*/ 216 h 217"/>
                  <a:gd name="T48" fmla="*/ 411 w 934"/>
                  <a:gd name="T49" fmla="*/ 214 h 217"/>
                  <a:gd name="T50" fmla="*/ 350 w 934"/>
                  <a:gd name="T51" fmla="*/ 209 h 217"/>
                  <a:gd name="T52" fmla="*/ 291 w 934"/>
                  <a:gd name="T53" fmla="*/ 203 h 217"/>
                  <a:gd name="T54" fmla="*/ 232 w 934"/>
                  <a:gd name="T55" fmla="*/ 193 h 217"/>
                  <a:gd name="T56" fmla="*/ 176 w 934"/>
                  <a:gd name="T57" fmla="*/ 180 h 217"/>
                  <a:gd name="T58" fmla="*/ 122 w 934"/>
                  <a:gd name="T59" fmla="*/ 163 h 217"/>
                  <a:gd name="T60" fmla="*/ 71 w 934"/>
                  <a:gd name="T61" fmla="*/ 141 h 217"/>
                  <a:gd name="T62" fmla="*/ 71 w 934"/>
                  <a:gd name="T63" fmla="*/ 126 h 217"/>
                  <a:gd name="T64" fmla="*/ 68 w 934"/>
                  <a:gd name="T65" fmla="*/ 111 h 217"/>
                  <a:gd name="T66" fmla="*/ 63 w 934"/>
                  <a:gd name="T67" fmla="*/ 96 h 217"/>
                  <a:gd name="T68" fmla="*/ 58 w 934"/>
                  <a:gd name="T69" fmla="*/ 83 h 217"/>
                  <a:gd name="T70" fmla="*/ 51 w 934"/>
                  <a:gd name="T71" fmla="*/ 69 h 217"/>
                  <a:gd name="T72" fmla="*/ 41 w 934"/>
                  <a:gd name="T73" fmla="*/ 55 h 217"/>
                  <a:gd name="T74" fmla="*/ 32 w 934"/>
                  <a:gd name="T75" fmla="*/ 41 h 217"/>
                  <a:gd name="T76" fmla="*/ 22 w 934"/>
                  <a:gd name="T77" fmla="*/ 28 h 217"/>
                  <a:gd name="T78" fmla="*/ 12 w 934"/>
                  <a:gd name="T79" fmla="*/ 14 h 217"/>
                  <a:gd name="T80" fmla="*/ 0 w 934"/>
                  <a:gd name="T81" fmla="*/ 0 h 217"/>
                  <a:gd name="T82" fmla="*/ 36 w 934"/>
                  <a:gd name="T83" fmla="*/ 12 h 217"/>
                  <a:gd name="T84" fmla="*/ 61 w 934"/>
                  <a:gd name="T85" fmla="*/ 27 h 217"/>
                  <a:gd name="T86" fmla="*/ 76 w 934"/>
                  <a:gd name="T87" fmla="*/ 44 h 217"/>
                  <a:gd name="T88" fmla="*/ 88 w 934"/>
                  <a:gd name="T89" fmla="*/ 63 h 217"/>
                  <a:gd name="T90" fmla="*/ 95 w 934"/>
                  <a:gd name="T91" fmla="*/ 83 h 217"/>
                  <a:gd name="T92" fmla="*/ 105 w 934"/>
                  <a:gd name="T93" fmla="*/ 102 h 217"/>
                  <a:gd name="T94" fmla="*/ 120 w 934"/>
                  <a:gd name="T95" fmla="*/ 121 h 217"/>
                  <a:gd name="T96" fmla="*/ 142 w 934"/>
                  <a:gd name="T97" fmla="*/ 139 h 217"/>
                  <a:gd name="T98" fmla="*/ 176 w 934"/>
                  <a:gd name="T99" fmla="*/ 152 h 217"/>
                  <a:gd name="T100" fmla="*/ 220 w 934"/>
                  <a:gd name="T101" fmla="*/ 161 h 217"/>
                  <a:gd name="T102" fmla="*/ 220 w 934"/>
                  <a:gd name="T103" fmla="*/ 161 h 2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934" h="217">
                    <a:moveTo>
                      <a:pt x="220" y="161"/>
                    </a:moveTo>
                    <a:lnTo>
                      <a:pt x="291" y="169"/>
                    </a:lnTo>
                    <a:lnTo>
                      <a:pt x="362" y="177"/>
                    </a:lnTo>
                    <a:lnTo>
                      <a:pt x="438" y="185"/>
                    </a:lnTo>
                    <a:lnTo>
                      <a:pt x="514" y="191"/>
                    </a:lnTo>
                    <a:lnTo>
                      <a:pt x="590" y="195"/>
                    </a:lnTo>
                    <a:lnTo>
                      <a:pt x="666" y="196"/>
                    </a:lnTo>
                    <a:lnTo>
                      <a:pt x="737" y="191"/>
                    </a:lnTo>
                    <a:lnTo>
                      <a:pt x="808" y="182"/>
                    </a:lnTo>
                    <a:lnTo>
                      <a:pt x="875" y="167"/>
                    </a:lnTo>
                    <a:lnTo>
                      <a:pt x="934" y="144"/>
                    </a:lnTo>
                    <a:lnTo>
                      <a:pt x="929" y="160"/>
                    </a:lnTo>
                    <a:lnTo>
                      <a:pt x="916" y="174"/>
                    </a:lnTo>
                    <a:lnTo>
                      <a:pt x="894" y="183"/>
                    </a:lnTo>
                    <a:lnTo>
                      <a:pt x="867" y="190"/>
                    </a:lnTo>
                    <a:lnTo>
                      <a:pt x="835" y="196"/>
                    </a:lnTo>
                    <a:lnTo>
                      <a:pt x="799" y="200"/>
                    </a:lnTo>
                    <a:lnTo>
                      <a:pt x="764" y="204"/>
                    </a:lnTo>
                    <a:lnTo>
                      <a:pt x="728" y="207"/>
                    </a:lnTo>
                    <a:lnTo>
                      <a:pt x="693" y="211"/>
                    </a:lnTo>
                    <a:lnTo>
                      <a:pt x="661" y="215"/>
                    </a:lnTo>
                    <a:lnTo>
                      <a:pt x="598" y="216"/>
                    </a:lnTo>
                    <a:lnTo>
                      <a:pt x="534" y="217"/>
                    </a:lnTo>
                    <a:lnTo>
                      <a:pt x="473" y="216"/>
                    </a:lnTo>
                    <a:lnTo>
                      <a:pt x="411" y="214"/>
                    </a:lnTo>
                    <a:lnTo>
                      <a:pt x="350" y="209"/>
                    </a:lnTo>
                    <a:lnTo>
                      <a:pt x="291" y="203"/>
                    </a:lnTo>
                    <a:lnTo>
                      <a:pt x="232" y="193"/>
                    </a:lnTo>
                    <a:lnTo>
                      <a:pt x="176" y="180"/>
                    </a:lnTo>
                    <a:lnTo>
                      <a:pt x="122" y="163"/>
                    </a:lnTo>
                    <a:lnTo>
                      <a:pt x="71" y="141"/>
                    </a:lnTo>
                    <a:lnTo>
                      <a:pt x="71" y="126"/>
                    </a:lnTo>
                    <a:lnTo>
                      <a:pt x="68" y="111"/>
                    </a:lnTo>
                    <a:lnTo>
                      <a:pt x="63" y="96"/>
                    </a:lnTo>
                    <a:lnTo>
                      <a:pt x="58" y="83"/>
                    </a:lnTo>
                    <a:lnTo>
                      <a:pt x="51" y="69"/>
                    </a:lnTo>
                    <a:lnTo>
                      <a:pt x="41" y="55"/>
                    </a:lnTo>
                    <a:lnTo>
                      <a:pt x="32" y="41"/>
                    </a:lnTo>
                    <a:lnTo>
                      <a:pt x="22" y="28"/>
                    </a:lnTo>
                    <a:lnTo>
                      <a:pt x="12" y="14"/>
                    </a:lnTo>
                    <a:lnTo>
                      <a:pt x="0" y="0"/>
                    </a:lnTo>
                    <a:lnTo>
                      <a:pt x="36" y="12"/>
                    </a:lnTo>
                    <a:lnTo>
                      <a:pt x="61" y="27"/>
                    </a:lnTo>
                    <a:lnTo>
                      <a:pt x="76" y="44"/>
                    </a:lnTo>
                    <a:lnTo>
                      <a:pt x="88" y="63"/>
                    </a:lnTo>
                    <a:lnTo>
                      <a:pt x="95" y="83"/>
                    </a:lnTo>
                    <a:lnTo>
                      <a:pt x="105" y="102"/>
                    </a:lnTo>
                    <a:lnTo>
                      <a:pt x="120" y="121"/>
                    </a:lnTo>
                    <a:lnTo>
                      <a:pt x="142" y="139"/>
                    </a:lnTo>
                    <a:lnTo>
                      <a:pt x="176" y="152"/>
                    </a:lnTo>
                    <a:lnTo>
                      <a:pt x="220" y="161"/>
                    </a:lnTo>
                    <a:lnTo>
                      <a:pt x="220" y="161"/>
                    </a:lnTo>
                    <a:close/>
                  </a:path>
                </a:pathLst>
              </a:custGeom>
              <a:solidFill>
                <a:srgbClr val="D18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642" name="Freeform 66"/>
              <p:cNvSpPr>
                <a:spLocks/>
              </p:cNvSpPr>
              <p:nvPr/>
            </p:nvSpPr>
            <p:spPr bwMode="auto">
              <a:xfrm>
                <a:off x="2140" y="3743"/>
                <a:ext cx="101" cy="121"/>
              </a:xfrm>
              <a:custGeom>
                <a:avLst/>
                <a:gdLst>
                  <a:gd name="T0" fmla="*/ 81 w 101"/>
                  <a:gd name="T1" fmla="*/ 103 h 121"/>
                  <a:gd name="T2" fmla="*/ 44 w 101"/>
                  <a:gd name="T3" fmla="*/ 121 h 121"/>
                  <a:gd name="T4" fmla="*/ 39 w 101"/>
                  <a:gd name="T5" fmla="*/ 110 h 121"/>
                  <a:gd name="T6" fmla="*/ 34 w 101"/>
                  <a:gd name="T7" fmla="*/ 100 h 121"/>
                  <a:gd name="T8" fmla="*/ 29 w 101"/>
                  <a:gd name="T9" fmla="*/ 88 h 121"/>
                  <a:gd name="T10" fmla="*/ 25 w 101"/>
                  <a:gd name="T11" fmla="*/ 77 h 121"/>
                  <a:gd name="T12" fmla="*/ 20 w 101"/>
                  <a:gd name="T13" fmla="*/ 67 h 121"/>
                  <a:gd name="T14" fmla="*/ 15 w 101"/>
                  <a:gd name="T15" fmla="*/ 55 h 121"/>
                  <a:gd name="T16" fmla="*/ 10 w 101"/>
                  <a:gd name="T17" fmla="*/ 44 h 121"/>
                  <a:gd name="T18" fmla="*/ 5 w 101"/>
                  <a:gd name="T19" fmla="*/ 32 h 121"/>
                  <a:gd name="T20" fmla="*/ 3 w 101"/>
                  <a:gd name="T21" fmla="*/ 20 h 121"/>
                  <a:gd name="T22" fmla="*/ 0 w 101"/>
                  <a:gd name="T23" fmla="*/ 6 h 121"/>
                  <a:gd name="T24" fmla="*/ 47 w 101"/>
                  <a:gd name="T25" fmla="*/ 0 h 121"/>
                  <a:gd name="T26" fmla="*/ 76 w 101"/>
                  <a:gd name="T27" fmla="*/ 0 h 121"/>
                  <a:gd name="T28" fmla="*/ 93 w 101"/>
                  <a:gd name="T29" fmla="*/ 6 h 121"/>
                  <a:gd name="T30" fmla="*/ 101 w 101"/>
                  <a:gd name="T31" fmla="*/ 16 h 121"/>
                  <a:gd name="T32" fmla="*/ 101 w 101"/>
                  <a:gd name="T33" fmla="*/ 30 h 121"/>
                  <a:gd name="T34" fmla="*/ 93 w 101"/>
                  <a:gd name="T35" fmla="*/ 46 h 121"/>
                  <a:gd name="T36" fmla="*/ 86 w 101"/>
                  <a:gd name="T37" fmla="*/ 62 h 121"/>
                  <a:gd name="T38" fmla="*/ 81 w 101"/>
                  <a:gd name="T39" fmla="*/ 78 h 121"/>
                  <a:gd name="T40" fmla="*/ 79 w 101"/>
                  <a:gd name="T41" fmla="*/ 93 h 121"/>
                  <a:gd name="T42" fmla="*/ 81 w 101"/>
                  <a:gd name="T43" fmla="*/ 104 h 121"/>
                  <a:gd name="T44" fmla="*/ 81 w 101"/>
                  <a:gd name="T45" fmla="*/ 104 h 121"/>
                  <a:gd name="T46" fmla="*/ 81 w 101"/>
                  <a:gd name="T47" fmla="*/ 103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01" h="121">
                    <a:moveTo>
                      <a:pt x="81" y="103"/>
                    </a:moveTo>
                    <a:lnTo>
                      <a:pt x="44" y="121"/>
                    </a:lnTo>
                    <a:lnTo>
                      <a:pt x="39" y="110"/>
                    </a:lnTo>
                    <a:lnTo>
                      <a:pt x="34" y="100"/>
                    </a:lnTo>
                    <a:lnTo>
                      <a:pt x="29" y="88"/>
                    </a:lnTo>
                    <a:lnTo>
                      <a:pt x="25" y="77"/>
                    </a:lnTo>
                    <a:lnTo>
                      <a:pt x="20" y="67"/>
                    </a:lnTo>
                    <a:lnTo>
                      <a:pt x="15" y="55"/>
                    </a:lnTo>
                    <a:lnTo>
                      <a:pt x="10" y="44"/>
                    </a:lnTo>
                    <a:lnTo>
                      <a:pt x="5" y="32"/>
                    </a:lnTo>
                    <a:lnTo>
                      <a:pt x="3" y="20"/>
                    </a:lnTo>
                    <a:lnTo>
                      <a:pt x="0" y="6"/>
                    </a:lnTo>
                    <a:lnTo>
                      <a:pt x="47" y="0"/>
                    </a:lnTo>
                    <a:lnTo>
                      <a:pt x="76" y="0"/>
                    </a:lnTo>
                    <a:lnTo>
                      <a:pt x="93" y="6"/>
                    </a:lnTo>
                    <a:lnTo>
                      <a:pt x="101" y="16"/>
                    </a:lnTo>
                    <a:lnTo>
                      <a:pt x="101" y="30"/>
                    </a:lnTo>
                    <a:lnTo>
                      <a:pt x="93" y="46"/>
                    </a:lnTo>
                    <a:lnTo>
                      <a:pt x="86" y="62"/>
                    </a:lnTo>
                    <a:lnTo>
                      <a:pt x="81" y="78"/>
                    </a:lnTo>
                    <a:lnTo>
                      <a:pt x="79" y="93"/>
                    </a:lnTo>
                    <a:lnTo>
                      <a:pt x="81" y="104"/>
                    </a:lnTo>
                    <a:lnTo>
                      <a:pt x="81" y="104"/>
                    </a:lnTo>
                    <a:lnTo>
                      <a:pt x="81" y="103"/>
                    </a:lnTo>
                    <a:close/>
                  </a:path>
                </a:pathLst>
              </a:custGeom>
              <a:solidFill>
                <a:srgbClr val="FF00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643" name="Freeform 67"/>
              <p:cNvSpPr>
                <a:spLocks/>
              </p:cNvSpPr>
              <p:nvPr/>
            </p:nvSpPr>
            <p:spPr bwMode="auto">
              <a:xfrm>
                <a:off x="2258" y="3747"/>
                <a:ext cx="122" cy="132"/>
              </a:xfrm>
              <a:custGeom>
                <a:avLst/>
                <a:gdLst>
                  <a:gd name="T0" fmla="*/ 122 w 122"/>
                  <a:gd name="T1" fmla="*/ 2 h 132"/>
                  <a:gd name="T2" fmla="*/ 103 w 122"/>
                  <a:gd name="T3" fmla="*/ 132 h 132"/>
                  <a:gd name="T4" fmla="*/ 56 w 122"/>
                  <a:gd name="T5" fmla="*/ 131 h 132"/>
                  <a:gd name="T6" fmla="*/ 24 w 122"/>
                  <a:gd name="T7" fmla="*/ 125 h 132"/>
                  <a:gd name="T8" fmla="*/ 7 w 122"/>
                  <a:gd name="T9" fmla="*/ 115 h 132"/>
                  <a:gd name="T10" fmla="*/ 0 w 122"/>
                  <a:gd name="T11" fmla="*/ 103 h 132"/>
                  <a:gd name="T12" fmla="*/ 2 w 122"/>
                  <a:gd name="T13" fmla="*/ 87 h 132"/>
                  <a:gd name="T14" fmla="*/ 10 w 122"/>
                  <a:gd name="T15" fmla="*/ 71 h 132"/>
                  <a:gd name="T16" fmla="*/ 17 w 122"/>
                  <a:gd name="T17" fmla="*/ 52 h 132"/>
                  <a:gd name="T18" fmla="*/ 24 w 122"/>
                  <a:gd name="T19" fmla="*/ 35 h 132"/>
                  <a:gd name="T20" fmla="*/ 27 w 122"/>
                  <a:gd name="T21" fmla="*/ 18 h 132"/>
                  <a:gd name="T22" fmla="*/ 22 w 122"/>
                  <a:gd name="T23" fmla="*/ 2 h 132"/>
                  <a:gd name="T24" fmla="*/ 34 w 122"/>
                  <a:gd name="T25" fmla="*/ 3 h 132"/>
                  <a:gd name="T26" fmla="*/ 46 w 122"/>
                  <a:gd name="T27" fmla="*/ 3 h 132"/>
                  <a:gd name="T28" fmla="*/ 56 w 122"/>
                  <a:gd name="T29" fmla="*/ 2 h 132"/>
                  <a:gd name="T30" fmla="*/ 63 w 122"/>
                  <a:gd name="T31" fmla="*/ 2 h 132"/>
                  <a:gd name="T32" fmla="*/ 73 w 122"/>
                  <a:gd name="T33" fmla="*/ 1 h 132"/>
                  <a:gd name="T34" fmla="*/ 83 w 122"/>
                  <a:gd name="T35" fmla="*/ 0 h 132"/>
                  <a:gd name="T36" fmla="*/ 93 w 122"/>
                  <a:gd name="T37" fmla="*/ 0 h 132"/>
                  <a:gd name="T38" fmla="*/ 103 w 122"/>
                  <a:gd name="T39" fmla="*/ 0 h 132"/>
                  <a:gd name="T40" fmla="*/ 112 w 122"/>
                  <a:gd name="T41" fmla="*/ 1 h 132"/>
                  <a:gd name="T42" fmla="*/ 122 w 122"/>
                  <a:gd name="T43" fmla="*/ 2 h 132"/>
                  <a:gd name="T44" fmla="*/ 122 w 122"/>
                  <a:gd name="T45" fmla="*/ 2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22" h="132">
                    <a:moveTo>
                      <a:pt x="122" y="2"/>
                    </a:moveTo>
                    <a:lnTo>
                      <a:pt x="103" y="132"/>
                    </a:lnTo>
                    <a:lnTo>
                      <a:pt x="56" y="131"/>
                    </a:lnTo>
                    <a:lnTo>
                      <a:pt x="24" y="125"/>
                    </a:lnTo>
                    <a:lnTo>
                      <a:pt x="7" y="115"/>
                    </a:lnTo>
                    <a:lnTo>
                      <a:pt x="0" y="103"/>
                    </a:lnTo>
                    <a:lnTo>
                      <a:pt x="2" y="87"/>
                    </a:lnTo>
                    <a:lnTo>
                      <a:pt x="10" y="71"/>
                    </a:lnTo>
                    <a:lnTo>
                      <a:pt x="17" y="52"/>
                    </a:lnTo>
                    <a:lnTo>
                      <a:pt x="24" y="35"/>
                    </a:lnTo>
                    <a:lnTo>
                      <a:pt x="27" y="18"/>
                    </a:lnTo>
                    <a:lnTo>
                      <a:pt x="22" y="2"/>
                    </a:lnTo>
                    <a:lnTo>
                      <a:pt x="34" y="3"/>
                    </a:lnTo>
                    <a:lnTo>
                      <a:pt x="46" y="3"/>
                    </a:lnTo>
                    <a:lnTo>
                      <a:pt x="56" y="2"/>
                    </a:lnTo>
                    <a:lnTo>
                      <a:pt x="63" y="2"/>
                    </a:lnTo>
                    <a:lnTo>
                      <a:pt x="73" y="1"/>
                    </a:lnTo>
                    <a:lnTo>
                      <a:pt x="83" y="0"/>
                    </a:lnTo>
                    <a:lnTo>
                      <a:pt x="93" y="0"/>
                    </a:lnTo>
                    <a:lnTo>
                      <a:pt x="103" y="0"/>
                    </a:lnTo>
                    <a:lnTo>
                      <a:pt x="112" y="1"/>
                    </a:lnTo>
                    <a:lnTo>
                      <a:pt x="122" y="2"/>
                    </a:lnTo>
                    <a:lnTo>
                      <a:pt x="122" y="2"/>
                    </a:lnTo>
                    <a:close/>
                  </a:path>
                </a:pathLst>
              </a:custGeom>
              <a:solidFill>
                <a:srgbClr val="B3D9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644" name="Freeform 68"/>
              <p:cNvSpPr>
                <a:spLocks/>
              </p:cNvSpPr>
              <p:nvPr/>
            </p:nvSpPr>
            <p:spPr bwMode="auto">
              <a:xfrm>
                <a:off x="2405" y="3749"/>
                <a:ext cx="88" cy="185"/>
              </a:xfrm>
              <a:custGeom>
                <a:avLst/>
                <a:gdLst>
                  <a:gd name="T0" fmla="*/ 88 w 88"/>
                  <a:gd name="T1" fmla="*/ 0 h 185"/>
                  <a:gd name="T2" fmla="*/ 88 w 88"/>
                  <a:gd name="T3" fmla="*/ 19 h 185"/>
                  <a:gd name="T4" fmla="*/ 88 w 88"/>
                  <a:gd name="T5" fmla="*/ 38 h 185"/>
                  <a:gd name="T6" fmla="*/ 86 w 88"/>
                  <a:gd name="T7" fmla="*/ 56 h 185"/>
                  <a:gd name="T8" fmla="*/ 86 w 88"/>
                  <a:gd name="T9" fmla="*/ 75 h 185"/>
                  <a:gd name="T10" fmla="*/ 86 w 88"/>
                  <a:gd name="T11" fmla="*/ 94 h 185"/>
                  <a:gd name="T12" fmla="*/ 83 w 88"/>
                  <a:gd name="T13" fmla="*/ 112 h 185"/>
                  <a:gd name="T14" fmla="*/ 81 w 88"/>
                  <a:gd name="T15" fmla="*/ 130 h 185"/>
                  <a:gd name="T16" fmla="*/ 76 w 88"/>
                  <a:gd name="T17" fmla="*/ 150 h 185"/>
                  <a:gd name="T18" fmla="*/ 71 w 88"/>
                  <a:gd name="T19" fmla="*/ 168 h 185"/>
                  <a:gd name="T20" fmla="*/ 64 w 88"/>
                  <a:gd name="T21" fmla="*/ 185 h 185"/>
                  <a:gd name="T22" fmla="*/ 34 w 88"/>
                  <a:gd name="T23" fmla="*/ 173 h 185"/>
                  <a:gd name="T24" fmla="*/ 14 w 88"/>
                  <a:gd name="T25" fmla="*/ 157 h 185"/>
                  <a:gd name="T26" fmla="*/ 2 w 88"/>
                  <a:gd name="T27" fmla="*/ 139 h 185"/>
                  <a:gd name="T28" fmla="*/ 0 w 88"/>
                  <a:gd name="T29" fmla="*/ 120 h 185"/>
                  <a:gd name="T30" fmla="*/ 2 w 88"/>
                  <a:gd name="T31" fmla="*/ 99 h 185"/>
                  <a:gd name="T32" fmla="*/ 7 w 88"/>
                  <a:gd name="T33" fmla="*/ 79 h 185"/>
                  <a:gd name="T34" fmla="*/ 12 w 88"/>
                  <a:gd name="T35" fmla="*/ 58 h 185"/>
                  <a:gd name="T36" fmla="*/ 17 w 88"/>
                  <a:gd name="T37" fmla="*/ 38 h 185"/>
                  <a:gd name="T38" fmla="*/ 22 w 88"/>
                  <a:gd name="T39" fmla="*/ 18 h 185"/>
                  <a:gd name="T40" fmla="*/ 19 w 88"/>
                  <a:gd name="T41" fmla="*/ 0 h 185"/>
                  <a:gd name="T42" fmla="*/ 88 w 88"/>
                  <a:gd name="T43" fmla="*/ 0 h 185"/>
                  <a:gd name="T44" fmla="*/ 88 w 88"/>
                  <a:gd name="T45" fmla="*/ 0 h 1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88" h="185">
                    <a:moveTo>
                      <a:pt x="88" y="0"/>
                    </a:moveTo>
                    <a:lnTo>
                      <a:pt x="88" y="19"/>
                    </a:lnTo>
                    <a:lnTo>
                      <a:pt x="88" y="38"/>
                    </a:lnTo>
                    <a:lnTo>
                      <a:pt x="86" y="56"/>
                    </a:lnTo>
                    <a:lnTo>
                      <a:pt x="86" y="75"/>
                    </a:lnTo>
                    <a:lnTo>
                      <a:pt x="86" y="94"/>
                    </a:lnTo>
                    <a:lnTo>
                      <a:pt x="83" y="112"/>
                    </a:lnTo>
                    <a:lnTo>
                      <a:pt x="81" y="130"/>
                    </a:lnTo>
                    <a:lnTo>
                      <a:pt x="76" y="150"/>
                    </a:lnTo>
                    <a:lnTo>
                      <a:pt x="71" y="168"/>
                    </a:lnTo>
                    <a:lnTo>
                      <a:pt x="64" y="185"/>
                    </a:lnTo>
                    <a:lnTo>
                      <a:pt x="34" y="173"/>
                    </a:lnTo>
                    <a:lnTo>
                      <a:pt x="14" y="157"/>
                    </a:lnTo>
                    <a:lnTo>
                      <a:pt x="2" y="139"/>
                    </a:lnTo>
                    <a:lnTo>
                      <a:pt x="0" y="120"/>
                    </a:lnTo>
                    <a:lnTo>
                      <a:pt x="2" y="99"/>
                    </a:lnTo>
                    <a:lnTo>
                      <a:pt x="7" y="79"/>
                    </a:lnTo>
                    <a:lnTo>
                      <a:pt x="12" y="58"/>
                    </a:lnTo>
                    <a:lnTo>
                      <a:pt x="17" y="38"/>
                    </a:lnTo>
                    <a:lnTo>
                      <a:pt x="22" y="18"/>
                    </a:lnTo>
                    <a:lnTo>
                      <a:pt x="19" y="0"/>
                    </a:lnTo>
                    <a:lnTo>
                      <a:pt x="88" y="0"/>
                    </a:lnTo>
                    <a:lnTo>
                      <a:pt x="88" y="0"/>
                    </a:lnTo>
                    <a:close/>
                  </a:path>
                </a:pathLst>
              </a:custGeom>
              <a:solidFill>
                <a:srgbClr val="FF00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645" name="Freeform 69"/>
              <p:cNvSpPr>
                <a:spLocks/>
              </p:cNvSpPr>
              <p:nvPr/>
            </p:nvSpPr>
            <p:spPr bwMode="auto">
              <a:xfrm>
                <a:off x="2184" y="3977"/>
                <a:ext cx="275" cy="147"/>
              </a:xfrm>
              <a:custGeom>
                <a:avLst/>
                <a:gdLst>
                  <a:gd name="T0" fmla="*/ 265 w 275"/>
                  <a:gd name="T1" fmla="*/ 86 h 147"/>
                  <a:gd name="T2" fmla="*/ 262 w 275"/>
                  <a:gd name="T3" fmla="*/ 94 h 147"/>
                  <a:gd name="T4" fmla="*/ 262 w 275"/>
                  <a:gd name="T5" fmla="*/ 100 h 147"/>
                  <a:gd name="T6" fmla="*/ 265 w 275"/>
                  <a:gd name="T7" fmla="*/ 106 h 147"/>
                  <a:gd name="T8" fmla="*/ 270 w 275"/>
                  <a:gd name="T9" fmla="*/ 113 h 147"/>
                  <a:gd name="T10" fmla="*/ 272 w 275"/>
                  <a:gd name="T11" fmla="*/ 120 h 147"/>
                  <a:gd name="T12" fmla="*/ 275 w 275"/>
                  <a:gd name="T13" fmla="*/ 126 h 147"/>
                  <a:gd name="T14" fmla="*/ 275 w 275"/>
                  <a:gd name="T15" fmla="*/ 131 h 147"/>
                  <a:gd name="T16" fmla="*/ 272 w 275"/>
                  <a:gd name="T17" fmla="*/ 137 h 147"/>
                  <a:gd name="T18" fmla="*/ 267 w 275"/>
                  <a:gd name="T19" fmla="*/ 143 h 147"/>
                  <a:gd name="T20" fmla="*/ 258 w 275"/>
                  <a:gd name="T21" fmla="*/ 147 h 147"/>
                  <a:gd name="T22" fmla="*/ 240 w 275"/>
                  <a:gd name="T23" fmla="*/ 129 h 147"/>
                  <a:gd name="T24" fmla="*/ 216 w 275"/>
                  <a:gd name="T25" fmla="*/ 114 h 147"/>
                  <a:gd name="T26" fmla="*/ 184 w 275"/>
                  <a:gd name="T27" fmla="*/ 100 h 147"/>
                  <a:gd name="T28" fmla="*/ 150 w 275"/>
                  <a:gd name="T29" fmla="*/ 89 h 147"/>
                  <a:gd name="T30" fmla="*/ 113 w 275"/>
                  <a:gd name="T31" fmla="*/ 78 h 147"/>
                  <a:gd name="T32" fmla="*/ 79 w 275"/>
                  <a:gd name="T33" fmla="*/ 66 h 147"/>
                  <a:gd name="T34" fmla="*/ 47 w 275"/>
                  <a:gd name="T35" fmla="*/ 54 h 147"/>
                  <a:gd name="T36" fmla="*/ 22 w 275"/>
                  <a:gd name="T37" fmla="*/ 39 h 147"/>
                  <a:gd name="T38" fmla="*/ 8 w 275"/>
                  <a:gd name="T39" fmla="*/ 22 h 147"/>
                  <a:gd name="T40" fmla="*/ 0 w 275"/>
                  <a:gd name="T41" fmla="*/ 0 h 147"/>
                  <a:gd name="T42" fmla="*/ 35 w 275"/>
                  <a:gd name="T43" fmla="*/ 2 h 147"/>
                  <a:gd name="T44" fmla="*/ 69 w 275"/>
                  <a:gd name="T45" fmla="*/ 6 h 147"/>
                  <a:gd name="T46" fmla="*/ 101 w 275"/>
                  <a:gd name="T47" fmla="*/ 11 h 147"/>
                  <a:gd name="T48" fmla="*/ 130 w 275"/>
                  <a:gd name="T49" fmla="*/ 18 h 147"/>
                  <a:gd name="T50" fmla="*/ 160 w 275"/>
                  <a:gd name="T51" fmla="*/ 27 h 147"/>
                  <a:gd name="T52" fmla="*/ 184 w 275"/>
                  <a:gd name="T53" fmla="*/ 36 h 147"/>
                  <a:gd name="T54" fmla="*/ 209 w 275"/>
                  <a:gd name="T55" fmla="*/ 48 h 147"/>
                  <a:gd name="T56" fmla="*/ 231 w 275"/>
                  <a:gd name="T57" fmla="*/ 59 h 147"/>
                  <a:gd name="T58" fmla="*/ 250 w 275"/>
                  <a:gd name="T59" fmla="*/ 73 h 147"/>
                  <a:gd name="T60" fmla="*/ 265 w 275"/>
                  <a:gd name="T61" fmla="*/ 86 h 147"/>
                  <a:gd name="T62" fmla="*/ 265 w 275"/>
                  <a:gd name="T63" fmla="*/ 86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75" h="147">
                    <a:moveTo>
                      <a:pt x="265" y="86"/>
                    </a:moveTo>
                    <a:lnTo>
                      <a:pt x="262" y="94"/>
                    </a:lnTo>
                    <a:lnTo>
                      <a:pt x="262" y="100"/>
                    </a:lnTo>
                    <a:lnTo>
                      <a:pt x="265" y="106"/>
                    </a:lnTo>
                    <a:lnTo>
                      <a:pt x="270" y="113"/>
                    </a:lnTo>
                    <a:lnTo>
                      <a:pt x="272" y="120"/>
                    </a:lnTo>
                    <a:lnTo>
                      <a:pt x="275" y="126"/>
                    </a:lnTo>
                    <a:lnTo>
                      <a:pt x="275" y="131"/>
                    </a:lnTo>
                    <a:lnTo>
                      <a:pt x="272" y="137"/>
                    </a:lnTo>
                    <a:lnTo>
                      <a:pt x="267" y="143"/>
                    </a:lnTo>
                    <a:lnTo>
                      <a:pt x="258" y="147"/>
                    </a:lnTo>
                    <a:lnTo>
                      <a:pt x="240" y="129"/>
                    </a:lnTo>
                    <a:lnTo>
                      <a:pt x="216" y="114"/>
                    </a:lnTo>
                    <a:lnTo>
                      <a:pt x="184" y="100"/>
                    </a:lnTo>
                    <a:lnTo>
                      <a:pt x="150" y="89"/>
                    </a:lnTo>
                    <a:lnTo>
                      <a:pt x="113" y="78"/>
                    </a:lnTo>
                    <a:lnTo>
                      <a:pt x="79" y="66"/>
                    </a:lnTo>
                    <a:lnTo>
                      <a:pt x="47" y="54"/>
                    </a:lnTo>
                    <a:lnTo>
                      <a:pt x="22" y="39"/>
                    </a:lnTo>
                    <a:lnTo>
                      <a:pt x="8" y="22"/>
                    </a:lnTo>
                    <a:lnTo>
                      <a:pt x="0" y="0"/>
                    </a:lnTo>
                    <a:lnTo>
                      <a:pt x="35" y="2"/>
                    </a:lnTo>
                    <a:lnTo>
                      <a:pt x="69" y="6"/>
                    </a:lnTo>
                    <a:lnTo>
                      <a:pt x="101" y="11"/>
                    </a:lnTo>
                    <a:lnTo>
                      <a:pt x="130" y="18"/>
                    </a:lnTo>
                    <a:lnTo>
                      <a:pt x="160" y="27"/>
                    </a:lnTo>
                    <a:lnTo>
                      <a:pt x="184" y="36"/>
                    </a:lnTo>
                    <a:lnTo>
                      <a:pt x="209" y="48"/>
                    </a:lnTo>
                    <a:lnTo>
                      <a:pt x="231" y="59"/>
                    </a:lnTo>
                    <a:lnTo>
                      <a:pt x="250" y="73"/>
                    </a:lnTo>
                    <a:lnTo>
                      <a:pt x="265" y="86"/>
                    </a:lnTo>
                    <a:lnTo>
                      <a:pt x="265" y="86"/>
                    </a:lnTo>
                    <a:close/>
                  </a:path>
                </a:pathLst>
              </a:custGeom>
              <a:solidFill>
                <a:srgbClr val="00FF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646" name="Freeform 70"/>
              <p:cNvSpPr>
                <a:spLocks/>
              </p:cNvSpPr>
              <p:nvPr/>
            </p:nvSpPr>
            <p:spPr bwMode="auto">
              <a:xfrm>
                <a:off x="1611" y="3893"/>
                <a:ext cx="272" cy="151"/>
              </a:xfrm>
              <a:custGeom>
                <a:avLst/>
                <a:gdLst>
                  <a:gd name="T0" fmla="*/ 272 w 272"/>
                  <a:gd name="T1" fmla="*/ 151 h 151"/>
                  <a:gd name="T2" fmla="*/ 0 w 272"/>
                  <a:gd name="T3" fmla="*/ 0 h 151"/>
                  <a:gd name="T4" fmla="*/ 272 w 272"/>
                  <a:gd name="T5" fmla="*/ 144 h 151"/>
                  <a:gd name="T6" fmla="*/ 272 w 272"/>
                  <a:gd name="T7" fmla="*/ 151 h 151"/>
                  <a:gd name="T8" fmla="*/ 272 w 272"/>
                  <a:gd name="T9" fmla="*/ 151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2" h="151">
                    <a:moveTo>
                      <a:pt x="272" y="151"/>
                    </a:moveTo>
                    <a:lnTo>
                      <a:pt x="0" y="0"/>
                    </a:lnTo>
                    <a:lnTo>
                      <a:pt x="272" y="144"/>
                    </a:lnTo>
                    <a:lnTo>
                      <a:pt x="272" y="151"/>
                    </a:lnTo>
                    <a:lnTo>
                      <a:pt x="272" y="151"/>
                    </a:lnTo>
                    <a:close/>
                  </a:path>
                </a:pathLst>
              </a:custGeom>
              <a:solidFill>
                <a:srgbClr val="0019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647" name="Freeform 71"/>
              <p:cNvSpPr>
                <a:spLocks/>
              </p:cNvSpPr>
              <p:nvPr/>
            </p:nvSpPr>
            <p:spPr bwMode="auto">
              <a:xfrm>
                <a:off x="1824" y="4015"/>
                <a:ext cx="309" cy="109"/>
              </a:xfrm>
              <a:custGeom>
                <a:avLst/>
                <a:gdLst>
                  <a:gd name="T0" fmla="*/ 309 w 309"/>
                  <a:gd name="T1" fmla="*/ 25 h 109"/>
                  <a:gd name="T2" fmla="*/ 306 w 309"/>
                  <a:gd name="T3" fmla="*/ 37 h 109"/>
                  <a:gd name="T4" fmla="*/ 296 w 309"/>
                  <a:gd name="T5" fmla="*/ 46 h 109"/>
                  <a:gd name="T6" fmla="*/ 284 w 309"/>
                  <a:gd name="T7" fmla="*/ 54 h 109"/>
                  <a:gd name="T8" fmla="*/ 267 w 309"/>
                  <a:gd name="T9" fmla="*/ 62 h 109"/>
                  <a:gd name="T10" fmla="*/ 250 w 309"/>
                  <a:gd name="T11" fmla="*/ 68 h 109"/>
                  <a:gd name="T12" fmla="*/ 230 w 309"/>
                  <a:gd name="T13" fmla="*/ 75 h 109"/>
                  <a:gd name="T14" fmla="*/ 208 w 309"/>
                  <a:gd name="T15" fmla="*/ 80 h 109"/>
                  <a:gd name="T16" fmla="*/ 186 w 309"/>
                  <a:gd name="T17" fmla="*/ 85 h 109"/>
                  <a:gd name="T18" fmla="*/ 167 w 309"/>
                  <a:gd name="T19" fmla="*/ 91 h 109"/>
                  <a:gd name="T20" fmla="*/ 147 w 309"/>
                  <a:gd name="T21" fmla="*/ 96 h 109"/>
                  <a:gd name="T22" fmla="*/ 135 w 309"/>
                  <a:gd name="T23" fmla="*/ 99 h 109"/>
                  <a:gd name="T24" fmla="*/ 122 w 309"/>
                  <a:gd name="T25" fmla="*/ 102 h 109"/>
                  <a:gd name="T26" fmla="*/ 110 w 309"/>
                  <a:gd name="T27" fmla="*/ 103 h 109"/>
                  <a:gd name="T28" fmla="*/ 95 w 309"/>
                  <a:gd name="T29" fmla="*/ 105 h 109"/>
                  <a:gd name="T30" fmla="*/ 83 w 309"/>
                  <a:gd name="T31" fmla="*/ 107 h 109"/>
                  <a:gd name="T32" fmla="*/ 69 w 309"/>
                  <a:gd name="T33" fmla="*/ 108 h 109"/>
                  <a:gd name="T34" fmla="*/ 54 w 309"/>
                  <a:gd name="T35" fmla="*/ 108 h 109"/>
                  <a:gd name="T36" fmla="*/ 39 w 309"/>
                  <a:gd name="T37" fmla="*/ 109 h 109"/>
                  <a:gd name="T38" fmla="*/ 24 w 309"/>
                  <a:gd name="T39" fmla="*/ 109 h 109"/>
                  <a:gd name="T40" fmla="*/ 7 w 309"/>
                  <a:gd name="T41" fmla="*/ 108 h 109"/>
                  <a:gd name="T42" fmla="*/ 0 w 309"/>
                  <a:gd name="T43" fmla="*/ 93 h 109"/>
                  <a:gd name="T44" fmla="*/ 5 w 309"/>
                  <a:gd name="T45" fmla="*/ 81 h 109"/>
                  <a:gd name="T46" fmla="*/ 17 w 309"/>
                  <a:gd name="T47" fmla="*/ 71 h 109"/>
                  <a:gd name="T48" fmla="*/ 37 w 309"/>
                  <a:gd name="T49" fmla="*/ 63 h 109"/>
                  <a:gd name="T50" fmla="*/ 64 w 309"/>
                  <a:gd name="T51" fmla="*/ 56 h 109"/>
                  <a:gd name="T52" fmla="*/ 93 w 309"/>
                  <a:gd name="T53" fmla="*/ 51 h 109"/>
                  <a:gd name="T54" fmla="*/ 122 w 309"/>
                  <a:gd name="T55" fmla="*/ 45 h 109"/>
                  <a:gd name="T56" fmla="*/ 152 w 309"/>
                  <a:gd name="T57" fmla="*/ 39 h 109"/>
                  <a:gd name="T58" fmla="*/ 181 w 309"/>
                  <a:gd name="T59" fmla="*/ 33 h 109"/>
                  <a:gd name="T60" fmla="*/ 203 w 309"/>
                  <a:gd name="T61" fmla="*/ 25 h 109"/>
                  <a:gd name="T62" fmla="*/ 216 w 309"/>
                  <a:gd name="T63" fmla="*/ 21 h 109"/>
                  <a:gd name="T64" fmla="*/ 230 w 309"/>
                  <a:gd name="T65" fmla="*/ 16 h 109"/>
                  <a:gd name="T66" fmla="*/ 245 w 309"/>
                  <a:gd name="T67" fmla="*/ 11 h 109"/>
                  <a:gd name="T68" fmla="*/ 257 w 309"/>
                  <a:gd name="T69" fmla="*/ 6 h 109"/>
                  <a:gd name="T70" fmla="*/ 272 w 309"/>
                  <a:gd name="T71" fmla="*/ 3 h 109"/>
                  <a:gd name="T72" fmla="*/ 284 w 309"/>
                  <a:gd name="T73" fmla="*/ 0 h 109"/>
                  <a:gd name="T74" fmla="*/ 294 w 309"/>
                  <a:gd name="T75" fmla="*/ 1 h 109"/>
                  <a:gd name="T76" fmla="*/ 301 w 309"/>
                  <a:gd name="T77" fmla="*/ 6 h 109"/>
                  <a:gd name="T78" fmla="*/ 309 w 309"/>
                  <a:gd name="T79" fmla="*/ 14 h 109"/>
                  <a:gd name="T80" fmla="*/ 309 w 309"/>
                  <a:gd name="T81" fmla="*/ 25 h 109"/>
                  <a:gd name="T82" fmla="*/ 309 w 309"/>
                  <a:gd name="T83" fmla="*/ 25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309" h="109">
                    <a:moveTo>
                      <a:pt x="309" y="25"/>
                    </a:moveTo>
                    <a:lnTo>
                      <a:pt x="306" y="37"/>
                    </a:lnTo>
                    <a:lnTo>
                      <a:pt x="296" y="46"/>
                    </a:lnTo>
                    <a:lnTo>
                      <a:pt x="284" y="54"/>
                    </a:lnTo>
                    <a:lnTo>
                      <a:pt x="267" y="62"/>
                    </a:lnTo>
                    <a:lnTo>
                      <a:pt x="250" y="68"/>
                    </a:lnTo>
                    <a:lnTo>
                      <a:pt x="230" y="75"/>
                    </a:lnTo>
                    <a:lnTo>
                      <a:pt x="208" y="80"/>
                    </a:lnTo>
                    <a:lnTo>
                      <a:pt x="186" y="85"/>
                    </a:lnTo>
                    <a:lnTo>
                      <a:pt x="167" y="91"/>
                    </a:lnTo>
                    <a:lnTo>
                      <a:pt x="147" y="96"/>
                    </a:lnTo>
                    <a:lnTo>
                      <a:pt x="135" y="99"/>
                    </a:lnTo>
                    <a:lnTo>
                      <a:pt x="122" y="102"/>
                    </a:lnTo>
                    <a:lnTo>
                      <a:pt x="110" y="103"/>
                    </a:lnTo>
                    <a:lnTo>
                      <a:pt x="95" y="105"/>
                    </a:lnTo>
                    <a:lnTo>
                      <a:pt x="83" y="107"/>
                    </a:lnTo>
                    <a:lnTo>
                      <a:pt x="69" y="108"/>
                    </a:lnTo>
                    <a:lnTo>
                      <a:pt x="54" y="108"/>
                    </a:lnTo>
                    <a:lnTo>
                      <a:pt x="39" y="109"/>
                    </a:lnTo>
                    <a:lnTo>
                      <a:pt x="24" y="109"/>
                    </a:lnTo>
                    <a:lnTo>
                      <a:pt x="7" y="108"/>
                    </a:lnTo>
                    <a:lnTo>
                      <a:pt x="0" y="93"/>
                    </a:lnTo>
                    <a:lnTo>
                      <a:pt x="5" y="81"/>
                    </a:lnTo>
                    <a:lnTo>
                      <a:pt x="17" y="71"/>
                    </a:lnTo>
                    <a:lnTo>
                      <a:pt x="37" y="63"/>
                    </a:lnTo>
                    <a:lnTo>
                      <a:pt x="64" y="56"/>
                    </a:lnTo>
                    <a:lnTo>
                      <a:pt x="93" y="51"/>
                    </a:lnTo>
                    <a:lnTo>
                      <a:pt x="122" y="45"/>
                    </a:lnTo>
                    <a:lnTo>
                      <a:pt x="152" y="39"/>
                    </a:lnTo>
                    <a:lnTo>
                      <a:pt x="181" y="33"/>
                    </a:lnTo>
                    <a:lnTo>
                      <a:pt x="203" y="25"/>
                    </a:lnTo>
                    <a:lnTo>
                      <a:pt x="216" y="21"/>
                    </a:lnTo>
                    <a:lnTo>
                      <a:pt x="230" y="16"/>
                    </a:lnTo>
                    <a:lnTo>
                      <a:pt x="245" y="11"/>
                    </a:lnTo>
                    <a:lnTo>
                      <a:pt x="257" y="6"/>
                    </a:lnTo>
                    <a:lnTo>
                      <a:pt x="272" y="3"/>
                    </a:lnTo>
                    <a:lnTo>
                      <a:pt x="284" y="0"/>
                    </a:lnTo>
                    <a:lnTo>
                      <a:pt x="294" y="1"/>
                    </a:lnTo>
                    <a:lnTo>
                      <a:pt x="301" y="6"/>
                    </a:lnTo>
                    <a:lnTo>
                      <a:pt x="309" y="14"/>
                    </a:lnTo>
                    <a:lnTo>
                      <a:pt x="309" y="25"/>
                    </a:lnTo>
                    <a:lnTo>
                      <a:pt x="309" y="25"/>
                    </a:lnTo>
                    <a:close/>
                  </a:path>
                </a:pathLst>
              </a:custGeom>
              <a:solidFill>
                <a:srgbClr val="D18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648" name="Freeform 72"/>
              <p:cNvSpPr>
                <a:spLocks/>
              </p:cNvSpPr>
              <p:nvPr/>
            </p:nvSpPr>
            <p:spPr bwMode="auto">
              <a:xfrm>
                <a:off x="1839" y="4058"/>
                <a:ext cx="451" cy="176"/>
              </a:xfrm>
              <a:custGeom>
                <a:avLst/>
                <a:gdLst>
                  <a:gd name="T0" fmla="*/ 345 w 451"/>
                  <a:gd name="T1" fmla="*/ 0 h 176"/>
                  <a:gd name="T2" fmla="*/ 355 w 451"/>
                  <a:gd name="T3" fmla="*/ 14 h 176"/>
                  <a:gd name="T4" fmla="*/ 367 w 451"/>
                  <a:gd name="T5" fmla="*/ 27 h 176"/>
                  <a:gd name="T6" fmla="*/ 384 w 451"/>
                  <a:gd name="T7" fmla="*/ 41 h 176"/>
                  <a:gd name="T8" fmla="*/ 404 w 451"/>
                  <a:gd name="T9" fmla="*/ 53 h 176"/>
                  <a:gd name="T10" fmla="*/ 421 w 451"/>
                  <a:gd name="T11" fmla="*/ 66 h 176"/>
                  <a:gd name="T12" fmla="*/ 436 w 451"/>
                  <a:gd name="T13" fmla="*/ 80 h 176"/>
                  <a:gd name="T14" fmla="*/ 446 w 451"/>
                  <a:gd name="T15" fmla="*/ 93 h 176"/>
                  <a:gd name="T16" fmla="*/ 451 w 451"/>
                  <a:gd name="T17" fmla="*/ 107 h 176"/>
                  <a:gd name="T18" fmla="*/ 443 w 451"/>
                  <a:gd name="T19" fmla="*/ 123 h 176"/>
                  <a:gd name="T20" fmla="*/ 426 w 451"/>
                  <a:gd name="T21" fmla="*/ 139 h 176"/>
                  <a:gd name="T22" fmla="*/ 409 w 451"/>
                  <a:gd name="T23" fmla="*/ 148 h 176"/>
                  <a:gd name="T24" fmla="*/ 389 w 451"/>
                  <a:gd name="T25" fmla="*/ 156 h 176"/>
                  <a:gd name="T26" fmla="*/ 370 w 451"/>
                  <a:gd name="T27" fmla="*/ 162 h 176"/>
                  <a:gd name="T28" fmla="*/ 348 w 451"/>
                  <a:gd name="T29" fmla="*/ 168 h 176"/>
                  <a:gd name="T30" fmla="*/ 328 w 451"/>
                  <a:gd name="T31" fmla="*/ 171 h 176"/>
                  <a:gd name="T32" fmla="*/ 306 w 451"/>
                  <a:gd name="T33" fmla="*/ 173 h 176"/>
                  <a:gd name="T34" fmla="*/ 284 w 451"/>
                  <a:gd name="T35" fmla="*/ 176 h 176"/>
                  <a:gd name="T36" fmla="*/ 262 w 451"/>
                  <a:gd name="T37" fmla="*/ 176 h 176"/>
                  <a:gd name="T38" fmla="*/ 240 w 451"/>
                  <a:gd name="T39" fmla="*/ 174 h 176"/>
                  <a:gd name="T40" fmla="*/ 220 w 451"/>
                  <a:gd name="T41" fmla="*/ 171 h 176"/>
                  <a:gd name="T42" fmla="*/ 196 w 451"/>
                  <a:gd name="T43" fmla="*/ 165 h 176"/>
                  <a:gd name="T44" fmla="*/ 171 w 451"/>
                  <a:gd name="T45" fmla="*/ 158 h 176"/>
                  <a:gd name="T46" fmla="*/ 147 w 451"/>
                  <a:gd name="T47" fmla="*/ 152 h 176"/>
                  <a:gd name="T48" fmla="*/ 122 w 451"/>
                  <a:gd name="T49" fmla="*/ 145 h 176"/>
                  <a:gd name="T50" fmla="*/ 98 w 451"/>
                  <a:gd name="T51" fmla="*/ 137 h 176"/>
                  <a:gd name="T52" fmla="*/ 76 w 451"/>
                  <a:gd name="T53" fmla="*/ 128 h 176"/>
                  <a:gd name="T54" fmla="*/ 54 w 451"/>
                  <a:gd name="T55" fmla="*/ 118 h 176"/>
                  <a:gd name="T56" fmla="*/ 34 w 451"/>
                  <a:gd name="T57" fmla="*/ 108 h 176"/>
                  <a:gd name="T58" fmla="*/ 17 w 451"/>
                  <a:gd name="T59" fmla="*/ 98 h 176"/>
                  <a:gd name="T60" fmla="*/ 0 w 451"/>
                  <a:gd name="T61" fmla="*/ 85 h 176"/>
                  <a:gd name="T62" fmla="*/ 41 w 451"/>
                  <a:gd name="T63" fmla="*/ 85 h 176"/>
                  <a:gd name="T64" fmla="*/ 80 w 451"/>
                  <a:gd name="T65" fmla="*/ 81 h 176"/>
                  <a:gd name="T66" fmla="*/ 120 w 451"/>
                  <a:gd name="T67" fmla="*/ 75 h 176"/>
                  <a:gd name="T68" fmla="*/ 154 w 451"/>
                  <a:gd name="T69" fmla="*/ 67 h 176"/>
                  <a:gd name="T70" fmla="*/ 191 w 451"/>
                  <a:gd name="T71" fmla="*/ 57 h 176"/>
                  <a:gd name="T72" fmla="*/ 223 w 451"/>
                  <a:gd name="T73" fmla="*/ 46 h 176"/>
                  <a:gd name="T74" fmla="*/ 257 w 451"/>
                  <a:gd name="T75" fmla="*/ 35 h 176"/>
                  <a:gd name="T76" fmla="*/ 286 w 451"/>
                  <a:gd name="T77" fmla="*/ 22 h 176"/>
                  <a:gd name="T78" fmla="*/ 318 w 451"/>
                  <a:gd name="T79" fmla="*/ 11 h 176"/>
                  <a:gd name="T80" fmla="*/ 345 w 451"/>
                  <a:gd name="T81" fmla="*/ 0 h 176"/>
                  <a:gd name="T82" fmla="*/ 345 w 451"/>
                  <a:gd name="T83" fmla="*/ 0 h 1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51" h="176">
                    <a:moveTo>
                      <a:pt x="345" y="0"/>
                    </a:moveTo>
                    <a:lnTo>
                      <a:pt x="355" y="14"/>
                    </a:lnTo>
                    <a:lnTo>
                      <a:pt x="367" y="27"/>
                    </a:lnTo>
                    <a:lnTo>
                      <a:pt x="384" y="41"/>
                    </a:lnTo>
                    <a:lnTo>
                      <a:pt x="404" y="53"/>
                    </a:lnTo>
                    <a:lnTo>
                      <a:pt x="421" y="66"/>
                    </a:lnTo>
                    <a:lnTo>
                      <a:pt x="436" y="80"/>
                    </a:lnTo>
                    <a:lnTo>
                      <a:pt x="446" y="93"/>
                    </a:lnTo>
                    <a:lnTo>
                      <a:pt x="451" y="107"/>
                    </a:lnTo>
                    <a:lnTo>
                      <a:pt x="443" y="123"/>
                    </a:lnTo>
                    <a:lnTo>
                      <a:pt x="426" y="139"/>
                    </a:lnTo>
                    <a:lnTo>
                      <a:pt x="409" y="148"/>
                    </a:lnTo>
                    <a:lnTo>
                      <a:pt x="389" y="156"/>
                    </a:lnTo>
                    <a:lnTo>
                      <a:pt x="370" y="162"/>
                    </a:lnTo>
                    <a:lnTo>
                      <a:pt x="348" y="168"/>
                    </a:lnTo>
                    <a:lnTo>
                      <a:pt x="328" y="171"/>
                    </a:lnTo>
                    <a:lnTo>
                      <a:pt x="306" y="173"/>
                    </a:lnTo>
                    <a:lnTo>
                      <a:pt x="284" y="176"/>
                    </a:lnTo>
                    <a:lnTo>
                      <a:pt x="262" y="176"/>
                    </a:lnTo>
                    <a:lnTo>
                      <a:pt x="240" y="174"/>
                    </a:lnTo>
                    <a:lnTo>
                      <a:pt x="220" y="171"/>
                    </a:lnTo>
                    <a:lnTo>
                      <a:pt x="196" y="165"/>
                    </a:lnTo>
                    <a:lnTo>
                      <a:pt x="171" y="158"/>
                    </a:lnTo>
                    <a:lnTo>
                      <a:pt x="147" y="152"/>
                    </a:lnTo>
                    <a:lnTo>
                      <a:pt x="122" y="145"/>
                    </a:lnTo>
                    <a:lnTo>
                      <a:pt x="98" y="137"/>
                    </a:lnTo>
                    <a:lnTo>
                      <a:pt x="76" y="128"/>
                    </a:lnTo>
                    <a:lnTo>
                      <a:pt x="54" y="118"/>
                    </a:lnTo>
                    <a:lnTo>
                      <a:pt x="34" y="108"/>
                    </a:lnTo>
                    <a:lnTo>
                      <a:pt x="17" y="98"/>
                    </a:lnTo>
                    <a:lnTo>
                      <a:pt x="0" y="85"/>
                    </a:lnTo>
                    <a:lnTo>
                      <a:pt x="41" y="85"/>
                    </a:lnTo>
                    <a:lnTo>
                      <a:pt x="80" y="81"/>
                    </a:lnTo>
                    <a:lnTo>
                      <a:pt x="120" y="75"/>
                    </a:lnTo>
                    <a:lnTo>
                      <a:pt x="154" y="67"/>
                    </a:lnTo>
                    <a:lnTo>
                      <a:pt x="191" y="57"/>
                    </a:lnTo>
                    <a:lnTo>
                      <a:pt x="223" y="46"/>
                    </a:lnTo>
                    <a:lnTo>
                      <a:pt x="257" y="35"/>
                    </a:lnTo>
                    <a:lnTo>
                      <a:pt x="286" y="22"/>
                    </a:lnTo>
                    <a:lnTo>
                      <a:pt x="318" y="11"/>
                    </a:lnTo>
                    <a:lnTo>
                      <a:pt x="345" y="0"/>
                    </a:lnTo>
                    <a:lnTo>
                      <a:pt x="345" y="0"/>
                    </a:lnTo>
                    <a:close/>
                  </a:path>
                </a:pathLst>
              </a:custGeom>
              <a:solidFill>
                <a:srgbClr val="B34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52649" name="Group 73"/>
              <p:cNvGrpSpPr>
                <a:grpSpLocks/>
              </p:cNvGrpSpPr>
              <p:nvPr/>
            </p:nvGrpSpPr>
            <p:grpSpPr bwMode="auto">
              <a:xfrm rot="-665025">
                <a:off x="1241" y="3611"/>
                <a:ext cx="1166" cy="666"/>
                <a:chOff x="1226" y="3481"/>
                <a:chExt cx="1166" cy="666"/>
              </a:xfrm>
            </p:grpSpPr>
            <p:sp>
              <p:nvSpPr>
                <p:cNvPr id="152650" name="Freeform 74"/>
                <p:cNvSpPr>
                  <a:spLocks/>
                </p:cNvSpPr>
                <p:nvPr/>
              </p:nvSpPr>
              <p:spPr bwMode="auto">
                <a:xfrm>
                  <a:off x="1439" y="3481"/>
                  <a:ext cx="892" cy="666"/>
                </a:xfrm>
                <a:custGeom>
                  <a:avLst/>
                  <a:gdLst>
                    <a:gd name="T0" fmla="*/ 620 w 892"/>
                    <a:gd name="T1" fmla="*/ 342 h 666"/>
                    <a:gd name="T2" fmla="*/ 622 w 892"/>
                    <a:gd name="T3" fmla="*/ 394 h 666"/>
                    <a:gd name="T4" fmla="*/ 637 w 892"/>
                    <a:gd name="T5" fmla="*/ 448 h 666"/>
                    <a:gd name="T6" fmla="*/ 676 w 892"/>
                    <a:gd name="T7" fmla="*/ 496 h 666"/>
                    <a:gd name="T8" fmla="*/ 755 w 892"/>
                    <a:gd name="T9" fmla="*/ 534 h 666"/>
                    <a:gd name="T10" fmla="*/ 828 w 892"/>
                    <a:gd name="T11" fmla="*/ 557 h 666"/>
                    <a:gd name="T12" fmla="*/ 858 w 892"/>
                    <a:gd name="T13" fmla="*/ 578 h 666"/>
                    <a:gd name="T14" fmla="*/ 882 w 892"/>
                    <a:gd name="T15" fmla="*/ 602 h 666"/>
                    <a:gd name="T16" fmla="*/ 892 w 892"/>
                    <a:gd name="T17" fmla="*/ 628 h 666"/>
                    <a:gd name="T18" fmla="*/ 882 w 892"/>
                    <a:gd name="T19" fmla="*/ 654 h 666"/>
                    <a:gd name="T20" fmla="*/ 850 w 892"/>
                    <a:gd name="T21" fmla="*/ 647 h 666"/>
                    <a:gd name="T22" fmla="*/ 809 w 892"/>
                    <a:gd name="T23" fmla="*/ 608 h 666"/>
                    <a:gd name="T24" fmla="*/ 762 w 892"/>
                    <a:gd name="T25" fmla="*/ 568 h 666"/>
                    <a:gd name="T26" fmla="*/ 711 w 892"/>
                    <a:gd name="T27" fmla="*/ 530 h 666"/>
                    <a:gd name="T28" fmla="*/ 649 w 892"/>
                    <a:gd name="T29" fmla="*/ 496 h 666"/>
                    <a:gd name="T30" fmla="*/ 598 w 892"/>
                    <a:gd name="T31" fmla="*/ 464 h 666"/>
                    <a:gd name="T32" fmla="*/ 583 w 892"/>
                    <a:gd name="T33" fmla="*/ 426 h 666"/>
                    <a:gd name="T34" fmla="*/ 586 w 892"/>
                    <a:gd name="T35" fmla="*/ 388 h 666"/>
                    <a:gd name="T36" fmla="*/ 590 w 892"/>
                    <a:gd name="T37" fmla="*/ 349 h 666"/>
                    <a:gd name="T38" fmla="*/ 586 w 892"/>
                    <a:gd name="T39" fmla="*/ 310 h 666"/>
                    <a:gd name="T40" fmla="*/ 541 w 892"/>
                    <a:gd name="T41" fmla="*/ 256 h 666"/>
                    <a:gd name="T42" fmla="*/ 463 w 892"/>
                    <a:gd name="T43" fmla="*/ 186 h 666"/>
                    <a:gd name="T44" fmla="*/ 358 w 892"/>
                    <a:gd name="T45" fmla="*/ 120 h 666"/>
                    <a:gd name="T46" fmla="*/ 230 w 892"/>
                    <a:gd name="T47" fmla="*/ 64 h 666"/>
                    <a:gd name="T48" fmla="*/ 83 w 892"/>
                    <a:gd name="T49" fmla="*/ 24 h 666"/>
                    <a:gd name="T50" fmla="*/ 37 w 892"/>
                    <a:gd name="T51" fmla="*/ 2 h 666"/>
                    <a:gd name="T52" fmla="*/ 108 w 892"/>
                    <a:gd name="T53" fmla="*/ 2 h 666"/>
                    <a:gd name="T54" fmla="*/ 179 w 892"/>
                    <a:gd name="T55" fmla="*/ 18 h 666"/>
                    <a:gd name="T56" fmla="*/ 245 w 892"/>
                    <a:gd name="T57" fmla="*/ 42 h 666"/>
                    <a:gd name="T58" fmla="*/ 306 w 892"/>
                    <a:gd name="T59" fmla="*/ 68 h 666"/>
                    <a:gd name="T60" fmla="*/ 367 w 892"/>
                    <a:gd name="T61" fmla="*/ 101 h 666"/>
                    <a:gd name="T62" fmla="*/ 434 w 892"/>
                    <a:gd name="T63" fmla="*/ 146 h 666"/>
                    <a:gd name="T64" fmla="*/ 497 w 892"/>
                    <a:gd name="T65" fmla="*/ 193 h 666"/>
                    <a:gd name="T66" fmla="*/ 551 w 892"/>
                    <a:gd name="T67" fmla="*/ 241 h 666"/>
                    <a:gd name="T68" fmla="*/ 598 w 892"/>
                    <a:gd name="T69" fmla="*/ 290 h 666"/>
                    <a:gd name="T70" fmla="*/ 617 w 892"/>
                    <a:gd name="T71" fmla="*/ 317 h 6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892" h="666">
                      <a:moveTo>
                        <a:pt x="617" y="316"/>
                      </a:moveTo>
                      <a:lnTo>
                        <a:pt x="620" y="342"/>
                      </a:lnTo>
                      <a:lnTo>
                        <a:pt x="620" y="368"/>
                      </a:lnTo>
                      <a:lnTo>
                        <a:pt x="622" y="394"/>
                      </a:lnTo>
                      <a:lnTo>
                        <a:pt x="627" y="422"/>
                      </a:lnTo>
                      <a:lnTo>
                        <a:pt x="637" y="448"/>
                      </a:lnTo>
                      <a:lnTo>
                        <a:pt x="652" y="473"/>
                      </a:lnTo>
                      <a:lnTo>
                        <a:pt x="676" y="496"/>
                      </a:lnTo>
                      <a:lnTo>
                        <a:pt x="711" y="517"/>
                      </a:lnTo>
                      <a:lnTo>
                        <a:pt x="755" y="534"/>
                      </a:lnTo>
                      <a:lnTo>
                        <a:pt x="811" y="546"/>
                      </a:lnTo>
                      <a:lnTo>
                        <a:pt x="828" y="557"/>
                      </a:lnTo>
                      <a:lnTo>
                        <a:pt x="845" y="567"/>
                      </a:lnTo>
                      <a:lnTo>
                        <a:pt x="858" y="578"/>
                      </a:lnTo>
                      <a:lnTo>
                        <a:pt x="872" y="590"/>
                      </a:lnTo>
                      <a:lnTo>
                        <a:pt x="882" y="602"/>
                      </a:lnTo>
                      <a:lnTo>
                        <a:pt x="890" y="615"/>
                      </a:lnTo>
                      <a:lnTo>
                        <a:pt x="892" y="628"/>
                      </a:lnTo>
                      <a:lnTo>
                        <a:pt x="890" y="640"/>
                      </a:lnTo>
                      <a:lnTo>
                        <a:pt x="882" y="654"/>
                      </a:lnTo>
                      <a:lnTo>
                        <a:pt x="870" y="666"/>
                      </a:lnTo>
                      <a:lnTo>
                        <a:pt x="850" y="647"/>
                      </a:lnTo>
                      <a:lnTo>
                        <a:pt x="831" y="628"/>
                      </a:lnTo>
                      <a:lnTo>
                        <a:pt x="809" y="608"/>
                      </a:lnTo>
                      <a:lnTo>
                        <a:pt x="787" y="589"/>
                      </a:lnTo>
                      <a:lnTo>
                        <a:pt x="762" y="568"/>
                      </a:lnTo>
                      <a:lnTo>
                        <a:pt x="738" y="550"/>
                      </a:lnTo>
                      <a:lnTo>
                        <a:pt x="711" y="530"/>
                      </a:lnTo>
                      <a:lnTo>
                        <a:pt x="681" y="513"/>
                      </a:lnTo>
                      <a:lnTo>
                        <a:pt x="649" y="496"/>
                      </a:lnTo>
                      <a:lnTo>
                        <a:pt x="617" y="481"/>
                      </a:lnTo>
                      <a:lnTo>
                        <a:pt x="598" y="464"/>
                      </a:lnTo>
                      <a:lnTo>
                        <a:pt x="588" y="446"/>
                      </a:lnTo>
                      <a:lnTo>
                        <a:pt x="583" y="426"/>
                      </a:lnTo>
                      <a:lnTo>
                        <a:pt x="583" y="407"/>
                      </a:lnTo>
                      <a:lnTo>
                        <a:pt x="586" y="388"/>
                      </a:lnTo>
                      <a:lnTo>
                        <a:pt x="588" y="368"/>
                      </a:lnTo>
                      <a:lnTo>
                        <a:pt x="590" y="349"/>
                      </a:lnTo>
                      <a:lnTo>
                        <a:pt x="590" y="329"/>
                      </a:lnTo>
                      <a:lnTo>
                        <a:pt x="586" y="310"/>
                      </a:lnTo>
                      <a:lnTo>
                        <a:pt x="573" y="290"/>
                      </a:lnTo>
                      <a:lnTo>
                        <a:pt x="541" y="256"/>
                      </a:lnTo>
                      <a:lnTo>
                        <a:pt x="505" y="221"/>
                      </a:lnTo>
                      <a:lnTo>
                        <a:pt x="463" y="186"/>
                      </a:lnTo>
                      <a:lnTo>
                        <a:pt x="414" y="152"/>
                      </a:lnTo>
                      <a:lnTo>
                        <a:pt x="358" y="120"/>
                      </a:lnTo>
                      <a:lnTo>
                        <a:pt x="296" y="90"/>
                      </a:lnTo>
                      <a:lnTo>
                        <a:pt x="230" y="64"/>
                      </a:lnTo>
                      <a:lnTo>
                        <a:pt x="159" y="42"/>
                      </a:lnTo>
                      <a:lnTo>
                        <a:pt x="83" y="24"/>
                      </a:lnTo>
                      <a:lnTo>
                        <a:pt x="0" y="12"/>
                      </a:lnTo>
                      <a:lnTo>
                        <a:pt x="37" y="2"/>
                      </a:lnTo>
                      <a:lnTo>
                        <a:pt x="73" y="0"/>
                      </a:lnTo>
                      <a:lnTo>
                        <a:pt x="108" y="2"/>
                      </a:lnTo>
                      <a:lnTo>
                        <a:pt x="144" y="9"/>
                      </a:lnTo>
                      <a:lnTo>
                        <a:pt x="179" y="18"/>
                      </a:lnTo>
                      <a:lnTo>
                        <a:pt x="211" y="30"/>
                      </a:lnTo>
                      <a:lnTo>
                        <a:pt x="245" y="42"/>
                      </a:lnTo>
                      <a:lnTo>
                        <a:pt x="277" y="56"/>
                      </a:lnTo>
                      <a:lnTo>
                        <a:pt x="306" y="68"/>
                      </a:lnTo>
                      <a:lnTo>
                        <a:pt x="333" y="78"/>
                      </a:lnTo>
                      <a:lnTo>
                        <a:pt x="367" y="101"/>
                      </a:lnTo>
                      <a:lnTo>
                        <a:pt x="402" y="124"/>
                      </a:lnTo>
                      <a:lnTo>
                        <a:pt x="434" y="146"/>
                      </a:lnTo>
                      <a:lnTo>
                        <a:pt x="465" y="169"/>
                      </a:lnTo>
                      <a:lnTo>
                        <a:pt x="497" y="193"/>
                      </a:lnTo>
                      <a:lnTo>
                        <a:pt x="524" y="216"/>
                      </a:lnTo>
                      <a:lnTo>
                        <a:pt x="551" y="241"/>
                      </a:lnTo>
                      <a:lnTo>
                        <a:pt x="576" y="265"/>
                      </a:lnTo>
                      <a:lnTo>
                        <a:pt x="598" y="290"/>
                      </a:lnTo>
                      <a:lnTo>
                        <a:pt x="617" y="317"/>
                      </a:lnTo>
                      <a:lnTo>
                        <a:pt x="617" y="317"/>
                      </a:lnTo>
                      <a:lnTo>
                        <a:pt x="617" y="316"/>
                      </a:lnTo>
                      <a:close/>
                    </a:path>
                  </a:pathLst>
                </a:custGeom>
                <a:solidFill>
                  <a:srgbClr val="D1843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2651" name="Freeform 75"/>
                <p:cNvSpPr>
                  <a:spLocks/>
                </p:cNvSpPr>
                <p:nvPr/>
              </p:nvSpPr>
              <p:spPr bwMode="auto">
                <a:xfrm>
                  <a:off x="1632" y="3483"/>
                  <a:ext cx="760" cy="603"/>
                </a:xfrm>
                <a:custGeom>
                  <a:avLst/>
                  <a:gdLst>
                    <a:gd name="T0" fmla="*/ 378 w 760"/>
                    <a:gd name="T1" fmla="*/ 139 h 603"/>
                    <a:gd name="T2" fmla="*/ 417 w 760"/>
                    <a:gd name="T3" fmla="*/ 188 h 603"/>
                    <a:gd name="T4" fmla="*/ 447 w 760"/>
                    <a:gd name="T5" fmla="*/ 244 h 603"/>
                    <a:gd name="T6" fmla="*/ 471 w 760"/>
                    <a:gd name="T7" fmla="*/ 303 h 603"/>
                    <a:gd name="T8" fmla="*/ 491 w 760"/>
                    <a:gd name="T9" fmla="*/ 363 h 603"/>
                    <a:gd name="T10" fmla="*/ 508 w 760"/>
                    <a:gd name="T11" fmla="*/ 402 h 603"/>
                    <a:gd name="T12" fmla="*/ 520 w 760"/>
                    <a:gd name="T13" fmla="*/ 421 h 603"/>
                    <a:gd name="T14" fmla="*/ 527 w 760"/>
                    <a:gd name="T15" fmla="*/ 442 h 603"/>
                    <a:gd name="T16" fmla="*/ 542 w 760"/>
                    <a:gd name="T17" fmla="*/ 460 h 603"/>
                    <a:gd name="T18" fmla="*/ 562 w 760"/>
                    <a:gd name="T19" fmla="*/ 476 h 603"/>
                    <a:gd name="T20" fmla="*/ 579 w 760"/>
                    <a:gd name="T21" fmla="*/ 482 h 603"/>
                    <a:gd name="T22" fmla="*/ 581 w 760"/>
                    <a:gd name="T23" fmla="*/ 478 h 603"/>
                    <a:gd name="T24" fmla="*/ 584 w 760"/>
                    <a:gd name="T25" fmla="*/ 474 h 603"/>
                    <a:gd name="T26" fmla="*/ 581 w 760"/>
                    <a:gd name="T27" fmla="*/ 469 h 603"/>
                    <a:gd name="T28" fmla="*/ 581 w 760"/>
                    <a:gd name="T29" fmla="*/ 464 h 603"/>
                    <a:gd name="T30" fmla="*/ 606 w 760"/>
                    <a:gd name="T31" fmla="*/ 466 h 603"/>
                    <a:gd name="T32" fmla="*/ 645 w 760"/>
                    <a:gd name="T33" fmla="*/ 476 h 603"/>
                    <a:gd name="T34" fmla="*/ 679 w 760"/>
                    <a:gd name="T35" fmla="*/ 490 h 603"/>
                    <a:gd name="T36" fmla="*/ 711 w 760"/>
                    <a:gd name="T37" fmla="*/ 506 h 603"/>
                    <a:gd name="T38" fmla="*/ 738 w 760"/>
                    <a:gd name="T39" fmla="*/ 524 h 603"/>
                    <a:gd name="T40" fmla="*/ 755 w 760"/>
                    <a:gd name="T41" fmla="*/ 540 h 603"/>
                    <a:gd name="T42" fmla="*/ 760 w 760"/>
                    <a:gd name="T43" fmla="*/ 555 h 603"/>
                    <a:gd name="T44" fmla="*/ 755 w 760"/>
                    <a:gd name="T45" fmla="*/ 568 h 603"/>
                    <a:gd name="T46" fmla="*/ 748 w 760"/>
                    <a:gd name="T47" fmla="*/ 583 h 603"/>
                    <a:gd name="T48" fmla="*/ 738 w 760"/>
                    <a:gd name="T49" fmla="*/ 596 h 603"/>
                    <a:gd name="T50" fmla="*/ 719 w 760"/>
                    <a:gd name="T51" fmla="*/ 587 h 603"/>
                    <a:gd name="T52" fmla="*/ 677 w 760"/>
                    <a:gd name="T53" fmla="*/ 557 h 603"/>
                    <a:gd name="T54" fmla="*/ 628 w 760"/>
                    <a:gd name="T55" fmla="*/ 530 h 603"/>
                    <a:gd name="T56" fmla="*/ 572 w 760"/>
                    <a:gd name="T57" fmla="*/ 503 h 603"/>
                    <a:gd name="T58" fmla="*/ 515 w 760"/>
                    <a:gd name="T59" fmla="*/ 478 h 603"/>
                    <a:gd name="T60" fmla="*/ 491 w 760"/>
                    <a:gd name="T61" fmla="*/ 416 h 603"/>
                    <a:gd name="T62" fmla="*/ 459 w 760"/>
                    <a:gd name="T63" fmla="*/ 320 h 603"/>
                    <a:gd name="T64" fmla="*/ 388 w 760"/>
                    <a:gd name="T65" fmla="*/ 232 h 603"/>
                    <a:gd name="T66" fmla="*/ 285 w 760"/>
                    <a:gd name="T67" fmla="*/ 151 h 603"/>
                    <a:gd name="T68" fmla="*/ 167 w 760"/>
                    <a:gd name="T69" fmla="*/ 75 h 603"/>
                    <a:gd name="T70" fmla="*/ 0 w 760"/>
                    <a:gd name="T71" fmla="*/ 0 h 603"/>
                    <a:gd name="T72" fmla="*/ 91 w 760"/>
                    <a:gd name="T73" fmla="*/ 7 h 603"/>
                    <a:gd name="T74" fmla="*/ 174 w 760"/>
                    <a:gd name="T75" fmla="*/ 23 h 603"/>
                    <a:gd name="T76" fmla="*/ 250 w 760"/>
                    <a:gd name="T77" fmla="*/ 48 h 603"/>
                    <a:gd name="T78" fmla="*/ 312 w 760"/>
                    <a:gd name="T79" fmla="*/ 80 h 603"/>
                    <a:gd name="T80" fmla="*/ 353 w 760"/>
                    <a:gd name="T81" fmla="*/ 117 h 6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760" h="603">
                      <a:moveTo>
                        <a:pt x="353" y="117"/>
                      </a:moveTo>
                      <a:lnTo>
                        <a:pt x="378" y="139"/>
                      </a:lnTo>
                      <a:lnTo>
                        <a:pt x="400" y="163"/>
                      </a:lnTo>
                      <a:lnTo>
                        <a:pt x="417" y="188"/>
                      </a:lnTo>
                      <a:lnTo>
                        <a:pt x="434" y="215"/>
                      </a:lnTo>
                      <a:lnTo>
                        <a:pt x="447" y="244"/>
                      </a:lnTo>
                      <a:lnTo>
                        <a:pt x="459" y="274"/>
                      </a:lnTo>
                      <a:lnTo>
                        <a:pt x="471" y="303"/>
                      </a:lnTo>
                      <a:lnTo>
                        <a:pt x="481" y="333"/>
                      </a:lnTo>
                      <a:lnTo>
                        <a:pt x="491" y="363"/>
                      </a:lnTo>
                      <a:lnTo>
                        <a:pt x="500" y="391"/>
                      </a:lnTo>
                      <a:lnTo>
                        <a:pt x="508" y="402"/>
                      </a:lnTo>
                      <a:lnTo>
                        <a:pt x="515" y="411"/>
                      </a:lnTo>
                      <a:lnTo>
                        <a:pt x="520" y="421"/>
                      </a:lnTo>
                      <a:lnTo>
                        <a:pt x="522" y="431"/>
                      </a:lnTo>
                      <a:lnTo>
                        <a:pt x="527" y="442"/>
                      </a:lnTo>
                      <a:lnTo>
                        <a:pt x="535" y="451"/>
                      </a:lnTo>
                      <a:lnTo>
                        <a:pt x="542" y="460"/>
                      </a:lnTo>
                      <a:lnTo>
                        <a:pt x="549" y="468"/>
                      </a:lnTo>
                      <a:lnTo>
                        <a:pt x="562" y="476"/>
                      </a:lnTo>
                      <a:lnTo>
                        <a:pt x="574" y="483"/>
                      </a:lnTo>
                      <a:lnTo>
                        <a:pt x="579" y="482"/>
                      </a:lnTo>
                      <a:lnTo>
                        <a:pt x="581" y="479"/>
                      </a:lnTo>
                      <a:lnTo>
                        <a:pt x="581" y="478"/>
                      </a:lnTo>
                      <a:lnTo>
                        <a:pt x="584" y="476"/>
                      </a:lnTo>
                      <a:lnTo>
                        <a:pt x="584" y="474"/>
                      </a:lnTo>
                      <a:lnTo>
                        <a:pt x="581" y="471"/>
                      </a:lnTo>
                      <a:lnTo>
                        <a:pt x="581" y="469"/>
                      </a:lnTo>
                      <a:lnTo>
                        <a:pt x="581" y="467"/>
                      </a:lnTo>
                      <a:lnTo>
                        <a:pt x="581" y="464"/>
                      </a:lnTo>
                      <a:lnTo>
                        <a:pt x="581" y="462"/>
                      </a:lnTo>
                      <a:lnTo>
                        <a:pt x="606" y="466"/>
                      </a:lnTo>
                      <a:lnTo>
                        <a:pt x="625" y="470"/>
                      </a:lnTo>
                      <a:lnTo>
                        <a:pt x="645" y="476"/>
                      </a:lnTo>
                      <a:lnTo>
                        <a:pt x="662" y="482"/>
                      </a:lnTo>
                      <a:lnTo>
                        <a:pt x="679" y="490"/>
                      </a:lnTo>
                      <a:lnTo>
                        <a:pt x="694" y="498"/>
                      </a:lnTo>
                      <a:lnTo>
                        <a:pt x="711" y="506"/>
                      </a:lnTo>
                      <a:lnTo>
                        <a:pt x="723" y="515"/>
                      </a:lnTo>
                      <a:lnTo>
                        <a:pt x="738" y="524"/>
                      </a:lnTo>
                      <a:lnTo>
                        <a:pt x="750" y="532"/>
                      </a:lnTo>
                      <a:lnTo>
                        <a:pt x="755" y="540"/>
                      </a:lnTo>
                      <a:lnTo>
                        <a:pt x="758" y="547"/>
                      </a:lnTo>
                      <a:lnTo>
                        <a:pt x="760" y="555"/>
                      </a:lnTo>
                      <a:lnTo>
                        <a:pt x="758" y="562"/>
                      </a:lnTo>
                      <a:lnTo>
                        <a:pt x="755" y="568"/>
                      </a:lnTo>
                      <a:lnTo>
                        <a:pt x="753" y="576"/>
                      </a:lnTo>
                      <a:lnTo>
                        <a:pt x="748" y="583"/>
                      </a:lnTo>
                      <a:lnTo>
                        <a:pt x="743" y="590"/>
                      </a:lnTo>
                      <a:lnTo>
                        <a:pt x="738" y="596"/>
                      </a:lnTo>
                      <a:lnTo>
                        <a:pt x="733" y="603"/>
                      </a:lnTo>
                      <a:lnTo>
                        <a:pt x="719" y="587"/>
                      </a:lnTo>
                      <a:lnTo>
                        <a:pt x="699" y="572"/>
                      </a:lnTo>
                      <a:lnTo>
                        <a:pt x="677" y="557"/>
                      </a:lnTo>
                      <a:lnTo>
                        <a:pt x="655" y="543"/>
                      </a:lnTo>
                      <a:lnTo>
                        <a:pt x="628" y="530"/>
                      </a:lnTo>
                      <a:lnTo>
                        <a:pt x="601" y="516"/>
                      </a:lnTo>
                      <a:lnTo>
                        <a:pt x="572" y="503"/>
                      </a:lnTo>
                      <a:lnTo>
                        <a:pt x="545" y="491"/>
                      </a:lnTo>
                      <a:lnTo>
                        <a:pt x="515" y="478"/>
                      </a:lnTo>
                      <a:lnTo>
                        <a:pt x="486" y="467"/>
                      </a:lnTo>
                      <a:lnTo>
                        <a:pt x="491" y="416"/>
                      </a:lnTo>
                      <a:lnTo>
                        <a:pt x="481" y="367"/>
                      </a:lnTo>
                      <a:lnTo>
                        <a:pt x="459" y="320"/>
                      </a:lnTo>
                      <a:lnTo>
                        <a:pt x="427" y="276"/>
                      </a:lnTo>
                      <a:lnTo>
                        <a:pt x="388" y="232"/>
                      </a:lnTo>
                      <a:lnTo>
                        <a:pt x="339" y="191"/>
                      </a:lnTo>
                      <a:lnTo>
                        <a:pt x="285" y="151"/>
                      </a:lnTo>
                      <a:lnTo>
                        <a:pt x="226" y="112"/>
                      </a:lnTo>
                      <a:lnTo>
                        <a:pt x="167" y="75"/>
                      </a:lnTo>
                      <a:lnTo>
                        <a:pt x="103" y="38"/>
                      </a:lnTo>
                      <a:lnTo>
                        <a:pt x="0" y="0"/>
                      </a:lnTo>
                      <a:lnTo>
                        <a:pt x="47" y="3"/>
                      </a:lnTo>
                      <a:lnTo>
                        <a:pt x="91" y="7"/>
                      </a:lnTo>
                      <a:lnTo>
                        <a:pt x="133" y="14"/>
                      </a:lnTo>
                      <a:lnTo>
                        <a:pt x="174" y="23"/>
                      </a:lnTo>
                      <a:lnTo>
                        <a:pt x="214" y="35"/>
                      </a:lnTo>
                      <a:lnTo>
                        <a:pt x="250" y="48"/>
                      </a:lnTo>
                      <a:lnTo>
                        <a:pt x="282" y="63"/>
                      </a:lnTo>
                      <a:lnTo>
                        <a:pt x="312" y="80"/>
                      </a:lnTo>
                      <a:lnTo>
                        <a:pt x="336" y="99"/>
                      </a:lnTo>
                      <a:lnTo>
                        <a:pt x="353" y="117"/>
                      </a:lnTo>
                      <a:lnTo>
                        <a:pt x="353" y="117"/>
                      </a:lnTo>
                      <a:close/>
                    </a:path>
                  </a:pathLst>
                </a:custGeom>
                <a:solidFill>
                  <a:srgbClr val="B347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2652" name="Freeform 76"/>
                <p:cNvSpPr>
                  <a:spLocks/>
                </p:cNvSpPr>
                <p:nvPr/>
              </p:nvSpPr>
              <p:spPr bwMode="auto">
                <a:xfrm>
                  <a:off x="1226" y="3512"/>
                  <a:ext cx="818" cy="547"/>
                </a:xfrm>
                <a:custGeom>
                  <a:avLst/>
                  <a:gdLst>
                    <a:gd name="T0" fmla="*/ 752 w 818"/>
                    <a:gd name="T1" fmla="*/ 273 h 547"/>
                    <a:gd name="T2" fmla="*/ 762 w 818"/>
                    <a:gd name="T3" fmla="*/ 322 h 547"/>
                    <a:gd name="T4" fmla="*/ 762 w 818"/>
                    <a:gd name="T5" fmla="*/ 373 h 547"/>
                    <a:gd name="T6" fmla="*/ 747 w 818"/>
                    <a:gd name="T7" fmla="*/ 399 h 547"/>
                    <a:gd name="T8" fmla="*/ 715 w 818"/>
                    <a:gd name="T9" fmla="*/ 368 h 547"/>
                    <a:gd name="T10" fmla="*/ 688 w 818"/>
                    <a:gd name="T11" fmla="*/ 337 h 547"/>
                    <a:gd name="T12" fmla="*/ 654 w 818"/>
                    <a:gd name="T13" fmla="*/ 306 h 547"/>
                    <a:gd name="T14" fmla="*/ 794 w 818"/>
                    <a:gd name="T15" fmla="*/ 491 h 547"/>
                    <a:gd name="T16" fmla="*/ 723 w 818"/>
                    <a:gd name="T17" fmla="*/ 438 h 547"/>
                    <a:gd name="T18" fmla="*/ 654 w 818"/>
                    <a:gd name="T19" fmla="*/ 381 h 547"/>
                    <a:gd name="T20" fmla="*/ 576 w 818"/>
                    <a:gd name="T21" fmla="*/ 329 h 547"/>
                    <a:gd name="T22" fmla="*/ 774 w 818"/>
                    <a:gd name="T23" fmla="*/ 506 h 547"/>
                    <a:gd name="T24" fmla="*/ 764 w 818"/>
                    <a:gd name="T25" fmla="*/ 509 h 547"/>
                    <a:gd name="T26" fmla="*/ 754 w 818"/>
                    <a:gd name="T27" fmla="*/ 511 h 547"/>
                    <a:gd name="T28" fmla="*/ 745 w 818"/>
                    <a:gd name="T29" fmla="*/ 514 h 547"/>
                    <a:gd name="T30" fmla="*/ 691 w 818"/>
                    <a:gd name="T31" fmla="*/ 481 h 547"/>
                    <a:gd name="T32" fmla="*/ 602 w 818"/>
                    <a:gd name="T33" fmla="*/ 425 h 547"/>
                    <a:gd name="T34" fmla="*/ 512 w 818"/>
                    <a:gd name="T35" fmla="*/ 371 h 547"/>
                    <a:gd name="T36" fmla="*/ 441 w 818"/>
                    <a:gd name="T37" fmla="*/ 342 h 547"/>
                    <a:gd name="T38" fmla="*/ 522 w 818"/>
                    <a:gd name="T39" fmla="*/ 397 h 547"/>
                    <a:gd name="T40" fmla="*/ 607 w 818"/>
                    <a:gd name="T41" fmla="*/ 450 h 547"/>
                    <a:gd name="T42" fmla="*/ 691 w 818"/>
                    <a:gd name="T43" fmla="*/ 503 h 547"/>
                    <a:gd name="T44" fmla="*/ 598 w 818"/>
                    <a:gd name="T45" fmla="*/ 533 h 547"/>
                    <a:gd name="T46" fmla="*/ 502 w 818"/>
                    <a:gd name="T47" fmla="*/ 491 h 547"/>
                    <a:gd name="T48" fmla="*/ 419 w 818"/>
                    <a:gd name="T49" fmla="*/ 448 h 547"/>
                    <a:gd name="T50" fmla="*/ 323 w 818"/>
                    <a:gd name="T51" fmla="*/ 410 h 547"/>
                    <a:gd name="T52" fmla="*/ 277 w 818"/>
                    <a:gd name="T53" fmla="*/ 403 h 547"/>
                    <a:gd name="T54" fmla="*/ 272 w 818"/>
                    <a:gd name="T55" fmla="*/ 409 h 547"/>
                    <a:gd name="T56" fmla="*/ 277 w 818"/>
                    <a:gd name="T57" fmla="*/ 415 h 547"/>
                    <a:gd name="T58" fmla="*/ 316 w 818"/>
                    <a:gd name="T59" fmla="*/ 430 h 547"/>
                    <a:gd name="T60" fmla="*/ 406 w 818"/>
                    <a:gd name="T61" fmla="*/ 465 h 547"/>
                    <a:gd name="T62" fmla="*/ 485 w 818"/>
                    <a:gd name="T63" fmla="*/ 501 h 547"/>
                    <a:gd name="T64" fmla="*/ 566 w 818"/>
                    <a:gd name="T65" fmla="*/ 541 h 547"/>
                    <a:gd name="T66" fmla="*/ 316 w 818"/>
                    <a:gd name="T67" fmla="*/ 462 h 547"/>
                    <a:gd name="T68" fmla="*/ 127 w 818"/>
                    <a:gd name="T69" fmla="*/ 352 h 547"/>
                    <a:gd name="T70" fmla="*/ 14 w 818"/>
                    <a:gd name="T71" fmla="*/ 222 h 547"/>
                    <a:gd name="T72" fmla="*/ 4 w 818"/>
                    <a:gd name="T73" fmla="*/ 128 h 547"/>
                    <a:gd name="T74" fmla="*/ 26 w 818"/>
                    <a:gd name="T75" fmla="*/ 66 h 547"/>
                    <a:gd name="T76" fmla="*/ 76 w 818"/>
                    <a:gd name="T77" fmla="*/ 19 h 547"/>
                    <a:gd name="T78" fmla="*/ 215 w 818"/>
                    <a:gd name="T79" fmla="*/ 0 h 547"/>
                    <a:gd name="T80" fmla="*/ 436 w 818"/>
                    <a:gd name="T81" fmla="*/ 47 h 547"/>
                    <a:gd name="T82" fmla="*/ 607 w 818"/>
                    <a:gd name="T83" fmla="*/ 139 h 547"/>
                    <a:gd name="T84" fmla="*/ 730 w 818"/>
                    <a:gd name="T85" fmla="*/ 239 h 5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818" h="547">
                      <a:moveTo>
                        <a:pt x="730" y="239"/>
                      </a:moveTo>
                      <a:lnTo>
                        <a:pt x="742" y="256"/>
                      </a:lnTo>
                      <a:lnTo>
                        <a:pt x="752" y="273"/>
                      </a:lnTo>
                      <a:lnTo>
                        <a:pt x="757" y="289"/>
                      </a:lnTo>
                      <a:lnTo>
                        <a:pt x="759" y="306"/>
                      </a:lnTo>
                      <a:lnTo>
                        <a:pt x="762" y="322"/>
                      </a:lnTo>
                      <a:lnTo>
                        <a:pt x="762" y="338"/>
                      </a:lnTo>
                      <a:lnTo>
                        <a:pt x="762" y="355"/>
                      </a:lnTo>
                      <a:lnTo>
                        <a:pt x="762" y="373"/>
                      </a:lnTo>
                      <a:lnTo>
                        <a:pt x="762" y="391"/>
                      </a:lnTo>
                      <a:lnTo>
                        <a:pt x="759" y="409"/>
                      </a:lnTo>
                      <a:lnTo>
                        <a:pt x="747" y="399"/>
                      </a:lnTo>
                      <a:lnTo>
                        <a:pt x="737" y="389"/>
                      </a:lnTo>
                      <a:lnTo>
                        <a:pt x="725" y="378"/>
                      </a:lnTo>
                      <a:lnTo>
                        <a:pt x="715" y="368"/>
                      </a:lnTo>
                      <a:lnTo>
                        <a:pt x="708" y="358"/>
                      </a:lnTo>
                      <a:lnTo>
                        <a:pt x="698" y="347"/>
                      </a:lnTo>
                      <a:lnTo>
                        <a:pt x="688" y="337"/>
                      </a:lnTo>
                      <a:lnTo>
                        <a:pt x="678" y="326"/>
                      </a:lnTo>
                      <a:lnTo>
                        <a:pt x="666" y="317"/>
                      </a:lnTo>
                      <a:lnTo>
                        <a:pt x="654" y="306"/>
                      </a:lnTo>
                      <a:lnTo>
                        <a:pt x="634" y="314"/>
                      </a:lnTo>
                      <a:lnTo>
                        <a:pt x="818" y="491"/>
                      </a:lnTo>
                      <a:lnTo>
                        <a:pt x="794" y="491"/>
                      </a:lnTo>
                      <a:lnTo>
                        <a:pt x="769" y="474"/>
                      </a:lnTo>
                      <a:lnTo>
                        <a:pt x="745" y="456"/>
                      </a:lnTo>
                      <a:lnTo>
                        <a:pt x="723" y="438"/>
                      </a:lnTo>
                      <a:lnTo>
                        <a:pt x="701" y="418"/>
                      </a:lnTo>
                      <a:lnTo>
                        <a:pt x="676" y="400"/>
                      </a:lnTo>
                      <a:lnTo>
                        <a:pt x="654" y="381"/>
                      </a:lnTo>
                      <a:lnTo>
                        <a:pt x="629" y="363"/>
                      </a:lnTo>
                      <a:lnTo>
                        <a:pt x="605" y="345"/>
                      </a:lnTo>
                      <a:lnTo>
                        <a:pt x="576" y="329"/>
                      </a:lnTo>
                      <a:lnTo>
                        <a:pt x="546" y="314"/>
                      </a:lnTo>
                      <a:lnTo>
                        <a:pt x="546" y="330"/>
                      </a:lnTo>
                      <a:lnTo>
                        <a:pt x="774" y="506"/>
                      </a:lnTo>
                      <a:lnTo>
                        <a:pt x="772" y="507"/>
                      </a:lnTo>
                      <a:lnTo>
                        <a:pt x="769" y="509"/>
                      </a:lnTo>
                      <a:lnTo>
                        <a:pt x="764" y="509"/>
                      </a:lnTo>
                      <a:lnTo>
                        <a:pt x="762" y="510"/>
                      </a:lnTo>
                      <a:lnTo>
                        <a:pt x="757" y="511"/>
                      </a:lnTo>
                      <a:lnTo>
                        <a:pt x="754" y="511"/>
                      </a:lnTo>
                      <a:lnTo>
                        <a:pt x="750" y="512"/>
                      </a:lnTo>
                      <a:lnTo>
                        <a:pt x="747" y="513"/>
                      </a:lnTo>
                      <a:lnTo>
                        <a:pt x="745" y="514"/>
                      </a:lnTo>
                      <a:lnTo>
                        <a:pt x="742" y="515"/>
                      </a:lnTo>
                      <a:lnTo>
                        <a:pt x="718" y="498"/>
                      </a:lnTo>
                      <a:lnTo>
                        <a:pt x="691" y="481"/>
                      </a:lnTo>
                      <a:lnTo>
                        <a:pt x="661" y="463"/>
                      </a:lnTo>
                      <a:lnTo>
                        <a:pt x="634" y="443"/>
                      </a:lnTo>
                      <a:lnTo>
                        <a:pt x="602" y="425"/>
                      </a:lnTo>
                      <a:lnTo>
                        <a:pt x="573" y="407"/>
                      </a:lnTo>
                      <a:lnTo>
                        <a:pt x="544" y="389"/>
                      </a:lnTo>
                      <a:lnTo>
                        <a:pt x="512" y="371"/>
                      </a:lnTo>
                      <a:lnTo>
                        <a:pt x="482" y="354"/>
                      </a:lnTo>
                      <a:lnTo>
                        <a:pt x="451" y="338"/>
                      </a:lnTo>
                      <a:lnTo>
                        <a:pt x="441" y="342"/>
                      </a:lnTo>
                      <a:lnTo>
                        <a:pt x="465" y="361"/>
                      </a:lnTo>
                      <a:lnTo>
                        <a:pt x="492" y="378"/>
                      </a:lnTo>
                      <a:lnTo>
                        <a:pt x="522" y="397"/>
                      </a:lnTo>
                      <a:lnTo>
                        <a:pt x="549" y="415"/>
                      </a:lnTo>
                      <a:lnTo>
                        <a:pt x="578" y="433"/>
                      </a:lnTo>
                      <a:lnTo>
                        <a:pt x="607" y="450"/>
                      </a:lnTo>
                      <a:lnTo>
                        <a:pt x="637" y="467"/>
                      </a:lnTo>
                      <a:lnTo>
                        <a:pt x="664" y="486"/>
                      </a:lnTo>
                      <a:lnTo>
                        <a:pt x="691" y="503"/>
                      </a:lnTo>
                      <a:lnTo>
                        <a:pt x="715" y="520"/>
                      </a:lnTo>
                      <a:lnTo>
                        <a:pt x="598" y="547"/>
                      </a:lnTo>
                      <a:lnTo>
                        <a:pt x="598" y="533"/>
                      </a:lnTo>
                      <a:lnTo>
                        <a:pt x="563" y="520"/>
                      </a:lnTo>
                      <a:lnTo>
                        <a:pt x="531" y="506"/>
                      </a:lnTo>
                      <a:lnTo>
                        <a:pt x="502" y="491"/>
                      </a:lnTo>
                      <a:lnTo>
                        <a:pt x="475" y="477"/>
                      </a:lnTo>
                      <a:lnTo>
                        <a:pt x="448" y="462"/>
                      </a:lnTo>
                      <a:lnTo>
                        <a:pt x="419" y="448"/>
                      </a:lnTo>
                      <a:lnTo>
                        <a:pt x="389" y="434"/>
                      </a:lnTo>
                      <a:lnTo>
                        <a:pt x="357" y="422"/>
                      </a:lnTo>
                      <a:lnTo>
                        <a:pt x="323" y="410"/>
                      </a:lnTo>
                      <a:lnTo>
                        <a:pt x="281" y="400"/>
                      </a:lnTo>
                      <a:lnTo>
                        <a:pt x="279" y="401"/>
                      </a:lnTo>
                      <a:lnTo>
                        <a:pt x="277" y="403"/>
                      </a:lnTo>
                      <a:lnTo>
                        <a:pt x="274" y="405"/>
                      </a:lnTo>
                      <a:lnTo>
                        <a:pt x="272" y="407"/>
                      </a:lnTo>
                      <a:lnTo>
                        <a:pt x="272" y="409"/>
                      </a:lnTo>
                      <a:lnTo>
                        <a:pt x="272" y="411"/>
                      </a:lnTo>
                      <a:lnTo>
                        <a:pt x="274" y="413"/>
                      </a:lnTo>
                      <a:lnTo>
                        <a:pt x="277" y="415"/>
                      </a:lnTo>
                      <a:lnTo>
                        <a:pt x="279" y="416"/>
                      </a:lnTo>
                      <a:lnTo>
                        <a:pt x="281" y="417"/>
                      </a:lnTo>
                      <a:lnTo>
                        <a:pt x="316" y="430"/>
                      </a:lnTo>
                      <a:lnTo>
                        <a:pt x="348" y="442"/>
                      </a:lnTo>
                      <a:lnTo>
                        <a:pt x="377" y="454"/>
                      </a:lnTo>
                      <a:lnTo>
                        <a:pt x="406" y="465"/>
                      </a:lnTo>
                      <a:lnTo>
                        <a:pt x="433" y="477"/>
                      </a:lnTo>
                      <a:lnTo>
                        <a:pt x="460" y="488"/>
                      </a:lnTo>
                      <a:lnTo>
                        <a:pt x="485" y="501"/>
                      </a:lnTo>
                      <a:lnTo>
                        <a:pt x="512" y="513"/>
                      </a:lnTo>
                      <a:lnTo>
                        <a:pt x="539" y="527"/>
                      </a:lnTo>
                      <a:lnTo>
                        <a:pt x="566" y="541"/>
                      </a:lnTo>
                      <a:lnTo>
                        <a:pt x="477" y="519"/>
                      </a:lnTo>
                      <a:lnTo>
                        <a:pt x="394" y="491"/>
                      </a:lnTo>
                      <a:lnTo>
                        <a:pt x="316" y="462"/>
                      </a:lnTo>
                      <a:lnTo>
                        <a:pt x="245" y="429"/>
                      </a:lnTo>
                      <a:lnTo>
                        <a:pt x="181" y="392"/>
                      </a:lnTo>
                      <a:lnTo>
                        <a:pt x="127" y="352"/>
                      </a:lnTo>
                      <a:lnTo>
                        <a:pt x="80" y="311"/>
                      </a:lnTo>
                      <a:lnTo>
                        <a:pt x="41" y="267"/>
                      </a:lnTo>
                      <a:lnTo>
                        <a:pt x="14" y="222"/>
                      </a:lnTo>
                      <a:lnTo>
                        <a:pt x="0" y="174"/>
                      </a:lnTo>
                      <a:lnTo>
                        <a:pt x="2" y="151"/>
                      </a:lnTo>
                      <a:lnTo>
                        <a:pt x="4" y="128"/>
                      </a:lnTo>
                      <a:lnTo>
                        <a:pt x="9" y="106"/>
                      </a:lnTo>
                      <a:lnTo>
                        <a:pt x="17" y="86"/>
                      </a:lnTo>
                      <a:lnTo>
                        <a:pt x="26" y="66"/>
                      </a:lnTo>
                      <a:lnTo>
                        <a:pt x="39" y="49"/>
                      </a:lnTo>
                      <a:lnTo>
                        <a:pt x="56" y="33"/>
                      </a:lnTo>
                      <a:lnTo>
                        <a:pt x="76" y="19"/>
                      </a:lnTo>
                      <a:lnTo>
                        <a:pt x="100" y="9"/>
                      </a:lnTo>
                      <a:lnTo>
                        <a:pt x="132" y="1"/>
                      </a:lnTo>
                      <a:lnTo>
                        <a:pt x="215" y="0"/>
                      </a:lnTo>
                      <a:lnTo>
                        <a:pt x="294" y="8"/>
                      </a:lnTo>
                      <a:lnTo>
                        <a:pt x="367" y="24"/>
                      </a:lnTo>
                      <a:lnTo>
                        <a:pt x="436" y="47"/>
                      </a:lnTo>
                      <a:lnTo>
                        <a:pt x="497" y="74"/>
                      </a:lnTo>
                      <a:lnTo>
                        <a:pt x="556" y="106"/>
                      </a:lnTo>
                      <a:lnTo>
                        <a:pt x="607" y="139"/>
                      </a:lnTo>
                      <a:lnTo>
                        <a:pt x="654" y="174"/>
                      </a:lnTo>
                      <a:lnTo>
                        <a:pt x="696" y="208"/>
                      </a:lnTo>
                      <a:lnTo>
                        <a:pt x="730" y="239"/>
                      </a:lnTo>
                      <a:lnTo>
                        <a:pt x="730" y="239"/>
                      </a:lnTo>
                      <a:close/>
                    </a:path>
                  </a:pathLst>
                </a:custGeom>
                <a:solidFill>
                  <a:srgbClr val="B347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52653" name="Rectangle 77"/>
              <p:cNvSpPr>
                <a:spLocks noChangeArrowheads="1"/>
              </p:cNvSpPr>
              <p:nvPr/>
            </p:nvSpPr>
            <p:spPr bwMode="auto">
              <a:xfrm>
                <a:off x="717" y="1238"/>
                <a:ext cx="4338" cy="2400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grpSp>
            <p:nvGrpSpPr>
              <p:cNvPr id="152654" name="Group 78"/>
              <p:cNvGrpSpPr>
                <a:grpSpLocks/>
              </p:cNvGrpSpPr>
              <p:nvPr/>
            </p:nvGrpSpPr>
            <p:grpSpPr bwMode="auto">
              <a:xfrm>
                <a:off x="226" y="1515"/>
                <a:ext cx="5350" cy="528"/>
                <a:chOff x="211" y="1521"/>
                <a:chExt cx="5350" cy="528"/>
              </a:xfrm>
            </p:grpSpPr>
            <p:sp>
              <p:nvSpPr>
                <p:cNvPr id="152655" name="Freeform 79"/>
                <p:cNvSpPr>
                  <a:spLocks/>
                </p:cNvSpPr>
                <p:nvPr/>
              </p:nvSpPr>
              <p:spPr bwMode="auto">
                <a:xfrm>
                  <a:off x="5125" y="1521"/>
                  <a:ext cx="414" cy="159"/>
                </a:xfrm>
                <a:custGeom>
                  <a:avLst/>
                  <a:gdLst>
                    <a:gd name="T0" fmla="*/ 405 w 414"/>
                    <a:gd name="T1" fmla="*/ 90 h 159"/>
                    <a:gd name="T2" fmla="*/ 410 w 414"/>
                    <a:gd name="T3" fmla="*/ 97 h 159"/>
                    <a:gd name="T4" fmla="*/ 412 w 414"/>
                    <a:gd name="T5" fmla="*/ 103 h 159"/>
                    <a:gd name="T6" fmla="*/ 414 w 414"/>
                    <a:gd name="T7" fmla="*/ 110 h 159"/>
                    <a:gd name="T8" fmla="*/ 414 w 414"/>
                    <a:gd name="T9" fmla="*/ 116 h 159"/>
                    <a:gd name="T10" fmla="*/ 414 w 414"/>
                    <a:gd name="T11" fmla="*/ 122 h 159"/>
                    <a:gd name="T12" fmla="*/ 412 w 414"/>
                    <a:gd name="T13" fmla="*/ 128 h 159"/>
                    <a:gd name="T14" fmla="*/ 407 w 414"/>
                    <a:gd name="T15" fmla="*/ 134 h 159"/>
                    <a:gd name="T16" fmla="*/ 400 w 414"/>
                    <a:gd name="T17" fmla="*/ 138 h 159"/>
                    <a:gd name="T18" fmla="*/ 392 w 414"/>
                    <a:gd name="T19" fmla="*/ 143 h 159"/>
                    <a:gd name="T20" fmla="*/ 380 w 414"/>
                    <a:gd name="T21" fmla="*/ 145 h 159"/>
                    <a:gd name="T22" fmla="*/ 380 w 414"/>
                    <a:gd name="T23" fmla="*/ 158 h 159"/>
                    <a:gd name="T24" fmla="*/ 368 w 414"/>
                    <a:gd name="T25" fmla="*/ 159 h 159"/>
                    <a:gd name="T26" fmla="*/ 356 w 414"/>
                    <a:gd name="T27" fmla="*/ 159 h 159"/>
                    <a:gd name="T28" fmla="*/ 346 w 414"/>
                    <a:gd name="T29" fmla="*/ 158 h 159"/>
                    <a:gd name="T30" fmla="*/ 334 w 414"/>
                    <a:gd name="T31" fmla="*/ 156 h 159"/>
                    <a:gd name="T32" fmla="*/ 324 w 414"/>
                    <a:gd name="T33" fmla="*/ 152 h 159"/>
                    <a:gd name="T34" fmla="*/ 311 w 414"/>
                    <a:gd name="T35" fmla="*/ 149 h 159"/>
                    <a:gd name="T36" fmla="*/ 302 w 414"/>
                    <a:gd name="T37" fmla="*/ 145 h 159"/>
                    <a:gd name="T38" fmla="*/ 289 w 414"/>
                    <a:gd name="T39" fmla="*/ 142 h 159"/>
                    <a:gd name="T40" fmla="*/ 277 w 414"/>
                    <a:gd name="T41" fmla="*/ 140 h 159"/>
                    <a:gd name="T42" fmla="*/ 265 w 414"/>
                    <a:gd name="T43" fmla="*/ 137 h 159"/>
                    <a:gd name="T44" fmla="*/ 265 w 414"/>
                    <a:gd name="T45" fmla="*/ 125 h 159"/>
                    <a:gd name="T46" fmla="*/ 235 w 414"/>
                    <a:gd name="T47" fmla="*/ 113 h 159"/>
                    <a:gd name="T48" fmla="*/ 206 w 414"/>
                    <a:gd name="T49" fmla="*/ 103 h 159"/>
                    <a:gd name="T50" fmla="*/ 174 w 414"/>
                    <a:gd name="T51" fmla="*/ 93 h 159"/>
                    <a:gd name="T52" fmla="*/ 142 w 414"/>
                    <a:gd name="T53" fmla="*/ 82 h 159"/>
                    <a:gd name="T54" fmla="*/ 113 w 414"/>
                    <a:gd name="T55" fmla="*/ 72 h 159"/>
                    <a:gd name="T56" fmla="*/ 84 w 414"/>
                    <a:gd name="T57" fmla="*/ 61 h 159"/>
                    <a:gd name="T58" fmla="*/ 59 w 414"/>
                    <a:gd name="T59" fmla="*/ 48 h 159"/>
                    <a:gd name="T60" fmla="*/ 34 w 414"/>
                    <a:gd name="T61" fmla="*/ 34 h 159"/>
                    <a:gd name="T62" fmla="*/ 15 w 414"/>
                    <a:gd name="T63" fmla="*/ 20 h 159"/>
                    <a:gd name="T64" fmla="*/ 0 w 414"/>
                    <a:gd name="T65" fmla="*/ 1 h 159"/>
                    <a:gd name="T66" fmla="*/ 42 w 414"/>
                    <a:gd name="T67" fmla="*/ 0 h 159"/>
                    <a:gd name="T68" fmla="*/ 81 w 414"/>
                    <a:gd name="T69" fmla="*/ 0 h 159"/>
                    <a:gd name="T70" fmla="*/ 123 w 414"/>
                    <a:gd name="T71" fmla="*/ 4 h 159"/>
                    <a:gd name="T72" fmla="*/ 162 w 414"/>
                    <a:gd name="T73" fmla="*/ 9 h 159"/>
                    <a:gd name="T74" fmla="*/ 201 w 414"/>
                    <a:gd name="T75" fmla="*/ 17 h 159"/>
                    <a:gd name="T76" fmla="*/ 238 w 414"/>
                    <a:gd name="T77" fmla="*/ 25 h 159"/>
                    <a:gd name="T78" fmla="*/ 275 w 414"/>
                    <a:gd name="T79" fmla="*/ 36 h 159"/>
                    <a:gd name="T80" fmla="*/ 311 w 414"/>
                    <a:gd name="T81" fmla="*/ 47 h 159"/>
                    <a:gd name="T82" fmla="*/ 346 w 414"/>
                    <a:gd name="T83" fmla="*/ 58 h 159"/>
                    <a:gd name="T84" fmla="*/ 380 w 414"/>
                    <a:gd name="T85" fmla="*/ 70 h 159"/>
                    <a:gd name="T86" fmla="*/ 405 w 414"/>
                    <a:gd name="T87" fmla="*/ 90 h 159"/>
                    <a:gd name="T88" fmla="*/ 405 w 414"/>
                    <a:gd name="T89" fmla="*/ 90 h 1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414" h="159">
                      <a:moveTo>
                        <a:pt x="405" y="90"/>
                      </a:moveTo>
                      <a:lnTo>
                        <a:pt x="410" y="97"/>
                      </a:lnTo>
                      <a:lnTo>
                        <a:pt x="412" y="103"/>
                      </a:lnTo>
                      <a:lnTo>
                        <a:pt x="414" y="110"/>
                      </a:lnTo>
                      <a:lnTo>
                        <a:pt x="414" y="116"/>
                      </a:lnTo>
                      <a:lnTo>
                        <a:pt x="414" y="122"/>
                      </a:lnTo>
                      <a:lnTo>
                        <a:pt x="412" y="128"/>
                      </a:lnTo>
                      <a:lnTo>
                        <a:pt x="407" y="134"/>
                      </a:lnTo>
                      <a:lnTo>
                        <a:pt x="400" y="138"/>
                      </a:lnTo>
                      <a:lnTo>
                        <a:pt x="392" y="143"/>
                      </a:lnTo>
                      <a:lnTo>
                        <a:pt x="380" y="145"/>
                      </a:lnTo>
                      <a:lnTo>
                        <a:pt x="380" y="158"/>
                      </a:lnTo>
                      <a:lnTo>
                        <a:pt x="368" y="159"/>
                      </a:lnTo>
                      <a:lnTo>
                        <a:pt x="356" y="159"/>
                      </a:lnTo>
                      <a:lnTo>
                        <a:pt x="346" y="158"/>
                      </a:lnTo>
                      <a:lnTo>
                        <a:pt x="334" y="156"/>
                      </a:lnTo>
                      <a:lnTo>
                        <a:pt x="324" y="152"/>
                      </a:lnTo>
                      <a:lnTo>
                        <a:pt x="311" y="149"/>
                      </a:lnTo>
                      <a:lnTo>
                        <a:pt x="302" y="145"/>
                      </a:lnTo>
                      <a:lnTo>
                        <a:pt x="289" y="142"/>
                      </a:lnTo>
                      <a:lnTo>
                        <a:pt x="277" y="140"/>
                      </a:lnTo>
                      <a:lnTo>
                        <a:pt x="265" y="137"/>
                      </a:lnTo>
                      <a:lnTo>
                        <a:pt x="265" y="125"/>
                      </a:lnTo>
                      <a:lnTo>
                        <a:pt x="235" y="113"/>
                      </a:lnTo>
                      <a:lnTo>
                        <a:pt x="206" y="103"/>
                      </a:lnTo>
                      <a:lnTo>
                        <a:pt x="174" y="93"/>
                      </a:lnTo>
                      <a:lnTo>
                        <a:pt x="142" y="82"/>
                      </a:lnTo>
                      <a:lnTo>
                        <a:pt x="113" y="72"/>
                      </a:lnTo>
                      <a:lnTo>
                        <a:pt x="84" y="61"/>
                      </a:lnTo>
                      <a:lnTo>
                        <a:pt x="59" y="48"/>
                      </a:lnTo>
                      <a:lnTo>
                        <a:pt x="34" y="34"/>
                      </a:lnTo>
                      <a:lnTo>
                        <a:pt x="15" y="20"/>
                      </a:lnTo>
                      <a:lnTo>
                        <a:pt x="0" y="1"/>
                      </a:lnTo>
                      <a:lnTo>
                        <a:pt x="42" y="0"/>
                      </a:lnTo>
                      <a:lnTo>
                        <a:pt x="81" y="0"/>
                      </a:lnTo>
                      <a:lnTo>
                        <a:pt x="123" y="4"/>
                      </a:lnTo>
                      <a:lnTo>
                        <a:pt x="162" y="9"/>
                      </a:lnTo>
                      <a:lnTo>
                        <a:pt x="201" y="17"/>
                      </a:lnTo>
                      <a:lnTo>
                        <a:pt x="238" y="25"/>
                      </a:lnTo>
                      <a:lnTo>
                        <a:pt x="275" y="36"/>
                      </a:lnTo>
                      <a:lnTo>
                        <a:pt x="311" y="47"/>
                      </a:lnTo>
                      <a:lnTo>
                        <a:pt x="346" y="58"/>
                      </a:lnTo>
                      <a:lnTo>
                        <a:pt x="380" y="70"/>
                      </a:lnTo>
                      <a:lnTo>
                        <a:pt x="405" y="90"/>
                      </a:lnTo>
                      <a:lnTo>
                        <a:pt x="405" y="90"/>
                      </a:lnTo>
                      <a:close/>
                    </a:path>
                  </a:pathLst>
                </a:custGeom>
                <a:solidFill>
                  <a:srgbClr val="CC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2656" name="Freeform 80"/>
                <p:cNvSpPr>
                  <a:spLocks/>
                </p:cNvSpPr>
                <p:nvPr/>
              </p:nvSpPr>
              <p:spPr bwMode="auto">
                <a:xfrm>
                  <a:off x="235" y="1575"/>
                  <a:ext cx="486" cy="153"/>
                </a:xfrm>
                <a:custGeom>
                  <a:avLst/>
                  <a:gdLst>
                    <a:gd name="T0" fmla="*/ 486 w 486"/>
                    <a:gd name="T1" fmla="*/ 33 h 153"/>
                    <a:gd name="T2" fmla="*/ 446 w 486"/>
                    <a:gd name="T3" fmla="*/ 50 h 153"/>
                    <a:gd name="T4" fmla="*/ 405 w 486"/>
                    <a:gd name="T5" fmla="*/ 65 h 153"/>
                    <a:gd name="T6" fmla="*/ 361 w 486"/>
                    <a:gd name="T7" fmla="*/ 79 h 153"/>
                    <a:gd name="T8" fmla="*/ 316 w 486"/>
                    <a:gd name="T9" fmla="*/ 90 h 153"/>
                    <a:gd name="T10" fmla="*/ 272 w 486"/>
                    <a:gd name="T11" fmla="*/ 102 h 153"/>
                    <a:gd name="T12" fmla="*/ 228 w 486"/>
                    <a:gd name="T13" fmla="*/ 113 h 153"/>
                    <a:gd name="T14" fmla="*/ 182 w 486"/>
                    <a:gd name="T15" fmla="*/ 122 h 153"/>
                    <a:gd name="T16" fmla="*/ 138 w 486"/>
                    <a:gd name="T17" fmla="*/ 132 h 153"/>
                    <a:gd name="T18" fmla="*/ 91 w 486"/>
                    <a:gd name="T19" fmla="*/ 143 h 153"/>
                    <a:gd name="T20" fmla="*/ 44 w 486"/>
                    <a:gd name="T21" fmla="*/ 153 h 153"/>
                    <a:gd name="T22" fmla="*/ 57 w 486"/>
                    <a:gd name="T23" fmla="*/ 148 h 153"/>
                    <a:gd name="T24" fmla="*/ 44 w 486"/>
                    <a:gd name="T25" fmla="*/ 147 h 153"/>
                    <a:gd name="T26" fmla="*/ 37 w 486"/>
                    <a:gd name="T27" fmla="*/ 145 h 153"/>
                    <a:gd name="T28" fmla="*/ 30 w 486"/>
                    <a:gd name="T29" fmla="*/ 140 h 153"/>
                    <a:gd name="T30" fmla="*/ 25 w 486"/>
                    <a:gd name="T31" fmla="*/ 135 h 153"/>
                    <a:gd name="T32" fmla="*/ 22 w 486"/>
                    <a:gd name="T33" fmla="*/ 129 h 153"/>
                    <a:gd name="T34" fmla="*/ 20 w 486"/>
                    <a:gd name="T35" fmla="*/ 123 h 153"/>
                    <a:gd name="T36" fmla="*/ 15 w 486"/>
                    <a:gd name="T37" fmla="*/ 116 h 153"/>
                    <a:gd name="T38" fmla="*/ 13 w 486"/>
                    <a:gd name="T39" fmla="*/ 110 h 153"/>
                    <a:gd name="T40" fmla="*/ 8 w 486"/>
                    <a:gd name="T41" fmla="*/ 104 h 153"/>
                    <a:gd name="T42" fmla="*/ 0 w 486"/>
                    <a:gd name="T43" fmla="*/ 98 h 153"/>
                    <a:gd name="T44" fmla="*/ 30 w 486"/>
                    <a:gd name="T45" fmla="*/ 81 h 153"/>
                    <a:gd name="T46" fmla="*/ 64 w 486"/>
                    <a:gd name="T47" fmla="*/ 66 h 153"/>
                    <a:gd name="T48" fmla="*/ 101 w 486"/>
                    <a:gd name="T49" fmla="*/ 54 h 153"/>
                    <a:gd name="T50" fmla="*/ 142 w 486"/>
                    <a:gd name="T51" fmla="*/ 43 h 153"/>
                    <a:gd name="T52" fmla="*/ 187 w 486"/>
                    <a:gd name="T53" fmla="*/ 34 h 153"/>
                    <a:gd name="T54" fmla="*/ 231 w 486"/>
                    <a:gd name="T55" fmla="*/ 26 h 153"/>
                    <a:gd name="T56" fmla="*/ 277 w 486"/>
                    <a:gd name="T57" fmla="*/ 19 h 153"/>
                    <a:gd name="T58" fmla="*/ 324 w 486"/>
                    <a:gd name="T59" fmla="*/ 12 h 153"/>
                    <a:gd name="T60" fmla="*/ 370 w 486"/>
                    <a:gd name="T61" fmla="*/ 7 h 153"/>
                    <a:gd name="T62" fmla="*/ 417 w 486"/>
                    <a:gd name="T63" fmla="*/ 1 h 153"/>
                    <a:gd name="T64" fmla="*/ 432 w 486"/>
                    <a:gd name="T65" fmla="*/ 0 h 153"/>
                    <a:gd name="T66" fmla="*/ 444 w 486"/>
                    <a:gd name="T67" fmla="*/ 1 h 153"/>
                    <a:gd name="T68" fmla="*/ 454 w 486"/>
                    <a:gd name="T69" fmla="*/ 4 h 153"/>
                    <a:gd name="T70" fmla="*/ 459 w 486"/>
                    <a:gd name="T71" fmla="*/ 8 h 153"/>
                    <a:gd name="T72" fmla="*/ 464 w 486"/>
                    <a:gd name="T73" fmla="*/ 12 h 153"/>
                    <a:gd name="T74" fmla="*/ 468 w 486"/>
                    <a:gd name="T75" fmla="*/ 17 h 153"/>
                    <a:gd name="T76" fmla="*/ 471 w 486"/>
                    <a:gd name="T77" fmla="*/ 22 h 153"/>
                    <a:gd name="T78" fmla="*/ 476 w 486"/>
                    <a:gd name="T79" fmla="*/ 26 h 153"/>
                    <a:gd name="T80" fmla="*/ 481 w 486"/>
                    <a:gd name="T81" fmla="*/ 31 h 153"/>
                    <a:gd name="T82" fmla="*/ 486 w 486"/>
                    <a:gd name="T83" fmla="*/ 33 h 153"/>
                    <a:gd name="T84" fmla="*/ 486 w 486"/>
                    <a:gd name="T85" fmla="*/ 33 h 1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86" h="153">
                      <a:moveTo>
                        <a:pt x="486" y="33"/>
                      </a:moveTo>
                      <a:lnTo>
                        <a:pt x="446" y="50"/>
                      </a:lnTo>
                      <a:lnTo>
                        <a:pt x="405" y="65"/>
                      </a:lnTo>
                      <a:lnTo>
                        <a:pt x="361" y="79"/>
                      </a:lnTo>
                      <a:lnTo>
                        <a:pt x="316" y="90"/>
                      </a:lnTo>
                      <a:lnTo>
                        <a:pt x="272" y="102"/>
                      </a:lnTo>
                      <a:lnTo>
                        <a:pt x="228" y="113"/>
                      </a:lnTo>
                      <a:lnTo>
                        <a:pt x="182" y="122"/>
                      </a:lnTo>
                      <a:lnTo>
                        <a:pt x="138" y="132"/>
                      </a:lnTo>
                      <a:lnTo>
                        <a:pt x="91" y="143"/>
                      </a:lnTo>
                      <a:lnTo>
                        <a:pt x="44" y="153"/>
                      </a:lnTo>
                      <a:lnTo>
                        <a:pt x="57" y="148"/>
                      </a:lnTo>
                      <a:lnTo>
                        <a:pt x="44" y="147"/>
                      </a:lnTo>
                      <a:lnTo>
                        <a:pt x="37" y="145"/>
                      </a:lnTo>
                      <a:lnTo>
                        <a:pt x="30" y="140"/>
                      </a:lnTo>
                      <a:lnTo>
                        <a:pt x="25" y="135"/>
                      </a:lnTo>
                      <a:lnTo>
                        <a:pt x="22" y="129"/>
                      </a:lnTo>
                      <a:lnTo>
                        <a:pt x="20" y="123"/>
                      </a:lnTo>
                      <a:lnTo>
                        <a:pt x="15" y="116"/>
                      </a:lnTo>
                      <a:lnTo>
                        <a:pt x="13" y="110"/>
                      </a:lnTo>
                      <a:lnTo>
                        <a:pt x="8" y="104"/>
                      </a:lnTo>
                      <a:lnTo>
                        <a:pt x="0" y="98"/>
                      </a:lnTo>
                      <a:lnTo>
                        <a:pt x="30" y="81"/>
                      </a:lnTo>
                      <a:lnTo>
                        <a:pt x="64" y="66"/>
                      </a:lnTo>
                      <a:lnTo>
                        <a:pt x="101" y="54"/>
                      </a:lnTo>
                      <a:lnTo>
                        <a:pt x="142" y="43"/>
                      </a:lnTo>
                      <a:lnTo>
                        <a:pt x="187" y="34"/>
                      </a:lnTo>
                      <a:lnTo>
                        <a:pt x="231" y="26"/>
                      </a:lnTo>
                      <a:lnTo>
                        <a:pt x="277" y="19"/>
                      </a:lnTo>
                      <a:lnTo>
                        <a:pt x="324" y="12"/>
                      </a:lnTo>
                      <a:lnTo>
                        <a:pt x="370" y="7"/>
                      </a:lnTo>
                      <a:lnTo>
                        <a:pt x="417" y="1"/>
                      </a:lnTo>
                      <a:lnTo>
                        <a:pt x="432" y="0"/>
                      </a:lnTo>
                      <a:lnTo>
                        <a:pt x="444" y="1"/>
                      </a:lnTo>
                      <a:lnTo>
                        <a:pt x="454" y="4"/>
                      </a:lnTo>
                      <a:lnTo>
                        <a:pt x="459" y="8"/>
                      </a:lnTo>
                      <a:lnTo>
                        <a:pt x="464" y="12"/>
                      </a:lnTo>
                      <a:lnTo>
                        <a:pt x="468" y="17"/>
                      </a:lnTo>
                      <a:lnTo>
                        <a:pt x="471" y="22"/>
                      </a:lnTo>
                      <a:lnTo>
                        <a:pt x="476" y="26"/>
                      </a:lnTo>
                      <a:lnTo>
                        <a:pt x="481" y="31"/>
                      </a:lnTo>
                      <a:lnTo>
                        <a:pt x="486" y="33"/>
                      </a:lnTo>
                      <a:lnTo>
                        <a:pt x="486" y="33"/>
                      </a:lnTo>
                      <a:close/>
                    </a:path>
                  </a:pathLst>
                </a:custGeom>
                <a:solidFill>
                  <a:srgbClr val="CC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2657" name="Freeform 81"/>
                <p:cNvSpPr>
                  <a:spLocks/>
                </p:cNvSpPr>
                <p:nvPr/>
              </p:nvSpPr>
              <p:spPr bwMode="auto">
                <a:xfrm>
                  <a:off x="5020" y="1621"/>
                  <a:ext cx="541" cy="161"/>
                </a:xfrm>
                <a:custGeom>
                  <a:avLst/>
                  <a:gdLst>
                    <a:gd name="T0" fmla="*/ 522 w 541"/>
                    <a:gd name="T1" fmla="*/ 99 h 161"/>
                    <a:gd name="T2" fmla="*/ 527 w 541"/>
                    <a:gd name="T3" fmla="*/ 104 h 161"/>
                    <a:gd name="T4" fmla="*/ 534 w 541"/>
                    <a:gd name="T5" fmla="*/ 109 h 161"/>
                    <a:gd name="T6" fmla="*/ 537 w 541"/>
                    <a:gd name="T7" fmla="*/ 115 h 161"/>
                    <a:gd name="T8" fmla="*/ 541 w 541"/>
                    <a:gd name="T9" fmla="*/ 120 h 161"/>
                    <a:gd name="T10" fmla="*/ 541 w 541"/>
                    <a:gd name="T11" fmla="*/ 125 h 161"/>
                    <a:gd name="T12" fmla="*/ 541 w 541"/>
                    <a:gd name="T13" fmla="*/ 131 h 161"/>
                    <a:gd name="T14" fmla="*/ 541 w 541"/>
                    <a:gd name="T15" fmla="*/ 137 h 161"/>
                    <a:gd name="T16" fmla="*/ 537 w 541"/>
                    <a:gd name="T17" fmla="*/ 141 h 161"/>
                    <a:gd name="T18" fmla="*/ 529 w 541"/>
                    <a:gd name="T19" fmla="*/ 147 h 161"/>
                    <a:gd name="T20" fmla="*/ 522 w 541"/>
                    <a:gd name="T21" fmla="*/ 152 h 161"/>
                    <a:gd name="T22" fmla="*/ 502 w 541"/>
                    <a:gd name="T23" fmla="*/ 161 h 161"/>
                    <a:gd name="T24" fmla="*/ 456 w 541"/>
                    <a:gd name="T25" fmla="*/ 144 h 161"/>
                    <a:gd name="T26" fmla="*/ 402 w 541"/>
                    <a:gd name="T27" fmla="*/ 130 h 161"/>
                    <a:gd name="T28" fmla="*/ 345 w 541"/>
                    <a:gd name="T29" fmla="*/ 118 h 161"/>
                    <a:gd name="T30" fmla="*/ 289 w 541"/>
                    <a:gd name="T31" fmla="*/ 109 h 161"/>
                    <a:gd name="T32" fmla="*/ 230 w 541"/>
                    <a:gd name="T33" fmla="*/ 99 h 161"/>
                    <a:gd name="T34" fmla="*/ 174 w 541"/>
                    <a:gd name="T35" fmla="*/ 89 h 161"/>
                    <a:gd name="T36" fmla="*/ 122 w 541"/>
                    <a:gd name="T37" fmla="*/ 77 h 161"/>
                    <a:gd name="T38" fmla="*/ 73 w 541"/>
                    <a:gd name="T39" fmla="*/ 61 h 161"/>
                    <a:gd name="T40" fmla="*/ 32 w 541"/>
                    <a:gd name="T41" fmla="*/ 42 h 161"/>
                    <a:gd name="T42" fmla="*/ 0 w 541"/>
                    <a:gd name="T43" fmla="*/ 17 h 161"/>
                    <a:gd name="T44" fmla="*/ 7 w 541"/>
                    <a:gd name="T45" fmla="*/ 9 h 161"/>
                    <a:gd name="T46" fmla="*/ 19 w 541"/>
                    <a:gd name="T47" fmla="*/ 3 h 161"/>
                    <a:gd name="T48" fmla="*/ 37 w 541"/>
                    <a:gd name="T49" fmla="*/ 1 h 161"/>
                    <a:gd name="T50" fmla="*/ 59 w 541"/>
                    <a:gd name="T51" fmla="*/ 0 h 161"/>
                    <a:gd name="T52" fmla="*/ 81 w 541"/>
                    <a:gd name="T53" fmla="*/ 0 h 161"/>
                    <a:gd name="T54" fmla="*/ 105 w 541"/>
                    <a:gd name="T55" fmla="*/ 2 h 161"/>
                    <a:gd name="T56" fmla="*/ 130 w 541"/>
                    <a:gd name="T57" fmla="*/ 4 h 161"/>
                    <a:gd name="T58" fmla="*/ 152 w 541"/>
                    <a:gd name="T59" fmla="*/ 6 h 161"/>
                    <a:gd name="T60" fmla="*/ 176 w 541"/>
                    <a:gd name="T61" fmla="*/ 10 h 161"/>
                    <a:gd name="T62" fmla="*/ 193 w 541"/>
                    <a:gd name="T63" fmla="*/ 11 h 161"/>
                    <a:gd name="T64" fmla="*/ 522 w 541"/>
                    <a:gd name="T65" fmla="*/ 99 h 161"/>
                    <a:gd name="T66" fmla="*/ 522 w 541"/>
                    <a:gd name="T67" fmla="*/ 99 h 1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541" h="161">
                      <a:moveTo>
                        <a:pt x="522" y="99"/>
                      </a:moveTo>
                      <a:lnTo>
                        <a:pt x="527" y="104"/>
                      </a:lnTo>
                      <a:lnTo>
                        <a:pt x="534" y="109"/>
                      </a:lnTo>
                      <a:lnTo>
                        <a:pt x="537" y="115"/>
                      </a:lnTo>
                      <a:lnTo>
                        <a:pt x="541" y="120"/>
                      </a:lnTo>
                      <a:lnTo>
                        <a:pt x="541" y="125"/>
                      </a:lnTo>
                      <a:lnTo>
                        <a:pt x="541" y="131"/>
                      </a:lnTo>
                      <a:lnTo>
                        <a:pt x="541" y="137"/>
                      </a:lnTo>
                      <a:lnTo>
                        <a:pt x="537" y="141"/>
                      </a:lnTo>
                      <a:lnTo>
                        <a:pt x="529" y="147"/>
                      </a:lnTo>
                      <a:lnTo>
                        <a:pt x="522" y="152"/>
                      </a:lnTo>
                      <a:lnTo>
                        <a:pt x="502" y="161"/>
                      </a:lnTo>
                      <a:lnTo>
                        <a:pt x="456" y="144"/>
                      </a:lnTo>
                      <a:lnTo>
                        <a:pt x="402" y="130"/>
                      </a:lnTo>
                      <a:lnTo>
                        <a:pt x="345" y="118"/>
                      </a:lnTo>
                      <a:lnTo>
                        <a:pt x="289" y="109"/>
                      </a:lnTo>
                      <a:lnTo>
                        <a:pt x="230" y="99"/>
                      </a:lnTo>
                      <a:lnTo>
                        <a:pt x="174" y="89"/>
                      </a:lnTo>
                      <a:lnTo>
                        <a:pt x="122" y="77"/>
                      </a:lnTo>
                      <a:lnTo>
                        <a:pt x="73" y="61"/>
                      </a:lnTo>
                      <a:lnTo>
                        <a:pt x="32" y="42"/>
                      </a:lnTo>
                      <a:lnTo>
                        <a:pt x="0" y="17"/>
                      </a:lnTo>
                      <a:lnTo>
                        <a:pt x="7" y="9"/>
                      </a:lnTo>
                      <a:lnTo>
                        <a:pt x="19" y="3"/>
                      </a:lnTo>
                      <a:lnTo>
                        <a:pt x="37" y="1"/>
                      </a:lnTo>
                      <a:lnTo>
                        <a:pt x="59" y="0"/>
                      </a:lnTo>
                      <a:lnTo>
                        <a:pt x="81" y="0"/>
                      </a:lnTo>
                      <a:lnTo>
                        <a:pt x="105" y="2"/>
                      </a:lnTo>
                      <a:lnTo>
                        <a:pt x="130" y="4"/>
                      </a:lnTo>
                      <a:lnTo>
                        <a:pt x="152" y="6"/>
                      </a:lnTo>
                      <a:lnTo>
                        <a:pt x="176" y="10"/>
                      </a:lnTo>
                      <a:lnTo>
                        <a:pt x="193" y="11"/>
                      </a:lnTo>
                      <a:lnTo>
                        <a:pt x="522" y="99"/>
                      </a:lnTo>
                      <a:lnTo>
                        <a:pt x="522" y="99"/>
                      </a:lnTo>
                      <a:close/>
                    </a:path>
                  </a:pathLst>
                </a:custGeom>
                <a:solidFill>
                  <a:srgbClr val="CC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2658" name="Freeform 82"/>
                <p:cNvSpPr>
                  <a:spLocks/>
                </p:cNvSpPr>
                <p:nvPr/>
              </p:nvSpPr>
              <p:spPr bwMode="auto">
                <a:xfrm>
                  <a:off x="221" y="1694"/>
                  <a:ext cx="573" cy="120"/>
                </a:xfrm>
                <a:custGeom>
                  <a:avLst/>
                  <a:gdLst>
                    <a:gd name="T0" fmla="*/ 573 w 573"/>
                    <a:gd name="T1" fmla="*/ 5 h 120"/>
                    <a:gd name="T2" fmla="*/ 573 w 573"/>
                    <a:gd name="T3" fmla="*/ 16 h 120"/>
                    <a:gd name="T4" fmla="*/ 566 w 573"/>
                    <a:gd name="T5" fmla="*/ 24 h 120"/>
                    <a:gd name="T6" fmla="*/ 554 w 573"/>
                    <a:gd name="T7" fmla="*/ 32 h 120"/>
                    <a:gd name="T8" fmla="*/ 536 w 573"/>
                    <a:gd name="T9" fmla="*/ 39 h 120"/>
                    <a:gd name="T10" fmla="*/ 517 w 573"/>
                    <a:gd name="T11" fmla="*/ 44 h 120"/>
                    <a:gd name="T12" fmla="*/ 497 w 573"/>
                    <a:gd name="T13" fmla="*/ 51 h 120"/>
                    <a:gd name="T14" fmla="*/ 478 w 573"/>
                    <a:gd name="T15" fmla="*/ 57 h 120"/>
                    <a:gd name="T16" fmla="*/ 458 w 573"/>
                    <a:gd name="T17" fmla="*/ 64 h 120"/>
                    <a:gd name="T18" fmla="*/ 443 w 573"/>
                    <a:gd name="T19" fmla="*/ 71 h 120"/>
                    <a:gd name="T20" fmla="*/ 431 w 573"/>
                    <a:gd name="T21" fmla="*/ 79 h 120"/>
                    <a:gd name="T22" fmla="*/ 389 w 573"/>
                    <a:gd name="T23" fmla="*/ 80 h 120"/>
                    <a:gd name="T24" fmla="*/ 345 w 573"/>
                    <a:gd name="T25" fmla="*/ 82 h 120"/>
                    <a:gd name="T26" fmla="*/ 301 w 573"/>
                    <a:gd name="T27" fmla="*/ 84 h 120"/>
                    <a:gd name="T28" fmla="*/ 257 w 573"/>
                    <a:gd name="T29" fmla="*/ 88 h 120"/>
                    <a:gd name="T30" fmla="*/ 213 w 573"/>
                    <a:gd name="T31" fmla="*/ 92 h 120"/>
                    <a:gd name="T32" fmla="*/ 169 w 573"/>
                    <a:gd name="T33" fmla="*/ 97 h 120"/>
                    <a:gd name="T34" fmla="*/ 127 w 573"/>
                    <a:gd name="T35" fmla="*/ 101 h 120"/>
                    <a:gd name="T36" fmla="*/ 85 w 573"/>
                    <a:gd name="T37" fmla="*/ 107 h 120"/>
                    <a:gd name="T38" fmla="*/ 46 w 573"/>
                    <a:gd name="T39" fmla="*/ 114 h 120"/>
                    <a:gd name="T40" fmla="*/ 7 w 573"/>
                    <a:gd name="T41" fmla="*/ 120 h 120"/>
                    <a:gd name="T42" fmla="*/ 2 w 573"/>
                    <a:gd name="T43" fmla="*/ 115 h 120"/>
                    <a:gd name="T44" fmla="*/ 0 w 573"/>
                    <a:gd name="T45" fmla="*/ 109 h 120"/>
                    <a:gd name="T46" fmla="*/ 0 w 573"/>
                    <a:gd name="T47" fmla="*/ 105 h 120"/>
                    <a:gd name="T48" fmla="*/ 2 w 573"/>
                    <a:gd name="T49" fmla="*/ 99 h 120"/>
                    <a:gd name="T50" fmla="*/ 4 w 573"/>
                    <a:gd name="T51" fmla="*/ 95 h 120"/>
                    <a:gd name="T52" fmla="*/ 9 w 573"/>
                    <a:gd name="T53" fmla="*/ 89 h 120"/>
                    <a:gd name="T54" fmla="*/ 14 w 573"/>
                    <a:gd name="T55" fmla="*/ 84 h 120"/>
                    <a:gd name="T56" fmla="*/ 19 w 573"/>
                    <a:gd name="T57" fmla="*/ 80 h 120"/>
                    <a:gd name="T58" fmla="*/ 27 w 573"/>
                    <a:gd name="T59" fmla="*/ 75 h 120"/>
                    <a:gd name="T60" fmla="*/ 34 w 573"/>
                    <a:gd name="T61" fmla="*/ 71 h 120"/>
                    <a:gd name="T62" fmla="*/ 80 w 573"/>
                    <a:gd name="T63" fmla="*/ 55 h 120"/>
                    <a:gd name="T64" fmla="*/ 130 w 573"/>
                    <a:gd name="T65" fmla="*/ 41 h 120"/>
                    <a:gd name="T66" fmla="*/ 179 w 573"/>
                    <a:gd name="T67" fmla="*/ 28 h 120"/>
                    <a:gd name="T68" fmla="*/ 232 w 573"/>
                    <a:gd name="T69" fmla="*/ 18 h 120"/>
                    <a:gd name="T70" fmla="*/ 284 w 573"/>
                    <a:gd name="T71" fmla="*/ 10 h 120"/>
                    <a:gd name="T72" fmla="*/ 340 w 573"/>
                    <a:gd name="T73" fmla="*/ 4 h 120"/>
                    <a:gd name="T74" fmla="*/ 397 w 573"/>
                    <a:gd name="T75" fmla="*/ 1 h 120"/>
                    <a:gd name="T76" fmla="*/ 453 w 573"/>
                    <a:gd name="T77" fmla="*/ 0 h 120"/>
                    <a:gd name="T78" fmla="*/ 514 w 573"/>
                    <a:gd name="T79" fmla="*/ 1 h 120"/>
                    <a:gd name="T80" fmla="*/ 573 w 573"/>
                    <a:gd name="T81" fmla="*/ 5 h 120"/>
                    <a:gd name="T82" fmla="*/ 573 w 573"/>
                    <a:gd name="T83" fmla="*/ 5 h 1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573" h="120">
                      <a:moveTo>
                        <a:pt x="573" y="5"/>
                      </a:moveTo>
                      <a:lnTo>
                        <a:pt x="573" y="16"/>
                      </a:lnTo>
                      <a:lnTo>
                        <a:pt x="566" y="24"/>
                      </a:lnTo>
                      <a:lnTo>
                        <a:pt x="554" y="32"/>
                      </a:lnTo>
                      <a:lnTo>
                        <a:pt x="536" y="39"/>
                      </a:lnTo>
                      <a:lnTo>
                        <a:pt x="517" y="44"/>
                      </a:lnTo>
                      <a:lnTo>
                        <a:pt x="497" y="51"/>
                      </a:lnTo>
                      <a:lnTo>
                        <a:pt x="478" y="57"/>
                      </a:lnTo>
                      <a:lnTo>
                        <a:pt x="458" y="64"/>
                      </a:lnTo>
                      <a:lnTo>
                        <a:pt x="443" y="71"/>
                      </a:lnTo>
                      <a:lnTo>
                        <a:pt x="431" y="79"/>
                      </a:lnTo>
                      <a:lnTo>
                        <a:pt x="389" y="80"/>
                      </a:lnTo>
                      <a:lnTo>
                        <a:pt x="345" y="82"/>
                      </a:lnTo>
                      <a:lnTo>
                        <a:pt x="301" y="84"/>
                      </a:lnTo>
                      <a:lnTo>
                        <a:pt x="257" y="88"/>
                      </a:lnTo>
                      <a:lnTo>
                        <a:pt x="213" y="92"/>
                      </a:lnTo>
                      <a:lnTo>
                        <a:pt x="169" y="97"/>
                      </a:lnTo>
                      <a:lnTo>
                        <a:pt x="127" y="101"/>
                      </a:lnTo>
                      <a:lnTo>
                        <a:pt x="85" y="107"/>
                      </a:lnTo>
                      <a:lnTo>
                        <a:pt x="46" y="114"/>
                      </a:lnTo>
                      <a:lnTo>
                        <a:pt x="7" y="120"/>
                      </a:lnTo>
                      <a:lnTo>
                        <a:pt x="2" y="115"/>
                      </a:lnTo>
                      <a:lnTo>
                        <a:pt x="0" y="109"/>
                      </a:lnTo>
                      <a:lnTo>
                        <a:pt x="0" y="105"/>
                      </a:lnTo>
                      <a:lnTo>
                        <a:pt x="2" y="99"/>
                      </a:lnTo>
                      <a:lnTo>
                        <a:pt x="4" y="95"/>
                      </a:lnTo>
                      <a:lnTo>
                        <a:pt x="9" y="89"/>
                      </a:lnTo>
                      <a:lnTo>
                        <a:pt x="14" y="84"/>
                      </a:lnTo>
                      <a:lnTo>
                        <a:pt x="19" y="80"/>
                      </a:lnTo>
                      <a:lnTo>
                        <a:pt x="27" y="75"/>
                      </a:lnTo>
                      <a:lnTo>
                        <a:pt x="34" y="71"/>
                      </a:lnTo>
                      <a:lnTo>
                        <a:pt x="80" y="55"/>
                      </a:lnTo>
                      <a:lnTo>
                        <a:pt x="130" y="41"/>
                      </a:lnTo>
                      <a:lnTo>
                        <a:pt x="179" y="28"/>
                      </a:lnTo>
                      <a:lnTo>
                        <a:pt x="232" y="18"/>
                      </a:lnTo>
                      <a:lnTo>
                        <a:pt x="284" y="10"/>
                      </a:lnTo>
                      <a:lnTo>
                        <a:pt x="340" y="4"/>
                      </a:lnTo>
                      <a:lnTo>
                        <a:pt x="397" y="1"/>
                      </a:lnTo>
                      <a:lnTo>
                        <a:pt x="453" y="0"/>
                      </a:lnTo>
                      <a:lnTo>
                        <a:pt x="514" y="1"/>
                      </a:lnTo>
                      <a:lnTo>
                        <a:pt x="573" y="5"/>
                      </a:lnTo>
                      <a:lnTo>
                        <a:pt x="573" y="5"/>
                      </a:lnTo>
                      <a:close/>
                    </a:path>
                  </a:pathLst>
                </a:custGeom>
                <a:solidFill>
                  <a:srgbClr val="CC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2659" name="Freeform 83"/>
                <p:cNvSpPr>
                  <a:spLocks/>
                </p:cNvSpPr>
                <p:nvPr/>
              </p:nvSpPr>
              <p:spPr bwMode="auto">
                <a:xfrm>
                  <a:off x="4954" y="1711"/>
                  <a:ext cx="563" cy="177"/>
                </a:xfrm>
                <a:custGeom>
                  <a:avLst/>
                  <a:gdLst>
                    <a:gd name="T0" fmla="*/ 561 w 563"/>
                    <a:gd name="T1" fmla="*/ 95 h 177"/>
                    <a:gd name="T2" fmla="*/ 563 w 563"/>
                    <a:gd name="T3" fmla="*/ 107 h 177"/>
                    <a:gd name="T4" fmla="*/ 561 w 563"/>
                    <a:gd name="T5" fmla="*/ 118 h 177"/>
                    <a:gd name="T6" fmla="*/ 554 w 563"/>
                    <a:gd name="T7" fmla="*/ 128 h 177"/>
                    <a:gd name="T8" fmla="*/ 544 w 563"/>
                    <a:gd name="T9" fmla="*/ 138 h 177"/>
                    <a:gd name="T10" fmla="*/ 531 w 563"/>
                    <a:gd name="T11" fmla="*/ 146 h 177"/>
                    <a:gd name="T12" fmla="*/ 514 w 563"/>
                    <a:gd name="T13" fmla="*/ 154 h 177"/>
                    <a:gd name="T14" fmla="*/ 497 w 563"/>
                    <a:gd name="T15" fmla="*/ 160 h 177"/>
                    <a:gd name="T16" fmla="*/ 478 w 563"/>
                    <a:gd name="T17" fmla="*/ 167 h 177"/>
                    <a:gd name="T18" fmla="*/ 458 w 563"/>
                    <a:gd name="T19" fmla="*/ 172 h 177"/>
                    <a:gd name="T20" fmla="*/ 436 w 563"/>
                    <a:gd name="T21" fmla="*/ 177 h 177"/>
                    <a:gd name="T22" fmla="*/ 436 w 563"/>
                    <a:gd name="T23" fmla="*/ 144 h 177"/>
                    <a:gd name="T24" fmla="*/ 392 w 563"/>
                    <a:gd name="T25" fmla="*/ 135 h 177"/>
                    <a:gd name="T26" fmla="*/ 348 w 563"/>
                    <a:gd name="T27" fmla="*/ 123 h 177"/>
                    <a:gd name="T28" fmla="*/ 304 w 563"/>
                    <a:gd name="T29" fmla="*/ 112 h 177"/>
                    <a:gd name="T30" fmla="*/ 259 w 563"/>
                    <a:gd name="T31" fmla="*/ 99 h 177"/>
                    <a:gd name="T32" fmla="*/ 215 w 563"/>
                    <a:gd name="T33" fmla="*/ 87 h 177"/>
                    <a:gd name="T34" fmla="*/ 171 w 563"/>
                    <a:gd name="T35" fmla="*/ 73 h 177"/>
                    <a:gd name="T36" fmla="*/ 127 w 563"/>
                    <a:gd name="T37" fmla="*/ 60 h 177"/>
                    <a:gd name="T38" fmla="*/ 85 w 563"/>
                    <a:gd name="T39" fmla="*/ 49 h 177"/>
                    <a:gd name="T40" fmla="*/ 44 w 563"/>
                    <a:gd name="T41" fmla="*/ 39 h 177"/>
                    <a:gd name="T42" fmla="*/ 2 w 563"/>
                    <a:gd name="T43" fmla="*/ 30 h 177"/>
                    <a:gd name="T44" fmla="*/ 0 w 563"/>
                    <a:gd name="T45" fmla="*/ 24 h 177"/>
                    <a:gd name="T46" fmla="*/ 0 w 563"/>
                    <a:gd name="T47" fmla="*/ 19 h 177"/>
                    <a:gd name="T48" fmla="*/ 2 w 563"/>
                    <a:gd name="T49" fmla="*/ 16 h 177"/>
                    <a:gd name="T50" fmla="*/ 7 w 563"/>
                    <a:gd name="T51" fmla="*/ 12 h 177"/>
                    <a:gd name="T52" fmla="*/ 12 w 563"/>
                    <a:gd name="T53" fmla="*/ 10 h 177"/>
                    <a:gd name="T54" fmla="*/ 19 w 563"/>
                    <a:gd name="T55" fmla="*/ 8 h 177"/>
                    <a:gd name="T56" fmla="*/ 27 w 563"/>
                    <a:gd name="T57" fmla="*/ 7 h 177"/>
                    <a:gd name="T58" fmla="*/ 34 w 563"/>
                    <a:gd name="T59" fmla="*/ 4 h 177"/>
                    <a:gd name="T60" fmla="*/ 41 w 563"/>
                    <a:gd name="T61" fmla="*/ 2 h 177"/>
                    <a:gd name="T62" fmla="*/ 46 w 563"/>
                    <a:gd name="T63" fmla="*/ 0 h 177"/>
                    <a:gd name="T64" fmla="*/ 103 w 563"/>
                    <a:gd name="T65" fmla="*/ 4 h 177"/>
                    <a:gd name="T66" fmla="*/ 159 w 563"/>
                    <a:gd name="T67" fmla="*/ 9 h 177"/>
                    <a:gd name="T68" fmla="*/ 215 w 563"/>
                    <a:gd name="T69" fmla="*/ 15 h 177"/>
                    <a:gd name="T70" fmla="*/ 272 w 563"/>
                    <a:gd name="T71" fmla="*/ 22 h 177"/>
                    <a:gd name="T72" fmla="*/ 326 w 563"/>
                    <a:gd name="T73" fmla="*/ 30 h 177"/>
                    <a:gd name="T74" fmla="*/ 377 w 563"/>
                    <a:gd name="T75" fmla="*/ 39 h 177"/>
                    <a:gd name="T76" fmla="*/ 429 w 563"/>
                    <a:gd name="T77" fmla="*/ 50 h 177"/>
                    <a:gd name="T78" fmla="*/ 475 w 563"/>
                    <a:gd name="T79" fmla="*/ 63 h 177"/>
                    <a:gd name="T80" fmla="*/ 519 w 563"/>
                    <a:gd name="T81" fmla="*/ 78 h 177"/>
                    <a:gd name="T82" fmla="*/ 561 w 563"/>
                    <a:gd name="T83" fmla="*/ 95 h 177"/>
                    <a:gd name="T84" fmla="*/ 561 w 563"/>
                    <a:gd name="T85" fmla="*/ 95 h 1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563" h="177">
                      <a:moveTo>
                        <a:pt x="561" y="95"/>
                      </a:moveTo>
                      <a:lnTo>
                        <a:pt x="563" y="107"/>
                      </a:lnTo>
                      <a:lnTo>
                        <a:pt x="561" y="118"/>
                      </a:lnTo>
                      <a:lnTo>
                        <a:pt x="554" y="128"/>
                      </a:lnTo>
                      <a:lnTo>
                        <a:pt x="544" y="138"/>
                      </a:lnTo>
                      <a:lnTo>
                        <a:pt x="531" y="146"/>
                      </a:lnTo>
                      <a:lnTo>
                        <a:pt x="514" y="154"/>
                      </a:lnTo>
                      <a:lnTo>
                        <a:pt x="497" y="160"/>
                      </a:lnTo>
                      <a:lnTo>
                        <a:pt x="478" y="167"/>
                      </a:lnTo>
                      <a:lnTo>
                        <a:pt x="458" y="172"/>
                      </a:lnTo>
                      <a:lnTo>
                        <a:pt x="436" y="177"/>
                      </a:lnTo>
                      <a:lnTo>
                        <a:pt x="436" y="144"/>
                      </a:lnTo>
                      <a:lnTo>
                        <a:pt x="392" y="135"/>
                      </a:lnTo>
                      <a:lnTo>
                        <a:pt x="348" y="123"/>
                      </a:lnTo>
                      <a:lnTo>
                        <a:pt x="304" y="112"/>
                      </a:lnTo>
                      <a:lnTo>
                        <a:pt x="259" y="99"/>
                      </a:lnTo>
                      <a:lnTo>
                        <a:pt x="215" y="87"/>
                      </a:lnTo>
                      <a:lnTo>
                        <a:pt x="171" y="73"/>
                      </a:lnTo>
                      <a:lnTo>
                        <a:pt x="127" y="60"/>
                      </a:lnTo>
                      <a:lnTo>
                        <a:pt x="85" y="49"/>
                      </a:lnTo>
                      <a:lnTo>
                        <a:pt x="44" y="39"/>
                      </a:lnTo>
                      <a:lnTo>
                        <a:pt x="2" y="30"/>
                      </a:lnTo>
                      <a:lnTo>
                        <a:pt x="0" y="24"/>
                      </a:lnTo>
                      <a:lnTo>
                        <a:pt x="0" y="19"/>
                      </a:lnTo>
                      <a:lnTo>
                        <a:pt x="2" y="16"/>
                      </a:lnTo>
                      <a:lnTo>
                        <a:pt x="7" y="12"/>
                      </a:lnTo>
                      <a:lnTo>
                        <a:pt x="12" y="10"/>
                      </a:lnTo>
                      <a:lnTo>
                        <a:pt x="19" y="8"/>
                      </a:lnTo>
                      <a:lnTo>
                        <a:pt x="27" y="7"/>
                      </a:lnTo>
                      <a:lnTo>
                        <a:pt x="34" y="4"/>
                      </a:lnTo>
                      <a:lnTo>
                        <a:pt x="41" y="2"/>
                      </a:lnTo>
                      <a:lnTo>
                        <a:pt x="46" y="0"/>
                      </a:lnTo>
                      <a:lnTo>
                        <a:pt x="103" y="4"/>
                      </a:lnTo>
                      <a:lnTo>
                        <a:pt x="159" y="9"/>
                      </a:lnTo>
                      <a:lnTo>
                        <a:pt x="215" y="15"/>
                      </a:lnTo>
                      <a:lnTo>
                        <a:pt x="272" y="22"/>
                      </a:lnTo>
                      <a:lnTo>
                        <a:pt x="326" y="30"/>
                      </a:lnTo>
                      <a:lnTo>
                        <a:pt x="377" y="39"/>
                      </a:lnTo>
                      <a:lnTo>
                        <a:pt x="429" y="50"/>
                      </a:lnTo>
                      <a:lnTo>
                        <a:pt x="475" y="63"/>
                      </a:lnTo>
                      <a:lnTo>
                        <a:pt x="519" y="78"/>
                      </a:lnTo>
                      <a:lnTo>
                        <a:pt x="561" y="95"/>
                      </a:lnTo>
                      <a:lnTo>
                        <a:pt x="561" y="95"/>
                      </a:lnTo>
                      <a:close/>
                    </a:path>
                  </a:pathLst>
                </a:custGeom>
                <a:solidFill>
                  <a:srgbClr val="CC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2660" name="Freeform 84"/>
                <p:cNvSpPr>
                  <a:spLocks/>
                </p:cNvSpPr>
                <p:nvPr/>
              </p:nvSpPr>
              <p:spPr bwMode="auto">
                <a:xfrm>
                  <a:off x="211" y="1792"/>
                  <a:ext cx="554" cy="137"/>
                </a:xfrm>
                <a:custGeom>
                  <a:avLst/>
                  <a:gdLst>
                    <a:gd name="T0" fmla="*/ 554 w 554"/>
                    <a:gd name="T1" fmla="*/ 22 h 137"/>
                    <a:gd name="T2" fmla="*/ 546 w 554"/>
                    <a:gd name="T3" fmla="*/ 42 h 137"/>
                    <a:gd name="T4" fmla="*/ 512 w 554"/>
                    <a:gd name="T5" fmla="*/ 53 h 137"/>
                    <a:gd name="T6" fmla="*/ 473 w 554"/>
                    <a:gd name="T7" fmla="*/ 61 h 137"/>
                    <a:gd name="T8" fmla="*/ 434 w 554"/>
                    <a:gd name="T9" fmla="*/ 67 h 137"/>
                    <a:gd name="T10" fmla="*/ 392 w 554"/>
                    <a:gd name="T11" fmla="*/ 73 h 137"/>
                    <a:gd name="T12" fmla="*/ 350 w 554"/>
                    <a:gd name="T13" fmla="*/ 79 h 137"/>
                    <a:gd name="T14" fmla="*/ 311 w 554"/>
                    <a:gd name="T15" fmla="*/ 83 h 137"/>
                    <a:gd name="T16" fmla="*/ 272 w 554"/>
                    <a:gd name="T17" fmla="*/ 90 h 137"/>
                    <a:gd name="T18" fmla="*/ 235 w 554"/>
                    <a:gd name="T19" fmla="*/ 98 h 137"/>
                    <a:gd name="T20" fmla="*/ 201 w 554"/>
                    <a:gd name="T21" fmla="*/ 109 h 137"/>
                    <a:gd name="T22" fmla="*/ 169 w 554"/>
                    <a:gd name="T23" fmla="*/ 121 h 137"/>
                    <a:gd name="T24" fmla="*/ 54 w 554"/>
                    <a:gd name="T25" fmla="*/ 137 h 137"/>
                    <a:gd name="T26" fmla="*/ 49 w 554"/>
                    <a:gd name="T27" fmla="*/ 129 h 137"/>
                    <a:gd name="T28" fmla="*/ 41 w 554"/>
                    <a:gd name="T29" fmla="*/ 120 h 137"/>
                    <a:gd name="T30" fmla="*/ 34 w 554"/>
                    <a:gd name="T31" fmla="*/ 112 h 137"/>
                    <a:gd name="T32" fmla="*/ 27 w 554"/>
                    <a:gd name="T33" fmla="*/ 104 h 137"/>
                    <a:gd name="T34" fmla="*/ 19 w 554"/>
                    <a:gd name="T35" fmla="*/ 96 h 137"/>
                    <a:gd name="T36" fmla="*/ 12 w 554"/>
                    <a:gd name="T37" fmla="*/ 87 h 137"/>
                    <a:gd name="T38" fmla="*/ 7 w 554"/>
                    <a:gd name="T39" fmla="*/ 78 h 137"/>
                    <a:gd name="T40" fmla="*/ 2 w 554"/>
                    <a:gd name="T41" fmla="*/ 70 h 137"/>
                    <a:gd name="T42" fmla="*/ 0 w 554"/>
                    <a:gd name="T43" fmla="*/ 61 h 137"/>
                    <a:gd name="T44" fmla="*/ 0 w 554"/>
                    <a:gd name="T45" fmla="*/ 51 h 137"/>
                    <a:gd name="T46" fmla="*/ 49 w 554"/>
                    <a:gd name="T47" fmla="*/ 40 h 137"/>
                    <a:gd name="T48" fmla="*/ 98 w 554"/>
                    <a:gd name="T49" fmla="*/ 30 h 137"/>
                    <a:gd name="T50" fmla="*/ 147 w 554"/>
                    <a:gd name="T51" fmla="*/ 21 h 137"/>
                    <a:gd name="T52" fmla="*/ 193 w 554"/>
                    <a:gd name="T53" fmla="*/ 14 h 137"/>
                    <a:gd name="T54" fmla="*/ 245 w 554"/>
                    <a:gd name="T55" fmla="*/ 8 h 137"/>
                    <a:gd name="T56" fmla="*/ 294 w 554"/>
                    <a:gd name="T57" fmla="*/ 3 h 137"/>
                    <a:gd name="T58" fmla="*/ 348 w 554"/>
                    <a:gd name="T59" fmla="*/ 1 h 137"/>
                    <a:gd name="T60" fmla="*/ 402 w 554"/>
                    <a:gd name="T61" fmla="*/ 0 h 137"/>
                    <a:gd name="T62" fmla="*/ 461 w 554"/>
                    <a:gd name="T63" fmla="*/ 0 h 137"/>
                    <a:gd name="T64" fmla="*/ 522 w 554"/>
                    <a:gd name="T65" fmla="*/ 1 h 137"/>
                    <a:gd name="T66" fmla="*/ 554 w 554"/>
                    <a:gd name="T67" fmla="*/ 22 h 137"/>
                    <a:gd name="T68" fmla="*/ 554 w 554"/>
                    <a:gd name="T69" fmla="*/ 22 h 1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554" h="137">
                      <a:moveTo>
                        <a:pt x="554" y="22"/>
                      </a:moveTo>
                      <a:lnTo>
                        <a:pt x="546" y="42"/>
                      </a:lnTo>
                      <a:lnTo>
                        <a:pt x="512" y="53"/>
                      </a:lnTo>
                      <a:lnTo>
                        <a:pt x="473" y="61"/>
                      </a:lnTo>
                      <a:lnTo>
                        <a:pt x="434" y="67"/>
                      </a:lnTo>
                      <a:lnTo>
                        <a:pt x="392" y="73"/>
                      </a:lnTo>
                      <a:lnTo>
                        <a:pt x="350" y="79"/>
                      </a:lnTo>
                      <a:lnTo>
                        <a:pt x="311" y="83"/>
                      </a:lnTo>
                      <a:lnTo>
                        <a:pt x="272" y="90"/>
                      </a:lnTo>
                      <a:lnTo>
                        <a:pt x="235" y="98"/>
                      </a:lnTo>
                      <a:lnTo>
                        <a:pt x="201" y="109"/>
                      </a:lnTo>
                      <a:lnTo>
                        <a:pt x="169" y="121"/>
                      </a:lnTo>
                      <a:lnTo>
                        <a:pt x="54" y="137"/>
                      </a:lnTo>
                      <a:lnTo>
                        <a:pt x="49" y="129"/>
                      </a:lnTo>
                      <a:lnTo>
                        <a:pt x="41" y="120"/>
                      </a:lnTo>
                      <a:lnTo>
                        <a:pt x="34" y="112"/>
                      </a:lnTo>
                      <a:lnTo>
                        <a:pt x="27" y="104"/>
                      </a:lnTo>
                      <a:lnTo>
                        <a:pt x="19" y="96"/>
                      </a:lnTo>
                      <a:lnTo>
                        <a:pt x="12" y="87"/>
                      </a:lnTo>
                      <a:lnTo>
                        <a:pt x="7" y="78"/>
                      </a:lnTo>
                      <a:lnTo>
                        <a:pt x="2" y="70"/>
                      </a:lnTo>
                      <a:lnTo>
                        <a:pt x="0" y="61"/>
                      </a:lnTo>
                      <a:lnTo>
                        <a:pt x="0" y="51"/>
                      </a:lnTo>
                      <a:lnTo>
                        <a:pt x="49" y="40"/>
                      </a:lnTo>
                      <a:lnTo>
                        <a:pt x="98" y="30"/>
                      </a:lnTo>
                      <a:lnTo>
                        <a:pt x="147" y="21"/>
                      </a:lnTo>
                      <a:lnTo>
                        <a:pt x="193" y="14"/>
                      </a:lnTo>
                      <a:lnTo>
                        <a:pt x="245" y="8"/>
                      </a:lnTo>
                      <a:lnTo>
                        <a:pt x="294" y="3"/>
                      </a:lnTo>
                      <a:lnTo>
                        <a:pt x="348" y="1"/>
                      </a:lnTo>
                      <a:lnTo>
                        <a:pt x="402" y="0"/>
                      </a:lnTo>
                      <a:lnTo>
                        <a:pt x="461" y="0"/>
                      </a:lnTo>
                      <a:lnTo>
                        <a:pt x="522" y="1"/>
                      </a:lnTo>
                      <a:lnTo>
                        <a:pt x="554" y="22"/>
                      </a:lnTo>
                      <a:lnTo>
                        <a:pt x="554" y="22"/>
                      </a:lnTo>
                      <a:close/>
                    </a:path>
                  </a:pathLst>
                </a:custGeom>
                <a:solidFill>
                  <a:srgbClr val="CC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2661" name="Freeform 85"/>
                <p:cNvSpPr>
                  <a:spLocks/>
                </p:cNvSpPr>
                <p:nvPr/>
              </p:nvSpPr>
              <p:spPr bwMode="auto">
                <a:xfrm>
                  <a:off x="5044" y="1851"/>
                  <a:ext cx="397" cy="127"/>
                </a:xfrm>
                <a:custGeom>
                  <a:avLst/>
                  <a:gdLst>
                    <a:gd name="T0" fmla="*/ 397 w 397"/>
                    <a:gd name="T1" fmla="*/ 75 h 127"/>
                    <a:gd name="T2" fmla="*/ 397 w 397"/>
                    <a:gd name="T3" fmla="*/ 80 h 127"/>
                    <a:gd name="T4" fmla="*/ 392 w 397"/>
                    <a:gd name="T5" fmla="*/ 87 h 127"/>
                    <a:gd name="T6" fmla="*/ 390 w 397"/>
                    <a:gd name="T7" fmla="*/ 94 h 127"/>
                    <a:gd name="T8" fmla="*/ 383 w 397"/>
                    <a:gd name="T9" fmla="*/ 100 h 127"/>
                    <a:gd name="T10" fmla="*/ 378 w 397"/>
                    <a:gd name="T11" fmla="*/ 107 h 127"/>
                    <a:gd name="T12" fmla="*/ 370 w 397"/>
                    <a:gd name="T13" fmla="*/ 112 h 127"/>
                    <a:gd name="T14" fmla="*/ 361 w 397"/>
                    <a:gd name="T15" fmla="*/ 117 h 127"/>
                    <a:gd name="T16" fmla="*/ 351 w 397"/>
                    <a:gd name="T17" fmla="*/ 122 h 127"/>
                    <a:gd name="T18" fmla="*/ 341 w 397"/>
                    <a:gd name="T19" fmla="*/ 125 h 127"/>
                    <a:gd name="T20" fmla="*/ 329 w 397"/>
                    <a:gd name="T21" fmla="*/ 127 h 127"/>
                    <a:gd name="T22" fmla="*/ 297 w 397"/>
                    <a:gd name="T23" fmla="*/ 118 h 127"/>
                    <a:gd name="T24" fmla="*/ 263 w 397"/>
                    <a:gd name="T25" fmla="*/ 110 h 127"/>
                    <a:gd name="T26" fmla="*/ 228 w 397"/>
                    <a:gd name="T27" fmla="*/ 102 h 127"/>
                    <a:gd name="T28" fmla="*/ 191 w 397"/>
                    <a:gd name="T29" fmla="*/ 95 h 127"/>
                    <a:gd name="T30" fmla="*/ 157 w 397"/>
                    <a:gd name="T31" fmla="*/ 87 h 127"/>
                    <a:gd name="T32" fmla="*/ 123 w 397"/>
                    <a:gd name="T33" fmla="*/ 79 h 127"/>
                    <a:gd name="T34" fmla="*/ 91 w 397"/>
                    <a:gd name="T35" fmla="*/ 71 h 127"/>
                    <a:gd name="T36" fmla="*/ 59 w 397"/>
                    <a:gd name="T37" fmla="*/ 61 h 127"/>
                    <a:gd name="T38" fmla="*/ 30 w 397"/>
                    <a:gd name="T39" fmla="*/ 51 h 127"/>
                    <a:gd name="T40" fmla="*/ 0 w 397"/>
                    <a:gd name="T41" fmla="*/ 37 h 127"/>
                    <a:gd name="T42" fmla="*/ 5 w 397"/>
                    <a:gd name="T43" fmla="*/ 30 h 127"/>
                    <a:gd name="T44" fmla="*/ 10 w 397"/>
                    <a:gd name="T45" fmla="*/ 23 h 127"/>
                    <a:gd name="T46" fmla="*/ 17 w 397"/>
                    <a:gd name="T47" fmla="*/ 19 h 127"/>
                    <a:gd name="T48" fmla="*/ 25 w 397"/>
                    <a:gd name="T49" fmla="*/ 13 h 127"/>
                    <a:gd name="T50" fmla="*/ 35 w 397"/>
                    <a:gd name="T51" fmla="*/ 10 h 127"/>
                    <a:gd name="T52" fmla="*/ 44 w 397"/>
                    <a:gd name="T53" fmla="*/ 6 h 127"/>
                    <a:gd name="T54" fmla="*/ 57 w 397"/>
                    <a:gd name="T55" fmla="*/ 4 h 127"/>
                    <a:gd name="T56" fmla="*/ 71 w 397"/>
                    <a:gd name="T57" fmla="*/ 2 h 127"/>
                    <a:gd name="T58" fmla="*/ 86 w 397"/>
                    <a:gd name="T59" fmla="*/ 0 h 127"/>
                    <a:gd name="T60" fmla="*/ 101 w 397"/>
                    <a:gd name="T61" fmla="*/ 0 h 127"/>
                    <a:gd name="T62" fmla="*/ 130 w 397"/>
                    <a:gd name="T63" fmla="*/ 5 h 127"/>
                    <a:gd name="T64" fmla="*/ 162 w 397"/>
                    <a:gd name="T65" fmla="*/ 10 h 127"/>
                    <a:gd name="T66" fmla="*/ 194 w 397"/>
                    <a:gd name="T67" fmla="*/ 15 h 127"/>
                    <a:gd name="T68" fmla="*/ 226 w 397"/>
                    <a:gd name="T69" fmla="*/ 21 h 127"/>
                    <a:gd name="T70" fmla="*/ 258 w 397"/>
                    <a:gd name="T71" fmla="*/ 28 h 127"/>
                    <a:gd name="T72" fmla="*/ 290 w 397"/>
                    <a:gd name="T73" fmla="*/ 35 h 127"/>
                    <a:gd name="T74" fmla="*/ 319 w 397"/>
                    <a:gd name="T75" fmla="*/ 43 h 127"/>
                    <a:gd name="T76" fmla="*/ 348 w 397"/>
                    <a:gd name="T77" fmla="*/ 53 h 127"/>
                    <a:gd name="T78" fmla="*/ 373 w 397"/>
                    <a:gd name="T79" fmla="*/ 63 h 127"/>
                    <a:gd name="T80" fmla="*/ 397 w 397"/>
                    <a:gd name="T81" fmla="*/ 75 h 127"/>
                    <a:gd name="T82" fmla="*/ 397 w 397"/>
                    <a:gd name="T83" fmla="*/ 75 h 1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397" h="127">
                      <a:moveTo>
                        <a:pt x="397" y="75"/>
                      </a:moveTo>
                      <a:lnTo>
                        <a:pt x="397" y="80"/>
                      </a:lnTo>
                      <a:lnTo>
                        <a:pt x="392" y="87"/>
                      </a:lnTo>
                      <a:lnTo>
                        <a:pt x="390" y="94"/>
                      </a:lnTo>
                      <a:lnTo>
                        <a:pt x="383" y="100"/>
                      </a:lnTo>
                      <a:lnTo>
                        <a:pt x="378" y="107"/>
                      </a:lnTo>
                      <a:lnTo>
                        <a:pt x="370" y="112"/>
                      </a:lnTo>
                      <a:lnTo>
                        <a:pt x="361" y="117"/>
                      </a:lnTo>
                      <a:lnTo>
                        <a:pt x="351" y="122"/>
                      </a:lnTo>
                      <a:lnTo>
                        <a:pt x="341" y="125"/>
                      </a:lnTo>
                      <a:lnTo>
                        <a:pt x="329" y="127"/>
                      </a:lnTo>
                      <a:lnTo>
                        <a:pt x="297" y="118"/>
                      </a:lnTo>
                      <a:lnTo>
                        <a:pt x="263" y="110"/>
                      </a:lnTo>
                      <a:lnTo>
                        <a:pt x="228" y="102"/>
                      </a:lnTo>
                      <a:lnTo>
                        <a:pt x="191" y="95"/>
                      </a:lnTo>
                      <a:lnTo>
                        <a:pt x="157" y="87"/>
                      </a:lnTo>
                      <a:lnTo>
                        <a:pt x="123" y="79"/>
                      </a:lnTo>
                      <a:lnTo>
                        <a:pt x="91" y="71"/>
                      </a:lnTo>
                      <a:lnTo>
                        <a:pt x="59" y="61"/>
                      </a:lnTo>
                      <a:lnTo>
                        <a:pt x="30" y="51"/>
                      </a:lnTo>
                      <a:lnTo>
                        <a:pt x="0" y="37"/>
                      </a:lnTo>
                      <a:lnTo>
                        <a:pt x="5" y="30"/>
                      </a:lnTo>
                      <a:lnTo>
                        <a:pt x="10" y="23"/>
                      </a:lnTo>
                      <a:lnTo>
                        <a:pt x="17" y="19"/>
                      </a:lnTo>
                      <a:lnTo>
                        <a:pt x="25" y="13"/>
                      </a:lnTo>
                      <a:lnTo>
                        <a:pt x="35" y="10"/>
                      </a:lnTo>
                      <a:lnTo>
                        <a:pt x="44" y="6"/>
                      </a:lnTo>
                      <a:lnTo>
                        <a:pt x="57" y="4"/>
                      </a:lnTo>
                      <a:lnTo>
                        <a:pt x="71" y="2"/>
                      </a:lnTo>
                      <a:lnTo>
                        <a:pt x="86" y="0"/>
                      </a:lnTo>
                      <a:lnTo>
                        <a:pt x="101" y="0"/>
                      </a:lnTo>
                      <a:lnTo>
                        <a:pt x="130" y="5"/>
                      </a:lnTo>
                      <a:lnTo>
                        <a:pt x="162" y="10"/>
                      </a:lnTo>
                      <a:lnTo>
                        <a:pt x="194" y="15"/>
                      </a:lnTo>
                      <a:lnTo>
                        <a:pt x="226" y="21"/>
                      </a:lnTo>
                      <a:lnTo>
                        <a:pt x="258" y="28"/>
                      </a:lnTo>
                      <a:lnTo>
                        <a:pt x="290" y="35"/>
                      </a:lnTo>
                      <a:lnTo>
                        <a:pt x="319" y="43"/>
                      </a:lnTo>
                      <a:lnTo>
                        <a:pt x="348" y="53"/>
                      </a:lnTo>
                      <a:lnTo>
                        <a:pt x="373" y="63"/>
                      </a:lnTo>
                      <a:lnTo>
                        <a:pt x="397" y="75"/>
                      </a:lnTo>
                      <a:lnTo>
                        <a:pt x="397" y="75"/>
                      </a:lnTo>
                      <a:close/>
                    </a:path>
                  </a:pathLst>
                </a:custGeom>
                <a:solidFill>
                  <a:srgbClr val="CC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2662" name="Freeform 86"/>
                <p:cNvSpPr>
                  <a:spLocks/>
                </p:cNvSpPr>
                <p:nvPr/>
              </p:nvSpPr>
              <p:spPr bwMode="auto">
                <a:xfrm>
                  <a:off x="235" y="1917"/>
                  <a:ext cx="397" cy="132"/>
                </a:xfrm>
                <a:custGeom>
                  <a:avLst/>
                  <a:gdLst>
                    <a:gd name="T0" fmla="*/ 397 w 397"/>
                    <a:gd name="T1" fmla="*/ 24 h 132"/>
                    <a:gd name="T2" fmla="*/ 388 w 397"/>
                    <a:gd name="T3" fmla="*/ 40 h 132"/>
                    <a:gd name="T4" fmla="*/ 370 w 397"/>
                    <a:gd name="T5" fmla="*/ 52 h 132"/>
                    <a:gd name="T6" fmla="*/ 348 w 397"/>
                    <a:gd name="T7" fmla="*/ 62 h 132"/>
                    <a:gd name="T8" fmla="*/ 319 w 397"/>
                    <a:gd name="T9" fmla="*/ 69 h 132"/>
                    <a:gd name="T10" fmla="*/ 290 w 397"/>
                    <a:gd name="T11" fmla="*/ 75 h 132"/>
                    <a:gd name="T12" fmla="*/ 255 w 397"/>
                    <a:gd name="T13" fmla="*/ 80 h 132"/>
                    <a:gd name="T14" fmla="*/ 221 w 397"/>
                    <a:gd name="T15" fmla="*/ 83 h 132"/>
                    <a:gd name="T16" fmla="*/ 187 w 397"/>
                    <a:gd name="T17" fmla="*/ 88 h 132"/>
                    <a:gd name="T18" fmla="*/ 155 w 397"/>
                    <a:gd name="T19" fmla="*/ 93 h 132"/>
                    <a:gd name="T20" fmla="*/ 125 w 397"/>
                    <a:gd name="T21" fmla="*/ 99 h 132"/>
                    <a:gd name="T22" fmla="*/ 128 w 397"/>
                    <a:gd name="T23" fmla="*/ 102 h 132"/>
                    <a:gd name="T24" fmla="*/ 130 w 397"/>
                    <a:gd name="T25" fmla="*/ 106 h 132"/>
                    <a:gd name="T26" fmla="*/ 135 w 397"/>
                    <a:gd name="T27" fmla="*/ 109 h 132"/>
                    <a:gd name="T28" fmla="*/ 138 w 397"/>
                    <a:gd name="T29" fmla="*/ 112 h 132"/>
                    <a:gd name="T30" fmla="*/ 140 w 397"/>
                    <a:gd name="T31" fmla="*/ 115 h 132"/>
                    <a:gd name="T32" fmla="*/ 142 w 397"/>
                    <a:gd name="T33" fmla="*/ 118 h 132"/>
                    <a:gd name="T34" fmla="*/ 145 w 397"/>
                    <a:gd name="T35" fmla="*/ 122 h 132"/>
                    <a:gd name="T36" fmla="*/ 142 w 397"/>
                    <a:gd name="T37" fmla="*/ 125 h 132"/>
                    <a:gd name="T38" fmla="*/ 140 w 397"/>
                    <a:gd name="T39" fmla="*/ 129 h 132"/>
                    <a:gd name="T40" fmla="*/ 133 w 397"/>
                    <a:gd name="T41" fmla="*/ 132 h 132"/>
                    <a:gd name="T42" fmla="*/ 118 w 397"/>
                    <a:gd name="T43" fmla="*/ 130 h 132"/>
                    <a:gd name="T44" fmla="*/ 103 w 397"/>
                    <a:gd name="T45" fmla="*/ 128 h 132"/>
                    <a:gd name="T46" fmla="*/ 91 w 397"/>
                    <a:gd name="T47" fmla="*/ 124 h 132"/>
                    <a:gd name="T48" fmla="*/ 76 w 397"/>
                    <a:gd name="T49" fmla="*/ 121 h 132"/>
                    <a:gd name="T50" fmla="*/ 62 w 397"/>
                    <a:gd name="T51" fmla="*/ 116 h 132"/>
                    <a:gd name="T52" fmla="*/ 49 w 397"/>
                    <a:gd name="T53" fmla="*/ 110 h 132"/>
                    <a:gd name="T54" fmla="*/ 37 w 397"/>
                    <a:gd name="T55" fmla="*/ 106 h 132"/>
                    <a:gd name="T56" fmla="*/ 27 w 397"/>
                    <a:gd name="T57" fmla="*/ 99 h 132"/>
                    <a:gd name="T58" fmla="*/ 20 w 397"/>
                    <a:gd name="T59" fmla="*/ 93 h 132"/>
                    <a:gd name="T60" fmla="*/ 13 w 397"/>
                    <a:gd name="T61" fmla="*/ 85 h 132"/>
                    <a:gd name="T62" fmla="*/ 3 w 397"/>
                    <a:gd name="T63" fmla="*/ 77 h 132"/>
                    <a:gd name="T64" fmla="*/ 0 w 397"/>
                    <a:gd name="T65" fmla="*/ 69 h 132"/>
                    <a:gd name="T66" fmla="*/ 0 w 397"/>
                    <a:gd name="T67" fmla="*/ 61 h 132"/>
                    <a:gd name="T68" fmla="*/ 5 w 397"/>
                    <a:gd name="T69" fmla="*/ 53 h 132"/>
                    <a:gd name="T70" fmla="*/ 15 w 397"/>
                    <a:gd name="T71" fmla="*/ 46 h 132"/>
                    <a:gd name="T72" fmla="*/ 25 w 397"/>
                    <a:gd name="T73" fmla="*/ 40 h 132"/>
                    <a:gd name="T74" fmla="*/ 37 w 397"/>
                    <a:gd name="T75" fmla="*/ 33 h 132"/>
                    <a:gd name="T76" fmla="*/ 52 w 397"/>
                    <a:gd name="T77" fmla="*/ 28 h 132"/>
                    <a:gd name="T78" fmla="*/ 66 w 397"/>
                    <a:gd name="T79" fmla="*/ 24 h 132"/>
                    <a:gd name="T80" fmla="*/ 81 w 397"/>
                    <a:gd name="T81" fmla="*/ 20 h 132"/>
                    <a:gd name="T82" fmla="*/ 113 w 397"/>
                    <a:gd name="T83" fmla="*/ 16 h 132"/>
                    <a:gd name="T84" fmla="*/ 145 w 397"/>
                    <a:gd name="T85" fmla="*/ 10 h 132"/>
                    <a:gd name="T86" fmla="*/ 179 w 397"/>
                    <a:gd name="T87" fmla="*/ 5 h 132"/>
                    <a:gd name="T88" fmla="*/ 214 w 397"/>
                    <a:gd name="T89" fmla="*/ 2 h 132"/>
                    <a:gd name="T90" fmla="*/ 245 w 397"/>
                    <a:gd name="T91" fmla="*/ 0 h 132"/>
                    <a:gd name="T92" fmla="*/ 280 w 397"/>
                    <a:gd name="T93" fmla="*/ 0 h 132"/>
                    <a:gd name="T94" fmla="*/ 312 w 397"/>
                    <a:gd name="T95" fmla="*/ 1 h 132"/>
                    <a:gd name="T96" fmla="*/ 341 w 397"/>
                    <a:gd name="T97" fmla="*/ 5 h 132"/>
                    <a:gd name="T98" fmla="*/ 370 w 397"/>
                    <a:gd name="T99" fmla="*/ 13 h 132"/>
                    <a:gd name="T100" fmla="*/ 397 w 397"/>
                    <a:gd name="T101" fmla="*/ 24 h 132"/>
                    <a:gd name="T102" fmla="*/ 397 w 397"/>
                    <a:gd name="T103" fmla="*/ 24 h 1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397" h="132">
                      <a:moveTo>
                        <a:pt x="397" y="24"/>
                      </a:moveTo>
                      <a:lnTo>
                        <a:pt x="388" y="40"/>
                      </a:lnTo>
                      <a:lnTo>
                        <a:pt x="370" y="52"/>
                      </a:lnTo>
                      <a:lnTo>
                        <a:pt x="348" y="62"/>
                      </a:lnTo>
                      <a:lnTo>
                        <a:pt x="319" y="69"/>
                      </a:lnTo>
                      <a:lnTo>
                        <a:pt x="290" y="75"/>
                      </a:lnTo>
                      <a:lnTo>
                        <a:pt x="255" y="80"/>
                      </a:lnTo>
                      <a:lnTo>
                        <a:pt x="221" y="83"/>
                      </a:lnTo>
                      <a:lnTo>
                        <a:pt x="187" y="88"/>
                      </a:lnTo>
                      <a:lnTo>
                        <a:pt x="155" y="93"/>
                      </a:lnTo>
                      <a:lnTo>
                        <a:pt x="125" y="99"/>
                      </a:lnTo>
                      <a:lnTo>
                        <a:pt x="128" y="102"/>
                      </a:lnTo>
                      <a:lnTo>
                        <a:pt x="130" y="106"/>
                      </a:lnTo>
                      <a:lnTo>
                        <a:pt x="135" y="109"/>
                      </a:lnTo>
                      <a:lnTo>
                        <a:pt x="138" y="112"/>
                      </a:lnTo>
                      <a:lnTo>
                        <a:pt x="140" y="115"/>
                      </a:lnTo>
                      <a:lnTo>
                        <a:pt x="142" y="118"/>
                      </a:lnTo>
                      <a:lnTo>
                        <a:pt x="145" y="122"/>
                      </a:lnTo>
                      <a:lnTo>
                        <a:pt x="142" y="125"/>
                      </a:lnTo>
                      <a:lnTo>
                        <a:pt x="140" y="129"/>
                      </a:lnTo>
                      <a:lnTo>
                        <a:pt x="133" y="132"/>
                      </a:lnTo>
                      <a:lnTo>
                        <a:pt x="118" y="130"/>
                      </a:lnTo>
                      <a:lnTo>
                        <a:pt x="103" y="128"/>
                      </a:lnTo>
                      <a:lnTo>
                        <a:pt x="91" y="124"/>
                      </a:lnTo>
                      <a:lnTo>
                        <a:pt x="76" y="121"/>
                      </a:lnTo>
                      <a:lnTo>
                        <a:pt x="62" y="116"/>
                      </a:lnTo>
                      <a:lnTo>
                        <a:pt x="49" y="110"/>
                      </a:lnTo>
                      <a:lnTo>
                        <a:pt x="37" y="106"/>
                      </a:lnTo>
                      <a:lnTo>
                        <a:pt x="27" y="99"/>
                      </a:lnTo>
                      <a:lnTo>
                        <a:pt x="20" y="93"/>
                      </a:lnTo>
                      <a:lnTo>
                        <a:pt x="13" y="85"/>
                      </a:lnTo>
                      <a:lnTo>
                        <a:pt x="3" y="77"/>
                      </a:lnTo>
                      <a:lnTo>
                        <a:pt x="0" y="69"/>
                      </a:lnTo>
                      <a:lnTo>
                        <a:pt x="0" y="61"/>
                      </a:lnTo>
                      <a:lnTo>
                        <a:pt x="5" y="53"/>
                      </a:lnTo>
                      <a:lnTo>
                        <a:pt x="15" y="46"/>
                      </a:lnTo>
                      <a:lnTo>
                        <a:pt x="25" y="40"/>
                      </a:lnTo>
                      <a:lnTo>
                        <a:pt x="37" y="33"/>
                      </a:lnTo>
                      <a:lnTo>
                        <a:pt x="52" y="28"/>
                      </a:lnTo>
                      <a:lnTo>
                        <a:pt x="66" y="24"/>
                      </a:lnTo>
                      <a:lnTo>
                        <a:pt x="81" y="20"/>
                      </a:lnTo>
                      <a:lnTo>
                        <a:pt x="113" y="16"/>
                      </a:lnTo>
                      <a:lnTo>
                        <a:pt x="145" y="10"/>
                      </a:lnTo>
                      <a:lnTo>
                        <a:pt x="179" y="5"/>
                      </a:lnTo>
                      <a:lnTo>
                        <a:pt x="214" y="2"/>
                      </a:lnTo>
                      <a:lnTo>
                        <a:pt x="245" y="0"/>
                      </a:lnTo>
                      <a:lnTo>
                        <a:pt x="280" y="0"/>
                      </a:lnTo>
                      <a:lnTo>
                        <a:pt x="312" y="1"/>
                      </a:lnTo>
                      <a:lnTo>
                        <a:pt x="341" y="5"/>
                      </a:lnTo>
                      <a:lnTo>
                        <a:pt x="370" y="13"/>
                      </a:lnTo>
                      <a:lnTo>
                        <a:pt x="397" y="24"/>
                      </a:lnTo>
                      <a:lnTo>
                        <a:pt x="397" y="24"/>
                      </a:lnTo>
                      <a:close/>
                    </a:path>
                  </a:pathLst>
                </a:custGeom>
                <a:solidFill>
                  <a:srgbClr val="CC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sp>
          <p:nvSpPr>
            <p:cNvPr id="152663" name="Text Box 87"/>
            <p:cNvSpPr txBox="1">
              <a:spLocks noChangeArrowheads="1"/>
            </p:cNvSpPr>
            <p:nvPr/>
          </p:nvSpPr>
          <p:spPr bwMode="auto">
            <a:xfrm>
              <a:off x="4560" y="3504"/>
              <a:ext cx="546" cy="30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 algn="ctr">
                <a:spcBef>
                  <a:spcPct val="50000"/>
                </a:spcBef>
              </a:pPr>
              <a:r>
                <a:rPr lang="en-US" sz="1300" b="1" dirty="0" err="1">
                  <a:solidFill>
                    <a:srgbClr val="FF0000"/>
                  </a:solidFill>
                  <a:latin typeface=".VnArial" pitchFamily="34" charset="0"/>
                </a:rPr>
                <a:t>Thö</a:t>
              </a:r>
              <a:r>
                <a:rPr lang="en-US" sz="1300" b="1" dirty="0">
                  <a:solidFill>
                    <a:srgbClr val="FF0000"/>
                  </a:solidFill>
                  <a:latin typeface=".VnArial" pitchFamily="34" charset="0"/>
                </a:rPr>
                <a:t> </a:t>
              </a:r>
              <a:r>
                <a:rPr lang="en-US" sz="1300" b="1" dirty="0" smtClean="0">
                  <a:solidFill>
                    <a:srgbClr val="FF0000"/>
                  </a:solidFill>
                  <a:latin typeface=".VnArial" pitchFamily="34" charset="0"/>
                </a:rPr>
                <a:t> </a:t>
              </a:r>
              <a:r>
                <a:rPr lang="en-US" sz="1300" b="1" dirty="0" err="1" smtClean="0">
                  <a:solidFill>
                    <a:srgbClr val="FF0000"/>
                  </a:solidFill>
                  <a:latin typeface=".VnArial" pitchFamily="34" charset="0"/>
                </a:rPr>
                <a:t>tµi</a:t>
              </a:r>
              <a:r>
                <a:rPr lang="en-US" sz="1300" b="1" dirty="0" smtClean="0">
                  <a:solidFill>
                    <a:srgbClr val="FF0000"/>
                  </a:solidFill>
                  <a:latin typeface=".VnArial" pitchFamily="34" charset="0"/>
                </a:rPr>
                <a:t> </a:t>
              </a:r>
              <a:r>
                <a:rPr lang="en-US" sz="1300" b="1" dirty="0" err="1">
                  <a:solidFill>
                    <a:srgbClr val="FF0000"/>
                  </a:solidFill>
                  <a:latin typeface=".VnArial" pitchFamily="34" charset="0"/>
                </a:rPr>
                <a:t>cña</a:t>
              </a:r>
              <a:r>
                <a:rPr lang="en-US" sz="1300" b="1" dirty="0">
                  <a:solidFill>
                    <a:srgbClr val="FF0000"/>
                  </a:solidFill>
                  <a:latin typeface=".VnArial" pitchFamily="34" charset="0"/>
                </a:rPr>
                <a:t> b¹n</a:t>
              </a:r>
            </a:p>
          </p:txBody>
        </p:sp>
      </p:grpSp>
      <p:pic>
        <p:nvPicPr>
          <p:cNvPr id="152664" name="Picture 88" descr="SMILE4"/>
          <p:cNvPicPr>
            <a:picLocks noChangeAspect="1" noChangeArrowheads="1" noCrop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70650" y="5334000"/>
            <a:ext cx="615950" cy="685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52665" name="WordArt 89" descr="Narrow vertical"/>
          <p:cNvSpPr>
            <a:spLocks noChangeArrowheads="1" noChangeShapeType="1" noTextEdit="1"/>
          </p:cNvSpPr>
          <p:nvPr/>
        </p:nvSpPr>
        <p:spPr bwMode="auto">
          <a:xfrm>
            <a:off x="1447800" y="76200"/>
            <a:ext cx="6096000" cy="1219200"/>
          </a:xfrm>
          <a:prstGeom prst="rect">
            <a:avLst/>
          </a:prstGeom>
        </p:spPr>
        <p:txBody>
          <a:bodyPr wrap="none" fromWordArt="1">
            <a:prstTxWarp prst="textCurveUp">
              <a:avLst>
                <a:gd name="adj" fmla="val 40356"/>
              </a:avLst>
            </a:prstTxWarp>
          </a:bodyPr>
          <a:lstStyle/>
          <a:p>
            <a:pPr algn="ctr"/>
            <a:r>
              <a:rPr lang="en-US" sz="3600" b="1" kern="10" dirty="0" err="1"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pattFill prst="dashHorz">
                  <a:fgClr>
                    <a:srgbClr val="808080"/>
                  </a:fgClr>
                  <a:bgClr>
                    <a:srgbClr val="FFFF00"/>
                  </a:bgClr>
                </a:pattFill>
                <a:effectLst>
                  <a:outerShdw dist="45791" dir="2021404" algn="ctr" rotWithShape="0">
                    <a:srgbClr val="808080">
                      <a:alpha val="80000"/>
                    </a:srgbClr>
                  </a:outerShdw>
                </a:effectLst>
                <a:latin typeface=".VnBahamasBH"/>
              </a:rPr>
              <a:t>C©u</a:t>
            </a:r>
            <a:r>
              <a:rPr lang="en-US" sz="3600" b="1" kern="10" dirty="0"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pattFill prst="dashHorz">
                  <a:fgClr>
                    <a:srgbClr val="808080"/>
                  </a:fgClr>
                  <a:bgClr>
                    <a:srgbClr val="FFFF00"/>
                  </a:bgClr>
                </a:pattFill>
                <a:effectLst>
                  <a:outerShdw dist="45791" dir="2021404" algn="ctr" rotWithShape="0">
                    <a:srgbClr val="808080">
                      <a:alpha val="80000"/>
                    </a:srgbClr>
                  </a:outerShdw>
                </a:effectLst>
                <a:latin typeface=".VnBahamasBH"/>
              </a:rPr>
              <a:t> </a:t>
            </a:r>
            <a:r>
              <a:rPr lang="en-US" sz="3600" b="1" kern="10" dirty="0" err="1"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pattFill prst="dashHorz">
                  <a:fgClr>
                    <a:srgbClr val="808080"/>
                  </a:fgClr>
                  <a:bgClr>
                    <a:srgbClr val="FFFF00"/>
                  </a:bgClr>
                </a:pattFill>
                <a:effectLst>
                  <a:outerShdw dist="45791" dir="2021404" algn="ctr" rotWithShape="0">
                    <a:srgbClr val="808080">
                      <a:alpha val="80000"/>
                    </a:srgbClr>
                  </a:outerShdw>
                </a:effectLst>
                <a:latin typeface=".VnBahamasBH"/>
              </a:rPr>
              <a:t>hái</a:t>
            </a:r>
            <a:r>
              <a:rPr lang="en-US" sz="3600" b="1" kern="10" dirty="0"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pattFill prst="dashHorz">
                  <a:fgClr>
                    <a:srgbClr val="808080"/>
                  </a:fgClr>
                  <a:bgClr>
                    <a:srgbClr val="FFFF00"/>
                  </a:bgClr>
                </a:pattFill>
                <a:effectLst>
                  <a:outerShdw dist="45791" dir="2021404" algn="ctr" rotWithShape="0">
                    <a:srgbClr val="808080">
                      <a:alpha val="80000"/>
                    </a:srgbClr>
                  </a:outerShdw>
                </a:effectLst>
                <a:latin typeface=".VnBahamasBH"/>
              </a:rPr>
              <a:t> rung </a:t>
            </a:r>
            <a:r>
              <a:rPr lang="en-US" sz="3600" b="1" kern="10" dirty="0" err="1"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pattFill prst="dashHorz">
                  <a:fgClr>
                    <a:srgbClr val="808080"/>
                  </a:fgClr>
                  <a:bgClr>
                    <a:srgbClr val="FFFF00"/>
                  </a:bgClr>
                </a:pattFill>
                <a:effectLst>
                  <a:outerShdw dist="45791" dir="2021404" algn="ctr" rotWithShape="0">
                    <a:srgbClr val="808080">
                      <a:alpha val="80000"/>
                    </a:srgbClr>
                  </a:outerShdw>
                </a:effectLst>
                <a:latin typeface=".VnBahamasBH"/>
              </a:rPr>
              <a:t>chu«ng</a:t>
            </a:r>
            <a:r>
              <a:rPr lang="en-US" sz="3600" b="1" kern="10" dirty="0"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pattFill prst="dashHorz">
                  <a:fgClr>
                    <a:srgbClr val="808080"/>
                  </a:fgClr>
                  <a:bgClr>
                    <a:srgbClr val="FFFF00"/>
                  </a:bgClr>
                </a:pattFill>
                <a:effectLst>
                  <a:outerShdw dist="45791" dir="2021404" algn="ctr" rotWithShape="0">
                    <a:srgbClr val="808080">
                      <a:alpha val="80000"/>
                    </a:srgbClr>
                  </a:outerShdw>
                </a:effectLst>
                <a:latin typeface=".VnBahamasBH"/>
              </a:rPr>
              <a:t> </a:t>
            </a:r>
            <a:r>
              <a:rPr lang="en-US" sz="3600" b="1" kern="10" dirty="0" err="1"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pattFill prst="dashHorz">
                  <a:fgClr>
                    <a:srgbClr val="808080"/>
                  </a:fgClr>
                  <a:bgClr>
                    <a:srgbClr val="FFFF00"/>
                  </a:bgClr>
                </a:pattFill>
                <a:effectLst>
                  <a:outerShdw dist="45791" dir="2021404" algn="ctr" rotWithShape="0">
                    <a:srgbClr val="808080">
                      <a:alpha val="80000"/>
                    </a:srgbClr>
                  </a:outerShdw>
                </a:effectLst>
                <a:latin typeface=".VnBahamasBH"/>
              </a:rPr>
              <a:t>vµng</a:t>
            </a:r>
            <a:r>
              <a:rPr lang="en-US" sz="3600" b="1" kern="10" dirty="0"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pattFill prst="dashHorz">
                  <a:fgClr>
                    <a:srgbClr val="808080"/>
                  </a:fgClr>
                  <a:bgClr>
                    <a:srgbClr val="FFFF00"/>
                  </a:bgClr>
                </a:pattFill>
                <a:effectLst>
                  <a:outerShdw dist="45791" dir="2021404" algn="ctr" rotWithShape="0">
                    <a:srgbClr val="808080">
                      <a:alpha val="80000"/>
                    </a:srgbClr>
                  </a:outerShdw>
                </a:effectLst>
                <a:latin typeface=".VnBahamasBH"/>
              </a:rPr>
              <a:t> </a:t>
            </a:r>
            <a:r>
              <a:rPr lang="en-US" sz="3600" b="1" kern="10" dirty="0" err="1"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pattFill prst="dashHorz">
                  <a:fgClr>
                    <a:srgbClr val="808080"/>
                  </a:fgClr>
                  <a:bgClr>
                    <a:srgbClr val="FFFF00"/>
                  </a:bgClr>
                </a:pattFill>
                <a:effectLst>
                  <a:outerShdw dist="45791" dir="2021404" algn="ctr" rotWithShape="0">
                    <a:srgbClr val="808080">
                      <a:alpha val="80000"/>
                    </a:srgbClr>
                  </a:outerShdw>
                </a:effectLst>
                <a:latin typeface=".VnBahamasBH"/>
              </a:rPr>
              <a:t>khèi</a:t>
            </a:r>
            <a:r>
              <a:rPr lang="en-US" sz="3600" b="1" kern="10" dirty="0"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pattFill prst="dashHorz">
                  <a:fgClr>
                    <a:srgbClr val="808080"/>
                  </a:fgClr>
                  <a:bgClr>
                    <a:srgbClr val="FFFF00"/>
                  </a:bgClr>
                </a:pattFill>
                <a:effectLst>
                  <a:outerShdw dist="45791" dir="2021404" algn="ctr" rotWithShape="0">
                    <a:srgbClr val="808080">
                      <a:alpha val="80000"/>
                    </a:srgbClr>
                  </a:outerShdw>
                </a:effectLst>
                <a:latin typeface=".VnBahamasBH"/>
              </a:rPr>
              <a:t> </a:t>
            </a:r>
            <a:r>
              <a:rPr lang="en-US" sz="3600" b="1" kern="10" dirty="0"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pattFill prst="dashHorz">
                  <a:fgClr>
                    <a:srgbClr val="808080"/>
                  </a:fgClr>
                  <a:bgClr>
                    <a:srgbClr val="FFFF00"/>
                  </a:bgClr>
                </a:pattFill>
                <a:effectLst>
                  <a:outerShdw dist="45791" dir="2021404" algn="ctr" rotWithShape="0">
                    <a:srgbClr val="808080">
                      <a:alpha val="80000"/>
                    </a:srgbClr>
                  </a:outerShdw>
                </a:effectLst>
                <a:latin typeface="Times New Roman" pitchFamily="18" charset="0"/>
                <a:cs typeface="Times New Roman" pitchFamily="18" charset="0"/>
              </a:rPr>
              <a:t>TIỂU HỌC</a:t>
            </a:r>
            <a:r>
              <a:rPr lang="en-US" sz="3600" b="1" kern="10" dirty="0"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pattFill prst="dashHorz">
                  <a:fgClr>
                    <a:srgbClr val="808080"/>
                  </a:fgClr>
                  <a:bgClr>
                    <a:srgbClr val="FFFF00"/>
                  </a:bgClr>
                </a:pattFill>
                <a:effectLst>
                  <a:outerShdw dist="45791" dir="2021404" algn="ctr" rotWithShape="0">
                    <a:srgbClr val="808080">
                      <a:alpha val="80000"/>
                    </a:srgbClr>
                  </a:outerShdw>
                </a:effectLst>
                <a:latin typeface=".VnBahamasBH"/>
              </a:rPr>
              <a:t> </a:t>
            </a:r>
          </a:p>
        </p:txBody>
      </p:sp>
      <p:sp>
        <p:nvSpPr>
          <p:cNvPr id="152666" name="Rectangle 90"/>
          <p:cNvSpPr>
            <a:spLocks noChangeArrowheads="1"/>
          </p:cNvSpPr>
          <p:nvPr/>
        </p:nvSpPr>
        <p:spPr bwMode="auto">
          <a:xfrm>
            <a:off x="457199" y="2286000"/>
            <a:ext cx="8855309" cy="107721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r>
              <a:rPr lang="en-US" sz="3200" b="1" dirty="0" err="1">
                <a:latin typeface=".VnArial" pitchFamily="34" charset="0"/>
              </a:rPr>
              <a:t>C©u</a:t>
            </a:r>
            <a:r>
              <a:rPr lang="en-US" sz="3200" b="1" dirty="0">
                <a:latin typeface=".VnArial" pitchFamily="34" charset="0"/>
              </a:rPr>
              <a:t> </a:t>
            </a:r>
            <a:r>
              <a:rPr lang="en-US" sz="3200" b="1" dirty="0" smtClean="0">
                <a:latin typeface=".VnArial" pitchFamily="34" charset="0"/>
              </a:rPr>
              <a:t>28 </a:t>
            </a:r>
            <a:r>
              <a:rPr lang="en-US" sz="3200" b="1" dirty="0">
                <a:latin typeface=".VnArial" pitchFamily="34" charset="0"/>
              </a:rPr>
              <a:t>: </a:t>
            </a:r>
            <a:r>
              <a:rPr lang="en-US" sz="3200" b="1" dirty="0" err="1">
                <a:latin typeface=".VnArial" pitchFamily="34" charset="0"/>
              </a:rPr>
              <a:t>cho</a:t>
            </a:r>
            <a:r>
              <a:rPr lang="en-US" sz="3200" b="1" dirty="0">
                <a:latin typeface=".VnArial" pitchFamily="34" charset="0"/>
              </a:rPr>
              <a:t> </a:t>
            </a:r>
            <a:r>
              <a:rPr lang="en-US" sz="3200" b="1" dirty="0" err="1">
                <a:latin typeface=".VnArial" pitchFamily="34" charset="0"/>
              </a:rPr>
              <a:t>d·y</a:t>
            </a:r>
            <a:r>
              <a:rPr lang="en-US" sz="3200" b="1" dirty="0">
                <a:latin typeface=".VnArial" pitchFamily="34" charset="0"/>
              </a:rPr>
              <a:t> </a:t>
            </a:r>
            <a:r>
              <a:rPr lang="en-US" sz="3200" b="1" dirty="0" err="1">
                <a:latin typeface=".VnArial" pitchFamily="34" charset="0"/>
              </a:rPr>
              <a:t>sè</a:t>
            </a:r>
            <a:r>
              <a:rPr lang="en-US" sz="3200" b="1" dirty="0">
                <a:latin typeface=".VnArial" pitchFamily="34" charset="0"/>
              </a:rPr>
              <a:t> </a:t>
            </a:r>
            <a:r>
              <a:rPr lang="en-US" sz="3200" b="1" dirty="0" err="1">
                <a:latin typeface=".VnArial" pitchFamily="34" charset="0"/>
              </a:rPr>
              <a:t>sau</a:t>
            </a:r>
            <a:r>
              <a:rPr lang="en-US" sz="3200" b="1" dirty="0">
                <a:latin typeface=".VnArial" pitchFamily="34" charset="0"/>
              </a:rPr>
              <a:t> : 1</a:t>
            </a:r>
            <a:r>
              <a:rPr lang="en-US" sz="3200" b="1" dirty="0" smtClean="0">
                <a:latin typeface=".VnArial" pitchFamily="34" charset="0"/>
              </a:rPr>
              <a:t>, 4, 9, 16, 25,...,...  </a:t>
            </a:r>
            <a:endParaRPr lang="en-US" sz="3200" b="1" dirty="0">
              <a:latin typeface=".VnArial" pitchFamily="34" charset="0"/>
            </a:endParaRPr>
          </a:p>
          <a:p>
            <a:r>
              <a:rPr lang="en-US" sz="3200" b="1" dirty="0" err="1">
                <a:latin typeface=".VnArial" pitchFamily="34" charset="0"/>
              </a:rPr>
              <a:t>ViÕt</a:t>
            </a:r>
            <a:r>
              <a:rPr lang="en-US" sz="3200" b="1" dirty="0">
                <a:latin typeface=".VnArial" pitchFamily="34" charset="0"/>
              </a:rPr>
              <a:t> </a:t>
            </a:r>
            <a:r>
              <a:rPr lang="en-US" sz="3200" b="1" dirty="0" err="1">
                <a:latin typeface=".VnArial" pitchFamily="34" charset="0"/>
              </a:rPr>
              <a:t>tiÕp</a:t>
            </a:r>
            <a:r>
              <a:rPr lang="en-US" sz="3200" b="1" dirty="0">
                <a:latin typeface=".VnArial" pitchFamily="34" charset="0"/>
              </a:rPr>
              <a:t> </a:t>
            </a:r>
            <a:r>
              <a:rPr lang="en-US" sz="3200" b="1" dirty="0" err="1">
                <a:latin typeface=".VnArial" pitchFamily="34" charset="0"/>
              </a:rPr>
              <a:t>hai</a:t>
            </a:r>
            <a:r>
              <a:rPr lang="en-US" sz="3200" b="1" dirty="0">
                <a:latin typeface=".VnArial" pitchFamily="34" charset="0"/>
              </a:rPr>
              <a:t> </a:t>
            </a:r>
            <a:r>
              <a:rPr lang="en-US" sz="3200" b="1" dirty="0" err="1">
                <a:latin typeface=".VnArial" pitchFamily="34" charset="0"/>
              </a:rPr>
              <a:t>sè</a:t>
            </a:r>
            <a:r>
              <a:rPr lang="en-US" sz="3200" b="1" dirty="0">
                <a:latin typeface=".VnArial" pitchFamily="34" charset="0"/>
              </a:rPr>
              <a:t> h¹ng </a:t>
            </a:r>
            <a:r>
              <a:rPr lang="en-US" sz="3200" b="1" dirty="0" err="1">
                <a:latin typeface=".VnArial" pitchFamily="34" charset="0"/>
              </a:rPr>
              <a:t>tiÕp</a:t>
            </a:r>
            <a:r>
              <a:rPr lang="en-US" sz="3200" b="1" dirty="0">
                <a:latin typeface=".VnArial" pitchFamily="34" charset="0"/>
              </a:rPr>
              <a:t> </a:t>
            </a:r>
            <a:r>
              <a:rPr lang="en-US" sz="3200" b="1" dirty="0" err="1">
                <a:latin typeface=".VnArial" pitchFamily="34" charset="0"/>
              </a:rPr>
              <a:t>theo</a:t>
            </a:r>
            <a:r>
              <a:rPr lang="en-US" sz="3200" b="1" dirty="0">
                <a:latin typeface=".VnArial" pitchFamily="34" charset="0"/>
              </a:rPr>
              <a:t> </a:t>
            </a:r>
            <a:r>
              <a:rPr lang="en-US" sz="3200" b="1" dirty="0" err="1">
                <a:latin typeface=".VnArial" pitchFamily="34" charset="0"/>
              </a:rPr>
              <a:t>vµo</a:t>
            </a:r>
            <a:r>
              <a:rPr lang="en-US" sz="3200" b="1" dirty="0">
                <a:latin typeface=".VnArial" pitchFamily="34" charset="0"/>
              </a:rPr>
              <a:t> </a:t>
            </a:r>
            <a:r>
              <a:rPr lang="en-US" sz="3200" b="1" dirty="0" err="1">
                <a:latin typeface=".VnArial" pitchFamily="34" charset="0"/>
              </a:rPr>
              <a:t>d·y</a:t>
            </a:r>
            <a:r>
              <a:rPr lang="en-US" sz="3200" b="1" dirty="0">
                <a:latin typeface=".VnArial" pitchFamily="34" charset="0"/>
              </a:rPr>
              <a:t> </a:t>
            </a:r>
            <a:r>
              <a:rPr lang="en-US" sz="3200" b="1" dirty="0" err="1">
                <a:latin typeface=".VnArial" pitchFamily="34" charset="0"/>
              </a:rPr>
              <a:t>sè</a:t>
            </a:r>
            <a:r>
              <a:rPr lang="en-US" sz="3200" b="1" dirty="0">
                <a:latin typeface=".VnArial" pitchFamily="34" charset="0"/>
              </a:rPr>
              <a:t>  ?</a:t>
            </a:r>
          </a:p>
        </p:txBody>
      </p:sp>
      <p:sp>
        <p:nvSpPr>
          <p:cNvPr id="152667" name="Rectangle 91"/>
          <p:cNvSpPr>
            <a:spLocks noChangeArrowheads="1"/>
          </p:cNvSpPr>
          <p:nvPr/>
        </p:nvSpPr>
        <p:spPr bwMode="auto">
          <a:xfrm>
            <a:off x="2855595" y="4288640"/>
            <a:ext cx="2444900" cy="76944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r>
              <a:rPr lang="en-US" sz="4400" b="1" i="1" dirty="0">
                <a:solidFill>
                  <a:srgbClr val="FB2558"/>
                </a:solidFill>
                <a:latin typeface=".VnArial" pitchFamily="34" charset="0"/>
              </a:rPr>
              <a:t>( 36,49 ) </a:t>
            </a:r>
          </a:p>
        </p:txBody>
      </p:sp>
      <p:pic>
        <p:nvPicPr>
          <p:cNvPr id="152668" name="Picture 92" descr="BALLOON3">
            <a:hlinkClick r:id="rId15" action="ppaction://hlinksldjump"/>
          </p:cNvPr>
          <p:cNvPicPr>
            <a:picLocks noChangeAspect="1" noChangeArrowheads="1"/>
          </p:cNvPicPr>
          <p:nvPr/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543800" y="4343400"/>
            <a:ext cx="668338" cy="9493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52669" name="Picture 93" descr="ED00019_"/>
          <p:cNvPicPr>
            <a:picLocks noChangeAspect="1" noChangeArrowheads="1"/>
          </p:cNvPicPr>
          <p:nvPr/>
        </p:nvPicPr>
        <p:blipFill>
          <a:blip r:embed="rId1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7200" y="1066800"/>
            <a:ext cx="1143000" cy="1016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52670" name="Group 94"/>
          <p:cNvGrpSpPr>
            <a:grpSpLocks/>
          </p:cNvGrpSpPr>
          <p:nvPr/>
        </p:nvGrpSpPr>
        <p:grpSpPr bwMode="auto">
          <a:xfrm>
            <a:off x="1371600" y="838200"/>
            <a:ext cx="7772400" cy="5575300"/>
            <a:chOff x="864" y="528"/>
            <a:chExt cx="4896" cy="3512"/>
          </a:xfrm>
        </p:grpSpPr>
        <p:grpSp>
          <p:nvGrpSpPr>
            <p:cNvPr id="152671" name="Group 95"/>
            <p:cNvGrpSpPr>
              <a:grpSpLocks/>
            </p:cNvGrpSpPr>
            <p:nvPr/>
          </p:nvGrpSpPr>
          <p:grpSpPr bwMode="auto">
            <a:xfrm>
              <a:off x="864" y="3544"/>
              <a:ext cx="816" cy="496"/>
              <a:chOff x="864" y="3544"/>
              <a:chExt cx="816" cy="496"/>
            </a:xfrm>
          </p:grpSpPr>
          <p:pic>
            <p:nvPicPr>
              <p:cNvPr id="152672" name="Picture 96" descr="t8"/>
              <p:cNvPicPr>
                <a:picLocks noChangeAspect="1" noChangeArrowheads="1" noCrop="1"/>
              </p:cNvPicPr>
              <p:nvPr/>
            </p:nvPicPr>
            <p:blipFill>
              <a:blip r:embed="rId1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64" y="3600"/>
                <a:ext cx="528" cy="44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52673" name="Picture 97" descr="t8"/>
              <p:cNvPicPr>
                <a:picLocks noChangeAspect="1" noChangeArrowheads="1" noCrop="1"/>
              </p:cNvPicPr>
              <p:nvPr/>
            </p:nvPicPr>
            <p:blipFill>
              <a:blip r:embed="rId1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008" y="3600"/>
                <a:ext cx="528" cy="44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52674" name="Picture 98" descr="t8"/>
              <p:cNvPicPr>
                <a:picLocks noChangeAspect="1" noChangeArrowheads="1" noCrop="1"/>
              </p:cNvPicPr>
              <p:nvPr/>
            </p:nvPicPr>
            <p:blipFill>
              <a:blip r:embed="rId1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152" y="3544"/>
                <a:ext cx="528" cy="44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152675" name="Group 99"/>
            <p:cNvGrpSpPr>
              <a:grpSpLocks/>
            </p:cNvGrpSpPr>
            <p:nvPr/>
          </p:nvGrpSpPr>
          <p:grpSpPr bwMode="auto">
            <a:xfrm>
              <a:off x="2736" y="3400"/>
              <a:ext cx="768" cy="640"/>
              <a:chOff x="2736" y="3400"/>
              <a:chExt cx="768" cy="640"/>
            </a:xfrm>
          </p:grpSpPr>
          <p:pic>
            <p:nvPicPr>
              <p:cNvPr id="152676" name="Picture 100" descr="t8"/>
              <p:cNvPicPr>
                <a:picLocks noChangeAspect="1" noChangeArrowheads="1" noCrop="1"/>
              </p:cNvPicPr>
              <p:nvPr/>
            </p:nvPicPr>
            <p:blipFill>
              <a:blip r:embed="rId1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80" y="3600"/>
                <a:ext cx="528" cy="44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52677" name="Picture 101" descr="t8"/>
              <p:cNvPicPr>
                <a:picLocks noChangeAspect="1" noChangeArrowheads="1" noCrop="1"/>
              </p:cNvPicPr>
              <p:nvPr/>
            </p:nvPicPr>
            <p:blipFill>
              <a:blip r:embed="rId1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36" y="3400"/>
                <a:ext cx="768" cy="64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pic>
          <p:nvPicPr>
            <p:cNvPr id="152678" name="Picture 102" descr="COTAO001"/>
            <p:cNvPicPr>
              <a:picLocks noChangeAspect="1" noChangeArrowheads="1"/>
            </p:cNvPicPr>
            <p:nvPr/>
          </p:nvPicPr>
          <p:blipFill>
            <a:blip r:embed="rId19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944" y="528"/>
              <a:ext cx="816" cy="773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grpSp>
        <p:nvGrpSpPr>
          <p:cNvPr id="152679" name="Group 103"/>
          <p:cNvGrpSpPr>
            <a:grpSpLocks/>
          </p:cNvGrpSpPr>
          <p:nvPr/>
        </p:nvGrpSpPr>
        <p:grpSpPr bwMode="auto">
          <a:xfrm>
            <a:off x="19050" y="4038600"/>
            <a:ext cx="1619250" cy="2195513"/>
            <a:chOff x="-192" y="2484"/>
            <a:chExt cx="1020" cy="1383"/>
          </a:xfrm>
        </p:grpSpPr>
        <p:grpSp>
          <p:nvGrpSpPr>
            <p:cNvPr id="152680" name="Group 104"/>
            <p:cNvGrpSpPr>
              <a:grpSpLocks/>
            </p:cNvGrpSpPr>
            <p:nvPr/>
          </p:nvGrpSpPr>
          <p:grpSpPr bwMode="auto">
            <a:xfrm>
              <a:off x="-192" y="3072"/>
              <a:ext cx="844" cy="795"/>
              <a:chOff x="432" y="2544"/>
              <a:chExt cx="844" cy="795"/>
            </a:xfrm>
          </p:grpSpPr>
          <p:sp>
            <p:nvSpPr>
              <p:cNvPr id="152681" name="Freeform 105"/>
              <p:cNvSpPr>
                <a:spLocks/>
              </p:cNvSpPr>
              <p:nvPr/>
            </p:nvSpPr>
            <p:spPr bwMode="auto">
              <a:xfrm>
                <a:off x="432" y="2544"/>
                <a:ext cx="844" cy="795"/>
              </a:xfrm>
              <a:custGeom>
                <a:avLst/>
                <a:gdLst>
                  <a:gd name="T0" fmla="*/ 325 w 844"/>
                  <a:gd name="T1" fmla="*/ 102 h 795"/>
                  <a:gd name="T2" fmla="*/ 236 w 844"/>
                  <a:gd name="T3" fmla="*/ 506 h 795"/>
                  <a:gd name="T4" fmla="*/ 22 w 844"/>
                  <a:gd name="T5" fmla="*/ 669 h 795"/>
                  <a:gd name="T6" fmla="*/ 50 w 844"/>
                  <a:gd name="T7" fmla="*/ 751 h 795"/>
                  <a:gd name="T8" fmla="*/ 313 w 844"/>
                  <a:gd name="T9" fmla="*/ 792 h 795"/>
                  <a:gd name="T10" fmla="*/ 603 w 844"/>
                  <a:gd name="T11" fmla="*/ 767 h 795"/>
                  <a:gd name="T12" fmla="*/ 829 w 844"/>
                  <a:gd name="T13" fmla="*/ 669 h 795"/>
                  <a:gd name="T14" fmla="*/ 697 w 844"/>
                  <a:gd name="T15" fmla="*/ 516 h 795"/>
                  <a:gd name="T16" fmla="*/ 458 w 844"/>
                  <a:gd name="T17" fmla="*/ 424 h 795"/>
                  <a:gd name="T18" fmla="*/ 561 w 844"/>
                  <a:gd name="T19" fmla="*/ 227 h 795"/>
                  <a:gd name="T20" fmla="*/ 606 w 844"/>
                  <a:gd name="T21" fmla="*/ 43 h 795"/>
                  <a:gd name="T22" fmla="*/ 478 w 844"/>
                  <a:gd name="T23" fmla="*/ 0 h 795"/>
                  <a:gd name="T24" fmla="*/ 325 w 844"/>
                  <a:gd name="T25" fmla="*/ 102 h 7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44" h="795">
                    <a:moveTo>
                      <a:pt x="325" y="102"/>
                    </a:moveTo>
                    <a:cubicBezTo>
                      <a:pt x="285" y="186"/>
                      <a:pt x="292" y="401"/>
                      <a:pt x="236" y="506"/>
                    </a:cubicBezTo>
                    <a:cubicBezTo>
                      <a:pt x="180" y="611"/>
                      <a:pt x="22" y="669"/>
                      <a:pt x="22" y="669"/>
                    </a:cubicBezTo>
                    <a:cubicBezTo>
                      <a:pt x="22" y="669"/>
                      <a:pt x="0" y="731"/>
                      <a:pt x="50" y="751"/>
                    </a:cubicBezTo>
                    <a:cubicBezTo>
                      <a:pt x="100" y="771"/>
                      <a:pt x="221" y="789"/>
                      <a:pt x="313" y="792"/>
                    </a:cubicBezTo>
                    <a:cubicBezTo>
                      <a:pt x="405" y="795"/>
                      <a:pt x="603" y="767"/>
                      <a:pt x="603" y="767"/>
                    </a:cubicBezTo>
                    <a:cubicBezTo>
                      <a:pt x="603" y="767"/>
                      <a:pt x="814" y="713"/>
                      <a:pt x="829" y="669"/>
                    </a:cubicBezTo>
                    <a:cubicBezTo>
                      <a:pt x="844" y="625"/>
                      <a:pt x="759" y="557"/>
                      <a:pt x="697" y="516"/>
                    </a:cubicBezTo>
                    <a:cubicBezTo>
                      <a:pt x="635" y="475"/>
                      <a:pt x="483" y="471"/>
                      <a:pt x="458" y="424"/>
                    </a:cubicBezTo>
                    <a:lnTo>
                      <a:pt x="561" y="227"/>
                    </a:lnTo>
                    <a:cubicBezTo>
                      <a:pt x="586" y="164"/>
                      <a:pt x="620" y="81"/>
                      <a:pt x="606" y="43"/>
                    </a:cubicBezTo>
                    <a:cubicBezTo>
                      <a:pt x="592" y="3"/>
                      <a:pt x="519" y="1"/>
                      <a:pt x="478" y="0"/>
                    </a:cubicBezTo>
                    <a:cubicBezTo>
                      <a:pt x="431" y="10"/>
                      <a:pt x="365" y="18"/>
                      <a:pt x="325" y="102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C8A200"/>
                  </a:gs>
                  <a:gs pos="50000">
                    <a:srgbClr val="C8A200">
                      <a:gamma/>
                      <a:shade val="46275"/>
                      <a:invGamma/>
                    </a:srgbClr>
                  </a:gs>
                  <a:gs pos="100000">
                    <a:srgbClr val="C8A200"/>
                  </a:gs>
                </a:gsLst>
                <a:lin ang="0" scaled="1"/>
              </a:gradFill>
              <a:ln>
                <a:noFill/>
              </a:ln>
              <a:effectLst>
                <a:outerShdw sy="50000" rotWithShape="0">
                  <a:srgbClr val="808080">
                    <a:alpha val="50000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52682" name="Group 106"/>
              <p:cNvGrpSpPr>
                <a:grpSpLocks/>
              </p:cNvGrpSpPr>
              <p:nvPr/>
            </p:nvGrpSpPr>
            <p:grpSpPr bwMode="auto">
              <a:xfrm>
                <a:off x="675" y="2756"/>
                <a:ext cx="281" cy="512"/>
                <a:chOff x="675" y="2756"/>
                <a:chExt cx="281" cy="512"/>
              </a:xfrm>
            </p:grpSpPr>
            <p:grpSp>
              <p:nvGrpSpPr>
                <p:cNvPr id="152683" name="Group 107"/>
                <p:cNvGrpSpPr>
                  <a:grpSpLocks/>
                </p:cNvGrpSpPr>
                <p:nvPr/>
              </p:nvGrpSpPr>
              <p:grpSpPr bwMode="auto">
                <a:xfrm>
                  <a:off x="832" y="2756"/>
                  <a:ext cx="48" cy="121"/>
                  <a:chOff x="768" y="2784"/>
                  <a:chExt cx="96" cy="169"/>
                </a:xfrm>
              </p:grpSpPr>
              <p:sp>
                <p:nvSpPr>
                  <p:cNvPr id="152684" name="Freeform 108"/>
                  <p:cNvSpPr>
                    <a:spLocks/>
                  </p:cNvSpPr>
                  <p:nvPr/>
                </p:nvSpPr>
                <p:spPr bwMode="auto">
                  <a:xfrm>
                    <a:off x="768" y="2784"/>
                    <a:ext cx="96" cy="169"/>
                  </a:xfrm>
                  <a:custGeom>
                    <a:avLst/>
                    <a:gdLst>
                      <a:gd name="T0" fmla="*/ 62 w 96"/>
                      <a:gd name="T1" fmla="*/ 8 h 169"/>
                      <a:gd name="T2" fmla="*/ 1 w 96"/>
                      <a:gd name="T3" fmla="*/ 120 h 169"/>
                      <a:gd name="T4" fmla="*/ 54 w 96"/>
                      <a:gd name="T5" fmla="*/ 160 h 169"/>
                      <a:gd name="T6" fmla="*/ 95 w 96"/>
                      <a:gd name="T7" fmla="*/ 68 h 169"/>
                      <a:gd name="T8" fmla="*/ 62 w 96"/>
                      <a:gd name="T9" fmla="*/ 8 h 16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96" h="169">
                        <a:moveTo>
                          <a:pt x="62" y="8"/>
                        </a:moveTo>
                        <a:cubicBezTo>
                          <a:pt x="46" y="17"/>
                          <a:pt x="2" y="95"/>
                          <a:pt x="1" y="120"/>
                        </a:cubicBezTo>
                        <a:cubicBezTo>
                          <a:pt x="0" y="145"/>
                          <a:pt x="38" y="169"/>
                          <a:pt x="54" y="160"/>
                        </a:cubicBezTo>
                        <a:cubicBezTo>
                          <a:pt x="70" y="151"/>
                          <a:pt x="94" y="93"/>
                          <a:pt x="95" y="68"/>
                        </a:cubicBezTo>
                        <a:cubicBezTo>
                          <a:pt x="96" y="43"/>
                          <a:pt x="84" y="0"/>
                          <a:pt x="62" y="8"/>
                        </a:cubicBezTo>
                        <a:close/>
                      </a:path>
                    </a:pathLst>
                  </a:custGeom>
                  <a:solidFill>
                    <a:srgbClr val="C0C0C0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2685" name="Freeform 109"/>
                  <p:cNvSpPr>
                    <a:spLocks/>
                  </p:cNvSpPr>
                  <p:nvPr/>
                </p:nvSpPr>
                <p:spPr bwMode="auto">
                  <a:xfrm>
                    <a:off x="796" y="2832"/>
                    <a:ext cx="48" cy="85"/>
                  </a:xfrm>
                  <a:custGeom>
                    <a:avLst/>
                    <a:gdLst>
                      <a:gd name="T0" fmla="*/ 62 w 96"/>
                      <a:gd name="T1" fmla="*/ 8 h 169"/>
                      <a:gd name="T2" fmla="*/ 1 w 96"/>
                      <a:gd name="T3" fmla="*/ 120 h 169"/>
                      <a:gd name="T4" fmla="*/ 54 w 96"/>
                      <a:gd name="T5" fmla="*/ 160 h 169"/>
                      <a:gd name="T6" fmla="*/ 95 w 96"/>
                      <a:gd name="T7" fmla="*/ 68 h 169"/>
                      <a:gd name="T8" fmla="*/ 62 w 96"/>
                      <a:gd name="T9" fmla="*/ 8 h 16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96" h="169">
                        <a:moveTo>
                          <a:pt x="62" y="8"/>
                        </a:moveTo>
                        <a:cubicBezTo>
                          <a:pt x="46" y="17"/>
                          <a:pt x="2" y="95"/>
                          <a:pt x="1" y="120"/>
                        </a:cubicBezTo>
                        <a:cubicBezTo>
                          <a:pt x="0" y="145"/>
                          <a:pt x="38" y="169"/>
                          <a:pt x="54" y="160"/>
                        </a:cubicBezTo>
                        <a:cubicBezTo>
                          <a:pt x="70" y="151"/>
                          <a:pt x="94" y="93"/>
                          <a:pt x="95" y="68"/>
                        </a:cubicBezTo>
                        <a:cubicBezTo>
                          <a:pt x="96" y="43"/>
                          <a:pt x="84" y="0"/>
                          <a:pt x="62" y="8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152686" name="Group 110"/>
                <p:cNvGrpSpPr>
                  <a:grpSpLocks/>
                </p:cNvGrpSpPr>
                <p:nvPr/>
              </p:nvGrpSpPr>
              <p:grpSpPr bwMode="auto">
                <a:xfrm>
                  <a:off x="675" y="3086"/>
                  <a:ext cx="281" cy="182"/>
                  <a:chOff x="675" y="3086"/>
                  <a:chExt cx="281" cy="182"/>
                </a:xfrm>
              </p:grpSpPr>
              <p:sp>
                <p:nvSpPr>
                  <p:cNvPr id="152687" name="Freeform 111"/>
                  <p:cNvSpPr>
                    <a:spLocks/>
                  </p:cNvSpPr>
                  <p:nvPr/>
                </p:nvSpPr>
                <p:spPr bwMode="auto">
                  <a:xfrm>
                    <a:off x="675" y="3086"/>
                    <a:ext cx="281" cy="182"/>
                  </a:xfrm>
                  <a:custGeom>
                    <a:avLst/>
                    <a:gdLst>
                      <a:gd name="T0" fmla="*/ 281 w 281"/>
                      <a:gd name="T1" fmla="*/ 23 h 182"/>
                      <a:gd name="T2" fmla="*/ 169 w 281"/>
                      <a:gd name="T3" fmla="*/ 26 h 182"/>
                      <a:gd name="T4" fmla="*/ 17 w 281"/>
                      <a:gd name="T5" fmla="*/ 78 h 182"/>
                      <a:gd name="T6" fmla="*/ 69 w 281"/>
                      <a:gd name="T7" fmla="*/ 173 h 182"/>
                      <a:gd name="T8" fmla="*/ 237 w 281"/>
                      <a:gd name="T9" fmla="*/ 130 h 182"/>
                      <a:gd name="T10" fmla="*/ 281 w 281"/>
                      <a:gd name="T11" fmla="*/ 23 h 18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281" h="182">
                        <a:moveTo>
                          <a:pt x="281" y="23"/>
                        </a:moveTo>
                        <a:cubicBezTo>
                          <a:pt x="264" y="0"/>
                          <a:pt x="213" y="17"/>
                          <a:pt x="169" y="26"/>
                        </a:cubicBezTo>
                        <a:cubicBezTo>
                          <a:pt x="125" y="35"/>
                          <a:pt x="34" y="53"/>
                          <a:pt x="17" y="78"/>
                        </a:cubicBezTo>
                        <a:cubicBezTo>
                          <a:pt x="0" y="103"/>
                          <a:pt x="32" y="164"/>
                          <a:pt x="69" y="173"/>
                        </a:cubicBezTo>
                        <a:cubicBezTo>
                          <a:pt x="106" y="182"/>
                          <a:pt x="202" y="155"/>
                          <a:pt x="237" y="130"/>
                        </a:cubicBezTo>
                        <a:cubicBezTo>
                          <a:pt x="272" y="105"/>
                          <a:pt x="272" y="45"/>
                          <a:pt x="281" y="23"/>
                        </a:cubicBezTo>
                        <a:close/>
                      </a:path>
                    </a:pathLst>
                  </a:custGeom>
                  <a:solidFill>
                    <a:srgbClr val="C0C0C0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2688" name="Freeform 112"/>
                  <p:cNvSpPr>
                    <a:spLocks/>
                  </p:cNvSpPr>
                  <p:nvPr/>
                </p:nvSpPr>
                <p:spPr bwMode="auto">
                  <a:xfrm>
                    <a:off x="720" y="3128"/>
                    <a:ext cx="192" cy="93"/>
                  </a:xfrm>
                  <a:custGeom>
                    <a:avLst/>
                    <a:gdLst>
                      <a:gd name="T0" fmla="*/ 281 w 281"/>
                      <a:gd name="T1" fmla="*/ 23 h 182"/>
                      <a:gd name="T2" fmla="*/ 169 w 281"/>
                      <a:gd name="T3" fmla="*/ 26 h 182"/>
                      <a:gd name="T4" fmla="*/ 17 w 281"/>
                      <a:gd name="T5" fmla="*/ 78 h 182"/>
                      <a:gd name="T6" fmla="*/ 69 w 281"/>
                      <a:gd name="T7" fmla="*/ 173 h 182"/>
                      <a:gd name="T8" fmla="*/ 237 w 281"/>
                      <a:gd name="T9" fmla="*/ 130 h 182"/>
                      <a:gd name="T10" fmla="*/ 281 w 281"/>
                      <a:gd name="T11" fmla="*/ 23 h 18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281" h="182">
                        <a:moveTo>
                          <a:pt x="281" y="23"/>
                        </a:moveTo>
                        <a:cubicBezTo>
                          <a:pt x="264" y="0"/>
                          <a:pt x="213" y="17"/>
                          <a:pt x="169" y="26"/>
                        </a:cubicBezTo>
                        <a:cubicBezTo>
                          <a:pt x="125" y="35"/>
                          <a:pt x="34" y="53"/>
                          <a:pt x="17" y="78"/>
                        </a:cubicBezTo>
                        <a:cubicBezTo>
                          <a:pt x="0" y="103"/>
                          <a:pt x="32" y="164"/>
                          <a:pt x="69" y="173"/>
                        </a:cubicBezTo>
                        <a:cubicBezTo>
                          <a:pt x="106" y="182"/>
                          <a:pt x="202" y="155"/>
                          <a:pt x="237" y="130"/>
                        </a:cubicBezTo>
                        <a:cubicBezTo>
                          <a:pt x="272" y="105"/>
                          <a:pt x="272" y="45"/>
                          <a:pt x="281" y="23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</p:grpSp>
        </p:grpSp>
        <p:grpSp>
          <p:nvGrpSpPr>
            <p:cNvPr id="152689" name="Group 113"/>
            <p:cNvGrpSpPr>
              <a:grpSpLocks/>
            </p:cNvGrpSpPr>
            <p:nvPr/>
          </p:nvGrpSpPr>
          <p:grpSpPr bwMode="auto">
            <a:xfrm>
              <a:off x="12" y="2484"/>
              <a:ext cx="816" cy="816"/>
              <a:chOff x="1008" y="1104"/>
              <a:chExt cx="816" cy="816"/>
            </a:xfrm>
          </p:grpSpPr>
          <p:sp>
            <p:nvSpPr>
              <p:cNvPr id="152690" name="Oval 114"/>
              <p:cNvSpPr>
                <a:spLocks noChangeArrowheads="1"/>
              </p:cNvSpPr>
              <p:nvPr/>
            </p:nvSpPr>
            <p:spPr bwMode="auto">
              <a:xfrm>
                <a:off x="1008" y="1104"/>
                <a:ext cx="816" cy="816"/>
              </a:xfrm>
              <a:prstGeom prst="ellipse">
                <a:avLst/>
              </a:prstGeom>
              <a:gradFill rotWithShape="1">
                <a:gsLst>
                  <a:gs pos="0">
                    <a:srgbClr val="66CCFF"/>
                  </a:gs>
                  <a:gs pos="100000">
                    <a:srgbClr val="66CCFF">
                      <a:gamma/>
                      <a:shade val="79216"/>
                      <a:invGamma/>
                    </a:srgbClr>
                  </a:gs>
                </a:gsLst>
                <a:path path="rect">
                  <a:fillToRect t="100000" r="100000"/>
                </a:path>
              </a:gradFill>
              <a:ln w="38100">
                <a:solidFill>
                  <a:srgbClr val="FF0000"/>
                </a:solidFill>
                <a:round/>
                <a:headEnd/>
                <a:tailEnd/>
              </a:ln>
              <a:effectLst>
                <a:prstShdw prst="shdw13" dist="53882" dir="13500000">
                  <a:schemeClr val="bg2">
                    <a:alpha val="50000"/>
                  </a:schemeClr>
                </a:prstShdw>
              </a:effec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52691" name="Rectangle 115"/>
              <p:cNvSpPr>
                <a:spLocks noChangeArrowheads="1"/>
              </p:cNvSpPr>
              <p:nvPr/>
            </p:nvSpPr>
            <p:spPr bwMode="auto">
              <a:xfrm>
                <a:off x="1391" y="1149"/>
                <a:ext cx="46" cy="81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52692" name="Rectangle 116"/>
              <p:cNvSpPr>
                <a:spLocks noChangeArrowheads="1"/>
              </p:cNvSpPr>
              <p:nvPr/>
            </p:nvSpPr>
            <p:spPr bwMode="auto">
              <a:xfrm rot="5400000">
                <a:off x="1709" y="1447"/>
                <a:ext cx="46" cy="81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52693" name="Rectangle 117"/>
              <p:cNvSpPr>
                <a:spLocks noChangeArrowheads="1"/>
              </p:cNvSpPr>
              <p:nvPr/>
            </p:nvSpPr>
            <p:spPr bwMode="auto">
              <a:xfrm>
                <a:off x="1392" y="1793"/>
                <a:ext cx="46" cy="81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52694" name="Rectangle 118"/>
              <p:cNvSpPr>
                <a:spLocks noChangeArrowheads="1"/>
              </p:cNvSpPr>
              <p:nvPr/>
            </p:nvSpPr>
            <p:spPr bwMode="auto">
              <a:xfrm rot="5400000">
                <a:off x="1072" y="1450"/>
                <a:ext cx="46" cy="81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52695" name="Rectangle 119"/>
              <p:cNvSpPr>
                <a:spLocks noChangeArrowheads="1"/>
              </p:cNvSpPr>
              <p:nvPr/>
            </p:nvSpPr>
            <p:spPr bwMode="auto">
              <a:xfrm rot="3000000">
                <a:off x="1139" y="1664"/>
                <a:ext cx="46" cy="81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52696" name="Rectangle 120"/>
              <p:cNvSpPr>
                <a:spLocks noChangeArrowheads="1"/>
              </p:cNvSpPr>
              <p:nvPr/>
            </p:nvSpPr>
            <p:spPr bwMode="auto">
              <a:xfrm rot="3000000">
                <a:off x="1629" y="1257"/>
                <a:ext cx="46" cy="81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52697" name="Rectangle 121"/>
              <p:cNvSpPr>
                <a:spLocks noChangeArrowheads="1"/>
              </p:cNvSpPr>
              <p:nvPr/>
            </p:nvSpPr>
            <p:spPr bwMode="auto">
              <a:xfrm rot="18600000">
                <a:off x="1155" y="1254"/>
                <a:ext cx="46" cy="81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52698" name="Rectangle 122"/>
              <p:cNvSpPr>
                <a:spLocks noChangeArrowheads="1"/>
              </p:cNvSpPr>
              <p:nvPr/>
            </p:nvSpPr>
            <p:spPr bwMode="auto">
              <a:xfrm rot="18600000">
                <a:off x="1641" y="1661"/>
                <a:ext cx="46" cy="81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sp>
        <p:nvSpPr>
          <p:cNvPr id="152699" name="Text Box 123"/>
          <p:cNvSpPr txBox="1">
            <a:spLocks noChangeArrowheads="1"/>
          </p:cNvSpPr>
          <p:nvPr/>
        </p:nvSpPr>
        <p:spPr bwMode="auto">
          <a:xfrm>
            <a:off x="285750" y="42672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30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52700" name="Text Box 124"/>
          <p:cNvSpPr txBox="1">
            <a:spLocks noChangeArrowheads="1"/>
          </p:cNvSpPr>
          <p:nvPr/>
        </p:nvSpPr>
        <p:spPr bwMode="auto">
          <a:xfrm>
            <a:off x="285750" y="42672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29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52701" name="Text Box 125"/>
          <p:cNvSpPr txBox="1">
            <a:spLocks noChangeArrowheads="1"/>
          </p:cNvSpPr>
          <p:nvPr/>
        </p:nvSpPr>
        <p:spPr bwMode="auto">
          <a:xfrm>
            <a:off x="266700" y="42672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28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52702" name="Text Box 126"/>
          <p:cNvSpPr txBox="1">
            <a:spLocks noChangeArrowheads="1"/>
          </p:cNvSpPr>
          <p:nvPr/>
        </p:nvSpPr>
        <p:spPr bwMode="auto">
          <a:xfrm>
            <a:off x="285750" y="42672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27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52703" name="Text Box 127"/>
          <p:cNvSpPr txBox="1">
            <a:spLocks noChangeArrowheads="1"/>
          </p:cNvSpPr>
          <p:nvPr/>
        </p:nvSpPr>
        <p:spPr bwMode="auto">
          <a:xfrm>
            <a:off x="304800" y="4251325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26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52704" name="Text Box 128"/>
          <p:cNvSpPr txBox="1">
            <a:spLocks noChangeArrowheads="1"/>
          </p:cNvSpPr>
          <p:nvPr/>
        </p:nvSpPr>
        <p:spPr bwMode="auto">
          <a:xfrm>
            <a:off x="304800" y="42672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25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52705" name="Text Box 129"/>
          <p:cNvSpPr txBox="1">
            <a:spLocks noChangeArrowheads="1"/>
          </p:cNvSpPr>
          <p:nvPr/>
        </p:nvSpPr>
        <p:spPr bwMode="auto">
          <a:xfrm>
            <a:off x="304800" y="42672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24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52706" name="Text Box 130"/>
          <p:cNvSpPr txBox="1">
            <a:spLocks noChangeArrowheads="1"/>
          </p:cNvSpPr>
          <p:nvPr/>
        </p:nvSpPr>
        <p:spPr bwMode="auto">
          <a:xfrm>
            <a:off x="304800" y="42672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23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52707" name="Text Box 131"/>
          <p:cNvSpPr txBox="1">
            <a:spLocks noChangeArrowheads="1"/>
          </p:cNvSpPr>
          <p:nvPr/>
        </p:nvSpPr>
        <p:spPr bwMode="auto">
          <a:xfrm>
            <a:off x="304800" y="42672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22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52708" name="Text Box 132"/>
          <p:cNvSpPr txBox="1">
            <a:spLocks noChangeArrowheads="1"/>
          </p:cNvSpPr>
          <p:nvPr/>
        </p:nvSpPr>
        <p:spPr bwMode="auto">
          <a:xfrm>
            <a:off x="304800" y="42672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21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52709" name="Text Box 133"/>
          <p:cNvSpPr txBox="1">
            <a:spLocks noChangeArrowheads="1"/>
          </p:cNvSpPr>
          <p:nvPr/>
        </p:nvSpPr>
        <p:spPr bwMode="auto">
          <a:xfrm>
            <a:off x="304800" y="42672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20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52710" name="Text Box 134"/>
          <p:cNvSpPr txBox="1">
            <a:spLocks noChangeArrowheads="1"/>
          </p:cNvSpPr>
          <p:nvPr/>
        </p:nvSpPr>
        <p:spPr bwMode="auto">
          <a:xfrm>
            <a:off x="304800" y="42672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19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52711" name="Text Box 135"/>
          <p:cNvSpPr txBox="1">
            <a:spLocks noChangeArrowheads="1"/>
          </p:cNvSpPr>
          <p:nvPr/>
        </p:nvSpPr>
        <p:spPr bwMode="auto">
          <a:xfrm>
            <a:off x="304800" y="42672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18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52712" name="Text Box 136"/>
          <p:cNvSpPr txBox="1">
            <a:spLocks noChangeArrowheads="1"/>
          </p:cNvSpPr>
          <p:nvPr/>
        </p:nvSpPr>
        <p:spPr bwMode="auto">
          <a:xfrm>
            <a:off x="304800" y="42672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17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52713" name="Text Box 137"/>
          <p:cNvSpPr txBox="1">
            <a:spLocks noChangeArrowheads="1"/>
          </p:cNvSpPr>
          <p:nvPr/>
        </p:nvSpPr>
        <p:spPr bwMode="auto">
          <a:xfrm>
            <a:off x="304800" y="42672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16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52714" name="Text Box 138"/>
          <p:cNvSpPr txBox="1">
            <a:spLocks noChangeArrowheads="1"/>
          </p:cNvSpPr>
          <p:nvPr/>
        </p:nvSpPr>
        <p:spPr bwMode="auto">
          <a:xfrm>
            <a:off x="304800" y="42672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15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52715" name="Text Box 139"/>
          <p:cNvSpPr txBox="1">
            <a:spLocks noChangeArrowheads="1"/>
          </p:cNvSpPr>
          <p:nvPr/>
        </p:nvSpPr>
        <p:spPr bwMode="auto">
          <a:xfrm>
            <a:off x="304800" y="42672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14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52716" name="Text Box 140"/>
          <p:cNvSpPr txBox="1">
            <a:spLocks noChangeArrowheads="1"/>
          </p:cNvSpPr>
          <p:nvPr/>
        </p:nvSpPr>
        <p:spPr bwMode="auto">
          <a:xfrm>
            <a:off x="304800" y="42672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13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52717" name="Text Box 141"/>
          <p:cNvSpPr txBox="1">
            <a:spLocks noChangeArrowheads="1"/>
          </p:cNvSpPr>
          <p:nvPr/>
        </p:nvSpPr>
        <p:spPr bwMode="auto">
          <a:xfrm>
            <a:off x="304800" y="42672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12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52718" name="Text Box 142"/>
          <p:cNvSpPr txBox="1">
            <a:spLocks noChangeArrowheads="1"/>
          </p:cNvSpPr>
          <p:nvPr/>
        </p:nvSpPr>
        <p:spPr bwMode="auto">
          <a:xfrm>
            <a:off x="304800" y="42672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11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52719" name="Text Box 143"/>
          <p:cNvSpPr txBox="1">
            <a:spLocks noChangeArrowheads="1"/>
          </p:cNvSpPr>
          <p:nvPr/>
        </p:nvSpPr>
        <p:spPr bwMode="auto">
          <a:xfrm>
            <a:off x="304800" y="42672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10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52720" name="Text Box 144"/>
          <p:cNvSpPr txBox="1">
            <a:spLocks noChangeArrowheads="1"/>
          </p:cNvSpPr>
          <p:nvPr/>
        </p:nvSpPr>
        <p:spPr bwMode="auto">
          <a:xfrm>
            <a:off x="304800" y="42672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9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52721" name="Text Box 145"/>
          <p:cNvSpPr txBox="1">
            <a:spLocks noChangeArrowheads="1"/>
          </p:cNvSpPr>
          <p:nvPr/>
        </p:nvSpPr>
        <p:spPr bwMode="auto">
          <a:xfrm>
            <a:off x="304800" y="42672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8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52722" name="Text Box 146"/>
          <p:cNvSpPr txBox="1">
            <a:spLocks noChangeArrowheads="1"/>
          </p:cNvSpPr>
          <p:nvPr/>
        </p:nvSpPr>
        <p:spPr bwMode="auto">
          <a:xfrm>
            <a:off x="304800" y="42672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7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52723" name="Text Box 147"/>
          <p:cNvSpPr txBox="1">
            <a:spLocks noChangeArrowheads="1"/>
          </p:cNvSpPr>
          <p:nvPr/>
        </p:nvSpPr>
        <p:spPr bwMode="auto">
          <a:xfrm>
            <a:off x="304800" y="42672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6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52724" name="Text Box 148"/>
          <p:cNvSpPr txBox="1">
            <a:spLocks noChangeArrowheads="1"/>
          </p:cNvSpPr>
          <p:nvPr/>
        </p:nvSpPr>
        <p:spPr bwMode="auto">
          <a:xfrm>
            <a:off x="304800" y="42672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5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52725" name="Text Box 149"/>
          <p:cNvSpPr txBox="1">
            <a:spLocks noChangeArrowheads="1"/>
          </p:cNvSpPr>
          <p:nvPr/>
        </p:nvSpPr>
        <p:spPr bwMode="auto">
          <a:xfrm>
            <a:off x="304800" y="42672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4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52726" name="Text Box 150"/>
          <p:cNvSpPr txBox="1">
            <a:spLocks noChangeArrowheads="1"/>
          </p:cNvSpPr>
          <p:nvPr/>
        </p:nvSpPr>
        <p:spPr bwMode="auto">
          <a:xfrm>
            <a:off x="304800" y="42672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3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52727" name="Text Box 151"/>
          <p:cNvSpPr txBox="1">
            <a:spLocks noChangeArrowheads="1"/>
          </p:cNvSpPr>
          <p:nvPr/>
        </p:nvSpPr>
        <p:spPr bwMode="auto">
          <a:xfrm>
            <a:off x="304800" y="42672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2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52728" name="Text Box 152"/>
          <p:cNvSpPr txBox="1">
            <a:spLocks noChangeArrowheads="1"/>
          </p:cNvSpPr>
          <p:nvPr/>
        </p:nvSpPr>
        <p:spPr bwMode="auto">
          <a:xfrm>
            <a:off x="304800" y="42672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1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52729" name="Text Box 153"/>
          <p:cNvSpPr txBox="1">
            <a:spLocks noChangeArrowheads="1"/>
          </p:cNvSpPr>
          <p:nvPr/>
        </p:nvSpPr>
        <p:spPr bwMode="auto">
          <a:xfrm>
            <a:off x="635000" y="4419600"/>
            <a:ext cx="685800" cy="498475"/>
          </a:xfrm>
          <a:prstGeom prst="rect">
            <a:avLst/>
          </a:prstGeom>
          <a:solidFill>
            <a:srgbClr val="FF0000"/>
          </a:solidFill>
          <a:ln w="9525">
            <a:solidFill>
              <a:schemeClr val="hlink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300" b="1">
                <a:solidFill>
                  <a:schemeClr val="bg1"/>
                </a:solidFill>
                <a:latin typeface=".VnBlackH" pitchFamily="34" charset="0"/>
                <a:cs typeface="Arial" charset="0"/>
              </a:rPr>
              <a:t>HÕt giê</a:t>
            </a:r>
            <a:endParaRPr lang="vi-VN" sz="1300" b="1">
              <a:solidFill>
                <a:schemeClr val="bg1"/>
              </a:solidFill>
              <a:latin typeface=".VnBlackH" pitchFamily="34" charset="0"/>
              <a:cs typeface="Arial" charset="0"/>
            </a:endParaRPr>
          </a:p>
        </p:txBody>
      </p:sp>
      <p:pic>
        <p:nvPicPr>
          <p:cNvPr id="152730" name="Picture 154" descr="POINSET2"/>
          <p:cNvPicPr>
            <a:picLocks noChangeAspect="1" noChangeArrowheads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-5400000">
            <a:off x="61119" y="5501481"/>
            <a:ext cx="1277938" cy="1273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52731" name="Picture 155" descr="pretty_flower_yellow_hb"/>
          <p:cNvPicPr>
            <a:picLocks noChangeAspect="1" noChangeArrowheads="1" noCrop="1"/>
          </p:cNvPicPr>
          <p:nvPr/>
        </p:nvPicPr>
        <p:blipFill>
          <a:blip r:embed="rId2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57188" y="5715000"/>
            <a:ext cx="876300" cy="8763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2363820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41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6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526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526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1526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1526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" dur="500" tmFilter="0,0; .5, 1; 1, 1"/>
                                        <p:tgtEl>
                                          <p:spTgt spid="1526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 nodeType="clickPar">
                      <p:stCondLst>
                        <p:cond delay="indefinite"/>
                      </p:stCondLst>
                      <p:childTnLst>
                        <p:par>
                          <p:cTn id="1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4" presetID="17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6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15269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15269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9" presetID="9" presetClass="exit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0" dur="500"/>
                                        <p:tgtEl>
                                          <p:spTgt spid="15269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26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23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7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15270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15270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28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9" dur="500"/>
                                        <p:tgtEl>
                                          <p:spTgt spid="15270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27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7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15270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15270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3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 nodeType="afterGroup">
                            <p:stCondLst>
                              <p:cond delay="2500"/>
                            </p:stCondLst>
                            <p:childTnLst>
                              <p:par>
                                <p:cTn id="37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38" dur="500"/>
                                        <p:tgtEl>
                                          <p:spTgt spid="15270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27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 nodeType="afterGroup">
                            <p:stCondLst>
                              <p:cond delay="3000"/>
                            </p:stCondLst>
                            <p:childTnLst>
                              <p:par>
                                <p:cTn id="41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7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15270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15270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4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 nodeType="afterGroup">
                            <p:stCondLst>
                              <p:cond delay="3500"/>
                            </p:stCondLst>
                            <p:childTnLst>
                              <p:par>
                                <p:cTn id="46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47" dur="500"/>
                                        <p:tgtEl>
                                          <p:spTgt spid="15270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27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 nodeType="afterGroup">
                            <p:stCondLst>
                              <p:cond delay="4000"/>
                            </p:stCondLst>
                            <p:childTnLst>
                              <p:par>
                                <p:cTn id="50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7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15270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15270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5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 nodeType="afterGroup">
                            <p:stCondLst>
                              <p:cond delay="4500"/>
                            </p:stCondLst>
                            <p:childTnLst>
                              <p:par>
                                <p:cTn id="55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56" dur="500"/>
                                        <p:tgtEl>
                                          <p:spTgt spid="15270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27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 nodeType="afterGroup">
                            <p:stCondLst>
                              <p:cond delay="5000"/>
                            </p:stCondLst>
                            <p:childTnLst>
                              <p:par>
                                <p:cTn id="59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7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15270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500" fill="hold"/>
                                        <p:tgtEl>
                                          <p:spTgt spid="15270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5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 nodeType="afterGroup">
                            <p:stCondLst>
                              <p:cond delay="5500"/>
                            </p:stCondLst>
                            <p:childTnLst>
                              <p:par>
                                <p:cTn id="64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5" dur="500"/>
                                        <p:tgtEl>
                                          <p:spTgt spid="15270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27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 nodeType="afterGroup">
                            <p:stCondLst>
                              <p:cond delay="6000"/>
                            </p:stCondLst>
                            <p:childTnLst>
                              <p:par>
                                <p:cTn id="68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7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0" dur="500" fill="hold"/>
                                        <p:tgtEl>
                                          <p:spTgt spid="15270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500" fill="hold"/>
                                        <p:tgtEl>
                                          <p:spTgt spid="15270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6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 nodeType="afterGroup">
                            <p:stCondLst>
                              <p:cond delay="6500"/>
                            </p:stCondLst>
                            <p:childTnLst>
                              <p:par>
                                <p:cTn id="73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74" dur="500"/>
                                        <p:tgtEl>
                                          <p:spTgt spid="15270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27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 nodeType="afterGroup">
                            <p:stCondLst>
                              <p:cond delay="7000"/>
                            </p:stCondLst>
                            <p:childTnLst>
                              <p:par>
                                <p:cTn id="77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7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9" dur="500" fill="hold"/>
                                        <p:tgtEl>
                                          <p:spTgt spid="15270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500" fill="hold"/>
                                        <p:tgtEl>
                                          <p:spTgt spid="15270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7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81" fill="hold" nodeType="afterGroup">
                            <p:stCondLst>
                              <p:cond delay="7500"/>
                            </p:stCondLst>
                            <p:childTnLst>
                              <p:par>
                                <p:cTn id="82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83" dur="500"/>
                                        <p:tgtEl>
                                          <p:spTgt spid="15270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27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 nodeType="afterGroup">
                            <p:stCondLst>
                              <p:cond delay="8000"/>
                            </p:stCondLst>
                            <p:childTnLst>
                              <p:par>
                                <p:cTn id="86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7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8" dur="500" fill="hold"/>
                                        <p:tgtEl>
                                          <p:spTgt spid="15270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" dur="500" fill="hold"/>
                                        <p:tgtEl>
                                          <p:spTgt spid="15270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8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90" fill="hold" nodeType="afterGroup">
                            <p:stCondLst>
                              <p:cond delay="8500"/>
                            </p:stCondLst>
                            <p:childTnLst>
                              <p:par>
                                <p:cTn id="91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92" dur="500"/>
                                        <p:tgtEl>
                                          <p:spTgt spid="15270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27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 nodeType="afterGroup">
                            <p:stCondLst>
                              <p:cond delay="9000"/>
                            </p:stCondLst>
                            <p:childTnLst>
                              <p:par>
                                <p:cTn id="95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7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7" dur="500" fill="hold"/>
                                        <p:tgtEl>
                                          <p:spTgt spid="15270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" dur="500" fill="hold"/>
                                        <p:tgtEl>
                                          <p:spTgt spid="15270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9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99" fill="hold" nodeType="afterGroup">
                            <p:stCondLst>
                              <p:cond delay="9500"/>
                            </p:stCondLst>
                            <p:childTnLst>
                              <p:par>
                                <p:cTn id="100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01" dur="500"/>
                                        <p:tgtEl>
                                          <p:spTgt spid="15270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27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3" fill="hold" nodeType="afterGroup">
                            <p:stCondLst>
                              <p:cond delay="10000"/>
                            </p:stCondLst>
                            <p:childTnLst>
                              <p:par>
                                <p:cTn id="104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7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6" dur="500" fill="hold"/>
                                        <p:tgtEl>
                                          <p:spTgt spid="15270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500" fill="hold"/>
                                        <p:tgtEl>
                                          <p:spTgt spid="15270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0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8" fill="hold" nodeType="afterGroup">
                            <p:stCondLst>
                              <p:cond delay="10500"/>
                            </p:stCondLst>
                            <p:childTnLst>
                              <p:par>
                                <p:cTn id="109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10" dur="500"/>
                                        <p:tgtEl>
                                          <p:spTgt spid="15270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27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2" fill="hold" nodeType="afterGroup">
                            <p:stCondLst>
                              <p:cond delay="11000"/>
                            </p:stCondLst>
                            <p:childTnLst>
                              <p:par>
                                <p:cTn id="113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7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5" dur="500" fill="hold"/>
                                        <p:tgtEl>
                                          <p:spTgt spid="1527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6" dur="500" fill="hold"/>
                                        <p:tgtEl>
                                          <p:spTgt spid="1527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1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17" fill="hold" nodeType="afterGroup">
                            <p:stCondLst>
                              <p:cond delay="11500"/>
                            </p:stCondLst>
                            <p:childTnLst>
                              <p:par>
                                <p:cTn id="118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19" dur="500"/>
                                        <p:tgtEl>
                                          <p:spTgt spid="1527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27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1" fill="hold" nodeType="afterGroup">
                            <p:stCondLst>
                              <p:cond delay="12000"/>
                            </p:stCondLst>
                            <p:childTnLst>
                              <p:par>
                                <p:cTn id="122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7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4" dur="500" fill="hold"/>
                                        <p:tgtEl>
                                          <p:spTgt spid="1527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5" dur="500" fill="hold"/>
                                        <p:tgtEl>
                                          <p:spTgt spid="1527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2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26" fill="hold" nodeType="afterGroup">
                            <p:stCondLst>
                              <p:cond delay="12500"/>
                            </p:stCondLst>
                            <p:childTnLst>
                              <p:par>
                                <p:cTn id="127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28" dur="500"/>
                                        <p:tgtEl>
                                          <p:spTgt spid="1527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27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0" fill="hold" nodeType="afterGroup">
                            <p:stCondLst>
                              <p:cond delay="13000"/>
                            </p:stCondLst>
                            <p:childTnLst>
                              <p:par>
                                <p:cTn id="131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7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3" dur="500" fill="hold"/>
                                        <p:tgtEl>
                                          <p:spTgt spid="1527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4" dur="500" fill="hold"/>
                                        <p:tgtEl>
                                          <p:spTgt spid="1527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3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35" fill="hold" nodeType="afterGroup">
                            <p:stCondLst>
                              <p:cond delay="13500"/>
                            </p:stCondLst>
                            <p:childTnLst>
                              <p:par>
                                <p:cTn id="136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37" dur="500"/>
                                        <p:tgtEl>
                                          <p:spTgt spid="1527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27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9" fill="hold" nodeType="afterGroup">
                            <p:stCondLst>
                              <p:cond delay="14000"/>
                            </p:stCondLst>
                            <p:childTnLst>
                              <p:par>
                                <p:cTn id="140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7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2" dur="500" fill="hold"/>
                                        <p:tgtEl>
                                          <p:spTgt spid="1527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3" dur="500" fill="hold"/>
                                        <p:tgtEl>
                                          <p:spTgt spid="1527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4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44" fill="hold" nodeType="afterGroup">
                            <p:stCondLst>
                              <p:cond delay="14500"/>
                            </p:stCondLst>
                            <p:childTnLst>
                              <p:par>
                                <p:cTn id="145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46" dur="500"/>
                                        <p:tgtEl>
                                          <p:spTgt spid="1527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27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8" fill="hold" nodeType="afterGroup">
                            <p:stCondLst>
                              <p:cond delay="15000"/>
                            </p:stCondLst>
                            <p:childTnLst>
                              <p:par>
                                <p:cTn id="149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7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1" dur="500" fill="hold"/>
                                        <p:tgtEl>
                                          <p:spTgt spid="1527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2" dur="500" fill="hold"/>
                                        <p:tgtEl>
                                          <p:spTgt spid="1527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4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53" fill="hold" nodeType="afterGroup">
                            <p:stCondLst>
                              <p:cond delay="15500"/>
                            </p:stCondLst>
                            <p:childTnLst>
                              <p:par>
                                <p:cTn id="154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55" dur="500"/>
                                        <p:tgtEl>
                                          <p:spTgt spid="1527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27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7" fill="hold" nodeType="afterGroup">
                            <p:stCondLst>
                              <p:cond delay="16000"/>
                            </p:stCondLst>
                            <p:childTnLst>
                              <p:par>
                                <p:cTn id="158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7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0" dur="500" fill="hold"/>
                                        <p:tgtEl>
                                          <p:spTgt spid="1527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1" dur="500" fill="hold"/>
                                        <p:tgtEl>
                                          <p:spTgt spid="1527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5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2" fill="hold" nodeType="afterGroup">
                            <p:stCondLst>
                              <p:cond delay="16500"/>
                            </p:stCondLst>
                            <p:childTnLst>
                              <p:par>
                                <p:cTn id="163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64" dur="500"/>
                                        <p:tgtEl>
                                          <p:spTgt spid="1527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27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6" fill="hold" nodeType="afterGroup">
                            <p:stCondLst>
                              <p:cond delay="17000"/>
                            </p:stCondLst>
                            <p:childTnLst>
                              <p:par>
                                <p:cTn id="167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7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9" dur="500" fill="hold"/>
                                        <p:tgtEl>
                                          <p:spTgt spid="1527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0" dur="500" fill="hold"/>
                                        <p:tgtEl>
                                          <p:spTgt spid="1527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6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71" fill="hold" nodeType="afterGroup">
                            <p:stCondLst>
                              <p:cond delay="17500"/>
                            </p:stCondLst>
                            <p:childTnLst>
                              <p:par>
                                <p:cTn id="172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73" dur="500"/>
                                        <p:tgtEl>
                                          <p:spTgt spid="15271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27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5" fill="hold" nodeType="afterGroup">
                            <p:stCondLst>
                              <p:cond delay="18000"/>
                            </p:stCondLst>
                            <p:childTnLst>
                              <p:par>
                                <p:cTn id="176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7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8" dur="500" fill="hold"/>
                                        <p:tgtEl>
                                          <p:spTgt spid="1527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9" dur="500" fill="hold"/>
                                        <p:tgtEl>
                                          <p:spTgt spid="1527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7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80" fill="hold" nodeType="afterGroup">
                            <p:stCondLst>
                              <p:cond delay="18500"/>
                            </p:stCondLst>
                            <p:childTnLst>
                              <p:par>
                                <p:cTn id="181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82" dur="500"/>
                                        <p:tgtEl>
                                          <p:spTgt spid="1527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27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4" fill="hold" nodeType="afterGroup">
                            <p:stCondLst>
                              <p:cond delay="19000"/>
                            </p:stCondLst>
                            <p:childTnLst>
                              <p:par>
                                <p:cTn id="185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7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7" dur="500" fill="hold"/>
                                        <p:tgtEl>
                                          <p:spTgt spid="1527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8" dur="500" fill="hold"/>
                                        <p:tgtEl>
                                          <p:spTgt spid="1527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8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89" fill="hold" nodeType="afterGroup">
                            <p:stCondLst>
                              <p:cond delay="19500"/>
                            </p:stCondLst>
                            <p:childTnLst>
                              <p:par>
                                <p:cTn id="190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91" dur="500"/>
                                        <p:tgtEl>
                                          <p:spTgt spid="15271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27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3" fill="hold" nodeType="afterGroup">
                            <p:stCondLst>
                              <p:cond delay="20000"/>
                            </p:stCondLst>
                            <p:childTnLst>
                              <p:par>
                                <p:cTn id="194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7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6" dur="500" fill="hold"/>
                                        <p:tgtEl>
                                          <p:spTgt spid="1527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7" dur="500" fill="hold"/>
                                        <p:tgtEl>
                                          <p:spTgt spid="1527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9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98" fill="hold" nodeType="afterGroup">
                            <p:stCondLst>
                              <p:cond delay="20500"/>
                            </p:stCondLst>
                            <p:childTnLst>
                              <p:par>
                                <p:cTn id="199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00" dur="500"/>
                                        <p:tgtEl>
                                          <p:spTgt spid="15271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27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2" fill="hold" nodeType="afterGroup">
                            <p:stCondLst>
                              <p:cond delay="21000"/>
                            </p:stCondLst>
                            <p:childTnLst>
                              <p:par>
                                <p:cTn id="203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7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5" dur="500" fill="hold"/>
                                        <p:tgtEl>
                                          <p:spTgt spid="1527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6" dur="500" fill="hold"/>
                                        <p:tgtEl>
                                          <p:spTgt spid="1527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0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07" fill="hold" nodeType="afterGroup">
                            <p:stCondLst>
                              <p:cond delay="21500"/>
                            </p:stCondLst>
                            <p:childTnLst>
                              <p:par>
                                <p:cTn id="208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09" dur="500"/>
                                        <p:tgtEl>
                                          <p:spTgt spid="15272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27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1" fill="hold" nodeType="afterGroup">
                            <p:stCondLst>
                              <p:cond delay="22000"/>
                            </p:stCondLst>
                            <p:childTnLst>
                              <p:par>
                                <p:cTn id="212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7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4" dur="500" fill="hold"/>
                                        <p:tgtEl>
                                          <p:spTgt spid="1527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5" dur="500" fill="hold"/>
                                        <p:tgtEl>
                                          <p:spTgt spid="1527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1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16" fill="hold" nodeType="afterGroup">
                            <p:stCondLst>
                              <p:cond delay="22500"/>
                            </p:stCondLst>
                            <p:childTnLst>
                              <p:par>
                                <p:cTn id="217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18" dur="500"/>
                                        <p:tgtEl>
                                          <p:spTgt spid="15272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27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0" fill="hold" nodeType="afterGroup">
                            <p:stCondLst>
                              <p:cond delay="23000"/>
                            </p:stCondLst>
                            <p:childTnLst>
                              <p:par>
                                <p:cTn id="221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7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3" dur="500" fill="hold"/>
                                        <p:tgtEl>
                                          <p:spTgt spid="1527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4" dur="500" fill="hold"/>
                                        <p:tgtEl>
                                          <p:spTgt spid="1527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2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25" fill="hold" nodeType="afterGroup">
                            <p:stCondLst>
                              <p:cond delay="23500"/>
                            </p:stCondLst>
                            <p:childTnLst>
                              <p:par>
                                <p:cTn id="226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27" dur="500"/>
                                        <p:tgtEl>
                                          <p:spTgt spid="15272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27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9" fill="hold" nodeType="afterGroup">
                            <p:stCondLst>
                              <p:cond delay="24000"/>
                            </p:stCondLst>
                            <p:childTnLst>
                              <p:par>
                                <p:cTn id="230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7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2" dur="500" fill="hold"/>
                                        <p:tgtEl>
                                          <p:spTgt spid="1527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3" dur="500" fill="hold"/>
                                        <p:tgtEl>
                                          <p:spTgt spid="1527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3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34" fill="hold" nodeType="afterGroup">
                            <p:stCondLst>
                              <p:cond delay="24500"/>
                            </p:stCondLst>
                            <p:childTnLst>
                              <p:par>
                                <p:cTn id="235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36" dur="500"/>
                                        <p:tgtEl>
                                          <p:spTgt spid="15272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3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27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8" fill="hold" nodeType="afterGroup">
                            <p:stCondLst>
                              <p:cond delay="25000"/>
                            </p:stCondLst>
                            <p:childTnLst>
                              <p:par>
                                <p:cTn id="239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7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1" dur="500" fill="hold"/>
                                        <p:tgtEl>
                                          <p:spTgt spid="1527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2" dur="500" fill="hold"/>
                                        <p:tgtEl>
                                          <p:spTgt spid="1527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3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43" fill="hold" nodeType="afterGroup">
                            <p:stCondLst>
                              <p:cond delay="25500"/>
                            </p:stCondLst>
                            <p:childTnLst>
                              <p:par>
                                <p:cTn id="244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45" dur="500"/>
                                        <p:tgtEl>
                                          <p:spTgt spid="15272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27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7" fill="hold" nodeType="afterGroup">
                            <p:stCondLst>
                              <p:cond delay="26000"/>
                            </p:stCondLst>
                            <p:childTnLst>
                              <p:par>
                                <p:cTn id="248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7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0" dur="500" fill="hold"/>
                                        <p:tgtEl>
                                          <p:spTgt spid="1527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1" dur="500" fill="hold"/>
                                        <p:tgtEl>
                                          <p:spTgt spid="1527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4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52" fill="hold" nodeType="afterGroup">
                            <p:stCondLst>
                              <p:cond delay="26500"/>
                            </p:stCondLst>
                            <p:childTnLst>
                              <p:par>
                                <p:cTn id="253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54" dur="500"/>
                                        <p:tgtEl>
                                          <p:spTgt spid="15272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27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6" fill="hold" nodeType="afterGroup">
                            <p:stCondLst>
                              <p:cond delay="27000"/>
                            </p:stCondLst>
                            <p:childTnLst>
                              <p:par>
                                <p:cTn id="257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7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9" dur="500" fill="hold"/>
                                        <p:tgtEl>
                                          <p:spTgt spid="1527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0" dur="500" fill="hold"/>
                                        <p:tgtEl>
                                          <p:spTgt spid="1527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5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61" fill="hold" nodeType="afterGroup">
                            <p:stCondLst>
                              <p:cond delay="27500"/>
                            </p:stCondLst>
                            <p:childTnLst>
                              <p:par>
                                <p:cTn id="262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63" dur="500"/>
                                        <p:tgtEl>
                                          <p:spTgt spid="15272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6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27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5" fill="hold" nodeType="afterGroup">
                            <p:stCondLst>
                              <p:cond delay="28000"/>
                            </p:stCondLst>
                            <p:childTnLst>
                              <p:par>
                                <p:cTn id="266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7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8" dur="500" fill="hold"/>
                                        <p:tgtEl>
                                          <p:spTgt spid="1527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9" dur="500" fill="hold"/>
                                        <p:tgtEl>
                                          <p:spTgt spid="1527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6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70" fill="hold" nodeType="afterGroup">
                            <p:stCondLst>
                              <p:cond delay="28500"/>
                            </p:stCondLst>
                            <p:childTnLst>
                              <p:par>
                                <p:cTn id="271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72" dur="500"/>
                                        <p:tgtEl>
                                          <p:spTgt spid="15272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27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4" fill="hold" nodeType="afterGroup">
                            <p:stCondLst>
                              <p:cond delay="29000"/>
                            </p:stCondLst>
                            <p:childTnLst>
                              <p:par>
                                <p:cTn id="275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7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7" dur="500" fill="hold"/>
                                        <p:tgtEl>
                                          <p:spTgt spid="1527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8" dur="500" fill="hold"/>
                                        <p:tgtEl>
                                          <p:spTgt spid="1527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7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79" fill="hold" nodeType="afterGroup">
                            <p:stCondLst>
                              <p:cond delay="29500"/>
                            </p:stCondLst>
                            <p:childTnLst>
                              <p:par>
                                <p:cTn id="280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81" dur="500"/>
                                        <p:tgtEl>
                                          <p:spTgt spid="15272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27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3" fill="hold" nodeType="afterGroup">
                            <p:stCondLst>
                              <p:cond delay="30000"/>
                            </p:stCondLst>
                            <p:childTnLst>
                              <p:par>
                                <p:cTn id="284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7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6" dur="500" fill="hold"/>
                                        <p:tgtEl>
                                          <p:spTgt spid="1527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7" dur="500" fill="hold"/>
                                        <p:tgtEl>
                                          <p:spTgt spid="1527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8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drumroll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88" fill="hold" nodeType="afterGroup">
                            <p:stCondLst>
                              <p:cond delay="30500"/>
                            </p:stCondLst>
                            <p:childTnLst>
                              <p:par>
                                <p:cTn id="289" presetID="35" presetClass="emph" presetSubtype="0" repeatCount="3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90" dur="1000" fill="hold"/>
                                        <p:tgtEl>
                                          <p:spTgt spid="1527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1" fill="hold" nodeType="clickPar">
                      <p:stCondLst>
                        <p:cond delay="indefinite"/>
                      </p:stCondLst>
                      <p:childTnLst>
                        <p:par>
                          <p:cTn id="29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3" presetID="34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6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from="(-#ppt_w/2)" to="(#ppt_x)" calcmode="lin" valueType="num">
                                      <p:cBhvr>
                                        <p:cTn id="295" dur="6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6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anim from="0" to="-1.0" calcmode="lin" valueType="num">
                                      <p:cBhvr>
                                        <p:cTn id="296" dur="200" decel="5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52667"/>
                                        </p:tgtEl>
                                        <p:attrNameLst>
                                          <p:attrName>xshear</p:attrName>
                                        </p:attrNameLst>
                                      </p:cBhvr>
                                    </p:anim>
                                    <p:animScale>
                                      <p:cBhvr>
                                        <p:cTn id="297" dur="200" decel="10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52667"/>
                                        </p:tgtEl>
                                      </p:cBhvr>
                                      <p:from x="100000" y="100000"/>
                                      <p:to x="80000" y="100000"/>
                                    </p:animScale>
                                    <p:anim by="(#ppt_h/3+#ppt_w*0.1)" calcmode="lin" valueType="num">
                                      <p:cBhvr additive="sum">
                                        <p:cTn id="298" dur="200" decel="100000" autoRev="1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526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9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2666" grpId="0"/>
      <p:bldP spid="152667" grpId="0"/>
      <p:bldP spid="152699" grpId="0"/>
      <p:bldP spid="152700" grpId="0"/>
      <p:bldP spid="152700" grpId="1"/>
      <p:bldP spid="152701" grpId="0"/>
      <p:bldP spid="152701" grpId="1"/>
      <p:bldP spid="152702" grpId="0"/>
      <p:bldP spid="152702" grpId="1"/>
      <p:bldP spid="152703" grpId="0"/>
      <p:bldP spid="152703" grpId="1"/>
      <p:bldP spid="152704" grpId="0"/>
      <p:bldP spid="152704" grpId="1"/>
      <p:bldP spid="152705" grpId="0"/>
      <p:bldP spid="152705" grpId="1"/>
      <p:bldP spid="152706" grpId="0"/>
      <p:bldP spid="152706" grpId="1"/>
      <p:bldP spid="152707" grpId="0"/>
      <p:bldP spid="152707" grpId="1"/>
      <p:bldP spid="152708" grpId="0"/>
      <p:bldP spid="152708" grpId="1"/>
      <p:bldP spid="152709" grpId="0"/>
      <p:bldP spid="152709" grpId="1"/>
      <p:bldP spid="152710" grpId="0"/>
      <p:bldP spid="152710" grpId="1"/>
      <p:bldP spid="152711" grpId="0"/>
      <p:bldP spid="152711" grpId="1"/>
      <p:bldP spid="152712" grpId="0"/>
      <p:bldP spid="152712" grpId="1"/>
      <p:bldP spid="152713" grpId="0"/>
      <p:bldP spid="152713" grpId="1"/>
      <p:bldP spid="152714" grpId="0"/>
      <p:bldP spid="152714" grpId="1"/>
      <p:bldP spid="152715" grpId="0"/>
      <p:bldP spid="152715" grpId="1"/>
      <p:bldP spid="152716" grpId="0"/>
      <p:bldP spid="152716" grpId="1"/>
      <p:bldP spid="152717" grpId="0"/>
      <p:bldP spid="152717" grpId="1"/>
      <p:bldP spid="152718" grpId="0"/>
      <p:bldP spid="152718" grpId="1"/>
      <p:bldP spid="152719" grpId="0"/>
      <p:bldP spid="152719" grpId="1"/>
      <p:bldP spid="152720" grpId="0"/>
      <p:bldP spid="152720" grpId="1"/>
      <p:bldP spid="152721" grpId="0"/>
      <p:bldP spid="152721" grpId="1"/>
      <p:bldP spid="152722" grpId="0"/>
      <p:bldP spid="152722" grpId="1"/>
      <p:bldP spid="152723" grpId="0"/>
      <p:bldP spid="152723" grpId="1"/>
      <p:bldP spid="152724" grpId="0"/>
      <p:bldP spid="152724" grpId="1"/>
      <p:bldP spid="152725" grpId="0"/>
      <p:bldP spid="152725" grpId="1"/>
      <p:bldP spid="152726" grpId="0"/>
      <p:bldP spid="152726" grpId="1"/>
      <p:bldP spid="152727" grpId="0"/>
      <p:bldP spid="152727" grpId="1"/>
      <p:bldP spid="152728" grpId="0"/>
      <p:bldP spid="152728" grpId="1"/>
      <p:bldP spid="152729" grpId="0" animBg="1"/>
    </p:bld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2578" name="Freeform 2"/>
          <p:cNvSpPr>
            <a:spLocks/>
          </p:cNvSpPr>
          <p:nvPr/>
        </p:nvSpPr>
        <p:spPr bwMode="auto">
          <a:xfrm>
            <a:off x="138113" y="1549400"/>
            <a:ext cx="8675687" cy="5105400"/>
          </a:xfrm>
          <a:custGeom>
            <a:avLst/>
            <a:gdLst>
              <a:gd name="T0" fmla="*/ 4800 w 5465"/>
              <a:gd name="T1" fmla="*/ 310 h 3131"/>
              <a:gd name="T2" fmla="*/ 1772 w 5465"/>
              <a:gd name="T3" fmla="*/ 163 h 3131"/>
              <a:gd name="T4" fmla="*/ 1432 w 5465"/>
              <a:gd name="T5" fmla="*/ 0 h 3131"/>
              <a:gd name="T6" fmla="*/ 989 w 5465"/>
              <a:gd name="T7" fmla="*/ 15 h 3131"/>
              <a:gd name="T8" fmla="*/ 428 w 5465"/>
              <a:gd name="T9" fmla="*/ 89 h 3131"/>
              <a:gd name="T10" fmla="*/ 118 w 5465"/>
              <a:gd name="T11" fmla="*/ 177 h 3131"/>
              <a:gd name="T12" fmla="*/ 0 w 5465"/>
              <a:gd name="T13" fmla="*/ 635 h 3131"/>
              <a:gd name="T14" fmla="*/ 133 w 5465"/>
              <a:gd name="T15" fmla="*/ 1123 h 3131"/>
              <a:gd name="T16" fmla="*/ 266 w 5465"/>
              <a:gd name="T17" fmla="*/ 1448 h 3131"/>
              <a:gd name="T18" fmla="*/ 177 w 5465"/>
              <a:gd name="T19" fmla="*/ 1640 h 3131"/>
              <a:gd name="T20" fmla="*/ 221 w 5465"/>
              <a:gd name="T21" fmla="*/ 1846 h 3131"/>
              <a:gd name="T22" fmla="*/ 310 w 5465"/>
              <a:gd name="T23" fmla="*/ 2009 h 3131"/>
              <a:gd name="T24" fmla="*/ 458 w 5465"/>
              <a:gd name="T25" fmla="*/ 2304 h 3131"/>
              <a:gd name="T26" fmla="*/ 472 w 5465"/>
              <a:gd name="T27" fmla="*/ 2393 h 3131"/>
              <a:gd name="T28" fmla="*/ 546 w 5465"/>
              <a:gd name="T29" fmla="*/ 2496 h 3131"/>
              <a:gd name="T30" fmla="*/ 709 w 5465"/>
              <a:gd name="T31" fmla="*/ 2733 h 3131"/>
              <a:gd name="T32" fmla="*/ 768 w 5465"/>
              <a:gd name="T33" fmla="*/ 2880 h 3131"/>
              <a:gd name="T34" fmla="*/ 797 w 5465"/>
              <a:gd name="T35" fmla="*/ 2984 h 3131"/>
              <a:gd name="T36" fmla="*/ 945 w 5465"/>
              <a:gd name="T37" fmla="*/ 3087 h 3131"/>
              <a:gd name="T38" fmla="*/ 1152 w 5465"/>
              <a:gd name="T39" fmla="*/ 3117 h 3131"/>
              <a:gd name="T40" fmla="*/ 1462 w 5465"/>
              <a:gd name="T41" fmla="*/ 3043 h 3131"/>
              <a:gd name="T42" fmla="*/ 1536 w 5465"/>
              <a:gd name="T43" fmla="*/ 3013 h 3131"/>
              <a:gd name="T44" fmla="*/ 1846 w 5465"/>
              <a:gd name="T45" fmla="*/ 2984 h 3131"/>
              <a:gd name="T46" fmla="*/ 2496 w 5465"/>
              <a:gd name="T47" fmla="*/ 3072 h 3131"/>
              <a:gd name="T48" fmla="*/ 2954 w 5465"/>
              <a:gd name="T49" fmla="*/ 3131 h 3131"/>
              <a:gd name="T50" fmla="*/ 3677 w 5465"/>
              <a:gd name="T51" fmla="*/ 3043 h 3131"/>
              <a:gd name="T52" fmla="*/ 3648 w 5465"/>
              <a:gd name="T53" fmla="*/ 2984 h 3131"/>
              <a:gd name="T54" fmla="*/ 3589 w 5465"/>
              <a:gd name="T55" fmla="*/ 2939 h 3131"/>
              <a:gd name="T56" fmla="*/ 3264 w 5465"/>
              <a:gd name="T57" fmla="*/ 2747 h 3131"/>
              <a:gd name="T58" fmla="*/ 3234 w 5465"/>
              <a:gd name="T59" fmla="*/ 2688 h 3131"/>
              <a:gd name="T60" fmla="*/ 3249 w 5465"/>
              <a:gd name="T61" fmla="*/ 2289 h 3131"/>
              <a:gd name="T62" fmla="*/ 3603 w 5465"/>
              <a:gd name="T63" fmla="*/ 2068 h 3131"/>
              <a:gd name="T64" fmla="*/ 3766 w 5465"/>
              <a:gd name="T65" fmla="*/ 1728 h 3131"/>
              <a:gd name="T66" fmla="*/ 3943 w 5465"/>
              <a:gd name="T67" fmla="*/ 1625 h 3131"/>
              <a:gd name="T68" fmla="*/ 4076 w 5465"/>
              <a:gd name="T69" fmla="*/ 1566 h 3131"/>
              <a:gd name="T70" fmla="*/ 4371 w 5465"/>
              <a:gd name="T71" fmla="*/ 1595 h 3131"/>
              <a:gd name="T72" fmla="*/ 4726 w 5465"/>
              <a:gd name="T73" fmla="*/ 1728 h 3131"/>
              <a:gd name="T74" fmla="*/ 5154 w 5465"/>
              <a:gd name="T75" fmla="*/ 1773 h 3131"/>
              <a:gd name="T76" fmla="*/ 5346 w 5465"/>
              <a:gd name="T77" fmla="*/ 1566 h 3131"/>
              <a:gd name="T78" fmla="*/ 5435 w 5465"/>
              <a:gd name="T79" fmla="*/ 1256 h 3131"/>
              <a:gd name="T80" fmla="*/ 5420 w 5465"/>
              <a:gd name="T81" fmla="*/ 753 h 3131"/>
              <a:gd name="T82" fmla="*/ 5361 w 5465"/>
              <a:gd name="T83" fmla="*/ 606 h 3131"/>
              <a:gd name="T84" fmla="*/ 5317 w 5465"/>
              <a:gd name="T85" fmla="*/ 517 h 3131"/>
              <a:gd name="T86" fmla="*/ 4741 w 5465"/>
              <a:gd name="T87" fmla="*/ 237 h 3131"/>
              <a:gd name="T88" fmla="*/ 4238 w 5465"/>
              <a:gd name="T89" fmla="*/ 251 h 3131"/>
              <a:gd name="T90" fmla="*/ 3116 w 5465"/>
              <a:gd name="T91" fmla="*/ 303 h 31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5465" h="3131">
                <a:moveTo>
                  <a:pt x="4800" y="310"/>
                </a:moveTo>
                <a:cubicBezTo>
                  <a:pt x="2535" y="283"/>
                  <a:pt x="3012" y="385"/>
                  <a:pt x="1772" y="163"/>
                </a:cubicBezTo>
                <a:cubicBezTo>
                  <a:pt x="1660" y="99"/>
                  <a:pt x="1546" y="58"/>
                  <a:pt x="1432" y="0"/>
                </a:cubicBezTo>
                <a:cubicBezTo>
                  <a:pt x="1284" y="5"/>
                  <a:pt x="1136" y="2"/>
                  <a:pt x="989" y="15"/>
                </a:cubicBezTo>
                <a:cubicBezTo>
                  <a:pt x="801" y="31"/>
                  <a:pt x="616" y="70"/>
                  <a:pt x="428" y="89"/>
                </a:cubicBezTo>
                <a:cubicBezTo>
                  <a:pt x="323" y="115"/>
                  <a:pt x="223" y="152"/>
                  <a:pt x="118" y="177"/>
                </a:cubicBezTo>
                <a:cubicBezTo>
                  <a:pt x="74" y="329"/>
                  <a:pt x="31" y="480"/>
                  <a:pt x="0" y="635"/>
                </a:cubicBezTo>
                <a:cubicBezTo>
                  <a:pt x="22" y="787"/>
                  <a:pt x="12" y="1002"/>
                  <a:pt x="133" y="1123"/>
                </a:cubicBezTo>
                <a:cubicBezTo>
                  <a:pt x="176" y="1234"/>
                  <a:pt x="233" y="1333"/>
                  <a:pt x="266" y="1448"/>
                </a:cubicBezTo>
                <a:cubicBezTo>
                  <a:pt x="241" y="1521"/>
                  <a:pt x="210" y="1572"/>
                  <a:pt x="177" y="1640"/>
                </a:cubicBezTo>
                <a:cubicBezTo>
                  <a:pt x="192" y="1709"/>
                  <a:pt x="202" y="1779"/>
                  <a:pt x="221" y="1846"/>
                </a:cubicBezTo>
                <a:cubicBezTo>
                  <a:pt x="259" y="1978"/>
                  <a:pt x="254" y="1916"/>
                  <a:pt x="310" y="2009"/>
                </a:cubicBezTo>
                <a:cubicBezTo>
                  <a:pt x="367" y="2104"/>
                  <a:pt x="402" y="2208"/>
                  <a:pt x="458" y="2304"/>
                </a:cubicBezTo>
                <a:cubicBezTo>
                  <a:pt x="463" y="2334"/>
                  <a:pt x="463" y="2364"/>
                  <a:pt x="472" y="2393"/>
                </a:cubicBezTo>
                <a:cubicBezTo>
                  <a:pt x="493" y="2465"/>
                  <a:pt x="503" y="2441"/>
                  <a:pt x="546" y="2496"/>
                </a:cubicBezTo>
                <a:cubicBezTo>
                  <a:pt x="643" y="2620"/>
                  <a:pt x="646" y="2629"/>
                  <a:pt x="709" y="2733"/>
                </a:cubicBezTo>
                <a:cubicBezTo>
                  <a:pt x="744" y="2879"/>
                  <a:pt x="692" y="2684"/>
                  <a:pt x="768" y="2880"/>
                </a:cubicBezTo>
                <a:cubicBezTo>
                  <a:pt x="781" y="2914"/>
                  <a:pt x="782" y="2951"/>
                  <a:pt x="797" y="2984"/>
                </a:cubicBezTo>
                <a:cubicBezTo>
                  <a:pt x="846" y="3090"/>
                  <a:pt x="844" y="3072"/>
                  <a:pt x="945" y="3087"/>
                </a:cubicBezTo>
                <a:cubicBezTo>
                  <a:pt x="1014" y="3097"/>
                  <a:pt x="1083" y="3107"/>
                  <a:pt x="1152" y="3117"/>
                </a:cubicBezTo>
                <a:cubicBezTo>
                  <a:pt x="1255" y="3092"/>
                  <a:pt x="1359" y="3068"/>
                  <a:pt x="1462" y="3043"/>
                </a:cubicBezTo>
                <a:cubicBezTo>
                  <a:pt x="1488" y="3037"/>
                  <a:pt x="1510" y="3017"/>
                  <a:pt x="1536" y="3013"/>
                </a:cubicBezTo>
                <a:cubicBezTo>
                  <a:pt x="1639" y="2997"/>
                  <a:pt x="1743" y="2994"/>
                  <a:pt x="1846" y="2984"/>
                </a:cubicBezTo>
                <a:cubicBezTo>
                  <a:pt x="2063" y="3013"/>
                  <a:pt x="2279" y="3048"/>
                  <a:pt x="2496" y="3072"/>
                </a:cubicBezTo>
                <a:cubicBezTo>
                  <a:pt x="2958" y="3124"/>
                  <a:pt x="2767" y="3041"/>
                  <a:pt x="2954" y="3131"/>
                </a:cubicBezTo>
                <a:cubicBezTo>
                  <a:pt x="3195" y="3102"/>
                  <a:pt x="3439" y="3093"/>
                  <a:pt x="3677" y="3043"/>
                </a:cubicBezTo>
                <a:cubicBezTo>
                  <a:pt x="3698" y="3038"/>
                  <a:pt x="3662" y="3001"/>
                  <a:pt x="3648" y="2984"/>
                </a:cubicBezTo>
                <a:cubicBezTo>
                  <a:pt x="3632" y="2965"/>
                  <a:pt x="3610" y="2953"/>
                  <a:pt x="3589" y="2939"/>
                </a:cubicBezTo>
                <a:cubicBezTo>
                  <a:pt x="3483" y="2868"/>
                  <a:pt x="3370" y="2818"/>
                  <a:pt x="3264" y="2747"/>
                </a:cubicBezTo>
                <a:cubicBezTo>
                  <a:pt x="3254" y="2727"/>
                  <a:pt x="3235" y="2710"/>
                  <a:pt x="3234" y="2688"/>
                </a:cubicBezTo>
                <a:cubicBezTo>
                  <a:pt x="3230" y="2555"/>
                  <a:pt x="3195" y="2410"/>
                  <a:pt x="3249" y="2289"/>
                </a:cubicBezTo>
                <a:cubicBezTo>
                  <a:pt x="3267" y="2249"/>
                  <a:pt x="3512" y="2099"/>
                  <a:pt x="3603" y="2068"/>
                </a:cubicBezTo>
                <a:cubicBezTo>
                  <a:pt x="3643" y="1952"/>
                  <a:pt x="3656" y="1807"/>
                  <a:pt x="3766" y="1728"/>
                </a:cubicBezTo>
                <a:cubicBezTo>
                  <a:pt x="4058" y="1518"/>
                  <a:pt x="3725" y="1745"/>
                  <a:pt x="3943" y="1625"/>
                </a:cubicBezTo>
                <a:cubicBezTo>
                  <a:pt x="4067" y="1557"/>
                  <a:pt x="3932" y="1595"/>
                  <a:pt x="4076" y="1566"/>
                </a:cubicBezTo>
                <a:cubicBezTo>
                  <a:pt x="4197" y="1474"/>
                  <a:pt x="4124" y="1504"/>
                  <a:pt x="4371" y="1595"/>
                </a:cubicBezTo>
                <a:cubicBezTo>
                  <a:pt x="4504" y="1644"/>
                  <a:pt x="4592" y="1705"/>
                  <a:pt x="4726" y="1728"/>
                </a:cubicBezTo>
                <a:cubicBezTo>
                  <a:pt x="4903" y="1829"/>
                  <a:pt x="4943" y="1803"/>
                  <a:pt x="5154" y="1773"/>
                </a:cubicBezTo>
                <a:cubicBezTo>
                  <a:pt x="5225" y="1702"/>
                  <a:pt x="5294" y="1653"/>
                  <a:pt x="5346" y="1566"/>
                </a:cubicBezTo>
                <a:cubicBezTo>
                  <a:pt x="5364" y="1461"/>
                  <a:pt x="5400" y="1357"/>
                  <a:pt x="5435" y="1256"/>
                </a:cubicBezTo>
                <a:cubicBezTo>
                  <a:pt x="5465" y="1022"/>
                  <a:pt x="5458" y="1138"/>
                  <a:pt x="5420" y="753"/>
                </a:cubicBezTo>
                <a:cubicBezTo>
                  <a:pt x="5411" y="666"/>
                  <a:pt x="5404" y="685"/>
                  <a:pt x="5361" y="606"/>
                </a:cubicBezTo>
                <a:cubicBezTo>
                  <a:pt x="5345" y="577"/>
                  <a:pt x="5336" y="544"/>
                  <a:pt x="5317" y="517"/>
                </a:cubicBezTo>
                <a:cubicBezTo>
                  <a:pt x="5194" y="340"/>
                  <a:pt x="4932" y="291"/>
                  <a:pt x="4741" y="237"/>
                </a:cubicBezTo>
                <a:cubicBezTo>
                  <a:pt x="4357" y="254"/>
                  <a:pt x="4524" y="251"/>
                  <a:pt x="4238" y="251"/>
                </a:cubicBezTo>
                <a:lnTo>
                  <a:pt x="3116" y="303"/>
                </a:lnTo>
              </a:path>
            </a:pathLst>
          </a:custGeom>
          <a:solidFill>
            <a:srgbClr val="C0C0C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152579" name="Group 3"/>
          <p:cNvGrpSpPr>
            <a:grpSpLocks/>
          </p:cNvGrpSpPr>
          <p:nvPr/>
        </p:nvGrpSpPr>
        <p:grpSpPr bwMode="auto">
          <a:xfrm>
            <a:off x="6400800" y="3878263"/>
            <a:ext cx="1825625" cy="1912937"/>
            <a:chOff x="4579" y="153"/>
            <a:chExt cx="1150" cy="1205"/>
          </a:xfrm>
        </p:grpSpPr>
        <p:sp>
          <p:nvSpPr>
            <p:cNvPr id="152580" name="Freeform 4"/>
            <p:cNvSpPr>
              <a:spLocks/>
            </p:cNvSpPr>
            <p:nvPr/>
          </p:nvSpPr>
          <p:spPr bwMode="auto">
            <a:xfrm>
              <a:off x="4579" y="408"/>
              <a:ext cx="1109" cy="950"/>
            </a:xfrm>
            <a:custGeom>
              <a:avLst/>
              <a:gdLst>
                <a:gd name="T0" fmla="*/ 52 w 1109"/>
                <a:gd name="T1" fmla="*/ 131 h 950"/>
                <a:gd name="T2" fmla="*/ 52 w 1109"/>
                <a:gd name="T3" fmla="*/ 419 h 950"/>
                <a:gd name="T4" fmla="*/ 124 w 1109"/>
                <a:gd name="T5" fmla="*/ 639 h 950"/>
                <a:gd name="T6" fmla="*/ 276 w 1109"/>
                <a:gd name="T7" fmla="*/ 783 h 950"/>
                <a:gd name="T8" fmla="*/ 704 w 1109"/>
                <a:gd name="T9" fmla="*/ 919 h 950"/>
                <a:gd name="T10" fmla="*/ 1006 w 1109"/>
                <a:gd name="T11" fmla="*/ 933 h 950"/>
                <a:gd name="T12" fmla="*/ 1109 w 1109"/>
                <a:gd name="T13" fmla="*/ 785 h 950"/>
                <a:gd name="T14" fmla="*/ 1079 w 1109"/>
                <a:gd name="T15" fmla="*/ 357 h 950"/>
                <a:gd name="T16" fmla="*/ 1012 w 1109"/>
                <a:gd name="T17" fmla="*/ 227 h 950"/>
                <a:gd name="T18" fmla="*/ 858 w 1109"/>
                <a:gd name="T19" fmla="*/ 165 h 950"/>
                <a:gd name="T20" fmla="*/ 556 w 1109"/>
                <a:gd name="T21" fmla="*/ 3 h 950"/>
                <a:gd name="T22" fmla="*/ 116 w 1109"/>
                <a:gd name="T23" fmla="*/ 35 h 950"/>
                <a:gd name="T24" fmla="*/ 52 w 1109"/>
                <a:gd name="T25" fmla="*/ 163 h 950"/>
                <a:gd name="T26" fmla="*/ 84 w 1109"/>
                <a:gd name="T27" fmla="*/ 283 h 950"/>
                <a:gd name="T28" fmla="*/ 0 w 1109"/>
                <a:gd name="T29" fmla="*/ 231 h 950"/>
                <a:gd name="T30" fmla="*/ 52 w 1109"/>
                <a:gd name="T31" fmla="*/ 131 h 9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09" h="950">
                  <a:moveTo>
                    <a:pt x="52" y="131"/>
                  </a:moveTo>
                  <a:cubicBezTo>
                    <a:pt x="52" y="158"/>
                    <a:pt x="40" y="334"/>
                    <a:pt x="52" y="419"/>
                  </a:cubicBezTo>
                  <a:cubicBezTo>
                    <a:pt x="64" y="504"/>
                    <a:pt x="87" y="578"/>
                    <a:pt x="124" y="639"/>
                  </a:cubicBezTo>
                  <a:cubicBezTo>
                    <a:pt x="181" y="725"/>
                    <a:pt x="190" y="746"/>
                    <a:pt x="276" y="783"/>
                  </a:cubicBezTo>
                  <a:cubicBezTo>
                    <a:pt x="427" y="847"/>
                    <a:pt x="549" y="866"/>
                    <a:pt x="704" y="919"/>
                  </a:cubicBezTo>
                  <a:cubicBezTo>
                    <a:pt x="803" y="909"/>
                    <a:pt x="908" y="950"/>
                    <a:pt x="1006" y="933"/>
                  </a:cubicBezTo>
                  <a:cubicBezTo>
                    <a:pt x="1065" y="923"/>
                    <a:pt x="1109" y="785"/>
                    <a:pt x="1109" y="785"/>
                  </a:cubicBezTo>
                  <a:cubicBezTo>
                    <a:pt x="1099" y="642"/>
                    <a:pt x="1100" y="498"/>
                    <a:pt x="1079" y="357"/>
                  </a:cubicBezTo>
                  <a:cubicBezTo>
                    <a:pt x="1071" y="307"/>
                    <a:pt x="1042" y="254"/>
                    <a:pt x="1012" y="227"/>
                  </a:cubicBezTo>
                  <a:cubicBezTo>
                    <a:pt x="893" y="122"/>
                    <a:pt x="948" y="196"/>
                    <a:pt x="858" y="165"/>
                  </a:cubicBezTo>
                  <a:cubicBezTo>
                    <a:pt x="785" y="57"/>
                    <a:pt x="679" y="26"/>
                    <a:pt x="556" y="3"/>
                  </a:cubicBezTo>
                  <a:cubicBezTo>
                    <a:pt x="339" y="8"/>
                    <a:pt x="330" y="0"/>
                    <a:pt x="116" y="35"/>
                  </a:cubicBezTo>
                  <a:cubicBezTo>
                    <a:pt x="24" y="61"/>
                    <a:pt x="74" y="134"/>
                    <a:pt x="52" y="163"/>
                  </a:cubicBezTo>
                  <a:cubicBezTo>
                    <a:pt x="47" y="204"/>
                    <a:pt x="93" y="272"/>
                    <a:pt x="84" y="283"/>
                  </a:cubicBezTo>
                  <a:cubicBezTo>
                    <a:pt x="89" y="298"/>
                    <a:pt x="5" y="256"/>
                    <a:pt x="0" y="231"/>
                  </a:cubicBezTo>
                  <a:lnTo>
                    <a:pt x="52" y="131"/>
                  </a:lnTo>
                  <a:close/>
                </a:path>
              </a:pathLst>
            </a:custGeom>
            <a:solidFill>
              <a:srgbClr val="C0C0C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DDDDDD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52581" name="Freeform 5"/>
            <p:cNvSpPr>
              <a:spLocks/>
            </p:cNvSpPr>
            <p:nvPr/>
          </p:nvSpPr>
          <p:spPr bwMode="auto">
            <a:xfrm>
              <a:off x="4603" y="384"/>
              <a:ext cx="1109" cy="950"/>
            </a:xfrm>
            <a:custGeom>
              <a:avLst/>
              <a:gdLst>
                <a:gd name="T0" fmla="*/ 52 w 1109"/>
                <a:gd name="T1" fmla="*/ 131 h 950"/>
                <a:gd name="T2" fmla="*/ 52 w 1109"/>
                <a:gd name="T3" fmla="*/ 419 h 950"/>
                <a:gd name="T4" fmla="*/ 124 w 1109"/>
                <a:gd name="T5" fmla="*/ 639 h 950"/>
                <a:gd name="T6" fmla="*/ 276 w 1109"/>
                <a:gd name="T7" fmla="*/ 783 h 950"/>
                <a:gd name="T8" fmla="*/ 704 w 1109"/>
                <a:gd name="T9" fmla="*/ 919 h 950"/>
                <a:gd name="T10" fmla="*/ 1006 w 1109"/>
                <a:gd name="T11" fmla="*/ 933 h 950"/>
                <a:gd name="T12" fmla="*/ 1109 w 1109"/>
                <a:gd name="T13" fmla="*/ 785 h 950"/>
                <a:gd name="T14" fmla="*/ 1079 w 1109"/>
                <a:gd name="T15" fmla="*/ 357 h 950"/>
                <a:gd name="T16" fmla="*/ 1012 w 1109"/>
                <a:gd name="T17" fmla="*/ 227 h 950"/>
                <a:gd name="T18" fmla="*/ 858 w 1109"/>
                <a:gd name="T19" fmla="*/ 165 h 950"/>
                <a:gd name="T20" fmla="*/ 556 w 1109"/>
                <a:gd name="T21" fmla="*/ 3 h 950"/>
                <a:gd name="T22" fmla="*/ 116 w 1109"/>
                <a:gd name="T23" fmla="*/ 35 h 950"/>
                <a:gd name="T24" fmla="*/ 52 w 1109"/>
                <a:gd name="T25" fmla="*/ 163 h 950"/>
                <a:gd name="T26" fmla="*/ 84 w 1109"/>
                <a:gd name="T27" fmla="*/ 283 h 950"/>
                <a:gd name="T28" fmla="*/ 0 w 1109"/>
                <a:gd name="T29" fmla="*/ 231 h 950"/>
                <a:gd name="T30" fmla="*/ 52 w 1109"/>
                <a:gd name="T31" fmla="*/ 131 h 9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09" h="950">
                  <a:moveTo>
                    <a:pt x="52" y="131"/>
                  </a:moveTo>
                  <a:cubicBezTo>
                    <a:pt x="52" y="158"/>
                    <a:pt x="40" y="334"/>
                    <a:pt x="52" y="419"/>
                  </a:cubicBezTo>
                  <a:cubicBezTo>
                    <a:pt x="64" y="504"/>
                    <a:pt x="87" y="578"/>
                    <a:pt x="124" y="639"/>
                  </a:cubicBezTo>
                  <a:cubicBezTo>
                    <a:pt x="181" y="725"/>
                    <a:pt x="190" y="746"/>
                    <a:pt x="276" y="783"/>
                  </a:cubicBezTo>
                  <a:cubicBezTo>
                    <a:pt x="427" y="847"/>
                    <a:pt x="549" y="866"/>
                    <a:pt x="704" y="919"/>
                  </a:cubicBezTo>
                  <a:cubicBezTo>
                    <a:pt x="803" y="909"/>
                    <a:pt x="908" y="950"/>
                    <a:pt x="1006" y="933"/>
                  </a:cubicBezTo>
                  <a:cubicBezTo>
                    <a:pt x="1065" y="923"/>
                    <a:pt x="1109" y="785"/>
                    <a:pt x="1109" y="785"/>
                  </a:cubicBezTo>
                  <a:cubicBezTo>
                    <a:pt x="1099" y="642"/>
                    <a:pt x="1100" y="498"/>
                    <a:pt x="1079" y="357"/>
                  </a:cubicBezTo>
                  <a:cubicBezTo>
                    <a:pt x="1071" y="307"/>
                    <a:pt x="1042" y="254"/>
                    <a:pt x="1012" y="227"/>
                  </a:cubicBezTo>
                  <a:cubicBezTo>
                    <a:pt x="893" y="122"/>
                    <a:pt x="948" y="196"/>
                    <a:pt x="858" y="165"/>
                  </a:cubicBezTo>
                  <a:cubicBezTo>
                    <a:pt x="785" y="57"/>
                    <a:pt x="679" y="26"/>
                    <a:pt x="556" y="3"/>
                  </a:cubicBezTo>
                  <a:cubicBezTo>
                    <a:pt x="339" y="8"/>
                    <a:pt x="330" y="0"/>
                    <a:pt x="116" y="35"/>
                  </a:cubicBezTo>
                  <a:cubicBezTo>
                    <a:pt x="24" y="61"/>
                    <a:pt x="74" y="134"/>
                    <a:pt x="52" y="163"/>
                  </a:cubicBezTo>
                  <a:cubicBezTo>
                    <a:pt x="47" y="204"/>
                    <a:pt x="93" y="272"/>
                    <a:pt x="84" y="283"/>
                  </a:cubicBezTo>
                  <a:cubicBezTo>
                    <a:pt x="89" y="298"/>
                    <a:pt x="5" y="256"/>
                    <a:pt x="0" y="231"/>
                  </a:cubicBezTo>
                  <a:lnTo>
                    <a:pt x="52" y="131"/>
                  </a:lnTo>
                  <a:close/>
                </a:path>
              </a:pathLst>
            </a:custGeom>
            <a:pattFill prst="horzBrick">
              <a:fgClr>
                <a:srgbClr val="DDDDDD"/>
              </a:fgClr>
              <a:bgClr>
                <a:schemeClr val="bg1"/>
              </a:bgClr>
            </a:patt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52582" name="Group 6"/>
            <p:cNvGrpSpPr>
              <a:grpSpLocks/>
            </p:cNvGrpSpPr>
            <p:nvPr/>
          </p:nvGrpSpPr>
          <p:grpSpPr bwMode="auto">
            <a:xfrm>
              <a:off x="4704" y="153"/>
              <a:ext cx="1025" cy="1152"/>
              <a:chOff x="4704" y="153"/>
              <a:chExt cx="1025" cy="1152"/>
            </a:xfrm>
          </p:grpSpPr>
          <p:graphicFrame>
            <p:nvGraphicFramePr>
              <p:cNvPr id="152583" name="Object 7"/>
              <p:cNvGraphicFramePr>
                <a:graphicFrameLocks noChangeAspect="1"/>
              </p:cNvGraphicFramePr>
              <p:nvPr/>
            </p:nvGraphicFramePr>
            <p:xfrm>
              <a:off x="4896" y="432"/>
              <a:ext cx="430" cy="681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31771" name="Clip" r:id="rId5" imgW="1917360" imgH="2997000" progId="MS_ClipArt_Gallery.2">
                      <p:embed/>
                    </p:oleObj>
                  </mc:Choice>
                  <mc:Fallback>
                    <p:oleObj name="Clip" r:id="rId5" imgW="1917360" imgH="2997000" progId="MS_ClipArt_Gallery.2">
                      <p:embed/>
                      <p:pic>
                        <p:nvPicPr>
                          <p:cNvPr id="0" name="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6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4896" y="432"/>
                            <a:ext cx="430" cy="681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ffectLst/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rgbClr val="FFFFFF"/>
                                </a:solidFill>
                              </a14:hiddenFill>
                            </a:ext>
                            <a:ext uri="{91240B29-F687-4F45-9708-019B960494DF}">
                              <a14:hiddenLine xmlns:a14="http://schemas.microsoft.com/office/drawing/2010/main" w="9525">
                                <a:solidFill>
                                  <a:srgbClr val="000000"/>
                                </a:solidFill>
                                <a:miter lim="800000"/>
                                <a:headEnd/>
                                <a:tailEnd/>
                              </a14:hiddenLine>
                            </a:ex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rgbClr val="808080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</p:pic>
                    </p:oleObj>
                  </mc:Fallback>
                </mc:AlternateContent>
              </a:graphicData>
            </a:graphic>
          </p:graphicFrame>
          <p:grpSp>
            <p:nvGrpSpPr>
              <p:cNvPr id="152584" name="Group 8"/>
              <p:cNvGrpSpPr>
                <a:grpSpLocks/>
              </p:cNvGrpSpPr>
              <p:nvPr/>
            </p:nvGrpSpPr>
            <p:grpSpPr bwMode="auto">
              <a:xfrm>
                <a:off x="4704" y="153"/>
                <a:ext cx="288" cy="873"/>
                <a:chOff x="4032" y="375"/>
                <a:chExt cx="288" cy="873"/>
              </a:xfrm>
            </p:grpSpPr>
            <p:pic>
              <p:nvPicPr>
                <p:cNvPr id="152585" name="Picture 9" descr="000803_1055_4732_v__v"/>
                <p:cNvPicPr>
                  <a:picLocks noChangeAspect="1" noChangeArrowheads="1"/>
                </p:cNvPicPr>
                <p:nvPr/>
              </p:nvPicPr>
              <p:blipFill>
                <a:blip r:embed="rId7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flipH="1">
                  <a:off x="4032" y="621"/>
                  <a:ext cx="288" cy="627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  <p:sp>
              <p:nvSpPr>
                <p:cNvPr id="152586" name="Text Box 10"/>
                <p:cNvSpPr txBox="1">
                  <a:spLocks noChangeArrowheads="1"/>
                </p:cNvSpPr>
                <p:nvPr/>
              </p:nvSpPr>
              <p:spPr bwMode="auto">
                <a:xfrm>
                  <a:off x="4032" y="375"/>
                  <a:ext cx="192" cy="327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/>
                <a:p>
                  <a:pPr>
                    <a:spcBef>
                      <a:spcPct val="50000"/>
                    </a:spcBef>
                  </a:pPr>
                  <a:r>
                    <a:rPr lang="en-US" sz="2800">
                      <a:solidFill>
                        <a:srgbClr val="FF0000"/>
                      </a:solidFill>
                      <a:latin typeface="Arial" charset="0"/>
                      <a:cs typeface="Arial" charset="0"/>
                    </a:rPr>
                    <a:t>?</a:t>
                  </a:r>
                </a:p>
              </p:txBody>
            </p:sp>
          </p:grpSp>
          <p:pic>
            <p:nvPicPr>
              <p:cNvPr id="152587" name="Picture 11" descr="EASTO008"/>
              <p:cNvPicPr>
                <a:picLocks noChangeAspect="1" noChangeArrowheads="1"/>
              </p:cNvPicPr>
              <p:nvPr/>
            </p:nvPicPr>
            <p:blipFill>
              <a:blip r:embed="rId8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136" y="681"/>
                <a:ext cx="593" cy="624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</p:grpSp>
      </p:grpSp>
      <p:pic>
        <p:nvPicPr>
          <p:cNvPr id="152588" name="Picture 12" descr="POINSET2"/>
          <p:cNvPicPr>
            <a:picLocks noChangeAspect="1" noChangeArrowheads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288" y="14288"/>
            <a:ext cx="1277937" cy="1273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52589" name="Picture 13" descr="POINSET2"/>
          <p:cNvPicPr>
            <a:picLocks noChangeAspect="1" noChangeArrowheads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-10800000">
            <a:off x="7800975" y="5519738"/>
            <a:ext cx="1279525" cy="12747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52590" name="Picture 14" descr="POINSET2"/>
          <p:cNvPicPr>
            <a:picLocks noChangeAspect="1" noChangeArrowheads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-16200000">
            <a:off x="7835900" y="26988"/>
            <a:ext cx="1279525" cy="1273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52591" name="Picture 15" descr="pretty_flower_purple_hb"/>
          <p:cNvPicPr>
            <a:picLocks noChangeAspect="1" noChangeArrowheads="1" noCrop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29538" y="5567363"/>
            <a:ext cx="1028700" cy="10287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52592" name="Picture 16" descr="pretty_flower_red_hb"/>
          <p:cNvPicPr>
            <a:picLocks noChangeAspect="1" noChangeArrowheads="1" noCrop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24800" y="333375"/>
            <a:ext cx="914400" cy="9144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52593" name="Picture 17" descr="pretty_flower_orange_hb"/>
          <p:cNvPicPr>
            <a:picLocks noChangeAspect="1" noChangeArrowheads="1" noCrop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5738" y="166688"/>
            <a:ext cx="1028700" cy="10287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52594" name="Freeform 18"/>
          <p:cNvSpPr>
            <a:spLocks/>
          </p:cNvSpPr>
          <p:nvPr/>
        </p:nvSpPr>
        <p:spPr bwMode="auto">
          <a:xfrm>
            <a:off x="228600" y="1447800"/>
            <a:ext cx="8675688" cy="5105400"/>
          </a:xfrm>
          <a:custGeom>
            <a:avLst/>
            <a:gdLst>
              <a:gd name="T0" fmla="*/ 4800 w 5465"/>
              <a:gd name="T1" fmla="*/ 310 h 3131"/>
              <a:gd name="T2" fmla="*/ 1772 w 5465"/>
              <a:gd name="T3" fmla="*/ 163 h 3131"/>
              <a:gd name="T4" fmla="*/ 1432 w 5465"/>
              <a:gd name="T5" fmla="*/ 0 h 3131"/>
              <a:gd name="T6" fmla="*/ 989 w 5465"/>
              <a:gd name="T7" fmla="*/ 15 h 3131"/>
              <a:gd name="T8" fmla="*/ 428 w 5465"/>
              <a:gd name="T9" fmla="*/ 89 h 3131"/>
              <a:gd name="T10" fmla="*/ 118 w 5465"/>
              <a:gd name="T11" fmla="*/ 177 h 3131"/>
              <a:gd name="T12" fmla="*/ 0 w 5465"/>
              <a:gd name="T13" fmla="*/ 635 h 3131"/>
              <a:gd name="T14" fmla="*/ 133 w 5465"/>
              <a:gd name="T15" fmla="*/ 1123 h 3131"/>
              <a:gd name="T16" fmla="*/ 266 w 5465"/>
              <a:gd name="T17" fmla="*/ 1448 h 3131"/>
              <a:gd name="T18" fmla="*/ 177 w 5465"/>
              <a:gd name="T19" fmla="*/ 1640 h 3131"/>
              <a:gd name="T20" fmla="*/ 221 w 5465"/>
              <a:gd name="T21" fmla="*/ 1846 h 3131"/>
              <a:gd name="T22" fmla="*/ 310 w 5465"/>
              <a:gd name="T23" fmla="*/ 2009 h 3131"/>
              <a:gd name="T24" fmla="*/ 458 w 5465"/>
              <a:gd name="T25" fmla="*/ 2304 h 3131"/>
              <a:gd name="T26" fmla="*/ 472 w 5465"/>
              <a:gd name="T27" fmla="*/ 2393 h 3131"/>
              <a:gd name="T28" fmla="*/ 546 w 5465"/>
              <a:gd name="T29" fmla="*/ 2496 h 3131"/>
              <a:gd name="T30" fmla="*/ 709 w 5465"/>
              <a:gd name="T31" fmla="*/ 2733 h 3131"/>
              <a:gd name="T32" fmla="*/ 768 w 5465"/>
              <a:gd name="T33" fmla="*/ 2880 h 3131"/>
              <a:gd name="T34" fmla="*/ 797 w 5465"/>
              <a:gd name="T35" fmla="*/ 2984 h 3131"/>
              <a:gd name="T36" fmla="*/ 945 w 5465"/>
              <a:gd name="T37" fmla="*/ 3087 h 3131"/>
              <a:gd name="T38" fmla="*/ 1152 w 5465"/>
              <a:gd name="T39" fmla="*/ 3117 h 3131"/>
              <a:gd name="T40" fmla="*/ 1462 w 5465"/>
              <a:gd name="T41" fmla="*/ 3043 h 3131"/>
              <a:gd name="T42" fmla="*/ 1536 w 5465"/>
              <a:gd name="T43" fmla="*/ 3013 h 3131"/>
              <a:gd name="T44" fmla="*/ 1846 w 5465"/>
              <a:gd name="T45" fmla="*/ 2984 h 3131"/>
              <a:gd name="T46" fmla="*/ 2496 w 5465"/>
              <a:gd name="T47" fmla="*/ 3072 h 3131"/>
              <a:gd name="T48" fmla="*/ 2954 w 5465"/>
              <a:gd name="T49" fmla="*/ 3131 h 3131"/>
              <a:gd name="T50" fmla="*/ 3677 w 5465"/>
              <a:gd name="T51" fmla="*/ 3043 h 3131"/>
              <a:gd name="T52" fmla="*/ 3648 w 5465"/>
              <a:gd name="T53" fmla="*/ 2984 h 3131"/>
              <a:gd name="T54" fmla="*/ 3589 w 5465"/>
              <a:gd name="T55" fmla="*/ 2939 h 3131"/>
              <a:gd name="T56" fmla="*/ 3264 w 5465"/>
              <a:gd name="T57" fmla="*/ 2747 h 3131"/>
              <a:gd name="T58" fmla="*/ 3234 w 5465"/>
              <a:gd name="T59" fmla="*/ 2688 h 3131"/>
              <a:gd name="T60" fmla="*/ 3249 w 5465"/>
              <a:gd name="T61" fmla="*/ 2289 h 3131"/>
              <a:gd name="T62" fmla="*/ 3603 w 5465"/>
              <a:gd name="T63" fmla="*/ 2068 h 3131"/>
              <a:gd name="T64" fmla="*/ 3766 w 5465"/>
              <a:gd name="T65" fmla="*/ 1728 h 3131"/>
              <a:gd name="T66" fmla="*/ 3943 w 5465"/>
              <a:gd name="T67" fmla="*/ 1625 h 3131"/>
              <a:gd name="T68" fmla="*/ 4076 w 5465"/>
              <a:gd name="T69" fmla="*/ 1566 h 3131"/>
              <a:gd name="T70" fmla="*/ 4371 w 5465"/>
              <a:gd name="T71" fmla="*/ 1595 h 3131"/>
              <a:gd name="T72" fmla="*/ 4726 w 5465"/>
              <a:gd name="T73" fmla="*/ 1728 h 3131"/>
              <a:gd name="T74" fmla="*/ 5154 w 5465"/>
              <a:gd name="T75" fmla="*/ 1773 h 3131"/>
              <a:gd name="T76" fmla="*/ 5346 w 5465"/>
              <a:gd name="T77" fmla="*/ 1566 h 3131"/>
              <a:gd name="T78" fmla="*/ 5435 w 5465"/>
              <a:gd name="T79" fmla="*/ 1256 h 3131"/>
              <a:gd name="T80" fmla="*/ 5420 w 5465"/>
              <a:gd name="T81" fmla="*/ 753 h 3131"/>
              <a:gd name="T82" fmla="*/ 5361 w 5465"/>
              <a:gd name="T83" fmla="*/ 606 h 3131"/>
              <a:gd name="T84" fmla="*/ 5317 w 5465"/>
              <a:gd name="T85" fmla="*/ 517 h 3131"/>
              <a:gd name="T86" fmla="*/ 4741 w 5465"/>
              <a:gd name="T87" fmla="*/ 237 h 3131"/>
              <a:gd name="T88" fmla="*/ 4238 w 5465"/>
              <a:gd name="T89" fmla="*/ 251 h 3131"/>
              <a:gd name="T90" fmla="*/ 3116 w 5465"/>
              <a:gd name="T91" fmla="*/ 303 h 31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5465" h="3131">
                <a:moveTo>
                  <a:pt x="4800" y="310"/>
                </a:moveTo>
                <a:cubicBezTo>
                  <a:pt x="2535" y="283"/>
                  <a:pt x="3012" y="385"/>
                  <a:pt x="1772" y="163"/>
                </a:cubicBezTo>
                <a:cubicBezTo>
                  <a:pt x="1660" y="99"/>
                  <a:pt x="1546" y="58"/>
                  <a:pt x="1432" y="0"/>
                </a:cubicBezTo>
                <a:cubicBezTo>
                  <a:pt x="1284" y="5"/>
                  <a:pt x="1136" y="2"/>
                  <a:pt x="989" y="15"/>
                </a:cubicBezTo>
                <a:cubicBezTo>
                  <a:pt x="801" y="31"/>
                  <a:pt x="616" y="70"/>
                  <a:pt x="428" y="89"/>
                </a:cubicBezTo>
                <a:cubicBezTo>
                  <a:pt x="323" y="115"/>
                  <a:pt x="223" y="152"/>
                  <a:pt x="118" y="177"/>
                </a:cubicBezTo>
                <a:cubicBezTo>
                  <a:pt x="74" y="329"/>
                  <a:pt x="31" y="480"/>
                  <a:pt x="0" y="635"/>
                </a:cubicBezTo>
                <a:cubicBezTo>
                  <a:pt x="22" y="787"/>
                  <a:pt x="12" y="1002"/>
                  <a:pt x="133" y="1123"/>
                </a:cubicBezTo>
                <a:cubicBezTo>
                  <a:pt x="176" y="1234"/>
                  <a:pt x="233" y="1333"/>
                  <a:pt x="266" y="1448"/>
                </a:cubicBezTo>
                <a:cubicBezTo>
                  <a:pt x="241" y="1521"/>
                  <a:pt x="210" y="1572"/>
                  <a:pt x="177" y="1640"/>
                </a:cubicBezTo>
                <a:cubicBezTo>
                  <a:pt x="192" y="1709"/>
                  <a:pt x="202" y="1779"/>
                  <a:pt x="221" y="1846"/>
                </a:cubicBezTo>
                <a:cubicBezTo>
                  <a:pt x="259" y="1978"/>
                  <a:pt x="254" y="1916"/>
                  <a:pt x="310" y="2009"/>
                </a:cubicBezTo>
                <a:cubicBezTo>
                  <a:pt x="367" y="2104"/>
                  <a:pt x="402" y="2208"/>
                  <a:pt x="458" y="2304"/>
                </a:cubicBezTo>
                <a:cubicBezTo>
                  <a:pt x="463" y="2334"/>
                  <a:pt x="463" y="2364"/>
                  <a:pt x="472" y="2393"/>
                </a:cubicBezTo>
                <a:cubicBezTo>
                  <a:pt x="493" y="2465"/>
                  <a:pt x="503" y="2441"/>
                  <a:pt x="546" y="2496"/>
                </a:cubicBezTo>
                <a:cubicBezTo>
                  <a:pt x="643" y="2620"/>
                  <a:pt x="646" y="2629"/>
                  <a:pt x="709" y="2733"/>
                </a:cubicBezTo>
                <a:cubicBezTo>
                  <a:pt x="744" y="2879"/>
                  <a:pt x="692" y="2684"/>
                  <a:pt x="768" y="2880"/>
                </a:cubicBezTo>
                <a:cubicBezTo>
                  <a:pt x="781" y="2914"/>
                  <a:pt x="782" y="2951"/>
                  <a:pt x="797" y="2984"/>
                </a:cubicBezTo>
                <a:cubicBezTo>
                  <a:pt x="846" y="3090"/>
                  <a:pt x="844" y="3072"/>
                  <a:pt x="945" y="3087"/>
                </a:cubicBezTo>
                <a:cubicBezTo>
                  <a:pt x="1014" y="3097"/>
                  <a:pt x="1083" y="3107"/>
                  <a:pt x="1152" y="3117"/>
                </a:cubicBezTo>
                <a:cubicBezTo>
                  <a:pt x="1255" y="3092"/>
                  <a:pt x="1359" y="3068"/>
                  <a:pt x="1462" y="3043"/>
                </a:cubicBezTo>
                <a:cubicBezTo>
                  <a:pt x="1488" y="3037"/>
                  <a:pt x="1510" y="3017"/>
                  <a:pt x="1536" y="3013"/>
                </a:cubicBezTo>
                <a:cubicBezTo>
                  <a:pt x="1639" y="2997"/>
                  <a:pt x="1743" y="2994"/>
                  <a:pt x="1846" y="2984"/>
                </a:cubicBezTo>
                <a:cubicBezTo>
                  <a:pt x="2063" y="3013"/>
                  <a:pt x="2279" y="3048"/>
                  <a:pt x="2496" y="3072"/>
                </a:cubicBezTo>
                <a:cubicBezTo>
                  <a:pt x="2958" y="3124"/>
                  <a:pt x="2767" y="3041"/>
                  <a:pt x="2954" y="3131"/>
                </a:cubicBezTo>
                <a:cubicBezTo>
                  <a:pt x="3195" y="3102"/>
                  <a:pt x="3439" y="3093"/>
                  <a:pt x="3677" y="3043"/>
                </a:cubicBezTo>
                <a:cubicBezTo>
                  <a:pt x="3698" y="3038"/>
                  <a:pt x="3662" y="3001"/>
                  <a:pt x="3648" y="2984"/>
                </a:cubicBezTo>
                <a:cubicBezTo>
                  <a:pt x="3632" y="2965"/>
                  <a:pt x="3610" y="2953"/>
                  <a:pt x="3589" y="2939"/>
                </a:cubicBezTo>
                <a:cubicBezTo>
                  <a:pt x="3483" y="2868"/>
                  <a:pt x="3370" y="2818"/>
                  <a:pt x="3264" y="2747"/>
                </a:cubicBezTo>
                <a:cubicBezTo>
                  <a:pt x="3254" y="2727"/>
                  <a:pt x="3235" y="2710"/>
                  <a:pt x="3234" y="2688"/>
                </a:cubicBezTo>
                <a:cubicBezTo>
                  <a:pt x="3230" y="2555"/>
                  <a:pt x="3195" y="2410"/>
                  <a:pt x="3249" y="2289"/>
                </a:cubicBezTo>
                <a:cubicBezTo>
                  <a:pt x="3267" y="2249"/>
                  <a:pt x="3512" y="2099"/>
                  <a:pt x="3603" y="2068"/>
                </a:cubicBezTo>
                <a:cubicBezTo>
                  <a:pt x="3643" y="1952"/>
                  <a:pt x="3656" y="1807"/>
                  <a:pt x="3766" y="1728"/>
                </a:cubicBezTo>
                <a:cubicBezTo>
                  <a:pt x="4058" y="1518"/>
                  <a:pt x="3725" y="1745"/>
                  <a:pt x="3943" y="1625"/>
                </a:cubicBezTo>
                <a:cubicBezTo>
                  <a:pt x="4067" y="1557"/>
                  <a:pt x="3932" y="1595"/>
                  <a:pt x="4076" y="1566"/>
                </a:cubicBezTo>
                <a:cubicBezTo>
                  <a:pt x="4197" y="1474"/>
                  <a:pt x="4124" y="1504"/>
                  <a:pt x="4371" y="1595"/>
                </a:cubicBezTo>
                <a:cubicBezTo>
                  <a:pt x="4504" y="1644"/>
                  <a:pt x="4592" y="1705"/>
                  <a:pt x="4726" y="1728"/>
                </a:cubicBezTo>
                <a:cubicBezTo>
                  <a:pt x="4903" y="1829"/>
                  <a:pt x="4943" y="1803"/>
                  <a:pt x="5154" y="1773"/>
                </a:cubicBezTo>
                <a:cubicBezTo>
                  <a:pt x="5225" y="1702"/>
                  <a:pt x="5294" y="1653"/>
                  <a:pt x="5346" y="1566"/>
                </a:cubicBezTo>
                <a:cubicBezTo>
                  <a:pt x="5364" y="1461"/>
                  <a:pt x="5400" y="1357"/>
                  <a:pt x="5435" y="1256"/>
                </a:cubicBezTo>
                <a:cubicBezTo>
                  <a:pt x="5465" y="1022"/>
                  <a:pt x="5458" y="1138"/>
                  <a:pt x="5420" y="753"/>
                </a:cubicBezTo>
                <a:cubicBezTo>
                  <a:pt x="5411" y="666"/>
                  <a:pt x="5404" y="685"/>
                  <a:pt x="5361" y="606"/>
                </a:cubicBezTo>
                <a:cubicBezTo>
                  <a:pt x="5345" y="577"/>
                  <a:pt x="5336" y="544"/>
                  <a:pt x="5317" y="517"/>
                </a:cubicBezTo>
                <a:cubicBezTo>
                  <a:pt x="5194" y="340"/>
                  <a:pt x="4932" y="291"/>
                  <a:pt x="4741" y="237"/>
                </a:cubicBezTo>
                <a:cubicBezTo>
                  <a:pt x="4357" y="254"/>
                  <a:pt x="4524" y="251"/>
                  <a:pt x="4238" y="251"/>
                </a:cubicBezTo>
                <a:lnTo>
                  <a:pt x="3116" y="303"/>
                </a:lnTo>
              </a:path>
            </a:pathLst>
          </a:custGeom>
          <a:pattFill prst="horzBrick">
            <a:fgClr>
              <a:srgbClr val="99CCFF"/>
            </a:fgClr>
            <a:bgClr>
              <a:schemeClr val="bg1"/>
            </a:bgClr>
          </a:patt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152595" name="Group 19"/>
          <p:cNvGrpSpPr>
            <a:grpSpLocks/>
          </p:cNvGrpSpPr>
          <p:nvPr/>
        </p:nvGrpSpPr>
        <p:grpSpPr bwMode="auto">
          <a:xfrm>
            <a:off x="6553200" y="5795963"/>
            <a:ext cx="1066800" cy="833437"/>
            <a:chOff x="4502" y="3363"/>
            <a:chExt cx="672" cy="525"/>
          </a:xfrm>
        </p:grpSpPr>
        <p:grpSp>
          <p:nvGrpSpPr>
            <p:cNvPr id="152596" name="Group 20"/>
            <p:cNvGrpSpPr>
              <a:grpSpLocks/>
            </p:cNvGrpSpPr>
            <p:nvPr/>
          </p:nvGrpSpPr>
          <p:grpSpPr bwMode="auto">
            <a:xfrm>
              <a:off x="4502" y="3363"/>
              <a:ext cx="672" cy="525"/>
              <a:chOff x="47" y="0"/>
              <a:chExt cx="5713" cy="4320"/>
            </a:xfrm>
          </p:grpSpPr>
          <p:sp>
            <p:nvSpPr>
              <p:cNvPr id="152597" name="Freeform 21"/>
              <p:cNvSpPr>
                <a:spLocks/>
              </p:cNvSpPr>
              <p:nvPr/>
            </p:nvSpPr>
            <p:spPr bwMode="auto">
              <a:xfrm>
                <a:off x="47" y="0"/>
                <a:ext cx="5713" cy="4320"/>
              </a:xfrm>
              <a:custGeom>
                <a:avLst/>
                <a:gdLst>
                  <a:gd name="T0" fmla="*/ 3365 w 5713"/>
                  <a:gd name="T1" fmla="*/ 58 h 4320"/>
                  <a:gd name="T2" fmla="*/ 3390 w 5713"/>
                  <a:gd name="T3" fmla="*/ 142 h 4320"/>
                  <a:gd name="T4" fmla="*/ 3613 w 5713"/>
                  <a:gd name="T5" fmla="*/ 187 h 4320"/>
                  <a:gd name="T6" fmla="*/ 4015 w 5713"/>
                  <a:gd name="T7" fmla="*/ 178 h 4320"/>
                  <a:gd name="T8" fmla="*/ 4051 w 5713"/>
                  <a:gd name="T9" fmla="*/ 310 h 4320"/>
                  <a:gd name="T10" fmla="*/ 3735 w 5713"/>
                  <a:gd name="T11" fmla="*/ 420 h 4320"/>
                  <a:gd name="T12" fmla="*/ 3794 w 5713"/>
                  <a:gd name="T13" fmla="*/ 514 h 4320"/>
                  <a:gd name="T14" fmla="*/ 3699 w 5713"/>
                  <a:gd name="T15" fmla="*/ 610 h 4320"/>
                  <a:gd name="T16" fmla="*/ 3576 w 5713"/>
                  <a:gd name="T17" fmla="*/ 663 h 4320"/>
                  <a:gd name="T18" fmla="*/ 3529 w 5713"/>
                  <a:gd name="T19" fmla="*/ 765 h 4320"/>
                  <a:gd name="T20" fmla="*/ 3699 w 5713"/>
                  <a:gd name="T21" fmla="*/ 779 h 4320"/>
                  <a:gd name="T22" fmla="*/ 3838 w 5713"/>
                  <a:gd name="T23" fmla="*/ 866 h 4320"/>
                  <a:gd name="T24" fmla="*/ 3855 w 5713"/>
                  <a:gd name="T25" fmla="*/ 996 h 4320"/>
                  <a:gd name="T26" fmla="*/ 4086 w 5713"/>
                  <a:gd name="T27" fmla="*/ 1008 h 4320"/>
                  <a:gd name="T28" fmla="*/ 4093 w 5713"/>
                  <a:gd name="T29" fmla="*/ 1019 h 4320"/>
                  <a:gd name="T30" fmla="*/ 4213 w 5713"/>
                  <a:gd name="T31" fmla="*/ 990 h 4320"/>
                  <a:gd name="T32" fmla="*/ 4402 w 5713"/>
                  <a:gd name="T33" fmla="*/ 1022 h 4320"/>
                  <a:gd name="T34" fmla="*/ 5351 w 5713"/>
                  <a:gd name="T35" fmla="*/ 1452 h 4320"/>
                  <a:gd name="T36" fmla="*/ 5642 w 5713"/>
                  <a:gd name="T37" fmla="*/ 1563 h 4320"/>
                  <a:gd name="T38" fmla="*/ 5637 w 5713"/>
                  <a:gd name="T39" fmla="*/ 1877 h 4320"/>
                  <a:gd name="T40" fmla="*/ 5417 w 5713"/>
                  <a:gd name="T41" fmla="*/ 2071 h 4320"/>
                  <a:gd name="T42" fmla="*/ 5321 w 5713"/>
                  <a:gd name="T43" fmla="*/ 2666 h 4320"/>
                  <a:gd name="T44" fmla="*/ 5311 w 5713"/>
                  <a:gd name="T45" fmla="*/ 2755 h 4320"/>
                  <a:gd name="T46" fmla="*/ 4581 w 5713"/>
                  <a:gd name="T47" fmla="*/ 3818 h 4320"/>
                  <a:gd name="T48" fmla="*/ 4260 w 5713"/>
                  <a:gd name="T49" fmla="*/ 3877 h 4320"/>
                  <a:gd name="T50" fmla="*/ 4554 w 5713"/>
                  <a:gd name="T51" fmla="*/ 4005 h 4320"/>
                  <a:gd name="T52" fmla="*/ 4525 w 5713"/>
                  <a:gd name="T53" fmla="*/ 4188 h 4320"/>
                  <a:gd name="T54" fmla="*/ 3961 w 5713"/>
                  <a:gd name="T55" fmla="*/ 4303 h 4320"/>
                  <a:gd name="T56" fmla="*/ 3451 w 5713"/>
                  <a:gd name="T57" fmla="*/ 4237 h 4320"/>
                  <a:gd name="T58" fmla="*/ 3194 w 5713"/>
                  <a:gd name="T59" fmla="*/ 4093 h 4320"/>
                  <a:gd name="T60" fmla="*/ 2990 w 5713"/>
                  <a:gd name="T61" fmla="*/ 3942 h 4320"/>
                  <a:gd name="T62" fmla="*/ 3034 w 5713"/>
                  <a:gd name="T63" fmla="*/ 3838 h 4320"/>
                  <a:gd name="T64" fmla="*/ 2789 w 5713"/>
                  <a:gd name="T65" fmla="*/ 3815 h 4320"/>
                  <a:gd name="T66" fmla="*/ 2632 w 5713"/>
                  <a:gd name="T67" fmla="*/ 3852 h 4320"/>
                  <a:gd name="T68" fmla="*/ 2598 w 5713"/>
                  <a:gd name="T69" fmla="*/ 3974 h 4320"/>
                  <a:gd name="T70" fmla="*/ 2478 w 5713"/>
                  <a:gd name="T71" fmla="*/ 4184 h 4320"/>
                  <a:gd name="T72" fmla="*/ 2169 w 5713"/>
                  <a:gd name="T73" fmla="*/ 4316 h 4320"/>
                  <a:gd name="T74" fmla="*/ 1723 w 5713"/>
                  <a:gd name="T75" fmla="*/ 4236 h 4320"/>
                  <a:gd name="T76" fmla="*/ 1515 w 5713"/>
                  <a:gd name="T77" fmla="*/ 4069 h 4320"/>
                  <a:gd name="T78" fmla="*/ 1203 w 5713"/>
                  <a:gd name="T79" fmla="*/ 3952 h 4320"/>
                  <a:gd name="T80" fmla="*/ 1017 w 5713"/>
                  <a:gd name="T81" fmla="*/ 3803 h 4320"/>
                  <a:gd name="T82" fmla="*/ 154 w 5713"/>
                  <a:gd name="T83" fmla="*/ 2099 h 4320"/>
                  <a:gd name="T84" fmla="*/ 5 w 5713"/>
                  <a:gd name="T85" fmla="*/ 1861 h 4320"/>
                  <a:gd name="T86" fmla="*/ 365 w 5713"/>
                  <a:gd name="T87" fmla="*/ 1116 h 4320"/>
                  <a:gd name="T88" fmla="*/ 870 w 5713"/>
                  <a:gd name="T89" fmla="*/ 1116 h 4320"/>
                  <a:gd name="T90" fmla="*/ 1395 w 5713"/>
                  <a:gd name="T91" fmla="*/ 1046 h 4320"/>
                  <a:gd name="T92" fmla="*/ 1497 w 5713"/>
                  <a:gd name="T93" fmla="*/ 992 h 4320"/>
                  <a:gd name="T94" fmla="*/ 1664 w 5713"/>
                  <a:gd name="T95" fmla="*/ 999 h 4320"/>
                  <a:gd name="T96" fmla="*/ 1814 w 5713"/>
                  <a:gd name="T97" fmla="*/ 995 h 4320"/>
                  <a:gd name="T98" fmla="*/ 2017 w 5713"/>
                  <a:gd name="T99" fmla="*/ 866 h 4320"/>
                  <a:gd name="T100" fmla="*/ 2260 w 5713"/>
                  <a:gd name="T101" fmla="*/ 782 h 4320"/>
                  <a:gd name="T102" fmla="*/ 2191 w 5713"/>
                  <a:gd name="T103" fmla="*/ 726 h 4320"/>
                  <a:gd name="T104" fmla="*/ 2056 w 5713"/>
                  <a:gd name="T105" fmla="*/ 670 h 4320"/>
                  <a:gd name="T106" fmla="*/ 2044 w 5713"/>
                  <a:gd name="T107" fmla="*/ 612 h 4320"/>
                  <a:gd name="T108" fmla="*/ 1973 w 5713"/>
                  <a:gd name="T109" fmla="*/ 575 h 4320"/>
                  <a:gd name="T110" fmla="*/ 1870 w 5713"/>
                  <a:gd name="T111" fmla="*/ 557 h 4320"/>
                  <a:gd name="T112" fmla="*/ 1689 w 5713"/>
                  <a:gd name="T113" fmla="*/ 406 h 4320"/>
                  <a:gd name="T114" fmla="*/ 2125 w 5713"/>
                  <a:gd name="T115" fmla="*/ 336 h 4320"/>
                  <a:gd name="T116" fmla="*/ 2740 w 5713"/>
                  <a:gd name="T117" fmla="*/ 30 h 43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5713" h="4320">
                    <a:moveTo>
                      <a:pt x="3348" y="0"/>
                    </a:moveTo>
                    <a:lnTo>
                      <a:pt x="3355" y="8"/>
                    </a:lnTo>
                    <a:lnTo>
                      <a:pt x="3360" y="16"/>
                    </a:lnTo>
                    <a:lnTo>
                      <a:pt x="3363" y="24"/>
                    </a:lnTo>
                    <a:lnTo>
                      <a:pt x="3365" y="32"/>
                    </a:lnTo>
                    <a:lnTo>
                      <a:pt x="3365" y="40"/>
                    </a:lnTo>
                    <a:lnTo>
                      <a:pt x="3365" y="48"/>
                    </a:lnTo>
                    <a:lnTo>
                      <a:pt x="3365" y="58"/>
                    </a:lnTo>
                    <a:lnTo>
                      <a:pt x="3365" y="66"/>
                    </a:lnTo>
                    <a:lnTo>
                      <a:pt x="3368" y="74"/>
                    </a:lnTo>
                    <a:lnTo>
                      <a:pt x="3373" y="83"/>
                    </a:lnTo>
                    <a:lnTo>
                      <a:pt x="3375" y="95"/>
                    </a:lnTo>
                    <a:lnTo>
                      <a:pt x="3377" y="107"/>
                    </a:lnTo>
                    <a:lnTo>
                      <a:pt x="3380" y="119"/>
                    </a:lnTo>
                    <a:lnTo>
                      <a:pt x="3385" y="131"/>
                    </a:lnTo>
                    <a:lnTo>
                      <a:pt x="3390" y="142"/>
                    </a:lnTo>
                    <a:lnTo>
                      <a:pt x="3395" y="154"/>
                    </a:lnTo>
                    <a:lnTo>
                      <a:pt x="3402" y="165"/>
                    </a:lnTo>
                    <a:lnTo>
                      <a:pt x="3409" y="175"/>
                    </a:lnTo>
                    <a:lnTo>
                      <a:pt x="3417" y="187"/>
                    </a:lnTo>
                    <a:lnTo>
                      <a:pt x="3424" y="197"/>
                    </a:lnTo>
                    <a:lnTo>
                      <a:pt x="3493" y="195"/>
                    </a:lnTo>
                    <a:lnTo>
                      <a:pt x="3554" y="191"/>
                    </a:lnTo>
                    <a:lnTo>
                      <a:pt x="3613" y="187"/>
                    </a:lnTo>
                    <a:lnTo>
                      <a:pt x="3667" y="182"/>
                    </a:lnTo>
                    <a:lnTo>
                      <a:pt x="3721" y="179"/>
                    </a:lnTo>
                    <a:lnTo>
                      <a:pt x="3775" y="174"/>
                    </a:lnTo>
                    <a:lnTo>
                      <a:pt x="3831" y="170"/>
                    </a:lnTo>
                    <a:lnTo>
                      <a:pt x="3887" y="166"/>
                    </a:lnTo>
                    <a:lnTo>
                      <a:pt x="3946" y="164"/>
                    </a:lnTo>
                    <a:lnTo>
                      <a:pt x="4010" y="162"/>
                    </a:lnTo>
                    <a:lnTo>
                      <a:pt x="4015" y="178"/>
                    </a:lnTo>
                    <a:lnTo>
                      <a:pt x="4020" y="195"/>
                    </a:lnTo>
                    <a:lnTo>
                      <a:pt x="4025" y="211"/>
                    </a:lnTo>
                    <a:lnTo>
                      <a:pt x="4029" y="228"/>
                    </a:lnTo>
                    <a:lnTo>
                      <a:pt x="4037" y="244"/>
                    </a:lnTo>
                    <a:lnTo>
                      <a:pt x="4042" y="261"/>
                    </a:lnTo>
                    <a:lnTo>
                      <a:pt x="4044" y="277"/>
                    </a:lnTo>
                    <a:lnTo>
                      <a:pt x="4049" y="294"/>
                    </a:lnTo>
                    <a:lnTo>
                      <a:pt x="4051" y="310"/>
                    </a:lnTo>
                    <a:lnTo>
                      <a:pt x="4054" y="326"/>
                    </a:lnTo>
                    <a:lnTo>
                      <a:pt x="3701" y="371"/>
                    </a:lnTo>
                    <a:lnTo>
                      <a:pt x="3689" y="381"/>
                    </a:lnTo>
                    <a:lnTo>
                      <a:pt x="3686" y="390"/>
                    </a:lnTo>
                    <a:lnTo>
                      <a:pt x="3694" y="398"/>
                    </a:lnTo>
                    <a:lnTo>
                      <a:pt x="3703" y="406"/>
                    </a:lnTo>
                    <a:lnTo>
                      <a:pt x="3718" y="413"/>
                    </a:lnTo>
                    <a:lnTo>
                      <a:pt x="3735" y="420"/>
                    </a:lnTo>
                    <a:lnTo>
                      <a:pt x="3752" y="427"/>
                    </a:lnTo>
                    <a:lnTo>
                      <a:pt x="3770" y="435"/>
                    </a:lnTo>
                    <a:lnTo>
                      <a:pt x="3782" y="443"/>
                    </a:lnTo>
                    <a:lnTo>
                      <a:pt x="3789" y="453"/>
                    </a:lnTo>
                    <a:lnTo>
                      <a:pt x="3797" y="468"/>
                    </a:lnTo>
                    <a:lnTo>
                      <a:pt x="3799" y="484"/>
                    </a:lnTo>
                    <a:lnTo>
                      <a:pt x="3797" y="499"/>
                    </a:lnTo>
                    <a:lnTo>
                      <a:pt x="3794" y="514"/>
                    </a:lnTo>
                    <a:lnTo>
                      <a:pt x="3787" y="528"/>
                    </a:lnTo>
                    <a:lnTo>
                      <a:pt x="3777" y="542"/>
                    </a:lnTo>
                    <a:lnTo>
                      <a:pt x="3767" y="556"/>
                    </a:lnTo>
                    <a:lnTo>
                      <a:pt x="3755" y="570"/>
                    </a:lnTo>
                    <a:lnTo>
                      <a:pt x="3740" y="582"/>
                    </a:lnTo>
                    <a:lnTo>
                      <a:pt x="3725" y="594"/>
                    </a:lnTo>
                    <a:lnTo>
                      <a:pt x="3713" y="603"/>
                    </a:lnTo>
                    <a:lnTo>
                      <a:pt x="3699" y="610"/>
                    </a:lnTo>
                    <a:lnTo>
                      <a:pt x="3679" y="614"/>
                    </a:lnTo>
                    <a:lnTo>
                      <a:pt x="3659" y="619"/>
                    </a:lnTo>
                    <a:lnTo>
                      <a:pt x="3640" y="623"/>
                    </a:lnTo>
                    <a:lnTo>
                      <a:pt x="3620" y="628"/>
                    </a:lnTo>
                    <a:lnTo>
                      <a:pt x="3603" y="634"/>
                    </a:lnTo>
                    <a:lnTo>
                      <a:pt x="3591" y="642"/>
                    </a:lnTo>
                    <a:lnTo>
                      <a:pt x="3581" y="651"/>
                    </a:lnTo>
                    <a:lnTo>
                      <a:pt x="3576" y="663"/>
                    </a:lnTo>
                    <a:lnTo>
                      <a:pt x="3576" y="676"/>
                    </a:lnTo>
                    <a:lnTo>
                      <a:pt x="3574" y="688"/>
                    </a:lnTo>
                    <a:lnTo>
                      <a:pt x="3569" y="701"/>
                    </a:lnTo>
                    <a:lnTo>
                      <a:pt x="3564" y="714"/>
                    </a:lnTo>
                    <a:lnTo>
                      <a:pt x="3556" y="726"/>
                    </a:lnTo>
                    <a:lnTo>
                      <a:pt x="3547" y="739"/>
                    </a:lnTo>
                    <a:lnTo>
                      <a:pt x="3537" y="752"/>
                    </a:lnTo>
                    <a:lnTo>
                      <a:pt x="3529" y="765"/>
                    </a:lnTo>
                    <a:lnTo>
                      <a:pt x="3520" y="778"/>
                    </a:lnTo>
                    <a:lnTo>
                      <a:pt x="3512" y="790"/>
                    </a:lnTo>
                    <a:lnTo>
                      <a:pt x="3542" y="790"/>
                    </a:lnTo>
                    <a:lnTo>
                      <a:pt x="3574" y="789"/>
                    </a:lnTo>
                    <a:lnTo>
                      <a:pt x="3603" y="787"/>
                    </a:lnTo>
                    <a:lnTo>
                      <a:pt x="3635" y="783"/>
                    </a:lnTo>
                    <a:lnTo>
                      <a:pt x="3667" y="781"/>
                    </a:lnTo>
                    <a:lnTo>
                      <a:pt x="3699" y="779"/>
                    </a:lnTo>
                    <a:lnTo>
                      <a:pt x="3730" y="779"/>
                    </a:lnTo>
                    <a:lnTo>
                      <a:pt x="3760" y="779"/>
                    </a:lnTo>
                    <a:lnTo>
                      <a:pt x="3792" y="782"/>
                    </a:lnTo>
                    <a:lnTo>
                      <a:pt x="3821" y="787"/>
                    </a:lnTo>
                    <a:lnTo>
                      <a:pt x="3833" y="807"/>
                    </a:lnTo>
                    <a:lnTo>
                      <a:pt x="3838" y="827"/>
                    </a:lnTo>
                    <a:lnTo>
                      <a:pt x="3841" y="846"/>
                    </a:lnTo>
                    <a:lnTo>
                      <a:pt x="3838" y="866"/>
                    </a:lnTo>
                    <a:lnTo>
                      <a:pt x="3833" y="885"/>
                    </a:lnTo>
                    <a:lnTo>
                      <a:pt x="3828" y="904"/>
                    </a:lnTo>
                    <a:lnTo>
                      <a:pt x="3821" y="925"/>
                    </a:lnTo>
                    <a:lnTo>
                      <a:pt x="3814" y="944"/>
                    </a:lnTo>
                    <a:lnTo>
                      <a:pt x="3809" y="964"/>
                    </a:lnTo>
                    <a:lnTo>
                      <a:pt x="3806" y="984"/>
                    </a:lnTo>
                    <a:lnTo>
                      <a:pt x="3831" y="990"/>
                    </a:lnTo>
                    <a:lnTo>
                      <a:pt x="3855" y="996"/>
                    </a:lnTo>
                    <a:lnTo>
                      <a:pt x="3882" y="999"/>
                    </a:lnTo>
                    <a:lnTo>
                      <a:pt x="3912" y="1002"/>
                    </a:lnTo>
                    <a:lnTo>
                      <a:pt x="3944" y="1003"/>
                    </a:lnTo>
                    <a:lnTo>
                      <a:pt x="3973" y="1004"/>
                    </a:lnTo>
                    <a:lnTo>
                      <a:pt x="4005" y="1005"/>
                    </a:lnTo>
                    <a:lnTo>
                      <a:pt x="4034" y="1005"/>
                    </a:lnTo>
                    <a:lnTo>
                      <a:pt x="4061" y="1006"/>
                    </a:lnTo>
                    <a:lnTo>
                      <a:pt x="4086" y="1008"/>
                    </a:lnTo>
                    <a:lnTo>
                      <a:pt x="4086" y="1010"/>
                    </a:lnTo>
                    <a:lnTo>
                      <a:pt x="4086" y="1012"/>
                    </a:lnTo>
                    <a:lnTo>
                      <a:pt x="4088" y="1013"/>
                    </a:lnTo>
                    <a:lnTo>
                      <a:pt x="4088" y="1014"/>
                    </a:lnTo>
                    <a:lnTo>
                      <a:pt x="4088" y="1015"/>
                    </a:lnTo>
                    <a:lnTo>
                      <a:pt x="4088" y="1016"/>
                    </a:lnTo>
                    <a:lnTo>
                      <a:pt x="4091" y="1018"/>
                    </a:lnTo>
                    <a:lnTo>
                      <a:pt x="4093" y="1019"/>
                    </a:lnTo>
                    <a:lnTo>
                      <a:pt x="4096" y="1020"/>
                    </a:lnTo>
                    <a:lnTo>
                      <a:pt x="4098" y="1020"/>
                    </a:lnTo>
                    <a:lnTo>
                      <a:pt x="4115" y="1013"/>
                    </a:lnTo>
                    <a:lnTo>
                      <a:pt x="4132" y="1007"/>
                    </a:lnTo>
                    <a:lnTo>
                      <a:pt x="4152" y="1002"/>
                    </a:lnTo>
                    <a:lnTo>
                      <a:pt x="4172" y="997"/>
                    </a:lnTo>
                    <a:lnTo>
                      <a:pt x="4191" y="994"/>
                    </a:lnTo>
                    <a:lnTo>
                      <a:pt x="4213" y="990"/>
                    </a:lnTo>
                    <a:lnTo>
                      <a:pt x="4235" y="987"/>
                    </a:lnTo>
                    <a:lnTo>
                      <a:pt x="4255" y="984"/>
                    </a:lnTo>
                    <a:lnTo>
                      <a:pt x="4277" y="982"/>
                    </a:lnTo>
                    <a:lnTo>
                      <a:pt x="4299" y="979"/>
                    </a:lnTo>
                    <a:lnTo>
                      <a:pt x="4333" y="987"/>
                    </a:lnTo>
                    <a:lnTo>
                      <a:pt x="4360" y="997"/>
                    </a:lnTo>
                    <a:lnTo>
                      <a:pt x="4382" y="1008"/>
                    </a:lnTo>
                    <a:lnTo>
                      <a:pt x="4402" y="1022"/>
                    </a:lnTo>
                    <a:lnTo>
                      <a:pt x="4414" y="1037"/>
                    </a:lnTo>
                    <a:lnTo>
                      <a:pt x="4426" y="1052"/>
                    </a:lnTo>
                    <a:lnTo>
                      <a:pt x="4436" y="1068"/>
                    </a:lnTo>
                    <a:lnTo>
                      <a:pt x="4446" y="1085"/>
                    </a:lnTo>
                    <a:lnTo>
                      <a:pt x="4456" y="1101"/>
                    </a:lnTo>
                    <a:lnTo>
                      <a:pt x="4468" y="1116"/>
                    </a:lnTo>
                    <a:lnTo>
                      <a:pt x="5351" y="1119"/>
                    </a:lnTo>
                    <a:lnTo>
                      <a:pt x="5351" y="1452"/>
                    </a:lnTo>
                    <a:lnTo>
                      <a:pt x="5387" y="1466"/>
                    </a:lnTo>
                    <a:lnTo>
                      <a:pt x="5424" y="1478"/>
                    </a:lnTo>
                    <a:lnTo>
                      <a:pt x="5463" y="1492"/>
                    </a:lnTo>
                    <a:lnTo>
                      <a:pt x="5503" y="1504"/>
                    </a:lnTo>
                    <a:lnTo>
                      <a:pt x="5542" y="1517"/>
                    </a:lnTo>
                    <a:lnTo>
                      <a:pt x="5578" y="1531"/>
                    </a:lnTo>
                    <a:lnTo>
                      <a:pt x="5610" y="1547"/>
                    </a:lnTo>
                    <a:lnTo>
                      <a:pt x="5642" y="1563"/>
                    </a:lnTo>
                    <a:lnTo>
                      <a:pt x="5667" y="1581"/>
                    </a:lnTo>
                    <a:lnTo>
                      <a:pt x="5686" y="1602"/>
                    </a:lnTo>
                    <a:lnTo>
                      <a:pt x="5706" y="1648"/>
                    </a:lnTo>
                    <a:lnTo>
                      <a:pt x="5713" y="1695"/>
                    </a:lnTo>
                    <a:lnTo>
                      <a:pt x="5708" y="1742"/>
                    </a:lnTo>
                    <a:lnTo>
                      <a:pt x="5694" y="1788"/>
                    </a:lnTo>
                    <a:lnTo>
                      <a:pt x="5669" y="1834"/>
                    </a:lnTo>
                    <a:lnTo>
                      <a:pt x="5637" y="1877"/>
                    </a:lnTo>
                    <a:lnTo>
                      <a:pt x="5603" y="1922"/>
                    </a:lnTo>
                    <a:lnTo>
                      <a:pt x="5561" y="1964"/>
                    </a:lnTo>
                    <a:lnTo>
                      <a:pt x="5517" y="2005"/>
                    </a:lnTo>
                    <a:lnTo>
                      <a:pt x="5473" y="2045"/>
                    </a:lnTo>
                    <a:lnTo>
                      <a:pt x="5458" y="2052"/>
                    </a:lnTo>
                    <a:lnTo>
                      <a:pt x="5446" y="2059"/>
                    </a:lnTo>
                    <a:lnTo>
                      <a:pt x="5431" y="2066"/>
                    </a:lnTo>
                    <a:lnTo>
                      <a:pt x="5417" y="2071"/>
                    </a:lnTo>
                    <a:lnTo>
                      <a:pt x="5402" y="2077"/>
                    </a:lnTo>
                    <a:lnTo>
                      <a:pt x="5390" y="2083"/>
                    </a:lnTo>
                    <a:lnTo>
                      <a:pt x="5375" y="2088"/>
                    </a:lnTo>
                    <a:lnTo>
                      <a:pt x="5360" y="2094"/>
                    </a:lnTo>
                    <a:lnTo>
                      <a:pt x="5346" y="2101"/>
                    </a:lnTo>
                    <a:lnTo>
                      <a:pt x="5333" y="2107"/>
                    </a:lnTo>
                    <a:lnTo>
                      <a:pt x="5314" y="2654"/>
                    </a:lnTo>
                    <a:lnTo>
                      <a:pt x="5321" y="2666"/>
                    </a:lnTo>
                    <a:lnTo>
                      <a:pt x="5324" y="2677"/>
                    </a:lnTo>
                    <a:lnTo>
                      <a:pt x="5324" y="2688"/>
                    </a:lnTo>
                    <a:lnTo>
                      <a:pt x="5321" y="2700"/>
                    </a:lnTo>
                    <a:lnTo>
                      <a:pt x="5319" y="2711"/>
                    </a:lnTo>
                    <a:lnTo>
                      <a:pt x="5316" y="2723"/>
                    </a:lnTo>
                    <a:lnTo>
                      <a:pt x="5314" y="2733"/>
                    </a:lnTo>
                    <a:lnTo>
                      <a:pt x="5311" y="2744"/>
                    </a:lnTo>
                    <a:lnTo>
                      <a:pt x="5311" y="2755"/>
                    </a:lnTo>
                    <a:lnTo>
                      <a:pt x="5314" y="2765"/>
                    </a:lnTo>
                    <a:lnTo>
                      <a:pt x="5297" y="3818"/>
                    </a:lnTo>
                    <a:lnTo>
                      <a:pt x="5179" y="3818"/>
                    </a:lnTo>
                    <a:lnTo>
                      <a:pt x="5059" y="3818"/>
                    </a:lnTo>
                    <a:lnTo>
                      <a:pt x="4939" y="3818"/>
                    </a:lnTo>
                    <a:lnTo>
                      <a:pt x="4819" y="3818"/>
                    </a:lnTo>
                    <a:lnTo>
                      <a:pt x="4699" y="3818"/>
                    </a:lnTo>
                    <a:lnTo>
                      <a:pt x="4581" y="3818"/>
                    </a:lnTo>
                    <a:lnTo>
                      <a:pt x="4463" y="3818"/>
                    </a:lnTo>
                    <a:lnTo>
                      <a:pt x="4353" y="3818"/>
                    </a:lnTo>
                    <a:lnTo>
                      <a:pt x="4245" y="3818"/>
                    </a:lnTo>
                    <a:lnTo>
                      <a:pt x="4142" y="3818"/>
                    </a:lnTo>
                    <a:lnTo>
                      <a:pt x="4105" y="3847"/>
                    </a:lnTo>
                    <a:lnTo>
                      <a:pt x="4154" y="3859"/>
                    </a:lnTo>
                    <a:lnTo>
                      <a:pt x="4206" y="3868"/>
                    </a:lnTo>
                    <a:lnTo>
                      <a:pt x="4260" y="3877"/>
                    </a:lnTo>
                    <a:lnTo>
                      <a:pt x="4311" y="3886"/>
                    </a:lnTo>
                    <a:lnTo>
                      <a:pt x="4363" y="3895"/>
                    </a:lnTo>
                    <a:lnTo>
                      <a:pt x="4409" y="3907"/>
                    </a:lnTo>
                    <a:lnTo>
                      <a:pt x="4453" y="3920"/>
                    </a:lnTo>
                    <a:lnTo>
                      <a:pt x="4490" y="3936"/>
                    </a:lnTo>
                    <a:lnTo>
                      <a:pt x="4522" y="3957"/>
                    </a:lnTo>
                    <a:lnTo>
                      <a:pt x="4547" y="3982"/>
                    </a:lnTo>
                    <a:lnTo>
                      <a:pt x="4554" y="4005"/>
                    </a:lnTo>
                    <a:lnTo>
                      <a:pt x="4556" y="4028"/>
                    </a:lnTo>
                    <a:lnTo>
                      <a:pt x="4556" y="4051"/>
                    </a:lnTo>
                    <a:lnTo>
                      <a:pt x="4554" y="4074"/>
                    </a:lnTo>
                    <a:lnTo>
                      <a:pt x="4549" y="4098"/>
                    </a:lnTo>
                    <a:lnTo>
                      <a:pt x="4542" y="4120"/>
                    </a:lnTo>
                    <a:lnTo>
                      <a:pt x="4537" y="4143"/>
                    </a:lnTo>
                    <a:lnTo>
                      <a:pt x="4529" y="4165"/>
                    </a:lnTo>
                    <a:lnTo>
                      <a:pt x="4525" y="4188"/>
                    </a:lnTo>
                    <a:lnTo>
                      <a:pt x="4520" y="4208"/>
                    </a:lnTo>
                    <a:lnTo>
                      <a:pt x="4456" y="4242"/>
                    </a:lnTo>
                    <a:lnTo>
                      <a:pt x="4385" y="4267"/>
                    </a:lnTo>
                    <a:lnTo>
                      <a:pt x="4306" y="4284"/>
                    </a:lnTo>
                    <a:lnTo>
                      <a:pt x="4225" y="4296"/>
                    </a:lnTo>
                    <a:lnTo>
                      <a:pt x="4140" y="4302"/>
                    </a:lnTo>
                    <a:lnTo>
                      <a:pt x="4051" y="4304"/>
                    </a:lnTo>
                    <a:lnTo>
                      <a:pt x="3961" y="4303"/>
                    </a:lnTo>
                    <a:lnTo>
                      <a:pt x="3870" y="4300"/>
                    </a:lnTo>
                    <a:lnTo>
                      <a:pt x="3779" y="4294"/>
                    </a:lnTo>
                    <a:lnTo>
                      <a:pt x="3689" y="4287"/>
                    </a:lnTo>
                    <a:lnTo>
                      <a:pt x="3647" y="4278"/>
                    </a:lnTo>
                    <a:lnTo>
                      <a:pt x="3600" y="4269"/>
                    </a:lnTo>
                    <a:lnTo>
                      <a:pt x="3551" y="4260"/>
                    </a:lnTo>
                    <a:lnTo>
                      <a:pt x="3500" y="4248"/>
                    </a:lnTo>
                    <a:lnTo>
                      <a:pt x="3451" y="4237"/>
                    </a:lnTo>
                    <a:lnTo>
                      <a:pt x="3407" y="4223"/>
                    </a:lnTo>
                    <a:lnTo>
                      <a:pt x="3368" y="4207"/>
                    </a:lnTo>
                    <a:lnTo>
                      <a:pt x="3338" y="4189"/>
                    </a:lnTo>
                    <a:lnTo>
                      <a:pt x="3319" y="4166"/>
                    </a:lnTo>
                    <a:lnTo>
                      <a:pt x="3311" y="4140"/>
                    </a:lnTo>
                    <a:lnTo>
                      <a:pt x="3272" y="4125"/>
                    </a:lnTo>
                    <a:lnTo>
                      <a:pt x="3233" y="4109"/>
                    </a:lnTo>
                    <a:lnTo>
                      <a:pt x="3194" y="4093"/>
                    </a:lnTo>
                    <a:lnTo>
                      <a:pt x="3157" y="4076"/>
                    </a:lnTo>
                    <a:lnTo>
                      <a:pt x="3123" y="4058"/>
                    </a:lnTo>
                    <a:lnTo>
                      <a:pt x="3091" y="4039"/>
                    </a:lnTo>
                    <a:lnTo>
                      <a:pt x="3059" y="4020"/>
                    </a:lnTo>
                    <a:lnTo>
                      <a:pt x="3029" y="3999"/>
                    </a:lnTo>
                    <a:lnTo>
                      <a:pt x="3005" y="3978"/>
                    </a:lnTo>
                    <a:lnTo>
                      <a:pt x="2983" y="3955"/>
                    </a:lnTo>
                    <a:lnTo>
                      <a:pt x="2990" y="3942"/>
                    </a:lnTo>
                    <a:lnTo>
                      <a:pt x="2995" y="3928"/>
                    </a:lnTo>
                    <a:lnTo>
                      <a:pt x="3000" y="3916"/>
                    </a:lnTo>
                    <a:lnTo>
                      <a:pt x="3005" y="3902"/>
                    </a:lnTo>
                    <a:lnTo>
                      <a:pt x="3012" y="3888"/>
                    </a:lnTo>
                    <a:lnTo>
                      <a:pt x="3017" y="3876"/>
                    </a:lnTo>
                    <a:lnTo>
                      <a:pt x="3022" y="3863"/>
                    </a:lnTo>
                    <a:lnTo>
                      <a:pt x="3027" y="3851"/>
                    </a:lnTo>
                    <a:lnTo>
                      <a:pt x="3034" y="3838"/>
                    </a:lnTo>
                    <a:lnTo>
                      <a:pt x="3039" y="3827"/>
                    </a:lnTo>
                    <a:lnTo>
                      <a:pt x="3005" y="3819"/>
                    </a:lnTo>
                    <a:lnTo>
                      <a:pt x="2971" y="3813"/>
                    </a:lnTo>
                    <a:lnTo>
                      <a:pt x="2936" y="3812"/>
                    </a:lnTo>
                    <a:lnTo>
                      <a:pt x="2902" y="3812"/>
                    </a:lnTo>
                    <a:lnTo>
                      <a:pt x="2865" y="3813"/>
                    </a:lnTo>
                    <a:lnTo>
                      <a:pt x="2828" y="3814"/>
                    </a:lnTo>
                    <a:lnTo>
                      <a:pt x="2789" y="3815"/>
                    </a:lnTo>
                    <a:lnTo>
                      <a:pt x="2750" y="3816"/>
                    </a:lnTo>
                    <a:lnTo>
                      <a:pt x="2706" y="3815"/>
                    </a:lnTo>
                    <a:lnTo>
                      <a:pt x="2659" y="3811"/>
                    </a:lnTo>
                    <a:lnTo>
                      <a:pt x="2647" y="3818"/>
                    </a:lnTo>
                    <a:lnTo>
                      <a:pt x="2640" y="3824"/>
                    </a:lnTo>
                    <a:lnTo>
                      <a:pt x="2635" y="3834"/>
                    </a:lnTo>
                    <a:lnTo>
                      <a:pt x="2632" y="3843"/>
                    </a:lnTo>
                    <a:lnTo>
                      <a:pt x="2632" y="3852"/>
                    </a:lnTo>
                    <a:lnTo>
                      <a:pt x="2632" y="3861"/>
                    </a:lnTo>
                    <a:lnTo>
                      <a:pt x="2632" y="3870"/>
                    </a:lnTo>
                    <a:lnTo>
                      <a:pt x="2632" y="3879"/>
                    </a:lnTo>
                    <a:lnTo>
                      <a:pt x="2630" y="3886"/>
                    </a:lnTo>
                    <a:lnTo>
                      <a:pt x="2623" y="3893"/>
                    </a:lnTo>
                    <a:lnTo>
                      <a:pt x="2615" y="3920"/>
                    </a:lnTo>
                    <a:lnTo>
                      <a:pt x="2608" y="3947"/>
                    </a:lnTo>
                    <a:lnTo>
                      <a:pt x="2598" y="3974"/>
                    </a:lnTo>
                    <a:lnTo>
                      <a:pt x="2591" y="4003"/>
                    </a:lnTo>
                    <a:lnTo>
                      <a:pt x="2578" y="4030"/>
                    </a:lnTo>
                    <a:lnTo>
                      <a:pt x="2566" y="4058"/>
                    </a:lnTo>
                    <a:lnTo>
                      <a:pt x="2554" y="4084"/>
                    </a:lnTo>
                    <a:lnTo>
                      <a:pt x="2537" y="4110"/>
                    </a:lnTo>
                    <a:lnTo>
                      <a:pt x="2520" y="4136"/>
                    </a:lnTo>
                    <a:lnTo>
                      <a:pt x="2497" y="4160"/>
                    </a:lnTo>
                    <a:lnTo>
                      <a:pt x="2478" y="4184"/>
                    </a:lnTo>
                    <a:lnTo>
                      <a:pt x="2453" y="4206"/>
                    </a:lnTo>
                    <a:lnTo>
                      <a:pt x="2422" y="4228"/>
                    </a:lnTo>
                    <a:lnTo>
                      <a:pt x="2387" y="4248"/>
                    </a:lnTo>
                    <a:lnTo>
                      <a:pt x="2348" y="4267"/>
                    </a:lnTo>
                    <a:lnTo>
                      <a:pt x="2309" y="4283"/>
                    </a:lnTo>
                    <a:lnTo>
                      <a:pt x="2265" y="4296"/>
                    </a:lnTo>
                    <a:lnTo>
                      <a:pt x="2218" y="4308"/>
                    </a:lnTo>
                    <a:lnTo>
                      <a:pt x="2169" y="4316"/>
                    </a:lnTo>
                    <a:lnTo>
                      <a:pt x="2120" y="4320"/>
                    </a:lnTo>
                    <a:lnTo>
                      <a:pt x="2054" y="4319"/>
                    </a:lnTo>
                    <a:lnTo>
                      <a:pt x="1993" y="4312"/>
                    </a:lnTo>
                    <a:lnTo>
                      <a:pt x="1934" y="4303"/>
                    </a:lnTo>
                    <a:lnTo>
                      <a:pt x="1877" y="4290"/>
                    </a:lnTo>
                    <a:lnTo>
                      <a:pt x="1823" y="4274"/>
                    </a:lnTo>
                    <a:lnTo>
                      <a:pt x="1772" y="4255"/>
                    </a:lnTo>
                    <a:lnTo>
                      <a:pt x="1723" y="4236"/>
                    </a:lnTo>
                    <a:lnTo>
                      <a:pt x="1676" y="4215"/>
                    </a:lnTo>
                    <a:lnTo>
                      <a:pt x="1632" y="4194"/>
                    </a:lnTo>
                    <a:lnTo>
                      <a:pt x="1591" y="4173"/>
                    </a:lnTo>
                    <a:lnTo>
                      <a:pt x="1610" y="4143"/>
                    </a:lnTo>
                    <a:lnTo>
                      <a:pt x="1610" y="4119"/>
                    </a:lnTo>
                    <a:lnTo>
                      <a:pt x="1591" y="4100"/>
                    </a:lnTo>
                    <a:lnTo>
                      <a:pt x="1559" y="4083"/>
                    </a:lnTo>
                    <a:lnTo>
                      <a:pt x="1515" y="4069"/>
                    </a:lnTo>
                    <a:lnTo>
                      <a:pt x="1466" y="4056"/>
                    </a:lnTo>
                    <a:lnTo>
                      <a:pt x="1414" y="4044"/>
                    </a:lnTo>
                    <a:lnTo>
                      <a:pt x="1368" y="4032"/>
                    </a:lnTo>
                    <a:lnTo>
                      <a:pt x="1323" y="4019"/>
                    </a:lnTo>
                    <a:lnTo>
                      <a:pt x="1292" y="4003"/>
                    </a:lnTo>
                    <a:lnTo>
                      <a:pt x="1260" y="3987"/>
                    </a:lnTo>
                    <a:lnTo>
                      <a:pt x="1230" y="3971"/>
                    </a:lnTo>
                    <a:lnTo>
                      <a:pt x="1203" y="3952"/>
                    </a:lnTo>
                    <a:lnTo>
                      <a:pt x="1179" y="3934"/>
                    </a:lnTo>
                    <a:lnTo>
                      <a:pt x="1159" y="3915"/>
                    </a:lnTo>
                    <a:lnTo>
                      <a:pt x="1140" y="3895"/>
                    </a:lnTo>
                    <a:lnTo>
                      <a:pt x="1122" y="3875"/>
                    </a:lnTo>
                    <a:lnTo>
                      <a:pt x="1105" y="3855"/>
                    </a:lnTo>
                    <a:lnTo>
                      <a:pt x="1088" y="3835"/>
                    </a:lnTo>
                    <a:lnTo>
                      <a:pt x="1071" y="3814"/>
                    </a:lnTo>
                    <a:lnTo>
                      <a:pt x="1017" y="3803"/>
                    </a:lnTo>
                    <a:lnTo>
                      <a:pt x="348" y="3803"/>
                    </a:lnTo>
                    <a:lnTo>
                      <a:pt x="355" y="2144"/>
                    </a:lnTo>
                    <a:lnTo>
                      <a:pt x="319" y="2140"/>
                    </a:lnTo>
                    <a:lnTo>
                      <a:pt x="284" y="2133"/>
                    </a:lnTo>
                    <a:lnTo>
                      <a:pt x="250" y="2126"/>
                    </a:lnTo>
                    <a:lnTo>
                      <a:pt x="216" y="2118"/>
                    </a:lnTo>
                    <a:lnTo>
                      <a:pt x="184" y="2109"/>
                    </a:lnTo>
                    <a:lnTo>
                      <a:pt x="154" y="2099"/>
                    </a:lnTo>
                    <a:lnTo>
                      <a:pt x="127" y="2087"/>
                    </a:lnTo>
                    <a:lnTo>
                      <a:pt x="103" y="2074"/>
                    </a:lnTo>
                    <a:lnTo>
                      <a:pt x="81" y="2059"/>
                    </a:lnTo>
                    <a:lnTo>
                      <a:pt x="64" y="2042"/>
                    </a:lnTo>
                    <a:lnTo>
                      <a:pt x="46" y="1999"/>
                    </a:lnTo>
                    <a:lnTo>
                      <a:pt x="32" y="1955"/>
                    </a:lnTo>
                    <a:lnTo>
                      <a:pt x="15" y="1908"/>
                    </a:lnTo>
                    <a:lnTo>
                      <a:pt x="5" y="1861"/>
                    </a:lnTo>
                    <a:lnTo>
                      <a:pt x="0" y="1813"/>
                    </a:lnTo>
                    <a:lnTo>
                      <a:pt x="2" y="1766"/>
                    </a:lnTo>
                    <a:lnTo>
                      <a:pt x="17" y="1720"/>
                    </a:lnTo>
                    <a:lnTo>
                      <a:pt x="42" y="1677"/>
                    </a:lnTo>
                    <a:lnTo>
                      <a:pt x="81" y="1635"/>
                    </a:lnTo>
                    <a:lnTo>
                      <a:pt x="135" y="1596"/>
                    </a:lnTo>
                    <a:lnTo>
                      <a:pt x="348" y="1543"/>
                    </a:lnTo>
                    <a:lnTo>
                      <a:pt x="365" y="1116"/>
                    </a:lnTo>
                    <a:lnTo>
                      <a:pt x="421" y="1116"/>
                    </a:lnTo>
                    <a:lnTo>
                      <a:pt x="485" y="1116"/>
                    </a:lnTo>
                    <a:lnTo>
                      <a:pt x="556" y="1116"/>
                    </a:lnTo>
                    <a:lnTo>
                      <a:pt x="630" y="1116"/>
                    </a:lnTo>
                    <a:lnTo>
                      <a:pt x="701" y="1116"/>
                    </a:lnTo>
                    <a:lnTo>
                      <a:pt x="767" y="1116"/>
                    </a:lnTo>
                    <a:lnTo>
                      <a:pt x="823" y="1116"/>
                    </a:lnTo>
                    <a:lnTo>
                      <a:pt x="870" y="1116"/>
                    </a:lnTo>
                    <a:lnTo>
                      <a:pt x="899" y="1116"/>
                    </a:lnTo>
                    <a:lnTo>
                      <a:pt x="909" y="1116"/>
                    </a:lnTo>
                    <a:lnTo>
                      <a:pt x="1319" y="1111"/>
                    </a:lnTo>
                    <a:lnTo>
                      <a:pt x="1331" y="1100"/>
                    </a:lnTo>
                    <a:lnTo>
                      <a:pt x="1345" y="1086"/>
                    </a:lnTo>
                    <a:lnTo>
                      <a:pt x="1360" y="1074"/>
                    </a:lnTo>
                    <a:lnTo>
                      <a:pt x="1377" y="1060"/>
                    </a:lnTo>
                    <a:lnTo>
                      <a:pt x="1395" y="1046"/>
                    </a:lnTo>
                    <a:lnTo>
                      <a:pt x="1412" y="1035"/>
                    </a:lnTo>
                    <a:lnTo>
                      <a:pt x="1424" y="1024"/>
                    </a:lnTo>
                    <a:lnTo>
                      <a:pt x="1436" y="1016"/>
                    </a:lnTo>
                    <a:lnTo>
                      <a:pt x="1444" y="1011"/>
                    </a:lnTo>
                    <a:lnTo>
                      <a:pt x="1446" y="1008"/>
                    </a:lnTo>
                    <a:lnTo>
                      <a:pt x="1461" y="1003"/>
                    </a:lnTo>
                    <a:lnTo>
                      <a:pt x="1478" y="997"/>
                    </a:lnTo>
                    <a:lnTo>
                      <a:pt x="1497" y="992"/>
                    </a:lnTo>
                    <a:lnTo>
                      <a:pt x="1517" y="988"/>
                    </a:lnTo>
                    <a:lnTo>
                      <a:pt x="1539" y="986"/>
                    </a:lnTo>
                    <a:lnTo>
                      <a:pt x="1564" y="983"/>
                    </a:lnTo>
                    <a:lnTo>
                      <a:pt x="1586" y="983"/>
                    </a:lnTo>
                    <a:lnTo>
                      <a:pt x="1610" y="984"/>
                    </a:lnTo>
                    <a:lnTo>
                      <a:pt x="1632" y="988"/>
                    </a:lnTo>
                    <a:lnTo>
                      <a:pt x="1652" y="992"/>
                    </a:lnTo>
                    <a:lnTo>
                      <a:pt x="1664" y="999"/>
                    </a:lnTo>
                    <a:lnTo>
                      <a:pt x="1676" y="1003"/>
                    </a:lnTo>
                    <a:lnTo>
                      <a:pt x="1694" y="1005"/>
                    </a:lnTo>
                    <a:lnTo>
                      <a:pt x="1713" y="1005"/>
                    </a:lnTo>
                    <a:lnTo>
                      <a:pt x="1733" y="1004"/>
                    </a:lnTo>
                    <a:lnTo>
                      <a:pt x="1752" y="1002"/>
                    </a:lnTo>
                    <a:lnTo>
                      <a:pt x="1774" y="999"/>
                    </a:lnTo>
                    <a:lnTo>
                      <a:pt x="1794" y="997"/>
                    </a:lnTo>
                    <a:lnTo>
                      <a:pt x="1814" y="995"/>
                    </a:lnTo>
                    <a:lnTo>
                      <a:pt x="1828" y="992"/>
                    </a:lnTo>
                    <a:lnTo>
                      <a:pt x="1897" y="991"/>
                    </a:lnTo>
                    <a:lnTo>
                      <a:pt x="1941" y="982"/>
                    </a:lnTo>
                    <a:lnTo>
                      <a:pt x="1973" y="966"/>
                    </a:lnTo>
                    <a:lnTo>
                      <a:pt x="1990" y="944"/>
                    </a:lnTo>
                    <a:lnTo>
                      <a:pt x="2002" y="919"/>
                    </a:lnTo>
                    <a:lnTo>
                      <a:pt x="2010" y="893"/>
                    </a:lnTo>
                    <a:lnTo>
                      <a:pt x="2017" y="866"/>
                    </a:lnTo>
                    <a:lnTo>
                      <a:pt x="2032" y="840"/>
                    </a:lnTo>
                    <a:lnTo>
                      <a:pt x="2056" y="818"/>
                    </a:lnTo>
                    <a:lnTo>
                      <a:pt x="2093" y="799"/>
                    </a:lnTo>
                    <a:lnTo>
                      <a:pt x="2262" y="814"/>
                    </a:lnTo>
                    <a:lnTo>
                      <a:pt x="2267" y="806"/>
                    </a:lnTo>
                    <a:lnTo>
                      <a:pt x="2265" y="797"/>
                    </a:lnTo>
                    <a:lnTo>
                      <a:pt x="2262" y="790"/>
                    </a:lnTo>
                    <a:lnTo>
                      <a:pt x="2260" y="782"/>
                    </a:lnTo>
                    <a:lnTo>
                      <a:pt x="2255" y="775"/>
                    </a:lnTo>
                    <a:lnTo>
                      <a:pt x="2247" y="767"/>
                    </a:lnTo>
                    <a:lnTo>
                      <a:pt x="2243" y="759"/>
                    </a:lnTo>
                    <a:lnTo>
                      <a:pt x="2238" y="751"/>
                    </a:lnTo>
                    <a:lnTo>
                      <a:pt x="2235" y="742"/>
                    </a:lnTo>
                    <a:lnTo>
                      <a:pt x="2233" y="732"/>
                    </a:lnTo>
                    <a:lnTo>
                      <a:pt x="2213" y="730"/>
                    </a:lnTo>
                    <a:lnTo>
                      <a:pt x="2191" y="726"/>
                    </a:lnTo>
                    <a:lnTo>
                      <a:pt x="2172" y="723"/>
                    </a:lnTo>
                    <a:lnTo>
                      <a:pt x="2152" y="717"/>
                    </a:lnTo>
                    <a:lnTo>
                      <a:pt x="2132" y="711"/>
                    </a:lnTo>
                    <a:lnTo>
                      <a:pt x="2113" y="706"/>
                    </a:lnTo>
                    <a:lnTo>
                      <a:pt x="2098" y="698"/>
                    </a:lnTo>
                    <a:lnTo>
                      <a:pt x="2081" y="690"/>
                    </a:lnTo>
                    <a:lnTo>
                      <a:pt x="2069" y="680"/>
                    </a:lnTo>
                    <a:lnTo>
                      <a:pt x="2056" y="670"/>
                    </a:lnTo>
                    <a:lnTo>
                      <a:pt x="2051" y="663"/>
                    </a:lnTo>
                    <a:lnTo>
                      <a:pt x="2049" y="655"/>
                    </a:lnTo>
                    <a:lnTo>
                      <a:pt x="2049" y="647"/>
                    </a:lnTo>
                    <a:lnTo>
                      <a:pt x="2051" y="639"/>
                    </a:lnTo>
                    <a:lnTo>
                      <a:pt x="2054" y="631"/>
                    </a:lnTo>
                    <a:lnTo>
                      <a:pt x="2056" y="624"/>
                    </a:lnTo>
                    <a:lnTo>
                      <a:pt x="2054" y="618"/>
                    </a:lnTo>
                    <a:lnTo>
                      <a:pt x="2044" y="612"/>
                    </a:lnTo>
                    <a:lnTo>
                      <a:pt x="2029" y="608"/>
                    </a:lnTo>
                    <a:lnTo>
                      <a:pt x="2005" y="605"/>
                    </a:lnTo>
                    <a:lnTo>
                      <a:pt x="1997" y="602"/>
                    </a:lnTo>
                    <a:lnTo>
                      <a:pt x="1990" y="597"/>
                    </a:lnTo>
                    <a:lnTo>
                      <a:pt x="1985" y="592"/>
                    </a:lnTo>
                    <a:lnTo>
                      <a:pt x="1980" y="587"/>
                    </a:lnTo>
                    <a:lnTo>
                      <a:pt x="1975" y="581"/>
                    </a:lnTo>
                    <a:lnTo>
                      <a:pt x="1973" y="575"/>
                    </a:lnTo>
                    <a:lnTo>
                      <a:pt x="1968" y="570"/>
                    </a:lnTo>
                    <a:lnTo>
                      <a:pt x="1966" y="565"/>
                    </a:lnTo>
                    <a:lnTo>
                      <a:pt x="1963" y="559"/>
                    </a:lnTo>
                    <a:lnTo>
                      <a:pt x="1961" y="556"/>
                    </a:lnTo>
                    <a:lnTo>
                      <a:pt x="1941" y="554"/>
                    </a:lnTo>
                    <a:lnTo>
                      <a:pt x="1917" y="554"/>
                    </a:lnTo>
                    <a:lnTo>
                      <a:pt x="1895" y="555"/>
                    </a:lnTo>
                    <a:lnTo>
                      <a:pt x="1870" y="557"/>
                    </a:lnTo>
                    <a:lnTo>
                      <a:pt x="1846" y="559"/>
                    </a:lnTo>
                    <a:lnTo>
                      <a:pt x="1821" y="563"/>
                    </a:lnTo>
                    <a:lnTo>
                      <a:pt x="1794" y="565"/>
                    </a:lnTo>
                    <a:lnTo>
                      <a:pt x="1767" y="567"/>
                    </a:lnTo>
                    <a:lnTo>
                      <a:pt x="1743" y="568"/>
                    </a:lnTo>
                    <a:lnTo>
                      <a:pt x="1716" y="567"/>
                    </a:lnTo>
                    <a:lnTo>
                      <a:pt x="1635" y="416"/>
                    </a:lnTo>
                    <a:lnTo>
                      <a:pt x="1689" y="406"/>
                    </a:lnTo>
                    <a:lnTo>
                      <a:pt x="1740" y="396"/>
                    </a:lnTo>
                    <a:lnTo>
                      <a:pt x="1794" y="387"/>
                    </a:lnTo>
                    <a:lnTo>
                      <a:pt x="1850" y="376"/>
                    </a:lnTo>
                    <a:lnTo>
                      <a:pt x="1904" y="368"/>
                    </a:lnTo>
                    <a:lnTo>
                      <a:pt x="1958" y="359"/>
                    </a:lnTo>
                    <a:lnTo>
                      <a:pt x="2015" y="351"/>
                    </a:lnTo>
                    <a:lnTo>
                      <a:pt x="2071" y="343"/>
                    </a:lnTo>
                    <a:lnTo>
                      <a:pt x="2125" y="336"/>
                    </a:lnTo>
                    <a:lnTo>
                      <a:pt x="2181" y="330"/>
                    </a:lnTo>
                    <a:lnTo>
                      <a:pt x="2218" y="314"/>
                    </a:lnTo>
                    <a:lnTo>
                      <a:pt x="2145" y="100"/>
                    </a:lnTo>
                    <a:lnTo>
                      <a:pt x="2262" y="84"/>
                    </a:lnTo>
                    <a:lnTo>
                      <a:pt x="2380" y="69"/>
                    </a:lnTo>
                    <a:lnTo>
                      <a:pt x="2500" y="54"/>
                    </a:lnTo>
                    <a:lnTo>
                      <a:pt x="2620" y="42"/>
                    </a:lnTo>
                    <a:lnTo>
                      <a:pt x="2740" y="30"/>
                    </a:lnTo>
                    <a:lnTo>
                      <a:pt x="2863" y="20"/>
                    </a:lnTo>
                    <a:lnTo>
                      <a:pt x="2985" y="12"/>
                    </a:lnTo>
                    <a:lnTo>
                      <a:pt x="3108" y="6"/>
                    </a:lnTo>
                    <a:lnTo>
                      <a:pt x="3228" y="3"/>
                    </a:lnTo>
                    <a:lnTo>
                      <a:pt x="3348" y="2"/>
                    </a:lnTo>
                    <a:lnTo>
                      <a:pt x="3348" y="2"/>
                    </a:lnTo>
                    <a:lnTo>
                      <a:pt x="3348" y="0"/>
                    </a:lnTo>
                    <a:close/>
                  </a:path>
                </a:pathLst>
              </a:custGeom>
              <a:solidFill>
                <a:srgbClr val="0019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598" name="Freeform 22"/>
              <p:cNvSpPr>
                <a:spLocks/>
              </p:cNvSpPr>
              <p:nvPr/>
            </p:nvSpPr>
            <p:spPr bwMode="auto">
              <a:xfrm>
                <a:off x="2380" y="83"/>
                <a:ext cx="890" cy="144"/>
              </a:xfrm>
              <a:custGeom>
                <a:avLst/>
                <a:gdLst>
                  <a:gd name="T0" fmla="*/ 890 w 890"/>
                  <a:gd name="T1" fmla="*/ 41 h 144"/>
                  <a:gd name="T2" fmla="*/ 890 w 890"/>
                  <a:gd name="T3" fmla="*/ 58 h 144"/>
                  <a:gd name="T4" fmla="*/ 804 w 890"/>
                  <a:gd name="T5" fmla="*/ 64 h 144"/>
                  <a:gd name="T6" fmla="*/ 716 w 890"/>
                  <a:gd name="T7" fmla="*/ 69 h 144"/>
                  <a:gd name="T8" fmla="*/ 630 w 890"/>
                  <a:gd name="T9" fmla="*/ 76 h 144"/>
                  <a:gd name="T10" fmla="*/ 540 w 890"/>
                  <a:gd name="T11" fmla="*/ 83 h 144"/>
                  <a:gd name="T12" fmla="*/ 451 w 890"/>
                  <a:gd name="T13" fmla="*/ 90 h 144"/>
                  <a:gd name="T14" fmla="*/ 365 w 890"/>
                  <a:gd name="T15" fmla="*/ 98 h 144"/>
                  <a:gd name="T16" fmla="*/ 277 w 890"/>
                  <a:gd name="T17" fmla="*/ 107 h 144"/>
                  <a:gd name="T18" fmla="*/ 191 w 890"/>
                  <a:gd name="T19" fmla="*/ 117 h 144"/>
                  <a:gd name="T20" fmla="*/ 108 w 890"/>
                  <a:gd name="T21" fmla="*/ 130 h 144"/>
                  <a:gd name="T22" fmla="*/ 25 w 890"/>
                  <a:gd name="T23" fmla="*/ 144 h 144"/>
                  <a:gd name="T24" fmla="*/ 0 w 890"/>
                  <a:gd name="T25" fmla="*/ 79 h 144"/>
                  <a:gd name="T26" fmla="*/ 81 w 890"/>
                  <a:gd name="T27" fmla="*/ 64 h 144"/>
                  <a:gd name="T28" fmla="*/ 164 w 890"/>
                  <a:gd name="T29" fmla="*/ 51 h 144"/>
                  <a:gd name="T30" fmla="*/ 248 w 890"/>
                  <a:gd name="T31" fmla="*/ 40 h 144"/>
                  <a:gd name="T32" fmla="*/ 334 w 890"/>
                  <a:gd name="T33" fmla="*/ 31 h 144"/>
                  <a:gd name="T34" fmla="*/ 422 w 890"/>
                  <a:gd name="T35" fmla="*/ 23 h 144"/>
                  <a:gd name="T36" fmla="*/ 510 w 890"/>
                  <a:gd name="T37" fmla="*/ 16 h 144"/>
                  <a:gd name="T38" fmla="*/ 598 w 890"/>
                  <a:gd name="T39" fmla="*/ 10 h 144"/>
                  <a:gd name="T40" fmla="*/ 687 w 890"/>
                  <a:gd name="T41" fmla="*/ 5 h 144"/>
                  <a:gd name="T42" fmla="*/ 775 w 890"/>
                  <a:gd name="T43" fmla="*/ 2 h 144"/>
                  <a:gd name="T44" fmla="*/ 863 w 890"/>
                  <a:gd name="T45" fmla="*/ 0 h 144"/>
                  <a:gd name="T46" fmla="*/ 890 w 890"/>
                  <a:gd name="T47" fmla="*/ 41 h 144"/>
                  <a:gd name="T48" fmla="*/ 890 w 890"/>
                  <a:gd name="T49" fmla="*/ 41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90" h="144">
                    <a:moveTo>
                      <a:pt x="890" y="41"/>
                    </a:moveTo>
                    <a:lnTo>
                      <a:pt x="890" y="58"/>
                    </a:lnTo>
                    <a:lnTo>
                      <a:pt x="804" y="64"/>
                    </a:lnTo>
                    <a:lnTo>
                      <a:pt x="716" y="69"/>
                    </a:lnTo>
                    <a:lnTo>
                      <a:pt x="630" y="76"/>
                    </a:lnTo>
                    <a:lnTo>
                      <a:pt x="540" y="83"/>
                    </a:lnTo>
                    <a:lnTo>
                      <a:pt x="451" y="90"/>
                    </a:lnTo>
                    <a:lnTo>
                      <a:pt x="365" y="98"/>
                    </a:lnTo>
                    <a:lnTo>
                      <a:pt x="277" y="107"/>
                    </a:lnTo>
                    <a:lnTo>
                      <a:pt x="191" y="117"/>
                    </a:lnTo>
                    <a:lnTo>
                      <a:pt x="108" y="130"/>
                    </a:lnTo>
                    <a:lnTo>
                      <a:pt x="25" y="144"/>
                    </a:lnTo>
                    <a:lnTo>
                      <a:pt x="0" y="79"/>
                    </a:lnTo>
                    <a:lnTo>
                      <a:pt x="81" y="64"/>
                    </a:lnTo>
                    <a:lnTo>
                      <a:pt x="164" y="51"/>
                    </a:lnTo>
                    <a:lnTo>
                      <a:pt x="248" y="40"/>
                    </a:lnTo>
                    <a:lnTo>
                      <a:pt x="334" y="31"/>
                    </a:lnTo>
                    <a:lnTo>
                      <a:pt x="422" y="23"/>
                    </a:lnTo>
                    <a:lnTo>
                      <a:pt x="510" y="16"/>
                    </a:lnTo>
                    <a:lnTo>
                      <a:pt x="598" y="10"/>
                    </a:lnTo>
                    <a:lnTo>
                      <a:pt x="687" y="5"/>
                    </a:lnTo>
                    <a:lnTo>
                      <a:pt x="775" y="2"/>
                    </a:lnTo>
                    <a:lnTo>
                      <a:pt x="863" y="0"/>
                    </a:lnTo>
                    <a:lnTo>
                      <a:pt x="890" y="41"/>
                    </a:lnTo>
                    <a:lnTo>
                      <a:pt x="890" y="41"/>
                    </a:lnTo>
                    <a:close/>
                  </a:path>
                </a:pathLst>
              </a:custGeom>
              <a:solidFill>
                <a:srgbClr val="FFB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599" name="Freeform 23"/>
              <p:cNvSpPr>
                <a:spLocks/>
              </p:cNvSpPr>
              <p:nvPr/>
            </p:nvSpPr>
            <p:spPr bwMode="auto">
              <a:xfrm>
                <a:off x="2412" y="162"/>
                <a:ext cx="875" cy="114"/>
              </a:xfrm>
              <a:custGeom>
                <a:avLst/>
                <a:gdLst>
                  <a:gd name="T0" fmla="*/ 875 w 875"/>
                  <a:gd name="T1" fmla="*/ 20 h 114"/>
                  <a:gd name="T2" fmla="*/ 858 w 875"/>
                  <a:gd name="T3" fmla="*/ 24 h 114"/>
                  <a:gd name="T4" fmla="*/ 838 w 875"/>
                  <a:gd name="T5" fmla="*/ 26 h 114"/>
                  <a:gd name="T6" fmla="*/ 816 w 875"/>
                  <a:gd name="T7" fmla="*/ 28 h 114"/>
                  <a:gd name="T8" fmla="*/ 794 w 875"/>
                  <a:gd name="T9" fmla="*/ 29 h 114"/>
                  <a:gd name="T10" fmla="*/ 770 w 875"/>
                  <a:gd name="T11" fmla="*/ 30 h 114"/>
                  <a:gd name="T12" fmla="*/ 745 w 875"/>
                  <a:gd name="T13" fmla="*/ 32 h 114"/>
                  <a:gd name="T14" fmla="*/ 723 w 875"/>
                  <a:gd name="T15" fmla="*/ 33 h 114"/>
                  <a:gd name="T16" fmla="*/ 699 w 875"/>
                  <a:gd name="T17" fmla="*/ 35 h 114"/>
                  <a:gd name="T18" fmla="*/ 677 w 875"/>
                  <a:gd name="T19" fmla="*/ 37 h 114"/>
                  <a:gd name="T20" fmla="*/ 655 w 875"/>
                  <a:gd name="T21" fmla="*/ 41 h 114"/>
                  <a:gd name="T22" fmla="*/ 588 w 875"/>
                  <a:gd name="T23" fmla="*/ 46 h 114"/>
                  <a:gd name="T24" fmla="*/ 522 w 875"/>
                  <a:gd name="T25" fmla="*/ 52 h 114"/>
                  <a:gd name="T26" fmla="*/ 456 w 875"/>
                  <a:gd name="T27" fmla="*/ 58 h 114"/>
                  <a:gd name="T28" fmla="*/ 392 w 875"/>
                  <a:gd name="T29" fmla="*/ 65 h 114"/>
                  <a:gd name="T30" fmla="*/ 329 w 875"/>
                  <a:gd name="T31" fmla="*/ 72 h 114"/>
                  <a:gd name="T32" fmla="*/ 265 w 875"/>
                  <a:gd name="T33" fmla="*/ 78 h 114"/>
                  <a:gd name="T34" fmla="*/ 204 w 875"/>
                  <a:gd name="T35" fmla="*/ 86 h 114"/>
                  <a:gd name="T36" fmla="*/ 142 w 875"/>
                  <a:gd name="T37" fmla="*/ 96 h 114"/>
                  <a:gd name="T38" fmla="*/ 81 w 875"/>
                  <a:gd name="T39" fmla="*/ 105 h 114"/>
                  <a:gd name="T40" fmla="*/ 20 w 875"/>
                  <a:gd name="T41" fmla="*/ 114 h 114"/>
                  <a:gd name="T42" fmla="*/ 0 w 875"/>
                  <a:gd name="T43" fmla="*/ 85 h 114"/>
                  <a:gd name="T44" fmla="*/ 79 w 875"/>
                  <a:gd name="T45" fmla="*/ 69 h 114"/>
                  <a:gd name="T46" fmla="*/ 162 w 875"/>
                  <a:gd name="T47" fmla="*/ 56 h 114"/>
                  <a:gd name="T48" fmla="*/ 245 w 875"/>
                  <a:gd name="T49" fmla="*/ 44 h 114"/>
                  <a:gd name="T50" fmla="*/ 333 w 875"/>
                  <a:gd name="T51" fmla="*/ 34 h 114"/>
                  <a:gd name="T52" fmla="*/ 422 w 875"/>
                  <a:gd name="T53" fmla="*/ 25 h 114"/>
                  <a:gd name="T54" fmla="*/ 512 w 875"/>
                  <a:gd name="T55" fmla="*/ 18 h 114"/>
                  <a:gd name="T56" fmla="*/ 603 w 875"/>
                  <a:gd name="T57" fmla="*/ 11 h 114"/>
                  <a:gd name="T58" fmla="*/ 694 w 875"/>
                  <a:gd name="T59" fmla="*/ 6 h 114"/>
                  <a:gd name="T60" fmla="*/ 782 w 875"/>
                  <a:gd name="T61" fmla="*/ 3 h 114"/>
                  <a:gd name="T62" fmla="*/ 868 w 875"/>
                  <a:gd name="T63" fmla="*/ 0 h 114"/>
                  <a:gd name="T64" fmla="*/ 875 w 875"/>
                  <a:gd name="T65" fmla="*/ 20 h 114"/>
                  <a:gd name="T66" fmla="*/ 875 w 875"/>
                  <a:gd name="T67" fmla="*/ 20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875" h="114">
                    <a:moveTo>
                      <a:pt x="875" y="20"/>
                    </a:moveTo>
                    <a:lnTo>
                      <a:pt x="858" y="24"/>
                    </a:lnTo>
                    <a:lnTo>
                      <a:pt x="838" y="26"/>
                    </a:lnTo>
                    <a:lnTo>
                      <a:pt x="816" y="28"/>
                    </a:lnTo>
                    <a:lnTo>
                      <a:pt x="794" y="29"/>
                    </a:lnTo>
                    <a:lnTo>
                      <a:pt x="770" y="30"/>
                    </a:lnTo>
                    <a:lnTo>
                      <a:pt x="745" y="32"/>
                    </a:lnTo>
                    <a:lnTo>
                      <a:pt x="723" y="33"/>
                    </a:lnTo>
                    <a:lnTo>
                      <a:pt x="699" y="35"/>
                    </a:lnTo>
                    <a:lnTo>
                      <a:pt x="677" y="37"/>
                    </a:lnTo>
                    <a:lnTo>
                      <a:pt x="655" y="41"/>
                    </a:lnTo>
                    <a:lnTo>
                      <a:pt x="588" y="46"/>
                    </a:lnTo>
                    <a:lnTo>
                      <a:pt x="522" y="52"/>
                    </a:lnTo>
                    <a:lnTo>
                      <a:pt x="456" y="58"/>
                    </a:lnTo>
                    <a:lnTo>
                      <a:pt x="392" y="65"/>
                    </a:lnTo>
                    <a:lnTo>
                      <a:pt x="329" y="72"/>
                    </a:lnTo>
                    <a:lnTo>
                      <a:pt x="265" y="78"/>
                    </a:lnTo>
                    <a:lnTo>
                      <a:pt x="204" y="86"/>
                    </a:lnTo>
                    <a:lnTo>
                      <a:pt x="142" y="96"/>
                    </a:lnTo>
                    <a:lnTo>
                      <a:pt x="81" y="105"/>
                    </a:lnTo>
                    <a:lnTo>
                      <a:pt x="20" y="114"/>
                    </a:lnTo>
                    <a:lnTo>
                      <a:pt x="0" y="85"/>
                    </a:lnTo>
                    <a:lnTo>
                      <a:pt x="79" y="69"/>
                    </a:lnTo>
                    <a:lnTo>
                      <a:pt x="162" y="56"/>
                    </a:lnTo>
                    <a:lnTo>
                      <a:pt x="245" y="44"/>
                    </a:lnTo>
                    <a:lnTo>
                      <a:pt x="333" y="34"/>
                    </a:lnTo>
                    <a:lnTo>
                      <a:pt x="422" y="25"/>
                    </a:lnTo>
                    <a:lnTo>
                      <a:pt x="512" y="18"/>
                    </a:lnTo>
                    <a:lnTo>
                      <a:pt x="603" y="11"/>
                    </a:lnTo>
                    <a:lnTo>
                      <a:pt x="694" y="6"/>
                    </a:lnTo>
                    <a:lnTo>
                      <a:pt x="782" y="3"/>
                    </a:lnTo>
                    <a:lnTo>
                      <a:pt x="868" y="0"/>
                    </a:lnTo>
                    <a:lnTo>
                      <a:pt x="875" y="20"/>
                    </a:lnTo>
                    <a:lnTo>
                      <a:pt x="875" y="20"/>
                    </a:lnTo>
                    <a:close/>
                  </a:path>
                </a:pathLst>
              </a:custGeom>
              <a:solidFill>
                <a:srgbClr val="FF00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600" name="Freeform 24"/>
              <p:cNvSpPr>
                <a:spLocks/>
              </p:cNvSpPr>
              <p:nvPr/>
            </p:nvSpPr>
            <p:spPr bwMode="auto">
              <a:xfrm>
                <a:off x="2442" y="238"/>
                <a:ext cx="865" cy="124"/>
              </a:xfrm>
              <a:custGeom>
                <a:avLst/>
                <a:gdLst>
                  <a:gd name="T0" fmla="*/ 865 w 865"/>
                  <a:gd name="T1" fmla="*/ 30 h 124"/>
                  <a:gd name="T2" fmla="*/ 774 w 865"/>
                  <a:gd name="T3" fmla="*/ 40 h 124"/>
                  <a:gd name="T4" fmla="*/ 686 w 865"/>
                  <a:gd name="T5" fmla="*/ 49 h 124"/>
                  <a:gd name="T6" fmla="*/ 603 w 865"/>
                  <a:gd name="T7" fmla="*/ 60 h 124"/>
                  <a:gd name="T8" fmla="*/ 519 w 865"/>
                  <a:gd name="T9" fmla="*/ 70 h 124"/>
                  <a:gd name="T10" fmla="*/ 438 w 865"/>
                  <a:gd name="T11" fmla="*/ 79 h 124"/>
                  <a:gd name="T12" fmla="*/ 355 w 865"/>
                  <a:gd name="T13" fmla="*/ 89 h 124"/>
                  <a:gd name="T14" fmla="*/ 272 w 865"/>
                  <a:gd name="T15" fmla="*/ 98 h 124"/>
                  <a:gd name="T16" fmla="*/ 188 w 865"/>
                  <a:gd name="T17" fmla="*/ 108 h 124"/>
                  <a:gd name="T18" fmla="*/ 100 w 865"/>
                  <a:gd name="T19" fmla="*/ 116 h 124"/>
                  <a:gd name="T20" fmla="*/ 7 w 865"/>
                  <a:gd name="T21" fmla="*/ 124 h 124"/>
                  <a:gd name="T22" fmla="*/ 0 w 865"/>
                  <a:gd name="T23" fmla="*/ 92 h 124"/>
                  <a:gd name="T24" fmla="*/ 83 w 865"/>
                  <a:gd name="T25" fmla="*/ 78 h 124"/>
                  <a:gd name="T26" fmla="*/ 166 w 865"/>
                  <a:gd name="T27" fmla="*/ 66 h 124"/>
                  <a:gd name="T28" fmla="*/ 250 w 865"/>
                  <a:gd name="T29" fmla="*/ 56 h 124"/>
                  <a:gd name="T30" fmla="*/ 333 w 865"/>
                  <a:gd name="T31" fmla="*/ 47 h 124"/>
                  <a:gd name="T32" fmla="*/ 416 w 865"/>
                  <a:gd name="T33" fmla="*/ 39 h 124"/>
                  <a:gd name="T34" fmla="*/ 502 w 865"/>
                  <a:gd name="T35" fmla="*/ 31 h 124"/>
                  <a:gd name="T36" fmla="*/ 585 w 865"/>
                  <a:gd name="T37" fmla="*/ 24 h 124"/>
                  <a:gd name="T38" fmla="*/ 671 w 865"/>
                  <a:gd name="T39" fmla="*/ 16 h 124"/>
                  <a:gd name="T40" fmla="*/ 759 w 865"/>
                  <a:gd name="T41" fmla="*/ 8 h 124"/>
                  <a:gd name="T42" fmla="*/ 845 w 865"/>
                  <a:gd name="T43" fmla="*/ 0 h 124"/>
                  <a:gd name="T44" fmla="*/ 850 w 865"/>
                  <a:gd name="T45" fmla="*/ 4 h 124"/>
                  <a:gd name="T46" fmla="*/ 853 w 865"/>
                  <a:gd name="T47" fmla="*/ 6 h 124"/>
                  <a:gd name="T48" fmla="*/ 855 w 865"/>
                  <a:gd name="T49" fmla="*/ 9 h 124"/>
                  <a:gd name="T50" fmla="*/ 857 w 865"/>
                  <a:gd name="T51" fmla="*/ 12 h 124"/>
                  <a:gd name="T52" fmla="*/ 857 w 865"/>
                  <a:gd name="T53" fmla="*/ 15 h 124"/>
                  <a:gd name="T54" fmla="*/ 860 w 865"/>
                  <a:gd name="T55" fmla="*/ 17 h 124"/>
                  <a:gd name="T56" fmla="*/ 860 w 865"/>
                  <a:gd name="T57" fmla="*/ 21 h 124"/>
                  <a:gd name="T58" fmla="*/ 862 w 865"/>
                  <a:gd name="T59" fmla="*/ 24 h 124"/>
                  <a:gd name="T60" fmla="*/ 862 w 865"/>
                  <a:gd name="T61" fmla="*/ 26 h 124"/>
                  <a:gd name="T62" fmla="*/ 865 w 865"/>
                  <a:gd name="T63" fmla="*/ 30 h 124"/>
                  <a:gd name="T64" fmla="*/ 865 w 865"/>
                  <a:gd name="T65" fmla="*/ 30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65" h="124">
                    <a:moveTo>
                      <a:pt x="865" y="30"/>
                    </a:moveTo>
                    <a:lnTo>
                      <a:pt x="774" y="40"/>
                    </a:lnTo>
                    <a:lnTo>
                      <a:pt x="686" y="49"/>
                    </a:lnTo>
                    <a:lnTo>
                      <a:pt x="603" y="60"/>
                    </a:lnTo>
                    <a:lnTo>
                      <a:pt x="519" y="70"/>
                    </a:lnTo>
                    <a:lnTo>
                      <a:pt x="438" y="79"/>
                    </a:lnTo>
                    <a:lnTo>
                      <a:pt x="355" y="89"/>
                    </a:lnTo>
                    <a:lnTo>
                      <a:pt x="272" y="98"/>
                    </a:lnTo>
                    <a:lnTo>
                      <a:pt x="188" y="108"/>
                    </a:lnTo>
                    <a:lnTo>
                      <a:pt x="100" y="116"/>
                    </a:lnTo>
                    <a:lnTo>
                      <a:pt x="7" y="124"/>
                    </a:lnTo>
                    <a:lnTo>
                      <a:pt x="0" y="92"/>
                    </a:lnTo>
                    <a:lnTo>
                      <a:pt x="83" y="78"/>
                    </a:lnTo>
                    <a:lnTo>
                      <a:pt x="166" y="66"/>
                    </a:lnTo>
                    <a:lnTo>
                      <a:pt x="250" y="56"/>
                    </a:lnTo>
                    <a:lnTo>
                      <a:pt x="333" y="47"/>
                    </a:lnTo>
                    <a:lnTo>
                      <a:pt x="416" y="39"/>
                    </a:lnTo>
                    <a:lnTo>
                      <a:pt x="502" y="31"/>
                    </a:lnTo>
                    <a:lnTo>
                      <a:pt x="585" y="24"/>
                    </a:lnTo>
                    <a:lnTo>
                      <a:pt x="671" y="16"/>
                    </a:lnTo>
                    <a:lnTo>
                      <a:pt x="759" y="8"/>
                    </a:lnTo>
                    <a:lnTo>
                      <a:pt x="845" y="0"/>
                    </a:lnTo>
                    <a:lnTo>
                      <a:pt x="850" y="4"/>
                    </a:lnTo>
                    <a:lnTo>
                      <a:pt x="853" y="6"/>
                    </a:lnTo>
                    <a:lnTo>
                      <a:pt x="855" y="9"/>
                    </a:lnTo>
                    <a:lnTo>
                      <a:pt x="857" y="12"/>
                    </a:lnTo>
                    <a:lnTo>
                      <a:pt x="857" y="15"/>
                    </a:lnTo>
                    <a:lnTo>
                      <a:pt x="860" y="17"/>
                    </a:lnTo>
                    <a:lnTo>
                      <a:pt x="860" y="21"/>
                    </a:lnTo>
                    <a:lnTo>
                      <a:pt x="862" y="24"/>
                    </a:lnTo>
                    <a:lnTo>
                      <a:pt x="862" y="26"/>
                    </a:lnTo>
                    <a:lnTo>
                      <a:pt x="865" y="30"/>
                    </a:lnTo>
                    <a:lnTo>
                      <a:pt x="865" y="30"/>
                    </a:lnTo>
                    <a:close/>
                  </a:path>
                </a:pathLst>
              </a:custGeom>
              <a:solidFill>
                <a:srgbClr val="FF00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601" name="Freeform 25"/>
              <p:cNvSpPr>
                <a:spLocks/>
              </p:cNvSpPr>
              <p:nvPr/>
            </p:nvSpPr>
            <p:spPr bwMode="auto">
              <a:xfrm>
                <a:off x="1900" y="245"/>
                <a:ext cx="2005" cy="246"/>
              </a:xfrm>
              <a:custGeom>
                <a:avLst/>
                <a:gdLst>
                  <a:gd name="T0" fmla="*/ 2005 w 2005"/>
                  <a:gd name="T1" fmla="*/ 23 h 246"/>
                  <a:gd name="T2" fmla="*/ 2005 w 2005"/>
                  <a:gd name="T3" fmla="*/ 34 h 246"/>
                  <a:gd name="T4" fmla="*/ 1809 w 2005"/>
                  <a:gd name="T5" fmla="*/ 56 h 246"/>
                  <a:gd name="T6" fmla="*/ 1610 w 2005"/>
                  <a:gd name="T7" fmla="*/ 77 h 246"/>
                  <a:gd name="T8" fmla="*/ 1412 w 2005"/>
                  <a:gd name="T9" fmla="*/ 98 h 246"/>
                  <a:gd name="T10" fmla="*/ 1216 w 2005"/>
                  <a:gd name="T11" fmla="*/ 119 h 246"/>
                  <a:gd name="T12" fmla="*/ 1017 w 2005"/>
                  <a:gd name="T13" fmla="*/ 141 h 246"/>
                  <a:gd name="T14" fmla="*/ 819 w 2005"/>
                  <a:gd name="T15" fmla="*/ 161 h 246"/>
                  <a:gd name="T16" fmla="*/ 620 w 2005"/>
                  <a:gd name="T17" fmla="*/ 183 h 246"/>
                  <a:gd name="T18" fmla="*/ 421 w 2005"/>
                  <a:gd name="T19" fmla="*/ 203 h 246"/>
                  <a:gd name="T20" fmla="*/ 220 w 2005"/>
                  <a:gd name="T21" fmla="*/ 224 h 246"/>
                  <a:gd name="T22" fmla="*/ 19 w 2005"/>
                  <a:gd name="T23" fmla="*/ 246 h 246"/>
                  <a:gd name="T24" fmla="*/ 17 w 2005"/>
                  <a:gd name="T25" fmla="*/ 242 h 246"/>
                  <a:gd name="T26" fmla="*/ 15 w 2005"/>
                  <a:gd name="T27" fmla="*/ 239 h 246"/>
                  <a:gd name="T28" fmla="*/ 12 w 2005"/>
                  <a:gd name="T29" fmla="*/ 235 h 246"/>
                  <a:gd name="T30" fmla="*/ 10 w 2005"/>
                  <a:gd name="T31" fmla="*/ 232 h 246"/>
                  <a:gd name="T32" fmla="*/ 5 w 2005"/>
                  <a:gd name="T33" fmla="*/ 229 h 246"/>
                  <a:gd name="T34" fmla="*/ 2 w 2005"/>
                  <a:gd name="T35" fmla="*/ 224 h 246"/>
                  <a:gd name="T36" fmla="*/ 2 w 2005"/>
                  <a:gd name="T37" fmla="*/ 221 h 246"/>
                  <a:gd name="T38" fmla="*/ 0 w 2005"/>
                  <a:gd name="T39" fmla="*/ 217 h 246"/>
                  <a:gd name="T40" fmla="*/ 0 w 2005"/>
                  <a:gd name="T41" fmla="*/ 213 h 246"/>
                  <a:gd name="T42" fmla="*/ 2 w 2005"/>
                  <a:gd name="T43" fmla="*/ 208 h 246"/>
                  <a:gd name="T44" fmla="*/ 159 w 2005"/>
                  <a:gd name="T45" fmla="*/ 183 h 246"/>
                  <a:gd name="T46" fmla="*/ 319 w 2005"/>
                  <a:gd name="T47" fmla="*/ 161 h 246"/>
                  <a:gd name="T48" fmla="*/ 480 w 2005"/>
                  <a:gd name="T49" fmla="*/ 141 h 246"/>
                  <a:gd name="T50" fmla="*/ 642 w 2005"/>
                  <a:gd name="T51" fmla="*/ 121 h 246"/>
                  <a:gd name="T52" fmla="*/ 806 w 2005"/>
                  <a:gd name="T53" fmla="*/ 104 h 246"/>
                  <a:gd name="T54" fmla="*/ 970 w 2005"/>
                  <a:gd name="T55" fmla="*/ 87 h 246"/>
                  <a:gd name="T56" fmla="*/ 1135 w 2005"/>
                  <a:gd name="T57" fmla="*/ 71 h 246"/>
                  <a:gd name="T58" fmla="*/ 1301 w 2005"/>
                  <a:gd name="T59" fmla="*/ 54 h 246"/>
                  <a:gd name="T60" fmla="*/ 1468 w 2005"/>
                  <a:gd name="T61" fmla="*/ 38 h 246"/>
                  <a:gd name="T62" fmla="*/ 1635 w 2005"/>
                  <a:gd name="T63" fmla="*/ 19 h 246"/>
                  <a:gd name="T64" fmla="*/ 1667 w 2005"/>
                  <a:gd name="T65" fmla="*/ 17 h 246"/>
                  <a:gd name="T66" fmla="*/ 1698 w 2005"/>
                  <a:gd name="T67" fmla="*/ 15 h 246"/>
                  <a:gd name="T68" fmla="*/ 1735 w 2005"/>
                  <a:gd name="T69" fmla="*/ 11 h 246"/>
                  <a:gd name="T70" fmla="*/ 1772 w 2005"/>
                  <a:gd name="T71" fmla="*/ 9 h 246"/>
                  <a:gd name="T72" fmla="*/ 1811 w 2005"/>
                  <a:gd name="T73" fmla="*/ 6 h 246"/>
                  <a:gd name="T74" fmla="*/ 1850 w 2005"/>
                  <a:gd name="T75" fmla="*/ 3 h 246"/>
                  <a:gd name="T76" fmla="*/ 1887 w 2005"/>
                  <a:gd name="T77" fmla="*/ 1 h 246"/>
                  <a:gd name="T78" fmla="*/ 1926 w 2005"/>
                  <a:gd name="T79" fmla="*/ 0 h 246"/>
                  <a:gd name="T80" fmla="*/ 1963 w 2005"/>
                  <a:gd name="T81" fmla="*/ 0 h 246"/>
                  <a:gd name="T82" fmla="*/ 1997 w 2005"/>
                  <a:gd name="T83" fmla="*/ 2 h 246"/>
                  <a:gd name="T84" fmla="*/ 2005 w 2005"/>
                  <a:gd name="T85" fmla="*/ 23 h 246"/>
                  <a:gd name="T86" fmla="*/ 2005 w 2005"/>
                  <a:gd name="T87" fmla="*/ 23 h 2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005" h="246">
                    <a:moveTo>
                      <a:pt x="2005" y="23"/>
                    </a:moveTo>
                    <a:lnTo>
                      <a:pt x="2005" y="34"/>
                    </a:lnTo>
                    <a:lnTo>
                      <a:pt x="1809" y="56"/>
                    </a:lnTo>
                    <a:lnTo>
                      <a:pt x="1610" y="77"/>
                    </a:lnTo>
                    <a:lnTo>
                      <a:pt x="1412" y="98"/>
                    </a:lnTo>
                    <a:lnTo>
                      <a:pt x="1216" y="119"/>
                    </a:lnTo>
                    <a:lnTo>
                      <a:pt x="1017" y="141"/>
                    </a:lnTo>
                    <a:lnTo>
                      <a:pt x="819" y="161"/>
                    </a:lnTo>
                    <a:lnTo>
                      <a:pt x="620" y="183"/>
                    </a:lnTo>
                    <a:lnTo>
                      <a:pt x="421" y="203"/>
                    </a:lnTo>
                    <a:lnTo>
                      <a:pt x="220" y="224"/>
                    </a:lnTo>
                    <a:lnTo>
                      <a:pt x="19" y="246"/>
                    </a:lnTo>
                    <a:lnTo>
                      <a:pt x="17" y="242"/>
                    </a:lnTo>
                    <a:lnTo>
                      <a:pt x="15" y="239"/>
                    </a:lnTo>
                    <a:lnTo>
                      <a:pt x="12" y="235"/>
                    </a:lnTo>
                    <a:lnTo>
                      <a:pt x="10" y="232"/>
                    </a:lnTo>
                    <a:lnTo>
                      <a:pt x="5" y="229"/>
                    </a:lnTo>
                    <a:lnTo>
                      <a:pt x="2" y="224"/>
                    </a:lnTo>
                    <a:lnTo>
                      <a:pt x="2" y="221"/>
                    </a:lnTo>
                    <a:lnTo>
                      <a:pt x="0" y="217"/>
                    </a:lnTo>
                    <a:lnTo>
                      <a:pt x="0" y="213"/>
                    </a:lnTo>
                    <a:lnTo>
                      <a:pt x="2" y="208"/>
                    </a:lnTo>
                    <a:lnTo>
                      <a:pt x="159" y="183"/>
                    </a:lnTo>
                    <a:lnTo>
                      <a:pt x="319" y="161"/>
                    </a:lnTo>
                    <a:lnTo>
                      <a:pt x="480" y="141"/>
                    </a:lnTo>
                    <a:lnTo>
                      <a:pt x="642" y="121"/>
                    </a:lnTo>
                    <a:lnTo>
                      <a:pt x="806" y="104"/>
                    </a:lnTo>
                    <a:lnTo>
                      <a:pt x="970" y="87"/>
                    </a:lnTo>
                    <a:lnTo>
                      <a:pt x="1135" y="71"/>
                    </a:lnTo>
                    <a:lnTo>
                      <a:pt x="1301" y="54"/>
                    </a:lnTo>
                    <a:lnTo>
                      <a:pt x="1468" y="38"/>
                    </a:lnTo>
                    <a:lnTo>
                      <a:pt x="1635" y="19"/>
                    </a:lnTo>
                    <a:lnTo>
                      <a:pt x="1667" y="17"/>
                    </a:lnTo>
                    <a:lnTo>
                      <a:pt x="1698" y="15"/>
                    </a:lnTo>
                    <a:lnTo>
                      <a:pt x="1735" y="11"/>
                    </a:lnTo>
                    <a:lnTo>
                      <a:pt x="1772" y="9"/>
                    </a:lnTo>
                    <a:lnTo>
                      <a:pt x="1811" y="6"/>
                    </a:lnTo>
                    <a:lnTo>
                      <a:pt x="1850" y="3"/>
                    </a:lnTo>
                    <a:lnTo>
                      <a:pt x="1887" y="1"/>
                    </a:lnTo>
                    <a:lnTo>
                      <a:pt x="1926" y="0"/>
                    </a:lnTo>
                    <a:lnTo>
                      <a:pt x="1963" y="0"/>
                    </a:lnTo>
                    <a:lnTo>
                      <a:pt x="1997" y="2"/>
                    </a:lnTo>
                    <a:lnTo>
                      <a:pt x="2005" y="23"/>
                    </a:lnTo>
                    <a:lnTo>
                      <a:pt x="2005" y="23"/>
                    </a:lnTo>
                    <a:close/>
                  </a:path>
                </a:pathLst>
              </a:custGeom>
              <a:solidFill>
                <a:srgbClr val="FFB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602" name="Freeform 26"/>
              <p:cNvSpPr>
                <a:spLocks/>
              </p:cNvSpPr>
              <p:nvPr/>
            </p:nvSpPr>
            <p:spPr bwMode="auto">
              <a:xfrm>
                <a:off x="3358" y="349"/>
                <a:ext cx="331" cy="232"/>
              </a:xfrm>
              <a:custGeom>
                <a:avLst/>
                <a:gdLst>
                  <a:gd name="T0" fmla="*/ 204 w 331"/>
                  <a:gd name="T1" fmla="*/ 18 h 232"/>
                  <a:gd name="T2" fmla="*/ 221 w 331"/>
                  <a:gd name="T3" fmla="*/ 30 h 232"/>
                  <a:gd name="T4" fmla="*/ 228 w 331"/>
                  <a:gd name="T5" fmla="*/ 41 h 232"/>
                  <a:gd name="T6" fmla="*/ 231 w 331"/>
                  <a:gd name="T7" fmla="*/ 54 h 232"/>
                  <a:gd name="T8" fmla="*/ 221 w 331"/>
                  <a:gd name="T9" fmla="*/ 66 h 232"/>
                  <a:gd name="T10" fmla="*/ 206 w 331"/>
                  <a:gd name="T11" fmla="*/ 73 h 232"/>
                  <a:gd name="T12" fmla="*/ 191 w 331"/>
                  <a:gd name="T13" fmla="*/ 78 h 232"/>
                  <a:gd name="T14" fmla="*/ 177 w 331"/>
                  <a:gd name="T15" fmla="*/ 81 h 232"/>
                  <a:gd name="T16" fmla="*/ 164 w 331"/>
                  <a:gd name="T17" fmla="*/ 86 h 232"/>
                  <a:gd name="T18" fmla="*/ 155 w 331"/>
                  <a:gd name="T19" fmla="*/ 91 h 232"/>
                  <a:gd name="T20" fmla="*/ 167 w 331"/>
                  <a:gd name="T21" fmla="*/ 97 h 232"/>
                  <a:gd name="T22" fmla="*/ 206 w 331"/>
                  <a:gd name="T23" fmla="*/ 96 h 232"/>
                  <a:gd name="T24" fmla="*/ 250 w 331"/>
                  <a:gd name="T25" fmla="*/ 95 h 232"/>
                  <a:gd name="T26" fmla="*/ 289 w 331"/>
                  <a:gd name="T27" fmla="*/ 98 h 232"/>
                  <a:gd name="T28" fmla="*/ 319 w 331"/>
                  <a:gd name="T29" fmla="*/ 112 h 232"/>
                  <a:gd name="T30" fmla="*/ 331 w 331"/>
                  <a:gd name="T31" fmla="*/ 136 h 232"/>
                  <a:gd name="T32" fmla="*/ 329 w 331"/>
                  <a:gd name="T33" fmla="*/ 155 h 232"/>
                  <a:gd name="T34" fmla="*/ 319 w 331"/>
                  <a:gd name="T35" fmla="*/ 175 h 232"/>
                  <a:gd name="T36" fmla="*/ 302 w 331"/>
                  <a:gd name="T37" fmla="*/ 192 h 232"/>
                  <a:gd name="T38" fmla="*/ 280 w 331"/>
                  <a:gd name="T39" fmla="*/ 208 h 232"/>
                  <a:gd name="T40" fmla="*/ 255 w 331"/>
                  <a:gd name="T41" fmla="*/ 218 h 232"/>
                  <a:gd name="T42" fmla="*/ 238 w 331"/>
                  <a:gd name="T43" fmla="*/ 223 h 232"/>
                  <a:gd name="T44" fmla="*/ 218 w 331"/>
                  <a:gd name="T45" fmla="*/ 226 h 232"/>
                  <a:gd name="T46" fmla="*/ 199 w 331"/>
                  <a:gd name="T47" fmla="*/ 229 h 232"/>
                  <a:gd name="T48" fmla="*/ 179 w 331"/>
                  <a:gd name="T49" fmla="*/ 231 h 232"/>
                  <a:gd name="T50" fmla="*/ 167 w 331"/>
                  <a:gd name="T51" fmla="*/ 207 h 232"/>
                  <a:gd name="T52" fmla="*/ 150 w 331"/>
                  <a:gd name="T53" fmla="*/ 159 h 232"/>
                  <a:gd name="T54" fmla="*/ 118 w 331"/>
                  <a:gd name="T55" fmla="*/ 114 h 232"/>
                  <a:gd name="T56" fmla="*/ 76 w 331"/>
                  <a:gd name="T57" fmla="*/ 71 h 232"/>
                  <a:gd name="T58" fmla="*/ 27 w 331"/>
                  <a:gd name="T59" fmla="*/ 30 h 232"/>
                  <a:gd name="T60" fmla="*/ 17 w 331"/>
                  <a:gd name="T61" fmla="*/ 6 h 232"/>
                  <a:gd name="T62" fmla="*/ 57 w 331"/>
                  <a:gd name="T63" fmla="*/ 1 h 232"/>
                  <a:gd name="T64" fmla="*/ 101 w 331"/>
                  <a:gd name="T65" fmla="*/ 0 h 232"/>
                  <a:gd name="T66" fmla="*/ 142 w 331"/>
                  <a:gd name="T67" fmla="*/ 1 h 232"/>
                  <a:gd name="T68" fmla="*/ 179 w 331"/>
                  <a:gd name="T69" fmla="*/ 8 h 232"/>
                  <a:gd name="T70" fmla="*/ 194 w 331"/>
                  <a:gd name="T71" fmla="*/ 13 h 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31" h="232">
                    <a:moveTo>
                      <a:pt x="194" y="13"/>
                    </a:moveTo>
                    <a:lnTo>
                      <a:pt x="204" y="18"/>
                    </a:lnTo>
                    <a:lnTo>
                      <a:pt x="213" y="23"/>
                    </a:lnTo>
                    <a:lnTo>
                      <a:pt x="221" y="30"/>
                    </a:lnTo>
                    <a:lnTo>
                      <a:pt x="226" y="35"/>
                    </a:lnTo>
                    <a:lnTo>
                      <a:pt x="228" y="41"/>
                    </a:lnTo>
                    <a:lnTo>
                      <a:pt x="231" y="48"/>
                    </a:lnTo>
                    <a:lnTo>
                      <a:pt x="231" y="54"/>
                    </a:lnTo>
                    <a:lnTo>
                      <a:pt x="228" y="61"/>
                    </a:lnTo>
                    <a:lnTo>
                      <a:pt x="221" y="66"/>
                    </a:lnTo>
                    <a:lnTo>
                      <a:pt x="213" y="71"/>
                    </a:lnTo>
                    <a:lnTo>
                      <a:pt x="206" y="73"/>
                    </a:lnTo>
                    <a:lnTo>
                      <a:pt x="199" y="75"/>
                    </a:lnTo>
                    <a:lnTo>
                      <a:pt x="191" y="78"/>
                    </a:lnTo>
                    <a:lnTo>
                      <a:pt x="184" y="80"/>
                    </a:lnTo>
                    <a:lnTo>
                      <a:pt x="177" y="81"/>
                    </a:lnTo>
                    <a:lnTo>
                      <a:pt x="169" y="83"/>
                    </a:lnTo>
                    <a:lnTo>
                      <a:pt x="164" y="86"/>
                    </a:lnTo>
                    <a:lnTo>
                      <a:pt x="157" y="88"/>
                    </a:lnTo>
                    <a:lnTo>
                      <a:pt x="155" y="91"/>
                    </a:lnTo>
                    <a:lnTo>
                      <a:pt x="150" y="95"/>
                    </a:lnTo>
                    <a:lnTo>
                      <a:pt x="167" y="97"/>
                    </a:lnTo>
                    <a:lnTo>
                      <a:pt x="187" y="97"/>
                    </a:lnTo>
                    <a:lnTo>
                      <a:pt x="206" y="96"/>
                    </a:lnTo>
                    <a:lnTo>
                      <a:pt x="228" y="95"/>
                    </a:lnTo>
                    <a:lnTo>
                      <a:pt x="250" y="95"/>
                    </a:lnTo>
                    <a:lnTo>
                      <a:pt x="270" y="95"/>
                    </a:lnTo>
                    <a:lnTo>
                      <a:pt x="289" y="98"/>
                    </a:lnTo>
                    <a:lnTo>
                      <a:pt x="307" y="103"/>
                    </a:lnTo>
                    <a:lnTo>
                      <a:pt x="319" y="112"/>
                    </a:lnTo>
                    <a:lnTo>
                      <a:pt x="326" y="125"/>
                    </a:lnTo>
                    <a:lnTo>
                      <a:pt x="331" y="136"/>
                    </a:lnTo>
                    <a:lnTo>
                      <a:pt x="331" y="146"/>
                    </a:lnTo>
                    <a:lnTo>
                      <a:pt x="329" y="155"/>
                    </a:lnTo>
                    <a:lnTo>
                      <a:pt x="326" y="166"/>
                    </a:lnTo>
                    <a:lnTo>
                      <a:pt x="319" y="175"/>
                    </a:lnTo>
                    <a:lnTo>
                      <a:pt x="312" y="183"/>
                    </a:lnTo>
                    <a:lnTo>
                      <a:pt x="302" y="192"/>
                    </a:lnTo>
                    <a:lnTo>
                      <a:pt x="292" y="200"/>
                    </a:lnTo>
                    <a:lnTo>
                      <a:pt x="280" y="208"/>
                    </a:lnTo>
                    <a:lnTo>
                      <a:pt x="265" y="215"/>
                    </a:lnTo>
                    <a:lnTo>
                      <a:pt x="255" y="218"/>
                    </a:lnTo>
                    <a:lnTo>
                      <a:pt x="248" y="222"/>
                    </a:lnTo>
                    <a:lnTo>
                      <a:pt x="238" y="223"/>
                    </a:lnTo>
                    <a:lnTo>
                      <a:pt x="228" y="225"/>
                    </a:lnTo>
                    <a:lnTo>
                      <a:pt x="218" y="226"/>
                    </a:lnTo>
                    <a:lnTo>
                      <a:pt x="209" y="227"/>
                    </a:lnTo>
                    <a:lnTo>
                      <a:pt x="199" y="229"/>
                    </a:lnTo>
                    <a:lnTo>
                      <a:pt x="189" y="230"/>
                    </a:lnTo>
                    <a:lnTo>
                      <a:pt x="179" y="231"/>
                    </a:lnTo>
                    <a:lnTo>
                      <a:pt x="169" y="232"/>
                    </a:lnTo>
                    <a:lnTo>
                      <a:pt x="167" y="207"/>
                    </a:lnTo>
                    <a:lnTo>
                      <a:pt x="160" y="183"/>
                    </a:lnTo>
                    <a:lnTo>
                      <a:pt x="150" y="159"/>
                    </a:lnTo>
                    <a:lnTo>
                      <a:pt x="135" y="136"/>
                    </a:lnTo>
                    <a:lnTo>
                      <a:pt x="118" y="114"/>
                    </a:lnTo>
                    <a:lnTo>
                      <a:pt x="98" y="93"/>
                    </a:lnTo>
                    <a:lnTo>
                      <a:pt x="76" y="71"/>
                    </a:lnTo>
                    <a:lnTo>
                      <a:pt x="52" y="50"/>
                    </a:lnTo>
                    <a:lnTo>
                      <a:pt x="27" y="30"/>
                    </a:lnTo>
                    <a:lnTo>
                      <a:pt x="0" y="9"/>
                    </a:lnTo>
                    <a:lnTo>
                      <a:pt x="17" y="6"/>
                    </a:lnTo>
                    <a:lnTo>
                      <a:pt x="37" y="3"/>
                    </a:lnTo>
                    <a:lnTo>
                      <a:pt x="57" y="1"/>
                    </a:lnTo>
                    <a:lnTo>
                      <a:pt x="79" y="0"/>
                    </a:lnTo>
                    <a:lnTo>
                      <a:pt x="101" y="0"/>
                    </a:lnTo>
                    <a:lnTo>
                      <a:pt x="120" y="0"/>
                    </a:lnTo>
                    <a:lnTo>
                      <a:pt x="142" y="1"/>
                    </a:lnTo>
                    <a:lnTo>
                      <a:pt x="162" y="5"/>
                    </a:lnTo>
                    <a:lnTo>
                      <a:pt x="179" y="8"/>
                    </a:lnTo>
                    <a:lnTo>
                      <a:pt x="194" y="13"/>
                    </a:lnTo>
                    <a:lnTo>
                      <a:pt x="194" y="13"/>
                    </a:ln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603" name="Freeform 27"/>
              <p:cNvSpPr>
                <a:spLocks/>
              </p:cNvSpPr>
              <p:nvPr/>
            </p:nvSpPr>
            <p:spPr bwMode="auto">
              <a:xfrm>
                <a:off x="2405" y="362"/>
                <a:ext cx="1095" cy="609"/>
              </a:xfrm>
              <a:custGeom>
                <a:avLst/>
                <a:gdLst>
                  <a:gd name="T0" fmla="*/ 1059 w 1095"/>
                  <a:gd name="T1" fmla="*/ 118 h 609"/>
                  <a:gd name="T2" fmla="*/ 1095 w 1095"/>
                  <a:gd name="T3" fmla="*/ 205 h 609"/>
                  <a:gd name="T4" fmla="*/ 1078 w 1095"/>
                  <a:gd name="T5" fmla="*/ 293 h 609"/>
                  <a:gd name="T6" fmla="*/ 1022 w 1095"/>
                  <a:gd name="T7" fmla="*/ 379 h 609"/>
                  <a:gd name="T8" fmla="*/ 943 w 1095"/>
                  <a:gd name="T9" fmla="*/ 460 h 609"/>
                  <a:gd name="T10" fmla="*/ 870 w 1095"/>
                  <a:gd name="T11" fmla="*/ 516 h 609"/>
                  <a:gd name="T12" fmla="*/ 796 w 1095"/>
                  <a:gd name="T13" fmla="*/ 552 h 609"/>
                  <a:gd name="T14" fmla="*/ 713 w 1095"/>
                  <a:gd name="T15" fmla="*/ 582 h 609"/>
                  <a:gd name="T16" fmla="*/ 622 w 1095"/>
                  <a:gd name="T17" fmla="*/ 603 h 609"/>
                  <a:gd name="T18" fmla="*/ 522 w 1095"/>
                  <a:gd name="T19" fmla="*/ 609 h 609"/>
                  <a:gd name="T20" fmla="*/ 402 w 1095"/>
                  <a:gd name="T21" fmla="*/ 596 h 609"/>
                  <a:gd name="T22" fmla="*/ 284 w 1095"/>
                  <a:gd name="T23" fmla="*/ 568 h 609"/>
                  <a:gd name="T24" fmla="*/ 184 w 1095"/>
                  <a:gd name="T25" fmla="*/ 524 h 609"/>
                  <a:gd name="T26" fmla="*/ 103 w 1095"/>
                  <a:gd name="T27" fmla="*/ 473 h 609"/>
                  <a:gd name="T28" fmla="*/ 41 w 1095"/>
                  <a:gd name="T29" fmla="*/ 417 h 609"/>
                  <a:gd name="T30" fmla="*/ 5 w 1095"/>
                  <a:gd name="T31" fmla="*/ 355 h 609"/>
                  <a:gd name="T32" fmla="*/ 0 w 1095"/>
                  <a:gd name="T33" fmla="*/ 292 h 609"/>
                  <a:gd name="T34" fmla="*/ 17 w 1095"/>
                  <a:gd name="T35" fmla="*/ 230 h 609"/>
                  <a:gd name="T36" fmla="*/ 54 w 1095"/>
                  <a:gd name="T37" fmla="*/ 171 h 609"/>
                  <a:gd name="T38" fmla="*/ 100 w 1095"/>
                  <a:gd name="T39" fmla="*/ 115 h 609"/>
                  <a:gd name="T40" fmla="*/ 139 w 1095"/>
                  <a:gd name="T41" fmla="*/ 84 h 609"/>
                  <a:gd name="T42" fmla="*/ 166 w 1095"/>
                  <a:gd name="T43" fmla="*/ 78 h 609"/>
                  <a:gd name="T44" fmla="*/ 191 w 1095"/>
                  <a:gd name="T45" fmla="*/ 73 h 609"/>
                  <a:gd name="T46" fmla="*/ 215 w 1095"/>
                  <a:gd name="T47" fmla="*/ 70 h 609"/>
                  <a:gd name="T48" fmla="*/ 242 w 1095"/>
                  <a:gd name="T49" fmla="*/ 73 h 609"/>
                  <a:gd name="T50" fmla="*/ 247 w 1095"/>
                  <a:gd name="T51" fmla="*/ 76 h 609"/>
                  <a:gd name="T52" fmla="*/ 230 w 1095"/>
                  <a:gd name="T53" fmla="*/ 80 h 609"/>
                  <a:gd name="T54" fmla="*/ 215 w 1095"/>
                  <a:gd name="T55" fmla="*/ 85 h 609"/>
                  <a:gd name="T56" fmla="*/ 201 w 1095"/>
                  <a:gd name="T57" fmla="*/ 92 h 609"/>
                  <a:gd name="T58" fmla="*/ 189 w 1095"/>
                  <a:gd name="T59" fmla="*/ 100 h 609"/>
                  <a:gd name="T60" fmla="*/ 184 w 1095"/>
                  <a:gd name="T61" fmla="*/ 116 h 609"/>
                  <a:gd name="T62" fmla="*/ 220 w 1095"/>
                  <a:gd name="T63" fmla="*/ 109 h 609"/>
                  <a:gd name="T64" fmla="*/ 262 w 1095"/>
                  <a:gd name="T65" fmla="*/ 100 h 609"/>
                  <a:gd name="T66" fmla="*/ 304 w 1095"/>
                  <a:gd name="T67" fmla="*/ 92 h 609"/>
                  <a:gd name="T68" fmla="*/ 350 w 1095"/>
                  <a:gd name="T69" fmla="*/ 90 h 609"/>
                  <a:gd name="T70" fmla="*/ 397 w 1095"/>
                  <a:gd name="T71" fmla="*/ 96 h 609"/>
                  <a:gd name="T72" fmla="*/ 407 w 1095"/>
                  <a:gd name="T73" fmla="*/ 90 h 609"/>
                  <a:gd name="T74" fmla="*/ 409 w 1095"/>
                  <a:gd name="T75" fmla="*/ 84 h 609"/>
                  <a:gd name="T76" fmla="*/ 407 w 1095"/>
                  <a:gd name="T77" fmla="*/ 78 h 609"/>
                  <a:gd name="T78" fmla="*/ 402 w 1095"/>
                  <a:gd name="T79" fmla="*/ 73 h 609"/>
                  <a:gd name="T80" fmla="*/ 397 w 1095"/>
                  <a:gd name="T81" fmla="*/ 67 h 609"/>
                  <a:gd name="T82" fmla="*/ 392 w 1095"/>
                  <a:gd name="T83" fmla="*/ 67 h 609"/>
                  <a:gd name="T84" fmla="*/ 387 w 1095"/>
                  <a:gd name="T85" fmla="*/ 67 h 609"/>
                  <a:gd name="T86" fmla="*/ 380 w 1095"/>
                  <a:gd name="T87" fmla="*/ 66 h 609"/>
                  <a:gd name="T88" fmla="*/ 375 w 1095"/>
                  <a:gd name="T89" fmla="*/ 65 h 609"/>
                  <a:gd name="T90" fmla="*/ 372 w 1095"/>
                  <a:gd name="T91" fmla="*/ 61 h 609"/>
                  <a:gd name="T92" fmla="*/ 426 w 1095"/>
                  <a:gd name="T93" fmla="*/ 52 h 609"/>
                  <a:gd name="T94" fmla="*/ 537 w 1095"/>
                  <a:gd name="T95" fmla="*/ 42 h 609"/>
                  <a:gd name="T96" fmla="*/ 647 w 1095"/>
                  <a:gd name="T97" fmla="*/ 29 h 609"/>
                  <a:gd name="T98" fmla="*/ 755 w 1095"/>
                  <a:gd name="T99" fmla="*/ 18 h 609"/>
                  <a:gd name="T100" fmla="*/ 865 w 1095"/>
                  <a:gd name="T101" fmla="*/ 6 h 609"/>
                  <a:gd name="T102" fmla="*/ 1015 w 1095"/>
                  <a:gd name="T103" fmla="*/ 75 h 6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95" h="609">
                    <a:moveTo>
                      <a:pt x="1015" y="75"/>
                    </a:moveTo>
                    <a:lnTo>
                      <a:pt x="1059" y="118"/>
                    </a:lnTo>
                    <a:lnTo>
                      <a:pt x="1083" y="162"/>
                    </a:lnTo>
                    <a:lnTo>
                      <a:pt x="1095" y="205"/>
                    </a:lnTo>
                    <a:lnTo>
                      <a:pt x="1091" y="249"/>
                    </a:lnTo>
                    <a:lnTo>
                      <a:pt x="1078" y="293"/>
                    </a:lnTo>
                    <a:lnTo>
                      <a:pt x="1054" y="337"/>
                    </a:lnTo>
                    <a:lnTo>
                      <a:pt x="1022" y="379"/>
                    </a:lnTo>
                    <a:lnTo>
                      <a:pt x="985" y="420"/>
                    </a:lnTo>
                    <a:lnTo>
                      <a:pt x="943" y="460"/>
                    </a:lnTo>
                    <a:lnTo>
                      <a:pt x="902" y="499"/>
                    </a:lnTo>
                    <a:lnTo>
                      <a:pt x="870" y="516"/>
                    </a:lnTo>
                    <a:lnTo>
                      <a:pt x="833" y="534"/>
                    </a:lnTo>
                    <a:lnTo>
                      <a:pt x="796" y="552"/>
                    </a:lnTo>
                    <a:lnTo>
                      <a:pt x="757" y="568"/>
                    </a:lnTo>
                    <a:lnTo>
                      <a:pt x="713" y="582"/>
                    </a:lnTo>
                    <a:lnTo>
                      <a:pt x="669" y="594"/>
                    </a:lnTo>
                    <a:lnTo>
                      <a:pt x="622" y="603"/>
                    </a:lnTo>
                    <a:lnTo>
                      <a:pt x="571" y="609"/>
                    </a:lnTo>
                    <a:lnTo>
                      <a:pt x="522" y="609"/>
                    </a:lnTo>
                    <a:lnTo>
                      <a:pt x="468" y="605"/>
                    </a:lnTo>
                    <a:lnTo>
                      <a:pt x="402" y="596"/>
                    </a:lnTo>
                    <a:lnTo>
                      <a:pt x="340" y="584"/>
                    </a:lnTo>
                    <a:lnTo>
                      <a:pt x="284" y="568"/>
                    </a:lnTo>
                    <a:lnTo>
                      <a:pt x="233" y="547"/>
                    </a:lnTo>
                    <a:lnTo>
                      <a:pt x="184" y="524"/>
                    </a:lnTo>
                    <a:lnTo>
                      <a:pt x="142" y="500"/>
                    </a:lnTo>
                    <a:lnTo>
                      <a:pt x="103" y="473"/>
                    </a:lnTo>
                    <a:lnTo>
                      <a:pt x="71" y="445"/>
                    </a:lnTo>
                    <a:lnTo>
                      <a:pt x="41" y="417"/>
                    </a:lnTo>
                    <a:lnTo>
                      <a:pt x="19" y="387"/>
                    </a:lnTo>
                    <a:lnTo>
                      <a:pt x="5" y="355"/>
                    </a:lnTo>
                    <a:lnTo>
                      <a:pt x="0" y="323"/>
                    </a:lnTo>
                    <a:lnTo>
                      <a:pt x="0" y="292"/>
                    </a:lnTo>
                    <a:lnTo>
                      <a:pt x="5" y="261"/>
                    </a:lnTo>
                    <a:lnTo>
                      <a:pt x="17" y="230"/>
                    </a:lnTo>
                    <a:lnTo>
                      <a:pt x="34" y="201"/>
                    </a:lnTo>
                    <a:lnTo>
                      <a:pt x="54" y="171"/>
                    </a:lnTo>
                    <a:lnTo>
                      <a:pt x="76" y="142"/>
                    </a:lnTo>
                    <a:lnTo>
                      <a:pt x="100" y="115"/>
                    </a:lnTo>
                    <a:lnTo>
                      <a:pt x="125" y="88"/>
                    </a:lnTo>
                    <a:lnTo>
                      <a:pt x="139" y="84"/>
                    </a:lnTo>
                    <a:lnTo>
                      <a:pt x="154" y="82"/>
                    </a:lnTo>
                    <a:lnTo>
                      <a:pt x="166" y="78"/>
                    </a:lnTo>
                    <a:lnTo>
                      <a:pt x="179" y="76"/>
                    </a:lnTo>
                    <a:lnTo>
                      <a:pt x="191" y="73"/>
                    </a:lnTo>
                    <a:lnTo>
                      <a:pt x="203" y="72"/>
                    </a:lnTo>
                    <a:lnTo>
                      <a:pt x="215" y="70"/>
                    </a:lnTo>
                    <a:lnTo>
                      <a:pt x="230" y="70"/>
                    </a:lnTo>
                    <a:lnTo>
                      <a:pt x="242" y="73"/>
                    </a:lnTo>
                    <a:lnTo>
                      <a:pt x="257" y="75"/>
                    </a:lnTo>
                    <a:lnTo>
                      <a:pt x="247" y="76"/>
                    </a:lnTo>
                    <a:lnTo>
                      <a:pt x="240" y="77"/>
                    </a:lnTo>
                    <a:lnTo>
                      <a:pt x="230" y="80"/>
                    </a:lnTo>
                    <a:lnTo>
                      <a:pt x="223" y="82"/>
                    </a:lnTo>
                    <a:lnTo>
                      <a:pt x="215" y="85"/>
                    </a:lnTo>
                    <a:lnTo>
                      <a:pt x="208" y="89"/>
                    </a:lnTo>
                    <a:lnTo>
                      <a:pt x="201" y="92"/>
                    </a:lnTo>
                    <a:lnTo>
                      <a:pt x="196" y="96"/>
                    </a:lnTo>
                    <a:lnTo>
                      <a:pt x="189" y="100"/>
                    </a:lnTo>
                    <a:lnTo>
                      <a:pt x="184" y="102"/>
                    </a:lnTo>
                    <a:lnTo>
                      <a:pt x="184" y="116"/>
                    </a:lnTo>
                    <a:lnTo>
                      <a:pt x="203" y="114"/>
                    </a:lnTo>
                    <a:lnTo>
                      <a:pt x="220" y="109"/>
                    </a:lnTo>
                    <a:lnTo>
                      <a:pt x="242" y="105"/>
                    </a:lnTo>
                    <a:lnTo>
                      <a:pt x="262" y="100"/>
                    </a:lnTo>
                    <a:lnTo>
                      <a:pt x="284" y="96"/>
                    </a:lnTo>
                    <a:lnTo>
                      <a:pt x="304" y="92"/>
                    </a:lnTo>
                    <a:lnTo>
                      <a:pt x="328" y="91"/>
                    </a:lnTo>
                    <a:lnTo>
                      <a:pt x="350" y="90"/>
                    </a:lnTo>
                    <a:lnTo>
                      <a:pt x="375" y="92"/>
                    </a:lnTo>
                    <a:lnTo>
                      <a:pt x="397" y="96"/>
                    </a:lnTo>
                    <a:lnTo>
                      <a:pt x="404" y="93"/>
                    </a:lnTo>
                    <a:lnTo>
                      <a:pt x="407" y="90"/>
                    </a:lnTo>
                    <a:lnTo>
                      <a:pt x="409" y="88"/>
                    </a:lnTo>
                    <a:lnTo>
                      <a:pt x="409" y="84"/>
                    </a:lnTo>
                    <a:lnTo>
                      <a:pt x="409" y="82"/>
                    </a:lnTo>
                    <a:lnTo>
                      <a:pt x="407" y="78"/>
                    </a:lnTo>
                    <a:lnTo>
                      <a:pt x="404" y="76"/>
                    </a:lnTo>
                    <a:lnTo>
                      <a:pt x="402" y="73"/>
                    </a:lnTo>
                    <a:lnTo>
                      <a:pt x="399" y="70"/>
                    </a:lnTo>
                    <a:lnTo>
                      <a:pt x="397" y="67"/>
                    </a:lnTo>
                    <a:lnTo>
                      <a:pt x="394" y="67"/>
                    </a:lnTo>
                    <a:lnTo>
                      <a:pt x="392" y="67"/>
                    </a:lnTo>
                    <a:lnTo>
                      <a:pt x="390" y="67"/>
                    </a:lnTo>
                    <a:lnTo>
                      <a:pt x="387" y="67"/>
                    </a:lnTo>
                    <a:lnTo>
                      <a:pt x="385" y="66"/>
                    </a:lnTo>
                    <a:lnTo>
                      <a:pt x="380" y="66"/>
                    </a:lnTo>
                    <a:lnTo>
                      <a:pt x="377" y="65"/>
                    </a:lnTo>
                    <a:lnTo>
                      <a:pt x="375" y="65"/>
                    </a:lnTo>
                    <a:lnTo>
                      <a:pt x="372" y="64"/>
                    </a:lnTo>
                    <a:lnTo>
                      <a:pt x="372" y="61"/>
                    </a:lnTo>
                    <a:lnTo>
                      <a:pt x="372" y="58"/>
                    </a:lnTo>
                    <a:lnTo>
                      <a:pt x="426" y="52"/>
                    </a:lnTo>
                    <a:lnTo>
                      <a:pt x="483" y="46"/>
                    </a:lnTo>
                    <a:lnTo>
                      <a:pt x="537" y="42"/>
                    </a:lnTo>
                    <a:lnTo>
                      <a:pt x="590" y="36"/>
                    </a:lnTo>
                    <a:lnTo>
                      <a:pt x="647" y="29"/>
                    </a:lnTo>
                    <a:lnTo>
                      <a:pt x="701" y="24"/>
                    </a:lnTo>
                    <a:lnTo>
                      <a:pt x="755" y="18"/>
                    </a:lnTo>
                    <a:lnTo>
                      <a:pt x="811" y="12"/>
                    </a:lnTo>
                    <a:lnTo>
                      <a:pt x="865" y="6"/>
                    </a:lnTo>
                    <a:lnTo>
                      <a:pt x="919" y="0"/>
                    </a:lnTo>
                    <a:lnTo>
                      <a:pt x="1015" y="75"/>
                    </a:lnTo>
                    <a:lnTo>
                      <a:pt x="1015" y="75"/>
                    </a:lnTo>
                    <a:close/>
                  </a:path>
                </a:pathLst>
              </a:custGeom>
              <a:solidFill>
                <a:srgbClr val="E2FF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604" name="Freeform 28"/>
              <p:cNvSpPr>
                <a:spLocks/>
              </p:cNvSpPr>
              <p:nvPr/>
            </p:nvSpPr>
            <p:spPr bwMode="auto">
              <a:xfrm>
                <a:off x="3049" y="403"/>
                <a:ext cx="238" cy="47"/>
              </a:xfrm>
              <a:custGeom>
                <a:avLst/>
                <a:gdLst>
                  <a:gd name="T0" fmla="*/ 238 w 238"/>
                  <a:gd name="T1" fmla="*/ 34 h 47"/>
                  <a:gd name="T2" fmla="*/ 238 w 238"/>
                  <a:gd name="T3" fmla="*/ 47 h 47"/>
                  <a:gd name="T4" fmla="*/ 216 w 238"/>
                  <a:gd name="T5" fmla="*/ 44 h 47"/>
                  <a:gd name="T6" fmla="*/ 192 w 238"/>
                  <a:gd name="T7" fmla="*/ 41 h 47"/>
                  <a:gd name="T8" fmla="*/ 167 w 238"/>
                  <a:gd name="T9" fmla="*/ 39 h 47"/>
                  <a:gd name="T10" fmla="*/ 143 w 238"/>
                  <a:gd name="T11" fmla="*/ 36 h 47"/>
                  <a:gd name="T12" fmla="*/ 118 w 238"/>
                  <a:gd name="T13" fmla="*/ 35 h 47"/>
                  <a:gd name="T14" fmla="*/ 94 w 238"/>
                  <a:gd name="T15" fmla="*/ 35 h 47"/>
                  <a:gd name="T16" fmla="*/ 69 w 238"/>
                  <a:gd name="T17" fmla="*/ 36 h 47"/>
                  <a:gd name="T18" fmla="*/ 45 w 238"/>
                  <a:gd name="T19" fmla="*/ 37 h 47"/>
                  <a:gd name="T20" fmla="*/ 22 w 238"/>
                  <a:gd name="T21" fmla="*/ 41 h 47"/>
                  <a:gd name="T22" fmla="*/ 0 w 238"/>
                  <a:gd name="T23" fmla="*/ 47 h 47"/>
                  <a:gd name="T24" fmla="*/ 3 w 238"/>
                  <a:gd name="T25" fmla="*/ 40 h 47"/>
                  <a:gd name="T26" fmla="*/ 8 w 238"/>
                  <a:gd name="T27" fmla="*/ 33 h 47"/>
                  <a:gd name="T28" fmla="*/ 15 w 238"/>
                  <a:gd name="T29" fmla="*/ 27 h 47"/>
                  <a:gd name="T30" fmla="*/ 25 w 238"/>
                  <a:gd name="T31" fmla="*/ 23 h 47"/>
                  <a:gd name="T32" fmla="*/ 37 w 238"/>
                  <a:gd name="T33" fmla="*/ 18 h 47"/>
                  <a:gd name="T34" fmla="*/ 49 w 238"/>
                  <a:gd name="T35" fmla="*/ 13 h 47"/>
                  <a:gd name="T36" fmla="*/ 62 w 238"/>
                  <a:gd name="T37" fmla="*/ 10 h 47"/>
                  <a:gd name="T38" fmla="*/ 74 w 238"/>
                  <a:gd name="T39" fmla="*/ 7 h 47"/>
                  <a:gd name="T40" fmla="*/ 89 w 238"/>
                  <a:gd name="T41" fmla="*/ 3 h 47"/>
                  <a:gd name="T42" fmla="*/ 98 w 238"/>
                  <a:gd name="T43" fmla="*/ 0 h 47"/>
                  <a:gd name="T44" fmla="*/ 116 w 238"/>
                  <a:gd name="T45" fmla="*/ 0 h 47"/>
                  <a:gd name="T46" fmla="*/ 133 w 238"/>
                  <a:gd name="T47" fmla="*/ 0 h 47"/>
                  <a:gd name="T48" fmla="*/ 147 w 238"/>
                  <a:gd name="T49" fmla="*/ 1 h 47"/>
                  <a:gd name="T50" fmla="*/ 162 w 238"/>
                  <a:gd name="T51" fmla="*/ 4 h 47"/>
                  <a:gd name="T52" fmla="*/ 177 w 238"/>
                  <a:gd name="T53" fmla="*/ 8 h 47"/>
                  <a:gd name="T54" fmla="*/ 189 w 238"/>
                  <a:gd name="T55" fmla="*/ 12 h 47"/>
                  <a:gd name="T56" fmla="*/ 201 w 238"/>
                  <a:gd name="T57" fmla="*/ 17 h 47"/>
                  <a:gd name="T58" fmla="*/ 214 w 238"/>
                  <a:gd name="T59" fmla="*/ 23 h 47"/>
                  <a:gd name="T60" fmla="*/ 226 w 238"/>
                  <a:gd name="T61" fmla="*/ 28 h 47"/>
                  <a:gd name="T62" fmla="*/ 238 w 238"/>
                  <a:gd name="T63" fmla="*/ 34 h 47"/>
                  <a:gd name="T64" fmla="*/ 238 w 238"/>
                  <a:gd name="T65" fmla="*/ 34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38" h="47">
                    <a:moveTo>
                      <a:pt x="238" y="34"/>
                    </a:moveTo>
                    <a:lnTo>
                      <a:pt x="238" y="47"/>
                    </a:lnTo>
                    <a:lnTo>
                      <a:pt x="216" y="44"/>
                    </a:lnTo>
                    <a:lnTo>
                      <a:pt x="192" y="41"/>
                    </a:lnTo>
                    <a:lnTo>
                      <a:pt x="167" y="39"/>
                    </a:lnTo>
                    <a:lnTo>
                      <a:pt x="143" y="36"/>
                    </a:lnTo>
                    <a:lnTo>
                      <a:pt x="118" y="35"/>
                    </a:lnTo>
                    <a:lnTo>
                      <a:pt x="94" y="35"/>
                    </a:lnTo>
                    <a:lnTo>
                      <a:pt x="69" y="36"/>
                    </a:lnTo>
                    <a:lnTo>
                      <a:pt x="45" y="37"/>
                    </a:lnTo>
                    <a:lnTo>
                      <a:pt x="22" y="41"/>
                    </a:lnTo>
                    <a:lnTo>
                      <a:pt x="0" y="47"/>
                    </a:lnTo>
                    <a:lnTo>
                      <a:pt x="3" y="40"/>
                    </a:lnTo>
                    <a:lnTo>
                      <a:pt x="8" y="33"/>
                    </a:lnTo>
                    <a:lnTo>
                      <a:pt x="15" y="27"/>
                    </a:lnTo>
                    <a:lnTo>
                      <a:pt x="25" y="23"/>
                    </a:lnTo>
                    <a:lnTo>
                      <a:pt x="37" y="18"/>
                    </a:lnTo>
                    <a:lnTo>
                      <a:pt x="49" y="13"/>
                    </a:lnTo>
                    <a:lnTo>
                      <a:pt x="62" y="10"/>
                    </a:lnTo>
                    <a:lnTo>
                      <a:pt x="74" y="7"/>
                    </a:lnTo>
                    <a:lnTo>
                      <a:pt x="89" y="3"/>
                    </a:lnTo>
                    <a:lnTo>
                      <a:pt x="98" y="0"/>
                    </a:lnTo>
                    <a:lnTo>
                      <a:pt x="116" y="0"/>
                    </a:lnTo>
                    <a:lnTo>
                      <a:pt x="133" y="0"/>
                    </a:lnTo>
                    <a:lnTo>
                      <a:pt x="147" y="1"/>
                    </a:lnTo>
                    <a:lnTo>
                      <a:pt x="162" y="4"/>
                    </a:lnTo>
                    <a:lnTo>
                      <a:pt x="177" y="8"/>
                    </a:lnTo>
                    <a:lnTo>
                      <a:pt x="189" y="12"/>
                    </a:lnTo>
                    <a:lnTo>
                      <a:pt x="201" y="17"/>
                    </a:lnTo>
                    <a:lnTo>
                      <a:pt x="214" y="23"/>
                    </a:lnTo>
                    <a:lnTo>
                      <a:pt x="226" y="28"/>
                    </a:lnTo>
                    <a:lnTo>
                      <a:pt x="238" y="34"/>
                    </a:lnTo>
                    <a:lnTo>
                      <a:pt x="238" y="34"/>
                    </a:lnTo>
                    <a:close/>
                  </a:path>
                </a:pathLst>
              </a:custGeom>
              <a:solidFill>
                <a:srgbClr val="0019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605" name="Freeform 29"/>
              <p:cNvSpPr>
                <a:spLocks/>
              </p:cNvSpPr>
              <p:nvPr/>
            </p:nvSpPr>
            <p:spPr bwMode="auto">
              <a:xfrm>
                <a:off x="2201" y="450"/>
                <a:ext cx="285" cy="209"/>
              </a:xfrm>
              <a:custGeom>
                <a:avLst/>
                <a:gdLst>
                  <a:gd name="T0" fmla="*/ 270 w 285"/>
                  <a:gd name="T1" fmla="*/ 19 h 209"/>
                  <a:gd name="T2" fmla="*/ 238 w 285"/>
                  <a:gd name="T3" fmla="*/ 59 h 209"/>
                  <a:gd name="T4" fmla="*/ 209 w 285"/>
                  <a:gd name="T5" fmla="*/ 100 h 209"/>
                  <a:gd name="T6" fmla="*/ 184 w 285"/>
                  <a:gd name="T7" fmla="*/ 141 h 209"/>
                  <a:gd name="T8" fmla="*/ 169 w 285"/>
                  <a:gd name="T9" fmla="*/ 184 h 209"/>
                  <a:gd name="T10" fmla="*/ 157 w 285"/>
                  <a:gd name="T11" fmla="*/ 208 h 209"/>
                  <a:gd name="T12" fmla="*/ 138 w 285"/>
                  <a:gd name="T13" fmla="*/ 209 h 209"/>
                  <a:gd name="T14" fmla="*/ 116 w 285"/>
                  <a:gd name="T15" fmla="*/ 206 h 209"/>
                  <a:gd name="T16" fmla="*/ 93 w 285"/>
                  <a:gd name="T17" fmla="*/ 203 h 209"/>
                  <a:gd name="T18" fmla="*/ 74 w 285"/>
                  <a:gd name="T19" fmla="*/ 198 h 209"/>
                  <a:gd name="T20" fmla="*/ 54 w 285"/>
                  <a:gd name="T21" fmla="*/ 190 h 209"/>
                  <a:gd name="T22" fmla="*/ 42 w 285"/>
                  <a:gd name="T23" fmla="*/ 180 h 209"/>
                  <a:gd name="T24" fmla="*/ 37 w 285"/>
                  <a:gd name="T25" fmla="*/ 168 h 209"/>
                  <a:gd name="T26" fmla="*/ 42 w 285"/>
                  <a:gd name="T27" fmla="*/ 156 h 209"/>
                  <a:gd name="T28" fmla="*/ 54 w 285"/>
                  <a:gd name="T29" fmla="*/ 145 h 209"/>
                  <a:gd name="T30" fmla="*/ 69 w 285"/>
                  <a:gd name="T31" fmla="*/ 136 h 209"/>
                  <a:gd name="T32" fmla="*/ 76 w 285"/>
                  <a:gd name="T33" fmla="*/ 132 h 209"/>
                  <a:gd name="T34" fmla="*/ 89 w 285"/>
                  <a:gd name="T35" fmla="*/ 130 h 209"/>
                  <a:gd name="T36" fmla="*/ 98 w 285"/>
                  <a:gd name="T37" fmla="*/ 128 h 209"/>
                  <a:gd name="T38" fmla="*/ 101 w 285"/>
                  <a:gd name="T39" fmla="*/ 122 h 209"/>
                  <a:gd name="T40" fmla="*/ 89 w 285"/>
                  <a:gd name="T41" fmla="*/ 115 h 209"/>
                  <a:gd name="T42" fmla="*/ 69 w 285"/>
                  <a:gd name="T43" fmla="*/ 114 h 209"/>
                  <a:gd name="T44" fmla="*/ 49 w 285"/>
                  <a:gd name="T45" fmla="*/ 116 h 209"/>
                  <a:gd name="T46" fmla="*/ 32 w 285"/>
                  <a:gd name="T47" fmla="*/ 118 h 209"/>
                  <a:gd name="T48" fmla="*/ 13 w 285"/>
                  <a:gd name="T49" fmla="*/ 117 h 209"/>
                  <a:gd name="T50" fmla="*/ 0 w 285"/>
                  <a:gd name="T51" fmla="*/ 102 h 209"/>
                  <a:gd name="T52" fmla="*/ 8 w 285"/>
                  <a:gd name="T53" fmla="*/ 80 h 209"/>
                  <a:gd name="T54" fmla="*/ 27 w 285"/>
                  <a:gd name="T55" fmla="*/ 56 h 209"/>
                  <a:gd name="T56" fmla="*/ 57 w 285"/>
                  <a:gd name="T57" fmla="*/ 35 h 209"/>
                  <a:gd name="T58" fmla="*/ 93 w 285"/>
                  <a:gd name="T59" fmla="*/ 18 h 209"/>
                  <a:gd name="T60" fmla="*/ 133 w 285"/>
                  <a:gd name="T61" fmla="*/ 10 h 209"/>
                  <a:gd name="T62" fmla="*/ 167 w 285"/>
                  <a:gd name="T63" fmla="*/ 8 h 209"/>
                  <a:gd name="T64" fmla="*/ 201 w 285"/>
                  <a:gd name="T65" fmla="*/ 5 h 209"/>
                  <a:gd name="T66" fmla="*/ 236 w 285"/>
                  <a:gd name="T67" fmla="*/ 3 h 209"/>
                  <a:gd name="T68" fmla="*/ 270 w 285"/>
                  <a:gd name="T69" fmla="*/ 1 h 209"/>
                  <a:gd name="T70" fmla="*/ 285 w 285"/>
                  <a:gd name="T71" fmla="*/ 0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85" h="209">
                    <a:moveTo>
                      <a:pt x="285" y="0"/>
                    </a:moveTo>
                    <a:lnTo>
                      <a:pt x="270" y="19"/>
                    </a:lnTo>
                    <a:lnTo>
                      <a:pt x="253" y="38"/>
                    </a:lnTo>
                    <a:lnTo>
                      <a:pt x="238" y="59"/>
                    </a:lnTo>
                    <a:lnTo>
                      <a:pt x="221" y="80"/>
                    </a:lnTo>
                    <a:lnTo>
                      <a:pt x="209" y="100"/>
                    </a:lnTo>
                    <a:lnTo>
                      <a:pt x="194" y="121"/>
                    </a:lnTo>
                    <a:lnTo>
                      <a:pt x="184" y="141"/>
                    </a:lnTo>
                    <a:lnTo>
                      <a:pt x="174" y="162"/>
                    </a:lnTo>
                    <a:lnTo>
                      <a:pt x="169" y="184"/>
                    </a:lnTo>
                    <a:lnTo>
                      <a:pt x="167" y="205"/>
                    </a:lnTo>
                    <a:lnTo>
                      <a:pt x="157" y="208"/>
                    </a:lnTo>
                    <a:lnTo>
                      <a:pt x="147" y="209"/>
                    </a:lnTo>
                    <a:lnTo>
                      <a:pt x="138" y="209"/>
                    </a:lnTo>
                    <a:lnTo>
                      <a:pt x="125" y="208"/>
                    </a:lnTo>
                    <a:lnTo>
                      <a:pt x="116" y="206"/>
                    </a:lnTo>
                    <a:lnTo>
                      <a:pt x="103" y="205"/>
                    </a:lnTo>
                    <a:lnTo>
                      <a:pt x="93" y="203"/>
                    </a:lnTo>
                    <a:lnTo>
                      <a:pt x="84" y="201"/>
                    </a:lnTo>
                    <a:lnTo>
                      <a:pt x="74" y="198"/>
                    </a:lnTo>
                    <a:lnTo>
                      <a:pt x="64" y="196"/>
                    </a:lnTo>
                    <a:lnTo>
                      <a:pt x="54" y="190"/>
                    </a:lnTo>
                    <a:lnTo>
                      <a:pt x="47" y="185"/>
                    </a:lnTo>
                    <a:lnTo>
                      <a:pt x="42" y="180"/>
                    </a:lnTo>
                    <a:lnTo>
                      <a:pt x="40" y="174"/>
                    </a:lnTo>
                    <a:lnTo>
                      <a:pt x="37" y="168"/>
                    </a:lnTo>
                    <a:lnTo>
                      <a:pt x="40" y="162"/>
                    </a:lnTo>
                    <a:lnTo>
                      <a:pt x="42" y="156"/>
                    </a:lnTo>
                    <a:lnTo>
                      <a:pt x="47" y="150"/>
                    </a:lnTo>
                    <a:lnTo>
                      <a:pt x="54" y="145"/>
                    </a:lnTo>
                    <a:lnTo>
                      <a:pt x="64" y="138"/>
                    </a:lnTo>
                    <a:lnTo>
                      <a:pt x="69" y="136"/>
                    </a:lnTo>
                    <a:lnTo>
                      <a:pt x="71" y="133"/>
                    </a:lnTo>
                    <a:lnTo>
                      <a:pt x="76" y="132"/>
                    </a:lnTo>
                    <a:lnTo>
                      <a:pt x="84" y="131"/>
                    </a:lnTo>
                    <a:lnTo>
                      <a:pt x="89" y="130"/>
                    </a:lnTo>
                    <a:lnTo>
                      <a:pt x="93" y="129"/>
                    </a:lnTo>
                    <a:lnTo>
                      <a:pt x="98" y="128"/>
                    </a:lnTo>
                    <a:lnTo>
                      <a:pt x="101" y="125"/>
                    </a:lnTo>
                    <a:lnTo>
                      <a:pt x="101" y="122"/>
                    </a:lnTo>
                    <a:lnTo>
                      <a:pt x="98" y="117"/>
                    </a:lnTo>
                    <a:lnTo>
                      <a:pt x="89" y="115"/>
                    </a:lnTo>
                    <a:lnTo>
                      <a:pt x="79" y="114"/>
                    </a:lnTo>
                    <a:lnTo>
                      <a:pt x="69" y="114"/>
                    </a:lnTo>
                    <a:lnTo>
                      <a:pt x="59" y="115"/>
                    </a:lnTo>
                    <a:lnTo>
                      <a:pt x="49" y="116"/>
                    </a:lnTo>
                    <a:lnTo>
                      <a:pt x="42" y="118"/>
                    </a:lnTo>
                    <a:lnTo>
                      <a:pt x="32" y="118"/>
                    </a:lnTo>
                    <a:lnTo>
                      <a:pt x="22" y="118"/>
                    </a:lnTo>
                    <a:lnTo>
                      <a:pt x="13" y="117"/>
                    </a:lnTo>
                    <a:lnTo>
                      <a:pt x="3" y="114"/>
                    </a:lnTo>
                    <a:lnTo>
                      <a:pt x="0" y="102"/>
                    </a:lnTo>
                    <a:lnTo>
                      <a:pt x="3" y="91"/>
                    </a:lnTo>
                    <a:lnTo>
                      <a:pt x="8" y="80"/>
                    </a:lnTo>
                    <a:lnTo>
                      <a:pt x="15" y="67"/>
                    </a:lnTo>
                    <a:lnTo>
                      <a:pt x="27" y="56"/>
                    </a:lnTo>
                    <a:lnTo>
                      <a:pt x="40" y="45"/>
                    </a:lnTo>
                    <a:lnTo>
                      <a:pt x="57" y="35"/>
                    </a:lnTo>
                    <a:lnTo>
                      <a:pt x="74" y="26"/>
                    </a:lnTo>
                    <a:lnTo>
                      <a:pt x="93" y="18"/>
                    </a:lnTo>
                    <a:lnTo>
                      <a:pt x="116" y="11"/>
                    </a:lnTo>
                    <a:lnTo>
                      <a:pt x="133" y="10"/>
                    </a:lnTo>
                    <a:lnTo>
                      <a:pt x="150" y="9"/>
                    </a:lnTo>
                    <a:lnTo>
                      <a:pt x="167" y="8"/>
                    </a:lnTo>
                    <a:lnTo>
                      <a:pt x="184" y="6"/>
                    </a:lnTo>
                    <a:lnTo>
                      <a:pt x="201" y="5"/>
                    </a:lnTo>
                    <a:lnTo>
                      <a:pt x="218" y="4"/>
                    </a:lnTo>
                    <a:lnTo>
                      <a:pt x="236" y="3"/>
                    </a:lnTo>
                    <a:lnTo>
                      <a:pt x="253" y="2"/>
                    </a:lnTo>
                    <a:lnTo>
                      <a:pt x="270" y="1"/>
                    </a:lnTo>
                    <a:lnTo>
                      <a:pt x="285" y="0"/>
                    </a:lnTo>
                    <a:lnTo>
                      <a:pt x="285" y="0"/>
                    </a:ln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606" name="Freeform 30"/>
              <p:cNvSpPr>
                <a:spLocks/>
              </p:cNvSpPr>
              <p:nvPr/>
            </p:nvSpPr>
            <p:spPr bwMode="auto">
              <a:xfrm>
                <a:off x="3059" y="478"/>
                <a:ext cx="177" cy="119"/>
              </a:xfrm>
              <a:custGeom>
                <a:avLst/>
                <a:gdLst>
                  <a:gd name="T0" fmla="*/ 177 w 177"/>
                  <a:gd name="T1" fmla="*/ 74 h 119"/>
                  <a:gd name="T2" fmla="*/ 172 w 177"/>
                  <a:gd name="T3" fmla="*/ 79 h 119"/>
                  <a:gd name="T4" fmla="*/ 167 w 177"/>
                  <a:gd name="T5" fmla="*/ 85 h 119"/>
                  <a:gd name="T6" fmla="*/ 160 w 177"/>
                  <a:gd name="T7" fmla="*/ 89 h 119"/>
                  <a:gd name="T8" fmla="*/ 155 w 177"/>
                  <a:gd name="T9" fmla="*/ 95 h 119"/>
                  <a:gd name="T10" fmla="*/ 150 w 177"/>
                  <a:gd name="T11" fmla="*/ 100 h 119"/>
                  <a:gd name="T12" fmla="*/ 142 w 177"/>
                  <a:gd name="T13" fmla="*/ 104 h 119"/>
                  <a:gd name="T14" fmla="*/ 135 w 177"/>
                  <a:gd name="T15" fmla="*/ 109 h 119"/>
                  <a:gd name="T16" fmla="*/ 128 w 177"/>
                  <a:gd name="T17" fmla="*/ 113 h 119"/>
                  <a:gd name="T18" fmla="*/ 115 w 177"/>
                  <a:gd name="T19" fmla="*/ 117 h 119"/>
                  <a:gd name="T20" fmla="*/ 103 w 177"/>
                  <a:gd name="T21" fmla="*/ 119 h 119"/>
                  <a:gd name="T22" fmla="*/ 93 w 177"/>
                  <a:gd name="T23" fmla="*/ 118 h 119"/>
                  <a:gd name="T24" fmla="*/ 81 w 177"/>
                  <a:gd name="T25" fmla="*/ 117 h 119"/>
                  <a:gd name="T26" fmla="*/ 71 w 177"/>
                  <a:gd name="T27" fmla="*/ 114 h 119"/>
                  <a:gd name="T28" fmla="*/ 59 w 177"/>
                  <a:gd name="T29" fmla="*/ 112 h 119"/>
                  <a:gd name="T30" fmla="*/ 49 w 177"/>
                  <a:gd name="T31" fmla="*/ 109 h 119"/>
                  <a:gd name="T32" fmla="*/ 39 w 177"/>
                  <a:gd name="T33" fmla="*/ 104 h 119"/>
                  <a:gd name="T34" fmla="*/ 30 w 177"/>
                  <a:gd name="T35" fmla="*/ 101 h 119"/>
                  <a:gd name="T36" fmla="*/ 22 w 177"/>
                  <a:gd name="T37" fmla="*/ 96 h 119"/>
                  <a:gd name="T38" fmla="*/ 15 w 177"/>
                  <a:gd name="T39" fmla="*/ 92 h 119"/>
                  <a:gd name="T40" fmla="*/ 8 w 177"/>
                  <a:gd name="T41" fmla="*/ 86 h 119"/>
                  <a:gd name="T42" fmla="*/ 5 w 177"/>
                  <a:gd name="T43" fmla="*/ 78 h 119"/>
                  <a:gd name="T44" fmla="*/ 3 w 177"/>
                  <a:gd name="T45" fmla="*/ 69 h 119"/>
                  <a:gd name="T46" fmla="*/ 0 w 177"/>
                  <a:gd name="T47" fmla="*/ 58 h 119"/>
                  <a:gd name="T48" fmla="*/ 0 w 177"/>
                  <a:gd name="T49" fmla="*/ 48 h 119"/>
                  <a:gd name="T50" fmla="*/ 0 w 177"/>
                  <a:gd name="T51" fmla="*/ 38 h 119"/>
                  <a:gd name="T52" fmla="*/ 5 w 177"/>
                  <a:gd name="T53" fmla="*/ 28 h 119"/>
                  <a:gd name="T54" fmla="*/ 12 w 177"/>
                  <a:gd name="T55" fmla="*/ 18 h 119"/>
                  <a:gd name="T56" fmla="*/ 22 w 177"/>
                  <a:gd name="T57" fmla="*/ 10 h 119"/>
                  <a:gd name="T58" fmla="*/ 39 w 177"/>
                  <a:gd name="T59" fmla="*/ 5 h 119"/>
                  <a:gd name="T60" fmla="*/ 59 w 177"/>
                  <a:gd name="T61" fmla="*/ 0 h 119"/>
                  <a:gd name="T62" fmla="*/ 84 w 177"/>
                  <a:gd name="T63" fmla="*/ 2 h 119"/>
                  <a:gd name="T64" fmla="*/ 103 w 177"/>
                  <a:gd name="T65" fmla="*/ 7 h 119"/>
                  <a:gd name="T66" fmla="*/ 120 w 177"/>
                  <a:gd name="T67" fmla="*/ 12 h 119"/>
                  <a:gd name="T68" fmla="*/ 135 w 177"/>
                  <a:gd name="T69" fmla="*/ 18 h 119"/>
                  <a:gd name="T70" fmla="*/ 145 w 177"/>
                  <a:gd name="T71" fmla="*/ 26 h 119"/>
                  <a:gd name="T72" fmla="*/ 155 w 177"/>
                  <a:gd name="T73" fmla="*/ 36 h 119"/>
                  <a:gd name="T74" fmla="*/ 162 w 177"/>
                  <a:gd name="T75" fmla="*/ 45 h 119"/>
                  <a:gd name="T76" fmla="*/ 167 w 177"/>
                  <a:gd name="T77" fmla="*/ 55 h 119"/>
                  <a:gd name="T78" fmla="*/ 172 w 177"/>
                  <a:gd name="T79" fmla="*/ 64 h 119"/>
                  <a:gd name="T80" fmla="*/ 177 w 177"/>
                  <a:gd name="T81" fmla="*/ 74 h 119"/>
                  <a:gd name="T82" fmla="*/ 177 w 177"/>
                  <a:gd name="T83" fmla="*/ 74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77" h="119">
                    <a:moveTo>
                      <a:pt x="177" y="74"/>
                    </a:moveTo>
                    <a:lnTo>
                      <a:pt x="172" y="79"/>
                    </a:lnTo>
                    <a:lnTo>
                      <a:pt x="167" y="85"/>
                    </a:lnTo>
                    <a:lnTo>
                      <a:pt x="160" y="89"/>
                    </a:lnTo>
                    <a:lnTo>
                      <a:pt x="155" y="95"/>
                    </a:lnTo>
                    <a:lnTo>
                      <a:pt x="150" y="100"/>
                    </a:lnTo>
                    <a:lnTo>
                      <a:pt x="142" y="104"/>
                    </a:lnTo>
                    <a:lnTo>
                      <a:pt x="135" y="109"/>
                    </a:lnTo>
                    <a:lnTo>
                      <a:pt x="128" y="113"/>
                    </a:lnTo>
                    <a:lnTo>
                      <a:pt x="115" y="117"/>
                    </a:lnTo>
                    <a:lnTo>
                      <a:pt x="103" y="119"/>
                    </a:lnTo>
                    <a:lnTo>
                      <a:pt x="93" y="118"/>
                    </a:lnTo>
                    <a:lnTo>
                      <a:pt x="81" y="117"/>
                    </a:lnTo>
                    <a:lnTo>
                      <a:pt x="71" y="114"/>
                    </a:lnTo>
                    <a:lnTo>
                      <a:pt x="59" y="112"/>
                    </a:lnTo>
                    <a:lnTo>
                      <a:pt x="49" y="109"/>
                    </a:lnTo>
                    <a:lnTo>
                      <a:pt x="39" y="104"/>
                    </a:lnTo>
                    <a:lnTo>
                      <a:pt x="30" y="101"/>
                    </a:lnTo>
                    <a:lnTo>
                      <a:pt x="22" y="96"/>
                    </a:lnTo>
                    <a:lnTo>
                      <a:pt x="15" y="92"/>
                    </a:lnTo>
                    <a:lnTo>
                      <a:pt x="8" y="86"/>
                    </a:lnTo>
                    <a:lnTo>
                      <a:pt x="5" y="78"/>
                    </a:lnTo>
                    <a:lnTo>
                      <a:pt x="3" y="69"/>
                    </a:lnTo>
                    <a:lnTo>
                      <a:pt x="0" y="58"/>
                    </a:lnTo>
                    <a:lnTo>
                      <a:pt x="0" y="48"/>
                    </a:lnTo>
                    <a:lnTo>
                      <a:pt x="0" y="38"/>
                    </a:lnTo>
                    <a:lnTo>
                      <a:pt x="5" y="28"/>
                    </a:lnTo>
                    <a:lnTo>
                      <a:pt x="12" y="18"/>
                    </a:lnTo>
                    <a:lnTo>
                      <a:pt x="22" y="10"/>
                    </a:lnTo>
                    <a:lnTo>
                      <a:pt x="39" y="5"/>
                    </a:lnTo>
                    <a:lnTo>
                      <a:pt x="59" y="0"/>
                    </a:lnTo>
                    <a:lnTo>
                      <a:pt x="84" y="2"/>
                    </a:lnTo>
                    <a:lnTo>
                      <a:pt x="103" y="7"/>
                    </a:lnTo>
                    <a:lnTo>
                      <a:pt x="120" y="12"/>
                    </a:lnTo>
                    <a:lnTo>
                      <a:pt x="135" y="18"/>
                    </a:lnTo>
                    <a:lnTo>
                      <a:pt x="145" y="26"/>
                    </a:lnTo>
                    <a:lnTo>
                      <a:pt x="155" y="36"/>
                    </a:lnTo>
                    <a:lnTo>
                      <a:pt x="162" y="45"/>
                    </a:lnTo>
                    <a:lnTo>
                      <a:pt x="167" y="55"/>
                    </a:lnTo>
                    <a:lnTo>
                      <a:pt x="172" y="64"/>
                    </a:lnTo>
                    <a:lnTo>
                      <a:pt x="177" y="74"/>
                    </a:lnTo>
                    <a:lnTo>
                      <a:pt x="177" y="74"/>
                    </a:lnTo>
                    <a:close/>
                  </a:path>
                </a:pathLst>
              </a:custGeom>
              <a:solidFill>
                <a:srgbClr val="0019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607" name="Freeform 31"/>
              <p:cNvSpPr>
                <a:spLocks/>
              </p:cNvSpPr>
              <p:nvPr/>
            </p:nvSpPr>
            <p:spPr bwMode="auto">
              <a:xfrm>
                <a:off x="2618" y="498"/>
                <a:ext cx="169" cy="117"/>
              </a:xfrm>
              <a:custGeom>
                <a:avLst/>
                <a:gdLst>
                  <a:gd name="T0" fmla="*/ 167 w 169"/>
                  <a:gd name="T1" fmla="*/ 25 h 117"/>
                  <a:gd name="T2" fmla="*/ 169 w 169"/>
                  <a:gd name="T3" fmla="*/ 36 h 117"/>
                  <a:gd name="T4" fmla="*/ 169 w 169"/>
                  <a:gd name="T5" fmla="*/ 46 h 117"/>
                  <a:gd name="T6" fmla="*/ 167 w 169"/>
                  <a:gd name="T7" fmla="*/ 58 h 117"/>
                  <a:gd name="T8" fmla="*/ 164 w 169"/>
                  <a:gd name="T9" fmla="*/ 68 h 117"/>
                  <a:gd name="T10" fmla="*/ 159 w 169"/>
                  <a:gd name="T11" fmla="*/ 77 h 117"/>
                  <a:gd name="T12" fmla="*/ 154 w 169"/>
                  <a:gd name="T13" fmla="*/ 88 h 117"/>
                  <a:gd name="T14" fmla="*/ 145 w 169"/>
                  <a:gd name="T15" fmla="*/ 96 h 117"/>
                  <a:gd name="T16" fmla="*/ 132 w 169"/>
                  <a:gd name="T17" fmla="*/ 104 h 117"/>
                  <a:gd name="T18" fmla="*/ 115 w 169"/>
                  <a:gd name="T19" fmla="*/ 110 h 117"/>
                  <a:gd name="T20" fmla="*/ 96 w 169"/>
                  <a:gd name="T21" fmla="*/ 116 h 117"/>
                  <a:gd name="T22" fmla="*/ 83 w 169"/>
                  <a:gd name="T23" fmla="*/ 117 h 117"/>
                  <a:gd name="T24" fmla="*/ 71 w 169"/>
                  <a:gd name="T25" fmla="*/ 116 h 117"/>
                  <a:gd name="T26" fmla="*/ 59 w 169"/>
                  <a:gd name="T27" fmla="*/ 115 h 117"/>
                  <a:gd name="T28" fmla="*/ 52 w 169"/>
                  <a:gd name="T29" fmla="*/ 112 h 117"/>
                  <a:gd name="T30" fmla="*/ 42 w 169"/>
                  <a:gd name="T31" fmla="*/ 108 h 117"/>
                  <a:gd name="T32" fmla="*/ 37 w 169"/>
                  <a:gd name="T33" fmla="*/ 105 h 117"/>
                  <a:gd name="T34" fmla="*/ 29 w 169"/>
                  <a:gd name="T35" fmla="*/ 100 h 117"/>
                  <a:gd name="T36" fmla="*/ 22 w 169"/>
                  <a:gd name="T37" fmla="*/ 96 h 117"/>
                  <a:gd name="T38" fmla="*/ 15 w 169"/>
                  <a:gd name="T39" fmla="*/ 91 h 117"/>
                  <a:gd name="T40" fmla="*/ 7 w 169"/>
                  <a:gd name="T41" fmla="*/ 86 h 117"/>
                  <a:gd name="T42" fmla="*/ 5 w 169"/>
                  <a:gd name="T43" fmla="*/ 80 h 117"/>
                  <a:gd name="T44" fmla="*/ 0 w 169"/>
                  <a:gd name="T45" fmla="*/ 72 h 117"/>
                  <a:gd name="T46" fmla="*/ 0 w 169"/>
                  <a:gd name="T47" fmla="*/ 64 h 117"/>
                  <a:gd name="T48" fmla="*/ 0 w 169"/>
                  <a:gd name="T49" fmla="*/ 56 h 117"/>
                  <a:gd name="T50" fmla="*/ 2 w 169"/>
                  <a:gd name="T51" fmla="*/ 48 h 117"/>
                  <a:gd name="T52" fmla="*/ 5 w 169"/>
                  <a:gd name="T53" fmla="*/ 41 h 117"/>
                  <a:gd name="T54" fmla="*/ 10 w 169"/>
                  <a:gd name="T55" fmla="*/ 33 h 117"/>
                  <a:gd name="T56" fmla="*/ 17 w 169"/>
                  <a:gd name="T57" fmla="*/ 26 h 117"/>
                  <a:gd name="T58" fmla="*/ 25 w 169"/>
                  <a:gd name="T59" fmla="*/ 19 h 117"/>
                  <a:gd name="T60" fmla="*/ 34 w 169"/>
                  <a:gd name="T61" fmla="*/ 13 h 117"/>
                  <a:gd name="T62" fmla="*/ 49 w 169"/>
                  <a:gd name="T63" fmla="*/ 8 h 117"/>
                  <a:gd name="T64" fmla="*/ 64 w 169"/>
                  <a:gd name="T65" fmla="*/ 4 h 117"/>
                  <a:gd name="T66" fmla="*/ 78 w 169"/>
                  <a:gd name="T67" fmla="*/ 1 h 117"/>
                  <a:gd name="T68" fmla="*/ 93 w 169"/>
                  <a:gd name="T69" fmla="*/ 0 h 117"/>
                  <a:gd name="T70" fmla="*/ 108 w 169"/>
                  <a:gd name="T71" fmla="*/ 1 h 117"/>
                  <a:gd name="T72" fmla="*/ 123 w 169"/>
                  <a:gd name="T73" fmla="*/ 3 h 117"/>
                  <a:gd name="T74" fmla="*/ 137 w 169"/>
                  <a:gd name="T75" fmla="*/ 5 h 117"/>
                  <a:gd name="T76" fmla="*/ 150 w 169"/>
                  <a:gd name="T77" fmla="*/ 11 h 117"/>
                  <a:gd name="T78" fmla="*/ 159 w 169"/>
                  <a:gd name="T79" fmla="*/ 17 h 117"/>
                  <a:gd name="T80" fmla="*/ 167 w 169"/>
                  <a:gd name="T81" fmla="*/ 25 h 117"/>
                  <a:gd name="T82" fmla="*/ 167 w 169"/>
                  <a:gd name="T83" fmla="*/ 25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69" h="117">
                    <a:moveTo>
                      <a:pt x="167" y="25"/>
                    </a:moveTo>
                    <a:lnTo>
                      <a:pt x="169" y="36"/>
                    </a:lnTo>
                    <a:lnTo>
                      <a:pt x="169" y="46"/>
                    </a:lnTo>
                    <a:lnTo>
                      <a:pt x="167" y="58"/>
                    </a:lnTo>
                    <a:lnTo>
                      <a:pt x="164" y="68"/>
                    </a:lnTo>
                    <a:lnTo>
                      <a:pt x="159" y="77"/>
                    </a:lnTo>
                    <a:lnTo>
                      <a:pt x="154" y="88"/>
                    </a:lnTo>
                    <a:lnTo>
                      <a:pt x="145" y="96"/>
                    </a:lnTo>
                    <a:lnTo>
                      <a:pt x="132" y="104"/>
                    </a:lnTo>
                    <a:lnTo>
                      <a:pt x="115" y="110"/>
                    </a:lnTo>
                    <a:lnTo>
                      <a:pt x="96" y="116"/>
                    </a:lnTo>
                    <a:lnTo>
                      <a:pt x="83" y="117"/>
                    </a:lnTo>
                    <a:lnTo>
                      <a:pt x="71" y="116"/>
                    </a:lnTo>
                    <a:lnTo>
                      <a:pt x="59" y="115"/>
                    </a:lnTo>
                    <a:lnTo>
                      <a:pt x="52" y="112"/>
                    </a:lnTo>
                    <a:lnTo>
                      <a:pt x="42" y="108"/>
                    </a:lnTo>
                    <a:lnTo>
                      <a:pt x="37" y="105"/>
                    </a:lnTo>
                    <a:lnTo>
                      <a:pt x="29" y="100"/>
                    </a:lnTo>
                    <a:lnTo>
                      <a:pt x="22" y="96"/>
                    </a:lnTo>
                    <a:lnTo>
                      <a:pt x="15" y="91"/>
                    </a:lnTo>
                    <a:lnTo>
                      <a:pt x="7" y="86"/>
                    </a:lnTo>
                    <a:lnTo>
                      <a:pt x="5" y="80"/>
                    </a:lnTo>
                    <a:lnTo>
                      <a:pt x="0" y="72"/>
                    </a:lnTo>
                    <a:lnTo>
                      <a:pt x="0" y="64"/>
                    </a:lnTo>
                    <a:lnTo>
                      <a:pt x="0" y="56"/>
                    </a:lnTo>
                    <a:lnTo>
                      <a:pt x="2" y="48"/>
                    </a:lnTo>
                    <a:lnTo>
                      <a:pt x="5" y="41"/>
                    </a:lnTo>
                    <a:lnTo>
                      <a:pt x="10" y="33"/>
                    </a:lnTo>
                    <a:lnTo>
                      <a:pt x="17" y="26"/>
                    </a:lnTo>
                    <a:lnTo>
                      <a:pt x="25" y="19"/>
                    </a:lnTo>
                    <a:lnTo>
                      <a:pt x="34" y="13"/>
                    </a:lnTo>
                    <a:lnTo>
                      <a:pt x="49" y="8"/>
                    </a:lnTo>
                    <a:lnTo>
                      <a:pt x="64" y="4"/>
                    </a:lnTo>
                    <a:lnTo>
                      <a:pt x="78" y="1"/>
                    </a:lnTo>
                    <a:lnTo>
                      <a:pt x="93" y="0"/>
                    </a:lnTo>
                    <a:lnTo>
                      <a:pt x="108" y="1"/>
                    </a:lnTo>
                    <a:lnTo>
                      <a:pt x="123" y="3"/>
                    </a:lnTo>
                    <a:lnTo>
                      <a:pt x="137" y="5"/>
                    </a:lnTo>
                    <a:lnTo>
                      <a:pt x="150" y="11"/>
                    </a:lnTo>
                    <a:lnTo>
                      <a:pt x="159" y="17"/>
                    </a:lnTo>
                    <a:lnTo>
                      <a:pt x="167" y="25"/>
                    </a:lnTo>
                    <a:lnTo>
                      <a:pt x="167" y="25"/>
                    </a:lnTo>
                    <a:close/>
                  </a:path>
                </a:pathLst>
              </a:custGeom>
              <a:solidFill>
                <a:srgbClr val="0019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608" name="Freeform 32"/>
              <p:cNvSpPr>
                <a:spLocks/>
              </p:cNvSpPr>
              <p:nvPr/>
            </p:nvSpPr>
            <p:spPr bwMode="auto">
              <a:xfrm>
                <a:off x="3074" y="494"/>
                <a:ext cx="132" cy="88"/>
              </a:xfrm>
              <a:custGeom>
                <a:avLst/>
                <a:gdLst>
                  <a:gd name="T0" fmla="*/ 132 w 132"/>
                  <a:gd name="T1" fmla="*/ 53 h 88"/>
                  <a:gd name="T2" fmla="*/ 130 w 132"/>
                  <a:gd name="T3" fmla="*/ 56 h 88"/>
                  <a:gd name="T4" fmla="*/ 127 w 132"/>
                  <a:gd name="T5" fmla="*/ 60 h 88"/>
                  <a:gd name="T6" fmla="*/ 125 w 132"/>
                  <a:gd name="T7" fmla="*/ 63 h 88"/>
                  <a:gd name="T8" fmla="*/ 125 w 132"/>
                  <a:gd name="T9" fmla="*/ 68 h 88"/>
                  <a:gd name="T10" fmla="*/ 122 w 132"/>
                  <a:gd name="T11" fmla="*/ 71 h 88"/>
                  <a:gd name="T12" fmla="*/ 122 w 132"/>
                  <a:gd name="T13" fmla="*/ 74 h 88"/>
                  <a:gd name="T14" fmla="*/ 120 w 132"/>
                  <a:gd name="T15" fmla="*/ 78 h 88"/>
                  <a:gd name="T16" fmla="*/ 115 w 132"/>
                  <a:gd name="T17" fmla="*/ 81 h 88"/>
                  <a:gd name="T18" fmla="*/ 108 w 132"/>
                  <a:gd name="T19" fmla="*/ 85 h 88"/>
                  <a:gd name="T20" fmla="*/ 100 w 132"/>
                  <a:gd name="T21" fmla="*/ 87 h 88"/>
                  <a:gd name="T22" fmla="*/ 83 w 132"/>
                  <a:gd name="T23" fmla="*/ 88 h 88"/>
                  <a:gd name="T24" fmla="*/ 69 w 132"/>
                  <a:gd name="T25" fmla="*/ 87 h 88"/>
                  <a:gd name="T26" fmla="*/ 54 w 132"/>
                  <a:gd name="T27" fmla="*/ 85 h 88"/>
                  <a:gd name="T28" fmla="*/ 44 w 132"/>
                  <a:gd name="T29" fmla="*/ 80 h 88"/>
                  <a:gd name="T30" fmla="*/ 32 w 132"/>
                  <a:gd name="T31" fmla="*/ 76 h 88"/>
                  <a:gd name="T32" fmla="*/ 24 w 132"/>
                  <a:gd name="T33" fmla="*/ 70 h 88"/>
                  <a:gd name="T34" fmla="*/ 17 w 132"/>
                  <a:gd name="T35" fmla="*/ 64 h 88"/>
                  <a:gd name="T36" fmla="*/ 10 w 132"/>
                  <a:gd name="T37" fmla="*/ 58 h 88"/>
                  <a:gd name="T38" fmla="*/ 5 w 132"/>
                  <a:gd name="T39" fmla="*/ 53 h 88"/>
                  <a:gd name="T40" fmla="*/ 0 w 132"/>
                  <a:gd name="T41" fmla="*/ 46 h 88"/>
                  <a:gd name="T42" fmla="*/ 29 w 132"/>
                  <a:gd name="T43" fmla="*/ 0 h 88"/>
                  <a:gd name="T44" fmla="*/ 51 w 132"/>
                  <a:gd name="T45" fmla="*/ 0 h 88"/>
                  <a:gd name="T46" fmla="*/ 69 w 132"/>
                  <a:gd name="T47" fmla="*/ 1 h 88"/>
                  <a:gd name="T48" fmla="*/ 83 w 132"/>
                  <a:gd name="T49" fmla="*/ 5 h 88"/>
                  <a:gd name="T50" fmla="*/ 93 w 132"/>
                  <a:gd name="T51" fmla="*/ 9 h 88"/>
                  <a:gd name="T52" fmla="*/ 103 w 132"/>
                  <a:gd name="T53" fmla="*/ 16 h 88"/>
                  <a:gd name="T54" fmla="*/ 113 w 132"/>
                  <a:gd name="T55" fmla="*/ 22 h 88"/>
                  <a:gd name="T56" fmla="*/ 118 w 132"/>
                  <a:gd name="T57" fmla="*/ 30 h 88"/>
                  <a:gd name="T58" fmla="*/ 125 w 132"/>
                  <a:gd name="T59" fmla="*/ 38 h 88"/>
                  <a:gd name="T60" fmla="*/ 130 w 132"/>
                  <a:gd name="T61" fmla="*/ 46 h 88"/>
                  <a:gd name="T62" fmla="*/ 132 w 132"/>
                  <a:gd name="T63" fmla="*/ 53 h 88"/>
                  <a:gd name="T64" fmla="*/ 132 w 132"/>
                  <a:gd name="T65" fmla="*/ 53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32" h="88">
                    <a:moveTo>
                      <a:pt x="132" y="53"/>
                    </a:moveTo>
                    <a:lnTo>
                      <a:pt x="130" y="56"/>
                    </a:lnTo>
                    <a:lnTo>
                      <a:pt x="127" y="60"/>
                    </a:lnTo>
                    <a:lnTo>
                      <a:pt x="125" y="63"/>
                    </a:lnTo>
                    <a:lnTo>
                      <a:pt x="125" y="68"/>
                    </a:lnTo>
                    <a:lnTo>
                      <a:pt x="122" y="71"/>
                    </a:lnTo>
                    <a:lnTo>
                      <a:pt x="122" y="74"/>
                    </a:lnTo>
                    <a:lnTo>
                      <a:pt x="120" y="78"/>
                    </a:lnTo>
                    <a:lnTo>
                      <a:pt x="115" y="81"/>
                    </a:lnTo>
                    <a:lnTo>
                      <a:pt x="108" y="85"/>
                    </a:lnTo>
                    <a:lnTo>
                      <a:pt x="100" y="87"/>
                    </a:lnTo>
                    <a:lnTo>
                      <a:pt x="83" y="88"/>
                    </a:lnTo>
                    <a:lnTo>
                      <a:pt x="69" y="87"/>
                    </a:lnTo>
                    <a:lnTo>
                      <a:pt x="54" y="85"/>
                    </a:lnTo>
                    <a:lnTo>
                      <a:pt x="44" y="80"/>
                    </a:lnTo>
                    <a:lnTo>
                      <a:pt x="32" y="76"/>
                    </a:lnTo>
                    <a:lnTo>
                      <a:pt x="24" y="70"/>
                    </a:lnTo>
                    <a:lnTo>
                      <a:pt x="17" y="64"/>
                    </a:lnTo>
                    <a:lnTo>
                      <a:pt x="10" y="58"/>
                    </a:lnTo>
                    <a:lnTo>
                      <a:pt x="5" y="53"/>
                    </a:lnTo>
                    <a:lnTo>
                      <a:pt x="0" y="46"/>
                    </a:lnTo>
                    <a:lnTo>
                      <a:pt x="29" y="0"/>
                    </a:lnTo>
                    <a:lnTo>
                      <a:pt x="51" y="0"/>
                    </a:lnTo>
                    <a:lnTo>
                      <a:pt x="69" y="1"/>
                    </a:lnTo>
                    <a:lnTo>
                      <a:pt x="83" y="5"/>
                    </a:lnTo>
                    <a:lnTo>
                      <a:pt x="93" y="9"/>
                    </a:lnTo>
                    <a:lnTo>
                      <a:pt x="103" y="16"/>
                    </a:lnTo>
                    <a:lnTo>
                      <a:pt x="113" y="22"/>
                    </a:lnTo>
                    <a:lnTo>
                      <a:pt x="118" y="30"/>
                    </a:lnTo>
                    <a:lnTo>
                      <a:pt x="125" y="38"/>
                    </a:lnTo>
                    <a:lnTo>
                      <a:pt x="130" y="46"/>
                    </a:lnTo>
                    <a:lnTo>
                      <a:pt x="132" y="53"/>
                    </a:lnTo>
                    <a:lnTo>
                      <a:pt x="132" y="5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609" name="Freeform 33"/>
              <p:cNvSpPr>
                <a:spLocks/>
              </p:cNvSpPr>
              <p:nvPr/>
            </p:nvSpPr>
            <p:spPr bwMode="auto">
              <a:xfrm>
                <a:off x="2645" y="510"/>
                <a:ext cx="115" cy="92"/>
              </a:xfrm>
              <a:custGeom>
                <a:avLst/>
                <a:gdLst>
                  <a:gd name="T0" fmla="*/ 113 w 115"/>
                  <a:gd name="T1" fmla="*/ 30 h 92"/>
                  <a:gd name="T2" fmla="*/ 115 w 115"/>
                  <a:gd name="T3" fmla="*/ 38 h 92"/>
                  <a:gd name="T4" fmla="*/ 115 w 115"/>
                  <a:gd name="T5" fmla="*/ 46 h 92"/>
                  <a:gd name="T6" fmla="*/ 115 w 115"/>
                  <a:gd name="T7" fmla="*/ 54 h 92"/>
                  <a:gd name="T8" fmla="*/ 110 w 115"/>
                  <a:gd name="T9" fmla="*/ 61 h 92"/>
                  <a:gd name="T10" fmla="*/ 108 w 115"/>
                  <a:gd name="T11" fmla="*/ 68 h 92"/>
                  <a:gd name="T12" fmla="*/ 100 w 115"/>
                  <a:gd name="T13" fmla="*/ 74 h 92"/>
                  <a:gd name="T14" fmla="*/ 93 w 115"/>
                  <a:gd name="T15" fmla="*/ 80 h 92"/>
                  <a:gd name="T16" fmla="*/ 86 w 115"/>
                  <a:gd name="T17" fmla="*/ 85 h 92"/>
                  <a:gd name="T18" fmla="*/ 74 w 115"/>
                  <a:gd name="T19" fmla="*/ 89 h 92"/>
                  <a:gd name="T20" fmla="*/ 61 w 115"/>
                  <a:gd name="T21" fmla="*/ 92 h 92"/>
                  <a:gd name="T22" fmla="*/ 51 w 115"/>
                  <a:gd name="T23" fmla="*/ 90 h 92"/>
                  <a:gd name="T24" fmla="*/ 39 w 115"/>
                  <a:gd name="T25" fmla="*/ 88 h 92"/>
                  <a:gd name="T26" fmla="*/ 32 w 115"/>
                  <a:gd name="T27" fmla="*/ 86 h 92"/>
                  <a:gd name="T28" fmla="*/ 22 w 115"/>
                  <a:gd name="T29" fmla="*/ 81 h 92"/>
                  <a:gd name="T30" fmla="*/ 15 w 115"/>
                  <a:gd name="T31" fmla="*/ 78 h 92"/>
                  <a:gd name="T32" fmla="*/ 10 w 115"/>
                  <a:gd name="T33" fmla="*/ 73 h 92"/>
                  <a:gd name="T34" fmla="*/ 5 w 115"/>
                  <a:gd name="T35" fmla="*/ 69 h 92"/>
                  <a:gd name="T36" fmla="*/ 2 w 115"/>
                  <a:gd name="T37" fmla="*/ 64 h 92"/>
                  <a:gd name="T38" fmla="*/ 0 w 115"/>
                  <a:gd name="T39" fmla="*/ 60 h 92"/>
                  <a:gd name="T40" fmla="*/ 0 w 115"/>
                  <a:gd name="T41" fmla="*/ 54 h 92"/>
                  <a:gd name="T42" fmla="*/ 2 w 115"/>
                  <a:gd name="T43" fmla="*/ 49 h 92"/>
                  <a:gd name="T44" fmla="*/ 5 w 115"/>
                  <a:gd name="T45" fmla="*/ 44 h 92"/>
                  <a:gd name="T46" fmla="*/ 7 w 115"/>
                  <a:gd name="T47" fmla="*/ 38 h 92"/>
                  <a:gd name="T48" fmla="*/ 10 w 115"/>
                  <a:gd name="T49" fmla="*/ 32 h 92"/>
                  <a:gd name="T50" fmla="*/ 10 w 115"/>
                  <a:gd name="T51" fmla="*/ 25 h 92"/>
                  <a:gd name="T52" fmla="*/ 15 w 115"/>
                  <a:gd name="T53" fmla="*/ 20 h 92"/>
                  <a:gd name="T54" fmla="*/ 17 w 115"/>
                  <a:gd name="T55" fmla="*/ 15 h 92"/>
                  <a:gd name="T56" fmla="*/ 25 w 115"/>
                  <a:gd name="T57" fmla="*/ 9 h 92"/>
                  <a:gd name="T58" fmla="*/ 32 w 115"/>
                  <a:gd name="T59" fmla="*/ 5 h 92"/>
                  <a:gd name="T60" fmla="*/ 44 w 115"/>
                  <a:gd name="T61" fmla="*/ 1 h 92"/>
                  <a:gd name="T62" fmla="*/ 56 w 115"/>
                  <a:gd name="T63" fmla="*/ 0 h 92"/>
                  <a:gd name="T64" fmla="*/ 69 w 115"/>
                  <a:gd name="T65" fmla="*/ 0 h 92"/>
                  <a:gd name="T66" fmla="*/ 78 w 115"/>
                  <a:gd name="T67" fmla="*/ 1 h 92"/>
                  <a:gd name="T68" fmla="*/ 88 w 115"/>
                  <a:gd name="T69" fmla="*/ 4 h 92"/>
                  <a:gd name="T70" fmla="*/ 96 w 115"/>
                  <a:gd name="T71" fmla="*/ 7 h 92"/>
                  <a:gd name="T72" fmla="*/ 103 w 115"/>
                  <a:gd name="T73" fmla="*/ 10 h 92"/>
                  <a:gd name="T74" fmla="*/ 108 w 115"/>
                  <a:gd name="T75" fmla="*/ 15 h 92"/>
                  <a:gd name="T76" fmla="*/ 110 w 115"/>
                  <a:gd name="T77" fmla="*/ 20 h 92"/>
                  <a:gd name="T78" fmla="*/ 113 w 115"/>
                  <a:gd name="T79" fmla="*/ 25 h 92"/>
                  <a:gd name="T80" fmla="*/ 113 w 115"/>
                  <a:gd name="T81" fmla="*/ 30 h 92"/>
                  <a:gd name="T82" fmla="*/ 113 w 115"/>
                  <a:gd name="T83" fmla="*/ 30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15" h="92">
                    <a:moveTo>
                      <a:pt x="113" y="30"/>
                    </a:moveTo>
                    <a:lnTo>
                      <a:pt x="115" y="38"/>
                    </a:lnTo>
                    <a:lnTo>
                      <a:pt x="115" y="46"/>
                    </a:lnTo>
                    <a:lnTo>
                      <a:pt x="115" y="54"/>
                    </a:lnTo>
                    <a:lnTo>
                      <a:pt x="110" y="61"/>
                    </a:lnTo>
                    <a:lnTo>
                      <a:pt x="108" y="68"/>
                    </a:lnTo>
                    <a:lnTo>
                      <a:pt x="100" y="74"/>
                    </a:lnTo>
                    <a:lnTo>
                      <a:pt x="93" y="80"/>
                    </a:lnTo>
                    <a:lnTo>
                      <a:pt x="86" y="85"/>
                    </a:lnTo>
                    <a:lnTo>
                      <a:pt x="74" y="89"/>
                    </a:lnTo>
                    <a:lnTo>
                      <a:pt x="61" y="92"/>
                    </a:lnTo>
                    <a:lnTo>
                      <a:pt x="51" y="90"/>
                    </a:lnTo>
                    <a:lnTo>
                      <a:pt x="39" y="88"/>
                    </a:lnTo>
                    <a:lnTo>
                      <a:pt x="32" y="86"/>
                    </a:lnTo>
                    <a:lnTo>
                      <a:pt x="22" y="81"/>
                    </a:lnTo>
                    <a:lnTo>
                      <a:pt x="15" y="78"/>
                    </a:lnTo>
                    <a:lnTo>
                      <a:pt x="10" y="73"/>
                    </a:lnTo>
                    <a:lnTo>
                      <a:pt x="5" y="69"/>
                    </a:lnTo>
                    <a:lnTo>
                      <a:pt x="2" y="64"/>
                    </a:lnTo>
                    <a:lnTo>
                      <a:pt x="0" y="60"/>
                    </a:lnTo>
                    <a:lnTo>
                      <a:pt x="0" y="54"/>
                    </a:lnTo>
                    <a:lnTo>
                      <a:pt x="2" y="49"/>
                    </a:lnTo>
                    <a:lnTo>
                      <a:pt x="5" y="44"/>
                    </a:lnTo>
                    <a:lnTo>
                      <a:pt x="7" y="38"/>
                    </a:lnTo>
                    <a:lnTo>
                      <a:pt x="10" y="32"/>
                    </a:lnTo>
                    <a:lnTo>
                      <a:pt x="10" y="25"/>
                    </a:lnTo>
                    <a:lnTo>
                      <a:pt x="15" y="20"/>
                    </a:lnTo>
                    <a:lnTo>
                      <a:pt x="17" y="15"/>
                    </a:lnTo>
                    <a:lnTo>
                      <a:pt x="25" y="9"/>
                    </a:lnTo>
                    <a:lnTo>
                      <a:pt x="32" y="5"/>
                    </a:lnTo>
                    <a:lnTo>
                      <a:pt x="44" y="1"/>
                    </a:lnTo>
                    <a:lnTo>
                      <a:pt x="56" y="0"/>
                    </a:lnTo>
                    <a:lnTo>
                      <a:pt x="69" y="0"/>
                    </a:lnTo>
                    <a:lnTo>
                      <a:pt x="78" y="1"/>
                    </a:lnTo>
                    <a:lnTo>
                      <a:pt x="88" y="4"/>
                    </a:lnTo>
                    <a:lnTo>
                      <a:pt x="96" y="7"/>
                    </a:lnTo>
                    <a:lnTo>
                      <a:pt x="103" y="10"/>
                    </a:lnTo>
                    <a:lnTo>
                      <a:pt x="108" y="15"/>
                    </a:lnTo>
                    <a:lnTo>
                      <a:pt x="110" y="20"/>
                    </a:lnTo>
                    <a:lnTo>
                      <a:pt x="113" y="25"/>
                    </a:lnTo>
                    <a:lnTo>
                      <a:pt x="113" y="30"/>
                    </a:lnTo>
                    <a:lnTo>
                      <a:pt x="113" y="3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610" name="Freeform 34"/>
              <p:cNvSpPr>
                <a:spLocks/>
              </p:cNvSpPr>
              <p:nvPr/>
            </p:nvSpPr>
            <p:spPr bwMode="auto">
              <a:xfrm>
                <a:off x="3118" y="523"/>
                <a:ext cx="47" cy="33"/>
              </a:xfrm>
              <a:custGeom>
                <a:avLst/>
                <a:gdLst>
                  <a:gd name="T0" fmla="*/ 37 w 47"/>
                  <a:gd name="T1" fmla="*/ 33 h 33"/>
                  <a:gd name="T2" fmla="*/ 32 w 47"/>
                  <a:gd name="T3" fmla="*/ 33 h 33"/>
                  <a:gd name="T4" fmla="*/ 25 w 47"/>
                  <a:gd name="T5" fmla="*/ 33 h 33"/>
                  <a:gd name="T6" fmla="*/ 20 w 47"/>
                  <a:gd name="T7" fmla="*/ 31 h 33"/>
                  <a:gd name="T8" fmla="*/ 17 w 47"/>
                  <a:gd name="T9" fmla="*/ 29 h 33"/>
                  <a:gd name="T10" fmla="*/ 15 w 47"/>
                  <a:gd name="T11" fmla="*/ 26 h 33"/>
                  <a:gd name="T12" fmla="*/ 12 w 47"/>
                  <a:gd name="T13" fmla="*/ 24 h 33"/>
                  <a:gd name="T14" fmla="*/ 10 w 47"/>
                  <a:gd name="T15" fmla="*/ 20 h 33"/>
                  <a:gd name="T16" fmla="*/ 7 w 47"/>
                  <a:gd name="T17" fmla="*/ 17 h 33"/>
                  <a:gd name="T18" fmla="*/ 5 w 47"/>
                  <a:gd name="T19" fmla="*/ 15 h 33"/>
                  <a:gd name="T20" fmla="*/ 0 w 47"/>
                  <a:gd name="T21" fmla="*/ 12 h 33"/>
                  <a:gd name="T22" fmla="*/ 12 w 47"/>
                  <a:gd name="T23" fmla="*/ 0 h 33"/>
                  <a:gd name="T24" fmla="*/ 22 w 47"/>
                  <a:gd name="T25" fmla="*/ 1 h 33"/>
                  <a:gd name="T26" fmla="*/ 29 w 47"/>
                  <a:gd name="T27" fmla="*/ 2 h 33"/>
                  <a:gd name="T28" fmla="*/ 37 w 47"/>
                  <a:gd name="T29" fmla="*/ 4 h 33"/>
                  <a:gd name="T30" fmla="*/ 42 w 47"/>
                  <a:gd name="T31" fmla="*/ 8 h 33"/>
                  <a:gd name="T32" fmla="*/ 44 w 47"/>
                  <a:gd name="T33" fmla="*/ 12 h 33"/>
                  <a:gd name="T34" fmla="*/ 47 w 47"/>
                  <a:gd name="T35" fmla="*/ 17 h 33"/>
                  <a:gd name="T36" fmla="*/ 47 w 47"/>
                  <a:gd name="T37" fmla="*/ 20 h 33"/>
                  <a:gd name="T38" fmla="*/ 44 w 47"/>
                  <a:gd name="T39" fmla="*/ 25 h 33"/>
                  <a:gd name="T40" fmla="*/ 42 w 47"/>
                  <a:gd name="T41" fmla="*/ 29 h 33"/>
                  <a:gd name="T42" fmla="*/ 37 w 47"/>
                  <a:gd name="T43" fmla="*/ 33 h 33"/>
                  <a:gd name="T44" fmla="*/ 37 w 47"/>
                  <a:gd name="T45" fmla="*/ 3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47" h="33">
                    <a:moveTo>
                      <a:pt x="37" y="33"/>
                    </a:moveTo>
                    <a:lnTo>
                      <a:pt x="32" y="33"/>
                    </a:lnTo>
                    <a:lnTo>
                      <a:pt x="25" y="33"/>
                    </a:lnTo>
                    <a:lnTo>
                      <a:pt x="20" y="31"/>
                    </a:lnTo>
                    <a:lnTo>
                      <a:pt x="17" y="29"/>
                    </a:lnTo>
                    <a:lnTo>
                      <a:pt x="15" y="26"/>
                    </a:lnTo>
                    <a:lnTo>
                      <a:pt x="12" y="24"/>
                    </a:lnTo>
                    <a:lnTo>
                      <a:pt x="10" y="20"/>
                    </a:lnTo>
                    <a:lnTo>
                      <a:pt x="7" y="17"/>
                    </a:lnTo>
                    <a:lnTo>
                      <a:pt x="5" y="15"/>
                    </a:lnTo>
                    <a:lnTo>
                      <a:pt x="0" y="12"/>
                    </a:lnTo>
                    <a:lnTo>
                      <a:pt x="12" y="0"/>
                    </a:lnTo>
                    <a:lnTo>
                      <a:pt x="22" y="1"/>
                    </a:lnTo>
                    <a:lnTo>
                      <a:pt x="29" y="2"/>
                    </a:lnTo>
                    <a:lnTo>
                      <a:pt x="37" y="4"/>
                    </a:lnTo>
                    <a:lnTo>
                      <a:pt x="42" y="8"/>
                    </a:lnTo>
                    <a:lnTo>
                      <a:pt x="44" y="12"/>
                    </a:lnTo>
                    <a:lnTo>
                      <a:pt x="47" y="17"/>
                    </a:lnTo>
                    <a:lnTo>
                      <a:pt x="47" y="20"/>
                    </a:lnTo>
                    <a:lnTo>
                      <a:pt x="44" y="25"/>
                    </a:lnTo>
                    <a:lnTo>
                      <a:pt x="42" y="29"/>
                    </a:lnTo>
                    <a:lnTo>
                      <a:pt x="37" y="33"/>
                    </a:lnTo>
                    <a:lnTo>
                      <a:pt x="37" y="33"/>
                    </a:lnTo>
                    <a:close/>
                  </a:path>
                </a:pathLst>
              </a:custGeom>
              <a:solidFill>
                <a:srgbClr val="0019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611" name="Freeform 35"/>
              <p:cNvSpPr>
                <a:spLocks/>
              </p:cNvSpPr>
              <p:nvPr/>
            </p:nvSpPr>
            <p:spPr bwMode="auto">
              <a:xfrm>
                <a:off x="2696" y="540"/>
                <a:ext cx="27" cy="33"/>
              </a:xfrm>
              <a:custGeom>
                <a:avLst/>
                <a:gdLst>
                  <a:gd name="T0" fmla="*/ 18 w 27"/>
                  <a:gd name="T1" fmla="*/ 0 h 33"/>
                  <a:gd name="T2" fmla="*/ 23 w 27"/>
                  <a:gd name="T3" fmla="*/ 3 h 33"/>
                  <a:gd name="T4" fmla="*/ 27 w 27"/>
                  <a:gd name="T5" fmla="*/ 7 h 33"/>
                  <a:gd name="T6" fmla="*/ 27 w 27"/>
                  <a:gd name="T7" fmla="*/ 9 h 33"/>
                  <a:gd name="T8" fmla="*/ 27 w 27"/>
                  <a:gd name="T9" fmla="*/ 14 h 33"/>
                  <a:gd name="T10" fmla="*/ 27 w 27"/>
                  <a:gd name="T11" fmla="*/ 17 h 33"/>
                  <a:gd name="T12" fmla="*/ 25 w 27"/>
                  <a:gd name="T13" fmla="*/ 20 h 33"/>
                  <a:gd name="T14" fmla="*/ 23 w 27"/>
                  <a:gd name="T15" fmla="*/ 24 h 33"/>
                  <a:gd name="T16" fmla="*/ 20 w 27"/>
                  <a:gd name="T17" fmla="*/ 27 h 33"/>
                  <a:gd name="T18" fmla="*/ 15 w 27"/>
                  <a:gd name="T19" fmla="*/ 30 h 33"/>
                  <a:gd name="T20" fmla="*/ 10 w 27"/>
                  <a:gd name="T21" fmla="*/ 33 h 33"/>
                  <a:gd name="T22" fmla="*/ 0 w 27"/>
                  <a:gd name="T23" fmla="*/ 33 h 33"/>
                  <a:gd name="T24" fmla="*/ 0 w 27"/>
                  <a:gd name="T25" fmla="*/ 0 h 33"/>
                  <a:gd name="T26" fmla="*/ 18 w 27"/>
                  <a:gd name="T27" fmla="*/ 0 h 33"/>
                  <a:gd name="T28" fmla="*/ 18 w 27"/>
                  <a:gd name="T29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7" h="33">
                    <a:moveTo>
                      <a:pt x="18" y="0"/>
                    </a:moveTo>
                    <a:lnTo>
                      <a:pt x="23" y="3"/>
                    </a:lnTo>
                    <a:lnTo>
                      <a:pt x="27" y="7"/>
                    </a:lnTo>
                    <a:lnTo>
                      <a:pt x="27" y="9"/>
                    </a:lnTo>
                    <a:lnTo>
                      <a:pt x="27" y="14"/>
                    </a:lnTo>
                    <a:lnTo>
                      <a:pt x="27" y="17"/>
                    </a:lnTo>
                    <a:lnTo>
                      <a:pt x="25" y="20"/>
                    </a:lnTo>
                    <a:lnTo>
                      <a:pt x="23" y="24"/>
                    </a:lnTo>
                    <a:lnTo>
                      <a:pt x="20" y="27"/>
                    </a:lnTo>
                    <a:lnTo>
                      <a:pt x="15" y="30"/>
                    </a:lnTo>
                    <a:lnTo>
                      <a:pt x="10" y="33"/>
                    </a:lnTo>
                    <a:lnTo>
                      <a:pt x="0" y="33"/>
                    </a:lnTo>
                    <a:lnTo>
                      <a:pt x="0" y="0"/>
                    </a:lnTo>
                    <a:lnTo>
                      <a:pt x="18" y="0"/>
                    </a:lnTo>
                    <a:lnTo>
                      <a:pt x="18" y="0"/>
                    </a:lnTo>
                    <a:close/>
                  </a:path>
                </a:pathLst>
              </a:custGeom>
              <a:solidFill>
                <a:srgbClr val="0019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612" name="Freeform 36"/>
              <p:cNvSpPr>
                <a:spLocks/>
              </p:cNvSpPr>
              <p:nvPr/>
            </p:nvSpPr>
            <p:spPr bwMode="auto">
              <a:xfrm>
                <a:off x="2802" y="552"/>
                <a:ext cx="274" cy="124"/>
              </a:xfrm>
              <a:custGeom>
                <a:avLst/>
                <a:gdLst>
                  <a:gd name="T0" fmla="*/ 272 w 274"/>
                  <a:gd name="T1" fmla="*/ 53 h 124"/>
                  <a:gd name="T2" fmla="*/ 274 w 274"/>
                  <a:gd name="T3" fmla="*/ 66 h 124"/>
                  <a:gd name="T4" fmla="*/ 272 w 274"/>
                  <a:gd name="T5" fmla="*/ 76 h 124"/>
                  <a:gd name="T6" fmla="*/ 265 w 274"/>
                  <a:gd name="T7" fmla="*/ 86 h 124"/>
                  <a:gd name="T8" fmla="*/ 252 w 274"/>
                  <a:gd name="T9" fmla="*/ 94 h 124"/>
                  <a:gd name="T10" fmla="*/ 235 w 274"/>
                  <a:gd name="T11" fmla="*/ 101 h 124"/>
                  <a:gd name="T12" fmla="*/ 218 w 274"/>
                  <a:gd name="T13" fmla="*/ 108 h 124"/>
                  <a:gd name="T14" fmla="*/ 198 w 274"/>
                  <a:gd name="T15" fmla="*/ 112 h 124"/>
                  <a:gd name="T16" fmla="*/ 176 w 274"/>
                  <a:gd name="T17" fmla="*/ 117 h 124"/>
                  <a:gd name="T18" fmla="*/ 154 w 274"/>
                  <a:gd name="T19" fmla="*/ 120 h 124"/>
                  <a:gd name="T20" fmla="*/ 132 w 274"/>
                  <a:gd name="T21" fmla="*/ 124 h 124"/>
                  <a:gd name="T22" fmla="*/ 115 w 274"/>
                  <a:gd name="T23" fmla="*/ 124 h 124"/>
                  <a:gd name="T24" fmla="*/ 98 w 274"/>
                  <a:gd name="T25" fmla="*/ 123 h 124"/>
                  <a:gd name="T26" fmla="*/ 83 w 274"/>
                  <a:gd name="T27" fmla="*/ 120 h 124"/>
                  <a:gd name="T28" fmla="*/ 66 w 274"/>
                  <a:gd name="T29" fmla="*/ 117 h 124"/>
                  <a:gd name="T30" fmla="*/ 51 w 274"/>
                  <a:gd name="T31" fmla="*/ 112 h 124"/>
                  <a:gd name="T32" fmla="*/ 39 w 274"/>
                  <a:gd name="T33" fmla="*/ 108 h 124"/>
                  <a:gd name="T34" fmla="*/ 27 w 274"/>
                  <a:gd name="T35" fmla="*/ 102 h 124"/>
                  <a:gd name="T36" fmla="*/ 17 w 274"/>
                  <a:gd name="T37" fmla="*/ 96 h 124"/>
                  <a:gd name="T38" fmla="*/ 7 w 274"/>
                  <a:gd name="T39" fmla="*/ 90 h 124"/>
                  <a:gd name="T40" fmla="*/ 0 w 274"/>
                  <a:gd name="T41" fmla="*/ 83 h 124"/>
                  <a:gd name="T42" fmla="*/ 0 w 274"/>
                  <a:gd name="T43" fmla="*/ 75 h 124"/>
                  <a:gd name="T44" fmla="*/ 0 w 274"/>
                  <a:gd name="T45" fmla="*/ 68 h 124"/>
                  <a:gd name="T46" fmla="*/ 0 w 274"/>
                  <a:gd name="T47" fmla="*/ 61 h 124"/>
                  <a:gd name="T48" fmla="*/ 2 w 274"/>
                  <a:gd name="T49" fmla="*/ 54 h 124"/>
                  <a:gd name="T50" fmla="*/ 7 w 274"/>
                  <a:gd name="T51" fmla="*/ 48 h 124"/>
                  <a:gd name="T52" fmla="*/ 12 w 274"/>
                  <a:gd name="T53" fmla="*/ 42 h 124"/>
                  <a:gd name="T54" fmla="*/ 17 w 274"/>
                  <a:gd name="T55" fmla="*/ 36 h 124"/>
                  <a:gd name="T56" fmla="*/ 24 w 274"/>
                  <a:gd name="T57" fmla="*/ 31 h 124"/>
                  <a:gd name="T58" fmla="*/ 34 w 274"/>
                  <a:gd name="T59" fmla="*/ 26 h 124"/>
                  <a:gd name="T60" fmla="*/ 44 w 274"/>
                  <a:gd name="T61" fmla="*/ 21 h 124"/>
                  <a:gd name="T62" fmla="*/ 51 w 274"/>
                  <a:gd name="T63" fmla="*/ 15 h 124"/>
                  <a:gd name="T64" fmla="*/ 59 w 274"/>
                  <a:gd name="T65" fmla="*/ 12 h 124"/>
                  <a:gd name="T66" fmla="*/ 68 w 274"/>
                  <a:gd name="T67" fmla="*/ 8 h 124"/>
                  <a:gd name="T68" fmla="*/ 81 w 274"/>
                  <a:gd name="T69" fmla="*/ 7 h 124"/>
                  <a:gd name="T70" fmla="*/ 91 w 274"/>
                  <a:gd name="T71" fmla="*/ 5 h 124"/>
                  <a:gd name="T72" fmla="*/ 103 w 274"/>
                  <a:gd name="T73" fmla="*/ 5 h 124"/>
                  <a:gd name="T74" fmla="*/ 115 w 274"/>
                  <a:gd name="T75" fmla="*/ 4 h 124"/>
                  <a:gd name="T76" fmla="*/ 127 w 274"/>
                  <a:gd name="T77" fmla="*/ 3 h 124"/>
                  <a:gd name="T78" fmla="*/ 140 w 274"/>
                  <a:gd name="T79" fmla="*/ 2 h 124"/>
                  <a:gd name="T80" fmla="*/ 152 w 274"/>
                  <a:gd name="T81" fmla="*/ 0 h 124"/>
                  <a:gd name="T82" fmla="*/ 171 w 274"/>
                  <a:gd name="T83" fmla="*/ 0 h 124"/>
                  <a:gd name="T84" fmla="*/ 189 w 274"/>
                  <a:gd name="T85" fmla="*/ 3 h 124"/>
                  <a:gd name="T86" fmla="*/ 203 w 274"/>
                  <a:gd name="T87" fmla="*/ 6 h 124"/>
                  <a:gd name="T88" fmla="*/ 218 w 274"/>
                  <a:gd name="T89" fmla="*/ 12 h 124"/>
                  <a:gd name="T90" fmla="*/ 230 w 274"/>
                  <a:gd name="T91" fmla="*/ 18 h 124"/>
                  <a:gd name="T92" fmla="*/ 243 w 274"/>
                  <a:gd name="T93" fmla="*/ 24 h 124"/>
                  <a:gd name="T94" fmla="*/ 252 w 274"/>
                  <a:gd name="T95" fmla="*/ 31 h 124"/>
                  <a:gd name="T96" fmla="*/ 260 w 274"/>
                  <a:gd name="T97" fmla="*/ 38 h 124"/>
                  <a:gd name="T98" fmla="*/ 267 w 274"/>
                  <a:gd name="T99" fmla="*/ 46 h 124"/>
                  <a:gd name="T100" fmla="*/ 272 w 274"/>
                  <a:gd name="T101" fmla="*/ 53 h 124"/>
                  <a:gd name="T102" fmla="*/ 272 w 274"/>
                  <a:gd name="T103" fmla="*/ 53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74" h="124">
                    <a:moveTo>
                      <a:pt x="272" y="53"/>
                    </a:moveTo>
                    <a:lnTo>
                      <a:pt x="274" y="66"/>
                    </a:lnTo>
                    <a:lnTo>
                      <a:pt x="272" y="76"/>
                    </a:lnTo>
                    <a:lnTo>
                      <a:pt x="265" y="86"/>
                    </a:lnTo>
                    <a:lnTo>
                      <a:pt x="252" y="94"/>
                    </a:lnTo>
                    <a:lnTo>
                      <a:pt x="235" y="101"/>
                    </a:lnTo>
                    <a:lnTo>
                      <a:pt x="218" y="108"/>
                    </a:lnTo>
                    <a:lnTo>
                      <a:pt x="198" y="112"/>
                    </a:lnTo>
                    <a:lnTo>
                      <a:pt x="176" y="117"/>
                    </a:lnTo>
                    <a:lnTo>
                      <a:pt x="154" y="120"/>
                    </a:lnTo>
                    <a:lnTo>
                      <a:pt x="132" y="124"/>
                    </a:lnTo>
                    <a:lnTo>
                      <a:pt x="115" y="124"/>
                    </a:lnTo>
                    <a:lnTo>
                      <a:pt x="98" y="123"/>
                    </a:lnTo>
                    <a:lnTo>
                      <a:pt x="83" y="120"/>
                    </a:lnTo>
                    <a:lnTo>
                      <a:pt x="66" y="117"/>
                    </a:lnTo>
                    <a:lnTo>
                      <a:pt x="51" y="112"/>
                    </a:lnTo>
                    <a:lnTo>
                      <a:pt x="39" y="108"/>
                    </a:lnTo>
                    <a:lnTo>
                      <a:pt x="27" y="102"/>
                    </a:lnTo>
                    <a:lnTo>
                      <a:pt x="17" y="96"/>
                    </a:lnTo>
                    <a:lnTo>
                      <a:pt x="7" y="90"/>
                    </a:lnTo>
                    <a:lnTo>
                      <a:pt x="0" y="83"/>
                    </a:lnTo>
                    <a:lnTo>
                      <a:pt x="0" y="75"/>
                    </a:lnTo>
                    <a:lnTo>
                      <a:pt x="0" y="68"/>
                    </a:lnTo>
                    <a:lnTo>
                      <a:pt x="0" y="61"/>
                    </a:lnTo>
                    <a:lnTo>
                      <a:pt x="2" y="54"/>
                    </a:lnTo>
                    <a:lnTo>
                      <a:pt x="7" y="48"/>
                    </a:lnTo>
                    <a:lnTo>
                      <a:pt x="12" y="42"/>
                    </a:lnTo>
                    <a:lnTo>
                      <a:pt x="17" y="36"/>
                    </a:lnTo>
                    <a:lnTo>
                      <a:pt x="24" y="31"/>
                    </a:lnTo>
                    <a:lnTo>
                      <a:pt x="34" y="26"/>
                    </a:lnTo>
                    <a:lnTo>
                      <a:pt x="44" y="21"/>
                    </a:lnTo>
                    <a:lnTo>
                      <a:pt x="51" y="15"/>
                    </a:lnTo>
                    <a:lnTo>
                      <a:pt x="59" y="12"/>
                    </a:lnTo>
                    <a:lnTo>
                      <a:pt x="68" y="8"/>
                    </a:lnTo>
                    <a:lnTo>
                      <a:pt x="81" y="7"/>
                    </a:lnTo>
                    <a:lnTo>
                      <a:pt x="91" y="5"/>
                    </a:lnTo>
                    <a:lnTo>
                      <a:pt x="103" y="5"/>
                    </a:lnTo>
                    <a:lnTo>
                      <a:pt x="115" y="4"/>
                    </a:lnTo>
                    <a:lnTo>
                      <a:pt x="127" y="3"/>
                    </a:lnTo>
                    <a:lnTo>
                      <a:pt x="140" y="2"/>
                    </a:lnTo>
                    <a:lnTo>
                      <a:pt x="152" y="0"/>
                    </a:lnTo>
                    <a:lnTo>
                      <a:pt x="171" y="0"/>
                    </a:lnTo>
                    <a:lnTo>
                      <a:pt x="189" y="3"/>
                    </a:lnTo>
                    <a:lnTo>
                      <a:pt x="203" y="6"/>
                    </a:lnTo>
                    <a:lnTo>
                      <a:pt x="218" y="12"/>
                    </a:lnTo>
                    <a:lnTo>
                      <a:pt x="230" y="18"/>
                    </a:lnTo>
                    <a:lnTo>
                      <a:pt x="243" y="24"/>
                    </a:lnTo>
                    <a:lnTo>
                      <a:pt x="252" y="31"/>
                    </a:lnTo>
                    <a:lnTo>
                      <a:pt x="260" y="38"/>
                    </a:lnTo>
                    <a:lnTo>
                      <a:pt x="267" y="46"/>
                    </a:lnTo>
                    <a:lnTo>
                      <a:pt x="272" y="53"/>
                    </a:lnTo>
                    <a:lnTo>
                      <a:pt x="272" y="53"/>
                    </a:lnTo>
                    <a:close/>
                  </a:path>
                </a:pathLst>
              </a:custGeom>
              <a:solidFill>
                <a:srgbClr val="0019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613" name="Freeform 37"/>
              <p:cNvSpPr>
                <a:spLocks/>
              </p:cNvSpPr>
              <p:nvPr/>
            </p:nvSpPr>
            <p:spPr bwMode="auto">
              <a:xfrm>
                <a:off x="2826" y="564"/>
                <a:ext cx="223" cy="99"/>
              </a:xfrm>
              <a:custGeom>
                <a:avLst/>
                <a:gdLst>
                  <a:gd name="T0" fmla="*/ 223 w 223"/>
                  <a:gd name="T1" fmla="*/ 44 h 99"/>
                  <a:gd name="T2" fmla="*/ 223 w 223"/>
                  <a:gd name="T3" fmla="*/ 54 h 99"/>
                  <a:gd name="T4" fmla="*/ 221 w 223"/>
                  <a:gd name="T5" fmla="*/ 62 h 99"/>
                  <a:gd name="T6" fmla="*/ 214 w 223"/>
                  <a:gd name="T7" fmla="*/ 70 h 99"/>
                  <a:gd name="T8" fmla="*/ 206 w 223"/>
                  <a:gd name="T9" fmla="*/ 76 h 99"/>
                  <a:gd name="T10" fmla="*/ 194 w 223"/>
                  <a:gd name="T11" fmla="*/ 82 h 99"/>
                  <a:gd name="T12" fmla="*/ 182 w 223"/>
                  <a:gd name="T13" fmla="*/ 88 h 99"/>
                  <a:gd name="T14" fmla="*/ 167 w 223"/>
                  <a:gd name="T15" fmla="*/ 92 h 99"/>
                  <a:gd name="T16" fmla="*/ 150 w 223"/>
                  <a:gd name="T17" fmla="*/ 96 h 99"/>
                  <a:gd name="T18" fmla="*/ 135 w 223"/>
                  <a:gd name="T19" fmla="*/ 98 h 99"/>
                  <a:gd name="T20" fmla="*/ 116 w 223"/>
                  <a:gd name="T21" fmla="*/ 99 h 99"/>
                  <a:gd name="T22" fmla="*/ 98 w 223"/>
                  <a:gd name="T23" fmla="*/ 99 h 99"/>
                  <a:gd name="T24" fmla="*/ 84 w 223"/>
                  <a:gd name="T25" fmla="*/ 98 h 99"/>
                  <a:gd name="T26" fmla="*/ 69 w 223"/>
                  <a:gd name="T27" fmla="*/ 97 h 99"/>
                  <a:gd name="T28" fmla="*/ 54 w 223"/>
                  <a:gd name="T29" fmla="*/ 94 h 99"/>
                  <a:gd name="T30" fmla="*/ 42 w 223"/>
                  <a:gd name="T31" fmla="*/ 89 h 99"/>
                  <a:gd name="T32" fmla="*/ 30 w 223"/>
                  <a:gd name="T33" fmla="*/ 84 h 99"/>
                  <a:gd name="T34" fmla="*/ 20 w 223"/>
                  <a:gd name="T35" fmla="*/ 79 h 99"/>
                  <a:gd name="T36" fmla="*/ 13 w 223"/>
                  <a:gd name="T37" fmla="*/ 73 h 99"/>
                  <a:gd name="T38" fmla="*/ 8 w 223"/>
                  <a:gd name="T39" fmla="*/ 66 h 99"/>
                  <a:gd name="T40" fmla="*/ 3 w 223"/>
                  <a:gd name="T41" fmla="*/ 58 h 99"/>
                  <a:gd name="T42" fmla="*/ 0 w 223"/>
                  <a:gd name="T43" fmla="*/ 52 h 99"/>
                  <a:gd name="T44" fmla="*/ 0 w 223"/>
                  <a:gd name="T45" fmla="*/ 46 h 99"/>
                  <a:gd name="T46" fmla="*/ 3 w 223"/>
                  <a:gd name="T47" fmla="*/ 40 h 99"/>
                  <a:gd name="T48" fmla="*/ 5 w 223"/>
                  <a:gd name="T49" fmla="*/ 34 h 99"/>
                  <a:gd name="T50" fmla="*/ 10 w 223"/>
                  <a:gd name="T51" fmla="*/ 28 h 99"/>
                  <a:gd name="T52" fmla="*/ 18 w 223"/>
                  <a:gd name="T53" fmla="*/ 24 h 99"/>
                  <a:gd name="T54" fmla="*/ 25 w 223"/>
                  <a:gd name="T55" fmla="*/ 19 h 99"/>
                  <a:gd name="T56" fmla="*/ 35 w 223"/>
                  <a:gd name="T57" fmla="*/ 15 h 99"/>
                  <a:gd name="T58" fmla="*/ 47 w 223"/>
                  <a:gd name="T59" fmla="*/ 11 h 99"/>
                  <a:gd name="T60" fmla="*/ 57 w 223"/>
                  <a:gd name="T61" fmla="*/ 9 h 99"/>
                  <a:gd name="T62" fmla="*/ 79 w 223"/>
                  <a:gd name="T63" fmla="*/ 3 h 99"/>
                  <a:gd name="T64" fmla="*/ 101 w 223"/>
                  <a:gd name="T65" fmla="*/ 0 h 99"/>
                  <a:gd name="T66" fmla="*/ 120 w 223"/>
                  <a:gd name="T67" fmla="*/ 0 h 99"/>
                  <a:gd name="T68" fmla="*/ 140 w 223"/>
                  <a:gd name="T69" fmla="*/ 2 h 99"/>
                  <a:gd name="T70" fmla="*/ 157 w 223"/>
                  <a:gd name="T71" fmla="*/ 6 h 99"/>
                  <a:gd name="T72" fmla="*/ 174 w 223"/>
                  <a:gd name="T73" fmla="*/ 11 h 99"/>
                  <a:gd name="T74" fmla="*/ 192 w 223"/>
                  <a:gd name="T75" fmla="*/ 18 h 99"/>
                  <a:gd name="T76" fmla="*/ 204 w 223"/>
                  <a:gd name="T77" fmla="*/ 26 h 99"/>
                  <a:gd name="T78" fmla="*/ 216 w 223"/>
                  <a:gd name="T79" fmla="*/ 35 h 99"/>
                  <a:gd name="T80" fmla="*/ 223 w 223"/>
                  <a:gd name="T81" fmla="*/ 44 h 99"/>
                  <a:gd name="T82" fmla="*/ 223 w 223"/>
                  <a:gd name="T83" fmla="*/ 44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23" h="99">
                    <a:moveTo>
                      <a:pt x="223" y="44"/>
                    </a:moveTo>
                    <a:lnTo>
                      <a:pt x="223" y="54"/>
                    </a:lnTo>
                    <a:lnTo>
                      <a:pt x="221" y="62"/>
                    </a:lnTo>
                    <a:lnTo>
                      <a:pt x="214" y="70"/>
                    </a:lnTo>
                    <a:lnTo>
                      <a:pt x="206" y="76"/>
                    </a:lnTo>
                    <a:lnTo>
                      <a:pt x="194" y="82"/>
                    </a:lnTo>
                    <a:lnTo>
                      <a:pt x="182" y="88"/>
                    </a:lnTo>
                    <a:lnTo>
                      <a:pt x="167" y="92"/>
                    </a:lnTo>
                    <a:lnTo>
                      <a:pt x="150" y="96"/>
                    </a:lnTo>
                    <a:lnTo>
                      <a:pt x="135" y="98"/>
                    </a:lnTo>
                    <a:lnTo>
                      <a:pt x="116" y="99"/>
                    </a:lnTo>
                    <a:lnTo>
                      <a:pt x="98" y="99"/>
                    </a:lnTo>
                    <a:lnTo>
                      <a:pt x="84" y="98"/>
                    </a:lnTo>
                    <a:lnTo>
                      <a:pt x="69" y="97"/>
                    </a:lnTo>
                    <a:lnTo>
                      <a:pt x="54" y="94"/>
                    </a:lnTo>
                    <a:lnTo>
                      <a:pt x="42" y="89"/>
                    </a:lnTo>
                    <a:lnTo>
                      <a:pt x="30" y="84"/>
                    </a:lnTo>
                    <a:lnTo>
                      <a:pt x="20" y="79"/>
                    </a:lnTo>
                    <a:lnTo>
                      <a:pt x="13" y="73"/>
                    </a:lnTo>
                    <a:lnTo>
                      <a:pt x="8" y="66"/>
                    </a:lnTo>
                    <a:lnTo>
                      <a:pt x="3" y="58"/>
                    </a:lnTo>
                    <a:lnTo>
                      <a:pt x="0" y="52"/>
                    </a:lnTo>
                    <a:lnTo>
                      <a:pt x="0" y="46"/>
                    </a:lnTo>
                    <a:lnTo>
                      <a:pt x="3" y="40"/>
                    </a:lnTo>
                    <a:lnTo>
                      <a:pt x="5" y="34"/>
                    </a:lnTo>
                    <a:lnTo>
                      <a:pt x="10" y="28"/>
                    </a:lnTo>
                    <a:lnTo>
                      <a:pt x="18" y="24"/>
                    </a:lnTo>
                    <a:lnTo>
                      <a:pt x="25" y="19"/>
                    </a:lnTo>
                    <a:lnTo>
                      <a:pt x="35" y="15"/>
                    </a:lnTo>
                    <a:lnTo>
                      <a:pt x="47" y="11"/>
                    </a:lnTo>
                    <a:lnTo>
                      <a:pt x="57" y="9"/>
                    </a:lnTo>
                    <a:lnTo>
                      <a:pt x="79" y="3"/>
                    </a:lnTo>
                    <a:lnTo>
                      <a:pt x="101" y="0"/>
                    </a:lnTo>
                    <a:lnTo>
                      <a:pt x="120" y="0"/>
                    </a:lnTo>
                    <a:lnTo>
                      <a:pt x="140" y="2"/>
                    </a:lnTo>
                    <a:lnTo>
                      <a:pt x="157" y="6"/>
                    </a:lnTo>
                    <a:lnTo>
                      <a:pt x="174" y="11"/>
                    </a:lnTo>
                    <a:lnTo>
                      <a:pt x="192" y="18"/>
                    </a:lnTo>
                    <a:lnTo>
                      <a:pt x="204" y="26"/>
                    </a:lnTo>
                    <a:lnTo>
                      <a:pt x="216" y="35"/>
                    </a:lnTo>
                    <a:lnTo>
                      <a:pt x="223" y="44"/>
                    </a:lnTo>
                    <a:lnTo>
                      <a:pt x="223" y="44"/>
                    </a:lnTo>
                    <a:close/>
                  </a:path>
                </a:pathLst>
              </a:custGeom>
              <a:solidFill>
                <a:srgbClr val="FF00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614" name="Freeform 38"/>
              <p:cNvSpPr>
                <a:spLocks/>
              </p:cNvSpPr>
              <p:nvPr/>
            </p:nvSpPr>
            <p:spPr bwMode="auto">
              <a:xfrm>
                <a:off x="2544" y="602"/>
                <a:ext cx="780" cy="251"/>
              </a:xfrm>
              <a:custGeom>
                <a:avLst/>
                <a:gdLst>
                  <a:gd name="T0" fmla="*/ 770 w 780"/>
                  <a:gd name="T1" fmla="*/ 33 h 251"/>
                  <a:gd name="T2" fmla="*/ 736 w 780"/>
                  <a:gd name="T3" fmla="*/ 59 h 251"/>
                  <a:gd name="T4" fmla="*/ 709 w 780"/>
                  <a:gd name="T5" fmla="*/ 89 h 251"/>
                  <a:gd name="T6" fmla="*/ 682 w 780"/>
                  <a:gd name="T7" fmla="*/ 120 h 251"/>
                  <a:gd name="T8" fmla="*/ 655 w 780"/>
                  <a:gd name="T9" fmla="*/ 152 h 251"/>
                  <a:gd name="T10" fmla="*/ 626 w 780"/>
                  <a:gd name="T11" fmla="*/ 182 h 251"/>
                  <a:gd name="T12" fmla="*/ 591 w 780"/>
                  <a:gd name="T13" fmla="*/ 209 h 251"/>
                  <a:gd name="T14" fmla="*/ 547 w 780"/>
                  <a:gd name="T15" fmla="*/ 230 h 251"/>
                  <a:gd name="T16" fmla="*/ 493 w 780"/>
                  <a:gd name="T17" fmla="*/ 245 h 251"/>
                  <a:gd name="T18" fmla="*/ 425 w 780"/>
                  <a:gd name="T19" fmla="*/ 251 h 251"/>
                  <a:gd name="T20" fmla="*/ 339 w 780"/>
                  <a:gd name="T21" fmla="*/ 246 h 251"/>
                  <a:gd name="T22" fmla="*/ 295 w 780"/>
                  <a:gd name="T23" fmla="*/ 235 h 251"/>
                  <a:gd name="T24" fmla="*/ 251 w 780"/>
                  <a:gd name="T25" fmla="*/ 220 h 251"/>
                  <a:gd name="T26" fmla="*/ 209 w 780"/>
                  <a:gd name="T27" fmla="*/ 203 h 251"/>
                  <a:gd name="T28" fmla="*/ 170 w 780"/>
                  <a:gd name="T29" fmla="*/ 184 h 251"/>
                  <a:gd name="T30" fmla="*/ 133 w 780"/>
                  <a:gd name="T31" fmla="*/ 163 h 251"/>
                  <a:gd name="T32" fmla="*/ 101 w 780"/>
                  <a:gd name="T33" fmla="*/ 141 h 251"/>
                  <a:gd name="T34" fmla="*/ 69 w 780"/>
                  <a:gd name="T35" fmla="*/ 118 h 251"/>
                  <a:gd name="T36" fmla="*/ 42 w 780"/>
                  <a:gd name="T37" fmla="*/ 94 h 251"/>
                  <a:gd name="T38" fmla="*/ 20 w 780"/>
                  <a:gd name="T39" fmla="*/ 72 h 251"/>
                  <a:gd name="T40" fmla="*/ 0 w 780"/>
                  <a:gd name="T41" fmla="*/ 48 h 251"/>
                  <a:gd name="T42" fmla="*/ 18 w 780"/>
                  <a:gd name="T43" fmla="*/ 50 h 251"/>
                  <a:gd name="T44" fmla="*/ 32 w 780"/>
                  <a:gd name="T45" fmla="*/ 52 h 251"/>
                  <a:gd name="T46" fmla="*/ 45 w 780"/>
                  <a:gd name="T47" fmla="*/ 57 h 251"/>
                  <a:gd name="T48" fmla="*/ 57 w 780"/>
                  <a:gd name="T49" fmla="*/ 61 h 251"/>
                  <a:gd name="T50" fmla="*/ 69 w 780"/>
                  <a:gd name="T51" fmla="*/ 67 h 251"/>
                  <a:gd name="T52" fmla="*/ 81 w 780"/>
                  <a:gd name="T53" fmla="*/ 73 h 251"/>
                  <a:gd name="T54" fmla="*/ 94 w 780"/>
                  <a:gd name="T55" fmla="*/ 78 h 251"/>
                  <a:gd name="T56" fmla="*/ 106 w 780"/>
                  <a:gd name="T57" fmla="*/ 83 h 251"/>
                  <a:gd name="T58" fmla="*/ 118 w 780"/>
                  <a:gd name="T59" fmla="*/ 86 h 251"/>
                  <a:gd name="T60" fmla="*/ 133 w 780"/>
                  <a:gd name="T61" fmla="*/ 89 h 251"/>
                  <a:gd name="T62" fmla="*/ 172 w 780"/>
                  <a:gd name="T63" fmla="*/ 96 h 251"/>
                  <a:gd name="T64" fmla="*/ 211 w 780"/>
                  <a:gd name="T65" fmla="*/ 102 h 251"/>
                  <a:gd name="T66" fmla="*/ 255 w 780"/>
                  <a:gd name="T67" fmla="*/ 109 h 251"/>
                  <a:gd name="T68" fmla="*/ 300 w 780"/>
                  <a:gd name="T69" fmla="*/ 115 h 251"/>
                  <a:gd name="T70" fmla="*/ 344 w 780"/>
                  <a:gd name="T71" fmla="*/ 120 h 251"/>
                  <a:gd name="T72" fmla="*/ 390 w 780"/>
                  <a:gd name="T73" fmla="*/ 122 h 251"/>
                  <a:gd name="T74" fmla="*/ 434 w 780"/>
                  <a:gd name="T75" fmla="*/ 122 h 251"/>
                  <a:gd name="T76" fmla="*/ 478 w 780"/>
                  <a:gd name="T77" fmla="*/ 118 h 251"/>
                  <a:gd name="T78" fmla="*/ 520 w 780"/>
                  <a:gd name="T79" fmla="*/ 110 h 251"/>
                  <a:gd name="T80" fmla="*/ 559 w 780"/>
                  <a:gd name="T81" fmla="*/ 98 h 251"/>
                  <a:gd name="T82" fmla="*/ 584 w 780"/>
                  <a:gd name="T83" fmla="*/ 89 h 251"/>
                  <a:gd name="T84" fmla="*/ 608 w 780"/>
                  <a:gd name="T85" fmla="*/ 80 h 251"/>
                  <a:gd name="T86" fmla="*/ 633 w 780"/>
                  <a:gd name="T87" fmla="*/ 70 h 251"/>
                  <a:gd name="T88" fmla="*/ 657 w 780"/>
                  <a:gd name="T89" fmla="*/ 61 h 251"/>
                  <a:gd name="T90" fmla="*/ 682 w 780"/>
                  <a:gd name="T91" fmla="*/ 52 h 251"/>
                  <a:gd name="T92" fmla="*/ 704 w 780"/>
                  <a:gd name="T93" fmla="*/ 42 h 251"/>
                  <a:gd name="T94" fmla="*/ 726 w 780"/>
                  <a:gd name="T95" fmla="*/ 33 h 251"/>
                  <a:gd name="T96" fmla="*/ 748 w 780"/>
                  <a:gd name="T97" fmla="*/ 22 h 251"/>
                  <a:gd name="T98" fmla="*/ 765 w 780"/>
                  <a:gd name="T99" fmla="*/ 11 h 251"/>
                  <a:gd name="T100" fmla="*/ 780 w 780"/>
                  <a:gd name="T101" fmla="*/ 0 h 251"/>
                  <a:gd name="T102" fmla="*/ 770 w 780"/>
                  <a:gd name="T103" fmla="*/ 33 h 251"/>
                  <a:gd name="T104" fmla="*/ 770 w 780"/>
                  <a:gd name="T105" fmla="*/ 33 h 2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780" h="251">
                    <a:moveTo>
                      <a:pt x="770" y="33"/>
                    </a:moveTo>
                    <a:lnTo>
                      <a:pt x="736" y="59"/>
                    </a:lnTo>
                    <a:lnTo>
                      <a:pt x="709" y="89"/>
                    </a:lnTo>
                    <a:lnTo>
                      <a:pt x="682" y="120"/>
                    </a:lnTo>
                    <a:lnTo>
                      <a:pt x="655" y="152"/>
                    </a:lnTo>
                    <a:lnTo>
                      <a:pt x="626" y="182"/>
                    </a:lnTo>
                    <a:lnTo>
                      <a:pt x="591" y="209"/>
                    </a:lnTo>
                    <a:lnTo>
                      <a:pt x="547" y="230"/>
                    </a:lnTo>
                    <a:lnTo>
                      <a:pt x="493" y="245"/>
                    </a:lnTo>
                    <a:lnTo>
                      <a:pt x="425" y="251"/>
                    </a:lnTo>
                    <a:lnTo>
                      <a:pt x="339" y="246"/>
                    </a:lnTo>
                    <a:lnTo>
                      <a:pt x="295" y="235"/>
                    </a:lnTo>
                    <a:lnTo>
                      <a:pt x="251" y="220"/>
                    </a:lnTo>
                    <a:lnTo>
                      <a:pt x="209" y="203"/>
                    </a:lnTo>
                    <a:lnTo>
                      <a:pt x="170" y="184"/>
                    </a:lnTo>
                    <a:lnTo>
                      <a:pt x="133" y="163"/>
                    </a:lnTo>
                    <a:lnTo>
                      <a:pt x="101" y="141"/>
                    </a:lnTo>
                    <a:lnTo>
                      <a:pt x="69" y="118"/>
                    </a:lnTo>
                    <a:lnTo>
                      <a:pt x="42" y="94"/>
                    </a:lnTo>
                    <a:lnTo>
                      <a:pt x="20" y="72"/>
                    </a:lnTo>
                    <a:lnTo>
                      <a:pt x="0" y="48"/>
                    </a:lnTo>
                    <a:lnTo>
                      <a:pt x="18" y="50"/>
                    </a:lnTo>
                    <a:lnTo>
                      <a:pt x="32" y="52"/>
                    </a:lnTo>
                    <a:lnTo>
                      <a:pt x="45" y="57"/>
                    </a:lnTo>
                    <a:lnTo>
                      <a:pt x="57" y="61"/>
                    </a:lnTo>
                    <a:lnTo>
                      <a:pt x="69" y="67"/>
                    </a:lnTo>
                    <a:lnTo>
                      <a:pt x="81" y="73"/>
                    </a:lnTo>
                    <a:lnTo>
                      <a:pt x="94" y="78"/>
                    </a:lnTo>
                    <a:lnTo>
                      <a:pt x="106" y="83"/>
                    </a:lnTo>
                    <a:lnTo>
                      <a:pt x="118" y="86"/>
                    </a:lnTo>
                    <a:lnTo>
                      <a:pt x="133" y="89"/>
                    </a:lnTo>
                    <a:lnTo>
                      <a:pt x="172" y="96"/>
                    </a:lnTo>
                    <a:lnTo>
                      <a:pt x="211" y="102"/>
                    </a:lnTo>
                    <a:lnTo>
                      <a:pt x="255" y="109"/>
                    </a:lnTo>
                    <a:lnTo>
                      <a:pt x="300" y="115"/>
                    </a:lnTo>
                    <a:lnTo>
                      <a:pt x="344" y="120"/>
                    </a:lnTo>
                    <a:lnTo>
                      <a:pt x="390" y="122"/>
                    </a:lnTo>
                    <a:lnTo>
                      <a:pt x="434" y="122"/>
                    </a:lnTo>
                    <a:lnTo>
                      <a:pt x="478" y="118"/>
                    </a:lnTo>
                    <a:lnTo>
                      <a:pt x="520" y="110"/>
                    </a:lnTo>
                    <a:lnTo>
                      <a:pt x="559" y="98"/>
                    </a:lnTo>
                    <a:lnTo>
                      <a:pt x="584" y="89"/>
                    </a:lnTo>
                    <a:lnTo>
                      <a:pt x="608" y="80"/>
                    </a:lnTo>
                    <a:lnTo>
                      <a:pt x="633" y="70"/>
                    </a:lnTo>
                    <a:lnTo>
                      <a:pt x="657" y="61"/>
                    </a:lnTo>
                    <a:lnTo>
                      <a:pt x="682" y="52"/>
                    </a:lnTo>
                    <a:lnTo>
                      <a:pt x="704" y="42"/>
                    </a:lnTo>
                    <a:lnTo>
                      <a:pt x="726" y="33"/>
                    </a:lnTo>
                    <a:lnTo>
                      <a:pt x="748" y="22"/>
                    </a:lnTo>
                    <a:lnTo>
                      <a:pt x="765" y="11"/>
                    </a:lnTo>
                    <a:lnTo>
                      <a:pt x="780" y="0"/>
                    </a:lnTo>
                    <a:lnTo>
                      <a:pt x="770" y="33"/>
                    </a:lnTo>
                    <a:lnTo>
                      <a:pt x="770" y="33"/>
                    </a:lnTo>
                    <a:close/>
                  </a:path>
                </a:pathLst>
              </a:custGeom>
              <a:solidFill>
                <a:srgbClr val="0019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615" name="Freeform 39"/>
              <p:cNvSpPr>
                <a:spLocks/>
              </p:cNvSpPr>
              <p:nvPr/>
            </p:nvSpPr>
            <p:spPr bwMode="auto">
              <a:xfrm>
                <a:off x="3135" y="676"/>
                <a:ext cx="86" cy="94"/>
              </a:xfrm>
              <a:custGeom>
                <a:avLst/>
                <a:gdLst>
                  <a:gd name="T0" fmla="*/ 20 w 86"/>
                  <a:gd name="T1" fmla="*/ 94 h 94"/>
                  <a:gd name="T2" fmla="*/ 15 w 86"/>
                  <a:gd name="T3" fmla="*/ 84 h 94"/>
                  <a:gd name="T4" fmla="*/ 10 w 86"/>
                  <a:gd name="T5" fmla="*/ 74 h 94"/>
                  <a:gd name="T6" fmla="*/ 5 w 86"/>
                  <a:gd name="T7" fmla="*/ 64 h 94"/>
                  <a:gd name="T8" fmla="*/ 0 w 86"/>
                  <a:gd name="T9" fmla="*/ 52 h 94"/>
                  <a:gd name="T10" fmla="*/ 0 w 86"/>
                  <a:gd name="T11" fmla="*/ 42 h 94"/>
                  <a:gd name="T12" fmla="*/ 5 w 86"/>
                  <a:gd name="T13" fmla="*/ 31 h 94"/>
                  <a:gd name="T14" fmla="*/ 12 w 86"/>
                  <a:gd name="T15" fmla="*/ 22 h 94"/>
                  <a:gd name="T16" fmla="*/ 25 w 86"/>
                  <a:gd name="T17" fmla="*/ 12 h 94"/>
                  <a:gd name="T18" fmla="*/ 44 w 86"/>
                  <a:gd name="T19" fmla="*/ 6 h 94"/>
                  <a:gd name="T20" fmla="*/ 71 w 86"/>
                  <a:gd name="T21" fmla="*/ 0 h 94"/>
                  <a:gd name="T22" fmla="*/ 81 w 86"/>
                  <a:gd name="T23" fmla="*/ 9 h 94"/>
                  <a:gd name="T24" fmla="*/ 86 w 86"/>
                  <a:gd name="T25" fmla="*/ 18 h 94"/>
                  <a:gd name="T26" fmla="*/ 84 w 86"/>
                  <a:gd name="T27" fmla="*/ 28 h 94"/>
                  <a:gd name="T28" fmla="*/ 81 w 86"/>
                  <a:gd name="T29" fmla="*/ 38 h 94"/>
                  <a:gd name="T30" fmla="*/ 74 w 86"/>
                  <a:gd name="T31" fmla="*/ 48 h 94"/>
                  <a:gd name="T32" fmla="*/ 64 w 86"/>
                  <a:gd name="T33" fmla="*/ 57 h 94"/>
                  <a:gd name="T34" fmla="*/ 52 w 86"/>
                  <a:gd name="T35" fmla="*/ 66 h 94"/>
                  <a:gd name="T36" fmla="*/ 42 w 86"/>
                  <a:gd name="T37" fmla="*/ 76 h 94"/>
                  <a:gd name="T38" fmla="*/ 30 w 86"/>
                  <a:gd name="T39" fmla="*/ 86 h 94"/>
                  <a:gd name="T40" fmla="*/ 20 w 86"/>
                  <a:gd name="T41" fmla="*/ 94 h 94"/>
                  <a:gd name="T42" fmla="*/ 20 w 86"/>
                  <a:gd name="T43" fmla="*/ 94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86" h="94">
                    <a:moveTo>
                      <a:pt x="20" y="94"/>
                    </a:moveTo>
                    <a:lnTo>
                      <a:pt x="15" y="84"/>
                    </a:lnTo>
                    <a:lnTo>
                      <a:pt x="10" y="74"/>
                    </a:lnTo>
                    <a:lnTo>
                      <a:pt x="5" y="64"/>
                    </a:lnTo>
                    <a:lnTo>
                      <a:pt x="0" y="52"/>
                    </a:lnTo>
                    <a:lnTo>
                      <a:pt x="0" y="42"/>
                    </a:lnTo>
                    <a:lnTo>
                      <a:pt x="5" y="31"/>
                    </a:lnTo>
                    <a:lnTo>
                      <a:pt x="12" y="22"/>
                    </a:lnTo>
                    <a:lnTo>
                      <a:pt x="25" y="12"/>
                    </a:lnTo>
                    <a:lnTo>
                      <a:pt x="44" y="6"/>
                    </a:lnTo>
                    <a:lnTo>
                      <a:pt x="71" y="0"/>
                    </a:lnTo>
                    <a:lnTo>
                      <a:pt x="81" y="9"/>
                    </a:lnTo>
                    <a:lnTo>
                      <a:pt x="86" y="18"/>
                    </a:lnTo>
                    <a:lnTo>
                      <a:pt x="84" y="28"/>
                    </a:lnTo>
                    <a:lnTo>
                      <a:pt x="81" y="38"/>
                    </a:lnTo>
                    <a:lnTo>
                      <a:pt x="74" y="48"/>
                    </a:lnTo>
                    <a:lnTo>
                      <a:pt x="64" y="57"/>
                    </a:lnTo>
                    <a:lnTo>
                      <a:pt x="52" y="66"/>
                    </a:lnTo>
                    <a:lnTo>
                      <a:pt x="42" y="76"/>
                    </a:lnTo>
                    <a:lnTo>
                      <a:pt x="30" y="86"/>
                    </a:lnTo>
                    <a:lnTo>
                      <a:pt x="20" y="94"/>
                    </a:lnTo>
                    <a:lnTo>
                      <a:pt x="20" y="9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616" name="Freeform 40"/>
              <p:cNvSpPr>
                <a:spLocks/>
              </p:cNvSpPr>
              <p:nvPr/>
            </p:nvSpPr>
            <p:spPr bwMode="auto">
              <a:xfrm>
                <a:off x="2677" y="700"/>
                <a:ext cx="100" cy="90"/>
              </a:xfrm>
              <a:custGeom>
                <a:avLst/>
                <a:gdLst>
                  <a:gd name="T0" fmla="*/ 100 w 100"/>
                  <a:gd name="T1" fmla="*/ 90 h 90"/>
                  <a:gd name="T2" fmla="*/ 88 w 100"/>
                  <a:gd name="T3" fmla="*/ 89 h 90"/>
                  <a:gd name="T4" fmla="*/ 76 w 100"/>
                  <a:gd name="T5" fmla="*/ 86 h 90"/>
                  <a:gd name="T6" fmla="*/ 64 w 100"/>
                  <a:gd name="T7" fmla="*/ 82 h 90"/>
                  <a:gd name="T8" fmla="*/ 51 w 100"/>
                  <a:gd name="T9" fmla="*/ 78 h 90"/>
                  <a:gd name="T10" fmla="*/ 42 w 100"/>
                  <a:gd name="T11" fmla="*/ 72 h 90"/>
                  <a:gd name="T12" fmla="*/ 32 w 100"/>
                  <a:gd name="T13" fmla="*/ 65 h 90"/>
                  <a:gd name="T14" fmla="*/ 24 w 100"/>
                  <a:gd name="T15" fmla="*/ 59 h 90"/>
                  <a:gd name="T16" fmla="*/ 15 w 100"/>
                  <a:gd name="T17" fmla="*/ 52 h 90"/>
                  <a:gd name="T18" fmla="*/ 7 w 100"/>
                  <a:gd name="T19" fmla="*/ 47 h 90"/>
                  <a:gd name="T20" fmla="*/ 0 w 100"/>
                  <a:gd name="T21" fmla="*/ 41 h 90"/>
                  <a:gd name="T22" fmla="*/ 0 w 100"/>
                  <a:gd name="T23" fmla="*/ 0 h 90"/>
                  <a:gd name="T24" fmla="*/ 32 w 100"/>
                  <a:gd name="T25" fmla="*/ 1 h 90"/>
                  <a:gd name="T26" fmla="*/ 54 w 100"/>
                  <a:gd name="T27" fmla="*/ 7 h 90"/>
                  <a:gd name="T28" fmla="*/ 68 w 100"/>
                  <a:gd name="T29" fmla="*/ 14 h 90"/>
                  <a:gd name="T30" fmla="*/ 78 w 100"/>
                  <a:gd name="T31" fmla="*/ 24 h 90"/>
                  <a:gd name="T32" fmla="*/ 81 w 100"/>
                  <a:gd name="T33" fmla="*/ 34 h 90"/>
                  <a:gd name="T34" fmla="*/ 83 w 100"/>
                  <a:gd name="T35" fmla="*/ 46 h 90"/>
                  <a:gd name="T36" fmla="*/ 83 w 100"/>
                  <a:gd name="T37" fmla="*/ 58 h 90"/>
                  <a:gd name="T38" fmla="*/ 86 w 100"/>
                  <a:gd name="T39" fmla="*/ 70 h 90"/>
                  <a:gd name="T40" fmla="*/ 91 w 100"/>
                  <a:gd name="T41" fmla="*/ 81 h 90"/>
                  <a:gd name="T42" fmla="*/ 100 w 100"/>
                  <a:gd name="T43" fmla="*/ 90 h 90"/>
                  <a:gd name="T44" fmla="*/ 100 w 100"/>
                  <a:gd name="T45" fmla="*/ 9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00" h="90">
                    <a:moveTo>
                      <a:pt x="100" y="90"/>
                    </a:moveTo>
                    <a:lnTo>
                      <a:pt x="88" y="89"/>
                    </a:lnTo>
                    <a:lnTo>
                      <a:pt x="76" y="86"/>
                    </a:lnTo>
                    <a:lnTo>
                      <a:pt x="64" y="82"/>
                    </a:lnTo>
                    <a:lnTo>
                      <a:pt x="51" y="78"/>
                    </a:lnTo>
                    <a:lnTo>
                      <a:pt x="42" y="72"/>
                    </a:lnTo>
                    <a:lnTo>
                      <a:pt x="32" y="65"/>
                    </a:lnTo>
                    <a:lnTo>
                      <a:pt x="24" y="59"/>
                    </a:lnTo>
                    <a:lnTo>
                      <a:pt x="15" y="52"/>
                    </a:lnTo>
                    <a:lnTo>
                      <a:pt x="7" y="47"/>
                    </a:lnTo>
                    <a:lnTo>
                      <a:pt x="0" y="41"/>
                    </a:lnTo>
                    <a:lnTo>
                      <a:pt x="0" y="0"/>
                    </a:lnTo>
                    <a:lnTo>
                      <a:pt x="32" y="1"/>
                    </a:lnTo>
                    <a:lnTo>
                      <a:pt x="54" y="7"/>
                    </a:lnTo>
                    <a:lnTo>
                      <a:pt x="68" y="14"/>
                    </a:lnTo>
                    <a:lnTo>
                      <a:pt x="78" y="24"/>
                    </a:lnTo>
                    <a:lnTo>
                      <a:pt x="81" y="34"/>
                    </a:lnTo>
                    <a:lnTo>
                      <a:pt x="83" y="46"/>
                    </a:lnTo>
                    <a:lnTo>
                      <a:pt x="83" y="58"/>
                    </a:lnTo>
                    <a:lnTo>
                      <a:pt x="86" y="70"/>
                    </a:lnTo>
                    <a:lnTo>
                      <a:pt x="91" y="81"/>
                    </a:lnTo>
                    <a:lnTo>
                      <a:pt x="100" y="90"/>
                    </a:lnTo>
                    <a:lnTo>
                      <a:pt x="100" y="9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617" name="Freeform 41"/>
              <p:cNvSpPr>
                <a:spLocks/>
              </p:cNvSpPr>
              <p:nvPr/>
            </p:nvSpPr>
            <p:spPr bwMode="auto">
              <a:xfrm>
                <a:off x="2971" y="711"/>
                <a:ext cx="159" cy="129"/>
              </a:xfrm>
              <a:custGeom>
                <a:avLst/>
                <a:gdLst>
                  <a:gd name="T0" fmla="*/ 132 w 159"/>
                  <a:gd name="T1" fmla="*/ 0 h 129"/>
                  <a:gd name="T2" fmla="*/ 132 w 159"/>
                  <a:gd name="T3" fmla="*/ 12 h 129"/>
                  <a:gd name="T4" fmla="*/ 135 w 159"/>
                  <a:gd name="T5" fmla="*/ 22 h 129"/>
                  <a:gd name="T6" fmla="*/ 140 w 159"/>
                  <a:gd name="T7" fmla="*/ 32 h 129"/>
                  <a:gd name="T8" fmla="*/ 147 w 159"/>
                  <a:gd name="T9" fmla="*/ 41 h 129"/>
                  <a:gd name="T10" fmla="*/ 152 w 159"/>
                  <a:gd name="T11" fmla="*/ 52 h 129"/>
                  <a:gd name="T12" fmla="*/ 157 w 159"/>
                  <a:gd name="T13" fmla="*/ 62 h 129"/>
                  <a:gd name="T14" fmla="*/ 159 w 159"/>
                  <a:gd name="T15" fmla="*/ 71 h 129"/>
                  <a:gd name="T16" fmla="*/ 159 w 159"/>
                  <a:gd name="T17" fmla="*/ 80 h 129"/>
                  <a:gd name="T18" fmla="*/ 152 w 159"/>
                  <a:gd name="T19" fmla="*/ 91 h 129"/>
                  <a:gd name="T20" fmla="*/ 140 w 159"/>
                  <a:gd name="T21" fmla="*/ 100 h 129"/>
                  <a:gd name="T22" fmla="*/ 130 w 159"/>
                  <a:gd name="T23" fmla="*/ 104 h 129"/>
                  <a:gd name="T24" fmla="*/ 118 w 159"/>
                  <a:gd name="T25" fmla="*/ 109 h 129"/>
                  <a:gd name="T26" fmla="*/ 108 w 159"/>
                  <a:gd name="T27" fmla="*/ 112 h 129"/>
                  <a:gd name="T28" fmla="*/ 96 w 159"/>
                  <a:gd name="T29" fmla="*/ 116 h 129"/>
                  <a:gd name="T30" fmla="*/ 83 w 159"/>
                  <a:gd name="T31" fmla="*/ 119 h 129"/>
                  <a:gd name="T32" fmla="*/ 71 w 159"/>
                  <a:gd name="T33" fmla="*/ 123 h 129"/>
                  <a:gd name="T34" fmla="*/ 59 w 159"/>
                  <a:gd name="T35" fmla="*/ 125 h 129"/>
                  <a:gd name="T36" fmla="*/ 44 w 159"/>
                  <a:gd name="T37" fmla="*/ 127 h 129"/>
                  <a:gd name="T38" fmla="*/ 32 w 159"/>
                  <a:gd name="T39" fmla="*/ 128 h 129"/>
                  <a:gd name="T40" fmla="*/ 15 w 159"/>
                  <a:gd name="T41" fmla="*/ 129 h 129"/>
                  <a:gd name="T42" fmla="*/ 15 w 159"/>
                  <a:gd name="T43" fmla="*/ 119 h 129"/>
                  <a:gd name="T44" fmla="*/ 12 w 159"/>
                  <a:gd name="T45" fmla="*/ 109 h 129"/>
                  <a:gd name="T46" fmla="*/ 10 w 159"/>
                  <a:gd name="T47" fmla="*/ 99 h 129"/>
                  <a:gd name="T48" fmla="*/ 7 w 159"/>
                  <a:gd name="T49" fmla="*/ 88 h 129"/>
                  <a:gd name="T50" fmla="*/ 5 w 159"/>
                  <a:gd name="T51" fmla="*/ 78 h 129"/>
                  <a:gd name="T52" fmla="*/ 2 w 159"/>
                  <a:gd name="T53" fmla="*/ 69 h 129"/>
                  <a:gd name="T54" fmla="*/ 0 w 159"/>
                  <a:gd name="T55" fmla="*/ 59 h 129"/>
                  <a:gd name="T56" fmla="*/ 0 w 159"/>
                  <a:gd name="T57" fmla="*/ 47 h 129"/>
                  <a:gd name="T58" fmla="*/ 0 w 159"/>
                  <a:gd name="T59" fmla="*/ 37 h 129"/>
                  <a:gd name="T60" fmla="*/ 0 w 159"/>
                  <a:gd name="T61" fmla="*/ 27 h 129"/>
                  <a:gd name="T62" fmla="*/ 15 w 159"/>
                  <a:gd name="T63" fmla="*/ 25 h 129"/>
                  <a:gd name="T64" fmla="*/ 29 w 159"/>
                  <a:gd name="T65" fmla="*/ 23 h 129"/>
                  <a:gd name="T66" fmla="*/ 44 w 159"/>
                  <a:gd name="T67" fmla="*/ 21 h 129"/>
                  <a:gd name="T68" fmla="*/ 56 w 159"/>
                  <a:gd name="T69" fmla="*/ 19 h 129"/>
                  <a:gd name="T70" fmla="*/ 71 w 159"/>
                  <a:gd name="T71" fmla="*/ 16 h 129"/>
                  <a:gd name="T72" fmla="*/ 83 w 159"/>
                  <a:gd name="T73" fmla="*/ 14 h 129"/>
                  <a:gd name="T74" fmla="*/ 96 w 159"/>
                  <a:gd name="T75" fmla="*/ 12 h 129"/>
                  <a:gd name="T76" fmla="*/ 108 w 159"/>
                  <a:gd name="T77" fmla="*/ 8 h 129"/>
                  <a:gd name="T78" fmla="*/ 120 w 159"/>
                  <a:gd name="T79" fmla="*/ 5 h 129"/>
                  <a:gd name="T80" fmla="*/ 132 w 159"/>
                  <a:gd name="T81" fmla="*/ 0 h 129"/>
                  <a:gd name="T82" fmla="*/ 132 w 159"/>
                  <a:gd name="T83" fmla="*/ 0 h 1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59" h="129">
                    <a:moveTo>
                      <a:pt x="132" y="0"/>
                    </a:moveTo>
                    <a:lnTo>
                      <a:pt x="132" y="12"/>
                    </a:lnTo>
                    <a:lnTo>
                      <a:pt x="135" y="22"/>
                    </a:lnTo>
                    <a:lnTo>
                      <a:pt x="140" y="32"/>
                    </a:lnTo>
                    <a:lnTo>
                      <a:pt x="147" y="41"/>
                    </a:lnTo>
                    <a:lnTo>
                      <a:pt x="152" y="52"/>
                    </a:lnTo>
                    <a:lnTo>
                      <a:pt x="157" y="62"/>
                    </a:lnTo>
                    <a:lnTo>
                      <a:pt x="159" y="71"/>
                    </a:lnTo>
                    <a:lnTo>
                      <a:pt x="159" y="80"/>
                    </a:lnTo>
                    <a:lnTo>
                      <a:pt x="152" y="91"/>
                    </a:lnTo>
                    <a:lnTo>
                      <a:pt x="140" y="100"/>
                    </a:lnTo>
                    <a:lnTo>
                      <a:pt x="130" y="104"/>
                    </a:lnTo>
                    <a:lnTo>
                      <a:pt x="118" y="109"/>
                    </a:lnTo>
                    <a:lnTo>
                      <a:pt x="108" y="112"/>
                    </a:lnTo>
                    <a:lnTo>
                      <a:pt x="96" y="116"/>
                    </a:lnTo>
                    <a:lnTo>
                      <a:pt x="83" y="119"/>
                    </a:lnTo>
                    <a:lnTo>
                      <a:pt x="71" y="123"/>
                    </a:lnTo>
                    <a:lnTo>
                      <a:pt x="59" y="125"/>
                    </a:lnTo>
                    <a:lnTo>
                      <a:pt x="44" y="127"/>
                    </a:lnTo>
                    <a:lnTo>
                      <a:pt x="32" y="128"/>
                    </a:lnTo>
                    <a:lnTo>
                      <a:pt x="15" y="129"/>
                    </a:lnTo>
                    <a:lnTo>
                      <a:pt x="15" y="119"/>
                    </a:lnTo>
                    <a:lnTo>
                      <a:pt x="12" y="109"/>
                    </a:lnTo>
                    <a:lnTo>
                      <a:pt x="10" y="99"/>
                    </a:lnTo>
                    <a:lnTo>
                      <a:pt x="7" y="88"/>
                    </a:lnTo>
                    <a:lnTo>
                      <a:pt x="5" y="78"/>
                    </a:lnTo>
                    <a:lnTo>
                      <a:pt x="2" y="69"/>
                    </a:lnTo>
                    <a:lnTo>
                      <a:pt x="0" y="59"/>
                    </a:lnTo>
                    <a:lnTo>
                      <a:pt x="0" y="47"/>
                    </a:lnTo>
                    <a:lnTo>
                      <a:pt x="0" y="37"/>
                    </a:lnTo>
                    <a:lnTo>
                      <a:pt x="0" y="27"/>
                    </a:lnTo>
                    <a:lnTo>
                      <a:pt x="15" y="25"/>
                    </a:lnTo>
                    <a:lnTo>
                      <a:pt x="29" y="23"/>
                    </a:lnTo>
                    <a:lnTo>
                      <a:pt x="44" y="21"/>
                    </a:lnTo>
                    <a:lnTo>
                      <a:pt x="56" y="19"/>
                    </a:lnTo>
                    <a:lnTo>
                      <a:pt x="71" y="16"/>
                    </a:lnTo>
                    <a:lnTo>
                      <a:pt x="83" y="14"/>
                    </a:lnTo>
                    <a:lnTo>
                      <a:pt x="96" y="12"/>
                    </a:lnTo>
                    <a:lnTo>
                      <a:pt x="108" y="8"/>
                    </a:lnTo>
                    <a:lnTo>
                      <a:pt x="120" y="5"/>
                    </a:lnTo>
                    <a:lnTo>
                      <a:pt x="132" y="0"/>
                    </a:lnTo>
                    <a:lnTo>
                      <a:pt x="132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618" name="Freeform 42"/>
              <p:cNvSpPr>
                <a:spLocks/>
              </p:cNvSpPr>
              <p:nvPr/>
            </p:nvSpPr>
            <p:spPr bwMode="auto">
              <a:xfrm>
                <a:off x="2795" y="725"/>
                <a:ext cx="159" cy="120"/>
              </a:xfrm>
              <a:custGeom>
                <a:avLst/>
                <a:gdLst>
                  <a:gd name="T0" fmla="*/ 159 w 159"/>
                  <a:gd name="T1" fmla="*/ 119 h 120"/>
                  <a:gd name="T2" fmla="*/ 142 w 159"/>
                  <a:gd name="T3" fmla="*/ 120 h 120"/>
                  <a:gd name="T4" fmla="*/ 125 w 159"/>
                  <a:gd name="T5" fmla="*/ 119 h 120"/>
                  <a:gd name="T6" fmla="*/ 110 w 159"/>
                  <a:gd name="T7" fmla="*/ 115 h 120"/>
                  <a:gd name="T8" fmla="*/ 95 w 159"/>
                  <a:gd name="T9" fmla="*/ 112 h 120"/>
                  <a:gd name="T10" fmla="*/ 83 w 159"/>
                  <a:gd name="T11" fmla="*/ 107 h 120"/>
                  <a:gd name="T12" fmla="*/ 68 w 159"/>
                  <a:gd name="T13" fmla="*/ 102 h 120"/>
                  <a:gd name="T14" fmla="*/ 53 w 159"/>
                  <a:gd name="T15" fmla="*/ 97 h 120"/>
                  <a:gd name="T16" fmla="*/ 39 w 159"/>
                  <a:gd name="T17" fmla="*/ 93 h 120"/>
                  <a:gd name="T18" fmla="*/ 24 w 159"/>
                  <a:gd name="T19" fmla="*/ 88 h 120"/>
                  <a:gd name="T20" fmla="*/ 7 w 159"/>
                  <a:gd name="T21" fmla="*/ 86 h 120"/>
                  <a:gd name="T22" fmla="*/ 0 w 159"/>
                  <a:gd name="T23" fmla="*/ 0 h 120"/>
                  <a:gd name="T24" fmla="*/ 139 w 159"/>
                  <a:gd name="T25" fmla="*/ 16 h 120"/>
                  <a:gd name="T26" fmla="*/ 159 w 159"/>
                  <a:gd name="T27" fmla="*/ 119 h 120"/>
                  <a:gd name="T28" fmla="*/ 159 w 159"/>
                  <a:gd name="T29" fmla="*/ 119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59" h="120">
                    <a:moveTo>
                      <a:pt x="159" y="119"/>
                    </a:moveTo>
                    <a:lnTo>
                      <a:pt x="142" y="120"/>
                    </a:lnTo>
                    <a:lnTo>
                      <a:pt x="125" y="119"/>
                    </a:lnTo>
                    <a:lnTo>
                      <a:pt x="110" y="115"/>
                    </a:lnTo>
                    <a:lnTo>
                      <a:pt x="95" y="112"/>
                    </a:lnTo>
                    <a:lnTo>
                      <a:pt x="83" y="107"/>
                    </a:lnTo>
                    <a:lnTo>
                      <a:pt x="68" y="102"/>
                    </a:lnTo>
                    <a:lnTo>
                      <a:pt x="53" y="97"/>
                    </a:lnTo>
                    <a:lnTo>
                      <a:pt x="39" y="93"/>
                    </a:lnTo>
                    <a:lnTo>
                      <a:pt x="24" y="88"/>
                    </a:lnTo>
                    <a:lnTo>
                      <a:pt x="7" y="86"/>
                    </a:lnTo>
                    <a:lnTo>
                      <a:pt x="0" y="0"/>
                    </a:lnTo>
                    <a:lnTo>
                      <a:pt x="139" y="16"/>
                    </a:lnTo>
                    <a:lnTo>
                      <a:pt x="159" y="119"/>
                    </a:lnTo>
                    <a:lnTo>
                      <a:pt x="159" y="11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619" name="Freeform 43"/>
              <p:cNvSpPr>
                <a:spLocks/>
              </p:cNvSpPr>
              <p:nvPr/>
            </p:nvSpPr>
            <p:spPr bwMode="auto">
              <a:xfrm>
                <a:off x="2758" y="861"/>
                <a:ext cx="968" cy="312"/>
              </a:xfrm>
              <a:custGeom>
                <a:avLst/>
                <a:gdLst>
                  <a:gd name="T0" fmla="*/ 777 w 968"/>
                  <a:gd name="T1" fmla="*/ 312 h 312"/>
                  <a:gd name="T2" fmla="*/ 19 w 968"/>
                  <a:gd name="T3" fmla="*/ 295 h 312"/>
                  <a:gd name="T4" fmla="*/ 2 w 968"/>
                  <a:gd name="T5" fmla="*/ 266 h 312"/>
                  <a:gd name="T6" fmla="*/ 2 w 968"/>
                  <a:gd name="T7" fmla="*/ 237 h 312"/>
                  <a:gd name="T8" fmla="*/ 14 w 968"/>
                  <a:gd name="T9" fmla="*/ 208 h 312"/>
                  <a:gd name="T10" fmla="*/ 29 w 968"/>
                  <a:gd name="T11" fmla="*/ 179 h 312"/>
                  <a:gd name="T12" fmla="*/ 59 w 968"/>
                  <a:gd name="T13" fmla="*/ 158 h 312"/>
                  <a:gd name="T14" fmla="*/ 103 w 968"/>
                  <a:gd name="T15" fmla="*/ 149 h 312"/>
                  <a:gd name="T16" fmla="*/ 149 w 968"/>
                  <a:gd name="T17" fmla="*/ 142 h 312"/>
                  <a:gd name="T18" fmla="*/ 198 w 968"/>
                  <a:gd name="T19" fmla="*/ 139 h 312"/>
                  <a:gd name="T20" fmla="*/ 247 w 968"/>
                  <a:gd name="T21" fmla="*/ 142 h 312"/>
                  <a:gd name="T22" fmla="*/ 294 w 968"/>
                  <a:gd name="T23" fmla="*/ 157 h 312"/>
                  <a:gd name="T24" fmla="*/ 323 w 968"/>
                  <a:gd name="T25" fmla="*/ 187 h 312"/>
                  <a:gd name="T26" fmla="*/ 338 w 968"/>
                  <a:gd name="T27" fmla="*/ 221 h 312"/>
                  <a:gd name="T28" fmla="*/ 345 w 968"/>
                  <a:gd name="T29" fmla="*/ 256 h 312"/>
                  <a:gd name="T30" fmla="*/ 345 w 968"/>
                  <a:gd name="T31" fmla="*/ 291 h 312"/>
                  <a:gd name="T32" fmla="*/ 360 w 968"/>
                  <a:gd name="T33" fmla="*/ 309 h 312"/>
                  <a:gd name="T34" fmla="*/ 375 w 968"/>
                  <a:gd name="T35" fmla="*/ 290 h 312"/>
                  <a:gd name="T36" fmla="*/ 380 w 968"/>
                  <a:gd name="T37" fmla="*/ 270 h 312"/>
                  <a:gd name="T38" fmla="*/ 382 w 968"/>
                  <a:gd name="T39" fmla="*/ 249 h 312"/>
                  <a:gd name="T40" fmla="*/ 377 w 968"/>
                  <a:gd name="T41" fmla="*/ 230 h 312"/>
                  <a:gd name="T42" fmla="*/ 372 w 968"/>
                  <a:gd name="T43" fmla="*/ 214 h 312"/>
                  <a:gd name="T44" fmla="*/ 441 w 968"/>
                  <a:gd name="T45" fmla="*/ 190 h 312"/>
                  <a:gd name="T46" fmla="*/ 517 w 968"/>
                  <a:gd name="T47" fmla="*/ 174 h 312"/>
                  <a:gd name="T48" fmla="*/ 598 w 968"/>
                  <a:gd name="T49" fmla="*/ 162 h 312"/>
                  <a:gd name="T50" fmla="*/ 684 w 968"/>
                  <a:gd name="T51" fmla="*/ 157 h 312"/>
                  <a:gd name="T52" fmla="*/ 769 w 968"/>
                  <a:gd name="T53" fmla="*/ 155 h 312"/>
                  <a:gd name="T54" fmla="*/ 772 w 968"/>
                  <a:gd name="T55" fmla="*/ 146 h 312"/>
                  <a:gd name="T56" fmla="*/ 762 w 968"/>
                  <a:gd name="T57" fmla="*/ 142 h 312"/>
                  <a:gd name="T58" fmla="*/ 745 w 968"/>
                  <a:gd name="T59" fmla="*/ 139 h 312"/>
                  <a:gd name="T60" fmla="*/ 728 w 968"/>
                  <a:gd name="T61" fmla="*/ 137 h 312"/>
                  <a:gd name="T62" fmla="*/ 713 w 968"/>
                  <a:gd name="T63" fmla="*/ 131 h 312"/>
                  <a:gd name="T64" fmla="*/ 637 w 968"/>
                  <a:gd name="T65" fmla="*/ 137 h 312"/>
                  <a:gd name="T66" fmla="*/ 561 w 968"/>
                  <a:gd name="T67" fmla="*/ 146 h 312"/>
                  <a:gd name="T68" fmla="*/ 488 w 968"/>
                  <a:gd name="T69" fmla="*/ 159 h 312"/>
                  <a:gd name="T70" fmla="*/ 424 w 968"/>
                  <a:gd name="T71" fmla="*/ 177 h 312"/>
                  <a:gd name="T72" fmla="*/ 372 w 968"/>
                  <a:gd name="T73" fmla="*/ 200 h 312"/>
                  <a:gd name="T74" fmla="*/ 348 w 968"/>
                  <a:gd name="T75" fmla="*/ 178 h 312"/>
                  <a:gd name="T76" fmla="*/ 348 w 968"/>
                  <a:gd name="T77" fmla="*/ 155 h 312"/>
                  <a:gd name="T78" fmla="*/ 362 w 968"/>
                  <a:gd name="T79" fmla="*/ 135 h 312"/>
                  <a:gd name="T80" fmla="*/ 389 w 968"/>
                  <a:gd name="T81" fmla="*/ 115 h 312"/>
                  <a:gd name="T82" fmla="*/ 424 w 968"/>
                  <a:gd name="T83" fmla="*/ 97 h 312"/>
                  <a:gd name="T84" fmla="*/ 524 w 968"/>
                  <a:gd name="T85" fmla="*/ 70 h 312"/>
                  <a:gd name="T86" fmla="*/ 630 w 968"/>
                  <a:gd name="T87" fmla="*/ 45 h 312"/>
                  <a:gd name="T88" fmla="*/ 735 w 968"/>
                  <a:gd name="T89" fmla="*/ 23 h 312"/>
                  <a:gd name="T90" fmla="*/ 843 w 968"/>
                  <a:gd name="T91" fmla="*/ 7 h 312"/>
                  <a:gd name="T92" fmla="*/ 946 w 968"/>
                  <a:gd name="T93" fmla="*/ 0 h 312"/>
                  <a:gd name="T94" fmla="*/ 965 w 968"/>
                  <a:gd name="T95" fmla="*/ 25 h 312"/>
                  <a:gd name="T96" fmla="*/ 968 w 968"/>
                  <a:gd name="T97" fmla="*/ 51 h 312"/>
                  <a:gd name="T98" fmla="*/ 958 w 968"/>
                  <a:gd name="T99" fmla="*/ 79 h 312"/>
                  <a:gd name="T100" fmla="*/ 943 w 968"/>
                  <a:gd name="T101" fmla="*/ 107 h 312"/>
                  <a:gd name="T102" fmla="*/ 926 w 968"/>
                  <a:gd name="T103" fmla="*/ 135 h 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968" h="312">
                    <a:moveTo>
                      <a:pt x="926" y="135"/>
                    </a:moveTo>
                    <a:lnTo>
                      <a:pt x="777" y="312"/>
                    </a:lnTo>
                    <a:lnTo>
                      <a:pt x="37" y="309"/>
                    </a:lnTo>
                    <a:lnTo>
                      <a:pt x="19" y="295"/>
                    </a:lnTo>
                    <a:lnTo>
                      <a:pt x="10" y="280"/>
                    </a:lnTo>
                    <a:lnTo>
                      <a:pt x="2" y="266"/>
                    </a:lnTo>
                    <a:lnTo>
                      <a:pt x="0" y="251"/>
                    </a:lnTo>
                    <a:lnTo>
                      <a:pt x="2" y="237"/>
                    </a:lnTo>
                    <a:lnTo>
                      <a:pt x="7" y="223"/>
                    </a:lnTo>
                    <a:lnTo>
                      <a:pt x="14" y="208"/>
                    </a:lnTo>
                    <a:lnTo>
                      <a:pt x="22" y="193"/>
                    </a:lnTo>
                    <a:lnTo>
                      <a:pt x="29" y="179"/>
                    </a:lnTo>
                    <a:lnTo>
                      <a:pt x="37" y="165"/>
                    </a:lnTo>
                    <a:lnTo>
                      <a:pt x="59" y="158"/>
                    </a:lnTo>
                    <a:lnTo>
                      <a:pt x="81" y="153"/>
                    </a:lnTo>
                    <a:lnTo>
                      <a:pt x="103" y="149"/>
                    </a:lnTo>
                    <a:lnTo>
                      <a:pt x="125" y="145"/>
                    </a:lnTo>
                    <a:lnTo>
                      <a:pt x="149" y="142"/>
                    </a:lnTo>
                    <a:lnTo>
                      <a:pt x="174" y="141"/>
                    </a:lnTo>
                    <a:lnTo>
                      <a:pt x="198" y="139"/>
                    </a:lnTo>
                    <a:lnTo>
                      <a:pt x="223" y="139"/>
                    </a:lnTo>
                    <a:lnTo>
                      <a:pt x="247" y="142"/>
                    </a:lnTo>
                    <a:lnTo>
                      <a:pt x="272" y="144"/>
                    </a:lnTo>
                    <a:lnTo>
                      <a:pt x="294" y="157"/>
                    </a:lnTo>
                    <a:lnTo>
                      <a:pt x="311" y="171"/>
                    </a:lnTo>
                    <a:lnTo>
                      <a:pt x="323" y="187"/>
                    </a:lnTo>
                    <a:lnTo>
                      <a:pt x="333" y="203"/>
                    </a:lnTo>
                    <a:lnTo>
                      <a:pt x="338" y="221"/>
                    </a:lnTo>
                    <a:lnTo>
                      <a:pt x="343" y="239"/>
                    </a:lnTo>
                    <a:lnTo>
                      <a:pt x="345" y="256"/>
                    </a:lnTo>
                    <a:lnTo>
                      <a:pt x="345" y="274"/>
                    </a:lnTo>
                    <a:lnTo>
                      <a:pt x="345" y="291"/>
                    </a:lnTo>
                    <a:lnTo>
                      <a:pt x="345" y="309"/>
                    </a:lnTo>
                    <a:lnTo>
                      <a:pt x="360" y="309"/>
                    </a:lnTo>
                    <a:lnTo>
                      <a:pt x="370" y="299"/>
                    </a:lnTo>
                    <a:lnTo>
                      <a:pt x="375" y="290"/>
                    </a:lnTo>
                    <a:lnTo>
                      <a:pt x="380" y="280"/>
                    </a:lnTo>
                    <a:lnTo>
                      <a:pt x="380" y="270"/>
                    </a:lnTo>
                    <a:lnTo>
                      <a:pt x="382" y="259"/>
                    </a:lnTo>
                    <a:lnTo>
                      <a:pt x="382" y="249"/>
                    </a:lnTo>
                    <a:lnTo>
                      <a:pt x="380" y="239"/>
                    </a:lnTo>
                    <a:lnTo>
                      <a:pt x="377" y="230"/>
                    </a:lnTo>
                    <a:lnTo>
                      <a:pt x="375" y="222"/>
                    </a:lnTo>
                    <a:lnTo>
                      <a:pt x="372" y="214"/>
                    </a:lnTo>
                    <a:lnTo>
                      <a:pt x="404" y="201"/>
                    </a:lnTo>
                    <a:lnTo>
                      <a:pt x="441" y="190"/>
                    </a:lnTo>
                    <a:lnTo>
                      <a:pt x="478" y="181"/>
                    </a:lnTo>
                    <a:lnTo>
                      <a:pt x="517" y="174"/>
                    </a:lnTo>
                    <a:lnTo>
                      <a:pt x="556" y="167"/>
                    </a:lnTo>
                    <a:lnTo>
                      <a:pt x="598" y="162"/>
                    </a:lnTo>
                    <a:lnTo>
                      <a:pt x="639" y="159"/>
                    </a:lnTo>
                    <a:lnTo>
                      <a:pt x="684" y="157"/>
                    </a:lnTo>
                    <a:lnTo>
                      <a:pt x="725" y="155"/>
                    </a:lnTo>
                    <a:lnTo>
                      <a:pt x="769" y="155"/>
                    </a:lnTo>
                    <a:lnTo>
                      <a:pt x="772" y="150"/>
                    </a:lnTo>
                    <a:lnTo>
                      <a:pt x="772" y="146"/>
                    </a:lnTo>
                    <a:lnTo>
                      <a:pt x="767" y="143"/>
                    </a:lnTo>
                    <a:lnTo>
                      <a:pt x="762" y="142"/>
                    </a:lnTo>
                    <a:lnTo>
                      <a:pt x="755" y="141"/>
                    </a:lnTo>
                    <a:lnTo>
                      <a:pt x="745" y="139"/>
                    </a:lnTo>
                    <a:lnTo>
                      <a:pt x="735" y="138"/>
                    </a:lnTo>
                    <a:lnTo>
                      <a:pt x="728" y="137"/>
                    </a:lnTo>
                    <a:lnTo>
                      <a:pt x="720" y="135"/>
                    </a:lnTo>
                    <a:lnTo>
                      <a:pt x="713" y="131"/>
                    </a:lnTo>
                    <a:lnTo>
                      <a:pt x="676" y="134"/>
                    </a:lnTo>
                    <a:lnTo>
                      <a:pt x="637" y="137"/>
                    </a:lnTo>
                    <a:lnTo>
                      <a:pt x="598" y="141"/>
                    </a:lnTo>
                    <a:lnTo>
                      <a:pt x="561" y="146"/>
                    </a:lnTo>
                    <a:lnTo>
                      <a:pt x="524" y="152"/>
                    </a:lnTo>
                    <a:lnTo>
                      <a:pt x="488" y="159"/>
                    </a:lnTo>
                    <a:lnTo>
                      <a:pt x="456" y="168"/>
                    </a:lnTo>
                    <a:lnTo>
                      <a:pt x="424" y="177"/>
                    </a:lnTo>
                    <a:lnTo>
                      <a:pt x="397" y="189"/>
                    </a:lnTo>
                    <a:lnTo>
                      <a:pt x="372" y="200"/>
                    </a:lnTo>
                    <a:lnTo>
                      <a:pt x="358" y="190"/>
                    </a:lnTo>
                    <a:lnTo>
                      <a:pt x="348" y="178"/>
                    </a:lnTo>
                    <a:lnTo>
                      <a:pt x="345" y="167"/>
                    </a:lnTo>
                    <a:lnTo>
                      <a:pt x="348" y="155"/>
                    </a:lnTo>
                    <a:lnTo>
                      <a:pt x="353" y="145"/>
                    </a:lnTo>
                    <a:lnTo>
                      <a:pt x="362" y="135"/>
                    </a:lnTo>
                    <a:lnTo>
                      <a:pt x="375" y="125"/>
                    </a:lnTo>
                    <a:lnTo>
                      <a:pt x="389" y="115"/>
                    </a:lnTo>
                    <a:lnTo>
                      <a:pt x="404" y="106"/>
                    </a:lnTo>
                    <a:lnTo>
                      <a:pt x="424" y="97"/>
                    </a:lnTo>
                    <a:lnTo>
                      <a:pt x="473" y="83"/>
                    </a:lnTo>
                    <a:lnTo>
                      <a:pt x="524" y="70"/>
                    </a:lnTo>
                    <a:lnTo>
                      <a:pt x="576" y="57"/>
                    </a:lnTo>
                    <a:lnTo>
                      <a:pt x="630" y="45"/>
                    </a:lnTo>
                    <a:lnTo>
                      <a:pt x="681" y="33"/>
                    </a:lnTo>
                    <a:lnTo>
                      <a:pt x="735" y="23"/>
                    </a:lnTo>
                    <a:lnTo>
                      <a:pt x="789" y="14"/>
                    </a:lnTo>
                    <a:lnTo>
                      <a:pt x="843" y="7"/>
                    </a:lnTo>
                    <a:lnTo>
                      <a:pt x="894" y="2"/>
                    </a:lnTo>
                    <a:lnTo>
                      <a:pt x="946" y="0"/>
                    </a:lnTo>
                    <a:lnTo>
                      <a:pt x="958" y="13"/>
                    </a:lnTo>
                    <a:lnTo>
                      <a:pt x="965" y="25"/>
                    </a:lnTo>
                    <a:lnTo>
                      <a:pt x="968" y="38"/>
                    </a:lnTo>
                    <a:lnTo>
                      <a:pt x="968" y="51"/>
                    </a:lnTo>
                    <a:lnTo>
                      <a:pt x="963" y="65"/>
                    </a:lnTo>
                    <a:lnTo>
                      <a:pt x="958" y="79"/>
                    </a:lnTo>
                    <a:lnTo>
                      <a:pt x="951" y="93"/>
                    </a:lnTo>
                    <a:lnTo>
                      <a:pt x="943" y="107"/>
                    </a:lnTo>
                    <a:lnTo>
                      <a:pt x="936" y="121"/>
                    </a:lnTo>
                    <a:lnTo>
                      <a:pt x="926" y="135"/>
                    </a:lnTo>
                    <a:lnTo>
                      <a:pt x="926" y="135"/>
                    </a:lnTo>
                    <a:close/>
                  </a:path>
                </a:pathLst>
              </a:custGeom>
              <a:solidFill>
                <a:srgbClr val="B3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620" name="Freeform 44"/>
              <p:cNvSpPr>
                <a:spLocks/>
              </p:cNvSpPr>
              <p:nvPr/>
            </p:nvSpPr>
            <p:spPr bwMode="auto">
              <a:xfrm>
                <a:off x="2196" y="892"/>
                <a:ext cx="581" cy="278"/>
              </a:xfrm>
              <a:custGeom>
                <a:avLst/>
                <a:gdLst>
                  <a:gd name="T0" fmla="*/ 581 w 581"/>
                  <a:gd name="T1" fmla="*/ 116 h 278"/>
                  <a:gd name="T2" fmla="*/ 572 w 581"/>
                  <a:gd name="T3" fmla="*/ 132 h 278"/>
                  <a:gd name="T4" fmla="*/ 559 w 581"/>
                  <a:gd name="T5" fmla="*/ 148 h 278"/>
                  <a:gd name="T6" fmla="*/ 549 w 581"/>
                  <a:gd name="T7" fmla="*/ 164 h 278"/>
                  <a:gd name="T8" fmla="*/ 540 w 581"/>
                  <a:gd name="T9" fmla="*/ 180 h 278"/>
                  <a:gd name="T10" fmla="*/ 532 w 581"/>
                  <a:gd name="T11" fmla="*/ 196 h 278"/>
                  <a:gd name="T12" fmla="*/ 527 w 581"/>
                  <a:gd name="T13" fmla="*/ 214 h 278"/>
                  <a:gd name="T14" fmla="*/ 527 w 581"/>
                  <a:gd name="T15" fmla="*/ 230 h 278"/>
                  <a:gd name="T16" fmla="*/ 532 w 581"/>
                  <a:gd name="T17" fmla="*/ 246 h 278"/>
                  <a:gd name="T18" fmla="*/ 545 w 581"/>
                  <a:gd name="T19" fmla="*/ 262 h 278"/>
                  <a:gd name="T20" fmla="*/ 562 w 581"/>
                  <a:gd name="T21" fmla="*/ 278 h 278"/>
                  <a:gd name="T22" fmla="*/ 128 w 581"/>
                  <a:gd name="T23" fmla="*/ 278 h 278"/>
                  <a:gd name="T24" fmla="*/ 103 w 581"/>
                  <a:gd name="T25" fmla="*/ 252 h 278"/>
                  <a:gd name="T26" fmla="*/ 79 w 581"/>
                  <a:gd name="T27" fmla="*/ 226 h 278"/>
                  <a:gd name="T28" fmla="*/ 57 w 581"/>
                  <a:gd name="T29" fmla="*/ 199 h 278"/>
                  <a:gd name="T30" fmla="*/ 37 w 581"/>
                  <a:gd name="T31" fmla="*/ 171 h 278"/>
                  <a:gd name="T32" fmla="*/ 23 w 581"/>
                  <a:gd name="T33" fmla="*/ 144 h 278"/>
                  <a:gd name="T34" fmla="*/ 10 w 581"/>
                  <a:gd name="T35" fmla="*/ 115 h 278"/>
                  <a:gd name="T36" fmla="*/ 3 w 581"/>
                  <a:gd name="T37" fmla="*/ 87 h 278"/>
                  <a:gd name="T38" fmla="*/ 0 w 581"/>
                  <a:gd name="T39" fmla="*/ 58 h 278"/>
                  <a:gd name="T40" fmla="*/ 5 w 581"/>
                  <a:gd name="T41" fmla="*/ 30 h 278"/>
                  <a:gd name="T42" fmla="*/ 15 w 581"/>
                  <a:gd name="T43" fmla="*/ 1 h 278"/>
                  <a:gd name="T44" fmla="*/ 76 w 581"/>
                  <a:gd name="T45" fmla="*/ 0 h 278"/>
                  <a:gd name="T46" fmla="*/ 135 w 581"/>
                  <a:gd name="T47" fmla="*/ 1 h 278"/>
                  <a:gd name="T48" fmla="*/ 197 w 581"/>
                  <a:gd name="T49" fmla="*/ 7 h 278"/>
                  <a:gd name="T50" fmla="*/ 255 w 581"/>
                  <a:gd name="T51" fmla="*/ 16 h 278"/>
                  <a:gd name="T52" fmla="*/ 314 w 581"/>
                  <a:gd name="T53" fmla="*/ 27 h 278"/>
                  <a:gd name="T54" fmla="*/ 371 w 581"/>
                  <a:gd name="T55" fmla="*/ 42 h 278"/>
                  <a:gd name="T56" fmla="*/ 424 w 581"/>
                  <a:gd name="T57" fmla="*/ 58 h 278"/>
                  <a:gd name="T58" fmla="*/ 478 w 581"/>
                  <a:gd name="T59" fmla="*/ 76 h 278"/>
                  <a:gd name="T60" fmla="*/ 532 w 581"/>
                  <a:gd name="T61" fmla="*/ 96 h 278"/>
                  <a:gd name="T62" fmla="*/ 581 w 581"/>
                  <a:gd name="T63" fmla="*/ 116 h 278"/>
                  <a:gd name="T64" fmla="*/ 581 w 581"/>
                  <a:gd name="T65" fmla="*/ 116 h 2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81" h="278">
                    <a:moveTo>
                      <a:pt x="581" y="116"/>
                    </a:moveTo>
                    <a:lnTo>
                      <a:pt x="572" y="132"/>
                    </a:lnTo>
                    <a:lnTo>
                      <a:pt x="559" y="148"/>
                    </a:lnTo>
                    <a:lnTo>
                      <a:pt x="549" y="164"/>
                    </a:lnTo>
                    <a:lnTo>
                      <a:pt x="540" y="180"/>
                    </a:lnTo>
                    <a:lnTo>
                      <a:pt x="532" y="196"/>
                    </a:lnTo>
                    <a:lnTo>
                      <a:pt x="527" y="214"/>
                    </a:lnTo>
                    <a:lnTo>
                      <a:pt x="527" y="230"/>
                    </a:lnTo>
                    <a:lnTo>
                      <a:pt x="532" y="246"/>
                    </a:lnTo>
                    <a:lnTo>
                      <a:pt x="545" y="262"/>
                    </a:lnTo>
                    <a:lnTo>
                      <a:pt x="562" y="278"/>
                    </a:lnTo>
                    <a:lnTo>
                      <a:pt x="128" y="278"/>
                    </a:lnTo>
                    <a:lnTo>
                      <a:pt x="103" y="252"/>
                    </a:lnTo>
                    <a:lnTo>
                      <a:pt x="79" y="226"/>
                    </a:lnTo>
                    <a:lnTo>
                      <a:pt x="57" y="199"/>
                    </a:lnTo>
                    <a:lnTo>
                      <a:pt x="37" y="171"/>
                    </a:lnTo>
                    <a:lnTo>
                      <a:pt x="23" y="144"/>
                    </a:lnTo>
                    <a:lnTo>
                      <a:pt x="10" y="115"/>
                    </a:lnTo>
                    <a:lnTo>
                      <a:pt x="3" y="87"/>
                    </a:lnTo>
                    <a:lnTo>
                      <a:pt x="0" y="58"/>
                    </a:lnTo>
                    <a:lnTo>
                      <a:pt x="5" y="30"/>
                    </a:lnTo>
                    <a:lnTo>
                      <a:pt x="15" y="1"/>
                    </a:lnTo>
                    <a:lnTo>
                      <a:pt x="76" y="0"/>
                    </a:lnTo>
                    <a:lnTo>
                      <a:pt x="135" y="1"/>
                    </a:lnTo>
                    <a:lnTo>
                      <a:pt x="197" y="7"/>
                    </a:lnTo>
                    <a:lnTo>
                      <a:pt x="255" y="16"/>
                    </a:lnTo>
                    <a:lnTo>
                      <a:pt x="314" y="27"/>
                    </a:lnTo>
                    <a:lnTo>
                      <a:pt x="371" y="42"/>
                    </a:lnTo>
                    <a:lnTo>
                      <a:pt x="424" y="58"/>
                    </a:lnTo>
                    <a:lnTo>
                      <a:pt x="478" y="76"/>
                    </a:lnTo>
                    <a:lnTo>
                      <a:pt x="532" y="96"/>
                    </a:lnTo>
                    <a:lnTo>
                      <a:pt x="581" y="116"/>
                    </a:lnTo>
                    <a:lnTo>
                      <a:pt x="581" y="116"/>
                    </a:lnTo>
                    <a:close/>
                  </a:path>
                </a:pathLst>
              </a:custGeom>
              <a:solidFill>
                <a:srgbClr val="B3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621" name="Freeform 45"/>
              <p:cNvSpPr>
                <a:spLocks/>
              </p:cNvSpPr>
              <p:nvPr/>
            </p:nvSpPr>
            <p:spPr bwMode="auto">
              <a:xfrm>
                <a:off x="569" y="996"/>
                <a:ext cx="4652" cy="626"/>
              </a:xfrm>
              <a:custGeom>
                <a:avLst/>
                <a:gdLst>
                  <a:gd name="T0" fmla="*/ 1407 w 4652"/>
                  <a:gd name="T1" fmla="*/ 210 h 626"/>
                  <a:gd name="T2" fmla="*/ 1414 w 4652"/>
                  <a:gd name="T3" fmla="*/ 202 h 626"/>
                  <a:gd name="T4" fmla="*/ 1409 w 4652"/>
                  <a:gd name="T5" fmla="*/ 194 h 626"/>
                  <a:gd name="T6" fmla="*/ 1618 w 4652"/>
                  <a:gd name="T7" fmla="*/ 188 h 626"/>
                  <a:gd name="T8" fmla="*/ 2228 w 4652"/>
                  <a:gd name="T9" fmla="*/ 190 h 626"/>
                  <a:gd name="T10" fmla="*/ 2802 w 4652"/>
                  <a:gd name="T11" fmla="*/ 191 h 626"/>
                  <a:gd name="T12" fmla="*/ 3363 w 4652"/>
                  <a:gd name="T13" fmla="*/ 194 h 626"/>
                  <a:gd name="T14" fmla="*/ 3419 w 4652"/>
                  <a:gd name="T15" fmla="*/ 175 h 626"/>
                  <a:gd name="T16" fmla="*/ 3419 w 4652"/>
                  <a:gd name="T17" fmla="*/ 112 h 626"/>
                  <a:gd name="T18" fmla="*/ 3378 w 4652"/>
                  <a:gd name="T19" fmla="*/ 49 h 626"/>
                  <a:gd name="T20" fmla="*/ 3360 w 4652"/>
                  <a:gd name="T21" fmla="*/ 10 h 626"/>
                  <a:gd name="T22" fmla="*/ 3419 w 4652"/>
                  <a:gd name="T23" fmla="*/ 15 h 626"/>
                  <a:gd name="T24" fmla="*/ 3478 w 4652"/>
                  <a:gd name="T25" fmla="*/ 23 h 626"/>
                  <a:gd name="T26" fmla="*/ 3539 w 4652"/>
                  <a:gd name="T27" fmla="*/ 30 h 626"/>
                  <a:gd name="T28" fmla="*/ 3583 w 4652"/>
                  <a:gd name="T29" fmla="*/ 82 h 626"/>
                  <a:gd name="T30" fmla="*/ 3601 w 4652"/>
                  <a:gd name="T31" fmla="*/ 137 h 626"/>
                  <a:gd name="T32" fmla="*/ 3603 w 4652"/>
                  <a:gd name="T33" fmla="*/ 194 h 626"/>
                  <a:gd name="T34" fmla="*/ 4652 w 4652"/>
                  <a:gd name="T35" fmla="*/ 198 h 626"/>
                  <a:gd name="T36" fmla="*/ 4615 w 4652"/>
                  <a:gd name="T37" fmla="*/ 505 h 626"/>
                  <a:gd name="T38" fmla="*/ 4576 w 4652"/>
                  <a:gd name="T39" fmla="*/ 508 h 626"/>
                  <a:gd name="T40" fmla="*/ 4544 w 4652"/>
                  <a:gd name="T41" fmla="*/ 519 h 626"/>
                  <a:gd name="T42" fmla="*/ 4532 w 4652"/>
                  <a:gd name="T43" fmla="*/ 544 h 626"/>
                  <a:gd name="T44" fmla="*/ 4566 w 4652"/>
                  <a:gd name="T45" fmla="*/ 572 h 626"/>
                  <a:gd name="T46" fmla="*/ 4620 w 4652"/>
                  <a:gd name="T47" fmla="*/ 595 h 626"/>
                  <a:gd name="T48" fmla="*/ 4642 w 4652"/>
                  <a:gd name="T49" fmla="*/ 626 h 626"/>
                  <a:gd name="T50" fmla="*/ 4596 w 4652"/>
                  <a:gd name="T51" fmla="*/ 622 h 626"/>
                  <a:gd name="T52" fmla="*/ 4549 w 4652"/>
                  <a:gd name="T53" fmla="*/ 615 h 626"/>
                  <a:gd name="T54" fmla="*/ 4500 w 4652"/>
                  <a:gd name="T55" fmla="*/ 614 h 626"/>
                  <a:gd name="T56" fmla="*/ 4485 w 4652"/>
                  <a:gd name="T57" fmla="*/ 585 h 626"/>
                  <a:gd name="T58" fmla="*/ 4488 w 4652"/>
                  <a:gd name="T59" fmla="*/ 457 h 626"/>
                  <a:gd name="T60" fmla="*/ 4488 w 4652"/>
                  <a:gd name="T61" fmla="*/ 322 h 626"/>
                  <a:gd name="T62" fmla="*/ 4485 w 4652"/>
                  <a:gd name="T63" fmla="*/ 271 h 626"/>
                  <a:gd name="T64" fmla="*/ 4468 w 4652"/>
                  <a:gd name="T65" fmla="*/ 257 h 626"/>
                  <a:gd name="T66" fmla="*/ 4444 w 4652"/>
                  <a:gd name="T67" fmla="*/ 251 h 626"/>
                  <a:gd name="T68" fmla="*/ 4431 w 4652"/>
                  <a:gd name="T69" fmla="*/ 250 h 626"/>
                  <a:gd name="T70" fmla="*/ 277 w 4652"/>
                  <a:gd name="T71" fmla="*/ 247 h 626"/>
                  <a:gd name="T72" fmla="*/ 223 w 4652"/>
                  <a:gd name="T73" fmla="*/ 247 h 626"/>
                  <a:gd name="T74" fmla="*/ 167 w 4652"/>
                  <a:gd name="T75" fmla="*/ 256 h 626"/>
                  <a:gd name="T76" fmla="*/ 152 w 4652"/>
                  <a:gd name="T77" fmla="*/ 572 h 626"/>
                  <a:gd name="T78" fmla="*/ 110 w 4652"/>
                  <a:gd name="T79" fmla="*/ 568 h 626"/>
                  <a:gd name="T80" fmla="*/ 66 w 4652"/>
                  <a:gd name="T81" fmla="*/ 570 h 626"/>
                  <a:gd name="T82" fmla="*/ 22 w 4652"/>
                  <a:gd name="T83" fmla="*/ 577 h 626"/>
                  <a:gd name="T84" fmla="*/ 2 w 4652"/>
                  <a:gd name="T85" fmla="*/ 506 h 626"/>
                  <a:gd name="T86" fmla="*/ 0 w 4652"/>
                  <a:gd name="T87" fmla="*/ 390 h 626"/>
                  <a:gd name="T88" fmla="*/ 2 w 4652"/>
                  <a:gd name="T89" fmla="*/ 268 h 626"/>
                  <a:gd name="T90" fmla="*/ 110 w 4652"/>
                  <a:gd name="T91" fmla="*/ 188 h 626"/>
                  <a:gd name="T92" fmla="*/ 456 w 4652"/>
                  <a:gd name="T93" fmla="*/ 188 h 626"/>
                  <a:gd name="T94" fmla="*/ 816 w 4652"/>
                  <a:gd name="T95" fmla="*/ 188 h 626"/>
                  <a:gd name="T96" fmla="*/ 1167 w 4652"/>
                  <a:gd name="T97" fmla="*/ 188 h 626"/>
                  <a:gd name="T98" fmla="*/ 1172 w 4652"/>
                  <a:gd name="T99" fmla="*/ 195 h 626"/>
                  <a:gd name="T100" fmla="*/ 1176 w 4652"/>
                  <a:gd name="T101" fmla="*/ 202 h 626"/>
                  <a:gd name="T102" fmla="*/ 1189 w 4652"/>
                  <a:gd name="T103" fmla="*/ 206 h 626"/>
                  <a:gd name="T104" fmla="*/ 1203 w 4652"/>
                  <a:gd name="T105" fmla="*/ 186 h 626"/>
                  <a:gd name="T106" fmla="*/ 1194 w 4652"/>
                  <a:gd name="T107" fmla="*/ 153 h 626"/>
                  <a:gd name="T108" fmla="*/ 1176 w 4652"/>
                  <a:gd name="T109" fmla="*/ 120 h 626"/>
                  <a:gd name="T110" fmla="*/ 1176 w 4652"/>
                  <a:gd name="T111" fmla="*/ 88 h 626"/>
                  <a:gd name="T112" fmla="*/ 1189 w 4652"/>
                  <a:gd name="T113" fmla="*/ 49 h 626"/>
                  <a:gd name="T114" fmla="*/ 1218 w 4652"/>
                  <a:gd name="T115" fmla="*/ 18 h 626"/>
                  <a:gd name="T116" fmla="*/ 1289 w 4652"/>
                  <a:gd name="T117" fmla="*/ 9 h 626"/>
                  <a:gd name="T118" fmla="*/ 1353 w 4652"/>
                  <a:gd name="T119" fmla="*/ 40 h 626"/>
                  <a:gd name="T120" fmla="*/ 1338 w 4652"/>
                  <a:gd name="T121" fmla="*/ 107 h 626"/>
                  <a:gd name="T122" fmla="*/ 1358 w 4652"/>
                  <a:gd name="T123" fmla="*/ 176 h 626"/>
                  <a:gd name="T124" fmla="*/ 1395 w 4652"/>
                  <a:gd name="T125" fmla="*/ 215 h 6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4652" h="626">
                    <a:moveTo>
                      <a:pt x="1395" y="215"/>
                    </a:moveTo>
                    <a:lnTo>
                      <a:pt x="1402" y="212"/>
                    </a:lnTo>
                    <a:lnTo>
                      <a:pt x="1407" y="210"/>
                    </a:lnTo>
                    <a:lnTo>
                      <a:pt x="1409" y="208"/>
                    </a:lnTo>
                    <a:lnTo>
                      <a:pt x="1412" y="206"/>
                    </a:lnTo>
                    <a:lnTo>
                      <a:pt x="1414" y="202"/>
                    </a:lnTo>
                    <a:lnTo>
                      <a:pt x="1414" y="200"/>
                    </a:lnTo>
                    <a:lnTo>
                      <a:pt x="1412" y="196"/>
                    </a:lnTo>
                    <a:lnTo>
                      <a:pt x="1409" y="194"/>
                    </a:lnTo>
                    <a:lnTo>
                      <a:pt x="1407" y="191"/>
                    </a:lnTo>
                    <a:lnTo>
                      <a:pt x="1402" y="188"/>
                    </a:lnTo>
                    <a:lnTo>
                      <a:pt x="1618" y="188"/>
                    </a:lnTo>
                    <a:lnTo>
                      <a:pt x="1828" y="188"/>
                    </a:lnTo>
                    <a:lnTo>
                      <a:pt x="2029" y="190"/>
                    </a:lnTo>
                    <a:lnTo>
                      <a:pt x="2228" y="190"/>
                    </a:lnTo>
                    <a:lnTo>
                      <a:pt x="2422" y="190"/>
                    </a:lnTo>
                    <a:lnTo>
                      <a:pt x="2613" y="190"/>
                    </a:lnTo>
                    <a:lnTo>
                      <a:pt x="2802" y="191"/>
                    </a:lnTo>
                    <a:lnTo>
                      <a:pt x="2988" y="192"/>
                    </a:lnTo>
                    <a:lnTo>
                      <a:pt x="3174" y="193"/>
                    </a:lnTo>
                    <a:lnTo>
                      <a:pt x="3363" y="194"/>
                    </a:lnTo>
                    <a:lnTo>
                      <a:pt x="3380" y="215"/>
                    </a:lnTo>
                    <a:lnTo>
                      <a:pt x="3404" y="195"/>
                    </a:lnTo>
                    <a:lnTo>
                      <a:pt x="3419" y="175"/>
                    </a:lnTo>
                    <a:lnTo>
                      <a:pt x="3424" y="154"/>
                    </a:lnTo>
                    <a:lnTo>
                      <a:pt x="3424" y="134"/>
                    </a:lnTo>
                    <a:lnTo>
                      <a:pt x="3419" y="112"/>
                    </a:lnTo>
                    <a:lnTo>
                      <a:pt x="3409" y="90"/>
                    </a:lnTo>
                    <a:lnTo>
                      <a:pt x="3395" y="70"/>
                    </a:lnTo>
                    <a:lnTo>
                      <a:pt x="3378" y="49"/>
                    </a:lnTo>
                    <a:lnTo>
                      <a:pt x="3358" y="28"/>
                    </a:lnTo>
                    <a:lnTo>
                      <a:pt x="3336" y="9"/>
                    </a:lnTo>
                    <a:lnTo>
                      <a:pt x="3360" y="10"/>
                    </a:lnTo>
                    <a:lnTo>
                      <a:pt x="3380" y="11"/>
                    </a:lnTo>
                    <a:lnTo>
                      <a:pt x="3400" y="12"/>
                    </a:lnTo>
                    <a:lnTo>
                      <a:pt x="3419" y="15"/>
                    </a:lnTo>
                    <a:lnTo>
                      <a:pt x="3439" y="17"/>
                    </a:lnTo>
                    <a:lnTo>
                      <a:pt x="3458" y="19"/>
                    </a:lnTo>
                    <a:lnTo>
                      <a:pt x="3478" y="23"/>
                    </a:lnTo>
                    <a:lnTo>
                      <a:pt x="3498" y="25"/>
                    </a:lnTo>
                    <a:lnTo>
                      <a:pt x="3517" y="27"/>
                    </a:lnTo>
                    <a:lnTo>
                      <a:pt x="3539" y="30"/>
                    </a:lnTo>
                    <a:lnTo>
                      <a:pt x="3559" y="47"/>
                    </a:lnTo>
                    <a:lnTo>
                      <a:pt x="3574" y="64"/>
                    </a:lnTo>
                    <a:lnTo>
                      <a:pt x="3583" y="82"/>
                    </a:lnTo>
                    <a:lnTo>
                      <a:pt x="3593" y="99"/>
                    </a:lnTo>
                    <a:lnTo>
                      <a:pt x="3598" y="119"/>
                    </a:lnTo>
                    <a:lnTo>
                      <a:pt x="3601" y="137"/>
                    </a:lnTo>
                    <a:lnTo>
                      <a:pt x="3603" y="155"/>
                    </a:lnTo>
                    <a:lnTo>
                      <a:pt x="3603" y="175"/>
                    </a:lnTo>
                    <a:lnTo>
                      <a:pt x="3603" y="194"/>
                    </a:lnTo>
                    <a:lnTo>
                      <a:pt x="3601" y="215"/>
                    </a:lnTo>
                    <a:lnTo>
                      <a:pt x="3637" y="194"/>
                    </a:lnTo>
                    <a:lnTo>
                      <a:pt x="4652" y="198"/>
                    </a:lnTo>
                    <a:lnTo>
                      <a:pt x="4642" y="503"/>
                    </a:lnTo>
                    <a:lnTo>
                      <a:pt x="4630" y="504"/>
                    </a:lnTo>
                    <a:lnTo>
                      <a:pt x="4615" y="505"/>
                    </a:lnTo>
                    <a:lnTo>
                      <a:pt x="4603" y="506"/>
                    </a:lnTo>
                    <a:lnTo>
                      <a:pt x="4588" y="507"/>
                    </a:lnTo>
                    <a:lnTo>
                      <a:pt x="4576" y="508"/>
                    </a:lnTo>
                    <a:lnTo>
                      <a:pt x="4564" y="511"/>
                    </a:lnTo>
                    <a:lnTo>
                      <a:pt x="4554" y="514"/>
                    </a:lnTo>
                    <a:lnTo>
                      <a:pt x="4544" y="519"/>
                    </a:lnTo>
                    <a:lnTo>
                      <a:pt x="4539" y="524"/>
                    </a:lnTo>
                    <a:lnTo>
                      <a:pt x="4534" y="531"/>
                    </a:lnTo>
                    <a:lnTo>
                      <a:pt x="4532" y="544"/>
                    </a:lnTo>
                    <a:lnTo>
                      <a:pt x="4537" y="555"/>
                    </a:lnTo>
                    <a:lnTo>
                      <a:pt x="4549" y="564"/>
                    </a:lnTo>
                    <a:lnTo>
                      <a:pt x="4566" y="572"/>
                    </a:lnTo>
                    <a:lnTo>
                      <a:pt x="4583" y="579"/>
                    </a:lnTo>
                    <a:lnTo>
                      <a:pt x="4603" y="587"/>
                    </a:lnTo>
                    <a:lnTo>
                      <a:pt x="4620" y="595"/>
                    </a:lnTo>
                    <a:lnTo>
                      <a:pt x="4635" y="603"/>
                    </a:lnTo>
                    <a:lnTo>
                      <a:pt x="4642" y="614"/>
                    </a:lnTo>
                    <a:lnTo>
                      <a:pt x="4642" y="626"/>
                    </a:lnTo>
                    <a:lnTo>
                      <a:pt x="4625" y="626"/>
                    </a:lnTo>
                    <a:lnTo>
                      <a:pt x="4610" y="624"/>
                    </a:lnTo>
                    <a:lnTo>
                      <a:pt x="4596" y="622"/>
                    </a:lnTo>
                    <a:lnTo>
                      <a:pt x="4579" y="619"/>
                    </a:lnTo>
                    <a:lnTo>
                      <a:pt x="4564" y="617"/>
                    </a:lnTo>
                    <a:lnTo>
                      <a:pt x="4549" y="615"/>
                    </a:lnTo>
                    <a:lnTo>
                      <a:pt x="4534" y="612"/>
                    </a:lnTo>
                    <a:lnTo>
                      <a:pt x="4517" y="612"/>
                    </a:lnTo>
                    <a:lnTo>
                      <a:pt x="4500" y="614"/>
                    </a:lnTo>
                    <a:lnTo>
                      <a:pt x="4483" y="617"/>
                    </a:lnTo>
                    <a:lnTo>
                      <a:pt x="4483" y="609"/>
                    </a:lnTo>
                    <a:lnTo>
                      <a:pt x="4485" y="585"/>
                    </a:lnTo>
                    <a:lnTo>
                      <a:pt x="4485" y="548"/>
                    </a:lnTo>
                    <a:lnTo>
                      <a:pt x="4485" y="505"/>
                    </a:lnTo>
                    <a:lnTo>
                      <a:pt x="4488" y="457"/>
                    </a:lnTo>
                    <a:lnTo>
                      <a:pt x="4488" y="408"/>
                    </a:lnTo>
                    <a:lnTo>
                      <a:pt x="4488" y="362"/>
                    </a:lnTo>
                    <a:lnTo>
                      <a:pt x="4488" y="322"/>
                    </a:lnTo>
                    <a:lnTo>
                      <a:pt x="4488" y="294"/>
                    </a:lnTo>
                    <a:lnTo>
                      <a:pt x="4485" y="279"/>
                    </a:lnTo>
                    <a:lnTo>
                      <a:pt x="4485" y="271"/>
                    </a:lnTo>
                    <a:lnTo>
                      <a:pt x="4480" y="265"/>
                    </a:lnTo>
                    <a:lnTo>
                      <a:pt x="4476" y="260"/>
                    </a:lnTo>
                    <a:lnTo>
                      <a:pt x="4468" y="257"/>
                    </a:lnTo>
                    <a:lnTo>
                      <a:pt x="4461" y="254"/>
                    </a:lnTo>
                    <a:lnTo>
                      <a:pt x="4451" y="252"/>
                    </a:lnTo>
                    <a:lnTo>
                      <a:pt x="4444" y="251"/>
                    </a:lnTo>
                    <a:lnTo>
                      <a:pt x="4439" y="251"/>
                    </a:lnTo>
                    <a:lnTo>
                      <a:pt x="4434" y="250"/>
                    </a:lnTo>
                    <a:lnTo>
                      <a:pt x="4431" y="250"/>
                    </a:lnTo>
                    <a:lnTo>
                      <a:pt x="292" y="247"/>
                    </a:lnTo>
                    <a:lnTo>
                      <a:pt x="289" y="247"/>
                    </a:lnTo>
                    <a:lnTo>
                      <a:pt x="277" y="247"/>
                    </a:lnTo>
                    <a:lnTo>
                      <a:pt x="262" y="247"/>
                    </a:lnTo>
                    <a:lnTo>
                      <a:pt x="243" y="247"/>
                    </a:lnTo>
                    <a:lnTo>
                      <a:pt x="223" y="247"/>
                    </a:lnTo>
                    <a:lnTo>
                      <a:pt x="201" y="249"/>
                    </a:lnTo>
                    <a:lnTo>
                      <a:pt x="184" y="251"/>
                    </a:lnTo>
                    <a:lnTo>
                      <a:pt x="167" y="256"/>
                    </a:lnTo>
                    <a:lnTo>
                      <a:pt x="157" y="263"/>
                    </a:lnTo>
                    <a:lnTo>
                      <a:pt x="152" y="271"/>
                    </a:lnTo>
                    <a:lnTo>
                      <a:pt x="152" y="572"/>
                    </a:lnTo>
                    <a:lnTo>
                      <a:pt x="140" y="570"/>
                    </a:lnTo>
                    <a:lnTo>
                      <a:pt x="125" y="569"/>
                    </a:lnTo>
                    <a:lnTo>
                      <a:pt x="110" y="568"/>
                    </a:lnTo>
                    <a:lnTo>
                      <a:pt x="96" y="568"/>
                    </a:lnTo>
                    <a:lnTo>
                      <a:pt x="81" y="569"/>
                    </a:lnTo>
                    <a:lnTo>
                      <a:pt x="66" y="570"/>
                    </a:lnTo>
                    <a:lnTo>
                      <a:pt x="51" y="572"/>
                    </a:lnTo>
                    <a:lnTo>
                      <a:pt x="37" y="575"/>
                    </a:lnTo>
                    <a:lnTo>
                      <a:pt x="22" y="577"/>
                    </a:lnTo>
                    <a:lnTo>
                      <a:pt x="10" y="579"/>
                    </a:lnTo>
                    <a:lnTo>
                      <a:pt x="5" y="544"/>
                    </a:lnTo>
                    <a:lnTo>
                      <a:pt x="2" y="506"/>
                    </a:lnTo>
                    <a:lnTo>
                      <a:pt x="2" y="468"/>
                    </a:lnTo>
                    <a:lnTo>
                      <a:pt x="0" y="430"/>
                    </a:lnTo>
                    <a:lnTo>
                      <a:pt x="0" y="390"/>
                    </a:lnTo>
                    <a:lnTo>
                      <a:pt x="0" y="350"/>
                    </a:lnTo>
                    <a:lnTo>
                      <a:pt x="0" y="310"/>
                    </a:lnTo>
                    <a:lnTo>
                      <a:pt x="2" y="268"/>
                    </a:lnTo>
                    <a:lnTo>
                      <a:pt x="2" y="228"/>
                    </a:lnTo>
                    <a:lnTo>
                      <a:pt x="2" y="188"/>
                    </a:lnTo>
                    <a:lnTo>
                      <a:pt x="110" y="188"/>
                    </a:lnTo>
                    <a:lnTo>
                      <a:pt x="223" y="188"/>
                    </a:lnTo>
                    <a:lnTo>
                      <a:pt x="338" y="188"/>
                    </a:lnTo>
                    <a:lnTo>
                      <a:pt x="456" y="188"/>
                    </a:lnTo>
                    <a:lnTo>
                      <a:pt x="576" y="188"/>
                    </a:lnTo>
                    <a:lnTo>
                      <a:pt x="696" y="188"/>
                    </a:lnTo>
                    <a:lnTo>
                      <a:pt x="816" y="188"/>
                    </a:lnTo>
                    <a:lnTo>
                      <a:pt x="934" y="188"/>
                    </a:lnTo>
                    <a:lnTo>
                      <a:pt x="1051" y="188"/>
                    </a:lnTo>
                    <a:lnTo>
                      <a:pt x="1167" y="188"/>
                    </a:lnTo>
                    <a:lnTo>
                      <a:pt x="1169" y="191"/>
                    </a:lnTo>
                    <a:lnTo>
                      <a:pt x="1172" y="193"/>
                    </a:lnTo>
                    <a:lnTo>
                      <a:pt x="1172" y="195"/>
                    </a:lnTo>
                    <a:lnTo>
                      <a:pt x="1174" y="198"/>
                    </a:lnTo>
                    <a:lnTo>
                      <a:pt x="1174" y="200"/>
                    </a:lnTo>
                    <a:lnTo>
                      <a:pt x="1176" y="202"/>
                    </a:lnTo>
                    <a:lnTo>
                      <a:pt x="1179" y="204"/>
                    </a:lnTo>
                    <a:lnTo>
                      <a:pt x="1184" y="206"/>
                    </a:lnTo>
                    <a:lnTo>
                      <a:pt x="1189" y="206"/>
                    </a:lnTo>
                    <a:lnTo>
                      <a:pt x="1194" y="206"/>
                    </a:lnTo>
                    <a:lnTo>
                      <a:pt x="1201" y="196"/>
                    </a:lnTo>
                    <a:lnTo>
                      <a:pt x="1203" y="186"/>
                    </a:lnTo>
                    <a:lnTo>
                      <a:pt x="1203" y="175"/>
                    </a:lnTo>
                    <a:lnTo>
                      <a:pt x="1199" y="164"/>
                    </a:lnTo>
                    <a:lnTo>
                      <a:pt x="1194" y="153"/>
                    </a:lnTo>
                    <a:lnTo>
                      <a:pt x="1189" y="142"/>
                    </a:lnTo>
                    <a:lnTo>
                      <a:pt x="1181" y="131"/>
                    </a:lnTo>
                    <a:lnTo>
                      <a:pt x="1176" y="120"/>
                    </a:lnTo>
                    <a:lnTo>
                      <a:pt x="1174" y="110"/>
                    </a:lnTo>
                    <a:lnTo>
                      <a:pt x="1174" y="99"/>
                    </a:lnTo>
                    <a:lnTo>
                      <a:pt x="1176" y="88"/>
                    </a:lnTo>
                    <a:lnTo>
                      <a:pt x="1179" y="75"/>
                    </a:lnTo>
                    <a:lnTo>
                      <a:pt x="1184" y="63"/>
                    </a:lnTo>
                    <a:lnTo>
                      <a:pt x="1189" y="49"/>
                    </a:lnTo>
                    <a:lnTo>
                      <a:pt x="1194" y="38"/>
                    </a:lnTo>
                    <a:lnTo>
                      <a:pt x="1206" y="27"/>
                    </a:lnTo>
                    <a:lnTo>
                      <a:pt x="1218" y="18"/>
                    </a:lnTo>
                    <a:lnTo>
                      <a:pt x="1238" y="12"/>
                    </a:lnTo>
                    <a:lnTo>
                      <a:pt x="1260" y="9"/>
                    </a:lnTo>
                    <a:lnTo>
                      <a:pt x="1289" y="9"/>
                    </a:lnTo>
                    <a:lnTo>
                      <a:pt x="1377" y="0"/>
                    </a:lnTo>
                    <a:lnTo>
                      <a:pt x="1365" y="19"/>
                    </a:lnTo>
                    <a:lnTo>
                      <a:pt x="1353" y="40"/>
                    </a:lnTo>
                    <a:lnTo>
                      <a:pt x="1346" y="62"/>
                    </a:lnTo>
                    <a:lnTo>
                      <a:pt x="1341" y="84"/>
                    </a:lnTo>
                    <a:lnTo>
                      <a:pt x="1338" y="107"/>
                    </a:lnTo>
                    <a:lnTo>
                      <a:pt x="1341" y="131"/>
                    </a:lnTo>
                    <a:lnTo>
                      <a:pt x="1346" y="154"/>
                    </a:lnTo>
                    <a:lnTo>
                      <a:pt x="1358" y="176"/>
                    </a:lnTo>
                    <a:lnTo>
                      <a:pt x="1373" y="196"/>
                    </a:lnTo>
                    <a:lnTo>
                      <a:pt x="1395" y="215"/>
                    </a:lnTo>
                    <a:lnTo>
                      <a:pt x="1395" y="215"/>
                    </a:lnTo>
                    <a:close/>
                  </a:path>
                </a:pathLst>
              </a:custGeom>
              <a:solidFill>
                <a:srgbClr val="47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622" name="Freeform 46"/>
              <p:cNvSpPr>
                <a:spLocks/>
              </p:cNvSpPr>
              <p:nvPr/>
            </p:nvSpPr>
            <p:spPr bwMode="auto">
              <a:xfrm>
                <a:off x="2361" y="1032"/>
                <a:ext cx="360" cy="26"/>
              </a:xfrm>
              <a:custGeom>
                <a:avLst/>
                <a:gdLst>
                  <a:gd name="T0" fmla="*/ 360 w 360"/>
                  <a:gd name="T1" fmla="*/ 18 h 26"/>
                  <a:gd name="T2" fmla="*/ 360 w 360"/>
                  <a:gd name="T3" fmla="*/ 26 h 26"/>
                  <a:gd name="T4" fmla="*/ 326 w 360"/>
                  <a:gd name="T5" fmla="*/ 22 h 26"/>
                  <a:gd name="T6" fmla="*/ 291 w 360"/>
                  <a:gd name="T7" fmla="*/ 20 h 26"/>
                  <a:gd name="T8" fmla="*/ 255 w 360"/>
                  <a:gd name="T9" fmla="*/ 16 h 26"/>
                  <a:gd name="T10" fmla="*/ 218 w 360"/>
                  <a:gd name="T11" fmla="*/ 14 h 26"/>
                  <a:gd name="T12" fmla="*/ 181 w 360"/>
                  <a:gd name="T13" fmla="*/ 12 h 26"/>
                  <a:gd name="T14" fmla="*/ 144 w 360"/>
                  <a:gd name="T15" fmla="*/ 10 h 26"/>
                  <a:gd name="T16" fmla="*/ 110 w 360"/>
                  <a:gd name="T17" fmla="*/ 8 h 26"/>
                  <a:gd name="T18" fmla="*/ 73 w 360"/>
                  <a:gd name="T19" fmla="*/ 8 h 26"/>
                  <a:gd name="T20" fmla="*/ 36 w 360"/>
                  <a:gd name="T21" fmla="*/ 8 h 26"/>
                  <a:gd name="T22" fmla="*/ 0 w 360"/>
                  <a:gd name="T23" fmla="*/ 8 h 26"/>
                  <a:gd name="T24" fmla="*/ 36 w 360"/>
                  <a:gd name="T25" fmla="*/ 4 h 26"/>
                  <a:gd name="T26" fmla="*/ 73 w 360"/>
                  <a:gd name="T27" fmla="*/ 2 h 26"/>
                  <a:gd name="T28" fmla="*/ 110 w 360"/>
                  <a:gd name="T29" fmla="*/ 0 h 26"/>
                  <a:gd name="T30" fmla="*/ 144 w 360"/>
                  <a:gd name="T31" fmla="*/ 2 h 26"/>
                  <a:gd name="T32" fmla="*/ 181 w 360"/>
                  <a:gd name="T33" fmla="*/ 4 h 26"/>
                  <a:gd name="T34" fmla="*/ 218 w 360"/>
                  <a:gd name="T35" fmla="*/ 6 h 26"/>
                  <a:gd name="T36" fmla="*/ 252 w 360"/>
                  <a:gd name="T37" fmla="*/ 10 h 26"/>
                  <a:gd name="T38" fmla="*/ 289 w 360"/>
                  <a:gd name="T39" fmla="*/ 13 h 26"/>
                  <a:gd name="T40" fmla="*/ 326 w 360"/>
                  <a:gd name="T41" fmla="*/ 15 h 26"/>
                  <a:gd name="T42" fmla="*/ 360 w 360"/>
                  <a:gd name="T43" fmla="*/ 18 h 26"/>
                  <a:gd name="T44" fmla="*/ 360 w 360"/>
                  <a:gd name="T45" fmla="*/ 18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60" h="26">
                    <a:moveTo>
                      <a:pt x="360" y="18"/>
                    </a:moveTo>
                    <a:lnTo>
                      <a:pt x="360" y="26"/>
                    </a:lnTo>
                    <a:lnTo>
                      <a:pt x="326" y="22"/>
                    </a:lnTo>
                    <a:lnTo>
                      <a:pt x="291" y="20"/>
                    </a:lnTo>
                    <a:lnTo>
                      <a:pt x="255" y="16"/>
                    </a:lnTo>
                    <a:lnTo>
                      <a:pt x="218" y="14"/>
                    </a:lnTo>
                    <a:lnTo>
                      <a:pt x="181" y="12"/>
                    </a:lnTo>
                    <a:lnTo>
                      <a:pt x="144" y="10"/>
                    </a:lnTo>
                    <a:lnTo>
                      <a:pt x="110" y="8"/>
                    </a:lnTo>
                    <a:lnTo>
                      <a:pt x="73" y="8"/>
                    </a:lnTo>
                    <a:lnTo>
                      <a:pt x="36" y="8"/>
                    </a:lnTo>
                    <a:lnTo>
                      <a:pt x="0" y="8"/>
                    </a:lnTo>
                    <a:lnTo>
                      <a:pt x="36" y="4"/>
                    </a:lnTo>
                    <a:lnTo>
                      <a:pt x="73" y="2"/>
                    </a:lnTo>
                    <a:lnTo>
                      <a:pt x="110" y="0"/>
                    </a:lnTo>
                    <a:lnTo>
                      <a:pt x="144" y="2"/>
                    </a:lnTo>
                    <a:lnTo>
                      <a:pt x="181" y="4"/>
                    </a:lnTo>
                    <a:lnTo>
                      <a:pt x="218" y="6"/>
                    </a:lnTo>
                    <a:lnTo>
                      <a:pt x="252" y="10"/>
                    </a:lnTo>
                    <a:lnTo>
                      <a:pt x="289" y="13"/>
                    </a:lnTo>
                    <a:lnTo>
                      <a:pt x="326" y="15"/>
                    </a:lnTo>
                    <a:lnTo>
                      <a:pt x="360" y="18"/>
                    </a:lnTo>
                    <a:lnTo>
                      <a:pt x="360" y="18"/>
                    </a:lnTo>
                    <a:close/>
                  </a:path>
                </a:pathLst>
              </a:custGeom>
              <a:solidFill>
                <a:srgbClr val="0019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623" name="Freeform 47"/>
              <p:cNvSpPr>
                <a:spLocks/>
              </p:cNvSpPr>
              <p:nvPr/>
            </p:nvSpPr>
            <p:spPr bwMode="auto">
              <a:xfrm>
                <a:off x="2537" y="1087"/>
                <a:ext cx="177" cy="36"/>
              </a:xfrm>
              <a:custGeom>
                <a:avLst/>
                <a:gdLst>
                  <a:gd name="T0" fmla="*/ 177 w 177"/>
                  <a:gd name="T1" fmla="*/ 12 h 36"/>
                  <a:gd name="T2" fmla="*/ 159 w 177"/>
                  <a:gd name="T3" fmla="*/ 14 h 36"/>
                  <a:gd name="T4" fmla="*/ 140 w 177"/>
                  <a:gd name="T5" fmla="*/ 16 h 36"/>
                  <a:gd name="T6" fmla="*/ 123 w 177"/>
                  <a:gd name="T7" fmla="*/ 19 h 36"/>
                  <a:gd name="T8" fmla="*/ 106 w 177"/>
                  <a:gd name="T9" fmla="*/ 21 h 36"/>
                  <a:gd name="T10" fmla="*/ 88 w 177"/>
                  <a:gd name="T11" fmla="*/ 23 h 36"/>
                  <a:gd name="T12" fmla="*/ 71 w 177"/>
                  <a:gd name="T13" fmla="*/ 27 h 36"/>
                  <a:gd name="T14" fmla="*/ 54 w 177"/>
                  <a:gd name="T15" fmla="*/ 29 h 36"/>
                  <a:gd name="T16" fmla="*/ 37 w 177"/>
                  <a:gd name="T17" fmla="*/ 31 h 36"/>
                  <a:gd name="T18" fmla="*/ 20 w 177"/>
                  <a:gd name="T19" fmla="*/ 33 h 36"/>
                  <a:gd name="T20" fmla="*/ 0 w 177"/>
                  <a:gd name="T21" fmla="*/ 36 h 36"/>
                  <a:gd name="T22" fmla="*/ 10 w 177"/>
                  <a:gd name="T23" fmla="*/ 30 h 36"/>
                  <a:gd name="T24" fmla="*/ 22 w 177"/>
                  <a:gd name="T25" fmla="*/ 25 h 36"/>
                  <a:gd name="T26" fmla="*/ 37 w 177"/>
                  <a:gd name="T27" fmla="*/ 21 h 36"/>
                  <a:gd name="T28" fmla="*/ 52 w 177"/>
                  <a:gd name="T29" fmla="*/ 19 h 36"/>
                  <a:gd name="T30" fmla="*/ 69 w 177"/>
                  <a:gd name="T31" fmla="*/ 16 h 36"/>
                  <a:gd name="T32" fmla="*/ 88 w 177"/>
                  <a:gd name="T33" fmla="*/ 14 h 36"/>
                  <a:gd name="T34" fmla="*/ 106 w 177"/>
                  <a:gd name="T35" fmla="*/ 12 h 36"/>
                  <a:gd name="T36" fmla="*/ 123 w 177"/>
                  <a:gd name="T37" fmla="*/ 8 h 36"/>
                  <a:gd name="T38" fmla="*/ 137 w 177"/>
                  <a:gd name="T39" fmla="*/ 5 h 36"/>
                  <a:gd name="T40" fmla="*/ 152 w 177"/>
                  <a:gd name="T41" fmla="*/ 0 h 36"/>
                  <a:gd name="T42" fmla="*/ 177 w 177"/>
                  <a:gd name="T43" fmla="*/ 0 h 36"/>
                  <a:gd name="T44" fmla="*/ 177 w 177"/>
                  <a:gd name="T45" fmla="*/ 12 h 36"/>
                  <a:gd name="T46" fmla="*/ 177 w 177"/>
                  <a:gd name="T47" fmla="*/ 12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77" h="36">
                    <a:moveTo>
                      <a:pt x="177" y="12"/>
                    </a:moveTo>
                    <a:lnTo>
                      <a:pt x="159" y="14"/>
                    </a:lnTo>
                    <a:lnTo>
                      <a:pt x="140" y="16"/>
                    </a:lnTo>
                    <a:lnTo>
                      <a:pt x="123" y="19"/>
                    </a:lnTo>
                    <a:lnTo>
                      <a:pt x="106" y="21"/>
                    </a:lnTo>
                    <a:lnTo>
                      <a:pt x="88" y="23"/>
                    </a:lnTo>
                    <a:lnTo>
                      <a:pt x="71" y="27"/>
                    </a:lnTo>
                    <a:lnTo>
                      <a:pt x="54" y="29"/>
                    </a:lnTo>
                    <a:lnTo>
                      <a:pt x="37" y="31"/>
                    </a:lnTo>
                    <a:lnTo>
                      <a:pt x="20" y="33"/>
                    </a:lnTo>
                    <a:lnTo>
                      <a:pt x="0" y="36"/>
                    </a:lnTo>
                    <a:lnTo>
                      <a:pt x="10" y="30"/>
                    </a:lnTo>
                    <a:lnTo>
                      <a:pt x="22" y="25"/>
                    </a:lnTo>
                    <a:lnTo>
                      <a:pt x="37" y="21"/>
                    </a:lnTo>
                    <a:lnTo>
                      <a:pt x="52" y="19"/>
                    </a:lnTo>
                    <a:lnTo>
                      <a:pt x="69" y="16"/>
                    </a:lnTo>
                    <a:lnTo>
                      <a:pt x="88" y="14"/>
                    </a:lnTo>
                    <a:lnTo>
                      <a:pt x="106" y="12"/>
                    </a:lnTo>
                    <a:lnTo>
                      <a:pt x="123" y="8"/>
                    </a:lnTo>
                    <a:lnTo>
                      <a:pt x="137" y="5"/>
                    </a:lnTo>
                    <a:lnTo>
                      <a:pt x="152" y="0"/>
                    </a:lnTo>
                    <a:lnTo>
                      <a:pt x="177" y="0"/>
                    </a:lnTo>
                    <a:lnTo>
                      <a:pt x="177" y="12"/>
                    </a:lnTo>
                    <a:lnTo>
                      <a:pt x="177" y="12"/>
                    </a:lnTo>
                    <a:close/>
                  </a:path>
                </a:pathLst>
              </a:custGeom>
              <a:solidFill>
                <a:srgbClr val="0019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624" name="Freeform 48"/>
              <p:cNvSpPr>
                <a:spLocks/>
              </p:cNvSpPr>
              <p:nvPr/>
            </p:nvSpPr>
            <p:spPr bwMode="auto">
              <a:xfrm>
                <a:off x="3162" y="1091"/>
                <a:ext cx="213" cy="28"/>
              </a:xfrm>
              <a:custGeom>
                <a:avLst/>
                <a:gdLst>
                  <a:gd name="T0" fmla="*/ 213 w 213"/>
                  <a:gd name="T1" fmla="*/ 20 h 28"/>
                  <a:gd name="T2" fmla="*/ 213 w 213"/>
                  <a:gd name="T3" fmla="*/ 28 h 28"/>
                  <a:gd name="T4" fmla="*/ 0 w 213"/>
                  <a:gd name="T5" fmla="*/ 0 h 28"/>
                  <a:gd name="T6" fmla="*/ 25 w 213"/>
                  <a:gd name="T7" fmla="*/ 1 h 28"/>
                  <a:gd name="T8" fmla="*/ 47 w 213"/>
                  <a:gd name="T9" fmla="*/ 2 h 28"/>
                  <a:gd name="T10" fmla="*/ 69 w 213"/>
                  <a:gd name="T11" fmla="*/ 3 h 28"/>
                  <a:gd name="T12" fmla="*/ 88 w 213"/>
                  <a:gd name="T13" fmla="*/ 5 h 28"/>
                  <a:gd name="T14" fmla="*/ 110 w 213"/>
                  <a:gd name="T15" fmla="*/ 8 h 28"/>
                  <a:gd name="T16" fmla="*/ 133 w 213"/>
                  <a:gd name="T17" fmla="*/ 10 h 28"/>
                  <a:gd name="T18" fmla="*/ 152 w 213"/>
                  <a:gd name="T19" fmla="*/ 13 h 28"/>
                  <a:gd name="T20" fmla="*/ 172 w 213"/>
                  <a:gd name="T21" fmla="*/ 16 h 28"/>
                  <a:gd name="T22" fmla="*/ 194 w 213"/>
                  <a:gd name="T23" fmla="*/ 18 h 28"/>
                  <a:gd name="T24" fmla="*/ 213 w 213"/>
                  <a:gd name="T25" fmla="*/ 20 h 28"/>
                  <a:gd name="T26" fmla="*/ 213 w 213"/>
                  <a:gd name="T27" fmla="*/ 2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13" h="28">
                    <a:moveTo>
                      <a:pt x="213" y="20"/>
                    </a:moveTo>
                    <a:lnTo>
                      <a:pt x="213" y="28"/>
                    </a:lnTo>
                    <a:lnTo>
                      <a:pt x="0" y="0"/>
                    </a:lnTo>
                    <a:lnTo>
                      <a:pt x="25" y="1"/>
                    </a:lnTo>
                    <a:lnTo>
                      <a:pt x="47" y="2"/>
                    </a:lnTo>
                    <a:lnTo>
                      <a:pt x="69" y="3"/>
                    </a:lnTo>
                    <a:lnTo>
                      <a:pt x="88" y="5"/>
                    </a:lnTo>
                    <a:lnTo>
                      <a:pt x="110" y="8"/>
                    </a:lnTo>
                    <a:lnTo>
                      <a:pt x="133" y="10"/>
                    </a:lnTo>
                    <a:lnTo>
                      <a:pt x="152" y="13"/>
                    </a:lnTo>
                    <a:lnTo>
                      <a:pt x="172" y="16"/>
                    </a:lnTo>
                    <a:lnTo>
                      <a:pt x="194" y="18"/>
                    </a:lnTo>
                    <a:lnTo>
                      <a:pt x="213" y="20"/>
                    </a:lnTo>
                    <a:lnTo>
                      <a:pt x="213" y="20"/>
                    </a:lnTo>
                    <a:close/>
                  </a:path>
                </a:pathLst>
              </a:custGeom>
              <a:solidFill>
                <a:srgbClr val="0019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625" name="Freeform 49"/>
              <p:cNvSpPr>
                <a:spLocks/>
              </p:cNvSpPr>
              <p:nvPr/>
            </p:nvSpPr>
            <p:spPr bwMode="auto">
              <a:xfrm>
                <a:off x="579" y="1643"/>
                <a:ext cx="157" cy="44"/>
              </a:xfrm>
              <a:custGeom>
                <a:avLst/>
                <a:gdLst>
                  <a:gd name="T0" fmla="*/ 0 w 157"/>
                  <a:gd name="T1" fmla="*/ 44 h 44"/>
                  <a:gd name="T2" fmla="*/ 142 w 157"/>
                  <a:gd name="T3" fmla="*/ 0 h 44"/>
                  <a:gd name="T4" fmla="*/ 157 w 157"/>
                  <a:gd name="T5" fmla="*/ 35 h 44"/>
                  <a:gd name="T6" fmla="*/ 0 w 157"/>
                  <a:gd name="T7" fmla="*/ 44 h 44"/>
                  <a:gd name="T8" fmla="*/ 0 w 157"/>
                  <a:gd name="T9" fmla="*/ 4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7" h="44">
                    <a:moveTo>
                      <a:pt x="0" y="44"/>
                    </a:moveTo>
                    <a:lnTo>
                      <a:pt x="142" y="0"/>
                    </a:lnTo>
                    <a:lnTo>
                      <a:pt x="157" y="35"/>
                    </a:lnTo>
                    <a:lnTo>
                      <a:pt x="0" y="44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rgbClr val="47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626" name="Freeform 50"/>
              <p:cNvSpPr>
                <a:spLocks/>
              </p:cNvSpPr>
              <p:nvPr/>
            </p:nvSpPr>
            <p:spPr bwMode="auto">
              <a:xfrm>
                <a:off x="5052" y="1687"/>
                <a:ext cx="37" cy="12"/>
              </a:xfrm>
              <a:custGeom>
                <a:avLst/>
                <a:gdLst>
                  <a:gd name="T0" fmla="*/ 0 w 37"/>
                  <a:gd name="T1" fmla="*/ 12 h 12"/>
                  <a:gd name="T2" fmla="*/ 0 w 37"/>
                  <a:gd name="T3" fmla="*/ 0 h 12"/>
                  <a:gd name="T4" fmla="*/ 37 w 37"/>
                  <a:gd name="T5" fmla="*/ 12 h 12"/>
                  <a:gd name="T6" fmla="*/ 0 w 37"/>
                  <a:gd name="T7" fmla="*/ 12 h 12"/>
                  <a:gd name="T8" fmla="*/ 0 w 37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12">
                    <a:moveTo>
                      <a:pt x="0" y="12"/>
                    </a:moveTo>
                    <a:lnTo>
                      <a:pt x="0" y="0"/>
                    </a:lnTo>
                    <a:lnTo>
                      <a:pt x="37" y="12"/>
                    </a:lnTo>
                    <a:lnTo>
                      <a:pt x="0" y="12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47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627" name="Freeform 51"/>
              <p:cNvSpPr>
                <a:spLocks/>
              </p:cNvSpPr>
              <p:nvPr/>
            </p:nvSpPr>
            <p:spPr bwMode="auto">
              <a:xfrm>
                <a:off x="721" y="1766"/>
                <a:ext cx="27" cy="15"/>
              </a:xfrm>
              <a:custGeom>
                <a:avLst/>
                <a:gdLst>
                  <a:gd name="T0" fmla="*/ 0 w 27"/>
                  <a:gd name="T1" fmla="*/ 12 h 15"/>
                  <a:gd name="T2" fmla="*/ 27 w 27"/>
                  <a:gd name="T3" fmla="*/ 0 h 15"/>
                  <a:gd name="T4" fmla="*/ 27 w 27"/>
                  <a:gd name="T5" fmla="*/ 15 h 15"/>
                  <a:gd name="T6" fmla="*/ 0 w 27"/>
                  <a:gd name="T7" fmla="*/ 12 h 15"/>
                  <a:gd name="T8" fmla="*/ 0 w 27"/>
                  <a:gd name="T9" fmla="*/ 12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5">
                    <a:moveTo>
                      <a:pt x="0" y="12"/>
                    </a:moveTo>
                    <a:lnTo>
                      <a:pt x="27" y="0"/>
                    </a:lnTo>
                    <a:lnTo>
                      <a:pt x="27" y="15"/>
                    </a:lnTo>
                    <a:lnTo>
                      <a:pt x="0" y="12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47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628" name="Freeform 52"/>
              <p:cNvSpPr>
                <a:spLocks/>
              </p:cNvSpPr>
              <p:nvPr/>
            </p:nvSpPr>
            <p:spPr bwMode="auto">
              <a:xfrm>
                <a:off x="5035" y="1781"/>
                <a:ext cx="162" cy="79"/>
              </a:xfrm>
              <a:custGeom>
                <a:avLst/>
                <a:gdLst>
                  <a:gd name="T0" fmla="*/ 157 w 162"/>
                  <a:gd name="T1" fmla="*/ 67 h 79"/>
                  <a:gd name="T2" fmla="*/ 139 w 162"/>
                  <a:gd name="T3" fmla="*/ 64 h 79"/>
                  <a:gd name="T4" fmla="*/ 122 w 162"/>
                  <a:gd name="T5" fmla="*/ 62 h 79"/>
                  <a:gd name="T6" fmla="*/ 108 w 162"/>
                  <a:gd name="T7" fmla="*/ 62 h 79"/>
                  <a:gd name="T8" fmla="*/ 90 w 162"/>
                  <a:gd name="T9" fmla="*/ 62 h 79"/>
                  <a:gd name="T10" fmla="*/ 76 w 162"/>
                  <a:gd name="T11" fmla="*/ 63 h 79"/>
                  <a:gd name="T12" fmla="*/ 61 w 162"/>
                  <a:gd name="T13" fmla="*/ 65 h 79"/>
                  <a:gd name="T14" fmla="*/ 46 w 162"/>
                  <a:gd name="T15" fmla="*/ 69 h 79"/>
                  <a:gd name="T16" fmla="*/ 29 w 162"/>
                  <a:gd name="T17" fmla="*/ 72 h 79"/>
                  <a:gd name="T18" fmla="*/ 14 w 162"/>
                  <a:gd name="T19" fmla="*/ 75 h 79"/>
                  <a:gd name="T20" fmla="*/ 0 w 162"/>
                  <a:gd name="T21" fmla="*/ 79 h 79"/>
                  <a:gd name="T22" fmla="*/ 10 w 162"/>
                  <a:gd name="T23" fmla="*/ 0 h 79"/>
                  <a:gd name="T24" fmla="*/ 27 w 162"/>
                  <a:gd name="T25" fmla="*/ 8 h 79"/>
                  <a:gd name="T26" fmla="*/ 46 w 162"/>
                  <a:gd name="T27" fmla="*/ 15 h 79"/>
                  <a:gd name="T28" fmla="*/ 66 w 162"/>
                  <a:gd name="T29" fmla="*/ 19 h 79"/>
                  <a:gd name="T30" fmla="*/ 88 w 162"/>
                  <a:gd name="T31" fmla="*/ 25 h 79"/>
                  <a:gd name="T32" fmla="*/ 110 w 162"/>
                  <a:gd name="T33" fmla="*/ 30 h 79"/>
                  <a:gd name="T34" fmla="*/ 130 w 162"/>
                  <a:gd name="T35" fmla="*/ 34 h 79"/>
                  <a:gd name="T36" fmla="*/ 144 w 162"/>
                  <a:gd name="T37" fmla="*/ 40 h 79"/>
                  <a:gd name="T38" fmla="*/ 157 w 162"/>
                  <a:gd name="T39" fmla="*/ 47 h 79"/>
                  <a:gd name="T40" fmla="*/ 162 w 162"/>
                  <a:gd name="T41" fmla="*/ 56 h 79"/>
                  <a:gd name="T42" fmla="*/ 157 w 162"/>
                  <a:gd name="T43" fmla="*/ 67 h 79"/>
                  <a:gd name="T44" fmla="*/ 157 w 162"/>
                  <a:gd name="T45" fmla="*/ 67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2" h="79">
                    <a:moveTo>
                      <a:pt x="157" y="67"/>
                    </a:moveTo>
                    <a:lnTo>
                      <a:pt x="139" y="64"/>
                    </a:lnTo>
                    <a:lnTo>
                      <a:pt x="122" y="62"/>
                    </a:lnTo>
                    <a:lnTo>
                      <a:pt x="108" y="62"/>
                    </a:lnTo>
                    <a:lnTo>
                      <a:pt x="90" y="62"/>
                    </a:lnTo>
                    <a:lnTo>
                      <a:pt x="76" y="63"/>
                    </a:lnTo>
                    <a:lnTo>
                      <a:pt x="61" y="65"/>
                    </a:lnTo>
                    <a:lnTo>
                      <a:pt x="46" y="69"/>
                    </a:lnTo>
                    <a:lnTo>
                      <a:pt x="29" y="72"/>
                    </a:lnTo>
                    <a:lnTo>
                      <a:pt x="14" y="75"/>
                    </a:lnTo>
                    <a:lnTo>
                      <a:pt x="0" y="79"/>
                    </a:lnTo>
                    <a:lnTo>
                      <a:pt x="10" y="0"/>
                    </a:lnTo>
                    <a:lnTo>
                      <a:pt x="27" y="8"/>
                    </a:lnTo>
                    <a:lnTo>
                      <a:pt x="46" y="15"/>
                    </a:lnTo>
                    <a:lnTo>
                      <a:pt x="66" y="19"/>
                    </a:lnTo>
                    <a:lnTo>
                      <a:pt x="88" y="25"/>
                    </a:lnTo>
                    <a:lnTo>
                      <a:pt x="110" y="30"/>
                    </a:lnTo>
                    <a:lnTo>
                      <a:pt x="130" y="34"/>
                    </a:lnTo>
                    <a:lnTo>
                      <a:pt x="144" y="40"/>
                    </a:lnTo>
                    <a:lnTo>
                      <a:pt x="157" y="47"/>
                    </a:lnTo>
                    <a:lnTo>
                      <a:pt x="162" y="56"/>
                    </a:lnTo>
                    <a:lnTo>
                      <a:pt x="157" y="67"/>
                    </a:lnTo>
                    <a:lnTo>
                      <a:pt x="157" y="67"/>
                    </a:lnTo>
                    <a:close/>
                  </a:path>
                </a:pathLst>
              </a:custGeom>
              <a:solidFill>
                <a:srgbClr val="47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629" name="Freeform 53"/>
              <p:cNvSpPr>
                <a:spLocks/>
              </p:cNvSpPr>
              <p:nvPr/>
            </p:nvSpPr>
            <p:spPr bwMode="auto">
              <a:xfrm>
                <a:off x="552" y="1872"/>
                <a:ext cx="662" cy="1852"/>
              </a:xfrm>
              <a:custGeom>
                <a:avLst/>
                <a:gdLst>
                  <a:gd name="T0" fmla="*/ 176 w 662"/>
                  <a:gd name="T1" fmla="*/ 1763 h 1852"/>
                  <a:gd name="T2" fmla="*/ 257 w 662"/>
                  <a:gd name="T3" fmla="*/ 1767 h 1852"/>
                  <a:gd name="T4" fmla="*/ 353 w 662"/>
                  <a:gd name="T5" fmla="*/ 1770 h 1852"/>
                  <a:gd name="T6" fmla="*/ 453 w 662"/>
                  <a:gd name="T7" fmla="*/ 1771 h 1852"/>
                  <a:gd name="T8" fmla="*/ 551 w 662"/>
                  <a:gd name="T9" fmla="*/ 1771 h 1852"/>
                  <a:gd name="T10" fmla="*/ 644 w 662"/>
                  <a:gd name="T11" fmla="*/ 1770 h 1852"/>
                  <a:gd name="T12" fmla="*/ 649 w 662"/>
                  <a:gd name="T13" fmla="*/ 1786 h 1852"/>
                  <a:gd name="T14" fmla="*/ 657 w 662"/>
                  <a:gd name="T15" fmla="*/ 1802 h 1852"/>
                  <a:gd name="T16" fmla="*/ 659 w 662"/>
                  <a:gd name="T17" fmla="*/ 1818 h 1852"/>
                  <a:gd name="T18" fmla="*/ 662 w 662"/>
                  <a:gd name="T19" fmla="*/ 1835 h 1852"/>
                  <a:gd name="T20" fmla="*/ 654 w 662"/>
                  <a:gd name="T21" fmla="*/ 1852 h 1852"/>
                  <a:gd name="T22" fmla="*/ 505 w 662"/>
                  <a:gd name="T23" fmla="*/ 1848 h 1852"/>
                  <a:gd name="T24" fmla="*/ 333 w 662"/>
                  <a:gd name="T25" fmla="*/ 1846 h 1852"/>
                  <a:gd name="T26" fmla="*/ 169 w 662"/>
                  <a:gd name="T27" fmla="*/ 1845 h 1852"/>
                  <a:gd name="T28" fmla="*/ 49 w 662"/>
                  <a:gd name="T29" fmla="*/ 1844 h 1852"/>
                  <a:gd name="T30" fmla="*/ 0 w 662"/>
                  <a:gd name="T31" fmla="*/ 1843 h 1852"/>
                  <a:gd name="T32" fmla="*/ 10 w 662"/>
                  <a:gd name="T33" fmla="*/ 923 h 1852"/>
                  <a:gd name="T34" fmla="*/ 10 w 662"/>
                  <a:gd name="T35" fmla="*/ 749 h 1852"/>
                  <a:gd name="T36" fmla="*/ 10 w 662"/>
                  <a:gd name="T37" fmla="*/ 574 h 1852"/>
                  <a:gd name="T38" fmla="*/ 12 w 662"/>
                  <a:gd name="T39" fmla="*/ 399 h 1852"/>
                  <a:gd name="T40" fmla="*/ 14 w 662"/>
                  <a:gd name="T41" fmla="*/ 223 h 1852"/>
                  <a:gd name="T42" fmla="*/ 34 w 662"/>
                  <a:gd name="T43" fmla="*/ 134 h 1852"/>
                  <a:gd name="T44" fmla="*/ 61 w 662"/>
                  <a:gd name="T45" fmla="*/ 130 h 1852"/>
                  <a:gd name="T46" fmla="*/ 88 w 662"/>
                  <a:gd name="T47" fmla="*/ 123 h 1852"/>
                  <a:gd name="T48" fmla="*/ 113 w 662"/>
                  <a:gd name="T49" fmla="*/ 114 h 1852"/>
                  <a:gd name="T50" fmla="*/ 132 w 662"/>
                  <a:gd name="T51" fmla="*/ 101 h 1852"/>
                  <a:gd name="T52" fmla="*/ 144 w 662"/>
                  <a:gd name="T53" fmla="*/ 87 h 1852"/>
                  <a:gd name="T54" fmla="*/ 139 w 662"/>
                  <a:gd name="T55" fmla="*/ 75 h 1852"/>
                  <a:gd name="T56" fmla="*/ 122 w 662"/>
                  <a:gd name="T57" fmla="*/ 61 h 1852"/>
                  <a:gd name="T58" fmla="*/ 95 w 662"/>
                  <a:gd name="T59" fmla="*/ 50 h 1852"/>
                  <a:gd name="T60" fmla="*/ 66 w 662"/>
                  <a:gd name="T61" fmla="*/ 42 h 1852"/>
                  <a:gd name="T62" fmla="*/ 49 w 662"/>
                  <a:gd name="T63" fmla="*/ 38 h 1852"/>
                  <a:gd name="T64" fmla="*/ 39 w 662"/>
                  <a:gd name="T65" fmla="*/ 37 h 1852"/>
                  <a:gd name="T66" fmla="*/ 29 w 662"/>
                  <a:gd name="T67" fmla="*/ 36 h 1852"/>
                  <a:gd name="T68" fmla="*/ 19 w 662"/>
                  <a:gd name="T69" fmla="*/ 35 h 1852"/>
                  <a:gd name="T70" fmla="*/ 12 w 662"/>
                  <a:gd name="T71" fmla="*/ 31 h 1852"/>
                  <a:gd name="T72" fmla="*/ 24 w 662"/>
                  <a:gd name="T73" fmla="*/ 26 h 1852"/>
                  <a:gd name="T74" fmla="*/ 56 w 662"/>
                  <a:gd name="T75" fmla="*/ 19 h 1852"/>
                  <a:gd name="T76" fmla="*/ 88 w 662"/>
                  <a:gd name="T77" fmla="*/ 13 h 1852"/>
                  <a:gd name="T78" fmla="*/ 120 w 662"/>
                  <a:gd name="T79" fmla="*/ 8 h 1852"/>
                  <a:gd name="T80" fmla="*/ 154 w 662"/>
                  <a:gd name="T81" fmla="*/ 3 h 1852"/>
                  <a:gd name="T82" fmla="*/ 169 w 662"/>
                  <a:gd name="T83" fmla="*/ 741 h 1852"/>
                  <a:gd name="T84" fmla="*/ 169 w 662"/>
                  <a:gd name="T85" fmla="*/ 740 h 18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662" h="1852">
                    <a:moveTo>
                      <a:pt x="169" y="740"/>
                    </a:moveTo>
                    <a:lnTo>
                      <a:pt x="176" y="1763"/>
                    </a:lnTo>
                    <a:lnTo>
                      <a:pt x="215" y="1765"/>
                    </a:lnTo>
                    <a:lnTo>
                      <a:pt x="257" y="1767"/>
                    </a:lnTo>
                    <a:lnTo>
                      <a:pt x="304" y="1770"/>
                    </a:lnTo>
                    <a:lnTo>
                      <a:pt x="353" y="1770"/>
                    </a:lnTo>
                    <a:lnTo>
                      <a:pt x="402" y="1771"/>
                    </a:lnTo>
                    <a:lnTo>
                      <a:pt x="453" y="1771"/>
                    </a:lnTo>
                    <a:lnTo>
                      <a:pt x="502" y="1771"/>
                    </a:lnTo>
                    <a:lnTo>
                      <a:pt x="551" y="1771"/>
                    </a:lnTo>
                    <a:lnTo>
                      <a:pt x="600" y="1770"/>
                    </a:lnTo>
                    <a:lnTo>
                      <a:pt x="644" y="1770"/>
                    </a:lnTo>
                    <a:lnTo>
                      <a:pt x="647" y="1778"/>
                    </a:lnTo>
                    <a:lnTo>
                      <a:pt x="649" y="1786"/>
                    </a:lnTo>
                    <a:lnTo>
                      <a:pt x="652" y="1794"/>
                    </a:lnTo>
                    <a:lnTo>
                      <a:pt x="657" y="1802"/>
                    </a:lnTo>
                    <a:lnTo>
                      <a:pt x="659" y="1810"/>
                    </a:lnTo>
                    <a:lnTo>
                      <a:pt x="659" y="1818"/>
                    </a:lnTo>
                    <a:lnTo>
                      <a:pt x="662" y="1827"/>
                    </a:lnTo>
                    <a:lnTo>
                      <a:pt x="662" y="1835"/>
                    </a:lnTo>
                    <a:lnTo>
                      <a:pt x="659" y="1843"/>
                    </a:lnTo>
                    <a:lnTo>
                      <a:pt x="654" y="1852"/>
                    </a:lnTo>
                    <a:lnTo>
                      <a:pt x="586" y="1851"/>
                    </a:lnTo>
                    <a:lnTo>
                      <a:pt x="505" y="1848"/>
                    </a:lnTo>
                    <a:lnTo>
                      <a:pt x="419" y="1847"/>
                    </a:lnTo>
                    <a:lnTo>
                      <a:pt x="333" y="1846"/>
                    </a:lnTo>
                    <a:lnTo>
                      <a:pt x="247" y="1845"/>
                    </a:lnTo>
                    <a:lnTo>
                      <a:pt x="169" y="1845"/>
                    </a:lnTo>
                    <a:lnTo>
                      <a:pt x="103" y="1844"/>
                    </a:lnTo>
                    <a:lnTo>
                      <a:pt x="49" y="1844"/>
                    </a:lnTo>
                    <a:lnTo>
                      <a:pt x="14" y="1843"/>
                    </a:lnTo>
                    <a:lnTo>
                      <a:pt x="0" y="1843"/>
                    </a:lnTo>
                    <a:lnTo>
                      <a:pt x="7" y="1008"/>
                    </a:lnTo>
                    <a:lnTo>
                      <a:pt x="10" y="923"/>
                    </a:lnTo>
                    <a:lnTo>
                      <a:pt x="10" y="836"/>
                    </a:lnTo>
                    <a:lnTo>
                      <a:pt x="10" y="749"/>
                    </a:lnTo>
                    <a:lnTo>
                      <a:pt x="10" y="662"/>
                    </a:lnTo>
                    <a:lnTo>
                      <a:pt x="10" y="574"/>
                    </a:lnTo>
                    <a:lnTo>
                      <a:pt x="10" y="487"/>
                    </a:lnTo>
                    <a:lnTo>
                      <a:pt x="12" y="399"/>
                    </a:lnTo>
                    <a:lnTo>
                      <a:pt x="12" y="311"/>
                    </a:lnTo>
                    <a:lnTo>
                      <a:pt x="14" y="223"/>
                    </a:lnTo>
                    <a:lnTo>
                      <a:pt x="19" y="135"/>
                    </a:lnTo>
                    <a:lnTo>
                      <a:pt x="34" y="134"/>
                    </a:lnTo>
                    <a:lnTo>
                      <a:pt x="49" y="132"/>
                    </a:lnTo>
                    <a:lnTo>
                      <a:pt x="61" y="130"/>
                    </a:lnTo>
                    <a:lnTo>
                      <a:pt x="76" y="126"/>
                    </a:lnTo>
                    <a:lnTo>
                      <a:pt x="88" y="123"/>
                    </a:lnTo>
                    <a:lnTo>
                      <a:pt x="100" y="118"/>
                    </a:lnTo>
                    <a:lnTo>
                      <a:pt x="113" y="114"/>
                    </a:lnTo>
                    <a:lnTo>
                      <a:pt x="122" y="108"/>
                    </a:lnTo>
                    <a:lnTo>
                      <a:pt x="132" y="101"/>
                    </a:lnTo>
                    <a:lnTo>
                      <a:pt x="139" y="94"/>
                    </a:lnTo>
                    <a:lnTo>
                      <a:pt x="144" y="87"/>
                    </a:lnTo>
                    <a:lnTo>
                      <a:pt x="142" y="80"/>
                    </a:lnTo>
                    <a:lnTo>
                      <a:pt x="139" y="75"/>
                    </a:lnTo>
                    <a:lnTo>
                      <a:pt x="132" y="68"/>
                    </a:lnTo>
                    <a:lnTo>
                      <a:pt x="122" y="61"/>
                    </a:lnTo>
                    <a:lnTo>
                      <a:pt x="110" y="55"/>
                    </a:lnTo>
                    <a:lnTo>
                      <a:pt x="95" y="50"/>
                    </a:lnTo>
                    <a:lnTo>
                      <a:pt x="81" y="45"/>
                    </a:lnTo>
                    <a:lnTo>
                      <a:pt x="66" y="42"/>
                    </a:lnTo>
                    <a:lnTo>
                      <a:pt x="51" y="38"/>
                    </a:lnTo>
                    <a:lnTo>
                      <a:pt x="49" y="38"/>
                    </a:lnTo>
                    <a:lnTo>
                      <a:pt x="44" y="38"/>
                    </a:lnTo>
                    <a:lnTo>
                      <a:pt x="39" y="37"/>
                    </a:lnTo>
                    <a:lnTo>
                      <a:pt x="34" y="37"/>
                    </a:lnTo>
                    <a:lnTo>
                      <a:pt x="29" y="36"/>
                    </a:lnTo>
                    <a:lnTo>
                      <a:pt x="24" y="36"/>
                    </a:lnTo>
                    <a:lnTo>
                      <a:pt x="19" y="35"/>
                    </a:lnTo>
                    <a:lnTo>
                      <a:pt x="14" y="32"/>
                    </a:lnTo>
                    <a:lnTo>
                      <a:pt x="12" y="31"/>
                    </a:lnTo>
                    <a:lnTo>
                      <a:pt x="7" y="29"/>
                    </a:lnTo>
                    <a:lnTo>
                      <a:pt x="24" y="26"/>
                    </a:lnTo>
                    <a:lnTo>
                      <a:pt x="39" y="21"/>
                    </a:lnTo>
                    <a:lnTo>
                      <a:pt x="56" y="19"/>
                    </a:lnTo>
                    <a:lnTo>
                      <a:pt x="71" y="15"/>
                    </a:lnTo>
                    <a:lnTo>
                      <a:pt x="88" y="13"/>
                    </a:lnTo>
                    <a:lnTo>
                      <a:pt x="103" y="11"/>
                    </a:lnTo>
                    <a:lnTo>
                      <a:pt x="120" y="8"/>
                    </a:lnTo>
                    <a:lnTo>
                      <a:pt x="137" y="6"/>
                    </a:lnTo>
                    <a:lnTo>
                      <a:pt x="154" y="3"/>
                    </a:lnTo>
                    <a:lnTo>
                      <a:pt x="169" y="0"/>
                    </a:lnTo>
                    <a:lnTo>
                      <a:pt x="169" y="741"/>
                    </a:lnTo>
                    <a:lnTo>
                      <a:pt x="169" y="741"/>
                    </a:lnTo>
                    <a:lnTo>
                      <a:pt x="169" y="740"/>
                    </a:lnTo>
                    <a:close/>
                  </a:path>
                </a:pathLst>
              </a:custGeom>
              <a:solidFill>
                <a:srgbClr val="47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630" name="Freeform 54"/>
              <p:cNvSpPr>
                <a:spLocks/>
              </p:cNvSpPr>
              <p:nvPr/>
            </p:nvSpPr>
            <p:spPr bwMode="auto">
              <a:xfrm>
                <a:off x="2079" y="1910"/>
                <a:ext cx="3125" cy="1831"/>
              </a:xfrm>
              <a:custGeom>
                <a:avLst/>
                <a:gdLst>
                  <a:gd name="T0" fmla="*/ 3105 w 3125"/>
                  <a:gd name="T1" fmla="*/ 1032 h 1831"/>
                  <a:gd name="T2" fmla="*/ 3105 w 3125"/>
                  <a:gd name="T3" fmla="*/ 1196 h 1831"/>
                  <a:gd name="T4" fmla="*/ 3105 w 3125"/>
                  <a:gd name="T5" fmla="*/ 1357 h 1831"/>
                  <a:gd name="T6" fmla="*/ 3108 w 3125"/>
                  <a:gd name="T7" fmla="*/ 1516 h 1831"/>
                  <a:gd name="T8" fmla="*/ 3105 w 3125"/>
                  <a:gd name="T9" fmla="*/ 1670 h 1831"/>
                  <a:gd name="T10" fmla="*/ 3098 w 3125"/>
                  <a:gd name="T11" fmla="*/ 1822 h 1831"/>
                  <a:gd name="T12" fmla="*/ 2539 w 3125"/>
                  <a:gd name="T13" fmla="*/ 1822 h 1831"/>
                  <a:gd name="T14" fmla="*/ 1968 w 3125"/>
                  <a:gd name="T15" fmla="*/ 1822 h 1831"/>
                  <a:gd name="T16" fmla="*/ 1402 w 3125"/>
                  <a:gd name="T17" fmla="*/ 1823 h 1831"/>
                  <a:gd name="T18" fmla="*/ 848 w 3125"/>
                  <a:gd name="T19" fmla="*/ 1821 h 1831"/>
                  <a:gd name="T20" fmla="*/ 326 w 3125"/>
                  <a:gd name="T21" fmla="*/ 1814 h 1831"/>
                  <a:gd name="T22" fmla="*/ 274 w 3125"/>
                  <a:gd name="T23" fmla="*/ 1821 h 1831"/>
                  <a:gd name="T24" fmla="*/ 225 w 3125"/>
                  <a:gd name="T25" fmla="*/ 1818 h 1831"/>
                  <a:gd name="T26" fmla="*/ 176 w 3125"/>
                  <a:gd name="T27" fmla="*/ 1818 h 1831"/>
                  <a:gd name="T28" fmla="*/ 132 w 3125"/>
                  <a:gd name="T29" fmla="*/ 1821 h 1831"/>
                  <a:gd name="T30" fmla="*/ 86 w 3125"/>
                  <a:gd name="T31" fmla="*/ 1826 h 1831"/>
                  <a:gd name="T32" fmla="*/ 0 w 3125"/>
                  <a:gd name="T33" fmla="*/ 1732 h 1831"/>
                  <a:gd name="T34" fmla="*/ 189 w 3125"/>
                  <a:gd name="T35" fmla="*/ 1738 h 1831"/>
                  <a:gd name="T36" fmla="*/ 365 w 3125"/>
                  <a:gd name="T37" fmla="*/ 1741 h 1831"/>
                  <a:gd name="T38" fmla="*/ 539 w 3125"/>
                  <a:gd name="T39" fmla="*/ 1740 h 1831"/>
                  <a:gd name="T40" fmla="*/ 723 w 3125"/>
                  <a:gd name="T41" fmla="*/ 1740 h 1831"/>
                  <a:gd name="T42" fmla="*/ 926 w 3125"/>
                  <a:gd name="T43" fmla="*/ 1740 h 1831"/>
                  <a:gd name="T44" fmla="*/ 2899 w 3125"/>
                  <a:gd name="T45" fmla="*/ 1743 h 1831"/>
                  <a:gd name="T46" fmla="*/ 2909 w 3125"/>
                  <a:gd name="T47" fmla="*/ 1740 h 1831"/>
                  <a:gd name="T48" fmla="*/ 2921 w 3125"/>
                  <a:gd name="T49" fmla="*/ 1736 h 1831"/>
                  <a:gd name="T50" fmla="*/ 2929 w 3125"/>
                  <a:gd name="T51" fmla="*/ 1730 h 1831"/>
                  <a:gd name="T52" fmla="*/ 2936 w 3125"/>
                  <a:gd name="T53" fmla="*/ 1726 h 1831"/>
                  <a:gd name="T54" fmla="*/ 2956 w 3125"/>
                  <a:gd name="T55" fmla="*/ 502 h 1831"/>
                  <a:gd name="T56" fmla="*/ 2978 w 3125"/>
                  <a:gd name="T57" fmla="*/ 7 h 1831"/>
                  <a:gd name="T58" fmla="*/ 3010 w 3125"/>
                  <a:gd name="T59" fmla="*/ 17 h 1831"/>
                  <a:gd name="T60" fmla="*/ 3044 w 3125"/>
                  <a:gd name="T61" fmla="*/ 26 h 1831"/>
                  <a:gd name="T62" fmla="*/ 3081 w 3125"/>
                  <a:gd name="T63" fmla="*/ 36 h 1831"/>
                  <a:gd name="T64" fmla="*/ 3110 w 3125"/>
                  <a:gd name="T65" fmla="*/ 47 h 1831"/>
                  <a:gd name="T66" fmla="*/ 3125 w 3125"/>
                  <a:gd name="T67" fmla="*/ 53 h 18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125" h="1831">
                    <a:moveTo>
                      <a:pt x="3125" y="53"/>
                    </a:moveTo>
                    <a:lnTo>
                      <a:pt x="3105" y="1032"/>
                    </a:lnTo>
                    <a:lnTo>
                      <a:pt x="3105" y="1114"/>
                    </a:lnTo>
                    <a:lnTo>
                      <a:pt x="3105" y="1196"/>
                    </a:lnTo>
                    <a:lnTo>
                      <a:pt x="3105" y="1277"/>
                    </a:lnTo>
                    <a:lnTo>
                      <a:pt x="3105" y="1357"/>
                    </a:lnTo>
                    <a:lnTo>
                      <a:pt x="3108" y="1437"/>
                    </a:lnTo>
                    <a:lnTo>
                      <a:pt x="3108" y="1516"/>
                    </a:lnTo>
                    <a:lnTo>
                      <a:pt x="3105" y="1593"/>
                    </a:lnTo>
                    <a:lnTo>
                      <a:pt x="3105" y="1670"/>
                    </a:lnTo>
                    <a:lnTo>
                      <a:pt x="3103" y="1746"/>
                    </a:lnTo>
                    <a:lnTo>
                      <a:pt x="3098" y="1822"/>
                    </a:lnTo>
                    <a:lnTo>
                      <a:pt x="2821" y="1822"/>
                    </a:lnTo>
                    <a:lnTo>
                      <a:pt x="2539" y="1822"/>
                    </a:lnTo>
                    <a:lnTo>
                      <a:pt x="2255" y="1822"/>
                    </a:lnTo>
                    <a:lnTo>
                      <a:pt x="1968" y="1822"/>
                    </a:lnTo>
                    <a:lnTo>
                      <a:pt x="1684" y="1823"/>
                    </a:lnTo>
                    <a:lnTo>
                      <a:pt x="1402" y="1823"/>
                    </a:lnTo>
                    <a:lnTo>
                      <a:pt x="1122" y="1822"/>
                    </a:lnTo>
                    <a:lnTo>
                      <a:pt x="848" y="1821"/>
                    </a:lnTo>
                    <a:lnTo>
                      <a:pt x="583" y="1817"/>
                    </a:lnTo>
                    <a:lnTo>
                      <a:pt x="326" y="1814"/>
                    </a:lnTo>
                    <a:lnTo>
                      <a:pt x="301" y="1822"/>
                    </a:lnTo>
                    <a:lnTo>
                      <a:pt x="274" y="1821"/>
                    </a:lnTo>
                    <a:lnTo>
                      <a:pt x="250" y="1820"/>
                    </a:lnTo>
                    <a:lnTo>
                      <a:pt x="225" y="1818"/>
                    </a:lnTo>
                    <a:lnTo>
                      <a:pt x="201" y="1818"/>
                    </a:lnTo>
                    <a:lnTo>
                      <a:pt x="176" y="1818"/>
                    </a:lnTo>
                    <a:lnTo>
                      <a:pt x="154" y="1818"/>
                    </a:lnTo>
                    <a:lnTo>
                      <a:pt x="132" y="1821"/>
                    </a:lnTo>
                    <a:lnTo>
                      <a:pt x="108" y="1823"/>
                    </a:lnTo>
                    <a:lnTo>
                      <a:pt x="86" y="1826"/>
                    </a:lnTo>
                    <a:lnTo>
                      <a:pt x="61" y="1831"/>
                    </a:lnTo>
                    <a:lnTo>
                      <a:pt x="0" y="1732"/>
                    </a:lnTo>
                    <a:lnTo>
                      <a:pt x="95" y="1735"/>
                    </a:lnTo>
                    <a:lnTo>
                      <a:pt x="189" y="1738"/>
                    </a:lnTo>
                    <a:lnTo>
                      <a:pt x="277" y="1740"/>
                    </a:lnTo>
                    <a:lnTo>
                      <a:pt x="365" y="1741"/>
                    </a:lnTo>
                    <a:lnTo>
                      <a:pt x="451" y="1741"/>
                    </a:lnTo>
                    <a:lnTo>
                      <a:pt x="539" y="1740"/>
                    </a:lnTo>
                    <a:lnTo>
                      <a:pt x="627" y="1740"/>
                    </a:lnTo>
                    <a:lnTo>
                      <a:pt x="723" y="1740"/>
                    </a:lnTo>
                    <a:lnTo>
                      <a:pt x="821" y="1740"/>
                    </a:lnTo>
                    <a:lnTo>
                      <a:pt x="926" y="1740"/>
                    </a:lnTo>
                    <a:lnTo>
                      <a:pt x="2892" y="1743"/>
                    </a:lnTo>
                    <a:lnTo>
                      <a:pt x="2899" y="1743"/>
                    </a:lnTo>
                    <a:lnTo>
                      <a:pt x="2904" y="1742"/>
                    </a:lnTo>
                    <a:lnTo>
                      <a:pt x="2909" y="1740"/>
                    </a:lnTo>
                    <a:lnTo>
                      <a:pt x="2917" y="1738"/>
                    </a:lnTo>
                    <a:lnTo>
                      <a:pt x="2921" y="1736"/>
                    </a:lnTo>
                    <a:lnTo>
                      <a:pt x="2926" y="1734"/>
                    </a:lnTo>
                    <a:lnTo>
                      <a:pt x="2929" y="1730"/>
                    </a:lnTo>
                    <a:lnTo>
                      <a:pt x="2934" y="1728"/>
                    </a:lnTo>
                    <a:lnTo>
                      <a:pt x="2936" y="1726"/>
                    </a:lnTo>
                    <a:lnTo>
                      <a:pt x="2936" y="1722"/>
                    </a:lnTo>
                    <a:lnTo>
                      <a:pt x="2956" y="502"/>
                    </a:lnTo>
                    <a:lnTo>
                      <a:pt x="2966" y="0"/>
                    </a:lnTo>
                    <a:lnTo>
                      <a:pt x="2978" y="7"/>
                    </a:lnTo>
                    <a:lnTo>
                      <a:pt x="2993" y="13"/>
                    </a:lnTo>
                    <a:lnTo>
                      <a:pt x="3010" y="17"/>
                    </a:lnTo>
                    <a:lnTo>
                      <a:pt x="3027" y="22"/>
                    </a:lnTo>
                    <a:lnTo>
                      <a:pt x="3044" y="26"/>
                    </a:lnTo>
                    <a:lnTo>
                      <a:pt x="3061" y="31"/>
                    </a:lnTo>
                    <a:lnTo>
                      <a:pt x="3081" y="36"/>
                    </a:lnTo>
                    <a:lnTo>
                      <a:pt x="3095" y="41"/>
                    </a:lnTo>
                    <a:lnTo>
                      <a:pt x="3110" y="47"/>
                    </a:lnTo>
                    <a:lnTo>
                      <a:pt x="3125" y="53"/>
                    </a:lnTo>
                    <a:lnTo>
                      <a:pt x="3125" y="53"/>
                    </a:lnTo>
                    <a:close/>
                  </a:path>
                </a:pathLst>
              </a:custGeom>
              <a:solidFill>
                <a:srgbClr val="47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631" name="Freeform 55"/>
              <p:cNvSpPr>
                <a:spLocks/>
              </p:cNvSpPr>
              <p:nvPr/>
            </p:nvSpPr>
            <p:spPr bwMode="auto">
              <a:xfrm>
                <a:off x="3250" y="3749"/>
                <a:ext cx="1189" cy="426"/>
              </a:xfrm>
              <a:custGeom>
                <a:avLst/>
                <a:gdLst>
                  <a:gd name="T0" fmla="*/ 299 w 1189"/>
                  <a:gd name="T1" fmla="*/ 73 h 426"/>
                  <a:gd name="T2" fmla="*/ 402 w 1189"/>
                  <a:gd name="T3" fmla="*/ 97 h 426"/>
                  <a:gd name="T4" fmla="*/ 510 w 1189"/>
                  <a:gd name="T5" fmla="*/ 111 h 426"/>
                  <a:gd name="T6" fmla="*/ 572 w 1189"/>
                  <a:gd name="T7" fmla="*/ 115 h 426"/>
                  <a:gd name="T8" fmla="*/ 527 w 1189"/>
                  <a:gd name="T9" fmla="*/ 133 h 426"/>
                  <a:gd name="T10" fmla="*/ 493 w 1189"/>
                  <a:gd name="T11" fmla="*/ 151 h 426"/>
                  <a:gd name="T12" fmla="*/ 478 w 1189"/>
                  <a:gd name="T13" fmla="*/ 171 h 426"/>
                  <a:gd name="T14" fmla="*/ 525 w 1189"/>
                  <a:gd name="T15" fmla="*/ 182 h 426"/>
                  <a:gd name="T16" fmla="*/ 572 w 1189"/>
                  <a:gd name="T17" fmla="*/ 168 h 426"/>
                  <a:gd name="T18" fmla="*/ 621 w 1189"/>
                  <a:gd name="T19" fmla="*/ 153 h 426"/>
                  <a:gd name="T20" fmla="*/ 701 w 1189"/>
                  <a:gd name="T21" fmla="*/ 154 h 426"/>
                  <a:gd name="T22" fmla="*/ 672 w 1189"/>
                  <a:gd name="T23" fmla="*/ 163 h 426"/>
                  <a:gd name="T24" fmla="*/ 638 w 1189"/>
                  <a:gd name="T25" fmla="*/ 173 h 426"/>
                  <a:gd name="T26" fmla="*/ 603 w 1189"/>
                  <a:gd name="T27" fmla="*/ 181 h 426"/>
                  <a:gd name="T28" fmla="*/ 574 w 1189"/>
                  <a:gd name="T29" fmla="*/ 192 h 426"/>
                  <a:gd name="T30" fmla="*/ 549 w 1189"/>
                  <a:gd name="T31" fmla="*/ 205 h 426"/>
                  <a:gd name="T32" fmla="*/ 535 w 1189"/>
                  <a:gd name="T33" fmla="*/ 221 h 426"/>
                  <a:gd name="T34" fmla="*/ 586 w 1189"/>
                  <a:gd name="T35" fmla="*/ 237 h 426"/>
                  <a:gd name="T36" fmla="*/ 665 w 1189"/>
                  <a:gd name="T37" fmla="*/ 224 h 426"/>
                  <a:gd name="T38" fmla="*/ 741 w 1189"/>
                  <a:gd name="T39" fmla="*/ 201 h 426"/>
                  <a:gd name="T40" fmla="*/ 895 w 1189"/>
                  <a:gd name="T41" fmla="*/ 189 h 426"/>
                  <a:gd name="T42" fmla="*/ 826 w 1189"/>
                  <a:gd name="T43" fmla="*/ 199 h 426"/>
                  <a:gd name="T44" fmla="*/ 743 w 1189"/>
                  <a:gd name="T45" fmla="*/ 221 h 426"/>
                  <a:gd name="T46" fmla="*/ 672 w 1189"/>
                  <a:gd name="T47" fmla="*/ 250 h 426"/>
                  <a:gd name="T48" fmla="*/ 721 w 1189"/>
                  <a:gd name="T49" fmla="*/ 275 h 426"/>
                  <a:gd name="T50" fmla="*/ 812 w 1189"/>
                  <a:gd name="T51" fmla="*/ 258 h 426"/>
                  <a:gd name="T52" fmla="*/ 902 w 1189"/>
                  <a:gd name="T53" fmla="*/ 233 h 426"/>
                  <a:gd name="T54" fmla="*/ 969 w 1189"/>
                  <a:gd name="T55" fmla="*/ 226 h 426"/>
                  <a:gd name="T56" fmla="*/ 966 w 1189"/>
                  <a:gd name="T57" fmla="*/ 213 h 426"/>
                  <a:gd name="T58" fmla="*/ 947 w 1189"/>
                  <a:gd name="T59" fmla="*/ 201 h 426"/>
                  <a:gd name="T60" fmla="*/ 920 w 1189"/>
                  <a:gd name="T61" fmla="*/ 192 h 426"/>
                  <a:gd name="T62" fmla="*/ 1015 w 1189"/>
                  <a:gd name="T63" fmla="*/ 199 h 426"/>
                  <a:gd name="T64" fmla="*/ 1098 w 1189"/>
                  <a:gd name="T65" fmla="*/ 219 h 426"/>
                  <a:gd name="T66" fmla="*/ 1162 w 1189"/>
                  <a:gd name="T67" fmla="*/ 254 h 426"/>
                  <a:gd name="T68" fmla="*/ 1189 w 1189"/>
                  <a:gd name="T69" fmla="*/ 295 h 426"/>
                  <a:gd name="T70" fmla="*/ 1172 w 1189"/>
                  <a:gd name="T71" fmla="*/ 331 h 426"/>
                  <a:gd name="T72" fmla="*/ 1130 w 1189"/>
                  <a:gd name="T73" fmla="*/ 365 h 426"/>
                  <a:gd name="T74" fmla="*/ 1059 w 1189"/>
                  <a:gd name="T75" fmla="*/ 402 h 426"/>
                  <a:gd name="T76" fmla="*/ 893 w 1189"/>
                  <a:gd name="T77" fmla="*/ 426 h 426"/>
                  <a:gd name="T78" fmla="*/ 704 w 1189"/>
                  <a:gd name="T79" fmla="*/ 422 h 426"/>
                  <a:gd name="T80" fmla="*/ 530 w 1189"/>
                  <a:gd name="T81" fmla="*/ 407 h 426"/>
                  <a:gd name="T82" fmla="*/ 393 w 1189"/>
                  <a:gd name="T83" fmla="*/ 376 h 426"/>
                  <a:gd name="T84" fmla="*/ 339 w 1189"/>
                  <a:gd name="T85" fmla="*/ 311 h 426"/>
                  <a:gd name="T86" fmla="*/ 299 w 1189"/>
                  <a:gd name="T87" fmla="*/ 239 h 426"/>
                  <a:gd name="T88" fmla="*/ 221 w 1189"/>
                  <a:gd name="T89" fmla="*/ 232 h 426"/>
                  <a:gd name="T90" fmla="*/ 128 w 1189"/>
                  <a:gd name="T91" fmla="*/ 203 h 426"/>
                  <a:gd name="T92" fmla="*/ 47 w 1189"/>
                  <a:gd name="T93" fmla="*/ 167 h 426"/>
                  <a:gd name="T94" fmla="*/ 0 w 1189"/>
                  <a:gd name="T95" fmla="*/ 123 h 426"/>
                  <a:gd name="T96" fmla="*/ 8 w 1189"/>
                  <a:gd name="T97" fmla="*/ 83 h 426"/>
                  <a:gd name="T98" fmla="*/ 30 w 1189"/>
                  <a:gd name="T99" fmla="*/ 46 h 426"/>
                  <a:gd name="T100" fmla="*/ 62 w 1189"/>
                  <a:gd name="T101" fmla="*/ 11 h 426"/>
                  <a:gd name="T102" fmla="*/ 106 w 1189"/>
                  <a:gd name="T103" fmla="*/ 8 h 426"/>
                  <a:gd name="T104" fmla="*/ 152 w 1189"/>
                  <a:gd name="T105" fmla="*/ 25 h 426"/>
                  <a:gd name="T106" fmla="*/ 201 w 1189"/>
                  <a:gd name="T107" fmla="*/ 46 h 426"/>
                  <a:gd name="T108" fmla="*/ 233 w 1189"/>
                  <a:gd name="T109" fmla="*/ 57 h 4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189" h="426">
                    <a:moveTo>
                      <a:pt x="233" y="56"/>
                    </a:moveTo>
                    <a:lnTo>
                      <a:pt x="265" y="65"/>
                    </a:lnTo>
                    <a:lnTo>
                      <a:pt x="299" y="73"/>
                    </a:lnTo>
                    <a:lnTo>
                      <a:pt x="334" y="82"/>
                    </a:lnTo>
                    <a:lnTo>
                      <a:pt x="366" y="90"/>
                    </a:lnTo>
                    <a:lnTo>
                      <a:pt x="402" y="97"/>
                    </a:lnTo>
                    <a:lnTo>
                      <a:pt x="437" y="103"/>
                    </a:lnTo>
                    <a:lnTo>
                      <a:pt x="471" y="109"/>
                    </a:lnTo>
                    <a:lnTo>
                      <a:pt x="510" y="111"/>
                    </a:lnTo>
                    <a:lnTo>
                      <a:pt x="547" y="112"/>
                    </a:lnTo>
                    <a:lnTo>
                      <a:pt x="586" y="110"/>
                    </a:lnTo>
                    <a:lnTo>
                      <a:pt x="572" y="115"/>
                    </a:lnTo>
                    <a:lnTo>
                      <a:pt x="557" y="121"/>
                    </a:lnTo>
                    <a:lnTo>
                      <a:pt x="542" y="127"/>
                    </a:lnTo>
                    <a:lnTo>
                      <a:pt x="527" y="133"/>
                    </a:lnTo>
                    <a:lnTo>
                      <a:pt x="515" y="138"/>
                    </a:lnTo>
                    <a:lnTo>
                      <a:pt x="503" y="144"/>
                    </a:lnTo>
                    <a:lnTo>
                      <a:pt x="493" y="151"/>
                    </a:lnTo>
                    <a:lnTo>
                      <a:pt x="486" y="158"/>
                    </a:lnTo>
                    <a:lnTo>
                      <a:pt x="481" y="165"/>
                    </a:lnTo>
                    <a:lnTo>
                      <a:pt x="478" y="171"/>
                    </a:lnTo>
                    <a:lnTo>
                      <a:pt x="496" y="179"/>
                    </a:lnTo>
                    <a:lnTo>
                      <a:pt x="510" y="182"/>
                    </a:lnTo>
                    <a:lnTo>
                      <a:pt x="525" y="182"/>
                    </a:lnTo>
                    <a:lnTo>
                      <a:pt x="540" y="178"/>
                    </a:lnTo>
                    <a:lnTo>
                      <a:pt x="557" y="174"/>
                    </a:lnTo>
                    <a:lnTo>
                      <a:pt x="572" y="168"/>
                    </a:lnTo>
                    <a:lnTo>
                      <a:pt x="586" y="162"/>
                    </a:lnTo>
                    <a:lnTo>
                      <a:pt x="603" y="157"/>
                    </a:lnTo>
                    <a:lnTo>
                      <a:pt x="621" y="153"/>
                    </a:lnTo>
                    <a:lnTo>
                      <a:pt x="638" y="151"/>
                    </a:lnTo>
                    <a:lnTo>
                      <a:pt x="706" y="151"/>
                    </a:lnTo>
                    <a:lnTo>
                      <a:pt x="701" y="154"/>
                    </a:lnTo>
                    <a:lnTo>
                      <a:pt x="692" y="158"/>
                    </a:lnTo>
                    <a:lnTo>
                      <a:pt x="684" y="160"/>
                    </a:lnTo>
                    <a:lnTo>
                      <a:pt x="672" y="163"/>
                    </a:lnTo>
                    <a:lnTo>
                      <a:pt x="662" y="167"/>
                    </a:lnTo>
                    <a:lnTo>
                      <a:pt x="650" y="169"/>
                    </a:lnTo>
                    <a:lnTo>
                      <a:pt x="638" y="173"/>
                    </a:lnTo>
                    <a:lnTo>
                      <a:pt x="625" y="175"/>
                    </a:lnTo>
                    <a:lnTo>
                      <a:pt x="616" y="178"/>
                    </a:lnTo>
                    <a:lnTo>
                      <a:pt x="603" y="181"/>
                    </a:lnTo>
                    <a:lnTo>
                      <a:pt x="594" y="184"/>
                    </a:lnTo>
                    <a:lnTo>
                      <a:pt x="584" y="187"/>
                    </a:lnTo>
                    <a:lnTo>
                      <a:pt x="574" y="192"/>
                    </a:lnTo>
                    <a:lnTo>
                      <a:pt x="564" y="197"/>
                    </a:lnTo>
                    <a:lnTo>
                      <a:pt x="557" y="200"/>
                    </a:lnTo>
                    <a:lnTo>
                      <a:pt x="549" y="205"/>
                    </a:lnTo>
                    <a:lnTo>
                      <a:pt x="542" y="210"/>
                    </a:lnTo>
                    <a:lnTo>
                      <a:pt x="537" y="215"/>
                    </a:lnTo>
                    <a:lnTo>
                      <a:pt x="535" y="221"/>
                    </a:lnTo>
                    <a:lnTo>
                      <a:pt x="530" y="226"/>
                    </a:lnTo>
                    <a:lnTo>
                      <a:pt x="559" y="234"/>
                    </a:lnTo>
                    <a:lnTo>
                      <a:pt x="586" y="237"/>
                    </a:lnTo>
                    <a:lnTo>
                      <a:pt x="613" y="235"/>
                    </a:lnTo>
                    <a:lnTo>
                      <a:pt x="640" y="231"/>
                    </a:lnTo>
                    <a:lnTo>
                      <a:pt x="665" y="224"/>
                    </a:lnTo>
                    <a:lnTo>
                      <a:pt x="689" y="216"/>
                    </a:lnTo>
                    <a:lnTo>
                      <a:pt x="716" y="208"/>
                    </a:lnTo>
                    <a:lnTo>
                      <a:pt x="741" y="201"/>
                    </a:lnTo>
                    <a:lnTo>
                      <a:pt x="768" y="195"/>
                    </a:lnTo>
                    <a:lnTo>
                      <a:pt x="795" y="192"/>
                    </a:lnTo>
                    <a:lnTo>
                      <a:pt x="895" y="189"/>
                    </a:lnTo>
                    <a:lnTo>
                      <a:pt x="875" y="191"/>
                    </a:lnTo>
                    <a:lnTo>
                      <a:pt x="851" y="194"/>
                    </a:lnTo>
                    <a:lnTo>
                      <a:pt x="826" y="199"/>
                    </a:lnTo>
                    <a:lnTo>
                      <a:pt x="799" y="205"/>
                    </a:lnTo>
                    <a:lnTo>
                      <a:pt x="770" y="211"/>
                    </a:lnTo>
                    <a:lnTo>
                      <a:pt x="743" y="221"/>
                    </a:lnTo>
                    <a:lnTo>
                      <a:pt x="719" y="230"/>
                    </a:lnTo>
                    <a:lnTo>
                      <a:pt x="694" y="240"/>
                    </a:lnTo>
                    <a:lnTo>
                      <a:pt x="672" y="250"/>
                    </a:lnTo>
                    <a:lnTo>
                      <a:pt x="655" y="263"/>
                    </a:lnTo>
                    <a:lnTo>
                      <a:pt x="689" y="273"/>
                    </a:lnTo>
                    <a:lnTo>
                      <a:pt x="721" y="275"/>
                    </a:lnTo>
                    <a:lnTo>
                      <a:pt x="750" y="273"/>
                    </a:lnTo>
                    <a:lnTo>
                      <a:pt x="782" y="267"/>
                    </a:lnTo>
                    <a:lnTo>
                      <a:pt x="812" y="258"/>
                    </a:lnTo>
                    <a:lnTo>
                      <a:pt x="841" y="249"/>
                    </a:lnTo>
                    <a:lnTo>
                      <a:pt x="873" y="240"/>
                    </a:lnTo>
                    <a:lnTo>
                      <a:pt x="902" y="233"/>
                    </a:lnTo>
                    <a:lnTo>
                      <a:pt x="934" y="229"/>
                    </a:lnTo>
                    <a:lnTo>
                      <a:pt x="964" y="230"/>
                    </a:lnTo>
                    <a:lnTo>
                      <a:pt x="969" y="226"/>
                    </a:lnTo>
                    <a:lnTo>
                      <a:pt x="971" y="222"/>
                    </a:lnTo>
                    <a:lnTo>
                      <a:pt x="971" y="217"/>
                    </a:lnTo>
                    <a:lnTo>
                      <a:pt x="966" y="213"/>
                    </a:lnTo>
                    <a:lnTo>
                      <a:pt x="961" y="209"/>
                    </a:lnTo>
                    <a:lnTo>
                      <a:pt x="956" y="205"/>
                    </a:lnTo>
                    <a:lnTo>
                      <a:pt x="947" y="201"/>
                    </a:lnTo>
                    <a:lnTo>
                      <a:pt x="939" y="198"/>
                    </a:lnTo>
                    <a:lnTo>
                      <a:pt x="929" y="194"/>
                    </a:lnTo>
                    <a:lnTo>
                      <a:pt x="920" y="192"/>
                    </a:lnTo>
                    <a:lnTo>
                      <a:pt x="951" y="193"/>
                    </a:lnTo>
                    <a:lnTo>
                      <a:pt x="983" y="195"/>
                    </a:lnTo>
                    <a:lnTo>
                      <a:pt x="1015" y="199"/>
                    </a:lnTo>
                    <a:lnTo>
                      <a:pt x="1045" y="205"/>
                    </a:lnTo>
                    <a:lnTo>
                      <a:pt x="1072" y="211"/>
                    </a:lnTo>
                    <a:lnTo>
                      <a:pt x="1098" y="219"/>
                    </a:lnTo>
                    <a:lnTo>
                      <a:pt x="1123" y="230"/>
                    </a:lnTo>
                    <a:lnTo>
                      <a:pt x="1145" y="241"/>
                    </a:lnTo>
                    <a:lnTo>
                      <a:pt x="1162" y="254"/>
                    </a:lnTo>
                    <a:lnTo>
                      <a:pt x="1177" y="267"/>
                    </a:lnTo>
                    <a:lnTo>
                      <a:pt x="1187" y="281"/>
                    </a:lnTo>
                    <a:lnTo>
                      <a:pt x="1189" y="295"/>
                    </a:lnTo>
                    <a:lnTo>
                      <a:pt x="1187" y="307"/>
                    </a:lnTo>
                    <a:lnTo>
                      <a:pt x="1182" y="319"/>
                    </a:lnTo>
                    <a:lnTo>
                      <a:pt x="1172" y="331"/>
                    </a:lnTo>
                    <a:lnTo>
                      <a:pt x="1160" y="343"/>
                    </a:lnTo>
                    <a:lnTo>
                      <a:pt x="1145" y="353"/>
                    </a:lnTo>
                    <a:lnTo>
                      <a:pt x="1130" y="365"/>
                    </a:lnTo>
                    <a:lnTo>
                      <a:pt x="1118" y="375"/>
                    </a:lnTo>
                    <a:lnTo>
                      <a:pt x="1103" y="386"/>
                    </a:lnTo>
                    <a:lnTo>
                      <a:pt x="1059" y="402"/>
                    </a:lnTo>
                    <a:lnTo>
                      <a:pt x="1008" y="415"/>
                    </a:lnTo>
                    <a:lnTo>
                      <a:pt x="951" y="422"/>
                    </a:lnTo>
                    <a:lnTo>
                      <a:pt x="893" y="426"/>
                    </a:lnTo>
                    <a:lnTo>
                      <a:pt x="829" y="426"/>
                    </a:lnTo>
                    <a:lnTo>
                      <a:pt x="768" y="425"/>
                    </a:lnTo>
                    <a:lnTo>
                      <a:pt x="704" y="422"/>
                    </a:lnTo>
                    <a:lnTo>
                      <a:pt x="643" y="417"/>
                    </a:lnTo>
                    <a:lnTo>
                      <a:pt x="586" y="413"/>
                    </a:lnTo>
                    <a:lnTo>
                      <a:pt x="530" y="407"/>
                    </a:lnTo>
                    <a:lnTo>
                      <a:pt x="471" y="402"/>
                    </a:lnTo>
                    <a:lnTo>
                      <a:pt x="427" y="392"/>
                    </a:lnTo>
                    <a:lnTo>
                      <a:pt x="393" y="376"/>
                    </a:lnTo>
                    <a:lnTo>
                      <a:pt x="368" y="358"/>
                    </a:lnTo>
                    <a:lnTo>
                      <a:pt x="351" y="335"/>
                    </a:lnTo>
                    <a:lnTo>
                      <a:pt x="339" y="311"/>
                    </a:lnTo>
                    <a:lnTo>
                      <a:pt x="326" y="286"/>
                    </a:lnTo>
                    <a:lnTo>
                      <a:pt x="314" y="262"/>
                    </a:lnTo>
                    <a:lnTo>
                      <a:pt x="299" y="239"/>
                    </a:lnTo>
                    <a:lnTo>
                      <a:pt x="277" y="218"/>
                    </a:lnTo>
                    <a:lnTo>
                      <a:pt x="250" y="239"/>
                    </a:lnTo>
                    <a:lnTo>
                      <a:pt x="221" y="232"/>
                    </a:lnTo>
                    <a:lnTo>
                      <a:pt x="189" y="223"/>
                    </a:lnTo>
                    <a:lnTo>
                      <a:pt x="157" y="214"/>
                    </a:lnTo>
                    <a:lnTo>
                      <a:pt x="128" y="203"/>
                    </a:lnTo>
                    <a:lnTo>
                      <a:pt x="98" y="192"/>
                    </a:lnTo>
                    <a:lnTo>
                      <a:pt x="71" y="179"/>
                    </a:lnTo>
                    <a:lnTo>
                      <a:pt x="47" y="167"/>
                    </a:lnTo>
                    <a:lnTo>
                      <a:pt x="27" y="153"/>
                    </a:lnTo>
                    <a:lnTo>
                      <a:pt x="13" y="138"/>
                    </a:lnTo>
                    <a:lnTo>
                      <a:pt x="0" y="123"/>
                    </a:lnTo>
                    <a:lnTo>
                      <a:pt x="0" y="110"/>
                    </a:lnTo>
                    <a:lnTo>
                      <a:pt x="3" y="97"/>
                    </a:lnTo>
                    <a:lnTo>
                      <a:pt x="8" y="83"/>
                    </a:lnTo>
                    <a:lnTo>
                      <a:pt x="13" y="71"/>
                    </a:lnTo>
                    <a:lnTo>
                      <a:pt x="20" y="58"/>
                    </a:lnTo>
                    <a:lnTo>
                      <a:pt x="30" y="46"/>
                    </a:lnTo>
                    <a:lnTo>
                      <a:pt x="40" y="34"/>
                    </a:lnTo>
                    <a:lnTo>
                      <a:pt x="49" y="23"/>
                    </a:lnTo>
                    <a:lnTo>
                      <a:pt x="62" y="11"/>
                    </a:lnTo>
                    <a:lnTo>
                      <a:pt x="74" y="0"/>
                    </a:lnTo>
                    <a:lnTo>
                      <a:pt x="91" y="3"/>
                    </a:lnTo>
                    <a:lnTo>
                      <a:pt x="106" y="8"/>
                    </a:lnTo>
                    <a:lnTo>
                      <a:pt x="121" y="13"/>
                    </a:lnTo>
                    <a:lnTo>
                      <a:pt x="138" y="19"/>
                    </a:lnTo>
                    <a:lnTo>
                      <a:pt x="152" y="25"/>
                    </a:lnTo>
                    <a:lnTo>
                      <a:pt x="170" y="32"/>
                    </a:lnTo>
                    <a:lnTo>
                      <a:pt x="184" y="39"/>
                    </a:lnTo>
                    <a:lnTo>
                      <a:pt x="201" y="46"/>
                    </a:lnTo>
                    <a:lnTo>
                      <a:pt x="216" y="51"/>
                    </a:lnTo>
                    <a:lnTo>
                      <a:pt x="233" y="57"/>
                    </a:lnTo>
                    <a:lnTo>
                      <a:pt x="233" y="57"/>
                    </a:lnTo>
                    <a:lnTo>
                      <a:pt x="233" y="56"/>
                    </a:lnTo>
                    <a:close/>
                  </a:path>
                </a:pathLst>
              </a:custGeom>
              <a:solidFill>
                <a:srgbClr val="B34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632" name="Freeform 56"/>
              <p:cNvSpPr>
                <a:spLocks/>
              </p:cNvSpPr>
              <p:nvPr/>
            </p:nvSpPr>
            <p:spPr bwMode="auto">
              <a:xfrm>
                <a:off x="3412" y="3749"/>
                <a:ext cx="47" cy="15"/>
              </a:xfrm>
              <a:custGeom>
                <a:avLst/>
                <a:gdLst>
                  <a:gd name="T0" fmla="*/ 44 w 47"/>
                  <a:gd name="T1" fmla="*/ 0 h 15"/>
                  <a:gd name="T2" fmla="*/ 47 w 47"/>
                  <a:gd name="T3" fmla="*/ 6 h 15"/>
                  <a:gd name="T4" fmla="*/ 42 w 47"/>
                  <a:gd name="T5" fmla="*/ 10 h 15"/>
                  <a:gd name="T6" fmla="*/ 37 w 47"/>
                  <a:gd name="T7" fmla="*/ 13 h 15"/>
                  <a:gd name="T8" fmla="*/ 30 w 47"/>
                  <a:gd name="T9" fmla="*/ 15 h 15"/>
                  <a:gd name="T10" fmla="*/ 22 w 47"/>
                  <a:gd name="T11" fmla="*/ 15 h 15"/>
                  <a:gd name="T12" fmla="*/ 15 w 47"/>
                  <a:gd name="T13" fmla="*/ 15 h 15"/>
                  <a:gd name="T14" fmla="*/ 10 w 47"/>
                  <a:gd name="T15" fmla="*/ 13 h 15"/>
                  <a:gd name="T16" fmla="*/ 3 w 47"/>
                  <a:gd name="T17" fmla="*/ 9 h 15"/>
                  <a:gd name="T18" fmla="*/ 0 w 47"/>
                  <a:gd name="T19" fmla="*/ 6 h 15"/>
                  <a:gd name="T20" fmla="*/ 0 w 47"/>
                  <a:gd name="T21" fmla="*/ 0 h 15"/>
                  <a:gd name="T22" fmla="*/ 44 w 47"/>
                  <a:gd name="T23" fmla="*/ 0 h 15"/>
                  <a:gd name="T24" fmla="*/ 44 w 47"/>
                  <a:gd name="T25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7" h="15">
                    <a:moveTo>
                      <a:pt x="44" y="0"/>
                    </a:moveTo>
                    <a:lnTo>
                      <a:pt x="47" y="6"/>
                    </a:lnTo>
                    <a:lnTo>
                      <a:pt x="42" y="10"/>
                    </a:lnTo>
                    <a:lnTo>
                      <a:pt x="37" y="13"/>
                    </a:lnTo>
                    <a:lnTo>
                      <a:pt x="30" y="15"/>
                    </a:lnTo>
                    <a:lnTo>
                      <a:pt x="22" y="15"/>
                    </a:lnTo>
                    <a:lnTo>
                      <a:pt x="15" y="15"/>
                    </a:lnTo>
                    <a:lnTo>
                      <a:pt x="10" y="13"/>
                    </a:lnTo>
                    <a:lnTo>
                      <a:pt x="3" y="9"/>
                    </a:lnTo>
                    <a:lnTo>
                      <a:pt x="0" y="6"/>
                    </a:lnTo>
                    <a:lnTo>
                      <a:pt x="0" y="0"/>
                    </a:lnTo>
                    <a:lnTo>
                      <a:pt x="44" y="0"/>
                    </a:lnTo>
                    <a:lnTo>
                      <a:pt x="44" y="0"/>
                    </a:lnTo>
                    <a:close/>
                  </a:path>
                </a:pathLst>
              </a:custGeom>
              <a:solidFill>
                <a:srgbClr val="FF00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633" name="Freeform 57"/>
              <p:cNvSpPr>
                <a:spLocks/>
              </p:cNvSpPr>
              <p:nvPr/>
            </p:nvSpPr>
            <p:spPr bwMode="auto">
              <a:xfrm>
                <a:off x="3491" y="3749"/>
                <a:ext cx="115" cy="54"/>
              </a:xfrm>
              <a:custGeom>
                <a:avLst/>
                <a:gdLst>
                  <a:gd name="T0" fmla="*/ 112 w 115"/>
                  <a:gd name="T1" fmla="*/ 0 h 54"/>
                  <a:gd name="T2" fmla="*/ 115 w 115"/>
                  <a:gd name="T3" fmla="*/ 6 h 54"/>
                  <a:gd name="T4" fmla="*/ 115 w 115"/>
                  <a:gd name="T5" fmla="*/ 11 h 54"/>
                  <a:gd name="T6" fmla="*/ 112 w 115"/>
                  <a:gd name="T7" fmla="*/ 17 h 54"/>
                  <a:gd name="T8" fmla="*/ 107 w 115"/>
                  <a:gd name="T9" fmla="*/ 23 h 54"/>
                  <a:gd name="T10" fmla="*/ 100 w 115"/>
                  <a:gd name="T11" fmla="*/ 29 h 54"/>
                  <a:gd name="T12" fmla="*/ 93 w 115"/>
                  <a:gd name="T13" fmla="*/ 34 h 54"/>
                  <a:gd name="T14" fmla="*/ 85 w 115"/>
                  <a:gd name="T15" fmla="*/ 39 h 54"/>
                  <a:gd name="T16" fmla="*/ 76 w 115"/>
                  <a:gd name="T17" fmla="*/ 45 h 54"/>
                  <a:gd name="T18" fmla="*/ 68 w 115"/>
                  <a:gd name="T19" fmla="*/ 49 h 54"/>
                  <a:gd name="T20" fmla="*/ 61 w 115"/>
                  <a:gd name="T21" fmla="*/ 54 h 54"/>
                  <a:gd name="T22" fmla="*/ 49 w 115"/>
                  <a:gd name="T23" fmla="*/ 51 h 54"/>
                  <a:gd name="T24" fmla="*/ 36 w 115"/>
                  <a:gd name="T25" fmla="*/ 48 h 54"/>
                  <a:gd name="T26" fmla="*/ 24 w 115"/>
                  <a:gd name="T27" fmla="*/ 45 h 54"/>
                  <a:gd name="T28" fmla="*/ 14 w 115"/>
                  <a:gd name="T29" fmla="*/ 40 h 54"/>
                  <a:gd name="T30" fmla="*/ 7 w 115"/>
                  <a:gd name="T31" fmla="*/ 35 h 54"/>
                  <a:gd name="T32" fmla="*/ 2 w 115"/>
                  <a:gd name="T33" fmla="*/ 30 h 54"/>
                  <a:gd name="T34" fmla="*/ 0 w 115"/>
                  <a:gd name="T35" fmla="*/ 24 h 54"/>
                  <a:gd name="T36" fmla="*/ 0 w 115"/>
                  <a:gd name="T37" fmla="*/ 17 h 54"/>
                  <a:gd name="T38" fmla="*/ 5 w 115"/>
                  <a:gd name="T39" fmla="*/ 11 h 54"/>
                  <a:gd name="T40" fmla="*/ 9 w 115"/>
                  <a:gd name="T41" fmla="*/ 3 h 54"/>
                  <a:gd name="T42" fmla="*/ 19 w 115"/>
                  <a:gd name="T43" fmla="*/ 2 h 54"/>
                  <a:gd name="T44" fmla="*/ 29 w 115"/>
                  <a:gd name="T45" fmla="*/ 1 h 54"/>
                  <a:gd name="T46" fmla="*/ 39 w 115"/>
                  <a:gd name="T47" fmla="*/ 0 h 54"/>
                  <a:gd name="T48" fmla="*/ 49 w 115"/>
                  <a:gd name="T49" fmla="*/ 0 h 54"/>
                  <a:gd name="T50" fmla="*/ 61 w 115"/>
                  <a:gd name="T51" fmla="*/ 0 h 54"/>
                  <a:gd name="T52" fmla="*/ 71 w 115"/>
                  <a:gd name="T53" fmla="*/ 0 h 54"/>
                  <a:gd name="T54" fmla="*/ 83 w 115"/>
                  <a:gd name="T55" fmla="*/ 0 h 54"/>
                  <a:gd name="T56" fmla="*/ 93 w 115"/>
                  <a:gd name="T57" fmla="*/ 0 h 54"/>
                  <a:gd name="T58" fmla="*/ 103 w 115"/>
                  <a:gd name="T59" fmla="*/ 0 h 54"/>
                  <a:gd name="T60" fmla="*/ 112 w 115"/>
                  <a:gd name="T61" fmla="*/ 0 h 54"/>
                  <a:gd name="T62" fmla="*/ 112 w 115"/>
                  <a:gd name="T6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15" h="54">
                    <a:moveTo>
                      <a:pt x="112" y="0"/>
                    </a:moveTo>
                    <a:lnTo>
                      <a:pt x="115" y="6"/>
                    </a:lnTo>
                    <a:lnTo>
                      <a:pt x="115" y="11"/>
                    </a:lnTo>
                    <a:lnTo>
                      <a:pt x="112" y="17"/>
                    </a:lnTo>
                    <a:lnTo>
                      <a:pt x="107" y="23"/>
                    </a:lnTo>
                    <a:lnTo>
                      <a:pt x="100" y="29"/>
                    </a:lnTo>
                    <a:lnTo>
                      <a:pt x="93" y="34"/>
                    </a:lnTo>
                    <a:lnTo>
                      <a:pt x="85" y="39"/>
                    </a:lnTo>
                    <a:lnTo>
                      <a:pt x="76" y="45"/>
                    </a:lnTo>
                    <a:lnTo>
                      <a:pt x="68" y="49"/>
                    </a:lnTo>
                    <a:lnTo>
                      <a:pt x="61" y="54"/>
                    </a:lnTo>
                    <a:lnTo>
                      <a:pt x="49" y="51"/>
                    </a:lnTo>
                    <a:lnTo>
                      <a:pt x="36" y="48"/>
                    </a:lnTo>
                    <a:lnTo>
                      <a:pt x="24" y="45"/>
                    </a:lnTo>
                    <a:lnTo>
                      <a:pt x="14" y="40"/>
                    </a:lnTo>
                    <a:lnTo>
                      <a:pt x="7" y="35"/>
                    </a:lnTo>
                    <a:lnTo>
                      <a:pt x="2" y="30"/>
                    </a:lnTo>
                    <a:lnTo>
                      <a:pt x="0" y="24"/>
                    </a:lnTo>
                    <a:lnTo>
                      <a:pt x="0" y="17"/>
                    </a:lnTo>
                    <a:lnTo>
                      <a:pt x="5" y="11"/>
                    </a:lnTo>
                    <a:lnTo>
                      <a:pt x="9" y="3"/>
                    </a:lnTo>
                    <a:lnTo>
                      <a:pt x="19" y="2"/>
                    </a:lnTo>
                    <a:lnTo>
                      <a:pt x="29" y="1"/>
                    </a:lnTo>
                    <a:lnTo>
                      <a:pt x="39" y="0"/>
                    </a:lnTo>
                    <a:lnTo>
                      <a:pt x="49" y="0"/>
                    </a:lnTo>
                    <a:lnTo>
                      <a:pt x="61" y="0"/>
                    </a:lnTo>
                    <a:lnTo>
                      <a:pt x="71" y="0"/>
                    </a:lnTo>
                    <a:lnTo>
                      <a:pt x="83" y="0"/>
                    </a:lnTo>
                    <a:lnTo>
                      <a:pt x="93" y="0"/>
                    </a:lnTo>
                    <a:lnTo>
                      <a:pt x="103" y="0"/>
                    </a:lnTo>
                    <a:lnTo>
                      <a:pt x="112" y="0"/>
                    </a:lnTo>
                    <a:lnTo>
                      <a:pt x="112" y="0"/>
                    </a:lnTo>
                    <a:close/>
                  </a:path>
                </a:pathLst>
              </a:custGeom>
              <a:solidFill>
                <a:srgbClr val="B3D9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634" name="Freeform 58"/>
              <p:cNvSpPr>
                <a:spLocks/>
              </p:cNvSpPr>
              <p:nvPr/>
            </p:nvSpPr>
            <p:spPr bwMode="auto">
              <a:xfrm>
                <a:off x="3613" y="3749"/>
                <a:ext cx="152" cy="81"/>
              </a:xfrm>
              <a:custGeom>
                <a:avLst/>
                <a:gdLst>
                  <a:gd name="T0" fmla="*/ 152 w 152"/>
                  <a:gd name="T1" fmla="*/ 3 h 81"/>
                  <a:gd name="T2" fmla="*/ 142 w 152"/>
                  <a:gd name="T3" fmla="*/ 13 h 81"/>
                  <a:gd name="T4" fmla="*/ 133 w 152"/>
                  <a:gd name="T5" fmla="*/ 23 h 81"/>
                  <a:gd name="T6" fmla="*/ 128 w 152"/>
                  <a:gd name="T7" fmla="*/ 34 h 81"/>
                  <a:gd name="T8" fmla="*/ 120 w 152"/>
                  <a:gd name="T9" fmla="*/ 47 h 81"/>
                  <a:gd name="T10" fmla="*/ 113 w 152"/>
                  <a:gd name="T11" fmla="*/ 58 h 81"/>
                  <a:gd name="T12" fmla="*/ 106 w 152"/>
                  <a:gd name="T13" fmla="*/ 69 h 81"/>
                  <a:gd name="T14" fmla="*/ 93 w 152"/>
                  <a:gd name="T15" fmla="*/ 77 h 81"/>
                  <a:gd name="T16" fmla="*/ 79 w 152"/>
                  <a:gd name="T17" fmla="*/ 81 h 81"/>
                  <a:gd name="T18" fmla="*/ 57 w 152"/>
                  <a:gd name="T19" fmla="*/ 81 h 81"/>
                  <a:gd name="T20" fmla="*/ 27 w 152"/>
                  <a:gd name="T21" fmla="*/ 78 h 81"/>
                  <a:gd name="T22" fmla="*/ 10 w 152"/>
                  <a:gd name="T23" fmla="*/ 71 h 81"/>
                  <a:gd name="T24" fmla="*/ 0 w 152"/>
                  <a:gd name="T25" fmla="*/ 63 h 81"/>
                  <a:gd name="T26" fmla="*/ 0 w 152"/>
                  <a:gd name="T27" fmla="*/ 56 h 81"/>
                  <a:gd name="T28" fmla="*/ 5 w 152"/>
                  <a:gd name="T29" fmla="*/ 48 h 81"/>
                  <a:gd name="T30" fmla="*/ 17 w 152"/>
                  <a:gd name="T31" fmla="*/ 40 h 81"/>
                  <a:gd name="T32" fmla="*/ 30 w 152"/>
                  <a:gd name="T33" fmla="*/ 32 h 81"/>
                  <a:gd name="T34" fmla="*/ 42 w 152"/>
                  <a:gd name="T35" fmla="*/ 25 h 81"/>
                  <a:gd name="T36" fmla="*/ 54 w 152"/>
                  <a:gd name="T37" fmla="*/ 17 h 81"/>
                  <a:gd name="T38" fmla="*/ 61 w 152"/>
                  <a:gd name="T39" fmla="*/ 9 h 81"/>
                  <a:gd name="T40" fmla="*/ 64 w 152"/>
                  <a:gd name="T41" fmla="*/ 0 h 81"/>
                  <a:gd name="T42" fmla="*/ 152 w 152"/>
                  <a:gd name="T43" fmla="*/ 3 h 81"/>
                  <a:gd name="T44" fmla="*/ 152 w 152"/>
                  <a:gd name="T45" fmla="*/ 3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52" h="81">
                    <a:moveTo>
                      <a:pt x="152" y="3"/>
                    </a:moveTo>
                    <a:lnTo>
                      <a:pt x="142" y="13"/>
                    </a:lnTo>
                    <a:lnTo>
                      <a:pt x="133" y="23"/>
                    </a:lnTo>
                    <a:lnTo>
                      <a:pt x="128" y="34"/>
                    </a:lnTo>
                    <a:lnTo>
                      <a:pt x="120" y="47"/>
                    </a:lnTo>
                    <a:lnTo>
                      <a:pt x="113" y="58"/>
                    </a:lnTo>
                    <a:lnTo>
                      <a:pt x="106" y="69"/>
                    </a:lnTo>
                    <a:lnTo>
                      <a:pt x="93" y="77"/>
                    </a:lnTo>
                    <a:lnTo>
                      <a:pt x="79" y="81"/>
                    </a:lnTo>
                    <a:lnTo>
                      <a:pt x="57" y="81"/>
                    </a:lnTo>
                    <a:lnTo>
                      <a:pt x="27" y="78"/>
                    </a:lnTo>
                    <a:lnTo>
                      <a:pt x="10" y="71"/>
                    </a:lnTo>
                    <a:lnTo>
                      <a:pt x="0" y="63"/>
                    </a:lnTo>
                    <a:lnTo>
                      <a:pt x="0" y="56"/>
                    </a:lnTo>
                    <a:lnTo>
                      <a:pt x="5" y="48"/>
                    </a:lnTo>
                    <a:lnTo>
                      <a:pt x="17" y="40"/>
                    </a:lnTo>
                    <a:lnTo>
                      <a:pt x="30" y="32"/>
                    </a:lnTo>
                    <a:lnTo>
                      <a:pt x="42" y="25"/>
                    </a:lnTo>
                    <a:lnTo>
                      <a:pt x="54" y="17"/>
                    </a:lnTo>
                    <a:lnTo>
                      <a:pt x="61" y="9"/>
                    </a:lnTo>
                    <a:lnTo>
                      <a:pt x="64" y="0"/>
                    </a:lnTo>
                    <a:lnTo>
                      <a:pt x="152" y="3"/>
                    </a:lnTo>
                    <a:lnTo>
                      <a:pt x="152" y="3"/>
                    </a:lnTo>
                    <a:close/>
                  </a:path>
                </a:pathLst>
              </a:custGeom>
              <a:solidFill>
                <a:srgbClr val="FF00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635" name="Freeform 59"/>
              <p:cNvSpPr>
                <a:spLocks/>
              </p:cNvSpPr>
              <p:nvPr/>
            </p:nvSpPr>
            <p:spPr bwMode="auto">
              <a:xfrm>
                <a:off x="3748" y="3746"/>
                <a:ext cx="176" cy="100"/>
              </a:xfrm>
              <a:custGeom>
                <a:avLst/>
                <a:gdLst>
                  <a:gd name="T0" fmla="*/ 176 w 176"/>
                  <a:gd name="T1" fmla="*/ 6 h 100"/>
                  <a:gd name="T2" fmla="*/ 159 w 176"/>
                  <a:gd name="T3" fmla="*/ 18 h 100"/>
                  <a:gd name="T4" fmla="*/ 147 w 176"/>
                  <a:gd name="T5" fmla="*/ 32 h 100"/>
                  <a:gd name="T6" fmla="*/ 137 w 176"/>
                  <a:gd name="T7" fmla="*/ 46 h 100"/>
                  <a:gd name="T8" fmla="*/ 130 w 176"/>
                  <a:gd name="T9" fmla="*/ 61 h 100"/>
                  <a:gd name="T10" fmla="*/ 120 w 176"/>
                  <a:gd name="T11" fmla="*/ 75 h 100"/>
                  <a:gd name="T12" fmla="*/ 108 w 176"/>
                  <a:gd name="T13" fmla="*/ 86 h 100"/>
                  <a:gd name="T14" fmla="*/ 91 w 176"/>
                  <a:gd name="T15" fmla="*/ 96 h 100"/>
                  <a:gd name="T16" fmla="*/ 69 w 176"/>
                  <a:gd name="T17" fmla="*/ 100 h 100"/>
                  <a:gd name="T18" fmla="*/ 39 w 176"/>
                  <a:gd name="T19" fmla="*/ 99 h 100"/>
                  <a:gd name="T20" fmla="*/ 0 w 176"/>
                  <a:gd name="T21" fmla="*/ 92 h 100"/>
                  <a:gd name="T22" fmla="*/ 12 w 176"/>
                  <a:gd name="T23" fmla="*/ 81 h 100"/>
                  <a:gd name="T24" fmla="*/ 22 w 176"/>
                  <a:gd name="T25" fmla="*/ 67 h 100"/>
                  <a:gd name="T26" fmla="*/ 32 w 176"/>
                  <a:gd name="T27" fmla="*/ 53 h 100"/>
                  <a:gd name="T28" fmla="*/ 42 w 176"/>
                  <a:gd name="T29" fmla="*/ 38 h 100"/>
                  <a:gd name="T30" fmla="*/ 51 w 176"/>
                  <a:gd name="T31" fmla="*/ 25 h 100"/>
                  <a:gd name="T32" fmla="*/ 66 w 176"/>
                  <a:gd name="T33" fmla="*/ 13 h 100"/>
                  <a:gd name="T34" fmla="*/ 86 w 176"/>
                  <a:gd name="T35" fmla="*/ 4 h 100"/>
                  <a:gd name="T36" fmla="*/ 108 w 176"/>
                  <a:gd name="T37" fmla="*/ 0 h 100"/>
                  <a:gd name="T38" fmla="*/ 140 w 176"/>
                  <a:gd name="T39" fmla="*/ 1 h 100"/>
                  <a:gd name="T40" fmla="*/ 176 w 176"/>
                  <a:gd name="T41" fmla="*/ 6 h 100"/>
                  <a:gd name="T42" fmla="*/ 176 w 176"/>
                  <a:gd name="T43" fmla="*/ 6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76" h="100">
                    <a:moveTo>
                      <a:pt x="176" y="6"/>
                    </a:moveTo>
                    <a:lnTo>
                      <a:pt x="159" y="18"/>
                    </a:lnTo>
                    <a:lnTo>
                      <a:pt x="147" y="32"/>
                    </a:lnTo>
                    <a:lnTo>
                      <a:pt x="137" y="46"/>
                    </a:lnTo>
                    <a:lnTo>
                      <a:pt x="130" y="61"/>
                    </a:lnTo>
                    <a:lnTo>
                      <a:pt x="120" y="75"/>
                    </a:lnTo>
                    <a:lnTo>
                      <a:pt x="108" y="86"/>
                    </a:lnTo>
                    <a:lnTo>
                      <a:pt x="91" y="96"/>
                    </a:lnTo>
                    <a:lnTo>
                      <a:pt x="69" y="100"/>
                    </a:lnTo>
                    <a:lnTo>
                      <a:pt x="39" y="99"/>
                    </a:lnTo>
                    <a:lnTo>
                      <a:pt x="0" y="92"/>
                    </a:lnTo>
                    <a:lnTo>
                      <a:pt x="12" y="81"/>
                    </a:lnTo>
                    <a:lnTo>
                      <a:pt x="22" y="67"/>
                    </a:lnTo>
                    <a:lnTo>
                      <a:pt x="32" y="53"/>
                    </a:lnTo>
                    <a:lnTo>
                      <a:pt x="42" y="38"/>
                    </a:lnTo>
                    <a:lnTo>
                      <a:pt x="51" y="25"/>
                    </a:lnTo>
                    <a:lnTo>
                      <a:pt x="66" y="13"/>
                    </a:lnTo>
                    <a:lnTo>
                      <a:pt x="86" y="4"/>
                    </a:lnTo>
                    <a:lnTo>
                      <a:pt x="108" y="0"/>
                    </a:lnTo>
                    <a:lnTo>
                      <a:pt x="140" y="1"/>
                    </a:lnTo>
                    <a:lnTo>
                      <a:pt x="176" y="6"/>
                    </a:lnTo>
                    <a:lnTo>
                      <a:pt x="176" y="6"/>
                    </a:lnTo>
                    <a:close/>
                  </a:path>
                </a:pathLst>
              </a:custGeom>
              <a:solidFill>
                <a:srgbClr val="B3D9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636" name="Freeform 60"/>
              <p:cNvSpPr>
                <a:spLocks/>
              </p:cNvSpPr>
              <p:nvPr/>
            </p:nvSpPr>
            <p:spPr bwMode="auto">
              <a:xfrm>
                <a:off x="3905" y="3744"/>
                <a:ext cx="152" cy="100"/>
              </a:xfrm>
              <a:custGeom>
                <a:avLst/>
                <a:gdLst>
                  <a:gd name="T0" fmla="*/ 149 w 152"/>
                  <a:gd name="T1" fmla="*/ 8 h 100"/>
                  <a:gd name="T2" fmla="*/ 137 w 152"/>
                  <a:gd name="T3" fmla="*/ 19 h 100"/>
                  <a:gd name="T4" fmla="*/ 127 w 152"/>
                  <a:gd name="T5" fmla="*/ 30 h 100"/>
                  <a:gd name="T6" fmla="*/ 120 w 152"/>
                  <a:gd name="T7" fmla="*/ 43 h 100"/>
                  <a:gd name="T8" fmla="*/ 113 w 152"/>
                  <a:gd name="T9" fmla="*/ 55 h 100"/>
                  <a:gd name="T10" fmla="*/ 103 w 152"/>
                  <a:gd name="T11" fmla="*/ 67 h 100"/>
                  <a:gd name="T12" fmla="*/ 93 w 152"/>
                  <a:gd name="T13" fmla="*/ 78 h 100"/>
                  <a:gd name="T14" fmla="*/ 81 w 152"/>
                  <a:gd name="T15" fmla="*/ 88 h 100"/>
                  <a:gd name="T16" fmla="*/ 61 w 152"/>
                  <a:gd name="T17" fmla="*/ 95 h 100"/>
                  <a:gd name="T18" fmla="*/ 34 w 152"/>
                  <a:gd name="T19" fmla="*/ 99 h 100"/>
                  <a:gd name="T20" fmla="*/ 0 w 152"/>
                  <a:gd name="T21" fmla="*/ 100 h 100"/>
                  <a:gd name="T22" fmla="*/ 10 w 152"/>
                  <a:gd name="T23" fmla="*/ 87 h 100"/>
                  <a:gd name="T24" fmla="*/ 17 w 152"/>
                  <a:gd name="T25" fmla="*/ 74 h 100"/>
                  <a:gd name="T26" fmla="*/ 24 w 152"/>
                  <a:gd name="T27" fmla="*/ 58 h 100"/>
                  <a:gd name="T28" fmla="*/ 32 w 152"/>
                  <a:gd name="T29" fmla="*/ 42 h 100"/>
                  <a:gd name="T30" fmla="*/ 42 w 152"/>
                  <a:gd name="T31" fmla="*/ 27 h 100"/>
                  <a:gd name="T32" fmla="*/ 54 w 152"/>
                  <a:gd name="T33" fmla="*/ 14 h 100"/>
                  <a:gd name="T34" fmla="*/ 71 w 152"/>
                  <a:gd name="T35" fmla="*/ 5 h 100"/>
                  <a:gd name="T36" fmla="*/ 93 w 152"/>
                  <a:gd name="T37" fmla="*/ 0 h 100"/>
                  <a:gd name="T38" fmla="*/ 117 w 152"/>
                  <a:gd name="T39" fmla="*/ 0 h 100"/>
                  <a:gd name="T40" fmla="*/ 152 w 152"/>
                  <a:gd name="T41" fmla="*/ 8 h 100"/>
                  <a:gd name="T42" fmla="*/ 152 w 152"/>
                  <a:gd name="T43" fmla="*/ 8 h 100"/>
                  <a:gd name="T44" fmla="*/ 149 w 152"/>
                  <a:gd name="T45" fmla="*/ 8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52" h="100">
                    <a:moveTo>
                      <a:pt x="149" y="8"/>
                    </a:moveTo>
                    <a:lnTo>
                      <a:pt x="137" y="19"/>
                    </a:lnTo>
                    <a:lnTo>
                      <a:pt x="127" y="30"/>
                    </a:lnTo>
                    <a:lnTo>
                      <a:pt x="120" y="43"/>
                    </a:lnTo>
                    <a:lnTo>
                      <a:pt x="113" y="55"/>
                    </a:lnTo>
                    <a:lnTo>
                      <a:pt x="103" y="67"/>
                    </a:lnTo>
                    <a:lnTo>
                      <a:pt x="93" y="78"/>
                    </a:lnTo>
                    <a:lnTo>
                      <a:pt x="81" y="88"/>
                    </a:lnTo>
                    <a:lnTo>
                      <a:pt x="61" y="95"/>
                    </a:lnTo>
                    <a:lnTo>
                      <a:pt x="34" y="99"/>
                    </a:lnTo>
                    <a:lnTo>
                      <a:pt x="0" y="100"/>
                    </a:lnTo>
                    <a:lnTo>
                      <a:pt x="10" y="87"/>
                    </a:lnTo>
                    <a:lnTo>
                      <a:pt x="17" y="74"/>
                    </a:lnTo>
                    <a:lnTo>
                      <a:pt x="24" y="58"/>
                    </a:lnTo>
                    <a:lnTo>
                      <a:pt x="32" y="42"/>
                    </a:lnTo>
                    <a:lnTo>
                      <a:pt x="42" y="27"/>
                    </a:lnTo>
                    <a:lnTo>
                      <a:pt x="54" y="14"/>
                    </a:lnTo>
                    <a:lnTo>
                      <a:pt x="71" y="5"/>
                    </a:lnTo>
                    <a:lnTo>
                      <a:pt x="93" y="0"/>
                    </a:lnTo>
                    <a:lnTo>
                      <a:pt x="117" y="0"/>
                    </a:lnTo>
                    <a:lnTo>
                      <a:pt x="152" y="8"/>
                    </a:lnTo>
                    <a:lnTo>
                      <a:pt x="152" y="8"/>
                    </a:lnTo>
                    <a:lnTo>
                      <a:pt x="149" y="8"/>
                    </a:lnTo>
                    <a:close/>
                  </a:path>
                </a:pathLst>
              </a:custGeom>
              <a:solidFill>
                <a:srgbClr val="FF00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637" name="Freeform 61"/>
              <p:cNvSpPr>
                <a:spLocks/>
              </p:cNvSpPr>
              <p:nvPr/>
            </p:nvSpPr>
            <p:spPr bwMode="auto">
              <a:xfrm>
                <a:off x="3772" y="3863"/>
                <a:ext cx="214" cy="51"/>
              </a:xfrm>
              <a:custGeom>
                <a:avLst/>
                <a:gdLst>
                  <a:gd name="T0" fmla="*/ 214 w 214"/>
                  <a:gd name="T1" fmla="*/ 21 h 51"/>
                  <a:gd name="T2" fmla="*/ 199 w 214"/>
                  <a:gd name="T3" fmla="*/ 19 h 51"/>
                  <a:gd name="T4" fmla="*/ 179 w 214"/>
                  <a:gd name="T5" fmla="*/ 16 h 51"/>
                  <a:gd name="T6" fmla="*/ 160 w 214"/>
                  <a:gd name="T7" fmla="*/ 17 h 51"/>
                  <a:gd name="T8" fmla="*/ 135 w 214"/>
                  <a:gd name="T9" fmla="*/ 19 h 51"/>
                  <a:gd name="T10" fmla="*/ 111 w 214"/>
                  <a:gd name="T11" fmla="*/ 22 h 51"/>
                  <a:gd name="T12" fmla="*/ 86 w 214"/>
                  <a:gd name="T13" fmla="*/ 27 h 51"/>
                  <a:gd name="T14" fmla="*/ 62 w 214"/>
                  <a:gd name="T15" fmla="*/ 32 h 51"/>
                  <a:gd name="T16" fmla="*/ 40 w 214"/>
                  <a:gd name="T17" fmla="*/ 38 h 51"/>
                  <a:gd name="T18" fmla="*/ 18 w 214"/>
                  <a:gd name="T19" fmla="*/ 45 h 51"/>
                  <a:gd name="T20" fmla="*/ 0 w 214"/>
                  <a:gd name="T21" fmla="*/ 51 h 51"/>
                  <a:gd name="T22" fmla="*/ 5 w 214"/>
                  <a:gd name="T23" fmla="*/ 44 h 51"/>
                  <a:gd name="T24" fmla="*/ 13 w 214"/>
                  <a:gd name="T25" fmla="*/ 37 h 51"/>
                  <a:gd name="T26" fmla="*/ 23 w 214"/>
                  <a:gd name="T27" fmla="*/ 31 h 51"/>
                  <a:gd name="T28" fmla="*/ 35 w 214"/>
                  <a:gd name="T29" fmla="*/ 27 h 51"/>
                  <a:gd name="T30" fmla="*/ 50 w 214"/>
                  <a:gd name="T31" fmla="*/ 22 h 51"/>
                  <a:gd name="T32" fmla="*/ 67 w 214"/>
                  <a:gd name="T33" fmla="*/ 17 h 51"/>
                  <a:gd name="T34" fmla="*/ 81 w 214"/>
                  <a:gd name="T35" fmla="*/ 14 h 51"/>
                  <a:gd name="T36" fmla="*/ 96 w 214"/>
                  <a:gd name="T37" fmla="*/ 9 h 51"/>
                  <a:gd name="T38" fmla="*/ 113 w 214"/>
                  <a:gd name="T39" fmla="*/ 6 h 51"/>
                  <a:gd name="T40" fmla="*/ 125 w 214"/>
                  <a:gd name="T41" fmla="*/ 1 h 51"/>
                  <a:gd name="T42" fmla="*/ 135 w 214"/>
                  <a:gd name="T43" fmla="*/ 0 h 51"/>
                  <a:gd name="T44" fmla="*/ 145 w 214"/>
                  <a:gd name="T45" fmla="*/ 0 h 51"/>
                  <a:gd name="T46" fmla="*/ 155 w 214"/>
                  <a:gd name="T47" fmla="*/ 0 h 51"/>
                  <a:gd name="T48" fmla="*/ 167 w 214"/>
                  <a:gd name="T49" fmla="*/ 1 h 51"/>
                  <a:gd name="T50" fmla="*/ 177 w 214"/>
                  <a:gd name="T51" fmla="*/ 4 h 51"/>
                  <a:gd name="T52" fmla="*/ 187 w 214"/>
                  <a:gd name="T53" fmla="*/ 6 h 51"/>
                  <a:gd name="T54" fmla="*/ 197 w 214"/>
                  <a:gd name="T55" fmla="*/ 9 h 51"/>
                  <a:gd name="T56" fmla="*/ 206 w 214"/>
                  <a:gd name="T57" fmla="*/ 13 h 51"/>
                  <a:gd name="T58" fmla="*/ 211 w 214"/>
                  <a:gd name="T59" fmla="*/ 17 h 51"/>
                  <a:gd name="T60" fmla="*/ 214 w 214"/>
                  <a:gd name="T61" fmla="*/ 22 h 51"/>
                  <a:gd name="T62" fmla="*/ 214 w 214"/>
                  <a:gd name="T63" fmla="*/ 22 h 51"/>
                  <a:gd name="T64" fmla="*/ 214 w 214"/>
                  <a:gd name="T65" fmla="*/ 21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14" h="51">
                    <a:moveTo>
                      <a:pt x="214" y="21"/>
                    </a:moveTo>
                    <a:lnTo>
                      <a:pt x="199" y="19"/>
                    </a:lnTo>
                    <a:lnTo>
                      <a:pt x="179" y="16"/>
                    </a:lnTo>
                    <a:lnTo>
                      <a:pt x="160" y="17"/>
                    </a:lnTo>
                    <a:lnTo>
                      <a:pt x="135" y="19"/>
                    </a:lnTo>
                    <a:lnTo>
                      <a:pt x="111" y="22"/>
                    </a:lnTo>
                    <a:lnTo>
                      <a:pt x="86" y="27"/>
                    </a:lnTo>
                    <a:lnTo>
                      <a:pt x="62" y="32"/>
                    </a:lnTo>
                    <a:lnTo>
                      <a:pt x="40" y="38"/>
                    </a:lnTo>
                    <a:lnTo>
                      <a:pt x="18" y="45"/>
                    </a:lnTo>
                    <a:lnTo>
                      <a:pt x="0" y="51"/>
                    </a:lnTo>
                    <a:lnTo>
                      <a:pt x="5" y="44"/>
                    </a:lnTo>
                    <a:lnTo>
                      <a:pt x="13" y="37"/>
                    </a:lnTo>
                    <a:lnTo>
                      <a:pt x="23" y="31"/>
                    </a:lnTo>
                    <a:lnTo>
                      <a:pt x="35" y="27"/>
                    </a:lnTo>
                    <a:lnTo>
                      <a:pt x="50" y="22"/>
                    </a:lnTo>
                    <a:lnTo>
                      <a:pt x="67" y="17"/>
                    </a:lnTo>
                    <a:lnTo>
                      <a:pt x="81" y="14"/>
                    </a:lnTo>
                    <a:lnTo>
                      <a:pt x="96" y="9"/>
                    </a:lnTo>
                    <a:lnTo>
                      <a:pt x="113" y="6"/>
                    </a:lnTo>
                    <a:lnTo>
                      <a:pt x="125" y="1"/>
                    </a:lnTo>
                    <a:lnTo>
                      <a:pt x="135" y="0"/>
                    </a:lnTo>
                    <a:lnTo>
                      <a:pt x="145" y="0"/>
                    </a:lnTo>
                    <a:lnTo>
                      <a:pt x="155" y="0"/>
                    </a:lnTo>
                    <a:lnTo>
                      <a:pt x="167" y="1"/>
                    </a:lnTo>
                    <a:lnTo>
                      <a:pt x="177" y="4"/>
                    </a:lnTo>
                    <a:lnTo>
                      <a:pt x="187" y="6"/>
                    </a:lnTo>
                    <a:lnTo>
                      <a:pt x="197" y="9"/>
                    </a:lnTo>
                    <a:lnTo>
                      <a:pt x="206" y="13"/>
                    </a:lnTo>
                    <a:lnTo>
                      <a:pt x="211" y="17"/>
                    </a:lnTo>
                    <a:lnTo>
                      <a:pt x="214" y="22"/>
                    </a:lnTo>
                    <a:lnTo>
                      <a:pt x="214" y="22"/>
                    </a:lnTo>
                    <a:lnTo>
                      <a:pt x="214" y="21"/>
                    </a:lnTo>
                    <a:close/>
                  </a:path>
                </a:pathLst>
              </a:custGeom>
              <a:solidFill>
                <a:srgbClr val="D18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638" name="Freeform 62"/>
              <p:cNvSpPr>
                <a:spLocks/>
              </p:cNvSpPr>
              <p:nvPr/>
            </p:nvSpPr>
            <p:spPr bwMode="auto">
              <a:xfrm>
                <a:off x="3206" y="3888"/>
                <a:ext cx="218" cy="144"/>
              </a:xfrm>
              <a:custGeom>
                <a:avLst/>
                <a:gdLst>
                  <a:gd name="T0" fmla="*/ 169 w 218"/>
                  <a:gd name="T1" fmla="*/ 143 h 144"/>
                  <a:gd name="T2" fmla="*/ 145 w 218"/>
                  <a:gd name="T3" fmla="*/ 132 h 144"/>
                  <a:gd name="T4" fmla="*/ 118 w 218"/>
                  <a:gd name="T5" fmla="*/ 119 h 144"/>
                  <a:gd name="T6" fmla="*/ 91 w 218"/>
                  <a:gd name="T7" fmla="*/ 108 h 144"/>
                  <a:gd name="T8" fmla="*/ 64 w 218"/>
                  <a:gd name="T9" fmla="*/ 94 h 144"/>
                  <a:gd name="T10" fmla="*/ 40 w 218"/>
                  <a:gd name="T11" fmla="*/ 82 h 144"/>
                  <a:gd name="T12" fmla="*/ 20 w 218"/>
                  <a:gd name="T13" fmla="*/ 68 h 144"/>
                  <a:gd name="T14" fmla="*/ 5 w 218"/>
                  <a:gd name="T15" fmla="*/ 52 h 144"/>
                  <a:gd name="T16" fmla="*/ 0 w 218"/>
                  <a:gd name="T17" fmla="*/ 36 h 144"/>
                  <a:gd name="T18" fmla="*/ 3 w 218"/>
                  <a:gd name="T19" fmla="*/ 19 h 144"/>
                  <a:gd name="T20" fmla="*/ 20 w 218"/>
                  <a:gd name="T21" fmla="*/ 0 h 144"/>
                  <a:gd name="T22" fmla="*/ 30 w 218"/>
                  <a:gd name="T23" fmla="*/ 19 h 144"/>
                  <a:gd name="T24" fmla="*/ 52 w 218"/>
                  <a:gd name="T25" fmla="*/ 34 h 144"/>
                  <a:gd name="T26" fmla="*/ 86 w 218"/>
                  <a:gd name="T27" fmla="*/ 48 h 144"/>
                  <a:gd name="T28" fmla="*/ 123 w 218"/>
                  <a:gd name="T29" fmla="*/ 62 h 144"/>
                  <a:gd name="T30" fmla="*/ 160 w 218"/>
                  <a:gd name="T31" fmla="*/ 75 h 144"/>
                  <a:gd name="T32" fmla="*/ 189 w 218"/>
                  <a:gd name="T33" fmla="*/ 86 h 144"/>
                  <a:gd name="T34" fmla="*/ 211 w 218"/>
                  <a:gd name="T35" fmla="*/ 100 h 144"/>
                  <a:gd name="T36" fmla="*/ 218 w 218"/>
                  <a:gd name="T37" fmla="*/ 114 h 144"/>
                  <a:gd name="T38" fmla="*/ 206 w 218"/>
                  <a:gd name="T39" fmla="*/ 127 h 144"/>
                  <a:gd name="T40" fmla="*/ 169 w 218"/>
                  <a:gd name="T41" fmla="*/ 144 h 144"/>
                  <a:gd name="T42" fmla="*/ 169 w 218"/>
                  <a:gd name="T43" fmla="*/ 144 h 144"/>
                  <a:gd name="T44" fmla="*/ 169 w 218"/>
                  <a:gd name="T45" fmla="*/ 143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18" h="144">
                    <a:moveTo>
                      <a:pt x="169" y="143"/>
                    </a:moveTo>
                    <a:lnTo>
                      <a:pt x="145" y="132"/>
                    </a:lnTo>
                    <a:lnTo>
                      <a:pt x="118" y="119"/>
                    </a:lnTo>
                    <a:lnTo>
                      <a:pt x="91" y="108"/>
                    </a:lnTo>
                    <a:lnTo>
                      <a:pt x="64" y="94"/>
                    </a:lnTo>
                    <a:lnTo>
                      <a:pt x="40" y="82"/>
                    </a:lnTo>
                    <a:lnTo>
                      <a:pt x="20" y="68"/>
                    </a:lnTo>
                    <a:lnTo>
                      <a:pt x="5" y="52"/>
                    </a:lnTo>
                    <a:lnTo>
                      <a:pt x="0" y="36"/>
                    </a:lnTo>
                    <a:lnTo>
                      <a:pt x="3" y="19"/>
                    </a:lnTo>
                    <a:lnTo>
                      <a:pt x="20" y="0"/>
                    </a:lnTo>
                    <a:lnTo>
                      <a:pt x="30" y="19"/>
                    </a:lnTo>
                    <a:lnTo>
                      <a:pt x="52" y="34"/>
                    </a:lnTo>
                    <a:lnTo>
                      <a:pt x="86" y="48"/>
                    </a:lnTo>
                    <a:lnTo>
                      <a:pt x="123" y="62"/>
                    </a:lnTo>
                    <a:lnTo>
                      <a:pt x="160" y="75"/>
                    </a:lnTo>
                    <a:lnTo>
                      <a:pt x="189" y="86"/>
                    </a:lnTo>
                    <a:lnTo>
                      <a:pt x="211" y="100"/>
                    </a:lnTo>
                    <a:lnTo>
                      <a:pt x="218" y="114"/>
                    </a:lnTo>
                    <a:lnTo>
                      <a:pt x="206" y="127"/>
                    </a:lnTo>
                    <a:lnTo>
                      <a:pt x="169" y="144"/>
                    </a:lnTo>
                    <a:lnTo>
                      <a:pt x="169" y="144"/>
                    </a:lnTo>
                    <a:lnTo>
                      <a:pt x="169" y="143"/>
                    </a:lnTo>
                    <a:close/>
                  </a:path>
                </a:pathLst>
              </a:custGeom>
              <a:solidFill>
                <a:srgbClr val="D18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639" name="Freeform 63"/>
              <p:cNvSpPr>
                <a:spLocks/>
              </p:cNvSpPr>
              <p:nvPr/>
            </p:nvSpPr>
            <p:spPr bwMode="auto">
              <a:xfrm>
                <a:off x="3824" y="3917"/>
                <a:ext cx="213" cy="54"/>
              </a:xfrm>
              <a:custGeom>
                <a:avLst/>
                <a:gdLst>
                  <a:gd name="T0" fmla="*/ 213 w 213"/>
                  <a:gd name="T1" fmla="*/ 8 h 54"/>
                  <a:gd name="T2" fmla="*/ 194 w 213"/>
                  <a:gd name="T3" fmla="*/ 13 h 54"/>
                  <a:gd name="T4" fmla="*/ 174 w 213"/>
                  <a:gd name="T5" fmla="*/ 17 h 54"/>
                  <a:gd name="T6" fmla="*/ 154 w 213"/>
                  <a:gd name="T7" fmla="*/ 22 h 54"/>
                  <a:gd name="T8" fmla="*/ 132 w 213"/>
                  <a:gd name="T9" fmla="*/ 27 h 54"/>
                  <a:gd name="T10" fmla="*/ 113 w 213"/>
                  <a:gd name="T11" fmla="*/ 32 h 54"/>
                  <a:gd name="T12" fmla="*/ 91 w 213"/>
                  <a:gd name="T13" fmla="*/ 37 h 54"/>
                  <a:gd name="T14" fmla="*/ 69 w 213"/>
                  <a:gd name="T15" fmla="*/ 41 h 54"/>
                  <a:gd name="T16" fmla="*/ 47 w 213"/>
                  <a:gd name="T17" fmla="*/ 46 h 54"/>
                  <a:gd name="T18" fmla="*/ 24 w 213"/>
                  <a:gd name="T19" fmla="*/ 50 h 54"/>
                  <a:gd name="T20" fmla="*/ 0 w 213"/>
                  <a:gd name="T21" fmla="*/ 54 h 54"/>
                  <a:gd name="T22" fmla="*/ 7 w 213"/>
                  <a:gd name="T23" fmla="*/ 46 h 54"/>
                  <a:gd name="T24" fmla="*/ 17 w 213"/>
                  <a:gd name="T25" fmla="*/ 39 h 54"/>
                  <a:gd name="T26" fmla="*/ 29 w 213"/>
                  <a:gd name="T27" fmla="*/ 33 h 54"/>
                  <a:gd name="T28" fmla="*/ 44 w 213"/>
                  <a:gd name="T29" fmla="*/ 27 h 54"/>
                  <a:gd name="T30" fmla="*/ 61 w 213"/>
                  <a:gd name="T31" fmla="*/ 22 h 54"/>
                  <a:gd name="T32" fmla="*/ 76 w 213"/>
                  <a:gd name="T33" fmla="*/ 17 h 54"/>
                  <a:gd name="T34" fmla="*/ 93 w 213"/>
                  <a:gd name="T35" fmla="*/ 13 h 54"/>
                  <a:gd name="T36" fmla="*/ 110 w 213"/>
                  <a:gd name="T37" fmla="*/ 9 h 54"/>
                  <a:gd name="T38" fmla="*/ 127 w 213"/>
                  <a:gd name="T39" fmla="*/ 5 h 54"/>
                  <a:gd name="T40" fmla="*/ 145 w 213"/>
                  <a:gd name="T41" fmla="*/ 0 h 54"/>
                  <a:gd name="T42" fmla="*/ 152 w 213"/>
                  <a:gd name="T43" fmla="*/ 0 h 54"/>
                  <a:gd name="T44" fmla="*/ 159 w 213"/>
                  <a:gd name="T45" fmla="*/ 0 h 54"/>
                  <a:gd name="T46" fmla="*/ 167 w 213"/>
                  <a:gd name="T47" fmla="*/ 0 h 54"/>
                  <a:gd name="T48" fmla="*/ 174 w 213"/>
                  <a:gd name="T49" fmla="*/ 1 h 54"/>
                  <a:gd name="T50" fmla="*/ 181 w 213"/>
                  <a:gd name="T51" fmla="*/ 2 h 54"/>
                  <a:gd name="T52" fmla="*/ 186 w 213"/>
                  <a:gd name="T53" fmla="*/ 3 h 54"/>
                  <a:gd name="T54" fmla="*/ 194 w 213"/>
                  <a:gd name="T55" fmla="*/ 5 h 54"/>
                  <a:gd name="T56" fmla="*/ 201 w 213"/>
                  <a:gd name="T57" fmla="*/ 7 h 54"/>
                  <a:gd name="T58" fmla="*/ 206 w 213"/>
                  <a:gd name="T59" fmla="*/ 8 h 54"/>
                  <a:gd name="T60" fmla="*/ 213 w 213"/>
                  <a:gd name="T61" fmla="*/ 9 h 54"/>
                  <a:gd name="T62" fmla="*/ 213 w 213"/>
                  <a:gd name="T63" fmla="*/ 9 h 54"/>
                  <a:gd name="T64" fmla="*/ 213 w 213"/>
                  <a:gd name="T65" fmla="*/ 8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13" h="54">
                    <a:moveTo>
                      <a:pt x="213" y="8"/>
                    </a:moveTo>
                    <a:lnTo>
                      <a:pt x="194" y="13"/>
                    </a:lnTo>
                    <a:lnTo>
                      <a:pt x="174" y="17"/>
                    </a:lnTo>
                    <a:lnTo>
                      <a:pt x="154" y="22"/>
                    </a:lnTo>
                    <a:lnTo>
                      <a:pt x="132" y="27"/>
                    </a:lnTo>
                    <a:lnTo>
                      <a:pt x="113" y="32"/>
                    </a:lnTo>
                    <a:lnTo>
                      <a:pt x="91" y="37"/>
                    </a:lnTo>
                    <a:lnTo>
                      <a:pt x="69" y="41"/>
                    </a:lnTo>
                    <a:lnTo>
                      <a:pt x="47" y="46"/>
                    </a:lnTo>
                    <a:lnTo>
                      <a:pt x="24" y="50"/>
                    </a:lnTo>
                    <a:lnTo>
                      <a:pt x="0" y="54"/>
                    </a:lnTo>
                    <a:lnTo>
                      <a:pt x="7" y="46"/>
                    </a:lnTo>
                    <a:lnTo>
                      <a:pt x="17" y="39"/>
                    </a:lnTo>
                    <a:lnTo>
                      <a:pt x="29" y="33"/>
                    </a:lnTo>
                    <a:lnTo>
                      <a:pt x="44" y="27"/>
                    </a:lnTo>
                    <a:lnTo>
                      <a:pt x="61" y="22"/>
                    </a:lnTo>
                    <a:lnTo>
                      <a:pt x="76" y="17"/>
                    </a:lnTo>
                    <a:lnTo>
                      <a:pt x="93" y="13"/>
                    </a:lnTo>
                    <a:lnTo>
                      <a:pt x="110" y="9"/>
                    </a:lnTo>
                    <a:lnTo>
                      <a:pt x="127" y="5"/>
                    </a:lnTo>
                    <a:lnTo>
                      <a:pt x="145" y="0"/>
                    </a:lnTo>
                    <a:lnTo>
                      <a:pt x="152" y="0"/>
                    </a:lnTo>
                    <a:lnTo>
                      <a:pt x="159" y="0"/>
                    </a:lnTo>
                    <a:lnTo>
                      <a:pt x="167" y="0"/>
                    </a:lnTo>
                    <a:lnTo>
                      <a:pt x="174" y="1"/>
                    </a:lnTo>
                    <a:lnTo>
                      <a:pt x="181" y="2"/>
                    </a:lnTo>
                    <a:lnTo>
                      <a:pt x="186" y="3"/>
                    </a:lnTo>
                    <a:lnTo>
                      <a:pt x="194" y="5"/>
                    </a:lnTo>
                    <a:lnTo>
                      <a:pt x="201" y="7"/>
                    </a:lnTo>
                    <a:lnTo>
                      <a:pt x="206" y="8"/>
                    </a:lnTo>
                    <a:lnTo>
                      <a:pt x="213" y="9"/>
                    </a:lnTo>
                    <a:lnTo>
                      <a:pt x="213" y="9"/>
                    </a:lnTo>
                    <a:lnTo>
                      <a:pt x="213" y="8"/>
                    </a:lnTo>
                    <a:close/>
                  </a:path>
                </a:pathLst>
              </a:custGeom>
              <a:solidFill>
                <a:srgbClr val="D18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640" name="Freeform 64"/>
              <p:cNvSpPr>
                <a:spLocks/>
              </p:cNvSpPr>
              <p:nvPr/>
            </p:nvSpPr>
            <p:spPr bwMode="auto">
              <a:xfrm>
                <a:off x="3949" y="3958"/>
                <a:ext cx="221" cy="54"/>
              </a:xfrm>
              <a:custGeom>
                <a:avLst/>
                <a:gdLst>
                  <a:gd name="T0" fmla="*/ 221 w 221"/>
                  <a:gd name="T1" fmla="*/ 0 h 54"/>
                  <a:gd name="T2" fmla="*/ 216 w 221"/>
                  <a:gd name="T3" fmla="*/ 5 h 54"/>
                  <a:gd name="T4" fmla="*/ 211 w 221"/>
                  <a:gd name="T5" fmla="*/ 8 h 54"/>
                  <a:gd name="T6" fmla="*/ 201 w 221"/>
                  <a:gd name="T7" fmla="*/ 12 h 54"/>
                  <a:gd name="T8" fmla="*/ 191 w 221"/>
                  <a:gd name="T9" fmla="*/ 13 h 54"/>
                  <a:gd name="T10" fmla="*/ 179 w 221"/>
                  <a:gd name="T11" fmla="*/ 15 h 54"/>
                  <a:gd name="T12" fmla="*/ 167 w 221"/>
                  <a:gd name="T13" fmla="*/ 16 h 54"/>
                  <a:gd name="T14" fmla="*/ 157 w 221"/>
                  <a:gd name="T15" fmla="*/ 17 h 54"/>
                  <a:gd name="T16" fmla="*/ 145 w 221"/>
                  <a:gd name="T17" fmla="*/ 20 h 54"/>
                  <a:gd name="T18" fmla="*/ 135 w 221"/>
                  <a:gd name="T19" fmla="*/ 22 h 54"/>
                  <a:gd name="T20" fmla="*/ 125 w 221"/>
                  <a:gd name="T21" fmla="*/ 24 h 54"/>
                  <a:gd name="T22" fmla="*/ 115 w 221"/>
                  <a:gd name="T23" fmla="*/ 29 h 54"/>
                  <a:gd name="T24" fmla="*/ 105 w 221"/>
                  <a:gd name="T25" fmla="*/ 32 h 54"/>
                  <a:gd name="T26" fmla="*/ 96 w 221"/>
                  <a:gd name="T27" fmla="*/ 36 h 54"/>
                  <a:gd name="T28" fmla="*/ 83 w 221"/>
                  <a:gd name="T29" fmla="*/ 38 h 54"/>
                  <a:gd name="T30" fmla="*/ 73 w 221"/>
                  <a:gd name="T31" fmla="*/ 41 h 54"/>
                  <a:gd name="T32" fmla="*/ 61 w 221"/>
                  <a:gd name="T33" fmla="*/ 44 h 54"/>
                  <a:gd name="T34" fmla="*/ 51 w 221"/>
                  <a:gd name="T35" fmla="*/ 46 h 54"/>
                  <a:gd name="T36" fmla="*/ 39 w 221"/>
                  <a:gd name="T37" fmla="*/ 49 h 54"/>
                  <a:gd name="T38" fmla="*/ 29 w 221"/>
                  <a:gd name="T39" fmla="*/ 52 h 54"/>
                  <a:gd name="T40" fmla="*/ 20 w 221"/>
                  <a:gd name="T41" fmla="*/ 54 h 54"/>
                  <a:gd name="T42" fmla="*/ 0 w 221"/>
                  <a:gd name="T43" fmla="*/ 45 h 54"/>
                  <a:gd name="T44" fmla="*/ 17 w 221"/>
                  <a:gd name="T45" fmla="*/ 38 h 54"/>
                  <a:gd name="T46" fmla="*/ 37 w 221"/>
                  <a:gd name="T47" fmla="*/ 30 h 54"/>
                  <a:gd name="T48" fmla="*/ 56 w 221"/>
                  <a:gd name="T49" fmla="*/ 23 h 54"/>
                  <a:gd name="T50" fmla="*/ 76 w 221"/>
                  <a:gd name="T51" fmla="*/ 17 h 54"/>
                  <a:gd name="T52" fmla="*/ 98 w 221"/>
                  <a:gd name="T53" fmla="*/ 12 h 54"/>
                  <a:gd name="T54" fmla="*/ 120 w 221"/>
                  <a:gd name="T55" fmla="*/ 7 h 54"/>
                  <a:gd name="T56" fmla="*/ 145 w 221"/>
                  <a:gd name="T57" fmla="*/ 4 h 54"/>
                  <a:gd name="T58" fmla="*/ 169 w 221"/>
                  <a:gd name="T59" fmla="*/ 1 h 54"/>
                  <a:gd name="T60" fmla="*/ 194 w 221"/>
                  <a:gd name="T61" fmla="*/ 0 h 54"/>
                  <a:gd name="T62" fmla="*/ 221 w 221"/>
                  <a:gd name="T63" fmla="*/ 0 h 54"/>
                  <a:gd name="T64" fmla="*/ 221 w 221"/>
                  <a:gd name="T65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21" h="54">
                    <a:moveTo>
                      <a:pt x="221" y="0"/>
                    </a:moveTo>
                    <a:lnTo>
                      <a:pt x="216" y="5"/>
                    </a:lnTo>
                    <a:lnTo>
                      <a:pt x="211" y="8"/>
                    </a:lnTo>
                    <a:lnTo>
                      <a:pt x="201" y="12"/>
                    </a:lnTo>
                    <a:lnTo>
                      <a:pt x="191" y="13"/>
                    </a:lnTo>
                    <a:lnTo>
                      <a:pt x="179" y="15"/>
                    </a:lnTo>
                    <a:lnTo>
                      <a:pt x="167" y="16"/>
                    </a:lnTo>
                    <a:lnTo>
                      <a:pt x="157" y="17"/>
                    </a:lnTo>
                    <a:lnTo>
                      <a:pt x="145" y="20"/>
                    </a:lnTo>
                    <a:lnTo>
                      <a:pt x="135" y="22"/>
                    </a:lnTo>
                    <a:lnTo>
                      <a:pt x="125" y="24"/>
                    </a:lnTo>
                    <a:lnTo>
                      <a:pt x="115" y="29"/>
                    </a:lnTo>
                    <a:lnTo>
                      <a:pt x="105" y="32"/>
                    </a:lnTo>
                    <a:lnTo>
                      <a:pt x="96" y="36"/>
                    </a:lnTo>
                    <a:lnTo>
                      <a:pt x="83" y="38"/>
                    </a:lnTo>
                    <a:lnTo>
                      <a:pt x="73" y="41"/>
                    </a:lnTo>
                    <a:lnTo>
                      <a:pt x="61" y="44"/>
                    </a:lnTo>
                    <a:lnTo>
                      <a:pt x="51" y="46"/>
                    </a:lnTo>
                    <a:lnTo>
                      <a:pt x="39" y="49"/>
                    </a:lnTo>
                    <a:lnTo>
                      <a:pt x="29" y="52"/>
                    </a:lnTo>
                    <a:lnTo>
                      <a:pt x="20" y="54"/>
                    </a:lnTo>
                    <a:lnTo>
                      <a:pt x="0" y="45"/>
                    </a:lnTo>
                    <a:lnTo>
                      <a:pt x="17" y="38"/>
                    </a:lnTo>
                    <a:lnTo>
                      <a:pt x="37" y="30"/>
                    </a:lnTo>
                    <a:lnTo>
                      <a:pt x="56" y="23"/>
                    </a:lnTo>
                    <a:lnTo>
                      <a:pt x="76" y="17"/>
                    </a:lnTo>
                    <a:lnTo>
                      <a:pt x="98" y="12"/>
                    </a:lnTo>
                    <a:lnTo>
                      <a:pt x="120" y="7"/>
                    </a:lnTo>
                    <a:lnTo>
                      <a:pt x="145" y="4"/>
                    </a:lnTo>
                    <a:lnTo>
                      <a:pt x="169" y="1"/>
                    </a:lnTo>
                    <a:lnTo>
                      <a:pt x="194" y="0"/>
                    </a:lnTo>
                    <a:lnTo>
                      <a:pt x="221" y="0"/>
                    </a:lnTo>
                    <a:lnTo>
                      <a:pt x="221" y="0"/>
                    </a:lnTo>
                    <a:close/>
                  </a:path>
                </a:pathLst>
              </a:custGeom>
              <a:solidFill>
                <a:srgbClr val="D18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641" name="Freeform 65"/>
              <p:cNvSpPr>
                <a:spLocks/>
              </p:cNvSpPr>
              <p:nvPr/>
            </p:nvSpPr>
            <p:spPr bwMode="auto">
              <a:xfrm>
                <a:off x="3464" y="3999"/>
                <a:ext cx="934" cy="217"/>
              </a:xfrm>
              <a:custGeom>
                <a:avLst/>
                <a:gdLst>
                  <a:gd name="T0" fmla="*/ 220 w 934"/>
                  <a:gd name="T1" fmla="*/ 161 h 217"/>
                  <a:gd name="T2" fmla="*/ 291 w 934"/>
                  <a:gd name="T3" fmla="*/ 169 h 217"/>
                  <a:gd name="T4" fmla="*/ 362 w 934"/>
                  <a:gd name="T5" fmla="*/ 177 h 217"/>
                  <a:gd name="T6" fmla="*/ 438 w 934"/>
                  <a:gd name="T7" fmla="*/ 185 h 217"/>
                  <a:gd name="T8" fmla="*/ 514 w 934"/>
                  <a:gd name="T9" fmla="*/ 191 h 217"/>
                  <a:gd name="T10" fmla="*/ 590 w 934"/>
                  <a:gd name="T11" fmla="*/ 195 h 217"/>
                  <a:gd name="T12" fmla="*/ 666 w 934"/>
                  <a:gd name="T13" fmla="*/ 196 h 217"/>
                  <a:gd name="T14" fmla="*/ 737 w 934"/>
                  <a:gd name="T15" fmla="*/ 191 h 217"/>
                  <a:gd name="T16" fmla="*/ 808 w 934"/>
                  <a:gd name="T17" fmla="*/ 182 h 217"/>
                  <a:gd name="T18" fmla="*/ 875 w 934"/>
                  <a:gd name="T19" fmla="*/ 167 h 217"/>
                  <a:gd name="T20" fmla="*/ 934 w 934"/>
                  <a:gd name="T21" fmla="*/ 144 h 217"/>
                  <a:gd name="T22" fmla="*/ 929 w 934"/>
                  <a:gd name="T23" fmla="*/ 160 h 217"/>
                  <a:gd name="T24" fmla="*/ 916 w 934"/>
                  <a:gd name="T25" fmla="*/ 174 h 217"/>
                  <a:gd name="T26" fmla="*/ 894 w 934"/>
                  <a:gd name="T27" fmla="*/ 183 h 217"/>
                  <a:gd name="T28" fmla="*/ 867 w 934"/>
                  <a:gd name="T29" fmla="*/ 190 h 217"/>
                  <a:gd name="T30" fmla="*/ 835 w 934"/>
                  <a:gd name="T31" fmla="*/ 196 h 217"/>
                  <a:gd name="T32" fmla="*/ 799 w 934"/>
                  <a:gd name="T33" fmla="*/ 200 h 217"/>
                  <a:gd name="T34" fmla="*/ 764 w 934"/>
                  <a:gd name="T35" fmla="*/ 204 h 217"/>
                  <a:gd name="T36" fmla="*/ 728 w 934"/>
                  <a:gd name="T37" fmla="*/ 207 h 217"/>
                  <a:gd name="T38" fmla="*/ 693 w 934"/>
                  <a:gd name="T39" fmla="*/ 211 h 217"/>
                  <a:gd name="T40" fmla="*/ 661 w 934"/>
                  <a:gd name="T41" fmla="*/ 215 h 217"/>
                  <a:gd name="T42" fmla="*/ 598 w 934"/>
                  <a:gd name="T43" fmla="*/ 216 h 217"/>
                  <a:gd name="T44" fmla="*/ 534 w 934"/>
                  <a:gd name="T45" fmla="*/ 217 h 217"/>
                  <a:gd name="T46" fmla="*/ 473 w 934"/>
                  <a:gd name="T47" fmla="*/ 216 h 217"/>
                  <a:gd name="T48" fmla="*/ 411 w 934"/>
                  <a:gd name="T49" fmla="*/ 214 h 217"/>
                  <a:gd name="T50" fmla="*/ 350 w 934"/>
                  <a:gd name="T51" fmla="*/ 209 h 217"/>
                  <a:gd name="T52" fmla="*/ 291 w 934"/>
                  <a:gd name="T53" fmla="*/ 203 h 217"/>
                  <a:gd name="T54" fmla="*/ 232 w 934"/>
                  <a:gd name="T55" fmla="*/ 193 h 217"/>
                  <a:gd name="T56" fmla="*/ 176 w 934"/>
                  <a:gd name="T57" fmla="*/ 180 h 217"/>
                  <a:gd name="T58" fmla="*/ 122 w 934"/>
                  <a:gd name="T59" fmla="*/ 163 h 217"/>
                  <a:gd name="T60" fmla="*/ 71 w 934"/>
                  <a:gd name="T61" fmla="*/ 141 h 217"/>
                  <a:gd name="T62" fmla="*/ 71 w 934"/>
                  <a:gd name="T63" fmla="*/ 126 h 217"/>
                  <a:gd name="T64" fmla="*/ 68 w 934"/>
                  <a:gd name="T65" fmla="*/ 111 h 217"/>
                  <a:gd name="T66" fmla="*/ 63 w 934"/>
                  <a:gd name="T67" fmla="*/ 96 h 217"/>
                  <a:gd name="T68" fmla="*/ 58 w 934"/>
                  <a:gd name="T69" fmla="*/ 83 h 217"/>
                  <a:gd name="T70" fmla="*/ 51 w 934"/>
                  <a:gd name="T71" fmla="*/ 69 h 217"/>
                  <a:gd name="T72" fmla="*/ 41 w 934"/>
                  <a:gd name="T73" fmla="*/ 55 h 217"/>
                  <a:gd name="T74" fmla="*/ 32 w 934"/>
                  <a:gd name="T75" fmla="*/ 41 h 217"/>
                  <a:gd name="T76" fmla="*/ 22 w 934"/>
                  <a:gd name="T77" fmla="*/ 28 h 217"/>
                  <a:gd name="T78" fmla="*/ 12 w 934"/>
                  <a:gd name="T79" fmla="*/ 14 h 217"/>
                  <a:gd name="T80" fmla="*/ 0 w 934"/>
                  <a:gd name="T81" fmla="*/ 0 h 217"/>
                  <a:gd name="T82" fmla="*/ 36 w 934"/>
                  <a:gd name="T83" fmla="*/ 12 h 217"/>
                  <a:gd name="T84" fmla="*/ 61 w 934"/>
                  <a:gd name="T85" fmla="*/ 27 h 217"/>
                  <a:gd name="T86" fmla="*/ 76 w 934"/>
                  <a:gd name="T87" fmla="*/ 44 h 217"/>
                  <a:gd name="T88" fmla="*/ 88 w 934"/>
                  <a:gd name="T89" fmla="*/ 63 h 217"/>
                  <a:gd name="T90" fmla="*/ 95 w 934"/>
                  <a:gd name="T91" fmla="*/ 83 h 217"/>
                  <a:gd name="T92" fmla="*/ 105 w 934"/>
                  <a:gd name="T93" fmla="*/ 102 h 217"/>
                  <a:gd name="T94" fmla="*/ 120 w 934"/>
                  <a:gd name="T95" fmla="*/ 121 h 217"/>
                  <a:gd name="T96" fmla="*/ 142 w 934"/>
                  <a:gd name="T97" fmla="*/ 139 h 217"/>
                  <a:gd name="T98" fmla="*/ 176 w 934"/>
                  <a:gd name="T99" fmla="*/ 152 h 217"/>
                  <a:gd name="T100" fmla="*/ 220 w 934"/>
                  <a:gd name="T101" fmla="*/ 161 h 217"/>
                  <a:gd name="T102" fmla="*/ 220 w 934"/>
                  <a:gd name="T103" fmla="*/ 161 h 2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934" h="217">
                    <a:moveTo>
                      <a:pt x="220" y="161"/>
                    </a:moveTo>
                    <a:lnTo>
                      <a:pt x="291" y="169"/>
                    </a:lnTo>
                    <a:lnTo>
                      <a:pt x="362" y="177"/>
                    </a:lnTo>
                    <a:lnTo>
                      <a:pt x="438" y="185"/>
                    </a:lnTo>
                    <a:lnTo>
                      <a:pt x="514" y="191"/>
                    </a:lnTo>
                    <a:lnTo>
                      <a:pt x="590" y="195"/>
                    </a:lnTo>
                    <a:lnTo>
                      <a:pt x="666" y="196"/>
                    </a:lnTo>
                    <a:lnTo>
                      <a:pt x="737" y="191"/>
                    </a:lnTo>
                    <a:lnTo>
                      <a:pt x="808" y="182"/>
                    </a:lnTo>
                    <a:lnTo>
                      <a:pt x="875" y="167"/>
                    </a:lnTo>
                    <a:lnTo>
                      <a:pt x="934" y="144"/>
                    </a:lnTo>
                    <a:lnTo>
                      <a:pt x="929" y="160"/>
                    </a:lnTo>
                    <a:lnTo>
                      <a:pt x="916" y="174"/>
                    </a:lnTo>
                    <a:lnTo>
                      <a:pt x="894" y="183"/>
                    </a:lnTo>
                    <a:lnTo>
                      <a:pt x="867" y="190"/>
                    </a:lnTo>
                    <a:lnTo>
                      <a:pt x="835" y="196"/>
                    </a:lnTo>
                    <a:lnTo>
                      <a:pt x="799" y="200"/>
                    </a:lnTo>
                    <a:lnTo>
                      <a:pt x="764" y="204"/>
                    </a:lnTo>
                    <a:lnTo>
                      <a:pt x="728" y="207"/>
                    </a:lnTo>
                    <a:lnTo>
                      <a:pt x="693" y="211"/>
                    </a:lnTo>
                    <a:lnTo>
                      <a:pt x="661" y="215"/>
                    </a:lnTo>
                    <a:lnTo>
                      <a:pt x="598" y="216"/>
                    </a:lnTo>
                    <a:lnTo>
                      <a:pt x="534" y="217"/>
                    </a:lnTo>
                    <a:lnTo>
                      <a:pt x="473" y="216"/>
                    </a:lnTo>
                    <a:lnTo>
                      <a:pt x="411" y="214"/>
                    </a:lnTo>
                    <a:lnTo>
                      <a:pt x="350" y="209"/>
                    </a:lnTo>
                    <a:lnTo>
                      <a:pt x="291" y="203"/>
                    </a:lnTo>
                    <a:lnTo>
                      <a:pt x="232" y="193"/>
                    </a:lnTo>
                    <a:lnTo>
                      <a:pt x="176" y="180"/>
                    </a:lnTo>
                    <a:lnTo>
                      <a:pt x="122" y="163"/>
                    </a:lnTo>
                    <a:lnTo>
                      <a:pt x="71" y="141"/>
                    </a:lnTo>
                    <a:lnTo>
                      <a:pt x="71" y="126"/>
                    </a:lnTo>
                    <a:lnTo>
                      <a:pt x="68" y="111"/>
                    </a:lnTo>
                    <a:lnTo>
                      <a:pt x="63" y="96"/>
                    </a:lnTo>
                    <a:lnTo>
                      <a:pt x="58" y="83"/>
                    </a:lnTo>
                    <a:lnTo>
                      <a:pt x="51" y="69"/>
                    </a:lnTo>
                    <a:lnTo>
                      <a:pt x="41" y="55"/>
                    </a:lnTo>
                    <a:lnTo>
                      <a:pt x="32" y="41"/>
                    </a:lnTo>
                    <a:lnTo>
                      <a:pt x="22" y="28"/>
                    </a:lnTo>
                    <a:lnTo>
                      <a:pt x="12" y="14"/>
                    </a:lnTo>
                    <a:lnTo>
                      <a:pt x="0" y="0"/>
                    </a:lnTo>
                    <a:lnTo>
                      <a:pt x="36" y="12"/>
                    </a:lnTo>
                    <a:lnTo>
                      <a:pt x="61" y="27"/>
                    </a:lnTo>
                    <a:lnTo>
                      <a:pt x="76" y="44"/>
                    </a:lnTo>
                    <a:lnTo>
                      <a:pt x="88" y="63"/>
                    </a:lnTo>
                    <a:lnTo>
                      <a:pt x="95" y="83"/>
                    </a:lnTo>
                    <a:lnTo>
                      <a:pt x="105" y="102"/>
                    </a:lnTo>
                    <a:lnTo>
                      <a:pt x="120" y="121"/>
                    </a:lnTo>
                    <a:lnTo>
                      <a:pt x="142" y="139"/>
                    </a:lnTo>
                    <a:lnTo>
                      <a:pt x="176" y="152"/>
                    </a:lnTo>
                    <a:lnTo>
                      <a:pt x="220" y="161"/>
                    </a:lnTo>
                    <a:lnTo>
                      <a:pt x="220" y="161"/>
                    </a:lnTo>
                    <a:close/>
                  </a:path>
                </a:pathLst>
              </a:custGeom>
              <a:solidFill>
                <a:srgbClr val="D18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642" name="Freeform 66"/>
              <p:cNvSpPr>
                <a:spLocks/>
              </p:cNvSpPr>
              <p:nvPr/>
            </p:nvSpPr>
            <p:spPr bwMode="auto">
              <a:xfrm>
                <a:off x="2140" y="3743"/>
                <a:ext cx="101" cy="121"/>
              </a:xfrm>
              <a:custGeom>
                <a:avLst/>
                <a:gdLst>
                  <a:gd name="T0" fmla="*/ 81 w 101"/>
                  <a:gd name="T1" fmla="*/ 103 h 121"/>
                  <a:gd name="T2" fmla="*/ 44 w 101"/>
                  <a:gd name="T3" fmla="*/ 121 h 121"/>
                  <a:gd name="T4" fmla="*/ 39 w 101"/>
                  <a:gd name="T5" fmla="*/ 110 h 121"/>
                  <a:gd name="T6" fmla="*/ 34 w 101"/>
                  <a:gd name="T7" fmla="*/ 100 h 121"/>
                  <a:gd name="T8" fmla="*/ 29 w 101"/>
                  <a:gd name="T9" fmla="*/ 88 h 121"/>
                  <a:gd name="T10" fmla="*/ 25 w 101"/>
                  <a:gd name="T11" fmla="*/ 77 h 121"/>
                  <a:gd name="T12" fmla="*/ 20 w 101"/>
                  <a:gd name="T13" fmla="*/ 67 h 121"/>
                  <a:gd name="T14" fmla="*/ 15 w 101"/>
                  <a:gd name="T15" fmla="*/ 55 h 121"/>
                  <a:gd name="T16" fmla="*/ 10 w 101"/>
                  <a:gd name="T17" fmla="*/ 44 h 121"/>
                  <a:gd name="T18" fmla="*/ 5 w 101"/>
                  <a:gd name="T19" fmla="*/ 32 h 121"/>
                  <a:gd name="T20" fmla="*/ 3 w 101"/>
                  <a:gd name="T21" fmla="*/ 20 h 121"/>
                  <a:gd name="T22" fmla="*/ 0 w 101"/>
                  <a:gd name="T23" fmla="*/ 6 h 121"/>
                  <a:gd name="T24" fmla="*/ 47 w 101"/>
                  <a:gd name="T25" fmla="*/ 0 h 121"/>
                  <a:gd name="T26" fmla="*/ 76 w 101"/>
                  <a:gd name="T27" fmla="*/ 0 h 121"/>
                  <a:gd name="T28" fmla="*/ 93 w 101"/>
                  <a:gd name="T29" fmla="*/ 6 h 121"/>
                  <a:gd name="T30" fmla="*/ 101 w 101"/>
                  <a:gd name="T31" fmla="*/ 16 h 121"/>
                  <a:gd name="T32" fmla="*/ 101 w 101"/>
                  <a:gd name="T33" fmla="*/ 30 h 121"/>
                  <a:gd name="T34" fmla="*/ 93 w 101"/>
                  <a:gd name="T35" fmla="*/ 46 h 121"/>
                  <a:gd name="T36" fmla="*/ 86 w 101"/>
                  <a:gd name="T37" fmla="*/ 62 h 121"/>
                  <a:gd name="T38" fmla="*/ 81 w 101"/>
                  <a:gd name="T39" fmla="*/ 78 h 121"/>
                  <a:gd name="T40" fmla="*/ 79 w 101"/>
                  <a:gd name="T41" fmla="*/ 93 h 121"/>
                  <a:gd name="T42" fmla="*/ 81 w 101"/>
                  <a:gd name="T43" fmla="*/ 104 h 121"/>
                  <a:gd name="T44" fmla="*/ 81 w 101"/>
                  <a:gd name="T45" fmla="*/ 104 h 121"/>
                  <a:gd name="T46" fmla="*/ 81 w 101"/>
                  <a:gd name="T47" fmla="*/ 103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01" h="121">
                    <a:moveTo>
                      <a:pt x="81" y="103"/>
                    </a:moveTo>
                    <a:lnTo>
                      <a:pt x="44" y="121"/>
                    </a:lnTo>
                    <a:lnTo>
                      <a:pt x="39" y="110"/>
                    </a:lnTo>
                    <a:lnTo>
                      <a:pt x="34" y="100"/>
                    </a:lnTo>
                    <a:lnTo>
                      <a:pt x="29" y="88"/>
                    </a:lnTo>
                    <a:lnTo>
                      <a:pt x="25" y="77"/>
                    </a:lnTo>
                    <a:lnTo>
                      <a:pt x="20" y="67"/>
                    </a:lnTo>
                    <a:lnTo>
                      <a:pt x="15" y="55"/>
                    </a:lnTo>
                    <a:lnTo>
                      <a:pt x="10" y="44"/>
                    </a:lnTo>
                    <a:lnTo>
                      <a:pt x="5" y="32"/>
                    </a:lnTo>
                    <a:lnTo>
                      <a:pt x="3" y="20"/>
                    </a:lnTo>
                    <a:lnTo>
                      <a:pt x="0" y="6"/>
                    </a:lnTo>
                    <a:lnTo>
                      <a:pt x="47" y="0"/>
                    </a:lnTo>
                    <a:lnTo>
                      <a:pt x="76" y="0"/>
                    </a:lnTo>
                    <a:lnTo>
                      <a:pt x="93" y="6"/>
                    </a:lnTo>
                    <a:lnTo>
                      <a:pt x="101" y="16"/>
                    </a:lnTo>
                    <a:lnTo>
                      <a:pt x="101" y="30"/>
                    </a:lnTo>
                    <a:lnTo>
                      <a:pt x="93" y="46"/>
                    </a:lnTo>
                    <a:lnTo>
                      <a:pt x="86" y="62"/>
                    </a:lnTo>
                    <a:lnTo>
                      <a:pt x="81" y="78"/>
                    </a:lnTo>
                    <a:lnTo>
                      <a:pt x="79" y="93"/>
                    </a:lnTo>
                    <a:lnTo>
                      <a:pt x="81" y="104"/>
                    </a:lnTo>
                    <a:lnTo>
                      <a:pt x="81" y="104"/>
                    </a:lnTo>
                    <a:lnTo>
                      <a:pt x="81" y="103"/>
                    </a:lnTo>
                    <a:close/>
                  </a:path>
                </a:pathLst>
              </a:custGeom>
              <a:solidFill>
                <a:srgbClr val="FF00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643" name="Freeform 67"/>
              <p:cNvSpPr>
                <a:spLocks/>
              </p:cNvSpPr>
              <p:nvPr/>
            </p:nvSpPr>
            <p:spPr bwMode="auto">
              <a:xfrm>
                <a:off x="2258" y="3747"/>
                <a:ext cx="122" cy="132"/>
              </a:xfrm>
              <a:custGeom>
                <a:avLst/>
                <a:gdLst>
                  <a:gd name="T0" fmla="*/ 122 w 122"/>
                  <a:gd name="T1" fmla="*/ 2 h 132"/>
                  <a:gd name="T2" fmla="*/ 103 w 122"/>
                  <a:gd name="T3" fmla="*/ 132 h 132"/>
                  <a:gd name="T4" fmla="*/ 56 w 122"/>
                  <a:gd name="T5" fmla="*/ 131 h 132"/>
                  <a:gd name="T6" fmla="*/ 24 w 122"/>
                  <a:gd name="T7" fmla="*/ 125 h 132"/>
                  <a:gd name="T8" fmla="*/ 7 w 122"/>
                  <a:gd name="T9" fmla="*/ 115 h 132"/>
                  <a:gd name="T10" fmla="*/ 0 w 122"/>
                  <a:gd name="T11" fmla="*/ 103 h 132"/>
                  <a:gd name="T12" fmla="*/ 2 w 122"/>
                  <a:gd name="T13" fmla="*/ 87 h 132"/>
                  <a:gd name="T14" fmla="*/ 10 w 122"/>
                  <a:gd name="T15" fmla="*/ 71 h 132"/>
                  <a:gd name="T16" fmla="*/ 17 w 122"/>
                  <a:gd name="T17" fmla="*/ 52 h 132"/>
                  <a:gd name="T18" fmla="*/ 24 w 122"/>
                  <a:gd name="T19" fmla="*/ 35 h 132"/>
                  <a:gd name="T20" fmla="*/ 27 w 122"/>
                  <a:gd name="T21" fmla="*/ 18 h 132"/>
                  <a:gd name="T22" fmla="*/ 22 w 122"/>
                  <a:gd name="T23" fmla="*/ 2 h 132"/>
                  <a:gd name="T24" fmla="*/ 34 w 122"/>
                  <a:gd name="T25" fmla="*/ 3 h 132"/>
                  <a:gd name="T26" fmla="*/ 46 w 122"/>
                  <a:gd name="T27" fmla="*/ 3 h 132"/>
                  <a:gd name="T28" fmla="*/ 56 w 122"/>
                  <a:gd name="T29" fmla="*/ 2 h 132"/>
                  <a:gd name="T30" fmla="*/ 63 w 122"/>
                  <a:gd name="T31" fmla="*/ 2 h 132"/>
                  <a:gd name="T32" fmla="*/ 73 w 122"/>
                  <a:gd name="T33" fmla="*/ 1 h 132"/>
                  <a:gd name="T34" fmla="*/ 83 w 122"/>
                  <a:gd name="T35" fmla="*/ 0 h 132"/>
                  <a:gd name="T36" fmla="*/ 93 w 122"/>
                  <a:gd name="T37" fmla="*/ 0 h 132"/>
                  <a:gd name="T38" fmla="*/ 103 w 122"/>
                  <a:gd name="T39" fmla="*/ 0 h 132"/>
                  <a:gd name="T40" fmla="*/ 112 w 122"/>
                  <a:gd name="T41" fmla="*/ 1 h 132"/>
                  <a:gd name="T42" fmla="*/ 122 w 122"/>
                  <a:gd name="T43" fmla="*/ 2 h 132"/>
                  <a:gd name="T44" fmla="*/ 122 w 122"/>
                  <a:gd name="T45" fmla="*/ 2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22" h="132">
                    <a:moveTo>
                      <a:pt x="122" y="2"/>
                    </a:moveTo>
                    <a:lnTo>
                      <a:pt x="103" y="132"/>
                    </a:lnTo>
                    <a:lnTo>
                      <a:pt x="56" y="131"/>
                    </a:lnTo>
                    <a:lnTo>
                      <a:pt x="24" y="125"/>
                    </a:lnTo>
                    <a:lnTo>
                      <a:pt x="7" y="115"/>
                    </a:lnTo>
                    <a:lnTo>
                      <a:pt x="0" y="103"/>
                    </a:lnTo>
                    <a:lnTo>
                      <a:pt x="2" y="87"/>
                    </a:lnTo>
                    <a:lnTo>
                      <a:pt x="10" y="71"/>
                    </a:lnTo>
                    <a:lnTo>
                      <a:pt x="17" y="52"/>
                    </a:lnTo>
                    <a:lnTo>
                      <a:pt x="24" y="35"/>
                    </a:lnTo>
                    <a:lnTo>
                      <a:pt x="27" y="18"/>
                    </a:lnTo>
                    <a:lnTo>
                      <a:pt x="22" y="2"/>
                    </a:lnTo>
                    <a:lnTo>
                      <a:pt x="34" y="3"/>
                    </a:lnTo>
                    <a:lnTo>
                      <a:pt x="46" y="3"/>
                    </a:lnTo>
                    <a:lnTo>
                      <a:pt x="56" y="2"/>
                    </a:lnTo>
                    <a:lnTo>
                      <a:pt x="63" y="2"/>
                    </a:lnTo>
                    <a:lnTo>
                      <a:pt x="73" y="1"/>
                    </a:lnTo>
                    <a:lnTo>
                      <a:pt x="83" y="0"/>
                    </a:lnTo>
                    <a:lnTo>
                      <a:pt x="93" y="0"/>
                    </a:lnTo>
                    <a:lnTo>
                      <a:pt x="103" y="0"/>
                    </a:lnTo>
                    <a:lnTo>
                      <a:pt x="112" y="1"/>
                    </a:lnTo>
                    <a:lnTo>
                      <a:pt x="122" y="2"/>
                    </a:lnTo>
                    <a:lnTo>
                      <a:pt x="122" y="2"/>
                    </a:lnTo>
                    <a:close/>
                  </a:path>
                </a:pathLst>
              </a:custGeom>
              <a:solidFill>
                <a:srgbClr val="B3D9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644" name="Freeform 68"/>
              <p:cNvSpPr>
                <a:spLocks/>
              </p:cNvSpPr>
              <p:nvPr/>
            </p:nvSpPr>
            <p:spPr bwMode="auto">
              <a:xfrm>
                <a:off x="2405" y="3749"/>
                <a:ext cx="88" cy="185"/>
              </a:xfrm>
              <a:custGeom>
                <a:avLst/>
                <a:gdLst>
                  <a:gd name="T0" fmla="*/ 88 w 88"/>
                  <a:gd name="T1" fmla="*/ 0 h 185"/>
                  <a:gd name="T2" fmla="*/ 88 w 88"/>
                  <a:gd name="T3" fmla="*/ 19 h 185"/>
                  <a:gd name="T4" fmla="*/ 88 w 88"/>
                  <a:gd name="T5" fmla="*/ 38 h 185"/>
                  <a:gd name="T6" fmla="*/ 86 w 88"/>
                  <a:gd name="T7" fmla="*/ 56 h 185"/>
                  <a:gd name="T8" fmla="*/ 86 w 88"/>
                  <a:gd name="T9" fmla="*/ 75 h 185"/>
                  <a:gd name="T10" fmla="*/ 86 w 88"/>
                  <a:gd name="T11" fmla="*/ 94 h 185"/>
                  <a:gd name="T12" fmla="*/ 83 w 88"/>
                  <a:gd name="T13" fmla="*/ 112 h 185"/>
                  <a:gd name="T14" fmla="*/ 81 w 88"/>
                  <a:gd name="T15" fmla="*/ 130 h 185"/>
                  <a:gd name="T16" fmla="*/ 76 w 88"/>
                  <a:gd name="T17" fmla="*/ 150 h 185"/>
                  <a:gd name="T18" fmla="*/ 71 w 88"/>
                  <a:gd name="T19" fmla="*/ 168 h 185"/>
                  <a:gd name="T20" fmla="*/ 64 w 88"/>
                  <a:gd name="T21" fmla="*/ 185 h 185"/>
                  <a:gd name="T22" fmla="*/ 34 w 88"/>
                  <a:gd name="T23" fmla="*/ 173 h 185"/>
                  <a:gd name="T24" fmla="*/ 14 w 88"/>
                  <a:gd name="T25" fmla="*/ 157 h 185"/>
                  <a:gd name="T26" fmla="*/ 2 w 88"/>
                  <a:gd name="T27" fmla="*/ 139 h 185"/>
                  <a:gd name="T28" fmla="*/ 0 w 88"/>
                  <a:gd name="T29" fmla="*/ 120 h 185"/>
                  <a:gd name="T30" fmla="*/ 2 w 88"/>
                  <a:gd name="T31" fmla="*/ 99 h 185"/>
                  <a:gd name="T32" fmla="*/ 7 w 88"/>
                  <a:gd name="T33" fmla="*/ 79 h 185"/>
                  <a:gd name="T34" fmla="*/ 12 w 88"/>
                  <a:gd name="T35" fmla="*/ 58 h 185"/>
                  <a:gd name="T36" fmla="*/ 17 w 88"/>
                  <a:gd name="T37" fmla="*/ 38 h 185"/>
                  <a:gd name="T38" fmla="*/ 22 w 88"/>
                  <a:gd name="T39" fmla="*/ 18 h 185"/>
                  <a:gd name="T40" fmla="*/ 19 w 88"/>
                  <a:gd name="T41" fmla="*/ 0 h 185"/>
                  <a:gd name="T42" fmla="*/ 88 w 88"/>
                  <a:gd name="T43" fmla="*/ 0 h 185"/>
                  <a:gd name="T44" fmla="*/ 88 w 88"/>
                  <a:gd name="T45" fmla="*/ 0 h 1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88" h="185">
                    <a:moveTo>
                      <a:pt x="88" y="0"/>
                    </a:moveTo>
                    <a:lnTo>
                      <a:pt x="88" y="19"/>
                    </a:lnTo>
                    <a:lnTo>
                      <a:pt x="88" y="38"/>
                    </a:lnTo>
                    <a:lnTo>
                      <a:pt x="86" y="56"/>
                    </a:lnTo>
                    <a:lnTo>
                      <a:pt x="86" y="75"/>
                    </a:lnTo>
                    <a:lnTo>
                      <a:pt x="86" y="94"/>
                    </a:lnTo>
                    <a:lnTo>
                      <a:pt x="83" y="112"/>
                    </a:lnTo>
                    <a:lnTo>
                      <a:pt x="81" y="130"/>
                    </a:lnTo>
                    <a:lnTo>
                      <a:pt x="76" y="150"/>
                    </a:lnTo>
                    <a:lnTo>
                      <a:pt x="71" y="168"/>
                    </a:lnTo>
                    <a:lnTo>
                      <a:pt x="64" y="185"/>
                    </a:lnTo>
                    <a:lnTo>
                      <a:pt x="34" y="173"/>
                    </a:lnTo>
                    <a:lnTo>
                      <a:pt x="14" y="157"/>
                    </a:lnTo>
                    <a:lnTo>
                      <a:pt x="2" y="139"/>
                    </a:lnTo>
                    <a:lnTo>
                      <a:pt x="0" y="120"/>
                    </a:lnTo>
                    <a:lnTo>
                      <a:pt x="2" y="99"/>
                    </a:lnTo>
                    <a:lnTo>
                      <a:pt x="7" y="79"/>
                    </a:lnTo>
                    <a:lnTo>
                      <a:pt x="12" y="58"/>
                    </a:lnTo>
                    <a:lnTo>
                      <a:pt x="17" y="38"/>
                    </a:lnTo>
                    <a:lnTo>
                      <a:pt x="22" y="18"/>
                    </a:lnTo>
                    <a:lnTo>
                      <a:pt x="19" y="0"/>
                    </a:lnTo>
                    <a:lnTo>
                      <a:pt x="88" y="0"/>
                    </a:lnTo>
                    <a:lnTo>
                      <a:pt x="88" y="0"/>
                    </a:lnTo>
                    <a:close/>
                  </a:path>
                </a:pathLst>
              </a:custGeom>
              <a:solidFill>
                <a:srgbClr val="FF00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645" name="Freeform 69"/>
              <p:cNvSpPr>
                <a:spLocks/>
              </p:cNvSpPr>
              <p:nvPr/>
            </p:nvSpPr>
            <p:spPr bwMode="auto">
              <a:xfrm>
                <a:off x="2184" y="3977"/>
                <a:ext cx="275" cy="147"/>
              </a:xfrm>
              <a:custGeom>
                <a:avLst/>
                <a:gdLst>
                  <a:gd name="T0" fmla="*/ 265 w 275"/>
                  <a:gd name="T1" fmla="*/ 86 h 147"/>
                  <a:gd name="T2" fmla="*/ 262 w 275"/>
                  <a:gd name="T3" fmla="*/ 94 h 147"/>
                  <a:gd name="T4" fmla="*/ 262 w 275"/>
                  <a:gd name="T5" fmla="*/ 100 h 147"/>
                  <a:gd name="T6" fmla="*/ 265 w 275"/>
                  <a:gd name="T7" fmla="*/ 106 h 147"/>
                  <a:gd name="T8" fmla="*/ 270 w 275"/>
                  <a:gd name="T9" fmla="*/ 113 h 147"/>
                  <a:gd name="T10" fmla="*/ 272 w 275"/>
                  <a:gd name="T11" fmla="*/ 120 h 147"/>
                  <a:gd name="T12" fmla="*/ 275 w 275"/>
                  <a:gd name="T13" fmla="*/ 126 h 147"/>
                  <a:gd name="T14" fmla="*/ 275 w 275"/>
                  <a:gd name="T15" fmla="*/ 131 h 147"/>
                  <a:gd name="T16" fmla="*/ 272 w 275"/>
                  <a:gd name="T17" fmla="*/ 137 h 147"/>
                  <a:gd name="T18" fmla="*/ 267 w 275"/>
                  <a:gd name="T19" fmla="*/ 143 h 147"/>
                  <a:gd name="T20" fmla="*/ 258 w 275"/>
                  <a:gd name="T21" fmla="*/ 147 h 147"/>
                  <a:gd name="T22" fmla="*/ 240 w 275"/>
                  <a:gd name="T23" fmla="*/ 129 h 147"/>
                  <a:gd name="T24" fmla="*/ 216 w 275"/>
                  <a:gd name="T25" fmla="*/ 114 h 147"/>
                  <a:gd name="T26" fmla="*/ 184 w 275"/>
                  <a:gd name="T27" fmla="*/ 100 h 147"/>
                  <a:gd name="T28" fmla="*/ 150 w 275"/>
                  <a:gd name="T29" fmla="*/ 89 h 147"/>
                  <a:gd name="T30" fmla="*/ 113 w 275"/>
                  <a:gd name="T31" fmla="*/ 78 h 147"/>
                  <a:gd name="T32" fmla="*/ 79 w 275"/>
                  <a:gd name="T33" fmla="*/ 66 h 147"/>
                  <a:gd name="T34" fmla="*/ 47 w 275"/>
                  <a:gd name="T35" fmla="*/ 54 h 147"/>
                  <a:gd name="T36" fmla="*/ 22 w 275"/>
                  <a:gd name="T37" fmla="*/ 39 h 147"/>
                  <a:gd name="T38" fmla="*/ 8 w 275"/>
                  <a:gd name="T39" fmla="*/ 22 h 147"/>
                  <a:gd name="T40" fmla="*/ 0 w 275"/>
                  <a:gd name="T41" fmla="*/ 0 h 147"/>
                  <a:gd name="T42" fmla="*/ 35 w 275"/>
                  <a:gd name="T43" fmla="*/ 2 h 147"/>
                  <a:gd name="T44" fmla="*/ 69 w 275"/>
                  <a:gd name="T45" fmla="*/ 6 h 147"/>
                  <a:gd name="T46" fmla="*/ 101 w 275"/>
                  <a:gd name="T47" fmla="*/ 11 h 147"/>
                  <a:gd name="T48" fmla="*/ 130 w 275"/>
                  <a:gd name="T49" fmla="*/ 18 h 147"/>
                  <a:gd name="T50" fmla="*/ 160 w 275"/>
                  <a:gd name="T51" fmla="*/ 27 h 147"/>
                  <a:gd name="T52" fmla="*/ 184 w 275"/>
                  <a:gd name="T53" fmla="*/ 36 h 147"/>
                  <a:gd name="T54" fmla="*/ 209 w 275"/>
                  <a:gd name="T55" fmla="*/ 48 h 147"/>
                  <a:gd name="T56" fmla="*/ 231 w 275"/>
                  <a:gd name="T57" fmla="*/ 59 h 147"/>
                  <a:gd name="T58" fmla="*/ 250 w 275"/>
                  <a:gd name="T59" fmla="*/ 73 h 147"/>
                  <a:gd name="T60" fmla="*/ 265 w 275"/>
                  <a:gd name="T61" fmla="*/ 86 h 147"/>
                  <a:gd name="T62" fmla="*/ 265 w 275"/>
                  <a:gd name="T63" fmla="*/ 86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75" h="147">
                    <a:moveTo>
                      <a:pt x="265" y="86"/>
                    </a:moveTo>
                    <a:lnTo>
                      <a:pt x="262" y="94"/>
                    </a:lnTo>
                    <a:lnTo>
                      <a:pt x="262" y="100"/>
                    </a:lnTo>
                    <a:lnTo>
                      <a:pt x="265" y="106"/>
                    </a:lnTo>
                    <a:lnTo>
                      <a:pt x="270" y="113"/>
                    </a:lnTo>
                    <a:lnTo>
                      <a:pt x="272" y="120"/>
                    </a:lnTo>
                    <a:lnTo>
                      <a:pt x="275" y="126"/>
                    </a:lnTo>
                    <a:lnTo>
                      <a:pt x="275" y="131"/>
                    </a:lnTo>
                    <a:lnTo>
                      <a:pt x="272" y="137"/>
                    </a:lnTo>
                    <a:lnTo>
                      <a:pt x="267" y="143"/>
                    </a:lnTo>
                    <a:lnTo>
                      <a:pt x="258" y="147"/>
                    </a:lnTo>
                    <a:lnTo>
                      <a:pt x="240" y="129"/>
                    </a:lnTo>
                    <a:lnTo>
                      <a:pt x="216" y="114"/>
                    </a:lnTo>
                    <a:lnTo>
                      <a:pt x="184" y="100"/>
                    </a:lnTo>
                    <a:lnTo>
                      <a:pt x="150" y="89"/>
                    </a:lnTo>
                    <a:lnTo>
                      <a:pt x="113" y="78"/>
                    </a:lnTo>
                    <a:lnTo>
                      <a:pt x="79" y="66"/>
                    </a:lnTo>
                    <a:lnTo>
                      <a:pt x="47" y="54"/>
                    </a:lnTo>
                    <a:lnTo>
                      <a:pt x="22" y="39"/>
                    </a:lnTo>
                    <a:lnTo>
                      <a:pt x="8" y="22"/>
                    </a:lnTo>
                    <a:lnTo>
                      <a:pt x="0" y="0"/>
                    </a:lnTo>
                    <a:lnTo>
                      <a:pt x="35" y="2"/>
                    </a:lnTo>
                    <a:lnTo>
                      <a:pt x="69" y="6"/>
                    </a:lnTo>
                    <a:lnTo>
                      <a:pt x="101" y="11"/>
                    </a:lnTo>
                    <a:lnTo>
                      <a:pt x="130" y="18"/>
                    </a:lnTo>
                    <a:lnTo>
                      <a:pt x="160" y="27"/>
                    </a:lnTo>
                    <a:lnTo>
                      <a:pt x="184" y="36"/>
                    </a:lnTo>
                    <a:lnTo>
                      <a:pt x="209" y="48"/>
                    </a:lnTo>
                    <a:lnTo>
                      <a:pt x="231" y="59"/>
                    </a:lnTo>
                    <a:lnTo>
                      <a:pt x="250" y="73"/>
                    </a:lnTo>
                    <a:lnTo>
                      <a:pt x="265" y="86"/>
                    </a:lnTo>
                    <a:lnTo>
                      <a:pt x="265" y="86"/>
                    </a:lnTo>
                    <a:close/>
                  </a:path>
                </a:pathLst>
              </a:custGeom>
              <a:solidFill>
                <a:srgbClr val="00FF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646" name="Freeform 70"/>
              <p:cNvSpPr>
                <a:spLocks/>
              </p:cNvSpPr>
              <p:nvPr/>
            </p:nvSpPr>
            <p:spPr bwMode="auto">
              <a:xfrm>
                <a:off x="1611" y="3893"/>
                <a:ext cx="272" cy="151"/>
              </a:xfrm>
              <a:custGeom>
                <a:avLst/>
                <a:gdLst>
                  <a:gd name="T0" fmla="*/ 272 w 272"/>
                  <a:gd name="T1" fmla="*/ 151 h 151"/>
                  <a:gd name="T2" fmla="*/ 0 w 272"/>
                  <a:gd name="T3" fmla="*/ 0 h 151"/>
                  <a:gd name="T4" fmla="*/ 272 w 272"/>
                  <a:gd name="T5" fmla="*/ 144 h 151"/>
                  <a:gd name="T6" fmla="*/ 272 w 272"/>
                  <a:gd name="T7" fmla="*/ 151 h 151"/>
                  <a:gd name="T8" fmla="*/ 272 w 272"/>
                  <a:gd name="T9" fmla="*/ 151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2" h="151">
                    <a:moveTo>
                      <a:pt x="272" y="151"/>
                    </a:moveTo>
                    <a:lnTo>
                      <a:pt x="0" y="0"/>
                    </a:lnTo>
                    <a:lnTo>
                      <a:pt x="272" y="144"/>
                    </a:lnTo>
                    <a:lnTo>
                      <a:pt x="272" y="151"/>
                    </a:lnTo>
                    <a:lnTo>
                      <a:pt x="272" y="151"/>
                    </a:lnTo>
                    <a:close/>
                  </a:path>
                </a:pathLst>
              </a:custGeom>
              <a:solidFill>
                <a:srgbClr val="0019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647" name="Freeform 71"/>
              <p:cNvSpPr>
                <a:spLocks/>
              </p:cNvSpPr>
              <p:nvPr/>
            </p:nvSpPr>
            <p:spPr bwMode="auto">
              <a:xfrm>
                <a:off x="1824" y="4015"/>
                <a:ext cx="309" cy="109"/>
              </a:xfrm>
              <a:custGeom>
                <a:avLst/>
                <a:gdLst>
                  <a:gd name="T0" fmla="*/ 309 w 309"/>
                  <a:gd name="T1" fmla="*/ 25 h 109"/>
                  <a:gd name="T2" fmla="*/ 306 w 309"/>
                  <a:gd name="T3" fmla="*/ 37 h 109"/>
                  <a:gd name="T4" fmla="*/ 296 w 309"/>
                  <a:gd name="T5" fmla="*/ 46 h 109"/>
                  <a:gd name="T6" fmla="*/ 284 w 309"/>
                  <a:gd name="T7" fmla="*/ 54 h 109"/>
                  <a:gd name="T8" fmla="*/ 267 w 309"/>
                  <a:gd name="T9" fmla="*/ 62 h 109"/>
                  <a:gd name="T10" fmla="*/ 250 w 309"/>
                  <a:gd name="T11" fmla="*/ 68 h 109"/>
                  <a:gd name="T12" fmla="*/ 230 w 309"/>
                  <a:gd name="T13" fmla="*/ 75 h 109"/>
                  <a:gd name="T14" fmla="*/ 208 w 309"/>
                  <a:gd name="T15" fmla="*/ 80 h 109"/>
                  <a:gd name="T16" fmla="*/ 186 w 309"/>
                  <a:gd name="T17" fmla="*/ 85 h 109"/>
                  <a:gd name="T18" fmla="*/ 167 w 309"/>
                  <a:gd name="T19" fmla="*/ 91 h 109"/>
                  <a:gd name="T20" fmla="*/ 147 w 309"/>
                  <a:gd name="T21" fmla="*/ 96 h 109"/>
                  <a:gd name="T22" fmla="*/ 135 w 309"/>
                  <a:gd name="T23" fmla="*/ 99 h 109"/>
                  <a:gd name="T24" fmla="*/ 122 w 309"/>
                  <a:gd name="T25" fmla="*/ 102 h 109"/>
                  <a:gd name="T26" fmla="*/ 110 w 309"/>
                  <a:gd name="T27" fmla="*/ 103 h 109"/>
                  <a:gd name="T28" fmla="*/ 95 w 309"/>
                  <a:gd name="T29" fmla="*/ 105 h 109"/>
                  <a:gd name="T30" fmla="*/ 83 w 309"/>
                  <a:gd name="T31" fmla="*/ 107 h 109"/>
                  <a:gd name="T32" fmla="*/ 69 w 309"/>
                  <a:gd name="T33" fmla="*/ 108 h 109"/>
                  <a:gd name="T34" fmla="*/ 54 w 309"/>
                  <a:gd name="T35" fmla="*/ 108 h 109"/>
                  <a:gd name="T36" fmla="*/ 39 w 309"/>
                  <a:gd name="T37" fmla="*/ 109 h 109"/>
                  <a:gd name="T38" fmla="*/ 24 w 309"/>
                  <a:gd name="T39" fmla="*/ 109 h 109"/>
                  <a:gd name="T40" fmla="*/ 7 w 309"/>
                  <a:gd name="T41" fmla="*/ 108 h 109"/>
                  <a:gd name="T42" fmla="*/ 0 w 309"/>
                  <a:gd name="T43" fmla="*/ 93 h 109"/>
                  <a:gd name="T44" fmla="*/ 5 w 309"/>
                  <a:gd name="T45" fmla="*/ 81 h 109"/>
                  <a:gd name="T46" fmla="*/ 17 w 309"/>
                  <a:gd name="T47" fmla="*/ 71 h 109"/>
                  <a:gd name="T48" fmla="*/ 37 w 309"/>
                  <a:gd name="T49" fmla="*/ 63 h 109"/>
                  <a:gd name="T50" fmla="*/ 64 w 309"/>
                  <a:gd name="T51" fmla="*/ 56 h 109"/>
                  <a:gd name="T52" fmla="*/ 93 w 309"/>
                  <a:gd name="T53" fmla="*/ 51 h 109"/>
                  <a:gd name="T54" fmla="*/ 122 w 309"/>
                  <a:gd name="T55" fmla="*/ 45 h 109"/>
                  <a:gd name="T56" fmla="*/ 152 w 309"/>
                  <a:gd name="T57" fmla="*/ 39 h 109"/>
                  <a:gd name="T58" fmla="*/ 181 w 309"/>
                  <a:gd name="T59" fmla="*/ 33 h 109"/>
                  <a:gd name="T60" fmla="*/ 203 w 309"/>
                  <a:gd name="T61" fmla="*/ 25 h 109"/>
                  <a:gd name="T62" fmla="*/ 216 w 309"/>
                  <a:gd name="T63" fmla="*/ 21 h 109"/>
                  <a:gd name="T64" fmla="*/ 230 w 309"/>
                  <a:gd name="T65" fmla="*/ 16 h 109"/>
                  <a:gd name="T66" fmla="*/ 245 w 309"/>
                  <a:gd name="T67" fmla="*/ 11 h 109"/>
                  <a:gd name="T68" fmla="*/ 257 w 309"/>
                  <a:gd name="T69" fmla="*/ 6 h 109"/>
                  <a:gd name="T70" fmla="*/ 272 w 309"/>
                  <a:gd name="T71" fmla="*/ 3 h 109"/>
                  <a:gd name="T72" fmla="*/ 284 w 309"/>
                  <a:gd name="T73" fmla="*/ 0 h 109"/>
                  <a:gd name="T74" fmla="*/ 294 w 309"/>
                  <a:gd name="T75" fmla="*/ 1 h 109"/>
                  <a:gd name="T76" fmla="*/ 301 w 309"/>
                  <a:gd name="T77" fmla="*/ 6 h 109"/>
                  <a:gd name="T78" fmla="*/ 309 w 309"/>
                  <a:gd name="T79" fmla="*/ 14 h 109"/>
                  <a:gd name="T80" fmla="*/ 309 w 309"/>
                  <a:gd name="T81" fmla="*/ 25 h 109"/>
                  <a:gd name="T82" fmla="*/ 309 w 309"/>
                  <a:gd name="T83" fmla="*/ 25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309" h="109">
                    <a:moveTo>
                      <a:pt x="309" y="25"/>
                    </a:moveTo>
                    <a:lnTo>
                      <a:pt x="306" y="37"/>
                    </a:lnTo>
                    <a:lnTo>
                      <a:pt x="296" y="46"/>
                    </a:lnTo>
                    <a:lnTo>
                      <a:pt x="284" y="54"/>
                    </a:lnTo>
                    <a:lnTo>
                      <a:pt x="267" y="62"/>
                    </a:lnTo>
                    <a:lnTo>
                      <a:pt x="250" y="68"/>
                    </a:lnTo>
                    <a:lnTo>
                      <a:pt x="230" y="75"/>
                    </a:lnTo>
                    <a:lnTo>
                      <a:pt x="208" y="80"/>
                    </a:lnTo>
                    <a:lnTo>
                      <a:pt x="186" y="85"/>
                    </a:lnTo>
                    <a:lnTo>
                      <a:pt x="167" y="91"/>
                    </a:lnTo>
                    <a:lnTo>
                      <a:pt x="147" y="96"/>
                    </a:lnTo>
                    <a:lnTo>
                      <a:pt x="135" y="99"/>
                    </a:lnTo>
                    <a:lnTo>
                      <a:pt x="122" y="102"/>
                    </a:lnTo>
                    <a:lnTo>
                      <a:pt x="110" y="103"/>
                    </a:lnTo>
                    <a:lnTo>
                      <a:pt x="95" y="105"/>
                    </a:lnTo>
                    <a:lnTo>
                      <a:pt x="83" y="107"/>
                    </a:lnTo>
                    <a:lnTo>
                      <a:pt x="69" y="108"/>
                    </a:lnTo>
                    <a:lnTo>
                      <a:pt x="54" y="108"/>
                    </a:lnTo>
                    <a:lnTo>
                      <a:pt x="39" y="109"/>
                    </a:lnTo>
                    <a:lnTo>
                      <a:pt x="24" y="109"/>
                    </a:lnTo>
                    <a:lnTo>
                      <a:pt x="7" y="108"/>
                    </a:lnTo>
                    <a:lnTo>
                      <a:pt x="0" y="93"/>
                    </a:lnTo>
                    <a:lnTo>
                      <a:pt x="5" y="81"/>
                    </a:lnTo>
                    <a:lnTo>
                      <a:pt x="17" y="71"/>
                    </a:lnTo>
                    <a:lnTo>
                      <a:pt x="37" y="63"/>
                    </a:lnTo>
                    <a:lnTo>
                      <a:pt x="64" y="56"/>
                    </a:lnTo>
                    <a:lnTo>
                      <a:pt x="93" y="51"/>
                    </a:lnTo>
                    <a:lnTo>
                      <a:pt x="122" y="45"/>
                    </a:lnTo>
                    <a:lnTo>
                      <a:pt x="152" y="39"/>
                    </a:lnTo>
                    <a:lnTo>
                      <a:pt x="181" y="33"/>
                    </a:lnTo>
                    <a:lnTo>
                      <a:pt x="203" y="25"/>
                    </a:lnTo>
                    <a:lnTo>
                      <a:pt x="216" y="21"/>
                    </a:lnTo>
                    <a:lnTo>
                      <a:pt x="230" y="16"/>
                    </a:lnTo>
                    <a:lnTo>
                      <a:pt x="245" y="11"/>
                    </a:lnTo>
                    <a:lnTo>
                      <a:pt x="257" y="6"/>
                    </a:lnTo>
                    <a:lnTo>
                      <a:pt x="272" y="3"/>
                    </a:lnTo>
                    <a:lnTo>
                      <a:pt x="284" y="0"/>
                    </a:lnTo>
                    <a:lnTo>
                      <a:pt x="294" y="1"/>
                    </a:lnTo>
                    <a:lnTo>
                      <a:pt x="301" y="6"/>
                    </a:lnTo>
                    <a:lnTo>
                      <a:pt x="309" y="14"/>
                    </a:lnTo>
                    <a:lnTo>
                      <a:pt x="309" y="25"/>
                    </a:lnTo>
                    <a:lnTo>
                      <a:pt x="309" y="25"/>
                    </a:lnTo>
                    <a:close/>
                  </a:path>
                </a:pathLst>
              </a:custGeom>
              <a:solidFill>
                <a:srgbClr val="D18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52648" name="Freeform 72"/>
              <p:cNvSpPr>
                <a:spLocks/>
              </p:cNvSpPr>
              <p:nvPr/>
            </p:nvSpPr>
            <p:spPr bwMode="auto">
              <a:xfrm>
                <a:off x="1839" y="4058"/>
                <a:ext cx="451" cy="176"/>
              </a:xfrm>
              <a:custGeom>
                <a:avLst/>
                <a:gdLst>
                  <a:gd name="T0" fmla="*/ 345 w 451"/>
                  <a:gd name="T1" fmla="*/ 0 h 176"/>
                  <a:gd name="T2" fmla="*/ 355 w 451"/>
                  <a:gd name="T3" fmla="*/ 14 h 176"/>
                  <a:gd name="T4" fmla="*/ 367 w 451"/>
                  <a:gd name="T5" fmla="*/ 27 h 176"/>
                  <a:gd name="T6" fmla="*/ 384 w 451"/>
                  <a:gd name="T7" fmla="*/ 41 h 176"/>
                  <a:gd name="T8" fmla="*/ 404 w 451"/>
                  <a:gd name="T9" fmla="*/ 53 h 176"/>
                  <a:gd name="T10" fmla="*/ 421 w 451"/>
                  <a:gd name="T11" fmla="*/ 66 h 176"/>
                  <a:gd name="T12" fmla="*/ 436 w 451"/>
                  <a:gd name="T13" fmla="*/ 80 h 176"/>
                  <a:gd name="T14" fmla="*/ 446 w 451"/>
                  <a:gd name="T15" fmla="*/ 93 h 176"/>
                  <a:gd name="T16" fmla="*/ 451 w 451"/>
                  <a:gd name="T17" fmla="*/ 107 h 176"/>
                  <a:gd name="T18" fmla="*/ 443 w 451"/>
                  <a:gd name="T19" fmla="*/ 123 h 176"/>
                  <a:gd name="T20" fmla="*/ 426 w 451"/>
                  <a:gd name="T21" fmla="*/ 139 h 176"/>
                  <a:gd name="T22" fmla="*/ 409 w 451"/>
                  <a:gd name="T23" fmla="*/ 148 h 176"/>
                  <a:gd name="T24" fmla="*/ 389 w 451"/>
                  <a:gd name="T25" fmla="*/ 156 h 176"/>
                  <a:gd name="T26" fmla="*/ 370 w 451"/>
                  <a:gd name="T27" fmla="*/ 162 h 176"/>
                  <a:gd name="T28" fmla="*/ 348 w 451"/>
                  <a:gd name="T29" fmla="*/ 168 h 176"/>
                  <a:gd name="T30" fmla="*/ 328 w 451"/>
                  <a:gd name="T31" fmla="*/ 171 h 176"/>
                  <a:gd name="T32" fmla="*/ 306 w 451"/>
                  <a:gd name="T33" fmla="*/ 173 h 176"/>
                  <a:gd name="T34" fmla="*/ 284 w 451"/>
                  <a:gd name="T35" fmla="*/ 176 h 176"/>
                  <a:gd name="T36" fmla="*/ 262 w 451"/>
                  <a:gd name="T37" fmla="*/ 176 h 176"/>
                  <a:gd name="T38" fmla="*/ 240 w 451"/>
                  <a:gd name="T39" fmla="*/ 174 h 176"/>
                  <a:gd name="T40" fmla="*/ 220 w 451"/>
                  <a:gd name="T41" fmla="*/ 171 h 176"/>
                  <a:gd name="T42" fmla="*/ 196 w 451"/>
                  <a:gd name="T43" fmla="*/ 165 h 176"/>
                  <a:gd name="T44" fmla="*/ 171 w 451"/>
                  <a:gd name="T45" fmla="*/ 158 h 176"/>
                  <a:gd name="T46" fmla="*/ 147 w 451"/>
                  <a:gd name="T47" fmla="*/ 152 h 176"/>
                  <a:gd name="T48" fmla="*/ 122 w 451"/>
                  <a:gd name="T49" fmla="*/ 145 h 176"/>
                  <a:gd name="T50" fmla="*/ 98 w 451"/>
                  <a:gd name="T51" fmla="*/ 137 h 176"/>
                  <a:gd name="T52" fmla="*/ 76 w 451"/>
                  <a:gd name="T53" fmla="*/ 128 h 176"/>
                  <a:gd name="T54" fmla="*/ 54 w 451"/>
                  <a:gd name="T55" fmla="*/ 118 h 176"/>
                  <a:gd name="T56" fmla="*/ 34 w 451"/>
                  <a:gd name="T57" fmla="*/ 108 h 176"/>
                  <a:gd name="T58" fmla="*/ 17 w 451"/>
                  <a:gd name="T59" fmla="*/ 98 h 176"/>
                  <a:gd name="T60" fmla="*/ 0 w 451"/>
                  <a:gd name="T61" fmla="*/ 85 h 176"/>
                  <a:gd name="T62" fmla="*/ 41 w 451"/>
                  <a:gd name="T63" fmla="*/ 85 h 176"/>
                  <a:gd name="T64" fmla="*/ 80 w 451"/>
                  <a:gd name="T65" fmla="*/ 81 h 176"/>
                  <a:gd name="T66" fmla="*/ 120 w 451"/>
                  <a:gd name="T67" fmla="*/ 75 h 176"/>
                  <a:gd name="T68" fmla="*/ 154 w 451"/>
                  <a:gd name="T69" fmla="*/ 67 h 176"/>
                  <a:gd name="T70" fmla="*/ 191 w 451"/>
                  <a:gd name="T71" fmla="*/ 57 h 176"/>
                  <a:gd name="T72" fmla="*/ 223 w 451"/>
                  <a:gd name="T73" fmla="*/ 46 h 176"/>
                  <a:gd name="T74" fmla="*/ 257 w 451"/>
                  <a:gd name="T75" fmla="*/ 35 h 176"/>
                  <a:gd name="T76" fmla="*/ 286 w 451"/>
                  <a:gd name="T77" fmla="*/ 22 h 176"/>
                  <a:gd name="T78" fmla="*/ 318 w 451"/>
                  <a:gd name="T79" fmla="*/ 11 h 176"/>
                  <a:gd name="T80" fmla="*/ 345 w 451"/>
                  <a:gd name="T81" fmla="*/ 0 h 176"/>
                  <a:gd name="T82" fmla="*/ 345 w 451"/>
                  <a:gd name="T83" fmla="*/ 0 h 1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51" h="176">
                    <a:moveTo>
                      <a:pt x="345" y="0"/>
                    </a:moveTo>
                    <a:lnTo>
                      <a:pt x="355" y="14"/>
                    </a:lnTo>
                    <a:lnTo>
                      <a:pt x="367" y="27"/>
                    </a:lnTo>
                    <a:lnTo>
                      <a:pt x="384" y="41"/>
                    </a:lnTo>
                    <a:lnTo>
                      <a:pt x="404" y="53"/>
                    </a:lnTo>
                    <a:lnTo>
                      <a:pt x="421" y="66"/>
                    </a:lnTo>
                    <a:lnTo>
                      <a:pt x="436" y="80"/>
                    </a:lnTo>
                    <a:lnTo>
                      <a:pt x="446" y="93"/>
                    </a:lnTo>
                    <a:lnTo>
                      <a:pt x="451" y="107"/>
                    </a:lnTo>
                    <a:lnTo>
                      <a:pt x="443" y="123"/>
                    </a:lnTo>
                    <a:lnTo>
                      <a:pt x="426" y="139"/>
                    </a:lnTo>
                    <a:lnTo>
                      <a:pt x="409" y="148"/>
                    </a:lnTo>
                    <a:lnTo>
                      <a:pt x="389" y="156"/>
                    </a:lnTo>
                    <a:lnTo>
                      <a:pt x="370" y="162"/>
                    </a:lnTo>
                    <a:lnTo>
                      <a:pt x="348" y="168"/>
                    </a:lnTo>
                    <a:lnTo>
                      <a:pt x="328" y="171"/>
                    </a:lnTo>
                    <a:lnTo>
                      <a:pt x="306" y="173"/>
                    </a:lnTo>
                    <a:lnTo>
                      <a:pt x="284" y="176"/>
                    </a:lnTo>
                    <a:lnTo>
                      <a:pt x="262" y="176"/>
                    </a:lnTo>
                    <a:lnTo>
                      <a:pt x="240" y="174"/>
                    </a:lnTo>
                    <a:lnTo>
                      <a:pt x="220" y="171"/>
                    </a:lnTo>
                    <a:lnTo>
                      <a:pt x="196" y="165"/>
                    </a:lnTo>
                    <a:lnTo>
                      <a:pt x="171" y="158"/>
                    </a:lnTo>
                    <a:lnTo>
                      <a:pt x="147" y="152"/>
                    </a:lnTo>
                    <a:lnTo>
                      <a:pt x="122" y="145"/>
                    </a:lnTo>
                    <a:lnTo>
                      <a:pt x="98" y="137"/>
                    </a:lnTo>
                    <a:lnTo>
                      <a:pt x="76" y="128"/>
                    </a:lnTo>
                    <a:lnTo>
                      <a:pt x="54" y="118"/>
                    </a:lnTo>
                    <a:lnTo>
                      <a:pt x="34" y="108"/>
                    </a:lnTo>
                    <a:lnTo>
                      <a:pt x="17" y="98"/>
                    </a:lnTo>
                    <a:lnTo>
                      <a:pt x="0" y="85"/>
                    </a:lnTo>
                    <a:lnTo>
                      <a:pt x="41" y="85"/>
                    </a:lnTo>
                    <a:lnTo>
                      <a:pt x="80" y="81"/>
                    </a:lnTo>
                    <a:lnTo>
                      <a:pt x="120" y="75"/>
                    </a:lnTo>
                    <a:lnTo>
                      <a:pt x="154" y="67"/>
                    </a:lnTo>
                    <a:lnTo>
                      <a:pt x="191" y="57"/>
                    </a:lnTo>
                    <a:lnTo>
                      <a:pt x="223" y="46"/>
                    </a:lnTo>
                    <a:lnTo>
                      <a:pt x="257" y="35"/>
                    </a:lnTo>
                    <a:lnTo>
                      <a:pt x="286" y="22"/>
                    </a:lnTo>
                    <a:lnTo>
                      <a:pt x="318" y="11"/>
                    </a:lnTo>
                    <a:lnTo>
                      <a:pt x="345" y="0"/>
                    </a:lnTo>
                    <a:lnTo>
                      <a:pt x="345" y="0"/>
                    </a:lnTo>
                    <a:close/>
                  </a:path>
                </a:pathLst>
              </a:custGeom>
              <a:solidFill>
                <a:srgbClr val="B34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52649" name="Group 73"/>
              <p:cNvGrpSpPr>
                <a:grpSpLocks/>
              </p:cNvGrpSpPr>
              <p:nvPr/>
            </p:nvGrpSpPr>
            <p:grpSpPr bwMode="auto">
              <a:xfrm rot="-665025">
                <a:off x="1241" y="3611"/>
                <a:ext cx="1166" cy="666"/>
                <a:chOff x="1226" y="3481"/>
                <a:chExt cx="1166" cy="666"/>
              </a:xfrm>
            </p:grpSpPr>
            <p:sp>
              <p:nvSpPr>
                <p:cNvPr id="152650" name="Freeform 74"/>
                <p:cNvSpPr>
                  <a:spLocks/>
                </p:cNvSpPr>
                <p:nvPr/>
              </p:nvSpPr>
              <p:spPr bwMode="auto">
                <a:xfrm>
                  <a:off x="1439" y="3481"/>
                  <a:ext cx="892" cy="666"/>
                </a:xfrm>
                <a:custGeom>
                  <a:avLst/>
                  <a:gdLst>
                    <a:gd name="T0" fmla="*/ 620 w 892"/>
                    <a:gd name="T1" fmla="*/ 342 h 666"/>
                    <a:gd name="T2" fmla="*/ 622 w 892"/>
                    <a:gd name="T3" fmla="*/ 394 h 666"/>
                    <a:gd name="T4" fmla="*/ 637 w 892"/>
                    <a:gd name="T5" fmla="*/ 448 h 666"/>
                    <a:gd name="T6" fmla="*/ 676 w 892"/>
                    <a:gd name="T7" fmla="*/ 496 h 666"/>
                    <a:gd name="T8" fmla="*/ 755 w 892"/>
                    <a:gd name="T9" fmla="*/ 534 h 666"/>
                    <a:gd name="T10" fmla="*/ 828 w 892"/>
                    <a:gd name="T11" fmla="*/ 557 h 666"/>
                    <a:gd name="T12" fmla="*/ 858 w 892"/>
                    <a:gd name="T13" fmla="*/ 578 h 666"/>
                    <a:gd name="T14" fmla="*/ 882 w 892"/>
                    <a:gd name="T15" fmla="*/ 602 h 666"/>
                    <a:gd name="T16" fmla="*/ 892 w 892"/>
                    <a:gd name="T17" fmla="*/ 628 h 666"/>
                    <a:gd name="T18" fmla="*/ 882 w 892"/>
                    <a:gd name="T19" fmla="*/ 654 h 666"/>
                    <a:gd name="T20" fmla="*/ 850 w 892"/>
                    <a:gd name="T21" fmla="*/ 647 h 666"/>
                    <a:gd name="T22" fmla="*/ 809 w 892"/>
                    <a:gd name="T23" fmla="*/ 608 h 666"/>
                    <a:gd name="T24" fmla="*/ 762 w 892"/>
                    <a:gd name="T25" fmla="*/ 568 h 666"/>
                    <a:gd name="T26" fmla="*/ 711 w 892"/>
                    <a:gd name="T27" fmla="*/ 530 h 666"/>
                    <a:gd name="T28" fmla="*/ 649 w 892"/>
                    <a:gd name="T29" fmla="*/ 496 h 666"/>
                    <a:gd name="T30" fmla="*/ 598 w 892"/>
                    <a:gd name="T31" fmla="*/ 464 h 666"/>
                    <a:gd name="T32" fmla="*/ 583 w 892"/>
                    <a:gd name="T33" fmla="*/ 426 h 666"/>
                    <a:gd name="T34" fmla="*/ 586 w 892"/>
                    <a:gd name="T35" fmla="*/ 388 h 666"/>
                    <a:gd name="T36" fmla="*/ 590 w 892"/>
                    <a:gd name="T37" fmla="*/ 349 h 666"/>
                    <a:gd name="T38" fmla="*/ 586 w 892"/>
                    <a:gd name="T39" fmla="*/ 310 h 666"/>
                    <a:gd name="T40" fmla="*/ 541 w 892"/>
                    <a:gd name="T41" fmla="*/ 256 h 666"/>
                    <a:gd name="T42" fmla="*/ 463 w 892"/>
                    <a:gd name="T43" fmla="*/ 186 h 666"/>
                    <a:gd name="T44" fmla="*/ 358 w 892"/>
                    <a:gd name="T45" fmla="*/ 120 h 666"/>
                    <a:gd name="T46" fmla="*/ 230 w 892"/>
                    <a:gd name="T47" fmla="*/ 64 h 666"/>
                    <a:gd name="T48" fmla="*/ 83 w 892"/>
                    <a:gd name="T49" fmla="*/ 24 h 666"/>
                    <a:gd name="T50" fmla="*/ 37 w 892"/>
                    <a:gd name="T51" fmla="*/ 2 h 666"/>
                    <a:gd name="T52" fmla="*/ 108 w 892"/>
                    <a:gd name="T53" fmla="*/ 2 h 666"/>
                    <a:gd name="T54" fmla="*/ 179 w 892"/>
                    <a:gd name="T55" fmla="*/ 18 h 666"/>
                    <a:gd name="T56" fmla="*/ 245 w 892"/>
                    <a:gd name="T57" fmla="*/ 42 h 666"/>
                    <a:gd name="T58" fmla="*/ 306 w 892"/>
                    <a:gd name="T59" fmla="*/ 68 h 666"/>
                    <a:gd name="T60" fmla="*/ 367 w 892"/>
                    <a:gd name="T61" fmla="*/ 101 h 666"/>
                    <a:gd name="T62" fmla="*/ 434 w 892"/>
                    <a:gd name="T63" fmla="*/ 146 h 666"/>
                    <a:gd name="T64" fmla="*/ 497 w 892"/>
                    <a:gd name="T65" fmla="*/ 193 h 666"/>
                    <a:gd name="T66" fmla="*/ 551 w 892"/>
                    <a:gd name="T67" fmla="*/ 241 h 666"/>
                    <a:gd name="T68" fmla="*/ 598 w 892"/>
                    <a:gd name="T69" fmla="*/ 290 h 666"/>
                    <a:gd name="T70" fmla="*/ 617 w 892"/>
                    <a:gd name="T71" fmla="*/ 317 h 6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892" h="666">
                      <a:moveTo>
                        <a:pt x="617" y="316"/>
                      </a:moveTo>
                      <a:lnTo>
                        <a:pt x="620" y="342"/>
                      </a:lnTo>
                      <a:lnTo>
                        <a:pt x="620" y="368"/>
                      </a:lnTo>
                      <a:lnTo>
                        <a:pt x="622" y="394"/>
                      </a:lnTo>
                      <a:lnTo>
                        <a:pt x="627" y="422"/>
                      </a:lnTo>
                      <a:lnTo>
                        <a:pt x="637" y="448"/>
                      </a:lnTo>
                      <a:lnTo>
                        <a:pt x="652" y="473"/>
                      </a:lnTo>
                      <a:lnTo>
                        <a:pt x="676" y="496"/>
                      </a:lnTo>
                      <a:lnTo>
                        <a:pt x="711" y="517"/>
                      </a:lnTo>
                      <a:lnTo>
                        <a:pt x="755" y="534"/>
                      </a:lnTo>
                      <a:lnTo>
                        <a:pt x="811" y="546"/>
                      </a:lnTo>
                      <a:lnTo>
                        <a:pt x="828" y="557"/>
                      </a:lnTo>
                      <a:lnTo>
                        <a:pt x="845" y="567"/>
                      </a:lnTo>
                      <a:lnTo>
                        <a:pt x="858" y="578"/>
                      </a:lnTo>
                      <a:lnTo>
                        <a:pt x="872" y="590"/>
                      </a:lnTo>
                      <a:lnTo>
                        <a:pt x="882" y="602"/>
                      </a:lnTo>
                      <a:lnTo>
                        <a:pt x="890" y="615"/>
                      </a:lnTo>
                      <a:lnTo>
                        <a:pt x="892" y="628"/>
                      </a:lnTo>
                      <a:lnTo>
                        <a:pt x="890" y="640"/>
                      </a:lnTo>
                      <a:lnTo>
                        <a:pt x="882" y="654"/>
                      </a:lnTo>
                      <a:lnTo>
                        <a:pt x="870" y="666"/>
                      </a:lnTo>
                      <a:lnTo>
                        <a:pt x="850" y="647"/>
                      </a:lnTo>
                      <a:lnTo>
                        <a:pt x="831" y="628"/>
                      </a:lnTo>
                      <a:lnTo>
                        <a:pt x="809" y="608"/>
                      </a:lnTo>
                      <a:lnTo>
                        <a:pt x="787" y="589"/>
                      </a:lnTo>
                      <a:lnTo>
                        <a:pt x="762" y="568"/>
                      </a:lnTo>
                      <a:lnTo>
                        <a:pt x="738" y="550"/>
                      </a:lnTo>
                      <a:lnTo>
                        <a:pt x="711" y="530"/>
                      </a:lnTo>
                      <a:lnTo>
                        <a:pt x="681" y="513"/>
                      </a:lnTo>
                      <a:lnTo>
                        <a:pt x="649" y="496"/>
                      </a:lnTo>
                      <a:lnTo>
                        <a:pt x="617" y="481"/>
                      </a:lnTo>
                      <a:lnTo>
                        <a:pt x="598" y="464"/>
                      </a:lnTo>
                      <a:lnTo>
                        <a:pt x="588" y="446"/>
                      </a:lnTo>
                      <a:lnTo>
                        <a:pt x="583" y="426"/>
                      </a:lnTo>
                      <a:lnTo>
                        <a:pt x="583" y="407"/>
                      </a:lnTo>
                      <a:lnTo>
                        <a:pt x="586" y="388"/>
                      </a:lnTo>
                      <a:lnTo>
                        <a:pt x="588" y="368"/>
                      </a:lnTo>
                      <a:lnTo>
                        <a:pt x="590" y="349"/>
                      </a:lnTo>
                      <a:lnTo>
                        <a:pt x="590" y="329"/>
                      </a:lnTo>
                      <a:lnTo>
                        <a:pt x="586" y="310"/>
                      </a:lnTo>
                      <a:lnTo>
                        <a:pt x="573" y="290"/>
                      </a:lnTo>
                      <a:lnTo>
                        <a:pt x="541" y="256"/>
                      </a:lnTo>
                      <a:lnTo>
                        <a:pt x="505" y="221"/>
                      </a:lnTo>
                      <a:lnTo>
                        <a:pt x="463" y="186"/>
                      </a:lnTo>
                      <a:lnTo>
                        <a:pt x="414" y="152"/>
                      </a:lnTo>
                      <a:lnTo>
                        <a:pt x="358" y="120"/>
                      </a:lnTo>
                      <a:lnTo>
                        <a:pt x="296" y="90"/>
                      </a:lnTo>
                      <a:lnTo>
                        <a:pt x="230" y="64"/>
                      </a:lnTo>
                      <a:lnTo>
                        <a:pt x="159" y="42"/>
                      </a:lnTo>
                      <a:lnTo>
                        <a:pt x="83" y="24"/>
                      </a:lnTo>
                      <a:lnTo>
                        <a:pt x="0" y="12"/>
                      </a:lnTo>
                      <a:lnTo>
                        <a:pt x="37" y="2"/>
                      </a:lnTo>
                      <a:lnTo>
                        <a:pt x="73" y="0"/>
                      </a:lnTo>
                      <a:lnTo>
                        <a:pt x="108" y="2"/>
                      </a:lnTo>
                      <a:lnTo>
                        <a:pt x="144" y="9"/>
                      </a:lnTo>
                      <a:lnTo>
                        <a:pt x="179" y="18"/>
                      </a:lnTo>
                      <a:lnTo>
                        <a:pt x="211" y="30"/>
                      </a:lnTo>
                      <a:lnTo>
                        <a:pt x="245" y="42"/>
                      </a:lnTo>
                      <a:lnTo>
                        <a:pt x="277" y="56"/>
                      </a:lnTo>
                      <a:lnTo>
                        <a:pt x="306" y="68"/>
                      </a:lnTo>
                      <a:lnTo>
                        <a:pt x="333" y="78"/>
                      </a:lnTo>
                      <a:lnTo>
                        <a:pt x="367" y="101"/>
                      </a:lnTo>
                      <a:lnTo>
                        <a:pt x="402" y="124"/>
                      </a:lnTo>
                      <a:lnTo>
                        <a:pt x="434" y="146"/>
                      </a:lnTo>
                      <a:lnTo>
                        <a:pt x="465" y="169"/>
                      </a:lnTo>
                      <a:lnTo>
                        <a:pt x="497" y="193"/>
                      </a:lnTo>
                      <a:lnTo>
                        <a:pt x="524" y="216"/>
                      </a:lnTo>
                      <a:lnTo>
                        <a:pt x="551" y="241"/>
                      </a:lnTo>
                      <a:lnTo>
                        <a:pt x="576" y="265"/>
                      </a:lnTo>
                      <a:lnTo>
                        <a:pt x="598" y="290"/>
                      </a:lnTo>
                      <a:lnTo>
                        <a:pt x="617" y="317"/>
                      </a:lnTo>
                      <a:lnTo>
                        <a:pt x="617" y="317"/>
                      </a:lnTo>
                      <a:lnTo>
                        <a:pt x="617" y="316"/>
                      </a:lnTo>
                      <a:close/>
                    </a:path>
                  </a:pathLst>
                </a:custGeom>
                <a:solidFill>
                  <a:srgbClr val="D1843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2651" name="Freeform 75"/>
                <p:cNvSpPr>
                  <a:spLocks/>
                </p:cNvSpPr>
                <p:nvPr/>
              </p:nvSpPr>
              <p:spPr bwMode="auto">
                <a:xfrm>
                  <a:off x="1632" y="3483"/>
                  <a:ext cx="760" cy="603"/>
                </a:xfrm>
                <a:custGeom>
                  <a:avLst/>
                  <a:gdLst>
                    <a:gd name="T0" fmla="*/ 378 w 760"/>
                    <a:gd name="T1" fmla="*/ 139 h 603"/>
                    <a:gd name="T2" fmla="*/ 417 w 760"/>
                    <a:gd name="T3" fmla="*/ 188 h 603"/>
                    <a:gd name="T4" fmla="*/ 447 w 760"/>
                    <a:gd name="T5" fmla="*/ 244 h 603"/>
                    <a:gd name="T6" fmla="*/ 471 w 760"/>
                    <a:gd name="T7" fmla="*/ 303 h 603"/>
                    <a:gd name="T8" fmla="*/ 491 w 760"/>
                    <a:gd name="T9" fmla="*/ 363 h 603"/>
                    <a:gd name="T10" fmla="*/ 508 w 760"/>
                    <a:gd name="T11" fmla="*/ 402 h 603"/>
                    <a:gd name="T12" fmla="*/ 520 w 760"/>
                    <a:gd name="T13" fmla="*/ 421 h 603"/>
                    <a:gd name="T14" fmla="*/ 527 w 760"/>
                    <a:gd name="T15" fmla="*/ 442 h 603"/>
                    <a:gd name="T16" fmla="*/ 542 w 760"/>
                    <a:gd name="T17" fmla="*/ 460 h 603"/>
                    <a:gd name="T18" fmla="*/ 562 w 760"/>
                    <a:gd name="T19" fmla="*/ 476 h 603"/>
                    <a:gd name="T20" fmla="*/ 579 w 760"/>
                    <a:gd name="T21" fmla="*/ 482 h 603"/>
                    <a:gd name="T22" fmla="*/ 581 w 760"/>
                    <a:gd name="T23" fmla="*/ 478 h 603"/>
                    <a:gd name="T24" fmla="*/ 584 w 760"/>
                    <a:gd name="T25" fmla="*/ 474 h 603"/>
                    <a:gd name="T26" fmla="*/ 581 w 760"/>
                    <a:gd name="T27" fmla="*/ 469 h 603"/>
                    <a:gd name="T28" fmla="*/ 581 w 760"/>
                    <a:gd name="T29" fmla="*/ 464 h 603"/>
                    <a:gd name="T30" fmla="*/ 606 w 760"/>
                    <a:gd name="T31" fmla="*/ 466 h 603"/>
                    <a:gd name="T32" fmla="*/ 645 w 760"/>
                    <a:gd name="T33" fmla="*/ 476 h 603"/>
                    <a:gd name="T34" fmla="*/ 679 w 760"/>
                    <a:gd name="T35" fmla="*/ 490 h 603"/>
                    <a:gd name="T36" fmla="*/ 711 w 760"/>
                    <a:gd name="T37" fmla="*/ 506 h 603"/>
                    <a:gd name="T38" fmla="*/ 738 w 760"/>
                    <a:gd name="T39" fmla="*/ 524 h 603"/>
                    <a:gd name="T40" fmla="*/ 755 w 760"/>
                    <a:gd name="T41" fmla="*/ 540 h 603"/>
                    <a:gd name="T42" fmla="*/ 760 w 760"/>
                    <a:gd name="T43" fmla="*/ 555 h 603"/>
                    <a:gd name="T44" fmla="*/ 755 w 760"/>
                    <a:gd name="T45" fmla="*/ 568 h 603"/>
                    <a:gd name="T46" fmla="*/ 748 w 760"/>
                    <a:gd name="T47" fmla="*/ 583 h 603"/>
                    <a:gd name="T48" fmla="*/ 738 w 760"/>
                    <a:gd name="T49" fmla="*/ 596 h 603"/>
                    <a:gd name="T50" fmla="*/ 719 w 760"/>
                    <a:gd name="T51" fmla="*/ 587 h 603"/>
                    <a:gd name="T52" fmla="*/ 677 w 760"/>
                    <a:gd name="T53" fmla="*/ 557 h 603"/>
                    <a:gd name="T54" fmla="*/ 628 w 760"/>
                    <a:gd name="T55" fmla="*/ 530 h 603"/>
                    <a:gd name="T56" fmla="*/ 572 w 760"/>
                    <a:gd name="T57" fmla="*/ 503 h 603"/>
                    <a:gd name="T58" fmla="*/ 515 w 760"/>
                    <a:gd name="T59" fmla="*/ 478 h 603"/>
                    <a:gd name="T60" fmla="*/ 491 w 760"/>
                    <a:gd name="T61" fmla="*/ 416 h 603"/>
                    <a:gd name="T62" fmla="*/ 459 w 760"/>
                    <a:gd name="T63" fmla="*/ 320 h 603"/>
                    <a:gd name="T64" fmla="*/ 388 w 760"/>
                    <a:gd name="T65" fmla="*/ 232 h 603"/>
                    <a:gd name="T66" fmla="*/ 285 w 760"/>
                    <a:gd name="T67" fmla="*/ 151 h 603"/>
                    <a:gd name="T68" fmla="*/ 167 w 760"/>
                    <a:gd name="T69" fmla="*/ 75 h 603"/>
                    <a:gd name="T70" fmla="*/ 0 w 760"/>
                    <a:gd name="T71" fmla="*/ 0 h 603"/>
                    <a:gd name="T72" fmla="*/ 91 w 760"/>
                    <a:gd name="T73" fmla="*/ 7 h 603"/>
                    <a:gd name="T74" fmla="*/ 174 w 760"/>
                    <a:gd name="T75" fmla="*/ 23 h 603"/>
                    <a:gd name="T76" fmla="*/ 250 w 760"/>
                    <a:gd name="T77" fmla="*/ 48 h 603"/>
                    <a:gd name="T78" fmla="*/ 312 w 760"/>
                    <a:gd name="T79" fmla="*/ 80 h 603"/>
                    <a:gd name="T80" fmla="*/ 353 w 760"/>
                    <a:gd name="T81" fmla="*/ 117 h 6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760" h="603">
                      <a:moveTo>
                        <a:pt x="353" y="117"/>
                      </a:moveTo>
                      <a:lnTo>
                        <a:pt x="378" y="139"/>
                      </a:lnTo>
                      <a:lnTo>
                        <a:pt x="400" y="163"/>
                      </a:lnTo>
                      <a:lnTo>
                        <a:pt x="417" y="188"/>
                      </a:lnTo>
                      <a:lnTo>
                        <a:pt x="434" y="215"/>
                      </a:lnTo>
                      <a:lnTo>
                        <a:pt x="447" y="244"/>
                      </a:lnTo>
                      <a:lnTo>
                        <a:pt x="459" y="274"/>
                      </a:lnTo>
                      <a:lnTo>
                        <a:pt x="471" y="303"/>
                      </a:lnTo>
                      <a:lnTo>
                        <a:pt x="481" y="333"/>
                      </a:lnTo>
                      <a:lnTo>
                        <a:pt x="491" y="363"/>
                      </a:lnTo>
                      <a:lnTo>
                        <a:pt x="500" y="391"/>
                      </a:lnTo>
                      <a:lnTo>
                        <a:pt x="508" y="402"/>
                      </a:lnTo>
                      <a:lnTo>
                        <a:pt x="515" y="411"/>
                      </a:lnTo>
                      <a:lnTo>
                        <a:pt x="520" y="421"/>
                      </a:lnTo>
                      <a:lnTo>
                        <a:pt x="522" y="431"/>
                      </a:lnTo>
                      <a:lnTo>
                        <a:pt x="527" y="442"/>
                      </a:lnTo>
                      <a:lnTo>
                        <a:pt x="535" y="451"/>
                      </a:lnTo>
                      <a:lnTo>
                        <a:pt x="542" y="460"/>
                      </a:lnTo>
                      <a:lnTo>
                        <a:pt x="549" y="468"/>
                      </a:lnTo>
                      <a:lnTo>
                        <a:pt x="562" y="476"/>
                      </a:lnTo>
                      <a:lnTo>
                        <a:pt x="574" y="483"/>
                      </a:lnTo>
                      <a:lnTo>
                        <a:pt x="579" y="482"/>
                      </a:lnTo>
                      <a:lnTo>
                        <a:pt x="581" y="479"/>
                      </a:lnTo>
                      <a:lnTo>
                        <a:pt x="581" y="478"/>
                      </a:lnTo>
                      <a:lnTo>
                        <a:pt x="584" y="476"/>
                      </a:lnTo>
                      <a:lnTo>
                        <a:pt x="584" y="474"/>
                      </a:lnTo>
                      <a:lnTo>
                        <a:pt x="581" y="471"/>
                      </a:lnTo>
                      <a:lnTo>
                        <a:pt x="581" y="469"/>
                      </a:lnTo>
                      <a:lnTo>
                        <a:pt x="581" y="467"/>
                      </a:lnTo>
                      <a:lnTo>
                        <a:pt x="581" y="464"/>
                      </a:lnTo>
                      <a:lnTo>
                        <a:pt x="581" y="462"/>
                      </a:lnTo>
                      <a:lnTo>
                        <a:pt x="606" y="466"/>
                      </a:lnTo>
                      <a:lnTo>
                        <a:pt x="625" y="470"/>
                      </a:lnTo>
                      <a:lnTo>
                        <a:pt x="645" y="476"/>
                      </a:lnTo>
                      <a:lnTo>
                        <a:pt x="662" y="482"/>
                      </a:lnTo>
                      <a:lnTo>
                        <a:pt x="679" y="490"/>
                      </a:lnTo>
                      <a:lnTo>
                        <a:pt x="694" y="498"/>
                      </a:lnTo>
                      <a:lnTo>
                        <a:pt x="711" y="506"/>
                      </a:lnTo>
                      <a:lnTo>
                        <a:pt x="723" y="515"/>
                      </a:lnTo>
                      <a:lnTo>
                        <a:pt x="738" y="524"/>
                      </a:lnTo>
                      <a:lnTo>
                        <a:pt x="750" y="532"/>
                      </a:lnTo>
                      <a:lnTo>
                        <a:pt x="755" y="540"/>
                      </a:lnTo>
                      <a:lnTo>
                        <a:pt x="758" y="547"/>
                      </a:lnTo>
                      <a:lnTo>
                        <a:pt x="760" y="555"/>
                      </a:lnTo>
                      <a:lnTo>
                        <a:pt x="758" y="562"/>
                      </a:lnTo>
                      <a:lnTo>
                        <a:pt x="755" y="568"/>
                      </a:lnTo>
                      <a:lnTo>
                        <a:pt x="753" y="576"/>
                      </a:lnTo>
                      <a:lnTo>
                        <a:pt x="748" y="583"/>
                      </a:lnTo>
                      <a:lnTo>
                        <a:pt x="743" y="590"/>
                      </a:lnTo>
                      <a:lnTo>
                        <a:pt x="738" y="596"/>
                      </a:lnTo>
                      <a:lnTo>
                        <a:pt x="733" y="603"/>
                      </a:lnTo>
                      <a:lnTo>
                        <a:pt x="719" y="587"/>
                      </a:lnTo>
                      <a:lnTo>
                        <a:pt x="699" y="572"/>
                      </a:lnTo>
                      <a:lnTo>
                        <a:pt x="677" y="557"/>
                      </a:lnTo>
                      <a:lnTo>
                        <a:pt x="655" y="543"/>
                      </a:lnTo>
                      <a:lnTo>
                        <a:pt x="628" y="530"/>
                      </a:lnTo>
                      <a:lnTo>
                        <a:pt x="601" y="516"/>
                      </a:lnTo>
                      <a:lnTo>
                        <a:pt x="572" y="503"/>
                      </a:lnTo>
                      <a:lnTo>
                        <a:pt x="545" y="491"/>
                      </a:lnTo>
                      <a:lnTo>
                        <a:pt x="515" y="478"/>
                      </a:lnTo>
                      <a:lnTo>
                        <a:pt x="486" y="467"/>
                      </a:lnTo>
                      <a:lnTo>
                        <a:pt x="491" y="416"/>
                      </a:lnTo>
                      <a:lnTo>
                        <a:pt x="481" y="367"/>
                      </a:lnTo>
                      <a:lnTo>
                        <a:pt x="459" y="320"/>
                      </a:lnTo>
                      <a:lnTo>
                        <a:pt x="427" y="276"/>
                      </a:lnTo>
                      <a:lnTo>
                        <a:pt x="388" y="232"/>
                      </a:lnTo>
                      <a:lnTo>
                        <a:pt x="339" y="191"/>
                      </a:lnTo>
                      <a:lnTo>
                        <a:pt x="285" y="151"/>
                      </a:lnTo>
                      <a:lnTo>
                        <a:pt x="226" y="112"/>
                      </a:lnTo>
                      <a:lnTo>
                        <a:pt x="167" y="75"/>
                      </a:lnTo>
                      <a:lnTo>
                        <a:pt x="103" y="38"/>
                      </a:lnTo>
                      <a:lnTo>
                        <a:pt x="0" y="0"/>
                      </a:lnTo>
                      <a:lnTo>
                        <a:pt x="47" y="3"/>
                      </a:lnTo>
                      <a:lnTo>
                        <a:pt x="91" y="7"/>
                      </a:lnTo>
                      <a:lnTo>
                        <a:pt x="133" y="14"/>
                      </a:lnTo>
                      <a:lnTo>
                        <a:pt x="174" y="23"/>
                      </a:lnTo>
                      <a:lnTo>
                        <a:pt x="214" y="35"/>
                      </a:lnTo>
                      <a:lnTo>
                        <a:pt x="250" y="48"/>
                      </a:lnTo>
                      <a:lnTo>
                        <a:pt x="282" y="63"/>
                      </a:lnTo>
                      <a:lnTo>
                        <a:pt x="312" y="80"/>
                      </a:lnTo>
                      <a:lnTo>
                        <a:pt x="336" y="99"/>
                      </a:lnTo>
                      <a:lnTo>
                        <a:pt x="353" y="117"/>
                      </a:lnTo>
                      <a:lnTo>
                        <a:pt x="353" y="117"/>
                      </a:lnTo>
                      <a:close/>
                    </a:path>
                  </a:pathLst>
                </a:custGeom>
                <a:solidFill>
                  <a:srgbClr val="B347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2652" name="Freeform 76"/>
                <p:cNvSpPr>
                  <a:spLocks/>
                </p:cNvSpPr>
                <p:nvPr/>
              </p:nvSpPr>
              <p:spPr bwMode="auto">
                <a:xfrm>
                  <a:off x="1226" y="3512"/>
                  <a:ext cx="818" cy="547"/>
                </a:xfrm>
                <a:custGeom>
                  <a:avLst/>
                  <a:gdLst>
                    <a:gd name="T0" fmla="*/ 752 w 818"/>
                    <a:gd name="T1" fmla="*/ 273 h 547"/>
                    <a:gd name="T2" fmla="*/ 762 w 818"/>
                    <a:gd name="T3" fmla="*/ 322 h 547"/>
                    <a:gd name="T4" fmla="*/ 762 w 818"/>
                    <a:gd name="T5" fmla="*/ 373 h 547"/>
                    <a:gd name="T6" fmla="*/ 747 w 818"/>
                    <a:gd name="T7" fmla="*/ 399 h 547"/>
                    <a:gd name="T8" fmla="*/ 715 w 818"/>
                    <a:gd name="T9" fmla="*/ 368 h 547"/>
                    <a:gd name="T10" fmla="*/ 688 w 818"/>
                    <a:gd name="T11" fmla="*/ 337 h 547"/>
                    <a:gd name="T12" fmla="*/ 654 w 818"/>
                    <a:gd name="T13" fmla="*/ 306 h 547"/>
                    <a:gd name="T14" fmla="*/ 794 w 818"/>
                    <a:gd name="T15" fmla="*/ 491 h 547"/>
                    <a:gd name="T16" fmla="*/ 723 w 818"/>
                    <a:gd name="T17" fmla="*/ 438 h 547"/>
                    <a:gd name="T18" fmla="*/ 654 w 818"/>
                    <a:gd name="T19" fmla="*/ 381 h 547"/>
                    <a:gd name="T20" fmla="*/ 576 w 818"/>
                    <a:gd name="T21" fmla="*/ 329 h 547"/>
                    <a:gd name="T22" fmla="*/ 774 w 818"/>
                    <a:gd name="T23" fmla="*/ 506 h 547"/>
                    <a:gd name="T24" fmla="*/ 764 w 818"/>
                    <a:gd name="T25" fmla="*/ 509 h 547"/>
                    <a:gd name="T26" fmla="*/ 754 w 818"/>
                    <a:gd name="T27" fmla="*/ 511 h 547"/>
                    <a:gd name="T28" fmla="*/ 745 w 818"/>
                    <a:gd name="T29" fmla="*/ 514 h 547"/>
                    <a:gd name="T30" fmla="*/ 691 w 818"/>
                    <a:gd name="T31" fmla="*/ 481 h 547"/>
                    <a:gd name="T32" fmla="*/ 602 w 818"/>
                    <a:gd name="T33" fmla="*/ 425 h 547"/>
                    <a:gd name="T34" fmla="*/ 512 w 818"/>
                    <a:gd name="T35" fmla="*/ 371 h 547"/>
                    <a:gd name="T36" fmla="*/ 441 w 818"/>
                    <a:gd name="T37" fmla="*/ 342 h 547"/>
                    <a:gd name="T38" fmla="*/ 522 w 818"/>
                    <a:gd name="T39" fmla="*/ 397 h 547"/>
                    <a:gd name="T40" fmla="*/ 607 w 818"/>
                    <a:gd name="T41" fmla="*/ 450 h 547"/>
                    <a:gd name="T42" fmla="*/ 691 w 818"/>
                    <a:gd name="T43" fmla="*/ 503 h 547"/>
                    <a:gd name="T44" fmla="*/ 598 w 818"/>
                    <a:gd name="T45" fmla="*/ 533 h 547"/>
                    <a:gd name="T46" fmla="*/ 502 w 818"/>
                    <a:gd name="T47" fmla="*/ 491 h 547"/>
                    <a:gd name="T48" fmla="*/ 419 w 818"/>
                    <a:gd name="T49" fmla="*/ 448 h 547"/>
                    <a:gd name="T50" fmla="*/ 323 w 818"/>
                    <a:gd name="T51" fmla="*/ 410 h 547"/>
                    <a:gd name="T52" fmla="*/ 277 w 818"/>
                    <a:gd name="T53" fmla="*/ 403 h 547"/>
                    <a:gd name="T54" fmla="*/ 272 w 818"/>
                    <a:gd name="T55" fmla="*/ 409 h 547"/>
                    <a:gd name="T56" fmla="*/ 277 w 818"/>
                    <a:gd name="T57" fmla="*/ 415 h 547"/>
                    <a:gd name="T58" fmla="*/ 316 w 818"/>
                    <a:gd name="T59" fmla="*/ 430 h 547"/>
                    <a:gd name="T60" fmla="*/ 406 w 818"/>
                    <a:gd name="T61" fmla="*/ 465 h 547"/>
                    <a:gd name="T62" fmla="*/ 485 w 818"/>
                    <a:gd name="T63" fmla="*/ 501 h 547"/>
                    <a:gd name="T64" fmla="*/ 566 w 818"/>
                    <a:gd name="T65" fmla="*/ 541 h 547"/>
                    <a:gd name="T66" fmla="*/ 316 w 818"/>
                    <a:gd name="T67" fmla="*/ 462 h 547"/>
                    <a:gd name="T68" fmla="*/ 127 w 818"/>
                    <a:gd name="T69" fmla="*/ 352 h 547"/>
                    <a:gd name="T70" fmla="*/ 14 w 818"/>
                    <a:gd name="T71" fmla="*/ 222 h 547"/>
                    <a:gd name="T72" fmla="*/ 4 w 818"/>
                    <a:gd name="T73" fmla="*/ 128 h 547"/>
                    <a:gd name="T74" fmla="*/ 26 w 818"/>
                    <a:gd name="T75" fmla="*/ 66 h 547"/>
                    <a:gd name="T76" fmla="*/ 76 w 818"/>
                    <a:gd name="T77" fmla="*/ 19 h 547"/>
                    <a:gd name="T78" fmla="*/ 215 w 818"/>
                    <a:gd name="T79" fmla="*/ 0 h 547"/>
                    <a:gd name="T80" fmla="*/ 436 w 818"/>
                    <a:gd name="T81" fmla="*/ 47 h 547"/>
                    <a:gd name="T82" fmla="*/ 607 w 818"/>
                    <a:gd name="T83" fmla="*/ 139 h 547"/>
                    <a:gd name="T84" fmla="*/ 730 w 818"/>
                    <a:gd name="T85" fmla="*/ 239 h 5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818" h="547">
                      <a:moveTo>
                        <a:pt x="730" y="239"/>
                      </a:moveTo>
                      <a:lnTo>
                        <a:pt x="742" y="256"/>
                      </a:lnTo>
                      <a:lnTo>
                        <a:pt x="752" y="273"/>
                      </a:lnTo>
                      <a:lnTo>
                        <a:pt x="757" y="289"/>
                      </a:lnTo>
                      <a:lnTo>
                        <a:pt x="759" y="306"/>
                      </a:lnTo>
                      <a:lnTo>
                        <a:pt x="762" y="322"/>
                      </a:lnTo>
                      <a:lnTo>
                        <a:pt x="762" y="338"/>
                      </a:lnTo>
                      <a:lnTo>
                        <a:pt x="762" y="355"/>
                      </a:lnTo>
                      <a:lnTo>
                        <a:pt x="762" y="373"/>
                      </a:lnTo>
                      <a:lnTo>
                        <a:pt x="762" y="391"/>
                      </a:lnTo>
                      <a:lnTo>
                        <a:pt x="759" y="409"/>
                      </a:lnTo>
                      <a:lnTo>
                        <a:pt x="747" y="399"/>
                      </a:lnTo>
                      <a:lnTo>
                        <a:pt x="737" y="389"/>
                      </a:lnTo>
                      <a:lnTo>
                        <a:pt x="725" y="378"/>
                      </a:lnTo>
                      <a:lnTo>
                        <a:pt x="715" y="368"/>
                      </a:lnTo>
                      <a:lnTo>
                        <a:pt x="708" y="358"/>
                      </a:lnTo>
                      <a:lnTo>
                        <a:pt x="698" y="347"/>
                      </a:lnTo>
                      <a:lnTo>
                        <a:pt x="688" y="337"/>
                      </a:lnTo>
                      <a:lnTo>
                        <a:pt x="678" y="326"/>
                      </a:lnTo>
                      <a:lnTo>
                        <a:pt x="666" y="317"/>
                      </a:lnTo>
                      <a:lnTo>
                        <a:pt x="654" y="306"/>
                      </a:lnTo>
                      <a:lnTo>
                        <a:pt x="634" y="314"/>
                      </a:lnTo>
                      <a:lnTo>
                        <a:pt x="818" y="491"/>
                      </a:lnTo>
                      <a:lnTo>
                        <a:pt x="794" y="491"/>
                      </a:lnTo>
                      <a:lnTo>
                        <a:pt x="769" y="474"/>
                      </a:lnTo>
                      <a:lnTo>
                        <a:pt x="745" y="456"/>
                      </a:lnTo>
                      <a:lnTo>
                        <a:pt x="723" y="438"/>
                      </a:lnTo>
                      <a:lnTo>
                        <a:pt x="701" y="418"/>
                      </a:lnTo>
                      <a:lnTo>
                        <a:pt x="676" y="400"/>
                      </a:lnTo>
                      <a:lnTo>
                        <a:pt x="654" y="381"/>
                      </a:lnTo>
                      <a:lnTo>
                        <a:pt x="629" y="363"/>
                      </a:lnTo>
                      <a:lnTo>
                        <a:pt x="605" y="345"/>
                      </a:lnTo>
                      <a:lnTo>
                        <a:pt x="576" y="329"/>
                      </a:lnTo>
                      <a:lnTo>
                        <a:pt x="546" y="314"/>
                      </a:lnTo>
                      <a:lnTo>
                        <a:pt x="546" y="330"/>
                      </a:lnTo>
                      <a:lnTo>
                        <a:pt x="774" y="506"/>
                      </a:lnTo>
                      <a:lnTo>
                        <a:pt x="772" y="507"/>
                      </a:lnTo>
                      <a:lnTo>
                        <a:pt x="769" y="509"/>
                      </a:lnTo>
                      <a:lnTo>
                        <a:pt x="764" y="509"/>
                      </a:lnTo>
                      <a:lnTo>
                        <a:pt x="762" y="510"/>
                      </a:lnTo>
                      <a:lnTo>
                        <a:pt x="757" y="511"/>
                      </a:lnTo>
                      <a:lnTo>
                        <a:pt x="754" y="511"/>
                      </a:lnTo>
                      <a:lnTo>
                        <a:pt x="750" y="512"/>
                      </a:lnTo>
                      <a:lnTo>
                        <a:pt x="747" y="513"/>
                      </a:lnTo>
                      <a:lnTo>
                        <a:pt x="745" y="514"/>
                      </a:lnTo>
                      <a:lnTo>
                        <a:pt x="742" y="515"/>
                      </a:lnTo>
                      <a:lnTo>
                        <a:pt x="718" y="498"/>
                      </a:lnTo>
                      <a:lnTo>
                        <a:pt x="691" y="481"/>
                      </a:lnTo>
                      <a:lnTo>
                        <a:pt x="661" y="463"/>
                      </a:lnTo>
                      <a:lnTo>
                        <a:pt x="634" y="443"/>
                      </a:lnTo>
                      <a:lnTo>
                        <a:pt x="602" y="425"/>
                      </a:lnTo>
                      <a:lnTo>
                        <a:pt x="573" y="407"/>
                      </a:lnTo>
                      <a:lnTo>
                        <a:pt x="544" y="389"/>
                      </a:lnTo>
                      <a:lnTo>
                        <a:pt x="512" y="371"/>
                      </a:lnTo>
                      <a:lnTo>
                        <a:pt x="482" y="354"/>
                      </a:lnTo>
                      <a:lnTo>
                        <a:pt x="451" y="338"/>
                      </a:lnTo>
                      <a:lnTo>
                        <a:pt x="441" y="342"/>
                      </a:lnTo>
                      <a:lnTo>
                        <a:pt x="465" y="361"/>
                      </a:lnTo>
                      <a:lnTo>
                        <a:pt x="492" y="378"/>
                      </a:lnTo>
                      <a:lnTo>
                        <a:pt x="522" y="397"/>
                      </a:lnTo>
                      <a:lnTo>
                        <a:pt x="549" y="415"/>
                      </a:lnTo>
                      <a:lnTo>
                        <a:pt x="578" y="433"/>
                      </a:lnTo>
                      <a:lnTo>
                        <a:pt x="607" y="450"/>
                      </a:lnTo>
                      <a:lnTo>
                        <a:pt x="637" y="467"/>
                      </a:lnTo>
                      <a:lnTo>
                        <a:pt x="664" y="486"/>
                      </a:lnTo>
                      <a:lnTo>
                        <a:pt x="691" y="503"/>
                      </a:lnTo>
                      <a:lnTo>
                        <a:pt x="715" y="520"/>
                      </a:lnTo>
                      <a:lnTo>
                        <a:pt x="598" y="547"/>
                      </a:lnTo>
                      <a:lnTo>
                        <a:pt x="598" y="533"/>
                      </a:lnTo>
                      <a:lnTo>
                        <a:pt x="563" y="520"/>
                      </a:lnTo>
                      <a:lnTo>
                        <a:pt x="531" y="506"/>
                      </a:lnTo>
                      <a:lnTo>
                        <a:pt x="502" y="491"/>
                      </a:lnTo>
                      <a:lnTo>
                        <a:pt x="475" y="477"/>
                      </a:lnTo>
                      <a:lnTo>
                        <a:pt x="448" y="462"/>
                      </a:lnTo>
                      <a:lnTo>
                        <a:pt x="419" y="448"/>
                      </a:lnTo>
                      <a:lnTo>
                        <a:pt x="389" y="434"/>
                      </a:lnTo>
                      <a:lnTo>
                        <a:pt x="357" y="422"/>
                      </a:lnTo>
                      <a:lnTo>
                        <a:pt x="323" y="410"/>
                      </a:lnTo>
                      <a:lnTo>
                        <a:pt x="281" y="400"/>
                      </a:lnTo>
                      <a:lnTo>
                        <a:pt x="279" y="401"/>
                      </a:lnTo>
                      <a:lnTo>
                        <a:pt x="277" y="403"/>
                      </a:lnTo>
                      <a:lnTo>
                        <a:pt x="274" y="405"/>
                      </a:lnTo>
                      <a:lnTo>
                        <a:pt x="272" y="407"/>
                      </a:lnTo>
                      <a:lnTo>
                        <a:pt x="272" y="409"/>
                      </a:lnTo>
                      <a:lnTo>
                        <a:pt x="272" y="411"/>
                      </a:lnTo>
                      <a:lnTo>
                        <a:pt x="274" y="413"/>
                      </a:lnTo>
                      <a:lnTo>
                        <a:pt x="277" y="415"/>
                      </a:lnTo>
                      <a:lnTo>
                        <a:pt x="279" y="416"/>
                      </a:lnTo>
                      <a:lnTo>
                        <a:pt x="281" y="417"/>
                      </a:lnTo>
                      <a:lnTo>
                        <a:pt x="316" y="430"/>
                      </a:lnTo>
                      <a:lnTo>
                        <a:pt x="348" y="442"/>
                      </a:lnTo>
                      <a:lnTo>
                        <a:pt x="377" y="454"/>
                      </a:lnTo>
                      <a:lnTo>
                        <a:pt x="406" y="465"/>
                      </a:lnTo>
                      <a:lnTo>
                        <a:pt x="433" y="477"/>
                      </a:lnTo>
                      <a:lnTo>
                        <a:pt x="460" y="488"/>
                      </a:lnTo>
                      <a:lnTo>
                        <a:pt x="485" y="501"/>
                      </a:lnTo>
                      <a:lnTo>
                        <a:pt x="512" y="513"/>
                      </a:lnTo>
                      <a:lnTo>
                        <a:pt x="539" y="527"/>
                      </a:lnTo>
                      <a:lnTo>
                        <a:pt x="566" y="541"/>
                      </a:lnTo>
                      <a:lnTo>
                        <a:pt x="477" y="519"/>
                      </a:lnTo>
                      <a:lnTo>
                        <a:pt x="394" y="491"/>
                      </a:lnTo>
                      <a:lnTo>
                        <a:pt x="316" y="462"/>
                      </a:lnTo>
                      <a:lnTo>
                        <a:pt x="245" y="429"/>
                      </a:lnTo>
                      <a:lnTo>
                        <a:pt x="181" y="392"/>
                      </a:lnTo>
                      <a:lnTo>
                        <a:pt x="127" y="352"/>
                      </a:lnTo>
                      <a:lnTo>
                        <a:pt x="80" y="311"/>
                      </a:lnTo>
                      <a:lnTo>
                        <a:pt x="41" y="267"/>
                      </a:lnTo>
                      <a:lnTo>
                        <a:pt x="14" y="222"/>
                      </a:lnTo>
                      <a:lnTo>
                        <a:pt x="0" y="174"/>
                      </a:lnTo>
                      <a:lnTo>
                        <a:pt x="2" y="151"/>
                      </a:lnTo>
                      <a:lnTo>
                        <a:pt x="4" y="128"/>
                      </a:lnTo>
                      <a:lnTo>
                        <a:pt x="9" y="106"/>
                      </a:lnTo>
                      <a:lnTo>
                        <a:pt x="17" y="86"/>
                      </a:lnTo>
                      <a:lnTo>
                        <a:pt x="26" y="66"/>
                      </a:lnTo>
                      <a:lnTo>
                        <a:pt x="39" y="49"/>
                      </a:lnTo>
                      <a:lnTo>
                        <a:pt x="56" y="33"/>
                      </a:lnTo>
                      <a:lnTo>
                        <a:pt x="76" y="19"/>
                      </a:lnTo>
                      <a:lnTo>
                        <a:pt x="100" y="9"/>
                      </a:lnTo>
                      <a:lnTo>
                        <a:pt x="132" y="1"/>
                      </a:lnTo>
                      <a:lnTo>
                        <a:pt x="215" y="0"/>
                      </a:lnTo>
                      <a:lnTo>
                        <a:pt x="294" y="8"/>
                      </a:lnTo>
                      <a:lnTo>
                        <a:pt x="367" y="24"/>
                      </a:lnTo>
                      <a:lnTo>
                        <a:pt x="436" y="47"/>
                      </a:lnTo>
                      <a:lnTo>
                        <a:pt x="497" y="74"/>
                      </a:lnTo>
                      <a:lnTo>
                        <a:pt x="556" y="106"/>
                      </a:lnTo>
                      <a:lnTo>
                        <a:pt x="607" y="139"/>
                      </a:lnTo>
                      <a:lnTo>
                        <a:pt x="654" y="174"/>
                      </a:lnTo>
                      <a:lnTo>
                        <a:pt x="696" y="208"/>
                      </a:lnTo>
                      <a:lnTo>
                        <a:pt x="730" y="239"/>
                      </a:lnTo>
                      <a:lnTo>
                        <a:pt x="730" y="239"/>
                      </a:lnTo>
                      <a:close/>
                    </a:path>
                  </a:pathLst>
                </a:custGeom>
                <a:solidFill>
                  <a:srgbClr val="B347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52653" name="Rectangle 77"/>
              <p:cNvSpPr>
                <a:spLocks noChangeArrowheads="1"/>
              </p:cNvSpPr>
              <p:nvPr/>
            </p:nvSpPr>
            <p:spPr bwMode="auto">
              <a:xfrm>
                <a:off x="717" y="1238"/>
                <a:ext cx="4338" cy="2400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grpSp>
            <p:nvGrpSpPr>
              <p:cNvPr id="152654" name="Group 78"/>
              <p:cNvGrpSpPr>
                <a:grpSpLocks/>
              </p:cNvGrpSpPr>
              <p:nvPr/>
            </p:nvGrpSpPr>
            <p:grpSpPr bwMode="auto">
              <a:xfrm>
                <a:off x="226" y="1515"/>
                <a:ext cx="5350" cy="528"/>
                <a:chOff x="211" y="1521"/>
                <a:chExt cx="5350" cy="528"/>
              </a:xfrm>
            </p:grpSpPr>
            <p:sp>
              <p:nvSpPr>
                <p:cNvPr id="152655" name="Freeform 79"/>
                <p:cNvSpPr>
                  <a:spLocks/>
                </p:cNvSpPr>
                <p:nvPr/>
              </p:nvSpPr>
              <p:spPr bwMode="auto">
                <a:xfrm>
                  <a:off x="5125" y="1521"/>
                  <a:ext cx="414" cy="159"/>
                </a:xfrm>
                <a:custGeom>
                  <a:avLst/>
                  <a:gdLst>
                    <a:gd name="T0" fmla="*/ 405 w 414"/>
                    <a:gd name="T1" fmla="*/ 90 h 159"/>
                    <a:gd name="T2" fmla="*/ 410 w 414"/>
                    <a:gd name="T3" fmla="*/ 97 h 159"/>
                    <a:gd name="T4" fmla="*/ 412 w 414"/>
                    <a:gd name="T5" fmla="*/ 103 h 159"/>
                    <a:gd name="T6" fmla="*/ 414 w 414"/>
                    <a:gd name="T7" fmla="*/ 110 h 159"/>
                    <a:gd name="T8" fmla="*/ 414 w 414"/>
                    <a:gd name="T9" fmla="*/ 116 h 159"/>
                    <a:gd name="T10" fmla="*/ 414 w 414"/>
                    <a:gd name="T11" fmla="*/ 122 h 159"/>
                    <a:gd name="T12" fmla="*/ 412 w 414"/>
                    <a:gd name="T13" fmla="*/ 128 h 159"/>
                    <a:gd name="T14" fmla="*/ 407 w 414"/>
                    <a:gd name="T15" fmla="*/ 134 h 159"/>
                    <a:gd name="T16" fmla="*/ 400 w 414"/>
                    <a:gd name="T17" fmla="*/ 138 h 159"/>
                    <a:gd name="T18" fmla="*/ 392 w 414"/>
                    <a:gd name="T19" fmla="*/ 143 h 159"/>
                    <a:gd name="T20" fmla="*/ 380 w 414"/>
                    <a:gd name="T21" fmla="*/ 145 h 159"/>
                    <a:gd name="T22" fmla="*/ 380 w 414"/>
                    <a:gd name="T23" fmla="*/ 158 h 159"/>
                    <a:gd name="T24" fmla="*/ 368 w 414"/>
                    <a:gd name="T25" fmla="*/ 159 h 159"/>
                    <a:gd name="T26" fmla="*/ 356 w 414"/>
                    <a:gd name="T27" fmla="*/ 159 h 159"/>
                    <a:gd name="T28" fmla="*/ 346 w 414"/>
                    <a:gd name="T29" fmla="*/ 158 h 159"/>
                    <a:gd name="T30" fmla="*/ 334 w 414"/>
                    <a:gd name="T31" fmla="*/ 156 h 159"/>
                    <a:gd name="T32" fmla="*/ 324 w 414"/>
                    <a:gd name="T33" fmla="*/ 152 h 159"/>
                    <a:gd name="T34" fmla="*/ 311 w 414"/>
                    <a:gd name="T35" fmla="*/ 149 h 159"/>
                    <a:gd name="T36" fmla="*/ 302 w 414"/>
                    <a:gd name="T37" fmla="*/ 145 h 159"/>
                    <a:gd name="T38" fmla="*/ 289 w 414"/>
                    <a:gd name="T39" fmla="*/ 142 h 159"/>
                    <a:gd name="T40" fmla="*/ 277 w 414"/>
                    <a:gd name="T41" fmla="*/ 140 h 159"/>
                    <a:gd name="T42" fmla="*/ 265 w 414"/>
                    <a:gd name="T43" fmla="*/ 137 h 159"/>
                    <a:gd name="T44" fmla="*/ 265 w 414"/>
                    <a:gd name="T45" fmla="*/ 125 h 159"/>
                    <a:gd name="T46" fmla="*/ 235 w 414"/>
                    <a:gd name="T47" fmla="*/ 113 h 159"/>
                    <a:gd name="T48" fmla="*/ 206 w 414"/>
                    <a:gd name="T49" fmla="*/ 103 h 159"/>
                    <a:gd name="T50" fmla="*/ 174 w 414"/>
                    <a:gd name="T51" fmla="*/ 93 h 159"/>
                    <a:gd name="T52" fmla="*/ 142 w 414"/>
                    <a:gd name="T53" fmla="*/ 82 h 159"/>
                    <a:gd name="T54" fmla="*/ 113 w 414"/>
                    <a:gd name="T55" fmla="*/ 72 h 159"/>
                    <a:gd name="T56" fmla="*/ 84 w 414"/>
                    <a:gd name="T57" fmla="*/ 61 h 159"/>
                    <a:gd name="T58" fmla="*/ 59 w 414"/>
                    <a:gd name="T59" fmla="*/ 48 h 159"/>
                    <a:gd name="T60" fmla="*/ 34 w 414"/>
                    <a:gd name="T61" fmla="*/ 34 h 159"/>
                    <a:gd name="T62" fmla="*/ 15 w 414"/>
                    <a:gd name="T63" fmla="*/ 20 h 159"/>
                    <a:gd name="T64" fmla="*/ 0 w 414"/>
                    <a:gd name="T65" fmla="*/ 1 h 159"/>
                    <a:gd name="T66" fmla="*/ 42 w 414"/>
                    <a:gd name="T67" fmla="*/ 0 h 159"/>
                    <a:gd name="T68" fmla="*/ 81 w 414"/>
                    <a:gd name="T69" fmla="*/ 0 h 159"/>
                    <a:gd name="T70" fmla="*/ 123 w 414"/>
                    <a:gd name="T71" fmla="*/ 4 h 159"/>
                    <a:gd name="T72" fmla="*/ 162 w 414"/>
                    <a:gd name="T73" fmla="*/ 9 h 159"/>
                    <a:gd name="T74" fmla="*/ 201 w 414"/>
                    <a:gd name="T75" fmla="*/ 17 h 159"/>
                    <a:gd name="T76" fmla="*/ 238 w 414"/>
                    <a:gd name="T77" fmla="*/ 25 h 159"/>
                    <a:gd name="T78" fmla="*/ 275 w 414"/>
                    <a:gd name="T79" fmla="*/ 36 h 159"/>
                    <a:gd name="T80" fmla="*/ 311 w 414"/>
                    <a:gd name="T81" fmla="*/ 47 h 159"/>
                    <a:gd name="T82" fmla="*/ 346 w 414"/>
                    <a:gd name="T83" fmla="*/ 58 h 159"/>
                    <a:gd name="T84" fmla="*/ 380 w 414"/>
                    <a:gd name="T85" fmla="*/ 70 h 159"/>
                    <a:gd name="T86" fmla="*/ 405 w 414"/>
                    <a:gd name="T87" fmla="*/ 90 h 159"/>
                    <a:gd name="T88" fmla="*/ 405 w 414"/>
                    <a:gd name="T89" fmla="*/ 90 h 1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414" h="159">
                      <a:moveTo>
                        <a:pt x="405" y="90"/>
                      </a:moveTo>
                      <a:lnTo>
                        <a:pt x="410" y="97"/>
                      </a:lnTo>
                      <a:lnTo>
                        <a:pt x="412" y="103"/>
                      </a:lnTo>
                      <a:lnTo>
                        <a:pt x="414" y="110"/>
                      </a:lnTo>
                      <a:lnTo>
                        <a:pt x="414" y="116"/>
                      </a:lnTo>
                      <a:lnTo>
                        <a:pt x="414" y="122"/>
                      </a:lnTo>
                      <a:lnTo>
                        <a:pt x="412" y="128"/>
                      </a:lnTo>
                      <a:lnTo>
                        <a:pt x="407" y="134"/>
                      </a:lnTo>
                      <a:lnTo>
                        <a:pt x="400" y="138"/>
                      </a:lnTo>
                      <a:lnTo>
                        <a:pt x="392" y="143"/>
                      </a:lnTo>
                      <a:lnTo>
                        <a:pt x="380" y="145"/>
                      </a:lnTo>
                      <a:lnTo>
                        <a:pt x="380" y="158"/>
                      </a:lnTo>
                      <a:lnTo>
                        <a:pt x="368" y="159"/>
                      </a:lnTo>
                      <a:lnTo>
                        <a:pt x="356" y="159"/>
                      </a:lnTo>
                      <a:lnTo>
                        <a:pt x="346" y="158"/>
                      </a:lnTo>
                      <a:lnTo>
                        <a:pt x="334" y="156"/>
                      </a:lnTo>
                      <a:lnTo>
                        <a:pt x="324" y="152"/>
                      </a:lnTo>
                      <a:lnTo>
                        <a:pt x="311" y="149"/>
                      </a:lnTo>
                      <a:lnTo>
                        <a:pt x="302" y="145"/>
                      </a:lnTo>
                      <a:lnTo>
                        <a:pt x="289" y="142"/>
                      </a:lnTo>
                      <a:lnTo>
                        <a:pt x="277" y="140"/>
                      </a:lnTo>
                      <a:lnTo>
                        <a:pt x="265" y="137"/>
                      </a:lnTo>
                      <a:lnTo>
                        <a:pt x="265" y="125"/>
                      </a:lnTo>
                      <a:lnTo>
                        <a:pt x="235" y="113"/>
                      </a:lnTo>
                      <a:lnTo>
                        <a:pt x="206" y="103"/>
                      </a:lnTo>
                      <a:lnTo>
                        <a:pt x="174" y="93"/>
                      </a:lnTo>
                      <a:lnTo>
                        <a:pt x="142" y="82"/>
                      </a:lnTo>
                      <a:lnTo>
                        <a:pt x="113" y="72"/>
                      </a:lnTo>
                      <a:lnTo>
                        <a:pt x="84" y="61"/>
                      </a:lnTo>
                      <a:lnTo>
                        <a:pt x="59" y="48"/>
                      </a:lnTo>
                      <a:lnTo>
                        <a:pt x="34" y="34"/>
                      </a:lnTo>
                      <a:lnTo>
                        <a:pt x="15" y="20"/>
                      </a:lnTo>
                      <a:lnTo>
                        <a:pt x="0" y="1"/>
                      </a:lnTo>
                      <a:lnTo>
                        <a:pt x="42" y="0"/>
                      </a:lnTo>
                      <a:lnTo>
                        <a:pt x="81" y="0"/>
                      </a:lnTo>
                      <a:lnTo>
                        <a:pt x="123" y="4"/>
                      </a:lnTo>
                      <a:lnTo>
                        <a:pt x="162" y="9"/>
                      </a:lnTo>
                      <a:lnTo>
                        <a:pt x="201" y="17"/>
                      </a:lnTo>
                      <a:lnTo>
                        <a:pt x="238" y="25"/>
                      </a:lnTo>
                      <a:lnTo>
                        <a:pt x="275" y="36"/>
                      </a:lnTo>
                      <a:lnTo>
                        <a:pt x="311" y="47"/>
                      </a:lnTo>
                      <a:lnTo>
                        <a:pt x="346" y="58"/>
                      </a:lnTo>
                      <a:lnTo>
                        <a:pt x="380" y="70"/>
                      </a:lnTo>
                      <a:lnTo>
                        <a:pt x="405" y="90"/>
                      </a:lnTo>
                      <a:lnTo>
                        <a:pt x="405" y="90"/>
                      </a:lnTo>
                      <a:close/>
                    </a:path>
                  </a:pathLst>
                </a:custGeom>
                <a:solidFill>
                  <a:srgbClr val="CC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2656" name="Freeform 80"/>
                <p:cNvSpPr>
                  <a:spLocks/>
                </p:cNvSpPr>
                <p:nvPr/>
              </p:nvSpPr>
              <p:spPr bwMode="auto">
                <a:xfrm>
                  <a:off x="235" y="1575"/>
                  <a:ext cx="486" cy="153"/>
                </a:xfrm>
                <a:custGeom>
                  <a:avLst/>
                  <a:gdLst>
                    <a:gd name="T0" fmla="*/ 486 w 486"/>
                    <a:gd name="T1" fmla="*/ 33 h 153"/>
                    <a:gd name="T2" fmla="*/ 446 w 486"/>
                    <a:gd name="T3" fmla="*/ 50 h 153"/>
                    <a:gd name="T4" fmla="*/ 405 w 486"/>
                    <a:gd name="T5" fmla="*/ 65 h 153"/>
                    <a:gd name="T6" fmla="*/ 361 w 486"/>
                    <a:gd name="T7" fmla="*/ 79 h 153"/>
                    <a:gd name="T8" fmla="*/ 316 w 486"/>
                    <a:gd name="T9" fmla="*/ 90 h 153"/>
                    <a:gd name="T10" fmla="*/ 272 w 486"/>
                    <a:gd name="T11" fmla="*/ 102 h 153"/>
                    <a:gd name="T12" fmla="*/ 228 w 486"/>
                    <a:gd name="T13" fmla="*/ 113 h 153"/>
                    <a:gd name="T14" fmla="*/ 182 w 486"/>
                    <a:gd name="T15" fmla="*/ 122 h 153"/>
                    <a:gd name="T16" fmla="*/ 138 w 486"/>
                    <a:gd name="T17" fmla="*/ 132 h 153"/>
                    <a:gd name="T18" fmla="*/ 91 w 486"/>
                    <a:gd name="T19" fmla="*/ 143 h 153"/>
                    <a:gd name="T20" fmla="*/ 44 w 486"/>
                    <a:gd name="T21" fmla="*/ 153 h 153"/>
                    <a:gd name="T22" fmla="*/ 57 w 486"/>
                    <a:gd name="T23" fmla="*/ 148 h 153"/>
                    <a:gd name="T24" fmla="*/ 44 w 486"/>
                    <a:gd name="T25" fmla="*/ 147 h 153"/>
                    <a:gd name="T26" fmla="*/ 37 w 486"/>
                    <a:gd name="T27" fmla="*/ 145 h 153"/>
                    <a:gd name="T28" fmla="*/ 30 w 486"/>
                    <a:gd name="T29" fmla="*/ 140 h 153"/>
                    <a:gd name="T30" fmla="*/ 25 w 486"/>
                    <a:gd name="T31" fmla="*/ 135 h 153"/>
                    <a:gd name="T32" fmla="*/ 22 w 486"/>
                    <a:gd name="T33" fmla="*/ 129 h 153"/>
                    <a:gd name="T34" fmla="*/ 20 w 486"/>
                    <a:gd name="T35" fmla="*/ 123 h 153"/>
                    <a:gd name="T36" fmla="*/ 15 w 486"/>
                    <a:gd name="T37" fmla="*/ 116 h 153"/>
                    <a:gd name="T38" fmla="*/ 13 w 486"/>
                    <a:gd name="T39" fmla="*/ 110 h 153"/>
                    <a:gd name="T40" fmla="*/ 8 w 486"/>
                    <a:gd name="T41" fmla="*/ 104 h 153"/>
                    <a:gd name="T42" fmla="*/ 0 w 486"/>
                    <a:gd name="T43" fmla="*/ 98 h 153"/>
                    <a:gd name="T44" fmla="*/ 30 w 486"/>
                    <a:gd name="T45" fmla="*/ 81 h 153"/>
                    <a:gd name="T46" fmla="*/ 64 w 486"/>
                    <a:gd name="T47" fmla="*/ 66 h 153"/>
                    <a:gd name="T48" fmla="*/ 101 w 486"/>
                    <a:gd name="T49" fmla="*/ 54 h 153"/>
                    <a:gd name="T50" fmla="*/ 142 w 486"/>
                    <a:gd name="T51" fmla="*/ 43 h 153"/>
                    <a:gd name="T52" fmla="*/ 187 w 486"/>
                    <a:gd name="T53" fmla="*/ 34 h 153"/>
                    <a:gd name="T54" fmla="*/ 231 w 486"/>
                    <a:gd name="T55" fmla="*/ 26 h 153"/>
                    <a:gd name="T56" fmla="*/ 277 w 486"/>
                    <a:gd name="T57" fmla="*/ 19 h 153"/>
                    <a:gd name="T58" fmla="*/ 324 w 486"/>
                    <a:gd name="T59" fmla="*/ 12 h 153"/>
                    <a:gd name="T60" fmla="*/ 370 w 486"/>
                    <a:gd name="T61" fmla="*/ 7 h 153"/>
                    <a:gd name="T62" fmla="*/ 417 w 486"/>
                    <a:gd name="T63" fmla="*/ 1 h 153"/>
                    <a:gd name="T64" fmla="*/ 432 w 486"/>
                    <a:gd name="T65" fmla="*/ 0 h 153"/>
                    <a:gd name="T66" fmla="*/ 444 w 486"/>
                    <a:gd name="T67" fmla="*/ 1 h 153"/>
                    <a:gd name="T68" fmla="*/ 454 w 486"/>
                    <a:gd name="T69" fmla="*/ 4 h 153"/>
                    <a:gd name="T70" fmla="*/ 459 w 486"/>
                    <a:gd name="T71" fmla="*/ 8 h 153"/>
                    <a:gd name="T72" fmla="*/ 464 w 486"/>
                    <a:gd name="T73" fmla="*/ 12 h 153"/>
                    <a:gd name="T74" fmla="*/ 468 w 486"/>
                    <a:gd name="T75" fmla="*/ 17 h 153"/>
                    <a:gd name="T76" fmla="*/ 471 w 486"/>
                    <a:gd name="T77" fmla="*/ 22 h 153"/>
                    <a:gd name="T78" fmla="*/ 476 w 486"/>
                    <a:gd name="T79" fmla="*/ 26 h 153"/>
                    <a:gd name="T80" fmla="*/ 481 w 486"/>
                    <a:gd name="T81" fmla="*/ 31 h 153"/>
                    <a:gd name="T82" fmla="*/ 486 w 486"/>
                    <a:gd name="T83" fmla="*/ 33 h 153"/>
                    <a:gd name="T84" fmla="*/ 486 w 486"/>
                    <a:gd name="T85" fmla="*/ 33 h 1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86" h="153">
                      <a:moveTo>
                        <a:pt x="486" y="33"/>
                      </a:moveTo>
                      <a:lnTo>
                        <a:pt x="446" y="50"/>
                      </a:lnTo>
                      <a:lnTo>
                        <a:pt x="405" y="65"/>
                      </a:lnTo>
                      <a:lnTo>
                        <a:pt x="361" y="79"/>
                      </a:lnTo>
                      <a:lnTo>
                        <a:pt x="316" y="90"/>
                      </a:lnTo>
                      <a:lnTo>
                        <a:pt x="272" y="102"/>
                      </a:lnTo>
                      <a:lnTo>
                        <a:pt x="228" y="113"/>
                      </a:lnTo>
                      <a:lnTo>
                        <a:pt x="182" y="122"/>
                      </a:lnTo>
                      <a:lnTo>
                        <a:pt x="138" y="132"/>
                      </a:lnTo>
                      <a:lnTo>
                        <a:pt x="91" y="143"/>
                      </a:lnTo>
                      <a:lnTo>
                        <a:pt x="44" y="153"/>
                      </a:lnTo>
                      <a:lnTo>
                        <a:pt x="57" y="148"/>
                      </a:lnTo>
                      <a:lnTo>
                        <a:pt x="44" y="147"/>
                      </a:lnTo>
                      <a:lnTo>
                        <a:pt x="37" y="145"/>
                      </a:lnTo>
                      <a:lnTo>
                        <a:pt x="30" y="140"/>
                      </a:lnTo>
                      <a:lnTo>
                        <a:pt x="25" y="135"/>
                      </a:lnTo>
                      <a:lnTo>
                        <a:pt x="22" y="129"/>
                      </a:lnTo>
                      <a:lnTo>
                        <a:pt x="20" y="123"/>
                      </a:lnTo>
                      <a:lnTo>
                        <a:pt x="15" y="116"/>
                      </a:lnTo>
                      <a:lnTo>
                        <a:pt x="13" y="110"/>
                      </a:lnTo>
                      <a:lnTo>
                        <a:pt x="8" y="104"/>
                      </a:lnTo>
                      <a:lnTo>
                        <a:pt x="0" y="98"/>
                      </a:lnTo>
                      <a:lnTo>
                        <a:pt x="30" y="81"/>
                      </a:lnTo>
                      <a:lnTo>
                        <a:pt x="64" y="66"/>
                      </a:lnTo>
                      <a:lnTo>
                        <a:pt x="101" y="54"/>
                      </a:lnTo>
                      <a:lnTo>
                        <a:pt x="142" y="43"/>
                      </a:lnTo>
                      <a:lnTo>
                        <a:pt x="187" y="34"/>
                      </a:lnTo>
                      <a:lnTo>
                        <a:pt x="231" y="26"/>
                      </a:lnTo>
                      <a:lnTo>
                        <a:pt x="277" y="19"/>
                      </a:lnTo>
                      <a:lnTo>
                        <a:pt x="324" y="12"/>
                      </a:lnTo>
                      <a:lnTo>
                        <a:pt x="370" y="7"/>
                      </a:lnTo>
                      <a:lnTo>
                        <a:pt x="417" y="1"/>
                      </a:lnTo>
                      <a:lnTo>
                        <a:pt x="432" y="0"/>
                      </a:lnTo>
                      <a:lnTo>
                        <a:pt x="444" y="1"/>
                      </a:lnTo>
                      <a:lnTo>
                        <a:pt x="454" y="4"/>
                      </a:lnTo>
                      <a:lnTo>
                        <a:pt x="459" y="8"/>
                      </a:lnTo>
                      <a:lnTo>
                        <a:pt x="464" y="12"/>
                      </a:lnTo>
                      <a:lnTo>
                        <a:pt x="468" y="17"/>
                      </a:lnTo>
                      <a:lnTo>
                        <a:pt x="471" y="22"/>
                      </a:lnTo>
                      <a:lnTo>
                        <a:pt x="476" y="26"/>
                      </a:lnTo>
                      <a:lnTo>
                        <a:pt x="481" y="31"/>
                      </a:lnTo>
                      <a:lnTo>
                        <a:pt x="486" y="33"/>
                      </a:lnTo>
                      <a:lnTo>
                        <a:pt x="486" y="33"/>
                      </a:lnTo>
                      <a:close/>
                    </a:path>
                  </a:pathLst>
                </a:custGeom>
                <a:solidFill>
                  <a:srgbClr val="CC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2657" name="Freeform 81"/>
                <p:cNvSpPr>
                  <a:spLocks/>
                </p:cNvSpPr>
                <p:nvPr/>
              </p:nvSpPr>
              <p:spPr bwMode="auto">
                <a:xfrm>
                  <a:off x="5020" y="1621"/>
                  <a:ext cx="541" cy="161"/>
                </a:xfrm>
                <a:custGeom>
                  <a:avLst/>
                  <a:gdLst>
                    <a:gd name="T0" fmla="*/ 522 w 541"/>
                    <a:gd name="T1" fmla="*/ 99 h 161"/>
                    <a:gd name="T2" fmla="*/ 527 w 541"/>
                    <a:gd name="T3" fmla="*/ 104 h 161"/>
                    <a:gd name="T4" fmla="*/ 534 w 541"/>
                    <a:gd name="T5" fmla="*/ 109 h 161"/>
                    <a:gd name="T6" fmla="*/ 537 w 541"/>
                    <a:gd name="T7" fmla="*/ 115 h 161"/>
                    <a:gd name="T8" fmla="*/ 541 w 541"/>
                    <a:gd name="T9" fmla="*/ 120 h 161"/>
                    <a:gd name="T10" fmla="*/ 541 w 541"/>
                    <a:gd name="T11" fmla="*/ 125 h 161"/>
                    <a:gd name="T12" fmla="*/ 541 w 541"/>
                    <a:gd name="T13" fmla="*/ 131 h 161"/>
                    <a:gd name="T14" fmla="*/ 541 w 541"/>
                    <a:gd name="T15" fmla="*/ 137 h 161"/>
                    <a:gd name="T16" fmla="*/ 537 w 541"/>
                    <a:gd name="T17" fmla="*/ 141 h 161"/>
                    <a:gd name="T18" fmla="*/ 529 w 541"/>
                    <a:gd name="T19" fmla="*/ 147 h 161"/>
                    <a:gd name="T20" fmla="*/ 522 w 541"/>
                    <a:gd name="T21" fmla="*/ 152 h 161"/>
                    <a:gd name="T22" fmla="*/ 502 w 541"/>
                    <a:gd name="T23" fmla="*/ 161 h 161"/>
                    <a:gd name="T24" fmla="*/ 456 w 541"/>
                    <a:gd name="T25" fmla="*/ 144 h 161"/>
                    <a:gd name="T26" fmla="*/ 402 w 541"/>
                    <a:gd name="T27" fmla="*/ 130 h 161"/>
                    <a:gd name="T28" fmla="*/ 345 w 541"/>
                    <a:gd name="T29" fmla="*/ 118 h 161"/>
                    <a:gd name="T30" fmla="*/ 289 w 541"/>
                    <a:gd name="T31" fmla="*/ 109 h 161"/>
                    <a:gd name="T32" fmla="*/ 230 w 541"/>
                    <a:gd name="T33" fmla="*/ 99 h 161"/>
                    <a:gd name="T34" fmla="*/ 174 w 541"/>
                    <a:gd name="T35" fmla="*/ 89 h 161"/>
                    <a:gd name="T36" fmla="*/ 122 w 541"/>
                    <a:gd name="T37" fmla="*/ 77 h 161"/>
                    <a:gd name="T38" fmla="*/ 73 w 541"/>
                    <a:gd name="T39" fmla="*/ 61 h 161"/>
                    <a:gd name="T40" fmla="*/ 32 w 541"/>
                    <a:gd name="T41" fmla="*/ 42 h 161"/>
                    <a:gd name="T42" fmla="*/ 0 w 541"/>
                    <a:gd name="T43" fmla="*/ 17 h 161"/>
                    <a:gd name="T44" fmla="*/ 7 w 541"/>
                    <a:gd name="T45" fmla="*/ 9 h 161"/>
                    <a:gd name="T46" fmla="*/ 19 w 541"/>
                    <a:gd name="T47" fmla="*/ 3 h 161"/>
                    <a:gd name="T48" fmla="*/ 37 w 541"/>
                    <a:gd name="T49" fmla="*/ 1 h 161"/>
                    <a:gd name="T50" fmla="*/ 59 w 541"/>
                    <a:gd name="T51" fmla="*/ 0 h 161"/>
                    <a:gd name="T52" fmla="*/ 81 w 541"/>
                    <a:gd name="T53" fmla="*/ 0 h 161"/>
                    <a:gd name="T54" fmla="*/ 105 w 541"/>
                    <a:gd name="T55" fmla="*/ 2 h 161"/>
                    <a:gd name="T56" fmla="*/ 130 w 541"/>
                    <a:gd name="T57" fmla="*/ 4 h 161"/>
                    <a:gd name="T58" fmla="*/ 152 w 541"/>
                    <a:gd name="T59" fmla="*/ 6 h 161"/>
                    <a:gd name="T60" fmla="*/ 176 w 541"/>
                    <a:gd name="T61" fmla="*/ 10 h 161"/>
                    <a:gd name="T62" fmla="*/ 193 w 541"/>
                    <a:gd name="T63" fmla="*/ 11 h 161"/>
                    <a:gd name="T64" fmla="*/ 522 w 541"/>
                    <a:gd name="T65" fmla="*/ 99 h 161"/>
                    <a:gd name="T66" fmla="*/ 522 w 541"/>
                    <a:gd name="T67" fmla="*/ 99 h 1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541" h="161">
                      <a:moveTo>
                        <a:pt x="522" y="99"/>
                      </a:moveTo>
                      <a:lnTo>
                        <a:pt x="527" y="104"/>
                      </a:lnTo>
                      <a:lnTo>
                        <a:pt x="534" y="109"/>
                      </a:lnTo>
                      <a:lnTo>
                        <a:pt x="537" y="115"/>
                      </a:lnTo>
                      <a:lnTo>
                        <a:pt x="541" y="120"/>
                      </a:lnTo>
                      <a:lnTo>
                        <a:pt x="541" y="125"/>
                      </a:lnTo>
                      <a:lnTo>
                        <a:pt x="541" y="131"/>
                      </a:lnTo>
                      <a:lnTo>
                        <a:pt x="541" y="137"/>
                      </a:lnTo>
                      <a:lnTo>
                        <a:pt x="537" y="141"/>
                      </a:lnTo>
                      <a:lnTo>
                        <a:pt x="529" y="147"/>
                      </a:lnTo>
                      <a:lnTo>
                        <a:pt x="522" y="152"/>
                      </a:lnTo>
                      <a:lnTo>
                        <a:pt x="502" y="161"/>
                      </a:lnTo>
                      <a:lnTo>
                        <a:pt x="456" y="144"/>
                      </a:lnTo>
                      <a:lnTo>
                        <a:pt x="402" y="130"/>
                      </a:lnTo>
                      <a:lnTo>
                        <a:pt x="345" y="118"/>
                      </a:lnTo>
                      <a:lnTo>
                        <a:pt x="289" y="109"/>
                      </a:lnTo>
                      <a:lnTo>
                        <a:pt x="230" y="99"/>
                      </a:lnTo>
                      <a:lnTo>
                        <a:pt x="174" y="89"/>
                      </a:lnTo>
                      <a:lnTo>
                        <a:pt x="122" y="77"/>
                      </a:lnTo>
                      <a:lnTo>
                        <a:pt x="73" y="61"/>
                      </a:lnTo>
                      <a:lnTo>
                        <a:pt x="32" y="42"/>
                      </a:lnTo>
                      <a:lnTo>
                        <a:pt x="0" y="17"/>
                      </a:lnTo>
                      <a:lnTo>
                        <a:pt x="7" y="9"/>
                      </a:lnTo>
                      <a:lnTo>
                        <a:pt x="19" y="3"/>
                      </a:lnTo>
                      <a:lnTo>
                        <a:pt x="37" y="1"/>
                      </a:lnTo>
                      <a:lnTo>
                        <a:pt x="59" y="0"/>
                      </a:lnTo>
                      <a:lnTo>
                        <a:pt x="81" y="0"/>
                      </a:lnTo>
                      <a:lnTo>
                        <a:pt x="105" y="2"/>
                      </a:lnTo>
                      <a:lnTo>
                        <a:pt x="130" y="4"/>
                      </a:lnTo>
                      <a:lnTo>
                        <a:pt x="152" y="6"/>
                      </a:lnTo>
                      <a:lnTo>
                        <a:pt x="176" y="10"/>
                      </a:lnTo>
                      <a:lnTo>
                        <a:pt x="193" y="11"/>
                      </a:lnTo>
                      <a:lnTo>
                        <a:pt x="522" y="99"/>
                      </a:lnTo>
                      <a:lnTo>
                        <a:pt x="522" y="99"/>
                      </a:lnTo>
                      <a:close/>
                    </a:path>
                  </a:pathLst>
                </a:custGeom>
                <a:solidFill>
                  <a:srgbClr val="CC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2658" name="Freeform 82"/>
                <p:cNvSpPr>
                  <a:spLocks/>
                </p:cNvSpPr>
                <p:nvPr/>
              </p:nvSpPr>
              <p:spPr bwMode="auto">
                <a:xfrm>
                  <a:off x="221" y="1694"/>
                  <a:ext cx="573" cy="120"/>
                </a:xfrm>
                <a:custGeom>
                  <a:avLst/>
                  <a:gdLst>
                    <a:gd name="T0" fmla="*/ 573 w 573"/>
                    <a:gd name="T1" fmla="*/ 5 h 120"/>
                    <a:gd name="T2" fmla="*/ 573 w 573"/>
                    <a:gd name="T3" fmla="*/ 16 h 120"/>
                    <a:gd name="T4" fmla="*/ 566 w 573"/>
                    <a:gd name="T5" fmla="*/ 24 h 120"/>
                    <a:gd name="T6" fmla="*/ 554 w 573"/>
                    <a:gd name="T7" fmla="*/ 32 h 120"/>
                    <a:gd name="T8" fmla="*/ 536 w 573"/>
                    <a:gd name="T9" fmla="*/ 39 h 120"/>
                    <a:gd name="T10" fmla="*/ 517 w 573"/>
                    <a:gd name="T11" fmla="*/ 44 h 120"/>
                    <a:gd name="T12" fmla="*/ 497 w 573"/>
                    <a:gd name="T13" fmla="*/ 51 h 120"/>
                    <a:gd name="T14" fmla="*/ 478 w 573"/>
                    <a:gd name="T15" fmla="*/ 57 h 120"/>
                    <a:gd name="T16" fmla="*/ 458 w 573"/>
                    <a:gd name="T17" fmla="*/ 64 h 120"/>
                    <a:gd name="T18" fmla="*/ 443 w 573"/>
                    <a:gd name="T19" fmla="*/ 71 h 120"/>
                    <a:gd name="T20" fmla="*/ 431 w 573"/>
                    <a:gd name="T21" fmla="*/ 79 h 120"/>
                    <a:gd name="T22" fmla="*/ 389 w 573"/>
                    <a:gd name="T23" fmla="*/ 80 h 120"/>
                    <a:gd name="T24" fmla="*/ 345 w 573"/>
                    <a:gd name="T25" fmla="*/ 82 h 120"/>
                    <a:gd name="T26" fmla="*/ 301 w 573"/>
                    <a:gd name="T27" fmla="*/ 84 h 120"/>
                    <a:gd name="T28" fmla="*/ 257 w 573"/>
                    <a:gd name="T29" fmla="*/ 88 h 120"/>
                    <a:gd name="T30" fmla="*/ 213 w 573"/>
                    <a:gd name="T31" fmla="*/ 92 h 120"/>
                    <a:gd name="T32" fmla="*/ 169 w 573"/>
                    <a:gd name="T33" fmla="*/ 97 h 120"/>
                    <a:gd name="T34" fmla="*/ 127 w 573"/>
                    <a:gd name="T35" fmla="*/ 101 h 120"/>
                    <a:gd name="T36" fmla="*/ 85 w 573"/>
                    <a:gd name="T37" fmla="*/ 107 h 120"/>
                    <a:gd name="T38" fmla="*/ 46 w 573"/>
                    <a:gd name="T39" fmla="*/ 114 h 120"/>
                    <a:gd name="T40" fmla="*/ 7 w 573"/>
                    <a:gd name="T41" fmla="*/ 120 h 120"/>
                    <a:gd name="T42" fmla="*/ 2 w 573"/>
                    <a:gd name="T43" fmla="*/ 115 h 120"/>
                    <a:gd name="T44" fmla="*/ 0 w 573"/>
                    <a:gd name="T45" fmla="*/ 109 h 120"/>
                    <a:gd name="T46" fmla="*/ 0 w 573"/>
                    <a:gd name="T47" fmla="*/ 105 h 120"/>
                    <a:gd name="T48" fmla="*/ 2 w 573"/>
                    <a:gd name="T49" fmla="*/ 99 h 120"/>
                    <a:gd name="T50" fmla="*/ 4 w 573"/>
                    <a:gd name="T51" fmla="*/ 95 h 120"/>
                    <a:gd name="T52" fmla="*/ 9 w 573"/>
                    <a:gd name="T53" fmla="*/ 89 h 120"/>
                    <a:gd name="T54" fmla="*/ 14 w 573"/>
                    <a:gd name="T55" fmla="*/ 84 h 120"/>
                    <a:gd name="T56" fmla="*/ 19 w 573"/>
                    <a:gd name="T57" fmla="*/ 80 h 120"/>
                    <a:gd name="T58" fmla="*/ 27 w 573"/>
                    <a:gd name="T59" fmla="*/ 75 h 120"/>
                    <a:gd name="T60" fmla="*/ 34 w 573"/>
                    <a:gd name="T61" fmla="*/ 71 h 120"/>
                    <a:gd name="T62" fmla="*/ 80 w 573"/>
                    <a:gd name="T63" fmla="*/ 55 h 120"/>
                    <a:gd name="T64" fmla="*/ 130 w 573"/>
                    <a:gd name="T65" fmla="*/ 41 h 120"/>
                    <a:gd name="T66" fmla="*/ 179 w 573"/>
                    <a:gd name="T67" fmla="*/ 28 h 120"/>
                    <a:gd name="T68" fmla="*/ 232 w 573"/>
                    <a:gd name="T69" fmla="*/ 18 h 120"/>
                    <a:gd name="T70" fmla="*/ 284 w 573"/>
                    <a:gd name="T71" fmla="*/ 10 h 120"/>
                    <a:gd name="T72" fmla="*/ 340 w 573"/>
                    <a:gd name="T73" fmla="*/ 4 h 120"/>
                    <a:gd name="T74" fmla="*/ 397 w 573"/>
                    <a:gd name="T75" fmla="*/ 1 h 120"/>
                    <a:gd name="T76" fmla="*/ 453 w 573"/>
                    <a:gd name="T77" fmla="*/ 0 h 120"/>
                    <a:gd name="T78" fmla="*/ 514 w 573"/>
                    <a:gd name="T79" fmla="*/ 1 h 120"/>
                    <a:gd name="T80" fmla="*/ 573 w 573"/>
                    <a:gd name="T81" fmla="*/ 5 h 120"/>
                    <a:gd name="T82" fmla="*/ 573 w 573"/>
                    <a:gd name="T83" fmla="*/ 5 h 1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573" h="120">
                      <a:moveTo>
                        <a:pt x="573" y="5"/>
                      </a:moveTo>
                      <a:lnTo>
                        <a:pt x="573" y="16"/>
                      </a:lnTo>
                      <a:lnTo>
                        <a:pt x="566" y="24"/>
                      </a:lnTo>
                      <a:lnTo>
                        <a:pt x="554" y="32"/>
                      </a:lnTo>
                      <a:lnTo>
                        <a:pt x="536" y="39"/>
                      </a:lnTo>
                      <a:lnTo>
                        <a:pt x="517" y="44"/>
                      </a:lnTo>
                      <a:lnTo>
                        <a:pt x="497" y="51"/>
                      </a:lnTo>
                      <a:lnTo>
                        <a:pt x="478" y="57"/>
                      </a:lnTo>
                      <a:lnTo>
                        <a:pt x="458" y="64"/>
                      </a:lnTo>
                      <a:lnTo>
                        <a:pt x="443" y="71"/>
                      </a:lnTo>
                      <a:lnTo>
                        <a:pt x="431" y="79"/>
                      </a:lnTo>
                      <a:lnTo>
                        <a:pt x="389" y="80"/>
                      </a:lnTo>
                      <a:lnTo>
                        <a:pt x="345" y="82"/>
                      </a:lnTo>
                      <a:lnTo>
                        <a:pt x="301" y="84"/>
                      </a:lnTo>
                      <a:lnTo>
                        <a:pt x="257" y="88"/>
                      </a:lnTo>
                      <a:lnTo>
                        <a:pt x="213" y="92"/>
                      </a:lnTo>
                      <a:lnTo>
                        <a:pt x="169" y="97"/>
                      </a:lnTo>
                      <a:lnTo>
                        <a:pt x="127" y="101"/>
                      </a:lnTo>
                      <a:lnTo>
                        <a:pt x="85" y="107"/>
                      </a:lnTo>
                      <a:lnTo>
                        <a:pt x="46" y="114"/>
                      </a:lnTo>
                      <a:lnTo>
                        <a:pt x="7" y="120"/>
                      </a:lnTo>
                      <a:lnTo>
                        <a:pt x="2" y="115"/>
                      </a:lnTo>
                      <a:lnTo>
                        <a:pt x="0" y="109"/>
                      </a:lnTo>
                      <a:lnTo>
                        <a:pt x="0" y="105"/>
                      </a:lnTo>
                      <a:lnTo>
                        <a:pt x="2" y="99"/>
                      </a:lnTo>
                      <a:lnTo>
                        <a:pt x="4" y="95"/>
                      </a:lnTo>
                      <a:lnTo>
                        <a:pt x="9" y="89"/>
                      </a:lnTo>
                      <a:lnTo>
                        <a:pt x="14" y="84"/>
                      </a:lnTo>
                      <a:lnTo>
                        <a:pt x="19" y="80"/>
                      </a:lnTo>
                      <a:lnTo>
                        <a:pt x="27" y="75"/>
                      </a:lnTo>
                      <a:lnTo>
                        <a:pt x="34" y="71"/>
                      </a:lnTo>
                      <a:lnTo>
                        <a:pt x="80" y="55"/>
                      </a:lnTo>
                      <a:lnTo>
                        <a:pt x="130" y="41"/>
                      </a:lnTo>
                      <a:lnTo>
                        <a:pt x="179" y="28"/>
                      </a:lnTo>
                      <a:lnTo>
                        <a:pt x="232" y="18"/>
                      </a:lnTo>
                      <a:lnTo>
                        <a:pt x="284" y="10"/>
                      </a:lnTo>
                      <a:lnTo>
                        <a:pt x="340" y="4"/>
                      </a:lnTo>
                      <a:lnTo>
                        <a:pt x="397" y="1"/>
                      </a:lnTo>
                      <a:lnTo>
                        <a:pt x="453" y="0"/>
                      </a:lnTo>
                      <a:lnTo>
                        <a:pt x="514" y="1"/>
                      </a:lnTo>
                      <a:lnTo>
                        <a:pt x="573" y="5"/>
                      </a:lnTo>
                      <a:lnTo>
                        <a:pt x="573" y="5"/>
                      </a:lnTo>
                      <a:close/>
                    </a:path>
                  </a:pathLst>
                </a:custGeom>
                <a:solidFill>
                  <a:srgbClr val="CC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2659" name="Freeform 83"/>
                <p:cNvSpPr>
                  <a:spLocks/>
                </p:cNvSpPr>
                <p:nvPr/>
              </p:nvSpPr>
              <p:spPr bwMode="auto">
                <a:xfrm>
                  <a:off x="4954" y="1711"/>
                  <a:ext cx="563" cy="177"/>
                </a:xfrm>
                <a:custGeom>
                  <a:avLst/>
                  <a:gdLst>
                    <a:gd name="T0" fmla="*/ 561 w 563"/>
                    <a:gd name="T1" fmla="*/ 95 h 177"/>
                    <a:gd name="T2" fmla="*/ 563 w 563"/>
                    <a:gd name="T3" fmla="*/ 107 h 177"/>
                    <a:gd name="T4" fmla="*/ 561 w 563"/>
                    <a:gd name="T5" fmla="*/ 118 h 177"/>
                    <a:gd name="T6" fmla="*/ 554 w 563"/>
                    <a:gd name="T7" fmla="*/ 128 h 177"/>
                    <a:gd name="T8" fmla="*/ 544 w 563"/>
                    <a:gd name="T9" fmla="*/ 138 h 177"/>
                    <a:gd name="T10" fmla="*/ 531 w 563"/>
                    <a:gd name="T11" fmla="*/ 146 h 177"/>
                    <a:gd name="T12" fmla="*/ 514 w 563"/>
                    <a:gd name="T13" fmla="*/ 154 h 177"/>
                    <a:gd name="T14" fmla="*/ 497 w 563"/>
                    <a:gd name="T15" fmla="*/ 160 h 177"/>
                    <a:gd name="T16" fmla="*/ 478 w 563"/>
                    <a:gd name="T17" fmla="*/ 167 h 177"/>
                    <a:gd name="T18" fmla="*/ 458 w 563"/>
                    <a:gd name="T19" fmla="*/ 172 h 177"/>
                    <a:gd name="T20" fmla="*/ 436 w 563"/>
                    <a:gd name="T21" fmla="*/ 177 h 177"/>
                    <a:gd name="T22" fmla="*/ 436 w 563"/>
                    <a:gd name="T23" fmla="*/ 144 h 177"/>
                    <a:gd name="T24" fmla="*/ 392 w 563"/>
                    <a:gd name="T25" fmla="*/ 135 h 177"/>
                    <a:gd name="T26" fmla="*/ 348 w 563"/>
                    <a:gd name="T27" fmla="*/ 123 h 177"/>
                    <a:gd name="T28" fmla="*/ 304 w 563"/>
                    <a:gd name="T29" fmla="*/ 112 h 177"/>
                    <a:gd name="T30" fmla="*/ 259 w 563"/>
                    <a:gd name="T31" fmla="*/ 99 h 177"/>
                    <a:gd name="T32" fmla="*/ 215 w 563"/>
                    <a:gd name="T33" fmla="*/ 87 h 177"/>
                    <a:gd name="T34" fmla="*/ 171 w 563"/>
                    <a:gd name="T35" fmla="*/ 73 h 177"/>
                    <a:gd name="T36" fmla="*/ 127 w 563"/>
                    <a:gd name="T37" fmla="*/ 60 h 177"/>
                    <a:gd name="T38" fmla="*/ 85 w 563"/>
                    <a:gd name="T39" fmla="*/ 49 h 177"/>
                    <a:gd name="T40" fmla="*/ 44 w 563"/>
                    <a:gd name="T41" fmla="*/ 39 h 177"/>
                    <a:gd name="T42" fmla="*/ 2 w 563"/>
                    <a:gd name="T43" fmla="*/ 30 h 177"/>
                    <a:gd name="T44" fmla="*/ 0 w 563"/>
                    <a:gd name="T45" fmla="*/ 24 h 177"/>
                    <a:gd name="T46" fmla="*/ 0 w 563"/>
                    <a:gd name="T47" fmla="*/ 19 h 177"/>
                    <a:gd name="T48" fmla="*/ 2 w 563"/>
                    <a:gd name="T49" fmla="*/ 16 h 177"/>
                    <a:gd name="T50" fmla="*/ 7 w 563"/>
                    <a:gd name="T51" fmla="*/ 12 h 177"/>
                    <a:gd name="T52" fmla="*/ 12 w 563"/>
                    <a:gd name="T53" fmla="*/ 10 h 177"/>
                    <a:gd name="T54" fmla="*/ 19 w 563"/>
                    <a:gd name="T55" fmla="*/ 8 h 177"/>
                    <a:gd name="T56" fmla="*/ 27 w 563"/>
                    <a:gd name="T57" fmla="*/ 7 h 177"/>
                    <a:gd name="T58" fmla="*/ 34 w 563"/>
                    <a:gd name="T59" fmla="*/ 4 h 177"/>
                    <a:gd name="T60" fmla="*/ 41 w 563"/>
                    <a:gd name="T61" fmla="*/ 2 h 177"/>
                    <a:gd name="T62" fmla="*/ 46 w 563"/>
                    <a:gd name="T63" fmla="*/ 0 h 177"/>
                    <a:gd name="T64" fmla="*/ 103 w 563"/>
                    <a:gd name="T65" fmla="*/ 4 h 177"/>
                    <a:gd name="T66" fmla="*/ 159 w 563"/>
                    <a:gd name="T67" fmla="*/ 9 h 177"/>
                    <a:gd name="T68" fmla="*/ 215 w 563"/>
                    <a:gd name="T69" fmla="*/ 15 h 177"/>
                    <a:gd name="T70" fmla="*/ 272 w 563"/>
                    <a:gd name="T71" fmla="*/ 22 h 177"/>
                    <a:gd name="T72" fmla="*/ 326 w 563"/>
                    <a:gd name="T73" fmla="*/ 30 h 177"/>
                    <a:gd name="T74" fmla="*/ 377 w 563"/>
                    <a:gd name="T75" fmla="*/ 39 h 177"/>
                    <a:gd name="T76" fmla="*/ 429 w 563"/>
                    <a:gd name="T77" fmla="*/ 50 h 177"/>
                    <a:gd name="T78" fmla="*/ 475 w 563"/>
                    <a:gd name="T79" fmla="*/ 63 h 177"/>
                    <a:gd name="T80" fmla="*/ 519 w 563"/>
                    <a:gd name="T81" fmla="*/ 78 h 177"/>
                    <a:gd name="T82" fmla="*/ 561 w 563"/>
                    <a:gd name="T83" fmla="*/ 95 h 177"/>
                    <a:gd name="T84" fmla="*/ 561 w 563"/>
                    <a:gd name="T85" fmla="*/ 95 h 1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563" h="177">
                      <a:moveTo>
                        <a:pt x="561" y="95"/>
                      </a:moveTo>
                      <a:lnTo>
                        <a:pt x="563" y="107"/>
                      </a:lnTo>
                      <a:lnTo>
                        <a:pt x="561" y="118"/>
                      </a:lnTo>
                      <a:lnTo>
                        <a:pt x="554" y="128"/>
                      </a:lnTo>
                      <a:lnTo>
                        <a:pt x="544" y="138"/>
                      </a:lnTo>
                      <a:lnTo>
                        <a:pt x="531" y="146"/>
                      </a:lnTo>
                      <a:lnTo>
                        <a:pt x="514" y="154"/>
                      </a:lnTo>
                      <a:lnTo>
                        <a:pt x="497" y="160"/>
                      </a:lnTo>
                      <a:lnTo>
                        <a:pt x="478" y="167"/>
                      </a:lnTo>
                      <a:lnTo>
                        <a:pt x="458" y="172"/>
                      </a:lnTo>
                      <a:lnTo>
                        <a:pt x="436" y="177"/>
                      </a:lnTo>
                      <a:lnTo>
                        <a:pt x="436" y="144"/>
                      </a:lnTo>
                      <a:lnTo>
                        <a:pt x="392" y="135"/>
                      </a:lnTo>
                      <a:lnTo>
                        <a:pt x="348" y="123"/>
                      </a:lnTo>
                      <a:lnTo>
                        <a:pt x="304" y="112"/>
                      </a:lnTo>
                      <a:lnTo>
                        <a:pt x="259" y="99"/>
                      </a:lnTo>
                      <a:lnTo>
                        <a:pt x="215" y="87"/>
                      </a:lnTo>
                      <a:lnTo>
                        <a:pt x="171" y="73"/>
                      </a:lnTo>
                      <a:lnTo>
                        <a:pt x="127" y="60"/>
                      </a:lnTo>
                      <a:lnTo>
                        <a:pt x="85" y="49"/>
                      </a:lnTo>
                      <a:lnTo>
                        <a:pt x="44" y="39"/>
                      </a:lnTo>
                      <a:lnTo>
                        <a:pt x="2" y="30"/>
                      </a:lnTo>
                      <a:lnTo>
                        <a:pt x="0" y="24"/>
                      </a:lnTo>
                      <a:lnTo>
                        <a:pt x="0" y="19"/>
                      </a:lnTo>
                      <a:lnTo>
                        <a:pt x="2" y="16"/>
                      </a:lnTo>
                      <a:lnTo>
                        <a:pt x="7" y="12"/>
                      </a:lnTo>
                      <a:lnTo>
                        <a:pt x="12" y="10"/>
                      </a:lnTo>
                      <a:lnTo>
                        <a:pt x="19" y="8"/>
                      </a:lnTo>
                      <a:lnTo>
                        <a:pt x="27" y="7"/>
                      </a:lnTo>
                      <a:lnTo>
                        <a:pt x="34" y="4"/>
                      </a:lnTo>
                      <a:lnTo>
                        <a:pt x="41" y="2"/>
                      </a:lnTo>
                      <a:lnTo>
                        <a:pt x="46" y="0"/>
                      </a:lnTo>
                      <a:lnTo>
                        <a:pt x="103" y="4"/>
                      </a:lnTo>
                      <a:lnTo>
                        <a:pt x="159" y="9"/>
                      </a:lnTo>
                      <a:lnTo>
                        <a:pt x="215" y="15"/>
                      </a:lnTo>
                      <a:lnTo>
                        <a:pt x="272" y="22"/>
                      </a:lnTo>
                      <a:lnTo>
                        <a:pt x="326" y="30"/>
                      </a:lnTo>
                      <a:lnTo>
                        <a:pt x="377" y="39"/>
                      </a:lnTo>
                      <a:lnTo>
                        <a:pt x="429" y="50"/>
                      </a:lnTo>
                      <a:lnTo>
                        <a:pt x="475" y="63"/>
                      </a:lnTo>
                      <a:lnTo>
                        <a:pt x="519" y="78"/>
                      </a:lnTo>
                      <a:lnTo>
                        <a:pt x="561" y="95"/>
                      </a:lnTo>
                      <a:lnTo>
                        <a:pt x="561" y="95"/>
                      </a:lnTo>
                      <a:close/>
                    </a:path>
                  </a:pathLst>
                </a:custGeom>
                <a:solidFill>
                  <a:srgbClr val="CC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2660" name="Freeform 84"/>
                <p:cNvSpPr>
                  <a:spLocks/>
                </p:cNvSpPr>
                <p:nvPr/>
              </p:nvSpPr>
              <p:spPr bwMode="auto">
                <a:xfrm>
                  <a:off x="211" y="1792"/>
                  <a:ext cx="554" cy="137"/>
                </a:xfrm>
                <a:custGeom>
                  <a:avLst/>
                  <a:gdLst>
                    <a:gd name="T0" fmla="*/ 554 w 554"/>
                    <a:gd name="T1" fmla="*/ 22 h 137"/>
                    <a:gd name="T2" fmla="*/ 546 w 554"/>
                    <a:gd name="T3" fmla="*/ 42 h 137"/>
                    <a:gd name="T4" fmla="*/ 512 w 554"/>
                    <a:gd name="T5" fmla="*/ 53 h 137"/>
                    <a:gd name="T6" fmla="*/ 473 w 554"/>
                    <a:gd name="T7" fmla="*/ 61 h 137"/>
                    <a:gd name="T8" fmla="*/ 434 w 554"/>
                    <a:gd name="T9" fmla="*/ 67 h 137"/>
                    <a:gd name="T10" fmla="*/ 392 w 554"/>
                    <a:gd name="T11" fmla="*/ 73 h 137"/>
                    <a:gd name="T12" fmla="*/ 350 w 554"/>
                    <a:gd name="T13" fmla="*/ 79 h 137"/>
                    <a:gd name="T14" fmla="*/ 311 w 554"/>
                    <a:gd name="T15" fmla="*/ 83 h 137"/>
                    <a:gd name="T16" fmla="*/ 272 w 554"/>
                    <a:gd name="T17" fmla="*/ 90 h 137"/>
                    <a:gd name="T18" fmla="*/ 235 w 554"/>
                    <a:gd name="T19" fmla="*/ 98 h 137"/>
                    <a:gd name="T20" fmla="*/ 201 w 554"/>
                    <a:gd name="T21" fmla="*/ 109 h 137"/>
                    <a:gd name="T22" fmla="*/ 169 w 554"/>
                    <a:gd name="T23" fmla="*/ 121 h 137"/>
                    <a:gd name="T24" fmla="*/ 54 w 554"/>
                    <a:gd name="T25" fmla="*/ 137 h 137"/>
                    <a:gd name="T26" fmla="*/ 49 w 554"/>
                    <a:gd name="T27" fmla="*/ 129 h 137"/>
                    <a:gd name="T28" fmla="*/ 41 w 554"/>
                    <a:gd name="T29" fmla="*/ 120 h 137"/>
                    <a:gd name="T30" fmla="*/ 34 w 554"/>
                    <a:gd name="T31" fmla="*/ 112 h 137"/>
                    <a:gd name="T32" fmla="*/ 27 w 554"/>
                    <a:gd name="T33" fmla="*/ 104 h 137"/>
                    <a:gd name="T34" fmla="*/ 19 w 554"/>
                    <a:gd name="T35" fmla="*/ 96 h 137"/>
                    <a:gd name="T36" fmla="*/ 12 w 554"/>
                    <a:gd name="T37" fmla="*/ 87 h 137"/>
                    <a:gd name="T38" fmla="*/ 7 w 554"/>
                    <a:gd name="T39" fmla="*/ 78 h 137"/>
                    <a:gd name="T40" fmla="*/ 2 w 554"/>
                    <a:gd name="T41" fmla="*/ 70 h 137"/>
                    <a:gd name="T42" fmla="*/ 0 w 554"/>
                    <a:gd name="T43" fmla="*/ 61 h 137"/>
                    <a:gd name="T44" fmla="*/ 0 w 554"/>
                    <a:gd name="T45" fmla="*/ 51 h 137"/>
                    <a:gd name="T46" fmla="*/ 49 w 554"/>
                    <a:gd name="T47" fmla="*/ 40 h 137"/>
                    <a:gd name="T48" fmla="*/ 98 w 554"/>
                    <a:gd name="T49" fmla="*/ 30 h 137"/>
                    <a:gd name="T50" fmla="*/ 147 w 554"/>
                    <a:gd name="T51" fmla="*/ 21 h 137"/>
                    <a:gd name="T52" fmla="*/ 193 w 554"/>
                    <a:gd name="T53" fmla="*/ 14 h 137"/>
                    <a:gd name="T54" fmla="*/ 245 w 554"/>
                    <a:gd name="T55" fmla="*/ 8 h 137"/>
                    <a:gd name="T56" fmla="*/ 294 w 554"/>
                    <a:gd name="T57" fmla="*/ 3 h 137"/>
                    <a:gd name="T58" fmla="*/ 348 w 554"/>
                    <a:gd name="T59" fmla="*/ 1 h 137"/>
                    <a:gd name="T60" fmla="*/ 402 w 554"/>
                    <a:gd name="T61" fmla="*/ 0 h 137"/>
                    <a:gd name="T62" fmla="*/ 461 w 554"/>
                    <a:gd name="T63" fmla="*/ 0 h 137"/>
                    <a:gd name="T64" fmla="*/ 522 w 554"/>
                    <a:gd name="T65" fmla="*/ 1 h 137"/>
                    <a:gd name="T66" fmla="*/ 554 w 554"/>
                    <a:gd name="T67" fmla="*/ 22 h 137"/>
                    <a:gd name="T68" fmla="*/ 554 w 554"/>
                    <a:gd name="T69" fmla="*/ 22 h 1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554" h="137">
                      <a:moveTo>
                        <a:pt x="554" y="22"/>
                      </a:moveTo>
                      <a:lnTo>
                        <a:pt x="546" y="42"/>
                      </a:lnTo>
                      <a:lnTo>
                        <a:pt x="512" y="53"/>
                      </a:lnTo>
                      <a:lnTo>
                        <a:pt x="473" y="61"/>
                      </a:lnTo>
                      <a:lnTo>
                        <a:pt x="434" y="67"/>
                      </a:lnTo>
                      <a:lnTo>
                        <a:pt x="392" y="73"/>
                      </a:lnTo>
                      <a:lnTo>
                        <a:pt x="350" y="79"/>
                      </a:lnTo>
                      <a:lnTo>
                        <a:pt x="311" y="83"/>
                      </a:lnTo>
                      <a:lnTo>
                        <a:pt x="272" y="90"/>
                      </a:lnTo>
                      <a:lnTo>
                        <a:pt x="235" y="98"/>
                      </a:lnTo>
                      <a:lnTo>
                        <a:pt x="201" y="109"/>
                      </a:lnTo>
                      <a:lnTo>
                        <a:pt x="169" y="121"/>
                      </a:lnTo>
                      <a:lnTo>
                        <a:pt x="54" y="137"/>
                      </a:lnTo>
                      <a:lnTo>
                        <a:pt x="49" y="129"/>
                      </a:lnTo>
                      <a:lnTo>
                        <a:pt x="41" y="120"/>
                      </a:lnTo>
                      <a:lnTo>
                        <a:pt x="34" y="112"/>
                      </a:lnTo>
                      <a:lnTo>
                        <a:pt x="27" y="104"/>
                      </a:lnTo>
                      <a:lnTo>
                        <a:pt x="19" y="96"/>
                      </a:lnTo>
                      <a:lnTo>
                        <a:pt x="12" y="87"/>
                      </a:lnTo>
                      <a:lnTo>
                        <a:pt x="7" y="78"/>
                      </a:lnTo>
                      <a:lnTo>
                        <a:pt x="2" y="70"/>
                      </a:lnTo>
                      <a:lnTo>
                        <a:pt x="0" y="61"/>
                      </a:lnTo>
                      <a:lnTo>
                        <a:pt x="0" y="51"/>
                      </a:lnTo>
                      <a:lnTo>
                        <a:pt x="49" y="40"/>
                      </a:lnTo>
                      <a:lnTo>
                        <a:pt x="98" y="30"/>
                      </a:lnTo>
                      <a:lnTo>
                        <a:pt x="147" y="21"/>
                      </a:lnTo>
                      <a:lnTo>
                        <a:pt x="193" y="14"/>
                      </a:lnTo>
                      <a:lnTo>
                        <a:pt x="245" y="8"/>
                      </a:lnTo>
                      <a:lnTo>
                        <a:pt x="294" y="3"/>
                      </a:lnTo>
                      <a:lnTo>
                        <a:pt x="348" y="1"/>
                      </a:lnTo>
                      <a:lnTo>
                        <a:pt x="402" y="0"/>
                      </a:lnTo>
                      <a:lnTo>
                        <a:pt x="461" y="0"/>
                      </a:lnTo>
                      <a:lnTo>
                        <a:pt x="522" y="1"/>
                      </a:lnTo>
                      <a:lnTo>
                        <a:pt x="554" y="22"/>
                      </a:lnTo>
                      <a:lnTo>
                        <a:pt x="554" y="22"/>
                      </a:lnTo>
                      <a:close/>
                    </a:path>
                  </a:pathLst>
                </a:custGeom>
                <a:solidFill>
                  <a:srgbClr val="CC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2661" name="Freeform 85"/>
                <p:cNvSpPr>
                  <a:spLocks/>
                </p:cNvSpPr>
                <p:nvPr/>
              </p:nvSpPr>
              <p:spPr bwMode="auto">
                <a:xfrm>
                  <a:off x="5044" y="1851"/>
                  <a:ext cx="397" cy="127"/>
                </a:xfrm>
                <a:custGeom>
                  <a:avLst/>
                  <a:gdLst>
                    <a:gd name="T0" fmla="*/ 397 w 397"/>
                    <a:gd name="T1" fmla="*/ 75 h 127"/>
                    <a:gd name="T2" fmla="*/ 397 w 397"/>
                    <a:gd name="T3" fmla="*/ 80 h 127"/>
                    <a:gd name="T4" fmla="*/ 392 w 397"/>
                    <a:gd name="T5" fmla="*/ 87 h 127"/>
                    <a:gd name="T6" fmla="*/ 390 w 397"/>
                    <a:gd name="T7" fmla="*/ 94 h 127"/>
                    <a:gd name="T8" fmla="*/ 383 w 397"/>
                    <a:gd name="T9" fmla="*/ 100 h 127"/>
                    <a:gd name="T10" fmla="*/ 378 w 397"/>
                    <a:gd name="T11" fmla="*/ 107 h 127"/>
                    <a:gd name="T12" fmla="*/ 370 w 397"/>
                    <a:gd name="T13" fmla="*/ 112 h 127"/>
                    <a:gd name="T14" fmla="*/ 361 w 397"/>
                    <a:gd name="T15" fmla="*/ 117 h 127"/>
                    <a:gd name="T16" fmla="*/ 351 w 397"/>
                    <a:gd name="T17" fmla="*/ 122 h 127"/>
                    <a:gd name="T18" fmla="*/ 341 w 397"/>
                    <a:gd name="T19" fmla="*/ 125 h 127"/>
                    <a:gd name="T20" fmla="*/ 329 w 397"/>
                    <a:gd name="T21" fmla="*/ 127 h 127"/>
                    <a:gd name="T22" fmla="*/ 297 w 397"/>
                    <a:gd name="T23" fmla="*/ 118 h 127"/>
                    <a:gd name="T24" fmla="*/ 263 w 397"/>
                    <a:gd name="T25" fmla="*/ 110 h 127"/>
                    <a:gd name="T26" fmla="*/ 228 w 397"/>
                    <a:gd name="T27" fmla="*/ 102 h 127"/>
                    <a:gd name="T28" fmla="*/ 191 w 397"/>
                    <a:gd name="T29" fmla="*/ 95 h 127"/>
                    <a:gd name="T30" fmla="*/ 157 w 397"/>
                    <a:gd name="T31" fmla="*/ 87 h 127"/>
                    <a:gd name="T32" fmla="*/ 123 w 397"/>
                    <a:gd name="T33" fmla="*/ 79 h 127"/>
                    <a:gd name="T34" fmla="*/ 91 w 397"/>
                    <a:gd name="T35" fmla="*/ 71 h 127"/>
                    <a:gd name="T36" fmla="*/ 59 w 397"/>
                    <a:gd name="T37" fmla="*/ 61 h 127"/>
                    <a:gd name="T38" fmla="*/ 30 w 397"/>
                    <a:gd name="T39" fmla="*/ 51 h 127"/>
                    <a:gd name="T40" fmla="*/ 0 w 397"/>
                    <a:gd name="T41" fmla="*/ 37 h 127"/>
                    <a:gd name="T42" fmla="*/ 5 w 397"/>
                    <a:gd name="T43" fmla="*/ 30 h 127"/>
                    <a:gd name="T44" fmla="*/ 10 w 397"/>
                    <a:gd name="T45" fmla="*/ 23 h 127"/>
                    <a:gd name="T46" fmla="*/ 17 w 397"/>
                    <a:gd name="T47" fmla="*/ 19 h 127"/>
                    <a:gd name="T48" fmla="*/ 25 w 397"/>
                    <a:gd name="T49" fmla="*/ 13 h 127"/>
                    <a:gd name="T50" fmla="*/ 35 w 397"/>
                    <a:gd name="T51" fmla="*/ 10 h 127"/>
                    <a:gd name="T52" fmla="*/ 44 w 397"/>
                    <a:gd name="T53" fmla="*/ 6 h 127"/>
                    <a:gd name="T54" fmla="*/ 57 w 397"/>
                    <a:gd name="T55" fmla="*/ 4 h 127"/>
                    <a:gd name="T56" fmla="*/ 71 w 397"/>
                    <a:gd name="T57" fmla="*/ 2 h 127"/>
                    <a:gd name="T58" fmla="*/ 86 w 397"/>
                    <a:gd name="T59" fmla="*/ 0 h 127"/>
                    <a:gd name="T60" fmla="*/ 101 w 397"/>
                    <a:gd name="T61" fmla="*/ 0 h 127"/>
                    <a:gd name="T62" fmla="*/ 130 w 397"/>
                    <a:gd name="T63" fmla="*/ 5 h 127"/>
                    <a:gd name="T64" fmla="*/ 162 w 397"/>
                    <a:gd name="T65" fmla="*/ 10 h 127"/>
                    <a:gd name="T66" fmla="*/ 194 w 397"/>
                    <a:gd name="T67" fmla="*/ 15 h 127"/>
                    <a:gd name="T68" fmla="*/ 226 w 397"/>
                    <a:gd name="T69" fmla="*/ 21 h 127"/>
                    <a:gd name="T70" fmla="*/ 258 w 397"/>
                    <a:gd name="T71" fmla="*/ 28 h 127"/>
                    <a:gd name="T72" fmla="*/ 290 w 397"/>
                    <a:gd name="T73" fmla="*/ 35 h 127"/>
                    <a:gd name="T74" fmla="*/ 319 w 397"/>
                    <a:gd name="T75" fmla="*/ 43 h 127"/>
                    <a:gd name="T76" fmla="*/ 348 w 397"/>
                    <a:gd name="T77" fmla="*/ 53 h 127"/>
                    <a:gd name="T78" fmla="*/ 373 w 397"/>
                    <a:gd name="T79" fmla="*/ 63 h 127"/>
                    <a:gd name="T80" fmla="*/ 397 w 397"/>
                    <a:gd name="T81" fmla="*/ 75 h 127"/>
                    <a:gd name="T82" fmla="*/ 397 w 397"/>
                    <a:gd name="T83" fmla="*/ 75 h 1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397" h="127">
                      <a:moveTo>
                        <a:pt x="397" y="75"/>
                      </a:moveTo>
                      <a:lnTo>
                        <a:pt x="397" y="80"/>
                      </a:lnTo>
                      <a:lnTo>
                        <a:pt x="392" y="87"/>
                      </a:lnTo>
                      <a:lnTo>
                        <a:pt x="390" y="94"/>
                      </a:lnTo>
                      <a:lnTo>
                        <a:pt x="383" y="100"/>
                      </a:lnTo>
                      <a:lnTo>
                        <a:pt x="378" y="107"/>
                      </a:lnTo>
                      <a:lnTo>
                        <a:pt x="370" y="112"/>
                      </a:lnTo>
                      <a:lnTo>
                        <a:pt x="361" y="117"/>
                      </a:lnTo>
                      <a:lnTo>
                        <a:pt x="351" y="122"/>
                      </a:lnTo>
                      <a:lnTo>
                        <a:pt x="341" y="125"/>
                      </a:lnTo>
                      <a:lnTo>
                        <a:pt x="329" y="127"/>
                      </a:lnTo>
                      <a:lnTo>
                        <a:pt x="297" y="118"/>
                      </a:lnTo>
                      <a:lnTo>
                        <a:pt x="263" y="110"/>
                      </a:lnTo>
                      <a:lnTo>
                        <a:pt x="228" y="102"/>
                      </a:lnTo>
                      <a:lnTo>
                        <a:pt x="191" y="95"/>
                      </a:lnTo>
                      <a:lnTo>
                        <a:pt x="157" y="87"/>
                      </a:lnTo>
                      <a:lnTo>
                        <a:pt x="123" y="79"/>
                      </a:lnTo>
                      <a:lnTo>
                        <a:pt x="91" y="71"/>
                      </a:lnTo>
                      <a:lnTo>
                        <a:pt x="59" y="61"/>
                      </a:lnTo>
                      <a:lnTo>
                        <a:pt x="30" y="51"/>
                      </a:lnTo>
                      <a:lnTo>
                        <a:pt x="0" y="37"/>
                      </a:lnTo>
                      <a:lnTo>
                        <a:pt x="5" y="30"/>
                      </a:lnTo>
                      <a:lnTo>
                        <a:pt x="10" y="23"/>
                      </a:lnTo>
                      <a:lnTo>
                        <a:pt x="17" y="19"/>
                      </a:lnTo>
                      <a:lnTo>
                        <a:pt x="25" y="13"/>
                      </a:lnTo>
                      <a:lnTo>
                        <a:pt x="35" y="10"/>
                      </a:lnTo>
                      <a:lnTo>
                        <a:pt x="44" y="6"/>
                      </a:lnTo>
                      <a:lnTo>
                        <a:pt x="57" y="4"/>
                      </a:lnTo>
                      <a:lnTo>
                        <a:pt x="71" y="2"/>
                      </a:lnTo>
                      <a:lnTo>
                        <a:pt x="86" y="0"/>
                      </a:lnTo>
                      <a:lnTo>
                        <a:pt x="101" y="0"/>
                      </a:lnTo>
                      <a:lnTo>
                        <a:pt x="130" y="5"/>
                      </a:lnTo>
                      <a:lnTo>
                        <a:pt x="162" y="10"/>
                      </a:lnTo>
                      <a:lnTo>
                        <a:pt x="194" y="15"/>
                      </a:lnTo>
                      <a:lnTo>
                        <a:pt x="226" y="21"/>
                      </a:lnTo>
                      <a:lnTo>
                        <a:pt x="258" y="28"/>
                      </a:lnTo>
                      <a:lnTo>
                        <a:pt x="290" y="35"/>
                      </a:lnTo>
                      <a:lnTo>
                        <a:pt x="319" y="43"/>
                      </a:lnTo>
                      <a:lnTo>
                        <a:pt x="348" y="53"/>
                      </a:lnTo>
                      <a:lnTo>
                        <a:pt x="373" y="63"/>
                      </a:lnTo>
                      <a:lnTo>
                        <a:pt x="397" y="75"/>
                      </a:lnTo>
                      <a:lnTo>
                        <a:pt x="397" y="75"/>
                      </a:lnTo>
                      <a:close/>
                    </a:path>
                  </a:pathLst>
                </a:custGeom>
                <a:solidFill>
                  <a:srgbClr val="CC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52662" name="Freeform 86"/>
                <p:cNvSpPr>
                  <a:spLocks/>
                </p:cNvSpPr>
                <p:nvPr/>
              </p:nvSpPr>
              <p:spPr bwMode="auto">
                <a:xfrm>
                  <a:off x="235" y="1917"/>
                  <a:ext cx="397" cy="132"/>
                </a:xfrm>
                <a:custGeom>
                  <a:avLst/>
                  <a:gdLst>
                    <a:gd name="T0" fmla="*/ 397 w 397"/>
                    <a:gd name="T1" fmla="*/ 24 h 132"/>
                    <a:gd name="T2" fmla="*/ 388 w 397"/>
                    <a:gd name="T3" fmla="*/ 40 h 132"/>
                    <a:gd name="T4" fmla="*/ 370 w 397"/>
                    <a:gd name="T5" fmla="*/ 52 h 132"/>
                    <a:gd name="T6" fmla="*/ 348 w 397"/>
                    <a:gd name="T7" fmla="*/ 62 h 132"/>
                    <a:gd name="T8" fmla="*/ 319 w 397"/>
                    <a:gd name="T9" fmla="*/ 69 h 132"/>
                    <a:gd name="T10" fmla="*/ 290 w 397"/>
                    <a:gd name="T11" fmla="*/ 75 h 132"/>
                    <a:gd name="T12" fmla="*/ 255 w 397"/>
                    <a:gd name="T13" fmla="*/ 80 h 132"/>
                    <a:gd name="T14" fmla="*/ 221 w 397"/>
                    <a:gd name="T15" fmla="*/ 83 h 132"/>
                    <a:gd name="T16" fmla="*/ 187 w 397"/>
                    <a:gd name="T17" fmla="*/ 88 h 132"/>
                    <a:gd name="T18" fmla="*/ 155 w 397"/>
                    <a:gd name="T19" fmla="*/ 93 h 132"/>
                    <a:gd name="T20" fmla="*/ 125 w 397"/>
                    <a:gd name="T21" fmla="*/ 99 h 132"/>
                    <a:gd name="T22" fmla="*/ 128 w 397"/>
                    <a:gd name="T23" fmla="*/ 102 h 132"/>
                    <a:gd name="T24" fmla="*/ 130 w 397"/>
                    <a:gd name="T25" fmla="*/ 106 h 132"/>
                    <a:gd name="T26" fmla="*/ 135 w 397"/>
                    <a:gd name="T27" fmla="*/ 109 h 132"/>
                    <a:gd name="T28" fmla="*/ 138 w 397"/>
                    <a:gd name="T29" fmla="*/ 112 h 132"/>
                    <a:gd name="T30" fmla="*/ 140 w 397"/>
                    <a:gd name="T31" fmla="*/ 115 h 132"/>
                    <a:gd name="T32" fmla="*/ 142 w 397"/>
                    <a:gd name="T33" fmla="*/ 118 h 132"/>
                    <a:gd name="T34" fmla="*/ 145 w 397"/>
                    <a:gd name="T35" fmla="*/ 122 h 132"/>
                    <a:gd name="T36" fmla="*/ 142 w 397"/>
                    <a:gd name="T37" fmla="*/ 125 h 132"/>
                    <a:gd name="T38" fmla="*/ 140 w 397"/>
                    <a:gd name="T39" fmla="*/ 129 h 132"/>
                    <a:gd name="T40" fmla="*/ 133 w 397"/>
                    <a:gd name="T41" fmla="*/ 132 h 132"/>
                    <a:gd name="T42" fmla="*/ 118 w 397"/>
                    <a:gd name="T43" fmla="*/ 130 h 132"/>
                    <a:gd name="T44" fmla="*/ 103 w 397"/>
                    <a:gd name="T45" fmla="*/ 128 h 132"/>
                    <a:gd name="T46" fmla="*/ 91 w 397"/>
                    <a:gd name="T47" fmla="*/ 124 h 132"/>
                    <a:gd name="T48" fmla="*/ 76 w 397"/>
                    <a:gd name="T49" fmla="*/ 121 h 132"/>
                    <a:gd name="T50" fmla="*/ 62 w 397"/>
                    <a:gd name="T51" fmla="*/ 116 h 132"/>
                    <a:gd name="T52" fmla="*/ 49 w 397"/>
                    <a:gd name="T53" fmla="*/ 110 h 132"/>
                    <a:gd name="T54" fmla="*/ 37 w 397"/>
                    <a:gd name="T55" fmla="*/ 106 h 132"/>
                    <a:gd name="T56" fmla="*/ 27 w 397"/>
                    <a:gd name="T57" fmla="*/ 99 h 132"/>
                    <a:gd name="T58" fmla="*/ 20 w 397"/>
                    <a:gd name="T59" fmla="*/ 93 h 132"/>
                    <a:gd name="T60" fmla="*/ 13 w 397"/>
                    <a:gd name="T61" fmla="*/ 85 h 132"/>
                    <a:gd name="T62" fmla="*/ 3 w 397"/>
                    <a:gd name="T63" fmla="*/ 77 h 132"/>
                    <a:gd name="T64" fmla="*/ 0 w 397"/>
                    <a:gd name="T65" fmla="*/ 69 h 132"/>
                    <a:gd name="T66" fmla="*/ 0 w 397"/>
                    <a:gd name="T67" fmla="*/ 61 h 132"/>
                    <a:gd name="T68" fmla="*/ 5 w 397"/>
                    <a:gd name="T69" fmla="*/ 53 h 132"/>
                    <a:gd name="T70" fmla="*/ 15 w 397"/>
                    <a:gd name="T71" fmla="*/ 46 h 132"/>
                    <a:gd name="T72" fmla="*/ 25 w 397"/>
                    <a:gd name="T73" fmla="*/ 40 h 132"/>
                    <a:gd name="T74" fmla="*/ 37 w 397"/>
                    <a:gd name="T75" fmla="*/ 33 h 132"/>
                    <a:gd name="T76" fmla="*/ 52 w 397"/>
                    <a:gd name="T77" fmla="*/ 28 h 132"/>
                    <a:gd name="T78" fmla="*/ 66 w 397"/>
                    <a:gd name="T79" fmla="*/ 24 h 132"/>
                    <a:gd name="T80" fmla="*/ 81 w 397"/>
                    <a:gd name="T81" fmla="*/ 20 h 132"/>
                    <a:gd name="T82" fmla="*/ 113 w 397"/>
                    <a:gd name="T83" fmla="*/ 16 h 132"/>
                    <a:gd name="T84" fmla="*/ 145 w 397"/>
                    <a:gd name="T85" fmla="*/ 10 h 132"/>
                    <a:gd name="T86" fmla="*/ 179 w 397"/>
                    <a:gd name="T87" fmla="*/ 5 h 132"/>
                    <a:gd name="T88" fmla="*/ 214 w 397"/>
                    <a:gd name="T89" fmla="*/ 2 h 132"/>
                    <a:gd name="T90" fmla="*/ 245 w 397"/>
                    <a:gd name="T91" fmla="*/ 0 h 132"/>
                    <a:gd name="T92" fmla="*/ 280 w 397"/>
                    <a:gd name="T93" fmla="*/ 0 h 132"/>
                    <a:gd name="T94" fmla="*/ 312 w 397"/>
                    <a:gd name="T95" fmla="*/ 1 h 132"/>
                    <a:gd name="T96" fmla="*/ 341 w 397"/>
                    <a:gd name="T97" fmla="*/ 5 h 132"/>
                    <a:gd name="T98" fmla="*/ 370 w 397"/>
                    <a:gd name="T99" fmla="*/ 13 h 132"/>
                    <a:gd name="T100" fmla="*/ 397 w 397"/>
                    <a:gd name="T101" fmla="*/ 24 h 132"/>
                    <a:gd name="T102" fmla="*/ 397 w 397"/>
                    <a:gd name="T103" fmla="*/ 24 h 1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397" h="132">
                      <a:moveTo>
                        <a:pt x="397" y="24"/>
                      </a:moveTo>
                      <a:lnTo>
                        <a:pt x="388" y="40"/>
                      </a:lnTo>
                      <a:lnTo>
                        <a:pt x="370" y="52"/>
                      </a:lnTo>
                      <a:lnTo>
                        <a:pt x="348" y="62"/>
                      </a:lnTo>
                      <a:lnTo>
                        <a:pt x="319" y="69"/>
                      </a:lnTo>
                      <a:lnTo>
                        <a:pt x="290" y="75"/>
                      </a:lnTo>
                      <a:lnTo>
                        <a:pt x="255" y="80"/>
                      </a:lnTo>
                      <a:lnTo>
                        <a:pt x="221" y="83"/>
                      </a:lnTo>
                      <a:lnTo>
                        <a:pt x="187" y="88"/>
                      </a:lnTo>
                      <a:lnTo>
                        <a:pt x="155" y="93"/>
                      </a:lnTo>
                      <a:lnTo>
                        <a:pt x="125" y="99"/>
                      </a:lnTo>
                      <a:lnTo>
                        <a:pt x="128" y="102"/>
                      </a:lnTo>
                      <a:lnTo>
                        <a:pt x="130" y="106"/>
                      </a:lnTo>
                      <a:lnTo>
                        <a:pt x="135" y="109"/>
                      </a:lnTo>
                      <a:lnTo>
                        <a:pt x="138" y="112"/>
                      </a:lnTo>
                      <a:lnTo>
                        <a:pt x="140" y="115"/>
                      </a:lnTo>
                      <a:lnTo>
                        <a:pt x="142" y="118"/>
                      </a:lnTo>
                      <a:lnTo>
                        <a:pt x="145" y="122"/>
                      </a:lnTo>
                      <a:lnTo>
                        <a:pt x="142" y="125"/>
                      </a:lnTo>
                      <a:lnTo>
                        <a:pt x="140" y="129"/>
                      </a:lnTo>
                      <a:lnTo>
                        <a:pt x="133" y="132"/>
                      </a:lnTo>
                      <a:lnTo>
                        <a:pt x="118" y="130"/>
                      </a:lnTo>
                      <a:lnTo>
                        <a:pt x="103" y="128"/>
                      </a:lnTo>
                      <a:lnTo>
                        <a:pt x="91" y="124"/>
                      </a:lnTo>
                      <a:lnTo>
                        <a:pt x="76" y="121"/>
                      </a:lnTo>
                      <a:lnTo>
                        <a:pt x="62" y="116"/>
                      </a:lnTo>
                      <a:lnTo>
                        <a:pt x="49" y="110"/>
                      </a:lnTo>
                      <a:lnTo>
                        <a:pt x="37" y="106"/>
                      </a:lnTo>
                      <a:lnTo>
                        <a:pt x="27" y="99"/>
                      </a:lnTo>
                      <a:lnTo>
                        <a:pt x="20" y="93"/>
                      </a:lnTo>
                      <a:lnTo>
                        <a:pt x="13" y="85"/>
                      </a:lnTo>
                      <a:lnTo>
                        <a:pt x="3" y="77"/>
                      </a:lnTo>
                      <a:lnTo>
                        <a:pt x="0" y="69"/>
                      </a:lnTo>
                      <a:lnTo>
                        <a:pt x="0" y="61"/>
                      </a:lnTo>
                      <a:lnTo>
                        <a:pt x="5" y="53"/>
                      </a:lnTo>
                      <a:lnTo>
                        <a:pt x="15" y="46"/>
                      </a:lnTo>
                      <a:lnTo>
                        <a:pt x="25" y="40"/>
                      </a:lnTo>
                      <a:lnTo>
                        <a:pt x="37" y="33"/>
                      </a:lnTo>
                      <a:lnTo>
                        <a:pt x="52" y="28"/>
                      </a:lnTo>
                      <a:lnTo>
                        <a:pt x="66" y="24"/>
                      </a:lnTo>
                      <a:lnTo>
                        <a:pt x="81" y="20"/>
                      </a:lnTo>
                      <a:lnTo>
                        <a:pt x="113" y="16"/>
                      </a:lnTo>
                      <a:lnTo>
                        <a:pt x="145" y="10"/>
                      </a:lnTo>
                      <a:lnTo>
                        <a:pt x="179" y="5"/>
                      </a:lnTo>
                      <a:lnTo>
                        <a:pt x="214" y="2"/>
                      </a:lnTo>
                      <a:lnTo>
                        <a:pt x="245" y="0"/>
                      </a:lnTo>
                      <a:lnTo>
                        <a:pt x="280" y="0"/>
                      </a:lnTo>
                      <a:lnTo>
                        <a:pt x="312" y="1"/>
                      </a:lnTo>
                      <a:lnTo>
                        <a:pt x="341" y="5"/>
                      </a:lnTo>
                      <a:lnTo>
                        <a:pt x="370" y="13"/>
                      </a:lnTo>
                      <a:lnTo>
                        <a:pt x="397" y="24"/>
                      </a:lnTo>
                      <a:lnTo>
                        <a:pt x="397" y="24"/>
                      </a:lnTo>
                      <a:close/>
                    </a:path>
                  </a:pathLst>
                </a:custGeom>
                <a:solidFill>
                  <a:srgbClr val="CC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sp>
          <p:nvSpPr>
            <p:cNvPr id="152663" name="Text Box 87"/>
            <p:cNvSpPr txBox="1">
              <a:spLocks noChangeArrowheads="1"/>
            </p:cNvSpPr>
            <p:nvPr/>
          </p:nvSpPr>
          <p:spPr bwMode="auto">
            <a:xfrm>
              <a:off x="4560" y="3504"/>
              <a:ext cx="546" cy="30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 algn="ctr">
                <a:spcBef>
                  <a:spcPct val="50000"/>
                </a:spcBef>
              </a:pPr>
              <a:r>
                <a:rPr lang="en-US" sz="1300" b="1" dirty="0" err="1" smtClean="0">
                  <a:solidFill>
                    <a:srgbClr val="FF0000"/>
                  </a:solidFill>
                  <a:latin typeface=".VnArial" pitchFamily="34" charset="0"/>
                </a:rPr>
                <a:t>Thö</a:t>
              </a:r>
              <a:r>
                <a:rPr lang="en-US" sz="1300" b="1" dirty="0" smtClean="0">
                  <a:solidFill>
                    <a:srgbClr val="FF0000"/>
                  </a:solidFill>
                  <a:latin typeface=".VnArial" pitchFamily="34" charset="0"/>
                </a:rPr>
                <a:t>  </a:t>
              </a:r>
              <a:r>
                <a:rPr lang="en-US" sz="1300" b="1" dirty="0" err="1">
                  <a:solidFill>
                    <a:srgbClr val="FF0000"/>
                  </a:solidFill>
                  <a:latin typeface=".VnArial" pitchFamily="34" charset="0"/>
                </a:rPr>
                <a:t>tµi</a:t>
              </a:r>
              <a:r>
                <a:rPr lang="en-US" sz="1300" b="1" dirty="0">
                  <a:solidFill>
                    <a:srgbClr val="FF0000"/>
                  </a:solidFill>
                  <a:latin typeface=".VnArial" pitchFamily="34" charset="0"/>
                </a:rPr>
                <a:t> </a:t>
              </a:r>
              <a:r>
                <a:rPr lang="en-US" sz="1300" b="1" dirty="0" err="1">
                  <a:solidFill>
                    <a:srgbClr val="FF0000"/>
                  </a:solidFill>
                  <a:latin typeface=".VnArial" pitchFamily="34" charset="0"/>
                </a:rPr>
                <a:t>cña</a:t>
              </a:r>
              <a:r>
                <a:rPr lang="en-US" sz="1300" b="1" dirty="0">
                  <a:solidFill>
                    <a:srgbClr val="FF0000"/>
                  </a:solidFill>
                  <a:latin typeface=".VnArial" pitchFamily="34" charset="0"/>
                </a:rPr>
                <a:t> b¹n</a:t>
              </a:r>
            </a:p>
          </p:txBody>
        </p:sp>
      </p:grpSp>
      <p:pic>
        <p:nvPicPr>
          <p:cNvPr id="152664" name="Picture 88" descr="SMILE4"/>
          <p:cNvPicPr>
            <a:picLocks noChangeAspect="1" noChangeArrowheads="1" noCrop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70650" y="5334000"/>
            <a:ext cx="615950" cy="685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52665" name="WordArt 89" descr="Narrow vertical"/>
          <p:cNvSpPr>
            <a:spLocks noChangeArrowheads="1" noChangeShapeType="1" noTextEdit="1"/>
          </p:cNvSpPr>
          <p:nvPr/>
        </p:nvSpPr>
        <p:spPr bwMode="auto">
          <a:xfrm>
            <a:off x="1447800" y="76200"/>
            <a:ext cx="6096000" cy="1219200"/>
          </a:xfrm>
          <a:prstGeom prst="rect">
            <a:avLst/>
          </a:prstGeom>
        </p:spPr>
        <p:txBody>
          <a:bodyPr wrap="none" fromWordArt="1">
            <a:prstTxWarp prst="textCurveUp">
              <a:avLst>
                <a:gd name="adj" fmla="val 40356"/>
              </a:avLst>
            </a:prstTxWarp>
          </a:bodyPr>
          <a:lstStyle/>
          <a:p>
            <a:pPr algn="ctr"/>
            <a:r>
              <a:rPr lang="en-US" sz="3600" b="1" kern="10" dirty="0" err="1"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pattFill prst="dashHorz">
                  <a:fgClr>
                    <a:srgbClr val="808080"/>
                  </a:fgClr>
                  <a:bgClr>
                    <a:srgbClr val="FFFF00"/>
                  </a:bgClr>
                </a:pattFill>
                <a:effectLst>
                  <a:outerShdw dist="45791" dir="2021404" algn="ctr" rotWithShape="0">
                    <a:srgbClr val="808080">
                      <a:alpha val="80000"/>
                    </a:srgbClr>
                  </a:outerShdw>
                </a:effectLst>
                <a:latin typeface=".VnBahamasBH"/>
              </a:rPr>
              <a:t>C©u</a:t>
            </a:r>
            <a:r>
              <a:rPr lang="en-US" sz="3600" b="1" kern="10" dirty="0"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pattFill prst="dashHorz">
                  <a:fgClr>
                    <a:srgbClr val="808080"/>
                  </a:fgClr>
                  <a:bgClr>
                    <a:srgbClr val="FFFF00"/>
                  </a:bgClr>
                </a:pattFill>
                <a:effectLst>
                  <a:outerShdw dist="45791" dir="2021404" algn="ctr" rotWithShape="0">
                    <a:srgbClr val="808080">
                      <a:alpha val="80000"/>
                    </a:srgbClr>
                  </a:outerShdw>
                </a:effectLst>
                <a:latin typeface=".VnBahamasBH"/>
              </a:rPr>
              <a:t> </a:t>
            </a:r>
            <a:r>
              <a:rPr lang="en-US" sz="3600" b="1" kern="10" dirty="0" err="1"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pattFill prst="dashHorz">
                  <a:fgClr>
                    <a:srgbClr val="808080"/>
                  </a:fgClr>
                  <a:bgClr>
                    <a:srgbClr val="FFFF00"/>
                  </a:bgClr>
                </a:pattFill>
                <a:effectLst>
                  <a:outerShdw dist="45791" dir="2021404" algn="ctr" rotWithShape="0">
                    <a:srgbClr val="808080">
                      <a:alpha val="80000"/>
                    </a:srgbClr>
                  </a:outerShdw>
                </a:effectLst>
                <a:latin typeface=".VnBahamasBH"/>
              </a:rPr>
              <a:t>hái</a:t>
            </a:r>
            <a:r>
              <a:rPr lang="en-US" sz="3600" b="1" kern="10" dirty="0"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pattFill prst="dashHorz">
                  <a:fgClr>
                    <a:srgbClr val="808080"/>
                  </a:fgClr>
                  <a:bgClr>
                    <a:srgbClr val="FFFF00"/>
                  </a:bgClr>
                </a:pattFill>
                <a:effectLst>
                  <a:outerShdw dist="45791" dir="2021404" algn="ctr" rotWithShape="0">
                    <a:srgbClr val="808080">
                      <a:alpha val="80000"/>
                    </a:srgbClr>
                  </a:outerShdw>
                </a:effectLst>
                <a:latin typeface=".VnBahamasBH"/>
              </a:rPr>
              <a:t> rung </a:t>
            </a:r>
            <a:r>
              <a:rPr lang="en-US" sz="3600" b="1" kern="10" dirty="0" err="1"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pattFill prst="dashHorz">
                  <a:fgClr>
                    <a:srgbClr val="808080"/>
                  </a:fgClr>
                  <a:bgClr>
                    <a:srgbClr val="FFFF00"/>
                  </a:bgClr>
                </a:pattFill>
                <a:effectLst>
                  <a:outerShdw dist="45791" dir="2021404" algn="ctr" rotWithShape="0">
                    <a:srgbClr val="808080">
                      <a:alpha val="80000"/>
                    </a:srgbClr>
                  </a:outerShdw>
                </a:effectLst>
                <a:latin typeface=".VnBahamasBH"/>
              </a:rPr>
              <a:t>chu«ng</a:t>
            </a:r>
            <a:r>
              <a:rPr lang="en-US" sz="3600" b="1" kern="10" dirty="0"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pattFill prst="dashHorz">
                  <a:fgClr>
                    <a:srgbClr val="808080"/>
                  </a:fgClr>
                  <a:bgClr>
                    <a:srgbClr val="FFFF00"/>
                  </a:bgClr>
                </a:pattFill>
                <a:effectLst>
                  <a:outerShdw dist="45791" dir="2021404" algn="ctr" rotWithShape="0">
                    <a:srgbClr val="808080">
                      <a:alpha val="80000"/>
                    </a:srgbClr>
                  </a:outerShdw>
                </a:effectLst>
                <a:latin typeface=".VnBahamasBH"/>
              </a:rPr>
              <a:t> </a:t>
            </a:r>
            <a:r>
              <a:rPr lang="en-US" sz="3600" b="1" kern="10" dirty="0" err="1"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pattFill prst="dashHorz">
                  <a:fgClr>
                    <a:srgbClr val="808080"/>
                  </a:fgClr>
                  <a:bgClr>
                    <a:srgbClr val="FFFF00"/>
                  </a:bgClr>
                </a:pattFill>
                <a:effectLst>
                  <a:outerShdw dist="45791" dir="2021404" algn="ctr" rotWithShape="0">
                    <a:srgbClr val="808080">
                      <a:alpha val="80000"/>
                    </a:srgbClr>
                  </a:outerShdw>
                </a:effectLst>
                <a:latin typeface=".VnBahamasBH"/>
              </a:rPr>
              <a:t>vµng</a:t>
            </a:r>
            <a:r>
              <a:rPr lang="en-US" sz="3600" b="1" kern="10" dirty="0"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pattFill prst="dashHorz">
                  <a:fgClr>
                    <a:srgbClr val="808080"/>
                  </a:fgClr>
                  <a:bgClr>
                    <a:srgbClr val="FFFF00"/>
                  </a:bgClr>
                </a:pattFill>
                <a:effectLst>
                  <a:outerShdw dist="45791" dir="2021404" algn="ctr" rotWithShape="0">
                    <a:srgbClr val="808080">
                      <a:alpha val="80000"/>
                    </a:srgbClr>
                  </a:outerShdw>
                </a:effectLst>
                <a:latin typeface=".VnBahamasBH"/>
              </a:rPr>
              <a:t> </a:t>
            </a:r>
            <a:r>
              <a:rPr lang="en-US" sz="3600" b="1" kern="10" dirty="0" err="1"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pattFill prst="dashHorz">
                  <a:fgClr>
                    <a:srgbClr val="808080"/>
                  </a:fgClr>
                  <a:bgClr>
                    <a:srgbClr val="FFFF00"/>
                  </a:bgClr>
                </a:pattFill>
                <a:effectLst>
                  <a:outerShdw dist="45791" dir="2021404" algn="ctr" rotWithShape="0">
                    <a:srgbClr val="808080">
                      <a:alpha val="80000"/>
                    </a:srgbClr>
                  </a:outerShdw>
                </a:effectLst>
                <a:latin typeface=".VnBahamasBH"/>
              </a:rPr>
              <a:t>khèi</a:t>
            </a:r>
            <a:r>
              <a:rPr lang="en-US" sz="3600" b="1" kern="10" dirty="0"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pattFill prst="dashHorz">
                  <a:fgClr>
                    <a:srgbClr val="808080"/>
                  </a:fgClr>
                  <a:bgClr>
                    <a:srgbClr val="FFFF00"/>
                  </a:bgClr>
                </a:pattFill>
                <a:effectLst>
                  <a:outerShdw dist="45791" dir="2021404" algn="ctr" rotWithShape="0">
                    <a:srgbClr val="808080">
                      <a:alpha val="80000"/>
                    </a:srgbClr>
                  </a:outerShdw>
                </a:effectLst>
                <a:latin typeface=".VnBahamasBH"/>
              </a:rPr>
              <a:t> </a:t>
            </a:r>
            <a:r>
              <a:rPr lang="en-US" sz="3600" b="1" kern="10" dirty="0"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pattFill prst="dashHorz">
                  <a:fgClr>
                    <a:srgbClr val="808080"/>
                  </a:fgClr>
                  <a:bgClr>
                    <a:srgbClr val="FFFF00"/>
                  </a:bgClr>
                </a:pattFill>
                <a:effectLst>
                  <a:outerShdw dist="45791" dir="2021404" algn="ctr" rotWithShape="0">
                    <a:srgbClr val="808080">
                      <a:alpha val="80000"/>
                    </a:srgbClr>
                  </a:outerShdw>
                </a:effectLst>
                <a:latin typeface="Times New Roman" pitchFamily="18" charset="0"/>
                <a:cs typeface="Times New Roman" pitchFamily="18" charset="0"/>
              </a:rPr>
              <a:t>TIỂU HỌC</a:t>
            </a:r>
            <a:r>
              <a:rPr lang="en-US" sz="3600" b="1" kern="10" dirty="0"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pattFill prst="dashHorz">
                  <a:fgClr>
                    <a:srgbClr val="808080"/>
                  </a:fgClr>
                  <a:bgClr>
                    <a:srgbClr val="FFFF00"/>
                  </a:bgClr>
                </a:pattFill>
                <a:effectLst>
                  <a:outerShdw dist="45791" dir="2021404" algn="ctr" rotWithShape="0">
                    <a:srgbClr val="808080">
                      <a:alpha val="80000"/>
                    </a:srgbClr>
                  </a:outerShdw>
                </a:effectLst>
                <a:latin typeface=".VnBahamasBH"/>
              </a:rPr>
              <a:t> </a:t>
            </a:r>
          </a:p>
        </p:txBody>
      </p:sp>
      <p:sp>
        <p:nvSpPr>
          <p:cNvPr id="152666" name="Rectangle 90"/>
          <p:cNvSpPr>
            <a:spLocks noChangeArrowheads="1"/>
          </p:cNvSpPr>
          <p:nvPr/>
        </p:nvSpPr>
        <p:spPr bwMode="auto">
          <a:xfrm>
            <a:off x="977898" y="1846174"/>
            <a:ext cx="7632701" cy="120032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anchor="ctr">
            <a:spAutoFit/>
          </a:bodyPr>
          <a:lstStyle/>
          <a:p>
            <a:pPr algn="ctr"/>
            <a:r>
              <a:rPr lang="en-US" sz="3600" b="1" dirty="0" err="1">
                <a:latin typeface=".VnArial" pitchFamily="34" charset="0"/>
              </a:rPr>
              <a:t>C©u</a:t>
            </a:r>
            <a:r>
              <a:rPr lang="en-US" sz="3600" b="1" dirty="0">
                <a:latin typeface=".VnArial" pitchFamily="34" charset="0"/>
              </a:rPr>
              <a:t> </a:t>
            </a:r>
            <a:r>
              <a:rPr lang="en-US" sz="3600" b="1" dirty="0" smtClean="0">
                <a:latin typeface=".VnArial" pitchFamily="34" charset="0"/>
              </a:rPr>
              <a:t>29 :</a:t>
            </a:r>
            <a:r>
              <a:rPr lang="en-US" sz="3600" b="1" dirty="0" err="1" smtClean="0">
                <a:latin typeface="Times New Roman" pitchFamily="18" charset="0"/>
                <a:cs typeface="Times New Roman" pitchFamily="18" charset="0"/>
              </a:rPr>
              <a:t>Bức</a:t>
            </a:r>
            <a:r>
              <a:rPr lang="en-US" sz="3600" b="1" dirty="0" smtClean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3600" b="1" dirty="0" err="1" smtClean="0">
                <a:latin typeface="Times New Roman" pitchFamily="18" charset="0"/>
                <a:cs typeface="Times New Roman" pitchFamily="18" charset="0"/>
              </a:rPr>
              <a:t>tranh</a:t>
            </a:r>
            <a:r>
              <a:rPr lang="en-US" sz="3600" b="1" dirty="0" smtClean="0">
                <a:latin typeface="Times New Roman" pitchFamily="18" charset="0"/>
                <a:cs typeface="Times New Roman" pitchFamily="18" charset="0"/>
              </a:rPr>
              <a:t> ( </a:t>
            </a:r>
            <a:r>
              <a:rPr lang="en-US" sz="3600" b="1" dirty="0" err="1" smtClean="0">
                <a:latin typeface="Times New Roman" pitchFamily="18" charset="0"/>
                <a:cs typeface="Times New Roman" pitchFamily="18" charset="0"/>
              </a:rPr>
              <a:t>Thiếu</a:t>
            </a:r>
            <a:r>
              <a:rPr lang="en-US" sz="3600" b="1" dirty="0" smtClean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3600" b="1" dirty="0" err="1" smtClean="0">
                <a:latin typeface="Times New Roman" pitchFamily="18" charset="0"/>
                <a:cs typeface="Times New Roman" pitchFamily="18" charset="0"/>
              </a:rPr>
              <a:t>nữ</a:t>
            </a:r>
            <a:r>
              <a:rPr lang="en-US" sz="3600" b="1" dirty="0" smtClean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3600" b="1" dirty="0" err="1" smtClean="0">
                <a:latin typeface="Times New Roman" pitchFamily="18" charset="0"/>
                <a:cs typeface="Times New Roman" pitchFamily="18" charset="0"/>
              </a:rPr>
              <a:t>bên</a:t>
            </a:r>
            <a:r>
              <a:rPr lang="en-US" sz="3600" b="1" dirty="0" smtClean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3600" b="1" dirty="0" err="1" smtClean="0">
                <a:latin typeface="Times New Roman" pitchFamily="18" charset="0"/>
                <a:cs typeface="Times New Roman" pitchFamily="18" charset="0"/>
              </a:rPr>
              <a:t>hoa</a:t>
            </a:r>
            <a:r>
              <a:rPr lang="en-US" sz="3600" b="1" dirty="0" smtClean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3600" b="1" dirty="0" err="1" smtClean="0">
                <a:latin typeface="Times New Roman" pitchFamily="18" charset="0"/>
                <a:cs typeface="Times New Roman" pitchFamily="18" charset="0"/>
              </a:rPr>
              <a:t>huệ</a:t>
            </a:r>
            <a:r>
              <a:rPr lang="en-US" sz="3600" b="1" dirty="0" smtClean="0">
                <a:latin typeface="Times New Roman" pitchFamily="18" charset="0"/>
                <a:cs typeface="Times New Roman" pitchFamily="18" charset="0"/>
              </a:rPr>
              <a:t> ) do </a:t>
            </a:r>
            <a:r>
              <a:rPr lang="en-US" sz="3600" b="1" dirty="0" err="1" smtClean="0">
                <a:latin typeface="Times New Roman" pitchFamily="18" charset="0"/>
                <a:cs typeface="Times New Roman" pitchFamily="18" charset="0"/>
              </a:rPr>
              <a:t>hoạ</a:t>
            </a:r>
            <a:r>
              <a:rPr lang="en-US" sz="3600" b="1" dirty="0" smtClean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3600" b="1" dirty="0" err="1" smtClean="0">
                <a:latin typeface="Times New Roman" pitchFamily="18" charset="0"/>
                <a:cs typeface="Times New Roman" pitchFamily="18" charset="0"/>
              </a:rPr>
              <a:t>sĩ</a:t>
            </a:r>
            <a:r>
              <a:rPr lang="en-US" sz="3600" b="1" dirty="0" smtClean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3600" b="1" dirty="0" err="1" smtClean="0">
                <a:latin typeface="Times New Roman" pitchFamily="18" charset="0"/>
                <a:cs typeface="Times New Roman" pitchFamily="18" charset="0"/>
              </a:rPr>
              <a:t>nào</a:t>
            </a:r>
            <a:r>
              <a:rPr lang="en-US" sz="3600" b="1" dirty="0" smtClean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3600" b="1" dirty="0" err="1" smtClean="0">
                <a:latin typeface="Times New Roman" pitchFamily="18" charset="0"/>
                <a:cs typeface="Times New Roman" pitchFamily="18" charset="0"/>
              </a:rPr>
              <a:t>vẽ</a:t>
            </a:r>
            <a:r>
              <a:rPr lang="en-US" sz="3600" b="1" dirty="0" smtClean="0">
                <a:latin typeface="Times New Roman" pitchFamily="18" charset="0"/>
                <a:cs typeface="Times New Roman" pitchFamily="18" charset="0"/>
              </a:rPr>
              <a:t>?</a:t>
            </a:r>
            <a:endParaRPr lang="en-US" sz="3600" b="1" dirty="0">
              <a:latin typeface=".VnArial" pitchFamily="34" charset="0"/>
            </a:endParaRPr>
          </a:p>
        </p:txBody>
      </p:sp>
      <p:pic>
        <p:nvPicPr>
          <p:cNvPr id="152668" name="Picture 92" descr="BALLOON3">
            <a:hlinkClick r:id="rId14" action="ppaction://hlinksldjump"/>
          </p:cNvPr>
          <p:cNvPicPr>
            <a:picLocks noChangeAspect="1" noChangeArrowheads="1"/>
          </p:cNvPicPr>
          <p:nvPr/>
        </p:nvPicPr>
        <p:blipFill>
          <a:blip r:embed="rId1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543800" y="4343400"/>
            <a:ext cx="668338" cy="9493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52669" name="Picture 93" descr="ED00019_"/>
          <p:cNvPicPr>
            <a:picLocks noChangeAspect="1" noChangeArrowheads="1"/>
          </p:cNvPicPr>
          <p:nvPr/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7200" y="1066800"/>
            <a:ext cx="1143000" cy="1016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52670" name="Group 94"/>
          <p:cNvGrpSpPr>
            <a:grpSpLocks/>
          </p:cNvGrpSpPr>
          <p:nvPr/>
        </p:nvGrpSpPr>
        <p:grpSpPr bwMode="auto">
          <a:xfrm>
            <a:off x="1371600" y="838200"/>
            <a:ext cx="7772400" cy="5575300"/>
            <a:chOff x="864" y="528"/>
            <a:chExt cx="4896" cy="3512"/>
          </a:xfrm>
        </p:grpSpPr>
        <p:grpSp>
          <p:nvGrpSpPr>
            <p:cNvPr id="152671" name="Group 95"/>
            <p:cNvGrpSpPr>
              <a:grpSpLocks/>
            </p:cNvGrpSpPr>
            <p:nvPr/>
          </p:nvGrpSpPr>
          <p:grpSpPr bwMode="auto">
            <a:xfrm>
              <a:off x="864" y="3544"/>
              <a:ext cx="816" cy="496"/>
              <a:chOff x="864" y="3544"/>
              <a:chExt cx="816" cy="496"/>
            </a:xfrm>
          </p:grpSpPr>
          <p:pic>
            <p:nvPicPr>
              <p:cNvPr id="152672" name="Picture 96" descr="t8"/>
              <p:cNvPicPr>
                <a:picLocks noChangeAspect="1" noChangeArrowheads="1" noCrop="1"/>
              </p:cNvPicPr>
              <p:nvPr/>
            </p:nvPicPr>
            <p:blipFill>
              <a:blip r:embed="rId1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64" y="3600"/>
                <a:ext cx="528" cy="44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52673" name="Picture 97" descr="t8"/>
              <p:cNvPicPr>
                <a:picLocks noChangeAspect="1" noChangeArrowheads="1" noCrop="1"/>
              </p:cNvPicPr>
              <p:nvPr/>
            </p:nvPicPr>
            <p:blipFill>
              <a:blip r:embed="rId1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008" y="3600"/>
                <a:ext cx="528" cy="44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52674" name="Picture 98" descr="t8"/>
              <p:cNvPicPr>
                <a:picLocks noChangeAspect="1" noChangeArrowheads="1" noCrop="1"/>
              </p:cNvPicPr>
              <p:nvPr/>
            </p:nvPicPr>
            <p:blipFill>
              <a:blip r:embed="rId1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152" y="3544"/>
                <a:ext cx="528" cy="44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152675" name="Group 99"/>
            <p:cNvGrpSpPr>
              <a:grpSpLocks/>
            </p:cNvGrpSpPr>
            <p:nvPr/>
          </p:nvGrpSpPr>
          <p:grpSpPr bwMode="auto">
            <a:xfrm>
              <a:off x="2736" y="3400"/>
              <a:ext cx="768" cy="640"/>
              <a:chOff x="2736" y="3400"/>
              <a:chExt cx="768" cy="640"/>
            </a:xfrm>
          </p:grpSpPr>
          <p:pic>
            <p:nvPicPr>
              <p:cNvPr id="152676" name="Picture 100" descr="t8"/>
              <p:cNvPicPr>
                <a:picLocks noChangeAspect="1" noChangeArrowheads="1" noCrop="1"/>
              </p:cNvPicPr>
              <p:nvPr/>
            </p:nvPicPr>
            <p:blipFill>
              <a:blip r:embed="rId1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80" y="3600"/>
                <a:ext cx="528" cy="44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52677" name="Picture 101" descr="t8"/>
              <p:cNvPicPr>
                <a:picLocks noChangeAspect="1" noChangeArrowheads="1" noCrop="1"/>
              </p:cNvPicPr>
              <p:nvPr/>
            </p:nvPicPr>
            <p:blipFill>
              <a:blip r:embed="rId17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36" y="3400"/>
                <a:ext cx="768" cy="64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pic>
          <p:nvPicPr>
            <p:cNvPr id="152678" name="Picture 102" descr="COTAO001"/>
            <p:cNvPicPr>
              <a:picLocks noChangeAspect="1" noChangeArrowheads="1"/>
            </p:cNvPicPr>
            <p:nvPr/>
          </p:nvPicPr>
          <p:blipFill>
            <a:blip r:embed="rId18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944" y="528"/>
              <a:ext cx="816" cy="773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grpSp>
        <p:nvGrpSpPr>
          <p:cNvPr id="152679" name="Group 103"/>
          <p:cNvGrpSpPr>
            <a:grpSpLocks/>
          </p:cNvGrpSpPr>
          <p:nvPr/>
        </p:nvGrpSpPr>
        <p:grpSpPr bwMode="auto">
          <a:xfrm>
            <a:off x="19050" y="4038600"/>
            <a:ext cx="1619250" cy="2195513"/>
            <a:chOff x="-192" y="2484"/>
            <a:chExt cx="1020" cy="1383"/>
          </a:xfrm>
        </p:grpSpPr>
        <p:grpSp>
          <p:nvGrpSpPr>
            <p:cNvPr id="152680" name="Group 104"/>
            <p:cNvGrpSpPr>
              <a:grpSpLocks/>
            </p:cNvGrpSpPr>
            <p:nvPr/>
          </p:nvGrpSpPr>
          <p:grpSpPr bwMode="auto">
            <a:xfrm>
              <a:off x="-192" y="3072"/>
              <a:ext cx="844" cy="795"/>
              <a:chOff x="432" y="2544"/>
              <a:chExt cx="844" cy="795"/>
            </a:xfrm>
          </p:grpSpPr>
          <p:sp>
            <p:nvSpPr>
              <p:cNvPr id="152681" name="Freeform 105"/>
              <p:cNvSpPr>
                <a:spLocks/>
              </p:cNvSpPr>
              <p:nvPr/>
            </p:nvSpPr>
            <p:spPr bwMode="auto">
              <a:xfrm>
                <a:off x="432" y="2544"/>
                <a:ext cx="844" cy="795"/>
              </a:xfrm>
              <a:custGeom>
                <a:avLst/>
                <a:gdLst>
                  <a:gd name="T0" fmla="*/ 325 w 844"/>
                  <a:gd name="T1" fmla="*/ 102 h 795"/>
                  <a:gd name="T2" fmla="*/ 236 w 844"/>
                  <a:gd name="T3" fmla="*/ 506 h 795"/>
                  <a:gd name="T4" fmla="*/ 22 w 844"/>
                  <a:gd name="T5" fmla="*/ 669 h 795"/>
                  <a:gd name="T6" fmla="*/ 50 w 844"/>
                  <a:gd name="T7" fmla="*/ 751 h 795"/>
                  <a:gd name="T8" fmla="*/ 313 w 844"/>
                  <a:gd name="T9" fmla="*/ 792 h 795"/>
                  <a:gd name="T10" fmla="*/ 603 w 844"/>
                  <a:gd name="T11" fmla="*/ 767 h 795"/>
                  <a:gd name="T12" fmla="*/ 829 w 844"/>
                  <a:gd name="T13" fmla="*/ 669 h 795"/>
                  <a:gd name="T14" fmla="*/ 697 w 844"/>
                  <a:gd name="T15" fmla="*/ 516 h 795"/>
                  <a:gd name="T16" fmla="*/ 458 w 844"/>
                  <a:gd name="T17" fmla="*/ 424 h 795"/>
                  <a:gd name="T18" fmla="*/ 561 w 844"/>
                  <a:gd name="T19" fmla="*/ 227 h 795"/>
                  <a:gd name="T20" fmla="*/ 606 w 844"/>
                  <a:gd name="T21" fmla="*/ 43 h 795"/>
                  <a:gd name="T22" fmla="*/ 478 w 844"/>
                  <a:gd name="T23" fmla="*/ 0 h 795"/>
                  <a:gd name="T24" fmla="*/ 325 w 844"/>
                  <a:gd name="T25" fmla="*/ 102 h 7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44" h="795">
                    <a:moveTo>
                      <a:pt x="325" y="102"/>
                    </a:moveTo>
                    <a:cubicBezTo>
                      <a:pt x="285" y="186"/>
                      <a:pt x="292" y="401"/>
                      <a:pt x="236" y="506"/>
                    </a:cubicBezTo>
                    <a:cubicBezTo>
                      <a:pt x="180" y="611"/>
                      <a:pt x="22" y="669"/>
                      <a:pt x="22" y="669"/>
                    </a:cubicBezTo>
                    <a:cubicBezTo>
                      <a:pt x="22" y="669"/>
                      <a:pt x="0" y="731"/>
                      <a:pt x="50" y="751"/>
                    </a:cubicBezTo>
                    <a:cubicBezTo>
                      <a:pt x="100" y="771"/>
                      <a:pt x="221" y="789"/>
                      <a:pt x="313" y="792"/>
                    </a:cubicBezTo>
                    <a:cubicBezTo>
                      <a:pt x="405" y="795"/>
                      <a:pt x="603" y="767"/>
                      <a:pt x="603" y="767"/>
                    </a:cubicBezTo>
                    <a:cubicBezTo>
                      <a:pt x="603" y="767"/>
                      <a:pt x="814" y="713"/>
                      <a:pt x="829" y="669"/>
                    </a:cubicBezTo>
                    <a:cubicBezTo>
                      <a:pt x="844" y="625"/>
                      <a:pt x="759" y="557"/>
                      <a:pt x="697" y="516"/>
                    </a:cubicBezTo>
                    <a:cubicBezTo>
                      <a:pt x="635" y="475"/>
                      <a:pt x="483" y="471"/>
                      <a:pt x="458" y="424"/>
                    </a:cubicBezTo>
                    <a:lnTo>
                      <a:pt x="561" y="227"/>
                    </a:lnTo>
                    <a:cubicBezTo>
                      <a:pt x="586" y="164"/>
                      <a:pt x="620" y="81"/>
                      <a:pt x="606" y="43"/>
                    </a:cubicBezTo>
                    <a:cubicBezTo>
                      <a:pt x="592" y="3"/>
                      <a:pt x="519" y="1"/>
                      <a:pt x="478" y="0"/>
                    </a:cubicBezTo>
                    <a:cubicBezTo>
                      <a:pt x="431" y="10"/>
                      <a:pt x="365" y="18"/>
                      <a:pt x="325" y="102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C8A200"/>
                  </a:gs>
                  <a:gs pos="50000">
                    <a:srgbClr val="C8A200">
                      <a:gamma/>
                      <a:shade val="46275"/>
                      <a:invGamma/>
                    </a:srgbClr>
                  </a:gs>
                  <a:gs pos="100000">
                    <a:srgbClr val="C8A200"/>
                  </a:gs>
                </a:gsLst>
                <a:lin ang="0" scaled="1"/>
              </a:gradFill>
              <a:ln>
                <a:noFill/>
              </a:ln>
              <a:effectLst>
                <a:outerShdw sy="50000" rotWithShape="0">
                  <a:srgbClr val="808080">
                    <a:alpha val="50000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52682" name="Group 106"/>
              <p:cNvGrpSpPr>
                <a:grpSpLocks/>
              </p:cNvGrpSpPr>
              <p:nvPr/>
            </p:nvGrpSpPr>
            <p:grpSpPr bwMode="auto">
              <a:xfrm>
                <a:off x="675" y="2756"/>
                <a:ext cx="281" cy="512"/>
                <a:chOff x="675" y="2756"/>
                <a:chExt cx="281" cy="512"/>
              </a:xfrm>
            </p:grpSpPr>
            <p:grpSp>
              <p:nvGrpSpPr>
                <p:cNvPr id="152683" name="Group 107"/>
                <p:cNvGrpSpPr>
                  <a:grpSpLocks/>
                </p:cNvGrpSpPr>
                <p:nvPr/>
              </p:nvGrpSpPr>
              <p:grpSpPr bwMode="auto">
                <a:xfrm>
                  <a:off x="832" y="2756"/>
                  <a:ext cx="48" cy="121"/>
                  <a:chOff x="768" y="2784"/>
                  <a:chExt cx="96" cy="169"/>
                </a:xfrm>
              </p:grpSpPr>
              <p:sp>
                <p:nvSpPr>
                  <p:cNvPr id="152684" name="Freeform 108"/>
                  <p:cNvSpPr>
                    <a:spLocks/>
                  </p:cNvSpPr>
                  <p:nvPr/>
                </p:nvSpPr>
                <p:spPr bwMode="auto">
                  <a:xfrm>
                    <a:off x="768" y="2784"/>
                    <a:ext cx="96" cy="169"/>
                  </a:xfrm>
                  <a:custGeom>
                    <a:avLst/>
                    <a:gdLst>
                      <a:gd name="T0" fmla="*/ 62 w 96"/>
                      <a:gd name="T1" fmla="*/ 8 h 169"/>
                      <a:gd name="T2" fmla="*/ 1 w 96"/>
                      <a:gd name="T3" fmla="*/ 120 h 169"/>
                      <a:gd name="T4" fmla="*/ 54 w 96"/>
                      <a:gd name="T5" fmla="*/ 160 h 169"/>
                      <a:gd name="T6" fmla="*/ 95 w 96"/>
                      <a:gd name="T7" fmla="*/ 68 h 169"/>
                      <a:gd name="T8" fmla="*/ 62 w 96"/>
                      <a:gd name="T9" fmla="*/ 8 h 16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96" h="169">
                        <a:moveTo>
                          <a:pt x="62" y="8"/>
                        </a:moveTo>
                        <a:cubicBezTo>
                          <a:pt x="46" y="17"/>
                          <a:pt x="2" y="95"/>
                          <a:pt x="1" y="120"/>
                        </a:cubicBezTo>
                        <a:cubicBezTo>
                          <a:pt x="0" y="145"/>
                          <a:pt x="38" y="169"/>
                          <a:pt x="54" y="160"/>
                        </a:cubicBezTo>
                        <a:cubicBezTo>
                          <a:pt x="70" y="151"/>
                          <a:pt x="94" y="93"/>
                          <a:pt x="95" y="68"/>
                        </a:cubicBezTo>
                        <a:cubicBezTo>
                          <a:pt x="96" y="43"/>
                          <a:pt x="84" y="0"/>
                          <a:pt x="62" y="8"/>
                        </a:cubicBezTo>
                        <a:close/>
                      </a:path>
                    </a:pathLst>
                  </a:custGeom>
                  <a:solidFill>
                    <a:srgbClr val="C0C0C0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2685" name="Freeform 109"/>
                  <p:cNvSpPr>
                    <a:spLocks/>
                  </p:cNvSpPr>
                  <p:nvPr/>
                </p:nvSpPr>
                <p:spPr bwMode="auto">
                  <a:xfrm>
                    <a:off x="796" y="2832"/>
                    <a:ext cx="48" cy="85"/>
                  </a:xfrm>
                  <a:custGeom>
                    <a:avLst/>
                    <a:gdLst>
                      <a:gd name="T0" fmla="*/ 62 w 96"/>
                      <a:gd name="T1" fmla="*/ 8 h 169"/>
                      <a:gd name="T2" fmla="*/ 1 w 96"/>
                      <a:gd name="T3" fmla="*/ 120 h 169"/>
                      <a:gd name="T4" fmla="*/ 54 w 96"/>
                      <a:gd name="T5" fmla="*/ 160 h 169"/>
                      <a:gd name="T6" fmla="*/ 95 w 96"/>
                      <a:gd name="T7" fmla="*/ 68 h 169"/>
                      <a:gd name="T8" fmla="*/ 62 w 96"/>
                      <a:gd name="T9" fmla="*/ 8 h 16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96" h="169">
                        <a:moveTo>
                          <a:pt x="62" y="8"/>
                        </a:moveTo>
                        <a:cubicBezTo>
                          <a:pt x="46" y="17"/>
                          <a:pt x="2" y="95"/>
                          <a:pt x="1" y="120"/>
                        </a:cubicBezTo>
                        <a:cubicBezTo>
                          <a:pt x="0" y="145"/>
                          <a:pt x="38" y="169"/>
                          <a:pt x="54" y="160"/>
                        </a:cubicBezTo>
                        <a:cubicBezTo>
                          <a:pt x="70" y="151"/>
                          <a:pt x="94" y="93"/>
                          <a:pt x="95" y="68"/>
                        </a:cubicBezTo>
                        <a:cubicBezTo>
                          <a:pt x="96" y="43"/>
                          <a:pt x="84" y="0"/>
                          <a:pt x="62" y="8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152686" name="Group 110"/>
                <p:cNvGrpSpPr>
                  <a:grpSpLocks/>
                </p:cNvGrpSpPr>
                <p:nvPr/>
              </p:nvGrpSpPr>
              <p:grpSpPr bwMode="auto">
                <a:xfrm>
                  <a:off x="675" y="3086"/>
                  <a:ext cx="281" cy="182"/>
                  <a:chOff x="675" y="3086"/>
                  <a:chExt cx="281" cy="182"/>
                </a:xfrm>
              </p:grpSpPr>
              <p:sp>
                <p:nvSpPr>
                  <p:cNvPr id="152687" name="Freeform 111"/>
                  <p:cNvSpPr>
                    <a:spLocks/>
                  </p:cNvSpPr>
                  <p:nvPr/>
                </p:nvSpPr>
                <p:spPr bwMode="auto">
                  <a:xfrm>
                    <a:off x="675" y="3086"/>
                    <a:ext cx="281" cy="182"/>
                  </a:xfrm>
                  <a:custGeom>
                    <a:avLst/>
                    <a:gdLst>
                      <a:gd name="T0" fmla="*/ 281 w 281"/>
                      <a:gd name="T1" fmla="*/ 23 h 182"/>
                      <a:gd name="T2" fmla="*/ 169 w 281"/>
                      <a:gd name="T3" fmla="*/ 26 h 182"/>
                      <a:gd name="T4" fmla="*/ 17 w 281"/>
                      <a:gd name="T5" fmla="*/ 78 h 182"/>
                      <a:gd name="T6" fmla="*/ 69 w 281"/>
                      <a:gd name="T7" fmla="*/ 173 h 182"/>
                      <a:gd name="T8" fmla="*/ 237 w 281"/>
                      <a:gd name="T9" fmla="*/ 130 h 182"/>
                      <a:gd name="T10" fmla="*/ 281 w 281"/>
                      <a:gd name="T11" fmla="*/ 23 h 18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281" h="182">
                        <a:moveTo>
                          <a:pt x="281" y="23"/>
                        </a:moveTo>
                        <a:cubicBezTo>
                          <a:pt x="264" y="0"/>
                          <a:pt x="213" y="17"/>
                          <a:pt x="169" y="26"/>
                        </a:cubicBezTo>
                        <a:cubicBezTo>
                          <a:pt x="125" y="35"/>
                          <a:pt x="34" y="53"/>
                          <a:pt x="17" y="78"/>
                        </a:cubicBezTo>
                        <a:cubicBezTo>
                          <a:pt x="0" y="103"/>
                          <a:pt x="32" y="164"/>
                          <a:pt x="69" y="173"/>
                        </a:cubicBezTo>
                        <a:cubicBezTo>
                          <a:pt x="106" y="182"/>
                          <a:pt x="202" y="155"/>
                          <a:pt x="237" y="130"/>
                        </a:cubicBezTo>
                        <a:cubicBezTo>
                          <a:pt x="272" y="105"/>
                          <a:pt x="272" y="45"/>
                          <a:pt x="281" y="23"/>
                        </a:cubicBezTo>
                        <a:close/>
                      </a:path>
                    </a:pathLst>
                  </a:custGeom>
                  <a:solidFill>
                    <a:srgbClr val="C0C0C0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52688" name="Freeform 112"/>
                  <p:cNvSpPr>
                    <a:spLocks/>
                  </p:cNvSpPr>
                  <p:nvPr/>
                </p:nvSpPr>
                <p:spPr bwMode="auto">
                  <a:xfrm>
                    <a:off x="720" y="3128"/>
                    <a:ext cx="192" cy="93"/>
                  </a:xfrm>
                  <a:custGeom>
                    <a:avLst/>
                    <a:gdLst>
                      <a:gd name="T0" fmla="*/ 281 w 281"/>
                      <a:gd name="T1" fmla="*/ 23 h 182"/>
                      <a:gd name="T2" fmla="*/ 169 w 281"/>
                      <a:gd name="T3" fmla="*/ 26 h 182"/>
                      <a:gd name="T4" fmla="*/ 17 w 281"/>
                      <a:gd name="T5" fmla="*/ 78 h 182"/>
                      <a:gd name="T6" fmla="*/ 69 w 281"/>
                      <a:gd name="T7" fmla="*/ 173 h 182"/>
                      <a:gd name="T8" fmla="*/ 237 w 281"/>
                      <a:gd name="T9" fmla="*/ 130 h 182"/>
                      <a:gd name="T10" fmla="*/ 281 w 281"/>
                      <a:gd name="T11" fmla="*/ 23 h 18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281" h="182">
                        <a:moveTo>
                          <a:pt x="281" y="23"/>
                        </a:moveTo>
                        <a:cubicBezTo>
                          <a:pt x="264" y="0"/>
                          <a:pt x="213" y="17"/>
                          <a:pt x="169" y="26"/>
                        </a:cubicBezTo>
                        <a:cubicBezTo>
                          <a:pt x="125" y="35"/>
                          <a:pt x="34" y="53"/>
                          <a:pt x="17" y="78"/>
                        </a:cubicBezTo>
                        <a:cubicBezTo>
                          <a:pt x="0" y="103"/>
                          <a:pt x="32" y="164"/>
                          <a:pt x="69" y="173"/>
                        </a:cubicBezTo>
                        <a:cubicBezTo>
                          <a:pt x="106" y="182"/>
                          <a:pt x="202" y="155"/>
                          <a:pt x="237" y="130"/>
                        </a:cubicBezTo>
                        <a:cubicBezTo>
                          <a:pt x="272" y="105"/>
                          <a:pt x="272" y="45"/>
                          <a:pt x="281" y="23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</p:grpSp>
        </p:grpSp>
        <p:grpSp>
          <p:nvGrpSpPr>
            <p:cNvPr id="152689" name="Group 113"/>
            <p:cNvGrpSpPr>
              <a:grpSpLocks/>
            </p:cNvGrpSpPr>
            <p:nvPr/>
          </p:nvGrpSpPr>
          <p:grpSpPr bwMode="auto">
            <a:xfrm>
              <a:off x="12" y="2484"/>
              <a:ext cx="816" cy="816"/>
              <a:chOff x="1008" y="1104"/>
              <a:chExt cx="816" cy="816"/>
            </a:xfrm>
          </p:grpSpPr>
          <p:sp>
            <p:nvSpPr>
              <p:cNvPr id="152690" name="Oval 114"/>
              <p:cNvSpPr>
                <a:spLocks noChangeArrowheads="1"/>
              </p:cNvSpPr>
              <p:nvPr/>
            </p:nvSpPr>
            <p:spPr bwMode="auto">
              <a:xfrm>
                <a:off x="1008" y="1104"/>
                <a:ext cx="816" cy="816"/>
              </a:xfrm>
              <a:prstGeom prst="ellipse">
                <a:avLst/>
              </a:prstGeom>
              <a:gradFill rotWithShape="1">
                <a:gsLst>
                  <a:gs pos="0">
                    <a:srgbClr val="66CCFF"/>
                  </a:gs>
                  <a:gs pos="100000">
                    <a:srgbClr val="66CCFF">
                      <a:gamma/>
                      <a:shade val="79216"/>
                      <a:invGamma/>
                    </a:srgbClr>
                  </a:gs>
                </a:gsLst>
                <a:path path="rect">
                  <a:fillToRect t="100000" r="100000"/>
                </a:path>
              </a:gradFill>
              <a:ln w="38100">
                <a:solidFill>
                  <a:srgbClr val="FF0000"/>
                </a:solidFill>
                <a:round/>
                <a:headEnd/>
                <a:tailEnd/>
              </a:ln>
              <a:effectLst>
                <a:prstShdw prst="shdw13" dist="53882" dir="13500000">
                  <a:schemeClr val="bg2">
                    <a:alpha val="50000"/>
                  </a:schemeClr>
                </a:prstShdw>
              </a:effec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52691" name="Rectangle 115"/>
              <p:cNvSpPr>
                <a:spLocks noChangeArrowheads="1"/>
              </p:cNvSpPr>
              <p:nvPr/>
            </p:nvSpPr>
            <p:spPr bwMode="auto">
              <a:xfrm>
                <a:off x="1391" y="1149"/>
                <a:ext cx="46" cy="81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52692" name="Rectangle 116"/>
              <p:cNvSpPr>
                <a:spLocks noChangeArrowheads="1"/>
              </p:cNvSpPr>
              <p:nvPr/>
            </p:nvSpPr>
            <p:spPr bwMode="auto">
              <a:xfrm rot="5400000">
                <a:off x="1709" y="1447"/>
                <a:ext cx="46" cy="81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52693" name="Rectangle 117"/>
              <p:cNvSpPr>
                <a:spLocks noChangeArrowheads="1"/>
              </p:cNvSpPr>
              <p:nvPr/>
            </p:nvSpPr>
            <p:spPr bwMode="auto">
              <a:xfrm>
                <a:off x="1392" y="1793"/>
                <a:ext cx="46" cy="81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52694" name="Rectangle 118"/>
              <p:cNvSpPr>
                <a:spLocks noChangeArrowheads="1"/>
              </p:cNvSpPr>
              <p:nvPr/>
            </p:nvSpPr>
            <p:spPr bwMode="auto">
              <a:xfrm rot="5400000">
                <a:off x="1072" y="1450"/>
                <a:ext cx="46" cy="81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52695" name="Rectangle 119"/>
              <p:cNvSpPr>
                <a:spLocks noChangeArrowheads="1"/>
              </p:cNvSpPr>
              <p:nvPr/>
            </p:nvSpPr>
            <p:spPr bwMode="auto">
              <a:xfrm rot="3000000">
                <a:off x="1139" y="1664"/>
                <a:ext cx="46" cy="81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52696" name="Rectangle 120"/>
              <p:cNvSpPr>
                <a:spLocks noChangeArrowheads="1"/>
              </p:cNvSpPr>
              <p:nvPr/>
            </p:nvSpPr>
            <p:spPr bwMode="auto">
              <a:xfrm rot="3000000">
                <a:off x="1629" y="1257"/>
                <a:ext cx="46" cy="81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52697" name="Rectangle 121"/>
              <p:cNvSpPr>
                <a:spLocks noChangeArrowheads="1"/>
              </p:cNvSpPr>
              <p:nvPr/>
            </p:nvSpPr>
            <p:spPr bwMode="auto">
              <a:xfrm rot="18600000">
                <a:off x="1155" y="1254"/>
                <a:ext cx="46" cy="81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52698" name="Rectangle 122"/>
              <p:cNvSpPr>
                <a:spLocks noChangeArrowheads="1"/>
              </p:cNvSpPr>
              <p:nvPr/>
            </p:nvSpPr>
            <p:spPr bwMode="auto">
              <a:xfrm rot="18600000">
                <a:off x="1641" y="1661"/>
                <a:ext cx="46" cy="81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sp>
        <p:nvSpPr>
          <p:cNvPr id="152699" name="Text Box 123"/>
          <p:cNvSpPr txBox="1">
            <a:spLocks noChangeArrowheads="1"/>
          </p:cNvSpPr>
          <p:nvPr/>
        </p:nvSpPr>
        <p:spPr bwMode="auto">
          <a:xfrm>
            <a:off x="285750" y="42672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30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52700" name="Text Box 124"/>
          <p:cNvSpPr txBox="1">
            <a:spLocks noChangeArrowheads="1"/>
          </p:cNvSpPr>
          <p:nvPr/>
        </p:nvSpPr>
        <p:spPr bwMode="auto">
          <a:xfrm>
            <a:off x="285750" y="42672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29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52701" name="Text Box 125"/>
          <p:cNvSpPr txBox="1">
            <a:spLocks noChangeArrowheads="1"/>
          </p:cNvSpPr>
          <p:nvPr/>
        </p:nvSpPr>
        <p:spPr bwMode="auto">
          <a:xfrm>
            <a:off x="266700" y="42672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28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52702" name="Text Box 126"/>
          <p:cNvSpPr txBox="1">
            <a:spLocks noChangeArrowheads="1"/>
          </p:cNvSpPr>
          <p:nvPr/>
        </p:nvSpPr>
        <p:spPr bwMode="auto">
          <a:xfrm>
            <a:off x="285750" y="42672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27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52703" name="Text Box 127"/>
          <p:cNvSpPr txBox="1">
            <a:spLocks noChangeArrowheads="1"/>
          </p:cNvSpPr>
          <p:nvPr/>
        </p:nvSpPr>
        <p:spPr bwMode="auto">
          <a:xfrm>
            <a:off x="304800" y="4251325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26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52704" name="Text Box 128"/>
          <p:cNvSpPr txBox="1">
            <a:spLocks noChangeArrowheads="1"/>
          </p:cNvSpPr>
          <p:nvPr/>
        </p:nvSpPr>
        <p:spPr bwMode="auto">
          <a:xfrm>
            <a:off x="304800" y="42672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25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52705" name="Text Box 129"/>
          <p:cNvSpPr txBox="1">
            <a:spLocks noChangeArrowheads="1"/>
          </p:cNvSpPr>
          <p:nvPr/>
        </p:nvSpPr>
        <p:spPr bwMode="auto">
          <a:xfrm>
            <a:off x="304800" y="42672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24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52706" name="Text Box 130"/>
          <p:cNvSpPr txBox="1">
            <a:spLocks noChangeArrowheads="1"/>
          </p:cNvSpPr>
          <p:nvPr/>
        </p:nvSpPr>
        <p:spPr bwMode="auto">
          <a:xfrm>
            <a:off x="304800" y="42672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23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52707" name="Text Box 131"/>
          <p:cNvSpPr txBox="1">
            <a:spLocks noChangeArrowheads="1"/>
          </p:cNvSpPr>
          <p:nvPr/>
        </p:nvSpPr>
        <p:spPr bwMode="auto">
          <a:xfrm>
            <a:off x="304800" y="42672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22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52708" name="Text Box 132"/>
          <p:cNvSpPr txBox="1">
            <a:spLocks noChangeArrowheads="1"/>
          </p:cNvSpPr>
          <p:nvPr/>
        </p:nvSpPr>
        <p:spPr bwMode="auto">
          <a:xfrm>
            <a:off x="304800" y="42672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21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52709" name="Text Box 133"/>
          <p:cNvSpPr txBox="1">
            <a:spLocks noChangeArrowheads="1"/>
          </p:cNvSpPr>
          <p:nvPr/>
        </p:nvSpPr>
        <p:spPr bwMode="auto">
          <a:xfrm>
            <a:off x="304800" y="42672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20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52710" name="Text Box 134"/>
          <p:cNvSpPr txBox="1">
            <a:spLocks noChangeArrowheads="1"/>
          </p:cNvSpPr>
          <p:nvPr/>
        </p:nvSpPr>
        <p:spPr bwMode="auto">
          <a:xfrm>
            <a:off x="304800" y="42672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19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52711" name="Text Box 135"/>
          <p:cNvSpPr txBox="1">
            <a:spLocks noChangeArrowheads="1"/>
          </p:cNvSpPr>
          <p:nvPr/>
        </p:nvSpPr>
        <p:spPr bwMode="auto">
          <a:xfrm>
            <a:off x="304800" y="42672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18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52712" name="Text Box 136"/>
          <p:cNvSpPr txBox="1">
            <a:spLocks noChangeArrowheads="1"/>
          </p:cNvSpPr>
          <p:nvPr/>
        </p:nvSpPr>
        <p:spPr bwMode="auto">
          <a:xfrm>
            <a:off x="304800" y="42672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17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52713" name="Text Box 137"/>
          <p:cNvSpPr txBox="1">
            <a:spLocks noChangeArrowheads="1"/>
          </p:cNvSpPr>
          <p:nvPr/>
        </p:nvSpPr>
        <p:spPr bwMode="auto">
          <a:xfrm>
            <a:off x="304800" y="42672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16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52714" name="Text Box 138"/>
          <p:cNvSpPr txBox="1">
            <a:spLocks noChangeArrowheads="1"/>
          </p:cNvSpPr>
          <p:nvPr/>
        </p:nvSpPr>
        <p:spPr bwMode="auto">
          <a:xfrm>
            <a:off x="304800" y="42672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15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52715" name="Text Box 139"/>
          <p:cNvSpPr txBox="1">
            <a:spLocks noChangeArrowheads="1"/>
          </p:cNvSpPr>
          <p:nvPr/>
        </p:nvSpPr>
        <p:spPr bwMode="auto">
          <a:xfrm>
            <a:off x="304800" y="42672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14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52716" name="Text Box 140"/>
          <p:cNvSpPr txBox="1">
            <a:spLocks noChangeArrowheads="1"/>
          </p:cNvSpPr>
          <p:nvPr/>
        </p:nvSpPr>
        <p:spPr bwMode="auto">
          <a:xfrm>
            <a:off x="304800" y="42672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13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52717" name="Text Box 141"/>
          <p:cNvSpPr txBox="1">
            <a:spLocks noChangeArrowheads="1"/>
          </p:cNvSpPr>
          <p:nvPr/>
        </p:nvSpPr>
        <p:spPr bwMode="auto">
          <a:xfrm>
            <a:off x="304800" y="42672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12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52718" name="Text Box 142"/>
          <p:cNvSpPr txBox="1">
            <a:spLocks noChangeArrowheads="1"/>
          </p:cNvSpPr>
          <p:nvPr/>
        </p:nvSpPr>
        <p:spPr bwMode="auto">
          <a:xfrm>
            <a:off x="304800" y="42672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11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52719" name="Text Box 143"/>
          <p:cNvSpPr txBox="1">
            <a:spLocks noChangeArrowheads="1"/>
          </p:cNvSpPr>
          <p:nvPr/>
        </p:nvSpPr>
        <p:spPr bwMode="auto">
          <a:xfrm>
            <a:off x="304800" y="42672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10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52720" name="Text Box 144"/>
          <p:cNvSpPr txBox="1">
            <a:spLocks noChangeArrowheads="1"/>
          </p:cNvSpPr>
          <p:nvPr/>
        </p:nvSpPr>
        <p:spPr bwMode="auto">
          <a:xfrm>
            <a:off x="304800" y="42672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9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52721" name="Text Box 145"/>
          <p:cNvSpPr txBox="1">
            <a:spLocks noChangeArrowheads="1"/>
          </p:cNvSpPr>
          <p:nvPr/>
        </p:nvSpPr>
        <p:spPr bwMode="auto">
          <a:xfrm>
            <a:off x="304800" y="42672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8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52722" name="Text Box 146"/>
          <p:cNvSpPr txBox="1">
            <a:spLocks noChangeArrowheads="1"/>
          </p:cNvSpPr>
          <p:nvPr/>
        </p:nvSpPr>
        <p:spPr bwMode="auto">
          <a:xfrm>
            <a:off x="304800" y="42672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7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52723" name="Text Box 147"/>
          <p:cNvSpPr txBox="1">
            <a:spLocks noChangeArrowheads="1"/>
          </p:cNvSpPr>
          <p:nvPr/>
        </p:nvSpPr>
        <p:spPr bwMode="auto">
          <a:xfrm>
            <a:off x="304800" y="42672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6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52724" name="Text Box 148"/>
          <p:cNvSpPr txBox="1">
            <a:spLocks noChangeArrowheads="1"/>
          </p:cNvSpPr>
          <p:nvPr/>
        </p:nvSpPr>
        <p:spPr bwMode="auto">
          <a:xfrm>
            <a:off x="304800" y="42672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5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52725" name="Text Box 149"/>
          <p:cNvSpPr txBox="1">
            <a:spLocks noChangeArrowheads="1"/>
          </p:cNvSpPr>
          <p:nvPr/>
        </p:nvSpPr>
        <p:spPr bwMode="auto">
          <a:xfrm>
            <a:off x="304800" y="42672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4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52726" name="Text Box 150"/>
          <p:cNvSpPr txBox="1">
            <a:spLocks noChangeArrowheads="1"/>
          </p:cNvSpPr>
          <p:nvPr/>
        </p:nvSpPr>
        <p:spPr bwMode="auto">
          <a:xfrm>
            <a:off x="304800" y="42672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3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52727" name="Text Box 151"/>
          <p:cNvSpPr txBox="1">
            <a:spLocks noChangeArrowheads="1"/>
          </p:cNvSpPr>
          <p:nvPr/>
        </p:nvSpPr>
        <p:spPr bwMode="auto">
          <a:xfrm>
            <a:off x="304800" y="42672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2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52728" name="Text Box 152"/>
          <p:cNvSpPr txBox="1">
            <a:spLocks noChangeArrowheads="1"/>
          </p:cNvSpPr>
          <p:nvPr/>
        </p:nvSpPr>
        <p:spPr bwMode="auto">
          <a:xfrm>
            <a:off x="304800" y="42672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1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52729" name="Text Box 153"/>
          <p:cNvSpPr txBox="1">
            <a:spLocks noChangeArrowheads="1"/>
          </p:cNvSpPr>
          <p:nvPr/>
        </p:nvSpPr>
        <p:spPr bwMode="auto">
          <a:xfrm>
            <a:off x="635000" y="4419600"/>
            <a:ext cx="685800" cy="498475"/>
          </a:xfrm>
          <a:prstGeom prst="rect">
            <a:avLst/>
          </a:prstGeom>
          <a:solidFill>
            <a:srgbClr val="FF0000"/>
          </a:solidFill>
          <a:ln w="9525">
            <a:solidFill>
              <a:schemeClr val="hlink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300" b="1">
                <a:solidFill>
                  <a:schemeClr val="bg1"/>
                </a:solidFill>
                <a:latin typeface=".VnBlackH" pitchFamily="34" charset="0"/>
                <a:cs typeface="Arial" charset="0"/>
              </a:rPr>
              <a:t>HÕt giê</a:t>
            </a:r>
            <a:endParaRPr lang="vi-VN" sz="1300" b="1">
              <a:solidFill>
                <a:schemeClr val="bg1"/>
              </a:solidFill>
              <a:latin typeface=".VnBlackH" pitchFamily="34" charset="0"/>
              <a:cs typeface="Arial" charset="0"/>
            </a:endParaRPr>
          </a:p>
        </p:txBody>
      </p:sp>
      <p:pic>
        <p:nvPicPr>
          <p:cNvPr id="152730" name="Picture 154" descr="POINSET2"/>
          <p:cNvPicPr>
            <a:picLocks noChangeAspect="1" noChangeArrowheads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-5400000">
            <a:off x="61119" y="5501481"/>
            <a:ext cx="1277938" cy="1273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52731" name="Picture 155" descr="pretty_flower_yellow_hb"/>
          <p:cNvPicPr>
            <a:picLocks noChangeAspect="1" noChangeArrowheads="1" noCrop="1"/>
          </p:cNvPicPr>
          <p:nvPr/>
        </p:nvPicPr>
        <p:blipFill>
          <a:blip r:embed="rId1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57188" y="5715000"/>
            <a:ext cx="876300" cy="8763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56" name="AutoShape 13"/>
          <p:cNvSpPr>
            <a:spLocks noChangeArrowheads="1"/>
          </p:cNvSpPr>
          <p:nvPr/>
        </p:nvSpPr>
        <p:spPr bwMode="auto">
          <a:xfrm>
            <a:off x="3089880" y="3362084"/>
            <a:ext cx="2192609" cy="914400"/>
          </a:xfrm>
          <a:prstGeom prst="roundRect">
            <a:avLst>
              <a:gd name="adj" fmla="val 16667"/>
            </a:avLst>
          </a:prstGeom>
          <a:solidFill>
            <a:srgbClr val="FFCC66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r>
              <a:rPr lang="en-US" sz="2400" b="1" dirty="0"/>
              <a:t>A. </a:t>
            </a:r>
            <a:r>
              <a:rPr lang="en-US" sz="2400" b="1" dirty="0" err="1" smtClean="0"/>
              <a:t>Tô</a:t>
            </a:r>
            <a:r>
              <a:rPr lang="en-US" sz="2400" b="1" dirty="0" smtClean="0"/>
              <a:t> </a:t>
            </a:r>
            <a:r>
              <a:rPr lang="en-US" sz="2400" b="1" dirty="0" err="1" smtClean="0"/>
              <a:t>Ngọc</a:t>
            </a:r>
            <a:r>
              <a:rPr lang="en-US" sz="2400" b="1" dirty="0" smtClean="0"/>
              <a:t> </a:t>
            </a:r>
            <a:r>
              <a:rPr lang="en-US" sz="2400" b="1" dirty="0" err="1" smtClean="0"/>
              <a:t>Vân</a:t>
            </a:r>
            <a:endParaRPr lang="en-US" sz="2400" b="1" dirty="0"/>
          </a:p>
        </p:txBody>
      </p:sp>
      <p:sp>
        <p:nvSpPr>
          <p:cNvPr id="157" name="AutoShape 13"/>
          <p:cNvSpPr>
            <a:spLocks noChangeArrowheads="1"/>
          </p:cNvSpPr>
          <p:nvPr/>
        </p:nvSpPr>
        <p:spPr bwMode="auto">
          <a:xfrm>
            <a:off x="3044161" y="4387798"/>
            <a:ext cx="2903278" cy="914400"/>
          </a:xfrm>
          <a:prstGeom prst="roundRect">
            <a:avLst>
              <a:gd name="adj" fmla="val 16667"/>
            </a:avLst>
          </a:prstGeom>
          <a:solidFill>
            <a:srgbClr val="FFCC66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r>
              <a:rPr lang="en-US" sz="2400" b="1" dirty="0" smtClean="0"/>
              <a:t>B. </a:t>
            </a:r>
            <a:r>
              <a:rPr lang="en-US" sz="2400" b="1" dirty="0" err="1" smtClean="0"/>
              <a:t>Nguyễn</a:t>
            </a:r>
            <a:r>
              <a:rPr lang="en-US" sz="2400" b="1" dirty="0" smtClean="0"/>
              <a:t> </a:t>
            </a:r>
            <a:r>
              <a:rPr lang="en-US" sz="2400" b="1" dirty="0" err="1" smtClean="0"/>
              <a:t>Đỗ</a:t>
            </a:r>
            <a:r>
              <a:rPr lang="en-US" sz="2400" b="1" dirty="0" smtClean="0"/>
              <a:t> </a:t>
            </a:r>
            <a:r>
              <a:rPr lang="en-US" sz="2400" b="1" dirty="0" err="1" smtClean="0"/>
              <a:t>Cung</a:t>
            </a:r>
            <a:endParaRPr lang="en-US" sz="2400" b="1" dirty="0"/>
          </a:p>
        </p:txBody>
      </p:sp>
      <p:sp>
        <p:nvSpPr>
          <p:cNvPr id="158" name="AutoShape 13"/>
          <p:cNvSpPr>
            <a:spLocks noChangeArrowheads="1"/>
          </p:cNvSpPr>
          <p:nvPr/>
        </p:nvSpPr>
        <p:spPr bwMode="auto">
          <a:xfrm>
            <a:off x="3089881" y="5396640"/>
            <a:ext cx="2448032" cy="914400"/>
          </a:xfrm>
          <a:prstGeom prst="roundRect">
            <a:avLst>
              <a:gd name="adj" fmla="val 16667"/>
            </a:avLst>
          </a:prstGeom>
          <a:solidFill>
            <a:srgbClr val="FFCC66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r>
              <a:rPr lang="en-US" sz="2400" b="1" dirty="0" smtClean="0"/>
              <a:t>C. </a:t>
            </a:r>
            <a:r>
              <a:rPr lang="en-US" sz="2400" b="1" dirty="0" err="1" smtClean="0"/>
              <a:t>Bùi</a:t>
            </a:r>
            <a:r>
              <a:rPr lang="en-US" sz="2400" b="1" dirty="0" smtClean="0"/>
              <a:t> </a:t>
            </a:r>
            <a:r>
              <a:rPr lang="en-US" sz="2400" b="1" dirty="0" err="1" smtClean="0"/>
              <a:t>Xuân</a:t>
            </a:r>
            <a:r>
              <a:rPr lang="en-US" sz="2400" b="1" dirty="0" smtClean="0"/>
              <a:t> </a:t>
            </a:r>
            <a:r>
              <a:rPr lang="en-US" sz="2400" b="1" dirty="0" err="1" smtClean="0"/>
              <a:t>Phái</a:t>
            </a:r>
            <a:endParaRPr lang="en-US" sz="2400" b="1" dirty="0"/>
          </a:p>
        </p:txBody>
      </p:sp>
    </p:spTree>
    <p:extLst>
      <p:ext uri="{BB962C8B-B14F-4D97-AF65-F5344CB8AC3E}">
        <p14:creationId xmlns:p14="http://schemas.microsoft.com/office/powerpoint/2010/main" val="97821810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41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6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526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526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1526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1526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" dur="500" tmFilter="0,0; .5, 1; 1, 1"/>
                                        <p:tgtEl>
                                          <p:spTgt spid="1526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 nodeType="clickPar">
                      <p:stCondLst>
                        <p:cond delay="indefinite"/>
                      </p:stCondLst>
                      <p:childTnLst>
                        <p:par>
                          <p:cTn id="1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4" presetID="14" presetClass="entr" presetSubtype="5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vertical)">
                                      <p:cBhvr>
                                        <p:cTn id="16" dur="500"/>
                                        <p:tgtEl>
                                          <p:spTgt spid="1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4" presetClass="entr" presetSubtype="5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vertical)">
                                      <p:cBhvr>
                                        <p:cTn id="19" dur="500"/>
                                        <p:tgtEl>
                                          <p:spTgt spid="1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4" presetClass="entr" presetSubtype="5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vertical)">
                                      <p:cBhvr>
                                        <p:cTn id="22" dur="500"/>
                                        <p:tgtEl>
                                          <p:spTgt spid="1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7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6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15269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15269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500"/>
                            </p:stCondLst>
                            <p:childTnLst>
                              <p:par>
                                <p:cTn id="30" presetID="9" presetClass="exit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31" dur="500"/>
                                        <p:tgtEl>
                                          <p:spTgt spid="15269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26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1000"/>
                            </p:stCondLst>
                            <p:childTnLst>
                              <p:par>
                                <p:cTn id="34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7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15270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15270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3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1500"/>
                            </p:stCondLst>
                            <p:childTnLst>
                              <p:par>
                                <p:cTn id="39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40" dur="500"/>
                                        <p:tgtEl>
                                          <p:spTgt spid="15270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27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2000"/>
                            </p:stCondLst>
                            <p:childTnLst>
                              <p:par>
                                <p:cTn id="43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7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15270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15270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4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2500"/>
                            </p:stCondLst>
                            <p:childTnLst>
                              <p:par>
                                <p:cTn id="48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49" dur="500"/>
                                        <p:tgtEl>
                                          <p:spTgt spid="15270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27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>
                            <p:stCondLst>
                              <p:cond delay="3000"/>
                            </p:stCondLst>
                            <p:childTnLst>
                              <p:par>
                                <p:cTn id="52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7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4" dur="500" fill="hold"/>
                                        <p:tgtEl>
                                          <p:spTgt spid="15270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15270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5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3500"/>
                            </p:stCondLst>
                            <p:childTnLst>
                              <p:par>
                                <p:cTn id="57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58" dur="500"/>
                                        <p:tgtEl>
                                          <p:spTgt spid="15270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27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4000"/>
                            </p:stCondLst>
                            <p:childTnLst>
                              <p:par>
                                <p:cTn id="61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7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15270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500" fill="hold"/>
                                        <p:tgtEl>
                                          <p:spTgt spid="15270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6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65" fill="hold">
                            <p:stCondLst>
                              <p:cond delay="4500"/>
                            </p:stCondLst>
                            <p:childTnLst>
                              <p:par>
                                <p:cTn id="66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7" dur="500"/>
                                        <p:tgtEl>
                                          <p:spTgt spid="15270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27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9" fill="hold">
                            <p:stCondLst>
                              <p:cond delay="5000"/>
                            </p:stCondLst>
                            <p:childTnLst>
                              <p:par>
                                <p:cTn id="70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7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2" dur="500" fill="hold"/>
                                        <p:tgtEl>
                                          <p:spTgt spid="15270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500" fill="hold"/>
                                        <p:tgtEl>
                                          <p:spTgt spid="15270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7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4" fill="hold">
                            <p:stCondLst>
                              <p:cond delay="5500"/>
                            </p:stCondLst>
                            <p:childTnLst>
                              <p:par>
                                <p:cTn id="75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76" dur="500"/>
                                        <p:tgtEl>
                                          <p:spTgt spid="15270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27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8" fill="hold">
                            <p:stCondLst>
                              <p:cond delay="6000"/>
                            </p:stCondLst>
                            <p:childTnLst>
                              <p:par>
                                <p:cTn id="79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7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1" dur="500" fill="hold"/>
                                        <p:tgtEl>
                                          <p:spTgt spid="15270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" dur="500" fill="hold"/>
                                        <p:tgtEl>
                                          <p:spTgt spid="15270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7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6500"/>
                            </p:stCondLst>
                            <p:childTnLst>
                              <p:par>
                                <p:cTn id="84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85" dur="500"/>
                                        <p:tgtEl>
                                          <p:spTgt spid="15270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27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7" fill="hold">
                            <p:stCondLst>
                              <p:cond delay="7000"/>
                            </p:stCondLst>
                            <p:childTnLst>
                              <p:par>
                                <p:cTn id="88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7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0" dur="500" fill="hold"/>
                                        <p:tgtEl>
                                          <p:spTgt spid="15270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" dur="500" fill="hold"/>
                                        <p:tgtEl>
                                          <p:spTgt spid="15270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8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92" fill="hold">
                            <p:stCondLst>
                              <p:cond delay="7500"/>
                            </p:stCondLst>
                            <p:childTnLst>
                              <p:par>
                                <p:cTn id="93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94" dur="500"/>
                                        <p:tgtEl>
                                          <p:spTgt spid="15270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27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6" fill="hold">
                            <p:stCondLst>
                              <p:cond delay="8000"/>
                            </p:stCondLst>
                            <p:childTnLst>
                              <p:par>
                                <p:cTn id="97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7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9" dur="500" fill="hold"/>
                                        <p:tgtEl>
                                          <p:spTgt spid="15270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500" fill="hold"/>
                                        <p:tgtEl>
                                          <p:spTgt spid="15270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9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1" fill="hold">
                            <p:stCondLst>
                              <p:cond delay="8500"/>
                            </p:stCondLst>
                            <p:childTnLst>
                              <p:par>
                                <p:cTn id="102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03" dur="500"/>
                                        <p:tgtEl>
                                          <p:spTgt spid="15270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27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5" fill="hold">
                            <p:stCondLst>
                              <p:cond delay="9000"/>
                            </p:stCondLst>
                            <p:childTnLst>
                              <p:par>
                                <p:cTn id="106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7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8" dur="500" fill="hold"/>
                                        <p:tgtEl>
                                          <p:spTgt spid="15270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9" dur="500" fill="hold"/>
                                        <p:tgtEl>
                                          <p:spTgt spid="15270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0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10" fill="hold">
                            <p:stCondLst>
                              <p:cond delay="9500"/>
                            </p:stCondLst>
                            <p:childTnLst>
                              <p:par>
                                <p:cTn id="111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12" dur="500"/>
                                        <p:tgtEl>
                                          <p:spTgt spid="15270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27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4" fill="hold">
                            <p:stCondLst>
                              <p:cond delay="10000"/>
                            </p:stCondLst>
                            <p:childTnLst>
                              <p:par>
                                <p:cTn id="115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7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7" dur="500" fill="hold"/>
                                        <p:tgtEl>
                                          <p:spTgt spid="15270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8" dur="500" fill="hold"/>
                                        <p:tgtEl>
                                          <p:spTgt spid="15270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1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19" fill="hold">
                            <p:stCondLst>
                              <p:cond delay="10500"/>
                            </p:stCondLst>
                            <p:childTnLst>
                              <p:par>
                                <p:cTn id="120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21" dur="500"/>
                                        <p:tgtEl>
                                          <p:spTgt spid="15270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27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3" fill="hold">
                            <p:stCondLst>
                              <p:cond delay="11000"/>
                            </p:stCondLst>
                            <p:childTnLst>
                              <p:par>
                                <p:cTn id="124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7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6" dur="500" fill="hold"/>
                                        <p:tgtEl>
                                          <p:spTgt spid="1527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7" dur="500" fill="hold"/>
                                        <p:tgtEl>
                                          <p:spTgt spid="1527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2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28" fill="hold">
                            <p:stCondLst>
                              <p:cond delay="11500"/>
                            </p:stCondLst>
                            <p:childTnLst>
                              <p:par>
                                <p:cTn id="129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30" dur="500"/>
                                        <p:tgtEl>
                                          <p:spTgt spid="1527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27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2" fill="hold">
                            <p:stCondLst>
                              <p:cond delay="12000"/>
                            </p:stCondLst>
                            <p:childTnLst>
                              <p:par>
                                <p:cTn id="133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7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5" dur="500" fill="hold"/>
                                        <p:tgtEl>
                                          <p:spTgt spid="1527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6" dur="500" fill="hold"/>
                                        <p:tgtEl>
                                          <p:spTgt spid="1527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3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37" fill="hold">
                            <p:stCondLst>
                              <p:cond delay="12500"/>
                            </p:stCondLst>
                            <p:childTnLst>
                              <p:par>
                                <p:cTn id="138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39" dur="500"/>
                                        <p:tgtEl>
                                          <p:spTgt spid="1527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27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1" fill="hold">
                            <p:stCondLst>
                              <p:cond delay="13000"/>
                            </p:stCondLst>
                            <p:childTnLst>
                              <p:par>
                                <p:cTn id="142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7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4" dur="500" fill="hold"/>
                                        <p:tgtEl>
                                          <p:spTgt spid="1527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5" dur="500" fill="hold"/>
                                        <p:tgtEl>
                                          <p:spTgt spid="1527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4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46" fill="hold">
                            <p:stCondLst>
                              <p:cond delay="13500"/>
                            </p:stCondLst>
                            <p:childTnLst>
                              <p:par>
                                <p:cTn id="147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48" dur="500"/>
                                        <p:tgtEl>
                                          <p:spTgt spid="1527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27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0" fill="hold">
                            <p:stCondLst>
                              <p:cond delay="14000"/>
                            </p:stCondLst>
                            <p:childTnLst>
                              <p:par>
                                <p:cTn id="151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7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3" dur="500" fill="hold"/>
                                        <p:tgtEl>
                                          <p:spTgt spid="1527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4" dur="500" fill="hold"/>
                                        <p:tgtEl>
                                          <p:spTgt spid="1527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5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55" fill="hold">
                            <p:stCondLst>
                              <p:cond delay="14500"/>
                            </p:stCondLst>
                            <p:childTnLst>
                              <p:par>
                                <p:cTn id="156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57" dur="500"/>
                                        <p:tgtEl>
                                          <p:spTgt spid="1527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27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9" fill="hold">
                            <p:stCondLst>
                              <p:cond delay="15000"/>
                            </p:stCondLst>
                            <p:childTnLst>
                              <p:par>
                                <p:cTn id="160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7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2" dur="500" fill="hold"/>
                                        <p:tgtEl>
                                          <p:spTgt spid="1527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3" dur="500" fill="hold"/>
                                        <p:tgtEl>
                                          <p:spTgt spid="1527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6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4" fill="hold">
                            <p:stCondLst>
                              <p:cond delay="15500"/>
                            </p:stCondLst>
                            <p:childTnLst>
                              <p:par>
                                <p:cTn id="165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66" dur="500"/>
                                        <p:tgtEl>
                                          <p:spTgt spid="1527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27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8" fill="hold">
                            <p:stCondLst>
                              <p:cond delay="16000"/>
                            </p:stCondLst>
                            <p:childTnLst>
                              <p:par>
                                <p:cTn id="169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7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1" dur="500" fill="hold"/>
                                        <p:tgtEl>
                                          <p:spTgt spid="1527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2" dur="500" fill="hold"/>
                                        <p:tgtEl>
                                          <p:spTgt spid="1527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6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73" fill="hold">
                            <p:stCondLst>
                              <p:cond delay="16500"/>
                            </p:stCondLst>
                            <p:childTnLst>
                              <p:par>
                                <p:cTn id="174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75" dur="500"/>
                                        <p:tgtEl>
                                          <p:spTgt spid="1527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27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7" fill="hold">
                            <p:stCondLst>
                              <p:cond delay="17000"/>
                            </p:stCondLst>
                            <p:childTnLst>
                              <p:par>
                                <p:cTn id="178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7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0" dur="500" fill="hold"/>
                                        <p:tgtEl>
                                          <p:spTgt spid="1527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1" dur="500" fill="hold"/>
                                        <p:tgtEl>
                                          <p:spTgt spid="1527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7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82" fill="hold">
                            <p:stCondLst>
                              <p:cond delay="17500"/>
                            </p:stCondLst>
                            <p:childTnLst>
                              <p:par>
                                <p:cTn id="183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84" dur="500"/>
                                        <p:tgtEl>
                                          <p:spTgt spid="15271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27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6" fill="hold">
                            <p:stCondLst>
                              <p:cond delay="18000"/>
                            </p:stCondLst>
                            <p:childTnLst>
                              <p:par>
                                <p:cTn id="187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7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9" dur="500" fill="hold"/>
                                        <p:tgtEl>
                                          <p:spTgt spid="1527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0" dur="500" fill="hold"/>
                                        <p:tgtEl>
                                          <p:spTgt spid="1527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8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91" fill="hold">
                            <p:stCondLst>
                              <p:cond delay="18500"/>
                            </p:stCondLst>
                            <p:childTnLst>
                              <p:par>
                                <p:cTn id="192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93" dur="500"/>
                                        <p:tgtEl>
                                          <p:spTgt spid="1527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27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5" fill="hold">
                            <p:stCondLst>
                              <p:cond delay="19000"/>
                            </p:stCondLst>
                            <p:childTnLst>
                              <p:par>
                                <p:cTn id="196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7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8" dur="500" fill="hold"/>
                                        <p:tgtEl>
                                          <p:spTgt spid="1527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9" dur="500" fill="hold"/>
                                        <p:tgtEl>
                                          <p:spTgt spid="1527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9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00" fill="hold">
                            <p:stCondLst>
                              <p:cond delay="19500"/>
                            </p:stCondLst>
                            <p:childTnLst>
                              <p:par>
                                <p:cTn id="201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02" dur="500"/>
                                        <p:tgtEl>
                                          <p:spTgt spid="15271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27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4" fill="hold">
                            <p:stCondLst>
                              <p:cond delay="20000"/>
                            </p:stCondLst>
                            <p:childTnLst>
                              <p:par>
                                <p:cTn id="205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7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7" dur="500" fill="hold"/>
                                        <p:tgtEl>
                                          <p:spTgt spid="1527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8" dur="500" fill="hold"/>
                                        <p:tgtEl>
                                          <p:spTgt spid="1527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0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09" fill="hold">
                            <p:stCondLst>
                              <p:cond delay="20500"/>
                            </p:stCondLst>
                            <p:childTnLst>
                              <p:par>
                                <p:cTn id="210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11" dur="500"/>
                                        <p:tgtEl>
                                          <p:spTgt spid="15271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27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3" fill="hold">
                            <p:stCondLst>
                              <p:cond delay="21000"/>
                            </p:stCondLst>
                            <p:childTnLst>
                              <p:par>
                                <p:cTn id="214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7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6" dur="500" fill="hold"/>
                                        <p:tgtEl>
                                          <p:spTgt spid="1527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7" dur="500" fill="hold"/>
                                        <p:tgtEl>
                                          <p:spTgt spid="1527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1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18" fill="hold">
                            <p:stCondLst>
                              <p:cond delay="21500"/>
                            </p:stCondLst>
                            <p:childTnLst>
                              <p:par>
                                <p:cTn id="219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20" dur="500"/>
                                        <p:tgtEl>
                                          <p:spTgt spid="15272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27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2" fill="hold">
                            <p:stCondLst>
                              <p:cond delay="22000"/>
                            </p:stCondLst>
                            <p:childTnLst>
                              <p:par>
                                <p:cTn id="223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7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5" dur="500" fill="hold"/>
                                        <p:tgtEl>
                                          <p:spTgt spid="1527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6" dur="500" fill="hold"/>
                                        <p:tgtEl>
                                          <p:spTgt spid="1527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2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27" fill="hold">
                            <p:stCondLst>
                              <p:cond delay="22500"/>
                            </p:stCondLst>
                            <p:childTnLst>
                              <p:par>
                                <p:cTn id="228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29" dur="500"/>
                                        <p:tgtEl>
                                          <p:spTgt spid="15272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3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27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1" fill="hold">
                            <p:stCondLst>
                              <p:cond delay="23000"/>
                            </p:stCondLst>
                            <p:childTnLst>
                              <p:par>
                                <p:cTn id="232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7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4" dur="500" fill="hold"/>
                                        <p:tgtEl>
                                          <p:spTgt spid="1527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5" dur="500" fill="hold"/>
                                        <p:tgtEl>
                                          <p:spTgt spid="1527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3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36" fill="hold">
                            <p:stCondLst>
                              <p:cond delay="23500"/>
                            </p:stCondLst>
                            <p:childTnLst>
                              <p:par>
                                <p:cTn id="237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38" dur="500"/>
                                        <p:tgtEl>
                                          <p:spTgt spid="15272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3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27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0" fill="hold">
                            <p:stCondLst>
                              <p:cond delay="24000"/>
                            </p:stCondLst>
                            <p:childTnLst>
                              <p:par>
                                <p:cTn id="241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7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3" dur="500" fill="hold"/>
                                        <p:tgtEl>
                                          <p:spTgt spid="1527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4" dur="500" fill="hold"/>
                                        <p:tgtEl>
                                          <p:spTgt spid="1527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4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45" fill="hold">
                            <p:stCondLst>
                              <p:cond delay="24500"/>
                            </p:stCondLst>
                            <p:childTnLst>
                              <p:par>
                                <p:cTn id="246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47" dur="500"/>
                                        <p:tgtEl>
                                          <p:spTgt spid="15272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27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9" fill="hold">
                            <p:stCondLst>
                              <p:cond delay="25000"/>
                            </p:stCondLst>
                            <p:childTnLst>
                              <p:par>
                                <p:cTn id="250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7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2" dur="500" fill="hold"/>
                                        <p:tgtEl>
                                          <p:spTgt spid="1527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3" dur="500" fill="hold"/>
                                        <p:tgtEl>
                                          <p:spTgt spid="1527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5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54" fill="hold">
                            <p:stCondLst>
                              <p:cond delay="25500"/>
                            </p:stCondLst>
                            <p:childTnLst>
                              <p:par>
                                <p:cTn id="255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56" dur="500"/>
                                        <p:tgtEl>
                                          <p:spTgt spid="15272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27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8" fill="hold">
                            <p:stCondLst>
                              <p:cond delay="26000"/>
                            </p:stCondLst>
                            <p:childTnLst>
                              <p:par>
                                <p:cTn id="259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7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1" dur="500" fill="hold"/>
                                        <p:tgtEl>
                                          <p:spTgt spid="1527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2" dur="500" fill="hold"/>
                                        <p:tgtEl>
                                          <p:spTgt spid="1527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5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63" fill="hold">
                            <p:stCondLst>
                              <p:cond delay="26500"/>
                            </p:stCondLst>
                            <p:childTnLst>
                              <p:par>
                                <p:cTn id="264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65" dur="500"/>
                                        <p:tgtEl>
                                          <p:spTgt spid="15272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6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27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7" fill="hold">
                            <p:stCondLst>
                              <p:cond delay="27000"/>
                            </p:stCondLst>
                            <p:childTnLst>
                              <p:par>
                                <p:cTn id="268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7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0" dur="500" fill="hold"/>
                                        <p:tgtEl>
                                          <p:spTgt spid="1527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1" dur="500" fill="hold"/>
                                        <p:tgtEl>
                                          <p:spTgt spid="1527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6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72" fill="hold">
                            <p:stCondLst>
                              <p:cond delay="27500"/>
                            </p:stCondLst>
                            <p:childTnLst>
                              <p:par>
                                <p:cTn id="273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74" dur="500"/>
                                        <p:tgtEl>
                                          <p:spTgt spid="15272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27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6" fill="hold">
                            <p:stCondLst>
                              <p:cond delay="28000"/>
                            </p:stCondLst>
                            <p:childTnLst>
                              <p:par>
                                <p:cTn id="277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7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9" dur="500" fill="hold"/>
                                        <p:tgtEl>
                                          <p:spTgt spid="1527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0" dur="500" fill="hold"/>
                                        <p:tgtEl>
                                          <p:spTgt spid="1527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7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81" fill="hold">
                            <p:stCondLst>
                              <p:cond delay="28500"/>
                            </p:stCondLst>
                            <p:childTnLst>
                              <p:par>
                                <p:cTn id="282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83" dur="500"/>
                                        <p:tgtEl>
                                          <p:spTgt spid="15272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27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5" fill="hold">
                            <p:stCondLst>
                              <p:cond delay="29000"/>
                            </p:stCondLst>
                            <p:childTnLst>
                              <p:par>
                                <p:cTn id="286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7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8" dur="500" fill="hold"/>
                                        <p:tgtEl>
                                          <p:spTgt spid="1527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9" dur="500" fill="hold"/>
                                        <p:tgtEl>
                                          <p:spTgt spid="1527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8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90" fill="hold">
                            <p:stCondLst>
                              <p:cond delay="29500"/>
                            </p:stCondLst>
                            <p:childTnLst>
                              <p:par>
                                <p:cTn id="291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92" dur="500"/>
                                        <p:tgtEl>
                                          <p:spTgt spid="15272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9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527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4" fill="hold">
                            <p:stCondLst>
                              <p:cond delay="30000"/>
                            </p:stCondLst>
                            <p:childTnLst>
                              <p:par>
                                <p:cTn id="295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7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7" dur="500" fill="hold"/>
                                        <p:tgtEl>
                                          <p:spTgt spid="1527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8" dur="500" fill="hold"/>
                                        <p:tgtEl>
                                          <p:spTgt spid="1527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9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drumroll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99" fill="hold">
                            <p:stCondLst>
                              <p:cond delay="30500"/>
                            </p:stCondLst>
                            <p:childTnLst>
                              <p:par>
                                <p:cTn id="300" presetID="35" presetClass="emph" presetSubtype="0" repeatCount="3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01" dur="1000" fill="hold"/>
                                        <p:tgtEl>
                                          <p:spTgt spid="1527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2" fill="hold">
                      <p:stCondLst>
                        <p:cond delay="indefinite"/>
                      </p:stCondLst>
                      <p:childTnLst>
                        <p:par>
                          <p:cTn id="303" fill="hold">
                            <p:stCondLst>
                              <p:cond delay="0"/>
                            </p:stCondLst>
                            <p:childTnLst>
                              <p:par>
                                <p:cTn id="304" presetID="21" presetClass="emph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305" dur="500" fill="hold"/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306" dur="500" fill="hold"/>
                                        <p:tgtEl>
                                          <p:spTgt spid="15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307" dur="500" fill="hold"/>
                                        <p:tgtEl>
                                          <p:spTgt spid="156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set>
                                      <p:cBhvr>
                                        <p:cTn id="308" dur="500" fill="hold"/>
                                        <p:tgtEl>
                                          <p:spTgt spid="15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2666" grpId="0"/>
      <p:bldP spid="152699" grpId="0"/>
      <p:bldP spid="152700" grpId="0"/>
      <p:bldP spid="152700" grpId="1"/>
      <p:bldP spid="152701" grpId="0"/>
      <p:bldP spid="152701" grpId="1"/>
      <p:bldP spid="152702" grpId="0"/>
      <p:bldP spid="152702" grpId="1"/>
      <p:bldP spid="152703" grpId="0"/>
      <p:bldP spid="152703" grpId="1"/>
      <p:bldP spid="152704" grpId="0"/>
      <p:bldP spid="152704" grpId="1"/>
      <p:bldP spid="152705" grpId="0"/>
      <p:bldP spid="152705" grpId="1"/>
      <p:bldP spid="152706" grpId="0"/>
      <p:bldP spid="152706" grpId="1"/>
      <p:bldP spid="152707" grpId="0"/>
      <p:bldP spid="152707" grpId="1"/>
      <p:bldP spid="152708" grpId="0"/>
      <p:bldP spid="152708" grpId="1"/>
      <p:bldP spid="152709" grpId="0"/>
      <p:bldP spid="152709" grpId="1"/>
      <p:bldP spid="152710" grpId="0"/>
      <p:bldP spid="152710" grpId="1"/>
      <p:bldP spid="152711" grpId="0"/>
      <p:bldP spid="152711" grpId="1"/>
      <p:bldP spid="152712" grpId="0"/>
      <p:bldP spid="152712" grpId="1"/>
      <p:bldP spid="152713" grpId="0"/>
      <p:bldP spid="152713" grpId="1"/>
      <p:bldP spid="152714" grpId="0"/>
      <p:bldP spid="152714" grpId="1"/>
      <p:bldP spid="152715" grpId="0"/>
      <p:bldP spid="152715" grpId="1"/>
      <p:bldP spid="152716" grpId="0"/>
      <p:bldP spid="152716" grpId="1"/>
      <p:bldP spid="152717" grpId="0"/>
      <p:bldP spid="152717" grpId="1"/>
      <p:bldP spid="152718" grpId="0"/>
      <p:bldP spid="152718" grpId="1"/>
      <p:bldP spid="152719" grpId="0"/>
      <p:bldP spid="152719" grpId="1"/>
      <p:bldP spid="152720" grpId="0"/>
      <p:bldP spid="152720" grpId="1"/>
      <p:bldP spid="152721" grpId="0"/>
      <p:bldP spid="152721" grpId="1"/>
      <p:bldP spid="152722" grpId="0"/>
      <p:bldP spid="152722" grpId="1"/>
      <p:bldP spid="152723" grpId="0"/>
      <p:bldP spid="152723" grpId="1"/>
      <p:bldP spid="152724" grpId="0"/>
      <p:bldP spid="152724" grpId="1"/>
      <p:bldP spid="152725" grpId="0"/>
      <p:bldP spid="152725" grpId="1"/>
      <p:bldP spid="152726" grpId="0"/>
      <p:bldP spid="152726" grpId="1"/>
      <p:bldP spid="152727" grpId="0"/>
      <p:bldP spid="152727" grpId="1"/>
      <p:bldP spid="152728" grpId="0"/>
      <p:bldP spid="152728" grpId="1"/>
      <p:bldP spid="152729" grpId="0" animBg="1"/>
      <p:bldP spid="156" grpId="0" animBg="1"/>
      <p:bldP spid="156" grpId="1" animBg="1"/>
      <p:bldP spid="157" grpId="0" animBg="1"/>
      <p:bldP spid="158" grpId="0" animBg="1"/>
    </p:bld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194" name="Freeform 2"/>
          <p:cNvSpPr>
            <a:spLocks/>
          </p:cNvSpPr>
          <p:nvPr/>
        </p:nvSpPr>
        <p:spPr bwMode="auto">
          <a:xfrm>
            <a:off x="138113" y="1549400"/>
            <a:ext cx="8675687" cy="5105400"/>
          </a:xfrm>
          <a:custGeom>
            <a:avLst/>
            <a:gdLst>
              <a:gd name="T0" fmla="*/ 4800 w 5465"/>
              <a:gd name="T1" fmla="*/ 310 h 3131"/>
              <a:gd name="T2" fmla="*/ 1772 w 5465"/>
              <a:gd name="T3" fmla="*/ 163 h 3131"/>
              <a:gd name="T4" fmla="*/ 1432 w 5465"/>
              <a:gd name="T5" fmla="*/ 0 h 3131"/>
              <a:gd name="T6" fmla="*/ 989 w 5465"/>
              <a:gd name="T7" fmla="*/ 15 h 3131"/>
              <a:gd name="T8" fmla="*/ 428 w 5465"/>
              <a:gd name="T9" fmla="*/ 89 h 3131"/>
              <a:gd name="T10" fmla="*/ 118 w 5465"/>
              <a:gd name="T11" fmla="*/ 177 h 3131"/>
              <a:gd name="T12" fmla="*/ 0 w 5465"/>
              <a:gd name="T13" fmla="*/ 635 h 3131"/>
              <a:gd name="T14" fmla="*/ 133 w 5465"/>
              <a:gd name="T15" fmla="*/ 1123 h 3131"/>
              <a:gd name="T16" fmla="*/ 266 w 5465"/>
              <a:gd name="T17" fmla="*/ 1448 h 3131"/>
              <a:gd name="T18" fmla="*/ 177 w 5465"/>
              <a:gd name="T19" fmla="*/ 1640 h 3131"/>
              <a:gd name="T20" fmla="*/ 221 w 5465"/>
              <a:gd name="T21" fmla="*/ 1846 h 3131"/>
              <a:gd name="T22" fmla="*/ 310 w 5465"/>
              <a:gd name="T23" fmla="*/ 2009 h 3131"/>
              <a:gd name="T24" fmla="*/ 458 w 5465"/>
              <a:gd name="T25" fmla="*/ 2304 h 3131"/>
              <a:gd name="T26" fmla="*/ 472 w 5465"/>
              <a:gd name="T27" fmla="*/ 2393 h 3131"/>
              <a:gd name="T28" fmla="*/ 546 w 5465"/>
              <a:gd name="T29" fmla="*/ 2496 h 3131"/>
              <a:gd name="T30" fmla="*/ 709 w 5465"/>
              <a:gd name="T31" fmla="*/ 2733 h 3131"/>
              <a:gd name="T32" fmla="*/ 768 w 5465"/>
              <a:gd name="T33" fmla="*/ 2880 h 3131"/>
              <a:gd name="T34" fmla="*/ 797 w 5465"/>
              <a:gd name="T35" fmla="*/ 2984 h 3131"/>
              <a:gd name="T36" fmla="*/ 945 w 5465"/>
              <a:gd name="T37" fmla="*/ 3087 h 3131"/>
              <a:gd name="T38" fmla="*/ 1152 w 5465"/>
              <a:gd name="T39" fmla="*/ 3117 h 3131"/>
              <a:gd name="T40" fmla="*/ 1462 w 5465"/>
              <a:gd name="T41" fmla="*/ 3043 h 3131"/>
              <a:gd name="T42" fmla="*/ 1536 w 5465"/>
              <a:gd name="T43" fmla="*/ 3013 h 3131"/>
              <a:gd name="T44" fmla="*/ 1846 w 5465"/>
              <a:gd name="T45" fmla="*/ 2984 h 3131"/>
              <a:gd name="T46" fmla="*/ 2496 w 5465"/>
              <a:gd name="T47" fmla="*/ 3072 h 3131"/>
              <a:gd name="T48" fmla="*/ 2954 w 5465"/>
              <a:gd name="T49" fmla="*/ 3131 h 3131"/>
              <a:gd name="T50" fmla="*/ 3677 w 5465"/>
              <a:gd name="T51" fmla="*/ 3043 h 3131"/>
              <a:gd name="T52" fmla="*/ 3648 w 5465"/>
              <a:gd name="T53" fmla="*/ 2984 h 3131"/>
              <a:gd name="T54" fmla="*/ 3589 w 5465"/>
              <a:gd name="T55" fmla="*/ 2939 h 3131"/>
              <a:gd name="T56" fmla="*/ 3264 w 5465"/>
              <a:gd name="T57" fmla="*/ 2747 h 3131"/>
              <a:gd name="T58" fmla="*/ 3234 w 5465"/>
              <a:gd name="T59" fmla="*/ 2688 h 3131"/>
              <a:gd name="T60" fmla="*/ 3249 w 5465"/>
              <a:gd name="T61" fmla="*/ 2289 h 3131"/>
              <a:gd name="T62" fmla="*/ 3603 w 5465"/>
              <a:gd name="T63" fmla="*/ 2068 h 3131"/>
              <a:gd name="T64" fmla="*/ 3766 w 5465"/>
              <a:gd name="T65" fmla="*/ 1728 h 3131"/>
              <a:gd name="T66" fmla="*/ 3943 w 5465"/>
              <a:gd name="T67" fmla="*/ 1625 h 3131"/>
              <a:gd name="T68" fmla="*/ 4076 w 5465"/>
              <a:gd name="T69" fmla="*/ 1566 h 3131"/>
              <a:gd name="T70" fmla="*/ 4371 w 5465"/>
              <a:gd name="T71" fmla="*/ 1595 h 3131"/>
              <a:gd name="T72" fmla="*/ 4726 w 5465"/>
              <a:gd name="T73" fmla="*/ 1728 h 3131"/>
              <a:gd name="T74" fmla="*/ 5154 w 5465"/>
              <a:gd name="T75" fmla="*/ 1773 h 3131"/>
              <a:gd name="T76" fmla="*/ 5346 w 5465"/>
              <a:gd name="T77" fmla="*/ 1566 h 3131"/>
              <a:gd name="T78" fmla="*/ 5435 w 5465"/>
              <a:gd name="T79" fmla="*/ 1256 h 3131"/>
              <a:gd name="T80" fmla="*/ 5420 w 5465"/>
              <a:gd name="T81" fmla="*/ 753 h 3131"/>
              <a:gd name="T82" fmla="*/ 5361 w 5465"/>
              <a:gd name="T83" fmla="*/ 606 h 3131"/>
              <a:gd name="T84" fmla="*/ 5317 w 5465"/>
              <a:gd name="T85" fmla="*/ 517 h 3131"/>
              <a:gd name="T86" fmla="*/ 4741 w 5465"/>
              <a:gd name="T87" fmla="*/ 237 h 3131"/>
              <a:gd name="T88" fmla="*/ 4238 w 5465"/>
              <a:gd name="T89" fmla="*/ 251 h 3131"/>
              <a:gd name="T90" fmla="*/ 3116 w 5465"/>
              <a:gd name="T91" fmla="*/ 303 h 31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5465" h="3131">
                <a:moveTo>
                  <a:pt x="4800" y="310"/>
                </a:moveTo>
                <a:cubicBezTo>
                  <a:pt x="2535" y="283"/>
                  <a:pt x="3012" y="385"/>
                  <a:pt x="1772" y="163"/>
                </a:cubicBezTo>
                <a:cubicBezTo>
                  <a:pt x="1660" y="99"/>
                  <a:pt x="1546" y="58"/>
                  <a:pt x="1432" y="0"/>
                </a:cubicBezTo>
                <a:cubicBezTo>
                  <a:pt x="1284" y="5"/>
                  <a:pt x="1136" y="2"/>
                  <a:pt x="989" y="15"/>
                </a:cubicBezTo>
                <a:cubicBezTo>
                  <a:pt x="801" y="31"/>
                  <a:pt x="616" y="70"/>
                  <a:pt x="428" y="89"/>
                </a:cubicBezTo>
                <a:cubicBezTo>
                  <a:pt x="323" y="115"/>
                  <a:pt x="223" y="152"/>
                  <a:pt x="118" y="177"/>
                </a:cubicBezTo>
                <a:cubicBezTo>
                  <a:pt x="74" y="329"/>
                  <a:pt x="31" y="480"/>
                  <a:pt x="0" y="635"/>
                </a:cubicBezTo>
                <a:cubicBezTo>
                  <a:pt x="22" y="787"/>
                  <a:pt x="12" y="1002"/>
                  <a:pt x="133" y="1123"/>
                </a:cubicBezTo>
                <a:cubicBezTo>
                  <a:pt x="176" y="1234"/>
                  <a:pt x="233" y="1333"/>
                  <a:pt x="266" y="1448"/>
                </a:cubicBezTo>
                <a:cubicBezTo>
                  <a:pt x="241" y="1521"/>
                  <a:pt x="210" y="1572"/>
                  <a:pt x="177" y="1640"/>
                </a:cubicBezTo>
                <a:cubicBezTo>
                  <a:pt x="192" y="1709"/>
                  <a:pt x="202" y="1779"/>
                  <a:pt x="221" y="1846"/>
                </a:cubicBezTo>
                <a:cubicBezTo>
                  <a:pt x="259" y="1978"/>
                  <a:pt x="254" y="1916"/>
                  <a:pt x="310" y="2009"/>
                </a:cubicBezTo>
                <a:cubicBezTo>
                  <a:pt x="367" y="2104"/>
                  <a:pt x="402" y="2208"/>
                  <a:pt x="458" y="2304"/>
                </a:cubicBezTo>
                <a:cubicBezTo>
                  <a:pt x="463" y="2334"/>
                  <a:pt x="463" y="2364"/>
                  <a:pt x="472" y="2393"/>
                </a:cubicBezTo>
                <a:cubicBezTo>
                  <a:pt x="493" y="2465"/>
                  <a:pt x="503" y="2441"/>
                  <a:pt x="546" y="2496"/>
                </a:cubicBezTo>
                <a:cubicBezTo>
                  <a:pt x="643" y="2620"/>
                  <a:pt x="646" y="2629"/>
                  <a:pt x="709" y="2733"/>
                </a:cubicBezTo>
                <a:cubicBezTo>
                  <a:pt x="744" y="2879"/>
                  <a:pt x="692" y="2684"/>
                  <a:pt x="768" y="2880"/>
                </a:cubicBezTo>
                <a:cubicBezTo>
                  <a:pt x="781" y="2914"/>
                  <a:pt x="782" y="2951"/>
                  <a:pt x="797" y="2984"/>
                </a:cubicBezTo>
                <a:cubicBezTo>
                  <a:pt x="846" y="3090"/>
                  <a:pt x="844" y="3072"/>
                  <a:pt x="945" y="3087"/>
                </a:cubicBezTo>
                <a:cubicBezTo>
                  <a:pt x="1014" y="3097"/>
                  <a:pt x="1083" y="3107"/>
                  <a:pt x="1152" y="3117"/>
                </a:cubicBezTo>
                <a:cubicBezTo>
                  <a:pt x="1255" y="3092"/>
                  <a:pt x="1359" y="3068"/>
                  <a:pt x="1462" y="3043"/>
                </a:cubicBezTo>
                <a:cubicBezTo>
                  <a:pt x="1488" y="3037"/>
                  <a:pt x="1510" y="3017"/>
                  <a:pt x="1536" y="3013"/>
                </a:cubicBezTo>
                <a:cubicBezTo>
                  <a:pt x="1639" y="2997"/>
                  <a:pt x="1743" y="2994"/>
                  <a:pt x="1846" y="2984"/>
                </a:cubicBezTo>
                <a:cubicBezTo>
                  <a:pt x="2063" y="3013"/>
                  <a:pt x="2279" y="3048"/>
                  <a:pt x="2496" y="3072"/>
                </a:cubicBezTo>
                <a:cubicBezTo>
                  <a:pt x="2958" y="3124"/>
                  <a:pt x="2767" y="3041"/>
                  <a:pt x="2954" y="3131"/>
                </a:cubicBezTo>
                <a:cubicBezTo>
                  <a:pt x="3195" y="3102"/>
                  <a:pt x="3439" y="3093"/>
                  <a:pt x="3677" y="3043"/>
                </a:cubicBezTo>
                <a:cubicBezTo>
                  <a:pt x="3698" y="3038"/>
                  <a:pt x="3662" y="3001"/>
                  <a:pt x="3648" y="2984"/>
                </a:cubicBezTo>
                <a:cubicBezTo>
                  <a:pt x="3632" y="2965"/>
                  <a:pt x="3610" y="2953"/>
                  <a:pt x="3589" y="2939"/>
                </a:cubicBezTo>
                <a:cubicBezTo>
                  <a:pt x="3483" y="2868"/>
                  <a:pt x="3370" y="2818"/>
                  <a:pt x="3264" y="2747"/>
                </a:cubicBezTo>
                <a:cubicBezTo>
                  <a:pt x="3254" y="2727"/>
                  <a:pt x="3235" y="2710"/>
                  <a:pt x="3234" y="2688"/>
                </a:cubicBezTo>
                <a:cubicBezTo>
                  <a:pt x="3230" y="2555"/>
                  <a:pt x="3195" y="2410"/>
                  <a:pt x="3249" y="2289"/>
                </a:cubicBezTo>
                <a:cubicBezTo>
                  <a:pt x="3267" y="2249"/>
                  <a:pt x="3512" y="2099"/>
                  <a:pt x="3603" y="2068"/>
                </a:cubicBezTo>
                <a:cubicBezTo>
                  <a:pt x="3643" y="1952"/>
                  <a:pt x="3656" y="1807"/>
                  <a:pt x="3766" y="1728"/>
                </a:cubicBezTo>
                <a:cubicBezTo>
                  <a:pt x="4058" y="1518"/>
                  <a:pt x="3725" y="1745"/>
                  <a:pt x="3943" y="1625"/>
                </a:cubicBezTo>
                <a:cubicBezTo>
                  <a:pt x="4067" y="1557"/>
                  <a:pt x="3932" y="1595"/>
                  <a:pt x="4076" y="1566"/>
                </a:cubicBezTo>
                <a:cubicBezTo>
                  <a:pt x="4197" y="1474"/>
                  <a:pt x="4124" y="1504"/>
                  <a:pt x="4371" y="1595"/>
                </a:cubicBezTo>
                <a:cubicBezTo>
                  <a:pt x="4504" y="1644"/>
                  <a:pt x="4592" y="1705"/>
                  <a:pt x="4726" y="1728"/>
                </a:cubicBezTo>
                <a:cubicBezTo>
                  <a:pt x="4903" y="1829"/>
                  <a:pt x="4943" y="1803"/>
                  <a:pt x="5154" y="1773"/>
                </a:cubicBezTo>
                <a:cubicBezTo>
                  <a:pt x="5225" y="1702"/>
                  <a:pt x="5294" y="1653"/>
                  <a:pt x="5346" y="1566"/>
                </a:cubicBezTo>
                <a:cubicBezTo>
                  <a:pt x="5364" y="1461"/>
                  <a:pt x="5400" y="1357"/>
                  <a:pt x="5435" y="1256"/>
                </a:cubicBezTo>
                <a:cubicBezTo>
                  <a:pt x="5465" y="1022"/>
                  <a:pt x="5458" y="1138"/>
                  <a:pt x="5420" y="753"/>
                </a:cubicBezTo>
                <a:cubicBezTo>
                  <a:pt x="5411" y="666"/>
                  <a:pt x="5404" y="685"/>
                  <a:pt x="5361" y="606"/>
                </a:cubicBezTo>
                <a:cubicBezTo>
                  <a:pt x="5345" y="577"/>
                  <a:pt x="5336" y="544"/>
                  <a:pt x="5317" y="517"/>
                </a:cubicBezTo>
                <a:cubicBezTo>
                  <a:pt x="5194" y="340"/>
                  <a:pt x="4932" y="291"/>
                  <a:pt x="4741" y="237"/>
                </a:cubicBezTo>
                <a:cubicBezTo>
                  <a:pt x="4357" y="254"/>
                  <a:pt x="4524" y="251"/>
                  <a:pt x="4238" y="251"/>
                </a:cubicBezTo>
                <a:lnTo>
                  <a:pt x="3116" y="303"/>
                </a:lnTo>
              </a:path>
            </a:pathLst>
          </a:custGeom>
          <a:solidFill>
            <a:srgbClr val="C0C0C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136195" name="Group 3"/>
          <p:cNvGrpSpPr>
            <a:grpSpLocks/>
          </p:cNvGrpSpPr>
          <p:nvPr/>
        </p:nvGrpSpPr>
        <p:grpSpPr bwMode="auto">
          <a:xfrm>
            <a:off x="6400800" y="3878263"/>
            <a:ext cx="1825625" cy="1912937"/>
            <a:chOff x="4579" y="153"/>
            <a:chExt cx="1150" cy="1205"/>
          </a:xfrm>
        </p:grpSpPr>
        <p:sp>
          <p:nvSpPr>
            <p:cNvPr id="136196" name="Freeform 4"/>
            <p:cNvSpPr>
              <a:spLocks/>
            </p:cNvSpPr>
            <p:nvPr/>
          </p:nvSpPr>
          <p:spPr bwMode="auto">
            <a:xfrm>
              <a:off x="4579" y="408"/>
              <a:ext cx="1109" cy="950"/>
            </a:xfrm>
            <a:custGeom>
              <a:avLst/>
              <a:gdLst>
                <a:gd name="T0" fmla="*/ 52 w 1109"/>
                <a:gd name="T1" fmla="*/ 131 h 950"/>
                <a:gd name="T2" fmla="*/ 52 w 1109"/>
                <a:gd name="T3" fmla="*/ 419 h 950"/>
                <a:gd name="T4" fmla="*/ 124 w 1109"/>
                <a:gd name="T5" fmla="*/ 639 h 950"/>
                <a:gd name="T6" fmla="*/ 276 w 1109"/>
                <a:gd name="T7" fmla="*/ 783 h 950"/>
                <a:gd name="T8" fmla="*/ 704 w 1109"/>
                <a:gd name="T9" fmla="*/ 919 h 950"/>
                <a:gd name="T10" fmla="*/ 1006 w 1109"/>
                <a:gd name="T11" fmla="*/ 933 h 950"/>
                <a:gd name="T12" fmla="*/ 1109 w 1109"/>
                <a:gd name="T13" fmla="*/ 785 h 950"/>
                <a:gd name="T14" fmla="*/ 1079 w 1109"/>
                <a:gd name="T15" fmla="*/ 357 h 950"/>
                <a:gd name="T16" fmla="*/ 1012 w 1109"/>
                <a:gd name="T17" fmla="*/ 227 h 950"/>
                <a:gd name="T18" fmla="*/ 858 w 1109"/>
                <a:gd name="T19" fmla="*/ 165 h 950"/>
                <a:gd name="T20" fmla="*/ 556 w 1109"/>
                <a:gd name="T21" fmla="*/ 3 h 950"/>
                <a:gd name="T22" fmla="*/ 116 w 1109"/>
                <a:gd name="T23" fmla="*/ 35 h 950"/>
                <a:gd name="T24" fmla="*/ 52 w 1109"/>
                <a:gd name="T25" fmla="*/ 163 h 950"/>
                <a:gd name="T26" fmla="*/ 84 w 1109"/>
                <a:gd name="T27" fmla="*/ 283 h 950"/>
                <a:gd name="T28" fmla="*/ 0 w 1109"/>
                <a:gd name="T29" fmla="*/ 231 h 950"/>
                <a:gd name="T30" fmla="*/ 52 w 1109"/>
                <a:gd name="T31" fmla="*/ 131 h 9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09" h="950">
                  <a:moveTo>
                    <a:pt x="52" y="131"/>
                  </a:moveTo>
                  <a:cubicBezTo>
                    <a:pt x="52" y="158"/>
                    <a:pt x="40" y="334"/>
                    <a:pt x="52" y="419"/>
                  </a:cubicBezTo>
                  <a:cubicBezTo>
                    <a:pt x="64" y="504"/>
                    <a:pt x="87" y="578"/>
                    <a:pt x="124" y="639"/>
                  </a:cubicBezTo>
                  <a:cubicBezTo>
                    <a:pt x="181" y="725"/>
                    <a:pt x="190" y="746"/>
                    <a:pt x="276" y="783"/>
                  </a:cubicBezTo>
                  <a:cubicBezTo>
                    <a:pt x="427" y="847"/>
                    <a:pt x="549" y="866"/>
                    <a:pt x="704" y="919"/>
                  </a:cubicBezTo>
                  <a:cubicBezTo>
                    <a:pt x="803" y="909"/>
                    <a:pt x="908" y="950"/>
                    <a:pt x="1006" y="933"/>
                  </a:cubicBezTo>
                  <a:cubicBezTo>
                    <a:pt x="1065" y="923"/>
                    <a:pt x="1109" y="785"/>
                    <a:pt x="1109" y="785"/>
                  </a:cubicBezTo>
                  <a:cubicBezTo>
                    <a:pt x="1099" y="642"/>
                    <a:pt x="1100" y="498"/>
                    <a:pt x="1079" y="357"/>
                  </a:cubicBezTo>
                  <a:cubicBezTo>
                    <a:pt x="1071" y="307"/>
                    <a:pt x="1042" y="254"/>
                    <a:pt x="1012" y="227"/>
                  </a:cubicBezTo>
                  <a:cubicBezTo>
                    <a:pt x="893" y="122"/>
                    <a:pt x="948" y="196"/>
                    <a:pt x="858" y="165"/>
                  </a:cubicBezTo>
                  <a:cubicBezTo>
                    <a:pt x="785" y="57"/>
                    <a:pt x="679" y="26"/>
                    <a:pt x="556" y="3"/>
                  </a:cubicBezTo>
                  <a:cubicBezTo>
                    <a:pt x="339" y="8"/>
                    <a:pt x="330" y="0"/>
                    <a:pt x="116" y="35"/>
                  </a:cubicBezTo>
                  <a:cubicBezTo>
                    <a:pt x="24" y="61"/>
                    <a:pt x="74" y="134"/>
                    <a:pt x="52" y="163"/>
                  </a:cubicBezTo>
                  <a:cubicBezTo>
                    <a:pt x="47" y="204"/>
                    <a:pt x="93" y="272"/>
                    <a:pt x="84" y="283"/>
                  </a:cubicBezTo>
                  <a:cubicBezTo>
                    <a:pt x="89" y="298"/>
                    <a:pt x="5" y="256"/>
                    <a:pt x="0" y="231"/>
                  </a:cubicBezTo>
                  <a:lnTo>
                    <a:pt x="52" y="131"/>
                  </a:lnTo>
                  <a:close/>
                </a:path>
              </a:pathLst>
            </a:custGeom>
            <a:solidFill>
              <a:srgbClr val="C0C0C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DDDDDD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6197" name="Freeform 5"/>
            <p:cNvSpPr>
              <a:spLocks/>
            </p:cNvSpPr>
            <p:nvPr/>
          </p:nvSpPr>
          <p:spPr bwMode="auto">
            <a:xfrm>
              <a:off x="4603" y="384"/>
              <a:ext cx="1109" cy="950"/>
            </a:xfrm>
            <a:custGeom>
              <a:avLst/>
              <a:gdLst>
                <a:gd name="T0" fmla="*/ 52 w 1109"/>
                <a:gd name="T1" fmla="*/ 131 h 950"/>
                <a:gd name="T2" fmla="*/ 52 w 1109"/>
                <a:gd name="T3" fmla="*/ 419 h 950"/>
                <a:gd name="T4" fmla="*/ 124 w 1109"/>
                <a:gd name="T5" fmla="*/ 639 h 950"/>
                <a:gd name="T6" fmla="*/ 276 w 1109"/>
                <a:gd name="T7" fmla="*/ 783 h 950"/>
                <a:gd name="T8" fmla="*/ 704 w 1109"/>
                <a:gd name="T9" fmla="*/ 919 h 950"/>
                <a:gd name="T10" fmla="*/ 1006 w 1109"/>
                <a:gd name="T11" fmla="*/ 933 h 950"/>
                <a:gd name="T12" fmla="*/ 1109 w 1109"/>
                <a:gd name="T13" fmla="*/ 785 h 950"/>
                <a:gd name="T14" fmla="*/ 1079 w 1109"/>
                <a:gd name="T15" fmla="*/ 357 h 950"/>
                <a:gd name="T16" fmla="*/ 1012 w 1109"/>
                <a:gd name="T17" fmla="*/ 227 h 950"/>
                <a:gd name="T18" fmla="*/ 858 w 1109"/>
                <a:gd name="T19" fmla="*/ 165 h 950"/>
                <a:gd name="T20" fmla="*/ 556 w 1109"/>
                <a:gd name="T21" fmla="*/ 3 h 950"/>
                <a:gd name="T22" fmla="*/ 116 w 1109"/>
                <a:gd name="T23" fmla="*/ 35 h 950"/>
                <a:gd name="T24" fmla="*/ 52 w 1109"/>
                <a:gd name="T25" fmla="*/ 163 h 950"/>
                <a:gd name="T26" fmla="*/ 84 w 1109"/>
                <a:gd name="T27" fmla="*/ 283 h 950"/>
                <a:gd name="T28" fmla="*/ 0 w 1109"/>
                <a:gd name="T29" fmla="*/ 231 h 950"/>
                <a:gd name="T30" fmla="*/ 52 w 1109"/>
                <a:gd name="T31" fmla="*/ 131 h 9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09" h="950">
                  <a:moveTo>
                    <a:pt x="52" y="131"/>
                  </a:moveTo>
                  <a:cubicBezTo>
                    <a:pt x="52" y="158"/>
                    <a:pt x="40" y="334"/>
                    <a:pt x="52" y="419"/>
                  </a:cubicBezTo>
                  <a:cubicBezTo>
                    <a:pt x="64" y="504"/>
                    <a:pt x="87" y="578"/>
                    <a:pt x="124" y="639"/>
                  </a:cubicBezTo>
                  <a:cubicBezTo>
                    <a:pt x="181" y="725"/>
                    <a:pt x="190" y="746"/>
                    <a:pt x="276" y="783"/>
                  </a:cubicBezTo>
                  <a:cubicBezTo>
                    <a:pt x="427" y="847"/>
                    <a:pt x="549" y="866"/>
                    <a:pt x="704" y="919"/>
                  </a:cubicBezTo>
                  <a:cubicBezTo>
                    <a:pt x="803" y="909"/>
                    <a:pt x="908" y="950"/>
                    <a:pt x="1006" y="933"/>
                  </a:cubicBezTo>
                  <a:cubicBezTo>
                    <a:pt x="1065" y="923"/>
                    <a:pt x="1109" y="785"/>
                    <a:pt x="1109" y="785"/>
                  </a:cubicBezTo>
                  <a:cubicBezTo>
                    <a:pt x="1099" y="642"/>
                    <a:pt x="1100" y="498"/>
                    <a:pt x="1079" y="357"/>
                  </a:cubicBezTo>
                  <a:cubicBezTo>
                    <a:pt x="1071" y="307"/>
                    <a:pt x="1042" y="254"/>
                    <a:pt x="1012" y="227"/>
                  </a:cubicBezTo>
                  <a:cubicBezTo>
                    <a:pt x="893" y="122"/>
                    <a:pt x="948" y="196"/>
                    <a:pt x="858" y="165"/>
                  </a:cubicBezTo>
                  <a:cubicBezTo>
                    <a:pt x="785" y="57"/>
                    <a:pt x="679" y="26"/>
                    <a:pt x="556" y="3"/>
                  </a:cubicBezTo>
                  <a:cubicBezTo>
                    <a:pt x="339" y="8"/>
                    <a:pt x="330" y="0"/>
                    <a:pt x="116" y="35"/>
                  </a:cubicBezTo>
                  <a:cubicBezTo>
                    <a:pt x="24" y="61"/>
                    <a:pt x="74" y="134"/>
                    <a:pt x="52" y="163"/>
                  </a:cubicBezTo>
                  <a:cubicBezTo>
                    <a:pt x="47" y="204"/>
                    <a:pt x="93" y="272"/>
                    <a:pt x="84" y="283"/>
                  </a:cubicBezTo>
                  <a:cubicBezTo>
                    <a:pt x="89" y="298"/>
                    <a:pt x="5" y="256"/>
                    <a:pt x="0" y="231"/>
                  </a:cubicBezTo>
                  <a:lnTo>
                    <a:pt x="52" y="131"/>
                  </a:lnTo>
                  <a:close/>
                </a:path>
              </a:pathLst>
            </a:custGeom>
            <a:pattFill prst="horzBrick">
              <a:fgClr>
                <a:srgbClr val="DDDDDD"/>
              </a:fgClr>
              <a:bgClr>
                <a:schemeClr val="bg1"/>
              </a:bgClr>
            </a:patt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36198" name="Group 6"/>
            <p:cNvGrpSpPr>
              <a:grpSpLocks/>
            </p:cNvGrpSpPr>
            <p:nvPr/>
          </p:nvGrpSpPr>
          <p:grpSpPr bwMode="auto">
            <a:xfrm>
              <a:off x="4704" y="153"/>
              <a:ext cx="1025" cy="1152"/>
              <a:chOff x="4704" y="153"/>
              <a:chExt cx="1025" cy="1152"/>
            </a:xfrm>
          </p:grpSpPr>
          <p:graphicFrame>
            <p:nvGraphicFramePr>
              <p:cNvPr id="136199" name="Object 7"/>
              <p:cNvGraphicFramePr>
                <a:graphicFrameLocks noChangeAspect="1"/>
              </p:cNvGraphicFramePr>
              <p:nvPr/>
            </p:nvGraphicFramePr>
            <p:xfrm>
              <a:off x="4896" y="432"/>
              <a:ext cx="430" cy="681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32795" name="Clip" r:id="rId6" imgW="1917360" imgH="2997000" progId="MS_ClipArt_Gallery.2">
                      <p:embed/>
                    </p:oleObj>
                  </mc:Choice>
                  <mc:Fallback>
                    <p:oleObj name="Clip" r:id="rId6" imgW="1917360" imgH="2997000" progId="MS_ClipArt_Gallery.2">
                      <p:embed/>
                      <p:pic>
                        <p:nvPicPr>
                          <p:cNvPr id="0" name="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7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4896" y="432"/>
                            <a:ext cx="430" cy="681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ffectLst/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rgbClr val="FFFFFF"/>
                                </a:solidFill>
                              </a14:hiddenFill>
                            </a:ext>
                            <a:ext uri="{91240B29-F687-4F45-9708-019B960494DF}">
                              <a14:hiddenLine xmlns:a14="http://schemas.microsoft.com/office/drawing/2010/main" w="9525">
                                <a:solidFill>
                                  <a:srgbClr val="000000"/>
                                </a:solidFill>
                                <a:miter lim="800000"/>
                                <a:headEnd/>
                                <a:tailEnd/>
                              </a14:hiddenLine>
                            </a:ex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rgbClr val="808080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</p:pic>
                    </p:oleObj>
                  </mc:Fallback>
                </mc:AlternateContent>
              </a:graphicData>
            </a:graphic>
          </p:graphicFrame>
          <p:grpSp>
            <p:nvGrpSpPr>
              <p:cNvPr id="136200" name="Group 8"/>
              <p:cNvGrpSpPr>
                <a:grpSpLocks/>
              </p:cNvGrpSpPr>
              <p:nvPr/>
            </p:nvGrpSpPr>
            <p:grpSpPr bwMode="auto">
              <a:xfrm>
                <a:off x="4704" y="153"/>
                <a:ext cx="288" cy="873"/>
                <a:chOff x="4032" y="375"/>
                <a:chExt cx="288" cy="873"/>
              </a:xfrm>
            </p:grpSpPr>
            <p:pic>
              <p:nvPicPr>
                <p:cNvPr id="136201" name="Picture 9" descr="000803_1055_4732_v__v"/>
                <p:cNvPicPr>
                  <a:picLocks noChangeAspect="1" noChangeArrowheads="1"/>
                </p:cNvPicPr>
                <p:nvPr/>
              </p:nvPicPr>
              <p:blipFill>
                <a:blip r:embed="rId8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flipH="1">
                  <a:off x="4032" y="621"/>
                  <a:ext cx="288" cy="627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  <p:sp>
              <p:nvSpPr>
                <p:cNvPr id="136202" name="Text Box 10"/>
                <p:cNvSpPr txBox="1">
                  <a:spLocks noChangeArrowheads="1"/>
                </p:cNvSpPr>
                <p:nvPr/>
              </p:nvSpPr>
              <p:spPr bwMode="auto">
                <a:xfrm>
                  <a:off x="4032" y="375"/>
                  <a:ext cx="192" cy="327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/>
                <a:p>
                  <a:pPr>
                    <a:spcBef>
                      <a:spcPct val="50000"/>
                    </a:spcBef>
                  </a:pPr>
                  <a:r>
                    <a:rPr lang="en-US" sz="2800">
                      <a:solidFill>
                        <a:srgbClr val="FF0000"/>
                      </a:solidFill>
                      <a:latin typeface="Arial" charset="0"/>
                      <a:cs typeface="Arial" charset="0"/>
                    </a:rPr>
                    <a:t>?</a:t>
                  </a:r>
                </a:p>
              </p:txBody>
            </p:sp>
          </p:grpSp>
          <p:pic>
            <p:nvPicPr>
              <p:cNvPr id="136203" name="Picture 11" descr="EASTO008"/>
              <p:cNvPicPr>
                <a:picLocks noChangeAspect="1" noChangeArrowheads="1"/>
              </p:cNvPicPr>
              <p:nvPr/>
            </p:nvPicPr>
            <p:blipFill>
              <a:blip r:embed="rId9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136" y="681"/>
                <a:ext cx="593" cy="624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</p:grpSp>
      </p:grpSp>
      <p:pic>
        <p:nvPicPr>
          <p:cNvPr id="136204" name="Picture 12" descr="POINSET2"/>
          <p:cNvPicPr>
            <a:picLocks noChangeAspect="1" noChangeArrowheads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288" y="14288"/>
            <a:ext cx="1277937" cy="1273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36206" name="Picture 14" descr="POINSET2"/>
          <p:cNvPicPr>
            <a:picLocks noChangeAspect="1" noChangeArrowheads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-10800000">
            <a:off x="7800975" y="5519738"/>
            <a:ext cx="1279525" cy="12747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36207" name="Picture 15" descr="POINSET2"/>
          <p:cNvPicPr>
            <a:picLocks noChangeAspect="1" noChangeArrowheads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-16200000">
            <a:off x="7835900" y="26988"/>
            <a:ext cx="1279525" cy="1273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36208" name="Picture 16" descr="pretty_flower_purple_hb"/>
          <p:cNvPicPr>
            <a:picLocks noChangeAspect="1" noChangeArrowheads="1" noCrop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29538" y="5567363"/>
            <a:ext cx="1028700" cy="10287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36209" name="Picture 17" descr="pretty_flower_red_hb"/>
          <p:cNvPicPr>
            <a:picLocks noChangeAspect="1" noChangeArrowheads="1" noCrop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24800" y="333375"/>
            <a:ext cx="914400" cy="9144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36211" name="Picture 19" descr="pretty_flower_orange_hb"/>
          <p:cNvPicPr>
            <a:picLocks noChangeAspect="1" noChangeArrowheads="1" noCrop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5738" y="166688"/>
            <a:ext cx="1028700" cy="10287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36212" name="Freeform 20"/>
          <p:cNvSpPr>
            <a:spLocks/>
          </p:cNvSpPr>
          <p:nvPr/>
        </p:nvSpPr>
        <p:spPr bwMode="auto">
          <a:xfrm>
            <a:off x="228600" y="1447800"/>
            <a:ext cx="8675688" cy="5105400"/>
          </a:xfrm>
          <a:custGeom>
            <a:avLst/>
            <a:gdLst>
              <a:gd name="T0" fmla="*/ 4800 w 5465"/>
              <a:gd name="T1" fmla="*/ 310 h 3131"/>
              <a:gd name="T2" fmla="*/ 1772 w 5465"/>
              <a:gd name="T3" fmla="*/ 163 h 3131"/>
              <a:gd name="T4" fmla="*/ 1432 w 5465"/>
              <a:gd name="T5" fmla="*/ 0 h 3131"/>
              <a:gd name="T6" fmla="*/ 989 w 5465"/>
              <a:gd name="T7" fmla="*/ 15 h 3131"/>
              <a:gd name="T8" fmla="*/ 428 w 5465"/>
              <a:gd name="T9" fmla="*/ 89 h 3131"/>
              <a:gd name="T10" fmla="*/ 118 w 5465"/>
              <a:gd name="T11" fmla="*/ 177 h 3131"/>
              <a:gd name="T12" fmla="*/ 0 w 5465"/>
              <a:gd name="T13" fmla="*/ 635 h 3131"/>
              <a:gd name="T14" fmla="*/ 133 w 5465"/>
              <a:gd name="T15" fmla="*/ 1123 h 3131"/>
              <a:gd name="T16" fmla="*/ 266 w 5465"/>
              <a:gd name="T17" fmla="*/ 1448 h 3131"/>
              <a:gd name="T18" fmla="*/ 177 w 5465"/>
              <a:gd name="T19" fmla="*/ 1640 h 3131"/>
              <a:gd name="T20" fmla="*/ 221 w 5465"/>
              <a:gd name="T21" fmla="*/ 1846 h 3131"/>
              <a:gd name="T22" fmla="*/ 310 w 5465"/>
              <a:gd name="T23" fmla="*/ 2009 h 3131"/>
              <a:gd name="T24" fmla="*/ 458 w 5465"/>
              <a:gd name="T25" fmla="*/ 2304 h 3131"/>
              <a:gd name="T26" fmla="*/ 472 w 5465"/>
              <a:gd name="T27" fmla="*/ 2393 h 3131"/>
              <a:gd name="T28" fmla="*/ 546 w 5465"/>
              <a:gd name="T29" fmla="*/ 2496 h 3131"/>
              <a:gd name="T30" fmla="*/ 709 w 5465"/>
              <a:gd name="T31" fmla="*/ 2733 h 3131"/>
              <a:gd name="T32" fmla="*/ 768 w 5465"/>
              <a:gd name="T33" fmla="*/ 2880 h 3131"/>
              <a:gd name="T34" fmla="*/ 797 w 5465"/>
              <a:gd name="T35" fmla="*/ 2984 h 3131"/>
              <a:gd name="T36" fmla="*/ 945 w 5465"/>
              <a:gd name="T37" fmla="*/ 3087 h 3131"/>
              <a:gd name="T38" fmla="*/ 1152 w 5465"/>
              <a:gd name="T39" fmla="*/ 3117 h 3131"/>
              <a:gd name="T40" fmla="*/ 1462 w 5465"/>
              <a:gd name="T41" fmla="*/ 3043 h 3131"/>
              <a:gd name="T42" fmla="*/ 1536 w 5465"/>
              <a:gd name="T43" fmla="*/ 3013 h 3131"/>
              <a:gd name="T44" fmla="*/ 1846 w 5465"/>
              <a:gd name="T45" fmla="*/ 2984 h 3131"/>
              <a:gd name="T46" fmla="*/ 2496 w 5465"/>
              <a:gd name="T47" fmla="*/ 3072 h 3131"/>
              <a:gd name="T48" fmla="*/ 2954 w 5465"/>
              <a:gd name="T49" fmla="*/ 3131 h 3131"/>
              <a:gd name="T50" fmla="*/ 3677 w 5465"/>
              <a:gd name="T51" fmla="*/ 3043 h 3131"/>
              <a:gd name="T52" fmla="*/ 3648 w 5465"/>
              <a:gd name="T53" fmla="*/ 2984 h 3131"/>
              <a:gd name="T54" fmla="*/ 3589 w 5465"/>
              <a:gd name="T55" fmla="*/ 2939 h 3131"/>
              <a:gd name="T56" fmla="*/ 3264 w 5465"/>
              <a:gd name="T57" fmla="*/ 2747 h 3131"/>
              <a:gd name="T58" fmla="*/ 3234 w 5465"/>
              <a:gd name="T59" fmla="*/ 2688 h 3131"/>
              <a:gd name="T60" fmla="*/ 3249 w 5465"/>
              <a:gd name="T61" fmla="*/ 2289 h 3131"/>
              <a:gd name="T62" fmla="*/ 3603 w 5465"/>
              <a:gd name="T63" fmla="*/ 2068 h 3131"/>
              <a:gd name="T64" fmla="*/ 3766 w 5465"/>
              <a:gd name="T65" fmla="*/ 1728 h 3131"/>
              <a:gd name="T66" fmla="*/ 3943 w 5465"/>
              <a:gd name="T67" fmla="*/ 1625 h 3131"/>
              <a:gd name="T68" fmla="*/ 4076 w 5465"/>
              <a:gd name="T69" fmla="*/ 1566 h 3131"/>
              <a:gd name="T70" fmla="*/ 4371 w 5465"/>
              <a:gd name="T71" fmla="*/ 1595 h 3131"/>
              <a:gd name="T72" fmla="*/ 4726 w 5465"/>
              <a:gd name="T73" fmla="*/ 1728 h 3131"/>
              <a:gd name="T74" fmla="*/ 5154 w 5465"/>
              <a:gd name="T75" fmla="*/ 1773 h 3131"/>
              <a:gd name="T76" fmla="*/ 5346 w 5465"/>
              <a:gd name="T77" fmla="*/ 1566 h 3131"/>
              <a:gd name="T78" fmla="*/ 5435 w 5465"/>
              <a:gd name="T79" fmla="*/ 1256 h 3131"/>
              <a:gd name="T80" fmla="*/ 5420 w 5465"/>
              <a:gd name="T81" fmla="*/ 753 h 3131"/>
              <a:gd name="T82" fmla="*/ 5361 w 5465"/>
              <a:gd name="T83" fmla="*/ 606 h 3131"/>
              <a:gd name="T84" fmla="*/ 5317 w 5465"/>
              <a:gd name="T85" fmla="*/ 517 h 3131"/>
              <a:gd name="T86" fmla="*/ 4741 w 5465"/>
              <a:gd name="T87" fmla="*/ 237 h 3131"/>
              <a:gd name="T88" fmla="*/ 4238 w 5465"/>
              <a:gd name="T89" fmla="*/ 251 h 3131"/>
              <a:gd name="T90" fmla="*/ 3116 w 5465"/>
              <a:gd name="T91" fmla="*/ 303 h 31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5465" h="3131">
                <a:moveTo>
                  <a:pt x="4800" y="310"/>
                </a:moveTo>
                <a:cubicBezTo>
                  <a:pt x="2535" y="283"/>
                  <a:pt x="3012" y="385"/>
                  <a:pt x="1772" y="163"/>
                </a:cubicBezTo>
                <a:cubicBezTo>
                  <a:pt x="1660" y="99"/>
                  <a:pt x="1546" y="58"/>
                  <a:pt x="1432" y="0"/>
                </a:cubicBezTo>
                <a:cubicBezTo>
                  <a:pt x="1284" y="5"/>
                  <a:pt x="1136" y="2"/>
                  <a:pt x="989" y="15"/>
                </a:cubicBezTo>
                <a:cubicBezTo>
                  <a:pt x="801" y="31"/>
                  <a:pt x="616" y="70"/>
                  <a:pt x="428" y="89"/>
                </a:cubicBezTo>
                <a:cubicBezTo>
                  <a:pt x="323" y="115"/>
                  <a:pt x="223" y="152"/>
                  <a:pt x="118" y="177"/>
                </a:cubicBezTo>
                <a:cubicBezTo>
                  <a:pt x="74" y="329"/>
                  <a:pt x="31" y="480"/>
                  <a:pt x="0" y="635"/>
                </a:cubicBezTo>
                <a:cubicBezTo>
                  <a:pt x="22" y="787"/>
                  <a:pt x="12" y="1002"/>
                  <a:pt x="133" y="1123"/>
                </a:cubicBezTo>
                <a:cubicBezTo>
                  <a:pt x="176" y="1234"/>
                  <a:pt x="233" y="1333"/>
                  <a:pt x="266" y="1448"/>
                </a:cubicBezTo>
                <a:cubicBezTo>
                  <a:pt x="241" y="1521"/>
                  <a:pt x="210" y="1572"/>
                  <a:pt x="177" y="1640"/>
                </a:cubicBezTo>
                <a:cubicBezTo>
                  <a:pt x="192" y="1709"/>
                  <a:pt x="202" y="1779"/>
                  <a:pt x="221" y="1846"/>
                </a:cubicBezTo>
                <a:cubicBezTo>
                  <a:pt x="259" y="1978"/>
                  <a:pt x="254" y="1916"/>
                  <a:pt x="310" y="2009"/>
                </a:cubicBezTo>
                <a:cubicBezTo>
                  <a:pt x="367" y="2104"/>
                  <a:pt x="402" y="2208"/>
                  <a:pt x="458" y="2304"/>
                </a:cubicBezTo>
                <a:cubicBezTo>
                  <a:pt x="463" y="2334"/>
                  <a:pt x="463" y="2364"/>
                  <a:pt x="472" y="2393"/>
                </a:cubicBezTo>
                <a:cubicBezTo>
                  <a:pt x="493" y="2465"/>
                  <a:pt x="503" y="2441"/>
                  <a:pt x="546" y="2496"/>
                </a:cubicBezTo>
                <a:cubicBezTo>
                  <a:pt x="643" y="2620"/>
                  <a:pt x="646" y="2629"/>
                  <a:pt x="709" y="2733"/>
                </a:cubicBezTo>
                <a:cubicBezTo>
                  <a:pt x="744" y="2879"/>
                  <a:pt x="692" y="2684"/>
                  <a:pt x="768" y="2880"/>
                </a:cubicBezTo>
                <a:cubicBezTo>
                  <a:pt x="781" y="2914"/>
                  <a:pt x="782" y="2951"/>
                  <a:pt x="797" y="2984"/>
                </a:cubicBezTo>
                <a:cubicBezTo>
                  <a:pt x="846" y="3090"/>
                  <a:pt x="844" y="3072"/>
                  <a:pt x="945" y="3087"/>
                </a:cubicBezTo>
                <a:cubicBezTo>
                  <a:pt x="1014" y="3097"/>
                  <a:pt x="1083" y="3107"/>
                  <a:pt x="1152" y="3117"/>
                </a:cubicBezTo>
                <a:cubicBezTo>
                  <a:pt x="1255" y="3092"/>
                  <a:pt x="1359" y="3068"/>
                  <a:pt x="1462" y="3043"/>
                </a:cubicBezTo>
                <a:cubicBezTo>
                  <a:pt x="1488" y="3037"/>
                  <a:pt x="1510" y="3017"/>
                  <a:pt x="1536" y="3013"/>
                </a:cubicBezTo>
                <a:cubicBezTo>
                  <a:pt x="1639" y="2997"/>
                  <a:pt x="1743" y="2994"/>
                  <a:pt x="1846" y="2984"/>
                </a:cubicBezTo>
                <a:cubicBezTo>
                  <a:pt x="2063" y="3013"/>
                  <a:pt x="2279" y="3048"/>
                  <a:pt x="2496" y="3072"/>
                </a:cubicBezTo>
                <a:cubicBezTo>
                  <a:pt x="2958" y="3124"/>
                  <a:pt x="2767" y="3041"/>
                  <a:pt x="2954" y="3131"/>
                </a:cubicBezTo>
                <a:cubicBezTo>
                  <a:pt x="3195" y="3102"/>
                  <a:pt x="3439" y="3093"/>
                  <a:pt x="3677" y="3043"/>
                </a:cubicBezTo>
                <a:cubicBezTo>
                  <a:pt x="3698" y="3038"/>
                  <a:pt x="3662" y="3001"/>
                  <a:pt x="3648" y="2984"/>
                </a:cubicBezTo>
                <a:cubicBezTo>
                  <a:pt x="3632" y="2965"/>
                  <a:pt x="3610" y="2953"/>
                  <a:pt x="3589" y="2939"/>
                </a:cubicBezTo>
                <a:cubicBezTo>
                  <a:pt x="3483" y="2868"/>
                  <a:pt x="3370" y="2818"/>
                  <a:pt x="3264" y="2747"/>
                </a:cubicBezTo>
                <a:cubicBezTo>
                  <a:pt x="3254" y="2727"/>
                  <a:pt x="3235" y="2710"/>
                  <a:pt x="3234" y="2688"/>
                </a:cubicBezTo>
                <a:cubicBezTo>
                  <a:pt x="3230" y="2555"/>
                  <a:pt x="3195" y="2410"/>
                  <a:pt x="3249" y="2289"/>
                </a:cubicBezTo>
                <a:cubicBezTo>
                  <a:pt x="3267" y="2249"/>
                  <a:pt x="3512" y="2099"/>
                  <a:pt x="3603" y="2068"/>
                </a:cubicBezTo>
                <a:cubicBezTo>
                  <a:pt x="3643" y="1952"/>
                  <a:pt x="3656" y="1807"/>
                  <a:pt x="3766" y="1728"/>
                </a:cubicBezTo>
                <a:cubicBezTo>
                  <a:pt x="4058" y="1518"/>
                  <a:pt x="3725" y="1745"/>
                  <a:pt x="3943" y="1625"/>
                </a:cubicBezTo>
                <a:cubicBezTo>
                  <a:pt x="4067" y="1557"/>
                  <a:pt x="3932" y="1595"/>
                  <a:pt x="4076" y="1566"/>
                </a:cubicBezTo>
                <a:cubicBezTo>
                  <a:pt x="4197" y="1474"/>
                  <a:pt x="4124" y="1504"/>
                  <a:pt x="4371" y="1595"/>
                </a:cubicBezTo>
                <a:cubicBezTo>
                  <a:pt x="4504" y="1644"/>
                  <a:pt x="4592" y="1705"/>
                  <a:pt x="4726" y="1728"/>
                </a:cubicBezTo>
                <a:cubicBezTo>
                  <a:pt x="4903" y="1829"/>
                  <a:pt x="4943" y="1803"/>
                  <a:pt x="5154" y="1773"/>
                </a:cubicBezTo>
                <a:cubicBezTo>
                  <a:pt x="5225" y="1702"/>
                  <a:pt x="5294" y="1653"/>
                  <a:pt x="5346" y="1566"/>
                </a:cubicBezTo>
                <a:cubicBezTo>
                  <a:pt x="5364" y="1461"/>
                  <a:pt x="5400" y="1357"/>
                  <a:pt x="5435" y="1256"/>
                </a:cubicBezTo>
                <a:cubicBezTo>
                  <a:pt x="5465" y="1022"/>
                  <a:pt x="5458" y="1138"/>
                  <a:pt x="5420" y="753"/>
                </a:cubicBezTo>
                <a:cubicBezTo>
                  <a:pt x="5411" y="666"/>
                  <a:pt x="5404" y="685"/>
                  <a:pt x="5361" y="606"/>
                </a:cubicBezTo>
                <a:cubicBezTo>
                  <a:pt x="5345" y="577"/>
                  <a:pt x="5336" y="544"/>
                  <a:pt x="5317" y="517"/>
                </a:cubicBezTo>
                <a:cubicBezTo>
                  <a:pt x="5194" y="340"/>
                  <a:pt x="4932" y="291"/>
                  <a:pt x="4741" y="237"/>
                </a:cubicBezTo>
                <a:cubicBezTo>
                  <a:pt x="4357" y="254"/>
                  <a:pt x="4524" y="251"/>
                  <a:pt x="4238" y="251"/>
                </a:cubicBezTo>
                <a:lnTo>
                  <a:pt x="3116" y="303"/>
                </a:lnTo>
              </a:path>
            </a:pathLst>
          </a:custGeom>
          <a:pattFill prst="horzBrick">
            <a:fgClr>
              <a:srgbClr val="99CCFF"/>
            </a:fgClr>
            <a:bgClr>
              <a:schemeClr val="bg1"/>
            </a:bgClr>
          </a:patt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 dirty="0">
              <a:latin typeface=".VnArial" pitchFamily="34" charset="0"/>
            </a:endParaRPr>
          </a:p>
        </p:txBody>
      </p:sp>
      <p:grpSp>
        <p:nvGrpSpPr>
          <p:cNvPr id="136213" name="Group 21"/>
          <p:cNvGrpSpPr>
            <a:grpSpLocks/>
          </p:cNvGrpSpPr>
          <p:nvPr/>
        </p:nvGrpSpPr>
        <p:grpSpPr bwMode="auto">
          <a:xfrm>
            <a:off x="6553200" y="5795963"/>
            <a:ext cx="1066800" cy="833437"/>
            <a:chOff x="4502" y="3363"/>
            <a:chExt cx="672" cy="525"/>
          </a:xfrm>
        </p:grpSpPr>
        <p:grpSp>
          <p:nvGrpSpPr>
            <p:cNvPr id="136214" name="Group 22"/>
            <p:cNvGrpSpPr>
              <a:grpSpLocks/>
            </p:cNvGrpSpPr>
            <p:nvPr/>
          </p:nvGrpSpPr>
          <p:grpSpPr bwMode="auto">
            <a:xfrm>
              <a:off x="4502" y="3363"/>
              <a:ext cx="672" cy="525"/>
              <a:chOff x="47" y="0"/>
              <a:chExt cx="5713" cy="4320"/>
            </a:xfrm>
          </p:grpSpPr>
          <p:sp>
            <p:nvSpPr>
              <p:cNvPr id="136215" name="Freeform 23"/>
              <p:cNvSpPr>
                <a:spLocks/>
              </p:cNvSpPr>
              <p:nvPr/>
            </p:nvSpPr>
            <p:spPr bwMode="auto">
              <a:xfrm>
                <a:off x="47" y="0"/>
                <a:ext cx="5713" cy="4320"/>
              </a:xfrm>
              <a:custGeom>
                <a:avLst/>
                <a:gdLst>
                  <a:gd name="T0" fmla="*/ 3365 w 5713"/>
                  <a:gd name="T1" fmla="*/ 58 h 4320"/>
                  <a:gd name="T2" fmla="*/ 3390 w 5713"/>
                  <a:gd name="T3" fmla="*/ 142 h 4320"/>
                  <a:gd name="T4" fmla="*/ 3613 w 5713"/>
                  <a:gd name="T5" fmla="*/ 187 h 4320"/>
                  <a:gd name="T6" fmla="*/ 4015 w 5713"/>
                  <a:gd name="T7" fmla="*/ 178 h 4320"/>
                  <a:gd name="T8" fmla="*/ 4051 w 5713"/>
                  <a:gd name="T9" fmla="*/ 310 h 4320"/>
                  <a:gd name="T10" fmla="*/ 3735 w 5713"/>
                  <a:gd name="T11" fmla="*/ 420 h 4320"/>
                  <a:gd name="T12" fmla="*/ 3794 w 5713"/>
                  <a:gd name="T13" fmla="*/ 514 h 4320"/>
                  <a:gd name="T14" fmla="*/ 3699 w 5713"/>
                  <a:gd name="T15" fmla="*/ 610 h 4320"/>
                  <a:gd name="T16" fmla="*/ 3576 w 5713"/>
                  <a:gd name="T17" fmla="*/ 663 h 4320"/>
                  <a:gd name="T18" fmla="*/ 3529 w 5713"/>
                  <a:gd name="T19" fmla="*/ 765 h 4320"/>
                  <a:gd name="T20" fmla="*/ 3699 w 5713"/>
                  <a:gd name="T21" fmla="*/ 779 h 4320"/>
                  <a:gd name="T22" fmla="*/ 3838 w 5713"/>
                  <a:gd name="T23" fmla="*/ 866 h 4320"/>
                  <a:gd name="T24" fmla="*/ 3855 w 5713"/>
                  <a:gd name="T25" fmla="*/ 996 h 4320"/>
                  <a:gd name="T26" fmla="*/ 4086 w 5713"/>
                  <a:gd name="T27" fmla="*/ 1008 h 4320"/>
                  <a:gd name="T28" fmla="*/ 4093 w 5713"/>
                  <a:gd name="T29" fmla="*/ 1019 h 4320"/>
                  <a:gd name="T30" fmla="*/ 4213 w 5713"/>
                  <a:gd name="T31" fmla="*/ 990 h 4320"/>
                  <a:gd name="T32" fmla="*/ 4402 w 5713"/>
                  <a:gd name="T33" fmla="*/ 1022 h 4320"/>
                  <a:gd name="T34" fmla="*/ 5351 w 5713"/>
                  <a:gd name="T35" fmla="*/ 1452 h 4320"/>
                  <a:gd name="T36" fmla="*/ 5642 w 5713"/>
                  <a:gd name="T37" fmla="*/ 1563 h 4320"/>
                  <a:gd name="T38" fmla="*/ 5637 w 5713"/>
                  <a:gd name="T39" fmla="*/ 1877 h 4320"/>
                  <a:gd name="T40" fmla="*/ 5417 w 5713"/>
                  <a:gd name="T41" fmla="*/ 2071 h 4320"/>
                  <a:gd name="T42" fmla="*/ 5321 w 5713"/>
                  <a:gd name="T43" fmla="*/ 2666 h 4320"/>
                  <a:gd name="T44" fmla="*/ 5311 w 5713"/>
                  <a:gd name="T45" fmla="*/ 2755 h 4320"/>
                  <a:gd name="T46" fmla="*/ 4581 w 5713"/>
                  <a:gd name="T47" fmla="*/ 3818 h 4320"/>
                  <a:gd name="T48" fmla="*/ 4260 w 5713"/>
                  <a:gd name="T49" fmla="*/ 3877 h 4320"/>
                  <a:gd name="T50" fmla="*/ 4554 w 5713"/>
                  <a:gd name="T51" fmla="*/ 4005 h 4320"/>
                  <a:gd name="T52" fmla="*/ 4525 w 5713"/>
                  <a:gd name="T53" fmla="*/ 4188 h 4320"/>
                  <a:gd name="T54" fmla="*/ 3961 w 5713"/>
                  <a:gd name="T55" fmla="*/ 4303 h 4320"/>
                  <a:gd name="T56" fmla="*/ 3451 w 5713"/>
                  <a:gd name="T57" fmla="*/ 4237 h 4320"/>
                  <a:gd name="T58" fmla="*/ 3194 w 5713"/>
                  <a:gd name="T59" fmla="*/ 4093 h 4320"/>
                  <a:gd name="T60" fmla="*/ 2990 w 5713"/>
                  <a:gd name="T61" fmla="*/ 3942 h 4320"/>
                  <a:gd name="T62" fmla="*/ 3034 w 5713"/>
                  <a:gd name="T63" fmla="*/ 3838 h 4320"/>
                  <a:gd name="T64" fmla="*/ 2789 w 5713"/>
                  <a:gd name="T65" fmla="*/ 3815 h 4320"/>
                  <a:gd name="T66" fmla="*/ 2632 w 5713"/>
                  <a:gd name="T67" fmla="*/ 3852 h 4320"/>
                  <a:gd name="T68" fmla="*/ 2598 w 5713"/>
                  <a:gd name="T69" fmla="*/ 3974 h 4320"/>
                  <a:gd name="T70" fmla="*/ 2478 w 5713"/>
                  <a:gd name="T71" fmla="*/ 4184 h 4320"/>
                  <a:gd name="T72" fmla="*/ 2169 w 5713"/>
                  <a:gd name="T73" fmla="*/ 4316 h 4320"/>
                  <a:gd name="T74" fmla="*/ 1723 w 5713"/>
                  <a:gd name="T75" fmla="*/ 4236 h 4320"/>
                  <a:gd name="T76" fmla="*/ 1515 w 5713"/>
                  <a:gd name="T77" fmla="*/ 4069 h 4320"/>
                  <a:gd name="T78" fmla="*/ 1203 w 5713"/>
                  <a:gd name="T79" fmla="*/ 3952 h 4320"/>
                  <a:gd name="T80" fmla="*/ 1017 w 5713"/>
                  <a:gd name="T81" fmla="*/ 3803 h 4320"/>
                  <a:gd name="T82" fmla="*/ 154 w 5713"/>
                  <a:gd name="T83" fmla="*/ 2099 h 4320"/>
                  <a:gd name="T84" fmla="*/ 5 w 5713"/>
                  <a:gd name="T85" fmla="*/ 1861 h 4320"/>
                  <a:gd name="T86" fmla="*/ 365 w 5713"/>
                  <a:gd name="T87" fmla="*/ 1116 h 4320"/>
                  <a:gd name="T88" fmla="*/ 870 w 5713"/>
                  <a:gd name="T89" fmla="*/ 1116 h 4320"/>
                  <a:gd name="T90" fmla="*/ 1395 w 5713"/>
                  <a:gd name="T91" fmla="*/ 1046 h 4320"/>
                  <a:gd name="T92" fmla="*/ 1497 w 5713"/>
                  <a:gd name="T93" fmla="*/ 992 h 4320"/>
                  <a:gd name="T94" fmla="*/ 1664 w 5713"/>
                  <a:gd name="T95" fmla="*/ 999 h 4320"/>
                  <a:gd name="T96" fmla="*/ 1814 w 5713"/>
                  <a:gd name="T97" fmla="*/ 995 h 4320"/>
                  <a:gd name="T98" fmla="*/ 2017 w 5713"/>
                  <a:gd name="T99" fmla="*/ 866 h 4320"/>
                  <a:gd name="T100" fmla="*/ 2260 w 5713"/>
                  <a:gd name="T101" fmla="*/ 782 h 4320"/>
                  <a:gd name="T102" fmla="*/ 2191 w 5713"/>
                  <a:gd name="T103" fmla="*/ 726 h 4320"/>
                  <a:gd name="T104" fmla="*/ 2056 w 5713"/>
                  <a:gd name="T105" fmla="*/ 670 h 4320"/>
                  <a:gd name="T106" fmla="*/ 2044 w 5713"/>
                  <a:gd name="T107" fmla="*/ 612 h 4320"/>
                  <a:gd name="T108" fmla="*/ 1973 w 5713"/>
                  <a:gd name="T109" fmla="*/ 575 h 4320"/>
                  <a:gd name="T110" fmla="*/ 1870 w 5713"/>
                  <a:gd name="T111" fmla="*/ 557 h 4320"/>
                  <a:gd name="T112" fmla="*/ 1689 w 5713"/>
                  <a:gd name="T113" fmla="*/ 406 h 4320"/>
                  <a:gd name="T114" fmla="*/ 2125 w 5713"/>
                  <a:gd name="T115" fmla="*/ 336 h 4320"/>
                  <a:gd name="T116" fmla="*/ 2740 w 5713"/>
                  <a:gd name="T117" fmla="*/ 30 h 43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5713" h="4320">
                    <a:moveTo>
                      <a:pt x="3348" y="0"/>
                    </a:moveTo>
                    <a:lnTo>
                      <a:pt x="3355" y="8"/>
                    </a:lnTo>
                    <a:lnTo>
                      <a:pt x="3360" y="16"/>
                    </a:lnTo>
                    <a:lnTo>
                      <a:pt x="3363" y="24"/>
                    </a:lnTo>
                    <a:lnTo>
                      <a:pt x="3365" y="32"/>
                    </a:lnTo>
                    <a:lnTo>
                      <a:pt x="3365" y="40"/>
                    </a:lnTo>
                    <a:lnTo>
                      <a:pt x="3365" y="48"/>
                    </a:lnTo>
                    <a:lnTo>
                      <a:pt x="3365" y="58"/>
                    </a:lnTo>
                    <a:lnTo>
                      <a:pt x="3365" y="66"/>
                    </a:lnTo>
                    <a:lnTo>
                      <a:pt x="3368" y="74"/>
                    </a:lnTo>
                    <a:lnTo>
                      <a:pt x="3373" y="83"/>
                    </a:lnTo>
                    <a:lnTo>
                      <a:pt x="3375" y="95"/>
                    </a:lnTo>
                    <a:lnTo>
                      <a:pt x="3377" y="107"/>
                    </a:lnTo>
                    <a:lnTo>
                      <a:pt x="3380" y="119"/>
                    </a:lnTo>
                    <a:lnTo>
                      <a:pt x="3385" y="131"/>
                    </a:lnTo>
                    <a:lnTo>
                      <a:pt x="3390" y="142"/>
                    </a:lnTo>
                    <a:lnTo>
                      <a:pt x="3395" y="154"/>
                    </a:lnTo>
                    <a:lnTo>
                      <a:pt x="3402" y="165"/>
                    </a:lnTo>
                    <a:lnTo>
                      <a:pt x="3409" y="175"/>
                    </a:lnTo>
                    <a:lnTo>
                      <a:pt x="3417" y="187"/>
                    </a:lnTo>
                    <a:lnTo>
                      <a:pt x="3424" y="197"/>
                    </a:lnTo>
                    <a:lnTo>
                      <a:pt x="3493" y="195"/>
                    </a:lnTo>
                    <a:lnTo>
                      <a:pt x="3554" y="191"/>
                    </a:lnTo>
                    <a:lnTo>
                      <a:pt x="3613" y="187"/>
                    </a:lnTo>
                    <a:lnTo>
                      <a:pt x="3667" y="182"/>
                    </a:lnTo>
                    <a:lnTo>
                      <a:pt x="3721" y="179"/>
                    </a:lnTo>
                    <a:lnTo>
                      <a:pt x="3775" y="174"/>
                    </a:lnTo>
                    <a:lnTo>
                      <a:pt x="3831" y="170"/>
                    </a:lnTo>
                    <a:lnTo>
                      <a:pt x="3887" y="166"/>
                    </a:lnTo>
                    <a:lnTo>
                      <a:pt x="3946" y="164"/>
                    </a:lnTo>
                    <a:lnTo>
                      <a:pt x="4010" y="162"/>
                    </a:lnTo>
                    <a:lnTo>
                      <a:pt x="4015" y="178"/>
                    </a:lnTo>
                    <a:lnTo>
                      <a:pt x="4020" y="195"/>
                    </a:lnTo>
                    <a:lnTo>
                      <a:pt x="4025" y="211"/>
                    </a:lnTo>
                    <a:lnTo>
                      <a:pt x="4029" y="228"/>
                    </a:lnTo>
                    <a:lnTo>
                      <a:pt x="4037" y="244"/>
                    </a:lnTo>
                    <a:lnTo>
                      <a:pt x="4042" y="261"/>
                    </a:lnTo>
                    <a:lnTo>
                      <a:pt x="4044" y="277"/>
                    </a:lnTo>
                    <a:lnTo>
                      <a:pt x="4049" y="294"/>
                    </a:lnTo>
                    <a:lnTo>
                      <a:pt x="4051" y="310"/>
                    </a:lnTo>
                    <a:lnTo>
                      <a:pt x="4054" y="326"/>
                    </a:lnTo>
                    <a:lnTo>
                      <a:pt x="3701" y="371"/>
                    </a:lnTo>
                    <a:lnTo>
                      <a:pt x="3689" y="381"/>
                    </a:lnTo>
                    <a:lnTo>
                      <a:pt x="3686" y="390"/>
                    </a:lnTo>
                    <a:lnTo>
                      <a:pt x="3694" y="398"/>
                    </a:lnTo>
                    <a:lnTo>
                      <a:pt x="3703" y="406"/>
                    </a:lnTo>
                    <a:lnTo>
                      <a:pt x="3718" y="413"/>
                    </a:lnTo>
                    <a:lnTo>
                      <a:pt x="3735" y="420"/>
                    </a:lnTo>
                    <a:lnTo>
                      <a:pt x="3752" y="427"/>
                    </a:lnTo>
                    <a:lnTo>
                      <a:pt x="3770" y="435"/>
                    </a:lnTo>
                    <a:lnTo>
                      <a:pt x="3782" y="443"/>
                    </a:lnTo>
                    <a:lnTo>
                      <a:pt x="3789" y="453"/>
                    </a:lnTo>
                    <a:lnTo>
                      <a:pt x="3797" y="468"/>
                    </a:lnTo>
                    <a:lnTo>
                      <a:pt x="3799" y="484"/>
                    </a:lnTo>
                    <a:lnTo>
                      <a:pt x="3797" y="499"/>
                    </a:lnTo>
                    <a:lnTo>
                      <a:pt x="3794" y="514"/>
                    </a:lnTo>
                    <a:lnTo>
                      <a:pt x="3787" y="528"/>
                    </a:lnTo>
                    <a:lnTo>
                      <a:pt x="3777" y="542"/>
                    </a:lnTo>
                    <a:lnTo>
                      <a:pt x="3767" y="556"/>
                    </a:lnTo>
                    <a:lnTo>
                      <a:pt x="3755" y="570"/>
                    </a:lnTo>
                    <a:lnTo>
                      <a:pt x="3740" y="582"/>
                    </a:lnTo>
                    <a:lnTo>
                      <a:pt x="3725" y="594"/>
                    </a:lnTo>
                    <a:lnTo>
                      <a:pt x="3713" y="603"/>
                    </a:lnTo>
                    <a:lnTo>
                      <a:pt x="3699" y="610"/>
                    </a:lnTo>
                    <a:lnTo>
                      <a:pt x="3679" y="614"/>
                    </a:lnTo>
                    <a:lnTo>
                      <a:pt x="3659" y="619"/>
                    </a:lnTo>
                    <a:lnTo>
                      <a:pt x="3640" y="623"/>
                    </a:lnTo>
                    <a:lnTo>
                      <a:pt x="3620" y="628"/>
                    </a:lnTo>
                    <a:lnTo>
                      <a:pt x="3603" y="634"/>
                    </a:lnTo>
                    <a:lnTo>
                      <a:pt x="3591" y="642"/>
                    </a:lnTo>
                    <a:lnTo>
                      <a:pt x="3581" y="651"/>
                    </a:lnTo>
                    <a:lnTo>
                      <a:pt x="3576" y="663"/>
                    </a:lnTo>
                    <a:lnTo>
                      <a:pt x="3576" y="676"/>
                    </a:lnTo>
                    <a:lnTo>
                      <a:pt x="3574" y="688"/>
                    </a:lnTo>
                    <a:lnTo>
                      <a:pt x="3569" y="701"/>
                    </a:lnTo>
                    <a:lnTo>
                      <a:pt x="3564" y="714"/>
                    </a:lnTo>
                    <a:lnTo>
                      <a:pt x="3556" y="726"/>
                    </a:lnTo>
                    <a:lnTo>
                      <a:pt x="3547" y="739"/>
                    </a:lnTo>
                    <a:lnTo>
                      <a:pt x="3537" y="752"/>
                    </a:lnTo>
                    <a:lnTo>
                      <a:pt x="3529" y="765"/>
                    </a:lnTo>
                    <a:lnTo>
                      <a:pt x="3520" y="778"/>
                    </a:lnTo>
                    <a:lnTo>
                      <a:pt x="3512" y="790"/>
                    </a:lnTo>
                    <a:lnTo>
                      <a:pt x="3542" y="790"/>
                    </a:lnTo>
                    <a:lnTo>
                      <a:pt x="3574" y="789"/>
                    </a:lnTo>
                    <a:lnTo>
                      <a:pt x="3603" y="787"/>
                    </a:lnTo>
                    <a:lnTo>
                      <a:pt x="3635" y="783"/>
                    </a:lnTo>
                    <a:lnTo>
                      <a:pt x="3667" y="781"/>
                    </a:lnTo>
                    <a:lnTo>
                      <a:pt x="3699" y="779"/>
                    </a:lnTo>
                    <a:lnTo>
                      <a:pt x="3730" y="779"/>
                    </a:lnTo>
                    <a:lnTo>
                      <a:pt x="3760" y="779"/>
                    </a:lnTo>
                    <a:lnTo>
                      <a:pt x="3792" y="782"/>
                    </a:lnTo>
                    <a:lnTo>
                      <a:pt x="3821" y="787"/>
                    </a:lnTo>
                    <a:lnTo>
                      <a:pt x="3833" y="807"/>
                    </a:lnTo>
                    <a:lnTo>
                      <a:pt x="3838" y="827"/>
                    </a:lnTo>
                    <a:lnTo>
                      <a:pt x="3841" y="846"/>
                    </a:lnTo>
                    <a:lnTo>
                      <a:pt x="3838" y="866"/>
                    </a:lnTo>
                    <a:lnTo>
                      <a:pt x="3833" y="885"/>
                    </a:lnTo>
                    <a:lnTo>
                      <a:pt x="3828" y="904"/>
                    </a:lnTo>
                    <a:lnTo>
                      <a:pt x="3821" y="925"/>
                    </a:lnTo>
                    <a:lnTo>
                      <a:pt x="3814" y="944"/>
                    </a:lnTo>
                    <a:lnTo>
                      <a:pt x="3809" y="964"/>
                    </a:lnTo>
                    <a:lnTo>
                      <a:pt x="3806" y="984"/>
                    </a:lnTo>
                    <a:lnTo>
                      <a:pt x="3831" y="990"/>
                    </a:lnTo>
                    <a:lnTo>
                      <a:pt x="3855" y="996"/>
                    </a:lnTo>
                    <a:lnTo>
                      <a:pt x="3882" y="999"/>
                    </a:lnTo>
                    <a:lnTo>
                      <a:pt x="3912" y="1002"/>
                    </a:lnTo>
                    <a:lnTo>
                      <a:pt x="3944" y="1003"/>
                    </a:lnTo>
                    <a:lnTo>
                      <a:pt x="3973" y="1004"/>
                    </a:lnTo>
                    <a:lnTo>
                      <a:pt x="4005" y="1005"/>
                    </a:lnTo>
                    <a:lnTo>
                      <a:pt x="4034" y="1005"/>
                    </a:lnTo>
                    <a:lnTo>
                      <a:pt x="4061" y="1006"/>
                    </a:lnTo>
                    <a:lnTo>
                      <a:pt x="4086" y="1008"/>
                    </a:lnTo>
                    <a:lnTo>
                      <a:pt x="4086" y="1010"/>
                    </a:lnTo>
                    <a:lnTo>
                      <a:pt x="4086" y="1012"/>
                    </a:lnTo>
                    <a:lnTo>
                      <a:pt x="4088" y="1013"/>
                    </a:lnTo>
                    <a:lnTo>
                      <a:pt x="4088" y="1014"/>
                    </a:lnTo>
                    <a:lnTo>
                      <a:pt x="4088" y="1015"/>
                    </a:lnTo>
                    <a:lnTo>
                      <a:pt x="4088" y="1016"/>
                    </a:lnTo>
                    <a:lnTo>
                      <a:pt x="4091" y="1018"/>
                    </a:lnTo>
                    <a:lnTo>
                      <a:pt x="4093" y="1019"/>
                    </a:lnTo>
                    <a:lnTo>
                      <a:pt x="4096" y="1020"/>
                    </a:lnTo>
                    <a:lnTo>
                      <a:pt x="4098" y="1020"/>
                    </a:lnTo>
                    <a:lnTo>
                      <a:pt x="4115" y="1013"/>
                    </a:lnTo>
                    <a:lnTo>
                      <a:pt x="4132" y="1007"/>
                    </a:lnTo>
                    <a:lnTo>
                      <a:pt x="4152" y="1002"/>
                    </a:lnTo>
                    <a:lnTo>
                      <a:pt x="4172" y="997"/>
                    </a:lnTo>
                    <a:lnTo>
                      <a:pt x="4191" y="994"/>
                    </a:lnTo>
                    <a:lnTo>
                      <a:pt x="4213" y="990"/>
                    </a:lnTo>
                    <a:lnTo>
                      <a:pt x="4235" y="987"/>
                    </a:lnTo>
                    <a:lnTo>
                      <a:pt x="4255" y="984"/>
                    </a:lnTo>
                    <a:lnTo>
                      <a:pt x="4277" y="982"/>
                    </a:lnTo>
                    <a:lnTo>
                      <a:pt x="4299" y="979"/>
                    </a:lnTo>
                    <a:lnTo>
                      <a:pt x="4333" y="987"/>
                    </a:lnTo>
                    <a:lnTo>
                      <a:pt x="4360" y="997"/>
                    </a:lnTo>
                    <a:lnTo>
                      <a:pt x="4382" y="1008"/>
                    </a:lnTo>
                    <a:lnTo>
                      <a:pt x="4402" y="1022"/>
                    </a:lnTo>
                    <a:lnTo>
                      <a:pt x="4414" y="1037"/>
                    </a:lnTo>
                    <a:lnTo>
                      <a:pt x="4426" y="1052"/>
                    </a:lnTo>
                    <a:lnTo>
                      <a:pt x="4436" y="1068"/>
                    </a:lnTo>
                    <a:lnTo>
                      <a:pt x="4446" y="1085"/>
                    </a:lnTo>
                    <a:lnTo>
                      <a:pt x="4456" y="1101"/>
                    </a:lnTo>
                    <a:lnTo>
                      <a:pt x="4468" y="1116"/>
                    </a:lnTo>
                    <a:lnTo>
                      <a:pt x="5351" y="1119"/>
                    </a:lnTo>
                    <a:lnTo>
                      <a:pt x="5351" y="1452"/>
                    </a:lnTo>
                    <a:lnTo>
                      <a:pt x="5387" y="1466"/>
                    </a:lnTo>
                    <a:lnTo>
                      <a:pt x="5424" y="1478"/>
                    </a:lnTo>
                    <a:lnTo>
                      <a:pt x="5463" y="1492"/>
                    </a:lnTo>
                    <a:lnTo>
                      <a:pt x="5503" y="1504"/>
                    </a:lnTo>
                    <a:lnTo>
                      <a:pt x="5542" y="1517"/>
                    </a:lnTo>
                    <a:lnTo>
                      <a:pt x="5578" y="1531"/>
                    </a:lnTo>
                    <a:lnTo>
                      <a:pt x="5610" y="1547"/>
                    </a:lnTo>
                    <a:lnTo>
                      <a:pt x="5642" y="1563"/>
                    </a:lnTo>
                    <a:lnTo>
                      <a:pt x="5667" y="1581"/>
                    </a:lnTo>
                    <a:lnTo>
                      <a:pt x="5686" y="1602"/>
                    </a:lnTo>
                    <a:lnTo>
                      <a:pt x="5706" y="1648"/>
                    </a:lnTo>
                    <a:lnTo>
                      <a:pt x="5713" y="1695"/>
                    </a:lnTo>
                    <a:lnTo>
                      <a:pt x="5708" y="1742"/>
                    </a:lnTo>
                    <a:lnTo>
                      <a:pt x="5694" y="1788"/>
                    </a:lnTo>
                    <a:lnTo>
                      <a:pt x="5669" y="1834"/>
                    </a:lnTo>
                    <a:lnTo>
                      <a:pt x="5637" y="1877"/>
                    </a:lnTo>
                    <a:lnTo>
                      <a:pt x="5603" y="1922"/>
                    </a:lnTo>
                    <a:lnTo>
                      <a:pt x="5561" y="1964"/>
                    </a:lnTo>
                    <a:lnTo>
                      <a:pt x="5517" y="2005"/>
                    </a:lnTo>
                    <a:lnTo>
                      <a:pt x="5473" y="2045"/>
                    </a:lnTo>
                    <a:lnTo>
                      <a:pt x="5458" y="2052"/>
                    </a:lnTo>
                    <a:lnTo>
                      <a:pt x="5446" y="2059"/>
                    </a:lnTo>
                    <a:lnTo>
                      <a:pt x="5431" y="2066"/>
                    </a:lnTo>
                    <a:lnTo>
                      <a:pt x="5417" y="2071"/>
                    </a:lnTo>
                    <a:lnTo>
                      <a:pt x="5402" y="2077"/>
                    </a:lnTo>
                    <a:lnTo>
                      <a:pt x="5390" y="2083"/>
                    </a:lnTo>
                    <a:lnTo>
                      <a:pt x="5375" y="2088"/>
                    </a:lnTo>
                    <a:lnTo>
                      <a:pt x="5360" y="2094"/>
                    </a:lnTo>
                    <a:lnTo>
                      <a:pt x="5346" y="2101"/>
                    </a:lnTo>
                    <a:lnTo>
                      <a:pt x="5333" y="2107"/>
                    </a:lnTo>
                    <a:lnTo>
                      <a:pt x="5314" y="2654"/>
                    </a:lnTo>
                    <a:lnTo>
                      <a:pt x="5321" y="2666"/>
                    </a:lnTo>
                    <a:lnTo>
                      <a:pt x="5324" y="2677"/>
                    </a:lnTo>
                    <a:lnTo>
                      <a:pt x="5324" y="2688"/>
                    </a:lnTo>
                    <a:lnTo>
                      <a:pt x="5321" y="2700"/>
                    </a:lnTo>
                    <a:lnTo>
                      <a:pt x="5319" y="2711"/>
                    </a:lnTo>
                    <a:lnTo>
                      <a:pt x="5316" y="2723"/>
                    </a:lnTo>
                    <a:lnTo>
                      <a:pt x="5314" y="2733"/>
                    </a:lnTo>
                    <a:lnTo>
                      <a:pt x="5311" y="2744"/>
                    </a:lnTo>
                    <a:lnTo>
                      <a:pt x="5311" y="2755"/>
                    </a:lnTo>
                    <a:lnTo>
                      <a:pt x="5314" y="2765"/>
                    </a:lnTo>
                    <a:lnTo>
                      <a:pt x="5297" y="3818"/>
                    </a:lnTo>
                    <a:lnTo>
                      <a:pt x="5179" y="3818"/>
                    </a:lnTo>
                    <a:lnTo>
                      <a:pt x="5059" y="3818"/>
                    </a:lnTo>
                    <a:lnTo>
                      <a:pt x="4939" y="3818"/>
                    </a:lnTo>
                    <a:lnTo>
                      <a:pt x="4819" y="3818"/>
                    </a:lnTo>
                    <a:lnTo>
                      <a:pt x="4699" y="3818"/>
                    </a:lnTo>
                    <a:lnTo>
                      <a:pt x="4581" y="3818"/>
                    </a:lnTo>
                    <a:lnTo>
                      <a:pt x="4463" y="3818"/>
                    </a:lnTo>
                    <a:lnTo>
                      <a:pt x="4353" y="3818"/>
                    </a:lnTo>
                    <a:lnTo>
                      <a:pt x="4245" y="3818"/>
                    </a:lnTo>
                    <a:lnTo>
                      <a:pt x="4142" y="3818"/>
                    </a:lnTo>
                    <a:lnTo>
                      <a:pt x="4105" y="3847"/>
                    </a:lnTo>
                    <a:lnTo>
                      <a:pt x="4154" y="3859"/>
                    </a:lnTo>
                    <a:lnTo>
                      <a:pt x="4206" y="3868"/>
                    </a:lnTo>
                    <a:lnTo>
                      <a:pt x="4260" y="3877"/>
                    </a:lnTo>
                    <a:lnTo>
                      <a:pt x="4311" y="3886"/>
                    </a:lnTo>
                    <a:lnTo>
                      <a:pt x="4363" y="3895"/>
                    </a:lnTo>
                    <a:lnTo>
                      <a:pt x="4409" y="3907"/>
                    </a:lnTo>
                    <a:lnTo>
                      <a:pt x="4453" y="3920"/>
                    </a:lnTo>
                    <a:lnTo>
                      <a:pt x="4490" y="3936"/>
                    </a:lnTo>
                    <a:lnTo>
                      <a:pt x="4522" y="3957"/>
                    </a:lnTo>
                    <a:lnTo>
                      <a:pt x="4547" y="3982"/>
                    </a:lnTo>
                    <a:lnTo>
                      <a:pt x="4554" y="4005"/>
                    </a:lnTo>
                    <a:lnTo>
                      <a:pt x="4556" y="4028"/>
                    </a:lnTo>
                    <a:lnTo>
                      <a:pt x="4556" y="4051"/>
                    </a:lnTo>
                    <a:lnTo>
                      <a:pt x="4554" y="4074"/>
                    </a:lnTo>
                    <a:lnTo>
                      <a:pt x="4549" y="4098"/>
                    </a:lnTo>
                    <a:lnTo>
                      <a:pt x="4542" y="4120"/>
                    </a:lnTo>
                    <a:lnTo>
                      <a:pt x="4537" y="4143"/>
                    </a:lnTo>
                    <a:lnTo>
                      <a:pt x="4529" y="4165"/>
                    </a:lnTo>
                    <a:lnTo>
                      <a:pt x="4525" y="4188"/>
                    </a:lnTo>
                    <a:lnTo>
                      <a:pt x="4520" y="4208"/>
                    </a:lnTo>
                    <a:lnTo>
                      <a:pt x="4456" y="4242"/>
                    </a:lnTo>
                    <a:lnTo>
                      <a:pt x="4385" y="4267"/>
                    </a:lnTo>
                    <a:lnTo>
                      <a:pt x="4306" y="4284"/>
                    </a:lnTo>
                    <a:lnTo>
                      <a:pt x="4225" y="4296"/>
                    </a:lnTo>
                    <a:lnTo>
                      <a:pt x="4140" y="4302"/>
                    </a:lnTo>
                    <a:lnTo>
                      <a:pt x="4051" y="4304"/>
                    </a:lnTo>
                    <a:lnTo>
                      <a:pt x="3961" y="4303"/>
                    </a:lnTo>
                    <a:lnTo>
                      <a:pt x="3870" y="4300"/>
                    </a:lnTo>
                    <a:lnTo>
                      <a:pt x="3779" y="4294"/>
                    </a:lnTo>
                    <a:lnTo>
                      <a:pt x="3689" y="4287"/>
                    </a:lnTo>
                    <a:lnTo>
                      <a:pt x="3647" y="4278"/>
                    </a:lnTo>
                    <a:lnTo>
                      <a:pt x="3600" y="4269"/>
                    </a:lnTo>
                    <a:lnTo>
                      <a:pt x="3551" y="4260"/>
                    </a:lnTo>
                    <a:lnTo>
                      <a:pt x="3500" y="4248"/>
                    </a:lnTo>
                    <a:lnTo>
                      <a:pt x="3451" y="4237"/>
                    </a:lnTo>
                    <a:lnTo>
                      <a:pt x="3407" y="4223"/>
                    </a:lnTo>
                    <a:lnTo>
                      <a:pt x="3368" y="4207"/>
                    </a:lnTo>
                    <a:lnTo>
                      <a:pt x="3338" y="4189"/>
                    </a:lnTo>
                    <a:lnTo>
                      <a:pt x="3319" y="4166"/>
                    </a:lnTo>
                    <a:lnTo>
                      <a:pt x="3311" y="4140"/>
                    </a:lnTo>
                    <a:lnTo>
                      <a:pt x="3272" y="4125"/>
                    </a:lnTo>
                    <a:lnTo>
                      <a:pt x="3233" y="4109"/>
                    </a:lnTo>
                    <a:lnTo>
                      <a:pt x="3194" y="4093"/>
                    </a:lnTo>
                    <a:lnTo>
                      <a:pt x="3157" y="4076"/>
                    </a:lnTo>
                    <a:lnTo>
                      <a:pt x="3123" y="4058"/>
                    </a:lnTo>
                    <a:lnTo>
                      <a:pt x="3091" y="4039"/>
                    </a:lnTo>
                    <a:lnTo>
                      <a:pt x="3059" y="4020"/>
                    </a:lnTo>
                    <a:lnTo>
                      <a:pt x="3029" y="3999"/>
                    </a:lnTo>
                    <a:lnTo>
                      <a:pt x="3005" y="3978"/>
                    </a:lnTo>
                    <a:lnTo>
                      <a:pt x="2983" y="3955"/>
                    </a:lnTo>
                    <a:lnTo>
                      <a:pt x="2990" y="3942"/>
                    </a:lnTo>
                    <a:lnTo>
                      <a:pt x="2995" y="3928"/>
                    </a:lnTo>
                    <a:lnTo>
                      <a:pt x="3000" y="3916"/>
                    </a:lnTo>
                    <a:lnTo>
                      <a:pt x="3005" y="3902"/>
                    </a:lnTo>
                    <a:lnTo>
                      <a:pt x="3012" y="3888"/>
                    </a:lnTo>
                    <a:lnTo>
                      <a:pt x="3017" y="3876"/>
                    </a:lnTo>
                    <a:lnTo>
                      <a:pt x="3022" y="3863"/>
                    </a:lnTo>
                    <a:lnTo>
                      <a:pt x="3027" y="3851"/>
                    </a:lnTo>
                    <a:lnTo>
                      <a:pt x="3034" y="3838"/>
                    </a:lnTo>
                    <a:lnTo>
                      <a:pt x="3039" y="3827"/>
                    </a:lnTo>
                    <a:lnTo>
                      <a:pt x="3005" y="3819"/>
                    </a:lnTo>
                    <a:lnTo>
                      <a:pt x="2971" y="3813"/>
                    </a:lnTo>
                    <a:lnTo>
                      <a:pt x="2936" y="3812"/>
                    </a:lnTo>
                    <a:lnTo>
                      <a:pt x="2902" y="3812"/>
                    </a:lnTo>
                    <a:lnTo>
                      <a:pt x="2865" y="3813"/>
                    </a:lnTo>
                    <a:lnTo>
                      <a:pt x="2828" y="3814"/>
                    </a:lnTo>
                    <a:lnTo>
                      <a:pt x="2789" y="3815"/>
                    </a:lnTo>
                    <a:lnTo>
                      <a:pt x="2750" y="3816"/>
                    </a:lnTo>
                    <a:lnTo>
                      <a:pt x="2706" y="3815"/>
                    </a:lnTo>
                    <a:lnTo>
                      <a:pt x="2659" y="3811"/>
                    </a:lnTo>
                    <a:lnTo>
                      <a:pt x="2647" y="3818"/>
                    </a:lnTo>
                    <a:lnTo>
                      <a:pt x="2640" y="3824"/>
                    </a:lnTo>
                    <a:lnTo>
                      <a:pt x="2635" y="3834"/>
                    </a:lnTo>
                    <a:lnTo>
                      <a:pt x="2632" y="3843"/>
                    </a:lnTo>
                    <a:lnTo>
                      <a:pt x="2632" y="3852"/>
                    </a:lnTo>
                    <a:lnTo>
                      <a:pt x="2632" y="3861"/>
                    </a:lnTo>
                    <a:lnTo>
                      <a:pt x="2632" y="3870"/>
                    </a:lnTo>
                    <a:lnTo>
                      <a:pt x="2632" y="3879"/>
                    </a:lnTo>
                    <a:lnTo>
                      <a:pt x="2630" y="3886"/>
                    </a:lnTo>
                    <a:lnTo>
                      <a:pt x="2623" y="3893"/>
                    </a:lnTo>
                    <a:lnTo>
                      <a:pt x="2615" y="3920"/>
                    </a:lnTo>
                    <a:lnTo>
                      <a:pt x="2608" y="3947"/>
                    </a:lnTo>
                    <a:lnTo>
                      <a:pt x="2598" y="3974"/>
                    </a:lnTo>
                    <a:lnTo>
                      <a:pt x="2591" y="4003"/>
                    </a:lnTo>
                    <a:lnTo>
                      <a:pt x="2578" y="4030"/>
                    </a:lnTo>
                    <a:lnTo>
                      <a:pt x="2566" y="4058"/>
                    </a:lnTo>
                    <a:lnTo>
                      <a:pt x="2554" y="4084"/>
                    </a:lnTo>
                    <a:lnTo>
                      <a:pt x="2537" y="4110"/>
                    </a:lnTo>
                    <a:lnTo>
                      <a:pt x="2520" y="4136"/>
                    </a:lnTo>
                    <a:lnTo>
                      <a:pt x="2497" y="4160"/>
                    </a:lnTo>
                    <a:lnTo>
                      <a:pt x="2478" y="4184"/>
                    </a:lnTo>
                    <a:lnTo>
                      <a:pt x="2453" y="4206"/>
                    </a:lnTo>
                    <a:lnTo>
                      <a:pt x="2422" y="4228"/>
                    </a:lnTo>
                    <a:lnTo>
                      <a:pt x="2387" y="4248"/>
                    </a:lnTo>
                    <a:lnTo>
                      <a:pt x="2348" y="4267"/>
                    </a:lnTo>
                    <a:lnTo>
                      <a:pt x="2309" y="4283"/>
                    </a:lnTo>
                    <a:lnTo>
                      <a:pt x="2265" y="4296"/>
                    </a:lnTo>
                    <a:lnTo>
                      <a:pt x="2218" y="4308"/>
                    </a:lnTo>
                    <a:lnTo>
                      <a:pt x="2169" y="4316"/>
                    </a:lnTo>
                    <a:lnTo>
                      <a:pt x="2120" y="4320"/>
                    </a:lnTo>
                    <a:lnTo>
                      <a:pt x="2054" y="4319"/>
                    </a:lnTo>
                    <a:lnTo>
                      <a:pt x="1993" y="4312"/>
                    </a:lnTo>
                    <a:lnTo>
                      <a:pt x="1934" y="4303"/>
                    </a:lnTo>
                    <a:lnTo>
                      <a:pt x="1877" y="4290"/>
                    </a:lnTo>
                    <a:lnTo>
                      <a:pt x="1823" y="4274"/>
                    </a:lnTo>
                    <a:lnTo>
                      <a:pt x="1772" y="4255"/>
                    </a:lnTo>
                    <a:lnTo>
                      <a:pt x="1723" y="4236"/>
                    </a:lnTo>
                    <a:lnTo>
                      <a:pt x="1676" y="4215"/>
                    </a:lnTo>
                    <a:lnTo>
                      <a:pt x="1632" y="4194"/>
                    </a:lnTo>
                    <a:lnTo>
                      <a:pt x="1591" y="4173"/>
                    </a:lnTo>
                    <a:lnTo>
                      <a:pt x="1610" y="4143"/>
                    </a:lnTo>
                    <a:lnTo>
                      <a:pt x="1610" y="4119"/>
                    </a:lnTo>
                    <a:lnTo>
                      <a:pt x="1591" y="4100"/>
                    </a:lnTo>
                    <a:lnTo>
                      <a:pt x="1559" y="4083"/>
                    </a:lnTo>
                    <a:lnTo>
                      <a:pt x="1515" y="4069"/>
                    </a:lnTo>
                    <a:lnTo>
                      <a:pt x="1466" y="4056"/>
                    </a:lnTo>
                    <a:lnTo>
                      <a:pt x="1414" y="4044"/>
                    </a:lnTo>
                    <a:lnTo>
                      <a:pt x="1368" y="4032"/>
                    </a:lnTo>
                    <a:lnTo>
                      <a:pt x="1323" y="4019"/>
                    </a:lnTo>
                    <a:lnTo>
                      <a:pt x="1292" y="4003"/>
                    </a:lnTo>
                    <a:lnTo>
                      <a:pt x="1260" y="3987"/>
                    </a:lnTo>
                    <a:lnTo>
                      <a:pt x="1230" y="3971"/>
                    </a:lnTo>
                    <a:lnTo>
                      <a:pt x="1203" y="3952"/>
                    </a:lnTo>
                    <a:lnTo>
                      <a:pt x="1179" y="3934"/>
                    </a:lnTo>
                    <a:lnTo>
                      <a:pt x="1159" y="3915"/>
                    </a:lnTo>
                    <a:lnTo>
                      <a:pt x="1140" y="3895"/>
                    </a:lnTo>
                    <a:lnTo>
                      <a:pt x="1122" y="3875"/>
                    </a:lnTo>
                    <a:lnTo>
                      <a:pt x="1105" y="3855"/>
                    </a:lnTo>
                    <a:lnTo>
                      <a:pt x="1088" y="3835"/>
                    </a:lnTo>
                    <a:lnTo>
                      <a:pt x="1071" y="3814"/>
                    </a:lnTo>
                    <a:lnTo>
                      <a:pt x="1017" y="3803"/>
                    </a:lnTo>
                    <a:lnTo>
                      <a:pt x="348" y="3803"/>
                    </a:lnTo>
                    <a:lnTo>
                      <a:pt x="355" y="2144"/>
                    </a:lnTo>
                    <a:lnTo>
                      <a:pt x="319" y="2140"/>
                    </a:lnTo>
                    <a:lnTo>
                      <a:pt x="284" y="2133"/>
                    </a:lnTo>
                    <a:lnTo>
                      <a:pt x="250" y="2126"/>
                    </a:lnTo>
                    <a:lnTo>
                      <a:pt x="216" y="2118"/>
                    </a:lnTo>
                    <a:lnTo>
                      <a:pt x="184" y="2109"/>
                    </a:lnTo>
                    <a:lnTo>
                      <a:pt x="154" y="2099"/>
                    </a:lnTo>
                    <a:lnTo>
                      <a:pt x="127" y="2087"/>
                    </a:lnTo>
                    <a:lnTo>
                      <a:pt x="103" y="2074"/>
                    </a:lnTo>
                    <a:lnTo>
                      <a:pt x="81" y="2059"/>
                    </a:lnTo>
                    <a:lnTo>
                      <a:pt x="64" y="2042"/>
                    </a:lnTo>
                    <a:lnTo>
                      <a:pt x="46" y="1999"/>
                    </a:lnTo>
                    <a:lnTo>
                      <a:pt x="32" y="1955"/>
                    </a:lnTo>
                    <a:lnTo>
                      <a:pt x="15" y="1908"/>
                    </a:lnTo>
                    <a:lnTo>
                      <a:pt x="5" y="1861"/>
                    </a:lnTo>
                    <a:lnTo>
                      <a:pt x="0" y="1813"/>
                    </a:lnTo>
                    <a:lnTo>
                      <a:pt x="2" y="1766"/>
                    </a:lnTo>
                    <a:lnTo>
                      <a:pt x="17" y="1720"/>
                    </a:lnTo>
                    <a:lnTo>
                      <a:pt x="42" y="1677"/>
                    </a:lnTo>
                    <a:lnTo>
                      <a:pt x="81" y="1635"/>
                    </a:lnTo>
                    <a:lnTo>
                      <a:pt x="135" y="1596"/>
                    </a:lnTo>
                    <a:lnTo>
                      <a:pt x="348" y="1543"/>
                    </a:lnTo>
                    <a:lnTo>
                      <a:pt x="365" y="1116"/>
                    </a:lnTo>
                    <a:lnTo>
                      <a:pt x="421" y="1116"/>
                    </a:lnTo>
                    <a:lnTo>
                      <a:pt x="485" y="1116"/>
                    </a:lnTo>
                    <a:lnTo>
                      <a:pt x="556" y="1116"/>
                    </a:lnTo>
                    <a:lnTo>
                      <a:pt x="630" y="1116"/>
                    </a:lnTo>
                    <a:lnTo>
                      <a:pt x="701" y="1116"/>
                    </a:lnTo>
                    <a:lnTo>
                      <a:pt x="767" y="1116"/>
                    </a:lnTo>
                    <a:lnTo>
                      <a:pt x="823" y="1116"/>
                    </a:lnTo>
                    <a:lnTo>
                      <a:pt x="870" y="1116"/>
                    </a:lnTo>
                    <a:lnTo>
                      <a:pt x="899" y="1116"/>
                    </a:lnTo>
                    <a:lnTo>
                      <a:pt x="909" y="1116"/>
                    </a:lnTo>
                    <a:lnTo>
                      <a:pt x="1319" y="1111"/>
                    </a:lnTo>
                    <a:lnTo>
                      <a:pt x="1331" y="1100"/>
                    </a:lnTo>
                    <a:lnTo>
                      <a:pt x="1345" y="1086"/>
                    </a:lnTo>
                    <a:lnTo>
                      <a:pt x="1360" y="1074"/>
                    </a:lnTo>
                    <a:lnTo>
                      <a:pt x="1377" y="1060"/>
                    </a:lnTo>
                    <a:lnTo>
                      <a:pt x="1395" y="1046"/>
                    </a:lnTo>
                    <a:lnTo>
                      <a:pt x="1412" y="1035"/>
                    </a:lnTo>
                    <a:lnTo>
                      <a:pt x="1424" y="1024"/>
                    </a:lnTo>
                    <a:lnTo>
                      <a:pt x="1436" y="1016"/>
                    </a:lnTo>
                    <a:lnTo>
                      <a:pt x="1444" y="1011"/>
                    </a:lnTo>
                    <a:lnTo>
                      <a:pt x="1446" y="1008"/>
                    </a:lnTo>
                    <a:lnTo>
                      <a:pt x="1461" y="1003"/>
                    </a:lnTo>
                    <a:lnTo>
                      <a:pt x="1478" y="997"/>
                    </a:lnTo>
                    <a:lnTo>
                      <a:pt x="1497" y="992"/>
                    </a:lnTo>
                    <a:lnTo>
                      <a:pt x="1517" y="988"/>
                    </a:lnTo>
                    <a:lnTo>
                      <a:pt x="1539" y="986"/>
                    </a:lnTo>
                    <a:lnTo>
                      <a:pt x="1564" y="983"/>
                    </a:lnTo>
                    <a:lnTo>
                      <a:pt x="1586" y="983"/>
                    </a:lnTo>
                    <a:lnTo>
                      <a:pt x="1610" y="984"/>
                    </a:lnTo>
                    <a:lnTo>
                      <a:pt x="1632" y="988"/>
                    </a:lnTo>
                    <a:lnTo>
                      <a:pt x="1652" y="992"/>
                    </a:lnTo>
                    <a:lnTo>
                      <a:pt x="1664" y="999"/>
                    </a:lnTo>
                    <a:lnTo>
                      <a:pt x="1676" y="1003"/>
                    </a:lnTo>
                    <a:lnTo>
                      <a:pt x="1694" y="1005"/>
                    </a:lnTo>
                    <a:lnTo>
                      <a:pt x="1713" y="1005"/>
                    </a:lnTo>
                    <a:lnTo>
                      <a:pt x="1733" y="1004"/>
                    </a:lnTo>
                    <a:lnTo>
                      <a:pt x="1752" y="1002"/>
                    </a:lnTo>
                    <a:lnTo>
                      <a:pt x="1774" y="999"/>
                    </a:lnTo>
                    <a:lnTo>
                      <a:pt x="1794" y="997"/>
                    </a:lnTo>
                    <a:lnTo>
                      <a:pt x="1814" y="995"/>
                    </a:lnTo>
                    <a:lnTo>
                      <a:pt x="1828" y="992"/>
                    </a:lnTo>
                    <a:lnTo>
                      <a:pt x="1897" y="991"/>
                    </a:lnTo>
                    <a:lnTo>
                      <a:pt x="1941" y="982"/>
                    </a:lnTo>
                    <a:lnTo>
                      <a:pt x="1973" y="966"/>
                    </a:lnTo>
                    <a:lnTo>
                      <a:pt x="1990" y="944"/>
                    </a:lnTo>
                    <a:lnTo>
                      <a:pt x="2002" y="919"/>
                    </a:lnTo>
                    <a:lnTo>
                      <a:pt x="2010" y="893"/>
                    </a:lnTo>
                    <a:lnTo>
                      <a:pt x="2017" y="866"/>
                    </a:lnTo>
                    <a:lnTo>
                      <a:pt x="2032" y="840"/>
                    </a:lnTo>
                    <a:lnTo>
                      <a:pt x="2056" y="818"/>
                    </a:lnTo>
                    <a:lnTo>
                      <a:pt x="2093" y="799"/>
                    </a:lnTo>
                    <a:lnTo>
                      <a:pt x="2262" y="814"/>
                    </a:lnTo>
                    <a:lnTo>
                      <a:pt x="2267" y="806"/>
                    </a:lnTo>
                    <a:lnTo>
                      <a:pt x="2265" y="797"/>
                    </a:lnTo>
                    <a:lnTo>
                      <a:pt x="2262" y="790"/>
                    </a:lnTo>
                    <a:lnTo>
                      <a:pt x="2260" y="782"/>
                    </a:lnTo>
                    <a:lnTo>
                      <a:pt x="2255" y="775"/>
                    </a:lnTo>
                    <a:lnTo>
                      <a:pt x="2247" y="767"/>
                    </a:lnTo>
                    <a:lnTo>
                      <a:pt x="2243" y="759"/>
                    </a:lnTo>
                    <a:lnTo>
                      <a:pt x="2238" y="751"/>
                    </a:lnTo>
                    <a:lnTo>
                      <a:pt x="2235" y="742"/>
                    </a:lnTo>
                    <a:lnTo>
                      <a:pt x="2233" y="732"/>
                    </a:lnTo>
                    <a:lnTo>
                      <a:pt x="2213" y="730"/>
                    </a:lnTo>
                    <a:lnTo>
                      <a:pt x="2191" y="726"/>
                    </a:lnTo>
                    <a:lnTo>
                      <a:pt x="2172" y="723"/>
                    </a:lnTo>
                    <a:lnTo>
                      <a:pt x="2152" y="717"/>
                    </a:lnTo>
                    <a:lnTo>
                      <a:pt x="2132" y="711"/>
                    </a:lnTo>
                    <a:lnTo>
                      <a:pt x="2113" y="706"/>
                    </a:lnTo>
                    <a:lnTo>
                      <a:pt x="2098" y="698"/>
                    </a:lnTo>
                    <a:lnTo>
                      <a:pt x="2081" y="690"/>
                    </a:lnTo>
                    <a:lnTo>
                      <a:pt x="2069" y="680"/>
                    </a:lnTo>
                    <a:lnTo>
                      <a:pt x="2056" y="670"/>
                    </a:lnTo>
                    <a:lnTo>
                      <a:pt x="2051" y="663"/>
                    </a:lnTo>
                    <a:lnTo>
                      <a:pt x="2049" y="655"/>
                    </a:lnTo>
                    <a:lnTo>
                      <a:pt x="2049" y="647"/>
                    </a:lnTo>
                    <a:lnTo>
                      <a:pt x="2051" y="639"/>
                    </a:lnTo>
                    <a:lnTo>
                      <a:pt x="2054" y="631"/>
                    </a:lnTo>
                    <a:lnTo>
                      <a:pt x="2056" y="624"/>
                    </a:lnTo>
                    <a:lnTo>
                      <a:pt x="2054" y="618"/>
                    </a:lnTo>
                    <a:lnTo>
                      <a:pt x="2044" y="612"/>
                    </a:lnTo>
                    <a:lnTo>
                      <a:pt x="2029" y="608"/>
                    </a:lnTo>
                    <a:lnTo>
                      <a:pt x="2005" y="605"/>
                    </a:lnTo>
                    <a:lnTo>
                      <a:pt x="1997" y="602"/>
                    </a:lnTo>
                    <a:lnTo>
                      <a:pt x="1990" y="597"/>
                    </a:lnTo>
                    <a:lnTo>
                      <a:pt x="1985" y="592"/>
                    </a:lnTo>
                    <a:lnTo>
                      <a:pt x="1980" y="587"/>
                    </a:lnTo>
                    <a:lnTo>
                      <a:pt x="1975" y="581"/>
                    </a:lnTo>
                    <a:lnTo>
                      <a:pt x="1973" y="575"/>
                    </a:lnTo>
                    <a:lnTo>
                      <a:pt x="1968" y="570"/>
                    </a:lnTo>
                    <a:lnTo>
                      <a:pt x="1966" y="565"/>
                    </a:lnTo>
                    <a:lnTo>
                      <a:pt x="1963" y="559"/>
                    </a:lnTo>
                    <a:lnTo>
                      <a:pt x="1961" y="556"/>
                    </a:lnTo>
                    <a:lnTo>
                      <a:pt x="1941" y="554"/>
                    </a:lnTo>
                    <a:lnTo>
                      <a:pt x="1917" y="554"/>
                    </a:lnTo>
                    <a:lnTo>
                      <a:pt x="1895" y="555"/>
                    </a:lnTo>
                    <a:lnTo>
                      <a:pt x="1870" y="557"/>
                    </a:lnTo>
                    <a:lnTo>
                      <a:pt x="1846" y="559"/>
                    </a:lnTo>
                    <a:lnTo>
                      <a:pt x="1821" y="563"/>
                    </a:lnTo>
                    <a:lnTo>
                      <a:pt x="1794" y="565"/>
                    </a:lnTo>
                    <a:lnTo>
                      <a:pt x="1767" y="567"/>
                    </a:lnTo>
                    <a:lnTo>
                      <a:pt x="1743" y="568"/>
                    </a:lnTo>
                    <a:lnTo>
                      <a:pt x="1716" y="567"/>
                    </a:lnTo>
                    <a:lnTo>
                      <a:pt x="1635" y="416"/>
                    </a:lnTo>
                    <a:lnTo>
                      <a:pt x="1689" y="406"/>
                    </a:lnTo>
                    <a:lnTo>
                      <a:pt x="1740" y="396"/>
                    </a:lnTo>
                    <a:lnTo>
                      <a:pt x="1794" y="387"/>
                    </a:lnTo>
                    <a:lnTo>
                      <a:pt x="1850" y="376"/>
                    </a:lnTo>
                    <a:lnTo>
                      <a:pt x="1904" y="368"/>
                    </a:lnTo>
                    <a:lnTo>
                      <a:pt x="1958" y="359"/>
                    </a:lnTo>
                    <a:lnTo>
                      <a:pt x="2015" y="351"/>
                    </a:lnTo>
                    <a:lnTo>
                      <a:pt x="2071" y="343"/>
                    </a:lnTo>
                    <a:lnTo>
                      <a:pt x="2125" y="336"/>
                    </a:lnTo>
                    <a:lnTo>
                      <a:pt x="2181" y="330"/>
                    </a:lnTo>
                    <a:lnTo>
                      <a:pt x="2218" y="314"/>
                    </a:lnTo>
                    <a:lnTo>
                      <a:pt x="2145" y="100"/>
                    </a:lnTo>
                    <a:lnTo>
                      <a:pt x="2262" y="84"/>
                    </a:lnTo>
                    <a:lnTo>
                      <a:pt x="2380" y="69"/>
                    </a:lnTo>
                    <a:lnTo>
                      <a:pt x="2500" y="54"/>
                    </a:lnTo>
                    <a:lnTo>
                      <a:pt x="2620" y="42"/>
                    </a:lnTo>
                    <a:lnTo>
                      <a:pt x="2740" y="30"/>
                    </a:lnTo>
                    <a:lnTo>
                      <a:pt x="2863" y="20"/>
                    </a:lnTo>
                    <a:lnTo>
                      <a:pt x="2985" y="12"/>
                    </a:lnTo>
                    <a:lnTo>
                      <a:pt x="3108" y="6"/>
                    </a:lnTo>
                    <a:lnTo>
                      <a:pt x="3228" y="3"/>
                    </a:lnTo>
                    <a:lnTo>
                      <a:pt x="3348" y="2"/>
                    </a:lnTo>
                    <a:lnTo>
                      <a:pt x="3348" y="2"/>
                    </a:lnTo>
                    <a:lnTo>
                      <a:pt x="3348" y="0"/>
                    </a:lnTo>
                    <a:close/>
                  </a:path>
                </a:pathLst>
              </a:custGeom>
              <a:solidFill>
                <a:srgbClr val="0019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6216" name="Freeform 24"/>
              <p:cNvSpPr>
                <a:spLocks/>
              </p:cNvSpPr>
              <p:nvPr/>
            </p:nvSpPr>
            <p:spPr bwMode="auto">
              <a:xfrm>
                <a:off x="2380" y="83"/>
                <a:ext cx="890" cy="144"/>
              </a:xfrm>
              <a:custGeom>
                <a:avLst/>
                <a:gdLst>
                  <a:gd name="T0" fmla="*/ 890 w 890"/>
                  <a:gd name="T1" fmla="*/ 41 h 144"/>
                  <a:gd name="T2" fmla="*/ 890 w 890"/>
                  <a:gd name="T3" fmla="*/ 58 h 144"/>
                  <a:gd name="T4" fmla="*/ 804 w 890"/>
                  <a:gd name="T5" fmla="*/ 64 h 144"/>
                  <a:gd name="T6" fmla="*/ 716 w 890"/>
                  <a:gd name="T7" fmla="*/ 69 h 144"/>
                  <a:gd name="T8" fmla="*/ 630 w 890"/>
                  <a:gd name="T9" fmla="*/ 76 h 144"/>
                  <a:gd name="T10" fmla="*/ 540 w 890"/>
                  <a:gd name="T11" fmla="*/ 83 h 144"/>
                  <a:gd name="T12" fmla="*/ 451 w 890"/>
                  <a:gd name="T13" fmla="*/ 90 h 144"/>
                  <a:gd name="T14" fmla="*/ 365 w 890"/>
                  <a:gd name="T15" fmla="*/ 98 h 144"/>
                  <a:gd name="T16" fmla="*/ 277 w 890"/>
                  <a:gd name="T17" fmla="*/ 107 h 144"/>
                  <a:gd name="T18" fmla="*/ 191 w 890"/>
                  <a:gd name="T19" fmla="*/ 117 h 144"/>
                  <a:gd name="T20" fmla="*/ 108 w 890"/>
                  <a:gd name="T21" fmla="*/ 130 h 144"/>
                  <a:gd name="T22" fmla="*/ 25 w 890"/>
                  <a:gd name="T23" fmla="*/ 144 h 144"/>
                  <a:gd name="T24" fmla="*/ 0 w 890"/>
                  <a:gd name="T25" fmla="*/ 79 h 144"/>
                  <a:gd name="T26" fmla="*/ 81 w 890"/>
                  <a:gd name="T27" fmla="*/ 64 h 144"/>
                  <a:gd name="T28" fmla="*/ 164 w 890"/>
                  <a:gd name="T29" fmla="*/ 51 h 144"/>
                  <a:gd name="T30" fmla="*/ 248 w 890"/>
                  <a:gd name="T31" fmla="*/ 40 h 144"/>
                  <a:gd name="T32" fmla="*/ 334 w 890"/>
                  <a:gd name="T33" fmla="*/ 31 h 144"/>
                  <a:gd name="T34" fmla="*/ 422 w 890"/>
                  <a:gd name="T35" fmla="*/ 23 h 144"/>
                  <a:gd name="T36" fmla="*/ 510 w 890"/>
                  <a:gd name="T37" fmla="*/ 16 h 144"/>
                  <a:gd name="T38" fmla="*/ 598 w 890"/>
                  <a:gd name="T39" fmla="*/ 10 h 144"/>
                  <a:gd name="T40" fmla="*/ 687 w 890"/>
                  <a:gd name="T41" fmla="*/ 5 h 144"/>
                  <a:gd name="T42" fmla="*/ 775 w 890"/>
                  <a:gd name="T43" fmla="*/ 2 h 144"/>
                  <a:gd name="T44" fmla="*/ 863 w 890"/>
                  <a:gd name="T45" fmla="*/ 0 h 144"/>
                  <a:gd name="T46" fmla="*/ 890 w 890"/>
                  <a:gd name="T47" fmla="*/ 41 h 144"/>
                  <a:gd name="T48" fmla="*/ 890 w 890"/>
                  <a:gd name="T49" fmla="*/ 41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90" h="144">
                    <a:moveTo>
                      <a:pt x="890" y="41"/>
                    </a:moveTo>
                    <a:lnTo>
                      <a:pt x="890" y="58"/>
                    </a:lnTo>
                    <a:lnTo>
                      <a:pt x="804" y="64"/>
                    </a:lnTo>
                    <a:lnTo>
                      <a:pt x="716" y="69"/>
                    </a:lnTo>
                    <a:lnTo>
                      <a:pt x="630" y="76"/>
                    </a:lnTo>
                    <a:lnTo>
                      <a:pt x="540" y="83"/>
                    </a:lnTo>
                    <a:lnTo>
                      <a:pt x="451" y="90"/>
                    </a:lnTo>
                    <a:lnTo>
                      <a:pt x="365" y="98"/>
                    </a:lnTo>
                    <a:lnTo>
                      <a:pt x="277" y="107"/>
                    </a:lnTo>
                    <a:lnTo>
                      <a:pt x="191" y="117"/>
                    </a:lnTo>
                    <a:lnTo>
                      <a:pt x="108" y="130"/>
                    </a:lnTo>
                    <a:lnTo>
                      <a:pt x="25" y="144"/>
                    </a:lnTo>
                    <a:lnTo>
                      <a:pt x="0" y="79"/>
                    </a:lnTo>
                    <a:lnTo>
                      <a:pt x="81" y="64"/>
                    </a:lnTo>
                    <a:lnTo>
                      <a:pt x="164" y="51"/>
                    </a:lnTo>
                    <a:lnTo>
                      <a:pt x="248" y="40"/>
                    </a:lnTo>
                    <a:lnTo>
                      <a:pt x="334" y="31"/>
                    </a:lnTo>
                    <a:lnTo>
                      <a:pt x="422" y="23"/>
                    </a:lnTo>
                    <a:lnTo>
                      <a:pt x="510" y="16"/>
                    </a:lnTo>
                    <a:lnTo>
                      <a:pt x="598" y="10"/>
                    </a:lnTo>
                    <a:lnTo>
                      <a:pt x="687" y="5"/>
                    </a:lnTo>
                    <a:lnTo>
                      <a:pt x="775" y="2"/>
                    </a:lnTo>
                    <a:lnTo>
                      <a:pt x="863" y="0"/>
                    </a:lnTo>
                    <a:lnTo>
                      <a:pt x="890" y="41"/>
                    </a:lnTo>
                    <a:lnTo>
                      <a:pt x="890" y="41"/>
                    </a:lnTo>
                    <a:close/>
                  </a:path>
                </a:pathLst>
              </a:custGeom>
              <a:solidFill>
                <a:srgbClr val="FFB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6217" name="Freeform 25"/>
              <p:cNvSpPr>
                <a:spLocks/>
              </p:cNvSpPr>
              <p:nvPr/>
            </p:nvSpPr>
            <p:spPr bwMode="auto">
              <a:xfrm>
                <a:off x="2412" y="162"/>
                <a:ext cx="875" cy="114"/>
              </a:xfrm>
              <a:custGeom>
                <a:avLst/>
                <a:gdLst>
                  <a:gd name="T0" fmla="*/ 875 w 875"/>
                  <a:gd name="T1" fmla="*/ 20 h 114"/>
                  <a:gd name="T2" fmla="*/ 858 w 875"/>
                  <a:gd name="T3" fmla="*/ 24 h 114"/>
                  <a:gd name="T4" fmla="*/ 838 w 875"/>
                  <a:gd name="T5" fmla="*/ 26 h 114"/>
                  <a:gd name="T6" fmla="*/ 816 w 875"/>
                  <a:gd name="T7" fmla="*/ 28 h 114"/>
                  <a:gd name="T8" fmla="*/ 794 w 875"/>
                  <a:gd name="T9" fmla="*/ 29 h 114"/>
                  <a:gd name="T10" fmla="*/ 770 w 875"/>
                  <a:gd name="T11" fmla="*/ 30 h 114"/>
                  <a:gd name="T12" fmla="*/ 745 w 875"/>
                  <a:gd name="T13" fmla="*/ 32 h 114"/>
                  <a:gd name="T14" fmla="*/ 723 w 875"/>
                  <a:gd name="T15" fmla="*/ 33 h 114"/>
                  <a:gd name="T16" fmla="*/ 699 w 875"/>
                  <a:gd name="T17" fmla="*/ 35 h 114"/>
                  <a:gd name="T18" fmla="*/ 677 w 875"/>
                  <a:gd name="T19" fmla="*/ 37 h 114"/>
                  <a:gd name="T20" fmla="*/ 655 w 875"/>
                  <a:gd name="T21" fmla="*/ 41 h 114"/>
                  <a:gd name="T22" fmla="*/ 588 w 875"/>
                  <a:gd name="T23" fmla="*/ 46 h 114"/>
                  <a:gd name="T24" fmla="*/ 522 w 875"/>
                  <a:gd name="T25" fmla="*/ 52 h 114"/>
                  <a:gd name="T26" fmla="*/ 456 w 875"/>
                  <a:gd name="T27" fmla="*/ 58 h 114"/>
                  <a:gd name="T28" fmla="*/ 392 w 875"/>
                  <a:gd name="T29" fmla="*/ 65 h 114"/>
                  <a:gd name="T30" fmla="*/ 329 w 875"/>
                  <a:gd name="T31" fmla="*/ 72 h 114"/>
                  <a:gd name="T32" fmla="*/ 265 w 875"/>
                  <a:gd name="T33" fmla="*/ 78 h 114"/>
                  <a:gd name="T34" fmla="*/ 204 w 875"/>
                  <a:gd name="T35" fmla="*/ 86 h 114"/>
                  <a:gd name="T36" fmla="*/ 142 w 875"/>
                  <a:gd name="T37" fmla="*/ 96 h 114"/>
                  <a:gd name="T38" fmla="*/ 81 w 875"/>
                  <a:gd name="T39" fmla="*/ 105 h 114"/>
                  <a:gd name="T40" fmla="*/ 20 w 875"/>
                  <a:gd name="T41" fmla="*/ 114 h 114"/>
                  <a:gd name="T42" fmla="*/ 0 w 875"/>
                  <a:gd name="T43" fmla="*/ 85 h 114"/>
                  <a:gd name="T44" fmla="*/ 79 w 875"/>
                  <a:gd name="T45" fmla="*/ 69 h 114"/>
                  <a:gd name="T46" fmla="*/ 162 w 875"/>
                  <a:gd name="T47" fmla="*/ 56 h 114"/>
                  <a:gd name="T48" fmla="*/ 245 w 875"/>
                  <a:gd name="T49" fmla="*/ 44 h 114"/>
                  <a:gd name="T50" fmla="*/ 333 w 875"/>
                  <a:gd name="T51" fmla="*/ 34 h 114"/>
                  <a:gd name="T52" fmla="*/ 422 w 875"/>
                  <a:gd name="T53" fmla="*/ 25 h 114"/>
                  <a:gd name="T54" fmla="*/ 512 w 875"/>
                  <a:gd name="T55" fmla="*/ 18 h 114"/>
                  <a:gd name="T56" fmla="*/ 603 w 875"/>
                  <a:gd name="T57" fmla="*/ 11 h 114"/>
                  <a:gd name="T58" fmla="*/ 694 w 875"/>
                  <a:gd name="T59" fmla="*/ 6 h 114"/>
                  <a:gd name="T60" fmla="*/ 782 w 875"/>
                  <a:gd name="T61" fmla="*/ 3 h 114"/>
                  <a:gd name="T62" fmla="*/ 868 w 875"/>
                  <a:gd name="T63" fmla="*/ 0 h 114"/>
                  <a:gd name="T64" fmla="*/ 875 w 875"/>
                  <a:gd name="T65" fmla="*/ 20 h 114"/>
                  <a:gd name="T66" fmla="*/ 875 w 875"/>
                  <a:gd name="T67" fmla="*/ 20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875" h="114">
                    <a:moveTo>
                      <a:pt x="875" y="20"/>
                    </a:moveTo>
                    <a:lnTo>
                      <a:pt x="858" y="24"/>
                    </a:lnTo>
                    <a:lnTo>
                      <a:pt x="838" y="26"/>
                    </a:lnTo>
                    <a:lnTo>
                      <a:pt x="816" y="28"/>
                    </a:lnTo>
                    <a:lnTo>
                      <a:pt x="794" y="29"/>
                    </a:lnTo>
                    <a:lnTo>
                      <a:pt x="770" y="30"/>
                    </a:lnTo>
                    <a:lnTo>
                      <a:pt x="745" y="32"/>
                    </a:lnTo>
                    <a:lnTo>
                      <a:pt x="723" y="33"/>
                    </a:lnTo>
                    <a:lnTo>
                      <a:pt x="699" y="35"/>
                    </a:lnTo>
                    <a:lnTo>
                      <a:pt x="677" y="37"/>
                    </a:lnTo>
                    <a:lnTo>
                      <a:pt x="655" y="41"/>
                    </a:lnTo>
                    <a:lnTo>
                      <a:pt x="588" y="46"/>
                    </a:lnTo>
                    <a:lnTo>
                      <a:pt x="522" y="52"/>
                    </a:lnTo>
                    <a:lnTo>
                      <a:pt x="456" y="58"/>
                    </a:lnTo>
                    <a:lnTo>
                      <a:pt x="392" y="65"/>
                    </a:lnTo>
                    <a:lnTo>
                      <a:pt x="329" y="72"/>
                    </a:lnTo>
                    <a:lnTo>
                      <a:pt x="265" y="78"/>
                    </a:lnTo>
                    <a:lnTo>
                      <a:pt x="204" y="86"/>
                    </a:lnTo>
                    <a:lnTo>
                      <a:pt x="142" y="96"/>
                    </a:lnTo>
                    <a:lnTo>
                      <a:pt x="81" y="105"/>
                    </a:lnTo>
                    <a:lnTo>
                      <a:pt x="20" y="114"/>
                    </a:lnTo>
                    <a:lnTo>
                      <a:pt x="0" y="85"/>
                    </a:lnTo>
                    <a:lnTo>
                      <a:pt x="79" y="69"/>
                    </a:lnTo>
                    <a:lnTo>
                      <a:pt x="162" y="56"/>
                    </a:lnTo>
                    <a:lnTo>
                      <a:pt x="245" y="44"/>
                    </a:lnTo>
                    <a:lnTo>
                      <a:pt x="333" y="34"/>
                    </a:lnTo>
                    <a:lnTo>
                      <a:pt x="422" y="25"/>
                    </a:lnTo>
                    <a:lnTo>
                      <a:pt x="512" y="18"/>
                    </a:lnTo>
                    <a:lnTo>
                      <a:pt x="603" y="11"/>
                    </a:lnTo>
                    <a:lnTo>
                      <a:pt x="694" y="6"/>
                    </a:lnTo>
                    <a:lnTo>
                      <a:pt x="782" y="3"/>
                    </a:lnTo>
                    <a:lnTo>
                      <a:pt x="868" y="0"/>
                    </a:lnTo>
                    <a:lnTo>
                      <a:pt x="875" y="20"/>
                    </a:lnTo>
                    <a:lnTo>
                      <a:pt x="875" y="20"/>
                    </a:lnTo>
                    <a:close/>
                  </a:path>
                </a:pathLst>
              </a:custGeom>
              <a:solidFill>
                <a:srgbClr val="FF00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6218" name="Freeform 26"/>
              <p:cNvSpPr>
                <a:spLocks/>
              </p:cNvSpPr>
              <p:nvPr/>
            </p:nvSpPr>
            <p:spPr bwMode="auto">
              <a:xfrm>
                <a:off x="2442" y="238"/>
                <a:ext cx="865" cy="124"/>
              </a:xfrm>
              <a:custGeom>
                <a:avLst/>
                <a:gdLst>
                  <a:gd name="T0" fmla="*/ 865 w 865"/>
                  <a:gd name="T1" fmla="*/ 30 h 124"/>
                  <a:gd name="T2" fmla="*/ 774 w 865"/>
                  <a:gd name="T3" fmla="*/ 40 h 124"/>
                  <a:gd name="T4" fmla="*/ 686 w 865"/>
                  <a:gd name="T5" fmla="*/ 49 h 124"/>
                  <a:gd name="T6" fmla="*/ 603 w 865"/>
                  <a:gd name="T7" fmla="*/ 60 h 124"/>
                  <a:gd name="T8" fmla="*/ 519 w 865"/>
                  <a:gd name="T9" fmla="*/ 70 h 124"/>
                  <a:gd name="T10" fmla="*/ 438 w 865"/>
                  <a:gd name="T11" fmla="*/ 79 h 124"/>
                  <a:gd name="T12" fmla="*/ 355 w 865"/>
                  <a:gd name="T13" fmla="*/ 89 h 124"/>
                  <a:gd name="T14" fmla="*/ 272 w 865"/>
                  <a:gd name="T15" fmla="*/ 98 h 124"/>
                  <a:gd name="T16" fmla="*/ 188 w 865"/>
                  <a:gd name="T17" fmla="*/ 108 h 124"/>
                  <a:gd name="T18" fmla="*/ 100 w 865"/>
                  <a:gd name="T19" fmla="*/ 116 h 124"/>
                  <a:gd name="T20" fmla="*/ 7 w 865"/>
                  <a:gd name="T21" fmla="*/ 124 h 124"/>
                  <a:gd name="T22" fmla="*/ 0 w 865"/>
                  <a:gd name="T23" fmla="*/ 92 h 124"/>
                  <a:gd name="T24" fmla="*/ 83 w 865"/>
                  <a:gd name="T25" fmla="*/ 78 h 124"/>
                  <a:gd name="T26" fmla="*/ 166 w 865"/>
                  <a:gd name="T27" fmla="*/ 66 h 124"/>
                  <a:gd name="T28" fmla="*/ 250 w 865"/>
                  <a:gd name="T29" fmla="*/ 56 h 124"/>
                  <a:gd name="T30" fmla="*/ 333 w 865"/>
                  <a:gd name="T31" fmla="*/ 47 h 124"/>
                  <a:gd name="T32" fmla="*/ 416 w 865"/>
                  <a:gd name="T33" fmla="*/ 39 h 124"/>
                  <a:gd name="T34" fmla="*/ 502 w 865"/>
                  <a:gd name="T35" fmla="*/ 31 h 124"/>
                  <a:gd name="T36" fmla="*/ 585 w 865"/>
                  <a:gd name="T37" fmla="*/ 24 h 124"/>
                  <a:gd name="T38" fmla="*/ 671 w 865"/>
                  <a:gd name="T39" fmla="*/ 16 h 124"/>
                  <a:gd name="T40" fmla="*/ 759 w 865"/>
                  <a:gd name="T41" fmla="*/ 8 h 124"/>
                  <a:gd name="T42" fmla="*/ 845 w 865"/>
                  <a:gd name="T43" fmla="*/ 0 h 124"/>
                  <a:gd name="T44" fmla="*/ 850 w 865"/>
                  <a:gd name="T45" fmla="*/ 4 h 124"/>
                  <a:gd name="T46" fmla="*/ 853 w 865"/>
                  <a:gd name="T47" fmla="*/ 6 h 124"/>
                  <a:gd name="T48" fmla="*/ 855 w 865"/>
                  <a:gd name="T49" fmla="*/ 9 h 124"/>
                  <a:gd name="T50" fmla="*/ 857 w 865"/>
                  <a:gd name="T51" fmla="*/ 12 h 124"/>
                  <a:gd name="T52" fmla="*/ 857 w 865"/>
                  <a:gd name="T53" fmla="*/ 15 h 124"/>
                  <a:gd name="T54" fmla="*/ 860 w 865"/>
                  <a:gd name="T55" fmla="*/ 17 h 124"/>
                  <a:gd name="T56" fmla="*/ 860 w 865"/>
                  <a:gd name="T57" fmla="*/ 21 h 124"/>
                  <a:gd name="T58" fmla="*/ 862 w 865"/>
                  <a:gd name="T59" fmla="*/ 24 h 124"/>
                  <a:gd name="T60" fmla="*/ 862 w 865"/>
                  <a:gd name="T61" fmla="*/ 26 h 124"/>
                  <a:gd name="T62" fmla="*/ 865 w 865"/>
                  <a:gd name="T63" fmla="*/ 30 h 124"/>
                  <a:gd name="T64" fmla="*/ 865 w 865"/>
                  <a:gd name="T65" fmla="*/ 30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65" h="124">
                    <a:moveTo>
                      <a:pt x="865" y="30"/>
                    </a:moveTo>
                    <a:lnTo>
                      <a:pt x="774" y="40"/>
                    </a:lnTo>
                    <a:lnTo>
                      <a:pt x="686" y="49"/>
                    </a:lnTo>
                    <a:lnTo>
                      <a:pt x="603" y="60"/>
                    </a:lnTo>
                    <a:lnTo>
                      <a:pt x="519" y="70"/>
                    </a:lnTo>
                    <a:lnTo>
                      <a:pt x="438" y="79"/>
                    </a:lnTo>
                    <a:lnTo>
                      <a:pt x="355" y="89"/>
                    </a:lnTo>
                    <a:lnTo>
                      <a:pt x="272" y="98"/>
                    </a:lnTo>
                    <a:lnTo>
                      <a:pt x="188" y="108"/>
                    </a:lnTo>
                    <a:lnTo>
                      <a:pt x="100" y="116"/>
                    </a:lnTo>
                    <a:lnTo>
                      <a:pt x="7" y="124"/>
                    </a:lnTo>
                    <a:lnTo>
                      <a:pt x="0" y="92"/>
                    </a:lnTo>
                    <a:lnTo>
                      <a:pt x="83" y="78"/>
                    </a:lnTo>
                    <a:lnTo>
                      <a:pt x="166" y="66"/>
                    </a:lnTo>
                    <a:lnTo>
                      <a:pt x="250" y="56"/>
                    </a:lnTo>
                    <a:lnTo>
                      <a:pt x="333" y="47"/>
                    </a:lnTo>
                    <a:lnTo>
                      <a:pt x="416" y="39"/>
                    </a:lnTo>
                    <a:lnTo>
                      <a:pt x="502" y="31"/>
                    </a:lnTo>
                    <a:lnTo>
                      <a:pt x="585" y="24"/>
                    </a:lnTo>
                    <a:lnTo>
                      <a:pt x="671" y="16"/>
                    </a:lnTo>
                    <a:lnTo>
                      <a:pt x="759" y="8"/>
                    </a:lnTo>
                    <a:lnTo>
                      <a:pt x="845" y="0"/>
                    </a:lnTo>
                    <a:lnTo>
                      <a:pt x="850" y="4"/>
                    </a:lnTo>
                    <a:lnTo>
                      <a:pt x="853" y="6"/>
                    </a:lnTo>
                    <a:lnTo>
                      <a:pt x="855" y="9"/>
                    </a:lnTo>
                    <a:lnTo>
                      <a:pt x="857" y="12"/>
                    </a:lnTo>
                    <a:lnTo>
                      <a:pt x="857" y="15"/>
                    </a:lnTo>
                    <a:lnTo>
                      <a:pt x="860" y="17"/>
                    </a:lnTo>
                    <a:lnTo>
                      <a:pt x="860" y="21"/>
                    </a:lnTo>
                    <a:lnTo>
                      <a:pt x="862" y="24"/>
                    </a:lnTo>
                    <a:lnTo>
                      <a:pt x="862" y="26"/>
                    </a:lnTo>
                    <a:lnTo>
                      <a:pt x="865" y="30"/>
                    </a:lnTo>
                    <a:lnTo>
                      <a:pt x="865" y="30"/>
                    </a:lnTo>
                    <a:close/>
                  </a:path>
                </a:pathLst>
              </a:custGeom>
              <a:solidFill>
                <a:srgbClr val="FF00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6219" name="Freeform 27"/>
              <p:cNvSpPr>
                <a:spLocks/>
              </p:cNvSpPr>
              <p:nvPr/>
            </p:nvSpPr>
            <p:spPr bwMode="auto">
              <a:xfrm>
                <a:off x="1900" y="245"/>
                <a:ext cx="2005" cy="246"/>
              </a:xfrm>
              <a:custGeom>
                <a:avLst/>
                <a:gdLst>
                  <a:gd name="T0" fmla="*/ 2005 w 2005"/>
                  <a:gd name="T1" fmla="*/ 23 h 246"/>
                  <a:gd name="T2" fmla="*/ 2005 w 2005"/>
                  <a:gd name="T3" fmla="*/ 34 h 246"/>
                  <a:gd name="T4" fmla="*/ 1809 w 2005"/>
                  <a:gd name="T5" fmla="*/ 56 h 246"/>
                  <a:gd name="T6" fmla="*/ 1610 w 2005"/>
                  <a:gd name="T7" fmla="*/ 77 h 246"/>
                  <a:gd name="T8" fmla="*/ 1412 w 2005"/>
                  <a:gd name="T9" fmla="*/ 98 h 246"/>
                  <a:gd name="T10" fmla="*/ 1216 w 2005"/>
                  <a:gd name="T11" fmla="*/ 119 h 246"/>
                  <a:gd name="T12" fmla="*/ 1017 w 2005"/>
                  <a:gd name="T13" fmla="*/ 141 h 246"/>
                  <a:gd name="T14" fmla="*/ 819 w 2005"/>
                  <a:gd name="T15" fmla="*/ 161 h 246"/>
                  <a:gd name="T16" fmla="*/ 620 w 2005"/>
                  <a:gd name="T17" fmla="*/ 183 h 246"/>
                  <a:gd name="T18" fmla="*/ 421 w 2005"/>
                  <a:gd name="T19" fmla="*/ 203 h 246"/>
                  <a:gd name="T20" fmla="*/ 220 w 2005"/>
                  <a:gd name="T21" fmla="*/ 224 h 246"/>
                  <a:gd name="T22" fmla="*/ 19 w 2005"/>
                  <a:gd name="T23" fmla="*/ 246 h 246"/>
                  <a:gd name="T24" fmla="*/ 17 w 2005"/>
                  <a:gd name="T25" fmla="*/ 242 h 246"/>
                  <a:gd name="T26" fmla="*/ 15 w 2005"/>
                  <a:gd name="T27" fmla="*/ 239 h 246"/>
                  <a:gd name="T28" fmla="*/ 12 w 2005"/>
                  <a:gd name="T29" fmla="*/ 235 h 246"/>
                  <a:gd name="T30" fmla="*/ 10 w 2005"/>
                  <a:gd name="T31" fmla="*/ 232 h 246"/>
                  <a:gd name="T32" fmla="*/ 5 w 2005"/>
                  <a:gd name="T33" fmla="*/ 229 h 246"/>
                  <a:gd name="T34" fmla="*/ 2 w 2005"/>
                  <a:gd name="T35" fmla="*/ 224 h 246"/>
                  <a:gd name="T36" fmla="*/ 2 w 2005"/>
                  <a:gd name="T37" fmla="*/ 221 h 246"/>
                  <a:gd name="T38" fmla="*/ 0 w 2005"/>
                  <a:gd name="T39" fmla="*/ 217 h 246"/>
                  <a:gd name="T40" fmla="*/ 0 w 2005"/>
                  <a:gd name="T41" fmla="*/ 213 h 246"/>
                  <a:gd name="T42" fmla="*/ 2 w 2005"/>
                  <a:gd name="T43" fmla="*/ 208 h 246"/>
                  <a:gd name="T44" fmla="*/ 159 w 2005"/>
                  <a:gd name="T45" fmla="*/ 183 h 246"/>
                  <a:gd name="T46" fmla="*/ 319 w 2005"/>
                  <a:gd name="T47" fmla="*/ 161 h 246"/>
                  <a:gd name="T48" fmla="*/ 480 w 2005"/>
                  <a:gd name="T49" fmla="*/ 141 h 246"/>
                  <a:gd name="T50" fmla="*/ 642 w 2005"/>
                  <a:gd name="T51" fmla="*/ 121 h 246"/>
                  <a:gd name="T52" fmla="*/ 806 w 2005"/>
                  <a:gd name="T53" fmla="*/ 104 h 246"/>
                  <a:gd name="T54" fmla="*/ 970 w 2005"/>
                  <a:gd name="T55" fmla="*/ 87 h 246"/>
                  <a:gd name="T56" fmla="*/ 1135 w 2005"/>
                  <a:gd name="T57" fmla="*/ 71 h 246"/>
                  <a:gd name="T58" fmla="*/ 1301 w 2005"/>
                  <a:gd name="T59" fmla="*/ 54 h 246"/>
                  <a:gd name="T60" fmla="*/ 1468 w 2005"/>
                  <a:gd name="T61" fmla="*/ 38 h 246"/>
                  <a:gd name="T62" fmla="*/ 1635 w 2005"/>
                  <a:gd name="T63" fmla="*/ 19 h 246"/>
                  <a:gd name="T64" fmla="*/ 1667 w 2005"/>
                  <a:gd name="T65" fmla="*/ 17 h 246"/>
                  <a:gd name="T66" fmla="*/ 1698 w 2005"/>
                  <a:gd name="T67" fmla="*/ 15 h 246"/>
                  <a:gd name="T68" fmla="*/ 1735 w 2005"/>
                  <a:gd name="T69" fmla="*/ 11 h 246"/>
                  <a:gd name="T70" fmla="*/ 1772 w 2005"/>
                  <a:gd name="T71" fmla="*/ 9 h 246"/>
                  <a:gd name="T72" fmla="*/ 1811 w 2005"/>
                  <a:gd name="T73" fmla="*/ 6 h 246"/>
                  <a:gd name="T74" fmla="*/ 1850 w 2005"/>
                  <a:gd name="T75" fmla="*/ 3 h 246"/>
                  <a:gd name="T76" fmla="*/ 1887 w 2005"/>
                  <a:gd name="T77" fmla="*/ 1 h 246"/>
                  <a:gd name="T78" fmla="*/ 1926 w 2005"/>
                  <a:gd name="T79" fmla="*/ 0 h 246"/>
                  <a:gd name="T80" fmla="*/ 1963 w 2005"/>
                  <a:gd name="T81" fmla="*/ 0 h 246"/>
                  <a:gd name="T82" fmla="*/ 1997 w 2005"/>
                  <a:gd name="T83" fmla="*/ 2 h 246"/>
                  <a:gd name="T84" fmla="*/ 2005 w 2005"/>
                  <a:gd name="T85" fmla="*/ 23 h 246"/>
                  <a:gd name="T86" fmla="*/ 2005 w 2005"/>
                  <a:gd name="T87" fmla="*/ 23 h 2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005" h="246">
                    <a:moveTo>
                      <a:pt x="2005" y="23"/>
                    </a:moveTo>
                    <a:lnTo>
                      <a:pt x="2005" y="34"/>
                    </a:lnTo>
                    <a:lnTo>
                      <a:pt x="1809" y="56"/>
                    </a:lnTo>
                    <a:lnTo>
                      <a:pt x="1610" y="77"/>
                    </a:lnTo>
                    <a:lnTo>
                      <a:pt x="1412" y="98"/>
                    </a:lnTo>
                    <a:lnTo>
                      <a:pt x="1216" y="119"/>
                    </a:lnTo>
                    <a:lnTo>
                      <a:pt x="1017" y="141"/>
                    </a:lnTo>
                    <a:lnTo>
                      <a:pt x="819" y="161"/>
                    </a:lnTo>
                    <a:lnTo>
                      <a:pt x="620" y="183"/>
                    </a:lnTo>
                    <a:lnTo>
                      <a:pt x="421" y="203"/>
                    </a:lnTo>
                    <a:lnTo>
                      <a:pt x="220" y="224"/>
                    </a:lnTo>
                    <a:lnTo>
                      <a:pt x="19" y="246"/>
                    </a:lnTo>
                    <a:lnTo>
                      <a:pt x="17" y="242"/>
                    </a:lnTo>
                    <a:lnTo>
                      <a:pt x="15" y="239"/>
                    </a:lnTo>
                    <a:lnTo>
                      <a:pt x="12" y="235"/>
                    </a:lnTo>
                    <a:lnTo>
                      <a:pt x="10" y="232"/>
                    </a:lnTo>
                    <a:lnTo>
                      <a:pt x="5" y="229"/>
                    </a:lnTo>
                    <a:lnTo>
                      <a:pt x="2" y="224"/>
                    </a:lnTo>
                    <a:lnTo>
                      <a:pt x="2" y="221"/>
                    </a:lnTo>
                    <a:lnTo>
                      <a:pt x="0" y="217"/>
                    </a:lnTo>
                    <a:lnTo>
                      <a:pt x="0" y="213"/>
                    </a:lnTo>
                    <a:lnTo>
                      <a:pt x="2" y="208"/>
                    </a:lnTo>
                    <a:lnTo>
                      <a:pt x="159" y="183"/>
                    </a:lnTo>
                    <a:lnTo>
                      <a:pt x="319" y="161"/>
                    </a:lnTo>
                    <a:lnTo>
                      <a:pt x="480" y="141"/>
                    </a:lnTo>
                    <a:lnTo>
                      <a:pt x="642" y="121"/>
                    </a:lnTo>
                    <a:lnTo>
                      <a:pt x="806" y="104"/>
                    </a:lnTo>
                    <a:lnTo>
                      <a:pt x="970" y="87"/>
                    </a:lnTo>
                    <a:lnTo>
                      <a:pt x="1135" y="71"/>
                    </a:lnTo>
                    <a:lnTo>
                      <a:pt x="1301" y="54"/>
                    </a:lnTo>
                    <a:lnTo>
                      <a:pt x="1468" y="38"/>
                    </a:lnTo>
                    <a:lnTo>
                      <a:pt x="1635" y="19"/>
                    </a:lnTo>
                    <a:lnTo>
                      <a:pt x="1667" y="17"/>
                    </a:lnTo>
                    <a:lnTo>
                      <a:pt x="1698" y="15"/>
                    </a:lnTo>
                    <a:lnTo>
                      <a:pt x="1735" y="11"/>
                    </a:lnTo>
                    <a:lnTo>
                      <a:pt x="1772" y="9"/>
                    </a:lnTo>
                    <a:lnTo>
                      <a:pt x="1811" y="6"/>
                    </a:lnTo>
                    <a:lnTo>
                      <a:pt x="1850" y="3"/>
                    </a:lnTo>
                    <a:lnTo>
                      <a:pt x="1887" y="1"/>
                    </a:lnTo>
                    <a:lnTo>
                      <a:pt x="1926" y="0"/>
                    </a:lnTo>
                    <a:lnTo>
                      <a:pt x="1963" y="0"/>
                    </a:lnTo>
                    <a:lnTo>
                      <a:pt x="1997" y="2"/>
                    </a:lnTo>
                    <a:lnTo>
                      <a:pt x="2005" y="23"/>
                    </a:lnTo>
                    <a:lnTo>
                      <a:pt x="2005" y="23"/>
                    </a:lnTo>
                    <a:close/>
                  </a:path>
                </a:pathLst>
              </a:custGeom>
              <a:solidFill>
                <a:srgbClr val="FFB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6220" name="Freeform 28"/>
              <p:cNvSpPr>
                <a:spLocks/>
              </p:cNvSpPr>
              <p:nvPr/>
            </p:nvSpPr>
            <p:spPr bwMode="auto">
              <a:xfrm>
                <a:off x="3358" y="349"/>
                <a:ext cx="331" cy="232"/>
              </a:xfrm>
              <a:custGeom>
                <a:avLst/>
                <a:gdLst>
                  <a:gd name="T0" fmla="*/ 204 w 331"/>
                  <a:gd name="T1" fmla="*/ 18 h 232"/>
                  <a:gd name="T2" fmla="*/ 221 w 331"/>
                  <a:gd name="T3" fmla="*/ 30 h 232"/>
                  <a:gd name="T4" fmla="*/ 228 w 331"/>
                  <a:gd name="T5" fmla="*/ 41 h 232"/>
                  <a:gd name="T6" fmla="*/ 231 w 331"/>
                  <a:gd name="T7" fmla="*/ 54 h 232"/>
                  <a:gd name="T8" fmla="*/ 221 w 331"/>
                  <a:gd name="T9" fmla="*/ 66 h 232"/>
                  <a:gd name="T10" fmla="*/ 206 w 331"/>
                  <a:gd name="T11" fmla="*/ 73 h 232"/>
                  <a:gd name="T12" fmla="*/ 191 w 331"/>
                  <a:gd name="T13" fmla="*/ 78 h 232"/>
                  <a:gd name="T14" fmla="*/ 177 w 331"/>
                  <a:gd name="T15" fmla="*/ 81 h 232"/>
                  <a:gd name="T16" fmla="*/ 164 w 331"/>
                  <a:gd name="T17" fmla="*/ 86 h 232"/>
                  <a:gd name="T18" fmla="*/ 155 w 331"/>
                  <a:gd name="T19" fmla="*/ 91 h 232"/>
                  <a:gd name="T20" fmla="*/ 167 w 331"/>
                  <a:gd name="T21" fmla="*/ 97 h 232"/>
                  <a:gd name="T22" fmla="*/ 206 w 331"/>
                  <a:gd name="T23" fmla="*/ 96 h 232"/>
                  <a:gd name="T24" fmla="*/ 250 w 331"/>
                  <a:gd name="T25" fmla="*/ 95 h 232"/>
                  <a:gd name="T26" fmla="*/ 289 w 331"/>
                  <a:gd name="T27" fmla="*/ 98 h 232"/>
                  <a:gd name="T28" fmla="*/ 319 w 331"/>
                  <a:gd name="T29" fmla="*/ 112 h 232"/>
                  <a:gd name="T30" fmla="*/ 331 w 331"/>
                  <a:gd name="T31" fmla="*/ 136 h 232"/>
                  <a:gd name="T32" fmla="*/ 329 w 331"/>
                  <a:gd name="T33" fmla="*/ 155 h 232"/>
                  <a:gd name="T34" fmla="*/ 319 w 331"/>
                  <a:gd name="T35" fmla="*/ 175 h 232"/>
                  <a:gd name="T36" fmla="*/ 302 w 331"/>
                  <a:gd name="T37" fmla="*/ 192 h 232"/>
                  <a:gd name="T38" fmla="*/ 280 w 331"/>
                  <a:gd name="T39" fmla="*/ 208 h 232"/>
                  <a:gd name="T40" fmla="*/ 255 w 331"/>
                  <a:gd name="T41" fmla="*/ 218 h 232"/>
                  <a:gd name="T42" fmla="*/ 238 w 331"/>
                  <a:gd name="T43" fmla="*/ 223 h 232"/>
                  <a:gd name="T44" fmla="*/ 218 w 331"/>
                  <a:gd name="T45" fmla="*/ 226 h 232"/>
                  <a:gd name="T46" fmla="*/ 199 w 331"/>
                  <a:gd name="T47" fmla="*/ 229 h 232"/>
                  <a:gd name="T48" fmla="*/ 179 w 331"/>
                  <a:gd name="T49" fmla="*/ 231 h 232"/>
                  <a:gd name="T50" fmla="*/ 167 w 331"/>
                  <a:gd name="T51" fmla="*/ 207 h 232"/>
                  <a:gd name="T52" fmla="*/ 150 w 331"/>
                  <a:gd name="T53" fmla="*/ 159 h 232"/>
                  <a:gd name="T54" fmla="*/ 118 w 331"/>
                  <a:gd name="T55" fmla="*/ 114 h 232"/>
                  <a:gd name="T56" fmla="*/ 76 w 331"/>
                  <a:gd name="T57" fmla="*/ 71 h 232"/>
                  <a:gd name="T58" fmla="*/ 27 w 331"/>
                  <a:gd name="T59" fmla="*/ 30 h 232"/>
                  <a:gd name="T60" fmla="*/ 17 w 331"/>
                  <a:gd name="T61" fmla="*/ 6 h 232"/>
                  <a:gd name="T62" fmla="*/ 57 w 331"/>
                  <a:gd name="T63" fmla="*/ 1 h 232"/>
                  <a:gd name="T64" fmla="*/ 101 w 331"/>
                  <a:gd name="T65" fmla="*/ 0 h 232"/>
                  <a:gd name="T66" fmla="*/ 142 w 331"/>
                  <a:gd name="T67" fmla="*/ 1 h 232"/>
                  <a:gd name="T68" fmla="*/ 179 w 331"/>
                  <a:gd name="T69" fmla="*/ 8 h 232"/>
                  <a:gd name="T70" fmla="*/ 194 w 331"/>
                  <a:gd name="T71" fmla="*/ 13 h 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31" h="232">
                    <a:moveTo>
                      <a:pt x="194" y="13"/>
                    </a:moveTo>
                    <a:lnTo>
                      <a:pt x="204" y="18"/>
                    </a:lnTo>
                    <a:lnTo>
                      <a:pt x="213" y="23"/>
                    </a:lnTo>
                    <a:lnTo>
                      <a:pt x="221" y="30"/>
                    </a:lnTo>
                    <a:lnTo>
                      <a:pt x="226" y="35"/>
                    </a:lnTo>
                    <a:lnTo>
                      <a:pt x="228" y="41"/>
                    </a:lnTo>
                    <a:lnTo>
                      <a:pt x="231" y="48"/>
                    </a:lnTo>
                    <a:lnTo>
                      <a:pt x="231" y="54"/>
                    </a:lnTo>
                    <a:lnTo>
                      <a:pt x="228" y="61"/>
                    </a:lnTo>
                    <a:lnTo>
                      <a:pt x="221" y="66"/>
                    </a:lnTo>
                    <a:lnTo>
                      <a:pt x="213" y="71"/>
                    </a:lnTo>
                    <a:lnTo>
                      <a:pt x="206" y="73"/>
                    </a:lnTo>
                    <a:lnTo>
                      <a:pt x="199" y="75"/>
                    </a:lnTo>
                    <a:lnTo>
                      <a:pt x="191" y="78"/>
                    </a:lnTo>
                    <a:lnTo>
                      <a:pt x="184" y="80"/>
                    </a:lnTo>
                    <a:lnTo>
                      <a:pt x="177" y="81"/>
                    </a:lnTo>
                    <a:lnTo>
                      <a:pt x="169" y="83"/>
                    </a:lnTo>
                    <a:lnTo>
                      <a:pt x="164" y="86"/>
                    </a:lnTo>
                    <a:lnTo>
                      <a:pt x="157" y="88"/>
                    </a:lnTo>
                    <a:lnTo>
                      <a:pt x="155" y="91"/>
                    </a:lnTo>
                    <a:lnTo>
                      <a:pt x="150" y="95"/>
                    </a:lnTo>
                    <a:lnTo>
                      <a:pt x="167" y="97"/>
                    </a:lnTo>
                    <a:lnTo>
                      <a:pt x="187" y="97"/>
                    </a:lnTo>
                    <a:lnTo>
                      <a:pt x="206" y="96"/>
                    </a:lnTo>
                    <a:lnTo>
                      <a:pt x="228" y="95"/>
                    </a:lnTo>
                    <a:lnTo>
                      <a:pt x="250" y="95"/>
                    </a:lnTo>
                    <a:lnTo>
                      <a:pt x="270" y="95"/>
                    </a:lnTo>
                    <a:lnTo>
                      <a:pt x="289" y="98"/>
                    </a:lnTo>
                    <a:lnTo>
                      <a:pt x="307" y="103"/>
                    </a:lnTo>
                    <a:lnTo>
                      <a:pt x="319" y="112"/>
                    </a:lnTo>
                    <a:lnTo>
                      <a:pt x="326" y="125"/>
                    </a:lnTo>
                    <a:lnTo>
                      <a:pt x="331" y="136"/>
                    </a:lnTo>
                    <a:lnTo>
                      <a:pt x="331" y="146"/>
                    </a:lnTo>
                    <a:lnTo>
                      <a:pt x="329" y="155"/>
                    </a:lnTo>
                    <a:lnTo>
                      <a:pt x="326" y="166"/>
                    </a:lnTo>
                    <a:lnTo>
                      <a:pt x="319" y="175"/>
                    </a:lnTo>
                    <a:lnTo>
                      <a:pt x="312" y="183"/>
                    </a:lnTo>
                    <a:lnTo>
                      <a:pt x="302" y="192"/>
                    </a:lnTo>
                    <a:lnTo>
                      <a:pt x="292" y="200"/>
                    </a:lnTo>
                    <a:lnTo>
                      <a:pt x="280" y="208"/>
                    </a:lnTo>
                    <a:lnTo>
                      <a:pt x="265" y="215"/>
                    </a:lnTo>
                    <a:lnTo>
                      <a:pt x="255" y="218"/>
                    </a:lnTo>
                    <a:lnTo>
                      <a:pt x="248" y="222"/>
                    </a:lnTo>
                    <a:lnTo>
                      <a:pt x="238" y="223"/>
                    </a:lnTo>
                    <a:lnTo>
                      <a:pt x="228" y="225"/>
                    </a:lnTo>
                    <a:lnTo>
                      <a:pt x="218" y="226"/>
                    </a:lnTo>
                    <a:lnTo>
                      <a:pt x="209" y="227"/>
                    </a:lnTo>
                    <a:lnTo>
                      <a:pt x="199" y="229"/>
                    </a:lnTo>
                    <a:lnTo>
                      <a:pt x="189" y="230"/>
                    </a:lnTo>
                    <a:lnTo>
                      <a:pt x="179" y="231"/>
                    </a:lnTo>
                    <a:lnTo>
                      <a:pt x="169" y="232"/>
                    </a:lnTo>
                    <a:lnTo>
                      <a:pt x="167" y="207"/>
                    </a:lnTo>
                    <a:lnTo>
                      <a:pt x="160" y="183"/>
                    </a:lnTo>
                    <a:lnTo>
                      <a:pt x="150" y="159"/>
                    </a:lnTo>
                    <a:lnTo>
                      <a:pt x="135" y="136"/>
                    </a:lnTo>
                    <a:lnTo>
                      <a:pt x="118" y="114"/>
                    </a:lnTo>
                    <a:lnTo>
                      <a:pt x="98" y="93"/>
                    </a:lnTo>
                    <a:lnTo>
                      <a:pt x="76" y="71"/>
                    </a:lnTo>
                    <a:lnTo>
                      <a:pt x="52" y="50"/>
                    </a:lnTo>
                    <a:lnTo>
                      <a:pt x="27" y="30"/>
                    </a:lnTo>
                    <a:lnTo>
                      <a:pt x="0" y="9"/>
                    </a:lnTo>
                    <a:lnTo>
                      <a:pt x="17" y="6"/>
                    </a:lnTo>
                    <a:lnTo>
                      <a:pt x="37" y="3"/>
                    </a:lnTo>
                    <a:lnTo>
                      <a:pt x="57" y="1"/>
                    </a:lnTo>
                    <a:lnTo>
                      <a:pt x="79" y="0"/>
                    </a:lnTo>
                    <a:lnTo>
                      <a:pt x="101" y="0"/>
                    </a:lnTo>
                    <a:lnTo>
                      <a:pt x="120" y="0"/>
                    </a:lnTo>
                    <a:lnTo>
                      <a:pt x="142" y="1"/>
                    </a:lnTo>
                    <a:lnTo>
                      <a:pt x="162" y="5"/>
                    </a:lnTo>
                    <a:lnTo>
                      <a:pt x="179" y="8"/>
                    </a:lnTo>
                    <a:lnTo>
                      <a:pt x="194" y="13"/>
                    </a:lnTo>
                    <a:lnTo>
                      <a:pt x="194" y="13"/>
                    </a:ln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6221" name="Freeform 29"/>
              <p:cNvSpPr>
                <a:spLocks/>
              </p:cNvSpPr>
              <p:nvPr/>
            </p:nvSpPr>
            <p:spPr bwMode="auto">
              <a:xfrm>
                <a:off x="2405" y="362"/>
                <a:ext cx="1095" cy="609"/>
              </a:xfrm>
              <a:custGeom>
                <a:avLst/>
                <a:gdLst>
                  <a:gd name="T0" fmla="*/ 1059 w 1095"/>
                  <a:gd name="T1" fmla="*/ 118 h 609"/>
                  <a:gd name="T2" fmla="*/ 1095 w 1095"/>
                  <a:gd name="T3" fmla="*/ 205 h 609"/>
                  <a:gd name="T4" fmla="*/ 1078 w 1095"/>
                  <a:gd name="T5" fmla="*/ 293 h 609"/>
                  <a:gd name="T6" fmla="*/ 1022 w 1095"/>
                  <a:gd name="T7" fmla="*/ 379 h 609"/>
                  <a:gd name="T8" fmla="*/ 943 w 1095"/>
                  <a:gd name="T9" fmla="*/ 460 h 609"/>
                  <a:gd name="T10" fmla="*/ 870 w 1095"/>
                  <a:gd name="T11" fmla="*/ 516 h 609"/>
                  <a:gd name="T12" fmla="*/ 796 w 1095"/>
                  <a:gd name="T13" fmla="*/ 552 h 609"/>
                  <a:gd name="T14" fmla="*/ 713 w 1095"/>
                  <a:gd name="T15" fmla="*/ 582 h 609"/>
                  <a:gd name="T16" fmla="*/ 622 w 1095"/>
                  <a:gd name="T17" fmla="*/ 603 h 609"/>
                  <a:gd name="T18" fmla="*/ 522 w 1095"/>
                  <a:gd name="T19" fmla="*/ 609 h 609"/>
                  <a:gd name="T20" fmla="*/ 402 w 1095"/>
                  <a:gd name="T21" fmla="*/ 596 h 609"/>
                  <a:gd name="T22" fmla="*/ 284 w 1095"/>
                  <a:gd name="T23" fmla="*/ 568 h 609"/>
                  <a:gd name="T24" fmla="*/ 184 w 1095"/>
                  <a:gd name="T25" fmla="*/ 524 h 609"/>
                  <a:gd name="T26" fmla="*/ 103 w 1095"/>
                  <a:gd name="T27" fmla="*/ 473 h 609"/>
                  <a:gd name="T28" fmla="*/ 41 w 1095"/>
                  <a:gd name="T29" fmla="*/ 417 h 609"/>
                  <a:gd name="T30" fmla="*/ 5 w 1095"/>
                  <a:gd name="T31" fmla="*/ 355 h 609"/>
                  <a:gd name="T32" fmla="*/ 0 w 1095"/>
                  <a:gd name="T33" fmla="*/ 292 h 609"/>
                  <a:gd name="T34" fmla="*/ 17 w 1095"/>
                  <a:gd name="T35" fmla="*/ 230 h 609"/>
                  <a:gd name="T36" fmla="*/ 54 w 1095"/>
                  <a:gd name="T37" fmla="*/ 171 h 609"/>
                  <a:gd name="T38" fmla="*/ 100 w 1095"/>
                  <a:gd name="T39" fmla="*/ 115 h 609"/>
                  <a:gd name="T40" fmla="*/ 139 w 1095"/>
                  <a:gd name="T41" fmla="*/ 84 h 609"/>
                  <a:gd name="T42" fmla="*/ 166 w 1095"/>
                  <a:gd name="T43" fmla="*/ 78 h 609"/>
                  <a:gd name="T44" fmla="*/ 191 w 1095"/>
                  <a:gd name="T45" fmla="*/ 73 h 609"/>
                  <a:gd name="T46" fmla="*/ 215 w 1095"/>
                  <a:gd name="T47" fmla="*/ 70 h 609"/>
                  <a:gd name="T48" fmla="*/ 242 w 1095"/>
                  <a:gd name="T49" fmla="*/ 73 h 609"/>
                  <a:gd name="T50" fmla="*/ 247 w 1095"/>
                  <a:gd name="T51" fmla="*/ 76 h 609"/>
                  <a:gd name="T52" fmla="*/ 230 w 1095"/>
                  <a:gd name="T53" fmla="*/ 80 h 609"/>
                  <a:gd name="T54" fmla="*/ 215 w 1095"/>
                  <a:gd name="T55" fmla="*/ 85 h 609"/>
                  <a:gd name="T56" fmla="*/ 201 w 1095"/>
                  <a:gd name="T57" fmla="*/ 92 h 609"/>
                  <a:gd name="T58" fmla="*/ 189 w 1095"/>
                  <a:gd name="T59" fmla="*/ 100 h 609"/>
                  <a:gd name="T60" fmla="*/ 184 w 1095"/>
                  <a:gd name="T61" fmla="*/ 116 h 609"/>
                  <a:gd name="T62" fmla="*/ 220 w 1095"/>
                  <a:gd name="T63" fmla="*/ 109 h 609"/>
                  <a:gd name="T64" fmla="*/ 262 w 1095"/>
                  <a:gd name="T65" fmla="*/ 100 h 609"/>
                  <a:gd name="T66" fmla="*/ 304 w 1095"/>
                  <a:gd name="T67" fmla="*/ 92 h 609"/>
                  <a:gd name="T68" fmla="*/ 350 w 1095"/>
                  <a:gd name="T69" fmla="*/ 90 h 609"/>
                  <a:gd name="T70" fmla="*/ 397 w 1095"/>
                  <a:gd name="T71" fmla="*/ 96 h 609"/>
                  <a:gd name="T72" fmla="*/ 407 w 1095"/>
                  <a:gd name="T73" fmla="*/ 90 h 609"/>
                  <a:gd name="T74" fmla="*/ 409 w 1095"/>
                  <a:gd name="T75" fmla="*/ 84 h 609"/>
                  <a:gd name="T76" fmla="*/ 407 w 1095"/>
                  <a:gd name="T77" fmla="*/ 78 h 609"/>
                  <a:gd name="T78" fmla="*/ 402 w 1095"/>
                  <a:gd name="T79" fmla="*/ 73 h 609"/>
                  <a:gd name="T80" fmla="*/ 397 w 1095"/>
                  <a:gd name="T81" fmla="*/ 67 h 609"/>
                  <a:gd name="T82" fmla="*/ 392 w 1095"/>
                  <a:gd name="T83" fmla="*/ 67 h 609"/>
                  <a:gd name="T84" fmla="*/ 387 w 1095"/>
                  <a:gd name="T85" fmla="*/ 67 h 609"/>
                  <a:gd name="T86" fmla="*/ 380 w 1095"/>
                  <a:gd name="T87" fmla="*/ 66 h 609"/>
                  <a:gd name="T88" fmla="*/ 375 w 1095"/>
                  <a:gd name="T89" fmla="*/ 65 h 609"/>
                  <a:gd name="T90" fmla="*/ 372 w 1095"/>
                  <a:gd name="T91" fmla="*/ 61 h 609"/>
                  <a:gd name="T92" fmla="*/ 426 w 1095"/>
                  <a:gd name="T93" fmla="*/ 52 h 609"/>
                  <a:gd name="T94" fmla="*/ 537 w 1095"/>
                  <a:gd name="T95" fmla="*/ 42 h 609"/>
                  <a:gd name="T96" fmla="*/ 647 w 1095"/>
                  <a:gd name="T97" fmla="*/ 29 h 609"/>
                  <a:gd name="T98" fmla="*/ 755 w 1095"/>
                  <a:gd name="T99" fmla="*/ 18 h 609"/>
                  <a:gd name="T100" fmla="*/ 865 w 1095"/>
                  <a:gd name="T101" fmla="*/ 6 h 609"/>
                  <a:gd name="T102" fmla="*/ 1015 w 1095"/>
                  <a:gd name="T103" fmla="*/ 75 h 6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95" h="609">
                    <a:moveTo>
                      <a:pt x="1015" y="75"/>
                    </a:moveTo>
                    <a:lnTo>
                      <a:pt x="1059" y="118"/>
                    </a:lnTo>
                    <a:lnTo>
                      <a:pt x="1083" y="162"/>
                    </a:lnTo>
                    <a:lnTo>
                      <a:pt x="1095" y="205"/>
                    </a:lnTo>
                    <a:lnTo>
                      <a:pt x="1091" y="249"/>
                    </a:lnTo>
                    <a:lnTo>
                      <a:pt x="1078" y="293"/>
                    </a:lnTo>
                    <a:lnTo>
                      <a:pt x="1054" y="337"/>
                    </a:lnTo>
                    <a:lnTo>
                      <a:pt x="1022" y="379"/>
                    </a:lnTo>
                    <a:lnTo>
                      <a:pt x="985" y="420"/>
                    </a:lnTo>
                    <a:lnTo>
                      <a:pt x="943" y="460"/>
                    </a:lnTo>
                    <a:lnTo>
                      <a:pt x="902" y="499"/>
                    </a:lnTo>
                    <a:lnTo>
                      <a:pt x="870" y="516"/>
                    </a:lnTo>
                    <a:lnTo>
                      <a:pt x="833" y="534"/>
                    </a:lnTo>
                    <a:lnTo>
                      <a:pt x="796" y="552"/>
                    </a:lnTo>
                    <a:lnTo>
                      <a:pt x="757" y="568"/>
                    </a:lnTo>
                    <a:lnTo>
                      <a:pt x="713" y="582"/>
                    </a:lnTo>
                    <a:lnTo>
                      <a:pt x="669" y="594"/>
                    </a:lnTo>
                    <a:lnTo>
                      <a:pt x="622" y="603"/>
                    </a:lnTo>
                    <a:lnTo>
                      <a:pt x="571" y="609"/>
                    </a:lnTo>
                    <a:lnTo>
                      <a:pt x="522" y="609"/>
                    </a:lnTo>
                    <a:lnTo>
                      <a:pt x="468" y="605"/>
                    </a:lnTo>
                    <a:lnTo>
                      <a:pt x="402" y="596"/>
                    </a:lnTo>
                    <a:lnTo>
                      <a:pt x="340" y="584"/>
                    </a:lnTo>
                    <a:lnTo>
                      <a:pt x="284" y="568"/>
                    </a:lnTo>
                    <a:lnTo>
                      <a:pt x="233" y="547"/>
                    </a:lnTo>
                    <a:lnTo>
                      <a:pt x="184" y="524"/>
                    </a:lnTo>
                    <a:lnTo>
                      <a:pt x="142" y="500"/>
                    </a:lnTo>
                    <a:lnTo>
                      <a:pt x="103" y="473"/>
                    </a:lnTo>
                    <a:lnTo>
                      <a:pt x="71" y="445"/>
                    </a:lnTo>
                    <a:lnTo>
                      <a:pt x="41" y="417"/>
                    </a:lnTo>
                    <a:lnTo>
                      <a:pt x="19" y="387"/>
                    </a:lnTo>
                    <a:lnTo>
                      <a:pt x="5" y="355"/>
                    </a:lnTo>
                    <a:lnTo>
                      <a:pt x="0" y="323"/>
                    </a:lnTo>
                    <a:lnTo>
                      <a:pt x="0" y="292"/>
                    </a:lnTo>
                    <a:lnTo>
                      <a:pt x="5" y="261"/>
                    </a:lnTo>
                    <a:lnTo>
                      <a:pt x="17" y="230"/>
                    </a:lnTo>
                    <a:lnTo>
                      <a:pt x="34" y="201"/>
                    </a:lnTo>
                    <a:lnTo>
                      <a:pt x="54" y="171"/>
                    </a:lnTo>
                    <a:lnTo>
                      <a:pt x="76" y="142"/>
                    </a:lnTo>
                    <a:lnTo>
                      <a:pt x="100" y="115"/>
                    </a:lnTo>
                    <a:lnTo>
                      <a:pt x="125" y="88"/>
                    </a:lnTo>
                    <a:lnTo>
                      <a:pt x="139" y="84"/>
                    </a:lnTo>
                    <a:lnTo>
                      <a:pt x="154" y="82"/>
                    </a:lnTo>
                    <a:lnTo>
                      <a:pt x="166" y="78"/>
                    </a:lnTo>
                    <a:lnTo>
                      <a:pt x="179" y="76"/>
                    </a:lnTo>
                    <a:lnTo>
                      <a:pt x="191" y="73"/>
                    </a:lnTo>
                    <a:lnTo>
                      <a:pt x="203" y="72"/>
                    </a:lnTo>
                    <a:lnTo>
                      <a:pt x="215" y="70"/>
                    </a:lnTo>
                    <a:lnTo>
                      <a:pt x="230" y="70"/>
                    </a:lnTo>
                    <a:lnTo>
                      <a:pt x="242" y="73"/>
                    </a:lnTo>
                    <a:lnTo>
                      <a:pt x="257" y="75"/>
                    </a:lnTo>
                    <a:lnTo>
                      <a:pt x="247" y="76"/>
                    </a:lnTo>
                    <a:lnTo>
                      <a:pt x="240" y="77"/>
                    </a:lnTo>
                    <a:lnTo>
                      <a:pt x="230" y="80"/>
                    </a:lnTo>
                    <a:lnTo>
                      <a:pt x="223" y="82"/>
                    </a:lnTo>
                    <a:lnTo>
                      <a:pt x="215" y="85"/>
                    </a:lnTo>
                    <a:lnTo>
                      <a:pt x="208" y="89"/>
                    </a:lnTo>
                    <a:lnTo>
                      <a:pt x="201" y="92"/>
                    </a:lnTo>
                    <a:lnTo>
                      <a:pt x="196" y="96"/>
                    </a:lnTo>
                    <a:lnTo>
                      <a:pt x="189" y="100"/>
                    </a:lnTo>
                    <a:lnTo>
                      <a:pt x="184" y="102"/>
                    </a:lnTo>
                    <a:lnTo>
                      <a:pt x="184" y="116"/>
                    </a:lnTo>
                    <a:lnTo>
                      <a:pt x="203" y="114"/>
                    </a:lnTo>
                    <a:lnTo>
                      <a:pt x="220" y="109"/>
                    </a:lnTo>
                    <a:lnTo>
                      <a:pt x="242" y="105"/>
                    </a:lnTo>
                    <a:lnTo>
                      <a:pt x="262" y="100"/>
                    </a:lnTo>
                    <a:lnTo>
                      <a:pt x="284" y="96"/>
                    </a:lnTo>
                    <a:lnTo>
                      <a:pt x="304" y="92"/>
                    </a:lnTo>
                    <a:lnTo>
                      <a:pt x="328" y="91"/>
                    </a:lnTo>
                    <a:lnTo>
                      <a:pt x="350" y="90"/>
                    </a:lnTo>
                    <a:lnTo>
                      <a:pt x="375" y="92"/>
                    </a:lnTo>
                    <a:lnTo>
                      <a:pt x="397" y="96"/>
                    </a:lnTo>
                    <a:lnTo>
                      <a:pt x="404" y="93"/>
                    </a:lnTo>
                    <a:lnTo>
                      <a:pt x="407" y="90"/>
                    </a:lnTo>
                    <a:lnTo>
                      <a:pt x="409" y="88"/>
                    </a:lnTo>
                    <a:lnTo>
                      <a:pt x="409" y="84"/>
                    </a:lnTo>
                    <a:lnTo>
                      <a:pt x="409" y="82"/>
                    </a:lnTo>
                    <a:lnTo>
                      <a:pt x="407" y="78"/>
                    </a:lnTo>
                    <a:lnTo>
                      <a:pt x="404" y="76"/>
                    </a:lnTo>
                    <a:lnTo>
                      <a:pt x="402" y="73"/>
                    </a:lnTo>
                    <a:lnTo>
                      <a:pt x="399" y="70"/>
                    </a:lnTo>
                    <a:lnTo>
                      <a:pt x="397" y="67"/>
                    </a:lnTo>
                    <a:lnTo>
                      <a:pt x="394" y="67"/>
                    </a:lnTo>
                    <a:lnTo>
                      <a:pt x="392" y="67"/>
                    </a:lnTo>
                    <a:lnTo>
                      <a:pt x="390" y="67"/>
                    </a:lnTo>
                    <a:lnTo>
                      <a:pt x="387" y="67"/>
                    </a:lnTo>
                    <a:lnTo>
                      <a:pt x="385" y="66"/>
                    </a:lnTo>
                    <a:lnTo>
                      <a:pt x="380" y="66"/>
                    </a:lnTo>
                    <a:lnTo>
                      <a:pt x="377" y="65"/>
                    </a:lnTo>
                    <a:lnTo>
                      <a:pt x="375" y="65"/>
                    </a:lnTo>
                    <a:lnTo>
                      <a:pt x="372" y="64"/>
                    </a:lnTo>
                    <a:lnTo>
                      <a:pt x="372" y="61"/>
                    </a:lnTo>
                    <a:lnTo>
                      <a:pt x="372" y="58"/>
                    </a:lnTo>
                    <a:lnTo>
                      <a:pt x="426" y="52"/>
                    </a:lnTo>
                    <a:lnTo>
                      <a:pt x="483" y="46"/>
                    </a:lnTo>
                    <a:lnTo>
                      <a:pt x="537" y="42"/>
                    </a:lnTo>
                    <a:lnTo>
                      <a:pt x="590" y="36"/>
                    </a:lnTo>
                    <a:lnTo>
                      <a:pt x="647" y="29"/>
                    </a:lnTo>
                    <a:lnTo>
                      <a:pt x="701" y="24"/>
                    </a:lnTo>
                    <a:lnTo>
                      <a:pt x="755" y="18"/>
                    </a:lnTo>
                    <a:lnTo>
                      <a:pt x="811" y="12"/>
                    </a:lnTo>
                    <a:lnTo>
                      <a:pt x="865" y="6"/>
                    </a:lnTo>
                    <a:lnTo>
                      <a:pt x="919" y="0"/>
                    </a:lnTo>
                    <a:lnTo>
                      <a:pt x="1015" y="75"/>
                    </a:lnTo>
                    <a:lnTo>
                      <a:pt x="1015" y="75"/>
                    </a:lnTo>
                    <a:close/>
                  </a:path>
                </a:pathLst>
              </a:custGeom>
              <a:solidFill>
                <a:srgbClr val="E2FF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6222" name="Freeform 30"/>
              <p:cNvSpPr>
                <a:spLocks/>
              </p:cNvSpPr>
              <p:nvPr/>
            </p:nvSpPr>
            <p:spPr bwMode="auto">
              <a:xfrm>
                <a:off x="3049" y="403"/>
                <a:ext cx="238" cy="47"/>
              </a:xfrm>
              <a:custGeom>
                <a:avLst/>
                <a:gdLst>
                  <a:gd name="T0" fmla="*/ 238 w 238"/>
                  <a:gd name="T1" fmla="*/ 34 h 47"/>
                  <a:gd name="T2" fmla="*/ 238 w 238"/>
                  <a:gd name="T3" fmla="*/ 47 h 47"/>
                  <a:gd name="T4" fmla="*/ 216 w 238"/>
                  <a:gd name="T5" fmla="*/ 44 h 47"/>
                  <a:gd name="T6" fmla="*/ 192 w 238"/>
                  <a:gd name="T7" fmla="*/ 41 h 47"/>
                  <a:gd name="T8" fmla="*/ 167 w 238"/>
                  <a:gd name="T9" fmla="*/ 39 h 47"/>
                  <a:gd name="T10" fmla="*/ 143 w 238"/>
                  <a:gd name="T11" fmla="*/ 36 h 47"/>
                  <a:gd name="T12" fmla="*/ 118 w 238"/>
                  <a:gd name="T13" fmla="*/ 35 h 47"/>
                  <a:gd name="T14" fmla="*/ 94 w 238"/>
                  <a:gd name="T15" fmla="*/ 35 h 47"/>
                  <a:gd name="T16" fmla="*/ 69 w 238"/>
                  <a:gd name="T17" fmla="*/ 36 h 47"/>
                  <a:gd name="T18" fmla="*/ 45 w 238"/>
                  <a:gd name="T19" fmla="*/ 37 h 47"/>
                  <a:gd name="T20" fmla="*/ 22 w 238"/>
                  <a:gd name="T21" fmla="*/ 41 h 47"/>
                  <a:gd name="T22" fmla="*/ 0 w 238"/>
                  <a:gd name="T23" fmla="*/ 47 h 47"/>
                  <a:gd name="T24" fmla="*/ 3 w 238"/>
                  <a:gd name="T25" fmla="*/ 40 h 47"/>
                  <a:gd name="T26" fmla="*/ 8 w 238"/>
                  <a:gd name="T27" fmla="*/ 33 h 47"/>
                  <a:gd name="T28" fmla="*/ 15 w 238"/>
                  <a:gd name="T29" fmla="*/ 27 h 47"/>
                  <a:gd name="T30" fmla="*/ 25 w 238"/>
                  <a:gd name="T31" fmla="*/ 23 h 47"/>
                  <a:gd name="T32" fmla="*/ 37 w 238"/>
                  <a:gd name="T33" fmla="*/ 18 h 47"/>
                  <a:gd name="T34" fmla="*/ 49 w 238"/>
                  <a:gd name="T35" fmla="*/ 13 h 47"/>
                  <a:gd name="T36" fmla="*/ 62 w 238"/>
                  <a:gd name="T37" fmla="*/ 10 h 47"/>
                  <a:gd name="T38" fmla="*/ 74 w 238"/>
                  <a:gd name="T39" fmla="*/ 7 h 47"/>
                  <a:gd name="T40" fmla="*/ 89 w 238"/>
                  <a:gd name="T41" fmla="*/ 3 h 47"/>
                  <a:gd name="T42" fmla="*/ 98 w 238"/>
                  <a:gd name="T43" fmla="*/ 0 h 47"/>
                  <a:gd name="T44" fmla="*/ 116 w 238"/>
                  <a:gd name="T45" fmla="*/ 0 h 47"/>
                  <a:gd name="T46" fmla="*/ 133 w 238"/>
                  <a:gd name="T47" fmla="*/ 0 h 47"/>
                  <a:gd name="T48" fmla="*/ 147 w 238"/>
                  <a:gd name="T49" fmla="*/ 1 h 47"/>
                  <a:gd name="T50" fmla="*/ 162 w 238"/>
                  <a:gd name="T51" fmla="*/ 4 h 47"/>
                  <a:gd name="T52" fmla="*/ 177 w 238"/>
                  <a:gd name="T53" fmla="*/ 8 h 47"/>
                  <a:gd name="T54" fmla="*/ 189 w 238"/>
                  <a:gd name="T55" fmla="*/ 12 h 47"/>
                  <a:gd name="T56" fmla="*/ 201 w 238"/>
                  <a:gd name="T57" fmla="*/ 17 h 47"/>
                  <a:gd name="T58" fmla="*/ 214 w 238"/>
                  <a:gd name="T59" fmla="*/ 23 h 47"/>
                  <a:gd name="T60" fmla="*/ 226 w 238"/>
                  <a:gd name="T61" fmla="*/ 28 h 47"/>
                  <a:gd name="T62" fmla="*/ 238 w 238"/>
                  <a:gd name="T63" fmla="*/ 34 h 47"/>
                  <a:gd name="T64" fmla="*/ 238 w 238"/>
                  <a:gd name="T65" fmla="*/ 34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38" h="47">
                    <a:moveTo>
                      <a:pt x="238" y="34"/>
                    </a:moveTo>
                    <a:lnTo>
                      <a:pt x="238" y="47"/>
                    </a:lnTo>
                    <a:lnTo>
                      <a:pt x="216" y="44"/>
                    </a:lnTo>
                    <a:lnTo>
                      <a:pt x="192" y="41"/>
                    </a:lnTo>
                    <a:lnTo>
                      <a:pt x="167" y="39"/>
                    </a:lnTo>
                    <a:lnTo>
                      <a:pt x="143" y="36"/>
                    </a:lnTo>
                    <a:lnTo>
                      <a:pt x="118" y="35"/>
                    </a:lnTo>
                    <a:lnTo>
                      <a:pt x="94" y="35"/>
                    </a:lnTo>
                    <a:lnTo>
                      <a:pt x="69" y="36"/>
                    </a:lnTo>
                    <a:lnTo>
                      <a:pt x="45" y="37"/>
                    </a:lnTo>
                    <a:lnTo>
                      <a:pt x="22" y="41"/>
                    </a:lnTo>
                    <a:lnTo>
                      <a:pt x="0" y="47"/>
                    </a:lnTo>
                    <a:lnTo>
                      <a:pt x="3" y="40"/>
                    </a:lnTo>
                    <a:lnTo>
                      <a:pt x="8" y="33"/>
                    </a:lnTo>
                    <a:lnTo>
                      <a:pt x="15" y="27"/>
                    </a:lnTo>
                    <a:lnTo>
                      <a:pt x="25" y="23"/>
                    </a:lnTo>
                    <a:lnTo>
                      <a:pt x="37" y="18"/>
                    </a:lnTo>
                    <a:lnTo>
                      <a:pt x="49" y="13"/>
                    </a:lnTo>
                    <a:lnTo>
                      <a:pt x="62" y="10"/>
                    </a:lnTo>
                    <a:lnTo>
                      <a:pt x="74" y="7"/>
                    </a:lnTo>
                    <a:lnTo>
                      <a:pt x="89" y="3"/>
                    </a:lnTo>
                    <a:lnTo>
                      <a:pt x="98" y="0"/>
                    </a:lnTo>
                    <a:lnTo>
                      <a:pt x="116" y="0"/>
                    </a:lnTo>
                    <a:lnTo>
                      <a:pt x="133" y="0"/>
                    </a:lnTo>
                    <a:lnTo>
                      <a:pt x="147" y="1"/>
                    </a:lnTo>
                    <a:lnTo>
                      <a:pt x="162" y="4"/>
                    </a:lnTo>
                    <a:lnTo>
                      <a:pt x="177" y="8"/>
                    </a:lnTo>
                    <a:lnTo>
                      <a:pt x="189" y="12"/>
                    </a:lnTo>
                    <a:lnTo>
                      <a:pt x="201" y="17"/>
                    </a:lnTo>
                    <a:lnTo>
                      <a:pt x="214" y="23"/>
                    </a:lnTo>
                    <a:lnTo>
                      <a:pt x="226" y="28"/>
                    </a:lnTo>
                    <a:lnTo>
                      <a:pt x="238" y="34"/>
                    </a:lnTo>
                    <a:lnTo>
                      <a:pt x="238" y="34"/>
                    </a:lnTo>
                    <a:close/>
                  </a:path>
                </a:pathLst>
              </a:custGeom>
              <a:solidFill>
                <a:srgbClr val="0019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6223" name="Freeform 31"/>
              <p:cNvSpPr>
                <a:spLocks/>
              </p:cNvSpPr>
              <p:nvPr/>
            </p:nvSpPr>
            <p:spPr bwMode="auto">
              <a:xfrm>
                <a:off x="2201" y="450"/>
                <a:ext cx="285" cy="209"/>
              </a:xfrm>
              <a:custGeom>
                <a:avLst/>
                <a:gdLst>
                  <a:gd name="T0" fmla="*/ 270 w 285"/>
                  <a:gd name="T1" fmla="*/ 19 h 209"/>
                  <a:gd name="T2" fmla="*/ 238 w 285"/>
                  <a:gd name="T3" fmla="*/ 59 h 209"/>
                  <a:gd name="T4" fmla="*/ 209 w 285"/>
                  <a:gd name="T5" fmla="*/ 100 h 209"/>
                  <a:gd name="T6" fmla="*/ 184 w 285"/>
                  <a:gd name="T7" fmla="*/ 141 h 209"/>
                  <a:gd name="T8" fmla="*/ 169 w 285"/>
                  <a:gd name="T9" fmla="*/ 184 h 209"/>
                  <a:gd name="T10" fmla="*/ 157 w 285"/>
                  <a:gd name="T11" fmla="*/ 208 h 209"/>
                  <a:gd name="T12" fmla="*/ 138 w 285"/>
                  <a:gd name="T13" fmla="*/ 209 h 209"/>
                  <a:gd name="T14" fmla="*/ 116 w 285"/>
                  <a:gd name="T15" fmla="*/ 206 h 209"/>
                  <a:gd name="T16" fmla="*/ 93 w 285"/>
                  <a:gd name="T17" fmla="*/ 203 h 209"/>
                  <a:gd name="T18" fmla="*/ 74 w 285"/>
                  <a:gd name="T19" fmla="*/ 198 h 209"/>
                  <a:gd name="T20" fmla="*/ 54 w 285"/>
                  <a:gd name="T21" fmla="*/ 190 h 209"/>
                  <a:gd name="T22" fmla="*/ 42 w 285"/>
                  <a:gd name="T23" fmla="*/ 180 h 209"/>
                  <a:gd name="T24" fmla="*/ 37 w 285"/>
                  <a:gd name="T25" fmla="*/ 168 h 209"/>
                  <a:gd name="T26" fmla="*/ 42 w 285"/>
                  <a:gd name="T27" fmla="*/ 156 h 209"/>
                  <a:gd name="T28" fmla="*/ 54 w 285"/>
                  <a:gd name="T29" fmla="*/ 145 h 209"/>
                  <a:gd name="T30" fmla="*/ 69 w 285"/>
                  <a:gd name="T31" fmla="*/ 136 h 209"/>
                  <a:gd name="T32" fmla="*/ 76 w 285"/>
                  <a:gd name="T33" fmla="*/ 132 h 209"/>
                  <a:gd name="T34" fmla="*/ 89 w 285"/>
                  <a:gd name="T35" fmla="*/ 130 h 209"/>
                  <a:gd name="T36" fmla="*/ 98 w 285"/>
                  <a:gd name="T37" fmla="*/ 128 h 209"/>
                  <a:gd name="T38" fmla="*/ 101 w 285"/>
                  <a:gd name="T39" fmla="*/ 122 h 209"/>
                  <a:gd name="T40" fmla="*/ 89 w 285"/>
                  <a:gd name="T41" fmla="*/ 115 h 209"/>
                  <a:gd name="T42" fmla="*/ 69 w 285"/>
                  <a:gd name="T43" fmla="*/ 114 h 209"/>
                  <a:gd name="T44" fmla="*/ 49 w 285"/>
                  <a:gd name="T45" fmla="*/ 116 h 209"/>
                  <a:gd name="T46" fmla="*/ 32 w 285"/>
                  <a:gd name="T47" fmla="*/ 118 h 209"/>
                  <a:gd name="T48" fmla="*/ 13 w 285"/>
                  <a:gd name="T49" fmla="*/ 117 h 209"/>
                  <a:gd name="T50" fmla="*/ 0 w 285"/>
                  <a:gd name="T51" fmla="*/ 102 h 209"/>
                  <a:gd name="T52" fmla="*/ 8 w 285"/>
                  <a:gd name="T53" fmla="*/ 80 h 209"/>
                  <a:gd name="T54" fmla="*/ 27 w 285"/>
                  <a:gd name="T55" fmla="*/ 56 h 209"/>
                  <a:gd name="T56" fmla="*/ 57 w 285"/>
                  <a:gd name="T57" fmla="*/ 35 h 209"/>
                  <a:gd name="T58" fmla="*/ 93 w 285"/>
                  <a:gd name="T59" fmla="*/ 18 h 209"/>
                  <a:gd name="T60" fmla="*/ 133 w 285"/>
                  <a:gd name="T61" fmla="*/ 10 h 209"/>
                  <a:gd name="T62" fmla="*/ 167 w 285"/>
                  <a:gd name="T63" fmla="*/ 8 h 209"/>
                  <a:gd name="T64" fmla="*/ 201 w 285"/>
                  <a:gd name="T65" fmla="*/ 5 h 209"/>
                  <a:gd name="T66" fmla="*/ 236 w 285"/>
                  <a:gd name="T67" fmla="*/ 3 h 209"/>
                  <a:gd name="T68" fmla="*/ 270 w 285"/>
                  <a:gd name="T69" fmla="*/ 1 h 209"/>
                  <a:gd name="T70" fmla="*/ 285 w 285"/>
                  <a:gd name="T71" fmla="*/ 0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85" h="209">
                    <a:moveTo>
                      <a:pt x="285" y="0"/>
                    </a:moveTo>
                    <a:lnTo>
                      <a:pt x="270" y="19"/>
                    </a:lnTo>
                    <a:lnTo>
                      <a:pt x="253" y="38"/>
                    </a:lnTo>
                    <a:lnTo>
                      <a:pt x="238" y="59"/>
                    </a:lnTo>
                    <a:lnTo>
                      <a:pt x="221" y="80"/>
                    </a:lnTo>
                    <a:lnTo>
                      <a:pt x="209" y="100"/>
                    </a:lnTo>
                    <a:lnTo>
                      <a:pt x="194" y="121"/>
                    </a:lnTo>
                    <a:lnTo>
                      <a:pt x="184" y="141"/>
                    </a:lnTo>
                    <a:lnTo>
                      <a:pt x="174" y="162"/>
                    </a:lnTo>
                    <a:lnTo>
                      <a:pt x="169" y="184"/>
                    </a:lnTo>
                    <a:lnTo>
                      <a:pt x="167" y="205"/>
                    </a:lnTo>
                    <a:lnTo>
                      <a:pt x="157" y="208"/>
                    </a:lnTo>
                    <a:lnTo>
                      <a:pt x="147" y="209"/>
                    </a:lnTo>
                    <a:lnTo>
                      <a:pt x="138" y="209"/>
                    </a:lnTo>
                    <a:lnTo>
                      <a:pt x="125" y="208"/>
                    </a:lnTo>
                    <a:lnTo>
                      <a:pt x="116" y="206"/>
                    </a:lnTo>
                    <a:lnTo>
                      <a:pt x="103" y="205"/>
                    </a:lnTo>
                    <a:lnTo>
                      <a:pt x="93" y="203"/>
                    </a:lnTo>
                    <a:lnTo>
                      <a:pt x="84" y="201"/>
                    </a:lnTo>
                    <a:lnTo>
                      <a:pt x="74" y="198"/>
                    </a:lnTo>
                    <a:lnTo>
                      <a:pt x="64" y="196"/>
                    </a:lnTo>
                    <a:lnTo>
                      <a:pt x="54" y="190"/>
                    </a:lnTo>
                    <a:lnTo>
                      <a:pt x="47" y="185"/>
                    </a:lnTo>
                    <a:lnTo>
                      <a:pt x="42" y="180"/>
                    </a:lnTo>
                    <a:lnTo>
                      <a:pt x="40" y="174"/>
                    </a:lnTo>
                    <a:lnTo>
                      <a:pt x="37" y="168"/>
                    </a:lnTo>
                    <a:lnTo>
                      <a:pt x="40" y="162"/>
                    </a:lnTo>
                    <a:lnTo>
                      <a:pt x="42" y="156"/>
                    </a:lnTo>
                    <a:lnTo>
                      <a:pt x="47" y="150"/>
                    </a:lnTo>
                    <a:lnTo>
                      <a:pt x="54" y="145"/>
                    </a:lnTo>
                    <a:lnTo>
                      <a:pt x="64" y="138"/>
                    </a:lnTo>
                    <a:lnTo>
                      <a:pt x="69" y="136"/>
                    </a:lnTo>
                    <a:lnTo>
                      <a:pt x="71" y="133"/>
                    </a:lnTo>
                    <a:lnTo>
                      <a:pt x="76" y="132"/>
                    </a:lnTo>
                    <a:lnTo>
                      <a:pt x="84" y="131"/>
                    </a:lnTo>
                    <a:lnTo>
                      <a:pt x="89" y="130"/>
                    </a:lnTo>
                    <a:lnTo>
                      <a:pt x="93" y="129"/>
                    </a:lnTo>
                    <a:lnTo>
                      <a:pt x="98" y="128"/>
                    </a:lnTo>
                    <a:lnTo>
                      <a:pt x="101" y="125"/>
                    </a:lnTo>
                    <a:lnTo>
                      <a:pt x="101" y="122"/>
                    </a:lnTo>
                    <a:lnTo>
                      <a:pt x="98" y="117"/>
                    </a:lnTo>
                    <a:lnTo>
                      <a:pt x="89" y="115"/>
                    </a:lnTo>
                    <a:lnTo>
                      <a:pt x="79" y="114"/>
                    </a:lnTo>
                    <a:lnTo>
                      <a:pt x="69" y="114"/>
                    </a:lnTo>
                    <a:lnTo>
                      <a:pt x="59" y="115"/>
                    </a:lnTo>
                    <a:lnTo>
                      <a:pt x="49" y="116"/>
                    </a:lnTo>
                    <a:lnTo>
                      <a:pt x="42" y="118"/>
                    </a:lnTo>
                    <a:lnTo>
                      <a:pt x="32" y="118"/>
                    </a:lnTo>
                    <a:lnTo>
                      <a:pt x="22" y="118"/>
                    </a:lnTo>
                    <a:lnTo>
                      <a:pt x="13" y="117"/>
                    </a:lnTo>
                    <a:lnTo>
                      <a:pt x="3" y="114"/>
                    </a:lnTo>
                    <a:lnTo>
                      <a:pt x="0" y="102"/>
                    </a:lnTo>
                    <a:lnTo>
                      <a:pt x="3" y="91"/>
                    </a:lnTo>
                    <a:lnTo>
                      <a:pt x="8" y="80"/>
                    </a:lnTo>
                    <a:lnTo>
                      <a:pt x="15" y="67"/>
                    </a:lnTo>
                    <a:lnTo>
                      <a:pt x="27" y="56"/>
                    </a:lnTo>
                    <a:lnTo>
                      <a:pt x="40" y="45"/>
                    </a:lnTo>
                    <a:lnTo>
                      <a:pt x="57" y="35"/>
                    </a:lnTo>
                    <a:lnTo>
                      <a:pt x="74" y="26"/>
                    </a:lnTo>
                    <a:lnTo>
                      <a:pt x="93" y="18"/>
                    </a:lnTo>
                    <a:lnTo>
                      <a:pt x="116" y="11"/>
                    </a:lnTo>
                    <a:lnTo>
                      <a:pt x="133" y="10"/>
                    </a:lnTo>
                    <a:lnTo>
                      <a:pt x="150" y="9"/>
                    </a:lnTo>
                    <a:lnTo>
                      <a:pt x="167" y="8"/>
                    </a:lnTo>
                    <a:lnTo>
                      <a:pt x="184" y="6"/>
                    </a:lnTo>
                    <a:lnTo>
                      <a:pt x="201" y="5"/>
                    </a:lnTo>
                    <a:lnTo>
                      <a:pt x="218" y="4"/>
                    </a:lnTo>
                    <a:lnTo>
                      <a:pt x="236" y="3"/>
                    </a:lnTo>
                    <a:lnTo>
                      <a:pt x="253" y="2"/>
                    </a:lnTo>
                    <a:lnTo>
                      <a:pt x="270" y="1"/>
                    </a:lnTo>
                    <a:lnTo>
                      <a:pt x="285" y="0"/>
                    </a:lnTo>
                    <a:lnTo>
                      <a:pt x="285" y="0"/>
                    </a:ln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6224" name="Freeform 32"/>
              <p:cNvSpPr>
                <a:spLocks/>
              </p:cNvSpPr>
              <p:nvPr/>
            </p:nvSpPr>
            <p:spPr bwMode="auto">
              <a:xfrm>
                <a:off x="3059" y="478"/>
                <a:ext cx="177" cy="119"/>
              </a:xfrm>
              <a:custGeom>
                <a:avLst/>
                <a:gdLst>
                  <a:gd name="T0" fmla="*/ 177 w 177"/>
                  <a:gd name="T1" fmla="*/ 74 h 119"/>
                  <a:gd name="T2" fmla="*/ 172 w 177"/>
                  <a:gd name="T3" fmla="*/ 79 h 119"/>
                  <a:gd name="T4" fmla="*/ 167 w 177"/>
                  <a:gd name="T5" fmla="*/ 85 h 119"/>
                  <a:gd name="T6" fmla="*/ 160 w 177"/>
                  <a:gd name="T7" fmla="*/ 89 h 119"/>
                  <a:gd name="T8" fmla="*/ 155 w 177"/>
                  <a:gd name="T9" fmla="*/ 95 h 119"/>
                  <a:gd name="T10" fmla="*/ 150 w 177"/>
                  <a:gd name="T11" fmla="*/ 100 h 119"/>
                  <a:gd name="T12" fmla="*/ 142 w 177"/>
                  <a:gd name="T13" fmla="*/ 104 h 119"/>
                  <a:gd name="T14" fmla="*/ 135 w 177"/>
                  <a:gd name="T15" fmla="*/ 109 h 119"/>
                  <a:gd name="T16" fmla="*/ 128 w 177"/>
                  <a:gd name="T17" fmla="*/ 113 h 119"/>
                  <a:gd name="T18" fmla="*/ 115 w 177"/>
                  <a:gd name="T19" fmla="*/ 117 h 119"/>
                  <a:gd name="T20" fmla="*/ 103 w 177"/>
                  <a:gd name="T21" fmla="*/ 119 h 119"/>
                  <a:gd name="T22" fmla="*/ 93 w 177"/>
                  <a:gd name="T23" fmla="*/ 118 h 119"/>
                  <a:gd name="T24" fmla="*/ 81 w 177"/>
                  <a:gd name="T25" fmla="*/ 117 h 119"/>
                  <a:gd name="T26" fmla="*/ 71 w 177"/>
                  <a:gd name="T27" fmla="*/ 114 h 119"/>
                  <a:gd name="T28" fmla="*/ 59 w 177"/>
                  <a:gd name="T29" fmla="*/ 112 h 119"/>
                  <a:gd name="T30" fmla="*/ 49 w 177"/>
                  <a:gd name="T31" fmla="*/ 109 h 119"/>
                  <a:gd name="T32" fmla="*/ 39 w 177"/>
                  <a:gd name="T33" fmla="*/ 104 h 119"/>
                  <a:gd name="T34" fmla="*/ 30 w 177"/>
                  <a:gd name="T35" fmla="*/ 101 h 119"/>
                  <a:gd name="T36" fmla="*/ 22 w 177"/>
                  <a:gd name="T37" fmla="*/ 96 h 119"/>
                  <a:gd name="T38" fmla="*/ 15 w 177"/>
                  <a:gd name="T39" fmla="*/ 92 h 119"/>
                  <a:gd name="T40" fmla="*/ 8 w 177"/>
                  <a:gd name="T41" fmla="*/ 86 h 119"/>
                  <a:gd name="T42" fmla="*/ 5 w 177"/>
                  <a:gd name="T43" fmla="*/ 78 h 119"/>
                  <a:gd name="T44" fmla="*/ 3 w 177"/>
                  <a:gd name="T45" fmla="*/ 69 h 119"/>
                  <a:gd name="T46" fmla="*/ 0 w 177"/>
                  <a:gd name="T47" fmla="*/ 58 h 119"/>
                  <a:gd name="T48" fmla="*/ 0 w 177"/>
                  <a:gd name="T49" fmla="*/ 48 h 119"/>
                  <a:gd name="T50" fmla="*/ 0 w 177"/>
                  <a:gd name="T51" fmla="*/ 38 h 119"/>
                  <a:gd name="T52" fmla="*/ 5 w 177"/>
                  <a:gd name="T53" fmla="*/ 28 h 119"/>
                  <a:gd name="T54" fmla="*/ 12 w 177"/>
                  <a:gd name="T55" fmla="*/ 18 h 119"/>
                  <a:gd name="T56" fmla="*/ 22 w 177"/>
                  <a:gd name="T57" fmla="*/ 10 h 119"/>
                  <a:gd name="T58" fmla="*/ 39 w 177"/>
                  <a:gd name="T59" fmla="*/ 5 h 119"/>
                  <a:gd name="T60" fmla="*/ 59 w 177"/>
                  <a:gd name="T61" fmla="*/ 0 h 119"/>
                  <a:gd name="T62" fmla="*/ 84 w 177"/>
                  <a:gd name="T63" fmla="*/ 2 h 119"/>
                  <a:gd name="T64" fmla="*/ 103 w 177"/>
                  <a:gd name="T65" fmla="*/ 7 h 119"/>
                  <a:gd name="T66" fmla="*/ 120 w 177"/>
                  <a:gd name="T67" fmla="*/ 12 h 119"/>
                  <a:gd name="T68" fmla="*/ 135 w 177"/>
                  <a:gd name="T69" fmla="*/ 18 h 119"/>
                  <a:gd name="T70" fmla="*/ 145 w 177"/>
                  <a:gd name="T71" fmla="*/ 26 h 119"/>
                  <a:gd name="T72" fmla="*/ 155 w 177"/>
                  <a:gd name="T73" fmla="*/ 36 h 119"/>
                  <a:gd name="T74" fmla="*/ 162 w 177"/>
                  <a:gd name="T75" fmla="*/ 45 h 119"/>
                  <a:gd name="T76" fmla="*/ 167 w 177"/>
                  <a:gd name="T77" fmla="*/ 55 h 119"/>
                  <a:gd name="T78" fmla="*/ 172 w 177"/>
                  <a:gd name="T79" fmla="*/ 64 h 119"/>
                  <a:gd name="T80" fmla="*/ 177 w 177"/>
                  <a:gd name="T81" fmla="*/ 74 h 119"/>
                  <a:gd name="T82" fmla="*/ 177 w 177"/>
                  <a:gd name="T83" fmla="*/ 74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77" h="119">
                    <a:moveTo>
                      <a:pt x="177" y="74"/>
                    </a:moveTo>
                    <a:lnTo>
                      <a:pt x="172" y="79"/>
                    </a:lnTo>
                    <a:lnTo>
                      <a:pt x="167" y="85"/>
                    </a:lnTo>
                    <a:lnTo>
                      <a:pt x="160" y="89"/>
                    </a:lnTo>
                    <a:lnTo>
                      <a:pt x="155" y="95"/>
                    </a:lnTo>
                    <a:lnTo>
                      <a:pt x="150" y="100"/>
                    </a:lnTo>
                    <a:lnTo>
                      <a:pt x="142" y="104"/>
                    </a:lnTo>
                    <a:lnTo>
                      <a:pt x="135" y="109"/>
                    </a:lnTo>
                    <a:lnTo>
                      <a:pt x="128" y="113"/>
                    </a:lnTo>
                    <a:lnTo>
                      <a:pt x="115" y="117"/>
                    </a:lnTo>
                    <a:lnTo>
                      <a:pt x="103" y="119"/>
                    </a:lnTo>
                    <a:lnTo>
                      <a:pt x="93" y="118"/>
                    </a:lnTo>
                    <a:lnTo>
                      <a:pt x="81" y="117"/>
                    </a:lnTo>
                    <a:lnTo>
                      <a:pt x="71" y="114"/>
                    </a:lnTo>
                    <a:lnTo>
                      <a:pt x="59" y="112"/>
                    </a:lnTo>
                    <a:lnTo>
                      <a:pt x="49" y="109"/>
                    </a:lnTo>
                    <a:lnTo>
                      <a:pt x="39" y="104"/>
                    </a:lnTo>
                    <a:lnTo>
                      <a:pt x="30" y="101"/>
                    </a:lnTo>
                    <a:lnTo>
                      <a:pt x="22" y="96"/>
                    </a:lnTo>
                    <a:lnTo>
                      <a:pt x="15" y="92"/>
                    </a:lnTo>
                    <a:lnTo>
                      <a:pt x="8" y="86"/>
                    </a:lnTo>
                    <a:lnTo>
                      <a:pt x="5" y="78"/>
                    </a:lnTo>
                    <a:lnTo>
                      <a:pt x="3" y="69"/>
                    </a:lnTo>
                    <a:lnTo>
                      <a:pt x="0" y="58"/>
                    </a:lnTo>
                    <a:lnTo>
                      <a:pt x="0" y="48"/>
                    </a:lnTo>
                    <a:lnTo>
                      <a:pt x="0" y="38"/>
                    </a:lnTo>
                    <a:lnTo>
                      <a:pt x="5" y="28"/>
                    </a:lnTo>
                    <a:lnTo>
                      <a:pt x="12" y="18"/>
                    </a:lnTo>
                    <a:lnTo>
                      <a:pt x="22" y="10"/>
                    </a:lnTo>
                    <a:lnTo>
                      <a:pt x="39" y="5"/>
                    </a:lnTo>
                    <a:lnTo>
                      <a:pt x="59" y="0"/>
                    </a:lnTo>
                    <a:lnTo>
                      <a:pt x="84" y="2"/>
                    </a:lnTo>
                    <a:lnTo>
                      <a:pt x="103" y="7"/>
                    </a:lnTo>
                    <a:lnTo>
                      <a:pt x="120" y="12"/>
                    </a:lnTo>
                    <a:lnTo>
                      <a:pt x="135" y="18"/>
                    </a:lnTo>
                    <a:lnTo>
                      <a:pt x="145" y="26"/>
                    </a:lnTo>
                    <a:lnTo>
                      <a:pt x="155" y="36"/>
                    </a:lnTo>
                    <a:lnTo>
                      <a:pt x="162" y="45"/>
                    </a:lnTo>
                    <a:lnTo>
                      <a:pt x="167" y="55"/>
                    </a:lnTo>
                    <a:lnTo>
                      <a:pt x="172" y="64"/>
                    </a:lnTo>
                    <a:lnTo>
                      <a:pt x="177" y="74"/>
                    </a:lnTo>
                    <a:lnTo>
                      <a:pt x="177" y="74"/>
                    </a:lnTo>
                    <a:close/>
                  </a:path>
                </a:pathLst>
              </a:custGeom>
              <a:solidFill>
                <a:srgbClr val="0019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6225" name="Freeform 33"/>
              <p:cNvSpPr>
                <a:spLocks/>
              </p:cNvSpPr>
              <p:nvPr/>
            </p:nvSpPr>
            <p:spPr bwMode="auto">
              <a:xfrm>
                <a:off x="2618" y="498"/>
                <a:ext cx="169" cy="117"/>
              </a:xfrm>
              <a:custGeom>
                <a:avLst/>
                <a:gdLst>
                  <a:gd name="T0" fmla="*/ 167 w 169"/>
                  <a:gd name="T1" fmla="*/ 25 h 117"/>
                  <a:gd name="T2" fmla="*/ 169 w 169"/>
                  <a:gd name="T3" fmla="*/ 36 h 117"/>
                  <a:gd name="T4" fmla="*/ 169 w 169"/>
                  <a:gd name="T5" fmla="*/ 46 h 117"/>
                  <a:gd name="T6" fmla="*/ 167 w 169"/>
                  <a:gd name="T7" fmla="*/ 58 h 117"/>
                  <a:gd name="T8" fmla="*/ 164 w 169"/>
                  <a:gd name="T9" fmla="*/ 68 h 117"/>
                  <a:gd name="T10" fmla="*/ 159 w 169"/>
                  <a:gd name="T11" fmla="*/ 77 h 117"/>
                  <a:gd name="T12" fmla="*/ 154 w 169"/>
                  <a:gd name="T13" fmla="*/ 88 h 117"/>
                  <a:gd name="T14" fmla="*/ 145 w 169"/>
                  <a:gd name="T15" fmla="*/ 96 h 117"/>
                  <a:gd name="T16" fmla="*/ 132 w 169"/>
                  <a:gd name="T17" fmla="*/ 104 h 117"/>
                  <a:gd name="T18" fmla="*/ 115 w 169"/>
                  <a:gd name="T19" fmla="*/ 110 h 117"/>
                  <a:gd name="T20" fmla="*/ 96 w 169"/>
                  <a:gd name="T21" fmla="*/ 116 h 117"/>
                  <a:gd name="T22" fmla="*/ 83 w 169"/>
                  <a:gd name="T23" fmla="*/ 117 h 117"/>
                  <a:gd name="T24" fmla="*/ 71 w 169"/>
                  <a:gd name="T25" fmla="*/ 116 h 117"/>
                  <a:gd name="T26" fmla="*/ 59 w 169"/>
                  <a:gd name="T27" fmla="*/ 115 h 117"/>
                  <a:gd name="T28" fmla="*/ 52 w 169"/>
                  <a:gd name="T29" fmla="*/ 112 h 117"/>
                  <a:gd name="T30" fmla="*/ 42 w 169"/>
                  <a:gd name="T31" fmla="*/ 108 h 117"/>
                  <a:gd name="T32" fmla="*/ 37 w 169"/>
                  <a:gd name="T33" fmla="*/ 105 h 117"/>
                  <a:gd name="T34" fmla="*/ 29 w 169"/>
                  <a:gd name="T35" fmla="*/ 100 h 117"/>
                  <a:gd name="T36" fmla="*/ 22 w 169"/>
                  <a:gd name="T37" fmla="*/ 96 h 117"/>
                  <a:gd name="T38" fmla="*/ 15 w 169"/>
                  <a:gd name="T39" fmla="*/ 91 h 117"/>
                  <a:gd name="T40" fmla="*/ 7 w 169"/>
                  <a:gd name="T41" fmla="*/ 86 h 117"/>
                  <a:gd name="T42" fmla="*/ 5 w 169"/>
                  <a:gd name="T43" fmla="*/ 80 h 117"/>
                  <a:gd name="T44" fmla="*/ 0 w 169"/>
                  <a:gd name="T45" fmla="*/ 72 h 117"/>
                  <a:gd name="T46" fmla="*/ 0 w 169"/>
                  <a:gd name="T47" fmla="*/ 64 h 117"/>
                  <a:gd name="T48" fmla="*/ 0 w 169"/>
                  <a:gd name="T49" fmla="*/ 56 h 117"/>
                  <a:gd name="T50" fmla="*/ 2 w 169"/>
                  <a:gd name="T51" fmla="*/ 48 h 117"/>
                  <a:gd name="T52" fmla="*/ 5 w 169"/>
                  <a:gd name="T53" fmla="*/ 41 h 117"/>
                  <a:gd name="T54" fmla="*/ 10 w 169"/>
                  <a:gd name="T55" fmla="*/ 33 h 117"/>
                  <a:gd name="T56" fmla="*/ 17 w 169"/>
                  <a:gd name="T57" fmla="*/ 26 h 117"/>
                  <a:gd name="T58" fmla="*/ 25 w 169"/>
                  <a:gd name="T59" fmla="*/ 19 h 117"/>
                  <a:gd name="T60" fmla="*/ 34 w 169"/>
                  <a:gd name="T61" fmla="*/ 13 h 117"/>
                  <a:gd name="T62" fmla="*/ 49 w 169"/>
                  <a:gd name="T63" fmla="*/ 8 h 117"/>
                  <a:gd name="T64" fmla="*/ 64 w 169"/>
                  <a:gd name="T65" fmla="*/ 4 h 117"/>
                  <a:gd name="T66" fmla="*/ 78 w 169"/>
                  <a:gd name="T67" fmla="*/ 1 h 117"/>
                  <a:gd name="T68" fmla="*/ 93 w 169"/>
                  <a:gd name="T69" fmla="*/ 0 h 117"/>
                  <a:gd name="T70" fmla="*/ 108 w 169"/>
                  <a:gd name="T71" fmla="*/ 1 h 117"/>
                  <a:gd name="T72" fmla="*/ 123 w 169"/>
                  <a:gd name="T73" fmla="*/ 3 h 117"/>
                  <a:gd name="T74" fmla="*/ 137 w 169"/>
                  <a:gd name="T75" fmla="*/ 5 h 117"/>
                  <a:gd name="T76" fmla="*/ 150 w 169"/>
                  <a:gd name="T77" fmla="*/ 11 h 117"/>
                  <a:gd name="T78" fmla="*/ 159 w 169"/>
                  <a:gd name="T79" fmla="*/ 17 h 117"/>
                  <a:gd name="T80" fmla="*/ 167 w 169"/>
                  <a:gd name="T81" fmla="*/ 25 h 117"/>
                  <a:gd name="T82" fmla="*/ 167 w 169"/>
                  <a:gd name="T83" fmla="*/ 25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69" h="117">
                    <a:moveTo>
                      <a:pt x="167" y="25"/>
                    </a:moveTo>
                    <a:lnTo>
                      <a:pt x="169" y="36"/>
                    </a:lnTo>
                    <a:lnTo>
                      <a:pt x="169" y="46"/>
                    </a:lnTo>
                    <a:lnTo>
                      <a:pt x="167" y="58"/>
                    </a:lnTo>
                    <a:lnTo>
                      <a:pt x="164" y="68"/>
                    </a:lnTo>
                    <a:lnTo>
                      <a:pt x="159" y="77"/>
                    </a:lnTo>
                    <a:lnTo>
                      <a:pt x="154" y="88"/>
                    </a:lnTo>
                    <a:lnTo>
                      <a:pt x="145" y="96"/>
                    </a:lnTo>
                    <a:lnTo>
                      <a:pt x="132" y="104"/>
                    </a:lnTo>
                    <a:lnTo>
                      <a:pt x="115" y="110"/>
                    </a:lnTo>
                    <a:lnTo>
                      <a:pt x="96" y="116"/>
                    </a:lnTo>
                    <a:lnTo>
                      <a:pt x="83" y="117"/>
                    </a:lnTo>
                    <a:lnTo>
                      <a:pt x="71" y="116"/>
                    </a:lnTo>
                    <a:lnTo>
                      <a:pt x="59" y="115"/>
                    </a:lnTo>
                    <a:lnTo>
                      <a:pt x="52" y="112"/>
                    </a:lnTo>
                    <a:lnTo>
                      <a:pt x="42" y="108"/>
                    </a:lnTo>
                    <a:lnTo>
                      <a:pt x="37" y="105"/>
                    </a:lnTo>
                    <a:lnTo>
                      <a:pt x="29" y="100"/>
                    </a:lnTo>
                    <a:lnTo>
                      <a:pt x="22" y="96"/>
                    </a:lnTo>
                    <a:lnTo>
                      <a:pt x="15" y="91"/>
                    </a:lnTo>
                    <a:lnTo>
                      <a:pt x="7" y="86"/>
                    </a:lnTo>
                    <a:lnTo>
                      <a:pt x="5" y="80"/>
                    </a:lnTo>
                    <a:lnTo>
                      <a:pt x="0" y="72"/>
                    </a:lnTo>
                    <a:lnTo>
                      <a:pt x="0" y="64"/>
                    </a:lnTo>
                    <a:lnTo>
                      <a:pt x="0" y="56"/>
                    </a:lnTo>
                    <a:lnTo>
                      <a:pt x="2" y="48"/>
                    </a:lnTo>
                    <a:lnTo>
                      <a:pt x="5" y="41"/>
                    </a:lnTo>
                    <a:lnTo>
                      <a:pt x="10" y="33"/>
                    </a:lnTo>
                    <a:lnTo>
                      <a:pt x="17" y="26"/>
                    </a:lnTo>
                    <a:lnTo>
                      <a:pt x="25" y="19"/>
                    </a:lnTo>
                    <a:lnTo>
                      <a:pt x="34" y="13"/>
                    </a:lnTo>
                    <a:lnTo>
                      <a:pt x="49" y="8"/>
                    </a:lnTo>
                    <a:lnTo>
                      <a:pt x="64" y="4"/>
                    </a:lnTo>
                    <a:lnTo>
                      <a:pt x="78" y="1"/>
                    </a:lnTo>
                    <a:lnTo>
                      <a:pt x="93" y="0"/>
                    </a:lnTo>
                    <a:lnTo>
                      <a:pt x="108" y="1"/>
                    </a:lnTo>
                    <a:lnTo>
                      <a:pt x="123" y="3"/>
                    </a:lnTo>
                    <a:lnTo>
                      <a:pt x="137" y="5"/>
                    </a:lnTo>
                    <a:lnTo>
                      <a:pt x="150" y="11"/>
                    </a:lnTo>
                    <a:lnTo>
                      <a:pt x="159" y="17"/>
                    </a:lnTo>
                    <a:lnTo>
                      <a:pt x="167" y="25"/>
                    </a:lnTo>
                    <a:lnTo>
                      <a:pt x="167" y="25"/>
                    </a:lnTo>
                    <a:close/>
                  </a:path>
                </a:pathLst>
              </a:custGeom>
              <a:solidFill>
                <a:srgbClr val="0019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6226" name="Freeform 34"/>
              <p:cNvSpPr>
                <a:spLocks/>
              </p:cNvSpPr>
              <p:nvPr/>
            </p:nvSpPr>
            <p:spPr bwMode="auto">
              <a:xfrm>
                <a:off x="3074" y="494"/>
                <a:ext cx="132" cy="88"/>
              </a:xfrm>
              <a:custGeom>
                <a:avLst/>
                <a:gdLst>
                  <a:gd name="T0" fmla="*/ 132 w 132"/>
                  <a:gd name="T1" fmla="*/ 53 h 88"/>
                  <a:gd name="T2" fmla="*/ 130 w 132"/>
                  <a:gd name="T3" fmla="*/ 56 h 88"/>
                  <a:gd name="T4" fmla="*/ 127 w 132"/>
                  <a:gd name="T5" fmla="*/ 60 h 88"/>
                  <a:gd name="T6" fmla="*/ 125 w 132"/>
                  <a:gd name="T7" fmla="*/ 63 h 88"/>
                  <a:gd name="T8" fmla="*/ 125 w 132"/>
                  <a:gd name="T9" fmla="*/ 68 h 88"/>
                  <a:gd name="T10" fmla="*/ 122 w 132"/>
                  <a:gd name="T11" fmla="*/ 71 h 88"/>
                  <a:gd name="T12" fmla="*/ 122 w 132"/>
                  <a:gd name="T13" fmla="*/ 74 h 88"/>
                  <a:gd name="T14" fmla="*/ 120 w 132"/>
                  <a:gd name="T15" fmla="*/ 78 h 88"/>
                  <a:gd name="T16" fmla="*/ 115 w 132"/>
                  <a:gd name="T17" fmla="*/ 81 h 88"/>
                  <a:gd name="T18" fmla="*/ 108 w 132"/>
                  <a:gd name="T19" fmla="*/ 85 h 88"/>
                  <a:gd name="T20" fmla="*/ 100 w 132"/>
                  <a:gd name="T21" fmla="*/ 87 h 88"/>
                  <a:gd name="T22" fmla="*/ 83 w 132"/>
                  <a:gd name="T23" fmla="*/ 88 h 88"/>
                  <a:gd name="T24" fmla="*/ 69 w 132"/>
                  <a:gd name="T25" fmla="*/ 87 h 88"/>
                  <a:gd name="T26" fmla="*/ 54 w 132"/>
                  <a:gd name="T27" fmla="*/ 85 h 88"/>
                  <a:gd name="T28" fmla="*/ 44 w 132"/>
                  <a:gd name="T29" fmla="*/ 80 h 88"/>
                  <a:gd name="T30" fmla="*/ 32 w 132"/>
                  <a:gd name="T31" fmla="*/ 76 h 88"/>
                  <a:gd name="T32" fmla="*/ 24 w 132"/>
                  <a:gd name="T33" fmla="*/ 70 h 88"/>
                  <a:gd name="T34" fmla="*/ 17 w 132"/>
                  <a:gd name="T35" fmla="*/ 64 h 88"/>
                  <a:gd name="T36" fmla="*/ 10 w 132"/>
                  <a:gd name="T37" fmla="*/ 58 h 88"/>
                  <a:gd name="T38" fmla="*/ 5 w 132"/>
                  <a:gd name="T39" fmla="*/ 53 h 88"/>
                  <a:gd name="T40" fmla="*/ 0 w 132"/>
                  <a:gd name="T41" fmla="*/ 46 h 88"/>
                  <a:gd name="T42" fmla="*/ 29 w 132"/>
                  <a:gd name="T43" fmla="*/ 0 h 88"/>
                  <a:gd name="T44" fmla="*/ 51 w 132"/>
                  <a:gd name="T45" fmla="*/ 0 h 88"/>
                  <a:gd name="T46" fmla="*/ 69 w 132"/>
                  <a:gd name="T47" fmla="*/ 1 h 88"/>
                  <a:gd name="T48" fmla="*/ 83 w 132"/>
                  <a:gd name="T49" fmla="*/ 5 h 88"/>
                  <a:gd name="T50" fmla="*/ 93 w 132"/>
                  <a:gd name="T51" fmla="*/ 9 h 88"/>
                  <a:gd name="T52" fmla="*/ 103 w 132"/>
                  <a:gd name="T53" fmla="*/ 16 h 88"/>
                  <a:gd name="T54" fmla="*/ 113 w 132"/>
                  <a:gd name="T55" fmla="*/ 22 h 88"/>
                  <a:gd name="T56" fmla="*/ 118 w 132"/>
                  <a:gd name="T57" fmla="*/ 30 h 88"/>
                  <a:gd name="T58" fmla="*/ 125 w 132"/>
                  <a:gd name="T59" fmla="*/ 38 h 88"/>
                  <a:gd name="T60" fmla="*/ 130 w 132"/>
                  <a:gd name="T61" fmla="*/ 46 h 88"/>
                  <a:gd name="T62" fmla="*/ 132 w 132"/>
                  <a:gd name="T63" fmla="*/ 53 h 88"/>
                  <a:gd name="T64" fmla="*/ 132 w 132"/>
                  <a:gd name="T65" fmla="*/ 53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32" h="88">
                    <a:moveTo>
                      <a:pt x="132" y="53"/>
                    </a:moveTo>
                    <a:lnTo>
                      <a:pt x="130" y="56"/>
                    </a:lnTo>
                    <a:lnTo>
                      <a:pt x="127" y="60"/>
                    </a:lnTo>
                    <a:lnTo>
                      <a:pt x="125" y="63"/>
                    </a:lnTo>
                    <a:lnTo>
                      <a:pt x="125" y="68"/>
                    </a:lnTo>
                    <a:lnTo>
                      <a:pt x="122" y="71"/>
                    </a:lnTo>
                    <a:lnTo>
                      <a:pt x="122" y="74"/>
                    </a:lnTo>
                    <a:lnTo>
                      <a:pt x="120" y="78"/>
                    </a:lnTo>
                    <a:lnTo>
                      <a:pt x="115" y="81"/>
                    </a:lnTo>
                    <a:lnTo>
                      <a:pt x="108" y="85"/>
                    </a:lnTo>
                    <a:lnTo>
                      <a:pt x="100" y="87"/>
                    </a:lnTo>
                    <a:lnTo>
                      <a:pt x="83" y="88"/>
                    </a:lnTo>
                    <a:lnTo>
                      <a:pt x="69" y="87"/>
                    </a:lnTo>
                    <a:lnTo>
                      <a:pt x="54" y="85"/>
                    </a:lnTo>
                    <a:lnTo>
                      <a:pt x="44" y="80"/>
                    </a:lnTo>
                    <a:lnTo>
                      <a:pt x="32" y="76"/>
                    </a:lnTo>
                    <a:lnTo>
                      <a:pt x="24" y="70"/>
                    </a:lnTo>
                    <a:lnTo>
                      <a:pt x="17" y="64"/>
                    </a:lnTo>
                    <a:lnTo>
                      <a:pt x="10" y="58"/>
                    </a:lnTo>
                    <a:lnTo>
                      <a:pt x="5" y="53"/>
                    </a:lnTo>
                    <a:lnTo>
                      <a:pt x="0" y="46"/>
                    </a:lnTo>
                    <a:lnTo>
                      <a:pt x="29" y="0"/>
                    </a:lnTo>
                    <a:lnTo>
                      <a:pt x="51" y="0"/>
                    </a:lnTo>
                    <a:lnTo>
                      <a:pt x="69" y="1"/>
                    </a:lnTo>
                    <a:lnTo>
                      <a:pt x="83" y="5"/>
                    </a:lnTo>
                    <a:lnTo>
                      <a:pt x="93" y="9"/>
                    </a:lnTo>
                    <a:lnTo>
                      <a:pt x="103" y="16"/>
                    </a:lnTo>
                    <a:lnTo>
                      <a:pt x="113" y="22"/>
                    </a:lnTo>
                    <a:lnTo>
                      <a:pt x="118" y="30"/>
                    </a:lnTo>
                    <a:lnTo>
                      <a:pt x="125" y="38"/>
                    </a:lnTo>
                    <a:lnTo>
                      <a:pt x="130" y="46"/>
                    </a:lnTo>
                    <a:lnTo>
                      <a:pt x="132" y="53"/>
                    </a:lnTo>
                    <a:lnTo>
                      <a:pt x="132" y="5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6227" name="Freeform 35"/>
              <p:cNvSpPr>
                <a:spLocks/>
              </p:cNvSpPr>
              <p:nvPr/>
            </p:nvSpPr>
            <p:spPr bwMode="auto">
              <a:xfrm>
                <a:off x="2645" y="510"/>
                <a:ext cx="115" cy="92"/>
              </a:xfrm>
              <a:custGeom>
                <a:avLst/>
                <a:gdLst>
                  <a:gd name="T0" fmla="*/ 113 w 115"/>
                  <a:gd name="T1" fmla="*/ 30 h 92"/>
                  <a:gd name="T2" fmla="*/ 115 w 115"/>
                  <a:gd name="T3" fmla="*/ 38 h 92"/>
                  <a:gd name="T4" fmla="*/ 115 w 115"/>
                  <a:gd name="T5" fmla="*/ 46 h 92"/>
                  <a:gd name="T6" fmla="*/ 115 w 115"/>
                  <a:gd name="T7" fmla="*/ 54 h 92"/>
                  <a:gd name="T8" fmla="*/ 110 w 115"/>
                  <a:gd name="T9" fmla="*/ 61 h 92"/>
                  <a:gd name="T10" fmla="*/ 108 w 115"/>
                  <a:gd name="T11" fmla="*/ 68 h 92"/>
                  <a:gd name="T12" fmla="*/ 100 w 115"/>
                  <a:gd name="T13" fmla="*/ 74 h 92"/>
                  <a:gd name="T14" fmla="*/ 93 w 115"/>
                  <a:gd name="T15" fmla="*/ 80 h 92"/>
                  <a:gd name="T16" fmla="*/ 86 w 115"/>
                  <a:gd name="T17" fmla="*/ 85 h 92"/>
                  <a:gd name="T18" fmla="*/ 74 w 115"/>
                  <a:gd name="T19" fmla="*/ 89 h 92"/>
                  <a:gd name="T20" fmla="*/ 61 w 115"/>
                  <a:gd name="T21" fmla="*/ 92 h 92"/>
                  <a:gd name="T22" fmla="*/ 51 w 115"/>
                  <a:gd name="T23" fmla="*/ 90 h 92"/>
                  <a:gd name="T24" fmla="*/ 39 w 115"/>
                  <a:gd name="T25" fmla="*/ 88 h 92"/>
                  <a:gd name="T26" fmla="*/ 32 w 115"/>
                  <a:gd name="T27" fmla="*/ 86 h 92"/>
                  <a:gd name="T28" fmla="*/ 22 w 115"/>
                  <a:gd name="T29" fmla="*/ 81 h 92"/>
                  <a:gd name="T30" fmla="*/ 15 w 115"/>
                  <a:gd name="T31" fmla="*/ 78 h 92"/>
                  <a:gd name="T32" fmla="*/ 10 w 115"/>
                  <a:gd name="T33" fmla="*/ 73 h 92"/>
                  <a:gd name="T34" fmla="*/ 5 w 115"/>
                  <a:gd name="T35" fmla="*/ 69 h 92"/>
                  <a:gd name="T36" fmla="*/ 2 w 115"/>
                  <a:gd name="T37" fmla="*/ 64 h 92"/>
                  <a:gd name="T38" fmla="*/ 0 w 115"/>
                  <a:gd name="T39" fmla="*/ 60 h 92"/>
                  <a:gd name="T40" fmla="*/ 0 w 115"/>
                  <a:gd name="T41" fmla="*/ 54 h 92"/>
                  <a:gd name="T42" fmla="*/ 2 w 115"/>
                  <a:gd name="T43" fmla="*/ 49 h 92"/>
                  <a:gd name="T44" fmla="*/ 5 w 115"/>
                  <a:gd name="T45" fmla="*/ 44 h 92"/>
                  <a:gd name="T46" fmla="*/ 7 w 115"/>
                  <a:gd name="T47" fmla="*/ 38 h 92"/>
                  <a:gd name="T48" fmla="*/ 10 w 115"/>
                  <a:gd name="T49" fmla="*/ 32 h 92"/>
                  <a:gd name="T50" fmla="*/ 10 w 115"/>
                  <a:gd name="T51" fmla="*/ 25 h 92"/>
                  <a:gd name="T52" fmla="*/ 15 w 115"/>
                  <a:gd name="T53" fmla="*/ 20 h 92"/>
                  <a:gd name="T54" fmla="*/ 17 w 115"/>
                  <a:gd name="T55" fmla="*/ 15 h 92"/>
                  <a:gd name="T56" fmla="*/ 25 w 115"/>
                  <a:gd name="T57" fmla="*/ 9 h 92"/>
                  <a:gd name="T58" fmla="*/ 32 w 115"/>
                  <a:gd name="T59" fmla="*/ 5 h 92"/>
                  <a:gd name="T60" fmla="*/ 44 w 115"/>
                  <a:gd name="T61" fmla="*/ 1 h 92"/>
                  <a:gd name="T62" fmla="*/ 56 w 115"/>
                  <a:gd name="T63" fmla="*/ 0 h 92"/>
                  <a:gd name="T64" fmla="*/ 69 w 115"/>
                  <a:gd name="T65" fmla="*/ 0 h 92"/>
                  <a:gd name="T66" fmla="*/ 78 w 115"/>
                  <a:gd name="T67" fmla="*/ 1 h 92"/>
                  <a:gd name="T68" fmla="*/ 88 w 115"/>
                  <a:gd name="T69" fmla="*/ 4 h 92"/>
                  <a:gd name="T70" fmla="*/ 96 w 115"/>
                  <a:gd name="T71" fmla="*/ 7 h 92"/>
                  <a:gd name="T72" fmla="*/ 103 w 115"/>
                  <a:gd name="T73" fmla="*/ 10 h 92"/>
                  <a:gd name="T74" fmla="*/ 108 w 115"/>
                  <a:gd name="T75" fmla="*/ 15 h 92"/>
                  <a:gd name="T76" fmla="*/ 110 w 115"/>
                  <a:gd name="T77" fmla="*/ 20 h 92"/>
                  <a:gd name="T78" fmla="*/ 113 w 115"/>
                  <a:gd name="T79" fmla="*/ 25 h 92"/>
                  <a:gd name="T80" fmla="*/ 113 w 115"/>
                  <a:gd name="T81" fmla="*/ 30 h 92"/>
                  <a:gd name="T82" fmla="*/ 113 w 115"/>
                  <a:gd name="T83" fmla="*/ 30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15" h="92">
                    <a:moveTo>
                      <a:pt x="113" y="30"/>
                    </a:moveTo>
                    <a:lnTo>
                      <a:pt x="115" y="38"/>
                    </a:lnTo>
                    <a:lnTo>
                      <a:pt x="115" y="46"/>
                    </a:lnTo>
                    <a:lnTo>
                      <a:pt x="115" y="54"/>
                    </a:lnTo>
                    <a:lnTo>
                      <a:pt x="110" y="61"/>
                    </a:lnTo>
                    <a:lnTo>
                      <a:pt x="108" y="68"/>
                    </a:lnTo>
                    <a:lnTo>
                      <a:pt x="100" y="74"/>
                    </a:lnTo>
                    <a:lnTo>
                      <a:pt x="93" y="80"/>
                    </a:lnTo>
                    <a:lnTo>
                      <a:pt x="86" y="85"/>
                    </a:lnTo>
                    <a:lnTo>
                      <a:pt x="74" y="89"/>
                    </a:lnTo>
                    <a:lnTo>
                      <a:pt x="61" y="92"/>
                    </a:lnTo>
                    <a:lnTo>
                      <a:pt x="51" y="90"/>
                    </a:lnTo>
                    <a:lnTo>
                      <a:pt x="39" y="88"/>
                    </a:lnTo>
                    <a:lnTo>
                      <a:pt x="32" y="86"/>
                    </a:lnTo>
                    <a:lnTo>
                      <a:pt x="22" y="81"/>
                    </a:lnTo>
                    <a:lnTo>
                      <a:pt x="15" y="78"/>
                    </a:lnTo>
                    <a:lnTo>
                      <a:pt x="10" y="73"/>
                    </a:lnTo>
                    <a:lnTo>
                      <a:pt x="5" y="69"/>
                    </a:lnTo>
                    <a:lnTo>
                      <a:pt x="2" y="64"/>
                    </a:lnTo>
                    <a:lnTo>
                      <a:pt x="0" y="60"/>
                    </a:lnTo>
                    <a:lnTo>
                      <a:pt x="0" y="54"/>
                    </a:lnTo>
                    <a:lnTo>
                      <a:pt x="2" y="49"/>
                    </a:lnTo>
                    <a:lnTo>
                      <a:pt x="5" y="44"/>
                    </a:lnTo>
                    <a:lnTo>
                      <a:pt x="7" y="38"/>
                    </a:lnTo>
                    <a:lnTo>
                      <a:pt x="10" y="32"/>
                    </a:lnTo>
                    <a:lnTo>
                      <a:pt x="10" y="25"/>
                    </a:lnTo>
                    <a:lnTo>
                      <a:pt x="15" y="20"/>
                    </a:lnTo>
                    <a:lnTo>
                      <a:pt x="17" y="15"/>
                    </a:lnTo>
                    <a:lnTo>
                      <a:pt x="25" y="9"/>
                    </a:lnTo>
                    <a:lnTo>
                      <a:pt x="32" y="5"/>
                    </a:lnTo>
                    <a:lnTo>
                      <a:pt x="44" y="1"/>
                    </a:lnTo>
                    <a:lnTo>
                      <a:pt x="56" y="0"/>
                    </a:lnTo>
                    <a:lnTo>
                      <a:pt x="69" y="0"/>
                    </a:lnTo>
                    <a:lnTo>
                      <a:pt x="78" y="1"/>
                    </a:lnTo>
                    <a:lnTo>
                      <a:pt x="88" y="4"/>
                    </a:lnTo>
                    <a:lnTo>
                      <a:pt x="96" y="7"/>
                    </a:lnTo>
                    <a:lnTo>
                      <a:pt x="103" y="10"/>
                    </a:lnTo>
                    <a:lnTo>
                      <a:pt x="108" y="15"/>
                    </a:lnTo>
                    <a:lnTo>
                      <a:pt x="110" y="20"/>
                    </a:lnTo>
                    <a:lnTo>
                      <a:pt x="113" y="25"/>
                    </a:lnTo>
                    <a:lnTo>
                      <a:pt x="113" y="30"/>
                    </a:lnTo>
                    <a:lnTo>
                      <a:pt x="113" y="3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6228" name="Freeform 36"/>
              <p:cNvSpPr>
                <a:spLocks/>
              </p:cNvSpPr>
              <p:nvPr/>
            </p:nvSpPr>
            <p:spPr bwMode="auto">
              <a:xfrm>
                <a:off x="3118" y="523"/>
                <a:ext cx="47" cy="33"/>
              </a:xfrm>
              <a:custGeom>
                <a:avLst/>
                <a:gdLst>
                  <a:gd name="T0" fmla="*/ 37 w 47"/>
                  <a:gd name="T1" fmla="*/ 33 h 33"/>
                  <a:gd name="T2" fmla="*/ 32 w 47"/>
                  <a:gd name="T3" fmla="*/ 33 h 33"/>
                  <a:gd name="T4" fmla="*/ 25 w 47"/>
                  <a:gd name="T5" fmla="*/ 33 h 33"/>
                  <a:gd name="T6" fmla="*/ 20 w 47"/>
                  <a:gd name="T7" fmla="*/ 31 h 33"/>
                  <a:gd name="T8" fmla="*/ 17 w 47"/>
                  <a:gd name="T9" fmla="*/ 29 h 33"/>
                  <a:gd name="T10" fmla="*/ 15 w 47"/>
                  <a:gd name="T11" fmla="*/ 26 h 33"/>
                  <a:gd name="T12" fmla="*/ 12 w 47"/>
                  <a:gd name="T13" fmla="*/ 24 h 33"/>
                  <a:gd name="T14" fmla="*/ 10 w 47"/>
                  <a:gd name="T15" fmla="*/ 20 h 33"/>
                  <a:gd name="T16" fmla="*/ 7 w 47"/>
                  <a:gd name="T17" fmla="*/ 17 h 33"/>
                  <a:gd name="T18" fmla="*/ 5 w 47"/>
                  <a:gd name="T19" fmla="*/ 15 h 33"/>
                  <a:gd name="T20" fmla="*/ 0 w 47"/>
                  <a:gd name="T21" fmla="*/ 12 h 33"/>
                  <a:gd name="T22" fmla="*/ 12 w 47"/>
                  <a:gd name="T23" fmla="*/ 0 h 33"/>
                  <a:gd name="T24" fmla="*/ 22 w 47"/>
                  <a:gd name="T25" fmla="*/ 1 h 33"/>
                  <a:gd name="T26" fmla="*/ 29 w 47"/>
                  <a:gd name="T27" fmla="*/ 2 h 33"/>
                  <a:gd name="T28" fmla="*/ 37 w 47"/>
                  <a:gd name="T29" fmla="*/ 4 h 33"/>
                  <a:gd name="T30" fmla="*/ 42 w 47"/>
                  <a:gd name="T31" fmla="*/ 8 h 33"/>
                  <a:gd name="T32" fmla="*/ 44 w 47"/>
                  <a:gd name="T33" fmla="*/ 12 h 33"/>
                  <a:gd name="T34" fmla="*/ 47 w 47"/>
                  <a:gd name="T35" fmla="*/ 17 h 33"/>
                  <a:gd name="T36" fmla="*/ 47 w 47"/>
                  <a:gd name="T37" fmla="*/ 20 h 33"/>
                  <a:gd name="T38" fmla="*/ 44 w 47"/>
                  <a:gd name="T39" fmla="*/ 25 h 33"/>
                  <a:gd name="T40" fmla="*/ 42 w 47"/>
                  <a:gd name="T41" fmla="*/ 29 h 33"/>
                  <a:gd name="T42" fmla="*/ 37 w 47"/>
                  <a:gd name="T43" fmla="*/ 33 h 33"/>
                  <a:gd name="T44" fmla="*/ 37 w 47"/>
                  <a:gd name="T45" fmla="*/ 3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47" h="33">
                    <a:moveTo>
                      <a:pt x="37" y="33"/>
                    </a:moveTo>
                    <a:lnTo>
                      <a:pt x="32" y="33"/>
                    </a:lnTo>
                    <a:lnTo>
                      <a:pt x="25" y="33"/>
                    </a:lnTo>
                    <a:lnTo>
                      <a:pt x="20" y="31"/>
                    </a:lnTo>
                    <a:lnTo>
                      <a:pt x="17" y="29"/>
                    </a:lnTo>
                    <a:lnTo>
                      <a:pt x="15" y="26"/>
                    </a:lnTo>
                    <a:lnTo>
                      <a:pt x="12" y="24"/>
                    </a:lnTo>
                    <a:lnTo>
                      <a:pt x="10" y="20"/>
                    </a:lnTo>
                    <a:lnTo>
                      <a:pt x="7" y="17"/>
                    </a:lnTo>
                    <a:lnTo>
                      <a:pt x="5" y="15"/>
                    </a:lnTo>
                    <a:lnTo>
                      <a:pt x="0" y="12"/>
                    </a:lnTo>
                    <a:lnTo>
                      <a:pt x="12" y="0"/>
                    </a:lnTo>
                    <a:lnTo>
                      <a:pt x="22" y="1"/>
                    </a:lnTo>
                    <a:lnTo>
                      <a:pt x="29" y="2"/>
                    </a:lnTo>
                    <a:lnTo>
                      <a:pt x="37" y="4"/>
                    </a:lnTo>
                    <a:lnTo>
                      <a:pt x="42" y="8"/>
                    </a:lnTo>
                    <a:lnTo>
                      <a:pt x="44" y="12"/>
                    </a:lnTo>
                    <a:lnTo>
                      <a:pt x="47" y="17"/>
                    </a:lnTo>
                    <a:lnTo>
                      <a:pt x="47" y="20"/>
                    </a:lnTo>
                    <a:lnTo>
                      <a:pt x="44" y="25"/>
                    </a:lnTo>
                    <a:lnTo>
                      <a:pt x="42" y="29"/>
                    </a:lnTo>
                    <a:lnTo>
                      <a:pt x="37" y="33"/>
                    </a:lnTo>
                    <a:lnTo>
                      <a:pt x="37" y="33"/>
                    </a:lnTo>
                    <a:close/>
                  </a:path>
                </a:pathLst>
              </a:custGeom>
              <a:solidFill>
                <a:srgbClr val="0019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6229" name="Freeform 37"/>
              <p:cNvSpPr>
                <a:spLocks/>
              </p:cNvSpPr>
              <p:nvPr/>
            </p:nvSpPr>
            <p:spPr bwMode="auto">
              <a:xfrm>
                <a:off x="2696" y="540"/>
                <a:ext cx="27" cy="33"/>
              </a:xfrm>
              <a:custGeom>
                <a:avLst/>
                <a:gdLst>
                  <a:gd name="T0" fmla="*/ 18 w 27"/>
                  <a:gd name="T1" fmla="*/ 0 h 33"/>
                  <a:gd name="T2" fmla="*/ 23 w 27"/>
                  <a:gd name="T3" fmla="*/ 3 h 33"/>
                  <a:gd name="T4" fmla="*/ 27 w 27"/>
                  <a:gd name="T5" fmla="*/ 7 h 33"/>
                  <a:gd name="T6" fmla="*/ 27 w 27"/>
                  <a:gd name="T7" fmla="*/ 9 h 33"/>
                  <a:gd name="T8" fmla="*/ 27 w 27"/>
                  <a:gd name="T9" fmla="*/ 14 h 33"/>
                  <a:gd name="T10" fmla="*/ 27 w 27"/>
                  <a:gd name="T11" fmla="*/ 17 h 33"/>
                  <a:gd name="T12" fmla="*/ 25 w 27"/>
                  <a:gd name="T13" fmla="*/ 20 h 33"/>
                  <a:gd name="T14" fmla="*/ 23 w 27"/>
                  <a:gd name="T15" fmla="*/ 24 h 33"/>
                  <a:gd name="T16" fmla="*/ 20 w 27"/>
                  <a:gd name="T17" fmla="*/ 27 h 33"/>
                  <a:gd name="T18" fmla="*/ 15 w 27"/>
                  <a:gd name="T19" fmla="*/ 30 h 33"/>
                  <a:gd name="T20" fmla="*/ 10 w 27"/>
                  <a:gd name="T21" fmla="*/ 33 h 33"/>
                  <a:gd name="T22" fmla="*/ 0 w 27"/>
                  <a:gd name="T23" fmla="*/ 33 h 33"/>
                  <a:gd name="T24" fmla="*/ 0 w 27"/>
                  <a:gd name="T25" fmla="*/ 0 h 33"/>
                  <a:gd name="T26" fmla="*/ 18 w 27"/>
                  <a:gd name="T27" fmla="*/ 0 h 33"/>
                  <a:gd name="T28" fmla="*/ 18 w 27"/>
                  <a:gd name="T29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7" h="33">
                    <a:moveTo>
                      <a:pt x="18" y="0"/>
                    </a:moveTo>
                    <a:lnTo>
                      <a:pt x="23" y="3"/>
                    </a:lnTo>
                    <a:lnTo>
                      <a:pt x="27" y="7"/>
                    </a:lnTo>
                    <a:lnTo>
                      <a:pt x="27" y="9"/>
                    </a:lnTo>
                    <a:lnTo>
                      <a:pt x="27" y="14"/>
                    </a:lnTo>
                    <a:lnTo>
                      <a:pt x="27" y="17"/>
                    </a:lnTo>
                    <a:lnTo>
                      <a:pt x="25" y="20"/>
                    </a:lnTo>
                    <a:lnTo>
                      <a:pt x="23" y="24"/>
                    </a:lnTo>
                    <a:lnTo>
                      <a:pt x="20" y="27"/>
                    </a:lnTo>
                    <a:lnTo>
                      <a:pt x="15" y="30"/>
                    </a:lnTo>
                    <a:lnTo>
                      <a:pt x="10" y="33"/>
                    </a:lnTo>
                    <a:lnTo>
                      <a:pt x="0" y="33"/>
                    </a:lnTo>
                    <a:lnTo>
                      <a:pt x="0" y="0"/>
                    </a:lnTo>
                    <a:lnTo>
                      <a:pt x="18" y="0"/>
                    </a:lnTo>
                    <a:lnTo>
                      <a:pt x="18" y="0"/>
                    </a:lnTo>
                    <a:close/>
                  </a:path>
                </a:pathLst>
              </a:custGeom>
              <a:solidFill>
                <a:srgbClr val="0019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6230" name="Freeform 38"/>
              <p:cNvSpPr>
                <a:spLocks/>
              </p:cNvSpPr>
              <p:nvPr/>
            </p:nvSpPr>
            <p:spPr bwMode="auto">
              <a:xfrm>
                <a:off x="2802" y="552"/>
                <a:ext cx="274" cy="124"/>
              </a:xfrm>
              <a:custGeom>
                <a:avLst/>
                <a:gdLst>
                  <a:gd name="T0" fmla="*/ 272 w 274"/>
                  <a:gd name="T1" fmla="*/ 53 h 124"/>
                  <a:gd name="T2" fmla="*/ 274 w 274"/>
                  <a:gd name="T3" fmla="*/ 66 h 124"/>
                  <a:gd name="T4" fmla="*/ 272 w 274"/>
                  <a:gd name="T5" fmla="*/ 76 h 124"/>
                  <a:gd name="T6" fmla="*/ 265 w 274"/>
                  <a:gd name="T7" fmla="*/ 86 h 124"/>
                  <a:gd name="T8" fmla="*/ 252 w 274"/>
                  <a:gd name="T9" fmla="*/ 94 h 124"/>
                  <a:gd name="T10" fmla="*/ 235 w 274"/>
                  <a:gd name="T11" fmla="*/ 101 h 124"/>
                  <a:gd name="T12" fmla="*/ 218 w 274"/>
                  <a:gd name="T13" fmla="*/ 108 h 124"/>
                  <a:gd name="T14" fmla="*/ 198 w 274"/>
                  <a:gd name="T15" fmla="*/ 112 h 124"/>
                  <a:gd name="T16" fmla="*/ 176 w 274"/>
                  <a:gd name="T17" fmla="*/ 117 h 124"/>
                  <a:gd name="T18" fmla="*/ 154 w 274"/>
                  <a:gd name="T19" fmla="*/ 120 h 124"/>
                  <a:gd name="T20" fmla="*/ 132 w 274"/>
                  <a:gd name="T21" fmla="*/ 124 h 124"/>
                  <a:gd name="T22" fmla="*/ 115 w 274"/>
                  <a:gd name="T23" fmla="*/ 124 h 124"/>
                  <a:gd name="T24" fmla="*/ 98 w 274"/>
                  <a:gd name="T25" fmla="*/ 123 h 124"/>
                  <a:gd name="T26" fmla="*/ 83 w 274"/>
                  <a:gd name="T27" fmla="*/ 120 h 124"/>
                  <a:gd name="T28" fmla="*/ 66 w 274"/>
                  <a:gd name="T29" fmla="*/ 117 h 124"/>
                  <a:gd name="T30" fmla="*/ 51 w 274"/>
                  <a:gd name="T31" fmla="*/ 112 h 124"/>
                  <a:gd name="T32" fmla="*/ 39 w 274"/>
                  <a:gd name="T33" fmla="*/ 108 h 124"/>
                  <a:gd name="T34" fmla="*/ 27 w 274"/>
                  <a:gd name="T35" fmla="*/ 102 h 124"/>
                  <a:gd name="T36" fmla="*/ 17 w 274"/>
                  <a:gd name="T37" fmla="*/ 96 h 124"/>
                  <a:gd name="T38" fmla="*/ 7 w 274"/>
                  <a:gd name="T39" fmla="*/ 90 h 124"/>
                  <a:gd name="T40" fmla="*/ 0 w 274"/>
                  <a:gd name="T41" fmla="*/ 83 h 124"/>
                  <a:gd name="T42" fmla="*/ 0 w 274"/>
                  <a:gd name="T43" fmla="*/ 75 h 124"/>
                  <a:gd name="T44" fmla="*/ 0 w 274"/>
                  <a:gd name="T45" fmla="*/ 68 h 124"/>
                  <a:gd name="T46" fmla="*/ 0 w 274"/>
                  <a:gd name="T47" fmla="*/ 61 h 124"/>
                  <a:gd name="T48" fmla="*/ 2 w 274"/>
                  <a:gd name="T49" fmla="*/ 54 h 124"/>
                  <a:gd name="T50" fmla="*/ 7 w 274"/>
                  <a:gd name="T51" fmla="*/ 48 h 124"/>
                  <a:gd name="T52" fmla="*/ 12 w 274"/>
                  <a:gd name="T53" fmla="*/ 42 h 124"/>
                  <a:gd name="T54" fmla="*/ 17 w 274"/>
                  <a:gd name="T55" fmla="*/ 36 h 124"/>
                  <a:gd name="T56" fmla="*/ 24 w 274"/>
                  <a:gd name="T57" fmla="*/ 31 h 124"/>
                  <a:gd name="T58" fmla="*/ 34 w 274"/>
                  <a:gd name="T59" fmla="*/ 26 h 124"/>
                  <a:gd name="T60" fmla="*/ 44 w 274"/>
                  <a:gd name="T61" fmla="*/ 21 h 124"/>
                  <a:gd name="T62" fmla="*/ 51 w 274"/>
                  <a:gd name="T63" fmla="*/ 15 h 124"/>
                  <a:gd name="T64" fmla="*/ 59 w 274"/>
                  <a:gd name="T65" fmla="*/ 12 h 124"/>
                  <a:gd name="T66" fmla="*/ 68 w 274"/>
                  <a:gd name="T67" fmla="*/ 8 h 124"/>
                  <a:gd name="T68" fmla="*/ 81 w 274"/>
                  <a:gd name="T69" fmla="*/ 7 h 124"/>
                  <a:gd name="T70" fmla="*/ 91 w 274"/>
                  <a:gd name="T71" fmla="*/ 5 h 124"/>
                  <a:gd name="T72" fmla="*/ 103 w 274"/>
                  <a:gd name="T73" fmla="*/ 5 h 124"/>
                  <a:gd name="T74" fmla="*/ 115 w 274"/>
                  <a:gd name="T75" fmla="*/ 4 h 124"/>
                  <a:gd name="T76" fmla="*/ 127 w 274"/>
                  <a:gd name="T77" fmla="*/ 3 h 124"/>
                  <a:gd name="T78" fmla="*/ 140 w 274"/>
                  <a:gd name="T79" fmla="*/ 2 h 124"/>
                  <a:gd name="T80" fmla="*/ 152 w 274"/>
                  <a:gd name="T81" fmla="*/ 0 h 124"/>
                  <a:gd name="T82" fmla="*/ 171 w 274"/>
                  <a:gd name="T83" fmla="*/ 0 h 124"/>
                  <a:gd name="T84" fmla="*/ 189 w 274"/>
                  <a:gd name="T85" fmla="*/ 3 h 124"/>
                  <a:gd name="T86" fmla="*/ 203 w 274"/>
                  <a:gd name="T87" fmla="*/ 6 h 124"/>
                  <a:gd name="T88" fmla="*/ 218 w 274"/>
                  <a:gd name="T89" fmla="*/ 12 h 124"/>
                  <a:gd name="T90" fmla="*/ 230 w 274"/>
                  <a:gd name="T91" fmla="*/ 18 h 124"/>
                  <a:gd name="T92" fmla="*/ 243 w 274"/>
                  <a:gd name="T93" fmla="*/ 24 h 124"/>
                  <a:gd name="T94" fmla="*/ 252 w 274"/>
                  <a:gd name="T95" fmla="*/ 31 h 124"/>
                  <a:gd name="T96" fmla="*/ 260 w 274"/>
                  <a:gd name="T97" fmla="*/ 38 h 124"/>
                  <a:gd name="T98" fmla="*/ 267 w 274"/>
                  <a:gd name="T99" fmla="*/ 46 h 124"/>
                  <a:gd name="T100" fmla="*/ 272 w 274"/>
                  <a:gd name="T101" fmla="*/ 53 h 124"/>
                  <a:gd name="T102" fmla="*/ 272 w 274"/>
                  <a:gd name="T103" fmla="*/ 53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74" h="124">
                    <a:moveTo>
                      <a:pt x="272" y="53"/>
                    </a:moveTo>
                    <a:lnTo>
                      <a:pt x="274" y="66"/>
                    </a:lnTo>
                    <a:lnTo>
                      <a:pt x="272" y="76"/>
                    </a:lnTo>
                    <a:lnTo>
                      <a:pt x="265" y="86"/>
                    </a:lnTo>
                    <a:lnTo>
                      <a:pt x="252" y="94"/>
                    </a:lnTo>
                    <a:lnTo>
                      <a:pt x="235" y="101"/>
                    </a:lnTo>
                    <a:lnTo>
                      <a:pt x="218" y="108"/>
                    </a:lnTo>
                    <a:lnTo>
                      <a:pt x="198" y="112"/>
                    </a:lnTo>
                    <a:lnTo>
                      <a:pt x="176" y="117"/>
                    </a:lnTo>
                    <a:lnTo>
                      <a:pt x="154" y="120"/>
                    </a:lnTo>
                    <a:lnTo>
                      <a:pt x="132" y="124"/>
                    </a:lnTo>
                    <a:lnTo>
                      <a:pt x="115" y="124"/>
                    </a:lnTo>
                    <a:lnTo>
                      <a:pt x="98" y="123"/>
                    </a:lnTo>
                    <a:lnTo>
                      <a:pt x="83" y="120"/>
                    </a:lnTo>
                    <a:lnTo>
                      <a:pt x="66" y="117"/>
                    </a:lnTo>
                    <a:lnTo>
                      <a:pt x="51" y="112"/>
                    </a:lnTo>
                    <a:lnTo>
                      <a:pt x="39" y="108"/>
                    </a:lnTo>
                    <a:lnTo>
                      <a:pt x="27" y="102"/>
                    </a:lnTo>
                    <a:lnTo>
                      <a:pt x="17" y="96"/>
                    </a:lnTo>
                    <a:lnTo>
                      <a:pt x="7" y="90"/>
                    </a:lnTo>
                    <a:lnTo>
                      <a:pt x="0" y="83"/>
                    </a:lnTo>
                    <a:lnTo>
                      <a:pt x="0" y="75"/>
                    </a:lnTo>
                    <a:lnTo>
                      <a:pt x="0" y="68"/>
                    </a:lnTo>
                    <a:lnTo>
                      <a:pt x="0" y="61"/>
                    </a:lnTo>
                    <a:lnTo>
                      <a:pt x="2" y="54"/>
                    </a:lnTo>
                    <a:lnTo>
                      <a:pt x="7" y="48"/>
                    </a:lnTo>
                    <a:lnTo>
                      <a:pt x="12" y="42"/>
                    </a:lnTo>
                    <a:lnTo>
                      <a:pt x="17" y="36"/>
                    </a:lnTo>
                    <a:lnTo>
                      <a:pt x="24" y="31"/>
                    </a:lnTo>
                    <a:lnTo>
                      <a:pt x="34" y="26"/>
                    </a:lnTo>
                    <a:lnTo>
                      <a:pt x="44" y="21"/>
                    </a:lnTo>
                    <a:lnTo>
                      <a:pt x="51" y="15"/>
                    </a:lnTo>
                    <a:lnTo>
                      <a:pt x="59" y="12"/>
                    </a:lnTo>
                    <a:lnTo>
                      <a:pt x="68" y="8"/>
                    </a:lnTo>
                    <a:lnTo>
                      <a:pt x="81" y="7"/>
                    </a:lnTo>
                    <a:lnTo>
                      <a:pt x="91" y="5"/>
                    </a:lnTo>
                    <a:lnTo>
                      <a:pt x="103" y="5"/>
                    </a:lnTo>
                    <a:lnTo>
                      <a:pt x="115" y="4"/>
                    </a:lnTo>
                    <a:lnTo>
                      <a:pt x="127" y="3"/>
                    </a:lnTo>
                    <a:lnTo>
                      <a:pt x="140" y="2"/>
                    </a:lnTo>
                    <a:lnTo>
                      <a:pt x="152" y="0"/>
                    </a:lnTo>
                    <a:lnTo>
                      <a:pt x="171" y="0"/>
                    </a:lnTo>
                    <a:lnTo>
                      <a:pt x="189" y="3"/>
                    </a:lnTo>
                    <a:lnTo>
                      <a:pt x="203" y="6"/>
                    </a:lnTo>
                    <a:lnTo>
                      <a:pt x="218" y="12"/>
                    </a:lnTo>
                    <a:lnTo>
                      <a:pt x="230" y="18"/>
                    </a:lnTo>
                    <a:lnTo>
                      <a:pt x="243" y="24"/>
                    </a:lnTo>
                    <a:lnTo>
                      <a:pt x="252" y="31"/>
                    </a:lnTo>
                    <a:lnTo>
                      <a:pt x="260" y="38"/>
                    </a:lnTo>
                    <a:lnTo>
                      <a:pt x="267" y="46"/>
                    </a:lnTo>
                    <a:lnTo>
                      <a:pt x="272" y="53"/>
                    </a:lnTo>
                    <a:lnTo>
                      <a:pt x="272" y="53"/>
                    </a:lnTo>
                    <a:close/>
                  </a:path>
                </a:pathLst>
              </a:custGeom>
              <a:solidFill>
                <a:srgbClr val="0019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6231" name="Freeform 39"/>
              <p:cNvSpPr>
                <a:spLocks/>
              </p:cNvSpPr>
              <p:nvPr/>
            </p:nvSpPr>
            <p:spPr bwMode="auto">
              <a:xfrm>
                <a:off x="2826" y="564"/>
                <a:ext cx="223" cy="99"/>
              </a:xfrm>
              <a:custGeom>
                <a:avLst/>
                <a:gdLst>
                  <a:gd name="T0" fmla="*/ 223 w 223"/>
                  <a:gd name="T1" fmla="*/ 44 h 99"/>
                  <a:gd name="T2" fmla="*/ 223 w 223"/>
                  <a:gd name="T3" fmla="*/ 54 h 99"/>
                  <a:gd name="T4" fmla="*/ 221 w 223"/>
                  <a:gd name="T5" fmla="*/ 62 h 99"/>
                  <a:gd name="T6" fmla="*/ 214 w 223"/>
                  <a:gd name="T7" fmla="*/ 70 h 99"/>
                  <a:gd name="T8" fmla="*/ 206 w 223"/>
                  <a:gd name="T9" fmla="*/ 76 h 99"/>
                  <a:gd name="T10" fmla="*/ 194 w 223"/>
                  <a:gd name="T11" fmla="*/ 82 h 99"/>
                  <a:gd name="T12" fmla="*/ 182 w 223"/>
                  <a:gd name="T13" fmla="*/ 88 h 99"/>
                  <a:gd name="T14" fmla="*/ 167 w 223"/>
                  <a:gd name="T15" fmla="*/ 92 h 99"/>
                  <a:gd name="T16" fmla="*/ 150 w 223"/>
                  <a:gd name="T17" fmla="*/ 96 h 99"/>
                  <a:gd name="T18" fmla="*/ 135 w 223"/>
                  <a:gd name="T19" fmla="*/ 98 h 99"/>
                  <a:gd name="T20" fmla="*/ 116 w 223"/>
                  <a:gd name="T21" fmla="*/ 99 h 99"/>
                  <a:gd name="T22" fmla="*/ 98 w 223"/>
                  <a:gd name="T23" fmla="*/ 99 h 99"/>
                  <a:gd name="T24" fmla="*/ 84 w 223"/>
                  <a:gd name="T25" fmla="*/ 98 h 99"/>
                  <a:gd name="T26" fmla="*/ 69 w 223"/>
                  <a:gd name="T27" fmla="*/ 97 h 99"/>
                  <a:gd name="T28" fmla="*/ 54 w 223"/>
                  <a:gd name="T29" fmla="*/ 94 h 99"/>
                  <a:gd name="T30" fmla="*/ 42 w 223"/>
                  <a:gd name="T31" fmla="*/ 89 h 99"/>
                  <a:gd name="T32" fmla="*/ 30 w 223"/>
                  <a:gd name="T33" fmla="*/ 84 h 99"/>
                  <a:gd name="T34" fmla="*/ 20 w 223"/>
                  <a:gd name="T35" fmla="*/ 79 h 99"/>
                  <a:gd name="T36" fmla="*/ 13 w 223"/>
                  <a:gd name="T37" fmla="*/ 73 h 99"/>
                  <a:gd name="T38" fmla="*/ 8 w 223"/>
                  <a:gd name="T39" fmla="*/ 66 h 99"/>
                  <a:gd name="T40" fmla="*/ 3 w 223"/>
                  <a:gd name="T41" fmla="*/ 58 h 99"/>
                  <a:gd name="T42" fmla="*/ 0 w 223"/>
                  <a:gd name="T43" fmla="*/ 52 h 99"/>
                  <a:gd name="T44" fmla="*/ 0 w 223"/>
                  <a:gd name="T45" fmla="*/ 46 h 99"/>
                  <a:gd name="T46" fmla="*/ 3 w 223"/>
                  <a:gd name="T47" fmla="*/ 40 h 99"/>
                  <a:gd name="T48" fmla="*/ 5 w 223"/>
                  <a:gd name="T49" fmla="*/ 34 h 99"/>
                  <a:gd name="T50" fmla="*/ 10 w 223"/>
                  <a:gd name="T51" fmla="*/ 28 h 99"/>
                  <a:gd name="T52" fmla="*/ 18 w 223"/>
                  <a:gd name="T53" fmla="*/ 24 h 99"/>
                  <a:gd name="T54" fmla="*/ 25 w 223"/>
                  <a:gd name="T55" fmla="*/ 19 h 99"/>
                  <a:gd name="T56" fmla="*/ 35 w 223"/>
                  <a:gd name="T57" fmla="*/ 15 h 99"/>
                  <a:gd name="T58" fmla="*/ 47 w 223"/>
                  <a:gd name="T59" fmla="*/ 11 h 99"/>
                  <a:gd name="T60" fmla="*/ 57 w 223"/>
                  <a:gd name="T61" fmla="*/ 9 h 99"/>
                  <a:gd name="T62" fmla="*/ 79 w 223"/>
                  <a:gd name="T63" fmla="*/ 3 h 99"/>
                  <a:gd name="T64" fmla="*/ 101 w 223"/>
                  <a:gd name="T65" fmla="*/ 0 h 99"/>
                  <a:gd name="T66" fmla="*/ 120 w 223"/>
                  <a:gd name="T67" fmla="*/ 0 h 99"/>
                  <a:gd name="T68" fmla="*/ 140 w 223"/>
                  <a:gd name="T69" fmla="*/ 2 h 99"/>
                  <a:gd name="T70" fmla="*/ 157 w 223"/>
                  <a:gd name="T71" fmla="*/ 6 h 99"/>
                  <a:gd name="T72" fmla="*/ 174 w 223"/>
                  <a:gd name="T73" fmla="*/ 11 h 99"/>
                  <a:gd name="T74" fmla="*/ 192 w 223"/>
                  <a:gd name="T75" fmla="*/ 18 h 99"/>
                  <a:gd name="T76" fmla="*/ 204 w 223"/>
                  <a:gd name="T77" fmla="*/ 26 h 99"/>
                  <a:gd name="T78" fmla="*/ 216 w 223"/>
                  <a:gd name="T79" fmla="*/ 35 h 99"/>
                  <a:gd name="T80" fmla="*/ 223 w 223"/>
                  <a:gd name="T81" fmla="*/ 44 h 99"/>
                  <a:gd name="T82" fmla="*/ 223 w 223"/>
                  <a:gd name="T83" fmla="*/ 44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23" h="99">
                    <a:moveTo>
                      <a:pt x="223" y="44"/>
                    </a:moveTo>
                    <a:lnTo>
                      <a:pt x="223" y="54"/>
                    </a:lnTo>
                    <a:lnTo>
                      <a:pt x="221" y="62"/>
                    </a:lnTo>
                    <a:lnTo>
                      <a:pt x="214" y="70"/>
                    </a:lnTo>
                    <a:lnTo>
                      <a:pt x="206" y="76"/>
                    </a:lnTo>
                    <a:lnTo>
                      <a:pt x="194" y="82"/>
                    </a:lnTo>
                    <a:lnTo>
                      <a:pt x="182" y="88"/>
                    </a:lnTo>
                    <a:lnTo>
                      <a:pt x="167" y="92"/>
                    </a:lnTo>
                    <a:lnTo>
                      <a:pt x="150" y="96"/>
                    </a:lnTo>
                    <a:lnTo>
                      <a:pt x="135" y="98"/>
                    </a:lnTo>
                    <a:lnTo>
                      <a:pt x="116" y="99"/>
                    </a:lnTo>
                    <a:lnTo>
                      <a:pt x="98" y="99"/>
                    </a:lnTo>
                    <a:lnTo>
                      <a:pt x="84" y="98"/>
                    </a:lnTo>
                    <a:lnTo>
                      <a:pt x="69" y="97"/>
                    </a:lnTo>
                    <a:lnTo>
                      <a:pt x="54" y="94"/>
                    </a:lnTo>
                    <a:lnTo>
                      <a:pt x="42" y="89"/>
                    </a:lnTo>
                    <a:lnTo>
                      <a:pt x="30" y="84"/>
                    </a:lnTo>
                    <a:lnTo>
                      <a:pt x="20" y="79"/>
                    </a:lnTo>
                    <a:lnTo>
                      <a:pt x="13" y="73"/>
                    </a:lnTo>
                    <a:lnTo>
                      <a:pt x="8" y="66"/>
                    </a:lnTo>
                    <a:lnTo>
                      <a:pt x="3" y="58"/>
                    </a:lnTo>
                    <a:lnTo>
                      <a:pt x="0" y="52"/>
                    </a:lnTo>
                    <a:lnTo>
                      <a:pt x="0" y="46"/>
                    </a:lnTo>
                    <a:lnTo>
                      <a:pt x="3" y="40"/>
                    </a:lnTo>
                    <a:lnTo>
                      <a:pt x="5" y="34"/>
                    </a:lnTo>
                    <a:lnTo>
                      <a:pt x="10" y="28"/>
                    </a:lnTo>
                    <a:lnTo>
                      <a:pt x="18" y="24"/>
                    </a:lnTo>
                    <a:lnTo>
                      <a:pt x="25" y="19"/>
                    </a:lnTo>
                    <a:lnTo>
                      <a:pt x="35" y="15"/>
                    </a:lnTo>
                    <a:lnTo>
                      <a:pt x="47" y="11"/>
                    </a:lnTo>
                    <a:lnTo>
                      <a:pt x="57" y="9"/>
                    </a:lnTo>
                    <a:lnTo>
                      <a:pt x="79" y="3"/>
                    </a:lnTo>
                    <a:lnTo>
                      <a:pt x="101" y="0"/>
                    </a:lnTo>
                    <a:lnTo>
                      <a:pt x="120" y="0"/>
                    </a:lnTo>
                    <a:lnTo>
                      <a:pt x="140" y="2"/>
                    </a:lnTo>
                    <a:lnTo>
                      <a:pt x="157" y="6"/>
                    </a:lnTo>
                    <a:lnTo>
                      <a:pt x="174" y="11"/>
                    </a:lnTo>
                    <a:lnTo>
                      <a:pt x="192" y="18"/>
                    </a:lnTo>
                    <a:lnTo>
                      <a:pt x="204" y="26"/>
                    </a:lnTo>
                    <a:lnTo>
                      <a:pt x="216" y="35"/>
                    </a:lnTo>
                    <a:lnTo>
                      <a:pt x="223" y="44"/>
                    </a:lnTo>
                    <a:lnTo>
                      <a:pt x="223" y="44"/>
                    </a:lnTo>
                    <a:close/>
                  </a:path>
                </a:pathLst>
              </a:custGeom>
              <a:solidFill>
                <a:srgbClr val="FF00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6232" name="Freeform 40"/>
              <p:cNvSpPr>
                <a:spLocks/>
              </p:cNvSpPr>
              <p:nvPr/>
            </p:nvSpPr>
            <p:spPr bwMode="auto">
              <a:xfrm>
                <a:off x="2544" y="602"/>
                <a:ext cx="780" cy="251"/>
              </a:xfrm>
              <a:custGeom>
                <a:avLst/>
                <a:gdLst>
                  <a:gd name="T0" fmla="*/ 770 w 780"/>
                  <a:gd name="T1" fmla="*/ 33 h 251"/>
                  <a:gd name="T2" fmla="*/ 736 w 780"/>
                  <a:gd name="T3" fmla="*/ 59 h 251"/>
                  <a:gd name="T4" fmla="*/ 709 w 780"/>
                  <a:gd name="T5" fmla="*/ 89 h 251"/>
                  <a:gd name="T6" fmla="*/ 682 w 780"/>
                  <a:gd name="T7" fmla="*/ 120 h 251"/>
                  <a:gd name="T8" fmla="*/ 655 w 780"/>
                  <a:gd name="T9" fmla="*/ 152 h 251"/>
                  <a:gd name="T10" fmla="*/ 626 w 780"/>
                  <a:gd name="T11" fmla="*/ 182 h 251"/>
                  <a:gd name="T12" fmla="*/ 591 w 780"/>
                  <a:gd name="T13" fmla="*/ 209 h 251"/>
                  <a:gd name="T14" fmla="*/ 547 w 780"/>
                  <a:gd name="T15" fmla="*/ 230 h 251"/>
                  <a:gd name="T16" fmla="*/ 493 w 780"/>
                  <a:gd name="T17" fmla="*/ 245 h 251"/>
                  <a:gd name="T18" fmla="*/ 425 w 780"/>
                  <a:gd name="T19" fmla="*/ 251 h 251"/>
                  <a:gd name="T20" fmla="*/ 339 w 780"/>
                  <a:gd name="T21" fmla="*/ 246 h 251"/>
                  <a:gd name="T22" fmla="*/ 295 w 780"/>
                  <a:gd name="T23" fmla="*/ 235 h 251"/>
                  <a:gd name="T24" fmla="*/ 251 w 780"/>
                  <a:gd name="T25" fmla="*/ 220 h 251"/>
                  <a:gd name="T26" fmla="*/ 209 w 780"/>
                  <a:gd name="T27" fmla="*/ 203 h 251"/>
                  <a:gd name="T28" fmla="*/ 170 w 780"/>
                  <a:gd name="T29" fmla="*/ 184 h 251"/>
                  <a:gd name="T30" fmla="*/ 133 w 780"/>
                  <a:gd name="T31" fmla="*/ 163 h 251"/>
                  <a:gd name="T32" fmla="*/ 101 w 780"/>
                  <a:gd name="T33" fmla="*/ 141 h 251"/>
                  <a:gd name="T34" fmla="*/ 69 w 780"/>
                  <a:gd name="T35" fmla="*/ 118 h 251"/>
                  <a:gd name="T36" fmla="*/ 42 w 780"/>
                  <a:gd name="T37" fmla="*/ 94 h 251"/>
                  <a:gd name="T38" fmla="*/ 20 w 780"/>
                  <a:gd name="T39" fmla="*/ 72 h 251"/>
                  <a:gd name="T40" fmla="*/ 0 w 780"/>
                  <a:gd name="T41" fmla="*/ 48 h 251"/>
                  <a:gd name="T42" fmla="*/ 18 w 780"/>
                  <a:gd name="T43" fmla="*/ 50 h 251"/>
                  <a:gd name="T44" fmla="*/ 32 w 780"/>
                  <a:gd name="T45" fmla="*/ 52 h 251"/>
                  <a:gd name="T46" fmla="*/ 45 w 780"/>
                  <a:gd name="T47" fmla="*/ 57 h 251"/>
                  <a:gd name="T48" fmla="*/ 57 w 780"/>
                  <a:gd name="T49" fmla="*/ 61 h 251"/>
                  <a:gd name="T50" fmla="*/ 69 w 780"/>
                  <a:gd name="T51" fmla="*/ 67 h 251"/>
                  <a:gd name="T52" fmla="*/ 81 w 780"/>
                  <a:gd name="T53" fmla="*/ 73 h 251"/>
                  <a:gd name="T54" fmla="*/ 94 w 780"/>
                  <a:gd name="T55" fmla="*/ 78 h 251"/>
                  <a:gd name="T56" fmla="*/ 106 w 780"/>
                  <a:gd name="T57" fmla="*/ 83 h 251"/>
                  <a:gd name="T58" fmla="*/ 118 w 780"/>
                  <a:gd name="T59" fmla="*/ 86 h 251"/>
                  <a:gd name="T60" fmla="*/ 133 w 780"/>
                  <a:gd name="T61" fmla="*/ 89 h 251"/>
                  <a:gd name="T62" fmla="*/ 172 w 780"/>
                  <a:gd name="T63" fmla="*/ 96 h 251"/>
                  <a:gd name="T64" fmla="*/ 211 w 780"/>
                  <a:gd name="T65" fmla="*/ 102 h 251"/>
                  <a:gd name="T66" fmla="*/ 255 w 780"/>
                  <a:gd name="T67" fmla="*/ 109 h 251"/>
                  <a:gd name="T68" fmla="*/ 300 w 780"/>
                  <a:gd name="T69" fmla="*/ 115 h 251"/>
                  <a:gd name="T70" fmla="*/ 344 w 780"/>
                  <a:gd name="T71" fmla="*/ 120 h 251"/>
                  <a:gd name="T72" fmla="*/ 390 w 780"/>
                  <a:gd name="T73" fmla="*/ 122 h 251"/>
                  <a:gd name="T74" fmla="*/ 434 w 780"/>
                  <a:gd name="T75" fmla="*/ 122 h 251"/>
                  <a:gd name="T76" fmla="*/ 478 w 780"/>
                  <a:gd name="T77" fmla="*/ 118 h 251"/>
                  <a:gd name="T78" fmla="*/ 520 w 780"/>
                  <a:gd name="T79" fmla="*/ 110 h 251"/>
                  <a:gd name="T80" fmla="*/ 559 w 780"/>
                  <a:gd name="T81" fmla="*/ 98 h 251"/>
                  <a:gd name="T82" fmla="*/ 584 w 780"/>
                  <a:gd name="T83" fmla="*/ 89 h 251"/>
                  <a:gd name="T84" fmla="*/ 608 w 780"/>
                  <a:gd name="T85" fmla="*/ 80 h 251"/>
                  <a:gd name="T86" fmla="*/ 633 w 780"/>
                  <a:gd name="T87" fmla="*/ 70 h 251"/>
                  <a:gd name="T88" fmla="*/ 657 w 780"/>
                  <a:gd name="T89" fmla="*/ 61 h 251"/>
                  <a:gd name="T90" fmla="*/ 682 w 780"/>
                  <a:gd name="T91" fmla="*/ 52 h 251"/>
                  <a:gd name="T92" fmla="*/ 704 w 780"/>
                  <a:gd name="T93" fmla="*/ 42 h 251"/>
                  <a:gd name="T94" fmla="*/ 726 w 780"/>
                  <a:gd name="T95" fmla="*/ 33 h 251"/>
                  <a:gd name="T96" fmla="*/ 748 w 780"/>
                  <a:gd name="T97" fmla="*/ 22 h 251"/>
                  <a:gd name="T98" fmla="*/ 765 w 780"/>
                  <a:gd name="T99" fmla="*/ 11 h 251"/>
                  <a:gd name="T100" fmla="*/ 780 w 780"/>
                  <a:gd name="T101" fmla="*/ 0 h 251"/>
                  <a:gd name="T102" fmla="*/ 770 w 780"/>
                  <a:gd name="T103" fmla="*/ 33 h 251"/>
                  <a:gd name="T104" fmla="*/ 770 w 780"/>
                  <a:gd name="T105" fmla="*/ 33 h 2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780" h="251">
                    <a:moveTo>
                      <a:pt x="770" y="33"/>
                    </a:moveTo>
                    <a:lnTo>
                      <a:pt x="736" y="59"/>
                    </a:lnTo>
                    <a:lnTo>
                      <a:pt x="709" y="89"/>
                    </a:lnTo>
                    <a:lnTo>
                      <a:pt x="682" y="120"/>
                    </a:lnTo>
                    <a:lnTo>
                      <a:pt x="655" y="152"/>
                    </a:lnTo>
                    <a:lnTo>
                      <a:pt x="626" y="182"/>
                    </a:lnTo>
                    <a:lnTo>
                      <a:pt x="591" y="209"/>
                    </a:lnTo>
                    <a:lnTo>
                      <a:pt x="547" y="230"/>
                    </a:lnTo>
                    <a:lnTo>
                      <a:pt x="493" y="245"/>
                    </a:lnTo>
                    <a:lnTo>
                      <a:pt x="425" y="251"/>
                    </a:lnTo>
                    <a:lnTo>
                      <a:pt x="339" y="246"/>
                    </a:lnTo>
                    <a:lnTo>
                      <a:pt x="295" y="235"/>
                    </a:lnTo>
                    <a:lnTo>
                      <a:pt x="251" y="220"/>
                    </a:lnTo>
                    <a:lnTo>
                      <a:pt x="209" y="203"/>
                    </a:lnTo>
                    <a:lnTo>
                      <a:pt x="170" y="184"/>
                    </a:lnTo>
                    <a:lnTo>
                      <a:pt x="133" y="163"/>
                    </a:lnTo>
                    <a:lnTo>
                      <a:pt x="101" y="141"/>
                    </a:lnTo>
                    <a:lnTo>
                      <a:pt x="69" y="118"/>
                    </a:lnTo>
                    <a:lnTo>
                      <a:pt x="42" y="94"/>
                    </a:lnTo>
                    <a:lnTo>
                      <a:pt x="20" y="72"/>
                    </a:lnTo>
                    <a:lnTo>
                      <a:pt x="0" y="48"/>
                    </a:lnTo>
                    <a:lnTo>
                      <a:pt x="18" y="50"/>
                    </a:lnTo>
                    <a:lnTo>
                      <a:pt x="32" y="52"/>
                    </a:lnTo>
                    <a:lnTo>
                      <a:pt x="45" y="57"/>
                    </a:lnTo>
                    <a:lnTo>
                      <a:pt x="57" y="61"/>
                    </a:lnTo>
                    <a:lnTo>
                      <a:pt x="69" y="67"/>
                    </a:lnTo>
                    <a:lnTo>
                      <a:pt x="81" y="73"/>
                    </a:lnTo>
                    <a:lnTo>
                      <a:pt x="94" y="78"/>
                    </a:lnTo>
                    <a:lnTo>
                      <a:pt x="106" y="83"/>
                    </a:lnTo>
                    <a:lnTo>
                      <a:pt x="118" y="86"/>
                    </a:lnTo>
                    <a:lnTo>
                      <a:pt x="133" y="89"/>
                    </a:lnTo>
                    <a:lnTo>
                      <a:pt x="172" y="96"/>
                    </a:lnTo>
                    <a:lnTo>
                      <a:pt x="211" y="102"/>
                    </a:lnTo>
                    <a:lnTo>
                      <a:pt x="255" y="109"/>
                    </a:lnTo>
                    <a:lnTo>
                      <a:pt x="300" y="115"/>
                    </a:lnTo>
                    <a:lnTo>
                      <a:pt x="344" y="120"/>
                    </a:lnTo>
                    <a:lnTo>
                      <a:pt x="390" y="122"/>
                    </a:lnTo>
                    <a:lnTo>
                      <a:pt x="434" y="122"/>
                    </a:lnTo>
                    <a:lnTo>
                      <a:pt x="478" y="118"/>
                    </a:lnTo>
                    <a:lnTo>
                      <a:pt x="520" y="110"/>
                    </a:lnTo>
                    <a:lnTo>
                      <a:pt x="559" y="98"/>
                    </a:lnTo>
                    <a:lnTo>
                      <a:pt x="584" y="89"/>
                    </a:lnTo>
                    <a:lnTo>
                      <a:pt x="608" y="80"/>
                    </a:lnTo>
                    <a:lnTo>
                      <a:pt x="633" y="70"/>
                    </a:lnTo>
                    <a:lnTo>
                      <a:pt x="657" y="61"/>
                    </a:lnTo>
                    <a:lnTo>
                      <a:pt x="682" y="52"/>
                    </a:lnTo>
                    <a:lnTo>
                      <a:pt x="704" y="42"/>
                    </a:lnTo>
                    <a:lnTo>
                      <a:pt x="726" y="33"/>
                    </a:lnTo>
                    <a:lnTo>
                      <a:pt x="748" y="22"/>
                    </a:lnTo>
                    <a:lnTo>
                      <a:pt x="765" y="11"/>
                    </a:lnTo>
                    <a:lnTo>
                      <a:pt x="780" y="0"/>
                    </a:lnTo>
                    <a:lnTo>
                      <a:pt x="770" y="33"/>
                    </a:lnTo>
                    <a:lnTo>
                      <a:pt x="770" y="33"/>
                    </a:lnTo>
                    <a:close/>
                  </a:path>
                </a:pathLst>
              </a:custGeom>
              <a:solidFill>
                <a:srgbClr val="0019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6233" name="Freeform 41"/>
              <p:cNvSpPr>
                <a:spLocks/>
              </p:cNvSpPr>
              <p:nvPr/>
            </p:nvSpPr>
            <p:spPr bwMode="auto">
              <a:xfrm>
                <a:off x="3135" y="676"/>
                <a:ext cx="86" cy="94"/>
              </a:xfrm>
              <a:custGeom>
                <a:avLst/>
                <a:gdLst>
                  <a:gd name="T0" fmla="*/ 20 w 86"/>
                  <a:gd name="T1" fmla="*/ 94 h 94"/>
                  <a:gd name="T2" fmla="*/ 15 w 86"/>
                  <a:gd name="T3" fmla="*/ 84 h 94"/>
                  <a:gd name="T4" fmla="*/ 10 w 86"/>
                  <a:gd name="T5" fmla="*/ 74 h 94"/>
                  <a:gd name="T6" fmla="*/ 5 w 86"/>
                  <a:gd name="T7" fmla="*/ 64 h 94"/>
                  <a:gd name="T8" fmla="*/ 0 w 86"/>
                  <a:gd name="T9" fmla="*/ 52 h 94"/>
                  <a:gd name="T10" fmla="*/ 0 w 86"/>
                  <a:gd name="T11" fmla="*/ 42 h 94"/>
                  <a:gd name="T12" fmla="*/ 5 w 86"/>
                  <a:gd name="T13" fmla="*/ 31 h 94"/>
                  <a:gd name="T14" fmla="*/ 12 w 86"/>
                  <a:gd name="T15" fmla="*/ 22 h 94"/>
                  <a:gd name="T16" fmla="*/ 25 w 86"/>
                  <a:gd name="T17" fmla="*/ 12 h 94"/>
                  <a:gd name="T18" fmla="*/ 44 w 86"/>
                  <a:gd name="T19" fmla="*/ 6 h 94"/>
                  <a:gd name="T20" fmla="*/ 71 w 86"/>
                  <a:gd name="T21" fmla="*/ 0 h 94"/>
                  <a:gd name="T22" fmla="*/ 81 w 86"/>
                  <a:gd name="T23" fmla="*/ 9 h 94"/>
                  <a:gd name="T24" fmla="*/ 86 w 86"/>
                  <a:gd name="T25" fmla="*/ 18 h 94"/>
                  <a:gd name="T26" fmla="*/ 84 w 86"/>
                  <a:gd name="T27" fmla="*/ 28 h 94"/>
                  <a:gd name="T28" fmla="*/ 81 w 86"/>
                  <a:gd name="T29" fmla="*/ 38 h 94"/>
                  <a:gd name="T30" fmla="*/ 74 w 86"/>
                  <a:gd name="T31" fmla="*/ 48 h 94"/>
                  <a:gd name="T32" fmla="*/ 64 w 86"/>
                  <a:gd name="T33" fmla="*/ 57 h 94"/>
                  <a:gd name="T34" fmla="*/ 52 w 86"/>
                  <a:gd name="T35" fmla="*/ 66 h 94"/>
                  <a:gd name="T36" fmla="*/ 42 w 86"/>
                  <a:gd name="T37" fmla="*/ 76 h 94"/>
                  <a:gd name="T38" fmla="*/ 30 w 86"/>
                  <a:gd name="T39" fmla="*/ 86 h 94"/>
                  <a:gd name="T40" fmla="*/ 20 w 86"/>
                  <a:gd name="T41" fmla="*/ 94 h 94"/>
                  <a:gd name="T42" fmla="*/ 20 w 86"/>
                  <a:gd name="T43" fmla="*/ 94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86" h="94">
                    <a:moveTo>
                      <a:pt x="20" y="94"/>
                    </a:moveTo>
                    <a:lnTo>
                      <a:pt x="15" y="84"/>
                    </a:lnTo>
                    <a:lnTo>
                      <a:pt x="10" y="74"/>
                    </a:lnTo>
                    <a:lnTo>
                      <a:pt x="5" y="64"/>
                    </a:lnTo>
                    <a:lnTo>
                      <a:pt x="0" y="52"/>
                    </a:lnTo>
                    <a:lnTo>
                      <a:pt x="0" y="42"/>
                    </a:lnTo>
                    <a:lnTo>
                      <a:pt x="5" y="31"/>
                    </a:lnTo>
                    <a:lnTo>
                      <a:pt x="12" y="22"/>
                    </a:lnTo>
                    <a:lnTo>
                      <a:pt x="25" y="12"/>
                    </a:lnTo>
                    <a:lnTo>
                      <a:pt x="44" y="6"/>
                    </a:lnTo>
                    <a:lnTo>
                      <a:pt x="71" y="0"/>
                    </a:lnTo>
                    <a:lnTo>
                      <a:pt x="81" y="9"/>
                    </a:lnTo>
                    <a:lnTo>
                      <a:pt x="86" y="18"/>
                    </a:lnTo>
                    <a:lnTo>
                      <a:pt x="84" y="28"/>
                    </a:lnTo>
                    <a:lnTo>
                      <a:pt x="81" y="38"/>
                    </a:lnTo>
                    <a:lnTo>
                      <a:pt x="74" y="48"/>
                    </a:lnTo>
                    <a:lnTo>
                      <a:pt x="64" y="57"/>
                    </a:lnTo>
                    <a:lnTo>
                      <a:pt x="52" y="66"/>
                    </a:lnTo>
                    <a:lnTo>
                      <a:pt x="42" y="76"/>
                    </a:lnTo>
                    <a:lnTo>
                      <a:pt x="30" y="86"/>
                    </a:lnTo>
                    <a:lnTo>
                      <a:pt x="20" y="94"/>
                    </a:lnTo>
                    <a:lnTo>
                      <a:pt x="20" y="9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6234" name="Freeform 42"/>
              <p:cNvSpPr>
                <a:spLocks/>
              </p:cNvSpPr>
              <p:nvPr/>
            </p:nvSpPr>
            <p:spPr bwMode="auto">
              <a:xfrm>
                <a:off x="2677" y="700"/>
                <a:ext cx="100" cy="90"/>
              </a:xfrm>
              <a:custGeom>
                <a:avLst/>
                <a:gdLst>
                  <a:gd name="T0" fmla="*/ 100 w 100"/>
                  <a:gd name="T1" fmla="*/ 90 h 90"/>
                  <a:gd name="T2" fmla="*/ 88 w 100"/>
                  <a:gd name="T3" fmla="*/ 89 h 90"/>
                  <a:gd name="T4" fmla="*/ 76 w 100"/>
                  <a:gd name="T5" fmla="*/ 86 h 90"/>
                  <a:gd name="T6" fmla="*/ 64 w 100"/>
                  <a:gd name="T7" fmla="*/ 82 h 90"/>
                  <a:gd name="T8" fmla="*/ 51 w 100"/>
                  <a:gd name="T9" fmla="*/ 78 h 90"/>
                  <a:gd name="T10" fmla="*/ 42 w 100"/>
                  <a:gd name="T11" fmla="*/ 72 h 90"/>
                  <a:gd name="T12" fmla="*/ 32 w 100"/>
                  <a:gd name="T13" fmla="*/ 65 h 90"/>
                  <a:gd name="T14" fmla="*/ 24 w 100"/>
                  <a:gd name="T15" fmla="*/ 59 h 90"/>
                  <a:gd name="T16" fmla="*/ 15 w 100"/>
                  <a:gd name="T17" fmla="*/ 52 h 90"/>
                  <a:gd name="T18" fmla="*/ 7 w 100"/>
                  <a:gd name="T19" fmla="*/ 47 h 90"/>
                  <a:gd name="T20" fmla="*/ 0 w 100"/>
                  <a:gd name="T21" fmla="*/ 41 h 90"/>
                  <a:gd name="T22" fmla="*/ 0 w 100"/>
                  <a:gd name="T23" fmla="*/ 0 h 90"/>
                  <a:gd name="T24" fmla="*/ 32 w 100"/>
                  <a:gd name="T25" fmla="*/ 1 h 90"/>
                  <a:gd name="T26" fmla="*/ 54 w 100"/>
                  <a:gd name="T27" fmla="*/ 7 h 90"/>
                  <a:gd name="T28" fmla="*/ 68 w 100"/>
                  <a:gd name="T29" fmla="*/ 14 h 90"/>
                  <a:gd name="T30" fmla="*/ 78 w 100"/>
                  <a:gd name="T31" fmla="*/ 24 h 90"/>
                  <a:gd name="T32" fmla="*/ 81 w 100"/>
                  <a:gd name="T33" fmla="*/ 34 h 90"/>
                  <a:gd name="T34" fmla="*/ 83 w 100"/>
                  <a:gd name="T35" fmla="*/ 46 h 90"/>
                  <a:gd name="T36" fmla="*/ 83 w 100"/>
                  <a:gd name="T37" fmla="*/ 58 h 90"/>
                  <a:gd name="T38" fmla="*/ 86 w 100"/>
                  <a:gd name="T39" fmla="*/ 70 h 90"/>
                  <a:gd name="T40" fmla="*/ 91 w 100"/>
                  <a:gd name="T41" fmla="*/ 81 h 90"/>
                  <a:gd name="T42" fmla="*/ 100 w 100"/>
                  <a:gd name="T43" fmla="*/ 90 h 90"/>
                  <a:gd name="T44" fmla="*/ 100 w 100"/>
                  <a:gd name="T45" fmla="*/ 9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00" h="90">
                    <a:moveTo>
                      <a:pt x="100" y="90"/>
                    </a:moveTo>
                    <a:lnTo>
                      <a:pt x="88" y="89"/>
                    </a:lnTo>
                    <a:lnTo>
                      <a:pt x="76" y="86"/>
                    </a:lnTo>
                    <a:lnTo>
                      <a:pt x="64" y="82"/>
                    </a:lnTo>
                    <a:lnTo>
                      <a:pt x="51" y="78"/>
                    </a:lnTo>
                    <a:lnTo>
                      <a:pt x="42" y="72"/>
                    </a:lnTo>
                    <a:lnTo>
                      <a:pt x="32" y="65"/>
                    </a:lnTo>
                    <a:lnTo>
                      <a:pt x="24" y="59"/>
                    </a:lnTo>
                    <a:lnTo>
                      <a:pt x="15" y="52"/>
                    </a:lnTo>
                    <a:lnTo>
                      <a:pt x="7" y="47"/>
                    </a:lnTo>
                    <a:lnTo>
                      <a:pt x="0" y="41"/>
                    </a:lnTo>
                    <a:lnTo>
                      <a:pt x="0" y="0"/>
                    </a:lnTo>
                    <a:lnTo>
                      <a:pt x="32" y="1"/>
                    </a:lnTo>
                    <a:lnTo>
                      <a:pt x="54" y="7"/>
                    </a:lnTo>
                    <a:lnTo>
                      <a:pt x="68" y="14"/>
                    </a:lnTo>
                    <a:lnTo>
                      <a:pt x="78" y="24"/>
                    </a:lnTo>
                    <a:lnTo>
                      <a:pt x="81" y="34"/>
                    </a:lnTo>
                    <a:lnTo>
                      <a:pt x="83" y="46"/>
                    </a:lnTo>
                    <a:lnTo>
                      <a:pt x="83" y="58"/>
                    </a:lnTo>
                    <a:lnTo>
                      <a:pt x="86" y="70"/>
                    </a:lnTo>
                    <a:lnTo>
                      <a:pt x="91" y="81"/>
                    </a:lnTo>
                    <a:lnTo>
                      <a:pt x="100" y="90"/>
                    </a:lnTo>
                    <a:lnTo>
                      <a:pt x="100" y="9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6235" name="Freeform 43"/>
              <p:cNvSpPr>
                <a:spLocks/>
              </p:cNvSpPr>
              <p:nvPr/>
            </p:nvSpPr>
            <p:spPr bwMode="auto">
              <a:xfrm>
                <a:off x="2971" y="711"/>
                <a:ext cx="159" cy="129"/>
              </a:xfrm>
              <a:custGeom>
                <a:avLst/>
                <a:gdLst>
                  <a:gd name="T0" fmla="*/ 132 w 159"/>
                  <a:gd name="T1" fmla="*/ 0 h 129"/>
                  <a:gd name="T2" fmla="*/ 132 w 159"/>
                  <a:gd name="T3" fmla="*/ 12 h 129"/>
                  <a:gd name="T4" fmla="*/ 135 w 159"/>
                  <a:gd name="T5" fmla="*/ 22 h 129"/>
                  <a:gd name="T6" fmla="*/ 140 w 159"/>
                  <a:gd name="T7" fmla="*/ 32 h 129"/>
                  <a:gd name="T8" fmla="*/ 147 w 159"/>
                  <a:gd name="T9" fmla="*/ 41 h 129"/>
                  <a:gd name="T10" fmla="*/ 152 w 159"/>
                  <a:gd name="T11" fmla="*/ 52 h 129"/>
                  <a:gd name="T12" fmla="*/ 157 w 159"/>
                  <a:gd name="T13" fmla="*/ 62 h 129"/>
                  <a:gd name="T14" fmla="*/ 159 w 159"/>
                  <a:gd name="T15" fmla="*/ 71 h 129"/>
                  <a:gd name="T16" fmla="*/ 159 w 159"/>
                  <a:gd name="T17" fmla="*/ 80 h 129"/>
                  <a:gd name="T18" fmla="*/ 152 w 159"/>
                  <a:gd name="T19" fmla="*/ 91 h 129"/>
                  <a:gd name="T20" fmla="*/ 140 w 159"/>
                  <a:gd name="T21" fmla="*/ 100 h 129"/>
                  <a:gd name="T22" fmla="*/ 130 w 159"/>
                  <a:gd name="T23" fmla="*/ 104 h 129"/>
                  <a:gd name="T24" fmla="*/ 118 w 159"/>
                  <a:gd name="T25" fmla="*/ 109 h 129"/>
                  <a:gd name="T26" fmla="*/ 108 w 159"/>
                  <a:gd name="T27" fmla="*/ 112 h 129"/>
                  <a:gd name="T28" fmla="*/ 96 w 159"/>
                  <a:gd name="T29" fmla="*/ 116 h 129"/>
                  <a:gd name="T30" fmla="*/ 83 w 159"/>
                  <a:gd name="T31" fmla="*/ 119 h 129"/>
                  <a:gd name="T32" fmla="*/ 71 w 159"/>
                  <a:gd name="T33" fmla="*/ 123 h 129"/>
                  <a:gd name="T34" fmla="*/ 59 w 159"/>
                  <a:gd name="T35" fmla="*/ 125 h 129"/>
                  <a:gd name="T36" fmla="*/ 44 w 159"/>
                  <a:gd name="T37" fmla="*/ 127 h 129"/>
                  <a:gd name="T38" fmla="*/ 32 w 159"/>
                  <a:gd name="T39" fmla="*/ 128 h 129"/>
                  <a:gd name="T40" fmla="*/ 15 w 159"/>
                  <a:gd name="T41" fmla="*/ 129 h 129"/>
                  <a:gd name="T42" fmla="*/ 15 w 159"/>
                  <a:gd name="T43" fmla="*/ 119 h 129"/>
                  <a:gd name="T44" fmla="*/ 12 w 159"/>
                  <a:gd name="T45" fmla="*/ 109 h 129"/>
                  <a:gd name="T46" fmla="*/ 10 w 159"/>
                  <a:gd name="T47" fmla="*/ 99 h 129"/>
                  <a:gd name="T48" fmla="*/ 7 w 159"/>
                  <a:gd name="T49" fmla="*/ 88 h 129"/>
                  <a:gd name="T50" fmla="*/ 5 w 159"/>
                  <a:gd name="T51" fmla="*/ 78 h 129"/>
                  <a:gd name="T52" fmla="*/ 2 w 159"/>
                  <a:gd name="T53" fmla="*/ 69 h 129"/>
                  <a:gd name="T54" fmla="*/ 0 w 159"/>
                  <a:gd name="T55" fmla="*/ 59 h 129"/>
                  <a:gd name="T56" fmla="*/ 0 w 159"/>
                  <a:gd name="T57" fmla="*/ 47 h 129"/>
                  <a:gd name="T58" fmla="*/ 0 w 159"/>
                  <a:gd name="T59" fmla="*/ 37 h 129"/>
                  <a:gd name="T60" fmla="*/ 0 w 159"/>
                  <a:gd name="T61" fmla="*/ 27 h 129"/>
                  <a:gd name="T62" fmla="*/ 15 w 159"/>
                  <a:gd name="T63" fmla="*/ 25 h 129"/>
                  <a:gd name="T64" fmla="*/ 29 w 159"/>
                  <a:gd name="T65" fmla="*/ 23 h 129"/>
                  <a:gd name="T66" fmla="*/ 44 w 159"/>
                  <a:gd name="T67" fmla="*/ 21 h 129"/>
                  <a:gd name="T68" fmla="*/ 56 w 159"/>
                  <a:gd name="T69" fmla="*/ 19 h 129"/>
                  <a:gd name="T70" fmla="*/ 71 w 159"/>
                  <a:gd name="T71" fmla="*/ 16 h 129"/>
                  <a:gd name="T72" fmla="*/ 83 w 159"/>
                  <a:gd name="T73" fmla="*/ 14 h 129"/>
                  <a:gd name="T74" fmla="*/ 96 w 159"/>
                  <a:gd name="T75" fmla="*/ 12 h 129"/>
                  <a:gd name="T76" fmla="*/ 108 w 159"/>
                  <a:gd name="T77" fmla="*/ 8 h 129"/>
                  <a:gd name="T78" fmla="*/ 120 w 159"/>
                  <a:gd name="T79" fmla="*/ 5 h 129"/>
                  <a:gd name="T80" fmla="*/ 132 w 159"/>
                  <a:gd name="T81" fmla="*/ 0 h 129"/>
                  <a:gd name="T82" fmla="*/ 132 w 159"/>
                  <a:gd name="T83" fmla="*/ 0 h 1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59" h="129">
                    <a:moveTo>
                      <a:pt x="132" y="0"/>
                    </a:moveTo>
                    <a:lnTo>
                      <a:pt x="132" y="12"/>
                    </a:lnTo>
                    <a:lnTo>
                      <a:pt x="135" y="22"/>
                    </a:lnTo>
                    <a:lnTo>
                      <a:pt x="140" y="32"/>
                    </a:lnTo>
                    <a:lnTo>
                      <a:pt x="147" y="41"/>
                    </a:lnTo>
                    <a:lnTo>
                      <a:pt x="152" y="52"/>
                    </a:lnTo>
                    <a:lnTo>
                      <a:pt x="157" y="62"/>
                    </a:lnTo>
                    <a:lnTo>
                      <a:pt x="159" y="71"/>
                    </a:lnTo>
                    <a:lnTo>
                      <a:pt x="159" y="80"/>
                    </a:lnTo>
                    <a:lnTo>
                      <a:pt x="152" y="91"/>
                    </a:lnTo>
                    <a:lnTo>
                      <a:pt x="140" y="100"/>
                    </a:lnTo>
                    <a:lnTo>
                      <a:pt x="130" y="104"/>
                    </a:lnTo>
                    <a:lnTo>
                      <a:pt x="118" y="109"/>
                    </a:lnTo>
                    <a:lnTo>
                      <a:pt x="108" y="112"/>
                    </a:lnTo>
                    <a:lnTo>
                      <a:pt x="96" y="116"/>
                    </a:lnTo>
                    <a:lnTo>
                      <a:pt x="83" y="119"/>
                    </a:lnTo>
                    <a:lnTo>
                      <a:pt x="71" y="123"/>
                    </a:lnTo>
                    <a:lnTo>
                      <a:pt x="59" y="125"/>
                    </a:lnTo>
                    <a:lnTo>
                      <a:pt x="44" y="127"/>
                    </a:lnTo>
                    <a:lnTo>
                      <a:pt x="32" y="128"/>
                    </a:lnTo>
                    <a:lnTo>
                      <a:pt x="15" y="129"/>
                    </a:lnTo>
                    <a:lnTo>
                      <a:pt x="15" y="119"/>
                    </a:lnTo>
                    <a:lnTo>
                      <a:pt x="12" y="109"/>
                    </a:lnTo>
                    <a:lnTo>
                      <a:pt x="10" y="99"/>
                    </a:lnTo>
                    <a:lnTo>
                      <a:pt x="7" y="88"/>
                    </a:lnTo>
                    <a:lnTo>
                      <a:pt x="5" y="78"/>
                    </a:lnTo>
                    <a:lnTo>
                      <a:pt x="2" y="69"/>
                    </a:lnTo>
                    <a:lnTo>
                      <a:pt x="0" y="59"/>
                    </a:lnTo>
                    <a:lnTo>
                      <a:pt x="0" y="47"/>
                    </a:lnTo>
                    <a:lnTo>
                      <a:pt x="0" y="37"/>
                    </a:lnTo>
                    <a:lnTo>
                      <a:pt x="0" y="27"/>
                    </a:lnTo>
                    <a:lnTo>
                      <a:pt x="15" y="25"/>
                    </a:lnTo>
                    <a:lnTo>
                      <a:pt x="29" y="23"/>
                    </a:lnTo>
                    <a:lnTo>
                      <a:pt x="44" y="21"/>
                    </a:lnTo>
                    <a:lnTo>
                      <a:pt x="56" y="19"/>
                    </a:lnTo>
                    <a:lnTo>
                      <a:pt x="71" y="16"/>
                    </a:lnTo>
                    <a:lnTo>
                      <a:pt x="83" y="14"/>
                    </a:lnTo>
                    <a:lnTo>
                      <a:pt x="96" y="12"/>
                    </a:lnTo>
                    <a:lnTo>
                      <a:pt x="108" y="8"/>
                    </a:lnTo>
                    <a:lnTo>
                      <a:pt x="120" y="5"/>
                    </a:lnTo>
                    <a:lnTo>
                      <a:pt x="132" y="0"/>
                    </a:lnTo>
                    <a:lnTo>
                      <a:pt x="132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6236" name="Freeform 44"/>
              <p:cNvSpPr>
                <a:spLocks/>
              </p:cNvSpPr>
              <p:nvPr/>
            </p:nvSpPr>
            <p:spPr bwMode="auto">
              <a:xfrm>
                <a:off x="2795" y="725"/>
                <a:ext cx="159" cy="120"/>
              </a:xfrm>
              <a:custGeom>
                <a:avLst/>
                <a:gdLst>
                  <a:gd name="T0" fmla="*/ 159 w 159"/>
                  <a:gd name="T1" fmla="*/ 119 h 120"/>
                  <a:gd name="T2" fmla="*/ 142 w 159"/>
                  <a:gd name="T3" fmla="*/ 120 h 120"/>
                  <a:gd name="T4" fmla="*/ 125 w 159"/>
                  <a:gd name="T5" fmla="*/ 119 h 120"/>
                  <a:gd name="T6" fmla="*/ 110 w 159"/>
                  <a:gd name="T7" fmla="*/ 115 h 120"/>
                  <a:gd name="T8" fmla="*/ 95 w 159"/>
                  <a:gd name="T9" fmla="*/ 112 h 120"/>
                  <a:gd name="T10" fmla="*/ 83 w 159"/>
                  <a:gd name="T11" fmla="*/ 107 h 120"/>
                  <a:gd name="T12" fmla="*/ 68 w 159"/>
                  <a:gd name="T13" fmla="*/ 102 h 120"/>
                  <a:gd name="T14" fmla="*/ 53 w 159"/>
                  <a:gd name="T15" fmla="*/ 97 h 120"/>
                  <a:gd name="T16" fmla="*/ 39 w 159"/>
                  <a:gd name="T17" fmla="*/ 93 h 120"/>
                  <a:gd name="T18" fmla="*/ 24 w 159"/>
                  <a:gd name="T19" fmla="*/ 88 h 120"/>
                  <a:gd name="T20" fmla="*/ 7 w 159"/>
                  <a:gd name="T21" fmla="*/ 86 h 120"/>
                  <a:gd name="T22" fmla="*/ 0 w 159"/>
                  <a:gd name="T23" fmla="*/ 0 h 120"/>
                  <a:gd name="T24" fmla="*/ 139 w 159"/>
                  <a:gd name="T25" fmla="*/ 16 h 120"/>
                  <a:gd name="T26" fmla="*/ 159 w 159"/>
                  <a:gd name="T27" fmla="*/ 119 h 120"/>
                  <a:gd name="T28" fmla="*/ 159 w 159"/>
                  <a:gd name="T29" fmla="*/ 119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59" h="120">
                    <a:moveTo>
                      <a:pt x="159" y="119"/>
                    </a:moveTo>
                    <a:lnTo>
                      <a:pt x="142" y="120"/>
                    </a:lnTo>
                    <a:lnTo>
                      <a:pt x="125" y="119"/>
                    </a:lnTo>
                    <a:lnTo>
                      <a:pt x="110" y="115"/>
                    </a:lnTo>
                    <a:lnTo>
                      <a:pt x="95" y="112"/>
                    </a:lnTo>
                    <a:lnTo>
                      <a:pt x="83" y="107"/>
                    </a:lnTo>
                    <a:lnTo>
                      <a:pt x="68" y="102"/>
                    </a:lnTo>
                    <a:lnTo>
                      <a:pt x="53" y="97"/>
                    </a:lnTo>
                    <a:lnTo>
                      <a:pt x="39" y="93"/>
                    </a:lnTo>
                    <a:lnTo>
                      <a:pt x="24" y="88"/>
                    </a:lnTo>
                    <a:lnTo>
                      <a:pt x="7" y="86"/>
                    </a:lnTo>
                    <a:lnTo>
                      <a:pt x="0" y="0"/>
                    </a:lnTo>
                    <a:lnTo>
                      <a:pt x="139" y="16"/>
                    </a:lnTo>
                    <a:lnTo>
                      <a:pt x="159" y="119"/>
                    </a:lnTo>
                    <a:lnTo>
                      <a:pt x="159" y="11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6237" name="Freeform 45"/>
              <p:cNvSpPr>
                <a:spLocks/>
              </p:cNvSpPr>
              <p:nvPr/>
            </p:nvSpPr>
            <p:spPr bwMode="auto">
              <a:xfrm>
                <a:off x="2758" y="861"/>
                <a:ext cx="968" cy="312"/>
              </a:xfrm>
              <a:custGeom>
                <a:avLst/>
                <a:gdLst>
                  <a:gd name="T0" fmla="*/ 777 w 968"/>
                  <a:gd name="T1" fmla="*/ 312 h 312"/>
                  <a:gd name="T2" fmla="*/ 19 w 968"/>
                  <a:gd name="T3" fmla="*/ 295 h 312"/>
                  <a:gd name="T4" fmla="*/ 2 w 968"/>
                  <a:gd name="T5" fmla="*/ 266 h 312"/>
                  <a:gd name="T6" fmla="*/ 2 w 968"/>
                  <a:gd name="T7" fmla="*/ 237 h 312"/>
                  <a:gd name="T8" fmla="*/ 14 w 968"/>
                  <a:gd name="T9" fmla="*/ 208 h 312"/>
                  <a:gd name="T10" fmla="*/ 29 w 968"/>
                  <a:gd name="T11" fmla="*/ 179 h 312"/>
                  <a:gd name="T12" fmla="*/ 59 w 968"/>
                  <a:gd name="T13" fmla="*/ 158 h 312"/>
                  <a:gd name="T14" fmla="*/ 103 w 968"/>
                  <a:gd name="T15" fmla="*/ 149 h 312"/>
                  <a:gd name="T16" fmla="*/ 149 w 968"/>
                  <a:gd name="T17" fmla="*/ 142 h 312"/>
                  <a:gd name="T18" fmla="*/ 198 w 968"/>
                  <a:gd name="T19" fmla="*/ 139 h 312"/>
                  <a:gd name="T20" fmla="*/ 247 w 968"/>
                  <a:gd name="T21" fmla="*/ 142 h 312"/>
                  <a:gd name="T22" fmla="*/ 294 w 968"/>
                  <a:gd name="T23" fmla="*/ 157 h 312"/>
                  <a:gd name="T24" fmla="*/ 323 w 968"/>
                  <a:gd name="T25" fmla="*/ 187 h 312"/>
                  <a:gd name="T26" fmla="*/ 338 w 968"/>
                  <a:gd name="T27" fmla="*/ 221 h 312"/>
                  <a:gd name="T28" fmla="*/ 345 w 968"/>
                  <a:gd name="T29" fmla="*/ 256 h 312"/>
                  <a:gd name="T30" fmla="*/ 345 w 968"/>
                  <a:gd name="T31" fmla="*/ 291 h 312"/>
                  <a:gd name="T32" fmla="*/ 360 w 968"/>
                  <a:gd name="T33" fmla="*/ 309 h 312"/>
                  <a:gd name="T34" fmla="*/ 375 w 968"/>
                  <a:gd name="T35" fmla="*/ 290 h 312"/>
                  <a:gd name="T36" fmla="*/ 380 w 968"/>
                  <a:gd name="T37" fmla="*/ 270 h 312"/>
                  <a:gd name="T38" fmla="*/ 382 w 968"/>
                  <a:gd name="T39" fmla="*/ 249 h 312"/>
                  <a:gd name="T40" fmla="*/ 377 w 968"/>
                  <a:gd name="T41" fmla="*/ 230 h 312"/>
                  <a:gd name="T42" fmla="*/ 372 w 968"/>
                  <a:gd name="T43" fmla="*/ 214 h 312"/>
                  <a:gd name="T44" fmla="*/ 441 w 968"/>
                  <a:gd name="T45" fmla="*/ 190 h 312"/>
                  <a:gd name="T46" fmla="*/ 517 w 968"/>
                  <a:gd name="T47" fmla="*/ 174 h 312"/>
                  <a:gd name="T48" fmla="*/ 598 w 968"/>
                  <a:gd name="T49" fmla="*/ 162 h 312"/>
                  <a:gd name="T50" fmla="*/ 684 w 968"/>
                  <a:gd name="T51" fmla="*/ 157 h 312"/>
                  <a:gd name="T52" fmla="*/ 769 w 968"/>
                  <a:gd name="T53" fmla="*/ 155 h 312"/>
                  <a:gd name="T54" fmla="*/ 772 w 968"/>
                  <a:gd name="T55" fmla="*/ 146 h 312"/>
                  <a:gd name="T56" fmla="*/ 762 w 968"/>
                  <a:gd name="T57" fmla="*/ 142 h 312"/>
                  <a:gd name="T58" fmla="*/ 745 w 968"/>
                  <a:gd name="T59" fmla="*/ 139 h 312"/>
                  <a:gd name="T60" fmla="*/ 728 w 968"/>
                  <a:gd name="T61" fmla="*/ 137 h 312"/>
                  <a:gd name="T62" fmla="*/ 713 w 968"/>
                  <a:gd name="T63" fmla="*/ 131 h 312"/>
                  <a:gd name="T64" fmla="*/ 637 w 968"/>
                  <a:gd name="T65" fmla="*/ 137 h 312"/>
                  <a:gd name="T66" fmla="*/ 561 w 968"/>
                  <a:gd name="T67" fmla="*/ 146 h 312"/>
                  <a:gd name="T68" fmla="*/ 488 w 968"/>
                  <a:gd name="T69" fmla="*/ 159 h 312"/>
                  <a:gd name="T70" fmla="*/ 424 w 968"/>
                  <a:gd name="T71" fmla="*/ 177 h 312"/>
                  <a:gd name="T72" fmla="*/ 372 w 968"/>
                  <a:gd name="T73" fmla="*/ 200 h 312"/>
                  <a:gd name="T74" fmla="*/ 348 w 968"/>
                  <a:gd name="T75" fmla="*/ 178 h 312"/>
                  <a:gd name="T76" fmla="*/ 348 w 968"/>
                  <a:gd name="T77" fmla="*/ 155 h 312"/>
                  <a:gd name="T78" fmla="*/ 362 w 968"/>
                  <a:gd name="T79" fmla="*/ 135 h 312"/>
                  <a:gd name="T80" fmla="*/ 389 w 968"/>
                  <a:gd name="T81" fmla="*/ 115 h 312"/>
                  <a:gd name="T82" fmla="*/ 424 w 968"/>
                  <a:gd name="T83" fmla="*/ 97 h 312"/>
                  <a:gd name="T84" fmla="*/ 524 w 968"/>
                  <a:gd name="T85" fmla="*/ 70 h 312"/>
                  <a:gd name="T86" fmla="*/ 630 w 968"/>
                  <a:gd name="T87" fmla="*/ 45 h 312"/>
                  <a:gd name="T88" fmla="*/ 735 w 968"/>
                  <a:gd name="T89" fmla="*/ 23 h 312"/>
                  <a:gd name="T90" fmla="*/ 843 w 968"/>
                  <a:gd name="T91" fmla="*/ 7 h 312"/>
                  <a:gd name="T92" fmla="*/ 946 w 968"/>
                  <a:gd name="T93" fmla="*/ 0 h 312"/>
                  <a:gd name="T94" fmla="*/ 965 w 968"/>
                  <a:gd name="T95" fmla="*/ 25 h 312"/>
                  <a:gd name="T96" fmla="*/ 968 w 968"/>
                  <a:gd name="T97" fmla="*/ 51 h 312"/>
                  <a:gd name="T98" fmla="*/ 958 w 968"/>
                  <a:gd name="T99" fmla="*/ 79 h 312"/>
                  <a:gd name="T100" fmla="*/ 943 w 968"/>
                  <a:gd name="T101" fmla="*/ 107 h 312"/>
                  <a:gd name="T102" fmla="*/ 926 w 968"/>
                  <a:gd name="T103" fmla="*/ 135 h 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968" h="312">
                    <a:moveTo>
                      <a:pt x="926" y="135"/>
                    </a:moveTo>
                    <a:lnTo>
                      <a:pt x="777" y="312"/>
                    </a:lnTo>
                    <a:lnTo>
                      <a:pt x="37" y="309"/>
                    </a:lnTo>
                    <a:lnTo>
                      <a:pt x="19" y="295"/>
                    </a:lnTo>
                    <a:lnTo>
                      <a:pt x="10" y="280"/>
                    </a:lnTo>
                    <a:lnTo>
                      <a:pt x="2" y="266"/>
                    </a:lnTo>
                    <a:lnTo>
                      <a:pt x="0" y="251"/>
                    </a:lnTo>
                    <a:lnTo>
                      <a:pt x="2" y="237"/>
                    </a:lnTo>
                    <a:lnTo>
                      <a:pt x="7" y="223"/>
                    </a:lnTo>
                    <a:lnTo>
                      <a:pt x="14" y="208"/>
                    </a:lnTo>
                    <a:lnTo>
                      <a:pt x="22" y="193"/>
                    </a:lnTo>
                    <a:lnTo>
                      <a:pt x="29" y="179"/>
                    </a:lnTo>
                    <a:lnTo>
                      <a:pt x="37" y="165"/>
                    </a:lnTo>
                    <a:lnTo>
                      <a:pt x="59" y="158"/>
                    </a:lnTo>
                    <a:lnTo>
                      <a:pt x="81" y="153"/>
                    </a:lnTo>
                    <a:lnTo>
                      <a:pt x="103" y="149"/>
                    </a:lnTo>
                    <a:lnTo>
                      <a:pt x="125" y="145"/>
                    </a:lnTo>
                    <a:lnTo>
                      <a:pt x="149" y="142"/>
                    </a:lnTo>
                    <a:lnTo>
                      <a:pt x="174" y="141"/>
                    </a:lnTo>
                    <a:lnTo>
                      <a:pt x="198" y="139"/>
                    </a:lnTo>
                    <a:lnTo>
                      <a:pt x="223" y="139"/>
                    </a:lnTo>
                    <a:lnTo>
                      <a:pt x="247" y="142"/>
                    </a:lnTo>
                    <a:lnTo>
                      <a:pt x="272" y="144"/>
                    </a:lnTo>
                    <a:lnTo>
                      <a:pt x="294" y="157"/>
                    </a:lnTo>
                    <a:lnTo>
                      <a:pt x="311" y="171"/>
                    </a:lnTo>
                    <a:lnTo>
                      <a:pt x="323" y="187"/>
                    </a:lnTo>
                    <a:lnTo>
                      <a:pt x="333" y="203"/>
                    </a:lnTo>
                    <a:lnTo>
                      <a:pt x="338" y="221"/>
                    </a:lnTo>
                    <a:lnTo>
                      <a:pt x="343" y="239"/>
                    </a:lnTo>
                    <a:lnTo>
                      <a:pt x="345" y="256"/>
                    </a:lnTo>
                    <a:lnTo>
                      <a:pt x="345" y="274"/>
                    </a:lnTo>
                    <a:lnTo>
                      <a:pt x="345" y="291"/>
                    </a:lnTo>
                    <a:lnTo>
                      <a:pt x="345" y="309"/>
                    </a:lnTo>
                    <a:lnTo>
                      <a:pt x="360" y="309"/>
                    </a:lnTo>
                    <a:lnTo>
                      <a:pt x="370" y="299"/>
                    </a:lnTo>
                    <a:lnTo>
                      <a:pt x="375" y="290"/>
                    </a:lnTo>
                    <a:lnTo>
                      <a:pt x="380" y="280"/>
                    </a:lnTo>
                    <a:lnTo>
                      <a:pt x="380" y="270"/>
                    </a:lnTo>
                    <a:lnTo>
                      <a:pt x="382" y="259"/>
                    </a:lnTo>
                    <a:lnTo>
                      <a:pt x="382" y="249"/>
                    </a:lnTo>
                    <a:lnTo>
                      <a:pt x="380" y="239"/>
                    </a:lnTo>
                    <a:lnTo>
                      <a:pt x="377" y="230"/>
                    </a:lnTo>
                    <a:lnTo>
                      <a:pt x="375" y="222"/>
                    </a:lnTo>
                    <a:lnTo>
                      <a:pt x="372" y="214"/>
                    </a:lnTo>
                    <a:lnTo>
                      <a:pt x="404" y="201"/>
                    </a:lnTo>
                    <a:lnTo>
                      <a:pt x="441" y="190"/>
                    </a:lnTo>
                    <a:lnTo>
                      <a:pt x="478" y="181"/>
                    </a:lnTo>
                    <a:lnTo>
                      <a:pt x="517" y="174"/>
                    </a:lnTo>
                    <a:lnTo>
                      <a:pt x="556" y="167"/>
                    </a:lnTo>
                    <a:lnTo>
                      <a:pt x="598" y="162"/>
                    </a:lnTo>
                    <a:lnTo>
                      <a:pt x="639" y="159"/>
                    </a:lnTo>
                    <a:lnTo>
                      <a:pt x="684" y="157"/>
                    </a:lnTo>
                    <a:lnTo>
                      <a:pt x="725" y="155"/>
                    </a:lnTo>
                    <a:lnTo>
                      <a:pt x="769" y="155"/>
                    </a:lnTo>
                    <a:lnTo>
                      <a:pt x="772" y="150"/>
                    </a:lnTo>
                    <a:lnTo>
                      <a:pt x="772" y="146"/>
                    </a:lnTo>
                    <a:lnTo>
                      <a:pt x="767" y="143"/>
                    </a:lnTo>
                    <a:lnTo>
                      <a:pt x="762" y="142"/>
                    </a:lnTo>
                    <a:lnTo>
                      <a:pt x="755" y="141"/>
                    </a:lnTo>
                    <a:lnTo>
                      <a:pt x="745" y="139"/>
                    </a:lnTo>
                    <a:lnTo>
                      <a:pt x="735" y="138"/>
                    </a:lnTo>
                    <a:lnTo>
                      <a:pt x="728" y="137"/>
                    </a:lnTo>
                    <a:lnTo>
                      <a:pt x="720" y="135"/>
                    </a:lnTo>
                    <a:lnTo>
                      <a:pt x="713" y="131"/>
                    </a:lnTo>
                    <a:lnTo>
                      <a:pt x="676" y="134"/>
                    </a:lnTo>
                    <a:lnTo>
                      <a:pt x="637" y="137"/>
                    </a:lnTo>
                    <a:lnTo>
                      <a:pt x="598" y="141"/>
                    </a:lnTo>
                    <a:lnTo>
                      <a:pt x="561" y="146"/>
                    </a:lnTo>
                    <a:lnTo>
                      <a:pt x="524" y="152"/>
                    </a:lnTo>
                    <a:lnTo>
                      <a:pt x="488" y="159"/>
                    </a:lnTo>
                    <a:lnTo>
                      <a:pt x="456" y="168"/>
                    </a:lnTo>
                    <a:lnTo>
                      <a:pt x="424" y="177"/>
                    </a:lnTo>
                    <a:lnTo>
                      <a:pt x="397" y="189"/>
                    </a:lnTo>
                    <a:lnTo>
                      <a:pt x="372" y="200"/>
                    </a:lnTo>
                    <a:lnTo>
                      <a:pt x="358" y="190"/>
                    </a:lnTo>
                    <a:lnTo>
                      <a:pt x="348" y="178"/>
                    </a:lnTo>
                    <a:lnTo>
                      <a:pt x="345" y="167"/>
                    </a:lnTo>
                    <a:lnTo>
                      <a:pt x="348" y="155"/>
                    </a:lnTo>
                    <a:lnTo>
                      <a:pt x="353" y="145"/>
                    </a:lnTo>
                    <a:lnTo>
                      <a:pt x="362" y="135"/>
                    </a:lnTo>
                    <a:lnTo>
                      <a:pt x="375" y="125"/>
                    </a:lnTo>
                    <a:lnTo>
                      <a:pt x="389" y="115"/>
                    </a:lnTo>
                    <a:lnTo>
                      <a:pt x="404" y="106"/>
                    </a:lnTo>
                    <a:lnTo>
                      <a:pt x="424" y="97"/>
                    </a:lnTo>
                    <a:lnTo>
                      <a:pt x="473" y="83"/>
                    </a:lnTo>
                    <a:lnTo>
                      <a:pt x="524" y="70"/>
                    </a:lnTo>
                    <a:lnTo>
                      <a:pt x="576" y="57"/>
                    </a:lnTo>
                    <a:lnTo>
                      <a:pt x="630" y="45"/>
                    </a:lnTo>
                    <a:lnTo>
                      <a:pt x="681" y="33"/>
                    </a:lnTo>
                    <a:lnTo>
                      <a:pt x="735" y="23"/>
                    </a:lnTo>
                    <a:lnTo>
                      <a:pt x="789" y="14"/>
                    </a:lnTo>
                    <a:lnTo>
                      <a:pt x="843" y="7"/>
                    </a:lnTo>
                    <a:lnTo>
                      <a:pt x="894" y="2"/>
                    </a:lnTo>
                    <a:lnTo>
                      <a:pt x="946" y="0"/>
                    </a:lnTo>
                    <a:lnTo>
                      <a:pt x="958" y="13"/>
                    </a:lnTo>
                    <a:lnTo>
                      <a:pt x="965" y="25"/>
                    </a:lnTo>
                    <a:lnTo>
                      <a:pt x="968" y="38"/>
                    </a:lnTo>
                    <a:lnTo>
                      <a:pt x="968" y="51"/>
                    </a:lnTo>
                    <a:lnTo>
                      <a:pt x="963" y="65"/>
                    </a:lnTo>
                    <a:lnTo>
                      <a:pt x="958" y="79"/>
                    </a:lnTo>
                    <a:lnTo>
                      <a:pt x="951" y="93"/>
                    </a:lnTo>
                    <a:lnTo>
                      <a:pt x="943" y="107"/>
                    </a:lnTo>
                    <a:lnTo>
                      <a:pt x="936" y="121"/>
                    </a:lnTo>
                    <a:lnTo>
                      <a:pt x="926" y="135"/>
                    </a:lnTo>
                    <a:lnTo>
                      <a:pt x="926" y="135"/>
                    </a:lnTo>
                    <a:close/>
                  </a:path>
                </a:pathLst>
              </a:custGeom>
              <a:solidFill>
                <a:srgbClr val="B3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6238" name="Freeform 46"/>
              <p:cNvSpPr>
                <a:spLocks/>
              </p:cNvSpPr>
              <p:nvPr/>
            </p:nvSpPr>
            <p:spPr bwMode="auto">
              <a:xfrm>
                <a:off x="2196" y="892"/>
                <a:ext cx="581" cy="278"/>
              </a:xfrm>
              <a:custGeom>
                <a:avLst/>
                <a:gdLst>
                  <a:gd name="T0" fmla="*/ 581 w 581"/>
                  <a:gd name="T1" fmla="*/ 116 h 278"/>
                  <a:gd name="T2" fmla="*/ 572 w 581"/>
                  <a:gd name="T3" fmla="*/ 132 h 278"/>
                  <a:gd name="T4" fmla="*/ 559 w 581"/>
                  <a:gd name="T5" fmla="*/ 148 h 278"/>
                  <a:gd name="T6" fmla="*/ 549 w 581"/>
                  <a:gd name="T7" fmla="*/ 164 h 278"/>
                  <a:gd name="T8" fmla="*/ 540 w 581"/>
                  <a:gd name="T9" fmla="*/ 180 h 278"/>
                  <a:gd name="T10" fmla="*/ 532 w 581"/>
                  <a:gd name="T11" fmla="*/ 196 h 278"/>
                  <a:gd name="T12" fmla="*/ 527 w 581"/>
                  <a:gd name="T13" fmla="*/ 214 h 278"/>
                  <a:gd name="T14" fmla="*/ 527 w 581"/>
                  <a:gd name="T15" fmla="*/ 230 h 278"/>
                  <a:gd name="T16" fmla="*/ 532 w 581"/>
                  <a:gd name="T17" fmla="*/ 246 h 278"/>
                  <a:gd name="T18" fmla="*/ 545 w 581"/>
                  <a:gd name="T19" fmla="*/ 262 h 278"/>
                  <a:gd name="T20" fmla="*/ 562 w 581"/>
                  <a:gd name="T21" fmla="*/ 278 h 278"/>
                  <a:gd name="T22" fmla="*/ 128 w 581"/>
                  <a:gd name="T23" fmla="*/ 278 h 278"/>
                  <a:gd name="T24" fmla="*/ 103 w 581"/>
                  <a:gd name="T25" fmla="*/ 252 h 278"/>
                  <a:gd name="T26" fmla="*/ 79 w 581"/>
                  <a:gd name="T27" fmla="*/ 226 h 278"/>
                  <a:gd name="T28" fmla="*/ 57 w 581"/>
                  <a:gd name="T29" fmla="*/ 199 h 278"/>
                  <a:gd name="T30" fmla="*/ 37 w 581"/>
                  <a:gd name="T31" fmla="*/ 171 h 278"/>
                  <a:gd name="T32" fmla="*/ 23 w 581"/>
                  <a:gd name="T33" fmla="*/ 144 h 278"/>
                  <a:gd name="T34" fmla="*/ 10 w 581"/>
                  <a:gd name="T35" fmla="*/ 115 h 278"/>
                  <a:gd name="T36" fmla="*/ 3 w 581"/>
                  <a:gd name="T37" fmla="*/ 87 h 278"/>
                  <a:gd name="T38" fmla="*/ 0 w 581"/>
                  <a:gd name="T39" fmla="*/ 58 h 278"/>
                  <a:gd name="T40" fmla="*/ 5 w 581"/>
                  <a:gd name="T41" fmla="*/ 30 h 278"/>
                  <a:gd name="T42" fmla="*/ 15 w 581"/>
                  <a:gd name="T43" fmla="*/ 1 h 278"/>
                  <a:gd name="T44" fmla="*/ 76 w 581"/>
                  <a:gd name="T45" fmla="*/ 0 h 278"/>
                  <a:gd name="T46" fmla="*/ 135 w 581"/>
                  <a:gd name="T47" fmla="*/ 1 h 278"/>
                  <a:gd name="T48" fmla="*/ 197 w 581"/>
                  <a:gd name="T49" fmla="*/ 7 h 278"/>
                  <a:gd name="T50" fmla="*/ 255 w 581"/>
                  <a:gd name="T51" fmla="*/ 16 h 278"/>
                  <a:gd name="T52" fmla="*/ 314 w 581"/>
                  <a:gd name="T53" fmla="*/ 27 h 278"/>
                  <a:gd name="T54" fmla="*/ 371 w 581"/>
                  <a:gd name="T55" fmla="*/ 42 h 278"/>
                  <a:gd name="T56" fmla="*/ 424 w 581"/>
                  <a:gd name="T57" fmla="*/ 58 h 278"/>
                  <a:gd name="T58" fmla="*/ 478 w 581"/>
                  <a:gd name="T59" fmla="*/ 76 h 278"/>
                  <a:gd name="T60" fmla="*/ 532 w 581"/>
                  <a:gd name="T61" fmla="*/ 96 h 278"/>
                  <a:gd name="T62" fmla="*/ 581 w 581"/>
                  <a:gd name="T63" fmla="*/ 116 h 278"/>
                  <a:gd name="T64" fmla="*/ 581 w 581"/>
                  <a:gd name="T65" fmla="*/ 116 h 2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81" h="278">
                    <a:moveTo>
                      <a:pt x="581" y="116"/>
                    </a:moveTo>
                    <a:lnTo>
                      <a:pt x="572" y="132"/>
                    </a:lnTo>
                    <a:lnTo>
                      <a:pt x="559" y="148"/>
                    </a:lnTo>
                    <a:lnTo>
                      <a:pt x="549" y="164"/>
                    </a:lnTo>
                    <a:lnTo>
                      <a:pt x="540" y="180"/>
                    </a:lnTo>
                    <a:lnTo>
                      <a:pt x="532" y="196"/>
                    </a:lnTo>
                    <a:lnTo>
                      <a:pt x="527" y="214"/>
                    </a:lnTo>
                    <a:lnTo>
                      <a:pt x="527" y="230"/>
                    </a:lnTo>
                    <a:lnTo>
                      <a:pt x="532" y="246"/>
                    </a:lnTo>
                    <a:lnTo>
                      <a:pt x="545" y="262"/>
                    </a:lnTo>
                    <a:lnTo>
                      <a:pt x="562" y="278"/>
                    </a:lnTo>
                    <a:lnTo>
                      <a:pt x="128" y="278"/>
                    </a:lnTo>
                    <a:lnTo>
                      <a:pt x="103" y="252"/>
                    </a:lnTo>
                    <a:lnTo>
                      <a:pt x="79" y="226"/>
                    </a:lnTo>
                    <a:lnTo>
                      <a:pt x="57" y="199"/>
                    </a:lnTo>
                    <a:lnTo>
                      <a:pt x="37" y="171"/>
                    </a:lnTo>
                    <a:lnTo>
                      <a:pt x="23" y="144"/>
                    </a:lnTo>
                    <a:lnTo>
                      <a:pt x="10" y="115"/>
                    </a:lnTo>
                    <a:lnTo>
                      <a:pt x="3" y="87"/>
                    </a:lnTo>
                    <a:lnTo>
                      <a:pt x="0" y="58"/>
                    </a:lnTo>
                    <a:lnTo>
                      <a:pt x="5" y="30"/>
                    </a:lnTo>
                    <a:lnTo>
                      <a:pt x="15" y="1"/>
                    </a:lnTo>
                    <a:lnTo>
                      <a:pt x="76" y="0"/>
                    </a:lnTo>
                    <a:lnTo>
                      <a:pt x="135" y="1"/>
                    </a:lnTo>
                    <a:lnTo>
                      <a:pt x="197" y="7"/>
                    </a:lnTo>
                    <a:lnTo>
                      <a:pt x="255" y="16"/>
                    </a:lnTo>
                    <a:lnTo>
                      <a:pt x="314" y="27"/>
                    </a:lnTo>
                    <a:lnTo>
                      <a:pt x="371" y="42"/>
                    </a:lnTo>
                    <a:lnTo>
                      <a:pt x="424" y="58"/>
                    </a:lnTo>
                    <a:lnTo>
                      <a:pt x="478" y="76"/>
                    </a:lnTo>
                    <a:lnTo>
                      <a:pt x="532" y="96"/>
                    </a:lnTo>
                    <a:lnTo>
                      <a:pt x="581" y="116"/>
                    </a:lnTo>
                    <a:lnTo>
                      <a:pt x="581" y="116"/>
                    </a:lnTo>
                    <a:close/>
                  </a:path>
                </a:pathLst>
              </a:custGeom>
              <a:solidFill>
                <a:srgbClr val="B3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6239" name="Freeform 47"/>
              <p:cNvSpPr>
                <a:spLocks/>
              </p:cNvSpPr>
              <p:nvPr/>
            </p:nvSpPr>
            <p:spPr bwMode="auto">
              <a:xfrm>
                <a:off x="569" y="996"/>
                <a:ext cx="4652" cy="626"/>
              </a:xfrm>
              <a:custGeom>
                <a:avLst/>
                <a:gdLst>
                  <a:gd name="T0" fmla="*/ 1407 w 4652"/>
                  <a:gd name="T1" fmla="*/ 210 h 626"/>
                  <a:gd name="T2" fmla="*/ 1414 w 4652"/>
                  <a:gd name="T3" fmla="*/ 202 h 626"/>
                  <a:gd name="T4" fmla="*/ 1409 w 4652"/>
                  <a:gd name="T5" fmla="*/ 194 h 626"/>
                  <a:gd name="T6" fmla="*/ 1618 w 4652"/>
                  <a:gd name="T7" fmla="*/ 188 h 626"/>
                  <a:gd name="T8" fmla="*/ 2228 w 4652"/>
                  <a:gd name="T9" fmla="*/ 190 h 626"/>
                  <a:gd name="T10" fmla="*/ 2802 w 4652"/>
                  <a:gd name="T11" fmla="*/ 191 h 626"/>
                  <a:gd name="T12" fmla="*/ 3363 w 4652"/>
                  <a:gd name="T13" fmla="*/ 194 h 626"/>
                  <a:gd name="T14" fmla="*/ 3419 w 4652"/>
                  <a:gd name="T15" fmla="*/ 175 h 626"/>
                  <a:gd name="T16" fmla="*/ 3419 w 4652"/>
                  <a:gd name="T17" fmla="*/ 112 h 626"/>
                  <a:gd name="T18" fmla="*/ 3378 w 4652"/>
                  <a:gd name="T19" fmla="*/ 49 h 626"/>
                  <a:gd name="T20" fmla="*/ 3360 w 4652"/>
                  <a:gd name="T21" fmla="*/ 10 h 626"/>
                  <a:gd name="T22" fmla="*/ 3419 w 4652"/>
                  <a:gd name="T23" fmla="*/ 15 h 626"/>
                  <a:gd name="T24" fmla="*/ 3478 w 4652"/>
                  <a:gd name="T25" fmla="*/ 23 h 626"/>
                  <a:gd name="T26" fmla="*/ 3539 w 4652"/>
                  <a:gd name="T27" fmla="*/ 30 h 626"/>
                  <a:gd name="T28" fmla="*/ 3583 w 4652"/>
                  <a:gd name="T29" fmla="*/ 82 h 626"/>
                  <a:gd name="T30" fmla="*/ 3601 w 4652"/>
                  <a:gd name="T31" fmla="*/ 137 h 626"/>
                  <a:gd name="T32" fmla="*/ 3603 w 4652"/>
                  <a:gd name="T33" fmla="*/ 194 h 626"/>
                  <a:gd name="T34" fmla="*/ 4652 w 4652"/>
                  <a:gd name="T35" fmla="*/ 198 h 626"/>
                  <a:gd name="T36" fmla="*/ 4615 w 4652"/>
                  <a:gd name="T37" fmla="*/ 505 h 626"/>
                  <a:gd name="T38" fmla="*/ 4576 w 4652"/>
                  <a:gd name="T39" fmla="*/ 508 h 626"/>
                  <a:gd name="T40" fmla="*/ 4544 w 4652"/>
                  <a:gd name="T41" fmla="*/ 519 h 626"/>
                  <a:gd name="T42" fmla="*/ 4532 w 4652"/>
                  <a:gd name="T43" fmla="*/ 544 h 626"/>
                  <a:gd name="T44" fmla="*/ 4566 w 4652"/>
                  <a:gd name="T45" fmla="*/ 572 h 626"/>
                  <a:gd name="T46" fmla="*/ 4620 w 4652"/>
                  <a:gd name="T47" fmla="*/ 595 h 626"/>
                  <a:gd name="T48" fmla="*/ 4642 w 4652"/>
                  <a:gd name="T49" fmla="*/ 626 h 626"/>
                  <a:gd name="T50" fmla="*/ 4596 w 4652"/>
                  <a:gd name="T51" fmla="*/ 622 h 626"/>
                  <a:gd name="T52" fmla="*/ 4549 w 4652"/>
                  <a:gd name="T53" fmla="*/ 615 h 626"/>
                  <a:gd name="T54" fmla="*/ 4500 w 4652"/>
                  <a:gd name="T55" fmla="*/ 614 h 626"/>
                  <a:gd name="T56" fmla="*/ 4485 w 4652"/>
                  <a:gd name="T57" fmla="*/ 585 h 626"/>
                  <a:gd name="T58" fmla="*/ 4488 w 4652"/>
                  <a:gd name="T59" fmla="*/ 457 h 626"/>
                  <a:gd name="T60" fmla="*/ 4488 w 4652"/>
                  <a:gd name="T61" fmla="*/ 322 h 626"/>
                  <a:gd name="T62" fmla="*/ 4485 w 4652"/>
                  <a:gd name="T63" fmla="*/ 271 h 626"/>
                  <a:gd name="T64" fmla="*/ 4468 w 4652"/>
                  <a:gd name="T65" fmla="*/ 257 h 626"/>
                  <a:gd name="T66" fmla="*/ 4444 w 4652"/>
                  <a:gd name="T67" fmla="*/ 251 h 626"/>
                  <a:gd name="T68" fmla="*/ 4431 w 4652"/>
                  <a:gd name="T69" fmla="*/ 250 h 626"/>
                  <a:gd name="T70" fmla="*/ 277 w 4652"/>
                  <a:gd name="T71" fmla="*/ 247 h 626"/>
                  <a:gd name="T72" fmla="*/ 223 w 4652"/>
                  <a:gd name="T73" fmla="*/ 247 h 626"/>
                  <a:gd name="T74" fmla="*/ 167 w 4652"/>
                  <a:gd name="T75" fmla="*/ 256 h 626"/>
                  <a:gd name="T76" fmla="*/ 152 w 4652"/>
                  <a:gd name="T77" fmla="*/ 572 h 626"/>
                  <a:gd name="T78" fmla="*/ 110 w 4652"/>
                  <a:gd name="T79" fmla="*/ 568 h 626"/>
                  <a:gd name="T80" fmla="*/ 66 w 4652"/>
                  <a:gd name="T81" fmla="*/ 570 h 626"/>
                  <a:gd name="T82" fmla="*/ 22 w 4652"/>
                  <a:gd name="T83" fmla="*/ 577 h 626"/>
                  <a:gd name="T84" fmla="*/ 2 w 4652"/>
                  <a:gd name="T85" fmla="*/ 506 h 626"/>
                  <a:gd name="T86" fmla="*/ 0 w 4652"/>
                  <a:gd name="T87" fmla="*/ 390 h 626"/>
                  <a:gd name="T88" fmla="*/ 2 w 4652"/>
                  <a:gd name="T89" fmla="*/ 268 h 626"/>
                  <a:gd name="T90" fmla="*/ 110 w 4652"/>
                  <a:gd name="T91" fmla="*/ 188 h 626"/>
                  <a:gd name="T92" fmla="*/ 456 w 4652"/>
                  <a:gd name="T93" fmla="*/ 188 h 626"/>
                  <a:gd name="T94" fmla="*/ 816 w 4652"/>
                  <a:gd name="T95" fmla="*/ 188 h 626"/>
                  <a:gd name="T96" fmla="*/ 1167 w 4652"/>
                  <a:gd name="T97" fmla="*/ 188 h 626"/>
                  <a:gd name="T98" fmla="*/ 1172 w 4652"/>
                  <a:gd name="T99" fmla="*/ 195 h 626"/>
                  <a:gd name="T100" fmla="*/ 1176 w 4652"/>
                  <a:gd name="T101" fmla="*/ 202 h 626"/>
                  <a:gd name="T102" fmla="*/ 1189 w 4652"/>
                  <a:gd name="T103" fmla="*/ 206 h 626"/>
                  <a:gd name="T104" fmla="*/ 1203 w 4652"/>
                  <a:gd name="T105" fmla="*/ 186 h 626"/>
                  <a:gd name="T106" fmla="*/ 1194 w 4652"/>
                  <a:gd name="T107" fmla="*/ 153 h 626"/>
                  <a:gd name="T108" fmla="*/ 1176 w 4652"/>
                  <a:gd name="T109" fmla="*/ 120 h 626"/>
                  <a:gd name="T110" fmla="*/ 1176 w 4652"/>
                  <a:gd name="T111" fmla="*/ 88 h 626"/>
                  <a:gd name="T112" fmla="*/ 1189 w 4652"/>
                  <a:gd name="T113" fmla="*/ 49 h 626"/>
                  <a:gd name="T114" fmla="*/ 1218 w 4652"/>
                  <a:gd name="T115" fmla="*/ 18 h 626"/>
                  <a:gd name="T116" fmla="*/ 1289 w 4652"/>
                  <a:gd name="T117" fmla="*/ 9 h 626"/>
                  <a:gd name="T118" fmla="*/ 1353 w 4652"/>
                  <a:gd name="T119" fmla="*/ 40 h 626"/>
                  <a:gd name="T120" fmla="*/ 1338 w 4652"/>
                  <a:gd name="T121" fmla="*/ 107 h 626"/>
                  <a:gd name="T122" fmla="*/ 1358 w 4652"/>
                  <a:gd name="T123" fmla="*/ 176 h 626"/>
                  <a:gd name="T124" fmla="*/ 1395 w 4652"/>
                  <a:gd name="T125" fmla="*/ 215 h 6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4652" h="626">
                    <a:moveTo>
                      <a:pt x="1395" y="215"/>
                    </a:moveTo>
                    <a:lnTo>
                      <a:pt x="1402" y="212"/>
                    </a:lnTo>
                    <a:lnTo>
                      <a:pt x="1407" y="210"/>
                    </a:lnTo>
                    <a:lnTo>
                      <a:pt x="1409" y="208"/>
                    </a:lnTo>
                    <a:lnTo>
                      <a:pt x="1412" y="206"/>
                    </a:lnTo>
                    <a:lnTo>
                      <a:pt x="1414" y="202"/>
                    </a:lnTo>
                    <a:lnTo>
                      <a:pt x="1414" y="200"/>
                    </a:lnTo>
                    <a:lnTo>
                      <a:pt x="1412" y="196"/>
                    </a:lnTo>
                    <a:lnTo>
                      <a:pt x="1409" y="194"/>
                    </a:lnTo>
                    <a:lnTo>
                      <a:pt x="1407" y="191"/>
                    </a:lnTo>
                    <a:lnTo>
                      <a:pt x="1402" y="188"/>
                    </a:lnTo>
                    <a:lnTo>
                      <a:pt x="1618" y="188"/>
                    </a:lnTo>
                    <a:lnTo>
                      <a:pt x="1828" y="188"/>
                    </a:lnTo>
                    <a:lnTo>
                      <a:pt x="2029" y="190"/>
                    </a:lnTo>
                    <a:lnTo>
                      <a:pt x="2228" y="190"/>
                    </a:lnTo>
                    <a:lnTo>
                      <a:pt x="2422" y="190"/>
                    </a:lnTo>
                    <a:lnTo>
                      <a:pt x="2613" y="190"/>
                    </a:lnTo>
                    <a:lnTo>
                      <a:pt x="2802" y="191"/>
                    </a:lnTo>
                    <a:lnTo>
                      <a:pt x="2988" y="192"/>
                    </a:lnTo>
                    <a:lnTo>
                      <a:pt x="3174" y="193"/>
                    </a:lnTo>
                    <a:lnTo>
                      <a:pt x="3363" y="194"/>
                    </a:lnTo>
                    <a:lnTo>
                      <a:pt x="3380" y="215"/>
                    </a:lnTo>
                    <a:lnTo>
                      <a:pt x="3404" y="195"/>
                    </a:lnTo>
                    <a:lnTo>
                      <a:pt x="3419" y="175"/>
                    </a:lnTo>
                    <a:lnTo>
                      <a:pt x="3424" y="154"/>
                    </a:lnTo>
                    <a:lnTo>
                      <a:pt x="3424" y="134"/>
                    </a:lnTo>
                    <a:lnTo>
                      <a:pt x="3419" y="112"/>
                    </a:lnTo>
                    <a:lnTo>
                      <a:pt x="3409" y="90"/>
                    </a:lnTo>
                    <a:lnTo>
                      <a:pt x="3395" y="70"/>
                    </a:lnTo>
                    <a:lnTo>
                      <a:pt x="3378" y="49"/>
                    </a:lnTo>
                    <a:lnTo>
                      <a:pt x="3358" y="28"/>
                    </a:lnTo>
                    <a:lnTo>
                      <a:pt x="3336" y="9"/>
                    </a:lnTo>
                    <a:lnTo>
                      <a:pt x="3360" y="10"/>
                    </a:lnTo>
                    <a:lnTo>
                      <a:pt x="3380" y="11"/>
                    </a:lnTo>
                    <a:lnTo>
                      <a:pt x="3400" y="12"/>
                    </a:lnTo>
                    <a:lnTo>
                      <a:pt x="3419" y="15"/>
                    </a:lnTo>
                    <a:lnTo>
                      <a:pt x="3439" y="17"/>
                    </a:lnTo>
                    <a:lnTo>
                      <a:pt x="3458" y="19"/>
                    </a:lnTo>
                    <a:lnTo>
                      <a:pt x="3478" y="23"/>
                    </a:lnTo>
                    <a:lnTo>
                      <a:pt x="3498" y="25"/>
                    </a:lnTo>
                    <a:lnTo>
                      <a:pt x="3517" y="27"/>
                    </a:lnTo>
                    <a:lnTo>
                      <a:pt x="3539" y="30"/>
                    </a:lnTo>
                    <a:lnTo>
                      <a:pt x="3559" y="47"/>
                    </a:lnTo>
                    <a:lnTo>
                      <a:pt x="3574" y="64"/>
                    </a:lnTo>
                    <a:lnTo>
                      <a:pt x="3583" y="82"/>
                    </a:lnTo>
                    <a:lnTo>
                      <a:pt x="3593" y="99"/>
                    </a:lnTo>
                    <a:lnTo>
                      <a:pt x="3598" y="119"/>
                    </a:lnTo>
                    <a:lnTo>
                      <a:pt x="3601" y="137"/>
                    </a:lnTo>
                    <a:lnTo>
                      <a:pt x="3603" y="155"/>
                    </a:lnTo>
                    <a:lnTo>
                      <a:pt x="3603" y="175"/>
                    </a:lnTo>
                    <a:lnTo>
                      <a:pt x="3603" y="194"/>
                    </a:lnTo>
                    <a:lnTo>
                      <a:pt x="3601" y="215"/>
                    </a:lnTo>
                    <a:lnTo>
                      <a:pt x="3637" y="194"/>
                    </a:lnTo>
                    <a:lnTo>
                      <a:pt x="4652" y="198"/>
                    </a:lnTo>
                    <a:lnTo>
                      <a:pt x="4642" y="503"/>
                    </a:lnTo>
                    <a:lnTo>
                      <a:pt x="4630" y="504"/>
                    </a:lnTo>
                    <a:lnTo>
                      <a:pt x="4615" y="505"/>
                    </a:lnTo>
                    <a:lnTo>
                      <a:pt x="4603" y="506"/>
                    </a:lnTo>
                    <a:lnTo>
                      <a:pt x="4588" y="507"/>
                    </a:lnTo>
                    <a:lnTo>
                      <a:pt x="4576" y="508"/>
                    </a:lnTo>
                    <a:lnTo>
                      <a:pt x="4564" y="511"/>
                    </a:lnTo>
                    <a:lnTo>
                      <a:pt x="4554" y="514"/>
                    </a:lnTo>
                    <a:lnTo>
                      <a:pt x="4544" y="519"/>
                    </a:lnTo>
                    <a:lnTo>
                      <a:pt x="4539" y="524"/>
                    </a:lnTo>
                    <a:lnTo>
                      <a:pt x="4534" y="531"/>
                    </a:lnTo>
                    <a:lnTo>
                      <a:pt x="4532" y="544"/>
                    </a:lnTo>
                    <a:lnTo>
                      <a:pt x="4537" y="555"/>
                    </a:lnTo>
                    <a:lnTo>
                      <a:pt x="4549" y="564"/>
                    </a:lnTo>
                    <a:lnTo>
                      <a:pt x="4566" y="572"/>
                    </a:lnTo>
                    <a:lnTo>
                      <a:pt x="4583" y="579"/>
                    </a:lnTo>
                    <a:lnTo>
                      <a:pt x="4603" y="587"/>
                    </a:lnTo>
                    <a:lnTo>
                      <a:pt x="4620" y="595"/>
                    </a:lnTo>
                    <a:lnTo>
                      <a:pt x="4635" y="603"/>
                    </a:lnTo>
                    <a:lnTo>
                      <a:pt x="4642" y="614"/>
                    </a:lnTo>
                    <a:lnTo>
                      <a:pt x="4642" y="626"/>
                    </a:lnTo>
                    <a:lnTo>
                      <a:pt x="4625" y="626"/>
                    </a:lnTo>
                    <a:lnTo>
                      <a:pt x="4610" y="624"/>
                    </a:lnTo>
                    <a:lnTo>
                      <a:pt x="4596" y="622"/>
                    </a:lnTo>
                    <a:lnTo>
                      <a:pt x="4579" y="619"/>
                    </a:lnTo>
                    <a:lnTo>
                      <a:pt x="4564" y="617"/>
                    </a:lnTo>
                    <a:lnTo>
                      <a:pt x="4549" y="615"/>
                    </a:lnTo>
                    <a:lnTo>
                      <a:pt x="4534" y="612"/>
                    </a:lnTo>
                    <a:lnTo>
                      <a:pt x="4517" y="612"/>
                    </a:lnTo>
                    <a:lnTo>
                      <a:pt x="4500" y="614"/>
                    </a:lnTo>
                    <a:lnTo>
                      <a:pt x="4483" y="617"/>
                    </a:lnTo>
                    <a:lnTo>
                      <a:pt x="4483" y="609"/>
                    </a:lnTo>
                    <a:lnTo>
                      <a:pt x="4485" y="585"/>
                    </a:lnTo>
                    <a:lnTo>
                      <a:pt x="4485" y="548"/>
                    </a:lnTo>
                    <a:lnTo>
                      <a:pt x="4485" y="505"/>
                    </a:lnTo>
                    <a:lnTo>
                      <a:pt x="4488" y="457"/>
                    </a:lnTo>
                    <a:lnTo>
                      <a:pt x="4488" y="408"/>
                    </a:lnTo>
                    <a:lnTo>
                      <a:pt x="4488" y="362"/>
                    </a:lnTo>
                    <a:lnTo>
                      <a:pt x="4488" y="322"/>
                    </a:lnTo>
                    <a:lnTo>
                      <a:pt x="4488" y="294"/>
                    </a:lnTo>
                    <a:lnTo>
                      <a:pt x="4485" y="279"/>
                    </a:lnTo>
                    <a:lnTo>
                      <a:pt x="4485" y="271"/>
                    </a:lnTo>
                    <a:lnTo>
                      <a:pt x="4480" y="265"/>
                    </a:lnTo>
                    <a:lnTo>
                      <a:pt x="4476" y="260"/>
                    </a:lnTo>
                    <a:lnTo>
                      <a:pt x="4468" y="257"/>
                    </a:lnTo>
                    <a:lnTo>
                      <a:pt x="4461" y="254"/>
                    </a:lnTo>
                    <a:lnTo>
                      <a:pt x="4451" y="252"/>
                    </a:lnTo>
                    <a:lnTo>
                      <a:pt x="4444" y="251"/>
                    </a:lnTo>
                    <a:lnTo>
                      <a:pt x="4439" y="251"/>
                    </a:lnTo>
                    <a:lnTo>
                      <a:pt x="4434" y="250"/>
                    </a:lnTo>
                    <a:lnTo>
                      <a:pt x="4431" y="250"/>
                    </a:lnTo>
                    <a:lnTo>
                      <a:pt x="292" y="247"/>
                    </a:lnTo>
                    <a:lnTo>
                      <a:pt x="289" y="247"/>
                    </a:lnTo>
                    <a:lnTo>
                      <a:pt x="277" y="247"/>
                    </a:lnTo>
                    <a:lnTo>
                      <a:pt x="262" y="247"/>
                    </a:lnTo>
                    <a:lnTo>
                      <a:pt x="243" y="247"/>
                    </a:lnTo>
                    <a:lnTo>
                      <a:pt x="223" y="247"/>
                    </a:lnTo>
                    <a:lnTo>
                      <a:pt x="201" y="249"/>
                    </a:lnTo>
                    <a:lnTo>
                      <a:pt x="184" y="251"/>
                    </a:lnTo>
                    <a:lnTo>
                      <a:pt x="167" y="256"/>
                    </a:lnTo>
                    <a:lnTo>
                      <a:pt x="157" y="263"/>
                    </a:lnTo>
                    <a:lnTo>
                      <a:pt x="152" y="271"/>
                    </a:lnTo>
                    <a:lnTo>
                      <a:pt x="152" y="572"/>
                    </a:lnTo>
                    <a:lnTo>
                      <a:pt x="140" y="570"/>
                    </a:lnTo>
                    <a:lnTo>
                      <a:pt x="125" y="569"/>
                    </a:lnTo>
                    <a:lnTo>
                      <a:pt x="110" y="568"/>
                    </a:lnTo>
                    <a:lnTo>
                      <a:pt x="96" y="568"/>
                    </a:lnTo>
                    <a:lnTo>
                      <a:pt x="81" y="569"/>
                    </a:lnTo>
                    <a:lnTo>
                      <a:pt x="66" y="570"/>
                    </a:lnTo>
                    <a:lnTo>
                      <a:pt x="51" y="572"/>
                    </a:lnTo>
                    <a:lnTo>
                      <a:pt x="37" y="575"/>
                    </a:lnTo>
                    <a:lnTo>
                      <a:pt x="22" y="577"/>
                    </a:lnTo>
                    <a:lnTo>
                      <a:pt x="10" y="579"/>
                    </a:lnTo>
                    <a:lnTo>
                      <a:pt x="5" y="544"/>
                    </a:lnTo>
                    <a:lnTo>
                      <a:pt x="2" y="506"/>
                    </a:lnTo>
                    <a:lnTo>
                      <a:pt x="2" y="468"/>
                    </a:lnTo>
                    <a:lnTo>
                      <a:pt x="0" y="430"/>
                    </a:lnTo>
                    <a:lnTo>
                      <a:pt x="0" y="390"/>
                    </a:lnTo>
                    <a:lnTo>
                      <a:pt x="0" y="350"/>
                    </a:lnTo>
                    <a:lnTo>
                      <a:pt x="0" y="310"/>
                    </a:lnTo>
                    <a:lnTo>
                      <a:pt x="2" y="268"/>
                    </a:lnTo>
                    <a:lnTo>
                      <a:pt x="2" y="228"/>
                    </a:lnTo>
                    <a:lnTo>
                      <a:pt x="2" y="188"/>
                    </a:lnTo>
                    <a:lnTo>
                      <a:pt x="110" y="188"/>
                    </a:lnTo>
                    <a:lnTo>
                      <a:pt x="223" y="188"/>
                    </a:lnTo>
                    <a:lnTo>
                      <a:pt x="338" y="188"/>
                    </a:lnTo>
                    <a:lnTo>
                      <a:pt x="456" y="188"/>
                    </a:lnTo>
                    <a:lnTo>
                      <a:pt x="576" y="188"/>
                    </a:lnTo>
                    <a:lnTo>
                      <a:pt x="696" y="188"/>
                    </a:lnTo>
                    <a:lnTo>
                      <a:pt x="816" y="188"/>
                    </a:lnTo>
                    <a:lnTo>
                      <a:pt x="934" y="188"/>
                    </a:lnTo>
                    <a:lnTo>
                      <a:pt x="1051" y="188"/>
                    </a:lnTo>
                    <a:lnTo>
                      <a:pt x="1167" y="188"/>
                    </a:lnTo>
                    <a:lnTo>
                      <a:pt x="1169" y="191"/>
                    </a:lnTo>
                    <a:lnTo>
                      <a:pt x="1172" y="193"/>
                    </a:lnTo>
                    <a:lnTo>
                      <a:pt x="1172" y="195"/>
                    </a:lnTo>
                    <a:lnTo>
                      <a:pt x="1174" y="198"/>
                    </a:lnTo>
                    <a:lnTo>
                      <a:pt x="1174" y="200"/>
                    </a:lnTo>
                    <a:lnTo>
                      <a:pt x="1176" y="202"/>
                    </a:lnTo>
                    <a:lnTo>
                      <a:pt x="1179" y="204"/>
                    </a:lnTo>
                    <a:lnTo>
                      <a:pt x="1184" y="206"/>
                    </a:lnTo>
                    <a:lnTo>
                      <a:pt x="1189" y="206"/>
                    </a:lnTo>
                    <a:lnTo>
                      <a:pt x="1194" y="206"/>
                    </a:lnTo>
                    <a:lnTo>
                      <a:pt x="1201" y="196"/>
                    </a:lnTo>
                    <a:lnTo>
                      <a:pt x="1203" y="186"/>
                    </a:lnTo>
                    <a:lnTo>
                      <a:pt x="1203" y="175"/>
                    </a:lnTo>
                    <a:lnTo>
                      <a:pt x="1199" y="164"/>
                    </a:lnTo>
                    <a:lnTo>
                      <a:pt x="1194" y="153"/>
                    </a:lnTo>
                    <a:lnTo>
                      <a:pt x="1189" y="142"/>
                    </a:lnTo>
                    <a:lnTo>
                      <a:pt x="1181" y="131"/>
                    </a:lnTo>
                    <a:lnTo>
                      <a:pt x="1176" y="120"/>
                    </a:lnTo>
                    <a:lnTo>
                      <a:pt x="1174" y="110"/>
                    </a:lnTo>
                    <a:lnTo>
                      <a:pt x="1174" y="99"/>
                    </a:lnTo>
                    <a:lnTo>
                      <a:pt x="1176" y="88"/>
                    </a:lnTo>
                    <a:lnTo>
                      <a:pt x="1179" y="75"/>
                    </a:lnTo>
                    <a:lnTo>
                      <a:pt x="1184" y="63"/>
                    </a:lnTo>
                    <a:lnTo>
                      <a:pt x="1189" y="49"/>
                    </a:lnTo>
                    <a:lnTo>
                      <a:pt x="1194" y="38"/>
                    </a:lnTo>
                    <a:lnTo>
                      <a:pt x="1206" y="27"/>
                    </a:lnTo>
                    <a:lnTo>
                      <a:pt x="1218" y="18"/>
                    </a:lnTo>
                    <a:lnTo>
                      <a:pt x="1238" y="12"/>
                    </a:lnTo>
                    <a:lnTo>
                      <a:pt x="1260" y="9"/>
                    </a:lnTo>
                    <a:lnTo>
                      <a:pt x="1289" y="9"/>
                    </a:lnTo>
                    <a:lnTo>
                      <a:pt x="1377" y="0"/>
                    </a:lnTo>
                    <a:lnTo>
                      <a:pt x="1365" y="19"/>
                    </a:lnTo>
                    <a:lnTo>
                      <a:pt x="1353" y="40"/>
                    </a:lnTo>
                    <a:lnTo>
                      <a:pt x="1346" y="62"/>
                    </a:lnTo>
                    <a:lnTo>
                      <a:pt x="1341" y="84"/>
                    </a:lnTo>
                    <a:lnTo>
                      <a:pt x="1338" y="107"/>
                    </a:lnTo>
                    <a:lnTo>
                      <a:pt x="1341" y="131"/>
                    </a:lnTo>
                    <a:lnTo>
                      <a:pt x="1346" y="154"/>
                    </a:lnTo>
                    <a:lnTo>
                      <a:pt x="1358" y="176"/>
                    </a:lnTo>
                    <a:lnTo>
                      <a:pt x="1373" y="196"/>
                    </a:lnTo>
                    <a:lnTo>
                      <a:pt x="1395" y="215"/>
                    </a:lnTo>
                    <a:lnTo>
                      <a:pt x="1395" y="215"/>
                    </a:lnTo>
                    <a:close/>
                  </a:path>
                </a:pathLst>
              </a:custGeom>
              <a:solidFill>
                <a:srgbClr val="47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6240" name="Freeform 48"/>
              <p:cNvSpPr>
                <a:spLocks/>
              </p:cNvSpPr>
              <p:nvPr/>
            </p:nvSpPr>
            <p:spPr bwMode="auto">
              <a:xfrm>
                <a:off x="2361" y="1032"/>
                <a:ext cx="360" cy="26"/>
              </a:xfrm>
              <a:custGeom>
                <a:avLst/>
                <a:gdLst>
                  <a:gd name="T0" fmla="*/ 360 w 360"/>
                  <a:gd name="T1" fmla="*/ 18 h 26"/>
                  <a:gd name="T2" fmla="*/ 360 w 360"/>
                  <a:gd name="T3" fmla="*/ 26 h 26"/>
                  <a:gd name="T4" fmla="*/ 326 w 360"/>
                  <a:gd name="T5" fmla="*/ 22 h 26"/>
                  <a:gd name="T6" fmla="*/ 291 w 360"/>
                  <a:gd name="T7" fmla="*/ 20 h 26"/>
                  <a:gd name="T8" fmla="*/ 255 w 360"/>
                  <a:gd name="T9" fmla="*/ 16 h 26"/>
                  <a:gd name="T10" fmla="*/ 218 w 360"/>
                  <a:gd name="T11" fmla="*/ 14 h 26"/>
                  <a:gd name="T12" fmla="*/ 181 w 360"/>
                  <a:gd name="T13" fmla="*/ 12 h 26"/>
                  <a:gd name="T14" fmla="*/ 144 w 360"/>
                  <a:gd name="T15" fmla="*/ 10 h 26"/>
                  <a:gd name="T16" fmla="*/ 110 w 360"/>
                  <a:gd name="T17" fmla="*/ 8 h 26"/>
                  <a:gd name="T18" fmla="*/ 73 w 360"/>
                  <a:gd name="T19" fmla="*/ 8 h 26"/>
                  <a:gd name="T20" fmla="*/ 36 w 360"/>
                  <a:gd name="T21" fmla="*/ 8 h 26"/>
                  <a:gd name="T22" fmla="*/ 0 w 360"/>
                  <a:gd name="T23" fmla="*/ 8 h 26"/>
                  <a:gd name="T24" fmla="*/ 36 w 360"/>
                  <a:gd name="T25" fmla="*/ 4 h 26"/>
                  <a:gd name="T26" fmla="*/ 73 w 360"/>
                  <a:gd name="T27" fmla="*/ 2 h 26"/>
                  <a:gd name="T28" fmla="*/ 110 w 360"/>
                  <a:gd name="T29" fmla="*/ 0 h 26"/>
                  <a:gd name="T30" fmla="*/ 144 w 360"/>
                  <a:gd name="T31" fmla="*/ 2 h 26"/>
                  <a:gd name="T32" fmla="*/ 181 w 360"/>
                  <a:gd name="T33" fmla="*/ 4 h 26"/>
                  <a:gd name="T34" fmla="*/ 218 w 360"/>
                  <a:gd name="T35" fmla="*/ 6 h 26"/>
                  <a:gd name="T36" fmla="*/ 252 w 360"/>
                  <a:gd name="T37" fmla="*/ 10 h 26"/>
                  <a:gd name="T38" fmla="*/ 289 w 360"/>
                  <a:gd name="T39" fmla="*/ 13 h 26"/>
                  <a:gd name="T40" fmla="*/ 326 w 360"/>
                  <a:gd name="T41" fmla="*/ 15 h 26"/>
                  <a:gd name="T42" fmla="*/ 360 w 360"/>
                  <a:gd name="T43" fmla="*/ 18 h 26"/>
                  <a:gd name="T44" fmla="*/ 360 w 360"/>
                  <a:gd name="T45" fmla="*/ 18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60" h="26">
                    <a:moveTo>
                      <a:pt x="360" y="18"/>
                    </a:moveTo>
                    <a:lnTo>
                      <a:pt x="360" y="26"/>
                    </a:lnTo>
                    <a:lnTo>
                      <a:pt x="326" y="22"/>
                    </a:lnTo>
                    <a:lnTo>
                      <a:pt x="291" y="20"/>
                    </a:lnTo>
                    <a:lnTo>
                      <a:pt x="255" y="16"/>
                    </a:lnTo>
                    <a:lnTo>
                      <a:pt x="218" y="14"/>
                    </a:lnTo>
                    <a:lnTo>
                      <a:pt x="181" y="12"/>
                    </a:lnTo>
                    <a:lnTo>
                      <a:pt x="144" y="10"/>
                    </a:lnTo>
                    <a:lnTo>
                      <a:pt x="110" y="8"/>
                    </a:lnTo>
                    <a:lnTo>
                      <a:pt x="73" y="8"/>
                    </a:lnTo>
                    <a:lnTo>
                      <a:pt x="36" y="8"/>
                    </a:lnTo>
                    <a:lnTo>
                      <a:pt x="0" y="8"/>
                    </a:lnTo>
                    <a:lnTo>
                      <a:pt x="36" y="4"/>
                    </a:lnTo>
                    <a:lnTo>
                      <a:pt x="73" y="2"/>
                    </a:lnTo>
                    <a:lnTo>
                      <a:pt x="110" y="0"/>
                    </a:lnTo>
                    <a:lnTo>
                      <a:pt x="144" y="2"/>
                    </a:lnTo>
                    <a:lnTo>
                      <a:pt x="181" y="4"/>
                    </a:lnTo>
                    <a:lnTo>
                      <a:pt x="218" y="6"/>
                    </a:lnTo>
                    <a:lnTo>
                      <a:pt x="252" y="10"/>
                    </a:lnTo>
                    <a:lnTo>
                      <a:pt x="289" y="13"/>
                    </a:lnTo>
                    <a:lnTo>
                      <a:pt x="326" y="15"/>
                    </a:lnTo>
                    <a:lnTo>
                      <a:pt x="360" y="18"/>
                    </a:lnTo>
                    <a:lnTo>
                      <a:pt x="360" y="18"/>
                    </a:lnTo>
                    <a:close/>
                  </a:path>
                </a:pathLst>
              </a:custGeom>
              <a:solidFill>
                <a:srgbClr val="0019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6241" name="Freeform 49"/>
              <p:cNvSpPr>
                <a:spLocks/>
              </p:cNvSpPr>
              <p:nvPr/>
            </p:nvSpPr>
            <p:spPr bwMode="auto">
              <a:xfrm>
                <a:off x="2537" y="1087"/>
                <a:ext cx="177" cy="36"/>
              </a:xfrm>
              <a:custGeom>
                <a:avLst/>
                <a:gdLst>
                  <a:gd name="T0" fmla="*/ 177 w 177"/>
                  <a:gd name="T1" fmla="*/ 12 h 36"/>
                  <a:gd name="T2" fmla="*/ 159 w 177"/>
                  <a:gd name="T3" fmla="*/ 14 h 36"/>
                  <a:gd name="T4" fmla="*/ 140 w 177"/>
                  <a:gd name="T5" fmla="*/ 16 h 36"/>
                  <a:gd name="T6" fmla="*/ 123 w 177"/>
                  <a:gd name="T7" fmla="*/ 19 h 36"/>
                  <a:gd name="T8" fmla="*/ 106 w 177"/>
                  <a:gd name="T9" fmla="*/ 21 h 36"/>
                  <a:gd name="T10" fmla="*/ 88 w 177"/>
                  <a:gd name="T11" fmla="*/ 23 h 36"/>
                  <a:gd name="T12" fmla="*/ 71 w 177"/>
                  <a:gd name="T13" fmla="*/ 27 h 36"/>
                  <a:gd name="T14" fmla="*/ 54 w 177"/>
                  <a:gd name="T15" fmla="*/ 29 h 36"/>
                  <a:gd name="T16" fmla="*/ 37 w 177"/>
                  <a:gd name="T17" fmla="*/ 31 h 36"/>
                  <a:gd name="T18" fmla="*/ 20 w 177"/>
                  <a:gd name="T19" fmla="*/ 33 h 36"/>
                  <a:gd name="T20" fmla="*/ 0 w 177"/>
                  <a:gd name="T21" fmla="*/ 36 h 36"/>
                  <a:gd name="T22" fmla="*/ 10 w 177"/>
                  <a:gd name="T23" fmla="*/ 30 h 36"/>
                  <a:gd name="T24" fmla="*/ 22 w 177"/>
                  <a:gd name="T25" fmla="*/ 25 h 36"/>
                  <a:gd name="T26" fmla="*/ 37 w 177"/>
                  <a:gd name="T27" fmla="*/ 21 h 36"/>
                  <a:gd name="T28" fmla="*/ 52 w 177"/>
                  <a:gd name="T29" fmla="*/ 19 h 36"/>
                  <a:gd name="T30" fmla="*/ 69 w 177"/>
                  <a:gd name="T31" fmla="*/ 16 h 36"/>
                  <a:gd name="T32" fmla="*/ 88 w 177"/>
                  <a:gd name="T33" fmla="*/ 14 h 36"/>
                  <a:gd name="T34" fmla="*/ 106 w 177"/>
                  <a:gd name="T35" fmla="*/ 12 h 36"/>
                  <a:gd name="T36" fmla="*/ 123 w 177"/>
                  <a:gd name="T37" fmla="*/ 8 h 36"/>
                  <a:gd name="T38" fmla="*/ 137 w 177"/>
                  <a:gd name="T39" fmla="*/ 5 h 36"/>
                  <a:gd name="T40" fmla="*/ 152 w 177"/>
                  <a:gd name="T41" fmla="*/ 0 h 36"/>
                  <a:gd name="T42" fmla="*/ 177 w 177"/>
                  <a:gd name="T43" fmla="*/ 0 h 36"/>
                  <a:gd name="T44" fmla="*/ 177 w 177"/>
                  <a:gd name="T45" fmla="*/ 12 h 36"/>
                  <a:gd name="T46" fmla="*/ 177 w 177"/>
                  <a:gd name="T47" fmla="*/ 12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77" h="36">
                    <a:moveTo>
                      <a:pt x="177" y="12"/>
                    </a:moveTo>
                    <a:lnTo>
                      <a:pt x="159" y="14"/>
                    </a:lnTo>
                    <a:lnTo>
                      <a:pt x="140" y="16"/>
                    </a:lnTo>
                    <a:lnTo>
                      <a:pt x="123" y="19"/>
                    </a:lnTo>
                    <a:lnTo>
                      <a:pt x="106" y="21"/>
                    </a:lnTo>
                    <a:lnTo>
                      <a:pt x="88" y="23"/>
                    </a:lnTo>
                    <a:lnTo>
                      <a:pt x="71" y="27"/>
                    </a:lnTo>
                    <a:lnTo>
                      <a:pt x="54" y="29"/>
                    </a:lnTo>
                    <a:lnTo>
                      <a:pt x="37" y="31"/>
                    </a:lnTo>
                    <a:lnTo>
                      <a:pt x="20" y="33"/>
                    </a:lnTo>
                    <a:lnTo>
                      <a:pt x="0" y="36"/>
                    </a:lnTo>
                    <a:lnTo>
                      <a:pt x="10" y="30"/>
                    </a:lnTo>
                    <a:lnTo>
                      <a:pt x="22" y="25"/>
                    </a:lnTo>
                    <a:lnTo>
                      <a:pt x="37" y="21"/>
                    </a:lnTo>
                    <a:lnTo>
                      <a:pt x="52" y="19"/>
                    </a:lnTo>
                    <a:lnTo>
                      <a:pt x="69" y="16"/>
                    </a:lnTo>
                    <a:lnTo>
                      <a:pt x="88" y="14"/>
                    </a:lnTo>
                    <a:lnTo>
                      <a:pt x="106" y="12"/>
                    </a:lnTo>
                    <a:lnTo>
                      <a:pt x="123" y="8"/>
                    </a:lnTo>
                    <a:lnTo>
                      <a:pt x="137" y="5"/>
                    </a:lnTo>
                    <a:lnTo>
                      <a:pt x="152" y="0"/>
                    </a:lnTo>
                    <a:lnTo>
                      <a:pt x="177" y="0"/>
                    </a:lnTo>
                    <a:lnTo>
                      <a:pt x="177" y="12"/>
                    </a:lnTo>
                    <a:lnTo>
                      <a:pt x="177" y="12"/>
                    </a:lnTo>
                    <a:close/>
                  </a:path>
                </a:pathLst>
              </a:custGeom>
              <a:solidFill>
                <a:srgbClr val="0019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6242" name="Freeform 50"/>
              <p:cNvSpPr>
                <a:spLocks/>
              </p:cNvSpPr>
              <p:nvPr/>
            </p:nvSpPr>
            <p:spPr bwMode="auto">
              <a:xfrm>
                <a:off x="3162" y="1091"/>
                <a:ext cx="213" cy="28"/>
              </a:xfrm>
              <a:custGeom>
                <a:avLst/>
                <a:gdLst>
                  <a:gd name="T0" fmla="*/ 213 w 213"/>
                  <a:gd name="T1" fmla="*/ 20 h 28"/>
                  <a:gd name="T2" fmla="*/ 213 w 213"/>
                  <a:gd name="T3" fmla="*/ 28 h 28"/>
                  <a:gd name="T4" fmla="*/ 0 w 213"/>
                  <a:gd name="T5" fmla="*/ 0 h 28"/>
                  <a:gd name="T6" fmla="*/ 25 w 213"/>
                  <a:gd name="T7" fmla="*/ 1 h 28"/>
                  <a:gd name="T8" fmla="*/ 47 w 213"/>
                  <a:gd name="T9" fmla="*/ 2 h 28"/>
                  <a:gd name="T10" fmla="*/ 69 w 213"/>
                  <a:gd name="T11" fmla="*/ 3 h 28"/>
                  <a:gd name="T12" fmla="*/ 88 w 213"/>
                  <a:gd name="T13" fmla="*/ 5 h 28"/>
                  <a:gd name="T14" fmla="*/ 110 w 213"/>
                  <a:gd name="T15" fmla="*/ 8 h 28"/>
                  <a:gd name="T16" fmla="*/ 133 w 213"/>
                  <a:gd name="T17" fmla="*/ 10 h 28"/>
                  <a:gd name="T18" fmla="*/ 152 w 213"/>
                  <a:gd name="T19" fmla="*/ 13 h 28"/>
                  <a:gd name="T20" fmla="*/ 172 w 213"/>
                  <a:gd name="T21" fmla="*/ 16 h 28"/>
                  <a:gd name="T22" fmla="*/ 194 w 213"/>
                  <a:gd name="T23" fmla="*/ 18 h 28"/>
                  <a:gd name="T24" fmla="*/ 213 w 213"/>
                  <a:gd name="T25" fmla="*/ 20 h 28"/>
                  <a:gd name="T26" fmla="*/ 213 w 213"/>
                  <a:gd name="T27" fmla="*/ 2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13" h="28">
                    <a:moveTo>
                      <a:pt x="213" y="20"/>
                    </a:moveTo>
                    <a:lnTo>
                      <a:pt x="213" y="28"/>
                    </a:lnTo>
                    <a:lnTo>
                      <a:pt x="0" y="0"/>
                    </a:lnTo>
                    <a:lnTo>
                      <a:pt x="25" y="1"/>
                    </a:lnTo>
                    <a:lnTo>
                      <a:pt x="47" y="2"/>
                    </a:lnTo>
                    <a:lnTo>
                      <a:pt x="69" y="3"/>
                    </a:lnTo>
                    <a:lnTo>
                      <a:pt x="88" y="5"/>
                    </a:lnTo>
                    <a:lnTo>
                      <a:pt x="110" y="8"/>
                    </a:lnTo>
                    <a:lnTo>
                      <a:pt x="133" y="10"/>
                    </a:lnTo>
                    <a:lnTo>
                      <a:pt x="152" y="13"/>
                    </a:lnTo>
                    <a:lnTo>
                      <a:pt x="172" y="16"/>
                    </a:lnTo>
                    <a:lnTo>
                      <a:pt x="194" y="18"/>
                    </a:lnTo>
                    <a:lnTo>
                      <a:pt x="213" y="20"/>
                    </a:lnTo>
                    <a:lnTo>
                      <a:pt x="213" y="20"/>
                    </a:lnTo>
                    <a:close/>
                  </a:path>
                </a:pathLst>
              </a:custGeom>
              <a:solidFill>
                <a:srgbClr val="0019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6243" name="Freeform 51"/>
              <p:cNvSpPr>
                <a:spLocks/>
              </p:cNvSpPr>
              <p:nvPr/>
            </p:nvSpPr>
            <p:spPr bwMode="auto">
              <a:xfrm>
                <a:off x="579" y="1643"/>
                <a:ext cx="157" cy="44"/>
              </a:xfrm>
              <a:custGeom>
                <a:avLst/>
                <a:gdLst>
                  <a:gd name="T0" fmla="*/ 0 w 157"/>
                  <a:gd name="T1" fmla="*/ 44 h 44"/>
                  <a:gd name="T2" fmla="*/ 142 w 157"/>
                  <a:gd name="T3" fmla="*/ 0 h 44"/>
                  <a:gd name="T4" fmla="*/ 157 w 157"/>
                  <a:gd name="T5" fmla="*/ 35 h 44"/>
                  <a:gd name="T6" fmla="*/ 0 w 157"/>
                  <a:gd name="T7" fmla="*/ 44 h 44"/>
                  <a:gd name="T8" fmla="*/ 0 w 157"/>
                  <a:gd name="T9" fmla="*/ 4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7" h="44">
                    <a:moveTo>
                      <a:pt x="0" y="44"/>
                    </a:moveTo>
                    <a:lnTo>
                      <a:pt x="142" y="0"/>
                    </a:lnTo>
                    <a:lnTo>
                      <a:pt x="157" y="35"/>
                    </a:lnTo>
                    <a:lnTo>
                      <a:pt x="0" y="44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rgbClr val="47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6244" name="Freeform 52"/>
              <p:cNvSpPr>
                <a:spLocks/>
              </p:cNvSpPr>
              <p:nvPr/>
            </p:nvSpPr>
            <p:spPr bwMode="auto">
              <a:xfrm>
                <a:off x="5052" y="1687"/>
                <a:ext cx="37" cy="12"/>
              </a:xfrm>
              <a:custGeom>
                <a:avLst/>
                <a:gdLst>
                  <a:gd name="T0" fmla="*/ 0 w 37"/>
                  <a:gd name="T1" fmla="*/ 12 h 12"/>
                  <a:gd name="T2" fmla="*/ 0 w 37"/>
                  <a:gd name="T3" fmla="*/ 0 h 12"/>
                  <a:gd name="T4" fmla="*/ 37 w 37"/>
                  <a:gd name="T5" fmla="*/ 12 h 12"/>
                  <a:gd name="T6" fmla="*/ 0 w 37"/>
                  <a:gd name="T7" fmla="*/ 12 h 12"/>
                  <a:gd name="T8" fmla="*/ 0 w 37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12">
                    <a:moveTo>
                      <a:pt x="0" y="12"/>
                    </a:moveTo>
                    <a:lnTo>
                      <a:pt x="0" y="0"/>
                    </a:lnTo>
                    <a:lnTo>
                      <a:pt x="37" y="12"/>
                    </a:lnTo>
                    <a:lnTo>
                      <a:pt x="0" y="12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47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6245" name="Freeform 53"/>
              <p:cNvSpPr>
                <a:spLocks/>
              </p:cNvSpPr>
              <p:nvPr/>
            </p:nvSpPr>
            <p:spPr bwMode="auto">
              <a:xfrm>
                <a:off x="721" y="1766"/>
                <a:ext cx="27" cy="15"/>
              </a:xfrm>
              <a:custGeom>
                <a:avLst/>
                <a:gdLst>
                  <a:gd name="T0" fmla="*/ 0 w 27"/>
                  <a:gd name="T1" fmla="*/ 12 h 15"/>
                  <a:gd name="T2" fmla="*/ 27 w 27"/>
                  <a:gd name="T3" fmla="*/ 0 h 15"/>
                  <a:gd name="T4" fmla="*/ 27 w 27"/>
                  <a:gd name="T5" fmla="*/ 15 h 15"/>
                  <a:gd name="T6" fmla="*/ 0 w 27"/>
                  <a:gd name="T7" fmla="*/ 12 h 15"/>
                  <a:gd name="T8" fmla="*/ 0 w 27"/>
                  <a:gd name="T9" fmla="*/ 12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5">
                    <a:moveTo>
                      <a:pt x="0" y="12"/>
                    </a:moveTo>
                    <a:lnTo>
                      <a:pt x="27" y="0"/>
                    </a:lnTo>
                    <a:lnTo>
                      <a:pt x="27" y="15"/>
                    </a:lnTo>
                    <a:lnTo>
                      <a:pt x="0" y="12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47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6246" name="Freeform 54"/>
              <p:cNvSpPr>
                <a:spLocks/>
              </p:cNvSpPr>
              <p:nvPr/>
            </p:nvSpPr>
            <p:spPr bwMode="auto">
              <a:xfrm>
                <a:off x="5035" y="1781"/>
                <a:ext cx="162" cy="79"/>
              </a:xfrm>
              <a:custGeom>
                <a:avLst/>
                <a:gdLst>
                  <a:gd name="T0" fmla="*/ 157 w 162"/>
                  <a:gd name="T1" fmla="*/ 67 h 79"/>
                  <a:gd name="T2" fmla="*/ 139 w 162"/>
                  <a:gd name="T3" fmla="*/ 64 h 79"/>
                  <a:gd name="T4" fmla="*/ 122 w 162"/>
                  <a:gd name="T5" fmla="*/ 62 h 79"/>
                  <a:gd name="T6" fmla="*/ 108 w 162"/>
                  <a:gd name="T7" fmla="*/ 62 h 79"/>
                  <a:gd name="T8" fmla="*/ 90 w 162"/>
                  <a:gd name="T9" fmla="*/ 62 h 79"/>
                  <a:gd name="T10" fmla="*/ 76 w 162"/>
                  <a:gd name="T11" fmla="*/ 63 h 79"/>
                  <a:gd name="T12" fmla="*/ 61 w 162"/>
                  <a:gd name="T13" fmla="*/ 65 h 79"/>
                  <a:gd name="T14" fmla="*/ 46 w 162"/>
                  <a:gd name="T15" fmla="*/ 69 h 79"/>
                  <a:gd name="T16" fmla="*/ 29 w 162"/>
                  <a:gd name="T17" fmla="*/ 72 h 79"/>
                  <a:gd name="T18" fmla="*/ 14 w 162"/>
                  <a:gd name="T19" fmla="*/ 75 h 79"/>
                  <a:gd name="T20" fmla="*/ 0 w 162"/>
                  <a:gd name="T21" fmla="*/ 79 h 79"/>
                  <a:gd name="T22" fmla="*/ 10 w 162"/>
                  <a:gd name="T23" fmla="*/ 0 h 79"/>
                  <a:gd name="T24" fmla="*/ 27 w 162"/>
                  <a:gd name="T25" fmla="*/ 8 h 79"/>
                  <a:gd name="T26" fmla="*/ 46 w 162"/>
                  <a:gd name="T27" fmla="*/ 15 h 79"/>
                  <a:gd name="T28" fmla="*/ 66 w 162"/>
                  <a:gd name="T29" fmla="*/ 19 h 79"/>
                  <a:gd name="T30" fmla="*/ 88 w 162"/>
                  <a:gd name="T31" fmla="*/ 25 h 79"/>
                  <a:gd name="T32" fmla="*/ 110 w 162"/>
                  <a:gd name="T33" fmla="*/ 30 h 79"/>
                  <a:gd name="T34" fmla="*/ 130 w 162"/>
                  <a:gd name="T35" fmla="*/ 34 h 79"/>
                  <a:gd name="T36" fmla="*/ 144 w 162"/>
                  <a:gd name="T37" fmla="*/ 40 h 79"/>
                  <a:gd name="T38" fmla="*/ 157 w 162"/>
                  <a:gd name="T39" fmla="*/ 47 h 79"/>
                  <a:gd name="T40" fmla="*/ 162 w 162"/>
                  <a:gd name="T41" fmla="*/ 56 h 79"/>
                  <a:gd name="T42" fmla="*/ 157 w 162"/>
                  <a:gd name="T43" fmla="*/ 67 h 79"/>
                  <a:gd name="T44" fmla="*/ 157 w 162"/>
                  <a:gd name="T45" fmla="*/ 67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2" h="79">
                    <a:moveTo>
                      <a:pt x="157" y="67"/>
                    </a:moveTo>
                    <a:lnTo>
                      <a:pt x="139" y="64"/>
                    </a:lnTo>
                    <a:lnTo>
                      <a:pt x="122" y="62"/>
                    </a:lnTo>
                    <a:lnTo>
                      <a:pt x="108" y="62"/>
                    </a:lnTo>
                    <a:lnTo>
                      <a:pt x="90" y="62"/>
                    </a:lnTo>
                    <a:lnTo>
                      <a:pt x="76" y="63"/>
                    </a:lnTo>
                    <a:lnTo>
                      <a:pt x="61" y="65"/>
                    </a:lnTo>
                    <a:lnTo>
                      <a:pt x="46" y="69"/>
                    </a:lnTo>
                    <a:lnTo>
                      <a:pt x="29" y="72"/>
                    </a:lnTo>
                    <a:lnTo>
                      <a:pt x="14" y="75"/>
                    </a:lnTo>
                    <a:lnTo>
                      <a:pt x="0" y="79"/>
                    </a:lnTo>
                    <a:lnTo>
                      <a:pt x="10" y="0"/>
                    </a:lnTo>
                    <a:lnTo>
                      <a:pt x="27" y="8"/>
                    </a:lnTo>
                    <a:lnTo>
                      <a:pt x="46" y="15"/>
                    </a:lnTo>
                    <a:lnTo>
                      <a:pt x="66" y="19"/>
                    </a:lnTo>
                    <a:lnTo>
                      <a:pt x="88" y="25"/>
                    </a:lnTo>
                    <a:lnTo>
                      <a:pt x="110" y="30"/>
                    </a:lnTo>
                    <a:lnTo>
                      <a:pt x="130" y="34"/>
                    </a:lnTo>
                    <a:lnTo>
                      <a:pt x="144" y="40"/>
                    </a:lnTo>
                    <a:lnTo>
                      <a:pt x="157" y="47"/>
                    </a:lnTo>
                    <a:lnTo>
                      <a:pt x="162" y="56"/>
                    </a:lnTo>
                    <a:lnTo>
                      <a:pt x="157" y="67"/>
                    </a:lnTo>
                    <a:lnTo>
                      <a:pt x="157" y="67"/>
                    </a:lnTo>
                    <a:close/>
                  </a:path>
                </a:pathLst>
              </a:custGeom>
              <a:solidFill>
                <a:srgbClr val="47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6247" name="Freeform 55"/>
              <p:cNvSpPr>
                <a:spLocks/>
              </p:cNvSpPr>
              <p:nvPr/>
            </p:nvSpPr>
            <p:spPr bwMode="auto">
              <a:xfrm>
                <a:off x="552" y="1872"/>
                <a:ext cx="662" cy="1852"/>
              </a:xfrm>
              <a:custGeom>
                <a:avLst/>
                <a:gdLst>
                  <a:gd name="T0" fmla="*/ 176 w 662"/>
                  <a:gd name="T1" fmla="*/ 1763 h 1852"/>
                  <a:gd name="T2" fmla="*/ 257 w 662"/>
                  <a:gd name="T3" fmla="*/ 1767 h 1852"/>
                  <a:gd name="T4" fmla="*/ 353 w 662"/>
                  <a:gd name="T5" fmla="*/ 1770 h 1852"/>
                  <a:gd name="T6" fmla="*/ 453 w 662"/>
                  <a:gd name="T7" fmla="*/ 1771 h 1852"/>
                  <a:gd name="T8" fmla="*/ 551 w 662"/>
                  <a:gd name="T9" fmla="*/ 1771 h 1852"/>
                  <a:gd name="T10" fmla="*/ 644 w 662"/>
                  <a:gd name="T11" fmla="*/ 1770 h 1852"/>
                  <a:gd name="T12" fmla="*/ 649 w 662"/>
                  <a:gd name="T13" fmla="*/ 1786 h 1852"/>
                  <a:gd name="T14" fmla="*/ 657 w 662"/>
                  <a:gd name="T15" fmla="*/ 1802 h 1852"/>
                  <a:gd name="T16" fmla="*/ 659 w 662"/>
                  <a:gd name="T17" fmla="*/ 1818 h 1852"/>
                  <a:gd name="T18" fmla="*/ 662 w 662"/>
                  <a:gd name="T19" fmla="*/ 1835 h 1852"/>
                  <a:gd name="T20" fmla="*/ 654 w 662"/>
                  <a:gd name="T21" fmla="*/ 1852 h 1852"/>
                  <a:gd name="T22" fmla="*/ 505 w 662"/>
                  <a:gd name="T23" fmla="*/ 1848 h 1852"/>
                  <a:gd name="T24" fmla="*/ 333 w 662"/>
                  <a:gd name="T25" fmla="*/ 1846 h 1852"/>
                  <a:gd name="T26" fmla="*/ 169 w 662"/>
                  <a:gd name="T27" fmla="*/ 1845 h 1852"/>
                  <a:gd name="T28" fmla="*/ 49 w 662"/>
                  <a:gd name="T29" fmla="*/ 1844 h 1852"/>
                  <a:gd name="T30" fmla="*/ 0 w 662"/>
                  <a:gd name="T31" fmla="*/ 1843 h 1852"/>
                  <a:gd name="T32" fmla="*/ 10 w 662"/>
                  <a:gd name="T33" fmla="*/ 923 h 1852"/>
                  <a:gd name="T34" fmla="*/ 10 w 662"/>
                  <a:gd name="T35" fmla="*/ 749 h 1852"/>
                  <a:gd name="T36" fmla="*/ 10 w 662"/>
                  <a:gd name="T37" fmla="*/ 574 h 1852"/>
                  <a:gd name="T38" fmla="*/ 12 w 662"/>
                  <a:gd name="T39" fmla="*/ 399 h 1852"/>
                  <a:gd name="T40" fmla="*/ 14 w 662"/>
                  <a:gd name="T41" fmla="*/ 223 h 1852"/>
                  <a:gd name="T42" fmla="*/ 34 w 662"/>
                  <a:gd name="T43" fmla="*/ 134 h 1852"/>
                  <a:gd name="T44" fmla="*/ 61 w 662"/>
                  <a:gd name="T45" fmla="*/ 130 h 1852"/>
                  <a:gd name="T46" fmla="*/ 88 w 662"/>
                  <a:gd name="T47" fmla="*/ 123 h 1852"/>
                  <a:gd name="T48" fmla="*/ 113 w 662"/>
                  <a:gd name="T49" fmla="*/ 114 h 1852"/>
                  <a:gd name="T50" fmla="*/ 132 w 662"/>
                  <a:gd name="T51" fmla="*/ 101 h 1852"/>
                  <a:gd name="T52" fmla="*/ 144 w 662"/>
                  <a:gd name="T53" fmla="*/ 87 h 1852"/>
                  <a:gd name="T54" fmla="*/ 139 w 662"/>
                  <a:gd name="T55" fmla="*/ 75 h 1852"/>
                  <a:gd name="T56" fmla="*/ 122 w 662"/>
                  <a:gd name="T57" fmla="*/ 61 h 1852"/>
                  <a:gd name="T58" fmla="*/ 95 w 662"/>
                  <a:gd name="T59" fmla="*/ 50 h 1852"/>
                  <a:gd name="T60" fmla="*/ 66 w 662"/>
                  <a:gd name="T61" fmla="*/ 42 h 1852"/>
                  <a:gd name="T62" fmla="*/ 49 w 662"/>
                  <a:gd name="T63" fmla="*/ 38 h 1852"/>
                  <a:gd name="T64" fmla="*/ 39 w 662"/>
                  <a:gd name="T65" fmla="*/ 37 h 1852"/>
                  <a:gd name="T66" fmla="*/ 29 w 662"/>
                  <a:gd name="T67" fmla="*/ 36 h 1852"/>
                  <a:gd name="T68" fmla="*/ 19 w 662"/>
                  <a:gd name="T69" fmla="*/ 35 h 1852"/>
                  <a:gd name="T70" fmla="*/ 12 w 662"/>
                  <a:gd name="T71" fmla="*/ 31 h 1852"/>
                  <a:gd name="T72" fmla="*/ 24 w 662"/>
                  <a:gd name="T73" fmla="*/ 26 h 1852"/>
                  <a:gd name="T74" fmla="*/ 56 w 662"/>
                  <a:gd name="T75" fmla="*/ 19 h 1852"/>
                  <a:gd name="T76" fmla="*/ 88 w 662"/>
                  <a:gd name="T77" fmla="*/ 13 h 1852"/>
                  <a:gd name="T78" fmla="*/ 120 w 662"/>
                  <a:gd name="T79" fmla="*/ 8 h 1852"/>
                  <a:gd name="T80" fmla="*/ 154 w 662"/>
                  <a:gd name="T81" fmla="*/ 3 h 1852"/>
                  <a:gd name="T82" fmla="*/ 169 w 662"/>
                  <a:gd name="T83" fmla="*/ 741 h 1852"/>
                  <a:gd name="T84" fmla="*/ 169 w 662"/>
                  <a:gd name="T85" fmla="*/ 740 h 18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662" h="1852">
                    <a:moveTo>
                      <a:pt x="169" y="740"/>
                    </a:moveTo>
                    <a:lnTo>
                      <a:pt x="176" y="1763"/>
                    </a:lnTo>
                    <a:lnTo>
                      <a:pt x="215" y="1765"/>
                    </a:lnTo>
                    <a:lnTo>
                      <a:pt x="257" y="1767"/>
                    </a:lnTo>
                    <a:lnTo>
                      <a:pt x="304" y="1770"/>
                    </a:lnTo>
                    <a:lnTo>
                      <a:pt x="353" y="1770"/>
                    </a:lnTo>
                    <a:lnTo>
                      <a:pt x="402" y="1771"/>
                    </a:lnTo>
                    <a:lnTo>
                      <a:pt x="453" y="1771"/>
                    </a:lnTo>
                    <a:lnTo>
                      <a:pt x="502" y="1771"/>
                    </a:lnTo>
                    <a:lnTo>
                      <a:pt x="551" y="1771"/>
                    </a:lnTo>
                    <a:lnTo>
                      <a:pt x="600" y="1770"/>
                    </a:lnTo>
                    <a:lnTo>
                      <a:pt x="644" y="1770"/>
                    </a:lnTo>
                    <a:lnTo>
                      <a:pt x="647" y="1778"/>
                    </a:lnTo>
                    <a:lnTo>
                      <a:pt x="649" y="1786"/>
                    </a:lnTo>
                    <a:lnTo>
                      <a:pt x="652" y="1794"/>
                    </a:lnTo>
                    <a:lnTo>
                      <a:pt x="657" y="1802"/>
                    </a:lnTo>
                    <a:lnTo>
                      <a:pt x="659" y="1810"/>
                    </a:lnTo>
                    <a:lnTo>
                      <a:pt x="659" y="1818"/>
                    </a:lnTo>
                    <a:lnTo>
                      <a:pt x="662" y="1827"/>
                    </a:lnTo>
                    <a:lnTo>
                      <a:pt x="662" y="1835"/>
                    </a:lnTo>
                    <a:lnTo>
                      <a:pt x="659" y="1843"/>
                    </a:lnTo>
                    <a:lnTo>
                      <a:pt x="654" y="1852"/>
                    </a:lnTo>
                    <a:lnTo>
                      <a:pt x="586" y="1851"/>
                    </a:lnTo>
                    <a:lnTo>
                      <a:pt x="505" y="1848"/>
                    </a:lnTo>
                    <a:lnTo>
                      <a:pt x="419" y="1847"/>
                    </a:lnTo>
                    <a:lnTo>
                      <a:pt x="333" y="1846"/>
                    </a:lnTo>
                    <a:lnTo>
                      <a:pt x="247" y="1845"/>
                    </a:lnTo>
                    <a:lnTo>
                      <a:pt x="169" y="1845"/>
                    </a:lnTo>
                    <a:lnTo>
                      <a:pt x="103" y="1844"/>
                    </a:lnTo>
                    <a:lnTo>
                      <a:pt x="49" y="1844"/>
                    </a:lnTo>
                    <a:lnTo>
                      <a:pt x="14" y="1843"/>
                    </a:lnTo>
                    <a:lnTo>
                      <a:pt x="0" y="1843"/>
                    </a:lnTo>
                    <a:lnTo>
                      <a:pt x="7" y="1008"/>
                    </a:lnTo>
                    <a:lnTo>
                      <a:pt x="10" y="923"/>
                    </a:lnTo>
                    <a:lnTo>
                      <a:pt x="10" y="836"/>
                    </a:lnTo>
                    <a:lnTo>
                      <a:pt x="10" y="749"/>
                    </a:lnTo>
                    <a:lnTo>
                      <a:pt x="10" y="662"/>
                    </a:lnTo>
                    <a:lnTo>
                      <a:pt x="10" y="574"/>
                    </a:lnTo>
                    <a:lnTo>
                      <a:pt x="10" y="487"/>
                    </a:lnTo>
                    <a:lnTo>
                      <a:pt x="12" y="399"/>
                    </a:lnTo>
                    <a:lnTo>
                      <a:pt x="12" y="311"/>
                    </a:lnTo>
                    <a:lnTo>
                      <a:pt x="14" y="223"/>
                    </a:lnTo>
                    <a:lnTo>
                      <a:pt x="19" y="135"/>
                    </a:lnTo>
                    <a:lnTo>
                      <a:pt x="34" y="134"/>
                    </a:lnTo>
                    <a:lnTo>
                      <a:pt x="49" y="132"/>
                    </a:lnTo>
                    <a:lnTo>
                      <a:pt x="61" y="130"/>
                    </a:lnTo>
                    <a:lnTo>
                      <a:pt x="76" y="126"/>
                    </a:lnTo>
                    <a:lnTo>
                      <a:pt x="88" y="123"/>
                    </a:lnTo>
                    <a:lnTo>
                      <a:pt x="100" y="118"/>
                    </a:lnTo>
                    <a:lnTo>
                      <a:pt x="113" y="114"/>
                    </a:lnTo>
                    <a:lnTo>
                      <a:pt x="122" y="108"/>
                    </a:lnTo>
                    <a:lnTo>
                      <a:pt x="132" y="101"/>
                    </a:lnTo>
                    <a:lnTo>
                      <a:pt x="139" y="94"/>
                    </a:lnTo>
                    <a:lnTo>
                      <a:pt x="144" y="87"/>
                    </a:lnTo>
                    <a:lnTo>
                      <a:pt x="142" y="80"/>
                    </a:lnTo>
                    <a:lnTo>
                      <a:pt x="139" y="75"/>
                    </a:lnTo>
                    <a:lnTo>
                      <a:pt x="132" y="68"/>
                    </a:lnTo>
                    <a:lnTo>
                      <a:pt x="122" y="61"/>
                    </a:lnTo>
                    <a:lnTo>
                      <a:pt x="110" y="55"/>
                    </a:lnTo>
                    <a:lnTo>
                      <a:pt x="95" y="50"/>
                    </a:lnTo>
                    <a:lnTo>
                      <a:pt x="81" y="45"/>
                    </a:lnTo>
                    <a:lnTo>
                      <a:pt x="66" y="42"/>
                    </a:lnTo>
                    <a:lnTo>
                      <a:pt x="51" y="38"/>
                    </a:lnTo>
                    <a:lnTo>
                      <a:pt x="49" y="38"/>
                    </a:lnTo>
                    <a:lnTo>
                      <a:pt x="44" y="38"/>
                    </a:lnTo>
                    <a:lnTo>
                      <a:pt x="39" y="37"/>
                    </a:lnTo>
                    <a:lnTo>
                      <a:pt x="34" y="37"/>
                    </a:lnTo>
                    <a:lnTo>
                      <a:pt x="29" y="36"/>
                    </a:lnTo>
                    <a:lnTo>
                      <a:pt x="24" y="36"/>
                    </a:lnTo>
                    <a:lnTo>
                      <a:pt x="19" y="35"/>
                    </a:lnTo>
                    <a:lnTo>
                      <a:pt x="14" y="32"/>
                    </a:lnTo>
                    <a:lnTo>
                      <a:pt x="12" y="31"/>
                    </a:lnTo>
                    <a:lnTo>
                      <a:pt x="7" y="29"/>
                    </a:lnTo>
                    <a:lnTo>
                      <a:pt x="24" y="26"/>
                    </a:lnTo>
                    <a:lnTo>
                      <a:pt x="39" y="21"/>
                    </a:lnTo>
                    <a:lnTo>
                      <a:pt x="56" y="19"/>
                    </a:lnTo>
                    <a:lnTo>
                      <a:pt x="71" y="15"/>
                    </a:lnTo>
                    <a:lnTo>
                      <a:pt x="88" y="13"/>
                    </a:lnTo>
                    <a:lnTo>
                      <a:pt x="103" y="11"/>
                    </a:lnTo>
                    <a:lnTo>
                      <a:pt x="120" y="8"/>
                    </a:lnTo>
                    <a:lnTo>
                      <a:pt x="137" y="6"/>
                    </a:lnTo>
                    <a:lnTo>
                      <a:pt x="154" y="3"/>
                    </a:lnTo>
                    <a:lnTo>
                      <a:pt x="169" y="0"/>
                    </a:lnTo>
                    <a:lnTo>
                      <a:pt x="169" y="741"/>
                    </a:lnTo>
                    <a:lnTo>
                      <a:pt x="169" y="741"/>
                    </a:lnTo>
                    <a:lnTo>
                      <a:pt x="169" y="740"/>
                    </a:lnTo>
                    <a:close/>
                  </a:path>
                </a:pathLst>
              </a:custGeom>
              <a:solidFill>
                <a:srgbClr val="47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6248" name="Freeform 56"/>
              <p:cNvSpPr>
                <a:spLocks/>
              </p:cNvSpPr>
              <p:nvPr/>
            </p:nvSpPr>
            <p:spPr bwMode="auto">
              <a:xfrm>
                <a:off x="2079" y="1910"/>
                <a:ext cx="3125" cy="1831"/>
              </a:xfrm>
              <a:custGeom>
                <a:avLst/>
                <a:gdLst>
                  <a:gd name="T0" fmla="*/ 3105 w 3125"/>
                  <a:gd name="T1" fmla="*/ 1032 h 1831"/>
                  <a:gd name="T2" fmla="*/ 3105 w 3125"/>
                  <a:gd name="T3" fmla="*/ 1196 h 1831"/>
                  <a:gd name="T4" fmla="*/ 3105 w 3125"/>
                  <a:gd name="T5" fmla="*/ 1357 h 1831"/>
                  <a:gd name="T6" fmla="*/ 3108 w 3125"/>
                  <a:gd name="T7" fmla="*/ 1516 h 1831"/>
                  <a:gd name="T8" fmla="*/ 3105 w 3125"/>
                  <a:gd name="T9" fmla="*/ 1670 h 1831"/>
                  <a:gd name="T10" fmla="*/ 3098 w 3125"/>
                  <a:gd name="T11" fmla="*/ 1822 h 1831"/>
                  <a:gd name="T12" fmla="*/ 2539 w 3125"/>
                  <a:gd name="T13" fmla="*/ 1822 h 1831"/>
                  <a:gd name="T14" fmla="*/ 1968 w 3125"/>
                  <a:gd name="T15" fmla="*/ 1822 h 1831"/>
                  <a:gd name="T16" fmla="*/ 1402 w 3125"/>
                  <a:gd name="T17" fmla="*/ 1823 h 1831"/>
                  <a:gd name="T18" fmla="*/ 848 w 3125"/>
                  <a:gd name="T19" fmla="*/ 1821 h 1831"/>
                  <a:gd name="T20" fmla="*/ 326 w 3125"/>
                  <a:gd name="T21" fmla="*/ 1814 h 1831"/>
                  <a:gd name="T22" fmla="*/ 274 w 3125"/>
                  <a:gd name="T23" fmla="*/ 1821 h 1831"/>
                  <a:gd name="T24" fmla="*/ 225 w 3125"/>
                  <a:gd name="T25" fmla="*/ 1818 h 1831"/>
                  <a:gd name="T26" fmla="*/ 176 w 3125"/>
                  <a:gd name="T27" fmla="*/ 1818 h 1831"/>
                  <a:gd name="T28" fmla="*/ 132 w 3125"/>
                  <a:gd name="T29" fmla="*/ 1821 h 1831"/>
                  <a:gd name="T30" fmla="*/ 86 w 3125"/>
                  <a:gd name="T31" fmla="*/ 1826 h 1831"/>
                  <a:gd name="T32" fmla="*/ 0 w 3125"/>
                  <a:gd name="T33" fmla="*/ 1732 h 1831"/>
                  <a:gd name="T34" fmla="*/ 189 w 3125"/>
                  <a:gd name="T35" fmla="*/ 1738 h 1831"/>
                  <a:gd name="T36" fmla="*/ 365 w 3125"/>
                  <a:gd name="T37" fmla="*/ 1741 h 1831"/>
                  <a:gd name="T38" fmla="*/ 539 w 3125"/>
                  <a:gd name="T39" fmla="*/ 1740 h 1831"/>
                  <a:gd name="T40" fmla="*/ 723 w 3125"/>
                  <a:gd name="T41" fmla="*/ 1740 h 1831"/>
                  <a:gd name="T42" fmla="*/ 926 w 3125"/>
                  <a:gd name="T43" fmla="*/ 1740 h 1831"/>
                  <a:gd name="T44" fmla="*/ 2899 w 3125"/>
                  <a:gd name="T45" fmla="*/ 1743 h 1831"/>
                  <a:gd name="T46" fmla="*/ 2909 w 3125"/>
                  <a:gd name="T47" fmla="*/ 1740 h 1831"/>
                  <a:gd name="T48" fmla="*/ 2921 w 3125"/>
                  <a:gd name="T49" fmla="*/ 1736 h 1831"/>
                  <a:gd name="T50" fmla="*/ 2929 w 3125"/>
                  <a:gd name="T51" fmla="*/ 1730 h 1831"/>
                  <a:gd name="T52" fmla="*/ 2936 w 3125"/>
                  <a:gd name="T53" fmla="*/ 1726 h 1831"/>
                  <a:gd name="T54" fmla="*/ 2956 w 3125"/>
                  <a:gd name="T55" fmla="*/ 502 h 1831"/>
                  <a:gd name="T56" fmla="*/ 2978 w 3125"/>
                  <a:gd name="T57" fmla="*/ 7 h 1831"/>
                  <a:gd name="T58" fmla="*/ 3010 w 3125"/>
                  <a:gd name="T59" fmla="*/ 17 h 1831"/>
                  <a:gd name="T60" fmla="*/ 3044 w 3125"/>
                  <a:gd name="T61" fmla="*/ 26 h 1831"/>
                  <a:gd name="T62" fmla="*/ 3081 w 3125"/>
                  <a:gd name="T63" fmla="*/ 36 h 1831"/>
                  <a:gd name="T64" fmla="*/ 3110 w 3125"/>
                  <a:gd name="T65" fmla="*/ 47 h 1831"/>
                  <a:gd name="T66" fmla="*/ 3125 w 3125"/>
                  <a:gd name="T67" fmla="*/ 53 h 18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125" h="1831">
                    <a:moveTo>
                      <a:pt x="3125" y="53"/>
                    </a:moveTo>
                    <a:lnTo>
                      <a:pt x="3105" y="1032"/>
                    </a:lnTo>
                    <a:lnTo>
                      <a:pt x="3105" y="1114"/>
                    </a:lnTo>
                    <a:lnTo>
                      <a:pt x="3105" y="1196"/>
                    </a:lnTo>
                    <a:lnTo>
                      <a:pt x="3105" y="1277"/>
                    </a:lnTo>
                    <a:lnTo>
                      <a:pt x="3105" y="1357"/>
                    </a:lnTo>
                    <a:lnTo>
                      <a:pt x="3108" y="1437"/>
                    </a:lnTo>
                    <a:lnTo>
                      <a:pt x="3108" y="1516"/>
                    </a:lnTo>
                    <a:lnTo>
                      <a:pt x="3105" y="1593"/>
                    </a:lnTo>
                    <a:lnTo>
                      <a:pt x="3105" y="1670"/>
                    </a:lnTo>
                    <a:lnTo>
                      <a:pt x="3103" y="1746"/>
                    </a:lnTo>
                    <a:lnTo>
                      <a:pt x="3098" y="1822"/>
                    </a:lnTo>
                    <a:lnTo>
                      <a:pt x="2821" y="1822"/>
                    </a:lnTo>
                    <a:lnTo>
                      <a:pt x="2539" y="1822"/>
                    </a:lnTo>
                    <a:lnTo>
                      <a:pt x="2255" y="1822"/>
                    </a:lnTo>
                    <a:lnTo>
                      <a:pt x="1968" y="1822"/>
                    </a:lnTo>
                    <a:lnTo>
                      <a:pt x="1684" y="1823"/>
                    </a:lnTo>
                    <a:lnTo>
                      <a:pt x="1402" y="1823"/>
                    </a:lnTo>
                    <a:lnTo>
                      <a:pt x="1122" y="1822"/>
                    </a:lnTo>
                    <a:lnTo>
                      <a:pt x="848" y="1821"/>
                    </a:lnTo>
                    <a:lnTo>
                      <a:pt x="583" y="1817"/>
                    </a:lnTo>
                    <a:lnTo>
                      <a:pt x="326" y="1814"/>
                    </a:lnTo>
                    <a:lnTo>
                      <a:pt x="301" y="1822"/>
                    </a:lnTo>
                    <a:lnTo>
                      <a:pt x="274" y="1821"/>
                    </a:lnTo>
                    <a:lnTo>
                      <a:pt x="250" y="1820"/>
                    </a:lnTo>
                    <a:lnTo>
                      <a:pt x="225" y="1818"/>
                    </a:lnTo>
                    <a:lnTo>
                      <a:pt x="201" y="1818"/>
                    </a:lnTo>
                    <a:lnTo>
                      <a:pt x="176" y="1818"/>
                    </a:lnTo>
                    <a:lnTo>
                      <a:pt x="154" y="1818"/>
                    </a:lnTo>
                    <a:lnTo>
                      <a:pt x="132" y="1821"/>
                    </a:lnTo>
                    <a:lnTo>
                      <a:pt x="108" y="1823"/>
                    </a:lnTo>
                    <a:lnTo>
                      <a:pt x="86" y="1826"/>
                    </a:lnTo>
                    <a:lnTo>
                      <a:pt x="61" y="1831"/>
                    </a:lnTo>
                    <a:lnTo>
                      <a:pt x="0" y="1732"/>
                    </a:lnTo>
                    <a:lnTo>
                      <a:pt x="95" y="1735"/>
                    </a:lnTo>
                    <a:lnTo>
                      <a:pt x="189" y="1738"/>
                    </a:lnTo>
                    <a:lnTo>
                      <a:pt x="277" y="1740"/>
                    </a:lnTo>
                    <a:lnTo>
                      <a:pt x="365" y="1741"/>
                    </a:lnTo>
                    <a:lnTo>
                      <a:pt x="451" y="1741"/>
                    </a:lnTo>
                    <a:lnTo>
                      <a:pt x="539" y="1740"/>
                    </a:lnTo>
                    <a:lnTo>
                      <a:pt x="627" y="1740"/>
                    </a:lnTo>
                    <a:lnTo>
                      <a:pt x="723" y="1740"/>
                    </a:lnTo>
                    <a:lnTo>
                      <a:pt x="821" y="1740"/>
                    </a:lnTo>
                    <a:lnTo>
                      <a:pt x="926" y="1740"/>
                    </a:lnTo>
                    <a:lnTo>
                      <a:pt x="2892" y="1743"/>
                    </a:lnTo>
                    <a:lnTo>
                      <a:pt x="2899" y="1743"/>
                    </a:lnTo>
                    <a:lnTo>
                      <a:pt x="2904" y="1742"/>
                    </a:lnTo>
                    <a:lnTo>
                      <a:pt x="2909" y="1740"/>
                    </a:lnTo>
                    <a:lnTo>
                      <a:pt x="2917" y="1738"/>
                    </a:lnTo>
                    <a:lnTo>
                      <a:pt x="2921" y="1736"/>
                    </a:lnTo>
                    <a:lnTo>
                      <a:pt x="2926" y="1734"/>
                    </a:lnTo>
                    <a:lnTo>
                      <a:pt x="2929" y="1730"/>
                    </a:lnTo>
                    <a:lnTo>
                      <a:pt x="2934" y="1728"/>
                    </a:lnTo>
                    <a:lnTo>
                      <a:pt x="2936" y="1726"/>
                    </a:lnTo>
                    <a:lnTo>
                      <a:pt x="2936" y="1722"/>
                    </a:lnTo>
                    <a:lnTo>
                      <a:pt x="2956" y="502"/>
                    </a:lnTo>
                    <a:lnTo>
                      <a:pt x="2966" y="0"/>
                    </a:lnTo>
                    <a:lnTo>
                      <a:pt x="2978" y="7"/>
                    </a:lnTo>
                    <a:lnTo>
                      <a:pt x="2993" y="13"/>
                    </a:lnTo>
                    <a:lnTo>
                      <a:pt x="3010" y="17"/>
                    </a:lnTo>
                    <a:lnTo>
                      <a:pt x="3027" y="22"/>
                    </a:lnTo>
                    <a:lnTo>
                      <a:pt x="3044" y="26"/>
                    </a:lnTo>
                    <a:lnTo>
                      <a:pt x="3061" y="31"/>
                    </a:lnTo>
                    <a:lnTo>
                      <a:pt x="3081" y="36"/>
                    </a:lnTo>
                    <a:lnTo>
                      <a:pt x="3095" y="41"/>
                    </a:lnTo>
                    <a:lnTo>
                      <a:pt x="3110" y="47"/>
                    </a:lnTo>
                    <a:lnTo>
                      <a:pt x="3125" y="53"/>
                    </a:lnTo>
                    <a:lnTo>
                      <a:pt x="3125" y="53"/>
                    </a:lnTo>
                    <a:close/>
                  </a:path>
                </a:pathLst>
              </a:custGeom>
              <a:solidFill>
                <a:srgbClr val="47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6249" name="Freeform 57"/>
              <p:cNvSpPr>
                <a:spLocks/>
              </p:cNvSpPr>
              <p:nvPr/>
            </p:nvSpPr>
            <p:spPr bwMode="auto">
              <a:xfrm>
                <a:off x="3250" y="3749"/>
                <a:ext cx="1189" cy="426"/>
              </a:xfrm>
              <a:custGeom>
                <a:avLst/>
                <a:gdLst>
                  <a:gd name="T0" fmla="*/ 299 w 1189"/>
                  <a:gd name="T1" fmla="*/ 73 h 426"/>
                  <a:gd name="T2" fmla="*/ 402 w 1189"/>
                  <a:gd name="T3" fmla="*/ 97 h 426"/>
                  <a:gd name="T4" fmla="*/ 510 w 1189"/>
                  <a:gd name="T5" fmla="*/ 111 h 426"/>
                  <a:gd name="T6" fmla="*/ 572 w 1189"/>
                  <a:gd name="T7" fmla="*/ 115 h 426"/>
                  <a:gd name="T8" fmla="*/ 527 w 1189"/>
                  <a:gd name="T9" fmla="*/ 133 h 426"/>
                  <a:gd name="T10" fmla="*/ 493 w 1189"/>
                  <a:gd name="T11" fmla="*/ 151 h 426"/>
                  <a:gd name="T12" fmla="*/ 478 w 1189"/>
                  <a:gd name="T13" fmla="*/ 171 h 426"/>
                  <a:gd name="T14" fmla="*/ 525 w 1189"/>
                  <a:gd name="T15" fmla="*/ 182 h 426"/>
                  <a:gd name="T16" fmla="*/ 572 w 1189"/>
                  <a:gd name="T17" fmla="*/ 168 h 426"/>
                  <a:gd name="T18" fmla="*/ 621 w 1189"/>
                  <a:gd name="T19" fmla="*/ 153 h 426"/>
                  <a:gd name="T20" fmla="*/ 701 w 1189"/>
                  <a:gd name="T21" fmla="*/ 154 h 426"/>
                  <a:gd name="T22" fmla="*/ 672 w 1189"/>
                  <a:gd name="T23" fmla="*/ 163 h 426"/>
                  <a:gd name="T24" fmla="*/ 638 w 1189"/>
                  <a:gd name="T25" fmla="*/ 173 h 426"/>
                  <a:gd name="T26" fmla="*/ 603 w 1189"/>
                  <a:gd name="T27" fmla="*/ 181 h 426"/>
                  <a:gd name="T28" fmla="*/ 574 w 1189"/>
                  <a:gd name="T29" fmla="*/ 192 h 426"/>
                  <a:gd name="T30" fmla="*/ 549 w 1189"/>
                  <a:gd name="T31" fmla="*/ 205 h 426"/>
                  <a:gd name="T32" fmla="*/ 535 w 1189"/>
                  <a:gd name="T33" fmla="*/ 221 h 426"/>
                  <a:gd name="T34" fmla="*/ 586 w 1189"/>
                  <a:gd name="T35" fmla="*/ 237 h 426"/>
                  <a:gd name="T36" fmla="*/ 665 w 1189"/>
                  <a:gd name="T37" fmla="*/ 224 h 426"/>
                  <a:gd name="T38" fmla="*/ 741 w 1189"/>
                  <a:gd name="T39" fmla="*/ 201 h 426"/>
                  <a:gd name="T40" fmla="*/ 895 w 1189"/>
                  <a:gd name="T41" fmla="*/ 189 h 426"/>
                  <a:gd name="T42" fmla="*/ 826 w 1189"/>
                  <a:gd name="T43" fmla="*/ 199 h 426"/>
                  <a:gd name="T44" fmla="*/ 743 w 1189"/>
                  <a:gd name="T45" fmla="*/ 221 h 426"/>
                  <a:gd name="T46" fmla="*/ 672 w 1189"/>
                  <a:gd name="T47" fmla="*/ 250 h 426"/>
                  <a:gd name="T48" fmla="*/ 721 w 1189"/>
                  <a:gd name="T49" fmla="*/ 275 h 426"/>
                  <a:gd name="T50" fmla="*/ 812 w 1189"/>
                  <a:gd name="T51" fmla="*/ 258 h 426"/>
                  <a:gd name="T52" fmla="*/ 902 w 1189"/>
                  <a:gd name="T53" fmla="*/ 233 h 426"/>
                  <a:gd name="T54" fmla="*/ 969 w 1189"/>
                  <a:gd name="T55" fmla="*/ 226 h 426"/>
                  <a:gd name="T56" fmla="*/ 966 w 1189"/>
                  <a:gd name="T57" fmla="*/ 213 h 426"/>
                  <a:gd name="T58" fmla="*/ 947 w 1189"/>
                  <a:gd name="T59" fmla="*/ 201 h 426"/>
                  <a:gd name="T60" fmla="*/ 920 w 1189"/>
                  <a:gd name="T61" fmla="*/ 192 h 426"/>
                  <a:gd name="T62" fmla="*/ 1015 w 1189"/>
                  <a:gd name="T63" fmla="*/ 199 h 426"/>
                  <a:gd name="T64" fmla="*/ 1098 w 1189"/>
                  <a:gd name="T65" fmla="*/ 219 h 426"/>
                  <a:gd name="T66" fmla="*/ 1162 w 1189"/>
                  <a:gd name="T67" fmla="*/ 254 h 426"/>
                  <a:gd name="T68" fmla="*/ 1189 w 1189"/>
                  <a:gd name="T69" fmla="*/ 295 h 426"/>
                  <a:gd name="T70" fmla="*/ 1172 w 1189"/>
                  <a:gd name="T71" fmla="*/ 331 h 426"/>
                  <a:gd name="T72" fmla="*/ 1130 w 1189"/>
                  <a:gd name="T73" fmla="*/ 365 h 426"/>
                  <a:gd name="T74" fmla="*/ 1059 w 1189"/>
                  <a:gd name="T75" fmla="*/ 402 h 426"/>
                  <a:gd name="T76" fmla="*/ 893 w 1189"/>
                  <a:gd name="T77" fmla="*/ 426 h 426"/>
                  <a:gd name="T78" fmla="*/ 704 w 1189"/>
                  <a:gd name="T79" fmla="*/ 422 h 426"/>
                  <a:gd name="T80" fmla="*/ 530 w 1189"/>
                  <a:gd name="T81" fmla="*/ 407 h 426"/>
                  <a:gd name="T82" fmla="*/ 393 w 1189"/>
                  <a:gd name="T83" fmla="*/ 376 h 426"/>
                  <a:gd name="T84" fmla="*/ 339 w 1189"/>
                  <a:gd name="T85" fmla="*/ 311 h 426"/>
                  <a:gd name="T86" fmla="*/ 299 w 1189"/>
                  <a:gd name="T87" fmla="*/ 239 h 426"/>
                  <a:gd name="T88" fmla="*/ 221 w 1189"/>
                  <a:gd name="T89" fmla="*/ 232 h 426"/>
                  <a:gd name="T90" fmla="*/ 128 w 1189"/>
                  <a:gd name="T91" fmla="*/ 203 h 426"/>
                  <a:gd name="T92" fmla="*/ 47 w 1189"/>
                  <a:gd name="T93" fmla="*/ 167 h 426"/>
                  <a:gd name="T94" fmla="*/ 0 w 1189"/>
                  <a:gd name="T95" fmla="*/ 123 h 426"/>
                  <a:gd name="T96" fmla="*/ 8 w 1189"/>
                  <a:gd name="T97" fmla="*/ 83 h 426"/>
                  <a:gd name="T98" fmla="*/ 30 w 1189"/>
                  <a:gd name="T99" fmla="*/ 46 h 426"/>
                  <a:gd name="T100" fmla="*/ 62 w 1189"/>
                  <a:gd name="T101" fmla="*/ 11 h 426"/>
                  <a:gd name="T102" fmla="*/ 106 w 1189"/>
                  <a:gd name="T103" fmla="*/ 8 h 426"/>
                  <a:gd name="T104" fmla="*/ 152 w 1189"/>
                  <a:gd name="T105" fmla="*/ 25 h 426"/>
                  <a:gd name="T106" fmla="*/ 201 w 1189"/>
                  <a:gd name="T107" fmla="*/ 46 h 426"/>
                  <a:gd name="T108" fmla="*/ 233 w 1189"/>
                  <a:gd name="T109" fmla="*/ 57 h 4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189" h="426">
                    <a:moveTo>
                      <a:pt x="233" y="56"/>
                    </a:moveTo>
                    <a:lnTo>
                      <a:pt x="265" y="65"/>
                    </a:lnTo>
                    <a:lnTo>
                      <a:pt x="299" y="73"/>
                    </a:lnTo>
                    <a:lnTo>
                      <a:pt x="334" y="82"/>
                    </a:lnTo>
                    <a:lnTo>
                      <a:pt x="366" y="90"/>
                    </a:lnTo>
                    <a:lnTo>
                      <a:pt x="402" y="97"/>
                    </a:lnTo>
                    <a:lnTo>
                      <a:pt x="437" y="103"/>
                    </a:lnTo>
                    <a:lnTo>
                      <a:pt x="471" y="109"/>
                    </a:lnTo>
                    <a:lnTo>
                      <a:pt x="510" y="111"/>
                    </a:lnTo>
                    <a:lnTo>
                      <a:pt x="547" y="112"/>
                    </a:lnTo>
                    <a:lnTo>
                      <a:pt x="586" y="110"/>
                    </a:lnTo>
                    <a:lnTo>
                      <a:pt x="572" y="115"/>
                    </a:lnTo>
                    <a:lnTo>
                      <a:pt x="557" y="121"/>
                    </a:lnTo>
                    <a:lnTo>
                      <a:pt x="542" y="127"/>
                    </a:lnTo>
                    <a:lnTo>
                      <a:pt x="527" y="133"/>
                    </a:lnTo>
                    <a:lnTo>
                      <a:pt x="515" y="138"/>
                    </a:lnTo>
                    <a:lnTo>
                      <a:pt x="503" y="144"/>
                    </a:lnTo>
                    <a:lnTo>
                      <a:pt x="493" y="151"/>
                    </a:lnTo>
                    <a:lnTo>
                      <a:pt x="486" y="158"/>
                    </a:lnTo>
                    <a:lnTo>
                      <a:pt x="481" y="165"/>
                    </a:lnTo>
                    <a:lnTo>
                      <a:pt x="478" y="171"/>
                    </a:lnTo>
                    <a:lnTo>
                      <a:pt x="496" y="179"/>
                    </a:lnTo>
                    <a:lnTo>
                      <a:pt x="510" y="182"/>
                    </a:lnTo>
                    <a:lnTo>
                      <a:pt x="525" y="182"/>
                    </a:lnTo>
                    <a:lnTo>
                      <a:pt x="540" y="178"/>
                    </a:lnTo>
                    <a:lnTo>
                      <a:pt x="557" y="174"/>
                    </a:lnTo>
                    <a:lnTo>
                      <a:pt x="572" y="168"/>
                    </a:lnTo>
                    <a:lnTo>
                      <a:pt x="586" y="162"/>
                    </a:lnTo>
                    <a:lnTo>
                      <a:pt x="603" y="157"/>
                    </a:lnTo>
                    <a:lnTo>
                      <a:pt x="621" y="153"/>
                    </a:lnTo>
                    <a:lnTo>
                      <a:pt x="638" y="151"/>
                    </a:lnTo>
                    <a:lnTo>
                      <a:pt x="706" y="151"/>
                    </a:lnTo>
                    <a:lnTo>
                      <a:pt x="701" y="154"/>
                    </a:lnTo>
                    <a:lnTo>
                      <a:pt x="692" y="158"/>
                    </a:lnTo>
                    <a:lnTo>
                      <a:pt x="684" y="160"/>
                    </a:lnTo>
                    <a:lnTo>
                      <a:pt x="672" y="163"/>
                    </a:lnTo>
                    <a:lnTo>
                      <a:pt x="662" y="167"/>
                    </a:lnTo>
                    <a:lnTo>
                      <a:pt x="650" y="169"/>
                    </a:lnTo>
                    <a:lnTo>
                      <a:pt x="638" y="173"/>
                    </a:lnTo>
                    <a:lnTo>
                      <a:pt x="625" y="175"/>
                    </a:lnTo>
                    <a:lnTo>
                      <a:pt x="616" y="178"/>
                    </a:lnTo>
                    <a:lnTo>
                      <a:pt x="603" y="181"/>
                    </a:lnTo>
                    <a:lnTo>
                      <a:pt x="594" y="184"/>
                    </a:lnTo>
                    <a:lnTo>
                      <a:pt x="584" y="187"/>
                    </a:lnTo>
                    <a:lnTo>
                      <a:pt x="574" y="192"/>
                    </a:lnTo>
                    <a:lnTo>
                      <a:pt x="564" y="197"/>
                    </a:lnTo>
                    <a:lnTo>
                      <a:pt x="557" y="200"/>
                    </a:lnTo>
                    <a:lnTo>
                      <a:pt x="549" y="205"/>
                    </a:lnTo>
                    <a:lnTo>
                      <a:pt x="542" y="210"/>
                    </a:lnTo>
                    <a:lnTo>
                      <a:pt x="537" y="215"/>
                    </a:lnTo>
                    <a:lnTo>
                      <a:pt x="535" y="221"/>
                    </a:lnTo>
                    <a:lnTo>
                      <a:pt x="530" y="226"/>
                    </a:lnTo>
                    <a:lnTo>
                      <a:pt x="559" y="234"/>
                    </a:lnTo>
                    <a:lnTo>
                      <a:pt x="586" y="237"/>
                    </a:lnTo>
                    <a:lnTo>
                      <a:pt x="613" y="235"/>
                    </a:lnTo>
                    <a:lnTo>
                      <a:pt x="640" y="231"/>
                    </a:lnTo>
                    <a:lnTo>
                      <a:pt x="665" y="224"/>
                    </a:lnTo>
                    <a:lnTo>
                      <a:pt x="689" y="216"/>
                    </a:lnTo>
                    <a:lnTo>
                      <a:pt x="716" y="208"/>
                    </a:lnTo>
                    <a:lnTo>
                      <a:pt x="741" y="201"/>
                    </a:lnTo>
                    <a:lnTo>
                      <a:pt x="768" y="195"/>
                    </a:lnTo>
                    <a:lnTo>
                      <a:pt x="795" y="192"/>
                    </a:lnTo>
                    <a:lnTo>
                      <a:pt x="895" y="189"/>
                    </a:lnTo>
                    <a:lnTo>
                      <a:pt x="875" y="191"/>
                    </a:lnTo>
                    <a:lnTo>
                      <a:pt x="851" y="194"/>
                    </a:lnTo>
                    <a:lnTo>
                      <a:pt x="826" y="199"/>
                    </a:lnTo>
                    <a:lnTo>
                      <a:pt x="799" y="205"/>
                    </a:lnTo>
                    <a:lnTo>
                      <a:pt x="770" y="211"/>
                    </a:lnTo>
                    <a:lnTo>
                      <a:pt x="743" y="221"/>
                    </a:lnTo>
                    <a:lnTo>
                      <a:pt x="719" y="230"/>
                    </a:lnTo>
                    <a:lnTo>
                      <a:pt x="694" y="240"/>
                    </a:lnTo>
                    <a:lnTo>
                      <a:pt x="672" y="250"/>
                    </a:lnTo>
                    <a:lnTo>
                      <a:pt x="655" y="263"/>
                    </a:lnTo>
                    <a:lnTo>
                      <a:pt x="689" y="273"/>
                    </a:lnTo>
                    <a:lnTo>
                      <a:pt x="721" y="275"/>
                    </a:lnTo>
                    <a:lnTo>
                      <a:pt x="750" y="273"/>
                    </a:lnTo>
                    <a:lnTo>
                      <a:pt x="782" y="267"/>
                    </a:lnTo>
                    <a:lnTo>
                      <a:pt x="812" y="258"/>
                    </a:lnTo>
                    <a:lnTo>
                      <a:pt x="841" y="249"/>
                    </a:lnTo>
                    <a:lnTo>
                      <a:pt x="873" y="240"/>
                    </a:lnTo>
                    <a:lnTo>
                      <a:pt x="902" y="233"/>
                    </a:lnTo>
                    <a:lnTo>
                      <a:pt x="934" y="229"/>
                    </a:lnTo>
                    <a:lnTo>
                      <a:pt x="964" y="230"/>
                    </a:lnTo>
                    <a:lnTo>
                      <a:pt x="969" y="226"/>
                    </a:lnTo>
                    <a:lnTo>
                      <a:pt x="971" y="222"/>
                    </a:lnTo>
                    <a:lnTo>
                      <a:pt x="971" y="217"/>
                    </a:lnTo>
                    <a:lnTo>
                      <a:pt x="966" y="213"/>
                    </a:lnTo>
                    <a:lnTo>
                      <a:pt x="961" y="209"/>
                    </a:lnTo>
                    <a:lnTo>
                      <a:pt x="956" y="205"/>
                    </a:lnTo>
                    <a:lnTo>
                      <a:pt x="947" y="201"/>
                    </a:lnTo>
                    <a:lnTo>
                      <a:pt x="939" y="198"/>
                    </a:lnTo>
                    <a:lnTo>
                      <a:pt x="929" y="194"/>
                    </a:lnTo>
                    <a:lnTo>
                      <a:pt x="920" y="192"/>
                    </a:lnTo>
                    <a:lnTo>
                      <a:pt x="951" y="193"/>
                    </a:lnTo>
                    <a:lnTo>
                      <a:pt x="983" y="195"/>
                    </a:lnTo>
                    <a:lnTo>
                      <a:pt x="1015" y="199"/>
                    </a:lnTo>
                    <a:lnTo>
                      <a:pt x="1045" y="205"/>
                    </a:lnTo>
                    <a:lnTo>
                      <a:pt x="1072" y="211"/>
                    </a:lnTo>
                    <a:lnTo>
                      <a:pt x="1098" y="219"/>
                    </a:lnTo>
                    <a:lnTo>
                      <a:pt x="1123" y="230"/>
                    </a:lnTo>
                    <a:lnTo>
                      <a:pt x="1145" y="241"/>
                    </a:lnTo>
                    <a:lnTo>
                      <a:pt x="1162" y="254"/>
                    </a:lnTo>
                    <a:lnTo>
                      <a:pt x="1177" y="267"/>
                    </a:lnTo>
                    <a:lnTo>
                      <a:pt x="1187" y="281"/>
                    </a:lnTo>
                    <a:lnTo>
                      <a:pt x="1189" y="295"/>
                    </a:lnTo>
                    <a:lnTo>
                      <a:pt x="1187" y="307"/>
                    </a:lnTo>
                    <a:lnTo>
                      <a:pt x="1182" y="319"/>
                    </a:lnTo>
                    <a:lnTo>
                      <a:pt x="1172" y="331"/>
                    </a:lnTo>
                    <a:lnTo>
                      <a:pt x="1160" y="343"/>
                    </a:lnTo>
                    <a:lnTo>
                      <a:pt x="1145" y="353"/>
                    </a:lnTo>
                    <a:lnTo>
                      <a:pt x="1130" y="365"/>
                    </a:lnTo>
                    <a:lnTo>
                      <a:pt x="1118" y="375"/>
                    </a:lnTo>
                    <a:lnTo>
                      <a:pt x="1103" y="386"/>
                    </a:lnTo>
                    <a:lnTo>
                      <a:pt x="1059" y="402"/>
                    </a:lnTo>
                    <a:lnTo>
                      <a:pt x="1008" y="415"/>
                    </a:lnTo>
                    <a:lnTo>
                      <a:pt x="951" y="422"/>
                    </a:lnTo>
                    <a:lnTo>
                      <a:pt x="893" y="426"/>
                    </a:lnTo>
                    <a:lnTo>
                      <a:pt x="829" y="426"/>
                    </a:lnTo>
                    <a:lnTo>
                      <a:pt x="768" y="425"/>
                    </a:lnTo>
                    <a:lnTo>
                      <a:pt x="704" y="422"/>
                    </a:lnTo>
                    <a:lnTo>
                      <a:pt x="643" y="417"/>
                    </a:lnTo>
                    <a:lnTo>
                      <a:pt x="586" y="413"/>
                    </a:lnTo>
                    <a:lnTo>
                      <a:pt x="530" y="407"/>
                    </a:lnTo>
                    <a:lnTo>
                      <a:pt x="471" y="402"/>
                    </a:lnTo>
                    <a:lnTo>
                      <a:pt x="427" y="392"/>
                    </a:lnTo>
                    <a:lnTo>
                      <a:pt x="393" y="376"/>
                    </a:lnTo>
                    <a:lnTo>
                      <a:pt x="368" y="358"/>
                    </a:lnTo>
                    <a:lnTo>
                      <a:pt x="351" y="335"/>
                    </a:lnTo>
                    <a:lnTo>
                      <a:pt x="339" y="311"/>
                    </a:lnTo>
                    <a:lnTo>
                      <a:pt x="326" y="286"/>
                    </a:lnTo>
                    <a:lnTo>
                      <a:pt x="314" y="262"/>
                    </a:lnTo>
                    <a:lnTo>
                      <a:pt x="299" y="239"/>
                    </a:lnTo>
                    <a:lnTo>
                      <a:pt x="277" y="218"/>
                    </a:lnTo>
                    <a:lnTo>
                      <a:pt x="250" y="239"/>
                    </a:lnTo>
                    <a:lnTo>
                      <a:pt x="221" y="232"/>
                    </a:lnTo>
                    <a:lnTo>
                      <a:pt x="189" y="223"/>
                    </a:lnTo>
                    <a:lnTo>
                      <a:pt x="157" y="214"/>
                    </a:lnTo>
                    <a:lnTo>
                      <a:pt x="128" y="203"/>
                    </a:lnTo>
                    <a:lnTo>
                      <a:pt x="98" y="192"/>
                    </a:lnTo>
                    <a:lnTo>
                      <a:pt x="71" y="179"/>
                    </a:lnTo>
                    <a:lnTo>
                      <a:pt x="47" y="167"/>
                    </a:lnTo>
                    <a:lnTo>
                      <a:pt x="27" y="153"/>
                    </a:lnTo>
                    <a:lnTo>
                      <a:pt x="13" y="138"/>
                    </a:lnTo>
                    <a:lnTo>
                      <a:pt x="0" y="123"/>
                    </a:lnTo>
                    <a:lnTo>
                      <a:pt x="0" y="110"/>
                    </a:lnTo>
                    <a:lnTo>
                      <a:pt x="3" y="97"/>
                    </a:lnTo>
                    <a:lnTo>
                      <a:pt x="8" y="83"/>
                    </a:lnTo>
                    <a:lnTo>
                      <a:pt x="13" y="71"/>
                    </a:lnTo>
                    <a:lnTo>
                      <a:pt x="20" y="58"/>
                    </a:lnTo>
                    <a:lnTo>
                      <a:pt x="30" y="46"/>
                    </a:lnTo>
                    <a:lnTo>
                      <a:pt x="40" y="34"/>
                    </a:lnTo>
                    <a:lnTo>
                      <a:pt x="49" y="23"/>
                    </a:lnTo>
                    <a:lnTo>
                      <a:pt x="62" y="11"/>
                    </a:lnTo>
                    <a:lnTo>
                      <a:pt x="74" y="0"/>
                    </a:lnTo>
                    <a:lnTo>
                      <a:pt x="91" y="3"/>
                    </a:lnTo>
                    <a:lnTo>
                      <a:pt x="106" y="8"/>
                    </a:lnTo>
                    <a:lnTo>
                      <a:pt x="121" y="13"/>
                    </a:lnTo>
                    <a:lnTo>
                      <a:pt x="138" y="19"/>
                    </a:lnTo>
                    <a:lnTo>
                      <a:pt x="152" y="25"/>
                    </a:lnTo>
                    <a:lnTo>
                      <a:pt x="170" y="32"/>
                    </a:lnTo>
                    <a:lnTo>
                      <a:pt x="184" y="39"/>
                    </a:lnTo>
                    <a:lnTo>
                      <a:pt x="201" y="46"/>
                    </a:lnTo>
                    <a:lnTo>
                      <a:pt x="216" y="51"/>
                    </a:lnTo>
                    <a:lnTo>
                      <a:pt x="233" y="57"/>
                    </a:lnTo>
                    <a:lnTo>
                      <a:pt x="233" y="57"/>
                    </a:lnTo>
                    <a:lnTo>
                      <a:pt x="233" y="56"/>
                    </a:lnTo>
                    <a:close/>
                  </a:path>
                </a:pathLst>
              </a:custGeom>
              <a:solidFill>
                <a:srgbClr val="B34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6250" name="Freeform 58"/>
              <p:cNvSpPr>
                <a:spLocks/>
              </p:cNvSpPr>
              <p:nvPr/>
            </p:nvSpPr>
            <p:spPr bwMode="auto">
              <a:xfrm>
                <a:off x="3412" y="3749"/>
                <a:ext cx="47" cy="15"/>
              </a:xfrm>
              <a:custGeom>
                <a:avLst/>
                <a:gdLst>
                  <a:gd name="T0" fmla="*/ 44 w 47"/>
                  <a:gd name="T1" fmla="*/ 0 h 15"/>
                  <a:gd name="T2" fmla="*/ 47 w 47"/>
                  <a:gd name="T3" fmla="*/ 6 h 15"/>
                  <a:gd name="T4" fmla="*/ 42 w 47"/>
                  <a:gd name="T5" fmla="*/ 10 h 15"/>
                  <a:gd name="T6" fmla="*/ 37 w 47"/>
                  <a:gd name="T7" fmla="*/ 13 h 15"/>
                  <a:gd name="T8" fmla="*/ 30 w 47"/>
                  <a:gd name="T9" fmla="*/ 15 h 15"/>
                  <a:gd name="T10" fmla="*/ 22 w 47"/>
                  <a:gd name="T11" fmla="*/ 15 h 15"/>
                  <a:gd name="T12" fmla="*/ 15 w 47"/>
                  <a:gd name="T13" fmla="*/ 15 h 15"/>
                  <a:gd name="T14" fmla="*/ 10 w 47"/>
                  <a:gd name="T15" fmla="*/ 13 h 15"/>
                  <a:gd name="T16" fmla="*/ 3 w 47"/>
                  <a:gd name="T17" fmla="*/ 9 h 15"/>
                  <a:gd name="T18" fmla="*/ 0 w 47"/>
                  <a:gd name="T19" fmla="*/ 6 h 15"/>
                  <a:gd name="T20" fmla="*/ 0 w 47"/>
                  <a:gd name="T21" fmla="*/ 0 h 15"/>
                  <a:gd name="T22" fmla="*/ 44 w 47"/>
                  <a:gd name="T23" fmla="*/ 0 h 15"/>
                  <a:gd name="T24" fmla="*/ 44 w 47"/>
                  <a:gd name="T25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7" h="15">
                    <a:moveTo>
                      <a:pt x="44" y="0"/>
                    </a:moveTo>
                    <a:lnTo>
                      <a:pt x="47" y="6"/>
                    </a:lnTo>
                    <a:lnTo>
                      <a:pt x="42" y="10"/>
                    </a:lnTo>
                    <a:lnTo>
                      <a:pt x="37" y="13"/>
                    </a:lnTo>
                    <a:lnTo>
                      <a:pt x="30" y="15"/>
                    </a:lnTo>
                    <a:lnTo>
                      <a:pt x="22" y="15"/>
                    </a:lnTo>
                    <a:lnTo>
                      <a:pt x="15" y="15"/>
                    </a:lnTo>
                    <a:lnTo>
                      <a:pt x="10" y="13"/>
                    </a:lnTo>
                    <a:lnTo>
                      <a:pt x="3" y="9"/>
                    </a:lnTo>
                    <a:lnTo>
                      <a:pt x="0" y="6"/>
                    </a:lnTo>
                    <a:lnTo>
                      <a:pt x="0" y="0"/>
                    </a:lnTo>
                    <a:lnTo>
                      <a:pt x="44" y="0"/>
                    </a:lnTo>
                    <a:lnTo>
                      <a:pt x="44" y="0"/>
                    </a:lnTo>
                    <a:close/>
                  </a:path>
                </a:pathLst>
              </a:custGeom>
              <a:solidFill>
                <a:srgbClr val="FF00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6251" name="Freeform 59"/>
              <p:cNvSpPr>
                <a:spLocks/>
              </p:cNvSpPr>
              <p:nvPr/>
            </p:nvSpPr>
            <p:spPr bwMode="auto">
              <a:xfrm>
                <a:off x="3491" y="3749"/>
                <a:ext cx="115" cy="54"/>
              </a:xfrm>
              <a:custGeom>
                <a:avLst/>
                <a:gdLst>
                  <a:gd name="T0" fmla="*/ 112 w 115"/>
                  <a:gd name="T1" fmla="*/ 0 h 54"/>
                  <a:gd name="T2" fmla="*/ 115 w 115"/>
                  <a:gd name="T3" fmla="*/ 6 h 54"/>
                  <a:gd name="T4" fmla="*/ 115 w 115"/>
                  <a:gd name="T5" fmla="*/ 11 h 54"/>
                  <a:gd name="T6" fmla="*/ 112 w 115"/>
                  <a:gd name="T7" fmla="*/ 17 h 54"/>
                  <a:gd name="T8" fmla="*/ 107 w 115"/>
                  <a:gd name="T9" fmla="*/ 23 h 54"/>
                  <a:gd name="T10" fmla="*/ 100 w 115"/>
                  <a:gd name="T11" fmla="*/ 29 h 54"/>
                  <a:gd name="T12" fmla="*/ 93 w 115"/>
                  <a:gd name="T13" fmla="*/ 34 h 54"/>
                  <a:gd name="T14" fmla="*/ 85 w 115"/>
                  <a:gd name="T15" fmla="*/ 39 h 54"/>
                  <a:gd name="T16" fmla="*/ 76 w 115"/>
                  <a:gd name="T17" fmla="*/ 45 h 54"/>
                  <a:gd name="T18" fmla="*/ 68 w 115"/>
                  <a:gd name="T19" fmla="*/ 49 h 54"/>
                  <a:gd name="T20" fmla="*/ 61 w 115"/>
                  <a:gd name="T21" fmla="*/ 54 h 54"/>
                  <a:gd name="T22" fmla="*/ 49 w 115"/>
                  <a:gd name="T23" fmla="*/ 51 h 54"/>
                  <a:gd name="T24" fmla="*/ 36 w 115"/>
                  <a:gd name="T25" fmla="*/ 48 h 54"/>
                  <a:gd name="T26" fmla="*/ 24 w 115"/>
                  <a:gd name="T27" fmla="*/ 45 h 54"/>
                  <a:gd name="T28" fmla="*/ 14 w 115"/>
                  <a:gd name="T29" fmla="*/ 40 h 54"/>
                  <a:gd name="T30" fmla="*/ 7 w 115"/>
                  <a:gd name="T31" fmla="*/ 35 h 54"/>
                  <a:gd name="T32" fmla="*/ 2 w 115"/>
                  <a:gd name="T33" fmla="*/ 30 h 54"/>
                  <a:gd name="T34" fmla="*/ 0 w 115"/>
                  <a:gd name="T35" fmla="*/ 24 h 54"/>
                  <a:gd name="T36" fmla="*/ 0 w 115"/>
                  <a:gd name="T37" fmla="*/ 17 h 54"/>
                  <a:gd name="T38" fmla="*/ 5 w 115"/>
                  <a:gd name="T39" fmla="*/ 11 h 54"/>
                  <a:gd name="T40" fmla="*/ 9 w 115"/>
                  <a:gd name="T41" fmla="*/ 3 h 54"/>
                  <a:gd name="T42" fmla="*/ 19 w 115"/>
                  <a:gd name="T43" fmla="*/ 2 h 54"/>
                  <a:gd name="T44" fmla="*/ 29 w 115"/>
                  <a:gd name="T45" fmla="*/ 1 h 54"/>
                  <a:gd name="T46" fmla="*/ 39 w 115"/>
                  <a:gd name="T47" fmla="*/ 0 h 54"/>
                  <a:gd name="T48" fmla="*/ 49 w 115"/>
                  <a:gd name="T49" fmla="*/ 0 h 54"/>
                  <a:gd name="T50" fmla="*/ 61 w 115"/>
                  <a:gd name="T51" fmla="*/ 0 h 54"/>
                  <a:gd name="T52" fmla="*/ 71 w 115"/>
                  <a:gd name="T53" fmla="*/ 0 h 54"/>
                  <a:gd name="T54" fmla="*/ 83 w 115"/>
                  <a:gd name="T55" fmla="*/ 0 h 54"/>
                  <a:gd name="T56" fmla="*/ 93 w 115"/>
                  <a:gd name="T57" fmla="*/ 0 h 54"/>
                  <a:gd name="T58" fmla="*/ 103 w 115"/>
                  <a:gd name="T59" fmla="*/ 0 h 54"/>
                  <a:gd name="T60" fmla="*/ 112 w 115"/>
                  <a:gd name="T61" fmla="*/ 0 h 54"/>
                  <a:gd name="T62" fmla="*/ 112 w 115"/>
                  <a:gd name="T6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15" h="54">
                    <a:moveTo>
                      <a:pt x="112" y="0"/>
                    </a:moveTo>
                    <a:lnTo>
                      <a:pt x="115" y="6"/>
                    </a:lnTo>
                    <a:lnTo>
                      <a:pt x="115" y="11"/>
                    </a:lnTo>
                    <a:lnTo>
                      <a:pt x="112" y="17"/>
                    </a:lnTo>
                    <a:lnTo>
                      <a:pt x="107" y="23"/>
                    </a:lnTo>
                    <a:lnTo>
                      <a:pt x="100" y="29"/>
                    </a:lnTo>
                    <a:lnTo>
                      <a:pt x="93" y="34"/>
                    </a:lnTo>
                    <a:lnTo>
                      <a:pt x="85" y="39"/>
                    </a:lnTo>
                    <a:lnTo>
                      <a:pt x="76" y="45"/>
                    </a:lnTo>
                    <a:lnTo>
                      <a:pt x="68" y="49"/>
                    </a:lnTo>
                    <a:lnTo>
                      <a:pt x="61" y="54"/>
                    </a:lnTo>
                    <a:lnTo>
                      <a:pt x="49" y="51"/>
                    </a:lnTo>
                    <a:lnTo>
                      <a:pt x="36" y="48"/>
                    </a:lnTo>
                    <a:lnTo>
                      <a:pt x="24" y="45"/>
                    </a:lnTo>
                    <a:lnTo>
                      <a:pt x="14" y="40"/>
                    </a:lnTo>
                    <a:lnTo>
                      <a:pt x="7" y="35"/>
                    </a:lnTo>
                    <a:lnTo>
                      <a:pt x="2" y="30"/>
                    </a:lnTo>
                    <a:lnTo>
                      <a:pt x="0" y="24"/>
                    </a:lnTo>
                    <a:lnTo>
                      <a:pt x="0" y="17"/>
                    </a:lnTo>
                    <a:lnTo>
                      <a:pt x="5" y="11"/>
                    </a:lnTo>
                    <a:lnTo>
                      <a:pt x="9" y="3"/>
                    </a:lnTo>
                    <a:lnTo>
                      <a:pt x="19" y="2"/>
                    </a:lnTo>
                    <a:lnTo>
                      <a:pt x="29" y="1"/>
                    </a:lnTo>
                    <a:lnTo>
                      <a:pt x="39" y="0"/>
                    </a:lnTo>
                    <a:lnTo>
                      <a:pt x="49" y="0"/>
                    </a:lnTo>
                    <a:lnTo>
                      <a:pt x="61" y="0"/>
                    </a:lnTo>
                    <a:lnTo>
                      <a:pt x="71" y="0"/>
                    </a:lnTo>
                    <a:lnTo>
                      <a:pt x="83" y="0"/>
                    </a:lnTo>
                    <a:lnTo>
                      <a:pt x="93" y="0"/>
                    </a:lnTo>
                    <a:lnTo>
                      <a:pt x="103" y="0"/>
                    </a:lnTo>
                    <a:lnTo>
                      <a:pt x="112" y="0"/>
                    </a:lnTo>
                    <a:lnTo>
                      <a:pt x="112" y="0"/>
                    </a:lnTo>
                    <a:close/>
                  </a:path>
                </a:pathLst>
              </a:custGeom>
              <a:solidFill>
                <a:srgbClr val="B3D9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6252" name="Freeform 60"/>
              <p:cNvSpPr>
                <a:spLocks/>
              </p:cNvSpPr>
              <p:nvPr/>
            </p:nvSpPr>
            <p:spPr bwMode="auto">
              <a:xfrm>
                <a:off x="3613" y="3749"/>
                <a:ext cx="152" cy="81"/>
              </a:xfrm>
              <a:custGeom>
                <a:avLst/>
                <a:gdLst>
                  <a:gd name="T0" fmla="*/ 152 w 152"/>
                  <a:gd name="T1" fmla="*/ 3 h 81"/>
                  <a:gd name="T2" fmla="*/ 142 w 152"/>
                  <a:gd name="T3" fmla="*/ 13 h 81"/>
                  <a:gd name="T4" fmla="*/ 133 w 152"/>
                  <a:gd name="T5" fmla="*/ 23 h 81"/>
                  <a:gd name="T6" fmla="*/ 128 w 152"/>
                  <a:gd name="T7" fmla="*/ 34 h 81"/>
                  <a:gd name="T8" fmla="*/ 120 w 152"/>
                  <a:gd name="T9" fmla="*/ 47 h 81"/>
                  <a:gd name="T10" fmla="*/ 113 w 152"/>
                  <a:gd name="T11" fmla="*/ 58 h 81"/>
                  <a:gd name="T12" fmla="*/ 106 w 152"/>
                  <a:gd name="T13" fmla="*/ 69 h 81"/>
                  <a:gd name="T14" fmla="*/ 93 w 152"/>
                  <a:gd name="T15" fmla="*/ 77 h 81"/>
                  <a:gd name="T16" fmla="*/ 79 w 152"/>
                  <a:gd name="T17" fmla="*/ 81 h 81"/>
                  <a:gd name="T18" fmla="*/ 57 w 152"/>
                  <a:gd name="T19" fmla="*/ 81 h 81"/>
                  <a:gd name="T20" fmla="*/ 27 w 152"/>
                  <a:gd name="T21" fmla="*/ 78 h 81"/>
                  <a:gd name="T22" fmla="*/ 10 w 152"/>
                  <a:gd name="T23" fmla="*/ 71 h 81"/>
                  <a:gd name="T24" fmla="*/ 0 w 152"/>
                  <a:gd name="T25" fmla="*/ 63 h 81"/>
                  <a:gd name="T26" fmla="*/ 0 w 152"/>
                  <a:gd name="T27" fmla="*/ 56 h 81"/>
                  <a:gd name="T28" fmla="*/ 5 w 152"/>
                  <a:gd name="T29" fmla="*/ 48 h 81"/>
                  <a:gd name="T30" fmla="*/ 17 w 152"/>
                  <a:gd name="T31" fmla="*/ 40 h 81"/>
                  <a:gd name="T32" fmla="*/ 30 w 152"/>
                  <a:gd name="T33" fmla="*/ 32 h 81"/>
                  <a:gd name="T34" fmla="*/ 42 w 152"/>
                  <a:gd name="T35" fmla="*/ 25 h 81"/>
                  <a:gd name="T36" fmla="*/ 54 w 152"/>
                  <a:gd name="T37" fmla="*/ 17 h 81"/>
                  <a:gd name="T38" fmla="*/ 61 w 152"/>
                  <a:gd name="T39" fmla="*/ 9 h 81"/>
                  <a:gd name="T40" fmla="*/ 64 w 152"/>
                  <a:gd name="T41" fmla="*/ 0 h 81"/>
                  <a:gd name="T42" fmla="*/ 152 w 152"/>
                  <a:gd name="T43" fmla="*/ 3 h 81"/>
                  <a:gd name="T44" fmla="*/ 152 w 152"/>
                  <a:gd name="T45" fmla="*/ 3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52" h="81">
                    <a:moveTo>
                      <a:pt x="152" y="3"/>
                    </a:moveTo>
                    <a:lnTo>
                      <a:pt x="142" y="13"/>
                    </a:lnTo>
                    <a:lnTo>
                      <a:pt x="133" y="23"/>
                    </a:lnTo>
                    <a:lnTo>
                      <a:pt x="128" y="34"/>
                    </a:lnTo>
                    <a:lnTo>
                      <a:pt x="120" y="47"/>
                    </a:lnTo>
                    <a:lnTo>
                      <a:pt x="113" y="58"/>
                    </a:lnTo>
                    <a:lnTo>
                      <a:pt x="106" y="69"/>
                    </a:lnTo>
                    <a:lnTo>
                      <a:pt x="93" y="77"/>
                    </a:lnTo>
                    <a:lnTo>
                      <a:pt x="79" y="81"/>
                    </a:lnTo>
                    <a:lnTo>
                      <a:pt x="57" y="81"/>
                    </a:lnTo>
                    <a:lnTo>
                      <a:pt x="27" y="78"/>
                    </a:lnTo>
                    <a:lnTo>
                      <a:pt x="10" y="71"/>
                    </a:lnTo>
                    <a:lnTo>
                      <a:pt x="0" y="63"/>
                    </a:lnTo>
                    <a:lnTo>
                      <a:pt x="0" y="56"/>
                    </a:lnTo>
                    <a:lnTo>
                      <a:pt x="5" y="48"/>
                    </a:lnTo>
                    <a:lnTo>
                      <a:pt x="17" y="40"/>
                    </a:lnTo>
                    <a:lnTo>
                      <a:pt x="30" y="32"/>
                    </a:lnTo>
                    <a:lnTo>
                      <a:pt x="42" y="25"/>
                    </a:lnTo>
                    <a:lnTo>
                      <a:pt x="54" y="17"/>
                    </a:lnTo>
                    <a:lnTo>
                      <a:pt x="61" y="9"/>
                    </a:lnTo>
                    <a:lnTo>
                      <a:pt x="64" y="0"/>
                    </a:lnTo>
                    <a:lnTo>
                      <a:pt x="152" y="3"/>
                    </a:lnTo>
                    <a:lnTo>
                      <a:pt x="152" y="3"/>
                    </a:lnTo>
                    <a:close/>
                  </a:path>
                </a:pathLst>
              </a:custGeom>
              <a:solidFill>
                <a:srgbClr val="FF00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6253" name="Freeform 61"/>
              <p:cNvSpPr>
                <a:spLocks/>
              </p:cNvSpPr>
              <p:nvPr/>
            </p:nvSpPr>
            <p:spPr bwMode="auto">
              <a:xfrm>
                <a:off x="3748" y="3746"/>
                <a:ext cx="176" cy="100"/>
              </a:xfrm>
              <a:custGeom>
                <a:avLst/>
                <a:gdLst>
                  <a:gd name="T0" fmla="*/ 176 w 176"/>
                  <a:gd name="T1" fmla="*/ 6 h 100"/>
                  <a:gd name="T2" fmla="*/ 159 w 176"/>
                  <a:gd name="T3" fmla="*/ 18 h 100"/>
                  <a:gd name="T4" fmla="*/ 147 w 176"/>
                  <a:gd name="T5" fmla="*/ 32 h 100"/>
                  <a:gd name="T6" fmla="*/ 137 w 176"/>
                  <a:gd name="T7" fmla="*/ 46 h 100"/>
                  <a:gd name="T8" fmla="*/ 130 w 176"/>
                  <a:gd name="T9" fmla="*/ 61 h 100"/>
                  <a:gd name="T10" fmla="*/ 120 w 176"/>
                  <a:gd name="T11" fmla="*/ 75 h 100"/>
                  <a:gd name="T12" fmla="*/ 108 w 176"/>
                  <a:gd name="T13" fmla="*/ 86 h 100"/>
                  <a:gd name="T14" fmla="*/ 91 w 176"/>
                  <a:gd name="T15" fmla="*/ 96 h 100"/>
                  <a:gd name="T16" fmla="*/ 69 w 176"/>
                  <a:gd name="T17" fmla="*/ 100 h 100"/>
                  <a:gd name="T18" fmla="*/ 39 w 176"/>
                  <a:gd name="T19" fmla="*/ 99 h 100"/>
                  <a:gd name="T20" fmla="*/ 0 w 176"/>
                  <a:gd name="T21" fmla="*/ 92 h 100"/>
                  <a:gd name="T22" fmla="*/ 12 w 176"/>
                  <a:gd name="T23" fmla="*/ 81 h 100"/>
                  <a:gd name="T24" fmla="*/ 22 w 176"/>
                  <a:gd name="T25" fmla="*/ 67 h 100"/>
                  <a:gd name="T26" fmla="*/ 32 w 176"/>
                  <a:gd name="T27" fmla="*/ 53 h 100"/>
                  <a:gd name="T28" fmla="*/ 42 w 176"/>
                  <a:gd name="T29" fmla="*/ 38 h 100"/>
                  <a:gd name="T30" fmla="*/ 51 w 176"/>
                  <a:gd name="T31" fmla="*/ 25 h 100"/>
                  <a:gd name="T32" fmla="*/ 66 w 176"/>
                  <a:gd name="T33" fmla="*/ 13 h 100"/>
                  <a:gd name="T34" fmla="*/ 86 w 176"/>
                  <a:gd name="T35" fmla="*/ 4 h 100"/>
                  <a:gd name="T36" fmla="*/ 108 w 176"/>
                  <a:gd name="T37" fmla="*/ 0 h 100"/>
                  <a:gd name="T38" fmla="*/ 140 w 176"/>
                  <a:gd name="T39" fmla="*/ 1 h 100"/>
                  <a:gd name="T40" fmla="*/ 176 w 176"/>
                  <a:gd name="T41" fmla="*/ 6 h 100"/>
                  <a:gd name="T42" fmla="*/ 176 w 176"/>
                  <a:gd name="T43" fmla="*/ 6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76" h="100">
                    <a:moveTo>
                      <a:pt x="176" y="6"/>
                    </a:moveTo>
                    <a:lnTo>
                      <a:pt x="159" y="18"/>
                    </a:lnTo>
                    <a:lnTo>
                      <a:pt x="147" y="32"/>
                    </a:lnTo>
                    <a:lnTo>
                      <a:pt x="137" y="46"/>
                    </a:lnTo>
                    <a:lnTo>
                      <a:pt x="130" y="61"/>
                    </a:lnTo>
                    <a:lnTo>
                      <a:pt x="120" y="75"/>
                    </a:lnTo>
                    <a:lnTo>
                      <a:pt x="108" y="86"/>
                    </a:lnTo>
                    <a:lnTo>
                      <a:pt x="91" y="96"/>
                    </a:lnTo>
                    <a:lnTo>
                      <a:pt x="69" y="100"/>
                    </a:lnTo>
                    <a:lnTo>
                      <a:pt x="39" y="99"/>
                    </a:lnTo>
                    <a:lnTo>
                      <a:pt x="0" y="92"/>
                    </a:lnTo>
                    <a:lnTo>
                      <a:pt x="12" y="81"/>
                    </a:lnTo>
                    <a:lnTo>
                      <a:pt x="22" y="67"/>
                    </a:lnTo>
                    <a:lnTo>
                      <a:pt x="32" y="53"/>
                    </a:lnTo>
                    <a:lnTo>
                      <a:pt x="42" y="38"/>
                    </a:lnTo>
                    <a:lnTo>
                      <a:pt x="51" y="25"/>
                    </a:lnTo>
                    <a:lnTo>
                      <a:pt x="66" y="13"/>
                    </a:lnTo>
                    <a:lnTo>
                      <a:pt x="86" y="4"/>
                    </a:lnTo>
                    <a:lnTo>
                      <a:pt x="108" y="0"/>
                    </a:lnTo>
                    <a:lnTo>
                      <a:pt x="140" y="1"/>
                    </a:lnTo>
                    <a:lnTo>
                      <a:pt x="176" y="6"/>
                    </a:lnTo>
                    <a:lnTo>
                      <a:pt x="176" y="6"/>
                    </a:lnTo>
                    <a:close/>
                  </a:path>
                </a:pathLst>
              </a:custGeom>
              <a:solidFill>
                <a:srgbClr val="B3D9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6254" name="Freeform 62"/>
              <p:cNvSpPr>
                <a:spLocks/>
              </p:cNvSpPr>
              <p:nvPr/>
            </p:nvSpPr>
            <p:spPr bwMode="auto">
              <a:xfrm>
                <a:off x="3905" y="3744"/>
                <a:ext cx="152" cy="100"/>
              </a:xfrm>
              <a:custGeom>
                <a:avLst/>
                <a:gdLst>
                  <a:gd name="T0" fmla="*/ 149 w 152"/>
                  <a:gd name="T1" fmla="*/ 8 h 100"/>
                  <a:gd name="T2" fmla="*/ 137 w 152"/>
                  <a:gd name="T3" fmla="*/ 19 h 100"/>
                  <a:gd name="T4" fmla="*/ 127 w 152"/>
                  <a:gd name="T5" fmla="*/ 30 h 100"/>
                  <a:gd name="T6" fmla="*/ 120 w 152"/>
                  <a:gd name="T7" fmla="*/ 43 h 100"/>
                  <a:gd name="T8" fmla="*/ 113 w 152"/>
                  <a:gd name="T9" fmla="*/ 55 h 100"/>
                  <a:gd name="T10" fmla="*/ 103 w 152"/>
                  <a:gd name="T11" fmla="*/ 67 h 100"/>
                  <a:gd name="T12" fmla="*/ 93 w 152"/>
                  <a:gd name="T13" fmla="*/ 78 h 100"/>
                  <a:gd name="T14" fmla="*/ 81 w 152"/>
                  <a:gd name="T15" fmla="*/ 88 h 100"/>
                  <a:gd name="T16" fmla="*/ 61 w 152"/>
                  <a:gd name="T17" fmla="*/ 95 h 100"/>
                  <a:gd name="T18" fmla="*/ 34 w 152"/>
                  <a:gd name="T19" fmla="*/ 99 h 100"/>
                  <a:gd name="T20" fmla="*/ 0 w 152"/>
                  <a:gd name="T21" fmla="*/ 100 h 100"/>
                  <a:gd name="T22" fmla="*/ 10 w 152"/>
                  <a:gd name="T23" fmla="*/ 87 h 100"/>
                  <a:gd name="T24" fmla="*/ 17 w 152"/>
                  <a:gd name="T25" fmla="*/ 74 h 100"/>
                  <a:gd name="T26" fmla="*/ 24 w 152"/>
                  <a:gd name="T27" fmla="*/ 58 h 100"/>
                  <a:gd name="T28" fmla="*/ 32 w 152"/>
                  <a:gd name="T29" fmla="*/ 42 h 100"/>
                  <a:gd name="T30" fmla="*/ 42 w 152"/>
                  <a:gd name="T31" fmla="*/ 27 h 100"/>
                  <a:gd name="T32" fmla="*/ 54 w 152"/>
                  <a:gd name="T33" fmla="*/ 14 h 100"/>
                  <a:gd name="T34" fmla="*/ 71 w 152"/>
                  <a:gd name="T35" fmla="*/ 5 h 100"/>
                  <a:gd name="T36" fmla="*/ 93 w 152"/>
                  <a:gd name="T37" fmla="*/ 0 h 100"/>
                  <a:gd name="T38" fmla="*/ 117 w 152"/>
                  <a:gd name="T39" fmla="*/ 0 h 100"/>
                  <a:gd name="T40" fmla="*/ 152 w 152"/>
                  <a:gd name="T41" fmla="*/ 8 h 100"/>
                  <a:gd name="T42" fmla="*/ 152 w 152"/>
                  <a:gd name="T43" fmla="*/ 8 h 100"/>
                  <a:gd name="T44" fmla="*/ 149 w 152"/>
                  <a:gd name="T45" fmla="*/ 8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52" h="100">
                    <a:moveTo>
                      <a:pt x="149" y="8"/>
                    </a:moveTo>
                    <a:lnTo>
                      <a:pt x="137" y="19"/>
                    </a:lnTo>
                    <a:lnTo>
                      <a:pt x="127" y="30"/>
                    </a:lnTo>
                    <a:lnTo>
                      <a:pt x="120" y="43"/>
                    </a:lnTo>
                    <a:lnTo>
                      <a:pt x="113" y="55"/>
                    </a:lnTo>
                    <a:lnTo>
                      <a:pt x="103" y="67"/>
                    </a:lnTo>
                    <a:lnTo>
                      <a:pt x="93" y="78"/>
                    </a:lnTo>
                    <a:lnTo>
                      <a:pt x="81" y="88"/>
                    </a:lnTo>
                    <a:lnTo>
                      <a:pt x="61" y="95"/>
                    </a:lnTo>
                    <a:lnTo>
                      <a:pt x="34" y="99"/>
                    </a:lnTo>
                    <a:lnTo>
                      <a:pt x="0" y="100"/>
                    </a:lnTo>
                    <a:lnTo>
                      <a:pt x="10" y="87"/>
                    </a:lnTo>
                    <a:lnTo>
                      <a:pt x="17" y="74"/>
                    </a:lnTo>
                    <a:lnTo>
                      <a:pt x="24" y="58"/>
                    </a:lnTo>
                    <a:lnTo>
                      <a:pt x="32" y="42"/>
                    </a:lnTo>
                    <a:lnTo>
                      <a:pt x="42" y="27"/>
                    </a:lnTo>
                    <a:lnTo>
                      <a:pt x="54" y="14"/>
                    </a:lnTo>
                    <a:lnTo>
                      <a:pt x="71" y="5"/>
                    </a:lnTo>
                    <a:lnTo>
                      <a:pt x="93" y="0"/>
                    </a:lnTo>
                    <a:lnTo>
                      <a:pt x="117" y="0"/>
                    </a:lnTo>
                    <a:lnTo>
                      <a:pt x="152" y="8"/>
                    </a:lnTo>
                    <a:lnTo>
                      <a:pt x="152" y="8"/>
                    </a:lnTo>
                    <a:lnTo>
                      <a:pt x="149" y="8"/>
                    </a:lnTo>
                    <a:close/>
                  </a:path>
                </a:pathLst>
              </a:custGeom>
              <a:solidFill>
                <a:srgbClr val="FF00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6255" name="Freeform 63"/>
              <p:cNvSpPr>
                <a:spLocks/>
              </p:cNvSpPr>
              <p:nvPr/>
            </p:nvSpPr>
            <p:spPr bwMode="auto">
              <a:xfrm>
                <a:off x="3772" y="3863"/>
                <a:ext cx="214" cy="51"/>
              </a:xfrm>
              <a:custGeom>
                <a:avLst/>
                <a:gdLst>
                  <a:gd name="T0" fmla="*/ 214 w 214"/>
                  <a:gd name="T1" fmla="*/ 21 h 51"/>
                  <a:gd name="T2" fmla="*/ 199 w 214"/>
                  <a:gd name="T3" fmla="*/ 19 h 51"/>
                  <a:gd name="T4" fmla="*/ 179 w 214"/>
                  <a:gd name="T5" fmla="*/ 16 h 51"/>
                  <a:gd name="T6" fmla="*/ 160 w 214"/>
                  <a:gd name="T7" fmla="*/ 17 h 51"/>
                  <a:gd name="T8" fmla="*/ 135 w 214"/>
                  <a:gd name="T9" fmla="*/ 19 h 51"/>
                  <a:gd name="T10" fmla="*/ 111 w 214"/>
                  <a:gd name="T11" fmla="*/ 22 h 51"/>
                  <a:gd name="T12" fmla="*/ 86 w 214"/>
                  <a:gd name="T13" fmla="*/ 27 h 51"/>
                  <a:gd name="T14" fmla="*/ 62 w 214"/>
                  <a:gd name="T15" fmla="*/ 32 h 51"/>
                  <a:gd name="T16" fmla="*/ 40 w 214"/>
                  <a:gd name="T17" fmla="*/ 38 h 51"/>
                  <a:gd name="T18" fmla="*/ 18 w 214"/>
                  <a:gd name="T19" fmla="*/ 45 h 51"/>
                  <a:gd name="T20" fmla="*/ 0 w 214"/>
                  <a:gd name="T21" fmla="*/ 51 h 51"/>
                  <a:gd name="T22" fmla="*/ 5 w 214"/>
                  <a:gd name="T23" fmla="*/ 44 h 51"/>
                  <a:gd name="T24" fmla="*/ 13 w 214"/>
                  <a:gd name="T25" fmla="*/ 37 h 51"/>
                  <a:gd name="T26" fmla="*/ 23 w 214"/>
                  <a:gd name="T27" fmla="*/ 31 h 51"/>
                  <a:gd name="T28" fmla="*/ 35 w 214"/>
                  <a:gd name="T29" fmla="*/ 27 h 51"/>
                  <a:gd name="T30" fmla="*/ 50 w 214"/>
                  <a:gd name="T31" fmla="*/ 22 h 51"/>
                  <a:gd name="T32" fmla="*/ 67 w 214"/>
                  <a:gd name="T33" fmla="*/ 17 h 51"/>
                  <a:gd name="T34" fmla="*/ 81 w 214"/>
                  <a:gd name="T35" fmla="*/ 14 h 51"/>
                  <a:gd name="T36" fmla="*/ 96 w 214"/>
                  <a:gd name="T37" fmla="*/ 9 h 51"/>
                  <a:gd name="T38" fmla="*/ 113 w 214"/>
                  <a:gd name="T39" fmla="*/ 6 h 51"/>
                  <a:gd name="T40" fmla="*/ 125 w 214"/>
                  <a:gd name="T41" fmla="*/ 1 h 51"/>
                  <a:gd name="T42" fmla="*/ 135 w 214"/>
                  <a:gd name="T43" fmla="*/ 0 h 51"/>
                  <a:gd name="T44" fmla="*/ 145 w 214"/>
                  <a:gd name="T45" fmla="*/ 0 h 51"/>
                  <a:gd name="T46" fmla="*/ 155 w 214"/>
                  <a:gd name="T47" fmla="*/ 0 h 51"/>
                  <a:gd name="T48" fmla="*/ 167 w 214"/>
                  <a:gd name="T49" fmla="*/ 1 h 51"/>
                  <a:gd name="T50" fmla="*/ 177 w 214"/>
                  <a:gd name="T51" fmla="*/ 4 h 51"/>
                  <a:gd name="T52" fmla="*/ 187 w 214"/>
                  <a:gd name="T53" fmla="*/ 6 h 51"/>
                  <a:gd name="T54" fmla="*/ 197 w 214"/>
                  <a:gd name="T55" fmla="*/ 9 h 51"/>
                  <a:gd name="T56" fmla="*/ 206 w 214"/>
                  <a:gd name="T57" fmla="*/ 13 h 51"/>
                  <a:gd name="T58" fmla="*/ 211 w 214"/>
                  <a:gd name="T59" fmla="*/ 17 h 51"/>
                  <a:gd name="T60" fmla="*/ 214 w 214"/>
                  <a:gd name="T61" fmla="*/ 22 h 51"/>
                  <a:gd name="T62" fmla="*/ 214 w 214"/>
                  <a:gd name="T63" fmla="*/ 22 h 51"/>
                  <a:gd name="T64" fmla="*/ 214 w 214"/>
                  <a:gd name="T65" fmla="*/ 21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14" h="51">
                    <a:moveTo>
                      <a:pt x="214" y="21"/>
                    </a:moveTo>
                    <a:lnTo>
                      <a:pt x="199" y="19"/>
                    </a:lnTo>
                    <a:lnTo>
                      <a:pt x="179" y="16"/>
                    </a:lnTo>
                    <a:lnTo>
                      <a:pt x="160" y="17"/>
                    </a:lnTo>
                    <a:lnTo>
                      <a:pt x="135" y="19"/>
                    </a:lnTo>
                    <a:lnTo>
                      <a:pt x="111" y="22"/>
                    </a:lnTo>
                    <a:lnTo>
                      <a:pt x="86" y="27"/>
                    </a:lnTo>
                    <a:lnTo>
                      <a:pt x="62" y="32"/>
                    </a:lnTo>
                    <a:lnTo>
                      <a:pt x="40" y="38"/>
                    </a:lnTo>
                    <a:lnTo>
                      <a:pt x="18" y="45"/>
                    </a:lnTo>
                    <a:lnTo>
                      <a:pt x="0" y="51"/>
                    </a:lnTo>
                    <a:lnTo>
                      <a:pt x="5" y="44"/>
                    </a:lnTo>
                    <a:lnTo>
                      <a:pt x="13" y="37"/>
                    </a:lnTo>
                    <a:lnTo>
                      <a:pt x="23" y="31"/>
                    </a:lnTo>
                    <a:lnTo>
                      <a:pt x="35" y="27"/>
                    </a:lnTo>
                    <a:lnTo>
                      <a:pt x="50" y="22"/>
                    </a:lnTo>
                    <a:lnTo>
                      <a:pt x="67" y="17"/>
                    </a:lnTo>
                    <a:lnTo>
                      <a:pt x="81" y="14"/>
                    </a:lnTo>
                    <a:lnTo>
                      <a:pt x="96" y="9"/>
                    </a:lnTo>
                    <a:lnTo>
                      <a:pt x="113" y="6"/>
                    </a:lnTo>
                    <a:lnTo>
                      <a:pt x="125" y="1"/>
                    </a:lnTo>
                    <a:lnTo>
                      <a:pt x="135" y="0"/>
                    </a:lnTo>
                    <a:lnTo>
                      <a:pt x="145" y="0"/>
                    </a:lnTo>
                    <a:lnTo>
                      <a:pt x="155" y="0"/>
                    </a:lnTo>
                    <a:lnTo>
                      <a:pt x="167" y="1"/>
                    </a:lnTo>
                    <a:lnTo>
                      <a:pt x="177" y="4"/>
                    </a:lnTo>
                    <a:lnTo>
                      <a:pt x="187" y="6"/>
                    </a:lnTo>
                    <a:lnTo>
                      <a:pt x="197" y="9"/>
                    </a:lnTo>
                    <a:lnTo>
                      <a:pt x="206" y="13"/>
                    </a:lnTo>
                    <a:lnTo>
                      <a:pt x="211" y="17"/>
                    </a:lnTo>
                    <a:lnTo>
                      <a:pt x="214" y="22"/>
                    </a:lnTo>
                    <a:lnTo>
                      <a:pt x="214" y="22"/>
                    </a:lnTo>
                    <a:lnTo>
                      <a:pt x="214" y="21"/>
                    </a:lnTo>
                    <a:close/>
                  </a:path>
                </a:pathLst>
              </a:custGeom>
              <a:solidFill>
                <a:srgbClr val="D18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6256" name="Freeform 64"/>
              <p:cNvSpPr>
                <a:spLocks/>
              </p:cNvSpPr>
              <p:nvPr/>
            </p:nvSpPr>
            <p:spPr bwMode="auto">
              <a:xfrm>
                <a:off x="3206" y="3888"/>
                <a:ext cx="218" cy="144"/>
              </a:xfrm>
              <a:custGeom>
                <a:avLst/>
                <a:gdLst>
                  <a:gd name="T0" fmla="*/ 169 w 218"/>
                  <a:gd name="T1" fmla="*/ 143 h 144"/>
                  <a:gd name="T2" fmla="*/ 145 w 218"/>
                  <a:gd name="T3" fmla="*/ 132 h 144"/>
                  <a:gd name="T4" fmla="*/ 118 w 218"/>
                  <a:gd name="T5" fmla="*/ 119 h 144"/>
                  <a:gd name="T6" fmla="*/ 91 w 218"/>
                  <a:gd name="T7" fmla="*/ 108 h 144"/>
                  <a:gd name="T8" fmla="*/ 64 w 218"/>
                  <a:gd name="T9" fmla="*/ 94 h 144"/>
                  <a:gd name="T10" fmla="*/ 40 w 218"/>
                  <a:gd name="T11" fmla="*/ 82 h 144"/>
                  <a:gd name="T12" fmla="*/ 20 w 218"/>
                  <a:gd name="T13" fmla="*/ 68 h 144"/>
                  <a:gd name="T14" fmla="*/ 5 w 218"/>
                  <a:gd name="T15" fmla="*/ 52 h 144"/>
                  <a:gd name="T16" fmla="*/ 0 w 218"/>
                  <a:gd name="T17" fmla="*/ 36 h 144"/>
                  <a:gd name="T18" fmla="*/ 3 w 218"/>
                  <a:gd name="T19" fmla="*/ 19 h 144"/>
                  <a:gd name="T20" fmla="*/ 20 w 218"/>
                  <a:gd name="T21" fmla="*/ 0 h 144"/>
                  <a:gd name="T22" fmla="*/ 30 w 218"/>
                  <a:gd name="T23" fmla="*/ 19 h 144"/>
                  <a:gd name="T24" fmla="*/ 52 w 218"/>
                  <a:gd name="T25" fmla="*/ 34 h 144"/>
                  <a:gd name="T26" fmla="*/ 86 w 218"/>
                  <a:gd name="T27" fmla="*/ 48 h 144"/>
                  <a:gd name="T28" fmla="*/ 123 w 218"/>
                  <a:gd name="T29" fmla="*/ 62 h 144"/>
                  <a:gd name="T30" fmla="*/ 160 w 218"/>
                  <a:gd name="T31" fmla="*/ 75 h 144"/>
                  <a:gd name="T32" fmla="*/ 189 w 218"/>
                  <a:gd name="T33" fmla="*/ 86 h 144"/>
                  <a:gd name="T34" fmla="*/ 211 w 218"/>
                  <a:gd name="T35" fmla="*/ 100 h 144"/>
                  <a:gd name="T36" fmla="*/ 218 w 218"/>
                  <a:gd name="T37" fmla="*/ 114 h 144"/>
                  <a:gd name="T38" fmla="*/ 206 w 218"/>
                  <a:gd name="T39" fmla="*/ 127 h 144"/>
                  <a:gd name="T40" fmla="*/ 169 w 218"/>
                  <a:gd name="T41" fmla="*/ 144 h 144"/>
                  <a:gd name="T42" fmla="*/ 169 w 218"/>
                  <a:gd name="T43" fmla="*/ 144 h 144"/>
                  <a:gd name="T44" fmla="*/ 169 w 218"/>
                  <a:gd name="T45" fmla="*/ 143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18" h="144">
                    <a:moveTo>
                      <a:pt x="169" y="143"/>
                    </a:moveTo>
                    <a:lnTo>
                      <a:pt x="145" y="132"/>
                    </a:lnTo>
                    <a:lnTo>
                      <a:pt x="118" y="119"/>
                    </a:lnTo>
                    <a:lnTo>
                      <a:pt x="91" y="108"/>
                    </a:lnTo>
                    <a:lnTo>
                      <a:pt x="64" y="94"/>
                    </a:lnTo>
                    <a:lnTo>
                      <a:pt x="40" y="82"/>
                    </a:lnTo>
                    <a:lnTo>
                      <a:pt x="20" y="68"/>
                    </a:lnTo>
                    <a:lnTo>
                      <a:pt x="5" y="52"/>
                    </a:lnTo>
                    <a:lnTo>
                      <a:pt x="0" y="36"/>
                    </a:lnTo>
                    <a:lnTo>
                      <a:pt x="3" y="19"/>
                    </a:lnTo>
                    <a:lnTo>
                      <a:pt x="20" y="0"/>
                    </a:lnTo>
                    <a:lnTo>
                      <a:pt x="30" y="19"/>
                    </a:lnTo>
                    <a:lnTo>
                      <a:pt x="52" y="34"/>
                    </a:lnTo>
                    <a:lnTo>
                      <a:pt x="86" y="48"/>
                    </a:lnTo>
                    <a:lnTo>
                      <a:pt x="123" y="62"/>
                    </a:lnTo>
                    <a:lnTo>
                      <a:pt x="160" y="75"/>
                    </a:lnTo>
                    <a:lnTo>
                      <a:pt x="189" y="86"/>
                    </a:lnTo>
                    <a:lnTo>
                      <a:pt x="211" y="100"/>
                    </a:lnTo>
                    <a:lnTo>
                      <a:pt x="218" y="114"/>
                    </a:lnTo>
                    <a:lnTo>
                      <a:pt x="206" y="127"/>
                    </a:lnTo>
                    <a:lnTo>
                      <a:pt x="169" y="144"/>
                    </a:lnTo>
                    <a:lnTo>
                      <a:pt x="169" y="144"/>
                    </a:lnTo>
                    <a:lnTo>
                      <a:pt x="169" y="143"/>
                    </a:lnTo>
                    <a:close/>
                  </a:path>
                </a:pathLst>
              </a:custGeom>
              <a:solidFill>
                <a:srgbClr val="D18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6257" name="Freeform 65"/>
              <p:cNvSpPr>
                <a:spLocks/>
              </p:cNvSpPr>
              <p:nvPr/>
            </p:nvSpPr>
            <p:spPr bwMode="auto">
              <a:xfrm>
                <a:off x="3824" y="3917"/>
                <a:ext cx="213" cy="54"/>
              </a:xfrm>
              <a:custGeom>
                <a:avLst/>
                <a:gdLst>
                  <a:gd name="T0" fmla="*/ 213 w 213"/>
                  <a:gd name="T1" fmla="*/ 8 h 54"/>
                  <a:gd name="T2" fmla="*/ 194 w 213"/>
                  <a:gd name="T3" fmla="*/ 13 h 54"/>
                  <a:gd name="T4" fmla="*/ 174 w 213"/>
                  <a:gd name="T5" fmla="*/ 17 h 54"/>
                  <a:gd name="T6" fmla="*/ 154 w 213"/>
                  <a:gd name="T7" fmla="*/ 22 h 54"/>
                  <a:gd name="T8" fmla="*/ 132 w 213"/>
                  <a:gd name="T9" fmla="*/ 27 h 54"/>
                  <a:gd name="T10" fmla="*/ 113 w 213"/>
                  <a:gd name="T11" fmla="*/ 32 h 54"/>
                  <a:gd name="T12" fmla="*/ 91 w 213"/>
                  <a:gd name="T13" fmla="*/ 37 h 54"/>
                  <a:gd name="T14" fmla="*/ 69 w 213"/>
                  <a:gd name="T15" fmla="*/ 41 h 54"/>
                  <a:gd name="T16" fmla="*/ 47 w 213"/>
                  <a:gd name="T17" fmla="*/ 46 h 54"/>
                  <a:gd name="T18" fmla="*/ 24 w 213"/>
                  <a:gd name="T19" fmla="*/ 50 h 54"/>
                  <a:gd name="T20" fmla="*/ 0 w 213"/>
                  <a:gd name="T21" fmla="*/ 54 h 54"/>
                  <a:gd name="T22" fmla="*/ 7 w 213"/>
                  <a:gd name="T23" fmla="*/ 46 h 54"/>
                  <a:gd name="T24" fmla="*/ 17 w 213"/>
                  <a:gd name="T25" fmla="*/ 39 h 54"/>
                  <a:gd name="T26" fmla="*/ 29 w 213"/>
                  <a:gd name="T27" fmla="*/ 33 h 54"/>
                  <a:gd name="T28" fmla="*/ 44 w 213"/>
                  <a:gd name="T29" fmla="*/ 27 h 54"/>
                  <a:gd name="T30" fmla="*/ 61 w 213"/>
                  <a:gd name="T31" fmla="*/ 22 h 54"/>
                  <a:gd name="T32" fmla="*/ 76 w 213"/>
                  <a:gd name="T33" fmla="*/ 17 h 54"/>
                  <a:gd name="T34" fmla="*/ 93 w 213"/>
                  <a:gd name="T35" fmla="*/ 13 h 54"/>
                  <a:gd name="T36" fmla="*/ 110 w 213"/>
                  <a:gd name="T37" fmla="*/ 9 h 54"/>
                  <a:gd name="T38" fmla="*/ 127 w 213"/>
                  <a:gd name="T39" fmla="*/ 5 h 54"/>
                  <a:gd name="T40" fmla="*/ 145 w 213"/>
                  <a:gd name="T41" fmla="*/ 0 h 54"/>
                  <a:gd name="T42" fmla="*/ 152 w 213"/>
                  <a:gd name="T43" fmla="*/ 0 h 54"/>
                  <a:gd name="T44" fmla="*/ 159 w 213"/>
                  <a:gd name="T45" fmla="*/ 0 h 54"/>
                  <a:gd name="T46" fmla="*/ 167 w 213"/>
                  <a:gd name="T47" fmla="*/ 0 h 54"/>
                  <a:gd name="T48" fmla="*/ 174 w 213"/>
                  <a:gd name="T49" fmla="*/ 1 h 54"/>
                  <a:gd name="T50" fmla="*/ 181 w 213"/>
                  <a:gd name="T51" fmla="*/ 2 h 54"/>
                  <a:gd name="T52" fmla="*/ 186 w 213"/>
                  <a:gd name="T53" fmla="*/ 3 h 54"/>
                  <a:gd name="T54" fmla="*/ 194 w 213"/>
                  <a:gd name="T55" fmla="*/ 5 h 54"/>
                  <a:gd name="T56" fmla="*/ 201 w 213"/>
                  <a:gd name="T57" fmla="*/ 7 h 54"/>
                  <a:gd name="T58" fmla="*/ 206 w 213"/>
                  <a:gd name="T59" fmla="*/ 8 h 54"/>
                  <a:gd name="T60" fmla="*/ 213 w 213"/>
                  <a:gd name="T61" fmla="*/ 9 h 54"/>
                  <a:gd name="T62" fmla="*/ 213 w 213"/>
                  <a:gd name="T63" fmla="*/ 9 h 54"/>
                  <a:gd name="T64" fmla="*/ 213 w 213"/>
                  <a:gd name="T65" fmla="*/ 8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13" h="54">
                    <a:moveTo>
                      <a:pt x="213" y="8"/>
                    </a:moveTo>
                    <a:lnTo>
                      <a:pt x="194" y="13"/>
                    </a:lnTo>
                    <a:lnTo>
                      <a:pt x="174" y="17"/>
                    </a:lnTo>
                    <a:lnTo>
                      <a:pt x="154" y="22"/>
                    </a:lnTo>
                    <a:lnTo>
                      <a:pt x="132" y="27"/>
                    </a:lnTo>
                    <a:lnTo>
                      <a:pt x="113" y="32"/>
                    </a:lnTo>
                    <a:lnTo>
                      <a:pt x="91" y="37"/>
                    </a:lnTo>
                    <a:lnTo>
                      <a:pt x="69" y="41"/>
                    </a:lnTo>
                    <a:lnTo>
                      <a:pt x="47" y="46"/>
                    </a:lnTo>
                    <a:lnTo>
                      <a:pt x="24" y="50"/>
                    </a:lnTo>
                    <a:lnTo>
                      <a:pt x="0" y="54"/>
                    </a:lnTo>
                    <a:lnTo>
                      <a:pt x="7" y="46"/>
                    </a:lnTo>
                    <a:lnTo>
                      <a:pt x="17" y="39"/>
                    </a:lnTo>
                    <a:lnTo>
                      <a:pt x="29" y="33"/>
                    </a:lnTo>
                    <a:lnTo>
                      <a:pt x="44" y="27"/>
                    </a:lnTo>
                    <a:lnTo>
                      <a:pt x="61" y="22"/>
                    </a:lnTo>
                    <a:lnTo>
                      <a:pt x="76" y="17"/>
                    </a:lnTo>
                    <a:lnTo>
                      <a:pt x="93" y="13"/>
                    </a:lnTo>
                    <a:lnTo>
                      <a:pt x="110" y="9"/>
                    </a:lnTo>
                    <a:lnTo>
                      <a:pt x="127" y="5"/>
                    </a:lnTo>
                    <a:lnTo>
                      <a:pt x="145" y="0"/>
                    </a:lnTo>
                    <a:lnTo>
                      <a:pt x="152" y="0"/>
                    </a:lnTo>
                    <a:lnTo>
                      <a:pt x="159" y="0"/>
                    </a:lnTo>
                    <a:lnTo>
                      <a:pt x="167" y="0"/>
                    </a:lnTo>
                    <a:lnTo>
                      <a:pt x="174" y="1"/>
                    </a:lnTo>
                    <a:lnTo>
                      <a:pt x="181" y="2"/>
                    </a:lnTo>
                    <a:lnTo>
                      <a:pt x="186" y="3"/>
                    </a:lnTo>
                    <a:lnTo>
                      <a:pt x="194" y="5"/>
                    </a:lnTo>
                    <a:lnTo>
                      <a:pt x="201" y="7"/>
                    </a:lnTo>
                    <a:lnTo>
                      <a:pt x="206" y="8"/>
                    </a:lnTo>
                    <a:lnTo>
                      <a:pt x="213" y="9"/>
                    </a:lnTo>
                    <a:lnTo>
                      <a:pt x="213" y="9"/>
                    </a:lnTo>
                    <a:lnTo>
                      <a:pt x="213" y="8"/>
                    </a:lnTo>
                    <a:close/>
                  </a:path>
                </a:pathLst>
              </a:custGeom>
              <a:solidFill>
                <a:srgbClr val="D18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6258" name="Freeform 66"/>
              <p:cNvSpPr>
                <a:spLocks/>
              </p:cNvSpPr>
              <p:nvPr/>
            </p:nvSpPr>
            <p:spPr bwMode="auto">
              <a:xfrm>
                <a:off x="3949" y="3958"/>
                <a:ext cx="221" cy="54"/>
              </a:xfrm>
              <a:custGeom>
                <a:avLst/>
                <a:gdLst>
                  <a:gd name="T0" fmla="*/ 221 w 221"/>
                  <a:gd name="T1" fmla="*/ 0 h 54"/>
                  <a:gd name="T2" fmla="*/ 216 w 221"/>
                  <a:gd name="T3" fmla="*/ 5 h 54"/>
                  <a:gd name="T4" fmla="*/ 211 w 221"/>
                  <a:gd name="T5" fmla="*/ 8 h 54"/>
                  <a:gd name="T6" fmla="*/ 201 w 221"/>
                  <a:gd name="T7" fmla="*/ 12 h 54"/>
                  <a:gd name="T8" fmla="*/ 191 w 221"/>
                  <a:gd name="T9" fmla="*/ 13 h 54"/>
                  <a:gd name="T10" fmla="*/ 179 w 221"/>
                  <a:gd name="T11" fmla="*/ 15 h 54"/>
                  <a:gd name="T12" fmla="*/ 167 w 221"/>
                  <a:gd name="T13" fmla="*/ 16 h 54"/>
                  <a:gd name="T14" fmla="*/ 157 w 221"/>
                  <a:gd name="T15" fmla="*/ 17 h 54"/>
                  <a:gd name="T16" fmla="*/ 145 w 221"/>
                  <a:gd name="T17" fmla="*/ 20 h 54"/>
                  <a:gd name="T18" fmla="*/ 135 w 221"/>
                  <a:gd name="T19" fmla="*/ 22 h 54"/>
                  <a:gd name="T20" fmla="*/ 125 w 221"/>
                  <a:gd name="T21" fmla="*/ 24 h 54"/>
                  <a:gd name="T22" fmla="*/ 115 w 221"/>
                  <a:gd name="T23" fmla="*/ 29 h 54"/>
                  <a:gd name="T24" fmla="*/ 105 w 221"/>
                  <a:gd name="T25" fmla="*/ 32 h 54"/>
                  <a:gd name="T26" fmla="*/ 96 w 221"/>
                  <a:gd name="T27" fmla="*/ 36 h 54"/>
                  <a:gd name="T28" fmla="*/ 83 w 221"/>
                  <a:gd name="T29" fmla="*/ 38 h 54"/>
                  <a:gd name="T30" fmla="*/ 73 w 221"/>
                  <a:gd name="T31" fmla="*/ 41 h 54"/>
                  <a:gd name="T32" fmla="*/ 61 w 221"/>
                  <a:gd name="T33" fmla="*/ 44 h 54"/>
                  <a:gd name="T34" fmla="*/ 51 w 221"/>
                  <a:gd name="T35" fmla="*/ 46 h 54"/>
                  <a:gd name="T36" fmla="*/ 39 w 221"/>
                  <a:gd name="T37" fmla="*/ 49 h 54"/>
                  <a:gd name="T38" fmla="*/ 29 w 221"/>
                  <a:gd name="T39" fmla="*/ 52 h 54"/>
                  <a:gd name="T40" fmla="*/ 20 w 221"/>
                  <a:gd name="T41" fmla="*/ 54 h 54"/>
                  <a:gd name="T42" fmla="*/ 0 w 221"/>
                  <a:gd name="T43" fmla="*/ 45 h 54"/>
                  <a:gd name="T44" fmla="*/ 17 w 221"/>
                  <a:gd name="T45" fmla="*/ 38 h 54"/>
                  <a:gd name="T46" fmla="*/ 37 w 221"/>
                  <a:gd name="T47" fmla="*/ 30 h 54"/>
                  <a:gd name="T48" fmla="*/ 56 w 221"/>
                  <a:gd name="T49" fmla="*/ 23 h 54"/>
                  <a:gd name="T50" fmla="*/ 76 w 221"/>
                  <a:gd name="T51" fmla="*/ 17 h 54"/>
                  <a:gd name="T52" fmla="*/ 98 w 221"/>
                  <a:gd name="T53" fmla="*/ 12 h 54"/>
                  <a:gd name="T54" fmla="*/ 120 w 221"/>
                  <a:gd name="T55" fmla="*/ 7 h 54"/>
                  <a:gd name="T56" fmla="*/ 145 w 221"/>
                  <a:gd name="T57" fmla="*/ 4 h 54"/>
                  <a:gd name="T58" fmla="*/ 169 w 221"/>
                  <a:gd name="T59" fmla="*/ 1 h 54"/>
                  <a:gd name="T60" fmla="*/ 194 w 221"/>
                  <a:gd name="T61" fmla="*/ 0 h 54"/>
                  <a:gd name="T62" fmla="*/ 221 w 221"/>
                  <a:gd name="T63" fmla="*/ 0 h 54"/>
                  <a:gd name="T64" fmla="*/ 221 w 221"/>
                  <a:gd name="T65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21" h="54">
                    <a:moveTo>
                      <a:pt x="221" y="0"/>
                    </a:moveTo>
                    <a:lnTo>
                      <a:pt x="216" y="5"/>
                    </a:lnTo>
                    <a:lnTo>
                      <a:pt x="211" y="8"/>
                    </a:lnTo>
                    <a:lnTo>
                      <a:pt x="201" y="12"/>
                    </a:lnTo>
                    <a:lnTo>
                      <a:pt x="191" y="13"/>
                    </a:lnTo>
                    <a:lnTo>
                      <a:pt x="179" y="15"/>
                    </a:lnTo>
                    <a:lnTo>
                      <a:pt x="167" y="16"/>
                    </a:lnTo>
                    <a:lnTo>
                      <a:pt x="157" y="17"/>
                    </a:lnTo>
                    <a:lnTo>
                      <a:pt x="145" y="20"/>
                    </a:lnTo>
                    <a:lnTo>
                      <a:pt x="135" y="22"/>
                    </a:lnTo>
                    <a:lnTo>
                      <a:pt x="125" y="24"/>
                    </a:lnTo>
                    <a:lnTo>
                      <a:pt x="115" y="29"/>
                    </a:lnTo>
                    <a:lnTo>
                      <a:pt x="105" y="32"/>
                    </a:lnTo>
                    <a:lnTo>
                      <a:pt x="96" y="36"/>
                    </a:lnTo>
                    <a:lnTo>
                      <a:pt x="83" y="38"/>
                    </a:lnTo>
                    <a:lnTo>
                      <a:pt x="73" y="41"/>
                    </a:lnTo>
                    <a:lnTo>
                      <a:pt x="61" y="44"/>
                    </a:lnTo>
                    <a:lnTo>
                      <a:pt x="51" y="46"/>
                    </a:lnTo>
                    <a:lnTo>
                      <a:pt x="39" y="49"/>
                    </a:lnTo>
                    <a:lnTo>
                      <a:pt x="29" y="52"/>
                    </a:lnTo>
                    <a:lnTo>
                      <a:pt x="20" y="54"/>
                    </a:lnTo>
                    <a:lnTo>
                      <a:pt x="0" y="45"/>
                    </a:lnTo>
                    <a:lnTo>
                      <a:pt x="17" y="38"/>
                    </a:lnTo>
                    <a:lnTo>
                      <a:pt x="37" y="30"/>
                    </a:lnTo>
                    <a:lnTo>
                      <a:pt x="56" y="23"/>
                    </a:lnTo>
                    <a:lnTo>
                      <a:pt x="76" y="17"/>
                    </a:lnTo>
                    <a:lnTo>
                      <a:pt x="98" y="12"/>
                    </a:lnTo>
                    <a:lnTo>
                      <a:pt x="120" y="7"/>
                    </a:lnTo>
                    <a:lnTo>
                      <a:pt x="145" y="4"/>
                    </a:lnTo>
                    <a:lnTo>
                      <a:pt x="169" y="1"/>
                    </a:lnTo>
                    <a:lnTo>
                      <a:pt x="194" y="0"/>
                    </a:lnTo>
                    <a:lnTo>
                      <a:pt x="221" y="0"/>
                    </a:lnTo>
                    <a:lnTo>
                      <a:pt x="221" y="0"/>
                    </a:lnTo>
                    <a:close/>
                  </a:path>
                </a:pathLst>
              </a:custGeom>
              <a:solidFill>
                <a:srgbClr val="D18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6259" name="Freeform 67"/>
              <p:cNvSpPr>
                <a:spLocks/>
              </p:cNvSpPr>
              <p:nvPr/>
            </p:nvSpPr>
            <p:spPr bwMode="auto">
              <a:xfrm>
                <a:off x="3464" y="3999"/>
                <a:ext cx="934" cy="217"/>
              </a:xfrm>
              <a:custGeom>
                <a:avLst/>
                <a:gdLst>
                  <a:gd name="T0" fmla="*/ 220 w 934"/>
                  <a:gd name="T1" fmla="*/ 161 h 217"/>
                  <a:gd name="T2" fmla="*/ 291 w 934"/>
                  <a:gd name="T3" fmla="*/ 169 h 217"/>
                  <a:gd name="T4" fmla="*/ 362 w 934"/>
                  <a:gd name="T5" fmla="*/ 177 h 217"/>
                  <a:gd name="T6" fmla="*/ 438 w 934"/>
                  <a:gd name="T7" fmla="*/ 185 h 217"/>
                  <a:gd name="T8" fmla="*/ 514 w 934"/>
                  <a:gd name="T9" fmla="*/ 191 h 217"/>
                  <a:gd name="T10" fmla="*/ 590 w 934"/>
                  <a:gd name="T11" fmla="*/ 195 h 217"/>
                  <a:gd name="T12" fmla="*/ 666 w 934"/>
                  <a:gd name="T13" fmla="*/ 196 h 217"/>
                  <a:gd name="T14" fmla="*/ 737 w 934"/>
                  <a:gd name="T15" fmla="*/ 191 h 217"/>
                  <a:gd name="T16" fmla="*/ 808 w 934"/>
                  <a:gd name="T17" fmla="*/ 182 h 217"/>
                  <a:gd name="T18" fmla="*/ 875 w 934"/>
                  <a:gd name="T19" fmla="*/ 167 h 217"/>
                  <a:gd name="T20" fmla="*/ 934 w 934"/>
                  <a:gd name="T21" fmla="*/ 144 h 217"/>
                  <a:gd name="T22" fmla="*/ 929 w 934"/>
                  <a:gd name="T23" fmla="*/ 160 h 217"/>
                  <a:gd name="T24" fmla="*/ 916 w 934"/>
                  <a:gd name="T25" fmla="*/ 174 h 217"/>
                  <a:gd name="T26" fmla="*/ 894 w 934"/>
                  <a:gd name="T27" fmla="*/ 183 h 217"/>
                  <a:gd name="T28" fmla="*/ 867 w 934"/>
                  <a:gd name="T29" fmla="*/ 190 h 217"/>
                  <a:gd name="T30" fmla="*/ 835 w 934"/>
                  <a:gd name="T31" fmla="*/ 196 h 217"/>
                  <a:gd name="T32" fmla="*/ 799 w 934"/>
                  <a:gd name="T33" fmla="*/ 200 h 217"/>
                  <a:gd name="T34" fmla="*/ 764 w 934"/>
                  <a:gd name="T35" fmla="*/ 204 h 217"/>
                  <a:gd name="T36" fmla="*/ 728 w 934"/>
                  <a:gd name="T37" fmla="*/ 207 h 217"/>
                  <a:gd name="T38" fmla="*/ 693 w 934"/>
                  <a:gd name="T39" fmla="*/ 211 h 217"/>
                  <a:gd name="T40" fmla="*/ 661 w 934"/>
                  <a:gd name="T41" fmla="*/ 215 h 217"/>
                  <a:gd name="T42" fmla="*/ 598 w 934"/>
                  <a:gd name="T43" fmla="*/ 216 h 217"/>
                  <a:gd name="T44" fmla="*/ 534 w 934"/>
                  <a:gd name="T45" fmla="*/ 217 h 217"/>
                  <a:gd name="T46" fmla="*/ 473 w 934"/>
                  <a:gd name="T47" fmla="*/ 216 h 217"/>
                  <a:gd name="T48" fmla="*/ 411 w 934"/>
                  <a:gd name="T49" fmla="*/ 214 h 217"/>
                  <a:gd name="T50" fmla="*/ 350 w 934"/>
                  <a:gd name="T51" fmla="*/ 209 h 217"/>
                  <a:gd name="T52" fmla="*/ 291 w 934"/>
                  <a:gd name="T53" fmla="*/ 203 h 217"/>
                  <a:gd name="T54" fmla="*/ 232 w 934"/>
                  <a:gd name="T55" fmla="*/ 193 h 217"/>
                  <a:gd name="T56" fmla="*/ 176 w 934"/>
                  <a:gd name="T57" fmla="*/ 180 h 217"/>
                  <a:gd name="T58" fmla="*/ 122 w 934"/>
                  <a:gd name="T59" fmla="*/ 163 h 217"/>
                  <a:gd name="T60" fmla="*/ 71 w 934"/>
                  <a:gd name="T61" fmla="*/ 141 h 217"/>
                  <a:gd name="T62" fmla="*/ 71 w 934"/>
                  <a:gd name="T63" fmla="*/ 126 h 217"/>
                  <a:gd name="T64" fmla="*/ 68 w 934"/>
                  <a:gd name="T65" fmla="*/ 111 h 217"/>
                  <a:gd name="T66" fmla="*/ 63 w 934"/>
                  <a:gd name="T67" fmla="*/ 96 h 217"/>
                  <a:gd name="T68" fmla="*/ 58 w 934"/>
                  <a:gd name="T69" fmla="*/ 83 h 217"/>
                  <a:gd name="T70" fmla="*/ 51 w 934"/>
                  <a:gd name="T71" fmla="*/ 69 h 217"/>
                  <a:gd name="T72" fmla="*/ 41 w 934"/>
                  <a:gd name="T73" fmla="*/ 55 h 217"/>
                  <a:gd name="T74" fmla="*/ 32 w 934"/>
                  <a:gd name="T75" fmla="*/ 41 h 217"/>
                  <a:gd name="T76" fmla="*/ 22 w 934"/>
                  <a:gd name="T77" fmla="*/ 28 h 217"/>
                  <a:gd name="T78" fmla="*/ 12 w 934"/>
                  <a:gd name="T79" fmla="*/ 14 h 217"/>
                  <a:gd name="T80" fmla="*/ 0 w 934"/>
                  <a:gd name="T81" fmla="*/ 0 h 217"/>
                  <a:gd name="T82" fmla="*/ 36 w 934"/>
                  <a:gd name="T83" fmla="*/ 12 h 217"/>
                  <a:gd name="T84" fmla="*/ 61 w 934"/>
                  <a:gd name="T85" fmla="*/ 27 h 217"/>
                  <a:gd name="T86" fmla="*/ 76 w 934"/>
                  <a:gd name="T87" fmla="*/ 44 h 217"/>
                  <a:gd name="T88" fmla="*/ 88 w 934"/>
                  <a:gd name="T89" fmla="*/ 63 h 217"/>
                  <a:gd name="T90" fmla="*/ 95 w 934"/>
                  <a:gd name="T91" fmla="*/ 83 h 217"/>
                  <a:gd name="T92" fmla="*/ 105 w 934"/>
                  <a:gd name="T93" fmla="*/ 102 h 217"/>
                  <a:gd name="T94" fmla="*/ 120 w 934"/>
                  <a:gd name="T95" fmla="*/ 121 h 217"/>
                  <a:gd name="T96" fmla="*/ 142 w 934"/>
                  <a:gd name="T97" fmla="*/ 139 h 217"/>
                  <a:gd name="T98" fmla="*/ 176 w 934"/>
                  <a:gd name="T99" fmla="*/ 152 h 217"/>
                  <a:gd name="T100" fmla="*/ 220 w 934"/>
                  <a:gd name="T101" fmla="*/ 161 h 217"/>
                  <a:gd name="T102" fmla="*/ 220 w 934"/>
                  <a:gd name="T103" fmla="*/ 161 h 2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934" h="217">
                    <a:moveTo>
                      <a:pt x="220" y="161"/>
                    </a:moveTo>
                    <a:lnTo>
                      <a:pt x="291" y="169"/>
                    </a:lnTo>
                    <a:lnTo>
                      <a:pt x="362" y="177"/>
                    </a:lnTo>
                    <a:lnTo>
                      <a:pt x="438" y="185"/>
                    </a:lnTo>
                    <a:lnTo>
                      <a:pt x="514" y="191"/>
                    </a:lnTo>
                    <a:lnTo>
                      <a:pt x="590" y="195"/>
                    </a:lnTo>
                    <a:lnTo>
                      <a:pt x="666" y="196"/>
                    </a:lnTo>
                    <a:lnTo>
                      <a:pt x="737" y="191"/>
                    </a:lnTo>
                    <a:lnTo>
                      <a:pt x="808" y="182"/>
                    </a:lnTo>
                    <a:lnTo>
                      <a:pt x="875" y="167"/>
                    </a:lnTo>
                    <a:lnTo>
                      <a:pt x="934" y="144"/>
                    </a:lnTo>
                    <a:lnTo>
                      <a:pt x="929" y="160"/>
                    </a:lnTo>
                    <a:lnTo>
                      <a:pt x="916" y="174"/>
                    </a:lnTo>
                    <a:lnTo>
                      <a:pt x="894" y="183"/>
                    </a:lnTo>
                    <a:lnTo>
                      <a:pt x="867" y="190"/>
                    </a:lnTo>
                    <a:lnTo>
                      <a:pt x="835" y="196"/>
                    </a:lnTo>
                    <a:lnTo>
                      <a:pt x="799" y="200"/>
                    </a:lnTo>
                    <a:lnTo>
                      <a:pt x="764" y="204"/>
                    </a:lnTo>
                    <a:lnTo>
                      <a:pt x="728" y="207"/>
                    </a:lnTo>
                    <a:lnTo>
                      <a:pt x="693" y="211"/>
                    </a:lnTo>
                    <a:lnTo>
                      <a:pt x="661" y="215"/>
                    </a:lnTo>
                    <a:lnTo>
                      <a:pt x="598" y="216"/>
                    </a:lnTo>
                    <a:lnTo>
                      <a:pt x="534" y="217"/>
                    </a:lnTo>
                    <a:lnTo>
                      <a:pt x="473" y="216"/>
                    </a:lnTo>
                    <a:lnTo>
                      <a:pt x="411" y="214"/>
                    </a:lnTo>
                    <a:lnTo>
                      <a:pt x="350" y="209"/>
                    </a:lnTo>
                    <a:lnTo>
                      <a:pt x="291" y="203"/>
                    </a:lnTo>
                    <a:lnTo>
                      <a:pt x="232" y="193"/>
                    </a:lnTo>
                    <a:lnTo>
                      <a:pt x="176" y="180"/>
                    </a:lnTo>
                    <a:lnTo>
                      <a:pt x="122" y="163"/>
                    </a:lnTo>
                    <a:lnTo>
                      <a:pt x="71" y="141"/>
                    </a:lnTo>
                    <a:lnTo>
                      <a:pt x="71" y="126"/>
                    </a:lnTo>
                    <a:lnTo>
                      <a:pt x="68" y="111"/>
                    </a:lnTo>
                    <a:lnTo>
                      <a:pt x="63" y="96"/>
                    </a:lnTo>
                    <a:lnTo>
                      <a:pt x="58" y="83"/>
                    </a:lnTo>
                    <a:lnTo>
                      <a:pt x="51" y="69"/>
                    </a:lnTo>
                    <a:lnTo>
                      <a:pt x="41" y="55"/>
                    </a:lnTo>
                    <a:lnTo>
                      <a:pt x="32" y="41"/>
                    </a:lnTo>
                    <a:lnTo>
                      <a:pt x="22" y="28"/>
                    </a:lnTo>
                    <a:lnTo>
                      <a:pt x="12" y="14"/>
                    </a:lnTo>
                    <a:lnTo>
                      <a:pt x="0" y="0"/>
                    </a:lnTo>
                    <a:lnTo>
                      <a:pt x="36" y="12"/>
                    </a:lnTo>
                    <a:lnTo>
                      <a:pt x="61" y="27"/>
                    </a:lnTo>
                    <a:lnTo>
                      <a:pt x="76" y="44"/>
                    </a:lnTo>
                    <a:lnTo>
                      <a:pt x="88" y="63"/>
                    </a:lnTo>
                    <a:lnTo>
                      <a:pt x="95" y="83"/>
                    </a:lnTo>
                    <a:lnTo>
                      <a:pt x="105" y="102"/>
                    </a:lnTo>
                    <a:lnTo>
                      <a:pt x="120" y="121"/>
                    </a:lnTo>
                    <a:lnTo>
                      <a:pt x="142" y="139"/>
                    </a:lnTo>
                    <a:lnTo>
                      <a:pt x="176" y="152"/>
                    </a:lnTo>
                    <a:lnTo>
                      <a:pt x="220" y="161"/>
                    </a:lnTo>
                    <a:lnTo>
                      <a:pt x="220" y="161"/>
                    </a:lnTo>
                    <a:close/>
                  </a:path>
                </a:pathLst>
              </a:custGeom>
              <a:solidFill>
                <a:srgbClr val="D18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6260" name="Freeform 68"/>
              <p:cNvSpPr>
                <a:spLocks/>
              </p:cNvSpPr>
              <p:nvPr/>
            </p:nvSpPr>
            <p:spPr bwMode="auto">
              <a:xfrm>
                <a:off x="2140" y="3743"/>
                <a:ext cx="101" cy="121"/>
              </a:xfrm>
              <a:custGeom>
                <a:avLst/>
                <a:gdLst>
                  <a:gd name="T0" fmla="*/ 81 w 101"/>
                  <a:gd name="T1" fmla="*/ 103 h 121"/>
                  <a:gd name="T2" fmla="*/ 44 w 101"/>
                  <a:gd name="T3" fmla="*/ 121 h 121"/>
                  <a:gd name="T4" fmla="*/ 39 w 101"/>
                  <a:gd name="T5" fmla="*/ 110 h 121"/>
                  <a:gd name="T6" fmla="*/ 34 w 101"/>
                  <a:gd name="T7" fmla="*/ 100 h 121"/>
                  <a:gd name="T8" fmla="*/ 29 w 101"/>
                  <a:gd name="T9" fmla="*/ 88 h 121"/>
                  <a:gd name="T10" fmla="*/ 25 w 101"/>
                  <a:gd name="T11" fmla="*/ 77 h 121"/>
                  <a:gd name="T12" fmla="*/ 20 w 101"/>
                  <a:gd name="T13" fmla="*/ 67 h 121"/>
                  <a:gd name="T14" fmla="*/ 15 w 101"/>
                  <a:gd name="T15" fmla="*/ 55 h 121"/>
                  <a:gd name="T16" fmla="*/ 10 w 101"/>
                  <a:gd name="T17" fmla="*/ 44 h 121"/>
                  <a:gd name="T18" fmla="*/ 5 w 101"/>
                  <a:gd name="T19" fmla="*/ 32 h 121"/>
                  <a:gd name="T20" fmla="*/ 3 w 101"/>
                  <a:gd name="T21" fmla="*/ 20 h 121"/>
                  <a:gd name="T22" fmla="*/ 0 w 101"/>
                  <a:gd name="T23" fmla="*/ 6 h 121"/>
                  <a:gd name="T24" fmla="*/ 47 w 101"/>
                  <a:gd name="T25" fmla="*/ 0 h 121"/>
                  <a:gd name="T26" fmla="*/ 76 w 101"/>
                  <a:gd name="T27" fmla="*/ 0 h 121"/>
                  <a:gd name="T28" fmla="*/ 93 w 101"/>
                  <a:gd name="T29" fmla="*/ 6 h 121"/>
                  <a:gd name="T30" fmla="*/ 101 w 101"/>
                  <a:gd name="T31" fmla="*/ 16 h 121"/>
                  <a:gd name="T32" fmla="*/ 101 w 101"/>
                  <a:gd name="T33" fmla="*/ 30 h 121"/>
                  <a:gd name="T34" fmla="*/ 93 w 101"/>
                  <a:gd name="T35" fmla="*/ 46 h 121"/>
                  <a:gd name="T36" fmla="*/ 86 w 101"/>
                  <a:gd name="T37" fmla="*/ 62 h 121"/>
                  <a:gd name="T38" fmla="*/ 81 w 101"/>
                  <a:gd name="T39" fmla="*/ 78 h 121"/>
                  <a:gd name="T40" fmla="*/ 79 w 101"/>
                  <a:gd name="T41" fmla="*/ 93 h 121"/>
                  <a:gd name="T42" fmla="*/ 81 w 101"/>
                  <a:gd name="T43" fmla="*/ 104 h 121"/>
                  <a:gd name="T44" fmla="*/ 81 w 101"/>
                  <a:gd name="T45" fmla="*/ 104 h 121"/>
                  <a:gd name="T46" fmla="*/ 81 w 101"/>
                  <a:gd name="T47" fmla="*/ 103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01" h="121">
                    <a:moveTo>
                      <a:pt x="81" y="103"/>
                    </a:moveTo>
                    <a:lnTo>
                      <a:pt x="44" y="121"/>
                    </a:lnTo>
                    <a:lnTo>
                      <a:pt x="39" y="110"/>
                    </a:lnTo>
                    <a:lnTo>
                      <a:pt x="34" y="100"/>
                    </a:lnTo>
                    <a:lnTo>
                      <a:pt x="29" y="88"/>
                    </a:lnTo>
                    <a:lnTo>
                      <a:pt x="25" y="77"/>
                    </a:lnTo>
                    <a:lnTo>
                      <a:pt x="20" y="67"/>
                    </a:lnTo>
                    <a:lnTo>
                      <a:pt x="15" y="55"/>
                    </a:lnTo>
                    <a:lnTo>
                      <a:pt x="10" y="44"/>
                    </a:lnTo>
                    <a:lnTo>
                      <a:pt x="5" y="32"/>
                    </a:lnTo>
                    <a:lnTo>
                      <a:pt x="3" y="20"/>
                    </a:lnTo>
                    <a:lnTo>
                      <a:pt x="0" y="6"/>
                    </a:lnTo>
                    <a:lnTo>
                      <a:pt x="47" y="0"/>
                    </a:lnTo>
                    <a:lnTo>
                      <a:pt x="76" y="0"/>
                    </a:lnTo>
                    <a:lnTo>
                      <a:pt x="93" y="6"/>
                    </a:lnTo>
                    <a:lnTo>
                      <a:pt x="101" y="16"/>
                    </a:lnTo>
                    <a:lnTo>
                      <a:pt x="101" y="30"/>
                    </a:lnTo>
                    <a:lnTo>
                      <a:pt x="93" y="46"/>
                    </a:lnTo>
                    <a:lnTo>
                      <a:pt x="86" y="62"/>
                    </a:lnTo>
                    <a:lnTo>
                      <a:pt x="81" y="78"/>
                    </a:lnTo>
                    <a:lnTo>
                      <a:pt x="79" y="93"/>
                    </a:lnTo>
                    <a:lnTo>
                      <a:pt x="81" y="104"/>
                    </a:lnTo>
                    <a:lnTo>
                      <a:pt x="81" y="104"/>
                    </a:lnTo>
                    <a:lnTo>
                      <a:pt x="81" y="103"/>
                    </a:lnTo>
                    <a:close/>
                  </a:path>
                </a:pathLst>
              </a:custGeom>
              <a:solidFill>
                <a:srgbClr val="FF00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6261" name="Freeform 69"/>
              <p:cNvSpPr>
                <a:spLocks/>
              </p:cNvSpPr>
              <p:nvPr/>
            </p:nvSpPr>
            <p:spPr bwMode="auto">
              <a:xfrm>
                <a:off x="2258" y="3747"/>
                <a:ext cx="122" cy="132"/>
              </a:xfrm>
              <a:custGeom>
                <a:avLst/>
                <a:gdLst>
                  <a:gd name="T0" fmla="*/ 122 w 122"/>
                  <a:gd name="T1" fmla="*/ 2 h 132"/>
                  <a:gd name="T2" fmla="*/ 103 w 122"/>
                  <a:gd name="T3" fmla="*/ 132 h 132"/>
                  <a:gd name="T4" fmla="*/ 56 w 122"/>
                  <a:gd name="T5" fmla="*/ 131 h 132"/>
                  <a:gd name="T6" fmla="*/ 24 w 122"/>
                  <a:gd name="T7" fmla="*/ 125 h 132"/>
                  <a:gd name="T8" fmla="*/ 7 w 122"/>
                  <a:gd name="T9" fmla="*/ 115 h 132"/>
                  <a:gd name="T10" fmla="*/ 0 w 122"/>
                  <a:gd name="T11" fmla="*/ 103 h 132"/>
                  <a:gd name="T12" fmla="*/ 2 w 122"/>
                  <a:gd name="T13" fmla="*/ 87 h 132"/>
                  <a:gd name="T14" fmla="*/ 10 w 122"/>
                  <a:gd name="T15" fmla="*/ 71 h 132"/>
                  <a:gd name="T16" fmla="*/ 17 w 122"/>
                  <a:gd name="T17" fmla="*/ 52 h 132"/>
                  <a:gd name="T18" fmla="*/ 24 w 122"/>
                  <a:gd name="T19" fmla="*/ 35 h 132"/>
                  <a:gd name="T20" fmla="*/ 27 w 122"/>
                  <a:gd name="T21" fmla="*/ 18 h 132"/>
                  <a:gd name="T22" fmla="*/ 22 w 122"/>
                  <a:gd name="T23" fmla="*/ 2 h 132"/>
                  <a:gd name="T24" fmla="*/ 34 w 122"/>
                  <a:gd name="T25" fmla="*/ 3 h 132"/>
                  <a:gd name="T26" fmla="*/ 46 w 122"/>
                  <a:gd name="T27" fmla="*/ 3 h 132"/>
                  <a:gd name="T28" fmla="*/ 56 w 122"/>
                  <a:gd name="T29" fmla="*/ 2 h 132"/>
                  <a:gd name="T30" fmla="*/ 63 w 122"/>
                  <a:gd name="T31" fmla="*/ 2 h 132"/>
                  <a:gd name="T32" fmla="*/ 73 w 122"/>
                  <a:gd name="T33" fmla="*/ 1 h 132"/>
                  <a:gd name="T34" fmla="*/ 83 w 122"/>
                  <a:gd name="T35" fmla="*/ 0 h 132"/>
                  <a:gd name="T36" fmla="*/ 93 w 122"/>
                  <a:gd name="T37" fmla="*/ 0 h 132"/>
                  <a:gd name="T38" fmla="*/ 103 w 122"/>
                  <a:gd name="T39" fmla="*/ 0 h 132"/>
                  <a:gd name="T40" fmla="*/ 112 w 122"/>
                  <a:gd name="T41" fmla="*/ 1 h 132"/>
                  <a:gd name="T42" fmla="*/ 122 w 122"/>
                  <a:gd name="T43" fmla="*/ 2 h 132"/>
                  <a:gd name="T44" fmla="*/ 122 w 122"/>
                  <a:gd name="T45" fmla="*/ 2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22" h="132">
                    <a:moveTo>
                      <a:pt x="122" y="2"/>
                    </a:moveTo>
                    <a:lnTo>
                      <a:pt x="103" y="132"/>
                    </a:lnTo>
                    <a:lnTo>
                      <a:pt x="56" y="131"/>
                    </a:lnTo>
                    <a:lnTo>
                      <a:pt x="24" y="125"/>
                    </a:lnTo>
                    <a:lnTo>
                      <a:pt x="7" y="115"/>
                    </a:lnTo>
                    <a:lnTo>
                      <a:pt x="0" y="103"/>
                    </a:lnTo>
                    <a:lnTo>
                      <a:pt x="2" y="87"/>
                    </a:lnTo>
                    <a:lnTo>
                      <a:pt x="10" y="71"/>
                    </a:lnTo>
                    <a:lnTo>
                      <a:pt x="17" y="52"/>
                    </a:lnTo>
                    <a:lnTo>
                      <a:pt x="24" y="35"/>
                    </a:lnTo>
                    <a:lnTo>
                      <a:pt x="27" y="18"/>
                    </a:lnTo>
                    <a:lnTo>
                      <a:pt x="22" y="2"/>
                    </a:lnTo>
                    <a:lnTo>
                      <a:pt x="34" y="3"/>
                    </a:lnTo>
                    <a:lnTo>
                      <a:pt x="46" y="3"/>
                    </a:lnTo>
                    <a:lnTo>
                      <a:pt x="56" y="2"/>
                    </a:lnTo>
                    <a:lnTo>
                      <a:pt x="63" y="2"/>
                    </a:lnTo>
                    <a:lnTo>
                      <a:pt x="73" y="1"/>
                    </a:lnTo>
                    <a:lnTo>
                      <a:pt x="83" y="0"/>
                    </a:lnTo>
                    <a:lnTo>
                      <a:pt x="93" y="0"/>
                    </a:lnTo>
                    <a:lnTo>
                      <a:pt x="103" y="0"/>
                    </a:lnTo>
                    <a:lnTo>
                      <a:pt x="112" y="1"/>
                    </a:lnTo>
                    <a:lnTo>
                      <a:pt x="122" y="2"/>
                    </a:lnTo>
                    <a:lnTo>
                      <a:pt x="122" y="2"/>
                    </a:lnTo>
                    <a:close/>
                  </a:path>
                </a:pathLst>
              </a:custGeom>
              <a:solidFill>
                <a:srgbClr val="B3D9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6262" name="Freeform 70"/>
              <p:cNvSpPr>
                <a:spLocks/>
              </p:cNvSpPr>
              <p:nvPr/>
            </p:nvSpPr>
            <p:spPr bwMode="auto">
              <a:xfrm>
                <a:off x="2405" y="3749"/>
                <a:ext cx="88" cy="185"/>
              </a:xfrm>
              <a:custGeom>
                <a:avLst/>
                <a:gdLst>
                  <a:gd name="T0" fmla="*/ 88 w 88"/>
                  <a:gd name="T1" fmla="*/ 0 h 185"/>
                  <a:gd name="T2" fmla="*/ 88 w 88"/>
                  <a:gd name="T3" fmla="*/ 19 h 185"/>
                  <a:gd name="T4" fmla="*/ 88 w 88"/>
                  <a:gd name="T5" fmla="*/ 38 h 185"/>
                  <a:gd name="T6" fmla="*/ 86 w 88"/>
                  <a:gd name="T7" fmla="*/ 56 h 185"/>
                  <a:gd name="T8" fmla="*/ 86 w 88"/>
                  <a:gd name="T9" fmla="*/ 75 h 185"/>
                  <a:gd name="T10" fmla="*/ 86 w 88"/>
                  <a:gd name="T11" fmla="*/ 94 h 185"/>
                  <a:gd name="T12" fmla="*/ 83 w 88"/>
                  <a:gd name="T13" fmla="*/ 112 h 185"/>
                  <a:gd name="T14" fmla="*/ 81 w 88"/>
                  <a:gd name="T15" fmla="*/ 130 h 185"/>
                  <a:gd name="T16" fmla="*/ 76 w 88"/>
                  <a:gd name="T17" fmla="*/ 150 h 185"/>
                  <a:gd name="T18" fmla="*/ 71 w 88"/>
                  <a:gd name="T19" fmla="*/ 168 h 185"/>
                  <a:gd name="T20" fmla="*/ 64 w 88"/>
                  <a:gd name="T21" fmla="*/ 185 h 185"/>
                  <a:gd name="T22" fmla="*/ 34 w 88"/>
                  <a:gd name="T23" fmla="*/ 173 h 185"/>
                  <a:gd name="T24" fmla="*/ 14 w 88"/>
                  <a:gd name="T25" fmla="*/ 157 h 185"/>
                  <a:gd name="T26" fmla="*/ 2 w 88"/>
                  <a:gd name="T27" fmla="*/ 139 h 185"/>
                  <a:gd name="T28" fmla="*/ 0 w 88"/>
                  <a:gd name="T29" fmla="*/ 120 h 185"/>
                  <a:gd name="T30" fmla="*/ 2 w 88"/>
                  <a:gd name="T31" fmla="*/ 99 h 185"/>
                  <a:gd name="T32" fmla="*/ 7 w 88"/>
                  <a:gd name="T33" fmla="*/ 79 h 185"/>
                  <a:gd name="T34" fmla="*/ 12 w 88"/>
                  <a:gd name="T35" fmla="*/ 58 h 185"/>
                  <a:gd name="T36" fmla="*/ 17 w 88"/>
                  <a:gd name="T37" fmla="*/ 38 h 185"/>
                  <a:gd name="T38" fmla="*/ 22 w 88"/>
                  <a:gd name="T39" fmla="*/ 18 h 185"/>
                  <a:gd name="T40" fmla="*/ 19 w 88"/>
                  <a:gd name="T41" fmla="*/ 0 h 185"/>
                  <a:gd name="T42" fmla="*/ 88 w 88"/>
                  <a:gd name="T43" fmla="*/ 0 h 185"/>
                  <a:gd name="T44" fmla="*/ 88 w 88"/>
                  <a:gd name="T45" fmla="*/ 0 h 1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88" h="185">
                    <a:moveTo>
                      <a:pt x="88" y="0"/>
                    </a:moveTo>
                    <a:lnTo>
                      <a:pt x="88" y="19"/>
                    </a:lnTo>
                    <a:lnTo>
                      <a:pt x="88" y="38"/>
                    </a:lnTo>
                    <a:lnTo>
                      <a:pt x="86" y="56"/>
                    </a:lnTo>
                    <a:lnTo>
                      <a:pt x="86" y="75"/>
                    </a:lnTo>
                    <a:lnTo>
                      <a:pt x="86" y="94"/>
                    </a:lnTo>
                    <a:lnTo>
                      <a:pt x="83" y="112"/>
                    </a:lnTo>
                    <a:lnTo>
                      <a:pt x="81" y="130"/>
                    </a:lnTo>
                    <a:lnTo>
                      <a:pt x="76" y="150"/>
                    </a:lnTo>
                    <a:lnTo>
                      <a:pt x="71" y="168"/>
                    </a:lnTo>
                    <a:lnTo>
                      <a:pt x="64" y="185"/>
                    </a:lnTo>
                    <a:lnTo>
                      <a:pt x="34" y="173"/>
                    </a:lnTo>
                    <a:lnTo>
                      <a:pt x="14" y="157"/>
                    </a:lnTo>
                    <a:lnTo>
                      <a:pt x="2" y="139"/>
                    </a:lnTo>
                    <a:lnTo>
                      <a:pt x="0" y="120"/>
                    </a:lnTo>
                    <a:lnTo>
                      <a:pt x="2" y="99"/>
                    </a:lnTo>
                    <a:lnTo>
                      <a:pt x="7" y="79"/>
                    </a:lnTo>
                    <a:lnTo>
                      <a:pt x="12" y="58"/>
                    </a:lnTo>
                    <a:lnTo>
                      <a:pt x="17" y="38"/>
                    </a:lnTo>
                    <a:lnTo>
                      <a:pt x="22" y="18"/>
                    </a:lnTo>
                    <a:lnTo>
                      <a:pt x="19" y="0"/>
                    </a:lnTo>
                    <a:lnTo>
                      <a:pt x="88" y="0"/>
                    </a:lnTo>
                    <a:lnTo>
                      <a:pt x="88" y="0"/>
                    </a:lnTo>
                    <a:close/>
                  </a:path>
                </a:pathLst>
              </a:custGeom>
              <a:solidFill>
                <a:srgbClr val="FF00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6263" name="Freeform 71"/>
              <p:cNvSpPr>
                <a:spLocks/>
              </p:cNvSpPr>
              <p:nvPr/>
            </p:nvSpPr>
            <p:spPr bwMode="auto">
              <a:xfrm>
                <a:off x="2184" y="3977"/>
                <a:ext cx="275" cy="147"/>
              </a:xfrm>
              <a:custGeom>
                <a:avLst/>
                <a:gdLst>
                  <a:gd name="T0" fmla="*/ 265 w 275"/>
                  <a:gd name="T1" fmla="*/ 86 h 147"/>
                  <a:gd name="T2" fmla="*/ 262 w 275"/>
                  <a:gd name="T3" fmla="*/ 94 h 147"/>
                  <a:gd name="T4" fmla="*/ 262 w 275"/>
                  <a:gd name="T5" fmla="*/ 100 h 147"/>
                  <a:gd name="T6" fmla="*/ 265 w 275"/>
                  <a:gd name="T7" fmla="*/ 106 h 147"/>
                  <a:gd name="T8" fmla="*/ 270 w 275"/>
                  <a:gd name="T9" fmla="*/ 113 h 147"/>
                  <a:gd name="T10" fmla="*/ 272 w 275"/>
                  <a:gd name="T11" fmla="*/ 120 h 147"/>
                  <a:gd name="T12" fmla="*/ 275 w 275"/>
                  <a:gd name="T13" fmla="*/ 126 h 147"/>
                  <a:gd name="T14" fmla="*/ 275 w 275"/>
                  <a:gd name="T15" fmla="*/ 131 h 147"/>
                  <a:gd name="T16" fmla="*/ 272 w 275"/>
                  <a:gd name="T17" fmla="*/ 137 h 147"/>
                  <a:gd name="T18" fmla="*/ 267 w 275"/>
                  <a:gd name="T19" fmla="*/ 143 h 147"/>
                  <a:gd name="T20" fmla="*/ 258 w 275"/>
                  <a:gd name="T21" fmla="*/ 147 h 147"/>
                  <a:gd name="T22" fmla="*/ 240 w 275"/>
                  <a:gd name="T23" fmla="*/ 129 h 147"/>
                  <a:gd name="T24" fmla="*/ 216 w 275"/>
                  <a:gd name="T25" fmla="*/ 114 h 147"/>
                  <a:gd name="T26" fmla="*/ 184 w 275"/>
                  <a:gd name="T27" fmla="*/ 100 h 147"/>
                  <a:gd name="T28" fmla="*/ 150 w 275"/>
                  <a:gd name="T29" fmla="*/ 89 h 147"/>
                  <a:gd name="T30" fmla="*/ 113 w 275"/>
                  <a:gd name="T31" fmla="*/ 78 h 147"/>
                  <a:gd name="T32" fmla="*/ 79 w 275"/>
                  <a:gd name="T33" fmla="*/ 66 h 147"/>
                  <a:gd name="T34" fmla="*/ 47 w 275"/>
                  <a:gd name="T35" fmla="*/ 54 h 147"/>
                  <a:gd name="T36" fmla="*/ 22 w 275"/>
                  <a:gd name="T37" fmla="*/ 39 h 147"/>
                  <a:gd name="T38" fmla="*/ 8 w 275"/>
                  <a:gd name="T39" fmla="*/ 22 h 147"/>
                  <a:gd name="T40" fmla="*/ 0 w 275"/>
                  <a:gd name="T41" fmla="*/ 0 h 147"/>
                  <a:gd name="T42" fmla="*/ 35 w 275"/>
                  <a:gd name="T43" fmla="*/ 2 h 147"/>
                  <a:gd name="T44" fmla="*/ 69 w 275"/>
                  <a:gd name="T45" fmla="*/ 6 h 147"/>
                  <a:gd name="T46" fmla="*/ 101 w 275"/>
                  <a:gd name="T47" fmla="*/ 11 h 147"/>
                  <a:gd name="T48" fmla="*/ 130 w 275"/>
                  <a:gd name="T49" fmla="*/ 18 h 147"/>
                  <a:gd name="T50" fmla="*/ 160 w 275"/>
                  <a:gd name="T51" fmla="*/ 27 h 147"/>
                  <a:gd name="T52" fmla="*/ 184 w 275"/>
                  <a:gd name="T53" fmla="*/ 36 h 147"/>
                  <a:gd name="T54" fmla="*/ 209 w 275"/>
                  <a:gd name="T55" fmla="*/ 48 h 147"/>
                  <a:gd name="T56" fmla="*/ 231 w 275"/>
                  <a:gd name="T57" fmla="*/ 59 h 147"/>
                  <a:gd name="T58" fmla="*/ 250 w 275"/>
                  <a:gd name="T59" fmla="*/ 73 h 147"/>
                  <a:gd name="T60" fmla="*/ 265 w 275"/>
                  <a:gd name="T61" fmla="*/ 86 h 147"/>
                  <a:gd name="T62" fmla="*/ 265 w 275"/>
                  <a:gd name="T63" fmla="*/ 86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75" h="147">
                    <a:moveTo>
                      <a:pt x="265" y="86"/>
                    </a:moveTo>
                    <a:lnTo>
                      <a:pt x="262" y="94"/>
                    </a:lnTo>
                    <a:lnTo>
                      <a:pt x="262" y="100"/>
                    </a:lnTo>
                    <a:lnTo>
                      <a:pt x="265" y="106"/>
                    </a:lnTo>
                    <a:lnTo>
                      <a:pt x="270" y="113"/>
                    </a:lnTo>
                    <a:lnTo>
                      <a:pt x="272" y="120"/>
                    </a:lnTo>
                    <a:lnTo>
                      <a:pt x="275" y="126"/>
                    </a:lnTo>
                    <a:lnTo>
                      <a:pt x="275" y="131"/>
                    </a:lnTo>
                    <a:lnTo>
                      <a:pt x="272" y="137"/>
                    </a:lnTo>
                    <a:lnTo>
                      <a:pt x="267" y="143"/>
                    </a:lnTo>
                    <a:lnTo>
                      <a:pt x="258" y="147"/>
                    </a:lnTo>
                    <a:lnTo>
                      <a:pt x="240" y="129"/>
                    </a:lnTo>
                    <a:lnTo>
                      <a:pt x="216" y="114"/>
                    </a:lnTo>
                    <a:lnTo>
                      <a:pt x="184" y="100"/>
                    </a:lnTo>
                    <a:lnTo>
                      <a:pt x="150" y="89"/>
                    </a:lnTo>
                    <a:lnTo>
                      <a:pt x="113" y="78"/>
                    </a:lnTo>
                    <a:lnTo>
                      <a:pt x="79" y="66"/>
                    </a:lnTo>
                    <a:lnTo>
                      <a:pt x="47" y="54"/>
                    </a:lnTo>
                    <a:lnTo>
                      <a:pt x="22" y="39"/>
                    </a:lnTo>
                    <a:lnTo>
                      <a:pt x="8" y="22"/>
                    </a:lnTo>
                    <a:lnTo>
                      <a:pt x="0" y="0"/>
                    </a:lnTo>
                    <a:lnTo>
                      <a:pt x="35" y="2"/>
                    </a:lnTo>
                    <a:lnTo>
                      <a:pt x="69" y="6"/>
                    </a:lnTo>
                    <a:lnTo>
                      <a:pt x="101" y="11"/>
                    </a:lnTo>
                    <a:lnTo>
                      <a:pt x="130" y="18"/>
                    </a:lnTo>
                    <a:lnTo>
                      <a:pt x="160" y="27"/>
                    </a:lnTo>
                    <a:lnTo>
                      <a:pt x="184" y="36"/>
                    </a:lnTo>
                    <a:lnTo>
                      <a:pt x="209" y="48"/>
                    </a:lnTo>
                    <a:lnTo>
                      <a:pt x="231" y="59"/>
                    </a:lnTo>
                    <a:lnTo>
                      <a:pt x="250" y="73"/>
                    </a:lnTo>
                    <a:lnTo>
                      <a:pt x="265" y="86"/>
                    </a:lnTo>
                    <a:lnTo>
                      <a:pt x="265" y="86"/>
                    </a:lnTo>
                    <a:close/>
                  </a:path>
                </a:pathLst>
              </a:custGeom>
              <a:solidFill>
                <a:srgbClr val="00FF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6264" name="Freeform 72"/>
              <p:cNvSpPr>
                <a:spLocks/>
              </p:cNvSpPr>
              <p:nvPr/>
            </p:nvSpPr>
            <p:spPr bwMode="auto">
              <a:xfrm>
                <a:off x="1611" y="3893"/>
                <a:ext cx="272" cy="151"/>
              </a:xfrm>
              <a:custGeom>
                <a:avLst/>
                <a:gdLst>
                  <a:gd name="T0" fmla="*/ 272 w 272"/>
                  <a:gd name="T1" fmla="*/ 151 h 151"/>
                  <a:gd name="T2" fmla="*/ 0 w 272"/>
                  <a:gd name="T3" fmla="*/ 0 h 151"/>
                  <a:gd name="T4" fmla="*/ 272 w 272"/>
                  <a:gd name="T5" fmla="*/ 144 h 151"/>
                  <a:gd name="T6" fmla="*/ 272 w 272"/>
                  <a:gd name="T7" fmla="*/ 151 h 151"/>
                  <a:gd name="T8" fmla="*/ 272 w 272"/>
                  <a:gd name="T9" fmla="*/ 151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2" h="151">
                    <a:moveTo>
                      <a:pt x="272" y="151"/>
                    </a:moveTo>
                    <a:lnTo>
                      <a:pt x="0" y="0"/>
                    </a:lnTo>
                    <a:lnTo>
                      <a:pt x="272" y="144"/>
                    </a:lnTo>
                    <a:lnTo>
                      <a:pt x="272" y="151"/>
                    </a:lnTo>
                    <a:lnTo>
                      <a:pt x="272" y="151"/>
                    </a:lnTo>
                    <a:close/>
                  </a:path>
                </a:pathLst>
              </a:custGeom>
              <a:solidFill>
                <a:srgbClr val="0019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6265" name="Freeform 73"/>
              <p:cNvSpPr>
                <a:spLocks/>
              </p:cNvSpPr>
              <p:nvPr/>
            </p:nvSpPr>
            <p:spPr bwMode="auto">
              <a:xfrm>
                <a:off x="1824" y="4015"/>
                <a:ext cx="309" cy="109"/>
              </a:xfrm>
              <a:custGeom>
                <a:avLst/>
                <a:gdLst>
                  <a:gd name="T0" fmla="*/ 309 w 309"/>
                  <a:gd name="T1" fmla="*/ 25 h 109"/>
                  <a:gd name="T2" fmla="*/ 306 w 309"/>
                  <a:gd name="T3" fmla="*/ 37 h 109"/>
                  <a:gd name="T4" fmla="*/ 296 w 309"/>
                  <a:gd name="T5" fmla="*/ 46 h 109"/>
                  <a:gd name="T6" fmla="*/ 284 w 309"/>
                  <a:gd name="T7" fmla="*/ 54 h 109"/>
                  <a:gd name="T8" fmla="*/ 267 w 309"/>
                  <a:gd name="T9" fmla="*/ 62 h 109"/>
                  <a:gd name="T10" fmla="*/ 250 w 309"/>
                  <a:gd name="T11" fmla="*/ 68 h 109"/>
                  <a:gd name="T12" fmla="*/ 230 w 309"/>
                  <a:gd name="T13" fmla="*/ 75 h 109"/>
                  <a:gd name="T14" fmla="*/ 208 w 309"/>
                  <a:gd name="T15" fmla="*/ 80 h 109"/>
                  <a:gd name="T16" fmla="*/ 186 w 309"/>
                  <a:gd name="T17" fmla="*/ 85 h 109"/>
                  <a:gd name="T18" fmla="*/ 167 w 309"/>
                  <a:gd name="T19" fmla="*/ 91 h 109"/>
                  <a:gd name="T20" fmla="*/ 147 w 309"/>
                  <a:gd name="T21" fmla="*/ 96 h 109"/>
                  <a:gd name="T22" fmla="*/ 135 w 309"/>
                  <a:gd name="T23" fmla="*/ 99 h 109"/>
                  <a:gd name="T24" fmla="*/ 122 w 309"/>
                  <a:gd name="T25" fmla="*/ 102 h 109"/>
                  <a:gd name="T26" fmla="*/ 110 w 309"/>
                  <a:gd name="T27" fmla="*/ 103 h 109"/>
                  <a:gd name="T28" fmla="*/ 95 w 309"/>
                  <a:gd name="T29" fmla="*/ 105 h 109"/>
                  <a:gd name="T30" fmla="*/ 83 w 309"/>
                  <a:gd name="T31" fmla="*/ 107 h 109"/>
                  <a:gd name="T32" fmla="*/ 69 w 309"/>
                  <a:gd name="T33" fmla="*/ 108 h 109"/>
                  <a:gd name="T34" fmla="*/ 54 w 309"/>
                  <a:gd name="T35" fmla="*/ 108 h 109"/>
                  <a:gd name="T36" fmla="*/ 39 w 309"/>
                  <a:gd name="T37" fmla="*/ 109 h 109"/>
                  <a:gd name="T38" fmla="*/ 24 w 309"/>
                  <a:gd name="T39" fmla="*/ 109 h 109"/>
                  <a:gd name="T40" fmla="*/ 7 w 309"/>
                  <a:gd name="T41" fmla="*/ 108 h 109"/>
                  <a:gd name="T42" fmla="*/ 0 w 309"/>
                  <a:gd name="T43" fmla="*/ 93 h 109"/>
                  <a:gd name="T44" fmla="*/ 5 w 309"/>
                  <a:gd name="T45" fmla="*/ 81 h 109"/>
                  <a:gd name="T46" fmla="*/ 17 w 309"/>
                  <a:gd name="T47" fmla="*/ 71 h 109"/>
                  <a:gd name="T48" fmla="*/ 37 w 309"/>
                  <a:gd name="T49" fmla="*/ 63 h 109"/>
                  <a:gd name="T50" fmla="*/ 64 w 309"/>
                  <a:gd name="T51" fmla="*/ 56 h 109"/>
                  <a:gd name="T52" fmla="*/ 93 w 309"/>
                  <a:gd name="T53" fmla="*/ 51 h 109"/>
                  <a:gd name="T54" fmla="*/ 122 w 309"/>
                  <a:gd name="T55" fmla="*/ 45 h 109"/>
                  <a:gd name="T56" fmla="*/ 152 w 309"/>
                  <a:gd name="T57" fmla="*/ 39 h 109"/>
                  <a:gd name="T58" fmla="*/ 181 w 309"/>
                  <a:gd name="T59" fmla="*/ 33 h 109"/>
                  <a:gd name="T60" fmla="*/ 203 w 309"/>
                  <a:gd name="T61" fmla="*/ 25 h 109"/>
                  <a:gd name="T62" fmla="*/ 216 w 309"/>
                  <a:gd name="T63" fmla="*/ 21 h 109"/>
                  <a:gd name="T64" fmla="*/ 230 w 309"/>
                  <a:gd name="T65" fmla="*/ 16 h 109"/>
                  <a:gd name="T66" fmla="*/ 245 w 309"/>
                  <a:gd name="T67" fmla="*/ 11 h 109"/>
                  <a:gd name="T68" fmla="*/ 257 w 309"/>
                  <a:gd name="T69" fmla="*/ 6 h 109"/>
                  <a:gd name="T70" fmla="*/ 272 w 309"/>
                  <a:gd name="T71" fmla="*/ 3 h 109"/>
                  <a:gd name="T72" fmla="*/ 284 w 309"/>
                  <a:gd name="T73" fmla="*/ 0 h 109"/>
                  <a:gd name="T74" fmla="*/ 294 w 309"/>
                  <a:gd name="T75" fmla="*/ 1 h 109"/>
                  <a:gd name="T76" fmla="*/ 301 w 309"/>
                  <a:gd name="T77" fmla="*/ 6 h 109"/>
                  <a:gd name="T78" fmla="*/ 309 w 309"/>
                  <a:gd name="T79" fmla="*/ 14 h 109"/>
                  <a:gd name="T80" fmla="*/ 309 w 309"/>
                  <a:gd name="T81" fmla="*/ 25 h 109"/>
                  <a:gd name="T82" fmla="*/ 309 w 309"/>
                  <a:gd name="T83" fmla="*/ 25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309" h="109">
                    <a:moveTo>
                      <a:pt x="309" y="25"/>
                    </a:moveTo>
                    <a:lnTo>
                      <a:pt x="306" y="37"/>
                    </a:lnTo>
                    <a:lnTo>
                      <a:pt x="296" y="46"/>
                    </a:lnTo>
                    <a:lnTo>
                      <a:pt x="284" y="54"/>
                    </a:lnTo>
                    <a:lnTo>
                      <a:pt x="267" y="62"/>
                    </a:lnTo>
                    <a:lnTo>
                      <a:pt x="250" y="68"/>
                    </a:lnTo>
                    <a:lnTo>
                      <a:pt x="230" y="75"/>
                    </a:lnTo>
                    <a:lnTo>
                      <a:pt x="208" y="80"/>
                    </a:lnTo>
                    <a:lnTo>
                      <a:pt x="186" y="85"/>
                    </a:lnTo>
                    <a:lnTo>
                      <a:pt x="167" y="91"/>
                    </a:lnTo>
                    <a:lnTo>
                      <a:pt x="147" y="96"/>
                    </a:lnTo>
                    <a:lnTo>
                      <a:pt x="135" y="99"/>
                    </a:lnTo>
                    <a:lnTo>
                      <a:pt x="122" y="102"/>
                    </a:lnTo>
                    <a:lnTo>
                      <a:pt x="110" y="103"/>
                    </a:lnTo>
                    <a:lnTo>
                      <a:pt x="95" y="105"/>
                    </a:lnTo>
                    <a:lnTo>
                      <a:pt x="83" y="107"/>
                    </a:lnTo>
                    <a:lnTo>
                      <a:pt x="69" y="108"/>
                    </a:lnTo>
                    <a:lnTo>
                      <a:pt x="54" y="108"/>
                    </a:lnTo>
                    <a:lnTo>
                      <a:pt x="39" y="109"/>
                    </a:lnTo>
                    <a:lnTo>
                      <a:pt x="24" y="109"/>
                    </a:lnTo>
                    <a:lnTo>
                      <a:pt x="7" y="108"/>
                    </a:lnTo>
                    <a:lnTo>
                      <a:pt x="0" y="93"/>
                    </a:lnTo>
                    <a:lnTo>
                      <a:pt x="5" y="81"/>
                    </a:lnTo>
                    <a:lnTo>
                      <a:pt x="17" y="71"/>
                    </a:lnTo>
                    <a:lnTo>
                      <a:pt x="37" y="63"/>
                    </a:lnTo>
                    <a:lnTo>
                      <a:pt x="64" y="56"/>
                    </a:lnTo>
                    <a:lnTo>
                      <a:pt x="93" y="51"/>
                    </a:lnTo>
                    <a:lnTo>
                      <a:pt x="122" y="45"/>
                    </a:lnTo>
                    <a:lnTo>
                      <a:pt x="152" y="39"/>
                    </a:lnTo>
                    <a:lnTo>
                      <a:pt x="181" y="33"/>
                    </a:lnTo>
                    <a:lnTo>
                      <a:pt x="203" y="25"/>
                    </a:lnTo>
                    <a:lnTo>
                      <a:pt x="216" y="21"/>
                    </a:lnTo>
                    <a:lnTo>
                      <a:pt x="230" y="16"/>
                    </a:lnTo>
                    <a:lnTo>
                      <a:pt x="245" y="11"/>
                    </a:lnTo>
                    <a:lnTo>
                      <a:pt x="257" y="6"/>
                    </a:lnTo>
                    <a:lnTo>
                      <a:pt x="272" y="3"/>
                    </a:lnTo>
                    <a:lnTo>
                      <a:pt x="284" y="0"/>
                    </a:lnTo>
                    <a:lnTo>
                      <a:pt x="294" y="1"/>
                    </a:lnTo>
                    <a:lnTo>
                      <a:pt x="301" y="6"/>
                    </a:lnTo>
                    <a:lnTo>
                      <a:pt x="309" y="14"/>
                    </a:lnTo>
                    <a:lnTo>
                      <a:pt x="309" y="25"/>
                    </a:lnTo>
                    <a:lnTo>
                      <a:pt x="309" y="25"/>
                    </a:lnTo>
                    <a:close/>
                  </a:path>
                </a:pathLst>
              </a:custGeom>
              <a:solidFill>
                <a:srgbClr val="D18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6266" name="Freeform 74"/>
              <p:cNvSpPr>
                <a:spLocks/>
              </p:cNvSpPr>
              <p:nvPr/>
            </p:nvSpPr>
            <p:spPr bwMode="auto">
              <a:xfrm>
                <a:off x="1839" y="4058"/>
                <a:ext cx="451" cy="176"/>
              </a:xfrm>
              <a:custGeom>
                <a:avLst/>
                <a:gdLst>
                  <a:gd name="T0" fmla="*/ 345 w 451"/>
                  <a:gd name="T1" fmla="*/ 0 h 176"/>
                  <a:gd name="T2" fmla="*/ 355 w 451"/>
                  <a:gd name="T3" fmla="*/ 14 h 176"/>
                  <a:gd name="T4" fmla="*/ 367 w 451"/>
                  <a:gd name="T5" fmla="*/ 27 h 176"/>
                  <a:gd name="T6" fmla="*/ 384 w 451"/>
                  <a:gd name="T7" fmla="*/ 41 h 176"/>
                  <a:gd name="T8" fmla="*/ 404 w 451"/>
                  <a:gd name="T9" fmla="*/ 53 h 176"/>
                  <a:gd name="T10" fmla="*/ 421 w 451"/>
                  <a:gd name="T11" fmla="*/ 66 h 176"/>
                  <a:gd name="T12" fmla="*/ 436 w 451"/>
                  <a:gd name="T13" fmla="*/ 80 h 176"/>
                  <a:gd name="T14" fmla="*/ 446 w 451"/>
                  <a:gd name="T15" fmla="*/ 93 h 176"/>
                  <a:gd name="T16" fmla="*/ 451 w 451"/>
                  <a:gd name="T17" fmla="*/ 107 h 176"/>
                  <a:gd name="T18" fmla="*/ 443 w 451"/>
                  <a:gd name="T19" fmla="*/ 123 h 176"/>
                  <a:gd name="T20" fmla="*/ 426 w 451"/>
                  <a:gd name="T21" fmla="*/ 139 h 176"/>
                  <a:gd name="T22" fmla="*/ 409 w 451"/>
                  <a:gd name="T23" fmla="*/ 148 h 176"/>
                  <a:gd name="T24" fmla="*/ 389 w 451"/>
                  <a:gd name="T25" fmla="*/ 156 h 176"/>
                  <a:gd name="T26" fmla="*/ 370 w 451"/>
                  <a:gd name="T27" fmla="*/ 162 h 176"/>
                  <a:gd name="T28" fmla="*/ 348 w 451"/>
                  <a:gd name="T29" fmla="*/ 168 h 176"/>
                  <a:gd name="T30" fmla="*/ 328 w 451"/>
                  <a:gd name="T31" fmla="*/ 171 h 176"/>
                  <a:gd name="T32" fmla="*/ 306 w 451"/>
                  <a:gd name="T33" fmla="*/ 173 h 176"/>
                  <a:gd name="T34" fmla="*/ 284 w 451"/>
                  <a:gd name="T35" fmla="*/ 176 h 176"/>
                  <a:gd name="T36" fmla="*/ 262 w 451"/>
                  <a:gd name="T37" fmla="*/ 176 h 176"/>
                  <a:gd name="T38" fmla="*/ 240 w 451"/>
                  <a:gd name="T39" fmla="*/ 174 h 176"/>
                  <a:gd name="T40" fmla="*/ 220 w 451"/>
                  <a:gd name="T41" fmla="*/ 171 h 176"/>
                  <a:gd name="T42" fmla="*/ 196 w 451"/>
                  <a:gd name="T43" fmla="*/ 165 h 176"/>
                  <a:gd name="T44" fmla="*/ 171 w 451"/>
                  <a:gd name="T45" fmla="*/ 158 h 176"/>
                  <a:gd name="T46" fmla="*/ 147 w 451"/>
                  <a:gd name="T47" fmla="*/ 152 h 176"/>
                  <a:gd name="T48" fmla="*/ 122 w 451"/>
                  <a:gd name="T49" fmla="*/ 145 h 176"/>
                  <a:gd name="T50" fmla="*/ 98 w 451"/>
                  <a:gd name="T51" fmla="*/ 137 h 176"/>
                  <a:gd name="T52" fmla="*/ 76 w 451"/>
                  <a:gd name="T53" fmla="*/ 128 h 176"/>
                  <a:gd name="T54" fmla="*/ 54 w 451"/>
                  <a:gd name="T55" fmla="*/ 118 h 176"/>
                  <a:gd name="T56" fmla="*/ 34 w 451"/>
                  <a:gd name="T57" fmla="*/ 108 h 176"/>
                  <a:gd name="T58" fmla="*/ 17 w 451"/>
                  <a:gd name="T59" fmla="*/ 98 h 176"/>
                  <a:gd name="T60" fmla="*/ 0 w 451"/>
                  <a:gd name="T61" fmla="*/ 85 h 176"/>
                  <a:gd name="T62" fmla="*/ 41 w 451"/>
                  <a:gd name="T63" fmla="*/ 85 h 176"/>
                  <a:gd name="T64" fmla="*/ 80 w 451"/>
                  <a:gd name="T65" fmla="*/ 81 h 176"/>
                  <a:gd name="T66" fmla="*/ 120 w 451"/>
                  <a:gd name="T67" fmla="*/ 75 h 176"/>
                  <a:gd name="T68" fmla="*/ 154 w 451"/>
                  <a:gd name="T69" fmla="*/ 67 h 176"/>
                  <a:gd name="T70" fmla="*/ 191 w 451"/>
                  <a:gd name="T71" fmla="*/ 57 h 176"/>
                  <a:gd name="T72" fmla="*/ 223 w 451"/>
                  <a:gd name="T73" fmla="*/ 46 h 176"/>
                  <a:gd name="T74" fmla="*/ 257 w 451"/>
                  <a:gd name="T75" fmla="*/ 35 h 176"/>
                  <a:gd name="T76" fmla="*/ 286 w 451"/>
                  <a:gd name="T77" fmla="*/ 22 h 176"/>
                  <a:gd name="T78" fmla="*/ 318 w 451"/>
                  <a:gd name="T79" fmla="*/ 11 h 176"/>
                  <a:gd name="T80" fmla="*/ 345 w 451"/>
                  <a:gd name="T81" fmla="*/ 0 h 176"/>
                  <a:gd name="T82" fmla="*/ 345 w 451"/>
                  <a:gd name="T83" fmla="*/ 0 h 1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51" h="176">
                    <a:moveTo>
                      <a:pt x="345" y="0"/>
                    </a:moveTo>
                    <a:lnTo>
                      <a:pt x="355" y="14"/>
                    </a:lnTo>
                    <a:lnTo>
                      <a:pt x="367" y="27"/>
                    </a:lnTo>
                    <a:lnTo>
                      <a:pt x="384" y="41"/>
                    </a:lnTo>
                    <a:lnTo>
                      <a:pt x="404" y="53"/>
                    </a:lnTo>
                    <a:lnTo>
                      <a:pt x="421" y="66"/>
                    </a:lnTo>
                    <a:lnTo>
                      <a:pt x="436" y="80"/>
                    </a:lnTo>
                    <a:lnTo>
                      <a:pt x="446" y="93"/>
                    </a:lnTo>
                    <a:lnTo>
                      <a:pt x="451" y="107"/>
                    </a:lnTo>
                    <a:lnTo>
                      <a:pt x="443" y="123"/>
                    </a:lnTo>
                    <a:lnTo>
                      <a:pt x="426" y="139"/>
                    </a:lnTo>
                    <a:lnTo>
                      <a:pt x="409" y="148"/>
                    </a:lnTo>
                    <a:lnTo>
                      <a:pt x="389" y="156"/>
                    </a:lnTo>
                    <a:lnTo>
                      <a:pt x="370" y="162"/>
                    </a:lnTo>
                    <a:lnTo>
                      <a:pt x="348" y="168"/>
                    </a:lnTo>
                    <a:lnTo>
                      <a:pt x="328" y="171"/>
                    </a:lnTo>
                    <a:lnTo>
                      <a:pt x="306" y="173"/>
                    </a:lnTo>
                    <a:lnTo>
                      <a:pt x="284" y="176"/>
                    </a:lnTo>
                    <a:lnTo>
                      <a:pt x="262" y="176"/>
                    </a:lnTo>
                    <a:lnTo>
                      <a:pt x="240" y="174"/>
                    </a:lnTo>
                    <a:lnTo>
                      <a:pt x="220" y="171"/>
                    </a:lnTo>
                    <a:lnTo>
                      <a:pt x="196" y="165"/>
                    </a:lnTo>
                    <a:lnTo>
                      <a:pt x="171" y="158"/>
                    </a:lnTo>
                    <a:lnTo>
                      <a:pt x="147" y="152"/>
                    </a:lnTo>
                    <a:lnTo>
                      <a:pt x="122" y="145"/>
                    </a:lnTo>
                    <a:lnTo>
                      <a:pt x="98" y="137"/>
                    </a:lnTo>
                    <a:lnTo>
                      <a:pt x="76" y="128"/>
                    </a:lnTo>
                    <a:lnTo>
                      <a:pt x="54" y="118"/>
                    </a:lnTo>
                    <a:lnTo>
                      <a:pt x="34" y="108"/>
                    </a:lnTo>
                    <a:lnTo>
                      <a:pt x="17" y="98"/>
                    </a:lnTo>
                    <a:lnTo>
                      <a:pt x="0" y="85"/>
                    </a:lnTo>
                    <a:lnTo>
                      <a:pt x="41" y="85"/>
                    </a:lnTo>
                    <a:lnTo>
                      <a:pt x="80" y="81"/>
                    </a:lnTo>
                    <a:lnTo>
                      <a:pt x="120" y="75"/>
                    </a:lnTo>
                    <a:lnTo>
                      <a:pt x="154" y="67"/>
                    </a:lnTo>
                    <a:lnTo>
                      <a:pt x="191" y="57"/>
                    </a:lnTo>
                    <a:lnTo>
                      <a:pt x="223" y="46"/>
                    </a:lnTo>
                    <a:lnTo>
                      <a:pt x="257" y="35"/>
                    </a:lnTo>
                    <a:lnTo>
                      <a:pt x="286" y="22"/>
                    </a:lnTo>
                    <a:lnTo>
                      <a:pt x="318" y="11"/>
                    </a:lnTo>
                    <a:lnTo>
                      <a:pt x="345" y="0"/>
                    </a:lnTo>
                    <a:lnTo>
                      <a:pt x="345" y="0"/>
                    </a:lnTo>
                    <a:close/>
                  </a:path>
                </a:pathLst>
              </a:custGeom>
              <a:solidFill>
                <a:srgbClr val="B34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36267" name="Group 75"/>
              <p:cNvGrpSpPr>
                <a:grpSpLocks/>
              </p:cNvGrpSpPr>
              <p:nvPr/>
            </p:nvGrpSpPr>
            <p:grpSpPr bwMode="auto">
              <a:xfrm rot="-665025">
                <a:off x="1241" y="3611"/>
                <a:ext cx="1166" cy="666"/>
                <a:chOff x="1226" y="3481"/>
                <a:chExt cx="1166" cy="666"/>
              </a:xfrm>
            </p:grpSpPr>
            <p:sp>
              <p:nvSpPr>
                <p:cNvPr id="136268" name="Freeform 76"/>
                <p:cNvSpPr>
                  <a:spLocks/>
                </p:cNvSpPr>
                <p:nvPr/>
              </p:nvSpPr>
              <p:spPr bwMode="auto">
                <a:xfrm>
                  <a:off x="1439" y="3481"/>
                  <a:ext cx="892" cy="666"/>
                </a:xfrm>
                <a:custGeom>
                  <a:avLst/>
                  <a:gdLst>
                    <a:gd name="T0" fmla="*/ 620 w 892"/>
                    <a:gd name="T1" fmla="*/ 342 h 666"/>
                    <a:gd name="T2" fmla="*/ 622 w 892"/>
                    <a:gd name="T3" fmla="*/ 394 h 666"/>
                    <a:gd name="T4" fmla="*/ 637 w 892"/>
                    <a:gd name="T5" fmla="*/ 448 h 666"/>
                    <a:gd name="T6" fmla="*/ 676 w 892"/>
                    <a:gd name="T7" fmla="*/ 496 h 666"/>
                    <a:gd name="T8" fmla="*/ 755 w 892"/>
                    <a:gd name="T9" fmla="*/ 534 h 666"/>
                    <a:gd name="T10" fmla="*/ 828 w 892"/>
                    <a:gd name="T11" fmla="*/ 557 h 666"/>
                    <a:gd name="T12" fmla="*/ 858 w 892"/>
                    <a:gd name="T13" fmla="*/ 578 h 666"/>
                    <a:gd name="T14" fmla="*/ 882 w 892"/>
                    <a:gd name="T15" fmla="*/ 602 h 666"/>
                    <a:gd name="T16" fmla="*/ 892 w 892"/>
                    <a:gd name="T17" fmla="*/ 628 h 666"/>
                    <a:gd name="T18" fmla="*/ 882 w 892"/>
                    <a:gd name="T19" fmla="*/ 654 h 666"/>
                    <a:gd name="T20" fmla="*/ 850 w 892"/>
                    <a:gd name="T21" fmla="*/ 647 h 666"/>
                    <a:gd name="T22" fmla="*/ 809 w 892"/>
                    <a:gd name="T23" fmla="*/ 608 h 666"/>
                    <a:gd name="T24" fmla="*/ 762 w 892"/>
                    <a:gd name="T25" fmla="*/ 568 h 666"/>
                    <a:gd name="T26" fmla="*/ 711 w 892"/>
                    <a:gd name="T27" fmla="*/ 530 h 666"/>
                    <a:gd name="T28" fmla="*/ 649 w 892"/>
                    <a:gd name="T29" fmla="*/ 496 h 666"/>
                    <a:gd name="T30" fmla="*/ 598 w 892"/>
                    <a:gd name="T31" fmla="*/ 464 h 666"/>
                    <a:gd name="T32" fmla="*/ 583 w 892"/>
                    <a:gd name="T33" fmla="*/ 426 h 666"/>
                    <a:gd name="T34" fmla="*/ 586 w 892"/>
                    <a:gd name="T35" fmla="*/ 388 h 666"/>
                    <a:gd name="T36" fmla="*/ 590 w 892"/>
                    <a:gd name="T37" fmla="*/ 349 h 666"/>
                    <a:gd name="T38" fmla="*/ 586 w 892"/>
                    <a:gd name="T39" fmla="*/ 310 h 666"/>
                    <a:gd name="T40" fmla="*/ 541 w 892"/>
                    <a:gd name="T41" fmla="*/ 256 h 666"/>
                    <a:gd name="T42" fmla="*/ 463 w 892"/>
                    <a:gd name="T43" fmla="*/ 186 h 666"/>
                    <a:gd name="T44" fmla="*/ 358 w 892"/>
                    <a:gd name="T45" fmla="*/ 120 h 666"/>
                    <a:gd name="T46" fmla="*/ 230 w 892"/>
                    <a:gd name="T47" fmla="*/ 64 h 666"/>
                    <a:gd name="T48" fmla="*/ 83 w 892"/>
                    <a:gd name="T49" fmla="*/ 24 h 666"/>
                    <a:gd name="T50" fmla="*/ 37 w 892"/>
                    <a:gd name="T51" fmla="*/ 2 h 666"/>
                    <a:gd name="T52" fmla="*/ 108 w 892"/>
                    <a:gd name="T53" fmla="*/ 2 h 666"/>
                    <a:gd name="T54" fmla="*/ 179 w 892"/>
                    <a:gd name="T55" fmla="*/ 18 h 666"/>
                    <a:gd name="T56" fmla="*/ 245 w 892"/>
                    <a:gd name="T57" fmla="*/ 42 h 666"/>
                    <a:gd name="T58" fmla="*/ 306 w 892"/>
                    <a:gd name="T59" fmla="*/ 68 h 666"/>
                    <a:gd name="T60" fmla="*/ 367 w 892"/>
                    <a:gd name="T61" fmla="*/ 101 h 666"/>
                    <a:gd name="T62" fmla="*/ 434 w 892"/>
                    <a:gd name="T63" fmla="*/ 146 h 666"/>
                    <a:gd name="T64" fmla="*/ 497 w 892"/>
                    <a:gd name="T65" fmla="*/ 193 h 666"/>
                    <a:gd name="T66" fmla="*/ 551 w 892"/>
                    <a:gd name="T67" fmla="*/ 241 h 666"/>
                    <a:gd name="T68" fmla="*/ 598 w 892"/>
                    <a:gd name="T69" fmla="*/ 290 h 666"/>
                    <a:gd name="T70" fmla="*/ 617 w 892"/>
                    <a:gd name="T71" fmla="*/ 317 h 6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892" h="666">
                      <a:moveTo>
                        <a:pt x="617" y="316"/>
                      </a:moveTo>
                      <a:lnTo>
                        <a:pt x="620" y="342"/>
                      </a:lnTo>
                      <a:lnTo>
                        <a:pt x="620" y="368"/>
                      </a:lnTo>
                      <a:lnTo>
                        <a:pt x="622" y="394"/>
                      </a:lnTo>
                      <a:lnTo>
                        <a:pt x="627" y="422"/>
                      </a:lnTo>
                      <a:lnTo>
                        <a:pt x="637" y="448"/>
                      </a:lnTo>
                      <a:lnTo>
                        <a:pt x="652" y="473"/>
                      </a:lnTo>
                      <a:lnTo>
                        <a:pt x="676" y="496"/>
                      </a:lnTo>
                      <a:lnTo>
                        <a:pt x="711" y="517"/>
                      </a:lnTo>
                      <a:lnTo>
                        <a:pt x="755" y="534"/>
                      </a:lnTo>
                      <a:lnTo>
                        <a:pt x="811" y="546"/>
                      </a:lnTo>
                      <a:lnTo>
                        <a:pt x="828" y="557"/>
                      </a:lnTo>
                      <a:lnTo>
                        <a:pt x="845" y="567"/>
                      </a:lnTo>
                      <a:lnTo>
                        <a:pt x="858" y="578"/>
                      </a:lnTo>
                      <a:lnTo>
                        <a:pt x="872" y="590"/>
                      </a:lnTo>
                      <a:lnTo>
                        <a:pt x="882" y="602"/>
                      </a:lnTo>
                      <a:lnTo>
                        <a:pt x="890" y="615"/>
                      </a:lnTo>
                      <a:lnTo>
                        <a:pt x="892" y="628"/>
                      </a:lnTo>
                      <a:lnTo>
                        <a:pt x="890" y="640"/>
                      </a:lnTo>
                      <a:lnTo>
                        <a:pt x="882" y="654"/>
                      </a:lnTo>
                      <a:lnTo>
                        <a:pt x="870" y="666"/>
                      </a:lnTo>
                      <a:lnTo>
                        <a:pt x="850" y="647"/>
                      </a:lnTo>
                      <a:lnTo>
                        <a:pt x="831" y="628"/>
                      </a:lnTo>
                      <a:lnTo>
                        <a:pt x="809" y="608"/>
                      </a:lnTo>
                      <a:lnTo>
                        <a:pt x="787" y="589"/>
                      </a:lnTo>
                      <a:lnTo>
                        <a:pt x="762" y="568"/>
                      </a:lnTo>
                      <a:lnTo>
                        <a:pt x="738" y="550"/>
                      </a:lnTo>
                      <a:lnTo>
                        <a:pt x="711" y="530"/>
                      </a:lnTo>
                      <a:lnTo>
                        <a:pt x="681" y="513"/>
                      </a:lnTo>
                      <a:lnTo>
                        <a:pt x="649" y="496"/>
                      </a:lnTo>
                      <a:lnTo>
                        <a:pt x="617" y="481"/>
                      </a:lnTo>
                      <a:lnTo>
                        <a:pt x="598" y="464"/>
                      </a:lnTo>
                      <a:lnTo>
                        <a:pt x="588" y="446"/>
                      </a:lnTo>
                      <a:lnTo>
                        <a:pt x="583" y="426"/>
                      </a:lnTo>
                      <a:lnTo>
                        <a:pt x="583" y="407"/>
                      </a:lnTo>
                      <a:lnTo>
                        <a:pt x="586" y="388"/>
                      </a:lnTo>
                      <a:lnTo>
                        <a:pt x="588" y="368"/>
                      </a:lnTo>
                      <a:lnTo>
                        <a:pt x="590" y="349"/>
                      </a:lnTo>
                      <a:lnTo>
                        <a:pt x="590" y="329"/>
                      </a:lnTo>
                      <a:lnTo>
                        <a:pt x="586" y="310"/>
                      </a:lnTo>
                      <a:lnTo>
                        <a:pt x="573" y="290"/>
                      </a:lnTo>
                      <a:lnTo>
                        <a:pt x="541" y="256"/>
                      </a:lnTo>
                      <a:lnTo>
                        <a:pt x="505" y="221"/>
                      </a:lnTo>
                      <a:lnTo>
                        <a:pt x="463" y="186"/>
                      </a:lnTo>
                      <a:lnTo>
                        <a:pt x="414" y="152"/>
                      </a:lnTo>
                      <a:lnTo>
                        <a:pt x="358" y="120"/>
                      </a:lnTo>
                      <a:lnTo>
                        <a:pt x="296" y="90"/>
                      </a:lnTo>
                      <a:lnTo>
                        <a:pt x="230" y="64"/>
                      </a:lnTo>
                      <a:lnTo>
                        <a:pt x="159" y="42"/>
                      </a:lnTo>
                      <a:lnTo>
                        <a:pt x="83" y="24"/>
                      </a:lnTo>
                      <a:lnTo>
                        <a:pt x="0" y="12"/>
                      </a:lnTo>
                      <a:lnTo>
                        <a:pt x="37" y="2"/>
                      </a:lnTo>
                      <a:lnTo>
                        <a:pt x="73" y="0"/>
                      </a:lnTo>
                      <a:lnTo>
                        <a:pt x="108" y="2"/>
                      </a:lnTo>
                      <a:lnTo>
                        <a:pt x="144" y="9"/>
                      </a:lnTo>
                      <a:lnTo>
                        <a:pt x="179" y="18"/>
                      </a:lnTo>
                      <a:lnTo>
                        <a:pt x="211" y="30"/>
                      </a:lnTo>
                      <a:lnTo>
                        <a:pt x="245" y="42"/>
                      </a:lnTo>
                      <a:lnTo>
                        <a:pt x="277" y="56"/>
                      </a:lnTo>
                      <a:lnTo>
                        <a:pt x="306" y="68"/>
                      </a:lnTo>
                      <a:lnTo>
                        <a:pt x="333" y="78"/>
                      </a:lnTo>
                      <a:lnTo>
                        <a:pt x="367" y="101"/>
                      </a:lnTo>
                      <a:lnTo>
                        <a:pt x="402" y="124"/>
                      </a:lnTo>
                      <a:lnTo>
                        <a:pt x="434" y="146"/>
                      </a:lnTo>
                      <a:lnTo>
                        <a:pt x="465" y="169"/>
                      </a:lnTo>
                      <a:lnTo>
                        <a:pt x="497" y="193"/>
                      </a:lnTo>
                      <a:lnTo>
                        <a:pt x="524" y="216"/>
                      </a:lnTo>
                      <a:lnTo>
                        <a:pt x="551" y="241"/>
                      </a:lnTo>
                      <a:lnTo>
                        <a:pt x="576" y="265"/>
                      </a:lnTo>
                      <a:lnTo>
                        <a:pt x="598" y="290"/>
                      </a:lnTo>
                      <a:lnTo>
                        <a:pt x="617" y="317"/>
                      </a:lnTo>
                      <a:lnTo>
                        <a:pt x="617" y="317"/>
                      </a:lnTo>
                      <a:lnTo>
                        <a:pt x="617" y="316"/>
                      </a:lnTo>
                      <a:close/>
                    </a:path>
                  </a:pathLst>
                </a:custGeom>
                <a:solidFill>
                  <a:srgbClr val="D1843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6269" name="Freeform 77"/>
                <p:cNvSpPr>
                  <a:spLocks/>
                </p:cNvSpPr>
                <p:nvPr/>
              </p:nvSpPr>
              <p:spPr bwMode="auto">
                <a:xfrm>
                  <a:off x="1632" y="3483"/>
                  <a:ext cx="760" cy="603"/>
                </a:xfrm>
                <a:custGeom>
                  <a:avLst/>
                  <a:gdLst>
                    <a:gd name="T0" fmla="*/ 378 w 760"/>
                    <a:gd name="T1" fmla="*/ 139 h 603"/>
                    <a:gd name="T2" fmla="*/ 417 w 760"/>
                    <a:gd name="T3" fmla="*/ 188 h 603"/>
                    <a:gd name="T4" fmla="*/ 447 w 760"/>
                    <a:gd name="T5" fmla="*/ 244 h 603"/>
                    <a:gd name="T6" fmla="*/ 471 w 760"/>
                    <a:gd name="T7" fmla="*/ 303 h 603"/>
                    <a:gd name="T8" fmla="*/ 491 w 760"/>
                    <a:gd name="T9" fmla="*/ 363 h 603"/>
                    <a:gd name="T10" fmla="*/ 508 w 760"/>
                    <a:gd name="T11" fmla="*/ 402 h 603"/>
                    <a:gd name="T12" fmla="*/ 520 w 760"/>
                    <a:gd name="T13" fmla="*/ 421 h 603"/>
                    <a:gd name="T14" fmla="*/ 527 w 760"/>
                    <a:gd name="T15" fmla="*/ 442 h 603"/>
                    <a:gd name="T16" fmla="*/ 542 w 760"/>
                    <a:gd name="T17" fmla="*/ 460 h 603"/>
                    <a:gd name="T18" fmla="*/ 562 w 760"/>
                    <a:gd name="T19" fmla="*/ 476 h 603"/>
                    <a:gd name="T20" fmla="*/ 579 w 760"/>
                    <a:gd name="T21" fmla="*/ 482 h 603"/>
                    <a:gd name="T22" fmla="*/ 581 w 760"/>
                    <a:gd name="T23" fmla="*/ 478 h 603"/>
                    <a:gd name="T24" fmla="*/ 584 w 760"/>
                    <a:gd name="T25" fmla="*/ 474 h 603"/>
                    <a:gd name="T26" fmla="*/ 581 w 760"/>
                    <a:gd name="T27" fmla="*/ 469 h 603"/>
                    <a:gd name="T28" fmla="*/ 581 w 760"/>
                    <a:gd name="T29" fmla="*/ 464 h 603"/>
                    <a:gd name="T30" fmla="*/ 606 w 760"/>
                    <a:gd name="T31" fmla="*/ 466 h 603"/>
                    <a:gd name="T32" fmla="*/ 645 w 760"/>
                    <a:gd name="T33" fmla="*/ 476 h 603"/>
                    <a:gd name="T34" fmla="*/ 679 w 760"/>
                    <a:gd name="T35" fmla="*/ 490 h 603"/>
                    <a:gd name="T36" fmla="*/ 711 w 760"/>
                    <a:gd name="T37" fmla="*/ 506 h 603"/>
                    <a:gd name="T38" fmla="*/ 738 w 760"/>
                    <a:gd name="T39" fmla="*/ 524 h 603"/>
                    <a:gd name="T40" fmla="*/ 755 w 760"/>
                    <a:gd name="T41" fmla="*/ 540 h 603"/>
                    <a:gd name="T42" fmla="*/ 760 w 760"/>
                    <a:gd name="T43" fmla="*/ 555 h 603"/>
                    <a:gd name="T44" fmla="*/ 755 w 760"/>
                    <a:gd name="T45" fmla="*/ 568 h 603"/>
                    <a:gd name="T46" fmla="*/ 748 w 760"/>
                    <a:gd name="T47" fmla="*/ 583 h 603"/>
                    <a:gd name="T48" fmla="*/ 738 w 760"/>
                    <a:gd name="T49" fmla="*/ 596 h 603"/>
                    <a:gd name="T50" fmla="*/ 719 w 760"/>
                    <a:gd name="T51" fmla="*/ 587 h 603"/>
                    <a:gd name="T52" fmla="*/ 677 w 760"/>
                    <a:gd name="T53" fmla="*/ 557 h 603"/>
                    <a:gd name="T54" fmla="*/ 628 w 760"/>
                    <a:gd name="T55" fmla="*/ 530 h 603"/>
                    <a:gd name="T56" fmla="*/ 572 w 760"/>
                    <a:gd name="T57" fmla="*/ 503 h 603"/>
                    <a:gd name="T58" fmla="*/ 515 w 760"/>
                    <a:gd name="T59" fmla="*/ 478 h 603"/>
                    <a:gd name="T60" fmla="*/ 491 w 760"/>
                    <a:gd name="T61" fmla="*/ 416 h 603"/>
                    <a:gd name="T62" fmla="*/ 459 w 760"/>
                    <a:gd name="T63" fmla="*/ 320 h 603"/>
                    <a:gd name="T64" fmla="*/ 388 w 760"/>
                    <a:gd name="T65" fmla="*/ 232 h 603"/>
                    <a:gd name="T66" fmla="*/ 285 w 760"/>
                    <a:gd name="T67" fmla="*/ 151 h 603"/>
                    <a:gd name="T68" fmla="*/ 167 w 760"/>
                    <a:gd name="T69" fmla="*/ 75 h 603"/>
                    <a:gd name="T70" fmla="*/ 0 w 760"/>
                    <a:gd name="T71" fmla="*/ 0 h 603"/>
                    <a:gd name="T72" fmla="*/ 91 w 760"/>
                    <a:gd name="T73" fmla="*/ 7 h 603"/>
                    <a:gd name="T74" fmla="*/ 174 w 760"/>
                    <a:gd name="T75" fmla="*/ 23 h 603"/>
                    <a:gd name="T76" fmla="*/ 250 w 760"/>
                    <a:gd name="T77" fmla="*/ 48 h 603"/>
                    <a:gd name="T78" fmla="*/ 312 w 760"/>
                    <a:gd name="T79" fmla="*/ 80 h 603"/>
                    <a:gd name="T80" fmla="*/ 353 w 760"/>
                    <a:gd name="T81" fmla="*/ 117 h 6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760" h="603">
                      <a:moveTo>
                        <a:pt x="353" y="117"/>
                      </a:moveTo>
                      <a:lnTo>
                        <a:pt x="378" y="139"/>
                      </a:lnTo>
                      <a:lnTo>
                        <a:pt x="400" y="163"/>
                      </a:lnTo>
                      <a:lnTo>
                        <a:pt x="417" y="188"/>
                      </a:lnTo>
                      <a:lnTo>
                        <a:pt x="434" y="215"/>
                      </a:lnTo>
                      <a:lnTo>
                        <a:pt x="447" y="244"/>
                      </a:lnTo>
                      <a:lnTo>
                        <a:pt x="459" y="274"/>
                      </a:lnTo>
                      <a:lnTo>
                        <a:pt x="471" y="303"/>
                      </a:lnTo>
                      <a:lnTo>
                        <a:pt x="481" y="333"/>
                      </a:lnTo>
                      <a:lnTo>
                        <a:pt x="491" y="363"/>
                      </a:lnTo>
                      <a:lnTo>
                        <a:pt x="500" y="391"/>
                      </a:lnTo>
                      <a:lnTo>
                        <a:pt x="508" y="402"/>
                      </a:lnTo>
                      <a:lnTo>
                        <a:pt x="515" y="411"/>
                      </a:lnTo>
                      <a:lnTo>
                        <a:pt x="520" y="421"/>
                      </a:lnTo>
                      <a:lnTo>
                        <a:pt x="522" y="431"/>
                      </a:lnTo>
                      <a:lnTo>
                        <a:pt x="527" y="442"/>
                      </a:lnTo>
                      <a:lnTo>
                        <a:pt x="535" y="451"/>
                      </a:lnTo>
                      <a:lnTo>
                        <a:pt x="542" y="460"/>
                      </a:lnTo>
                      <a:lnTo>
                        <a:pt x="549" y="468"/>
                      </a:lnTo>
                      <a:lnTo>
                        <a:pt x="562" y="476"/>
                      </a:lnTo>
                      <a:lnTo>
                        <a:pt x="574" y="483"/>
                      </a:lnTo>
                      <a:lnTo>
                        <a:pt x="579" y="482"/>
                      </a:lnTo>
                      <a:lnTo>
                        <a:pt x="581" y="479"/>
                      </a:lnTo>
                      <a:lnTo>
                        <a:pt x="581" y="478"/>
                      </a:lnTo>
                      <a:lnTo>
                        <a:pt x="584" y="476"/>
                      </a:lnTo>
                      <a:lnTo>
                        <a:pt x="584" y="474"/>
                      </a:lnTo>
                      <a:lnTo>
                        <a:pt x="581" y="471"/>
                      </a:lnTo>
                      <a:lnTo>
                        <a:pt x="581" y="469"/>
                      </a:lnTo>
                      <a:lnTo>
                        <a:pt x="581" y="467"/>
                      </a:lnTo>
                      <a:lnTo>
                        <a:pt x="581" y="464"/>
                      </a:lnTo>
                      <a:lnTo>
                        <a:pt x="581" y="462"/>
                      </a:lnTo>
                      <a:lnTo>
                        <a:pt x="606" y="466"/>
                      </a:lnTo>
                      <a:lnTo>
                        <a:pt x="625" y="470"/>
                      </a:lnTo>
                      <a:lnTo>
                        <a:pt x="645" y="476"/>
                      </a:lnTo>
                      <a:lnTo>
                        <a:pt x="662" y="482"/>
                      </a:lnTo>
                      <a:lnTo>
                        <a:pt x="679" y="490"/>
                      </a:lnTo>
                      <a:lnTo>
                        <a:pt x="694" y="498"/>
                      </a:lnTo>
                      <a:lnTo>
                        <a:pt x="711" y="506"/>
                      </a:lnTo>
                      <a:lnTo>
                        <a:pt x="723" y="515"/>
                      </a:lnTo>
                      <a:lnTo>
                        <a:pt x="738" y="524"/>
                      </a:lnTo>
                      <a:lnTo>
                        <a:pt x="750" y="532"/>
                      </a:lnTo>
                      <a:lnTo>
                        <a:pt x="755" y="540"/>
                      </a:lnTo>
                      <a:lnTo>
                        <a:pt x="758" y="547"/>
                      </a:lnTo>
                      <a:lnTo>
                        <a:pt x="760" y="555"/>
                      </a:lnTo>
                      <a:lnTo>
                        <a:pt x="758" y="562"/>
                      </a:lnTo>
                      <a:lnTo>
                        <a:pt x="755" y="568"/>
                      </a:lnTo>
                      <a:lnTo>
                        <a:pt x="753" y="576"/>
                      </a:lnTo>
                      <a:lnTo>
                        <a:pt x="748" y="583"/>
                      </a:lnTo>
                      <a:lnTo>
                        <a:pt x="743" y="590"/>
                      </a:lnTo>
                      <a:lnTo>
                        <a:pt x="738" y="596"/>
                      </a:lnTo>
                      <a:lnTo>
                        <a:pt x="733" y="603"/>
                      </a:lnTo>
                      <a:lnTo>
                        <a:pt x="719" y="587"/>
                      </a:lnTo>
                      <a:lnTo>
                        <a:pt x="699" y="572"/>
                      </a:lnTo>
                      <a:lnTo>
                        <a:pt x="677" y="557"/>
                      </a:lnTo>
                      <a:lnTo>
                        <a:pt x="655" y="543"/>
                      </a:lnTo>
                      <a:lnTo>
                        <a:pt x="628" y="530"/>
                      </a:lnTo>
                      <a:lnTo>
                        <a:pt x="601" y="516"/>
                      </a:lnTo>
                      <a:lnTo>
                        <a:pt x="572" y="503"/>
                      </a:lnTo>
                      <a:lnTo>
                        <a:pt x="545" y="491"/>
                      </a:lnTo>
                      <a:lnTo>
                        <a:pt x="515" y="478"/>
                      </a:lnTo>
                      <a:lnTo>
                        <a:pt x="486" y="467"/>
                      </a:lnTo>
                      <a:lnTo>
                        <a:pt x="491" y="416"/>
                      </a:lnTo>
                      <a:lnTo>
                        <a:pt x="481" y="367"/>
                      </a:lnTo>
                      <a:lnTo>
                        <a:pt x="459" y="320"/>
                      </a:lnTo>
                      <a:lnTo>
                        <a:pt x="427" y="276"/>
                      </a:lnTo>
                      <a:lnTo>
                        <a:pt x="388" y="232"/>
                      </a:lnTo>
                      <a:lnTo>
                        <a:pt x="339" y="191"/>
                      </a:lnTo>
                      <a:lnTo>
                        <a:pt x="285" y="151"/>
                      </a:lnTo>
                      <a:lnTo>
                        <a:pt x="226" y="112"/>
                      </a:lnTo>
                      <a:lnTo>
                        <a:pt x="167" y="75"/>
                      </a:lnTo>
                      <a:lnTo>
                        <a:pt x="103" y="38"/>
                      </a:lnTo>
                      <a:lnTo>
                        <a:pt x="0" y="0"/>
                      </a:lnTo>
                      <a:lnTo>
                        <a:pt x="47" y="3"/>
                      </a:lnTo>
                      <a:lnTo>
                        <a:pt x="91" y="7"/>
                      </a:lnTo>
                      <a:lnTo>
                        <a:pt x="133" y="14"/>
                      </a:lnTo>
                      <a:lnTo>
                        <a:pt x="174" y="23"/>
                      </a:lnTo>
                      <a:lnTo>
                        <a:pt x="214" y="35"/>
                      </a:lnTo>
                      <a:lnTo>
                        <a:pt x="250" y="48"/>
                      </a:lnTo>
                      <a:lnTo>
                        <a:pt x="282" y="63"/>
                      </a:lnTo>
                      <a:lnTo>
                        <a:pt x="312" y="80"/>
                      </a:lnTo>
                      <a:lnTo>
                        <a:pt x="336" y="99"/>
                      </a:lnTo>
                      <a:lnTo>
                        <a:pt x="353" y="117"/>
                      </a:lnTo>
                      <a:lnTo>
                        <a:pt x="353" y="117"/>
                      </a:lnTo>
                      <a:close/>
                    </a:path>
                  </a:pathLst>
                </a:custGeom>
                <a:solidFill>
                  <a:srgbClr val="B347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6270" name="Freeform 78"/>
                <p:cNvSpPr>
                  <a:spLocks/>
                </p:cNvSpPr>
                <p:nvPr/>
              </p:nvSpPr>
              <p:spPr bwMode="auto">
                <a:xfrm>
                  <a:off x="1226" y="3512"/>
                  <a:ext cx="818" cy="547"/>
                </a:xfrm>
                <a:custGeom>
                  <a:avLst/>
                  <a:gdLst>
                    <a:gd name="T0" fmla="*/ 752 w 818"/>
                    <a:gd name="T1" fmla="*/ 273 h 547"/>
                    <a:gd name="T2" fmla="*/ 762 w 818"/>
                    <a:gd name="T3" fmla="*/ 322 h 547"/>
                    <a:gd name="T4" fmla="*/ 762 w 818"/>
                    <a:gd name="T5" fmla="*/ 373 h 547"/>
                    <a:gd name="T6" fmla="*/ 747 w 818"/>
                    <a:gd name="T7" fmla="*/ 399 h 547"/>
                    <a:gd name="T8" fmla="*/ 715 w 818"/>
                    <a:gd name="T9" fmla="*/ 368 h 547"/>
                    <a:gd name="T10" fmla="*/ 688 w 818"/>
                    <a:gd name="T11" fmla="*/ 337 h 547"/>
                    <a:gd name="T12" fmla="*/ 654 w 818"/>
                    <a:gd name="T13" fmla="*/ 306 h 547"/>
                    <a:gd name="T14" fmla="*/ 794 w 818"/>
                    <a:gd name="T15" fmla="*/ 491 h 547"/>
                    <a:gd name="T16" fmla="*/ 723 w 818"/>
                    <a:gd name="T17" fmla="*/ 438 h 547"/>
                    <a:gd name="T18" fmla="*/ 654 w 818"/>
                    <a:gd name="T19" fmla="*/ 381 h 547"/>
                    <a:gd name="T20" fmla="*/ 576 w 818"/>
                    <a:gd name="T21" fmla="*/ 329 h 547"/>
                    <a:gd name="T22" fmla="*/ 774 w 818"/>
                    <a:gd name="T23" fmla="*/ 506 h 547"/>
                    <a:gd name="T24" fmla="*/ 764 w 818"/>
                    <a:gd name="T25" fmla="*/ 509 h 547"/>
                    <a:gd name="T26" fmla="*/ 754 w 818"/>
                    <a:gd name="T27" fmla="*/ 511 h 547"/>
                    <a:gd name="T28" fmla="*/ 745 w 818"/>
                    <a:gd name="T29" fmla="*/ 514 h 547"/>
                    <a:gd name="T30" fmla="*/ 691 w 818"/>
                    <a:gd name="T31" fmla="*/ 481 h 547"/>
                    <a:gd name="T32" fmla="*/ 602 w 818"/>
                    <a:gd name="T33" fmla="*/ 425 h 547"/>
                    <a:gd name="T34" fmla="*/ 512 w 818"/>
                    <a:gd name="T35" fmla="*/ 371 h 547"/>
                    <a:gd name="T36" fmla="*/ 441 w 818"/>
                    <a:gd name="T37" fmla="*/ 342 h 547"/>
                    <a:gd name="T38" fmla="*/ 522 w 818"/>
                    <a:gd name="T39" fmla="*/ 397 h 547"/>
                    <a:gd name="T40" fmla="*/ 607 w 818"/>
                    <a:gd name="T41" fmla="*/ 450 h 547"/>
                    <a:gd name="T42" fmla="*/ 691 w 818"/>
                    <a:gd name="T43" fmla="*/ 503 h 547"/>
                    <a:gd name="T44" fmla="*/ 598 w 818"/>
                    <a:gd name="T45" fmla="*/ 533 h 547"/>
                    <a:gd name="T46" fmla="*/ 502 w 818"/>
                    <a:gd name="T47" fmla="*/ 491 h 547"/>
                    <a:gd name="T48" fmla="*/ 419 w 818"/>
                    <a:gd name="T49" fmla="*/ 448 h 547"/>
                    <a:gd name="T50" fmla="*/ 323 w 818"/>
                    <a:gd name="T51" fmla="*/ 410 h 547"/>
                    <a:gd name="T52" fmla="*/ 277 w 818"/>
                    <a:gd name="T53" fmla="*/ 403 h 547"/>
                    <a:gd name="T54" fmla="*/ 272 w 818"/>
                    <a:gd name="T55" fmla="*/ 409 h 547"/>
                    <a:gd name="T56" fmla="*/ 277 w 818"/>
                    <a:gd name="T57" fmla="*/ 415 h 547"/>
                    <a:gd name="T58" fmla="*/ 316 w 818"/>
                    <a:gd name="T59" fmla="*/ 430 h 547"/>
                    <a:gd name="T60" fmla="*/ 406 w 818"/>
                    <a:gd name="T61" fmla="*/ 465 h 547"/>
                    <a:gd name="T62" fmla="*/ 485 w 818"/>
                    <a:gd name="T63" fmla="*/ 501 h 547"/>
                    <a:gd name="T64" fmla="*/ 566 w 818"/>
                    <a:gd name="T65" fmla="*/ 541 h 547"/>
                    <a:gd name="T66" fmla="*/ 316 w 818"/>
                    <a:gd name="T67" fmla="*/ 462 h 547"/>
                    <a:gd name="T68" fmla="*/ 127 w 818"/>
                    <a:gd name="T69" fmla="*/ 352 h 547"/>
                    <a:gd name="T70" fmla="*/ 14 w 818"/>
                    <a:gd name="T71" fmla="*/ 222 h 547"/>
                    <a:gd name="T72" fmla="*/ 4 w 818"/>
                    <a:gd name="T73" fmla="*/ 128 h 547"/>
                    <a:gd name="T74" fmla="*/ 26 w 818"/>
                    <a:gd name="T75" fmla="*/ 66 h 547"/>
                    <a:gd name="T76" fmla="*/ 76 w 818"/>
                    <a:gd name="T77" fmla="*/ 19 h 547"/>
                    <a:gd name="T78" fmla="*/ 215 w 818"/>
                    <a:gd name="T79" fmla="*/ 0 h 547"/>
                    <a:gd name="T80" fmla="*/ 436 w 818"/>
                    <a:gd name="T81" fmla="*/ 47 h 547"/>
                    <a:gd name="T82" fmla="*/ 607 w 818"/>
                    <a:gd name="T83" fmla="*/ 139 h 547"/>
                    <a:gd name="T84" fmla="*/ 730 w 818"/>
                    <a:gd name="T85" fmla="*/ 239 h 5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818" h="547">
                      <a:moveTo>
                        <a:pt x="730" y="239"/>
                      </a:moveTo>
                      <a:lnTo>
                        <a:pt x="742" y="256"/>
                      </a:lnTo>
                      <a:lnTo>
                        <a:pt x="752" y="273"/>
                      </a:lnTo>
                      <a:lnTo>
                        <a:pt x="757" y="289"/>
                      </a:lnTo>
                      <a:lnTo>
                        <a:pt x="759" y="306"/>
                      </a:lnTo>
                      <a:lnTo>
                        <a:pt x="762" y="322"/>
                      </a:lnTo>
                      <a:lnTo>
                        <a:pt x="762" y="338"/>
                      </a:lnTo>
                      <a:lnTo>
                        <a:pt x="762" y="355"/>
                      </a:lnTo>
                      <a:lnTo>
                        <a:pt x="762" y="373"/>
                      </a:lnTo>
                      <a:lnTo>
                        <a:pt x="762" y="391"/>
                      </a:lnTo>
                      <a:lnTo>
                        <a:pt x="759" y="409"/>
                      </a:lnTo>
                      <a:lnTo>
                        <a:pt x="747" y="399"/>
                      </a:lnTo>
                      <a:lnTo>
                        <a:pt x="737" y="389"/>
                      </a:lnTo>
                      <a:lnTo>
                        <a:pt x="725" y="378"/>
                      </a:lnTo>
                      <a:lnTo>
                        <a:pt x="715" y="368"/>
                      </a:lnTo>
                      <a:lnTo>
                        <a:pt x="708" y="358"/>
                      </a:lnTo>
                      <a:lnTo>
                        <a:pt x="698" y="347"/>
                      </a:lnTo>
                      <a:lnTo>
                        <a:pt x="688" y="337"/>
                      </a:lnTo>
                      <a:lnTo>
                        <a:pt x="678" y="326"/>
                      </a:lnTo>
                      <a:lnTo>
                        <a:pt x="666" y="317"/>
                      </a:lnTo>
                      <a:lnTo>
                        <a:pt x="654" y="306"/>
                      </a:lnTo>
                      <a:lnTo>
                        <a:pt x="634" y="314"/>
                      </a:lnTo>
                      <a:lnTo>
                        <a:pt x="818" y="491"/>
                      </a:lnTo>
                      <a:lnTo>
                        <a:pt x="794" y="491"/>
                      </a:lnTo>
                      <a:lnTo>
                        <a:pt x="769" y="474"/>
                      </a:lnTo>
                      <a:lnTo>
                        <a:pt x="745" y="456"/>
                      </a:lnTo>
                      <a:lnTo>
                        <a:pt x="723" y="438"/>
                      </a:lnTo>
                      <a:lnTo>
                        <a:pt x="701" y="418"/>
                      </a:lnTo>
                      <a:lnTo>
                        <a:pt x="676" y="400"/>
                      </a:lnTo>
                      <a:lnTo>
                        <a:pt x="654" y="381"/>
                      </a:lnTo>
                      <a:lnTo>
                        <a:pt x="629" y="363"/>
                      </a:lnTo>
                      <a:lnTo>
                        <a:pt x="605" y="345"/>
                      </a:lnTo>
                      <a:lnTo>
                        <a:pt x="576" y="329"/>
                      </a:lnTo>
                      <a:lnTo>
                        <a:pt x="546" y="314"/>
                      </a:lnTo>
                      <a:lnTo>
                        <a:pt x="546" y="330"/>
                      </a:lnTo>
                      <a:lnTo>
                        <a:pt x="774" y="506"/>
                      </a:lnTo>
                      <a:lnTo>
                        <a:pt x="772" y="507"/>
                      </a:lnTo>
                      <a:lnTo>
                        <a:pt x="769" y="509"/>
                      </a:lnTo>
                      <a:lnTo>
                        <a:pt x="764" y="509"/>
                      </a:lnTo>
                      <a:lnTo>
                        <a:pt x="762" y="510"/>
                      </a:lnTo>
                      <a:lnTo>
                        <a:pt x="757" y="511"/>
                      </a:lnTo>
                      <a:lnTo>
                        <a:pt x="754" y="511"/>
                      </a:lnTo>
                      <a:lnTo>
                        <a:pt x="750" y="512"/>
                      </a:lnTo>
                      <a:lnTo>
                        <a:pt x="747" y="513"/>
                      </a:lnTo>
                      <a:lnTo>
                        <a:pt x="745" y="514"/>
                      </a:lnTo>
                      <a:lnTo>
                        <a:pt x="742" y="515"/>
                      </a:lnTo>
                      <a:lnTo>
                        <a:pt x="718" y="498"/>
                      </a:lnTo>
                      <a:lnTo>
                        <a:pt x="691" y="481"/>
                      </a:lnTo>
                      <a:lnTo>
                        <a:pt x="661" y="463"/>
                      </a:lnTo>
                      <a:lnTo>
                        <a:pt x="634" y="443"/>
                      </a:lnTo>
                      <a:lnTo>
                        <a:pt x="602" y="425"/>
                      </a:lnTo>
                      <a:lnTo>
                        <a:pt x="573" y="407"/>
                      </a:lnTo>
                      <a:lnTo>
                        <a:pt x="544" y="389"/>
                      </a:lnTo>
                      <a:lnTo>
                        <a:pt x="512" y="371"/>
                      </a:lnTo>
                      <a:lnTo>
                        <a:pt x="482" y="354"/>
                      </a:lnTo>
                      <a:lnTo>
                        <a:pt x="451" y="338"/>
                      </a:lnTo>
                      <a:lnTo>
                        <a:pt x="441" y="342"/>
                      </a:lnTo>
                      <a:lnTo>
                        <a:pt x="465" y="361"/>
                      </a:lnTo>
                      <a:lnTo>
                        <a:pt x="492" y="378"/>
                      </a:lnTo>
                      <a:lnTo>
                        <a:pt x="522" y="397"/>
                      </a:lnTo>
                      <a:lnTo>
                        <a:pt x="549" y="415"/>
                      </a:lnTo>
                      <a:lnTo>
                        <a:pt x="578" y="433"/>
                      </a:lnTo>
                      <a:lnTo>
                        <a:pt x="607" y="450"/>
                      </a:lnTo>
                      <a:lnTo>
                        <a:pt x="637" y="467"/>
                      </a:lnTo>
                      <a:lnTo>
                        <a:pt x="664" y="486"/>
                      </a:lnTo>
                      <a:lnTo>
                        <a:pt x="691" y="503"/>
                      </a:lnTo>
                      <a:lnTo>
                        <a:pt x="715" y="520"/>
                      </a:lnTo>
                      <a:lnTo>
                        <a:pt x="598" y="547"/>
                      </a:lnTo>
                      <a:lnTo>
                        <a:pt x="598" y="533"/>
                      </a:lnTo>
                      <a:lnTo>
                        <a:pt x="563" y="520"/>
                      </a:lnTo>
                      <a:lnTo>
                        <a:pt x="531" y="506"/>
                      </a:lnTo>
                      <a:lnTo>
                        <a:pt x="502" y="491"/>
                      </a:lnTo>
                      <a:lnTo>
                        <a:pt x="475" y="477"/>
                      </a:lnTo>
                      <a:lnTo>
                        <a:pt x="448" y="462"/>
                      </a:lnTo>
                      <a:lnTo>
                        <a:pt x="419" y="448"/>
                      </a:lnTo>
                      <a:lnTo>
                        <a:pt x="389" y="434"/>
                      </a:lnTo>
                      <a:lnTo>
                        <a:pt x="357" y="422"/>
                      </a:lnTo>
                      <a:lnTo>
                        <a:pt x="323" y="410"/>
                      </a:lnTo>
                      <a:lnTo>
                        <a:pt x="281" y="400"/>
                      </a:lnTo>
                      <a:lnTo>
                        <a:pt x="279" y="401"/>
                      </a:lnTo>
                      <a:lnTo>
                        <a:pt x="277" y="403"/>
                      </a:lnTo>
                      <a:lnTo>
                        <a:pt x="274" y="405"/>
                      </a:lnTo>
                      <a:lnTo>
                        <a:pt x="272" y="407"/>
                      </a:lnTo>
                      <a:lnTo>
                        <a:pt x="272" y="409"/>
                      </a:lnTo>
                      <a:lnTo>
                        <a:pt x="272" y="411"/>
                      </a:lnTo>
                      <a:lnTo>
                        <a:pt x="274" y="413"/>
                      </a:lnTo>
                      <a:lnTo>
                        <a:pt x="277" y="415"/>
                      </a:lnTo>
                      <a:lnTo>
                        <a:pt x="279" y="416"/>
                      </a:lnTo>
                      <a:lnTo>
                        <a:pt x="281" y="417"/>
                      </a:lnTo>
                      <a:lnTo>
                        <a:pt x="316" y="430"/>
                      </a:lnTo>
                      <a:lnTo>
                        <a:pt x="348" y="442"/>
                      </a:lnTo>
                      <a:lnTo>
                        <a:pt x="377" y="454"/>
                      </a:lnTo>
                      <a:lnTo>
                        <a:pt x="406" y="465"/>
                      </a:lnTo>
                      <a:lnTo>
                        <a:pt x="433" y="477"/>
                      </a:lnTo>
                      <a:lnTo>
                        <a:pt x="460" y="488"/>
                      </a:lnTo>
                      <a:lnTo>
                        <a:pt x="485" y="501"/>
                      </a:lnTo>
                      <a:lnTo>
                        <a:pt x="512" y="513"/>
                      </a:lnTo>
                      <a:lnTo>
                        <a:pt x="539" y="527"/>
                      </a:lnTo>
                      <a:lnTo>
                        <a:pt x="566" y="541"/>
                      </a:lnTo>
                      <a:lnTo>
                        <a:pt x="477" y="519"/>
                      </a:lnTo>
                      <a:lnTo>
                        <a:pt x="394" y="491"/>
                      </a:lnTo>
                      <a:lnTo>
                        <a:pt x="316" y="462"/>
                      </a:lnTo>
                      <a:lnTo>
                        <a:pt x="245" y="429"/>
                      </a:lnTo>
                      <a:lnTo>
                        <a:pt x="181" y="392"/>
                      </a:lnTo>
                      <a:lnTo>
                        <a:pt x="127" y="352"/>
                      </a:lnTo>
                      <a:lnTo>
                        <a:pt x="80" y="311"/>
                      </a:lnTo>
                      <a:lnTo>
                        <a:pt x="41" y="267"/>
                      </a:lnTo>
                      <a:lnTo>
                        <a:pt x="14" y="222"/>
                      </a:lnTo>
                      <a:lnTo>
                        <a:pt x="0" y="174"/>
                      </a:lnTo>
                      <a:lnTo>
                        <a:pt x="2" y="151"/>
                      </a:lnTo>
                      <a:lnTo>
                        <a:pt x="4" y="128"/>
                      </a:lnTo>
                      <a:lnTo>
                        <a:pt x="9" y="106"/>
                      </a:lnTo>
                      <a:lnTo>
                        <a:pt x="17" y="86"/>
                      </a:lnTo>
                      <a:lnTo>
                        <a:pt x="26" y="66"/>
                      </a:lnTo>
                      <a:lnTo>
                        <a:pt x="39" y="49"/>
                      </a:lnTo>
                      <a:lnTo>
                        <a:pt x="56" y="33"/>
                      </a:lnTo>
                      <a:lnTo>
                        <a:pt x="76" y="19"/>
                      </a:lnTo>
                      <a:lnTo>
                        <a:pt x="100" y="9"/>
                      </a:lnTo>
                      <a:lnTo>
                        <a:pt x="132" y="1"/>
                      </a:lnTo>
                      <a:lnTo>
                        <a:pt x="215" y="0"/>
                      </a:lnTo>
                      <a:lnTo>
                        <a:pt x="294" y="8"/>
                      </a:lnTo>
                      <a:lnTo>
                        <a:pt x="367" y="24"/>
                      </a:lnTo>
                      <a:lnTo>
                        <a:pt x="436" y="47"/>
                      </a:lnTo>
                      <a:lnTo>
                        <a:pt x="497" y="74"/>
                      </a:lnTo>
                      <a:lnTo>
                        <a:pt x="556" y="106"/>
                      </a:lnTo>
                      <a:lnTo>
                        <a:pt x="607" y="139"/>
                      </a:lnTo>
                      <a:lnTo>
                        <a:pt x="654" y="174"/>
                      </a:lnTo>
                      <a:lnTo>
                        <a:pt x="696" y="208"/>
                      </a:lnTo>
                      <a:lnTo>
                        <a:pt x="730" y="239"/>
                      </a:lnTo>
                      <a:lnTo>
                        <a:pt x="730" y="239"/>
                      </a:lnTo>
                      <a:close/>
                    </a:path>
                  </a:pathLst>
                </a:custGeom>
                <a:solidFill>
                  <a:srgbClr val="B347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36271" name="Rectangle 79"/>
              <p:cNvSpPr>
                <a:spLocks noChangeArrowheads="1"/>
              </p:cNvSpPr>
              <p:nvPr/>
            </p:nvSpPr>
            <p:spPr bwMode="auto">
              <a:xfrm>
                <a:off x="717" y="1238"/>
                <a:ext cx="4338" cy="2400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grpSp>
            <p:nvGrpSpPr>
              <p:cNvPr id="136272" name="Group 80"/>
              <p:cNvGrpSpPr>
                <a:grpSpLocks/>
              </p:cNvGrpSpPr>
              <p:nvPr/>
            </p:nvGrpSpPr>
            <p:grpSpPr bwMode="auto">
              <a:xfrm>
                <a:off x="226" y="1515"/>
                <a:ext cx="5350" cy="528"/>
                <a:chOff x="211" y="1521"/>
                <a:chExt cx="5350" cy="528"/>
              </a:xfrm>
            </p:grpSpPr>
            <p:sp>
              <p:nvSpPr>
                <p:cNvPr id="136273" name="Freeform 81"/>
                <p:cNvSpPr>
                  <a:spLocks/>
                </p:cNvSpPr>
                <p:nvPr/>
              </p:nvSpPr>
              <p:spPr bwMode="auto">
                <a:xfrm>
                  <a:off x="5125" y="1521"/>
                  <a:ext cx="414" cy="159"/>
                </a:xfrm>
                <a:custGeom>
                  <a:avLst/>
                  <a:gdLst>
                    <a:gd name="T0" fmla="*/ 405 w 414"/>
                    <a:gd name="T1" fmla="*/ 90 h 159"/>
                    <a:gd name="T2" fmla="*/ 410 w 414"/>
                    <a:gd name="T3" fmla="*/ 97 h 159"/>
                    <a:gd name="T4" fmla="*/ 412 w 414"/>
                    <a:gd name="T5" fmla="*/ 103 h 159"/>
                    <a:gd name="T6" fmla="*/ 414 w 414"/>
                    <a:gd name="T7" fmla="*/ 110 h 159"/>
                    <a:gd name="T8" fmla="*/ 414 w 414"/>
                    <a:gd name="T9" fmla="*/ 116 h 159"/>
                    <a:gd name="T10" fmla="*/ 414 w 414"/>
                    <a:gd name="T11" fmla="*/ 122 h 159"/>
                    <a:gd name="T12" fmla="*/ 412 w 414"/>
                    <a:gd name="T13" fmla="*/ 128 h 159"/>
                    <a:gd name="T14" fmla="*/ 407 w 414"/>
                    <a:gd name="T15" fmla="*/ 134 h 159"/>
                    <a:gd name="T16" fmla="*/ 400 w 414"/>
                    <a:gd name="T17" fmla="*/ 138 h 159"/>
                    <a:gd name="T18" fmla="*/ 392 w 414"/>
                    <a:gd name="T19" fmla="*/ 143 h 159"/>
                    <a:gd name="T20" fmla="*/ 380 w 414"/>
                    <a:gd name="T21" fmla="*/ 145 h 159"/>
                    <a:gd name="T22" fmla="*/ 380 w 414"/>
                    <a:gd name="T23" fmla="*/ 158 h 159"/>
                    <a:gd name="T24" fmla="*/ 368 w 414"/>
                    <a:gd name="T25" fmla="*/ 159 h 159"/>
                    <a:gd name="T26" fmla="*/ 356 w 414"/>
                    <a:gd name="T27" fmla="*/ 159 h 159"/>
                    <a:gd name="T28" fmla="*/ 346 w 414"/>
                    <a:gd name="T29" fmla="*/ 158 h 159"/>
                    <a:gd name="T30" fmla="*/ 334 w 414"/>
                    <a:gd name="T31" fmla="*/ 156 h 159"/>
                    <a:gd name="T32" fmla="*/ 324 w 414"/>
                    <a:gd name="T33" fmla="*/ 152 h 159"/>
                    <a:gd name="T34" fmla="*/ 311 w 414"/>
                    <a:gd name="T35" fmla="*/ 149 h 159"/>
                    <a:gd name="T36" fmla="*/ 302 w 414"/>
                    <a:gd name="T37" fmla="*/ 145 h 159"/>
                    <a:gd name="T38" fmla="*/ 289 w 414"/>
                    <a:gd name="T39" fmla="*/ 142 h 159"/>
                    <a:gd name="T40" fmla="*/ 277 w 414"/>
                    <a:gd name="T41" fmla="*/ 140 h 159"/>
                    <a:gd name="T42" fmla="*/ 265 w 414"/>
                    <a:gd name="T43" fmla="*/ 137 h 159"/>
                    <a:gd name="T44" fmla="*/ 265 w 414"/>
                    <a:gd name="T45" fmla="*/ 125 h 159"/>
                    <a:gd name="T46" fmla="*/ 235 w 414"/>
                    <a:gd name="T47" fmla="*/ 113 h 159"/>
                    <a:gd name="T48" fmla="*/ 206 w 414"/>
                    <a:gd name="T49" fmla="*/ 103 h 159"/>
                    <a:gd name="T50" fmla="*/ 174 w 414"/>
                    <a:gd name="T51" fmla="*/ 93 h 159"/>
                    <a:gd name="T52" fmla="*/ 142 w 414"/>
                    <a:gd name="T53" fmla="*/ 82 h 159"/>
                    <a:gd name="T54" fmla="*/ 113 w 414"/>
                    <a:gd name="T55" fmla="*/ 72 h 159"/>
                    <a:gd name="T56" fmla="*/ 84 w 414"/>
                    <a:gd name="T57" fmla="*/ 61 h 159"/>
                    <a:gd name="T58" fmla="*/ 59 w 414"/>
                    <a:gd name="T59" fmla="*/ 48 h 159"/>
                    <a:gd name="T60" fmla="*/ 34 w 414"/>
                    <a:gd name="T61" fmla="*/ 34 h 159"/>
                    <a:gd name="T62" fmla="*/ 15 w 414"/>
                    <a:gd name="T63" fmla="*/ 20 h 159"/>
                    <a:gd name="T64" fmla="*/ 0 w 414"/>
                    <a:gd name="T65" fmla="*/ 1 h 159"/>
                    <a:gd name="T66" fmla="*/ 42 w 414"/>
                    <a:gd name="T67" fmla="*/ 0 h 159"/>
                    <a:gd name="T68" fmla="*/ 81 w 414"/>
                    <a:gd name="T69" fmla="*/ 0 h 159"/>
                    <a:gd name="T70" fmla="*/ 123 w 414"/>
                    <a:gd name="T71" fmla="*/ 4 h 159"/>
                    <a:gd name="T72" fmla="*/ 162 w 414"/>
                    <a:gd name="T73" fmla="*/ 9 h 159"/>
                    <a:gd name="T74" fmla="*/ 201 w 414"/>
                    <a:gd name="T75" fmla="*/ 17 h 159"/>
                    <a:gd name="T76" fmla="*/ 238 w 414"/>
                    <a:gd name="T77" fmla="*/ 25 h 159"/>
                    <a:gd name="T78" fmla="*/ 275 w 414"/>
                    <a:gd name="T79" fmla="*/ 36 h 159"/>
                    <a:gd name="T80" fmla="*/ 311 w 414"/>
                    <a:gd name="T81" fmla="*/ 47 h 159"/>
                    <a:gd name="T82" fmla="*/ 346 w 414"/>
                    <a:gd name="T83" fmla="*/ 58 h 159"/>
                    <a:gd name="T84" fmla="*/ 380 w 414"/>
                    <a:gd name="T85" fmla="*/ 70 h 159"/>
                    <a:gd name="T86" fmla="*/ 405 w 414"/>
                    <a:gd name="T87" fmla="*/ 90 h 159"/>
                    <a:gd name="T88" fmla="*/ 405 w 414"/>
                    <a:gd name="T89" fmla="*/ 90 h 1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414" h="159">
                      <a:moveTo>
                        <a:pt x="405" y="90"/>
                      </a:moveTo>
                      <a:lnTo>
                        <a:pt x="410" y="97"/>
                      </a:lnTo>
                      <a:lnTo>
                        <a:pt x="412" y="103"/>
                      </a:lnTo>
                      <a:lnTo>
                        <a:pt x="414" y="110"/>
                      </a:lnTo>
                      <a:lnTo>
                        <a:pt x="414" y="116"/>
                      </a:lnTo>
                      <a:lnTo>
                        <a:pt x="414" y="122"/>
                      </a:lnTo>
                      <a:lnTo>
                        <a:pt x="412" y="128"/>
                      </a:lnTo>
                      <a:lnTo>
                        <a:pt x="407" y="134"/>
                      </a:lnTo>
                      <a:lnTo>
                        <a:pt x="400" y="138"/>
                      </a:lnTo>
                      <a:lnTo>
                        <a:pt x="392" y="143"/>
                      </a:lnTo>
                      <a:lnTo>
                        <a:pt x="380" y="145"/>
                      </a:lnTo>
                      <a:lnTo>
                        <a:pt x="380" y="158"/>
                      </a:lnTo>
                      <a:lnTo>
                        <a:pt x="368" y="159"/>
                      </a:lnTo>
                      <a:lnTo>
                        <a:pt x="356" y="159"/>
                      </a:lnTo>
                      <a:lnTo>
                        <a:pt x="346" y="158"/>
                      </a:lnTo>
                      <a:lnTo>
                        <a:pt x="334" y="156"/>
                      </a:lnTo>
                      <a:lnTo>
                        <a:pt x="324" y="152"/>
                      </a:lnTo>
                      <a:lnTo>
                        <a:pt x="311" y="149"/>
                      </a:lnTo>
                      <a:lnTo>
                        <a:pt x="302" y="145"/>
                      </a:lnTo>
                      <a:lnTo>
                        <a:pt x="289" y="142"/>
                      </a:lnTo>
                      <a:lnTo>
                        <a:pt x="277" y="140"/>
                      </a:lnTo>
                      <a:lnTo>
                        <a:pt x="265" y="137"/>
                      </a:lnTo>
                      <a:lnTo>
                        <a:pt x="265" y="125"/>
                      </a:lnTo>
                      <a:lnTo>
                        <a:pt x="235" y="113"/>
                      </a:lnTo>
                      <a:lnTo>
                        <a:pt x="206" y="103"/>
                      </a:lnTo>
                      <a:lnTo>
                        <a:pt x="174" y="93"/>
                      </a:lnTo>
                      <a:lnTo>
                        <a:pt x="142" y="82"/>
                      </a:lnTo>
                      <a:lnTo>
                        <a:pt x="113" y="72"/>
                      </a:lnTo>
                      <a:lnTo>
                        <a:pt x="84" y="61"/>
                      </a:lnTo>
                      <a:lnTo>
                        <a:pt x="59" y="48"/>
                      </a:lnTo>
                      <a:lnTo>
                        <a:pt x="34" y="34"/>
                      </a:lnTo>
                      <a:lnTo>
                        <a:pt x="15" y="20"/>
                      </a:lnTo>
                      <a:lnTo>
                        <a:pt x="0" y="1"/>
                      </a:lnTo>
                      <a:lnTo>
                        <a:pt x="42" y="0"/>
                      </a:lnTo>
                      <a:lnTo>
                        <a:pt x="81" y="0"/>
                      </a:lnTo>
                      <a:lnTo>
                        <a:pt x="123" y="4"/>
                      </a:lnTo>
                      <a:lnTo>
                        <a:pt x="162" y="9"/>
                      </a:lnTo>
                      <a:lnTo>
                        <a:pt x="201" y="17"/>
                      </a:lnTo>
                      <a:lnTo>
                        <a:pt x="238" y="25"/>
                      </a:lnTo>
                      <a:lnTo>
                        <a:pt x="275" y="36"/>
                      </a:lnTo>
                      <a:lnTo>
                        <a:pt x="311" y="47"/>
                      </a:lnTo>
                      <a:lnTo>
                        <a:pt x="346" y="58"/>
                      </a:lnTo>
                      <a:lnTo>
                        <a:pt x="380" y="70"/>
                      </a:lnTo>
                      <a:lnTo>
                        <a:pt x="405" y="90"/>
                      </a:lnTo>
                      <a:lnTo>
                        <a:pt x="405" y="90"/>
                      </a:lnTo>
                      <a:close/>
                    </a:path>
                  </a:pathLst>
                </a:custGeom>
                <a:solidFill>
                  <a:srgbClr val="CC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6274" name="Freeform 82"/>
                <p:cNvSpPr>
                  <a:spLocks/>
                </p:cNvSpPr>
                <p:nvPr/>
              </p:nvSpPr>
              <p:spPr bwMode="auto">
                <a:xfrm>
                  <a:off x="235" y="1575"/>
                  <a:ext cx="486" cy="153"/>
                </a:xfrm>
                <a:custGeom>
                  <a:avLst/>
                  <a:gdLst>
                    <a:gd name="T0" fmla="*/ 486 w 486"/>
                    <a:gd name="T1" fmla="*/ 33 h 153"/>
                    <a:gd name="T2" fmla="*/ 446 w 486"/>
                    <a:gd name="T3" fmla="*/ 50 h 153"/>
                    <a:gd name="T4" fmla="*/ 405 w 486"/>
                    <a:gd name="T5" fmla="*/ 65 h 153"/>
                    <a:gd name="T6" fmla="*/ 361 w 486"/>
                    <a:gd name="T7" fmla="*/ 79 h 153"/>
                    <a:gd name="T8" fmla="*/ 316 w 486"/>
                    <a:gd name="T9" fmla="*/ 90 h 153"/>
                    <a:gd name="T10" fmla="*/ 272 w 486"/>
                    <a:gd name="T11" fmla="*/ 102 h 153"/>
                    <a:gd name="T12" fmla="*/ 228 w 486"/>
                    <a:gd name="T13" fmla="*/ 113 h 153"/>
                    <a:gd name="T14" fmla="*/ 182 w 486"/>
                    <a:gd name="T15" fmla="*/ 122 h 153"/>
                    <a:gd name="T16" fmla="*/ 138 w 486"/>
                    <a:gd name="T17" fmla="*/ 132 h 153"/>
                    <a:gd name="T18" fmla="*/ 91 w 486"/>
                    <a:gd name="T19" fmla="*/ 143 h 153"/>
                    <a:gd name="T20" fmla="*/ 44 w 486"/>
                    <a:gd name="T21" fmla="*/ 153 h 153"/>
                    <a:gd name="T22" fmla="*/ 57 w 486"/>
                    <a:gd name="T23" fmla="*/ 148 h 153"/>
                    <a:gd name="T24" fmla="*/ 44 w 486"/>
                    <a:gd name="T25" fmla="*/ 147 h 153"/>
                    <a:gd name="T26" fmla="*/ 37 w 486"/>
                    <a:gd name="T27" fmla="*/ 145 h 153"/>
                    <a:gd name="T28" fmla="*/ 30 w 486"/>
                    <a:gd name="T29" fmla="*/ 140 h 153"/>
                    <a:gd name="T30" fmla="*/ 25 w 486"/>
                    <a:gd name="T31" fmla="*/ 135 h 153"/>
                    <a:gd name="T32" fmla="*/ 22 w 486"/>
                    <a:gd name="T33" fmla="*/ 129 h 153"/>
                    <a:gd name="T34" fmla="*/ 20 w 486"/>
                    <a:gd name="T35" fmla="*/ 123 h 153"/>
                    <a:gd name="T36" fmla="*/ 15 w 486"/>
                    <a:gd name="T37" fmla="*/ 116 h 153"/>
                    <a:gd name="T38" fmla="*/ 13 w 486"/>
                    <a:gd name="T39" fmla="*/ 110 h 153"/>
                    <a:gd name="T40" fmla="*/ 8 w 486"/>
                    <a:gd name="T41" fmla="*/ 104 h 153"/>
                    <a:gd name="T42" fmla="*/ 0 w 486"/>
                    <a:gd name="T43" fmla="*/ 98 h 153"/>
                    <a:gd name="T44" fmla="*/ 30 w 486"/>
                    <a:gd name="T45" fmla="*/ 81 h 153"/>
                    <a:gd name="T46" fmla="*/ 64 w 486"/>
                    <a:gd name="T47" fmla="*/ 66 h 153"/>
                    <a:gd name="T48" fmla="*/ 101 w 486"/>
                    <a:gd name="T49" fmla="*/ 54 h 153"/>
                    <a:gd name="T50" fmla="*/ 142 w 486"/>
                    <a:gd name="T51" fmla="*/ 43 h 153"/>
                    <a:gd name="T52" fmla="*/ 187 w 486"/>
                    <a:gd name="T53" fmla="*/ 34 h 153"/>
                    <a:gd name="T54" fmla="*/ 231 w 486"/>
                    <a:gd name="T55" fmla="*/ 26 h 153"/>
                    <a:gd name="T56" fmla="*/ 277 w 486"/>
                    <a:gd name="T57" fmla="*/ 19 h 153"/>
                    <a:gd name="T58" fmla="*/ 324 w 486"/>
                    <a:gd name="T59" fmla="*/ 12 h 153"/>
                    <a:gd name="T60" fmla="*/ 370 w 486"/>
                    <a:gd name="T61" fmla="*/ 7 h 153"/>
                    <a:gd name="T62" fmla="*/ 417 w 486"/>
                    <a:gd name="T63" fmla="*/ 1 h 153"/>
                    <a:gd name="T64" fmla="*/ 432 w 486"/>
                    <a:gd name="T65" fmla="*/ 0 h 153"/>
                    <a:gd name="T66" fmla="*/ 444 w 486"/>
                    <a:gd name="T67" fmla="*/ 1 h 153"/>
                    <a:gd name="T68" fmla="*/ 454 w 486"/>
                    <a:gd name="T69" fmla="*/ 4 h 153"/>
                    <a:gd name="T70" fmla="*/ 459 w 486"/>
                    <a:gd name="T71" fmla="*/ 8 h 153"/>
                    <a:gd name="T72" fmla="*/ 464 w 486"/>
                    <a:gd name="T73" fmla="*/ 12 h 153"/>
                    <a:gd name="T74" fmla="*/ 468 w 486"/>
                    <a:gd name="T75" fmla="*/ 17 h 153"/>
                    <a:gd name="T76" fmla="*/ 471 w 486"/>
                    <a:gd name="T77" fmla="*/ 22 h 153"/>
                    <a:gd name="T78" fmla="*/ 476 w 486"/>
                    <a:gd name="T79" fmla="*/ 26 h 153"/>
                    <a:gd name="T80" fmla="*/ 481 w 486"/>
                    <a:gd name="T81" fmla="*/ 31 h 153"/>
                    <a:gd name="T82" fmla="*/ 486 w 486"/>
                    <a:gd name="T83" fmla="*/ 33 h 153"/>
                    <a:gd name="T84" fmla="*/ 486 w 486"/>
                    <a:gd name="T85" fmla="*/ 33 h 1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86" h="153">
                      <a:moveTo>
                        <a:pt x="486" y="33"/>
                      </a:moveTo>
                      <a:lnTo>
                        <a:pt x="446" y="50"/>
                      </a:lnTo>
                      <a:lnTo>
                        <a:pt x="405" y="65"/>
                      </a:lnTo>
                      <a:lnTo>
                        <a:pt x="361" y="79"/>
                      </a:lnTo>
                      <a:lnTo>
                        <a:pt x="316" y="90"/>
                      </a:lnTo>
                      <a:lnTo>
                        <a:pt x="272" y="102"/>
                      </a:lnTo>
                      <a:lnTo>
                        <a:pt x="228" y="113"/>
                      </a:lnTo>
                      <a:lnTo>
                        <a:pt x="182" y="122"/>
                      </a:lnTo>
                      <a:lnTo>
                        <a:pt x="138" y="132"/>
                      </a:lnTo>
                      <a:lnTo>
                        <a:pt x="91" y="143"/>
                      </a:lnTo>
                      <a:lnTo>
                        <a:pt x="44" y="153"/>
                      </a:lnTo>
                      <a:lnTo>
                        <a:pt x="57" y="148"/>
                      </a:lnTo>
                      <a:lnTo>
                        <a:pt x="44" y="147"/>
                      </a:lnTo>
                      <a:lnTo>
                        <a:pt x="37" y="145"/>
                      </a:lnTo>
                      <a:lnTo>
                        <a:pt x="30" y="140"/>
                      </a:lnTo>
                      <a:lnTo>
                        <a:pt x="25" y="135"/>
                      </a:lnTo>
                      <a:lnTo>
                        <a:pt x="22" y="129"/>
                      </a:lnTo>
                      <a:lnTo>
                        <a:pt x="20" y="123"/>
                      </a:lnTo>
                      <a:lnTo>
                        <a:pt x="15" y="116"/>
                      </a:lnTo>
                      <a:lnTo>
                        <a:pt x="13" y="110"/>
                      </a:lnTo>
                      <a:lnTo>
                        <a:pt x="8" y="104"/>
                      </a:lnTo>
                      <a:lnTo>
                        <a:pt x="0" y="98"/>
                      </a:lnTo>
                      <a:lnTo>
                        <a:pt x="30" y="81"/>
                      </a:lnTo>
                      <a:lnTo>
                        <a:pt x="64" y="66"/>
                      </a:lnTo>
                      <a:lnTo>
                        <a:pt x="101" y="54"/>
                      </a:lnTo>
                      <a:lnTo>
                        <a:pt x="142" y="43"/>
                      </a:lnTo>
                      <a:lnTo>
                        <a:pt x="187" y="34"/>
                      </a:lnTo>
                      <a:lnTo>
                        <a:pt x="231" y="26"/>
                      </a:lnTo>
                      <a:lnTo>
                        <a:pt x="277" y="19"/>
                      </a:lnTo>
                      <a:lnTo>
                        <a:pt x="324" y="12"/>
                      </a:lnTo>
                      <a:lnTo>
                        <a:pt x="370" y="7"/>
                      </a:lnTo>
                      <a:lnTo>
                        <a:pt x="417" y="1"/>
                      </a:lnTo>
                      <a:lnTo>
                        <a:pt x="432" y="0"/>
                      </a:lnTo>
                      <a:lnTo>
                        <a:pt x="444" y="1"/>
                      </a:lnTo>
                      <a:lnTo>
                        <a:pt x="454" y="4"/>
                      </a:lnTo>
                      <a:lnTo>
                        <a:pt x="459" y="8"/>
                      </a:lnTo>
                      <a:lnTo>
                        <a:pt x="464" y="12"/>
                      </a:lnTo>
                      <a:lnTo>
                        <a:pt x="468" y="17"/>
                      </a:lnTo>
                      <a:lnTo>
                        <a:pt x="471" y="22"/>
                      </a:lnTo>
                      <a:lnTo>
                        <a:pt x="476" y="26"/>
                      </a:lnTo>
                      <a:lnTo>
                        <a:pt x="481" y="31"/>
                      </a:lnTo>
                      <a:lnTo>
                        <a:pt x="486" y="33"/>
                      </a:lnTo>
                      <a:lnTo>
                        <a:pt x="486" y="33"/>
                      </a:lnTo>
                      <a:close/>
                    </a:path>
                  </a:pathLst>
                </a:custGeom>
                <a:solidFill>
                  <a:srgbClr val="CC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6275" name="Freeform 83"/>
                <p:cNvSpPr>
                  <a:spLocks/>
                </p:cNvSpPr>
                <p:nvPr/>
              </p:nvSpPr>
              <p:spPr bwMode="auto">
                <a:xfrm>
                  <a:off x="5020" y="1621"/>
                  <a:ext cx="541" cy="161"/>
                </a:xfrm>
                <a:custGeom>
                  <a:avLst/>
                  <a:gdLst>
                    <a:gd name="T0" fmla="*/ 522 w 541"/>
                    <a:gd name="T1" fmla="*/ 99 h 161"/>
                    <a:gd name="T2" fmla="*/ 527 w 541"/>
                    <a:gd name="T3" fmla="*/ 104 h 161"/>
                    <a:gd name="T4" fmla="*/ 534 w 541"/>
                    <a:gd name="T5" fmla="*/ 109 h 161"/>
                    <a:gd name="T6" fmla="*/ 537 w 541"/>
                    <a:gd name="T7" fmla="*/ 115 h 161"/>
                    <a:gd name="T8" fmla="*/ 541 w 541"/>
                    <a:gd name="T9" fmla="*/ 120 h 161"/>
                    <a:gd name="T10" fmla="*/ 541 w 541"/>
                    <a:gd name="T11" fmla="*/ 125 h 161"/>
                    <a:gd name="T12" fmla="*/ 541 w 541"/>
                    <a:gd name="T13" fmla="*/ 131 h 161"/>
                    <a:gd name="T14" fmla="*/ 541 w 541"/>
                    <a:gd name="T15" fmla="*/ 137 h 161"/>
                    <a:gd name="T16" fmla="*/ 537 w 541"/>
                    <a:gd name="T17" fmla="*/ 141 h 161"/>
                    <a:gd name="T18" fmla="*/ 529 w 541"/>
                    <a:gd name="T19" fmla="*/ 147 h 161"/>
                    <a:gd name="T20" fmla="*/ 522 w 541"/>
                    <a:gd name="T21" fmla="*/ 152 h 161"/>
                    <a:gd name="T22" fmla="*/ 502 w 541"/>
                    <a:gd name="T23" fmla="*/ 161 h 161"/>
                    <a:gd name="T24" fmla="*/ 456 w 541"/>
                    <a:gd name="T25" fmla="*/ 144 h 161"/>
                    <a:gd name="T26" fmla="*/ 402 w 541"/>
                    <a:gd name="T27" fmla="*/ 130 h 161"/>
                    <a:gd name="T28" fmla="*/ 345 w 541"/>
                    <a:gd name="T29" fmla="*/ 118 h 161"/>
                    <a:gd name="T30" fmla="*/ 289 w 541"/>
                    <a:gd name="T31" fmla="*/ 109 h 161"/>
                    <a:gd name="T32" fmla="*/ 230 w 541"/>
                    <a:gd name="T33" fmla="*/ 99 h 161"/>
                    <a:gd name="T34" fmla="*/ 174 w 541"/>
                    <a:gd name="T35" fmla="*/ 89 h 161"/>
                    <a:gd name="T36" fmla="*/ 122 w 541"/>
                    <a:gd name="T37" fmla="*/ 77 h 161"/>
                    <a:gd name="T38" fmla="*/ 73 w 541"/>
                    <a:gd name="T39" fmla="*/ 61 h 161"/>
                    <a:gd name="T40" fmla="*/ 32 w 541"/>
                    <a:gd name="T41" fmla="*/ 42 h 161"/>
                    <a:gd name="T42" fmla="*/ 0 w 541"/>
                    <a:gd name="T43" fmla="*/ 17 h 161"/>
                    <a:gd name="T44" fmla="*/ 7 w 541"/>
                    <a:gd name="T45" fmla="*/ 9 h 161"/>
                    <a:gd name="T46" fmla="*/ 19 w 541"/>
                    <a:gd name="T47" fmla="*/ 3 h 161"/>
                    <a:gd name="T48" fmla="*/ 37 w 541"/>
                    <a:gd name="T49" fmla="*/ 1 h 161"/>
                    <a:gd name="T50" fmla="*/ 59 w 541"/>
                    <a:gd name="T51" fmla="*/ 0 h 161"/>
                    <a:gd name="T52" fmla="*/ 81 w 541"/>
                    <a:gd name="T53" fmla="*/ 0 h 161"/>
                    <a:gd name="T54" fmla="*/ 105 w 541"/>
                    <a:gd name="T55" fmla="*/ 2 h 161"/>
                    <a:gd name="T56" fmla="*/ 130 w 541"/>
                    <a:gd name="T57" fmla="*/ 4 h 161"/>
                    <a:gd name="T58" fmla="*/ 152 w 541"/>
                    <a:gd name="T59" fmla="*/ 6 h 161"/>
                    <a:gd name="T60" fmla="*/ 176 w 541"/>
                    <a:gd name="T61" fmla="*/ 10 h 161"/>
                    <a:gd name="T62" fmla="*/ 193 w 541"/>
                    <a:gd name="T63" fmla="*/ 11 h 161"/>
                    <a:gd name="T64" fmla="*/ 522 w 541"/>
                    <a:gd name="T65" fmla="*/ 99 h 161"/>
                    <a:gd name="T66" fmla="*/ 522 w 541"/>
                    <a:gd name="T67" fmla="*/ 99 h 1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541" h="161">
                      <a:moveTo>
                        <a:pt x="522" y="99"/>
                      </a:moveTo>
                      <a:lnTo>
                        <a:pt x="527" y="104"/>
                      </a:lnTo>
                      <a:lnTo>
                        <a:pt x="534" y="109"/>
                      </a:lnTo>
                      <a:lnTo>
                        <a:pt x="537" y="115"/>
                      </a:lnTo>
                      <a:lnTo>
                        <a:pt x="541" y="120"/>
                      </a:lnTo>
                      <a:lnTo>
                        <a:pt x="541" y="125"/>
                      </a:lnTo>
                      <a:lnTo>
                        <a:pt x="541" y="131"/>
                      </a:lnTo>
                      <a:lnTo>
                        <a:pt x="541" y="137"/>
                      </a:lnTo>
                      <a:lnTo>
                        <a:pt x="537" y="141"/>
                      </a:lnTo>
                      <a:lnTo>
                        <a:pt x="529" y="147"/>
                      </a:lnTo>
                      <a:lnTo>
                        <a:pt x="522" y="152"/>
                      </a:lnTo>
                      <a:lnTo>
                        <a:pt x="502" y="161"/>
                      </a:lnTo>
                      <a:lnTo>
                        <a:pt x="456" y="144"/>
                      </a:lnTo>
                      <a:lnTo>
                        <a:pt x="402" y="130"/>
                      </a:lnTo>
                      <a:lnTo>
                        <a:pt x="345" y="118"/>
                      </a:lnTo>
                      <a:lnTo>
                        <a:pt x="289" y="109"/>
                      </a:lnTo>
                      <a:lnTo>
                        <a:pt x="230" y="99"/>
                      </a:lnTo>
                      <a:lnTo>
                        <a:pt x="174" y="89"/>
                      </a:lnTo>
                      <a:lnTo>
                        <a:pt x="122" y="77"/>
                      </a:lnTo>
                      <a:lnTo>
                        <a:pt x="73" y="61"/>
                      </a:lnTo>
                      <a:lnTo>
                        <a:pt x="32" y="42"/>
                      </a:lnTo>
                      <a:lnTo>
                        <a:pt x="0" y="17"/>
                      </a:lnTo>
                      <a:lnTo>
                        <a:pt x="7" y="9"/>
                      </a:lnTo>
                      <a:lnTo>
                        <a:pt x="19" y="3"/>
                      </a:lnTo>
                      <a:lnTo>
                        <a:pt x="37" y="1"/>
                      </a:lnTo>
                      <a:lnTo>
                        <a:pt x="59" y="0"/>
                      </a:lnTo>
                      <a:lnTo>
                        <a:pt x="81" y="0"/>
                      </a:lnTo>
                      <a:lnTo>
                        <a:pt x="105" y="2"/>
                      </a:lnTo>
                      <a:lnTo>
                        <a:pt x="130" y="4"/>
                      </a:lnTo>
                      <a:lnTo>
                        <a:pt x="152" y="6"/>
                      </a:lnTo>
                      <a:lnTo>
                        <a:pt x="176" y="10"/>
                      </a:lnTo>
                      <a:lnTo>
                        <a:pt x="193" y="11"/>
                      </a:lnTo>
                      <a:lnTo>
                        <a:pt x="522" y="99"/>
                      </a:lnTo>
                      <a:lnTo>
                        <a:pt x="522" y="99"/>
                      </a:lnTo>
                      <a:close/>
                    </a:path>
                  </a:pathLst>
                </a:custGeom>
                <a:solidFill>
                  <a:srgbClr val="CC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6276" name="Freeform 84"/>
                <p:cNvSpPr>
                  <a:spLocks/>
                </p:cNvSpPr>
                <p:nvPr/>
              </p:nvSpPr>
              <p:spPr bwMode="auto">
                <a:xfrm>
                  <a:off x="221" y="1694"/>
                  <a:ext cx="573" cy="120"/>
                </a:xfrm>
                <a:custGeom>
                  <a:avLst/>
                  <a:gdLst>
                    <a:gd name="T0" fmla="*/ 573 w 573"/>
                    <a:gd name="T1" fmla="*/ 5 h 120"/>
                    <a:gd name="T2" fmla="*/ 573 w 573"/>
                    <a:gd name="T3" fmla="*/ 16 h 120"/>
                    <a:gd name="T4" fmla="*/ 566 w 573"/>
                    <a:gd name="T5" fmla="*/ 24 h 120"/>
                    <a:gd name="T6" fmla="*/ 554 w 573"/>
                    <a:gd name="T7" fmla="*/ 32 h 120"/>
                    <a:gd name="T8" fmla="*/ 536 w 573"/>
                    <a:gd name="T9" fmla="*/ 39 h 120"/>
                    <a:gd name="T10" fmla="*/ 517 w 573"/>
                    <a:gd name="T11" fmla="*/ 44 h 120"/>
                    <a:gd name="T12" fmla="*/ 497 w 573"/>
                    <a:gd name="T13" fmla="*/ 51 h 120"/>
                    <a:gd name="T14" fmla="*/ 478 w 573"/>
                    <a:gd name="T15" fmla="*/ 57 h 120"/>
                    <a:gd name="T16" fmla="*/ 458 w 573"/>
                    <a:gd name="T17" fmla="*/ 64 h 120"/>
                    <a:gd name="T18" fmla="*/ 443 w 573"/>
                    <a:gd name="T19" fmla="*/ 71 h 120"/>
                    <a:gd name="T20" fmla="*/ 431 w 573"/>
                    <a:gd name="T21" fmla="*/ 79 h 120"/>
                    <a:gd name="T22" fmla="*/ 389 w 573"/>
                    <a:gd name="T23" fmla="*/ 80 h 120"/>
                    <a:gd name="T24" fmla="*/ 345 w 573"/>
                    <a:gd name="T25" fmla="*/ 82 h 120"/>
                    <a:gd name="T26" fmla="*/ 301 w 573"/>
                    <a:gd name="T27" fmla="*/ 84 h 120"/>
                    <a:gd name="T28" fmla="*/ 257 w 573"/>
                    <a:gd name="T29" fmla="*/ 88 h 120"/>
                    <a:gd name="T30" fmla="*/ 213 w 573"/>
                    <a:gd name="T31" fmla="*/ 92 h 120"/>
                    <a:gd name="T32" fmla="*/ 169 w 573"/>
                    <a:gd name="T33" fmla="*/ 97 h 120"/>
                    <a:gd name="T34" fmla="*/ 127 w 573"/>
                    <a:gd name="T35" fmla="*/ 101 h 120"/>
                    <a:gd name="T36" fmla="*/ 85 w 573"/>
                    <a:gd name="T37" fmla="*/ 107 h 120"/>
                    <a:gd name="T38" fmla="*/ 46 w 573"/>
                    <a:gd name="T39" fmla="*/ 114 h 120"/>
                    <a:gd name="T40" fmla="*/ 7 w 573"/>
                    <a:gd name="T41" fmla="*/ 120 h 120"/>
                    <a:gd name="T42" fmla="*/ 2 w 573"/>
                    <a:gd name="T43" fmla="*/ 115 h 120"/>
                    <a:gd name="T44" fmla="*/ 0 w 573"/>
                    <a:gd name="T45" fmla="*/ 109 h 120"/>
                    <a:gd name="T46" fmla="*/ 0 w 573"/>
                    <a:gd name="T47" fmla="*/ 105 h 120"/>
                    <a:gd name="T48" fmla="*/ 2 w 573"/>
                    <a:gd name="T49" fmla="*/ 99 h 120"/>
                    <a:gd name="T50" fmla="*/ 4 w 573"/>
                    <a:gd name="T51" fmla="*/ 95 h 120"/>
                    <a:gd name="T52" fmla="*/ 9 w 573"/>
                    <a:gd name="T53" fmla="*/ 89 h 120"/>
                    <a:gd name="T54" fmla="*/ 14 w 573"/>
                    <a:gd name="T55" fmla="*/ 84 h 120"/>
                    <a:gd name="T56" fmla="*/ 19 w 573"/>
                    <a:gd name="T57" fmla="*/ 80 h 120"/>
                    <a:gd name="T58" fmla="*/ 27 w 573"/>
                    <a:gd name="T59" fmla="*/ 75 h 120"/>
                    <a:gd name="T60" fmla="*/ 34 w 573"/>
                    <a:gd name="T61" fmla="*/ 71 h 120"/>
                    <a:gd name="T62" fmla="*/ 80 w 573"/>
                    <a:gd name="T63" fmla="*/ 55 h 120"/>
                    <a:gd name="T64" fmla="*/ 130 w 573"/>
                    <a:gd name="T65" fmla="*/ 41 h 120"/>
                    <a:gd name="T66" fmla="*/ 179 w 573"/>
                    <a:gd name="T67" fmla="*/ 28 h 120"/>
                    <a:gd name="T68" fmla="*/ 232 w 573"/>
                    <a:gd name="T69" fmla="*/ 18 h 120"/>
                    <a:gd name="T70" fmla="*/ 284 w 573"/>
                    <a:gd name="T71" fmla="*/ 10 h 120"/>
                    <a:gd name="T72" fmla="*/ 340 w 573"/>
                    <a:gd name="T73" fmla="*/ 4 h 120"/>
                    <a:gd name="T74" fmla="*/ 397 w 573"/>
                    <a:gd name="T75" fmla="*/ 1 h 120"/>
                    <a:gd name="T76" fmla="*/ 453 w 573"/>
                    <a:gd name="T77" fmla="*/ 0 h 120"/>
                    <a:gd name="T78" fmla="*/ 514 w 573"/>
                    <a:gd name="T79" fmla="*/ 1 h 120"/>
                    <a:gd name="T80" fmla="*/ 573 w 573"/>
                    <a:gd name="T81" fmla="*/ 5 h 120"/>
                    <a:gd name="T82" fmla="*/ 573 w 573"/>
                    <a:gd name="T83" fmla="*/ 5 h 1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573" h="120">
                      <a:moveTo>
                        <a:pt x="573" y="5"/>
                      </a:moveTo>
                      <a:lnTo>
                        <a:pt x="573" y="16"/>
                      </a:lnTo>
                      <a:lnTo>
                        <a:pt x="566" y="24"/>
                      </a:lnTo>
                      <a:lnTo>
                        <a:pt x="554" y="32"/>
                      </a:lnTo>
                      <a:lnTo>
                        <a:pt x="536" y="39"/>
                      </a:lnTo>
                      <a:lnTo>
                        <a:pt x="517" y="44"/>
                      </a:lnTo>
                      <a:lnTo>
                        <a:pt x="497" y="51"/>
                      </a:lnTo>
                      <a:lnTo>
                        <a:pt x="478" y="57"/>
                      </a:lnTo>
                      <a:lnTo>
                        <a:pt x="458" y="64"/>
                      </a:lnTo>
                      <a:lnTo>
                        <a:pt x="443" y="71"/>
                      </a:lnTo>
                      <a:lnTo>
                        <a:pt x="431" y="79"/>
                      </a:lnTo>
                      <a:lnTo>
                        <a:pt x="389" y="80"/>
                      </a:lnTo>
                      <a:lnTo>
                        <a:pt x="345" y="82"/>
                      </a:lnTo>
                      <a:lnTo>
                        <a:pt x="301" y="84"/>
                      </a:lnTo>
                      <a:lnTo>
                        <a:pt x="257" y="88"/>
                      </a:lnTo>
                      <a:lnTo>
                        <a:pt x="213" y="92"/>
                      </a:lnTo>
                      <a:lnTo>
                        <a:pt x="169" y="97"/>
                      </a:lnTo>
                      <a:lnTo>
                        <a:pt x="127" y="101"/>
                      </a:lnTo>
                      <a:lnTo>
                        <a:pt x="85" y="107"/>
                      </a:lnTo>
                      <a:lnTo>
                        <a:pt x="46" y="114"/>
                      </a:lnTo>
                      <a:lnTo>
                        <a:pt x="7" y="120"/>
                      </a:lnTo>
                      <a:lnTo>
                        <a:pt x="2" y="115"/>
                      </a:lnTo>
                      <a:lnTo>
                        <a:pt x="0" y="109"/>
                      </a:lnTo>
                      <a:lnTo>
                        <a:pt x="0" y="105"/>
                      </a:lnTo>
                      <a:lnTo>
                        <a:pt x="2" y="99"/>
                      </a:lnTo>
                      <a:lnTo>
                        <a:pt x="4" y="95"/>
                      </a:lnTo>
                      <a:lnTo>
                        <a:pt x="9" y="89"/>
                      </a:lnTo>
                      <a:lnTo>
                        <a:pt x="14" y="84"/>
                      </a:lnTo>
                      <a:lnTo>
                        <a:pt x="19" y="80"/>
                      </a:lnTo>
                      <a:lnTo>
                        <a:pt x="27" y="75"/>
                      </a:lnTo>
                      <a:lnTo>
                        <a:pt x="34" y="71"/>
                      </a:lnTo>
                      <a:lnTo>
                        <a:pt x="80" y="55"/>
                      </a:lnTo>
                      <a:lnTo>
                        <a:pt x="130" y="41"/>
                      </a:lnTo>
                      <a:lnTo>
                        <a:pt x="179" y="28"/>
                      </a:lnTo>
                      <a:lnTo>
                        <a:pt x="232" y="18"/>
                      </a:lnTo>
                      <a:lnTo>
                        <a:pt x="284" y="10"/>
                      </a:lnTo>
                      <a:lnTo>
                        <a:pt x="340" y="4"/>
                      </a:lnTo>
                      <a:lnTo>
                        <a:pt x="397" y="1"/>
                      </a:lnTo>
                      <a:lnTo>
                        <a:pt x="453" y="0"/>
                      </a:lnTo>
                      <a:lnTo>
                        <a:pt x="514" y="1"/>
                      </a:lnTo>
                      <a:lnTo>
                        <a:pt x="573" y="5"/>
                      </a:lnTo>
                      <a:lnTo>
                        <a:pt x="573" y="5"/>
                      </a:lnTo>
                      <a:close/>
                    </a:path>
                  </a:pathLst>
                </a:custGeom>
                <a:solidFill>
                  <a:srgbClr val="CC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6277" name="Freeform 85"/>
                <p:cNvSpPr>
                  <a:spLocks/>
                </p:cNvSpPr>
                <p:nvPr/>
              </p:nvSpPr>
              <p:spPr bwMode="auto">
                <a:xfrm>
                  <a:off x="4954" y="1711"/>
                  <a:ext cx="563" cy="177"/>
                </a:xfrm>
                <a:custGeom>
                  <a:avLst/>
                  <a:gdLst>
                    <a:gd name="T0" fmla="*/ 561 w 563"/>
                    <a:gd name="T1" fmla="*/ 95 h 177"/>
                    <a:gd name="T2" fmla="*/ 563 w 563"/>
                    <a:gd name="T3" fmla="*/ 107 h 177"/>
                    <a:gd name="T4" fmla="*/ 561 w 563"/>
                    <a:gd name="T5" fmla="*/ 118 h 177"/>
                    <a:gd name="T6" fmla="*/ 554 w 563"/>
                    <a:gd name="T7" fmla="*/ 128 h 177"/>
                    <a:gd name="T8" fmla="*/ 544 w 563"/>
                    <a:gd name="T9" fmla="*/ 138 h 177"/>
                    <a:gd name="T10" fmla="*/ 531 w 563"/>
                    <a:gd name="T11" fmla="*/ 146 h 177"/>
                    <a:gd name="T12" fmla="*/ 514 w 563"/>
                    <a:gd name="T13" fmla="*/ 154 h 177"/>
                    <a:gd name="T14" fmla="*/ 497 w 563"/>
                    <a:gd name="T15" fmla="*/ 160 h 177"/>
                    <a:gd name="T16" fmla="*/ 478 w 563"/>
                    <a:gd name="T17" fmla="*/ 167 h 177"/>
                    <a:gd name="T18" fmla="*/ 458 w 563"/>
                    <a:gd name="T19" fmla="*/ 172 h 177"/>
                    <a:gd name="T20" fmla="*/ 436 w 563"/>
                    <a:gd name="T21" fmla="*/ 177 h 177"/>
                    <a:gd name="T22" fmla="*/ 436 w 563"/>
                    <a:gd name="T23" fmla="*/ 144 h 177"/>
                    <a:gd name="T24" fmla="*/ 392 w 563"/>
                    <a:gd name="T25" fmla="*/ 135 h 177"/>
                    <a:gd name="T26" fmla="*/ 348 w 563"/>
                    <a:gd name="T27" fmla="*/ 123 h 177"/>
                    <a:gd name="T28" fmla="*/ 304 w 563"/>
                    <a:gd name="T29" fmla="*/ 112 h 177"/>
                    <a:gd name="T30" fmla="*/ 259 w 563"/>
                    <a:gd name="T31" fmla="*/ 99 h 177"/>
                    <a:gd name="T32" fmla="*/ 215 w 563"/>
                    <a:gd name="T33" fmla="*/ 87 h 177"/>
                    <a:gd name="T34" fmla="*/ 171 w 563"/>
                    <a:gd name="T35" fmla="*/ 73 h 177"/>
                    <a:gd name="T36" fmla="*/ 127 w 563"/>
                    <a:gd name="T37" fmla="*/ 60 h 177"/>
                    <a:gd name="T38" fmla="*/ 85 w 563"/>
                    <a:gd name="T39" fmla="*/ 49 h 177"/>
                    <a:gd name="T40" fmla="*/ 44 w 563"/>
                    <a:gd name="T41" fmla="*/ 39 h 177"/>
                    <a:gd name="T42" fmla="*/ 2 w 563"/>
                    <a:gd name="T43" fmla="*/ 30 h 177"/>
                    <a:gd name="T44" fmla="*/ 0 w 563"/>
                    <a:gd name="T45" fmla="*/ 24 h 177"/>
                    <a:gd name="T46" fmla="*/ 0 w 563"/>
                    <a:gd name="T47" fmla="*/ 19 h 177"/>
                    <a:gd name="T48" fmla="*/ 2 w 563"/>
                    <a:gd name="T49" fmla="*/ 16 h 177"/>
                    <a:gd name="T50" fmla="*/ 7 w 563"/>
                    <a:gd name="T51" fmla="*/ 12 h 177"/>
                    <a:gd name="T52" fmla="*/ 12 w 563"/>
                    <a:gd name="T53" fmla="*/ 10 h 177"/>
                    <a:gd name="T54" fmla="*/ 19 w 563"/>
                    <a:gd name="T55" fmla="*/ 8 h 177"/>
                    <a:gd name="T56" fmla="*/ 27 w 563"/>
                    <a:gd name="T57" fmla="*/ 7 h 177"/>
                    <a:gd name="T58" fmla="*/ 34 w 563"/>
                    <a:gd name="T59" fmla="*/ 4 h 177"/>
                    <a:gd name="T60" fmla="*/ 41 w 563"/>
                    <a:gd name="T61" fmla="*/ 2 h 177"/>
                    <a:gd name="T62" fmla="*/ 46 w 563"/>
                    <a:gd name="T63" fmla="*/ 0 h 177"/>
                    <a:gd name="T64" fmla="*/ 103 w 563"/>
                    <a:gd name="T65" fmla="*/ 4 h 177"/>
                    <a:gd name="T66" fmla="*/ 159 w 563"/>
                    <a:gd name="T67" fmla="*/ 9 h 177"/>
                    <a:gd name="T68" fmla="*/ 215 w 563"/>
                    <a:gd name="T69" fmla="*/ 15 h 177"/>
                    <a:gd name="T70" fmla="*/ 272 w 563"/>
                    <a:gd name="T71" fmla="*/ 22 h 177"/>
                    <a:gd name="T72" fmla="*/ 326 w 563"/>
                    <a:gd name="T73" fmla="*/ 30 h 177"/>
                    <a:gd name="T74" fmla="*/ 377 w 563"/>
                    <a:gd name="T75" fmla="*/ 39 h 177"/>
                    <a:gd name="T76" fmla="*/ 429 w 563"/>
                    <a:gd name="T77" fmla="*/ 50 h 177"/>
                    <a:gd name="T78" fmla="*/ 475 w 563"/>
                    <a:gd name="T79" fmla="*/ 63 h 177"/>
                    <a:gd name="T80" fmla="*/ 519 w 563"/>
                    <a:gd name="T81" fmla="*/ 78 h 177"/>
                    <a:gd name="T82" fmla="*/ 561 w 563"/>
                    <a:gd name="T83" fmla="*/ 95 h 177"/>
                    <a:gd name="T84" fmla="*/ 561 w 563"/>
                    <a:gd name="T85" fmla="*/ 95 h 1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563" h="177">
                      <a:moveTo>
                        <a:pt x="561" y="95"/>
                      </a:moveTo>
                      <a:lnTo>
                        <a:pt x="563" y="107"/>
                      </a:lnTo>
                      <a:lnTo>
                        <a:pt x="561" y="118"/>
                      </a:lnTo>
                      <a:lnTo>
                        <a:pt x="554" y="128"/>
                      </a:lnTo>
                      <a:lnTo>
                        <a:pt x="544" y="138"/>
                      </a:lnTo>
                      <a:lnTo>
                        <a:pt x="531" y="146"/>
                      </a:lnTo>
                      <a:lnTo>
                        <a:pt x="514" y="154"/>
                      </a:lnTo>
                      <a:lnTo>
                        <a:pt x="497" y="160"/>
                      </a:lnTo>
                      <a:lnTo>
                        <a:pt x="478" y="167"/>
                      </a:lnTo>
                      <a:lnTo>
                        <a:pt x="458" y="172"/>
                      </a:lnTo>
                      <a:lnTo>
                        <a:pt x="436" y="177"/>
                      </a:lnTo>
                      <a:lnTo>
                        <a:pt x="436" y="144"/>
                      </a:lnTo>
                      <a:lnTo>
                        <a:pt x="392" y="135"/>
                      </a:lnTo>
                      <a:lnTo>
                        <a:pt x="348" y="123"/>
                      </a:lnTo>
                      <a:lnTo>
                        <a:pt x="304" y="112"/>
                      </a:lnTo>
                      <a:lnTo>
                        <a:pt x="259" y="99"/>
                      </a:lnTo>
                      <a:lnTo>
                        <a:pt x="215" y="87"/>
                      </a:lnTo>
                      <a:lnTo>
                        <a:pt x="171" y="73"/>
                      </a:lnTo>
                      <a:lnTo>
                        <a:pt x="127" y="60"/>
                      </a:lnTo>
                      <a:lnTo>
                        <a:pt x="85" y="49"/>
                      </a:lnTo>
                      <a:lnTo>
                        <a:pt x="44" y="39"/>
                      </a:lnTo>
                      <a:lnTo>
                        <a:pt x="2" y="30"/>
                      </a:lnTo>
                      <a:lnTo>
                        <a:pt x="0" y="24"/>
                      </a:lnTo>
                      <a:lnTo>
                        <a:pt x="0" y="19"/>
                      </a:lnTo>
                      <a:lnTo>
                        <a:pt x="2" y="16"/>
                      </a:lnTo>
                      <a:lnTo>
                        <a:pt x="7" y="12"/>
                      </a:lnTo>
                      <a:lnTo>
                        <a:pt x="12" y="10"/>
                      </a:lnTo>
                      <a:lnTo>
                        <a:pt x="19" y="8"/>
                      </a:lnTo>
                      <a:lnTo>
                        <a:pt x="27" y="7"/>
                      </a:lnTo>
                      <a:lnTo>
                        <a:pt x="34" y="4"/>
                      </a:lnTo>
                      <a:lnTo>
                        <a:pt x="41" y="2"/>
                      </a:lnTo>
                      <a:lnTo>
                        <a:pt x="46" y="0"/>
                      </a:lnTo>
                      <a:lnTo>
                        <a:pt x="103" y="4"/>
                      </a:lnTo>
                      <a:lnTo>
                        <a:pt x="159" y="9"/>
                      </a:lnTo>
                      <a:lnTo>
                        <a:pt x="215" y="15"/>
                      </a:lnTo>
                      <a:lnTo>
                        <a:pt x="272" y="22"/>
                      </a:lnTo>
                      <a:lnTo>
                        <a:pt x="326" y="30"/>
                      </a:lnTo>
                      <a:lnTo>
                        <a:pt x="377" y="39"/>
                      </a:lnTo>
                      <a:lnTo>
                        <a:pt x="429" y="50"/>
                      </a:lnTo>
                      <a:lnTo>
                        <a:pt x="475" y="63"/>
                      </a:lnTo>
                      <a:lnTo>
                        <a:pt x="519" y="78"/>
                      </a:lnTo>
                      <a:lnTo>
                        <a:pt x="561" y="95"/>
                      </a:lnTo>
                      <a:lnTo>
                        <a:pt x="561" y="95"/>
                      </a:lnTo>
                      <a:close/>
                    </a:path>
                  </a:pathLst>
                </a:custGeom>
                <a:solidFill>
                  <a:srgbClr val="CC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6278" name="Freeform 86"/>
                <p:cNvSpPr>
                  <a:spLocks/>
                </p:cNvSpPr>
                <p:nvPr/>
              </p:nvSpPr>
              <p:spPr bwMode="auto">
                <a:xfrm>
                  <a:off x="211" y="1792"/>
                  <a:ext cx="554" cy="137"/>
                </a:xfrm>
                <a:custGeom>
                  <a:avLst/>
                  <a:gdLst>
                    <a:gd name="T0" fmla="*/ 554 w 554"/>
                    <a:gd name="T1" fmla="*/ 22 h 137"/>
                    <a:gd name="T2" fmla="*/ 546 w 554"/>
                    <a:gd name="T3" fmla="*/ 42 h 137"/>
                    <a:gd name="T4" fmla="*/ 512 w 554"/>
                    <a:gd name="T5" fmla="*/ 53 h 137"/>
                    <a:gd name="T6" fmla="*/ 473 w 554"/>
                    <a:gd name="T7" fmla="*/ 61 h 137"/>
                    <a:gd name="T8" fmla="*/ 434 w 554"/>
                    <a:gd name="T9" fmla="*/ 67 h 137"/>
                    <a:gd name="T10" fmla="*/ 392 w 554"/>
                    <a:gd name="T11" fmla="*/ 73 h 137"/>
                    <a:gd name="T12" fmla="*/ 350 w 554"/>
                    <a:gd name="T13" fmla="*/ 79 h 137"/>
                    <a:gd name="T14" fmla="*/ 311 w 554"/>
                    <a:gd name="T15" fmla="*/ 83 h 137"/>
                    <a:gd name="T16" fmla="*/ 272 w 554"/>
                    <a:gd name="T17" fmla="*/ 90 h 137"/>
                    <a:gd name="T18" fmla="*/ 235 w 554"/>
                    <a:gd name="T19" fmla="*/ 98 h 137"/>
                    <a:gd name="T20" fmla="*/ 201 w 554"/>
                    <a:gd name="T21" fmla="*/ 109 h 137"/>
                    <a:gd name="T22" fmla="*/ 169 w 554"/>
                    <a:gd name="T23" fmla="*/ 121 h 137"/>
                    <a:gd name="T24" fmla="*/ 54 w 554"/>
                    <a:gd name="T25" fmla="*/ 137 h 137"/>
                    <a:gd name="T26" fmla="*/ 49 w 554"/>
                    <a:gd name="T27" fmla="*/ 129 h 137"/>
                    <a:gd name="T28" fmla="*/ 41 w 554"/>
                    <a:gd name="T29" fmla="*/ 120 h 137"/>
                    <a:gd name="T30" fmla="*/ 34 w 554"/>
                    <a:gd name="T31" fmla="*/ 112 h 137"/>
                    <a:gd name="T32" fmla="*/ 27 w 554"/>
                    <a:gd name="T33" fmla="*/ 104 h 137"/>
                    <a:gd name="T34" fmla="*/ 19 w 554"/>
                    <a:gd name="T35" fmla="*/ 96 h 137"/>
                    <a:gd name="T36" fmla="*/ 12 w 554"/>
                    <a:gd name="T37" fmla="*/ 87 h 137"/>
                    <a:gd name="T38" fmla="*/ 7 w 554"/>
                    <a:gd name="T39" fmla="*/ 78 h 137"/>
                    <a:gd name="T40" fmla="*/ 2 w 554"/>
                    <a:gd name="T41" fmla="*/ 70 h 137"/>
                    <a:gd name="T42" fmla="*/ 0 w 554"/>
                    <a:gd name="T43" fmla="*/ 61 h 137"/>
                    <a:gd name="T44" fmla="*/ 0 w 554"/>
                    <a:gd name="T45" fmla="*/ 51 h 137"/>
                    <a:gd name="T46" fmla="*/ 49 w 554"/>
                    <a:gd name="T47" fmla="*/ 40 h 137"/>
                    <a:gd name="T48" fmla="*/ 98 w 554"/>
                    <a:gd name="T49" fmla="*/ 30 h 137"/>
                    <a:gd name="T50" fmla="*/ 147 w 554"/>
                    <a:gd name="T51" fmla="*/ 21 h 137"/>
                    <a:gd name="T52" fmla="*/ 193 w 554"/>
                    <a:gd name="T53" fmla="*/ 14 h 137"/>
                    <a:gd name="T54" fmla="*/ 245 w 554"/>
                    <a:gd name="T55" fmla="*/ 8 h 137"/>
                    <a:gd name="T56" fmla="*/ 294 w 554"/>
                    <a:gd name="T57" fmla="*/ 3 h 137"/>
                    <a:gd name="T58" fmla="*/ 348 w 554"/>
                    <a:gd name="T59" fmla="*/ 1 h 137"/>
                    <a:gd name="T60" fmla="*/ 402 w 554"/>
                    <a:gd name="T61" fmla="*/ 0 h 137"/>
                    <a:gd name="T62" fmla="*/ 461 w 554"/>
                    <a:gd name="T63" fmla="*/ 0 h 137"/>
                    <a:gd name="T64" fmla="*/ 522 w 554"/>
                    <a:gd name="T65" fmla="*/ 1 h 137"/>
                    <a:gd name="T66" fmla="*/ 554 w 554"/>
                    <a:gd name="T67" fmla="*/ 22 h 137"/>
                    <a:gd name="T68" fmla="*/ 554 w 554"/>
                    <a:gd name="T69" fmla="*/ 22 h 1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554" h="137">
                      <a:moveTo>
                        <a:pt x="554" y="22"/>
                      </a:moveTo>
                      <a:lnTo>
                        <a:pt x="546" y="42"/>
                      </a:lnTo>
                      <a:lnTo>
                        <a:pt x="512" y="53"/>
                      </a:lnTo>
                      <a:lnTo>
                        <a:pt x="473" y="61"/>
                      </a:lnTo>
                      <a:lnTo>
                        <a:pt x="434" y="67"/>
                      </a:lnTo>
                      <a:lnTo>
                        <a:pt x="392" y="73"/>
                      </a:lnTo>
                      <a:lnTo>
                        <a:pt x="350" y="79"/>
                      </a:lnTo>
                      <a:lnTo>
                        <a:pt x="311" y="83"/>
                      </a:lnTo>
                      <a:lnTo>
                        <a:pt x="272" y="90"/>
                      </a:lnTo>
                      <a:lnTo>
                        <a:pt x="235" y="98"/>
                      </a:lnTo>
                      <a:lnTo>
                        <a:pt x="201" y="109"/>
                      </a:lnTo>
                      <a:lnTo>
                        <a:pt x="169" y="121"/>
                      </a:lnTo>
                      <a:lnTo>
                        <a:pt x="54" y="137"/>
                      </a:lnTo>
                      <a:lnTo>
                        <a:pt x="49" y="129"/>
                      </a:lnTo>
                      <a:lnTo>
                        <a:pt x="41" y="120"/>
                      </a:lnTo>
                      <a:lnTo>
                        <a:pt x="34" y="112"/>
                      </a:lnTo>
                      <a:lnTo>
                        <a:pt x="27" y="104"/>
                      </a:lnTo>
                      <a:lnTo>
                        <a:pt x="19" y="96"/>
                      </a:lnTo>
                      <a:lnTo>
                        <a:pt x="12" y="87"/>
                      </a:lnTo>
                      <a:lnTo>
                        <a:pt x="7" y="78"/>
                      </a:lnTo>
                      <a:lnTo>
                        <a:pt x="2" y="70"/>
                      </a:lnTo>
                      <a:lnTo>
                        <a:pt x="0" y="61"/>
                      </a:lnTo>
                      <a:lnTo>
                        <a:pt x="0" y="51"/>
                      </a:lnTo>
                      <a:lnTo>
                        <a:pt x="49" y="40"/>
                      </a:lnTo>
                      <a:lnTo>
                        <a:pt x="98" y="30"/>
                      </a:lnTo>
                      <a:lnTo>
                        <a:pt x="147" y="21"/>
                      </a:lnTo>
                      <a:lnTo>
                        <a:pt x="193" y="14"/>
                      </a:lnTo>
                      <a:lnTo>
                        <a:pt x="245" y="8"/>
                      </a:lnTo>
                      <a:lnTo>
                        <a:pt x="294" y="3"/>
                      </a:lnTo>
                      <a:lnTo>
                        <a:pt x="348" y="1"/>
                      </a:lnTo>
                      <a:lnTo>
                        <a:pt x="402" y="0"/>
                      </a:lnTo>
                      <a:lnTo>
                        <a:pt x="461" y="0"/>
                      </a:lnTo>
                      <a:lnTo>
                        <a:pt x="522" y="1"/>
                      </a:lnTo>
                      <a:lnTo>
                        <a:pt x="554" y="22"/>
                      </a:lnTo>
                      <a:lnTo>
                        <a:pt x="554" y="22"/>
                      </a:lnTo>
                      <a:close/>
                    </a:path>
                  </a:pathLst>
                </a:custGeom>
                <a:solidFill>
                  <a:srgbClr val="CC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6279" name="Freeform 87"/>
                <p:cNvSpPr>
                  <a:spLocks/>
                </p:cNvSpPr>
                <p:nvPr/>
              </p:nvSpPr>
              <p:spPr bwMode="auto">
                <a:xfrm>
                  <a:off x="5044" y="1851"/>
                  <a:ext cx="397" cy="127"/>
                </a:xfrm>
                <a:custGeom>
                  <a:avLst/>
                  <a:gdLst>
                    <a:gd name="T0" fmla="*/ 397 w 397"/>
                    <a:gd name="T1" fmla="*/ 75 h 127"/>
                    <a:gd name="T2" fmla="*/ 397 w 397"/>
                    <a:gd name="T3" fmla="*/ 80 h 127"/>
                    <a:gd name="T4" fmla="*/ 392 w 397"/>
                    <a:gd name="T5" fmla="*/ 87 h 127"/>
                    <a:gd name="T6" fmla="*/ 390 w 397"/>
                    <a:gd name="T7" fmla="*/ 94 h 127"/>
                    <a:gd name="T8" fmla="*/ 383 w 397"/>
                    <a:gd name="T9" fmla="*/ 100 h 127"/>
                    <a:gd name="T10" fmla="*/ 378 w 397"/>
                    <a:gd name="T11" fmla="*/ 107 h 127"/>
                    <a:gd name="T12" fmla="*/ 370 w 397"/>
                    <a:gd name="T13" fmla="*/ 112 h 127"/>
                    <a:gd name="T14" fmla="*/ 361 w 397"/>
                    <a:gd name="T15" fmla="*/ 117 h 127"/>
                    <a:gd name="T16" fmla="*/ 351 w 397"/>
                    <a:gd name="T17" fmla="*/ 122 h 127"/>
                    <a:gd name="T18" fmla="*/ 341 w 397"/>
                    <a:gd name="T19" fmla="*/ 125 h 127"/>
                    <a:gd name="T20" fmla="*/ 329 w 397"/>
                    <a:gd name="T21" fmla="*/ 127 h 127"/>
                    <a:gd name="T22" fmla="*/ 297 w 397"/>
                    <a:gd name="T23" fmla="*/ 118 h 127"/>
                    <a:gd name="T24" fmla="*/ 263 w 397"/>
                    <a:gd name="T25" fmla="*/ 110 h 127"/>
                    <a:gd name="T26" fmla="*/ 228 w 397"/>
                    <a:gd name="T27" fmla="*/ 102 h 127"/>
                    <a:gd name="T28" fmla="*/ 191 w 397"/>
                    <a:gd name="T29" fmla="*/ 95 h 127"/>
                    <a:gd name="T30" fmla="*/ 157 w 397"/>
                    <a:gd name="T31" fmla="*/ 87 h 127"/>
                    <a:gd name="T32" fmla="*/ 123 w 397"/>
                    <a:gd name="T33" fmla="*/ 79 h 127"/>
                    <a:gd name="T34" fmla="*/ 91 w 397"/>
                    <a:gd name="T35" fmla="*/ 71 h 127"/>
                    <a:gd name="T36" fmla="*/ 59 w 397"/>
                    <a:gd name="T37" fmla="*/ 61 h 127"/>
                    <a:gd name="T38" fmla="*/ 30 w 397"/>
                    <a:gd name="T39" fmla="*/ 51 h 127"/>
                    <a:gd name="T40" fmla="*/ 0 w 397"/>
                    <a:gd name="T41" fmla="*/ 37 h 127"/>
                    <a:gd name="T42" fmla="*/ 5 w 397"/>
                    <a:gd name="T43" fmla="*/ 30 h 127"/>
                    <a:gd name="T44" fmla="*/ 10 w 397"/>
                    <a:gd name="T45" fmla="*/ 23 h 127"/>
                    <a:gd name="T46" fmla="*/ 17 w 397"/>
                    <a:gd name="T47" fmla="*/ 19 h 127"/>
                    <a:gd name="T48" fmla="*/ 25 w 397"/>
                    <a:gd name="T49" fmla="*/ 13 h 127"/>
                    <a:gd name="T50" fmla="*/ 35 w 397"/>
                    <a:gd name="T51" fmla="*/ 10 h 127"/>
                    <a:gd name="T52" fmla="*/ 44 w 397"/>
                    <a:gd name="T53" fmla="*/ 6 h 127"/>
                    <a:gd name="T54" fmla="*/ 57 w 397"/>
                    <a:gd name="T55" fmla="*/ 4 h 127"/>
                    <a:gd name="T56" fmla="*/ 71 w 397"/>
                    <a:gd name="T57" fmla="*/ 2 h 127"/>
                    <a:gd name="T58" fmla="*/ 86 w 397"/>
                    <a:gd name="T59" fmla="*/ 0 h 127"/>
                    <a:gd name="T60" fmla="*/ 101 w 397"/>
                    <a:gd name="T61" fmla="*/ 0 h 127"/>
                    <a:gd name="T62" fmla="*/ 130 w 397"/>
                    <a:gd name="T63" fmla="*/ 5 h 127"/>
                    <a:gd name="T64" fmla="*/ 162 w 397"/>
                    <a:gd name="T65" fmla="*/ 10 h 127"/>
                    <a:gd name="T66" fmla="*/ 194 w 397"/>
                    <a:gd name="T67" fmla="*/ 15 h 127"/>
                    <a:gd name="T68" fmla="*/ 226 w 397"/>
                    <a:gd name="T69" fmla="*/ 21 h 127"/>
                    <a:gd name="T70" fmla="*/ 258 w 397"/>
                    <a:gd name="T71" fmla="*/ 28 h 127"/>
                    <a:gd name="T72" fmla="*/ 290 w 397"/>
                    <a:gd name="T73" fmla="*/ 35 h 127"/>
                    <a:gd name="T74" fmla="*/ 319 w 397"/>
                    <a:gd name="T75" fmla="*/ 43 h 127"/>
                    <a:gd name="T76" fmla="*/ 348 w 397"/>
                    <a:gd name="T77" fmla="*/ 53 h 127"/>
                    <a:gd name="T78" fmla="*/ 373 w 397"/>
                    <a:gd name="T79" fmla="*/ 63 h 127"/>
                    <a:gd name="T80" fmla="*/ 397 w 397"/>
                    <a:gd name="T81" fmla="*/ 75 h 127"/>
                    <a:gd name="T82" fmla="*/ 397 w 397"/>
                    <a:gd name="T83" fmla="*/ 75 h 1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397" h="127">
                      <a:moveTo>
                        <a:pt x="397" y="75"/>
                      </a:moveTo>
                      <a:lnTo>
                        <a:pt x="397" y="80"/>
                      </a:lnTo>
                      <a:lnTo>
                        <a:pt x="392" y="87"/>
                      </a:lnTo>
                      <a:lnTo>
                        <a:pt x="390" y="94"/>
                      </a:lnTo>
                      <a:lnTo>
                        <a:pt x="383" y="100"/>
                      </a:lnTo>
                      <a:lnTo>
                        <a:pt x="378" y="107"/>
                      </a:lnTo>
                      <a:lnTo>
                        <a:pt x="370" y="112"/>
                      </a:lnTo>
                      <a:lnTo>
                        <a:pt x="361" y="117"/>
                      </a:lnTo>
                      <a:lnTo>
                        <a:pt x="351" y="122"/>
                      </a:lnTo>
                      <a:lnTo>
                        <a:pt x="341" y="125"/>
                      </a:lnTo>
                      <a:lnTo>
                        <a:pt x="329" y="127"/>
                      </a:lnTo>
                      <a:lnTo>
                        <a:pt x="297" y="118"/>
                      </a:lnTo>
                      <a:lnTo>
                        <a:pt x="263" y="110"/>
                      </a:lnTo>
                      <a:lnTo>
                        <a:pt x="228" y="102"/>
                      </a:lnTo>
                      <a:lnTo>
                        <a:pt x="191" y="95"/>
                      </a:lnTo>
                      <a:lnTo>
                        <a:pt x="157" y="87"/>
                      </a:lnTo>
                      <a:lnTo>
                        <a:pt x="123" y="79"/>
                      </a:lnTo>
                      <a:lnTo>
                        <a:pt x="91" y="71"/>
                      </a:lnTo>
                      <a:lnTo>
                        <a:pt x="59" y="61"/>
                      </a:lnTo>
                      <a:lnTo>
                        <a:pt x="30" y="51"/>
                      </a:lnTo>
                      <a:lnTo>
                        <a:pt x="0" y="37"/>
                      </a:lnTo>
                      <a:lnTo>
                        <a:pt x="5" y="30"/>
                      </a:lnTo>
                      <a:lnTo>
                        <a:pt x="10" y="23"/>
                      </a:lnTo>
                      <a:lnTo>
                        <a:pt x="17" y="19"/>
                      </a:lnTo>
                      <a:lnTo>
                        <a:pt x="25" y="13"/>
                      </a:lnTo>
                      <a:lnTo>
                        <a:pt x="35" y="10"/>
                      </a:lnTo>
                      <a:lnTo>
                        <a:pt x="44" y="6"/>
                      </a:lnTo>
                      <a:lnTo>
                        <a:pt x="57" y="4"/>
                      </a:lnTo>
                      <a:lnTo>
                        <a:pt x="71" y="2"/>
                      </a:lnTo>
                      <a:lnTo>
                        <a:pt x="86" y="0"/>
                      </a:lnTo>
                      <a:lnTo>
                        <a:pt x="101" y="0"/>
                      </a:lnTo>
                      <a:lnTo>
                        <a:pt x="130" y="5"/>
                      </a:lnTo>
                      <a:lnTo>
                        <a:pt x="162" y="10"/>
                      </a:lnTo>
                      <a:lnTo>
                        <a:pt x="194" y="15"/>
                      </a:lnTo>
                      <a:lnTo>
                        <a:pt x="226" y="21"/>
                      </a:lnTo>
                      <a:lnTo>
                        <a:pt x="258" y="28"/>
                      </a:lnTo>
                      <a:lnTo>
                        <a:pt x="290" y="35"/>
                      </a:lnTo>
                      <a:lnTo>
                        <a:pt x="319" y="43"/>
                      </a:lnTo>
                      <a:lnTo>
                        <a:pt x="348" y="53"/>
                      </a:lnTo>
                      <a:lnTo>
                        <a:pt x="373" y="63"/>
                      </a:lnTo>
                      <a:lnTo>
                        <a:pt x="397" y="75"/>
                      </a:lnTo>
                      <a:lnTo>
                        <a:pt x="397" y="75"/>
                      </a:lnTo>
                      <a:close/>
                    </a:path>
                  </a:pathLst>
                </a:custGeom>
                <a:solidFill>
                  <a:srgbClr val="CC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6280" name="Freeform 88"/>
                <p:cNvSpPr>
                  <a:spLocks/>
                </p:cNvSpPr>
                <p:nvPr/>
              </p:nvSpPr>
              <p:spPr bwMode="auto">
                <a:xfrm>
                  <a:off x="235" y="1917"/>
                  <a:ext cx="397" cy="132"/>
                </a:xfrm>
                <a:custGeom>
                  <a:avLst/>
                  <a:gdLst>
                    <a:gd name="T0" fmla="*/ 397 w 397"/>
                    <a:gd name="T1" fmla="*/ 24 h 132"/>
                    <a:gd name="T2" fmla="*/ 388 w 397"/>
                    <a:gd name="T3" fmla="*/ 40 h 132"/>
                    <a:gd name="T4" fmla="*/ 370 w 397"/>
                    <a:gd name="T5" fmla="*/ 52 h 132"/>
                    <a:gd name="T6" fmla="*/ 348 w 397"/>
                    <a:gd name="T7" fmla="*/ 62 h 132"/>
                    <a:gd name="T8" fmla="*/ 319 w 397"/>
                    <a:gd name="T9" fmla="*/ 69 h 132"/>
                    <a:gd name="T10" fmla="*/ 290 w 397"/>
                    <a:gd name="T11" fmla="*/ 75 h 132"/>
                    <a:gd name="T12" fmla="*/ 255 w 397"/>
                    <a:gd name="T13" fmla="*/ 80 h 132"/>
                    <a:gd name="T14" fmla="*/ 221 w 397"/>
                    <a:gd name="T15" fmla="*/ 83 h 132"/>
                    <a:gd name="T16" fmla="*/ 187 w 397"/>
                    <a:gd name="T17" fmla="*/ 88 h 132"/>
                    <a:gd name="T18" fmla="*/ 155 w 397"/>
                    <a:gd name="T19" fmla="*/ 93 h 132"/>
                    <a:gd name="T20" fmla="*/ 125 w 397"/>
                    <a:gd name="T21" fmla="*/ 99 h 132"/>
                    <a:gd name="T22" fmla="*/ 128 w 397"/>
                    <a:gd name="T23" fmla="*/ 102 h 132"/>
                    <a:gd name="T24" fmla="*/ 130 w 397"/>
                    <a:gd name="T25" fmla="*/ 106 h 132"/>
                    <a:gd name="T26" fmla="*/ 135 w 397"/>
                    <a:gd name="T27" fmla="*/ 109 h 132"/>
                    <a:gd name="T28" fmla="*/ 138 w 397"/>
                    <a:gd name="T29" fmla="*/ 112 h 132"/>
                    <a:gd name="T30" fmla="*/ 140 w 397"/>
                    <a:gd name="T31" fmla="*/ 115 h 132"/>
                    <a:gd name="T32" fmla="*/ 142 w 397"/>
                    <a:gd name="T33" fmla="*/ 118 h 132"/>
                    <a:gd name="T34" fmla="*/ 145 w 397"/>
                    <a:gd name="T35" fmla="*/ 122 h 132"/>
                    <a:gd name="T36" fmla="*/ 142 w 397"/>
                    <a:gd name="T37" fmla="*/ 125 h 132"/>
                    <a:gd name="T38" fmla="*/ 140 w 397"/>
                    <a:gd name="T39" fmla="*/ 129 h 132"/>
                    <a:gd name="T40" fmla="*/ 133 w 397"/>
                    <a:gd name="T41" fmla="*/ 132 h 132"/>
                    <a:gd name="T42" fmla="*/ 118 w 397"/>
                    <a:gd name="T43" fmla="*/ 130 h 132"/>
                    <a:gd name="T44" fmla="*/ 103 w 397"/>
                    <a:gd name="T45" fmla="*/ 128 h 132"/>
                    <a:gd name="T46" fmla="*/ 91 w 397"/>
                    <a:gd name="T47" fmla="*/ 124 h 132"/>
                    <a:gd name="T48" fmla="*/ 76 w 397"/>
                    <a:gd name="T49" fmla="*/ 121 h 132"/>
                    <a:gd name="T50" fmla="*/ 62 w 397"/>
                    <a:gd name="T51" fmla="*/ 116 h 132"/>
                    <a:gd name="T52" fmla="*/ 49 w 397"/>
                    <a:gd name="T53" fmla="*/ 110 h 132"/>
                    <a:gd name="T54" fmla="*/ 37 w 397"/>
                    <a:gd name="T55" fmla="*/ 106 h 132"/>
                    <a:gd name="T56" fmla="*/ 27 w 397"/>
                    <a:gd name="T57" fmla="*/ 99 h 132"/>
                    <a:gd name="T58" fmla="*/ 20 w 397"/>
                    <a:gd name="T59" fmla="*/ 93 h 132"/>
                    <a:gd name="T60" fmla="*/ 13 w 397"/>
                    <a:gd name="T61" fmla="*/ 85 h 132"/>
                    <a:gd name="T62" fmla="*/ 3 w 397"/>
                    <a:gd name="T63" fmla="*/ 77 h 132"/>
                    <a:gd name="T64" fmla="*/ 0 w 397"/>
                    <a:gd name="T65" fmla="*/ 69 h 132"/>
                    <a:gd name="T66" fmla="*/ 0 w 397"/>
                    <a:gd name="T67" fmla="*/ 61 h 132"/>
                    <a:gd name="T68" fmla="*/ 5 w 397"/>
                    <a:gd name="T69" fmla="*/ 53 h 132"/>
                    <a:gd name="T70" fmla="*/ 15 w 397"/>
                    <a:gd name="T71" fmla="*/ 46 h 132"/>
                    <a:gd name="T72" fmla="*/ 25 w 397"/>
                    <a:gd name="T73" fmla="*/ 40 h 132"/>
                    <a:gd name="T74" fmla="*/ 37 w 397"/>
                    <a:gd name="T75" fmla="*/ 33 h 132"/>
                    <a:gd name="T76" fmla="*/ 52 w 397"/>
                    <a:gd name="T77" fmla="*/ 28 h 132"/>
                    <a:gd name="T78" fmla="*/ 66 w 397"/>
                    <a:gd name="T79" fmla="*/ 24 h 132"/>
                    <a:gd name="T80" fmla="*/ 81 w 397"/>
                    <a:gd name="T81" fmla="*/ 20 h 132"/>
                    <a:gd name="T82" fmla="*/ 113 w 397"/>
                    <a:gd name="T83" fmla="*/ 16 h 132"/>
                    <a:gd name="T84" fmla="*/ 145 w 397"/>
                    <a:gd name="T85" fmla="*/ 10 h 132"/>
                    <a:gd name="T86" fmla="*/ 179 w 397"/>
                    <a:gd name="T87" fmla="*/ 5 h 132"/>
                    <a:gd name="T88" fmla="*/ 214 w 397"/>
                    <a:gd name="T89" fmla="*/ 2 h 132"/>
                    <a:gd name="T90" fmla="*/ 245 w 397"/>
                    <a:gd name="T91" fmla="*/ 0 h 132"/>
                    <a:gd name="T92" fmla="*/ 280 w 397"/>
                    <a:gd name="T93" fmla="*/ 0 h 132"/>
                    <a:gd name="T94" fmla="*/ 312 w 397"/>
                    <a:gd name="T95" fmla="*/ 1 h 132"/>
                    <a:gd name="T96" fmla="*/ 341 w 397"/>
                    <a:gd name="T97" fmla="*/ 5 h 132"/>
                    <a:gd name="T98" fmla="*/ 370 w 397"/>
                    <a:gd name="T99" fmla="*/ 13 h 132"/>
                    <a:gd name="T100" fmla="*/ 397 w 397"/>
                    <a:gd name="T101" fmla="*/ 24 h 132"/>
                    <a:gd name="T102" fmla="*/ 397 w 397"/>
                    <a:gd name="T103" fmla="*/ 24 h 1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397" h="132">
                      <a:moveTo>
                        <a:pt x="397" y="24"/>
                      </a:moveTo>
                      <a:lnTo>
                        <a:pt x="388" y="40"/>
                      </a:lnTo>
                      <a:lnTo>
                        <a:pt x="370" y="52"/>
                      </a:lnTo>
                      <a:lnTo>
                        <a:pt x="348" y="62"/>
                      </a:lnTo>
                      <a:lnTo>
                        <a:pt x="319" y="69"/>
                      </a:lnTo>
                      <a:lnTo>
                        <a:pt x="290" y="75"/>
                      </a:lnTo>
                      <a:lnTo>
                        <a:pt x="255" y="80"/>
                      </a:lnTo>
                      <a:lnTo>
                        <a:pt x="221" y="83"/>
                      </a:lnTo>
                      <a:lnTo>
                        <a:pt x="187" y="88"/>
                      </a:lnTo>
                      <a:lnTo>
                        <a:pt x="155" y="93"/>
                      </a:lnTo>
                      <a:lnTo>
                        <a:pt x="125" y="99"/>
                      </a:lnTo>
                      <a:lnTo>
                        <a:pt x="128" y="102"/>
                      </a:lnTo>
                      <a:lnTo>
                        <a:pt x="130" y="106"/>
                      </a:lnTo>
                      <a:lnTo>
                        <a:pt x="135" y="109"/>
                      </a:lnTo>
                      <a:lnTo>
                        <a:pt x="138" y="112"/>
                      </a:lnTo>
                      <a:lnTo>
                        <a:pt x="140" y="115"/>
                      </a:lnTo>
                      <a:lnTo>
                        <a:pt x="142" y="118"/>
                      </a:lnTo>
                      <a:lnTo>
                        <a:pt x="145" y="122"/>
                      </a:lnTo>
                      <a:lnTo>
                        <a:pt x="142" y="125"/>
                      </a:lnTo>
                      <a:lnTo>
                        <a:pt x="140" y="129"/>
                      </a:lnTo>
                      <a:lnTo>
                        <a:pt x="133" y="132"/>
                      </a:lnTo>
                      <a:lnTo>
                        <a:pt x="118" y="130"/>
                      </a:lnTo>
                      <a:lnTo>
                        <a:pt x="103" y="128"/>
                      </a:lnTo>
                      <a:lnTo>
                        <a:pt x="91" y="124"/>
                      </a:lnTo>
                      <a:lnTo>
                        <a:pt x="76" y="121"/>
                      </a:lnTo>
                      <a:lnTo>
                        <a:pt x="62" y="116"/>
                      </a:lnTo>
                      <a:lnTo>
                        <a:pt x="49" y="110"/>
                      </a:lnTo>
                      <a:lnTo>
                        <a:pt x="37" y="106"/>
                      </a:lnTo>
                      <a:lnTo>
                        <a:pt x="27" y="99"/>
                      </a:lnTo>
                      <a:lnTo>
                        <a:pt x="20" y="93"/>
                      </a:lnTo>
                      <a:lnTo>
                        <a:pt x="13" y="85"/>
                      </a:lnTo>
                      <a:lnTo>
                        <a:pt x="3" y="77"/>
                      </a:lnTo>
                      <a:lnTo>
                        <a:pt x="0" y="69"/>
                      </a:lnTo>
                      <a:lnTo>
                        <a:pt x="0" y="61"/>
                      </a:lnTo>
                      <a:lnTo>
                        <a:pt x="5" y="53"/>
                      </a:lnTo>
                      <a:lnTo>
                        <a:pt x="15" y="46"/>
                      </a:lnTo>
                      <a:lnTo>
                        <a:pt x="25" y="40"/>
                      </a:lnTo>
                      <a:lnTo>
                        <a:pt x="37" y="33"/>
                      </a:lnTo>
                      <a:lnTo>
                        <a:pt x="52" y="28"/>
                      </a:lnTo>
                      <a:lnTo>
                        <a:pt x="66" y="24"/>
                      </a:lnTo>
                      <a:lnTo>
                        <a:pt x="81" y="20"/>
                      </a:lnTo>
                      <a:lnTo>
                        <a:pt x="113" y="16"/>
                      </a:lnTo>
                      <a:lnTo>
                        <a:pt x="145" y="10"/>
                      </a:lnTo>
                      <a:lnTo>
                        <a:pt x="179" y="5"/>
                      </a:lnTo>
                      <a:lnTo>
                        <a:pt x="214" y="2"/>
                      </a:lnTo>
                      <a:lnTo>
                        <a:pt x="245" y="0"/>
                      </a:lnTo>
                      <a:lnTo>
                        <a:pt x="280" y="0"/>
                      </a:lnTo>
                      <a:lnTo>
                        <a:pt x="312" y="1"/>
                      </a:lnTo>
                      <a:lnTo>
                        <a:pt x="341" y="5"/>
                      </a:lnTo>
                      <a:lnTo>
                        <a:pt x="370" y="13"/>
                      </a:lnTo>
                      <a:lnTo>
                        <a:pt x="397" y="24"/>
                      </a:lnTo>
                      <a:lnTo>
                        <a:pt x="397" y="24"/>
                      </a:lnTo>
                      <a:close/>
                    </a:path>
                  </a:pathLst>
                </a:custGeom>
                <a:solidFill>
                  <a:srgbClr val="CC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sp>
          <p:nvSpPr>
            <p:cNvPr id="136281" name="Text Box 89"/>
            <p:cNvSpPr txBox="1">
              <a:spLocks noChangeArrowheads="1"/>
            </p:cNvSpPr>
            <p:nvPr/>
          </p:nvSpPr>
          <p:spPr bwMode="auto">
            <a:xfrm>
              <a:off x="4560" y="3504"/>
              <a:ext cx="546" cy="30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 algn="ctr">
                <a:spcBef>
                  <a:spcPct val="50000"/>
                </a:spcBef>
              </a:pPr>
              <a:r>
                <a:rPr lang="en-US" sz="1300" b="1" dirty="0" err="1">
                  <a:solidFill>
                    <a:srgbClr val="FF0000"/>
                  </a:solidFill>
                  <a:latin typeface=".VnArial" pitchFamily="34" charset="0"/>
                </a:rPr>
                <a:t>Thö</a:t>
              </a:r>
              <a:r>
                <a:rPr lang="en-US" sz="1300" b="1">
                  <a:solidFill>
                    <a:srgbClr val="FF0000"/>
                  </a:solidFill>
                  <a:latin typeface=".VnArial" pitchFamily="34" charset="0"/>
                </a:rPr>
                <a:t> </a:t>
              </a:r>
              <a:r>
                <a:rPr lang="en-US" sz="1300" b="1" smtClean="0">
                  <a:solidFill>
                    <a:srgbClr val="FF0000"/>
                  </a:solidFill>
                  <a:latin typeface=".VnArial" pitchFamily="34" charset="0"/>
                </a:rPr>
                <a:t> tµi</a:t>
              </a:r>
              <a:r>
                <a:rPr lang="en-US" sz="1300" b="1" dirty="0" smtClean="0">
                  <a:solidFill>
                    <a:srgbClr val="FF0000"/>
                  </a:solidFill>
                  <a:latin typeface=".VnArial" pitchFamily="34" charset="0"/>
                </a:rPr>
                <a:t> </a:t>
              </a:r>
              <a:r>
                <a:rPr lang="en-US" sz="1300" b="1" dirty="0" err="1">
                  <a:solidFill>
                    <a:srgbClr val="FF0000"/>
                  </a:solidFill>
                  <a:latin typeface=".VnArial" pitchFamily="34" charset="0"/>
                </a:rPr>
                <a:t>cña</a:t>
              </a:r>
              <a:r>
                <a:rPr lang="en-US" sz="1300" b="1" dirty="0">
                  <a:solidFill>
                    <a:srgbClr val="FF0000"/>
                  </a:solidFill>
                  <a:latin typeface=".VnArial" pitchFamily="34" charset="0"/>
                </a:rPr>
                <a:t> b¹n</a:t>
              </a:r>
            </a:p>
          </p:txBody>
        </p:sp>
      </p:grpSp>
      <p:pic>
        <p:nvPicPr>
          <p:cNvPr id="136282" name="Picture 90" descr="SMILE4"/>
          <p:cNvPicPr>
            <a:picLocks noChangeAspect="1" noChangeArrowheads="1" noCrop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70650" y="5334000"/>
            <a:ext cx="615950" cy="685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36283" name="WordArt 91" descr="Narrow vertical"/>
          <p:cNvSpPr>
            <a:spLocks noChangeArrowheads="1" noChangeShapeType="1" noTextEdit="1"/>
          </p:cNvSpPr>
          <p:nvPr/>
        </p:nvSpPr>
        <p:spPr bwMode="auto">
          <a:xfrm>
            <a:off x="1447800" y="76200"/>
            <a:ext cx="6096000" cy="1219200"/>
          </a:xfrm>
          <a:prstGeom prst="rect">
            <a:avLst/>
          </a:prstGeom>
        </p:spPr>
        <p:txBody>
          <a:bodyPr wrap="none" fromWordArt="1">
            <a:prstTxWarp prst="textCurveUp">
              <a:avLst>
                <a:gd name="adj" fmla="val 40356"/>
              </a:avLst>
            </a:prstTxWarp>
          </a:bodyPr>
          <a:lstStyle/>
          <a:p>
            <a:pPr algn="ctr"/>
            <a:r>
              <a:rPr lang="en-US" sz="3600" b="1" kern="10" dirty="0" err="1"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pattFill prst="dashHorz">
                  <a:fgClr>
                    <a:srgbClr val="808080"/>
                  </a:fgClr>
                  <a:bgClr>
                    <a:srgbClr val="FFFF00"/>
                  </a:bgClr>
                </a:pattFill>
                <a:effectLst>
                  <a:outerShdw dist="45791" dir="2021404" algn="ctr" rotWithShape="0">
                    <a:srgbClr val="808080">
                      <a:alpha val="80000"/>
                    </a:srgbClr>
                  </a:outerShdw>
                </a:effectLst>
                <a:latin typeface=".VnBahamasBH"/>
              </a:rPr>
              <a:t>C©u</a:t>
            </a:r>
            <a:r>
              <a:rPr lang="en-US" sz="3600" b="1" kern="10" dirty="0"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pattFill prst="dashHorz">
                  <a:fgClr>
                    <a:srgbClr val="808080"/>
                  </a:fgClr>
                  <a:bgClr>
                    <a:srgbClr val="FFFF00"/>
                  </a:bgClr>
                </a:pattFill>
                <a:effectLst>
                  <a:outerShdw dist="45791" dir="2021404" algn="ctr" rotWithShape="0">
                    <a:srgbClr val="808080">
                      <a:alpha val="80000"/>
                    </a:srgbClr>
                  </a:outerShdw>
                </a:effectLst>
                <a:latin typeface=".VnBahamasBH"/>
              </a:rPr>
              <a:t> </a:t>
            </a:r>
            <a:r>
              <a:rPr lang="en-US" sz="3600" b="1" kern="10" dirty="0" err="1"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pattFill prst="dashHorz">
                  <a:fgClr>
                    <a:srgbClr val="808080"/>
                  </a:fgClr>
                  <a:bgClr>
                    <a:srgbClr val="FFFF00"/>
                  </a:bgClr>
                </a:pattFill>
                <a:effectLst>
                  <a:outerShdw dist="45791" dir="2021404" algn="ctr" rotWithShape="0">
                    <a:srgbClr val="808080">
                      <a:alpha val="80000"/>
                    </a:srgbClr>
                  </a:outerShdw>
                </a:effectLst>
                <a:latin typeface=".VnBahamasBH"/>
              </a:rPr>
              <a:t>hái</a:t>
            </a:r>
            <a:r>
              <a:rPr lang="en-US" sz="3600" b="1" kern="10" dirty="0"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pattFill prst="dashHorz">
                  <a:fgClr>
                    <a:srgbClr val="808080"/>
                  </a:fgClr>
                  <a:bgClr>
                    <a:srgbClr val="FFFF00"/>
                  </a:bgClr>
                </a:pattFill>
                <a:effectLst>
                  <a:outerShdw dist="45791" dir="2021404" algn="ctr" rotWithShape="0">
                    <a:srgbClr val="808080">
                      <a:alpha val="80000"/>
                    </a:srgbClr>
                  </a:outerShdw>
                </a:effectLst>
                <a:latin typeface=".VnBahamasBH"/>
              </a:rPr>
              <a:t> rung </a:t>
            </a:r>
            <a:r>
              <a:rPr lang="en-US" sz="3600" b="1" kern="10" dirty="0" err="1"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pattFill prst="dashHorz">
                  <a:fgClr>
                    <a:srgbClr val="808080"/>
                  </a:fgClr>
                  <a:bgClr>
                    <a:srgbClr val="FFFF00"/>
                  </a:bgClr>
                </a:pattFill>
                <a:effectLst>
                  <a:outerShdw dist="45791" dir="2021404" algn="ctr" rotWithShape="0">
                    <a:srgbClr val="808080">
                      <a:alpha val="80000"/>
                    </a:srgbClr>
                  </a:outerShdw>
                </a:effectLst>
                <a:latin typeface=".VnBahamasBH"/>
              </a:rPr>
              <a:t>chu«ng</a:t>
            </a:r>
            <a:r>
              <a:rPr lang="en-US" sz="3600" b="1" kern="10" dirty="0"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pattFill prst="dashHorz">
                  <a:fgClr>
                    <a:srgbClr val="808080"/>
                  </a:fgClr>
                  <a:bgClr>
                    <a:srgbClr val="FFFF00"/>
                  </a:bgClr>
                </a:pattFill>
                <a:effectLst>
                  <a:outerShdw dist="45791" dir="2021404" algn="ctr" rotWithShape="0">
                    <a:srgbClr val="808080">
                      <a:alpha val="80000"/>
                    </a:srgbClr>
                  </a:outerShdw>
                </a:effectLst>
                <a:latin typeface=".VnBahamasBH"/>
              </a:rPr>
              <a:t> </a:t>
            </a:r>
            <a:r>
              <a:rPr lang="en-US" sz="3600" b="1" kern="10" dirty="0" err="1"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pattFill prst="dashHorz">
                  <a:fgClr>
                    <a:srgbClr val="808080"/>
                  </a:fgClr>
                  <a:bgClr>
                    <a:srgbClr val="FFFF00"/>
                  </a:bgClr>
                </a:pattFill>
                <a:effectLst>
                  <a:outerShdw dist="45791" dir="2021404" algn="ctr" rotWithShape="0">
                    <a:srgbClr val="808080">
                      <a:alpha val="80000"/>
                    </a:srgbClr>
                  </a:outerShdw>
                </a:effectLst>
                <a:latin typeface=".VnBahamasBH"/>
              </a:rPr>
              <a:t>vµng</a:t>
            </a:r>
            <a:r>
              <a:rPr lang="en-US" sz="3600" b="1" kern="10" dirty="0"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pattFill prst="dashHorz">
                  <a:fgClr>
                    <a:srgbClr val="808080"/>
                  </a:fgClr>
                  <a:bgClr>
                    <a:srgbClr val="FFFF00"/>
                  </a:bgClr>
                </a:pattFill>
                <a:effectLst>
                  <a:outerShdw dist="45791" dir="2021404" algn="ctr" rotWithShape="0">
                    <a:srgbClr val="808080">
                      <a:alpha val="80000"/>
                    </a:srgbClr>
                  </a:outerShdw>
                </a:effectLst>
                <a:latin typeface=".VnBahamasBH"/>
              </a:rPr>
              <a:t> </a:t>
            </a:r>
            <a:r>
              <a:rPr lang="en-US" sz="3600" b="1" kern="10" dirty="0" err="1"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pattFill prst="dashHorz">
                  <a:fgClr>
                    <a:srgbClr val="808080"/>
                  </a:fgClr>
                  <a:bgClr>
                    <a:srgbClr val="FFFF00"/>
                  </a:bgClr>
                </a:pattFill>
                <a:effectLst>
                  <a:outerShdw dist="45791" dir="2021404" algn="ctr" rotWithShape="0">
                    <a:srgbClr val="808080">
                      <a:alpha val="80000"/>
                    </a:srgbClr>
                  </a:outerShdw>
                </a:effectLst>
                <a:latin typeface=".VnBahamasBH"/>
              </a:rPr>
              <a:t>khèi</a:t>
            </a:r>
            <a:r>
              <a:rPr lang="en-US" sz="3600" b="1" kern="10" dirty="0"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pattFill prst="dashHorz">
                  <a:fgClr>
                    <a:srgbClr val="808080"/>
                  </a:fgClr>
                  <a:bgClr>
                    <a:srgbClr val="FFFF00"/>
                  </a:bgClr>
                </a:pattFill>
                <a:effectLst>
                  <a:outerShdw dist="45791" dir="2021404" algn="ctr" rotWithShape="0">
                    <a:srgbClr val="808080">
                      <a:alpha val="80000"/>
                    </a:srgbClr>
                  </a:outerShdw>
                </a:effectLst>
                <a:latin typeface=".VnBahamasBH"/>
              </a:rPr>
              <a:t> </a:t>
            </a:r>
            <a:r>
              <a:rPr lang="en-US" sz="3600" b="1" kern="10" dirty="0"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pattFill prst="dashHorz">
                  <a:fgClr>
                    <a:srgbClr val="808080"/>
                  </a:fgClr>
                  <a:bgClr>
                    <a:srgbClr val="FFFF00"/>
                  </a:bgClr>
                </a:pattFill>
                <a:effectLst>
                  <a:outerShdw dist="45791" dir="2021404" algn="ctr" rotWithShape="0">
                    <a:srgbClr val="808080">
                      <a:alpha val="80000"/>
                    </a:srgbClr>
                  </a:outerShdw>
                </a:effectLst>
                <a:latin typeface="Times New Roman" pitchFamily="18" charset="0"/>
                <a:cs typeface="Times New Roman" pitchFamily="18" charset="0"/>
              </a:rPr>
              <a:t>TIỂU HỌC</a:t>
            </a:r>
            <a:r>
              <a:rPr lang="en-US" sz="3600" b="1" kern="10" dirty="0"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pattFill prst="dashHorz">
                  <a:fgClr>
                    <a:srgbClr val="808080"/>
                  </a:fgClr>
                  <a:bgClr>
                    <a:srgbClr val="FFFF00"/>
                  </a:bgClr>
                </a:pattFill>
                <a:effectLst>
                  <a:outerShdw dist="45791" dir="2021404" algn="ctr" rotWithShape="0">
                    <a:srgbClr val="808080">
                      <a:alpha val="80000"/>
                    </a:srgbClr>
                  </a:outerShdw>
                </a:effectLst>
                <a:latin typeface=".VnBahamasBH"/>
              </a:rPr>
              <a:t> </a:t>
            </a:r>
          </a:p>
        </p:txBody>
      </p:sp>
      <p:sp>
        <p:nvSpPr>
          <p:cNvPr id="136287" name="Rectangle 95"/>
          <p:cNvSpPr>
            <a:spLocks noChangeArrowheads="1"/>
          </p:cNvSpPr>
          <p:nvPr/>
        </p:nvSpPr>
        <p:spPr bwMode="auto">
          <a:xfrm>
            <a:off x="385763" y="1850541"/>
            <a:ext cx="8453437" cy="193899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anchor="ctr">
            <a:spAutoFit/>
          </a:bodyPr>
          <a:lstStyle/>
          <a:p>
            <a:pPr algn="ctr"/>
            <a:r>
              <a:rPr lang="en-US" sz="4000" b="1" dirty="0" err="1">
                <a:latin typeface=".VnArial" pitchFamily="34" charset="0"/>
              </a:rPr>
              <a:t>C©u</a:t>
            </a:r>
            <a:r>
              <a:rPr lang="en-US" sz="4000" b="1" dirty="0">
                <a:latin typeface=".VnArial" pitchFamily="34" charset="0"/>
              </a:rPr>
              <a:t> </a:t>
            </a:r>
            <a:r>
              <a:rPr lang="en-US" sz="4000" b="1" dirty="0" smtClean="0">
                <a:latin typeface=".VnArial" pitchFamily="34" charset="0"/>
              </a:rPr>
              <a:t>30 </a:t>
            </a:r>
            <a:r>
              <a:rPr lang="en-US" sz="4000" b="1" dirty="0">
                <a:latin typeface=".VnArial" pitchFamily="34" charset="0"/>
              </a:rPr>
              <a:t>: </a:t>
            </a:r>
            <a:r>
              <a:rPr lang="en-US" sz="4000" b="1" dirty="0" err="1">
                <a:latin typeface=".VnArial" pitchFamily="34" charset="0"/>
              </a:rPr>
              <a:t>Sè</a:t>
            </a:r>
            <a:r>
              <a:rPr lang="en-US" sz="4000" b="1" dirty="0">
                <a:latin typeface=".VnArial" pitchFamily="34" charset="0"/>
              </a:rPr>
              <a:t> ch½n </a:t>
            </a:r>
            <a:r>
              <a:rPr lang="en-US" sz="4000" b="1" dirty="0" err="1">
                <a:latin typeface=".VnArial" pitchFamily="34" charset="0"/>
              </a:rPr>
              <a:t>bÐ</a:t>
            </a:r>
            <a:r>
              <a:rPr lang="en-US" sz="4000" b="1" dirty="0">
                <a:latin typeface=".VnArial" pitchFamily="34" charset="0"/>
              </a:rPr>
              <a:t> </a:t>
            </a:r>
            <a:r>
              <a:rPr lang="en-US" sz="4000" b="1" dirty="0" err="1">
                <a:latin typeface=".VnArial" pitchFamily="34" charset="0"/>
              </a:rPr>
              <a:t>nhÊt</a:t>
            </a:r>
            <a:r>
              <a:rPr lang="en-US" sz="4000" b="1" dirty="0">
                <a:latin typeface=".VnArial" pitchFamily="34" charset="0"/>
              </a:rPr>
              <a:t> </a:t>
            </a:r>
            <a:r>
              <a:rPr lang="en-US" sz="4000" b="1" dirty="0" err="1">
                <a:latin typeface=".VnArial" pitchFamily="34" charset="0"/>
              </a:rPr>
              <a:t>cã</a:t>
            </a:r>
            <a:r>
              <a:rPr lang="en-US" sz="4000" b="1" dirty="0">
                <a:latin typeface=".VnArial" pitchFamily="34" charset="0"/>
              </a:rPr>
              <a:t> </a:t>
            </a:r>
            <a:r>
              <a:rPr lang="en-US" sz="4000" b="1" dirty="0" err="1">
                <a:latin typeface=".VnArial" pitchFamily="34" charset="0"/>
              </a:rPr>
              <a:t>ba</a:t>
            </a:r>
            <a:r>
              <a:rPr lang="en-US" sz="4000" b="1" dirty="0">
                <a:latin typeface=".VnArial" pitchFamily="34" charset="0"/>
              </a:rPr>
              <a:t> </a:t>
            </a:r>
            <a:r>
              <a:rPr lang="en-US" sz="4000" b="1" dirty="0" err="1">
                <a:latin typeface=".VnArial" pitchFamily="34" charset="0"/>
              </a:rPr>
              <a:t>ch</a:t>
            </a:r>
            <a:r>
              <a:rPr lang="en-US" sz="4000" b="1" dirty="0">
                <a:latin typeface=".VnArial" pitchFamily="34" charset="0"/>
              </a:rPr>
              <a:t>÷ </a:t>
            </a:r>
            <a:r>
              <a:rPr lang="en-US" sz="4000" b="1" dirty="0" err="1">
                <a:latin typeface=".VnArial" pitchFamily="34" charset="0"/>
              </a:rPr>
              <a:t>sè</a:t>
            </a:r>
            <a:r>
              <a:rPr lang="en-US" sz="4000" b="1" dirty="0">
                <a:latin typeface=".VnArial" pitchFamily="34" charset="0"/>
              </a:rPr>
              <a:t> </a:t>
            </a:r>
            <a:r>
              <a:rPr lang="en-US" sz="4000" b="1" dirty="0" err="1">
                <a:latin typeface=".VnArial" pitchFamily="34" charset="0"/>
              </a:rPr>
              <a:t>kh¸c</a:t>
            </a:r>
            <a:r>
              <a:rPr lang="en-US" sz="4000" b="1" dirty="0">
                <a:latin typeface=".VnArial" pitchFamily="34" charset="0"/>
              </a:rPr>
              <a:t> </a:t>
            </a:r>
            <a:r>
              <a:rPr lang="en-US" sz="4000" b="1" dirty="0" err="1">
                <a:latin typeface=".VnArial" pitchFamily="34" charset="0"/>
              </a:rPr>
              <a:t>nhau</a:t>
            </a:r>
            <a:r>
              <a:rPr lang="en-US" sz="4000" b="1" dirty="0">
                <a:latin typeface=".VnArial" pitchFamily="34" charset="0"/>
              </a:rPr>
              <a:t> </a:t>
            </a:r>
          </a:p>
          <a:p>
            <a:pPr algn="ctr"/>
            <a:r>
              <a:rPr lang="en-US" sz="4000" b="1" dirty="0">
                <a:latin typeface=".VnArial" pitchFamily="34" charset="0"/>
              </a:rPr>
              <a:t>lµ </a:t>
            </a:r>
            <a:r>
              <a:rPr lang="en-US" sz="4000" b="1" dirty="0" err="1">
                <a:latin typeface=".VnArial" pitchFamily="34" charset="0"/>
              </a:rPr>
              <a:t>sè</a:t>
            </a:r>
            <a:r>
              <a:rPr lang="en-US" sz="4000" b="1" dirty="0">
                <a:latin typeface=".VnArial" pitchFamily="34" charset="0"/>
              </a:rPr>
              <a:t> </a:t>
            </a:r>
            <a:r>
              <a:rPr lang="en-US" sz="4000" b="1" dirty="0" err="1">
                <a:latin typeface=".VnArial" pitchFamily="34" charset="0"/>
              </a:rPr>
              <a:t>nµo</a:t>
            </a:r>
            <a:r>
              <a:rPr lang="en-US" sz="4000" b="1" dirty="0">
                <a:latin typeface=".VnArial" pitchFamily="34" charset="0"/>
              </a:rPr>
              <a:t>  ? </a:t>
            </a:r>
          </a:p>
        </p:txBody>
      </p:sp>
      <p:sp>
        <p:nvSpPr>
          <p:cNvPr id="136288" name="Rectangle 96"/>
          <p:cNvSpPr>
            <a:spLocks noChangeArrowheads="1"/>
          </p:cNvSpPr>
          <p:nvPr/>
        </p:nvSpPr>
        <p:spPr bwMode="auto">
          <a:xfrm>
            <a:off x="3422967" y="4292771"/>
            <a:ext cx="2183611" cy="1015663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r>
              <a:rPr lang="en-US" sz="6000" b="1" i="1" dirty="0">
                <a:solidFill>
                  <a:srgbClr val="FB2558"/>
                </a:solidFill>
              </a:rPr>
              <a:t>( 102) </a:t>
            </a:r>
          </a:p>
        </p:txBody>
      </p:sp>
      <p:pic>
        <p:nvPicPr>
          <p:cNvPr id="136289" name="Picture 97" descr="BALLOON3">
            <a:hlinkClick r:id="rId15" action="ppaction://hlinksldjump"/>
          </p:cNvPr>
          <p:cNvPicPr>
            <a:picLocks noChangeAspect="1" noChangeArrowheads="1"/>
          </p:cNvPicPr>
          <p:nvPr/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543800" y="4343400"/>
            <a:ext cx="668338" cy="9493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36290" name="Picture 98" descr="ED00019_"/>
          <p:cNvPicPr>
            <a:picLocks noChangeAspect="1" noChangeArrowheads="1"/>
          </p:cNvPicPr>
          <p:nvPr/>
        </p:nvPicPr>
        <p:blipFill>
          <a:blip r:embed="rId1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7200" y="1066800"/>
            <a:ext cx="1143000" cy="1016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36291" name="Group 99"/>
          <p:cNvGrpSpPr>
            <a:grpSpLocks/>
          </p:cNvGrpSpPr>
          <p:nvPr/>
        </p:nvGrpSpPr>
        <p:grpSpPr bwMode="auto">
          <a:xfrm>
            <a:off x="1371600" y="838200"/>
            <a:ext cx="7772400" cy="5575300"/>
            <a:chOff x="864" y="528"/>
            <a:chExt cx="4896" cy="3512"/>
          </a:xfrm>
        </p:grpSpPr>
        <p:grpSp>
          <p:nvGrpSpPr>
            <p:cNvPr id="136292" name="Group 100"/>
            <p:cNvGrpSpPr>
              <a:grpSpLocks/>
            </p:cNvGrpSpPr>
            <p:nvPr/>
          </p:nvGrpSpPr>
          <p:grpSpPr bwMode="auto">
            <a:xfrm>
              <a:off x="864" y="3544"/>
              <a:ext cx="816" cy="496"/>
              <a:chOff x="864" y="3544"/>
              <a:chExt cx="816" cy="496"/>
            </a:xfrm>
          </p:grpSpPr>
          <p:pic>
            <p:nvPicPr>
              <p:cNvPr id="136293" name="Picture 101" descr="t8"/>
              <p:cNvPicPr>
                <a:picLocks noChangeAspect="1" noChangeArrowheads="1" noCrop="1"/>
              </p:cNvPicPr>
              <p:nvPr/>
            </p:nvPicPr>
            <p:blipFill>
              <a:blip r:embed="rId1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64" y="3600"/>
                <a:ext cx="528" cy="44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36294" name="Picture 102" descr="t8"/>
              <p:cNvPicPr>
                <a:picLocks noChangeAspect="1" noChangeArrowheads="1" noCrop="1"/>
              </p:cNvPicPr>
              <p:nvPr/>
            </p:nvPicPr>
            <p:blipFill>
              <a:blip r:embed="rId1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008" y="3600"/>
                <a:ext cx="528" cy="44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36295" name="Picture 103" descr="t8"/>
              <p:cNvPicPr>
                <a:picLocks noChangeAspect="1" noChangeArrowheads="1" noCrop="1"/>
              </p:cNvPicPr>
              <p:nvPr/>
            </p:nvPicPr>
            <p:blipFill>
              <a:blip r:embed="rId1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152" y="3544"/>
                <a:ext cx="528" cy="44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136296" name="Group 104"/>
            <p:cNvGrpSpPr>
              <a:grpSpLocks/>
            </p:cNvGrpSpPr>
            <p:nvPr/>
          </p:nvGrpSpPr>
          <p:grpSpPr bwMode="auto">
            <a:xfrm>
              <a:off x="2736" y="3400"/>
              <a:ext cx="768" cy="640"/>
              <a:chOff x="2736" y="3400"/>
              <a:chExt cx="768" cy="640"/>
            </a:xfrm>
          </p:grpSpPr>
          <p:pic>
            <p:nvPicPr>
              <p:cNvPr id="136297" name="Picture 105" descr="t8"/>
              <p:cNvPicPr>
                <a:picLocks noChangeAspect="1" noChangeArrowheads="1" noCrop="1"/>
              </p:cNvPicPr>
              <p:nvPr/>
            </p:nvPicPr>
            <p:blipFill>
              <a:blip r:embed="rId1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80" y="3600"/>
                <a:ext cx="528" cy="44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36298" name="Picture 106" descr="t8"/>
              <p:cNvPicPr>
                <a:picLocks noChangeAspect="1" noChangeArrowheads="1" noCrop="1"/>
              </p:cNvPicPr>
              <p:nvPr/>
            </p:nvPicPr>
            <p:blipFill>
              <a:blip r:embed="rId1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36" y="3400"/>
                <a:ext cx="768" cy="64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pic>
          <p:nvPicPr>
            <p:cNvPr id="136299" name="Picture 107" descr="COTAO001"/>
            <p:cNvPicPr>
              <a:picLocks noChangeAspect="1" noChangeArrowheads="1"/>
            </p:cNvPicPr>
            <p:nvPr/>
          </p:nvPicPr>
          <p:blipFill>
            <a:blip r:embed="rId19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944" y="528"/>
              <a:ext cx="816" cy="773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grpSp>
        <p:nvGrpSpPr>
          <p:cNvPr id="136300" name="Group 108"/>
          <p:cNvGrpSpPr>
            <a:grpSpLocks/>
          </p:cNvGrpSpPr>
          <p:nvPr/>
        </p:nvGrpSpPr>
        <p:grpSpPr bwMode="auto">
          <a:xfrm>
            <a:off x="0" y="4052888"/>
            <a:ext cx="1619250" cy="2195512"/>
            <a:chOff x="-192" y="2484"/>
            <a:chExt cx="1020" cy="1383"/>
          </a:xfrm>
        </p:grpSpPr>
        <p:grpSp>
          <p:nvGrpSpPr>
            <p:cNvPr id="136301" name="Group 109"/>
            <p:cNvGrpSpPr>
              <a:grpSpLocks/>
            </p:cNvGrpSpPr>
            <p:nvPr/>
          </p:nvGrpSpPr>
          <p:grpSpPr bwMode="auto">
            <a:xfrm>
              <a:off x="-192" y="3072"/>
              <a:ext cx="844" cy="795"/>
              <a:chOff x="432" y="2544"/>
              <a:chExt cx="844" cy="795"/>
            </a:xfrm>
          </p:grpSpPr>
          <p:sp>
            <p:nvSpPr>
              <p:cNvPr id="136302" name="Freeform 110"/>
              <p:cNvSpPr>
                <a:spLocks/>
              </p:cNvSpPr>
              <p:nvPr/>
            </p:nvSpPr>
            <p:spPr bwMode="auto">
              <a:xfrm>
                <a:off x="432" y="2544"/>
                <a:ext cx="844" cy="795"/>
              </a:xfrm>
              <a:custGeom>
                <a:avLst/>
                <a:gdLst>
                  <a:gd name="T0" fmla="*/ 325 w 844"/>
                  <a:gd name="T1" fmla="*/ 102 h 795"/>
                  <a:gd name="T2" fmla="*/ 236 w 844"/>
                  <a:gd name="T3" fmla="*/ 506 h 795"/>
                  <a:gd name="T4" fmla="*/ 22 w 844"/>
                  <a:gd name="T5" fmla="*/ 669 h 795"/>
                  <a:gd name="T6" fmla="*/ 50 w 844"/>
                  <a:gd name="T7" fmla="*/ 751 h 795"/>
                  <a:gd name="T8" fmla="*/ 313 w 844"/>
                  <a:gd name="T9" fmla="*/ 792 h 795"/>
                  <a:gd name="T10" fmla="*/ 603 w 844"/>
                  <a:gd name="T11" fmla="*/ 767 h 795"/>
                  <a:gd name="T12" fmla="*/ 829 w 844"/>
                  <a:gd name="T13" fmla="*/ 669 h 795"/>
                  <a:gd name="T14" fmla="*/ 697 w 844"/>
                  <a:gd name="T15" fmla="*/ 516 h 795"/>
                  <a:gd name="T16" fmla="*/ 458 w 844"/>
                  <a:gd name="T17" fmla="*/ 424 h 795"/>
                  <a:gd name="T18" fmla="*/ 561 w 844"/>
                  <a:gd name="T19" fmla="*/ 227 h 795"/>
                  <a:gd name="T20" fmla="*/ 606 w 844"/>
                  <a:gd name="T21" fmla="*/ 43 h 795"/>
                  <a:gd name="T22" fmla="*/ 478 w 844"/>
                  <a:gd name="T23" fmla="*/ 0 h 795"/>
                  <a:gd name="T24" fmla="*/ 325 w 844"/>
                  <a:gd name="T25" fmla="*/ 102 h 7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44" h="795">
                    <a:moveTo>
                      <a:pt x="325" y="102"/>
                    </a:moveTo>
                    <a:cubicBezTo>
                      <a:pt x="285" y="186"/>
                      <a:pt x="292" y="401"/>
                      <a:pt x="236" y="506"/>
                    </a:cubicBezTo>
                    <a:cubicBezTo>
                      <a:pt x="180" y="611"/>
                      <a:pt x="22" y="669"/>
                      <a:pt x="22" y="669"/>
                    </a:cubicBezTo>
                    <a:cubicBezTo>
                      <a:pt x="22" y="669"/>
                      <a:pt x="0" y="731"/>
                      <a:pt x="50" y="751"/>
                    </a:cubicBezTo>
                    <a:cubicBezTo>
                      <a:pt x="100" y="771"/>
                      <a:pt x="221" y="789"/>
                      <a:pt x="313" y="792"/>
                    </a:cubicBezTo>
                    <a:cubicBezTo>
                      <a:pt x="405" y="795"/>
                      <a:pt x="603" y="767"/>
                      <a:pt x="603" y="767"/>
                    </a:cubicBezTo>
                    <a:cubicBezTo>
                      <a:pt x="603" y="767"/>
                      <a:pt x="814" y="713"/>
                      <a:pt x="829" y="669"/>
                    </a:cubicBezTo>
                    <a:cubicBezTo>
                      <a:pt x="844" y="625"/>
                      <a:pt x="759" y="557"/>
                      <a:pt x="697" y="516"/>
                    </a:cubicBezTo>
                    <a:cubicBezTo>
                      <a:pt x="635" y="475"/>
                      <a:pt x="483" y="471"/>
                      <a:pt x="458" y="424"/>
                    </a:cubicBezTo>
                    <a:lnTo>
                      <a:pt x="561" y="227"/>
                    </a:lnTo>
                    <a:cubicBezTo>
                      <a:pt x="586" y="164"/>
                      <a:pt x="620" y="81"/>
                      <a:pt x="606" y="43"/>
                    </a:cubicBezTo>
                    <a:cubicBezTo>
                      <a:pt x="592" y="3"/>
                      <a:pt x="519" y="1"/>
                      <a:pt x="478" y="0"/>
                    </a:cubicBezTo>
                    <a:cubicBezTo>
                      <a:pt x="431" y="10"/>
                      <a:pt x="365" y="18"/>
                      <a:pt x="325" y="102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C8A200"/>
                  </a:gs>
                  <a:gs pos="50000">
                    <a:srgbClr val="C8A200">
                      <a:gamma/>
                      <a:shade val="46275"/>
                      <a:invGamma/>
                    </a:srgbClr>
                  </a:gs>
                  <a:gs pos="100000">
                    <a:srgbClr val="C8A200"/>
                  </a:gs>
                </a:gsLst>
                <a:lin ang="0" scaled="1"/>
              </a:gradFill>
              <a:ln>
                <a:noFill/>
              </a:ln>
              <a:effectLst>
                <a:outerShdw sy="50000" rotWithShape="0">
                  <a:srgbClr val="808080">
                    <a:alpha val="50000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36303" name="Group 111"/>
              <p:cNvGrpSpPr>
                <a:grpSpLocks/>
              </p:cNvGrpSpPr>
              <p:nvPr/>
            </p:nvGrpSpPr>
            <p:grpSpPr bwMode="auto">
              <a:xfrm>
                <a:off x="675" y="2756"/>
                <a:ext cx="281" cy="512"/>
                <a:chOff x="675" y="2756"/>
                <a:chExt cx="281" cy="512"/>
              </a:xfrm>
            </p:grpSpPr>
            <p:grpSp>
              <p:nvGrpSpPr>
                <p:cNvPr id="136304" name="Group 112"/>
                <p:cNvGrpSpPr>
                  <a:grpSpLocks/>
                </p:cNvGrpSpPr>
                <p:nvPr/>
              </p:nvGrpSpPr>
              <p:grpSpPr bwMode="auto">
                <a:xfrm>
                  <a:off x="832" y="2756"/>
                  <a:ext cx="48" cy="121"/>
                  <a:chOff x="768" y="2784"/>
                  <a:chExt cx="96" cy="169"/>
                </a:xfrm>
              </p:grpSpPr>
              <p:sp>
                <p:nvSpPr>
                  <p:cNvPr id="136305" name="Freeform 113"/>
                  <p:cNvSpPr>
                    <a:spLocks/>
                  </p:cNvSpPr>
                  <p:nvPr/>
                </p:nvSpPr>
                <p:spPr bwMode="auto">
                  <a:xfrm>
                    <a:off x="768" y="2784"/>
                    <a:ext cx="96" cy="169"/>
                  </a:xfrm>
                  <a:custGeom>
                    <a:avLst/>
                    <a:gdLst>
                      <a:gd name="T0" fmla="*/ 62 w 96"/>
                      <a:gd name="T1" fmla="*/ 8 h 169"/>
                      <a:gd name="T2" fmla="*/ 1 w 96"/>
                      <a:gd name="T3" fmla="*/ 120 h 169"/>
                      <a:gd name="T4" fmla="*/ 54 w 96"/>
                      <a:gd name="T5" fmla="*/ 160 h 169"/>
                      <a:gd name="T6" fmla="*/ 95 w 96"/>
                      <a:gd name="T7" fmla="*/ 68 h 169"/>
                      <a:gd name="T8" fmla="*/ 62 w 96"/>
                      <a:gd name="T9" fmla="*/ 8 h 16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96" h="169">
                        <a:moveTo>
                          <a:pt x="62" y="8"/>
                        </a:moveTo>
                        <a:cubicBezTo>
                          <a:pt x="46" y="17"/>
                          <a:pt x="2" y="95"/>
                          <a:pt x="1" y="120"/>
                        </a:cubicBezTo>
                        <a:cubicBezTo>
                          <a:pt x="0" y="145"/>
                          <a:pt x="38" y="169"/>
                          <a:pt x="54" y="160"/>
                        </a:cubicBezTo>
                        <a:cubicBezTo>
                          <a:pt x="70" y="151"/>
                          <a:pt x="94" y="93"/>
                          <a:pt x="95" y="68"/>
                        </a:cubicBezTo>
                        <a:cubicBezTo>
                          <a:pt x="96" y="43"/>
                          <a:pt x="84" y="0"/>
                          <a:pt x="62" y="8"/>
                        </a:cubicBezTo>
                        <a:close/>
                      </a:path>
                    </a:pathLst>
                  </a:custGeom>
                  <a:solidFill>
                    <a:srgbClr val="C0C0C0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6306" name="Freeform 114"/>
                  <p:cNvSpPr>
                    <a:spLocks/>
                  </p:cNvSpPr>
                  <p:nvPr/>
                </p:nvSpPr>
                <p:spPr bwMode="auto">
                  <a:xfrm>
                    <a:off x="796" y="2832"/>
                    <a:ext cx="48" cy="85"/>
                  </a:xfrm>
                  <a:custGeom>
                    <a:avLst/>
                    <a:gdLst>
                      <a:gd name="T0" fmla="*/ 62 w 96"/>
                      <a:gd name="T1" fmla="*/ 8 h 169"/>
                      <a:gd name="T2" fmla="*/ 1 w 96"/>
                      <a:gd name="T3" fmla="*/ 120 h 169"/>
                      <a:gd name="T4" fmla="*/ 54 w 96"/>
                      <a:gd name="T5" fmla="*/ 160 h 169"/>
                      <a:gd name="T6" fmla="*/ 95 w 96"/>
                      <a:gd name="T7" fmla="*/ 68 h 169"/>
                      <a:gd name="T8" fmla="*/ 62 w 96"/>
                      <a:gd name="T9" fmla="*/ 8 h 16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96" h="169">
                        <a:moveTo>
                          <a:pt x="62" y="8"/>
                        </a:moveTo>
                        <a:cubicBezTo>
                          <a:pt x="46" y="17"/>
                          <a:pt x="2" y="95"/>
                          <a:pt x="1" y="120"/>
                        </a:cubicBezTo>
                        <a:cubicBezTo>
                          <a:pt x="0" y="145"/>
                          <a:pt x="38" y="169"/>
                          <a:pt x="54" y="160"/>
                        </a:cubicBezTo>
                        <a:cubicBezTo>
                          <a:pt x="70" y="151"/>
                          <a:pt x="94" y="93"/>
                          <a:pt x="95" y="68"/>
                        </a:cubicBezTo>
                        <a:cubicBezTo>
                          <a:pt x="96" y="43"/>
                          <a:pt x="84" y="0"/>
                          <a:pt x="62" y="8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136307" name="Group 115"/>
                <p:cNvGrpSpPr>
                  <a:grpSpLocks/>
                </p:cNvGrpSpPr>
                <p:nvPr/>
              </p:nvGrpSpPr>
              <p:grpSpPr bwMode="auto">
                <a:xfrm>
                  <a:off x="675" y="3086"/>
                  <a:ext cx="281" cy="182"/>
                  <a:chOff x="675" y="3086"/>
                  <a:chExt cx="281" cy="182"/>
                </a:xfrm>
              </p:grpSpPr>
              <p:sp>
                <p:nvSpPr>
                  <p:cNvPr id="136308" name="Freeform 116"/>
                  <p:cNvSpPr>
                    <a:spLocks/>
                  </p:cNvSpPr>
                  <p:nvPr/>
                </p:nvSpPr>
                <p:spPr bwMode="auto">
                  <a:xfrm>
                    <a:off x="675" y="3086"/>
                    <a:ext cx="281" cy="182"/>
                  </a:xfrm>
                  <a:custGeom>
                    <a:avLst/>
                    <a:gdLst>
                      <a:gd name="T0" fmla="*/ 281 w 281"/>
                      <a:gd name="T1" fmla="*/ 23 h 182"/>
                      <a:gd name="T2" fmla="*/ 169 w 281"/>
                      <a:gd name="T3" fmla="*/ 26 h 182"/>
                      <a:gd name="T4" fmla="*/ 17 w 281"/>
                      <a:gd name="T5" fmla="*/ 78 h 182"/>
                      <a:gd name="T6" fmla="*/ 69 w 281"/>
                      <a:gd name="T7" fmla="*/ 173 h 182"/>
                      <a:gd name="T8" fmla="*/ 237 w 281"/>
                      <a:gd name="T9" fmla="*/ 130 h 182"/>
                      <a:gd name="T10" fmla="*/ 281 w 281"/>
                      <a:gd name="T11" fmla="*/ 23 h 18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281" h="182">
                        <a:moveTo>
                          <a:pt x="281" y="23"/>
                        </a:moveTo>
                        <a:cubicBezTo>
                          <a:pt x="264" y="0"/>
                          <a:pt x="213" y="17"/>
                          <a:pt x="169" y="26"/>
                        </a:cubicBezTo>
                        <a:cubicBezTo>
                          <a:pt x="125" y="35"/>
                          <a:pt x="34" y="53"/>
                          <a:pt x="17" y="78"/>
                        </a:cubicBezTo>
                        <a:cubicBezTo>
                          <a:pt x="0" y="103"/>
                          <a:pt x="32" y="164"/>
                          <a:pt x="69" y="173"/>
                        </a:cubicBezTo>
                        <a:cubicBezTo>
                          <a:pt x="106" y="182"/>
                          <a:pt x="202" y="155"/>
                          <a:pt x="237" y="130"/>
                        </a:cubicBezTo>
                        <a:cubicBezTo>
                          <a:pt x="272" y="105"/>
                          <a:pt x="272" y="45"/>
                          <a:pt x="281" y="23"/>
                        </a:cubicBezTo>
                        <a:close/>
                      </a:path>
                    </a:pathLst>
                  </a:custGeom>
                  <a:solidFill>
                    <a:srgbClr val="C0C0C0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6309" name="Freeform 117"/>
                  <p:cNvSpPr>
                    <a:spLocks/>
                  </p:cNvSpPr>
                  <p:nvPr/>
                </p:nvSpPr>
                <p:spPr bwMode="auto">
                  <a:xfrm>
                    <a:off x="720" y="3128"/>
                    <a:ext cx="192" cy="93"/>
                  </a:xfrm>
                  <a:custGeom>
                    <a:avLst/>
                    <a:gdLst>
                      <a:gd name="T0" fmla="*/ 281 w 281"/>
                      <a:gd name="T1" fmla="*/ 23 h 182"/>
                      <a:gd name="T2" fmla="*/ 169 w 281"/>
                      <a:gd name="T3" fmla="*/ 26 h 182"/>
                      <a:gd name="T4" fmla="*/ 17 w 281"/>
                      <a:gd name="T5" fmla="*/ 78 h 182"/>
                      <a:gd name="T6" fmla="*/ 69 w 281"/>
                      <a:gd name="T7" fmla="*/ 173 h 182"/>
                      <a:gd name="T8" fmla="*/ 237 w 281"/>
                      <a:gd name="T9" fmla="*/ 130 h 182"/>
                      <a:gd name="T10" fmla="*/ 281 w 281"/>
                      <a:gd name="T11" fmla="*/ 23 h 18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281" h="182">
                        <a:moveTo>
                          <a:pt x="281" y="23"/>
                        </a:moveTo>
                        <a:cubicBezTo>
                          <a:pt x="264" y="0"/>
                          <a:pt x="213" y="17"/>
                          <a:pt x="169" y="26"/>
                        </a:cubicBezTo>
                        <a:cubicBezTo>
                          <a:pt x="125" y="35"/>
                          <a:pt x="34" y="53"/>
                          <a:pt x="17" y="78"/>
                        </a:cubicBezTo>
                        <a:cubicBezTo>
                          <a:pt x="0" y="103"/>
                          <a:pt x="32" y="164"/>
                          <a:pt x="69" y="173"/>
                        </a:cubicBezTo>
                        <a:cubicBezTo>
                          <a:pt x="106" y="182"/>
                          <a:pt x="202" y="155"/>
                          <a:pt x="237" y="130"/>
                        </a:cubicBezTo>
                        <a:cubicBezTo>
                          <a:pt x="272" y="105"/>
                          <a:pt x="272" y="45"/>
                          <a:pt x="281" y="23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</p:grpSp>
        </p:grpSp>
        <p:grpSp>
          <p:nvGrpSpPr>
            <p:cNvPr id="136310" name="Group 118"/>
            <p:cNvGrpSpPr>
              <a:grpSpLocks/>
            </p:cNvGrpSpPr>
            <p:nvPr/>
          </p:nvGrpSpPr>
          <p:grpSpPr bwMode="auto">
            <a:xfrm>
              <a:off x="12" y="2484"/>
              <a:ext cx="816" cy="816"/>
              <a:chOff x="1008" y="1104"/>
              <a:chExt cx="816" cy="816"/>
            </a:xfrm>
          </p:grpSpPr>
          <p:sp>
            <p:nvSpPr>
              <p:cNvPr id="136311" name="Oval 119"/>
              <p:cNvSpPr>
                <a:spLocks noChangeArrowheads="1"/>
              </p:cNvSpPr>
              <p:nvPr/>
            </p:nvSpPr>
            <p:spPr bwMode="auto">
              <a:xfrm>
                <a:off x="1008" y="1104"/>
                <a:ext cx="816" cy="816"/>
              </a:xfrm>
              <a:prstGeom prst="ellipse">
                <a:avLst/>
              </a:prstGeom>
              <a:gradFill rotWithShape="1">
                <a:gsLst>
                  <a:gs pos="0">
                    <a:srgbClr val="66CCFF"/>
                  </a:gs>
                  <a:gs pos="100000">
                    <a:srgbClr val="66CCFF">
                      <a:gamma/>
                      <a:shade val="79216"/>
                      <a:invGamma/>
                    </a:srgbClr>
                  </a:gs>
                </a:gsLst>
                <a:path path="rect">
                  <a:fillToRect t="100000" r="100000"/>
                </a:path>
              </a:gradFill>
              <a:ln w="38100">
                <a:solidFill>
                  <a:srgbClr val="FF0000"/>
                </a:solidFill>
                <a:round/>
                <a:headEnd/>
                <a:tailEnd/>
              </a:ln>
              <a:effectLst>
                <a:prstShdw prst="shdw13" dist="53882" dir="13500000">
                  <a:schemeClr val="bg2">
                    <a:alpha val="50000"/>
                  </a:schemeClr>
                </a:prstShdw>
              </a:effec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36312" name="Rectangle 120"/>
              <p:cNvSpPr>
                <a:spLocks noChangeArrowheads="1"/>
              </p:cNvSpPr>
              <p:nvPr/>
            </p:nvSpPr>
            <p:spPr bwMode="auto">
              <a:xfrm>
                <a:off x="1391" y="1149"/>
                <a:ext cx="46" cy="81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36313" name="Rectangle 121"/>
              <p:cNvSpPr>
                <a:spLocks noChangeArrowheads="1"/>
              </p:cNvSpPr>
              <p:nvPr/>
            </p:nvSpPr>
            <p:spPr bwMode="auto">
              <a:xfrm rot="5400000">
                <a:off x="1709" y="1447"/>
                <a:ext cx="46" cy="81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36314" name="Rectangle 122"/>
              <p:cNvSpPr>
                <a:spLocks noChangeArrowheads="1"/>
              </p:cNvSpPr>
              <p:nvPr/>
            </p:nvSpPr>
            <p:spPr bwMode="auto">
              <a:xfrm>
                <a:off x="1392" y="1793"/>
                <a:ext cx="46" cy="81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36315" name="Rectangle 123"/>
              <p:cNvSpPr>
                <a:spLocks noChangeArrowheads="1"/>
              </p:cNvSpPr>
              <p:nvPr/>
            </p:nvSpPr>
            <p:spPr bwMode="auto">
              <a:xfrm rot="5400000">
                <a:off x="1072" y="1450"/>
                <a:ext cx="46" cy="81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36316" name="Rectangle 124"/>
              <p:cNvSpPr>
                <a:spLocks noChangeArrowheads="1"/>
              </p:cNvSpPr>
              <p:nvPr/>
            </p:nvSpPr>
            <p:spPr bwMode="auto">
              <a:xfrm rot="3000000">
                <a:off x="1139" y="1664"/>
                <a:ext cx="46" cy="81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36317" name="Rectangle 125"/>
              <p:cNvSpPr>
                <a:spLocks noChangeArrowheads="1"/>
              </p:cNvSpPr>
              <p:nvPr/>
            </p:nvSpPr>
            <p:spPr bwMode="auto">
              <a:xfrm rot="3000000">
                <a:off x="1629" y="1257"/>
                <a:ext cx="46" cy="81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36318" name="Rectangle 126"/>
              <p:cNvSpPr>
                <a:spLocks noChangeArrowheads="1"/>
              </p:cNvSpPr>
              <p:nvPr/>
            </p:nvSpPr>
            <p:spPr bwMode="auto">
              <a:xfrm rot="18600000">
                <a:off x="1155" y="1254"/>
                <a:ext cx="46" cy="81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36319" name="Rectangle 127"/>
              <p:cNvSpPr>
                <a:spLocks noChangeArrowheads="1"/>
              </p:cNvSpPr>
              <p:nvPr/>
            </p:nvSpPr>
            <p:spPr bwMode="auto">
              <a:xfrm rot="18600000">
                <a:off x="1641" y="1661"/>
                <a:ext cx="46" cy="81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sp>
        <p:nvSpPr>
          <p:cNvPr id="136320" name="Text Box 128"/>
          <p:cNvSpPr txBox="1">
            <a:spLocks noChangeArrowheads="1"/>
          </p:cNvSpPr>
          <p:nvPr/>
        </p:nvSpPr>
        <p:spPr bwMode="auto">
          <a:xfrm>
            <a:off x="266700" y="4281488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30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36321" name="Text Box 129"/>
          <p:cNvSpPr txBox="1">
            <a:spLocks noChangeArrowheads="1"/>
          </p:cNvSpPr>
          <p:nvPr/>
        </p:nvSpPr>
        <p:spPr bwMode="auto">
          <a:xfrm>
            <a:off x="266700" y="4281488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29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36322" name="Text Box 130"/>
          <p:cNvSpPr txBox="1">
            <a:spLocks noChangeArrowheads="1"/>
          </p:cNvSpPr>
          <p:nvPr/>
        </p:nvSpPr>
        <p:spPr bwMode="auto">
          <a:xfrm>
            <a:off x="247650" y="4281488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28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36323" name="Text Box 131"/>
          <p:cNvSpPr txBox="1">
            <a:spLocks noChangeArrowheads="1"/>
          </p:cNvSpPr>
          <p:nvPr/>
        </p:nvSpPr>
        <p:spPr bwMode="auto">
          <a:xfrm>
            <a:off x="266700" y="4281488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27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36324" name="Text Box 132"/>
          <p:cNvSpPr txBox="1">
            <a:spLocks noChangeArrowheads="1"/>
          </p:cNvSpPr>
          <p:nvPr/>
        </p:nvSpPr>
        <p:spPr bwMode="auto">
          <a:xfrm>
            <a:off x="285750" y="4265613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26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36325" name="Text Box 133"/>
          <p:cNvSpPr txBox="1">
            <a:spLocks noChangeArrowheads="1"/>
          </p:cNvSpPr>
          <p:nvPr/>
        </p:nvSpPr>
        <p:spPr bwMode="auto">
          <a:xfrm>
            <a:off x="285750" y="4281488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25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36326" name="Text Box 134"/>
          <p:cNvSpPr txBox="1">
            <a:spLocks noChangeArrowheads="1"/>
          </p:cNvSpPr>
          <p:nvPr/>
        </p:nvSpPr>
        <p:spPr bwMode="auto">
          <a:xfrm>
            <a:off x="285750" y="4281488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24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36327" name="Text Box 135"/>
          <p:cNvSpPr txBox="1">
            <a:spLocks noChangeArrowheads="1"/>
          </p:cNvSpPr>
          <p:nvPr/>
        </p:nvSpPr>
        <p:spPr bwMode="auto">
          <a:xfrm>
            <a:off x="285750" y="4281488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23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36328" name="Text Box 136"/>
          <p:cNvSpPr txBox="1">
            <a:spLocks noChangeArrowheads="1"/>
          </p:cNvSpPr>
          <p:nvPr/>
        </p:nvSpPr>
        <p:spPr bwMode="auto">
          <a:xfrm>
            <a:off x="285750" y="4281488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22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36329" name="Text Box 137"/>
          <p:cNvSpPr txBox="1">
            <a:spLocks noChangeArrowheads="1"/>
          </p:cNvSpPr>
          <p:nvPr/>
        </p:nvSpPr>
        <p:spPr bwMode="auto">
          <a:xfrm>
            <a:off x="285750" y="4281488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21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36330" name="Text Box 138"/>
          <p:cNvSpPr txBox="1">
            <a:spLocks noChangeArrowheads="1"/>
          </p:cNvSpPr>
          <p:nvPr/>
        </p:nvSpPr>
        <p:spPr bwMode="auto">
          <a:xfrm>
            <a:off x="285750" y="4281488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20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36331" name="Text Box 139"/>
          <p:cNvSpPr txBox="1">
            <a:spLocks noChangeArrowheads="1"/>
          </p:cNvSpPr>
          <p:nvPr/>
        </p:nvSpPr>
        <p:spPr bwMode="auto">
          <a:xfrm>
            <a:off x="285750" y="4281488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19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36332" name="Text Box 140"/>
          <p:cNvSpPr txBox="1">
            <a:spLocks noChangeArrowheads="1"/>
          </p:cNvSpPr>
          <p:nvPr/>
        </p:nvSpPr>
        <p:spPr bwMode="auto">
          <a:xfrm>
            <a:off x="285750" y="4281488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18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36333" name="Text Box 141"/>
          <p:cNvSpPr txBox="1">
            <a:spLocks noChangeArrowheads="1"/>
          </p:cNvSpPr>
          <p:nvPr/>
        </p:nvSpPr>
        <p:spPr bwMode="auto">
          <a:xfrm>
            <a:off x="285750" y="4281488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17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36334" name="Text Box 142"/>
          <p:cNvSpPr txBox="1">
            <a:spLocks noChangeArrowheads="1"/>
          </p:cNvSpPr>
          <p:nvPr/>
        </p:nvSpPr>
        <p:spPr bwMode="auto">
          <a:xfrm>
            <a:off x="285750" y="4281488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16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36335" name="Text Box 143"/>
          <p:cNvSpPr txBox="1">
            <a:spLocks noChangeArrowheads="1"/>
          </p:cNvSpPr>
          <p:nvPr/>
        </p:nvSpPr>
        <p:spPr bwMode="auto">
          <a:xfrm>
            <a:off x="285750" y="4281488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15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36336" name="Text Box 144"/>
          <p:cNvSpPr txBox="1">
            <a:spLocks noChangeArrowheads="1"/>
          </p:cNvSpPr>
          <p:nvPr/>
        </p:nvSpPr>
        <p:spPr bwMode="auto">
          <a:xfrm>
            <a:off x="285750" y="4281488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14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36337" name="Text Box 145"/>
          <p:cNvSpPr txBox="1">
            <a:spLocks noChangeArrowheads="1"/>
          </p:cNvSpPr>
          <p:nvPr/>
        </p:nvSpPr>
        <p:spPr bwMode="auto">
          <a:xfrm>
            <a:off x="285750" y="4281488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13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36338" name="Text Box 146"/>
          <p:cNvSpPr txBox="1">
            <a:spLocks noChangeArrowheads="1"/>
          </p:cNvSpPr>
          <p:nvPr/>
        </p:nvSpPr>
        <p:spPr bwMode="auto">
          <a:xfrm>
            <a:off x="285750" y="4281488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12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36339" name="Text Box 147"/>
          <p:cNvSpPr txBox="1">
            <a:spLocks noChangeArrowheads="1"/>
          </p:cNvSpPr>
          <p:nvPr/>
        </p:nvSpPr>
        <p:spPr bwMode="auto">
          <a:xfrm>
            <a:off x="285750" y="4281488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11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36340" name="Text Box 148"/>
          <p:cNvSpPr txBox="1">
            <a:spLocks noChangeArrowheads="1"/>
          </p:cNvSpPr>
          <p:nvPr/>
        </p:nvSpPr>
        <p:spPr bwMode="auto">
          <a:xfrm>
            <a:off x="285750" y="4281488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10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36341" name="Text Box 149"/>
          <p:cNvSpPr txBox="1">
            <a:spLocks noChangeArrowheads="1"/>
          </p:cNvSpPr>
          <p:nvPr/>
        </p:nvSpPr>
        <p:spPr bwMode="auto">
          <a:xfrm>
            <a:off x="285750" y="4281488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9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36342" name="Text Box 150"/>
          <p:cNvSpPr txBox="1">
            <a:spLocks noChangeArrowheads="1"/>
          </p:cNvSpPr>
          <p:nvPr/>
        </p:nvSpPr>
        <p:spPr bwMode="auto">
          <a:xfrm>
            <a:off x="285750" y="4281488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8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36343" name="Text Box 151"/>
          <p:cNvSpPr txBox="1">
            <a:spLocks noChangeArrowheads="1"/>
          </p:cNvSpPr>
          <p:nvPr/>
        </p:nvSpPr>
        <p:spPr bwMode="auto">
          <a:xfrm>
            <a:off x="285750" y="4281488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7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36344" name="Text Box 152"/>
          <p:cNvSpPr txBox="1">
            <a:spLocks noChangeArrowheads="1"/>
          </p:cNvSpPr>
          <p:nvPr/>
        </p:nvSpPr>
        <p:spPr bwMode="auto">
          <a:xfrm>
            <a:off x="285750" y="4281488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6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36345" name="Text Box 153"/>
          <p:cNvSpPr txBox="1">
            <a:spLocks noChangeArrowheads="1"/>
          </p:cNvSpPr>
          <p:nvPr/>
        </p:nvSpPr>
        <p:spPr bwMode="auto">
          <a:xfrm>
            <a:off x="285750" y="4281488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5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36346" name="Text Box 154"/>
          <p:cNvSpPr txBox="1">
            <a:spLocks noChangeArrowheads="1"/>
          </p:cNvSpPr>
          <p:nvPr/>
        </p:nvSpPr>
        <p:spPr bwMode="auto">
          <a:xfrm>
            <a:off x="285750" y="4281488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4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36347" name="Text Box 155"/>
          <p:cNvSpPr txBox="1">
            <a:spLocks noChangeArrowheads="1"/>
          </p:cNvSpPr>
          <p:nvPr/>
        </p:nvSpPr>
        <p:spPr bwMode="auto">
          <a:xfrm>
            <a:off x="285750" y="4281488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3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36348" name="Text Box 156"/>
          <p:cNvSpPr txBox="1">
            <a:spLocks noChangeArrowheads="1"/>
          </p:cNvSpPr>
          <p:nvPr/>
        </p:nvSpPr>
        <p:spPr bwMode="auto">
          <a:xfrm>
            <a:off x="285750" y="4281488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2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36349" name="Text Box 157"/>
          <p:cNvSpPr txBox="1">
            <a:spLocks noChangeArrowheads="1"/>
          </p:cNvSpPr>
          <p:nvPr/>
        </p:nvSpPr>
        <p:spPr bwMode="auto">
          <a:xfrm>
            <a:off x="285750" y="4281488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1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36350" name="Text Box 158"/>
          <p:cNvSpPr txBox="1">
            <a:spLocks noChangeArrowheads="1"/>
          </p:cNvSpPr>
          <p:nvPr/>
        </p:nvSpPr>
        <p:spPr bwMode="auto">
          <a:xfrm>
            <a:off x="615950" y="4433888"/>
            <a:ext cx="685800" cy="498475"/>
          </a:xfrm>
          <a:prstGeom prst="rect">
            <a:avLst/>
          </a:prstGeom>
          <a:solidFill>
            <a:srgbClr val="FF0000"/>
          </a:solidFill>
          <a:ln w="9525">
            <a:solidFill>
              <a:schemeClr val="hlink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300" b="1">
                <a:solidFill>
                  <a:schemeClr val="bg1"/>
                </a:solidFill>
                <a:latin typeface=".VnBlackH" pitchFamily="34" charset="0"/>
                <a:cs typeface="Arial" charset="0"/>
              </a:rPr>
              <a:t>HÕt giê</a:t>
            </a:r>
            <a:endParaRPr lang="vi-VN" sz="1300" b="1">
              <a:solidFill>
                <a:schemeClr val="bg1"/>
              </a:solidFill>
              <a:latin typeface=".VnBlackH" pitchFamily="34" charset="0"/>
              <a:cs typeface="Arial" charset="0"/>
            </a:endParaRPr>
          </a:p>
        </p:txBody>
      </p:sp>
      <p:pic>
        <p:nvPicPr>
          <p:cNvPr id="136205" name="Picture 13" descr="POINSET2"/>
          <p:cNvPicPr>
            <a:picLocks noChangeAspect="1" noChangeArrowheads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-5400000">
            <a:off x="61119" y="5501481"/>
            <a:ext cx="1277938" cy="1273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36210" name="Picture 18" descr="pretty_flower_yellow_hb"/>
          <p:cNvPicPr>
            <a:picLocks noChangeAspect="1" noChangeArrowheads="1" noCrop="1"/>
          </p:cNvPicPr>
          <p:nvPr/>
        </p:nvPicPr>
        <p:blipFill>
          <a:blip r:embed="rId2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57188" y="5715000"/>
            <a:ext cx="876300" cy="8763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48884743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41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2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3628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362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13628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13628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" dur="500" tmFilter="0,0; .5, 1; 1, 1"/>
                                        <p:tgtEl>
                                          <p:spTgt spid="13628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 nodeType="clickPar">
                      <p:stCondLst>
                        <p:cond delay="indefinite"/>
                      </p:stCondLst>
                      <p:childTnLst>
                        <p:par>
                          <p:cTn id="1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4" presetID="17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3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1363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1363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9" presetID="9" presetClass="exit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0" dur="500"/>
                                        <p:tgtEl>
                                          <p:spTgt spid="13632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63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23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3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1363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1363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28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9" dur="500"/>
                                        <p:tgtEl>
                                          <p:spTgt spid="13632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63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3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1363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1363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3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 nodeType="afterGroup">
                            <p:stCondLst>
                              <p:cond delay="2500"/>
                            </p:stCondLst>
                            <p:childTnLst>
                              <p:par>
                                <p:cTn id="37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38" dur="500"/>
                                        <p:tgtEl>
                                          <p:spTgt spid="13632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63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 nodeType="afterGroup">
                            <p:stCondLst>
                              <p:cond delay="3000"/>
                            </p:stCondLst>
                            <p:childTnLst>
                              <p:par>
                                <p:cTn id="41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3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1363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1363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4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 nodeType="afterGroup">
                            <p:stCondLst>
                              <p:cond delay="3500"/>
                            </p:stCondLst>
                            <p:childTnLst>
                              <p:par>
                                <p:cTn id="46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47" dur="500"/>
                                        <p:tgtEl>
                                          <p:spTgt spid="13632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63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 nodeType="afterGroup">
                            <p:stCondLst>
                              <p:cond delay="4000"/>
                            </p:stCondLst>
                            <p:childTnLst>
                              <p:par>
                                <p:cTn id="50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3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1363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1363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5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 nodeType="afterGroup">
                            <p:stCondLst>
                              <p:cond delay="4500"/>
                            </p:stCondLst>
                            <p:childTnLst>
                              <p:par>
                                <p:cTn id="55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56" dur="500"/>
                                        <p:tgtEl>
                                          <p:spTgt spid="13632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63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 nodeType="afterGroup">
                            <p:stCondLst>
                              <p:cond delay="5000"/>
                            </p:stCondLst>
                            <p:childTnLst>
                              <p:par>
                                <p:cTn id="59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3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1363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500" fill="hold"/>
                                        <p:tgtEl>
                                          <p:spTgt spid="1363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5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 nodeType="afterGroup">
                            <p:stCondLst>
                              <p:cond delay="5500"/>
                            </p:stCondLst>
                            <p:childTnLst>
                              <p:par>
                                <p:cTn id="64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5" dur="500"/>
                                        <p:tgtEl>
                                          <p:spTgt spid="13632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63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 nodeType="afterGroup">
                            <p:stCondLst>
                              <p:cond delay="6000"/>
                            </p:stCondLst>
                            <p:childTnLst>
                              <p:par>
                                <p:cTn id="68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3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0" dur="500" fill="hold"/>
                                        <p:tgtEl>
                                          <p:spTgt spid="1363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500" fill="hold"/>
                                        <p:tgtEl>
                                          <p:spTgt spid="1363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6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 nodeType="afterGroup">
                            <p:stCondLst>
                              <p:cond delay="6500"/>
                            </p:stCondLst>
                            <p:childTnLst>
                              <p:par>
                                <p:cTn id="73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74" dur="500"/>
                                        <p:tgtEl>
                                          <p:spTgt spid="13632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63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 nodeType="afterGroup">
                            <p:stCondLst>
                              <p:cond delay="7000"/>
                            </p:stCondLst>
                            <p:childTnLst>
                              <p:par>
                                <p:cTn id="77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3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9" dur="500" fill="hold"/>
                                        <p:tgtEl>
                                          <p:spTgt spid="1363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500" fill="hold"/>
                                        <p:tgtEl>
                                          <p:spTgt spid="1363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7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81" fill="hold" nodeType="afterGroup">
                            <p:stCondLst>
                              <p:cond delay="7500"/>
                            </p:stCondLst>
                            <p:childTnLst>
                              <p:par>
                                <p:cTn id="82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83" dur="500"/>
                                        <p:tgtEl>
                                          <p:spTgt spid="13632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63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 nodeType="afterGroup">
                            <p:stCondLst>
                              <p:cond delay="8000"/>
                            </p:stCondLst>
                            <p:childTnLst>
                              <p:par>
                                <p:cTn id="86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3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8" dur="500" fill="hold"/>
                                        <p:tgtEl>
                                          <p:spTgt spid="1363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" dur="500" fill="hold"/>
                                        <p:tgtEl>
                                          <p:spTgt spid="1363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8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90" fill="hold" nodeType="afterGroup">
                            <p:stCondLst>
                              <p:cond delay="8500"/>
                            </p:stCondLst>
                            <p:childTnLst>
                              <p:par>
                                <p:cTn id="91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92" dur="500"/>
                                        <p:tgtEl>
                                          <p:spTgt spid="13632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63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 nodeType="afterGroup">
                            <p:stCondLst>
                              <p:cond delay="9000"/>
                            </p:stCondLst>
                            <p:childTnLst>
                              <p:par>
                                <p:cTn id="95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3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7" dur="500" fill="hold"/>
                                        <p:tgtEl>
                                          <p:spTgt spid="1363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" dur="500" fill="hold"/>
                                        <p:tgtEl>
                                          <p:spTgt spid="1363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9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99" fill="hold" nodeType="afterGroup">
                            <p:stCondLst>
                              <p:cond delay="9500"/>
                            </p:stCondLst>
                            <p:childTnLst>
                              <p:par>
                                <p:cTn id="100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01" dur="500"/>
                                        <p:tgtEl>
                                          <p:spTgt spid="13632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63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3" fill="hold" nodeType="afterGroup">
                            <p:stCondLst>
                              <p:cond delay="10000"/>
                            </p:stCondLst>
                            <p:childTnLst>
                              <p:par>
                                <p:cTn id="104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3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6" dur="500" fill="hold"/>
                                        <p:tgtEl>
                                          <p:spTgt spid="1363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500" fill="hold"/>
                                        <p:tgtEl>
                                          <p:spTgt spid="1363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0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8" fill="hold" nodeType="afterGroup">
                            <p:stCondLst>
                              <p:cond delay="10500"/>
                            </p:stCondLst>
                            <p:childTnLst>
                              <p:par>
                                <p:cTn id="109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10" dur="500"/>
                                        <p:tgtEl>
                                          <p:spTgt spid="13633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63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2" fill="hold" nodeType="afterGroup">
                            <p:stCondLst>
                              <p:cond delay="11000"/>
                            </p:stCondLst>
                            <p:childTnLst>
                              <p:par>
                                <p:cTn id="113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3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5" dur="500" fill="hold"/>
                                        <p:tgtEl>
                                          <p:spTgt spid="1363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6" dur="500" fill="hold"/>
                                        <p:tgtEl>
                                          <p:spTgt spid="1363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1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17" fill="hold" nodeType="afterGroup">
                            <p:stCondLst>
                              <p:cond delay="11500"/>
                            </p:stCondLst>
                            <p:childTnLst>
                              <p:par>
                                <p:cTn id="118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19" dur="500"/>
                                        <p:tgtEl>
                                          <p:spTgt spid="13633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63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1" fill="hold" nodeType="afterGroup">
                            <p:stCondLst>
                              <p:cond delay="12000"/>
                            </p:stCondLst>
                            <p:childTnLst>
                              <p:par>
                                <p:cTn id="122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3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4" dur="500" fill="hold"/>
                                        <p:tgtEl>
                                          <p:spTgt spid="1363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5" dur="500" fill="hold"/>
                                        <p:tgtEl>
                                          <p:spTgt spid="1363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2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26" fill="hold" nodeType="afterGroup">
                            <p:stCondLst>
                              <p:cond delay="12500"/>
                            </p:stCondLst>
                            <p:childTnLst>
                              <p:par>
                                <p:cTn id="127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28" dur="500"/>
                                        <p:tgtEl>
                                          <p:spTgt spid="13633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63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0" fill="hold" nodeType="afterGroup">
                            <p:stCondLst>
                              <p:cond delay="13000"/>
                            </p:stCondLst>
                            <p:childTnLst>
                              <p:par>
                                <p:cTn id="131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3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3" dur="500" fill="hold"/>
                                        <p:tgtEl>
                                          <p:spTgt spid="1363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4" dur="500" fill="hold"/>
                                        <p:tgtEl>
                                          <p:spTgt spid="1363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3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35" fill="hold" nodeType="afterGroup">
                            <p:stCondLst>
                              <p:cond delay="13500"/>
                            </p:stCondLst>
                            <p:childTnLst>
                              <p:par>
                                <p:cTn id="136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37" dur="500"/>
                                        <p:tgtEl>
                                          <p:spTgt spid="13633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63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9" fill="hold" nodeType="afterGroup">
                            <p:stCondLst>
                              <p:cond delay="14000"/>
                            </p:stCondLst>
                            <p:childTnLst>
                              <p:par>
                                <p:cTn id="140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3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2" dur="500" fill="hold"/>
                                        <p:tgtEl>
                                          <p:spTgt spid="1363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3" dur="500" fill="hold"/>
                                        <p:tgtEl>
                                          <p:spTgt spid="1363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4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44" fill="hold" nodeType="afterGroup">
                            <p:stCondLst>
                              <p:cond delay="14500"/>
                            </p:stCondLst>
                            <p:childTnLst>
                              <p:par>
                                <p:cTn id="145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46" dur="500"/>
                                        <p:tgtEl>
                                          <p:spTgt spid="13633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63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8" fill="hold" nodeType="afterGroup">
                            <p:stCondLst>
                              <p:cond delay="15000"/>
                            </p:stCondLst>
                            <p:childTnLst>
                              <p:par>
                                <p:cTn id="149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3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1" dur="500" fill="hold"/>
                                        <p:tgtEl>
                                          <p:spTgt spid="1363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2" dur="500" fill="hold"/>
                                        <p:tgtEl>
                                          <p:spTgt spid="1363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4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53" fill="hold" nodeType="afterGroup">
                            <p:stCondLst>
                              <p:cond delay="15500"/>
                            </p:stCondLst>
                            <p:childTnLst>
                              <p:par>
                                <p:cTn id="154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55" dur="500"/>
                                        <p:tgtEl>
                                          <p:spTgt spid="13633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63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7" fill="hold" nodeType="afterGroup">
                            <p:stCondLst>
                              <p:cond delay="16000"/>
                            </p:stCondLst>
                            <p:childTnLst>
                              <p:par>
                                <p:cTn id="158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3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0" dur="500" fill="hold"/>
                                        <p:tgtEl>
                                          <p:spTgt spid="1363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1" dur="500" fill="hold"/>
                                        <p:tgtEl>
                                          <p:spTgt spid="1363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5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2" fill="hold" nodeType="afterGroup">
                            <p:stCondLst>
                              <p:cond delay="16500"/>
                            </p:stCondLst>
                            <p:childTnLst>
                              <p:par>
                                <p:cTn id="163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64" dur="500"/>
                                        <p:tgtEl>
                                          <p:spTgt spid="13633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63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6" fill="hold" nodeType="afterGroup">
                            <p:stCondLst>
                              <p:cond delay="17000"/>
                            </p:stCondLst>
                            <p:childTnLst>
                              <p:par>
                                <p:cTn id="167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3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9" dur="500" fill="hold"/>
                                        <p:tgtEl>
                                          <p:spTgt spid="1363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0" dur="500" fill="hold"/>
                                        <p:tgtEl>
                                          <p:spTgt spid="1363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6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71" fill="hold" nodeType="afterGroup">
                            <p:stCondLst>
                              <p:cond delay="17500"/>
                            </p:stCondLst>
                            <p:childTnLst>
                              <p:par>
                                <p:cTn id="172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73" dur="500"/>
                                        <p:tgtEl>
                                          <p:spTgt spid="13633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63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5" fill="hold" nodeType="afterGroup">
                            <p:stCondLst>
                              <p:cond delay="18000"/>
                            </p:stCondLst>
                            <p:childTnLst>
                              <p:par>
                                <p:cTn id="176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3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8" dur="500" fill="hold"/>
                                        <p:tgtEl>
                                          <p:spTgt spid="1363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9" dur="500" fill="hold"/>
                                        <p:tgtEl>
                                          <p:spTgt spid="1363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7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80" fill="hold" nodeType="afterGroup">
                            <p:stCondLst>
                              <p:cond delay="18500"/>
                            </p:stCondLst>
                            <p:childTnLst>
                              <p:par>
                                <p:cTn id="181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82" dur="500"/>
                                        <p:tgtEl>
                                          <p:spTgt spid="13633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63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4" fill="hold" nodeType="afterGroup">
                            <p:stCondLst>
                              <p:cond delay="19000"/>
                            </p:stCondLst>
                            <p:childTnLst>
                              <p:par>
                                <p:cTn id="185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3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7" dur="500" fill="hold"/>
                                        <p:tgtEl>
                                          <p:spTgt spid="1363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8" dur="500" fill="hold"/>
                                        <p:tgtEl>
                                          <p:spTgt spid="1363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8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89" fill="hold" nodeType="afterGroup">
                            <p:stCondLst>
                              <p:cond delay="19500"/>
                            </p:stCondLst>
                            <p:childTnLst>
                              <p:par>
                                <p:cTn id="190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91" dur="500"/>
                                        <p:tgtEl>
                                          <p:spTgt spid="13633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63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3" fill="hold" nodeType="afterGroup">
                            <p:stCondLst>
                              <p:cond delay="20000"/>
                            </p:stCondLst>
                            <p:childTnLst>
                              <p:par>
                                <p:cTn id="194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3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6" dur="500" fill="hold"/>
                                        <p:tgtEl>
                                          <p:spTgt spid="1363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7" dur="500" fill="hold"/>
                                        <p:tgtEl>
                                          <p:spTgt spid="1363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9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98" fill="hold" nodeType="afterGroup">
                            <p:stCondLst>
                              <p:cond delay="20500"/>
                            </p:stCondLst>
                            <p:childTnLst>
                              <p:par>
                                <p:cTn id="199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00" dur="500"/>
                                        <p:tgtEl>
                                          <p:spTgt spid="13634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63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2" fill="hold" nodeType="afterGroup">
                            <p:stCondLst>
                              <p:cond delay="21000"/>
                            </p:stCondLst>
                            <p:childTnLst>
                              <p:par>
                                <p:cTn id="203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3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5" dur="500" fill="hold"/>
                                        <p:tgtEl>
                                          <p:spTgt spid="1363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6" dur="500" fill="hold"/>
                                        <p:tgtEl>
                                          <p:spTgt spid="1363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0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07" fill="hold" nodeType="afterGroup">
                            <p:stCondLst>
                              <p:cond delay="21500"/>
                            </p:stCondLst>
                            <p:childTnLst>
                              <p:par>
                                <p:cTn id="208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09" dur="500"/>
                                        <p:tgtEl>
                                          <p:spTgt spid="13634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63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1" fill="hold" nodeType="afterGroup">
                            <p:stCondLst>
                              <p:cond delay="22000"/>
                            </p:stCondLst>
                            <p:childTnLst>
                              <p:par>
                                <p:cTn id="212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3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4" dur="500" fill="hold"/>
                                        <p:tgtEl>
                                          <p:spTgt spid="1363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5" dur="500" fill="hold"/>
                                        <p:tgtEl>
                                          <p:spTgt spid="1363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1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16" fill="hold" nodeType="afterGroup">
                            <p:stCondLst>
                              <p:cond delay="22500"/>
                            </p:stCondLst>
                            <p:childTnLst>
                              <p:par>
                                <p:cTn id="217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18" dur="500"/>
                                        <p:tgtEl>
                                          <p:spTgt spid="13634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63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0" fill="hold" nodeType="afterGroup">
                            <p:stCondLst>
                              <p:cond delay="23000"/>
                            </p:stCondLst>
                            <p:childTnLst>
                              <p:par>
                                <p:cTn id="221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3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3" dur="500" fill="hold"/>
                                        <p:tgtEl>
                                          <p:spTgt spid="1363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4" dur="500" fill="hold"/>
                                        <p:tgtEl>
                                          <p:spTgt spid="13634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2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25" fill="hold" nodeType="afterGroup">
                            <p:stCondLst>
                              <p:cond delay="23500"/>
                            </p:stCondLst>
                            <p:childTnLst>
                              <p:par>
                                <p:cTn id="226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27" dur="500"/>
                                        <p:tgtEl>
                                          <p:spTgt spid="13634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63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9" fill="hold" nodeType="afterGroup">
                            <p:stCondLst>
                              <p:cond delay="24000"/>
                            </p:stCondLst>
                            <p:childTnLst>
                              <p:par>
                                <p:cTn id="230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3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2" dur="500" fill="hold"/>
                                        <p:tgtEl>
                                          <p:spTgt spid="1363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3" dur="500" fill="hold"/>
                                        <p:tgtEl>
                                          <p:spTgt spid="1363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3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34" fill="hold" nodeType="afterGroup">
                            <p:stCondLst>
                              <p:cond delay="24500"/>
                            </p:stCondLst>
                            <p:childTnLst>
                              <p:par>
                                <p:cTn id="235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36" dur="500"/>
                                        <p:tgtEl>
                                          <p:spTgt spid="13634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3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63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8" fill="hold" nodeType="afterGroup">
                            <p:stCondLst>
                              <p:cond delay="25000"/>
                            </p:stCondLst>
                            <p:childTnLst>
                              <p:par>
                                <p:cTn id="239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3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1" dur="500" fill="hold"/>
                                        <p:tgtEl>
                                          <p:spTgt spid="1363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2" dur="500" fill="hold"/>
                                        <p:tgtEl>
                                          <p:spTgt spid="1363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3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43" fill="hold" nodeType="afterGroup">
                            <p:stCondLst>
                              <p:cond delay="25500"/>
                            </p:stCondLst>
                            <p:childTnLst>
                              <p:par>
                                <p:cTn id="244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45" dur="500"/>
                                        <p:tgtEl>
                                          <p:spTgt spid="13634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63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7" fill="hold" nodeType="afterGroup">
                            <p:stCondLst>
                              <p:cond delay="26000"/>
                            </p:stCondLst>
                            <p:childTnLst>
                              <p:par>
                                <p:cTn id="248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3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0" dur="500" fill="hold"/>
                                        <p:tgtEl>
                                          <p:spTgt spid="1363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1" dur="500" fill="hold"/>
                                        <p:tgtEl>
                                          <p:spTgt spid="13634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4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52" fill="hold" nodeType="afterGroup">
                            <p:stCondLst>
                              <p:cond delay="26500"/>
                            </p:stCondLst>
                            <p:childTnLst>
                              <p:par>
                                <p:cTn id="253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54" dur="500"/>
                                        <p:tgtEl>
                                          <p:spTgt spid="13634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63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6" fill="hold" nodeType="afterGroup">
                            <p:stCondLst>
                              <p:cond delay="27000"/>
                            </p:stCondLst>
                            <p:childTnLst>
                              <p:par>
                                <p:cTn id="257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3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9" dur="500" fill="hold"/>
                                        <p:tgtEl>
                                          <p:spTgt spid="1363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0" dur="500" fill="hold"/>
                                        <p:tgtEl>
                                          <p:spTgt spid="1363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5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61" fill="hold" nodeType="afterGroup">
                            <p:stCondLst>
                              <p:cond delay="27500"/>
                            </p:stCondLst>
                            <p:childTnLst>
                              <p:par>
                                <p:cTn id="262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63" dur="500"/>
                                        <p:tgtEl>
                                          <p:spTgt spid="13634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6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63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5" fill="hold" nodeType="afterGroup">
                            <p:stCondLst>
                              <p:cond delay="28000"/>
                            </p:stCondLst>
                            <p:childTnLst>
                              <p:par>
                                <p:cTn id="266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3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8" dur="500" fill="hold"/>
                                        <p:tgtEl>
                                          <p:spTgt spid="1363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9" dur="500" fill="hold"/>
                                        <p:tgtEl>
                                          <p:spTgt spid="1363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6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70" fill="hold" nodeType="afterGroup">
                            <p:stCondLst>
                              <p:cond delay="28500"/>
                            </p:stCondLst>
                            <p:childTnLst>
                              <p:par>
                                <p:cTn id="271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72" dur="500"/>
                                        <p:tgtEl>
                                          <p:spTgt spid="13634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63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4" fill="hold" nodeType="afterGroup">
                            <p:stCondLst>
                              <p:cond delay="29000"/>
                            </p:stCondLst>
                            <p:childTnLst>
                              <p:par>
                                <p:cTn id="275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3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7" dur="500" fill="hold"/>
                                        <p:tgtEl>
                                          <p:spTgt spid="1363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8" dur="500" fill="hold"/>
                                        <p:tgtEl>
                                          <p:spTgt spid="1363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7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79" fill="hold" nodeType="afterGroup">
                            <p:stCondLst>
                              <p:cond delay="29500"/>
                            </p:stCondLst>
                            <p:childTnLst>
                              <p:par>
                                <p:cTn id="280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81" dur="500"/>
                                        <p:tgtEl>
                                          <p:spTgt spid="13634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63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3" fill="hold" nodeType="afterGroup">
                            <p:stCondLst>
                              <p:cond delay="30000"/>
                            </p:stCondLst>
                            <p:childTnLst>
                              <p:par>
                                <p:cTn id="284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3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6" dur="500" fill="hold"/>
                                        <p:tgtEl>
                                          <p:spTgt spid="1363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7" dur="500" fill="hold"/>
                                        <p:tgtEl>
                                          <p:spTgt spid="1363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8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drumroll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88" fill="hold" nodeType="afterGroup">
                            <p:stCondLst>
                              <p:cond delay="30500"/>
                            </p:stCondLst>
                            <p:childTnLst>
                              <p:par>
                                <p:cTn id="289" presetID="35" presetClass="emph" presetSubtype="0" repeatCount="3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90" dur="1000" fill="hold"/>
                                        <p:tgtEl>
                                          <p:spTgt spid="1363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1" fill="hold" nodeType="clickPar">
                      <p:stCondLst>
                        <p:cond delay="indefinite"/>
                      </p:stCondLst>
                      <p:childTnLst>
                        <p:par>
                          <p:cTn id="29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3" presetID="53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2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5" dur="500" fill="hold"/>
                                        <p:tgtEl>
                                          <p:spTgt spid="13628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6" dur="500" fill="hold"/>
                                        <p:tgtEl>
                                          <p:spTgt spid="13628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7" dur="500"/>
                                        <p:tgtEl>
                                          <p:spTgt spid="136288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9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6287" grpId="0"/>
      <p:bldP spid="136288" grpId="0"/>
      <p:bldP spid="136320" grpId="0"/>
      <p:bldP spid="136321" grpId="0"/>
      <p:bldP spid="136321" grpId="1"/>
      <p:bldP spid="136322" grpId="0"/>
      <p:bldP spid="136322" grpId="1"/>
      <p:bldP spid="136323" grpId="0"/>
      <p:bldP spid="136323" grpId="1"/>
      <p:bldP spid="136324" grpId="0"/>
      <p:bldP spid="136324" grpId="1"/>
      <p:bldP spid="136325" grpId="0"/>
      <p:bldP spid="136325" grpId="1"/>
      <p:bldP spid="136326" grpId="0"/>
      <p:bldP spid="136326" grpId="1"/>
      <p:bldP spid="136327" grpId="0"/>
      <p:bldP spid="136327" grpId="1"/>
      <p:bldP spid="136328" grpId="0"/>
      <p:bldP spid="136328" grpId="1"/>
      <p:bldP spid="136329" grpId="0"/>
      <p:bldP spid="136329" grpId="1"/>
      <p:bldP spid="136330" grpId="0"/>
      <p:bldP spid="136330" grpId="1"/>
      <p:bldP spid="136331" grpId="0"/>
      <p:bldP spid="136331" grpId="1"/>
      <p:bldP spid="136332" grpId="0"/>
      <p:bldP spid="136332" grpId="1"/>
      <p:bldP spid="136333" grpId="0"/>
      <p:bldP spid="136333" grpId="1"/>
      <p:bldP spid="136334" grpId="0"/>
      <p:bldP spid="136334" grpId="1"/>
      <p:bldP spid="136335" grpId="0"/>
      <p:bldP spid="136335" grpId="1"/>
      <p:bldP spid="136336" grpId="0"/>
      <p:bldP spid="136336" grpId="1"/>
      <p:bldP spid="136337" grpId="0"/>
      <p:bldP spid="136337" grpId="1"/>
      <p:bldP spid="136338" grpId="0"/>
      <p:bldP spid="136338" grpId="1"/>
      <p:bldP spid="136339" grpId="0"/>
      <p:bldP spid="136339" grpId="1"/>
      <p:bldP spid="136340" grpId="0"/>
      <p:bldP spid="136340" grpId="1"/>
      <p:bldP spid="136341" grpId="0"/>
      <p:bldP spid="136341" grpId="1"/>
      <p:bldP spid="136342" grpId="0"/>
      <p:bldP spid="136342" grpId="1"/>
      <p:bldP spid="136343" grpId="0"/>
      <p:bldP spid="136343" grpId="1"/>
      <p:bldP spid="136344" grpId="0"/>
      <p:bldP spid="136344" grpId="1"/>
      <p:bldP spid="136345" grpId="0"/>
      <p:bldP spid="136345" grpId="1"/>
      <p:bldP spid="136346" grpId="0"/>
      <p:bldP spid="136346" grpId="1"/>
      <p:bldP spid="136347" grpId="0"/>
      <p:bldP spid="136347" grpId="1"/>
      <p:bldP spid="136348" grpId="0"/>
      <p:bldP spid="136348" grpId="1"/>
      <p:bldP spid="136349" grpId="0"/>
      <p:bldP spid="136349" grpId="1"/>
      <p:bldP spid="136350" grpId="0" animBg="1"/>
    </p:bld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9266" name="Freeform 2"/>
          <p:cNvSpPr>
            <a:spLocks/>
          </p:cNvSpPr>
          <p:nvPr/>
        </p:nvSpPr>
        <p:spPr bwMode="auto">
          <a:xfrm>
            <a:off x="138113" y="1549400"/>
            <a:ext cx="8675687" cy="5105400"/>
          </a:xfrm>
          <a:custGeom>
            <a:avLst/>
            <a:gdLst>
              <a:gd name="T0" fmla="*/ 4800 w 5465"/>
              <a:gd name="T1" fmla="*/ 310 h 3131"/>
              <a:gd name="T2" fmla="*/ 1772 w 5465"/>
              <a:gd name="T3" fmla="*/ 163 h 3131"/>
              <a:gd name="T4" fmla="*/ 1432 w 5465"/>
              <a:gd name="T5" fmla="*/ 0 h 3131"/>
              <a:gd name="T6" fmla="*/ 989 w 5465"/>
              <a:gd name="T7" fmla="*/ 15 h 3131"/>
              <a:gd name="T8" fmla="*/ 428 w 5465"/>
              <a:gd name="T9" fmla="*/ 89 h 3131"/>
              <a:gd name="T10" fmla="*/ 118 w 5465"/>
              <a:gd name="T11" fmla="*/ 177 h 3131"/>
              <a:gd name="T12" fmla="*/ 0 w 5465"/>
              <a:gd name="T13" fmla="*/ 635 h 3131"/>
              <a:gd name="T14" fmla="*/ 133 w 5465"/>
              <a:gd name="T15" fmla="*/ 1123 h 3131"/>
              <a:gd name="T16" fmla="*/ 266 w 5465"/>
              <a:gd name="T17" fmla="*/ 1448 h 3131"/>
              <a:gd name="T18" fmla="*/ 177 w 5465"/>
              <a:gd name="T19" fmla="*/ 1640 h 3131"/>
              <a:gd name="T20" fmla="*/ 221 w 5465"/>
              <a:gd name="T21" fmla="*/ 1846 h 3131"/>
              <a:gd name="T22" fmla="*/ 310 w 5465"/>
              <a:gd name="T23" fmla="*/ 2009 h 3131"/>
              <a:gd name="T24" fmla="*/ 458 w 5465"/>
              <a:gd name="T25" fmla="*/ 2304 h 3131"/>
              <a:gd name="T26" fmla="*/ 472 w 5465"/>
              <a:gd name="T27" fmla="*/ 2393 h 3131"/>
              <a:gd name="T28" fmla="*/ 546 w 5465"/>
              <a:gd name="T29" fmla="*/ 2496 h 3131"/>
              <a:gd name="T30" fmla="*/ 709 w 5465"/>
              <a:gd name="T31" fmla="*/ 2733 h 3131"/>
              <a:gd name="T32" fmla="*/ 768 w 5465"/>
              <a:gd name="T33" fmla="*/ 2880 h 3131"/>
              <a:gd name="T34" fmla="*/ 797 w 5465"/>
              <a:gd name="T35" fmla="*/ 2984 h 3131"/>
              <a:gd name="T36" fmla="*/ 945 w 5465"/>
              <a:gd name="T37" fmla="*/ 3087 h 3131"/>
              <a:gd name="T38" fmla="*/ 1152 w 5465"/>
              <a:gd name="T39" fmla="*/ 3117 h 3131"/>
              <a:gd name="T40" fmla="*/ 1462 w 5465"/>
              <a:gd name="T41" fmla="*/ 3043 h 3131"/>
              <a:gd name="T42" fmla="*/ 1536 w 5465"/>
              <a:gd name="T43" fmla="*/ 3013 h 3131"/>
              <a:gd name="T44" fmla="*/ 1846 w 5465"/>
              <a:gd name="T45" fmla="*/ 2984 h 3131"/>
              <a:gd name="T46" fmla="*/ 2496 w 5465"/>
              <a:gd name="T47" fmla="*/ 3072 h 3131"/>
              <a:gd name="T48" fmla="*/ 2954 w 5465"/>
              <a:gd name="T49" fmla="*/ 3131 h 3131"/>
              <a:gd name="T50" fmla="*/ 3677 w 5465"/>
              <a:gd name="T51" fmla="*/ 3043 h 3131"/>
              <a:gd name="T52" fmla="*/ 3648 w 5465"/>
              <a:gd name="T53" fmla="*/ 2984 h 3131"/>
              <a:gd name="T54" fmla="*/ 3589 w 5465"/>
              <a:gd name="T55" fmla="*/ 2939 h 3131"/>
              <a:gd name="T56" fmla="*/ 3264 w 5465"/>
              <a:gd name="T57" fmla="*/ 2747 h 3131"/>
              <a:gd name="T58" fmla="*/ 3234 w 5465"/>
              <a:gd name="T59" fmla="*/ 2688 h 3131"/>
              <a:gd name="T60" fmla="*/ 3249 w 5465"/>
              <a:gd name="T61" fmla="*/ 2289 h 3131"/>
              <a:gd name="T62" fmla="*/ 3603 w 5465"/>
              <a:gd name="T63" fmla="*/ 2068 h 3131"/>
              <a:gd name="T64" fmla="*/ 3766 w 5465"/>
              <a:gd name="T65" fmla="*/ 1728 h 3131"/>
              <a:gd name="T66" fmla="*/ 3943 w 5465"/>
              <a:gd name="T67" fmla="*/ 1625 h 3131"/>
              <a:gd name="T68" fmla="*/ 4076 w 5465"/>
              <a:gd name="T69" fmla="*/ 1566 h 3131"/>
              <a:gd name="T70" fmla="*/ 4371 w 5465"/>
              <a:gd name="T71" fmla="*/ 1595 h 3131"/>
              <a:gd name="T72" fmla="*/ 4726 w 5465"/>
              <a:gd name="T73" fmla="*/ 1728 h 3131"/>
              <a:gd name="T74" fmla="*/ 5154 w 5465"/>
              <a:gd name="T75" fmla="*/ 1773 h 3131"/>
              <a:gd name="T76" fmla="*/ 5346 w 5465"/>
              <a:gd name="T77" fmla="*/ 1566 h 3131"/>
              <a:gd name="T78" fmla="*/ 5435 w 5465"/>
              <a:gd name="T79" fmla="*/ 1256 h 3131"/>
              <a:gd name="T80" fmla="*/ 5420 w 5465"/>
              <a:gd name="T81" fmla="*/ 753 h 3131"/>
              <a:gd name="T82" fmla="*/ 5361 w 5465"/>
              <a:gd name="T83" fmla="*/ 606 h 3131"/>
              <a:gd name="T84" fmla="*/ 5317 w 5465"/>
              <a:gd name="T85" fmla="*/ 517 h 3131"/>
              <a:gd name="T86" fmla="*/ 4741 w 5465"/>
              <a:gd name="T87" fmla="*/ 237 h 3131"/>
              <a:gd name="T88" fmla="*/ 4238 w 5465"/>
              <a:gd name="T89" fmla="*/ 251 h 3131"/>
              <a:gd name="T90" fmla="*/ 3116 w 5465"/>
              <a:gd name="T91" fmla="*/ 303 h 31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5465" h="3131">
                <a:moveTo>
                  <a:pt x="4800" y="310"/>
                </a:moveTo>
                <a:cubicBezTo>
                  <a:pt x="2535" y="283"/>
                  <a:pt x="3012" y="385"/>
                  <a:pt x="1772" y="163"/>
                </a:cubicBezTo>
                <a:cubicBezTo>
                  <a:pt x="1660" y="99"/>
                  <a:pt x="1546" y="58"/>
                  <a:pt x="1432" y="0"/>
                </a:cubicBezTo>
                <a:cubicBezTo>
                  <a:pt x="1284" y="5"/>
                  <a:pt x="1136" y="2"/>
                  <a:pt x="989" y="15"/>
                </a:cubicBezTo>
                <a:cubicBezTo>
                  <a:pt x="801" y="31"/>
                  <a:pt x="616" y="70"/>
                  <a:pt x="428" y="89"/>
                </a:cubicBezTo>
                <a:cubicBezTo>
                  <a:pt x="323" y="115"/>
                  <a:pt x="223" y="152"/>
                  <a:pt x="118" y="177"/>
                </a:cubicBezTo>
                <a:cubicBezTo>
                  <a:pt x="74" y="329"/>
                  <a:pt x="31" y="480"/>
                  <a:pt x="0" y="635"/>
                </a:cubicBezTo>
                <a:cubicBezTo>
                  <a:pt x="22" y="787"/>
                  <a:pt x="12" y="1002"/>
                  <a:pt x="133" y="1123"/>
                </a:cubicBezTo>
                <a:cubicBezTo>
                  <a:pt x="176" y="1234"/>
                  <a:pt x="233" y="1333"/>
                  <a:pt x="266" y="1448"/>
                </a:cubicBezTo>
                <a:cubicBezTo>
                  <a:pt x="241" y="1521"/>
                  <a:pt x="210" y="1572"/>
                  <a:pt x="177" y="1640"/>
                </a:cubicBezTo>
                <a:cubicBezTo>
                  <a:pt x="192" y="1709"/>
                  <a:pt x="202" y="1779"/>
                  <a:pt x="221" y="1846"/>
                </a:cubicBezTo>
                <a:cubicBezTo>
                  <a:pt x="259" y="1978"/>
                  <a:pt x="254" y="1916"/>
                  <a:pt x="310" y="2009"/>
                </a:cubicBezTo>
                <a:cubicBezTo>
                  <a:pt x="367" y="2104"/>
                  <a:pt x="402" y="2208"/>
                  <a:pt x="458" y="2304"/>
                </a:cubicBezTo>
                <a:cubicBezTo>
                  <a:pt x="463" y="2334"/>
                  <a:pt x="463" y="2364"/>
                  <a:pt x="472" y="2393"/>
                </a:cubicBezTo>
                <a:cubicBezTo>
                  <a:pt x="493" y="2465"/>
                  <a:pt x="503" y="2441"/>
                  <a:pt x="546" y="2496"/>
                </a:cubicBezTo>
                <a:cubicBezTo>
                  <a:pt x="643" y="2620"/>
                  <a:pt x="646" y="2629"/>
                  <a:pt x="709" y="2733"/>
                </a:cubicBezTo>
                <a:cubicBezTo>
                  <a:pt x="744" y="2879"/>
                  <a:pt x="692" y="2684"/>
                  <a:pt x="768" y="2880"/>
                </a:cubicBezTo>
                <a:cubicBezTo>
                  <a:pt x="781" y="2914"/>
                  <a:pt x="782" y="2951"/>
                  <a:pt x="797" y="2984"/>
                </a:cubicBezTo>
                <a:cubicBezTo>
                  <a:pt x="846" y="3090"/>
                  <a:pt x="844" y="3072"/>
                  <a:pt x="945" y="3087"/>
                </a:cubicBezTo>
                <a:cubicBezTo>
                  <a:pt x="1014" y="3097"/>
                  <a:pt x="1083" y="3107"/>
                  <a:pt x="1152" y="3117"/>
                </a:cubicBezTo>
                <a:cubicBezTo>
                  <a:pt x="1255" y="3092"/>
                  <a:pt x="1359" y="3068"/>
                  <a:pt x="1462" y="3043"/>
                </a:cubicBezTo>
                <a:cubicBezTo>
                  <a:pt x="1488" y="3037"/>
                  <a:pt x="1510" y="3017"/>
                  <a:pt x="1536" y="3013"/>
                </a:cubicBezTo>
                <a:cubicBezTo>
                  <a:pt x="1639" y="2997"/>
                  <a:pt x="1743" y="2994"/>
                  <a:pt x="1846" y="2984"/>
                </a:cubicBezTo>
                <a:cubicBezTo>
                  <a:pt x="2063" y="3013"/>
                  <a:pt x="2279" y="3048"/>
                  <a:pt x="2496" y="3072"/>
                </a:cubicBezTo>
                <a:cubicBezTo>
                  <a:pt x="2958" y="3124"/>
                  <a:pt x="2767" y="3041"/>
                  <a:pt x="2954" y="3131"/>
                </a:cubicBezTo>
                <a:cubicBezTo>
                  <a:pt x="3195" y="3102"/>
                  <a:pt x="3439" y="3093"/>
                  <a:pt x="3677" y="3043"/>
                </a:cubicBezTo>
                <a:cubicBezTo>
                  <a:pt x="3698" y="3038"/>
                  <a:pt x="3662" y="3001"/>
                  <a:pt x="3648" y="2984"/>
                </a:cubicBezTo>
                <a:cubicBezTo>
                  <a:pt x="3632" y="2965"/>
                  <a:pt x="3610" y="2953"/>
                  <a:pt x="3589" y="2939"/>
                </a:cubicBezTo>
                <a:cubicBezTo>
                  <a:pt x="3483" y="2868"/>
                  <a:pt x="3370" y="2818"/>
                  <a:pt x="3264" y="2747"/>
                </a:cubicBezTo>
                <a:cubicBezTo>
                  <a:pt x="3254" y="2727"/>
                  <a:pt x="3235" y="2710"/>
                  <a:pt x="3234" y="2688"/>
                </a:cubicBezTo>
                <a:cubicBezTo>
                  <a:pt x="3230" y="2555"/>
                  <a:pt x="3195" y="2410"/>
                  <a:pt x="3249" y="2289"/>
                </a:cubicBezTo>
                <a:cubicBezTo>
                  <a:pt x="3267" y="2249"/>
                  <a:pt x="3512" y="2099"/>
                  <a:pt x="3603" y="2068"/>
                </a:cubicBezTo>
                <a:cubicBezTo>
                  <a:pt x="3643" y="1952"/>
                  <a:pt x="3656" y="1807"/>
                  <a:pt x="3766" y="1728"/>
                </a:cubicBezTo>
                <a:cubicBezTo>
                  <a:pt x="4058" y="1518"/>
                  <a:pt x="3725" y="1745"/>
                  <a:pt x="3943" y="1625"/>
                </a:cubicBezTo>
                <a:cubicBezTo>
                  <a:pt x="4067" y="1557"/>
                  <a:pt x="3932" y="1595"/>
                  <a:pt x="4076" y="1566"/>
                </a:cubicBezTo>
                <a:cubicBezTo>
                  <a:pt x="4197" y="1474"/>
                  <a:pt x="4124" y="1504"/>
                  <a:pt x="4371" y="1595"/>
                </a:cubicBezTo>
                <a:cubicBezTo>
                  <a:pt x="4504" y="1644"/>
                  <a:pt x="4592" y="1705"/>
                  <a:pt x="4726" y="1728"/>
                </a:cubicBezTo>
                <a:cubicBezTo>
                  <a:pt x="4903" y="1829"/>
                  <a:pt x="4943" y="1803"/>
                  <a:pt x="5154" y="1773"/>
                </a:cubicBezTo>
                <a:cubicBezTo>
                  <a:pt x="5225" y="1702"/>
                  <a:pt x="5294" y="1653"/>
                  <a:pt x="5346" y="1566"/>
                </a:cubicBezTo>
                <a:cubicBezTo>
                  <a:pt x="5364" y="1461"/>
                  <a:pt x="5400" y="1357"/>
                  <a:pt x="5435" y="1256"/>
                </a:cubicBezTo>
                <a:cubicBezTo>
                  <a:pt x="5465" y="1022"/>
                  <a:pt x="5458" y="1138"/>
                  <a:pt x="5420" y="753"/>
                </a:cubicBezTo>
                <a:cubicBezTo>
                  <a:pt x="5411" y="666"/>
                  <a:pt x="5404" y="685"/>
                  <a:pt x="5361" y="606"/>
                </a:cubicBezTo>
                <a:cubicBezTo>
                  <a:pt x="5345" y="577"/>
                  <a:pt x="5336" y="544"/>
                  <a:pt x="5317" y="517"/>
                </a:cubicBezTo>
                <a:cubicBezTo>
                  <a:pt x="5194" y="340"/>
                  <a:pt x="4932" y="291"/>
                  <a:pt x="4741" y="237"/>
                </a:cubicBezTo>
                <a:cubicBezTo>
                  <a:pt x="4357" y="254"/>
                  <a:pt x="4524" y="251"/>
                  <a:pt x="4238" y="251"/>
                </a:cubicBezTo>
                <a:lnTo>
                  <a:pt x="3116" y="303"/>
                </a:lnTo>
              </a:path>
            </a:pathLst>
          </a:custGeom>
          <a:solidFill>
            <a:srgbClr val="C0C0C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139267" name="Group 3"/>
          <p:cNvGrpSpPr>
            <a:grpSpLocks/>
          </p:cNvGrpSpPr>
          <p:nvPr/>
        </p:nvGrpSpPr>
        <p:grpSpPr bwMode="auto">
          <a:xfrm>
            <a:off x="6400800" y="3878263"/>
            <a:ext cx="1825625" cy="1912937"/>
            <a:chOff x="4579" y="153"/>
            <a:chExt cx="1150" cy="1205"/>
          </a:xfrm>
        </p:grpSpPr>
        <p:sp>
          <p:nvSpPr>
            <p:cNvPr id="139268" name="Freeform 4"/>
            <p:cNvSpPr>
              <a:spLocks/>
            </p:cNvSpPr>
            <p:nvPr/>
          </p:nvSpPr>
          <p:spPr bwMode="auto">
            <a:xfrm>
              <a:off x="4579" y="408"/>
              <a:ext cx="1109" cy="950"/>
            </a:xfrm>
            <a:custGeom>
              <a:avLst/>
              <a:gdLst>
                <a:gd name="T0" fmla="*/ 52 w 1109"/>
                <a:gd name="T1" fmla="*/ 131 h 950"/>
                <a:gd name="T2" fmla="*/ 52 w 1109"/>
                <a:gd name="T3" fmla="*/ 419 h 950"/>
                <a:gd name="T4" fmla="*/ 124 w 1109"/>
                <a:gd name="T5" fmla="*/ 639 h 950"/>
                <a:gd name="T6" fmla="*/ 276 w 1109"/>
                <a:gd name="T7" fmla="*/ 783 h 950"/>
                <a:gd name="T8" fmla="*/ 704 w 1109"/>
                <a:gd name="T9" fmla="*/ 919 h 950"/>
                <a:gd name="T10" fmla="*/ 1006 w 1109"/>
                <a:gd name="T11" fmla="*/ 933 h 950"/>
                <a:gd name="T12" fmla="*/ 1109 w 1109"/>
                <a:gd name="T13" fmla="*/ 785 h 950"/>
                <a:gd name="T14" fmla="*/ 1079 w 1109"/>
                <a:gd name="T15" fmla="*/ 357 h 950"/>
                <a:gd name="T16" fmla="*/ 1012 w 1109"/>
                <a:gd name="T17" fmla="*/ 227 h 950"/>
                <a:gd name="T18" fmla="*/ 858 w 1109"/>
                <a:gd name="T19" fmla="*/ 165 h 950"/>
                <a:gd name="T20" fmla="*/ 556 w 1109"/>
                <a:gd name="T21" fmla="*/ 3 h 950"/>
                <a:gd name="T22" fmla="*/ 116 w 1109"/>
                <a:gd name="T23" fmla="*/ 35 h 950"/>
                <a:gd name="T24" fmla="*/ 52 w 1109"/>
                <a:gd name="T25" fmla="*/ 163 h 950"/>
                <a:gd name="T26" fmla="*/ 84 w 1109"/>
                <a:gd name="T27" fmla="*/ 283 h 950"/>
                <a:gd name="T28" fmla="*/ 0 w 1109"/>
                <a:gd name="T29" fmla="*/ 231 h 950"/>
                <a:gd name="T30" fmla="*/ 52 w 1109"/>
                <a:gd name="T31" fmla="*/ 131 h 9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09" h="950">
                  <a:moveTo>
                    <a:pt x="52" y="131"/>
                  </a:moveTo>
                  <a:cubicBezTo>
                    <a:pt x="52" y="158"/>
                    <a:pt x="40" y="334"/>
                    <a:pt x="52" y="419"/>
                  </a:cubicBezTo>
                  <a:cubicBezTo>
                    <a:pt x="64" y="504"/>
                    <a:pt x="87" y="578"/>
                    <a:pt x="124" y="639"/>
                  </a:cubicBezTo>
                  <a:cubicBezTo>
                    <a:pt x="181" y="725"/>
                    <a:pt x="190" y="746"/>
                    <a:pt x="276" y="783"/>
                  </a:cubicBezTo>
                  <a:cubicBezTo>
                    <a:pt x="427" y="847"/>
                    <a:pt x="549" y="866"/>
                    <a:pt x="704" y="919"/>
                  </a:cubicBezTo>
                  <a:cubicBezTo>
                    <a:pt x="803" y="909"/>
                    <a:pt x="908" y="950"/>
                    <a:pt x="1006" y="933"/>
                  </a:cubicBezTo>
                  <a:cubicBezTo>
                    <a:pt x="1065" y="923"/>
                    <a:pt x="1109" y="785"/>
                    <a:pt x="1109" y="785"/>
                  </a:cubicBezTo>
                  <a:cubicBezTo>
                    <a:pt x="1099" y="642"/>
                    <a:pt x="1100" y="498"/>
                    <a:pt x="1079" y="357"/>
                  </a:cubicBezTo>
                  <a:cubicBezTo>
                    <a:pt x="1071" y="307"/>
                    <a:pt x="1042" y="254"/>
                    <a:pt x="1012" y="227"/>
                  </a:cubicBezTo>
                  <a:cubicBezTo>
                    <a:pt x="893" y="122"/>
                    <a:pt x="948" y="196"/>
                    <a:pt x="858" y="165"/>
                  </a:cubicBezTo>
                  <a:cubicBezTo>
                    <a:pt x="785" y="57"/>
                    <a:pt x="679" y="26"/>
                    <a:pt x="556" y="3"/>
                  </a:cubicBezTo>
                  <a:cubicBezTo>
                    <a:pt x="339" y="8"/>
                    <a:pt x="330" y="0"/>
                    <a:pt x="116" y="35"/>
                  </a:cubicBezTo>
                  <a:cubicBezTo>
                    <a:pt x="24" y="61"/>
                    <a:pt x="74" y="134"/>
                    <a:pt x="52" y="163"/>
                  </a:cubicBezTo>
                  <a:cubicBezTo>
                    <a:pt x="47" y="204"/>
                    <a:pt x="93" y="272"/>
                    <a:pt x="84" y="283"/>
                  </a:cubicBezTo>
                  <a:cubicBezTo>
                    <a:pt x="89" y="298"/>
                    <a:pt x="5" y="256"/>
                    <a:pt x="0" y="231"/>
                  </a:cubicBezTo>
                  <a:lnTo>
                    <a:pt x="52" y="131"/>
                  </a:lnTo>
                  <a:close/>
                </a:path>
              </a:pathLst>
            </a:custGeom>
            <a:solidFill>
              <a:srgbClr val="C0C0C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DDDDDD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39269" name="Freeform 5"/>
            <p:cNvSpPr>
              <a:spLocks/>
            </p:cNvSpPr>
            <p:nvPr/>
          </p:nvSpPr>
          <p:spPr bwMode="auto">
            <a:xfrm>
              <a:off x="4603" y="384"/>
              <a:ext cx="1109" cy="950"/>
            </a:xfrm>
            <a:custGeom>
              <a:avLst/>
              <a:gdLst>
                <a:gd name="T0" fmla="*/ 52 w 1109"/>
                <a:gd name="T1" fmla="*/ 131 h 950"/>
                <a:gd name="T2" fmla="*/ 52 w 1109"/>
                <a:gd name="T3" fmla="*/ 419 h 950"/>
                <a:gd name="T4" fmla="*/ 124 w 1109"/>
                <a:gd name="T5" fmla="*/ 639 h 950"/>
                <a:gd name="T6" fmla="*/ 276 w 1109"/>
                <a:gd name="T7" fmla="*/ 783 h 950"/>
                <a:gd name="T8" fmla="*/ 704 w 1109"/>
                <a:gd name="T9" fmla="*/ 919 h 950"/>
                <a:gd name="T10" fmla="*/ 1006 w 1109"/>
                <a:gd name="T11" fmla="*/ 933 h 950"/>
                <a:gd name="T12" fmla="*/ 1109 w 1109"/>
                <a:gd name="T13" fmla="*/ 785 h 950"/>
                <a:gd name="T14" fmla="*/ 1079 w 1109"/>
                <a:gd name="T15" fmla="*/ 357 h 950"/>
                <a:gd name="T16" fmla="*/ 1012 w 1109"/>
                <a:gd name="T17" fmla="*/ 227 h 950"/>
                <a:gd name="T18" fmla="*/ 858 w 1109"/>
                <a:gd name="T19" fmla="*/ 165 h 950"/>
                <a:gd name="T20" fmla="*/ 556 w 1109"/>
                <a:gd name="T21" fmla="*/ 3 h 950"/>
                <a:gd name="T22" fmla="*/ 116 w 1109"/>
                <a:gd name="T23" fmla="*/ 35 h 950"/>
                <a:gd name="T24" fmla="*/ 52 w 1109"/>
                <a:gd name="T25" fmla="*/ 163 h 950"/>
                <a:gd name="T26" fmla="*/ 84 w 1109"/>
                <a:gd name="T27" fmla="*/ 283 h 950"/>
                <a:gd name="T28" fmla="*/ 0 w 1109"/>
                <a:gd name="T29" fmla="*/ 231 h 950"/>
                <a:gd name="T30" fmla="*/ 52 w 1109"/>
                <a:gd name="T31" fmla="*/ 131 h 9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09" h="950">
                  <a:moveTo>
                    <a:pt x="52" y="131"/>
                  </a:moveTo>
                  <a:cubicBezTo>
                    <a:pt x="52" y="158"/>
                    <a:pt x="40" y="334"/>
                    <a:pt x="52" y="419"/>
                  </a:cubicBezTo>
                  <a:cubicBezTo>
                    <a:pt x="64" y="504"/>
                    <a:pt x="87" y="578"/>
                    <a:pt x="124" y="639"/>
                  </a:cubicBezTo>
                  <a:cubicBezTo>
                    <a:pt x="181" y="725"/>
                    <a:pt x="190" y="746"/>
                    <a:pt x="276" y="783"/>
                  </a:cubicBezTo>
                  <a:cubicBezTo>
                    <a:pt x="427" y="847"/>
                    <a:pt x="549" y="866"/>
                    <a:pt x="704" y="919"/>
                  </a:cubicBezTo>
                  <a:cubicBezTo>
                    <a:pt x="803" y="909"/>
                    <a:pt x="908" y="950"/>
                    <a:pt x="1006" y="933"/>
                  </a:cubicBezTo>
                  <a:cubicBezTo>
                    <a:pt x="1065" y="923"/>
                    <a:pt x="1109" y="785"/>
                    <a:pt x="1109" y="785"/>
                  </a:cubicBezTo>
                  <a:cubicBezTo>
                    <a:pt x="1099" y="642"/>
                    <a:pt x="1100" y="498"/>
                    <a:pt x="1079" y="357"/>
                  </a:cubicBezTo>
                  <a:cubicBezTo>
                    <a:pt x="1071" y="307"/>
                    <a:pt x="1042" y="254"/>
                    <a:pt x="1012" y="227"/>
                  </a:cubicBezTo>
                  <a:cubicBezTo>
                    <a:pt x="893" y="122"/>
                    <a:pt x="948" y="196"/>
                    <a:pt x="858" y="165"/>
                  </a:cubicBezTo>
                  <a:cubicBezTo>
                    <a:pt x="785" y="57"/>
                    <a:pt x="679" y="26"/>
                    <a:pt x="556" y="3"/>
                  </a:cubicBezTo>
                  <a:cubicBezTo>
                    <a:pt x="339" y="8"/>
                    <a:pt x="330" y="0"/>
                    <a:pt x="116" y="35"/>
                  </a:cubicBezTo>
                  <a:cubicBezTo>
                    <a:pt x="24" y="61"/>
                    <a:pt x="74" y="134"/>
                    <a:pt x="52" y="163"/>
                  </a:cubicBezTo>
                  <a:cubicBezTo>
                    <a:pt x="47" y="204"/>
                    <a:pt x="93" y="272"/>
                    <a:pt x="84" y="283"/>
                  </a:cubicBezTo>
                  <a:cubicBezTo>
                    <a:pt x="89" y="298"/>
                    <a:pt x="5" y="256"/>
                    <a:pt x="0" y="231"/>
                  </a:cubicBezTo>
                  <a:lnTo>
                    <a:pt x="52" y="131"/>
                  </a:lnTo>
                  <a:close/>
                </a:path>
              </a:pathLst>
            </a:custGeom>
            <a:pattFill prst="horzBrick">
              <a:fgClr>
                <a:srgbClr val="DDDDDD"/>
              </a:fgClr>
              <a:bgClr>
                <a:schemeClr val="bg1"/>
              </a:bgClr>
            </a:patt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39270" name="Group 6"/>
            <p:cNvGrpSpPr>
              <a:grpSpLocks/>
            </p:cNvGrpSpPr>
            <p:nvPr/>
          </p:nvGrpSpPr>
          <p:grpSpPr bwMode="auto">
            <a:xfrm>
              <a:off x="4704" y="153"/>
              <a:ext cx="1025" cy="1152"/>
              <a:chOff x="4704" y="153"/>
              <a:chExt cx="1025" cy="1152"/>
            </a:xfrm>
          </p:grpSpPr>
          <p:graphicFrame>
            <p:nvGraphicFramePr>
              <p:cNvPr id="139271" name="Object 7"/>
              <p:cNvGraphicFramePr>
                <a:graphicFrameLocks noChangeAspect="1"/>
              </p:cNvGraphicFramePr>
              <p:nvPr/>
            </p:nvGraphicFramePr>
            <p:xfrm>
              <a:off x="4896" y="432"/>
              <a:ext cx="430" cy="681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33820" name="Clip" r:id="rId6" imgW="1917360" imgH="2997000" progId="MS_ClipArt_Gallery.2">
                      <p:embed/>
                    </p:oleObj>
                  </mc:Choice>
                  <mc:Fallback>
                    <p:oleObj name="Clip" r:id="rId6" imgW="1917360" imgH="2997000" progId="MS_ClipArt_Gallery.2">
                      <p:embed/>
                      <p:pic>
                        <p:nvPicPr>
                          <p:cNvPr id="0" name="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7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4896" y="432"/>
                            <a:ext cx="430" cy="681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ffectLst/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rgbClr val="FFFFFF"/>
                                </a:solidFill>
                              </a14:hiddenFill>
                            </a:ext>
                            <a:ext uri="{91240B29-F687-4F45-9708-019B960494DF}">
                              <a14:hiddenLine xmlns:a14="http://schemas.microsoft.com/office/drawing/2010/main" w="9525">
                                <a:solidFill>
                                  <a:srgbClr val="000000"/>
                                </a:solidFill>
                                <a:miter lim="800000"/>
                                <a:headEnd/>
                                <a:tailEnd/>
                              </a14:hiddenLine>
                            </a:ex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rgbClr val="808080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</p:pic>
                    </p:oleObj>
                  </mc:Fallback>
                </mc:AlternateContent>
              </a:graphicData>
            </a:graphic>
          </p:graphicFrame>
          <p:grpSp>
            <p:nvGrpSpPr>
              <p:cNvPr id="139272" name="Group 8"/>
              <p:cNvGrpSpPr>
                <a:grpSpLocks/>
              </p:cNvGrpSpPr>
              <p:nvPr/>
            </p:nvGrpSpPr>
            <p:grpSpPr bwMode="auto">
              <a:xfrm>
                <a:off x="4704" y="153"/>
                <a:ext cx="288" cy="873"/>
                <a:chOff x="4032" y="375"/>
                <a:chExt cx="288" cy="873"/>
              </a:xfrm>
            </p:grpSpPr>
            <p:pic>
              <p:nvPicPr>
                <p:cNvPr id="139273" name="Picture 9" descr="000803_1055_4732_v__v"/>
                <p:cNvPicPr>
                  <a:picLocks noChangeAspect="1" noChangeArrowheads="1"/>
                </p:cNvPicPr>
                <p:nvPr/>
              </p:nvPicPr>
              <p:blipFill>
                <a:blip r:embed="rId8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flipH="1">
                  <a:off x="4032" y="621"/>
                  <a:ext cx="288" cy="627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  <p:sp>
              <p:nvSpPr>
                <p:cNvPr id="139274" name="Text Box 10"/>
                <p:cNvSpPr txBox="1">
                  <a:spLocks noChangeArrowheads="1"/>
                </p:cNvSpPr>
                <p:nvPr/>
              </p:nvSpPr>
              <p:spPr bwMode="auto">
                <a:xfrm>
                  <a:off x="4032" y="375"/>
                  <a:ext cx="192" cy="327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/>
                <a:p>
                  <a:pPr>
                    <a:spcBef>
                      <a:spcPct val="50000"/>
                    </a:spcBef>
                  </a:pPr>
                  <a:r>
                    <a:rPr lang="en-US" sz="2800">
                      <a:solidFill>
                        <a:srgbClr val="FF0000"/>
                      </a:solidFill>
                      <a:latin typeface="Arial" charset="0"/>
                      <a:cs typeface="Arial" charset="0"/>
                    </a:rPr>
                    <a:t>?</a:t>
                  </a:r>
                </a:p>
              </p:txBody>
            </p:sp>
          </p:grpSp>
          <p:pic>
            <p:nvPicPr>
              <p:cNvPr id="139275" name="Picture 11" descr="EASTO008"/>
              <p:cNvPicPr>
                <a:picLocks noChangeAspect="1" noChangeArrowheads="1"/>
              </p:cNvPicPr>
              <p:nvPr/>
            </p:nvPicPr>
            <p:blipFill>
              <a:blip r:embed="rId9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136" y="681"/>
                <a:ext cx="593" cy="624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</p:grpSp>
      </p:grpSp>
      <p:pic>
        <p:nvPicPr>
          <p:cNvPr id="139276" name="Picture 12" descr="POINSET2"/>
          <p:cNvPicPr>
            <a:picLocks noChangeAspect="1" noChangeArrowheads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288" y="14288"/>
            <a:ext cx="1277937" cy="1273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39278" name="Picture 14" descr="POINSET2"/>
          <p:cNvPicPr>
            <a:picLocks noChangeAspect="1" noChangeArrowheads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-10800000">
            <a:off x="7800975" y="5519738"/>
            <a:ext cx="1279525" cy="12747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39279" name="Picture 15" descr="POINSET2"/>
          <p:cNvPicPr>
            <a:picLocks noChangeAspect="1" noChangeArrowheads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-16200000">
            <a:off x="7835900" y="26988"/>
            <a:ext cx="1279525" cy="1273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39280" name="Picture 16" descr="pretty_flower_purple_hb"/>
          <p:cNvPicPr>
            <a:picLocks noChangeAspect="1" noChangeArrowheads="1" noCrop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29538" y="5567363"/>
            <a:ext cx="1028700" cy="10287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39281" name="Picture 17" descr="pretty_flower_red_hb"/>
          <p:cNvPicPr>
            <a:picLocks noChangeAspect="1" noChangeArrowheads="1" noCrop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24800" y="333375"/>
            <a:ext cx="914400" cy="9144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39283" name="Picture 19" descr="pretty_flower_orange_hb"/>
          <p:cNvPicPr>
            <a:picLocks noChangeAspect="1" noChangeArrowheads="1" noCrop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5738" y="166688"/>
            <a:ext cx="1028700" cy="10287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39284" name="Freeform 20"/>
          <p:cNvSpPr>
            <a:spLocks/>
          </p:cNvSpPr>
          <p:nvPr/>
        </p:nvSpPr>
        <p:spPr bwMode="auto">
          <a:xfrm>
            <a:off x="228600" y="1447800"/>
            <a:ext cx="8675688" cy="5105400"/>
          </a:xfrm>
          <a:custGeom>
            <a:avLst/>
            <a:gdLst>
              <a:gd name="T0" fmla="*/ 4800 w 5465"/>
              <a:gd name="T1" fmla="*/ 310 h 3131"/>
              <a:gd name="T2" fmla="*/ 1772 w 5465"/>
              <a:gd name="T3" fmla="*/ 163 h 3131"/>
              <a:gd name="T4" fmla="*/ 1432 w 5465"/>
              <a:gd name="T5" fmla="*/ 0 h 3131"/>
              <a:gd name="T6" fmla="*/ 989 w 5465"/>
              <a:gd name="T7" fmla="*/ 15 h 3131"/>
              <a:gd name="T8" fmla="*/ 428 w 5465"/>
              <a:gd name="T9" fmla="*/ 89 h 3131"/>
              <a:gd name="T10" fmla="*/ 118 w 5465"/>
              <a:gd name="T11" fmla="*/ 177 h 3131"/>
              <a:gd name="T12" fmla="*/ 0 w 5465"/>
              <a:gd name="T13" fmla="*/ 635 h 3131"/>
              <a:gd name="T14" fmla="*/ 133 w 5465"/>
              <a:gd name="T15" fmla="*/ 1123 h 3131"/>
              <a:gd name="T16" fmla="*/ 266 w 5465"/>
              <a:gd name="T17" fmla="*/ 1448 h 3131"/>
              <a:gd name="T18" fmla="*/ 177 w 5465"/>
              <a:gd name="T19" fmla="*/ 1640 h 3131"/>
              <a:gd name="T20" fmla="*/ 221 w 5465"/>
              <a:gd name="T21" fmla="*/ 1846 h 3131"/>
              <a:gd name="T22" fmla="*/ 310 w 5465"/>
              <a:gd name="T23" fmla="*/ 2009 h 3131"/>
              <a:gd name="T24" fmla="*/ 458 w 5465"/>
              <a:gd name="T25" fmla="*/ 2304 h 3131"/>
              <a:gd name="T26" fmla="*/ 472 w 5465"/>
              <a:gd name="T27" fmla="*/ 2393 h 3131"/>
              <a:gd name="T28" fmla="*/ 546 w 5465"/>
              <a:gd name="T29" fmla="*/ 2496 h 3131"/>
              <a:gd name="T30" fmla="*/ 709 w 5465"/>
              <a:gd name="T31" fmla="*/ 2733 h 3131"/>
              <a:gd name="T32" fmla="*/ 768 w 5465"/>
              <a:gd name="T33" fmla="*/ 2880 h 3131"/>
              <a:gd name="T34" fmla="*/ 797 w 5465"/>
              <a:gd name="T35" fmla="*/ 2984 h 3131"/>
              <a:gd name="T36" fmla="*/ 945 w 5465"/>
              <a:gd name="T37" fmla="*/ 3087 h 3131"/>
              <a:gd name="T38" fmla="*/ 1152 w 5465"/>
              <a:gd name="T39" fmla="*/ 3117 h 3131"/>
              <a:gd name="T40" fmla="*/ 1462 w 5465"/>
              <a:gd name="T41" fmla="*/ 3043 h 3131"/>
              <a:gd name="T42" fmla="*/ 1536 w 5465"/>
              <a:gd name="T43" fmla="*/ 3013 h 3131"/>
              <a:gd name="T44" fmla="*/ 1846 w 5465"/>
              <a:gd name="T45" fmla="*/ 2984 h 3131"/>
              <a:gd name="T46" fmla="*/ 2496 w 5465"/>
              <a:gd name="T47" fmla="*/ 3072 h 3131"/>
              <a:gd name="T48" fmla="*/ 2954 w 5465"/>
              <a:gd name="T49" fmla="*/ 3131 h 3131"/>
              <a:gd name="T50" fmla="*/ 3677 w 5465"/>
              <a:gd name="T51" fmla="*/ 3043 h 3131"/>
              <a:gd name="T52" fmla="*/ 3648 w 5465"/>
              <a:gd name="T53" fmla="*/ 2984 h 3131"/>
              <a:gd name="T54" fmla="*/ 3589 w 5465"/>
              <a:gd name="T55" fmla="*/ 2939 h 3131"/>
              <a:gd name="T56" fmla="*/ 3264 w 5465"/>
              <a:gd name="T57" fmla="*/ 2747 h 3131"/>
              <a:gd name="T58" fmla="*/ 3234 w 5465"/>
              <a:gd name="T59" fmla="*/ 2688 h 3131"/>
              <a:gd name="T60" fmla="*/ 3249 w 5465"/>
              <a:gd name="T61" fmla="*/ 2289 h 3131"/>
              <a:gd name="T62" fmla="*/ 3603 w 5465"/>
              <a:gd name="T63" fmla="*/ 2068 h 3131"/>
              <a:gd name="T64" fmla="*/ 3766 w 5465"/>
              <a:gd name="T65" fmla="*/ 1728 h 3131"/>
              <a:gd name="T66" fmla="*/ 3943 w 5465"/>
              <a:gd name="T67" fmla="*/ 1625 h 3131"/>
              <a:gd name="T68" fmla="*/ 4076 w 5465"/>
              <a:gd name="T69" fmla="*/ 1566 h 3131"/>
              <a:gd name="T70" fmla="*/ 4371 w 5465"/>
              <a:gd name="T71" fmla="*/ 1595 h 3131"/>
              <a:gd name="T72" fmla="*/ 4726 w 5465"/>
              <a:gd name="T73" fmla="*/ 1728 h 3131"/>
              <a:gd name="T74" fmla="*/ 5154 w 5465"/>
              <a:gd name="T75" fmla="*/ 1773 h 3131"/>
              <a:gd name="T76" fmla="*/ 5346 w 5465"/>
              <a:gd name="T77" fmla="*/ 1566 h 3131"/>
              <a:gd name="T78" fmla="*/ 5435 w 5465"/>
              <a:gd name="T79" fmla="*/ 1256 h 3131"/>
              <a:gd name="T80" fmla="*/ 5420 w 5465"/>
              <a:gd name="T81" fmla="*/ 753 h 3131"/>
              <a:gd name="T82" fmla="*/ 5361 w 5465"/>
              <a:gd name="T83" fmla="*/ 606 h 3131"/>
              <a:gd name="T84" fmla="*/ 5317 w 5465"/>
              <a:gd name="T85" fmla="*/ 517 h 3131"/>
              <a:gd name="T86" fmla="*/ 4741 w 5465"/>
              <a:gd name="T87" fmla="*/ 237 h 3131"/>
              <a:gd name="T88" fmla="*/ 4238 w 5465"/>
              <a:gd name="T89" fmla="*/ 251 h 3131"/>
              <a:gd name="T90" fmla="*/ 3116 w 5465"/>
              <a:gd name="T91" fmla="*/ 303 h 31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5465" h="3131">
                <a:moveTo>
                  <a:pt x="4800" y="310"/>
                </a:moveTo>
                <a:cubicBezTo>
                  <a:pt x="2535" y="283"/>
                  <a:pt x="3012" y="385"/>
                  <a:pt x="1772" y="163"/>
                </a:cubicBezTo>
                <a:cubicBezTo>
                  <a:pt x="1660" y="99"/>
                  <a:pt x="1546" y="58"/>
                  <a:pt x="1432" y="0"/>
                </a:cubicBezTo>
                <a:cubicBezTo>
                  <a:pt x="1284" y="5"/>
                  <a:pt x="1136" y="2"/>
                  <a:pt x="989" y="15"/>
                </a:cubicBezTo>
                <a:cubicBezTo>
                  <a:pt x="801" y="31"/>
                  <a:pt x="616" y="70"/>
                  <a:pt x="428" y="89"/>
                </a:cubicBezTo>
                <a:cubicBezTo>
                  <a:pt x="323" y="115"/>
                  <a:pt x="223" y="152"/>
                  <a:pt x="118" y="177"/>
                </a:cubicBezTo>
                <a:cubicBezTo>
                  <a:pt x="74" y="329"/>
                  <a:pt x="31" y="480"/>
                  <a:pt x="0" y="635"/>
                </a:cubicBezTo>
                <a:cubicBezTo>
                  <a:pt x="22" y="787"/>
                  <a:pt x="12" y="1002"/>
                  <a:pt x="133" y="1123"/>
                </a:cubicBezTo>
                <a:cubicBezTo>
                  <a:pt x="176" y="1234"/>
                  <a:pt x="233" y="1333"/>
                  <a:pt x="266" y="1448"/>
                </a:cubicBezTo>
                <a:cubicBezTo>
                  <a:pt x="241" y="1521"/>
                  <a:pt x="210" y="1572"/>
                  <a:pt x="177" y="1640"/>
                </a:cubicBezTo>
                <a:cubicBezTo>
                  <a:pt x="192" y="1709"/>
                  <a:pt x="202" y="1779"/>
                  <a:pt x="221" y="1846"/>
                </a:cubicBezTo>
                <a:cubicBezTo>
                  <a:pt x="259" y="1978"/>
                  <a:pt x="254" y="1916"/>
                  <a:pt x="310" y="2009"/>
                </a:cubicBezTo>
                <a:cubicBezTo>
                  <a:pt x="367" y="2104"/>
                  <a:pt x="402" y="2208"/>
                  <a:pt x="458" y="2304"/>
                </a:cubicBezTo>
                <a:cubicBezTo>
                  <a:pt x="463" y="2334"/>
                  <a:pt x="463" y="2364"/>
                  <a:pt x="472" y="2393"/>
                </a:cubicBezTo>
                <a:cubicBezTo>
                  <a:pt x="493" y="2465"/>
                  <a:pt x="503" y="2441"/>
                  <a:pt x="546" y="2496"/>
                </a:cubicBezTo>
                <a:cubicBezTo>
                  <a:pt x="643" y="2620"/>
                  <a:pt x="646" y="2629"/>
                  <a:pt x="709" y="2733"/>
                </a:cubicBezTo>
                <a:cubicBezTo>
                  <a:pt x="744" y="2879"/>
                  <a:pt x="692" y="2684"/>
                  <a:pt x="768" y="2880"/>
                </a:cubicBezTo>
                <a:cubicBezTo>
                  <a:pt x="781" y="2914"/>
                  <a:pt x="782" y="2951"/>
                  <a:pt x="797" y="2984"/>
                </a:cubicBezTo>
                <a:cubicBezTo>
                  <a:pt x="846" y="3090"/>
                  <a:pt x="844" y="3072"/>
                  <a:pt x="945" y="3087"/>
                </a:cubicBezTo>
                <a:cubicBezTo>
                  <a:pt x="1014" y="3097"/>
                  <a:pt x="1083" y="3107"/>
                  <a:pt x="1152" y="3117"/>
                </a:cubicBezTo>
                <a:cubicBezTo>
                  <a:pt x="1255" y="3092"/>
                  <a:pt x="1359" y="3068"/>
                  <a:pt x="1462" y="3043"/>
                </a:cubicBezTo>
                <a:cubicBezTo>
                  <a:pt x="1488" y="3037"/>
                  <a:pt x="1510" y="3017"/>
                  <a:pt x="1536" y="3013"/>
                </a:cubicBezTo>
                <a:cubicBezTo>
                  <a:pt x="1639" y="2997"/>
                  <a:pt x="1743" y="2994"/>
                  <a:pt x="1846" y="2984"/>
                </a:cubicBezTo>
                <a:cubicBezTo>
                  <a:pt x="2063" y="3013"/>
                  <a:pt x="2279" y="3048"/>
                  <a:pt x="2496" y="3072"/>
                </a:cubicBezTo>
                <a:cubicBezTo>
                  <a:pt x="2958" y="3124"/>
                  <a:pt x="2767" y="3041"/>
                  <a:pt x="2954" y="3131"/>
                </a:cubicBezTo>
                <a:cubicBezTo>
                  <a:pt x="3195" y="3102"/>
                  <a:pt x="3439" y="3093"/>
                  <a:pt x="3677" y="3043"/>
                </a:cubicBezTo>
                <a:cubicBezTo>
                  <a:pt x="3698" y="3038"/>
                  <a:pt x="3662" y="3001"/>
                  <a:pt x="3648" y="2984"/>
                </a:cubicBezTo>
                <a:cubicBezTo>
                  <a:pt x="3632" y="2965"/>
                  <a:pt x="3610" y="2953"/>
                  <a:pt x="3589" y="2939"/>
                </a:cubicBezTo>
                <a:cubicBezTo>
                  <a:pt x="3483" y="2868"/>
                  <a:pt x="3370" y="2818"/>
                  <a:pt x="3264" y="2747"/>
                </a:cubicBezTo>
                <a:cubicBezTo>
                  <a:pt x="3254" y="2727"/>
                  <a:pt x="3235" y="2710"/>
                  <a:pt x="3234" y="2688"/>
                </a:cubicBezTo>
                <a:cubicBezTo>
                  <a:pt x="3230" y="2555"/>
                  <a:pt x="3195" y="2410"/>
                  <a:pt x="3249" y="2289"/>
                </a:cubicBezTo>
                <a:cubicBezTo>
                  <a:pt x="3267" y="2249"/>
                  <a:pt x="3512" y="2099"/>
                  <a:pt x="3603" y="2068"/>
                </a:cubicBezTo>
                <a:cubicBezTo>
                  <a:pt x="3643" y="1952"/>
                  <a:pt x="3656" y="1807"/>
                  <a:pt x="3766" y="1728"/>
                </a:cubicBezTo>
                <a:cubicBezTo>
                  <a:pt x="4058" y="1518"/>
                  <a:pt x="3725" y="1745"/>
                  <a:pt x="3943" y="1625"/>
                </a:cubicBezTo>
                <a:cubicBezTo>
                  <a:pt x="4067" y="1557"/>
                  <a:pt x="3932" y="1595"/>
                  <a:pt x="4076" y="1566"/>
                </a:cubicBezTo>
                <a:cubicBezTo>
                  <a:pt x="4197" y="1474"/>
                  <a:pt x="4124" y="1504"/>
                  <a:pt x="4371" y="1595"/>
                </a:cubicBezTo>
                <a:cubicBezTo>
                  <a:pt x="4504" y="1644"/>
                  <a:pt x="4592" y="1705"/>
                  <a:pt x="4726" y="1728"/>
                </a:cubicBezTo>
                <a:cubicBezTo>
                  <a:pt x="4903" y="1829"/>
                  <a:pt x="4943" y="1803"/>
                  <a:pt x="5154" y="1773"/>
                </a:cubicBezTo>
                <a:cubicBezTo>
                  <a:pt x="5225" y="1702"/>
                  <a:pt x="5294" y="1653"/>
                  <a:pt x="5346" y="1566"/>
                </a:cubicBezTo>
                <a:cubicBezTo>
                  <a:pt x="5364" y="1461"/>
                  <a:pt x="5400" y="1357"/>
                  <a:pt x="5435" y="1256"/>
                </a:cubicBezTo>
                <a:cubicBezTo>
                  <a:pt x="5465" y="1022"/>
                  <a:pt x="5458" y="1138"/>
                  <a:pt x="5420" y="753"/>
                </a:cubicBezTo>
                <a:cubicBezTo>
                  <a:pt x="5411" y="666"/>
                  <a:pt x="5404" y="685"/>
                  <a:pt x="5361" y="606"/>
                </a:cubicBezTo>
                <a:cubicBezTo>
                  <a:pt x="5345" y="577"/>
                  <a:pt x="5336" y="544"/>
                  <a:pt x="5317" y="517"/>
                </a:cubicBezTo>
                <a:cubicBezTo>
                  <a:pt x="5194" y="340"/>
                  <a:pt x="4932" y="291"/>
                  <a:pt x="4741" y="237"/>
                </a:cubicBezTo>
                <a:cubicBezTo>
                  <a:pt x="4357" y="254"/>
                  <a:pt x="4524" y="251"/>
                  <a:pt x="4238" y="251"/>
                </a:cubicBezTo>
                <a:lnTo>
                  <a:pt x="3116" y="303"/>
                </a:lnTo>
              </a:path>
            </a:pathLst>
          </a:custGeom>
          <a:pattFill prst="horzBrick">
            <a:fgClr>
              <a:srgbClr val="99CCFF"/>
            </a:fgClr>
            <a:bgClr>
              <a:schemeClr val="bg1"/>
            </a:bgClr>
          </a:patt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139285" name="Group 21"/>
          <p:cNvGrpSpPr>
            <a:grpSpLocks/>
          </p:cNvGrpSpPr>
          <p:nvPr/>
        </p:nvGrpSpPr>
        <p:grpSpPr bwMode="auto">
          <a:xfrm>
            <a:off x="6553200" y="5795963"/>
            <a:ext cx="1066800" cy="833437"/>
            <a:chOff x="4502" y="3363"/>
            <a:chExt cx="672" cy="525"/>
          </a:xfrm>
        </p:grpSpPr>
        <p:grpSp>
          <p:nvGrpSpPr>
            <p:cNvPr id="139286" name="Group 22"/>
            <p:cNvGrpSpPr>
              <a:grpSpLocks/>
            </p:cNvGrpSpPr>
            <p:nvPr/>
          </p:nvGrpSpPr>
          <p:grpSpPr bwMode="auto">
            <a:xfrm>
              <a:off x="4502" y="3363"/>
              <a:ext cx="672" cy="525"/>
              <a:chOff x="47" y="0"/>
              <a:chExt cx="5713" cy="4320"/>
            </a:xfrm>
          </p:grpSpPr>
          <p:sp>
            <p:nvSpPr>
              <p:cNvPr id="139287" name="Freeform 23"/>
              <p:cNvSpPr>
                <a:spLocks/>
              </p:cNvSpPr>
              <p:nvPr/>
            </p:nvSpPr>
            <p:spPr bwMode="auto">
              <a:xfrm>
                <a:off x="47" y="0"/>
                <a:ext cx="5713" cy="4320"/>
              </a:xfrm>
              <a:custGeom>
                <a:avLst/>
                <a:gdLst>
                  <a:gd name="T0" fmla="*/ 3365 w 5713"/>
                  <a:gd name="T1" fmla="*/ 58 h 4320"/>
                  <a:gd name="T2" fmla="*/ 3390 w 5713"/>
                  <a:gd name="T3" fmla="*/ 142 h 4320"/>
                  <a:gd name="T4" fmla="*/ 3613 w 5713"/>
                  <a:gd name="T5" fmla="*/ 187 h 4320"/>
                  <a:gd name="T6" fmla="*/ 4015 w 5713"/>
                  <a:gd name="T7" fmla="*/ 178 h 4320"/>
                  <a:gd name="T8" fmla="*/ 4051 w 5713"/>
                  <a:gd name="T9" fmla="*/ 310 h 4320"/>
                  <a:gd name="T10" fmla="*/ 3735 w 5713"/>
                  <a:gd name="T11" fmla="*/ 420 h 4320"/>
                  <a:gd name="T12" fmla="*/ 3794 w 5713"/>
                  <a:gd name="T13" fmla="*/ 514 h 4320"/>
                  <a:gd name="T14" fmla="*/ 3699 w 5713"/>
                  <a:gd name="T15" fmla="*/ 610 h 4320"/>
                  <a:gd name="T16" fmla="*/ 3576 w 5713"/>
                  <a:gd name="T17" fmla="*/ 663 h 4320"/>
                  <a:gd name="T18" fmla="*/ 3529 w 5713"/>
                  <a:gd name="T19" fmla="*/ 765 h 4320"/>
                  <a:gd name="T20" fmla="*/ 3699 w 5713"/>
                  <a:gd name="T21" fmla="*/ 779 h 4320"/>
                  <a:gd name="T22" fmla="*/ 3838 w 5713"/>
                  <a:gd name="T23" fmla="*/ 866 h 4320"/>
                  <a:gd name="T24" fmla="*/ 3855 w 5713"/>
                  <a:gd name="T25" fmla="*/ 996 h 4320"/>
                  <a:gd name="T26" fmla="*/ 4086 w 5713"/>
                  <a:gd name="T27" fmla="*/ 1008 h 4320"/>
                  <a:gd name="T28" fmla="*/ 4093 w 5713"/>
                  <a:gd name="T29" fmla="*/ 1019 h 4320"/>
                  <a:gd name="T30" fmla="*/ 4213 w 5713"/>
                  <a:gd name="T31" fmla="*/ 990 h 4320"/>
                  <a:gd name="T32" fmla="*/ 4402 w 5713"/>
                  <a:gd name="T33" fmla="*/ 1022 h 4320"/>
                  <a:gd name="T34" fmla="*/ 5351 w 5713"/>
                  <a:gd name="T35" fmla="*/ 1452 h 4320"/>
                  <a:gd name="T36" fmla="*/ 5642 w 5713"/>
                  <a:gd name="T37" fmla="*/ 1563 h 4320"/>
                  <a:gd name="T38" fmla="*/ 5637 w 5713"/>
                  <a:gd name="T39" fmla="*/ 1877 h 4320"/>
                  <a:gd name="T40" fmla="*/ 5417 w 5713"/>
                  <a:gd name="T41" fmla="*/ 2071 h 4320"/>
                  <a:gd name="T42" fmla="*/ 5321 w 5713"/>
                  <a:gd name="T43" fmla="*/ 2666 h 4320"/>
                  <a:gd name="T44" fmla="*/ 5311 w 5713"/>
                  <a:gd name="T45" fmla="*/ 2755 h 4320"/>
                  <a:gd name="T46" fmla="*/ 4581 w 5713"/>
                  <a:gd name="T47" fmla="*/ 3818 h 4320"/>
                  <a:gd name="T48" fmla="*/ 4260 w 5713"/>
                  <a:gd name="T49" fmla="*/ 3877 h 4320"/>
                  <a:gd name="T50" fmla="*/ 4554 w 5713"/>
                  <a:gd name="T51" fmla="*/ 4005 h 4320"/>
                  <a:gd name="T52" fmla="*/ 4525 w 5713"/>
                  <a:gd name="T53" fmla="*/ 4188 h 4320"/>
                  <a:gd name="T54" fmla="*/ 3961 w 5713"/>
                  <a:gd name="T55" fmla="*/ 4303 h 4320"/>
                  <a:gd name="T56" fmla="*/ 3451 w 5713"/>
                  <a:gd name="T57" fmla="*/ 4237 h 4320"/>
                  <a:gd name="T58" fmla="*/ 3194 w 5713"/>
                  <a:gd name="T59" fmla="*/ 4093 h 4320"/>
                  <a:gd name="T60" fmla="*/ 2990 w 5713"/>
                  <a:gd name="T61" fmla="*/ 3942 h 4320"/>
                  <a:gd name="T62" fmla="*/ 3034 w 5713"/>
                  <a:gd name="T63" fmla="*/ 3838 h 4320"/>
                  <a:gd name="T64" fmla="*/ 2789 w 5713"/>
                  <a:gd name="T65" fmla="*/ 3815 h 4320"/>
                  <a:gd name="T66" fmla="*/ 2632 w 5713"/>
                  <a:gd name="T67" fmla="*/ 3852 h 4320"/>
                  <a:gd name="T68" fmla="*/ 2598 w 5713"/>
                  <a:gd name="T69" fmla="*/ 3974 h 4320"/>
                  <a:gd name="T70" fmla="*/ 2478 w 5713"/>
                  <a:gd name="T71" fmla="*/ 4184 h 4320"/>
                  <a:gd name="T72" fmla="*/ 2169 w 5713"/>
                  <a:gd name="T73" fmla="*/ 4316 h 4320"/>
                  <a:gd name="T74" fmla="*/ 1723 w 5713"/>
                  <a:gd name="T75" fmla="*/ 4236 h 4320"/>
                  <a:gd name="T76" fmla="*/ 1515 w 5713"/>
                  <a:gd name="T77" fmla="*/ 4069 h 4320"/>
                  <a:gd name="T78" fmla="*/ 1203 w 5713"/>
                  <a:gd name="T79" fmla="*/ 3952 h 4320"/>
                  <a:gd name="T80" fmla="*/ 1017 w 5713"/>
                  <a:gd name="T81" fmla="*/ 3803 h 4320"/>
                  <a:gd name="T82" fmla="*/ 154 w 5713"/>
                  <a:gd name="T83" fmla="*/ 2099 h 4320"/>
                  <a:gd name="T84" fmla="*/ 5 w 5713"/>
                  <a:gd name="T85" fmla="*/ 1861 h 4320"/>
                  <a:gd name="T86" fmla="*/ 365 w 5713"/>
                  <a:gd name="T87" fmla="*/ 1116 h 4320"/>
                  <a:gd name="T88" fmla="*/ 870 w 5713"/>
                  <a:gd name="T89" fmla="*/ 1116 h 4320"/>
                  <a:gd name="T90" fmla="*/ 1395 w 5713"/>
                  <a:gd name="T91" fmla="*/ 1046 h 4320"/>
                  <a:gd name="T92" fmla="*/ 1497 w 5713"/>
                  <a:gd name="T93" fmla="*/ 992 h 4320"/>
                  <a:gd name="T94" fmla="*/ 1664 w 5713"/>
                  <a:gd name="T95" fmla="*/ 999 h 4320"/>
                  <a:gd name="T96" fmla="*/ 1814 w 5713"/>
                  <a:gd name="T97" fmla="*/ 995 h 4320"/>
                  <a:gd name="T98" fmla="*/ 2017 w 5713"/>
                  <a:gd name="T99" fmla="*/ 866 h 4320"/>
                  <a:gd name="T100" fmla="*/ 2260 w 5713"/>
                  <a:gd name="T101" fmla="*/ 782 h 4320"/>
                  <a:gd name="T102" fmla="*/ 2191 w 5713"/>
                  <a:gd name="T103" fmla="*/ 726 h 4320"/>
                  <a:gd name="T104" fmla="*/ 2056 w 5713"/>
                  <a:gd name="T105" fmla="*/ 670 h 4320"/>
                  <a:gd name="T106" fmla="*/ 2044 w 5713"/>
                  <a:gd name="T107" fmla="*/ 612 h 4320"/>
                  <a:gd name="T108" fmla="*/ 1973 w 5713"/>
                  <a:gd name="T109" fmla="*/ 575 h 4320"/>
                  <a:gd name="T110" fmla="*/ 1870 w 5713"/>
                  <a:gd name="T111" fmla="*/ 557 h 4320"/>
                  <a:gd name="T112" fmla="*/ 1689 w 5713"/>
                  <a:gd name="T113" fmla="*/ 406 h 4320"/>
                  <a:gd name="T114" fmla="*/ 2125 w 5713"/>
                  <a:gd name="T115" fmla="*/ 336 h 4320"/>
                  <a:gd name="T116" fmla="*/ 2740 w 5713"/>
                  <a:gd name="T117" fmla="*/ 30 h 43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5713" h="4320">
                    <a:moveTo>
                      <a:pt x="3348" y="0"/>
                    </a:moveTo>
                    <a:lnTo>
                      <a:pt x="3355" y="8"/>
                    </a:lnTo>
                    <a:lnTo>
                      <a:pt x="3360" y="16"/>
                    </a:lnTo>
                    <a:lnTo>
                      <a:pt x="3363" y="24"/>
                    </a:lnTo>
                    <a:lnTo>
                      <a:pt x="3365" y="32"/>
                    </a:lnTo>
                    <a:lnTo>
                      <a:pt x="3365" y="40"/>
                    </a:lnTo>
                    <a:lnTo>
                      <a:pt x="3365" y="48"/>
                    </a:lnTo>
                    <a:lnTo>
                      <a:pt x="3365" y="58"/>
                    </a:lnTo>
                    <a:lnTo>
                      <a:pt x="3365" y="66"/>
                    </a:lnTo>
                    <a:lnTo>
                      <a:pt x="3368" y="74"/>
                    </a:lnTo>
                    <a:lnTo>
                      <a:pt x="3373" y="83"/>
                    </a:lnTo>
                    <a:lnTo>
                      <a:pt x="3375" y="95"/>
                    </a:lnTo>
                    <a:lnTo>
                      <a:pt x="3377" y="107"/>
                    </a:lnTo>
                    <a:lnTo>
                      <a:pt x="3380" y="119"/>
                    </a:lnTo>
                    <a:lnTo>
                      <a:pt x="3385" y="131"/>
                    </a:lnTo>
                    <a:lnTo>
                      <a:pt x="3390" y="142"/>
                    </a:lnTo>
                    <a:lnTo>
                      <a:pt x="3395" y="154"/>
                    </a:lnTo>
                    <a:lnTo>
                      <a:pt x="3402" y="165"/>
                    </a:lnTo>
                    <a:lnTo>
                      <a:pt x="3409" y="175"/>
                    </a:lnTo>
                    <a:lnTo>
                      <a:pt x="3417" y="187"/>
                    </a:lnTo>
                    <a:lnTo>
                      <a:pt x="3424" y="197"/>
                    </a:lnTo>
                    <a:lnTo>
                      <a:pt x="3493" y="195"/>
                    </a:lnTo>
                    <a:lnTo>
                      <a:pt x="3554" y="191"/>
                    </a:lnTo>
                    <a:lnTo>
                      <a:pt x="3613" y="187"/>
                    </a:lnTo>
                    <a:lnTo>
                      <a:pt x="3667" y="182"/>
                    </a:lnTo>
                    <a:lnTo>
                      <a:pt x="3721" y="179"/>
                    </a:lnTo>
                    <a:lnTo>
                      <a:pt x="3775" y="174"/>
                    </a:lnTo>
                    <a:lnTo>
                      <a:pt x="3831" y="170"/>
                    </a:lnTo>
                    <a:lnTo>
                      <a:pt x="3887" y="166"/>
                    </a:lnTo>
                    <a:lnTo>
                      <a:pt x="3946" y="164"/>
                    </a:lnTo>
                    <a:lnTo>
                      <a:pt x="4010" y="162"/>
                    </a:lnTo>
                    <a:lnTo>
                      <a:pt x="4015" y="178"/>
                    </a:lnTo>
                    <a:lnTo>
                      <a:pt x="4020" y="195"/>
                    </a:lnTo>
                    <a:lnTo>
                      <a:pt x="4025" y="211"/>
                    </a:lnTo>
                    <a:lnTo>
                      <a:pt x="4029" y="228"/>
                    </a:lnTo>
                    <a:lnTo>
                      <a:pt x="4037" y="244"/>
                    </a:lnTo>
                    <a:lnTo>
                      <a:pt x="4042" y="261"/>
                    </a:lnTo>
                    <a:lnTo>
                      <a:pt x="4044" y="277"/>
                    </a:lnTo>
                    <a:lnTo>
                      <a:pt x="4049" y="294"/>
                    </a:lnTo>
                    <a:lnTo>
                      <a:pt x="4051" y="310"/>
                    </a:lnTo>
                    <a:lnTo>
                      <a:pt x="4054" y="326"/>
                    </a:lnTo>
                    <a:lnTo>
                      <a:pt x="3701" y="371"/>
                    </a:lnTo>
                    <a:lnTo>
                      <a:pt x="3689" y="381"/>
                    </a:lnTo>
                    <a:lnTo>
                      <a:pt x="3686" y="390"/>
                    </a:lnTo>
                    <a:lnTo>
                      <a:pt x="3694" y="398"/>
                    </a:lnTo>
                    <a:lnTo>
                      <a:pt x="3703" y="406"/>
                    </a:lnTo>
                    <a:lnTo>
                      <a:pt x="3718" y="413"/>
                    </a:lnTo>
                    <a:lnTo>
                      <a:pt x="3735" y="420"/>
                    </a:lnTo>
                    <a:lnTo>
                      <a:pt x="3752" y="427"/>
                    </a:lnTo>
                    <a:lnTo>
                      <a:pt x="3770" y="435"/>
                    </a:lnTo>
                    <a:lnTo>
                      <a:pt x="3782" y="443"/>
                    </a:lnTo>
                    <a:lnTo>
                      <a:pt x="3789" y="453"/>
                    </a:lnTo>
                    <a:lnTo>
                      <a:pt x="3797" y="468"/>
                    </a:lnTo>
                    <a:lnTo>
                      <a:pt x="3799" y="484"/>
                    </a:lnTo>
                    <a:lnTo>
                      <a:pt x="3797" y="499"/>
                    </a:lnTo>
                    <a:lnTo>
                      <a:pt x="3794" y="514"/>
                    </a:lnTo>
                    <a:lnTo>
                      <a:pt x="3787" y="528"/>
                    </a:lnTo>
                    <a:lnTo>
                      <a:pt x="3777" y="542"/>
                    </a:lnTo>
                    <a:lnTo>
                      <a:pt x="3767" y="556"/>
                    </a:lnTo>
                    <a:lnTo>
                      <a:pt x="3755" y="570"/>
                    </a:lnTo>
                    <a:lnTo>
                      <a:pt x="3740" y="582"/>
                    </a:lnTo>
                    <a:lnTo>
                      <a:pt x="3725" y="594"/>
                    </a:lnTo>
                    <a:lnTo>
                      <a:pt x="3713" y="603"/>
                    </a:lnTo>
                    <a:lnTo>
                      <a:pt x="3699" y="610"/>
                    </a:lnTo>
                    <a:lnTo>
                      <a:pt x="3679" y="614"/>
                    </a:lnTo>
                    <a:lnTo>
                      <a:pt x="3659" y="619"/>
                    </a:lnTo>
                    <a:lnTo>
                      <a:pt x="3640" y="623"/>
                    </a:lnTo>
                    <a:lnTo>
                      <a:pt x="3620" y="628"/>
                    </a:lnTo>
                    <a:lnTo>
                      <a:pt x="3603" y="634"/>
                    </a:lnTo>
                    <a:lnTo>
                      <a:pt x="3591" y="642"/>
                    </a:lnTo>
                    <a:lnTo>
                      <a:pt x="3581" y="651"/>
                    </a:lnTo>
                    <a:lnTo>
                      <a:pt x="3576" y="663"/>
                    </a:lnTo>
                    <a:lnTo>
                      <a:pt x="3576" y="676"/>
                    </a:lnTo>
                    <a:lnTo>
                      <a:pt x="3574" y="688"/>
                    </a:lnTo>
                    <a:lnTo>
                      <a:pt x="3569" y="701"/>
                    </a:lnTo>
                    <a:lnTo>
                      <a:pt x="3564" y="714"/>
                    </a:lnTo>
                    <a:lnTo>
                      <a:pt x="3556" y="726"/>
                    </a:lnTo>
                    <a:lnTo>
                      <a:pt x="3547" y="739"/>
                    </a:lnTo>
                    <a:lnTo>
                      <a:pt x="3537" y="752"/>
                    </a:lnTo>
                    <a:lnTo>
                      <a:pt x="3529" y="765"/>
                    </a:lnTo>
                    <a:lnTo>
                      <a:pt x="3520" y="778"/>
                    </a:lnTo>
                    <a:lnTo>
                      <a:pt x="3512" y="790"/>
                    </a:lnTo>
                    <a:lnTo>
                      <a:pt x="3542" y="790"/>
                    </a:lnTo>
                    <a:lnTo>
                      <a:pt x="3574" y="789"/>
                    </a:lnTo>
                    <a:lnTo>
                      <a:pt x="3603" y="787"/>
                    </a:lnTo>
                    <a:lnTo>
                      <a:pt x="3635" y="783"/>
                    </a:lnTo>
                    <a:lnTo>
                      <a:pt x="3667" y="781"/>
                    </a:lnTo>
                    <a:lnTo>
                      <a:pt x="3699" y="779"/>
                    </a:lnTo>
                    <a:lnTo>
                      <a:pt x="3730" y="779"/>
                    </a:lnTo>
                    <a:lnTo>
                      <a:pt x="3760" y="779"/>
                    </a:lnTo>
                    <a:lnTo>
                      <a:pt x="3792" y="782"/>
                    </a:lnTo>
                    <a:lnTo>
                      <a:pt x="3821" y="787"/>
                    </a:lnTo>
                    <a:lnTo>
                      <a:pt x="3833" y="807"/>
                    </a:lnTo>
                    <a:lnTo>
                      <a:pt x="3838" y="827"/>
                    </a:lnTo>
                    <a:lnTo>
                      <a:pt x="3841" y="846"/>
                    </a:lnTo>
                    <a:lnTo>
                      <a:pt x="3838" y="866"/>
                    </a:lnTo>
                    <a:lnTo>
                      <a:pt x="3833" y="885"/>
                    </a:lnTo>
                    <a:lnTo>
                      <a:pt x="3828" y="904"/>
                    </a:lnTo>
                    <a:lnTo>
                      <a:pt x="3821" y="925"/>
                    </a:lnTo>
                    <a:lnTo>
                      <a:pt x="3814" y="944"/>
                    </a:lnTo>
                    <a:lnTo>
                      <a:pt x="3809" y="964"/>
                    </a:lnTo>
                    <a:lnTo>
                      <a:pt x="3806" y="984"/>
                    </a:lnTo>
                    <a:lnTo>
                      <a:pt x="3831" y="990"/>
                    </a:lnTo>
                    <a:lnTo>
                      <a:pt x="3855" y="996"/>
                    </a:lnTo>
                    <a:lnTo>
                      <a:pt x="3882" y="999"/>
                    </a:lnTo>
                    <a:lnTo>
                      <a:pt x="3912" y="1002"/>
                    </a:lnTo>
                    <a:lnTo>
                      <a:pt x="3944" y="1003"/>
                    </a:lnTo>
                    <a:lnTo>
                      <a:pt x="3973" y="1004"/>
                    </a:lnTo>
                    <a:lnTo>
                      <a:pt x="4005" y="1005"/>
                    </a:lnTo>
                    <a:lnTo>
                      <a:pt x="4034" y="1005"/>
                    </a:lnTo>
                    <a:lnTo>
                      <a:pt x="4061" y="1006"/>
                    </a:lnTo>
                    <a:lnTo>
                      <a:pt x="4086" y="1008"/>
                    </a:lnTo>
                    <a:lnTo>
                      <a:pt x="4086" y="1010"/>
                    </a:lnTo>
                    <a:lnTo>
                      <a:pt x="4086" y="1012"/>
                    </a:lnTo>
                    <a:lnTo>
                      <a:pt x="4088" y="1013"/>
                    </a:lnTo>
                    <a:lnTo>
                      <a:pt x="4088" y="1014"/>
                    </a:lnTo>
                    <a:lnTo>
                      <a:pt x="4088" y="1015"/>
                    </a:lnTo>
                    <a:lnTo>
                      <a:pt x="4088" y="1016"/>
                    </a:lnTo>
                    <a:lnTo>
                      <a:pt x="4091" y="1018"/>
                    </a:lnTo>
                    <a:lnTo>
                      <a:pt x="4093" y="1019"/>
                    </a:lnTo>
                    <a:lnTo>
                      <a:pt x="4096" y="1020"/>
                    </a:lnTo>
                    <a:lnTo>
                      <a:pt x="4098" y="1020"/>
                    </a:lnTo>
                    <a:lnTo>
                      <a:pt x="4115" y="1013"/>
                    </a:lnTo>
                    <a:lnTo>
                      <a:pt x="4132" y="1007"/>
                    </a:lnTo>
                    <a:lnTo>
                      <a:pt x="4152" y="1002"/>
                    </a:lnTo>
                    <a:lnTo>
                      <a:pt x="4172" y="997"/>
                    </a:lnTo>
                    <a:lnTo>
                      <a:pt x="4191" y="994"/>
                    </a:lnTo>
                    <a:lnTo>
                      <a:pt x="4213" y="990"/>
                    </a:lnTo>
                    <a:lnTo>
                      <a:pt x="4235" y="987"/>
                    </a:lnTo>
                    <a:lnTo>
                      <a:pt x="4255" y="984"/>
                    </a:lnTo>
                    <a:lnTo>
                      <a:pt x="4277" y="982"/>
                    </a:lnTo>
                    <a:lnTo>
                      <a:pt x="4299" y="979"/>
                    </a:lnTo>
                    <a:lnTo>
                      <a:pt x="4333" y="987"/>
                    </a:lnTo>
                    <a:lnTo>
                      <a:pt x="4360" y="997"/>
                    </a:lnTo>
                    <a:lnTo>
                      <a:pt x="4382" y="1008"/>
                    </a:lnTo>
                    <a:lnTo>
                      <a:pt x="4402" y="1022"/>
                    </a:lnTo>
                    <a:lnTo>
                      <a:pt x="4414" y="1037"/>
                    </a:lnTo>
                    <a:lnTo>
                      <a:pt x="4426" y="1052"/>
                    </a:lnTo>
                    <a:lnTo>
                      <a:pt x="4436" y="1068"/>
                    </a:lnTo>
                    <a:lnTo>
                      <a:pt x="4446" y="1085"/>
                    </a:lnTo>
                    <a:lnTo>
                      <a:pt x="4456" y="1101"/>
                    </a:lnTo>
                    <a:lnTo>
                      <a:pt x="4468" y="1116"/>
                    </a:lnTo>
                    <a:lnTo>
                      <a:pt x="5351" y="1119"/>
                    </a:lnTo>
                    <a:lnTo>
                      <a:pt x="5351" y="1452"/>
                    </a:lnTo>
                    <a:lnTo>
                      <a:pt x="5387" y="1466"/>
                    </a:lnTo>
                    <a:lnTo>
                      <a:pt x="5424" y="1478"/>
                    </a:lnTo>
                    <a:lnTo>
                      <a:pt x="5463" y="1492"/>
                    </a:lnTo>
                    <a:lnTo>
                      <a:pt x="5503" y="1504"/>
                    </a:lnTo>
                    <a:lnTo>
                      <a:pt x="5542" y="1517"/>
                    </a:lnTo>
                    <a:lnTo>
                      <a:pt x="5578" y="1531"/>
                    </a:lnTo>
                    <a:lnTo>
                      <a:pt x="5610" y="1547"/>
                    </a:lnTo>
                    <a:lnTo>
                      <a:pt x="5642" y="1563"/>
                    </a:lnTo>
                    <a:lnTo>
                      <a:pt x="5667" y="1581"/>
                    </a:lnTo>
                    <a:lnTo>
                      <a:pt x="5686" y="1602"/>
                    </a:lnTo>
                    <a:lnTo>
                      <a:pt x="5706" y="1648"/>
                    </a:lnTo>
                    <a:lnTo>
                      <a:pt x="5713" y="1695"/>
                    </a:lnTo>
                    <a:lnTo>
                      <a:pt x="5708" y="1742"/>
                    </a:lnTo>
                    <a:lnTo>
                      <a:pt x="5694" y="1788"/>
                    </a:lnTo>
                    <a:lnTo>
                      <a:pt x="5669" y="1834"/>
                    </a:lnTo>
                    <a:lnTo>
                      <a:pt x="5637" y="1877"/>
                    </a:lnTo>
                    <a:lnTo>
                      <a:pt x="5603" y="1922"/>
                    </a:lnTo>
                    <a:lnTo>
                      <a:pt x="5561" y="1964"/>
                    </a:lnTo>
                    <a:lnTo>
                      <a:pt x="5517" y="2005"/>
                    </a:lnTo>
                    <a:lnTo>
                      <a:pt x="5473" y="2045"/>
                    </a:lnTo>
                    <a:lnTo>
                      <a:pt x="5458" y="2052"/>
                    </a:lnTo>
                    <a:lnTo>
                      <a:pt x="5446" y="2059"/>
                    </a:lnTo>
                    <a:lnTo>
                      <a:pt x="5431" y="2066"/>
                    </a:lnTo>
                    <a:lnTo>
                      <a:pt x="5417" y="2071"/>
                    </a:lnTo>
                    <a:lnTo>
                      <a:pt x="5402" y="2077"/>
                    </a:lnTo>
                    <a:lnTo>
                      <a:pt x="5390" y="2083"/>
                    </a:lnTo>
                    <a:lnTo>
                      <a:pt x="5375" y="2088"/>
                    </a:lnTo>
                    <a:lnTo>
                      <a:pt x="5360" y="2094"/>
                    </a:lnTo>
                    <a:lnTo>
                      <a:pt x="5346" y="2101"/>
                    </a:lnTo>
                    <a:lnTo>
                      <a:pt x="5333" y="2107"/>
                    </a:lnTo>
                    <a:lnTo>
                      <a:pt x="5314" y="2654"/>
                    </a:lnTo>
                    <a:lnTo>
                      <a:pt x="5321" y="2666"/>
                    </a:lnTo>
                    <a:lnTo>
                      <a:pt x="5324" y="2677"/>
                    </a:lnTo>
                    <a:lnTo>
                      <a:pt x="5324" y="2688"/>
                    </a:lnTo>
                    <a:lnTo>
                      <a:pt x="5321" y="2700"/>
                    </a:lnTo>
                    <a:lnTo>
                      <a:pt x="5319" y="2711"/>
                    </a:lnTo>
                    <a:lnTo>
                      <a:pt x="5316" y="2723"/>
                    </a:lnTo>
                    <a:lnTo>
                      <a:pt x="5314" y="2733"/>
                    </a:lnTo>
                    <a:lnTo>
                      <a:pt x="5311" y="2744"/>
                    </a:lnTo>
                    <a:lnTo>
                      <a:pt x="5311" y="2755"/>
                    </a:lnTo>
                    <a:lnTo>
                      <a:pt x="5314" y="2765"/>
                    </a:lnTo>
                    <a:lnTo>
                      <a:pt x="5297" y="3818"/>
                    </a:lnTo>
                    <a:lnTo>
                      <a:pt x="5179" y="3818"/>
                    </a:lnTo>
                    <a:lnTo>
                      <a:pt x="5059" y="3818"/>
                    </a:lnTo>
                    <a:lnTo>
                      <a:pt x="4939" y="3818"/>
                    </a:lnTo>
                    <a:lnTo>
                      <a:pt x="4819" y="3818"/>
                    </a:lnTo>
                    <a:lnTo>
                      <a:pt x="4699" y="3818"/>
                    </a:lnTo>
                    <a:lnTo>
                      <a:pt x="4581" y="3818"/>
                    </a:lnTo>
                    <a:lnTo>
                      <a:pt x="4463" y="3818"/>
                    </a:lnTo>
                    <a:lnTo>
                      <a:pt x="4353" y="3818"/>
                    </a:lnTo>
                    <a:lnTo>
                      <a:pt x="4245" y="3818"/>
                    </a:lnTo>
                    <a:lnTo>
                      <a:pt x="4142" y="3818"/>
                    </a:lnTo>
                    <a:lnTo>
                      <a:pt x="4105" y="3847"/>
                    </a:lnTo>
                    <a:lnTo>
                      <a:pt x="4154" y="3859"/>
                    </a:lnTo>
                    <a:lnTo>
                      <a:pt x="4206" y="3868"/>
                    </a:lnTo>
                    <a:lnTo>
                      <a:pt x="4260" y="3877"/>
                    </a:lnTo>
                    <a:lnTo>
                      <a:pt x="4311" y="3886"/>
                    </a:lnTo>
                    <a:lnTo>
                      <a:pt x="4363" y="3895"/>
                    </a:lnTo>
                    <a:lnTo>
                      <a:pt x="4409" y="3907"/>
                    </a:lnTo>
                    <a:lnTo>
                      <a:pt x="4453" y="3920"/>
                    </a:lnTo>
                    <a:lnTo>
                      <a:pt x="4490" y="3936"/>
                    </a:lnTo>
                    <a:lnTo>
                      <a:pt x="4522" y="3957"/>
                    </a:lnTo>
                    <a:lnTo>
                      <a:pt x="4547" y="3982"/>
                    </a:lnTo>
                    <a:lnTo>
                      <a:pt x="4554" y="4005"/>
                    </a:lnTo>
                    <a:lnTo>
                      <a:pt x="4556" y="4028"/>
                    </a:lnTo>
                    <a:lnTo>
                      <a:pt x="4556" y="4051"/>
                    </a:lnTo>
                    <a:lnTo>
                      <a:pt x="4554" y="4074"/>
                    </a:lnTo>
                    <a:lnTo>
                      <a:pt x="4549" y="4098"/>
                    </a:lnTo>
                    <a:lnTo>
                      <a:pt x="4542" y="4120"/>
                    </a:lnTo>
                    <a:lnTo>
                      <a:pt x="4537" y="4143"/>
                    </a:lnTo>
                    <a:lnTo>
                      <a:pt x="4529" y="4165"/>
                    </a:lnTo>
                    <a:lnTo>
                      <a:pt x="4525" y="4188"/>
                    </a:lnTo>
                    <a:lnTo>
                      <a:pt x="4520" y="4208"/>
                    </a:lnTo>
                    <a:lnTo>
                      <a:pt x="4456" y="4242"/>
                    </a:lnTo>
                    <a:lnTo>
                      <a:pt x="4385" y="4267"/>
                    </a:lnTo>
                    <a:lnTo>
                      <a:pt x="4306" y="4284"/>
                    </a:lnTo>
                    <a:lnTo>
                      <a:pt x="4225" y="4296"/>
                    </a:lnTo>
                    <a:lnTo>
                      <a:pt x="4140" y="4302"/>
                    </a:lnTo>
                    <a:lnTo>
                      <a:pt x="4051" y="4304"/>
                    </a:lnTo>
                    <a:lnTo>
                      <a:pt x="3961" y="4303"/>
                    </a:lnTo>
                    <a:lnTo>
                      <a:pt x="3870" y="4300"/>
                    </a:lnTo>
                    <a:lnTo>
                      <a:pt x="3779" y="4294"/>
                    </a:lnTo>
                    <a:lnTo>
                      <a:pt x="3689" y="4287"/>
                    </a:lnTo>
                    <a:lnTo>
                      <a:pt x="3647" y="4278"/>
                    </a:lnTo>
                    <a:lnTo>
                      <a:pt x="3600" y="4269"/>
                    </a:lnTo>
                    <a:lnTo>
                      <a:pt x="3551" y="4260"/>
                    </a:lnTo>
                    <a:lnTo>
                      <a:pt x="3500" y="4248"/>
                    </a:lnTo>
                    <a:lnTo>
                      <a:pt x="3451" y="4237"/>
                    </a:lnTo>
                    <a:lnTo>
                      <a:pt x="3407" y="4223"/>
                    </a:lnTo>
                    <a:lnTo>
                      <a:pt x="3368" y="4207"/>
                    </a:lnTo>
                    <a:lnTo>
                      <a:pt x="3338" y="4189"/>
                    </a:lnTo>
                    <a:lnTo>
                      <a:pt x="3319" y="4166"/>
                    </a:lnTo>
                    <a:lnTo>
                      <a:pt x="3311" y="4140"/>
                    </a:lnTo>
                    <a:lnTo>
                      <a:pt x="3272" y="4125"/>
                    </a:lnTo>
                    <a:lnTo>
                      <a:pt x="3233" y="4109"/>
                    </a:lnTo>
                    <a:lnTo>
                      <a:pt x="3194" y="4093"/>
                    </a:lnTo>
                    <a:lnTo>
                      <a:pt x="3157" y="4076"/>
                    </a:lnTo>
                    <a:lnTo>
                      <a:pt x="3123" y="4058"/>
                    </a:lnTo>
                    <a:lnTo>
                      <a:pt x="3091" y="4039"/>
                    </a:lnTo>
                    <a:lnTo>
                      <a:pt x="3059" y="4020"/>
                    </a:lnTo>
                    <a:lnTo>
                      <a:pt x="3029" y="3999"/>
                    </a:lnTo>
                    <a:lnTo>
                      <a:pt x="3005" y="3978"/>
                    </a:lnTo>
                    <a:lnTo>
                      <a:pt x="2983" y="3955"/>
                    </a:lnTo>
                    <a:lnTo>
                      <a:pt x="2990" y="3942"/>
                    </a:lnTo>
                    <a:lnTo>
                      <a:pt x="2995" y="3928"/>
                    </a:lnTo>
                    <a:lnTo>
                      <a:pt x="3000" y="3916"/>
                    </a:lnTo>
                    <a:lnTo>
                      <a:pt x="3005" y="3902"/>
                    </a:lnTo>
                    <a:lnTo>
                      <a:pt x="3012" y="3888"/>
                    </a:lnTo>
                    <a:lnTo>
                      <a:pt x="3017" y="3876"/>
                    </a:lnTo>
                    <a:lnTo>
                      <a:pt x="3022" y="3863"/>
                    </a:lnTo>
                    <a:lnTo>
                      <a:pt x="3027" y="3851"/>
                    </a:lnTo>
                    <a:lnTo>
                      <a:pt x="3034" y="3838"/>
                    </a:lnTo>
                    <a:lnTo>
                      <a:pt x="3039" y="3827"/>
                    </a:lnTo>
                    <a:lnTo>
                      <a:pt x="3005" y="3819"/>
                    </a:lnTo>
                    <a:lnTo>
                      <a:pt x="2971" y="3813"/>
                    </a:lnTo>
                    <a:lnTo>
                      <a:pt x="2936" y="3812"/>
                    </a:lnTo>
                    <a:lnTo>
                      <a:pt x="2902" y="3812"/>
                    </a:lnTo>
                    <a:lnTo>
                      <a:pt x="2865" y="3813"/>
                    </a:lnTo>
                    <a:lnTo>
                      <a:pt x="2828" y="3814"/>
                    </a:lnTo>
                    <a:lnTo>
                      <a:pt x="2789" y="3815"/>
                    </a:lnTo>
                    <a:lnTo>
                      <a:pt x="2750" y="3816"/>
                    </a:lnTo>
                    <a:lnTo>
                      <a:pt x="2706" y="3815"/>
                    </a:lnTo>
                    <a:lnTo>
                      <a:pt x="2659" y="3811"/>
                    </a:lnTo>
                    <a:lnTo>
                      <a:pt x="2647" y="3818"/>
                    </a:lnTo>
                    <a:lnTo>
                      <a:pt x="2640" y="3824"/>
                    </a:lnTo>
                    <a:lnTo>
                      <a:pt x="2635" y="3834"/>
                    </a:lnTo>
                    <a:lnTo>
                      <a:pt x="2632" y="3843"/>
                    </a:lnTo>
                    <a:lnTo>
                      <a:pt x="2632" y="3852"/>
                    </a:lnTo>
                    <a:lnTo>
                      <a:pt x="2632" y="3861"/>
                    </a:lnTo>
                    <a:lnTo>
                      <a:pt x="2632" y="3870"/>
                    </a:lnTo>
                    <a:lnTo>
                      <a:pt x="2632" y="3879"/>
                    </a:lnTo>
                    <a:lnTo>
                      <a:pt x="2630" y="3886"/>
                    </a:lnTo>
                    <a:lnTo>
                      <a:pt x="2623" y="3893"/>
                    </a:lnTo>
                    <a:lnTo>
                      <a:pt x="2615" y="3920"/>
                    </a:lnTo>
                    <a:lnTo>
                      <a:pt x="2608" y="3947"/>
                    </a:lnTo>
                    <a:lnTo>
                      <a:pt x="2598" y="3974"/>
                    </a:lnTo>
                    <a:lnTo>
                      <a:pt x="2591" y="4003"/>
                    </a:lnTo>
                    <a:lnTo>
                      <a:pt x="2578" y="4030"/>
                    </a:lnTo>
                    <a:lnTo>
                      <a:pt x="2566" y="4058"/>
                    </a:lnTo>
                    <a:lnTo>
                      <a:pt x="2554" y="4084"/>
                    </a:lnTo>
                    <a:lnTo>
                      <a:pt x="2537" y="4110"/>
                    </a:lnTo>
                    <a:lnTo>
                      <a:pt x="2520" y="4136"/>
                    </a:lnTo>
                    <a:lnTo>
                      <a:pt x="2497" y="4160"/>
                    </a:lnTo>
                    <a:lnTo>
                      <a:pt x="2478" y="4184"/>
                    </a:lnTo>
                    <a:lnTo>
                      <a:pt x="2453" y="4206"/>
                    </a:lnTo>
                    <a:lnTo>
                      <a:pt x="2422" y="4228"/>
                    </a:lnTo>
                    <a:lnTo>
                      <a:pt x="2387" y="4248"/>
                    </a:lnTo>
                    <a:lnTo>
                      <a:pt x="2348" y="4267"/>
                    </a:lnTo>
                    <a:lnTo>
                      <a:pt x="2309" y="4283"/>
                    </a:lnTo>
                    <a:lnTo>
                      <a:pt x="2265" y="4296"/>
                    </a:lnTo>
                    <a:lnTo>
                      <a:pt x="2218" y="4308"/>
                    </a:lnTo>
                    <a:lnTo>
                      <a:pt x="2169" y="4316"/>
                    </a:lnTo>
                    <a:lnTo>
                      <a:pt x="2120" y="4320"/>
                    </a:lnTo>
                    <a:lnTo>
                      <a:pt x="2054" y="4319"/>
                    </a:lnTo>
                    <a:lnTo>
                      <a:pt x="1993" y="4312"/>
                    </a:lnTo>
                    <a:lnTo>
                      <a:pt x="1934" y="4303"/>
                    </a:lnTo>
                    <a:lnTo>
                      <a:pt x="1877" y="4290"/>
                    </a:lnTo>
                    <a:lnTo>
                      <a:pt x="1823" y="4274"/>
                    </a:lnTo>
                    <a:lnTo>
                      <a:pt x="1772" y="4255"/>
                    </a:lnTo>
                    <a:lnTo>
                      <a:pt x="1723" y="4236"/>
                    </a:lnTo>
                    <a:lnTo>
                      <a:pt x="1676" y="4215"/>
                    </a:lnTo>
                    <a:lnTo>
                      <a:pt x="1632" y="4194"/>
                    </a:lnTo>
                    <a:lnTo>
                      <a:pt x="1591" y="4173"/>
                    </a:lnTo>
                    <a:lnTo>
                      <a:pt x="1610" y="4143"/>
                    </a:lnTo>
                    <a:lnTo>
                      <a:pt x="1610" y="4119"/>
                    </a:lnTo>
                    <a:lnTo>
                      <a:pt x="1591" y="4100"/>
                    </a:lnTo>
                    <a:lnTo>
                      <a:pt x="1559" y="4083"/>
                    </a:lnTo>
                    <a:lnTo>
                      <a:pt x="1515" y="4069"/>
                    </a:lnTo>
                    <a:lnTo>
                      <a:pt x="1466" y="4056"/>
                    </a:lnTo>
                    <a:lnTo>
                      <a:pt x="1414" y="4044"/>
                    </a:lnTo>
                    <a:lnTo>
                      <a:pt x="1368" y="4032"/>
                    </a:lnTo>
                    <a:lnTo>
                      <a:pt x="1323" y="4019"/>
                    </a:lnTo>
                    <a:lnTo>
                      <a:pt x="1292" y="4003"/>
                    </a:lnTo>
                    <a:lnTo>
                      <a:pt x="1260" y="3987"/>
                    </a:lnTo>
                    <a:lnTo>
                      <a:pt x="1230" y="3971"/>
                    </a:lnTo>
                    <a:lnTo>
                      <a:pt x="1203" y="3952"/>
                    </a:lnTo>
                    <a:lnTo>
                      <a:pt x="1179" y="3934"/>
                    </a:lnTo>
                    <a:lnTo>
                      <a:pt x="1159" y="3915"/>
                    </a:lnTo>
                    <a:lnTo>
                      <a:pt x="1140" y="3895"/>
                    </a:lnTo>
                    <a:lnTo>
                      <a:pt x="1122" y="3875"/>
                    </a:lnTo>
                    <a:lnTo>
                      <a:pt x="1105" y="3855"/>
                    </a:lnTo>
                    <a:lnTo>
                      <a:pt x="1088" y="3835"/>
                    </a:lnTo>
                    <a:lnTo>
                      <a:pt x="1071" y="3814"/>
                    </a:lnTo>
                    <a:lnTo>
                      <a:pt x="1017" y="3803"/>
                    </a:lnTo>
                    <a:lnTo>
                      <a:pt x="348" y="3803"/>
                    </a:lnTo>
                    <a:lnTo>
                      <a:pt x="355" y="2144"/>
                    </a:lnTo>
                    <a:lnTo>
                      <a:pt x="319" y="2140"/>
                    </a:lnTo>
                    <a:lnTo>
                      <a:pt x="284" y="2133"/>
                    </a:lnTo>
                    <a:lnTo>
                      <a:pt x="250" y="2126"/>
                    </a:lnTo>
                    <a:lnTo>
                      <a:pt x="216" y="2118"/>
                    </a:lnTo>
                    <a:lnTo>
                      <a:pt x="184" y="2109"/>
                    </a:lnTo>
                    <a:lnTo>
                      <a:pt x="154" y="2099"/>
                    </a:lnTo>
                    <a:lnTo>
                      <a:pt x="127" y="2087"/>
                    </a:lnTo>
                    <a:lnTo>
                      <a:pt x="103" y="2074"/>
                    </a:lnTo>
                    <a:lnTo>
                      <a:pt x="81" y="2059"/>
                    </a:lnTo>
                    <a:lnTo>
                      <a:pt x="64" y="2042"/>
                    </a:lnTo>
                    <a:lnTo>
                      <a:pt x="46" y="1999"/>
                    </a:lnTo>
                    <a:lnTo>
                      <a:pt x="32" y="1955"/>
                    </a:lnTo>
                    <a:lnTo>
                      <a:pt x="15" y="1908"/>
                    </a:lnTo>
                    <a:lnTo>
                      <a:pt x="5" y="1861"/>
                    </a:lnTo>
                    <a:lnTo>
                      <a:pt x="0" y="1813"/>
                    </a:lnTo>
                    <a:lnTo>
                      <a:pt x="2" y="1766"/>
                    </a:lnTo>
                    <a:lnTo>
                      <a:pt x="17" y="1720"/>
                    </a:lnTo>
                    <a:lnTo>
                      <a:pt x="42" y="1677"/>
                    </a:lnTo>
                    <a:lnTo>
                      <a:pt x="81" y="1635"/>
                    </a:lnTo>
                    <a:lnTo>
                      <a:pt x="135" y="1596"/>
                    </a:lnTo>
                    <a:lnTo>
                      <a:pt x="348" y="1543"/>
                    </a:lnTo>
                    <a:lnTo>
                      <a:pt x="365" y="1116"/>
                    </a:lnTo>
                    <a:lnTo>
                      <a:pt x="421" y="1116"/>
                    </a:lnTo>
                    <a:lnTo>
                      <a:pt x="485" y="1116"/>
                    </a:lnTo>
                    <a:lnTo>
                      <a:pt x="556" y="1116"/>
                    </a:lnTo>
                    <a:lnTo>
                      <a:pt x="630" y="1116"/>
                    </a:lnTo>
                    <a:lnTo>
                      <a:pt x="701" y="1116"/>
                    </a:lnTo>
                    <a:lnTo>
                      <a:pt x="767" y="1116"/>
                    </a:lnTo>
                    <a:lnTo>
                      <a:pt x="823" y="1116"/>
                    </a:lnTo>
                    <a:lnTo>
                      <a:pt x="870" y="1116"/>
                    </a:lnTo>
                    <a:lnTo>
                      <a:pt x="899" y="1116"/>
                    </a:lnTo>
                    <a:lnTo>
                      <a:pt x="909" y="1116"/>
                    </a:lnTo>
                    <a:lnTo>
                      <a:pt x="1319" y="1111"/>
                    </a:lnTo>
                    <a:lnTo>
                      <a:pt x="1331" y="1100"/>
                    </a:lnTo>
                    <a:lnTo>
                      <a:pt x="1345" y="1086"/>
                    </a:lnTo>
                    <a:lnTo>
                      <a:pt x="1360" y="1074"/>
                    </a:lnTo>
                    <a:lnTo>
                      <a:pt x="1377" y="1060"/>
                    </a:lnTo>
                    <a:lnTo>
                      <a:pt x="1395" y="1046"/>
                    </a:lnTo>
                    <a:lnTo>
                      <a:pt x="1412" y="1035"/>
                    </a:lnTo>
                    <a:lnTo>
                      <a:pt x="1424" y="1024"/>
                    </a:lnTo>
                    <a:lnTo>
                      <a:pt x="1436" y="1016"/>
                    </a:lnTo>
                    <a:lnTo>
                      <a:pt x="1444" y="1011"/>
                    </a:lnTo>
                    <a:lnTo>
                      <a:pt x="1446" y="1008"/>
                    </a:lnTo>
                    <a:lnTo>
                      <a:pt x="1461" y="1003"/>
                    </a:lnTo>
                    <a:lnTo>
                      <a:pt x="1478" y="997"/>
                    </a:lnTo>
                    <a:lnTo>
                      <a:pt x="1497" y="992"/>
                    </a:lnTo>
                    <a:lnTo>
                      <a:pt x="1517" y="988"/>
                    </a:lnTo>
                    <a:lnTo>
                      <a:pt x="1539" y="986"/>
                    </a:lnTo>
                    <a:lnTo>
                      <a:pt x="1564" y="983"/>
                    </a:lnTo>
                    <a:lnTo>
                      <a:pt x="1586" y="983"/>
                    </a:lnTo>
                    <a:lnTo>
                      <a:pt x="1610" y="984"/>
                    </a:lnTo>
                    <a:lnTo>
                      <a:pt x="1632" y="988"/>
                    </a:lnTo>
                    <a:lnTo>
                      <a:pt x="1652" y="992"/>
                    </a:lnTo>
                    <a:lnTo>
                      <a:pt x="1664" y="999"/>
                    </a:lnTo>
                    <a:lnTo>
                      <a:pt x="1676" y="1003"/>
                    </a:lnTo>
                    <a:lnTo>
                      <a:pt x="1694" y="1005"/>
                    </a:lnTo>
                    <a:lnTo>
                      <a:pt x="1713" y="1005"/>
                    </a:lnTo>
                    <a:lnTo>
                      <a:pt x="1733" y="1004"/>
                    </a:lnTo>
                    <a:lnTo>
                      <a:pt x="1752" y="1002"/>
                    </a:lnTo>
                    <a:lnTo>
                      <a:pt x="1774" y="999"/>
                    </a:lnTo>
                    <a:lnTo>
                      <a:pt x="1794" y="997"/>
                    </a:lnTo>
                    <a:lnTo>
                      <a:pt x="1814" y="995"/>
                    </a:lnTo>
                    <a:lnTo>
                      <a:pt x="1828" y="992"/>
                    </a:lnTo>
                    <a:lnTo>
                      <a:pt x="1897" y="991"/>
                    </a:lnTo>
                    <a:lnTo>
                      <a:pt x="1941" y="982"/>
                    </a:lnTo>
                    <a:lnTo>
                      <a:pt x="1973" y="966"/>
                    </a:lnTo>
                    <a:lnTo>
                      <a:pt x="1990" y="944"/>
                    </a:lnTo>
                    <a:lnTo>
                      <a:pt x="2002" y="919"/>
                    </a:lnTo>
                    <a:lnTo>
                      <a:pt x="2010" y="893"/>
                    </a:lnTo>
                    <a:lnTo>
                      <a:pt x="2017" y="866"/>
                    </a:lnTo>
                    <a:lnTo>
                      <a:pt x="2032" y="840"/>
                    </a:lnTo>
                    <a:lnTo>
                      <a:pt x="2056" y="818"/>
                    </a:lnTo>
                    <a:lnTo>
                      <a:pt x="2093" y="799"/>
                    </a:lnTo>
                    <a:lnTo>
                      <a:pt x="2262" y="814"/>
                    </a:lnTo>
                    <a:lnTo>
                      <a:pt x="2267" y="806"/>
                    </a:lnTo>
                    <a:lnTo>
                      <a:pt x="2265" y="797"/>
                    </a:lnTo>
                    <a:lnTo>
                      <a:pt x="2262" y="790"/>
                    </a:lnTo>
                    <a:lnTo>
                      <a:pt x="2260" y="782"/>
                    </a:lnTo>
                    <a:lnTo>
                      <a:pt x="2255" y="775"/>
                    </a:lnTo>
                    <a:lnTo>
                      <a:pt x="2247" y="767"/>
                    </a:lnTo>
                    <a:lnTo>
                      <a:pt x="2243" y="759"/>
                    </a:lnTo>
                    <a:lnTo>
                      <a:pt x="2238" y="751"/>
                    </a:lnTo>
                    <a:lnTo>
                      <a:pt x="2235" y="742"/>
                    </a:lnTo>
                    <a:lnTo>
                      <a:pt x="2233" y="732"/>
                    </a:lnTo>
                    <a:lnTo>
                      <a:pt x="2213" y="730"/>
                    </a:lnTo>
                    <a:lnTo>
                      <a:pt x="2191" y="726"/>
                    </a:lnTo>
                    <a:lnTo>
                      <a:pt x="2172" y="723"/>
                    </a:lnTo>
                    <a:lnTo>
                      <a:pt x="2152" y="717"/>
                    </a:lnTo>
                    <a:lnTo>
                      <a:pt x="2132" y="711"/>
                    </a:lnTo>
                    <a:lnTo>
                      <a:pt x="2113" y="706"/>
                    </a:lnTo>
                    <a:lnTo>
                      <a:pt x="2098" y="698"/>
                    </a:lnTo>
                    <a:lnTo>
                      <a:pt x="2081" y="690"/>
                    </a:lnTo>
                    <a:lnTo>
                      <a:pt x="2069" y="680"/>
                    </a:lnTo>
                    <a:lnTo>
                      <a:pt x="2056" y="670"/>
                    </a:lnTo>
                    <a:lnTo>
                      <a:pt x="2051" y="663"/>
                    </a:lnTo>
                    <a:lnTo>
                      <a:pt x="2049" y="655"/>
                    </a:lnTo>
                    <a:lnTo>
                      <a:pt x="2049" y="647"/>
                    </a:lnTo>
                    <a:lnTo>
                      <a:pt x="2051" y="639"/>
                    </a:lnTo>
                    <a:lnTo>
                      <a:pt x="2054" y="631"/>
                    </a:lnTo>
                    <a:lnTo>
                      <a:pt x="2056" y="624"/>
                    </a:lnTo>
                    <a:lnTo>
                      <a:pt x="2054" y="618"/>
                    </a:lnTo>
                    <a:lnTo>
                      <a:pt x="2044" y="612"/>
                    </a:lnTo>
                    <a:lnTo>
                      <a:pt x="2029" y="608"/>
                    </a:lnTo>
                    <a:lnTo>
                      <a:pt x="2005" y="605"/>
                    </a:lnTo>
                    <a:lnTo>
                      <a:pt x="1997" y="602"/>
                    </a:lnTo>
                    <a:lnTo>
                      <a:pt x="1990" y="597"/>
                    </a:lnTo>
                    <a:lnTo>
                      <a:pt x="1985" y="592"/>
                    </a:lnTo>
                    <a:lnTo>
                      <a:pt x="1980" y="587"/>
                    </a:lnTo>
                    <a:lnTo>
                      <a:pt x="1975" y="581"/>
                    </a:lnTo>
                    <a:lnTo>
                      <a:pt x="1973" y="575"/>
                    </a:lnTo>
                    <a:lnTo>
                      <a:pt x="1968" y="570"/>
                    </a:lnTo>
                    <a:lnTo>
                      <a:pt x="1966" y="565"/>
                    </a:lnTo>
                    <a:lnTo>
                      <a:pt x="1963" y="559"/>
                    </a:lnTo>
                    <a:lnTo>
                      <a:pt x="1961" y="556"/>
                    </a:lnTo>
                    <a:lnTo>
                      <a:pt x="1941" y="554"/>
                    </a:lnTo>
                    <a:lnTo>
                      <a:pt x="1917" y="554"/>
                    </a:lnTo>
                    <a:lnTo>
                      <a:pt x="1895" y="555"/>
                    </a:lnTo>
                    <a:lnTo>
                      <a:pt x="1870" y="557"/>
                    </a:lnTo>
                    <a:lnTo>
                      <a:pt x="1846" y="559"/>
                    </a:lnTo>
                    <a:lnTo>
                      <a:pt x="1821" y="563"/>
                    </a:lnTo>
                    <a:lnTo>
                      <a:pt x="1794" y="565"/>
                    </a:lnTo>
                    <a:lnTo>
                      <a:pt x="1767" y="567"/>
                    </a:lnTo>
                    <a:lnTo>
                      <a:pt x="1743" y="568"/>
                    </a:lnTo>
                    <a:lnTo>
                      <a:pt x="1716" y="567"/>
                    </a:lnTo>
                    <a:lnTo>
                      <a:pt x="1635" y="416"/>
                    </a:lnTo>
                    <a:lnTo>
                      <a:pt x="1689" y="406"/>
                    </a:lnTo>
                    <a:lnTo>
                      <a:pt x="1740" y="396"/>
                    </a:lnTo>
                    <a:lnTo>
                      <a:pt x="1794" y="387"/>
                    </a:lnTo>
                    <a:lnTo>
                      <a:pt x="1850" y="376"/>
                    </a:lnTo>
                    <a:lnTo>
                      <a:pt x="1904" y="368"/>
                    </a:lnTo>
                    <a:lnTo>
                      <a:pt x="1958" y="359"/>
                    </a:lnTo>
                    <a:lnTo>
                      <a:pt x="2015" y="351"/>
                    </a:lnTo>
                    <a:lnTo>
                      <a:pt x="2071" y="343"/>
                    </a:lnTo>
                    <a:lnTo>
                      <a:pt x="2125" y="336"/>
                    </a:lnTo>
                    <a:lnTo>
                      <a:pt x="2181" y="330"/>
                    </a:lnTo>
                    <a:lnTo>
                      <a:pt x="2218" y="314"/>
                    </a:lnTo>
                    <a:lnTo>
                      <a:pt x="2145" y="100"/>
                    </a:lnTo>
                    <a:lnTo>
                      <a:pt x="2262" y="84"/>
                    </a:lnTo>
                    <a:lnTo>
                      <a:pt x="2380" y="69"/>
                    </a:lnTo>
                    <a:lnTo>
                      <a:pt x="2500" y="54"/>
                    </a:lnTo>
                    <a:lnTo>
                      <a:pt x="2620" y="42"/>
                    </a:lnTo>
                    <a:lnTo>
                      <a:pt x="2740" y="30"/>
                    </a:lnTo>
                    <a:lnTo>
                      <a:pt x="2863" y="20"/>
                    </a:lnTo>
                    <a:lnTo>
                      <a:pt x="2985" y="12"/>
                    </a:lnTo>
                    <a:lnTo>
                      <a:pt x="3108" y="6"/>
                    </a:lnTo>
                    <a:lnTo>
                      <a:pt x="3228" y="3"/>
                    </a:lnTo>
                    <a:lnTo>
                      <a:pt x="3348" y="2"/>
                    </a:lnTo>
                    <a:lnTo>
                      <a:pt x="3348" y="2"/>
                    </a:lnTo>
                    <a:lnTo>
                      <a:pt x="3348" y="0"/>
                    </a:lnTo>
                    <a:close/>
                  </a:path>
                </a:pathLst>
              </a:custGeom>
              <a:solidFill>
                <a:srgbClr val="0019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288" name="Freeform 24"/>
              <p:cNvSpPr>
                <a:spLocks/>
              </p:cNvSpPr>
              <p:nvPr/>
            </p:nvSpPr>
            <p:spPr bwMode="auto">
              <a:xfrm>
                <a:off x="2380" y="83"/>
                <a:ext cx="890" cy="144"/>
              </a:xfrm>
              <a:custGeom>
                <a:avLst/>
                <a:gdLst>
                  <a:gd name="T0" fmla="*/ 890 w 890"/>
                  <a:gd name="T1" fmla="*/ 41 h 144"/>
                  <a:gd name="T2" fmla="*/ 890 w 890"/>
                  <a:gd name="T3" fmla="*/ 58 h 144"/>
                  <a:gd name="T4" fmla="*/ 804 w 890"/>
                  <a:gd name="T5" fmla="*/ 64 h 144"/>
                  <a:gd name="T6" fmla="*/ 716 w 890"/>
                  <a:gd name="T7" fmla="*/ 69 h 144"/>
                  <a:gd name="T8" fmla="*/ 630 w 890"/>
                  <a:gd name="T9" fmla="*/ 76 h 144"/>
                  <a:gd name="T10" fmla="*/ 540 w 890"/>
                  <a:gd name="T11" fmla="*/ 83 h 144"/>
                  <a:gd name="T12" fmla="*/ 451 w 890"/>
                  <a:gd name="T13" fmla="*/ 90 h 144"/>
                  <a:gd name="T14" fmla="*/ 365 w 890"/>
                  <a:gd name="T15" fmla="*/ 98 h 144"/>
                  <a:gd name="T16" fmla="*/ 277 w 890"/>
                  <a:gd name="T17" fmla="*/ 107 h 144"/>
                  <a:gd name="T18" fmla="*/ 191 w 890"/>
                  <a:gd name="T19" fmla="*/ 117 h 144"/>
                  <a:gd name="T20" fmla="*/ 108 w 890"/>
                  <a:gd name="T21" fmla="*/ 130 h 144"/>
                  <a:gd name="T22" fmla="*/ 25 w 890"/>
                  <a:gd name="T23" fmla="*/ 144 h 144"/>
                  <a:gd name="T24" fmla="*/ 0 w 890"/>
                  <a:gd name="T25" fmla="*/ 79 h 144"/>
                  <a:gd name="T26" fmla="*/ 81 w 890"/>
                  <a:gd name="T27" fmla="*/ 64 h 144"/>
                  <a:gd name="T28" fmla="*/ 164 w 890"/>
                  <a:gd name="T29" fmla="*/ 51 h 144"/>
                  <a:gd name="T30" fmla="*/ 248 w 890"/>
                  <a:gd name="T31" fmla="*/ 40 h 144"/>
                  <a:gd name="T32" fmla="*/ 334 w 890"/>
                  <a:gd name="T33" fmla="*/ 31 h 144"/>
                  <a:gd name="T34" fmla="*/ 422 w 890"/>
                  <a:gd name="T35" fmla="*/ 23 h 144"/>
                  <a:gd name="T36" fmla="*/ 510 w 890"/>
                  <a:gd name="T37" fmla="*/ 16 h 144"/>
                  <a:gd name="T38" fmla="*/ 598 w 890"/>
                  <a:gd name="T39" fmla="*/ 10 h 144"/>
                  <a:gd name="T40" fmla="*/ 687 w 890"/>
                  <a:gd name="T41" fmla="*/ 5 h 144"/>
                  <a:gd name="T42" fmla="*/ 775 w 890"/>
                  <a:gd name="T43" fmla="*/ 2 h 144"/>
                  <a:gd name="T44" fmla="*/ 863 w 890"/>
                  <a:gd name="T45" fmla="*/ 0 h 144"/>
                  <a:gd name="T46" fmla="*/ 890 w 890"/>
                  <a:gd name="T47" fmla="*/ 41 h 144"/>
                  <a:gd name="T48" fmla="*/ 890 w 890"/>
                  <a:gd name="T49" fmla="*/ 41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90" h="144">
                    <a:moveTo>
                      <a:pt x="890" y="41"/>
                    </a:moveTo>
                    <a:lnTo>
                      <a:pt x="890" y="58"/>
                    </a:lnTo>
                    <a:lnTo>
                      <a:pt x="804" y="64"/>
                    </a:lnTo>
                    <a:lnTo>
                      <a:pt x="716" y="69"/>
                    </a:lnTo>
                    <a:lnTo>
                      <a:pt x="630" y="76"/>
                    </a:lnTo>
                    <a:lnTo>
                      <a:pt x="540" y="83"/>
                    </a:lnTo>
                    <a:lnTo>
                      <a:pt x="451" y="90"/>
                    </a:lnTo>
                    <a:lnTo>
                      <a:pt x="365" y="98"/>
                    </a:lnTo>
                    <a:lnTo>
                      <a:pt x="277" y="107"/>
                    </a:lnTo>
                    <a:lnTo>
                      <a:pt x="191" y="117"/>
                    </a:lnTo>
                    <a:lnTo>
                      <a:pt x="108" y="130"/>
                    </a:lnTo>
                    <a:lnTo>
                      <a:pt x="25" y="144"/>
                    </a:lnTo>
                    <a:lnTo>
                      <a:pt x="0" y="79"/>
                    </a:lnTo>
                    <a:lnTo>
                      <a:pt x="81" y="64"/>
                    </a:lnTo>
                    <a:lnTo>
                      <a:pt x="164" y="51"/>
                    </a:lnTo>
                    <a:lnTo>
                      <a:pt x="248" y="40"/>
                    </a:lnTo>
                    <a:lnTo>
                      <a:pt x="334" y="31"/>
                    </a:lnTo>
                    <a:lnTo>
                      <a:pt x="422" y="23"/>
                    </a:lnTo>
                    <a:lnTo>
                      <a:pt x="510" y="16"/>
                    </a:lnTo>
                    <a:lnTo>
                      <a:pt x="598" y="10"/>
                    </a:lnTo>
                    <a:lnTo>
                      <a:pt x="687" y="5"/>
                    </a:lnTo>
                    <a:lnTo>
                      <a:pt x="775" y="2"/>
                    </a:lnTo>
                    <a:lnTo>
                      <a:pt x="863" y="0"/>
                    </a:lnTo>
                    <a:lnTo>
                      <a:pt x="890" y="41"/>
                    </a:lnTo>
                    <a:lnTo>
                      <a:pt x="890" y="41"/>
                    </a:lnTo>
                    <a:close/>
                  </a:path>
                </a:pathLst>
              </a:custGeom>
              <a:solidFill>
                <a:srgbClr val="FFB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289" name="Freeform 25"/>
              <p:cNvSpPr>
                <a:spLocks/>
              </p:cNvSpPr>
              <p:nvPr/>
            </p:nvSpPr>
            <p:spPr bwMode="auto">
              <a:xfrm>
                <a:off x="2412" y="162"/>
                <a:ext cx="875" cy="114"/>
              </a:xfrm>
              <a:custGeom>
                <a:avLst/>
                <a:gdLst>
                  <a:gd name="T0" fmla="*/ 875 w 875"/>
                  <a:gd name="T1" fmla="*/ 20 h 114"/>
                  <a:gd name="T2" fmla="*/ 858 w 875"/>
                  <a:gd name="T3" fmla="*/ 24 h 114"/>
                  <a:gd name="T4" fmla="*/ 838 w 875"/>
                  <a:gd name="T5" fmla="*/ 26 h 114"/>
                  <a:gd name="T6" fmla="*/ 816 w 875"/>
                  <a:gd name="T7" fmla="*/ 28 h 114"/>
                  <a:gd name="T8" fmla="*/ 794 w 875"/>
                  <a:gd name="T9" fmla="*/ 29 h 114"/>
                  <a:gd name="T10" fmla="*/ 770 w 875"/>
                  <a:gd name="T11" fmla="*/ 30 h 114"/>
                  <a:gd name="T12" fmla="*/ 745 w 875"/>
                  <a:gd name="T13" fmla="*/ 32 h 114"/>
                  <a:gd name="T14" fmla="*/ 723 w 875"/>
                  <a:gd name="T15" fmla="*/ 33 h 114"/>
                  <a:gd name="T16" fmla="*/ 699 w 875"/>
                  <a:gd name="T17" fmla="*/ 35 h 114"/>
                  <a:gd name="T18" fmla="*/ 677 w 875"/>
                  <a:gd name="T19" fmla="*/ 37 h 114"/>
                  <a:gd name="T20" fmla="*/ 655 w 875"/>
                  <a:gd name="T21" fmla="*/ 41 h 114"/>
                  <a:gd name="T22" fmla="*/ 588 w 875"/>
                  <a:gd name="T23" fmla="*/ 46 h 114"/>
                  <a:gd name="T24" fmla="*/ 522 w 875"/>
                  <a:gd name="T25" fmla="*/ 52 h 114"/>
                  <a:gd name="T26" fmla="*/ 456 w 875"/>
                  <a:gd name="T27" fmla="*/ 58 h 114"/>
                  <a:gd name="T28" fmla="*/ 392 w 875"/>
                  <a:gd name="T29" fmla="*/ 65 h 114"/>
                  <a:gd name="T30" fmla="*/ 329 w 875"/>
                  <a:gd name="T31" fmla="*/ 72 h 114"/>
                  <a:gd name="T32" fmla="*/ 265 w 875"/>
                  <a:gd name="T33" fmla="*/ 78 h 114"/>
                  <a:gd name="T34" fmla="*/ 204 w 875"/>
                  <a:gd name="T35" fmla="*/ 86 h 114"/>
                  <a:gd name="T36" fmla="*/ 142 w 875"/>
                  <a:gd name="T37" fmla="*/ 96 h 114"/>
                  <a:gd name="T38" fmla="*/ 81 w 875"/>
                  <a:gd name="T39" fmla="*/ 105 h 114"/>
                  <a:gd name="T40" fmla="*/ 20 w 875"/>
                  <a:gd name="T41" fmla="*/ 114 h 114"/>
                  <a:gd name="T42" fmla="*/ 0 w 875"/>
                  <a:gd name="T43" fmla="*/ 85 h 114"/>
                  <a:gd name="T44" fmla="*/ 79 w 875"/>
                  <a:gd name="T45" fmla="*/ 69 h 114"/>
                  <a:gd name="T46" fmla="*/ 162 w 875"/>
                  <a:gd name="T47" fmla="*/ 56 h 114"/>
                  <a:gd name="T48" fmla="*/ 245 w 875"/>
                  <a:gd name="T49" fmla="*/ 44 h 114"/>
                  <a:gd name="T50" fmla="*/ 333 w 875"/>
                  <a:gd name="T51" fmla="*/ 34 h 114"/>
                  <a:gd name="T52" fmla="*/ 422 w 875"/>
                  <a:gd name="T53" fmla="*/ 25 h 114"/>
                  <a:gd name="T54" fmla="*/ 512 w 875"/>
                  <a:gd name="T55" fmla="*/ 18 h 114"/>
                  <a:gd name="T56" fmla="*/ 603 w 875"/>
                  <a:gd name="T57" fmla="*/ 11 h 114"/>
                  <a:gd name="T58" fmla="*/ 694 w 875"/>
                  <a:gd name="T59" fmla="*/ 6 h 114"/>
                  <a:gd name="T60" fmla="*/ 782 w 875"/>
                  <a:gd name="T61" fmla="*/ 3 h 114"/>
                  <a:gd name="T62" fmla="*/ 868 w 875"/>
                  <a:gd name="T63" fmla="*/ 0 h 114"/>
                  <a:gd name="T64" fmla="*/ 875 w 875"/>
                  <a:gd name="T65" fmla="*/ 20 h 114"/>
                  <a:gd name="T66" fmla="*/ 875 w 875"/>
                  <a:gd name="T67" fmla="*/ 20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875" h="114">
                    <a:moveTo>
                      <a:pt x="875" y="20"/>
                    </a:moveTo>
                    <a:lnTo>
                      <a:pt x="858" y="24"/>
                    </a:lnTo>
                    <a:lnTo>
                      <a:pt x="838" y="26"/>
                    </a:lnTo>
                    <a:lnTo>
                      <a:pt x="816" y="28"/>
                    </a:lnTo>
                    <a:lnTo>
                      <a:pt x="794" y="29"/>
                    </a:lnTo>
                    <a:lnTo>
                      <a:pt x="770" y="30"/>
                    </a:lnTo>
                    <a:lnTo>
                      <a:pt x="745" y="32"/>
                    </a:lnTo>
                    <a:lnTo>
                      <a:pt x="723" y="33"/>
                    </a:lnTo>
                    <a:lnTo>
                      <a:pt x="699" y="35"/>
                    </a:lnTo>
                    <a:lnTo>
                      <a:pt x="677" y="37"/>
                    </a:lnTo>
                    <a:lnTo>
                      <a:pt x="655" y="41"/>
                    </a:lnTo>
                    <a:lnTo>
                      <a:pt x="588" y="46"/>
                    </a:lnTo>
                    <a:lnTo>
                      <a:pt x="522" y="52"/>
                    </a:lnTo>
                    <a:lnTo>
                      <a:pt x="456" y="58"/>
                    </a:lnTo>
                    <a:lnTo>
                      <a:pt x="392" y="65"/>
                    </a:lnTo>
                    <a:lnTo>
                      <a:pt x="329" y="72"/>
                    </a:lnTo>
                    <a:lnTo>
                      <a:pt x="265" y="78"/>
                    </a:lnTo>
                    <a:lnTo>
                      <a:pt x="204" y="86"/>
                    </a:lnTo>
                    <a:lnTo>
                      <a:pt x="142" y="96"/>
                    </a:lnTo>
                    <a:lnTo>
                      <a:pt x="81" y="105"/>
                    </a:lnTo>
                    <a:lnTo>
                      <a:pt x="20" y="114"/>
                    </a:lnTo>
                    <a:lnTo>
                      <a:pt x="0" y="85"/>
                    </a:lnTo>
                    <a:lnTo>
                      <a:pt x="79" y="69"/>
                    </a:lnTo>
                    <a:lnTo>
                      <a:pt x="162" y="56"/>
                    </a:lnTo>
                    <a:lnTo>
                      <a:pt x="245" y="44"/>
                    </a:lnTo>
                    <a:lnTo>
                      <a:pt x="333" y="34"/>
                    </a:lnTo>
                    <a:lnTo>
                      <a:pt x="422" y="25"/>
                    </a:lnTo>
                    <a:lnTo>
                      <a:pt x="512" y="18"/>
                    </a:lnTo>
                    <a:lnTo>
                      <a:pt x="603" y="11"/>
                    </a:lnTo>
                    <a:lnTo>
                      <a:pt x="694" y="6"/>
                    </a:lnTo>
                    <a:lnTo>
                      <a:pt x="782" y="3"/>
                    </a:lnTo>
                    <a:lnTo>
                      <a:pt x="868" y="0"/>
                    </a:lnTo>
                    <a:lnTo>
                      <a:pt x="875" y="20"/>
                    </a:lnTo>
                    <a:lnTo>
                      <a:pt x="875" y="20"/>
                    </a:lnTo>
                    <a:close/>
                  </a:path>
                </a:pathLst>
              </a:custGeom>
              <a:solidFill>
                <a:srgbClr val="FF00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290" name="Freeform 26"/>
              <p:cNvSpPr>
                <a:spLocks/>
              </p:cNvSpPr>
              <p:nvPr/>
            </p:nvSpPr>
            <p:spPr bwMode="auto">
              <a:xfrm>
                <a:off x="2442" y="238"/>
                <a:ext cx="865" cy="124"/>
              </a:xfrm>
              <a:custGeom>
                <a:avLst/>
                <a:gdLst>
                  <a:gd name="T0" fmla="*/ 865 w 865"/>
                  <a:gd name="T1" fmla="*/ 30 h 124"/>
                  <a:gd name="T2" fmla="*/ 774 w 865"/>
                  <a:gd name="T3" fmla="*/ 40 h 124"/>
                  <a:gd name="T4" fmla="*/ 686 w 865"/>
                  <a:gd name="T5" fmla="*/ 49 h 124"/>
                  <a:gd name="T6" fmla="*/ 603 w 865"/>
                  <a:gd name="T7" fmla="*/ 60 h 124"/>
                  <a:gd name="T8" fmla="*/ 519 w 865"/>
                  <a:gd name="T9" fmla="*/ 70 h 124"/>
                  <a:gd name="T10" fmla="*/ 438 w 865"/>
                  <a:gd name="T11" fmla="*/ 79 h 124"/>
                  <a:gd name="T12" fmla="*/ 355 w 865"/>
                  <a:gd name="T13" fmla="*/ 89 h 124"/>
                  <a:gd name="T14" fmla="*/ 272 w 865"/>
                  <a:gd name="T15" fmla="*/ 98 h 124"/>
                  <a:gd name="T16" fmla="*/ 188 w 865"/>
                  <a:gd name="T17" fmla="*/ 108 h 124"/>
                  <a:gd name="T18" fmla="*/ 100 w 865"/>
                  <a:gd name="T19" fmla="*/ 116 h 124"/>
                  <a:gd name="T20" fmla="*/ 7 w 865"/>
                  <a:gd name="T21" fmla="*/ 124 h 124"/>
                  <a:gd name="T22" fmla="*/ 0 w 865"/>
                  <a:gd name="T23" fmla="*/ 92 h 124"/>
                  <a:gd name="T24" fmla="*/ 83 w 865"/>
                  <a:gd name="T25" fmla="*/ 78 h 124"/>
                  <a:gd name="T26" fmla="*/ 166 w 865"/>
                  <a:gd name="T27" fmla="*/ 66 h 124"/>
                  <a:gd name="T28" fmla="*/ 250 w 865"/>
                  <a:gd name="T29" fmla="*/ 56 h 124"/>
                  <a:gd name="T30" fmla="*/ 333 w 865"/>
                  <a:gd name="T31" fmla="*/ 47 h 124"/>
                  <a:gd name="T32" fmla="*/ 416 w 865"/>
                  <a:gd name="T33" fmla="*/ 39 h 124"/>
                  <a:gd name="T34" fmla="*/ 502 w 865"/>
                  <a:gd name="T35" fmla="*/ 31 h 124"/>
                  <a:gd name="T36" fmla="*/ 585 w 865"/>
                  <a:gd name="T37" fmla="*/ 24 h 124"/>
                  <a:gd name="T38" fmla="*/ 671 w 865"/>
                  <a:gd name="T39" fmla="*/ 16 h 124"/>
                  <a:gd name="T40" fmla="*/ 759 w 865"/>
                  <a:gd name="T41" fmla="*/ 8 h 124"/>
                  <a:gd name="T42" fmla="*/ 845 w 865"/>
                  <a:gd name="T43" fmla="*/ 0 h 124"/>
                  <a:gd name="T44" fmla="*/ 850 w 865"/>
                  <a:gd name="T45" fmla="*/ 4 h 124"/>
                  <a:gd name="T46" fmla="*/ 853 w 865"/>
                  <a:gd name="T47" fmla="*/ 6 h 124"/>
                  <a:gd name="T48" fmla="*/ 855 w 865"/>
                  <a:gd name="T49" fmla="*/ 9 h 124"/>
                  <a:gd name="T50" fmla="*/ 857 w 865"/>
                  <a:gd name="T51" fmla="*/ 12 h 124"/>
                  <a:gd name="T52" fmla="*/ 857 w 865"/>
                  <a:gd name="T53" fmla="*/ 15 h 124"/>
                  <a:gd name="T54" fmla="*/ 860 w 865"/>
                  <a:gd name="T55" fmla="*/ 17 h 124"/>
                  <a:gd name="T56" fmla="*/ 860 w 865"/>
                  <a:gd name="T57" fmla="*/ 21 h 124"/>
                  <a:gd name="T58" fmla="*/ 862 w 865"/>
                  <a:gd name="T59" fmla="*/ 24 h 124"/>
                  <a:gd name="T60" fmla="*/ 862 w 865"/>
                  <a:gd name="T61" fmla="*/ 26 h 124"/>
                  <a:gd name="T62" fmla="*/ 865 w 865"/>
                  <a:gd name="T63" fmla="*/ 30 h 124"/>
                  <a:gd name="T64" fmla="*/ 865 w 865"/>
                  <a:gd name="T65" fmla="*/ 30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65" h="124">
                    <a:moveTo>
                      <a:pt x="865" y="30"/>
                    </a:moveTo>
                    <a:lnTo>
                      <a:pt x="774" y="40"/>
                    </a:lnTo>
                    <a:lnTo>
                      <a:pt x="686" y="49"/>
                    </a:lnTo>
                    <a:lnTo>
                      <a:pt x="603" y="60"/>
                    </a:lnTo>
                    <a:lnTo>
                      <a:pt x="519" y="70"/>
                    </a:lnTo>
                    <a:lnTo>
                      <a:pt x="438" y="79"/>
                    </a:lnTo>
                    <a:lnTo>
                      <a:pt x="355" y="89"/>
                    </a:lnTo>
                    <a:lnTo>
                      <a:pt x="272" y="98"/>
                    </a:lnTo>
                    <a:lnTo>
                      <a:pt x="188" y="108"/>
                    </a:lnTo>
                    <a:lnTo>
                      <a:pt x="100" y="116"/>
                    </a:lnTo>
                    <a:lnTo>
                      <a:pt x="7" y="124"/>
                    </a:lnTo>
                    <a:lnTo>
                      <a:pt x="0" y="92"/>
                    </a:lnTo>
                    <a:lnTo>
                      <a:pt x="83" y="78"/>
                    </a:lnTo>
                    <a:lnTo>
                      <a:pt x="166" y="66"/>
                    </a:lnTo>
                    <a:lnTo>
                      <a:pt x="250" y="56"/>
                    </a:lnTo>
                    <a:lnTo>
                      <a:pt x="333" y="47"/>
                    </a:lnTo>
                    <a:lnTo>
                      <a:pt x="416" y="39"/>
                    </a:lnTo>
                    <a:lnTo>
                      <a:pt x="502" y="31"/>
                    </a:lnTo>
                    <a:lnTo>
                      <a:pt x="585" y="24"/>
                    </a:lnTo>
                    <a:lnTo>
                      <a:pt x="671" y="16"/>
                    </a:lnTo>
                    <a:lnTo>
                      <a:pt x="759" y="8"/>
                    </a:lnTo>
                    <a:lnTo>
                      <a:pt x="845" y="0"/>
                    </a:lnTo>
                    <a:lnTo>
                      <a:pt x="850" y="4"/>
                    </a:lnTo>
                    <a:lnTo>
                      <a:pt x="853" y="6"/>
                    </a:lnTo>
                    <a:lnTo>
                      <a:pt x="855" y="9"/>
                    </a:lnTo>
                    <a:lnTo>
                      <a:pt x="857" y="12"/>
                    </a:lnTo>
                    <a:lnTo>
                      <a:pt x="857" y="15"/>
                    </a:lnTo>
                    <a:lnTo>
                      <a:pt x="860" y="17"/>
                    </a:lnTo>
                    <a:lnTo>
                      <a:pt x="860" y="21"/>
                    </a:lnTo>
                    <a:lnTo>
                      <a:pt x="862" y="24"/>
                    </a:lnTo>
                    <a:lnTo>
                      <a:pt x="862" y="26"/>
                    </a:lnTo>
                    <a:lnTo>
                      <a:pt x="865" y="30"/>
                    </a:lnTo>
                    <a:lnTo>
                      <a:pt x="865" y="30"/>
                    </a:lnTo>
                    <a:close/>
                  </a:path>
                </a:pathLst>
              </a:custGeom>
              <a:solidFill>
                <a:srgbClr val="FF00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291" name="Freeform 27"/>
              <p:cNvSpPr>
                <a:spLocks/>
              </p:cNvSpPr>
              <p:nvPr/>
            </p:nvSpPr>
            <p:spPr bwMode="auto">
              <a:xfrm>
                <a:off x="1900" y="245"/>
                <a:ext cx="2005" cy="246"/>
              </a:xfrm>
              <a:custGeom>
                <a:avLst/>
                <a:gdLst>
                  <a:gd name="T0" fmla="*/ 2005 w 2005"/>
                  <a:gd name="T1" fmla="*/ 23 h 246"/>
                  <a:gd name="T2" fmla="*/ 2005 w 2005"/>
                  <a:gd name="T3" fmla="*/ 34 h 246"/>
                  <a:gd name="T4" fmla="*/ 1809 w 2005"/>
                  <a:gd name="T5" fmla="*/ 56 h 246"/>
                  <a:gd name="T6" fmla="*/ 1610 w 2005"/>
                  <a:gd name="T7" fmla="*/ 77 h 246"/>
                  <a:gd name="T8" fmla="*/ 1412 w 2005"/>
                  <a:gd name="T9" fmla="*/ 98 h 246"/>
                  <a:gd name="T10" fmla="*/ 1216 w 2005"/>
                  <a:gd name="T11" fmla="*/ 119 h 246"/>
                  <a:gd name="T12" fmla="*/ 1017 w 2005"/>
                  <a:gd name="T13" fmla="*/ 141 h 246"/>
                  <a:gd name="T14" fmla="*/ 819 w 2005"/>
                  <a:gd name="T15" fmla="*/ 161 h 246"/>
                  <a:gd name="T16" fmla="*/ 620 w 2005"/>
                  <a:gd name="T17" fmla="*/ 183 h 246"/>
                  <a:gd name="T18" fmla="*/ 421 w 2005"/>
                  <a:gd name="T19" fmla="*/ 203 h 246"/>
                  <a:gd name="T20" fmla="*/ 220 w 2005"/>
                  <a:gd name="T21" fmla="*/ 224 h 246"/>
                  <a:gd name="T22" fmla="*/ 19 w 2005"/>
                  <a:gd name="T23" fmla="*/ 246 h 246"/>
                  <a:gd name="T24" fmla="*/ 17 w 2005"/>
                  <a:gd name="T25" fmla="*/ 242 h 246"/>
                  <a:gd name="T26" fmla="*/ 15 w 2005"/>
                  <a:gd name="T27" fmla="*/ 239 h 246"/>
                  <a:gd name="T28" fmla="*/ 12 w 2005"/>
                  <a:gd name="T29" fmla="*/ 235 h 246"/>
                  <a:gd name="T30" fmla="*/ 10 w 2005"/>
                  <a:gd name="T31" fmla="*/ 232 h 246"/>
                  <a:gd name="T32" fmla="*/ 5 w 2005"/>
                  <a:gd name="T33" fmla="*/ 229 h 246"/>
                  <a:gd name="T34" fmla="*/ 2 w 2005"/>
                  <a:gd name="T35" fmla="*/ 224 h 246"/>
                  <a:gd name="T36" fmla="*/ 2 w 2005"/>
                  <a:gd name="T37" fmla="*/ 221 h 246"/>
                  <a:gd name="T38" fmla="*/ 0 w 2005"/>
                  <a:gd name="T39" fmla="*/ 217 h 246"/>
                  <a:gd name="T40" fmla="*/ 0 w 2005"/>
                  <a:gd name="T41" fmla="*/ 213 h 246"/>
                  <a:gd name="T42" fmla="*/ 2 w 2005"/>
                  <a:gd name="T43" fmla="*/ 208 h 246"/>
                  <a:gd name="T44" fmla="*/ 159 w 2005"/>
                  <a:gd name="T45" fmla="*/ 183 h 246"/>
                  <a:gd name="T46" fmla="*/ 319 w 2005"/>
                  <a:gd name="T47" fmla="*/ 161 h 246"/>
                  <a:gd name="T48" fmla="*/ 480 w 2005"/>
                  <a:gd name="T49" fmla="*/ 141 h 246"/>
                  <a:gd name="T50" fmla="*/ 642 w 2005"/>
                  <a:gd name="T51" fmla="*/ 121 h 246"/>
                  <a:gd name="T52" fmla="*/ 806 w 2005"/>
                  <a:gd name="T53" fmla="*/ 104 h 246"/>
                  <a:gd name="T54" fmla="*/ 970 w 2005"/>
                  <a:gd name="T55" fmla="*/ 87 h 246"/>
                  <a:gd name="T56" fmla="*/ 1135 w 2005"/>
                  <a:gd name="T57" fmla="*/ 71 h 246"/>
                  <a:gd name="T58" fmla="*/ 1301 w 2005"/>
                  <a:gd name="T59" fmla="*/ 54 h 246"/>
                  <a:gd name="T60" fmla="*/ 1468 w 2005"/>
                  <a:gd name="T61" fmla="*/ 38 h 246"/>
                  <a:gd name="T62" fmla="*/ 1635 w 2005"/>
                  <a:gd name="T63" fmla="*/ 19 h 246"/>
                  <a:gd name="T64" fmla="*/ 1667 w 2005"/>
                  <a:gd name="T65" fmla="*/ 17 h 246"/>
                  <a:gd name="T66" fmla="*/ 1698 w 2005"/>
                  <a:gd name="T67" fmla="*/ 15 h 246"/>
                  <a:gd name="T68" fmla="*/ 1735 w 2005"/>
                  <a:gd name="T69" fmla="*/ 11 h 246"/>
                  <a:gd name="T70" fmla="*/ 1772 w 2005"/>
                  <a:gd name="T71" fmla="*/ 9 h 246"/>
                  <a:gd name="T72" fmla="*/ 1811 w 2005"/>
                  <a:gd name="T73" fmla="*/ 6 h 246"/>
                  <a:gd name="T74" fmla="*/ 1850 w 2005"/>
                  <a:gd name="T75" fmla="*/ 3 h 246"/>
                  <a:gd name="T76" fmla="*/ 1887 w 2005"/>
                  <a:gd name="T77" fmla="*/ 1 h 246"/>
                  <a:gd name="T78" fmla="*/ 1926 w 2005"/>
                  <a:gd name="T79" fmla="*/ 0 h 246"/>
                  <a:gd name="T80" fmla="*/ 1963 w 2005"/>
                  <a:gd name="T81" fmla="*/ 0 h 246"/>
                  <a:gd name="T82" fmla="*/ 1997 w 2005"/>
                  <a:gd name="T83" fmla="*/ 2 h 246"/>
                  <a:gd name="T84" fmla="*/ 2005 w 2005"/>
                  <a:gd name="T85" fmla="*/ 23 h 246"/>
                  <a:gd name="T86" fmla="*/ 2005 w 2005"/>
                  <a:gd name="T87" fmla="*/ 23 h 2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005" h="246">
                    <a:moveTo>
                      <a:pt x="2005" y="23"/>
                    </a:moveTo>
                    <a:lnTo>
                      <a:pt x="2005" y="34"/>
                    </a:lnTo>
                    <a:lnTo>
                      <a:pt x="1809" y="56"/>
                    </a:lnTo>
                    <a:lnTo>
                      <a:pt x="1610" y="77"/>
                    </a:lnTo>
                    <a:lnTo>
                      <a:pt x="1412" y="98"/>
                    </a:lnTo>
                    <a:lnTo>
                      <a:pt x="1216" y="119"/>
                    </a:lnTo>
                    <a:lnTo>
                      <a:pt x="1017" y="141"/>
                    </a:lnTo>
                    <a:lnTo>
                      <a:pt x="819" y="161"/>
                    </a:lnTo>
                    <a:lnTo>
                      <a:pt x="620" y="183"/>
                    </a:lnTo>
                    <a:lnTo>
                      <a:pt x="421" y="203"/>
                    </a:lnTo>
                    <a:lnTo>
                      <a:pt x="220" y="224"/>
                    </a:lnTo>
                    <a:lnTo>
                      <a:pt x="19" y="246"/>
                    </a:lnTo>
                    <a:lnTo>
                      <a:pt x="17" y="242"/>
                    </a:lnTo>
                    <a:lnTo>
                      <a:pt x="15" y="239"/>
                    </a:lnTo>
                    <a:lnTo>
                      <a:pt x="12" y="235"/>
                    </a:lnTo>
                    <a:lnTo>
                      <a:pt x="10" y="232"/>
                    </a:lnTo>
                    <a:lnTo>
                      <a:pt x="5" y="229"/>
                    </a:lnTo>
                    <a:lnTo>
                      <a:pt x="2" y="224"/>
                    </a:lnTo>
                    <a:lnTo>
                      <a:pt x="2" y="221"/>
                    </a:lnTo>
                    <a:lnTo>
                      <a:pt x="0" y="217"/>
                    </a:lnTo>
                    <a:lnTo>
                      <a:pt x="0" y="213"/>
                    </a:lnTo>
                    <a:lnTo>
                      <a:pt x="2" y="208"/>
                    </a:lnTo>
                    <a:lnTo>
                      <a:pt x="159" y="183"/>
                    </a:lnTo>
                    <a:lnTo>
                      <a:pt x="319" y="161"/>
                    </a:lnTo>
                    <a:lnTo>
                      <a:pt x="480" y="141"/>
                    </a:lnTo>
                    <a:lnTo>
                      <a:pt x="642" y="121"/>
                    </a:lnTo>
                    <a:lnTo>
                      <a:pt x="806" y="104"/>
                    </a:lnTo>
                    <a:lnTo>
                      <a:pt x="970" y="87"/>
                    </a:lnTo>
                    <a:lnTo>
                      <a:pt x="1135" y="71"/>
                    </a:lnTo>
                    <a:lnTo>
                      <a:pt x="1301" y="54"/>
                    </a:lnTo>
                    <a:lnTo>
                      <a:pt x="1468" y="38"/>
                    </a:lnTo>
                    <a:lnTo>
                      <a:pt x="1635" y="19"/>
                    </a:lnTo>
                    <a:lnTo>
                      <a:pt x="1667" y="17"/>
                    </a:lnTo>
                    <a:lnTo>
                      <a:pt x="1698" y="15"/>
                    </a:lnTo>
                    <a:lnTo>
                      <a:pt x="1735" y="11"/>
                    </a:lnTo>
                    <a:lnTo>
                      <a:pt x="1772" y="9"/>
                    </a:lnTo>
                    <a:lnTo>
                      <a:pt x="1811" y="6"/>
                    </a:lnTo>
                    <a:lnTo>
                      <a:pt x="1850" y="3"/>
                    </a:lnTo>
                    <a:lnTo>
                      <a:pt x="1887" y="1"/>
                    </a:lnTo>
                    <a:lnTo>
                      <a:pt x="1926" y="0"/>
                    </a:lnTo>
                    <a:lnTo>
                      <a:pt x="1963" y="0"/>
                    </a:lnTo>
                    <a:lnTo>
                      <a:pt x="1997" y="2"/>
                    </a:lnTo>
                    <a:lnTo>
                      <a:pt x="2005" y="23"/>
                    </a:lnTo>
                    <a:lnTo>
                      <a:pt x="2005" y="23"/>
                    </a:lnTo>
                    <a:close/>
                  </a:path>
                </a:pathLst>
              </a:custGeom>
              <a:solidFill>
                <a:srgbClr val="FFB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292" name="Freeform 28"/>
              <p:cNvSpPr>
                <a:spLocks/>
              </p:cNvSpPr>
              <p:nvPr/>
            </p:nvSpPr>
            <p:spPr bwMode="auto">
              <a:xfrm>
                <a:off x="3358" y="349"/>
                <a:ext cx="331" cy="232"/>
              </a:xfrm>
              <a:custGeom>
                <a:avLst/>
                <a:gdLst>
                  <a:gd name="T0" fmla="*/ 204 w 331"/>
                  <a:gd name="T1" fmla="*/ 18 h 232"/>
                  <a:gd name="T2" fmla="*/ 221 w 331"/>
                  <a:gd name="T3" fmla="*/ 30 h 232"/>
                  <a:gd name="T4" fmla="*/ 228 w 331"/>
                  <a:gd name="T5" fmla="*/ 41 h 232"/>
                  <a:gd name="T6" fmla="*/ 231 w 331"/>
                  <a:gd name="T7" fmla="*/ 54 h 232"/>
                  <a:gd name="T8" fmla="*/ 221 w 331"/>
                  <a:gd name="T9" fmla="*/ 66 h 232"/>
                  <a:gd name="T10" fmla="*/ 206 w 331"/>
                  <a:gd name="T11" fmla="*/ 73 h 232"/>
                  <a:gd name="T12" fmla="*/ 191 w 331"/>
                  <a:gd name="T13" fmla="*/ 78 h 232"/>
                  <a:gd name="T14" fmla="*/ 177 w 331"/>
                  <a:gd name="T15" fmla="*/ 81 h 232"/>
                  <a:gd name="T16" fmla="*/ 164 w 331"/>
                  <a:gd name="T17" fmla="*/ 86 h 232"/>
                  <a:gd name="T18" fmla="*/ 155 w 331"/>
                  <a:gd name="T19" fmla="*/ 91 h 232"/>
                  <a:gd name="T20" fmla="*/ 167 w 331"/>
                  <a:gd name="T21" fmla="*/ 97 h 232"/>
                  <a:gd name="T22" fmla="*/ 206 w 331"/>
                  <a:gd name="T23" fmla="*/ 96 h 232"/>
                  <a:gd name="T24" fmla="*/ 250 w 331"/>
                  <a:gd name="T25" fmla="*/ 95 h 232"/>
                  <a:gd name="T26" fmla="*/ 289 w 331"/>
                  <a:gd name="T27" fmla="*/ 98 h 232"/>
                  <a:gd name="T28" fmla="*/ 319 w 331"/>
                  <a:gd name="T29" fmla="*/ 112 h 232"/>
                  <a:gd name="T30" fmla="*/ 331 w 331"/>
                  <a:gd name="T31" fmla="*/ 136 h 232"/>
                  <a:gd name="T32" fmla="*/ 329 w 331"/>
                  <a:gd name="T33" fmla="*/ 155 h 232"/>
                  <a:gd name="T34" fmla="*/ 319 w 331"/>
                  <a:gd name="T35" fmla="*/ 175 h 232"/>
                  <a:gd name="T36" fmla="*/ 302 w 331"/>
                  <a:gd name="T37" fmla="*/ 192 h 232"/>
                  <a:gd name="T38" fmla="*/ 280 w 331"/>
                  <a:gd name="T39" fmla="*/ 208 h 232"/>
                  <a:gd name="T40" fmla="*/ 255 w 331"/>
                  <a:gd name="T41" fmla="*/ 218 h 232"/>
                  <a:gd name="T42" fmla="*/ 238 w 331"/>
                  <a:gd name="T43" fmla="*/ 223 h 232"/>
                  <a:gd name="T44" fmla="*/ 218 w 331"/>
                  <a:gd name="T45" fmla="*/ 226 h 232"/>
                  <a:gd name="T46" fmla="*/ 199 w 331"/>
                  <a:gd name="T47" fmla="*/ 229 h 232"/>
                  <a:gd name="T48" fmla="*/ 179 w 331"/>
                  <a:gd name="T49" fmla="*/ 231 h 232"/>
                  <a:gd name="T50" fmla="*/ 167 w 331"/>
                  <a:gd name="T51" fmla="*/ 207 h 232"/>
                  <a:gd name="T52" fmla="*/ 150 w 331"/>
                  <a:gd name="T53" fmla="*/ 159 h 232"/>
                  <a:gd name="T54" fmla="*/ 118 w 331"/>
                  <a:gd name="T55" fmla="*/ 114 h 232"/>
                  <a:gd name="T56" fmla="*/ 76 w 331"/>
                  <a:gd name="T57" fmla="*/ 71 h 232"/>
                  <a:gd name="T58" fmla="*/ 27 w 331"/>
                  <a:gd name="T59" fmla="*/ 30 h 232"/>
                  <a:gd name="T60" fmla="*/ 17 w 331"/>
                  <a:gd name="T61" fmla="*/ 6 h 232"/>
                  <a:gd name="T62" fmla="*/ 57 w 331"/>
                  <a:gd name="T63" fmla="*/ 1 h 232"/>
                  <a:gd name="T64" fmla="*/ 101 w 331"/>
                  <a:gd name="T65" fmla="*/ 0 h 232"/>
                  <a:gd name="T66" fmla="*/ 142 w 331"/>
                  <a:gd name="T67" fmla="*/ 1 h 232"/>
                  <a:gd name="T68" fmla="*/ 179 w 331"/>
                  <a:gd name="T69" fmla="*/ 8 h 232"/>
                  <a:gd name="T70" fmla="*/ 194 w 331"/>
                  <a:gd name="T71" fmla="*/ 13 h 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31" h="232">
                    <a:moveTo>
                      <a:pt x="194" y="13"/>
                    </a:moveTo>
                    <a:lnTo>
                      <a:pt x="204" y="18"/>
                    </a:lnTo>
                    <a:lnTo>
                      <a:pt x="213" y="23"/>
                    </a:lnTo>
                    <a:lnTo>
                      <a:pt x="221" y="30"/>
                    </a:lnTo>
                    <a:lnTo>
                      <a:pt x="226" y="35"/>
                    </a:lnTo>
                    <a:lnTo>
                      <a:pt x="228" y="41"/>
                    </a:lnTo>
                    <a:lnTo>
                      <a:pt x="231" y="48"/>
                    </a:lnTo>
                    <a:lnTo>
                      <a:pt x="231" y="54"/>
                    </a:lnTo>
                    <a:lnTo>
                      <a:pt x="228" y="61"/>
                    </a:lnTo>
                    <a:lnTo>
                      <a:pt x="221" y="66"/>
                    </a:lnTo>
                    <a:lnTo>
                      <a:pt x="213" y="71"/>
                    </a:lnTo>
                    <a:lnTo>
                      <a:pt x="206" y="73"/>
                    </a:lnTo>
                    <a:lnTo>
                      <a:pt x="199" y="75"/>
                    </a:lnTo>
                    <a:lnTo>
                      <a:pt x="191" y="78"/>
                    </a:lnTo>
                    <a:lnTo>
                      <a:pt x="184" y="80"/>
                    </a:lnTo>
                    <a:lnTo>
                      <a:pt x="177" y="81"/>
                    </a:lnTo>
                    <a:lnTo>
                      <a:pt x="169" y="83"/>
                    </a:lnTo>
                    <a:lnTo>
                      <a:pt x="164" y="86"/>
                    </a:lnTo>
                    <a:lnTo>
                      <a:pt x="157" y="88"/>
                    </a:lnTo>
                    <a:lnTo>
                      <a:pt x="155" y="91"/>
                    </a:lnTo>
                    <a:lnTo>
                      <a:pt x="150" y="95"/>
                    </a:lnTo>
                    <a:lnTo>
                      <a:pt x="167" y="97"/>
                    </a:lnTo>
                    <a:lnTo>
                      <a:pt x="187" y="97"/>
                    </a:lnTo>
                    <a:lnTo>
                      <a:pt x="206" y="96"/>
                    </a:lnTo>
                    <a:lnTo>
                      <a:pt x="228" y="95"/>
                    </a:lnTo>
                    <a:lnTo>
                      <a:pt x="250" y="95"/>
                    </a:lnTo>
                    <a:lnTo>
                      <a:pt x="270" y="95"/>
                    </a:lnTo>
                    <a:lnTo>
                      <a:pt x="289" y="98"/>
                    </a:lnTo>
                    <a:lnTo>
                      <a:pt x="307" y="103"/>
                    </a:lnTo>
                    <a:lnTo>
                      <a:pt x="319" y="112"/>
                    </a:lnTo>
                    <a:lnTo>
                      <a:pt x="326" y="125"/>
                    </a:lnTo>
                    <a:lnTo>
                      <a:pt x="331" y="136"/>
                    </a:lnTo>
                    <a:lnTo>
                      <a:pt x="331" y="146"/>
                    </a:lnTo>
                    <a:lnTo>
                      <a:pt x="329" y="155"/>
                    </a:lnTo>
                    <a:lnTo>
                      <a:pt x="326" y="166"/>
                    </a:lnTo>
                    <a:lnTo>
                      <a:pt x="319" y="175"/>
                    </a:lnTo>
                    <a:lnTo>
                      <a:pt x="312" y="183"/>
                    </a:lnTo>
                    <a:lnTo>
                      <a:pt x="302" y="192"/>
                    </a:lnTo>
                    <a:lnTo>
                      <a:pt x="292" y="200"/>
                    </a:lnTo>
                    <a:lnTo>
                      <a:pt x="280" y="208"/>
                    </a:lnTo>
                    <a:lnTo>
                      <a:pt x="265" y="215"/>
                    </a:lnTo>
                    <a:lnTo>
                      <a:pt x="255" y="218"/>
                    </a:lnTo>
                    <a:lnTo>
                      <a:pt x="248" y="222"/>
                    </a:lnTo>
                    <a:lnTo>
                      <a:pt x="238" y="223"/>
                    </a:lnTo>
                    <a:lnTo>
                      <a:pt x="228" y="225"/>
                    </a:lnTo>
                    <a:lnTo>
                      <a:pt x="218" y="226"/>
                    </a:lnTo>
                    <a:lnTo>
                      <a:pt x="209" y="227"/>
                    </a:lnTo>
                    <a:lnTo>
                      <a:pt x="199" y="229"/>
                    </a:lnTo>
                    <a:lnTo>
                      <a:pt x="189" y="230"/>
                    </a:lnTo>
                    <a:lnTo>
                      <a:pt x="179" y="231"/>
                    </a:lnTo>
                    <a:lnTo>
                      <a:pt x="169" y="232"/>
                    </a:lnTo>
                    <a:lnTo>
                      <a:pt x="167" y="207"/>
                    </a:lnTo>
                    <a:lnTo>
                      <a:pt x="160" y="183"/>
                    </a:lnTo>
                    <a:lnTo>
                      <a:pt x="150" y="159"/>
                    </a:lnTo>
                    <a:lnTo>
                      <a:pt x="135" y="136"/>
                    </a:lnTo>
                    <a:lnTo>
                      <a:pt x="118" y="114"/>
                    </a:lnTo>
                    <a:lnTo>
                      <a:pt x="98" y="93"/>
                    </a:lnTo>
                    <a:lnTo>
                      <a:pt x="76" y="71"/>
                    </a:lnTo>
                    <a:lnTo>
                      <a:pt x="52" y="50"/>
                    </a:lnTo>
                    <a:lnTo>
                      <a:pt x="27" y="30"/>
                    </a:lnTo>
                    <a:lnTo>
                      <a:pt x="0" y="9"/>
                    </a:lnTo>
                    <a:lnTo>
                      <a:pt x="17" y="6"/>
                    </a:lnTo>
                    <a:lnTo>
                      <a:pt x="37" y="3"/>
                    </a:lnTo>
                    <a:lnTo>
                      <a:pt x="57" y="1"/>
                    </a:lnTo>
                    <a:lnTo>
                      <a:pt x="79" y="0"/>
                    </a:lnTo>
                    <a:lnTo>
                      <a:pt x="101" y="0"/>
                    </a:lnTo>
                    <a:lnTo>
                      <a:pt x="120" y="0"/>
                    </a:lnTo>
                    <a:lnTo>
                      <a:pt x="142" y="1"/>
                    </a:lnTo>
                    <a:lnTo>
                      <a:pt x="162" y="5"/>
                    </a:lnTo>
                    <a:lnTo>
                      <a:pt x="179" y="8"/>
                    </a:lnTo>
                    <a:lnTo>
                      <a:pt x="194" y="13"/>
                    </a:lnTo>
                    <a:lnTo>
                      <a:pt x="194" y="13"/>
                    </a:ln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293" name="Freeform 29"/>
              <p:cNvSpPr>
                <a:spLocks/>
              </p:cNvSpPr>
              <p:nvPr/>
            </p:nvSpPr>
            <p:spPr bwMode="auto">
              <a:xfrm>
                <a:off x="2405" y="362"/>
                <a:ext cx="1095" cy="609"/>
              </a:xfrm>
              <a:custGeom>
                <a:avLst/>
                <a:gdLst>
                  <a:gd name="T0" fmla="*/ 1059 w 1095"/>
                  <a:gd name="T1" fmla="*/ 118 h 609"/>
                  <a:gd name="T2" fmla="*/ 1095 w 1095"/>
                  <a:gd name="T3" fmla="*/ 205 h 609"/>
                  <a:gd name="T4" fmla="*/ 1078 w 1095"/>
                  <a:gd name="T5" fmla="*/ 293 h 609"/>
                  <a:gd name="T6" fmla="*/ 1022 w 1095"/>
                  <a:gd name="T7" fmla="*/ 379 h 609"/>
                  <a:gd name="T8" fmla="*/ 943 w 1095"/>
                  <a:gd name="T9" fmla="*/ 460 h 609"/>
                  <a:gd name="T10" fmla="*/ 870 w 1095"/>
                  <a:gd name="T11" fmla="*/ 516 h 609"/>
                  <a:gd name="T12" fmla="*/ 796 w 1095"/>
                  <a:gd name="T13" fmla="*/ 552 h 609"/>
                  <a:gd name="T14" fmla="*/ 713 w 1095"/>
                  <a:gd name="T15" fmla="*/ 582 h 609"/>
                  <a:gd name="T16" fmla="*/ 622 w 1095"/>
                  <a:gd name="T17" fmla="*/ 603 h 609"/>
                  <a:gd name="T18" fmla="*/ 522 w 1095"/>
                  <a:gd name="T19" fmla="*/ 609 h 609"/>
                  <a:gd name="T20" fmla="*/ 402 w 1095"/>
                  <a:gd name="T21" fmla="*/ 596 h 609"/>
                  <a:gd name="T22" fmla="*/ 284 w 1095"/>
                  <a:gd name="T23" fmla="*/ 568 h 609"/>
                  <a:gd name="T24" fmla="*/ 184 w 1095"/>
                  <a:gd name="T25" fmla="*/ 524 h 609"/>
                  <a:gd name="T26" fmla="*/ 103 w 1095"/>
                  <a:gd name="T27" fmla="*/ 473 h 609"/>
                  <a:gd name="T28" fmla="*/ 41 w 1095"/>
                  <a:gd name="T29" fmla="*/ 417 h 609"/>
                  <a:gd name="T30" fmla="*/ 5 w 1095"/>
                  <a:gd name="T31" fmla="*/ 355 h 609"/>
                  <a:gd name="T32" fmla="*/ 0 w 1095"/>
                  <a:gd name="T33" fmla="*/ 292 h 609"/>
                  <a:gd name="T34" fmla="*/ 17 w 1095"/>
                  <a:gd name="T35" fmla="*/ 230 h 609"/>
                  <a:gd name="T36" fmla="*/ 54 w 1095"/>
                  <a:gd name="T37" fmla="*/ 171 h 609"/>
                  <a:gd name="T38" fmla="*/ 100 w 1095"/>
                  <a:gd name="T39" fmla="*/ 115 h 609"/>
                  <a:gd name="T40" fmla="*/ 139 w 1095"/>
                  <a:gd name="T41" fmla="*/ 84 h 609"/>
                  <a:gd name="T42" fmla="*/ 166 w 1095"/>
                  <a:gd name="T43" fmla="*/ 78 h 609"/>
                  <a:gd name="T44" fmla="*/ 191 w 1095"/>
                  <a:gd name="T45" fmla="*/ 73 h 609"/>
                  <a:gd name="T46" fmla="*/ 215 w 1095"/>
                  <a:gd name="T47" fmla="*/ 70 h 609"/>
                  <a:gd name="T48" fmla="*/ 242 w 1095"/>
                  <a:gd name="T49" fmla="*/ 73 h 609"/>
                  <a:gd name="T50" fmla="*/ 247 w 1095"/>
                  <a:gd name="T51" fmla="*/ 76 h 609"/>
                  <a:gd name="T52" fmla="*/ 230 w 1095"/>
                  <a:gd name="T53" fmla="*/ 80 h 609"/>
                  <a:gd name="T54" fmla="*/ 215 w 1095"/>
                  <a:gd name="T55" fmla="*/ 85 h 609"/>
                  <a:gd name="T56" fmla="*/ 201 w 1095"/>
                  <a:gd name="T57" fmla="*/ 92 h 609"/>
                  <a:gd name="T58" fmla="*/ 189 w 1095"/>
                  <a:gd name="T59" fmla="*/ 100 h 609"/>
                  <a:gd name="T60" fmla="*/ 184 w 1095"/>
                  <a:gd name="T61" fmla="*/ 116 h 609"/>
                  <a:gd name="T62" fmla="*/ 220 w 1095"/>
                  <a:gd name="T63" fmla="*/ 109 h 609"/>
                  <a:gd name="T64" fmla="*/ 262 w 1095"/>
                  <a:gd name="T65" fmla="*/ 100 h 609"/>
                  <a:gd name="T66" fmla="*/ 304 w 1095"/>
                  <a:gd name="T67" fmla="*/ 92 h 609"/>
                  <a:gd name="T68" fmla="*/ 350 w 1095"/>
                  <a:gd name="T69" fmla="*/ 90 h 609"/>
                  <a:gd name="T70" fmla="*/ 397 w 1095"/>
                  <a:gd name="T71" fmla="*/ 96 h 609"/>
                  <a:gd name="T72" fmla="*/ 407 w 1095"/>
                  <a:gd name="T73" fmla="*/ 90 h 609"/>
                  <a:gd name="T74" fmla="*/ 409 w 1095"/>
                  <a:gd name="T75" fmla="*/ 84 h 609"/>
                  <a:gd name="T76" fmla="*/ 407 w 1095"/>
                  <a:gd name="T77" fmla="*/ 78 h 609"/>
                  <a:gd name="T78" fmla="*/ 402 w 1095"/>
                  <a:gd name="T79" fmla="*/ 73 h 609"/>
                  <a:gd name="T80" fmla="*/ 397 w 1095"/>
                  <a:gd name="T81" fmla="*/ 67 h 609"/>
                  <a:gd name="T82" fmla="*/ 392 w 1095"/>
                  <a:gd name="T83" fmla="*/ 67 h 609"/>
                  <a:gd name="T84" fmla="*/ 387 w 1095"/>
                  <a:gd name="T85" fmla="*/ 67 h 609"/>
                  <a:gd name="T86" fmla="*/ 380 w 1095"/>
                  <a:gd name="T87" fmla="*/ 66 h 609"/>
                  <a:gd name="T88" fmla="*/ 375 w 1095"/>
                  <a:gd name="T89" fmla="*/ 65 h 609"/>
                  <a:gd name="T90" fmla="*/ 372 w 1095"/>
                  <a:gd name="T91" fmla="*/ 61 h 609"/>
                  <a:gd name="T92" fmla="*/ 426 w 1095"/>
                  <a:gd name="T93" fmla="*/ 52 h 609"/>
                  <a:gd name="T94" fmla="*/ 537 w 1095"/>
                  <a:gd name="T95" fmla="*/ 42 h 609"/>
                  <a:gd name="T96" fmla="*/ 647 w 1095"/>
                  <a:gd name="T97" fmla="*/ 29 h 609"/>
                  <a:gd name="T98" fmla="*/ 755 w 1095"/>
                  <a:gd name="T99" fmla="*/ 18 h 609"/>
                  <a:gd name="T100" fmla="*/ 865 w 1095"/>
                  <a:gd name="T101" fmla="*/ 6 h 609"/>
                  <a:gd name="T102" fmla="*/ 1015 w 1095"/>
                  <a:gd name="T103" fmla="*/ 75 h 6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95" h="609">
                    <a:moveTo>
                      <a:pt x="1015" y="75"/>
                    </a:moveTo>
                    <a:lnTo>
                      <a:pt x="1059" y="118"/>
                    </a:lnTo>
                    <a:lnTo>
                      <a:pt x="1083" y="162"/>
                    </a:lnTo>
                    <a:lnTo>
                      <a:pt x="1095" y="205"/>
                    </a:lnTo>
                    <a:lnTo>
                      <a:pt x="1091" y="249"/>
                    </a:lnTo>
                    <a:lnTo>
                      <a:pt x="1078" y="293"/>
                    </a:lnTo>
                    <a:lnTo>
                      <a:pt x="1054" y="337"/>
                    </a:lnTo>
                    <a:lnTo>
                      <a:pt x="1022" y="379"/>
                    </a:lnTo>
                    <a:lnTo>
                      <a:pt x="985" y="420"/>
                    </a:lnTo>
                    <a:lnTo>
                      <a:pt x="943" y="460"/>
                    </a:lnTo>
                    <a:lnTo>
                      <a:pt x="902" y="499"/>
                    </a:lnTo>
                    <a:lnTo>
                      <a:pt x="870" y="516"/>
                    </a:lnTo>
                    <a:lnTo>
                      <a:pt x="833" y="534"/>
                    </a:lnTo>
                    <a:lnTo>
                      <a:pt x="796" y="552"/>
                    </a:lnTo>
                    <a:lnTo>
                      <a:pt x="757" y="568"/>
                    </a:lnTo>
                    <a:lnTo>
                      <a:pt x="713" y="582"/>
                    </a:lnTo>
                    <a:lnTo>
                      <a:pt x="669" y="594"/>
                    </a:lnTo>
                    <a:lnTo>
                      <a:pt x="622" y="603"/>
                    </a:lnTo>
                    <a:lnTo>
                      <a:pt x="571" y="609"/>
                    </a:lnTo>
                    <a:lnTo>
                      <a:pt x="522" y="609"/>
                    </a:lnTo>
                    <a:lnTo>
                      <a:pt x="468" y="605"/>
                    </a:lnTo>
                    <a:lnTo>
                      <a:pt x="402" y="596"/>
                    </a:lnTo>
                    <a:lnTo>
                      <a:pt x="340" y="584"/>
                    </a:lnTo>
                    <a:lnTo>
                      <a:pt x="284" y="568"/>
                    </a:lnTo>
                    <a:lnTo>
                      <a:pt x="233" y="547"/>
                    </a:lnTo>
                    <a:lnTo>
                      <a:pt x="184" y="524"/>
                    </a:lnTo>
                    <a:lnTo>
                      <a:pt x="142" y="500"/>
                    </a:lnTo>
                    <a:lnTo>
                      <a:pt x="103" y="473"/>
                    </a:lnTo>
                    <a:lnTo>
                      <a:pt x="71" y="445"/>
                    </a:lnTo>
                    <a:lnTo>
                      <a:pt x="41" y="417"/>
                    </a:lnTo>
                    <a:lnTo>
                      <a:pt x="19" y="387"/>
                    </a:lnTo>
                    <a:lnTo>
                      <a:pt x="5" y="355"/>
                    </a:lnTo>
                    <a:lnTo>
                      <a:pt x="0" y="323"/>
                    </a:lnTo>
                    <a:lnTo>
                      <a:pt x="0" y="292"/>
                    </a:lnTo>
                    <a:lnTo>
                      <a:pt x="5" y="261"/>
                    </a:lnTo>
                    <a:lnTo>
                      <a:pt x="17" y="230"/>
                    </a:lnTo>
                    <a:lnTo>
                      <a:pt x="34" y="201"/>
                    </a:lnTo>
                    <a:lnTo>
                      <a:pt x="54" y="171"/>
                    </a:lnTo>
                    <a:lnTo>
                      <a:pt x="76" y="142"/>
                    </a:lnTo>
                    <a:lnTo>
                      <a:pt x="100" y="115"/>
                    </a:lnTo>
                    <a:lnTo>
                      <a:pt x="125" y="88"/>
                    </a:lnTo>
                    <a:lnTo>
                      <a:pt x="139" y="84"/>
                    </a:lnTo>
                    <a:lnTo>
                      <a:pt x="154" y="82"/>
                    </a:lnTo>
                    <a:lnTo>
                      <a:pt x="166" y="78"/>
                    </a:lnTo>
                    <a:lnTo>
                      <a:pt x="179" y="76"/>
                    </a:lnTo>
                    <a:lnTo>
                      <a:pt x="191" y="73"/>
                    </a:lnTo>
                    <a:lnTo>
                      <a:pt x="203" y="72"/>
                    </a:lnTo>
                    <a:lnTo>
                      <a:pt x="215" y="70"/>
                    </a:lnTo>
                    <a:lnTo>
                      <a:pt x="230" y="70"/>
                    </a:lnTo>
                    <a:lnTo>
                      <a:pt x="242" y="73"/>
                    </a:lnTo>
                    <a:lnTo>
                      <a:pt x="257" y="75"/>
                    </a:lnTo>
                    <a:lnTo>
                      <a:pt x="247" y="76"/>
                    </a:lnTo>
                    <a:lnTo>
                      <a:pt x="240" y="77"/>
                    </a:lnTo>
                    <a:lnTo>
                      <a:pt x="230" y="80"/>
                    </a:lnTo>
                    <a:lnTo>
                      <a:pt x="223" y="82"/>
                    </a:lnTo>
                    <a:lnTo>
                      <a:pt x="215" y="85"/>
                    </a:lnTo>
                    <a:lnTo>
                      <a:pt x="208" y="89"/>
                    </a:lnTo>
                    <a:lnTo>
                      <a:pt x="201" y="92"/>
                    </a:lnTo>
                    <a:lnTo>
                      <a:pt x="196" y="96"/>
                    </a:lnTo>
                    <a:lnTo>
                      <a:pt x="189" y="100"/>
                    </a:lnTo>
                    <a:lnTo>
                      <a:pt x="184" y="102"/>
                    </a:lnTo>
                    <a:lnTo>
                      <a:pt x="184" y="116"/>
                    </a:lnTo>
                    <a:lnTo>
                      <a:pt x="203" y="114"/>
                    </a:lnTo>
                    <a:lnTo>
                      <a:pt x="220" y="109"/>
                    </a:lnTo>
                    <a:lnTo>
                      <a:pt x="242" y="105"/>
                    </a:lnTo>
                    <a:lnTo>
                      <a:pt x="262" y="100"/>
                    </a:lnTo>
                    <a:lnTo>
                      <a:pt x="284" y="96"/>
                    </a:lnTo>
                    <a:lnTo>
                      <a:pt x="304" y="92"/>
                    </a:lnTo>
                    <a:lnTo>
                      <a:pt x="328" y="91"/>
                    </a:lnTo>
                    <a:lnTo>
                      <a:pt x="350" y="90"/>
                    </a:lnTo>
                    <a:lnTo>
                      <a:pt x="375" y="92"/>
                    </a:lnTo>
                    <a:lnTo>
                      <a:pt x="397" y="96"/>
                    </a:lnTo>
                    <a:lnTo>
                      <a:pt x="404" y="93"/>
                    </a:lnTo>
                    <a:lnTo>
                      <a:pt x="407" y="90"/>
                    </a:lnTo>
                    <a:lnTo>
                      <a:pt x="409" y="88"/>
                    </a:lnTo>
                    <a:lnTo>
                      <a:pt x="409" y="84"/>
                    </a:lnTo>
                    <a:lnTo>
                      <a:pt x="409" y="82"/>
                    </a:lnTo>
                    <a:lnTo>
                      <a:pt x="407" y="78"/>
                    </a:lnTo>
                    <a:lnTo>
                      <a:pt x="404" y="76"/>
                    </a:lnTo>
                    <a:lnTo>
                      <a:pt x="402" y="73"/>
                    </a:lnTo>
                    <a:lnTo>
                      <a:pt x="399" y="70"/>
                    </a:lnTo>
                    <a:lnTo>
                      <a:pt x="397" y="67"/>
                    </a:lnTo>
                    <a:lnTo>
                      <a:pt x="394" y="67"/>
                    </a:lnTo>
                    <a:lnTo>
                      <a:pt x="392" y="67"/>
                    </a:lnTo>
                    <a:lnTo>
                      <a:pt x="390" y="67"/>
                    </a:lnTo>
                    <a:lnTo>
                      <a:pt x="387" y="67"/>
                    </a:lnTo>
                    <a:lnTo>
                      <a:pt x="385" y="66"/>
                    </a:lnTo>
                    <a:lnTo>
                      <a:pt x="380" y="66"/>
                    </a:lnTo>
                    <a:lnTo>
                      <a:pt x="377" y="65"/>
                    </a:lnTo>
                    <a:lnTo>
                      <a:pt x="375" y="65"/>
                    </a:lnTo>
                    <a:lnTo>
                      <a:pt x="372" y="64"/>
                    </a:lnTo>
                    <a:lnTo>
                      <a:pt x="372" y="61"/>
                    </a:lnTo>
                    <a:lnTo>
                      <a:pt x="372" y="58"/>
                    </a:lnTo>
                    <a:lnTo>
                      <a:pt x="426" y="52"/>
                    </a:lnTo>
                    <a:lnTo>
                      <a:pt x="483" y="46"/>
                    </a:lnTo>
                    <a:lnTo>
                      <a:pt x="537" y="42"/>
                    </a:lnTo>
                    <a:lnTo>
                      <a:pt x="590" y="36"/>
                    </a:lnTo>
                    <a:lnTo>
                      <a:pt x="647" y="29"/>
                    </a:lnTo>
                    <a:lnTo>
                      <a:pt x="701" y="24"/>
                    </a:lnTo>
                    <a:lnTo>
                      <a:pt x="755" y="18"/>
                    </a:lnTo>
                    <a:lnTo>
                      <a:pt x="811" y="12"/>
                    </a:lnTo>
                    <a:lnTo>
                      <a:pt x="865" y="6"/>
                    </a:lnTo>
                    <a:lnTo>
                      <a:pt x="919" y="0"/>
                    </a:lnTo>
                    <a:lnTo>
                      <a:pt x="1015" y="75"/>
                    </a:lnTo>
                    <a:lnTo>
                      <a:pt x="1015" y="75"/>
                    </a:lnTo>
                    <a:close/>
                  </a:path>
                </a:pathLst>
              </a:custGeom>
              <a:solidFill>
                <a:srgbClr val="E2FF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294" name="Freeform 30"/>
              <p:cNvSpPr>
                <a:spLocks/>
              </p:cNvSpPr>
              <p:nvPr/>
            </p:nvSpPr>
            <p:spPr bwMode="auto">
              <a:xfrm>
                <a:off x="3049" y="403"/>
                <a:ext cx="238" cy="47"/>
              </a:xfrm>
              <a:custGeom>
                <a:avLst/>
                <a:gdLst>
                  <a:gd name="T0" fmla="*/ 238 w 238"/>
                  <a:gd name="T1" fmla="*/ 34 h 47"/>
                  <a:gd name="T2" fmla="*/ 238 w 238"/>
                  <a:gd name="T3" fmla="*/ 47 h 47"/>
                  <a:gd name="T4" fmla="*/ 216 w 238"/>
                  <a:gd name="T5" fmla="*/ 44 h 47"/>
                  <a:gd name="T6" fmla="*/ 192 w 238"/>
                  <a:gd name="T7" fmla="*/ 41 h 47"/>
                  <a:gd name="T8" fmla="*/ 167 w 238"/>
                  <a:gd name="T9" fmla="*/ 39 h 47"/>
                  <a:gd name="T10" fmla="*/ 143 w 238"/>
                  <a:gd name="T11" fmla="*/ 36 h 47"/>
                  <a:gd name="T12" fmla="*/ 118 w 238"/>
                  <a:gd name="T13" fmla="*/ 35 h 47"/>
                  <a:gd name="T14" fmla="*/ 94 w 238"/>
                  <a:gd name="T15" fmla="*/ 35 h 47"/>
                  <a:gd name="T16" fmla="*/ 69 w 238"/>
                  <a:gd name="T17" fmla="*/ 36 h 47"/>
                  <a:gd name="T18" fmla="*/ 45 w 238"/>
                  <a:gd name="T19" fmla="*/ 37 h 47"/>
                  <a:gd name="T20" fmla="*/ 22 w 238"/>
                  <a:gd name="T21" fmla="*/ 41 h 47"/>
                  <a:gd name="T22" fmla="*/ 0 w 238"/>
                  <a:gd name="T23" fmla="*/ 47 h 47"/>
                  <a:gd name="T24" fmla="*/ 3 w 238"/>
                  <a:gd name="T25" fmla="*/ 40 h 47"/>
                  <a:gd name="T26" fmla="*/ 8 w 238"/>
                  <a:gd name="T27" fmla="*/ 33 h 47"/>
                  <a:gd name="T28" fmla="*/ 15 w 238"/>
                  <a:gd name="T29" fmla="*/ 27 h 47"/>
                  <a:gd name="T30" fmla="*/ 25 w 238"/>
                  <a:gd name="T31" fmla="*/ 23 h 47"/>
                  <a:gd name="T32" fmla="*/ 37 w 238"/>
                  <a:gd name="T33" fmla="*/ 18 h 47"/>
                  <a:gd name="T34" fmla="*/ 49 w 238"/>
                  <a:gd name="T35" fmla="*/ 13 h 47"/>
                  <a:gd name="T36" fmla="*/ 62 w 238"/>
                  <a:gd name="T37" fmla="*/ 10 h 47"/>
                  <a:gd name="T38" fmla="*/ 74 w 238"/>
                  <a:gd name="T39" fmla="*/ 7 h 47"/>
                  <a:gd name="T40" fmla="*/ 89 w 238"/>
                  <a:gd name="T41" fmla="*/ 3 h 47"/>
                  <a:gd name="T42" fmla="*/ 98 w 238"/>
                  <a:gd name="T43" fmla="*/ 0 h 47"/>
                  <a:gd name="T44" fmla="*/ 116 w 238"/>
                  <a:gd name="T45" fmla="*/ 0 h 47"/>
                  <a:gd name="T46" fmla="*/ 133 w 238"/>
                  <a:gd name="T47" fmla="*/ 0 h 47"/>
                  <a:gd name="T48" fmla="*/ 147 w 238"/>
                  <a:gd name="T49" fmla="*/ 1 h 47"/>
                  <a:gd name="T50" fmla="*/ 162 w 238"/>
                  <a:gd name="T51" fmla="*/ 4 h 47"/>
                  <a:gd name="T52" fmla="*/ 177 w 238"/>
                  <a:gd name="T53" fmla="*/ 8 h 47"/>
                  <a:gd name="T54" fmla="*/ 189 w 238"/>
                  <a:gd name="T55" fmla="*/ 12 h 47"/>
                  <a:gd name="T56" fmla="*/ 201 w 238"/>
                  <a:gd name="T57" fmla="*/ 17 h 47"/>
                  <a:gd name="T58" fmla="*/ 214 w 238"/>
                  <a:gd name="T59" fmla="*/ 23 h 47"/>
                  <a:gd name="T60" fmla="*/ 226 w 238"/>
                  <a:gd name="T61" fmla="*/ 28 h 47"/>
                  <a:gd name="T62" fmla="*/ 238 w 238"/>
                  <a:gd name="T63" fmla="*/ 34 h 47"/>
                  <a:gd name="T64" fmla="*/ 238 w 238"/>
                  <a:gd name="T65" fmla="*/ 34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38" h="47">
                    <a:moveTo>
                      <a:pt x="238" y="34"/>
                    </a:moveTo>
                    <a:lnTo>
                      <a:pt x="238" y="47"/>
                    </a:lnTo>
                    <a:lnTo>
                      <a:pt x="216" y="44"/>
                    </a:lnTo>
                    <a:lnTo>
                      <a:pt x="192" y="41"/>
                    </a:lnTo>
                    <a:lnTo>
                      <a:pt x="167" y="39"/>
                    </a:lnTo>
                    <a:lnTo>
                      <a:pt x="143" y="36"/>
                    </a:lnTo>
                    <a:lnTo>
                      <a:pt x="118" y="35"/>
                    </a:lnTo>
                    <a:lnTo>
                      <a:pt x="94" y="35"/>
                    </a:lnTo>
                    <a:lnTo>
                      <a:pt x="69" y="36"/>
                    </a:lnTo>
                    <a:lnTo>
                      <a:pt x="45" y="37"/>
                    </a:lnTo>
                    <a:lnTo>
                      <a:pt x="22" y="41"/>
                    </a:lnTo>
                    <a:lnTo>
                      <a:pt x="0" y="47"/>
                    </a:lnTo>
                    <a:lnTo>
                      <a:pt x="3" y="40"/>
                    </a:lnTo>
                    <a:lnTo>
                      <a:pt x="8" y="33"/>
                    </a:lnTo>
                    <a:lnTo>
                      <a:pt x="15" y="27"/>
                    </a:lnTo>
                    <a:lnTo>
                      <a:pt x="25" y="23"/>
                    </a:lnTo>
                    <a:lnTo>
                      <a:pt x="37" y="18"/>
                    </a:lnTo>
                    <a:lnTo>
                      <a:pt x="49" y="13"/>
                    </a:lnTo>
                    <a:lnTo>
                      <a:pt x="62" y="10"/>
                    </a:lnTo>
                    <a:lnTo>
                      <a:pt x="74" y="7"/>
                    </a:lnTo>
                    <a:lnTo>
                      <a:pt x="89" y="3"/>
                    </a:lnTo>
                    <a:lnTo>
                      <a:pt x="98" y="0"/>
                    </a:lnTo>
                    <a:lnTo>
                      <a:pt x="116" y="0"/>
                    </a:lnTo>
                    <a:lnTo>
                      <a:pt x="133" y="0"/>
                    </a:lnTo>
                    <a:lnTo>
                      <a:pt x="147" y="1"/>
                    </a:lnTo>
                    <a:lnTo>
                      <a:pt x="162" y="4"/>
                    </a:lnTo>
                    <a:lnTo>
                      <a:pt x="177" y="8"/>
                    </a:lnTo>
                    <a:lnTo>
                      <a:pt x="189" y="12"/>
                    </a:lnTo>
                    <a:lnTo>
                      <a:pt x="201" y="17"/>
                    </a:lnTo>
                    <a:lnTo>
                      <a:pt x="214" y="23"/>
                    </a:lnTo>
                    <a:lnTo>
                      <a:pt x="226" y="28"/>
                    </a:lnTo>
                    <a:lnTo>
                      <a:pt x="238" y="34"/>
                    </a:lnTo>
                    <a:lnTo>
                      <a:pt x="238" y="34"/>
                    </a:lnTo>
                    <a:close/>
                  </a:path>
                </a:pathLst>
              </a:custGeom>
              <a:solidFill>
                <a:srgbClr val="0019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295" name="Freeform 31"/>
              <p:cNvSpPr>
                <a:spLocks/>
              </p:cNvSpPr>
              <p:nvPr/>
            </p:nvSpPr>
            <p:spPr bwMode="auto">
              <a:xfrm>
                <a:off x="2201" y="450"/>
                <a:ext cx="285" cy="209"/>
              </a:xfrm>
              <a:custGeom>
                <a:avLst/>
                <a:gdLst>
                  <a:gd name="T0" fmla="*/ 270 w 285"/>
                  <a:gd name="T1" fmla="*/ 19 h 209"/>
                  <a:gd name="T2" fmla="*/ 238 w 285"/>
                  <a:gd name="T3" fmla="*/ 59 h 209"/>
                  <a:gd name="T4" fmla="*/ 209 w 285"/>
                  <a:gd name="T5" fmla="*/ 100 h 209"/>
                  <a:gd name="T6" fmla="*/ 184 w 285"/>
                  <a:gd name="T7" fmla="*/ 141 h 209"/>
                  <a:gd name="T8" fmla="*/ 169 w 285"/>
                  <a:gd name="T9" fmla="*/ 184 h 209"/>
                  <a:gd name="T10" fmla="*/ 157 w 285"/>
                  <a:gd name="T11" fmla="*/ 208 h 209"/>
                  <a:gd name="T12" fmla="*/ 138 w 285"/>
                  <a:gd name="T13" fmla="*/ 209 h 209"/>
                  <a:gd name="T14" fmla="*/ 116 w 285"/>
                  <a:gd name="T15" fmla="*/ 206 h 209"/>
                  <a:gd name="T16" fmla="*/ 93 w 285"/>
                  <a:gd name="T17" fmla="*/ 203 h 209"/>
                  <a:gd name="T18" fmla="*/ 74 w 285"/>
                  <a:gd name="T19" fmla="*/ 198 h 209"/>
                  <a:gd name="T20" fmla="*/ 54 w 285"/>
                  <a:gd name="T21" fmla="*/ 190 h 209"/>
                  <a:gd name="T22" fmla="*/ 42 w 285"/>
                  <a:gd name="T23" fmla="*/ 180 h 209"/>
                  <a:gd name="T24" fmla="*/ 37 w 285"/>
                  <a:gd name="T25" fmla="*/ 168 h 209"/>
                  <a:gd name="T26" fmla="*/ 42 w 285"/>
                  <a:gd name="T27" fmla="*/ 156 h 209"/>
                  <a:gd name="T28" fmla="*/ 54 w 285"/>
                  <a:gd name="T29" fmla="*/ 145 h 209"/>
                  <a:gd name="T30" fmla="*/ 69 w 285"/>
                  <a:gd name="T31" fmla="*/ 136 h 209"/>
                  <a:gd name="T32" fmla="*/ 76 w 285"/>
                  <a:gd name="T33" fmla="*/ 132 h 209"/>
                  <a:gd name="T34" fmla="*/ 89 w 285"/>
                  <a:gd name="T35" fmla="*/ 130 h 209"/>
                  <a:gd name="T36" fmla="*/ 98 w 285"/>
                  <a:gd name="T37" fmla="*/ 128 h 209"/>
                  <a:gd name="T38" fmla="*/ 101 w 285"/>
                  <a:gd name="T39" fmla="*/ 122 h 209"/>
                  <a:gd name="T40" fmla="*/ 89 w 285"/>
                  <a:gd name="T41" fmla="*/ 115 h 209"/>
                  <a:gd name="T42" fmla="*/ 69 w 285"/>
                  <a:gd name="T43" fmla="*/ 114 h 209"/>
                  <a:gd name="T44" fmla="*/ 49 w 285"/>
                  <a:gd name="T45" fmla="*/ 116 h 209"/>
                  <a:gd name="T46" fmla="*/ 32 w 285"/>
                  <a:gd name="T47" fmla="*/ 118 h 209"/>
                  <a:gd name="T48" fmla="*/ 13 w 285"/>
                  <a:gd name="T49" fmla="*/ 117 h 209"/>
                  <a:gd name="T50" fmla="*/ 0 w 285"/>
                  <a:gd name="T51" fmla="*/ 102 h 209"/>
                  <a:gd name="T52" fmla="*/ 8 w 285"/>
                  <a:gd name="T53" fmla="*/ 80 h 209"/>
                  <a:gd name="T54" fmla="*/ 27 w 285"/>
                  <a:gd name="T55" fmla="*/ 56 h 209"/>
                  <a:gd name="T56" fmla="*/ 57 w 285"/>
                  <a:gd name="T57" fmla="*/ 35 h 209"/>
                  <a:gd name="T58" fmla="*/ 93 w 285"/>
                  <a:gd name="T59" fmla="*/ 18 h 209"/>
                  <a:gd name="T60" fmla="*/ 133 w 285"/>
                  <a:gd name="T61" fmla="*/ 10 h 209"/>
                  <a:gd name="T62" fmla="*/ 167 w 285"/>
                  <a:gd name="T63" fmla="*/ 8 h 209"/>
                  <a:gd name="T64" fmla="*/ 201 w 285"/>
                  <a:gd name="T65" fmla="*/ 5 h 209"/>
                  <a:gd name="T66" fmla="*/ 236 w 285"/>
                  <a:gd name="T67" fmla="*/ 3 h 209"/>
                  <a:gd name="T68" fmla="*/ 270 w 285"/>
                  <a:gd name="T69" fmla="*/ 1 h 209"/>
                  <a:gd name="T70" fmla="*/ 285 w 285"/>
                  <a:gd name="T71" fmla="*/ 0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85" h="209">
                    <a:moveTo>
                      <a:pt x="285" y="0"/>
                    </a:moveTo>
                    <a:lnTo>
                      <a:pt x="270" y="19"/>
                    </a:lnTo>
                    <a:lnTo>
                      <a:pt x="253" y="38"/>
                    </a:lnTo>
                    <a:lnTo>
                      <a:pt x="238" y="59"/>
                    </a:lnTo>
                    <a:lnTo>
                      <a:pt x="221" y="80"/>
                    </a:lnTo>
                    <a:lnTo>
                      <a:pt x="209" y="100"/>
                    </a:lnTo>
                    <a:lnTo>
                      <a:pt x="194" y="121"/>
                    </a:lnTo>
                    <a:lnTo>
                      <a:pt x="184" y="141"/>
                    </a:lnTo>
                    <a:lnTo>
                      <a:pt x="174" y="162"/>
                    </a:lnTo>
                    <a:lnTo>
                      <a:pt x="169" y="184"/>
                    </a:lnTo>
                    <a:lnTo>
                      <a:pt x="167" y="205"/>
                    </a:lnTo>
                    <a:lnTo>
                      <a:pt x="157" y="208"/>
                    </a:lnTo>
                    <a:lnTo>
                      <a:pt x="147" y="209"/>
                    </a:lnTo>
                    <a:lnTo>
                      <a:pt x="138" y="209"/>
                    </a:lnTo>
                    <a:lnTo>
                      <a:pt x="125" y="208"/>
                    </a:lnTo>
                    <a:lnTo>
                      <a:pt x="116" y="206"/>
                    </a:lnTo>
                    <a:lnTo>
                      <a:pt x="103" y="205"/>
                    </a:lnTo>
                    <a:lnTo>
                      <a:pt x="93" y="203"/>
                    </a:lnTo>
                    <a:lnTo>
                      <a:pt x="84" y="201"/>
                    </a:lnTo>
                    <a:lnTo>
                      <a:pt x="74" y="198"/>
                    </a:lnTo>
                    <a:lnTo>
                      <a:pt x="64" y="196"/>
                    </a:lnTo>
                    <a:lnTo>
                      <a:pt x="54" y="190"/>
                    </a:lnTo>
                    <a:lnTo>
                      <a:pt x="47" y="185"/>
                    </a:lnTo>
                    <a:lnTo>
                      <a:pt x="42" y="180"/>
                    </a:lnTo>
                    <a:lnTo>
                      <a:pt x="40" y="174"/>
                    </a:lnTo>
                    <a:lnTo>
                      <a:pt x="37" y="168"/>
                    </a:lnTo>
                    <a:lnTo>
                      <a:pt x="40" y="162"/>
                    </a:lnTo>
                    <a:lnTo>
                      <a:pt x="42" y="156"/>
                    </a:lnTo>
                    <a:lnTo>
                      <a:pt x="47" y="150"/>
                    </a:lnTo>
                    <a:lnTo>
                      <a:pt x="54" y="145"/>
                    </a:lnTo>
                    <a:lnTo>
                      <a:pt x="64" y="138"/>
                    </a:lnTo>
                    <a:lnTo>
                      <a:pt x="69" y="136"/>
                    </a:lnTo>
                    <a:lnTo>
                      <a:pt x="71" y="133"/>
                    </a:lnTo>
                    <a:lnTo>
                      <a:pt x="76" y="132"/>
                    </a:lnTo>
                    <a:lnTo>
                      <a:pt x="84" y="131"/>
                    </a:lnTo>
                    <a:lnTo>
                      <a:pt x="89" y="130"/>
                    </a:lnTo>
                    <a:lnTo>
                      <a:pt x="93" y="129"/>
                    </a:lnTo>
                    <a:lnTo>
                      <a:pt x="98" y="128"/>
                    </a:lnTo>
                    <a:lnTo>
                      <a:pt x="101" y="125"/>
                    </a:lnTo>
                    <a:lnTo>
                      <a:pt x="101" y="122"/>
                    </a:lnTo>
                    <a:lnTo>
                      <a:pt x="98" y="117"/>
                    </a:lnTo>
                    <a:lnTo>
                      <a:pt x="89" y="115"/>
                    </a:lnTo>
                    <a:lnTo>
                      <a:pt x="79" y="114"/>
                    </a:lnTo>
                    <a:lnTo>
                      <a:pt x="69" y="114"/>
                    </a:lnTo>
                    <a:lnTo>
                      <a:pt x="59" y="115"/>
                    </a:lnTo>
                    <a:lnTo>
                      <a:pt x="49" y="116"/>
                    </a:lnTo>
                    <a:lnTo>
                      <a:pt x="42" y="118"/>
                    </a:lnTo>
                    <a:lnTo>
                      <a:pt x="32" y="118"/>
                    </a:lnTo>
                    <a:lnTo>
                      <a:pt x="22" y="118"/>
                    </a:lnTo>
                    <a:lnTo>
                      <a:pt x="13" y="117"/>
                    </a:lnTo>
                    <a:lnTo>
                      <a:pt x="3" y="114"/>
                    </a:lnTo>
                    <a:lnTo>
                      <a:pt x="0" y="102"/>
                    </a:lnTo>
                    <a:lnTo>
                      <a:pt x="3" y="91"/>
                    </a:lnTo>
                    <a:lnTo>
                      <a:pt x="8" y="80"/>
                    </a:lnTo>
                    <a:lnTo>
                      <a:pt x="15" y="67"/>
                    </a:lnTo>
                    <a:lnTo>
                      <a:pt x="27" y="56"/>
                    </a:lnTo>
                    <a:lnTo>
                      <a:pt x="40" y="45"/>
                    </a:lnTo>
                    <a:lnTo>
                      <a:pt x="57" y="35"/>
                    </a:lnTo>
                    <a:lnTo>
                      <a:pt x="74" y="26"/>
                    </a:lnTo>
                    <a:lnTo>
                      <a:pt x="93" y="18"/>
                    </a:lnTo>
                    <a:lnTo>
                      <a:pt x="116" y="11"/>
                    </a:lnTo>
                    <a:lnTo>
                      <a:pt x="133" y="10"/>
                    </a:lnTo>
                    <a:lnTo>
                      <a:pt x="150" y="9"/>
                    </a:lnTo>
                    <a:lnTo>
                      <a:pt x="167" y="8"/>
                    </a:lnTo>
                    <a:lnTo>
                      <a:pt x="184" y="6"/>
                    </a:lnTo>
                    <a:lnTo>
                      <a:pt x="201" y="5"/>
                    </a:lnTo>
                    <a:lnTo>
                      <a:pt x="218" y="4"/>
                    </a:lnTo>
                    <a:lnTo>
                      <a:pt x="236" y="3"/>
                    </a:lnTo>
                    <a:lnTo>
                      <a:pt x="253" y="2"/>
                    </a:lnTo>
                    <a:lnTo>
                      <a:pt x="270" y="1"/>
                    </a:lnTo>
                    <a:lnTo>
                      <a:pt x="285" y="0"/>
                    </a:lnTo>
                    <a:lnTo>
                      <a:pt x="285" y="0"/>
                    </a:ln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296" name="Freeform 32"/>
              <p:cNvSpPr>
                <a:spLocks/>
              </p:cNvSpPr>
              <p:nvPr/>
            </p:nvSpPr>
            <p:spPr bwMode="auto">
              <a:xfrm>
                <a:off x="3059" y="478"/>
                <a:ext cx="177" cy="119"/>
              </a:xfrm>
              <a:custGeom>
                <a:avLst/>
                <a:gdLst>
                  <a:gd name="T0" fmla="*/ 177 w 177"/>
                  <a:gd name="T1" fmla="*/ 74 h 119"/>
                  <a:gd name="T2" fmla="*/ 172 w 177"/>
                  <a:gd name="T3" fmla="*/ 79 h 119"/>
                  <a:gd name="T4" fmla="*/ 167 w 177"/>
                  <a:gd name="T5" fmla="*/ 85 h 119"/>
                  <a:gd name="T6" fmla="*/ 160 w 177"/>
                  <a:gd name="T7" fmla="*/ 89 h 119"/>
                  <a:gd name="T8" fmla="*/ 155 w 177"/>
                  <a:gd name="T9" fmla="*/ 95 h 119"/>
                  <a:gd name="T10" fmla="*/ 150 w 177"/>
                  <a:gd name="T11" fmla="*/ 100 h 119"/>
                  <a:gd name="T12" fmla="*/ 142 w 177"/>
                  <a:gd name="T13" fmla="*/ 104 h 119"/>
                  <a:gd name="T14" fmla="*/ 135 w 177"/>
                  <a:gd name="T15" fmla="*/ 109 h 119"/>
                  <a:gd name="T16" fmla="*/ 128 w 177"/>
                  <a:gd name="T17" fmla="*/ 113 h 119"/>
                  <a:gd name="T18" fmla="*/ 115 w 177"/>
                  <a:gd name="T19" fmla="*/ 117 h 119"/>
                  <a:gd name="T20" fmla="*/ 103 w 177"/>
                  <a:gd name="T21" fmla="*/ 119 h 119"/>
                  <a:gd name="T22" fmla="*/ 93 w 177"/>
                  <a:gd name="T23" fmla="*/ 118 h 119"/>
                  <a:gd name="T24" fmla="*/ 81 w 177"/>
                  <a:gd name="T25" fmla="*/ 117 h 119"/>
                  <a:gd name="T26" fmla="*/ 71 w 177"/>
                  <a:gd name="T27" fmla="*/ 114 h 119"/>
                  <a:gd name="T28" fmla="*/ 59 w 177"/>
                  <a:gd name="T29" fmla="*/ 112 h 119"/>
                  <a:gd name="T30" fmla="*/ 49 w 177"/>
                  <a:gd name="T31" fmla="*/ 109 h 119"/>
                  <a:gd name="T32" fmla="*/ 39 w 177"/>
                  <a:gd name="T33" fmla="*/ 104 h 119"/>
                  <a:gd name="T34" fmla="*/ 30 w 177"/>
                  <a:gd name="T35" fmla="*/ 101 h 119"/>
                  <a:gd name="T36" fmla="*/ 22 w 177"/>
                  <a:gd name="T37" fmla="*/ 96 h 119"/>
                  <a:gd name="T38" fmla="*/ 15 w 177"/>
                  <a:gd name="T39" fmla="*/ 92 h 119"/>
                  <a:gd name="T40" fmla="*/ 8 w 177"/>
                  <a:gd name="T41" fmla="*/ 86 h 119"/>
                  <a:gd name="T42" fmla="*/ 5 w 177"/>
                  <a:gd name="T43" fmla="*/ 78 h 119"/>
                  <a:gd name="T44" fmla="*/ 3 w 177"/>
                  <a:gd name="T45" fmla="*/ 69 h 119"/>
                  <a:gd name="T46" fmla="*/ 0 w 177"/>
                  <a:gd name="T47" fmla="*/ 58 h 119"/>
                  <a:gd name="T48" fmla="*/ 0 w 177"/>
                  <a:gd name="T49" fmla="*/ 48 h 119"/>
                  <a:gd name="T50" fmla="*/ 0 w 177"/>
                  <a:gd name="T51" fmla="*/ 38 h 119"/>
                  <a:gd name="T52" fmla="*/ 5 w 177"/>
                  <a:gd name="T53" fmla="*/ 28 h 119"/>
                  <a:gd name="T54" fmla="*/ 12 w 177"/>
                  <a:gd name="T55" fmla="*/ 18 h 119"/>
                  <a:gd name="T56" fmla="*/ 22 w 177"/>
                  <a:gd name="T57" fmla="*/ 10 h 119"/>
                  <a:gd name="T58" fmla="*/ 39 w 177"/>
                  <a:gd name="T59" fmla="*/ 5 h 119"/>
                  <a:gd name="T60" fmla="*/ 59 w 177"/>
                  <a:gd name="T61" fmla="*/ 0 h 119"/>
                  <a:gd name="T62" fmla="*/ 84 w 177"/>
                  <a:gd name="T63" fmla="*/ 2 h 119"/>
                  <a:gd name="T64" fmla="*/ 103 w 177"/>
                  <a:gd name="T65" fmla="*/ 7 h 119"/>
                  <a:gd name="T66" fmla="*/ 120 w 177"/>
                  <a:gd name="T67" fmla="*/ 12 h 119"/>
                  <a:gd name="T68" fmla="*/ 135 w 177"/>
                  <a:gd name="T69" fmla="*/ 18 h 119"/>
                  <a:gd name="T70" fmla="*/ 145 w 177"/>
                  <a:gd name="T71" fmla="*/ 26 h 119"/>
                  <a:gd name="T72" fmla="*/ 155 w 177"/>
                  <a:gd name="T73" fmla="*/ 36 h 119"/>
                  <a:gd name="T74" fmla="*/ 162 w 177"/>
                  <a:gd name="T75" fmla="*/ 45 h 119"/>
                  <a:gd name="T76" fmla="*/ 167 w 177"/>
                  <a:gd name="T77" fmla="*/ 55 h 119"/>
                  <a:gd name="T78" fmla="*/ 172 w 177"/>
                  <a:gd name="T79" fmla="*/ 64 h 119"/>
                  <a:gd name="T80" fmla="*/ 177 w 177"/>
                  <a:gd name="T81" fmla="*/ 74 h 119"/>
                  <a:gd name="T82" fmla="*/ 177 w 177"/>
                  <a:gd name="T83" fmla="*/ 74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77" h="119">
                    <a:moveTo>
                      <a:pt x="177" y="74"/>
                    </a:moveTo>
                    <a:lnTo>
                      <a:pt x="172" y="79"/>
                    </a:lnTo>
                    <a:lnTo>
                      <a:pt x="167" y="85"/>
                    </a:lnTo>
                    <a:lnTo>
                      <a:pt x="160" y="89"/>
                    </a:lnTo>
                    <a:lnTo>
                      <a:pt x="155" y="95"/>
                    </a:lnTo>
                    <a:lnTo>
                      <a:pt x="150" y="100"/>
                    </a:lnTo>
                    <a:lnTo>
                      <a:pt x="142" y="104"/>
                    </a:lnTo>
                    <a:lnTo>
                      <a:pt x="135" y="109"/>
                    </a:lnTo>
                    <a:lnTo>
                      <a:pt x="128" y="113"/>
                    </a:lnTo>
                    <a:lnTo>
                      <a:pt x="115" y="117"/>
                    </a:lnTo>
                    <a:lnTo>
                      <a:pt x="103" y="119"/>
                    </a:lnTo>
                    <a:lnTo>
                      <a:pt x="93" y="118"/>
                    </a:lnTo>
                    <a:lnTo>
                      <a:pt x="81" y="117"/>
                    </a:lnTo>
                    <a:lnTo>
                      <a:pt x="71" y="114"/>
                    </a:lnTo>
                    <a:lnTo>
                      <a:pt x="59" y="112"/>
                    </a:lnTo>
                    <a:lnTo>
                      <a:pt x="49" y="109"/>
                    </a:lnTo>
                    <a:lnTo>
                      <a:pt x="39" y="104"/>
                    </a:lnTo>
                    <a:lnTo>
                      <a:pt x="30" y="101"/>
                    </a:lnTo>
                    <a:lnTo>
                      <a:pt x="22" y="96"/>
                    </a:lnTo>
                    <a:lnTo>
                      <a:pt x="15" y="92"/>
                    </a:lnTo>
                    <a:lnTo>
                      <a:pt x="8" y="86"/>
                    </a:lnTo>
                    <a:lnTo>
                      <a:pt x="5" y="78"/>
                    </a:lnTo>
                    <a:lnTo>
                      <a:pt x="3" y="69"/>
                    </a:lnTo>
                    <a:lnTo>
                      <a:pt x="0" y="58"/>
                    </a:lnTo>
                    <a:lnTo>
                      <a:pt x="0" y="48"/>
                    </a:lnTo>
                    <a:lnTo>
                      <a:pt x="0" y="38"/>
                    </a:lnTo>
                    <a:lnTo>
                      <a:pt x="5" y="28"/>
                    </a:lnTo>
                    <a:lnTo>
                      <a:pt x="12" y="18"/>
                    </a:lnTo>
                    <a:lnTo>
                      <a:pt x="22" y="10"/>
                    </a:lnTo>
                    <a:lnTo>
                      <a:pt x="39" y="5"/>
                    </a:lnTo>
                    <a:lnTo>
                      <a:pt x="59" y="0"/>
                    </a:lnTo>
                    <a:lnTo>
                      <a:pt x="84" y="2"/>
                    </a:lnTo>
                    <a:lnTo>
                      <a:pt x="103" y="7"/>
                    </a:lnTo>
                    <a:lnTo>
                      <a:pt x="120" y="12"/>
                    </a:lnTo>
                    <a:lnTo>
                      <a:pt x="135" y="18"/>
                    </a:lnTo>
                    <a:lnTo>
                      <a:pt x="145" y="26"/>
                    </a:lnTo>
                    <a:lnTo>
                      <a:pt x="155" y="36"/>
                    </a:lnTo>
                    <a:lnTo>
                      <a:pt x="162" y="45"/>
                    </a:lnTo>
                    <a:lnTo>
                      <a:pt x="167" y="55"/>
                    </a:lnTo>
                    <a:lnTo>
                      <a:pt x="172" y="64"/>
                    </a:lnTo>
                    <a:lnTo>
                      <a:pt x="177" y="74"/>
                    </a:lnTo>
                    <a:lnTo>
                      <a:pt x="177" y="74"/>
                    </a:lnTo>
                    <a:close/>
                  </a:path>
                </a:pathLst>
              </a:custGeom>
              <a:solidFill>
                <a:srgbClr val="0019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297" name="Freeform 33"/>
              <p:cNvSpPr>
                <a:spLocks/>
              </p:cNvSpPr>
              <p:nvPr/>
            </p:nvSpPr>
            <p:spPr bwMode="auto">
              <a:xfrm>
                <a:off x="2618" y="498"/>
                <a:ext cx="169" cy="117"/>
              </a:xfrm>
              <a:custGeom>
                <a:avLst/>
                <a:gdLst>
                  <a:gd name="T0" fmla="*/ 167 w 169"/>
                  <a:gd name="T1" fmla="*/ 25 h 117"/>
                  <a:gd name="T2" fmla="*/ 169 w 169"/>
                  <a:gd name="T3" fmla="*/ 36 h 117"/>
                  <a:gd name="T4" fmla="*/ 169 w 169"/>
                  <a:gd name="T5" fmla="*/ 46 h 117"/>
                  <a:gd name="T6" fmla="*/ 167 w 169"/>
                  <a:gd name="T7" fmla="*/ 58 h 117"/>
                  <a:gd name="T8" fmla="*/ 164 w 169"/>
                  <a:gd name="T9" fmla="*/ 68 h 117"/>
                  <a:gd name="T10" fmla="*/ 159 w 169"/>
                  <a:gd name="T11" fmla="*/ 77 h 117"/>
                  <a:gd name="T12" fmla="*/ 154 w 169"/>
                  <a:gd name="T13" fmla="*/ 88 h 117"/>
                  <a:gd name="T14" fmla="*/ 145 w 169"/>
                  <a:gd name="T15" fmla="*/ 96 h 117"/>
                  <a:gd name="T16" fmla="*/ 132 w 169"/>
                  <a:gd name="T17" fmla="*/ 104 h 117"/>
                  <a:gd name="T18" fmla="*/ 115 w 169"/>
                  <a:gd name="T19" fmla="*/ 110 h 117"/>
                  <a:gd name="T20" fmla="*/ 96 w 169"/>
                  <a:gd name="T21" fmla="*/ 116 h 117"/>
                  <a:gd name="T22" fmla="*/ 83 w 169"/>
                  <a:gd name="T23" fmla="*/ 117 h 117"/>
                  <a:gd name="T24" fmla="*/ 71 w 169"/>
                  <a:gd name="T25" fmla="*/ 116 h 117"/>
                  <a:gd name="T26" fmla="*/ 59 w 169"/>
                  <a:gd name="T27" fmla="*/ 115 h 117"/>
                  <a:gd name="T28" fmla="*/ 52 w 169"/>
                  <a:gd name="T29" fmla="*/ 112 h 117"/>
                  <a:gd name="T30" fmla="*/ 42 w 169"/>
                  <a:gd name="T31" fmla="*/ 108 h 117"/>
                  <a:gd name="T32" fmla="*/ 37 w 169"/>
                  <a:gd name="T33" fmla="*/ 105 h 117"/>
                  <a:gd name="T34" fmla="*/ 29 w 169"/>
                  <a:gd name="T35" fmla="*/ 100 h 117"/>
                  <a:gd name="T36" fmla="*/ 22 w 169"/>
                  <a:gd name="T37" fmla="*/ 96 h 117"/>
                  <a:gd name="T38" fmla="*/ 15 w 169"/>
                  <a:gd name="T39" fmla="*/ 91 h 117"/>
                  <a:gd name="T40" fmla="*/ 7 w 169"/>
                  <a:gd name="T41" fmla="*/ 86 h 117"/>
                  <a:gd name="T42" fmla="*/ 5 w 169"/>
                  <a:gd name="T43" fmla="*/ 80 h 117"/>
                  <a:gd name="T44" fmla="*/ 0 w 169"/>
                  <a:gd name="T45" fmla="*/ 72 h 117"/>
                  <a:gd name="T46" fmla="*/ 0 w 169"/>
                  <a:gd name="T47" fmla="*/ 64 h 117"/>
                  <a:gd name="T48" fmla="*/ 0 w 169"/>
                  <a:gd name="T49" fmla="*/ 56 h 117"/>
                  <a:gd name="T50" fmla="*/ 2 w 169"/>
                  <a:gd name="T51" fmla="*/ 48 h 117"/>
                  <a:gd name="T52" fmla="*/ 5 w 169"/>
                  <a:gd name="T53" fmla="*/ 41 h 117"/>
                  <a:gd name="T54" fmla="*/ 10 w 169"/>
                  <a:gd name="T55" fmla="*/ 33 h 117"/>
                  <a:gd name="T56" fmla="*/ 17 w 169"/>
                  <a:gd name="T57" fmla="*/ 26 h 117"/>
                  <a:gd name="T58" fmla="*/ 25 w 169"/>
                  <a:gd name="T59" fmla="*/ 19 h 117"/>
                  <a:gd name="T60" fmla="*/ 34 w 169"/>
                  <a:gd name="T61" fmla="*/ 13 h 117"/>
                  <a:gd name="T62" fmla="*/ 49 w 169"/>
                  <a:gd name="T63" fmla="*/ 8 h 117"/>
                  <a:gd name="T64" fmla="*/ 64 w 169"/>
                  <a:gd name="T65" fmla="*/ 4 h 117"/>
                  <a:gd name="T66" fmla="*/ 78 w 169"/>
                  <a:gd name="T67" fmla="*/ 1 h 117"/>
                  <a:gd name="T68" fmla="*/ 93 w 169"/>
                  <a:gd name="T69" fmla="*/ 0 h 117"/>
                  <a:gd name="T70" fmla="*/ 108 w 169"/>
                  <a:gd name="T71" fmla="*/ 1 h 117"/>
                  <a:gd name="T72" fmla="*/ 123 w 169"/>
                  <a:gd name="T73" fmla="*/ 3 h 117"/>
                  <a:gd name="T74" fmla="*/ 137 w 169"/>
                  <a:gd name="T75" fmla="*/ 5 h 117"/>
                  <a:gd name="T76" fmla="*/ 150 w 169"/>
                  <a:gd name="T77" fmla="*/ 11 h 117"/>
                  <a:gd name="T78" fmla="*/ 159 w 169"/>
                  <a:gd name="T79" fmla="*/ 17 h 117"/>
                  <a:gd name="T80" fmla="*/ 167 w 169"/>
                  <a:gd name="T81" fmla="*/ 25 h 117"/>
                  <a:gd name="T82" fmla="*/ 167 w 169"/>
                  <a:gd name="T83" fmla="*/ 25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69" h="117">
                    <a:moveTo>
                      <a:pt x="167" y="25"/>
                    </a:moveTo>
                    <a:lnTo>
                      <a:pt x="169" y="36"/>
                    </a:lnTo>
                    <a:lnTo>
                      <a:pt x="169" y="46"/>
                    </a:lnTo>
                    <a:lnTo>
                      <a:pt x="167" y="58"/>
                    </a:lnTo>
                    <a:lnTo>
                      <a:pt x="164" y="68"/>
                    </a:lnTo>
                    <a:lnTo>
                      <a:pt x="159" y="77"/>
                    </a:lnTo>
                    <a:lnTo>
                      <a:pt x="154" y="88"/>
                    </a:lnTo>
                    <a:lnTo>
                      <a:pt x="145" y="96"/>
                    </a:lnTo>
                    <a:lnTo>
                      <a:pt x="132" y="104"/>
                    </a:lnTo>
                    <a:lnTo>
                      <a:pt x="115" y="110"/>
                    </a:lnTo>
                    <a:lnTo>
                      <a:pt x="96" y="116"/>
                    </a:lnTo>
                    <a:lnTo>
                      <a:pt x="83" y="117"/>
                    </a:lnTo>
                    <a:lnTo>
                      <a:pt x="71" y="116"/>
                    </a:lnTo>
                    <a:lnTo>
                      <a:pt x="59" y="115"/>
                    </a:lnTo>
                    <a:lnTo>
                      <a:pt x="52" y="112"/>
                    </a:lnTo>
                    <a:lnTo>
                      <a:pt x="42" y="108"/>
                    </a:lnTo>
                    <a:lnTo>
                      <a:pt x="37" y="105"/>
                    </a:lnTo>
                    <a:lnTo>
                      <a:pt x="29" y="100"/>
                    </a:lnTo>
                    <a:lnTo>
                      <a:pt x="22" y="96"/>
                    </a:lnTo>
                    <a:lnTo>
                      <a:pt x="15" y="91"/>
                    </a:lnTo>
                    <a:lnTo>
                      <a:pt x="7" y="86"/>
                    </a:lnTo>
                    <a:lnTo>
                      <a:pt x="5" y="80"/>
                    </a:lnTo>
                    <a:lnTo>
                      <a:pt x="0" y="72"/>
                    </a:lnTo>
                    <a:lnTo>
                      <a:pt x="0" y="64"/>
                    </a:lnTo>
                    <a:lnTo>
                      <a:pt x="0" y="56"/>
                    </a:lnTo>
                    <a:lnTo>
                      <a:pt x="2" y="48"/>
                    </a:lnTo>
                    <a:lnTo>
                      <a:pt x="5" y="41"/>
                    </a:lnTo>
                    <a:lnTo>
                      <a:pt x="10" y="33"/>
                    </a:lnTo>
                    <a:lnTo>
                      <a:pt x="17" y="26"/>
                    </a:lnTo>
                    <a:lnTo>
                      <a:pt x="25" y="19"/>
                    </a:lnTo>
                    <a:lnTo>
                      <a:pt x="34" y="13"/>
                    </a:lnTo>
                    <a:lnTo>
                      <a:pt x="49" y="8"/>
                    </a:lnTo>
                    <a:lnTo>
                      <a:pt x="64" y="4"/>
                    </a:lnTo>
                    <a:lnTo>
                      <a:pt x="78" y="1"/>
                    </a:lnTo>
                    <a:lnTo>
                      <a:pt x="93" y="0"/>
                    </a:lnTo>
                    <a:lnTo>
                      <a:pt x="108" y="1"/>
                    </a:lnTo>
                    <a:lnTo>
                      <a:pt x="123" y="3"/>
                    </a:lnTo>
                    <a:lnTo>
                      <a:pt x="137" y="5"/>
                    </a:lnTo>
                    <a:lnTo>
                      <a:pt x="150" y="11"/>
                    </a:lnTo>
                    <a:lnTo>
                      <a:pt x="159" y="17"/>
                    </a:lnTo>
                    <a:lnTo>
                      <a:pt x="167" y="25"/>
                    </a:lnTo>
                    <a:lnTo>
                      <a:pt x="167" y="25"/>
                    </a:lnTo>
                    <a:close/>
                  </a:path>
                </a:pathLst>
              </a:custGeom>
              <a:solidFill>
                <a:srgbClr val="0019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298" name="Freeform 34"/>
              <p:cNvSpPr>
                <a:spLocks/>
              </p:cNvSpPr>
              <p:nvPr/>
            </p:nvSpPr>
            <p:spPr bwMode="auto">
              <a:xfrm>
                <a:off x="3074" y="494"/>
                <a:ext cx="132" cy="88"/>
              </a:xfrm>
              <a:custGeom>
                <a:avLst/>
                <a:gdLst>
                  <a:gd name="T0" fmla="*/ 132 w 132"/>
                  <a:gd name="T1" fmla="*/ 53 h 88"/>
                  <a:gd name="T2" fmla="*/ 130 w 132"/>
                  <a:gd name="T3" fmla="*/ 56 h 88"/>
                  <a:gd name="T4" fmla="*/ 127 w 132"/>
                  <a:gd name="T5" fmla="*/ 60 h 88"/>
                  <a:gd name="T6" fmla="*/ 125 w 132"/>
                  <a:gd name="T7" fmla="*/ 63 h 88"/>
                  <a:gd name="T8" fmla="*/ 125 w 132"/>
                  <a:gd name="T9" fmla="*/ 68 h 88"/>
                  <a:gd name="T10" fmla="*/ 122 w 132"/>
                  <a:gd name="T11" fmla="*/ 71 h 88"/>
                  <a:gd name="T12" fmla="*/ 122 w 132"/>
                  <a:gd name="T13" fmla="*/ 74 h 88"/>
                  <a:gd name="T14" fmla="*/ 120 w 132"/>
                  <a:gd name="T15" fmla="*/ 78 h 88"/>
                  <a:gd name="T16" fmla="*/ 115 w 132"/>
                  <a:gd name="T17" fmla="*/ 81 h 88"/>
                  <a:gd name="T18" fmla="*/ 108 w 132"/>
                  <a:gd name="T19" fmla="*/ 85 h 88"/>
                  <a:gd name="T20" fmla="*/ 100 w 132"/>
                  <a:gd name="T21" fmla="*/ 87 h 88"/>
                  <a:gd name="T22" fmla="*/ 83 w 132"/>
                  <a:gd name="T23" fmla="*/ 88 h 88"/>
                  <a:gd name="T24" fmla="*/ 69 w 132"/>
                  <a:gd name="T25" fmla="*/ 87 h 88"/>
                  <a:gd name="T26" fmla="*/ 54 w 132"/>
                  <a:gd name="T27" fmla="*/ 85 h 88"/>
                  <a:gd name="T28" fmla="*/ 44 w 132"/>
                  <a:gd name="T29" fmla="*/ 80 h 88"/>
                  <a:gd name="T30" fmla="*/ 32 w 132"/>
                  <a:gd name="T31" fmla="*/ 76 h 88"/>
                  <a:gd name="T32" fmla="*/ 24 w 132"/>
                  <a:gd name="T33" fmla="*/ 70 h 88"/>
                  <a:gd name="T34" fmla="*/ 17 w 132"/>
                  <a:gd name="T35" fmla="*/ 64 h 88"/>
                  <a:gd name="T36" fmla="*/ 10 w 132"/>
                  <a:gd name="T37" fmla="*/ 58 h 88"/>
                  <a:gd name="T38" fmla="*/ 5 w 132"/>
                  <a:gd name="T39" fmla="*/ 53 h 88"/>
                  <a:gd name="T40" fmla="*/ 0 w 132"/>
                  <a:gd name="T41" fmla="*/ 46 h 88"/>
                  <a:gd name="T42" fmla="*/ 29 w 132"/>
                  <a:gd name="T43" fmla="*/ 0 h 88"/>
                  <a:gd name="T44" fmla="*/ 51 w 132"/>
                  <a:gd name="T45" fmla="*/ 0 h 88"/>
                  <a:gd name="T46" fmla="*/ 69 w 132"/>
                  <a:gd name="T47" fmla="*/ 1 h 88"/>
                  <a:gd name="T48" fmla="*/ 83 w 132"/>
                  <a:gd name="T49" fmla="*/ 5 h 88"/>
                  <a:gd name="T50" fmla="*/ 93 w 132"/>
                  <a:gd name="T51" fmla="*/ 9 h 88"/>
                  <a:gd name="T52" fmla="*/ 103 w 132"/>
                  <a:gd name="T53" fmla="*/ 16 h 88"/>
                  <a:gd name="T54" fmla="*/ 113 w 132"/>
                  <a:gd name="T55" fmla="*/ 22 h 88"/>
                  <a:gd name="T56" fmla="*/ 118 w 132"/>
                  <a:gd name="T57" fmla="*/ 30 h 88"/>
                  <a:gd name="T58" fmla="*/ 125 w 132"/>
                  <a:gd name="T59" fmla="*/ 38 h 88"/>
                  <a:gd name="T60" fmla="*/ 130 w 132"/>
                  <a:gd name="T61" fmla="*/ 46 h 88"/>
                  <a:gd name="T62" fmla="*/ 132 w 132"/>
                  <a:gd name="T63" fmla="*/ 53 h 88"/>
                  <a:gd name="T64" fmla="*/ 132 w 132"/>
                  <a:gd name="T65" fmla="*/ 53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32" h="88">
                    <a:moveTo>
                      <a:pt x="132" y="53"/>
                    </a:moveTo>
                    <a:lnTo>
                      <a:pt x="130" y="56"/>
                    </a:lnTo>
                    <a:lnTo>
                      <a:pt x="127" y="60"/>
                    </a:lnTo>
                    <a:lnTo>
                      <a:pt x="125" y="63"/>
                    </a:lnTo>
                    <a:lnTo>
                      <a:pt x="125" y="68"/>
                    </a:lnTo>
                    <a:lnTo>
                      <a:pt x="122" y="71"/>
                    </a:lnTo>
                    <a:lnTo>
                      <a:pt x="122" y="74"/>
                    </a:lnTo>
                    <a:lnTo>
                      <a:pt x="120" y="78"/>
                    </a:lnTo>
                    <a:lnTo>
                      <a:pt x="115" y="81"/>
                    </a:lnTo>
                    <a:lnTo>
                      <a:pt x="108" y="85"/>
                    </a:lnTo>
                    <a:lnTo>
                      <a:pt x="100" y="87"/>
                    </a:lnTo>
                    <a:lnTo>
                      <a:pt x="83" y="88"/>
                    </a:lnTo>
                    <a:lnTo>
                      <a:pt x="69" y="87"/>
                    </a:lnTo>
                    <a:lnTo>
                      <a:pt x="54" y="85"/>
                    </a:lnTo>
                    <a:lnTo>
                      <a:pt x="44" y="80"/>
                    </a:lnTo>
                    <a:lnTo>
                      <a:pt x="32" y="76"/>
                    </a:lnTo>
                    <a:lnTo>
                      <a:pt x="24" y="70"/>
                    </a:lnTo>
                    <a:lnTo>
                      <a:pt x="17" y="64"/>
                    </a:lnTo>
                    <a:lnTo>
                      <a:pt x="10" y="58"/>
                    </a:lnTo>
                    <a:lnTo>
                      <a:pt x="5" y="53"/>
                    </a:lnTo>
                    <a:lnTo>
                      <a:pt x="0" y="46"/>
                    </a:lnTo>
                    <a:lnTo>
                      <a:pt x="29" y="0"/>
                    </a:lnTo>
                    <a:lnTo>
                      <a:pt x="51" y="0"/>
                    </a:lnTo>
                    <a:lnTo>
                      <a:pt x="69" y="1"/>
                    </a:lnTo>
                    <a:lnTo>
                      <a:pt x="83" y="5"/>
                    </a:lnTo>
                    <a:lnTo>
                      <a:pt x="93" y="9"/>
                    </a:lnTo>
                    <a:lnTo>
                      <a:pt x="103" y="16"/>
                    </a:lnTo>
                    <a:lnTo>
                      <a:pt x="113" y="22"/>
                    </a:lnTo>
                    <a:lnTo>
                      <a:pt x="118" y="30"/>
                    </a:lnTo>
                    <a:lnTo>
                      <a:pt x="125" y="38"/>
                    </a:lnTo>
                    <a:lnTo>
                      <a:pt x="130" y="46"/>
                    </a:lnTo>
                    <a:lnTo>
                      <a:pt x="132" y="53"/>
                    </a:lnTo>
                    <a:lnTo>
                      <a:pt x="132" y="5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299" name="Freeform 35"/>
              <p:cNvSpPr>
                <a:spLocks/>
              </p:cNvSpPr>
              <p:nvPr/>
            </p:nvSpPr>
            <p:spPr bwMode="auto">
              <a:xfrm>
                <a:off x="2645" y="510"/>
                <a:ext cx="115" cy="92"/>
              </a:xfrm>
              <a:custGeom>
                <a:avLst/>
                <a:gdLst>
                  <a:gd name="T0" fmla="*/ 113 w 115"/>
                  <a:gd name="T1" fmla="*/ 30 h 92"/>
                  <a:gd name="T2" fmla="*/ 115 w 115"/>
                  <a:gd name="T3" fmla="*/ 38 h 92"/>
                  <a:gd name="T4" fmla="*/ 115 w 115"/>
                  <a:gd name="T5" fmla="*/ 46 h 92"/>
                  <a:gd name="T6" fmla="*/ 115 w 115"/>
                  <a:gd name="T7" fmla="*/ 54 h 92"/>
                  <a:gd name="T8" fmla="*/ 110 w 115"/>
                  <a:gd name="T9" fmla="*/ 61 h 92"/>
                  <a:gd name="T10" fmla="*/ 108 w 115"/>
                  <a:gd name="T11" fmla="*/ 68 h 92"/>
                  <a:gd name="T12" fmla="*/ 100 w 115"/>
                  <a:gd name="T13" fmla="*/ 74 h 92"/>
                  <a:gd name="T14" fmla="*/ 93 w 115"/>
                  <a:gd name="T15" fmla="*/ 80 h 92"/>
                  <a:gd name="T16" fmla="*/ 86 w 115"/>
                  <a:gd name="T17" fmla="*/ 85 h 92"/>
                  <a:gd name="T18" fmla="*/ 74 w 115"/>
                  <a:gd name="T19" fmla="*/ 89 h 92"/>
                  <a:gd name="T20" fmla="*/ 61 w 115"/>
                  <a:gd name="T21" fmla="*/ 92 h 92"/>
                  <a:gd name="T22" fmla="*/ 51 w 115"/>
                  <a:gd name="T23" fmla="*/ 90 h 92"/>
                  <a:gd name="T24" fmla="*/ 39 w 115"/>
                  <a:gd name="T25" fmla="*/ 88 h 92"/>
                  <a:gd name="T26" fmla="*/ 32 w 115"/>
                  <a:gd name="T27" fmla="*/ 86 h 92"/>
                  <a:gd name="T28" fmla="*/ 22 w 115"/>
                  <a:gd name="T29" fmla="*/ 81 h 92"/>
                  <a:gd name="T30" fmla="*/ 15 w 115"/>
                  <a:gd name="T31" fmla="*/ 78 h 92"/>
                  <a:gd name="T32" fmla="*/ 10 w 115"/>
                  <a:gd name="T33" fmla="*/ 73 h 92"/>
                  <a:gd name="T34" fmla="*/ 5 w 115"/>
                  <a:gd name="T35" fmla="*/ 69 h 92"/>
                  <a:gd name="T36" fmla="*/ 2 w 115"/>
                  <a:gd name="T37" fmla="*/ 64 h 92"/>
                  <a:gd name="T38" fmla="*/ 0 w 115"/>
                  <a:gd name="T39" fmla="*/ 60 h 92"/>
                  <a:gd name="T40" fmla="*/ 0 w 115"/>
                  <a:gd name="T41" fmla="*/ 54 h 92"/>
                  <a:gd name="T42" fmla="*/ 2 w 115"/>
                  <a:gd name="T43" fmla="*/ 49 h 92"/>
                  <a:gd name="T44" fmla="*/ 5 w 115"/>
                  <a:gd name="T45" fmla="*/ 44 h 92"/>
                  <a:gd name="T46" fmla="*/ 7 w 115"/>
                  <a:gd name="T47" fmla="*/ 38 h 92"/>
                  <a:gd name="T48" fmla="*/ 10 w 115"/>
                  <a:gd name="T49" fmla="*/ 32 h 92"/>
                  <a:gd name="T50" fmla="*/ 10 w 115"/>
                  <a:gd name="T51" fmla="*/ 25 h 92"/>
                  <a:gd name="T52" fmla="*/ 15 w 115"/>
                  <a:gd name="T53" fmla="*/ 20 h 92"/>
                  <a:gd name="T54" fmla="*/ 17 w 115"/>
                  <a:gd name="T55" fmla="*/ 15 h 92"/>
                  <a:gd name="T56" fmla="*/ 25 w 115"/>
                  <a:gd name="T57" fmla="*/ 9 h 92"/>
                  <a:gd name="T58" fmla="*/ 32 w 115"/>
                  <a:gd name="T59" fmla="*/ 5 h 92"/>
                  <a:gd name="T60" fmla="*/ 44 w 115"/>
                  <a:gd name="T61" fmla="*/ 1 h 92"/>
                  <a:gd name="T62" fmla="*/ 56 w 115"/>
                  <a:gd name="T63" fmla="*/ 0 h 92"/>
                  <a:gd name="T64" fmla="*/ 69 w 115"/>
                  <a:gd name="T65" fmla="*/ 0 h 92"/>
                  <a:gd name="T66" fmla="*/ 78 w 115"/>
                  <a:gd name="T67" fmla="*/ 1 h 92"/>
                  <a:gd name="T68" fmla="*/ 88 w 115"/>
                  <a:gd name="T69" fmla="*/ 4 h 92"/>
                  <a:gd name="T70" fmla="*/ 96 w 115"/>
                  <a:gd name="T71" fmla="*/ 7 h 92"/>
                  <a:gd name="T72" fmla="*/ 103 w 115"/>
                  <a:gd name="T73" fmla="*/ 10 h 92"/>
                  <a:gd name="T74" fmla="*/ 108 w 115"/>
                  <a:gd name="T75" fmla="*/ 15 h 92"/>
                  <a:gd name="T76" fmla="*/ 110 w 115"/>
                  <a:gd name="T77" fmla="*/ 20 h 92"/>
                  <a:gd name="T78" fmla="*/ 113 w 115"/>
                  <a:gd name="T79" fmla="*/ 25 h 92"/>
                  <a:gd name="T80" fmla="*/ 113 w 115"/>
                  <a:gd name="T81" fmla="*/ 30 h 92"/>
                  <a:gd name="T82" fmla="*/ 113 w 115"/>
                  <a:gd name="T83" fmla="*/ 30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15" h="92">
                    <a:moveTo>
                      <a:pt x="113" y="30"/>
                    </a:moveTo>
                    <a:lnTo>
                      <a:pt x="115" y="38"/>
                    </a:lnTo>
                    <a:lnTo>
                      <a:pt x="115" y="46"/>
                    </a:lnTo>
                    <a:lnTo>
                      <a:pt x="115" y="54"/>
                    </a:lnTo>
                    <a:lnTo>
                      <a:pt x="110" y="61"/>
                    </a:lnTo>
                    <a:lnTo>
                      <a:pt x="108" y="68"/>
                    </a:lnTo>
                    <a:lnTo>
                      <a:pt x="100" y="74"/>
                    </a:lnTo>
                    <a:lnTo>
                      <a:pt x="93" y="80"/>
                    </a:lnTo>
                    <a:lnTo>
                      <a:pt x="86" y="85"/>
                    </a:lnTo>
                    <a:lnTo>
                      <a:pt x="74" y="89"/>
                    </a:lnTo>
                    <a:lnTo>
                      <a:pt x="61" y="92"/>
                    </a:lnTo>
                    <a:lnTo>
                      <a:pt x="51" y="90"/>
                    </a:lnTo>
                    <a:lnTo>
                      <a:pt x="39" y="88"/>
                    </a:lnTo>
                    <a:lnTo>
                      <a:pt x="32" y="86"/>
                    </a:lnTo>
                    <a:lnTo>
                      <a:pt x="22" y="81"/>
                    </a:lnTo>
                    <a:lnTo>
                      <a:pt x="15" y="78"/>
                    </a:lnTo>
                    <a:lnTo>
                      <a:pt x="10" y="73"/>
                    </a:lnTo>
                    <a:lnTo>
                      <a:pt x="5" y="69"/>
                    </a:lnTo>
                    <a:lnTo>
                      <a:pt x="2" y="64"/>
                    </a:lnTo>
                    <a:lnTo>
                      <a:pt x="0" y="60"/>
                    </a:lnTo>
                    <a:lnTo>
                      <a:pt x="0" y="54"/>
                    </a:lnTo>
                    <a:lnTo>
                      <a:pt x="2" y="49"/>
                    </a:lnTo>
                    <a:lnTo>
                      <a:pt x="5" y="44"/>
                    </a:lnTo>
                    <a:lnTo>
                      <a:pt x="7" y="38"/>
                    </a:lnTo>
                    <a:lnTo>
                      <a:pt x="10" y="32"/>
                    </a:lnTo>
                    <a:lnTo>
                      <a:pt x="10" y="25"/>
                    </a:lnTo>
                    <a:lnTo>
                      <a:pt x="15" y="20"/>
                    </a:lnTo>
                    <a:lnTo>
                      <a:pt x="17" y="15"/>
                    </a:lnTo>
                    <a:lnTo>
                      <a:pt x="25" y="9"/>
                    </a:lnTo>
                    <a:lnTo>
                      <a:pt x="32" y="5"/>
                    </a:lnTo>
                    <a:lnTo>
                      <a:pt x="44" y="1"/>
                    </a:lnTo>
                    <a:lnTo>
                      <a:pt x="56" y="0"/>
                    </a:lnTo>
                    <a:lnTo>
                      <a:pt x="69" y="0"/>
                    </a:lnTo>
                    <a:lnTo>
                      <a:pt x="78" y="1"/>
                    </a:lnTo>
                    <a:lnTo>
                      <a:pt x="88" y="4"/>
                    </a:lnTo>
                    <a:lnTo>
                      <a:pt x="96" y="7"/>
                    </a:lnTo>
                    <a:lnTo>
                      <a:pt x="103" y="10"/>
                    </a:lnTo>
                    <a:lnTo>
                      <a:pt x="108" y="15"/>
                    </a:lnTo>
                    <a:lnTo>
                      <a:pt x="110" y="20"/>
                    </a:lnTo>
                    <a:lnTo>
                      <a:pt x="113" y="25"/>
                    </a:lnTo>
                    <a:lnTo>
                      <a:pt x="113" y="30"/>
                    </a:lnTo>
                    <a:lnTo>
                      <a:pt x="113" y="3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300" name="Freeform 36"/>
              <p:cNvSpPr>
                <a:spLocks/>
              </p:cNvSpPr>
              <p:nvPr/>
            </p:nvSpPr>
            <p:spPr bwMode="auto">
              <a:xfrm>
                <a:off x="3118" y="523"/>
                <a:ext cx="47" cy="33"/>
              </a:xfrm>
              <a:custGeom>
                <a:avLst/>
                <a:gdLst>
                  <a:gd name="T0" fmla="*/ 37 w 47"/>
                  <a:gd name="T1" fmla="*/ 33 h 33"/>
                  <a:gd name="T2" fmla="*/ 32 w 47"/>
                  <a:gd name="T3" fmla="*/ 33 h 33"/>
                  <a:gd name="T4" fmla="*/ 25 w 47"/>
                  <a:gd name="T5" fmla="*/ 33 h 33"/>
                  <a:gd name="T6" fmla="*/ 20 w 47"/>
                  <a:gd name="T7" fmla="*/ 31 h 33"/>
                  <a:gd name="T8" fmla="*/ 17 w 47"/>
                  <a:gd name="T9" fmla="*/ 29 h 33"/>
                  <a:gd name="T10" fmla="*/ 15 w 47"/>
                  <a:gd name="T11" fmla="*/ 26 h 33"/>
                  <a:gd name="T12" fmla="*/ 12 w 47"/>
                  <a:gd name="T13" fmla="*/ 24 h 33"/>
                  <a:gd name="T14" fmla="*/ 10 w 47"/>
                  <a:gd name="T15" fmla="*/ 20 h 33"/>
                  <a:gd name="T16" fmla="*/ 7 w 47"/>
                  <a:gd name="T17" fmla="*/ 17 h 33"/>
                  <a:gd name="T18" fmla="*/ 5 w 47"/>
                  <a:gd name="T19" fmla="*/ 15 h 33"/>
                  <a:gd name="T20" fmla="*/ 0 w 47"/>
                  <a:gd name="T21" fmla="*/ 12 h 33"/>
                  <a:gd name="T22" fmla="*/ 12 w 47"/>
                  <a:gd name="T23" fmla="*/ 0 h 33"/>
                  <a:gd name="T24" fmla="*/ 22 w 47"/>
                  <a:gd name="T25" fmla="*/ 1 h 33"/>
                  <a:gd name="T26" fmla="*/ 29 w 47"/>
                  <a:gd name="T27" fmla="*/ 2 h 33"/>
                  <a:gd name="T28" fmla="*/ 37 w 47"/>
                  <a:gd name="T29" fmla="*/ 4 h 33"/>
                  <a:gd name="T30" fmla="*/ 42 w 47"/>
                  <a:gd name="T31" fmla="*/ 8 h 33"/>
                  <a:gd name="T32" fmla="*/ 44 w 47"/>
                  <a:gd name="T33" fmla="*/ 12 h 33"/>
                  <a:gd name="T34" fmla="*/ 47 w 47"/>
                  <a:gd name="T35" fmla="*/ 17 h 33"/>
                  <a:gd name="T36" fmla="*/ 47 w 47"/>
                  <a:gd name="T37" fmla="*/ 20 h 33"/>
                  <a:gd name="T38" fmla="*/ 44 w 47"/>
                  <a:gd name="T39" fmla="*/ 25 h 33"/>
                  <a:gd name="T40" fmla="*/ 42 w 47"/>
                  <a:gd name="T41" fmla="*/ 29 h 33"/>
                  <a:gd name="T42" fmla="*/ 37 w 47"/>
                  <a:gd name="T43" fmla="*/ 33 h 33"/>
                  <a:gd name="T44" fmla="*/ 37 w 47"/>
                  <a:gd name="T45" fmla="*/ 3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47" h="33">
                    <a:moveTo>
                      <a:pt x="37" y="33"/>
                    </a:moveTo>
                    <a:lnTo>
                      <a:pt x="32" y="33"/>
                    </a:lnTo>
                    <a:lnTo>
                      <a:pt x="25" y="33"/>
                    </a:lnTo>
                    <a:lnTo>
                      <a:pt x="20" y="31"/>
                    </a:lnTo>
                    <a:lnTo>
                      <a:pt x="17" y="29"/>
                    </a:lnTo>
                    <a:lnTo>
                      <a:pt x="15" y="26"/>
                    </a:lnTo>
                    <a:lnTo>
                      <a:pt x="12" y="24"/>
                    </a:lnTo>
                    <a:lnTo>
                      <a:pt x="10" y="20"/>
                    </a:lnTo>
                    <a:lnTo>
                      <a:pt x="7" y="17"/>
                    </a:lnTo>
                    <a:lnTo>
                      <a:pt x="5" y="15"/>
                    </a:lnTo>
                    <a:lnTo>
                      <a:pt x="0" y="12"/>
                    </a:lnTo>
                    <a:lnTo>
                      <a:pt x="12" y="0"/>
                    </a:lnTo>
                    <a:lnTo>
                      <a:pt x="22" y="1"/>
                    </a:lnTo>
                    <a:lnTo>
                      <a:pt x="29" y="2"/>
                    </a:lnTo>
                    <a:lnTo>
                      <a:pt x="37" y="4"/>
                    </a:lnTo>
                    <a:lnTo>
                      <a:pt x="42" y="8"/>
                    </a:lnTo>
                    <a:lnTo>
                      <a:pt x="44" y="12"/>
                    </a:lnTo>
                    <a:lnTo>
                      <a:pt x="47" y="17"/>
                    </a:lnTo>
                    <a:lnTo>
                      <a:pt x="47" y="20"/>
                    </a:lnTo>
                    <a:lnTo>
                      <a:pt x="44" y="25"/>
                    </a:lnTo>
                    <a:lnTo>
                      <a:pt x="42" y="29"/>
                    </a:lnTo>
                    <a:lnTo>
                      <a:pt x="37" y="33"/>
                    </a:lnTo>
                    <a:lnTo>
                      <a:pt x="37" y="33"/>
                    </a:lnTo>
                    <a:close/>
                  </a:path>
                </a:pathLst>
              </a:custGeom>
              <a:solidFill>
                <a:srgbClr val="0019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301" name="Freeform 37"/>
              <p:cNvSpPr>
                <a:spLocks/>
              </p:cNvSpPr>
              <p:nvPr/>
            </p:nvSpPr>
            <p:spPr bwMode="auto">
              <a:xfrm>
                <a:off x="2696" y="540"/>
                <a:ext cx="27" cy="33"/>
              </a:xfrm>
              <a:custGeom>
                <a:avLst/>
                <a:gdLst>
                  <a:gd name="T0" fmla="*/ 18 w 27"/>
                  <a:gd name="T1" fmla="*/ 0 h 33"/>
                  <a:gd name="T2" fmla="*/ 23 w 27"/>
                  <a:gd name="T3" fmla="*/ 3 h 33"/>
                  <a:gd name="T4" fmla="*/ 27 w 27"/>
                  <a:gd name="T5" fmla="*/ 7 h 33"/>
                  <a:gd name="T6" fmla="*/ 27 w 27"/>
                  <a:gd name="T7" fmla="*/ 9 h 33"/>
                  <a:gd name="T8" fmla="*/ 27 w 27"/>
                  <a:gd name="T9" fmla="*/ 14 h 33"/>
                  <a:gd name="T10" fmla="*/ 27 w 27"/>
                  <a:gd name="T11" fmla="*/ 17 h 33"/>
                  <a:gd name="T12" fmla="*/ 25 w 27"/>
                  <a:gd name="T13" fmla="*/ 20 h 33"/>
                  <a:gd name="T14" fmla="*/ 23 w 27"/>
                  <a:gd name="T15" fmla="*/ 24 h 33"/>
                  <a:gd name="T16" fmla="*/ 20 w 27"/>
                  <a:gd name="T17" fmla="*/ 27 h 33"/>
                  <a:gd name="T18" fmla="*/ 15 w 27"/>
                  <a:gd name="T19" fmla="*/ 30 h 33"/>
                  <a:gd name="T20" fmla="*/ 10 w 27"/>
                  <a:gd name="T21" fmla="*/ 33 h 33"/>
                  <a:gd name="T22" fmla="*/ 0 w 27"/>
                  <a:gd name="T23" fmla="*/ 33 h 33"/>
                  <a:gd name="T24" fmla="*/ 0 w 27"/>
                  <a:gd name="T25" fmla="*/ 0 h 33"/>
                  <a:gd name="T26" fmla="*/ 18 w 27"/>
                  <a:gd name="T27" fmla="*/ 0 h 33"/>
                  <a:gd name="T28" fmla="*/ 18 w 27"/>
                  <a:gd name="T29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7" h="33">
                    <a:moveTo>
                      <a:pt x="18" y="0"/>
                    </a:moveTo>
                    <a:lnTo>
                      <a:pt x="23" y="3"/>
                    </a:lnTo>
                    <a:lnTo>
                      <a:pt x="27" y="7"/>
                    </a:lnTo>
                    <a:lnTo>
                      <a:pt x="27" y="9"/>
                    </a:lnTo>
                    <a:lnTo>
                      <a:pt x="27" y="14"/>
                    </a:lnTo>
                    <a:lnTo>
                      <a:pt x="27" y="17"/>
                    </a:lnTo>
                    <a:lnTo>
                      <a:pt x="25" y="20"/>
                    </a:lnTo>
                    <a:lnTo>
                      <a:pt x="23" y="24"/>
                    </a:lnTo>
                    <a:lnTo>
                      <a:pt x="20" y="27"/>
                    </a:lnTo>
                    <a:lnTo>
                      <a:pt x="15" y="30"/>
                    </a:lnTo>
                    <a:lnTo>
                      <a:pt x="10" y="33"/>
                    </a:lnTo>
                    <a:lnTo>
                      <a:pt x="0" y="33"/>
                    </a:lnTo>
                    <a:lnTo>
                      <a:pt x="0" y="0"/>
                    </a:lnTo>
                    <a:lnTo>
                      <a:pt x="18" y="0"/>
                    </a:lnTo>
                    <a:lnTo>
                      <a:pt x="18" y="0"/>
                    </a:lnTo>
                    <a:close/>
                  </a:path>
                </a:pathLst>
              </a:custGeom>
              <a:solidFill>
                <a:srgbClr val="0019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302" name="Freeform 38"/>
              <p:cNvSpPr>
                <a:spLocks/>
              </p:cNvSpPr>
              <p:nvPr/>
            </p:nvSpPr>
            <p:spPr bwMode="auto">
              <a:xfrm>
                <a:off x="2802" y="552"/>
                <a:ext cx="274" cy="124"/>
              </a:xfrm>
              <a:custGeom>
                <a:avLst/>
                <a:gdLst>
                  <a:gd name="T0" fmla="*/ 272 w 274"/>
                  <a:gd name="T1" fmla="*/ 53 h 124"/>
                  <a:gd name="T2" fmla="*/ 274 w 274"/>
                  <a:gd name="T3" fmla="*/ 66 h 124"/>
                  <a:gd name="T4" fmla="*/ 272 w 274"/>
                  <a:gd name="T5" fmla="*/ 76 h 124"/>
                  <a:gd name="T6" fmla="*/ 265 w 274"/>
                  <a:gd name="T7" fmla="*/ 86 h 124"/>
                  <a:gd name="T8" fmla="*/ 252 w 274"/>
                  <a:gd name="T9" fmla="*/ 94 h 124"/>
                  <a:gd name="T10" fmla="*/ 235 w 274"/>
                  <a:gd name="T11" fmla="*/ 101 h 124"/>
                  <a:gd name="T12" fmla="*/ 218 w 274"/>
                  <a:gd name="T13" fmla="*/ 108 h 124"/>
                  <a:gd name="T14" fmla="*/ 198 w 274"/>
                  <a:gd name="T15" fmla="*/ 112 h 124"/>
                  <a:gd name="T16" fmla="*/ 176 w 274"/>
                  <a:gd name="T17" fmla="*/ 117 h 124"/>
                  <a:gd name="T18" fmla="*/ 154 w 274"/>
                  <a:gd name="T19" fmla="*/ 120 h 124"/>
                  <a:gd name="T20" fmla="*/ 132 w 274"/>
                  <a:gd name="T21" fmla="*/ 124 h 124"/>
                  <a:gd name="T22" fmla="*/ 115 w 274"/>
                  <a:gd name="T23" fmla="*/ 124 h 124"/>
                  <a:gd name="T24" fmla="*/ 98 w 274"/>
                  <a:gd name="T25" fmla="*/ 123 h 124"/>
                  <a:gd name="T26" fmla="*/ 83 w 274"/>
                  <a:gd name="T27" fmla="*/ 120 h 124"/>
                  <a:gd name="T28" fmla="*/ 66 w 274"/>
                  <a:gd name="T29" fmla="*/ 117 h 124"/>
                  <a:gd name="T30" fmla="*/ 51 w 274"/>
                  <a:gd name="T31" fmla="*/ 112 h 124"/>
                  <a:gd name="T32" fmla="*/ 39 w 274"/>
                  <a:gd name="T33" fmla="*/ 108 h 124"/>
                  <a:gd name="T34" fmla="*/ 27 w 274"/>
                  <a:gd name="T35" fmla="*/ 102 h 124"/>
                  <a:gd name="T36" fmla="*/ 17 w 274"/>
                  <a:gd name="T37" fmla="*/ 96 h 124"/>
                  <a:gd name="T38" fmla="*/ 7 w 274"/>
                  <a:gd name="T39" fmla="*/ 90 h 124"/>
                  <a:gd name="T40" fmla="*/ 0 w 274"/>
                  <a:gd name="T41" fmla="*/ 83 h 124"/>
                  <a:gd name="T42" fmla="*/ 0 w 274"/>
                  <a:gd name="T43" fmla="*/ 75 h 124"/>
                  <a:gd name="T44" fmla="*/ 0 w 274"/>
                  <a:gd name="T45" fmla="*/ 68 h 124"/>
                  <a:gd name="T46" fmla="*/ 0 w 274"/>
                  <a:gd name="T47" fmla="*/ 61 h 124"/>
                  <a:gd name="T48" fmla="*/ 2 w 274"/>
                  <a:gd name="T49" fmla="*/ 54 h 124"/>
                  <a:gd name="T50" fmla="*/ 7 w 274"/>
                  <a:gd name="T51" fmla="*/ 48 h 124"/>
                  <a:gd name="T52" fmla="*/ 12 w 274"/>
                  <a:gd name="T53" fmla="*/ 42 h 124"/>
                  <a:gd name="T54" fmla="*/ 17 w 274"/>
                  <a:gd name="T55" fmla="*/ 36 h 124"/>
                  <a:gd name="T56" fmla="*/ 24 w 274"/>
                  <a:gd name="T57" fmla="*/ 31 h 124"/>
                  <a:gd name="T58" fmla="*/ 34 w 274"/>
                  <a:gd name="T59" fmla="*/ 26 h 124"/>
                  <a:gd name="T60" fmla="*/ 44 w 274"/>
                  <a:gd name="T61" fmla="*/ 21 h 124"/>
                  <a:gd name="T62" fmla="*/ 51 w 274"/>
                  <a:gd name="T63" fmla="*/ 15 h 124"/>
                  <a:gd name="T64" fmla="*/ 59 w 274"/>
                  <a:gd name="T65" fmla="*/ 12 h 124"/>
                  <a:gd name="T66" fmla="*/ 68 w 274"/>
                  <a:gd name="T67" fmla="*/ 8 h 124"/>
                  <a:gd name="T68" fmla="*/ 81 w 274"/>
                  <a:gd name="T69" fmla="*/ 7 h 124"/>
                  <a:gd name="T70" fmla="*/ 91 w 274"/>
                  <a:gd name="T71" fmla="*/ 5 h 124"/>
                  <a:gd name="T72" fmla="*/ 103 w 274"/>
                  <a:gd name="T73" fmla="*/ 5 h 124"/>
                  <a:gd name="T74" fmla="*/ 115 w 274"/>
                  <a:gd name="T75" fmla="*/ 4 h 124"/>
                  <a:gd name="T76" fmla="*/ 127 w 274"/>
                  <a:gd name="T77" fmla="*/ 3 h 124"/>
                  <a:gd name="T78" fmla="*/ 140 w 274"/>
                  <a:gd name="T79" fmla="*/ 2 h 124"/>
                  <a:gd name="T80" fmla="*/ 152 w 274"/>
                  <a:gd name="T81" fmla="*/ 0 h 124"/>
                  <a:gd name="T82" fmla="*/ 171 w 274"/>
                  <a:gd name="T83" fmla="*/ 0 h 124"/>
                  <a:gd name="T84" fmla="*/ 189 w 274"/>
                  <a:gd name="T85" fmla="*/ 3 h 124"/>
                  <a:gd name="T86" fmla="*/ 203 w 274"/>
                  <a:gd name="T87" fmla="*/ 6 h 124"/>
                  <a:gd name="T88" fmla="*/ 218 w 274"/>
                  <a:gd name="T89" fmla="*/ 12 h 124"/>
                  <a:gd name="T90" fmla="*/ 230 w 274"/>
                  <a:gd name="T91" fmla="*/ 18 h 124"/>
                  <a:gd name="T92" fmla="*/ 243 w 274"/>
                  <a:gd name="T93" fmla="*/ 24 h 124"/>
                  <a:gd name="T94" fmla="*/ 252 w 274"/>
                  <a:gd name="T95" fmla="*/ 31 h 124"/>
                  <a:gd name="T96" fmla="*/ 260 w 274"/>
                  <a:gd name="T97" fmla="*/ 38 h 124"/>
                  <a:gd name="T98" fmla="*/ 267 w 274"/>
                  <a:gd name="T99" fmla="*/ 46 h 124"/>
                  <a:gd name="T100" fmla="*/ 272 w 274"/>
                  <a:gd name="T101" fmla="*/ 53 h 124"/>
                  <a:gd name="T102" fmla="*/ 272 w 274"/>
                  <a:gd name="T103" fmla="*/ 53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74" h="124">
                    <a:moveTo>
                      <a:pt x="272" y="53"/>
                    </a:moveTo>
                    <a:lnTo>
                      <a:pt x="274" y="66"/>
                    </a:lnTo>
                    <a:lnTo>
                      <a:pt x="272" y="76"/>
                    </a:lnTo>
                    <a:lnTo>
                      <a:pt x="265" y="86"/>
                    </a:lnTo>
                    <a:lnTo>
                      <a:pt x="252" y="94"/>
                    </a:lnTo>
                    <a:lnTo>
                      <a:pt x="235" y="101"/>
                    </a:lnTo>
                    <a:lnTo>
                      <a:pt x="218" y="108"/>
                    </a:lnTo>
                    <a:lnTo>
                      <a:pt x="198" y="112"/>
                    </a:lnTo>
                    <a:lnTo>
                      <a:pt x="176" y="117"/>
                    </a:lnTo>
                    <a:lnTo>
                      <a:pt x="154" y="120"/>
                    </a:lnTo>
                    <a:lnTo>
                      <a:pt x="132" y="124"/>
                    </a:lnTo>
                    <a:lnTo>
                      <a:pt x="115" y="124"/>
                    </a:lnTo>
                    <a:lnTo>
                      <a:pt x="98" y="123"/>
                    </a:lnTo>
                    <a:lnTo>
                      <a:pt x="83" y="120"/>
                    </a:lnTo>
                    <a:lnTo>
                      <a:pt x="66" y="117"/>
                    </a:lnTo>
                    <a:lnTo>
                      <a:pt x="51" y="112"/>
                    </a:lnTo>
                    <a:lnTo>
                      <a:pt x="39" y="108"/>
                    </a:lnTo>
                    <a:lnTo>
                      <a:pt x="27" y="102"/>
                    </a:lnTo>
                    <a:lnTo>
                      <a:pt x="17" y="96"/>
                    </a:lnTo>
                    <a:lnTo>
                      <a:pt x="7" y="90"/>
                    </a:lnTo>
                    <a:lnTo>
                      <a:pt x="0" y="83"/>
                    </a:lnTo>
                    <a:lnTo>
                      <a:pt x="0" y="75"/>
                    </a:lnTo>
                    <a:lnTo>
                      <a:pt x="0" y="68"/>
                    </a:lnTo>
                    <a:lnTo>
                      <a:pt x="0" y="61"/>
                    </a:lnTo>
                    <a:lnTo>
                      <a:pt x="2" y="54"/>
                    </a:lnTo>
                    <a:lnTo>
                      <a:pt x="7" y="48"/>
                    </a:lnTo>
                    <a:lnTo>
                      <a:pt x="12" y="42"/>
                    </a:lnTo>
                    <a:lnTo>
                      <a:pt x="17" y="36"/>
                    </a:lnTo>
                    <a:lnTo>
                      <a:pt x="24" y="31"/>
                    </a:lnTo>
                    <a:lnTo>
                      <a:pt x="34" y="26"/>
                    </a:lnTo>
                    <a:lnTo>
                      <a:pt x="44" y="21"/>
                    </a:lnTo>
                    <a:lnTo>
                      <a:pt x="51" y="15"/>
                    </a:lnTo>
                    <a:lnTo>
                      <a:pt x="59" y="12"/>
                    </a:lnTo>
                    <a:lnTo>
                      <a:pt x="68" y="8"/>
                    </a:lnTo>
                    <a:lnTo>
                      <a:pt x="81" y="7"/>
                    </a:lnTo>
                    <a:lnTo>
                      <a:pt x="91" y="5"/>
                    </a:lnTo>
                    <a:lnTo>
                      <a:pt x="103" y="5"/>
                    </a:lnTo>
                    <a:lnTo>
                      <a:pt x="115" y="4"/>
                    </a:lnTo>
                    <a:lnTo>
                      <a:pt x="127" y="3"/>
                    </a:lnTo>
                    <a:lnTo>
                      <a:pt x="140" y="2"/>
                    </a:lnTo>
                    <a:lnTo>
                      <a:pt x="152" y="0"/>
                    </a:lnTo>
                    <a:lnTo>
                      <a:pt x="171" y="0"/>
                    </a:lnTo>
                    <a:lnTo>
                      <a:pt x="189" y="3"/>
                    </a:lnTo>
                    <a:lnTo>
                      <a:pt x="203" y="6"/>
                    </a:lnTo>
                    <a:lnTo>
                      <a:pt x="218" y="12"/>
                    </a:lnTo>
                    <a:lnTo>
                      <a:pt x="230" y="18"/>
                    </a:lnTo>
                    <a:lnTo>
                      <a:pt x="243" y="24"/>
                    </a:lnTo>
                    <a:lnTo>
                      <a:pt x="252" y="31"/>
                    </a:lnTo>
                    <a:lnTo>
                      <a:pt x="260" y="38"/>
                    </a:lnTo>
                    <a:lnTo>
                      <a:pt x="267" y="46"/>
                    </a:lnTo>
                    <a:lnTo>
                      <a:pt x="272" y="53"/>
                    </a:lnTo>
                    <a:lnTo>
                      <a:pt x="272" y="53"/>
                    </a:lnTo>
                    <a:close/>
                  </a:path>
                </a:pathLst>
              </a:custGeom>
              <a:solidFill>
                <a:srgbClr val="0019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303" name="Freeform 39"/>
              <p:cNvSpPr>
                <a:spLocks/>
              </p:cNvSpPr>
              <p:nvPr/>
            </p:nvSpPr>
            <p:spPr bwMode="auto">
              <a:xfrm>
                <a:off x="2826" y="564"/>
                <a:ext cx="223" cy="99"/>
              </a:xfrm>
              <a:custGeom>
                <a:avLst/>
                <a:gdLst>
                  <a:gd name="T0" fmla="*/ 223 w 223"/>
                  <a:gd name="T1" fmla="*/ 44 h 99"/>
                  <a:gd name="T2" fmla="*/ 223 w 223"/>
                  <a:gd name="T3" fmla="*/ 54 h 99"/>
                  <a:gd name="T4" fmla="*/ 221 w 223"/>
                  <a:gd name="T5" fmla="*/ 62 h 99"/>
                  <a:gd name="T6" fmla="*/ 214 w 223"/>
                  <a:gd name="T7" fmla="*/ 70 h 99"/>
                  <a:gd name="T8" fmla="*/ 206 w 223"/>
                  <a:gd name="T9" fmla="*/ 76 h 99"/>
                  <a:gd name="T10" fmla="*/ 194 w 223"/>
                  <a:gd name="T11" fmla="*/ 82 h 99"/>
                  <a:gd name="T12" fmla="*/ 182 w 223"/>
                  <a:gd name="T13" fmla="*/ 88 h 99"/>
                  <a:gd name="T14" fmla="*/ 167 w 223"/>
                  <a:gd name="T15" fmla="*/ 92 h 99"/>
                  <a:gd name="T16" fmla="*/ 150 w 223"/>
                  <a:gd name="T17" fmla="*/ 96 h 99"/>
                  <a:gd name="T18" fmla="*/ 135 w 223"/>
                  <a:gd name="T19" fmla="*/ 98 h 99"/>
                  <a:gd name="T20" fmla="*/ 116 w 223"/>
                  <a:gd name="T21" fmla="*/ 99 h 99"/>
                  <a:gd name="T22" fmla="*/ 98 w 223"/>
                  <a:gd name="T23" fmla="*/ 99 h 99"/>
                  <a:gd name="T24" fmla="*/ 84 w 223"/>
                  <a:gd name="T25" fmla="*/ 98 h 99"/>
                  <a:gd name="T26" fmla="*/ 69 w 223"/>
                  <a:gd name="T27" fmla="*/ 97 h 99"/>
                  <a:gd name="T28" fmla="*/ 54 w 223"/>
                  <a:gd name="T29" fmla="*/ 94 h 99"/>
                  <a:gd name="T30" fmla="*/ 42 w 223"/>
                  <a:gd name="T31" fmla="*/ 89 h 99"/>
                  <a:gd name="T32" fmla="*/ 30 w 223"/>
                  <a:gd name="T33" fmla="*/ 84 h 99"/>
                  <a:gd name="T34" fmla="*/ 20 w 223"/>
                  <a:gd name="T35" fmla="*/ 79 h 99"/>
                  <a:gd name="T36" fmla="*/ 13 w 223"/>
                  <a:gd name="T37" fmla="*/ 73 h 99"/>
                  <a:gd name="T38" fmla="*/ 8 w 223"/>
                  <a:gd name="T39" fmla="*/ 66 h 99"/>
                  <a:gd name="T40" fmla="*/ 3 w 223"/>
                  <a:gd name="T41" fmla="*/ 58 h 99"/>
                  <a:gd name="T42" fmla="*/ 0 w 223"/>
                  <a:gd name="T43" fmla="*/ 52 h 99"/>
                  <a:gd name="T44" fmla="*/ 0 w 223"/>
                  <a:gd name="T45" fmla="*/ 46 h 99"/>
                  <a:gd name="T46" fmla="*/ 3 w 223"/>
                  <a:gd name="T47" fmla="*/ 40 h 99"/>
                  <a:gd name="T48" fmla="*/ 5 w 223"/>
                  <a:gd name="T49" fmla="*/ 34 h 99"/>
                  <a:gd name="T50" fmla="*/ 10 w 223"/>
                  <a:gd name="T51" fmla="*/ 28 h 99"/>
                  <a:gd name="T52" fmla="*/ 18 w 223"/>
                  <a:gd name="T53" fmla="*/ 24 h 99"/>
                  <a:gd name="T54" fmla="*/ 25 w 223"/>
                  <a:gd name="T55" fmla="*/ 19 h 99"/>
                  <a:gd name="T56" fmla="*/ 35 w 223"/>
                  <a:gd name="T57" fmla="*/ 15 h 99"/>
                  <a:gd name="T58" fmla="*/ 47 w 223"/>
                  <a:gd name="T59" fmla="*/ 11 h 99"/>
                  <a:gd name="T60" fmla="*/ 57 w 223"/>
                  <a:gd name="T61" fmla="*/ 9 h 99"/>
                  <a:gd name="T62" fmla="*/ 79 w 223"/>
                  <a:gd name="T63" fmla="*/ 3 h 99"/>
                  <a:gd name="T64" fmla="*/ 101 w 223"/>
                  <a:gd name="T65" fmla="*/ 0 h 99"/>
                  <a:gd name="T66" fmla="*/ 120 w 223"/>
                  <a:gd name="T67" fmla="*/ 0 h 99"/>
                  <a:gd name="T68" fmla="*/ 140 w 223"/>
                  <a:gd name="T69" fmla="*/ 2 h 99"/>
                  <a:gd name="T70" fmla="*/ 157 w 223"/>
                  <a:gd name="T71" fmla="*/ 6 h 99"/>
                  <a:gd name="T72" fmla="*/ 174 w 223"/>
                  <a:gd name="T73" fmla="*/ 11 h 99"/>
                  <a:gd name="T74" fmla="*/ 192 w 223"/>
                  <a:gd name="T75" fmla="*/ 18 h 99"/>
                  <a:gd name="T76" fmla="*/ 204 w 223"/>
                  <a:gd name="T77" fmla="*/ 26 h 99"/>
                  <a:gd name="T78" fmla="*/ 216 w 223"/>
                  <a:gd name="T79" fmla="*/ 35 h 99"/>
                  <a:gd name="T80" fmla="*/ 223 w 223"/>
                  <a:gd name="T81" fmla="*/ 44 h 99"/>
                  <a:gd name="T82" fmla="*/ 223 w 223"/>
                  <a:gd name="T83" fmla="*/ 44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23" h="99">
                    <a:moveTo>
                      <a:pt x="223" y="44"/>
                    </a:moveTo>
                    <a:lnTo>
                      <a:pt x="223" y="54"/>
                    </a:lnTo>
                    <a:lnTo>
                      <a:pt x="221" y="62"/>
                    </a:lnTo>
                    <a:lnTo>
                      <a:pt x="214" y="70"/>
                    </a:lnTo>
                    <a:lnTo>
                      <a:pt x="206" y="76"/>
                    </a:lnTo>
                    <a:lnTo>
                      <a:pt x="194" y="82"/>
                    </a:lnTo>
                    <a:lnTo>
                      <a:pt x="182" y="88"/>
                    </a:lnTo>
                    <a:lnTo>
                      <a:pt x="167" y="92"/>
                    </a:lnTo>
                    <a:lnTo>
                      <a:pt x="150" y="96"/>
                    </a:lnTo>
                    <a:lnTo>
                      <a:pt x="135" y="98"/>
                    </a:lnTo>
                    <a:lnTo>
                      <a:pt x="116" y="99"/>
                    </a:lnTo>
                    <a:lnTo>
                      <a:pt x="98" y="99"/>
                    </a:lnTo>
                    <a:lnTo>
                      <a:pt x="84" y="98"/>
                    </a:lnTo>
                    <a:lnTo>
                      <a:pt x="69" y="97"/>
                    </a:lnTo>
                    <a:lnTo>
                      <a:pt x="54" y="94"/>
                    </a:lnTo>
                    <a:lnTo>
                      <a:pt x="42" y="89"/>
                    </a:lnTo>
                    <a:lnTo>
                      <a:pt x="30" y="84"/>
                    </a:lnTo>
                    <a:lnTo>
                      <a:pt x="20" y="79"/>
                    </a:lnTo>
                    <a:lnTo>
                      <a:pt x="13" y="73"/>
                    </a:lnTo>
                    <a:lnTo>
                      <a:pt x="8" y="66"/>
                    </a:lnTo>
                    <a:lnTo>
                      <a:pt x="3" y="58"/>
                    </a:lnTo>
                    <a:lnTo>
                      <a:pt x="0" y="52"/>
                    </a:lnTo>
                    <a:lnTo>
                      <a:pt x="0" y="46"/>
                    </a:lnTo>
                    <a:lnTo>
                      <a:pt x="3" y="40"/>
                    </a:lnTo>
                    <a:lnTo>
                      <a:pt x="5" y="34"/>
                    </a:lnTo>
                    <a:lnTo>
                      <a:pt x="10" y="28"/>
                    </a:lnTo>
                    <a:lnTo>
                      <a:pt x="18" y="24"/>
                    </a:lnTo>
                    <a:lnTo>
                      <a:pt x="25" y="19"/>
                    </a:lnTo>
                    <a:lnTo>
                      <a:pt x="35" y="15"/>
                    </a:lnTo>
                    <a:lnTo>
                      <a:pt x="47" y="11"/>
                    </a:lnTo>
                    <a:lnTo>
                      <a:pt x="57" y="9"/>
                    </a:lnTo>
                    <a:lnTo>
                      <a:pt x="79" y="3"/>
                    </a:lnTo>
                    <a:lnTo>
                      <a:pt x="101" y="0"/>
                    </a:lnTo>
                    <a:lnTo>
                      <a:pt x="120" y="0"/>
                    </a:lnTo>
                    <a:lnTo>
                      <a:pt x="140" y="2"/>
                    </a:lnTo>
                    <a:lnTo>
                      <a:pt x="157" y="6"/>
                    </a:lnTo>
                    <a:lnTo>
                      <a:pt x="174" y="11"/>
                    </a:lnTo>
                    <a:lnTo>
                      <a:pt x="192" y="18"/>
                    </a:lnTo>
                    <a:lnTo>
                      <a:pt x="204" y="26"/>
                    </a:lnTo>
                    <a:lnTo>
                      <a:pt x="216" y="35"/>
                    </a:lnTo>
                    <a:lnTo>
                      <a:pt x="223" y="44"/>
                    </a:lnTo>
                    <a:lnTo>
                      <a:pt x="223" y="44"/>
                    </a:lnTo>
                    <a:close/>
                  </a:path>
                </a:pathLst>
              </a:custGeom>
              <a:solidFill>
                <a:srgbClr val="FF00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304" name="Freeform 40"/>
              <p:cNvSpPr>
                <a:spLocks/>
              </p:cNvSpPr>
              <p:nvPr/>
            </p:nvSpPr>
            <p:spPr bwMode="auto">
              <a:xfrm>
                <a:off x="2544" y="602"/>
                <a:ext cx="780" cy="251"/>
              </a:xfrm>
              <a:custGeom>
                <a:avLst/>
                <a:gdLst>
                  <a:gd name="T0" fmla="*/ 770 w 780"/>
                  <a:gd name="T1" fmla="*/ 33 h 251"/>
                  <a:gd name="T2" fmla="*/ 736 w 780"/>
                  <a:gd name="T3" fmla="*/ 59 h 251"/>
                  <a:gd name="T4" fmla="*/ 709 w 780"/>
                  <a:gd name="T5" fmla="*/ 89 h 251"/>
                  <a:gd name="T6" fmla="*/ 682 w 780"/>
                  <a:gd name="T7" fmla="*/ 120 h 251"/>
                  <a:gd name="T8" fmla="*/ 655 w 780"/>
                  <a:gd name="T9" fmla="*/ 152 h 251"/>
                  <a:gd name="T10" fmla="*/ 626 w 780"/>
                  <a:gd name="T11" fmla="*/ 182 h 251"/>
                  <a:gd name="T12" fmla="*/ 591 w 780"/>
                  <a:gd name="T13" fmla="*/ 209 h 251"/>
                  <a:gd name="T14" fmla="*/ 547 w 780"/>
                  <a:gd name="T15" fmla="*/ 230 h 251"/>
                  <a:gd name="T16" fmla="*/ 493 w 780"/>
                  <a:gd name="T17" fmla="*/ 245 h 251"/>
                  <a:gd name="T18" fmla="*/ 425 w 780"/>
                  <a:gd name="T19" fmla="*/ 251 h 251"/>
                  <a:gd name="T20" fmla="*/ 339 w 780"/>
                  <a:gd name="T21" fmla="*/ 246 h 251"/>
                  <a:gd name="T22" fmla="*/ 295 w 780"/>
                  <a:gd name="T23" fmla="*/ 235 h 251"/>
                  <a:gd name="T24" fmla="*/ 251 w 780"/>
                  <a:gd name="T25" fmla="*/ 220 h 251"/>
                  <a:gd name="T26" fmla="*/ 209 w 780"/>
                  <a:gd name="T27" fmla="*/ 203 h 251"/>
                  <a:gd name="T28" fmla="*/ 170 w 780"/>
                  <a:gd name="T29" fmla="*/ 184 h 251"/>
                  <a:gd name="T30" fmla="*/ 133 w 780"/>
                  <a:gd name="T31" fmla="*/ 163 h 251"/>
                  <a:gd name="T32" fmla="*/ 101 w 780"/>
                  <a:gd name="T33" fmla="*/ 141 h 251"/>
                  <a:gd name="T34" fmla="*/ 69 w 780"/>
                  <a:gd name="T35" fmla="*/ 118 h 251"/>
                  <a:gd name="T36" fmla="*/ 42 w 780"/>
                  <a:gd name="T37" fmla="*/ 94 h 251"/>
                  <a:gd name="T38" fmla="*/ 20 w 780"/>
                  <a:gd name="T39" fmla="*/ 72 h 251"/>
                  <a:gd name="T40" fmla="*/ 0 w 780"/>
                  <a:gd name="T41" fmla="*/ 48 h 251"/>
                  <a:gd name="T42" fmla="*/ 18 w 780"/>
                  <a:gd name="T43" fmla="*/ 50 h 251"/>
                  <a:gd name="T44" fmla="*/ 32 w 780"/>
                  <a:gd name="T45" fmla="*/ 52 h 251"/>
                  <a:gd name="T46" fmla="*/ 45 w 780"/>
                  <a:gd name="T47" fmla="*/ 57 h 251"/>
                  <a:gd name="T48" fmla="*/ 57 w 780"/>
                  <a:gd name="T49" fmla="*/ 61 h 251"/>
                  <a:gd name="T50" fmla="*/ 69 w 780"/>
                  <a:gd name="T51" fmla="*/ 67 h 251"/>
                  <a:gd name="T52" fmla="*/ 81 w 780"/>
                  <a:gd name="T53" fmla="*/ 73 h 251"/>
                  <a:gd name="T54" fmla="*/ 94 w 780"/>
                  <a:gd name="T55" fmla="*/ 78 h 251"/>
                  <a:gd name="T56" fmla="*/ 106 w 780"/>
                  <a:gd name="T57" fmla="*/ 83 h 251"/>
                  <a:gd name="T58" fmla="*/ 118 w 780"/>
                  <a:gd name="T59" fmla="*/ 86 h 251"/>
                  <a:gd name="T60" fmla="*/ 133 w 780"/>
                  <a:gd name="T61" fmla="*/ 89 h 251"/>
                  <a:gd name="T62" fmla="*/ 172 w 780"/>
                  <a:gd name="T63" fmla="*/ 96 h 251"/>
                  <a:gd name="T64" fmla="*/ 211 w 780"/>
                  <a:gd name="T65" fmla="*/ 102 h 251"/>
                  <a:gd name="T66" fmla="*/ 255 w 780"/>
                  <a:gd name="T67" fmla="*/ 109 h 251"/>
                  <a:gd name="T68" fmla="*/ 300 w 780"/>
                  <a:gd name="T69" fmla="*/ 115 h 251"/>
                  <a:gd name="T70" fmla="*/ 344 w 780"/>
                  <a:gd name="T71" fmla="*/ 120 h 251"/>
                  <a:gd name="T72" fmla="*/ 390 w 780"/>
                  <a:gd name="T73" fmla="*/ 122 h 251"/>
                  <a:gd name="T74" fmla="*/ 434 w 780"/>
                  <a:gd name="T75" fmla="*/ 122 h 251"/>
                  <a:gd name="T76" fmla="*/ 478 w 780"/>
                  <a:gd name="T77" fmla="*/ 118 h 251"/>
                  <a:gd name="T78" fmla="*/ 520 w 780"/>
                  <a:gd name="T79" fmla="*/ 110 h 251"/>
                  <a:gd name="T80" fmla="*/ 559 w 780"/>
                  <a:gd name="T81" fmla="*/ 98 h 251"/>
                  <a:gd name="T82" fmla="*/ 584 w 780"/>
                  <a:gd name="T83" fmla="*/ 89 h 251"/>
                  <a:gd name="T84" fmla="*/ 608 w 780"/>
                  <a:gd name="T85" fmla="*/ 80 h 251"/>
                  <a:gd name="T86" fmla="*/ 633 w 780"/>
                  <a:gd name="T87" fmla="*/ 70 h 251"/>
                  <a:gd name="T88" fmla="*/ 657 w 780"/>
                  <a:gd name="T89" fmla="*/ 61 h 251"/>
                  <a:gd name="T90" fmla="*/ 682 w 780"/>
                  <a:gd name="T91" fmla="*/ 52 h 251"/>
                  <a:gd name="T92" fmla="*/ 704 w 780"/>
                  <a:gd name="T93" fmla="*/ 42 h 251"/>
                  <a:gd name="T94" fmla="*/ 726 w 780"/>
                  <a:gd name="T95" fmla="*/ 33 h 251"/>
                  <a:gd name="T96" fmla="*/ 748 w 780"/>
                  <a:gd name="T97" fmla="*/ 22 h 251"/>
                  <a:gd name="T98" fmla="*/ 765 w 780"/>
                  <a:gd name="T99" fmla="*/ 11 h 251"/>
                  <a:gd name="T100" fmla="*/ 780 w 780"/>
                  <a:gd name="T101" fmla="*/ 0 h 251"/>
                  <a:gd name="T102" fmla="*/ 770 w 780"/>
                  <a:gd name="T103" fmla="*/ 33 h 251"/>
                  <a:gd name="T104" fmla="*/ 770 w 780"/>
                  <a:gd name="T105" fmla="*/ 33 h 2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780" h="251">
                    <a:moveTo>
                      <a:pt x="770" y="33"/>
                    </a:moveTo>
                    <a:lnTo>
                      <a:pt x="736" y="59"/>
                    </a:lnTo>
                    <a:lnTo>
                      <a:pt x="709" y="89"/>
                    </a:lnTo>
                    <a:lnTo>
                      <a:pt x="682" y="120"/>
                    </a:lnTo>
                    <a:lnTo>
                      <a:pt x="655" y="152"/>
                    </a:lnTo>
                    <a:lnTo>
                      <a:pt x="626" y="182"/>
                    </a:lnTo>
                    <a:lnTo>
                      <a:pt x="591" y="209"/>
                    </a:lnTo>
                    <a:lnTo>
                      <a:pt x="547" y="230"/>
                    </a:lnTo>
                    <a:lnTo>
                      <a:pt x="493" y="245"/>
                    </a:lnTo>
                    <a:lnTo>
                      <a:pt x="425" y="251"/>
                    </a:lnTo>
                    <a:lnTo>
                      <a:pt x="339" y="246"/>
                    </a:lnTo>
                    <a:lnTo>
                      <a:pt x="295" y="235"/>
                    </a:lnTo>
                    <a:lnTo>
                      <a:pt x="251" y="220"/>
                    </a:lnTo>
                    <a:lnTo>
                      <a:pt x="209" y="203"/>
                    </a:lnTo>
                    <a:lnTo>
                      <a:pt x="170" y="184"/>
                    </a:lnTo>
                    <a:lnTo>
                      <a:pt x="133" y="163"/>
                    </a:lnTo>
                    <a:lnTo>
                      <a:pt x="101" y="141"/>
                    </a:lnTo>
                    <a:lnTo>
                      <a:pt x="69" y="118"/>
                    </a:lnTo>
                    <a:lnTo>
                      <a:pt x="42" y="94"/>
                    </a:lnTo>
                    <a:lnTo>
                      <a:pt x="20" y="72"/>
                    </a:lnTo>
                    <a:lnTo>
                      <a:pt x="0" y="48"/>
                    </a:lnTo>
                    <a:lnTo>
                      <a:pt x="18" y="50"/>
                    </a:lnTo>
                    <a:lnTo>
                      <a:pt x="32" y="52"/>
                    </a:lnTo>
                    <a:lnTo>
                      <a:pt x="45" y="57"/>
                    </a:lnTo>
                    <a:lnTo>
                      <a:pt x="57" y="61"/>
                    </a:lnTo>
                    <a:lnTo>
                      <a:pt x="69" y="67"/>
                    </a:lnTo>
                    <a:lnTo>
                      <a:pt x="81" y="73"/>
                    </a:lnTo>
                    <a:lnTo>
                      <a:pt x="94" y="78"/>
                    </a:lnTo>
                    <a:lnTo>
                      <a:pt x="106" y="83"/>
                    </a:lnTo>
                    <a:lnTo>
                      <a:pt x="118" y="86"/>
                    </a:lnTo>
                    <a:lnTo>
                      <a:pt x="133" y="89"/>
                    </a:lnTo>
                    <a:lnTo>
                      <a:pt x="172" y="96"/>
                    </a:lnTo>
                    <a:lnTo>
                      <a:pt x="211" y="102"/>
                    </a:lnTo>
                    <a:lnTo>
                      <a:pt x="255" y="109"/>
                    </a:lnTo>
                    <a:lnTo>
                      <a:pt x="300" y="115"/>
                    </a:lnTo>
                    <a:lnTo>
                      <a:pt x="344" y="120"/>
                    </a:lnTo>
                    <a:lnTo>
                      <a:pt x="390" y="122"/>
                    </a:lnTo>
                    <a:lnTo>
                      <a:pt x="434" y="122"/>
                    </a:lnTo>
                    <a:lnTo>
                      <a:pt x="478" y="118"/>
                    </a:lnTo>
                    <a:lnTo>
                      <a:pt x="520" y="110"/>
                    </a:lnTo>
                    <a:lnTo>
                      <a:pt x="559" y="98"/>
                    </a:lnTo>
                    <a:lnTo>
                      <a:pt x="584" y="89"/>
                    </a:lnTo>
                    <a:lnTo>
                      <a:pt x="608" y="80"/>
                    </a:lnTo>
                    <a:lnTo>
                      <a:pt x="633" y="70"/>
                    </a:lnTo>
                    <a:lnTo>
                      <a:pt x="657" y="61"/>
                    </a:lnTo>
                    <a:lnTo>
                      <a:pt x="682" y="52"/>
                    </a:lnTo>
                    <a:lnTo>
                      <a:pt x="704" y="42"/>
                    </a:lnTo>
                    <a:lnTo>
                      <a:pt x="726" y="33"/>
                    </a:lnTo>
                    <a:lnTo>
                      <a:pt x="748" y="22"/>
                    </a:lnTo>
                    <a:lnTo>
                      <a:pt x="765" y="11"/>
                    </a:lnTo>
                    <a:lnTo>
                      <a:pt x="780" y="0"/>
                    </a:lnTo>
                    <a:lnTo>
                      <a:pt x="770" y="33"/>
                    </a:lnTo>
                    <a:lnTo>
                      <a:pt x="770" y="33"/>
                    </a:lnTo>
                    <a:close/>
                  </a:path>
                </a:pathLst>
              </a:custGeom>
              <a:solidFill>
                <a:srgbClr val="0019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305" name="Freeform 41"/>
              <p:cNvSpPr>
                <a:spLocks/>
              </p:cNvSpPr>
              <p:nvPr/>
            </p:nvSpPr>
            <p:spPr bwMode="auto">
              <a:xfrm>
                <a:off x="3135" y="676"/>
                <a:ext cx="86" cy="94"/>
              </a:xfrm>
              <a:custGeom>
                <a:avLst/>
                <a:gdLst>
                  <a:gd name="T0" fmla="*/ 20 w 86"/>
                  <a:gd name="T1" fmla="*/ 94 h 94"/>
                  <a:gd name="T2" fmla="*/ 15 w 86"/>
                  <a:gd name="T3" fmla="*/ 84 h 94"/>
                  <a:gd name="T4" fmla="*/ 10 w 86"/>
                  <a:gd name="T5" fmla="*/ 74 h 94"/>
                  <a:gd name="T6" fmla="*/ 5 w 86"/>
                  <a:gd name="T7" fmla="*/ 64 h 94"/>
                  <a:gd name="T8" fmla="*/ 0 w 86"/>
                  <a:gd name="T9" fmla="*/ 52 h 94"/>
                  <a:gd name="T10" fmla="*/ 0 w 86"/>
                  <a:gd name="T11" fmla="*/ 42 h 94"/>
                  <a:gd name="T12" fmla="*/ 5 w 86"/>
                  <a:gd name="T13" fmla="*/ 31 h 94"/>
                  <a:gd name="T14" fmla="*/ 12 w 86"/>
                  <a:gd name="T15" fmla="*/ 22 h 94"/>
                  <a:gd name="T16" fmla="*/ 25 w 86"/>
                  <a:gd name="T17" fmla="*/ 12 h 94"/>
                  <a:gd name="T18" fmla="*/ 44 w 86"/>
                  <a:gd name="T19" fmla="*/ 6 h 94"/>
                  <a:gd name="T20" fmla="*/ 71 w 86"/>
                  <a:gd name="T21" fmla="*/ 0 h 94"/>
                  <a:gd name="T22" fmla="*/ 81 w 86"/>
                  <a:gd name="T23" fmla="*/ 9 h 94"/>
                  <a:gd name="T24" fmla="*/ 86 w 86"/>
                  <a:gd name="T25" fmla="*/ 18 h 94"/>
                  <a:gd name="T26" fmla="*/ 84 w 86"/>
                  <a:gd name="T27" fmla="*/ 28 h 94"/>
                  <a:gd name="T28" fmla="*/ 81 w 86"/>
                  <a:gd name="T29" fmla="*/ 38 h 94"/>
                  <a:gd name="T30" fmla="*/ 74 w 86"/>
                  <a:gd name="T31" fmla="*/ 48 h 94"/>
                  <a:gd name="T32" fmla="*/ 64 w 86"/>
                  <a:gd name="T33" fmla="*/ 57 h 94"/>
                  <a:gd name="T34" fmla="*/ 52 w 86"/>
                  <a:gd name="T35" fmla="*/ 66 h 94"/>
                  <a:gd name="T36" fmla="*/ 42 w 86"/>
                  <a:gd name="T37" fmla="*/ 76 h 94"/>
                  <a:gd name="T38" fmla="*/ 30 w 86"/>
                  <a:gd name="T39" fmla="*/ 86 h 94"/>
                  <a:gd name="T40" fmla="*/ 20 w 86"/>
                  <a:gd name="T41" fmla="*/ 94 h 94"/>
                  <a:gd name="T42" fmla="*/ 20 w 86"/>
                  <a:gd name="T43" fmla="*/ 94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86" h="94">
                    <a:moveTo>
                      <a:pt x="20" y="94"/>
                    </a:moveTo>
                    <a:lnTo>
                      <a:pt x="15" y="84"/>
                    </a:lnTo>
                    <a:lnTo>
                      <a:pt x="10" y="74"/>
                    </a:lnTo>
                    <a:lnTo>
                      <a:pt x="5" y="64"/>
                    </a:lnTo>
                    <a:lnTo>
                      <a:pt x="0" y="52"/>
                    </a:lnTo>
                    <a:lnTo>
                      <a:pt x="0" y="42"/>
                    </a:lnTo>
                    <a:lnTo>
                      <a:pt x="5" y="31"/>
                    </a:lnTo>
                    <a:lnTo>
                      <a:pt x="12" y="22"/>
                    </a:lnTo>
                    <a:lnTo>
                      <a:pt x="25" y="12"/>
                    </a:lnTo>
                    <a:lnTo>
                      <a:pt x="44" y="6"/>
                    </a:lnTo>
                    <a:lnTo>
                      <a:pt x="71" y="0"/>
                    </a:lnTo>
                    <a:lnTo>
                      <a:pt x="81" y="9"/>
                    </a:lnTo>
                    <a:lnTo>
                      <a:pt x="86" y="18"/>
                    </a:lnTo>
                    <a:lnTo>
                      <a:pt x="84" y="28"/>
                    </a:lnTo>
                    <a:lnTo>
                      <a:pt x="81" y="38"/>
                    </a:lnTo>
                    <a:lnTo>
                      <a:pt x="74" y="48"/>
                    </a:lnTo>
                    <a:lnTo>
                      <a:pt x="64" y="57"/>
                    </a:lnTo>
                    <a:lnTo>
                      <a:pt x="52" y="66"/>
                    </a:lnTo>
                    <a:lnTo>
                      <a:pt x="42" y="76"/>
                    </a:lnTo>
                    <a:lnTo>
                      <a:pt x="30" y="86"/>
                    </a:lnTo>
                    <a:lnTo>
                      <a:pt x="20" y="94"/>
                    </a:lnTo>
                    <a:lnTo>
                      <a:pt x="20" y="9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306" name="Freeform 42"/>
              <p:cNvSpPr>
                <a:spLocks/>
              </p:cNvSpPr>
              <p:nvPr/>
            </p:nvSpPr>
            <p:spPr bwMode="auto">
              <a:xfrm>
                <a:off x="2677" y="700"/>
                <a:ext cx="100" cy="90"/>
              </a:xfrm>
              <a:custGeom>
                <a:avLst/>
                <a:gdLst>
                  <a:gd name="T0" fmla="*/ 100 w 100"/>
                  <a:gd name="T1" fmla="*/ 90 h 90"/>
                  <a:gd name="T2" fmla="*/ 88 w 100"/>
                  <a:gd name="T3" fmla="*/ 89 h 90"/>
                  <a:gd name="T4" fmla="*/ 76 w 100"/>
                  <a:gd name="T5" fmla="*/ 86 h 90"/>
                  <a:gd name="T6" fmla="*/ 64 w 100"/>
                  <a:gd name="T7" fmla="*/ 82 h 90"/>
                  <a:gd name="T8" fmla="*/ 51 w 100"/>
                  <a:gd name="T9" fmla="*/ 78 h 90"/>
                  <a:gd name="T10" fmla="*/ 42 w 100"/>
                  <a:gd name="T11" fmla="*/ 72 h 90"/>
                  <a:gd name="T12" fmla="*/ 32 w 100"/>
                  <a:gd name="T13" fmla="*/ 65 h 90"/>
                  <a:gd name="T14" fmla="*/ 24 w 100"/>
                  <a:gd name="T15" fmla="*/ 59 h 90"/>
                  <a:gd name="T16" fmla="*/ 15 w 100"/>
                  <a:gd name="T17" fmla="*/ 52 h 90"/>
                  <a:gd name="T18" fmla="*/ 7 w 100"/>
                  <a:gd name="T19" fmla="*/ 47 h 90"/>
                  <a:gd name="T20" fmla="*/ 0 w 100"/>
                  <a:gd name="T21" fmla="*/ 41 h 90"/>
                  <a:gd name="T22" fmla="*/ 0 w 100"/>
                  <a:gd name="T23" fmla="*/ 0 h 90"/>
                  <a:gd name="T24" fmla="*/ 32 w 100"/>
                  <a:gd name="T25" fmla="*/ 1 h 90"/>
                  <a:gd name="T26" fmla="*/ 54 w 100"/>
                  <a:gd name="T27" fmla="*/ 7 h 90"/>
                  <a:gd name="T28" fmla="*/ 68 w 100"/>
                  <a:gd name="T29" fmla="*/ 14 h 90"/>
                  <a:gd name="T30" fmla="*/ 78 w 100"/>
                  <a:gd name="T31" fmla="*/ 24 h 90"/>
                  <a:gd name="T32" fmla="*/ 81 w 100"/>
                  <a:gd name="T33" fmla="*/ 34 h 90"/>
                  <a:gd name="T34" fmla="*/ 83 w 100"/>
                  <a:gd name="T35" fmla="*/ 46 h 90"/>
                  <a:gd name="T36" fmla="*/ 83 w 100"/>
                  <a:gd name="T37" fmla="*/ 58 h 90"/>
                  <a:gd name="T38" fmla="*/ 86 w 100"/>
                  <a:gd name="T39" fmla="*/ 70 h 90"/>
                  <a:gd name="T40" fmla="*/ 91 w 100"/>
                  <a:gd name="T41" fmla="*/ 81 h 90"/>
                  <a:gd name="T42" fmla="*/ 100 w 100"/>
                  <a:gd name="T43" fmla="*/ 90 h 90"/>
                  <a:gd name="T44" fmla="*/ 100 w 100"/>
                  <a:gd name="T45" fmla="*/ 9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00" h="90">
                    <a:moveTo>
                      <a:pt x="100" y="90"/>
                    </a:moveTo>
                    <a:lnTo>
                      <a:pt x="88" y="89"/>
                    </a:lnTo>
                    <a:lnTo>
                      <a:pt x="76" y="86"/>
                    </a:lnTo>
                    <a:lnTo>
                      <a:pt x="64" y="82"/>
                    </a:lnTo>
                    <a:lnTo>
                      <a:pt x="51" y="78"/>
                    </a:lnTo>
                    <a:lnTo>
                      <a:pt x="42" y="72"/>
                    </a:lnTo>
                    <a:lnTo>
                      <a:pt x="32" y="65"/>
                    </a:lnTo>
                    <a:lnTo>
                      <a:pt x="24" y="59"/>
                    </a:lnTo>
                    <a:lnTo>
                      <a:pt x="15" y="52"/>
                    </a:lnTo>
                    <a:lnTo>
                      <a:pt x="7" y="47"/>
                    </a:lnTo>
                    <a:lnTo>
                      <a:pt x="0" y="41"/>
                    </a:lnTo>
                    <a:lnTo>
                      <a:pt x="0" y="0"/>
                    </a:lnTo>
                    <a:lnTo>
                      <a:pt x="32" y="1"/>
                    </a:lnTo>
                    <a:lnTo>
                      <a:pt x="54" y="7"/>
                    </a:lnTo>
                    <a:lnTo>
                      <a:pt x="68" y="14"/>
                    </a:lnTo>
                    <a:lnTo>
                      <a:pt x="78" y="24"/>
                    </a:lnTo>
                    <a:lnTo>
                      <a:pt x="81" y="34"/>
                    </a:lnTo>
                    <a:lnTo>
                      <a:pt x="83" y="46"/>
                    </a:lnTo>
                    <a:lnTo>
                      <a:pt x="83" y="58"/>
                    </a:lnTo>
                    <a:lnTo>
                      <a:pt x="86" y="70"/>
                    </a:lnTo>
                    <a:lnTo>
                      <a:pt x="91" y="81"/>
                    </a:lnTo>
                    <a:lnTo>
                      <a:pt x="100" y="90"/>
                    </a:lnTo>
                    <a:lnTo>
                      <a:pt x="100" y="9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307" name="Freeform 43"/>
              <p:cNvSpPr>
                <a:spLocks/>
              </p:cNvSpPr>
              <p:nvPr/>
            </p:nvSpPr>
            <p:spPr bwMode="auto">
              <a:xfrm>
                <a:off x="2971" y="711"/>
                <a:ext cx="159" cy="129"/>
              </a:xfrm>
              <a:custGeom>
                <a:avLst/>
                <a:gdLst>
                  <a:gd name="T0" fmla="*/ 132 w 159"/>
                  <a:gd name="T1" fmla="*/ 0 h 129"/>
                  <a:gd name="T2" fmla="*/ 132 w 159"/>
                  <a:gd name="T3" fmla="*/ 12 h 129"/>
                  <a:gd name="T4" fmla="*/ 135 w 159"/>
                  <a:gd name="T5" fmla="*/ 22 h 129"/>
                  <a:gd name="T6" fmla="*/ 140 w 159"/>
                  <a:gd name="T7" fmla="*/ 32 h 129"/>
                  <a:gd name="T8" fmla="*/ 147 w 159"/>
                  <a:gd name="T9" fmla="*/ 41 h 129"/>
                  <a:gd name="T10" fmla="*/ 152 w 159"/>
                  <a:gd name="T11" fmla="*/ 52 h 129"/>
                  <a:gd name="T12" fmla="*/ 157 w 159"/>
                  <a:gd name="T13" fmla="*/ 62 h 129"/>
                  <a:gd name="T14" fmla="*/ 159 w 159"/>
                  <a:gd name="T15" fmla="*/ 71 h 129"/>
                  <a:gd name="T16" fmla="*/ 159 w 159"/>
                  <a:gd name="T17" fmla="*/ 80 h 129"/>
                  <a:gd name="T18" fmla="*/ 152 w 159"/>
                  <a:gd name="T19" fmla="*/ 91 h 129"/>
                  <a:gd name="T20" fmla="*/ 140 w 159"/>
                  <a:gd name="T21" fmla="*/ 100 h 129"/>
                  <a:gd name="T22" fmla="*/ 130 w 159"/>
                  <a:gd name="T23" fmla="*/ 104 h 129"/>
                  <a:gd name="T24" fmla="*/ 118 w 159"/>
                  <a:gd name="T25" fmla="*/ 109 h 129"/>
                  <a:gd name="T26" fmla="*/ 108 w 159"/>
                  <a:gd name="T27" fmla="*/ 112 h 129"/>
                  <a:gd name="T28" fmla="*/ 96 w 159"/>
                  <a:gd name="T29" fmla="*/ 116 h 129"/>
                  <a:gd name="T30" fmla="*/ 83 w 159"/>
                  <a:gd name="T31" fmla="*/ 119 h 129"/>
                  <a:gd name="T32" fmla="*/ 71 w 159"/>
                  <a:gd name="T33" fmla="*/ 123 h 129"/>
                  <a:gd name="T34" fmla="*/ 59 w 159"/>
                  <a:gd name="T35" fmla="*/ 125 h 129"/>
                  <a:gd name="T36" fmla="*/ 44 w 159"/>
                  <a:gd name="T37" fmla="*/ 127 h 129"/>
                  <a:gd name="T38" fmla="*/ 32 w 159"/>
                  <a:gd name="T39" fmla="*/ 128 h 129"/>
                  <a:gd name="T40" fmla="*/ 15 w 159"/>
                  <a:gd name="T41" fmla="*/ 129 h 129"/>
                  <a:gd name="T42" fmla="*/ 15 w 159"/>
                  <a:gd name="T43" fmla="*/ 119 h 129"/>
                  <a:gd name="T44" fmla="*/ 12 w 159"/>
                  <a:gd name="T45" fmla="*/ 109 h 129"/>
                  <a:gd name="T46" fmla="*/ 10 w 159"/>
                  <a:gd name="T47" fmla="*/ 99 h 129"/>
                  <a:gd name="T48" fmla="*/ 7 w 159"/>
                  <a:gd name="T49" fmla="*/ 88 h 129"/>
                  <a:gd name="T50" fmla="*/ 5 w 159"/>
                  <a:gd name="T51" fmla="*/ 78 h 129"/>
                  <a:gd name="T52" fmla="*/ 2 w 159"/>
                  <a:gd name="T53" fmla="*/ 69 h 129"/>
                  <a:gd name="T54" fmla="*/ 0 w 159"/>
                  <a:gd name="T55" fmla="*/ 59 h 129"/>
                  <a:gd name="T56" fmla="*/ 0 w 159"/>
                  <a:gd name="T57" fmla="*/ 47 h 129"/>
                  <a:gd name="T58" fmla="*/ 0 w 159"/>
                  <a:gd name="T59" fmla="*/ 37 h 129"/>
                  <a:gd name="T60" fmla="*/ 0 w 159"/>
                  <a:gd name="T61" fmla="*/ 27 h 129"/>
                  <a:gd name="T62" fmla="*/ 15 w 159"/>
                  <a:gd name="T63" fmla="*/ 25 h 129"/>
                  <a:gd name="T64" fmla="*/ 29 w 159"/>
                  <a:gd name="T65" fmla="*/ 23 h 129"/>
                  <a:gd name="T66" fmla="*/ 44 w 159"/>
                  <a:gd name="T67" fmla="*/ 21 h 129"/>
                  <a:gd name="T68" fmla="*/ 56 w 159"/>
                  <a:gd name="T69" fmla="*/ 19 h 129"/>
                  <a:gd name="T70" fmla="*/ 71 w 159"/>
                  <a:gd name="T71" fmla="*/ 16 h 129"/>
                  <a:gd name="T72" fmla="*/ 83 w 159"/>
                  <a:gd name="T73" fmla="*/ 14 h 129"/>
                  <a:gd name="T74" fmla="*/ 96 w 159"/>
                  <a:gd name="T75" fmla="*/ 12 h 129"/>
                  <a:gd name="T76" fmla="*/ 108 w 159"/>
                  <a:gd name="T77" fmla="*/ 8 h 129"/>
                  <a:gd name="T78" fmla="*/ 120 w 159"/>
                  <a:gd name="T79" fmla="*/ 5 h 129"/>
                  <a:gd name="T80" fmla="*/ 132 w 159"/>
                  <a:gd name="T81" fmla="*/ 0 h 129"/>
                  <a:gd name="T82" fmla="*/ 132 w 159"/>
                  <a:gd name="T83" fmla="*/ 0 h 1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59" h="129">
                    <a:moveTo>
                      <a:pt x="132" y="0"/>
                    </a:moveTo>
                    <a:lnTo>
                      <a:pt x="132" y="12"/>
                    </a:lnTo>
                    <a:lnTo>
                      <a:pt x="135" y="22"/>
                    </a:lnTo>
                    <a:lnTo>
                      <a:pt x="140" y="32"/>
                    </a:lnTo>
                    <a:lnTo>
                      <a:pt x="147" y="41"/>
                    </a:lnTo>
                    <a:lnTo>
                      <a:pt x="152" y="52"/>
                    </a:lnTo>
                    <a:lnTo>
                      <a:pt x="157" y="62"/>
                    </a:lnTo>
                    <a:lnTo>
                      <a:pt x="159" y="71"/>
                    </a:lnTo>
                    <a:lnTo>
                      <a:pt x="159" y="80"/>
                    </a:lnTo>
                    <a:lnTo>
                      <a:pt x="152" y="91"/>
                    </a:lnTo>
                    <a:lnTo>
                      <a:pt x="140" y="100"/>
                    </a:lnTo>
                    <a:lnTo>
                      <a:pt x="130" y="104"/>
                    </a:lnTo>
                    <a:lnTo>
                      <a:pt x="118" y="109"/>
                    </a:lnTo>
                    <a:lnTo>
                      <a:pt x="108" y="112"/>
                    </a:lnTo>
                    <a:lnTo>
                      <a:pt x="96" y="116"/>
                    </a:lnTo>
                    <a:lnTo>
                      <a:pt x="83" y="119"/>
                    </a:lnTo>
                    <a:lnTo>
                      <a:pt x="71" y="123"/>
                    </a:lnTo>
                    <a:lnTo>
                      <a:pt x="59" y="125"/>
                    </a:lnTo>
                    <a:lnTo>
                      <a:pt x="44" y="127"/>
                    </a:lnTo>
                    <a:lnTo>
                      <a:pt x="32" y="128"/>
                    </a:lnTo>
                    <a:lnTo>
                      <a:pt x="15" y="129"/>
                    </a:lnTo>
                    <a:lnTo>
                      <a:pt x="15" y="119"/>
                    </a:lnTo>
                    <a:lnTo>
                      <a:pt x="12" y="109"/>
                    </a:lnTo>
                    <a:lnTo>
                      <a:pt x="10" y="99"/>
                    </a:lnTo>
                    <a:lnTo>
                      <a:pt x="7" y="88"/>
                    </a:lnTo>
                    <a:lnTo>
                      <a:pt x="5" y="78"/>
                    </a:lnTo>
                    <a:lnTo>
                      <a:pt x="2" y="69"/>
                    </a:lnTo>
                    <a:lnTo>
                      <a:pt x="0" y="59"/>
                    </a:lnTo>
                    <a:lnTo>
                      <a:pt x="0" y="47"/>
                    </a:lnTo>
                    <a:lnTo>
                      <a:pt x="0" y="37"/>
                    </a:lnTo>
                    <a:lnTo>
                      <a:pt x="0" y="27"/>
                    </a:lnTo>
                    <a:lnTo>
                      <a:pt x="15" y="25"/>
                    </a:lnTo>
                    <a:lnTo>
                      <a:pt x="29" y="23"/>
                    </a:lnTo>
                    <a:lnTo>
                      <a:pt x="44" y="21"/>
                    </a:lnTo>
                    <a:lnTo>
                      <a:pt x="56" y="19"/>
                    </a:lnTo>
                    <a:lnTo>
                      <a:pt x="71" y="16"/>
                    </a:lnTo>
                    <a:lnTo>
                      <a:pt x="83" y="14"/>
                    </a:lnTo>
                    <a:lnTo>
                      <a:pt x="96" y="12"/>
                    </a:lnTo>
                    <a:lnTo>
                      <a:pt x="108" y="8"/>
                    </a:lnTo>
                    <a:lnTo>
                      <a:pt x="120" y="5"/>
                    </a:lnTo>
                    <a:lnTo>
                      <a:pt x="132" y="0"/>
                    </a:lnTo>
                    <a:lnTo>
                      <a:pt x="132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308" name="Freeform 44"/>
              <p:cNvSpPr>
                <a:spLocks/>
              </p:cNvSpPr>
              <p:nvPr/>
            </p:nvSpPr>
            <p:spPr bwMode="auto">
              <a:xfrm>
                <a:off x="2795" y="725"/>
                <a:ext cx="159" cy="120"/>
              </a:xfrm>
              <a:custGeom>
                <a:avLst/>
                <a:gdLst>
                  <a:gd name="T0" fmla="*/ 159 w 159"/>
                  <a:gd name="T1" fmla="*/ 119 h 120"/>
                  <a:gd name="T2" fmla="*/ 142 w 159"/>
                  <a:gd name="T3" fmla="*/ 120 h 120"/>
                  <a:gd name="T4" fmla="*/ 125 w 159"/>
                  <a:gd name="T5" fmla="*/ 119 h 120"/>
                  <a:gd name="T6" fmla="*/ 110 w 159"/>
                  <a:gd name="T7" fmla="*/ 115 h 120"/>
                  <a:gd name="T8" fmla="*/ 95 w 159"/>
                  <a:gd name="T9" fmla="*/ 112 h 120"/>
                  <a:gd name="T10" fmla="*/ 83 w 159"/>
                  <a:gd name="T11" fmla="*/ 107 h 120"/>
                  <a:gd name="T12" fmla="*/ 68 w 159"/>
                  <a:gd name="T13" fmla="*/ 102 h 120"/>
                  <a:gd name="T14" fmla="*/ 53 w 159"/>
                  <a:gd name="T15" fmla="*/ 97 h 120"/>
                  <a:gd name="T16" fmla="*/ 39 w 159"/>
                  <a:gd name="T17" fmla="*/ 93 h 120"/>
                  <a:gd name="T18" fmla="*/ 24 w 159"/>
                  <a:gd name="T19" fmla="*/ 88 h 120"/>
                  <a:gd name="T20" fmla="*/ 7 w 159"/>
                  <a:gd name="T21" fmla="*/ 86 h 120"/>
                  <a:gd name="T22" fmla="*/ 0 w 159"/>
                  <a:gd name="T23" fmla="*/ 0 h 120"/>
                  <a:gd name="T24" fmla="*/ 139 w 159"/>
                  <a:gd name="T25" fmla="*/ 16 h 120"/>
                  <a:gd name="T26" fmla="*/ 159 w 159"/>
                  <a:gd name="T27" fmla="*/ 119 h 120"/>
                  <a:gd name="T28" fmla="*/ 159 w 159"/>
                  <a:gd name="T29" fmla="*/ 119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59" h="120">
                    <a:moveTo>
                      <a:pt x="159" y="119"/>
                    </a:moveTo>
                    <a:lnTo>
                      <a:pt x="142" y="120"/>
                    </a:lnTo>
                    <a:lnTo>
                      <a:pt x="125" y="119"/>
                    </a:lnTo>
                    <a:lnTo>
                      <a:pt x="110" y="115"/>
                    </a:lnTo>
                    <a:lnTo>
                      <a:pt x="95" y="112"/>
                    </a:lnTo>
                    <a:lnTo>
                      <a:pt x="83" y="107"/>
                    </a:lnTo>
                    <a:lnTo>
                      <a:pt x="68" y="102"/>
                    </a:lnTo>
                    <a:lnTo>
                      <a:pt x="53" y="97"/>
                    </a:lnTo>
                    <a:lnTo>
                      <a:pt x="39" y="93"/>
                    </a:lnTo>
                    <a:lnTo>
                      <a:pt x="24" y="88"/>
                    </a:lnTo>
                    <a:lnTo>
                      <a:pt x="7" y="86"/>
                    </a:lnTo>
                    <a:lnTo>
                      <a:pt x="0" y="0"/>
                    </a:lnTo>
                    <a:lnTo>
                      <a:pt x="139" y="16"/>
                    </a:lnTo>
                    <a:lnTo>
                      <a:pt x="159" y="119"/>
                    </a:lnTo>
                    <a:lnTo>
                      <a:pt x="159" y="11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309" name="Freeform 45"/>
              <p:cNvSpPr>
                <a:spLocks/>
              </p:cNvSpPr>
              <p:nvPr/>
            </p:nvSpPr>
            <p:spPr bwMode="auto">
              <a:xfrm>
                <a:off x="2758" y="861"/>
                <a:ext cx="968" cy="312"/>
              </a:xfrm>
              <a:custGeom>
                <a:avLst/>
                <a:gdLst>
                  <a:gd name="T0" fmla="*/ 777 w 968"/>
                  <a:gd name="T1" fmla="*/ 312 h 312"/>
                  <a:gd name="T2" fmla="*/ 19 w 968"/>
                  <a:gd name="T3" fmla="*/ 295 h 312"/>
                  <a:gd name="T4" fmla="*/ 2 w 968"/>
                  <a:gd name="T5" fmla="*/ 266 h 312"/>
                  <a:gd name="T6" fmla="*/ 2 w 968"/>
                  <a:gd name="T7" fmla="*/ 237 h 312"/>
                  <a:gd name="T8" fmla="*/ 14 w 968"/>
                  <a:gd name="T9" fmla="*/ 208 h 312"/>
                  <a:gd name="T10" fmla="*/ 29 w 968"/>
                  <a:gd name="T11" fmla="*/ 179 h 312"/>
                  <a:gd name="T12" fmla="*/ 59 w 968"/>
                  <a:gd name="T13" fmla="*/ 158 h 312"/>
                  <a:gd name="T14" fmla="*/ 103 w 968"/>
                  <a:gd name="T15" fmla="*/ 149 h 312"/>
                  <a:gd name="T16" fmla="*/ 149 w 968"/>
                  <a:gd name="T17" fmla="*/ 142 h 312"/>
                  <a:gd name="T18" fmla="*/ 198 w 968"/>
                  <a:gd name="T19" fmla="*/ 139 h 312"/>
                  <a:gd name="T20" fmla="*/ 247 w 968"/>
                  <a:gd name="T21" fmla="*/ 142 h 312"/>
                  <a:gd name="T22" fmla="*/ 294 w 968"/>
                  <a:gd name="T23" fmla="*/ 157 h 312"/>
                  <a:gd name="T24" fmla="*/ 323 w 968"/>
                  <a:gd name="T25" fmla="*/ 187 h 312"/>
                  <a:gd name="T26" fmla="*/ 338 w 968"/>
                  <a:gd name="T27" fmla="*/ 221 h 312"/>
                  <a:gd name="T28" fmla="*/ 345 w 968"/>
                  <a:gd name="T29" fmla="*/ 256 h 312"/>
                  <a:gd name="T30" fmla="*/ 345 w 968"/>
                  <a:gd name="T31" fmla="*/ 291 h 312"/>
                  <a:gd name="T32" fmla="*/ 360 w 968"/>
                  <a:gd name="T33" fmla="*/ 309 h 312"/>
                  <a:gd name="T34" fmla="*/ 375 w 968"/>
                  <a:gd name="T35" fmla="*/ 290 h 312"/>
                  <a:gd name="T36" fmla="*/ 380 w 968"/>
                  <a:gd name="T37" fmla="*/ 270 h 312"/>
                  <a:gd name="T38" fmla="*/ 382 w 968"/>
                  <a:gd name="T39" fmla="*/ 249 h 312"/>
                  <a:gd name="T40" fmla="*/ 377 w 968"/>
                  <a:gd name="T41" fmla="*/ 230 h 312"/>
                  <a:gd name="T42" fmla="*/ 372 w 968"/>
                  <a:gd name="T43" fmla="*/ 214 h 312"/>
                  <a:gd name="T44" fmla="*/ 441 w 968"/>
                  <a:gd name="T45" fmla="*/ 190 h 312"/>
                  <a:gd name="T46" fmla="*/ 517 w 968"/>
                  <a:gd name="T47" fmla="*/ 174 h 312"/>
                  <a:gd name="T48" fmla="*/ 598 w 968"/>
                  <a:gd name="T49" fmla="*/ 162 h 312"/>
                  <a:gd name="T50" fmla="*/ 684 w 968"/>
                  <a:gd name="T51" fmla="*/ 157 h 312"/>
                  <a:gd name="T52" fmla="*/ 769 w 968"/>
                  <a:gd name="T53" fmla="*/ 155 h 312"/>
                  <a:gd name="T54" fmla="*/ 772 w 968"/>
                  <a:gd name="T55" fmla="*/ 146 h 312"/>
                  <a:gd name="T56" fmla="*/ 762 w 968"/>
                  <a:gd name="T57" fmla="*/ 142 h 312"/>
                  <a:gd name="T58" fmla="*/ 745 w 968"/>
                  <a:gd name="T59" fmla="*/ 139 h 312"/>
                  <a:gd name="T60" fmla="*/ 728 w 968"/>
                  <a:gd name="T61" fmla="*/ 137 h 312"/>
                  <a:gd name="T62" fmla="*/ 713 w 968"/>
                  <a:gd name="T63" fmla="*/ 131 h 312"/>
                  <a:gd name="T64" fmla="*/ 637 w 968"/>
                  <a:gd name="T65" fmla="*/ 137 h 312"/>
                  <a:gd name="T66" fmla="*/ 561 w 968"/>
                  <a:gd name="T67" fmla="*/ 146 h 312"/>
                  <a:gd name="T68" fmla="*/ 488 w 968"/>
                  <a:gd name="T69" fmla="*/ 159 h 312"/>
                  <a:gd name="T70" fmla="*/ 424 w 968"/>
                  <a:gd name="T71" fmla="*/ 177 h 312"/>
                  <a:gd name="T72" fmla="*/ 372 w 968"/>
                  <a:gd name="T73" fmla="*/ 200 h 312"/>
                  <a:gd name="T74" fmla="*/ 348 w 968"/>
                  <a:gd name="T75" fmla="*/ 178 h 312"/>
                  <a:gd name="T76" fmla="*/ 348 w 968"/>
                  <a:gd name="T77" fmla="*/ 155 h 312"/>
                  <a:gd name="T78" fmla="*/ 362 w 968"/>
                  <a:gd name="T79" fmla="*/ 135 h 312"/>
                  <a:gd name="T80" fmla="*/ 389 w 968"/>
                  <a:gd name="T81" fmla="*/ 115 h 312"/>
                  <a:gd name="T82" fmla="*/ 424 w 968"/>
                  <a:gd name="T83" fmla="*/ 97 h 312"/>
                  <a:gd name="T84" fmla="*/ 524 w 968"/>
                  <a:gd name="T85" fmla="*/ 70 h 312"/>
                  <a:gd name="T86" fmla="*/ 630 w 968"/>
                  <a:gd name="T87" fmla="*/ 45 h 312"/>
                  <a:gd name="T88" fmla="*/ 735 w 968"/>
                  <a:gd name="T89" fmla="*/ 23 h 312"/>
                  <a:gd name="T90" fmla="*/ 843 w 968"/>
                  <a:gd name="T91" fmla="*/ 7 h 312"/>
                  <a:gd name="T92" fmla="*/ 946 w 968"/>
                  <a:gd name="T93" fmla="*/ 0 h 312"/>
                  <a:gd name="T94" fmla="*/ 965 w 968"/>
                  <a:gd name="T95" fmla="*/ 25 h 312"/>
                  <a:gd name="T96" fmla="*/ 968 w 968"/>
                  <a:gd name="T97" fmla="*/ 51 h 312"/>
                  <a:gd name="T98" fmla="*/ 958 w 968"/>
                  <a:gd name="T99" fmla="*/ 79 h 312"/>
                  <a:gd name="T100" fmla="*/ 943 w 968"/>
                  <a:gd name="T101" fmla="*/ 107 h 312"/>
                  <a:gd name="T102" fmla="*/ 926 w 968"/>
                  <a:gd name="T103" fmla="*/ 135 h 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968" h="312">
                    <a:moveTo>
                      <a:pt x="926" y="135"/>
                    </a:moveTo>
                    <a:lnTo>
                      <a:pt x="777" y="312"/>
                    </a:lnTo>
                    <a:lnTo>
                      <a:pt x="37" y="309"/>
                    </a:lnTo>
                    <a:lnTo>
                      <a:pt x="19" y="295"/>
                    </a:lnTo>
                    <a:lnTo>
                      <a:pt x="10" y="280"/>
                    </a:lnTo>
                    <a:lnTo>
                      <a:pt x="2" y="266"/>
                    </a:lnTo>
                    <a:lnTo>
                      <a:pt x="0" y="251"/>
                    </a:lnTo>
                    <a:lnTo>
                      <a:pt x="2" y="237"/>
                    </a:lnTo>
                    <a:lnTo>
                      <a:pt x="7" y="223"/>
                    </a:lnTo>
                    <a:lnTo>
                      <a:pt x="14" y="208"/>
                    </a:lnTo>
                    <a:lnTo>
                      <a:pt x="22" y="193"/>
                    </a:lnTo>
                    <a:lnTo>
                      <a:pt x="29" y="179"/>
                    </a:lnTo>
                    <a:lnTo>
                      <a:pt x="37" y="165"/>
                    </a:lnTo>
                    <a:lnTo>
                      <a:pt x="59" y="158"/>
                    </a:lnTo>
                    <a:lnTo>
                      <a:pt x="81" y="153"/>
                    </a:lnTo>
                    <a:lnTo>
                      <a:pt x="103" y="149"/>
                    </a:lnTo>
                    <a:lnTo>
                      <a:pt x="125" y="145"/>
                    </a:lnTo>
                    <a:lnTo>
                      <a:pt x="149" y="142"/>
                    </a:lnTo>
                    <a:lnTo>
                      <a:pt x="174" y="141"/>
                    </a:lnTo>
                    <a:lnTo>
                      <a:pt x="198" y="139"/>
                    </a:lnTo>
                    <a:lnTo>
                      <a:pt x="223" y="139"/>
                    </a:lnTo>
                    <a:lnTo>
                      <a:pt x="247" y="142"/>
                    </a:lnTo>
                    <a:lnTo>
                      <a:pt x="272" y="144"/>
                    </a:lnTo>
                    <a:lnTo>
                      <a:pt x="294" y="157"/>
                    </a:lnTo>
                    <a:lnTo>
                      <a:pt x="311" y="171"/>
                    </a:lnTo>
                    <a:lnTo>
                      <a:pt x="323" y="187"/>
                    </a:lnTo>
                    <a:lnTo>
                      <a:pt x="333" y="203"/>
                    </a:lnTo>
                    <a:lnTo>
                      <a:pt x="338" y="221"/>
                    </a:lnTo>
                    <a:lnTo>
                      <a:pt x="343" y="239"/>
                    </a:lnTo>
                    <a:lnTo>
                      <a:pt x="345" y="256"/>
                    </a:lnTo>
                    <a:lnTo>
                      <a:pt x="345" y="274"/>
                    </a:lnTo>
                    <a:lnTo>
                      <a:pt x="345" y="291"/>
                    </a:lnTo>
                    <a:lnTo>
                      <a:pt x="345" y="309"/>
                    </a:lnTo>
                    <a:lnTo>
                      <a:pt x="360" y="309"/>
                    </a:lnTo>
                    <a:lnTo>
                      <a:pt x="370" y="299"/>
                    </a:lnTo>
                    <a:lnTo>
                      <a:pt x="375" y="290"/>
                    </a:lnTo>
                    <a:lnTo>
                      <a:pt x="380" y="280"/>
                    </a:lnTo>
                    <a:lnTo>
                      <a:pt x="380" y="270"/>
                    </a:lnTo>
                    <a:lnTo>
                      <a:pt x="382" y="259"/>
                    </a:lnTo>
                    <a:lnTo>
                      <a:pt x="382" y="249"/>
                    </a:lnTo>
                    <a:lnTo>
                      <a:pt x="380" y="239"/>
                    </a:lnTo>
                    <a:lnTo>
                      <a:pt x="377" y="230"/>
                    </a:lnTo>
                    <a:lnTo>
                      <a:pt x="375" y="222"/>
                    </a:lnTo>
                    <a:lnTo>
                      <a:pt x="372" y="214"/>
                    </a:lnTo>
                    <a:lnTo>
                      <a:pt x="404" y="201"/>
                    </a:lnTo>
                    <a:lnTo>
                      <a:pt x="441" y="190"/>
                    </a:lnTo>
                    <a:lnTo>
                      <a:pt x="478" y="181"/>
                    </a:lnTo>
                    <a:lnTo>
                      <a:pt x="517" y="174"/>
                    </a:lnTo>
                    <a:lnTo>
                      <a:pt x="556" y="167"/>
                    </a:lnTo>
                    <a:lnTo>
                      <a:pt x="598" y="162"/>
                    </a:lnTo>
                    <a:lnTo>
                      <a:pt x="639" y="159"/>
                    </a:lnTo>
                    <a:lnTo>
                      <a:pt x="684" y="157"/>
                    </a:lnTo>
                    <a:lnTo>
                      <a:pt x="725" y="155"/>
                    </a:lnTo>
                    <a:lnTo>
                      <a:pt x="769" y="155"/>
                    </a:lnTo>
                    <a:lnTo>
                      <a:pt x="772" y="150"/>
                    </a:lnTo>
                    <a:lnTo>
                      <a:pt x="772" y="146"/>
                    </a:lnTo>
                    <a:lnTo>
                      <a:pt x="767" y="143"/>
                    </a:lnTo>
                    <a:lnTo>
                      <a:pt x="762" y="142"/>
                    </a:lnTo>
                    <a:lnTo>
                      <a:pt x="755" y="141"/>
                    </a:lnTo>
                    <a:lnTo>
                      <a:pt x="745" y="139"/>
                    </a:lnTo>
                    <a:lnTo>
                      <a:pt x="735" y="138"/>
                    </a:lnTo>
                    <a:lnTo>
                      <a:pt x="728" y="137"/>
                    </a:lnTo>
                    <a:lnTo>
                      <a:pt x="720" y="135"/>
                    </a:lnTo>
                    <a:lnTo>
                      <a:pt x="713" y="131"/>
                    </a:lnTo>
                    <a:lnTo>
                      <a:pt x="676" y="134"/>
                    </a:lnTo>
                    <a:lnTo>
                      <a:pt x="637" y="137"/>
                    </a:lnTo>
                    <a:lnTo>
                      <a:pt x="598" y="141"/>
                    </a:lnTo>
                    <a:lnTo>
                      <a:pt x="561" y="146"/>
                    </a:lnTo>
                    <a:lnTo>
                      <a:pt x="524" y="152"/>
                    </a:lnTo>
                    <a:lnTo>
                      <a:pt x="488" y="159"/>
                    </a:lnTo>
                    <a:lnTo>
                      <a:pt x="456" y="168"/>
                    </a:lnTo>
                    <a:lnTo>
                      <a:pt x="424" y="177"/>
                    </a:lnTo>
                    <a:lnTo>
                      <a:pt x="397" y="189"/>
                    </a:lnTo>
                    <a:lnTo>
                      <a:pt x="372" y="200"/>
                    </a:lnTo>
                    <a:lnTo>
                      <a:pt x="358" y="190"/>
                    </a:lnTo>
                    <a:lnTo>
                      <a:pt x="348" y="178"/>
                    </a:lnTo>
                    <a:lnTo>
                      <a:pt x="345" y="167"/>
                    </a:lnTo>
                    <a:lnTo>
                      <a:pt x="348" y="155"/>
                    </a:lnTo>
                    <a:lnTo>
                      <a:pt x="353" y="145"/>
                    </a:lnTo>
                    <a:lnTo>
                      <a:pt x="362" y="135"/>
                    </a:lnTo>
                    <a:lnTo>
                      <a:pt x="375" y="125"/>
                    </a:lnTo>
                    <a:lnTo>
                      <a:pt x="389" y="115"/>
                    </a:lnTo>
                    <a:lnTo>
                      <a:pt x="404" y="106"/>
                    </a:lnTo>
                    <a:lnTo>
                      <a:pt x="424" y="97"/>
                    </a:lnTo>
                    <a:lnTo>
                      <a:pt x="473" y="83"/>
                    </a:lnTo>
                    <a:lnTo>
                      <a:pt x="524" y="70"/>
                    </a:lnTo>
                    <a:lnTo>
                      <a:pt x="576" y="57"/>
                    </a:lnTo>
                    <a:lnTo>
                      <a:pt x="630" y="45"/>
                    </a:lnTo>
                    <a:lnTo>
                      <a:pt x="681" y="33"/>
                    </a:lnTo>
                    <a:lnTo>
                      <a:pt x="735" y="23"/>
                    </a:lnTo>
                    <a:lnTo>
                      <a:pt x="789" y="14"/>
                    </a:lnTo>
                    <a:lnTo>
                      <a:pt x="843" y="7"/>
                    </a:lnTo>
                    <a:lnTo>
                      <a:pt x="894" y="2"/>
                    </a:lnTo>
                    <a:lnTo>
                      <a:pt x="946" y="0"/>
                    </a:lnTo>
                    <a:lnTo>
                      <a:pt x="958" y="13"/>
                    </a:lnTo>
                    <a:lnTo>
                      <a:pt x="965" y="25"/>
                    </a:lnTo>
                    <a:lnTo>
                      <a:pt x="968" y="38"/>
                    </a:lnTo>
                    <a:lnTo>
                      <a:pt x="968" y="51"/>
                    </a:lnTo>
                    <a:lnTo>
                      <a:pt x="963" y="65"/>
                    </a:lnTo>
                    <a:lnTo>
                      <a:pt x="958" y="79"/>
                    </a:lnTo>
                    <a:lnTo>
                      <a:pt x="951" y="93"/>
                    </a:lnTo>
                    <a:lnTo>
                      <a:pt x="943" y="107"/>
                    </a:lnTo>
                    <a:lnTo>
                      <a:pt x="936" y="121"/>
                    </a:lnTo>
                    <a:lnTo>
                      <a:pt x="926" y="135"/>
                    </a:lnTo>
                    <a:lnTo>
                      <a:pt x="926" y="135"/>
                    </a:lnTo>
                    <a:close/>
                  </a:path>
                </a:pathLst>
              </a:custGeom>
              <a:solidFill>
                <a:srgbClr val="B3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310" name="Freeform 46"/>
              <p:cNvSpPr>
                <a:spLocks/>
              </p:cNvSpPr>
              <p:nvPr/>
            </p:nvSpPr>
            <p:spPr bwMode="auto">
              <a:xfrm>
                <a:off x="2196" y="892"/>
                <a:ext cx="581" cy="278"/>
              </a:xfrm>
              <a:custGeom>
                <a:avLst/>
                <a:gdLst>
                  <a:gd name="T0" fmla="*/ 581 w 581"/>
                  <a:gd name="T1" fmla="*/ 116 h 278"/>
                  <a:gd name="T2" fmla="*/ 572 w 581"/>
                  <a:gd name="T3" fmla="*/ 132 h 278"/>
                  <a:gd name="T4" fmla="*/ 559 w 581"/>
                  <a:gd name="T5" fmla="*/ 148 h 278"/>
                  <a:gd name="T6" fmla="*/ 549 w 581"/>
                  <a:gd name="T7" fmla="*/ 164 h 278"/>
                  <a:gd name="T8" fmla="*/ 540 w 581"/>
                  <a:gd name="T9" fmla="*/ 180 h 278"/>
                  <a:gd name="T10" fmla="*/ 532 w 581"/>
                  <a:gd name="T11" fmla="*/ 196 h 278"/>
                  <a:gd name="T12" fmla="*/ 527 w 581"/>
                  <a:gd name="T13" fmla="*/ 214 h 278"/>
                  <a:gd name="T14" fmla="*/ 527 w 581"/>
                  <a:gd name="T15" fmla="*/ 230 h 278"/>
                  <a:gd name="T16" fmla="*/ 532 w 581"/>
                  <a:gd name="T17" fmla="*/ 246 h 278"/>
                  <a:gd name="T18" fmla="*/ 545 w 581"/>
                  <a:gd name="T19" fmla="*/ 262 h 278"/>
                  <a:gd name="T20" fmla="*/ 562 w 581"/>
                  <a:gd name="T21" fmla="*/ 278 h 278"/>
                  <a:gd name="T22" fmla="*/ 128 w 581"/>
                  <a:gd name="T23" fmla="*/ 278 h 278"/>
                  <a:gd name="T24" fmla="*/ 103 w 581"/>
                  <a:gd name="T25" fmla="*/ 252 h 278"/>
                  <a:gd name="T26" fmla="*/ 79 w 581"/>
                  <a:gd name="T27" fmla="*/ 226 h 278"/>
                  <a:gd name="T28" fmla="*/ 57 w 581"/>
                  <a:gd name="T29" fmla="*/ 199 h 278"/>
                  <a:gd name="T30" fmla="*/ 37 w 581"/>
                  <a:gd name="T31" fmla="*/ 171 h 278"/>
                  <a:gd name="T32" fmla="*/ 23 w 581"/>
                  <a:gd name="T33" fmla="*/ 144 h 278"/>
                  <a:gd name="T34" fmla="*/ 10 w 581"/>
                  <a:gd name="T35" fmla="*/ 115 h 278"/>
                  <a:gd name="T36" fmla="*/ 3 w 581"/>
                  <a:gd name="T37" fmla="*/ 87 h 278"/>
                  <a:gd name="T38" fmla="*/ 0 w 581"/>
                  <a:gd name="T39" fmla="*/ 58 h 278"/>
                  <a:gd name="T40" fmla="*/ 5 w 581"/>
                  <a:gd name="T41" fmla="*/ 30 h 278"/>
                  <a:gd name="T42" fmla="*/ 15 w 581"/>
                  <a:gd name="T43" fmla="*/ 1 h 278"/>
                  <a:gd name="T44" fmla="*/ 76 w 581"/>
                  <a:gd name="T45" fmla="*/ 0 h 278"/>
                  <a:gd name="T46" fmla="*/ 135 w 581"/>
                  <a:gd name="T47" fmla="*/ 1 h 278"/>
                  <a:gd name="T48" fmla="*/ 197 w 581"/>
                  <a:gd name="T49" fmla="*/ 7 h 278"/>
                  <a:gd name="T50" fmla="*/ 255 w 581"/>
                  <a:gd name="T51" fmla="*/ 16 h 278"/>
                  <a:gd name="T52" fmla="*/ 314 w 581"/>
                  <a:gd name="T53" fmla="*/ 27 h 278"/>
                  <a:gd name="T54" fmla="*/ 371 w 581"/>
                  <a:gd name="T55" fmla="*/ 42 h 278"/>
                  <a:gd name="T56" fmla="*/ 424 w 581"/>
                  <a:gd name="T57" fmla="*/ 58 h 278"/>
                  <a:gd name="T58" fmla="*/ 478 w 581"/>
                  <a:gd name="T59" fmla="*/ 76 h 278"/>
                  <a:gd name="T60" fmla="*/ 532 w 581"/>
                  <a:gd name="T61" fmla="*/ 96 h 278"/>
                  <a:gd name="T62" fmla="*/ 581 w 581"/>
                  <a:gd name="T63" fmla="*/ 116 h 278"/>
                  <a:gd name="T64" fmla="*/ 581 w 581"/>
                  <a:gd name="T65" fmla="*/ 116 h 2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81" h="278">
                    <a:moveTo>
                      <a:pt x="581" y="116"/>
                    </a:moveTo>
                    <a:lnTo>
                      <a:pt x="572" y="132"/>
                    </a:lnTo>
                    <a:lnTo>
                      <a:pt x="559" y="148"/>
                    </a:lnTo>
                    <a:lnTo>
                      <a:pt x="549" y="164"/>
                    </a:lnTo>
                    <a:lnTo>
                      <a:pt x="540" y="180"/>
                    </a:lnTo>
                    <a:lnTo>
                      <a:pt x="532" y="196"/>
                    </a:lnTo>
                    <a:lnTo>
                      <a:pt x="527" y="214"/>
                    </a:lnTo>
                    <a:lnTo>
                      <a:pt x="527" y="230"/>
                    </a:lnTo>
                    <a:lnTo>
                      <a:pt x="532" y="246"/>
                    </a:lnTo>
                    <a:lnTo>
                      <a:pt x="545" y="262"/>
                    </a:lnTo>
                    <a:lnTo>
                      <a:pt x="562" y="278"/>
                    </a:lnTo>
                    <a:lnTo>
                      <a:pt x="128" y="278"/>
                    </a:lnTo>
                    <a:lnTo>
                      <a:pt x="103" y="252"/>
                    </a:lnTo>
                    <a:lnTo>
                      <a:pt x="79" y="226"/>
                    </a:lnTo>
                    <a:lnTo>
                      <a:pt x="57" y="199"/>
                    </a:lnTo>
                    <a:lnTo>
                      <a:pt x="37" y="171"/>
                    </a:lnTo>
                    <a:lnTo>
                      <a:pt x="23" y="144"/>
                    </a:lnTo>
                    <a:lnTo>
                      <a:pt x="10" y="115"/>
                    </a:lnTo>
                    <a:lnTo>
                      <a:pt x="3" y="87"/>
                    </a:lnTo>
                    <a:lnTo>
                      <a:pt x="0" y="58"/>
                    </a:lnTo>
                    <a:lnTo>
                      <a:pt x="5" y="30"/>
                    </a:lnTo>
                    <a:lnTo>
                      <a:pt x="15" y="1"/>
                    </a:lnTo>
                    <a:lnTo>
                      <a:pt x="76" y="0"/>
                    </a:lnTo>
                    <a:lnTo>
                      <a:pt x="135" y="1"/>
                    </a:lnTo>
                    <a:lnTo>
                      <a:pt x="197" y="7"/>
                    </a:lnTo>
                    <a:lnTo>
                      <a:pt x="255" y="16"/>
                    </a:lnTo>
                    <a:lnTo>
                      <a:pt x="314" y="27"/>
                    </a:lnTo>
                    <a:lnTo>
                      <a:pt x="371" y="42"/>
                    </a:lnTo>
                    <a:lnTo>
                      <a:pt x="424" y="58"/>
                    </a:lnTo>
                    <a:lnTo>
                      <a:pt x="478" y="76"/>
                    </a:lnTo>
                    <a:lnTo>
                      <a:pt x="532" y="96"/>
                    </a:lnTo>
                    <a:lnTo>
                      <a:pt x="581" y="116"/>
                    </a:lnTo>
                    <a:lnTo>
                      <a:pt x="581" y="116"/>
                    </a:lnTo>
                    <a:close/>
                  </a:path>
                </a:pathLst>
              </a:custGeom>
              <a:solidFill>
                <a:srgbClr val="B3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311" name="Freeform 47"/>
              <p:cNvSpPr>
                <a:spLocks/>
              </p:cNvSpPr>
              <p:nvPr/>
            </p:nvSpPr>
            <p:spPr bwMode="auto">
              <a:xfrm>
                <a:off x="569" y="996"/>
                <a:ext cx="4652" cy="626"/>
              </a:xfrm>
              <a:custGeom>
                <a:avLst/>
                <a:gdLst>
                  <a:gd name="T0" fmla="*/ 1407 w 4652"/>
                  <a:gd name="T1" fmla="*/ 210 h 626"/>
                  <a:gd name="T2" fmla="*/ 1414 w 4652"/>
                  <a:gd name="T3" fmla="*/ 202 h 626"/>
                  <a:gd name="T4" fmla="*/ 1409 w 4652"/>
                  <a:gd name="T5" fmla="*/ 194 h 626"/>
                  <a:gd name="T6" fmla="*/ 1618 w 4652"/>
                  <a:gd name="T7" fmla="*/ 188 h 626"/>
                  <a:gd name="T8" fmla="*/ 2228 w 4652"/>
                  <a:gd name="T9" fmla="*/ 190 h 626"/>
                  <a:gd name="T10" fmla="*/ 2802 w 4652"/>
                  <a:gd name="T11" fmla="*/ 191 h 626"/>
                  <a:gd name="T12" fmla="*/ 3363 w 4652"/>
                  <a:gd name="T13" fmla="*/ 194 h 626"/>
                  <a:gd name="T14" fmla="*/ 3419 w 4652"/>
                  <a:gd name="T15" fmla="*/ 175 h 626"/>
                  <a:gd name="T16" fmla="*/ 3419 w 4652"/>
                  <a:gd name="T17" fmla="*/ 112 h 626"/>
                  <a:gd name="T18" fmla="*/ 3378 w 4652"/>
                  <a:gd name="T19" fmla="*/ 49 h 626"/>
                  <a:gd name="T20" fmla="*/ 3360 w 4652"/>
                  <a:gd name="T21" fmla="*/ 10 h 626"/>
                  <a:gd name="T22" fmla="*/ 3419 w 4652"/>
                  <a:gd name="T23" fmla="*/ 15 h 626"/>
                  <a:gd name="T24" fmla="*/ 3478 w 4652"/>
                  <a:gd name="T25" fmla="*/ 23 h 626"/>
                  <a:gd name="T26" fmla="*/ 3539 w 4652"/>
                  <a:gd name="T27" fmla="*/ 30 h 626"/>
                  <a:gd name="T28" fmla="*/ 3583 w 4652"/>
                  <a:gd name="T29" fmla="*/ 82 h 626"/>
                  <a:gd name="T30" fmla="*/ 3601 w 4652"/>
                  <a:gd name="T31" fmla="*/ 137 h 626"/>
                  <a:gd name="T32" fmla="*/ 3603 w 4652"/>
                  <a:gd name="T33" fmla="*/ 194 h 626"/>
                  <a:gd name="T34" fmla="*/ 4652 w 4652"/>
                  <a:gd name="T35" fmla="*/ 198 h 626"/>
                  <a:gd name="T36" fmla="*/ 4615 w 4652"/>
                  <a:gd name="T37" fmla="*/ 505 h 626"/>
                  <a:gd name="T38" fmla="*/ 4576 w 4652"/>
                  <a:gd name="T39" fmla="*/ 508 h 626"/>
                  <a:gd name="T40" fmla="*/ 4544 w 4652"/>
                  <a:gd name="T41" fmla="*/ 519 h 626"/>
                  <a:gd name="T42" fmla="*/ 4532 w 4652"/>
                  <a:gd name="T43" fmla="*/ 544 h 626"/>
                  <a:gd name="T44" fmla="*/ 4566 w 4652"/>
                  <a:gd name="T45" fmla="*/ 572 h 626"/>
                  <a:gd name="T46" fmla="*/ 4620 w 4652"/>
                  <a:gd name="T47" fmla="*/ 595 h 626"/>
                  <a:gd name="T48" fmla="*/ 4642 w 4652"/>
                  <a:gd name="T49" fmla="*/ 626 h 626"/>
                  <a:gd name="T50" fmla="*/ 4596 w 4652"/>
                  <a:gd name="T51" fmla="*/ 622 h 626"/>
                  <a:gd name="T52" fmla="*/ 4549 w 4652"/>
                  <a:gd name="T53" fmla="*/ 615 h 626"/>
                  <a:gd name="T54" fmla="*/ 4500 w 4652"/>
                  <a:gd name="T55" fmla="*/ 614 h 626"/>
                  <a:gd name="T56" fmla="*/ 4485 w 4652"/>
                  <a:gd name="T57" fmla="*/ 585 h 626"/>
                  <a:gd name="T58" fmla="*/ 4488 w 4652"/>
                  <a:gd name="T59" fmla="*/ 457 h 626"/>
                  <a:gd name="T60" fmla="*/ 4488 w 4652"/>
                  <a:gd name="T61" fmla="*/ 322 h 626"/>
                  <a:gd name="T62" fmla="*/ 4485 w 4652"/>
                  <a:gd name="T63" fmla="*/ 271 h 626"/>
                  <a:gd name="T64" fmla="*/ 4468 w 4652"/>
                  <a:gd name="T65" fmla="*/ 257 h 626"/>
                  <a:gd name="T66" fmla="*/ 4444 w 4652"/>
                  <a:gd name="T67" fmla="*/ 251 h 626"/>
                  <a:gd name="T68" fmla="*/ 4431 w 4652"/>
                  <a:gd name="T69" fmla="*/ 250 h 626"/>
                  <a:gd name="T70" fmla="*/ 277 w 4652"/>
                  <a:gd name="T71" fmla="*/ 247 h 626"/>
                  <a:gd name="T72" fmla="*/ 223 w 4652"/>
                  <a:gd name="T73" fmla="*/ 247 h 626"/>
                  <a:gd name="T74" fmla="*/ 167 w 4652"/>
                  <a:gd name="T75" fmla="*/ 256 h 626"/>
                  <a:gd name="T76" fmla="*/ 152 w 4652"/>
                  <a:gd name="T77" fmla="*/ 572 h 626"/>
                  <a:gd name="T78" fmla="*/ 110 w 4652"/>
                  <a:gd name="T79" fmla="*/ 568 h 626"/>
                  <a:gd name="T80" fmla="*/ 66 w 4652"/>
                  <a:gd name="T81" fmla="*/ 570 h 626"/>
                  <a:gd name="T82" fmla="*/ 22 w 4652"/>
                  <a:gd name="T83" fmla="*/ 577 h 626"/>
                  <a:gd name="T84" fmla="*/ 2 w 4652"/>
                  <a:gd name="T85" fmla="*/ 506 h 626"/>
                  <a:gd name="T86" fmla="*/ 0 w 4652"/>
                  <a:gd name="T87" fmla="*/ 390 h 626"/>
                  <a:gd name="T88" fmla="*/ 2 w 4652"/>
                  <a:gd name="T89" fmla="*/ 268 h 626"/>
                  <a:gd name="T90" fmla="*/ 110 w 4652"/>
                  <a:gd name="T91" fmla="*/ 188 h 626"/>
                  <a:gd name="T92" fmla="*/ 456 w 4652"/>
                  <a:gd name="T93" fmla="*/ 188 h 626"/>
                  <a:gd name="T94" fmla="*/ 816 w 4652"/>
                  <a:gd name="T95" fmla="*/ 188 h 626"/>
                  <a:gd name="T96" fmla="*/ 1167 w 4652"/>
                  <a:gd name="T97" fmla="*/ 188 h 626"/>
                  <a:gd name="T98" fmla="*/ 1172 w 4652"/>
                  <a:gd name="T99" fmla="*/ 195 h 626"/>
                  <a:gd name="T100" fmla="*/ 1176 w 4652"/>
                  <a:gd name="T101" fmla="*/ 202 h 626"/>
                  <a:gd name="T102" fmla="*/ 1189 w 4652"/>
                  <a:gd name="T103" fmla="*/ 206 h 626"/>
                  <a:gd name="T104" fmla="*/ 1203 w 4652"/>
                  <a:gd name="T105" fmla="*/ 186 h 626"/>
                  <a:gd name="T106" fmla="*/ 1194 w 4652"/>
                  <a:gd name="T107" fmla="*/ 153 h 626"/>
                  <a:gd name="T108" fmla="*/ 1176 w 4652"/>
                  <a:gd name="T109" fmla="*/ 120 h 626"/>
                  <a:gd name="T110" fmla="*/ 1176 w 4652"/>
                  <a:gd name="T111" fmla="*/ 88 h 626"/>
                  <a:gd name="T112" fmla="*/ 1189 w 4652"/>
                  <a:gd name="T113" fmla="*/ 49 h 626"/>
                  <a:gd name="T114" fmla="*/ 1218 w 4652"/>
                  <a:gd name="T115" fmla="*/ 18 h 626"/>
                  <a:gd name="T116" fmla="*/ 1289 w 4652"/>
                  <a:gd name="T117" fmla="*/ 9 h 626"/>
                  <a:gd name="T118" fmla="*/ 1353 w 4652"/>
                  <a:gd name="T119" fmla="*/ 40 h 626"/>
                  <a:gd name="T120" fmla="*/ 1338 w 4652"/>
                  <a:gd name="T121" fmla="*/ 107 h 626"/>
                  <a:gd name="T122" fmla="*/ 1358 w 4652"/>
                  <a:gd name="T123" fmla="*/ 176 h 626"/>
                  <a:gd name="T124" fmla="*/ 1395 w 4652"/>
                  <a:gd name="T125" fmla="*/ 215 h 6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4652" h="626">
                    <a:moveTo>
                      <a:pt x="1395" y="215"/>
                    </a:moveTo>
                    <a:lnTo>
                      <a:pt x="1402" y="212"/>
                    </a:lnTo>
                    <a:lnTo>
                      <a:pt x="1407" y="210"/>
                    </a:lnTo>
                    <a:lnTo>
                      <a:pt x="1409" y="208"/>
                    </a:lnTo>
                    <a:lnTo>
                      <a:pt x="1412" y="206"/>
                    </a:lnTo>
                    <a:lnTo>
                      <a:pt x="1414" y="202"/>
                    </a:lnTo>
                    <a:lnTo>
                      <a:pt x="1414" y="200"/>
                    </a:lnTo>
                    <a:lnTo>
                      <a:pt x="1412" y="196"/>
                    </a:lnTo>
                    <a:lnTo>
                      <a:pt x="1409" y="194"/>
                    </a:lnTo>
                    <a:lnTo>
                      <a:pt x="1407" y="191"/>
                    </a:lnTo>
                    <a:lnTo>
                      <a:pt x="1402" y="188"/>
                    </a:lnTo>
                    <a:lnTo>
                      <a:pt x="1618" y="188"/>
                    </a:lnTo>
                    <a:lnTo>
                      <a:pt x="1828" y="188"/>
                    </a:lnTo>
                    <a:lnTo>
                      <a:pt x="2029" y="190"/>
                    </a:lnTo>
                    <a:lnTo>
                      <a:pt x="2228" y="190"/>
                    </a:lnTo>
                    <a:lnTo>
                      <a:pt x="2422" y="190"/>
                    </a:lnTo>
                    <a:lnTo>
                      <a:pt x="2613" y="190"/>
                    </a:lnTo>
                    <a:lnTo>
                      <a:pt x="2802" y="191"/>
                    </a:lnTo>
                    <a:lnTo>
                      <a:pt x="2988" y="192"/>
                    </a:lnTo>
                    <a:lnTo>
                      <a:pt x="3174" y="193"/>
                    </a:lnTo>
                    <a:lnTo>
                      <a:pt x="3363" y="194"/>
                    </a:lnTo>
                    <a:lnTo>
                      <a:pt x="3380" y="215"/>
                    </a:lnTo>
                    <a:lnTo>
                      <a:pt x="3404" y="195"/>
                    </a:lnTo>
                    <a:lnTo>
                      <a:pt x="3419" y="175"/>
                    </a:lnTo>
                    <a:lnTo>
                      <a:pt x="3424" y="154"/>
                    </a:lnTo>
                    <a:lnTo>
                      <a:pt x="3424" y="134"/>
                    </a:lnTo>
                    <a:lnTo>
                      <a:pt x="3419" y="112"/>
                    </a:lnTo>
                    <a:lnTo>
                      <a:pt x="3409" y="90"/>
                    </a:lnTo>
                    <a:lnTo>
                      <a:pt x="3395" y="70"/>
                    </a:lnTo>
                    <a:lnTo>
                      <a:pt x="3378" y="49"/>
                    </a:lnTo>
                    <a:lnTo>
                      <a:pt x="3358" y="28"/>
                    </a:lnTo>
                    <a:lnTo>
                      <a:pt x="3336" y="9"/>
                    </a:lnTo>
                    <a:lnTo>
                      <a:pt x="3360" y="10"/>
                    </a:lnTo>
                    <a:lnTo>
                      <a:pt x="3380" y="11"/>
                    </a:lnTo>
                    <a:lnTo>
                      <a:pt x="3400" y="12"/>
                    </a:lnTo>
                    <a:lnTo>
                      <a:pt x="3419" y="15"/>
                    </a:lnTo>
                    <a:lnTo>
                      <a:pt x="3439" y="17"/>
                    </a:lnTo>
                    <a:lnTo>
                      <a:pt x="3458" y="19"/>
                    </a:lnTo>
                    <a:lnTo>
                      <a:pt x="3478" y="23"/>
                    </a:lnTo>
                    <a:lnTo>
                      <a:pt x="3498" y="25"/>
                    </a:lnTo>
                    <a:lnTo>
                      <a:pt x="3517" y="27"/>
                    </a:lnTo>
                    <a:lnTo>
                      <a:pt x="3539" y="30"/>
                    </a:lnTo>
                    <a:lnTo>
                      <a:pt x="3559" y="47"/>
                    </a:lnTo>
                    <a:lnTo>
                      <a:pt x="3574" y="64"/>
                    </a:lnTo>
                    <a:lnTo>
                      <a:pt x="3583" y="82"/>
                    </a:lnTo>
                    <a:lnTo>
                      <a:pt x="3593" y="99"/>
                    </a:lnTo>
                    <a:lnTo>
                      <a:pt x="3598" y="119"/>
                    </a:lnTo>
                    <a:lnTo>
                      <a:pt x="3601" y="137"/>
                    </a:lnTo>
                    <a:lnTo>
                      <a:pt x="3603" y="155"/>
                    </a:lnTo>
                    <a:lnTo>
                      <a:pt x="3603" y="175"/>
                    </a:lnTo>
                    <a:lnTo>
                      <a:pt x="3603" y="194"/>
                    </a:lnTo>
                    <a:lnTo>
                      <a:pt x="3601" y="215"/>
                    </a:lnTo>
                    <a:lnTo>
                      <a:pt x="3637" y="194"/>
                    </a:lnTo>
                    <a:lnTo>
                      <a:pt x="4652" y="198"/>
                    </a:lnTo>
                    <a:lnTo>
                      <a:pt x="4642" y="503"/>
                    </a:lnTo>
                    <a:lnTo>
                      <a:pt x="4630" y="504"/>
                    </a:lnTo>
                    <a:lnTo>
                      <a:pt x="4615" y="505"/>
                    </a:lnTo>
                    <a:lnTo>
                      <a:pt x="4603" y="506"/>
                    </a:lnTo>
                    <a:lnTo>
                      <a:pt x="4588" y="507"/>
                    </a:lnTo>
                    <a:lnTo>
                      <a:pt x="4576" y="508"/>
                    </a:lnTo>
                    <a:lnTo>
                      <a:pt x="4564" y="511"/>
                    </a:lnTo>
                    <a:lnTo>
                      <a:pt x="4554" y="514"/>
                    </a:lnTo>
                    <a:lnTo>
                      <a:pt x="4544" y="519"/>
                    </a:lnTo>
                    <a:lnTo>
                      <a:pt x="4539" y="524"/>
                    </a:lnTo>
                    <a:lnTo>
                      <a:pt x="4534" y="531"/>
                    </a:lnTo>
                    <a:lnTo>
                      <a:pt x="4532" y="544"/>
                    </a:lnTo>
                    <a:lnTo>
                      <a:pt x="4537" y="555"/>
                    </a:lnTo>
                    <a:lnTo>
                      <a:pt x="4549" y="564"/>
                    </a:lnTo>
                    <a:lnTo>
                      <a:pt x="4566" y="572"/>
                    </a:lnTo>
                    <a:lnTo>
                      <a:pt x="4583" y="579"/>
                    </a:lnTo>
                    <a:lnTo>
                      <a:pt x="4603" y="587"/>
                    </a:lnTo>
                    <a:lnTo>
                      <a:pt x="4620" y="595"/>
                    </a:lnTo>
                    <a:lnTo>
                      <a:pt x="4635" y="603"/>
                    </a:lnTo>
                    <a:lnTo>
                      <a:pt x="4642" y="614"/>
                    </a:lnTo>
                    <a:lnTo>
                      <a:pt x="4642" y="626"/>
                    </a:lnTo>
                    <a:lnTo>
                      <a:pt x="4625" y="626"/>
                    </a:lnTo>
                    <a:lnTo>
                      <a:pt x="4610" y="624"/>
                    </a:lnTo>
                    <a:lnTo>
                      <a:pt x="4596" y="622"/>
                    </a:lnTo>
                    <a:lnTo>
                      <a:pt x="4579" y="619"/>
                    </a:lnTo>
                    <a:lnTo>
                      <a:pt x="4564" y="617"/>
                    </a:lnTo>
                    <a:lnTo>
                      <a:pt x="4549" y="615"/>
                    </a:lnTo>
                    <a:lnTo>
                      <a:pt x="4534" y="612"/>
                    </a:lnTo>
                    <a:lnTo>
                      <a:pt x="4517" y="612"/>
                    </a:lnTo>
                    <a:lnTo>
                      <a:pt x="4500" y="614"/>
                    </a:lnTo>
                    <a:lnTo>
                      <a:pt x="4483" y="617"/>
                    </a:lnTo>
                    <a:lnTo>
                      <a:pt x="4483" y="609"/>
                    </a:lnTo>
                    <a:lnTo>
                      <a:pt x="4485" y="585"/>
                    </a:lnTo>
                    <a:lnTo>
                      <a:pt x="4485" y="548"/>
                    </a:lnTo>
                    <a:lnTo>
                      <a:pt x="4485" y="505"/>
                    </a:lnTo>
                    <a:lnTo>
                      <a:pt x="4488" y="457"/>
                    </a:lnTo>
                    <a:lnTo>
                      <a:pt x="4488" y="408"/>
                    </a:lnTo>
                    <a:lnTo>
                      <a:pt x="4488" y="362"/>
                    </a:lnTo>
                    <a:lnTo>
                      <a:pt x="4488" y="322"/>
                    </a:lnTo>
                    <a:lnTo>
                      <a:pt x="4488" y="294"/>
                    </a:lnTo>
                    <a:lnTo>
                      <a:pt x="4485" y="279"/>
                    </a:lnTo>
                    <a:lnTo>
                      <a:pt x="4485" y="271"/>
                    </a:lnTo>
                    <a:lnTo>
                      <a:pt x="4480" y="265"/>
                    </a:lnTo>
                    <a:lnTo>
                      <a:pt x="4476" y="260"/>
                    </a:lnTo>
                    <a:lnTo>
                      <a:pt x="4468" y="257"/>
                    </a:lnTo>
                    <a:lnTo>
                      <a:pt x="4461" y="254"/>
                    </a:lnTo>
                    <a:lnTo>
                      <a:pt x="4451" y="252"/>
                    </a:lnTo>
                    <a:lnTo>
                      <a:pt x="4444" y="251"/>
                    </a:lnTo>
                    <a:lnTo>
                      <a:pt x="4439" y="251"/>
                    </a:lnTo>
                    <a:lnTo>
                      <a:pt x="4434" y="250"/>
                    </a:lnTo>
                    <a:lnTo>
                      <a:pt x="4431" y="250"/>
                    </a:lnTo>
                    <a:lnTo>
                      <a:pt x="292" y="247"/>
                    </a:lnTo>
                    <a:lnTo>
                      <a:pt x="289" y="247"/>
                    </a:lnTo>
                    <a:lnTo>
                      <a:pt x="277" y="247"/>
                    </a:lnTo>
                    <a:lnTo>
                      <a:pt x="262" y="247"/>
                    </a:lnTo>
                    <a:lnTo>
                      <a:pt x="243" y="247"/>
                    </a:lnTo>
                    <a:lnTo>
                      <a:pt x="223" y="247"/>
                    </a:lnTo>
                    <a:lnTo>
                      <a:pt x="201" y="249"/>
                    </a:lnTo>
                    <a:lnTo>
                      <a:pt x="184" y="251"/>
                    </a:lnTo>
                    <a:lnTo>
                      <a:pt x="167" y="256"/>
                    </a:lnTo>
                    <a:lnTo>
                      <a:pt x="157" y="263"/>
                    </a:lnTo>
                    <a:lnTo>
                      <a:pt x="152" y="271"/>
                    </a:lnTo>
                    <a:lnTo>
                      <a:pt x="152" y="572"/>
                    </a:lnTo>
                    <a:lnTo>
                      <a:pt x="140" y="570"/>
                    </a:lnTo>
                    <a:lnTo>
                      <a:pt x="125" y="569"/>
                    </a:lnTo>
                    <a:lnTo>
                      <a:pt x="110" y="568"/>
                    </a:lnTo>
                    <a:lnTo>
                      <a:pt x="96" y="568"/>
                    </a:lnTo>
                    <a:lnTo>
                      <a:pt x="81" y="569"/>
                    </a:lnTo>
                    <a:lnTo>
                      <a:pt x="66" y="570"/>
                    </a:lnTo>
                    <a:lnTo>
                      <a:pt x="51" y="572"/>
                    </a:lnTo>
                    <a:lnTo>
                      <a:pt x="37" y="575"/>
                    </a:lnTo>
                    <a:lnTo>
                      <a:pt x="22" y="577"/>
                    </a:lnTo>
                    <a:lnTo>
                      <a:pt x="10" y="579"/>
                    </a:lnTo>
                    <a:lnTo>
                      <a:pt x="5" y="544"/>
                    </a:lnTo>
                    <a:lnTo>
                      <a:pt x="2" y="506"/>
                    </a:lnTo>
                    <a:lnTo>
                      <a:pt x="2" y="468"/>
                    </a:lnTo>
                    <a:lnTo>
                      <a:pt x="0" y="430"/>
                    </a:lnTo>
                    <a:lnTo>
                      <a:pt x="0" y="390"/>
                    </a:lnTo>
                    <a:lnTo>
                      <a:pt x="0" y="350"/>
                    </a:lnTo>
                    <a:lnTo>
                      <a:pt x="0" y="310"/>
                    </a:lnTo>
                    <a:lnTo>
                      <a:pt x="2" y="268"/>
                    </a:lnTo>
                    <a:lnTo>
                      <a:pt x="2" y="228"/>
                    </a:lnTo>
                    <a:lnTo>
                      <a:pt x="2" y="188"/>
                    </a:lnTo>
                    <a:lnTo>
                      <a:pt x="110" y="188"/>
                    </a:lnTo>
                    <a:lnTo>
                      <a:pt x="223" y="188"/>
                    </a:lnTo>
                    <a:lnTo>
                      <a:pt x="338" y="188"/>
                    </a:lnTo>
                    <a:lnTo>
                      <a:pt x="456" y="188"/>
                    </a:lnTo>
                    <a:lnTo>
                      <a:pt x="576" y="188"/>
                    </a:lnTo>
                    <a:lnTo>
                      <a:pt x="696" y="188"/>
                    </a:lnTo>
                    <a:lnTo>
                      <a:pt x="816" y="188"/>
                    </a:lnTo>
                    <a:lnTo>
                      <a:pt x="934" y="188"/>
                    </a:lnTo>
                    <a:lnTo>
                      <a:pt x="1051" y="188"/>
                    </a:lnTo>
                    <a:lnTo>
                      <a:pt x="1167" y="188"/>
                    </a:lnTo>
                    <a:lnTo>
                      <a:pt x="1169" y="191"/>
                    </a:lnTo>
                    <a:lnTo>
                      <a:pt x="1172" y="193"/>
                    </a:lnTo>
                    <a:lnTo>
                      <a:pt x="1172" y="195"/>
                    </a:lnTo>
                    <a:lnTo>
                      <a:pt x="1174" y="198"/>
                    </a:lnTo>
                    <a:lnTo>
                      <a:pt x="1174" y="200"/>
                    </a:lnTo>
                    <a:lnTo>
                      <a:pt x="1176" y="202"/>
                    </a:lnTo>
                    <a:lnTo>
                      <a:pt x="1179" y="204"/>
                    </a:lnTo>
                    <a:lnTo>
                      <a:pt x="1184" y="206"/>
                    </a:lnTo>
                    <a:lnTo>
                      <a:pt x="1189" y="206"/>
                    </a:lnTo>
                    <a:lnTo>
                      <a:pt x="1194" y="206"/>
                    </a:lnTo>
                    <a:lnTo>
                      <a:pt x="1201" y="196"/>
                    </a:lnTo>
                    <a:lnTo>
                      <a:pt x="1203" y="186"/>
                    </a:lnTo>
                    <a:lnTo>
                      <a:pt x="1203" y="175"/>
                    </a:lnTo>
                    <a:lnTo>
                      <a:pt x="1199" y="164"/>
                    </a:lnTo>
                    <a:lnTo>
                      <a:pt x="1194" y="153"/>
                    </a:lnTo>
                    <a:lnTo>
                      <a:pt x="1189" y="142"/>
                    </a:lnTo>
                    <a:lnTo>
                      <a:pt x="1181" y="131"/>
                    </a:lnTo>
                    <a:lnTo>
                      <a:pt x="1176" y="120"/>
                    </a:lnTo>
                    <a:lnTo>
                      <a:pt x="1174" y="110"/>
                    </a:lnTo>
                    <a:lnTo>
                      <a:pt x="1174" y="99"/>
                    </a:lnTo>
                    <a:lnTo>
                      <a:pt x="1176" y="88"/>
                    </a:lnTo>
                    <a:lnTo>
                      <a:pt x="1179" y="75"/>
                    </a:lnTo>
                    <a:lnTo>
                      <a:pt x="1184" y="63"/>
                    </a:lnTo>
                    <a:lnTo>
                      <a:pt x="1189" y="49"/>
                    </a:lnTo>
                    <a:lnTo>
                      <a:pt x="1194" y="38"/>
                    </a:lnTo>
                    <a:lnTo>
                      <a:pt x="1206" y="27"/>
                    </a:lnTo>
                    <a:lnTo>
                      <a:pt x="1218" y="18"/>
                    </a:lnTo>
                    <a:lnTo>
                      <a:pt x="1238" y="12"/>
                    </a:lnTo>
                    <a:lnTo>
                      <a:pt x="1260" y="9"/>
                    </a:lnTo>
                    <a:lnTo>
                      <a:pt x="1289" y="9"/>
                    </a:lnTo>
                    <a:lnTo>
                      <a:pt x="1377" y="0"/>
                    </a:lnTo>
                    <a:lnTo>
                      <a:pt x="1365" y="19"/>
                    </a:lnTo>
                    <a:lnTo>
                      <a:pt x="1353" y="40"/>
                    </a:lnTo>
                    <a:lnTo>
                      <a:pt x="1346" y="62"/>
                    </a:lnTo>
                    <a:lnTo>
                      <a:pt x="1341" y="84"/>
                    </a:lnTo>
                    <a:lnTo>
                      <a:pt x="1338" y="107"/>
                    </a:lnTo>
                    <a:lnTo>
                      <a:pt x="1341" y="131"/>
                    </a:lnTo>
                    <a:lnTo>
                      <a:pt x="1346" y="154"/>
                    </a:lnTo>
                    <a:lnTo>
                      <a:pt x="1358" y="176"/>
                    </a:lnTo>
                    <a:lnTo>
                      <a:pt x="1373" y="196"/>
                    </a:lnTo>
                    <a:lnTo>
                      <a:pt x="1395" y="215"/>
                    </a:lnTo>
                    <a:lnTo>
                      <a:pt x="1395" y="215"/>
                    </a:lnTo>
                    <a:close/>
                  </a:path>
                </a:pathLst>
              </a:custGeom>
              <a:solidFill>
                <a:srgbClr val="47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312" name="Freeform 48"/>
              <p:cNvSpPr>
                <a:spLocks/>
              </p:cNvSpPr>
              <p:nvPr/>
            </p:nvSpPr>
            <p:spPr bwMode="auto">
              <a:xfrm>
                <a:off x="2361" y="1032"/>
                <a:ext cx="360" cy="26"/>
              </a:xfrm>
              <a:custGeom>
                <a:avLst/>
                <a:gdLst>
                  <a:gd name="T0" fmla="*/ 360 w 360"/>
                  <a:gd name="T1" fmla="*/ 18 h 26"/>
                  <a:gd name="T2" fmla="*/ 360 w 360"/>
                  <a:gd name="T3" fmla="*/ 26 h 26"/>
                  <a:gd name="T4" fmla="*/ 326 w 360"/>
                  <a:gd name="T5" fmla="*/ 22 h 26"/>
                  <a:gd name="T6" fmla="*/ 291 w 360"/>
                  <a:gd name="T7" fmla="*/ 20 h 26"/>
                  <a:gd name="T8" fmla="*/ 255 w 360"/>
                  <a:gd name="T9" fmla="*/ 16 h 26"/>
                  <a:gd name="T10" fmla="*/ 218 w 360"/>
                  <a:gd name="T11" fmla="*/ 14 h 26"/>
                  <a:gd name="T12" fmla="*/ 181 w 360"/>
                  <a:gd name="T13" fmla="*/ 12 h 26"/>
                  <a:gd name="T14" fmla="*/ 144 w 360"/>
                  <a:gd name="T15" fmla="*/ 10 h 26"/>
                  <a:gd name="T16" fmla="*/ 110 w 360"/>
                  <a:gd name="T17" fmla="*/ 8 h 26"/>
                  <a:gd name="T18" fmla="*/ 73 w 360"/>
                  <a:gd name="T19" fmla="*/ 8 h 26"/>
                  <a:gd name="T20" fmla="*/ 36 w 360"/>
                  <a:gd name="T21" fmla="*/ 8 h 26"/>
                  <a:gd name="T22" fmla="*/ 0 w 360"/>
                  <a:gd name="T23" fmla="*/ 8 h 26"/>
                  <a:gd name="T24" fmla="*/ 36 w 360"/>
                  <a:gd name="T25" fmla="*/ 4 h 26"/>
                  <a:gd name="T26" fmla="*/ 73 w 360"/>
                  <a:gd name="T27" fmla="*/ 2 h 26"/>
                  <a:gd name="T28" fmla="*/ 110 w 360"/>
                  <a:gd name="T29" fmla="*/ 0 h 26"/>
                  <a:gd name="T30" fmla="*/ 144 w 360"/>
                  <a:gd name="T31" fmla="*/ 2 h 26"/>
                  <a:gd name="T32" fmla="*/ 181 w 360"/>
                  <a:gd name="T33" fmla="*/ 4 h 26"/>
                  <a:gd name="T34" fmla="*/ 218 w 360"/>
                  <a:gd name="T35" fmla="*/ 6 h 26"/>
                  <a:gd name="T36" fmla="*/ 252 w 360"/>
                  <a:gd name="T37" fmla="*/ 10 h 26"/>
                  <a:gd name="T38" fmla="*/ 289 w 360"/>
                  <a:gd name="T39" fmla="*/ 13 h 26"/>
                  <a:gd name="T40" fmla="*/ 326 w 360"/>
                  <a:gd name="T41" fmla="*/ 15 h 26"/>
                  <a:gd name="T42" fmla="*/ 360 w 360"/>
                  <a:gd name="T43" fmla="*/ 18 h 26"/>
                  <a:gd name="T44" fmla="*/ 360 w 360"/>
                  <a:gd name="T45" fmla="*/ 18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60" h="26">
                    <a:moveTo>
                      <a:pt x="360" y="18"/>
                    </a:moveTo>
                    <a:lnTo>
                      <a:pt x="360" y="26"/>
                    </a:lnTo>
                    <a:lnTo>
                      <a:pt x="326" y="22"/>
                    </a:lnTo>
                    <a:lnTo>
                      <a:pt x="291" y="20"/>
                    </a:lnTo>
                    <a:lnTo>
                      <a:pt x="255" y="16"/>
                    </a:lnTo>
                    <a:lnTo>
                      <a:pt x="218" y="14"/>
                    </a:lnTo>
                    <a:lnTo>
                      <a:pt x="181" y="12"/>
                    </a:lnTo>
                    <a:lnTo>
                      <a:pt x="144" y="10"/>
                    </a:lnTo>
                    <a:lnTo>
                      <a:pt x="110" y="8"/>
                    </a:lnTo>
                    <a:lnTo>
                      <a:pt x="73" y="8"/>
                    </a:lnTo>
                    <a:lnTo>
                      <a:pt x="36" y="8"/>
                    </a:lnTo>
                    <a:lnTo>
                      <a:pt x="0" y="8"/>
                    </a:lnTo>
                    <a:lnTo>
                      <a:pt x="36" y="4"/>
                    </a:lnTo>
                    <a:lnTo>
                      <a:pt x="73" y="2"/>
                    </a:lnTo>
                    <a:lnTo>
                      <a:pt x="110" y="0"/>
                    </a:lnTo>
                    <a:lnTo>
                      <a:pt x="144" y="2"/>
                    </a:lnTo>
                    <a:lnTo>
                      <a:pt x="181" y="4"/>
                    </a:lnTo>
                    <a:lnTo>
                      <a:pt x="218" y="6"/>
                    </a:lnTo>
                    <a:lnTo>
                      <a:pt x="252" y="10"/>
                    </a:lnTo>
                    <a:lnTo>
                      <a:pt x="289" y="13"/>
                    </a:lnTo>
                    <a:lnTo>
                      <a:pt x="326" y="15"/>
                    </a:lnTo>
                    <a:lnTo>
                      <a:pt x="360" y="18"/>
                    </a:lnTo>
                    <a:lnTo>
                      <a:pt x="360" y="18"/>
                    </a:lnTo>
                    <a:close/>
                  </a:path>
                </a:pathLst>
              </a:custGeom>
              <a:solidFill>
                <a:srgbClr val="0019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313" name="Freeform 49"/>
              <p:cNvSpPr>
                <a:spLocks/>
              </p:cNvSpPr>
              <p:nvPr/>
            </p:nvSpPr>
            <p:spPr bwMode="auto">
              <a:xfrm>
                <a:off x="2537" y="1087"/>
                <a:ext cx="177" cy="36"/>
              </a:xfrm>
              <a:custGeom>
                <a:avLst/>
                <a:gdLst>
                  <a:gd name="T0" fmla="*/ 177 w 177"/>
                  <a:gd name="T1" fmla="*/ 12 h 36"/>
                  <a:gd name="T2" fmla="*/ 159 w 177"/>
                  <a:gd name="T3" fmla="*/ 14 h 36"/>
                  <a:gd name="T4" fmla="*/ 140 w 177"/>
                  <a:gd name="T5" fmla="*/ 16 h 36"/>
                  <a:gd name="T6" fmla="*/ 123 w 177"/>
                  <a:gd name="T7" fmla="*/ 19 h 36"/>
                  <a:gd name="T8" fmla="*/ 106 w 177"/>
                  <a:gd name="T9" fmla="*/ 21 h 36"/>
                  <a:gd name="T10" fmla="*/ 88 w 177"/>
                  <a:gd name="T11" fmla="*/ 23 h 36"/>
                  <a:gd name="T12" fmla="*/ 71 w 177"/>
                  <a:gd name="T13" fmla="*/ 27 h 36"/>
                  <a:gd name="T14" fmla="*/ 54 w 177"/>
                  <a:gd name="T15" fmla="*/ 29 h 36"/>
                  <a:gd name="T16" fmla="*/ 37 w 177"/>
                  <a:gd name="T17" fmla="*/ 31 h 36"/>
                  <a:gd name="T18" fmla="*/ 20 w 177"/>
                  <a:gd name="T19" fmla="*/ 33 h 36"/>
                  <a:gd name="T20" fmla="*/ 0 w 177"/>
                  <a:gd name="T21" fmla="*/ 36 h 36"/>
                  <a:gd name="T22" fmla="*/ 10 w 177"/>
                  <a:gd name="T23" fmla="*/ 30 h 36"/>
                  <a:gd name="T24" fmla="*/ 22 w 177"/>
                  <a:gd name="T25" fmla="*/ 25 h 36"/>
                  <a:gd name="T26" fmla="*/ 37 w 177"/>
                  <a:gd name="T27" fmla="*/ 21 h 36"/>
                  <a:gd name="T28" fmla="*/ 52 w 177"/>
                  <a:gd name="T29" fmla="*/ 19 h 36"/>
                  <a:gd name="T30" fmla="*/ 69 w 177"/>
                  <a:gd name="T31" fmla="*/ 16 h 36"/>
                  <a:gd name="T32" fmla="*/ 88 w 177"/>
                  <a:gd name="T33" fmla="*/ 14 h 36"/>
                  <a:gd name="T34" fmla="*/ 106 w 177"/>
                  <a:gd name="T35" fmla="*/ 12 h 36"/>
                  <a:gd name="T36" fmla="*/ 123 w 177"/>
                  <a:gd name="T37" fmla="*/ 8 h 36"/>
                  <a:gd name="T38" fmla="*/ 137 w 177"/>
                  <a:gd name="T39" fmla="*/ 5 h 36"/>
                  <a:gd name="T40" fmla="*/ 152 w 177"/>
                  <a:gd name="T41" fmla="*/ 0 h 36"/>
                  <a:gd name="T42" fmla="*/ 177 w 177"/>
                  <a:gd name="T43" fmla="*/ 0 h 36"/>
                  <a:gd name="T44" fmla="*/ 177 w 177"/>
                  <a:gd name="T45" fmla="*/ 12 h 36"/>
                  <a:gd name="T46" fmla="*/ 177 w 177"/>
                  <a:gd name="T47" fmla="*/ 12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77" h="36">
                    <a:moveTo>
                      <a:pt x="177" y="12"/>
                    </a:moveTo>
                    <a:lnTo>
                      <a:pt x="159" y="14"/>
                    </a:lnTo>
                    <a:lnTo>
                      <a:pt x="140" y="16"/>
                    </a:lnTo>
                    <a:lnTo>
                      <a:pt x="123" y="19"/>
                    </a:lnTo>
                    <a:lnTo>
                      <a:pt x="106" y="21"/>
                    </a:lnTo>
                    <a:lnTo>
                      <a:pt x="88" y="23"/>
                    </a:lnTo>
                    <a:lnTo>
                      <a:pt x="71" y="27"/>
                    </a:lnTo>
                    <a:lnTo>
                      <a:pt x="54" y="29"/>
                    </a:lnTo>
                    <a:lnTo>
                      <a:pt x="37" y="31"/>
                    </a:lnTo>
                    <a:lnTo>
                      <a:pt x="20" y="33"/>
                    </a:lnTo>
                    <a:lnTo>
                      <a:pt x="0" y="36"/>
                    </a:lnTo>
                    <a:lnTo>
                      <a:pt x="10" y="30"/>
                    </a:lnTo>
                    <a:lnTo>
                      <a:pt x="22" y="25"/>
                    </a:lnTo>
                    <a:lnTo>
                      <a:pt x="37" y="21"/>
                    </a:lnTo>
                    <a:lnTo>
                      <a:pt x="52" y="19"/>
                    </a:lnTo>
                    <a:lnTo>
                      <a:pt x="69" y="16"/>
                    </a:lnTo>
                    <a:lnTo>
                      <a:pt x="88" y="14"/>
                    </a:lnTo>
                    <a:lnTo>
                      <a:pt x="106" y="12"/>
                    </a:lnTo>
                    <a:lnTo>
                      <a:pt x="123" y="8"/>
                    </a:lnTo>
                    <a:lnTo>
                      <a:pt x="137" y="5"/>
                    </a:lnTo>
                    <a:lnTo>
                      <a:pt x="152" y="0"/>
                    </a:lnTo>
                    <a:lnTo>
                      <a:pt x="177" y="0"/>
                    </a:lnTo>
                    <a:lnTo>
                      <a:pt x="177" y="12"/>
                    </a:lnTo>
                    <a:lnTo>
                      <a:pt x="177" y="12"/>
                    </a:lnTo>
                    <a:close/>
                  </a:path>
                </a:pathLst>
              </a:custGeom>
              <a:solidFill>
                <a:srgbClr val="0019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314" name="Freeform 50"/>
              <p:cNvSpPr>
                <a:spLocks/>
              </p:cNvSpPr>
              <p:nvPr/>
            </p:nvSpPr>
            <p:spPr bwMode="auto">
              <a:xfrm>
                <a:off x="3162" y="1091"/>
                <a:ext cx="213" cy="28"/>
              </a:xfrm>
              <a:custGeom>
                <a:avLst/>
                <a:gdLst>
                  <a:gd name="T0" fmla="*/ 213 w 213"/>
                  <a:gd name="T1" fmla="*/ 20 h 28"/>
                  <a:gd name="T2" fmla="*/ 213 w 213"/>
                  <a:gd name="T3" fmla="*/ 28 h 28"/>
                  <a:gd name="T4" fmla="*/ 0 w 213"/>
                  <a:gd name="T5" fmla="*/ 0 h 28"/>
                  <a:gd name="T6" fmla="*/ 25 w 213"/>
                  <a:gd name="T7" fmla="*/ 1 h 28"/>
                  <a:gd name="T8" fmla="*/ 47 w 213"/>
                  <a:gd name="T9" fmla="*/ 2 h 28"/>
                  <a:gd name="T10" fmla="*/ 69 w 213"/>
                  <a:gd name="T11" fmla="*/ 3 h 28"/>
                  <a:gd name="T12" fmla="*/ 88 w 213"/>
                  <a:gd name="T13" fmla="*/ 5 h 28"/>
                  <a:gd name="T14" fmla="*/ 110 w 213"/>
                  <a:gd name="T15" fmla="*/ 8 h 28"/>
                  <a:gd name="T16" fmla="*/ 133 w 213"/>
                  <a:gd name="T17" fmla="*/ 10 h 28"/>
                  <a:gd name="T18" fmla="*/ 152 w 213"/>
                  <a:gd name="T19" fmla="*/ 13 h 28"/>
                  <a:gd name="T20" fmla="*/ 172 w 213"/>
                  <a:gd name="T21" fmla="*/ 16 h 28"/>
                  <a:gd name="T22" fmla="*/ 194 w 213"/>
                  <a:gd name="T23" fmla="*/ 18 h 28"/>
                  <a:gd name="T24" fmla="*/ 213 w 213"/>
                  <a:gd name="T25" fmla="*/ 20 h 28"/>
                  <a:gd name="T26" fmla="*/ 213 w 213"/>
                  <a:gd name="T27" fmla="*/ 2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13" h="28">
                    <a:moveTo>
                      <a:pt x="213" y="20"/>
                    </a:moveTo>
                    <a:lnTo>
                      <a:pt x="213" y="28"/>
                    </a:lnTo>
                    <a:lnTo>
                      <a:pt x="0" y="0"/>
                    </a:lnTo>
                    <a:lnTo>
                      <a:pt x="25" y="1"/>
                    </a:lnTo>
                    <a:lnTo>
                      <a:pt x="47" y="2"/>
                    </a:lnTo>
                    <a:lnTo>
                      <a:pt x="69" y="3"/>
                    </a:lnTo>
                    <a:lnTo>
                      <a:pt x="88" y="5"/>
                    </a:lnTo>
                    <a:lnTo>
                      <a:pt x="110" y="8"/>
                    </a:lnTo>
                    <a:lnTo>
                      <a:pt x="133" y="10"/>
                    </a:lnTo>
                    <a:lnTo>
                      <a:pt x="152" y="13"/>
                    </a:lnTo>
                    <a:lnTo>
                      <a:pt x="172" y="16"/>
                    </a:lnTo>
                    <a:lnTo>
                      <a:pt x="194" y="18"/>
                    </a:lnTo>
                    <a:lnTo>
                      <a:pt x="213" y="20"/>
                    </a:lnTo>
                    <a:lnTo>
                      <a:pt x="213" y="20"/>
                    </a:lnTo>
                    <a:close/>
                  </a:path>
                </a:pathLst>
              </a:custGeom>
              <a:solidFill>
                <a:srgbClr val="0019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315" name="Freeform 51"/>
              <p:cNvSpPr>
                <a:spLocks/>
              </p:cNvSpPr>
              <p:nvPr/>
            </p:nvSpPr>
            <p:spPr bwMode="auto">
              <a:xfrm>
                <a:off x="579" y="1643"/>
                <a:ext cx="157" cy="44"/>
              </a:xfrm>
              <a:custGeom>
                <a:avLst/>
                <a:gdLst>
                  <a:gd name="T0" fmla="*/ 0 w 157"/>
                  <a:gd name="T1" fmla="*/ 44 h 44"/>
                  <a:gd name="T2" fmla="*/ 142 w 157"/>
                  <a:gd name="T3" fmla="*/ 0 h 44"/>
                  <a:gd name="T4" fmla="*/ 157 w 157"/>
                  <a:gd name="T5" fmla="*/ 35 h 44"/>
                  <a:gd name="T6" fmla="*/ 0 w 157"/>
                  <a:gd name="T7" fmla="*/ 44 h 44"/>
                  <a:gd name="T8" fmla="*/ 0 w 157"/>
                  <a:gd name="T9" fmla="*/ 4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7" h="44">
                    <a:moveTo>
                      <a:pt x="0" y="44"/>
                    </a:moveTo>
                    <a:lnTo>
                      <a:pt x="142" y="0"/>
                    </a:lnTo>
                    <a:lnTo>
                      <a:pt x="157" y="35"/>
                    </a:lnTo>
                    <a:lnTo>
                      <a:pt x="0" y="44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rgbClr val="47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316" name="Freeform 52"/>
              <p:cNvSpPr>
                <a:spLocks/>
              </p:cNvSpPr>
              <p:nvPr/>
            </p:nvSpPr>
            <p:spPr bwMode="auto">
              <a:xfrm>
                <a:off x="5052" y="1687"/>
                <a:ext cx="37" cy="12"/>
              </a:xfrm>
              <a:custGeom>
                <a:avLst/>
                <a:gdLst>
                  <a:gd name="T0" fmla="*/ 0 w 37"/>
                  <a:gd name="T1" fmla="*/ 12 h 12"/>
                  <a:gd name="T2" fmla="*/ 0 w 37"/>
                  <a:gd name="T3" fmla="*/ 0 h 12"/>
                  <a:gd name="T4" fmla="*/ 37 w 37"/>
                  <a:gd name="T5" fmla="*/ 12 h 12"/>
                  <a:gd name="T6" fmla="*/ 0 w 37"/>
                  <a:gd name="T7" fmla="*/ 12 h 12"/>
                  <a:gd name="T8" fmla="*/ 0 w 37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12">
                    <a:moveTo>
                      <a:pt x="0" y="12"/>
                    </a:moveTo>
                    <a:lnTo>
                      <a:pt x="0" y="0"/>
                    </a:lnTo>
                    <a:lnTo>
                      <a:pt x="37" y="12"/>
                    </a:lnTo>
                    <a:lnTo>
                      <a:pt x="0" y="12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47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317" name="Freeform 53"/>
              <p:cNvSpPr>
                <a:spLocks/>
              </p:cNvSpPr>
              <p:nvPr/>
            </p:nvSpPr>
            <p:spPr bwMode="auto">
              <a:xfrm>
                <a:off x="721" y="1766"/>
                <a:ext cx="27" cy="15"/>
              </a:xfrm>
              <a:custGeom>
                <a:avLst/>
                <a:gdLst>
                  <a:gd name="T0" fmla="*/ 0 w 27"/>
                  <a:gd name="T1" fmla="*/ 12 h 15"/>
                  <a:gd name="T2" fmla="*/ 27 w 27"/>
                  <a:gd name="T3" fmla="*/ 0 h 15"/>
                  <a:gd name="T4" fmla="*/ 27 w 27"/>
                  <a:gd name="T5" fmla="*/ 15 h 15"/>
                  <a:gd name="T6" fmla="*/ 0 w 27"/>
                  <a:gd name="T7" fmla="*/ 12 h 15"/>
                  <a:gd name="T8" fmla="*/ 0 w 27"/>
                  <a:gd name="T9" fmla="*/ 12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5">
                    <a:moveTo>
                      <a:pt x="0" y="12"/>
                    </a:moveTo>
                    <a:lnTo>
                      <a:pt x="27" y="0"/>
                    </a:lnTo>
                    <a:lnTo>
                      <a:pt x="27" y="15"/>
                    </a:lnTo>
                    <a:lnTo>
                      <a:pt x="0" y="12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47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318" name="Freeform 54"/>
              <p:cNvSpPr>
                <a:spLocks/>
              </p:cNvSpPr>
              <p:nvPr/>
            </p:nvSpPr>
            <p:spPr bwMode="auto">
              <a:xfrm>
                <a:off x="5035" y="1781"/>
                <a:ext cx="162" cy="79"/>
              </a:xfrm>
              <a:custGeom>
                <a:avLst/>
                <a:gdLst>
                  <a:gd name="T0" fmla="*/ 157 w 162"/>
                  <a:gd name="T1" fmla="*/ 67 h 79"/>
                  <a:gd name="T2" fmla="*/ 139 w 162"/>
                  <a:gd name="T3" fmla="*/ 64 h 79"/>
                  <a:gd name="T4" fmla="*/ 122 w 162"/>
                  <a:gd name="T5" fmla="*/ 62 h 79"/>
                  <a:gd name="T6" fmla="*/ 108 w 162"/>
                  <a:gd name="T7" fmla="*/ 62 h 79"/>
                  <a:gd name="T8" fmla="*/ 90 w 162"/>
                  <a:gd name="T9" fmla="*/ 62 h 79"/>
                  <a:gd name="T10" fmla="*/ 76 w 162"/>
                  <a:gd name="T11" fmla="*/ 63 h 79"/>
                  <a:gd name="T12" fmla="*/ 61 w 162"/>
                  <a:gd name="T13" fmla="*/ 65 h 79"/>
                  <a:gd name="T14" fmla="*/ 46 w 162"/>
                  <a:gd name="T15" fmla="*/ 69 h 79"/>
                  <a:gd name="T16" fmla="*/ 29 w 162"/>
                  <a:gd name="T17" fmla="*/ 72 h 79"/>
                  <a:gd name="T18" fmla="*/ 14 w 162"/>
                  <a:gd name="T19" fmla="*/ 75 h 79"/>
                  <a:gd name="T20" fmla="*/ 0 w 162"/>
                  <a:gd name="T21" fmla="*/ 79 h 79"/>
                  <a:gd name="T22" fmla="*/ 10 w 162"/>
                  <a:gd name="T23" fmla="*/ 0 h 79"/>
                  <a:gd name="T24" fmla="*/ 27 w 162"/>
                  <a:gd name="T25" fmla="*/ 8 h 79"/>
                  <a:gd name="T26" fmla="*/ 46 w 162"/>
                  <a:gd name="T27" fmla="*/ 15 h 79"/>
                  <a:gd name="T28" fmla="*/ 66 w 162"/>
                  <a:gd name="T29" fmla="*/ 19 h 79"/>
                  <a:gd name="T30" fmla="*/ 88 w 162"/>
                  <a:gd name="T31" fmla="*/ 25 h 79"/>
                  <a:gd name="T32" fmla="*/ 110 w 162"/>
                  <a:gd name="T33" fmla="*/ 30 h 79"/>
                  <a:gd name="T34" fmla="*/ 130 w 162"/>
                  <a:gd name="T35" fmla="*/ 34 h 79"/>
                  <a:gd name="T36" fmla="*/ 144 w 162"/>
                  <a:gd name="T37" fmla="*/ 40 h 79"/>
                  <a:gd name="T38" fmla="*/ 157 w 162"/>
                  <a:gd name="T39" fmla="*/ 47 h 79"/>
                  <a:gd name="T40" fmla="*/ 162 w 162"/>
                  <a:gd name="T41" fmla="*/ 56 h 79"/>
                  <a:gd name="T42" fmla="*/ 157 w 162"/>
                  <a:gd name="T43" fmla="*/ 67 h 79"/>
                  <a:gd name="T44" fmla="*/ 157 w 162"/>
                  <a:gd name="T45" fmla="*/ 67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2" h="79">
                    <a:moveTo>
                      <a:pt x="157" y="67"/>
                    </a:moveTo>
                    <a:lnTo>
                      <a:pt x="139" y="64"/>
                    </a:lnTo>
                    <a:lnTo>
                      <a:pt x="122" y="62"/>
                    </a:lnTo>
                    <a:lnTo>
                      <a:pt x="108" y="62"/>
                    </a:lnTo>
                    <a:lnTo>
                      <a:pt x="90" y="62"/>
                    </a:lnTo>
                    <a:lnTo>
                      <a:pt x="76" y="63"/>
                    </a:lnTo>
                    <a:lnTo>
                      <a:pt x="61" y="65"/>
                    </a:lnTo>
                    <a:lnTo>
                      <a:pt x="46" y="69"/>
                    </a:lnTo>
                    <a:lnTo>
                      <a:pt x="29" y="72"/>
                    </a:lnTo>
                    <a:lnTo>
                      <a:pt x="14" y="75"/>
                    </a:lnTo>
                    <a:lnTo>
                      <a:pt x="0" y="79"/>
                    </a:lnTo>
                    <a:lnTo>
                      <a:pt x="10" y="0"/>
                    </a:lnTo>
                    <a:lnTo>
                      <a:pt x="27" y="8"/>
                    </a:lnTo>
                    <a:lnTo>
                      <a:pt x="46" y="15"/>
                    </a:lnTo>
                    <a:lnTo>
                      <a:pt x="66" y="19"/>
                    </a:lnTo>
                    <a:lnTo>
                      <a:pt x="88" y="25"/>
                    </a:lnTo>
                    <a:lnTo>
                      <a:pt x="110" y="30"/>
                    </a:lnTo>
                    <a:lnTo>
                      <a:pt x="130" y="34"/>
                    </a:lnTo>
                    <a:lnTo>
                      <a:pt x="144" y="40"/>
                    </a:lnTo>
                    <a:lnTo>
                      <a:pt x="157" y="47"/>
                    </a:lnTo>
                    <a:lnTo>
                      <a:pt x="162" y="56"/>
                    </a:lnTo>
                    <a:lnTo>
                      <a:pt x="157" y="67"/>
                    </a:lnTo>
                    <a:lnTo>
                      <a:pt x="157" y="67"/>
                    </a:lnTo>
                    <a:close/>
                  </a:path>
                </a:pathLst>
              </a:custGeom>
              <a:solidFill>
                <a:srgbClr val="47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319" name="Freeform 55"/>
              <p:cNvSpPr>
                <a:spLocks/>
              </p:cNvSpPr>
              <p:nvPr/>
            </p:nvSpPr>
            <p:spPr bwMode="auto">
              <a:xfrm>
                <a:off x="552" y="1872"/>
                <a:ext cx="662" cy="1852"/>
              </a:xfrm>
              <a:custGeom>
                <a:avLst/>
                <a:gdLst>
                  <a:gd name="T0" fmla="*/ 176 w 662"/>
                  <a:gd name="T1" fmla="*/ 1763 h 1852"/>
                  <a:gd name="T2" fmla="*/ 257 w 662"/>
                  <a:gd name="T3" fmla="*/ 1767 h 1852"/>
                  <a:gd name="T4" fmla="*/ 353 w 662"/>
                  <a:gd name="T5" fmla="*/ 1770 h 1852"/>
                  <a:gd name="T6" fmla="*/ 453 w 662"/>
                  <a:gd name="T7" fmla="*/ 1771 h 1852"/>
                  <a:gd name="T8" fmla="*/ 551 w 662"/>
                  <a:gd name="T9" fmla="*/ 1771 h 1852"/>
                  <a:gd name="T10" fmla="*/ 644 w 662"/>
                  <a:gd name="T11" fmla="*/ 1770 h 1852"/>
                  <a:gd name="T12" fmla="*/ 649 w 662"/>
                  <a:gd name="T13" fmla="*/ 1786 h 1852"/>
                  <a:gd name="T14" fmla="*/ 657 w 662"/>
                  <a:gd name="T15" fmla="*/ 1802 h 1852"/>
                  <a:gd name="T16" fmla="*/ 659 w 662"/>
                  <a:gd name="T17" fmla="*/ 1818 h 1852"/>
                  <a:gd name="T18" fmla="*/ 662 w 662"/>
                  <a:gd name="T19" fmla="*/ 1835 h 1852"/>
                  <a:gd name="T20" fmla="*/ 654 w 662"/>
                  <a:gd name="T21" fmla="*/ 1852 h 1852"/>
                  <a:gd name="T22" fmla="*/ 505 w 662"/>
                  <a:gd name="T23" fmla="*/ 1848 h 1852"/>
                  <a:gd name="T24" fmla="*/ 333 w 662"/>
                  <a:gd name="T25" fmla="*/ 1846 h 1852"/>
                  <a:gd name="T26" fmla="*/ 169 w 662"/>
                  <a:gd name="T27" fmla="*/ 1845 h 1852"/>
                  <a:gd name="T28" fmla="*/ 49 w 662"/>
                  <a:gd name="T29" fmla="*/ 1844 h 1852"/>
                  <a:gd name="T30" fmla="*/ 0 w 662"/>
                  <a:gd name="T31" fmla="*/ 1843 h 1852"/>
                  <a:gd name="T32" fmla="*/ 10 w 662"/>
                  <a:gd name="T33" fmla="*/ 923 h 1852"/>
                  <a:gd name="T34" fmla="*/ 10 w 662"/>
                  <a:gd name="T35" fmla="*/ 749 h 1852"/>
                  <a:gd name="T36" fmla="*/ 10 w 662"/>
                  <a:gd name="T37" fmla="*/ 574 h 1852"/>
                  <a:gd name="T38" fmla="*/ 12 w 662"/>
                  <a:gd name="T39" fmla="*/ 399 h 1852"/>
                  <a:gd name="T40" fmla="*/ 14 w 662"/>
                  <a:gd name="T41" fmla="*/ 223 h 1852"/>
                  <a:gd name="T42" fmla="*/ 34 w 662"/>
                  <a:gd name="T43" fmla="*/ 134 h 1852"/>
                  <a:gd name="T44" fmla="*/ 61 w 662"/>
                  <a:gd name="T45" fmla="*/ 130 h 1852"/>
                  <a:gd name="T46" fmla="*/ 88 w 662"/>
                  <a:gd name="T47" fmla="*/ 123 h 1852"/>
                  <a:gd name="T48" fmla="*/ 113 w 662"/>
                  <a:gd name="T49" fmla="*/ 114 h 1852"/>
                  <a:gd name="T50" fmla="*/ 132 w 662"/>
                  <a:gd name="T51" fmla="*/ 101 h 1852"/>
                  <a:gd name="T52" fmla="*/ 144 w 662"/>
                  <a:gd name="T53" fmla="*/ 87 h 1852"/>
                  <a:gd name="T54" fmla="*/ 139 w 662"/>
                  <a:gd name="T55" fmla="*/ 75 h 1852"/>
                  <a:gd name="T56" fmla="*/ 122 w 662"/>
                  <a:gd name="T57" fmla="*/ 61 h 1852"/>
                  <a:gd name="T58" fmla="*/ 95 w 662"/>
                  <a:gd name="T59" fmla="*/ 50 h 1852"/>
                  <a:gd name="T60" fmla="*/ 66 w 662"/>
                  <a:gd name="T61" fmla="*/ 42 h 1852"/>
                  <a:gd name="T62" fmla="*/ 49 w 662"/>
                  <a:gd name="T63" fmla="*/ 38 h 1852"/>
                  <a:gd name="T64" fmla="*/ 39 w 662"/>
                  <a:gd name="T65" fmla="*/ 37 h 1852"/>
                  <a:gd name="T66" fmla="*/ 29 w 662"/>
                  <a:gd name="T67" fmla="*/ 36 h 1852"/>
                  <a:gd name="T68" fmla="*/ 19 w 662"/>
                  <a:gd name="T69" fmla="*/ 35 h 1852"/>
                  <a:gd name="T70" fmla="*/ 12 w 662"/>
                  <a:gd name="T71" fmla="*/ 31 h 1852"/>
                  <a:gd name="T72" fmla="*/ 24 w 662"/>
                  <a:gd name="T73" fmla="*/ 26 h 1852"/>
                  <a:gd name="T74" fmla="*/ 56 w 662"/>
                  <a:gd name="T75" fmla="*/ 19 h 1852"/>
                  <a:gd name="T76" fmla="*/ 88 w 662"/>
                  <a:gd name="T77" fmla="*/ 13 h 1852"/>
                  <a:gd name="T78" fmla="*/ 120 w 662"/>
                  <a:gd name="T79" fmla="*/ 8 h 1852"/>
                  <a:gd name="T80" fmla="*/ 154 w 662"/>
                  <a:gd name="T81" fmla="*/ 3 h 1852"/>
                  <a:gd name="T82" fmla="*/ 169 w 662"/>
                  <a:gd name="T83" fmla="*/ 741 h 1852"/>
                  <a:gd name="T84" fmla="*/ 169 w 662"/>
                  <a:gd name="T85" fmla="*/ 740 h 18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662" h="1852">
                    <a:moveTo>
                      <a:pt x="169" y="740"/>
                    </a:moveTo>
                    <a:lnTo>
                      <a:pt x="176" y="1763"/>
                    </a:lnTo>
                    <a:lnTo>
                      <a:pt x="215" y="1765"/>
                    </a:lnTo>
                    <a:lnTo>
                      <a:pt x="257" y="1767"/>
                    </a:lnTo>
                    <a:lnTo>
                      <a:pt x="304" y="1770"/>
                    </a:lnTo>
                    <a:lnTo>
                      <a:pt x="353" y="1770"/>
                    </a:lnTo>
                    <a:lnTo>
                      <a:pt x="402" y="1771"/>
                    </a:lnTo>
                    <a:lnTo>
                      <a:pt x="453" y="1771"/>
                    </a:lnTo>
                    <a:lnTo>
                      <a:pt x="502" y="1771"/>
                    </a:lnTo>
                    <a:lnTo>
                      <a:pt x="551" y="1771"/>
                    </a:lnTo>
                    <a:lnTo>
                      <a:pt x="600" y="1770"/>
                    </a:lnTo>
                    <a:lnTo>
                      <a:pt x="644" y="1770"/>
                    </a:lnTo>
                    <a:lnTo>
                      <a:pt x="647" y="1778"/>
                    </a:lnTo>
                    <a:lnTo>
                      <a:pt x="649" y="1786"/>
                    </a:lnTo>
                    <a:lnTo>
                      <a:pt x="652" y="1794"/>
                    </a:lnTo>
                    <a:lnTo>
                      <a:pt x="657" y="1802"/>
                    </a:lnTo>
                    <a:lnTo>
                      <a:pt x="659" y="1810"/>
                    </a:lnTo>
                    <a:lnTo>
                      <a:pt x="659" y="1818"/>
                    </a:lnTo>
                    <a:lnTo>
                      <a:pt x="662" y="1827"/>
                    </a:lnTo>
                    <a:lnTo>
                      <a:pt x="662" y="1835"/>
                    </a:lnTo>
                    <a:lnTo>
                      <a:pt x="659" y="1843"/>
                    </a:lnTo>
                    <a:lnTo>
                      <a:pt x="654" y="1852"/>
                    </a:lnTo>
                    <a:lnTo>
                      <a:pt x="586" y="1851"/>
                    </a:lnTo>
                    <a:lnTo>
                      <a:pt x="505" y="1848"/>
                    </a:lnTo>
                    <a:lnTo>
                      <a:pt x="419" y="1847"/>
                    </a:lnTo>
                    <a:lnTo>
                      <a:pt x="333" y="1846"/>
                    </a:lnTo>
                    <a:lnTo>
                      <a:pt x="247" y="1845"/>
                    </a:lnTo>
                    <a:lnTo>
                      <a:pt x="169" y="1845"/>
                    </a:lnTo>
                    <a:lnTo>
                      <a:pt x="103" y="1844"/>
                    </a:lnTo>
                    <a:lnTo>
                      <a:pt x="49" y="1844"/>
                    </a:lnTo>
                    <a:lnTo>
                      <a:pt x="14" y="1843"/>
                    </a:lnTo>
                    <a:lnTo>
                      <a:pt x="0" y="1843"/>
                    </a:lnTo>
                    <a:lnTo>
                      <a:pt x="7" y="1008"/>
                    </a:lnTo>
                    <a:lnTo>
                      <a:pt x="10" y="923"/>
                    </a:lnTo>
                    <a:lnTo>
                      <a:pt x="10" y="836"/>
                    </a:lnTo>
                    <a:lnTo>
                      <a:pt x="10" y="749"/>
                    </a:lnTo>
                    <a:lnTo>
                      <a:pt x="10" y="662"/>
                    </a:lnTo>
                    <a:lnTo>
                      <a:pt x="10" y="574"/>
                    </a:lnTo>
                    <a:lnTo>
                      <a:pt x="10" y="487"/>
                    </a:lnTo>
                    <a:lnTo>
                      <a:pt x="12" y="399"/>
                    </a:lnTo>
                    <a:lnTo>
                      <a:pt x="12" y="311"/>
                    </a:lnTo>
                    <a:lnTo>
                      <a:pt x="14" y="223"/>
                    </a:lnTo>
                    <a:lnTo>
                      <a:pt x="19" y="135"/>
                    </a:lnTo>
                    <a:lnTo>
                      <a:pt x="34" y="134"/>
                    </a:lnTo>
                    <a:lnTo>
                      <a:pt x="49" y="132"/>
                    </a:lnTo>
                    <a:lnTo>
                      <a:pt x="61" y="130"/>
                    </a:lnTo>
                    <a:lnTo>
                      <a:pt x="76" y="126"/>
                    </a:lnTo>
                    <a:lnTo>
                      <a:pt x="88" y="123"/>
                    </a:lnTo>
                    <a:lnTo>
                      <a:pt x="100" y="118"/>
                    </a:lnTo>
                    <a:lnTo>
                      <a:pt x="113" y="114"/>
                    </a:lnTo>
                    <a:lnTo>
                      <a:pt x="122" y="108"/>
                    </a:lnTo>
                    <a:lnTo>
                      <a:pt x="132" y="101"/>
                    </a:lnTo>
                    <a:lnTo>
                      <a:pt x="139" y="94"/>
                    </a:lnTo>
                    <a:lnTo>
                      <a:pt x="144" y="87"/>
                    </a:lnTo>
                    <a:lnTo>
                      <a:pt x="142" y="80"/>
                    </a:lnTo>
                    <a:lnTo>
                      <a:pt x="139" y="75"/>
                    </a:lnTo>
                    <a:lnTo>
                      <a:pt x="132" y="68"/>
                    </a:lnTo>
                    <a:lnTo>
                      <a:pt x="122" y="61"/>
                    </a:lnTo>
                    <a:lnTo>
                      <a:pt x="110" y="55"/>
                    </a:lnTo>
                    <a:lnTo>
                      <a:pt x="95" y="50"/>
                    </a:lnTo>
                    <a:lnTo>
                      <a:pt x="81" y="45"/>
                    </a:lnTo>
                    <a:lnTo>
                      <a:pt x="66" y="42"/>
                    </a:lnTo>
                    <a:lnTo>
                      <a:pt x="51" y="38"/>
                    </a:lnTo>
                    <a:lnTo>
                      <a:pt x="49" y="38"/>
                    </a:lnTo>
                    <a:lnTo>
                      <a:pt x="44" y="38"/>
                    </a:lnTo>
                    <a:lnTo>
                      <a:pt x="39" y="37"/>
                    </a:lnTo>
                    <a:lnTo>
                      <a:pt x="34" y="37"/>
                    </a:lnTo>
                    <a:lnTo>
                      <a:pt x="29" y="36"/>
                    </a:lnTo>
                    <a:lnTo>
                      <a:pt x="24" y="36"/>
                    </a:lnTo>
                    <a:lnTo>
                      <a:pt x="19" y="35"/>
                    </a:lnTo>
                    <a:lnTo>
                      <a:pt x="14" y="32"/>
                    </a:lnTo>
                    <a:lnTo>
                      <a:pt x="12" y="31"/>
                    </a:lnTo>
                    <a:lnTo>
                      <a:pt x="7" y="29"/>
                    </a:lnTo>
                    <a:lnTo>
                      <a:pt x="24" y="26"/>
                    </a:lnTo>
                    <a:lnTo>
                      <a:pt x="39" y="21"/>
                    </a:lnTo>
                    <a:lnTo>
                      <a:pt x="56" y="19"/>
                    </a:lnTo>
                    <a:lnTo>
                      <a:pt x="71" y="15"/>
                    </a:lnTo>
                    <a:lnTo>
                      <a:pt x="88" y="13"/>
                    </a:lnTo>
                    <a:lnTo>
                      <a:pt x="103" y="11"/>
                    </a:lnTo>
                    <a:lnTo>
                      <a:pt x="120" y="8"/>
                    </a:lnTo>
                    <a:lnTo>
                      <a:pt x="137" y="6"/>
                    </a:lnTo>
                    <a:lnTo>
                      <a:pt x="154" y="3"/>
                    </a:lnTo>
                    <a:lnTo>
                      <a:pt x="169" y="0"/>
                    </a:lnTo>
                    <a:lnTo>
                      <a:pt x="169" y="741"/>
                    </a:lnTo>
                    <a:lnTo>
                      <a:pt x="169" y="741"/>
                    </a:lnTo>
                    <a:lnTo>
                      <a:pt x="169" y="740"/>
                    </a:lnTo>
                    <a:close/>
                  </a:path>
                </a:pathLst>
              </a:custGeom>
              <a:solidFill>
                <a:srgbClr val="47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320" name="Freeform 56"/>
              <p:cNvSpPr>
                <a:spLocks/>
              </p:cNvSpPr>
              <p:nvPr/>
            </p:nvSpPr>
            <p:spPr bwMode="auto">
              <a:xfrm>
                <a:off x="2079" y="1910"/>
                <a:ext cx="3125" cy="1831"/>
              </a:xfrm>
              <a:custGeom>
                <a:avLst/>
                <a:gdLst>
                  <a:gd name="T0" fmla="*/ 3105 w 3125"/>
                  <a:gd name="T1" fmla="*/ 1032 h 1831"/>
                  <a:gd name="T2" fmla="*/ 3105 w 3125"/>
                  <a:gd name="T3" fmla="*/ 1196 h 1831"/>
                  <a:gd name="T4" fmla="*/ 3105 w 3125"/>
                  <a:gd name="T5" fmla="*/ 1357 h 1831"/>
                  <a:gd name="T6" fmla="*/ 3108 w 3125"/>
                  <a:gd name="T7" fmla="*/ 1516 h 1831"/>
                  <a:gd name="T8" fmla="*/ 3105 w 3125"/>
                  <a:gd name="T9" fmla="*/ 1670 h 1831"/>
                  <a:gd name="T10" fmla="*/ 3098 w 3125"/>
                  <a:gd name="T11" fmla="*/ 1822 h 1831"/>
                  <a:gd name="T12" fmla="*/ 2539 w 3125"/>
                  <a:gd name="T13" fmla="*/ 1822 h 1831"/>
                  <a:gd name="T14" fmla="*/ 1968 w 3125"/>
                  <a:gd name="T15" fmla="*/ 1822 h 1831"/>
                  <a:gd name="T16" fmla="*/ 1402 w 3125"/>
                  <a:gd name="T17" fmla="*/ 1823 h 1831"/>
                  <a:gd name="T18" fmla="*/ 848 w 3125"/>
                  <a:gd name="T19" fmla="*/ 1821 h 1831"/>
                  <a:gd name="T20" fmla="*/ 326 w 3125"/>
                  <a:gd name="T21" fmla="*/ 1814 h 1831"/>
                  <a:gd name="T22" fmla="*/ 274 w 3125"/>
                  <a:gd name="T23" fmla="*/ 1821 h 1831"/>
                  <a:gd name="T24" fmla="*/ 225 w 3125"/>
                  <a:gd name="T25" fmla="*/ 1818 h 1831"/>
                  <a:gd name="T26" fmla="*/ 176 w 3125"/>
                  <a:gd name="T27" fmla="*/ 1818 h 1831"/>
                  <a:gd name="T28" fmla="*/ 132 w 3125"/>
                  <a:gd name="T29" fmla="*/ 1821 h 1831"/>
                  <a:gd name="T30" fmla="*/ 86 w 3125"/>
                  <a:gd name="T31" fmla="*/ 1826 h 1831"/>
                  <a:gd name="T32" fmla="*/ 0 w 3125"/>
                  <a:gd name="T33" fmla="*/ 1732 h 1831"/>
                  <a:gd name="T34" fmla="*/ 189 w 3125"/>
                  <a:gd name="T35" fmla="*/ 1738 h 1831"/>
                  <a:gd name="T36" fmla="*/ 365 w 3125"/>
                  <a:gd name="T37" fmla="*/ 1741 h 1831"/>
                  <a:gd name="T38" fmla="*/ 539 w 3125"/>
                  <a:gd name="T39" fmla="*/ 1740 h 1831"/>
                  <a:gd name="T40" fmla="*/ 723 w 3125"/>
                  <a:gd name="T41" fmla="*/ 1740 h 1831"/>
                  <a:gd name="T42" fmla="*/ 926 w 3125"/>
                  <a:gd name="T43" fmla="*/ 1740 h 1831"/>
                  <a:gd name="T44" fmla="*/ 2899 w 3125"/>
                  <a:gd name="T45" fmla="*/ 1743 h 1831"/>
                  <a:gd name="T46" fmla="*/ 2909 w 3125"/>
                  <a:gd name="T47" fmla="*/ 1740 h 1831"/>
                  <a:gd name="T48" fmla="*/ 2921 w 3125"/>
                  <a:gd name="T49" fmla="*/ 1736 h 1831"/>
                  <a:gd name="T50" fmla="*/ 2929 w 3125"/>
                  <a:gd name="T51" fmla="*/ 1730 h 1831"/>
                  <a:gd name="T52" fmla="*/ 2936 w 3125"/>
                  <a:gd name="T53" fmla="*/ 1726 h 1831"/>
                  <a:gd name="T54" fmla="*/ 2956 w 3125"/>
                  <a:gd name="T55" fmla="*/ 502 h 1831"/>
                  <a:gd name="T56" fmla="*/ 2978 w 3125"/>
                  <a:gd name="T57" fmla="*/ 7 h 1831"/>
                  <a:gd name="T58" fmla="*/ 3010 w 3125"/>
                  <a:gd name="T59" fmla="*/ 17 h 1831"/>
                  <a:gd name="T60" fmla="*/ 3044 w 3125"/>
                  <a:gd name="T61" fmla="*/ 26 h 1831"/>
                  <a:gd name="T62" fmla="*/ 3081 w 3125"/>
                  <a:gd name="T63" fmla="*/ 36 h 1831"/>
                  <a:gd name="T64" fmla="*/ 3110 w 3125"/>
                  <a:gd name="T65" fmla="*/ 47 h 1831"/>
                  <a:gd name="T66" fmla="*/ 3125 w 3125"/>
                  <a:gd name="T67" fmla="*/ 53 h 18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125" h="1831">
                    <a:moveTo>
                      <a:pt x="3125" y="53"/>
                    </a:moveTo>
                    <a:lnTo>
                      <a:pt x="3105" y="1032"/>
                    </a:lnTo>
                    <a:lnTo>
                      <a:pt x="3105" y="1114"/>
                    </a:lnTo>
                    <a:lnTo>
                      <a:pt x="3105" y="1196"/>
                    </a:lnTo>
                    <a:lnTo>
                      <a:pt x="3105" y="1277"/>
                    </a:lnTo>
                    <a:lnTo>
                      <a:pt x="3105" y="1357"/>
                    </a:lnTo>
                    <a:lnTo>
                      <a:pt x="3108" y="1437"/>
                    </a:lnTo>
                    <a:lnTo>
                      <a:pt x="3108" y="1516"/>
                    </a:lnTo>
                    <a:lnTo>
                      <a:pt x="3105" y="1593"/>
                    </a:lnTo>
                    <a:lnTo>
                      <a:pt x="3105" y="1670"/>
                    </a:lnTo>
                    <a:lnTo>
                      <a:pt x="3103" y="1746"/>
                    </a:lnTo>
                    <a:lnTo>
                      <a:pt x="3098" y="1822"/>
                    </a:lnTo>
                    <a:lnTo>
                      <a:pt x="2821" y="1822"/>
                    </a:lnTo>
                    <a:lnTo>
                      <a:pt x="2539" y="1822"/>
                    </a:lnTo>
                    <a:lnTo>
                      <a:pt x="2255" y="1822"/>
                    </a:lnTo>
                    <a:lnTo>
                      <a:pt x="1968" y="1822"/>
                    </a:lnTo>
                    <a:lnTo>
                      <a:pt x="1684" y="1823"/>
                    </a:lnTo>
                    <a:lnTo>
                      <a:pt x="1402" y="1823"/>
                    </a:lnTo>
                    <a:lnTo>
                      <a:pt x="1122" y="1822"/>
                    </a:lnTo>
                    <a:lnTo>
                      <a:pt x="848" y="1821"/>
                    </a:lnTo>
                    <a:lnTo>
                      <a:pt x="583" y="1817"/>
                    </a:lnTo>
                    <a:lnTo>
                      <a:pt x="326" y="1814"/>
                    </a:lnTo>
                    <a:lnTo>
                      <a:pt x="301" y="1822"/>
                    </a:lnTo>
                    <a:lnTo>
                      <a:pt x="274" y="1821"/>
                    </a:lnTo>
                    <a:lnTo>
                      <a:pt x="250" y="1820"/>
                    </a:lnTo>
                    <a:lnTo>
                      <a:pt x="225" y="1818"/>
                    </a:lnTo>
                    <a:lnTo>
                      <a:pt x="201" y="1818"/>
                    </a:lnTo>
                    <a:lnTo>
                      <a:pt x="176" y="1818"/>
                    </a:lnTo>
                    <a:lnTo>
                      <a:pt x="154" y="1818"/>
                    </a:lnTo>
                    <a:lnTo>
                      <a:pt x="132" y="1821"/>
                    </a:lnTo>
                    <a:lnTo>
                      <a:pt x="108" y="1823"/>
                    </a:lnTo>
                    <a:lnTo>
                      <a:pt x="86" y="1826"/>
                    </a:lnTo>
                    <a:lnTo>
                      <a:pt x="61" y="1831"/>
                    </a:lnTo>
                    <a:lnTo>
                      <a:pt x="0" y="1732"/>
                    </a:lnTo>
                    <a:lnTo>
                      <a:pt x="95" y="1735"/>
                    </a:lnTo>
                    <a:lnTo>
                      <a:pt x="189" y="1738"/>
                    </a:lnTo>
                    <a:lnTo>
                      <a:pt x="277" y="1740"/>
                    </a:lnTo>
                    <a:lnTo>
                      <a:pt x="365" y="1741"/>
                    </a:lnTo>
                    <a:lnTo>
                      <a:pt x="451" y="1741"/>
                    </a:lnTo>
                    <a:lnTo>
                      <a:pt x="539" y="1740"/>
                    </a:lnTo>
                    <a:lnTo>
                      <a:pt x="627" y="1740"/>
                    </a:lnTo>
                    <a:lnTo>
                      <a:pt x="723" y="1740"/>
                    </a:lnTo>
                    <a:lnTo>
                      <a:pt x="821" y="1740"/>
                    </a:lnTo>
                    <a:lnTo>
                      <a:pt x="926" y="1740"/>
                    </a:lnTo>
                    <a:lnTo>
                      <a:pt x="2892" y="1743"/>
                    </a:lnTo>
                    <a:lnTo>
                      <a:pt x="2899" y="1743"/>
                    </a:lnTo>
                    <a:lnTo>
                      <a:pt x="2904" y="1742"/>
                    </a:lnTo>
                    <a:lnTo>
                      <a:pt x="2909" y="1740"/>
                    </a:lnTo>
                    <a:lnTo>
                      <a:pt x="2917" y="1738"/>
                    </a:lnTo>
                    <a:lnTo>
                      <a:pt x="2921" y="1736"/>
                    </a:lnTo>
                    <a:lnTo>
                      <a:pt x="2926" y="1734"/>
                    </a:lnTo>
                    <a:lnTo>
                      <a:pt x="2929" y="1730"/>
                    </a:lnTo>
                    <a:lnTo>
                      <a:pt x="2934" y="1728"/>
                    </a:lnTo>
                    <a:lnTo>
                      <a:pt x="2936" y="1726"/>
                    </a:lnTo>
                    <a:lnTo>
                      <a:pt x="2936" y="1722"/>
                    </a:lnTo>
                    <a:lnTo>
                      <a:pt x="2956" y="502"/>
                    </a:lnTo>
                    <a:lnTo>
                      <a:pt x="2966" y="0"/>
                    </a:lnTo>
                    <a:lnTo>
                      <a:pt x="2978" y="7"/>
                    </a:lnTo>
                    <a:lnTo>
                      <a:pt x="2993" y="13"/>
                    </a:lnTo>
                    <a:lnTo>
                      <a:pt x="3010" y="17"/>
                    </a:lnTo>
                    <a:lnTo>
                      <a:pt x="3027" y="22"/>
                    </a:lnTo>
                    <a:lnTo>
                      <a:pt x="3044" y="26"/>
                    </a:lnTo>
                    <a:lnTo>
                      <a:pt x="3061" y="31"/>
                    </a:lnTo>
                    <a:lnTo>
                      <a:pt x="3081" y="36"/>
                    </a:lnTo>
                    <a:lnTo>
                      <a:pt x="3095" y="41"/>
                    </a:lnTo>
                    <a:lnTo>
                      <a:pt x="3110" y="47"/>
                    </a:lnTo>
                    <a:lnTo>
                      <a:pt x="3125" y="53"/>
                    </a:lnTo>
                    <a:lnTo>
                      <a:pt x="3125" y="53"/>
                    </a:lnTo>
                    <a:close/>
                  </a:path>
                </a:pathLst>
              </a:custGeom>
              <a:solidFill>
                <a:srgbClr val="47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321" name="Freeform 57"/>
              <p:cNvSpPr>
                <a:spLocks/>
              </p:cNvSpPr>
              <p:nvPr/>
            </p:nvSpPr>
            <p:spPr bwMode="auto">
              <a:xfrm>
                <a:off x="3250" y="3749"/>
                <a:ext cx="1189" cy="426"/>
              </a:xfrm>
              <a:custGeom>
                <a:avLst/>
                <a:gdLst>
                  <a:gd name="T0" fmla="*/ 299 w 1189"/>
                  <a:gd name="T1" fmla="*/ 73 h 426"/>
                  <a:gd name="T2" fmla="*/ 402 w 1189"/>
                  <a:gd name="T3" fmla="*/ 97 h 426"/>
                  <a:gd name="T4" fmla="*/ 510 w 1189"/>
                  <a:gd name="T5" fmla="*/ 111 h 426"/>
                  <a:gd name="T6" fmla="*/ 572 w 1189"/>
                  <a:gd name="T7" fmla="*/ 115 h 426"/>
                  <a:gd name="T8" fmla="*/ 527 w 1189"/>
                  <a:gd name="T9" fmla="*/ 133 h 426"/>
                  <a:gd name="T10" fmla="*/ 493 w 1189"/>
                  <a:gd name="T11" fmla="*/ 151 h 426"/>
                  <a:gd name="T12" fmla="*/ 478 w 1189"/>
                  <a:gd name="T13" fmla="*/ 171 h 426"/>
                  <a:gd name="T14" fmla="*/ 525 w 1189"/>
                  <a:gd name="T15" fmla="*/ 182 h 426"/>
                  <a:gd name="T16" fmla="*/ 572 w 1189"/>
                  <a:gd name="T17" fmla="*/ 168 h 426"/>
                  <a:gd name="T18" fmla="*/ 621 w 1189"/>
                  <a:gd name="T19" fmla="*/ 153 h 426"/>
                  <a:gd name="T20" fmla="*/ 701 w 1189"/>
                  <a:gd name="T21" fmla="*/ 154 h 426"/>
                  <a:gd name="T22" fmla="*/ 672 w 1189"/>
                  <a:gd name="T23" fmla="*/ 163 h 426"/>
                  <a:gd name="T24" fmla="*/ 638 w 1189"/>
                  <a:gd name="T25" fmla="*/ 173 h 426"/>
                  <a:gd name="T26" fmla="*/ 603 w 1189"/>
                  <a:gd name="T27" fmla="*/ 181 h 426"/>
                  <a:gd name="T28" fmla="*/ 574 w 1189"/>
                  <a:gd name="T29" fmla="*/ 192 h 426"/>
                  <a:gd name="T30" fmla="*/ 549 w 1189"/>
                  <a:gd name="T31" fmla="*/ 205 h 426"/>
                  <a:gd name="T32" fmla="*/ 535 w 1189"/>
                  <a:gd name="T33" fmla="*/ 221 h 426"/>
                  <a:gd name="T34" fmla="*/ 586 w 1189"/>
                  <a:gd name="T35" fmla="*/ 237 h 426"/>
                  <a:gd name="T36" fmla="*/ 665 w 1189"/>
                  <a:gd name="T37" fmla="*/ 224 h 426"/>
                  <a:gd name="T38" fmla="*/ 741 w 1189"/>
                  <a:gd name="T39" fmla="*/ 201 h 426"/>
                  <a:gd name="T40" fmla="*/ 895 w 1189"/>
                  <a:gd name="T41" fmla="*/ 189 h 426"/>
                  <a:gd name="T42" fmla="*/ 826 w 1189"/>
                  <a:gd name="T43" fmla="*/ 199 h 426"/>
                  <a:gd name="T44" fmla="*/ 743 w 1189"/>
                  <a:gd name="T45" fmla="*/ 221 h 426"/>
                  <a:gd name="T46" fmla="*/ 672 w 1189"/>
                  <a:gd name="T47" fmla="*/ 250 h 426"/>
                  <a:gd name="T48" fmla="*/ 721 w 1189"/>
                  <a:gd name="T49" fmla="*/ 275 h 426"/>
                  <a:gd name="T50" fmla="*/ 812 w 1189"/>
                  <a:gd name="T51" fmla="*/ 258 h 426"/>
                  <a:gd name="T52" fmla="*/ 902 w 1189"/>
                  <a:gd name="T53" fmla="*/ 233 h 426"/>
                  <a:gd name="T54" fmla="*/ 969 w 1189"/>
                  <a:gd name="T55" fmla="*/ 226 h 426"/>
                  <a:gd name="T56" fmla="*/ 966 w 1189"/>
                  <a:gd name="T57" fmla="*/ 213 h 426"/>
                  <a:gd name="T58" fmla="*/ 947 w 1189"/>
                  <a:gd name="T59" fmla="*/ 201 h 426"/>
                  <a:gd name="T60" fmla="*/ 920 w 1189"/>
                  <a:gd name="T61" fmla="*/ 192 h 426"/>
                  <a:gd name="T62" fmla="*/ 1015 w 1189"/>
                  <a:gd name="T63" fmla="*/ 199 h 426"/>
                  <a:gd name="T64" fmla="*/ 1098 w 1189"/>
                  <a:gd name="T65" fmla="*/ 219 h 426"/>
                  <a:gd name="T66" fmla="*/ 1162 w 1189"/>
                  <a:gd name="T67" fmla="*/ 254 h 426"/>
                  <a:gd name="T68" fmla="*/ 1189 w 1189"/>
                  <a:gd name="T69" fmla="*/ 295 h 426"/>
                  <a:gd name="T70" fmla="*/ 1172 w 1189"/>
                  <a:gd name="T71" fmla="*/ 331 h 426"/>
                  <a:gd name="T72" fmla="*/ 1130 w 1189"/>
                  <a:gd name="T73" fmla="*/ 365 h 426"/>
                  <a:gd name="T74" fmla="*/ 1059 w 1189"/>
                  <a:gd name="T75" fmla="*/ 402 h 426"/>
                  <a:gd name="T76" fmla="*/ 893 w 1189"/>
                  <a:gd name="T77" fmla="*/ 426 h 426"/>
                  <a:gd name="T78" fmla="*/ 704 w 1189"/>
                  <a:gd name="T79" fmla="*/ 422 h 426"/>
                  <a:gd name="T80" fmla="*/ 530 w 1189"/>
                  <a:gd name="T81" fmla="*/ 407 h 426"/>
                  <a:gd name="T82" fmla="*/ 393 w 1189"/>
                  <a:gd name="T83" fmla="*/ 376 h 426"/>
                  <a:gd name="T84" fmla="*/ 339 w 1189"/>
                  <a:gd name="T85" fmla="*/ 311 h 426"/>
                  <a:gd name="T86" fmla="*/ 299 w 1189"/>
                  <a:gd name="T87" fmla="*/ 239 h 426"/>
                  <a:gd name="T88" fmla="*/ 221 w 1189"/>
                  <a:gd name="T89" fmla="*/ 232 h 426"/>
                  <a:gd name="T90" fmla="*/ 128 w 1189"/>
                  <a:gd name="T91" fmla="*/ 203 h 426"/>
                  <a:gd name="T92" fmla="*/ 47 w 1189"/>
                  <a:gd name="T93" fmla="*/ 167 h 426"/>
                  <a:gd name="T94" fmla="*/ 0 w 1189"/>
                  <a:gd name="T95" fmla="*/ 123 h 426"/>
                  <a:gd name="T96" fmla="*/ 8 w 1189"/>
                  <a:gd name="T97" fmla="*/ 83 h 426"/>
                  <a:gd name="T98" fmla="*/ 30 w 1189"/>
                  <a:gd name="T99" fmla="*/ 46 h 426"/>
                  <a:gd name="T100" fmla="*/ 62 w 1189"/>
                  <a:gd name="T101" fmla="*/ 11 h 426"/>
                  <a:gd name="T102" fmla="*/ 106 w 1189"/>
                  <a:gd name="T103" fmla="*/ 8 h 426"/>
                  <a:gd name="T104" fmla="*/ 152 w 1189"/>
                  <a:gd name="T105" fmla="*/ 25 h 426"/>
                  <a:gd name="T106" fmla="*/ 201 w 1189"/>
                  <a:gd name="T107" fmla="*/ 46 h 426"/>
                  <a:gd name="T108" fmla="*/ 233 w 1189"/>
                  <a:gd name="T109" fmla="*/ 57 h 4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189" h="426">
                    <a:moveTo>
                      <a:pt x="233" y="56"/>
                    </a:moveTo>
                    <a:lnTo>
                      <a:pt x="265" y="65"/>
                    </a:lnTo>
                    <a:lnTo>
                      <a:pt x="299" y="73"/>
                    </a:lnTo>
                    <a:lnTo>
                      <a:pt x="334" y="82"/>
                    </a:lnTo>
                    <a:lnTo>
                      <a:pt x="366" y="90"/>
                    </a:lnTo>
                    <a:lnTo>
                      <a:pt x="402" y="97"/>
                    </a:lnTo>
                    <a:lnTo>
                      <a:pt x="437" y="103"/>
                    </a:lnTo>
                    <a:lnTo>
                      <a:pt x="471" y="109"/>
                    </a:lnTo>
                    <a:lnTo>
                      <a:pt x="510" y="111"/>
                    </a:lnTo>
                    <a:lnTo>
                      <a:pt x="547" y="112"/>
                    </a:lnTo>
                    <a:lnTo>
                      <a:pt x="586" y="110"/>
                    </a:lnTo>
                    <a:lnTo>
                      <a:pt x="572" y="115"/>
                    </a:lnTo>
                    <a:lnTo>
                      <a:pt x="557" y="121"/>
                    </a:lnTo>
                    <a:lnTo>
                      <a:pt x="542" y="127"/>
                    </a:lnTo>
                    <a:lnTo>
                      <a:pt x="527" y="133"/>
                    </a:lnTo>
                    <a:lnTo>
                      <a:pt x="515" y="138"/>
                    </a:lnTo>
                    <a:lnTo>
                      <a:pt x="503" y="144"/>
                    </a:lnTo>
                    <a:lnTo>
                      <a:pt x="493" y="151"/>
                    </a:lnTo>
                    <a:lnTo>
                      <a:pt x="486" y="158"/>
                    </a:lnTo>
                    <a:lnTo>
                      <a:pt x="481" y="165"/>
                    </a:lnTo>
                    <a:lnTo>
                      <a:pt x="478" y="171"/>
                    </a:lnTo>
                    <a:lnTo>
                      <a:pt x="496" y="179"/>
                    </a:lnTo>
                    <a:lnTo>
                      <a:pt x="510" y="182"/>
                    </a:lnTo>
                    <a:lnTo>
                      <a:pt x="525" y="182"/>
                    </a:lnTo>
                    <a:lnTo>
                      <a:pt x="540" y="178"/>
                    </a:lnTo>
                    <a:lnTo>
                      <a:pt x="557" y="174"/>
                    </a:lnTo>
                    <a:lnTo>
                      <a:pt x="572" y="168"/>
                    </a:lnTo>
                    <a:lnTo>
                      <a:pt x="586" y="162"/>
                    </a:lnTo>
                    <a:lnTo>
                      <a:pt x="603" y="157"/>
                    </a:lnTo>
                    <a:lnTo>
                      <a:pt x="621" y="153"/>
                    </a:lnTo>
                    <a:lnTo>
                      <a:pt x="638" y="151"/>
                    </a:lnTo>
                    <a:lnTo>
                      <a:pt x="706" y="151"/>
                    </a:lnTo>
                    <a:lnTo>
                      <a:pt x="701" y="154"/>
                    </a:lnTo>
                    <a:lnTo>
                      <a:pt x="692" y="158"/>
                    </a:lnTo>
                    <a:lnTo>
                      <a:pt x="684" y="160"/>
                    </a:lnTo>
                    <a:lnTo>
                      <a:pt x="672" y="163"/>
                    </a:lnTo>
                    <a:lnTo>
                      <a:pt x="662" y="167"/>
                    </a:lnTo>
                    <a:lnTo>
                      <a:pt x="650" y="169"/>
                    </a:lnTo>
                    <a:lnTo>
                      <a:pt x="638" y="173"/>
                    </a:lnTo>
                    <a:lnTo>
                      <a:pt x="625" y="175"/>
                    </a:lnTo>
                    <a:lnTo>
                      <a:pt x="616" y="178"/>
                    </a:lnTo>
                    <a:lnTo>
                      <a:pt x="603" y="181"/>
                    </a:lnTo>
                    <a:lnTo>
                      <a:pt x="594" y="184"/>
                    </a:lnTo>
                    <a:lnTo>
                      <a:pt x="584" y="187"/>
                    </a:lnTo>
                    <a:lnTo>
                      <a:pt x="574" y="192"/>
                    </a:lnTo>
                    <a:lnTo>
                      <a:pt x="564" y="197"/>
                    </a:lnTo>
                    <a:lnTo>
                      <a:pt x="557" y="200"/>
                    </a:lnTo>
                    <a:lnTo>
                      <a:pt x="549" y="205"/>
                    </a:lnTo>
                    <a:lnTo>
                      <a:pt x="542" y="210"/>
                    </a:lnTo>
                    <a:lnTo>
                      <a:pt x="537" y="215"/>
                    </a:lnTo>
                    <a:lnTo>
                      <a:pt x="535" y="221"/>
                    </a:lnTo>
                    <a:lnTo>
                      <a:pt x="530" y="226"/>
                    </a:lnTo>
                    <a:lnTo>
                      <a:pt x="559" y="234"/>
                    </a:lnTo>
                    <a:lnTo>
                      <a:pt x="586" y="237"/>
                    </a:lnTo>
                    <a:lnTo>
                      <a:pt x="613" y="235"/>
                    </a:lnTo>
                    <a:lnTo>
                      <a:pt x="640" y="231"/>
                    </a:lnTo>
                    <a:lnTo>
                      <a:pt x="665" y="224"/>
                    </a:lnTo>
                    <a:lnTo>
                      <a:pt x="689" y="216"/>
                    </a:lnTo>
                    <a:lnTo>
                      <a:pt x="716" y="208"/>
                    </a:lnTo>
                    <a:lnTo>
                      <a:pt x="741" y="201"/>
                    </a:lnTo>
                    <a:lnTo>
                      <a:pt x="768" y="195"/>
                    </a:lnTo>
                    <a:lnTo>
                      <a:pt x="795" y="192"/>
                    </a:lnTo>
                    <a:lnTo>
                      <a:pt x="895" y="189"/>
                    </a:lnTo>
                    <a:lnTo>
                      <a:pt x="875" y="191"/>
                    </a:lnTo>
                    <a:lnTo>
                      <a:pt x="851" y="194"/>
                    </a:lnTo>
                    <a:lnTo>
                      <a:pt x="826" y="199"/>
                    </a:lnTo>
                    <a:lnTo>
                      <a:pt x="799" y="205"/>
                    </a:lnTo>
                    <a:lnTo>
                      <a:pt x="770" y="211"/>
                    </a:lnTo>
                    <a:lnTo>
                      <a:pt x="743" y="221"/>
                    </a:lnTo>
                    <a:lnTo>
                      <a:pt x="719" y="230"/>
                    </a:lnTo>
                    <a:lnTo>
                      <a:pt x="694" y="240"/>
                    </a:lnTo>
                    <a:lnTo>
                      <a:pt x="672" y="250"/>
                    </a:lnTo>
                    <a:lnTo>
                      <a:pt x="655" y="263"/>
                    </a:lnTo>
                    <a:lnTo>
                      <a:pt x="689" y="273"/>
                    </a:lnTo>
                    <a:lnTo>
                      <a:pt x="721" y="275"/>
                    </a:lnTo>
                    <a:lnTo>
                      <a:pt x="750" y="273"/>
                    </a:lnTo>
                    <a:lnTo>
                      <a:pt x="782" y="267"/>
                    </a:lnTo>
                    <a:lnTo>
                      <a:pt x="812" y="258"/>
                    </a:lnTo>
                    <a:lnTo>
                      <a:pt x="841" y="249"/>
                    </a:lnTo>
                    <a:lnTo>
                      <a:pt x="873" y="240"/>
                    </a:lnTo>
                    <a:lnTo>
                      <a:pt x="902" y="233"/>
                    </a:lnTo>
                    <a:lnTo>
                      <a:pt x="934" y="229"/>
                    </a:lnTo>
                    <a:lnTo>
                      <a:pt x="964" y="230"/>
                    </a:lnTo>
                    <a:lnTo>
                      <a:pt x="969" y="226"/>
                    </a:lnTo>
                    <a:lnTo>
                      <a:pt x="971" y="222"/>
                    </a:lnTo>
                    <a:lnTo>
                      <a:pt x="971" y="217"/>
                    </a:lnTo>
                    <a:lnTo>
                      <a:pt x="966" y="213"/>
                    </a:lnTo>
                    <a:lnTo>
                      <a:pt x="961" y="209"/>
                    </a:lnTo>
                    <a:lnTo>
                      <a:pt x="956" y="205"/>
                    </a:lnTo>
                    <a:lnTo>
                      <a:pt x="947" y="201"/>
                    </a:lnTo>
                    <a:lnTo>
                      <a:pt x="939" y="198"/>
                    </a:lnTo>
                    <a:lnTo>
                      <a:pt x="929" y="194"/>
                    </a:lnTo>
                    <a:lnTo>
                      <a:pt x="920" y="192"/>
                    </a:lnTo>
                    <a:lnTo>
                      <a:pt x="951" y="193"/>
                    </a:lnTo>
                    <a:lnTo>
                      <a:pt x="983" y="195"/>
                    </a:lnTo>
                    <a:lnTo>
                      <a:pt x="1015" y="199"/>
                    </a:lnTo>
                    <a:lnTo>
                      <a:pt x="1045" y="205"/>
                    </a:lnTo>
                    <a:lnTo>
                      <a:pt x="1072" y="211"/>
                    </a:lnTo>
                    <a:lnTo>
                      <a:pt x="1098" y="219"/>
                    </a:lnTo>
                    <a:lnTo>
                      <a:pt x="1123" y="230"/>
                    </a:lnTo>
                    <a:lnTo>
                      <a:pt x="1145" y="241"/>
                    </a:lnTo>
                    <a:lnTo>
                      <a:pt x="1162" y="254"/>
                    </a:lnTo>
                    <a:lnTo>
                      <a:pt x="1177" y="267"/>
                    </a:lnTo>
                    <a:lnTo>
                      <a:pt x="1187" y="281"/>
                    </a:lnTo>
                    <a:lnTo>
                      <a:pt x="1189" y="295"/>
                    </a:lnTo>
                    <a:lnTo>
                      <a:pt x="1187" y="307"/>
                    </a:lnTo>
                    <a:lnTo>
                      <a:pt x="1182" y="319"/>
                    </a:lnTo>
                    <a:lnTo>
                      <a:pt x="1172" y="331"/>
                    </a:lnTo>
                    <a:lnTo>
                      <a:pt x="1160" y="343"/>
                    </a:lnTo>
                    <a:lnTo>
                      <a:pt x="1145" y="353"/>
                    </a:lnTo>
                    <a:lnTo>
                      <a:pt x="1130" y="365"/>
                    </a:lnTo>
                    <a:lnTo>
                      <a:pt x="1118" y="375"/>
                    </a:lnTo>
                    <a:lnTo>
                      <a:pt x="1103" y="386"/>
                    </a:lnTo>
                    <a:lnTo>
                      <a:pt x="1059" y="402"/>
                    </a:lnTo>
                    <a:lnTo>
                      <a:pt x="1008" y="415"/>
                    </a:lnTo>
                    <a:lnTo>
                      <a:pt x="951" y="422"/>
                    </a:lnTo>
                    <a:lnTo>
                      <a:pt x="893" y="426"/>
                    </a:lnTo>
                    <a:lnTo>
                      <a:pt x="829" y="426"/>
                    </a:lnTo>
                    <a:lnTo>
                      <a:pt x="768" y="425"/>
                    </a:lnTo>
                    <a:lnTo>
                      <a:pt x="704" y="422"/>
                    </a:lnTo>
                    <a:lnTo>
                      <a:pt x="643" y="417"/>
                    </a:lnTo>
                    <a:lnTo>
                      <a:pt x="586" y="413"/>
                    </a:lnTo>
                    <a:lnTo>
                      <a:pt x="530" y="407"/>
                    </a:lnTo>
                    <a:lnTo>
                      <a:pt x="471" y="402"/>
                    </a:lnTo>
                    <a:lnTo>
                      <a:pt x="427" y="392"/>
                    </a:lnTo>
                    <a:lnTo>
                      <a:pt x="393" y="376"/>
                    </a:lnTo>
                    <a:lnTo>
                      <a:pt x="368" y="358"/>
                    </a:lnTo>
                    <a:lnTo>
                      <a:pt x="351" y="335"/>
                    </a:lnTo>
                    <a:lnTo>
                      <a:pt x="339" y="311"/>
                    </a:lnTo>
                    <a:lnTo>
                      <a:pt x="326" y="286"/>
                    </a:lnTo>
                    <a:lnTo>
                      <a:pt x="314" y="262"/>
                    </a:lnTo>
                    <a:lnTo>
                      <a:pt x="299" y="239"/>
                    </a:lnTo>
                    <a:lnTo>
                      <a:pt x="277" y="218"/>
                    </a:lnTo>
                    <a:lnTo>
                      <a:pt x="250" y="239"/>
                    </a:lnTo>
                    <a:lnTo>
                      <a:pt x="221" y="232"/>
                    </a:lnTo>
                    <a:lnTo>
                      <a:pt x="189" y="223"/>
                    </a:lnTo>
                    <a:lnTo>
                      <a:pt x="157" y="214"/>
                    </a:lnTo>
                    <a:lnTo>
                      <a:pt x="128" y="203"/>
                    </a:lnTo>
                    <a:lnTo>
                      <a:pt x="98" y="192"/>
                    </a:lnTo>
                    <a:lnTo>
                      <a:pt x="71" y="179"/>
                    </a:lnTo>
                    <a:lnTo>
                      <a:pt x="47" y="167"/>
                    </a:lnTo>
                    <a:lnTo>
                      <a:pt x="27" y="153"/>
                    </a:lnTo>
                    <a:lnTo>
                      <a:pt x="13" y="138"/>
                    </a:lnTo>
                    <a:lnTo>
                      <a:pt x="0" y="123"/>
                    </a:lnTo>
                    <a:lnTo>
                      <a:pt x="0" y="110"/>
                    </a:lnTo>
                    <a:lnTo>
                      <a:pt x="3" y="97"/>
                    </a:lnTo>
                    <a:lnTo>
                      <a:pt x="8" y="83"/>
                    </a:lnTo>
                    <a:lnTo>
                      <a:pt x="13" y="71"/>
                    </a:lnTo>
                    <a:lnTo>
                      <a:pt x="20" y="58"/>
                    </a:lnTo>
                    <a:lnTo>
                      <a:pt x="30" y="46"/>
                    </a:lnTo>
                    <a:lnTo>
                      <a:pt x="40" y="34"/>
                    </a:lnTo>
                    <a:lnTo>
                      <a:pt x="49" y="23"/>
                    </a:lnTo>
                    <a:lnTo>
                      <a:pt x="62" y="11"/>
                    </a:lnTo>
                    <a:lnTo>
                      <a:pt x="74" y="0"/>
                    </a:lnTo>
                    <a:lnTo>
                      <a:pt x="91" y="3"/>
                    </a:lnTo>
                    <a:lnTo>
                      <a:pt x="106" y="8"/>
                    </a:lnTo>
                    <a:lnTo>
                      <a:pt x="121" y="13"/>
                    </a:lnTo>
                    <a:lnTo>
                      <a:pt x="138" y="19"/>
                    </a:lnTo>
                    <a:lnTo>
                      <a:pt x="152" y="25"/>
                    </a:lnTo>
                    <a:lnTo>
                      <a:pt x="170" y="32"/>
                    </a:lnTo>
                    <a:lnTo>
                      <a:pt x="184" y="39"/>
                    </a:lnTo>
                    <a:lnTo>
                      <a:pt x="201" y="46"/>
                    </a:lnTo>
                    <a:lnTo>
                      <a:pt x="216" y="51"/>
                    </a:lnTo>
                    <a:lnTo>
                      <a:pt x="233" y="57"/>
                    </a:lnTo>
                    <a:lnTo>
                      <a:pt x="233" y="57"/>
                    </a:lnTo>
                    <a:lnTo>
                      <a:pt x="233" y="56"/>
                    </a:lnTo>
                    <a:close/>
                  </a:path>
                </a:pathLst>
              </a:custGeom>
              <a:solidFill>
                <a:srgbClr val="B34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322" name="Freeform 58"/>
              <p:cNvSpPr>
                <a:spLocks/>
              </p:cNvSpPr>
              <p:nvPr/>
            </p:nvSpPr>
            <p:spPr bwMode="auto">
              <a:xfrm>
                <a:off x="3412" y="3749"/>
                <a:ext cx="47" cy="15"/>
              </a:xfrm>
              <a:custGeom>
                <a:avLst/>
                <a:gdLst>
                  <a:gd name="T0" fmla="*/ 44 w 47"/>
                  <a:gd name="T1" fmla="*/ 0 h 15"/>
                  <a:gd name="T2" fmla="*/ 47 w 47"/>
                  <a:gd name="T3" fmla="*/ 6 h 15"/>
                  <a:gd name="T4" fmla="*/ 42 w 47"/>
                  <a:gd name="T5" fmla="*/ 10 h 15"/>
                  <a:gd name="T6" fmla="*/ 37 w 47"/>
                  <a:gd name="T7" fmla="*/ 13 h 15"/>
                  <a:gd name="T8" fmla="*/ 30 w 47"/>
                  <a:gd name="T9" fmla="*/ 15 h 15"/>
                  <a:gd name="T10" fmla="*/ 22 w 47"/>
                  <a:gd name="T11" fmla="*/ 15 h 15"/>
                  <a:gd name="T12" fmla="*/ 15 w 47"/>
                  <a:gd name="T13" fmla="*/ 15 h 15"/>
                  <a:gd name="T14" fmla="*/ 10 w 47"/>
                  <a:gd name="T15" fmla="*/ 13 h 15"/>
                  <a:gd name="T16" fmla="*/ 3 w 47"/>
                  <a:gd name="T17" fmla="*/ 9 h 15"/>
                  <a:gd name="T18" fmla="*/ 0 w 47"/>
                  <a:gd name="T19" fmla="*/ 6 h 15"/>
                  <a:gd name="T20" fmla="*/ 0 w 47"/>
                  <a:gd name="T21" fmla="*/ 0 h 15"/>
                  <a:gd name="T22" fmla="*/ 44 w 47"/>
                  <a:gd name="T23" fmla="*/ 0 h 15"/>
                  <a:gd name="T24" fmla="*/ 44 w 47"/>
                  <a:gd name="T25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7" h="15">
                    <a:moveTo>
                      <a:pt x="44" y="0"/>
                    </a:moveTo>
                    <a:lnTo>
                      <a:pt x="47" y="6"/>
                    </a:lnTo>
                    <a:lnTo>
                      <a:pt x="42" y="10"/>
                    </a:lnTo>
                    <a:lnTo>
                      <a:pt x="37" y="13"/>
                    </a:lnTo>
                    <a:lnTo>
                      <a:pt x="30" y="15"/>
                    </a:lnTo>
                    <a:lnTo>
                      <a:pt x="22" y="15"/>
                    </a:lnTo>
                    <a:lnTo>
                      <a:pt x="15" y="15"/>
                    </a:lnTo>
                    <a:lnTo>
                      <a:pt x="10" y="13"/>
                    </a:lnTo>
                    <a:lnTo>
                      <a:pt x="3" y="9"/>
                    </a:lnTo>
                    <a:lnTo>
                      <a:pt x="0" y="6"/>
                    </a:lnTo>
                    <a:lnTo>
                      <a:pt x="0" y="0"/>
                    </a:lnTo>
                    <a:lnTo>
                      <a:pt x="44" y="0"/>
                    </a:lnTo>
                    <a:lnTo>
                      <a:pt x="44" y="0"/>
                    </a:lnTo>
                    <a:close/>
                  </a:path>
                </a:pathLst>
              </a:custGeom>
              <a:solidFill>
                <a:srgbClr val="FF00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323" name="Freeform 59"/>
              <p:cNvSpPr>
                <a:spLocks/>
              </p:cNvSpPr>
              <p:nvPr/>
            </p:nvSpPr>
            <p:spPr bwMode="auto">
              <a:xfrm>
                <a:off x="3491" y="3749"/>
                <a:ext cx="115" cy="54"/>
              </a:xfrm>
              <a:custGeom>
                <a:avLst/>
                <a:gdLst>
                  <a:gd name="T0" fmla="*/ 112 w 115"/>
                  <a:gd name="T1" fmla="*/ 0 h 54"/>
                  <a:gd name="T2" fmla="*/ 115 w 115"/>
                  <a:gd name="T3" fmla="*/ 6 h 54"/>
                  <a:gd name="T4" fmla="*/ 115 w 115"/>
                  <a:gd name="T5" fmla="*/ 11 h 54"/>
                  <a:gd name="T6" fmla="*/ 112 w 115"/>
                  <a:gd name="T7" fmla="*/ 17 h 54"/>
                  <a:gd name="T8" fmla="*/ 107 w 115"/>
                  <a:gd name="T9" fmla="*/ 23 h 54"/>
                  <a:gd name="T10" fmla="*/ 100 w 115"/>
                  <a:gd name="T11" fmla="*/ 29 h 54"/>
                  <a:gd name="T12" fmla="*/ 93 w 115"/>
                  <a:gd name="T13" fmla="*/ 34 h 54"/>
                  <a:gd name="T14" fmla="*/ 85 w 115"/>
                  <a:gd name="T15" fmla="*/ 39 h 54"/>
                  <a:gd name="T16" fmla="*/ 76 w 115"/>
                  <a:gd name="T17" fmla="*/ 45 h 54"/>
                  <a:gd name="T18" fmla="*/ 68 w 115"/>
                  <a:gd name="T19" fmla="*/ 49 h 54"/>
                  <a:gd name="T20" fmla="*/ 61 w 115"/>
                  <a:gd name="T21" fmla="*/ 54 h 54"/>
                  <a:gd name="T22" fmla="*/ 49 w 115"/>
                  <a:gd name="T23" fmla="*/ 51 h 54"/>
                  <a:gd name="T24" fmla="*/ 36 w 115"/>
                  <a:gd name="T25" fmla="*/ 48 h 54"/>
                  <a:gd name="T26" fmla="*/ 24 w 115"/>
                  <a:gd name="T27" fmla="*/ 45 h 54"/>
                  <a:gd name="T28" fmla="*/ 14 w 115"/>
                  <a:gd name="T29" fmla="*/ 40 h 54"/>
                  <a:gd name="T30" fmla="*/ 7 w 115"/>
                  <a:gd name="T31" fmla="*/ 35 h 54"/>
                  <a:gd name="T32" fmla="*/ 2 w 115"/>
                  <a:gd name="T33" fmla="*/ 30 h 54"/>
                  <a:gd name="T34" fmla="*/ 0 w 115"/>
                  <a:gd name="T35" fmla="*/ 24 h 54"/>
                  <a:gd name="T36" fmla="*/ 0 w 115"/>
                  <a:gd name="T37" fmla="*/ 17 h 54"/>
                  <a:gd name="T38" fmla="*/ 5 w 115"/>
                  <a:gd name="T39" fmla="*/ 11 h 54"/>
                  <a:gd name="T40" fmla="*/ 9 w 115"/>
                  <a:gd name="T41" fmla="*/ 3 h 54"/>
                  <a:gd name="T42" fmla="*/ 19 w 115"/>
                  <a:gd name="T43" fmla="*/ 2 h 54"/>
                  <a:gd name="T44" fmla="*/ 29 w 115"/>
                  <a:gd name="T45" fmla="*/ 1 h 54"/>
                  <a:gd name="T46" fmla="*/ 39 w 115"/>
                  <a:gd name="T47" fmla="*/ 0 h 54"/>
                  <a:gd name="T48" fmla="*/ 49 w 115"/>
                  <a:gd name="T49" fmla="*/ 0 h 54"/>
                  <a:gd name="T50" fmla="*/ 61 w 115"/>
                  <a:gd name="T51" fmla="*/ 0 h 54"/>
                  <a:gd name="T52" fmla="*/ 71 w 115"/>
                  <a:gd name="T53" fmla="*/ 0 h 54"/>
                  <a:gd name="T54" fmla="*/ 83 w 115"/>
                  <a:gd name="T55" fmla="*/ 0 h 54"/>
                  <a:gd name="T56" fmla="*/ 93 w 115"/>
                  <a:gd name="T57" fmla="*/ 0 h 54"/>
                  <a:gd name="T58" fmla="*/ 103 w 115"/>
                  <a:gd name="T59" fmla="*/ 0 h 54"/>
                  <a:gd name="T60" fmla="*/ 112 w 115"/>
                  <a:gd name="T61" fmla="*/ 0 h 54"/>
                  <a:gd name="T62" fmla="*/ 112 w 115"/>
                  <a:gd name="T6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15" h="54">
                    <a:moveTo>
                      <a:pt x="112" y="0"/>
                    </a:moveTo>
                    <a:lnTo>
                      <a:pt x="115" y="6"/>
                    </a:lnTo>
                    <a:lnTo>
                      <a:pt x="115" y="11"/>
                    </a:lnTo>
                    <a:lnTo>
                      <a:pt x="112" y="17"/>
                    </a:lnTo>
                    <a:lnTo>
                      <a:pt x="107" y="23"/>
                    </a:lnTo>
                    <a:lnTo>
                      <a:pt x="100" y="29"/>
                    </a:lnTo>
                    <a:lnTo>
                      <a:pt x="93" y="34"/>
                    </a:lnTo>
                    <a:lnTo>
                      <a:pt x="85" y="39"/>
                    </a:lnTo>
                    <a:lnTo>
                      <a:pt x="76" y="45"/>
                    </a:lnTo>
                    <a:lnTo>
                      <a:pt x="68" y="49"/>
                    </a:lnTo>
                    <a:lnTo>
                      <a:pt x="61" y="54"/>
                    </a:lnTo>
                    <a:lnTo>
                      <a:pt x="49" y="51"/>
                    </a:lnTo>
                    <a:lnTo>
                      <a:pt x="36" y="48"/>
                    </a:lnTo>
                    <a:lnTo>
                      <a:pt x="24" y="45"/>
                    </a:lnTo>
                    <a:lnTo>
                      <a:pt x="14" y="40"/>
                    </a:lnTo>
                    <a:lnTo>
                      <a:pt x="7" y="35"/>
                    </a:lnTo>
                    <a:lnTo>
                      <a:pt x="2" y="30"/>
                    </a:lnTo>
                    <a:lnTo>
                      <a:pt x="0" y="24"/>
                    </a:lnTo>
                    <a:lnTo>
                      <a:pt x="0" y="17"/>
                    </a:lnTo>
                    <a:lnTo>
                      <a:pt x="5" y="11"/>
                    </a:lnTo>
                    <a:lnTo>
                      <a:pt x="9" y="3"/>
                    </a:lnTo>
                    <a:lnTo>
                      <a:pt x="19" y="2"/>
                    </a:lnTo>
                    <a:lnTo>
                      <a:pt x="29" y="1"/>
                    </a:lnTo>
                    <a:lnTo>
                      <a:pt x="39" y="0"/>
                    </a:lnTo>
                    <a:lnTo>
                      <a:pt x="49" y="0"/>
                    </a:lnTo>
                    <a:lnTo>
                      <a:pt x="61" y="0"/>
                    </a:lnTo>
                    <a:lnTo>
                      <a:pt x="71" y="0"/>
                    </a:lnTo>
                    <a:lnTo>
                      <a:pt x="83" y="0"/>
                    </a:lnTo>
                    <a:lnTo>
                      <a:pt x="93" y="0"/>
                    </a:lnTo>
                    <a:lnTo>
                      <a:pt x="103" y="0"/>
                    </a:lnTo>
                    <a:lnTo>
                      <a:pt x="112" y="0"/>
                    </a:lnTo>
                    <a:lnTo>
                      <a:pt x="112" y="0"/>
                    </a:lnTo>
                    <a:close/>
                  </a:path>
                </a:pathLst>
              </a:custGeom>
              <a:solidFill>
                <a:srgbClr val="B3D9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324" name="Freeform 60"/>
              <p:cNvSpPr>
                <a:spLocks/>
              </p:cNvSpPr>
              <p:nvPr/>
            </p:nvSpPr>
            <p:spPr bwMode="auto">
              <a:xfrm>
                <a:off x="3613" y="3749"/>
                <a:ext cx="152" cy="81"/>
              </a:xfrm>
              <a:custGeom>
                <a:avLst/>
                <a:gdLst>
                  <a:gd name="T0" fmla="*/ 152 w 152"/>
                  <a:gd name="T1" fmla="*/ 3 h 81"/>
                  <a:gd name="T2" fmla="*/ 142 w 152"/>
                  <a:gd name="T3" fmla="*/ 13 h 81"/>
                  <a:gd name="T4" fmla="*/ 133 w 152"/>
                  <a:gd name="T5" fmla="*/ 23 h 81"/>
                  <a:gd name="T6" fmla="*/ 128 w 152"/>
                  <a:gd name="T7" fmla="*/ 34 h 81"/>
                  <a:gd name="T8" fmla="*/ 120 w 152"/>
                  <a:gd name="T9" fmla="*/ 47 h 81"/>
                  <a:gd name="T10" fmla="*/ 113 w 152"/>
                  <a:gd name="T11" fmla="*/ 58 h 81"/>
                  <a:gd name="T12" fmla="*/ 106 w 152"/>
                  <a:gd name="T13" fmla="*/ 69 h 81"/>
                  <a:gd name="T14" fmla="*/ 93 w 152"/>
                  <a:gd name="T15" fmla="*/ 77 h 81"/>
                  <a:gd name="T16" fmla="*/ 79 w 152"/>
                  <a:gd name="T17" fmla="*/ 81 h 81"/>
                  <a:gd name="T18" fmla="*/ 57 w 152"/>
                  <a:gd name="T19" fmla="*/ 81 h 81"/>
                  <a:gd name="T20" fmla="*/ 27 w 152"/>
                  <a:gd name="T21" fmla="*/ 78 h 81"/>
                  <a:gd name="T22" fmla="*/ 10 w 152"/>
                  <a:gd name="T23" fmla="*/ 71 h 81"/>
                  <a:gd name="T24" fmla="*/ 0 w 152"/>
                  <a:gd name="T25" fmla="*/ 63 h 81"/>
                  <a:gd name="T26" fmla="*/ 0 w 152"/>
                  <a:gd name="T27" fmla="*/ 56 h 81"/>
                  <a:gd name="T28" fmla="*/ 5 w 152"/>
                  <a:gd name="T29" fmla="*/ 48 h 81"/>
                  <a:gd name="T30" fmla="*/ 17 w 152"/>
                  <a:gd name="T31" fmla="*/ 40 h 81"/>
                  <a:gd name="T32" fmla="*/ 30 w 152"/>
                  <a:gd name="T33" fmla="*/ 32 h 81"/>
                  <a:gd name="T34" fmla="*/ 42 w 152"/>
                  <a:gd name="T35" fmla="*/ 25 h 81"/>
                  <a:gd name="T36" fmla="*/ 54 w 152"/>
                  <a:gd name="T37" fmla="*/ 17 h 81"/>
                  <a:gd name="T38" fmla="*/ 61 w 152"/>
                  <a:gd name="T39" fmla="*/ 9 h 81"/>
                  <a:gd name="T40" fmla="*/ 64 w 152"/>
                  <a:gd name="T41" fmla="*/ 0 h 81"/>
                  <a:gd name="T42" fmla="*/ 152 w 152"/>
                  <a:gd name="T43" fmla="*/ 3 h 81"/>
                  <a:gd name="T44" fmla="*/ 152 w 152"/>
                  <a:gd name="T45" fmla="*/ 3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52" h="81">
                    <a:moveTo>
                      <a:pt x="152" y="3"/>
                    </a:moveTo>
                    <a:lnTo>
                      <a:pt x="142" y="13"/>
                    </a:lnTo>
                    <a:lnTo>
                      <a:pt x="133" y="23"/>
                    </a:lnTo>
                    <a:lnTo>
                      <a:pt x="128" y="34"/>
                    </a:lnTo>
                    <a:lnTo>
                      <a:pt x="120" y="47"/>
                    </a:lnTo>
                    <a:lnTo>
                      <a:pt x="113" y="58"/>
                    </a:lnTo>
                    <a:lnTo>
                      <a:pt x="106" y="69"/>
                    </a:lnTo>
                    <a:lnTo>
                      <a:pt x="93" y="77"/>
                    </a:lnTo>
                    <a:lnTo>
                      <a:pt x="79" y="81"/>
                    </a:lnTo>
                    <a:lnTo>
                      <a:pt x="57" y="81"/>
                    </a:lnTo>
                    <a:lnTo>
                      <a:pt x="27" y="78"/>
                    </a:lnTo>
                    <a:lnTo>
                      <a:pt x="10" y="71"/>
                    </a:lnTo>
                    <a:lnTo>
                      <a:pt x="0" y="63"/>
                    </a:lnTo>
                    <a:lnTo>
                      <a:pt x="0" y="56"/>
                    </a:lnTo>
                    <a:lnTo>
                      <a:pt x="5" y="48"/>
                    </a:lnTo>
                    <a:lnTo>
                      <a:pt x="17" y="40"/>
                    </a:lnTo>
                    <a:lnTo>
                      <a:pt x="30" y="32"/>
                    </a:lnTo>
                    <a:lnTo>
                      <a:pt x="42" y="25"/>
                    </a:lnTo>
                    <a:lnTo>
                      <a:pt x="54" y="17"/>
                    </a:lnTo>
                    <a:lnTo>
                      <a:pt x="61" y="9"/>
                    </a:lnTo>
                    <a:lnTo>
                      <a:pt x="64" y="0"/>
                    </a:lnTo>
                    <a:lnTo>
                      <a:pt x="152" y="3"/>
                    </a:lnTo>
                    <a:lnTo>
                      <a:pt x="152" y="3"/>
                    </a:lnTo>
                    <a:close/>
                  </a:path>
                </a:pathLst>
              </a:custGeom>
              <a:solidFill>
                <a:srgbClr val="FF00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325" name="Freeform 61"/>
              <p:cNvSpPr>
                <a:spLocks/>
              </p:cNvSpPr>
              <p:nvPr/>
            </p:nvSpPr>
            <p:spPr bwMode="auto">
              <a:xfrm>
                <a:off x="3748" y="3746"/>
                <a:ext cx="176" cy="100"/>
              </a:xfrm>
              <a:custGeom>
                <a:avLst/>
                <a:gdLst>
                  <a:gd name="T0" fmla="*/ 176 w 176"/>
                  <a:gd name="T1" fmla="*/ 6 h 100"/>
                  <a:gd name="T2" fmla="*/ 159 w 176"/>
                  <a:gd name="T3" fmla="*/ 18 h 100"/>
                  <a:gd name="T4" fmla="*/ 147 w 176"/>
                  <a:gd name="T5" fmla="*/ 32 h 100"/>
                  <a:gd name="T6" fmla="*/ 137 w 176"/>
                  <a:gd name="T7" fmla="*/ 46 h 100"/>
                  <a:gd name="T8" fmla="*/ 130 w 176"/>
                  <a:gd name="T9" fmla="*/ 61 h 100"/>
                  <a:gd name="T10" fmla="*/ 120 w 176"/>
                  <a:gd name="T11" fmla="*/ 75 h 100"/>
                  <a:gd name="T12" fmla="*/ 108 w 176"/>
                  <a:gd name="T13" fmla="*/ 86 h 100"/>
                  <a:gd name="T14" fmla="*/ 91 w 176"/>
                  <a:gd name="T15" fmla="*/ 96 h 100"/>
                  <a:gd name="T16" fmla="*/ 69 w 176"/>
                  <a:gd name="T17" fmla="*/ 100 h 100"/>
                  <a:gd name="T18" fmla="*/ 39 w 176"/>
                  <a:gd name="T19" fmla="*/ 99 h 100"/>
                  <a:gd name="T20" fmla="*/ 0 w 176"/>
                  <a:gd name="T21" fmla="*/ 92 h 100"/>
                  <a:gd name="T22" fmla="*/ 12 w 176"/>
                  <a:gd name="T23" fmla="*/ 81 h 100"/>
                  <a:gd name="T24" fmla="*/ 22 w 176"/>
                  <a:gd name="T25" fmla="*/ 67 h 100"/>
                  <a:gd name="T26" fmla="*/ 32 w 176"/>
                  <a:gd name="T27" fmla="*/ 53 h 100"/>
                  <a:gd name="T28" fmla="*/ 42 w 176"/>
                  <a:gd name="T29" fmla="*/ 38 h 100"/>
                  <a:gd name="T30" fmla="*/ 51 w 176"/>
                  <a:gd name="T31" fmla="*/ 25 h 100"/>
                  <a:gd name="T32" fmla="*/ 66 w 176"/>
                  <a:gd name="T33" fmla="*/ 13 h 100"/>
                  <a:gd name="T34" fmla="*/ 86 w 176"/>
                  <a:gd name="T35" fmla="*/ 4 h 100"/>
                  <a:gd name="T36" fmla="*/ 108 w 176"/>
                  <a:gd name="T37" fmla="*/ 0 h 100"/>
                  <a:gd name="T38" fmla="*/ 140 w 176"/>
                  <a:gd name="T39" fmla="*/ 1 h 100"/>
                  <a:gd name="T40" fmla="*/ 176 w 176"/>
                  <a:gd name="T41" fmla="*/ 6 h 100"/>
                  <a:gd name="T42" fmla="*/ 176 w 176"/>
                  <a:gd name="T43" fmla="*/ 6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76" h="100">
                    <a:moveTo>
                      <a:pt x="176" y="6"/>
                    </a:moveTo>
                    <a:lnTo>
                      <a:pt x="159" y="18"/>
                    </a:lnTo>
                    <a:lnTo>
                      <a:pt x="147" y="32"/>
                    </a:lnTo>
                    <a:lnTo>
                      <a:pt x="137" y="46"/>
                    </a:lnTo>
                    <a:lnTo>
                      <a:pt x="130" y="61"/>
                    </a:lnTo>
                    <a:lnTo>
                      <a:pt x="120" y="75"/>
                    </a:lnTo>
                    <a:lnTo>
                      <a:pt x="108" y="86"/>
                    </a:lnTo>
                    <a:lnTo>
                      <a:pt x="91" y="96"/>
                    </a:lnTo>
                    <a:lnTo>
                      <a:pt x="69" y="100"/>
                    </a:lnTo>
                    <a:lnTo>
                      <a:pt x="39" y="99"/>
                    </a:lnTo>
                    <a:lnTo>
                      <a:pt x="0" y="92"/>
                    </a:lnTo>
                    <a:lnTo>
                      <a:pt x="12" y="81"/>
                    </a:lnTo>
                    <a:lnTo>
                      <a:pt x="22" y="67"/>
                    </a:lnTo>
                    <a:lnTo>
                      <a:pt x="32" y="53"/>
                    </a:lnTo>
                    <a:lnTo>
                      <a:pt x="42" y="38"/>
                    </a:lnTo>
                    <a:lnTo>
                      <a:pt x="51" y="25"/>
                    </a:lnTo>
                    <a:lnTo>
                      <a:pt x="66" y="13"/>
                    </a:lnTo>
                    <a:lnTo>
                      <a:pt x="86" y="4"/>
                    </a:lnTo>
                    <a:lnTo>
                      <a:pt x="108" y="0"/>
                    </a:lnTo>
                    <a:lnTo>
                      <a:pt x="140" y="1"/>
                    </a:lnTo>
                    <a:lnTo>
                      <a:pt x="176" y="6"/>
                    </a:lnTo>
                    <a:lnTo>
                      <a:pt x="176" y="6"/>
                    </a:lnTo>
                    <a:close/>
                  </a:path>
                </a:pathLst>
              </a:custGeom>
              <a:solidFill>
                <a:srgbClr val="B3D9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326" name="Freeform 62"/>
              <p:cNvSpPr>
                <a:spLocks/>
              </p:cNvSpPr>
              <p:nvPr/>
            </p:nvSpPr>
            <p:spPr bwMode="auto">
              <a:xfrm>
                <a:off x="3905" y="3744"/>
                <a:ext cx="152" cy="100"/>
              </a:xfrm>
              <a:custGeom>
                <a:avLst/>
                <a:gdLst>
                  <a:gd name="T0" fmla="*/ 149 w 152"/>
                  <a:gd name="T1" fmla="*/ 8 h 100"/>
                  <a:gd name="T2" fmla="*/ 137 w 152"/>
                  <a:gd name="T3" fmla="*/ 19 h 100"/>
                  <a:gd name="T4" fmla="*/ 127 w 152"/>
                  <a:gd name="T5" fmla="*/ 30 h 100"/>
                  <a:gd name="T6" fmla="*/ 120 w 152"/>
                  <a:gd name="T7" fmla="*/ 43 h 100"/>
                  <a:gd name="T8" fmla="*/ 113 w 152"/>
                  <a:gd name="T9" fmla="*/ 55 h 100"/>
                  <a:gd name="T10" fmla="*/ 103 w 152"/>
                  <a:gd name="T11" fmla="*/ 67 h 100"/>
                  <a:gd name="T12" fmla="*/ 93 w 152"/>
                  <a:gd name="T13" fmla="*/ 78 h 100"/>
                  <a:gd name="T14" fmla="*/ 81 w 152"/>
                  <a:gd name="T15" fmla="*/ 88 h 100"/>
                  <a:gd name="T16" fmla="*/ 61 w 152"/>
                  <a:gd name="T17" fmla="*/ 95 h 100"/>
                  <a:gd name="T18" fmla="*/ 34 w 152"/>
                  <a:gd name="T19" fmla="*/ 99 h 100"/>
                  <a:gd name="T20" fmla="*/ 0 w 152"/>
                  <a:gd name="T21" fmla="*/ 100 h 100"/>
                  <a:gd name="T22" fmla="*/ 10 w 152"/>
                  <a:gd name="T23" fmla="*/ 87 h 100"/>
                  <a:gd name="T24" fmla="*/ 17 w 152"/>
                  <a:gd name="T25" fmla="*/ 74 h 100"/>
                  <a:gd name="T26" fmla="*/ 24 w 152"/>
                  <a:gd name="T27" fmla="*/ 58 h 100"/>
                  <a:gd name="T28" fmla="*/ 32 w 152"/>
                  <a:gd name="T29" fmla="*/ 42 h 100"/>
                  <a:gd name="T30" fmla="*/ 42 w 152"/>
                  <a:gd name="T31" fmla="*/ 27 h 100"/>
                  <a:gd name="T32" fmla="*/ 54 w 152"/>
                  <a:gd name="T33" fmla="*/ 14 h 100"/>
                  <a:gd name="T34" fmla="*/ 71 w 152"/>
                  <a:gd name="T35" fmla="*/ 5 h 100"/>
                  <a:gd name="T36" fmla="*/ 93 w 152"/>
                  <a:gd name="T37" fmla="*/ 0 h 100"/>
                  <a:gd name="T38" fmla="*/ 117 w 152"/>
                  <a:gd name="T39" fmla="*/ 0 h 100"/>
                  <a:gd name="T40" fmla="*/ 152 w 152"/>
                  <a:gd name="T41" fmla="*/ 8 h 100"/>
                  <a:gd name="T42" fmla="*/ 152 w 152"/>
                  <a:gd name="T43" fmla="*/ 8 h 100"/>
                  <a:gd name="T44" fmla="*/ 149 w 152"/>
                  <a:gd name="T45" fmla="*/ 8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52" h="100">
                    <a:moveTo>
                      <a:pt x="149" y="8"/>
                    </a:moveTo>
                    <a:lnTo>
                      <a:pt x="137" y="19"/>
                    </a:lnTo>
                    <a:lnTo>
                      <a:pt x="127" y="30"/>
                    </a:lnTo>
                    <a:lnTo>
                      <a:pt x="120" y="43"/>
                    </a:lnTo>
                    <a:lnTo>
                      <a:pt x="113" y="55"/>
                    </a:lnTo>
                    <a:lnTo>
                      <a:pt x="103" y="67"/>
                    </a:lnTo>
                    <a:lnTo>
                      <a:pt x="93" y="78"/>
                    </a:lnTo>
                    <a:lnTo>
                      <a:pt x="81" y="88"/>
                    </a:lnTo>
                    <a:lnTo>
                      <a:pt x="61" y="95"/>
                    </a:lnTo>
                    <a:lnTo>
                      <a:pt x="34" y="99"/>
                    </a:lnTo>
                    <a:lnTo>
                      <a:pt x="0" y="100"/>
                    </a:lnTo>
                    <a:lnTo>
                      <a:pt x="10" y="87"/>
                    </a:lnTo>
                    <a:lnTo>
                      <a:pt x="17" y="74"/>
                    </a:lnTo>
                    <a:lnTo>
                      <a:pt x="24" y="58"/>
                    </a:lnTo>
                    <a:lnTo>
                      <a:pt x="32" y="42"/>
                    </a:lnTo>
                    <a:lnTo>
                      <a:pt x="42" y="27"/>
                    </a:lnTo>
                    <a:lnTo>
                      <a:pt x="54" y="14"/>
                    </a:lnTo>
                    <a:lnTo>
                      <a:pt x="71" y="5"/>
                    </a:lnTo>
                    <a:lnTo>
                      <a:pt x="93" y="0"/>
                    </a:lnTo>
                    <a:lnTo>
                      <a:pt x="117" y="0"/>
                    </a:lnTo>
                    <a:lnTo>
                      <a:pt x="152" y="8"/>
                    </a:lnTo>
                    <a:lnTo>
                      <a:pt x="152" y="8"/>
                    </a:lnTo>
                    <a:lnTo>
                      <a:pt x="149" y="8"/>
                    </a:lnTo>
                    <a:close/>
                  </a:path>
                </a:pathLst>
              </a:custGeom>
              <a:solidFill>
                <a:srgbClr val="FF00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327" name="Freeform 63"/>
              <p:cNvSpPr>
                <a:spLocks/>
              </p:cNvSpPr>
              <p:nvPr/>
            </p:nvSpPr>
            <p:spPr bwMode="auto">
              <a:xfrm>
                <a:off x="3772" y="3863"/>
                <a:ext cx="214" cy="51"/>
              </a:xfrm>
              <a:custGeom>
                <a:avLst/>
                <a:gdLst>
                  <a:gd name="T0" fmla="*/ 214 w 214"/>
                  <a:gd name="T1" fmla="*/ 21 h 51"/>
                  <a:gd name="T2" fmla="*/ 199 w 214"/>
                  <a:gd name="T3" fmla="*/ 19 h 51"/>
                  <a:gd name="T4" fmla="*/ 179 w 214"/>
                  <a:gd name="T5" fmla="*/ 16 h 51"/>
                  <a:gd name="T6" fmla="*/ 160 w 214"/>
                  <a:gd name="T7" fmla="*/ 17 h 51"/>
                  <a:gd name="T8" fmla="*/ 135 w 214"/>
                  <a:gd name="T9" fmla="*/ 19 h 51"/>
                  <a:gd name="T10" fmla="*/ 111 w 214"/>
                  <a:gd name="T11" fmla="*/ 22 h 51"/>
                  <a:gd name="T12" fmla="*/ 86 w 214"/>
                  <a:gd name="T13" fmla="*/ 27 h 51"/>
                  <a:gd name="T14" fmla="*/ 62 w 214"/>
                  <a:gd name="T15" fmla="*/ 32 h 51"/>
                  <a:gd name="T16" fmla="*/ 40 w 214"/>
                  <a:gd name="T17" fmla="*/ 38 h 51"/>
                  <a:gd name="T18" fmla="*/ 18 w 214"/>
                  <a:gd name="T19" fmla="*/ 45 h 51"/>
                  <a:gd name="T20" fmla="*/ 0 w 214"/>
                  <a:gd name="T21" fmla="*/ 51 h 51"/>
                  <a:gd name="T22" fmla="*/ 5 w 214"/>
                  <a:gd name="T23" fmla="*/ 44 h 51"/>
                  <a:gd name="T24" fmla="*/ 13 w 214"/>
                  <a:gd name="T25" fmla="*/ 37 h 51"/>
                  <a:gd name="T26" fmla="*/ 23 w 214"/>
                  <a:gd name="T27" fmla="*/ 31 h 51"/>
                  <a:gd name="T28" fmla="*/ 35 w 214"/>
                  <a:gd name="T29" fmla="*/ 27 h 51"/>
                  <a:gd name="T30" fmla="*/ 50 w 214"/>
                  <a:gd name="T31" fmla="*/ 22 h 51"/>
                  <a:gd name="T32" fmla="*/ 67 w 214"/>
                  <a:gd name="T33" fmla="*/ 17 h 51"/>
                  <a:gd name="T34" fmla="*/ 81 w 214"/>
                  <a:gd name="T35" fmla="*/ 14 h 51"/>
                  <a:gd name="T36" fmla="*/ 96 w 214"/>
                  <a:gd name="T37" fmla="*/ 9 h 51"/>
                  <a:gd name="T38" fmla="*/ 113 w 214"/>
                  <a:gd name="T39" fmla="*/ 6 h 51"/>
                  <a:gd name="T40" fmla="*/ 125 w 214"/>
                  <a:gd name="T41" fmla="*/ 1 h 51"/>
                  <a:gd name="T42" fmla="*/ 135 w 214"/>
                  <a:gd name="T43" fmla="*/ 0 h 51"/>
                  <a:gd name="T44" fmla="*/ 145 w 214"/>
                  <a:gd name="T45" fmla="*/ 0 h 51"/>
                  <a:gd name="T46" fmla="*/ 155 w 214"/>
                  <a:gd name="T47" fmla="*/ 0 h 51"/>
                  <a:gd name="T48" fmla="*/ 167 w 214"/>
                  <a:gd name="T49" fmla="*/ 1 h 51"/>
                  <a:gd name="T50" fmla="*/ 177 w 214"/>
                  <a:gd name="T51" fmla="*/ 4 h 51"/>
                  <a:gd name="T52" fmla="*/ 187 w 214"/>
                  <a:gd name="T53" fmla="*/ 6 h 51"/>
                  <a:gd name="T54" fmla="*/ 197 w 214"/>
                  <a:gd name="T55" fmla="*/ 9 h 51"/>
                  <a:gd name="T56" fmla="*/ 206 w 214"/>
                  <a:gd name="T57" fmla="*/ 13 h 51"/>
                  <a:gd name="T58" fmla="*/ 211 w 214"/>
                  <a:gd name="T59" fmla="*/ 17 h 51"/>
                  <a:gd name="T60" fmla="*/ 214 w 214"/>
                  <a:gd name="T61" fmla="*/ 22 h 51"/>
                  <a:gd name="T62" fmla="*/ 214 w 214"/>
                  <a:gd name="T63" fmla="*/ 22 h 51"/>
                  <a:gd name="T64" fmla="*/ 214 w 214"/>
                  <a:gd name="T65" fmla="*/ 21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14" h="51">
                    <a:moveTo>
                      <a:pt x="214" y="21"/>
                    </a:moveTo>
                    <a:lnTo>
                      <a:pt x="199" y="19"/>
                    </a:lnTo>
                    <a:lnTo>
                      <a:pt x="179" y="16"/>
                    </a:lnTo>
                    <a:lnTo>
                      <a:pt x="160" y="17"/>
                    </a:lnTo>
                    <a:lnTo>
                      <a:pt x="135" y="19"/>
                    </a:lnTo>
                    <a:lnTo>
                      <a:pt x="111" y="22"/>
                    </a:lnTo>
                    <a:lnTo>
                      <a:pt x="86" y="27"/>
                    </a:lnTo>
                    <a:lnTo>
                      <a:pt x="62" y="32"/>
                    </a:lnTo>
                    <a:lnTo>
                      <a:pt x="40" y="38"/>
                    </a:lnTo>
                    <a:lnTo>
                      <a:pt x="18" y="45"/>
                    </a:lnTo>
                    <a:lnTo>
                      <a:pt x="0" y="51"/>
                    </a:lnTo>
                    <a:lnTo>
                      <a:pt x="5" y="44"/>
                    </a:lnTo>
                    <a:lnTo>
                      <a:pt x="13" y="37"/>
                    </a:lnTo>
                    <a:lnTo>
                      <a:pt x="23" y="31"/>
                    </a:lnTo>
                    <a:lnTo>
                      <a:pt x="35" y="27"/>
                    </a:lnTo>
                    <a:lnTo>
                      <a:pt x="50" y="22"/>
                    </a:lnTo>
                    <a:lnTo>
                      <a:pt x="67" y="17"/>
                    </a:lnTo>
                    <a:lnTo>
                      <a:pt x="81" y="14"/>
                    </a:lnTo>
                    <a:lnTo>
                      <a:pt x="96" y="9"/>
                    </a:lnTo>
                    <a:lnTo>
                      <a:pt x="113" y="6"/>
                    </a:lnTo>
                    <a:lnTo>
                      <a:pt x="125" y="1"/>
                    </a:lnTo>
                    <a:lnTo>
                      <a:pt x="135" y="0"/>
                    </a:lnTo>
                    <a:lnTo>
                      <a:pt x="145" y="0"/>
                    </a:lnTo>
                    <a:lnTo>
                      <a:pt x="155" y="0"/>
                    </a:lnTo>
                    <a:lnTo>
                      <a:pt x="167" y="1"/>
                    </a:lnTo>
                    <a:lnTo>
                      <a:pt x="177" y="4"/>
                    </a:lnTo>
                    <a:lnTo>
                      <a:pt x="187" y="6"/>
                    </a:lnTo>
                    <a:lnTo>
                      <a:pt x="197" y="9"/>
                    </a:lnTo>
                    <a:lnTo>
                      <a:pt x="206" y="13"/>
                    </a:lnTo>
                    <a:lnTo>
                      <a:pt x="211" y="17"/>
                    </a:lnTo>
                    <a:lnTo>
                      <a:pt x="214" y="22"/>
                    </a:lnTo>
                    <a:lnTo>
                      <a:pt x="214" y="22"/>
                    </a:lnTo>
                    <a:lnTo>
                      <a:pt x="214" y="21"/>
                    </a:lnTo>
                    <a:close/>
                  </a:path>
                </a:pathLst>
              </a:custGeom>
              <a:solidFill>
                <a:srgbClr val="D18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328" name="Freeform 64"/>
              <p:cNvSpPr>
                <a:spLocks/>
              </p:cNvSpPr>
              <p:nvPr/>
            </p:nvSpPr>
            <p:spPr bwMode="auto">
              <a:xfrm>
                <a:off x="3206" y="3888"/>
                <a:ext cx="218" cy="144"/>
              </a:xfrm>
              <a:custGeom>
                <a:avLst/>
                <a:gdLst>
                  <a:gd name="T0" fmla="*/ 169 w 218"/>
                  <a:gd name="T1" fmla="*/ 143 h 144"/>
                  <a:gd name="T2" fmla="*/ 145 w 218"/>
                  <a:gd name="T3" fmla="*/ 132 h 144"/>
                  <a:gd name="T4" fmla="*/ 118 w 218"/>
                  <a:gd name="T5" fmla="*/ 119 h 144"/>
                  <a:gd name="T6" fmla="*/ 91 w 218"/>
                  <a:gd name="T7" fmla="*/ 108 h 144"/>
                  <a:gd name="T8" fmla="*/ 64 w 218"/>
                  <a:gd name="T9" fmla="*/ 94 h 144"/>
                  <a:gd name="T10" fmla="*/ 40 w 218"/>
                  <a:gd name="T11" fmla="*/ 82 h 144"/>
                  <a:gd name="T12" fmla="*/ 20 w 218"/>
                  <a:gd name="T13" fmla="*/ 68 h 144"/>
                  <a:gd name="T14" fmla="*/ 5 w 218"/>
                  <a:gd name="T15" fmla="*/ 52 h 144"/>
                  <a:gd name="T16" fmla="*/ 0 w 218"/>
                  <a:gd name="T17" fmla="*/ 36 h 144"/>
                  <a:gd name="T18" fmla="*/ 3 w 218"/>
                  <a:gd name="T19" fmla="*/ 19 h 144"/>
                  <a:gd name="T20" fmla="*/ 20 w 218"/>
                  <a:gd name="T21" fmla="*/ 0 h 144"/>
                  <a:gd name="T22" fmla="*/ 30 w 218"/>
                  <a:gd name="T23" fmla="*/ 19 h 144"/>
                  <a:gd name="T24" fmla="*/ 52 w 218"/>
                  <a:gd name="T25" fmla="*/ 34 h 144"/>
                  <a:gd name="T26" fmla="*/ 86 w 218"/>
                  <a:gd name="T27" fmla="*/ 48 h 144"/>
                  <a:gd name="T28" fmla="*/ 123 w 218"/>
                  <a:gd name="T29" fmla="*/ 62 h 144"/>
                  <a:gd name="T30" fmla="*/ 160 w 218"/>
                  <a:gd name="T31" fmla="*/ 75 h 144"/>
                  <a:gd name="T32" fmla="*/ 189 w 218"/>
                  <a:gd name="T33" fmla="*/ 86 h 144"/>
                  <a:gd name="T34" fmla="*/ 211 w 218"/>
                  <a:gd name="T35" fmla="*/ 100 h 144"/>
                  <a:gd name="T36" fmla="*/ 218 w 218"/>
                  <a:gd name="T37" fmla="*/ 114 h 144"/>
                  <a:gd name="T38" fmla="*/ 206 w 218"/>
                  <a:gd name="T39" fmla="*/ 127 h 144"/>
                  <a:gd name="T40" fmla="*/ 169 w 218"/>
                  <a:gd name="T41" fmla="*/ 144 h 144"/>
                  <a:gd name="T42" fmla="*/ 169 w 218"/>
                  <a:gd name="T43" fmla="*/ 144 h 144"/>
                  <a:gd name="T44" fmla="*/ 169 w 218"/>
                  <a:gd name="T45" fmla="*/ 143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18" h="144">
                    <a:moveTo>
                      <a:pt x="169" y="143"/>
                    </a:moveTo>
                    <a:lnTo>
                      <a:pt x="145" y="132"/>
                    </a:lnTo>
                    <a:lnTo>
                      <a:pt x="118" y="119"/>
                    </a:lnTo>
                    <a:lnTo>
                      <a:pt x="91" y="108"/>
                    </a:lnTo>
                    <a:lnTo>
                      <a:pt x="64" y="94"/>
                    </a:lnTo>
                    <a:lnTo>
                      <a:pt x="40" y="82"/>
                    </a:lnTo>
                    <a:lnTo>
                      <a:pt x="20" y="68"/>
                    </a:lnTo>
                    <a:lnTo>
                      <a:pt x="5" y="52"/>
                    </a:lnTo>
                    <a:lnTo>
                      <a:pt x="0" y="36"/>
                    </a:lnTo>
                    <a:lnTo>
                      <a:pt x="3" y="19"/>
                    </a:lnTo>
                    <a:lnTo>
                      <a:pt x="20" y="0"/>
                    </a:lnTo>
                    <a:lnTo>
                      <a:pt x="30" y="19"/>
                    </a:lnTo>
                    <a:lnTo>
                      <a:pt x="52" y="34"/>
                    </a:lnTo>
                    <a:lnTo>
                      <a:pt x="86" y="48"/>
                    </a:lnTo>
                    <a:lnTo>
                      <a:pt x="123" y="62"/>
                    </a:lnTo>
                    <a:lnTo>
                      <a:pt x="160" y="75"/>
                    </a:lnTo>
                    <a:lnTo>
                      <a:pt x="189" y="86"/>
                    </a:lnTo>
                    <a:lnTo>
                      <a:pt x="211" y="100"/>
                    </a:lnTo>
                    <a:lnTo>
                      <a:pt x="218" y="114"/>
                    </a:lnTo>
                    <a:lnTo>
                      <a:pt x="206" y="127"/>
                    </a:lnTo>
                    <a:lnTo>
                      <a:pt x="169" y="144"/>
                    </a:lnTo>
                    <a:lnTo>
                      <a:pt x="169" y="144"/>
                    </a:lnTo>
                    <a:lnTo>
                      <a:pt x="169" y="143"/>
                    </a:lnTo>
                    <a:close/>
                  </a:path>
                </a:pathLst>
              </a:custGeom>
              <a:solidFill>
                <a:srgbClr val="D18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329" name="Freeform 65"/>
              <p:cNvSpPr>
                <a:spLocks/>
              </p:cNvSpPr>
              <p:nvPr/>
            </p:nvSpPr>
            <p:spPr bwMode="auto">
              <a:xfrm>
                <a:off x="3824" y="3917"/>
                <a:ext cx="213" cy="54"/>
              </a:xfrm>
              <a:custGeom>
                <a:avLst/>
                <a:gdLst>
                  <a:gd name="T0" fmla="*/ 213 w 213"/>
                  <a:gd name="T1" fmla="*/ 8 h 54"/>
                  <a:gd name="T2" fmla="*/ 194 w 213"/>
                  <a:gd name="T3" fmla="*/ 13 h 54"/>
                  <a:gd name="T4" fmla="*/ 174 w 213"/>
                  <a:gd name="T5" fmla="*/ 17 h 54"/>
                  <a:gd name="T6" fmla="*/ 154 w 213"/>
                  <a:gd name="T7" fmla="*/ 22 h 54"/>
                  <a:gd name="T8" fmla="*/ 132 w 213"/>
                  <a:gd name="T9" fmla="*/ 27 h 54"/>
                  <a:gd name="T10" fmla="*/ 113 w 213"/>
                  <a:gd name="T11" fmla="*/ 32 h 54"/>
                  <a:gd name="T12" fmla="*/ 91 w 213"/>
                  <a:gd name="T13" fmla="*/ 37 h 54"/>
                  <a:gd name="T14" fmla="*/ 69 w 213"/>
                  <a:gd name="T15" fmla="*/ 41 h 54"/>
                  <a:gd name="T16" fmla="*/ 47 w 213"/>
                  <a:gd name="T17" fmla="*/ 46 h 54"/>
                  <a:gd name="T18" fmla="*/ 24 w 213"/>
                  <a:gd name="T19" fmla="*/ 50 h 54"/>
                  <a:gd name="T20" fmla="*/ 0 w 213"/>
                  <a:gd name="T21" fmla="*/ 54 h 54"/>
                  <a:gd name="T22" fmla="*/ 7 w 213"/>
                  <a:gd name="T23" fmla="*/ 46 h 54"/>
                  <a:gd name="T24" fmla="*/ 17 w 213"/>
                  <a:gd name="T25" fmla="*/ 39 h 54"/>
                  <a:gd name="T26" fmla="*/ 29 w 213"/>
                  <a:gd name="T27" fmla="*/ 33 h 54"/>
                  <a:gd name="T28" fmla="*/ 44 w 213"/>
                  <a:gd name="T29" fmla="*/ 27 h 54"/>
                  <a:gd name="T30" fmla="*/ 61 w 213"/>
                  <a:gd name="T31" fmla="*/ 22 h 54"/>
                  <a:gd name="T32" fmla="*/ 76 w 213"/>
                  <a:gd name="T33" fmla="*/ 17 h 54"/>
                  <a:gd name="T34" fmla="*/ 93 w 213"/>
                  <a:gd name="T35" fmla="*/ 13 h 54"/>
                  <a:gd name="T36" fmla="*/ 110 w 213"/>
                  <a:gd name="T37" fmla="*/ 9 h 54"/>
                  <a:gd name="T38" fmla="*/ 127 w 213"/>
                  <a:gd name="T39" fmla="*/ 5 h 54"/>
                  <a:gd name="T40" fmla="*/ 145 w 213"/>
                  <a:gd name="T41" fmla="*/ 0 h 54"/>
                  <a:gd name="T42" fmla="*/ 152 w 213"/>
                  <a:gd name="T43" fmla="*/ 0 h 54"/>
                  <a:gd name="T44" fmla="*/ 159 w 213"/>
                  <a:gd name="T45" fmla="*/ 0 h 54"/>
                  <a:gd name="T46" fmla="*/ 167 w 213"/>
                  <a:gd name="T47" fmla="*/ 0 h 54"/>
                  <a:gd name="T48" fmla="*/ 174 w 213"/>
                  <a:gd name="T49" fmla="*/ 1 h 54"/>
                  <a:gd name="T50" fmla="*/ 181 w 213"/>
                  <a:gd name="T51" fmla="*/ 2 h 54"/>
                  <a:gd name="T52" fmla="*/ 186 w 213"/>
                  <a:gd name="T53" fmla="*/ 3 h 54"/>
                  <a:gd name="T54" fmla="*/ 194 w 213"/>
                  <a:gd name="T55" fmla="*/ 5 h 54"/>
                  <a:gd name="T56" fmla="*/ 201 w 213"/>
                  <a:gd name="T57" fmla="*/ 7 h 54"/>
                  <a:gd name="T58" fmla="*/ 206 w 213"/>
                  <a:gd name="T59" fmla="*/ 8 h 54"/>
                  <a:gd name="T60" fmla="*/ 213 w 213"/>
                  <a:gd name="T61" fmla="*/ 9 h 54"/>
                  <a:gd name="T62" fmla="*/ 213 w 213"/>
                  <a:gd name="T63" fmla="*/ 9 h 54"/>
                  <a:gd name="T64" fmla="*/ 213 w 213"/>
                  <a:gd name="T65" fmla="*/ 8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13" h="54">
                    <a:moveTo>
                      <a:pt x="213" y="8"/>
                    </a:moveTo>
                    <a:lnTo>
                      <a:pt x="194" y="13"/>
                    </a:lnTo>
                    <a:lnTo>
                      <a:pt x="174" y="17"/>
                    </a:lnTo>
                    <a:lnTo>
                      <a:pt x="154" y="22"/>
                    </a:lnTo>
                    <a:lnTo>
                      <a:pt x="132" y="27"/>
                    </a:lnTo>
                    <a:lnTo>
                      <a:pt x="113" y="32"/>
                    </a:lnTo>
                    <a:lnTo>
                      <a:pt x="91" y="37"/>
                    </a:lnTo>
                    <a:lnTo>
                      <a:pt x="69" y="41"/>
                    </a:lnTo>
                    <a:lnTo>
                      <a:pt x="47" y="46"/>
                    </a:lnTo>
                    <a:lnTo>
                      <a:pt x="24" y="50"/>
                    </a:lnTo>
                    <a:lnTo>
                      <a:pt x="0" y="54"/>
                    </a:lnTo>
                    <a:lnTo>
                      <a:pt x="7" y="46"/>
                    </a:lnTo>
                    <a:lnTo>
                      <a:pt x="17" y="39"/>
                    </a:lnTo>
                    <a:lnTo>
                      <a:pt x="29" y="33"/>
                    </a:lnTo>
                    <a:lnTo>
                      <a:pt x="44" y="27"/>
                    </a:lnTo>
                    <a:lnTo>
                      <a:pt x="61" y="22"/>
                    </a:lnTo>
                    <a:lnTo>
                      <a:pt x="76" y="17"/>
                    </a:lnTo>
                    <a:lnTo>
                      <a:pt x="93" y="13"/>
                    </a:lnTo>
                    <a:lnTo>
                      <a:pt x="110" y="9"/>
                    </a:lnTo>
                    <a:lnTo>
                      <a:pt x="127" y="5"/>
                    </a:lnTo>
                    <a:lnTo>
                      <a:pt x="145" y="0"/>
                    </a:lnTo>
                    <a:lnTo>
                      <a:pt x="152" y="0"/>
                    </a:lnTo>
                    <a:lnTo>
                      <a:pt x="159" y="0"/>
                    </a:lnTo>
                    <a:lnTo>
                      <a:pt x="167" y="0"/>
                    </a:lnTo>
                    <a:lnTo>
                      <a:pt x="174" y="1"/>
                    </a:lnTo>
                    <a:lnTo>
                      <a:pt x="181" y="2"/>
                    </a:lnTo>
                    <a:lnTo>
                      <a:pt x="186" y="3"/>
                    </a:lnTo>
                    <a:lnTo>
                      <a:pt x="194" y="5"/>
                    </a:lnTo>
                    <a:lnTo>
                      <a:pt x="201" y="7"/>
                    </a:lnTo>
                    <a:lnTo>
                      <a:pt x="206" y="8"/>
                    </a:lnTo>
                    <a:lnTo>
                      <a:pt x="213" y="9"/>
                    </a:lnTo>
                    <a:lnTo>
                      <a:pt x="213" y="9"/>
                    </a:lnTo>
                    <a:lnTo>
                      <a:pt x="213" y="8"/>
                    </a:lnTo>
                    <a:close/>
                  </a:path>
                </a:pathLst>
              </a:custGeom>
              <a:solidFill>
                <a:srgbClr val="D18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330" name="Freeform 66"/>
              <p:cNvSpPr>
                <a:spLocks/>
              </p:cNvSpPr>
              <p:nvPr/>
            </p:nvSpPr>
            <p:spPr bwMode="auto">
              <a:xfrm>
                <a:off x="3949" y="3958"/>
                <a:ext cx="221" cy="54"/>
              </a:xfrm>
              <a:custGeom>
                <a:avLst/>
                <a:gdLst>
                  <a:gd name="T0" fmla="*/ 221 w 221"/>
                  <a:gd name="T1" fmla="*/ 0 h 54"/>
                  <a:gd name="T2" fmla="*/ 216 w 221"/>
                  <a:gd name="T3" fmla="*/ 5 h 54"/>
                  <a:gd name="T4" fmla="*/ 211 w 221"/>
                  <a:gd name="T5" fmla="*/ 8 h 54"/>
                  <a:gd name="T6" fmla="*/ 201 w 221"/>
                  <a:gd name="T7" fmla="*/ 12 h 54"/>
                  <a:gd name="T8" fmla="*/ 191 w 221"/>
                  <a:gd name="T9" fmla="*/ 13 h 54"/>
                  <a:gd name="T10" fmla="*/ 179 w 221"/>
                  <a:gd name="T11" fmla="*/ 15 h 54"/>
                  <a:gd name="T12" fmla="*/ 167 w 221"/>
                  <a:gd name="T13" fmla="*/ 16 h 54"/>
                  <a:gd name="T14" fmla="*/ 157 w 221"/>
                  <a:gd name="T15" fmla="*/ 17 h 54"/>
                  <a:gd name="T16" fmla="*/ 145 w 221"/>
                  <a:gd name="T17" fmla="*/ 20 h 54"/>
                  <a:gd name="T18" fmla="*/ 135 w 221"/>
                  <a:gd name="T19" fmla="*/ 22 h 54"/>
                  <a:gd name="T20" fmla="*/ 125 w 221"/>
                  <a:gd name="T21" fmla="*/ 24 h 54"/>
                  <a:gd name="T22" fmla="*/ 115 w 221"/>
                  <a:gd name="T23" fmla="*/ 29 h 54"/>
                  <a:gd name="T24" fmla="*/ 105 w 221"/>
                  <a:gd name="T25" fmla="*/ 32 h 54"/>
                  <a:gd name="T26" fmla="*/ 96 w 221"/>
                  <a:gd name="T27" fmla="*/ 36 h 54"/>
                  <a:gd name="T28" fmla="*/ 83 w 221"/>
                  <a:gd name="T29" fmla="*/ 38 h 54"/>
                  <a:gd name="T30" fmla="*/ 73 w 221"/>
                  <a:gd name="T31" fmla="*/ 41 h 54"/>
                  <a:gd name="T32" fmla="*/ 61 w 221"/>
                  <a:gd name="T33" fmla="*/ 44 h 54"/>
                  <a:gd name="T34" fmla="*/ 51 w 221"/>
                  <a:gd name="T35" fmla="*/ 46 h 54"/>
                  <a:gd name="T36" fmla="*/ 39 w 221"/>
                  <a:gd name="T37" fmla="*/ 49 h 54"/>
                  <a:gd name="T38" fmla="*/ 29 w 221"/>
                  <a:gd name="T39" fmla="*/ 52 h 54"/>
                  <a:gd name="T40" fmla="*/ 20 w 221"/>
                  <a:gd name="T41" fmla="*/ 54 h 54"/>
                  <a:gd name="T42" fmla="*/ 0 w 221"/>
                  <a:gd name="T43" fmla="*/ 45 h 54"/>
                  <a:gd name="T44" fmla="*/ 17 w 221"/>
                  <a:gd name="T45" fmla="*/ 38 h 54"/>
                  <a:gd name="T46" fmla="*/ 37 w 221"/>
                  <a:gd name="T47" fmla="*/ 30 h 54"/>
                  <a:gd name="T48" fmla="*/ 56 w 221"/>
                  <a:gd name="T49" fmla="*/ 23 h 54"/>
                  <a:gd name="T50" fmla="*/ 76 w 221"/>
                  <a:gd name="T51" fmla="*/ 17 h 54"/>
                  <a:gd name="T52" fmla="*/ 98 w 221"/>
                  <a:gd name="T53" fmla="*/ 12 h 54"/>
                  <a:gd name="T54" fmla="*/ 120 w 221"/>
                  <a:gd name="T55" fmla="*/ 7 h 54"/>
                  <a:gd name="T56" fmla="*/ 145 w 221"/>
                  <a:gd name="T57" fmla="*/ 4 h 54"/>
                  <a:gd name="T58" fmla="*/ 169 w 221"/>
                  <a:gd name="T59" fmla="*/ 1 h 54"/>
                  <a:gd name="T60" fmla="*/ 194 w 221"/>
                  <a:gd name="T61" fmla="*/ 0 h 54"/>
                  <a:gd name="T62" fmla="*/ 221 w 221"/>
                  <a:gd name="T63" fmla="*/ 0 h 54"/>
                  <a:gd name="T64" fmla="*/ 221 w 221"/>
                  <a:gd name="T65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21" h="54">
                    <a:moveTo>
                      <a:pt x="221" y="0"/>
                    </a:moveTo>
                    <a:lnTo>
                      <a:pt x="216" y="5"/>
                    </a:lnTo>
                    <a:lnTo>
                      <a:pt x="211" y="8"/>
                    </a:lnTo>
                    <a:lnTo>
                      <a:pt x="201" y="12"/>
                    </a:lnTo>
                    <a:lnTo>
                      <a:pt x="191" y="13"/>
                    </a:lnTo>
                    <a:lnTo>
                      <a:pt x="179" y="15"/>
                    </a:lnTo>
                    <a:lnTo>
                      <a:pt x="167" y="16"/>
                    </a:lnTo>
                    <a:lnTo>
                      <a:pt x="157" y="17"/>
                    </a:lnTo>
                    <a:lnTo>
                      <a:pt x="145" y="20"/>
                    </a:lnTo>
                    <a:lnTo>
                      <a:pt x="135" y="22"/>
                    </a:lnTo>
                    <a:lnTo>
                      <a:pt x="125" y="24"/>
                    </a:lnTo>
                    <a:lnTo>
                      <a:pt x="115" y="29"/>
                    </a:lnTo>
                    <a:lnTo>
                      <a:pt x="105" y="32"/>
                    </a:lnTo>
                    <a:lnTo>
                      <a:pt x="96" y="36"/>
                    </a:lnTo>
                    <a:lnTo>
                      <a:pt x="83" y="38"/>
                    </a:lnTo>
                    <a:lnTo>
                      <a:pt x="73" y="41"/>
                    </a:lnTo>
                    <a:lnTo>
                      <a:pt x="61" y="44"/>
                    </a:lnTo>
                    <a:lnTo>
                      <a:pt x="51" y="46"/>
                    </a:lnTo>
                    <a:lnTo>
                      <a:pt x="39" y="49"/>
                    </a:lnTo>
                    <a:lnTo>
                      <a:pt x="29" y="52"/>
                    </a:lnTo>
                    <a:lnTo>
                      <a:pt x="20" y="54"/>
                    </a:lnTo>
                    <a:lnTo>
                      <a:pt x="0" y="45"/>
                    </a:lnTo>
                    <a:lnTo>
                      <a:pt x="17" y="38"/>
                    </a:lnTo>
                    <a:lnTo>
                      <a:pt x="37" y="30"/>
                    </a:lnTo>
                    <a:lnTo>
                      <a:pt x="56" y="23"/>
                    </a:lnTo>
                    <a:lnTo>
                      <a:pt x="76" y="17"/>
                    </a:lnTo>
                    <a:lnTo>
                      <a:pt x="98" y="12"/>
                    </a:lnTo>
                    <a:lnTo>
                      <a:pt x="120" y="7"/>
                    </a:lnTo>
                    <a:lnTo>
                      <a:pt x="145" y="4"/>
                    </a:lnTo>
                    <a:lnTo>
                      <a:pt x="169" y="1"/>
                    </a:lnTo>
                    <a:lnTo>
                      <a:pt x="194" y="0"/>
                    </a:lnTo>
                    <a:lnTo>
                      <a:pt x="221" y="0"/>
                    </a:lnTo>
                    <a:lnTo>
                      <a:pt x="221" y="0"/>
                    </a:lnTo>
                    <a:close/>
                  </a:path>
                </a:pathLst>
              </a:custGeom>
              <a:solidFill>
                <a:srgbClr val="D18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331" name="Freeform 67"/>
              <p:cNvSpPr>
                <a:spLocks/>
              </p:cNvSpPr>
              <p:nvPr/>
            </p:nvSpPr>
            <p:spPr bwMode="auto">
              <a:xfrm>
                <a:off x="3464" y="3999"/>
                <a:ext cx="934" cy="217"/>
              </a:xfrm>
              <a:custGeom>
                <a:avLst/>
                <a:gdLst>
                  <a:gd name="T0" fmla="*/ 220 w 934"/>
                  <a:gd name="T1" fmla="*/ 161 h 217"/>
                  <a:gd name="T2" fmla="*/ 291 w 934"/>
                  <a:gd name="T3" fmla="*/ 169 h 217"/>
                  <a:gd name="T4" fmla="*/ 362 w 934"/>
                  <a:gd name="T5" fmla="*/ 177 h 217"/>
                  <a:gd name="T6" fmla="*/ 438 w 934"/>
                  <a:gd name="T7" fmla="*/ 185 h 217"/>
                  <a:gd name="T8" fmla="*/ 514 w 934"/>
                  <a:gd name="T9" fmla="*/ 191 h 217"/>
                  <a:gd name="T10" fmla="*/ 590 w 934"/>
                  <a:gd name="T11" fmla="*/ 195 h 217"/>
                  <a:gd name="T12" fmla="*/ 666 w 934"/>
                  <a:gd name="T13" fmla="*/ 196 h 217"/>
                  <a:gd name="T14" fmla="*/ 737 w 934"/>
                  <a:gd name="T15" fmla="*/ 191 h 217"/>
                  <a:gd name="T16" fmla="*/ 808 w 934"/>
                  <a:gd name="T17" fmla="*/ 182 h 217"/>
                  <a:gd name="T18" fmla="*/ 875 w 934"/>
                  <a:gd name="T19" fmla="*/ 167 h 217"/>
                  <a:gd name="T20" fmla="*/ 934 w 934"/>
                  <a:gd name="T21" fmla="*/ 144 h 217"/>
                  <a:gd name="T22" fmla="*/ 929 w 934"/>
                  <a:gd name="T23" fmla="*/ 160 h 217"/>
                  <a:gd name="T24" fmla="*/ 916 w 934"/>
                  <a:gd name="T25" fmla="*/ 174 h 217"/>
                  <a:gd name="T26" fmla="*/ 894 w 934"/>
                  <a:gd name="T27" fmla="*/ 183 h 217"/>
                  <a:gd name="T28" fmla="*/ 867 w 934"/>
                  <a:gd name="T29" fmla="*/ 190 h 217"/>
                  <a:gd name="T30" fmla="*/ 835 w 934"/>
                  <a:gd name="T31" fmla="*/ 196 h 217"/>
                  <a:gd name="T32" fmla="*/ 799 w 934"/>
                  <a:gd name="T33" fmla="*/ 200 h 217"/>
                  <a:gd name="T34" fmla="*/ 764 w 934"/>
                  <a:gd name="T35" fmla="*/ 204 h 217"/>
                  <a:gd name="T36" fmla="*/ 728 w 934"/>
                  <a:gd name="T37" fmla="*/ 207 h 217"/>
                  <a:gd name="T38" fmla="*/ 693 w 934"/>
                  <a:gd name="T39" fmla="*/ 211 h 217"/>
                  <a:gd name="T40" fmla="*/ 661 w 934"/>
                  <a:gd name="T41" fmla="*/ 215 h 217"/>
                  <a:gd name="T42" fmla="*/ 598 w 934"/>
                  <a:gd name="T43" fmla="*/ 216 h 217"/>
                  <a:gd name="T44" fmla="*/ 534 w 934"/>
                  <a:gd name="T45" fmla="*/ 217 h 217"/>
                  <a:gd name="T46" fmla="*/ 473 w 934"/>
                  <a:gd name="T47" fmla="*/ 216 h 217"/>
                  <a:gd name="T48" fmla="*/ 411 w 934"/>
                  <a:gd name="T49" fmla="*/ 214 h 217"/>
                  <a:gd name="T50" fmla="*/ 350 w 934"/>
                  <a:gd name="T51" fmla="*/ 209 h 217"/>
                  <a:gd name="T52" fmla="*/ 291 w 934"/>
                  <a:gd name="T53" fmla="*/ 203 h 217"/>
                  <a:gd name="T54" fmla="*/ 232 w 934"/>
                  <a:gd name="T55" fmla="*/ 193 h 217"/>
                  <a:gd name="T56" fmla="*/ 176 w 934"/>
                  <a:gd name="T57" fmla="*/ 180 h 217"/>
                  <a:gd name="T58" fmla="*/ 122 w 934"/>
                  <a:gd name="T59" fmla="*/ 163 h 217"/>
                  <a:gd name="T60" fmla="*/ 71 w 934"/>
                  <a:gd name="T61" fmla="*/ 141 h 217"/>
                  <a:gd name="T62" fmla="*/ 71 w 934"/>
                  <a:gd name="T63" fmla="*/ 126 h 217"/>
                  <a:gd name="T64" fmla="*/ 68 w 934"/>
                  <a:gd name="T65" fmla="*/ 111 h 217"/>
                  <a:gd name="T66" fmla="*/ 63 w 934"/>
                  <a:gd name="T67" fmla="*/ 96 h 217"/>
                  <a:gd name="T68" fmla="*/ 58 w 934"/>
                  <a:gd name="T69" fmla="*/ 83 h 217"/>
                  <a:gd name="T70" fmla="*/ 51 w 934"/>
                  <a:gd name="T71" fmla="*/ 69 h 217"/>
                  <a:gd name="T72" fmla="*/ 41 w 934"/>
                  <a:gd name="T73" fmla="*/ 55 h 217"/>
                  <a:gd name="T74" fmla="*/ 32 w 934"/>
                  <a:gd name="T75" fmla="*/ 41 h 217"/>
                  <a:gd name="T76" fmla="*/ 22 w 934"/>
                  <a:gd name="T77" fmla="*/ 28 h 217"/>
                  <a:gd name="T78" fmla="*/ 12 w 934"/>
                  <a:gd name="T79" fmla="*/ 14 h 217"/>
                  <a:gd name="T80" fmla="*/ 0 w 934"/>
                  <a:gd name="T81" fmla="*/ 0 h 217"/>
                  <a:gd name="T82" fmla="*/ 36 w 934"/>
                  <a:gd name="T83" fmla="*/ 12 h 217"/>
                  <a:gd name="T84" fmla="*/ 61 w 934"/>
                  <a:gd name="T85" fmla="*/ 27 h 217"/>
                  <a:gd name="T86" fmla="*/ 76 w 934"/>
                  <a:gd name="T87" fmla="*/ 44 h 217"/>
                  <a:gd name="T88" fmla="*/ 88 w 934"/>
                  <a:gd name="T89" fmla="*/ 63 h 217"/>
                  <a:gd name="T90" fmla="*/ 95 w 934"/>
                  <a:gd name="T91" fmla="*/ 83 h 217"/>
                  <a:gd name="T92" fmla="*/ 105 w 934"/>
                  <a:gd name="T93" fmla="*/ 102 h 217"/>
                  <a:gd name="T94" fmla="*/ 120 w 934"/>
                  <a:gd name="T95" fmla="*/ 121 h 217"/>
                  <a:gd name="T96" fmla="*/ 142 w 934"/>
                  <a:gd name="T97" fmla="*/ 139 h 217"/>
                  <a:gd name="T98" fmla="*/ 176 w 934"/>
                  <a:gd name="T99" fmla="*/ 152 h 217"/>
                  <a:gd name="T100" fmla="*/ 220 w 934"/>
                  <a:gd name="T101" fmla="*/ 161 h 217"/>
                  <a:gd name="T102" fmla="*/ 220 w 934"/>
                  <a:gd name="T103" fmla="*/ 161 h 2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934" h="217">
                    <a:moveTo>
                      <a:pt x="220" y="161"/>
                    </a:moveTo>
                    <a:lnTo>
                      <a:pt x="291" y="169"/>
                    </a:lnTo>
                    <a:lnTo>
                      <a:pt x="362" y="177"/>
                    </a:lnTo>
                    <a:lnTo>
                      <a:pt x="438" y="185"/>
                    </a:lnTo>
                    <a:lnTo>
                      <a:pt x="514" y="191"/>
                    </a:lnTo>
                    <a:lnTo>
                      <a:pt x="590" y="195"/>
                    </a:lnTo>
                    <a:lnTo>
                      <a:pt x="666" y="196"/>
                    </a:lnTo>
                    <a:lnTo>
                      <a:pt x="737" y="191"/>
                    </a:lnTo>
                    <a:lnTo>
                      <a:pt x="808" y="182"/>
                    </a:lnTo>
                    <a:lnTo>
                      <a:pt x="875" y="167"/>
                    </a:lnTo>
                    <a:lnTo>
                      <a:pt x="934" y="144"/>
                    </a:lnTo>
                    <a:lnTo>
                      <a:pt x="929" y="160"/>
                    </a:lnTo>
                    <a:lnTo>
                      <a:pt x="916" y="174"/>
                    </a:lnTo>
                    <a:lnTo>
                      <a:pt x="894" y="183"/>
                    </a:lnTo>
                    <a:lnTo>
                      <a:pt x="867" y="190"/>
                    </a:lnTo>
                    <a:lnTo>
                      <a:pt x="835" y="196"/>
                    </a:lnTo>
                    <a:lnTo>
                      <a:pt x="799" y="200"/>
                    </a:lnTo>
                    <a:lnTo>
                      <a:pt x="764" y="204"/>
                    </a:lnTo>
                    <a:lnTo>
                      <a:pt x="728" y="207"/>
                    </a:lnTo>
                    <a:lnTo>
                      <a:pt x="693" y="211"/>
                    </a:lnTo>
                    <a:lnTo>
                      <a:pt x="661" y="215"/>
                    </a:lnTo>
                    <a:lnTo>
                      <a:pt x="598" y="216"/>
                    </a:lnTo>
                    <a:lnTo>
                      <a:pt x="534" y="217"/>
                    </a:lnTo>
                    <a:lnTo>
                      <a:pt x="473" y="216"/>
                    </a:lnTo>
                    <a:lnTo>
                      <a:pt x="411" y="214"/>
                    </a:lnTo>
                    <a:lnTo>
                      <a:pt x="350" y="209"/>
                    </a:lnTo>
                    <a:lnTo>
                      <a:pt x="291" y="203"/>
                    </a:lnTo>
                    <a:lnTo>
                      <a:pt x="232" y="193"/>
                    </a:lnTo>
                    <a:lnTo>
                      <a:pt x="176" y="180"/>
                    </a:lnTo>
                    <a:lnTo>
                      <a:pt x="122" y="163"/>
                    </a:lnTo>
                    <a:lnTo>
                      <a:pt x="71" y="141"/>
                    </a:lnTo>
                    <a:lnTo>
                      <a:pt x="71" y="126"/>
                    </a:lnTo>
                    <a:lnTo>
                      <a:pt x="68" y="111"/>
                    </a:lnTo>
                    <a:lnTo>
                      <a:pt x="63" y="96"/>
                    </a:lnTo>
                    <a:lnTo>
                      <a:pt x="58" y="83"/>
                    </a:lnTo>
                    <a:lnTo>
                      <a:pt x="51" y="69"/>
                    </a:lnTo>
                    <a:lnTo>
                      <a:pt x="41" y="55"/>
                    </a:lnTo>
                    <a:lnTo>
                      <a:pt x="32" y="41"/>
                    </a:lnTo>
                    <a:lnTo>
                      <a:pt x="22" y="28"/>
                    </a:lnTo>
                    <a:lnTo>
                      <a:pt x="12" y="14"/>
                    </a:lnTo>
                    <a:lnTo>
                      <a:pt x="0" y="0"/>
                    </a:lnTo>
                    <a:lnTo>
                      <a:pt x="36" y="12"/>
                    </a:lnTo>
                    <a:lnTo>
                      <a:pt x="61" y="27"/>
                    </a:lnTo>
                    <a:lnTo>
                      <a:pt x="76" y="44"/>
                    </a:lnTo>
                    <a:lnTo>
                      <a:pt x="88" y="63"/>
                    </a:lnTo>
                    <a:lnTo>
                      <a:pt x="95" y="83"/>
                    </a:lnTo>
                    <a:lnTo>
                      <a:pt x="105" y="102"/>
                    </a:lnTo>
                    <a:lnTo>
                      <a:pt x="120" y="121"/>
                    </a:lnTo>
                    <a:lnTo>
                      <a:pt x="142" y="139"/>
                    </a:lnTo>
                    <a:lnTo>
                      <a:pt x="176" y="152"/>
                    </a:lnTo>
                    <a:lnTo>
                      <a:pt x="220" y="161"/>
                    </a:lnTo>
                    <a:lnTo>
                      <a:pt x="220" y="161"/>
                    </a:lnTo>
                    <a:close/>
                  </a:path>
                </a:pathLst>
              </a:custGeom>
              <a:solidFill>
                <a:srgbClr val="D18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332" name="Freeform 68"/>
              <p:cNvSpPr>
                <a:spLocks/>
              </p:cNvSpPr>
              <p:nvPr/>
            </p:nvSpPr>
            <p:spPr bwMode="auto">
              <a:xfrm>
                <a:off x="2140" y="3743"/>
                <a:ext cx="101" cy="121"/>
              </a:xfrm>
              <a:custGeom>
                <a:avLst/>
                <a:gdLst>
                  <a:gd name="T0" fmla="*/ 81 w 101"/>
                  <a:gd name="T1" fmla="*/ 103 h 121"/>
                  <a:gd name="T2" fmla="*/ 44 w 101"/>
                  <a:gd name="T3" fmla="*/ 121 h 121"/>
                  <a:gd name="T4" fmla="*/ 39 w 101"/>
                  <a:gd name="T5" fmla="*/ 110 h 121"/>
                  <a:gd name="T6" fmla="*/ 34 w 101"/>
                  <a:gd name="T7" fmla="*/ 100 h 121"/>
                  <a:gd name="T8" fmla="*/ 29 w 101"/>
                  <a:gd name="T9" fmla="*/ 88 h 121"/>
                  <a:gd name="T10" fmla="*/ 25 w 101"/>
                  <a:gd name="T11" fmla="*/ 77 h 121"/>
                  <a:gd name="T12" fmla="*/ 20 w 101"/>
                  <a:gd name="T13" fmla="*/ 67 h 121"/>
                  <a:gd name="T14" fmla="*/ 15 w 101"/>
                  <a:gd name="T15" fmla="*/ 55 h 121"/>
                  <a:gd name="T16" fmla="*/ 10 w 101"/>
                  <a:gd name="T17" fmla="*/ 44 h 121"/>
                  <a:gd name="T18" fmla="*/ 5 w 101"/>
                  <a:gd name="T19" fmla="*/ 32 h 121"/>
                  <a:gd name="T20" fmla="*/ 3 w 101"/>
                  <a:gd name="T21" fmla="*/ 20 h 121"/>
                  <a:gd name="T22" fmla="*/ 0 w 101"/>
                  <a:gd name="T23" fmla="*/ 6 h 121"/>
                  <a:gd name="T24" fmla="*/ 47 w 101"/>
                  <a:gd name="T25" fmla="*/ 0 h 121"/>
                  <a:gd name="T26" fmla="*/ 76 w 101"/>
                  <a:gd name="T27" fmla="*/ 0 h 121"/>
                  <a:gd name="T28" fmla="*/ 93 w 101"/>
                  <a:gd name="T29" fmla="*/ 6 h 121"/>
                  <a:gd name="T30" fmla="*/ 101 w 101"/>
                  <a:gd name="T31" fmla="*/ 16 h 121"/>
                  <a:gd name="T32" fmla="*/ 101 w 101"/>
                  <a:gd name="T33" fmla="*/ 30 h 121"/>
                  <a:gd name="T34" fmla="*/ 93 w 101"/>
                  <a:gd name="T35" fmla="*/ 46 h 121"/>
                  <a:gd name="T36" fmla="*/ 86 w 101"/>
                  <a:gd name="T37" fmla="*/ 62 h 121"/>
                  <a:gd name="T38" fmla="*/ 81 w 101"/>
                  <a:gd name="T39" fmla="*/ 78 h 121"/>
                  <a:gd name="T40" fmla="*/ 79 w 101"/>
                  <a:gd name="T41" fmla="*/ 93 h 121"/>
                  <a:gd name="T42" fmla="*/ 81 w 101"/>
                  <a:gd name="T43" fmla="*/ 104 h 121"/>
                  <a:gd name="T44" fmla="*/ 81 w 101"/>
                  <a:gd name="T45" fmla="*/ 104 h 121"/>
                  <a:gd name="T46" fmla="*/ 81 w 101"/>
                  <a:gd name="T47" fmla="*/ 103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01" h="121">
                    <a:moveTo>
                      <a:pt x="81" y="103"/>
                    </a:moveTo>
                    <a:lnTo>
                      <a:pt x="44" y="121"/>
                    </a:lnTo>
                    <a:lnTo>
                      <a:pt x="39" y="110"/>
                    </a:lnTo>
                    <a:lnTo>
                      <a:pt x="34" y="100"/>
                    </a:lnTo>
                    <a:lnTo>
                      <a:pt x="29" y="88"/>
                    </a:lnTo>
                    <a:lnTo>
                      <a:pt x="25" y="77"/>
                    </a:lnTo>
                    <a:lnTo>
                      <a:pt x="20" y="67"/>
                    </a:lnTo>
                    <a:lnTo>
                      <a:pt x="15" y="55"/>
                    </a:lnTo>
                    <a:lnTo>
                      <a:pt x="10" y="44"/>
                    </a:lnTo>
                    <a:lnTo>
                      <a:pt x="5" y="32"/>
                    </a:lnTo>
                    <a:lnTo>
                      <a:pt x="3" y="20"/>
                    </a:lnTo>
                    <a:lnTo>
                      <a:pt x="0" y="6"/>
                    </a:lnTo>
                    <a:lnTo>
                      <a:pt x="47" y="0"/>
                    </a:lnTo>
                    <a:lnTo>
                      <a:pt x="76" y="0"/>
                    </a:lnTo>
                    <a:lnTo>
                      <a:pt x="93" y="6"/>
                    </a:lnTo>
                    <a:lnTo>
                      <a:pt x="101" y="16"/>
                    </a:lnTo>
                    <a:lnTo>
                      <a:pt x="101" y="30"/>
                    </a:lnTo>
                    <a:lnTo>
                      <a:pt x="93" y="46"/>
                    </a:lnTo>
                    <a:lnTo>
                      <a:pt x="86" y="62"/>
                    </a:lnTo>
                    <a:lnTo>
                      <a:pt x="81" y="78"/>
                    </a:lnTo>
                    <a:lnTo>
                      <a:pt x="79" y="93"/>
                    </a:lnTo>
                    <a:lnTo>
                      <a:pt x="81" y="104"/>
                    </a:lnTo>
                    <a:lnTo>
                      <a:pt x="81" y="104"/>
                    </a:lnTo>
                    <a:lnTo>
                      <a:pt x="81" y="103"/>
                    </a:lnTo>
                    <a:close/>
                  </a:path>
                </a:pathLst>
              </a:custGeom>
              <a:solidFill>
                <a:srgbClr val="FF00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333" name="Freeform 69"/>
              <p:cNvSpPr>
                <a:spLocks/>
              </p:cNvSpPr>
              <p:nvPr/>
            </p:nvSpPr>
            <p:spPr bwMode="auto">
              <a:xfrm>
                <a:off x="2258" y="3747"/>
                <a:ext cx="122" cy="132"/>
              </a:xfrm>
              <a:custGeom>
                <a:avLst/>
                <a:gdLst>
                  <a:gd name="T0" fmla="*/ 122 w 122"/>
                  <a:gd name="T1" fmla="*/ 2 h 132"/>
                  <a:gd name="T2" fmla="*/ 103 w 122"/>
                  <a:gd name="T3" fmla="*/ 132 h 132"/>
                  <a:gd name="T4" fmla="*/ 56 w 122"/>
                  <a:gd name="T5" fmla="*/ 131 h 132"/>
                  <a:gd name="T6" fmla="*/ 24 w 122"/>
                  <a:gd name="T7" fmla="*/ 125 h 132"/>
                  <a:gd name="T8" fmla="*/ 7 w 122"/>
                  <a:gd name="T9" fmla="*/ 115 h 132"/>
                  <a:gd name="T10" fmla="*/ 0 w 122"/>
                  <a:gd name="T11" fmla="*/ 103 h 132"/>
                  <a:gd name="T12" fmla="*/ 2 w 122"/>
                  <a:gd name="T13" fmla="*/ 87 h 132"/>
                  <a:gd name="T14" fmla="*/ 10 w 122"/>
                  <a:gd name="T15" fmla="*/ 71 h 132"/>
                  <a:gd name="T16" fmla="*/ 17 w 122"/>
                  <a:gd name="T17" fmla="*/ 52 h 132"/>
                  <a:gd name="T18" fmla="*/ 24 w 122"/>
                  <a:gd name="T19" fmla="*/ 35 h 132"/>
                  <a:gd name="T20" fmla="*/ 27 w 122"/>
                  <a:gd name="T21" fmla="*/ 18 h 132"/>
                  <a:gd name="T22" fmla="*/ 22 w 122"/>
                  <a:gd name="T23" fmla="*/ 2 h 132"/>
                  <a:gd name="T24" fmla="*/ 34 w 122"/>
                  <a:gd name="T25" fmla="*/ 3 h 132"/>
                  <a:gd name="T26" fmla="*/ 46 w 122"/>
                  <a:gd name="T27" fmla="*/ 3 h 132"/>
                  <a:gd name="T28" fmla="*/ 56 w 122"/>
                  <a:gd name="T29" fmla="*/ 2 h 132"/>
                  <a:gd name="T30" fmla="*/ 63 w 122"/>
                  <a:gd name="T31" fmla="*/ 2 h 132"/>
                  <a:gd name="T32" fmla="*/ 73 w 122"/>
                  <a:gd name="T33" fmla="*/ 1 h 132"/>
                  <a:gd name="T34" fmla="*/ 83 w 122"/>
                  <a:gd name="T35" fmla="*/ 0 h 132"/>
                  <a:gd name="T36" fmla="*/ 93 w 122"/>
                  <a:gd name="T37" fmla="*/ 0 h 132"/>
                  <a:gd name="T38" fmla="*/ 103 w 122"/>
                  <a:gd name="T39" fmla="*/ 0 h 132"/>
                  <a:gd name="T40" fmla="*/ 112 w 122"/>
                  <a:gd name="T41" fmla="*/ 1 h 132"/>
                  <a:gd name="T42" fmla="*/ 122 w 122"/>
                  <a:gd name="T43" fmla="*/ 2 h 132"/>
                  <a:gd name="T44" fmla="*/ 122 w 122"/>
                  <a:gd name="T45" fmla="*/ 2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22" h="132">
                    <a:moveTo>
                      <a:pt x="122" y="2"/>
                    </a:moveTo>
                    <a:lnTo>
                      <a:pt x="103" y="132"/>
                    </a:lnTo>
                    <a:lnTo>
                      <a:pt x="56" y="131"/>
                    </a:lnTo>
                    <a:lnTo>
                      <a:pt x="24" y="125"/>
                    </a:lnTo>
                    <a:lnTo>
                      <a:pt x="7" y="115"/>
                    </a:lnTo>
                    <a:lnTo>
                      <a:pt x="0" y="103"/>
                    </a:lnTo>
                    <a:lnTo>
                      <a:pt x="2" y="87"/>
                    </a:lnTo>
                    <a:lnTo>
                      <a:pt x="10" y="71"/>
                    </a:lnTo>
                    <a:lnTo>
                      <a:pt x="17" y="52"/>
                    </a:lnTo>
                    <a:lnTo>
                      <a:pt x="24" y="35"/>
                    </a:lnTo>
                    <a:lnTo>
                      <a:pt x="27" y="18"/>
                    </a:lnTo>
                    <a:lnTo>
                      <a:pt x="22" y="2"/>
                    </a:lnTo>
                    <a:lnTo>
                      <a:pt x="34" y="3"/>
                    </a:lnTo>
                    <a:lnTo>
                      <a:pt x="46" y="3"/>
                    </a:lnTo>
                    <a:lnTo>
                      <a:pt x="56" y="2"/>
                    </a:lnTo>
                    <a:lnTo>
                      <a:pt x="63" y="2"/>
                    </a:lnTo>
                    <a:lnTo>
                      <a:pt x="73" y="1"/>
                    </a:lnTo>
                    <a:lnTo>
                      <a:pt x="83" y="0"/>
                    </a:lnTo>
                    <a:lnTo>
                      <a:pt x="93" y="0"/>
                    </a:lnTo>
                    <a:lnTo>
                      <a:pt x="103" y="0"/>
                    </a:lnTo>
                    <a:lnTo>
                      <a:pt x="112" y="1"/>
                    </a:lnTo>
                    <a:lnTo>
                      <a:pt x="122" y="2"/>
                    </a:lnTo>
                    <a:lnTo>
                      <a:pt x="122" y="2"/>
                    </a:lnTo>
                    <a:close/>
                  </a:path>
                </a:pathLst>
              </a:custGeom>
              <a:solidFill>
                <a:srgbClr val="B3D9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334" name="Freeform 70"/>
              <p:cNvSpPr>
                <a:spLocks/>
              </p:cNvSpPr>
              <p:nvPr/>
            </p:nvSpPr>
            <p:spPr bwMode="auto">
              <a:xfrm>
                <a:off x="2405" y="3749"/>
                <a:ext cx="88" cy="185"/>
              </a:xfrm>
              <a:custGeom>
                <a:avLst/>
                <a:gdLst>
                  <a:gd name="T0" fmla="*/ 88 w 88"/>
                  <a:gd name="T1" fmla="*/ 0 h 185"/>
                  <a:gd name="T2" fmla="*/ 88 w 88"/>
                  <a:gd name="T3" fmla="*/ 19 h 185"/>
                  <a:gd name="T4" fmla="*/ 88 w 88"/>
                  <a:gd name="T5" fmla="*/ 38 h 185"/>
                  <a:gd name="T6" fmla="*/ 86 w 88"/>
                  <a:gd name="T7" fmla="*/ 56 h 185"/>
                  <a:gd name="T8" fmla="*/ 86 w 88"/>
                  <a:gd name="T9" fmla="*/ 75 h 185"/>
                  <a:gd name="T10" fmla="*/ 86 w 88"/>
                  <a:gd name="T11" fmla="*/ 94 h 185"/>
                  <a:gd name="T12" fmla="*/ 83 w 88"/>
                  <a:gd name="T13" fmla="*/ 112 h 185"/>
                  <a:gd name="T14" fmla="*/ 81 w 88"/>
                  <a:gd name="T15" fmla="*/ 130 h 185"/>
                  <a:gd name="T16" fmla="*/ 76 w 88"/>
                  <a:gd name="T17" fmla="*/ 150 h 185"/>
                  <a:gd name="T18" fmla="*/ 71 w 88"/>
                  <a:gd name="T19" fmla="*/ 168 h 185"/>
                  <a:gd name="T20" fmla="*/ 64 w 88"/>
                  <a:gd name="T21" fmla="*/ 185 h 185"/>
                  <a:gd name="T22" fmla="*/ 34 w 88"/>
                  <a:gd name="T23" fmla="*/ 173 h 185"/>
                  <a:gd name="T24" fmla="*/ 14 w 88"/>
                  <a:gd name="T25" fmla="*/ 157 h 185"/>
                  <a:gd name="T26" fmla="*/ 2 w 88"/>
                  <a:gd name="T27" fmla="*/ 139 h 185"/>
                  <a:gd name="T28" fmla="*/ 0 w 88"/>
                  <a:gd name="T29" fmla="*/ 120 h 185"/>
                  <a:gd name="T30" fmla="*/ 2 w 88"/>
                  <a:gd name="T31" fmla="*/ 99 h 185"/>
                  <a:gd name="T32" fmla="*/ 7 w 88"/>
                  <a:gd name="T33" fmla="*/ 79 h 185"/>
                  <a:gd name="T34" fmla="*/ 12 w 88"/>
                  <a:gd name="T35" fmla="*/ 58 h 185"/>
                  <a:gd name="T36" fmla="*/ 17 w 88"/>
                  <a:gd name="T37" fmla="*/ 38 h 185"/>
                  <a:gd name="T38" fmla="*/ 22 w 88"/>
                  <a:gd name="T39" fmla="*/ 18 h 185"/>
                  <a:gd name="T40" fmla="*/ 19 w 88"/>
                  <a:gd name="T41" fmla="*/ 0 h 185"/>
                  <a:gd name="T42" fmla="*/ 88 w 88"/>
                  <a:gd name="T43" fmla="*/ 0 h 185"/>
                  <a:gd name="T44" fmla="*/ 88 w 88"/>
                  <a:gd name="T45" fmla="*/ 0 h 1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88" h="185">
                    <a:moveTo>
                      <a:pt x="88" y="0"/>
                    </a:moveTo>
                    <a:lnTo>
                      <a:pt x="88" y="19"/>
                    </a:lnTo>
                    <a:lnTo>
                      <a:pt x="88" y="38"/>
                    </a:lnTo>
                    <a:lnTo>
                      <a:pt x="86" y="56"/>
                    </a:lnTo>
                    <a:lnTo>
                      <a:pt x="86" y="75"/>
                    </a:lnTo>
                    <a:lnTo>
                      <a:pt x="86" y="94"/>
                    </a:lnTo>
                    <a:lnTo>
                      <a:pt x="83" y="112"/>
                    </a:lnTo>
                    <a:lnTo>
                      <a:pt x="81" y="130"/>
                    </a:lnTo>
                    <a:lnTo>
                      <a:pt x="76" y="150"/>
                    </a:lnTo>
                    <a:lnTo>
                      <a:pt x="71" y="168"/>
                    </a:lnTo>
                    <a:lnTo>
                      <a:pt x="64" y="185"/>
                    </a:lnTo>
                    <a:lnTo>
                      <a:pt x="34" y="173"/>
                    </a:lnTo>
                    <a:lnTo>
                      <a:pt x="14" y="157"/>
                    </a:lnTo>
                    <a:lnTo>
                      <a:pt x="2" y="139"/>
                    </a:lnTo>
                    <a:lnTo>
                      <a:pt x="0" y="120"/>
                    </a:lnTo>
                    <a:lnTo>
                      <a:pt x="2" y="99"/>
                    </a:lnTo>
                    <a:lnTo>
                      <a:pt x="7" y="79"/>
                    </a:lnTo>
                    <a:lnTo>
                      <a:pt x="12" y="58"/>
                    </a:lnTo>
                    <a:lnTo>
                      <a:pt x="17" y="38"/>
                    </a:lnTo>
                    <a:lnTo>
                      <a:pt x="22" y="18"/>
                    </a:lnTo>
                    <a:lnTo>
                      <a:pt x="19" y="0"/>
                    </a:lnTo>
                    <a:lnTo>
                      <a:pt x="88" y="0"/>
                    </a:lnTo>
                    <a:lnTo>
                      <a:pt x="88" y="0"/>
                    </a:lnTo>
                    <a:close/>
                  </a:path>
                </a:pathLst>
              </a:custGeom>
              <a:solidFill>
                <a:srgbClr val="FF00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335" name="Freeform 71"/>
              <p:cNvSpPr>
                <a:spLocks/>
              </p:cNvSpPr>
              <p:nvPr/>
            </p:nvSpPr>
            <p:spPr bwMode="auto">
              <a:xfrm>
                <a:off x="2184" y="3977"/>
                <a:ext cx="275" cy="147"/>
              </a:xfrm>
              <a:custGeom>
                <a:avLst/>
                <a:gdLst>
                  <a:gd name="T0" fmla="*/ 265 w 275"/>
                  <a:gd name="T1" fmla="*/ 86 h 147"/>
                  <a:gd name="T2" fmla="*/ 262 w 275"/>
                  <a:gd name="T3" fmla="*/ 94 h 147"/>
                  <a:gd name="T4" fmla="*/ 262 w 275"/>
                  <a:gd name="T5" fmla="*/ 100 h 147"/>
                  <a:gd name="T6" fmla="*/ 265 w 275"/>
                  <a:gd name="T7" fmla="*/ 106 h 147"/>
                  <a:gd name="T8" fmla="*/ 270 w 275"/>
                  <a:gd name="T9" fmla="*/ 113 h 147"/>
                  <a:gd name="T10" fmla="*/ 272 w 275"/>
                  <a:gd name="T11" fmla="*/ 120 h 147"/>
                  <a:gd name="T12" fmla="*/ 275 w 275"/>
                  <a:gd name="T13" fmla="*/ 126 h 147"/>
                  <a:gd name="T14" fmla="*/ 275 w 275"/>
                  <a:gd name="T15" fmla="*/ 131 h 147"/>
                  <a:gd name="T16" fmla="*/ 272 w 275"/>
                  <a:gd name="T17" fmla="*/ 137 h 147"/>
                  <a:gd name="T18" fmla="*/ 267 w 275"/>
                  <a:gd name="T19" fmla="*/ 143 h 147"/>
                  <a:gd name="T20" fmla="*/ 258 w 275"/>
                  <a:gd name="T21" fmla="*/ 147 h 147"/>
                  <a:gd name="T22" fmla="*/ 240 w 275"/>
                  <a:gd name="T23" fmla="*/ 129 h 147"/>
                  <a:gd name="T24" fmla="*/ 216 w 275"/>
                  <a:gd name="T25" fmla="*/ 114 h 147"/>
                  <a:gd name="T26" fmla="*/ 184 w 275"/>
                  <a:gd name="T27" fmla="*/ 100 h 147"/>
                  <a:gd name="T28" fmla="*/ 150 w 275"/>
                  <a:gd name="T29" fmla="*/ 89 h 147"/>
                  <a:gd name="T30" fmla="*/ 113 w 275"/>
                  <a:gd name="T31" fmla="*/ 78 h 147"/>
                  <a:gd name="T32" fmla="*/ 79 w 275"/>
                  <a:gd name="T33" fmla="*/ 66 h 147"/>
                  <a:gd name="T34" fmla="*/ 47 w 275"/>
                  <a:gd name="T35" fmla="*/ 54 h 147"/>
                  <a:gd name="T36" fmla="*/ 22 w 275"/>
                  <a:gd name="T37" fmla="*/ 39 h 147"/>
                  <a:gd name="T38" fmla="*/ 8 w 275"/>
                  <a:gd name="T39" fmla="*/ 22 h 147"/>
                  <a:gd name="T40" fmla="*/ 0 w 275"/>
                  <a:gd name="T41" fmla="*/ 0 h 147"/>
                  <a:gd name="T42" fmla="*/ 35 w 275"/>
                  <a:gd name="T43" fmla="*/ 2 h 147"/>
                  <a:gd name="T44" fmla="*/ 69 w 275"/>
                  <a:gd name="T45" fmla="*/ 6 h 147"/>
                  <a:gd name="T46" fmla="*/ 101 w 275"/>
                  <a:gd name="T47" fmla="*/ 11 h 147"/>
                  <a:gd name="T48" fmla="*/ 130 w 275"/>
                  <a:gd name="T49" fmla="*/ 18 h 147"/>
                  <a:gd name="T50" fmla="*/ 160 w 275"/>
                  <a:gd name="T51" fmla="*/ 27 h 147"/>
                  <a:gd name="T52" fmla="*/ 184 w 275"/>
                  <a:gd name="T53" fmla="*/ 36 h 147"/>
                  <a:gd name="T54" fmla="*/ 209 w 275"/>
                  <a:gd name="T55" fmla="*/ 48 h 147"/>
                  <a:gd name="T56" fmla="*/ 231 w 275"/>
                  <a:gd name="T57" fmla="*/ 59 h 147"/>
                  <a:gd name="T58" fmla="*/ 250 w 275"/>
                  <a:gd name="T59" fmla="*/ 73 h 147"/>
                  <a:gd name="T60" fmla="*/ 265 w 275"/>
                  <a:gd name="T61" fmla="*/ 86 h 147"/>
                  <a:gd name="T62" fmla="*/ 265 w 275"/>
                  <a:gd name="T63" fmla="*/ 86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75" h="147">
                    <a:moveTo>
                      <a:pt x="265" y="86"/>
                    </a:moveTo>
                    <a:lnTo>
                      <a:pt x="262" y="94"/>
                    </a:lnTo>
                    <a:lnTo>
                      <a:pt x="262" y="100"/>
                    </a:lnTo>
                    <a:lnTo>
                      <a:pt x="265" y="106"/>
                    </a:lnTo>
                    <a:lnTo>
                      <a:pt x="270" y="113"/>
                    </a:lnTo>
                    <a:lnTo>
                      <a:pt x="272" y="120"/>
                    </a:lnTo>
                    <a:lnTo>
                      <a:pt x="275" y="126"/>
                    </a:lnTo>
                    <a:lnTo>
                      <a:pt x="275" y="131"/>
                    </a:lnTo>
                    <a:lnTo>
                      <a:pt x="272" y="137"/>
                    </a:lnTo>
                    <a:lnTo>
                      <a:pt x="267" y="143"/>
                    </a:lnTo>
                    <a:lnTo>
                      <a:pt x="258" y="147"/>
                    </a:lnTo>
                    <a:lnTo>
                      <a:pt x="240" y="129"/>
                    </a:lnTo>
                    <a:lnTo>
                      <a:pt x="216" y="114"/>
                    </a:lnTo>
                    <a:lnTo>
                      <a:pt x="184" y="100"/>
                    </a:lnTo>
                    <a:lnTo>
                      <a:pt x="150" y="89"/>
                    </a:lnTo>
                    <a:lnTo>
                      <a:pt x="113" y="78"/>
                    </a:lnTo>
                    <a:lnTo>
                      <a:pt x="79" y="66"/>
                    </a:lnTo>
                    <a:lnTo>
                      <a:pt x="47" y="54"/>
                    </a:lnTo>
                    <a:lnTo>
                      <a:pt x="22" y="39"/>
                    </a:lnTo>
                    <a:lnTo>
                      <a:pt x="8" y="22"/>
                    </a:lnTo>
                    <a:lnTo>
                      <a:pt x="0" y="0"/>
                    </a:lnTo>
                    <a:lnTo>
                      <a:pt x="35" y="2"/>
                    </a:lnTo>
                    <a:lnTo>
                      <a:pt x="69" y="6"/>
                    </a:lnTo>
                    <a:lnTo>
                      <a:pt x="101" y="11"/>
                    </a:lnTo>
                    <a:lnTo>
                      <a:pt x="130" y="18"/>
                    </a:lnTo>
                    <a:lnTo>
                      <a:pt x="160" y="27"/>
                    </a:lnTo>
                    <a:lnTo>
                      <a:pt x="184" y="36"/>
                    </a:lnTo>
                    <a:lnTo>
                      <a:pt x="209" y="48"/>
                    </a:lnTo>
                    <a:lnTo>
                      <a:pt x="231" y="59"/>
                    </a:lnTo>
                    <a:lnTo>
                      <a:pt x="250" y="73"/>
                    </a:lnTo>
                    <a:lnTo>
                      <a:pt x="265" y="86"/>
                    </a:lnTo>
                    <a:lnTo>
                      <a:pt x="265" y="86"/>
                    </a:lnTo>
                    <a:close/>
                  </a:path>
                </a:pathLst>
              </a:custGeom>
              <a:solidFill>
                <a:srgbClr val="00FF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336" name="Freeform 72"/>
              <p:cNvSpPr>
                <a:spLocks/>
              </p:cNvSpPr>
              <p:nvPr/>
            </p:nvSpPr>
            <p:spPr bwMode="auto">
              <a:xfrm>
                <a:off x="1611" y="3893"/>
                <a:ext cx="272" cy="151"/>
              </a:xfrm>
              <a:custGeom>
                <a:avLst/>
                <a:gdLst>
                  <a:gd name="T0" fmla="*/ 272 w 272"/>
                  <a:gd name="T1" fmla="*/ 151 h 151"/>
                  <a:gd name="T2" fmla="*/ 0 w 272"/>
                  <a:gd name="T3" fmla="*/ 0 h 151"/>
                  <a:gd name="T4" fmla="*/ 272 w 272"/>
                  <a:gd name="T5" fmla="*/ 144 h 151"/>
                  <a:gd name="T6" fmla="*/ 272 w 272"/>
                  <a:gd name="T7" fmla="*/ 151 h 151"/>
                  <a:gd name="T8" fmla="*/ 272 w 272"/>
                  <a:gd name="T9" fmla="*/ 151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2" h="151">
                    <a:moveTo>
                      <a:pt x="272" y="151"/>
                    </a:moveTo>
                    <a:lnTo>
                      <a:pt x="0" y="0"/>
                    </a:lnTo>
                    <a:lnTo>
                      <a:pt x="272" y="144"/>
                    </a:lnTo>
                    <a:lnTo>
                      <a:pt x="272" y="151"/>
                    </a:lnTo>
                    <a:lnTo>
                      <a:pt x="272" y="151"/>
                    </a:lnTo>
                    <a:close/>
                  </a:path>
                </a:pathLst>
              </a:custGeom>
              <a:solidFill>
                <a:srgbClr val="0019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337" name="Freeform 73"/>
              <p:cNvSpPr>
                <a:spLocks/>
              </p:cNvSpPr>
              <p:nvPr/>
            </p:nvSpPr>
            <p:spPr bwMode="auto">
              <a:xfrm>
                <a:off x="1824" y="4015"/>
                <a:ext cx="309" cy="109"/>
              </a:xfrm>
              <a:custGeom>
                <a:avLst/>
                <a:gdLst>
                  <a:gd name="T0" fmla="*/ 309 w 309"/>
                  <a:gd name="T1" fmla="*/ 25 h 109"/>
                  <a:gd name="T2" fmla="*/ 306 w 309"/>
                  <a:gd name="T3" fmla="*/ 37 h 109"/>
                  <a:gd name="T4" fmla="*/ 296 w 309"/>
                  <a:gd name="T5" fmla="*/ 46 h 109"/>
                  <a:gd name="T6" fmla="*/ 284 w 309"/>
                  <a:gd name="T7" fmla="*/ 54 h 109"/>
                  <a:gd name="T8" fmla="*/ 267 w 309"/>
                  <a:gd name="T9" fmla="*/ 62 h 109"/>
                  <a:gd name="T10" fmla="*/ 250 w 309"/>
                  <a:gd name="T11" fmla="*/ 68 h 109"/>
                  <a:gd name="T12" fmla="*/ 230 w 309"/>
                  <a:gd name="T13" fmla="*/ 75 h 109"/>
                  <a:gd name="T14" fmla="*/ 208 w 309"/>
                  <a:gd name="T15" fmla="*/ 80 h 109"/>
                  <a:gd name="T16" fmla="*/ 186 w 309"/>
                  <a:gd name="T17" fmla="*/ 85 h 109"/>
                  <a:gd name="T18" fmla="*/ 167 w 309"/>
                  <a:gd name="T19" fmla="*/ 91 h 109"/>
                  <a:gd name="T20" fmla="*/ 147 w 309"/>
                  <a:gd name="T21" fmla="*/ 96 h 109"/>
                  <a:gd name="T22" fmla="*/ 135 w 309"/>
                  <a:gd name="T23" fmla="*/ 99 h 109"/>
                  <a:gd name="T24" fmla="*/ 122 w 309"/>
                  <a:gd name="T25" fmla="*/ 102 h 109"/>
                  <a:gd name="T26" fmla="*/ 110 w 309"/>
                  <a:gd name="T27" fmla="*/ 103 h 109"/>
                  <a:gd name="T28" fmla="*/ 95 w 309"/>
                  <a:gd name="T29" fmla="*/ 105 h 109"/>
                  <a:gd name="T30" fmla="*/ 83 w 309"/>
                  <a:gd name="T31" fmla="*/ 107 h 109"/>
                  <a:gd name="T32" fmla="*/ 69 w 309"/>
                  <a:gd name="T33" fmla="*/ 108 h 109"/>
                  <a:gd name="T34" fmla="*/ 54 w 309"/>
                  <a:gd name="T35" fmla="*/ 108 h 109"/>
                  <a:gd name="T36" fmla="*/ 39 w 309"/>
                  <a:gd name="T37" fmla="*/ 109 h 109"/>
                  <a:gd name="T38" fmla="*/ 24 w 309"/>
                  <a:gd name="T39" fmla="*/ 109 h 109"/>
                  <a:gd name="T40" fmla="*/ 7 w 309"/>
                  <a:gd name="T41" fmla="*/ 108 h 109"/>
                  <a:gd name="T42" fmla="*/ 0 w 309"/>
                  <a:gd name="T43" fmla="*/ 93 h 109"/>
                  <a:gd name="T44" fmla="*/ 5 w 309"/>
                  <a:gd name="T45" fmla="*/ 81 h 109"/>
                  <a:gd name="T46" fmla="*/ 17 w 309"/>
                  <a:gd name="T47" fmla="*/ 71 h 109"/>
                  <a:gd name="T48" fmla="*/ 37 w 309"/>
                  <a:gd name="T49" fmla="*/ 63 h 109"/>
                  <a:gd name="T50" fmla="*/ 64 w 309"/>
                  <a:gd name="T51" fmla="*/ 56 h 109"/>
                  <a:gd name="T52" fmla="*/ 93 w 309"/>
                  <a:gd name="T53" fmla="*/ 51 h 109"/>
                  <a:gd name="T54" fmla="*/ 122 w 309"/>
                  <a:gd name="T55" fmla="*/ 45 h 109"/>
                  <a:gd name="T56" fmla="*/ 152 w 309"/>
                  <a:gd name="T57" fmla="*/ 39 h 109"/>
                  <a:gd name="T58" fmla="*/ 181 w 309"/>
                  <a:gd name="T59" fmla="*/ 33 h 109"/>
                  <a:gd name="T60" fmla="*/ 203 w 309"/>
                  <a:gd name="T61" fmla="*/ 25 h 109"/>
                  <a:gd name="T62" fmla="*/ 216 w 309"/>
                  <a:gd name="T63" fmla="*/ 21 h 109"/>
                  <a:gd name="T64" fmla="*/ 230 w 309"/>
                  <a:gd name="T65" fmla="*/ 16 h 109"/>
                  <a:gd name="T66" fmla="*/ 245 w 309"/>
                  <a:gd name="T67" fmla="*/ 11 h 109"/>
                  <a:gd name="T68" fmla="*/ 257 w 309"/>
                  <a:gd name="T69" fmla="*/ 6 h 109"/>
                  <a:gd name="T70" fmla="*/ 272 w 309"/>
                  <a:gd name="T71" fmla="*/ 3 h 109"/>
                  <a:gd name="T72" fmla="*/ 284 w 309"/>
                  <a:gd name="T73" fmla="*/ 0 h 109"/>
                  <a:gd name="T74" fmla="*/ 294 w 309"/>
                  <a:gd name="T75" fmla="*/ 1 h 109"/>
                  <a:gd name="T76" fmla="*/ 301 w 309"/>
                  <a:gd name="T77" fmla="*/ 6 h 109"/>
                  <a:gd name="T78" fmla="*/ 309 w 309"/>
                  <a:gd name="T79" fmla="*/ 14 h 109"/>
                  <a:gd name="T80" fmla="*/ 309 w 309"/>
                  <a:gd name="T81" fmla="*/ 25 h 109"/>
                  <a:gd name="T82" fmla="*/ 309 w 309"/>
                  <a:gd name="T83" fmla="*/ 25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309" h="109">
                    <a:moveTo>
                      <a:pt x="309" y="25"/>
                    </a:moveTo>
                    <a:lnTo>
                      <a:pt x="306" y="37"/>
                    </a:lnTo>
                    <a:lnTo>
                      <a:pt x="296" y="46"/>
                    </a:lnTo>
                    <a:lnTo>
                      <a:pt x="284" y="54"/>
                    </a:lnTo>
                    <a:lnTo>
                      <a:pt x="267" y="62"/>
                    </a:lnTo>
                    <a:lnTo>
                      <a:pt x="250" y="68"/>
                    </a:lnTo>
                    <a:lnTo>
                      <a:pt x="230" y="75"/>
                    </a:lnTo>
                    <a:lnTo>
                      <a:pt x="208" y="80"/>
                    </a:lnTo>
                    <a:lnTo>
                      <a:pt x="186" y="85"/>
                    </a:lnTo>
                    <a:lnTo>
                      <a:pt x="167" y="91"/>
                    </a:lnTo>
                    <a:lnTo>
                      <a:pt x="147" y="96"/>
                    </a:lnTo>
                    <a:lnTo>
                      <a:pt x="135" y="99"/>
                    </a:lnTo>
                    <a:lnTo>
                      <a:pt x="122" y="102"/>
                    </a:lnTo>
                    <a:lnTo>
                      <a:pt x="110" y="103"/>
                    </a:lnTo>
                    <a:lnTo>
                      <a:pt x="95" y="105"/>
                    </a:lnTo>
                    <a:lnTo>
                      <a:pt x="83" y="107"/>
                    </a:lnTo>
                    <a:lnTo>
                      <a:pt x="69" y="108"/>
                    </a:lnTo>
                    <a:lnTo>
                      <a:pt x="54" y="108"/>
                    </a:lnTo>
                    <a:lnTo>
                      <a:pt x="39" y="109"/>
                    </a:lnTo>
                    <a:lnTo>
                      <a:pt x="24" y="109"/>
                    </a:lnTo>
                    <a:lnTo>
                      <a:pt x="7" y="108"/>
                    </a:lnTo>
                    <a:lnTo>
                      <a:pt x="0" y="93"/>
                    </a:lnTo>
                    <a:lnTo>
                      <a:pt x="5" y="81"/>
                    </a:lnTo>
                    <a:lnTo>
                      <a:pt x="17" y="71"/>
                    </a:lnTo>
                    <a:lnTo>
                      <a:pt x="37" y="63"/>
                    </a:lnTo>
                    <a:lnTo>
                      <a:pt x="64" y="56"/>
                    </a:lnTo>
                    <a:lnTo>
                      <a:pt x="93" y="51"/>
                    </a:lnTo>
                    <a:lnTo>
                      <a:pt x="122" y="45"/>
                    </a:lnTo>
                    <a:lnTo>
                      <a:pt x="152" y="39"/>
                    </a:lnTo>
                    <a:lnTo>
                      <a:pt x="181" y="33"/>
                    </a:lnTo>
                    <a:lnTo>
                      <a:pt x="203" y="25"/>
                    </a:lnTo>
                    <a:lnTo>
                      <a:pt x="216" y="21"/>
                    </a:lnTo>
                    <a:lnTo>
                      <a:pt x="230" y="16"/>
                    </a:lnTo>
                    <a:lnTo>
                      <a:pt x="245" y="11"/>
                    </a:lnTo>
                    <a:lnTo>
                      <a:pt x="257" y="6"/>
                    </a:lnTo>
                    <a:lnTo>
                      <a:pt x="272" y="3"/>
                    </a:lnTo>
                    <a:lnTo>
                      <a:pt x="284" y="0"/>
                    </a:lnTo>
                    <a:lnTo>
                      <a:pt x="294" y="1"/>
                    </a:lnTo>
                    <a:lnTo>
                      <a:pt x="301" y="6"/>
                    </a:lnTo>
                    <a:lnTo>
                      <a:pt x="309" y="14"/>
                    </a:lnTo>
                    <a:lnTo>
                      <a:pt x="309" y="25"/>
                    </a:lnTo>
                    <a:lnTo>
                      <a:pt x="309" y="25"/>
                    </a:lnTo>
                    <a:close/>
                  </a:path>
                </a:pathLst>
              </a:custGeom>
              <a:solidFill>
                <a:srgbClr val="D18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39338" name="Freeform 74"/>
              <p:cNvSpPr>
                <a:spLocks/>
              </p:cNvSpPr>
              <p:nvPr/>
            </p:nvSpPr>
            <p:spPr bwMode="auto">
              <a:xfrm>
                <a:off x="1839" y="4058"/>
                <a:ext cx="451" cy="176"/>
              </a:xfrm>
              <a:custGeom>
                <a:avLst/>
                <a:gdLst>
                  <a:gd name="T0" fmla="*/ 345 w 451"/>
                  <a:gd name="T1" fmla="*/ 0 h 176"/>
                  <a:gd name="T2" fmla="*/ 355 w 451"/>
                  <a:gd name="T3" fmla="*/ 14 h 176"/>
                  <a:gd name="T4" fmla="*/ 367 w 451"/>
                  <a:gd name="T5" fmla="*/ 27 h 176"/>
                  <a:gd name="T6" fmla="*/ 384 w 451"/>
                  <a:gd name="T7" fmla="*/ 41 h 176"/>
                  <a:gd name="T8" fmla="*/ 404 w 451"/>
                  <a:gd name="T9" fmla="*/ 53 h 176"/>
                  <a:gd name="T10" fmla="*/ 421 w 451"/>
                  <a:gd name="T11" fmla="*/ 66 h 176"/>
                  <a:gd name="T12" fmla="*/ 436 w 451"/>
                  <a:gd name="T13" fmla="*/ 80 h 176"/>
                  <a:gd name="T14" fmla="*/ 446 w 451"/>
                  <a:gd name="T15" fmla="*/ 93 h 176"/>
                  <a:gd name="T16" fmla="*/ 451 w 451"/>
                  <a:gd name="T17" fmla="*/ 107 h 176"/>
                  <a:gd name="T18" fmla="*/ 443 w 451"/>
                  <a:gd name="T19" fmla="*/ 123 h 176"/>
                  <a:gd name="T20" fmla="*/ 426 w 451"/>
                  <a:gd name="T21" fmla="*/ 139 h 176"/>
                  <a:gd name="T22" fmla="*/ 409 w 451"/>
                  <a:gd name="T23" fmla="*/ 148 h 176"/>
                  <a:gd name="T24" fmla="*/ 389 w 451"/>
                  <a:gd name="T25" fmla="*/ 156 h 176"/>
                  <a:gd name="T26" fmla="*/ 370 w 451"/>
                  <a:gd name="T27" fmla="*/ 162 h 176"/>
                  <a:gd name="T28" fmla="*/ 348 w 451"/>
                  <a:gd name="T29" fmla="*/ 168 h 176"/>
                  <a:gd name="T30" fmla="*/ 328 w 451"/>
                  <a:gd name="T31" fmla="*/ 171 h 176"/>
                  <a:gd name="T32" fmla="*/ 306 w 451"/>
                  <a:gd name="T33" fmla="*/ 173 h 176"/>
                  <a:gd name="T34" fmla="*/ 284 w 451"/>
                  <a:gd name="T35" fmla="*/ 176 h 176"/>
                  <a:gd name="T36" fmla="*/ 262 w 451"/>
                  <a:gd name="T37" fmla="*/ 176 h 176"/>
                  <a:gd name="T38" fmla="*/ 240 w 451"/>
                  <a:gd name="T39" fmla="*/ 174 h 176"/>
                  <a:gd name="T40" fmla="*/ 220 w 451"/>
                  <a:gd name="T41" fmla="*/ 171 h 176"/>
                  <a:gd name="T42" fmla="*/ 196 w 451"/>
                  <a:gd name="T43" fmla="*/ 165 h 176"/>
                  <a:gd name="T44" fmla="*/ 171 w 451"/>
                  <a:gd name="T45" fmla="*/ 158 h 176"/>
                  <a:gd name="T46" fmla="*/ 147 w 451"/>
                  <a:gd name="T47" fmla="*/ 152 h 176"/>
                  <a:gd name="T48" fmla="*/ 122 w 451"/>
                  <a:gd name="T49" fmla="*/ 145 h 176"/>
                  <a:gd name="T50" fmla="*/ 98 w 451"/>
                  <a:gd name="T51" fmla="*/ 137 h 176"/>
                  <a:gd name="T52" fmla="*/ 76 w 451"/>
                  <a:gd name="T53" fmla="*/ 128 h 176"/>
                  <a:gd name="T54" fmla="*/ 54 w 451"/>
                  <a:gd name="T55" fmla="*/ 118 h 176"/>
                  <a:gd name="T56" fmla="*/ 34 w 451"/>
                  <a:gd name="T57" fmla="*/ 108 h 176"/>
                  <a:gd name="T58" fmla="*/ 17 w 451"/>
                  <a:gd name="T59" fmla="*/ 98 h 176"/>
                  <a:gd name="T60" fmla="*/ 0 w 451"/>
                  <a:gd name="T61" fmla="*/ 85 h 176"/>
                  <a:gd name="T62" fmla="*/ 41 w 451"/>
                  <a:gd name="T63" fmla="*/ 85 h 176"/>
                  <a:gd name="T64" fmla="*/ 80 w 451"/>
                  <a:gd name="T65" fmla="*/ 81 h 176"/>
                  <a:gd name="T66" fmla="*/ 120 w 451"/>
                  <a:gd name="T67" fmla="*/ 75 h 176"/>
                  <a:gd name="T68" fmla="*/ 154 w 451"/>
                  <a:gd name="T69" fmla="*/ 67 h 176"/>
                  <a:gd name="T70" fmla="*/ 191 w 451"/>
                  <a:gd name="T71" fmla="*/ 57 h 176"/>
                  <a:gd name="T72" fmla="*/ 223 w 451"/>
                  <a:gd name="T73" fmla="*/ 46 h 176"/>
                  <a:gd name="T74" fmla="*/ 257 w 451"/>
                  <a:gd name="T75" fmla="*/ 35 h 176"/>
                  <a:gd name="T76" fmla="*/ 286 w 451"/>
                  <a:gd name="T77" fmla="*/ 22 h 176"/>
                  <a:gd name="T78" fmla="*/ 318 w 451"/>
                  <a:gd name="T79" fmla="*/ 11 h 176"/>
                  <a:gd name="T80" fmla="*/ 345 w 451"/>
                  <a:gd name="T81" fmla="*/ 0 h 176"/>
                  <a:gd name="T82" fmla="*/ 345 w 451"/>
                  <a:gd name="T83" fmla="*/ 0 h 1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51" h="176">
                    <a:moveTo>
                      <a:pt x="345" y="0"/>
                    </a:moveTo>
                    <a:lnTo>
                      <a:pt x="355" y="14"/>
                    </a:lnTo>
                    <a:lnTo>
                      <a:pt x="367" y="27"/>
                    </a:lnTo>
                    <a:lnTo>
                      <a:pt x="384" y="41"/>
                    </a:lnTo>
                    <a:lnTo>
                      <a:pt x="404" y="53"/>
                    </a:lnTo>
                    <a:lnTo>
                      <a:pt x="421" y="66"/>
                    </a:lnTo>
                    <a:lnTo>
                      <a:pt x="436" y="80"/>
                    </a:lnTo>
                    <a:lnTo>
                      <a:pt x="446" y="93"/>
                    </a:lnTo>
                    <a:lnTo>
                      <a:pt x="451" y="107"/>
                    </a:lnTo>
                    <a:lnTo>
                      <a:pt x="443" y="123"/>
                    </a:lnTo>
                    <a:lnTo>
                      <a:pt x="426" y="139"/>
                    </a:lnTo>
                    <a:lnTo>
                      <a:pt x="409" y="148"/>
                    </a:lnTo>
                    <a:lnTo>
                      <a:pt x="389" y="156"/>
                    </a:lnTo>
                    <a:lnTo>
                      <a:pt x="370" y="162"/>
                    </a:lnTo>
                    <a:lnTo>
                      <a:pt x="348" y="168"/>
                    </a:lnTo>
                    <a:lnTo>
                      <a:pt x="328" y="171"/>
                    </a:lnTo>
                    <a:lnTo>
                      <a:pt x="306" y="173"/>
                    </a:lnTo>
                    <a:lnTo>
                      <a:pt x="284" y="176"/>
                    </a:lnTo>
                    <a:lnTo>
                      <a:pt x="262" y="176"/>
                    </a:lnTo>
                    <a:lnTo>
                      <a:pt x="240" y="174"/>
                    </a:lnTo>
                    <a:lnTo>
                      <a:pt x="220" y="171"/>
                    </a:lnTo>
                    <a:lnTo>
                      <a:pt x="196" y="165"/>
                    </a:lnTo>
                    <a:lnTo>
                      <a:pt x="171" y="158"/>
                    </a:lnTo>
                    <a:lnTo>
                      <a:pt x="147" y="152"/>
                    </a:lnTo>
                    <a:lnTo>
                      <a:pt x="122" y="145"/>
                    </a:lnTo>
                    <a:lnTo>
                      <a:pt x="98" y="137"/>
                    </a:lnTo>
                    <a:lnTo>
                      <a:pt x="76" y="128"/>
                    </a:lnTo>
                    <a:lnTo>
                      <a:pt x="54" y="118"/>
                    </a:lnTo>
                    <a:lnTo>
                      <a:pt x="34" y="108"/>
                    </a:lnTo>
                    <a:lnTo>
                      <a:pt x="17" y="98"/>
                    </a:lnTo>
                    <a:lnTo>
                      <a:pt x="0" y="85"/>
                    </a:lnTo>
                    <a:lnTo>
                      <a:pt x="41" y="85"/>
                    </a:lnTo>
                    <a:lnTo>
                      <a:pt x="80" y="81"/>
                    </a:lnTo>
                    <a:lnTo>
                      <a:pt x="120" y="75"/>
                    </a:lnTo>
                    <a:lnTo>
                      <a:pt x="154" y="67"/>
                    </a:lnTo>
                    <a:lnTo>
                      <a:pt x="191" y="57"/>
                    </a:lnTo>
                    <a:lnTo>
                      <a:pt x="223" y="46"/>
                    </a:lnTo>
                    <a:lnTo>
                      <a:pt x="257" y="35"/>
                    </a:lnTo>
                    <a:lnTo>
                      <a:pt x="286" y="22"/>
                    </a:lnTo>
                    <a:lnTo>
                      <a:pt x="318" y="11"/>
                    </a:lnTo>
                    <a:lnTo>
                      <a:pt x="345" y="0"/>
                    </a:lnTo>
                    <a:lnTo>
                      <a:pt x="345" y="0"/>
                    </a:lnTo>
                    <a:close/>
                  </a:path>
                </a:pathLst>
              </a:custGeom>
              <a:solidFill>
                <a:srgbClr val="B34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39339" name="Group 75"/>
              <p:cNvGrpSpPr>
                <a:grpSpLocks/>
              </p:cNvGrpSpPr>
              <p:nvPr/>
            </p:nvGrpSpPr>
            <p:grpSpPr bwMode="auto">
              <a:xfrm rot="-665025">
                <a:off x="1241" y="3611"/>
                <a:ext cx="1166" cy="666"/>
                <a:chOff x="1226" y="3481"/>
                <a:chExt cx="1166" cy="666"/>
              </a:xfrm>
            </p:grpSpPr>
            <p:sp>
              <p:nvSpPr>
                <p:cNvPr id="139340" name="Freeform 76"/>
                <p:cNvSpPr>
                  <a:spLocks/>
                </p:cNvSpPr>
                <p:nvPr/>
              </p:nvSpPr>
              <p:spPr bwMode="auto">
                <a:xfrm>
                  <a:off x="1439" y="3481"/>
                  <a:ext cx="892" cy="666"/>
                </a:xfrm>
                <a:custGeom>
                  <a:avLst/>
                  <a:gdLst>
                    <a:gd name="T0" fmla="*/ 620 w 892"/>
                    <a:gd name="T1" fmla="*/ 342 h 666"/>
                    <a:gd name="T2" fmla="*/ 622 w 892"/>
                    <a:gd name="T3" fmla="*/ 394 h 666"/>
                    <a:gd name="T4" fmla="*/ 637 w 892"/>
                    <a:gd name="T5" fmla="*/ 448 h 666"/>
                    <a:gd name="T6" fmla="*/ 676 w 892"/>
                    <a:gd name="T7" fmla="*/ 496 h 666"/>
                    <a:gd name="T8" fmla="*/ 755 w 892"/>
                    <a:gd name="T9" fmla="*/ 534 h 666"/>
                    <a:gd name="T10" fmla="*/ 828 w 892"/>
                    <a:gd name="T11" fmla="*/ 557 h 666"/>
                    <a:gd name="T12" fmla="*/ 858 w 892"/>
                    <a:gd name="T13" fmla="*/ 578 h 666"/>
                    <a:gd name="T14" fmla="*/ 882 w 892"/>
                    <a:gd name="T15" fmla="*/ 602 h 666"/>
                    <a:gd name="T16" fmla="*/ 892 w 892"/>
                    <a:gd name="T17" fmla="*/ 628 h 666"/>
                    <a:gd name="T18" fmla="*/ 882 w 892"/>
                    <a:gd name="T19" fmla="*/ 654 h 666"/>
                    <a:gd name="T20" fmla="*/ 850 w 892"/>
                    <a:gd name="T21" fmla="*/ 647 h 666"/>
                    <a:gd name="T22" fmla="*/ 809 w 892"/>
                    <a:gd name="T23" fmla="*/ 608 h 666"/>
                    <a:gd name="T24" fmla="*/ 762 w 892"/>
                    <a:gd name="T25" fmla="*/ 568 h 666"/>
                    <a:gd name="T26" fmla="*/ 711 w 892"/>
                    <a:gd name="T27" fmla="*/ 530 h 666"/>
                    <a:gd name="T28" fmla="*/ 649 w 892"/>
                    <a:gd name="T29" fmla="*/ 496 h 666"/>
                    <a:gd name="T30" fmla="*/ 598 w 892"/>
                    <a:gd name="T31" fmla="*/ 464 h 666"/>
                    <a:gd name="T32" fmla="*/ 583 w 892"/>
                    <a:gd name="T33" fmla="*/ 426 h 666"/>
                    <a:gd name="T34" fmla="*/ 586 w 892"/>
                    <a:gd name="T35" fmla="*/ 388 h 666"/>
                    <a:gd name="T36" fmla="*/ 590 w 892"/>
                    <a:gd name="T37" fmla="*/ 349 h 666"/>
                    <a:gd name="T38" fmla="*/ 586 w 892"/>
                    <a:gd name="T39" fmla="*/ 310 h 666"/>
                    <a:gd name="T40" fmla="*/ 541 w 892"/>
                    <a:gd name="T41" fmla="*/ 256 h 666"/>
                    <a:gd name="T42" fmla="*/ 463 w 892"/>
                    <a:gd name="T43" fmla="*/ 186 h 666"/>
                    <a:gd name="T44" fmla="*/ 358 w 892"/>
                    <a:gd name="T45" fmla="*/ 120 h 666"/>
                    <a:gd name="T46" fmla="*/ 230 w 892"/>
                    <a:gd name="T47" fmla="*/ 64 h 666"/>
                    <a:gd name="T48" fmla="*/ 83 w 892"/>
                    <a:gd name="T49" fmla="*/ 24 h 666"/>
                    <a:gd name="T50" fmla="*/ 37 w 892"/>
                    <a:gd name="T51" fmla="*/ 2 h 666"/>
                    <a:gd name="T52" fmla="*/ 108 w 892"/>
                    <a:gd name="T53" fmla="*/ 2 h 666"/>
                    <a:gd name="T54" fmla="*/ 179 w 892"/>
                    <a:gd name="T55" fmla="*/ 18 h 666"/>
                    <a:gd name="T56" fmla="*/ 245 w 892"/>
                    <a:gd name="T57" fmla="*/ 42 h 666"/>
                    <a:gd name="T58" fmla="*/ 306 w 892"/>
                    <a:gd name="T59" fmla="*/ 68 h 666"/>
                    <a:gd name="T60" fmla="*/ 367 w 892"/>
                    <a:gd name="T61" fmla="*/ 101 h 666"/>
                    <a:gd name="T62" fmla="*/ 434 w 892"/>
                    <a:gd name="T63" fmla="*/ 146 h 666"/>
                    <a:gd name="T64" fmla="*/ 497 w 892"/>
                    <a:gd name="T65" fmla="*/ 193 h 666"/>
                    <a:gd name="T66" fmla="*/ 551 w 892"/>
                    <a:gd name="T67" fmla="*/ 241 h 666"/>
                    <a:gd name="T68" fmla="*/ 598 w 892"/>
                    <a:gd name="T69" fmla="*/ 290 h 666"/>
                    <a:gd name="T70" fmla="*/ 617 w 892"/>
                    <a:gd name="T71" fmla="*/ 317 h 6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892" h="666">
                      <a:moveTo>
                        <a:pt x="617" y="316"/>
                      </a:moveTo>
                      <a:lnTo>
                        <a:pt x="620" y="342"/>
                      </a:lnTo>
                      <a:lnTo>
                        <a:pt x="620" y="368"/>
                      </a:lnTo>
                      <a:lnTo>
                        <a:pt x="622" y="394"/>
                      </a:lnTo>
                      <a:lnTo>
                        <a:pt x="627" y="422"/>
                      </a:lnTo>
                      <a:lnTo>
                        <a:pt x="637" y="448"/>
                      </a:lnTo>
                      <a:lnTo>
                        <a:pt x="652" y="473"/>
                      </a:lnTo>
                      <a:lnTo>
                        <a:pt x="676" y="496"/>
                      </a:lnTo>
                      <a:lnTo>
                        <a:pt x="711" y="517"/>
                      </a:lnTo>
                      <a:lnTo>
                        <a:pt x="755" y="534"/>
                      </a:lnTo>
                      <a:lnTo>
                        <a:pt x="811" y="546"/>
                      </a:lnTo>
                      <a:lnTo>
                        <a:pt x="828" y="557"/>
                      </a:lnTo>
                      <a:lnTo>
                        <a:pt x="845" y="567"/>
                      </a:lnTo>
                      <a:lnTo>
                        <a:pt x="858" y="578"/>
                      </a:lnTo>
                      <a:lnTo>
                        <a:pt x="872" y="590"/>
                      </a:lnTo>
                      <a:lnTo>
                        <a:pt x="882" y="602"/>
                      </a:lnTo>
                      <a:lnTo>
                        <a:pt x="890" y="615"/>
                      </a:lnTo>
                      <a:lnTo>
                        <a:pt x="892" y="628"/>
                      </a:lnTo>
                      <a:lnTo>
                        <a:pt x="890" y="640"/>
                      </a:lnTo>
                      <a:lnTo>
                        <a:pt x="882" y="654"/>
                      </a:lnTo>
                      <a:lnTo>
                        <a:pt x="870" y="666"/>
                      </a:lnTo>
                      <a:lnTo>
                        <a:pt x="850" y="647"/>
                      </a:lnTo>
                      <a:lnTo>
                        <a:pt x="831" y="628"/>
                      </a:lnTo>
                      <a:lnTo>
                        <a:pt x="809" y="608"/>
                      </a:lnTo>
                      <a:lnTo>
                        <a:pt x="787" y="589"/>
                      </a:lnTo>
                      <a:lnTo>
                        <a:pt x="762" y="568"/>
                      </a:lnTo>
                      <a:lnTo>
                        <a:pt x="738" y="550"/>
                      </a:lnTo>
                      <a:lnTo>
                        <a:pt x="711" y="530"/>
                      </a:lnTo>
                      <a:lnTo>
                        <a:pt x="681" y="513"/>
                      </a:lnTo>
                      <a:lnTo>
                        <a:pt x="649" y="496"/>
                      </a:lnTo>
                      <a:lnTo>
                        <a:pt x="617" y="481"/>
                      </a:lnTo>
                      <a:lnTo>
                        <a:pt x="598" y="464"/>
                      </a:lnTo>
                      <a:lnTo>
                        <a:pt x="588" y="446"/>
                      </a:lnTo>
                      <a:lnTo>
                        <a:pt x="583" y="426"/>
                      </a:lnTo>
                      <a:lnTo>
                        <a:pt x="583" y="407"/>
                      </a:lnTo>
                      <a:lnTo>
                        <a:pt x="586" y="388"/>
                      </a:lnTo>
                      <a:lnTo>
                        <a:pt x="588" y="368"/>
                      </a:lnTo>
                      <a:lnTo>
                        <a:pt x="590" y="349"/>
                      </a:lnTo>
                      <a:lnTo>
                        <a:pt x="590" y="329"/>
                      </a:lnTo>
                      <a:lnTo>
                        <a:pt x="586" y="310"/>
                      </a:lnTo>
                      <a:lnTo>
                        <a:pt x="573" y="290"/>
                      </a:lnTo>
                      <a:lnTo>
                        <a:pt x="541" y="256"/>
                      </a:lnTo>
                      <a:lnTo>
                        <a:pt x="505" y="221"/>
                      </a:lnTo>
                      <a:lnTo>
                        <a:pt x="463" y="186"/>
                      </a:lnTo>
                      <a:lnTo>
                        <a:pt x="414" y="152"/>
                      </a:lnTo>
                      <a:lnTo>
                        <a:pt x="358" y="120"/>
                      </a:lnTo>
                      <a:lnTo>
                        <a:pt x="296" y="90"/>
                      </a:lnTo>
                      <a:lnTo>
                        <a:pt x="230" y="64"/>
                      </a:lnTo>
                      <a:lnTo>
                        <a:pt x="159" y="42"/>
                      </a:lnTo>
                      <a:lnTo>
                        <a:pt x="83" y="24"/>
                      </a:lnTo>
                      <a:lnTo>
                        <a:pt x="0" y="12"/>
                      </a:lnTo>
                      <a:lnTo>
                        <a:pt x="37" y="2"/>
                      </a:lnTo>
                      <a:lnTo>
                        <a:pt x="73" y="0"/>
                      </a:lnTo>
                      <a:lnTo>
                        <a:pt x="108" y="2"/>
                      </a:lnTo>
                      <a:lnTo>
                        <a:pt x="144" y="9"/>
                      </a:lnTo>
                      <a:lnTo>
                        <a:pt x="179" y="18"/>
                      </a:lnTo>
                      <a:lnTo>
                        <a:pt x="211" y="30"/>
                      </a:lnTo>
                      <a:lnTo>
                        <a:pt x="245" y="42"/>
                      </a:lnTo>
                      <a:lnTo>
                        <a:pt x="277" y="56"/>
                      </a:lnTo>
                      <a:lnTo>
                        <a:pt x="306" y="68"/>
                      </a:lnTo>
                      <a:lnTo>
                        <a:pt x="333" y="78"/>
                      </a:lnTo>
                      <a:lnTo>
                        <a:pt x="367" y="101"/>
                      </a:lnTo>
                      <a:lnTo>
                        <a:pt x="402" y="124"/>
                      </a:lnTo>
                      <a:lnTo>
                        <a:pt x="434" y="146"/>
                      </a:lnTo>
                      <a:lnTo>
                        <a:pt x="465" y="169"/>
                      </a:lnTo>
                      <a:lnTo>
                        <a:pt x="497" y="193"/>
                      </a:lnTo>
                      <a:lnTo>
                        <a:pt x="524" y="216"/>
                      </a:lnTo>
                      <a:lnTo>
                        <a:pt x="551" y="241"/>
                      </a:lnTo>
                      <a:lnTo>
                        <a:pt x="576" y="265"/>
                      </a:lnTo>
                      <a:lnTo>
                        <a:pt x="598" y="290"/>
                      </a:lnTo>
                      <a:lnTo>
                        <a:pt x="617" y="317"/>
                      </a:lnTo>
                      <a:lnTo>
                        <a:pt x="617" y="317"/>
                      </a:lnTo>
                      <a:lnTo>
                        <a:pt x="617" y="316"/>
                      </a:lnTo>
                      <a:close/>
                    </a:path>
                  </a:pathLst>
                </a:custGeom>
                <a:solidFill>
                  <a:srgbClr val="D1843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9341" name="Freeform 77"/>
                <p:cNvSpPr>
                  <a:spLocks/>
                </p:cNvSpPr>
                <p:nvPr/>
              </p:nvSpPr>
              <p:spPr bwMode="auto">
                <a:xfrm>
                  <a:off x="1632" y="3483"/>
                  <a:ext cx="760" cy="603"/>
                </a:xfrm>
                <a:custGeom>
                  <a:avLst/>
                  <a:gdLst>
                    <a:gd name="T0" fmla="*/ 378 w 760"/>
                    <a:gd name="T1" fmla="*/ 139 h 603"/>
                    <a:gd name="T2" fmla="*/ 417 w 760"/>
                    <a:gd name="T3" fmla="*/ 188 h 603"/>
                    <a:gd name="T4" fmla="*/ 447 w 760"/>
                    <a:gd name="T5" fmla="*/ 244 h 603"/>
                    <a:gd name="T6" fmla="*/ 471 w 760"/>
                    <a:gd name="T7" fmla="*/ 303 h 603"/>
                    <a:gd name="T8" fmla="*/ 491 w 760"/>
                    <a:gd name="T9" fmla="*/ 363 h 603"/>
                    <a:gd name="T10" fmla="*/ 508 w 760"/>
                    <a:gd name="T11" fmla="*/ 402 h 603"/>
                    <a:gd name="T12" fmla="*/ 520 w 760"/>
                    <a:gd name="T13" fmla="*/ 421 h 603"/>
                    <a:gd name="T14" fmla="*/ 527 w 760"/>
                    <a:gd name="T15" fmla="*/ 442 h 603"/>
                    <a:gd name="T16" fmla="*/ 542 w 760"/>
                    <a:gd name="T17" fmla="*/ 460 h 603"/>
                    <a:gd name="T18" fmla="*/ 562 w 760"/>
                    <a:gd name="T19" fmla="*/ 476 h 603"/>
                    <a:gd name="T20" fmla="*/ 579 w 760"/>
                    <a:gd name="T21" fmla="*/ 482 h 603"/>
                    <a:gd name="T22" fmla="*/ 581 w 760"/>
                    <a:gd name="T23" fmla="*/ 478 h 603"/>
                    <a:gd name="T24" fmla="*/ 584 w 760"/>
                    <a:gd name="T25" fmla="*/ 474 h 603"/>
                    <a:gd name="T26" fmla="*/ 581 w 760"/>
                    <a:gd name="T27" fmla="*/ 469 h 603"/>
                    <a:gd name="T28" fmla="*/ 581 w 760"/>
                    <a:gd name="T29" fmla="*/ 464 h 603"/>
                    <a:gd name="T30" fmla="*/ 606 w 760"/>
                    <a:gd name="T31" fmla="*/ 466 h 603"/>
                    <a:gd name="T32" fmla="*/ 645 w 760"/>
                    <a:gd name="T33" fmla="*/ 476 h 603"/>
                    <a:gd name="T34" fmla="*/ 679 w 760"/>
                    <a:gd name="T35" fmla="*/ 490 h 603"/>
                    <a:gd name="T36" fmla="*/ 711 w 760"/>
                    <a:gd name="T37" fmla="*/ 506 h 603"/>
                    <a:gd name="T38" fmla="*/ 738 w 760"/>
                    <a:gd name="T39" fmla="*/ 524 h 603"/>
                    <a:gd name="T40" fmla="*/ 755 w 760"/>
                    <a:gd name="T41" fmla="*/ 540 h 603"/>
                    <a:gd name="T42" fmla="*/ 760 w 760"/>
                    <a:gd name="T43" fmla="*/ 555 h 603"/>
                    <a:gd name="T44" fmla="*/ 755 w 760"/>
                    <a:gd name="T45" fmla="*/ 568 h 603"/>
                    <a:gd name="T46" fmla="*/ 748 w 760"/>
                    <a:gd name="T47" fmla="*/ 583 h 603"/>
                    <a:gd name="T48" fmla="*/ 738 w 760"/>
                    <a:gd name="T49" fmla="*/ 596 h 603"/>
                    <a:gd name="T50" fmla="*/ 719 w 760"/>
                    <a:gd name="T51" fmla="*/ 587 h 603"/>
                    <a:gd name="T52" fmla="*/ 677 w 760"/>
                    <a:gd name="T53" fmla="*/ 557 h 603"/>
                    <a:gd name="T54" fmla="*/ 628 w 760"/>
                    <a:gd name="T55" fmla="*/ 530 h 603"/>
                    <a:gd name="T56" fmla="*/ 572 w 760"/>
                    <a:gd name="T57" fmla="*/ 503 h 603"/>
                    <a:gd name="T58" fmla="*/ 515 w 760"/>
                    <a:gd name="T59" fmla="*/ 478 h 603"/>
                    <a:gd name="T60" fmla="*/ 491 w 760"/>
                    <a:gd name="T61" fmla="*/ 416 h 603"/>
                    <a:gd name="T62" fmla="*/ 459 w 760"/>
                    <a:gd name="T63" fmla="*/ 320 h 603"/>
                    <a:gd name="T64" fmla="*/ 388 w 760"/>
                    <a:gd name="T65" fmla="*/ 232 h 603"/>
                    <a:gd name="T66" fmla="*/ 285 w 760"/>
                    <a:gd name="T67" fmla="*/ 151 h 603"/>
                    <a:gd name="T68" fmla="*/ 167 w 760"/>
                    <a:gd name="T69" fmla="*/ 75 h 603"/>
                    <a:gd name="T70" fmla="*/ 0 w 760"/>
                    <a:gd name="T71" fmla="*/ 0 h 603"/>
                    <a:gd name="T72" fmla="*/ 91 w 760"/>
                    <a:gd name="T73" fmla="*/ 7 h 603"/>
                    <a:gd name="T74" fmla="*/ 174 w 760"/>
                    <a:gd name="T75" fmla="*/ 23 h 603"/>
                    <a:gd name="T76" fmla="*/ 250 w 760"/>
                    <a:gd name="T77" fmla="*/ 48 h 603"/>
                    <a:gd name="T78" fmla="*/ 312 w 760"/>
                    <a:gd name="T79" fmla="*/ 80 h 603"/>
                    <a:gd name="T80" fmla="*/ 353 w 760"/>
                    <a:gd name="T81" fmla="*/ 117 h 6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760" h="603">
                      <a:moveTo>
                        <a:pt x="353" y="117"/>
                      </a:moveTo>
                      <a:lnTo>
                        <a:pt x="378" y="139"/>
                      </a:lnTo>
                      <a:lnTo>
                        <a:pt x="400" y="163"/>
                      </a:lnTo>
                      <a:lnTo>
                        <a:pt x="417" y="188"/>
                      </a:lnTo>
                      <a:lnTo>
                        <a:pt x="434" y="215"/>
                      </a:lnTo>
                      <a:lnTo>
                        <a:pt x="447" y="244"/>
                      </a:lnTo>
                      <a:lnTo>
                        <a:pt x="459" y="274"/>
                      </a:lnTo>
                      <a:lnTo>
                        <a:pt x="471" y="303"/>
                      </a:lnTo>
                      <a:lnTo>
                        <a:pt x="481" y="333"/>
                      </a:lnTo>
                      <a:lnTo>
                        <a:pt x="491" y="363"/>
                      </a:lnTo>
                      <a:lnTo>
                        <a:pt x="500" y="391"/>
                      </a:lnTo>
                      <a:lnTo>
                        <a:pt x="508" y="402"/>
                      </a:lnTo>
                      <a:lnTo>
                        <a:pt x="515" y="411"/>
                      </a:lnTo>
                      <a:lnTo>
                        <a:pt x="520" y="421"/>
                      </a:lnTo>
                      <a:lnTo>
                        <a:pt x="522" y="431"/>
                      </a:lnTo>
                      <a:lnTo>
                        <a:pt x="527" y="442"/>
                      </a:lnTo>
                      <a:lnTo>
                        <a:pt x="535" y="451"/>
                      </a:lnTo>
                      <a:lnTo>
                        <a:pt x="542" y="460"/>
                      </a:lnTo>
                      <a:lnTo>
                        <a:pt x="549" y="468"/>
                      </a:lnTo>
                      <a:lnTo>
                        <a:pt x="562" y="476"/>
                      </a:lnTo>
                      <a:lnTo>
                        <a:pt x="574" y="483"/>
                      </a:lnTo>
                      <a:lnTo>
                        <a:pt x="579" y="482"/>
                      </a:lnTo>
                      <a:lnTo>
                        <a:pt x="581" y="479"/>
                      </a:lnTo>
                      <a:lnTo>
                        <a:pt x="581" y="478"/>
                      </a:lnTo>
                      <a:lnTo>
                        <a:pt x="584" y="476"/>
                      </a:lnTo>
                      <a:lnTo>
                        <a:pt x="584" y="474"/>
                      </a:lnTo>
                      <a:lnTo>
                        <a:pt x="581" y="471"/>
                      </a:lnTo>
                      <a:lnTo>
                        <a:pt x="581" y="469"/>
                      </a:lnTo>
                      <a:lnTo>
                        <a:pt x="581" y="467"/>
                      </a:lnTo>
                      <a:lnTo>
                        <a:pt x="581" y="464"/>
                      </a:lnTo>
                      <a:lnTo>
                        <a:pt x="581" y="462"/>
                      </a:lnTo>
                      <a:lnTo>
                        <a:pt x="606" y="466"/>
                      </a:lnTo>
                      <a:lnTo>
                        <a:pt x="625" y="470"/>
                      </a:lnTo>
                      <a:lnTo>
                        <a:pt x="645" y="476"/>
                      </a:lnTo>
                      <a:lnTo>
                        <a:pt x="662" y="482"/>
                      </a:lnTo>
                      <a:lnTo>
                        <a:pt x="679" y="490"/>
                      </a:lnTo>
                      <a:lnTo>
                        <a:pt x="694" y="498"/>
                      </a:lnTo>
                      <a:lnTo>
                        <a:pt x="711" y="506"/>
                      </a:lnTo>
                      <a:lnTo>
                        <a:pt x="723" y="515"/>
                      </a:lnTo>
                      <a:lnTo>
                        <a:pt x="738" y="524"/>
                      </a:lnTo>
                      <a:lnTo>
                        <a:pt x="750" y="532"/>
                      </a:lnTo>
                      <a:lnTo>
                        <a:pt x="755" y="540"/>
                      </a:lnTo>
                      <a:lnTo>
                        <a:pt x="758" y="547"/>
                      </a:lnTo>
                      <a:lnTo>
                        <a:pt x="760" y="555"/>
                      </a:lnTo>
                      <a:lnTo>
                        <a:pt x="758" y="562"/>
                      </a:lnTo>
                      <a:lnTo>
                        <a:pt x="755" y="568"/>
                      </a:lnTo>
                      <a:lnTo>
                        <a:pt x="753" y="576"/>
                      </a:lnTo>
                      <a:lnTo>
                        <a:pt x="748" y="583"/>
                      </a:lnTo>
                      <a:lnTo>
                        <a:pt x="743" y="590"/>
                      </a:lnTo>
                      <a:lnTo>
                        <a:pt x="738" y="596"/>
                      </a:lnTo>
                      <a:lnTo>
                        <a:pt x="733" y="603"/>
                      </a:lnTo>
                      <a:lnTo>
                        <a:pt x="719" y="587"/>
                      </a:lnTo>
                      <a:lnTo>
                        <a:pt x="699" y="572"/>
                      </a:lnTo>
                      <a:lnTo>
                        <a:pt x="677" y="557"/>
                      </a:lnTo>
                      <a:lnTo>
                        <a:pt x="655" y="543"/>
                      </a:lnTo>
                      <a:lnTo>
                        <a:pt x="628" y="530"/>
                      </a:lnTo>
                      <a:lnTo>
                        <a:pt x="601" y="516"/>
                      </a:lnTo>
                      <a:lnTo>
                        <a:pt x="572" y="503"/>
                      </a:lnTo>
                      <a:lnTo>
                        <a:pt x="545" y="491"/>
                      </a:lnTo>
                      <a:lnTo>
                        <a:pt x="515" y="478"/>
                      </a:lnTo>
                      <a:lnTo>
                        <a:pt x="486" y="467"/>
                      </a:lnTo>
                      <a:lnTo>
                        <a:pt x="491" y="416"/>
                      </a:lnTo>
                      <a:lnTo>
                        <a:pt x="481" y="367"/>
                      </a:lnTo>
                      <a:lnTo>
                        <a:pt x="459" y="320"/>
                      </a:lnTo>
                      <a:lnTo>
                        <a:pt x="427" y="276"/>
                      </a:lnTo>
                      <a:lnTo>
                        <a:pt x="388" y="232"/>
                      </a:lnTo>
                      <a:lnTo>
                        <a:pt x="339" y="191"/>
                      </a:lnTo>
                      <a:lnTo>
                        <a:pt x="285" y="151"/>
                      </a:lnTo>
                      <a:lnTo>
                        <a:pt x="226" y="112"/>
                      </a:lnTo>
                      <a:lnTo>
                        <a:pt x="167" y="75"/>
                      </a:lnTo>
                      <a:lnTo>
                        <a:pt x="103" y="38"/>
                      </a:lnTo>
                      <a:lnTo>
                        <a:pt x="0" y="0"/>
                      </a:lnTo>
                      <a:lnTo>
                        <a:pt x="47" y="3"/>
                      </a:lnTo>
                      <a:lnTo>
                        <a:pt x="91" y="7"/>
                      </a:lnTo>
                      <a:lnTo>
                        <a:pt x="133" y="14"/>
                      </a:lnTo>
                      <a:lnTo>
                        <a:pt x="174" y="23"/>
                      </a:lnTo>
                      <a:lnTo>
                        <a:pt x="214" y="35"/>
                      </a:lnTo>
                      <a:lnTo>
                        <a:pt x="250" y="48"/>
                      </a:lnTo>
                      <a:lnTo>
                        <a:pt x="282" y="63"/>
                      </a:lnTo>
                      <a:lnTo>
                        <a:pt x="312" y="80"/>
                      </a:lnTo>
                      <a:lnTo>
                        <a:pt x="336" y="99"/>
                      </a:lnTo>
                      <a:lnTo>
                        <a:pt x="353" y="117"/>
                      </a:lnTo>
                      <a:lnTo>
                        <a:pt x="353" y="117"/>
                      </a:lnTo>
                      <a:close/>
                    </a:path>
                  </a:pathLst>
                </a:custGeom>
                <a:solidFill>
                  <a:srgbClr val="B347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9342" name="Freeform 78"/>
                <p:cNvSpPr>
                  <a:spLocks/>
                </p:cNvSpPr>
                <p:nvPr/>
              </p:nvSpPr>
              <p:spPr bwMode="auto">
                <a:xfrm>
                  <a:off x="1226" y="3512"/>
                  <a:ext cx="818" cy="547"/>
                </a:xfrm>
                <a:custGeom>
                  <a:avLst/>
                  <a:gdLst>
                    <a:gd name="T0" fmla="*/ 752 w 818"/>
                    <a:gd name="T1" fmla="*/ 273 h 547"/>
                    <a:gd name="T2" fmla="*/ 762 w 818"/>
                    <a:gd name="T3" fmla="*/ 322 h 547"/>
                    <a:gd name="T4" fmla="*/ 762 w 818"/>
                    <a:gd name="T5" fmla="*/ 373 h 547"/>
                    <a:gd name="T6" fmla="*/ 747 w 818"/>
                    <a:gd name="T7" fmla="*/ 399 h 547"/>
                    <a:gd name="T8" fmla="*/ 715 w 818"/>
                    <a:gd name="T9" fmla="*/ 368 h 547"/>
                    <a:gd name="T10" fmla="*/ 688 w 818"/>
                    <a:gd name="T11" fmla="*/ 337 h 547"/>
                    <a:gd name="T12" fmla="*/ 654 w 818"/>
                    <a:gd name="T13" fmla="*/ 306 h 547"/>
                    <a:gd name="T14" fmla="*/ 794 w 818"/>
                    <a:gd name="T15" fmla="*/ 491 h 547"/>
                    <a:gd name="T16" fmla="*/ 723 w 818"/>
                    <a:gd name="T17" fmla="*/ 438 h 547"/>
                    <a:gd name="T18" fmla="*/ 654 w 818"/>
                    <a:gd name="T19" fmla="*/ 381 h 547"/>
                    <a:gd name="T20" fmla="*/ 576 w 818"/>
                    <a:gd name="T21" fmla="*/ 329 h 547"/>
                    <a:gd name="T22" fmla="*/ 774 w 818"/>
                    <a:gd name="T23" fmla="*/ 506 h 547"/>
                    <a:gd name="T24" fmla="*/ 764 w 818"/>
                    <a:gd name="T25" fmla="*/ 509 h 547"/>
                    <a:gd name="T26" fmla="*/ 754 w 818"/>
                    <a:gd name="T27" fmla="*/ 511 h 547"/>
                    <a:gd name="T28" fmla="*/ 745 w 818"/>
                    <a:gd name="T29" fmla="*/ 514 h 547"/>
                    <a:gd name="T30" fmla="*/ 691 w 818"/>
                    <a:gd name="T31" fmla="*/ 481 h 547"/>
                    <a:gd name="T32" fmla="*/ 602 w 818"/>
                    <a:gd name="T33" fmla="*/ 425 h 547"/>
                    <a:gd name="T34" fmla="*/ 512 w 818"/>
                    <a:gd name="T35" fmla="*/ 371 h 547"/>
                    <a:gd name="T36" fmla="*/ 441 w 818"/>
                    <a:gd name="T37" fmla="*/ 342 h 547"/>
                    <a:gd name="T38" fmla="*/ 522 w 818"/>
                    <a:gd name="T39" fmla="*/ 397 h 547"/>
                    <a:gd name="T40" fmla="*/ 607 w 818"/>
                    <a:gd name="T41" fmla="*/ 450 h 547"/>
                    <a:gd name="T42" fmla="*/ 691 w 818"/>
                    <a:gd name="T43" fmla="*/ 503 h 547"/>
                    <a:gd name="T44" fmla="*/ 598 w 818"/>
                    <a:gd name="T45" fmla="*/ 533 h 547"/>
                    <a:gd name="T46" fmla="*/ 502 w 818"/>
                    <a:gd name="T47" fmla="*/ 491 h 547"/>
                    <a:gd name="T48" fmla="*/ 419 w 818"/>
                    <a:gd name="T49" fmla="*/ 448 h 547"/>
                    <a:gd name="T50" fmla="*/ 323 w 818"/>
                    <a:gd name="T51" fmla="*/ 410 h 547"/>
                    <a:gd name="T52" fmla="*/ 277 w 818"/>
                    <a:gd name="T53" fmla="*/ 403 h 547"/>
                    <a:gd name="T54" fmla="*/ 272 w 818"/>
                    <a:gd name="T55" fmla="*/ 409 h 547"/>
                    <a:gd name="T56" fmla="*/ 277 w 818"/>
                    <a:gd name="T57" fmla="*/ 415 h 547"/>
                    <a:gd name="T58" fmla="*/ 316 w 818"/>
                    <a:gd name="T59" fmla="*/ 430 h 547"/>
                    <a:gd name="T60" fmla="*/ 406 w 818"/>
                    <a:gd name="T61" fmla="*/ 465 h 547"/>
                    <a:gd name="T62" fmla="*/ 485 w 818"/>
                    <a:gd name="T63" fmla="*/ 501 h 547"/>
                    <a:gd name="T64" fmla="*/ 566 w 818"/>
                    <a:gd name="T65" fmla="*/ 541 h 547"/>
                    <a:gd name="T66" fmla="*/ 316 w 818"/>
                    <a:gd name="T67" fmla="*/ 462 h 547"/>
                    <a:gd name="T68" fmla="*/ 127 w 818"/>
                    <a:gd name="T69" fmla="*/ 352 h 547"/>
                    <a:gd name="T70" fmla="*/ 14 w 818"/>
                    <a:gd name="T71" fmla="*/ 222 h 547"/>
                    <a:gd name="T72" fmla="*/ 4 w 818"/>
                    <a:gd name="T73" fmla="*/ 128 h 547"/>
                    <a:gd name="T74" fmla="*/ 26 w 818"/>
                    <a:gd name="T75" fmla="*/ 66 h 547"/>
                    <a:gd name="T76" fmla="*/ 76 w 818"/>
                    <a:gd name="T77" fmla="*/ 19 h 547"/>
                    <a:gd name="T78" fmla="*/ 215 w 818"/>
                    <a:gd name="T79" fmla="*/ 0 h 547"/>
                    <a:gd name="T80" fmla="*/ 436 w 818"/>
                    <a:gd name="T81" fmla="*/ 47 h 547"/>
                    <a:gd name="T82" fmla="*/ 607 w 818"/>
                    <a:gd name="T83" fmla="*/ 139 h 547"/>
                    <a:gd name="T84" fmla="*/ 730 w 818"/>
                    <a:gd name="T85" fmla="*/ 239 h 5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818" h="547">
                      <a:moveTo>
                        <a:pt x="730" y="239"/>
                      </a:moveTo>
                      <a:lnTo>
                        <a:pt x="742" y="256"/>
                      </a:lnTo>
                      <a:lnTo>
                        <a:pt x="752" y="273"/>
                      </a:lnTo>
                      <a:lnTo>
                        <a:pt x="757" y="289"/>
                      </a:lnTo>
                      <a:lnTo>
                        <a:pt x="759" y="306"/>
                      </a:lnTo>
                      <a:lnTo>
                        <a:pt x="762" y="322"/>
                      </a:lnTo>
                      <a:lnTo>
                        <a:pt x="762" y="338"/>
                      </a:lnTo>
                      <a:lnTo>
                        <a:pt x="762" y="355"/>
                      </a:lnTo>
                      <a:lnTo>
                        <a:pt x="762" y="373"/>
                      </a:lnTo>
                      <a:lnTo>
                        <a:pt x="762" y="391"/>
                      </a:lnTo>
                      <a:lnTo>
                        <a:pt x="759" y="409"/>
                      </a:lnTo>
                      <a:lnTo>
                        <a:pt x="747" y="399"/>
                      </a:lnTo>
                      <a:lnTo>
                        <a:pt x="737" y="389"/>
                      </a:lnTo>
                      <a:lnTo>
                        <a:pt x="725" y="378"/>
                      </a:lnTo>
                      <a:lnTo>
                        <a:pt x="715" y="368"/>
                      </a:lnTo>
                      <a:lnTo>
                        <a:pt x="708" y="358"/>
                      </a:lnTo>
                      <a:lnTo>
                        <a:pt x="698" y="347"/>
                      </a:lnTo>
                      <a:lnTo>
                        <a:pt x="688" y="337"/>
                      </a:lnTo>
                      <a:lnTo>
                        <a:pt x="678" y="326"/>
                      </a:lnTo>
                      <a:lnTo>
                        <a:pt x="666" y="317"/>
                      </a:lnTo>
                      <a:lnTo>
                        <a:pt x="654" y="306"/>
                      </a:lnTo>
                      <a:lnTo>
                        <a:pt x="634" y="314"/>
                      </a:lnTo>
                      <a:lnTo>
                        <a:pt x="818" y="491"/>
                      </a:lnTo>
                      <a:lnTo>
                        <a:pt x="794" y="491"/>
                      </a:lnTo>
                      <a:lnTo>
                        <a:pt x="769" y="474"/>
                      </a:lnTo>
                      <a:lnTo>
                        <a:pt x="745" y="456"/>
                      </a:lnTo>
                      <a:lnTo>
                        <a:pt x="723" y="438"/>
                      </a:lnTo>
                      <a:lnTo>
                        <a:pt x="701" y="418"/>
                      </a:lnTo>
                      <a:lnTo>
                        <a:pt x="676" y="400"/>
                      </a:lnTo>
                      <a:lnTo>
                        <a:pt x="654" y="381"/>
                      </a:lnTo>
                      <a:lnTo>
                        <a:pt x="629" y="363"/>
                      </a:lnTo>
                      <a:lnTo>
                        <a:pt x="605" y="345"/>
                      </a:lnTo>
                      <a:lnTo>
                        <a:pt x="576" y="329"/>
                      </a:lnTo>
                      <a:lnTo>
                        <a:pt x="546" y="314"/>
                      </a:lnTo>
                      <a:lnTo>
                        <a:pt x="546" y="330"/>
                      </a:lnTo>
                      <a:lnTo>
                        <a:pt x="774" y="506"/>
                      </a:lnTo>
                      <a:lnTo>
                        <a:pt x="772" y="507"/>
                      </a:lnTo>
                      <a:lnTo>
                        <a:pt x="769" y="509"/>
                      </a:lnTo>
                      <a:lnTo>
                        <a:pt x="764" y="509"/>
                      </a:lnTo>
                      <a:lnTo>
                        <a:pt x="762" y="510"/>
                      </a:lnTo>
                      <a:lnTo>
                        <a:pt x="757" y="511"/>
                      </a:lnTo>
                      <a:lnTo>
                        <a:pt x="754" y="511"/>
                      </a:lnTo>
                      <a:lnTo>
                        <a:pt x="750" y="512"/>
                      </a:lnTo>
                      <a:lnTo>
                        <a:pt x="747" y="513"/>
                      </a:lnTo>
                      <a:lnTo>
                        <a:pt x="745" y="514"/>
                      </a:lnTo>
                      <a:lnTo>
                        <a:pt x="742" y="515"/>
                      </a:lnTo>
                      <a:lnTo>
                        <a:pt x="718" y="498"/>
                      </a:lnTo>
                      <a:lnTo>
                        <a:pt x="691" y="481"/>
                      </a:lnTo>
                      <a:lnTo>
                        <a:pt x="661" y="463"/>
                      </a:lnTo>
                      <a:lnTo>
                        <a:pt x="634" y="443"/>
                      </a:lnTo>
                      <a:lnTo>
                        <a:pt x="602" y="425"/>
                      </a:lnTo>
                      <a:lnTo>
                        <a:pt x="573" y="407"/>
                      </a:lnTo>
                      <a:lnTo>
                        <a:pt x="544" y="389"/>
                      </a:lnTo>
                      <a:lnTo>
                        <a:pt x="512" y="371"/>
                      </a:lnTo>
                      <a:lnTo>
                        <a:pt x="482" y="354"/>
                      </a:lnTo>
                      <a:lnTo>
                        <a:pt x="451" y="338"/>
                      </a:lnTo>
                      <a:lnTo>
                        <a:pt x="441" y="342"/>
                      </a:lnTo>
                      <a:lnTo>
                        <a:pt x="465" y="361"/>
                      </a:lnTo>
                      <a:lnTo>
                        <a:pt x="492" y="378"/>
                      </a:lnTo>
                      <a:lnTo>
                        <a:pt x="522" y="397"/>
                      </a:lnTo>
                      <a:lnTo>
                        <a:pt x="549" y="415"/>
                      </a:lnTo>
                      <a:lnTo>
                        <a:pt x="578" y="433"/>
                      </a:lnTo>
                      <a:lnTo>
                        <a:pt x="607" y="450"/>
                      </a:lnTo>
                      <a:lnTo>
                        <a:pt x="637" y="467"/>
                      </a:lnTo>
                      <a:lnTo>
                        <a:pt x="664" y="486"/>
                      </a:lnTo>
                      <a:lnTo>
                        <a:pt x="691" y="503"/>
                      </a:lnTo>
                      <a:lnTo>
                        <a:pt x="715" y="520"/>
                      </a:lnTo>
                      <a:lnTo>
                        <a:pt x="598" y="547"/>
                      </a:lnTo>
                      <a:lnTo>
                        <a:pt x="598" y="533"/>
                      </a:lnTo>
                      <a:lnTo>
                        <a:pt x="563" y="520"/>
                      </a:lnTo>
                      <a:lnTo>
                        <a:pt x="531" y="506"/>
                      </a:lnTo>
                      <a:lnTo>
                        <a:pt x="502" y="491"/>
                      </a:lnTo>
                      <a:lnTo>
                        <a:pt x="475" y="477"/>
                      </a:lnTo>
                      <a:lnTo>
                        <a:pt x="448" y="462"/>
                      </a:lnTo>
                      <a:lnTo>
                        <a:pt x="419" y="448"/>
                      </a:lnTo>
                      <a:lnTo>
                        <a:pt x="389" y="434"/>
                      </a:lnTo>
                      <a:lnTo>
                        <a:pt x="357" y="422"/>
                      </a:lnTo>
                      <a:lnTo>
                        <a:pt x="323" y="410"/>
                      </a:lnTo>
                      <a:lnTo>
                        <a:pt x="281" y="400"/>
                      </a:lnTo>
                      <a:lnTo>
                        <a:pt x="279" y="401"/>
                      </a:lnTo>
                      <a:lnTo>
                        <a:pt x="277" y="403"/>
                      </a:lnTo>
                      <a:lnTo>
                        <a:pt x="274" y="405"/>
                      </a:lnTo>
                      <a:lnTo>
                        <a:pt x="272" y="407"/>
                      </a:lnTo>
                      <a:lnTo>
                        <a:pt x="272" y="409"/>
                      </a:lnTo>
                      <a:lnTo>
                        <a:pt x="272" y="411"/>
                      </a:lnTo>
                      <a:lnTo>
                        <a:pt x="274" y="413"/>
                      </a:lnTo>
                      <a:lnTo>
                        <a:pt x="277" y="415"/>
                      </a:lnTo>
                      <a:lnTo>
                        <a:pt x="279" y="416"/>
                      </a:lnTo>
                      <a:lnTo>
                        <a:pt x="281" y="417"/>
                      </a:lnTo>
                      <a:lnTo>
                        <a:pt x="316" y="430"/>
                      </a:lnTo>
                      <a:lnTo>
                        <a:pt x="348" y="442"/>
                      </a:lnTo>
                      <a:lnTo>
                        <a:pt x="377" y="454"/>
                      </a:lnTo>
                      <a:lnTo>
                        <a:pt x="406" y="465"/>
                      </a:lnTo>
                      <a:lnTo>
                        <a:pt x="433" y="477"/>
                      </a:lnTo>
                      <a:lnTo>
                        <a:pt x="460" y="488"/>
                      </a:lnTo>
                      <a:lnTo>
                        <a:pt x="485" y="501"/>
                      </a:lnTo>
                      <a:lnTo>
                        <a:pt x="512" y="513"/>
                      </a:lnTo>
                      <a:lnTo>
                        <a:pt x="539" y="527"/>
                      </a:lnTo>
                      <a:lnTo>
                        <a:pt x="566" y="541"/>
                      </a:lnTo>
                      <a:lnTo>
                        <a:pt x="477" y="519"/>
                      </a:lnTo>
                      <a:lnTo>
                        <a:pt x="394" y="491"/>
                      </a:lnTo>
                      <a:lnTo>
                        <a:pt x="316" y="462"/>
                      </a:lnTo>
                      <a:lnTo>
                        <a:pt x="245" y="429"/>
                      </a:lnTo>
                      <a:lnTo>
                        <a:pt x="181" y="392"/>
                      </a:lnTo>
                      <a:lnTo>
                        <a:pt x="127" y="352"/>
                      </a:lnTo>
                      <a:lnTo>
                        <a:pt x="80" y="311"/>
                      </a:lnTo>
                      <a:lnTo>
                        <a:pt x="41" y="267"/>
                      </a:lnTo>
                      <a:lnTo>
                        <a:pt x="14" y="222"/>
                      </a:lnTo>
                      <a:lnTo>
                        <a:pt x="0" y="174"/>
                      </a:lnTo>
                      <a:lnTo>
                        <a:pt x="2" y="151"/>
                      </a:lnTo>
                      <a:lnTo>
                        <a:pt x="4" y="128"/>
                      </a:lnTo>
                      <a:lnTo>
                        <a:pt x="9" y="106"/>
                      </a:lnTo>
                      <a:lnTo>
                        <a:pt x="17" y="86"/>
                      </a:lnTo>
                      <a:lnTo>
                        <a:pt x="26" y="66"/>
                      </a:lnTo>
                      <a:lnTo>
                        <a:pt x="39" y="49"/>
                      </a:lnTo>
                      <a:lnTo>
                        <a:pt x="56" y="33"/>
                      </a:lnTo>
                      <a:lnTo>
                        <a:pt x="76" y="19"/>
                      </a:lnTo>
                      <a:lnTo>
                        <a:pt x="100" y="9"/>
                      </a:lnTo>
                      <a:lnTo>
                        <a:pt x="132" y="1"/>
                      </a:lnTo>
                      <a:lnTo>
                        <a:pt x="215" y="0"/>
                      </a:lnTo>
                      <a:lnTo>
                        <a:pt x="294" y="8"/>
                      </a:lnTo>
                      <a:lnTo>
                        <a:pt x="367" y="24"/>
                      </a:lnTo>
                      <a:lnTo>
                        <a:pt x="436" y="47"/>
                      </a:lnTo>
                      <a:lnTo>
                        <a:pt x="497" y="74"/>
                      </a:lnTo>
                      <a:lnTo>
                        <a:pt x="556" y="106"/>
                      </a:lnTo>
                      <a:lnTo>
                        <a:pt x="607" y="139"/>
                      </a:lnTo>
                      <a:lnTo>
                        <a:pt x="654" y="174"/>
                      </a:lnTo>
                      <a:lnTo>
                        <a:pt x="696" y="208"/>
                      </a:lnTo>
                      <a:lnTo>
                        <a:pt x="730" y="239"/>
                      </a:lnTo>
                      <a:lnTo>
                        <a:pt x="730" y="239"/>
                      </a:lnTo>
                      <a:close/>
                    </a:path>
                  </a:pathLst>
                </a:custGeom>
                <a:solidFill>
                  <a:srgbClr val="B347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39343" name="Rectangle 79"/>
              <p:cNvSpPr>
                <a:spLocks noChangeArrowheads="1"/>
              </p:cNvSpPr>
              <p:nvPr/>
            </p:nvSpPr>
            <p:spPr bwMode="auto">
              <a:xfrm>
                <a:off x="717" y="1238"/>
                <a:ext cx="4338" cy="2400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grpSp>
            <p:nvGrpSpPr>
              <p:cNvPr id="139344" name="Group 80"/>
              <p:cNvGrpSpPr>
                <a:grpSpLocks/>
              </p:cNvGrpSpPr>
              <p:nvPr/>
            </p:nvGrpSpPr>
            <p:grpSpPr bwMode="auto">
              <a:xfrm>
                <a:off x="226" y="1515"/>
                <a:ext cx="5350" cy="528"/>
                <a:chOff x="211" y="1521"/>
                <a:chExt cx="5350" cy="528"/>
              </a:xfrm>
            </p:grpSpPr>
            <p:sp>
              <p:nvSpPr>
                <p:cNvPr id="139345" name="Freeform 81"/>
                <p:cNvSpPr>
                  <a:spLocks/>
                </p:cNvSpPr>
                <p:nvPr/>
              </p:nvSpPr>
              <p:spPr bwMode="auto">
                <a:xfrm>
                  <a:off x="5125" y="1521"/>
                  <a:ext cx="414" cy="159"/>
                </a:xfrm>
                <a:custGeom>
                  <a:avLst/>
                  <a:gdLst>
                    <a:gd name="T0" fmla="*/ 405 w 414"/>
                    <a:gd name="T1" fmla="*/ 90 h 159"/>
                    <a:gd name="T2" fmla="*/ 410 w 414"/>
                    <a:gd name="T3" fmla="*/ 97 h 159"/>
                    <a:gd name="T4" fmla="*/ 412 w 414"/>
                    <a:gd name="T5" fmla="*/ 103 h 159"/>
                    <a:gd name="T6" fmla="*/ 414 w 414"/>
                    <a:gd name="T7" fmla="*/ 110 h 159"/>
                    <a:gd name="T8" fmla="*/ 414 w 414"/>
                    <a:gd name="T9" fmla="*/ 116 h 159"/>
                    <a:gd name="T10" fmla="*/ 414 w 414"/>
                    <a:gd name="T11" fmla="*/ 122 h 159"/>
                    <a:gd name="T12" fmla="*/ 412 w 414"/>
                    <a:gd name="T13" fmla="*/ 128 h 159"/>
                    <a:gd name="T14" fmla="*/ 407 w 414"/>
                    <a:gd name="T15" fmla="*/ 134 h 159"/>
                    <a:gd name="T16" fmla="*/ 400 w 414"/>
                    <a:gd name="T17" fmla="*/ 138 h 159"/>
                    <a:gd name="T18" fmla="*/ 392 w 414"/>
                    <a:gd name="T19" fmla="*/ 143 h 159"/>
                    <a:gd name="T20" fmla="*/ 380 w 414"/>
                    <a:gd name="T21" fmla="*/ 145 h 159"/>
                    <a:gd name="T22" fmla="*/ 380 w 414"/>
                    <a:gd name="T23" fmla="*/ 158 h 159"/>
                    <a:gd name="T24" fmla="*/ 368 w 414"/>
                    <a:gd name="T25" fmla="*/ 159 h 159"/>
                    <a:gd name="T26" fmla="*/ 356 w 414"/>
                    <a:gd name="T27" fmla="*/ 159 h 159"/>
                    <a:gd name="T28" fmla="*/ 346 w 414"/>
                    <a:gd name="T29" fmla="*/ 158 h 159"/>
                    <a:gd name="T30" fmla="*/ 334 w 414"/>
                    <a:gd name="T31" fmla="*/ 156 h 159"/>
                    <a:gd name="T32" fmla="*/ 324 w 414"/>
                    <a:gd name="T33" fmla="*/ 152 h 159"/>
                    <a:gd name="T34" fmla="*/ 311 w 414"/>
                    <a:gd name="T35" fmla="*/ 149 h 159"/>
                    <a:gd name="T36" fmla="*/ 302 w 414"/>
                    <a:gd name="T37" fmla="*/ 145 h 159"/>
                    <a:gd name="T38" fmla="*/ 289 w 414"/>
                    <a:gd name="T39" fmla="*/ 142 h 159"/>
                    <a:gd name="T40" fmla="*/ 277 w 414"/>
                    <a:gd name="T41" fmla="*/ 140 h 159"/>
                    <a:gd name="T42" fmla="*/ 265 w 414"/>
                    <a:gd name="T43" fmla="*/ 137 h 159"/>
                    <a:gd name="T44" fmla="*/ 265 w 414"/>
                    <a:gd name="T45" fmla="*/ 125 h 159"/>
                    <a:gd name="T46" fmla="*/ 235 w 414"/>
                    <a:gd name="T47" fmla="*/ 113 h 159"/>
                    <a:gd name="T48" fmla="*/ 206 w 414"/>
                    <a:gd name="T49" fmla="*/ 103 h 159"/>
                    <a:gd name="T50" fmla="*/ 174 w 414"/>
                    <a:gd name="T51" fmla="*/ 93 h 159"/>
                    <a:gd name="T52" fmla="*/ 142 w 414"/>
                    <a:gd name="T53" fmla="*/ 82 h 159"/>
                    <a:gd name="T54" fmla="*/ 113 w 414"/>
                    <a:gd name="T55" fmla="*/ 72 h 159"/>
                    <a:gd name="T56" fmla="*/ 84 w 414"/>
                    <a:gd name="T57" fmla="*/ 61 h 159"/>
                    <a:gd name="T58" fmla="*/ 59 w 414"/>
                    <a:gd name="T59" fmla="*/ 48 h 159"/>
                    <a:gd name="T60" fmla="*/ 34 w 414"/>
                    <a:gd name="T61" fmla="*/ 34 h 159"/>
                    <a:gd name="T62" fmla="*/ 15 w 414"/>
                    <a:gd name="T63" fmla="*/ 20 h 159"/>
                    <a:gd name="T64" fmla="*/ 0 w 414"/>
                    <a:gd name="T65" fmla="*/ 1 h 159"/>
                    <a:gd name="T66" fmla="*/ 42 w 414"/>
                    <a:gd name="T67" fmla="*/ 0 h 159"/>
                    <a:gd name="T68" fmla="*/ 81 w 414"/>
                    <a:gd name="T69" fmla="*/ 0 h 159"/>
                    <a:gd name="T70" fmla="*/ 123 w 414"/>
                    <a:gd name="T71" fmla="*/ 4 h 159"/>
                    <a:gd name="T72" fmla="*/ 162 w 414"/>
                    <a:gd name="T73" fmla="*/ 9 h 159"/>
                    <a:gd name="T74" fmla="*/ 201 w 414"/>
                    <a:gd name="T75" fmla="*/ 17 h 159"/>
                    <a:gd name="T76" fmla="*/ 238 w 414"/>
                    <a:gd name="T77" fmla="*/ 25 h 159"/>
                    <a:gd name="T78" fmla="*/ 275 w 414"/>
                    <a:gd name="T79" fmla="*/ 36 h 159"/>
                    <a:gd name="T80" fmla="*/ 311 w 414"/>
                    <a:gd name="T81" fmla="*/ 47 h 159"/>
                    <a:gd name="T82" fmla="*/ 346 w 414"/>
                    <a:gd name="T83" fmla="*/ 58 h 159"/>
                    <a:gd name="T84" fmla="*/ 380 w 414"/>
                    <a:gd name="T85" fmla="*/ 70 h 159"/>
                    <a:gd name="T86" fmla="*/ 405 w 414"/>
                    <a:gd name="T87" fmla="*/ 90 h 159"/>
                    <a:gd name="T88" fmla="*/ 405 w 414"/>
                    <a:gd name="T89" fmla="*/ 90 h 1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414" h="159">
                      <a:moveTo>
                        <a:pt x="405" y="90"/>
                      </a:moveTo>
                      <a:lnTo>
                        <a:pt x="410" y="97"/>
                      </a:lnTo>
                      <a:lnTo>
                        <a:pt x="412" y="103"/>
                      </a:lnTo>
                      <a:lnTo>
                        <a:pt x="414" y="110"/>
                      </a:lnTo>
                      <a:lnTo>
                        <a:pt x="414" y="116"/>
                      </a:lnTo>
                      <a:lnTo>
                        <a:pt x="414" y="122"/>
                      </a:lnTo>
                      <a:lnTo>
                        <a:pt x="412" y="128"/>
                      </a:lnTo>
                      <a:lnTo>
                        <a:pt x="407" y="134"/>
                      </a:lnTo>
                      <a:lnTo>
                        <a:pt x="400" y="138"/>
                      </a:lnTo>
                      <a:lnTo>
                        <a:pt x="392" y="143"/>
                      </a:lnTo>
                      <a:lnTo>
                        <a:pt x="380" y="145"/>
                      </a:lnTo>
                      <a:lnTo>
                        <a:pt x="380" y="158"/>
                      </a:lnTo>
                      <a:lnTo>
                        <a:pt x="368" y="159"/>
                      </a:lnTo>
                      <a:lnTo>
                        <a:pt x="356" y="159"/>
                      </a:lnTo>
                      <a:lnTo>
                        <a:pt x="346" y="158"/>
                      </a:lnTo>
                      <a:lnTo>
                        <a:pt x="334" y="156"/>
                      </a:lnTo>
                      <a:lnTo>
                        <a:pt x="324" y="152"/>
                      </a:lnTo>
                      <a:lnTo>
                        <a:pt x="311" y="149"/>
                      </a:lnTo>
                      <a:lnTo>
                        <a:pt x="302" y="145"/>
                      </a:lnTo>
                      <a:lnTo>
                        <a:pt x="289" y="142"/>
                      </a:lnTo>
                      <a:lnTo>
                        <a:pt x="277" y="140"/>
                      </a:lnTo>
                      <a:lnTo>
                        <a:pt x="265" y="137"/>
                      </a:lnTo>
                      <a:lnTo>
                        <a:pt x="265" y="125"/>
                      </a:lnTo>
                      <a:lnTo>
                        <a:pt x="235" y="113"/>
                      </a:lnTo>
                      <a:lnTo>
                        <a:pt x="206" y="103"/>
                      </a:lnTo>
                      <a:lnTo>
                        <a:pt x="174" y="93"/>
                      </a:lnTo>
                      <a:lnTo>
                        <a:pt x="142" y="82"/>
                      </a:lnTo>
                      <a:lnTo>
                        <a:pt x="113" y="72"/>
                      </a:lnTo>
                      <a:lnTo>
                        <a:pt x="84" y="61"/>
                      </a:lnTo>
                      <a:lnTo>
                        <a:pt x="59" y="48"/>
                      </a:lnTo>
                      <a:lnTo>
                        <a:pt x="34" y="34"/>
                      </a:lnTo>
                      <a:lnTo>
                        <a:pt x="15" y="20"/>
                      </a:lnTo>
                      <a:lnTo>
                        <a:pt x="0" y="1"/>
                      </a:lnTo>
                      <a:lnTo>
                        <a:pt x="42" y="0"/>
                      </a:lnTo>
                      <a:lnTo>
                        <a:pt x="81" y="0"/>
                      </a:lnTo>
                      <a:lnTo>
                        <a:pt x="123" y="4"/>
                      </a:lnTo>
                      <a:lnTo>
                        <a:pt x="162" y="9"/>
                      </a:lnTo>
                      <a:lnTo>
                        <a:pt x="201" y="17"/>
                      </a:lnTo>
                      <a:lnTo>
                        <a:pt x="238" y="25"/>
                      </a:lnTo>
                      <a:lnTo>
                        <a:pt x="275" y="36"/>
                      </a:lnTo>
                      <a:lnTo>
                        <a:pt x="311" y="47"/>
                      </a:lnTo>
                      <a:lnTo>
                        <a:pt x="346" y="58"/>
                      </a:lnTo>
                      <a:lnTo>
                        <a:pt x="380" y="70"/>
                      </a:lnTo>
                      <a:lnTo>
                        <a:pt x="405" y="90"/>
                      </a:lnTo>
                      <a:lnTo>
                        <a:pt x="405" y="90"/>
                      </a:lnTo>
                      <a:close/>
                    </a:path>
                  </a:pathLst>
                </a:custGeom>
                <a:solidFill>
                  <a:srgbClr val="CC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9346" name="Freeform 82"/>
                <p:cNvSpPr>
                  <a:spLocks/>
                </p:cNvSpPr>
                <p:nvPr/>
              </p:nvSpPr>
              <p:spPr bwMode="auto">
                <a:xfrm>
                  <a:off x="235" y="1575"/>
                  <a:ext cx="486" cy="153"/>
                </a:xfrm>
                <a:custGeom>
                  <a:avLst/>
                  <a:gdLst>
                    <a:gd name="T0" fmla="*/ 486 w 486"/>
                    <a:gd name="T1" fmla="*/ 33 h 153"/>
                    <a:gd name="T2" fmla="*/ 446 w 486"/>
                    <a:gd name="T3" fmla="*/ 50 h 153"/>
                    <a:gd name="T4" fmla="*/ 405 w 486"/>
                    <a:gd name="T5" fmla="*/ 65 h 153"/>
                    <a:gd name="T6" fmla="*/ 361 w 486"/>
                    <a:gd name="T7" fmla="*/ 79 h 153"/>
                    <a:gd name="T8" fmla="*/ 316 w 486"/>
                    <a:gd name="T9" fmla="*/ 90 h 153"/>
                    <a:gd name="T10" fmla="*/ 272 w 486"/>
                    <a:gd name="T11" fmla="*/ 102 h 153"/>
                    <a:gd name="T12" fmla="*/ 228 w 486"/>
                    <a:gd name="T13" fmla="*/ 113 h 153"/>
                    <a:gd name="T14" fmla="*/ 182 w 486"/>
                    <a:gd name="T15" fmla="*/ 122 h 153"/>
                    <a:gd name="T16" fmla="*/ 138 w 486"/>
                    <a:gd name="T17" fmla="*/ 132 h 153"/>
                    <a:gd name="T18" fmla="*/ 91 w 486"/>
                    <a:gd name="T19" fmla="*/ 143 h 153"/>
                    <a:gd name="T20" fmla="*/ 44 w 486"/>
                    <a:gd name="T21" fmla="*/ 153 h 153"/>
                    <a:gd name="T22" fmla="*/ 57 w 486"/>
                    <a:gd name="T23" fmla="*/ 148 h 153"/>
                    <a:gd name="T24" fmla="*/ 44 w 486"/>
                    <a:gd name="T25" fmla="*/ 147 h 153"/>
                    <a:gd name="T26" fmla="*/ 37 w 486"/>
                    <a:gd name="T27" fmla="*/ 145 h 153"/>
                    <a:gd name="T28" fmla="*/ 30 w 486"/>
                    <a:gd name="T29" fmla="*/ 140 h 153"/>
                    <a:gd name="T30" fmla="*/ 25 w 486"/>
                    <a:gd name="T31" fmla="*/ 135 h 153"/>
                    <a:gd name="T32" fmla="*/ 22 w 486"/>
                    <a:gd name="T33" fmla="*/ 129 h 153"/>
                    <a:gd name="T34" fmla="*/ 20 w 486"/>
                    <a:gd name="T35" fmla="*/ 123 h 153"/>
                    <a:gd name="T36" fmla="*/ 15 w 486"/>
                    <a:gd name="T37" fmla="*/ 116 h 153"/>
                    <a:gd name="T38" fmla="*/ 13 w 486"/>
                    <a:gd name="T39" fmla="*/ 110 h 153"/>
                    <a:gd name="T40" fmla="*/ 8 w 486"/>
                    <a:gd name="T41" fmla="*/ 104 h 153"/>
                    <a:gd name="T42" fmla="*/ 0 w 486"/>
                    <a:gd name="T43" fmla="*/ 98 h 153"/>
                    <a:gd name="T44" fmla="*/ 30 w 486"/>
                    <a:gd name="T45" fmla="*/ 81 h 153"/>
                    <a:gd name="T46" fmla="*/ 64 w 486"/>
                    <a:gd name="T47" fmla="*/ 66 h 153"/>
                    <a:gd name="T48" fmla="*/ 101 w 486"/>
                    <a:gd name="T49" fmla="*/ 54 h 153"/>
                    <a:gd name="T50" fmla="*/ 142 w 486"/>
                    <a:gd name="T51" fmla="*/ 43 h 153"/>
                    <a:gd name="T52" fmla="*/ 187 w 486"/>
                    <a:gd name="T53" fmla="*/ 34 h 153"/>
                    <a:gd name="T54" fmla="*/ 231 w 486"/>
                    <a:gd name="T55" fmla="*/ 26 h 153"/>
                    <a:gd name="T56" fmla="*/ 277 w 486"/>
                    <a:gd name="T57" fmla="*/ 19 h 153"/>
                    <a:gd name="T58" fmla="*/ 324 w 486"/>
                    <a:gd name="T59" fmla="*/ 12 h 153"/>
                    <a:gd name="T60" fmla="*/ 370 w 486"/>
                    <a:gd name="T61" fmla="*/ 7 h 153"/>
                    <a:gd name="T62" fmla="*/ 417 w 486"/>
                    <a:gd name="T63" fmla="*/ 1 h 153"/>
                    <a:gd name="T64" fmla="*/ 432 w 486"/>
                    <a:gd name="T65" fmla="*/ 0 h 153"/>
                    <a:gd name="T66" fmla="*/ 444 w 486"/>
                    <a:gd name="T67" fmla="*/ 1 h 153"/>
                    <a:gd name="T68" fmla="*/ 454 w 486"/>
                    <a:gd name="T69" fmla="*/ 4 h 153"/>
                    <a:gd name="T70" fmla="*/ 459 w 486"/>
                    <a:gd name="T71" fmla="*/ 8 h 153"/>
                    <a:gd name="T72" fmla="*/ 464 w 486"/>
                    <a:gd name="T73" fmla="*/ 12 h 153"/>
                    <a:gd name="T74" fmla="*/ 468 w 486"/>
                    <a:gd name="T75" fmla="*/ 17 h 153"/>
                    <a:gd name="T76" fmla="*/ 471 w 486"/>
                    <a:gd name="T77" fmla="*/ 22 h 153"/>
                    <a:gd name="T78" fmla="*/ 476 w 486"/>
                    <a:gd name="T79" fmla="*/ 26 h 153"/>
                    <a:gd name="T80" fmla="*/ 481 w 486"/>
                    <a:gd name="T81" fmla="*/ 31 h 153"/>
                    <a:gd name="T82" fmla="*/ 486 w 486"/>
                    <a:gd name="T83" fmla="*/ 33 h 153"/>
                    <a:gd name="T84" fmla="*/ 486 w 486"/>
                    <a:gd name="T85" fmla="*/ 33 h 1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86" h="153">
                      <a:moveTo>
                        <a:pt x="486" y="33"/>
                      </a:moveTo>
                      <a:lnTo>
                        <a:pt x="446" y="50"/>
                      </a:lnTo>
                      <a:lnTo>
                        <a:pt x="405" y="65"/>
                      </a:lnTo>
                      <a:lnTo>
                        <a:pt x="361" y="79"/>
                      </a:lnTo>
                      <a:lnTo>
                        <a:pt x="316" y="90"/>
                      </a:lnTo>
                      <a:lnTo>
                        <a:pt x="272" y="102"/>
                      </a:lnTo>
                      <a:lnTo>
                        <a:pt x="228" y="113"/>
                      </a:lnTo>
                      <a:lnTo>
                        <a:pt x="182" y="122"/>
                      </a:lnTo>
                      <a:lnTo>
                        <a:pt x="138" y="132"/>
                      </a:lnTo>
                      <a:lnTo>
                        <a:pt x="91" y="143"/>
                      </a:lnTo>
                      <a:lnTo>
                        <a:pt x="44" y="153"/>
                      </a:lnTo>
                      <a:lnTo>
                        <a:pt x="57" y="148"/>
                      </a:lnTo>
                      <a:lnTo>
                        <a:pt x="44" y="147"/>
                      </a:lnTo>
                      <a:lnTo>
                        <a:pt x="37" y="145"/>
                      </a:lnTo>
                      <a:lnTo>
                        <a:pt x="30" y="140"/>
                      </a:lnTo>
                      <a:lnTo>
                        <a:pt x="25" y="135"/>
                      </a:lnTo>
                      <a:lnTo>
                        <a:pt x="22" y="129"/>
                      </a:lnTo>
                      <a:lnTo>
                        <a:pt x="20" y="123"/>
                      </a:lnTo>
                      <a:lnTo>
                        <a:pt x="15" y="116"/>
                      </a:lnTo>
                      <a:lnTo>
                        <a:pt x="13" y="110"/>
                      </a:lnTo>
                      <a:lnTo>
                        <a:pt x="8" y="104"/>
                      </a:lnTo>
                      <a:lnTo>
                        <a:pt x="0" y="98"/>
                      </a:lnTo>
                      <a:lnTo>
                        <a:pt x="30" y="81"/>
                      </a:lnTo>
                      <a:lnTo>
                        <a:pt x="64" y="66"/>
                      </a:lnTo>
                      <a:lnTo>
                        <a:pt x="101" y="54"/>
                      </a:lnTo>
                      <a:lnTo>
                        <a:pt x="142" y="43"/>
                      </a:lnTo>
                      <a:lnTo>
                        <a:pt x="187" y="34"/>
                      </a:lnTo>
                      <a:lnTo>
                        <a:pt x="231" y="26"/>
                      </a:lnTo>
                      <a:lnTo>
                        <a:pt x="277" y="19"/>
                      </a:lnTo>
                      <a:lnTo>
                        <a:pt x="324" y="12"/>
                      </a:lnTo>
                      <a:lnTo>
                        <a:pt x="370" y="7"/>
                      </a:lnTo>
                      <a:lnTo>
                        <a:pt x="417" y="1"/>
                      </a:lnTo>
                      <a:lnTo>
                        <a:pt x="432" y="0"/>
                      </a:lnTo>
                      <a:lnTo>
                        <a:pt x="444" y="1"/>
                      </a:lnTo>
                      <a:lnTo>
                        <a:pt x="454" y="4"/>
                      </a:lnTo>
                      <a:lnTo>
                        <a:pt x="459" y="8"/>
                      </a:lnTo>
                      <a:lnTo>
                        <a:pt x="464" y="12"/>
                      </a:lnTo>
                      <a:lnTo>
                        <a:pt x="468" y="17"/>
                      </a:lnTo>
                      <a:lnTo>
                        <a:pt x="471" y="22"/>
                      </a:lnTo>
                      <a:lnTo>
                        <a:pt x="476" y="26"/>
                      </a:lnTo>
                      <a:lnTo>
                        <a:pt x="481" y="31"/>
                      </a:lnTo>
                      <a:lnTo>
                        <a:pt x="486" y="33"/>
                      </a:lnTo>
                      <a:lnTo>
                        <a:pt x="486" y="33"/>
                      </a:lnTo>
                      <a:close/>
                    </a:path>
                  </a:pathLst>
                </a:custGeom>
                <a:solidFill>
                  <a:srgbClr val="CC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9347" name="Freeform 83"/>
                <p:cNvSpPr>
                  <a:spLocks/>
                </p:cNvSpPr>
                <p:nvPr/>
              </p:nvSpPr>
              <p:spPr bwMode="auto">
                <a:xfrm>
                  <a:off x="5020" y="1621"/>
                  <a:ext cx="541" cy="161"/>
                </a:xfrm>
                <a:custGeom>
                  <a:avLst/>
                  <a:gdLst>
                    <a:gd name="T0" fmla="*/ 522 w 541"/>
                    <a:gd name="T1" fmla="*/ 99 h 161"/>
                    <a:gd name="T2" fmla="*/ 527 w 541"/>
                    <a:gd name="T3" fmla="*/ 104 h 161"/>
                    <a:gd name="T4" fmla="*/ 534 w 541"/>
                    <a:gd name="T5" fmla="*/ 109 h 161"/>
                    <a:gd name="T6" fmla="*/ 537 w 541"/>
                    <a:gd name="T7" fmla="*/ 115 h 161"/>
                    <a:gd name="T8" fmla="*/ 541 w 541"/>
                    <a:gd name="T9" fmla="*/ 120 h 161"/>
                    <a:gd name="T10" fmla="*/ 541 w 541"/>
                    <a:gd name="T11" fmla="*/ 125 h 161"/>
                    <a:gd name="T12" fmla="*/ 541 w 541"/>
                    <a:gd name="T13" fmla="*/ 131 h 161"/>
                    <a:gd name="T14" fmla="*/ 541 w 541"/>
                    <a:gd name="T15" fmla="*/ 137 h 161"/>
                    <a:gd name="T16" fmla="*/ 537 w 541"/>
                    <a:gd name="T17" fmla="*/ 141 h 161"/>
                    <a:gd name="T18" fmla="*/ 529 w 541"/>
                    <a:gd name="T19" fmla="*/ 147 h 161"/>
                    <a:gd name="T20" fmla="*/ 522 w 541"/>
                    <a:gd name="T21" fmla="*/ 152 h 161"/>
                    <a:gd name="T22" fmla="*/ 502 w 541"/>
                    <a:gd name="T23" fmla="*/ 161 h 161"/>
                    <a:gd name="T24" fmla="*/ 456 w 541"/>
                    <a:gd name="T25" fmla="*/ 144 h 161"/>
                    <a:gd name="T26" fmla="*/ 402 w 541"/>
                    <a:gd name="T27" fmla="*/ 130 h 161"/>
                    <a:gd name="T28" fmla="*/ 345 w 541"/>
                    <a:gd name="T29" fmla="*/ 118 h 161"/>
                    <a:gd name="T30" fmla="*/ 289 w 541"/>
                    <a:gd name="T31" fmla="*/ 109 h 161"/>
                    <a:gd name="T32" fmla="*/ 230 w 541"/>
                    <a:gd name="T33" fmla="*/ 99 h 161"/>
                    <a:gd name="T34" fmla="*/ 174 w 541"/>
                    <a:gd name="T35" fmla="*/ 89 h 161"/>
                    <a:gd name="T36" fmla="*/ 122 w 541"/>
                    <a:gd name="T37" fmla="*/ 77 h 161"/>
                    <a:gd name="T38" fmla="*/ 73 w 541"/>
                    <a:gd name="T39" fmla="*/ 61 h 161"/>
                    <a:gd name="T40" fmla="*/ 32 w 541"/>
                    <a:gd name="T41" fmla="*/ 42 h 161"/>
                    <a:gd name="T42" fmla="*/ 0 w 541"/>
                    <a:gd name="T43" fmla="*/ 17 h 161"/>
                    <a:gd name="T44" fmla="*/ 7 w 541"/>
                    <a:gd name="T45" fmla="*/ 9 h 161"/>
                    <a:gd name="T46" fmla="*/ 19 w 541"/>
                    <a:gd name="T47" fmla="*/ 3 h 161"/>
                    <a:gd name="T48" fmla="*/ 37 w 541"/>
                    <a:gd name="T49" fmla="*/ 1 h 161"/>
                    <a:gd name="T50" fmla="*/ 59 w 541"/>
                    <a:gd name="T51" fmla="*/ 0 h 161"/>
                    <a:gd name="T52" fmla="*/ 81 w 541"/>
                    <a:gd name="T53" fmla="*/ 0 h 161"/>
                    <a:gd name="T54" fmla="*/ 105 w 541"/>
                    <a:gd name="T55" fmla="*/ 2 h 161"/>
                    <a:gd name="T56" fmla="*/ 130 w 541"/>
                    <a:gd name="T57" fmla="*/ 4 h 161"/>
                    <a:gd name="T58" fmla="*/ 152 w 541"/>
                    <a:gd name="T59" fmla="*/ 6 h 161"/>
                    <a:gd name="T60" fmla="*/ 176 w 541"/>
                    <a:gd name="T61" fmla="*/ 10 h 161"/>
                    <a:gd name="T62" fmla="*/ 193 w 541"/>
                    <a:gd name="T63" fmla="*/ 11 h 161"/>
                    <a:gd name="T64" fmla="*/ 522 w 541"/>
                    <a:gd name="T65" fmla="*/ 99 h 161"/>
                    <a:gd name="T66" fmla="*/ 522 w 541"/>
                    <a:gd name="T67" fmla="*/ 99 h 1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541" h="161">
                      <a:moveTo>
                        <a:pt x="522" y="99"/>
                      </a:moveTo>
                      <a:lnTo>
                        <a:pt x="527" y="104"/>
                      </a:lnTo>
                      <a:lnTo>
                        <a:pt x="534" y="109"/>
                      </a:lnTo>
                      <a:lnTo>
                        <a:pt x="537" y="115"/>
                      </a:lnTo>
                      <a:lnTo>
                        <a:pt x="541" y="120"/>
                      </a:lnTo>
                      <a:lnTo>
                        <a:pt x="541" y="125"/>
                      </a:lnTo>
                      <a:lnTo>
                        <a:pt x="541" y="131"/>
                      </a:lnTo>
                      <a:lnTo>
                        <a:pt x="541" y="137"/>
                      </a:lnTo>
                      <a:lnTo>
                        <a:pt x="537" y="141"/>
                      </a:lnTo>
                      <a:lnTo>
                        <a:pt x="529" y="147"/>
                      </a:lnTo>
                      <a:lnTo>
                        <a:pt x="522" y="152"/>
                      </a:lnTo>
                      <a:lnTo>
                        <a:pt x="502" y="161"/>
                      </a:lnTo>
                      <a:lnTo>
                        <a:pt x="456" y="144"/>
                      </a:lnTo>
                      <a:lnTo>
                        <a:pt x="402" y="130"/>
                      </a:lnTo>
                      <a:lnTo>
                        <a:pt x="345" y="118"/>
                      </a:lnTo>
                      <a:lnTo>
                        <a:pt x="289" y="109"/>
                      </a:lnTo>
                      <a:lnTo>
                        <a:pt x="230" y="99"/>
                      </a:lnTo>
                      <a:lnTo>
                        <a:pt x="174" y="89"/>
                      </a:lnTo>
                      <a:lnTo>
                        <a:pt x="122" y="77"/>
                      </a:lnTo>
                      <a:lnTo>
                        <a:pt x="73" y="61"/>
                      </a:lnTo>
                      <a:lnTo>
                        <a:pt x="32" y="42"/>
                      </a:lnTo>
                      <a:lnTo>
                        <a:pt x="0" y="17"/>
                      </a:lnTo>
                      <a:lnTo>
                        <a:pt x="7" y="9"/>
                      </a:lnTo>
                      <a:lnTo>
                        <a:pt x="19" y="3"/>
                      </a:lnTo>
                      <a:lnTo>
                        <a:pt x="37" y="1"/>
                      </a:lnTo>
                      <a:lnTo>
                        <a:pt x="59" y="0"/>
                      </a:lnTo>
                      <a:lnTo>
                        <a:pt x="81" y="0"/>
                      </a:lnTo>
                      <a:lnTo>
                        <a:pt x="105" y="2"/>
                      </a:lnTo>
                      <a:lnTo>
                        <a:pt x="130" y="4"/>
                      </a:lnTo>
                      <a:lnTo>
                        <a:pt x="152" y="6"/>
                      </a:lnTo>
                      <a:lnTo>
                        <a:pt x="176" y="10"/>
                      </a:lnTo>
                      <a:lnTo>
                        <a:pt x="193" y="11"/>
                      </a:lnTo>
                      <a:lnTo>
                        <a:pt x="522" y="99"/>
                      </a:lnTo>
                      <a:lnTo>
                        <a:pt x="522" y="99"/>
                      </a:lnTo>
                      <a:close/>
                    </a:path>
                  </a:pathLst>
                </a:custGeom>
                <a:solidFill>
                  <a:srgbClr val="CC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9348" name="Freeform 84"/>
                <p:cNvSpPr>
                  <a:spLocks/>
                </p:cNvSpPr>
                <p:nvPr/>
              </p:nvSpPr>
              <p:spPr bwMode="auto">
                <a:xfrm>
                  <a:off x="221" y="1694"/>
                  <a:ext cx="573" cy="120"/>
                </a:xfrm>
                <a:custGeom>
                  <a:avLst/>
                  <a:gdLst>
                    <a:gd name="T0" fmla="*/ 573 w 573"/>
                    <a:gd name="T1" fmla="*/ 5 h 120"/>
                    <a:gd name="T2" fmla="*/ 573 w 573"/>
                    <a:gd name="T3" fmla="*/ 16 h 120"/>
                    <a:gd name="T4" fmla="*/ 566 w 573"/>
                    <a:gd name="T5" fmla="*/ 24 h 120"/>
                    <a:gd name="T6" fmla="*/ 554 w 573"/>
                    <a:gd name="T7" fmla="*/ 32 h 120"/>
                    <a:gd name="T8" fmla="*/ 536 w 573"/>
                    <a:gd name="T9" fmla="*/ 39 h 120"/>
                    <a:gd name="T10" fmla="*/ 517 w 573"/>
                    <a:gd name="T11" fmla="*/ 44 h 120"/>
                    <a:gd name="T12" fmla="*/ 497 w 573"/>
                    <a:gd name="T13" fmla="*/ 51 h 120"/>
                    <a:gd name="T14" fmla="*/ 478 w 573"/>
                    <a:gd name="T15" fmla="*/ 57 h 120"/>
                    <a:gd name="T16" fmla="*/ 458 w 573"/>
                    <a:gd name="T17" fmla="*/ 64 h 120"/>
                    <a:gd name="T18" fmla="*/ 443 w 573"/>
                    <a:gd name="T19" fmla="*/ 71 h 120"/>
                    <a:gd name="T20" fmla="*/ 431 w 573"/>
                    <a:gd name="T21" fmla="*/ 79 h 120"/>
                    <a:gd name="T22" fmla="*/ 389 w 573"/>
                    <a:gd name="T23" fmla="*/ 80 h 120"/>
                    <a:gd name="T24" fmla="*/ 345 w 573"/>
                    <a:gd name="T25" fmla="*/ 82 h 120"/>
                    <a:gd name="T26" fmla="*/ 301 w 573"/>
                    <a:gd name="T27" fmla="*/ 84 h 120"/>
                    <a:gd name="T28" fmla="*/ 257 w 573"/>
                    <a:gd name="T29" fmla="*/ 88 h 120"/>
                    <a:gd name="T30" fmla="*/ 213 w 573"/>
                    <a:gd name="T31" fmla="*/ 92 h 120"/>
                    <a:gd name="T32" fmla="*/ 169 w 573"/>
                    <a:gd name="T33" fmla="*/ 97 h 120"/>
                    <a:gd name="T34" fmla="*/ 127 w 573"/>
                    <a:gd name="T35" fmla="*/ 101 h 120"/>
                    <a:gd name="T36" fmla="*/ 85 w 573"/>
                    <a:gd name="T37" fmla="*/ 107 h 120"/>
                    <a:gd name="T38" fmla="*/ 46 w 573"/>
                    <a:gd name="T39" fmla="*/ 114 h 120"/>
                    <a:gd name="T40" fmla="*/ 7 w 573"/>
                    <a:gd name="T41" fmla="*/ 120 h 120"/>
                    <a:gd name="T42" fmla="*/ 2 w 573"/>
                    <a:gd name="T43" fmla="*/ 115 h 120"/>
                    <a:gd name="T44" fmla="*/ 0 w 573"/>
                    <a:gd name="T45" fmla="*/ 109 h 120"/>
                    <a:gd name="T46" fmla="*/ 0 w 573"/>
                    <a:gd name="T47" fmla="*/ 105 h 120"/>
                    <a:gd name="T48" fmla="*/ 2 w 573"/>
                    <a:gd name="T49" fmla="*/ 99 h 120"/>
                    <a:gd name="T50" fmla="*/ 4 w 573"/>
                    <a:gd name="T51" fmla="*/ 95 h 120"/>
                    <a:gd name="T52" fmla="*/ 9 w 573"/>
                    <a:gd name="T53" fmla="*/ 89 h 120"/>
                    <a:gd name="T54" fmla="*/ 14 w 573"/>
                    <a:gd name="T55" fmla="*/ 84 h 120"/>
                    <a:gd name="T56" fmla="*/ 19 w 573"/>
                    <a:gd name="T57" fmla="*/ 80 h 120"/>
                    <a:gd name="T58" fmla="*/ 27 w 573"/>
                    <a:gd name="T59" fmla="*/ 75 h 120"/>
                    <a:gd name="T60" fmla="*/ 34 w 573"/>
                    <a:gd name="T61" fmla="*/ 71 h 120"/>
                    <a:gd name="T62" fmla="*/ 80 w 573"/>
                    <a:gd name="T63" fmla="*/ 55 h 120"/>
                    <a:gd name="T64" fmla="*/ 130 w 573"/>
                    <a:gd name="T65" fmla="*/ 41 h 120"/>
                    <a:gd name="T66" fmla="*/ 179 w 573"/>
                    <a:gd name="T67" fmla="*/ 28 h 120"/>
                    <a:gd name="T68" fmla="*/ 232 w 573"/>
                    <a:gd name="T69" fmla="*/ 18 h 120"/>
                    <a:gd name="T70" fmla="*/ 284 w 573"/>
                    <a:gd name="T71" fmla="*/ 10 h 120"/>
                    <a:gd name="T72" fmla="*/ 340 w 573"/>
                    <a:gd name="T73" fmla="*/ 4 h 120"/>
                    <a:gd name="T74" fmla="*/ 397 w 573"/>
                    <a:gd name="T75" fmla="*/ 1 h 120"/>
                    <a:gd name="T76" fmla="*/ 453 w 573"/>
                    <a:gd name="T77" fmla="*/ 0 h 120"/>
                    <a:gd name="T78" fmla="*/ 514 w 573"/>
                    <a:gd name="T79" fmla="*/ 1 h 120"/>
                    <a:gd name="T80" fmla="*/ 573 w 573"/>
                    <a:gd name="T81" fmla="*/ 5 h 120"/>
                    <a:gd name="T82" fmla="*/ 573 w 573"/>
                    <a:gd name="T83" fmla="*/ 5 h 1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573" h="120">
                      <a:moveTo>
                        <a:pt x="573" y="5"/>
                      </a:moveTo>
                      <a:lnTo>
                        <a:pt x="573" y="16"/>
                      </a:lnTo>
                      <a:lnTo>
                        <a:pt x="566" y="24"/>
                      </a:lnTo>
                      <a:lnTo>
                        <a:pt x="554" y="32"/>
                      </a:lnTo>
                      <a:lnTo>
                        <a:pt x="536" y="39"/>
                      </a:lnTo>
                      <a:lnTo>
                        <a:pt x="517" y="44"/>
                      </a:lnTo>
                      <a:lnTo>
                        <a:pt x="497" y="51"/>
                      </a:lnTo>
                      <a:lnTo>
                        <a:pt x="478" y="57"/>
                      </a:lnTo>
                      <a:lnTo>
                        <a:pt x="458" y="64"/>
                      </a:lnTo>
                      <a:lnTo>
                        <a:pt x="443" y="71"/>
                      </a:lnTo>
                      <a:lnTo>
                        <a:pt x="431" y="79"/>
                      </a:lnTo>
                      <a:lnTo>
                        <a:pt x="389" y="80"/>
                      </a:lnTo>
                      <a:lnTo>
                        <a:pt x="345" y="82"/>
                      </a:lnTo>
                      <a:lnTo>
                        <a:pt x="301" y="84"/>
                      </a:lnTo>
                      <a:lnTo>
                        <a:pt x="257" y="88"/>
                      </a:lnTo>
                      <a:lnTo>
                        <a:pt x="213" y="92"/>
                      </a:lnTo>
                      <a:lnTo>
                        <a:pt x="169" y="97"/>
                      </a:lnTo>
                      <a:lnTo>
                        <a:pt x="127" y="101"/>
                      </a:lnTo>
                      <a:lnTo>
                        <a:pt x="85" y="107"/>
                      </a:lnTo>
                      <a:lnTo>
                        <a:pt x="46" y="114"/>
                      </a:lnTo>
                      <a:lnTo>
                        <a:pt x="7" y="120"/>
                      </a:lnTo>
                      <a:lnTo>
                        <a:pt x="2" y="115"/>
                      </a:lnTo>
                      <a:lnTo>
                        <a:pt x="0" y="109"/>
                      </a:lnTo>
                      <a:lnTo>
                        <a:pt x="0" y="105"/>
                      </a:lnTo>
                      <a:lnTo>
                        <a:pt x="2" y="99"/>
                      </a:lnTo>
                      <a:lnTo>
                        <a:pt x="4" y="95"/>
                      </a:lnTo>
                      <a:lnTo>
                        <a:pt x="9" y="89"/>
                      </a:lnTo>
                      <a:lnTo>
                        <a:pt x="14" y="84"/>
                      </a:lnTo>
                      <a:lnTo>
                        <a:pt x="19" y="80"/>
                      </a:lnTo>
                      <a:lnTo>
                        <a:pt x="27" y="75"/>
                      </a:lnTo>
                      <a:lnTo>
                        <a:pt x="34" y="71"/>
                      </a:lnTo>
                      <a:lnTo>
                        <a:pt x="80" y="55"/>
                      </a:lnTo>
                      <a:lnTo>
                        <a:pt x="130" y="41"/>
                      </a:lnTo>
                      <a:lnTo>
                        <a:pt x="179" y="28"/>
                      </a:lnTo>
                      <a:lnTo>
                        <a:pt x="232" y="18"/>
                      </a:lnTo>
                      <a:lnTo>
                        <a:pt x="284" y="10"/>
                      </a:lnTo>
                      <a:lnTo>
                        <a:pt x="340" y="4"/>
                      </a:lnTo>
                      <a:lnTo>
                        <a:pt x="397" y="1"/>
                      </a:lnTo>
                      <a:lnTo>
                        <a:pt x="453" y="0"/>
                      </a:lnTo>
                      <a:lnTo>
                        <a:pt x="514" y="1"/>
                      </a:lnTo>
                      <a:lnTo>
                        <a:pt x="573" y="5"/>
                      </a:lnTo>
                      <a:lnTo>
                        <a:pt x="573" y="5"/>
                      </a:lnTo>
                      <a:close/>
                    </a:path>
                  </a:pathLst>
                </a:custGeom>
                <a:solidFill>
                  <a:srgbClr val="CC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9349" name="Freeform 85"/>
                <p:cNvSpPr>
                  <a:spLocks/>
                </p:cNvSpPr>
                <p:nvPr/>
              </p:nvSpPr>
              <p:spPr bwMode="auto">
                <a:xfrm>
                  <a:off x="4954" y="1711"/>
                  <a:ext cx="563" cy="177"/>
                </a:xfrm>
                <a:custGeom>
                  <a:avLst/>
                  <a:gdLst>
                    <a:gd name="T0" fmla="*/ 561 w 563"/>
                    <a:gd name="T1" fmla="*/ 95 h 177"/>
                    <a:gd name="T2" fmla="*/ 563 w 563"/>
                    <a:gd name="T3" fmla="*/ 107 h 177"/>
                    <a:gd name="T4" fmla="*/ 561 w 563"/>
                    <a:gd name="T5" fmla="*/ 118 h 177"/>
                    <a:gd name="T6" fmla="*/ 554 w 563"/>
                    <a:gd name="T7" fmla="*/ 128 h 177"/>
                    <a:gd name="T8" fmla="*/ 544 w 563"/>
                    <a:gd name="T9" fmla="*/ 138 h 177"/>
                    <a:gd name="T10" fmla="*/ 531 w 563"/>
                    <a:gd name="T11" fmla="*/ 146 h 177"/>
                    <a:gd name="T12" fmla="*/ 514 w 563"/>
                    <a:gd name="T13" fmla="*/ 154 h 177"/>
                    <a:gd name="T14" fmla="*/ 497 w 563"/>
                    <a:gd name="T15" fmla="*/ 160 h 177"/>
                    <a:gd name="T16" fmla="*/ 478 w 563"/>
                    <a:gd name="T17" fmla="*/ 167 h 177"/>
                    <a:gd name="T18" fmla="*/ 458 w 563"/>
                    <a:gd name="T19" fmla="*/ 172 h 177"/>
                    <a:gd name="T20" fmla="*/ 436 w 563"/>
                    <a:gd name="T21" fmla="*/ 177 h 177"/>
                    <a:gd name="T22" fmla="*/ 436 w 563"/>
                    <a:gd name="T23" fmla="*/ 144 h 177"/>
                    <a:gd name="T24" fmla="*/ 392 w 563"/>
                    <a:gd name="T25" fmla="*/ 135 h 177"/>
                    <a:gd name="T26" fmla="*/ 348 w 563"/>
                    <a:gd name="T27" fmla="*/ 123 h 177"/>
                    <a:gd name="T28" fmla="*/ 304 w 563"/>
                    <a:gd name="T29" fmla="*/ 112 h 177"/>
                    <a:gd name="T30" fmla="*/ 259 w 563"/>
                    <a:gd name="T31" fmla="*/ 99 h 177"/>
                    <a:gd name="T32" fmla="*/ 215 w 563"/>
                    <a:gd name="T33" fmla="*/ 87 h 177"/>
                    <a:gd name="T34" fmla="*/ 171 w 563"/>
                    <a:gd name="T35" fmla="*/ 73 h 177"/>
                    <a:gd name="T36" fmla="*/ 127 w 563"/>
                    <a:gd name="T37" fmla="*/ 60 h 177"/>
                    <a:gd name="T38" fmla="*/ 85 w 563"/>
                    <a:gd name="T39" fmla="*/ 49 h 177"/>
                    <a:gd name="T40" fmla="*/ 44 w 563"/>
                    <a:gd name="T41" fmla="*/ 39 h 177"/>
                    <a:gd name="T42" fmla="*/ 2 w 563"/>
                    <a:gd name="T43" fmla="*/ 30 h 177"/>
                    <a:gd name="T44" fmla="*/ 0 w 563"/>
                    <a:gd name="T45" fmla="*/ 24 h 177"/>
                    <a:gd name="T46" fmla="*/ 0 w 563"/>
                    <a:gd name="T47" fmla="*/ 19 h 177"/>
                    <a:gd name="T48" fmla="*/ 2 w 563"/>
                    <a:gd name="T49" fmla="*/ 16 h 177"/>
                    <a:gd name="T50" fmla="*/ 7 w 563"/>
                    <a:gd name="T51" fmla="*/ 12 h 177"/>
                    <a:gd name="T52" fmla="*/ 12 w 563"/>
                    <a:gd name="T53" fmla="*/ 10 h 177"/>
                    <a:gd name="T54" fmla="*/ 19 w 563"/>
                    <a:gd name="T55" fmla="*/ 8 h 177"/>
                    <a:gd name="T56" fmla="*/ 27 w 563"/>
                    <a:gd name="T57" fmla="*/ 7 h 177"/>
                    <a:gd name="T58" fmla="*/ 34 w 563"/>
                    <a:gd name="T59" fmla="*/ 4 h 177"/>
                    <a:gd name="T60" fmla="*/ 41 w 563"/>
                    <a:gd name="T61" fmla="*/ 2 h 177"/>
                    <a:gd name="T62" fmla="*/ 46 w 563"/>
                    <a:gd name="T63" fmla="*/ 0 h 177"/>
                    <a:gd name="T64" fmla="*/ 103 w 563"/>
                    <a:gd name="T65" fmla="*/ 4 h 177"/>
                    <a:gd name="T66" fmla="*/ 159 w 563"/>
                    <a:gd name="T67" fmla="*/ 9 h 177"/>
                    <a:gd name="T68" fmla="*/ 215 w 563"/>
                    <a:gd name="T69" fmla="*/ 15 h 177"/>
                    <a:gd name="T70" fmla="*/ 272 w 563"/>
                    <a:gd name="T71" fmla="*/ 22 h 177"/>
                    <a:gd name="T72" fmla="*/ 326 w 563"/>
                    <a:gd name="T73" fmla="*/ 30 h 177"/>
                    <a:gd name="T74" fmla="*/ 377 w 563"/>
                    <a:gd name="T75" fmla="*/ 39 h 177"/>
                    <a:gd name="T76" fmla="*/ 429 w 563"/>
                    <a:gd name="T77" fmla="*/ 50 h 177"/>
                    <a:gd name="T78" fmla="*/ 475 w 563"/>
                    <a:gd name="T79" fmla="*/ 63 h 177"/>
                    <a:gd name="T80" fmla="*/ 519 w 563"/>
                    <a:gd name="T81" fmla="*/ 78 h 177"/>
                    <a:gd name="T82" fmla="*/ 561 w 563"/>
                    <a:gd name="T83" fmla="*/ 95 h 177"/>
                    <a:gd name="T84" fmla="*/ 561 w 563"/>
                    <a:gd name="T85" fmla="*/ 95 h 1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563" h="177">
                      <a:moveTo>
                        <a:pt x="561" y="95"/>
                      </a:moveTo>
                      <a:lnTo>
                        <a:pt x="563" y="107"/>
                      </a:lnTo>
                      <a:lnTo>
                        <a:pt x="561" y="118"/>
                      </a:lnTo>
                      <a:lnTo>
                        <a:pt x="554" y="128"/>
                      </a:lnTo>
                      <a:lnTo>
                        <a:pt x="544" y="138"/>
                      </a:lnTo>
                      <a:lnTo>
                        <a:pt x="531" y="146"/>
                      </a:lnTo>
                      <a:lnTo>
                        <a:pt x="514" y="154"/>
                      </a:lnTo>
                      <a:lnTo>
                        <a:pt x="497" y="160"/>
                      </a:lnTo>
                      <a:lnTo>
                        <a:pt x="478" y="167"/>
                      </a:lnTo>
                      <a:lnTo>
                        <a:pt x="458" y="172"/>
                      </a:lnTo>
                      <a:lnTo>
                        <a:pt x="436" y="177"/>
                      </a:lnTo>
                      <a:lnTo>
                        <a:pt x="436" y="144"/>
                      </a:lnTo>
                      <a:lnTo>
                        <a:pt x="392" y="135"/>
                      </a:lnTo>
                      <a:lnTo>
                        <a:pt x="348" y="123"/>
                      </a:lnTo>
                      <a:lnTo>
                        <a:pt x="304" y="112"/>
                      </a:lnTo>
                      <a:lnTo>
                        <a:pt x="259" y="99"/>
                      </a:lnTo>
                      <a:lnTo>
                        <a:pt x="215" y="87"/>
                      </a:lnTo>
                      <a:lnTo>
                        <a:pt x="171" y="73"/>
                      </a:lnTo>
                      <a:lnTo>
                        <a:pt x="127" y="60"/>
                      </a:lnTo>
                      <a:lnTo>
                        <a:pt x="85" y="49"/>
                      </a:lnTo>
                      <a:lnTo>
                        <a:pt x="44" y="39"/>
                      </a:lnTo>
                      <a:lnTo>
                        <a:pt x="2" y="30"/>
                      </a:lnTo>
                      <a:lnTo>
                        <a:pt x="0" y="24"/>
                      </a:lnTo>
                      <a:lnTo>
                        <a:pt x="0" y="19"/>
                      </a:lnTo>
                      <a:lnTo>
                        <a:pt x="2" y="16"/>
                      </a:lnTo>
                      <a:lnTo>
                        <a:pt x="7" y="12"/>
                      </a:lnTo>
                      <a:lnTo>
                        <a:pt x="12" y="10"/>
                      </a:lnTo>
                      <a:lnTo>
                        <a:pt x="19" y="8"/>
                      </a:lnTo>
                      <a:lnTo>
                        <a:pt x="27" y="7"/>
                      </a:lnTo>
                      <a:lnTo>
                        <a:pt x="34" y="4"/>
                      </a:lnTo>
                      <a:lnTo>
                        <a:pt x="41" y="2"/>
                      </a:lnTo>
                      <a:lnTo>
                        <a:pt x="46" y="0"/>
                      </a:lnTo>
                      <a:lnTo>
                        <a:pt x="103" y="4"/>
                      </a:lnTo>
                      <a:lnTo>
                        <a:pt x="159" y="9"/>
                      </a:lnTo>
                      <a:lnTo>
                        <a:pt x="215" y="15"/>
                      </a:lnTo>
                      <a:lnTo>
                        <a:pt x="272" y="22"/>
                      </a:lnTo>
                      <a:lnTo>
                        <a:pt x="326" y="30"/>
                      </a:lnTo>
                      <a:lnTo>
                        <a:pt x="377" y="39"/>
                      </a:lnTo>
                      <a:lnTo>
                        <a:pt x="429" y="50"/>
                      </a:lnTo>
                      <a:lnTo>
                        <a:pt x="475" y="63"/>
                      </a:lnTo>
                      <a:lnTo>
                        <a:pt x="519" y="78"/>
                      </a:lnTo>
                      <a:lnTo>
                        <a:pt x="561" y="95"/>
                      </a:lnTo>
                      <a:lnTo>
                        <a:pt x="561" y="95"/>
                      </a:lnTo>
                      <a:close/>
                    </a:path>
                  </a:pathLst>
                </a:custGeom>
                <a:solidFill>
                  <a:srgbClr val="CC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9350" name="Freeform 86"/>
                <p:cNvSpPr>
                  <a:spLocks/>
                </p:cNvSpPr>
                <p:nvPr/>
              </p:nvSpPr>
              <p:spPr bwMode="auto">
                <a:xfrm>
                  <a:off x="211" y="1792"/>
                  <a:ext cx="554" cy="137"/>
                </a:xfrm>
                <a:custGeom>
                  <a:avLst/>
                  <a:gdLst>
                    <a:gd name="T0" fmla="*/ 554 w 554"/>
                    <a:gd name="T1" fmla="*/ 22 h 137"/>
                    <a:gd name="T2" fmla="*/ 546 w 554"/>
                    <a:gd name="T3" fmla="*/ 42 h 137"/>
                    <a:gd name="T4" fmla="*/ 512 w 554"/>
                    <a:gd name="T5" fmla="*/ 53 h 137"/>
                    <a:gd name="T6" fmla="*/ 473 w 554"/>
                    <a:gd name="T7" fmla="*/ 61 h 137"/>
                    <a:gd name="T8" fmla="*/ 434 w 554"/>
                    <a:gd name="T9" fmla="*/ 67 h 137"/>
                    <a:gd name="T10" fmla="*/ 392 w 554"/>
                    <a:gd name="T11" fmla="*/ 73 h 137"/>
                    <a:gd name="T12" fmla="*/ 350 w 554"/>
                    <a:gd name="T13" fmla="*/ 79 h 137"/>
                    <a:gd name="T14" fmla="*/ 311 w 554"/>
                    <a:gd name="T15" fmla="*/ 83 h 137"/>
                    <a:gd name="T16" fmla="*/ 272 w 554"/>
                    <a:gd name="T17" fmla="*/ 90 h 137"/>
                    <a:gd name="T18" fmla="*/ 235 w 554"/>
                    <a:gd name="T19" fmla="*/ 98 h 137"/>
                    <a:gd name="T20" fmla="*/ 201 w 554"/>
                    <a:gd name="T21" fmla="*/ 109 h 137"/>
                    <a:gd name="T22" fmla="*/ 169 w 554"/>
                    <a:gd name="T23" fmla="*/ 121 h 137"/>
                    <a:gd name="T24" fmla="*/ 54 w 554"/>
                    <a:gd name="T25" fmla="*/ 137 h 137"/>
                    <a:gd name="T26" fmla="*/ 49 w 554"/>
                    <a:gd name="T27" fmla="*/ 129 h 137"/>
                    <a:gd name="T28" fmla="*/ 41 w 554"/>
                    <a:gd name="T29" fmla="*/ 120 h 137"/>
                    <a:gd name="T30" fmla="*/ 34 w 554"/>
                    <a:gd name="T31" fmla="*/ 112 h 137"/>
                    <a:gd name="T32" fmla="*/ 27 w 554"/>
                    <a:gd name="T33" fmla="*/ 104 h 137"/>
                    <a:gd name="T34" fmla="*/ 19 w 554"/>
                    <a:gd name="T35" fmla="*/ 96 h 137"/>
                    <a:gd name="T36" fmla="*/ 12 w 554"/>
                    <a:gd name="T37" fmla="*/ 87 h 137"/>
                    <a:gd name="T38" fmla="*/ 7 w 554"/>
                    <a:gd name="T39" fmla="*/ 78 h 137"/>
                    <a:gd name="T40" fmla="*/ 2 w 554"/>
                    <a:gd name="T41" fmla="*/ 70 h 137"/>
                    <a:gd name="T42" fmla="*/ 0 w 554"/>
                    <a:gd name="T43" fmla="*/ 61 h 137"/>
                    <a:gd name="T44" fmla="*/ 0 w 554"/>
                    <a:gd name="T45" fmla="*/ 51 h 137"/>
                    <a:gd name="T46" fmla="*/ 49 w 554"/>
                    <a:gd name="T47" fmla="*/ 40 h 137"/>
                    <a:gd name="T48" fmla="*/ 98 w 554"/>
                    <a:gd name="T49" fmla="*/ 30 h 137"/>
                    <a:gd name="T50" fmla="*/ 147 w 554"/>
                    <a:gd name="T51" fmla="*/ 21 h 137"/>
                    <a:gd name="T52" fmla="*/ 193 w 554"/>
                    <a:gd name="T53" fmla="*/ 14 h 137"/>
                    <a:gd name="T54" fmla="*/ 245 w 554"/>
                    <a:gd name="T55" fmla="*/ 8 h 137"/>
                    <a:gd name="T56" fmla="*/ 294 w 554"/>
                    <a:gd name="T57" fmla="*/ 3 h 137"/>
                    <a:gd name="T58" fmla="*/ 348 w 554"/>
                    <a:gd name="T59" fmla="*/ 1 h 137"/>
                    <a:gd name="T60" fmla="*/ 402 w 554"/>
                    <a:gd name="T61" fmla="*/ 0 h 137"/>
                    <a:gd name="T62" fmla="*/ 461 w 554"/>
                    <a:gd name="T63" fmla="*/ 0 h 137"/>
                    <a:gd name="T64" fmla="*/ 522 w 554"/>
                    <a:gd name="T65" fmla="*/ 1 h 137"/>
                    <a:gd name="T66" fmla="*/ 554 w 554"/>
                    <a:gd name="T67" fmla="*/ 22 h 137"/>
                    <a:gd name="T68" fmla="*/ 554 w 554"/>
                    <a:gd name="T69" fmla="*/ 22 h 1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554" h="137">
                      <a:moveTo>
                        <a:pt x="554" y="22"/>
                      </a:moveTo>
                      <a:lnTo>
                        <a:pt x="546" y="42"/>
                      </a:lnTo>
                      <a:lnTo>
                        <a:pt x="512" y="53"/>
                      </a:lnTo>
                      <a:lnTo>
                        <a:pt x="473" y="61"/>
                      </a:lnTo>
                      <a:lnTo>
                        <a:pt x="434" y="67"/>
                      </a:lnTo>
                      <a:lnTo>
                        <a:pt x="392" y="73"/>
                      </a:lnTo>
                      <a:lnTo>
                        <a:pt x="350" y="79"/>
                      </a:lnTo>
                      <a:lnTo>
                        <a:pt x="311" y="83"/>
                      </a:lnTo>
                      <a:lnTo>
                        <a:pt x="272" y="90"/>
                      </a:lnTo>
                      <a:lnTo>
                        <a:pt x="235" y="98"/>
                      </a:lnTo>
                      <a:lnTo>
                        <a:pt x="201" y="109"/>
                      </a:lnTo>
                      <a:lnTo>
                        <a:pt x="169" y="121"/>
                      </a:lnTo>
                      <a:lnTo>
                        <a:pt x="54" y="137"/>
                      </a:lnTo>
                      <a:lnTo>
                        <a:pt x="49" y="129"/>
                      </a:lnTo>
                      <a:lnTo>
                        <a:pt x="41" y="120"/>
                      </a:lnTo>
                      <a:lnTo>
                        <a:pt x="34" y="112"/>
                      </a:lnTo>
                      <a:lnTo>
                        <a:pt x="27" y="104"/>
                      </a:lnTo>
                      <a:lnTo>
                        <a:pt x="19" y="96"/>
                      </a:lnTo>
                      <a:lnTo>
                        <a:pt x="12" y="87"/>
                      </a:lnTo>
                      <a:lnTo>
                        <a:pt x="7" y="78"/>
                      </a:lnTo>
                      <a:lnTo>
                        <a:pt x="2" y="70"/>
                      </a:lnTo>
                      <a:lnTo>
                        <a:pt x="0" y="61"/>
                      </a:lnTo>
                      <a:lnTo>
                        <a:pt x="0" y="51"/>
                      </a:lnTo>
                      <a:lnTo>
                        <a:pt x="49" y="40"/>
                      </a:lnTo>
                      <a:lnTo>
                        <a:pt x="98" y="30"/>
                      </a:lnTo>
                      <a:lnTo>
                        <a:pt x="147" y="21"/>
                      </a:lnTo>
                      <a:lnTo>
                        <a:pt x="193" y="14"/>
                      </a:lnTo>
                      <a:lnTo>
                        <a:pt x="245" y="8"/>
                      </a:lnTo>
                      <a:lnTo>
                        <a:pt x="294" y="3"/>
                      </a:lnTo>
                      <a:lnTo>
                        <a:pt x="348" y="1"/>
                      </a:lnTo>
                      <a:lnTo>
                        <a:pt x="402" y="0"/>
                      </a:lnTo>
                      <a:lnTo>
                        <a:pt x="461" y="0"/>
                      </a:lnTo>
                      <a:lnTo>
                        <a:pt x="522" y="1"/>
                      </a:lnTo>
                      <a:lnTo>
                        <a:pt x="554" y="22"/>
                      </a:lnTo>
                      <a:lnTo>
                        <a:pt x="554" y="22"/>
                      </a:lnTo>
                      <a:close/>
                    </a:path>
                  </a:pathLst>
                </a:custGeom>
                <a:solidFill>
                  <a:srgbClr val="CC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9351" name="Freeform 87"/>
                <p:cNvSpPr>
                  <a:spLocks/>
                </p:cNvSpPr>
                <p:nvPr/>
              </p:nvSpPr>
              <p:spPr bwMode="auto">
                <a:xfrm>
                  <a:off x="5044" y="1851"/>
                  <a:ext cx="397" cy="127"/>
                </a:xfrm>
                <a:custGeom>
                  <a:avLst/>
                  <a:gdLst>
                    <a:gd name="T0" fmla="*/ 397 w 397"/>
                    <a:gd name="T1" fmla="*/ 75 h 127"/>
                    <a:gd name="T2" fmla="*/ 397 w 397"/>
                    <a:gd name="T3" fmla="*/ 80 h 127"/>
                    <a:gd name="T4" fmla="*/ 392 w 397"/>
                    <a:gd name="T5" fmla="*/ 87 h 127"/>
                    <a:gd name="T6" fmla="*/ 390 w 397"/>
                    <a:gd name="T7" fmla="*/ 94 h 127"/>
                    <a:gd name="T8" fmla="*/ 383 w 397"/>
                    <a:gd name="T9" fmla="*/ 100 h 127"/>
                    <a:gd name="T10" fmla="*/ 378 w 397"/>
                    <a:gd name="T11" fmla="*/ 107 h 127"/>
                    <a:gd name="T12" fmla="*/ 370 w 397"/>
                    <a:gd name="T13" fmla="*/ 112 h 127"/>
                    <a:gd name="T14" fmla="*/ 361 w 397"/>
                    <a:gd name="T15" fmla="*/ 117 h 127"/>
                    <a:gd name="T16" fmla="*/ 351 w 397"/>
                    <a:gd name="T17" fmla="*/ 122 h 127"/>
                    <a:gd name="T18" fmla="*/ 341 w 397"/>
                    <a:gd name="T19" fmla="*/ 125 h 127"/>
                    <a:gd name="T20" fmla="*/ 329 w 397"/>
                    <a:gd name="T21" fmla="*/ 127 h 127"/>
                    <a:gd name="T22" fmla="*/ 297 w 397"/>
                    <a:gd name="T23" fmla="*/ 118 h 127"/>
                    <a:gd name="T24" fmla="*/ 263 w 397"/>
                    <a:gd name="T25" fmla="*/ 110 h 127"/>
                    <a:gd name="T26" fmla="*/ 228 w 397"/>
                    <a:gd name="T27" fmla="*/ 102 h 127"/>
                    <a:gd name="T28" fmla="*/ 191 w 397"/>
                    <a:gd name="T29" fmla="*/ 95 h 127"/>
                    <a:gd name="T30" fmla="*/ 157 w 397"/>
                    <a:gd name="T31" fmla="*/ 87 h 127"/>
                    <a:gd name="T32" fmla="*/ 123 w 397"/>
                    <a:gd name="T33" fmla="*/ 79 h 127"/>
                    <a:gd name="T34" fmla="*/ 91 w 397"/>
                    <a:gd name="T35" fmla="*/ 71 h 127"/>
                    <a:gd name="T36" fmla="*/ 59 w 397"/>
                    <a:gd name="T37" fmla="*/ 61 h 127"/>
                    <a:gd name="T38" fmla="*/ 30 w 397"/>
                    <a:gd name="T39" fmla="*/ 51 h 127"/>
                    <a:gd name="T40" fmla="*/ 0 w 397"/>
                    <a:gd name="T41" fmla="*/ 37 h 127"/>
                    <a:gd name="T42" fmla="*/ 5 w 397"/>
                    <a:gd name="T43" fmla="*/ 30 h 127"/>
                    <a:gd name="T44" fmla="*/ 10 w 397"/>
                    <a:gd name="T45" fmla="*/ 23 h 127"/>
                    <a:gd name="T46" fmla="*/ 17 w 397"/>
                    <a:gd name="T47" fmla="*/ 19 h 127"/>
                    <a:gd name="T48" fmla="*/ 25 w 397"/>
                    <a:gd name="T49" fmla="*/ 13 h 127"/>
                    <a:gd name="T50" fmla="*/ 35 w 397"/>
                    <a:gd name="T51" fmla="*/ 10 h 127"/>
                    <a:gd name="T52" fmla="*/ 44 w 397"/>
                    <a:gd name="T53" fmla="*/ 6 h 127"/>
                    <a:gd name="T54" fmla="*/ 57 w 397"/>
                    <a:gd name="T55" fmla="*/ 4 h 127"/>
                    <a:gd name="T56" fmla="*/ 71 w 397"/>
                    <a:gd name="T57" fmla="*/ 2 h 127"/>
                    <a:gd name="T58" fmla="*/ 86 w 397"/>
                    <a:gd name="T59" fmla="*/ 0 h 127"/>
                    <a:gd name="T60" fmla="*/ 101 w 397"/>
                    <a:gd name="T61" fmla="*/ 0 h 127"/>
                    <a:gd name="T62" fmla="*/ 130 w 397"/>
                    <a:gd name="T63" fmla="*/ 5 h 127"/>
                    <a:gd name="T64" fmla="*/ 162 w 397"/>
                    <a:gd name="T65" fmla="*/ 10 h 127"/>
                    <a:gd name="T66" fmla="*/ 194 w 397"/>
                    <a:gd name="T67" fmla="*/ 15 h 127"/>
                    <a:gd name="T68" fmla="*/ 226 w 397"/>
                    <a:gd name="T69" fmla="*/ 21 h 127"/>
                    <a:gd name="T70" fmla="*/ 258 w 397"/>
                    <a:gd name="T71" fmla="*/ 28 h 127"/>
                    <a:gd name="T72" fmla="*/ 290 w 397"/>
                    <a:gd name="T73" fmla="*/ 35 h 127"/>
                    <a:gd name="T74" fmla="*/ 319 w 397"/>
                    <a:gd name="T75" fmla="*/ 43 h 127"/>
                    <a:gd name="T76" fmla="*/ 348 w 397"/>
                    <a:gd name="T77" fmla="*/ 53 h 127"/>
                    <a:gd name="T78" fmla="*/ 373 w 397"/>
                    <a:gd name="T79" fmla="*/ 63 h 127"/>
                    <a:gd name="T80" fmla="*/ 397 w 397"/>
                    <a:gd name="T81" fmla="*/ 75 h 127"/>
                    <a:gd name="T82" fmla="*/ 397 w 397"/>
                    <a:gd name="T83" fmla="*/ 75 h 1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397" h="127">
                      <a:moveTo>
                        <a:pt x="397" y="75"/>
                      </a:moveTo>
                      <a:lnTo>
                        <a:pt x="397" y="80"/>
                      </a:lnTo>
                      <a:lnTo>
                        <a:pt x="392" y="87"/>
                      </a:lnTo>
                      <a:lnTo>
                        <a:pt x="390" y="94"/>
                      </a:lnTo>
                      <a:lnTo>
                        <a:pt x="383" y="100"/>
                      </a:lnTo>
                      <a:lnTo>
                        <a:pt x="378" y="107"/>
                      </a:lnTo>
                      <a:lnTo>
                        <a:pt x="370" y="112"/>
                      </a:lnTo>
                      <a:lnTo>
                        <a:pt x="361" y="117"/>
                      </a:lnTo>
                      <a:lnTo>
                        <a:pt x="351" y="122"/>
                      </a:lnTo>
                      <a:lnTo>
                        <a:pt x="341" y="125"/>
                      </a:lnTo>
                      <a:lnTo>
                        <a:pt x="329" y="127"/>
                      </a:lnTo>
                      <a:lnTo>
                        <a:pt x="297" y="118"/>
                      </a:lnTo>
                      <a:lnTo>
                        <a:pt x="263" y="110"/>
                      </a:lnTo>
                      <a:lnTo>
                        <a:pt x="228" y="102"/>
                      </a:lnTo>
                      <a:lnTo>
                        <a:pt x="191" y="95"/>
                      </a:lnTo>
                      <a:lnTo>
                        <a:pt x="157" y="87"/>
                      </a:lnTo>
                      <a:lnTo>
                        <a:pt x="123" y="79"/>
                      </a:lnTo>
                      <a:lnTo>
                        <a:pt x="91" y="71"/>
                      </a:lnTo>
                      <a:lnTo>
                        <a:pt x="59" y="61"/>
                      </a:lnTo>
                      <a:lnTo>
                        <a:pt x="30" y="51"/>
                      </a:lnTo>
                      <a:lnTo>
                        <a:pt x="0" y="37"/>
                      </a:lnTo>
                      <a:lnTo>
                        <a:pt x="5" y="30"/>
                      </a:lnTo>
                      <a:lnTo>
                        <a:pt x="10" y="23"/>
                      </a:lnTo>
                      <a:lnTo>
                        <a:pt x="17" y="19"/>
                      </a:lnTo>
                      <a:lnTo>
                        <a:pt x="25" y="13"/>
                      </a:lnTo>
                      <a:lnTo>
                        <a:pt x="35" y="10"/>
                      </a:lnTo>
                      <a:lnTo>
                        <a:pt x="44" y="6"/>
                      </a:lnTo>
                      <a:lnTo>
                        <a:pt x="57" y="4"/>
                      </a:lnTo>
                      <a:lnTo>
                        <a:pt x="71" y="2"/>
                      </a:lnTo>
                      <a:lnTo>
                        <a:pt x="86" y="0"/>
                      </a:lnTo>
                      <a:lnTo>
                        <a:pt x="101" y="0"/>
                      </a:lnTo>
                      <a:lnTo>
                        <a:pt x="130" y="5"/>
                      </a:lnTo>
                      <a:lnTo>
                        <a:pt x="162" y="10"/>
                      </a:lnTo>
                      <a:lnTo>
                        <a:pt x="194" y="15"/>
                      </a:lnTo>
                      <a:lnTo>
                        <a:pt x="226" y="21"/>
                      </a:lnTo>
                      <a:lnTo>
                        <a:pt x="258" y="28"/>
                      </a:lnTo>
                      <a:lnTo>
                        <a:pt x="290" y="35"/>
                      </a:lnTo>
                      <a:lnTo>
                        <a:pt x="319" y="43"/>
                      </a:lnTo>
                      <a:lnTo>
                        <a:pt x="348" y="53"/>
                      </a:lnTo>
                      <a:lnTo>
                        <a:pt x="373" y="63"/>
                      </a:lnTo>
                      <a:lnTo>
                        <a:pt x="397" y="75"/>
                      </a:lnTo>
                      <a:lnTo>
                        <a:pt x="397" y="75"/>
                      </a:lnTo>
                      <a:close/>
                    </a:path>
                  </a:pathLst>
                </a:custGeom>
                <a:solidFill>
                  <a:srgbClr val="CC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39352" name="Freeform 88"/>
                <p:cNvSpPr>
                  <a:spLocks/>
                </p:cNvSpPr>
                <p:nvPr/>
              </p:nvSpPr>
              <p:spPr bwMode="auto">
                <a:xfrm>
                  <a:off x="235" y="1917"/>
                  <a:ext cx="397" cy="132"/>
                </a:xfrm>
                <a:custGeom>
                  <a:avLst/>
                  <a:gdLst>
                    <a:gd name="T0" fmla="*/ 397 w 397"/>
                    <a:gd name="T1" fmla="*/ 24 h 132"/>
                    <a:gd name="T2" fmla="*/ 388 w 397"/>
                    <a:gd name="T3" fmla="*/ 40 h 132"/>
                    <a:gd name="T4" fmla="*/ 370 w 397"/>
                    <a:gd name="T5" fmla="*/ 52 h 132"/>
                    <a:gd name="T6" fmla="*/ 348 w 397"/>
                    <a:gd name="T7" fmla="*/ 62 h 132"/>
                    <a:gd name="T8" fmla="*/ 319 w 397"/>
                    <a:gd name="T9" fmla="*/ 69 h 132"/>
                    <a:gd name="T10" fmla="*/ 290 w 397"/>
                    <a:gd name="T11" fmla="*/ 75 h 132"/>
                    <a:gd name="T12" fmla="*/ 255 w 397"/>
                    <a:gd name="T13" fmla="*/ 80 h 132"/>
                    <a:gd name="T14" fmla="*/ 221 w 397"/>
                    <a:gd name="T15" fmla="*/ 83 h 132"/>
                    <a:gd name="T16" fmla="*/ 187 w 397"/>
                    <a:gd name="T17" fmla="*/ 88 h 132"/>
                    <a:gd name="T18" fmla="*/ 155 w 397"/>
                    <a:gd name="T19" fmla="*/ 93 h 132"/>
                    <a:gd name="T20" fmla="*/ 125 w 397"/>
                    <a:gd name="T21" fmla="*/ 99 h 132"/>
                    <a:gd name="T22" fmla="*/ 128 w 397"/>
                    <a:gd name="T23" fmla="*/ 102 h 132"/>
                    <a:gd name="T24" fmla="*/ 130 w 397"/>
                    <a:gd name="T25" fmla="*/ 106 h 132"/>
                    <a:gd name="T26" fmla="*/ 135 w 397"/>
                    <a:gd name="T27" fmla="*/ 109 h 132"/>
                    <a:gd name="T28" fmla="*/ 138 w 397"/>
                    <a:gd name="T29" fmla="*/ 112 h 132"/>
                    <a:gd name="T30" fmla="*/ 140 w 397"/>
                    <a:gd name="T31" fmla="*/ 115 h 132"/>
                    <a:gd name="T32" fmla="*/ 142 w 397"/>
                    <a:gd name="T33" fmla="*/ 118 h 132"/>
                    <a:gd name="T34" fmla="*/ 145 w 397"/>
                    <a:gd name="T35" fmla="*/ 122 h 132"/>
                    <a:gd name="T36" fmla="*/ 142 w 397"/>
                    <a:gd name="T37" fmla="*/ 125 h 132"/>
                    <a:gd name="T38" fmla="*/ 140 w 397"/>
                    <a:gd name="T39" fmla="*/ 129 h 132"/>
                    <a:gd name="T40" fmla="*/ 133 w 397"/>
                    <a:gd name="T41" fmla="*/ 132 h 132"/>
                    <a:gd name="T42" fmla="*/ 118 w 397"/>
                    <a:gd name="T43" fmla="*/ 130 h 132"/>
                    <a:gd name="T44" fmla="*/ 103 w 397"/>
                    <a:gd name="T45" fmla="*/ 128 h 132"/>
                    <a:gd name="T46" fmla="*/ 91 w 397"/>
                    <a:gd name="T47" fmla="*/ 124 h 132"/>
                    <a:gd name="T48" fmla="*/ 76 w 397"/>
                    <a:gd name="T49" fmla="*/ 121 h 132"/>
                    <a:gd name="T50" fmla="*/ 62 w 397"/>
                    <a:gd name="T51" fmla="*/ 116 h 132"/>
                    <a:gd name="T52" fmla="*/ 49 w 397"/>
                    <a:gd name="T53" fmla="*/ 110 h 132"/>
                    <a:gd name="T54" fmla="*/ 37 w 397"/>
                    <a:gd name="T55" fmla="*/ 106 h 132"/>
                    <a:gd name="T56" fmla="*/ 27 w 397"/>
                    <a:gd name="T57" fmla="*/ 99 h 132"/>
                    <a:gd name="T58" fmla="*/ 20 w 397"/>
                    <a:gd name="T59" fmla="*/ 93 h 132"/>
                    <a:gd name="T60" fmla="*/ 13 w 397"/>
                    <a:gd name="T61" fmla="*/ 85 h 132"/>
                    <a:gd name="T62" fmla="*/ 3 w 397"/>
                    <a:gd name="T63" fmla="*/ 77 h 132"/>
                    <a:gd name="T64" fmla="*/ 0 w 397"/>
                    <a:gd name="T65" fmla="*/ 69 h 132"/>
                    <a:gd name="T66" fmla="*/ 0 w 397"/>
                    <a:gd name="T67" fmla="*/ 61 h 132"/>
                    <a:gd name="T68" fmla="*/ 5 w 397"/>
                    <a:gd name="T69" fmla="*/ 53 h 132"/>
                    <a:gd name="T70" fmla="*/ 15 w 397"/>
                    <a:gd name="T71" fmla="*/ 46 h 132"/>
                    <a:gd name="T72" fmla="*/ 25 w 397"/>
                    <a:gd name="T73" fmla="*/ 40 h 132"/>
                    <a:gd name="T74" fmla="*/ 37 w 397"/>
                    <a:gd name="T75" fmla="*/ 33 h 132"/>
                    <a:gd name="T76" fmla="*/ 52 w 397"/>
                    <a:gd name="T77" fmla="*/ 28 h 132"/>
                    <a:gd name="T78" fmla="*/ 66 w 397"/>
                    <a:gd name="T79" fmla="*/ 24 h 132"/>
                    <a:gd name="T80" fmla="*/ 81 w 397"/>
                    <a:gd name="T81" fmla="*/ 20 h 132"/>
                    <a:gd name="T82" fmla="*/ 113 w 397"/>
                    <a:gd name="T83" fmla="*/ 16 h 132"/>
                    <a:gd name="T84" fmla="*/ 145 w 397"/>
                    <a:gd name="T85" fmla="*/ 10 h 132"/>
                    <a:gd name="T86" fmla="*/ 179 w 397"/>
                    <a:gd name="T87" fmla="*/ 5 h 132"/>
                    <a:gd name="T88" fmla="*/ 214 w 397"/>
                    <a:gd name="T89" fmla="*/ 2 h 132"/>
                    <a:gd name="T90" fmla="*/ 245 w 397"/>
                    <a:gd name="T91" fmla="*/ 0 h 132"/>
                    <a:gd name="T92" fmla="*/ 280 w 397"/>
                    <a:gd name="T93" fmla="*/ 0 h 132"/>
                    <a:gd name="T94" fmla="*/ 312 w 397"/>
                    <a:gd name="T95" fmla="*/ 1 h 132"/>
                    <a:gd name="T96" fmla="*/ 341 w 397"/>
                    <a:gd name="T97" fmla="*/ 5 h 132"/>
                    <a:gd name="T98" fmla="*/ 370 w 397"/>
                    <a:gd name="T99" fmla="*/ 13 h 132"/>
                    <a:gd name="T100" fmla="*/ 397 w 397"/>
                    <a:gd name="T101" fmla="*/ 24 h 132"/>
                    <a:gd name="T102" fmla="*/ 397 w 397"/>
                    <a:gd name="T103" fmla="*/ 24 h 1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397" h="132">
                      <a:moveTo>
                        <a:pt x="397" y="24"/>
                      </a:moveTo>
                      <a:lnTo>
                        <a:pt x="388" y="40"/>
                      </a:lnTo>
                      <a:lnTo>
                        <a:pt x="370" y="52"/>
                      </a:lnTo>
                      <a:lnTo>
                        <a:pt x="348" y="62"/>
                      </a:lnTo>
                      <a:lnTo>
                        <a:pt x="319" y="69"/>
                      </a:lnTo>
                      <a:lnTo>
                        <a:pt x="290" y="75"/>
                      </a:lnTo>
                      <a:lnTo>
                        <a:pt x="255" y="80"/>
                      </a:lnTo>
                      <a:lnTo>
                        <a:pt x="221" y="83"/>
                      </a:lnTo>
                      <a:lnTo>
                        <a:pt x="187" y="88"/>
                      </a:lnTo>
                      <a:lnTo>
                        <a:pt x="155" y="93"/>
                      </a:lnTo>
                      <a:lnTo>
                        <a:pt x="125" y="99"/>
                      </a:lnTo>
                      <a:lnTo>
                        <a:pt x="128" y="102"/>
                      </a:lnTo>
                      <a:lnTo>
                        <a:pt x="130" y="106"/>
                      </a:lnTo>
                      <a:lnTo>
                        <a:pt x="135" y="109"/>
                      </a:lnTo>
                      <a:lnTo>
                        <a:pt x="138" y="112"/>
                      </a:lnTo>
                      <a:lnTo>
                        <a:pt x="140" y="115"/>
                      </a:lnTo>
                      <a:lnTo>
                        <a:pt x="142" y="118"/>
                      </a:lnTo>
                      <a:lnTo>
                        <a:pt x="145" y="122"/>
                      </a:lnTo>
                      <a:lnTo>
                        <a:pt x="142" y="125"/>
                      </a:lnTo>
                      <a:lnTo>
                        <a:pt x="140" y="129"/>
                      </a:lnTo>
                      <a:lnTo>
                        <a:pt x="133" y="132"/>
                      </a:lnTo>
                      <a:lnTo>
                        <a:pt x="118" y="130"/>
                      </a:lnTo>
                      <a:lnTo>
                        <a:pt x="103" y="128"/>
                      </a:lnTo>
                      <a:lnTo>
                        <a:pt x="91" y="124"/>
                      </a:lnTo>
                      <a:lnTo>
                        <a:pt x="76" y="121"/>
                      </a:lnTo>
                      <a:lnTo>
                        <a:pt x="62" y="116"/>
                      </a:lnTo>
                      <a:lnTo>
                        <a:pt x="49" y="110"/>
                      </a:lnTo>
                      <a:lnTo>
                        <a:pt x="37" y="106"/>
                      </a:lnTo>
                      <a:lnTo>
                        <a:pt x="27" y="99"/>
                      </a:lnTo>
                      <a:lnTo>
                        <a:pt x="20" y="93"/>
                      </a:lnTo>
                      <a:lnTo>
                        <a:pt x="13" y="85"/>
                      </a:lnTo>
                      <a:lnTo>
                        <a:pt x="3" y="77"/>
                      </a:lnTo>
                      <a:lnTo>
                        <a:pt x="0" y="69"/>
                      </a:lnTo>
                      <a:lnTo>
                        <a:pt x="0" y="61"/>
                      </a:lnTo>
                      <a:lnTo>
                        <a:pt x="5" y="53"/>
                      </a:lnTo>
                      <a:lnTo>
                        <a:pt x="15" y="46"/>
                      </a:lnTo>
                      <a:lnTo>
                        <a:pt x="25" y="40"/>
                      </a:lnTo>
                      <a:lnTo>
                        <a:pt x="37" y="33"/>
                      </a:lnTo>
                      <a:lnTo>
                        <a:pt x="52" y="28"/>
                      </a:lnTo>
                      <a:lnTo>
                        <a:pt x="66" y="24"/>
                      </a:lnTo>
                      <a:lnTo>
                        <a:pt x="81" y="20"/>
                      </a:lnTo>
                      <a:lnTo>
                        <a:pt x="113" y="16"/>
                      </a:lnTo>
                      <a:lnTo>
                        <a:pt x="145" y="10"/>
                      </a:lnTo>
                      <a:lnTo>
                        <a:pt x="179" y="5"/>
                      </a:lnTo>
                      <a:lnTo>
                        <a:pt x="214" y="2"/>
                      </a:lnTo>
                      <a:lnTo>
                        <a:pt x="245" y="0"/>
                      </a:lnTo>
                      <a:lnTo>
                        <a:pt x="280" y="0"/>
                      </a:lnTo>
                      <a:lnTo>
                        <a:pt x="312" y="1"/>
                      </a:lnTo>
                      <a:lnTo>
                        <a:pt x="341" y="5"/>
                      </a:lnTo>
                      <a:lnTo>
                        <a:pt x="370" y="13"/>
                      </a:lnTo>
                      <a:lnTo>
                        <a:pt x="397" y="24"/>
                      </a:lnTo>
                      <a:lnTo>
                        <a:pt x="397" y="24"/>
                      </a:lnTo>
                      <a:close/>
                    </a:path>
                  </a:pathLst>
                </a:custGeom>
                <a:solidFill>
                  <a:srgbClr val="CC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sp>
          <p:nvSpPr>
            <p:cNvPr id="139353" name="Text Box 89"/>
            <p:cNvSpPr txBox="1">
              <a:spLocks noChangeArrowheads="1"/>
            </p:cNvSpPr>
            <p:nvPr/>
          </p:nvSpPr>
          <p:spPr bwMode="auto">
            <a:xfrm>
              <a:off x="4560" y="3504"/>
              <a:ext cx="546" cy="310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 algn="ctr">
                <a:spcBef>
                  <a:spcPct val="50000"/>
                </a:spcBef>
              </a:pPr>
              <a:r>
                <a:rPr lang="en-US" sz="1300" b="1" dirty="0" err="1" smtClean="0">
                  <a:solidFill>
                    <a:srgbClr val="FF0000"/>
                  </a:solidFill>
                  <a:latin typeface="Times New Roman" pitchFamily="18" charset="0"/>
                  <a:cs typeface="Times New Roman" pitchFamily="18" charset="0"/>
                </a:rPr>
                <a:t>Câu</a:t>
              </a:r>
              <a:r>
                <a:rPr lang="en-US" sz="1300" b="1" dirty="0" smtClean="0">
                  <a:solidFill>
                    <a:srgbClr val="FF0000"/>
                  </a:solidFill>
                  <a:latin typeface="Times New Roman" pitchFamily="18" charset="0"/>
                  <a:cs typeface="Times New Roman" pitchFamily="18" charset="0"/>
                </a:rPr>
                <a:t> </a:t>
              </a:r>
              <a:r>
                <a:rPr lang="en-US" sz="1300" b="1" dirty="0" err="1" smtClean="0">
                  <a:solidFill>
                    <a:srgbClr val="FF0000"/>
                  </a:solidFill>
                  <a:latin typeface="Times New Roman" pitchFamily="18" charset="0"/>
                  <a:cs typeface="Times New Roman" pitchFamily="18" charset="0"/>
                </a:rPr>
                <a:t>dự</a:t>
              </a:r>
              <a:r>
                <a:rPr lang="en-US" sz="1300" b="1" dirty="0" smtClean="0">
                  <a:solidFill>
                    <a:srgbClr val="FF0000"/>
                  </a:solidFill>
                  <a:latin typeface="Times New Roman" pitchFamily="18" charset="0"/>
                  <a:cs typeface="Times New Roman" pitchFamily="18" charset="0"/>
                </a:rPr>
                <a:t> </a:t>
              </a:r>
              <a:r>
                <a:rPr lang="en-US" sz="1300" b="1" dirty="0" err="1" smtClean="0">
                  <a:solidFill>
                    <a:srgbClr val="FF0000"/>
                  </a:solidFill>
                  <a:latin typeface="Times New Roman" pitchFamily="18" charset="0"/>
                  <a:cs typeface="Times New Roman" pitchFamily="18" charset="0"/>
                </a:rPr>
                <a:t>phòng</a:t>
              </a:r>
              <a:endParaRPr lang="en-US" sz="13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</p:grpSp>
      <p:pic>
        <p:nvPicPr>
          <p:cNvPr id="139354" name="Picture 90" descr="SMILE4"/>
          <p:cNvPicPr>
            <a:picLocks noChangeAspect="1" noChangeArrowheads="1" noCrop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70650" y="5334000"/>
            <a:ext cx="615950" cy="685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39355" name="WordArt 91" descr="Narrow vertical"/>
          <p:cNvSpPr>
            <a:spLocks noChangeArrowheads="1" noChangeShapeType="1" noTextEdit="1"/>
          </p:cNvSpPr>
          <p:nvPr/>
        </p:nvSpPr>
        <p:spPr bwMode="auto">
          <a:xfrm>
            <a:off x="1447800" y="76200"/>
            <a:ext cx="6096000" cy="1219200"/>
          </a:xfrm>
          <a:prstGeom prst="rect">
            <a:avLst/>
          </a:prstGeom>
        </p:spPr>
        <p:txBody>
          <a:bodyPr wrap="none" fromWordArt="1">
            <a:prstTxWarp prst="textCurveUp">
              <a:avLst>
                <a:gd name="adj" fmla="val 40356"/>
              </a:avLst>
            </a:prstTxWarp>
          </a:bodyPr>
          <a:lstStyle/>
          <a:p>
            <a:pPr algn="ctr"/>
            <a:r>
              <a:rPr lang="en-US" sz="3600" b="1" kern="10" dirty="0" err="1"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pattFill prst="dashHorz">
                  <a:fgClr>
                    <a:srgbClr val="808080"/>
                  </a:fgClr>
                  <a:bgClr>
                    <a:srgbClr val="FFFF00"/>
                  </a:bgClr>
                </a:pattFill>
                <a:effectLst>
                  <a:outerShdw dist="45791" dir="2021404" algn="ctr" rotWithShape="0">
                    <a:srgbClr val="808080">
                      <a:alpha val="80000"/>
                    </a:srgbClr>
                  </a:outerShdw>
                </a:effectLst>
                <a:latin typeface=".VnBahamasBH"/>
              </a:rPr>
              <a:t>C©u</a:t>
            </a:r>
            <a:r>
              <a:rPr lang="en-US" sz="3600" b="1" kern="10" dirty="0"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pattFill prst="dashHorz">
                  <a:fgClr>
                    <a:srgbClr val="808080"/>
                  </a:fgClr>
                  <a:bgClr>
                    <a:srgbClr val="FFFF00"/>
                  </a:bgClr>
                </a:pattFill>
                <a:effectLst>
                  <a:outerShdw dist="45791" dir="2021404" algn="ctr" rotWithShape="0">
                    <a:srgbClr val="808080">
                      <a:alpha val="80000"/>
                    </a:srgbClr>
                  </a:outerShdw>
                </a:effectLst>
                <a:latin typeface=".VnBahamasBH"/>
              </a:rPr>
              <a:t> </a:t>
            </a:r>
            <a:r>
              <a:rPr lang="en-US" sz="3600" b="1" kern="10" dirty="0" err="1"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pattFill prst="dashHorz">
                  <a:fgClr>
                    <a:srgbClr val="808080"/>
                  </a:fgClr>
                  <a:bgClr>
                    <a:srgbClr val="FFFF00"/>
                  </a:bgClr>
                </a:pattFill>
                <a:effectLst>
                  <a:outerShdw dist="45791" dir="2021404" algn="ctr" rotWithShape="0">
                    <a:srgbClr val="808080">
                      <a:alpha val="80000"/>
                    </a:srgbClr>
                  </a:outerShdw>
                </a:effectLst>
                <a:latin typeface=".VnBahamasBH"/>
              </a:rPr>
              <a:t>hái</a:t>
            </a:r>
            <a:r>
              <a:rPr lang="en-US" sz="3600" b="1" kern="10" dirty="0"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pattFill prst="dashHorz">
                  <a:fgClr>
                    <a:srgbClr val="808080"/>
                  </a:fgClr>
                  <a:bgClr>
                    <a:srgbClr val="FFFF00"/>
                  </a:bgClr>
                </a:pattFill>
                <a:effectLst>
                  <a:outerShdw dist="45791" dir="2021404" algn="ctr" rotWithShape="0">
                    <a:srgbClr val="808080">
                      <a:alpha val="80000"/>
                    </a:srgbClr>
                  </a:outerShdw>
                </a:effectLst>
                <a:latin typeface=".VnBahamasBH"/>
              </a:rPr>
              <a:t> rung </a:t>
            </a:r>
            <a:r>
              <a:rPr lang="en-US" sz="3600" b="1" kern="10" dirty="0" err="1"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pattFill prst="dashHorz">
                  <a:fgClr>
                    <a:srgbClr val="808080"/>
                  </a:fgClr>
                  <a:bgClr>
                    <a:srgbClr val="FFFF00"/>
                  </a:bgClr>
                </a:pattFill>
                <a:effectLst>
                  <a:outerShdw dist="45791" dir="2021404" algn="ctr" rotWithShape="0">
                    <a:srgbClr val="808080">
                      <a:alpha val="80000"/>
                    </a:srgbClr>
                  </a:outerShdw>
                </a:effectLst>
                <a:latin typeface=".VnBahamasBH"/>
              </a:rPr>
              <a:t>chu«ng</a:t>
            </a:r>
            <a:r>
              <a:rPr lang="en-US" sz="3600" b="1" kern="10" dirty="0"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pattFill prst="dashHorz">
                  <a:fgClr>
                    <a:srgbClr val="808080"/>
                  </a:fgClr>
                  <a:bgClr>
                    <a:srgbClr val="FFFF00"/>
                  </a:bgClr>
                </a:pattFill>
                <a:effectLst>
                  <a:outerShdw dist="45791" dir="2021404" algn="ctr" rotWithShape="0">
                    <a:srgbClr val="808080">
                      <a:alpha val="80000"/>
                    </a:srgbClr>
                  </a:outerShdw>
                </a:effectLst>
                <a:latin typeface=".VnBahamasBH"/>
              </a:rPr>
              <a:t> </a:t>
            </a:r>
            <a:r>
              <a:rPr lang="en-US" sz="3600" b="1" kern="10" dirty="0" err="1"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pattFill prst="dashHorz">
                  <a:fgClr>
                    <a:srgbClr val="808080"/>
                  </a:fgClr>
                  <a:bgClr>
                    <a:srgbClr val="FFFF00"/>
                  </a:bgClr>
                </a:pattFill>
                <a:effectLst>
                  <a:outerShdw dist="45791" dir="2021404" algn="ctr" rotWithShape="0">
                    <a:srgbClr val="808080">
                      <a:alpha val="80000"/>
                    </a:srgbClr>
                  </a:outerShdw>
                </a:effectLst>
                <a:latin typeface=".VnBahamasBH"/>
              </a:rPr>
              <a:t>vµng</a:t>
            </a:r>
            <a:r>
              <a:rPr lang="en-US" sz="3600" b="1" kern="10" dirty="0"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pattFill prst="dashHorz">
                  <a:fgClr>
                    <a:srgbClr val="808080"/>
                  </a:fgClr>
                  <a:bgClr>
                    <a:srgbClr val="FFFF00"/>
                  </a:bgClr>
                </a:pattFill>
                <a:effectLst>
                  <a:outerShdw dist="45791" dir="2021404" algn="ctr" rotWithShape="0">
                    <a:srgbClr val="808080">
                      <a:alpha val="80000"/>
                    </a:srgbClr>
                  </a:outerShdw>
                </a:effectLst>
                <a:latin typeface=".VnBahamasBH"/>
              </a:rPr>
              <a:t> </a:t>
            </a:r>
            <a:r>
              <a:rPr lang="en-US" sz="3600" b="1" kern="10" dirty="0" err="1"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pattFill prst="dashHorz">
                  <a:fgClr>
                    <a:srgbClr val="808080"/>
                  </a:fgClr>
                  <a:bgClr>
                    <a:srgbClr val="FFFF00"/>
                  </a:bgClr>
                </a:pattFill>
                <a:effectLst>
                  <a:outerShdw dist="45791" dir="2021404" algn="ctr" rotWithShape="0">
                    <a:srgbClr val="808080">
                      <a:alpha val="80000"/>
                    </a:srgbClr>
                  </a:outerShdw>
                </a:effectLst>
                <a:latin typeface=".VnBahamasBH"/>
              </a:rPr>
              <a:t>khèi</a:t>
            </a:r>
            <a:r>
              <a:rPr lang="en-US" sz="3600" b="1" kern="10" dirty="0"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pattFill prst="dashHorz">
                  <a:fgClr>
                    <a:srgbClr val="808080"/>
                  </a:fgClr>
                  <a:bgClr>
                    <a:srgbClr val="FFFF00"/>
                  </a:bgClr>
                </a:pattFill>
                <a:effectLst>
                  <a:outerShdw dist="45791" dir="2021404" algn="ctr" rotWithShape="0">
                    <a:srgbClr val="808080">
                      <a:alpha val="80000"/>
                    </a:srgbClr>
                  </a:outerShdw>
                </a:effectLst>
                <a:latin typeface=".VnBahamasBH"/>
              </a:rPr>
              <a:t> </a:t>
            </a:r>
            <a:r>
              <a:rPr lang="en-US" sz="3600" b="1" kern="10" dirty="0"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pattFill prst="dashHorz">
                  <a:fgClr>
                    <a:srgbClr val="808080"/>
                  </a:fgClr>
                  <a:bgClr>
                    <a:srgbClr val="FFFF00"/>
                  </a:bgClr>
                </a:pattFill>
                <a:effectLst>
                  <a:outerShdw dist="45791" dir="2021404" algn="ctr" rotWithShape="0">
                    <a:srgbClr val="808080">
                      <a:alpha val="80000"/>
                    </a:srgbClr>
                  </a:outerShdw>
                </a:effectLst>
                <a:latin typeface="Times New Roman" pitchFamily="18" charset="0"/>
                <a:cs typeface="Times New Roman" pitchFamily="18" charset="0"/>
              </a:rPr>
              <a:t>TIỂU HỌC</a:t>
            </a:r>
            <a:r>
              <a:rPr lang="en-US" sz="3600" b="1" kern="10" dirty="0"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pattFill prst="dashHorz">
                  <a:fgClr>
                    <a:srgbClr val="808080"/>
                  </a:fgClr>
                  <a:bgClr>
                    <a:srgbClr val="FFFF00"/>
                  </a:bgClr>
                </a:pattFill>
                <a:effectLst>
                  <a:outerShdw dist="45791" dir="2021404" algn="ctr" rotWithShape="0">
                    <a:srgbClr val="808080">
                      <a:alpha val="80000"/>
                    </a:srgbClr>
                  </a:outerShdw>
                </a:effectLst>
                <a:latin typeface=".VnBahamasBH"/>
              </a:rPr>
              <a:t> </a:t>
            </a:r>
          </a:p>
        </p:txBody>
      </p:sp>
      <p:sp>
        <p:nvSpPr>
          <p:cNvPr id="139359" name="Rectangle 95"/>
          <p:cNvSpPr>
            <a:spLocks noChangeArrowheads="1"/>
          </p:cNvSpPr>
          <p:nvPr/>
        </p:nvSpPr>
        <p:spPr bwMode="auto">
          <a:xfrm>
            <a:off x="635000" y="1748572"/>
            <a:ext cx="8105775" cy="286232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marL="1382713" indent="-1382713" algn="just"/>
            <a:r>
              <a:rPr lang="en-US" sz="3600" b="1" dirty="0" err="1">
                <a:latin typeface=".VnArial" pitchFamily="34" charset="0"/>
              </a:rPr>
              <a:t>C©u</a:t>
            </a:r>
            <a:r>
              <a:rPr lang="en-US" sz="3600" b="1" dirty="0">
                <a:latin typeface=".VnArial" pitchFamily="34" charset="0"/>
              </a:rPr>
              <a:t> </a:t>
            </a:r>
            <a:r>
              <a:rPr lang="en-US" sz="3600" b="1" dirty="0" smtClean="0">
                <a:latin typeface=".VnArial" pitchFamily="34" charset="0"/>
              </a:rPr>
              <a:t>31: </a:t>
            </a:r>
            <a:r>
              <a:rPr lang="en-US" sz="3600" b="1" dirty="0" err="1">
                <a:latin typeface=".VnArial" pitchFamily="34" charset="0"/>
              </a:rPr>
              <a:t>Tõ</a:t>
            </a:r>
            <a:r>
              <a:rPr lang="en-US" sz="3600" b="1" dirty="0">
                <a:latin typeface=".VnArial" pitchFamily="34" charset="0"/>
              </a:rPr>
              <a:t> in </a:t>
            </a:r>
            <a:r>
              <a:rPr lang="en-US" sz="3600" b="1" dirty="0" err="1">
                <a:latin typeface=".VnArial" pitchFamily="34" charset="0"/>
              </a:rPr>
              <a:t>nghiªng</a:t>
            </a:r>
            <a:r>
              <a:rPr lang="en-US" sz="3600" b="1" dirty="0">
                <a:latin typeface=".VnArial" pitchFamily="34" charset="0"/>
              </a:rPr>
              <a:t> </a:t>
            </a:r>
            <a:r>
              <a:rPr lang="en-US" sz="3600" b="1" dirty="0" err="1" smtClean="0">
                <a:latin typeface=".VnArial" pitchFamily="34" charset="0"/>
              </a:rPr>
              <a:t>trong</a:t>
            </a:r>
            <a:r>
              <a:rPr lang="en-US" sz="3600" b="1" dirty="0">
                <a:latin typeface=".VnArial" pitchFamily="34" charset="0"/>
              </a:rPr>
              <a:t> </a:t>
            </a:r>
            <a:r>
              <a:rPr lang="en-US" sz="3600" b="1" dirty="0" err="1" smtClean="0">
                <a:latin typeface=".VnArial" pitchFamily="34" charset="0"/>
              </a:rPr>
              <a:t>c©u</a:t>
            </a:r>
            <a:r>
              <a:rPr lang="en-US" sz="3600" b="1" dirty="0" smtClean="0">
                <a:latin typeface=".VnArial" pitchFamily="34" charset="0"/>
              </a:rPr>
              <a:t> </a:t>
            </a:r>
            <a:r>
              <a:rPr lang="en-US" sz="3600" b="1" dirty="0" err="1">
                <a:latin typeface=".VnArial" pitchFamily="34" charset="0"/>
              </a:rPr>
              <a:t>sau</a:t>
            </a:r>
            <a:r>
              <a:rPr lang="en-US" sz="3600" b="1" dirty="0">
                <a:latin typeface=".VnArial" pitchFamily="34" charset="0"/>
              </a:rPr>
              <a:t> ®©y </a:t>
            </a:r>
            <a:r>
              <a:rPr lang="en-US" sz="3600" b="1" dirty="0" err="1">
                <a:latin typeface=".VnArial" pitchFamily="34" charset="0"/>
              </a:rPr>
              <a:t>thuéc</a:t>
            </a:r>
            <a:r>
              <a:rPr lang="en-US" sz="3600" b="1" dirty="0">
                <a:latin typeface=".VnArial" pitchFamily="34" charset="0"/>
              </a:rPr>
              <a:t> </a:t>
            </a:r>
            <a:r>
              <a:rPr lang="en-US" sz="3600" b="1" dirty="0" err="1">
                <a:latin typeface=".VnArial" pitchFamily="34" charset="0"/>
              </a:rPr>
              <a:t>tõ</a:t>
            </a:r>
            <a:r>
              <a:rPr lang="en-US" sz="3600" b="1" dirty="0">
                <a:latin typeface=".VnArial" pitchFamily="34" charset="0"/>
              </a:rPr>
              <a:t> lo¹i g× ?</a:t>
            </a:r>
          </a:p>
          <a:p>
            <a:pPr marL="1382713" indent="-1382713" algn="just"/>
            <a:endParaRPr lang="en-US" sz="3600" b="1" dirty="0" smtClean="0">
              <a:latin typeface=".VnArial" pitchFamily="34" charset="0"/>
            </a:endParaRPr>
          </a:p>
          <a:p>
            <a:pPr marL="1382713" indent="-1382713" algn="ctr"/>
            <a:r>
              <a:rPr lang="en-US" sz="3600" b="1" dirty="0" err="1" smtClean="0">
                <a:latin typeface=".VnArial" pitchFamily="34" charset="0"/>
              </a:rPr>
              <a:t>Nh÷ng</a:t>
            </a:r>
            <a:r>
              <a:rPr lang="en-US" sz="3600" b="1" dirty="0" smtClean="0">
                <a:latin typeface=".VnArial" pitchFamily="34" charset="0"/>
              </a:rPr>
              <a:t> </a:t>
            </a:r>
            <a:r>
              <a:rPr lang="en-US" sz="3600" b="1" i="1" dirty="0">
                <a:solidFill>
                  <a:srgbClr val="B42B00"/>
                </a:solidFill>
                <a:latin typeface=".VnArial" pitchFamily="34" charset="0"/>
              </a:rPr>
              <a:t>hi </a:t>
            </a:r>
            <a:r>
              <a:rPr lang="en-US" sz="3600" b="1" i="1" dirty="0" err="1">
                <a:solidFill>
                  <a:srgbClr val="B42B00"/>
                </a:solidFill>
                <a:latin typeface=".VnArial" pitchFamily="34" charset="0"/>
              </a:rPr>
              <a:t>väng</a:t>
            </a:r>
            <a:r>
              <a:rPr lang="en-US" sz="3600" b="1" dirty="0">
                <a:latin typeface=".VnArial" pitchFamily="34" charset="0"/>
              </a:rPr>
              <a:t> </a:t>
            </a:r>
            <a:r>
              <a:rPr lang="en-US" sz="3600" b="1" dirty="0" err="1">
                <a:latin typeface=".VnArial" pitchFamily="34" charset="0"/>
              </a:rPr>
              <a:t>cña</a:t>
            </a:r>
            <a:r>
              <a:rPr lang="en-US" sz="3600" b="1" dirty="0">
                <a:latin typeface=".VnArial" pitchFamily="34" charset="0"/>
              </a:rPr>
              <a:t> </a:t>
            </a:r>
            <a:r>
              <a:rPr lang="en-US" sz="3600" b="1" dirty="0" err="1">
                <a:latin typeface=".VnArial" pitchFamily="34" charset="0"/>
              </a:rPr>
              <a:t>bè</a:t>
            </a:r>
            <a:r>
              <a:rPr lang="en-US" sz="3600" b="1" dirty="0">
                <a:latin typeface=".VnArial" pitchFamily="34" charset="0"/>
              </a:rPr>
              <a:t> </a:t>
            </a:r>
            <a:r>
              <a:rPr lang="en-US" sz="3600" b="1" dirty="0" err="1">
                <a:latin typeface=".VnArial" pitchFamily="34" charset="0"/>
              </a:rPr>
              <a:t>mÑ</a:t>
            </a:r>
            <a:r>
              <a:rPr lang="en-US" sz="3600" b="1" dirty="0">
                <a:latin typeface=".VnArial" pitchFamily="34" charset="0"/>
              </a:rPr>
              <a:t> ë con lµ </a:t>
            </a:r>
            <a:r>
              <a:rPr lang="en-US" sz="3600" b="1" dirty="0" err="1">
                <a:latin typeface=".VnArial" pitchFamily="34" charset="0"/>
              </a:rPr>
              <a:t>cã</a:t>
            </a:r>
            <a:r>
              <a:rPr lang="en-US" sz="3600" b="1" dirty="0">
                <a:latin typeface=".VnArial" pitchFamily="34" charset="0"/>
              </a:rPr>
              <a:t> c¬ </a:t>
            </a:r>
            <a:r>
              <a:rPr lang="en-US" sz="3600" b="1" dirty="0" err="1">
                <a:latin typeface=".VnArial" pitchFamily="34" charset="0"/>
              </a:rPr>
              <a:t>së</a:t>
            </a:r>
            <a:r>
              <a:rPr lang="en-US" sz="3600" b="1" dirty="0">
                <a:latin typeface=".VnArial" pitchFamily="34" charset="0"/>
              </a:rPr>
              <a:t> .</a:t>
            </a:r>
          </a:p>
        </p:txBody>
      </p:sp>
      <p:sp>
        <p:nvSpPr>
          <p:cNvPr id="139360" name="Rectangle 96"/>
          <p:cNvSpPr>
            <a:spLocks noChangeArrowheads="1"/>
          </p:cNvSpPr>
          <p:nvPr/>
        </p:nvSpPr>
        <p:spPr bwMode="auto">
          <a:xfrm>
            <a:off x="2572385" y="4802020"/>
            <a:ext cx="2595582" cy="64633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r>
              <a:rPr lang="en-US" sz="3600" b="1" i="1" dirty="0">
                <a:solidFill>
                  <a:srgbClr val="FB2558"/>
                </a:solidFill>
                <a:latin typeface=".VnArial" pitchFamily="34" charset="0"/>
              </a:rPr>
              <a:t>( </a:t>
            </a:r>
            <a:r>
              <a:rPr lang="en-US" sz="3600" b="1" i="1" dirty="0" err="1">
                <a:solidFill>
                  <a:srgbClr val="FB2558"/>
                </a:solidFill>
                <a:latin typeface=".VnArial" pitchFamily="34" charset="0"/>
              </a:rPr>
              <a:t>Danh</a:t>
            </a:r>
            <a:r>
              <a:rPr lang="en-US" sz="3600" b="1" i="1" dirty="0">
                <a:solidFill>
                  <a:srgbClr val="FB2558"/>
                </a:solidFill>
                <a:latin typeface=".VnArial" pitchFamily="34" charset="0"/>
              </a:rPr>
              <a:t> </a:t>
            </a:r>
            <a:r>
              <a:rPr lang="en-US" sz="3600" b="1" i="1" dirty="0" err="1">
                <a:solidFill>
                  <a:srgbClr val="FB2558"/>
                </a:solidFill>
                <a:latin typeface=".VnArial" pitchFamily="34" charset="0"/>
              </a:rPr>
              <a:t>tõ</a:t>
            </a:r>
            <a:r>
              <a:rPr lang="en-US" sz="3600" b="1" i="1" dirty="0">
                <a:solidFill>
                  <a:srgbClr val="FB2558"/>
                </a:solidFill>
                <a:latin typeface=".VnArial" pitchFamily="34" charset="0"/>
              </a:rPr>
              <a:t> ) </a:t>
            </a:r>
          </a:p>
        </p:txBody>
      </p:sp>
      <p:pic>
        <p:nvPicPr>
          <p:cNvPr id="139361" name="Picture 97" descr="BALLOON3">
            <a:hlinkClick r:id="rId15" action="ppaction://hlinksldjump"/>
          </p:cNvPr>
          <p:cNvPicPr>
            <a:picLocks noChangeAspect="1" noChangeArrowheads="1"/>
          </p:cNvPicPr>
          <p:nvPr/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543800" y="4343400"/>
            <a:ext cx="668338" cy="9493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39362" name="Picture 98" descr="ED00019_"/>
          <p:cNvPicPr>
            <a:picLocks noChangeAspect="1" noChangeArrowheads="1"/>
          </p:cNvPicPr>
          <p:nvPr/>
        </p:nvPicPr>
        <p:blipFill>
          <a:blip r:embed="rId1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7200" y="1066800"/>
            <a:ext cx="1143000" cy="1016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39363" name="Group 99"/>
          <p:cNvGrpSpPr>
            <a:grpSpLocks/>
          </p:cNvGrpSpPr>
          <p:nvPr/>
        </p:nvGrpSpPr>
        <p:grpSpPr bwMode="auto">
          <a:xfrm>
            <a:off x="1276985" y="658496"/>
            <a:ext cx="7772400" cy="5575300"/>
            <a:chOff x="864" y="528"/>
            <a:chExt cx="4896" cy="3512"/>
          </a:xfrm>
        </p:grpSpPr>
        <p:grpSp>
          <p:nvGrpSpPr>
            <p:cNvPr id="139364" name="Group 100"/>
            <p:cNvGrpSpPr>
              <a:grpSpLocks/>
            </p:cNvGrpSpPr>
            <p:nvPr/>
          </p:nvGrpSpPr>
          <p:grpSpPr bwMode="auto">
            <a:xfrm>
              <a:off x="864" y="3544"/>
              <a:ext cx="816" cy="496"/>
              <a:chOff x="864" y="3544"/>
              <a:chExt cx="816" cy="496"/>
            </a:xfrm>
          </p:grpSpPr>
          <p:pic>
            <p:nvPicPr>
              <p:cNvPr id="139365" name="Picture 101" descr="t8"/>
              <p:cNvPicPr>
                <a:picLocks noChangeAspect="1" noChangeArrowheads="1" noCrop="1"/>
              </p:cNvPicPr>
              <p:nvPr/>
            </p:nvPicPr>
            <p:blipFill>
              <a:blip r:embed="rId1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64" y="3600"/>
                <a:ext cx="528" cy="44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39366" name="Picture 102" descr="t8"/>
              <p:cNvPicPr>
                <a:picLocks noChangeAspect="1" noChangeArrowheads="1" noCrop="1"/>
              </p:cNvPicPr>
              <p:nvPr/>
            </p:nvPicPr>
            <p:blipFill>
              <a:blip r:embed="rId1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008" y="3600"/>
                <a:ext cx="528" cy="44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39367" name="Picture 103" descr="t8"/>
              <p:cNvPicPr>
                <a:picLocks noChangeAspect="1" noChangeArrowheads="1" noCrop="1"/>
              </p:cNvPicPr>
              <p:nvPr/>
            </p:nvPicPr>
            <p:blipFill>
              <a:blip r:embed="rId1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152" y="3544"/>
                <a:ext cx="528" cy="44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139368" name="Group 104"/>
            <p:cNvGrpSpPr>
              <a:grpSpLocks/>
            </p:cNvGrpSpPr>
            <p:nvPr/>
          </p:nvGrpSpPr>
          <p:grpSpPr bwMode="auto">
            <a:xfrm>
              <a:off x="2736" y="3400"/>
              <a:ext cx="768" cy="640"/>
              <a:chOff x="2736" y="3400"/>
              <a:chExt cx="768" cy="640"/>
            </a:xfrm>
          </p:grpSpPr>
          <p:pic>
            <p:nvPicPr>
              <p:cNvPr id="139369" name="Picture 105" descr="t8"/>
              <p:cNvPicPr>
                <a:picLocks noChangeAspect="1" noChangeArrowheads="1" noCrop="1"/>
              </p:cNvPicPr>
              <p:nvPr/>
            </p:nvPicPr>
            <p:blipFill>
              <a:blip r:embed="rId1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80" y="3600"/>
                <a:ext cx="528" cy="44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39370" name="Picture 106" descr="t8"/>
              <p:cNvPicPr>
                <a:picLocks noChangeAspect="1" noChangeArrowheads="1" noCrop="1"/>
              </p:cNvPicPr>
              <p:nvPr/>
            </p:nvPicPr>
            <p:blipFill>
              <a:blip r:embed="rId1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36" y="3400"/>
                <a:ext cx="768" cy="64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pic>
          <p:nvPicPr>
            <p:cNvPr id="139371" name="Picture 107" descr="COTAO001"/>
            <p:cNvPicPr>
              <a:picLocks noChangeAspect="1" noChangeArrowheads="1"/>
            </p:cNvPicPr>
            <p:nvPr/>
          </p:nvPicPr>
          <p:blipFill>
            <a:blip r:embed="rId19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944" y="528"/>
              <a:ext cx="816" cy="773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grpSp>
        <p:nvGrpSpPr>
          <p:cNvPr id="139372" name="Group 108"/>
          <p:cNvGrpSpPr>
            <a:grpSpLocks/>
          </p:cNvGrpSpPr>
          <p:nvPr/>
        </p:nvGrpSpPr>
        <p:grpSpPr bwMode="auto">
          <a:xfrm>
            <a:off x="19050" y="4038600"/>
            <a:ext cx="1619250" cy="2195513"/>
            <a:chOff x="-192" y="2484"/>
            <a:chExt cx="1020" cy="1383"/>
          </a:xfrm>
        </p:grpSpPr>
        <p:grpSp>
          <p:nvGrpSpPr>
            <p:cNvPr id="139373" name="Group 109"/>
            <p:cNvGrpSpPr>
              <a:grpSpLocks/>
            </p:cNvGrpSpPr>
            <p:nvPr/>
          </p:nvGrpSpPr>
          <p:grpSpPr bwMode="auto">
            <a:xfrm>
              <a:off x="-192" y="3072"/>
              <a:ext cx="844" cy="795"/>
              <a:chOff x="432" y="2544"/>
              <a:chExt cx="844" cy="795"/>
            </a:xfrm>
          </p:grpSpPr>
          <p:sp>
            <p:nvSpPr>
              <p:cNvPr id="139374" name="Freeform 110"/>
              <p:cNvSpPr>
                <a:spLocks/>
              </p:cNvSpPr>
              <p:nvPr/>
            </p:nvSpPr>
            <p:spPr bwMode="auto">
              <a:xfrm>
                <a:off x="432" y="2544"/>
                <a:ext cx="844" cy="795"/>
              </a:xfrm>
              <a:custGeom>
                <a:avLst/>
                <a:gdLst>
                  <a:gd name="T0" fmla="*/ 325 w 844"/>
                  <a:gd name="T1" fmla="*/ 102 h 795"/>
                  <a:gd name="T2" fmla="*/ 236 w 844"/>
                  <a:gd name="T3" fmla="*/ 506 h 795"/>
                  <a:gd name="T4" fmla="*/ 22 w 844"/>
                  <a:gd name="T5" fmla="*/ 669 h 795"/>
                  <a:gd name="T6" fmla="*/ 50 w 844"/>
                  <a:gd name="T7" fmla="*/ 751 h 795"/>
                  <a:gd name="T8" fmla="*/ 313 w 844"/>
                  <a:gd name="T9" fmla="*/ 792 h 795"/>
                  <a:gd name="T10" fmla="*/ 603 w 844"/>
                  <a:gd name="T11" fmla="*/ 767 h 795"/>
                  <a:gd name="T12" fmla="*/ 829 w 844"/>
                  <a:gd name="T13" fmla="*/ 669 h 795"/>
                  <a:gd name="T14" fmla="*/ 697 w 844"/>
                  <a:gd name="T15" fmla="*/ 516 h 795"/>
                  <a:gd name="T16" fmla="*/ 458 w 844"/>
                  <a:gd name="T17" fmla="*/ 424 h 795"/>
                  <a:gd name="T18" fmla="*/ 561 w 844"/>
                  <a:gd name="T19" fmla="*/ 227 h 795"/>
                  <a:gd name="T20" fmla="*/ 606 w 844"/>
                  <a:gd name="T21" fmla="*/ 43 h 795"/>
                  <a:gd name="T22" fmla="*/ 478 w 844"/>
                  <a:gd name="T23" fmla="*/ 0 h 795"/>
                  <a:gd name="T24" fmla="*/ 325 w 844"/>
                  <a:gd name="T25" fmla="*/ 102 h 7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44" h="795">
                    <a:moveTo>
                      <a:pt x="325" y="102"/>
                    </a:moveTo>
                    <a:cubicBezTo>
                      <a:pt x="285" y="186"/>
                      <a:pt x="292" y="401"/>
                      <a:pt x="236" y="506"/>
                    </a:cubicBezTo>
                    <a:cubicBezTo>
                      <a:pt x="180" y="611"/>
                      <a:pt x="22" y="669"/>
                      <a:pt x="22" y="669"/>
                    </a:cubicBezTo>
                    <a:cubicBezTo>
                      <a:pt x="22" y="669"/>
                      <a:pt x="0" y="731"/>
                      <a:pt x="50" y="751"/>
                    </a:cubicBezTo>
                    <a:cubicBezTo>
                      <a:pt x="100" y="771"/>
                      <a:pt x="221" y="789"/>
                      <a:pt x="313" y="792"/>
                    </a:cubicBezTo>
                    <a:cubicBezTo>
                      <a:pt x="405" y="795"/>
                      <a:pt x="603" y="767"/>
                      <a:pt x="603" y="767"/>
                    </a:cubicBezTo>
                    <a:cubicBezTo>
                      <a:pt x="603" y="767"/>
                      <a:pt x="814" y="713"/>
                      <a:pt x="829" y="669"/>
                    </a:cubicBezTo>
                    <a:cubicBezTo>
                      <a:pt x="844" y="625"/>
                      <a:pt x="759" y="557"/>
                      <a:pt x="697" y="516"/>
                    </a:cubicBezTo>
                    <a:cubicBezTo>
                      <a:pt x="635" y="475"/>
                      <a:pt x="483" y="471"/>
                      <a:pt x="458" y="424"/>
                    </a:cubicBezTo>
                    <a:lnTo>
                      <a:pt x="561" y="227"/>
                    </a:lnTo>
                    <a:cubicBezTo>
                      <a:pt x="586" y="164"/>
                      <a:pt x="620" y="81"/>
                      <a:pt x="606" y="43"/>
                    </a:cubicBezTo>
                    <a:cubicBezTo>
                      <a:pt x="592" y="3"/>
                      <a:pt x="519" y="1"/>
                      <a:pt x="478" y="0"/>
                    </a:cubicBezTo>
                    <a:cubicBezTo>
                      <a:pt x="431" y="10"/>
                      <a:pt x="365" y="18"/>
                      <a:pt x="325" y="102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C8A200"/>
                  </a:gs>
                  <a:gs pos="50000">
                    <a:srgbClr val="C8A200">
                      <a:gamma/>
                      <a:shade val="46275"/>
                      <a:invGamma/>
                    </a:srgbClr>
                  </a:gs>
                  <a:gs pos="100000">
                    <a:srgbClr val="C8A200"/>
                  </a:gs>
                </a:gsLst>
                <a:lin ang="0" scaled="1"/>
              </a:gradFill>
              <a:ln>
                <a:noFill/>
              </a:ln>
              <a:effectLst>
                <a:outerShdw sy="50000" rotWithShape="0">
                  <a:srgbClr val="808080">
                    <a:alpha val="50000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39375" name="Group 111"/>
              <p:cNvGrpSpPr>
                <a:grpSpLocks/>
              </p:cNvGrpSpPr>
              <p:nvPr/>
            </p:nvGrpSpPr>
            <p:grpSpPr bwMode="auto">
              <a:xfrm>
                <a:off x="675" y="2756"/>
                <a:ext cx="281" cy="512"/>
                <a:chOff x="675" y="2756"/>
                <a:chExt cx="281" cy="512"/>
              </a:xfrm>
            </p:grpSpPr>
            <p:grpSp>
              <p:nvGrpSpPr>
                <p:cNvPr id="139376" name="Group 112"/>
                <p:cNvGrpSpPr>
                  <a:grpSpLocks/>
                </p:cNvGrpSpPr>
                <p:nvPr/>
              </p:nvGrpSpPr>
              <p:grpSpPr bwMode="auto">
                <a:xfrm>
                  <a:off x="832" y="2756"/>
                  <a:ext cx="48" cy="121"/>
                  <a:chOff x="768" y="2784"/>
                  <a:chExt cx="96" cy="169"/>
                </a:xfrm>
              </p:grpSpPr>
              <p:sp>
                <p:nvSpPr>
                  <p:cNvPr id="139377" name="Freeform 113"/>
                  <p:cNvSpPr>
                    <a:spLocks/>
                  </p:cNvSpPr>
                  <p:nvPr/>
                </p:nvSpPr>
                <p:spPr bwMode="auto">
                  <a:xfrm>
                    <a:off x="768" y="2784"/>
                    <a:ext cx="96" cy="169"/>
                  </a:xfrm>
                  <a:custGeom>
                    <a:avLst/>
                    <a:gdLst>
                      <a:gd name="T0" fmla="*/ 62 w 96"/>
                      <a:gd name="T1" fmla="*/ 8 h 169"/>
                      <a:gd name="T2" fmla="*/ 1 w 96"/>
                      <a:gd name="T3" fmla="*/ 120 h 169"/>
                      <a:gd name="T4" fmla="*/ 54 w 96"/>
                      <a:gd name="T5" fmla="*/ 160 h 169"/>
                      <a:gd name="T6" fmla="*/ 95 w 96"/>
                      <a:gd name="T7" fmla="*/ 68 h 169"/>
                      <a:gd name="T8" fmla="*/ 62 w 96"/>
                      <a:gd name="T9" fmla="*/ 8 h 16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96" h="169">
                        <a:moveTo>
                          <a:pt x="62" y="8"/>
                        </a:moveTo>
                        <a:cubicBezTo>
                          <a:pt x="46" y="17"/>
                          <a:pt x="2" y="95"/>
                          <a:pt x="1" y="120"/>
                        </a:cubicBezTo>
                        <a:cubicBezTo>
                          <a:pt x="0" y="145"/>
                          <a:pt x="38" y="169"/>
                          <a:pt x="54" y="160"/>
                        </a:cubicBezTo>
                        <a:cubicBezTo>
                          <a:pt x="70" y="151"/>
                          <a:pt x="94" y="93"/>
                          <a:pt x="95" y="68"/>
                        </a:cubicBezTo>
                        <a:cubicBezTo>
                          <a:pt x="96" y="43"/>
                          <a:pt x="84" y="0"/>
                          <a:pt x="62" y="8"/>
                        </a:cubicBezTo>
                        <a:close/>
                      </a:path>
                    </a:pathLst>
                  </a:custGeom>
                  <a:solidFill>
                    <a:srgbClr val="C0C0C0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9378" name="Freeform 114"/>
                  <p:cNvSpPr>
                    <a:spLocks/>
                  </p:cNvSpPr>
                  <p:nvPr/>
                </p:nvSpPr>
                <p:spPr bwMode="auto">
                  <a:xfrm>
                    <a:off x="796" y="2832"/>
                    <a:ext cx="48" cy="85"/>
                  </a:xfrm>
                  <a:custGeom>
                    <a:avLst/>
                    <a:gdLst>
                      <a:gd name="T0" fmla="*/ 62 w 96"/>
                      <a:gd name="T1" fmla="*/ 8 h 169"/>
                      <a:gd name="T2" fmla="*/ 1 w 96"/>
                      <a:gd name="T3" fmla="*/ 120 h 169"/>
                      <a:gd name="T4" fmla="*/ 54 w 96"/>
                      <a:gd name="T5" fmla="*/ 160 h 169"/>
                      <a:gd name="T6" fmla="*/ 95 w 96"/>
                      <a:gd name="T7" fmla="*/ 68 h 169"/>
                      <a:gd name="T8" fmla="*/ 62 w 96"/>
                      <a:gd name="T9" fmla="*/ 8 h 16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96" h="169">
                        <a:moveTo>
                          <a:pt x="62" y="8"/>
                        </a:moveTo>
                        <a:cubicBezTo>
                          <a:pt x="46" y="17"/>
                          <a:pt x="2" y="95"/>
                          <a:pt x="1" y="120"/>
                        </a:cubicBezTo>
                        <a:cubicBezTo>
                          <a:pt x="0" y="145"/>
                          <a:pt x="38" y="169"/>
                          <a:pt x="54" y="160"/>
                        </a:cubicBezTo>
                        <a:cubicBezTo>
                          <a:pt x="70" y="151"/>
                          <a:pt x="94" y="93"/>
                          <a:pt x="95" y="68"/>
                        </a:cubicBezTo>
                        <a:cubicBezTo>
                          <a:pt x="96" y="43"/>
                          <a:pt x="84" y="0"/>
                          <a:pt x="62" y="8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139379" name="Group 115"/>
                <p:cNvGrpSpPr>
                  <a:grpSpLocks/>
                </p:cNvGrpSpPr>
                <p:nvPr/>
              </p:nvGrpSpPr>
              <p:grpSpPr bwMode="auto">
                <a:xfrm>
                  <a:off x="675" y="3086"/>
                  <a:ext cx="281" cy="182"/>
                  <a:chOff x="675" y="3086"/>
                  <a:chExt cx="281" cy="182"/>
                </a:xfrm>
              </p:grpSpPr>
              <p:sp>
                <p:nvSpPr>
                  <p:cNvPr id="139380" name="Freeform 116"/>
                  <p:cNvSpPr>
                    <a:spLocks/>
                  </p:cNvSpPr>
                  <p:nvPr/>
                </p:nvSpPr>
                <p:spPr bwMode="auto">
                  <a:xfrm>
                    <a:off x="675" y="3086"/>
                    <a:ext cx="281" cy="182"/>
                  </a:xfrm>
                  <a:custGeom>
                    <a:avLst/>
                    <a:gdLst>
                      <a:gd name="T0" fmla="*/ 281 w 281"/>
                      <a:gd name="T1" fmla="*/ 23 h 182"/>
                      <a:gd name="T2" fmla="*/ 169 w 281"/>
                      <a:gd name="T3" fmla="*/ 26 h 182"/>
                      <a:gd name="T4" fmla="*/ 17 w 281"/>
                      <a:gd name="T5" fmla="*/ 78 h 182"/>
                      <a:gd name="T6" fmla="*/ 69 w 281"/>
                      <a:gd name="T7" fmla="*/ 173 h 182"/>
                      <a:gd name="T8" fmla="*/ 237 w 281"/>
                      <a:gd name="T9" fmla="*/ 130 h 182"/>
                      <a:gd name="T10" fmla="*/ 281 w 281"/>
                      <a:gd name="T11" fmla="*/ 23 h 18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281" h="182">
                        <a:moveTo>
                          <a:pt x="281" y="23"/>
                        </a:moveTo>
                        <a:cubicBezTo>
                          <a:pt x="264" y="0"/>
                          <a:pt x="213" y="17"/>
                          <a:pt x="169" y="26"/>
                        </a:cubicBezTo>
                        <a:cubicBezTo>
                          <a:pt x="125" y="35"/>
                          <a:pt x="34" y="53"/>
                          <a:pt x="17" y="78"/>
                        </a:cubicBezTo>
                        <a:cubicBezTo>
                          <a:pt x="0" y="103"/>
                          <a:pt x="32" y="164"/>
                          <a:pt x="69" y="173"/>
                        </a:cubicBezTo>
                        <a:cubicBezTo>
                          <a:pt x="106" y="182"/>
                          <a:pt x="202" y="155"/>
                          <a:pt x="237" y="130"/>
                        </a:cubicBezTo>
                        <a:cubicBezTo>
                          <a:pt x="272" y="105"/>
                          <a:pt x="272" y="45"/>
                          <a:pt x="281" y="23"/>
                        </a:cubicBezTo>
                        <a:close/>
                      </a:path>
                    </a:pathLst>
                  </a:custGeom>
                  <a:solidFill>
                    <a:srgbClr val="C0C0C0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39381" name="Freeform 117"/>
                  <p:cNvSpPr>
                    <a:spLocks/>
                  </p:cNvSpPr>
                  <p:nvPr/>
                </p:nvSpPr>
                <p:spPr bwMode="auto">
                  <a:xfrm>
                    <a:off x="720" y="3128"/>
                    <a:ext cx="192" cy="93"/>
                  </a:xfrm>
                  <a:custGeom>
                    <a:avLst/>
                    <a:gdLst>
                      <a:gd name="T0" fmla="*/ 281 w 281"/>
                      <a:gd name="T1" fmla="*/ 23 h 182"/>
                      <a:gd name="T2" fmla="*/ 169 w 281"/>
                      <a:gd name="T3" fmla="*/ 26 h 182"/>
                      <a:gd name="T4" fmla="*/ 17 w 281"/>
                      <a:gd name="T5" fmla="*/ 78 h 182"/>
                      <a:gd name="T6" fmla="*/ 69 w 281"/>
                      <a:gd name="T7" fmla="*/ 173 h 182"/>
                      <a:gd name="T8" fmla="*/ 237 w 281"/>
                      <a:gd name="T9" fmla="*/ 130 h 182"/>
                      <a:gd name="T10" fmla="*/ 281 w 281"/>
                      <a:gd name="T11" fmla="*/ 23 h 18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281" h="182">
                        <a:moveTo>
                          <a:pt x="281" y="23"/>
                        </a:moveTo>
                        <a:cubicBezTo>
                          <a:pt x="264" y="0"/>
                          <a:pt x="213" y="17"/>
                          <a:pt x="169" y="26"/>
                        </a:cubicBezTo>
                        <a:cubicBezTo>
                          <a:pt x="125" y="35"/>
                          <a:pt x="34" y="53"/>
                          <a:pt x="17" y="78"/>
                        </a:cubicBezTo>
                        <a:cubicBezTo>
                          <a:pt x="0" y="103"/>
                          <a:pt x="32" y="164"/>
                          <a:pt x="69" y="173"/>
                        </a:cubicBezTo>
                        <a:cubicBezTo>
                          <a:pt x="106" y="182"/>
                          <a:pt x="202" y="155"/>
                          <a:pt x="237" y="130"/>
                        </a:cubicBezTo>
                        <a:cubicBezTo>
                          <a:pt x="272" y="105"/>
                          <a:pt x="272" y="45"/>
                          <a:pt x="281" y="23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</p:grpSp>
        </p:grpSp>
        <p:grpSp>
          <p:nvGrpSpPr>
            <p:cNvPr id="139382" name="Group 118"/>
            <p:cNvGrpSpPr>
              <a:grpSpLocks/>
            </p:cNvGrpSpPr>
            <p:nvPr/>
          </p:nvGrpSpPr>
          <p:grpSpPr bwMode="auto">
            <a:xfrm>
              <a:off x="12" y="2484"/>
              <a:ext cx="816" cy="816"/>
              <a:chOff x="1008" y="1104"/>
              <a:chExt cx="816" cy="816"/>
            </a:xfrm>
          </p:grpSpPr>
          <p:sp>
            <p:nvSpPr>
              <p:cNvPr id="139383" name="Oval 119"/>
              <p:cNvSpPr>
                <a:spLocks noChangeArrowheads="1"/>
              </p:cNvSpPr>
              <p:nvPr/>
            </p:nvSpPr>
            <p:spPr bwMode="auto">
              <a:xfrm>
                <a:off x="1008" y="1104"/>
                <a:ext cx="816" cy="816"/>
              </a:xfrm>
              <a:prstGeom prst="ellipse">
                <a:avLst/>
              </a:prstGeom>
              <a:gradFill rotWithShape="1">
                <a:gsLst>
                  <a:gs pos="0">
                    <a:srgbClr val="66CCFF"/>
                  </a:gs>
                  <a:gs pos="100000">
                    <a:srgbClr val="66CCFF">
                      <a:gamma/>
                      <a:shade val="79216"/>
                      <a:invGamma/>
                    </a:srgbClr>
                  </a:gs>
                </a:gsLst>
                <a:path path="rect">
                  <a:fillToRect t="100000" r="100000"/>
                </a:path>
              </a:gradFill>
              <a:ln w="38100">
                <a:solidFill>
                  <a:srgbClr val="FF0000"/>
                </a:solidFill>
                <a:round/>
                <a:headEnd/>
                <a:tailEnd/>
              </a:ln>
              <a:effectLst>
                <a:prstShdw prst="shdw13" dist="53882" dir="13500000">
                  <a:schemeClr val="bg2">
                    <a:alpha val="50000"/>
                  </a:schemeClr>
                </a:prstShdw>
              </a:effec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39384" name="Rectangle 120"/>
              <p:cNvSpPr>
                <a:spLocks noChangeArrowheads="1"/>
              </p:cNvSpPr>
              <p:nvPr/>
            </p:nvSpPr>
            <p:spPr bwMode="auto">
              <a:xfrm>
                <a:off x="1391" y="1149"/>
                <a:ext cx="46" cy="81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39385" name="Rectangle 121"/>
              <p:cNvSpPr>
                <a:spLocks noChangeArrowheads="1"/>
              </p:cNvSpPr>
              <p:nvPr/>
            </p:nvSpPr>
            <p:spPr bwMode="auto">
              <a:xfrm rot="5400000">
                <a:off x="1709" y="1447"/>
                <a:ext cx="46" cy="81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39386" name="Rectangle 122"/>
              <p:cNvSpPr>
                <a:spLocks noChangeArrowheads="1"/>
              </p:cNvSpPr>
              <p:nvPr/>
            </p:nvSpPr>
            <p:spPr bwMode="auto">
              <a:xfrm>
                <a:off x="1392" y="1793"/>
                <a:ext cx="46" cy="81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39387" name="Rectangle 123"/>
              <p:cNvSpPr>
                <a:spLocks noChangeArrowheads="1"/>
              </p:cNvSpPr>
              <p:nvPr/>
            </p:nvSpPr>
            <p:spPr bwMode="auto">
              <a:xfrm rot="5400000">
                <a:off x="1072" y="1450"/>
                <a:ext cx="46" cy="81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39388" name="Rectangle 124"/>
              <p:cNvSpPr>
                <a:spLocks noChangeArrowheads="1"/>
              </p:cNvSpPr>
              <p:nvPr/>
            </p:nvSpPr>
            <p:spPr bwMode="auto">
              <a:xfrm rot="3000000">
                <a:off x="1139" y="1664"/>
                <a:ext cx="46" cy="81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39389" name="Rectangle 125"/>
              <p:cNvSpPr>
                <a:spLocks noChangeArrowheads="1"/>
              </p:cNvSpPr>
              <p:nvPr/>
            </p:nvSpPr>
            <p:spPr bwMode="auto">
              <a:xfrm rot="3000000">
                <a:off x="1629" y="1257"/>
                <a:ext cx="46" cy="81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39390" name="Rectangle 126"/>
              <p:cNvSpPr>
                <a:spLocks noChangeArrowheads="1"/>
              </p:cNvSpPr>
              <p:nvPr/>
            </p:nvSpPr>
            <p:spPr bwMode="auto">
              <a:xfrm rot="18600000">
                <a:off x="1155" y="1254"/>
                <a:ext cx="46" cy="81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39391" name="Rectangle 127"/>
              <p:cNvSpPr>
                <a:spLocks noChangeArrowheads="1"/>
              </p:cNvSpPr>
              <p:nvPr/>
            </p:nvSpPr>
            <p:spPr bwMode="auto">
              <a:xfrm rot="18600000">
                <a:off x="1641" y="1661"/>
                <a:ext cx="46" cy="81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sp>
        <p:nvSpPr>
          <p:cNvPr id="139392" name="Text Box 128"/>
          <p:cNvSpPr txBox="1">
            <a:spLocks noChangeArrowheads="1"/>
          </p:cNvSpPr>
          <p:nvPr/>
        </p:nvSpPr>
        <p:spPr bwMode="auto">
          <a:xfrm>
            <a:off x="285750" y="42672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30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39393" name="Text Box 129"/>
          <p:cNvSpPr txBox="1">
            <a:spLocks noChangeArrowheads="1"/>
          </p:cNvSpPr>
          <p:nvPr/>
        </p:nvSpPr>
        <p:spPr bwMode="auto">
          <a:xfrm>
            <a:off x="285750" y="42672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29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39394" name="Text Box 130"/>
          <p:cNvSpPr txBox="1">
            <a:spLocks noChangeArrowheads="1"/>
          </p:cNvSpPr>
          <p:nvPr/>
        </p:nvSpPr>
        <p:spPr bwMode="auto">
          <a:xfrm>
            <a:off x="266700" y="42672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28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39395" name="Text Box 131"/>
          <p:cNvSpPr txBox="1">
            <a:spLocks noChangeArrowheads="1"/>
          </p:cNvSpPr>
          <p:nvPr/>
        </p:nvSpPr>
        <p:spPr bwMode="auto">
          <a:xfrm>
            <a:off x="285750" y="42672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27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39396" name="Text Box 132"/>
          <p:cNvSpPr txBox="1">
            <a:spLocks noChangeArrowheads="1"/>
          </p:cNvSpPr>
          <p:nvPr/>
        </p:nvSpPr>
        <p:spPr bwMode="auto">
          <a:xfrm>
            <a:off x="304800" y="4251325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26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39397" name="Text Box 133"/>
          <p:cNvSpPr txBox="1">
            <a:spLocks noChangeArrowheads="1"/>
          </p:cNvSpPr>
          <p:nvPr/>
        </p:nvSpPr>
        <p:spPr bwMode="auto">
          <a:xfrm>
            <a:off x="304800" y="42672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25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39398" name="Text Box 134"/>
          <p:cNvSpPr txBox="1">
            <a:spLocks noChangeArrowheads="1"/>
          </p:cNvSpPr>
          <p:nvPr/>
        </p:nvSpPr>
        <p:spPr bwMode="auto">
          <a:xfrm>
            <a:off x="304800" y="42672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24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39399" name="Text Box 135"/>
          <p:cNvSpPr txBox="1">
            <a:spLocks noChangeArrowheads="1"/>
          </p:cNvSpPr>
          <p:nvPr/>
        </p:nvSpPr>
        <p:spPr bwMode="auto">
          <a:xfrm>
            <a:off x="304800" y="42672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23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39400" name="Text Box 136"/>
          <p:cNvSpPr txBox="1">
            <a:spLocks noChangeArrowheads="1"/>
          </p:cNvSpPr>
          <p:nvPr/>
        </p:nvSpPr>
        <p:spPr bwMode="auto">
          <a:xfrm>
            <a:off x="304800" y="42672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22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39401" name="Text Box 137"/>
          <p:cNvSpPr txBox="1">
            <a:spLocks noChangeArrowheads="1"/>
          </p:cNvSpPr>
          <p:nvPr/>
        </p:nvSpPr>
        <p:spPr bwMode="auto">
          <a:xfrm>
            <a:off x="304800" y="42672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21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39402" name="Text Box 138"/>
          <p:cNvSpPr txBox="1">
            <a:spLocks noChangeArrowheads="1"/>
          </p:cNvSpPr>
          <p:nvPr/>
        </p:nvSpPr>
        <p:spPr bwMode="auto">
          <a:xfrm>
            <a:off x="304800" y="42672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20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39403" name="Text Box 139"/>
          <p:cNvSpPr txBox="1">
            <a:spLocks noChangeArrowheads="1"/>
          </p:cNvSpPr>
          <p:nvPr/>
        </p:nvSpPr>
        <p:spPr bwMode="auto">
          <a:xfrm>
            <a:off x="304800" y="42672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19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39404" name="Text Box 140"/>
          <p:cNvSpPr txBox="1">
            <a:spLocks noChangeArrowheads="1"/>
          </p:cNvSpPr>
          <p:nvPr/>
        </p:nvSpPr>
        <p:spPr bwMode="auto">
          <a:xfrm>
            <a:off x="304800" y="42672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18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39405" name="Text Box 141"/>
          <p:cNvSpPr txBox="1">
            <a:spLocks noChangeArrowheads="1"/>
          </p:cNvSpPr>
          <p:nvPr/>
        </p:nvSpPr>
        <p:spPr bwMode="auto">
          <a:xfrm>
            <a:off x="304800" y="42672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17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39406" name="Text Box 142"/>
          <p:cNvSpPr txBox="1">
            <a:spLocks noChangeArrowheads="1"/>
          </p:cNvSpPr>
          <p:nvPr/>
        </p:nvSpPr>
        <p:spPr bwMode="auto">
          <a:xfrm>
            <a:off x="304800" y="42672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16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39407" name="Text Box 143"/>
          <p:cNvSpPr txBox="1">
            <a:spLocks noChangeArrowheads="1"/>
          </p:cNvSpPr>
          <p:nvPr/>
        </p:nvSpPr>
        <p:spPr bwMode="auto">
          <a:xfrm>
            <a:off x="304800" y="42672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15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39408" name="Text Box 144"/>
          <p:cNvSpPr txBox="1">
            <a:spLocks noChangeArrowheads="1"/>
          </p:cNvSpPr>
          <p:nvPr/>
        </p:nvSpPr>
        <p:spPr bwMode="auto">
          <a:xfrm>
            <a:off x="304800" y="42672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14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39409" name="Text Box 145"/>
          <p:cNvSpPr txBox="1">
            <a:spLocks noChangeArrowheads="1"/>
          </p:cNvSpPr>
          <p:nvPr/>
        </p:nvSpPr>
        <p:spPr bwMode="auto">
          <a:xfrm>
            <a:off x="304800" y="42672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13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39410" name="Text Box 146"/>
          <p:cNvSpPr txBox="1">
            <a:spLocks noChangeArrowheads="1"/>
          </p:cNvSpPr>
          <p:nvPr/>
        </p:nvSpPr>
        <p:spPr bwMode="auto">
          <a:xfrm>
            <a:off x="304800" y="42672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12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39411" name="Text Box 147"/>
          <p:cNvSpPr txBox="1">
            <a:spLocks noChangeArrowheads="1"/>
          </p:cNvSpPr>
          <p:nvPr/>
        </p:nvSpPr>
        <p:spPr bwMode="auto">
          <a:xfrm>
            <a:off x="304800" y="42672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11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39412" name="Text Box 148"/>
          <p:cNvSpPr txBox="1">
            <a:spLocks noChangeArrowheads="1"/>
          </p:cNvSpPr>
          <p:nvPr/>
        </p:nvSpPr>
        <p:spPr bwMode="auto">
          <a:xfrm>
            <a:off x="304800" y="42672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10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39413" name="Text Box 149"/>
          <p:cNvSpPr txBox="1">
            <a:spLocks noChangeArrowheads="1"/>
          </p:cNvSpPr>
          <p:nvPr/>
        </p:nvSpPr>
        <p:spPr bwMode="auto">
          <a:xfrm>
            <a:off x="304800" y="42672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9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39414" name="Text Box 150"/>
          <p:cNvSpPr txBox="1">
            <a:spLocks noChangeArrowheads="1"/>
          </p:cNvSpPr>
          <p:nvPr/>
        </p:nvSpPr>
        <p:spPr bwMode="auto">
          <a:xfrm>
            <a:off x="304800" y="42672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8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39415" name="Text Box 151"/>
          <p:cNvSpPr txBox="1">
            <a:spLocks noChangeArrowheads="1"/>
          </p:cNvSpPr>
          <p:nvPr/>
        </p:nvSpPr>
        <p:spPr bwMode="auto">
          <a:xfrm>
            <a:off x="304800" y="42672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7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39416" name="Text Box 152"/>
          <p:cNvSpPr txBox="1">
            <a:spLocks noChangeArrowheads="1"/>
          </p:cNvSpPr>
          <p:nvPr/>
        </p:nvSpPr>
        <p:spPr bwMode="auto">
          <a:xfrm>
            <a:off x="304800" y="42672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6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39417" name="Text Box 153"/>
          <p:cNvSpPr txBox="1">
            <a:spLocks noChangeArrowheads="1"/>
          </p:cNvSpPr>
          <p:nvPr/>
        </p:nvSpPr>
        <p:spPr bwMode="auto">
          <a:xfrm>
            <a:off x="304800" y="42672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5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39418" name="Text Box 154"/>
          <p:cNvSpPr txBox="1">
            <a:spLocks noChangeArrowheads="1"/>
          </p:cNvSpPr>
          <p:nvPr/>
        </p:nvSpPr>
        <p:spPr bwMode="auto">
          <a:xfrm>
            <a:off x="304800" y="42672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4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39419" name="Text Box 155"/>
          <p:cNvSpPr txBox="1">
            <a:spLocks noChangeArrowheads="1"/>
          </p:cNvSpPr>
          <p:nvPr/>
        </p:nvSpPr>
        <p:spPr bwMode="auto">
          <a:xfrm>
            <a:off x="304800" y="42672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3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39420" name="Text Box 156"/>
          <p:cNvSpPr txBox="1">
            <a:spLocks noChangeArrowheads="1"/>
          </p:cNvSpPr>
          <p:nvPr/>
        </p:nvSpPr>
        <p:spPr bwMode="auto">
          <a:xfrm>
            <a:off x="304800" y="42672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2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39421" name="Text Box 157"/>
          <p:cNvSpPr txBox="1">
            <a:spLocks noChangeArrowheads="1"/>
          </p:cNvSpPr>
          <p:nvPr/>
        </p:nvSpPr>
        <p:spPr bwMode="auto">
          <a:xfrm>
            <a:off x="304800" y="42672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1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39422" name="Text Box 158"/>
          <p:cNvSpPr txBox="1">
            <a:spLocks noChangeArrowheads="1"/>
          </p:cNvSpPr>
          <p:nvPr/>
        </p:nvSpPr>
        <p:spPr bwMode="auto">
          <a:xfrm>
            <a:off x="635000" y="4419600"/>
            <a:ext cx="685800" cy="498475"/>
          </a:xfrm>
          <a:prstGeom prst="rect">
            <a:avLst/>
          </a:prstGeom>
          <a:solidFill>
            <a:srgbClr val="FF0000"/>
          </a:solidFill>
          <a:ln w="9525">
            <a:solidFill>
              <a:schemeClr val="hlink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300" b="1">
                <a:solidFill>
                  <a:schemeClr val="bg1"/>
                </a:solidFill>
                <a:latin typeface=".VnBlackH" pitchFamily="34" charset="0"/>
                <a:cs typeface="Arial" charset="0"/>
              </a:rPr>
              <a:t>HÕt giê</a:t>
            </a:r>
            <a:endParaRPr lang="vi-VN" sz="1300" b="1">
              <a:solidFill>
                <a:schemeClr val="bg1"/>
              </a:solidFill>
              <a:latin typeface=".VnBlackH" pitchFamily="34" charset="0"/>
              <a:cs typeface="Arial" charset="0"/>
            </a:endParaRPr>
          </a:p>
        </p:txBody>
      </p:sp>
      <p:pic>
        <p:nvPicPr>
          <p:cNvPr id="139277" name="Picture 13" descr="POINSET2"/>
          <p:cNvPicPr>
            <a:picLocks noChangeAspect="1" noChangeArrowheads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-5400000">
            <a:off x="61119" y="5501481"/>
            <a:ext cx="1277938" cy="1273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39282" name="Picture 18" descr="pretty_flower_yellow_hb"/>
          <p:cNvPicPr>
            <a:picLocks noChangeAspect="1" noChangeArrowheads="1" noCrop="1"/>
          </p:cNvPicPr>
          <p:nvPr/>
        </p:nvPicPr>
        <p:blipFill>
          <a:blip r:embed="rId2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57188" y="5715000"/>
            <a:ext cx="876300" cy="8763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96354791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41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3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393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393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13935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13935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" dur="500" tmFilter="0,0; .5, 1; 1, 1"/>
                                        <p:tgtEl>
                                          <p:spTgt spid="1393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 nodeType="clickPar">
                      <p:stCondLst>
                        <p:cond delay="indefinite"/>
                      </p:stCondLst>
                      <p:childTnLst>
                        <p:par>
                          <p:cTn id="1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4" presetID="17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3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13939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13939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9" presetID="9" presetClass="exit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0" dur="500"/>
                                        <p:tgtEl>
                                          <p:spTgt spid="13939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93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23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3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13939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13939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28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9" dur="500"/>
                                        <p:tgtEl>
                                          <p:spTgt spid="13939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93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3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13939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13939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3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 nodeType="afterGroup">
                            <p:stCondLst>
                              <p:cond delay="2500"/>
                            </p:stCondLst>
                            <p:childTnLst>
                              <p:par>
                                <p:cTn id="37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38" dur="500"/>
                                        <p:tgtEl>
                                          <p:spTgt spid="13939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93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 nodeType="afterGroup">
                            <p:stCondLst>
                              <p:cond delay="3000"/>
                            </p:stCondLst>
                            <p:childTnLst>
                              <p:par>
                                <p:cTn id="41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3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13939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13939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4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 nodeType="afterGroup">
                            <p:stCondLst>
                              <p:cond delay="3500"/>
                            </p:stCondLst>
                            <p:childTnLst>
                              <p:par>
                                <p:cTn id="46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47" dur="500"/>
                                        <p:tgtEl>
                                          <p:spTgt spid="13939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93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 nodeType="afterGroup">
                            <p:stCondLst>
                              <p:cond delay="4000"/>
                            </p:stCondLst>
                            <p:childTnLst>
                              <p:par>
                                <p:cTn id="50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3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13939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13939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5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 nodeType="afterGroup">
                            <p:stCondLst>
                              <p:cond delay="4500"/>
                            </p:stCondLst>
                            <p:childTnLst>
                              <p:par>
                                <p:cTn id="55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56" dur="500"/>
                                        <p:tgtEl>
                                          <p:spTgt spid="13939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93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 nodeType="afterGroup">
                            <p:stCondLst>
                              <p:cond delay="5000"/>
                            </p:stCondLst>
                            <p:childTnLst>
                              <p:par>
                                <p:cTn id="59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3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13939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500" fill="hold"/>
                                        <p:tgtEl>
                                          <p:spTgt spid="13939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5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 nodeType="afterGroup">
                            <p:stCondLst>
                              <p:cond delay="5500"/>
                            </p:stCondLst>
                            <p:childTnLst>
                              <p:par>
                                <p:cTn id="64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5" dur="500"/>
                                        <p:tgtEl>
                                          <p:spTgt spid="13939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93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 nodeType="afterGroup">
                            <p:stCondLst>
                              <p:cond delay="6000"/>
                            </p:stCondLst>
                            <p:childTnLst>
                              <p:par>
                                <p:cTn id="68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3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0" dur="500" fill="hold"/>
                                        <p:tgtEl>
                                          <p:spTgt spid="1393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500" fill="hold"/>
                                        <p:tgtEl>
                                          <p:spTgt spid="1393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6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 nodeType="afterGroup">
                            <p:stCondLst>
                              <p:cond delay="6500"/>
                            </p:stCondLst>
                            <p:childTnLst>
                              <p:par>
                                <p:cTn id="73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74" dur="500"/>
                                        <p:tgtEl>
                                          <p:spTgt spid="13939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93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 nodeType="afterGroup">
                            <p:stCondLst>
                              <p:cond delay="7000"/>
                            </p:stCondLst>
                            <p:childTnLst>
                              <p:par>
                                <p:cTn id="77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3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9" dur="500" fill="hold"/>
                                        <p:tgtEl>
                                          <p:spTgt spid="13939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500" fill="hold"/>
                                        <p:tgtEl>
                                          <p:spTgt spid="13939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7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81" fill="hold" nodeType="afterGroup">
                            <p:stCondLst>
                              <p:cond delay="7500"/>
                            </p:stCondLst>
                            <p:childTnLst>
                              <p:par>
                                <p:cTn id="82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83" dur="500"/>
                                        <p:tgtEl>
                                          <p:spTgt spid="13939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93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 nodeType="afterGroup">
                            <p:stCondLst>
                              <p:cond delay="8000"/>
                            </p:stCondLst>
                            <p:childTnLst>
                              <p:par>
                                <p:cTn id="86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4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8" dur="500" fill="hold"/>
                                        <p:tgtEl>
                                          <p:spTgt spid="13940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" dur="500" fill="hold"/>
                                        <p:tgtEl>
                                          <p:spTgt spid="13940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8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90" fill="hold" nodeType="afterGroup">
                            <p:stCondLst>
                              <p:cond delay="8500"/>
                            </p:stCondLst>
                            <p:childTnLst>
                              <p:par>
                                <p:cTn id="91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92" dur="500"/>
                                        <p:tgtEl>
                                          <p:spTgt spid="13940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94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 nodeType="afterGroup">
                            <p:stCondLst>
                              <p:cond delay="9000"/>
                            </p:stCondLst>
                            <p:childTnLst>
                              <p:par>
                                <p:cTn id="95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4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7" dur="500" fill="hold"/>
                                        <p:tgtEl>
                                          <p:spTgt spid="13940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" dur="500" fill="hold"/>
                                        <p:tgtEl>
                                          <p:spTgt spid="13940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9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99" fill="hold" nodeType="afterGroup">
                            <p:stCondLst>
                              <p:cond delay="9500"/>
                            </p:stCondLst>
                            <p:childTnLst>
                              <p:par>
                                <p:cTn id="100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01" dur="500"/>
                                        <p:tgtEl>
                                          <p:spTgt spid="13940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94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3" fill="hold" nodeType="afterGroup">
                            <p:stCondLst>
                              <p:cond delay="10000"/>
                            </p:stCondLst>
                            <p:childTnLst>
                              <p:par>
                                <p:cTn id="104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4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6" dur="500" fill="hold"/>
                                        <p:tgtEl>
                                          <p:spTgt spid="13940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500" fill="hold"/>
                                        <p:tgtEl>
                                          <p:spTgt spid="13940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0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8" fill="hold" nodeType="afterGroup">
                            <p:stCondLst>
                              <p:cond delay="10500"/>
                            </p:stCondLst>
                            <p:childTnLst>
                              <p:par>
                                <p:cTn id="109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10" dur="500"/>
                                        <p:tgtEl>
                                          <p:spTgt spid="13940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94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2" fill="hold" nodeType="afterGroup">
                            <p:stCondLst>
                              <p:cond delay="11000"/>
                            </p:stCondLst>
                            <p:childTnLst>
                              <p:par>
                                <p:cTn id="113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4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5" dur="500" fill="hold"/>
                                        <p:tgtEl>
                                          <p:spTgt spid="13940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6" dur="500" fill="hold"/>
                                        <p:tgtEl>
                                          <p:spTgt spid="13940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1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17" fill="hold" nodeType="afterGroup">
                            <p:stCondLst>
                              <p:cond delay="11500"/>
                            </p:stCondLst>
                            <p:childTnLst>
                              <p:par>
                                <p:cTn id="118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19" dur="500"/>
                                        <p:tgtEl>
                                          <p:spTgt spid="13940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94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1" fill="hold" nodeType="afterGroup">
                            <p:stCondLst>
                              <p:cond delay="12000"/>
                            </p:stCondLst>
                            <p:childTnLst>
                              <p:par>
                                <p:cTn id="122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4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4" dur="500" fill="hold"/>
                                        <p:tgtEl>
                                          <p:spTgt spid="13940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5" dur="500" fill="hold"/>
                                        <p:tgtEl>
                                          <p:spTgt spid="13940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2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26" fill="hold" nodeType="afterGroup">
                            <p:stCondLst>
                              <p:cond delay="12500"/>
                            </p:stCondLst>
                            <p:childTnLst>
                              <p:par>
                                <p:cTn id="127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28" dur="500"/>
                                        <p:tgtEl>
                                          <p:spTgt spid="13940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94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0" fill="hold" nodeType="afterGroup">
                            <p:stCondLst>
                              <p:cond delay="13000"/>
                            </p:stCondLst>
                            <p:childTnLst>
                              <p:par>
                                <p:cTn id="131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4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3" dur="500" fill="hold"/>
                                        <p:tgtEl>
                                          <p:spTgt spid="13940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4" dur="500" fill="hold"/>
                                        <p:tgtEl>
                                          <p:spTgt spid="13940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3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35" fill="hold" nodeType="afterGroup">
                            <p:stCondLst>
                              <p:cond delay="13500"/>
                            </p:stCondLst>
                            <p:childTnLst>
                              <p:par>
                                <p:cTn id="136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37" dur="500"/>
                                        <p:tgtEl>
                                          <p:spTgt spid="13940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94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9" fill="hold" nodeType="afterGroup">
                            <p:stCondLst>
                              <p:cond delay="14000"/>
                            </p:stCondLst>
                            <p:childTnLst>
                              <p:par>
                                <p:cTn id="140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4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2" dur="500" fill="hold"/>
                                        <p:tgtEl>
                                          <p:spTgt spid="13940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3" dur="500" fill="hold"/>
                                        <p:tgtEl>
                                          <p:spTgt spid="13940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4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44" fill="hold" nodeType="afterGroup">
                            <p:stCondLst>
                              <p:cond delay="14500"/>
                            </p:stCondLst>
                            <p:childTnLst>
                              <p:par>
                                <p:cTn id="145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46" dur="500"/>
                                        <p:tgtEl>
                                          <p:spTgt spid="13940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94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8" fill="hold" nodeType="afterGroup">
                            <p:stCondLst>
                              <p:cond delay="15000"/>
                            </p:stCondLst>
                            <p:childTnLst>
                              <p:par>
                                <p:cTn id="149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4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1" dur="500" fill="hold"/>
                                        <p:tgtEl>
                                          <p:spTgt spid="13940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2" dur="500" fill="hold"/>
                                        <p:tgtEl>
                                          <p:spTgt spid="13940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4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53" fill="hold" nodeType="afterGroup">
                            <p:stCondLst>
                              <p:cond delay="15500"/>
                            </p:stCondLst>
                            <p:childTnLst>
                              <p:par>
                                <p:cTn id="154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55" dur="500"/>
                                        <p:tgtEl>
                                          <p:spTgt spid="13940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94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7" fill="hold" nodeType="afterGroup">
                            <p:stCondLst>
                              <p:cond delay="16000"/>
                            </p:stCondLst>
                            <p:childTnLst>
                              <p:par>
                                <p:cTn id="158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4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0" dur="500" fill="hold"/>
                                        <p:tgtEl>
                                          <p:spTgt spid="13940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1" dur="500" fill="hold"/>
                                        <p:tgtEl>
                                          <p:spTgt spid="13940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5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2" fill="hold" nodeType="afterGroup">
                            <p:stCondLst>
                              <p:cond delay="16500"/>
                            </p:stCondLst>
                            <p:childTnLst>
                              <p:par>
                                <p:cTn id="163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64" dur="500"/>
                                        <p:tgtEl>
                                          <p:spTgt spid="13940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94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6" fill="hold" nodeType="afterGroup">
                            <p:stCondLst>
                              <p:cond delay="17000"/>
                            </p:stCondLst>
                            <p:childTnLst>
                              <p:par>
                                <p:cTn id="167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4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9" dur="500" fill="hold"/>
                                        <p:tgtEl>
                                          <p:spTgt spid="13940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0" dur="500" fill="hold"/>
                                        <p:tgtEl>
                                          <p:spTgt spid="13940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6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71" fill="hold" nodeType="afterGroup">
                            <p:stCondLst>
                              <p:cond delay="17500"/>
                            </p:stCondLst>
                            <p:childTnLst>
                              <p:par>
                                <p:cTn id="172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73" dur="500"/>
                                        <p:tgtEl>
                                          <p:spTgt spid="13940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94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5" fill="hold" nodeType="afterGroup">
                            <p:stCondLst>
                              <p:cond delay="18000"/>
                            </p:stCondLst>
                            <p:childTnLst>
                              <p:par>
                                <p:cTn id="176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4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8" dur="500" fill="hold"/>
                                        <p:tgtEl>
                                          <p:spTgt spid="1394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9" dur="500" fill="hold"/>
                                        <p:tgtEl>
                                          <p:spTgt spid="1394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7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80" fill="hold" nodeType="afterGroup">
                            <p:stCondLst>
                              <p:cond delay="18500"/>
                            </p:stCondLst>
                            <p:childTnLst>
                              <p:par>
                                <p:cTn id="181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82" dur="500"/>
                                        <p:tgtEl>
                                          <p:spTgt spid="1394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94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4" fill="hold" nodeType="afterGroup">
                            <p:stCondLst>
                              <p:cond delay="19000"/>
                            </p:stCondLst>
                            <p:childTnLst>
                              <p:par>
                                <p:cTn id="185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4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7" dur="500" fill="hold"/>
                                        <p:tgtEl>
                                          <p:spTgt spid="1394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8" dur="500" fill="hold"/>
                                        <p:tgtEl>
                                          <p:spTgt spid="1394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8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89" fill="hold" nodeType="afterGroup">
                            <p:stCondLst>
                              <p:cond delay="19500"/>
                            </p:stCondLst>
                            <p:childTnLst>
                              <p:par>
                                <p:cTn id="190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91" dur="500"/>
                                        <p:tgtEl>
                                          <p:spTgt spid="1394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94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3" fill="hold" nodeType="afterGroup">
                            <p:stCondLst>
                              <p:cond delay="20000"/>
                            </p:stCondLst>
                            <p:childTnLst>
                              <p:par>
                                <p:cTn id="194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4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6" dur="500" fill="hold"/>
                                        <p:tgtEl>
                                          <p:spTgt spid="1394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7" dur="500" fill="hold"/>
                                        <p:tgtEl>
                                          <p:spTgt spid="1394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9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98" fill="hold" nodeType="afterGroup">
                            <p:stCondLst>
                              <p:cond delay="20500"/>
                            </p:stCondLst>
                            <p:childTnLst>
                              <p:par>
                                <p:cTn id="199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00" dur="500"/>
                                        <p:tgtEl>
                                          <p:spTgt spid="1394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94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2" fill="hold" nodeType="afterGroup">
                            <p:stCondLst>
                              <p:cond delay="21000"/>
                            </p:stCondLst>
                            <p:childTnLst>
                              <p:par>
                                <p:cTn id="203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4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5" dur="500" fill="hold"/>
                                        <p:tgtEl>
                                          <p:spTgt spid="1394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6" dur="500" fill="hold"/>
                                        <p:tgtEl>
                                          <p:spTgt spid="1394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0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07" fill="hold" nodeType="afterGroup">
                            <p:stCondLst>
                              <p:cond delay="21500"/>
                            </p:stCondLst>
                            <p:childTnLst>
                              <p:par>
                                <p:cTn id="208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09" dur="500"/>
                                        <p:tgtEl>
                                          <p:spTgt spid="1394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94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1" fill="hold" nodeType="afterGroup">
                            <p:stCondLst>
                              <p:cond delay="22000"/>
                            </p:stCondLst>
                            <p:childTnLst>
                              <p:par>
                                <p:cTn id="212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4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4" dur="500" fill="hold"/>
                                        <p:tgtEl>
                                          <p:spTgt spid="1394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5" dur="500" fill="hold"/>
                                        <p:tgtEl>
                                          <p:spTgt spid="1394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1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16" fill="hold" nodeType="afterGroup">
                            <p:stCondLst>
                              <p:cond delay="22500"/>
                            </p:stCondLst>
                            <p:childTnLst>
                              <p:par>
                                <p:cTn id="217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18" dur="500"/>
                                        <p:tgtEl>
                                          <p:spTgt spid="1394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94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0" fill="hold" nodeType="afterGroup">
                            <p:stCondLst>
                              <p:cond delay="23000"/>
                            </p:stCondLst>
                            <p:childTnLst>
                              <p:par>
                                <p:cTn id="221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4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3" dur="500" fill="hold"/>
                                        <p:tgtEl>
                                          <p:spTgt spid="1394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4" dur="500" fill="hold"/>
                                        <p:tgtEl>
                                          <p:spTgt spid="1394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2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25" fill="hold" nodeType="afterGroup">
                            <p:stCondLst>
                              <p:cond delay="23500"/>
                            </p:stCondLst>
                            <p:childTnLst>
                              <p:par>
                                <p:cTn id="226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27" dur="500"/>
                                        <p:tgtEl>
                                          <p:spTgt spid="1394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94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9" fill="hold" nodeType="afterGroup">
                            <p:stCondLst>
                              <p:cond delay="24000"/>
                            </p:stCondLst>
                            <p:childTnLst>
                              <p:par>
                                <p:cTn id="230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4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2" dur="500" fill="hold"/>
                                        <p:tgtEl>
                                          <p:spTgt spid="1394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3" dur="500" fill="hold"/>
                                        <p:tgtEl>
                                          <p:spTgt spid="1394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3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34" fill="hold" nodeType="afterGroup">
                            <p:stCondLst>
                              <p:cond delay="24500"/>
                            </p:stCondLst>
                            <p:childTnLst>
                              <p:par>
                                <p:cTn id="235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36" dur="500"/>
                                        <p:tgtEl>
                                          <p:spTgt spid="13941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3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94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8" fill="hold" nodeType="afterGroup">
                            <p:stCondLst>
                              <p:cond delay="25000"/>
                            </p:stCondLst>
                            <p:childTnLst>
                              <p:par>
                                <p:cTn id="239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4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1" dur="500" fill="hold"/>
                                        <p:tgtEl>
                                          <p:spTgt spid="1394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2" dur="500" fill="hold"/>
                                        <p:tgtEl>
                                          <p:spTgt spid="1394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3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43" fill="hold" nodeType="afterGroup">
                            <p:stCondLst>
                              <p:cond delay="25500"/>
                            </p:stCondLst>
                            <p:childTnLst>
                              <p:par>
                                <p:cTn id="244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45" dur="500"/>
                                        <p:tgtEl>
                                          <p:spTgt spid="1394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94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7" fill="hold" nodeType="afterGroup">
                            <p:stCondLst>
                              <p:cond delay="26000"/>
                            </p:stCondLst>
                            <p:childTnLst>
                              <p:par>
                                <p:cTn id="248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4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0" dur="500" fill="hold"/>
                                        <p:tgtEl>
                                          <p:spTgt spid="1394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1" dur="500" fill="hold"/>
                                        <p:tgtEl>
                                          <p:spTgt spid="1394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4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52" fill="hold" nodeType="afterGroup">
                            <p:stCondLst>
                              <p:cond delay="26500"/>
                            </p:stCondLst>
                            <p:childTnLst>
                              <p:par>
                                <p:cTn id="253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54" dur="500"/>
                                        <p:tgtEl>
                                          <p:spTgt spid="13941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94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6" fill="hold" nodeType="afterGroup">
                            <p:stCondLst>
                              <p:cond delay="27000"/>
                            </p:stCondLst>
                            <p:childTnLst>
                              <p:par>
                                <p:cTn id="257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4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9" dur="500" fill="hold"/>
                                        <p:tgtEl>
                                          <p:spTgt spid="1394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0" dur="500" fill="hold"/>
                                        <p:tgtEl>
                                          <p:spTgt spid="1394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5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61" fill="hold" nodeType="afterGroup">
                            <p:stCondLst>
                              <p:cond delay="27500"/>
                            </p:stCondLst>
                            <p:childTnLst>
                              <p:par>
                                <p:cTn id="262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63" dur="500"/>
                                        <p:tgtEl>
                                          <p:spTgt spid="13941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6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94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5" fill="hold" nodeType="afterGroup">
                            <p:stCondLst>
                              <p:cond delay="28000"/>
                            </p:stCondLst>
                            <p:childTnLst>
                              <p:par>
                                <p:cTn id="266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4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8" dur="500" fill="hold"/>
                                        <p:tgtEl>
                                          <p:spTgt spid="1394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9" dur="500" fill="hold"/>
                                        <p:tgtEl>
                                          <p:spTgt spid="1394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6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70" fill="hold" nodeType="afterGroup">
                            <p:stCondLst>
                              <p:cond delay="28500"/>
                            </p:stCondLst>
                            <p:childTnLst>
                              <p:par>
                                <p:cTn id="271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72" dur="500"/>
                                        <p:tgtEl>
                                          <p:spTgt spid="13942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94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4" fill="hold" nodeType="afterGroup">
                            <p:stCondLst>
                              <p:cond delay="29000"/>
                            </p:stCondLst>
                            <p:childTnLst>
                              <p:par>
                                <p:cTn id="275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4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7" dur="500" fill="hold"/>
                                        <p:tgtEl>
                                          <p:spTgt spid="1394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8" dur="500" fill="hold"/>
                                        <p:tgtEl>
                                          <p:spTgt spid="1394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7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79" fill="hold" nodeType="afterGroup">
                            <p:stCondLst>
                              <p:cond delay="29500"/>
                            </p:stCondLst>
                            <p:childTnLst>
                              <p:par>
                                <p:cTn id="280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81" dur="500"/>
                                        <p:tgtEl>
                                          <p:spTgt spid="13942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394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3" fill="hold" nodeType="afterGroup">
                            <p:stCondLst>
                              <p:cond delay="30000"/>
                            </p:stCondLst>
                            <p:childTnLst>
                              <p:par>
                                <p:cTn id="284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4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6" dur="500" fill="hold"/>
                                        <p:tgtEl>
                                          <p:spTgt spid="1394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7" dur="500" fill="hold"/>
                                        <p:tgtEl>
                                          <p:spTgt spid="1394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8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drumroll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88" fill="hold" nodeType="afterGroup">
                            <p:stCondLst>
                              <p:cond delay="30500"/>
                            </p:stCondLst>
                            <p:childTnLst>
                              <p:par>
                                <p:cTn id="289" presetID="35" presetClass="emph" presetSubtype="0" repeatCount="3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90" dur="1000" fill="hold"/>
                                        <p:tgtEl>
                                          <p:spTgt spid="1394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1" fill="hold" nodeType="clickPar">
                      <p:stCondLst>
                        <p:cond delay="indefinite"/>
                      </p:stCondLst>
                      <p:childTnLst>
                        <p:par>
                          <p:cTn id="29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3" presetID="5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3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5" dur="770" decel="100000"/>
                                        <p:tgtEl>
                                          <p:spTgt spid="139360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296" dur="770" decel="100000"/>
                                        <p:tgtEl>
                                          <p:spTgt spid="139360"/>
                                        </p:tgtEl>
                                      </p:cBhvr>
                                      <p:from x="10000" y="10000"/>
                                      <p:to x="200000" y="450000"/>
                                    </p:animScale>
                                    <p:animScale>
                                      <p:cBhvr>
                                        <p:cTn id="297" dur="1230" accel="100000" fill="hold">
                                          <p:stCondLst>
                                            <p:cond delay="770"/>
                                          </p:stCondLst>
                                        </p:cTn>
                                        <p:tgtEl>
                                          <p:spTgt spid="139360"/>
                                        </p:tgtEl>
                                      </p:cBhvr>
                                      <p:from x="200000" y="450000"/>
                                      <p:to x="100000" y="100000"/>
                                    </p:animScale>
                                    <p:set>
                                      <p:cBhvr>
                                        <p:cTn id="298" dur="770" fill="hold"/>
                                        <p:tgtEl>
                                          <p:spTgt spid="1393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o>
                                        <p:strVal val="(0.5)"/>
                                      </p:to>
                                    </p:set>
                                    <p:anim from="(0.5)" to="(#ppt_x)" calcmode="lin" valueType="num">
                                      <p:cBhvr>
                                        <p:cTn id="299" dur="1230" accel="100000" fill="hold">
                                          <p:stCondLst>
                                            <p:cond delay="770"/>
                                          </p:stCondLst>
                                        </p:cTn>
                                        <p:tgtEl>
                                          <p:spTgt spid="1393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</p:anim>
                                    <p:set>
                                      <p:cBhvr>
                                        <p:cTn id="300" dur="770" fill="hold"/>
                                        <p:tgtEl>
                                          <p:spTgt spid="1393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o>
                                        <p:strVal val="(#ppt_y+0.4)"/>
                                      </p:to>
                                    </p:set>
                                    <p:anim from="(#ppt_y+0.4)" to="(#ppt_y)" calcmode="lin" valueType="num">
                                      <p:cBhvr>
                                        <p:cTn id="301" dur="1230" accel="100000" fill="hold">
                                          <p:stCondLst>
                                            <p:cond delay="770"/>
                                          </p:stCondLst>
                                        </p:cTn>
                                        <p:tgtEl>
                                          <p:spTgt spid="1393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9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9359" grpId="0"/>
      <p:bldP spid="139360" grpId="0"/>
      <p:bldP spid="139392" grpId="0"/>
      <p:bldP spid="139393" grpId="0"/>
      <p:bldP spid="139393" grpId="1"/>
      <p:bldP spid="139394" grpId="0"/>
      <p:bldP spid="139394" grpId="1"/>
      <p:bldP spid="139395" grpId="0"/>
      <p:bldP spid="139395" grpId="1"/>
      <p:bldP spid="139396" grpId="0"/>
      <p:bldP spid="139396" grpId="1"/>
      <p:bldP spid="139397" grpId="0"/>
      <p:bldP spid="139397" grpId="1"/>
      <p:bldP spid="139398" grpId="0"/>
      <p:bldP spid="139398" grpId="1"/>
      <p:bldP spid="139399" grpId="0"/>
      <p:bldP spid="139399" grpId="1"/>
      <p:bldP spid="139400" grpId="0"/>
      <p:bldP spid="139400" grpId="1"/>
      <p:bldP spid="139401" grpId="0"/>
      <p:bldP spid="139401" grpId="1"/>
      <p:bldP spid="139402" grpId="0"/>
      <p:bldP spid="139402" grpId="1"/>
      <p:bldP spid="139403" grpId="0"/>
      <p:bldP spid="139403" grpId="1"/>
      <p:bldP spid="139404" grpId="0"/>
      <p:bldP spid="139404" grpId="1"/>
      <p:bldP spid="139405" grpId="0"/>
      <p:bldP spid="139405" grpId="1"/>
      <p:bldP spid="139406" grpId="0"/>
      <p:bldP spid="139406" grpId="1"/>
      <p:bldP spid="139407" grpId="0"/>
      <p:bldP spid="139407" grpId="1"/>
      <p:bldP spid="139408" grpId="0"/>
      <p:bldP spid="139408" grpId="1"/>
      <p:bldP spid="139409" grpId="0"/>
      <p:bldP spid="139409" grpId="1"/>
      <p:bldP spid="139410" grpId="0"/>
      <p:bldP spid="139410" grpId="1"/>
      <p:bldP spid="139411" grpId="0"/>
      <p:bldP spid="139411" grpId="1"/>
      <p:bldP spid="139412" grpId="0"/>
      <p:bldP spid="139412" grpId="1"/>
      <p:bldP spid="139413" grpId="0"/>
      <p:bldP spid="139413" grpId="1"/>
      <p:bldP spid="139414" grpId="0"/>
      <p:bldP spid="139414" grpId="1"/>
      <p:bldP spid="139415" grpId="0"/>
      <p:bldP spid="139415" grpId="1"/>
      <p:bldP spid="139416" grpId="0"/>
      <p:bldP spid="139416" grpId="1"/>
      <p:bldP spid="139417" grpId="0"/>
      <p:bldP spid="139417" grpId="1"/>
      <p:bldP spid="139418" grpId="0"/>
      <p:bldP spid="139418" grpId="1"/>
      <p:bldP spid="139419" grpId="0"/>
      <p:bldP spid="139419" grpId="1"/>
      <p:bldP spid="139420" grpId="0"/>
      <p:bldP spid="139420" grpId="1"/>
      <p:bldP spid="139421" grpId="0"/>
      <p:bldP spid="139421" grpId="1"/>
      <p:bldP spid="139422" grpId="0" animBg="1"/>
    </p:bld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Freeform 2"/>
          <p:cNvSpPr>
            <a:spLocks/>
          </p:cNvSpPr>
          <p:nvPr/>
        </p:nvSpPr>
        <p:spPr bwMode="auto">
          <a:xfrm>
            <a:off x="138113" y="1549400"/>
            <a:ext cx="8675687" cy="5105400"/>
          </a:xfrm>
          <a:custGeom>
            <a:avLst/>
            <a:gdLst>
              <a:gd name="T0" fmla="*/ 4800 w 5465"/>
              <a:gd name="T1" fmla="*/ 310 h 3131"/>
              <a:gd name="T2" fmla="*/ 1772 w 5465"/>
              <a:gd name="T3" fmla="*/ 163 h 3131"/>
              <a:gd name="T4" fmla="*/ 1432 w 5465"/>
              <a:gd name="T5" fmla="*/ 0 h 3131"/>
              <a:gd name="T6" fmla="*/ 989 w 5465"/>
              <a:gd name="T7" fmla="*/ 15 h 3131"/>
              <a:gd name="T8" fmla="*/ 428 w 5465"/>
              <a:gd name="T9" fmla="*/ 89 h 3131"/>
              <a:gd name="T10" fmla="*/ 118 w 5465"/>
              <a:gd name="T11" fmla="*/ 177 h 3131"/>
              <a:gd name="T12" fmla="*/ 0 w 5465"/>
              <a:gd name="T13" fmla="*/ 635 h 3131"/>
              <a:gd name="T14" fmla="*/ 133 w 5465"/>
              <a:gd name="T15" fmla="*/ 1123 h 3131"/>
              <a:gd name="T16" fmla="*/ 266 w 5465"/>
              <a:gd name="T17" fmla="*/ 1448 h 3131"/>
              <a:gd name="T18" fmla="*/ 177 w 5465"/>
              <a:gd name="T19" fmla="*/ 1640 h 3131"/>
              <a:gd name="T20" fmla="*/ 221 w 5465"/>
              <a:gd name="T21" fmla="*/ 1846 h 3131"/>
              <a:gd name="T22" fmla="*/ 310 w 5465"/>
              <a:gd name="T23" fmla="*/ 2009 h 3131"/>
              <a:gd name="T24" fmla="*/ 458 w 5465"/>
              <a:gd name="T25" fmla="*/ 2304 h 3131"/>
              <a:gd name="T26" fmla="*/ 472 w 5465"/>
              <a:gd name="T27" fmla="*/ 2393 h 3131"/>
              <a:gd name="T28" fmla="*/ 546 w 5465"/>
              <a:gd name="T29" fmla="*/ 2496 h 3131"/>
              <a:gd name="T30" fmla="*/ 709 w 5465"/>
              <a:gd name="T31" fmla="*/ 2733 h 3131"/>
              <a:gd name="T32" fmla="*/ 768 w 5465"/>
              <a:gd name="T33" fmla="*/ 2880 h 3131"/>
              <a:gd name="T34" fmla="*/ 797 w 5465"/>
              <a:gd name="T35" fmla="*/ 2984 h 3131"/>
              <a:gd name="T36" fmla="*/ 945 w 5465"/>
              <a:gd name="T37" fmla="*/ 3087 h 3131"/>
              <a:gd name="T38" fmla="*/ 1152 w 5465"/>
              <a:gd name="T39" fmla="*/ 3117 h 3131"/>
              <a:gd name="T40" fmla="*/ 1462 w 5465"/>
              <a:gd name="T41" fmla="*/ 3043 h 3131"/>
              <a:gd name="T42" fmla="*/ 1536 w 5465"/>
              <a:gd name="T43" fmla="*/ 3013 h 3131"/>
              <a:gd name="T44" fmla="*/ 1846 w 5465"/>
              <a:gd name="T45" fmla="*/ 2984 h 3131"/>
              <a:gd name="T46" fmla="*/ 2496 w 5465"/>
              <a:gd name="T47" fmla="*/ 3072 h 3131"/>
              <a:gd name="T48" fmla="*/ 2954 w 5465"/>
              <a:gd name="T49" fmla="*/ 3131 h 3131"/>
              <a:gd name="T50" fmla="*/ 3677 w 5465"/>
              <a:gd name="T51" fmla="*/ 3043 h 3131"/>
              <a:gd name="T52" fmla="*/ 3648 w 5465"/>
              <a:gd name="T53" fmla="*/ 2984 h 3131"/>
              <a:gd name="T54" fmla="*/ 3589 w 5465"/>
              <a:gd name="T55" fmla="*/ 2939 h 3131"/>
              <a:gd name="T56" fmla="*/ 3264 w 5465"/>
              <a:gd name="T57" fmla="*/ 2747 h 3131"/>
              <a:gd name="T58" fmla="*/ 3234 w 5465"/>
              <a:gd name="T59" fmla="*/ 2688 h 3131"/>
              <a:gd name="T60" fmla="*/ 3249 w 5465"/>
              <a:gd name="T61" fmla="*/ 2289 h 3131"/>
              <a:gd name="T62" fmla="*/ 3603 w 5465"/>
              <a:gd name="T63" fmla="*/ 2068 h 3131"/>
              <a:gd name="T64" fmla="*/ 3766 w 5465"/>
              <a:gd name="T65" fmla="*/ 1728 h 3131"/>
              <a:gd name="T66" fmla="*/ 3943 w 5465"/>
              <a:gd name="T67" fmla="*/ 1625 h 3131"/>
              <a:gd name="T68" fmla="*/ 4076 w 5465"/>
              <a:gd name="T69" fmla="*/ 1566 h 3131"/>
              <a:gd name="T70" fmla="*/ 4371 w 5465"/>
              <a:gd name="T71" fmla="*/ 1595 h 3131"/>
              <a:gd name="T72" fmla="*/ 4726 w 5465"/>
              <a:gd name="T73" fmla="*/ 1728 h 3131"/>
              <a:gd name="T74" fmla="*/ 5154 w 5465"/>
              <a:gd name="T75" fmla="*/ 1773 h 3131"/>
              <a:gd name="T76" fmla="*/ 5346 w 5465"/>
              <a:gd name="T77" fmla="*/ 1566 h 3131"/>
              <a:gd name="T78" fmla="*/ 5435 w 5465"/>
              <a:gd name="T79" fmla="*/ 1256 h 3131"/>
              <a:gd name="T80" fmla="*/ 5420 w 5465"/>
              <a:gd name="T81" fmla="*/ 753 h 3131"/>
              <a:gd name="T82" fmla="*/ 5361 w 5465"/>
              <a:gd name="T83" fmla="*/ 606 h 3131"/>
              <a:gd name="T84" fmla="*/ 5317 w 5465"/>
              <a:gd name="T85" fmla="*/ 517 h 3131"/>
              <a:gd name="T86" fmla="*/ 4741 w 5465"/>
              <a:gd name="T87" fmla="*/ 237 h 3131"/>
              <a:gd name="T88" fmla="*/ 4238 w 5465"/>
              <a:gd name="T89" fmla="*/ 251 h 3131"/>
              <a:gd name="T90" fmla="*/ 3116 w 5465"/>
              <a:gd name="T91" fmla="*/ 303 h 31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5465" h="3131">
                <a:moveTo>
                  <a:pt x="4800" y="310"/>
                </a:moveTo>
                <a:cubicBezTo>
                  <a:pt x="2535" y="283"/>
                  <a:pt x="3012" y="385"/>
                  <a:pt x="1772" y="163"/>
                </a:cubicBezTo>
                <a:cubicBezTo>
                  <a:pt x="1660" y="99"/>
                  <a:pt x="1546" y="58"/>
                  <a:pt x="1432" y="0"/>
                </a:cubicBezTo>
                <a:cubicBezTo>
                  <a:pt x="1284" y="5"/>
                  <a:pt x="1136" y="2"/>
                  <a:pt x="989" y="15"/>
                </a:cubicBezTo>
                <a:cubicBezTo>
                  <a:pt x="801" y="31"/>
                  <a:pt x="616" y="70"/>
                  <a:pt x="428" y="89"/>
                </a:cubicBezTo>
                <a:cubicBezTo>
                  <a:pt x="323" y="115"/>
                  <a:pt x="223" y="152"/>
                  <a:pt x="118" y="177"/>
                </a:cubicBezTo>
                <a:cubicBezTo>
                  <a:pt x="74" y="329"/>
                  <a:pt x="31" y="480"/>
                  <a:pt x="0" y="635"/>
                </a:cubicBezTo>
                <a:cubicBezTo>
                  <a:pt x="22" y="787"/>
                  <a:pt x="12" y="1002"/>
                  <a:pt x="133" y="1123"/>
                </a:cubicBezTo>
                <a:cubicBezTo>
                  <a:pt x="176" y="1234"/>
                  <a:pt x="233" y="1333"/>
                  <a:pt x="266" y="1448"/>
                </a:cubicBezTo>
                <a:cubicBezTo>
                  <a:pt x="241" y="1521"/>
                  <a:pt x="210" y="1572"/>
                  <a:pt x="177" y="1640"/>
                </a:cubicBezTo>
                <a:cubicBezTo>
                  <a:pt x="192" y="1709"/>
                  <a:pt x="202" y="1779"/>
                  <a:pt x="221" y="1846"/>
                </a:cubicBezTo>
                <a:cubicBezTo>
                  <a:pt x="259" y="1978"/>
                  <a:pt x="254" y="1916"/>
                  <a:pt x="310" y="2009"/>
                </a:cubicBezTo>
                <a:cubicBezTo>
                  <a:pt x="367" y="2104"/>
                  <a:pt x="402" y="2208"/>
                  <a:pt x="458" y="2304"/>
                </a:cubicBezTo>
                <a:cubicBezTo>
                  <a:pt x="463" y="2334"/>
                  <a:pt x="463" y="2364"/>
                  <a:pt x="472" y="2393"/>
                </a:cubicBezTo>
                <a:cubicBezTo>
                  <a:pt x="493" y="2465"/>
                  <a:pt x="503" y="2441"/>
                  <a:pt x="546" y="2496"/>
                </a:cubicBezTo>
                <a:cubicBezTo>
                  <a:pt x="643" y="2620"/>
                  <a:pt x="646" y="2629"/>
                  <a:pt x="709" y="2733"/>
                </a:cubicBezTo>
                <a:cubicBezTo>
                  <a:pt x="744" y="2879"/>
                  <a:pt x="692" y="2684"/>
                  <a:pt x="768" y="2880"/>
                </a:cubicBezTo>
                <a:cubicBezTo>
                  <a:pt x="781" y="2914"/>
                  <a:pt x="782" y="2951"/>
                  <a:pt x="797" y="2984"/>
                </a:cubicBezTo>
                <a:cubicBezTo>
                  <a:pt x="846" y="3090"/>
                  <a:pt x="844" y="3072"/>
                  <a:pt x="945" y="3087"/>
                </a:cubicBezTo>
                <a:cubicBezTo>
                  <a:pt x="1014" y="3097"/>
                  <a:pt x="1083" y="3107"/>
                  <a:pt x="1152" y="3117"/>
                </a:cubicBezTo>
                <a:cubicBezTo>
                  <a:pt x="1255" y="3092"/>
                  <a:pt x="1359" y="3068"/>
                  <a:pt x="1462" y="3043"/>
                </a:cubicBezTo>
                <a:cubicBezTo>
                  <a:pt x="1488" y="3037"/>
                  <a:pt x="1510" y="3017"/>
                  <a:pt x="1536" y="3013"/>
                </a:cubicBezTo>
                <a:cubicBezTo>
                  <a:pt x="1639" y="2997"/>
                  <a:pt x="1743" y="2994"/>
                  <a:pt x="1846" y="2984"/>
                </a:cubicBezTo>
                <a:cubicBezTo>
                  <a:pt x="2063" y="3013"/>
                  <a:pt x="2279" y="3048"/>
                  <a:pt x="2496" y="3072"/>
                </a:cubicBezTo>
                <a:cubicBezTo>
                  <a:pt x="2958" y="3124"/>
                  <a:pt x="2767" y="3041"/>
                  <a:pt x="2954" y="3131"/>
                </a:cubicBezTo>
                <a:cubicBezTo>
                  <a:pt x="3195" y="3102"/>
                  <a:pt x="3439" y="3093"/>
                  <a:pt x="3677" y="3043"/>
                </a:cubicBezTo>
                <a:cubicBezTo>
                  <a:pt x="3698" y="3038"/>
                  <a:pt x="3662" y="3001"/>
                  <a:pt x="3648" y="2984"/>
                </a:cubicBezTo>
                <a:cubicBezTo>
                  <a:pt x="3632" y="2965"/>
                  <a:pt x="3610" y="2953"/>
                  <a:pt x="3589" y="2939"/>
                </a:cubicBezTo>
                <a:cubicBezTo>
                  <a:pt x="3483" y="2868"/>
                  <a:pt x="3370" y="2818"/>
                  <a:pt x="3264" y="2747"/>
                </a:cubicBezTo>
                <a:cubicBezTo>
                  <a:pt x="3254" y="2727"/>
                  <a:pt x="3235" y="2710"/>
                  <a:pt x="3234" y="2688"/>
                </a:cubicBezTo>
                <a:cubicBezTo>
                  <a:pt x="3230" y="2555"/>
                  <a:pt x="3195" y="2410"/>
                  <a:pt x="3249" y="2289"/>
                </a:cubicBezTo>
                <a:cubicBezTo>
                  <a:pt x="3267" y="2249"/>
                  <a:pt x="3512" y="2099"/>
                  <a:pt x="3603" y="2068"/>
                </a:cubicBezTo>
                <a:cubicBezTo>
                  <a:pt x="3643" y="1952"/>
                  <a:pt x="3656" y="1807"/>
                  <a:pt x="3766" y="1728"/>
                </a:cubicBezTo>
                <a:cubicBezTo>
                  <a:pt x="4058" y="1518"/>
                  <a:pt x="3725" y="1745"/>
                  <a:pt x="3943" y="1625"/>
                </a:cubicBezTo>
                <a:cubicBezTo>
                  <a:pt x="4067" y="1557"/>
                  <a:pt x="3932" y="1595"/>
                  <a:pt x="4076" y="1566"/>
                </a:cubicBezTo>
                <a:cubicBezTo>
                  <a:pt x="4197" y="1474"/>
                  <a:pt x="4124" y="1504"/>
                  <a:pt x="4371" y="1595"/>
                </a:cubicBezTo>
                <a:cubicBezTo>
                  <a:pt x="4504" y="1644"/>
                  <a:pt x="4592" y="1705"/>
                  <a:pt x="4726" y="1728"/>
                </a:cubicBezTo>
                <a:cubicBezTo>
                  <a:pt x="4903" y="1829"/>
                  <a:pt x="4943" y="1803"/>
                  <a:pt x="5154" y="1773"/>
                </a:cubicBezTo>
                <a:cubicBezTo>
                  <a:pt x="5225" y="1702"/>
                  <a:pt x="5294" y="1653"/>
                  <a:pt x="5346" y="1566"/>
                </a:cubicBezTo>
                <a:cubicBezTo>
                  <a:pt x="5364" y="1461"/>
                  <a:pt x="5400" y="1357"/>
                  <a:pt x="5435" y="1256"/>
                </a:cubicBezTo>
                <a:cubicBezTo>
                  <a:pt x="5465" y="1022"/>
                  <a:pt x="5458" y="1138"/>
                  <a:pt x="5420" y="753"/>
                </a:cubicBezTo>
                <a:cubicBezTo>
                  <a:pt x="5411" y="666"/>
                  <a:pt x="5404" y="685"/>
                  <a:pt x="5361" y="606"/>
                </a:cubicBezTo>
                <a:cubicBezTo>
                  <a:pt x="5345" y="577"/>
                  <a:pt x="5336" y="544"/>
                  <a:pt x="5317" y="517"/>
                </a:cubicBezTo>
                <a:cubicBezTo>
                  <a:pt x="5194" y="340"/>
                  <a:pt x="4932" y="291"/>
                  <a:pt x="4741" y="237"/>
                </a:cubicBezTo>
                <a:cubicBezTo>
                  <a:pt x="4357" y="254"/>
                  <a:pt x="4524" y="251"/>
                  <a:pt x="4238" y="251"/>
                </a:cubicBezTo>
                <a:lnTo>
                  <a:pt x="3116" y="303"/>
                </a:lnTo>
              </a:path>
            </a:pathLst>
          </a:custGeom>
          <a:solidFill>
            <a:srgbClr val="C0C0C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118787" name="Group 3"/>
          <p:cNvGrpSpPr>
            <a:grpSpLocks/>
          </p:cNvGrpSpPr>
          <p:nvPr/>
        </p:nvGrpSpPr>
        <p:grpSpPr bwMode="auto">
          <a:xfrm>
            <a:off x="6400800" y="3878263"/>
            <a:ext cx="1825625" cy="1912937"/>
            <a:chOff x="4579" y="153"/>
            <a:chExt cx="1150" cy="1205"/>
          </a:xfrm>
        </p:grpSpPr>
        <p:sp>
          <p:nvSpPr>
            <p:cNvPr id="118788" name="Freeform 4"/>
            <p:cNvSpPr>
              <a:spLocks/>
            </p:cNvSpPr>
            <p:nvPr/>
          </p:nvSpPr>
          <p:spPr bwMode="auto">
            <a:xfrm>
              <a:off x="4579" y="408"/>
              <a:ext cx="1109" cy="950"/>
            </a:xfrm>
            <a:custGeom>
              <a:avLst/>
              <a:gdLst>
                <a:gd name="T0" fmla="*/ 52 w 1109"/>
                <a:gd name="T1" fmla="*/ 131 h 950"/>
                <a:gd name="T2" fmla="*/ 52 w 1109"/>
                <a:gd name="T3" fmla="*/ 419 h 950"/>
                <a:gd name="T4" fmla="*/ 124 w 1109"/>
                <a:gd name="T5" fmla="*/ 639 h 950"/>
                <a:gd name="T6" fmla="*/ 276 w 1109"/>
                <a:gd name="T7" fmla="*/ 783 h 950"/>
                <a:gd name="T8" fmla="*/ 704 w 1109"/>
                <a:gd name="T9" fmla="*/ 919 h 950"/>
                <a:gd name="T10" fmla="*/ 1006 w 1109"/>
                <a:gd name="T11" fmla="*/ 933 h 950"/>
                <a:gd name="T12" fmla="*/ 1109 w 1109"/>
                <a:gd name="T13" fmla="*/ 785 h 950"/>
                <a:gd name="T14" fmla="*/ 1079 w 1109"/>
                <a:gd name="T15" fmla="*/ 357 h 950"/>
                <a:gd name="T16" fmla="*/ 1012 w 1109"/>
                <a:gd name="T17" fmla="*/ 227 h 950"/>
                <a:gd name="T18" fmla="*/ 858 w 1109"/>
                <a:gd name="T19" fmla="*/ 165 h 950"/>
                <a:gd name="T20" fmla="*/ 556 w 1109"/>
                <a:gd name="T21" fmla="*/ 3 h 950"/>
                <a:gd name="T22" fmla="*/ 116 w 1109"/>
                <a:gd name="T23" fmla="*/ 35 h 950"/>
                <a:gd name="T24" fmla="*/ 52 w 1109"/>
                <a:gd name="T25" fmla="*/ 163 h 950"/>
                <a:gd name="T26" fmla="*/ 84 w 1109"/>
                <a:gd name="T27" fmla="*/ 283 h 950"/>
                <a:gd name="T28" fmla="*/ 0 w 1109"/>
                <a:gd name="T29" fmla="*/ 231 h 950"/>
                <a:gd name="T30" fmla="*/ 52 w 1109"/>
                <a:gd name="T31" fmla="*/ 131 h 9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09" h="950">
                  <a:moveTo>
                    <a:pt x="52" y="131"/>
                  </a:moveTo>
                  <a:cubicBezTo>
                    <a:pt x="52" y="158"/>
                    <a:pt x="40" y="334"/>
                    <a:pt x="52" y="419"/>
                  </a:cubicBezTo>
                  <a:cubicBezTo>
                    <a:pt x="64" y="504"/>
                    <a:pt x="87" y="578"/>
                    <a:pt x="124" y="639"/>
                  </a:cubicBezTo>
                  <a:cubicBezTo>
                    <a:pt x="181" y="725"/>
                    <a:pt x="190" y="746"/>
                    <a:pt x="276" y="783"/>
                  </a:cubicBezTo>
                  <a:cubicBezTo>
                    <a:pt x="427" y="847"/>
                    <a:pt x="549" y="866"/>
                    <a:pt x="704" y="919"/>
                  </a:cubicBezTo>
                  <a:cubicBezTo>
                    <a:pt x="803" y="909"/>
                    <a:pt x="908" y="950"/>
                    <a:pt x="1006" y="933"/>
                  </a:cubicBezTo>
                  <a:cubicBezTo>
                    <a:pt x="1065" y="923"/>
                    <a:pt x="1109" y="785"/>
                    <a:pt x="1109" y="785"/>
                  </a:cubicBezTo>
                  <a:cubicBezTo>
                    <a:pt x="1099" y="642"/>
                    <a:pt x="1100" y="498"/>
                    <a:pt x="1079" y="357"/>
                  </a:cubicBezTo>
                  <a:cubicBezTo>
                    <a:pt x="1071" y="307"/>
                    <a:pt x="1042" y="254"/>
                    <a:pt x="1012" y="227"/>
                  </a:cubicBezTo>
                  <a:cubicBezTo>
                    <a:pt x="893" y="122"/>
                    <a:pt x="948" y="196"/>
                    <a:pt x="858" y="165"/>
                  </a:cubicBezTo>
                  <a:cubicBezTo>
                    <a:pt x="785" y="57"/>
                    <a:pt x="679" y="26"/>
                    <a:pt x="556" y="3"/>
                  </a:cubicBezTo>
                  <a:cubicBezTo>
                    <a:pt x="339" y="8"/>
                    <a:pt x="330" y="0"/>
                    <a:pt x="116" y="35"/>
                  </a:cubicBezTo>
                  <a:cubicBezTo>
                    <a:pt x="24" y="61"/>
                    <a:pt x="74" y="134"/>
                    <a:pt x="52" y="163"/>
                  </a:cubicBezTo>
                  <a:cubicBezTo>
                    <a:pt x="47" y="204"/>
                    <a:pt x="93" y="272"/>
                    <a:pt x="84" y="283"/>
                  </a:cubicBezTo>
                  <a:cubicBezTo>
                    <a:pt x="89" y="298"/>
                    <a:pt x="5" y="256"/>
                    <a:pt x="0" y="231"/>
                  </a:cubicBezTo>
                  <a:lnTo>
                    <a:pt x="52" y="131"/>
                  </a:lnTo>
                  <a:close/>
                </a:path>
              </a:pathLst>
            </a:custGeom>
            <a:solidFill>
              <a:srgbClr val="C0C0C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DDDDDD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8789" name="Freeform 5"/>
            <p:cNvSpPr>
              <a:spLocks/>
            </p:cNvSpPr>
            <p:nvPr/>
          </p:nvSpPr>
          <p:spPr bwMode="auto">
            <a:xfrm>
              <a:off x="4603" y="384"/>
              <a:ext cx="1109" cy="950"/>
            </a:xfrm>
            <a:custGeom>
              <a:avLst/>
              <a:gdLst>
                <a:gd name="T0" fmla="*/ 52 w 1109"/>
                <a:gd name="T1" fmla="*/ 131 h 950"/>
                <a:gd name="T2" fmla="*/ 52 w 1109"/>
                <a:gd name="T3" fmla="*/ 419 h 950"/>
                <a:gd name="T4" fmla="*/ 124 w 1109"/>
                <a:gd name="T5" fmla="*/ 639 h 950"/>
                <a:gd name="T6" fmla="*/ 276 w 1109"/>
                <a:gd name="T7" fmla="*/ 783 h 950"/>
                <a:gd name="T8" fmla="*/ 704 w 1109"/>
                <a:gd name="T9" fmla="*/ 919 h 950"/>
                <a:gd name="T10" fmla="*/ 1006 w 1109"/>
                <a:gd name="T11" fmla="*/ 933 h 950"/>
                <a:gd name="T12" fmla="*/ 1109 w 1109"/>
                <a:gd name="T13" fmla="*/ 785 h 950"/>
                <a:gd name="T14" fmla="*/ 1079 w 1109"/>
                <a:gd name="T15" fmla="*/ 357 h 950"/>
                <a:gd name="T16" fmla="*/ 1012 w 1109"/>
                <a:gd name="T17" fmla="*/ 227 h 950"/>
                <a:gd name="T18" fmla="*/ 858 w 1109"/>
                <a:gd name="T19" fmla="*/ 165 h 950"/>
                <a:gd name="T20" fmla="*/ 556 w 1109"/>
                <a:gd name="T21" fmla="*/ 3 h 950"/>
                <a:gd name="T22" fmla="*/ 116 w 1109"/>
                <a:gd name="T23" fmla="*/ 35 h 950"/>
                <a:gd name="T24" fmla="*/ 52 w 1109"/>
                <a:gd name="T25" fmla="*/ 163 h 950"/>
                <a:gd name="T26" fmla="*/ 84 w 1109"/>
                <a:gd name="T27" fmla="*/ 283 h 950"/>
                <a:gd name="T28" fmla="*/ 0 w 1109"/>
                <a:gd name="T29" fmla="*/ 231 h 950"/>
                <a:gd name="T30" fmla="*/ 52 w 1109"/>
                <a:gd name="T31" fmla="*/ 131 h 9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09" h="950">
                  <a:moveTo>
                    <a:pt x="52" y="131"/>
                  </a:moveTo>
                  <a:cubicBezTo>
                    <a:pt x="52" y="158"/>
                    <a:pt x="40" y="334"/>
                    <a:pt x="52" y="419"/>
                  </a:cubicBezTo>
                  <a:cubicBezTo>
                    <a:pt x="64" y="504"/>
                    <a:pt x="87" y="578"/>
                    <a:pt x="124" y="639"/>
                  </a:cubicBezTo>
                  <a:cubicBezTo>
                    <a:pt x="181" y="725"/>
                    <a:pt x="190" y="746"/>
                    <a:pt x="276" y="783"/>
                  </a:cubicBezTo>
                  <a:cubicBezTo>
                    <a:pt x="427" y="847"/>
                    <a:pt x="549" y="866"/>
                    <a:pt x="704" y="919"/>
                  </a:cubicBezTo>
                  <a:cubicBezTo>
                    <a:pt x="803" y="909"/>
                    <a:pt x="908" y="950"/>
                    <a:pt x="1006" y="933"/>
                  </a:cubicBezTo>
                  <a:cubicBezTo>
                    <a:pt x="1065" y="923"/>
                    <a:pt x="1109" y="785"/>
                    <a:pt x="1109" y="785"/>
                  </a:cubicBezTo>
                  <a:cubicBezTo>
                    <a:pt x="1099" y="642"/>
                    <a:pt x="1100" y="498"/>
                    <a:pt x="1079" y="357"/>
                  </a:cubicBezTo>
                  <a:cubicBezTo>
                    <a:pt x="1071" y="307"/>
                    <a:pt x="1042" y="254"/>
                    <a:pt x="1012" y="227"/>
                  </a:cubicBezTo>
                  <a:cubicBezTo>
                    <a:pt x="893" y="122"/>
                    <a:pt x="948" y="196"/>
                    <a:pt x="858" y="165"/>
                  </a:cubicBezTo>
                  <a:cubicBezTo>
                    <a:pt x="785" y="57"/>
                    <a:pt x="679" y="26"/>
                    <a:pt x="556" y="3"/>
                  </a:cubicBezTo>
                  <a:cubicBezTo>
                    <a:pt x="339" y="8"/>
                    <a:pt x="330" y="0"/>
                    <a:pt x="116" y="35"/>
                  </a:cubicBezTo>
                  <a:cubicBezTo>
                    <a:pt x="24" y="61"/>
                    <a:pt x="74" y="134"/>
                    <a:pt x="52" y="163"/>
                  </a:cubicBezTo>
                  <a:cubicBezTo>
                    <a:pt x="47" y="204"/>
                    <a:pt x="93" y="272"/>
                    <a:pt x="84" y="283"/>
                  </a:cubicBezTo>
                  <a:cubicBezTo>
                    <a:pt x="89" y="298"/>
                    <a:pt x="5" y="256"/>
                    <a:pt x="0" y="231"/>
                  </a:cubicBezTo>
                  <a:lnTo>
                    <a:pt x="52" y="131"/>
                  </a:lnTo>
                  <a:close/>
                </a:path>
              </a:pathLst>
            </a:custGeom>
            <a:pattFill prst="horzBrick">
              <a:fgClr>
                <a:srgbClr val="DDDDDD"/>
              </a:fgClr>
              <a:bgClr>
                <a:schemeClr val="bg1"/>
              </a:bgClr>
            </a:patt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18790" name="Group 6"/>
            <p:cNvGrpSpPr>
              <a:grpSpLocks/>
            </p:cNvGrpSpPr>
            <p:nvPr/>
          </p:nvGrpSpPr>
          <p:grpSpPr bwMode="auto">
            <a:xfrm>
              <a:off x="4704" y="153"/>
              <a:ext cx="1025" cy="1152"/>
              <a:chOff x="4704" y="153"/>
              <a:chExt cx="1025" cy="1152"/>
            </a:xfrm>
          </p:grpSpPr>
          <p:graphicFrame>
            <p:nvGraphicFramePr>
              <p:cNvPr id="118791" name="Object 7"/>
              <p:cNvGraphicFramePr>
                <a:graphicFrameLocks noChangeAspect="1"/>
              </p:cNvGraphicFramePr>
              <p:nvPr/>
            </p:nvGraphicFramePr>
            <p:xfrm>
              <a:off x="4896" y="432"/>
              <a:ext cx="430" cy="681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34844" name="Clip" r:id="rId6" imgW="1917360" imgH="2997000" progId="MS_ClipArt_Gallery.2">
                      <p:embed/>
                    </p:oleObj>
                  </mc:Choice>
                  <mc:Fallback>
                    <p:oleObj name="Clip" r:id="rId6" imgW="1917360" imgH="2997000" progId="MS_ClipArt_Gallery.2">
                      <p:embed/>
                      <p:pic>
                        <p:nvPicPr>
                          <p:cNvPr id="0" name="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7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4896" y="432"/>
                            <a:ext cx="430" cy="681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ffectLst/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rgbClr val="FFFFFF"/>
                                </a:solidFill>
                              </a14:hiddenFill>
                            </a:ext>
                            <a:ext uri="{91240B29-F687-4F45-9708-019B960494DF}">
                              <a14:hiddenLine xmlns:a14="http://schemas.microsoft.com/office/drawing/2010/main" w="9525">
                                <a:solidFill>
                                  <a:srgbClr val="000000"/>
                                </a:solidFill>
                                <a:miter lim="800000"/>
                                <a:headEnd/>
                                <a:tailEnd/>
                              </a14:hiddenLine>
                            </a:ex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rgbClr val="808080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</p:pic>
                    </p:oleObj>
                  </mc:Fallback>
                </mc:AlternateContent>
              </a:graphicData>
            </a:graphic>
          </p:graphicFrame>
          <p:grpSp>
            <p:nvGrpSpPr>
              <p:cNvPr id="118792" name="Group 8"/>
              <p:cNvGrpSpPr>
                <a:grpSpLocks/>
              </p:cNvGrpSpPr>
              <p:nvPr/>
            </p:nvGrpSpPr>
            <p:grpSpPr bwMode="auto">
              <a:xfrm>
                <a:off x="4704" y="153"/>
                <a:ext cx="288" cy="873"/>
                <a:chOff x="4032" y="375"/>
                <a:chExt cx="288" cy="873"/>
              </a:xfrm>
            </p:grpSpPr>
            <p:pic>
              <p:nvPicPr>
                <p:cNvPr id="118793" name="Picture 9" descr="000803_1055_4732_v__v"/>
                <p:cNvPicPr>
                  <a:picLocks noChangeAspect="1" noChangeArrowheads="1"/>
                </p:cNvPicPr>
                <p:nvPr/>
              </p:nvPicPr>
              <p:blipFill>
                <a:blip r:embed="rId8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flipH="1">
                  <a:off x="4032" y="621"/>
                  <a:ext cx="288" cy="627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  <p:sp>
              <p:nvSpPr>
                <p:cNvPr id="118794" name="Text Box 10"/>
                <p:cNvSpPr txBox="1">
                  <a:spLocks noChangeArrowheads="1"/>
                </p:cNvSpPr>
                <p:nvPr/>
              </p:nvSpPr>
              <p:spPr bwMode="auto">
                <a:xfrm>
                  <a:off x="4032" y="375"/>
                  <a:ext cx="192" cy="327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/>
                <a:p>
                  <a:pPr>
                    <a:spcBef>
                      <a:spcPct val="50000"/>
                    </a:spcBef>
                  </a:pPr>
                  <a:r>
                    <a:rPr lang="en-US" sz="2800">
                      <a:solidFill>
                        <a:srgbClr val="FF0000"/>
                      </a:solidFill>
                      <a:latin typeface="Arial" charset="0"/>
                      <a:cs typeface="Arial" charset="0"/>
                    </a:rPr>
                    <a:t>?</a:t>
                  </a:r>
                </a:p>
              </p:txBody>
            </p:sp>
          </p:grpSp>
          <p:pic>
            <p:nvPicPr>
              <p:cNvPr id="118795" name="Picture 11" descr="EASTO008"/>
              <p:cNvPicPr>
                <a:picLocks noChangeAspect="1" noChangeArrowheads="1"/>
              </p:cNvPicPr>
              <p:nvPr/>
            </p:nvPicPr>
            <p:blipFill>
              <a:blip r:embed="rId9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136" y="681"/>
                <a:ext cx="593" cy="624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</p:grpSp>
      </p:grpSp>
      <p:pic>
        <p:nvPicPr>
          <p:cNvPr id="118796" name="Picture 12" descr="POINSET2"/>
          <p:cNvPicPr>
            <a:picLocks noChangeAspect="1" noChangeArrowheads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288" y="14288"/>
            <a:ext cx="1277937" cy="1273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18798" name="Picture 14" descr="POINSET2"/>
          <p:cNvPicPr>
            <a:picLocks noChangeAspect="1" noChangeArrowheads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-10800000">
            <a:off x="7800975" y="5519738"/>
            <a:ext cx="1279525" cy="12747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18799" name="Picture 15" descr="POINSET2"/>
          <p:cNvPicPr>
            <a:picLocks noChangeAspect="1" noChangeArrowheads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-16200000">
            <a:off x="7835900" y="26988"/>
            <a:ext cx="1279525" cy="1273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18800" name="Picture 16" descr="pretty_flower_purple_hb"/>
          <p:cNvPicPr>
            <a:picLocks noChangeAspect="1" noChangeArrowheads="1" noCrop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29538" y="5567363"/>
            <a:ext cx="1028700" cy="10287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18801" name="Picture 17" descr="pretty_flower_red_hb"/>
          <p:cNvPicPr>
            <a:picLocks noChangeAspect="1" noChangeArrowheads="1" noCrop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24800" y="333375"/>
            <a:ext cx="914400" cy="9144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18803" name="Picture 19" descr="pretty_flower_orange_hb"/>
          <p:cNvPicPr>
            <a:picLocks noChangeAspect="1" noChangeArrowheads="1" noCrop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5738" y="166688"/>
            <a:ext cx="1028700" cy="10287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18804" name="Freeform 20"/>
          <p:cNvSpPr>
            <a:spLocks/>
          </p:cNvSpPr>
          <p:nvPr/>
        </p:nvSpPr>
        <p:spPr bwMode="auto">
          <a:xfrm>
            <a:off x="228600" y="1447800"/>
            <a:ext cx="8675688" cy="5105400"/>
          </a:xfrm>
          <a:custGeom>
            <a:avLst/>
            <a:gdLst>
              <a:gd name="T0" fmla="*/ 4800 w 5465"/>
              <a:gd name="T1" fmla="*/ 310 h 3131"/>
              <a:gd name="T2" fmla="*/ 1772 w 5465"/>
              <a:gd name="T3" fmla="*/ 163 h 3131"/>
              <a:gd name="T4" fmla="*/ 1432 w 5465"/>
              <a:gd name="T5" fmla="*/ 0 h 3131"/>
              <a:gd name="T6" fmla="*/ 989 w 5465"/>
              <a:gd name="T7" fmla="*/ 15 h 3131"/>
              <a:gd name="T8" fmla="*/ 428 w 5465"/>
              <a:gd name="T9" fmla="*/ 89 h 3131"/>
              <a:gd name="T10" fmla="*/ 118 w 5465"/>
              <a:gd name="T11" fmla="*/ 177 h 3131"/>
              <a:gd name="T12" fmla="*/ 0 w 5465"/>
              <a:gd name="T13" fmla="*/ 635 h 3131"/>
              <a:gd name="T14" fmla="*/ 133 w 5465"/>
              <a:gd name="T15" fmla="*/ 1123 h 3131"/>
              <a:gd name="T16" fmla="*/ 266 w 5465"/>
              <a:gd name="T17" fmla="*/ 1448 h 3131"/>
              <a:gd name="T18" fmla="*/ 177 w 5465"/>
              <a:gd name="T19" fmla="*/ 1640 h 3131"/>
              <a:gd name="T20" fmla="*/ 221 w 5465"/>
              <a:gd name="T21" fmla="*/ 1846 h 3131"/>
              <a:gd name="T22" fmla="*/ 310 w 5465"/>
              <a:gd name="T23" fmla="*/ 2009 h 3131"/>
              <a:gd name="T24" fmla="*/ 458 w 5465"/>
              <a:gd name="T25" fmla="*/ 2304 h 3131"/>
              <a:gd name="T26" fmla="*/ 472 w 5465"/>
              <a:gd name="T27" fmla="*/ 2393 h 3131"/>
              <a:gd name="T28" fmla="*/ 546 w 5465"/>
              <a:gd name="T29" fmla="*/ 2496 h 3131"/>
              <a:gd name="T30" fmla="*/ 709 w 5465"/>
              <a:gd name="T31" fmla="*/ 2733 h 3131"/>
              <a:gd name="T32" fmla="*/ 768 w 5465"/>
              <a:gd name="T33" fmla="*/ 2880 h 3131"/>
              <a:gd name="T34" fmla="*/ 797 w 5465"/>
              <a:gd name="T35" fmla="*/ 2984 h 3131"/>
              <a:gd name="T36" fmla="*/ 945 w 5465"/>
              <a:gd name="T37" fmla="*/ 3087 h 3131"/>
              <a:gd name="T38" fmla="*/ 1152 w 5465"/>
              <a:gd name="T39" fmla="*/ 3117 h 3131"/>
              <a:gd name="T40" fmla="*/ 1462 w 5465"/>
              <a:gd name="T41" fmla="*/ 3043 h 3131"/>
              <a:gd name="T42" fmla="*/ 1536 w 5465"/>
              <a:gd name="T43" fmla="*/ 3013 h 3131"/>
              <a:gd name="T44" fmla="*/ 1846 w 5465"/>
              <a:gd name="T45" fmla="*/ 2984 h 3131"/>
              <a:gd name="T46" fmla="*/ 2496 w 5465"/>
              <a:gd name="T47" fmla="*/ 3072 h 3131"/>
              <a:gd name="T48" fmla="*/ 2954 w 5465"/>
              <a:gd name="T49" fmla="*/ 3131 h 3131"/>
              <a:gd name="T50" fmla="*/ 3677 w 5465"/>
              <a:gd name="T51" fmla="*/ 3043 h 3131"/>
              <a:gd name="T52" fmla="*/ 3648 w 5465"/>
              <a:gd name="T53" fmla="*/ 2984 h 3131"/>
              <a:gd name="T54" fmla="*/ 3589 w 5465"/>
              <a:gd name="T55" fmla="*/ 2939 h 3131"/>
              <a:gd name="T56" fmla="*/ 3264 w 5465"/>
              <a:gd name="T57" fmla="*/ 2747 h 3131"/>
              <a:gd name="T58" fmla="*/ 3234 w 5465"/>
              <a:gd name="T59" fmla="*/ 2688 h 3131"/>
              <a:gd name="T60" fmla="*/ 3249 w 5465"/>
              <a:gd name="T61" fmla="*/ 2289 h 3131"/>
              <a:gd name="T62" fmla="*/ 3603 w 5465"/>
              <a:gd name="T63" fmla="*/ 2068 h 3131"/>
              <a:gd name="T64" fmla="*/ 3766 w 5465"/>
              <a:gd name="T65" fmla="*/ 1728 h 3131"/>
              <a:gd name="T66" fmla="*/ 3943 w 5465"/>
              <a:gd name="T67" fmla="*/ 1625 h 3131"/>
              <a:gd name="T68" fmla="*/ 4076 w 5465"/>
              <a:gd name="T69" fmla="*/ 1566 h 3131"/>
              <a:gd name="T70" fmla="*/ 4371 w 5465"/>
              <a:gd name="T71" fmla="*/ 1595 h 3131"/>
              <a:gd name="T72" fmla="*/ 4726 w 5465"/>
              <a:gd name="T73" fmla="*/ 1728 h 3131"/>
              <a:gd name="T74" fmla="*/ 5154 w 5465"/>
              <a:gd name="T75" fmla="*/ 1773 h 3131"/>
              <a:gd name="T76" fmla="*/ 5346 w 5465"/>
              <a:gd name="T77" fmla="*/ 1566 h 3131"/>
              <a:gd name="T78" fmla="*/ 5435 w 5465"/>
              <a:gd name="T79" fmla="*/ 1256 h 3131"/>
              <a:gd name="T80" fmla="*/ 5420 w 5465"/>
              <a:gd name="T81" fmla="*/ 753 h 3131"/>
              <a:gd name="T82" fmla="*/ 5361 w 5465"/>
              <a:gd name="T83" fmla="*/ 606 h 3131"/>
              <a:gd name="T84" fmla="*/ 5317 w 5465"/>
              <a:gd name="T85" fmla="*/ 517 h 3131"/>
              <a:gd name="T86" fmla="*/ 4741 w 5465"/>
              <a:gd name="T87" fmla="*/ 237 h 3131"/>
              <a:gd name="T88" fmla="*/ 4238 w 5465"/>
              <a:gd name="T89" fmla="*/ 251 h 3131"/>
              <a:gd name="T90" fmla="*/ 3116 w 5465"/>
              <a:gd name="T91" fmla="*/ 303 h 31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5465" h="3131">
                <a:moveTo>
                  <a:pt x="4800" y="310"/>
                </a:moveTo>
                <a:cubicBezTo>
                  <a:pt x="2535" y="283"/>
                  <a:pt x="3012" y="385"/>
                  <a:pt x="1772" y="163"/>
                </a:cubicBezTo>
                <a:cubicBezTo>
                  <a:pt x="1660" y="99"/>
                  <a:pt x="1546" y="58"/>
                  <a:pt x="1432" y="0"/>
                </a:cubicBezTo>
                <a:cubicBezTo>
                  <a:pt x="1284" y="5"/>
                  <a:pt x="1136" y="2"/>
                  <a:pt x="989" y="15"/>
                </a:cubicBezTo>
                <a:cubicBezTo>
                  <a:pt x="801" y="31"/>
                  <a:pt x="616" y="70"/>
                  <a:pt x="428" y="89"/>
                </a:cubicBezTo>
                <a:cubicBezTo>
                  <a:pt x="323" y="115"/>
                  <a:pt x="223" y="152"/>
                  <a:pt x="118" y="177"/>
                </a:cubicBezTo>
                <a:cubicBezTo>
                  <a:pt x="74" y="329"/>
                  <a:pt x="31" y="480"/>
                  <a:pt x="0" y="635"/>
                </a:cubicBezTo>
                <a:cubicBezTo>
                  <a:pt x="22" y="787"/>
                  <a:pt x="12" y="1002"/>
                  <a:pt x="133" y="1123"/>
                </a:cubicBezTo>
                <a:cubicBezTo>
                  <a:pt x="176" y="1234"/>
                  <a:pt x="233" y="1333"/>
                  <a:pt x="266" y="1448"/>
                </a:cubicBezTo>
                <a:cubicBezTo>
                  <a:pt x="241" y="1521"/>
                  <a:pt x="210" y="1572"/>
                  <a:pt x="177" y="1640"/>
                </a:cubicBezTo>
                <a:cubicBezTo>
                  <a:pt x="192" y="1709"/>
                  <a:pt x="202" y="1779"/>
                  <a:pt x="221" y="1846"/>
                </a:cubicBezTo>
                <a:cubicBezTo>
                  <a:pt x="259" y="1978"/>
                  <a:pt x="254" y="1916"/>
                  <a:pt x="310" y="2009"/>
                </a:cubicBezTo>
                <a:cubicBezTo>
                  <a:pt x="367" y="2104"/>
                  <a:pt x="402" y="2208"/>
                  <a:pt x="458" y="2304"/>
                </a:cubicBezTo>
                <a:cubicBezTo>
                  <a:pt x="463" y="2334"/>
                  <a:pt x="463" y="2364"/>
                  <a:pt x="472" y="2393"/>
                </a:cubicBezTo>
                <a:cubicBezTo>
                  <a:pt x="493" y="2465"/>
                  <a:pt x="503" y="2441"/>
                  <a:pt x="546" y="2496"/>
                </a:cubicBezTo>
                <a:cubicBezTo>
                  <a:pt x="643" y="2620"/>
                  <a:pt x="646" y="2629"/>
                  <a:pt x="709" y="2733"/>
                </a:cubicBezTo>
                <a:cubicBezTo>
                  <a:pt x="744" y="2879"/>
                  <a:pt x="692" y="2684"/>
                  <a:pt x="768" y="2880"/>
                </a:cubicBezTo>
                <a:cubicBezTo>
                  <a:pt x="781" y="2914"/>
                  <a:pt x="782" y="2951"/>
                  <a:pt x="797" y="2984"/>
                </a:cubicBezTo>
                <a:cubicBezTo>
                  <a:pt x="846" y="3090"/>
                  <a:pt x="844" y="3072"/>
                  <a:pt x="945" y="3087"/>
                </a:cubicBezTo>
                <a:cubicBezTo>
                  <a:pt x="1014" y="3097"/>
                  <a:pt x="1083" y="3107"/>
                  <a:pt x="1152" y="3117"/>
                </a:cubicBezTo>
                <a:cubicBezTo>
                  <a:pt x="1255" y="3092"/>
                  <a:pt x="1359" y="3068"/>
                  <a:pt x="1462" y="3043"/>
                </a:cubicBezTo>
                <a:cubicBezTo>
                  <a:pt x="1488" y="3037"/>
                  <a:pt x="1510" y="3017"/>
                  <a:pt x="1536" y="3013"/>
                </a:cubicBezTo>
                <a:cubicBezTo>
                  <a:pt x="1639" y="2997"/>
                  <a:pt x="1743" y="2994"/>
                  <a:pt x="1846" y="2984"/>
                </a:cubicBezTo>
                <a:cubicBezTo>
                  <a:pt x="2063" y="3013"/>
                  <a:pt x="2279" y="3048"/>
                  <a:pt x="2496" y="3072"/>
                </a:cubicBezTo>
                <a:cubicBezTo>
                  <a:pt x="2958" y="3124"/>
                  <a:pt x="2767" y="3041"/>
                  <a:pt x="2954" y="3131"/>
                </a:cubicBezTo>
                <a:cubicBezTo>
                  <a:pt x="3195" y="3102"/>
                  <a:pt x="3439" y="3093"/>
                  <a:pt x="3677" y="3043"/>
                </a:cubicBezTo>
                <a:cubicBezTo>
                  <a:pt x="3698" y="3038"/>
                  <a:pt x="3662" y="3001"/>
                  <a:pt x="3648" y="2984"/>
                </a:cubicBezTo>
                <a:cubicBezTo>
                  <a:pt x="3632" y="2965"/>
                  <a:pt x="3610" y="2953"/>
                  <a:pt x="3589" y="2939"/>
                </a:cubicBezTo>
                <a:cubicBezTo>
                  <a:pt x="3483" y="2868"/>
                  <a:pt x="3370" y="2818"/>
                  <a:pt x="3264" y="2747"/>
                </a:cubicBezTo>
                <a:cubicBezTo>
                  <a:pt x="3254" y="2727"/>
                  <a:pt x="3235" y="2710"/>
                  <a:pt x="3234" y="2688"/>
                </a:cubicBezTo>
                <a:cubicBezTo>
                  <a:pt x="3230" y="2555"/>
                  <a:pt x="3195" y="2410"/>
                  <a:pt x="3249" y="2289"/>
                </a:cubicBezTo>
                <a:cubicBezTo>
                  <a:pt x="3267" y="2249"/>
                  <a:pt x="3512" y="2099"/>
                  <a:pt x="3603" y="2068"/>
                </a:cubicBezTo>
                <a:cubicBezTo>
                  <a:pt x="3643" y="1952"/>
                  <a:pt x="3656" y="1807"/>
                  <a:pt x="3766" y="1728"/>
                </a:cubicBezTo>
                <a:cubicBezTo>
                  <a:pt x="4058" y="1518"/>
                  <a:pt x="3725" y="1745"/>
                  <a:pt x="3943" y="1625"/>
                </a:cubicBezTo>
                <a:cubicBezTo>
                  <a:pt x="4067" y="1557"/>
                  <a:pt x="3932" y="1595"/>
                  <a:pt x="4076" y="1566"/>
                </a:cubicBezTo>
                <a:cubicBezTo>
                  <a:pt x="4197" y="1474"/>
                  <a:pt x="4124" y="1504"/>
                  <a:pt x="4371" y="1595"/>
                </a:cubicBezTo>
                <a:cubicBezTo>
                  <a:pt x="4504" y="1644"/>
                  <a:pt x="4592" y="1705"/>
                  <a:pt x="4726" y="1728"/>
                </a:cubicBezTo>
                <a:cubicBezTo>
                  <a:pt x="4903" y="1829"/>
                  <a:pt x="4943" y="1803"/>
                  <a:pt x="5154" y="1773"/>
                </a:cubicBezTo>
                <a:cubicBezTo>
                  <a:pt x="5225" y="1702"/>
                  <a:pt x="5294" y="1653"/>
                  <a:pt x="5346" y="1566"/>
                </a:cubicBezTo>
                <a:cubicBezTo>
                  <a:pt x="5364" y="1461"/>
                  <a:pt x="5400" y="1357"/>
                  <a:pt x="5435" y="1256"/>
                </a:cubicBezTo>
                <a:cubicBezTo>
                  <a:pt x="5465" y="1022"/>
                  <a:pt x="5458" y="1138"/>
                  <a:pt x="5420" y="753"/>
                </a:cubicBezTo>
                <a:cubicBezTo>
                  <a:pt x="5411" y="666"/>
                  <a:pt x="5404" y="685"/>
                  <a:pt x="5361" y="606"/>
                </a:cubicBezTo>
                <a:cubicBezTo>
                  <a:pt x="5345" y="577"/>
                  <a:pt x="5336" y="544"/>
                  <a:pt x="5317" y="517"/>
                </a:cubicBezTo>
                <a:cubicBezTo>
                  <a:pt x="5194" y="340"/>
                  <a:pt x="4932" y="291"/>
                  <a:pt x="4741" y="237"/>
                </a:cubicBezTo>
                <a:cubicBezTo>
                  <a:pt x="4357" y="254"/>
                  <a:pt x="4524" y="251"/>
                  <a:pt x="4238" y="251"/>
                </a:cubicBezTo>
                <a:lnTo>
                  <a:pt x="3116" y="303"/>
                </a:lnTo>
              </a:path>
            </a:pathLst>
          </a:custGeom>
          <a:pattFill prst="horzBrick">
            <a:fgClr>
              <a:srgbClr val="99CCFF"/>
            </a:fgClr>
            <a:bgClr>
              <a:schemeClr val="bg1"/>
            </a:bgClr>
          </a:patt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 dirty="0"/>
          </a:p>
        </p:txBody>
      </p:sp>
      <p:grpSp>
        <p:nvGrpSpPr>
          <p:cNvPr id="118805" name="Group 21"/>
          <p:cNvGrpSpPr>
            <a:grpSpLocks/>
          </p:cNvGrpSpPr>
          <p:nvPr/>
        </p:nvGrpSpPr>
        <p:grpSpPr bwMode="auto">
          <a:xfrm>
            <a:off x="6553200" y="5795963"/>
            <a:ext cx="1066800" cy="833437"/>
            <a:chOff x="4502" y="3363"/>
            <a:chExt cx="672" cy="525"/>
          </a:xfrm>
        </p:grpSpPr>
        <p:grpSp>
          <p:nvGrpSpPr>
            <p:cNvPr id="118806" name="Group 22"/>
            <p:cNvGrpSpPr>
              <a:grpSpLocks/>
            </p:cNvGrpSpPr>
            <p:nvPr/>
          </p:nvGrpSpPr>
          <p:grpSpPr bwMode="auto">
            <a:xfrm>
              <a:off x="4502" y="3363"/>
              <a:ext cx="672" cy="525"/>
              <a:chOff x="47" y="0"/>
              <a:chExt cx="5713" cy="4320"/>
            </a:xfrm>
          </p:grpSpPr>
          <p:sp>
            <p:nvSpPr>
              <p:cNvPr id="118807" name="Freeform 23"/>
              <p:cNvSpPr>
                <a:spLocks/>
              </p:cNvSpPr>
              <p:nvPr/>
            </p:nvSpPr>
            <p:spPr bwMode="auto">
              <a:xfrm>
                <a:off x="47" y="0"/>
                <a:ext cx="5713" cy="4320"/>
              </a:xfrm>
              <a:custGeom>
                <a:avLst/>
                <a:gdLst>
                  <a:gd name="T0" fmla="*/ 3365 w 5713"/>
                  <a:gd name="T1" fmla="*/ 58 h 4320"/>
                  <a:gd name="T2" fmla="*/ 3390 w 5713"/>
                  <a:gd name="T3" fmla="*/ 142 h 4320"/>
                  <a:gd name="T4" fmla="*/ 3613 w 5713"/>
                  <a:gd name="T5" fmla="*/ 187 h 4320"/>
                  <a:gd name="T6" fmla="*/ 4015 w 5713"/>
                  <a:gd name="T7" fmla="*/ 178 h 4320"/>
                  <a:gd name="T8" fmla="*/ 4051 w 5713"/>
                  <a:gd name="T9" fmla="*/ 310 h 4320"/>
                  <a:gd name="T10" fmla="*/ 3735 w 5713"/>
                  <a:gd name="T11" fmla="*/ 420 h 4320"/>
                  <a:gd name="T12" fmla="*/ 3794 w 5713"/>
                  <a:gd name="T13" fmla="*/ 514 h 4320"/>
                  <a:gd name="T14" fmla="*/ 3699 w 5713"/>
                  <a:gd name="T15" fmla="*/ 610 h 4320"/>
                  <a:gd name="T16" fmla="*/ 3576 w 5713"/>
                  <a:gd name="T17" fmla="*/ 663 h 4320"/>
                  <a:gd name="T18" fmla="*/ 3529 w 5713"/>
                  <a:gd name="T19" fmla="*/ 765 h 4320"/>
                  <a:gd name="T20" fmla="*/ 3699 w 5713"/>
                  <a:gd name="T21" fmla="*/ 779 h 4320"/>
                  <a:gd name="T22" fmla="*/ 3838 w 5713"/>
                  <a:gd name="T23" fmla="*/ 866 h 4320"/>
                  <a:gd name="T24" fmla="*/ 3855 w 5713"/>
                  <a:gd name="T25" fmla="*/ 996 h 4320"/>
                  <a:gd name="T26" fmla="*/ 4086 w 5713"/>
                  <a:gd name="T27" fmla="*/ 1008 h 4320"/>
                  <a:gd name="T28" fmla="*/ 4093 w 5713"/>
                  <a:gd name="T29" fmla="*/ 1019 h 4320"/>
                  <a:gd name="T30" fmla="*/ 4213 w 5713"/>
                  <a:gd name="T31" fmla="*/ 990 h 4320"/>
                  <a:gd name="T32" fmla="*/ 4402 w 5713"/>
                  <a:gd name="T33" fmla="*/ 1022 h 4320"/>
                  <a:gd name="T34" fmla="*/ 5351 w 5713"/>
                  <a:gd name="T35" fmla="*/ 1452 h 4320"/>
                  <a:gd name="T36" fmla="*/ 5642 w 5713"/>
                  <a:gd name="T37" fmla="*/ 1563 h 4320"/>
                  <a:gd name="T38" fmla="*/ 5637 w 5713"/>
                  <a:gd name="T39" fmla="*/ 1877 h 4320"/>
                  <a:gd name="T40" fmla="*/ 5417 w 5713"/>
                  <a:gd name="T41" fmla="*/ 2071 h 4320"/>
                  <a:gd name="T42" fmla="*/ 5321 w 5713"/>
                  <a:gd name="T43" fmla="*/ 2666 h 4320"/>
                  <a:gd name="T44" fmla="*/ 5311 w 5713"/>
                  <a:gd name="T45" fmla="*/ 2755 h 4320"/>
                  <a:gd name="T46" fmla="*/ 4581 w 5713"/>
                  <a:gd name="T47" fmla="*/ 3818 h 4320"/>
                  <a:gd name="T48" fmla="*/ 4260 w 5713"/>
                  <a:gd name="T49" fmla="*/ 3877 h 4320"/>
                  <a:gd name="T50" fmla="*/ 4554 w 5713"/>
                  <a:gd name="T51" fmla="*/ 4005 h 4320"/>
                  <a:gd name="T52" fmla="*/ 4525 w 5713"/>
                  <a:gd name="T53" fmla="*/ 4188 h 4320"/>
                  <a:gd name="T54" fmla="*/ 3961 w 5713"/>
                  <a:gd name="T55" fmla="*/ 4303 h 4320"/>
                  <a:gd name="T56" fmla="*/ 3451 w 5713"/>
                  <a:gd name="T57" fmla="*/ 4237 h 4320"/>
                  <a:gd name="T58" fmla="*/ 3194 w 5713"/>
                  <a:gd name="T59" fmla="*/ 4093 h 4320"/>
                  <a:gd name="T60" fmla="*/ 2990 w 5713"/>
                  <a:gd name="T61" fmla="*/ 3942 h 4320"/>
                  <a:gd name="T62" fmla="*/ 3034 w 5713"/>
                  <a:gd name="T63" fmla="*/ 3838 h 4320"/>
                  <a:gd name="T64" fmla="*/ 2789 w 5713"/>
                  <a:gd name="T65" fmla="*/ 3815 h 4320"/>
                  <a:gd name="T66" fmla="*/ 2632 w 5713"/>
                  <a:gd name="T67" fmla="*/ 3852 h 4320"/>
                  <a:gd name="T68" fmla="*/ 2598 w 5713"/>
                  <a:gd name="T69" fmla="*/ 3974 h 4320"/>
                  <a:gd name="T70" fmla="*/ 2478 w 5713"/>
                  <a:gd name="T71" fmla="*/ 4184 h 4320"/>
                  <a:gd name="T72" fmla="*/ 2169 w 5713"/>
                  <a:gd name="T73" fmla="*/ 4316 h 4320"/>
                  <a:gd name="T74" fmla="*/ 1723 w 5713"/>
                  <a:gd name="T75" fmla="*/ 4236 h 4320"/>
                  <a:gd name="T76" fmla="*/ 1515 w 5713"/>
                  <a:gd name="T77" fmla="*/ 4069 h 4320"/>
                  <a:gd name="T78" fmla="*/ 1203 w 5713"/>
                  <a:gd name="T79" fmla="*/ 3952 h 4320"/>
                  <a:gd name="T80" fmla="*/ 1017 w 5713"/>
                  <a:gd name="T81" fmla="*/ 3803 h 4320"/>
                  <a:gd name="T82" fmla="*/ 154 w 5713"/>
                  <a:gd name="T83" fmla="*/ 2099 h 4320"/>
                  <a:gd name="T84" fmla="*/ 5 w 5713"/>
                  <a:gd name="T85" fmla="*/ 1861 h 4320"/>
                  <a:gd name="T86" fmla="*/ 365 w 5713"/>
                  <a:gd name="T87" fmla="*/ 1116 h 4320"/>
                  <a:gd name="T88" fmla="*/ 870 w 5713"/>
                  <a:gd name="T89" fmla="*/ 1116 h 4320"/>
                  <a:gd name="T90" fmla="*/ 1395 w 5713"/>
                  <a:gd name="T91" fmla="*/ 1046 h 4320"/>
                  <a:gd name="T92" fmla="*/ 1497 w 5713"/>
                  <a:gd name="T93" fmla="*/ 992 h 4320"/>
                  <a:gd name="T94" fmla="*/ 1664 w 5713"/>
                  <a:gd name="T95" fmla="*/ 999 h 4320"/>
                  <a:gd name="T96" fmla="*/ 1814 w 5713"/>
                  <a:gd name="T97" fmla="*/ 995 h 4320"/>
                  <a:gd name="T98" fmla="*/ 2017 w 5713"/>
                  <a:gd name="T99" fmla="*/ 866 h 4320"/>
                  <a:gd name="T100" fmla="*/ 2260 w 5713"/>
                  <a:gd name="T101" fmla="*/ 782 h 4320"/>
                  <a:gd name="T102" fmla="*/ 2191 w 5713"/>
                  <a:gd name="T103" fmla="*/ 726 h 4320"/>
                  <a:gd name="T104" fmla="*/ 2056 w 5713"/>
                  <a:gd name="T105" fmla="*/ 670 h 4320"/>
                  <a:gd name="T106" fmla="*/ 2044 w 5713"/>
                  <a:gd name="T107" fmla="*/ 612 h 4320"/>
                  <a:gd name="T108" fmla="*/ 1973 w 5713"/>
                  <a:gd name="T109" fmla="*/ 575 h 4320"/>
                  <a:gd name="T110" fmla="*/ 1870 w 5713"/>
                  <a:gd name="T111" fmla="*/ 557 h 4320"/>
                  <a:gd name="T112" fmla="*/ 1689 w 5713"/>
                  <a:gd name="T113" fmla="*/ 406 h 4320"/>
                  <a:gd name="T114" fmla="*/ 2125 w 5713"/>
                  <a:gd name="T115" fmla="*/ 336 h 4320"/>
                  <a:gd name="T116" fmla="*/ 2740 w 5713"/>
                  <a:gd name="T117" fmla="*/ 30 h 43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5713" h="4320">
                    <a:moveTo>
                      <a:pt x="3348" y="0"/>
                    </a:moveTo>
                    <a:lnTo>
                      <a:pt x="3355" y="8"/>
                    </a:lnTo>
                    <a:lnTo>
                      <a:pt x="3360" y="16"/>
                    </a:lnTo>
                    <a:lnTo>
                      <a:pt x="3363" y="24"/>
                    </a:lnTo>
                    <a:lnTo>
                      <a:pt x="3365" y="32"/>
                    </a:lnTo>
                    <a:lnTo>
                      <a:pt x="3365" y="40"/>
                    </a:lnTo>
                    <a:lnTo>
                      <a:pt x="3365" y="48"/>
                    </a:lnTo>
                    <a:lnTo>
                      <a:pt x="3365" y="58"/>
                    </a:lnTo>
                    <a:lnTo>
                      <a:pt x="3365" y="66"/>
                    </a:lnTo>
                    <a:lnTo>
                      <a:pt x="3368" y="74"/>
                    </a:lnTo>
                    <a:lnTo>
                      <a:pt x="3373" y="83"/>
                    </a:lnTo>
                    <a:lnTo>
                      <a:pt x="3375" y="95"/>
                    </a:lnTo>
                    <a:lnTo>
                      <a:pt x="3377" y="107"/>
                    </a:lnTo>
                    <a:lnTo>
                      <a:pt x="3380" y="119"/>
                    </a:lnTo>
                    <a:lnTo>
                      <a:pt x="3385" y="131"/>
                    </a:lnTo>
                    <a:lnTo>
                      <a:pt x="3390" y="142"/>
                    </a:lnTo>
                    <a:lnTo>
                      <a:pt x="3395" y="154"/>
                    </a:lnTo>
                    <a:lnTo>
                      <a:pt x="3402" y="165"/>
                    </a:lnTo>
                    <a:lnTo>
                      <a:pt x="3409" y="175"/>
                    </a:lnTo>
                    <a:lnTo>
                      <a:pt x="3417" y="187"/>
                    </a:lnTo>
                    <a:lnTo>
                      <a:pt x="3424" y="197"/>
                    </a:lnTo>
                    <a:lnTo>
                      <a:pt x="3493" y="195"/>
                    </a:lnTo>
                    <a:lnTo>
                      <a:pt x="3554" y="191"/>
                    </a:lnTo>
                    <a:lnTo>
                      <a:pt x="3613" y="187"/>
                    </a:lnTo>
                    <a:lnTo>
                      <a:pt x="3667" y="182"/>
                    </a:lnTo>
                    <a:lnTo>
                      <a:pt x="3721" y="179"/>
                    </a:lnTo>
                    <a:lnTo>
                      <a:pt x="3775" y="174"/>
                    </a:lnTo>
                    <a:lnTo>
                      <a:pt x="3831" y="170"/>
                    </a:lnTo>
                    <a:lnTo>
                      <a:pt x="3887" y="166"/>
                    </a:lnTo>
                    <a:lnTo>
                      <a:pt x="3946" y="164"/>
                    </a:lnTo>
                    <a:lnTo>
                      <a:pt x="4010" y="162"/>
                    </a:lnTo>
                    <a:lnTo>
                      <a:pt x="4015" y="178"/>
                    </a:lnTo>
                    <a:lnTo>
                      <a:pt x="4020" y="195"/>
                    </a:lnTo>
                    <a:lnTo>
                      <a:pt x="4025" y="211"/>
                    </a:lnTo>
                    <a:lnTo>
                      <a:pt x="4029" y="228"/>
                    </a:lnTo>
                    <a:lnTo>
                      <a:pt x="4037" y="244"/>
                    </a:lnTo>
                    <a:lnTo>
                      <a:pt x="4042" y="261"/>
                    </a:lnTo>
                    <a:lnTo>
                      <a:pt x="4044" y="277"/>
                    </a:lnTo>
                    <a:lnTo>
                      <a:pt x="4049" y="294"/>
                    </a:lnTo>
                    <a:lnTo>
                      <a:pt x="4051" y="310"/>
                    </a:lnTo>
                    <a:lnTo>
                      <a:pt x="4054" y="326"/>
                    </a:lnTo>
                    <a:lnTo>
                      <a:pt x="3701" y="371"/>
                    </a:lnTo>
                    <a:lnTo>
                      <a:pt x="3689" y="381"/>
                    </a:lnTo>
                    <a:lnTo>
                      <a:pt x="3686" y="390"/>
                    </a:lnTo>
                    <a:lnTo>
                      <a:pt x="3694" y="398"/>
                    </a:lnTo>
                    <a:lnTo>
                      <a:pt x="3703" y="406"/>
                    </a:lnTo>
                    <a:lnTo>
                      <a:pt x="3718" y="413"/>
                    </a:lnTo>
                    <a:lnTo>
                      <a:pt x="3735" y="420"/>
                    </a:lnTo>
                    <a:lnTo>
                      <a:pt x="3752" y="427"/>
                    </a:lnTo>
                    <a:lnTo>
                      <a:pt x="3770" y="435"/>
                    </a:lnTo>
                    <a:lnTo>
                      <a:pt x="3782" y="443"/>
                    </a:lnTo>
                    <a:lnTo>
                      <a:pt x="3789" y="453"/>
                    </a:lnTo>
                    <a:lnTo>
                      <a:pt x="3797" y="468"/>
                    </a:lnTo>
                    <a:lnTo>
                      <a:pt x="3799" y="484"/>
                    </a:lnTo>
                    <a:lnTo>
                      <a:pt x="3797" y="499"/>
                    </a:lnTo>
                    <a:lnTo>
                      <a:pt x="3794" y="514"/>
                    </a:lnTo>
                    <a:lnTo>
                      <a:pt x="3787" y="528"/>
                    </a:lnTo>
                    <a:lnTo>
                      <a:pt x="3777" y="542"/>
                    </a:lnTo>
                    <a:lnTo>
                      <a:pt x="3767" y="556"/>
                    </a:lnTo>
                    <a:lnTo>
                      <a:pt x="3755" y="570"/>
                    </a:lnTo>
                    <a:lnTo>
                      <a:pt x="3740" y="582"/>
                    </a:lnTo>
                    <a:lnTo>
                      <a:pt x="3725" y="594"/>
                    </a:lnTo>
                    <a:lnTo>
                      <a:pt x="3713" y="603"/>
                    </a:lnTo>
                    <a:lnTo>
                      <a:pt x="3699" y="610"/>
                    </a:lnTo>
                    <a:lnTo>
                      <a:pt x="3679" y="614"/>
                    </a:lnTo>
                    <a:lnTo>
                      <a:pt x="3659" y="619"/>
                    </a:lnTo>
                    <a:lnTo>
                      <a:pt x="3640" y="623"/>
                    </a:lnTo>
                    <a:lnTo>
                      <a:pt x="3620" y="628"/>
                    </a:lnTo>
                    <a:lnTo>
                      <a:pt x="3603" y="634"/>
                    </a:lnTo>
                    <a:lnTo>
                      <a:pt x="3591" y="642"/>
                    </a:lnTo>
                    <a:lnTo>
                      <a:pt x="3581" y="651"/>
                    </a:lnTo>
                    <a:lnTo>
                      <a:pt x="3576" y="663"/>
                    </a:lnTo>
                    <a:lnTo>
                      <a:pt x="3576" y="676"/>
                    </a:lnTo>
                    <a:lnTo>
                      <a:pt x="3574" y="688"/>
                    </a:lnTo>
                    <a:lnTo>
                      <a:pt x="3569" y="701"/>
                    </a:lnTo>
                    <a:lnTo>
                      <a:pt x="3564" y="714"/>
                    </a:lnTo>
                    <a:lnTo>
                      <a:pt x="3556" y="726"/>
                    </a:lnTo>
                    <a:lnTo>
                      <a:pt x="3547" y="739"/>
                    </a:lnTo>
                    <a:lnTo>
                      <a:pt x="3537" y="752"/>
                    </a:lnTo>
                    <a:lnTo>
                      <a:pt x="3529" y="765"/>
                    </a:lnTo>
                    <a:lnTo>
                      <a:pt x="3520" y="778"/>
                    </a:lnTo>
                    <a:lnTo>
                      <a:pt x="3512" y="790"/>
                    </a:lnTo>
                    <a:lnTo>
                      <a:pt x="3542" y="790"/>
                    </a:lnTo>
                    <a:lnTo>
                      <a:pt x="3574" y="789"/>
                    </a:lnTo>
                    <a:lnTo>
                      <a:pt x="3603" y="787"/>
                    </a:lnTo>
                    <a:lnTo>
                      <a:pt x="3635" y="783"/>
                    </a:lnTo>
                    <a:lnTo>
                      <a:pt x="3667" y="781"/>
                    </a:lnTo>
                    <a:lnTo>
                      <a:pt x="3699" y="779"/>
                    </a:lnTo>
                    <a:lnTo>
                      <a:pt x="3730" y="779"/>
                    </a:lnTo>
                    <a:lnTo>
                      <a:pt x="3760" y="779"/>
                    </a:lnTo>
                    <a:lnTo>
                      <a:pt x="3792" y="782"/>
                    </a:lnTo>
                    <a:lnTo>
                      <a:pt x="3821" y="787"/>
                    </a:lnTo>
                    <a:lnTo>
                      <a:pt x="3833" y="807"/>
                    </a:lnTo>
                    <a:lnTo>
                      <a:pt x="3838" y="827"/>
                    </a:lnTo>
                    <a:lnTo>
                      <a:pt x="3841" y="846"/>
                    </a:lnTo>
                    <a:lnTo>
                      <a:pt x="3838" y="866"/>
                    </a:lnTo>
                    <a:lnTo>
                      <a:pt x="3833" y="885"/>
                    </a:lnTo>
                    <a:lnTo>
                      <a:pt x="3828" y="904"/>
                    </a:lnTo>
                    <a:lnTo>
                      <a:pt x="3821" y="925"/>
                    </a:lnTo>
                    <a:lnTo>
                      <a:pt x="3814" y="944"/>
                    </a:lnTo>
                    <a:lnTo>
                      <a:pt x="3809" y="964"/>
                    </a:lnTo>
                    <a:lnTo>
                      <a:pt x="3806" y="984"/>
                    </a:lnTo>
                    <a:lnTo>
                      <a:pt x="3831" y="990"/>
                    </a:lnTo>
                    <a:lnTo>
                      <a:pt x="3855" y="996"/>
                    </a:lnTo>
                    <a:lnTo>
                      <a:pt x="3882" y="999"/>
                    </a:lnTo>
                    <a:lnTo>
                      <a:pt x="3912" y="1002"/>
                    </a:lnTo>
                    <a:lnTo>
                      <a:pt x="3944" y="1003"/>
                    </a:lnTo>
                    <a:lnTo>
                      <a:pt x="3973" y="1004"/>
                    </a:lnTo>
                    <a:lnTo>
                      <a:pt x="4005" y="1005"/>
                    </a:lnTo>
                    <a:lnTo>
                      <a:pt x="4034" y="1005"/>
                    </a:lnTo>
                    <a:lnTo>
                      <a:pt x="4061" y="1006"/>
                    </a:lnTo>
                    <a:lnTo>
                      <a:pt x="4086" y="1008"/>
                    </a:lnTo>
                    <a:lnTo>
                      <a:pt x="4086" y="1010"/>
                    </a:lnTo>
                    <a:lnTo>
                      <a:pt x="4086" y="1012"/>
                    </a:lnTo>
                    <a:lnTo>
                      <a:pt x="4088" y="1013"/>
                    </a:lnTo>
                    <a:lnTo>
                      <a:pt x="4088" y="1014"/>
                    </a:lnTo>
                    <a:lnTo>
                      <a:pt x="4088" y="1015"/>
                    </a:lnTo>
                    <a:lnTo>
                      <a:pt x="4088" y="1016"/>
                    </a:lnTo>
                    <a:lnTo>
                      <a:pt x="4091" y="1018"/>
                    </a:lnTo>
                    <a:lnTo>
                      <a:pt x="4093" y="1019"/>
                    </a:lnTo>
                    <a:lnTo>
                      <a:pt x="4096" y="1020"/>
                    </a:lnTo>
                    <a:lnTo>
                      <a:pt x="4098" y="1020"/>
                    </a:lnTo>
                    <a:lnTo>
                      <a:pt x="4115" y="1013"/>
                    </a:lnTo>
                    <a:lnTo>
                      <a:pt x="4132" y="1007"/>
                    </a:lnTo>
                    <a:lnTo>
                      <a:pt x="4152" y="1002"/>
                    </a:lnTo>
                    <a:lnTo>
                      <a:pt x="4172" y="997"/>
                    </a:lnTo>
                    <a:lnTo>
                      <a:pt x="4191" y="994"/>
                    </a:lnTo>
                    <a:lnTo>
                      <a:pt x="4213" y="990"/>
                    </a:lnTo>
                    <a:lnTo>
                      <a:pt x="4235" y="987"/>
                    </a:lnTo>
                    <a:lnTo>
                      <a:pt x="4255" y="984"/>
                    </a:lnTo>
                    <a:lnTo>
                      <a:pt x="4277" y="982"/>
                    </a:lnTo>
                    <a:lnTo>
                      <a:pt x="4299" y="979"/>
                    </a:lnTo>
                    <a:lnTo>
                      <a:pt x="4333" y="987"/>
                    </a:lnTo>
                    <a:lnTo>
                      <a:pt x="4360" y="997"/>
                    </a:lnTo>
                    <a:lnTo>
                      <a:pt x="4382" y="1008"/>
                    </a:lnTo>
                    <a:lnTo>
                      <a:pt x="4402" y="1022"/>
                    </a:lnTo>
                    <a:lnTo>
                      <a:pt x="4414" y="1037"/>
                    </a:lnTo>
                    <a:lnTo>
                      <a:pt x="4426" y="1052"/>
                    </a:lnTo>
                    <a:lnTo>
                      <a:pt x="4436" y="1068"/>
                    </a:lnTo>
                    <a:lnTo>
                      <a:pt x="4446" y="1085"/>
                    </a:lnTo>
                    <a:lnTo>
                      <a:pt x="4456" y="1101"/>
                    </a:lnTo>
                    <a:lnTo>
                      <a:pt x="4468" y="1116"/>
                    </a:lnTo>
                    <a:lnTo>
                      <a:pt x="5351" y="1119"/>
                    </a:lnTo>
                    <a:lnTo>
                      <a:pt x="5351" y="1452"/>
                    </a:lnTo>
                    <a:lnTo>
                      <a:pt x="5387" y="1466"/>
                    </a:lnTo>
                    <a:lnTo>
                      <a:pt x="5424" y="1478"/>
                    </a:lnTo>
                    <a:lnTo>
                      <a:pt x="5463" y="1492"/>
                    </a:lnTo>
                    <a:lnTo>
                      <a:pt x="5503" y="1504"/>
                    </a:lnTo>
                    <a:lnTo>
                      <a:pt x="5542" y="1517"/>
                    </a:lnTo>
                    <a:lnTo>
                      <a:pt x="5578" y="1531"/>
                    </a:lnTo>
                    <a:lnTo>
                      <a:pt x="5610" y="1547"/>
                    </a:lnTo>
                    <a:lnTo>
                      <a:pt x="5642" y="1563"/>
                    </a:lnTo>
                    <a:lnTo>
                      <a:pt x="5667" y="1581"/>
                    </a:lnTo>
                    <a:lnTo>
                      <a:pt x="5686" y="1602"/>
                    </a:lnTo>
                    <a:lnTo>
                      <a:pt x="5706" y="1648"/>
                    </a:lnTo>
                    <a:lnTo>
                      <a:pt x="5713" y="1695"/>
                    </a:lnTo>
                    <a:lnTo>
                      <a:pt x="5708" y="1742"/>
                    </a:lnTo>
                    <a:lnTo>
                      <a:pt x="5694" y="1788"/>
                    </a:lnTo>
                    <a:lnTo>
                      <a:pt x="5669" y="1834"/>
                    </a:lnTo>
                    <a:lnTo>
                      <a:pt x="5637" y="1877"/>
                    </a:lnTo>
                    <a:lnTo>
                      <a:pt x="5603" y="1922"/>
                    </a:lnTo>
                    <a:lnTo>
                      <a:pt x="5561" y="1964"/>
                    </a:lnTo>
                    <a:lnTo>
                      <a:pt x="5517" y="2005"/>
                    </a:lnTo>
                    <a:lnTo>
                      <a:pt x="5473" y="2045"/>
                    </a:lnTo>
                    <a:lnTo>
                      <a:pt x="5458" y="2052"/>
                    </a:lnTo>
                    <a:lnTo>
                      <a:pt x="5446" y="2059"/>
                    </a:lnTo>
                    <a:lnTo>
                      <a:pt x="5431" y="2066"/>
                    </a:lnTo>
                    <a:lnTo>
                      <a:pt x="5417" y="2071"/>
                    </a:lnTo>
                    <a:lnTo>
                      <a:pt x="5402" y="2077"/>
                    </a:lnTo>
                    <a:lnTo>
                      <a:pt x="5390" y="2083"/>
                    </a:lnTo>
                    <a:lnTo>
                      <a:pt x="5375" y="2088"/>
                    </a:lnTo>
                    <a:lnTo>
                      <a:pt x="5360" y="2094"/>
                    </a:lnTo>
                    <a:lnTo>
                      <a:pt x="5346" y="2101"/>
                    </a:lnTo>
                    <a:lnTo>
                      <a:pt x="5333" y="2107"/>
                    </a:lnTo>
                    <a:lnTo>
                      <a:pt x="5314" y="2654"/>
                    </a:lnTo>
                    <a:lnTo>
                      <a:pt x="5321" y="2666"/>
                    </a:lnTo>
                    <a:lnTo>
                      <a:pt x="5324" y="2677"/>
                    </a:lnTo>
                    <a:lnTo>
                      <a:pt x="5324" y="2688"/>
                    </a:lnTo>
                    <a:lnTo>
                      <a:pt x="5321" y="2700"/>
                    </a:lnTo>
                    <a:lnTo>
                      <a:pt x="5319" y="2711"/>
                    </a:lnTo>
                    <a:lnTo>
                      <a:pt x="5316" y="2723"/>
                    </a:lnTo>
                    <a:lnTo>
                      <a:pt x="5314" y="2733"/>
                    </a:lnTo>
                    <a:lnTo>
                      <a:pt x="5311" y="2744"/>
                    </a:lnTo>
                    <a:lnTo>
                      <a:pt x="5311" y="2755"/>
                    </a:lnTo>
                    <a:lnTo>
                      <a:pt x="5314" y="2765"/>
                    </a:lnTo>
                    <a:lnTo>
                      <a:pt x="5297" y="3818"/>
                    </a:lnTo>
                    <a:lnTo>
                      <a:pt x="5179" y="3818"/>
                    </a:lnTo>
                    <a:lnTo>
                      <a:pt x="5059" y="3818"/>
                    </a:lnTo>
                    <a:lnTo>
                      <a:pt x="4939" y="3818"/>
                    </a:lnTo>
                    <a:lnTo>
                      <a:pt x="4819" y="3818"/>
                    </a:lnTo>
                    <a:lnTo>
                      <a:pt x="4699" y="3818"/>
                    </a:lnTo>
                    <a:lnTo>
                      <a:pt x="4581" y="3818"/>
                    </a:lnTo>
                    <a:lnTo>
                      <a:pt x="4463" y="3818"/>
                    </a:lnTo>
                    <a:lnTo>
                      <a:pt x="4353" y="3818"/>
                    </a:lnTo>
                    <a:lnTo>
                      <a:pt x="4245" y="3818"/>
                    </a:lnTo>
                    <a:lnTo>
                      <a:pt x="4142" y="3818"/>
                    </a:lnTo>
                    <a:lnTo>
                      <a:pt x="4105" y="3847"/>
                    </a:lnTo>
                    <a:lnTo>
                      <a:pt x="4154" y="3859"/>
                    </a:lnTo>
                    <a:lnTo>
                      <a:pt x="4206" y="3868"/>
                    </a:lnTo>
                    <a:lnTo>
                      <a:pt x="4260" y="3877"/>
                    </a:lnTo>
                    <a:lnTo>
                      <a:pt x="4311" y="3886"/>
                    </a:lnTo>
                    <a:lnTo>
                      <a:pt x="4363" y="3895"/>
                    </a:lnTo>
                    <a:lnTo>
                      <a:pt x="4409" y="3907"/>
                    </a:lnTo>
                    <a:lnTo>
                      <a:pt x="4453" y="3920"/>
                    </a:lnTo>
                    <a:lnTo>
                      <a:pt x="4490" y="3936"/>
                    </a:lnTo>
                    <a:lnTo>
                      <a:pt x="4522" y="3957"/>
                    </a:lnTo>
                    <a:lnTo>
                      <a:pt x="4547" y="3982"/>
                    </a:lnTo>
                    <a:lnTo>
                      <a:pt x="4554" y="4005"/>
                    </a:lnTo>
                    <a:lnTo>
                      <a:pt x="4556" y="4028"/>
                    </a:lnTo>
                    <a:lnTo>
                      <a:pt x="4556" y="4051"/>
                    </a:lnTo>
                    <a:lnTo>
                      <a:pt x="4554" y="4074"/>
                    </a:lnTo>
                    <a:lnTo>
                      <a:pt x="4549" y="4098"/>
                    </a:lnTo>
                    <a:lnTo>
                      <a:pt x="4542" y="4120"/>
                    </a:lnTo>
                    <a:lnTo>
                      <a:pt x="4537" y="4143"/>
                    </a:lnTo>
                    <a:lnTo>
                      <a:pt x="4529" y="4165"/>
                    </a:lnTo>
                    <a:lnTo>
                      <a:pt x="4525" y="4188"/>
                    </a:lnTo>
                    <a:lnTo>
                      <a:pt x="4520" y="4208"/>
                    </a:lnTo>
                    <a:lnTo>
                      <a:pt x="4456" y="4242"/>
                    </a:lnTo>
                    <a:lnTo>
                      <a:pt x="4385" y="4267"/>
                    </a:lnTo>
                    <a:lnTo>
                      <a:pt x="4306" y="4284"/>
                    </a:lnTo>
                    <a:lnTo>
                      <a:pt x="4225" y="4296"/>
                    </a:lnTo>
                    <a:lnTo>
                      <a:pt x="4140" y="4302"/>
                    </a:lnTo>
                    <a:lnTo>
                      <a:pt x="4051" y="4304"/>
                    </a:lnTo>
                    <a:lnTo>
                      <a:pt x="3961" y="4303"/>
                    </a:lnTo>
                    <a:lnTo>
                      <a:pt x="3870" y="4300"/>
                    </a:lnTo>
                    <a:lnTo>
                      <a:pt x="3779" y="4294"/>
                    </a:lnTo>
                    <a:lnTo>
                      <a:pt x="3689" y="4287"/>
                    </a:lnTo>
                    <a:lnTo>
                      <a:pt x="3647" y="4278"/>
                    </a:lnTo>
                    <a:lnTo>
                      <a:pt x="3600" y="4269"/>
                    </a:lnTo>
                    <a:lnTo>
                      <a:pt x="3551" y="4260"/>
                    </a:lnTo>
                    <a:lnTo>
                      <a:pt x="3500" y="4248"/>
                    </a:lnTo>
                    <a:lnTo>
                      <a:pt x="3451" y="4237"/>
                    </a:lnTo>
                    <a:lnTo>
                      <a:pt x="3407" y="4223"/>
                    </a:lnTo>
                    <a:lnTo>
                      <a:pt x="3368" y="4207"/>
                    </a:lnTo>
                    <a:lnTo>
                      <a:pt x="3338" y="4189"/>
                    </a:lnTo>
                    <a:lnTo>
                      <a:pt x="3319" y="4166"/>
                    </a:lnTo>
                    <a:lnTo>
                      <a:pt x="3311" y="4140"/>
                    </a:lnTo>
                    <a:lnTo>
                      <a:pt x="3272" y="4125"/>
                    </a:lnTo>
                    <a:lnTo>
                      <a:pt x="3233" y="4109"/>
                    </a:lnTo>
                    <a:lnTo>
                      <a:pt x="3194" y="4093"/>
                    </a:lnTo>
                    <a:lnTo>
                      <a:pt x="3157" y="4076"/>
                    </a:lnTo>
                    <a:lnTo>
                      <a:pt x="3123" y="4058"/>
                    </a:lnTo>
                    <a:lnTo>
                      <a:pt x="3091" y="4039"/>
                    </a:lnTo>
                    <a:lnTo>
                      <a:pt x="3059" y="4020"/>
                    </a:lnTo>
                    <a:lnTo>
                      <a:pt x="3029" y="3999"/>
                    </a:lnTo>
                    <a:lnTo>
                      <a:pt x="3005" y="3978"/>
                    </a:lnTo>
                    <a:lnTo>
                      <a:pt x="2983" y="3955"/>
                    </a:lnTo>
                    <a:lnTo>
                      <a:pt x="2990" y="3942"/>
                    </a:lnTo>
                    <a:lnTo>
                      <a:pt x="2995" y="3928"/>
                    </a:lnTo>
                    <a:lnTo>
                      <a:pt x="3000" y="3916"/>
                    </a:lnTo>
                    <a:lnTo>
                      <a:pt x="3005" y="3902"/>
                    </a:lnTo>
                    <a:lnTo>
                      <a:pt x="3012" y="3888"/>
                    </a:lnTo>
                    <a:lnTo>
                      <a:pt x="3017" y="3876"/>
                    </a:lnTo>
                    <a:lnTo>
                      <a:pt x="3022" y="3863"/>
                    </a:lnTo>
                    <a:lnTo>
                      <a:pt x="3027" y="3851"/>
                    </a:lnTo>
                    <a:lnTo>
                      <a:pt x="3034" y="3838"/>
                    </a:lnTo>
                    <a:lnTo>
                      <a:pt x="3039" y="3827"/>
                    </a:lnTo>
                    <a:lnTo>
                      <a:pt x="3005" y="3819"/>
                    </a:lnTo>
                    <a:lnTo>
                      <a:pt x="2971" y="3813"/>
                    </a:lnTo>
                    <a:lnTo>
                      <a:pt x="2936" y="3812"/>
                    </a:lnTo>
                    <a:lnTo>
                      <a:pt x="2902" y="3812"/>
                    </a:lnTo>
                    <a:lnTo>
                      <a:pt x="2865" y="3813"/>
                    </a:lnTo>
                    <a:lnTo>
                      <a:pt x="2828" y="3814"/>
                    </a:lnTo>
                    <a:lnTo>
                      <a:pt x="2789" y="3815"/>
                    </a:lnTo>
                    <a:lnTo>
                      <a:pt x="2750" y="3816"/>
                    </a:lnTo>
                    <a:lnTo>
                      <a:pt x="2706" y="3815"/>
                    </a:lnTo>
                    <a:lnTo>
                      <a:pt x="2659" y="3811"/>
                    </a:lnTo>
                    <a:lnTo>
                      <a:pt x="2647" y="3818"/>
                    </a:lnTo>
                    <a:lnTo>
                      <a:pt x="2640" y="3824"/>
                    </a:lnTo>
                    <a:lnTo>
                      <a:pt x="2635" y="3834"/>
                    </a:lnTo>
                    <a:lnTo>
                      <a:pt x="2632" y="3843"/>
                    </a:lnTo>
                    <a:lnTo>
                      <a:pt x="2632" y="3852"/>
                    </a:lnTo>
                    <a:lnTo>
                      <a:pt x="2632" y="3861"/>
                    </a:lnTo>
                    <a:lnTo>
                      <a:pt x="2632" y="3870"/>
                    </a:lnTo>
                    <a:lnTo>
                      <a:pt x="2632" y="3879"/>
                    </a:lnTo>
                    <a:lnTo>
                      <a:pt x="2630" y="3886"/>
                    </a:lnTo>
                    <a:lnTo>
                      <a:pt x="2623" y="3893"/>
                    </a:lnTo>
                    <a:lnTo>
                      <a:pt x="2615" y="3920"/>
                    </a:lnTo>
                    <a:lnTo>
                      <a:pt x="2608" y="3947"/>
                    </a:lnTo>
                    <a:lnTo>
                      <a:pt x="2598" y="3974"/>
                    </a:lnTo>
                    <a:lnTo>
                      <a:pt x="2591" y="4003"/>
                    </a:lnTo>
                    <a:lnTo>
                      <a:pt x="2578" y="4030"/>
                    </a:lnTo>
                    <a:lnTo>
                      <a:pt x="2566" y="4058"/>
                    </a:lnTo>
                    <a:lnTo>
                      <a:pt x="2554" y="4084"/>
                    </a:lnTo>
                    <a:lnTo>
                      <a:pt x="2537" y="4110"/>
                    </a:lnTo>
                    <a:lnTo>
                      <a:pt x="2520" y="4136"/>
                    </a:lnTo>
                    <a:lnTo>
                      <a:pt x="2497" y="4160"/>
                    </a:lnTo>
                    <a:lnTo>
                      <a:pt x="2478" y="4184"/>
                    </a:lnTo>
                    <a:lnTo>
                      <a:pt x="2453" y="4206"/>
                    </a:lnTo>
                    <a:lnTo>
                      <a:pt x="2422" y="4228"/>
                    </a:lnTo>
                    <a:lnTo>
                      <a:pt x="2387" y="4248"/>
                    </a:lnTo>
                    <a:lnTo>
                      <a:pt x="2348" y="4267"/>
                    </a:lnTo>
                    <a:lnTo>
                      <a:pt x="2309" y="4283"/>
                    </a:lnTo>
                    <a:lnTo>
                      <a:pt x="2265" y="4296"/>
                    </a:lnTo>
                    <a:lnTo>
                      <a:pt x="2218" y="4308"/>
                    </a:lnTo>
                    <a:lnTo>
                      <a:pt x="2169" y="4316"/>
                    </a:lnTo>
                    <a:lnTo>
                      <a:pt x="2120" y="4320"/>
                    </a:lnTo>
                    <a:lnTo>
                      <a:pt x="2054" y="4319"/>
                    </a:lnTo>
                    <a:lnTo>
                      <a:pt x="1993" y="4312"/>
                    </a:lnTo>
                    <a:lnTo>
                      <a:pt x="1934" y="4303"/>
                    </a:lnTo>
                    <a:lnTo>
                      <a:pt x="1877" y="4290"/>
                    </a:lnTo>
                    <a:lnTo>
                      <a:pt x="1823" y="4274"/>
                    </a:lnTo>
                    <a:lnTo>
                      <a:pt x="1772" y="4255"/>
                    </a:lnTo>
                    <a:lnTo>
                      <a:pt x="1723" y="4236"/>
                    </a:lnTo>
                    <a:lnTo>
                      <a:pt x="1676" y="4215"/>
                    </a:lnTo>
                    <a:lnTo>
                      <a:pt x="1632" y="4194"/>
                    </a:lnTo>
                    <a:lnTo>
                      <a:pt x="1591" y="4173"/>
                    </a:lnTo>
                    <a:lnTo>
                      <a:pt x="1610" y="4143"/>
                    </a:lnTo>
                    <a:lnTo>
                      <a:pt x="1610" y="4119"/>
                    </a:lnTo>
                    <a:lnTo>
                      <a:pt x="1591" y="4100"/>
                    </a:lnTo>
                    <a:lnTo>
                      <a:pt x="1559" y="4083"/>
                    </a:lnTo>
                    <a:lnTo>
                      <a:pt x="1515" y="4069"/>
                    </a:lnTo>
                    <a:lnTo>
                      <a:pt x="1466" y="4056"/>
                    </a:lnTo>
                    <a:lnTo>
                      <a:pt x="1414" y="4044"/>
                    </a:lnTo>
                    <a:lnTo>
                      <a:pt x="1368" y="4032"/>
                    </a:lnTo>
                    <a:lnTo>
                      <a:pt x="1323" y="4019"/>
                    </a:lnTo>
                    <a:lnTo>
                      <a:pt x="1292" y="4003"/>
                    </a:lnTo>
                    <a:lnTo>
                      <a:pt x="1260" y="3987"/>
                    </a:lnTo>
                    <a:lnTo>
                      <a:pt x="1230" y="3971"/>
                    </a:lnTo>
                    <a:lnTo>
                      <a:pt x="1203" y="3952"/>
                    </a:lnTo>
                    <a:lnTo>
                      <a:pt x="1179" y="3934"/>
                    </a:lnTo>
                    <a:lnTo>
                      <a:pt x="1159" y="3915"/>
                    </a:lnTo>
                    <a:lnTo>
                      <a:pt x="1140" y="3895"/>
                    </a:lnTo>
                    <a:lnTo>
                      <a:pt x="1122" y="3875"/>
                    </a:lnTo>
                    <a:lnTo>
                      <a:pt x="1105" y="3855"/>
                    </a:lnTo>
                    <a:lnTo>
                      <a:pt x="1088" y="3835"/>
                    </a:lnTo>
                    <a:lnTo>
                      <a:pt x="1071" y="3814"/>
                    </a:lnTo>
                    <a:lnTo>
                      <a:pt x="1017" y="3803"/>
                    </a:lnTo>
                    <a:lnTo>
                      <a:pt x="348" y="3803"/>
                    </a:lnTo>
                    <a:lnTo>
                      <a:pt x="355" y="2144"/>
                    </a:lnTo>
                    <a:lnTo>
                      <a:pt x="319" y="2140"/>
                    </a:lnTo>
                    <a:lnTo>
                      <a:pt x="284" y="2133"/>
                    </a:lnTo>
                    <a:lnTo>
                      <a:pt x="250" y="2126"/>
                    </a:lnTo>
                    <a:lnTo>
                      <a:pt x="216" y="2118"/>
                    </a:lnTo>
                    <a:lnTo>
                      <a:pt x="184" y="2109"/>
                    </a:lnTo>
                    <a:lnTo>
                      <a:pt x="154" y="2099"/>
                    </a:lnTo>
                    <a:lnTo>
                      <a:pt x="127" y="2087"/>
                    </a:lnTo>
                    <a:lnTo>
                      <a:pt x="103" y="2074"/>
                    </a:lnTo>
                    <a:lnTo>
                      <a:pt x="81" y="2059"/>
                    </a:lnTo>
                    <a:lnTo>
                      <a:pt x="64" y="2042"/>
                    </a:lnTo>
                    <a:lnTo>
                      <a:pt x="46" y="1999"/>
                    </a:lnTo>
                    <a:lnTo>
                      <a:pt x="32" y="1955"/>
                    </a:lnTo>
                    <a:lnTo>
                      <a:pt x="15" y="1908"/>
                    </a:lnTo>
                    <a:lnTo>
                      <a:pt x="5" y="1861"/>
                    </a:lnTo>
                    <a:lnTo>
                      <a:pt x="0" y="1813"/>
                    </a:lnTo>
                    <a:lnTo>
                      <a:pt x="2" y="1766"/>
                    </a:lnTo>
                    <a:lnTo>
                      <a:pt x="17" y="1720"/>
                    </a:lnTo>
                    <a:lnTo>
                      <a:pt x="42" y="1677"/>
                    </a:lnTo>
                    <a:lnTo>
                      <a:pt x="81" y="1635"/>
                    </a:lnTo>
                    <a:lnTo>
                      <a:pt x="135" y="1596"/>
                    </a:lnTo>
                    <a:lnTo>
                      <a:pt x="348" y="1543"/>
                    </a:lnTo>
                    <a:lnTo>
                      <a:pt x="365" y="1116"/>
                    </a:lnTo>
                    <a:lnTo>
                      <a:pt x="421" y="1116"/>
                    </a:lnTo>
                    <a:lnTo>
                      <a:pt x="485" y="1116"/>
                    </a:lnTo>
                    <a:lnTo>
                      <a:pt x="556" y="1116"/>
                    </a:lnTo>
                    <a:lnTo>
                      <a:pt x="630" y="1116"/>
                    </a:lnTo>
                    <a:lnTo>
                      <a:pt x="701" y="1116"/>
                    </a:lnTo>
                    <a:lnTo>
                      <a:pt x="767" y="1116"/>
                    </a:lnTo>
                    <a:lnTo>
                      <a:pt x="823" y="1116"/>
                    </a:lnTo>
                    <a:lnTo>
                      <a:pt x="870" y="1116"/>
                    </a:lnTo>
                    <a:lnTo>
                      <a:pt x="899" y="1116"/>
                    </a:lnTo>
                    <a:lnTo>
                      <a:pt x="909" y="1116"/>
                    </a:lnTo>
                    <a:lnTo>
                      <a:pt x="1319" y="1111"/>
                    </a:lnTo>
                    <a:lnTo>
                      <a:pt x="1331" y="1100"/>
                    </a:lnTo>
                    <a:lnTo>
                      <a:pt x="1345" y="1086"/>
                    </a:lnTo>
                    <a:lnTo>
                      <a:pt x="1360" y="1074"/>
                    </a:lnTo>
                    <a:lnTo>
                      <a:pt x="1377" y="1060"/>
                    </a:lnTo>
                    <a:lnTo>
                      <a:pt x="1395" y="1046"/>
                    </a:lnTo>
                    <a:lnTo>
                      <a:pt x="1412" y="1035"/>
                    </a:lnTo>
                    <a:lnTo>
                      <a:pt x="1424" y="1024"/>
                    </a:lnTo>
                    <a:lnTo>
                      <a:pt x="1436" y="1016"/>
                    </a:lnTo>
                    <a:lnTo>
                      <a:pt x="1444" y="1011"/>
                    </a:lnTo>
                    <a:lnTo>
                      <a:pt x="1446" y="1008"/>
                    </a:lnTo>
                    <a:lnTo>
                      <a:pt x="1461" y="1003"/>
                    </a:lnTo>
                    <a:lnTo>
                      <a:pt x="1478" y="997"/>
                    </a:lnTo>
                    <a:lnTo>
                      <a:pt x="1497" y="992"/>
                    </a:lnTo>
                    <a:lnTo>
                      <a:pt x="1517" y="988"/>
                    </a:lnTo>
                    <a:lnTo>
                      <a:pt x="1539" y="986"/>
                    </a:lnTo>
                    <a:lnTo>
                      <a:pt x="1564" y="983"/>
                    </a:lnTo>
                    <a:lnTo>
                      <a:pt x="1586" y="983"/>
                    </a:lnTo>
                    <a:lnTo>
                      <a:pt x="1610" y="984"/>
                    </a:lnTo>
                    <a:lnTo>
                      <a:pt x="1632" y="988"/>
                    </a:lnTo>
                    <a:lnTo>
                      <a:pt x="1652" y="992"/>
                    </a:lnTo>
                    <a:lnTo>
                      <a:pt x="1664" y="999"/>
                    </a:lnTo>
                    <a:lnTo>
                      <a:pt x="1676" y="1003"/>
                    </a:lnTo>
                    <a:lnTo>
                      <a:pt x="1694" y="1005"/>
                    </a:lnTo>
                    <a:lnTo>
                      <a:pt x="1713" y="1005"/>
                    </a:lnTo>
                    <a:lnTo>
                      <a:pt x="1733" y="1004"/>
                    </a:lnTo>
                    <a:lnTo>
                      <a:pt x="1752" y="1002"/>
                    </a:lnTo>
                    <a:lnTo>
                      <a:pt x="1774" y="999"/>
                    </a:lnTo>
                    <a:lnTo>
                      <a:pt x="1794" y="997"/>
                    </a:lnTo>
                    <a:lnTo>
                      <a:pt x="1814" y="995"/>
                    </a:lnTo>
                    <a:lnTo>
                      <a:pt x="1828" y="992"/>
                    </a:lnTo>
                    <a:lnTo>
                      <a:pt x="1897" y="991"/>
                    </a:lnTo>
                    <a:lnTo>
                      <a:pt x="1941" y="982"/>
                    </a:lnTo>
                    <a:lnTo>
                      <a:pt x="1973" y="966"/>
                    </a:lnTo>
                    <a:lnTo>
                      <a:pt x="1990" y="944"/>
                    </a:lnTo>
                    <a:lnTo>
                      <a:pt x="2002" y="919"/>
                    </a:lnTo>
                    <a:lnTo>
                      <a:pt x="2010" y="893"/>
                    </a:lnTo>
                    <a:lnTo>
                      <a:pt x="2017" y="866"/>
                    </a:lnTo>
                    <a:lnTo>
                      <a:pt x="2032" y="840"/>
                    </a:lnTo>
                    <a:lnTo>
                      <a:pt x="2056" y="818"/>
                    </a:lnTo>
                    <a:lnTo>
                      <a:pt x="2093" y="799"/>
                    </a:lnTo>
                    <a:lnTo>
                      <a:pt x="2262" y="814"/>
                    </a:lnTo>
                    <a:lnTo>
                      <a:pt x="2267" y="806"/>
                    </a:lnTo>
                    <a:lnTo>
                      <a:pt x="2265" y="797"/>
                    </a:lnTo>
                    <a:lnTo>
                      <a:pt x="2262" y="790"/>
                    </a:lnTo>
                    <a:lnTo>
                      <a:pt x="2260" y="782"/>
                    </a:lnTo>
                    <a:lnTo>
                      <a:pt x="2255" y="775"/>
                    </a:lnTo>
                    <a:lnTo>
                      <a:pt x="2247" y="767"/>
                    </a:lnTo>
                    <a:lnTo>
                      <a:pt x="2243" y="759"/>
                    </a:lnTo>
                    <a:lnTo>
                      <a:pt x="2238" y="751"/>
                    </a:lnTo>
                    <a:lnTo>
                      <a:pt x="2235" y="742"/>
                    </a:lnTo>
                    <a:lnTo>
                      <a:pt x="2233" y="732"/>
                    </a:lnTo>
                    <a:lnTo>
                      <a:pt x="2213" y="730"/>
                    </a:lnTo>
                    <a:lnTo>
                      <a:pt x="2191" y="726"/>
                    </a:lnTo>
                    <a:lnTo>
                      <a:pt x="2172" y="723"/>
                    </a:lnTo>
                    <a:lnTo>
                      <a:pt x="2152" y="717"/>
                    </a:lnTo>
                    <a:lnTo>
                      <a:pt x="2132" y="711"/>
                    </a:lnTo>
                    <a:lnTo>
                      <a:pt x="2113" y="706"/>
                    </a:lnTo>
                    <a:lnTo>
                      <a:pt x="2098" y="698"/>
                    </a:lnTo>
                    <a:lnTo>
                      <a:pt x="2081" y="690"/>
                    </a:lnTo>
                    <a:lnTo>
                      <a:pt x="2069" y="680"/>
                    </a:lnTo>
                    <a:lnTo>
                      <a:pt x="2056" y="670"/>
                    </a:lnTo>
                    <a:lnTo>
                      <a:pt x="2051" y="663"/>
                    </a:lnTo>
                    <a:lnTo>
                      <a:pt x="2049" y="655"/>
                    </a:lnTo>
                    <a:lnTo>
                      <a:pt x="2049" y="647"/>
                    </a:lnTo>
                    <a:lnTo>
                      <a:pt x="2051" y="639"/>
                    </a:lnTo>
                    <a:lnTo>
                      <a:pt x="2054" y="631"/>
                    </a:lnTo>
                    <a:lnTo>
                      <a:pt x="2056" y="624"/>
                    </a:lnTo>
                    <a:lnTo>
                      <a:pt x="2054" y="618"/>
                    </a:lnTo>
                    <a:lnTo>
                      <a:pt x="2044" y="612"/>
                    </a:lnTo>
                    <a:lnTo>
                      <a:pt x="2029" y="608"/>
                    </a:lnTo>
                    <a:lnTo>
                      <a:pt x="2005" y="605"/>
                    </a:lnTo>
                    <a:lnTo>
                      <a:pt x="1997" y="602"/>
                    </a:lnTo>
                    <a:lnTo>
                      <a:pt x="1990" y="597"/>
                    </a:lnTo>
                    <a:lnTo>
                      <a:pt x="1985" y="592"/>
                    </a:lnTo>
                    <a:lnTo>
                      <a:pt x="1980" y="587"/>
                    </a:lnTo>
                    <a:lnTo>
                      <a:pt x="1975" y="581"/>
                    </a:lnTo>
                    <a:lnTo>
                      <a:pt x="1973" y="575"/>
                    </a:lnTo>
                    <a:lnTo>
                      <a:pt x="1968" y="570"/>
                    </a:lnTo>
                    <a:lnTo>
                      <a:pt x="1966" y="565"/>
                    </a:lnTo>
                    <a:lnTo>
                      <a:pt x="1963" y="559"/>
                    </a:lnTo>
                    <a:lnTo>
                      <a:pt x="1961" y="556"/>
                    </a:lnTo>
                    <a:lnTo>
                      <a:pt x="1941" y="554"/>
                    </a:lnTo>
                    <a:lnTo>
                      <a:pt x="1917" y="554"/>
                    </a:lnTo>
                    <a:lnTo>
                      <a:pt x="1895" y="555"/>
                    </a:lnTo>
                    <a:lnTo>
                      <a:pt x="1870" y="557"/>
                    </a:lnTo>
                    <a:lnTo>
                      <a:pt x="1846" y="559"/>
                    </a:lnTo>
                    <a:lnTo>
                      <a:pt x="1821" y="563"/>
                    </a:lnTo>
                    <a:lnTo>
                      <a:pt x="1794" y="565"/>
                    </a:lnTo>
                    <a:lnTo>
                      <a:pt x="1767" y="567"/>
                    </a:lnTo>
                    <a:lnTo>
                      <a:pt x="1743" y="568"/>
                    </a:lnTo>
                    <a:lnTo>
                      <a:pt x="1716" y="567"/>
                    </a:lnTo>
                    <a:lnTo>
                      <a:pt x="1635" y="416"/>
                    </a:lnTo>
                    <a:lnTo>
                      <a:pt x="1689" y="406"/>
                    </a:lnTo>
                    <a:lnTo>
                      <a:pt x="1740" y="396"/>
                    </a:lnTo>
                    <a:lnTo>
                      <a:pt x="1794" y="387"/>
                    </a:lnTo>
                    <a:lnTo>
                      <a:pt x="1850" y="376"/>
                    </a:lnTo>
                    <a:lnTo>
                      <a:pt x="1904" y="368"/>
                    </a:lnTo>
                    <a:lnTo>
                      <a:pt x="1958" y="359"/>
                    </a:lnTo>
                    <a:lnTo>
                      <a:pt x="2015" y="351"/>
                    </a:lnTo>
                    <a:lnTo>
                      <a:pt x="2071" y="343"/>
                    </a:lnTo>
                    <a:lnTo>
                      <a:pt x="2125" y="336"/>
                    </a:lnTo>
                    <a:lnTo>
                      <a:pt x="2181" y="330"/>
                    </a:lnTo>
                    <a:lnTo>
                      <a:pt x="2218" y="314"/>
                    </a:lnTo>
                    <a:lnTo>
                      <a:pt x="2145" y="100"/>
                    </a:lnTo>
                    <a:lnTo>
                      <a:pt x="2262" y="84"/>
                    </a:lnTo>
                    <a:lnTo>
                      <a:pt x="2380" y="69"/>
                    </a:lnTo>
                    <a:lnTo>
                      <a:pt x="2500" y="54"/>
                    </a:lnTo>
                    <a:lnTo>
                      <a:pt x="2620" y="42"/>
                    </a:lnTo>
                    <a:lnTo>
                      <a:pt x="2740" y="30"/>
                    </a:lnTo>
                    <a:lnTo>
                      <a:pt x="2863" y="20"/>
                    </a:lnTo>
                    <a:lnTo>
                      <a:pt x="2985" y="12"/>
                    </a:lnTo>
                    <a:lnTo>
                      <a:pt x="3108" y="6"/>
                    </a:lnTo>
                    <a:lnTo>
                      <a:pt x="3228" y="3"/>
                    </a:lnTo>
                    <a:lnTo>
                      <a:pt x="3348" y="2"/>
                    </a:lnTo>
                    <a:lnTo>
                      <a:pt x="3348" y="2"/>
                    </a:lnTo>
                    <a:lnTo>
                      <a:pt x="3348" y="0"/>
                    </a:lnTo>
                    <a:close/>
                  </a:path>
                </a:pathLst>
              </a:custGeom>
              <a:solidFill>
                <a:srgbClr val="0019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8808" name="Freeform 24"/>
              <p:cNvSpPr>
                <a:spLocks/>
              </p:cNvSpPr>
              <p:nvPr/>
            </p:nvSpPr>
            <p:spPr bwMode="auto">
              <a:xfrm>
                <a:off x="2380" y="83"/>
                <a:ext cx="890" cy="144"/>
              </a:xfrm>
              <a:custGeom>
                <a:avLst/>
                <a:gdLst>
                  <a:gd name="T0" fmla="*/ 890 w 890"/>
                  <a:gd name="T1" fmla="*/ 41 h 144"/>
                  <a:gd name="T2" fmla="*/ 890 w 890"/>
                  <a:gd name="T3" fmla="*/ 58 h 144"/>
                  <a:gd name="T4" fmla="*/ 804 w 890"/>
                  <a:gd name="T5" fmla="*/ 64 h 144"/>
                  <a:gd name="T6" fmla="*/ 716 w 890"/>
                  <a:gd name="T7" fmla="*/ 69 h 144"/>
                  <a:gd name="T8" fmla="*/ 630 w 890"/>
                  <a:gd name="T9" fmla="*/ 76 h 144"/>
                  <a:gd name="T10" fmla="*/ 540 w 890"/>
                  <a:gd name="T11" fmla="*/ 83 h 144"/>
                  <a:gd name="T12" fmla="*/ 451 w 890"/>
                  <a:gd name="T13" fmla="*/ 90 h 144"/>
                  <a:gd name="T14" fmla="*/ 365 w 890"/>
                  <a:gd name="T15" fmla="*/ 98 h 144"/>
                  <a:gd name="T16" fmla="*/ 277 w 890"/>
                  <a:gd name="T17" fmla="*/ 107 h 144"/>
                  <a:gd name="T18" fmla="*/ 191 w 890"/>
                  <a:gd name="T19" fmla="*/ 117 h 144"/>
                  <a:gd name="T20" fmla="*/ 108 w 890"/>
                  <a:gd name="T21" fmla="*/ 130 h 144"/>
                  <a:gd name="T22" fmla="*/ 25 w 890"/>
                  <a:gd name="T23" fmla="*/ 144 h 144"/>
                  <a:gd name="T24" fmla="*/ 0 w 890"/>
                  <a:gd name="T25" fmla="*/ 79 h 144"/>
                  <a:gd name="T26" fmla="*/ 81 w 890"/>
                  <a:gd name="T27" fmla="*/ 64 h 144"/>
                  <a:gd name="T28" fmla="*/ 164 w 890"/>
                  <a:gd name="T29" fmla="*/ 51 h 144"/>
                  <a:gd name="T30" fmla="*/ 248 w 890"/>
                  <a:gd name="T31" fmla="*/ 40 h 144"/>
                  <a:gd name="T32" fmla="*/ 334 w 890"/>
                  <a:gd name="T33" fmla="*/ 31 h 144"/>
                  <a:gd name="T34" fmla="*/ 422 w 890"/>
                  <a:gd name="T35" fmla="*/ 23 h 144"/>
                  <a:gd name="T36" fmla="*/ 510 w 890"/>
                  <a:gd name="T37" fmla="*/ 16 h 144"/>
                  <a:gd name="T38" fmla="*/ 598 w 890"/>
                  <a:gd name="T39" fmla="*/ 10 h 144"/>
                  <a:gd name="T40" fmla="*/ 687 w 890"/>
                  <a:gd name="T41" fmla="*/ 5 h 144"/>
                  <a:gd name="T42" fmla="*/ 775 w 890"/>
                  <a:gd name="T43" fmla="*/ 2 h 144"/>
                  <a:gd name="T44" fmla="*/ 863 w 890"/>
                  <a:gd name="T45" fmla="*/ 0 h 144"/>
                  <a:gd name="T46" fmla="*/ 890 w 890"/>
                  <a:gd name="T47" fmla="*/ 41 h 144"/>
                  <a:gd name="T48" fmla="*/ 890 w 890"/>
                  <a:gd name="T49" fmla="*/ 41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90" h="144">
                    <a:moveTo>
                      <a:pt x="890" y="41"/>
                    </a:moveTo>
                    <a:lnTo>
                      <a:pt x="890" y="58"/>
                    </a:lnTo>
                    <a:lnTo>
                      <a:pt x="804" y="64"/>
                    </a:lnTo>
                    <a:lnTo>
                      <a:pt x="716" y="69"/>
                    </a:lnTo>
                    <a:lnTo>
                      <a:pt x="630" y="76"/>
                    </a:lnTo>
                    <a:lnTo>
                      <a:pt x="540" y="83"/>
                    </a:lnTo>
                    <a:lnTo>
                      <a:pt x="451" y="90"/>
                    </a:lnTo>
                    <a:lnTo>
                      <a:pt x="365" y="98"/>
                    </a:lnTo>
                    <a:lnTo>
                      <a:pt x="277" y="107"/>
                    </a:lnTo>
                    <a:lnTo>
                      <a:pt x="191" y="117"/>
                    </a:lnTo>
                    <a:lnTo>
                      <a:pt x="108" y="130"/>
                    </a:lnTo>
                    <a:lnTo>
                      <a:pt x="25" y="144"/>
                    </a:lnTo>
                    <a:lnTo>
                      <a:pt x="0" y="79"/>
                    </a:lnTo>
                    <a:lnTo>
                      <a:pt x="81" y="64"/>
                    </a:lnTo>
                    <a:lnTo>
                      <a:pt x="164" y="51"/>
                    </a:lnTo>
                    <a:lnTo>
                      <a:pt x="248" y="40"/>
                    </a:lnTo>
                    <a:lnTo>
                      <a:pt x="334" y="31"/>
                    </a:lnTo>
                    <a:lnTo>
                      <a:pt x="422" y="23"/>
                    </a:lnTo>
                    <a:lnTo>
                      <a:pt x="510" y="16"/>
                    </a:lnTo>
                    <a:lnTo>
                      <a:pt x="598" y="10"/>
                    </a:lnTo>
                    <a:lnTo>
                      <a:pt x="687" y="5"/>
                    </a:lnTo>
                    <a:lnTo>
                      <a:pt x="775" y="2"/>
                    </a:lnTo>
                    <a:lnTo>
                      <a:pt x="863" y="0"/>
                    </a:lnTo>
                    <a:lnTo>
                      <a:pt x="890" y="41"/>
                    </a:lnTo>
                    <a:lnTo>
                      <a:pt x="890" y="41"/>
                    </a:lnTo>
                    <a:close/>
                  </a:path>
                </a:pathLst>
              </a:custGeom>
              <a:solidFill>
                <a:srgbClr val="FFB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8809" name="Freeform 25"/>
              <p:cNvSpPr>
                <a:spLocks/>
              </p:cNvSpPr>
              <p:nvPr/>
            </p:nvSpPr>
            <p:spPr bwMode="auto">
              <a:xfrm>
                <a:off x="2412" y="162"/>
                <a:ext cx="875" cy="114"/>
              </a:xfrm>
              <a:custGeom>
                <a:avLst/>
                <a:gdLst>
                  <a:gd name="T0" fmla="*/ 875 w 875"/>
                  <a:gd name="T1" fmla="*/ 20 h 114"/>
                  <a:gd name="T2" fmla="*/ 858 w 875"/>
                  <a:gd name="T3" fmla="*/ 24 h 114"/>
                  <a:gd name="T4" fmla="*/ 838 w 875"/>
                  <a:gd name="T5" fmla="*/ 26 h 114"/>
                  <a:gd name="T6" fmla="*/ 816 w 875"/>
                  <a:gd name="T7" fmla="*/ 28 h 114"/>
                  <a:gd name="T8" fmla="*/ 794 w 875"/>
                  <a:gd name="T9" fmla="*/ 29 h 114"/>
                  <a:gd name="T10" fmla="*/ 770 w 875"/>
                  <a:gd name="T11" fmla="*/ 30 h 114"/>
                  <a:gd name="T12" fmla="*/ 745 w 875"/>
                  <a:gd name="T13" fmla="*/ 32 h 114"/>
                  <a:gd name="T14" fmla="*/ 723 w 875"/>
                  <a:gd name="T15" fmla="*/ 33 h 114"/>
                  <a:gd name="T16" fmla="*/ 699 w 875"/>
                  <a:gd name="T17" fmla="*/ 35 h 114"/>
                  <a:gd name="T18" fmla="*/ 677 w 875"/>
                  <a:gd name="T19" fmla="*/ 37 h 114"/>
                  <a:gd name="T20" fmla="*/ 655 w 875"/>
                  <a:gd name="T21" fmla="*/ 41 h 114"/>
                  <a:gd name="T22" fmla="*/ 588 w 875"/>
                  <a:gd name="T23" fmla="*/ 46 h 114"/>
                  <a:gd name="T24" fmla="*/ 522 w 875"/>
                  <a:gd name="T25" fmla="*/ 52 h 114"/>
                  <a:gd name="T26" fmla="*/ 456 w 875"/>
                  <a:gd name="T27" fmla="*/ 58 h 114"/>
                  <a:gd name="T28" fmla="*/ 392 w 875"/>
                  <a:gd name="T29" fmla="*/ 65 h 114"/>
                  <a:gd name="T30" fmla="*/ 329 w 875"/>
                  <a:gd name="T31" fmla="*/ 72 h 114"/>
                  <a:gd name="T32" fmla="*/ 265 w 875"/>
                  <a:gd name="T33" fmla="*/ 78 h 114"/>
                  <a:gd name="T34" fmla="*/ 204 w 875"/>
                  <a:gd name="T35" fmla="*/ 86 h 114"/>
                  <a:gd name="T36" fmla="*/ 142 w 875"/>
                  <a:gd name="T37" fmla="*/ 96 h 114"/>
                  <a:gd name="T38" fmla="*/ 81 w 875"/>
                  <a:gd name="T39" fmla="*/ 105 h 114"/>
                  <a:gd name="T40" fmla="*/ 20 w 875"/>
                  <a:gd name="T41" fmla="*/ 114 h 114"/>
                  <a:gd name="T42" fmla="*/ 0 w 875"/>
                  <a:gd name="T43" fmla="*/ 85 h 114"/>
                  <a:gd name="T44" fmla="*/ 79 w 875"/>
                  <a:gd name="T45" fmla="*/ 69 h 114"/>
                  <a:gd name="T46" fmla="*/ 162 w 875"/>
                  <a:gd name="T47" fmla="*/ 56 h 114"/>
                  <a:gd name="T48" fmla="*/ 245 w 875"/>
                  <a:gd name="T49" fmla="*/ 44 h 114"/>
                  <a:gd name="T50" fmla="*/ 333 w 875"/>
                  <a:gd name="T51" fmla="*/ 34 h 114"/>
                  <a:gd name="T52" fmla="*/ 422 w 875"/>
                  <a:gd name="T53" fmla="*/ 25 h 114"/>
                  <a:gd name="T54" fmla="*/ 512 w 875"/>
                  <a:gd name="T55" fmla="*/ 18 h 114"/>
                  <a:gd name="T56" fmla="*/ 603 w 875"/>
                  <a:gd name="T57" fmla="*/ 11 h 114"/>
                  <a:gd name="T58" fmla="*/ 694 w 875"/>
                  <a:gd name="T59" fmla="*/ 6 h 114"/>
                  <a:gd name="T60" fmla="*/ 782 w 875"/>
                  <a:gd name="T61" fmla="*/ 3 h 114"/>
                  <a:gd name="T62" fmla="*/ 868 w 875"/>
                  <a:gd name="T63" fmla="*/ 0 h 114"/>
                  <a:gd name="T64" fmla="*/ 875 w 875"/>
                  <a:gd name="T65" fmla="*/ 20 h 114"/>
                  <a:gd name="T66" fmla="*/ 875 w 875"/>
                  <a:gd name="T67" fmla="*/ 20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875" h="114">
                    <a:moveTo>
                      <a:pt x="875" y="20"/>
                    </a:moveTo>
                    <a:lnTo>
                      <a:pt x="858" y="24"/>
                    </a:lnTo>
                    <a:lnTo>
                      <a:pt x="838" y="26"/>
                    </a:lnTo>
                    <a:lnTo>
                      <a:pt x="816" y="28"/>
                    </a:lnTo>
                    <a:lnTo>
                      <a:pt x="794" y="29"/>
                    </a:lnTo>
                    <a:lnTo>
                      <a:pt x="770" y="30"/>
                    </a:lnTo>
                    <a:lnTo>
                      <a:pt x="745" y="32"/>
                    </a:lnTo>
                    <a:lnTo>
                      <a:pt x="723" y="33"/>
                    </a:lnTo>
                    <a:lnTo>
                      <a:pt x="699" y="35"/>
                    </a:lnTo>
                    <a:lnTo>
                      <a:pt x="677" y="37"/>
                    </a:lnTo>
                    <a:lnTo>
                      <a:pt x="655" y="41"/>
                    </a:lnTo>
                    <a:lnTo>
                      <a:pt x="588" y="46"/>
                    </a:lnTo>
                    <a:lnTo>
                      <a:pt x="522" y="52"/>
                    </a:lnTo>
                    <a:lnTo>
                      <a:pt x="456" y="58"/>
                    </a:lnTo>
                    <a:lnTo>
                      <a:pt x="392" y="65"/>
                    </a:lnTo>
                    <a:lnTo>
                      <a:pt x="329" y="72"/>
                    </a:lnTo>
                    <a:lnTo>
                      <a:pt x="265" y="78"/>
                    </a:lnTo>
                    <a:lnTo>
                      <a:pt x="204" y="86"/>
                    </a:lnTo>
                    <a:lnTo>
                      <a:pt x="142" y="96"/>
                    </a:lnTo>
                    <a:lnTo>
                      <a:pt x="81" y="105"/>
                    </a:lnTo>
                    <a:lnTo>
                      <a:pt x="20" y="114"/>
                    </a:lnTo>
                    <a:lnTo>
                      <a:pt x="0" y="85"/>
                    </a:lnTo>
                    <a:lnTo>
                      <a:pt x="79" y="69"/>
                    </a:lnTo>
                    <a:lnTo>
                      <a:pt x="162" y="56"/>
                    </a:lnTo>
                    <a:lnTo>
                      <a:pt x="245" y="44"/>
                    </a:lnTo>
                    <a:lnTo>
                      <a:pt x="333" y="34"/>
                    </a:lnTo>
                    <a:lnTo>
                      <a:pt x="422" y="25"/>
                    </a:lnTo>
                    <a:lnTo>
                      <a:pt x="512" y="18"/>
                    </a:lnTo>
                    <a:lnTo>
                      <a:pt x="603" y="11"/>
                    </a:lnTo>
                    <a:lnTo>
                      <a:pt x="694" y="6"/>
                    </a:lnTo>
                    <a:lnTo>
                      <a:pt x="782" y="3"/>
                    </a:lnTo>
                    <a:lnTo>
                      <a:pt x="868" y="0"/>
                    </a:lnTo>
                    <a:lnTo>
                      <a:pt x="875" y="20"/>
                    </a:lnTo>
                    <a:lnTo>
                      <a:pt x="875" y="20"/>
                    </a:lnTo>
                    <a:close/>
                  </a:path>
                </a:pathLst>
              </a:custGeom>
              <a:solidFill>
                <a:srgbClr val="FF00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8810" name="Freeform 26"/>
              <p:cNvSpPr>
                <a:spLocks/>
              </p:cNvSpPr>
              <p:nvPr/>
            </p:nvSpPr>
            <p:spPr bwMode="auto">
              <a:xfrm>
                <a:off x="2442" y="238"/>
                <a:ext cx="865" cy="124"/>
              </a:xfrm>
              <a:custGeom>
                <a:avLst/>
                <a:gdLst>
                  <a:gd name="T0" fmla="*/ 865 w 865"/>
                  <a:gd name="T1" fmla="*/ 30 h 124"/>
                  <a:gd name="T2" fmla="*/ 774 w 865"/>
                  <a:gd name="T3" fmla="*/ 40 h 124"/>
                  <a:gd name="T4" fmla="*/ 686 w 865"/>
                  <a:gd name="T5" fmla="*/ 49 h 124"/>
                  <a:gd name="T6" fmla="*/ 603 w 865"/>
                  <a:gd name="T7" fmla="*/ 60 h 124"/>
                  <a:gd name="T8" fmla="*/ 519 w 865"/>
                  <a:gd name="T9" fmla="*/ 70 h 124"/>
                  <a:gd name="T10" fmla="*/ 438 w 865"/>
                  <a:gd name="T11" fmla="*/ 79 h 124"/>
                  <a:gd name="T12" fmla="*/ 355 w 865"/>
                  <a:gd name="T13" fmla="*/ 89 h 124"/>
                  <a:gd name="T14" fmla="*/ 272 w 865"/>
                  <a:gd name="T15" fmla="*/ 98 h 124"/>
                  <a:gd name="T16" fmla="*/ 188 w 865"/>
                  <a:gd name="T17" fmla="*/ 108 h 124"/>
                  <a:gd name="T18" fmla="*/ 100 w 865"/>
                  <a:gd name="T19" fmla="*/ 116 h 124"/>
                  <a:gd name="T20" fmla="*/ 7 w 865"/>
                  <a:gd name="T21" fmla="*/ 124 h 124"/>
                  <a:gd name="T22" fmla="*/ 0 w 865"/>
                  <a:gd name="T23" fmla="*/ 92 h 124"/>
                  <a:gd name="T24" fmla="*/ 83 w 865"/>
                  <a:gd name="T25" fmla="*/ 78 h 124"/>
                  <a:gd name="T26" fmla="*/ 166 w 865"/>
                  <a:gd name="T27" fmla="*/ 66 h 124"/>
                  <a:gd name="T28" fmla="*/ 250 w 865"/>
                  <a:gd name="T29" fmla="*/ 56 h 124"/>
                  <a:gd name="T30" fmla="*/ 333 w 865"/>
                  <a:gd name="T31" fmla="*/ 47 h 124"/>
                  <a:gd name="T32" fmla="*/ 416 w 865"/>
                  <a:gd name="T33" fmla="*/ 39 h 124"/>
                  <a:gd name="T34" fmla="*/ 502 w 865"/>
                  <a:gd name="T35" fmla="*/ 31 h 124"/>
                  <a:gd name="T36" fmla="*/ 585 w 865"/>
                  <a:gd name="T37" fmla="*/ 24 h 124"/>
                  <a:gd name="T38" fmla="*/ 671 w 865"/>
                  <a:gd name="T39" fmla="*/ 16 h 124"/>
                  <a:gd name="T40" fmla="*/ 759 w 865"/>
                  <a:gd name="T41" fmla="*/ 8 h 124"/>
                  <a:gd name="T42" fmla="*/ 845 w 865"/>
                  <a:gd name="T43" fmla="*/ 0 h 124"/>
                  <a:gd name="T44" fmla="*/ 850 w 865"/>
                  <a:gd name="T45" fmla="*/ 4 h 124"/>
                  <a:gd name="T46" fmla="*/ 853 w 865"/>
                  <a:gd name="T47" fmla="*/ 6 h 124"/>
                  <a:gd name="T48" fmla="*/ 855 w 865"/>
                  <a:gd name="T49" fmla="*/ 9 h 124"/>
                  <a:gd name="T50" fmla="*/ 857 w 865"/>
                  <a:gd name="T51" fmla="*/ 12 h 124"/>
                  <a:gd name="T52" fmla="*/ 857 w 865"/>
                  <a:gd name="T53" fmla="*/ 15 h 124"/>
                  <a:gd name="T54" fmla="*/ 860 w 865"/>
                  <a:gd name="T55" fmla="*/ 17 h 124"/>
                  <a:gd name="T56" fmla="*/ 860 w 865"/>
                  <a:gd name="T57" fmla="*/ 21 h 124"/>
                  <a:gd name="T58" fmla="*/ 862 w 865"/>
                  <a:gd name="T59" fmla="*/ 24 h 124"/>
                  <a:gd name="T60" fmla="*/ 862 w 865"/>
                  <a:gd name="T61" fmla="*/ 26 h 124"/>
                  <a:gd name="T62" fmla="*/ 865 w 865"/>
                  <a:gd name="T63" fmla="*/ 30 h 124"/>
                  <a:gd name="T64" fmla="*/ 865 w 865"/>
                  <a:gd name="T65" fmla="*/ 30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65" h="124">
                    <a:moveTo>
                      <a:pt x="865" y="30"/>
                    </a:moveTo>
                    <a:lnTo>
                      <a:pt x="774" y="40"/>
                    </a:lnTo>
                    <a:lnTo>
                      <a:pt x="686" y="49"/>
                    </a:lnTo>
                    <a:lnTo>
                      <a:pt x="603" y="60"/>
                    </a:lnTo>
                    <a:lnTo>
                      <a:pt x="519" y="70"/>
                    </a:lnTo>
                    <a:lnTo>
                      <a:pt x="438" y="79"/>
                    </a:lnTo>
                    <a:lnTo>
                      <a:pt x="355" y="89"/>
                    </a:lnTo>
                    <a:lnTo>
                      <a:pt x="272" y="98"/>
                    </a:lnTo>
                    <a:lnTo>
                      <a:pt x="188" y="108"/>
                    </a:lnTo>
                    <a:lnTo>
                      <a:pt x="100" y="116"/>
                    </a:lnTo>
                    <a:lnTo>
                      <a:pt x="7" y="124"/>
                    </a:lnTo>
                    <a:lnTo>
                      <a:pt x="0" y="92"/>
                    </a:lnTo>
                    <a:lnTo>
                      <a:pt x="83" y="78"/>
                    </a:lnTo>
                    <a:lnTo>
                      <a:pt x="166" y="66"/>
                    </a:lnTo>
                    <a:lnTo>
                      <a:pt x="250" y="56"/>
                    </a:lnTo>
                    <a:lnTo>
                      <a:pt x="333" y="47"/>
                    </a:lnTo>
                    <a:lnTo>
                      <a:pt x="416" y="39"/>
                    </a:lnTo>
                    <a:lnTo>
                      <a:pt x="502" y="31"/>
                    </a:lnTo>
                    <a:lnTo>
                      <a:pt x="585" y="24"/>
                    </a:lnTo>
                    <a:lnTo>
                      <a:pt x="671" y="16"/>
                    </a:lnTo>
                    <a:lnTo>
                      <a:pt x="759" y="8"/>
                    </a:lnTo>
                    <a:lnTo>
                      <a:pt x="845" y="0"/>
                    </a:lnTo>
                    <a:lnTo>
                      <a:pt x="850" y="4"/>
                    </a:lnTo>
                    <a:lnTo>
                      <a:pt x="853" y="6"/>
                    </a:lnTo>
                    <a:lnTo>
                      <a:pt x="855" y="9"/>
                    </a:lnTo>
                    <a:lnTo>
                      <a:pt x="857" y="12"/>
                    </a:lnTo>
                    <a:lnTo>
                      <a:pt x="857" y="15"/>
                    </a:lnTo>
                    <a:lnTo>
                      <a:pt x="860" y="17"/>
                    </a:lnTo>
                    <a:lnTo>
                      <a:pt x="860" y="21"/>
                    </a:lnTo>
                    <a:lnTo>
                      <a:pt x="862" y="24"/>
                    </a:lnTo>
                    <a:lnTo>
                      <a:pt x="862" y="26"/>
                    </a:lnTo>
                    <a:lnTo>
                      <a:pt x="865" y="30"/>
                    </a:lnTo>
                    <a:lnTo>
                      <a:pt x="865" y="30"/>
                    </a:lnTo>
                    <a:close/>
                  </a:path>
                </a:pathLst>
              </a:custGeom>
              <a:solidFill>
                <a:srgbClr val="FF00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8811" name="Freeform 27"/>
              <p:cNvSpPr>
                <a:spLocks/>
              </p:cNvSpPr>
              <p:nvPr/>
            </p:nvSpPr>
            <p:spPr bwMode="auto">
              <a:xfrm>
                <a:off x="1900" y="245"/>
                <a:ext cx="2005" cy="246"/>
              </a:xfrm>
              <a:custGeom>
                <a:avLst/>
                <a:gdLst>
                  <a:gd name="T0" fmla="*/ 2005 w 2005"/>
                  <a:gd name="T1" fmla="*/ 23 h 246"/>
                  <a:gd name="T2" fmla="*/ 2005 w 2005"/>
                  <a:gd name="T3" fmla="*/ 34 h 246"/>
                  <a:gd name="T4" fmla="*/ 1809 w 2005"/>
                  <a:gd name="T5" fmla="*/ 56 h 246"/>
                  <a:gd name="T6" fmla="*/ 1610 w 2005"/>
                  <a:gd name="T7" fmla="*/ 77 h 246"/>
                  <a:gd name="T8" fmla="*/ 1412 w 2005"/>
                  <a:gd name="T9" fmla="*/ 98 h 246"/>
                  <a:gd name="T10" fmla="*/ 1216 w 2005"/>
                  <a:gd name="T11" fmla="*/ 119 h 246"/>
                  <a:gd name="T12" fmla="*/ 1017 w 2005"/>
                  <a:gd name="T13" fmla="*/ 141 h 246"/>
                  <a:gd name="T14" fmla="*/ 819 w 2005"/>
                  <a:gd name="T15" fmla="*/ 161 h 246"/>
                  <a:gd name="T16" fmla="*/ 620 w 2005"/>
                  <a:gd name="T17" fmla="*/ 183 h 246"/>
                  <a:gd name="T18" fmla="*/ 421 w 2005"/>
                  <a:gd name="T19" fmla="*/ 203 h 246"/>
                  <a:gd name="T20" fmla="*/ 220 w 2005"/>
                  <a:gd name="T21" fmla="*/ 224 h 246"/>
                  <a:gd name="T22" fmla="*/ 19 w 2005"/>
                  <a:gd name="T23" fmla="*/ 246 h 246"/>
                  <a:gd name="T24" fmla="*/ 17 w 2005"/>
                  <a:gd name="T25" fmla="*/ 242 h 246"/>
                  <a:gd name="T26" fmla="*/ 15 w 2005"/>
                  <a:gd name="T27" fmla="*/ 239 h 246"/>
                  <a:gd name="T28" fmla="*/ 12 w 2005"/>
                  <a:gd name="T29" fmla="*/ 235 h 246"/>
                  <a:gd name="T30" fmla="*/ 10 w 2005"/>
                  <a:gd name="T31" fmla="*/ 232 h 246"/>
                  <a:gd name="T32" fmla="*/ 5 w 2005"/>
                  <a:gd name="T33" fmla="*/ 229 h 246"/>
                  <a:gd name="T34" fmla="*/ 2 w 2005"/>
                  <a:gd name="T35" fmla="*/ 224 h 246"/>
                  <a:gd name="T36" fmla="*/ 2 w 2005"/>
                  <a:gd name="T37" fmla="*/ 221 h 246"/>
                  <a:gd name="T38" fmla="*/ 0 w 2005"/>
                  <a:gd name="T39" fmla="*/ 217 h 246"/>
                  <a:gd name="T40" fmla="*/ 0 w 2005"/>
                  <a:gd name="T41" fmla="*/ 213 h 246"/>
                  <a:gd name="T42" fmla="*/ 2 w 2005"/>
                  <a:gd name="T43" fmla="*/ 208 h 246"/>
                  <a:gd name="T44" fmla="*/ 159 w 2005"/>
                  <a:gd name="T45" fmla="*/ 183 h 246"/>
                  <a:gd name="T46" fmla="*/ 319 w 2005"/>
                  <a:gd name="T47" fmla="*/ 161 h 246"/>
                  <a:gd name="T48" fmla="*/ 480 w 2005"/>
                  <a:gd name="T49" fmla="*/ 141 h 246"/>
                  <a:gd name="T50" fmla="*/ 642 w 2005"/>
                  <a:gd name="T51" fmla="*/ 121 h 246"/>
                  <a:gd name="T52" fmla="*/ 806 w 2005"/>
                  <a:gd name="T53" fmla="*/ 104 h 246"/>
                  <a:gd name="T54" fmla="*/ 970 w 2005"/>
                  <a:gd name="T55" fmla="*/ 87 h 246"/>
                  <a:gd name="T56" fmla="*/ 1135 w 2005"/>
                  <a:gd name="T57" fmla="*/ 71 h 246"/>
                  <a:gd name="T58" fmla="*/ 1301 w 2005"/>
                  <a:gd name="T59" fmla="*/ 54 h 246"/>
                  <a:gd name="T60" fmla="*/ 1468 w 2005"/>
                  <a:gd name="T61" fmla="*/ 38 h 246"/>
                  <a:gd name="T62" fmla="*/ 1635 w 2005"/>
                  <a:gd name="T63" fmla="*/ 19 h 246"/>
                  <a:gd name="T64" fmla="*/ 1667 w 2005"/>
                  <a:gd name="T65" fmla="*/ 17 h 246"/>
                  <a:gd name="T66" fmla="*/ 1698 w 2005"/>
                  <a:gd name="T67" fmla="*/ 15 h 246"/>
                  <a:gd name="T68" fmla="*/ 1735 w 2005"/>
                  <a:gd name="T69" fmla="*/ 11 h 246"/>
                  <a:gd name="T70" fmla="*/ 1772 w 2005"/>
                  <a:gd name="T71" fmla="*/ 9 h 246"/>
                  <a:gd name="T72" fmla="*/ 1811 w 2005"/>
                  <a:gd name="T73" fmla="*/ 6 h 246"/>
                  <a:gd name="T74" fmla="*/ 1850 w 2005"/>
                  <a:gd name="T75" fmla="*/ 3 h 246"/>
                  <a:gd name="T76" fmla="*/ 1887 w 2005"/>
                  <a:gd name="T77" fmla="*/ 1 h 246"/>
                  <a:gd name="T78" fmla="*/ 1926 w 2005"/>
                  <a:gd name="T79" fmla="*/ 0 h 246"/>
                  <a:gd name="T80" fmla="*/ 1963 w 2005"/>
                  <a:gd name="T81" fmla="*/ 0 h 246"/>
                  <a:gd name="T82" fmla="*/ 1997 w 2005"/>
                  <a:gd name="T83" fmla="*/ 2 h 246"/>
                  <a:gd name="T84" fmla="*/ 2005 w 2005"/>
                  <a:gd name="T85" fmla="*/ 23 h 246"/>
                  <a:gd name="T86" fmla="*/ 2005 w 2005"/>
                  <a:gd name="T87" fmla="*/ 23 h 2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005" h="246">
                    <a:moveTo>
                      <a:pt x="2005" y="23"/>
                    </a:moveTo>
                    <a:lnTo>
                      <a:pt x="2005" y="34"/>
                    </a:lnTo>
                    <a:lnTo>
                      <a:pt x="1809" y="56"/>
                    </a:lnTo>
                    <a:lnTo>
                      <a:pt x="1610" y="77"/>
                    </a:lnTo>
                    <a:lnTo>
                      <a:pt x="1412" y="98"/>
                    </a:lnTo>
                    <a:lnTo>
                      <a:pt x="1216" y="119"/>
                    </a:lnTo>
                    <a:lnTo>
                      <a:pt x="1017" y="141"/>
                    </a:lnTo>
                    <a:lnTo>
                      <a:pt x="819" y="161"/>
                    </a:lnTo>
                    <a:lnTo>
                      <a:pt x="620" y="183"/>
                    </a:lnTo>
                    <a:lnTo>
                      <a:pt x="421" y="203"/>
                    </a:lnTo>
                    <a:lnTo>
                      <a:pt x="220" y="224"/>
                    </a:lnTo>
                    <a:lnTo>
                      <a:pt x="19" y="246"/>
                    </a:lnTo>
                    <a:lnTo>
                      <a:pt x="17" y="242"/>
                    </a:lnTo>
                    <a:lnTo>
                      <a:pt x="15" y="239"/>
                    </a:lnTo>
                    <a:lnTo>
                      <a:pt x="12" y="235"/>
                    </a:lnTo>
                    <a:lnTo>
                      <a:pt x="10" y="232"/>
                    </a:lnTo>
                    <a:lnTo>
                      <a:pt x="5" y="229"/>
                    </a:lnTo>
                    <a:lnTo>
                      <a:pt x="2" y="224"/>
                    </a:lnTo>
                    <a:lnTo>
                      <a:pt x="2" y="221"/>
                    </a:lnTo>
                    <a:lnTo>
                      <a:pt x="0" y="217"/>
                    </a:lnTo>
                    <a:lnTo>
                      <a:pt x="0" y="213"/>
                    </a:lnTo>
                    <a:lnTo>
                      <a:pt x="2" y="208"/>
                    </a:lnTo>
                    <a:lnTo>
                      <a:pt x="159" y="183"/>
                    </a:lnTo>
                    <a:lnTo>
                      <a:pt x="319" y="161"/>
                    </a:lnTo>
                    <a:lnTo>
                      <a:pt x="480" y="141"/>
                    </a:lnTo>
                    <a:lnTo>
                      <a:pt x="642" y="121"/>
                    </a:lnTo>
                    <a:lnTo>
                      <a:pt x="806" y="104"/>
                    </a:lnTo>
                    <a:lnTo>
                      <a:pt x="970" y="87"/>
                    </a:lnTo>
                    <a:lnTo>
                      <a:pt x="1135" y="71"/>
                    </a:lnTo>
                    <a:lnTo>
                      <a:pt x="1301" y="54"/>
                    </a:lnTo>
                    <a:lnTo>
                      <a:pt x="1468" y="38"/>
                    </a:lnTo>
                    <a:lnTo>
                      <a:pt x="1635" y="19"/>
                    </a:lnTo>
                    <a:lnTo>
                      <a:pt x="1667" y="17"/>
                    </a:lnTo>
                    <a:lnTo>
                      <a:pt x="1698" y="15"/>
                    </a:lnTo>
                    <a:lnTo>
                      <a:pt x="1735" y="11"/>
                    </a:lnTo>
                    <a:lnTo>
                      <a:pt x="1772" y="9"/>
                    </a:lnTo>
                    <a:lnTo>
                      <a:pt x="1811" y="6"/>
                    </a:lnTo>
                    <a:lnTo>
                      <a:pt x="1850" y="3"/>
                    </a:lnTo>
                    <a:lnTo>
                      <a:pt x="1887" y="1"/>
                    </a:lnTo>
                    <a:lnTo>
                      <a:pt x="1926" y="0"/>
                    </a:lnTo>
                    <a:lnTo>
                      <a:pt x="1963" y="0"/>
                    </a:lnTo>
                    <a:lnTo>
                      <a:pt x="1997" y="2"/>
                    </a:lnTo>
                    <a:lnTo>
                      <a:pt x="2005" y="23"/>
                    </a:lnTo>
                    <a:lnTo>
                      <a:pt x="2005" y="23"/>
                    </a:lnTo>
                    <a:close/>
                  </a:path>
                </a:pathLst>
              </a:custGeom>
              <a:solidFill>
                <a:srgbClr val="FFB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8812" name="Freeform 28"/>
              <p:cNvSpPr>
                <a:spLocks/>
              </p:cNvSpPr>
              <p:nvPr/>
            </p:nvSpPr>
            <p:spPr bwMode="auto">
              <a:xfrm>
                <a:off x="3358" y="349"/>
                <a:ext cx="331" cy="232"/>
              </a:xfrm>
              <a:custGeom>
                <a:avLst/>
                <a:gdLst>
                  <a:gd name="T0" fmla="*/ 204 w 331"/>
                  <a:gd name="T1" fmla="*/ 18 h 232"/>
                  <a:gd name="T2" fmla="*/ 221 w 331"/>
                  <a:gd name="T3" fmla="*/ 30 h 232"/>
                  <a:gd name="T4" fmla="*/ 228 w 331"/>
                  <a:gd name="T5" fmla="*/ 41 h 232"/>
                  <a:gd name="T6" fmla="*/ 231 w 331"/>
                  <a:gd name="T7" fmla="*/ 54 h 232"/>
                  <a:gd name="T8" fmla="*/ 221 w 331"/>
                  <a:gd name="T9" fmla="*/ 66 h 232"/>
                  <a:gd name="T10" fmla="*/ 206 w 331"/>
                  <a:gd name="T11" fmla="*/ 73 h 232"/>
                  <a:gd name="T12" fmla="*/ 191 w 331"/>
                  <a:gd name="T13" fmla="*/ 78 h 232"/>
                  <a:gd name="T14" fmla="*/ 177 w 331"/>
                  <a:gd name="T15" fmla="*/ 81 h 232"/>
                  <a:gd name="T16" fmla="*/ 164 w 331"/>
                  <a:gd name="T17" fmla="*/ 86 h 232"/>
                  <a:gd name="T18" fmla="*/ 155 w 331"/>
                  <a:gd name="T19" fmla="*/ 91 h 232"/>
                  <a:gd name="T20" fmla="*/ 167 w 331"/>
                  <a:gd name="T21" fmla="*/ 97 h 232"/>
                  <a:gd name="T22" fmla="*/ 206 w 331"/>
                  <a:gd name="T23" fmla="*/ 96 h 232"/>
                  <a:gd name="T24" fmla="*/ 250 w 331"/>
                  <a:gd name="T25" fmla="*/ 95 h 232"/>
                  <a:gd name="T26" fmla="*/ 289 w 331"/>
                  <a:gd name="T27" fmla="*/ 98 h 232"/>
                  <a:gd name="T28" fmla="*/ 319 w 331"/>
                  <a:gd name="T29" fmla="*/ 112 h 232"/>
                  <a:gd name="T30" fmla="*/ 331 w 331"/>
                  <a:gd name="T31" fmla="*/ 136 h 232"/>
                  <a:gd name="T32" fmla="*/ 329 w 331"/>
                  <a:gd name="T33" fmla="*/ 155 h 232"/>
                  <a:gd name="T34" fmla="*/ 319 w 331"/>
                  <a:gd name="T35" fmla="*/ 175 h 232"/>
                  <a:gd name="T36" fmla="*/ 302 w 331"/>
                  <a:gd name="T37" fmla="*/ 192 h 232"/>
                  <a:gd name="T38" fmla="*/ 280 w 331"/>
                  <a:gd name="T39" fmla="*/ 208 h 232"/>
                  <a:gd name="T40" fmla="*/ 255 w 331"/>
                  <a:gd name="T41" fmla="*/ 218 h 232"/>
                  <a:gd name="T42" fmla="*/ 238 w 331"/>
                  <a:gd name="T43" fmla="*/ 223 h 232"/>
                  <a:gd name="T44" fmla="*/ 218 w 331"/>
                  <a:gd name="T45" fmla="*/ 226 h 232"/>
                  <a:gd name="T46" fmla="*/ 199 w 331"/>
                  <a:gd name="T47" fmla="*/ 229 h 232"/>
                  <a:gd name="T48" fmla="*/ 179 w 331"/>
                  <a:gd name="T49" fmla="*/ 231 h 232"/>
                  <a:gd name="T50" fmla="*/ 167 w 331"/>
                  <a:gd name="T51" fmla="*/ 207 h 232"/>
                  <a:gd name="T52" fmla="*/ 150 w 331"/>
                  <a:gd name="T53" fmla="*/ 159 h 232"/>
                  <a:gd name="T54" fmla="*/ 118 w 331"/>
                  <a:gd name="T55" fmla="*/ 114 h 232"/>
                  <a:gd name="T56" fmla="*/ 76 w 331"/>
                  <a:gd name="T57" fmla="*/ 71 h 232"/>
                  <a:gd name="T58" fmla="*/ 27 w 331"/>
                  <a:gd name="T59" fmla="*/ 30 h 232"/>
                  <a:gd name="T60" fmla="*/ 17 w 331"/>
                  <a:gd name="T61" fmla="*/ 6 h 232"/>
                  <a:gd name="T62" fmla="*/ 57 w 331"/>
                  <a:gd name="T63" fmla="*/ 1 h 232"/>
                  <a:gd name="T64" fmla="*/ 101 w 331"/>
                  <a:gd name="T65" fmla="*/ 0 h 232"/>
                  <a:gd name="T66" fmla="*/ 142 w 331"/>
                  <a:gd name="T67" fmla="*/ 1 h 232"/>
                  <a:gd name="T68" fmla="*/ 179 w 331"/>
                  <a:gd name="T69" fmla="*/ 8 h 232"/>
                  <a:gd name="T70" fmla="*/ 194 w 331"/>
                  <a:gd name="T71" fmla="*/ 13 h 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31" h="232">
                    <a:moveTo>
                      <a:pt x="194" y="13"/>
                    </a:moveTo>
                    <a:lnTo>
                      <a:pt x="204" y="18"/>
                    </a:lnTo>
                    <a:lnTo>
                      <a:pt x="213" y="23"/>
                    </a:lnTo>
                    <a:lnTo>
                      <a:pt x="221" y="30"/>
                    </a:lnTo>
                    <a:lnTo>
                      <a:pt x="226" y="35"/>
                    </a:lnTo>
                    <a:lnTo>
                      <a:pt x="228" y="41"/>
                    </a:lnTo>
                    <a:lnTo>
                      <a:pt x="231" y="48"/>
                    </a:lnTo>
                    <a:lnTo>
                      <a:pt x="231" y="54"/>
                    </a:lnTo>
                    <a:lnTo>
                      <a:pt x="228" y="61"/>
                    </a:lnTo>
                    <a:lnTo>
                      <a:pt x="221" y="66"/>
                    </a:lnTo>
                    <a:lnTo>
                      <a:pt x="213" y="71"/>
                    </a:lnTo>
                    <a:lnTo>
                      <a:pt x="206" y="73"/>
                    </a:lnTo>
                    <a:lnTo>
                      <a:pt x="199" y="75"/>
                    </a:lnTo>
                    <a:lnTo>
                      <a:pt x="191" y="78"/>
                    </a:lnTo>
                    <a:lnTo>
                      <a:pt x="184" y="80"/>
                    </a:lnTo>
                    <a:lnTo>
                      <a:pt x="177" y="81"/>
                    </a:lnTo>
                    <a:lnTo>
                      <a:pt x="169" y="83"/>
                    </a:lnTo>
                    <a:lnTo>
                      <a:pt x="164" y="86"/>
                    </a:lnTo>
                    <a:lnTo>
                      <a:pt x="157" y="88"/>
                    </a:lnTo>
                    <a:lnTo>
                      <a:pt x="155" y="91"/>
                    </a:lnTo>
                    <a:lnTo>
                      <a:pt x="150" y="95"/>
                    </a:lnTo>
                    <a:lnTo>
                      <a:pt x="167" y="97"/>
                    </a:lnTo>
                    <a:lnTo>
                      <a:pt x="187" y="97"/>
                    </a:lnTo>
                    <a:lnTo>
                      <a:pt x="206" y="96"/>
                    </a:lnTo>
                    <a:lnTo>
                      <a:pt x="228" y="95"/>
                    </a:lnTo>
                    <a:lnTo>
                      <a:pt x="250" y="95"/>
                    </a:lnTo>
                    <a:lnTo>
                      <a:pt x="270" y="95"/>
                    </a:lnTo>
                    <a:lnTo>
                      <a:pt x="289" y="98"/>
                    </a:lnTo>
                    <a:lnTo>
                      <a:pt x="307" y="103"/>
                    </a:lnTo>
                    <a:lnTo>
                      <a:pt x="319" y="112"/>
                    </a:lnTo>
                    <a:lnTo>
                      <a:pt x="326" y="125"/>
                    </a:lnTo>
                    <a:lnTo>
                      <a:pt x="331" y="136"/>
                    </a:lnTo>
                    <a:lnTo>
                      <a:pt x="331" y="146"/>
                    </a:lnTo>
                    <a:lnTo>
                      <a:pt x="329" y="155"/>
                    </a:lnTo>
                    <a:lnTo>
                      <a:pt x="326" y="166"/>
                    </a:lnTo>
                    <a:lnTo>
                      <a:pt x="319" y="175"/>
                    </a:lnTo>
                    <a:lnTo>
                      <a:pt x="312" y="183"/>
                    </a:lnTo>
                    <a:lnTo>
                      <a:pt x="302" y="192"/>
                    </a:lnTo>
                    <a:lnTo>
                      <a:pt x="292" y="200"/>
                    </a:lnTo>
                    <a:lnTo>
                      <a:pt x="280" y="208"/>
                    </a:lnTo>
                    <a:lnTo>
                      <a:pt x="265" y="215"/>
                    </a:lnTo>
                    <a:lnTo>
                      <a:pt x="255" y="218"/>
                    </a:lnTo>
                    <a:lnTo>
                      <a:pt x="248" y="222"/>
                    </a:lnTo>
                    <a:lnTo>
                      <a:pt x="238" y="223"/>
                    </a:lnTo>
                    <a:lnTo>
                      <a:pt x="228" y="225"/>
                    </a:lnTo>
                    <a:lnTo>
                      <a:pt x="218" y="226"/>
                    </a:lnTo>
                    <a:lnTo>
                      <a:pt x="209" y="227"/>
                    </a:lnTo>
                    <a:lnTo>
                      <a:pt x="199" y="229"/>
                    </a:lnTo>
                    <a:lnTo>
                      <a:pt x="189" y="230"/>
                    </a:lnTo>
                    <a:lnTo>
                      <a:pt x="179" y="231"/>
                    </a:lnTo>
                    <a:lnTo>
                      <a:pt x="169" y="232"/>
                    </a:lnTo>
                    <a:lnTo>
                      <a:pt x="167" y="207"/>
                    </a:lnTo>
                    <a:lnTo>
                      <a:pt x="160" y="183"/>
                    </a:lnTo>
                    <a:lnTo>
                      <a:pt x="150" y="159"/>
                    </a:lnTo>
                    <a:lnTo>
                      <a:pt x="135" y="136"/>
                    </a:lnTo>
                    <a:lnTo>
                      <a:pt x="118" y="114"/>
                    </a:lnTo>
                    <a:lnTo>
                      <a:pt x="98" y="93"/>
                    </a:lnTo>
                    <a:lnTo>
                      <a:pt x="76" y="71"/>
                    </a:lnTo>
                    <a:lnTo>
                      <a:pt x="52" y="50"/>
                    </a:lnTo>
                    <a:lnTo>
                      <a:pt x="27" y="30"/>
                    </a:lnTo>
                    <a:lnTo>
                      <a:pt x="0" y="9"/>
                    </a:lnTo>
                    <a:lnTo>
                      <a:pt x="17" y="6"/>
                    </a:lnTo>
                    <a:lnTo>
                      <a:pt x="37" y="3"/>
                    </a:lnTo>
                    <a:lnTo>
                      <a:pt x="57" y="1"/>
                    </a:lnTo>
                    <a:lnTo>
                      <a:pt x="79" y="0"/>
                    </a:lnTo>
                    <a:lnTo>
                      <a:pt x="101" y="0"/>
                    </a:lnTo>
                    <a:lnTo>
                      <a:pt x="120" y="0"/>
                    </a:lnTo>
                    <a:lnTo>
                      <a:pt x="142" y="1"/>
                    </a:lnTo>
                    <a:lnTo>
                      <a:pt x="162" y="5"/>
                    </a:lnTo>
                    <a:lnTo>
                      <a:pt x="179" y="8"/>
                    </a:lnTo>
                    <a:lnTo>
                      <a:pt x="194" y="13"/>
                    </a:lnTo>
                    <a:lnTo>
                      <a:pt x="194" y="13"/>
                    </a:ln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8813" name="Freeform 29"/>
              <p:cNvSpPr>
                <a:spLocks/>
              </p:cNvSpPr>
              <p:nvPr/>
            </p:nvSpPr>
            <p:spPr bwMode="auto">
              <a:xfrm>
                <a:off x="2405" y="362"/>
                <a:ext cx="1095" cy="609"/>
              </a:xfrm>
              <a:custGeom>
                <a:avLst/>
                <a:gdLst>
                  <a:gd name="T0" fmla="*/ 1059 w 1095"/>
                  <a:gd name="T1" fmla="*/ 118 h 609"/>
                  <a:gd name="T2" fmla="*/ 1095 w 1095"/>
                  <a:gd name="T3" fmla="*/ 205 h 609"/>
                  <a:gd name="T4" fmla="*/ 1078 w 1095"/>
                  <a:gd name="T5" fmla="*/ 293 h 609"/>
                  <a:gd name="T6" fmla="*/ 1022 w 1095"/>
                  <a:gd name="T7" fmla="*/ 379 h 609"/>
                  <a:gd name="T8" fmla="*/ 943 w 1095"/>
                  <a:gd name="T9" fmla="*/ 460 h 609"/>
                  <a:gd name="T10" fmla="*/ 870 w 1095"/>
                  <a:gd name="T11" fmla="*/ 516 h 609"/>
                  <a:gd name="T12" fmla="*/ 796 w 1095"/>
                  <a:gd name="T13" fmla="*/ 552 h 609"/>
                  <a:gd name="T14" fmla="*/ 713 w 1095"/>
                  <a:gd name="T15" fmla="*/ 582 h 609"/>
                  <a:gd name="T16" fmla="*/ 622 w 1095"/>
                  <a:gd name="T17" fmla="*/ 603 h 609"/>
                  <a:gd name="T18" fmla="*/ 522 w 1095"/>
                  <a:gd name="T19" fmla="*/ 609 h 609"/>
                  <a:gd name="T20" fmla="*/ 402 w 1095"/>
                  <a:gd name="T21" fmla="*/ 596 h 609"/>
                  <a:gd name="T22" fmla="*/ 284 w 1095"/>
                  <a:gd name="T23" fmla="*/ 568 h 609"/>
                  <a:gd name="T24" fmla="*/ 184 w 1095"/>
                  <a:gd name="T25" fmla="*/ 524 h 609"/>
                  <a:gd name="T26" fmla="*/ 103 w 1095"/>
                  <a:gd name="T27" fmla="*/ 473 h 609"/>
                  <a:gd name="T28" fmla="*/ 41 w 1095"/>
                  <a:gd name="T29" fmla="*/ 417 h 609"/>
                  <a:gd name="T30" fmla="*/ 5 w 1095"/>
                  <a:gd name="T31" fmla="*/ 355 h 609"/>
                  <a:gd name="T32" fmla="*/ 0 w 1095"/>
                  <a:gd name="T33" fmla="*/ 292 h 609"/>
                  <a:gd name="T34" fmla="*/ 17 w 1095"/>
                  <a:gd name="T35" fmla="*/ 230 h 609"/>
                  <a:gd name="T36" fmla="*/ 54 w 1095"/>
                  <a:gd name="T37" fmla="*/ 171 h 609"/>
                  <a:gd name="T38" fmla="*/ 100 w 1095"/>
                  <a:gd name="T39" fmla="*/ 115 h 609"/>
                  <a:gd name="T40" fmla="*/ 139 w 1095"/>
                  <a:gd name="T41" fmla="*/ 84 h 609"/>
                  <a:gd name="T42" fmla="*/ 166 w 1095"/>
                  <a:gd name="T43" fmla="*/ 78 h 609"/>
                  <a:gd name="T44" fmla="*/ 191 w 1095"/>
                  <a:gd name="T45" fmla="*/ 73 h 609"/>
                  <a:gd name="T46" fmla="*/ 215 w 1095"/>
                  <a:gd name="T47" fmla="*/ 70 h 609"/>
                  <a:gd name="T48" fmla="*/ 242 w 1095"/>
                  <a:gd name="T49" fmla="*/ 73 h 609"/>
                  <a:gd name="T50" fmla="*/ 247 w 1095"/>
                  <a:gd name="T51" fmla="*/ 76 h 609"/>
                  <a:gd name="T52" fmla="*/ 230 w 1095"/>
                  <a:gd name="T53" fmla="*/ 80 h 609"/>
                  <a:gd name="T54" fmla="*/ 215 w 1095"/>
                  <a:gd name="T55" fmla="*/ 85 h 609"/>
                  <a:gd name="T56" fmla="*/ 201 w 1095"/>
                  <a:gd name="T57" fmla="*/ 92 h 609"/>
                  <a:gd name="T58" fmla="*/ 189 w 1095"/>
                  <a:gd name="T59" fmla="*/ 100 h 609"/>
                  <a:gd name="T60" fmla="*/ 184 w 1095"/>
                  <a:gd name="T61" fmla="*/ 116 h 609"/>
                  <a:gd name="T62" fmla="*/ 220 w 1095"/>
                  <a:gd name="T63" fmla="*/ 109 h 609"/>
                  <a:gd name="T64" fmla="*/ 262 w 1095"/>
                  <a:gd name="T65" fmla="*/ 100 h 609"/>
                  <a:gd name="T66" fmla="*/ 304 w 1095"/>
                  <a:gd name="T67" fmla="*/ 92 h 609"/>
                  <a:gd name="T68" fmla="*/ 350 w 1095"/>
                  <a:gd name="T69" fmla="*/ 90 h 609"/>
                  <a:gd name="T70" fmla="*/ 397 w 1095"/>
                  <a:gd name="T71" fmla="*/ 96 h 609"/>
                  <a:gd name="T72" fmla="*/ 407 w 1095"/>
                  <a:gd name="T73" fmla="*/ 90 h 609"/>
                  <a:gd name="T74" fmla="*/ 409 w 1095"/>
                  <a:gd name="T75" fmla="*/ 84 h 609"/>
                  <a:gd name="T76" fmla="*/ 407 w 1095"/>
                  <a:gd name="T77" fmla="*/ 78 h 609"/>
                  <a:gd name="T78" fmla="*/ 402 w 1095"/>
                  <a:gd name="T79" fmla="*/ 73 h 609"/>
                  <a:gd name="T80" fmla="*/ 397 w 1095"/>
                  <a:gd name="T81" fmla="*/ 67 h 609"/>
                  <a:gd name="T82" fmla="*/ 392 w 1095"/>
                  <a:gd name="T83" fmla="*/ 67 h 609"/>
                  <a:gd name="T84" fmla="*/ 387 w 1095"/>
                  <a:gd name="T85" fmla="*/ 67 h 609"/>
                  <a:gd name="T86" fmla="*/ 380 w 1095"/>
                  <a:gd name="T87" fmla="*/ 66 h 609"/>
                  <a:gd name="T88" fmla="*/ 375 w 1095"/>
                  <a:gd name="T89" fmla="*/ 65 h 609"/>
                  <a:gd name="T90" fmla="*/ 372 w 1095"/>
                  <a:gd name="T91" fmla="*/ 61 h 609"/>
                  <a:gd name="T92" fmla="*/ 426 w 1095"/>
                  <a:gd name="T93" fmla="*/ 52 h 609"/>
                  <a:gd name="T94" fmla="*/ 537 w 1095"/>
                  <a:gd name="T95" fmla="*/ 42 h 609"/>
                  <a:gd name="T96" fmla="*/ 647 w 1095"/>
                  <a:gd name="T97" fmla="*/ 29 h 609"/>
                  <a:gd name="T98" fmla="*/ 755 w 1095"/>
                  <a:gd name="T99" fmla="*/ 18 h 609"/>
                  <a:gd name="T100" fmla="*/ 865 w 1095"/>
                  <a:gd name="T101" fmla="*/ 6 h 609"/>
                  <a:gd name="T102" fmla="*/ 1015 w 1095"/>
                  <a:gd name="T103" fmla="*/ 75 h 6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95" h="609">
                    <a:moveTo>
                      <a:pt x="1015" y="75"/>
                    </a:moveTo>
                    <a:lnTo>
                      <a:pt x="1059" y="118"/>
                    </a:lnTo>
                    <a:lnTo>
                      <a:pt x="1083" y="162"/>
                    </a:lnTo>
                    <a:lnTo>
                      <a:pt x="1095" y="205"/>
                    </a:lnTo>
                    <a:lnTo>
                      <a:pt x="1091" y="249"/>
                    </a:lnTo>
                    <a:lnTo>
                      <a:pt x="1078" y="293"/>
                    </a:lnTo>
                    <a:lnTo>
                      <a:pt x="1054" y="337"/>
                    </a:lnTo>
                    <a:lnTo>
                      <a:pt x="1022" y="379"/>
                    </a:lnTo>
                    <a:lnTo>
                      <a:pt x="985" y="420"/>
                    </a:lnTo>
                    <a:lnTo>
                      <a:pt x="943" y="460"/>
                    </a:lnTo>
                    <a:lnTo>
                      <a:pt x="902" y="499"/>
                    </a:lnTo>
                    <a:lnTo>
                      <a:pt x="870" y="516"/>
                    </a:lnTo>
                    <a:lnTo>
                      <a:pt x="833" y="534"/>
                    </a:lnTo>
                    <a:lnTo>
                      <a:pt x="796" y="552"/>
                    </a:lnTo>
                    <a:lnTo>
                      <a:pt x="757" y="568"/>
                    </a:lnTo>
                    <a:lnTo>
                      <a:pt x="713" y="582"/>
                    </a:lnTo>
                    <a:lnTo>
                      <a:pt x="669" y="594"/>
                    </a:lnTo>
                    <a:lnTo>
                      <a:pt x="622" y="603"/>
                    </a:lnTo>
                    <a:lnTo>
                      <a:pt x="571" y="609"/>
                    </a:lnTo>
                    <a:lnTo>
                      <a:pt x="522" y="609"/>
                    </a:lnTo>
                    <a:lnTo>
                      <a:pt x="468" y="605"/>
                    </a:lnTo>
                    <a:lnTo>
                      <a:pt x="402" y="596"/>
                    </a:lnTo>
                    <a:lnTo>
                      <a:pt x="340" y="584"/>
                    </a:lnTo>
                    <a:lnTo>
                      <a:pt x="284" y="568"/>
                    </a:lnTo>
                    <a:lnTo>
                      <a:pt x="233" y="547"/>
                    </a:lnTo>
                    <a:lnTo>
                      <a:pt x="184" y="524"/>
                    </a:lnTo>
                    <a:lnTo>
                      <a:pt x="142" y="500"/>
                    </a:lnTo>
                    <a:lnTo>
                      <a:pt x="103" y="473"/>
                    </a:lnTo>
                    <a:lnTo>
                      <a:pt x="71" y="445"/>
                    </a:lnTo>
                    <a:lnTo>
                      <a:pt x="41" y="417"/>
                    </a:lnTo>
                    <a:lnTo>
                      <a:pt x="19" y="387"/>
                    </a:lnTo>
                    <a:lnTo>
                      <a:pt x="5" y="355"/>
                    </a:lnTo>
                    <a:lnTo>
                      <a:pt x="0" y="323"/>
                    </a:lnTo>
                    <a:lnTo>
                      <a:pt x="0" y="292"/>
                    </a:lnTo>
                    <a:lnTo>
                      <a:pt x="5" y="261"/>
                    </a:lnTo>
                    <a:lnTo>
                      <a:pt x="17" y="230"/>
                    </a:lnTo>
                    <a:lnTo>
                      <a:pt x="34" y="201"/>
                    </a:lnTo>
                    <a:lnTo>
                      <a:pt x="54" y="171"/>
                    </a:lnTo>
                    <a:lnTo>
                      <a:pt x="76" y="142"/>
                    </a:lnTo>
                    <a:lnTo>
                      <a:pt x="100" y="115"/>
                    </a:lnTo>
                    <a:lnTo>
                      <a:pt x="125" y="88"/>
                    </a:lnTo>
                    <a:lnTo>
                      <a:pt x="139" y="84"/>
                    </a:lnTo>
                    <a:lnTo>
                      <a:pt x="154" y="82"/>
                    </a:lnTo>
                    <a:lnTo>
                      <a:pt x="166" y="78"/>
                    </a:lnTo>
                    <a:lnTo>
                      <a:pt x="179" y="76"/>
                    </a:lnTo>
                    <a:lnTo>
                      <a:pt x="191" y="73"/>
                    </a:lnTo>
                    <a:lnTo>
                      <a:pt x="203" y="72"/>
                    </a:lnTo>
                    <a:lnTo>
                      <a:pt x="215" y="70"/>
                    </a:lnTo>
                    <a:lnTo>
                      <a:pt x="230" y="70"/>
                    </a:lnTo>
                    <a:lnTo>
                      <a:pt x="242" y="73"/>
                    </a:lnTo>
                    <a:lnTo>
                      <a:pt x="257" y="75"/>
                    </a:lnTo>
                    <a:lnTo>
                      <a:pt x="247" y="76"/>
                    </a:lnTo>
                    <a:lnTo>
                      <a:pt x="240" y="77"/>
                    </a:lnTo>
                    <a:lnTo>
                      <a:pt x="230" y="80"/>
                    </a:lnTo>
                    <a:lnTo>
                      <a:pt x="223" y="82"/>
                    </a:lnTo>
                    <a:lnTo>
                      <a:pt x="215" y="85"/>
                    </a:lnTo>
                    <a:lnTo>
                      <a:pt x="208" y="89"/>
                    </a:lnTo>
                    <a:lnTo>
                      <a:pt x="201" y="92"/>
                    </a:lnTo>
                    <a:lnTo>
                      <a:pt x="196" y="96"/>
                    </a:lnTo>
                    <a:lnTo>
                      <a:pt x="189" y="100"/>
                    </a:lnTo>
                    <a:lnTo>
                      <a:pt x="184" y="102"/>
                    </a:lnTo>
                    <a:lnTo>
                      <a:pt x="184" y="116"/>
                    </a:lnTo>
                    <a:lnTo>
                      <a:pt x="203" y="114"/>
                    </a:lnTo>
                    <a:lnTo>
                      <a:pt x="220" y="109"/>
                    </a:lnTo>
                    <a:lnTo>
                      <a:pt x="242" y="105"/>
                    </a:lnTo>
                    <a:lnTo>
                      <a:pt x="262" y="100"/>
                    </a:lnTo>
                    <a:lnTo>
                      <a:pt x="284" y="96"/>
                    </a:lnTo>
                    <a:lnTo>
                      <a:pt x="304" y="92"/>
                    </a:lnTo>
                    <a:lnTo>
                      <a:pt x="328" y="91"/>
                    </a:lnTo>
                    <a:lnTo>
                      <a:pt x="350" y="90"/>
                    </a:lnTo>
                    <a:lnTo>
                      <a:pt x="375" y="92"/>
                    </a:lnTo>
                    <a:lnTo>
                      <a:pt x="397" y="96"/>
                    </a:lnTo>
                    <a:lnTo>
                      <a:pt x="404" y="93"/>
                    </a:lnTo>
                    <a:lnTo>
                      <a:pt x="407" y="90"/>
                    </a:lnTo>
                    <a:lnTo>
                      <a:pt x="409" y="88"/>
                    </a:lnTo>
                    <a:lnTo>
                      <a:pt x="409" y="84"/>
                    </a:lnTo>
                    <a:lnTo>
                      <a:pt x="409" y="82"/>
                    </a:lnTo>
                    <a:lnTo>
                      <a:pt x="407" y="78"/>
                    </a:lnTo>
                    <a:lnTo>
                      <a:pt x="404" y="76"/>
                    </a:lnTo>
                    <a:lnTo>
                      <a:pt x="402" y="73"/>
                    </a:lnTo>
                    <a:lnTo>
                      <a:pt x="399" y="70"/>
                    </a:lnTo>
                    <a:lnTo>
                      <a:pt x="397" y="67"/>
                    </a:lnTo>
                    <a:lnTo>
                      <a:pt x="394" y="67"/>
                    </a:lnTo>
                    <a:lnTo>
                      <a:pt x="392" y="67"/>
                    </a:lnTo>
                    <a:lnTo>
                      <a:pt x="390" y="67"/>
                    </a:lnTo>
                    <a:lnTo>
                      <a:pt x="387" y="67"/>
                    </a:lnTo>
                    <a:lnTo>
                      <a:pt x="385" y="66"/>
                    </a:lnTo>
                    <a:lnTo>
                      <a:pt x="380" y="66"/>
                    </a:lnTo>
                    <a:lnTo>
                      <a:pt x="377" y="65"/>
                    </a:lnTo>
                    <a:lnTo>
                      <a:pt x="375" y="65"/>
                    </a:lnTo>
                    <a:lnTo>
                      <a:pt x="372" y="64"/>
                    </a:lnTo>
                    <a:lnTo>
                      <a:pt x="372" y="61"/>
                    </a:lnTo>
                    <a:lnTo>
                      <a:pt x="372" y="58"/>
                    </a:lnTo>
                    <a:lnTo>
                      <a:pt x="426" y="52"/>
                    </a:lnTo>
                    <a:lnTo>
                      <a:pt x="483" y="46"/>
                    </a:lnTo>
                    <a:lnTo>
                      <a:pt x="537" y="42"/>
                    </a:lnTo>
                    <a:lnTo>
                      <a:pt x="590" y="36"/>
                    </a:lnTo>
                    <a:lnTo>
                      <a:pt x="647" y="29"/>
                    </a:lnTo>
                    <a:lnTo>
                      <a:pt x="701" y="24"/>
                    </a:lnTo>
                    <a:lnTo>
                      <a:pt x="755" y="18"/>
                    </a:lnTo>
                    <a:lnTo>
                      <a:pt x="811" y="12"/>
                    </a:lnTo>
                    <a:lnTo>
                      <a:pt x="865" y="6"/>
                    </a:lnTo>
                    <a:lnTo>
                      <a:pt x="919" y="0"/>
                    </a:lnTo>
                    <a:lnTo>
                      <a:pt x="1015" y="75"/>
                    </a:lnTo>
                    <a:lnTo>
                      <a:pt x="1015" y="75"/>
                    </a:lnTo>
                    <a:close/>
                  </a:path>
                </a:pathLst>
              </a:custGeom>
              <a:solidFill>
                <a:srgbClr val="E2FF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8814" name="Freeform 30"/>
              <p:cNvSpPr>
                <a:spLocks/>
              </p:cNvSpPr>
              <p:nvPr/>
            </p:nvSpPr>
            <p:spPr bwMode="auto">
              <a:xfrm>
                <a:off x="3049" y="403"/>
                <a:ext cx="238" cy="47"/>
              </a:xfrm>
              <a:custGeom>
                <a:avLst/>
                <a:gdLst>
                  <a:gd name="T0" fmla="*/ 238 w 238"/>
                  <a:gd name="T1" fmla="*/ 34 h 47"/>
                  <a:gd name="T2" fmla="*/ 238 w 238"/>
                  <a:gd name="T3" fmla="*/ 47 h 47"/>
                  <a:gd name="T4" fmla="*/ 216 w 238"/>
                  <a:gd name="T5" fmla="*/ 44 h 47"/>
                  <a:gd name="T6" fmla="*/ 192 w 238"/>
                  <a:gd name="T7" fmla="*/ 41 h 47"/>
                  <a:gd name="T8" fmla="*/ 167 w 238"/>
                  <a:gd name="T9" fmla="*/ 39 h 47"/>
                  <a:gd name="T10" fmla="*/ 143 w 238"/>
                  <a:gd name="T11" fmla="*/ 36 h 47"/>
                  <a:gd name="T12" fmla="*/ 118 w 238"/>
                  <a:gd name="T13" fmla="*/ 35 h 47"/>
                  <a:gd name="T14" fmla="*/ 94 w 238"/>
                  <a:gd name="T15" fmla="*/ 35 h 47"/>
                  <a:gd name="T16" fmla="*/ 69 w 238"/>
                  <a:gd name="T17" fmla="*/ 36 h 47"/>
                  <a:gd name="T18" fmla="*/ 45 w 238"/>
                  <a:gd name="T19" fmla="*/ 37 h 47"/>
                  <a:gd name="T20" fmla="*/ 22 w 238"/>
                  <a:gd name="T21" fmla="*/ 41 h 47"/>
                  <a:gd name="T22" fmla="*/ 0 w 238"/>
                  <a:gd name="T23" fmla="*/ 47 h 47"/>
                  <a:gd name="T24" fmla="*/ 3 w 238"/>
                  <a:gd name="T25" fmla="*/ 40 h 47"/>
                  <a:gd name="T26" fmla="*/ 8 w 238"/>
                  <a:gd name="T27" fmla="*/ 33 h 47"/>
                  <a:gd name="T28" fmla="*/ 15 w 238"/>
                  <a:gd name="T29" fmla="*/ 27 h 47"/>
                  <a:gd name="T30" fmla="*/ 25 w 238"/>
                  <a:gd name="T31" fmla="*/ 23 h 47"/>
                  <a:gd name="T32" fmla="*/ 37 w 238"/>
                  <a:gd name="T33" fmla="*/ 18 h 47"/>
                  <a:gd name="T34" fmla="*/ 49 w 238"/>
                  <a:gd name="T35" fmla="*/ 13 h 47"/>
                  <a:gd name="T36" fmla="*/ 62 w 238"/>
                  <a:gd name="T37" fmla="*/ 10 h 47"/>
                  <a:gd name="T38" fmla="*/ 74 w 238"/>
                  <a:gd name="T39" fmla="*/ 7 h 47"/>
                  <a:gd name="T40" fmla="*/ 89 w 238"/>
                  <a:gd name="T41" fmla="*/ 3 h 47"/>
                  <a:gd name="T42" fmla="*/ 98 w 238"/>
                  <a:gd name="T43" fmla="*/ 0 h 47"/>
                  <a:gd name="T44" fmla="*/ 116 w 238"/>
                  <a:gd name="T45" fmla="*/ 0 h 47"/>
                  <a:gd name="T46" fmla="*/ 133 w 238"/>
                  <a:gd name="T47" fmla="*/ 0 h 47"/>
                  <a:gd name="T48" fmla="*/ 147 w 238"/>
                  <a:gd name="T49" fmla="*/ 1 h 47"/>
                  <a:gd name="T50" fmla="*/ 162 w 238"/>
                  <a:gd name="T51" fmla="*/ 4 h 47"/>
                  <a:gd name="T52" fmla="*/ 177 w 238"/>
                  <a:gd name="T53" fmla="*/ 8 h 47"/>
                  <a:gd name="T54" fmla="*/ 189 w 238"/>
                  <a:gd name="T55" fmla="*/ 12 h 47"/>
                  <a:gd name="T56" fmla="*/ 201 w 238"/>
                  <a:gd name="T57" fmla="*/ 17 h 47"/>
                  <a:gd name="T58" fmla="*/ 214 w 238"/>
                  <a:gd name="T59" fmla="*/ 23 h 47"/>
                  <a:gd name="T60" fmla="*/ 226 w 238"/>
                  <a:gd name="T61" fmla="*/ 28 h 47"/>
                  <a:gd name="T62" fmla="*/ 238 w 238"/>
                  <a:gd name="T63" fmla="*/ 34 h 47"/>
                  <a:gd name="T64" fmla="*/ 238 w 238"/>
                  <a:gd name="T65" fmla="*/ 34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38" h="47">
                    <a:moveTo>
                      <a:pt x="238" y="34"/>
                    </a:moveTo>
                    <a:lnTo>
                      <a:pt x="238" y="47"/>
                    </a:lnTo>
                    <a:lnTo>
                      <a:pt x="216" y="44"/>
                    </a:lnTo>
                    <a:lnTo>
                      <a:pt x="192" y="41"/>
                    </a:lnTo>
                    <a:lnTo>
                      <a:pt x="167" y="39"/>
                    </a:lnTo>
                    <a:lnTo>
                      <a:pt x="143" y="36"/>
                    </a:lnTo>
                    <a:lnTo>
                      <a:pt x="118" y="35"/>
                    </a:lnTo>
                    <a:lnTo>
                      <a:pt x="94" y="35"/>
                    </a:lnTo>
                    <a:lnTo>
                      <a:pt x="69" y="36"/>
                    </a:lnTo>
                    <a:lnTo>
                      <a:pt x="45" y="37"/>
                    </a:lnTo>
                    <a:lnTo>
                      <a:pt x="22" y="41"/>
                    </a:lnTo>
                    <a:lnTo>
                      <a:pt x="0" y="47"/>
                    </a:lnTo>
                    <a:lnTo>
                      <a:pt x="3" y="40"/>
                    </a:lnTo>
                    <a:lnTo>
                      <a:pt x="8" y="33"/>
                    </a:lnTo>
                    <a:lnTo>
                      <a:pt x="15" y="27"/>
                    </a:lnTo>
                    <a:lnTo>
                      <a:pt x="25" y="23"/>
                    </a:lnTo>
                    <a:lnTo>
                      <a:pt x="37" y="18"/>
                    </a:lnTo>
                    <a:lnTo>
                      <a:pt x="49" y="13"/>
                    </a:lnTo>
                    <a:lnTo>
                      <a:pt x="62" y="10"/>
                    </a:lnTo>
                    <a:lnTo>
                      <a:pt x="74" y="7"/>
                    </a:lnTo>
                    <a:lnTo>
                      <a:pt x="89" y="3"/>
                    </a:lnTo>
                    <a:lnTo>
                      <a:pt x="98" y="0"/>
                    </a:lnTo>
                    <a:lnTo>
                      <a:pt x="116" y="0"/>
                    </a:lnTo>
                    <a:lnTo>
                      <a:pt x="133" y="0"/>
                    </a:lnTo>
                    <a:lnTo>
                      <a:pt x="147" y="1"/>
                    </a:lnTo>
                    <a:lnTo>
                      <a:pt x="162" y="4"/>
                    </a:lnTo>
                    <a:lnTo>
                      <a:pt x="177" y="8"/>
                    </a:lnTo>
                    <a:lnTo>
                      <a:pt x="189" y="12"/>
                    </a:lnTo>
                    <a:lnTo>
                      <a:pt x="201" y="17"/>
                    </a:lnTo>
                    <a:lnTo>
                      <a:pt x="214" y="23"/>
                    </a:lnTo>
                    <a:lnTo>
                      <a:pt x="226" y="28"/>
                    </a:lnTo>
                    <a:lnTo>
                      <a:pt x="238" y="34"/>
                    </a:lnTo>
                    <a:lnTo>
                      <a:pt x="238" y="34"/>
                    </a:lnTo>
                    <a:close/>
                  </a:path>
                </a:pathLst>
              </a:custGeom>
              <a:solidFill>
                <a:srgbClr val="0019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8815" name="Freeform 31"/>
              <p:cNvSpPr>
                <a:spLocks/>
              </p:cNvSpPr>
              <p:nvPr/>
            </p:nvSpPr>
            <p:spPr bwMode="auto">
              <a:xfrm>
                <a:off x="2201" y="450"/>
                <a:ext cx="285" cy="209"/>
              </a:xfrm>
              <a:custGeom>
                <a:avLst/>
                <a:gdLst>
                  <a:gd name="T0" fmla="*/ 270 w 285"/>
                  <a:gd name="T1" fmla="*/ 19 h 209"/>
                  <a:gd name="T2" fmla="*/ 238 w 285"/>
                  <a:gd name="T3" fmla="*/ 59 h 209"/>
                  <a:gd name="T4" fmla="*/ 209 w 285"/>
                  <a:gd name="T5" fmla="*/ 100 h 209"/>
                  <a:gd name="T6" fmla="*/ 184 w 285"/>
                  <a:gd name="T7" fmla="*/ 141 h 209"/>
                  <a:gd name="T8" fmla="*/ 169 w 285"/>
                  <a:gd name="T9" fmla="*/ 184 h 209"/>
                  <a:gd name="T10" fmla="*/ 157 w 285"/>
                  <a:gd name="T11" fmla="*/ 208 h 209"/>
                  <a:gd name="T12" fmla="*/ 138 w 285"/>
                  <a:gd name="T13" fmla="*/ 209 h 209"/>
                  <a:gd name="T14" fmla="*/ 116 w 285"/>
                  <a:gd name="T15" fmla="*/ 206 h 209"/>
                  <a:gd name="T16" fmla="*/ 93 w 285"/>
                  <a:gd name="T17" fmla="*/ 203 h 209"/>
                  <a:gd name="T18" fmla="*/ 74 w 285"/>
                  <a:gd name="T19" fmla="*/ 198 h 209"/>
                  <a:gd name="T20" fmla="*/ 54 w 285"/>
                  <a:gd name="T21" fmla="*/ 190 h 209"/>
                  <a:gd name="T22" fmla="*/ 42 w 285"/>
                  <a:gd name="T23" fmla="*/ 180 h 209"/>
                  <a:gd name="T24" fmla="*/ 37 w 285"/>
                  <a:gd name="T25" fmla="*/ 168 h 209"/>
                  <a:gd name="T26" fmla="*/ 42 w 285"/>
                  <a:gd name="T27" fmla="*/ 156 h 209"/>
                  <a:gd name="T28" fmla="*/ 54 w 285"/>
                  <a:gd name="T29" fmla="*/ 145 h 209"/>
                  <a:gd name="T30" fmla="*/ 69 w 285"/>
                  <a:gd name="T31" fmla="*/ 136 h 209"/>
                  <a:gd name="T32" fmla="*/ 76 w 285"/>
                  <a:gd name="T33" fmla="*/ 132 h 209"/>
                  <a:gd name="T34" fmla="*/ 89 w 285"/>
                  <a:gd name="T35" fmla="*/ 130 h 209"/>
                  <a:gd name="T36" fmla="*/ 98 w 285"/>
                  <a:gd name="T37" fmla="*/ 128 h 209"/>
                  <a:gd name="T38" fmla="*/ 101 w 285"/>
                  <a:gd name="T39" fmla="*/ 122 h 209"/>
                  <a:gd name="T40" fmla="*/ 89 w 285"/>
                  <a:gd name="T41" fmla="*/ 115 h 209"/>
                  <a:gd name="T42" fmla="*/ 69 w 285"/>
                  <a:gd name="T43" fmla="*/ 114 h 209"/>
                  <a:gd name="T44" fmla="*/ 49 w 285"/>
                  <a:gd name="T45" fmla="*/ 116 h 209"/>
                  <a:gd name="T46" fmla="*/ 32 w 285"/>
                  <a:gd name="T47" fmla="*/ 118 h 209"/>
                  <a:gd name="T48" fmla="*/ 13 w 285"/>
                  <a:gd name="T49" fmla="*/ 117 h 209"/>
                  <a:gd name="T50" fmla="*/ 0 w 285"/>
                  <a:gd name="T51" fmla="*/ 102 h 209"/>
                  <a:gd name="T52" fmla="*/ 8 w 285"/>
                  <a:gd name="T53" fmla="*/ 80 h 209"/>
                  <a:gd name="T54" fmla="*/ 27 w 285"/>
                  <a:gd name="T55" fmla="*/ 56 h 209"/>
                  <a:gd name="T56" fmla="*/ 57 w 285"/>
                  <a:gd name="T57" fmla="*/ 35 h 209"/>
                  <a:gd name="T58" fmla="*/ 93 w 285"/>
                  <a:gd name="T59" fmla="*/ 18 h 209"/>
                  <a:gd name="T60" fmla="*/ 133 w 285"/>
                  <a:gd name="T61" fmla="*/ 10 h 209"/>
                  <a:gd name="T62" fmla="*/ 167 w 285"/>
                  <a:gd name="T63" fmla="*/ 8 h 209"/>
                  <a:gd name="T64" fmla="*/ 201 w 285"/>
                  <a:gd name="T65" fmla="*/ 5 h 209"/>
                  <a:gd name="T66" fmla="*/ 236 w 285"/>
                  <a:gd name="T67" fmla="*/ 3 h 209"/>
                  <a:gd name="T68" fmla="*/ 270 w 285"/>
                  <a:gd name="T69" fmla="*/ 1 h 209"/>
                  <a:gd name="T70" fmla="*/ 285 w 285"/>
                  <a:gd name="T71" fmla="*/ 0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85" h="209">
                    <a:moveTo>
                      <a:pt x="285" y="0"/>
                    </a:moveTo>
                    <a:lnTo>
                      <a:pt x="270" y="19"/>
                    </a:lnTo>
                    <a:lnTo>
                      <a:pt x="253" y="38"/>
                    </a:lnTo>
                    <a:lnTo>
                      <a:pt x="238" y="59"/>
                    </a:lnTo>
                    <a:lnTo>
                      <a:pt x="221" y="80"/>
                    </a:lnTo>
                    <a:lnTo>
                      <a:pt x="209" y="100"/>
                    </a:lnTo>
                    <a:lnTo>
                      <a:pt x="194" y="121"/>
                    </a:lnTo>
                    <a:lnTo>
                      <a:pt x="184" y="141"/>
                    </a:lnTo>
                    <a:lnTo>
                      <a:pt x="174" y="162"/>
                    </a:lnTo>
                    <a:lnTo>
                      <a:pt x="169" y="184"/>
                    </a:lnTo>
                    <a:lnTo>
                      <a:pt x="167" y="205"/>
                    </a:lnTo>
                    <a:lnTo>
                      <a:pt x="157" y="208"/>
                    </a:lnTo>
                    <a:lnTo>
                      <a:pt x="147" y="209"/>
                    </a:lnTo>
                    <a:lnTo>
                      <a:pt x="138" y="209"/>
                    </a:lnTo>
                    <a:lnTo>
                      <a:pt x="125" y="208"/>
                    </a:lnTo>
                    <a:lnTo>
                      <a:pt x="116" y="206"/>
                    </a:lnTo>
                    <a:lnTo>
                      <a:pt x="103" y="205"/>
                    </a:lnTo>
                    <a:lnTo>
                      <a:pt x="93" y="203"/>
                    </a:lnTo>
                    <a:lnTo>
                      <a:pt x="84" y="201"/>
                    </a:lnTo>
                    <a:lnTo>
                      <a:pt x="74" y="198"/>
                    </a:lnTo>
                    <a:lnTo>
                      <a:pt x="64" y="196"/>
                    </a:lnTo>
                    <a:lnTo>
                      <a:pt x="54" y="190"/>
                    </a:lnTo>
                    <a:lnTo>
                      <a:pt x="47" y="185"/>
                    </a:lnTo>
                    <a:lnTo>
                      <a:pt x="42" y="180"/>
                    </a:lnTo>
                    <a:lnTo>
                      <a:pt x="40" y="174"/>
                    </a:lnTo>
                    <a:lnTo>
                      <a:pt x="37" y="168"/>
                    </a:lnTo>
                    <a:lnTo>
                      <a:pt x="40" y="162"/>
                    </a:lnTo>
                    <a:lnTo>
                      <a:pt x="42" y="156"/>
                    </a:lnTo>
                    <a:lnTo>
                      <a:pt x="47" y="150"/>
                    </a:lnTo>
                    <a:lnTo>
                      <a:pt x="54" y="145"/>
                    </a:lnTo>
                    <a:lnTo>
                      <a:pt x="64" y="138"/>
                    </a:lnTo>
                    <a:lnTo>
                      <a:pt x="69" y="136"/>
                    </a:lnTo>
                    <a:lnTo>
                      <a:pt x="71" y="133"/>
                    </a:lnTo>
                    <a:lnTo>
                      <a:pt x="76" y="132"/>
                    </a:lnTo>
                    <a:lnTo>
                      <a:pt x="84" y="131"/>
                    </a:lnTo>
                    <a:lnTo>
                      <a:pt x="89" y="130"/>
                    </a:lnTo>
                    <a:lnTo>
                      <a:pt x="93" y="129"/>
                    </a:lnTo>
                    <a:lnTo>
                      <a:pt x="98" y="128"/>
                    </a:lnTo>
                    <a:lnTo>
                      <a:pt x="101" y="125"/>
                    </a:lnTo>
                    <a:lnTo>
                      <a:pt x="101" y="122"/>
                    </a:lnTo>
                    <a:lnTo>
                      <a:pt x="98" y="117"/>
                    </a:lnTo>
                    <a:lnTo>
                      <a:pt x="89" y="115"/>
                    </a:lnTo>
                    <a:lnTo>
                      <a:pt x="79" y="114"/>
                    </a:lnTo>
                    <a:lnTo>
                      <a:pt x="69" y="114"/>
                    </a:lnTo>
                    <a:lnTo>
                      <a:pt x="59" y="115"/>
                    </a:lnTo>
                    <a:lnTo>
                      <a:pt x="49" y="116"/>
                    </a:lnTo>
                    <a:lnTo>
                      <a:pt x="42" y="118"/>
                    </a:lnTo>
                    <a:lnTo>
                      <a:pt x="32" y="118"/>
                    </a:lnTo>
                    <a:lnTo>
                      <a:pt x="22" y="118"/>
                    </a:lnTo>
                    <a:lnTo>
                      <a:pt x="13" y="117"/>
                    </a:lnTo>
                    <a:lnTo>
                      <a:pt x="3" y="114"/>
                    </a:lnTo>
                    <a:lnTo>
                      <a:pt x="0" y="102"/>
                    </a:lnTo>
                    <a:lnTo>
                      <a:pt x="3" y="91"/>
                    </a:lnTo>
                    <a:lnTo>
                      <a:pt x="8" y="80"/>
                    </a:lnTo>
                    <a:lnTo>
                      <a:pt x="15" y="67"/>
                    </a:lnTo>
                    <a:lnTo>
                      <a:pt x="27" y="56"/>
                    </a:lnTo>
                    <a:lnTo>
                      <a:pt x="40" y="45"/>
                    </a:lnTo>
                    <a:lnTo>
                      <a:pt x="57" y="35"/>
                    </a:lnTo>
                    <a:lnTo>
                      <a:pt x="74" y="26"/>
                    </a:lnTo>
                    <a:lnTo>
                      <a:pt x="93" y="18"/>
                    </a:lnTo>
                    <a:lnTo>
                      <a:pt x="116" y="11"/>
                    </a:lnTo>
                    <a:lnTo>
                      <a:pt x="133" y="10"/>
                    </a:lnTo>
                    <a:lnTo>
                      <a:pt x="150" y="9"/>
                    </a:lnTo>
                    <a:lnTo>
                      <a:pt x="167" y="8"/>
                    </a:lnTo>
                    <a:lnTo>
                      <a:pt x="184" y="6"/>
                    </a:lnTo>
                    <a:lnTo>
                      <a:pt x="201" y="5"/>
                    </a:lnTo>
                    <a:lnTo>
                      <a:pt x="218" y="4"/>
                    </a:lnTo>
                    <a:lnTo>
                      <a:pt x="236" y="3"/>
                    </a:lnTo>
                    <a:lnTo>
                      <a:pt x="253" y="2"/>
                    </a:lnTo>
                    <a:lnTo>
                      <a:pt x="270" y="1"/>
                    </a:lnTo>
                    <a:lnTo>
                      <a:pt x="285" y="0"/>
                    </a:lnTo>
                    <a:lnTo>
                      <a:pt x="285" y="0"/>
                    </a:ln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8816" name="Freeform 32"/>
              <p:cNvSpPr>
                <a:spLocks/>
              </p:cNvSpPr>
              <p:nvPr/>
            </p:nvSpPr>
            <p:spPr bwMode="auto">
              <a:xfrm>
                <a:off x="3059" y="478"/>
                <a:ext cx="177" cy="119"/>
              </a:xfrm>
              <a:custGeom>
                <a:avLst/>
                <a:gdLst>
                  <a:gd name="T0" fmla="*/ 177 w 177"/>
                  <a:gd name="T1" fmla="*/ 74 h 119"/>
                  <a:gd name="T2" fmla="*/ 172 w 177"/>
                  <a:gd name="T3" fmla="*/ 79 h 119"/>
                  <a:gd name="T4" fmla="*/ 167 w 177"/>
                  <a:gd name="T5" fmla="*/ 85 h 119"/>
                  <a:gd name="T6" fmla="*/ 160 w 177"/>
                  <a:gd name="T7" fmla="*/ 89 h 119"/>
                  <a:gd name="T8" fmla="*/ 155 w 177"/>
                  <a:gd name="T9" fmla="*/ 95 h 119"/>
                  <a:gd name="T10" fmla="*/ 150 w 177"/>
                  <a:gd name="T11" fmla="*/ 100 h 119"/>
                  <a:gd name="T12" fmla="*/ 142 w 177"/>
                  <a:gd name="T13" fmla="*/ 104 h 119"/>
                  <a:gd name="T14" fmla="*/ 135 w 177"/>
                  <a:gd name="T15" fmla="*/ 109 h 119"/>
                  <a:gd name="T16" fmla="*/ 128 w 177"/>
                  <a:gd name="T17" fmla="*/ 113 h 119"/>
                  <a:gd name="T18" fmla="*/ 115 w 177"/>
                  <a:gd name="T19" fmla="*/ 117 h 119"/>
                  <a:gd name="T20" fmla="*/ 103 w 177"/>
                  <a:gd name="T21" fmla="*/ 119 h 119"/>
                  <a:gd name="T22" fmla="*/ 93 w 177"/>
                  <a:gd name="T23" fmla="*/ 118 h 119"/>
                  <a:gd name="T24" fmla="*/ 81 w 177"/>
                  <a:gd name="T25" fmla="*/ 117 h 119"/>
                  <a:gd name="T26" fmla="*/ 71 w 177"/>
                  <a:gd name="T27" fmla="*/ 114 h 119"/>
                  <a:gd name="T28" fmla="*/ 59 w 177"/>
                  <a:gd name="T29" fmla="*/ 112 h 119"/>
                  <a:gd name="T30" fmla="*/ 49 w 177"/>
                  <a:gd name="T31" fmla="*/ 109 h 119"/>
                  <a:gd name="T32" fmla="*/ 39 w 177"/>
                  <a:gd name="T33" fmla="*/ 104 h 119"/>
                  <a:gd name="T34" fmla="*/ 30 w 177"/>
                  <a:gd name="T35" fmla="*/ 101 h 119"/>
                  <a:gd name="T36" fmla="*/ 22 w 177"/>
                  <a:gd name="T37" fmla="*/ 96 h 119"/>
                  <a:gd name="T38" fmla="*/ 15 w 177"/>
                  <a:gd name="T39" fmla="*/ 92 h 119"/>
                  <a:gd name="T40" fmla="*/ 8 w 177"/>
                  <a:gd name="T41" fmla="*/ 86 h 119"/>
                  <a:gd name="T42" fmla="*/ 5 w 177"/>
                  <a:gd name="T43" fmla="*/ 78 h 119"/>
                  <a:gd name="T44" fmla="*/ 3 w 177"/>
                  <a:gd name="T45" fmla="*/ 69 h 119"/>
                  <a:gd name="T46" fmla="*/ 0 w 177"/>
                  <a:gd name="T47" fmla="*/ 58 h 119"/>
                  <a:gd name="T48" fmla="*/ 0 w 177"/>
                  <a:gd name="T49" fmla="*/ 48 h 119"/>
                  <a:gd name="T50" fmla="*/ 0 w 177"/>
                  <a:gd name="T51" fmla="*/ 38 h 119"/>
                  <a:gd name="T52" fmla="*/ 5 w 177"/>
                  <a:gd name="T53" fmla="*/ 28 h 119"/>
                  <a:gd name="T54" fmla="*/ 12 w 177"/>
                  <a:gd name="T55" fmla="*/ 18 h 119"/>
                  <a:gd name="T56" fmla="*/ 22 w 177"/>
                  <a:gd name="T57" fmla="*/ 10 h 119"/>
                  <a:gd name="T58" fmla="*/ 39 w 177"/>
                  <a:gd name="T59" fmla="*/ 5 h 119"/>
                  <a:gd name="T60" fmla="*/ 59 w 177"/>
                  <a:gd name="T61" fmla="*/ 0 h 119"/>
                  <a:gd name="T62" fmla="*/ 84 w 177"/>
                  <a:gd name="T63" fmla="*/ 2 h 119"/>
                  <a:gd name="T64" fmla="*/ 103 w 177"/>
                  <a:gd name="T65" fmla="*/ 7 h 119"/>
                  <a:gd name="T66" fmla="*/ 120 w 177"/>
                  <a:gd name="T67" fmla="*/ 12 h 119"/>
                  <a:gd name="T68" fmla="*/ 135 w 177"/>
                  <a:gd name="T69" fmla="*/ 18 h 119"/>
                  <a:gd name="T70" fmla="*/ 145 w 177"/>
                  <a:gd name="T71" fmla="*/ 26 h 119"/>
                  <a:gd name="T72" fmla="*/ 155 w 177"/>
                  <a:gd name="T73" fmla="*/ 36 h 119"/>
                  <a:gd name="T74" fmla="*/ 162 w 177"/>
                  <a:gd name="T75" fmla="*/ 45 h 119"/>
                  <a:gd name="T76" fmla="*/ 167 w 177"/>
                  <a:gd name="T77" fmla="*/ 55 h 119"/>
                  <a:gd name="T78" fmla="*/ 172 w 177"/>
                  <a:gd name="T79" fmla="*/ 64 h 119"/>
                  <a:gd name="T80" fmla="*/ 177 w 177"/>
                  <a:gd name="T81" fmla="*/ 74 h 119"/>
                  <a:gd name="T82" fmla="*/ 177 w 177"/>
                  <a:gd name="T83" fmla="*/ 74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77" h="119">
                    <a:moveTo>
                      <a:pt x="177" y="74"/>
                    </a:moveTo>
                    <a:lnTo>
                      <a:pt x="172" y="79"/>
                    </a:lnTo>
                    <a:lnTo>
                      <a:pt x="167" y="85"/>
                    </a:lnTo>
                    <a:lnTo>
                      <a:pt x="160" y="89"/>
                    </a:lnTo>
                    <a:lnTo>
                      <a:pt x="155" y="95"/>
                    </a:lnTo>
                    <a:lnTo>
                      <a:pt x="150" y="100"/>
                    </a:lnTo>
                    <a:lnTo>
                      <a:pt x="142" y="104"/>
                    </a:lnTo>
                    <a:lnTo>
                      <a:pt x="135" y="109"/>
                    </a:lnTo>
                    <a:lnTo>
                      <a:pt x="128" y="113"/>
                    </a:lnTo>
                    <a:lnTo>
                      <a:pt x="115" y="117"/>
                    </a:lnTo>
                    <a:lnTo>
                      <a:pt x="103" y="119"/>
                    </a:lnTo>
                    <a:lnTo>
                      <a:pt x="93" y="118"/>
                    </a:lnTo>
                    <a:lnTo>
                      <a:pt x="81" y="117"/>
                    </a:lnTo>
                    <a:lnTo>
                      <a:pt x="71" y="114"/>
                    </a:lnTo>
                    <a:lnTo>
                      <a:pt x="59" y="112"/>
                    </a:lnTo>
                    <a:lnTo>
                      <a:pt x="49" y="109"/>
                    </a:lnTo>
                    <a:lnTo>
                      <a:pt x="39" y="104"/>
                    </a:lnTo>
                    <a:lnTo>
                      <a:pt x="30" y="101"/>
                    </a:lnTo>
                    <a:lnTo>
                      <a:pt x="22" y="96"/>
                    </a:lnTo>
                    <a:lnTo>
                      <a:pt x="15" y="92"/>
                    </a:lnTo>
                    <a:lnTo>
                      <a:pt x="8" y="86"/>
                    </a:lnTo>
                    <a:lnTo>
                      <a:pt x="5" y="78"/>
                    </a:lnTo>
                    <a:lnTo>
                      <a:pt x="3" y="69"/>
                    </a:lnTo>
                    <a:lnTo>
                      <a:pt x="0" y="58"/>
                    </a:lnTo>
                    <a:lnTo>
                      <a:pt x="0" y="48"/>
                    </a:lnTo>
                    <a:lnTo>
                      <a:pt x="0" y="38"/>
                    </a:lnTo>
                    <a:lnTo>
                      <a:pt x="5" y="28"/>
                    </a:lnTo>
                    <a:lnTo>
                      <a:pt x="12" y="18"/>
                    </a:lnTo>
                    <a:lnTo>
                      <a:pt x="22" y="10"/>
                    </a:lnTo>
                    <a:lnTo>
                      <a:pt x="39" y="5"/>
                    </a:lnTo>
                    <a:lnTo>
                      <a:pt x="59" y="0"/>
                    </a:lnTo>
                    <a:lnTo>
                      <a:pt x="84" y="2"/>
                    </a:lnTo>
                    <a:lnTo>
                      <a:pt x="103" y="7"/>
                    </a:lnTo>
                    <a:lnTo>
                      <a:pt x="120" y="12"/>
                    </a:lnTo>
                    <a:lnTo>
                      <a:pt x="135" y="18"/>
                    </a:lnTo>
                    <a:lnTo>
                      <a:pt x="145" y="26"/>
                    </a:lnTo>
                    <a:lnTo>
                      <a:pt x="155" y="36"/>
                    </a:lnTo>
                    <a:lnTo>
                      <a:pt x="162" y="45"/>
                    </a:lnTo>
                    <a:lnTo>
                      <a:pt x="167" y="55"/>
                    </a:lnTo>
                    <a:lnTo>
                      <a:pt x="172" y="64"/>
                    </a:lnTo>
                    <a:lnTo>
                      <a:pt x="177" y="74"/>
                    </a:lnTo>
                    <a:lnTo>
                      <a:pt x="177" y="74"/>
                    </a:lnTo>
                    <a:close/>
                  </a:path>
                </a:pathLst>
              </a:custGeom>
              <a:solidFill>
                <a:srgbClr val="0019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8817" name="Freeform 33"/>
              <p:cNvSpPr>
                <a:spLocks/>
              </p:cNvSpPr>
              <p:nvPr/>
            </p:nvSpPr>
            <p:spPr bwMode="auto">
              <a:xfrm>
                <a:off x="2618" y="498"/>
                <a:ext cx="169" cy="117"/>
              </a:xfrm>
              <a:custGeom>
                <a:avLst/>
                <a:gdLst>
                  <a:gd name="T0" fmla="*/ 167 w 169"/>
                  <a:gd name="T1" fmla="*/ 25 h 117"/>
                  <a:gd name="T2" fmla="*/ 169 w 169"/>
                  <a:gd name="T3" fmla="*/ 36 h 117"/>
                  <a:gd name="T4" fmla="*/ 169 w 169"/>
                  <a:gd name="T5" fmla="*/ 46 h 117"/>
                  <a:gd name="T6" fmla="*/ 167 w 169"/>
                  <a:gd name="T7" fmla="*/ 58 h 117"/>
                  <a:gd name="T8" fmla="*/ 164 w 169"/>
                  <a:gd name="T9" fmla="*/ 68 h 117"/>
                  <a:gd name="T10" fmla="*/ 159 w 169"/>
                  <a:gd name="T11" fmla="*/ 77 h 117"/>
                  <a:gd name="T12" fmla="*/ 154 w 169"/>
                  <a:gd name="T13" fmla="*/ 88 h 117"/>
                  <a:gd name="T14" fmla="*/ 145 w 169"/>
                  <a:gd name="T15" fmla="*/ 96 h 117"/>
                  <a:gd name="T16" fmla="*/ 132 w 169"/>
                  <a:gd name="T17" fmla="*/ 104 h 117"/>
                  <a:gd name="T18" fmla="*/ 115 w 169"/>
                  <a:gd name="T19" fmla="*/ 110 h 117"/>
                  <a:gd name="T20" fmla="*/ 96 w 169"/>
                  <a:gd name="T21" fmla="*/ 116 h 117"/>
                  <a:gd name="T22" fmla="*/ 83 w 169"/>
                  <a:gd name="T23" fmla="*/ 117 h 117"/>
                  <a:gd name="T24" fmla="*/ 71 w 169"/>
                  <a:gd name="T25" fmla="*/ 116 h 117"/>
                  <a:gd name="T26" fmla="*/ 59 w 169"/>
                  <a:gd name="T27" fmla="*/ 115 h 117"/>
                  <a:gd name="T28" fmla="*/ 52 w 169"/>
                  <a:gd name="T29" fmla="*/ 112 h 117"/>
                  <a:gd name="T30" fmla="*/ 42 w 169"/>
                  <a:gd name="T31" fmla="*/ 108 h 117"/>
                  <a:gd name="T32" fmla="*/ 37 w 169"/>
                  <a:gd name="T33" fmla="*/ 105 h 117"/>
                  <a:gd name="T34" fmla="*/ 29 w 169"/>
                  <a:gd name="T35" fmla="*/ 100 h 117"/>
                  <a:gd name="T36" fmla="*/ 22 w 169"/>
                  <a:gd name="T37" fmla="*/ 96 h 117"/>
                  <a:gd name="T38" fmla="*/ 15 w 169"/>
                  <a:gd name="T39" fmla="*/ 91 h 117"/>
                  <a:gd name="T40" fmla="*/ 7 w 169"/>
                  <a:gd name="T41" fmla="*/ 86 h 117"/>
                  <a:gd name="T42" fmla="*/ 5 w 169"/>
                  <a:gd name="T43" fmla="*/ 80 h 117"/>
                  <a:gd name="T44" fmla="*/ 0 w 169"/>
                  <a:gd name="T45" fmla="*/ 72 h 117"/>
                  <a:gd name="T46" fmla="*/ 0 w 169"/>
                  <a:gd name="T47" fmla="*/ 64 h 117"/>
                  <a:gd name="T48" fmla="*/ 0 w 169"/>
                  <a:gd name="T49" fmla="*/ 56 h 117"/>
                  <a:gd name="T50" fmla="*/ 2 w 169"/>
                  <a:gd name="T51" fmla="*/ 48 h 117"/>
                  <a:gd name="T52" fmla="*/ 5 w 169"/>
                  <a:gd name="T53" fmla="*/ 41 h 117"/>
                  <a:gd name="T54" fmla="*/ 10 w 169"/>
                  <a:gd name="T55" fmla="*/ 33 h 117"/>
                  <a:gd name="T56" fmla="*/ 17 w 169"/>
                  <a:gd name="T57" fmla="*/ 26 h 117"/>
                  <a:gd name="T58" fmla="*/ 25 w 169"/>
                  <a:gd name="T59" fmla="*/ 19 h 117"/>
                  <a:gd name="T60" fmla="*/ 34 w 169"/>
                  <a:gd name="T61" fmla="*/ 13 h 117"/>
                  <a:gd name="T62" fmla="*/ 49 w 169"/>
                  <a:gd name="T63" fmla="*/ 8 h 117"/>
                  <a:gd name="T64" fmla="*/ 64 w 169"/>
                  <a:gd name="T65" fmla="*/ 4 h 117"/>
                  <a:gd name="T66" fmla="*/ 78 w 169"/>
                  <a:gd name="T67" fmla="*/ 1 h 117"/>
                  <a:gd name="T68" fmla="*/ 93 w 169"/>
                  <a:gd name="T69" fmla="*/ 0 h 117"/>
                  <a:gd name="T70" fmla="*/ 108 w 169"/>
                  <a:gd name="T71" fmla="*/ 1 h 117"/>
                  <a:gd name="T72" fmla="*/ 123 w 169"/>
                  <a:gd name="T73" fmla="*/ 3 h 117"/>
                  <a:gd name="T74" fmla="*/ 137 w 169"/>
                  <a:gd name="T75" fmla="*/ 5 h 117"/>
                  <a:gd name="T76" fmla="*/ 150 w 169"/>
                  <a:gd name="T77" fmla="*/ 11 h 117"/>
                  <a:gd name="T78" fmla="*/ 159 w 169"/>
                  <a:gd name="T79" fmla="*/ 17 h 117"/>
                  <a:gd name="T80" fmla="*/ 167 w 169"/>
                  <a:gd name="T81" fmla="*/ 25 h 117"/>
                  <a:gd name="T82" fmla="*/ 167 w 169"/>
                  <a:gd name="T83" fmla="*/ 25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69" h="117">
                    <a:moveTo>
                      <a:pt x="167" y="25"/>
                    </a:moveTo>
                    <a:lnTo>
                      <a:pt x="169" y="36"/>
                    </a:lnTo>
                    <a:lnTo>
                      <a:pt x="169" y="46"/>
                    </a:lnTo>
                    <a:lnTo>
                      <a:pt x="167" y="58"/>
                    </a:lnTo>
                    <a:lnTo>
                      <a:pt x="164" y="68"/>
                    </a:lnTo>
                    <a:lnTo>
                      <a:pt x="159" y="77"/>
                    </a:lnTo>
                    <a:lnTo>
                      <a:pt x="154" y="88"/>
                    </a:lnTo>
                    <a:lnTo>
                      <a:pt x="145" y="96"/>
                    </a:lnTo>
                    <a:lnTo>
                      <a:pt x="132" y="104"/>
                    </a:lnTo>
                    <a:lnTo>
                      <a:pt x="115" y="110"/>
                    </a:lnTo>
                    <a:lnTo>
                      <a:pt x="96" y="116"/>
                    </a:lnTo>
                    <a:lnTo>
                      <a:pt x="83" y="117"/>
                    </a:lnTo>
                    <a:lnTo>
                      <a:pt x="71" y="116"/>
                    </a:lnTo>
                    <a:lnTo>
                      <a:pt x="59" y="115"/>
                    </a:lnTo>
                    <a:lnTo>
                      <a:pt x="52" y="112"/>
                    </a:lnTo>
                    <a:lnTo>
                      <a:pt x="42" y="108"/>
                    </a:lnTo>
                    <a:lnTo>
                      <a:pt x="37" y="105"/>
                    </a:lnTo>
                    <a:lnTo>
                      <a:pt x="29" y="100"/>
                    </a:lnTo>
                    <a:lnTo>
                      <a:pt x="22" y="96"/>
                    </a:lnTo>
                    <a:lnTo>
                      <a:pt x="15" y="91"/>
                    </a:lnTo>
                    <a:lnTo>
                      <a:pt x="7" y="86"/>
                    </a:lnTo>
                    <a:lnTo>
                      <a:pt x="5" y="80"/>
                    </a:lnTo>
                    <a:lnTo>
                      <a:pt x="0" y="72"/>
                    </a:lnTo>
                    <a:lnTo>
                      <a:pt x="0" y="64"/>
                    </a:lnTo>
                    <a:lnTo>
                      <a:pt x="0" y="56"/>
                    </a:lnTo>
                    <a:lnTo>
                      <a:pt x="2" y="48"/>
                    </a:lnTo>
                    <a:lnTo>
                      <a:pt x="5" y="41"/>
                    </a:lnTo>
                    <a:lnTo>
                      <a:pt x="10" y="33"/>
                    </a:lnTo>
                    <a:lnTo>
                      <a:pt x="17" y="26"/>
                    </a:lnTo>
                    <a:lnTo>
                      <a:pt x="25" y="19"/>
                    </a:lnTo>
                    <a:lnTo>
                      <a:pt x="34" y="13"/>
                    </a:lnTo>
                    <a:lnTo>
                      <a:pt x="49" y="8"/>
                    </a:lnTo>
                    <a:lnTo>
                      <a:pt x="64" y="4"/>
                    </a:lnTo>
                    <a:lnTo>
                      <a:pt x="78" y="1"/>
                    </a:lnTo>
                    <a:lnTo>
                      <a:pt x="93" y="0"/>
                    </a:lnTo>
                    <a:lnTo>
                      <a:pt x="108" y="1"/>
                    </a:lnTo>
                    <a:lnTo>
                      <a:pt x="123" y="3"/>
                    </a:lnTo>
                    <a:lnTo>
                      <a:pt x="137" y="5"/>
                    </a:lnTo>
                    <a:lnTo>
                      <a:pt x="150" y="11"/>
                    </a:lnTo>
                    <a:lnTo>
                      <a:pt x="159" y="17"/>
                    </a:lnTo>
                    <a:lnTo>
                      <a:pt x="167" y="25"/>
                    </a:lnTo>
                    <a:lnTo>
                      <a:pt x="167" y="25"/>
                    </a:lnTo>
                    <a:close/>
                  </a:path>
                </a:pathLst>
              </a:custGeom>
              <a:solidFill>
                <a:srgbClr val="0019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8818" name="Freeform 34"/>
              <p:cNvSpPr>
                <a:spLocks/>
              </p:cNvSpPr>
              <p:nvPr/>
            </p:nvSpPr>
            <p:spPr bwMode="auto">
              <a:xfrm>
                <a:off x="3074" y="494"/>
                <a:ext cx="132" cy="88"/>
              </a:xfrm>
              <a:custGeom>
                <a:avLst/>
                <a:gdLst>
                  <a:gd name="T0" fmla="*/ 132 w 132"/>
                  <a:gd name="T1" fmla="*/ 53 h 88"/>
                  <a:gd name="T2" fmla="*/ 130 w 132"/>
                  <a:gd name="T3" fmla="*/ 56 h 88"/>
                  <a:gd name="T4" fmla="*/ 127 w 132"/>
                  <a:gd name="T5" fmla="*/ 60 h 88"/>
                  <a:gd name="T6" fmla="*/ 125 w 132"/>
                  <a:gd name="T7" fmla="*/ 63 h 88"/>
                  <a:gd name="T8" fmla="*/ 125 w 132"/>
                  <a:gd name="T9" fmla="*/ 68 h 88"/>
                  <a:gd name="T10" fmla="*/ 122 w 132"/>
                  <a:gd name="T11" fmla="*/ 71 h 88"/>
                  <a:gd name="T12" fmla="*/ 122 w 132"/>
                  <a:gd name="T13" fmla="*/ 74 h 88"/>
                  <a:gd name="T14" fmla="*/ 120 w 132"/>
                  <a:gd name="T15" fmla="*/ 78 h 88"/>
                  <a:gd name="T16" fmla="*/ 115 w 132"/>
                  <a:gd name="T17" fmla="*/ 81 h 88"/>
                  <a:gd name="T18" fmla="*/ 108 w 132"/>
                  <a:gd name="T19" fmla="*/ 85 h 88"/>
                  <a:gd name="T20" fmla="*/ 100 w 132"/>
                  <a:gd name="T21" fmla="*/ 87 h 88"/>
                  <a:gd name="T22" fmla="*/ 83 w 132"/>
                  <a:gd name="T23" fmla="*/ 88 h 88"/>
                  <a:gd name="T24" fmla="*/ 69 w 132"/>
                  <a:gd name="T25" fmla="*/ 87 h 88"/>
                  <a:gd name="T26" fmla="*/ 54 w 132"/>
                  <a:gd name="T27" fmla="*/ 85 h 88"/>
                  <a:gd name="T28" fmla="*/ 44 w 132"/>
                  <a:gd name="T29" fmla="*/ 80 h 88"/>
                  <a:gd name="T30" fmla="*/ 32 w 132"/>
                  <a:gd name="T31" fmla="*/ 76 h 88"/>
                  <a:gd name="T32" fmla="*/ 24 w 132"/>
                  <a:gd name="T33" fmla="*/ 70 h 88"/>
                  <a:gd name="T34" fmla="*/ 17 w 132"/>
                  <a:gd name="T35" fmla="*/ 64 h 88"/>
                  <a:gd name="T36" fmla="*/ 10 w 132"/>
                  <a:gd name="T37" fmla="*/ 58 h 88"/>
                  <a:gd name="T38" fmla="*/ 5 w 132"/>
                  <a:gd name="T39" fmla="*/ 53 h 88"/>
                  <a:gd name="T40" fmla="*/ 0 w 132"/>
                  <a:gd name="T41" fmla="*/ 46 h 88"/>
                  <a:gd name="T42" fmla="*/ 29 w 132"/>
                  <a:gd name="T43" fmla="*/ 0 h 88"/>
                  <a:gd name="T44" fmla="*/ 51 w 132"/>
                  <a:gd name="T45" fmla="*/ 0 h 88"/>
                  <a:gd name="T46" fmla="*/ 69 w 132"/>
                  <a:gd name="T47" fmla="*/ 1 h 88"/>
                  <a:gd name="T48" fmla="*/ 83 w 132"/>
                  <a:gd name="T49" fmla="*/ 5 h 88"/>
                  <a:gd name="T50" fmla="*/ 93 w 132"/>
                  <a:gd name="T51" fmla="*/ 9 h 88"/>
                  <a:gd name="T52" fmla="*/ 103 w 132"/>
                  <a:gd name="T53" fmla="*/ 16 h 88"/>
                  <a:gd name="T54" fmla="*/ 113 w 132"/>
                  <a:gd name="T55" fmla="*/ 22 h 88"/>
                  <a:gd name="T56" fmla="*/ 118 w 132"/>
                  <a:gd name="T57" fmla="*/ 30 h 88"/>
                  <a:gd name="T58" fmla="*/ 125 w 132"/>
                  <a:gd name="T59" fmla="*/ 38 h 88"/>
                  <a:gd name="T60" fmla="*/ 130 w 132"/>
                  <a:gd name="T61" fmla="*/ 46 h 88"/>
                  <a:gd name="T62" fmla="*/ 132 w 132"/>
                  <a:gd name="T63" fmla="*/ 53 h 88"/>
                  <a:gd name="T64" fmla="*/ 132 w 132"/>
                  <a:gd name="T65" fmla="*/ 53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32" h="88">
                    <a:moveTo>
                      <a:pt x="132" y="53"/>
                    </a:moveTo>
                    <a:lnTo>
                      <a:pt x="130" y="56"/>
                    </a:lnTo>
                    <a:lnTo>
                      <a:pt x="127" y="60"/>
                    </a:lnTo>
                    <a:lnTo>
                      <a:pt x="125" y="63"/>
                    </a:lnTo>
                    <a:lnTo>
                      <a:pt x="125" y="68"/>
                    </a:lnTo>
                    <a:lnTo>
                      <a:pt x="122" y="71"/>
                    </a:lnTo>
                    <a:lnTo>
                      <a:pt x="122" y="74"/>
                    </a:lnTo>
                    <a:lnTo>
                      <a:pt x="120" y="78"/>
                    </a:lnTo>
                    <a:lnTo>
                      <a:pt x="115" y="81"/>
                    </a:lnTo>
                    <a:lnTo>
                      <a:pt x="108" y="85"/>
                    </a:lnTo>
                    <a:lnTo>
                      <a:pt x="100" y="87"/>
                    </a:lnTo>
                    <a:lnTo>
                      <a:pt x="83" y="88"/>
                    </a:lnTo>
                    <a:lnTo>
                      <a:pt x="69" y="87"/>
                    </a:lnTo>
                    <a:lnTo>
                      <a:pt x="54" y="85"/>
                    </a:lnTo>
                    <a:lnTo>
                      <a:pt x="44" y="80"/>
                    </a:lnTo>
                    <a:lnTo>
                      <a:pt x="32" y="76"/>
                    </a:lnTo>
                    <a:lnTo>
                      <a:pt x="24" y="70"/>
                    </a:lnTo>
                    <a:lnTo>
                      <a:pt x="17" y="64"/>
                    </a:lnTo>
                    <a:lnTo>
                      <a:pt x="10" y="58"/>
                    </a:lnTo>
                    <a:lnTo>
                      <a:pt x="5" y="53"/>
                    </a:lnTo>
                    <a:lnTo>
                      <a:pt x="0" y="46"/>
                    </a:lnTo>
                    <a:lnTo>
                      <a:pt x="29" y="0"/>
                    </a:lnTo>
                    <a:lnTo>
                      <a:pt x="51" y="0"/>
                    </a:lnTo>
                    <a:lnTo>
                      <a:pt x="69" y="1"/>
                    </a:lnTo>
                    <a:lnTo>
                      <a:pt x="83" y="5"/>
                    </a:lnTo>
                    <a:lnTo>
                      <a:pt x="93" y="9"/>
                    </a:lnTo>
                    <a:lnTo>
                      <a:pt x="103" y="16"/>
                    </a:lnTo>
                    <a:lnTo>
                      <a:pt x="113" y="22"/>
                    </a:lnTo>
                    <a:lnTo>
                      <a:pt x="118" y="30"/>
                    </a:lnTo>
                    <a:lnTo>
                      <a:pt x="125" y="38"/>
                    </a:lnTo>
                    <a:lnTo>
                      <a:pt x="130" y="46"/>
                    </a:lnTo>
                    <a:lnTo>
                      <a:pt x="132" y="53"/>
                    </a:lnTo>
                    <a:lnTo>
                      <a:pt x="132" y="5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8819" name="Freeform 35"/>
              <p:cNvSpPr>
                <a:spLocks/>
              </p:cNvSpPr>
              <p:nvPr/>
            </p:nvSpPr>
            <p:spPr bwMode="auto">
              <a:xfrm>
                <a:off x="2645" y="510"/>
                <a:ext cx="115" cy="92"/>
              </a:xfrm>
              <a:custGeom>
                <a:avLst/>
                <a:gdLst>
                  <a:gd name="T0" fmla="*/ 113 w 115"/>
                  <a:gd name="T1" fmla="*/ 30 h 92"/>
                  <a:gd name="T2" fmla="*/ 115 w 115"/>
                  <a:gd name="T3" fmla="*/ 38 h 92"/>
                  <a:gd name="T4" fmla="*/ 115 w 115"/>
                  <a:gd name="T5" fmla="*/ 46 h 92"/>
                  <a:gd name="T6" fmla="*/ 115 w 115"/>
                  <a:gd name="T7" fmla="*/ 54 h 92"/>
                  <a:gd name="T8" fmla="*/ 110 w 115"/>
                  <a:gd name="T9" fmla="*/ 61 h 92"/>
                  <a:gd name="T10" fmla="*/ 108 w 115"/>
                  <a:gd name="T11" fmla="*/ 68 h 92"/>
                  <a:gd name="T12" fmla="*/ 100 w 115"/>
                  <a:gd name="T13" fmla="*/ 74 h 92"/>
                  <a:gd name="T14" fmla="*/ 93 w 115"/>
                  <a:gd name="T15" fmla="*/ 80 h 92"/>
                  <a:gd name="T16" fmla="*/ 86 w 115"/>
                  <a:gd name="T17" fmla="*/ 85 h 92"/>
                  <a:gd name="T18" fmla="*/ 74 w 115"/>
                  <a:gd name="T19" fmla="*/ 89 h 92"/>
                  <a:gd name="T20" fmla="*/ 61 w 115"/>
                  <a:gd name="T21" fmla="*/ 92 h 92"/>
                  <a:gd name="T22" fmla="*/ 51 w 115"/>
                  <a:gd name="T23" fmla="*/ 90 h 92"/>
                  <a:gd name="T24" fmla="*/ 39 w 115"/>
                  <a:gd name="T25" fmla="*/ 88 h 92"/>
                  <a:gd name="T26" fmla="*/ 32 w 115"/>
                  <a:gd name="T27" fmla="*/ 86 h 92"/>
                  <a:gd name="T28" fmla="*/ 22 w 115"/>
                  <a:gd name="T29" fmla="*/ 81 h 92"/>
                  <a:gd name="T30" fmla="*/ 15 w 115"/>
                  <a:gd name="T31" fmla="*/ 78 h 92"/>
                  <a:gd name="T32" fmla="*/ 10 w 115"/>
                  <a:gd name="T33" fmla="*/ 73 h 92"/>
                  <a:gd name="T34" fmla="*/ 5 w 115"/>
                  <a:gd name="T35" fmla="*/ 69 h 92"/>
                  <a:gd name="T36" fmla="*/ 2 w 115"/>
                  <a:gd name="T37" fmla="*/ 64 h 92"/>
                  <a:gd name="T38" fmla="*/ 0 w 115"/>
                  <a:gd name="T39" fmla="*/ 60 h 92"/>
                  <a:gd name="T40" fmla="*/ 0 w 115"/>
                  <a:gd name="T41" fmla="*/ 54 h 92"/>
                  <a:gd name="T42" fmla="*/ 2 w 115"/>
                  <a:gd name="T43" fmla="*/ 49 h 92"/>
                  <a:gd name="T44" fmla="*/ 5 w 115"/>
                  <a:gd name="T45" fmla="*/ 44 h 92"/>
                  <a:gd name="T46" fmla="*/ 7 w 115"/>
                  <a:gd name="T47" fmla="*/ 38 h 92"/>
                  <a:gd name="T48" fmla="*/ 10 w 115"/>
                  <a:gd name="T49" fmla="*/ 32 h 92"/>
                  <a:gd name="T50" fmla="*/ 10 w 115"/>
                  <a:gd name="T51" fmla="*/ 25 h 92"/>
                  <a:gd name="T52" fmla="*/ 15 w 115"/>
                  <a:gd name="T53" fmla="*/ 20 h 92"/>
                  <a:gd name="T54" fmla="*/ 17 w 115"/>
                  <a:gd name="T55" fmla="*/ 15 h 92"/>
                  <a:gd name="T56" fmla="*/ 25 w 115"/>
                  <a:gd name="T57" fmla="*/ 9 h 92"/>
                  <a:gd name="T58" fmla="*/ 32 w 115"/>
                  <a:gd name="T59" fmla="*/ 5 h 92"/>
                  <a:gd name="T60" fmla="*/ 44 w 115"/>
                  <a:gd name="T61" fmla="*/ 1 h 92"/>
                  <a:gd name="T62" fmla="*/ 56 w 115"/>
                  <a:gd name="T63" fmla="*/ 0 h 92"/>
                  <a:gd name="T64" fmla="*/ 69 w 115"/>
                  <a:gd name="T65" fmla="*/ 0 h 92"/>
                  <a:gd name="T66" fmla="*/ 78 w 115"/>
                  <a:gd name="T67" fmla="*/ 1 h 92"/>
                  <a:gd name="T68" fmla="*/ 88 w 115"/>
                  <a:gd name="T69" fmla="*/ 4 h 92"/>
                  <a:gd name="T70" fmla="*/ 96 w 115"/>
                  <a:gd name="T71" fmla="*/ 7 h 92"/>
                  <a:gd name="T72" fmla="*/ 103 w 115"/>
                  <a:gd name="T73" fmla="*/ 10 h 92"/>
                  <a:gd name="T74" fmla="*/ 108 w 115"/>
                  <a:gd name="T75" fmla="*/ 15 h 92"/>
                  <a:gd name="T76" fmla="*/ 110 w 115"/>
                  <a:gd name="T77" fmla="*/ 20 h 92"/>
                  <a:gd name="T78" fmla="*/ 113 w 115"/>
                  <a:gd name="T79" fmla="*/ 25 h 92"/>
                  <a:gd name="T80" fmla="*/ 113 w 115"/>
                  <a:gd name="T81" fmla="*/ 30 h 92"/>
                  <a:gd name="T82" fmla="*/ 113 w 115"/>
                  <a:gd name="T83" fmla="*/ 30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15" h="92">
                    <a:moveTo>
                      <a:pt x="113" y="30"/>
                    </a:moveTo>
                    <a:lnTo>
                      <a:pt x="115" y="38"/>
                    </a:lnTo>
                    <a:lnTo>
                      <a:pt x="115" y="46"/>
                    </a:lnTo>
                    <a:lnTo>
                      <a:pt x="115" y="54"/>
                    </a:lnTo>
                    <a:lnTo>
                      <a:pt x="110" y="61"/>
                    </a:lnTo>
                    <a:lnTo>
                      <a:pt x="108" y="68"/>
                    </a:lnTo>
                    <a:lnTo>
                      <a:pt x="100" y="74"/>
                    </a:lnTo>
                    <a:lnTo>
                      <a:pt x="93" y="80"/>
                    </a:lnTo>
                    <a:lnTo>
                      <a:pt x="86" y="85"/>
                    </a:lnTo>
                    <a:lnTo>
                      <a:pt x="74" y="89"/>
                    </a:lnTo>
                    <a:lnTo>
                      <a:pt x="61" y="92"/>
                    </a:lnTo>
                    <a:lnTo>
                      <a:pt x="51" y="90"/>
                    </a:lnTo>
                    <a:lnTo>
                      <a:pt x="39" y="88"/>
                    </a:lnTo>
                    <a:lnTo>
                      <a:pt x="32" y="86"/>
                    </a:lnTo>
                    <a:lnTo>
                      <a:pt x="22" y="81"/>
                    </a:lnTo>
                    <a:lnTo>
                      <a:pt x="15" y="78"/>
                    </a:lnTo>
                    <a:lnTo>
                      <a:pt x="10" y="73"/>
                    </a:lnTo>
                    <a:lnTo>
                      <a:pt x="5" y="69"/>
                    </a:lnTo>
                    <a:lnTo>
                      <a:pt x="2" y="64"/>
                    </a:lnTo>
                    <a:lnTo>
                      <a:pt x="0" y="60"/>
                    </a:lnTo>
                    <a:lnTo>
                      <a:pt x="0" y="54"/>
                    </a:lnTo>
                    <a:lnTo>
                      <a:pt x="2" y="49"/>
                    </a:lnTo>
                    <a:lnTo>
                      <a:pt x="5" y="44"/>
                    </a:lnTo>
                    <a:lnTo>
                      <a:pt x="7" y="38"/>
                    </a:lnTo>
                    <a:lnTo>
                      <a:pt x="10" y="32"/>
                    </a:lnTo>
                    <a:lnTo>
                      <a:pt x="10" y="25"/>
                    </a:lnTo>
                    <a:lnTo>
                      <a:pt x="15" y="20"/>
                    </a:lnTo>
                    <a:lnTo>
                      <a:pt x="17" y="15"/>
                    </a:lnTo>
                    <a:lnTo>
                      <a:pt x="25" y="9"/>
                    </a:lnTo>
                    <a:lnTo>
                      <a:pt x="32" y="5"/>
                    </a:lnTo>
                    <a:lnTo>
                      <a:pt x="44" y="1"/>
                    </a:lnTo>
                    <a:lnTo>
                      <a:pt x="56" y="0"/>
                    </a:lnTo>
                    <a:lnTo>
                      <a:pt x="69" y="0"/>
                    </a:lnTo>
                    <a:lnTo>
                      <a:pt x="78" y="1"/>
                    </a:lnTo>
                    <a:lnTo>
                      <a:pt x="88" y="4"/>
                    </a:lnTo>
                    <a:lnTo>
                      <a:pt x="96" y="7"/>
                    </a:lnTo>
                    <a:lnTo>
                      <a:pt x="103" y="10"/>
                    </a:lnTo>
                    <a:lnTo>
                      <a:pt x="108" y="15"/>
                    </a:lnTo>
                    <a:lnTo>
                      <a:pt x="110" y="20"/>
                    </a:lnTo>
                    <a:lnTo>
                      <a:pt x="113" y="25"/>
                    </a:lnTo>
                    <a:lnTo>
                      <a:pt x="113" y="30"/>
                    </a:lnTo>
                    <a:lnTo>
                      <a:pt x="113" y="3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8820" name="Freeform 36"/>
              <p:cNvSpPr>
                <a:spLocks/>
              </p:cNvSpPr>
              <p:nvPr/>
            </p:nvSpPr>
            <p:spPr bwMode="auto">
              <a:xfrm>
                <a:off x="3118" y="523"/>
                <a:ext cx="47" cy="33"/>
              </a:xfrm>
              <a:custGeom>
                <a:avLst/>
                <a:gdLst>
                  <a:gd name="T0" fmla="*/ 37 w 47"/>
                  <a:gd name="T1" fmla="*/ 33 h 33"/>
                  <a:gd name="T2" fmla="*/ 32 w 47"/>
                  <a:gd name="T3" fmla="*/ 33 h 33"/>
                  <a:gd name="T4" fmla="*/ 25 w 47"/>
                  <a:gd name="T5" fmla="*/ 33 h 33"/>
                  <a:gd name="T6" fmla="*/ 20 w 47"/>
                  <a:gd name="T7" fmla="*/ 31 h 33"/>
                  <a:gd name="T8" fmla="*/ 17 w 47"/>
                  <a:gd name="T9" fmla="*/ 29 h 33"/>
                  <a:gd name="T10" fmla="*/ 15 w 47"/>
                  <a:gd name="T11" fmla="*/ 26 h 33"/>
                  <a:gd name="T12" fmla="*/ 12 w 47"/>
                  <a:gd name="T13" fmla="*/ 24 h 33"/>
                  <a:gd name="T14" fmla="*/ 10 w 47"/>
                  <a:gd name="T15" fmla="*/ 20 h 33"/>
                  <a:gd name="T16" fmla="*/ 7 w 47"/>
                  <a:gd name="T17" fmla="*/ 17 h 33"/>
                  <a:gd name="T18" fmla="*/ 5 w 47"/>
                  <a:gd name="T19" fmla="*/ 15 h 33"/>
                  <a:gd name="T20" fmla="*/ 0 w 47"/>
                  <a:gd name="T21" fmla="*/ 12 h 33"/>
                  <a:gd name="T22" fmla="*/ 12 w 47"/>
                  <a:gd name="T23" fmla="*/ 0 h 33"/>
                  <a:gd name="T24" fmla="*/ 22 w 47"/>
                  <a:gd name="T25" fmla="*/ 1 h 33"/>
                  <a:gd name="T26" fmla="*/ 29 w 47"/>
                  <a:gd name="T27" fmla="*/ 2 h 33"/>
                  <a:gd name="T28" fmla="*/ 37 w 47"/>
                  <a:gd name="T29" fmla="*/ 4 h 33"/>
                  <a:gd name="T30" fmla="*/ 42 w 47"/>
                  <a:gd name="T31" fmla="*/ 8 h 33"/>
                  <a:gd name="T32" fmla="*/ 44 w 47"/>
                  <a:gd name="T33" fmla="*/ 12 h 33"/>
                  <a:gd name="T34" fmla="*/ 47 w 47"/>
                  <a:gd name="T35" fmla="*/ 17 h 33"/>
                  <a:gd name="T36" fmla="*/ 47 w 47"/>
                  <a:gd name="T37" fmla="*/ 20 h 33"/>
                  <a:gd name="T38" fmla="*/ 44 w 47"/>
                  <a:gd name="T39" fmla="*/ 25 h 33"/>
                  <a:gd name="T40" fmla="*/ 42 w 47"/>
                  <a:gd name="T41" fmla="*/ 29 h 33"/>
                  <a:gd name="T42" fmla="*/ 37 w 47"/>
                  <a:gd name="T43" fmla="*/ 33 h 33"/>
                  <a:gd name="T44" fmla="*/ 37 w 47"/>
                  <a:gd name="T45" fmla="*/ 3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47" h="33">
                    <a:moveTo>
                      <a:pt x="37" y="33"/>
                    </a:moveTo>
                    <a:lnTo>
                      <a:pt x="32" y="33"/>
                    </a:lnTo>
                    <a:lnTo>
                      <a:pt x="25" y="33"/>
                    </a:lnTo>
                    <a:lnTo>
                      <a:pt x="20" y="31"/>
                    </a:lnTo>
                    <a:lnTo>
                      <a:pt x="17" y="29"/>
                    </a:lnTo>
                    <a:lnTo>
                      <a:pt x="15" y="26"/>
                    </a:lnTo>
                    <a:lnTo>
                      <a:pt x="12" y="24"/>
                    </a:lnTo>
                    <a:lnTo>
                      <a:pt x="10" y="20"/>
                    </a:lnTo>
                    <a:lnTo>
                      <a:pt x="7" y="17"/>
                    </a:lnTo>
                    <a:lnTo>
                      <a:pt x="5" y="15"/>
                    </a:lnTo>
                    <a:lnTo>
                      <a:pt x="0" y="12"/>
                    </a:lnTo>
                    <a:lnTo>
                      <a:pt x="12" y="0"/>
                    </a:lnTo>
                    <a:lnTo>
                      <a:pt x="22" y="1"/>
                    </a:lnTo>
                    <a:lnTo>
                      <a:pt x="29" y="2"/>
                    </a:lnTo>
                    <a:lnTo>
                      <a:pt x="37" y="4"/>
                    </a:lnTo>
                    <a:lnTo>
                      <a:pt x="42" y="8"/>
                    </a:lnTo>
                    <a:lnTo>
                      <a:pt x="44" y="12"/>
                    </a:lnTo>
                    <a:lnTo>
                      <a:pt x="47" y="17"/>
                    </a:lnTo>
                    <a:lnTo>
                      <a:pt x="47" y="20"/>
                    </a:lnTo>
                    <a:lnTo>
                      <a:pt x="44" y="25"/>
                    </a:lnTo>
                    <a:lnTo>
                      <a:pt x="42" y="29"/>
                    </a:lnTo>
                    <a:lnTo>
                      <a:pt x="37" y="33"/>
                    </a:lnTo>
                    <a:lnTo>
                      <a:pt x="37" y="33"/>
                    </a:lnTo>
                    <a:close/>
                  </a:path>
                </a:pathLst>
              </a:custGeom>
              <a:solidFill>
                <a:srgbClr val="0019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8821" name="Freeform 37"/>
              <p:cNvSpPr>
                <a:spLocks/>
              </p:cNvSpPr>
              <p:nvPr/>
            </p:nvSpPr>
            <p:spPr bwMode="auto">
              <a:xfrm>
                <a:off x="2696" y="540"/>
                <a:ext cx="27" cy="33"/>
              </a:xfrm>
              <a:custGeom>
                <a:avLst/>
                <a:gdLst>
                  <a:gd name="T0" fmla="*/ 18 w 27"/>
                  <a:gd name="T1" fmla="*/ 0 h 33"/>
                  <a:gd name="T2" fmla="*/ 23 w 27"/>
                  <a:gd name="T3" fmla="*/ 3 h 33"/>
                  <a:gd name="T4" fmla="*/ 27 w 27"/>
                  <a:gd name="T5" fmla="*/ 7 h 33"/>
                  <a:gd name="T6" fmla="*/ 27 w 27"/>
                  <a:gd name="T7" fmla="*/ 9 h 33"/>
                  <a:gd name="T8" fmla="*/ 27 w 27"/>
                  <a:gd name="T9" fmla="*/ 14 h 33"/>
                  <a:gd name="T10" fmla="*/ 27 w 27"/>
                  <a:gd name="T11" fmla="*/ 17 h 33"/>
                  <a:gd name="T12" fmla="*/ 25 w 27"/>
                  <a:gd name="T13" fmla="*/ 20 h 33"/>
                  <a:gd name="T14" fmla="*/ 23 w 27"/>
                  <a:gd name="T15" fmla="*/ 24 h 33"/>
                  <a:gd name="T16" fmla="*/ 20 w 27"/>
                  <a:gd name="T17" fmla="*/ 27 h 33"/>
                  <a:gd name="T18" fmla="*/ 15 w 27"/>
                  <a:gd name="T19" fmla="*/ 30 h 33"/>
                  <a:gd name="T20" fmla="*/ 10 w 27"/>
                  <a:gd name="T21" fmla="*/ 33 h 33"/>
                  <a:gd name="T22" fmla="*/ 0 w 27"/>
                  <a:gd name="T23" fmla="*/ 33 h 33"/>
                  <a:gd name="T24" fmla="*/ 0 w 27"/>
                  <a:gd name="T25" fmla="*/ 0 h 33"/>
                  <a:gd name="T26" fmla="*/ 18 w 27"/>
                  <a:gd name="T27" fmla="*/ 0 h 33"/>
                  <a:gd name="T28" fmla="*/ 18 w 27"/>
                  <a:gd name="T29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7" h="33">
                    <a:moveTo>
                      <a:pt x="18" y="0"/>
                    </a:moveTo>
                    <a:lnTo>
                      <a:pt x="23" y="3"/>
                    </a:lnTo>
                    <a:lnTo>
                      <a:pt x="27" y="7"/>
                    </a:lnTo>
                    <a:lnTo>
                      <a:pt x="27" y="9"/>
                    </a:lnTo>
                    <a:lnTo>
                      <a:pt x="27" y="14"/>
                    </a:lnTo>
                    <a:lnTo>
                      <a:pt x="27" y="17"/>
                    </a:lnTo>
                    <a:lnTo>
                      <a:pt x="25" y="20"/>
                    </a:lnTo>
                    <a:lnTo>
                      <a:pt x="23" y="24"/>
                    </a:lnTo>
                    <a:lnTo>
                      <a:pt x="20" y="27"/>
                    </a:lnTo>
                    <a:lnTo>
                      <a:pt x="15" y="30"/>
                    </a:lnTo>
                    <a:lnTo>
                      <a:pt x="10" y="33"/>
                    </a:lnTo>
                    <a:lnTo>
                      <a:pt x="0" y="33"/>
                    </a:lnTo>
                    <a:lnTo>
                      <a:pt x="0" y="0"/>
                    </a:lnTo>
                    <a:lnTo>
                      <a:pt x="18" y="0"/>
                    </a:lnTo>
                    <a:lnTo>
                      <a:pt x="18" y="0"/>
                    </a:lnTo>
                    <a:close/>
                  </a:path>
                </a:pathLst>
              </a:custGeom>
              <a:solidFill>
                <a:srgbClr val="0019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8822" name="Freeform 38"/>
              <p:cNvSpPr>
                <a:spLocks/>
              </p:cNvSpPr>
              <p:nvPr/>
            </p:nvSpPr>
            <p:spPr bwMode="auto">
              <a:xfrm>
                <a:off x="2802" y="552"/>
                <a:ext cx="274" cy="124"/>
              </a:xfrm>
              <a:custGeom>
                <a:avLst/>
                <a:gdLst>
                  <a:gd name="T0" fmla="*/ 272 w 274"/>
                  <a:gd name="T1" fmla="*/ 53 h 124"/>
                  <a:gd name="T2" fmla="*/ 274 w 274"/>
                  <a:gd name="T3" fmla="*/ 66 h 124"/>
                  <a:gd name="T4" fmla="*/ 272 w 274"/>
                  <a:gd name="T5" fmla="*/ 76 h 124"/>
                  <a:gd name="T6" fmla="*/ 265 w 274"/>
                  <a:gd name="T7" fmla="*/ 86 h 124"/>
                  <a:gd name="T8" fmla="*/ 252 w 274"/>
                  <a:gd name="T9" fmla="*/ 94 h 124"/>
                  <a:gd name="T10" fmla="*/ 235 w 274"/>
                  <a:gd name="T11" fmla="*/ 101 h 124"/>
                  <a:gd name="T12" fmla="*/ 218 w 274"/>
                  <a:gd name="T13" fmla="*/ 108 h 124"/>
                  <a:gd name="T14" fmla="*/ 198 w 274"/>
                  <a:gd name="T15" fmla="*/ 112 h 124"/>
                  <a:gd name="T16" fmla="*/ 176 w 274"/>
                  <a:gd name="T17" fmla="*/ 117 h 124"/>
                  <a:gd name="T18" fmla="*/ 154 w 274"/>
                  <a:gd name="T19" fmla="*/ 120 h 124"/>
                  <a:gd name="T20" fmla="*/ 132 w 274"/>
                  <a:gd name="T21" fmla="*/ 124 h 124"/>
                  <a:gd name="T22" fmla="*/ 115 w 274"/>
                  <a:gd name="T23" fmla="*/ 124 h 124"/>
                  <a:gd name="T24" fmla="*/ 98 w 274"/>
                  <a:gd name="T25" fmla="*/ 123 h 124"/>
                  <a:gd name="T26" fmla="*/ 83 w 274"/>
                  <a:gd name="T27" fmla="*/ 120 h 124"/>
                  <a:gd name="T28" fmla="*/ 66 w 274"/>
                  <a:gd name="T29" fmla="*/ 117 h 124"/>
                  <a:gd name="T30" fmla="*/ 51 w 274"/>
                  <a:gd name="T31" fmla="*/ 112 h 124"/>
                  <a:gd name="T32" fmla="*/ 39 w 274"/>
                  <a:gd name="T33" fmla="*/ 108 h 124"/>
                  <a:gd name="T34" fmla="*/ 27 w 274"/>
                  <a:gd name="T35" fmla="*/ 102 h 124"/>
                  <a:gd name="T36" fmla="*/ 17 w 274"/>
                  <a:gd name="T37" fmla="*/ 96 h 124"/>
                  <a:gd name="T38" fmla="*/ 7 w 274"/>
                  <a:gd name="T39" fmla="*/ 90 h 124"/>
                  <a:gd name="T40" fmla="*/ 0 w 274"/>
                  <a:gd name="T41" fmla="*/ 83 h 124"/>
                  <a:gd name="T42" fmla="*/ 0 w 274"/>
                  <a:gd name="T43" fmla="*/ 75 h 124"/>
                  <a:gd name="T44" fmla="*/ 0 w 274"/>
                  <a:gd name="T45" fmla="*/ 68 h 124"/>
                  <a:gd name="T46" fmla="*/ 0 w 274"/>
                  <a:gd name="T47" fmla="*/ 61 h 124"/>
                  <a:gd name="T48" fmla="*/ 2 w 274"/>
                  <a:gd name="T49" fmla="*/ 54 h 124"/>
                  <a:gd name="T50" fmla="*/ 7 w 274"/>
                  <a:gd name="T51" fmla="*/ 48 h 124"/>
                  <a:gd name="T52" fmla="*/ 12 w 274"/>
                  <a:gd name="T53" fmla="*/ 42 h 124"/>
                  <a:gd name="T54" fmla="*/ 17 w 274"/>
                  <a:gd name="T55" fmla="*/ 36 h 124"/>
                  <a:gd name="T56" fmla="*/ 24 w 274"/>
                  <a:gd name="T57" fmla="*/ 31 h 124"/>
                  <a:gd name="T58" fmla="*/ 34 w 274"/>
                  <a:gd name="T59" fmla="*/ 26 h 124"/>
                  <a:gd name="T60" fmla="*/ 44 w 274"/>
                  <a:gd name="T61" fmla="*/ 21 h 124"/>
                  <a:gd name="T62" fmla="*/ 51 w 274"/>
                  <a:gd name="T63" fmla="*/ 15 h 124"/>
                  <a:gd name="T64" fmla="*/ 59 w 274"/>
                  <a:gd name="T65" fmla="*/ 12 h 124"/>
                  <a:gd name="T66" fmla="*/ 68 w 274"/>
                  <a:gd name="T67" fmla="*/ 8 h 124"/>
                  <a:gd name="T68" fmla="*/ 81 w 274"/>
                  <a:gd name="T69" fmla="*/ 7 h 124"/>
                  <a:gd name="T70" fmla="*/ 91 w 274"/>
                  <a:gd name="T71" fmla="*/ 5 h 124"/>
                  <a:gd name="T72" fmla="*/ 103 w 274"/>
                  <a:gd name="T73" fmla="*/ 5 h 124"/>
                  <a:gd name="T74" fmla="*/ 115 w 274"/>
                  <a:gd name="T75" fmla="*/ 4 h 124"/>
                  <a:gd name="T76" fmla="*/ 127 w 274"/>
                  <a:gd name="T77" fmla="*/ 3 h 124"/>
                  <a:gd name="T78" fmla="*/ 140 w 274"/>
                  <a:gd name="T79" fmla="*/ 2 h 124"/>
                  <a:gd name="T80" fmla="*/ 152 w 274"/>
                  <a:gd name="T81" fmla="*/ 0 h 124"/>
                  <a:gd name="T82" fmla="*/ 171 w 274"/>
                  <a:gd name="T83" fmla="*/ 0 h 124"/>
                  <a:gd name="T84" fmla="*/ 189 w 274"/>
                  <a:gd name="T85" fmla="*/ 3 h 124"/>
                  <a:gd name="T86" fmla="*/ 203 w 274"/>
                  <a:gd name="T87" fmla="*/ 6 h 124"/>
                  <a:gd name="T88" fmla="*/ 218 w 274"/>
                  <a:gd name="T89" fmla="*/ 12 h 124"/>
                  <a:gd name="T90" fmla="*/ 230 w 274"/>
                  <a:gd name="T91" fmla="*/ 18 h 124"/>
                  <a:gd name="T92" fmla="*/ 243 w 274"/>
                  <a:gd name="T93" fmla="*/ 24 h 124"/>
                  <a:gd name="T94" fmla="*/ 252 w 274"/>
                  <a:gd name="T95" fmla="*/ 31 h 124"/>
                  <a:gd name="T96" fmla="*/ 260 w 274"/>
                  <a:gd name="T97" fmla="*/ 38 h 124"/>
                  <a:gd name="T98" fmla="*/ 267 w 274"/>
                  <a:gd name="T99" fmla="*/ 46 h 124"/>
                  <a:gd name="T100" fmla="*/ 272 w 274"/>
                  <a:gd name="T101" fmla="*/ 53 h 124"/>
                  <a:gd name="T102" fmla="*/ 272 w 274"/>
                  <a:gd name="T103" fmla="*/ 53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74" h="124">
                    <a:moveTo>
                      <a:pt x="272" y="53"/>
                    </a:moveTo>
                    <a:lnTo>
                      <a:pt x="274" y="66"/>
                    </a:lnTo>
                    <a:lnTo>
                      <a:pt x="272" y="76"/>
                    </a:lnTo>
                    <a:lnTo>
                      <a:pt x="265" y="86"/>
                    </a:lnTo>
                    <a:lnTo>
                      <a:pt x="252" y="94"/>
                    </a:lnTo>
                    <a:lnTo>
                      <a:pt x="235" y="101"/>
                    </a:lnTo>
                    <a:lnTo>
                      <a:pt x="218" y="108"/>
                    </a:lnTo>
                    <a:lnTo>
                      <a:pt x="198" y="112"/>
                    </a:lnTo>
                    <a:lnTo>
                      <a:pt x="176" y="117"/>
                    </a:lnTo>
                    <a:lnTo>
                      <a:pt x="154" y="120"/>
                    </a:lnTo>
                    <a:lnTo>
                      <a:pt x="132" y="124"/>
                    </a:lnTo>
                    <a:lnTo>
                      <a:pt x="115" y="124"/>
                    </a:lnTo>
                    <a:lnTo>
                      <a:pt x="98" y="123"/>
                    </a:lnTo>
                    <a:lnTo>
                      <a:pt x="83" y="120"/>
                    </a:lnTo>
                    <a:lnTo>
                      <a:pt x="66" y="117"/>
                    </a:lnTo>
                    <a:lnTo>
                      <a:pt x="51" y="112"/>
                    </a:lnTo>
                    <a:lnTo>
                      <a:pt x="39" y="108"/>
                    </a:lnTo>
                    <a:lnTo>
                      <a:pt x="27" y="102"/>
                    </a:lnTo>
                    <a:lnTo>
                      <a:pt x="17" y="96"/>
                    </a:lnTo>
                    <a:lnTo>
                      <a:pt x="7" y="90"/>
                    </a:lnTo>
                    <a:lnTo>
                      <a:pt x="0" y="83"/>
                    </a:lnTo>
                    <a:lnTo>
                      <a:pt x="0" y="75"/>
                    </a:lnTo>
                    <a:lnTo>
                      <a:pt x="0" y="68"/>
                    </a:lnTo>
                    <a:lnTo>
                      <a:pt x="0" y="61"/>
                    </a:lnTo>
                    <a:lnTo>
                      <a:pt x="2" y="54"/>
                    </a:lnTo>
                    <a:lnTo>
                      <a:pt x="7" y="48"/>
                    </a:lnTo>
                    <a:lnTo>
                      <a:pt x="12" y="42"/>
                    </a:lnTo>
                    <a:lnTo>
                      <a:pt x="17" y="36"/>
                    </a:lnTo>
                    <a:lnTo>
                      <a:pt x="24" y="31"/>
                    </a:lnTo>
                    <a:lnTo>
                      <a:pt x="34" y="26"/>
                    </a:lnTo>
                    <a:lnTo>
                      <a:pt x="44" y="21"/>
                    </a:lnTo>
                    <a:lnTo>
                      <a:pt x="51" y="15"/>
                    </a:lnTo>
                    <a:lnTo>
                      <a:pt x="59" y="12"/>
                    </a:lnTo>
                    <a:lnTo>
                      <a:pt x="68" y="8"/>
                    </a:lnTo>
                    <a:lnTo>
                      <a:pt x="81" y="7"/>
                    </a:lnTo>
                    <a:lnTo>
                      <a:pt x="91" y="5"/>
                    </a:lnTo>
                    <a:lnTo>
                      <a:pt x="103" y="5"/>
                    </a:lnTo>
                    <a:lnTo>
                      <a:pt x="115" y="4"/>
                    </a:lnTo>
                    <a:lnTo>
                      <a:pt x="127" y="3"/>
                    </a:lnTo>
                    <a:lnTo>
                      <a:pt x="140" y="2"/>
                    </a:lnTo>
                    <a:lnTo>
                      <a:pt x="152" y="0"/>
                    </a:lnTo>
                    <a:lnTo>
                      <a:pt x="171" y="0"/>
                    </a:lnTo>
                    <a:lnTo>
                      <a:pt x="189" y="3"/>
                    </a:lnTo>
                    <a:lnTo>
                      <a:pt x="203" y="6"/>
                    </a:lnTo>
                    <a:lnTo>
                      <a:pt x="218" y="12"/>
                    </a:lnTo>
                    <a:lnTo>
                      <a:pt x="230" y="18"/>
                    </a:lnTo>
                    <a:lnTo>
                      <a:pt x="243" y="24"/>
                    </a:lnTo>
                    <a:lnTo>
                      <a:pt x="252" y="31"/>
                    </a:lnTo>
                    <a:lnTo>
                      <a:pt x="260" y="38"/>
                    </a:lnTo>
                    <a:lnTo>
                      <a:pt x="267" y="46"/>
                    </a:lnTo>
                    <a:lnTo>
                      <a:pt x="272" y="53"/>
                    </a:lnTo>
                    <a:lnTo>
                      <a:pt x="272" y="53"/>
                    </a:lnTo>
                    <a:close/>
                  </a:path>
                </a:pathLst>
              </a:custGeom>
              <a:solidFill>
                <a:srgbClr val="0019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8823" name="Freeform 39"/>
              <p:cNvSpPr>
                <a:spLocks/>
              </p:cNvSpPr>
              <p:nvPr/>
            </p:nvSpPr>
            <p:spPr bwMode="auto">
              <a:xfrm>
                <a:off x="2826" y="564"/>
                <a:ext cx="223" cy="99"/>
              </a:xfrm>
              <a:custGeom>
                <a:avLst/>
                <a:gdLst>
                  <a:gd name="T0" fmla="*/ 223 w 223"/>
                  <a:gd name="T1" fmla="*/ 44 h 99"/>
                  <a:gd name="T2" fmla="*/ 223 w 223"/>
                  <a:gd name="T3" fmla="*/ 54 h 99"/>
                  <a:gd name="T4" fmla="*/ 221 w 223"/>
                  <a:gd name="T5" fmla="*/ 62 h 99"/>
                  <a:gd name="T6" fmla="*/ 214 w 223"/>
                  <a:gd name="T7" fmla="*/ 70 h 99"/>
                  <a:gd name="T8" fmla="*/ 206 w 223"/>
                  <a:gd name="T9" fmla="*/ 76 h 99"/>
                  <a:gd name="T10" fmla="*/ 194 w 223"/>
                  <a:gd name="T11" fmla="*/ 82 h 99"/>
                  <a:gd name="T12" fmla="*/ 182 w 223"/>
                  <a:gd name="T13" fmla="*/ 88 h 99"/>
                  <a:gd name="T14" fmla="*/ 167 w 223"/>
                  <a:gd name="T15" fmla="*/ 92 h 99"/>
                  <a:gd name="T16" fmla="*/ 150 w 223"/>
                  <a:gd name="T17" fmla="*/ 96 h 99"/>
                  <a:gd name="T18" fmla="*/ 135 w 223"/>
                  <a:gd name="T19" fmla="*/ 98 h 99"/>
                  <a:gd name="T20" fmla="*/ 116 w 223"/>
                  <a:gd name="T21" fmla="*/ 99 h 99"/>
                  <a:gd name="T22" fmla="*/ 98 w 223"/>
                  <a:gd name="T23" fmla="*/ 99 h 99"/>
                  <a:gd name="T24" fmla="*/ 84 w 223"/>
                  <a:gd name="T25" fmla="*/ 98 h 99"/>
                  <a:gd name="T26" fmla="*/ 69 w 223"/>
                  <a:gd name="T27" fmla="*/ 97 h 99"/>
                  <a:gd name="T28" fmla="*/ 54 w 223"/>
                  <a:gd name="T29" fmla="*/ 94 h 99"/>
                  <a:gd name="T30" fmla="*/ 42 w 223"/>
                  <a:gd name="T31" fmla="*/ 89 h 99"/>
                  <a:gd name="T32" fmla="*/ 30 w 223"/>
                  <a:gd name="T33" fmla="*/ 84 h 99"/>
                  <a:gd name="T34" fmla="*/ 20 w 223"/>
                  <a:gd name="T35" fmla="*/ 79 h 99"/>
                  <a:gd name="T36" fmla="*/ 13 w 223"/>
                  <a:gd name="T37" fmla="*/ 73 h 99"/>
                  <a:gd name="T38" fmla="*/ 8 w 223"/>
                  <a:gd name="T39" fmla="*/ 66 h 99"/>
                  <a:gd name="T40" fmla="*/ 3 w 223"/>
                  <a:gd name="T41" fmla="*/ 58 h 99"/>
                  <a:gd name="T42" fmla="*/ 0 w 223"/>
                  <a:gd name="T43" fmla="*/ 52 h 99"/>
                  <a:gd name="T44" fmla="*/ 0 w 223"/>
                  <a:gd name="T45" fmla="*/ 46 h 99"/>
                  <a:gd name="T46" fmla="*/ 3 w 223"/>
                  <a:gd name="T47" fmla="*/ 40 h 99"/>
                  <a:gd name="T48" fmla="*/ 5 w 223"/>
                  <a:gd name="T49" fmla="*/ 34 h 99"/>
                  <a:gd name="T50" fmla="*/ 10 w 223"/>
                  <a:gd name="T51" fmla="*/ 28 h 99"/>
                  <a:gd name="T52" fmla="*/ 18 w 223"/>
                  <a:gd name="T53" fmla="*/ 24 h 99"/>
                  <a:gd name="T54" fmla="*/ 25 w 223"/>
                  <a:gd name="T55" fmla="*/ 19 h 99"/>
                  <a:gd name="T56" fmla="*/ 35 w 223"/>
                  <a:gd name="T57" fmla="*/ 15 h 99"/>
                  <a:gd name="T58" fmla="*/ 47 w 223"/>
                  <a:gd name="T59" fmla="*/ 11 h 99"/>
                  <a:gd name="T60" fmla="*/ 57 w 223"/>
                  <a:gd name="T61" fmla="*/ 9 h 99"/>
                  <a:gd name="T62" fmla="*/ 79 w 223"/>
                  <a:gd name="T63" fmla="*/ 3 h 99"/>
                  <a:gd name="T64" fmla="*/ 101 w 223"/>
                  <a:gd name="T65" fmla="*/ 0 h 99"/>
                  <a:gd name="T66" fmla="*/ 120 w 223"/>
                  <a:gd name="T67" fmla="*/ 0 h 99"/>
                  <a:gd name="T68" fmla="*/ 140 w 223"/>
                  <a:gd name="T69" fmla="*/ 2 h 99"/>
                  <a:gd name="T70" fmla="*/ 157 w 223"/>
                  <a:gd name="T71" fmla="*/ 6 h 99"/>
                  <a:gd name="T72" fmla="*/ 174 w 223"/>
                  <a:gd name="T73" fmla="*/ 11 h 99"/>
                  <a:gd name="T74" fmla="*/ 192 w 223"/>
                  <a:gd name="T75" fmla="*/ 18 h 99"/>
                  <a:gd name="T76" fmla="*/ 204 w 223"/>
                  <a:gd name="T77" fmla="*/ 26 h 99"/>
                  <a:gd name="T78" fmla="*/ 216 w 223"/>
                  <a:gd name="T79" fmla="*/ 35 h 99"/>
                  <a:gd name="T80" fmla="*/ 223 w 223"/>
                  <a:gd name="T81" fmla="*/ 44 h 99"/>
                  <a:gd name="T82" fmla="*/ 223 w 223"/>
                  <a:gd name="T83" fmla="*/ 44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23" h="99">
                    <a:moveTo>
                      <a:pt x="223" y="44"/>
                    </a:moveTo>
                    <a:lnTo>
                      <a:pt x="223" y="54"/>
                    </a:lnTo>
                    <a:lnTo>
                      <a:pt x="221" y="62"/>
                    </a:lnTo>
                    <a:lnTo>
                      <a:pt x="214" y="70"/>
                    </a:lnTo>
                    <a:lnTo>
                      <a:pt x="206" y="76"/>
                    </a:lnTo>
                    <a:lnTo>
                      <a:pt x="194" y="82"/>
                    </a:lnTo>
                    <a:lnTo>
                      <a:pt x="182" y="88"/>
                    </a:lnTo>
                    <a:lnTo>
                      <a:pt x="167" y="92"/>
                    </a:lnTo>
                    <a:lnTo>
                      <a:pt x="150" y="96"/>
                    </a:lnTo>
                    <a:lnTo>
                      <a:pt x="135" y="98"/>
                    </a:lnTo>
                    <a:lnTo>
                      <a:pt x="116" y="99"/>
                    </a:lnTo>
                    <a:lnTo>
                      <a:pt x="98" y="99"/>
                    </a:lnTo>
                    <a:lnTo>
                      <a:pt x="84" y="98"/>
                    </a:lnTo>
                    <a:lnTo>
                      <a:pt x="69" y="97"/>
                    </a:lnTo>
                    <a:lnTo>
                      <a:pt x="54" y="94"/>
                    </a:lnTo>
                    <a:lnTo>
                      <a:pt x="42" y="89"/>
                    </a:lnTo>
                    <a:lnTo>
                      <a:pt x="30" y="84"/>
                    </a:lnTo>
                    <a:lnTo>
                      <a:pt x="20" y="79"/>
                    </a:lnTo>
                    <a:lnTo>
                      <a:pt x="13" y="73"/>
                    </a:lnTo>
                    <a:lnTo>
                      <a:pt x="8" y="66"/>
                    </a:lnTo>
                    <a:lnTo>
                      <a:pt x="3" y="58"/>
                    </a:lnTo>
                    <a:lnTo>
                      <a:pt x="0" y="52"/>
                    </a:lnTo>
                    <a:lnTo>
                      <a:pt x="0" y="46"/>
                    </a:lnTo>
                    <a:lnTo>
                      <a:pt x="3" y="40"/>
                    </a:lnTo>
                    <a:lnTo>
                      <a:pt x="5" y="34"/>
                    </a:lnTo>
                    <a:lnTo>
                      <a:pt x="10" y="28"/>
                    </a:lnTo>
                    <a:lnTo>
                      <a:pt x="18" y="24"/>
                    </a:lnTo>
                    <a:lnTo>
                      <a:pt x="25" y="19"/>
                    </a:lnTo>
                    <a:lnTo>
                      <a:pt x="35" y="15"/>
                    </a:lnTo>
                    <a:lnTo>
                      <a:pt x="47" y="11"/>
                    </a:lnTo>
                    <a:lnTo>
                      <a:pt x="57" y="9"/>
                    </a:lnTo>
                    <a:lnTo>
                      <a:pt x="79" y="3"/>
                    </a:lnTo>
                    <a:lnTo>
                      <a:pt x="101" y="0"/>
                    </a:lnTo>
                    <a:lnTo>
                      <a:pt x="120" y="0"/>
                    </a:lnTo>
                    <a:lnTo>
                      <a:pt x="140" y="2"/>
                    </a:lnTo>
                    <a:lnTo>
                      <a:pt x="157" y="6"/>
                    </a:lnTo>
                    <a:lnTo>
                      <a:pt x="174" y="11"/>
                    </a:lnTo>
                    <a:lnTo>
                      <a:pt x="192" y="18"/>
                    </a:lnTo>
                    <a:lnTo>
                      <a:pt x="204" y="26"/>
                    </a:lnTo>
                    <a:lnTo>
                      <a:pt x="216" y="35"/>
                    </a:lnTo>
                    <a:lnTo>
                      <a:pt x="223" y="44"/>
                    </a:lnTo>
                    <a:lnTo>
                      <a:pt x="223" y="44"/>
                    </a:lnTo>
                    <a:close/>
                  </a:path>
                </a:pathLst>
              </a:custGeom>
              <a:solidFill>
                <a:srgbClr val="FF00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8824" name="Freeform 40"/>
              <p:cNvSpPr>
                <a:spLocks/>
              </p:cNvSpPr>
              <p:nvPr/>
            </p:nvSpPr>
            <p:spPr bwMode="auto">
              <a:xfrm>
                <a:off x="2544" y="602"/>
                <a:ext cx="780" cy="251"/>
              </a:xfrm>
              <a:custGeom>
                <a:avLst/>
                <a:gdLst>
                  <a:gd name="T0" fmla="*/ 770 w 780"/>
                  <a:gd name="T1" fmla="*/ 33 h 251"/>
                  <a:gd name="T2" fmla="*/ 736 w 780"/>
                  <a:gd name="T3" fmla="*/ 59 h 251"/>
                  <a:gd name="T4" fmla="*/ 709 w 780"/>
                  <a:gd name="T5" fmla="*/ 89 h 251"/>
                  <a:gd name="T6" fmla="*/ 682 w 780"/>
                  <a:gd name="T7" fmla="*/ 120 h 251"/>
                  <a:gd name="T8" fmla="*/ 655 w 780"/>
                  <a:gd name="T9" fmla="*/ 152 h 251"/>
                  <a:gd name="T10" fmla="*/ 626 w 780"/>
                  <a:gd name="T11" fmla="*/ 182 h 251"/>
                  <a:gd name="T12" fmla="*/ 591 w 780"/>
                  <a:gd name="T13" fmla="*/ 209 h 251"/>
                  <a:gd name="T14" fmla="*/ 547 w 780"/>
                  <a:gd name="T15" fmla="*/ 230 h 251"/>
                  <a:gd name="T16" fmla="*/ 493 w 780"/>
                  <a:gd name="T17" fmla="*/ 245 h 251"/>
                  <a:gd name="T18" fmla="*/ 425 w 780"/>
                  <a:gd name="T19" fmla="*/ 251 h 251"/>
                  <a:gd name="T20" fmla="*/ 339 w 780"/>
                  <a:gd name="T21" fmla="*/ 246 h 251"/>
                  <a:gd name="T22" fmla="*/ 295 w 780"/>
                  <a:gd name="T23" fmla="*/ 235 h 251"/>
                  <a:gd name="T24" fmla="*/ 251 w 780"/>
                  <a:gd name="T25" fmla="*/ 220 h 251"/>
                  <a:gd name="T26" fmla="*/ 209 w 780"/>
                  <a:gd name="T27" fmla="*/ 203 h 251"/>
                  <a:gd name="T28" fmla="*/ 170 w 780"/>
                  <a:gd name="T29" fmla="*/ 184 h 251"/>
                  <a:gd name="T30" fmla="*/ 133 w 780"/>
                  <a:gd name="T31" fmla="*/ 163 h 251"/>
                  <a:gd name="T32" fmla="*/ 101 w 780"/>
                  <a:gd name="T33" fmla="*/ 141 h 251"/>
                  <a:gd name="T34" fmla="*/ 69 w 780"/>
                  <a:gd name="T35" fmla="*/ 118 h 251"/>
                  <a:gd name="T36" fmla="*/ 42 w 780"/>
                  <a:gd name="T37" fmla="*/ 94 h 251"/>
                  <a:gd name="T38" fmla="*/ 20 w 780"/>
                  <a:gd name="T39" fmla="*/ 72 h 251"/>
                  <a:gd name="T40" fmla="*/ 0 w 780"/>
                  <a:gd name="T41" fmla="*/ 48 h 251"/>
                  <a:gd name="T42" fmla="*/ 18 w 780"/>
                  <a:gd name="T43" fmla="*/ 50 h 251"/>
                  <a:gd name="T44" fmla="*/ 32 w 780"/>
                  <a:gd name="T45" fmla="*/ 52 h 251"/>
                  <a:gd name="T46" fmla="*/ 45 w 780"/>
                  <a:gd name="T47" fmla="*/ 57 h 251"/>
                  <a:gd name="T48" fmla="*/ 57 w 780"/>
                  <a:gd name="T49" fmla="*/ 61 h 251"/>
                  <a:gd name="T50" fmla="*/ 69 w 780"/>
                  <a:gd name="T51" fmla="*/ 67 h 251"/>
                  <a:gd name="T52" fmla="*/ 81 w 780"/>
                  <a:gd name="T53" fmla="*/ 73 h 251"/>
                  <a:gd name="T54" fmla="*/ 94 w 780"/>
                  <a:gd name="T55" fmla="*/ 78 h 251"/>
                  <a:gd name="T56" fmla="*/ 106 w 780"/>
                  <a:gd name="T57" fmla="*/ 83 h 251"/>
                  <a:gd name="T58" fmla="*/ 118 w 780"/>
                  <a:gd name="T59" fmla="*/ 86 h 251"/>
                  <a:gd name="T60" fmla="*/ 133 w 780"/>
                  <a:gd name="T61" fmla="*/ 89 h 251"/>
                  <a:gd name="T62" fmla="*/ 172 w 780"/>
                  <a:gd name="T63" fmla="*/ 96 h 251"/>
                  <a:gd name="T64" fmla="*/ 211 w 780"/>
                  <a:gd name="T65" fmla="*/ 102 h 251"/>
                  <a:gd name="T66" fmla="*/ 255 w 780"/>
                  <a:gd name="T67" fmla="*/ 109 h 251"/>
                  <a:gd name="T68" fmla="*/ 300 w 780"/>
                  <a:gd name="T69" fmla="*/ 115 h 251"/>
                  <a:gd name="T70" fmla="*/ 344 w 780"/>
                  <a:gd name="T71" fmla="*/ 120 h 251"/>
                  <a:gd name="T72" fmla="*/ 390 w 780"/>
                  <a:gd name="T73" fmla="*/ 122 h 251"/>
                  <a:gd name="T74" fmla="*/ 434 w 780"/>
                  <a:gd name="T75" fmla="*/ 122 h 251"/>
                  <a:gd name="T76" fmla="*/ 478 w 780"/>
                  <a:gd name="T77" fmla="*/ 118 h 251"/>
                  <a:gd name="T78" fmla="*/ 520 w 780"/>
                  <a:gd name="T79" fmla="*/ 110 h 251"/>
                  <a:gd name="T80" fmla="*/ 559 w 780"/>
                  <a:gd name="T81" fmla="*/ 98 h 251"/>
                  <a:gd name="T82" fmla="*/ 584 w 780"/>
                  <a:gd name="T83" fmla="*/ 89 h 251"/>
                  <a:gd name="T84" fmla="*/ 608 w 780"/>
                  <a:gd name="T85" fmla="*/ 80 h 251"/>
                  <a:gd name="T86" fmla="*/ 633 w 780"/>
                  <a:gd name="T87" fmla="*/ 70 h 251"/>
                  <a:gd name="T88" fmla="*/ 657 w 780"/>
                  <a:gd name="T89" fmla="*/ 61 h 251"/>
                  <a:gd name="T90" fmla="*/ 682 w 780"/>
                  <a:gd name="T91" fmla="*/ 52 h 251"/>
                  <a:gd name="T92" fmla="*/ 704 w 780"/>
                  <a:gd name="T93" fmla="*/ 42 h 251"/>
                  <a:gd name="T94" fmla="*/ 726 w 780"/>
                  <a:gd name="T95" fmla="*/ 33 h 251"/>
                  <a:gd name="T96" fmla="*/ 748 w 780"/>
                  <a:gd name="T97" fmla="*/ 22 h 251"/>
                  <a:gd name="T98" fmla="*/ 765 w 780"/>
                  <a:gd name="T99" fmla="*/ 11 h 251"/>
                  <a:gd name="T100" fmla="*/ 780 w 780"/>
                  <a:gd name="T101" fmla="*/ 0 h 251"/>
                  <a:gd name="T102" fmla="*/ 770 w 780"/>
                  <a:gd name="T103" fmla="*/ 33 h 251"/>
                  <a:gd name="T104" fmla="*/ 770 w 780"/>
                  <a:gd name="T105" fmla="*/ 33 h 2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780" h="251">
                    <a:moveTo>
                      <a:pt x="770" y="33"/>
                    </a:moveTo>
                    <a:lnTo>
                      <a:pt x="736" y="59"/>
                    </a:lnTo>
                    <a:lnTo>
                      <a:pt x="709" y="89"/>
                    </a:lnTo>
                    <a:lnTo>
                      <a:pt x="682" y="120"/>
                    </a:lnTo>
                    <a:lnTo>
                      <a:pt x="655" y="152"/>
                    </a:lnTo>
                    <a:lnTo>
                      <a:pt x="626" y="182"/>
                    </a:lnTo>
                    <a:lnTo>
                      <a:pt x="591" y="209"/>
                    </a:lnTo>
                    <a:lnTo>
                      <a:pt x="547" y="230"/>
                    </a:lnTo>
                    <a:lnTo>
                      <a:pt x="493" y="245"/>
                    </a:lnTo>
                    <a:lnTo>
                      <a:pt x="425" y="251"/>
                    </a:lnTo>
                    <a:lnTo>
                      <a:pt x="339" y="246"/>
                    </a:lnTo>
                    <a:lnTo>
                      <a:pt x="295" y="235"/>
                    </a:lnTo>
                    <a:lnTo>
                      <a:pt x="251" y="220"/>
                    </a:lnTo>
                    <a:lnTo>
                      <a:pt x="209" y="203"/>
                    </a:lnTo>
                    <a:lnTo>
                      <a:pt x="170" y="184"/>
                    </a:lnTo>
                    <a:lnTo>
                      <a:pt x="133" y="163"/>
                    </a:lnTo>
                    <a:lnTo>
                      <a:pt x="101" y="141"/>
                    </a:lnTo>
                    <a:lnTo>
                      <a:pt x="69" y="118"/>
                    </a:lnTo>
                    <a:lnTo>
                      <a:pt x="42" y="94"/>
                    </a:lnTo>
                    <a:lnTo>
                      <a:pt x="20" y="72"/>
                    </a:lnTo>
                    <a:lnTo>
                      <a:pt x="0" y="48"/>
                    </a:lnTo>
                    <a:lnTo>
                      <a:pt x="18" y="50"/>
                    </a:lnTo>
                    <a:lnTo>
                      <a:pt x="32" y="52"/>
                    </a:lnTo>
                    <a:lnTo>
                      <a:pt x="45" y="57"/>
                    </a:lnTo>
                    <a:lnTo>
                      <a:pt x="57" y="61"/>
                    </a:lnTo>
                    <a:lnTo>
                      <a:pt x="69" y="67"/>
                    </a:lnTo>
                    <a:lnTo>
                      <a:pt x="81" y="73"/>
                    </a:lnTo>
                    <a:lnTo>
                      <a:pt x="94" y="78"/>
                    </a:lnTo>
                    <a:lnTo>
                      <a:pt x="106" y="83"/>
                    </a:lnTo>
                    <a:lnTo>
                      <a:pt x="118" y="86"/>
                    </a:lnTo>
                    <a:lnTo>
                      <a:pt x="133" y="89"/>
                    </a:lnTo>
                    <a:lnTo>
                      <a:pt x="172" y="96"/>
                    </a:lnTo>
                    <a:lnTo>
                      <a:pt x="211" y="102"/>
                    </a:lnTo>
                    <a:lnTo>
                      <a:pt x="255" y="109"/>
                    </a:lnTo>
                    <a:lnTo>
                      <a:pt x="300" y="115"/>
                    </a:lnTo>
                    <a:lnTo>
                      <a:pt x="344" y="120"/>
                    </a:lnTo>
                    <a:lnTo>
                      <a:pt x="390" y="122"/>
                    </a:lnTo>
                    <a:lnTo>
                      <a:pt x="434" y="122"/>
                    </a:lnTo>
                    <a:lnTo>
                      <a:pt x="478" y="118"/>
                    </a:lnTo>
                    <a:lnTo>
                      <a:pt x="520" y="110"/>
                    </a:lnTo>
                    <a:lnTo>
                      <a:pt x="559" y="98"/>
                    </a:lnTo>
                    <a:lnTo>
                      <a:pt x="584" y="89"/>
                    </a:lnTo>
                    <a:lnTo>
                      <a:pt x="608" y="80"/>
                    </a:lnTo>
                    <a:lnTo>
                      <a:pt x="633" y="70"/>
                    </a:lnTo>
                    <a:lnTo>
                      <a:pt x="657" y="61"/>
                    </a:lnTo>
                    <a:lnTo>
                      <a:pt x="682" y="52"/>
                    </a:lnTo>
                    <a:lnTo>
                      <a:pt x="704" y="42"/>
                    </a:lnTo>
                    <a:lnTo>
                      <a:pt x="726" y="33"/>
                    </a:lnTo>
                    <a:lnTo>
                      <a:pt x="748" y="22"/>
                    </a:lnTo>
                    <a:lnTo>
                      <a:pt x="765" y="11"/>
                    </a:lnTo>
                    <a:lnTo>
                      <a:pt x="780" y="0"/>
                    </a:lnTo>
                    <a:lnTo>
                      <a:pt x="770" y="33"/>
                    </a:lnTo>
                    <a:lnTo>
                      <a:pt x="770" y="33"/>
                    </a:lnTo>
                    <a:close/>
                  </a:path>
                </a:pathLst>
              </a:custGeom>
              <a:solidFill>
                <a:srgbClr val="0019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8825" name="Freeform 41"/>
              <p:cNvSpPr>
                <a:spLocks/>
              </p:cNvSpPr>
              <p:nvPr/>
            </p:nvSpPr>
            <p:spPr bwMode="auto">
              <a:xfrm>
                <a:off x="3135" y="676"/>
                <a:ext cx="86" cy="94"/>
              </a:xfrm>
              <a:custGeom>
                <a:avLst/>
                <a:gdLst>
                  <a:gd name="T0" fmla="*/ 20 w 86"/>
                  <a:gd name="T1" fmla="*/ 94 h 94"/>
                  <a:gd name="T2" fmla="*/ 15 w 86"/>
                  <a:gd name="T3" fmla="*/ 84 h 94"/>
                  <a:gd name="T4" fmla="*/ 10 w 86"/>
                  <a:gd name="T5" fmla="*/ 74 h 94"/>
                  <a:gd name="T6" fmla="*/ 5 w 86"/>
                  <a:gd name="T7" fmla="*/ 64 h 94"/>
                  <a:gd name="T8" fmla="*/ 0 w 86"/>
                  <a:gd name="T9" fmla="*/ 52 h 94"/>
                  <a:gd name="T10" fmla="*/ 0 w 86"/>
                  <a:gd name="T11" fmla="*/ 42 h 94"/>
                  <a:gd name="T12" fmla="*/ 5 w 86"/>
                  <a:gd name="T13" fmla="*/ 31 h 94"/>
                  <a:gd name="T14" fmla="*/ 12 w 86"/>
                  <a:gd name="T15" fmla="*/ 22 h 94"/>
                  <a:gd name="T16" fmla="*/ 25 w 86"/>
                  <a:gd name="T17" fmla="*/ 12 h 94"/>
                  <a:gd name="T18" fmla="*/ 44 w 86"/>
                  <a:gd name="T19" fmla="*/ 6 h 94"/>
                  <a:gd name="T20" fmla="*/ 71 w 86"/>
                  <a:gd name="T21" fmla="*/ 0 h 94"/>
                  <a:gd name="T22" fmla="*/ 81 w 86"/>
                  <a:gd name="T23" fmla="*/ 9 h 94"/>
                  <a:gd name="T24" fmla="*/ 86 w 86"/>
                  <a:gd name="T25" fmla="*/ 18 h 94"/>
                  <a:gd name="T26" fmla="*/ 84 w 86"/>
                  <a:gd name="T27" fmla="*/ 28 h 94"/>
                  <a:gd name="T28" fmla="*/ 81 w 86"/>
                  <a:gd name="T29" fmla="*/ 38 h 94"/>
                  <a:gd name="T30" fmla="*/ 74 w 86"/>
                  <a:gd name="T31" fmla="*/ 48 h 94"/>
                  <a:gd name="T32" fmla="*/ 64 w 86"/>
                  <a:gd name="T33" fmla="*/ 57 h 94"/>
                  <a:gd name="T34" fmla="*/ 52 w 86"/>
                  <a:gd name="T35" fmla="*/ 66 h 94"/>
                  <a:gd name="T36" fmla="*/ 42 w 86"/>
                  <a:gd name="T37" fmla="*/ 76 h 94"/>
                  <a:gd name="T38" fmla="*/ 30 w 86"/>
                  <a:gd name="T39" fmla="*/ 86 h 94"/>
                  <a:gd name="T40" fmla="*/ 20 w 86"/>
                  <a:gd name="T41" fmla="*/ 94 h 94"/>
                  <a:gd name="T42" fmla="*/ 20 w 86"/>
                  <a:gd name="T43" fmla="*/ 94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86" h="94">
                    <a:moveTo>
                      <a:pt x="20" y="94"/>
                    </a:moveTo>
                    <a:lnTo>
                      <a:pt x="15" y="84"/>
                    </a:lnTo>
                    <a:lnTo>
                      <a:pt x="10" y="74"/>
                    </a:lnTo>
                    <a:lnTo>
                      <a:pt x="5" y="64"/>
                    </a:lnTo>
                    <a:lnTo>
                      <a:pt x="0" y="52"/>
                    </a:lnTo>
                    <a:lnTo>
                      <a:pt x="0" y="42"/>
                    </a:lnTo>
                    <a:lnTo>
                      <a:pt x="5" y="31"/>
                    </a:lnTo>
                    <a:lnTo>
                      <a:pt x="12" y="22"/>
                    </a:lnTo>
                    <a:lnTo>
                      <a:pt x="25" y="12"/>
                    </a:lnTo>
                    <a:lnTo>
                      <a:pt x="44" y="6"/>
                    </a:lnTo>
                    <a:lnTo>
                      <a:pt x="71" y="0"/>
                    </a:lnTo>
                    <a:lnTo>
                      <a:pt x="81" y="9"/>
                    </a:lnTo>
                    <a:lnTo>
                      <a:pt x="86" y="18"/>
                    </a:lnTo>
                    <a:lnTo>
                      <a:pt x="84" y="28"/>
                    </a:lnTo>
                    <a:lnTo>
                      <a:pt x="81" y="38"/>
                    </a:lnTo>
                    <a:lnTo>
                      <a:pt x="74" y="48"/>
                    </a:lnTo>
                    <a:lnTo>
                      <a:pt x="64" y="57"/>
                    </a:lnTo>
                    <a:lnTo>
                      <a:pt x="52" y="66"/>
                    </a:lnTo>
                    <a:lnTo>
                      <a:pt x="42" y="76"/>
                    </a:lnTo>
                    <a:lnTo>
                      <a:pt x="30" y="86"/>
                    </a:lnTo>
                    <a:lnTo>
                      <a:pt x="20" y="94"/>
                    </a:lnTo>
                    <a:lnTo>
                      <a:pt x="20" y="9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8826" name="Freeform 42"/>
              <p:cNvSpPr>
                <a:spLocks/>
              </p:cNvSpPr>
              <p:nvPr/>
            </p:nvSpPr>
            <p:spPr bwMode="auto">
              <a:xfrm>
                <a:off x="2677" y="700"/>
                <a:ext cx="100" cy="90"/>
              </a:xfrm>
              <a:custGeom>
                <a:avLst/>
                <a:gdLst>
                  <a:gd name="T0" fmla="*/ 100 w 100"/>
                  <a:gd name="T1" fmla="*/ 90 h 90"/>
                  <a:gd name="T2" fmla="*/ 88 w 100"/>
                  <a:gd name="T3" fmla="*/ 89 h 90"/>
                  <a:gd name="T4" fmla="*/ 76 w 100"/>
                  <a:gd name="T5" fmla="*/ 86 h 90"/>
                  <a:gd name="T6" fmla="*/ 64 w 100"/>
                  <a:gd name="T7" fmla="*/ 82 h 90"/>
                  <a:gd name="T8" fmla="*/ 51 w 100"/>
                  <a:gd name="T9" fmla="*/ 78 h 90"/>
                  <a:gd name="T10" fmla="*/ 42 w 100"/>
                  <a:gd name="T11" fmla="*/ 72 h 90"/>
                  <a:gd name="T12" fmla="*/ 32 w 100"/>
                  <a:gd name="T13" fmla="*/ 65 h 90"/>
                  <a:gd name="T14" fmla="*/ 24 w 100"/>
                  <a:gd name="T15" fmla="*/ 59 h 90"/>
                  <a:gd name="T16" fmla="*/ 15 w 100"/>
                  <a:gd name="T17" fmla="*/ 52 h 90"/>
                  <a:gd name="T18" fmla="*/ 7 w 100"/>
                  <a:gd name="T19" fmla="*/ 47 h 90"/>
                  <a:gd name="T20" fmla="*/ 0 w 100"/>
                  <a:gd name="T21" fmla="*/ 41 h 90"/>
                  <a:gd name="T22" fmla="*/ 0 w 100"/>
                  <a:gd name="T23" fmla="*/ 0 h 90"/>
                  <a:gd name="T24" fmla="*/ 32 w 100"/>
                  <a:gd name="T25" fmla="*/ 1 h 90"/>
                  <a:gd name="T26" fmla="*/ 54 w 100"/>
                  <a:gd name="T27" fmla="*/ 7 h 90"/>
                  <a:gd name="T28" fmla="*/ 68 w 100"/>
                  <a:gd name="T29" fmla="*/ 14 h 90"/>
                  <a:gd name="T30" fmla="*/ 78 w 100"/>
                  <a:gd name="T31" fmla="*/ 24 h 90"/>
                  <a:gd name="T32" fmla="*/ 81 w 100"/>
                  <a:gd name="T33" fmla="*/ 34 h 90"/>
                  <a:gd name="T34" fmla="*/ 83 w 100"/>
                  <a:gd name="T35" fmla="*/ 46 h 90"/>
                  <a:gd name="T36" fmla="*/ 83 w 100"/>
                  <a:gd name="T37" fmla="*/ 58 h 90"/>
                  <a:gd name="T38" fmla="*/ 86 w 100"/>
                  <a:gd name="T39" fmla="*/ 70 h 90"/>
                  <a:gd name="T40" fmla="*/ 91 w 100"/>
                  <a:gd name="T41" fmla="*/ 81 h 90"/>
                  <a:gd name="T42" fmla="*/ 100 w 100"/>
                  <a:gd name="T43" fmla="*/ 90 h 90"/>
                  <a:gd name="T44" fmla="*/ 100 w 100"/>
                  <a:gd name="T45" fmla="*/ 9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00" h="90">
                    <a:moveTo>
                      <a:pt x="100" y="90"/>
                    </a:moveTo>
                    <a:lnTo>
                      <a:pt x="88" y="89"/>
                    </a:lnTo>
                    <a:lnTo>
                      <a:pt x="76" y="86"/>
                    </a:lnTo>
                    <a:lnTo>
                      <a:pt x="64" y="82"/>
                    </a:lnTo>
                    <a:lnTo>
                      <a:pt x="51" y="78"/>
                    </a:lnTo>
                    <a:lnTo>
                      <a:pt x="42" y="72"/>
                    </a:lnTo>
                    <a:lnTo>
                      <a:pt x="32" y="65"/>
                    </a:lnTo>
                    <a:lnTo>
                      <a:pt x="24" y="59"/>
                    </a:lnTo>
                    <a:lnTo>
                      <a:pt x="15" y="52"/>
                    </a:lnTo>
                    <a:lnTo>
                      <a:pt x="7" y="47"/>
                    </a:lnTo>
                    <a:lnTo>
                      <a:pt x="0" y="41"/>
                    </a:lnTo>
                    <a:lnTo>
                      <a:pt x="0" y="0"/>
                    </a:lnTo>
                    <a:lnTo>
                      <a:pt x="32" y="1"/>
                    </a:lnTo>
                    <a:lnTo>
                      <a:pt x="54" y="7"/>
                    </a:lnTo>
                    <a:lnTo>
                      <a:pt x="68" y="14"/>
                    </a:lnTo>
                    <a:lnTo>
                      <a:pt x="78" y="24"/>
                    </a:lnTo>
                    <a:lnTo>
                      <a:pt x="81" y="34"/>
                    </a:lnTo>
                    <a:lnTo>
                      <a:pt x="83" y="46"/>
                    </a:lnTo>
                    <a:lnTo>
                      <a:pt x="83" y="58"/>
                    </a:lnTo>
                    <a:lnTo>
                      <a:pt x="86" y="70"/>
                    </a:lnTo>
                    <a:lnTo>
                      <a:pt x="91" y="81"/>
                    </a:lnTo>
                    <a:lnTo>
                      <a:pt x="100" y="90"/>
                    </a:lnTo>
                    <a:lnTo>
                      <a:pt x="100" y="9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8827" name="Freeform 43"/>
              <p:cNvSpPr>
                <a:spLocks/>
              </p:cNvSpPr>
              <p:nvPr/>
            </p:nvSpPr>
            <p:spPr bwMode="auto">
              <a:xfrm>
                <a:off x="2971" y="711"/>
                <a:ext cx="159" cy="129"/>
              </a:xfrm>
              <a:custGeom>
                <a:avLst/>
                <a:gdLst>
                  <a:gd name="T0" fmla="*/ 132 w 159"/>
                  <a:gd name="T1" fmla="*/ 0 h 129"/>
                  <a:gd name="T2" fmla="*/ 132 w 159"/>
                  <a:gd name="T3" fmla="*/ 12 h 129"/>
                  <a:gd name="T4" fmla="*/ 135 w 159"/>
                  <a:gd name="T5" fmla="*/ 22 h 129"/>
                  <a:gd name="T6" fmla="*/ 140 w 159"/>
                  <a:gd name="T7" fmla="*/ 32 h 129"/>
                  <a:gd name="T8" fmla="*/ 147 w 159"/>
                  <a:gd name="T9" fmla="*/ 41 h 129"/>
                  <a:gd name="T10" fmla="*/ 152 w 159"/>
                  <a:gd name="T11" fmla="*/ 52 h 129"/>
                  <a:gd name="T12" fmla="*/ 157 w 159"/>
                  <a:gd name="T13" fmla="*/ 62 h 129"/>
                  <a:gd name="T14" fmla="*/ 159 w 159"/>
                  <a:gd name="T15" fmla="*/ 71 h 129"/>
                  <a:gd name="T16" fmla="*/ 159 w 159"/>
                  <a:gd name="T17" fmla="*/ 80 h 129"/>
                  <a:gd name="T18" fmla="*/ 152 w 159"/>
                  <a:gd name="T19" fmla="*/ 91 h 129"/>
                  <a:gd name="T20" fmla="*/ 140 w 159"/>
                  <a:gd name="T21" fmla="*/ 100 h 129"/>
                  <a:gd name="T22" fmla="*/ 130 w 159"/>
                  <a:gd name="T23" fmla="*/ 104 h 129"/>
                  <a:gd name="T24" fmla="*/ 118 w 159"/>
                  <a:gd name="T25" fmla="*/ 109 h 129"/>
                  <a:gd name="T26" fmla="*/ 108 w 159"/>
                  <a:gd name="T27" fmla="*/ 112 h 129"/>
                  <a:gd name="T28" fmla="*/ 96 w 159"/>
                  <a:gd name="T29" fmla="*/ 116 h 129"/>
                  <a:gd name="T30" fmla="*/ 83 w 159"/>
                  <a:gd name="T31" fmla="*/ 119 h 129"/>
                  <a:gd name="T32" fmla="*/ 71 w 159"/>
                  <a:gd name="T33" fmla="*/ 123 h 129"/>
                  <a:gd name="T34" fmla="*/ 59 w 159"/>
                  <a:gd name="T35" fmla="*/ 125 h 129"/>
                  <a:gd name="T36" fmla="*/ 44 w 159"/>
                  <a:gd name="T37" fmla="*/ 127 h 129"/>
                  <a:gd name="T38" fmla="*/ 32 w 159"/>
                  <a:gd name="T39" fmla="*/ 128 h 129"/>
                  <a:gd name="T40" fmla="*/ 15 w 159"/>
                  <a:gd name="T41" fmla="*/ 129 h 129"/>
                  <a:gd name="T42" fmla="*/ 15 w 159"/>
                  <a:gd name="T43" fmla="*/ 119 h 129"/>
                  <a:gd name="T44" fmla="*/ 12 w 159"/>
                  <a:gd name="T45" fmla="*/ 109 h 129"/>
                  <a:gd name="T46" fmla="*/ 10 w 159"/>
                  <a:gd name="T47" fmla="*/ 99 h 129"/>
                  <a:gd name="T48" fmla="*/ 7 w 159"/>
                  <a:gd name="T49" fmla="*/ 88 h 129"/>
                  <a:gd name="T50" fmla="*/ 5 w 159"/>
                  <a:gd name="T51" fmla="*/ 78 h 129"/>
                  <a:gd name="T52" fmla="*/ 2 w 159"/>
                  <a:gd name="T53" fmla="*/ 69 h 129"/>
                  <a:gd name="T54" fmla="*/ 0 w 159"/>
                  <a:gd name="T55" fmla="*/ 59 h 129"/>
                  <a:gd name="T56" fmla="*/ 0 w 159"/>
                  <a:gd name="T57" fmla="*/ 47 h 129"/>
                  <a:gd name="T58" fmla="*/ 0 w 159"/>
                  <a:gd name="T59" fmla="*/ 37 h 129"/>
                  <a:gd name="T60" fmla="*/ 0 w 159"/>
                  <a:gd name="T61" fmla="*/ 27 h 129"/>
                  <a:gd name="T62" fmla="*/ 15 w 159"/>
                  <a:gd name="T63" fmla="*/ 25 h 129"/>
                  <a:gd name="T64" fmla="*/ 29 w 159"/>
                  <a:gd name="T65" fmla="*/ 23 h 129"/>
                  <a:gd name="T66" fmla="*/ 44 w 159"/>
                  <a:gd name="T67" fmla="*/ 21 h 129"/>
                  <a:gd name="T68" fmla="*/ 56 w 159"/>
                  <a:gd name="T69" fmla="*/ 19 h 129"/>
                  <a:gd name="T70" fmla="*/ 71 w 159"/>
                  <a:gd name="T71" fmla="*/ 16 h 129"/>
                  <a:gd name="T72" fmla="*/ 83 w 159"/>
                  <a:gd name="T73" fmla="*/ 14 h 129"/>
                  <a:gd name="T74" fmla="*/ 96 w 159"/>
                  <a:gd name="T75" fmla="*/ 12 h 129"/>
                  <a:gd name="T76" fmla="*/ 108 w 159"/>
                  <a:gd name="T77" fmla="*/ 8 h 129"/>
                  <a:gd name="T78" fmla="*/ 120 w 159"/>
                  <a:gd name="T79" fmla="*/ 5 h 129"/>
                  <a:gd name="T80" fmla="*/ 132 w 159"/>
                  <a:gd name="T81" fmla="*/ 0 h 129"/>
                  <a:gd name="T82" fmla="*/ 132 w 159"/>
                  <a:gd name="T83" fmla="*/ 0 h 1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59" h="129">
                    <a:moveTo>
                      <a:pt x="132" y="0"/>
                    </a:moveTo>
                    <a:lnTo>
                      <a:pt x="132" y="12"/>
                    </a:lnTo>
                    <a:lnTo>
                      <a:pt x="135" y="22"/>
                    </a:lnTo>
                    <a:lnTo>
                      <a:pt x="140" y="32"/>
                    </a:lnTo>
                    <a:lnTo>
                      <a:pt x="147" y="41"/>
                    </a:lnTo>
                    <a:lnTo>
                      <a:pt x="152" y="52"/>
                    </a:lnTo>
                    <a:lnTo>
                      <a:pt x="157" y="62"/>
                    </a:lnTo>
                    <a:lnTo>
                      <a:pt x="159" y="71"/>
                    </a:lnTo>
                    <a:lnTo>
                      <a:pt x="159" y="80"/>
                    </a:lnTo>
                    <a:lnTo>
                      <a:pt x="152" y="91"/>
                    </a:lnTo>
                    <a:lnTo>
                      <a:pt x="140" y="100"/>
                    </a:lnTo>
                    <a:lnTo>
                      <a:pt x="130" y="104"/>
                    </a:lnTo>
                    <a:lnTo>
                      <a:pt x="118" y="109"/>
                    </a:lnTo>
                    <a:lnTo>
                      <a:pt x="108" y="112"/>
                    </a:lnTo>
                    <a:lnTo>
                      <a:pt x="96" y="116"/>
                    </a:lnTo>
                    <a:lnTo>
                      <a:pt x="83" y="119"/>
                    </a:lnTo>
                    <a:lnTo>
                      <a:pt x="71" y="123"/>
                    </a:lnTo>
                    <a:lnTo>
                      <a:pt x="59" y="125"/>
                    </a:lnTo>
                    <a:lnTo>
                      <a:pt x="44" y="127"/>
                    </a:lnTo>
                    <a:lnTo>
                      <a:pt x="32" y="128"/>
                    </a:lnTo>
                    <a:lnTo>
                      <a:pt x="15" y="129"/>
                    </a:lnTo>
                    <a:lnTo>
                      <a:pt x="15" y="119"/>
                    </a:lnTo>
                    <a:lnTo>
                      <a:pt x="12" y="109"/>
                    </a:lnTo>
                    <a:lnTo>
                      <a:pt x="10" y="99"/>
                    </a:lnTo>
                    <a:lnTo>
                      <a:pt x="7" y="88"/>
                    </a:lnTo>
                    <a:lnTo>
                      <a:pt x="5" y="78"/>
                    </a:lnTo>
                    <a:lnTo>
                      <a:pt x="2" y="69"/>
                    </a:lnTo>
                    <a:lnTo>
                      <a:pt x="0" y="59"/>
                    </a:lnTo>
                    <a:lnTo>
                      <a:pt x="0" y="47"/>
                    </a:lnTo>
                    <a:lnTo>
                      <a:pt x="0" y="37"/>
                    </a:lnTo>
                    <a:lnTo>
                      <a:pt x="0" y="27"/>
                    </a:lnTo>
                    <a:lnTo>
                      <a:pt x="15" y="25"/>
                    </a:lnTo>
                    <a:lnTo>
                      <a:pt x="29" y="23"/>
                    </a:lnTo>
                    <a:lnTo>
                      <a:pt x="44" y="21"/>
                    </a:lnTo>
                    <a:lnTo>
                      <a:pt x="56" y="19"/>
                    </a:lnTo>
                    <a:lnTo>
                      <a:pt x="71" y="16"/>
                    </a:lnTo>
                    <a:lnTo>
                      <a:pt x="83" y="14"/>
                    </a:lnTo>
                    <a:lnTo>
                      <a:pt x="96" y="12"/>
                    </a:lnTo>
                    <a:lnTo>
                      <a:pt x="108" y="8"/>
                    </a:lnTo>
                    <a:lnTo>
                      <a:pt x="120" y="5"/>
                    </a:lnTo>
                    <a:lnTo>
                      <a:pt x="132" y="0"/>
                    </a:lnTo>
                    <a:lnTo>
                      <a:pt x="132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8828" name="Freeform 44"/>
              <p:cNvSpPr>
                <a:spLocks/>
              </p:cNvSpPr>
              <p:nvPr/>
            </p:nvSpPr>
            <p:spPr bwMode="auto">
              <a:xfrm>
                <a:off x="2795" y="725"/>
                <a:ext cx="159" cy="120"/>
              </a:xfrm>
              <a:custGeom>
                <a:avLst/>
                <a:gdLst>
                  <a:gd name="T0" fmla="*/ 159 w 159"/>
                  <a:gd name="T1" fmla="*/ 119 h 120"/>
                  <a:gd name="T2" fmla="*/ 142 w 159"/>
                  <a:gd name="T3" fmla="*/ 120 h 120"/>
                  <a:gd name="T4" fmla="*/ 125 w 159"/>
                  <a:gd name="T5" fmla="*/ 119 h 120"/>
                  <a:gd name="T6" fmla="*/ 110 w 159"/>
                  <a:gd name="T7" fmla="*/ 115 h 120"/>
                  <a:gd name="T8" fmla="*/ 95 w 159"/>
                  <a:gd name="T9" fmla="*/ 112 h 120"/>
                  <a:gd name="T10" fmla="*/ 83 w 159"/>
                  <a:gd name="T11" fmla="*/ 107 h 120"/>
                  <a:gd name="T12" fmla="*/ 68 w 159"/>
                  <a:gd name="T13" fmla="*/ 102 h 120"/>
                  <a:gd name="T14" fmla="*/ 53 w 159"/>
                  <a:gd name="T15" fmla="*/ 97 h 120"/>
                  <a:gd name="T16" fmla="*/ 39 w 159"/>
                  <a:gd name="T17" fmla="*/ 93 h 120"/>
                  <a:gd name="T18" fmla="*/ 24 w 159"/>
                  <a:gd name="T19" fmla="*/ 88 h 120"/>
                  <a:gd name="T20" fmla="*/ 7 w 159"/>
                  <a:gd name="T21" fmla="*/ 86 h 120"/>
                  <a:gd name="T22" fmla="*/ 0 w 159"/>
                  <a:gd name="T23" fmla="*/ 0 h 120"/>
                  <a:gd name="T24" fmla="*/ 139 w 159"/>
                  <a:gd name="T25" fmla="*/ 16 h 120"/>
                  <a:gd name="T26" fmla="*/ 159 w 159"/>
                  <a:gd name="T27" fmla="*/ 119 h 120"/>
                  <a:gd name="T28" fmla="*/ 159 w 159"/>
                  <a:gd name="T29" fmla="*/ 119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59" h="120">
                    <a:moveTo>
                      <a:pt x="159" y="119"/>
                    </a:moveTo>
                    <a:lnTo>
                      <a:pt x="142" y="120"/>
                    </a:lnTo>
                    <a:lnTo>
                      <a:pt x="125" y="119"/>
                    </a:lnTo>
                    <a:lnTo>
                      <a:pt x="110" y="115"/>
                    </a:lnTo>
                    <a:lnTo>
                      <a:pt x="95" y="112"/>
                    </a:lnTo>
                    <a:lnTo>
                      <a:pt x="83" y="107"/>
                    </a:lnTo>
                    <a:lnTo>
                      <a:pt x="68" y="102"/>
                    </a:lnTo>
                    <a:lnTo>
                      <a:pt x="53" y="97"/>
                    </a:lnTo>
                    <a:lnTo>
                      <a:pt x="39" y="93"/>
                    </a:lnTo>
                    <a:lnTo>
                      <a:pt x="24" y="88"/>
                    </a:lnTo>
                    <a:lnTo>
                      <a:pt x="7" y="86"/>
                    </a:lnTo>
                    <a:lnTo>
                      <a:pt x="0" y="0"/>
                    </a:lnTo>
                    <a:lnTo>
                      <a:pt x="139" y="16"/>
                    </a:lnTo>
                    <a:lnTo>
                      <a:pt x="159" y="119"/>
                    </a:lnTo>
                    <a:lnTo>
                      <a:pt x="159" y="11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8829" name="Freeform 45"/>
              <p:cNvSpPr>
                <a:spLocks/>
              </p:cNvSpPr>
              <p:nvPr/>
            </p:nvSpPr>
            <p:spPr bwMode="auto">
              <a:xfrm>
                <a:off x="2758" y="861"/>
                <a:ext cx="968" cy="312"/>
              </a:xfrm>
              <a:custGeom>
                <a:avLst/>
                <a:gdLst>
                  <a:gd name="T0" fmla="*/ 777 w 968"/>
                  <a:gd name="T1" fmla="*/ 312 h 312"/>
                  <a:gd name="T2" fmla="*/ 19 w 968"/>
                  <a:gd name="T3" fmla="*/ 295 h 312"/>
                  <a:gd name="T4" fmla="*/ 2 w 968"/>
                  <a:gd name="T5" fmla="*/ 266 h 312"/>
                  <a:gd name="T6" fmla="*/ 2 w 968"/>
                  <a:gd name="T7" fmla="*/ 237 h 312"/>
                  <a:gd name="T8" fmla="*/ 14 w 968"/>
                  <a:gd name="T9" fmla="*/ 208 h 312"/>
                  <a:gd name="T10" fmla="*/ 29 w 968"/>
                  <a:gd name="T11" fmla="*/ 179 h 312"/>
                  <a:gd name="T12" fmla="*/ 59 w 968"/>
                  <a:gd name="T13" fmla="*/ 158 h 312"/>
                  <a:gd name="T14" fmla="*/ 103 w 968"/>
                  <a:gd name="T15" fmla="*/ 149 h 312"/>
                  <a:gd name="T16" fmla="*/ 149 w 968"/>
                  <a:gd name="T17" fmla="*/ 142 h 312"/>
                  <a:gd name="T18" fmla="*/ 198 w 968"/>
                  <a:gd name="T19" fmla="*/ 139 h 312"/>
                  <a:gd name="T20" fmla="*/ 247 w 968"/>
                  <a:gd name="T21" fmla="*/ 142 h 312"/>
                  <a:gd name="T22" fmla="*/ 294 w 968"/>
                  <a:gd name="T23" fmla="*/ 157 h 312"/>
                  <a:gd name="T24" fmla="*/ 323 w 968"/>
                  <a:gd name="T25" fmla="*/ 187 h 312"/>
                  <a:gd name="T26" fmla="*/ 338 w 968"/>
                  <a:gd name="T27" fmla="*/ 221 h 312"/>
                  <a:gd name="T28" fmla="*/ 345 w 968"/>
                  <a:gd name="T29" fmla="*/ 256 h 312"/>
                  <a:gd name="T30" fmla="*/ 345 w 968"/>
                  <a:gd name="T31" fmla="*/ 291 h 312"/>
                  <a:gd name="T32" fmla="*/ 360 w 968"/>
                  <a:gd name="T33" fmla="*/ 309 h 312"/>
                  <a:gd name="T34" fmla="*/ 375 w 968"/>
                  <a:gd name="T35" fmla="*/ 290 h 312"/>
                  <a:gd name="T36" fmla="*/ 380 w 968"/>
                  <a:gd name="T37" fmla="*/ 270 h 312"/>
                  <a:gd name="T38" fmla="*/ 382 w 968"/>
                  <a:gd name="T39" fmla="*/ 249 h 312"/>
                  <a:gd name="T40" fmla="*/ 377 w 968"/>
                  <a:gd name="T41" fmla="*/ 230 h 312"/>
                  <a:gd name="T42" fmla="*/ 372 w 968"/>
                  <a:gd name="T43" fmla="*/ 214 h 312"/>
                  <a:gd name="T44" fmla="*/ 441 w 968"/>
                  <a:gd name="T45" fmla="*/ 190 h 312"/>
                  <a:gd name="T46" fmla="*/ 517 w 968"/>
                  <a:gd name="T47" fmla="*/ 174 h 312"/>
                  <a:gd name="T48" fmla="*/ 598 w 968"/>
                  <a:gd name="T49" fmla="*/ 162 h 312"/>
                  <a:gd name="T50" fmla="*/ 684 w 968"/>
                  <a:gd name="T51" fmla="*/ 157 h 312"/>
                  <a:gd name="T52" fmla="*/ 769 w 968"/>
                  <a:gd name="T53" fmla="*/ 155 h 312"/>
                  <a:gd name="T54" fmla="*/ 772 w 968"/>
                  <a:gd name="T55" fmla="*/ 146 h 312"/>
                  <a:gd name="T56" fmla="*/ 762 w 968"/>
                  <a:gd name="T57" fmla="*/ 142 h 312"/>
                  <a:gd name="T58" fmla="*/ 745 w 968"/>
                  <a:gd name="T59" fmla="*/ 139 h 312"/>
                  <a:gd name="T60" fmla="*/ 728 w 968"/>
                  <a:gd name="T61" fmla="*/ 137 h 312"/>
                  <a:gd name="T62" fmla="*/ 713 w 968"/>
                  <a:gd name="T63" fmla="*/ 131 h 312"/>
                  <a:gd name="T64" fmla="*/ 637 w 968"/>
                  <a:gd name="T65" fmla="*/ 137 h 312"/>
                  <a:gd name="T66" fmla="*/ 561 w 968"/>
                  <a:gd name="T67" fmla="*/ 146 h 312"/>
                  <a:gd name="T68" fmla="*/ 488 w 968"/>
                  <a:gd name="T69" fmla="*/ 159 h 312"/>
                  <a:gd name="T70" fmla="*/ 424 w 968"/>
                  <a:gd name="T71" fmla="*/ 177 h 312"/>
                  <a:gd name="T72" fmla="*/ 372 w 968"/>
                  <a:gd name="T73" fmla="*/ 200 h 312"/>
                  <a:gd name="T74" fmla="*/ 348 w 968"/>
                  <a:gd name="T75" fmla="*/ 178 h 312"/>
                  <a:gd name="T76" fmla="*/ 348 w 968"/>
                  <a:gd name="T77" fmla="*/ 155 h 312"/>
                  <a:gd name="T78" fmla="*/ 362 w 968"/>
                  <a:gd name="T79" fmla="*/ 135 h 312"/>
                  <a:gd name="T80" fmla="*/ 389 w 968"/>
                  <a:gd name="T81" fmla="*/ 115 h 312"/>
                  <a:gd name="T82" fmla="*/ 424 w 968"/>
                  <a:gd name="T83" fmla="*/ 97 h 312"/>
                  <a:gd name="T84" fmla="*/ 524 w 968"/>
                  <a:gd name="T85" fmla="*/ 70 h 312"/>
                  <a:gd name="T86" fmla="*/ 630 w 968"/>
                  <a:gd name="T87" fmla="*/ 45 h 312"/>
                  <a:gd name="T88" fmla="*/ 735 w 968"/>
                  <a:gd name="T89" fmla="*/ 23 h 312"/>
                  <a:gd name="T90" fmla="*/ 843 w 968"/>
                  <a:gd name="T91" fmla="*/ 7 h 312"/>
                  <a:gd name="T92" fmla="*/ 946 w 968"/>
                  <a:gd name="T93" fmla="*/ 0 h 312"/>
                  <a:gd name="T94" fmla="*/ 965 w 968"/>
                  <a:gd name="T95" fmla="*/ 25 h 312"/>
                  <a:gd name="T96" fmla="*/ 968 w 968"/>
                  <a:gd name="T97" fmla="*/ 51 h 312"/>
                  <a:gd name="T98" fmla="*/ 958 w 968"/>
                  <a:gd name="T99" fmla="*/ 79 h 312"/>
                  <a:gd name="T100" fmla="*/ 943 w 968"/>
                  <a:gd name="T101" fmla="*/ 107 h 312"/>
                  <a:gd name="T102" fmla="*/ 926 w 968"/>
                  <a:gd name="T103" fmla="*/ 135 h 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968" h="312">
                    <a:moveTo>
                      <a:pt x="926" y="135"/>
                    </a:moveTo>
                    <a:lnTo>
                      <a:pt x="777" y="312"/>
                    </a:lnTo>
                    <a:lnTo>
                      <a:pt x="37" y="309"/>
                    </a:lnTo>
                    <a:lnTo>
                      <a:pt x="19" y="295"/>
                    </a:lnTo>
                    <a:lnTo>
                      <a:pt x="10" y="280"/>
                    </a:lnTo>
                    <a:lnTo>
                      <a:pt x="2" y="266"/>
                    </a:lnTo>
                    <a:lnTo>
                      <a:pt x="0" y="251"/>
                    </a:lnTo>
                    <a:lnTo>
                      <a:pt x="2" y="237"/>
                    </a:lnTo>
                    <a:lnTo>
                      <a:pt x="7" y="223"/>
                    </a:lnTo>
                    <a:lnTo>
                      <a:pt x="14" y="208"/>
                    </a:lnTo>
                    <a:lnTo>
                      <a:pt x="22" y="193"/>
                    </a:lnTo>
                    <a:lnTo>
                      <a:pt x="29" y="179"/>
                    </a:lnTo>
                    <a:lnTo>
                      <a:pt x="37" y="165"/>
                    </a:lnTo>
                    <a:lnTo>
                      <a:pt x="59" y="158"/>
                    </a:lnTo>
                    <a:lnTo>
                      <a:pt x="81" y="153"/>
                    </a:lnTo>
                    <a:lnTo>
                      <a:pt x="103" y="149"/>
                    </a:lnTo>
                    <a:lnTo>
                      <a:pt x="125" y="145"/>
                    </a:lnTo>
                    <a:lnTo>
                      <a:pt x="149" y="142"/>
                    </a:lnTo>
                    <a:lnTo>
                      <a:pt x="174" y="141"/>
                    </a:lnTo>
                    <a:lnTo>
                      <a:pt x="198" y="139"/>
                    </a:lnTo>
                    <a:lnTo>
                      <a:pt x="223" y="139"/>
                    </a:lnTo>
                    <a:lnTo>
                      <a:pt x="247" y="142"/>
                    </a:lnTo>
                    <a:lnTo>
                      <a:pt x="272" y="144"/>
                    </a:lnTo>
                    <a:lnTo>
                      <a:pt x="294" y="157"/>
                    </a:lnTo>
                    <a:lnTo>
                      <a:pt x="311" y="171"/>
                    </a:lnTo>
                    <a:lnTo>
                      <a:pt x="323" y="187"/>
                    </a:lnTo>
                    <a:lnTo>
                      <a:pt x="333" y="203"/>
                    </a:lnTo>
                    <a:lnTo>
                      <a:pt x="338" y="221"/>
                    </a:lnTo>
                    <a:lnTo>
                      <a:pt x="343" y="239"/>
                    </a:lnTo>
                    <a:lnTo>
                      <a:pt x="345" y="256"/>
                    </a:lnTo>
                    <a:lnTo>
                      <a:pt x="345" y="274"/>
                    </a:lnTo>
                    <a:lnTo>
                      <a:pt x="345" y="291"/>
                    </a:lnTo>
                    <a:lnTo>
                      <a:pt x="345" y="309"/>
                    </a:lnTo>
                    <a:lnTo>
                      <a:pt x="360" y="309"/>
                    </a:lnTo>
                    <a:lnTo>
                      <a:pt x="370" y="299"/>
                    </a:lnTo>
                    <a:lnTo>
                      <a:pt x="375" y="290"/>
                    </a:lnTo>
                    <a:lnTo>
                      <a:pt x="380" y="280"/>
                    </a:lnTo>
                    <a:lnTo>
                      <a:pt x="380" y="270"/>
                    </a:lnTo>
                    <a:lnTo>
                      <a:pt x="382" y="259"/>
                    </a:lnTo>
                    <a:lnTo>
                      <a:pt x="382" y="249"/>
                    </a:lnTo>
                    <a:lnTo>
                      <a:pt x="380" y="239"/>
                    </a:lnTo>
                    <a:lnTo>
                      <a:pt x="377" y="230"/>
                    </a:lnTo>
                    <a:lnTo>
                      <a:pt x="375" y="222"/>
                    </a:lnTo>
                    <a:lnTo>
                      <a:pt x="372" y="214"/>
                    </a:lnTo>
                    <a:lnTo>
                      <a:pt x="404" y="201"/>
                    </a:lnTo>
                    <a:lnTo>
                      <a:pt x="441" y="190"/>
                    </a:lnTo>
                    <a:lnTo>
                      <a:pt x="478" y="181"/>
                    </a:lnTo>
                    <a:lnTo>
                      <a:pt x="517" y="174"/>
                    </a:lnTo>
                    <a:lnTo>
                      <a:pt x="556" y="167"/>
                    </a:lnTo>
                    <a:lnTo>
                      <a:pt x="598" y="162"/>
                    </a:lnTo>
                    <a:lnTo>
                      <a:pt x="639" y="159"/>
                    </a:lnTo>
                    <a:lnTo>
                      <a:pt x="684" y="157"/>
                    </a:lnTo>
                    <a:lnTo>
                      <a:pt x="725" y="155"/>
                    </a:lnTo>
                    <a:lnTo>
                      <a:pt x="769" y="155"/>
                    </a:lnTo>
                    <a:lnTo>
                      <a:pt x="772" y="150"/>
                    </a:lnTo>
                    <a:lnTo>
                      <a:pt x="772" y="146"/>
                    </a:lnTo>
                    <a:lnTo>
                      <a:pt x="767" y="143"/>
                    </a:lnTo>
                    <a:lnTo>
                      <a:pt x="762" y="142"/>
                    </a:lnTo>
                    <a:lnTo>
                      <a:pt x="755" y="141"/>
                    </a:lnTo>
                    <a:lnTo>
                      <a:pt x="745" y="139"/>
                    </a:lnTo>
                    <a:lnTo>
                      <a:pt x="735" y="138"/>
                    </a:lnTo>
                    <a:lnTo>
                      <a:pt x="728" y="137"/>
                    </a:lnTo>
                    <a:lnTo>
                      <a:pt x="720" y="135"/>
                    </a:lnTo>
                    <a:lnTo>
                      <a:pt x="713" y="131"/>
                    </a:lnTo>
                    <a:lnTo>
                      <a:pt x="676" y="134"/>
                    </a:lnTo>
                    <a:lnTo>
                      <a:pt x="637" y="137"/>
                    </a:lnTo>
                    <a:lnTo>
                      <a:pt x="598" y="141"/>
                    </a:lnTo>
                    <a:lnTo>
                      <a:pt x="561" y="146"/>
                    </a:lnTo>
                    <a:lnTo>
                      <a:pt x="524" y="152"/>
                    </a:lnTo>
                    <a:lnTo>
                      <a:pt x="488" y="159"/>
                    </a:lnTo>
                    <a:lnTo>
                      <a:pt x="456" y="168"/>
                    </a:lnTo>
                    <a:lnTo>
                      <a:pt x="424" y="177"/>
                    </a:lnTo>
                    <a:lnTo>
                      <a:pt x="397" y="189"/>
                    </a:lnTo>
                    <a:lnTo>
                      <a:pt x="372" y="200"/>
                    </a:lnTo>
                    <a:lnTo>
                      <a:pt x="358" y="190"/>
                    </a:lnTo>
                    <a:lnTo>
                      <a:pt x="348" y="178"/>
                    </a:lnTo>
                    <a:lnTo>
                      <a:pt x="345" y="167"/>
                    </a:lnTo>
                    <a:lnTo>
                      <a:pt x="348" y="155"/>
                    </a:lnTo>
                    <a:lnTo>
                      <a:pt x="353" y="145"/>
                    </a:lnTo>
                    <a:lnTo>
                      <a:pt x="362" y="135"/>
                    </a:lnTo>
                    <a:lnTo>
                      <a:pt x="375" y="125"/>
                    </a:lnTo>
                    <a:lnTo>
                      <a:pt x="389" y="115"/>
                    </a:lnTo>
                    <a:lnTo>
                      <a:pt x="404" y="106"/>
                    </a:lnTo>
                    <a:lnTo>
                      <a:pt x="424" y="97"/>
                    </a:lnTo>
                    <a:lnTo>
                      <a:pt x="473" y="83"/>
                    </a:lnTo>
                    <a:lnTo>
                      <a:pt x="524" y="70"/>
                    </a:lnTo>
                    <a:lnTo>
                      <a:pt x="576" y="57"/>
                    </a:lnTo>
                    <a:lnTo>
                      <a:pt x="630" y="45"/>
                    </a:lnTo>
                    <a:lnTo>
                      <a:pt x="681" y="33"/>
                    </a:lnTo>
                    <a:lnTo>
                      <a:pt x="735" y="23"/>
                    </a:lnTo>
                    <a:lnTo>
                      <a:pt x="789" y="14"/>
                    </a:lnTo>
                    <a:lnTo>
                      <a:pt x="843" y="7"/>
                    </a:lnTo>
                    <a:lnTo>
                      <a:pt x="894" y="2"/>
                    </a:lnTo>
                    <a:lnTo>
                      <a:pt x="946" y="0"/>
                    </a:lnTo>
                    <a:lnTo>
                      <a:pt x="958" y="13"/>
                    </a:lnTo>
                    <a:lnTo>
                      <a:pt x="965" y="25"/>
                    </a:lnTo>
                    <a:lnTo>
                      <a:pt x="968" y="38"/>
                    </a:lnTo>
                    <a:lnTo>
                      <a:pt x="968" y="51"/>
                    </a:lnTo>
                    <a:lnTo>
                      <a:pt x="963" y="65"/>
                    </a:lnTo>
                    <a:lnTo>
                      <a:pt x="958" y="79"/>
                    </a:lnTo>
                    <a:lnTo>
                      <a:pt x="951" y="93"/>
                    </a:lnTo>
                    <a:lnTo>
                      <a:pt x="943" y="107"/>
                    </a:lnTo>
                    <a:lnTo>
                      <a:pt x="936" y="121"/>
                    </a:lnTo>
                    <a:lnTo>
                      <a:pt x="926" y="135"/>
                    </a:lnTo>
                    <a:lnTo>
                      <a:pt x="926" y="135"/>
                    </a:lnTo>
                    <a:close/>
                  </a:path>
                </a:pathLst>
              </a:custGeom>
              <a:solidFill>
                <a:srgbClr val="B3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8830" name="Freeform 46"/>
              <p:cNvSpPr>
                <a:spLocks/>
              </p:cNvSpPr>
              <p:nvPr/>
            </p:nvSpPr>
            <p:spPr bwMode="auto">
              <a:xfrm>
                <a:off x="2196" y="892"/>
                <a:ext cx="581" cy="278"/>
              </a:xfrm>
              <a:custGeom>
                <a:avLst/>
                <a:gdLst>
                  <a:gd name="T0" fmla="*/ 581 w 581"/>
                  <a:gd name="T1" fmla="*/ 116 h 278"/>
                  <a:gd name="T2" fmla="*/ 572 w 581"/>
                  <a:gd name="T3" fmla="*/ 132 h 278"/>
                  <a:gd name="T4" fmla="*/ 559 w 581"/>
                  <a:gd name="T5" fmla="*/ 148 h 278"/>
                  <a:gd name="T6" fmla="*/ 549 w 581"/>
                  <a:gd name="T7" fmla="*/ 164 h 278"/>
                  <a:gd name="T8" fmla="*/ 540 w 581"/>
                  <a:gd name="T9" fmla="*/ 180 h 278"/>
                  <a:gd name="T10" fmla="*/ 532 w 581"/>
                  <a:gd name="T11" fmla="*/ 196 h 278"/>
                  <a:gd name="T12" fmla="*/ 527 w 581"/>
                  <a:gd name="T13" fmla="*/ 214 h 278"/>
                  <a:gd name="T14" fmla="*/ 527 w 581"/>
                  <a:gd name="T15" fmla="*/ 230 h 278"/>
                  <a:gd name="T16" fmla="*/ 532 w 581"/>
                  <a:gd name="T17" fmla="*/ 246 h 278"/>
                  <a:gd name="T18" fmla="*/ 545 w 581"/>
                  <a:gd name="T19" fmla="*/ 262 h 278"/>
                  <a:gd name="T20" fmla="*/ 562 w 581"/>
                  <a:gd name="T21" fmla="*/ 278 h 278"/>
                  <a:gd name="T22" fmla="*/ 128 w 581"/>
                  <a:gd name="T23" fmla="*/ 278 h 278"/>
                  <a:gd name="T24" fmla="*/ 103 w 581"/>
                  <a:gd name="T25" fmla="*/ 252 h 278"/>
                  <a:gd name="T26" fmla="*/ 79 w 581"/>
                  <a:gd name="T27" fmla="*/ 226 h 278"/>
                  <a:gd name="T28" fmla="*/ 57 w 581"/>
                  <a:gd name="T29" fmla="*/ 199 h 278"/>
                  <a:gd name="T30" fmla="*/ 37 w 581"/>
                  <a:gd name="T31" fmla="*/ 171 h 278"/>
                  <a:gd name="T32" fmla="*/ 23 w 581"/>
                  <a:gd name="T33" fmla="*/ 144 h 278"/>
                  <a:gd name="T34" fmla="*/ 10 w 581"/>
                  <a:gd name="T35" fmla="*/ 115 h 278"/>
                  <a:gd name="T36" fmla="*/ 3 w 581"/>
                  <a:gd name="T37" fmla="*/ 87 h 278"/>
                  <a:gd name="T38" fmla="*/ 0 w 581"/>
                  <a:gd name="T39" fmla="*/ 58 h 278"/>
                  <a:gd name="T40" fmla="*/ 5 w 581"/>
                  <a:gd name="T41" fmla="*/ 30 h 278"/>
                  <a:gd name="T42" fmla="*/ 15 w 581"/>
                  <a:gd name="T43" fmla="*/ 1 h 278"/>
                  <a:gd name="T44" fmla="*/ 76 w 581"/>
                  <a:gd name="T45" fmla="*/ 0 h 278"/>
                  <a:gd name="T46" fmla="*/ 135 w 581"/>
                  <a:gd name="T47" fmla="*/ 1 h 278"/>
                  <a:gd name="T48" fmla="*/ 197 w 581"/>
                  <a:gd name="T49" fmla="*/ 7 h 278"/>
                  <a:gd name="T50" fmla="*/ 255 w 581"/>
                  <a:gd name="T51" fmla="*/ 16 h 278"/>
                  <a:gd name="T52" fmla="*/ 314 w 581"/>
                  <a:gd name="T53" fmla="*/ 27 h 278"/>
                  <a:gd name="T54" fmla="*/ 371 w 581"/>
                  <a:gd name="T55" fmla="*/ 42 h 278"/>
                  <a:gd name="T56" fmla="*/ 424 w 581"/>
                  <a:gd name="T57" fmla="*/ 58 h 278"/>
                  <a:gd name="T58" fmla="*/ 478 w 581"/>
                  <a:gd name="T59" fmla="*/ 76 h 278"/>
                  <a:gd name="T60" fmla="*/ 532 w 581"/>
                  <a:gd name="T61" fmla="*/ 96 h 278"/>
                  <a:gd name="T62" fmla="*/ 581 w 581"/>
                  <a:gd name="T63" fmla="*/ 116 h 278"/>
                  <a:gd name="T64" fmla="*/ 581 w 581"/>
                  <a:gd name="T65" fmla="*/ 116 h 2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81" h="278">
                    <a:moveTo>
                      <a:pt x="581" y="116"/>
                    </a:moveTo>
                    <a:lnTo>
                      <a:pt x="572" y="132"/>
                    </a:lnTo>
                    <a:lnTo>
                      <a:pt x="559" y="148"/>
                    </a:lnTo>
                    <a:lnTo>
                      <a:pt x="549" y="164"/>
                    </a:lnTo>
                    <a:lnTo>
                      <a:pt x="540" y="180"/>
                    </a:lnTo>
                    <a:lnTo>
                      <a:pt x="532" y="196"/>
                    </a:lnTo>
                    <a:lnTo>
                      <a:pt x="527" y="214"/>
                    </a:lnTo>
                    <a:lnTo>
                      <a:pt x="527" y="230"/>
                    </a:lnTo>
                    <a:lnTo>
                      <a:pt x="532" y="246"/>
                    </a:lnTo>
                    <a:lnTo>
                      <a:pt x="545" y="262"/>
                    </a:lnTo>
                    <a:lnTo>
                      <a:pt x="562" y="278"/>
                    </a:lnTo>
                    <a:lnTo>
                      <a:pt x="128" y="278"/>
                    </a:lnTo>
                    <a:lnTo>
                      <a:pt x="103" y="252"/>
                    </a:lnTo>
                    <a:lnTo>
                      <a:pt x="79" y="226"/>
                    </a:lnTo>
                    <a:lnTo>
                      <a:pt x="57" y="199"/>
                    </a:lnTo>
                    <a:lnTo>
                      <a:pt x="37" y="171"/>
                    </a:lnTo>
                    <a:lnTo>
                      <a:pt x="23" y="144"/>
                    </a:lnTo>
                    <a:lnTo>
                      <a:pt x="10" y="115"/>
                    </a:lnTo>
                    <a:lnTo>
                      <a:pt x="3" y="87"/>
                    </a:lnTo>
                    <a:lnTo>
                      <a:pt x="0" y="58"/>
                    </a:lnTo>
                    <a:lnTo>
                      <a:pt x="5" y="30"/>
                    </a:lnTo>
                    <a:lnTo>
                      <a:pt x="15" y="1"/>
                    </a:lnTo>
                    <a:lnTo>
                      <a:pt x="76" y="0"/>
                    </a:lnTo>
                    <a:lnTo>
                      <a:pt x="135" y="1"/>
                    </a:lnTo>
                    <a:lnTo>
                      <a:pt x="197" y="7"/>
                    </a:lnTo>
                    <a:lnTo>
                      <a:pt x="255" y="16"/>
                    </a:lnTo>
                    <a:lnTo>
                      <a:pt x="314" y="27"/>
                    </a:lnTo>
                    <a:lnTo>
                      <a:pt x="371" y="42"/>
                    </a:lnTo>
                    <a:lnTo>
                      <a:pt x="424" y="58"/>
                    </a:lnTo>
                    <a:lnTo>
                      <a:pt x="478" y="76"/>
                    </a:lnTo>
                    <a:lnTo>
                      <a:pt x="532" y="96"/>
                    </a:lnTo>
                    <a:lnTo>
                      <a:pt x="581" y="116"/>
                    </a:lnTo>
                    <a:lnTo>
                      <a:pt x="581" y="116"/>
                    </a:lnTo>
                    <a:close/>
                  </a:path>
                </a:pathLst>
              </a:custGeom>
              <a:solidFill>
                <a:srgbClr val="B3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8831" name="Freeform 47"/>
              <p:cNvSpPr>
                <a:spLocks/>
              </p:cNvSpPr>
              <p:nvPr/>
            </p:nvSpPr>
            <p:spPr bwMode="auto">
              <a:xfrm>
                <a:off x="569" y="996"/>
                <a:ext cx="4652" cy="626"/>
              </a:xfrm>
              <a:custGeom>
                <a:avLst/>
                <a:gdLst>
                  <a:gd name="T0" fmla="*/ 1407 w 4652"/>
                  <a:gd name="T1" fmla="*/ 210 h 626"/>
                  <a:gd name="T2" fmla="*/ 1414 w 4652"/>
                  <a:gd name="T3" fmla="*/ 202 h 626"/>
                  <a:gd name="T4" fmla="*/ 1409 w 4652"/>
                  <a:gd name="T5" fmla="*/ 194 h 626"/>
                  <a:gd name="T6" fmla="*/ 1618 w 4652"/>
                  <a:gd name="T7" fmla="*/ 188 h 626"/>
                  <a:gd name="T8" fmla="*/ 2228 w 4652"/>
                  <a:gd name="T9" fmla="*/ 190 h 626"/>
                  <a:gd name="T10" fmla="*/ 2802 w 4652"/>
                  <a:gd name="T11" fmla="*/ 191 h 626"/>
                  <a:gd name="T12" fmla="*/ 3363 w 4652"/>
                  <a:gd name="T13" fmla="*/ 194 h 626"/>
                  <a:gd name="T14" fmla="*/ 3419 w 4652"/>
                  <a:gd name="T15" fmla="*/ 175 h 626"/>
                  <a:gd name="T16" fmla="*/ 3419 w 4652"/>
                  <a:gd name="T17" fmla="*/ 112 h 626"/>
                  <a:gd name="T18" fmla="*/ 3378 w 4652"/>
                  <a:gd name="T19" fmla="*/ 49 h 626"/>
                  <a:gd name="T20" fmla="*/ 3360 w 4652"/>
                  <a:gd name="T21" fmla="*/ 10 h 626"/>
                  <a:gd name="T22" fmla="*/ 3419 w 4652"/>
                  <a:gd name="T23" fmla="*/ 15 h 626"/>
                  <a:gd name="T24" fmla="*/ 3478 w 4652"/>
                  <a:gd name="T25" fmla="*/ 23 h 626"/>
                  <a:gd name="T26" fmla="*/ 3539 w 4652"/>
                  <a:gd name="T27" fmla="*/ 30 h 626"/>
                  <a:gd name="T28" fmla="*/ 3583 w 4652"/>
                  <a:gd name="T29" fmla="*/ 82 h 626"/>
                  <a:gd name="T30" fmla="*/ 3601 w 4652"/>
                  <a:gd name="T31" fmla="*/ 137 h 626"/>
                  <a:gd name="T32" fmla="*/ 3603 w 4652"/>
                  <a:gd name="T33" fmla="*/ 194 h 626"/>
                  <a:gd name="T34" fmla="*/ 4652 w 4652"/>
                  <a:gd name="T35" fmla="*/ 198 h 626"/>
                  <a:gd name="T36" fmla="*/ 4615 w 4652"/>
                  <a:gd name="T37" fmla="*/ 505 h 626"/>
                  <a:gd name="T38" fmla="*/ 4576 w 4652"/>
                  <a:gd name="T39" fmla="*/ 508 h 626"/>
                  <a:gd name="T40" fmla="*/ 4544 w 4652"/>
                  <a:gd name="T41" fmla="*/ 519 h 626"/>
                  <a:gd name="T42" fmla="*/ 4532 w 4652"/>
                  <a:gd name="T43" fmla="*/ 544 h 626"/>
                  <a:gd name="T44" fmla="*/ 4566 w 4652"/>
                  <a:gd name="T45" fmla="*/ 572 h 626"/>
                  <a:gd name="T46" fmla="*/ 4620 w 4652"/>
                  <a:gd name="T47" fmla="*/ 595 h 626"/>
                  <a:gd name="T48" fmla="*/ 4642 w 4652"/>
                  <a:gd name="T49" fmla="*/ 626 h 626"/>
                  <a:gd name="T50" fmla="*/ 4596 w 4652"/>
                  <a:gd name="T51" fmla="*/ 622 h 626"/>
                  <a:gd name="T52" fmla="*/ 4549 w 4652"/>
                  <a:gd name="T53" fmla="*/ 615 h 626"/>
                  <a:gd name="T54" fmla="*/ 4500 w 4652"/>
                  <a:gd name="T55" fmla="*/ 614 h 626"/>
                  <a:gd name="T56" fmla="*/ 4485 w 4652"/>
                  <a:gd name="T57" fmla="*/ 585 h 626"/>
                  <a:gd name="T58" fmla="*/ 4488 w 4652"/>
                  <a:gd name="T59" fmla="*/ 457 h 626"/>
                  <a:gd name="T60" fmla="*/ 4488 w 4652"/>
                  <a:gd name="T61" fmla="*/ 322 h 626"/>
                  <a:gd name="T62" fmla="*/ 4485 w 4652"/>
                  <a:gd name="T63" fmla="*/ 271 h 626"/>
                  <a:gd name="T64" fmla="*/ 4468 w 4652"/>
                  <a:gd name="T65" fmla="*/ 257 h 626"/>
                  <a:gd name="T66" fmla="*/ 4444 w 4652"/>
                  <a:gd name="T67" fmla="*/ 251 h 626"/>
                  <a:gd name="T68" fmla="*/ 4431 w 4652"/>
                  <a:gd name="T69" fmla="*/ 250 h 626"/>
                  <a:gd name="T70" fmla="*/ 277 w 4652"/>
                  <a:gd name="T71" fmla="*/ 247 h 626"/>
                  <a:gd name="T72" fmla="*/ 223 w 4652"/>
                  <a:gd name="T73" fmla="*/ 247 h 626"/>
                  <a:gd name="T74" fmla="*/ 167 w 4652"/>
                  <a:gd name="T75" fmla="*/ 256 h 626"/>
                  <a:gd name="T76" fmla="*/ 152 w 4652"/>
                  <a:gd name="T77" fmla="*/ 572 h 626"/>
                  <a:gd name="T78" fmla="*/ 110 w 4652"/>
                  <a:gd name="T79" fmla="*/ 568 h 626"/>
                  <a:gd name="T80" fmla="*/ 66 w 4652"/>
                  <a:gd name="T81" fmla="*/ 570 h 626"/>
                  <a:gd name="T82" fmla="*/ 22 w 4652"/>
                  <a:gd name="T83" fmla="*/ 577 h 626"/>
                  <a:gd name="T84" fmla="*/ 2 w 4652"/>
                  <a:gd name="T85" fmla="*/ 506 h 626"/>
                  <a:gd name="T86" fmla="*/ 0 w 4652"/>
                  <a:gd name="T87" fmla="*/ 390 h 626"/>
                  <a:gd name="T88" fmla="*/ 2 w 4652"/>
                  <a:gd name="T89" fmla="*/ 268 h 626"/>
                  <a:gd name="T90" fmla="*/ 110 w 4652"/>
                  <a:gd name="T91" fmla="*/ 188 h 626"/>
                  <a:gd name="T92" fmla="*/ 456 w 4652"/>
                  <a:gd name="T93" fmla="*/ 188 h 626"/>
                  <a:gd name="T94" fmla="*/ 816 w 4652"/>
                  <a:gd name="T95" fmla="*/ 188 h 626"/>
                  <a:gd name="T96" fmla="*/ 1167 w 4652"/>
                  <a:gd name="T97" fmla="*/ 188 h 626"/>
                  <a:gd name="T98" fmla="*/ 1172 w 4652"/>
                  <a:gd name="T99" fmla="*/ 195 h 626"/>
                  <a:gd name="T100" fmla="*/ 1176 w 4652"/>
                  <a:gd name="T101" fmla="*/ 202 h 626"/>
                  <a:gd name="T102" fmla="*/ 1189 w 4652"/>
                  <a:gd name="T103" fmla="*/ 206 h 626"/>
                  <a:gd name="T104" fmla="*/ 1203 w 4652"/>
                  <a:gd name="T105" fmla="*/ 186 h 626"/>
                  <a:gd name="T106" fmla="*/ 1194 w 4652"/>
                  <a:gd name="T107" fmla="*/ 153 h 626"/>
                  <a:gd name="T108" fmla="*/ 1176 w 4652"/>
                  <a:gd name="T109" fmla="*/ 120 h 626"/>
                  <a:gd name="T110" fmla="*/ 1176 w 4652"/>
                  <a:gd name="T111" fmla="*/ 88 h 626"/>
                  <a:gd name="T112" fmla="*/ 1189 w 4652"/>
                  <a:gd name="T113" fmla="*/ 49 h 626"/>
                  <a:gd name="T114" fmla="*/ 1218 w 4652"/>
                  <a:gd name="T115" fmla="*/ 18 h 626"/>
                  <a:gd name="T116" fmla="*/ 1289 w 4652"/>
                  <a:gd name="T117" fmla="*/ 9 h 626"/>
                  <a:gd name="T118" fmla="*/ 1353 w 4652"/>
                  <a:gd name="T119" fmla="*/ 40 h 626"/>
                  <a:gd name="T120" fmla="*/ 1338 w 4652"/>
                  <a:gd name="T121" fmla="*/ 107 h 626"/>
                  <a:gd name="T122" fmla="*/ 1358 w 4652"/>
                  <a:gd name="T123" fmla="*/ 176 h 626"/>
                  <a:gd name="T124" fmla="*/ 1395 w 4652"/>
                  <a:gd name="T125" fmla="*/ 215 h 6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4652" h="626">
                    <a:moveTo>
                      <a:pt x="1395" y="215"/>
                    </a:moveTo>
                    <a:lnTo>
                      <a:pt x="1402" y="212"/>
                    </a:lnTo>
                    <a:lnTo>
                      <a:pt x="1407" y="210"/>
                    </a:lnTo>
                    <a:lnTo>
                      <a:pt x="1409" y="208"/>
                    </a:lnTo>
                    <a:lnTo>
                      <a:pt x="1412" y="206"/>
                    </a:lnTo>
                    <a:lnTo>
                      <a:pt x="1414" y="202"/>
                    </a:lnTo>
                    <a:lnTo>
                      <a:pt x="1414" y="200"/>
                    </a:lnTo>
                    <a:lnTo>
                      <a:pt x="1412" y="196"/>
                    </a:lnTo>
                    <a:lnTo>
                      <a:pt x="1409" y="194"/>
                    </a:lnTo>
                    <a:lnTo>
                      <a:pt x="1407" y="191"/>
                    </a:lnTo>
                    <a:lnTo>
                      <a:pt x="1402" y="188"/>
                    </a:lnTo>
                    <a:lnTo>
                      <a:pt x="1618" y="188"/>
                    </a:lnTo>
                    <a:lnTo>
                      <a:pt x="1828" y="188"/>
                    </a:lnTo>
                    <a:lnTo>
                      <a:pt x="2029" y="190"/>
                    </a:lnTo>
                    <a:lnTo>
                      <a:pt x="2228" y="190"/>
                    </a:lnTo>
                    <a:lnTo>
                      <a:pt x="2422" y="190"/>
                    </a:lnTo>
                    <a:lnTo>
                      <a:pt x="2613" y="190"/>
                    </a:lnTo>
                    <a:lnTo>
                      <a:pt x="2802" y="191"/>
                    </a:lnTo>
                    <a:lnTo>
                      <a:pt x="2988" y="192"/>
                    </a:lnTo>
                    <a:lnTo>
                      <a:pt x="3174" y="193"/>
                    </a:lnTo>
                    <a:lnTo>
                      <a:pt x="3363" y="194"/>
                    </a:lnTo>
                    <a:lnTo>
                      <a:pt x="3380" y="215"/>
                    </a:lnTo>
                    <a:lnTo>
                      <a:pt x="3404" y="195"/>
                    </a:lnTo>
                    <a:lnTo>
                      <a:pt x="3419" y="175"/>
                    </a:lnTo>
                    <a:lnTo>
                      <a:pt x="3424" y="154"/>
                    </a:lnTo>
                    <a:lnTo>
                      <a:pt x="3424" y="134"/>
                    </a:lnTo>
                    <a:lnTo>
                      <a:pt x="3419" y="112"/>
                    </a:lnTo>
                    <a:lnTo>
                      <a:pt x="3409" y="90"/>
                    </a:lnTo>
                    <a:lnTo>
                      <a:pt x="3395" y="70"/>
                    </a:lnTo>
                    <a:lnTo>
                      <a:pt x="3378" y="49"/>
                    </a:lnTo>
                    <a:lnTo>
                      <a:pt x="3358" y="28"/>
                    </a:lnTo>
                    <a:lnTo>
                      <a:pt x="3336" y="9"/>
                    </a:lnTo>
                    <a:lnTo>
                      <a:pt x="3360" y="10"/>
                    </a:lnTo>
                    <a:lnTo>
                      <a:pt x="3380" y="11"/>
                    </a:lnTo>
                    <a:lnTo>
                      <a:pt x="3400" y="12"/>
                    </a:lnTo>
                    <a:lnTo>
                      <a:pt x="3419" y="15"/>
                    </a:lnTo>
                    <a:lnTo>
                      <a:pt x="3439" y="17"/>
                    </a:lnTo>
                    <a:lnTo>
                      <a:pt x="3458" y="19"/>
                    </a:lnTo>
                    <a:lnTo>
                      <a:pt x="3478" y="23"/>
                    </a:lnTo>
                    <a:lnTo>
                      <a:pt x="3498" y="25"/>
                    </a:lnTo>
                    <a:lnTo>
                      <a:pt x="3517" y="27"/>
                    </a:lnTo>
                    <a:lnTo>
                      <a:pt x="3539" y="30"/>
                    </a:lnTo>
                    <a:lnTo>
                      <a:pt x="3559" y="47"/>
                    </a:lnTo>
                    <a:lnTo>
                      <a:pt x="3574" y="64"/>
                    </a:lnTo>
                    <a:lnTo>
                      <a:pt x="3583" y="82"/>
                    </a:lnTo>
                    <a:lnTo>
                      <a:pt x="3593" y="99"/>
                    </a:lnTo>
                    <a:lnTo>
                      <a:pt x="3598" y="119"/>
                    </a:lnTo>
                    <a:lnTo>
                      <a:pt x="3601" y="137"/>
                    </a:lnTo>
                    <a:lnTo>
                      <a:pt x="3603" y="155"/>
                    </a:lnTo>
                    <a:lnTo>
                      <a:pt x="3603" y="175"/>
                    </a:lnTo>
                    <a:lnTo>
                      <a:pt x="3603" y="194"/>
                    </a:lnTo>
                    <a:lnTo>
                      <a:pt x="3601" y="215"/>
                    </a:lnTo>
                    <a:lnTo>
                      <a:pt x="3637" y="194"/>
                    </a:lnTo>
                    <a:lnTo>
                      <a:pt x="4652" y="198"/>
                    </a:lnTo>
                    <a:lnTo>
                      <a:pt x="4642" y="503"/>
                    </a:lnTo>
                    <a:lnTo>
                      <a:pt x="4630" y="504"/>
                    </a:lnTo>
                    <a:lnTo>
                      <a:pt x="4615" y="505"/>
                    </a:lnTo>
                    <a:lnTo>
                      <a:pt x="4603" y="506"/>
                    </a:lnTo>
                    <a:lnTo>
                      <a:pt x="4588" y="507"/>
                    </a:lnTo>
                    <a:lnTo>
                      <a:pt x="4576" y="508"/>
                    </a:lnTo>
                    <a:lnTo>
                      <a:pt x="4564" y="511"/>
                    </a:lnTo>
                    <a:lnTo>
                      <a:pt x="4554" y="514"/>
                    </a:lnTo>
                    <a:lnTo>
                      <a:pt x="4544" y="519"/>
                    </a:lnTo>
                    <a:lnTo>
                      <a:pt x="4539" y="524"/>
                    </a:lnTo>
                    <a:lnTo>
                      <a:pt x="4534" y="531"/>
                    </a:lnTo>
                    <a:lnTo>
                      <a:pt x="4532" y="544"/>
                    </a:lnTo>
                    <a:lnTo>
                      <a:pt x="4537" y="555"/>
                    </a:lnTo>
                    <a:lnTo>
                      <a:pt x="4549" y="564"/>
                    </a:lnTo>
                    <a:lnTo>
                      <a:pt x="4566" y="572"/>
                    </a:lnTo>
                    <a:lnTo>
                      <a:pt x="4583" y="579"/>
                    </a:lnTo>
                    <a:lnTo>
                      <a:pt x="4603" y="587"/>
                    </a:lnTo>
                    <a:lnTo>
                      <a:pt x="4620" y="595"/>
                    </a:lnTo>
                    <a:lnTo>
                      <a:pt x="4635" y="603"/>
                    </a:lnTo>
                    <a:lnTo>
                      <a:pt x="4642" y="614"/>
                    </a:lnTo>
                    <a:lnTo>
                      <a:pt x="4642" y="626"/>
                    </a:lnTo>
                    <a:lnTo>
                      <a:pt x="4625" y="626"/>
                    </a:lnTo>
                    <a:lnTo>
                      <a:pt x="4610" y="624"/>
                    </a:lnTo>
                    <a:lnTo>
                      <a:pt x="4596" y="622"/>
                    </a:lnTo>
                    <a:lnTo>
                      <a:pt x="4579" y="619"/>
                    </a:lnTo>
                    <a:lnTo>
                      <a:pt x="4564" y="617"/>
                    </a:lnTo>
                    <a:lnTo>
                      <a:pt x="4549" y="615"/>
                    </a:lnTo>
                    <a:lnTo>
                      <a:pt x="4534" y="612"/>
                    </a:lnTo>
                    <a:lnTo>
                      <a:pt x="4517" y="612"/>
                    </a:lnTo>
                    <a:lnTo>
                      <a:pt x="4500" y="614"/>
                    </a:lnTo>
                    <a:lnTo>
                      <a:pt x="4483" y="617"/>
                    </a:lnTo>
                    <a:lnTo>
                      <a:pt x="4483" y="609"/>
                    </a:lnTo>
                    <a:lnTo>
                      <a:pt x="4485" y="585"/>
                    </a:lnTo>
                    <a:lnTo>
                      <a:pt x="4485" y="548"/>
                    </a:lnTo>
                    <a:lnTo>
                      <a:pt x="4485" y="505"/>
                    </a:lnTo>
                    <a:lnTo>
                      <a:pt x="4488" y="457"/>
                    </a:lnTo>
                    <a:lnTo>
                      <a:pt x="4488" y="408"/>
                    </a:lnTo>
                    <a:lnTo>
                      <a:pt x="4488" y="362"/>
                    </a:lnTo>
                    <a:lnTo>
                      <a:pt x="4488" y="322"/>
                    </a:lnTo>
                    <a:lnTo>
                      <a:pt x="4488" y="294"/>
                    </a:lnTo>
                    <a:lnTo>
                      <a:pt x="4485" y="279"/>
                    </a:lnTo>
                    <a:lnTo>
                      <a:pt x="4485" y="271"/>
                    </a:lnTo>
                    <a:lnTo>
                      <a:pt x="4480" y="265"/>
                    </a:lnTo>
                    <a:lnTo>
                      <a:pt x="4476" y="260"/>
                    </a:lnTo>
                    <a:lnTo>
                      <a:pt x="4468" y="257"/>
                    </a:lnTo>
                    <a:lnTo>
                      <a:pt x="4461" y="254"/>
                    </a:lnTo>
                    <a:lnTo>
                      <a:pt x="4451" y="252"/>
                    </a:lnTo>
                    <a:lnTo>
                      <a:pt x="4444" y="251"/>
                    </a:lnTo>
                    <a:lnTo>
                      <a:pt x="4439" y="251"/>
                    </a:lnTo>
                    <a:lnTo>
                      <a:pt x="4434" y="250"/>
                    </a:lnTo>
                    <a:lnTo>
                      <a:pt x="4431" y="250"/>
                    </a:lnTo>
                    <a:lnTo>
                      <a:pt x="292" y="247"/>
                    </a:lnTo>
                    <a:lnTo>
                      <a:pt x="289" y="247"/>
                    </a:lnTo>
                    <a:lnTo>
                      <a:pt x="277" y="247"/>
                    </a:lnTo>
                    <a:lnTo>
                      <a:pt x="262" y="247"/>
                    </a:lnTo>
                    <a:lnTo>
                      <a:pt x="243" y="247"/>
                    </a:lnTo>
                    <a:lnTo>
                      <a:pt x="223" y="247"/>
                    </a:lnTo>
                    <a:lnTo>
                      <a:pt x="201" y="249"/>
                    </a:lnTo>
                    <a:lnTo>
                      <a:pt x="184" y="251"/>
                    </a:lnTo>
                    <a:lnTo>
                      <a:pt x="167" y="256"/>
                    </a:lnTo>
                    <a:lnTo>
                      <a:pt x="157" y="263"/>
                    </a:lnTo>
                    <a:lnTo>
                      <a:pt x="152" y="271"/>
                    </a:lnTo>
                    <a:lnTo>
                      <a:pt x="152" y="572"/>
                    </a:lnTo>
                    <a:lnTo>
                      <a:pt x="140" y="570"/>
                    </a:lnTo>
                    <a:lnTo>
                      <a:pt x="125" y="569"/>
                    </a:lnTo>
                    <a:lnTo>
                      <a:pt x="110" y="568"/>
                    </a:lnTo>
                    <a:lnTo>
                      <a:pt x="96" y="568"/>
                    </a:lnTo>
                    <a:lnTo>
                      <a:pt x="81" y="569"/>
                    </a:lnTo>
                    <a:lnTo>
                      <a:pt x="66" y="570"/>
                    </a:lnTo>
                    <a:lnTo>
                      <a:pt x="51" y="572"/>
                    </a:lnTo>
                    <a:lnTo>
                      <a:pt x="37" y="575"/>
                    </a:lnTo>
                    <a:lnTo>
                      <a:pt x="22" y="577"/>
                    </a:lnTo>
                    <a:lnTo>
                      <a:pt x="10" y="579"/>
                    </a:lnTo>
                    <a:lnTo>
                      <a:pt x="5" y="544"/>
                    </a:lnTo>
                    <a:lnTo>
                      <a:pt x="2" y="506"/>
                    </a:lnTo>
                    <a:lnTo>
                      <a:pt x="2" y="468"/>
                    </a:lnTo>
                    <a:lnTo>
                      <a:pt x="0" y="430"/>
                    </a:lnTo>
                    <a:lnTo>
                      <a:pt x="0" y="390"/>
                    </a:lnTo>
                    <a:lnTo>
                      <a:pt x="0" y="350"/>
                    </a:lnTo>
                    <a:lnTo>
                      <a:pt x="0" y="310"/>
                    </a:lnTo>
                    <a:lnTo>
                      <a:pt x="2" y="268"/>
                    </a:lnTo>
                    <a:lnTo>
                      <a:pt x="2" y="228"/>
                    </a:lnTo>
                    <a:lnTo>
                      <a:pt x="2" y="188"/>
                    </a:lnTo>
                    <a:lnTo>
                      <a:pt x="110" y="188"/>
                    </a:lnTo>
                    <a:lnTo>
                      <a:pt x="223" y="188"/>
                    </a:lnTo>
                    <a:lnTo>
                      <a:pt x="338" y="188"/>
                    </a:lnTo>
                    <a:lnTo>
                      <a:pt x="456" y="188"/>
                    </a:lnTo>
                    <a:lnTo>
                      <a:pt x="576" y="188"/>
                    </a:lnTo>
                    <a:lnTo>
                      <a:pt x="696" y="188"/>
                    </a:lnTo>
                    <a:lnTo>
                      <a:pt x="816" y="188"/>
                    </a:lnTo>
                    <a:lnTo>
                      <a:pt x="934" y="188"/>
                    </a:lnTo>
                    <a:lnTo>
                      <a:pt x="1051" y="188"/>
                    </a:lnTo>
                    <a:lnTo>
                      <a:pt x="1167" y="188"/>
                    </a:lnTo>
                    <a:lnTo>
                      <a:pt x="1169" y="191"/>
                    </a:lnTo>
                    <a:lnTo>
                      <a:pt x="1172" y="193"/>
                    </a:lnTo>
                    <a:lnTo>
                      <a:pt x="1172" y="195"/>
                    </a:lnTo>
                    <a:lnTo>
                      <a:pt x="1174" y="198"/>
                    </a:lnTo>
                    <a:lnTo>
                      <a:pt x="1174" y="200"/>
                    </a:lnTo>
                    <a:lnTo>
                      <a:pt x="1176" y="202"/>
                    </a:lnTo>
                    <a:lnTo>
                      <a:pt x="1179" y="204"/>
                    </a:lnTo>
                    <a:lnTo>
                      <a:pt x="1184" y="206"/>
                    </a:lnTo>
                    <a:lnTo>
                      <a:pt x="1189" y="206"/>
                    </a:lnTo>
                    <a:lnTo>
                      <a:pt x="1194" y="206"/>
                    </a:lnTo>
                    <a:lnTo>
                      <a:pt x="1201" y="196"/>
                    </a:lnTo>
                    <a:lnTo>
                      <a:pt x="1203" y="186"/>
                    </a:lnTo>
                    <a:lnTo>
                      <a:pt x="1203" y="175"/>
                    </a:lnTo>
                    <a:lnTo>
                      <a:pt x="1199" y="164"/>
                    </a:lnTo>
                    <a:lnTo>
                      <a:pt x="1194" y="153"/>
                    </a:lnTo>
                    <a:lnTo>
                      <a:pt x="1189" y="142"/>
                    </a:lnTo>
                    <a:lnTo>
                      <a:pt x="1181" y="131"/>
                    </a:lnTo>
                    <a:lnTo>
                      <a:pt x="1176" y="120"/>
                    </a:lnTo>
                    <a:lnTo>
                      <a:pt x="1174" y="110"/>
                    </a:lnTo>
                    <a:lnTo>
                      <a:pt x="1174" y="99"/>
                    </a:lnTo>
                    <a:lnTo>
                      <a:pt x="1176" y="88"/>
                    </a:lnTo>
                    <a:lnTo>
                      <a:pt x="1179" y="75"/>
                    </a:lnTo>
                    <a:lnTo>
                      <a:pt x="1184" y="63"/>
                    </a:lnTo>
                    <a:lnTo>
                      <a:pt x="1189" y="49"/>
                    </a:lnTo>
                    <a:lnTo>
                      <a:pt x="1194" y="38"/>
                    </a:lnTo>
                    <a:lnTo>
                      <a:pt x="1206" y="27"/>
                    </a:lnTo>
                    <a:lnTo>
                      <a:pt x="1218" y="18"/>
                    </a:lnTo>
                    <a:lnTo>
                      <a:pt x="1238" y="12"/>
                    </a:lnTo>
                    <a:lnTo>
                      <a:pt x="1260" y="9"/>
                    </a:lnTo>
                    <a:lnTo>
                      <a:pt x="1289" y="9"/>
                    </a:lnTo>
                    <a:lnTo>
                      <a:pt x="1377" y="0"/>
                    </a:lnTo>
                    <a:lnTo>
                      <a:pt x="1365" y="19"/>
                    </a:lnTo>
                    <a:lnTo>
                      <a:pt x="1353" y="40"/>
                    </a:lnTo>
                    <a:lnTo>
                      <a:pt x="1346" y="62"/>
                    </a:lnTo>
                    <a:lnTo>
                      <a:pt x="1341" y="84"/>
                    </a:lnTo>
                    <a:lnTo>
                      <a:pt x="1338" y="107"/>
                    </a:lnTo>
                    <a:lnTo>
                      <a:pt x="1341" y="131"/>
                    </a:lnTo>
                    <a:lnTo>
                      <a:pt x="1346" y="154"/>
                    </a:lnTo>
                    <a:lnTo>
                      <a:pt x="1358" y="176"/>
                    </a:lnTo>
                    <a:lnTo>
                      <a:pt x="1373" y="196"/>
                    </a:lnTo>
                    <a:lnTo>
                      <a:pt x="1395" y="215"/>
                    </a:lnTo>
                    <a:lnTo>
                      <a:pt x="1395" y="215"/>
                    </a:lnTo>
                    <a:close/>
                  </a:path>
                </a:pathLst>
              </a:custGeom>
              <a:solidFill>
                <a:srgbClr val="47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8832" name="Freeform 48"/>
              <p:cNvSpPr>
                <a:spLocks/>
              </p:cNvSpPr>
              <p:nvPr/>
            </p:nvSpPr>
            <p:spPr bwMode="auto">
              <a:xfrm>
                <a:off x="2361" y="1032"/>
                <a:ext cx="360" cy="26"/>
              </a:xfrm>
              <a:custGeom>
                <a:avLst/>
                <a:gdLst>
                  <a:gd name="T0" fmla="*/ 360 w 360"/>
                  <a:gd name="T1" fmla="*/ 18 h 26"/>
                  <a:gd name="T2" fmla="*/ 360 w 360"/>
                  <a:gd name="T3" fmla="*/ 26 h 26"/>
                  <a:gd name="T4" fmla="*/ 326 w 360"/>
                  <a:gd name="T5" fmla="*/ 22 h 26"/>
                  <a:gd name="T6" fmla="*/ 291 w 360"/>
                  <a:gd name="T7" fmla="*/ 20 h 26"/>
                  <a:gd name="T8" fmla="*/ 255 w 360"/>
                  <a:gd name="T9" fmla="*/ 16 h 26"/>
                  <a:gd name="T10" fmla="*/ 218 w 360"/>
                  <a:gd name="T11" fmla="*/ 14 h 26"/>
                  <a:gd name="T12" fmla="*/ 181 w 360"/>
                  <a:gd name="T13" fmla="*/ 12 h 26"/>
                  <a:gd name="T14" fmla="*/ 144 w 360"/>
                  <a:gd name="T15" fmla="*/ 10 h 26"/>
                  <a:gd name="T16" fmla="*/ 110 w 360"/>
                  <a:gd name="T17" fmla="*/ 8 h 26"/>
                  <a:gd name="T18" fmla="*/ 73 w 360"/>
                  <a:gd name="T19" fmla="*/ 8 h 26"/>
                  <a:gd name="T20" fmla="*/ 36 w 360"/>
                  <a:gd name="T21" fmla="*/ 8 h 26"/>
                  <a:gd name="T22" fmla="*/ 0 w 360"/>
                  <a:gd name="T23" fmla="*/ 8 h 26"/>
                  <a:gd name="T24" fmla="*/ 36 w 360"/>
                  <a:gd name="T25" fmla="*/ 4 h 26"/>
                  <a:gd name="T26" fmla="*/ 73 w 360"/>
                  <a:gd name="T27" fmla="*/ 2 h 26"/>
                  <a:gd name="T28" fmla="*/ 110 w 360"/>
                  <a:gd name="T29" fmla="*/ 0 h 26"/>
                  <a:gd name="T30" fmla="*/ 144 w 360"/>
                  <a:gd name="T31" fmla="*/ 2 h 26"/>
                  <a:gd name="T32" fmla="*/ 181 w 360"/>
                  <a:gd name="T33" fmla="*/ 4 h 26"/>
                  <a:gd name="T34" fmla="*/ 218 w 360"/>
                  <a:gd name="T35" fmla="*/ 6 h 26"/>
                  <a:gd name="T36" fmla="*/ 252 w 360"/>
                  <a:gd name="T37" fmla="*/ 10 h 26"/>
                  <a:gd name="T38" fmla="*/ 289 w 360"/>
                  <a:gd name="T39" fmla="*/ 13 h 26"/>
                  <a:gd name="T40" fmla="*/ 326 w 360"/>
                  <a:gd name="T41" fmla="*/ 15 h 26"/>
                  <a:gd name="T42" fmla="*/ 360 w 360"/>
                  <a:gd name="T43" fmla="*/ 18 h 26"/>
                  <a:gd name="T44" fmla="*/ 360 w 360"/>
                  <a:gd name="T45" fmla="*/ 18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60" h="26">
                    <a:moveTo>
                      <a:pt x="360" y="18"/>
                    </a:moveTo>
                    <a:lnTo>
                      <a:pt x="360" y="26"/>
                    </a:lnTo>
                    <a:lnTo>
                      <a:pt x="326" y="22"/>
                    </a:lnTo>
                    <a:lnTo>
                      <a:pt x="291" y="20"/>
                    </a:lnTo>
                    <a:lnTo>
                      <a:pt x="255" y="16"/>
                    </a:lnTo>
                    <a:lnTo>
                      <a:pt x="218" y="14"/>
                    </a:lnTo>
                    <a:lnTo>
                      <a:pt x="181" y="12"/>
                    </a:lnTo>
                    <a:lnTo>
                      <a:pt x="144" y="10"/>
                    </a:lnTo>
                    <a:lnTo>
                      <a:pt x="110" y="8"/>
                    </a:lnTo>
                    <a:lnTo>
                      <a:pt x="73" y="8"/>
                    </a:lnTo>
                    <a:lnTo>
                      <a:pt x="36" y="8"/>
                    </a:lnTo>
                    <a:lnTo>
                      <a:pt x="0" y="8"/>
                    </a:lnTo>
                    <a:lnTo>
                      <a:pt x="36" y="4"/>
                    </a:lnTo>
                    <a:lnTo>
                      <a:pt x="73" y="2"/>
                    </a:lnTo>
                    <a:lnTo>
                      <a:pt x="110" y="0"/>
                    </a:lnTo>
                    <a:lnTo>
                      <a:pt x="144" y="2"/>
                    </a:lnTo>
                    <a:lnTo>
                      <a:pt x="181" y="4"/>
                    </a:lnTo>
                    <a:lnTo>
                      <a:pt x="218" y="6"/>
                    </a:lnTo>
                    <a:lnTo>
                      <a:pt x="252" y="10"/>
                    </a:lnTo>
                    <a:lnTo>
                      <a:pt x="289" y="13"/>
                    </a:lnTo>
                    <a:lnTo>
                      <a:pt x="326" y="15"/>
                    </a:lnTo>
                    <a:lnTo>
                      <a:pt x="360" y="18"/>
                    </a:lnTo>
                    <a:lnTo>
                      <a:pt x="360" y="18"/>
                    </a:lnTo>
                    <a:close/>
                  </a:path>
                </a:pathLst>
              </a:custGeom>
              <a:solidFill>
                <a:srgbClr val="0019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8833" name="Freeform 49"/>
              <p:cNvSpPr>
                <a:spLocks/>
              </p:cNvSpPr>
              <p:nvPr/>
            </p:nvSpPr>
            <p:spPr bwMode="auto">
              <a:xfrm>
                <a:off x="2537" y="1087"/>
                <a:ext cx="177" cy="36"/>
              </a:xfrm>
              <a:custGeom>
                <a:avLst/>
                <a:gdLst>
                  <a:gd name="T0" fmla="*/ 177 w 177"/>
                  <a:gd name="T1" fmla="*/ 12 h 36"/>
                  <a:gd name="T2" fmla="*/ 159 w 177"/>
                  <a:gd name="T3" fmla="*/ 14 h 36"/>
                  <a:gd name="T4" fmla="*/ 140 w 177"/>
                  <a:gd name="T5" fmla="*/ 16 h 36"/>
                  <a:gd name="T6" fmla="*/ 123 w 177"/>
                  <a:gd name="T7" fmla="*/ 19 h 36"/>
                  <a:gd name="T8" fmla="*/ 106 w 177"/>
                  <a:gd name="T9" fmla="*/ 21 h 36"/>
                  <a:gd name="T10" fmla="*/ 88 w 177"/>
                  <a:gd name="T11" fmla="*/ 23 h 36"/>
                  <a:gd name="T12" fmla="*/ 71 w 177"/>
                  <a:gd name="T13" fmla="*/ 27 h 36"/>
                  <a:gd name="T14" fmla="*/ 54 w 177"/>
                  <a:gd name="T15" fmla="*/ 29 h 36"/>
                  <a:gd name="T16" fmla="*/ 37 w 177"/>
                  <a:gd name="T17" fmla="*/ 31 h 36"/>
                  <a:gd name="T18" fmla="*/ 20 w 177"/>
                  <a:gd name="T19" fmla="*/ 33 h 36"/>
                  <a:gd name="T20" fmla="*/ 0 w 177"/>
                  <a:gd name="T21" fmla="*/ 36 h 36"/>
                  <a:gd name="T22" fmla="*/ 10 w 177"/>
                  <a:gd name="T23" fmla="*/ 30 h 36"/>
                  <a:gd name="T24" fmla="*/ 22 w 177"/>
                  <a:gd name="T25" fmla="*/ 25 h 36"/>
                  <a:gd name="T26" fmla="*/ 37 w 177"/>
                  <a:gd name="T27" fmla="*/ 21 h 36"/>
                  <a:gd name="T28" fmla="*/ 52 w 177"/>
                  <a:gd name="T29" fmla="*/ 19 h 36"/>
                  <a:gd name="T30" fmla="*/ 69 w 177"/>
                  <a:gd name="T31" fmla="*/ 16 h 36"/>
                  <a:gd name="T32" fmla="*/ 88 w 177"/>
                  <a:gd name="T33" fmla="*/ 14 h 36"/>
                  <a:gd name="T34" fmla="*/ 106 w 177"/>
                  <a:gd name="T35" fmla="*/ 12 h 36"/>
                  <a:gd name="T36" fmla="*/ 123 w 177"/>
                  <a:gd name="T37" fmla="*/ 8 h 36"/>
                  <a:gd name="T38" fmla="*/ 137 w 177"/>
                  <a:gd name="T39" fmla="*/ 5 h 36"/>
                  <a:gd name="T40" fmla="*/ 152 w 177"/>
                  <a:gd name="T41" fmla="*/ 0 h 36"/>
                  <a:gd name="T42" fmla="*/ 177 w 177"/>
                  <a:gd name="T43" fmla="*/ 0 h 36"/>
                  <a:gd name="T44" fmla="*/ 177 w 177"/>
                  <a:gd name="T45" fmla="*/ 12 h 36"/>
                  <a:gd name="T46" fmla="*/ 177 w 177"/>
                  <a:gd name="T47" fmla="*/ 12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77" h="36">
                    <a:moveTo>
                      <a:pt x="177" y="12"/>
                    </a:moveTo>
                    <a:lnTo>
                      <a:pt x="159" y="14"/>
                    </a:lnTo>
                    <a:lnTo>
                      <a:pt x="140" y="16"/>
                    </a:lnTo>
                    <a:lnTo>
                      <a:pt x="123" y="19"/>
                    </a:lnTo>
                    <a:lnTo>
                      <a:pt x="106" y="21"/>
                    </a:lnTo>
                    <a:lnTo>
                      <a:pt x="88" y="23"/>
                    </a:lnTo>
                    <a:lnTo>
                      <a:pt x="71" y="27"/>
                    </a:lnTo>
                    <a:lnTo>
                      <a:pt x="54" y="29"/>
                    </a:lnTo>
                    <a:lnTo>
                      <a:pt x="37" y="31"/>
                    </a:lnTo>
                    <a:lnTo>
                      <a:pt x="20" y="33"/>
                    </a:lnTo>
                    <a:lnTo>
                      <a:pt x="0" y="36"/>
                    </a:lnTo>
                    <a:lnTo>
                      <a:pt x="10" y="30"/>
                    </a:lnTo>
                    <a:lnTo>
                      <a:pt x="22" y="25"/>
                    </a:lnTo>
                    <a:lnTo>
                      <a:pt x="37" y="21"/>
                    </a:lnTo>
                    <a:lnTo>
                      <a:pt x="52" y="19"/>
                    </a:lnTo>
                    <a:lnTo>
                      <a:pt x="69" y="16"/>
                    </a:lnTo>
                    <a:lnTo>
                      <a:pt x="88" y="14"/>
                    </a:lnTo>
                    <a:lnTo>
                      <a:pt x="106" y="12"/>
                    </a:lnTo>
                    <a:lnTo>
                      <a:pt x="123" y="8"/>
                    </a:lnTo>
                    <a:lnTo>
                      <a:pt x="137" y="5"/>
                    </a:lnTo>
                    <a:lnTo>
                      <a:pt x="152" y="0"/>
                    </a:lnTo>
                    <a:lnTo>
                      <a:pt x="177" y="0"/>
                    </a:lnTo>
                    <a:lnTo>
                      <a:pt x="177" y="12"/>
                    </a:lnTo>
                    <a:lnTo>
                      <a:pt x="177" y="12"/>
                    </a:lnTo>
                    <a:close/>
                  </a:path>
                </a:pathLst>
              </a:custGeom>
              <a:solidFill>
                <a:srgbClr val="0019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8834" name="Freeform 50"/>
              <p:cNvSpPr>
                <a:spLocks/>
              </p:cNvSpPr>
              <p:nvPr/>
            </p:nvSpPr>
            <p:spPr bwMode="auto">
              <a:xfrm>
                <a:off x="3162" y="1091"/>
                <a:ext cx="213" cy="28"/>
              </a:xfrm>
              <a:custGeom>
                <a:avLst/>
                <a:gdLst>
                  <a:gd name="T0" fmla="*/ 213 w 213"/>
                  <a:gd name="T1" fmla="*/ 20 h 28"/>
                  <a:gd name="T2" fmla="*/ 213 w 213"/>
                  <a:gd name="T3" fmla="*/ 28 h 28"/>
                  <a:gd name="T4" fmla="*/ 0 w 213"/>
                  <a:gd name="T5" fmla="*/ 0 h 28"/>
                  <a:gd name="T6" fmla="*/ 25 w 213"/>
                  <a:gd name="T7" fmla="*/ 1 h 28"/>
                  <a:gd name="T8" fmla="*/ 47 w 213"/>
                  <a:gd name="T9" fmla="*/ 2 h 28"/>
                  <a:gd name="T10" fmla="*/ 69 w 213"/>
                  <a:gd name="T11" fmla="*/ 3 h 28"/>
                  <a:gd name="T12" fmla="*/ 88 w 213"/>
                  <a:gd name="T13" fmla="*/ 5 h 28"/>
                  <a:gd name="T14" fmla="*/ 110 w 213"/>
                  <a:gd name="T15" fmla="*/ 8 h 28"/>
                  <a:gd name="T16" fmla="*/ 133 w 213"/>
                  <a:gd name="T17" fmla="*/ 10 h 28"/>
                  <a:gd name="T18" fmla="*/ 152 w 213"/>
                  <a:gd name="T19" fmla="*/ 13 h 28"/>
                  <a:gd name="T20" fmla="*/ 172 w 213"/>
                  <a:gd name="T21" fmla="*/ 16 h 28"/>
                  <a:gd name="T22" fmla="*/ 194 w 213"/>
                  <a:gd name="T23" fmla="*/ 18 h 28"/>
                  <a:gd name="T24" fmla="*/ 213 w 213"/>
                  <a:gd name="T25" fmla="*/ 20 h 28"/>
                  <a:gd name="T26" fmla="*/ 213 w 213"/>
                  <a:gd name="T27" fmla="*/ 2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13" h="28">
                    <a:moveTo>
                      <a:pt x="213" y="20"/>
                    </a:moveTo>
                    <a:lnTo>
                      <a:pt x="213" y="28"/>
                    </a:lnTo>
                    <a:lnTo>
                      <a:pt x="0" y="0"/>
                    </a:lnTo>
                    <a:lnTo>
                      <a:pt x="25" y="1"/>
                    </a:lnTo>
                    <a:lnTo>
                      <a:pt x="47" y="2"/>
                    </a:lnTo>
                    <a:lnTo>
                      <a:pt x="69" y="3"/>
                    </a:lnTo>
                    <a:lnTo>
                      <a:pt x="88" y="5"/>
                    </a:lnTo>
                    <a:lnTo>
                      <a:pt x="110" y="8"/>
                    </a:lnTo>
                    <a:lnTo>
                      <a:pt x="133" y="10"/>
                    </a:lnTo>
                    <a:lnTo>
                      <a:pt x="152" y="13"/>
                    </a:lnTo>
                    <a:lnTo>
                      <a:pt x="172" y="16"/>
                    </a:lnTo>
                    <a:lnTo>
                      <a:pt x="194" y="18"/>
                    </a:lnTo>
                    <a:lnTo>
                      <a:pt x="213" y="20"/>
                    </a:lnTo>
                    <a:lnTo>
                      <a:pt x="213" y="20"/>
                    </a:lnTo>
                    <a:close/>
                  </a:path>
                </a:pathLst>
              </a:custGeom>
              <a:solidFill>
                <a:srgbClr val="0019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8835" name="Freeform 51"/>
              <p:cNvSpPr>
                <a:spLocks/>
              </p:cNvSpPr>
              <p:nvPr/>
            </p:nvSpPr>
            <p:spPr bwMode="auto">
              <a:xfrm>
                <a:off x="579" y="1643"/>
                <a:ext cx="157" cy="44"/>
              </a:xfrm>
              <a:custGeom>
                <a:avLst/>
                <a:gdLst>
                  <a:gd name="T0" fmla="*/ 0 w 157"/>
                  <a:gd name="T1" fmla="*/ 44 h 44"/>
                  <a:gd name="T2" fmla="*/ 142 w 157"/>
                  <a:gd name="T3" fmla="*/ 0 h 44"/>
                  <a:gd name="T4" fmla="*/ 157 w 157"/>
                  <a:gd name="T5" fmla="*/ 35 h 44"/>
                  <a:gd name="T6" fmla="*/ 0 w 157"/>
                  <a:gd name="T7" fmla="*/ 44 h 44"/>
                  <a:gd name="T8" fmla="*/ 0 w 157"/>
                  <a:gd name="T9" fmla="*/ 4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7" h="44">
                    <a:moveTo>
                      <a:pt x="0" y="44"/>
                    </a:moveTo>
                    <a:lnTo>
                      <a:pt x="142" y="0"/>
                    </a:lnTo>
                    <a:lnTo>
                      <a:pt x="157" y="35"/>
                    </a:lnTo>
                    <a:lnTo>
                      <a:pt x="0" y="44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rgbClr val="47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8836" name="Freeform 52"/>
              <p:cNvSpPr>
                <a:spLocks/>
              </p:cNvSpPr>
              <p:nvPr/>
            </p:nvSpPr>
            <p:spPr bwMode="auto">
              <a:xfrm>
                <a:off x="5052" y="1687"/>
                <a:ext cx="37" cy="12"/>
              </a:xfrm>
              <a:custGeom>
                <a:avLst/>
                <a:gdLst>
                  <a:gd name="T0" fmla="*/ 0 w 37"/>
                  <a:gd name="T1" fmla="*/ 12 h 12"/>
                  <a:gd name="T2" fmla="*/ 0 w 37"/>
                  <a:gd name="T3" fmla="*/ 0 h 12"/>
                  <a:gd name="T4" fmla="*/ 37 w 37"/>
                  <a:gd name="T5" fmla="*/ 12 h 12"/>
                  <a:gd name="T6" fmla="*/ 0 w 37"/>
                  <a:gd name="T7" fmla="*/ 12 h 12"/>
                  <a:gd name="T8" fmla="*/ 0 w 37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12">
                    <a:moveTo>
                      <a:pt x="0" y="12"/>
                    </a:moveTo>
                    <a:lnTo>
                      <a:pt x="0" y="0"/>
                    </a:lnTo>
                    <a:lnTo>
                      <a:pt x="37" y="12"/>
                    </a:lnTo>
                    <a:lnTo>
                      <a:pt x="0" y="12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47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8837" name="Freeform 53"/>
              <p:cNvSpPr>
                <a:spLocks/>
              </p:cNvSpPr>
              <p:nvPr/>
            </p:nvSpPr>
            <p:spPr bwMode="auto">
              <a:xfrm>
                <a:off x="721" y="1766"/>
                <a:ext cx="27" cy="15"/>
              </a:xfrm>
              <a:custGeom>
                <a:avLst/>
                <a:gdLst>
                  <a:gd name="T0" fmla="*/ 0 w 27"/>
                  <a:gd name="T1" fmla="*/ 12 h 15"/>
                  <a:gd name="T2" fmla="*/ 27 w 27"/>
                  <a:gd name="T3" fmla="*/ 0 h 15"/>
                  <a:gd name="T4" fmla="*/ 27 w 27"/>
                  <a:gd name="T5" fmla="*/ 15 h 15"/>
                  <a:gd name="T6" fmla="*/ 0 w 27"/>
                  <a:gd name="T7" fmla="*/ 12 h 15"/>
                  <a:gd name="T8" fmla="*/ 0 w 27"/>
                  <a:gd name="T9" fmla="*/ 12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5">
                    <a:moveTo>
                      <a:pt x="0" y="12"/>
                    </a:moveTo>
                    <a:lnTo>
                      <a:pt x="27" y="0"/>
                    </a:lnTo>
                    <a:lnTo>
                      <a:pt x="27" y="15"/>
                    </a:lnTo>
                    <a:lnTo>
                      <a:pt x="0" y="12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47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8838" name="Freeform 54"/>
              <p:cNvSpPr>
                <a:spLocks/>
              </p:cNvSpPr>
              <p:nvPr/>
            </p:nvSpPr>
            <p:spPr bwMode="auto">
              <a:xfrm>
                <a:off x="5035" y="1781"/>
                <a:ext cx="162" cy="79"/>
              </a:xfrm>
              <a:custGeom>
                <a:avLst/>
                <a:gdLst>
                  <a:gd name="T0" fmla="*/ 157 w 162"/>
                  <a:gd name="T1" fmla="*/ 67 h 79"/>
                  <a:gd name="T2" fmla="*/ 139 w 162"/>
                  <a:gd name="T3" fmla="*/ 64 h 79"/>
                  <a:gd name="T4" fmla="*/ 122 w 162"/>
                  <a:gd name="T5" fmla="*/ 62 h 79"/>
                  <a:gd name="T6" fmla="*/ 108 w 162"/>
                  <a:gd name="T7" fmla="*/ 62 h 79"/>
                  <a:gd name="T8" fmla="*/ 90 w 162"/>
                  <a:gd name="T9" fmla="*/ 62 h 79"/>
                  <a:gd name="T10" fmla="*/ 76 w 162"/>
                  <a:gd name="T11" fmla="*/ 63 h 79"/>
                  <a:gd name="T12" fmla="*/ 61 w 162"/>
                  <a:gd name="T13" fmla="*/ 65 h 79"/>
                  <a:gd name="T14" fmla="*/ 46 w 162"/>
                  <a:gd name="T15" fmla="*/ 69 h 79"/>
                  <a:gd name="T16" fmla="*/ 29 w 162"/>
                  <a:gd name="T17" fmla="*/ 72 h 79"/>
                  <a:gd name="T18" fmla="*/ 14 w 162"/>
                  <a:gd name="T19" fmla="*/ 75 h 79"/>
                  <a:gd name="T20" fmla="*/ 0 w 162"/>
                  <a:gd name="T21" fmla="*/ 79 h 79"/>
                  <a:gd name="T22" fmla="*/ 10 w 162"/>
                  <a:gd name="T23" fmla="*/ 0 h 79"/>
                  <a:gd name="T24" fmla="*/ 27 w 162"/>
                  <a:gd name="T25" fmla="*/ 8 h 79"/>
                  <a:gd name="T26" fmla="*/ 46 w 162"/>
                  <a:gd name="T27" fmla="*/ 15 h 79"/>
                  <a:gd name="T28" fmla="*/ 66 w 162"/>
                  <a:gd name="T29" fmla="*/ 19 h 79"/>
                  <a:gd name="T30" fmla="*/ 88 w 162"/>
                  <a:gd name="T31" fmla="*/ 25 h 79"/>
                  <a:gd name="T32" fmla="*/ 110 w 162"/>
                  <a:gd name="T33" fmla="*/ 30 h 79"/>
                  <a:gd name="T34" fmla="*/ 130 w 162"/>
                  <a:gd name="T35" fmla="*/ 34 h 79"/>
                  <a:gd name="T36" fmla="*/ 144 w 162"/>
                  <a:gd name="T37" fmla="*/ 40 h 79"/>
                  <a:gd name="T38" fmla="*/ 157 w 162"/>
                  <a:gd name="T39" fmla="*/ 47 h 79"/>
                  <a:gd name="T40" fmla="*/ 162 w 162"/>
                  <a:gd name="T41" fmla="*/ 56 h 79"/>
                  <a:gd name="T42" fmla="*/ 157 w 162"/>
                  <a:gd name="T43" fmla="*/ 67 h 79"/>
                  <a:gd name="T44" fmla="*/ 157 w 162"/>
                  <a:gd name="T45" fmla="*/ 67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2" h="79">
                    <a:moveTo>
                      <a:pt x="157" y="67"/>
                    </a:moveTo>
                    <a:lnTo>
                      <a:pt x="139" y="64"/>
                    </a:lnTo>
                    <a:lnTo>
                      <a:pt x="122" y="62"/>
                    </a:lnTo>
                    <a:lnTo>
                      <a:pt x="108" y="62"/>
                    </a:lnTo>
                    <a:lnTo>
                      <a:pt x="90" y="62"/>
                    </a:lnTo>
                    <a:lnTo>
                      <a:pt x="76" y="63"/>
                    </a:lnTo>
                    <a:lnTo>
                      <a:pt x="61" y="65"/>
                    </a:lnTo>
                    <a:lnTo>
                      <a:pt x="46" y="69"/>
                    </a:lnTo>
                    <a:lnTo>
                      <a:pt x="29" y="72"/>
                    </a:lnTo>
                    <a:lnTo>
                      <a:pt x="14" y="75"/>
                    </a:lnTo>
                    <a:lnTo>
                      <a:pt x="0" y="79"/>
                    </a:lnTo>
                    <a:lnTo>
                      <a:pt x="10" y="0"/>
                    </a:lnTo>
                    <a:lnTo>
                      <a:pt x="27" y="8"/>
                    </a:lnTo>
                    <a:lnTo>
                      <a:pt x="46" y="15"/>
                    </a:lnTo>
                    <a:lnTo>
                      <a:pt x="66" y="19"/>
                    </a:lnTo>
                    <a:lnTo>
                      <a:pt x="88" y="25"/>
                    </a:lnTo>
                    <a:lnTo>
                      <a:pt x="110" y="30"/>
                    </a:lnTo>
                    <a:lnTo>
                      <a:pt x="130" y="34"/>
                    </a:lnTo>
                    <a:lnTo>
                      <a:pt x="144" y="40"/>
                    </a:lnTo>
                    <a:lnTo>
                      <a:pt x="157" y="47"/>
                    </a:lnTo>
                    <a:lnTo>
                      <a:pt x="162" y="56"/>
                    </a:lnTo>
                    <a:lnTo>
                      <a:pt x="157" y="67"/>
                    </a:lnTo>
                    <a:lnTo>
                      <a:pt x="157" y="67"/>
                    </a:lnTo>
                    <a:close/>
                  </a:path>
                </a:pathLst>
              </a:custGeom>
              <a:solidFill>
                <a:srgbClr val="47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8839" name="Freeform 55"/>
              <p:cNvSpPr>
                <a:spLocks/>
              </p:cNvSpPr>
              <p:nvPr/>
            </p:nvSpPr>
            <p:spPr bwMode="auto">
              <a:xfrm>
                <a:off x="552" y="1872"/>
                <a:ext cx="662" cy="1852"/>
              </a:xfrm>
              <a:custGeom>
                <a:avLst/>
                <a:gdLst>
                  <a:gd name="T0" fmla="*/ 176 w 662"/>
                  <a:gd name="T1" fmla="*/ 1763 h 1852"/>
                  <a:gd name="T2" fmla="*/ 257 w 662"/>
                  <a:gd name="T3" fmla="*/ 1767 h 1852"/>
                  <a:gd name="T4" fmla="*/ 353 w 662"/>
                  <a:gd name="T5" fmla="*/ 1770 h 1852"/>
                  <a:gd name="T6" fmla="*/ 453 w 662"/>
                  <a:gd name="T7" fmla="*/ 1771 h 1852"/>
                  <a:gd name="T8" fmla="*/ 551 w 662"/>
                  <a:gd name="T9" fmla="*/ 1771 h 1852"/>
                  <a:gd name="T10" fmla="*/ 644 w 662"/>
                  <a:gd name="T11" fmla="*/ 1770 h 1852"/>
                  <a:gd name="T12" fmla="*/ 649 w 662"/>
                  <a:gd name="T13" fmla="*/ 1786 h 1852"/>
                  <a:gd name="T14" fmla="*/ 657 w 662"/>
                  <a:gd name="T15" fmla="*/ 1802 h 1852"/>
                  <a:gd name="T16" fmla="*/ 659 w 662"/>
                  <a:gd name="T17" fmla="*/ 1818 h 1852"/>
                  <a:gd name="T18" fmla="*/ 662 w 662"/>
                  <a:gd name="T19" fmla="*/ 1835 h 1852"/>
                  <a:gd name="T20" fmla="*/ 654 w 662"/>
                  <a:gd name="T21" fmla="*/ 1852 h 1852"/>
                  <a:gd name="T22" fmla="*/ 505 w 662"/>
                  <a:gd name="T23" fmla="*/ 1848 h 1852"/>
                  <a:gd name="T24" fmla="*/ 333 w 662"/>
                  <a:gd name="T25" fmla="*/ 1846 h 1852"/>
                  <a:gd name="T26" fmla="*/ 169 w 662"/>
                  <a:gd name="T27" fmla="*/ 1845 h 1852"/>
                  <a:gd name="T28" fmla="*/ 49 w 662"/>
                  <a:gd name="T29" fmla="*/ 1844 h 1852"/>
                  <a:gd name="T30" fmla="*/ 0 w 662"/>
                  <a:gd name="T31" fmla="*/ 1843 h 1852"/>
                  <a:gd name="T32" fmla="*/ 10 w 662"/>
                  <a:gd name="T33" fmla="*/ 923 h 1852"/>
                  <a:gd name="T34" fmla="*/ 10 w 662"/>
                  <a:gd name="T35" fmla="*/ 749 h 1852"/>
                  <a:gd name="T36" fmla="*/ 10 w 662"/>
                  <a:gd name="T37" fmla="*/ 574 h 1852"/>
                  <a:gd name="T38" fmla="*/ 12 w 662"/>
                  <a:gd name="T39" fmla="*/ 399 h 1852"/>
                  <a:gd name="T40" fmla="*/ 14 w 662"/>
                  <a:gd name="T41" fmla="*/ 223 h 1852"/>
                  <a:gd name="T42" fmla="*/ 34 w 662"/>
                  <a:gd name="T43" fmla="*/ 134 h 1852"/>
                  <a:gd name="T44" fmla="*/ 61 w 662"/>
                  <a:gd name="T45" fmla="*/ 130 h 1852"/>
                  <a:gd name="T46" fmla="*/ 88 w 662"/>
                  <a:gd name="T47" fmla="*/ 123 h 1852"/>
                  <a:gd name="T48" fmla="*/ 113 w 662"/>
                  <a:gd name="T49" fmla="*/ 114 h 1852"/>
                  <a:gd name="T50" fmla="*/ 132 w 662"/>
                  <a:gd name="T51" fmla="*/ 101 h 1852"/>
                  <a:gd name="T52" fmla="*/ 144 w 662"/>
                  <a:gd name="T53" fmla="*/ 87 h 1852"/>
                  <a:gd name="T54" fmla="*/ 139 w 662"/>
                  <a:gd name="T55" fmla="*/ 75 h 1852"/>
                  <a:gd name="T56" fmla="*/ 122 w 662"/>
                  <a:gd name="T57" fmla="*/ 61 h 1852"/>
                  <a:gd name="T58" fmla="*/ 95 w 662"/>
                  <a:gd name="T59" fmla="*/ 50 h 1852"/>
                  <a:gd name="T60" fmla="*/ 66 w 662"/>
                  <a:gd name="T61" fmla="*/ 42 h 1852"/>
                  <a:gd name="T62" fmla="*/ 49 w 662"/>
                  <a:gd name="T63" fmla="*/ 38 h 1852"/>
                  <a:gd name="T64" fmla="*/ 39 w 662"/>
                  <a:gd name="T65" fmla="*/ 37 h 1852"/>
                  <a:gd name="T66" fmla="*/ 29 w 662"/>
                  <a:gd name="T67" fmla="*/ 36 h 1852"/>
                  <a:gd name="T68" fmla="*/ 19 w 662"/>
                  <a:gd name="T69" fmla="*/ 35 h 1852"/>
                  <a:gd name="T70" fmla="*/ 12 w 662"/>
                  <a:gd name="T71" fmla="*/ 31 h 1852"/>
                  <a:gd name="T72" fmla="*/ 24 w 662"/>
                  <a:gd name="T73" fmla="*/ 26 h 1852"/>
                  <a:gd name="T74" fmla="*/ 56 w 662"/>
                  <a:gd name="T75" fmla="*/ 19 h 1852"/>
                  <a:gd name="T76" fmla="*/ 88 w 662"/>
                  <a:gd name="T77" fmla="*/ 13 h 1852"/>
                  <a:gd name="T78" fmla="*/ 120 w 662"/>
                  <a:gd name="T79" fmla="*/ 8 h 1852"/>
                  <a:gd name="T80" fmla="*/ 154 w 662"/>
                  <a:gd name="T81" fmla="*/ 3 h 1852"/>
                  <a:gd name="T82" fmla="*/ 169 w 662"/>
                  <a:gd name="T83" fmla="*/ 741 h 1852"/>
                  <a:gd name="T84" fmla="*/ 169 w 662"/>
                  <a:gd name="T85" fmla="*/ 740 h 18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662" h="1852">
                    <a:moveTo>
                      <a:pt x="169" y="740"/>
                    </a:moveTo>
                    <a:lnTo>
                      <a:pt x="176" y="1763"/>
                    </a:lnTo>
                    <a:lnTo>
                      <a:pt x="215" y="1765"/>
                    </a:lnTo>
                    <a:lnTo>
                      <a:pt x="257" y="1767"/>
                    </a:lnTo>
                    <a:lnTo>
                      <a:pt x="304" y="1770"/>
                    </a:lnTo>
                    <a:lnTo>
                      <a:pt x="353" y="1770"/>
                    </a:lnTo>
                    <a:lnTo>
                      <a:pt x="402" y="1771"/>
                    </a:lnTo>
                    <a:lnTo>
                      <a:pt x="453" y="1771"/>
                    </a:lnTo>
                    <a:lnTo>
                      <a:pt x="502" y="1771"/>
                    </a:lnTo>
                    <a:lnTo>
                      <a:pt x="551" y="1771"/>
                    </a:lnTo>
                    <a:lnTo>
                      <a:pt x="600" y="1770"/>
                    </a:lnTo>
                    <a:lnTo>
                      <a:pt x="644" y="1770"/>
                    </a:lnTo>
                    <a:lnTo>
                      <a:pt x="647" y="1778"/>
                    </a:lnTo>
                    <a:lnTo>
                      <a:pt x="649" y="1786"/>
                    </a:lnTo>
                    <a:lnTo>
                      <a:pt x="652" y="1794"/>
                    </a:lnTo>
                    <a:lnTo>
                      <a:pt x="657" y="1802"/>
                    </a:lnTo>
                    <a:lnTo>
                      <a:pt x="659" y="1810"/>
                    </a:lnTo>
                    <a:lnTo>
                      <a:pt x="659" y="1818"/>
                    </a:lnTo>
                    <a:lnTo>
                      <a:pt x="662" y="1827"/>
                    </a:lnTo>
                    <a:lnTo>
                      <a:pt x="662" y="1835"/>
                    </a:lnTo>
                    <a:lnTo>
                      <a:pt x="659" y="1843"/>
                    </a:lnTo>
                    <a:lnTo>
                      <a:pt x="654" y="1852"/>
                    </a:lnTo>
                    <a:lnTo>
                      <a:pt x="586" y="1851"/>
                    </a:lnTo>
                    <a:lnTo>
                      <a:pt x="505" y="1848"/>
                    </a:lnTo>
                    <a:lnTo>
                      <a:pt x="419" y="1847"/>
                    </a:lnTo>
                    <a:lnTo>
                      <a:pt x="333" y="1846"/>
                    </a:lnTo>
                    <a:lnTo>
                      <a:pt x="247" y="1845"/>
                    </a:lnTo>
                    <a:lnTo>
                      <a:pt x="169" y="1845"/>
                    </a:lnTo>
                    <a:lnTo>
                      <a:pt x="103" y="1844"/>
                    </a:lnTo>
                    <a:lnTo>
                      <a:pt x="49" y="1844"/>
                    </a:lnTo>
                    <a:lnTo>
                      <a:pt x="14" y="1843"/>
                    </a:lnTo>
                    <a:lnTo>
                      <a:pt x="0" y="1843"/>
                    </a:lnTo>
                    <a:lnTo>
                      <a:pt x="7" y="1008"/>
                    </a:lnTo>
                    <a:lnTo>
                      <a:pt x="10" y="923"/>
                    </a:lnTo>
                    <a:lnTo>
                      <a:pt x="10" y="836"/>
                    </a:lnTo>
                    <a:lnTo>
                      <a:pt x="10" y="749"/>
                    </a:lnTo>
                    <a:lnTo>
                      <a:pt x="10" y="662"/>
                    </a:lnTo>
                    <a:lnTo>
                      <a:pt x="10" y="574"/>
                    </a:lnTo>
                    <a:lnTo>
                      <a:pt x="10" y="487"/>
                    </a:lnTo>
                    <a:lnTo>
                      <a:pt x="12" y="399"/>
                    </a:lnTo>
                    <a:lnTo>
                      <a:pt x="12" y="311"/>
                    </a:lnTo>
                    <a:lnTo>
                      <a:pt x="14" y="223"/>
                    </a:lnTo>
                    <a:lnTo>
                      <a:pt x="19" y="135"/>
                    </a:lnTo>
                    <a:lnTo>
                      <a:pt x="34" y="134"/>
                    </a:lnTo>
                    <a:lnTo>
                      <a:pt x="49" y="132"/>
                    </a:lnTo>
                    <a:lnTo>
                      <a:pt x="61" y="130"/>
                    </a:lnTo>
                    <a:lnTo>
                      <a:pt x="76" y="126"/>
                    </a:lnTo>
                    <a:lnTo>
                      <a:pt x="88" y="123"/>
                    </a:lnTo>
                    <a:lnTo>
                      <a:pt x="100" y="118"/>
                    </a:lnTo>
                    <a:lnTo>
                      <a:pt x="113" y="114"/>
                    </a:lnTo>
                    <a:lnTo>
                      <a:pt x="122" y="108"/>
                    </a:lnTo>
                    <a:lnTo>
                      <a:pt x="132" y="101"/>
                    </a:lnTo>
                    <a:lnTo>
                      <a:pt x="139" y="94"/>
                    </a:lnTo>
                    <a:lnTo>
                      <a:pt x="144" y="87"/>
                    </a:lnTo>
                    <a:lnTo>
                      <a:pt x="142" y="80"/>
                    </a:lnTo>
                    <a:lnTo>
                      <a:pt x="139" y="75"/>
                    </a:lnTo>
                    <a:lnTo>
                      <a:pt x="132" y="68"/>
                    </a:lnTo>
                    <a:lnTo>
                      <a:pt x="122" y="61"/>
                    </a:lnTo>
                    <a:lnTo>
                      <a:pt x="110" y="55"/>
                    </a:lnTo>
                    <a:lnTo>
                      <a:pt x="95" y="50"/>
                    </a:lnTo>
                    <a:lnTo>
                      <a:pt x="81" y="45"/>
                    </a:lnTo>
                    <a:lnTo>
                      <a:pt x="66" y="42"/>
                    </a:lnTo>
                    <a:lnTo>
                      <a:pt x="51" y="38"/>
                    </a:lnTo>
                    <a:lnTo>
                      <a:pt x="49" y="38"/>
                    </a:lnTo>
                    <a:lnTo>
                      <a:pt x="44" y="38"/>
                    </a:lnTo>
                    <a:lnTo>
                      <a:pt x="39" y="37"/>
                    </a:lnTo>
                    <a:lnTo>
                      <a:pt x="34" y="37"/>
                    </a:lnTo>
                    <a:lnTo>
                      <a:pt x="29" y="36"/>
                    </a:lnTo>
                    <a:lnTo>
                      <a:pt x="24" y="36"/>
                    </a:lnTo>
                    <a:lnTo>
                      <a:pt x="19" y="35"/>
                    </a:lnTo>
                    <a:lnTo>
                      <a:pt x="14" y="32"/>
                    </a:lnTo>
                    <a:lnTo>
                      <a:pt x="12" y="31"/>
                    </a:lnTo>
                    <a:lnTo>
                      <a:pt x="7" y="29"/>
                    </a:lnTo>
                    <a:lnTo>
                      <a:pt x="24" y="26"/>
                    </a:lnTo>
                    <a:lnTo>
                      <a:pt x="39" y="21"/>
                    </a:lnTo>
                    <a:lnTo>
                      <a:pt x="56" y="19"/>
                    </a:lnTo>
                    <a:lnTo>
                      <a:pt x="71" y="15"/>
                    </a:lnTo>
                    <a:lnTo>
                      <a:pt x="88" y="13"/>
                    </a:lnTo>
                    <a:lnTo>
                      <a:pt x="103" y="11"/>
                    </a:lnTo>
                    <a:lnTo>
                      <a:pt x="120" y="8"/>
                    </a:lnTo>
                    <a:lnTo>
                      <a:pt x="137" y="6"/>
                    </a:lnTo>
                    <a:lnTo>
                      <a:pt x="154" y="3"/>
                    </a:lnTo>
                    <a:lnTo>
                      <a:pt x="169" y="0"/>
                    </a:lnTo>
                    <a:lnTo>
                      <a:pt x="169" y="741"/>
                    </a:lnTo>
                    <a:lnTo>
                      <a:pt x="169" y="741"/>
                    </a:lnTo>
                    <a:lnTo>
                      <a:pt x="169" y="740"/>
                    </a:lnTo>
                    <a:close/>
                  </a:path>
                </a:pathLst>
              </a:custGeom>
              <a:solidFill>
                <a:srgbClr val="47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8840" name="Freeform 56"/>
              <p:cNvSpPr>
                <a:spLocks/>
              </p:cNvSpPr>
              <p:nvPr/>
            </p:nvSpPr>
            <p:spPr bwMode="auto">
              <a:xfrm>
                <a:off x="2079" y="1910"/>
                <a:ext cx="3125" cy="1831"/>
              </a:xfrm>
              <a:custGeom>
                <a:avLst/>
                <a:gdLst>
                  <a:gd name="T0" fmla="*/ 3105 w 3125"/>
                  <a:gd name="T1" fmla="*/ 1032 h 1831"/>
                  <a:gd name="T2" fmla="*/ 3105 w 3125"/>
                  <a:gd name="T3" fmla="*/ 1196 h 1831"/>
                  <a:gd name="T4" fmla="*/ 3105 w 3125"/>
                  <a:gd name="T5" fmla="*/ 1357 h 1831"/>
                  <a:gd name="T6" fmla="*/ 3108 w 3125"/>
                  <a:gd name="T7" fmla="*/ 1516 h 1831"/>
                  <a:gd name="T8" fmla="*/ 3105 w 3125"/>
                  <a:gd name="T9" fmla="*/ 1670 h 1831"/>
                  <a:gd name="T10" fmla="*/ 3098 w 3125"/>
                  <a:gd name="T11" fmla="*/ 1822 h 1831"/>
                  <a:gd name="T12" fmla="*/ 2539 w 3125"/>
                  <a:gd name="T13" fmla="*/ 1822 h 1831"/>
                  <a:gd name="T14" fmla="*/ 1968 w 3125"/>
                  <a:gd name="T15" fmla="*/ 1822 h 1831"/>
                  <a:gd name="T16" fmla="*/ 1402 w 3125"/>
                  <a:gd name="T17" fmla="*/ 1823 h 1831"/>
                  <a:gd name="T18" fmla="*/ 848 w 3125"/>
                  <a:gd name="T19" fmla="*/ 1821 h 1831"/>
                  <a:gd name="T20" fmla="*/ 326 w 3125"/>
                  <a:gd name="T21" fmla="*/ 1814 h 1831"/>
                  <a:gd name="T22" fmla="*/ 274 w 3125"/>
                  <a:gd name="T23" fmla="*/ 1821 h 1831"/>
                  <a:gd name="T24" fmla="*/ 225 w 3125"/>
                  <a:gd name="T25" fmla="*/ 1818 h 1831"/>
                  <a:gd name="T26" fmla="*/ 176 w 3125"/>
                  <a:gd name="T27" fmla="*/ 1818 h 1831"/>
                  <a:gd name="T28" fmla="*/ 132 w 3125"/>
                  <a:gd name="T29" fmla="*/ 1821 h 1831"/>
                  <a:gd name="T30" fmla="*/ 86 w 3125"/>
                  <a:gd name="T31" fmla="*/ 1826 h 1831"/>
                  <a:gd name="T32" fmla="*/ 0 w 3125"/>
                  <a:gd name="T33" fmla="*/ 1732 h 1831"/>
                  <a:gd name="T34" fmla="*/ 189 w 3125"/>
                  <a:gd name="T35" fmla="*/ 1738 h 1831"/>
                  <a:gd name="T36" fmla="*/ 365 w 3125"/>
                  <a:gd name="T37" fmla="*/ 1741 h 1831"/>
                  <a:gd name="T38" fmla="*/ 539 w 3125"/>
                  <a:gd name="T39" fmla="*/ 1740 h 1831"/>
                  <a:gd name="T40" fmla="*/ 723 w 3125"/>
                  <a:gd name="T41" fmla="*/ 1740 h 1831"/>
                  <a:gd name="T42" fmla="*/ 926 w 3125"/>
                  <a:gd name="T43" fmla="*/ 1740 h 1831"/>
                  <a:gd name="T44" fmla="*/ 2899 w 3125"/>
                  <a:gd name="T45" fmla="*/ 1743 h 1831"/>
                  <a:gd name="T46" fmla="*/ 2909 w 3125"/>
                  <a:gd name="T47" fmla="*/ 1740 h 1831"/>
                  <a:gd name="T48" fmla="*/ 2921 w 3125"/>
                  <a:gd name="T49" fmla="*/ 1736 h 1831"/>
                  <a:gd name="T50" fmla="*/ 2929 w 3125"/>
                  <a:gd name="T51" fmla="*/ 1730 h 1831"/>
                  <a:gd name="T52" fmla="*/ 2936 w 3125"/>
                  <a:gd name="T53" fmla="*/ 1726 h 1831"/>
                  <a:gd name="T54" fmla="*/ 2956 w 3125"/>
                  <a:gd name="T55" fmla="*/ 502 h 1831"/>
                  <a:gd name="T56" fmla="*/ 2978 w 3125"/>
                  <a:gd name="T57" fmla="*/ 7 h 1831"/>
                  <a:gd name="T58" fmla="*/ 3010 w 3125"/>
                  <a:gd name="T59" fmla="*/ 17 h 1831"/>
                  <a:gd name="T60" fmla="*/ 3044 w 3125"/>
                  <a:gd name="T61" fmla="*/ 26 h 1831"/>
                  <a:gd name="T62" fmla="*/ 3081 w 3125"/>
                  <a:gd name="T63" fmla="*/ 36 h 1831"/>
                  <a:gd name="T64" fmla="*/ 3110 w 3125"/>
                  <a:gd name="T65" fmla="*/ 47 h 1831"/>
                  <a:gd name="T66" fmla="*/ 3125 w 3125"/>
                  <a:gd name="T67" fmla="*/ 53 h 18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125" h="1831">
                    <a:moveTo>
                      <a:pt x="3125" y="53"/>
                    </a:moveTo>
                    <a:lnTo>
                      <a:pt x="3105" y="1032"/>
                    </a:lnTo>
                    <a:lnTo>
                      <a:pt x="3105" y="1114"/>
                    </a:lnTo>
                    <a:lnTo>
                      <a:pt x="3105" y="1196"/>
                    </a:lnTo>
                    <a:lnTo>
                      <a:pt x="3105" y="1277"/>
                    </a:lnTo>
                    <a:lnTo>
                      <a:pt x="3105" y="1357"/>
                    </a:lnTo>
                    <a:lnTo>
                      <a:pt x="3108" y="1437"/>
                    </a:lnTo>
                    <a:lnTo>
                      <a:pt x="3108" y="1516"/>
                    </a:lnTo>
                    <a:lnTo>
                      <a:pt x="3105" y="1593"/>
                    </a:lnTo>
                    <a:lnTo>
                      <a:pt x="3105" y="1670"/>
                    </a:lnTo>
                    <a:lnTo>
                      <a:pt x="3103" y="1746"/>
                    </a:lnTo>
                    <a:lnTo>
                      <a:pt x="3098" y="1822"/>
                    </a:lnTo>
                    <a:lnTo>
                      <a:pt x="2821" y="1822"/>
                    </a:lnTo>
                    <a:lnTo>
                      <a:pt x="2539" y="1822"/>
                    </a:lnTo>
                    <a:lnTo>
                      <a:pt x="2255" y="1822"/>
                    </a:lnTo>
                    <a:lnTo>
                      <a:pt x="1968" y="1822"/>
                    </a:lnTo>
                    <a:lnTo>
                      <a:pt x="1684" y="1823"/>
                    </a:lnTo>
                    <a:lnTo>
                      <a:pt x="1402" y="1823"/>
                    </a:lnTo>
                    <a:lnTo>
                      <a:pt x="1122" y="1822"/>
                    </a:lnTo>
                    <a:lnTo>
                      <a:pt x="848" y="1821"/>
                    </a:lnTo>
                    <a:lnTo>
                      <a:pt x="583" y="1817"/>
                    </a:lnTo>
                    <a:lnTo>
                      <a:pt x="326" y="1814"/>
                    </a:lnTo>
                    <a:lnTo>
                      <a:pt x="301" y="1822"/>
                    </a:lnTo>
                    <a:lnTo>
                      <a:pt x="274" y="1821"/>
                    </a:lnTo>
                    <a:lnTo>
                      <a:pt x="250" y="1820"/>
                    </a:lnTo>
                    <a:lnTo>
                      <a:pt x="225" y="1818"/>
                    </a:lnTo>
                    <a:lnTo>
                      <a:pt x="201" y="1818"/>
                    </a:lnTo>
                    <a:lnTo>
                      <a:pt x="176" y="1818"/>
                    </a:lnTo>
                    <a:lnTo>
                      <a:pt x="154" y="1818"/>
                    </a:lnTo>
                    <a:lnTo>
                      <a:pt x="132" y="1821"/>
                    </a:lnTo>
                    <a:lnTo>
                      <a:pt x="108" y="1823"/>
                    </a:lnTo>
                    <a:lnTo>
                      <a:pt x="86" y="1826"/>
                    </a:lnTo>
                    <a:lnTo>
                      <a:pt x="61" y="1831"/>
                    </a:lnTo>
                    <a:lnTo>
                      <a:pt x="0" y="1732"/>
                    </a:lnTo>
                    <a:lnTo>
                      <a:pt x="95" y="1735"/>
                    </a:lnTo>
                    <a:lnTo>
                      <a:pt x="189" y="1738"/>
                    </a:lnTo>
                    <a:lnTo>
                      <a:pt x="277" y="1740"/>
                    </a:lnTo>
                    <a:lnTo>
                      <a:pt x="365" y="1741"/>
                    </a:lnTo>
                    <a:lnTo>
                      <a:pt x="451" y="1741"/>
                    </a:lnTo>
                    <a:lnTo>
                      <a:pt x="539" y="1740"/>
                    </a:lnTo>
                    <a:lnTo>
                      <a:pt x="627" y="1740"/>
                    </a:lnTo>
                    <a:lnTo>
                      <a:pt x="723" y="1740"/>
                    </a:lnTo>
                    <a:lnTo>
                      <a:pt x="821" y="1740"/>
                    </a:lnTo>
                    <a:lnTo>
                      <a:pt x="926" y="1740"/>
                    </a:lnTo>
                    <a:lnTo>
                      <a:pt x="2892" y="1743"/>
                    </a:lnTo>
                    <a:lnTo>
                      <a:pt x="2899" y="1743"/>
                    </a:lnTo>
                    <a:lnTo>
                      <a:pt x="2904" y="1742"/>
                    </a:lnTo>
                    <a:lnTo>
                      <a:pt x="2909" y="1740"/>
                    </a:lnTo>
                    <a:lnTo>
                      <a:pt x="2917" y="1738"/>
                    </a:lnTo>
                    <a:lnTo>
                      <a:pt x="2921" y="1736"/>
                    </a:lnTo>
                    <a:lnTo>
                      <a:pt x="2926" y="1734"/>
                    </a:lnTo>
                    <a:lnTo>
                      <a:pt x="2929" y="1730"/>
                    </a:lnTo>
                    <a:lnTo>
                      <a:pt x="2934" y="1728"/>
                    </a:lnTo>
                    <a:lnTo>
                      <a:pt x="2936" y="1726"/>
                    </a:lnTo>
                    <a:lnTo>
                      <a:pt x="2936" y="1722"/>
                    </a:lnTo>
                    <a:lnTo>
                      <a:pt x="2956" y="502"/>
                    </a:lnTo>
                    <a:lnTo>
                      <a:pt x="2966" y="0"/>
                    </a:lnTo>
                    <a:lnTo>
                      <a:pt x="2978" y="7"/>
                    </a:lnTo>
                    <a:lnTo>
                      <a:pt x="2993" y="13"/>
                    </a:lnTo>
                    <a:lnTo>
                      <a:pt x="3010" y="17"/>
                    </a:lnTo>
                    <a:lnTo>
                      <a:pt x="3027" y="22"/>
                    </a:lnTo>
                    <a:lnTo>
                      <a:pt x="3044" y="26"/>
                    </a:lnTo>
                    <a:lnTo>
                      <a:pt x="3061" y="31"/>
                    </a:lnTo>
                    <a:lnTo>
                      <a:pt x="3081" y="36"/>
                    </a:lnTo>
                    <a:lnTo>
                      <a:pt x="3095" y="41"/>
                    </a:lnTo>
                    <a:lnTo>
                      <a:pt x="3110" y="47"/>
                    </a:lnTo>
                    <a:lnTo>
                      <a:pt x="3125" y="53"/>
                    </a:lnTo>
                    <a:lnTo>
                      <a:pt x="3125" y="53"/>
                    </a:lnTo>
                    <a:close/>
                  </a:path>
                </a:pathLst>
              </a:custGeom>
              <a:solidFill>
                <a:srgbClr val="47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8841" name="Freeform 57"/>
              <p:cNvSpPr>
                <a:spLocks/>
              </p:cNvSpPr>
              <p:nvPr/>
            </p:nvSpPr>
            <p:spPr bwMode="auto">
              <a:xfrm>
                <a:off x="3250" y="3749"/>
                <a:ext cx="1189" cy="426"/>
              </a:xfrm>
              <a:custGeom>
                <a:avLst/>
                <a:gdLst>
                  <a:gd name="T0" fmla="*/ 299 w 1189"/>
                  <a:gd name="T1" fmla="*/ 73 h 426"/>
                  <a:gd name="T2" fmla="*/ 402 w 1189"/>
                  <a:gd name="T3" fmla="*/ 97 h 426"/>
                  <a:gd name="T4" fmla="*/ 510 w 1189"/>
                  <a:gd name="T5" fmla="*/ 111 h 426"/>
                  <a:gd name="T6" fmla="*/ 572 w 1189"/>
                  <a:gd name="T7" fmla="*/ 115 h 426"/>
                  <a:gd name="T8" fmla="*/ 527 w 1189"/>
                  <a:gd name="T9" fmla="*/ 133 h 426"/>
                  <a:gd name="T10" fmla="*/ 493 w 1189"/>
                  <a:gd name="T11" fmla="*/ 151 h 426"/>
                  <a:gd name="T12" fmla="*/ 478 w 1189"/>
                  <a:gd name="T13" fmla="*/ 171 h 426"/>
                  <a:gd name="T14" fmla="*/ 525 w 1189"/>
                  <a:gd name="T15" fmla="*/ 182 h 426"/>
                  <a:gd name="T16" fmla="*/ 572 w 1189"/>
                  <a:gd name="T17" fmla="*/ 168 h 426"/>
                  <a:gd name="T18" fmla="*/ 621 w 1189"/>
                  <a:gd name="T19" fmla="*/ 153 h 426"/>
                  <a:gd name="T20" fmla="*/ 701 w 1189"/>
                  <a:gd name="T21" fmla="*/ 154 h 426"/>
                  <a:gd name="T22" fmla="*/ 672 w 1189"/>
                  <a:gd name="T23" fmla="*/ 163 h 426"/>
                  <a:gd name="T24" fmla="*/ 638 w 1189"/>
                  <a:gd name="T25" fmla="*/ 173 h 426"/>
                  <a:gd name="T26" fmla="*/ 603 w 1189"/>
                  <a:gd name="T27" fmla="*/ 181 h 426"/>
                  <a:gd name="T28" fmla="*/ 574 w 1189"/>
                  <a:gd name="T29" fmla="*/ 192 h 426"/>
                  <a:gd name="T30" fmla="*/ 549 w 1189"/>
                  <a:gd name="T31" fmla="*/ 205 h 426"/>
                  <a:gd name="T32" fmla="*/ 535 w 1189"/>
                  <a:gd name="T33" fmla="*/ 221 h 426"/>
                  <a:gd name="T34" fmla="*/ 586 w 1189"/>
                  <a:gd name="T35" fmla="*/ 237 h 426"/>
                  <a:gd name="T36" fmla="*/ 665 w 1189"/>
                  <a:gd name="T37" fmla="*/ 224 h 426"/>
                  <a:gd name="T38" fmla="*/ 741 w 1189"/>
                  <a:gd name="T39" fmla="*/ 201 h 426"/>
                  <a:gd name="T40" fmla="*/ 895 w 1189"/>
                  <a:gd name="T41" fmla="*/ 189 h 426"/>
                  <a:gd name="T42" fmla="*/ 826 w 1189"/>
                  <a:gd name="T43" fmla="*/ 199 h 426"/>
                  <a:gd name="T44" fmla="*/ 743 w 1189"/>
                  <a:gd name="T45" fmla="*/ 221 h 426"/>
                  <a:gd name="T46" fmla="*/ 672 w 1189"/>
                  <a:gd name="T47" fmla="*/ 250 h 426"/>
                  <a:gd name="T48" fmla="*/ 721 w 1189"/>
                  <a:gd name="T49" fmla="*/ 275 h 426"/>
                  <a:gd name="T50" fmla="*/ 812 w 1189"/>
                  <a:gd name="T51" fmla="*/ 258 h 426"/>
                  <a:gd name="T52" fmla="*/ 902 w 1189"/>
                  <a:gd name="T53" fmla="*/ 233 h 426"/>
                  <a:gd name="T54" fmla="*/ 969 w 1189"/>
                  <a:gd name="T55" fmla="*/ 226 h 426"/>
                  <a:gd name="T56" fmla="*/ 966 w 1189"/>
                  <a:gd name="T57" fmla="*/ 213 h 426"/>
                  <a:gd name="T58" fmla="*/ 947 w 1189"/>
                  <a:gd name="T59" fmla="*/ 201 h 426"/>
                  <a:gd name="T60" fmla="*/ 920 w 1189"/>
                  <a:gd name="T61" fmla="*/ 192 h 426"/>
                  <a:gd name="T62" fmla="*/ 1015 w 1189"/>
                  <a:gd name="T63" fmla="*/ 199 h 426"/>
                  <a:gd name="T64" fmla="*/ 1098 w 1189"/>
                  <a:gd name="T65" fmla="*/ 219 h 426"/>
                  <a:gd name="T66" fmla="*/ 1162 w 1189"/>
                  <a:gd name="T67" fmla="*/ 254 h 426"/>
                  <a:gd name="T68" fmla="*/ 1189 w 1189"/>
                  <a:gd name="T69" fmla="*/ 295 h 426"/>
                  <a:gd name="T70" fmla="*/ 1172 w 1189"/>
                  <a:gd name="T71" fmla="*/ 331 h 426"/>
                  <a:gd name="T72" fmla="*/ 1130 w 1189"/>
                  <a:gd name="T73" fmla="*/ 365 h 426"/>
                  <a:gd name="T74" fmla="*/ 1059 w 1189"/>
                  <a:gd name="T75" fmla="*/ 402 h 426"/>
                  <a:gd name="T76" fmla="*/ 893 w 1189"/>
                  <a:gd name="T77" fmla="*/ 426 h 426"/>
                  <a:gd name="T78" fmla="*/ 704 w 1189"/>
                  <a:gd name="T79" fmla="*/ 422 h 426"/>
                  <a:gd name="T80" fmla="*/ 530 w 1189"/>
                  <a:gd name="T81" fmla="*/ 407 h 426"/>
                  <a:gd name="T82" fmla="*/ 393 w 1189"/>
                  <a:gd name="T83" fmla="*/ 376 h 426"/>
                  <a:gd name="T84" fmla="*/ 339 w 1189"/>
                  <a:gd name="T85" fmla="*/ 311 h 426"/>
                  <a:gd name="T86" fmla="*/ 299 w 1189"/>
                  <a:gd name="T87" fmla="*/ 239 h 426"/>
                  <a:gd name="T88" fmla="*/ 221 w 1189"/>
                  <a:gd name="T89" fmla="*/ 232 h 426"/>
                  <a:gd name="T90" fmla="*/ 128 w 1189"/>
                  <a:gd name="T91" fmla="*/ 203 h 426"/>
                  <a:gd name="T92" fmla="*/ 47 w 1189"/>
                  <a:gd name="T93" fmla="*/ 167 h 426"/>
                  <a:gd name="T94" fmla="*/ 0 w 1189"/>
                  <a:gd name="T95" fmla="*/ 123 h 426"/>
                  <a:gd name="T96" fmla="*/ 8 w 1189"/>
                  <a:gd name="T97" fmla="*/ 83 h 426"/>
                  <a:gd name="T98" fmla="*/ 30 w 1189"/>
                  <a:gd name="T99" fmla="*/ 46 h 426"/>
                  <a:gd name="T100" fmla="*/ 62 w 1189"/>
                  <a:gd name="T101" fmla="*/ 11 h 426"/>
                  <a:gd name="T102" fmla="*/ 106 w 1189"/>
                  <a:gd name="T103" fmla="*/ 8 h 426"/>
                  <a:gd name="T104" fmla="*/ 152 w 1189"/>
                  <a:gd name="T105" fmla="*/ 25 h 426"/>
                  <a:gd name="T106" fmla="*/ 201 w 1189"/>
                  <a:gd name="T107" fmla="*/ 46 h 426"/>
                  <a:gd name="T108" fmla="*/ 233 w 1189"/>
                  <a:gd name="T109" fmla="*/ 57 h 4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189" h="426">
                    <a:moveTo>
                      <a:pt x="233" y="56"/>
                    </a:moveTo>
                    <a:lnTo>
                      <a:pt x="265" y="65"/>
                    </a:lnTo>
                    <a:lnTo>
                      <a:pt x="299" y="73"/>
                    </a:lnTo>
                    <a:lnTo>
                      <a:pt x="334" y="82"/>
                    </a:lnTo>
                    <a:lnTo>
                      <a:pt x="366" y="90"/>
                    </a:lnTo>
                    <a:lnTo>
                      <a:pt x="402" y="97"/>
                    </a:lnTo>
                    <a:lnTo>
                      <a:pt x="437" y="103"/>
                    </a:lnTo>
                    <a:lnTo>
                      <a:pt x="471" y="109"/>
                    </a:lnTo>
                    <a:lnTo>
                      <a:pt x="510" y="111"/>
                    </a:lnTo>
                    <a:lnTo>
                      <a:pt x="547" y="112"/>
                    </a:lnTo>
                    <a:lnTo>
                      <a:pt x="586" y="110"/>
                    </a:lnTo>
                    <a:lnTo>
                      <a:pt x="572" y="115"/>
                    </a:lnTo>
                    <a:lnTo>
                      <a:pt x="557" y="121"/>
                    </a:lnTo>
                    <a:lnTo>
                      <a:pt x="542" y="127"/>
                    </a:lnTo>
                    <a:lnTo>
                      <a:pt x="527" y="133"/>
                    </a:lnTo>
                    <a:lnTo>
                      <a:pt x="515" y="138"/>
                    </a:lnTo>
                    <a:lnTo>
                      <a:pt x="503" y="144"/>
                    </a:lnTo>
                    <a:lnTo>
                      <a:pt x="493" y="151"/>
                    </a:lnTo>
                    <a:lnTo>
                      <a:pt x="486" y="158"/>
                    </a:lnTo>
                    <a:lnTo>
                      <a:pt x="481" y="165"/>
                    </a:lnTo>
                    <a:lnTo>
                      <a:pt x="478" y="171"/>
                    </a:lnTo>
                    <a:lnTo>
                      <a:pt x="496" y="179"/>
                    </a:lnTo>
                    <a:lnTo>
                      <a:pt x="510" y="182"/>
                    </a:lnTo>
                    <a:lnTo>
                      <a:pt x="525" y="182"/>
                    </a:lnTo>
                    <a:lnTo>
                      <a:pt x="540" y="178"/>
                    </a:lnTo>
                    <a:lnTo>
                      <a:pt x="557" y="174"/>
                    </a:lnTo>
                    <a:lnTo>
                      <a:pt x="572" y="168"/>
                    </a:lnTo>
                    <a:lnTo>
                      <a:pt x="586" y="162"/>
                    </a:lnTo>
                    <a:lnTo>
                      <a:pt x="603" y="157"/>
                    </a:lnTo>
                    <a:lnTo>
                      <a:pt x="621" y="153"/>
                    </a:lnTo>
                    <a:lnTo>
                      <a:pt x="638" y="151"/>
                    </a:lnTo>
                    <a:lnTo>
                      <a:pt x="706" y="151"/>
                    </a:lnTo>
                    <a:lnTo>
                      <a:pt x="701" y="154"/>
                    </a:lnTo>
                    <a:lnTo>
                      <a:pt x="692" y="158"/>
                    </a:lnTo>
                    <a:lnTo>
                      <a:pt x="684" y="160"/>
                    </a:lnTo>
                    <a:lnTo>
                      <a:pt x="672" y="163"/>
                    </a:lnTo>
                    <a:lnTo>
                      <a:pt x="662" y="167"/>
                    </a:lnTo>
                    <a:lnTo>
                      <a:pt x="650" y="169"/>
                    </a:lnTo>
                    <a:lnTo>
                      <a:pt x="638" y="173"/>
                    </a:lnTo>
                    <a:lnTo>
                      <a:pt x="625" y="175"/>
                    </a:lnTo>
                    <a:lnTo>
                      <a:pt x="616" y="178"/>
                    </a:lnTo>
                    <a:lnTo>
                      <a:pt x="603" y="181"/>
                    </a:lnTo>
                    <a:lnTo>
                      <a:pt x="594" y="184"/>
                    </a:lnTo>
                    <a:lnTo>
                      <a:pt x="584" y="187"/>
                    </a:lnTo>
                    <a:lnTo>
                      <a:pt x="574" y="192"/>
                    </a:lnTo>
                    <a:lnTo>
                      <a:pt x="564" y="197"/>
                    </a:lnTo>
                    <a:lnTo>
                      <a:pt x="557" y="200"/>
                    </a:lnTo>
                    <a:lnTo>
                      <a:pt x="549" y="205"/>
                    </a:lnTo>
                    <a:lnTo>
                      <a:pt x="542" y="210"/>
                    </a:lnTo>
                    <a:lnTo>
                      <a:pt x="537" y="215"/>
                    </a:lnTo>
                    <a:lnTo>
                      <a:pt x="535" y="221"/>
                    </a:lnTo>
                    <a:lnTo>
                      <a:pt x="530" y="226"/>
                    </a:lnTo>
                    <a:lnTo>
                      <a:pt x="559" y="234"/>
                    </a:lnTo>
                    <a:lnTo>
                      <a:pt x="586" y="237"/>
                    </a:lnTo>
                    <a:lnTo>
                      <a:pt x="613" y="235"/>
                    </a:lnTo>
                    <a:lnTo>
                      <a:pt x="640" y="231"/>
                    </a:lnTo>
                    <a:lnTo>
                      <a:pt x="665" y="224"/>
                    </a:lnTo>
                    <a:lnTo>
                      <a:pt x="689" y="216"/>
                    </a:lnTo>
                    <a:lnTo>
                      <a:pt x="716" y="208"/>
                    </a:lnTo>
                    <a:lnTo>
                      <a:pt x="741" y="201"/>
                    </a:lnTo>
                    <a:lnTo>
                      <a:pt x="768" y="195"/>
                    </a:lnTo>
                    <a:lnTo>
                      <a:pt x="795" y="192"/>
                    </a:lnTo>
                    <a:lnTo>
                      <a:pt x="895" y="189"/>
                    </a:lnTo>
                    <a:lnTo>
                      <a:pt x="875" y="191"/>
                    </a:lnTo>
                    <a:lnTo>
                      <a:pt x="851" y="194"/>
                    </a:lnTo>
                    <a:lnTo>
                      <a:pt x="826" y="199"/>
                    </a:lnTo>
                    <a:lnTo>
                      <a:pt x="799" y="205"/>
                    </a:lnTo>
                    <a:lnTo>
                      <a:pt x="770" y="211"/>
                    </a:lnTo>
                    <a:lnTo>
                      <a:pt x="743" y="221"/>
                    </a:lnTo>
                    <a:lnTo>
                      <a:pt x="719" y="230"/>
                    </a:lnTo>
                    <a:lnTo>
                      <a:pt x="694" y="240"/>
                    </a:lnTo>
                    <a:lnTo>
                      <a:pt x="672" y="250"/>
                    </a:lnTo>
                    <a:lnTo>
                      <a:pt x="655" y="263"/>
                    </a:lnTo>
                    <a:lnTo>
                      <a:pt x="689" y="273"/>
                    </a:lnTo>
                    <a:lnTo>
                      <a:pt x="721" y="275"/>
                    </a:lnTo>
                    <a:lnTo>
                      <a:pt x="750" y="273"/>
                    </a:lnTo>
                    <a:lnTo>
                      <a:pt x="782" y="267"/>
                    </a:lnTo>
                    <a:lnTo>
                      <a:pt x="812" y="258"/>
                    </a:lnTo>
                    <a:lnTo>
                      <a:pt x="841" y="249"/>
                    </a:lnTo>
                    <a:lnTo>
                      <a:pt x="873" y="240"/>
                    </a:lnTo>
                    <a:lnTo>
                      <a:pt x="902" y="233"/>
                    </a:lnTo>
                    <a:lnTo>
                      <a:pt x="934" y="229"/>
                    </a:lnTo>
                    <a:lnTo>
                      <a:pt x="964" y="230"/>
                    </a:lnTo>
                    <a:lnTo>
                      <a:pt x="969" y="226"/>
                    </a:lnTo>
                    <a:lnTo>
                      <a:pt x="971" y="222"/>
                    </a:lnTo>
                    <a:lnTo>
                      <a:pt x="971" y="217"/>
                    </a:lnTo>
                    <a:lnTo>
                      <a:pt x="966" y="213"/>
                    </a:lnTo>
                    <a:lnTo>
                      <a:pt x="961" y="209"/>
                    </a:lnTo>
                    <a:lnTo>
                      <a:pt x="956" y="205"/>
                    </a:lnTo>
                    <a:lnTo>
                      <a:pt x="947" y="201"/>
                    </a:lnTo>
                    <a:lnTo>
                      <a:pt x="939" y="198"/>
                    </a:lnTo>
                    <a:lnTo>
                      <a:pt x="929" y="194"/>
                    </a:lnTo>
                    <a:lnTo>
                      <a:pt x="920" y="192"/>
                    </a:lnTo>
                    <a:lnTo>
                      <a:pt x="951" y="193"/>
                    </a:lnTo>
                    <a:lnTo>
                      <a:pt x="983" y="195"/>
                    </a:lnTo>
                    <a:lnTo>
                      <a:pt x="1015" y="199"/>
                    </a:lnTo>
                    <a:lnTo>
                      <a:pt x="1045" y="205"/>
                    </a:lnTo>
                    <a:lnTo>
                      <a:pt x="1072" y="211"/>
                    </a:lnTo>
                    <a:lnTo>
                      <a:pt x="1098" y="219"/>
                    </a:lnTo>
                    <a:lnTo>
                      <a:pt x="1123" y="230"/>
                    </a:lnTo>
                    <a:lnTo>
                      <a:pt x="1145" y="241"/>
                    </a:lnTo>
                    <a:lnTo>
                      <a:pt x="1162" y="254"/>
                    </a:lnTo>
                    <a:lnTo>
                      <a:pt x="1177" y="267"/>
                    </a:lnTo>
                    <a:lnTo>
                      <a:pt x="1187" y="281"/>
                    </a:lnTo>
                    <a:lnTo>
                      <a:pt x="1189" y="295"/>
                    </a:lnTo>
                    <a:lnTo>
                      <a:pt x="1187" y="307"/>
                    </a:lnTo>
                    <a:lnTo>
                      <a:pt x="1182" y="319"/>
                    </a:lnTo>
                    <a:lnTo>
                      <a:pt x="1172" y="331"/>
                    </a:lnTo>
                    <a:lnTo>
                      <a:pt x="1160" y="343"/>
                    </a:lnTo>
                    <a:lnTo>
                      <a:pt x="1145" y="353"/>
                    </a:lnTo>
                    <a:lnTo>
                      <a:pt x="1130" y="365"/>
                    </a:lnTo>
                    <a:lnTo>
                      <a:pt x="1118" y="375"/>
                    </a:lnTo>
                    <a:lnTo>
                      <a:pt x="1103" y="386"/>
                    </a:lnTo>
                    <a:lnTo>
                      <a:pt x="1059" y="402"/>
                    </a:lnTo>
                    <a:lnTo>
                      <a:pt x="1008" y="415"/>
                    </a:lnTo>
                    <a:lnTo>
                      <a:pt x="951" y="422"/>
                    </a:lnTo>
                    <a:lnTo>
                      <a:pt x="893" y="426"/>
                    </a:lnTo>
                    <a:lnTo>
                      <a:pt x="829" y="426"/>
                    </a:lnTo>
                    <a:lnTo>
                      <a:pt x="768" y="425"/>
                    </a:lnTo>
                    <a:lnTo>
                      <a:pt x="704" y="422"/>
                    </a:lnTo>
                    <a:lnTo>
                      <a:pt x="643" y="417"/>
                    </a:lnTo>
                    <a:lnTo>
                      <a:pt x="586" y="413"/>
                    </a:lnTo>
                    <a:lnTo>
                      <a:pt x="530" y="407"/>
                    </a:lnTo>
                    <a:lnTo>
                      <a:pt x="471" y="402"/>
                    </a:lnTo>
                    <a:lnTo>
                      <a:pt x="427" y="392"/>
                    </a:lnTo>
                    <a:lnTo>
                      <a:pt x="393" y="376"/>
                    </a:lnTo>
                    <a:lnTo>
                      <a:pt x="368" y="358"/>
                    </a:lnTo>
                    <a:lnTo>
                      <a:pt x="351" y="335"/>
                    </a:lnTo>
                    <a:lnTo>
                      <a:pt x="339" y="311"/>
                    </a:lnTo>
                    <a:lnTo>
                      <a:pt x="326" y="286"/>
                    </a:lnTo>
                    <a:lnTo>
                      <a:pt x="314" y="262"/>
                    </a:lnTo>
                    <a:lnTo>
                      <a:pt x="299" y="239"/>
                    </a:lnTo>
                    <a:lnTo>
                      <a:pt x="277" y="218"/>
                    </a:lnTo>
                    <a:lnTo>
                      <a:pt x="250" y="239"/>
                    </a:lnTo>
                    <a:lnTo>
                      <a:pt x="221" y="232"/>
                    </a:lnTo>
                    <a:lnTo>
                      <a:pt x="189" y="223"/>
                    </a:lnTo>
                    <a:lnTo>
                      <a:pt x="157" y="214"/>
                    </a:lnTo>
                    <a:lnTo>
                      <a:pt x="128" y="203"/>
                    </a:lnTo>
                    <a:lnTo>
                      <a:pt x="98" y="192"/>
                    </a:lnTo>
                    <a:lnTo>
                      <a:pt x="71" y="179"/>
                    </a:lnTo>
                    <a:lnTo>
                      <a:pt x="47" y="167"/>
                    </a:lnTo>
                    <a:lnTo>
                      <a:pt x="27" y="153"/>
                    </a:lnTo>
                    <a:lnTo>
                      <a:pt x="13" y="138"/>
                    </a:lnTo>
                    <a:lnTo>
                      <a:pt x="0" y="123"/>
                    </a:lnTo>
                    <a:lnTo>
                      <a:pt x="0" y="110"/>
                    </a:lnTo>
                    <a:lnTo>
                      <a:pt x="3" y="97"/>
                    </a:lnTo>
                    <a:lnTo>
                      <a:pt x="8" y="83"/>
                    </a:lnTo>
                    <a:lnTo>
                      <a:pt x="13" y="71"/>
                    </a:lnTo>
                    <a:lnTo>
                      <a:pt x="20" y="58"/>
                    </a:lnTo>
                    <a:lnTo>
                      <a:pt x="30" y="46"/>
                    </a:lnTo>
                    <a:lnTo>
                      <a:pt x="40" y="34"/>
                    </a:lnTo>
                    <a:lnTo>
                      <a:pt x="49" y="23"/>
                    </a:lnTo>
                    <a:lnTo>
                      <a:pt x="62" y="11"/>
                    </a:lnTo>
                    <a:lnTo>
                      <a:pt x="74" y="0"/>
                    </a:lnTo>
                    <a:lnTo>
                      <a:pt x="91" y="3"/>
                    </a:lnTo>
                    <a:lnTo>
                      <a:pt x="106" y="8"/>
                    </a:lnTo>
                    <a:lnTo>
                      <a:pt x="121" y="13"/>
                    </a:lnTo>
                    <a:lnTo>
                      <a:pt x="138" y="19"/>
                    </a:lnTo>
                    <a:lnTo>
                      <a:pt x="152" y="25"/>
                    </a:lnTo>
                    <a:lnTo>
                      <a:pt x="170" y="32"/>
                    </a:lnTo>
                    <a:lnTo>
                      <a:pt x="184" y="39"/>
                    </a:lnTo>
                    <a:lnTo>
                      <a:pt x="201" y="46"/>
                    </a:lnTo>
                    <a:lnTo>
                      <a:pt x="216" y="51"/>
                    </a:lnTo>
                    <a:lnTo>
                      <a:pt x="233" y="57"/>
                    </a:lnTo>
                    <a:lnTo>
                      <a:pt x="233" y="57"/>
                    </a:lnTo>
                    <a:lnTo>
                      <a:pt x="233" y="56"/>
                    </a:lnTo>
                    <a:close/>
                  </a:path>
                </a:pathLst>
              </a:custGeom>
              <a:solidFill>
                <a:srgbClr val="B34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8842" name="Freeform 58"/>
              <p:cNvSpPr>
                <a:spLocks/>
              </p:cNvSpPr>
              <p:nvPr/>
            </p:nvSpPr>
            <p:spPr bwMode="auto">
              <a:xfrm>
                <a:off x="3412" y="3749"/>
                <a:ext cx="47" cy="15"/>
              </a:xfrm>
              <a:custGeom>
                <a:avLst/>
                <a:gdLst>
                  <a:gd name="T0" fmla="*/ 44 w 47"/>
                  <a:gd name="T1" fmla="*/ 0 h 15"/>
                  <a:gd name="T2" fmla="*/ 47 w 47"/>
                  <a:gd name="T3" fmla="*/ 6 h 15"/>
                  <a:gd name="T4" fmla="*/ 42 w 47"/>
                  <a:gd name="T5" fmla="*/ 10 h 15"/>
                  <a:gd name="T6" fmla="*/ 37 w 47"/>
                  <a:gd name="T7" fmla="*/ 13 h 15"/>
                  <a:gd name="T8" fmla="*/ 30 w 47"/>
                  <a:gd name="T9" fmla="*/ 15 h 15"/>
                  <a:gd name="T10" fmla="*/ 22 w 47"/>
                  <a:gd name="T11" fmla="*/ 15 h 15"/>
                  <a:gd name="T12" fmla="*/ 15 w 47"/>
                  <a:gd name="T13" fmla="*/ 15 h 15"/>
                  <a:gd name="T14" fmla="*/ 10 w 47"/>
                  <a:gd name="T15" fmla="*/ 13 h 15"/>
                  <a:gd name="T16" fmla="*/ 3 w 47"/>
                  <a:gd name="T17" fmla="*/ 9 h 15"/>
                  <a:gd name="T18" fmla="*/ 0 w 47"/>
                  <a:gd name="T19" fmla="*/ 6 h 15"/>
                  <a:gd name="T20" fmla="*/ 0 w 47"/>
                  <a:gd name="T21" fmla="*/ 0 h 15"/>
                  <a:gd name="T22" fmla="*/ 44 w 47"/>
                  <a:gd name="T23" fmla="*/ 0 h 15"/>
                  <a:gd name="T24" fmla="*/ 44 w 47"/>
                  <a:gd name="T25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7" h="15">
                    <a:moveTo>
                      <a:pt x="44" y="0"/>
                    </a:moveTo>
                    <a:lnTo>
                      <a:pt x="47" y="6"/>
                    </a:lnTo>
                    <a:lnTo>
                      <a:pt x="42" y="10"/>
                    </a:lnTo>
                    <a:lnTo>
                      <a:pt x="37" y="13"/>
                    </a:lnTo>
                    <a:lnTo>
                      <a:pt x="30" y="15"/>
                    </a:lnTo>
                    <a:lnTo>
                      <a:pt x="22" y="15"/>
                    </a:lnTo>
                    <a:lnTo>
                      <a:pt x="15" y="15"/>
                    </a:lnTo>
                    <a:lnTo>
                      <a:pt x="10" y="13"/>
                    </a:lnTo>
                    <a:lnTo>
                      <a:pt x="3" y="9"/>
                    </a:lnTo>
                    <a:lnTo>
                      <a:pt x="0" y="6"/>
                    </a:lnTo>
                    <a:lnTo>
                      <a:pt x="0" y="0"/>
                    </a:lnTo>
                    <a:lnTo>
                      <a:pt x="44" y="0"/>
                    </a:lnTo>
                    <a:lnTo>
                      <a:pt x="44" y="0"/>
                    </a:lnTo>
                    <a:close/>
                  </a:path>
                </a:pathLst>
              </a:custGeom>
              <a:solidFill>
                <a:srgbClr val="FF00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8843" name="Freeform 59"/>
              <p:cNvSpPr>
                <a:spLocks/>
              </p:cNvSpPr>
              <p:nvPr/>
            </p:nvSpPr>
            <p:spPr bwMode="auto">
              <a:xfrm>
                <a:off x="3491" y="3749"/>
                <a:ext cx="115" cy="54"/>
              </a:xfrm>
              <a:custGeom>
                <a:avLst/>
                <a:gdLst>
                  <a:gd name="T0" fmla="*/ 112 w 115"/>
                  <a:gd name="T1" fmla="*/ 0 h 54"/>
                  <a:gd name="T2" fmla="*/ 115 w 115"/>
                  <a:gd name="T3" fmla="*/ 6 h 54"/>
                  <a:gd name="T4" fmla="*/ 115 w 115"/>
                  <a:gd name="T5" fmla="*/ 11 h 54"/>
                  <a:gd name="T6" fmla="*/ 112 w 115"/>
                  <a:gd name="T7" fmla="*/ 17 h 54"/>
                  <a:gd name="T8" fmla="*/ 107 w 115"/>
                  <a:gd name="T9" fmla="*/ 23 h 54"/>
                  <a:gd name="T10" fmla="*/ 100 w 115"/>
                  <a:gd name="T11" fmla="*/ 29 h 54"/>
                  <a:gd name="T12" fmla="*/ 93 w 115"/>
                  <a:gd name="T13" fmla="*/ 34 h 54"/>
                  <a:gd name="T14" fmla="*/ 85 w 115"/>
                  <a:gd name="T15" fmla="*/ 39 h 54"/>
                  <a:gd name="T16" fmla="*/ 76 w 115"/>
                  <a:gd name="T17" fmla="*/ 45 h 54"/>
                  <a:gd name="T18" fmla="*/ 68 w 115"/>
                  <a:gd name="T19" fmla="*/ 49 h 54"/>
                  <a:gd name="T20" fmla="*/ 61 w 115"/>
                  <a:gd name="T21" fmla="*/ 54 h 54"/>
                  <a:gd name="T22" fmla="*/ 49 w 115"/>
                  <a:gd name="T23" fmla="*/ 51 h 54"/>
                  <a:gd name="T24" fmla="*/ 36 w 115"/>
                  <a:gd name="T25" fmla="*/ 48 h 54"/>
                  <a:gd name="T26" fmla="*/ 24 w 115"/>
                  <a:gd name="T27" fmla="*/ 45 h 54"/>
                  <a:gd name="T28" fmla="*/ 14 w 115"/>
                  <a:gd name="T29" fmla="*/ 40 h 54"/>
                  <a:gd name="T30" fmla="*/ 7 w 115"/>
                  <a:gd name="T31" fmla="*/ 35 h 54"/>
                  <a:gd name="T32" fmla="*/ 2 w 115"/>
                  <a:gd name="T33" fmla="*/ 30 h 54"/>
                  <a:gd name="T34" fmla="*/ 0 w 115"/>
                  <a:gd name="T35" fmla="*/ 24 h 54"/>
                  <a:gd name="T36" fmla="*/ 0 w 115"/>
                  <a:gd name="T37" fmla="*/ 17 h 54"/>
                  <a:gd name="T38" fmla="*/ 5 w 115"/>
                  <a:gd name="T39" fmla="*/ 11 h 54"/>
                  <a:gd name="T40" fmla="*/ 9 w 115"/>
                  <a:gd name="T41" fmla="*/ 3 h 54"/>
                  <a:gd name="T42" fmla="*/ 19 w 115"/>
                  <a:gd name="T43" fmla="*/ 2 h 54"/>
                  <a:gd name="T44" fmla="*/ 29 w 115"/>
                  <a:gd name="T45" fmla="*/ 1 h 54"/>
                  <a:gd name="T46" fmla="*/ 39 w 115"/>
                  <a:gd name="T47" fmla="*/ 0 h 54"/>
                  <a:gd name="T48" fmla="*/ 49 w 115"/>
                  <a:gd name="T49" fmla="*/ 0 h 54"/>
                  <a:gd name="T50" fmla="*/ 61 w 115"/>
                  <a:gd name="T51" fmla="*/ 0 h 54"/>
                  <a:gd name="T52" fmla="*/ 71 w 115"/>
                  <a:gd name="T53" fmla="*/ 0 h 54"/>
                  <a:gd name="T54" fmla="*/ 83 w 115"/>
                  <a:gd name="T55" fmla="*/ 0 h 54"/>
                  <a:gd name="T56" fmla="*/ 93 w 115"/>
                  <a:gd name="T57" fmla="*/ 0 h 54"/>
                  <a:gd name="T58" fmla="*/ 103 w 115"/>
                  <a:gd name="T59" fmla="*/ 0 h 54"/>
                  <a:gd name="T60" fmla="*/ 112 w 115"/>
                  <a:gd name="T61" fmla="*/ 0 h 54"/>
                  <a:gd name="T62" fmla="*/ 112 w 115"/>
                  <a:gd name="T6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15" h="54">
                    <a:moveTo>
                      <a:pt x="112" y="0"/>
                    </a:moveTo>
                    <a:lnTo>
                      <a:pt x="115" y="6"/>
                    </a:lnTo>
                    <a:lnTo>
                      <a:pt x="115" y="11"/>
                    </a:lnTo>
                    <a:lnTo>
                      <a:pt x="112" y="17"/>
                    </a:lnTo>
                    <a:lnTo>
                      <a:pt x="107" y="23"/>
                    </a:lnTo>
                    <a:lnTo>
                      <a:pt x="100" y="29"/>
                    </a:lnTo>
                    <a:lnTo>
                      <a:pt x="93" y="34"/>
                    </a:lnTo>
                    <a:lnTo>
                      <a:pt x="85" y="39"/>
                    </a:lnTo>
                    <a:lnTo>
                      <a:pt x="76" y="45"/>
                    </a:lnTo>
                    <a:lnTo>
                      <a:pt x="68" y="49"/>
                    </a:lnTo>
                    <a:lnTo>
                      <a:pt x="61" y="54"/>
                    </a:lnTo>
                    <a:lnTo>
                      <a:pt x="49" y="51"/>
                    </a:lnTo>
                    <a:lnTo>
                      <a:pt x="36" y="48"/>
                    </a:lnTo>
                    <a:lnTo>
                      <a:pt x="24" y="45"/>
                    </a:lnTo>
                    <a:lnTo>
                      <a:pt x="14" y="40"/>
                    </a:lnTo>
                    <a:lnTo>
                      <a:pt x="7" y="35"/>
                    </a:lnTo>
                    <a:lnTo>
                      <a:pt x="2" y="30"/>
                    </a:lnTo>
                    <a:lnTo>
                      <a:pt x="0" y="24"/>
                    </a:lnTo>
                    <a:lnTo>
                      <a:pt x="0" y="17"/>
                    </a:lnTo>
                    <a:lnTo>
                      <a:pt x="5" y="11"/>
                    </a:lnTo>
                    <a:lnTo>
                      <a:pt x="9" y="3"/>
                    </a:lnTo>
                    <a:lnTo>
                      <a:pt x="19" y="2"/>
                    </a:lnTo>
                    <a:lnTo>
                      <a:pt x="29" y="1"/>
                    </a:lnTo>
                    <a:lnTo>
                      <a:pt x="39" y="0"/>
                    </a:lnTo>
                    <a:lnTo>
                      <a:pt x="49" y="0"/>
                    </a:lnTo>
                    <a:lnTo>
                      <a:pt x="61" y="0"/>
                    </a:lnTo>
                    <a:lnTo>
                      <a:pt x="71" y="0"/>
                    </a:lnTo>
                    <a:lnTo>
                      <a:pt x="83" y="0"/>
                    </a:lnTo>
                    <a:lnTo>
                      <a:pt x="93" y="0"/>
                    </a:lnTo>
                    <a:lnTo>
                      <a:pt x="103" y="0"/>
                    </a:lnTo>
                    <a:lnTo>
                      <a:pt x="112" y="0"/>
                    </a:lnTo>
                    <a:lnTo>
                      <a:pt x="112" y="0"/>
                    </a:lnTo>
                    <a:close/>
                  </a:path>
                </a:pathLst>
              </a:custGeom>
              <a:solidFill>
                <a:srgbClr val="B3D9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8844" name="Freeform 60"/>
              <p:cNvSpPr>
                <a:spLocks/>
              </p:cNvSpPr>
              <p:nvPr/>
            </p:nvSpPr>
            <p:spPr bwMode="auto">
              <a:xfrm>
                <a:off x="3613" y="3749"/>
                <a:ext cx="152" cy="81"/>
              </a:xfrm>
              <a:custGeom>
                <a:avLst/>
                <a:gdLst>
                  <a:gd name="T0" fmla="*/ 152 w 152"/>
                  <a:gd name="T1" fmla="*/ 3 h 81"/>
                  <a:gd name="T2" fmla="*/ 142 w 152"/>
                  <a:gd name="T3" fmla="*/ 13 h 81"/>
                  <a:gd name="T4" fmla="*/ 133 w 152"/>
                  <a:gd name="T5" fmla="*/ 23 h 81"/>
                  <a:gd name="T6" fmla="*/ 128 w 152"/>
                  <a:gd name="T7" fmla="*/ 34 h 81"/>
                  <a:gd name="T8" fmla="*/ 120 w 152"/>
                  <a:gd name="T9" fmla="*/ 47 h 81"/>
                  <a:gd name="T10" fmla="*/ 113 w 152"/>
                  <a:gd name="T11" fmla="*/ 58 h 81"/>
                  <a:gd name="T12" fmla="*/ 106 w 152"/>
                  <a:gd name="T13" fmla="*/ 69 h 81"/>
                  <a:gd name="T14" fmla="*/ 93 w 152"/>
                  <a:gd name="T15" fmla="*/ 77 h 81"/>
                  <a:gd name="T16" fmla="*/ 79 w 152"/>
                  <a:gd name="T17" fmla="*/ 81 h 81"/>
                  <a:gd name="T18" fmla="*/ 57 w 152"/>
                  <a:gd name="T19" fmla="*/ 81 h 81"/>
                  <a:gd name="T20" fmla="*/ 27 w 152"/>
                  <a:gd name="T21" fmla="*/ 78 h 81"/>
                  <a:gd name="T22" fmla="*/ 10 w 152"/>
                  <a:gd name="T23" fmla="*/ 71 h 81"/>
                  <a:gd name="T24" fmla="*/ 0 w 152"/>
                  <a:gd name="T25" fmla="*/ 63 h 81"/>
                  <a:gd name="T26" fmla="*/ 0 w 152"/>
                  <a:gd name="T27" fmla="*/ 56 h 81"/>
                  <a:gd name="T28" fmla="*/ 5 w 152"/>
                  <a:gd name="T29" fmla="*/ 48 h 81"/>
                  <a:gd name="T30" fmla="*/ 17 w 152"/>
                  <a:gd name="T31" fmla="*/ 40 h 81"/>
                  <a:gd name="T32" fmla="*/ 30 w 152"/>
                  <a:gd name="T33" fmla="*/ 32 h 81"/>
                  <a:gd name="T34" fmla="*/ 42 w 152"/>
                  <a:gd name="T35" fmla="*/ 25 h 81"/>
                  <a:gd name="T36" fmla="*/ 54 w 152"/>
                  <a:gd name="T37" fmla="*/ 17 h 81"/>
                  <a:gd name="T38" fmla="*/ 61 w 152"/>
                  <a:gd name="T39" fmla="*/ 9 h 81"/>
                  <a:gd name="T40" fmla="*/ 64 w 152"/>
                  <a:gd name="T41" fmla="*/ 0 h 81"/>
                  <a:gd name="T42" fmla="*/ 152 w 152"/>
                  <a:gd name="T43" fmla="*/ 3 h 81"/>
                  <a:gd name="T44" fmla="*/ 152 w 152"/>
                  <a:gd name="T45" fmla="*/ 3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52" h="81">
                    <a:moveTo>
                      <a:pt x="152" y="3"/>
                    </a:moveTo>
                    <a:lnTo>
                      <a:pt x="142" y="13"/>
                    </a:lnTo>
                    <a:lnTo>
                      <a:pt x="133" y="23"/>
                    </a:lnTo>
                    <a:lnTo>
                      <a:pt x="128" y="34"/>
                    </a:lnTo>
                    <a:lnTo>
                      <a:pt x="120" y="47"/>
                    </a:lnTo>
                    <a:lnTo>
                      <a:pt x="113" y="58"/>
                    </a:lnTo>
                    <a:lnTo>
                      <a:pt x="106" y="69"/>
                    </a:lnTo>
                    <a:lnTo>
                      <a:pt x="93" y="77"/>
                    </a:lnTo>
                    <a:lnTo>
                      <a:pt x="79" y="81"/>
                    </a:lnTo>
                    <a:lnTo>
                      <a:pt x="57" y="81"/>
                    </a:lnTo>
                    <a:lnTo>
                      <a:pt x="27" y="78"/>
                    </a:lnTo>
                    <a:lnTo>
                      <a:pt x="10" y="71"/>
                    </a:lnTo>
                    <a:lnTo>
                      <a:pt x="0" y="63"/>
                    </a:lnTo>
                    <a:lnTo>
                      <a:pt x="0" y="56"/>
                    </a:lnTo>
                    <a:lnTo>
                      <a:pt x="5" y="48"/>
                    </a:lnTo>
                    <a:lnTo>
                      <a:pt x="17" y="40"/>
                    </a:lnTo>
                    <a:lnTo>
                      <a:pt x="30" y="32"/>
                    </a:lnTo>
                    <a:lnTo>
                      <a:pt x="42" y="25"/>
                    </a:lnTo>
                    <a:lnTo>
                      <a:pt x="54" y="17"/>
                    </a:lnTo>
                    <a:lnTo>
                      <a:pt x="61" y="9"/>
                    </a:lnTo>
                    <a:lnTo>
                      <a:pt x="64" y="0"/>
                    </a:lnTo>
                    <a:lnTo>
                      <a:pt x="152" y="3"/>
                    </a:lnTo>
                    <a:lnTo>
                      <a:pt x="152" y="3"/>
                    </a:lnTo>
                    <a:close/>
                  </a:path>
                </a:pathLst>
              </a:custGeom>
              <a:solidFill>
                <a:srgbClr val="FF00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8845" name="Freeform 61"/>
              <p:cNvSpPr>
                <a:spLocks/>
              </p:cNvSpPr>
              <p:nvPr/>
            </p:nvSpPr>
            <p:spPr bwMode="auto">
              <a:xfrm>
                <a:off x="3748" y="3746"/>
                <a:ext cx="176" cy="100"/>
              </a:xfrm>
              <a:custGeom>
                <a:avLst/>
                <a:gdLst>
                  <a:gd name="T0" fmla="*/ 176 w 176"/>
                  <a:gd name="T1" fmla="*/ 6 h 100"/>
                  <a:gd name="T2" fmla="*/ 159 w 176"/>
                  <a:gd name="T3" fmla="*/ 18 h 100"/>
                  <a:gd name="T4" fmla="*/ 147 w 176"/>
                  <a:gd name="T5" fmla="*/ 32 h 100"/>
                  <a:gd name="T6" fmla="*/ 137 w 176"/>
                  <a:gd name="T7" fmla="*/ 46 h 100"/>
                  <a:gd name="T8" fmla="*/ 130 w 176"/>
                  <a:gd name="T9" fmla="*/ 61 h 100"/>
                  <a:gd name="T10" fmla="*/ 120 w 176"/>
                  <a:gd name="T11" fmla="*/ 75 h 100"/>
                  <a:gd name="T12" fmla="*/ 108 w 176"/>
                  <a:gd name="T13" fmla="*/ 86 h 100"/>
                  <a:gd name="T14" fmla="*/ 91 w 176"/>
                  <a:gd name="T15" fmla="*/ 96 h 100"/>
                  <a:gd name="T16" fmla="*/ 69 w 176"/>
                  <a:gd name="T17" fmla="*/ 100 h 100"/>
                  <a:gd name="T18" fmla="*/ 39 w 176"/>
                  <a:gd name="T19" fmla="*/ 99 h 100"/>
                  <a:gd name="T20" fmla="*/ 0 w 176"/>
                  <a:gd name="T21" fmla="*/ 92 h 100"/>
                  <a:gd name="T22" fmla="*/ 12 w 176"/>
                  <a:gd name="T23" fmla="*/ 81 h 100"/>
                  <a:gd name="T24" fmla="*/ 22 w 176"/>
                  <a:gd name="T25" fmla="*/ 67 h 100"/>
                  <a:gd name="T26" fmla="*/ 32 w 176"/>
                  <a:gd name="T27" fmla="*/ 53 h 100"/>
                  <a:gd name="T28" fmla="*/ 42 w 176"/>
                  <a:gd name="T29" fmla="*/ 38 h 100"/>
                  <a:gd name="T30" fmla="*/ 51 w 176"/>
                  <a:gd name="T31" fmla="*/ 25 h 100"/>
                  <a:gd name="T32" fmla="*/ 66 w 176"/>
                  <a:gd name="T33" fmla="*/ 13 h 100"/>
                  <a:gd name="T34" fmla="*/ 86 w 176"/>
                  <a:gd name="T35" fmla="*/ 4 h 100"/>
                  <a:gd name="T36" fmla="*/ 108 w 176"/>
                  <a:gd name="T37" fmla="*/ 0 h 100"/>
                  <a:gd name="T38" fmla="*/ 140 w 176"/>
                  <a:gd name="T39" fmla="*/ 1 h 100"/>
                  <a:gd name="T40" fmla="*/ 176 w 176"/>
                  <a:gd name="T41" fmla="*/ 6 h 100"/>
                  <a:gd name="T42" fmla="*/ 176 w 176"/>
                  <a:gd name="T43" fmla="*/ 6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76" h="100">
                    <a:moveTo>
                      <a:pt x="176" y="6"/>
                    </a:moveTo>
                    <a:lnTo>
                      <a:pt x="159" y="18"/>
                    </a:lnTo>
                    <a:lnTo>
                      <a:pt x="147" y="32"/>
                    </a:lnTo>
                    <a:lnTo>
                      <a:pt x="137" y="46"/>
                    </a:lnTo>
                    <a:lnTo>
                      <a:pt x="130" y="61"/>
                    </a:lnTo>
                    <a:lnTo>
                      <a:pt x="120" y="75"/>
                    </a:lnTo>
                    <a:lnTo>
                      <a:pt x="108" y="86"/>
                    </a:lnTo>
                    <a:lnTo>
                      <a:pt x="91" y="96"/>
                    </a:lnTo>
                    <a:lnTo>
                      <a:pt x="69" y="100"/>
                    </a:lnTo>
                    <a:lnTo>
                      <a:pt x="39" y="99"/>
                    </a:lnTo>
                    <a:lnTo>
                      <a:pt x="0" y="92"/>
                    </a:lnTo>
                    <a:lnTo>
                      <a:pt x="12" y="81"/>
                    </a:lnTo>
                    <a:lnTo>
                      <a:pt x="22" y="67"/>
                    </a:lnTo>
                    <a:lnTo>
                      <a:pt x="32" y="53"/>
                    </a:lnTo>
                    <a:lnTo>
                      <a:pt x="42" y="38"/>
                    </a:lnTo>
                    <a:lnTo>
                      <a:pt x="51" y="25"/>
                    </a:lnTo>
                    <a:lnTo>
                      <a:pt x="66" y="13"/>
                    </a:lnTo>
                    <a:lnTo>
                      <a:pt x="86" y="4"/>
                    </a:lnTo>
                    <a:lnTo>
                      <a:pt x="108" y="0"/>
                    </a:lnTo>
                    <a:lnTo>
                      <a:pt x="140" y="1"/>
                    </a:lnTo>
                    <a:lnTo>
                      <a:pt x="176" y="6"/>
                    </a:lnTo>
                    <a:lnTo>
                      <a:pt x="176" y="6"/>
                    </a:lnTo>
                    <a:close/>
                  </a:path>
                </a:pathLst>
              </a:custGeom>
              <a:solidFill>
                <a:srgbClr val="B3D9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8846" name="Freeform 62"/>
              <p:cNvSpPr>
                <a:spLocks/>
              </p:cNvSpPr>
              <p:nvPr/>
            </p:nvSpPr>
            <p:spPr bwMode="auto">
              <a:xfrm>
                <a:off x="3905" y="3744"/>
                <a:ext cx="152" cy="100"/>
              </a:xfrm>
              <a:custGeom>
                <a:avLst/>
                <a:gdLst>
                  <a:gd name="T0" fmla="*/ 149 w 152"/>
                  <a:gd name="T1" fmla="*/ 8 h 100"/>
                  <a:gd name="T2" fmla="*/ 137 w 152"/>
                  <a:gd name="T3" fmla="*/ 19 h 100"/>
                  <a:gd name="T4" fmla="*/ 127 w 152"/>
                  <a:gd name="T5" fmla="*/ 30 h 100"/>
                  <a:gd name="T6" fmla="*/ 120 w 152"/>
                  <a:gd name="T7" fmla="*/ 43 h 100"/>
                  <a:gd name="T8" fmla="*/ 113 w 152"/>
                  <a:gd name="T9" fmla="*/ 55 h 100"/>
                  <a:gd name="T10" fmla="*/ 103 w 152"/>
                  <a:gd name="T11" fmla="*/ 67 h 100"/>
                  <a:gd name="T12" fmla="*/ 93 w 152"/>
                  <a:gd name="T13" fmla="*/ 78 h 100"/>
                  <a:gd name="T14" fmla="*/ 81 w 152"/>
                  <a:gd name="T15" fmla="*/ 88 h 100"/>
                  <a:gd name="T16" fmla="*/ 61 w 152"/>
                  <a:gd name="T17" fmla="*/ 95 h 100"/>
                  <a:gd name="T18" fmla="*/ 34 w 152"/>
                  <a:gd name="T19" fmla="*/ 99 h 100"/>
                  <a:gd name="T20" fmla="*/ 0 w 152"/>
                  <a:gd name="T21" fmla="*/ 100 h 100"/>
                  <a:gd name="T22" fmla="*/ 10 w 152"/>
                  <a:gd name="T23" fmla="*/ 87 h 100"/>
                  <a:gd name="T24" fmla="*/ 17 w 152"/>
                  <a:gd name="T25" fmla="*/ 74 h 100"/>
                  <a:gd name="T26" fmla="*/ 24 w 152"/>
                  <a:gd name="T27" fmla="*/ 58 h 100"/>
                  <a:gd name="T28" fmla="*/ 32 w 152"/>
                  <a:gd name="T29" fmla="*/ 42 h 100"/>
                  <a:gd name="T30" fmla="*/ 42 w 152"/>
                  <a:gd name="T31" fmla="*/ 27 h 100"/>
                  <a:gd name="T32" fmla="*/ 54 w 152"/>
                  <a:gd name="T33" fmla="*/ 14 h 100"/>
                  <a:gd name="T34" fmla="*/ 71 w 152"/>
                  <a:gd name="T35" fmla="*/ 5 h 100"/>
                  <a:gd name="T36" fmla="*/ 93 w 152"/>
                  <a:gd name="T37" fmla="*/ 0 h 100"/>
                  <a:gd name="T38" fmla="*/ 117 w 152"/>
                  <a:gd name="T39" fmla="*/ 0 h 100"/>
                  <a:gd name="T40" fmla="*/ 152 w 152"/>
                  <a:gd name="T41" fmla="*/ 8 h 100"/>
                  <a:gd name="T42" fmla="*/ 152 w 152"/>
                  <a:gd name="T43" fmla="*/ 8 h 100"/>
                  <a:gd name="T44" fmla="*/ 149 w 152"/>
                  <a:gd name="T45" fmla="*/ 8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52" h="100">
                    <a:moveTo>
                      <a:pt x="149" y="8"/>
                    </a:moveTo>
                    <a:lnTo>
                      <a:pt x="137" y="19"/>
                    </a:lnTo>
                    <a:lnTo>
                      <a:pt x="127" y="30"/>
                    </a:lnTo>
                    <a:lnTo>
                      <a:pt x="120" y="43"/>
                    </a:lnTo>
                    <a:lnTo>
                      <a:pt x="113" y="55"/>
                    </a:lnTo>
                    <a:lnTo>
                      <a:pt x="103" y="67"/>
                    </a:lnTo>
                    <a:lnTo>
                      <a:pt x="93" y="78"/>
                    </a:lnTo>
                    <a:lnTo>
                      <a:pt x="81" y="88"/>
                    </a:lnTo>
                    <a:lnTo>
                      <a:pt x="61" y="95"/>
                    </a:lnTo>
                    <a:lnTo>
                      <a:pt x="34" y="99"/>
                    </a:lnTo>
                    <a:lnTo>
                      <a:pt x="0" y="100"/>
                    </a:lnTo>
                    <a:lnTo>
                      <a:pt x="10" y="87"/>
                    </a:lnTo>
                    <a:lnTo>
                      <a:pt x="17" y="74"/>
                    </a:lnTo>
                    <a:lnTo>
                      <a:pt x="24" y="58"/>
                    </a:lnTo>
                    <a:lnTo>
                      <a:pt x="32" y="42"/>
                    </a:lnTo>
                    <a:lnTo>
                      <a:pt x="42" y="27"/>
                    </a:lnTo>
                    <a:lnTo>
                      <a:pt x="54" y="14"/>
                    </a:lnTo>
                    <a:lnTo>
                      <a:pt x="71" y="5"/>
                    </a:lnTo>
                    <a:lnTo>
                      <a:pt x="93" y="0"/>
                    </a:lnTo>
                    <a:lnTo>
                      <a:pt x="117" y="0"/>
                    </a:lnTo>
                    <a:lnTo>
                      <a:pt x="152" y="8"/>
                    </a:lnTo>
                    <a:lnTo>
                      <a:pt x="152" y="8"/>
                    </a:lnTo>
                    <a:lnTo>
                      <a:pt x="149" y="8"/>
                    </a:lnTo>
                    <a:close/>
                  </a:path>
                </a:pathLst>
              </a:custGeom>
              <a:solidFill>
                <a:srgbClr val="FF00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8847" name="Freeform 63"/>
              <p:cNvSpPr>
                <a:spLocks/>
              </p:cNvSpPr>
              <p:nvPr/>
            </p:nvSpPr>
            <p:spPr bwMode="auto">
              <a:xfrm>
                <a:off x="3772" y="3863"/>
                <a:ext cx="214" cy="51"/>
              </a:xfrm>
              <a:custGeom>
                <a:avLst/>
                <a:gdLst>
                  <a:gd name="T0" fmla="*/ 214 w 214"/>
                  <a:gd name="T1" fmla="*/ 21 h 51"/>
                  <a:gd name="T2" fmla="*/ 199 w 214"/>
                  <a:gd name="T3" fmla="*/ 19 h 51"/>
                  <a:gd name="T4" fmla="*/ 179 w 214"/>
                  <a:gd name="T5" fmla="*/ 16 h 51"/>
                  <a:gd name="T6" fmla="*/ 160 w 214"/>
                  <a:gd name="T7" fmla="*/ 17 h 51"/>
                  <a:gd name="T8" fmla="*/ 135 w 214"/>
                  <a:gd name="T9" fmla="*/ 19 h 51"/>
                  <a:gd name="T10" fmla="*/ 111 w 214"/>
                  <a:gd name="T11" fmla="*/ 22 h 51"/>
                  <a:gd name="T12" fmla="*/ 86 w 214"/>
                  <a:gd name="T13" fmla="*/ 27 h 51"/>
                  <a:gd name="T14" fmla="*/ 62 w 214"/>
                  <a:gd name="T15" fmla="*/ 32 h 51"/>
                  <a:gd name="T16" fmla="*/ 40 w 214"/>
                  <a:gd name="T17" fmla="*/ 38 h 51"/>
                  <a:gd name="T18" fmla="*/ 18 w 214"/>
                  <a:gd name="T19" fmla="*/ 45 h 51"/>
                  <a:gd name="T20" fmla="*/ 0 w 214"/>
                  <a:gd name="T21" fmla="*/ 51 h 51"/>
                  <a:gd name="T22" fmla="*/ 5 w 214"/>
                  <a:gd name="T23" fmla="*/ 44 h 51"/>
                  <a:gd name="T24" fmla="*/ 13 w 214"/>
                  <a:gd name="T25" fmla="*/ 37 h 51"/>
                  <a:gd name="T26" fmla="*/ 23 w 214"/>
                  <a:gd name="T27" fmla="*/ 31 h 51"/>
                  <a:gd name="T28" fmla="*/ 35 w 214"/>
                  <a:gd name="T29" fmla="*/ 27 h 51"/>
                  <a:gd name="T30" fmla="*/ 50 w 214"/>
                  <a:gd name="T31" fmla="*/ 22 h 51"/>
                  <a:gd name="T32" fmla="*/ 67 w 214"/>
                  <a:gd name="T33" fmla="*/ 17 h 51"/>
                  <a:gd name="T34" fmla="*/ 81 w 214"/>
                  <a:gd name="T35" fmla="*/ 14 h 51"/>
                  <a:gd name="T36" fmla="*/ 96 w 214"/>
                  <a:gd name="T37" fmla="*/ 9 h 51"/>
                  <a:gd name="T38" fmla="*/ 113 w 214"/>
                  <a:gd name="T39" fmla="*/ 6 h 51"/>
                  <a:gd name="T40" fmla="*/ 125 w 214"/>
                  <a:gd name="T41" fmla="*/ 1 h 51"/>
                  <a:gd name="T42" fmla="*/ 135 w 214"/>
                  <a:gd name="T43" fmla="*/ 0 h 51"/>
                  <a:gd name="T44" fmla="*/ 145 w 214"/>
                  <a:gd name="T45" fmla="*/ 0 h 51"/>
                  <a:gd name="T46" fmla="*/ 155 w 214"/>
                  <a:gd name="T47" fmla="*/ 0 h 51"/>
                  <a:gd name="T48" fmla="*/ 167 w 214"/>
                  <a:gd name="T49" fmla="*/ 1 h 51"/>
                  <a:gd name="T50" fmla="*/ 177 w 214"/>
                  <a:gd name="T51" fmla="*/ 4 h 51"/>
                  <a:gd name="T52" fmla="*/ 187 w 214"/>
                  <a:gd name="T53" fmla="*/ 6 h 51"/>
                  <a:gd name="T54" fmla="*/ 197 w 214"/>
                  <a:gd name="T55" fmla="*/ 9 h 51"/>
                  <a:gd name="T56" fmla="*/ 206 w 214"/>
                  <a:gd name="T57" fmla="*/ 13 h 51"/>
                  <a:gd name="T58" fmla="*/ 211 w 214"/>
                  <a:gd name="T59" fmla="*/ 17 h 51"/>
                  <a:gd name="T60" fmla="*/ 214 w 214"/>
                  <a:gd name="T61" fmla="*/ 22 h 51"/>
                  <a:gd name="T62" fmla="*/ 214 w 214"/>
                  <a:gd name="T63" fmla="*/ 22 h 51"/>
                  <a:gd name="T64" fmla="*/ 214 w 214"/>
                  <a:gd name="T65" fmla="*/ 21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14" h="51">
                    <a:moveTo>
                      <a:pt x="214" y="21"/>
                    </a:moveTo>
                    <a:lnTo>
                      <a:pt x="199" y="19"/>
                    </a:lnTo>
                    <a:lnTo>
                      <a:pt x="179" y="16"/>
                    </a:lnTo>
                    <a:lnTo>
                      <a:pt x="160" y="17"/>
                    </a:lnTo>
                    <a:lnTo>
                      <a:pt x="135" y="19"/>
                    </a:lnTo>
                    <a:lnTo>
                      <a:pt x="111" y="22"/>
                    </a:lnTo>
                    <a:lnTo>
                      <a:pt x="86" y="27"/>
                    </a:lnTo>
                    <a:lnTo>
                      <a:pt x="62" y="32"/>
                    </a:lnTo>
                    <a:lnTo>
                      <a:pt x="40" y="38"/>
                    </a:lnTo>
                    <a:lnTo>
                      <a:pt x="18" y="45"/>
                    </a:lnTo>
                    <a:lnTo>
                      <a:pt x="0" y="51"/>
                    </a:lnTo>
                    <a:lnTo>
                      <a:pt x="5" y="44"/>
                    </a:lnTo>
                    <a:lnTo>
                      <a:pt x="13" y="37"/>
                    </a:lnTo>
                    <a:lnTo>
                      <a:pt x="23" y="31"/>
                    </a:lnTo>
                    <a:lnTo>
                      <a:pt x="35" y="27"/>
                    </a:lnTo>
                    <a:lnTo>
                      <a:pt x="50" y="22"/>
                    </a:lnTo>
                    <a:lnTo>
                      <a:pt x="67" y="17"/>
                    </a:lnTo>
                    <a:lnTo>
                      <a:pt x="81" y="14"/>
                    </a:lnTo>
                    <a:lnTo>
                      <a:pt x="96" y="9"/>
                    </a:lnTo>
                    <a:lnTo>
                      <a:pt x="113" y="6"/>
                    </a:lnTo>
                    <a:lnTo>
                      <a:pt x="125" y="1"/>
                    </a:lnTo>
                    <a:lnTo>
                      <a:pt x="135" y="0"/>
                    </a:lnTo>
                    <a:lnTo>
                      <a:pt x="145" y="0"/>
                    </a:lnTo>
                    <a:lnTo>
                      <a:pt x="155" y="0"/>
                    </a:lnTo>
                    <a:lnTo>
                      <a:pt x="167" y="1"/>
                    </a:lnTo>
                    <a:lnTo>
                      <a:pt x="177" y="4"/>
                    </a:lnTo>
                    <a:lnTo>
                      <a:pt x="187" y="6"/>
                    </a:lnTo>
                    <a:lnTo>
                      <a:pt x="197" y="9"/>
                    </a:lnTo>
                    <a:lnTo>
                      <a:pt x="206" y="13"/>
                    </a:lnTo>
                    <a:lnTo>
                      <a:pt x="211" y="17"/>
                    </a:lnTo>
                    <a:lnTo>
                      <a:pt x="214" y="22"/>
                    </a:lnTo>
                    <a:lnTo>
                      <a:pt x="214" y="22"/>
                    </a:lnTo>
                    <a:lnTo>
                      <a:pt x="214" y="21"/>
                    </a:lnTo>
                    <a:close/>
                  </a:path>
                </a:pathLst>
              </a:custGeom>
              <a:solidFill>
                <a:srgbClr val="D18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8848" name="Freeform 64"/>
              <p:cNvSpPr>
                <a:spLocks/>
              </p:cNvSpPr>
              <p:nvPr/>
            </p:nvSpPr>
            <p:spPr bwMode="auto">
              <a:xfrm>
                <a:off x="3206" y="3888"/>
                <a:ext cx="218" cy="144"/>
              </a:xfrm>
              <a:custGeom>
                <a:avLst/>
                <a:gdLst>
                  <a:gd name="T0" fmla="*/ 169 w 218"/>
                  <a:gd name="T1" fmla="*/ 143 h 144"/>
                  <a:gd name="T2" fmla="*/ 145 w 218"/>
                  <a:gd name="T3" fmla="*/ 132 h 144"/>
                  <a:gd name="T4" fmla="*/ 118 w 218"/>
                  <a:gd name="T5" fmla="*/ 119 h 144"/>
                  <a:gd name="T6" fmla="*/ 91 w 218"/>
                  <a:gd name="T7" fmla="*/ 108 h 144"/>
                  <a:gd name="T8" fmla="*/ 64 w 218"/>
                  <a:gd name="T9" fmla="*/ 94 h 144"/>
                  <a:gd name="T10" fmla="*/ 40 w 218"/>
                  <a:gd name="T11" fmla="*/ 82 h 144"/>
                  <a:gd name="T12" fmla="*/ 20 w 218"/>
                  <a:gd name="T13" fmla="*/ 68 h 144"/>
                  <a:gd name="T14" fmla="*/ 5 w 218"/>
                  <a:gd name="T15" fmla="*/ 52 h 144"/>
                  <a:gd name="T16" fmla="*/ 0 w 218"/>
                  <a:gd name="T17" fmla="*/ 36 h 144"/>
                  <a:gd name="T18" fmla="*/ 3 w 218"/>
                  <a:gd name="T19" fmla="*/ 19 h 144"/>
                  <a:gd name="T20" fmla="*/ 20 w 218"/>
                  <a:gd name="T21" fmla="*/ 0 h 144"/>
                  <a:gd name="T22" fmla="*/ 30 w 218"/>
                  <a:gd name="T23" fmla="*/ 19 h 144"/>
                  <a:gd name="T24" fmla="*/ 52 w 218"/>
                  <a:gd name="T25" fmla="*/ 34 h 144"/>
                  <a:gd name="T26" fmla="*/ 86 w 218"/>
                  <a:gd name="T27" fmla="*/ 48 h 144"/>
                  <a:gd name="T28" fmla="*/ 123 w 218"/>
                  <a:gd name="T29" fmla="*/ 62 h 144"/>
                  <a:gd name="T30" fmla="*/ 160 w 218"/>
                  <a:gd name="T31" fmla="*/ 75 h 144"/>
                  <a:gd name="T32" fmla="*/ 189 w 218"/>
                  <a:gd name="T33" fmla="*/ 86 h 144"/>
                  <a:gd name="T34" fmla="*/ 211 w 218"/>
                  <a:gd name="T35" fmla="*/ 100 h 144"/>
                  <a:gd name="T36" fmla="*/ 218 w 218"/>
                  <a:gd name="T37" fmla="*/ 114 h 144"/>
                  <a:gd name="T38" fmla="*/ 206 w 218"/>
                  <a:gd name="T39" fmla="*/ 127 h 144"/>
                  <a:gd name="T40" fmla="*/ 169 w 218"/>
                  <a:gd name="T41" fmla="*/ 144 h 144"/>
                  <a:gd name="T42" fmla="*/ 169 w 218"/>
                  <a:gd name="T43" fmla="*/ 144 h 144"/>
                  <a:gd name="T44" fmla="*/ 169 w 218"/>
                  <a:gd name="T45" fmla="*/ 143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18" h="144">
                    <a:moveTo>
                      <a:pt x="169" y="143"/>
                    </a:moveTo>
                    <a:lnTo>
                      <a:pt x="145" y="132"/>
                    </a:lnTo>
                    <a:lnTo>
                      <a:pt x="118" y="119"/>
                    </a:lnTo>
                    <a:lnTo>
                      <a:pt x="91" y="108"/>
                    </a:lnTo>
                    <a:lnTo>
                      <a:pt x="64" y="94"/>
                    </a:lnTo>
                    <a:lnTo>
                      <a:pt x="40" y="82"/>
                    </a:lnTo>
                    <a:lnTo>
                      <a:pt x="20" y="68"/>
                    </a:lnTo>
                    <a:lnTo>
                      <a:pt x="5" y="52"/>
                    </a:lnTo>
                    <a:lnTo>
                      <a:pt x="0" y="36"/>
                    </a:lnTo>
                    <a:lnTo>
                      <a:pt x="3" y="19"/>
                    </a:lnTo>
                    <a:lnTo>
                      <a:pt x="20" y="0"/>
                    </a:lnTo>
                    <a:lnTo>
                      <a:pt x="30" y="19"/>
                    </a:lnTo>
                    <a:lnTo>
                      <a:pt x="52" y="34"/>
                    </a:lnTo>
                    <a:lnTo>
                      <a:pt x="86" y="48"/>
                    </a:lnTo>
                    <a:lnTo>
                      <a:pt x="123" y="62"/>
                    </a:lnTo>
                    <a:lnTo>
                      <a:pt x="160" y="75"/>
                    </a:lnTo>
                    <a:lnTo>
                      <a:pt x="189" y="86"/>
                    </a:lnTo>
                    <a:lnTo>
                      <a:pt x="211" y="100"/>
                    </a:lnTo>
                    <a:lnTo>
                      <a:pt x="218" y="114"/>
                    </a:lnTo>
                    <a:lnTo>
                      <a:pt x="206" y="127"/>
                    </a:lnTo>
                    <a:lnTo>
                      <a:pt x="169" y="144"/>
                    </a:lnTo>
                    <a:lnTo>
                      <a:pt x="169" y="144"/>
                    </a:lnTo>
                    <a:lnTo>
                      <a:pt x="169" y="143"/>
                    </a:lnTo>
                    <a:close/>
                  </a:path>
                </a:pathLst>
              </a:custGeom>
              <a:solidFill>
                <a:srgbClr val="D18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8849" name="Freeform 65"/>
              <p:cNvSpPr>
                <a:spLocks/>
              </p:cNvSpPr>
              <p:nvPr/>
            </p:nvSpPr>
            <p:spPr bwMode="auto">
              <a:xfrm>
                <a:off x="3824" y="3917"/>
                <a:ext cx="213" cy="54"/>
              </a:xfrm>
              <a:custGeom>
                <a:avLst/>
                <a:gdLst>
                  <a:gd name="T0" fmla="*/ 213 w 213"/>
                  <a:gd name="T1" fmla="*/ 8 h 54"/>
                  <a:gd name="T2" fmla="*/ 194 w 213"/>
                  <a:gd name="T3" fmla="*/ 13 h 54"/>
                  <a:gd name="T4" fmla="*/ 174 w 213"/>
                  <a:gd name="T5" fmla="*/ 17 h 54"/>
                  <a:gd name="T6" fmla="*/ 154 w 213"/>
                  <a:gd name="T7" fmla="*/ 22 h 54"/>
                  <a:gd name="T8" fmla="*/ 132 w 213"/>
                  <a:gd name="T9" fmla="*/ 27 h 54"/>
                  <a:gd name="T10" fmla="*/ 113 w 213"/>
                  <a:gd name="T11" fmla="*/ 32 h 54"/>
                  <a:gd name="T12" fmla="*/ 91 w 213"/>
                  <a:gd name="T13" fmla="*/ 37 h 54"/>
                  <a:gd name="T14" fmla="*/ 69 w 213"/>
                  <a:gd name="T15" fmla="*/ 41 h 54"/>
                  <a:gd name="T16" fmla="*/ 47 w 213"/>
                  <a:gd name="T17" fmla="*/ 46 h 54"/>
                  <a:gd name="T18" fmla="*/ 24 w 213"/>
                  <a:gd name="T19" fmla="*/ 50 h 54"/>
                  <a:gd name="T20" fmla="*/ 0 w 213"/>
                  <a:gd name="T21" fmla="*/ 54 h 54"/>
                  <a:gd name="T22" fmla="*/ 7 w 213"/>
                  <a:gd name="T23" fmla="*/ 46 h 54"/>
                  <a:gd name="T24" fmla="*/ 17 w 213"/>
                  <a:gd name="T25" fmla="*/ 39 h 54"/>
                  <a:gd name="T26" fmla="*/ 29 w 213"/>
                  <a:gd name="T27" fmla="*/ 33 h 54"/>
                  <a:gd name="T28" fmla="*/ 44 w 213"/>
                  <a:gd name="T29" fmla="*/ 27 h 54"/>
                  <a:gd name="T30" fmla="*/ 61 w 213"/>
                  <a:gd name="T31" fmla="*/ 22 h 54"/>
                  <a:gd name="T32" fmla="*/ 76 w 213"/>
                  <a:gd name="T33" fmla="*/ 17 h 54"/>
                  <a:gd name="T34" fmla="*/ 93 w 213"/>
                  <a:gd name="T35" fmla="*/ 13 h 54"/>
                  <a:gd name="T36" fmla="*/ 110 w 213"/>
                  <a:gd name="T37" fmla="*/ 9 h 54"/>
                  <a:gd name="T38" fmla="*/ 127 w 213"/>
                  <a:gd name="T39" fmla="*/ 5 h 54"/>
                  <a:gd name="T40" fmla="*/ 145 w 213"/>
                  <a:gd name="T41" fmla="*/ 0 h 54"/>
                  <a:gd name="T42" fmla="*/ 152 w 213"/>
                  <a:gd name="T43" fmla="*/ 0 h 54"/>
                  <a:gd name="T44" fmla="*/ 159 w 213"/>
                  <a:gd name="T45" fmla="*/ 0 h 54"/>
                  <a:gd name="T46" fmla="*/ 167 w 213"/>
                  <a:gd name="T47" fmla="*/ 0 h 54"/>
                  <a:gd name="T48" fmla="*/ 174 w 213"/>
                  <a:gd name="T49" fmla="*/ 1 h 54"/>
                  <a:gd name="T50" fmla="*/ 181 w 213"/>
                  <a:gd name="T51" fmla="*/ 2 h 54"/>
                  <a:gd name="T52" fmla="*/ 186 w 213"/>
                  <a:gd name="T53" fmla="*/ 3 h 54"/>
                  <a:gd name="T54" fmla="*/ 194 w 213"/>
                  <a:gd name="T55" fmla="*/ 5 h 54"/>
                  <a:gd name="T56" fmla="*/ 201 w 213"/>
                  <a:gd name="T57" fmla="*/ 7 h 54"/>
                  <a:gd name="T58" fmla="*/ 206 w 213"/>
                  <a:gd name="T59" fmla="*/ 8 h 54"/>
                  <a:gd name="T60" fmla="*/ 213 w 213"/>
                  <a:gd name="T61" fmla="*/ 9 h 54"/>
                  <a:gd name="T62" fmla="*/ 213 w 213"/>
                  <a:gd name="T63" fmla="*/ 9 h 54"/>
                  <a:gd name="T64" fmla="*/ 213 w 213"/>
                  <a:gd name="T65" fmla="*/ 8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13" h="54">
                    <a:moveTo>
                      <a:pt x="213" y="8"/>
                    </a:moveTo>
                    <a:lnTo>
                      <a:pt x="194" y="13"/>
                    </a:lnTo>
                    <a:lnTo>
                      <a:pt x="174" y="17"/>
                    </a:lnTo>
                    <a:lnTo>
                      <a:pt x="154" y="22"/>
                    </a:lnTo>
                    <a:lnTo>
                      <a:pt x="132" y="27"/>
                    </a:lnTo>
                    <a:lnTo>
                      <a:pt x="113" y="32"/>
                    </a:lnTo>
                    <a:lnTo>
                      <a:pt x="91" y="37"/>
                    </a:lnTo>
                    <a:lnTo>
                      <a:pt x="69" y="41"/>
                    </a:lnTo>
                    <a:lnTo>
                      <a:pt x="47" y="46"/>
                    </a:lnTo>
                    <a:lnTo>
                      <a:pt x="24" y="50"/>
                    </a:lnTo>
                    <a:lnTo>
                      <a:pt x="0" y="54"/>
                    </a:lnTo>
                    <a:lnTo>
                      <a:pt x="7" y="46"/>
                    </a:lnTo>
                    <a:lnTo>
                      <a:pt x="17" y="39"/>
                    </a:lnTo>
                    <a:lnTo>
                      <a:pt x="29" y="33"/>
                    </a:lnTo>
                    <a:lnTo>
                      <a:pt x="44" y="27"/>
                    </a:lnTo>
                    <a:lnTo>
                      <a:pt x="61" y="22"/>
                    </a:lnTo>
                    <a:lnTo>
                      <a:pt x="76" y="17"/>
                    </a:lnTo>
                    <a:lnTo>
                      <a:pt x="93" y="13"/>
                    </a:lnTo>
                    <a:lnTo>
                      <a:pt x="110" y="9"/>
                    </a:lnTo>
                    <a:lnTo>
                      <a:pt x="127" y="5"/>
                    </a:lnTo>
                    <a:lnTo>
                      <a:pt x="145" y="0"/>
                    </a:lnTo>
                    <a:lnTo>
                      <a:pt x="152" y="0"/>
                    </a:lnTo>
                    <a:lnTo>
                      <a:pt x="159" y="0"/>
                    </a:lnTo>
                    <a:lnTo>
                      <a:pt x="167" y="0"/>
                    </a:lnTo>
                    <a:lnTo>
                      <a:pt x="174" y="1"/>
                    </a:lnTo>
                    <a:lnTo>
                      <a:pt x="181" y="2"/>
                    </a:lnTo>
                    <a:lnTo>
                      <a:pt x="186" y="3"/>
                    </a:lnTo>
                    <a:lnTo>
                      <a:pt x="194" y="5"/>
                    </a:lnTo>
                    <a:lnTo>
                      <a:pt x="201" y="7"/>
                    </a:lnTo>
                    <a:lnTo>
                      <a:pt x="206" y="8"/>
                    </a:lnTo>
                    <a:lnTo>
                      <a:pt x="213" y="9"/>
                    </a:lnTo>
                    <a:lnTo>
                      <a:pt x="213" y="9"/>
                    </a:lnTo>
                    <a:lnTo>
                      <a:pt x="213" y="8"/>
                    </a:lnTo>
                    <a:close/>
                  </a:path>
                </a:pathLst>
              </a:custGeom>
              <a:solidFill>
                <a:srgbClr val="D18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8850" name="Freeform 66"/>
              <p:cNvSpPr>
                <a:spLocks/>
              </p:cNvSpPr>
              <p:nvPr/>
            </p:nvSpPr>
            <p:spPr bwMode="auto">
              <a:xfrm>
                <a:off x="3949" y="3958"/>
                <a:ext cx="221" cy="54"/>
              </a:xfrm>
              <a:custGeom>
                <a:avLst/>
                <a:gdLst>
                  <a:gd name="T0" fmla="*/ 221 w 221"/>
                  <a:gd name="T1" fmla="*/ 0 h 54"/>
                  <a:gd name="T2" fmla="*/ 216 w 221"/>
                  <a:gd name="T3" fmla="*/ 5 h 54"/>
                  <a:gd name="T4" fmla="*/ 211 w 221"/>
                  <a:gd name="T5" fmla="*/ 8 h 54"/>
                  <a:gd name="T6" fmla="*/ 201 w 221"/>
                  <a:gd name="T7" fmla="*/ 12 h 54"/>
                  <a:gd name="T8" fmla="*/ 191 w 221"/>
                  <a:gd name="T9" fmla="*/ 13 h 54"/>
                  <a:gd name="T10" fmla="*/ 179 w 221"/>
                  <a:gd name="T11" fmla="*/ 15 h 54"/>
                  <a:gd name="T12" fmla="*/ 167 w 221"/>
                  <a:gd name="T13" fmla="*/ 16 h 54"/>
                  <a:gd name="T14" fmla="*/ 157 w 221"/>
                  <a:gd name="T15" fmla="*/ 17 h 54"/>
                  <a:gd name="T16" fmla="*/ 145 w 221"/>
                  <a:gd name="T17" fmla="*/ 20 h 54"/>
                  <a:gd name="T18" fmla="*/ 135 w 221"/>
                  <a:gd name="T19" fmla="*/ 22 h 54"/>
                  <a:gd name="T20" fmla="*/ 125 w 221"/>
                  <a:gd name="T21" fmla="*/ 24 h 54"/>
                  <a:gd name="T22" fmla="*/ 115 w 221"/>
                  <a:gd name="T23" fmla="*/ 29 h 54"/>
                  <a:gd name="T24" fmla="*/ 105 w 221"/>
                  <a:gd name="T25" fmla="*/ 32 h 54"/>
                  <a:gd name="T26" fmla="*/ 96 w 221"/>
                  <a:gd name="T27" fmla="*/ 36 h 54"/>
                  <a:gd name="T28" fmla="*/ 83 w 221"/>
                  <a:gd name="T29" fmla="*/ 38 h 54"/>
                  <a:gd name="T30" fmla="*/ 73 w 221"/>
                  <a:gd name="T31" fmla="*/ 41 h 54"/>
                  <a:gd name="T32" fmla="*/ 61 w 221"/>
                  <a:gd name="T33" fmla="*/ 44 h 54"/>
                  <a:gd name="T34" fmla="*/ 51 w 221"/>
                  <a:gd name="T35" fmla="*/ 46 h 54"/>
                  <a:gd name="T36" fmla="*/ 39 w 221"/>
                  <a:gd name="T37" fmla="*/ 49 h 54"/>
                  <a:gd name="T38" fmla="*/ 29 w 221"/>
                  <a:gd name="T39" fmla="*/ 52 h 54"/>
                  <a:gd name="T40" fmla="*/ 20 w 221"/>
                  <a:gd name="T41" fmla="*/ 54 h 54"/>
                  <a:gd name="T42" fmla="*/ 0 w 221"/>
                  <a:gd name="T43" fmla="*/ 45 h 54"/>
                  <a:gd name="T44" fmla="*/ 17 w 221"/>
                  <a:gd name="T45" fmla="*/ 38 h 54"/>
                  <a:gd name="T46" fmla="*/ 37 w 221"/>
                  <a:gd name="T47" fmla="*/ 30 h 54"/>
                  <a:gd name="T48" fmla="*/ 56 w 221"/>
                  <a:gd name="T49" fmla="*/ 23 h 54"/>
                  <a:gd name="T50" fmla="*/ 76 w 221"/>
                  <a:gd name="T51" fmla="*/ 17 h 54"/>
                  <a:gd name="T52" fmla="*/ 98 w 221"/>
                  <a:gd name="T53" fmla="*/ 12 h 54"/>
                  <a:gd name="T54" fmla="*/ 120 w 221"/>
                  <a:gd name="T55" fmla="*/ 7 h 54"/>
                  <a:gd name="T56" fmla="*/ 145 w 221"/>
                  <a:gd name="T57" fmla="*/ 4 h 54"/>
                  <a:gd name="T58" fmla="*/ 169 w 221"/>
                  <a:gd name="T59" fmla="*/ 1 h 54"/>
                  <a:gd name="T60" fmla="*/ 194 w 221"/>
                  <a:gd name="T61" fmla="*/ 0 h 54"/>
                  <a:gd name="T62" fmla="*/ 221 w 221"/>
                  <a:gd name="T63" fmla="*/ 0 h 54"/>
                  <a:gd name="T64" fmla="*/ 221 w 221"/>
                  <a:gd name="T65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21" h="54">
                    <a:moveTo>
                      <a:pt x="221" y="0"/>
                    </a:moveTo>
                    <a:lnTo>
                      <a:pt x="216" y="5"/>
                    </a:lnTo>
                    <a:lnTo>
                      <a:pt x="211" y="8"/>
                    </a:lnTo>
                    <a:lnTo>
                      <a:pt x="201" y="12"/>
                    </a:lnTo>
                    <a:lnTo>
                      <a:pt x="191" y="13"/>
                    </a:lnTo>
                    <a:lnTo>
                      <a:pt x="179" y="15"/>
                    </a:lnTo>
                    <a:lnTo>
                      <a:pt x="167" y="16"/>
                    </a:lnTo>
                    <a:lnTo>
                      <a:pt x="157" y="17"/>
                    </a:lnTo>
                    <a:lnTo>
                      <a:pt x="145" y="20"/>
                    </a:lnTo>
                    <a:lnTo>
                      <a:pt x="135" y="22"/>
                    </a:lnTo>
                    <a:lnTo>
                      <a:pt x="125" y="24"/>
                    </a:lnTo>
                    <a:lnTo>
                      <a:pt x="115" y="29"/>
                    </a:lnTo>
                    <a:lnTo>
                      <a:pt x="105" y="32"/>
                    </a:lnTo>
                    <a:lnTo>
                      <a:pt x="96" y="36"/>
                    </a:lnTo>
                    <a:lnTo>
                      <a:pt x="83" y="38"/>
                    </a:lnTo>
                    <a:lnTo>
                      <a:pt x="73" y="41"/>
                    </a:lnTo>
                    <a:lnTo>
                      <a:pt x="61" y="44"/>
                    </a:lnTo>
                    <a:lnTo>
                      <a:pt x="51" y="46"/>
                    </a:lnTo>
                    <a:lnTo>
                      <a:pt x="39" y="49"/>
                    </a:lnTo>
                    <a:lnTo>
                      <a:pt x="29" y="52"/>
                    </a:lnTo>
                    <a:lnTo>
                      <a:pt x="20" y="54"/>
                    </a:lnTo>
                    <a:lnTo>
                      <a:pt x="0" y="45"/>
                    </a:lnTo>
                    <a:lnTo>
                      <a:pt x="17" y="38"/>
                    </a:lnTo>
                    <a:lnTo>
                      <a:pt x="37" y="30"/>
                    </a:lnTo>
                    <a:lnTo>
                      <a:pt x="56" y="23"/>
                    </a:lnTo>
                    <a:lnTo>
                      <a:pt x="76" y="17"/>
                    </a:lnTo>
                    <a:lnTo>
                      <a:pt x="98" y="12"/>
                    </a:lnTo>
                    <a:lnTo>
                      <a:pt x="120" y="7"/>
                    </a:lnTo>
                    <a:lnTo>
                      <a:pt x="145" y="4"/>
                    </a:lnTo>
                    <a:lnTo>
                      <a:pt x="169" y="1"/>
                    </a:lnTo>
                    <a:lnTo>
                      <a:pt x="194" y="0"/>
                    </a:lnTo>
                    <a:lnTo>
                      <a:pt x="221" y="0"/>
                    </a:lnTo>
                    <a:lnTo>
                      <a:pt x="221" y="0"/>
                    </a:lnTo>
                    <a:close/>
                  </a:path>
                </a:pathLst>
              </a:custGeom>
              <a:solidFill>
                <a:srgbClr val="D18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8851" name="Freeform 67"/>
              <p:cNvSpPr>
                <a:spLocks/>
              </p:cNvSpPr>
              <p:nvPr/>
            </p:nvSpPr>
            <p:spPr bwMode="auto">
              <a:xfrm>
                <a:off x="3464" y="3999"/>
                <a:ext cx="934" cy="217"/>
              </a:xfrm>
              <a:custGeom>
                <a:avLst/>
                <a:gdLst>
                  <a:gd name="T0" fmla="*/ 220 w 934"/>
                  <a:gd name="T1" fmla="*/ 161 h 217"/>
                  <a:gd name="T2" fmla="*/ 291 w 934"/>
                  <a:gd name="T3" fmla="*/ 169 h 217"/>
                  <a:gd name="T4" fmla="*/ 362 w 934"/>
                  <a:gd name="T5" fmla="*/ 177 h 217"/>
                  <a:gd name="T6" fmla="*/ 438 w 934"/>
                  <a:gd name="T7" fmla="*/ 185 h 217"/>
                  <a:gd name="T8" fmla="*/ 514 w 934"/>
                  <a:gd name="T9" fmla="*/ 191 h 217"/>
                  <a:gd name="T10" fmla="*/ 590 w 934"/>
                  <a:gd name="T11" fmla="*/ 195 h 217"/>
                  <a:gd name="T12" fmla="*/ 666 w 934"/>
                  <a:gd name="T13" fmla="*/ 196 h 217"/>
                  <a:gd name="T14" fmla="*/ 737 w 934"/>
                  <a:gd name="T15" fmla="*/ 191 h 217"/>
                  <a:gd name="T16" fmla="*/ 808 w 934"/>
                  <a:gd name="T17" fmla="*/ 182 h 217"/>
                  <a:gd name="T18" fmla="*/ 875 w 934"/>
                  <a:gd name="T19" fmla="*/ 167 h 217"/>
                  <a:gd name="T20" fmla="*/ 934 w 934"/>
                  <a:gd name="T21" fmla="*/ 144 h 217"/>
                  <a:gd name="T22" fmla="*/ 929 w 934"/>
                  <a:gd name="T23" fmla="*/ 160 h 217"/>
                  <a:gd name="T24" fmla="*/ 916 w 934"/>
                  <a:gd name="T25" fmla="*/ 174 h 217"/>
                  <a:gd name="T26" fmla="*/ 894 w 934"/>
                  <a:gd name="T27" fmla="*/ 183 h 217"/>
                  <a:gd name="T28" fmla="*/ 867 w 934"/>
                  <a:gd name="T29" fmla="*/ 190 h 217"/>
                  <a:gd name="T30" fmla="*/ 835 w 934"/>
                  <a:gd name="T31" fmla="*/ 196 h 217"/>
                  <a:gd name="T32" fmla="*/ 799 w 934"/>
                  <a:gd name="T33" fmla="*/ 200 h 217"/>
                  <a:gd name="T34" fmla="*/ 764 w 934"/>
                  <a:gd name="T35" fmla="*/ 204 h 217"/>
                  <a:gd name="T36" fmla="*/ 728 w 934"/>
                  <a:gd name="T37" fmla="*/ 207 h 217"/>
                  <a:gd name="T38" fmla="*/ 693 w 934"/>
                  <a:gd name="T39" fmla="*/ 211 h 217"/>
                  <a:gd name="T40" fmla="*/ 661 w 934"/>
                  <a:gd name="T41" fmla="*/ 215 h 217"/>
                  <a:gd name="T42" fmla="*/ 598 w 934"/>
                  <a:gd name="T43" fmla="*/ 216 h 217"/>
                  <a:gd name="T44" fmla="*/ 534 w 934"/>
                  <a:gd name="T45" fmla="*/ 217 h 217"/>
                  <a:gd name="T46" fmla="*/ 473 w 934"/>
                  <a:gd name="T47" fmla="*/ 216 h 217"/>
                  <a:gd name="T48" fmla="*/ 411 w 934"/>
                  <a:gd name="T49" fmla="*/ 214 h 217"/>
                  <a:gd name="T50" fmla="*/ 350 w 934"/>
                  <a:gd name="T51" fmla="*/ 209 h 217"/>
                  <a:gd name="T52" fmla="*/ 291 w 934"/>
                  <a:gd name="T53" fmla="*/ 203 h 217"/>
                  <a:gd name="T54" fmla="*/ 232 w 934"/>
                  <a:gd name="T55" fmla="*/ 193 h 217"/>
                  <a:gd name="T56" fmla="*/ 176 w 934"/>
                  <a:gd name="T57" fmla="*/ 180 h 217"/>
                  <a:gd name="T58" fmla="*/ 122 w 934"/>
                  <a:gd name="T59" fmla="*/ 163 h 217"/>
                  <a:gd name="T60" fmla="*/ 71 w 934"/>
                  <a:gd name="T61" fmla="*/ 141 h 217"/>
                  <a:gd name="T62" fmla="*/ 71 w 934"/>
                  <a:gd name="T63" fmla="*/ 126 h 217"/>
                  <a:gd name="T64" fmla="*/ 68 w 934"/>
                  <a:gd name="T65" fmla="*/ 111 h 217"/>
                  <a:gd name="T66" fmla="*/ 63 w 934"/>
                  <a:gd name="T67" fmla="*/ 96 h 217"/>
                  <a:gd name="T68" fmla="*/ 58 w 934"/>
                  <a:gd name="T69" fmla="*/ 83 h 217"/>
                  <a:gd name="T70" fmla="*/ 51 w 934"/>
                  <a:gd name="T71" fmla="*/ 69 h 217"/>
                  <a:gd name="T72" fmla="*/ 41 w 934"/>
                  <a:gd name="T73" fmla="*/ 55 h 217"/>
                  <a:gd name="T74" fmla="*/ 32 w 934"/>
                  <a:gd name="T75" fmla="*/ 41 h 217"/>
                  <a:gd name="T76" fmla="*/ 22 w 934"/>
                  <a:gd name="T77" fmla="*/ 28 h 217"/>
                  <a:gd name="T78" fmla="*/ 12 w 934"/>
                  <a:gd name="T79" fmla="*/ 14 h 217"/>
                  <a:gd name="T80" fmla="*/ 0 w 934"/>
                  <a:gd name="T81" fmla="*/ 0 h 217"/>
                  <a:gd name="T82" fmla="*/ 36 w 934"/>
                  <a:gd name="T83" fmla="*/ 12 h 217"/>
                  <a:gd name="T84" fmla="*/ 61 w 934"/>
                  <a:gd name="T85" fmla="*/ 27 h 217"/>
                  <a:gd name="T86" fmla="*/ 76 w 934"/>
                  <a:gd name="T87" fmla="*/ 44 h 217"/>
                  <a:gd name="T88" fmla="*/ 88 w 934"/>
                  <a:gd name="T89" fmla="*/ 63 h 217"/>
                  <a:gd name="T90" fmla="*/ 95 w 934"/>
                  <a:gd name="T91" fmla="*/ 83 h 217"/>
                  <a:gd name="T92" fmla="*/ 105 w 934"/>
                  <a:gd name="T93" fmla="*/ 102 h 217"/>
                  <a:gd name="T94" fmla="*/ 120 w 934"/>
                  <a:gd name="T95" fmla="*/ 121 h 217"/>
                  <a:gd name="T96" fmla="*/ 142 w 934"/>
                  <a:gd name="T97" fmla="*/ 139 h 217"/>
                  <a:gd name="T98" fmla="*/ 176 w 934"/>
                  <a:gd name="T99" fmla="*/ 152 h 217"/>
                  <a:gd name="T100" fmla="*/ 220 w 934"/>
                  <a:gd name="T101" fmla="*/ 161 h 217"/>
                  <a:gd name="T102" fmla="*/ 220 w 934"/>
                  <a:gd name="T103" fmla="*/ 161 h 2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934" h="217">
                    <a:moveTo>
                      <a:pt x="220" y="161"/>
                    </a:moveTo>
                    <a:lnTo>
                      <a:pt x="291" y="169"/>
                    </a:lnTo>
                    <a:lnTo>
                      <a:pt x="362" y="177"/>
                    </a:lnTo>
                    <a:lnTo>
                      <a:pt x="438" y="185"/>
                    </a:lnTo>
                    <a:lnTo>
                      <a:pt x="514" y="191"/>
                    </a:lnTo>
                    <a:lnTo>
                      <a:pt x="590" y="195"/>
                    </a:lnTo>
                    <a:lnTo>
                      <a:pt x="666" y="196"/>
                    </a:lnTo>
                    <a:lnTo>
                      <a:pt x="737" y="191"/>
                    </a:lnTo>
                    <a:lnTo>
                      <a:pt x="808" y="182"/>
                    </a:lnTo>
                    <a:lnTo>
                      <a:pt x="875" y="167"/>
                    </a:lnTo>
                    <a:lnTo>
                      <a:pt x="934" y="144"/>
                    </a:lnTo>
                    <a:lnTo>
                      <a:pt x="929" y="160"/>
                    </a:lnTo>
                    <a:lnTo>
                      <a:pt x="916" y="174"/>
                    </a:lnTo>
                    <a:lnTo>
                      <a:pt x="894" y="183"/>
                    </a:lnTo>
                    <a:lnTo>
                      <a:pt x="867" y="190"/>
                    </a:lnTo>
                    <a:lnTo>
                      <a:pt x="835" y="196"/>
                    </a:lnTo>
                    <a:lnTo>
                      <a:pt x="799" y="200"/>
                    </a:lnTo>
                    <a:lnTo>
                      <a:pt x="764" y="204"/>
                    </a:lnTo>
                    <a:lnTo>
                      <a:pt x="728" y="207"/>
                    </a:lnTo>
                    <a:lnTo>
                      <a:pt x="693" y="211"/>
                    </a:lnTo>
                    <a:lnTo>
                      <a:pt x="661" y="215"/>
                    </a:lnTo>
                    <a:lnTo>
                      <a:pt x="598" y="216"/>
                    </a:lnTo>
                    <a:lnTo>
                      <a:pt x="534" y="217"/>
                    </a:lnTo>
                    <a:lnTo>
                      <a:pt x="473" y="216"/>
                    </a:lnTo>
                    <a:lnTo>
                      <a:pt x="411" y="214"/>
                    </a:lnTo>
                    <a:lnTo>
                      <a:pt x="350" y="209"/>
                    </a:lnTo>
                    <a:lnTo>
                      <a:pt x="291" y="203"/>
                    </a:lnTo>
                    <a:lnTo>
                      <a:pt x="232" y="193"/>
                    </a:lnTo>
                    <a:lnTo>
                      <a:pt x="176" y="180"/>
                    </a:lnTo>
                    <a:lnTo>
                      <a:pt x="122" y="163"/>
                    </a:lnTo>
                    <a:lnTo>
                      <a:pt x="71" y="141"/>
                    </a:lnTo>
                    <a:lnTo>
                      <a:pt x="71" y="126"/>
                    </a:lnTo>
                    <a:lnTo>
                      <a:pt x="68" y="111"/>
                    </a:lnTo>
                    <a:lnTo>
                      <a:pt x="63" y="96"/>
                    </a:lnTo>
                    <a:lnTo>
                      <a:pt x="58" y="83"/>
                    </a:lnTo>
                    <a:lnTo>
                      <a:pt x="51" y="69"/>
                    </a:lnTo>
                    <a:lnTo>
                      <a:pt x="41" y="55"/>
                    </a:lnTo>
                    <a:lnTo>
                      <a:pt x="32" y="41"/>
                    </a:lnTo>
                    <a:lnTo>
                      <a:pt x="22" y="28"/>
                    </a:lnTo>
                    <a:lnTo>
                      <a:pt x="12" y="14"/>
                    </a:lnTo>
                    <a:lnTo>
                      <a:pt x="0" y="0"/>
                    </a:lnTo>
                    <a:lnTo>
                      <a:pt x="36" y="12"/>
                    </a:lnTo>
                    <a:lnTo>
                      <a:pt x="61" y="27"/>
                    </a:lnTo>
                    <a:lnTo>
                      <a:pt x="76" y="44"/>
                    </a:lnTo>
                    <a:lnTo>
                      <a:pt x="88" y="63"/>
                    </a:lnTo>
                    <a:lnTo>
                      <a:pt x="95" y="83"/>
                    </a:lnTo>
                    <a:lnTo>
                      <a:pt x="105" y="102"/>
                    </a:lnTo>
                    <a:lnTo>
                      <a:pt x="120" y="121"/>
                    </a:lnTo>
                    <a:lnTo>
                      <a:pt x="142" y="139"/>
                    </a:lnTo>
                    <a:lnTo>
                      <a:pt x="176" y="152"/>
                    </a:lnTo>
                    <a:lnTo>
                      <a:pt x="220" y="161"/>
                    </a:lnTo>
                    <a:lnTo>
                      <a:pt x="220" y="161"/>
                    </a:lnTo>
                    <a:close/>
                  </a:path>
                </a:pathLst>
              </a:custGeom>
              <a:solidFill>
                <a:srgbClr val="D18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8852" name="Freeform 68"/>
              <p:cNvSpPr>
                <a:spLocks/>
              </p:cNvSpPr>
              <p:nvPr/>
            </p:nvSpPr>
            <p:spPr bwMode="auto">
              <a:xfrm>
                <a:off x="2140" y="3743"/>
                <a:ext cx="101" cy="121"/>
              </a:xfrm>
              <a:custGeom>
                <a:avLst/>
                <a:gdLst>
                  <a:gd name="T0" fmla="*/ 81 w 101"/>
                  <a:gd name="T1" fmla="*/ 103 h 121"/>
                  <a:gd name="T2" fmla="*/ 44 w 101"/>
                  <a:gd name="T3" fmla="*/ 121 h 121"/>
                  <a:gd name="T4" fmla="*/ 39 w 101"/>
                  <a:gd name="T5" fmla="*/ 110 h 121"/>
                  <a:gd name="T6" fmla="*/ 34 w 101"/>
                  <a:gd name="T7" fmla="*/ 100 h 121"/>
                  <a:gd name="T8" fmla="*/ 29 w 101"/>
                  <a:gd name="T9" fmla="*/ 88 h 121"/>
                  <a:gd name="T10" fmla="*/ 25 w 101"/>
                  <a:gd name="T11" fmla="*/ 77 h 121"/>
                  <a:gd name="T12" fmla="*/ 20 w 101"/>
                  <a:gd name="T13" fmla="*/ 67 h 121"/>
                  <a:gd name="T14" fmla="*/ 15 w 101"/>
                  <a:gd name="T15" fmla="*/ 55 h 121"/>
                  <a:gd name="T16" fmla="*/ 10 w 101"/>
                  <a:gd name="T17" fmla="*/ 44 h 121"/>
                  <a:gd name="T18" fmla="*/ 5 w 101"/>
                  <a:gd name="T19" fmla="*/ 32 h 121"/>
                  <a:gd name="T20" fmla="*/ 3 w 101"/>
                  <a:gd name="T21" fmla="*/ 20 h 121"/>
                  <a:gd name="T22" fmla="*/ 0 w 101"/>
                  <a:gd name="T23" fmla="*/ 6 h 121"/>
                  <a:gd name="T24" fmla="*/ 47 w 101"/>
                  <a:gd name="T25" fmla="*/ 0 h 121"/>
                  <a:gd name="T26" fmla="*/ 76 w 101"/>
                  <a:gd name="T27" fmla="*/ 0 h 121"/>
                  <a:gd name="T28" fmla="*/ 93 w 101"/>
                  <a:gd name="T29" fmla="*/ 6 h 121"/>
                  <a:gd name="T30" fmla="*/ 101 w 101"/>
                  <a:gd name="T31" fmla="*/ 16 h 121"/>
                  <a:gd name="T32" fmla="*/ 101 w 101"/>
                  <a:gd name="T33" fmla="*/ 30 h 121"/>
                  <a:gd name="T34" fmla="*/ 93 w 101"/>
                  <a:gd name="T35" fmla="*/ 46 h 121"/>
                  <a:gd name="T36" fmla="*/ 86 w 101"/>
                  <a:gd name="T37" fmla="*/ 62 h 121"/>
                  <a:gd name="T38" fmla="*/ 81 w 101"/>
                  <a:gd name="T39" fmla="*/ 78 h 121"/>
                  <a:gd name="T40" fmla="*/ 79 w 101"/>
                  <a:gd name="T41" fmla="*/ 93 h 121"/>
                  <a:gd name="T42" fmla="*/ 81 w 101"/>
                  <a:gd name="T43" fmla="*/ 104 h 121"/>
                  <a:gd name="T44" fmla="*/ 81 w 101"/>
                  <a:gd name="T45" fmla="*/ 104 h 121"/>
                  <a:gd name="T46" fmla="*/ 81 w 101"/>
                  <a:gd name="T47" fmla="*/ 103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01" h="121">
                    <a:moveTo>
                      <a:pt x="81" y="103"/>
                    </a:moveTo>
                    <a:lnTo>
                      <a:pt x="44" y="121"/>
                    </a:lnTo>
                    <a:lnTo>
                      <a:pt x="39" y="110"/>
                    </a:lnTo>
                    <a:lnTo>
                      <a:pt x="34" y="100"/>
                    </a:lnTo>
                    <a:lnTo>
                      <a:pt x="29" y="88"/>
                    </a:lnTo>
                    <a:lnTo>
                      <a:pt x="25" y="77"/>
                    </a:lnTo>
                    <a:lnTo>
                      <a:pt x="20" y="67"/>
                    </a:lnTo>
                    <a:lnTo>
                      <a:pt x="15" y="55"/>
                    </a:lnTo>
                    <a:lnTo>
                      <a:pt x="10" y="44"/>
                    </a:lnTo>
                    <a:lnTo>
                      <a:pt x="5" y="32"/>
                    </a:lnTo>
                    <a:lnTo>
                      <a:pt x="3" y="20"/>
                    </a:lnTo>
                    <a:lnTo>
                      <a:pt x="0" y="6"/>
                    </a:lnTo>
                    <a:lnTo>
                      <a:pt x="47" y="0"/>
                    </a:lnTo>
                    <a:lnTo>
                      <a:pt x="76" y="0"/>
                    </a:lnTo>
                    <a:lnTo>
                      <a:pt x="93" y="6"/>
                    </a:lnTo>
                    <a:lnTo>
                      <a:pt x="101" y="16"/>
                    </a:lnTo>
                    <a:lnTo>
                      <a:pt x="101" y="30"/>
                    </a:lnTo>
                    <a:lnTo>
                      <a:pt x="93" y="46"/>
                    </a:lnTo>
                    <a:lnTo>
                      <a:pt x="86" y="62"/>
                    </a:lnTo>
                    <a:lnTo>
                      <a:pt x="81" y="78"/>
                    </a:lnTo>
                    <a:lnTo>
                      <a:pt x="79" y="93"/>
                    </a:lnTo>
                    <a:lnTo>
                      <a:pt x="81" y="104"/>
                    </a:lnTo>
                    <a:lnTo>
                      <a:pt x="81" y="104"/>
                    </a:lnTo>
                    <a:lnTo>
                      <a:pt x="81" y="103"/>
                    </a:lnTo>
                    <a:close/>
                  </a:path>
                </a:pathLst>
              </a:custGeom>
              <a:solidFill>
                <a:srgbClr val="FF00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8853" name="Freeform 69"/>
              <p:cNvSpPr>
                <a:spLocks/>
              </p:cNvSpPr>
              <p:nvPr/>
            </p:nvSpPr>
            <p:spPr bwMode="auto">
              <a:xfrm>
                <a:off x="2258" y="3747"/>
                <a:ext cx="122" cy="132"/>
              </a:xfrm>
              <a:custGeom>
                <a:avLst/>
                <a:gdLst>
                  <a:gd name="T0" fmla="*/ 122 w 122"/>
                  <a:gd name="T1" fmla="*/ 2 h 132"/>
                  <a:gd name="T2" fmla="*/ 103 w 122"/>
                  <a:gd name="T3" fmla="*/ 132 h 132"/>
                  <a:gd name="T4" fmla="*/ 56 w 122"/>
                  <a:gd name="T5" fmla="*/ 131 h 132"/>
                  <a:gd name="T6" fmla="*/ 24 w 122"/>
                  <a:gd name="T7" fmla="*/ 125 h 132"/>
                  <a:gd name="T8" fmla="*/ 7 w 122"/>
                  <a:gd name="T9" fmla="*/ 115 h 132"/>
                  <a:gd name="T10" fmla="*/ 0 w 122"/>
                  <a:gd name="T11" fmla="*/ 103 h 132"/>
                  <a:gd name="T12" fmla="*/ 2 w 122"/>
                  <a:gd name="T13" fmla="*/ 87 h 132"/>
                  <a:gd name="T14" fmla="*/ 10 w 122"/>
                  <a:gd name="T15" fmla="*/ 71 h 132"/>
                  <a:gd name="T16" fmla="*/ 17 w 122"/>
                  <a:gd name="T17" fmla="*/ 52 h 132"/>
                  <a:gd name="T18" fmla="*/ 24 w 122"/>
                  <a:gd name="T19" fmla="*/ 35 h 132"/>
                  <a:gd name="T20" fmla="*/ 27 w 122"/>
                  <a:gd name="T21" fmla="*/ 18 h 132"/>
                  <a:gd name="T22" fmla="*/ 22 w 122"/>
                  <a:gd name="T23" fmla="*/ 2 h 132"/>
                  <a:gd name="T24" fmla="*/ 34 w 122"/>
                  <a:gd name="T25" fmla="*/ 3 h 132"/>
                  <a:gd name="T26" fmla="*/ 46 w 122"/>
                  <a:gd name="T27" fmla="*/ 3 h 132"/>
                  <a:gd name="T28" fmla="*/ 56 w 122"/>
                  <a:gd name="T29" fmla="*/ 2 h 132"/>
                  <a:gd name="T30" fmla="*/ 63 w 122"/>
                  <a:gd name="T31" fmla="*/ 2 h 132"/>
                  <a:gd name="T32" fmla="*/ 73 w 122"/>
                  <a:gd name="T33" fmla="*/ 1 h 132"/>
                  <a:gd name="T34" fmla="*/ 83 w 122"/>
                  <a:gd name="T35" fmla="*/ 0 h 132"/>
                  <a:gd name="T36" fmla="*/ 93 w 122"/>
                  <a:gd name="T37" fmla="*/ 0 h 132"/>
                  <a:gd name="T38" fmla="*/ 103 w 122"/>
                  <a:gd name="T39" fmla="*/ 0 h 132"/>
                  <a:gd name="T40" fmla="*/ 112 w 122"/>
                  <a:gd name="T41" fmla="*/ 1 h 132"/>
                  <a:gd name="T42" fmla="*/ 122 w 122"/>
                  <a:gd name="T43" fmla="*/ 2 h 132"/>
                  <a:gd name="T44" fmla="*/ 122 w 122"/>
                  <a:gd name="T45" fmla="*/ 2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22" h="132">
                    <a:moveTo>
                      <a:pt x="122" y="2"/>
                    </a:moveTo>
                    <a:lnTo>
                      <a:pt x="103" y="132"/>
                    </a:lnTo>
                    <a:lnTo>
                      <a:pt x="56" y="131"/>
                    </a:lnTo>
                    <a:lnTo>
                      <a:pt x="24" y="125"/>
                    </a:lnTo>
                    <a:lnTo>
                      <a:pt x="7" y="115"/>
                    </a:lnTo>
                    <a:lnTo>
                      <a:pt x="0" y="103"/>
                    </a:lnTo>
                    <a:lnTo>
                      <a:pt x="2" y="87"/>
                    </a:lnTo>
                    <a:lnTo>
                      <a:pt x="10" y="71"/>
                    </a:lnTo>
                    <a:lnTo>
                      <a:pt x="17" y="52"/>
                    </a:lnTo>
                    <a:lnTo>
                      <a:pt x="24" y="35"/>
                    </a:lnTo>
                    <a:lnTo>
                      <a:pt x="27" y="18"/>
                    </a:lnTo>
                    <a:lnTo>
                      <a:pt x="22" y="2"/>
                    </a:lnTo>
                    <a:lnTo>
                      <a:pt x="34" y="3"/>
                    </a:lnTo>
                    <a:lnTo>
                      <a:pt x="46" y="3"/>
                    </a:lnTo>
                    <a:lnTo>
                      <a:pt x="56" y="2"/>
                    </a:lnTo>
                    <a:lnTo>
                      <a:pt x="63" y="2"/>
                    </a:lnTo>
                    <a:lnTo>
                      <a:pt x="73" y="1"/>
                    </a:lnTo>
                    <a:lnTo>
                      <a:pt x="83" y="0"/>
                    </a:lnTo>
                    <a:lnTo>
                      <a:pt x="93" y="0"/>
                    </a:lnTo>
                    <a:lnTo>
                      <a:pt x="103" y="0"/>
                    </a:lnTo>
                    <a:lnTo>
                      <a:pt x="112" y="1"/>
                    </a:lnTo>
                    <a:lnTo>
                      <a:pt x="122" y="2"/>
                    </a:lnTo>
                    <a:lnTo>
                      <a:pt x="122" y="2"/>
                    </a:lnTo>
                    <a:close/>
                  </a:path>
                </a:pathLst>
              </a:custGeom>
              <a:solidFill>
                <a:srgbClr val="B3D9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8854" name="Freeform 70"/>
              <p:cNvSpPr>
                <a:spLocks/>
              </p:cNvSpPr>
              <p:nvPr/>
            </p:nvSpPr>
            <p:spPr bwMode="auto">
              <a:xfrm>
                <a:off x="2405" y="3749"/>
                <a:ext cx="88" cy="185"/>
              </a:xfrm>
              <a:custGeom>
                <a:avLst/>
                <a:gdLst>
                  <a:gd name="T0" fmla="*/ 88 w 88"/>
                  <a:gd name="T1" fmla="*/ 0 h 185"/>
                  <a:gd name="T2" fmla="*/ 88 w 88"/>
                  <a:gd name="T3" fmla="*/ 19 h 185"/>
                  <a:gd name="T4" fmla="*/ 88 w 88"/>
                  <a:gd name="T5" fmla="*/ 38 h 185"/>
                  <a:gd name="T6" fmla="*/ 86 w 88"/>
                  <a:gd name="T7" fmla="*/ 56 h 185"/>
                  <a:gd name="T8" fmla="*/ 86 w 88"/>
                  <a:gd name="T9" fmla="*/ 75 h 185"/>
                  <a:gd name="T10" fmla="*/ 86 w 88"/>
                  <a:gd name="T11" fmla="*/ 94 h 185"/>
                  <a:gd name="T12" fmla="*/ 83 w 88"/>
                  <a:gd name="T13" fmla="*/ 112 h 185"/>
                  <a:gd name="T14" fmla="*/ 81 w 88"/>
                  <a:gd name="T15" fmla="*/ 130 h 185"/>
                  <a:gd name="T16" fmla="*/ 76 w 88"/>
                  <a:gd name="T17" fmla="*/ 150 h 185"/>
                  <a:gd name="T18" fmla="*/ 71 w 88"/>
                  <a:gd name="T19" fmla="*/ 168 h 185"/>
                  <a:gd name="T20" fmla="*/ 64 w 88"/>
                  <a:gd name="T21" fmla="*/ 185 h 185"/>
                  <a:gd name="T22" fmla="*/ 34 w 88"/>
                  <a:gd name="T23" fmla="*/ 173 h 185"/>
                  <a:gd name="T24" fmla="*/ 14 w 88"/>
                  <a:gd name="T25" fmla="*/ 157 h 185"/>
                  <a:gd name="T26" fmla="*/ 2 w 88"/>
                  <a:gd name="T27" fmla="*/ 139 h 185"/>
                  <a:gd name="T28" fmla="*/ 0 w 88"/>
                  <a:gd name="T29" fmla="*/ 120 h 185"/>
                  <a:gd name="T30" fmla="*/ 2 w 88"/>
                  <a:gd name="T31" fmla="*/ 99 h 185"/>
                  <a:gd name="T32" fmla="*/ 7 w 88"/>
                  <a:gd name="T33" fmla="*/ 79 h 185"/>
                  <a:gd name="T34" fmla="*/ 12 w 88"/>
                  <a:gd name="T35" fmla="*/ 58 h 185"/>
                  <a:gd name="T36" fmla="*/ 17 w 88"/>
                  <a:gd name="T37" fmla="*/ 38 h 185"/>
                  <a:gd name="T38" fmla="*/ 22 w 88"/>
                  <a:gd name="T39" fmla="*/ 18 h 185"/>
                  <a:gd name="T40" fmla="*/ 19 w 88"/>
                  <a:gd name="T41" fmla="*/ 0 h 185"/>
                  <a:gd name="T42" fmla="*/ 88 w 88"/>
                  <a:gd name="T43" fmla="*/ 0 h 185"/>
                  <a:gd name="T44" fmla="*/ 88 w 88"/>
                  <a:gd name="T45" fmla="*/ 0 h 1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88" h="185">
                    <a:moveTo>
                      <a:pt x="88" y="0"/>
                    </a:moveTo>
                    <a:lnTo>
                      <a:pt x="88" y="19"/>
                    </a:lnTo>
                    <a:lnTo>
                      <a:pt x="88" y="38"/>
                    </a:lnTo>
                    <a:lnTo>
                      <a:pt x="86" y="56"/>
                    </a:lnTo>
                    <a:lnTo>
                      <a:pt x="86" y="75"/>
                    </a:lnTo>
                    <a:lnTo>
                      <a:pt x="86" y="94"/>
                    </a:lnTo>
                    <a:lnTo>
                      <a:pt x="83" y="112"/>
                    </a:lnTo>
                    <a:lnTo>
                      <a:pt x="81" y="130"/>
                    </a:lnTo>
                    <a:lnTo>
                      <a:pt x="76" y="150"/>
                    </a:lnTo>
                    <a:lnTo>
                      <a:pt x="71" y="168"/>
                    </a:lnTo>
                    <a:lnTo>
                      <a:pt x="64" y="185"/>
                    </a:lnTo>
                    <a:lnTo>
                      <a:pt x="34" y="173"/>
                    </a:lnTo>
                    <a:lnTo>
                      <a:pt x="14" y="157"/>
                    </a:lnTo>
                    <a:lnTo>
                      <a:pt x="2" y="139"/>
                    </a:lnTo>
                    <a:lnTo>
                      <a:pt x="0" y="120"/>
                    </a:lnTo>
                    <a:lnTo>
                      <a:pt x="2" y="99"/>
                    </a:lnTo>
                    <a:lnTo>
                      <a:pt x="7" y="79"/>
                    </a:lnTo>
                    <a:lnTo>
                      <a:pt x="12" y="58"/>
                    </a:lnTo>
                    <a:lnTo>
                      <a:pt x="17" y="38"/>
                    </a:lnTo>
                    <a:lnTo>
                      <a:pt x="22" y="18"/>
                    </a:lnTo>
                    <a:lnTo>
                      <a:pt x="19" y="0"/>
                    </a:lnTo>
                    <a:lnTo>
                      <a:pt x="88" y="0"/>
                    </a:lnTo>
                    <a:lnTo>
                      <a:pt x="88" y="0"/>
                    </a:lnTo>
                    <a:close/>
                  </a:path>
                </a:pathLst>
              </a:custGeom>
              <a:solidFill>
                <a:srgbClr val="FF00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8855" name="Freeform 71"/>
              <p:cNvSpPr>
                <a:spLocks/>
              </p:cNvSpPr>
              <p:nvPr/>
            </p:nvSpPr>
            <p:spPr bwMode="auto">
              <a:xfrm>
                <a:off x="2184" y="3977"/>
                <a:ext cx="275" cy="147"/>
              </a:xfrm>
              <a:custGeom>
                <a:avLst/>
                <a:gdLst>
                  <a:gd name="T0" fmla="*/ 265 w 275"/>
                  <a:gd name="T1" fmla="*/ 86 h 147"/>
                  <a:gd name="T2" fmla="*/ 262 w 275"/>
                  <a:gd name="T3" fmla="*/ 94 h 147"/>
                  <a:gd name="T4" fmla="*/ 262 w 275"/>
                  <a:gd name="T5" fmla="*/ 100 h 147"/>
                  <a:gd name="T6" fmla="*/ 265 w 275"/>
                  <a:gd name="T7" fmla="*/ 106 h 147"/>
                  <a:gd name="T8" fmla="*/ 270 w 275"/>
                  <a:gd name="T9" fmla="*/ 113 h 147"/>
                  <a:gd name="T10" fmla="*/ 272 w 275"/>
                  <a:gd name="T11" fmla="*/ 120 h 147"/>
                  <a:gd name="T12" fmla="*/ 275 w 275"/>
                  <a:gd name="T13" fmla="*/ 126 h 147"/>
                  <a:gd name="T14" fmla="*/ 275 w 275"/>
                  <a:gd name="T15" fmla="*/ 131 h 147"/>
                  <a:gd name="T16" fmla="*/ 272 w 275"/>
                  <a:gd name="T17" fmla="*/ 137 h 147"/>
                  <a:gd name="T18" fmla="*/ 267 w 275"/>
                  <a:gd name="T19" fmla="*/ 143 h 147"/>
                  <a:gd name="T20" fmla="*/ 258 w 275"/>
                  <a:gd name="T21" fmla="*/ 147 h 147"/>
                  <a:gd name="T22" fmla="*/ 240 w 275"/>
                  <a:gd name="T23" fmla="*/ 129 h 147"/>
                  <a:gd name="T24" fmla="*/ 216 w 275"/>
                  <a:gd name="T25" fmla="*/ 114 h 147"/>
                  <a:gd name="T26" fmla="*/ 184 w 275"/>
                  <a:gd name="T27" fmla="*/ 100 h 147"/>
                  <a:gd name="T28" fmla="*/ 150 w 275"/>
                  <a:gd name="T29" fmla="*/ 89 h 147"/>
                  <a:gd name="T30" fmla="*/ 113 w 275"/>
                  <a:gd name="T31" fmla="*/ 78 h 147"/>
                  <a:gd name="T32" fmla="*/ 79 w 275"/>
                  <a:gd name="T33" fmla="*/ 66 h 147"/>
                  <a:gd name="T34" fmla="*/ 47 w 275"/>
                  <a:gd name="T35" fmla="*/ 54 h 147"/>
                  <a:gd name="T36" fmla="*/ 22 w 275"/>
                  <a:gd name="T37" fmla="*/ 39 h 147"/>
                  <a:gd name="T38" fmla="*/ 8 w 275"/>
                  <a:gd name="T39" fmla="*/ 22 h 147"/>
                  <a:gd name="T40" fmla="*/ 0 w 275"/>
                  <a:gd name="T41" fmla="*/ 0 h 147"/>
                  <a:gd name="T42" fmla="*/ 35 w 275"/>
                  <a:gd name="T43" fmla="*/ 2 h 147"/>
                  <a:gd name="T44" fmla="*/ 69 w 275"/>
                  <a:gd name="T45" fmla="*/ 6 h 147"/>
                  <a:gd name="T46" fmla="*/ 101 w 275"/>
                  <a:gd name="T47" fmla="*/ 11 h 147"/>
                  <a:gd name="T48" fmla="*/ 130 w 275"/>
                  <a:gd name="T49" fmla="*/ 18 h 147"/>
                  <a:gd name="T50" fmla="*/ 160 w 275"/>
                  <a:gd name="T51" fmla="*/ 27 h 147"/>
                  <a:gd name="T52" fmla="*/ 184 w 275"/>
                  <a:gd name="T53" fmla="*/ 36 h 147"/>
                  <a:gd name="T54" fmla="*/ 209 w 275"/>
                  <a:gd name="T55" fmla="*/ 48 h 147"/>
                  <a:gd name="T56" fmla="*/ 231 w 275"/>
                  <a:gd name="T57" fmla="*/ 59 h 147"/>
                  <a:gd name="T58" fmla="*/ 250 w 275"/>
                  <a:gd name="T59" fmla="*/ 73 h 147"/>
                  <a:gd name="T60" fmla="*/ 265 w 275"/>
                  <a:gd name="T61" fmla="*/ 86 h 147"/>
                  <a:gd name="T62" fmla="*/ 265 w 275"/>
                  <a:gd name="T63" fmla="*/ 86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75" h="147">
                    <a:moveTo>
                      <a:pt x="265" y="86"/>
                    </a:moveTo>
                    <a:lnTo>
                      <a:pt x="262" y="94"/>
                    </a:lnTo>
                    <a:lnTo>
                      <a:pt x="262" y="100"/>
                    </a:lnTo>
                    <a:lnTo>
                      <a:pt x="265" y="106"/>
                    </a:lnTo>
                    <a:lnTo>
                      <a:pt x="270" y="113"/>
                    </a:lnTo>
                    <a:lnTo>
                      <a:pt x="272" y="120"/>
                    </a:lnTo>
                    <a:lnTo>
                      <a:pt x="275" y="126"/>
                    </a:lnTo>
                    <a:lnTo>
                      <a:pt x="275" y="131"/>
                    </a:lnTo>
                    <a:lnTo>
                      <a:pt x="272" y="137"/>
                    </a:lnTo>
                    <a:lnTo>
                      <a:pt x="267" y="143"/>
                    </a:lnTo>
                    <a:lnTo>
                      <a:pt x="258" y="147"/>
                    </a:lnTo>
                    <a:lnTo>
                      <a:pt x="240" y="129"/>
                    </a:lnTo>
                    <a:lnTo>
                      <a:pt x="216" y="114"/>
                    </a:lnTo>
                    <a:lnTo>
                      <a:pt x="184" y="100"/>
                    </a:lnTo>
                    <a:lnTo>
                      <a:pt x="150" y="89"/>
                    </a:lnTo>
                    <a:lnTo>
                      <a:pt x="113" y="78"/>
                    </a:lnTo>
                    <a:lnTo>
                      <a:pt x="79" y="66"/>
                    </a:lnTo>
                    <a:lnTo>
                      <a:pt x="47" y="54"/>
                    </a:lnTo>
                    <a:lnTo>
                      <a:pt x="22" y="39"/>
                    </a:lnTo>
                    <a:lnTo>
                      <a:pt x="8" y="22"/>
                    </a:lnTo>
                    <a:lnTo>
                      <a:pt x="0" y="0"/>
                    </a:lnTo>
                    <a:lnTo>
                      <a:pt x="35" y="2"/>
                    </a:lnTo>
                    <a:lnTo>
                      <a:pt x="69" y="6"/>
                    </a:lnTo>
                    <a:lnTo>
                      <a:pt x="101" y="11"/>
                    </a:lnTo>
                    <a:lnTo>
                      <a:pt x="130" y="18"/>
                    </a:lnTo>
                    <a:lnTo>
                      <a:pt x="160" y="27"/>
                    </a:lnTo>
                    <a:lnTo>
                      <a:pt x="184" y="36"/>
                    </a:lnTo>
                    <a:lnTo>
                      <a:pt x="209" y="48"/>
                    </a:lnTo>
                    <a:lnTo>
                      <a:pt x="231" y="59"/>
                    </a:lnTo>
                    <a:lnTo>
                      <a:pt x="250" y="73"/>
                    </a:lnTo>
                    <a:lnTo>
                      <a:pt x="265" y="86"/>
                    </a:lnTo>
                    <a:lnTo>
                      <a:pt x="265" y="86"/>
                    </a:lnTo>
                    <a:close/>
                  </a:path>
                </a:pathLst>
              </a:custGeom>
              <a:solidFill>
                <a:srgbClr val="00FF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8856" name="Freeform 72"/>
              <p:cNvSpPr>
                <a:spLocks/>
              </p:cNvSpPr>
              <p:nvPr/>
            </p:nvSpPr>
            <p:spPr bwMode="auto">
              <a:xfrm>
                <a:off x="1611" y="3893"/>
                <a:ext cx="272" cy="151"/>
              </a:xfrm>
              <a:custGeom>
                <a:avLst/>
                <a:gdLst>
                  <a:gd name="T0" fmla="*/ 272 w 272"/>
                  <a:gd name="T1" fmla="*/ 151 h 151"/>
                  <a:gd name="T2" fmla="*/ 0 w 272"/>
                  <a:gd name="T3" fmla="*/ 0 h 151"/>
                  <a:gd name="T4" fmla="*/ 272 w 272"/>
                  <a:gd name="T5" fmla="*/ 144 h 151"/>
                  <a:gd name="T6" fmla="*/ 272 w 272"/>
                  <a:gd name="T7" fmla="*/ 151 h 151"/>
                  <a:gd name="T8" fmla="*/ 272 w 272"/>
                  <a:gd name="T9" fmla="*/ 151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2" h="151">
                    <a:moveTo>
                      <a:pt x="272" y="151"/>
                    </a:moveTo>
                    <a:lnTo>
                      <a:pt x="0" y="0"/>
                    </a:lnTo>
                    <a:lnTo>
                      <a:pt x="272" y="144"/>
                    </a:lnTo>
                    <a:lnTo>
                      <a:pt x="272" y="151"/>
                    </a:lnTo>
                    <a:lnTo>
                      <a:pt x="272" y="151"/>
                    </a:lnTo>
                    <a:close/>
                  </a:path>
                </a:pathLst>
              </a:custGeom>
              <a:solidFill>
                <a:srgbClr val="0019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8857" name="Freeform 73"/>
              <p:cNvSpPr>
                <a:spLocks/>
              </p:cNvSpPr>
              <p:nvPr/>
            </p:nvSpPr>
            <p:spPr bwMode="auto">
              <a:xfrm>
                <a:off x="1824" y="4015"/>
                <a:ext cx="309" cy="109"/>
              </a:xfrm>
              <a:custGeom>
                <a:avLst/>
                <a:gdLst>
                  <a:gd name="T0" fmla="*/ 309 w 309"/>
                  <a:gd name="T1" fmla="*/ 25 h 109"/>
                  <a:gd name="T2" fmla="*/ 306 w 309"/>
                  <a:gd name="T3" fmla="*/ 37 h 109"/>
                  <a:gd name="T4" fmla="*/ 296 w 309"/>
                  <a:gd name="T5" fmla="*/ 46 h 109"/>
                  <a:gd name="T6" fmla="*/ 284 w 309"/>
                  <a:gd name="T7" fmla="*/ 54 h 109"/>
                  <a:gd name="T8" fmla="*/ 267 w 309"/>
                  <a:gd name="T9" fmla="*/ 62 h 109"/>
                  <a:gd name="T10" fmla="*/ 250 w 309"/>
                  <a:gd name="T11" fmla="*/ 68 h 109"/>
                  <a:gd name="T12" fmla="*/ 230 w 309"/>
                  <a:gd name="T13" fmla="*/ 75 h 109"/>
                  <a:gd name="T14" fmla="*/ 208 w 309"/>
                  <a:gd name="T15" fmla="*/ 80 h 109"/>
                  <a:gd name="T16" fmla="*/ 186 w 309"/>
                  <a:gd name="T17" fmla="*/ 85 h 109"/>
                  <a:gd name="T18" fmla="*/ 167 w 309"/>
                  <a:gd name="T19" fmla="*/ 91 h 109"/>
                  <a:gd name="T20" fmla="*/ 147 w 309"/>
                  <a:gd name="T21" fmla="*/ 96 h 109"/>
                  <a:gd name="T22" fmla="*/ 135 w 309"/>
                  <a:gd name="T23" fmla="*/ 99 h 109"/>
                  <a:gd name="T24" fmla="*/ 122 w 309"/>
                  <a:gd name="T25" fmla="*/ 102 h 109"/>
                  <a:gd name="T26" fmla="*/ 110 w 309"/>
                  <a:gd name="T27" fmla="*/ 103 h 109"/>
                  <a:gd name="T28" fmla="*/ 95 w 309"/>
                  <a:gd name="T29" fmla="*/ 105 h 109"/>
                  <a:gd name="T30" fmla="*/ 83 w 309"/>
                  <a:gd name="T31" fmla="*/ 107 h 109"/>
                  <a:gd name="T32" fmla="*/ 69 w 309"/>
                  <a:gd name="T33" fmla="*/ 108 h 109"/>
                  <a:gd name="T34" fmla="*/ 54 w 309"/>
                  <a:gd name="T35" fmla="*/ 108 h 109"/>
                  <a:gd name="T36" fmla="*/ 39 w 309"/>
                  <a:gd name="T37" fmla="*/ 109 h 109"/>
                  <a:gd name="T38" fmla="*/ 24 w 309"/>
                  <a:gd name="T39" fmla="*/ 109 h 109"/>
                  <a:gd name="T40" fmla="*/ 7 w 309"/>
                  <a:gd name="T41" fmla="*/ 108 h 109"/>
                  <a:gd name="T42" fmla="*/ 0 w 309"/>
                  <a:gd name="T43" fmla="*/ 93 h 109"/>
                  <a:gd name="T44" fmla="*/ 5 w 309"/>
                  <a:gd name="T45" fmla="*/ 81 h 109"/>
                  <a:gd name="T46" fmla="*/ 17 w 309"/>
                  <a:gd name="T47" fmla="*/ 71 h 109"/>
                  <a:gd name="T48" fmla="*/ 37 w 309"/>
                  <a:gd name="T49" fmla="*/ 63 h 109"/>
                  <a:gd name="T50" fmla="*/ 64 w 309"/>
                  <a:gd name="T51" fmla="*/ 56 h 109"/>
                  <a:gd name="T52" fmla="*/ 93 w 309"/>
                  <a:gd name="T53" fmla="*/ 51 h 109"/>
                  <a:gd name="T54" fmla="*/ 122 w 309"/>
                  <a:gd name="T55" fmla="*/ 45 h 109"/>
                  <a:gd name="T56" fmla="*/ 152 w 309"/>
                  <a:gd name="T57" fmla="*/ 39 h 109"/>
                  <a:gd name="T58" fmla="*/ 181 w 309"/>
                  <a:gd name="T59" fmla="*/ 33 h 109"/>
                  <a:gd name="T60" fmla="*/ 203 w 309"/>
                  <a:gd name="T61" fmla="*/ 25 h 109"/>
                  <a:gd name="T62" fmla="*/ 216 w 309"/>
                  <a:gd name="T63" fmla="*/ 21 h 109"/>
                  <a:gd name="T64" fmla="*/ 230 w 309"/>
                  <a:gd name="T65" fmla="*/ 16 h 109"/>
                  <a:gd name="T66" fmla="*/ 245 w 309"/>
                  <a:gd name="T67" fmla="*/ 11 h 109"/>
                  <a:gd name="T68" fmla="*/ 257 w 309"/>
                  <a:gd name="T69" fmla="*/ 6 h 109"/>
                  <a:gd name="T70" fmla="*/ 272 w 309"/>
                  <a:gd name="T71" fmla="*/ 3 h 109"/>
                  <a:gd name="T72" fmla="*/ 284 w 309"/>
                  <a:gd name="T73" fmla="*/ 0 h 109"/>
                  <a:gd name="T74" fmla="*/ 294 w 309"/>
                  <a:gd name="T75" fmla="*/ 1 h 109"/>
                  <a:gd name="T76" fmla="*/ 301 w 309"/>
                  <a:gd name="T77" fmla="*/ 6 h 109"/>
                  <a:gd name="T78" fmla="*/ 309 w 309"/>
                  <a:gd name="T79" fmla="*/ 14 h 109"/>
                  <a:gd name="T80" fmla="*/ 309 w 309"/>
                  <a:gd name="T81" fmla="*/ 25 h 109"/>
                  <a:gd name="T82" fmla="*/ 309 w 309"/>
                  <a:gd name="T83" fmla="*/ 25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309" h="109">
                    <a:moveTo>
                      <a:pt x="309" y="25"/>
                    </a:moveTo>
                    <a:lnTo>
                      <a:pt x="306" y="37"/>
                    </a:lnTo>
                    <a:lnTo>
                      <a:pt x="296" y="46"/>
                    </a:lnTo>
                    <a:lnTo>
                      <a:pt x="284" y="54"/>
                    </a:lnTo>
                    <a:lnTo>
                      <a:pt x="267" y="62"/>
                    </a:lnTo>
                    <a:lnTo>
                      <a:pt x="250" y="68"/>
                    </a:lnTo>
                    <a:lnTo>
                      <a:pt x="230" y="75"/>
                    </a:lnTo>
                    <a:lnTo>
                      <a:pt x="208" y="80"/>
                    </a:lnTo>
                    <a:lnTo>
                      <a:pt x="186" y="85"/>
                    </a:lnTo>
                    <a:lnTo>
                      <a:pt x="167" y="91"/>
                    </a:lnTo>
                    <a:lnTo>
                      <a:pt x="147" y="96"/>
                    </a:lnTo>
                    <a:lnTo>
                      <a:pt x="135" y="99"/>
                    </a:lnTo>
                    <a:lnTo>
                      <a:pt x="122" y="102"/>
                    </a:lnTo>
                    <a:lnTo>
                      <a:pt x="110" y="103"/>
                    </a:lnTo>
                    <a:lnTo>
                      <a:pt x="95" y="105"/>
                    </a:lnTo>
                    <a:lnTo>
                      <a:pt x="83" y="107"/>
                    </a:lnTo>
                    <a:lnTo>
                      <a:pt x="69" y="108"/>
                    </a:lnTo>
                    <a:lnTo>
                      <a:pt x="54" y="108"/>
                    </a:lnTo>
                    <a:lnTo>
                      <a:pt x="39" y="109"/>
                    </a:lnTo>
                    <a:lnTo>
                      <a:pt x="24" y="109"/>
                    </a:lnTo>
                    <a:lnTo>
                      <a:pt x="7" y="108"/>
                    </a:lnTo>
                    <a:lnTo>
                      <a:pt x="0" y="93"/>
                    </a:lnTo>
                    <a:lnTo>
                      <a:pt x="5" y="81"/>
                    </a:lnTo>
                    <a:lnTo>
                      <a:pt x="17" y="71"/>
                    </a:lnTo>
                    <a:lnTo>
                      <a:pt x="37" y="63"/>
                    </a:lnTo>
                    <a:lnTo>
                      <a:pt x="64" y="56"/>
                    </a:lnTo>
                    <a:lnTo>
                      <a:pt x="93" y="51"/>
                    </a:lnTo>
                    <a:lnTo>
                      <a:pt x="122" y="45"/>
                    </a:lnTo>
                    <a:lnTo>
                      <a:pt x="152" y="39"/>
                    </a:lnTo>
                    <a:lnTo>
                      <a:pt x="181" y="33"/>
                    </a:lnTo>
                    <a:lnTo>
                      <a:pt x="203" y="25"/>
                    </a:lnTo>
                    <a:lnTo>
                      <a:pt x="216" y="21"/>
                    </a:lnTo>
                    <a:lnTo>
                      <a:pt x="230" y="16"/>
                    </a:lnTo>
                    <a:lnTo>
                      <a:pt x="245" y="11"/>
                    </a:lnTo>
                    <a:lnTo>
                      <a:pt x="257" y="6"/>
                    </a:lnTo>
                    <a:lnTo>
                      <a:pt x="272" y="3"/>
                    </a:lnTo>
                    <a:lnTo>
                      <a:pt x="284" y="0"/>
                    </a:lnTo>
                    <a:lnTo>
                      <a:pt x="294" y="1"/>
                    </a:lnTo>
                    <a:lnTo>
                      <a:pt x="301" y="6"/>
                    </a:lnTo>
                    <a:lnTo>
                      <a:pt x="309" y="14"/>
                    </a:lnTo>
                    <a:lnTo>
                      <a:pt x="309" y="25"/>
                    </a:lnTo>
                    <a:lnTo>
                      <a:pt x="309" y="25"/>
                    </a:lnTo>
                    <a:close/>
                  </a:path>
                </a:pathLst>
              </a:custGeom>
              <a:solidFill>
                <a:srgbClr val="D18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8858" name="Freeform 74"/>
              <p:cNvSpPr>
                <a:spLocks/>
              </p:cNvSpPr>
              <p:nvPr/>
            </p:nvSpPr>
            <p:spPr bwMode="auto">
              <a:xfrm>
                <a:off x="1839" y="4058"/>
                <a:ext cx="451" cy="176"/>
              </a:xfrm>
              <a:custGeom>
                <a:avLst/>
                <a:gdLst>
                  <a:gd name="T0" fmla="*/ 345 w 451"/>
                  <a:gd name="T1" fmla="*/ 0 h 176"/>
                  <a:gd name="T2" fmla="*/ 355 w 451"/>
                  <a:gd name="T3" fmla="*/ 14 h 176"/>
                  <a:gd name="T4" fmla="*/ 367 w 451"/>
                  <a:gd name="T5" fmla="*/ 27 h 176"/>
                  <a:gd name="T6" fmla="*/ 384 w 451"/>
                  <a:gd name="T7" fmla="*/ 41 h 176"/>
                  <a:gd name="T8" fmla="*/ 404 w 451"/>
                  <a:gd name="T9" fmla="*/ 53 h 176"/>
                  <a:gd name="T10" fmla="*/ 421 w 451"/>
                  <a:gd name="T11" fmla="*/ 66 h 176"/>
                  <a:gd name="T12" fmla="*/ 436 w 451"/>
                  <a:gd name="T13" fmla="*/ 80 h 176"/>
                  <a:gd name="T14" fmla="*/ 446 w 451"/>
                  <a:gd name="T15" fmla="*/ 93 h 176"/>
                  <a:gd name="T16" fmla="*/ 451 w 451"/>
                  <a:gd name="T17" fmla="*/ 107 h 176"/>
                  <a:gd name="T18" fmla="*/ 443 w 451"/>
                  <a:gd name="T19" fmla="*/ 123 h 176"/>
                  <a:gd name="T20" fmla="*/ 426 w 451"/>
                  <a:gd name="T21" fmla="*/ 139 h 176"/>
                  <a:gd name="T22" fmla="*/ 409 w 451"/>
                  <a:gd name="T23" fmla="*/ 148 h 176"/>
                  <a:gd name="T24" fmla="*/ 389 w 451"/>
                  <a:gd name="T25" fmla="*/ 156 h 176"/>
                  <a:gd name="T26" fmla="*/ 370 w 451"/>
                  <a:gd name="T27" fmla="*/ 162 h 176"/>
                  <a:gd name="T28" fmla="*/ 348 w 451"/>
                  <a:gd name="T29" fmla="*/ 168 h 176"/>
                  <a:gd name="T30" fmla="*/ 328 w 451"/>
                  <a:gd name="T31" fmla="*/ 171 h 176"/>
                  <a:gd name="T32" fmla="*/ 306 w 451"/>
                  <a:gd name="T33" fmla="*/ 173 h 176"/>
                  <a:gd name="T34" fmla="*/ 284 w 451"/>
                  <a:gd name="T35" fmla="*/ 176 h 176"/>
                  <a:gd name="T36" fmla="*/ 262 w 451"/>
                  <a:gd name="T37" fmla="*/ 176 h 176"/>
                  <a:gd name="T38" fmla="*/ 240 w 451"/>
                  <a:gd name="T39" fmla="*/ 174 h 176"/>
                  <a:gd name="T40" fmla="*/ 220 w 451"/>
                  <a:gd name="T41" fmla="*/ 171 h 176"/>
                  <a:gd name="T42" fmla="*/ 196 w 451"/>
                  <a:gd name="T43" fmla="*/ 165 h 176"/>
                  <a:gd name="T44" fmla="*/ 171 w 451"/>
                  <a:gd name="T45" fmla="*/ 158 h 176"/>
                  <a:gd name="T46" fmla="*/ 147 w 451"/>
                  <a:gd name="T47" fmla="*/ 152 h 176"/>
                  <a:gd name="T48" fmla="*/ 122 w 451"/>
                  <a:gd name="T49" fmla="*/ 145 h 176"/>
                  <a:gd name="T50" fmla="*/ 98 w 451"/>
                  <a:gd name="T51" fmla="*/ 137 h 176"/>
                  <a:gd name="T52" fmla="*/ 76 w 451"/>
                  <a:gd name="T53" fmla="*/ 128 h 176"/>
                  <a:gd name="T54" fmla="*/ 54 w 451"/>
                  <a:gd name="T55" fmla="*/ 118 h 176"/>
                  <a:gd name="T56" fmla="*/ 34 w 451"/>
                  <a:gd name="T57" fmla="*/ 108 h 176"/>
                  <a:gd name="T58" fmla="*/ 17 w 451"/>
                  <a:gd name="T59" fmla="*/ 98 h 176"/>
                  <a:gd name="T60" fmla="*/ 0 w 451"/>
                  <a:gd name="T61" fmla="*/ 85 h 176"/>
                  <a:gd name="T62" fmla="*/ 41 w 451"/>
                  <a:gd name="T63" fmla="*/ 85 h 176"/>
                  <a:gd name="T64" fmla="*/ 80 w 451"/>
                  <a:gd name="T65" fmla="*/ 81 h 176"/>
                  <a:gd name="T66" fmla="*/ 120 w 451"/>
                  <a:gd name="T67" fmla="*/ 75 h 176"/>
                  <a:gd name="T68" fmla="*/ 154 w 451"/>
                  <a:gd name="T69" fmla="*/ 67 h 176"/>
                  <a:gd name="T70" fmla="*/ 191 w 451"/>
                  <a:gd name="T71" fmla="*/ 57 h 176"/>
                  <a:gd name="T72" fmla="*/ 223 w 451"/>
                  <a:gd name="T73" fmla="*/ 46 h 176"/>
                  <a:gd name="T74" fmla="*/ 257 w 451"/>
                  <a:gd name="T75" fmla="*/ 35 h 176"/>
                  <a:gd name="T76" fmla="*/ 286 w 451"/>
                  <a:gd name="T77" fmla="*/ 22 h 176"/>
                  <a:gd name="T78" fmla="*/ 318 w 451"/>
                  <a:gd name="T79" fmla="*/ 11 h 176"/>
                  <a:gd name="T80" fmla="*/ 345 w 451"/>
                  <a:gd name="T81" fmla="*/ 0 h 176"/>
                  <a:gd name="T82" fmla="*/ 345 w 451"/>
                  <a:gd name="T83" fmla="*/ 0 h 1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51" h="176">
                    <a:moveTo>
                      <a:pt x="345" y="0"/>
                    </a:moveTo>
                    <a:lnTo>
                      <a:pt x="355" y="14"/>
                    </a:lnTo>
                    <a:lnTo>
                      <a:pt x="367" y="27"/>
                    </a:lnTo>
                    <a:lnTo>
                      <a:pt x="384" y="41"/>
                    </a:lnTo>
                    <a:lnTo>
                      <a:pt x="404" y="53"/>
                    </a:lnTo>
                    <a:lnTo>
                      <a:pt x="421" y="66"/>
                    </a:lnTo>
                    <a:lnTo>
                      <a:pt x="436" y="80"/>
                    </a:lnTo>
                    <a:lnTo>
                      <a:pt x="446" y="93"/>
                    </a:lnTo>
                    <a:lnTo>
                      <a:pt x="451" y="107"/>
                    </a:lnTo>
                    <a:lnTo>
                      <a:pt x="443" y="123"/>
                    </a:lnTo>
                    <a:lnTo>
                      <a:pt x="426" y="139"/>
                    </a:lnTo>
                    <a:lnTo>
                      <a:pt x="409" y="148"/>
                    </a:lnTo>
                    <a:lnTo>
                      <a:pt x="389" y="156"/>
                    </a:lnTo>
                    <a:lnTo>
                      <a:pt x="370" y="162"/>
                    </a:lnTo>
                    <a:lnTo>
                      <a:pt x="348" y="168"/>
                    </a:lnTo>
                    <a:lnTo>
                      <a:pt x="328" y="171"/>
                    </a:lnTo>
                    <a:lnTo>
                      <a:pt x="306" y="173"/>
                    </a:lnTo>
                    <a:lnTo>
                      <a:pt x="284" y="176"/>
                    </a:lnTo>
                    <a:lnTo>
                      <a:pt x="262" y="176"/>
                    </a:lnTo>
                    <a:lnTo>
                      <a:pt x="240" y="174"/>
                    </a:lnTo>
                    <a:lnTo>
                      <a:pt x="220" y="171"/>
                    </a:lnTo>
                    <a:lnTo>
                      <a:pt x="196" y="165"/>
                    </a:lnTo>
                    <a:lnTo>
                      <a:pt x="171" y="158"/>
                    </a:lnTo>
                    <a:lnTo>
                      <a:pt x="147" y="152"/>
                    </a:lnTo>
                    <a:lnTo>
                      <a:pt x="122" y="145"/>
                    </a:lnTo>
                    <a:lnTo>
                      <a:pt x="98" y="137"/>
                    </a:lnTo>
                    <a:lnTo>
                      <a:pt x="76" y="128"/>
                    </a:lnTo>
                    <a:lnTo>
                      <a:pt x="54" y="118"/>
                    </a:lnTo>
                    <a:lnTo>
                      <a:pt x="34" y="108"/>
                    </a:lnTo>
                    <a:lnTo>
                      <a:pt x="17" y="98"/>
                    </a:lnTo>
                    <a:lnTo>
                      <a:pt x="0" y="85"/>
                    </a:lnTo>
                    <a:lnTo>
                      <a:pt x="41" y="85"/>
                    </a:lnTo>
                    <a:lnTo>
                      <a:pt x="80" y="81"/>
                    </a:lnTo>
                    <a:lnTo>
                      <a:pt x="120" y="75"/>
                    </a:lnTo>
                    <a:lnTo>
                      <a:pt x="154" y="67"/>
                    </a:lnTo>
                    <a:lnTo>
                      <a:pt x="191" y="57"/>
                    </a:lnTo>
                    <a:lnTo>
                      <a:pt x="223" y="46"/>
                    </a:lnTo>
                    <a:lnTo>
                      <a:pt x="257" y="35"/>
                    </a:lnTo>
                    <a:lnTo>
                      <a:pt x="286" y="22"/>
                    </a:lnTo>
                    <a:lnTo>
                      <a:pt x="318" y="11"/>
                    </a:lnTo>
                    <a:lnTo>
                      <a:pt x="345" y="0"/>
                    </a:lnTo>
                    <a:lnTo>
                      <a:pt x="345" y="0"/>
                    </a:lnTo>
                    <a:close/>
                  </a:path>
                </a:pathLst>
              </a:custGeom>
              <a:solidFill>
                <a:srgbClr val="B34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18859" name="Group 75"/>
              <p:cNvGrpSpPr>
                <a:grpSpLocks/>
              </p:cNvGrpSpPr>
              <p:nvPr/>
            </p:nvGrpSpPr>
            <p:grpSpPr bwMode="auto">
              <a:xfrm rot="-665025">
                <a:off x="1241" y="3611"/>
                <a:ext cx="1166" cy="666"/>
                <a:chOff x="1226" y="3481"/>
                <a:chExt cx="1166" cy="666"/>
              </a:xfrm>
            </p:grpSpPr>
            <p:sp>
              <p:nvSpPr>
                <p:cNvPr id="118860" name="Freeform 76"/>
                <p:cNvSpPr>
                  <a:spLocks/>
                </p:cNvSpPr>
                <p:nvPr/>
              </p:nvSpPr>
              <p:spPr bwMode="auto">
                <a:xfrm>
                  <a:off x="1439" y="3481"/>
                  <a:ext cx="892" cy="666"/>
                </a:xfrm>
                <a:custGeom>
                  <a:avLst/>
                  <a:gdLst>
                    <a:gd name="T0" fmla="*/ 620 w 892"/>
                    <a:gd name="T1" fmla="*/ 342 h 666"/>
                    <a:gd name="T2" fmla="*/ 622 w 892"/>
                    <a:gd name="T3" fmla="*/ 394 h 666"/>
                    <a:gd name="T4" fmla="*/ 637 w 892"/>
                    <a:gd name="T5" fmla="*/ 448 h 666"/>
                    <a:gd name="T6" fmla="*/ 676 w 892"/>
                    <a:gd name="T7" fmla="*/ 496 h 666"/>
                    <a:gd name="T8" fmla="*/ 755 w 892"/>
                    <a:gd name="T9" fmla="*/ 534 h 666"/>
                    <a:gd name="T10" fmla="*/ 828 w 892"/>
                    <a:gd name="T11" fmla="*/ 557 h 666"/>
                    <a:gd name="T12" fmla="*/ 858 w 892"/>
                    <a:gd name="T13" fmla="*/ 578 h 666"/>
                    <a:gd name="T14" fmla="*/ 882 w 892"/>
                    <a:gd name="T15" fmla="*/ 602 h 666"/>
                    <a:gd name="T16" fmla="*/ 892 w 892"/>
                    <a:gd name="T17" fmla="*/ 628 h 666"/>
                    <a:gd name="T18" fmla="*/ 882 w 892"/>
                    <a:gd name="T19" fmla="*/ 654 h 666"/>
                    <a:gd name="T20" fmla="*/ 850 w 892"/>
                    <a:gd name="T21" fmla="*/ 647 h 666"/>
                    <a:gd name="T22" fmla="*/ 809 w 892"/>
                    <a:gd name="T23" fmla="*/ 608 h 666"/>
                    <a:gd name="T24" fmla="*/ 762 w 892"/>
                    <a:gd name="T25" fmla="*/ 568 h 666"/>
                    <a:gd name="T26" fmla="*/ 711 w 892"/>
                    <a:gd name="T27" fmla="*/ 530 h 666"/>
                    <a:gd name="T28" fmla="*/ 649 w 892"/>
                    <a:gd name="T29" fmla="*/ 496 h 666"/>
                    <a:gd name="T30" fmla="*/ 598 w 892"/>
                    <a:gd name="T31" fmla="*/ 464 h 666"/>
                    <a:gd name="T32" fmla="*/ 583 w 892"/>
                    <a:gd name="T33" fmla="*/ 426 h 666"/>
                    <a:gd name="T34" fmla="*/ 586 w 892"/>
                    <a:gd name="T35" fmla="*/ 388 h 666"/>
                    <a:gd name="T36" fmla="*/ 590 w 892"/>
                    <a:gd name="T37" fmla="*/ 349 h 666"/>
                    <a:gd name="T38" fmla="*/ 586 w 892"/>
                    <a:gd name="T39" fmla="*/ 310 h 666"/>
                    <a:gd name="T40" fmla="*/ 541 w 892"/>
                    <a:gd name="T41" fmla="*/ 256 h 666"/>
                    <a:gd name="T42" fmla="*/ 463 w 892"/>
                    <a:gd name="T43" fmla="*/ 186 h 666"/>
                    <a:gd name="T44" fmla="*/ 358 w 892"/>
                    <a:gd name="T45" fmla="*/ 120 h 666"/>
                    <a:gd name="T46" fmla="*/ 230 w 892"/>
                    <a:gd name="T47" fmla="*/ 64 h 666"/>
                    <a:gd name="T48" fmla="*/ 83 w 892"/>
                    <a:gd name="T49" fmla="*/ 24 h 666"/>
                    <a:gd name="T50" fmla="*/ 37 w 892"/>
                    <a:gd name="T51" fmla="*/ 2 h 666"/>
                    <a:gd name="T52" fmla="*/ 108 w 892"/>
                    <a:gd name="T53" fmla="*/ 2 h 666"/>
                    <a:gd name="T54" fmla="*/ 179 w 892"/>
                    <a:gd name="T55" fmla="*/ 18 h 666"/>
                    <a:gd name="T56" fmla="*/ 245 w 892"/>
                    <a:gd name="T57" fmla="*/ 42 h 666"/>
                    <a:gd name="T58" fmla="*/ 306 w 892"/>
                    <a:gd name="T59" fmla="*/ 68 h 666"/>
                    <a:gd name="T60" fmla="*/ 367 w 892"/>
                    <a:gd name="T61" fmla="*/ 101 h 666"/>
                    <a:gd name="T62" fmla="*/ 434 w 892"/>
                    <a:gd name="T63" fmla="*/ 146 h 666"/>
                    <a:gd name="T64" fmla="*/ 497 w 892"/>
                    <a:gd name="T65" fmla="*/ 193 h 666"/>
                    <a:gd name="T66" fmla="*/ 551 w 892"/>
                    <a:gd name="T67" fmla="*/ 241 h 666"/>
                    <a:gd name="T68" fmla="*/ 598 w 892"/>
                    <a:gd name="T69" fmla="*/ 290 h 666"/>
                    <a:gd name="T70" fmla="*/ 617 w 892"/>
                    <a:gd name="T71" fmla="*/ 317 h 6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892" h="666">
                      <a:moveTo>
                        <a:pt x="617" y="316"/>
                      </a:moveTo>
                      <a:lnTo>
                        <a:pt x="620" y="342"/>
                      </a:lnTo>
                      <a:lnTo>
                        <a:pt x="620" y="368"/>
                      </a:lnTo>
                      <a:lnTo>
                        <a:pt x="622" y="394"/>
                      </a:lnTo>
                      <a:lnTo>
                        <a:pt x="627" y="422"/>
                      </a:lnTo>
                      <a:lnTo>
                        <a:pt x="637" y="448"/>
                      </a:lnTo>
                      <a:lnTo>
                        <a:pt x="652" y="473"/>
                      </a:lnTo>
                      <a:lnTo>
                        <a:pt x="676" y="496"/>
                      </a:lnTo>
                      <a:lnTo>
                        <a:pt x="711" y="517"/>
                      </a:lnTo>
                      <a:lnTo>
                        <a:pt x="755" y="534"/>
                      </a:lnTo>
                      <a:lnTo>
                        <a:pt x="811" y="546"/>
                      </a:lnTo>
                      <a:lnTo>
                        <a:pt x="828" y="557"/>
                      </a:lnTo>
                      <a:lnTo>
                        <a:pt x="845" y="567"/>
                      </a:lnTo>
                      <a:lnTo>
                        <a:pt x="858" y="578"/>
                      </a:lnTo>
                      <a:lnTo>
                        <a:pt x="872" y="590"/>
                      </a:lnTo>
                      <a:lnTo>
                        <a:pt x="882" y="602"/>
                      </a:lnTo>
                      <a:lnTo>
                        <a:pt x="890" y="615"/>
                      </a:lnTo>
                      <a:lnTo>
                        <a:pt x="892" y="628"/>
                      </a:lnTo>
                      <a:lnTo>
                        <a:pt x="890" y="640"/>
                      </a:lnTo>
                      <a:lnTo>
                        <a:pt x="882" y="654"/>
                      </a:lnTo>
                      <a:lnTo>
                        <a:pt x="870" y="666"/>
                      </a:lnTo>
                      <a:lnTo>
                        <a:pt x="850" y="647"/>
                      </a:lnTo>
                      <a:lnTo>
                        <a:pt x="831" y="628"/>
                      </a:lnTo>
                      <a:lnTo>
                        <a:pt x="809" y="608"/>
                      </a:lnTo>
                      <a:lnTo>
                        <a:pt x="787" y="589"/>
                      </a:lnTo>
                      <a:lnTo>
                        <a:pt x="762" y="568"/>
                      </a:lnTo>
                      <a:lnTo>
                        <a:pt x="738" y="550"/>
                      </a:lnTo>
                      <a:lnTo>
                        <a:pt x="711" y="530"/>
                      </a:lnTo>
                      <a:lnTo>
                        <a:pt x="681" y="513"/>
                      </a:lnTo>
                      <a:lnTo>
                        <a:pt x="649" y="496"/>
                      </a:lnTo>
                      <a:lnTo>
                        <a:pt x="617" y="481"/>
                      </a:lnTo>
                      <a:lnTo>
                        <a:pt x="598" y="464"/>
                      </a:lnTo>
                      <a:lnTo>
                        <a:pt x="588" y="446"/>
                      </a:lnTo>
                      <a:lnTo>
                        <a:pt x="583" y="426"/>
                      </a:lnTo>
                      <a:lnTo>
                        <a:pt x="583" y="407"/>
                      </a:lnTo>
                      <a:lnTo>
                        <a:pt x="586" y="388"/>
                      </a:lnTo>
                      <a:lnTo>
                        <a:pt x="588" y="368"/>
                      </a:lnTo>
                      <a:lnTo>
                        <a:pt x="590" y="349"/>
                      </a:lnTo>
                      <a:lnTo>
                        <a:pt x="590" y="329"/>
                      </a:lnTo>
                      <a:lnTo>
                        <a:pt x="586" y="310"/>
                      </a:lnTo>
                      <a:lnTo>
                        <a:pt x="573" y="290"/>
                      </a:lnTo>
                      <a:lnTo>
                        <a:pt x="541" y="256"/>
                      </a:lnTo>
                      <a:lnTo>
                        <a:pt x="505" y="221"/>
                      </a:lnTo>
                      <a:lnTo>
                        <a:pt x="463" y="186"/>
                      </a:lnTo>
                      <a:lnTo>
                        <a:pt x="414" y="152"/>
                      </a:lnTo>
                      <a:lnTo>
                        <a:pt x="358" y="120"/>
                      </a:lnTo>
                      <a:lnTo>
                        <a:pt x="296" y="90"/>
                      </a:lnTo>
                      <a:lnTo>
                        <a:pt x="230" y="64"/>
                      </a:lnTo>
                      <a:lnTo>
                        <a:pt x="159" y="42"/>
                      </a:lnTo>
                      <a:lnTo>
                        <a:pt x="83" y="24"/>
                      </a:lnTo>
                      <a:lnTo>
                        <a:pt x="0" y="12"/>
                      </a:lnTo>
                      <a:lnTo>
                        <a:pt x="37" y="2"/>
                      </a:lnTo>
                      <a:lnTo>
                        <a:pt x="73" y="0"/>
                      </a:lnTo>
                      <a:lnTo>
                        <a:pt x="108" y="2"/>
                      </a:lnTo>
                      <a:lnTo>
                        <a:pt x="144" y="9"/>
                      </a:lnTo>
                      <a:lnTo>
                        <a:pt x="179" y="18"/>
                      </a:lnTo>
                      <a:lnTo>
                        <a:pt x="211" y="30"/>
                      </a:lnTo>
                      <a:lnTo>
                        <a:pt x="245" y="42"/>
                      </a:lnTo>
                      <a:lnTo>
                        <a:pt x="277" y="56"/>
                      </a:lnTo>
                      <a:lnTo>
                        <a:pt x="306" y="68"/>
                      </a:lnTo>
                      <a:lnTo>
                        <a:pt x="333" y="78"/>
                      </a:lnTo>
                      <a:lnTo>
                        <a:pt x="367" y="101"/>
                      </a:lnTo>
                      <a:lnTo>
                        <a:pt x="402" y="124"/>
                      </a:lnTo>
                      <a:lnTo>
                        <a:pt x="434" y="146"/>
                      </a:lnTo>
                      <a:lnTo>
                        <a:pt x="465" y="169"/>
                      </a:lnTo>
                      <a:lnTo>
                        <a:pt x="497" y="193"/>
                      </a:lnTo>
                      <a:lnTo>
                        <a:pt x="524" y="216"/>
                      </a:lnTo>
                      <a:lnTo>
                        <a:pt x="551" y="241"/>
                      </a:lnTo>
                      <a:lnTo>
                        <a:pt x="576" y="265"/>
                      </a:lnTo>
                      <a:lnTo>
                        <a:pt x="598" y="290"/>
                      </a:lnTo>
                      <a:lnTo>
                        <a:pt x="617" y="317"/>
                      </a:lnTo>
                      <a:lnTo>
                        <a:pt x="617" y="317"/>
                      </a:lnTo>
                      <a:lnTo>
                        <a:pt x="617" y="316"/>
                      </a:lnTo>
                      <a:close/>
                    </a:path>
                  </a:pathLst>
                </a:custGeom>
                <a:solidFill>
                  <a:srgbClr val="D1843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861" name="Freeform 77"/>
                <p:cNvSpPr>
                  <a:spLocks/>
                </p:cNvSpPr>
                <p:nvPr/>
              </p:nvSpPr>
              <p:spPr bwMode="auto">
                <a:xfrm>
                  <a:off x="1632" y="3483"/>
                  <a:ext cx="760" cy="603"/>
                </a:xfrm>
                <a:custGeom>
                  <a:avLst/>
                  <a:gdLst>
                    <a:gd name="T0" fmla="*/ 378 w 760"/>
                    <a:gd name="T1" fmla="*/ 139 h 603"/>
                    <a:gd name="T2" fmla="*/ 417 w 760"/>
                    <a:gd name="T3" fmla="*/ 188 h 603"/>
                    <a:gd name="T4" fmla="*/ 447 w 760"/>
                    <a:gd name="T5" fmla="*/ 244 h 603"/>
                    <a:gd name="T6" fmla="*/ 471 w 760"/>
                    <a:gd name="T7" fmla="*/ 303 h 603"/>
                    <a:gd name="T8" fmla="*/ 491 w 760"/>
                    <a:gd name="T9" fmla="*/ 363 h 603"/>
                    <a:gd name="T10" fmla="*/ 508 w 760"/>
                    <a:gd name="T11" fmla="*/ 402 h 603"/>
                    <a:gd name="T12" fmla="*/ 520 w 760"/>
                    <a:gd name="T13" fmla="*/ 421 h 603"/>
                    <a:gd name="T14" fmla="*/ 527 w 760"/>
                    <a:gd name="T15" fmla="*/ 442 h 603"/>
                    <a:gd name="T16" fmla="*/ 542 w 760"/>
                    <a:gd name="T17" fmla="*/ 460 h 603"/>
                    <a:gd name="T18" fmla="*/ 562 w 760"/>
                    <a:gd name="T19" fmla="*/ 476 h 603"/>
                    <a:gd name="T20" fmla="*/ 579 w 760"/>
                    <a:gd name="T21" fmla="*/ 482 h 603"/>
                    <a:gd name="T22" fmla="*/ 581 w 760"/>
                    <a:gd name="T23" fmla="*/ 478 h 603"/>
                    <a:gd name="T24" fmla="*/ 584 w 760"/>
                    <a:gd name="T25" fmla="*/ 474 h 603"/>
                    <a:gd name="T26" fmla="*/ 581 w 760"/>
                    <a:gd name="T27" fmla="*/ 469 h 603"/>
                    <a:gd name="T28" fmla="*/ 581 w 760"/>
                    <a:gd name="T29" fmla="*/ 464 h 603"/>
                    <a:gd name="T30" fmla="*/ 606 w 760"/>
                    <a:gd name="T31" fmla="*/ 466 h 603"/>
                    <a:gd name="T32" fmla="*/ 645 w 760"/>
                    <a:gd name="T33" fmla="*/ 476 h 603"/>
                    <a:gd name="T34" fmla="*/ 679 w 760"/>
                    <a:gd name="T35" fmla="*/ 490 h 603"/>
                    <a:gd name="T36" fmla="*/ 711 w 760"/>
                    <a:gd name="T37" fmla="*/ 506 h 603"/>
                    <a:gd name="T38" fmla="*/ 738 w 760"/>
                    <a:gd name="T39" fmla="*/ 524 h 603"/>
                    <a:gd name="T40" fmla="*/ 755 w 760"/>
                    <a:gd name="T41" fmla="*/ 540 h 603"/>
                    <a:gd name="T42" fmla="*/ 760 w 760"/>
                    <a:gd name="T43" fmla="*/ 555 h 603"/>
                    <a:gd name="T44" fmla="*/ 755 w 760"/>
                    <a:gd name="T45" fmla="*/ 568 h 603"/>
                    <a:gd name="T46" fmla="*/ 748 w 760"/>
                    <a:gd name="T47" fmla="*/ 583 h 603"/>
                    <a:gd name="T48" fmla="*/ 738 w 760"/>
                    <a:gd name="T49" fmla="*/ 596 h 603"/>
                    <a:gd name="T50" fmla="*/ 719 w 760"/>
                    <a:gd name="T51" fmla="*/ 587 h 603"/>
                    <a:gd name="T52" fmla="*/ 677 w 760"/>
                    <a:gd name="T53" fmla="*/ 557 h 603"/>
                    <a:gd name="T54" fmla="*/ 628 w 760"/>
                    <a:gd name="T55" fmla="*/ 530 h 603"/>
                    <a:gd name="T56" fmla="*/ 572 w 760"/>
                    <a:gd name="T57" fmla="*/ 503 h 603"/>
                    <a:gd name="T58" fmla="*/ 515 w 760"/>
                    <a:gd name="T59" fmla="*/ 478 h 603"/>
                    <a:gd name="T60" fmla="*/ 491 w 760"/>
                    <a:gd name="T61" fmla="*/ 416 h 603"/>
                    <a:gd name="T62" fmla="*/ 459 w 760"/>
                    <a:gd name="T63" fmla="*/ 320 h 603"/>
                    <a:gd name="T64" fmla="*/ 388 w 760"/>
                    <a:gd name="T65" fmla="*/ 232 h 603"/>
                    <a:gd name="T66" fmla="*/ 285 w 760"/>
                    <a:gd name="T67" fmla="*/ 151 h 603"/>
                    <a:gd name="T68" fmla="*/ 167 w 760"/>
                    <a:gd name="T69" fmla="*/ 75 h 603"/>
                    <a:gd name="T70" fmla="*/ 0 w 760"/>
                    <a:gd name="T71" fmla="*/ 0 h 603"/>
                    <a:gd name="T72" fmla="*/ 91 w 760"/>
                    <a:gd name="T73" fmla="*/ 7 h 603"/>
                    <a:gd name="T74" fmla="*/ 174 w 760"/>
                    <a:gd name="T75" fmla="*/ 23 h 603"/>
                    <a:gd name="T76" fmla="*/ 250 w 760"/>
                    <a:gd name="T77" fmla="*/ 48 h 603"/>
                    <a:gd name="T78" fmla="*/ 312 w 760"/>
                    <a:gd name="T79" fmla="*/ 80 h 603"/>
                    <a:gd name="T80" fmla="*/ 353 w 760"/>
                    <a:gd name="T81" fmla="*/ 117 h 6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760" h="603">
                      <a:moveTo>
                        <a:pt x="353" y="117"/>
                      </a:moveTo>
                      <a:lnTo>
                        <a:pt x="378" y="139"/>
                      </a:lnTo>
                      <a:lnTo>
                        <a:pt x="400" y="163"/>
                      </a:lnTo>
                      <a:lnTo>
                        <a:pt x="417" y="188"/>
                      </a:lnTo>
                      <a:lnTo>
                        <a:pt x="434" y="215"/>
                      </a:lnTo>
                      <a:lnTo>
                        <a:pt x="447" y="244"/>
                      </a:lnTo>
                      <a:lnTo>
                        <a:pt x="459" y="274"/>
                      </a:lnTo>
                      <a:lnTo>
                        <a:pt x="471" y="303"/>
                      </a:lnTo>
                      <a:lnTo>
                        <a:pt x="481" y="333"/>
                      </a:lnTo>
                      <a:lnTo>
                        <a:pt x="491" y="363"/>
                      </a:lnTo>
                      <a:lnTo>
                        <a:pt x="500" y="391"/>
                      </a:lnTo>
                      <a:lnTo>
                        <a:pt x="508" y="402"/>
                      </a:lnTo>
                      <a:lnTo>
                        <a:pt x="515" y="411"/>
                      </a:lnTo>
                      <a:lnTo>
                        <a:pt x="520" y="421"/>
                      </a:lnTo>
                      <a:lnTo>
                        <a:pt x="522" y="431"/>
                      </a:lnTo>
                      <a:lnTo>
                        <a:pt x="527" y="442"/>
                      </a:lnTo>
                      <a:lnTo>
                        <a:pt x="535" y="451"/>
                      </a:lnTo>
                      <a:lnTo>
                        <a:pt x="542" y="460"/>
                      </a:lnTo>
                      <a:lnTo>
                        <a:pt x="549" y="468"/>
                      </a:lnTo>
                      <a:lnTo>
                        <a:pt x="562" y="476"/>
                      </a:lnTo>
                      <a:lnTo>
                        <a:pt x="574" y="483"/>
                      </a:lnTo>
                      <a:lnTo>
                        <a:pt x="579" y="482"/>
                      </a:lnTo>
                      <a:lnTo>
                        <a:pt x="581" y="479"/>
                      </a:lnTo>
                      <a:lnTo>
                        <a:pt x="581" y="478"/>
                      </a:lnTo>
                      <a:lnTo>
                        <a:pt x="584" y="476"/>
                      </a:lnTo>
                      <a:lnTo>
                        <a:pt x="584" y="474"/>
                      </a:lnTo>
                      <a:lnTo>
                        <a:pt x="581" y="471"/>
                      </a:lnTo>
                      <a:lnTo>
                        <a:pt x="581" y="469"/>
                      </a:lnTo>
                      <a:lnTo>
                        <a:pt x="581" y="467"/>
                      </a:lnTo>
                      <a:lnTo>
                        <a:pt x="581" y="464"/>
                      </a:lnTo>
                      <a:lnTo>
                        <a:pt x="581" y="462"/>
                      </a:lnTo>
                      <a:lnTo>
                        <a:pt x="606" y="466"/>
                      </a:lnTo>
                      <a:lnTo>
                        <a:pt x="625" y="470"/>
                      </a:lnTo>
                      <a:lnTo>
                        <a:pt x="645" y="476"/>
                      </a:lnTo>
                      <a:lnTo>
                        <a:pt x="662" y="482"/>
                      </a:lnTo>
                      <a:lnTo>
                        <a:pt x="679" y="490"/>
                      </a:lnTo>
                      <a:lnTo>
                        <a:pt x="694" y="498"/>
                      </a:lnTo>
                      <a:lnTo>
                        <a:pt x="711" y="506"/>
                      </a:lnTo>
                      <a:lnTo>
                        <a:pt x="723" y="515"/>
                      </a:lnTo>
                      <a:lnTo>
                        <a:pt x="738" y="524"/>
                      </a:lnTo>
                      <a:lnTo>
                        <a:pt x="750" y="532"/>
                      </a:lnTo>
                      <a:lnTo>
                        <a:pt x="755" y="540"/>
                      </a:lnTo>
                      <a:lnTo>
                        <a:pt x="758" y="547"/>
                      </a:lnTo>
                      <a:lnTo>
                        <a:pt x="760" y="555"/>
                      </a:lnTo>
                      <a:lnTo>
                        <a:pt x="758" y="562"/>
                      </a:lnTo>
                      <a:lnTo>
                        <a:pt x="755" y="568"/>
                      </a:lnTo>
                      <a:lnTo>
                        <a:pt x="753" y="576"/>
                      </a:lnTo>
                      <a:lnTo>
                        <a:pt x="748" y="583"/>
                      </a:lnTo>
                      <a:lnTo>
                        <a:pt x="743" y="590"/>
                      </a:lnTo>
                      <a:lnTo>
                        <a:pt x="738" y="596"/>
                      </a:lnTo>
                      <a:lnTo>
                        <a:pt x="733" y="603"/>
                      </a:lnTo>
                      <a:lnTo>
                        <a:pt x="719" y="587"/>
                      </a:lnTo>
                      <a:lnTo>
                        <a:pt x="699" y="572"/>
                      </a:lnTo>
                      <a:lnTo>
                        <a:pt x="677" y="557"/>
                      </a:lnTo>
                      <a:lnTo>
                        <a:pt x="655" y="543"/>
                      </a:lnTo>
                      <a:lnTo>
                        <a:pt x="628" y="530"/>
                      </a:lnTo>
                      <a:lnTo>
                        <a:pt x="601" y="516"/>
                      </a:lnTo>
                      <a:lnTo>
                        <a:pt x="572" y="503"/>
                      </a:lnTo>
                      <a:lnTo>
                        <a:pt x="545" y="491"/>
                      </a:lnTo>
                      <a:lnTo>
                        <a:pt x="515" y="478"/>
                      </a:lnTo>
                      <a:lnTo>
                        <a:pt x="486" y="467"/>
                      </a:lnTo>
                      <a:lnTo>
                        <a:pt x="491" y="416"/>
                      </a:lnTo>
                      <a:lnTo>
                        <a:pt x="481" y="367"/>
                      </a:lnTo>
                      <a:lnTo>
                        <a:pt x="459" y="320"/>
                      </a:lnTo>
                      <a:lnTo>
                        <a:pt x="427" y="276"/>
                      </a:lnTo>
                      <a:lnTo>
                        <a:pt x="388" y="232"/>
                      </a:lnTo>
                      <a:lnTo>
                        <a:pt x="339" y="191"/>
                      </a:lnTo>
                      <a:lnTo>
                        <a:pt x="285" y="151"/>
                      </a:lnTo>
                      <a:lnTo>
                        <a:pt x="226" y="112"/>
                      </a:lnTo>
                      <a:lnTo>
                        <a:pt x="167" y="75"/>
                      </a:lnTo>
                      <a:lnTo>
                        <a:pt x="103" y="38"/>
                      </a:lnTo>
                      <a:lnTo>
                        <a:pt x="0" y="0"/>
                      </a:lnTo>
                      <a:lnTo>
                        <a:pt x="47" y="3"/>
                      </a:lnTo>
                      <a:lnTo>
                        <a:pt x="91" y="7"/>
                      </a:lnTo>
                      <a:lnTo>
                        <a:pt x="133" y="14"/>
                      </a:lnTo>
                      <a:lnTo>
                        <a:pt x="174" y="23"/>
                      </a:lnTo>
                      <a:lnTo>
                        <a:pt x="214" y="35"/>
                      </a:lnTo>
                      <a:lnTo>
                        <a:pt x="250" y="48"/>
                      </a:lnTo>
                      <a:lnTo>
                        <a:pt x="282" y="63"/>
                      </a:lnTo>
                      <a:lnTo>
                        <a:pt x="312" y="80"/>
                      </a:lnTo>
                      <a:lnTo>
                        <a:pt x="336" y="99"/>
                      </a:lnTo>
                      <a:lnTo>
                        <a:pt x="353" y="117"/>
                      </a:lnTo>
                      <a:lnTo>
                        <a:pt x="353" y="117"/>
                      </a:lnTo>
                      <a:close/>
                    </a:path>
                  </a:pathLst>
                </a:custGeom>
                <a:solidFill>
                  <a:srgbClr val="B347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862" name="Freeform 78"/>
                <p:cNvSpPr>
                  <a:spLocks/>
                </p:cNvSpPr>
                <p:nvPr/>
              </p:nvSpPr>
              <p:spPr bwMode="auto">
                <a:xfrm>
                  <a:off x="1226" y="3512"/>
                  <a:ext cx="818" cy="547"/>
                </a:xfrm>
                <a:custGeom>
                  <a:avLst/>
                  <a:gdLst>
                    <a:gd name="T0" fmla="*/ 752 w 818"/>
                    <a:gd name="T1" fmla="*/ 273 h 547"/>
                    <a:gd name="T2" fmla="*/ 762 w 818"/>
                    <a:gd name="T3" fmla="*/ 322 h 547"/>
                    <a:gd name="T4" fmla="*/ 762 w 818"/>
                    <a:gd name="T5" fmla="*/ 373 h 547"/>
                    <a:gd name="T6" fmla="*/ 747 w 818"/>
                    <a:gd name="T7" fmla="*/ 399 h 547"/>
                    <a:gd name="T8" fmla="*/ 715 w 818"/>
                    <a:gd name="T9" fmla="*/ 368 h 547"/>
                    <a:gd name="T10" fmla="*/ 688 w 818"/>
                    <a:gd name="T11" fmla="*/ 337 h 547"/>
                    <a:gd name="T12" fmla="*/ 654 w 818"/>
                    <a:gd name="T13" fmla="*/ 306 h 547"/>
                    <a:gd name="T14" fmla="*/ 794 w 818"/>
                    <a:gd name="T15" fmla="*/ 491 h 547"/>
                    <a:gd name="T16" fmla="*/ 723 w 818"/>
                    <a:gd name="T17" fmla="*/ 438 h 547"/>
                    <a:gd name="T18" fmla="*/ 654 w 818"/>
                    <a:gd name="T19" fmla="*/ 381 h 547"/>
                    <a:gd name="T20" fmla="*/ 576 w 818"/>
                    <a:gd name="T21" fmla="*/ 329 h 547"/>
                    <a:gd name="T22" fmla="*/ 774 w 818"/>
                    <a:gd name="T23" fmla="*/ 506 h 547"/>
                    <a:gd name="T24" fmla="*/ 764 w 818"/>
                    <a:gd name="T25" fmla="*/ 509 h 547"/>
                    <a:gd name="T26" fmla="*/ 754 w 818"/>
                    <a:gd name="T27" fmla="*/ 511 h 547"/>
                    <a:gd name="T28" fmla="*/ 745 w 818"/>
                    <a:gd name="T29" fmla="*/ 514 h 547"/>
                    <a:gd name="T30" fmla="*/ 691 w 818"/>
                    <a:gd name="T31" fmla="*/ 481 h 547"/>
                    <a:gd name="T32" fmla="*/ 602 w 818"/>
                    <a:gd name="T33" fmla="*/ 425 h 547"/>
                    <a:gd name="T34" fmla="*/ 512 w 818"/>
                    <a:gd name="T35" fmla="*/ 371 h 547"/>
                    <a:gd name="T36" fmla="*/ 441 w 818"/>
                    <a:gd name="T37" fmla="*/ 342 h 547"/>
                    <a:gd name="T38" fmla="*/ 522 w 818"/>
                    <a:gd name="T39" fmla="*/ 397 h 547"/>
                    <a:gd name="T40" fmla="*/ 607 w 818"/>
                    <a:gd name="T41" fmla="*/ 450 h 547"/>
                    <a:gd name="T42" fmla="*/ 691 w 818"/>
                    <a:gd name="T43" fmla="*/ 503 h 547"/>
                    <a:gd name="T44" fmla="*/ 598 w 818"/>
                    <a:gd name="T45" fmla="*/ 533 h 547"/>
                    <a:gd name="T46" fmla="*/ 502 w 818"/>
                    <a:gd name="T47" fmla="*/ 491 h 547"/>
                    <a:gd name="T48" fmla="*/ 419 w 818"/>
                    <a:gd name="T49" fmla="*/ 448 h 547"/>
                    <a:gd name="T50" fmla="*/ 323 w 818"/>
                    <a:gd name="T51" fmla="*/ 410 h 547"/>
                    <a:gd name="T52" fmla="*/ 277 w 818"/>
                    <a:gd name="T53" fmla="*/ 403 h 547"/>
                    <a:gd name="T54" fmla="*/ 272 w 818"/>
                    <a:gd name="T55" fmla="*/ 409 h 547"/>
                    <a:gd name="T56" fmla="*/ 277 w 818"/>
                    <a:gd name="T57" fmla="*/ 415 h 547"/>
                    <a:gd name="T58" fmla="*/ 316 w 818"/>
                    <a:gd name="T59" fmla="*/ 430 h 547"/>
                    <a:gd name="T60" fmla="*/ 406 w 818"/>
                    <a:gd name="T61" fmla="*/ 465 h 547"/>
                    <a:gd name="T62" fmla="*/ 485 w 818"/>
                    <a:gd name="T63" fmla="*/ 501 h 547"/>
                    <a:gd name="T64" fmla="*/ 566 w 818"/>
                    <a:gd name="T65" fmla="*/ 541 h 547"/>
                    <a:gd name="T66" fmla="*/ 316 w 818"/>
                    <a:gd name="T67" fmla="*/ 462 h 547"/>
                    <a:gd name="T68" fmla="*/ 127 w 818"/>
                    <a:gd name="T69" fmla="*/ 352 h 547"/>
                    <a:gd name="T70" fmla="*/ 14 w 818"/>
                    <a:gd name="T71" fmla="*/ 222 h 547"/>
                    <a:gd name="T72" fmla="*/ 4 w 818"/>
                    <a:gd name="T73" fmla="*/ 128 h 547"/>
                    <a:gd name="T74" fmla="*/ 26 w 818"/>
                    <a:gd name="T75" fmla="*/ 66 h 547"/>
                    <a:gd name="T76" fmla="*/ 76 w 818"/>
                    <a:gd name="T77" fmla="*/ 19 h 547"/>
                    <a:gd name="T78" fmla="*/ 215 w 818"/>
                    <a:gd name="T79" fmla="*/ 0 h 547"/>
                    <a:gd name="T80" fmla="*/ 436 w 818"/>
                    <a:gd name="T81" fmla="*/ 47 h 547"/>
                    <a:gd name="T82" fmla="*/ 607 w 818"/>
                    <a:gd name="T83" fmla="*/ 139 h 547"/>
                    <a:gd name="T84" fmla="*/ 730 w 818"/>
                    <a:gd name="T85" fmla="*/ 239 h 5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818" h="547">
                      <a:moveTo>
                        <a:pt x="730" y="239"/>
                      </a:moveTo>
                      <a:lnTo>
                        <a:pt x="742" y="256"/>
                      </a:lnTo>
                      <a:lnTo>
                        <a:pt x="752" y="273"/>
                      </a:lnTo>
                      <a:lnTo>
                        <a:pt x="757" y="289"/>
                      </a:lnTo>
                      <a:lnTo>
                        <a:pt x="759" y="306"/>
                      </a:lnTo>
                      <a:lnTo>
                        <a:pt x="762" y="322"/>
                      </a:lnTo>
                      <a:lnTo>
                        <a:pt x="762" y="338"/>
                      </a:lnTo>
                      <a:lnTo>
                        <a:pt x="762" y="355"/>
                      </a:lnTo>
                      <a:lnTo>
                        <a:pt x="762" y="373"/>
                      </a:lnTo>
                      <a:lnTo>
                        <a:pt x="762" y="391"/>
                      </a:lnTo>
                      <a:lnTo>
                        <a:pt x="759" y="409"/>
                      </a:lnTo>
                      <a:lnTo>
                        <a:pt x="747" y="399"/>
                      </a:lnTo>
                      <a:lnTo>
                        <a:pt x="737" y="389"/>
                      </a:lnTo>
                      <a:lnTo>
                        <a:pt x="725" y="378"/>
                      </a:lnTo>
                      <a:lnTo>
                        <a:pt x="715" y="368"/>
                      </a:lnTo>
                      <a:lnTo>
                        <a:pt x="708" y="358"/>
                      </a:lnTo>
                      <a:lnTo>
                        <a:pt x="698" y="347"/>
                      </a:lnTo>
                      <a:lnTo>
                        <a:pt x="688" y="337"/>
                      </a:lnTo>
                      <a:lnTo>
                        <a:pt x="678" y="326"/>
                      </a:lnTo>
                      <a:lnTo>
                        <a:pt x="666" y="317"/>
                      </a:lnTo>
                      <a:lnTo>
                        <a:pt x="654" y="306"/>
                      </a:lnTo>
                      <a:lnTo>
                        <a:pt x="634" y="314"/>
                      </a:lnTo>
                      <a:lnTo>
                        <a:pt x="818" y="491"/>
                      </a:lnTo>
                      <a:lnTo>
                        <a:pt x="794" y="491"/>
                      </a:lnTo>
                      <a:lnTo>
                        <a:pt x="769" y="474"/>
                      </a:lnTo>
                      <a:lnTo>
                        <a:pt x="745" y="456"/>
                      </a:lnTo>
                      <a:lnTo>
                        <a:pt x="723" y="438"/>
                      </a:lnTo>
                      <a:lnTo>
                        <a:pt x="701" y="418"/>
                      </a:lnTo>
                      <a:lnTo>
                        <a:pt x="676" y="400"/>
                      </a:lnTo>
                      <a:lnTo>
                        <a:pt x="654" y="381"/>
                      </a:lnTo>
                      <a:lnTo>
                        <a:pt x="629" y="363"/>
                      </a:lnTo>
                      <a:lnTo>
                        <a:pt x="605" y="345"/>
                      </a:lnTo>
                      <a:lnTo>
                        <a:pt x="576" y="329"/>
                      </a:lnTo>
                      <a:lnTo>
                        <a:pt x="546" y="314"/>
                      </a:lnTo>
                      <a:lnTo>
                        <a:pt x="546" y="330"/>
                      </a:lnTo>
                      <a:lnTo>
                        <a:pt x="774" y="506"/>
                      </a:lnTo>
                      <a:lnTo>
                        <a:pt x="772" y="507"/>
                      </a:lnTo>
                      <a:lnTo>
                        <a:pt x="769" y="509"/>
                      </a:lnTo>
                      <a:lnTo>
                        <a:pt x="764" y="509"/>
                      </a:lnTo>
                      <a:lnTo>
                        <a:pt x="762" y="510"/>
                      </a:lnTo>
                      <a:lnTo>
                        <a:pt x="757" y="511"/>
                      </a:lnTo>
                      <a:lnTo>
                        <a:pt x="754" y="511"/>
                      </a:lnTo>
                      <a:lnTo>
                        <a:pt x="750" y="512"/>
                      </a:lnTo>
                      <a:lnTo>
                        <a:pt x="747" y="513"/>
                      </a:lnTo>
                      <a:lnTo>
                        <a:pt x="745" y="514"/>
                      </a:lnTo>
                      <a:lnTo>
                        <a:pt x="742" y="515"/>
                      </a:lnTo>
                      <a:lnTo>
                        <a:pt x="718" y="498"/>
                      </a:lnTo>
                      <a:lnTo>
                        <a:pt x="691" y="481"/>
                      </a:lnTo>
                      <a:lnTo>
                        <a:pt x="661" y="463"/>
                      </a:lnTo>
                      <a:lnTo>
                        <a:pt x="634" y="443"/>
                      </a:lnTo>
                      <a:lnTo>
                        <a:pt x="602" y="425"/>
                      </a:lnTo>
                      <a:lnTo>
                        <a:pt x="573" y="407"/>
                      </a:lnTo>
                      <a:lnTo>
                        <a:pt x="544" y="389"/>
                      </a:lnTo>
                      <a:lnTo>
                        <a:pt x="512" y="371"/>
                      </a:lnTo>
                      <a:lnTo>
                        <a:pt x="482" y="354"/>
                      </a:lnTo>
                      <a:lnTo>
                        <a:pt x="451" y="338"/>
                      </a:lnTo>
                      <a:lnTo>
                        <a:pt x="441" y="342"/>
                      </a:lnTo>
                      <a:lnTo>
                        <a:pt x="465" y="361"/>
                      </a:lnTo>
                      <a:lnTo>
                        <a:pt x="492" y="378"/>
                      </a:lnTo>
                      <a:lnTo>
                        <a:pt x="522" y="397"/>
                      </a:lnTo>
                      <a:lnTo>
                        <a:pt x="549" y="415"/>
                      </a:lnTo>
                      <a:lnTo>
                        <a:pt x="578" y="433"/>
                      </a:lnTo>
                      <a:lnTo>
                        <a:pt x="607" y="450"/>
                      </a:lnTo>
                      <a:lnTo>
                        <a:pt x="637" y="467"/>
                      </a:lnTo>
                      <a:lnTo>
                        <a:pt x="664" y="486"/>
                      </a:lnTo>
                      <a:lnTo>
                        <a:pt x="691" y="503"/>
                      </a:lnTo>
                      <a:lnTo>
                        <a:pt x="715" y="520"/>
                      </a:lnTo>
                      <a:lnTo>
                        <a:pt x="598" y="547"/>
                      </a:lnTo>
                      <a:lnTo>
                        <a:pt x="598" y="533"/>
                      </a:lnTo>
                      <a:lnTo>
                        <a:pt x="563" y="520"/>
                      </a:lnTo>
                      <a:lnTo>
                        <a:pt x="531" y="506"/>
                      </a:lnTo>
                      <a:lnTo>
                        <a:pt x="502" y="491"/>
                      </a:lnTo>
                      <a:lnTo>
                        <a:pt x="475" y="477"/>
                      </a:lnTo>
                      <a:lnTo>
                        <a:pt x="448" y="462"/>
                      </a:lnTo>
                      <a:lnTo>
                        <a:pt x="419" y="448"/>
                      </a:lnTo>
                      <a:lnTo>
                        <a:pt x="389" y="434"/>
                      </a:lnTo>
                      <a:lnTo>
                        <a:pt x="357" y="422"/>
                      </a:lnTo>
                      <a:lnTo>
                        <a:pt x="323" y="410"/>
                      </a:lnTo>
                      <a:lnTo>
                        <a:pt x="281" y="400"/>
                      </a:lnTo>
                      <a:lnTo>
                        <a:pt x="279" y="401"/>
                      </a:lnTo>
                      <a:lnTo>
                        <a:pt x="277" y="403"/>
                      </a:lnTo>
                      <a:lnTo>
                        <a:pt x="274" y="405"/>
                      </a:lnTo>
                      <a:lnTo>
                        <a:pt x="272" y="407"/>
                      </a:lnTo>
                      <a:lnTo>
                        <a:pt x="272" y="409"/>
                      </a:lnTo>
                      <a:lnTo>
                        <a:pt x="272" y="411"/>
                      </a:lnTo>
                      <a:lnTo>
                        <a:pt x="274" y="413"/>
                      </a:lnTo>
                      <a:lnTo>
                        <a:pt x="277" y="415"/>
                      </a:lnTo>
                      <a:lnTo>
                        <a:pt x="279" y="416"/>
                      </a:lnTo>
                      <a:lnTo>
                        <a:pt x="281" y="417"/>
                      </a:lnTo>
                      <a:lnTo>
                        <a:pt x="316" y="430"/>
                      </a:lnTo>
                      <a:lnTo>
                        <a:pt x="348" y="442"/>
                      </a:lnTo>
                      <a:lnTo>
                        <a:pt x="377" y="454"/>
                      </a:lnTo>
                      <a:lnTo>
                        <a:pt x="406" y="465"/>
                      </a:lnTo>
                      <a:lnTo>
                        <a:pt x="433" y="477"/>
                      </a:lnTo>
                      <a:lnTo>
                        <a:pt x="460" y="488"/>
                      </a:lnTo>
                      <a:lnTo>
                        <a:pt x="485" y="501"/>
                      </a:lnTo>
                      <a:lnTo>
                        <a:pt x="512" y="513"/>
                      </a:lnTo>
                      <a:lnTo>
                        <a:pt x="539" y="527"/>
                      </a:lnTo>
                      <a:lnTo>
                        <a:pt x="566" y="541"/>
                      </a:lnTo>
                      <a:lnTo>
                        <a:pt x="477" y="519"/>
                      </a:lnTo>
                      <a:lnTo>
                        <a:pt x="394" y="491"/>
                      </a:lnTo>
                      <a:lnTo>
                        <a:pt x="316" y="462"/>
                      </a:lnTo>
                      <a:lnTo>
                        <a:pt x="245" y="429"/>
                      </a:lnTo>
                      <a:lnTo>
                        <a:pt x="181" y="392"/>
                      </a:lnTo>
                      <a:lnTo>
                        <a:pt x="127" y="352"/>
                      </a:lnTo>
                      <a:lnTo>
                        <a:pt x="80" y="311"/>
                      </a:lnTo>
                      <a:lnTo>
                        <a:pt x="41" y="267"/>
                      </a:lnTo>
                      <a:lnTo>
                        <a:pt x="14" y="222"/>
                      </a:lnTo>
                      <a:lnTo>
                        <a:pt x="0" y="174"/>
                      </a:lnTo>
                      <a:lnTo>
                        <a:pt x="2" y="151"/>
                      </a:lnTo>
                      <a:lnTo>
                        <a:pt x="4" y="128"/>
                      </a:lnTo>
                      <a:lnTo>
                        <a:pt x="9" y="106"/>
                      </a:lnTo>
                      <a:lnTo>
                        <a:pt x="17" y="86"/>
                      </a:lnTo>
                      <a:lnTo>
                        <a:pt x="26" y="66"/>
                      </a:lnTo>
                      <a:lnTo>
                        <a:pt x="39" y="49"/>
                      </a:lnTo>
                      <a:lnTo>
                        <a:pt x="56" y="33"/>
                      </a:lnTo>
                      <a:lnTo>
                        <a:pt x="76" y="19"/>
                      </a:lnTo>
                      <a:lnTo>
                        <a:pt x="100" y="9"/>
                      </a:lnTo>
                      <a:lnTo>
                        <a:pt x="132" y="1"/>
                      </a:lnTo>
                      <a:lnTo>
                        <a:pt x="215" y="0"/>
                      </a:lnTo>
                      <a:lnTo>
                        <a:pt x="294" y="8"/>
                      </a:lnTo>
                      <a:lnTo>
                        <a:pt x="367" y="24"/>
                      </a:lnTo>
                      <a:lnTo>
                        <a:pt x="436" y="47"/>
                      </a:lnTo>
                      <a:lnTo>
                        <a:pt x="497" y="74"/>
                      </a:lnTo>
                      <a:lnTo>
                        <a:pt x="556" y="106"/>
                      </a:lnTo>
                      <a:lnTo>
                        <a:pt x="607" y="139"/>
                      </a:lnTo>
                      <a:lnTo>
                        <a:pt x="654" y="174"/>
                      </a:lnTo>
                      <a:lnTo>
                        <a:pt x="696" y="208"/>
                      </a:lnTo>
                      <a:lnTo>
                        <a:pt x="730" y="239"/>
                      </a:lnTo>
                      <a:lnTo>
                        <a:pt x="730" y="239"/>
                      </a:lnTo>
                      <a:close/>
                    </a:path>
                  </a:pathLst>
                </a:custGeom>
                <a:solidFill>
                  <a:srgbClr val="B347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18863" name="Rectangle 79"/>
              <p:cNvSpPr>
                <a:spLocks noChangeArrowheads="1"/>
              </p:cNvSpPr>
              <p:nvPr/>
            </p:nvSpPr>
            <p:spPr bwMode="auto">
              <a:xfrm>
                <a:off x="717" y="1238"/>
                <a:ext cx="4338" cy="2400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grpSp>
            <p:nvGrpSpPr>
              <p:cNvPr id="118864" name="Group 80"/>
              <p:cNvGrpSpPr>
                <a:grpSpLocks/>
              </p:cNvGrpSpPr>
              <p:nvPr/>
            </p:nvGrpSpPr>
            <p:grpSpPr bwMode="auto">
              <a:xfrm>
                <a:off x="226" y="1515"/>
                <a:ext cx="5350" cy="528"/>
                <a:chOff x="211" y="1521"/>
                <a:chExt cx="5350" cy="528"/>
              </a:xfrm>
            </p:grpSpPr>
            <p:sp>
              <p:nvSpPr>
                <p:cNvPr id="118865" name="Freeform 81"/>
                <p:cNvSpPr>
                  <a:spLocks/>
                </p:cNvSpPr>
                <p:nvPr/>
              </p:nvSpPr>
              <p:spPr bwMode="auto">
                <a:xfrm>
                  <a:off x="5125" y="1521"/>
                  <a:ext cx="414" cy="159"/>
                </a:xfrm>
                <a:custGeom>
                  <a:avLst/>
                  <a:gdLst>
                    <a:gd name="T0" fmla="*/ 405 w 414"/>
                    <a:gd name="T1" fmla="*/ 90 h 159"/>
                    <a:gd name="T2" fmla="*/ 410 w 414"/>
                    <a:gd name="T3" fmla="*/ 97 h 159"/>
                    <a:gd name="T4" fmla="*/ 412 w 414"/>
                    <a:gd name="T5" fmla="*/ 103 h 159"/>
                    <a:gd name="T6" fmla="*/ 414 w 414"/>
                    <a:gd name="T7" fmla="*/ 110 h 159"/>
                    <a:gd name="T8" fmla="*/ 414 w 414"/>
                    <a:gd name="T9" fmla="*/ 116 h 159"/>
                    <a:gd name="T10" fmla="*/ 414 w 414"/>
                    <a:gd name="T11" fmla="*/ 122 h 159"/>
                    <a:gd name="T12" fmla="*/ 412 w 414"/>
                    <a:gd name="T13" fmla="*/ 128 h 159"/>
                    <a:gd name="T14" fmla="*/ 407 w 414"/>
                    <a:gd name="T15" fmla="*/ 134 h 159"/>
                    <a:gd name="T16" fmla="*/ 400 w 414"/>
                    <a:gd name="T17" fmla="*/ 138 h 159"/>
                    <a:gd name="T18" fmla="*/ 392 w 414"/>
                    <a:gd name="T19" fmla="*/ 143 h 159"/>
                    <a:gd name="T20" fmla="*/ 380 w 414"/>
                    <a:gd name="T21" fmla="*/ 145 h 159"/>
                    <a:gd name="T22" fmla="*/ 380 w 414"/>
                    <a:gd name="T23" fmla="*/ 158 h 159"/>
                    <a:gd name="T24" fmla="*/ 368 w 414"/>
                    <a:gd name="T25" fmla="*/ 159 h 159"/>
                    <a:gd name="T26" fmla="*/ 356 w 414"/>
                    <a:gd name="T27" fmla="*/ 159 h 159"/>
                    <a:gd name="T28" fmla="*/ 346 w 414"/>
                    <a:gd name="T29" fmla="*/ 158 h 159"/>
                    <a:gd name="T30" fmla="*/ 334 w 414"/>
                    <a:gd name="T31" fmla="*/ 156 h 159"/>
                    <a:gd name="T32" fmla="*/ 324 w 414"/>
                    <a:gd name="T33" fmla="*/ 152 h 159"/>
                    <a:gd name="T34" fmla="*/ 311 w 414"/>
                    <a:gd name="T35" fmla="*/ 149 h 159"/>
                    <a:gd name="T36" fmla="*/ 302 w 414"/>
                    <a:gd name="T37" fmla="*/ 145 h 159"/>
                    <a:gd name="T38" fmla="*/ 289 w 414"/>
                    <a:gd name="T39" fmla="*/ 142 h 159"/>
                    <a:gd name="T40" fmla="*/ 277 w 414"/>
                    <a:gd name="T41" fmla="*/ 140 h 159"/>
                    <a:gd name="T42" fmla="*/ 265 w 414"/>
                    <a:gd name="T43" fmla="*/ 137 h 159"/>
                    <a:gd name="T44" fmla="*/ 265 w 414"/>
                    <a:gd name="T45" fmla="*/ 125 h 159"/>
                    <a:gd name="T46" fmla="*/ 235 w 414"/>
                    <a:gd name="T47" fmla="*/ 113 h 159"/>
                    <a:gd name="T48" fmla="*/ 206 w 414"/>
                    <a:gd name="T49" fmla="*/ 103 h 159"/>
                    <a:gd name="T50" fmla="*/ 174 w 414"/>
                    <a:gd name="T51" fmla="*/ 93 h 159"/>
                    <a:gd name="T52" fmla="*/ 142 w 414"/>
                    <a:gd name="T53" fmla="*/ 82 h 159"/>
                    <a:gd name="T54" fmla="*/ 113 w 414"/>
                    <a:gd name="T55" fmla="*/ 72 h 159"/>
                    <a:gd name="T56" fmla="*/ 84 w 414"/>
                    <a:gd name="T57" fmla="*/ 61 h 159"/>
                    <a:gd name="T58" fmla="*/ 59 w 414"/>
                    <a:gd name="T59" fmla="*/ 48 h 159"/>
                    <a:gd name="T60" fmla="*/ 34 w 414"/>
                    <a:gd name="T61" fmla="*/ 34 h 159"/>
                    <a:gd name="T62" fmla="*/ 15 w 414"/>
                    <a:gd name="T63" fmla="*/ 20 h 159"/>
                    <a:gd name="T64" fmla="*/ 0 w 414"/>
                    <a:gd name="T65" fmla="*/ 1 h 159"/>
                    <a:gd name="T66" fmla="*/ 42 w 414"/>
                    <a:gd name="T67" fmla="*/ 0 h 159"/>
                    <a:gd name="T68" fmla="*/ 81 w 414"/>
                    <a:gd name="T69" fmla="*/ 0 h 159"/>
                    <a:gd name="T70" fmla="*/ 123 w 414"/>
                    <a:gd name="T71" fmla="*/ 4 h 159"/>
                    <a:gd name="T72" fmla="*/ 162 w 414"/>
                    <a:gd name="T73" fmla="*/ 9 h 159"/>
                    <a:gd name="T74" fmla="*/ 201 w 414"/>
                    <a:gd name="T75" fmla="*/ 17 h 159"/>
                    <a:gd name="T76" fmla="*/ 238 w 414"/>
                    <a:gd name="T77" fmla="*/ 25 h 159"/>
                    <a:gd name="T78" fmla="*/ 275 w 414"/>
                    <a:gd name="T79" fmla="*/ 36 h 159"/>
                    <a:gd name="T80" fmla="*/ 311 w 414"/>
                    <a:gd name="T81" fmla="*/ 47 h 159"/>
                    <a:gd name="T82" fmla="*/ 346 w 414"/>
                    <a:gd name="T83" fmla="*/ 58 h 159"/>
                    <a:gd name="T84" fmla="*/ 380 w 414"/>
                    <a:gd name="T85" fmla="*/ 70 h 159"/>
                    <a:gd name="T86" fmla="*/ 405 w 414"/>
                    <a:gd name="T87" fmla="*/ 90 h 159"/>
                    <a:gd name="T88" fmla="*/ 405 w 414"/>
                    <a:gd name="T89" fmla="*/ 90 h 1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414" h="159">
                      <a:moveTo>
                        <a:pt x="405" y="90"/>
                      </a:moveTo>
                      <a:lnTo>
                        <a:pt x="410" y="97"/>
                      </a:lnTo>
                      <a:lnTo>
                        <a:pt x="412" y="103"/>
                      </a:lnTo>
                      <a:lnTo>
                        <a:pt x="414" y="110"/>
                      </a:lnTo>
                      <a:lnTo>
                        <a:pt x="414" y="116"/>
                      </a:lnTo>
                      <a:lnTo>
                        <a:pt x="414" y="122"/>
                      </a:lnTo>
                      <a:lnTo>
                        <a:pt x="412" y="128"/>
                      </a:lnTo>
                      <a:lnTo>
                        <a:pt x="407" y="134"/>
                      </a:lnTo>
                      <a:lnTo>
                        <a:pt x="400" y="138"/>
                      </a:lnTo>
                      <a:lnTo>
                        <a:pt x="392" y="143"/>
                      </a:lnTo>
                      <a:lnTo>
                        <a:pt x="380" y="145"/>
                      </a:lnTo>
                      <a:lnTo>
                        <a:pt x="380" y="158"/>
                      </a:lnTo>
                      <a:lnTo>
                        <a:pt x="368" y="159"/>
                      </a:lnTo>
                      <a:lnTo>
                        <a:pt x="356" y="159"/>
                      </a:lnTo>
                      <a:lnTo>
                        <a:pt x="346" y="158"/>
                      </a:lnTo>
                      <a:lnTo>
                        <a:pt x="334" y="156"/>
                      </a:lnTo>
                      <a:lnTo>
                        <a:pt x="324" y="152"/>
                      </a:lnTo>
                      <a:lnTo>
                        <a:pt x="311" y="149"/>
                      </a:lnTo>
                      <a:lnTo>
                        <a:pt x="302" y="145"/>
                      </a:lnTo>
                      <a:lnTo>
                        <a:pt x="289" y="142"/>
                      </a:lnTo>
                      <a:lnTo>
                        <a:pt x="277" y="140"/>
                      </a:lnTo>
                      <a:lnTo>
                        <a:pt x="265" y="137"/>
                      </a:lnTo>
                      <a:lnTo>
                        <a:pt x="265" y="125"/>
                      </a:lnTo>
                      <a:lnTo>
                        <a:pt x="235" y="113"/>
                      </a:lnTo>
                      <a:lnTo>
                        <a:pt x="206" y="103"/>
                      </a:lnTo>
                      <a:lnTo>
                        <a:pt x="174" y="93"/>
                      </a:lnTo>
                      <a:lnTo>
                        <a:pt x="142" y="82"/>
                      </a:lnTo>
                      <a:lnTo>
                        <a:pt x="113" y="72"/>
                      </a:lnTo>
                      <a:lnTo>
                        <a:pt x="84" y="61"/>
                      </a:lnTo>
                      <a:lnTo>
                        <a:pt x="59" y="48"/>
                      </a:lnTo>
                      <a:lnTo>
                        <a:pt x="34" y="34"/>
                      </a:lnTo>
                      <a:lnTo>
                        <a:pt x="15" y="20"/>
                      </a:lnTo>
                      <a:lnTo>
                        <a:pt x="0" y="1"/>
                      </a:lnTo>
                      <a:lnTo>
                        <a:pt x="42" y="0"/>
                      </a:lnTo>
                      <a:lnTo>
                        <a:pt x="81" y="0"/>
                      </a:lnTo>
                      <a:lnTo>
                        <a:pt x="123" y="4"/>
                      </a:lnTo>
                      <a:lnTo>
                        <a:pt x="162" y="9"/>
                      </a:lnTo>
                      <a:lnTo>
                        <a:pt x="201" y="17"/>
                      </a:lnTo>
                      <a:lnTo>
                        <a:pt x="238" y="25"/>
                      </a:lnTo>
                      <a:lnTo>
                        <a:pt x="275" y="36"/>
                      </a:lnTo>
                      <a:lnTo>
                        <a:pt x="311" y="47"/>
                      </a:lnTo>
                      <a:lnTo>
                        <a:pt x="346" y="58"/>
                      </a:lnTo>
                      <a:lnTo>
                        <a:pt x="380" y="70"/>
                      </a:lnTo>
                      <a:lnTo>
                        <a:pt x="405" y="90"/>
                      </a:lnTo>
                      <a:lnTo>
                        <a:pt x="405" y="90"/>
                      </a:lnTo>
                      <a:close/>
                    </a:path>
                  </a:pathLst>
                </a:custGeom>
                <a:solidFill>
                  <a:srgbClr val="CC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866" name="Freeform 82"/>
                <p:cNvSpPr>
                  <a:spLocks/>
                </p:cNvSpPr>
                <p:nvPr/>
              </p:nvSpPr>
              <p:spPr bwMode="auto">
                <a:xfrm>
                  <a:off x="235" y="1575"/>
                  <a:ext cx="486" cy="153"/>
                </a:xfrm>
                <a:custGeom>
                  <a:avLst/>
                  <a:gdLst>
                    <a:gd name="T0" fmla="*/ 486 w 486"/>
                    <a:gd name="T1" fmla="*/ 33 h 153"/>
                    <a:gd name="T2" fmla="*/ 446 w 486"/>
                    <a:gd name="T3" fmla="*/ 50 h 153"/>
                    <a:gd name="T4" fmla="*/ 405 w 486"/>
                    <a:gd name="T5" fmla="*/ 65 h 153"/>
                    <a:gd name="T6" fmla="*/ 361 w 486"/>
                    <a:gd name="T7" fmla="*/ 79 h 153"/>
                    <a:gd name="T8" fmla="*/ 316 w 486"/>
                    <a:gd name="T9" fmla="*/ 90 h 153"/>
                    <a:gd name="T10" fmla="*/ 272 w 486"/>
                    <a:gd name="T11" fmla="*/ 102 h 153"/>
                    <a:gd name="T12" fmla="*/ 228 w 486"/>
                    <a:gd name="T13" fmla="*/ 113 h 153"/>
                    <a:gd name="T14" fmla="*/ 182 w 486"/>
                    <a:gd name="T15" fmla="*/ 122 h 153"/>
                    <a:gd name="T16" fmla="*/ 138 w 486"/>
                    <a:gd name="T17" fmla="*/ 132 h 153"/>
                    <a:gd name="T18" fmla="*/ 91 w 486"/>
                    <a:gd name="T19" fmla="*/ 143 h 153"/>
                    <a:gd name="T20" fmla="*/ 44 w 486"/>
                    <a:gd name="T21" fmla="*/ 153 h 153"/>
                    <a:gd name="T22" fmla="*/ 57 w 486"/>
                    <a:gd name="T23" fmla="*/ 148 h 153"/>
                    <a:gd name="T24" fmla="*/ 44 w 486"/>
                    <a:gd name="T25" fmla="*/ 147 h 153"/>
                    <a:gd name="T26" fmla="*/ 37 w 486"/>
                    <a:gd name="T27" fmla="*/ 145 h 153"/>
                    <a:gd name="T28" fmla="*/ 30 w 486"/>
                    <a:gd name="T29" fmla="*/ 140 h 153"/>
                    <a:gd name="T30" fmla="*/ 25 w 486"/>
                    <a:gd name="T31" fmla="*/ 135 h 153"/>
                    <a:gd name="T32" fmla="*/ 22 w 486"/>
                    <a:gd name="T33" fmla="*/ 129 h 153"/>
                    <a:gd name="T34" fmla="*/ 20 w 486"/>
                    <a:gd name="T35" fmla="*/ 123 h 153"/>
                    <a:gd name="T36" fmla="*/ 15 w 486"/>
                    <a:gd name="T37" fmla="*/ 116 h 153"/>
                    <a:gd name="T38" fmla="*/ 13 w 486"/>
                    <a:gd name="T39" fmla="*/ 110 h 153"/>
                    <a:gd name="T40" fmla="*/ 8 w 486"/>
                    <a:gd name="T41" fmla="*/ 104 h 153"/>
                    <a:gd name="T42" fmla="*/ 0 w 486"/>
                    <a:gd name="T43" fmla="*/ 98 h 153"/>
                    <a:gd name="T44" fmla="*/ 30 w 486"/>
                    <a:gd name="T45" fmla="*/ 81 h 153"/>
                    <a:gd name="T46" fmla="*/ 64 w 486"/>
                    <a:gd name="T47" fmla="*/ 66 h 153"/>
                    <a:gd name="T48" fmla="*/ 101 w 486"/>
                    <a:gd name="T49" fmla="*/ 54 h 153"/>
                    <a:gd name="T50" fmla="*/ 142 w 486"/>
                    <a:gd name="T51" fmla="*/ 43 h 153"/>
                    <a:gd name="T52" fmla="*/ 187 w 486"/>
                    <a:gd name="T53" fmla="*/ 34 h 153"/>
                    <a:gd name="T54" fmla="*/ 231 w 486"/>
                    <a:gd name="T55" fmla="*/ 26 h 153"/>
                    <a:gd name="T56" fmla="*/ 277 w 486"/>
                    <a:gd name="T57" fmla="*/ 19 h 153"/>
                    <a:gd name="T58" fmla="*/ 324 w 486"/>
                    <a:gd name="T59" fmla="*/ 12 h 153"/>
                    <a:gd name="T60" fmla="*/ 370 w 486"/>
                    <a:gd name="T61" fmla="*/ 7 h 153"/>
                    <a:gd name="T62" fmla="*/ 417 w 486"/>
                    <a:gd name="T63" fmla="*/ 1 h 153"/>
                    <a:gd name="T64" fmla="*/ 432 w 486"/>
                    <a:gd name="T65" fmla="*/ 0 h 153"/>
                    <a:gd name="T66" fmla="*/ 444 w 486"/>
                    <a:gd name="T67" fmla="*/ 1 h 153"/>
                    <a:gd name="T68" fmla="*/ 454 w 486"/>
                    <a:gd name="T69" fmla="*/ 4 h 153"/>
                    <a:gd name="T70" fmla="*/ 459 w 486"/>
                    <a:gd name="T71" fmla="*/ 8 h 153"/>
                    <a:gd name="T72" fmla="*/ 464 w 486"/>
                    <a:gd name="T73" fmla="*/ 12 h 153"/>
                    <a:gd name="T74" fmla="*/ 468 w 486"/>
                    <a:gd name="T75" fmla="*/ 17 h 153"/>
                    <a:gd name="T76" fmla="*/ 471 w 486"/>
                    <a:gd name="T77" fmla="*/ 22 h 153"/>
                    <a:gd name="T78" fmla="*/ 476 w 486"/>
                    <a:gd name="T79" fmla="*/ 26 h 153"/>
                    <a:gd name="T80" fmla="*/ 481 w 486"/>
                    <a:gd name="T81" fmla="*/ 31 h 153"/>
                    <a:gd name="T82" fmla="*/ 486 w 486"/>
                    <a:gd name="T83" fmla="*/ 33 h 153"/>
                    <a:gd name="T84" fmla="*/ 486 w 486"/>
                    <a:gd name="T85" fmla="*/ 33 h 1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86" h="153">
                      <a:moveTo>
                        <a:pt x="486" y="33"/>
                      </a:moveTo>
                      <a:lnTo>
                        <a:pt x="446" y="50"/>
                      </a:lnTo>
                      <a:lnTo>
                        <a:pt x="405" y="65"/>
                      </a:lnTo>
                      <a:lnTo>
                        <a:pt x="361" y="79"/>
                      </a:lnTo>
                      <a:lnTo>
                        <a:pt x="316" y="90"/>
                      </a:lnTo>
                      <a:lnTo>
                        <a:pt x="272" y="102"/>
                      </a:lnTo>
                      <a:lnTo>
                        <a:pt x="228" y="113"/>
                      </a:lnTo>
                      <a:lnTo>
                        <a:pt x="182" y="122"/>
                      </a:lnTo>
                      <a:lnTo>
                        <a:pt x="138" y="132"/>
                      </a:lnTo>
                      <a:lnTo>
                        <a:pt x="91" y="143"/>
                      </a:lnTo>
                      <a:lnTo>
                        <a:pt x="44" y="153"/>
                      </a:lnTo>
                      <a:lnTo>
                        <a:pt x="57" y="148"/>
                      </a:lnTo>
                      <a:lnTo>
                        <a:pt x="44" y="147"/>
                      </a:lnTo>
                      <a:lnTo>
                        <a:pt x="37" y="145"/>
                      </a:lnTo>
                      <a:lnTo>
                        <a:pt x="30" y="140"/>
                      </a:lnTo>
                      <a:lnTo>
                        <a:pt x="25" y="135"/>
                      </a:lnTo>
                      <a:lnTo>
                        <a:pt x="22" y="129"/>
                      </a:lnTo>
                      <a:lnTo>
                        <a:pt x="20" y="123"/>
                      </a:lnTo>
                      <a:lnTo>
                        <a:pt x="15" y="116"/>
                      </a:lnTo>
                      <a:lnTo>
                        <a:pt x="13" y="110"/>
                      </a:lnTo>
                      <a:lnTo>
                        <a:pt x="8" y="104"/>
                      </a:lnTo>
                      <a:lnTo>
                        <a:pt x="0" y="98"/>
                      </a:lnTo>
                      <a:lnTo>
                        <a:pt x="30" y="81"/>
                      </a:lnTo>
                      <a:lnTo>
                        <a:pt x="64" y="66"/>
                      </a:lnTo>
                      <a:lnTo>
                        <a:pt x="101" y="54"/>
                      </a:lnTo>
                      <a:lnTo>
                        <a:pt x="142" y="43"/>
                      </a:lnTo>
                      <a:lnTo>
                        <a:pt x="187" y="34"/>
                      </a:lnTo>
                      <a:lnTo>
                        <a:pt x="231" y="26"/>
                      </a:lnTo>
                      <a:lnTo>
                        <a:pt x="277" y="19"/>
                      </a:lnTo>
                      <a:lnTo>
                        <a:pt x="324" y="12"/>
                      </a:lnTo>
                      <a:lnTo>
                        <a:pt x="370" y="7"/>
                      </a:lnTo>
                      <a:lnTo>
                        <a:pt x="417" y="1"/>
                      </a:lnTo>
                      <a:lnTo>
                        <a:pt x="432" y="0"/>
                      </a:lnTo>
                      <a:lnTo>
                        <a:pt x="444" y="1"/>
                      </a:lnTo>
                      <a:lnTo>
                        <a:pt x="454" y="4"/>
                      </a:lnTo>
                      <a:lnTo>
                        <a:pt x="459" y="8"/>
                      </a:lnTo>
                      <a:lnTo>
                        <a:pt x="464" y="12"/>
                      </a:lnTo>
                      <a:lnTo>
                        <a:pt x="468" y="17"/>
                      </a:lnTo>
                      <a:lnTo>
                        <a:pt x="471" y="22"/>
                      </a:lnTo>
                      <a:lnTo>
                        <a:pt x="476" y="26"/>
                      </a:lnTo>
                      <a:lnTo>
                        <a:pt x="481" y="31"/>
                      </a:lnTo>
                      <a:lnTo>
                        <a:pt x="486" y="33"/>
                      </a:lnTo>
                      <a:lnTo>
                        <a:pt x="486" y="33"/>
                      </a:lnTo>
                      <a:close/>
                    </a:path>
                  </a:pathLst>
                </a:custGeom>
                <a:solidFill>
                  <a:srgbClr val="CC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867" name="Freeform 83"/>
                <p:cNvSpPr>
                  <a:spLocks/>
                </p:cNvSpPr>
                <p:nvPr/>
              </p:nvSpPr>
              <p:spPr bwMode="auto">
                <a:xfrm>
                  <a:off x="5020" y="1621"/>
                  <a:ext cx="541" cy="161"/>
                </a:xfrm>
                <a:custGeom>
                  <a:avLst/>
                  <a:gdLst>
                    <a:gd name="T0" fmla="*/ 522 w 541"/>
                    <a:gd name="T1" fmla="*/ 99 h 161"/>
                    <a:gd name="T2" fmla="*/ 527 w 541"/>
                    <a:gd name="T3" fmla="*/ 104 h 161"/>
                    <a:gd name="T4" fmla="*/ 534 w 541"/>
                    <a:gd name="T5" fmla="*/ 109 h 161"/>
                    <a:gd name="T6" fmla="*/ 537 w 541"/>
                    <a:gd name="T7" fmla="*/ 115 h 161"/>
                    <a:gd name="T8" fmla="*/ 541 w 541"/>
                    <a:gd name="T9" fmla="*/ 120 h 161"/>
                    <a:gd name="T10" fmla="*/ 541 w 541"/>
                    <a:gd name="T11" fmla="*/ 125 h 161"/>
                    <a:gd name="T12" fmla="*/ 541 w 541"/>
                    <a:gd name="T13" fmla="*/ 131 h 161"/>
                    <a:gd name="T14" fmla="*/ 541 w 541"/>
                    <a:gd name="T15" fmla="*/ 137 h 161"/>
                    <a:gd name="T16" fmla="*/ 537 w 541"/>
                    <a:gd name="T17" fmla="*/ 141 h 161"/>
                    <a:gd name="T18" fmla="*/ 529 w 541"/>
                    <a:gd name="T19" fmla="*/ 147 h 161"/>
                    <a:gd name="T20" fmla="*/ 522 w 541"/>
                    <a:gd name="T21" fmla="*/ 152 h 161"/>
                    <a:gd name="T22" fmla="*/ 502 w 541"/>
                    <a:gd name="T23" fmla="*/ 161 h 161"/>
                    <a:gd name="T24" fmla="*/ 456 w 541"/>
                    <a:gd name="T25" fmla="*/ 144 h 161"/>
                    <a:gd name="T26" fmla="*/ 402 w 541"/>
                    <a:gd name="T27" fmla="*/ 130 h 161"/>
                    <a:gd name="T28" fmla="*/ 345 w 541"/>
                    <a:gd name="T29" fmla="*/ 118 h 161"/>
                    <a:gd name="T30" fmla="*/ 289 w 541"/>
                    <a:gd name="T31" fmla="*/ 109 h 161"/>
                    <a:gd name="T32" fmla="*/ 230 w 541"/>
                    <a:gd name="T33" fmla="*/ 99 h 161"/>
                    <a:gd name="T34" fmla="*/ 174 w 541"/>
                    <a:gd name="T35" fmla="*/ 89 h 161"/>
                    <a:gd name="T36" fmla="*/ 122 w 541"/>
                    <a:gd name="T37" fmla="*/ 77 h 161"/>
                    <a:gd name="T38" fmla="*/ 73 w 541"/>
                    <a:gd name="T39" fmla="*/ 61 h 161"/>
                    <a:gd name="T40" fmla="*/ 32 w 541"/>
                    <a:gd name="T41" fmla="*/ 42 h 161"/>
                    <a:gd name="T42" fmla="*/ 0 w 541"/>
                    <a:gd name="T43" fmla="*/ 17 h 161"/>
                    <a:gd name="T44" fmla="*/ 7 w 541"/>
                    <a:gd name="T45" fmla="*/ 9 h 161"/>
                    <a:gd name="T46" fmla="*/ 19 w 541"/>
                    <a:gd name="T47" fmla="*/ 3 h 161"/>
                    <a:gd name="T48" fmla="*/ 37 w 541"/>
                    <a:gd name="T49" fmla="*/ 1 h 161"/>
                    <a:gd name="T50" fmla="*/ 59 w 541"/>
                    <a:gd name="T51" fmla="*/ 0 h 161"/>
                    <a:gd name="T52" fmla="*/ 81 w 541"/>
                    <a:gd name="T53" fmla="*/ 0 h 161"/>
                    <a:gd name="T54" fmla="*/ 105 w 541"/>
                    <a:gd name="T55" fmla="*/ 2 h 161"/>
                    <a:gd name="T56" fmla="*/ 130 w 541"/>
                    <a:gd name="T57" fmla="*/ 4 h 161"/>
                    <a:gd name="T58" fmla="*/ 152 w 541"/>
                    <a:gd name="T59" fmla="*/ 6 h 161"/>
                    <a:gd name="T60" fmla="*/ 176 w 541"/>
                    <a:gd name="T61" fmla="*/ 10 h 161"/>
                    <a:gd name="T62" fmla="*/ 193 w 541"/>
                    <a:gd name="T63" fmla="*/ 11 h 161"/>
                    <a:gd name="T64" fmla="*/ 522 w 541"/>
                    <a:gd name="T65" fmla="*/ 99 h 161"/>
                    <a:gd name="T66" fmla="*/ 522 w 541"/>
                    <a:gd name="T67" fmla="*/ 99 h 1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541" h="161">
                      <a:moveTo>
                        <a:pt x="522" y="99"/>
                      </a:moveTo>
                      <a:lnTo>
                        <a:pt x="527" y="104"/>
                      </a:lnTo>
                      <a:lnTo>
                        <a:pt x="534" y="109"/>
                      </a:lnTo>
                      <a:lnTo>
                        <a:pt x="537" y="115"/>
                      </a:lnTo>
                      <a:lnTo>
                        <a:pt x="541" y="120"/>
                      </a:lnTo>
                      <a:lnTo>
                        <a:pt x="541" y="125"/>
                      </a:lnTo>
                      <a:lnTo>
                        <a:pt x="541" y="131"/>
                      </a:lnTo>
                      <a:lnTo>
                        <a:pt x="541" y="137"/>
                      </a:lnTo>
                      <a:lnTo>
                        <a:pt x="537" y="141"/>
                      </a:lnTo>
                      <a:lnTo>
                        <a:pt x="529" y="147"/>
                      </a:lnTo>
                      <a:lnTo>
                        <a:pt x="522" y="152"/>
                      </a:lnTo>
                      <a:lnTo>
                        <a:pt x="502" y="161"/>
                      </a:lnTo>
                      <a:lnTo>
                        <a:pt x="456" y="144"/>
                      </a:lnTo>
                      <a:lnTo>
                        <a:pt x="402" y="130"/>
                      </a:lnTo>
                      <a:lnTo>
                        <a:pt x="345" y="118"/>
                      </a:lnTo>
                      <a:lnTo>
                        <a:pt x="289" y="109"/>
                      </a:lnTo>
                      <a:lnTo>
                        <a:pt x="230" y="99"/>
                      </a:lnTo>
                      <a:lnTo>
                        <a:pt x="174" y="89"/>
                      </a:lnTo>
                      <a:lnTo>
                        <a:pt x="122" y="77"/>
                      </a:lnTo>
                      <a:lnTo>
                        <a:pt x="73" y="61"/>
                      </a:lnTo>
                      <a:lnTo>
                        <a:pt x="32" y="42"/>
                      </a:lnTo>
                      <a:lnTo>
                        <a:pt x="0" y="17"/>
                      </a:lnTo>
                      <a:lnTo>
                        <a:pt x="7" y="9"/>
                      </a:lnTo>
                      <a:lnTo>
                        <a:pt x="19" y="3"/>
                      </a:lnTo>
                      <a:lnTo>
                        <a:pt x="37" y="1"/>
                      </a:lnTo>
                      <a:lnTo>
                        <a:pt x="59" y="0"/>
                      </a:lnTo>
                      <a:lnTo>
                        <a:pt x="81" y="0"/>
                      </a:lnTo>
                      <a:lnTo>
                        <a:pt x="105" y="2"/>
                      </a:lnTo>
                      <a:lnTo>
                        <a:pt x="130" y="4"/>
                      </a:lnTo>
                      <a:lnTo>
                        <a:pt x="152" y="6"/>
                      </a:lnTo>
                      <a:lnTo>
                        <a:pt x="176" y="10"/>
                      </a:lnTo>
                      <a:lnTo>
                        <a:pt x="193" y="11"/>
                      </a:lnTo>
                      <a:lnTo>
                        <a:pt x="522" y="99"/>
                      </a:lnTo>
                      <a:lnTo>
                        <a:pt x="522" y="99"/>
                      </a:lnTo>
                      <a:close/>
                    </a:path>
                  </a:pathLst>
                </a:custGeom>
                <a:solidFill>
                  <a:srgbClr val="CC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868" name="Freeform 84"/>
                <p:cNvSpPr>
                  <a:spLocks/>
                </p:cNvSpPr>
                <p:nvPr/>
              </p:nvSpPr>
              <p:spPr bwMode="auto">
                <a:xfrm>
                  <a:off x="221" y="1694"/>
                  <a:ext cx="573" cy="120"/>
                </a:xfrm>
                <a:custGeom>
                  <a:avLst/>
                  <a:gdLst>
                    <a:gd name="T0" fmla="*/ 573 w 573"/>
                    <a:gd name="T1" fmla="*/ 5 h 120"/>
                    <a:gd name="T2" fmla="*/ 573 w 573"/>
                    <a:gd name="T3" fmla="*/ 16 h 120"/>
                    <a:gd name="T4" fmla="*/ 566 w 573"/>
                    <a:gd name="T5" fmla="*/ 24 h 120"/>
                    <a:gd name="T6" fmla="*/ 554 w 573"/>
                    <a:gd name="T7" fmla="*/ 32 h 120"/>
                    <a:gd name="T8" fmla="*/ 536 w 573"/>
                    <a:gd name="T9" fmla="*/ 39 h 120"/>
                    <a:gd name="T10" fmla="*/ 517 w 573"/>
                    <a:gd name="T11" fmla="*/ 44 h 120"/>
                    <a:gd name="T12" fmla="*/ 497 w 573"/>
                    <a:gd name="T13" fmla="*/ 51 h 120"/>
                    <a:gd name="T14" fmla="*/ 478 w 573"/>
                    <a:gd name="T15" fmla="*/ 57 h 120"/>
                    <a:gd name="T16" fmla="*/ 458 w 573"/>
                    <a:gd name="T17" fmla="*/ 64 h 120"/>
                    <a:gd name="T18" fmla="*/ 443 w 573"/>
                    <a:gd name="T19" fmla="*/ 71 h 120"/>
                    <a:gd name="T20" fmla="*/ 431 w 573"/>
                    <a:gd name="T21" fmla="*/ 79 h 120"/>
                    <a:gd name="T22" fmla="*/ 389 w 573"/>
                    <a:gd name="T23" fmla="*/ 80 h 120"/>
                    <a:gd name="T24" fmla="*/ 345 w 573"/>
                    <a:gd name="T25" fmla="*/ 82 h 120"/>
                    <a:gd name="T26" fmla="*/ 301 w 573"/>
                    <a:gd name="T27" fmla="*/ 84 h 120"/>
                    <a:gd name="T28" fmla="*/ 257 w 573"/>
                    <a:gd name="T29" fmla="*/ 88 h 120"/>
                    <a:gd name="T30" fmla="*/ 213 w 573"/>
                    <a:gd name="T31" fmla="*/ 92 h 120"/>
                    <a:gd name="T32" fmla="*/ 169 w 573"/>
                    <a:gd name="T33" fmla="*/ 97 h 120"/>
                    <a:gd name="T34" fmla="*/ 127 w 573"/>
                    <a:gd name="T35" fmla="*/ 101 h 120"/>
                    <a:gd name="T36" fmla="*/ 85 w 573"/>
                    <a:gd name="T37" fmla="*/ 107 h 120"/>
                    <a:gd name="T38" fmla="*/ 46 w 573"/>
                    <a:gd name="T39" fmla="*/ 114 h 120"/>
                    <a:gd name="T40" fmla="*/ 7 w 573"/>
                    <a:gd name="T41" fmla="*/ 120 h 120"/>
                    <a:gd name="T42" fmla="*/ 2 w 573"/>
                    <a:gd name="T43" fmla="*/ 115 h 120"/>
                    <a:gd name="T44" fmla="*/ 0 w 573"/>
                    <a:gd name="T45" fmla="*/ 109 h 120"/>
                    <a:gd name="T46" fmla="*/ 0 w 573"/>
                    <a:gd name="T47" fmla="*/ 105 h 120"/>
                    <a:gd name="T48" fmla="*/ 2 w 573"/>
                    <a:gd name="T49" fmla="*/ 99 h 120"/>
                    <a:gd name="T50" fmla="*/ 4 w 573"/>
                    <a:gd name="T51" fmla="*/ 95 h 120"/>
                    <a:gd name="T52" fmla="*/ 9 w 573"/>
                    <a:gd name="T53" fmla="*/ 89 h 120"/>
                    <a:gd name="T54" fmla="*/ 14 w 573"/>
                    <a:gd name="T55" fmla="*/ 84 h 120"/>
                    <a:gd name="T56" fmla="*/ 19 w 573"/>
                    <a:gd name="T57" fmla="*/ 80 h 120"/>
                    <a:gd name="T58" fmla="*/ 27 w 573"/>
                    <a:gd name="T59" fmla="*/ 75 h 120"/>
                    <a:gd name="T60" fmla="*/ 34 w 573"/>
                    <a:gd name="T61" fmla="*/ 71 h 120"/>
                    <a:gd name="T62" fmla="*/ 80 w 573"/>
                    <a:gd name="T63" fmla="*/ 55 h 120"/>
                    <a:gd name="T64" fmla="*/ 130 w 573"/>
                    <a:gd name="T65" fmla="*/ 41 h 120"/>
                    <a:gd name="T66" fmla="*/ 179 w 573"/>
                    <a:gd name="T67" fmla="*/ 28 h 120"/>
                    <a:gd name="T68" fmla="*/ 232 w 573"/>
                    <a:gd name="T69" fmla="*/ 18 h 120"/>
                    <a:gd name="T70" fmla="*/ 284 w 573"/>
                    <a:gd name="T71" fmla="*/ 10 h 120"/>
                    <a:gd name="T72" fmla="*/ 340 w 573"/>
                    <a:gd name="T73" fmla="*/ 4 h 120"/>
                    <a:gd name="T74" fmla="*/ 397 w 573"/>
                    <a:gd name="T75" fmla="*/ 1 h 120"/>
                    <a:gd name="T76" fmla="*/ 453 w 573"/>
                    <a:gd name="T77" fmla="*/ 0 h 120"/>
                    <a:gd name="T78" fmla="*/ 514 w 573"/>
                    <a:gd name="T79" fmla="*/ 1 h 120"/>
                    <a:gd name="T80" fmla="*/ 573 w 573"/>
                    <a:gd name="T81" fmla="*/ 5 h 120"/>
                    <a:gd name="T82" fmla="*/ 573 w 573"/>
                    <a:gd name="T83" fmla="*/ 5 h 1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573" h="120">
                      <a:moveTo>
                        <a:pt x="573" y="5"/>
                      </a:moveTo>
                      <a:lnTo>
                        <a:pt x="573" y="16"/>
                      </a:lnTo>
                      <a:lnTo>
                        <a:pt x="566" y="24"/>
                      </a:lnTo>
                      <a:lnTo>
                        <a:pt x="554" y="32"/>
                      </a:lnTo>
                      <a:lnTo>
                        <a:pt x="536" y="39"/>
                      </a:lnTo>
                      <a:lnTo>
                        <a:pt x="517" y="44"/>
                      </a:lnTo>
                      <a:lnTo>
                        <a:pt x="497" y="51"/>
                      </a:lnTo>
                      <a:lnTo>
                        <a:pt x="478" y="57"/>
                      </a:lnTo>
                      <a:lnTo>
                        <a:pt x="458" y="64"/>
                      </a:lnTo>
                      <a:lnTo>
                        <a:pt x="443" y="71"/>
                      </a:lnTo>
                      <a:lnTo>
                        <a:pt x="431" y="79"/>
                      </a:lnTo>
                      <a:lnTo>
                        <a:pt x="389" y="80"/>
                      </a:lnTo>
                      <a:lnTo>
                        <a:pt x="345" y="82"/>
                      </a:lnTo>
                      <a:lnTo>
                        <a:pt x="301" y="84"/>
                      </a:lnTo>
                      <a:lnTo>
                        <a:pt x="257" y="88"/>
                      </a:lnTo>
                      <a:lnTo>
                        <a:pt x="213" y="92"/>
                      </a:lnTo>
                      <a:lnTo>
                        <a:pt x="169" y="97"/>
                      </a:lnTo>
                      <a:lnTo>
                        <a:pt x="127" y="101"/>
                      </a:lnTo>
                      <a:lnTo>
                        <a:pt x="85" y="107"/>
                      </a:lnTo>
                      <a:lnTo>
                        <a:pt x="46" y="114"/>
                      </a:lnTo>
                      <a:lnTo>
                        <a:pt x="7" y="120"/>
                      </a:lnTo>
                      <a:lnTo>
                        <a:pt x="2" y="115"/>
                      </a:lnTo>
                      <a:lnTo>
                        <a:pt x="0" y="109"/>
                      </a:lnTo>
                      <a:lnTo>
                        <a:pt x="0" y="105"/>
                      </a:lnTo>
                      <a:lnTo>
                        <a:pt x="2" y="99"/>
                      </a:lnTo>
                      <a:lnTo>
                        <a:pt x="4" y="95"/>
                      </a:lnTo>
                      <a:lnTo>
                        <a:pt x="9" y="89"/>
                      </a:lnTo>
                      <a:lnTo>
                        <a:pt x="14" y="84"/>
                      </a:lnTo>
                      <a:lnTo>
                        <a:pt x="19" y="80"/>
                      </a:lnTo>
                      <a:lnTo>
                        <a:pt x="27" y="75"/>
                      </a:lnTo>
                      <a:lnTo>
                        <a:pt x="34" y="71"/>
                      </a:lnTo>
                      <a:lnTo>
                        <a:pt x="80" y="55"/>
                      </a:lnTo>
                      <a:lnTo>
                        <a:pt x="130" y="41"/>
                      </a:lnTo>
                      <a:lnTo>
                        <a:pt x="179" y="28"/>
                      </a:lnTo>
                      <a:lnTo>
                        <a:pt x="232" y="18"/>
                      </a:lnTo>
                      <a:lnTo>
                        <a:pt x="284" y="10"/>
                      </a:lnTo>
                      <a:lnTo>
                        <a:pt x="340" y="4"/>
                      </a:lnTo>
                      <a:lnTo>
                        <a:pt x="397" y="1"/>
                      </a:lnTo>
                      <a:lnTo>
                        <a:pt x="453" y="0"/>
                      </a:lnTo>
                      <a:lnTo>
                        <a:pt x="514" y="1"/>
                      </a:lnTo>
                      <a:lnTo>
                        <a:pt x="573" y="5"/>
                      </a:lnTo>
                      <a:lnTo>
                        <a:pt x="573" y="5"/>
                      </a:lnTo>
                      <a:close/>
                    </a:path>
                  </a:pathLst>
                </a:custGeom>
                <a:solidFill>
                  <a:srgbClr val="CC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869" name="Freeform 85"/>
                <p:cNvSpPr>
                  <a:spLocks/>
                </p:cNvSpPr>
                <p:nvPr/>
              </p:nvSpPr>
              <p:spPr bwMode="auto">
                <a:xfrm>
                  <a:off x="4954" y="1711"/>
                  <a:ext cx="563" cy="177"/>
                </a:xfrm>
                <a:custGeom>
                  <a:avLst/>
                  <a:gdLst>
                    <a:gd name="T0" fmla="*/ 561 w 563"/>
                    <a:gd name="T1" fmla="*/ 95 h 177"/>
                    <a:gd name="T2" fmla="*/ 563 w 563"/>
                    <a:gd name="T3" fmla="*/ 107 h 177"/>
                    <a:gd name="T4" fmla="*/ 561 w 563"/>
                    <a:gd name="T5" fmla="*/ 118 h 177"/>
                    <a:gd name="T6" fmla="*/ 554 w 563"/>
                    <a:gd name="T7" fmla="*/ 128 h 177"/>
                    <a:gd name="T8" fmla="*/ 544 w 563"/>
                    <a:gd name="T9" fmla="*/ 138 h 177"/>
                    <a:gd name="T10" fmla="*/ 531 w 563"/>
                    <a:gd name="T11" fmla="*/ 146 h 177"/>
                    <a:gd name="T12" fmla="*/ 514 w 563"/>
                    <a:gd name="T13" fmla="*/ 154 h 177"/>
                    <a:gd name="T14" fmla="*/ 497 w 563"/>
                    <a:gd name="T15" fmla="*/ 160 h 177"/>
                    <a:gd name="T16" fmla="*/ 478 w 563"/>
                    <a:gd name="T17" fmla="*/ 167 h 177"/>
                    <a:gd name="T18" fmla="*/ 458 w 563"/>
                    <a:gd name="T19" fmla="*/ 172 h 177"/>
                    <a:gd name="T20" fmla="*/ 436 w 563"/>
                    <a:gd name="T21" fmla="*/ 177 h 177"/>
                    <a:gd name="T22" fmla="*/ 436 w 563"/>
                    <a:gd name="T23" fmla="*/ 144 h 177"/>
                    <a:gd name="T24" fmla="*/ 392 w 563"/>
                    <a:gd name="T25" fmla="*/ 135 h 177"/>
                    <a:gd name="T26" fmla="*/ 348 w 563"/>
                    <a:gd name="T27" fmla="*/ 123 h 177"/>
                    <a:gd name="T28" fmla="*/ 304 w 563"/>
                    <a:gd name="T29" fmla="*/ 112 h 177"/>
                    <a:gd name="T30" fmla="*/ 259 w 563"/>
                    <a:gd name="T31" fmla="*/ 99 h 177"/>
                    <a:gd name="T32" fmla="*/ 215 w 563"/>
                    <a:gd name="T33" fmla="*/ 87 h 177"/>
                    <a:gd name="T34" fmla="*/ 171 w 563"/>
                    <a:gd name="T35" fmla="*/ 73 h 177"/>
                    <a:gd name="T36" fmla="*/ 127 w 563"/>
                    <a:gd name="T37" fmla="*/ 60 h 177"/>
                    <a:gd name="T38" fmla="*/ 85 w 563"/>
                    <a:gd name="T39" fmla="*/ 49 h 177"/>
                    <a:gd name="T40" fmla="*/ 44 w 563"/>
                    <a:gd name="T41" fmla="*/ 39 h 177"/>
                    <a:gd name="T42" fmla="*/ 2 w 563"/>
                    <a:gd name="T43" fmla="*/ 30 h 177"/>
                    <a:gd name="T44" fmla="*/ 0 w 563"/>
                    <a:gd name="T45" fmla="*/ 24 h 177"/>
                    <a:gd name="T46" fmla="*/ 0 w 563"/>
                    <a:gd name="T47" fmla="*/ 19 h 177"/>
                    <a:gd name="T48" fmla="*/ 2 w 563"/>
                    <a:gd name="T49" fmla="*/ 16 h 177"/>
                    <a:gd name="T50" fmla="*/ 7 w 563"/>
                    <a:gd name="T51" fmla="*/ 12 h 177"/>
                    <a:gd name="T52" fmla="*/ 12 w 563"/>
                    <a:gd name="T53" fmla="*/ 10 h 177"/>
                    <a:gd name="T54" fmla="*/ 19 w 563"/>
                    <a:gd name="T55" fmla="*/ 8 h 177"/>
                    <a:gd name="T56" fmla="*/ 27 w 563"/>
                    <a:gd name="T57" fmla="*/ 7 h 177"/>
                    <a:gd name="T58" fmla="*/ 34 w 563"/>
                    <a:gd name="T59" fmla="*/ 4 h 177"/>
                    <a:gd name="T60" fmla="*/ 41 w 563"/>
                    <a:gd name="T61" fmla="*/ 2 h 177"/>
                    <a:gd name="T62" fmla="*/ 46 w 563"/>
                    <a:gd name="T63" fmla="*/ 0 h 177"/>
                    <a:gd name="T64" fmla="*/ 103 w 563"/>
                    <a:gd name="T65" fmla="*/ 4 h 177"/>
                    <a:gd name="T66" fmla="*/ 159 w 563"/>
                    <a:gd name="T67" fmla="*/ 9 h 177"/>
                    <a:gd name="T68" fmla="*/ 215 w 563"/>
                    <a:gd name="T69" fmla="*/ 15 h 177"/>
                    <a:gd name="T70" fmla="*/ 272 w 563"/>
                    <a:gd name="T71" fmla="*/ 22 h 177"/>
                    <a:gd name="T72" fmla="*/ 326 w 563"/>
                    <a:gd name="T73" fmla="*/ 30 h 177"/>
                    <a:gd name="T74" fmla="*/ 377 w 563"/>
                    <a:gd name="T75" fmla="*/ 39 h 177"/>
                    <a:gd name="T76" fmla="*/ 429 w 563"/>
                    <a:gd name="T77" fmla="*/ 50 h 177"/>
                    <a:gd name="T78" fmla="*/ 475 w 563"/>
                    <a:gd name="T79" fmla="*/ 63 h 177"/>
                    <a:gd name="T80" fmla="*/ 519 w 563"/>
                    <a:gd name="T81" fmla="*/ 78 h 177"/>
                    <a:gd name="T82" fmla="*/ 561 w 563"/>
                    <a:gd name="T83" fmla="*/ 95 h 177"/>
                    <a:gd name="T84" fmla="*/ 561 w 563"/>
                    <a:gd name="T85" fmla="*/ 95 h 1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563" h="177">
                      <a:moveTo>
                        <a:pt x="561" y="95"/>
                      </a:moveTo>
                      <a:lnTo>
                        <a:pt x="563" y="107"/>
                      </a:lnTo>
                      <a:lnTo>
                        <a:pt x="561" y="118"/>
                      </a:lnTo>
                      <a:lnTo>
                        <a:pt x="554" y="128"/>
                      </a:lnTo>
                      <a:lnTo>
                        <a:pt x="544" y="138"/>
                      </a:lnTo>
                      <a:lnTo>
                        <a:pt x="531" y="146"/>
                      </a:lnTo>
                      <a:lnTo>
                        <a:pt x="514" y="154"/>
                      </a:lnTo>
                      <a:lnTo>
                        <a:pt x="497" y="160"/>
                      </a:lnTo>
                      <a:lnTo>
                        <a:pt x="478" y="167"/>
                      </a:lnTo>
                      <a:lnTo>
                        <a:pt x="458" y="172"/>
                      </a:lnTo>
                      <a:lnTo>
                        <a:pt x="436" y="177"/>
                      </a:lnTo>
                      <a:lnTo>
                        <a:pt x="436" y="144"/>
                      </a:lnTo>
                      <a:lnTo>
                        <a:pt x="392" y="135"/>
                      </a:lnTo>
                      <a:lnTo>
                        <a:pt x="348" y="123"/>
                      </a:lnTo>
                      <a:lnTo>
                        <a:pt x="304" y="112"/>
                      </a:lnTo>
                      <a:lnTo>
                        <a:pt x="259" y="99"/>
                      </a:lnTo>
                      <a:lnTo>
                        <a:pt x="215" y="87"/>
                      </a:lnTo>
                      <a:lnTo>
                        <a:pt x="171" y="73"/>
                      </a:lnTo>
                      <a:lnTo>
                        <a:pt x="127" y="60"/>
                      </a:lnTo>
                      <a:lnTo>
                        <a:pt x="85" y="49"/>
                      </a:lnTo>
                      <a:lnTo>
                        <a:pt x="44" y="39"/>
                      </a:lnTo>
                      <a:lnTo>
                        <a:pt x="2" y="30"/>
                      </a:lnTo>
                      <a:lnTo>
                        <a:pt x="0" y="24"/>
                      </a:lnTo>
                      <a:lnTo>
                        <a:pt x="0" y="19"/>
                      </a:lnTo>
                      <a:lnTo>
                        <a:pt x="2" y="16"/>
                      </a:lnTo>
                      <a:lnTo>
                        <a:pt x="7" y="12"/>
                      </a:lnTo>
                      <a:lnTo>
                        <a:pt x="12" y="10"/>
                      </a:lnTo>
                      <a:lnTo>
                        <a:pt x="19" y="8"/>
                      </a:lnTo>
                      <a:lnTo>
                        <a:pt x="27" y="7"/>
                      </a:lnTo>
                      <a:lnTo>
                        <a:pt x="34" y="4"/>
                      </a:lnTo>
                      <a:lnTo>
                        <a:pt x="41" y="2"/>
                      </a:lnTo>
                      <a:lnTo>
                        <a:pt x="46" y="0"/>
                      </a:lnTo>
                      <a:lnTo>
                        <a:pt x="103" y="4"/>
                      </a:lnTo>
                      <a:lnTo>
                        <a:pt x="159" y="9"/>
                      </a:lnTo>
                      <a:lnTo>
                        <a:pt x="215" y="15"/>
                      </a:lnTo>
                      <a:lnTo>
                        <a:pt x="272" y="22"/>
                      </a:lnTo>
                      <a:lnTo>
                        <a:pt x="326" y="30"/>
                      </a:lnTo>
                      <a:lnTo>
                        <a:pt x="377" y="39"/>
                      </a:lnTo>
                      <a:lnTo>
                        <a:pt x="429" y="50"/>
                      </a:lnTo>
                      <a:lnTo>
                        <a:pt x="475" y="63"/>
                      </a:lnTo>
                      <a:lnTo>
                        <a:pt x="519" y="78"/>
                      </a:lnTo>
                      <a:lnTo>
                        <a:pt x="561" y="95"/>
                      </a:lnTo>
                      <a:lnTo>
                        <a:pt x="561" y="95"/>
                      </a:lnTo>
                      <a:close/>
                    </a:path>
                  </a:pathLst>
                </a:custGeom>
                <a:solidFill>
                  <a:srgbClr val="CC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870" name="Freeform 86"/>
                <p:cNvSpPr>
                  <a:spLocks/>
                </p:cNvSpPr>
                <p:nvPr/>
              </p:nvSpPr>
              <p:spPr bwMode="auto">
                <a:xfrm>
                  <a:off x="211" y="1792"/>
                  <a:ext cx="554" cy="137"/>
                </a:xfrm>
                <a:custGeom>
                  <a:avLst/>
                  <a:gdLst>
                    <a:gd name="T0" fmla="*/ 554 w 554"/>
                    <a:gd name="T1" fmla="*/ 22 h 137"/>
                    <a:gd name="T2" fmla="*/ 546 w 554"/>
                    <a:gd name="T3" fmla="*/ 42 h 137"/>
                    <a:gd name="T4" fmla="*/ 512 w 554"/>
                    <a:gd name="T5" fmla="*/ 53 h 137"/>
                    <a:gd name="T6" fmla="*/ 473 w 554"/>
                    <a:gd name="T7" fmla="*/ 61 h 137"/>
                    <a:gd name="T8" fmla="*/ 434 w 554"/>
                    <a:gd name="T9" fmla="*/ 67 h 137"/>
                    <a:gd name="T10" fmla="*/ 392 w 554"/>
                    <a:gd name="T11" fmla="*/ 73 h 137"/>
                    <a:gd name="T12" fmla="*/ 350 w 554"/>
                    <a:gd name="T13" fmla="*/ 79 h 137"/>
                    <a:gd name="T14" fmla="*/ 311 w 554"/>
                    <a:gd name="T15" fmla="*/ 83 h 137"/>
                    <a:gd name="T16" fmla="*/ 272 w 554"/>
                    <a:gd name="T17" fmla="*/ 90 h 137"/>
                    <a:gd name="T18" fmla="*/ 235 w 554"/>
                    <a:gd name="T19" fmla="*/ 98 h 137"/>
                    <a:gd name="T20" fmla="*/ 201 w 554"/>
                    <a:gd name="T21" fmla="*/ 109 h 137"/>
                    <a:gd name="T22" fmla="*/ 169 w 554"/>
                    <a:gd name="T23" fmla="*/ 121 h 137"/>
                    <a:gd name="T24" fmla="*/ 54 w 554"/>
                    <a:gd name="T25" fmla="*/ 137 h 137"/>
                    <a:gd name="T26" fmla="*/ 49 w 554"/>
                    <a:gd name="T27" fmla="*/ 129 h 137"/>
                    <a:gd name="T28" fmla="*/ 41 w 554"/>
                    <a:gd name="T29" fmla="*/ 120 h 137"/>
                    <a:gd name="T30" fmla="*/ 34 w 554"/>
                    <a:gd name="T31" fmla="*/ 112 h 137"/>
                    <a:gd name="T32" fmla="*/ 27 w 554"/>
                    <a:gd name="T33" fmla="*/ 104 h 137"/>
                    <a:gd name="T34" fmla="*/ 19 w 554"/>
                    <a:gd name="T35" fmla="*/ 96 h 137"/>
                    <a:gd name="T36" fmla="*/ 12 w 554"/>
                    <a:gd name="T37" fmla="*/ 87 h 137"/>
                    <a:gd name="T38" fmla="*/ 7 w 554"/>
                    <a:gd name="T39" fmla="*/ 78 h 137"/>
                    <a:gd name="T40" fmla="*/ 2 w 554"/>
                    <a:gd name="T41" fmla="*/ 70 h 137"/>
                    <a:gd name="T42" fmla="*/ 0 w 554"/>
                    <a:gd name="T43" fmla="*/ 61 h 137"/>
                    <a:gd name="T44" fmla="*/ 0 w 554"/>
                    <a:gd name="T45" fmla="*/ 51 h 137"/>
                    <a:gd name="T46" fmla="*/ 49 w 554"/>
                    <a:gd name="T47" fmla="*/ 40 h 137"/>
                    <a:gd name="T48" fmla="*/ 98 w 554"/>
                    <a:gd name="T49" fmla="*/ 30 h 137"/>
                    <a:gd name="T50" fmla="*/ 147 w 554"/>
                    <a:gd name="T51" fmla="*/ 21 h 137"/>
                    <a:gd name="T52" fmla="*/ 193 w 554"/>
                    <a:gd name="T53" fmla="*/ 14 h 137"/>
                    <a:gd name="T54" fmla="*/ 245 w 554"/>
                    <a:gd name="T55" fmla="*/ 8 h 137"/>
                    <a:gd name="T56" fmla="*/ 294 w 554"/>
                    <a:gd name="T57" fmla="*/ 3 h 137"/>
                    <a:gd name="T58" fmla="*/ 348 w 554"/>
                    <a:gd name="T59" fmla="*/ 1 h 137"/>
                    <a:gd name="T60" fmla="*/ 402 w 554"/>
                    <a:gd name="T61" fmla="*/ 0 h 137"/>
                    <a:gd name="T62" fmla="*/ 461 w 554"/>
                    <a:gd name="T63" fmla="*/ 0 h 137"/>
                    <a:gd name="T64" fmla="*/ 522 w 554"/>
                    <a:gd name="T65" fmla="*/ 1 h 137"/>
                    <a:gd name="T66" fmla="*/ 554 w 554"/>
                    <a:gd name="T67" fmla="*/ 22 h 137"/>
                    <a:gd name="T68" fmla="*/ 554 w 554"/>
                    <a:gd name="T69" fmla="*/ 22 h 1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554" h="137">
                      <a:moveTo>
                        <a:pt x="554" y="22"/>
                      </a:moveTo>
                      <a:lnTo>
                        <a:pt x="546" y="42"/>
                      </a:lnTo>
                      <a:lnTo>
                        <a:pt x="512" y="53"/>
                      </a:lnTo>
                      <a:lnTo>
                        <a:pt x="473" y="61"/>
                      </a:lnTo>
                      <a:lnTo>
                        <a:pt x="434" y="67"/>
                      </a:lnTo>
                      <a:lnTo>
                        <a:pt x="392" y="73"/>
                      </a:lnTo>
                      <a:lnTo>
                        <a:pt x="350" y="79"/>
                      </a:lnTo>
                      <a:lnTo>
                        <a:pt x="311" y="83"/>
                      </a:lnTo>
                      <a:lnTo>
                        <a:pt x="272" y="90"/>
                      </a:lnTo>
                      <a:lnTo>
                        <a:pt x="235" y="98"/>
                      </a:lnTo>
                      <a:lnTo>
                        <a:pt x="201" y="109"/>
                      </a:lnTo>
                      <a:lnTo>
                        <a:pt x="169" y="121"/>
                      </a:lnTo>
                      <a:lnTo>
                        <a:pt x="54" y="137"/>
                      </a:lnTo>
                      <a:lnTo>
                        <a:pt x="49" y="129"/>
                      </a:lnTo>
                      <a:lnTo>
                        <a:pt x="41" y="120"/>
                      </a:lnTo>
                      <a:lnTo>
                        <a:pt x="34" y="112"/>
                      </a:lnTo>
                      <a:lnTo>
                        <a:pt x="27" y="104"/>
                      </a:lnTo>
                      <a:lnTo>
                        <a:pt x="19" y="96"/>
                      </a:lnTo>
                      <a:lnTo>
                        <a:pt x="12" y="87"/>
                      </a:lnTo>
                      <a:lnTo>
                        <a:pt x="7" y="78"/>
                      </a:lnTo>
                      <a:lnTo>
                        <a:pt x="2" y="70"/>
                      </a:lnTo>
                      <a:lnTo>
                        <a:pt x="0" y="61"/>
                      </a:lnTo>
                      <a:lnTo>
                        <a:pt x="0" y="51"/>
                      </a:lnTo>
                      <a:lnTo>
                        <a:pt x="49" y="40"/>
                      </a:lnTo>
                      <a:lnTo>
                        <a:pt x="98" y="30"/>
                      </a:lnTo>
                      <a:lnTo>
                        <a:pt x="147" y="21"/>
                      </a:lnTo>
                      <a:lnTo>
                        <a:pt x="193" y="14"/>
                      </a:lnTo>
                      <a:lnTo>
                        <a:pt x="245" y="8"/>
                      </a:lnTo>
                      <a:lnTo>
                        <a:pt x="294" y="3"/>
                      </a:lnTo>
                      <a:lnTo>
                        <a:pt x="348" y="1"/>
                      </a:lnTo>
                      <a:lnTo>
                        <a:pt x="402" y="0"/>
                      </a:lnTo>
                      <a:lnTo>
                        <a:pt x="461" y="0"/>
                      </a:lnTo>
                      <a:lnTo>
                        <a:pt x="522" y="1"/>
                      </a:lnTo>
                      <a:lnTo>
                        <a:pt x="554" y="22"/>
                      </a:lnTo>
                      <a:lnTo>
                        <a:pt x="554" y="22"/>
                      </a:lnTo>
                      <a:close/>
                    </a:path>
                  </a:pathLst>
                </a:custGeom>
                <a:solidFill>
                  <a:srgbClr val="CC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871" name="Freeform 87"/>
                <p:cNvSpPr>
                  <a:spLocks/>
                </p:cNvSpPr>
                <p:nvPr/>
              </p:nvSpPr>
              <p:spPr bwMode="auto">
                <a:xfrm>
                  <a:off x="5044" y="1851"/>
                  <a:ext cx="397" cy="127"/>
                </a:xfrm>
                <a:custGeom>
                  <a:avLst/>
                  <a:gdLst>
                    <a:gd name="T0" fmla="*/ 397 w 397"/>
                    <a:gd name="T1" fmla="*/ 75 h 127"/>
                    <a:gd name="T2" fmla="*/ 397 w 397"/>
                    <a:gd name="T3" fmla="*/ 80 h 127"/>
                    <a:gd name="T4" fmla="*/ 392 w 397"/>
                    <a:gd name="T5" fmla="*/ 87 h 127"/>
                    <a:gd name="T6" fmla="*/ 390 w 397"/>
                    <a:gd name="T7" fmla="*/ 94 h 127"/>
                    <a:gd name="T8" fmla="*/ 383 w 397"/>
                    <a:gd name="T9" fmla="*/ 100 h 127"/>
                    <a:gd name="T10" fmla="*/ 378 w 397"/>
                    <a:gd name="T11" fmla="*/ 107 h 127"/>
                    <a:gd name="T12" fmla="*/ 370 w 397"/>
                    <a:gd name="T13" fmla="*/ 112 h 127"/>
                    <a:gd name="T14" fmla="*/ 361 w 397"/>
                    <a:gd name="T15" fmla="*/ 117 h 127"/>
                    <a:gd name="T16" fmla="*/ 351 w 397"/>
                    <a:gd name="T17" fmla="*/ 122 h 127"/>
                    <a:gd name="T18" fmla="*/ 341 w 397"/>
                    <a:gd name="T19" fmla="*/ 125 h 127"/>
                    <a:gd name="T20" fmla="*/ 329 w 397"/>
                    <a:gd name="T21" fmla="*/ 127 h 127"/>
                    <a:gd name="T22" fmla="*/ 297 w 397"/>
                    <a:gd name="T23" fmla="*/ 118 h 127"/>
                    <a:gd name="T24" fmla="*/ 263 w 397"/>
                    <a:gd name="T25" fmla="*/ 110 h 127"/>
                    <a:gd name="T26" fmla="*/ 228 w 397"/>
                    <a:gd name="T27" fmla="*/ 102 h 127"/>
                    <a:gd name="T28" fmla="*/ 191 w 397"/>
                    <a:gd name="T29" fmla="*/ 95 h 127"/>
                    <a:gd name="T30" fmla="*/ 157 w 397"/>
                    <a:gd name="T31" fmla="*/ 87 h 127"/>
                    <a:gd name="T32" fmla="*/ 123 w 397"/>
                    <a:gd name="T33" fmla="*/ 79 h 127"/>
                    <a:gd name="T34" fmla="*/ 91 w 397"/>
                    <a:gd name="T35" fmla="*/ 71 h 127"/>
                    <a:gd name="T36" fmla="*/ 59 w 397"/>
                    <a:gd name="T37" fmla="*/ 61 h 127"/>
                    <a:gd name="T38" fmla="*/ 30 w 397"/>
                    <a:gd name="T39" fmla="*/ 51 h 127"/>
                    <a:gd name="T40" fmla="*/ 0 w 397"/>
                    <a:gd name="T41" fmla="*/ 37 h 127"/>
                    <a:gd name="T42" fmla="*/ 5 w 397"/>
                    <a:gd name="T43" fmla="*/ 30 h 127"/>
                    <a:gd name="T44" fmla="*/ 10 w 397"/>
                    <a:gd name="T45" fmla="*/ 23 h 127"/>
                    <a:gd name="T46" fmla="*/ 17 w 397"/>
                    <a:gd name="T47" fmla="*/ 19 h 127"/>
                    <a:gd name="T48" fmla="*/ 25 w 397"/>
                    <a:gd name="T49" fmla="*/ 13 h 127"/>
                    <a:gd name="T50" fmla="*/ 35 w 397"/>
                    <a:gd name="T51" fmla="*/ 10 h 127"/>
                    <a:gd name="T52" fmla="*/ 44 w 397"/>
                    <a:gd name="T53" fmla="*/ 6 h 127"/>
                    <a:gd name="T54" fmla="*/ 57 w 397"/>
                    <a:gd name="T55" fmla="*/ 4 h 127"/>
                    <a:gd name="T56" fmla="*/ 71 w 397"/>
                    <a:gd name="T57" fmla="*/ 2 h 127"/>
                    <a:gd name="T58" fmla="*/ 86 w 397"/>
                    <a:gd name="T59" fmla="*/ 0 h 127"/>
                    <a:gd name="T60" fmla="*/ 101 w 397"/>
                    <a:gd name="T61" fmla="*/ 0 h 127"/>
                    <a:gd name="T62" fmla="*/ 130 w 397"/>
                    <a:gd name="T63" fmla="*/ 5 h 127"/>
                    <a:gd name="T64" fmla="*/ 162 w 397"/>
                    <a:gd name="T65" fmla="*/ 10 h 127"/>
                    <a:gd name="T66" fmla="*/ 194 w 397"/>
                    <a:gd name="T67" fmla="*/ 15 h 127"/>
                    <a:gd name="T68" fmla="*/ 226 w 397"/>
                    <a:gd name="T69" fmla="*/ 21 h 127"/>
                    <a:gd name="T70" fmla="*/ 258 w 397"/>
                    <a:gd name="T71" fmla="*/ 28 h 127"/>
                    <a:gd name="T72" fmla="*/ 290 w 397"/>
                    <a:gd name="T73" fmla="*/ 35 h 127"/>
                    <a:gd name="T74" fmla="*/ 319 w 397"/>
                    <a:gd name="T75" fmla="*/ 43 h 127"/>
                    <a:gd name="T76" fmla="*/ 348 w 397"/>
                    <a:gd name="T77" fmla="*/ 53 h 127"/>
                    <a:gd name="T78" fmla="*/ 373 w 397"/>
                    <a:gd name="T79" fmla="*/ 63 h 127"/>
                    <a:gd name="T80" fmla="*/ 397 w 397"/>
                    <a:gd name="T81" fmla="*/ 75 h 127"/>
                    <a:gd name="T82" fmla="*/ 397 w 397"/>
                    <a:gd name="T83" fmla="*/ 75 h 1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397" h="127">
                      <a:moveTo>
                        <a:pt x="397" y="75"/>
                      </a:moveTo>
                      <a:lnTo>
                        <a:pt x="397" y="80"/>
                      </a:lnTo>
                      <a:lnTo>
                        <a:pt x="392" y="87"/>
                      </a:lnTo>
                      <a:lnTo>
                        <a:pt x="390" y="94"/>
                      </a:lnTo>
                      <a:lnTo>
                        <a:pt x="383" y="100"/>
                      </a:lnTo>
                      <a:lnTo>
                        <a:pt x="378" y="107"/>
                      </a:lnTo>
                      <a:lnTo>
                        <a:pt x="370" y="112"/>
                      </a:lnTo>
                      <a:lnTo>
                        <a:pt x="361" y="117"/>
                      </a:lnTo>
                      <a:lnTo>
                        <a:pt x="351" y="122"/>
                      </a:lnTo>
                      <a:lnTo>
                        <a:pt x="341" y="125"/>
                      </a:lnTo>
                      <a:lnTo>
                        <a:pt x="329" y="127"/>
                      </a:lnTo>
                      <a:lnTo>
                        <a:pt x="297" y="118"/>
                      </a:lnTo>
                      <a:lnTo>
                        <a:pt x="263" y="110"/>
                      </a:lnTo>
                      <a:lnTo>
                        <a:pt x="228" y="102"/>
                      </a:lnTo>
                      <a:lnTo>
                        <a:pt x="191" y="95"/>
                      </a:lnTo>
                      <a:lnTo>
                        <a:pt x="157" y="87"/>
                      </a:lnTo>
                      <a:lnTo>
                        <a:pt x="123" y="79"/>
                      </a:lnTo>
                      <a:lnTo>
                        <a:pt x="91" y="71"/>
                      </a:lnTo>
                      <a:lnTo>
                        <a:pt x="59" y="61"/>
                      </a:lnTo>
                      <a:lnTo>
                        <a:pt x="30" y="51"/>
                      </a:lnTo>
                      <a:lnTo>
                        <a:pt x="0" y="37"/>
                      </a:lnTo>
                      <a:lnTo>
                        <a:pt x="5" y="30"/>
                      </a:lnTo>
                      <a:lnTo>
                        <a:pt x="10" y="23"/>
                      </a:lnTo>
                      <a:lnTo>
                        <a:pt x="17" y="19"/>
                      </a:lnTo>
                      <a:lnTo>
                        <a:pt x="25" y="13"/>
                      </a:lnTo>
                      <a:lnTo>
                        <a:pt x="35" y="10"/>
                      </a:lnTo>
                      <a:lnTo>
                        <a:pt x="44" y="6"/>
                      </a:lnTo>
                      <a:lnTo>
                        <a:pt x="57" y="4"/>
                      </a:lnTo>
                      <a:lnTo>
                        <a:pt x="71" y="2"/>
                      </a:lnTo>
                      <a:lnTo>
                        <a:pt x="86" y="0"/>
                      </a:lnTo>
                      <a:lnTo>
                        <a:pt x="101" y="0"/>
                      </a:lnTo>
                      <a:lnTo>
                        <a:pt x="130" y="5"/>
                      </a:lnTo>
                      <a:lnTo>
                        <a:pt x="162" y="10"/>
                      </a:lnTo>
                      <a:lnTo>
                        <a:pt x="194" y="15"/>
                      </a:lnTo>
                      <a:lnTo>
                        <a:pt x="226" y="21"/>
                      </a:lnTo>
                      <a:lnTo>
                        <a:pt x="258" y="28"/>
                      </a:lnTo>
                      <a:lnTo>
                        <a:pt x="290" y="35"/>
                      </a:lnTo>
                      <a:lnTo>
                        <a:pt x="319" y="43"/>
                      </a:lnTo>
                      <a:lnTo>
                        <a:pt x="348" y="53"/>
                      </a:lnTo>
                      <a:lnTo>
                        <a:pt x="373" y="63"/>
                      </a:lnTo>
                      <a:lnTo>
                        <a:pt x="397" y="75"/>
                      </a:lnTo>
                      <a:lnTo>
                        <a:pt x="397" y="75"/>
                      </a:lnTo>
                      <a:close/>
                    </a:path>
                  </a:pathLst>
                </a:custGeom>
                <a:solidFill>
                  <a:srgbClr val="CC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872" name="Freeform 88"/>
                <p:cNvSpPr>
                  <a:spLocks/>
                </p:cNvSpPr>
                <p:nvPr/>
              </p:nvSpPr>
              <p:spPr bwMode="auto">
                <a:xfrm>
                  <a:off x="235" y="1917"/>
                  <a:ext cx="397" cy="132"/>
                </a:xfrm>
                <a:custGeom>
                  <a:avLst/>
                  <a:gdLst>
                    <a:gd name="T0" fmla="*/ 397 w 397"/>
                    <a:gd name="T1" fmla="*/ 24 h 132"/>
                    <a:gd name="T2" fmla="*/ 388 w 397"/>
                    <a:gd name="T3" fmla="*/ 40 h 132"/>
                    <a:gd name="T4" fmla="*/ 370 w 397"/>
                    <a:gd name="T5" fmla="*/ 52 h 132"/>
                    <a:gd name="T6" fmla="*/ 348 w 397"/>
                    <a:gd name="T7" fmla="*/ 62 h 132"/>
                    <a:gd name="T8" fmla="*/ 319 w 397"/>
                    <a:gd name="T9" fmla="*/ 69 h 132"/>
                    <a:gd name="T10" fmla="*/ 290 w 397"/>
                    <a:gd name="T11" fmla="*/ 75 h 132"/>
                    <a:gd name="T12" fmla="*/ 255 w 397"/>
                    <a:gd name="T13" fmla="*/ 80 h 132"/>
                    <a:gd name="T14" fmla="*/ 221 w 397"/>
                    <a:gd name="T15" fmla="*/ 83 h 132"/>
                    <a:gd name="T16" fmla="*/ 187 w 397"/>
                    <a:gd name="T17" fmla="*/ 88 h 132"/>
                    <a:gd name="T18" fmla="*/ 155 w 397"/>
                    <a:gd name="T19" fmla="*/ 93 h 132"/>
                    <a:gd name="T20" fmla="*/ 125 w 397"/>
                    <a:gd name="T21" fmla="*/ 99 h 132"/>
                    <a:gd name="T22" fmla="*/ 128 w 397"/>
                    <a:gd name="T23" fmla="*/ 102 h 132"/>
                    <a:gd name="T24" fmla="*/ 130 w 397"/>
                    <a:gd name="T25" fmla="*/ 106 h 132"/>
                    <a:gd name="T26" fmla="*/ 135 w 397"/>
                    <a:gd name="T27" fmla="*/ 109 h 132"/>
                    <a:gd name="T28" fmla="*/ 138 w 397"/>
                    <a:gd name="T29" fmla="*/ 112 h 132"/>
                    <a:gd name="T30" fmla="*/ 140 w 397"/>
                    <a:gd name="T31" fmla="*/ 115 h 132"/>
                    <a:gd name="T32" fmla="*/ 142 w 397"/>
                    <a:gd name="T33" fmla="*/ 118 h 132"/>
                    <a:gd name="T34" fmla="*/ 145 w 397"/>
                    <a:gd name="T35" fmla="*/ 122 h 132"/>
                    <a:gd name="T36" fmla="*/ 142 w 397"/>
                    <a:gd name="T37" fmla="*/ 125 h 132"/>
                    <a:gd name="T38" fmla="*/ 140 w 397"/>
                    <a:gd name="T39" fmla="*/ 129 h 132"/>
                    <a:gd name="T40" fmla="*/ 133 w 397"/>
                    <a:gd name="T41" fmla="*/ 132 h 132"/>
                    <a:gd name="T42" fmla="*/ 118 w 397"/>
                    <a:gd name="T43" fmla="*/ 130 h 132"/>
                    <a:gd name="T44" fmla="*/ 103 w 397"/>
                    <a:gd name="T45" fmla="*/ 128 h 132"/>
                    <a:gd name="T46" fmla="*/ 91 w 397"/>
                    <a:gd name="T47" fmla="*/ 124 h 132"/>
                    <a:gd name="T48" fmla="*/ 76 w 397"/>
                    <a:gd name="T49" fmla="*/ 121 h 132"/>
                    <a:gd name="T50" fmla="*/ 62 w 397"/>
                    <a:gd name="T51" fmla="*/ 116 h 132"/>
                    <a:gd name="T52" fmla="*/ 49 w 397"/>
                    <a:gd name="T53" fmla="*/ 110 h 132"/>
                    <a:gd name="T54" fmla="*/ 37 w 397"/>
                    <a:gd name="T55" fmla="*/ 106 h 132"/>
                    <a:gd name="T56" fmla="*/ 27 w 397"/>
                    <a:gd name="T57" fmla="*/ 99 h 132"/>
                    <a:gd name="T58" fmla="*/ 20 w 397"/>
                    <a:gd name="T59" fmla="*/ 93 h 132"/>
                    <a:gd name="T60" fmla="*/ 13 w 397"/>
                    <a:gd name="T61" fmla="*/ 85 h 132"/>
                    <a:gd name="T62" fmla="*/ 3 w 397"/>
                    <a:gd name="T63" fmla="*/ 77 h 132"/>
                    <a:gd name="T64" fmla="*/ 0 w 397"/>
                    <a:gd name="T65" fmla="*/ 69 h 132"/>
                    <a:gd name="T66" fmla="*/ 0 w 397"/>
                    <a:gd name="T67" fmla="*/ 61 h 132"/>
                    <a:gd name="T68" fmla="*/ 5 w 397"/>
                    <a:gd name="T69" fmla="*/ 53 h 132"/>
                    <a:gd name="T70" fmla="*/ 15 w 397"/>
                    <a:gd name="T71" fmla="*/ 46 h 132"/>
                    <a:gd name="T72" fmla="*/ 25 w 397"/>
                    <a:gd name="T73" fmla="*/ 40 h 132"/>
                    <a:gd name="T74" fmla="*/ 37 w 397"/>
                    <a:gd name="T75" fmla="*/ 33 h 132"/>
                    <a:gd name="T76" fmla="*/ 52 w 397"/>
                    <a:gd name="T77" fmla="*/ 28 h 132"/>
                    <a:gd name="T78" fmla="*/ 66 w 397"/>
                    <a:gd name="T79" fmla="*/ 24 h 132"/>
                    <a:gd name="T80" fmla="*/ 81 w 397"/>
                    <a:gd name="T81" fmla="*/ 20 h 132"/>
                    <a:gd name="T82" fmla="*/ 113 w 397"/>
                    <a:gd name="T83" fmla="*/ 16 h 132"/>
                    <a:gd name="T84" fmla="*/ 145 w 397"/>
                    <a:gd name="T85" fmla="*/ 10 h 132"/>
                    <a:gd name="T86" fmla="*/ 179 w 397"/>
                    <a:gd name="T87" fmla="*/ 5 h 132"/>
                    <a:gd name="T88" fmla="*/ 214 w 397"/>
                    <a:gd name="T89" fmla="*/ 2 h 132"/>
                    <a:gd name="T90" fmla="*/ 245 w 397"/>
                    <a:gd name="T91" fmla="*/ 0 h 132"/>
                    <a:gd name="T92" fmla="*/ 280 w 397"/>
                    <a:gd name="T93" fmla="*/ 0 h 132"/>
                    <a:gd name="T94" fmla="*/ 312 w 397"/>
                    <a:gd name="T95" fmla="*/ 1 h 132"/>
                    <a:gd name="T96" fmla="*/ 341 w 397"/>
                    <a:gd name="T97" fmla="*/ 5 h 132"/>
                    <a:gd name="T98" fmla="*/ 370 w 397"/>
                    <a:gd name="T99" fmla="*/ 13 h 132"/>
                    <a:gd name="T100" fmla="*/ 397 w 397"/>
                    <a:gd name="T101" fmla="*/ 24 h 132"/>
                    <a:gd name="T102" fmla="*/ 397 w 397"/>
                    <a:gd name="T103" fmla="*/ 24 h 1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397" h="132">
                      <a:moveTo>
                        <a:pt x="397" y="24"/>
                      </a:moveTo>
                      <a:lnTo>
                        <a:pt x="388" y="40"/>
                      </a:lnTo>
                      <a:lnTo>
                        <a:pt x="370" y="52"/>
                      </a:lnTo>
                      <a:lnTo>
                        <a:pt x="348" y="62"/>
                      </a:lnTo>
                      <a:lnTo>
                        <a:pt x="319" y="69"/>
                      </a:lnTo>
                      <a:lnTo>
                        <a:pt x="290" y="75"/>
                      </a:lnTo>
                      <a:lnTo>
                        <a:pt x="255" y="80"/>
                      </a:lnTo>
                      <a:lnTo>
                        <a:pt x="221" y="83"/>
                      </a:lnTo>
                      <a:lnTo>
                        <a:pt x="187" y="88"/>
                      </a:lnTo>
                      <a:lnTo>
                        <a:pt x="155" y="93"/>
                      </a:lnTo>
                      <a:lnTo>
                        <a:pt x="125" y="99"/>
                      </a:lnTo>
                      <a:lnTo>
                        <a:pt x="128" y="102"/>
                      </a:lnTo>
                      <a:lnTo>
                        <a:pt x="130" y="106"/>
                      </a:lnTo>
                      <a:lnTo>
                        <a:pt x="135" y="109"/>
                      </a:lnTo>
                      <a:lnTo>
                        <a:pt x="138" y="112"/>
                      </a:lnTo>
                      <a:lnTo>
                        <a:pt x="140" y="115"/>
                      </a:lnTo>
                      <a:lnTo>
                        <a:pt x="142" y="118"/>
                      </a:lnTo>
                      <a:lnTo>
                        <a:pt x="145" y="122"/>
                      </a:lnTo>
                      <a:lnTo>
                        <a:pt x="142" y="125"/>
                      </a:lnTo>
                      <a:lnTo>
                        <a:pt x="140" y="129"/>
                      </a:lnTo>
                      <a:lnTo>
                        <a:pt x="133" y="132"/>
                      </a:lnTo>
                      <a:lnTo>
                        <a:pt x="118" y="130"/>
                      </a:lnTo>
                      <a:lnTo>
                        <a:pt x="103" y="128"/>
                      </a:lnTo>
                      <a:lnTo>
                        <a:pt x="91" y="124"/>
                      </a:lnTo>
                      <a:lnTo>
                        <a:pt x="76" y="121"/>
                      </a:lnTo>
                      <a:lnTo>
                        <a:pt x="62" y="116"/>
                      </a:lnTo>
                      <a:lnTo>
                        <a:pt x="49" y="110"/>
                      </a:lnTo>
                      <a:lnTo>
                        <a:pt x="37" y="106"/>
                      </a:lnTo>
                      <a:lnTo>
                        <a:pt x="27" y="99"/>
                      </a:lnTo>
                      <a:lnTo>
                        <a:pt x="20" y="93"/>
                      </a:lnTo>
                      <a:lnTo>
                        <a:pt x="13" y="85"/>
                      </a:lnTo>
                      <a:lnTo>
                        <a:pt x="3" y="77"/>
                      </a:lnTo>
                      <a:lnTo>
                        <a:pt x="0" y="69"/>
                      </a:lnTo>
                      <a:lnTo>
                        <a:pt x="0" y="61"/>
                      </a:lnTo>
                      <a:lnTo>
                        <a:pt x="5" y="53"/>
                      </a:lnTo>
                      <a:lnTo>
                        <a:pt x="15" y="46"/>
                      </a:lnTo>
                      <a:lnTo>
                        <a:pt x="25" y="40"/>
                      </a:lnTo>
                      <a:lnTo>
                        <a:pt x="37" y="33"/>
                      </a:lnTo>
                      <a:lnTo>
                        <a:pt x="52" y="28"/>
                      </a:lnTo>
                      <a:lnTo>
                        <a:pt x="66" y="24"/>
                      </a:lnTo>
                      <a:lnTo>
                        <a:pt x="81" y="20"/>
                      </a:lnTo>
                      <a:lnTo>
                        <a:pt x="113" y="16"/>
                      </a:lnTo>
                      <a:lnTo>
                        <a:pt x="145" y="10"/>
                      </a:lnTo>
                      <a:lnTo>
                        <a:pt x="179" y="5"/>
                      </a:lnTo>
                      <a:lnTo>
                        <a:pt x="214" y="2"/>
                      </a:lnTo>
                      <a:lnTo>
                        <a:pt x="245" y="0"/>
                      </a:lnTo>
                      <a:lnTo>
                        <a:pt x="280" y="0"/>
                      </a:lnTo>
                      <a:lnTo>
                        <a:pt x="312" y="1"/>
                      </a:lnTo>
                      <a:lnTo>
                        <a:pt x="341" y="5"/>
                      </a:lnTo>
                      <a:lnTo>
                        <a:pt x="370" y="13"/>
                      </a:lnTo>
                      <a:lnTo>
                        <a:pt x="397" y="24"/>
                      </a:lnTo>
                      <a:lnTo>
                        <a:pt x="397" y="24"/>
                      </a:lnTo>
                      <a:close/>
                    </a:path>
                  </a:pathLst>
                </a:custGeom>
                <a:solidFill>
                  <a:srgbClr val="CC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sp>
          <p:nvSpPr>
            <p:cNvPr id="118873" name="Text Box 89"/>
            <p:cNvSpPr txBox="1">
              <a:spLocks noChangeArrowheads="1"/>
            </p:cNvSpPr>
            <p:nvPr/>
          </p:nvSpPr>
          <p:spPr bwMode="auto">
            <a:xfrm>
              <a:off x="4560" y="3504"/>
              <a:ext cx="546" cy="30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 algn="ctr">
                <a:spcBef>
                  <a:spcPct val="50000"/>
                </a:spcBef>
              </a:pPr>
              <a:r>
                <a:rPr lang="en-US" sz="1300" b="1" dirty="0" err="1" smtClean="0">
                  <a:solidFill>
                    <a:srgbClr val="FF0000"/>
                  </a:solidFill>
                  <a:latin typeface="Times New Roman" pitchFamily="18" charset="0"/>
                  <a:cs typeface="Times New Roman" pitchFamily="18" charset="0"/>
                </a:rPr>
                <a:t>Câu</a:t>
              </a:r>
              <a:r>
                <a:rPr lang="en-US" sz="1300" b="1" dirty="0" smtClean="0">
                  <a:solidFill>
                    <a:srgbClr val="FF0000"/>
                  </a:solidFill>
                  <a:latin typeface="Times New Roman" pitchFamily="18" charset="0"/>
                  <a:cs typeface="Times New Roman" pitchFamily="18" charset="0"/>
                </a:rPr>
                <a:t> </a:t>
              </a:r>
              <a:r>
                <a:rPr lang="en-US" sz="1300" b="1" dirty="0" err="1" smtClean="0">
                  <a:solidFill>
                    <a:srgbClr val="FF0000"/>
                  </a:solidFill>
                  <a:latin typeface="Times New Roman" pitchFamily="18" charset="0"/>
                  <a:cs typeface="Times New Roman" pitchFamily="18" charset="0"/>
                </a:rPr>
                <a:t>dự</a:t>
              </a:r>
              <a:r>
                <a:rPr lang="en-US" sz="1300" b="1" dirty="0" smtClean="0">
                  <a:solidFill>
                    <a:srgbClr val="FF0000"/>
                  </a:solidFill>
                  <a:latin typeface="Times New Roman" pitchFamily="18" charset="0"/>
                  <a:cs typeface="Times New Roman" pitchFamily="18" charset="0"/>
                </a:rPr>
                <a:t> </a:t>
              </a:r>
              <a:r>
                <a:rPr lang="en-US" sz="1300" b="1" dirty="0" err="1" smtClean="0">
                  <a:solidFill>
                    <a:srgbClr val="FF0000"/>
                  </a:solidFill>
                  <a:latin typeface="Times New Roman" pitchFamily="18" charset="0"/>
                  <a:cs typeface="Times New Roman" pitchFamily="18" charset="0"/>
                </a:rPr>
                <a:t>phòng</a:t>
              </a:r>
              <a:endParaRPr lang="en-US" sz="13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</p:grpSp>
      <p:pic>
        <p:nvPicPr>
          <p:cNvPr id="118874" name="Picture 90" descr="SMILE4"/>
          <p:cNvPicPr>
            <a:picLocks noChangeAspect="1" noChangeArrowheads="1" noCrop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70650" y="5334000"/>
            <a:ext cx="615950" cy="685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18875" name="WordArt 91" descr="Narrow vertical"/>
          <p:cNvSpPr>
            <a:spLocks noChangeArrowheads="1" noChangeShapeType="1" noTextEdit="1"/>
          </p:cNvSpPr>
          <p:nvPr/>
        </p:nvSpPr>
        <p:spPr bwMode="auto">
          <a:xfrm>
            <a:off x="1447800" y="76200"/>
            <a:ext cx="6096000" cy="1219200"/>
          </a:xfrm>
          <a:prstGeom prst="rect">
            <a:avLst/>
          </a:prstGeom>
        </p:spPr>
        <p:txBody>
          <a:bodyPr wrap="none" fromWordArt="1">
            <a:prstTxWarp prst="textCurveUp">
              <a:avLst>
                <a:gd name="adj" fmla="val 40356"/>
              </a:avLst>
            </a:prstTxWarp>
          </a:bodyPr>
          <a:lstStyle/>
          <a:p>
            <a:pPr algn="ctr"/>
            <a:r>
              <a:rPr lang="en-US" sz="3600" b="1" kern="10" dirty="0" err="1"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pattFill prst="dashHorz">
                  <a:fgClr>
                    <a:srgbClr val="808080"/>
                  </a:fgClr>
                  <a:bgClr>
                    <a:srgbClr val="FFFF00"/>
                  </a:bgClr>
                </a:pattFill>
                <a:effectLst>
                  <a:outerShdw dist="45791" dir="2021404" algn="ctr" rotWithShape="0">
                    <a:srgbClr val="808080">
                      <a:alpha val="80000"/>
                    </a:srgbClr>
                  </a:outerShdw>
                </a:effectLst>
                <a:latin typeface=".VnBahamasBH"/>
              </a:rPr>
              <a:t>C©u</a:t>
            </a:r>
            <a:r>
              <a:rPr lang="en-US" sz="3600" b="1" kern="10" dirty="0"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pattFill prst="dashHorz">
                  <a:fgClr>
                    <a:srgbClr val="808080"/>
                  </a:fgClr>
                  <a:bgClr>
                    <a:srgbClr val="FFFF00"/>
                  </a:bgClr>
                </a:pattFill>
                <a:effectLst>
                  <a:outerShdw dist="45791" dir="2021404" algn="ctr" rotWithShape="0">
                    <a:srgbClr val="808080">
                      <a:alpha val="80000"/>
                    </a:srgbClr>
                  </a:outerShdw>
                </a:effectLst>
                <a:latin typeface=".VnBahamasBH"/>
              </a:rPr>
              <a:t> </a:t>
            </a:r>
            <a:r>
              <a:rPr lang="en-US" sz="3600" b="1" kern="10" dirty="0" err="1"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pattFill prst="dashHorz">
                  <a:fgClr>
                    <a:srgbClr val="808080"/>
                  </a:fgClr>
                  <a:bgClr>
                    <a:srgbClr val="FFFF00"/>
                  </a:bgClr>
                </a:pattFill>
                <a:effectLst>
                  <a:outerShdw dist="45791" dir="2021404" algn="ctr" rotWithShape="0">
                    <a:srgbClr val="808080">
                      <a:alpha val="80000"/>
                    </a:srgbClr>
                  </a:outerShdw>
                </a:effectLst>
                <a:latin typeface=".VnBahamasBH"/>
              </a:rPr>
              <a:t>hái</a:t>
            </a:r>
            <a:r>
              <a:rPr lang="en-US" sz="3600" b="1" kern="10" dirty="0"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pattFill prst="dashHorz">
                  <a:fgClr>
                    <a:srgbClr val="808080"/>
                  </a:fgClr>
                  <a:bgClr>
                    <a:srgbClr val="FFFF00"/>
                  </a:bgClr>
                </a:pattFill>
                <a:effectLst>
                  <a:outerShdw dist="45791" dir="2021404" algn="ctr" rotWithShape="0">
                    <a:srgbClr val="808080">
                      <a:alpha val="80000"/>
                    </a:srgbClr>
                  </a:outerShdw>
                </a:effectLst>
                <a:latin typeface=".VnBahamasBH"/>
              </a:rPr>
              <a:t> rung </a:t>
            </a:r>
            <a:r>
              <a:rPr lang="en-US" sz="3600" b="1" kern="10" dirty="0" err="1"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pattFill prst="dashHorz">
                  <a:fgClr>
                    <a:srgbClr val="808080"/>
                  </a:fgClr>
                  <a:bgClr>
                    <a:srgbClr val="FFFF00"/>
                  </a:bgClr>
                </a:pattFill>
                <a:effectLst>
                  <a:outerShdw dist="45791" dir="2021404" algn="ctr" rotWithShape="0">
                    <a:srgbClr val="808080">
                      <a:alpha val="80000"/>
                    </a:srgbClr>
                  </a:outerShdw>
                </a:effectLst>
                <a:latin typeface=".VnBahamasBH"/>
              </a:rPr>
              <a:t>chu«ng</a:t>
            </a:r>
            <a:r>
              <a:rPr lang="en-US" sz="3600" b="1" kern="10" dirty="0"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pattFill prst="dashHorz">
                  <a:fgClr>
                    <a:srgbClr val="808080"/>
                  </a:fgClr>
                  <a:bgClr>
                    <a:srgbClr val="FFFF00"/>
                  </a:bgClr>
                </a:pattFill>
                <a:effectLst>
                  <a:outerShdw dist="45791" dir="2021404" algn="ctr" rotWithShape="0">
                    <a:srgbClr val="808080">
                      <a:alpha val="80000"/>
                    </a:srgbClr>
                  </a:outerShdw>
                </a:effectLst>
                <a:latin typeface=".VnBahamasBH"/>
              </a:rPr>
              <a:t> </a:t>
            </a:r>
            <a:r>
              <a:rPr lang="en-US" sz="3600" b="1" kern="10" dirty="0" err="1"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pattFill prst="dashHorz">
                  <a:fgClr>
                    <a:srgbClr val="808080"/>
                  </a:fgClr>
                  <a:bgClr>
                    <a:srgbClr val="FFFF00"/>
                  </a:bgClr>
                </a:pattFill>
                <a:effectLst>
                  <a:outerShdw dist="45791" dir="2021404" algn="ctr" rotWithShape="0">
                    <a:srgbClr val="808080">
                      <a:alpha val="80000"/>
                    </a:srgbClr>
                  </a:outerShdw>
                </a:effectLst>
                <a:latin typeface=".VnBahamasBH"/>
              </a:rPr>
              <a:t>vµng</a:t>
            </a:r>
            <a:r>
              <a:rPr lang="en-US" sz="3600" b="1" kern="10" dirty="0"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pattFill prst="dashHorz">
                  <a:fgClr>
                    <a:srgbClr val="808080"/>
                  </a:fgClr>
                  <a:bgClr>
                    <a:srgbClr val="FFFF00"/>
                  </a:bgClr>
                </a:pattFill>
                <a:effectLst>
                  <a:outerShdw dist="45791" dir="2021404" algn="ctr" rotWithShape="0">
                    <a:srgbClr val="808080">
                      <a:alpha val="80000"/>
                    </a:srgbClr>
                  </a:outerShdw>
                </a:effectLst>
                <a:latin typeface=".VnBahamasBH"/>
              </a:rPr>
              <a:t> </a:t>
            </a:r>
            <a:r>
              <a:rPr lang="en-US" sz="3600" b="1" kern="10" dirty="0" err="1"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pattFill prst="dashHorz">
                  <a:fgClr>
                    <a:srgbClr val="808080"/>
                  </a:fgClr>
                  <a:bgClr>
                    <a:srgbClr val="FFFF00"/>
                  </a:bgClr>
                </a:pattFill>
                <a:effectLst>
                  <a:outerShdw dist="45791" dir="2021404" algn="ctr" rotWithShape="0">
                    <a:srgbClr val="808080">
                      <a:alpha val="80000"/>
                    </a:srgbClr>
                  </a:outerShdw>
                </a:effectLst>
                <a:latin typeface=".VnBahamasBH"/>
              </a:rPr>
              <a:t>khèi</a:t>
            </a:r>
            <a:r>
              <a:rPr lang="en-US" sz="3600" b="1" kern="10" dirty="0"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pattFill prst="dashHorz">
                  <a:fgClr>
                    <a:srgbClr val="808080"/>
                  </a:fgClr>
                  <a:bgClr>
                    <a:srgbClr val="FFFF00"/>
                  </a:bgClr>
                </a:pattFill>
                <a:effectLst>
                  <a:outerShdw dist="45791" dir="2021404" algn="ctr" rotWithShape="0">
                    <a:srgbClr val="808080">
                      <a:alpha val="80000"/>
                    </a:srgbClr>
                  </a:outerShdw>
                </a:effectLst>
                <a:latin typeface=".VnBahamasBH"/>
              </a:rPr>
              <a:t> </a:t>
            </a:r>
            <a:r>
              <a:rPr lang="en-US" sz="3600" b="1" kern="10" dirty="0"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pattFill prst="dashHorz">
                  <a:fgClr>
                    <a:srgbClr val="808080"/>
                  </a:fgClr>
                  <a:bgClr>
                    <a:srgbClr val="FFFF00"/>
                  </a:bgClr>
                </a:pattFill>
                <a:effectLst>
                  <a:outerShdw dist="45791" dir="2021404" algn="ctr" rotWithShape="0">
                    <a:srgbClr val="808080">
                      <a:alpha val="80000"/>
                    </a:srgbClr>
                  </a:outerShdw>
                </a:effectLst>
                <a:latin typeface="Times New Roman" pitchFamily="18" charset="0"/>
                <a:cs typeface="Times New Roman" pitchFamily="18" charset="0"/>
              </a:rPr>
              <a:t>TIỂU HỌC</a:t>
            </a:r>
            <a:r>
              <a:rPr lang="en-US" sz="3600" b="1" kern="10" dirty="0"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pattFill prst="dashHorz">
                  <a:fgClr>
                    <a:srgbClr val="808080"/>
                  </a:fgClr>
                  <a:bgClr>
                    <a:srgbClr val="FFFF00"/>
                  </a:bgClr>
                </a:pattFill>
                <a:effectLst>
                  <a:outerShdw dist="45791" dir="2021404" algn="ctr" rotWithShape="0">
                    <a:srgbClr val="808080">
                      <a:alpha val="80000"/>
                    </a:srgbClr>
                  </a:outerShdw>
                </a:effectLst>
                <a:latin typeface=".VnBahamasBH"/>
              </a:rPr>
              <a:t> </a:t>
            </a:r>
          </a:p>
        </p:txBody>
      </p:sp>
      <p:sp>
        <p:nvSpPr>
          <p:cNvPr id="118883" name="Rectangle 99"/>
          <p:cNvSpPr>
            <a:spLocks noChangeArrowheads="1"/>
          </p:cNvSpPr>
          <p:nvPr/>
        </p:nvSpPr>
        <p:spPr bwMode="auto">
          <a:xfrm>
            <a:off x="730251" y="2013908"/>
            <a:ext cx="7651749" cy="193899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anchor="ctr">
            <a:spAutoFit/>
          </a:bodyPr>
          <a:lstStyle/>
          <a:p>
            <a:pPr marL="1485900" indent="-1485900"/>
            <a:r>
              <a:rPr lang="en-US" sz="3000" b="1" dirty="0" err="1">
                <a:latin typeface=".VnArial" pitchFamily="34" charset="0"/>
              </a:rPr>
              <a:t>C©u</a:t>
            </a:r>
            <a:r>
              <a:rPr lang="en-US" sz="3000" b="1" dirty="0">
                <a:latin typeface=".VnArial" pitchFamily="34" charset="0"/>
              </a:rPr>
              <a:t> </a:t>
            </a:r>
            <a:r>
              <a:rPr lang="en-US" sz="3000" b="1" dirty="0" smtClean="0">
                <a:latin typeface=".VnArial" pitchFamily="34" charset="0"/>
              </a:rPr>
              <a:t>32 </a:t>
            </a:r>
            <a:r>
              <a:rPr lang="en-US" sz="3000" b="1" dirty="0">
                <a:latin typeface=".VnArial" pitchFamily="34" charset="0"/>
              </a:rPr>
              <a:t>: </a:t>
            </a:r>
            <a:r>
              <a:rPr lang="en-US" sz="3000" b="1" dirty="0" err="1">
                <a:latin typeface=".VnArial" pitchFamily="34" charset="0"/>
              </a:rPr>
              <a:t>Tæng</a:t>
            </a:r>
            <a:r>
              <a:rPr lang="en-US" sz="3000" b="1" dirty="0">
                <a:latin typeface=".VnArial" pitchFamily="34" charset="0"/>
              </a:rPr>
              <a:t> </a:t>
            </a:r>
            <a:r>
              <a:rPr lang="en-US" sz="3000" b="1" dirty="0" err="1">
                <a:latin typeface=".VnArial" pitchFamily="34" charset="0"/>
              </a:rPr>
              <a:t>sè</a:t>
            </a:r>
            <a:r>
              <a:rPr lang="en-US" sz="3000" b="1" dirty="0">
                <a:latin typeface=".VnArial" pitchFamily="34" charset="0"/>
              </a:rPr>
              <a:t> </a:t>
            </a:r>
            <a:r>
              <a:rPr lang="en-US" sz="3000" b="1" dirty="0" err="1">
                <a:latin typeface=".VnArial" pitchFamily="34" charset="0"/>
              </a:rPr>
              <a:t>tuæi</a:t>
            </a:r>
            <a:r>
              <a:rPr lang="en-US" sz="3000" b="1" dirty="0">
                <a:latin typeface=".VnArial" pitchFamily="34" charset="0"/>
              </a:rPr>
              <a:t> </a:t>
            </a:r>
            <a:r>
              <a:rPr lang="en-US" sz="3000" b="1" dirty="0" err="1">
                <a:latin typeface=".VnArial" pitchFamily="34" charset="0"/>
              </a:rPr>
              <a:t>cña</a:t>
            </a:r>
            <a:r>
              <a:rPr lang="en-US" sz="3000" b="1" dirty="0">
                <a:latin typeface=".VnArial" pitchFamily="34" charset="0"/>
              </a:rPr>
              <a:t> </a:t>
            </a:r>
            <a:r>
              <a:rPr lang="en-US" sz="3000" b="1" dirty="0" err="1">
                <a:latin typeface=".VnArial" pitchFamily="34" charset="0"/>
              </a:rPr>
              <a:t>mÑ</a:t>
            </a:r>
            <a:r>
              <a:rPr lang="en-US" sz="3000" b="1" dirty="0">
                <a:latin typeface=".VnArial" pitchFamily="34" charset="0"/>
              </a:rPr>
              <a:t> vµ con </a:t>
            </a:r>
            <a:r>
              <a:rPr lang="en-US" sz="3000" b="1" dirty="0" err="1">
                <a:latin typeface=".VnArial" pitchFamily="34" charset="0"/>
              </a:rPr>
              <a:t>hiÖn</a:t>
            </a:r>
            <a:r>
              <a:rPr lang="en-US" sz="3000" b="1" dirty="0">
                <a:latin typeface=".VnArial" pitchFamily="34" charset="0"/>
              </a:rPr>
              <a:t> nay lµ 40 </a:t>
            </a:r>
            <a:r>
              <a:rPr lang="en-US" sz="3000" b="1" dirty="0" err="1" smtClean="0">
                <a:latin typeface=".VnArial" pitchFamily="34" charset="0"/>
              </a:rPr>
              <a:t>tuæi</a:t>
            </a:r>
            <a:r>
              <a:rPr lang="en-US" sz="3000" b="1" dirty="0" smtClean="0">
                <a:latin typeface=".VnArial" pitchFamily="34" charset="0"/>
              </a:rPr>
              <a:t>.</a:t>
            </a:r>
            <a:endParaRPr lang="en-US" sz="3000" b="1" dirty="0">
              <a:latin typeface=".VnArial" pitchFamily="34" charset="0"/>
            </a:endParaRPr>
          </a:p>
          <a:p>
            <a:pPr marL="1485900" indent="-1485900"/>
            <a:r>
              <a:rPr lang="en-US" sz="3000" b="1" dirty="0" err="1">
                <a:latin typeface=".VnArial" pitchFamily="34" charset="0"/>
              </a:rPr>
              <a:t>Hái</a:t>
            </a:r>
            <a:r>
              <a:rPr lang="en-US" sz="3000" b="1" dirty="0">
                <a:latin typeface=".VnArial" pitchFamily="34" charset="0"/>
              </a:rPr>
              <a:t> 5 </a:t>
            </a:r>
            <a:r>
              <a:rPr lang="en-US" sz="3000" b="1" dirty="0" err="1">
                <a:latin typeface=".VnArial" pitchFamily="34" charset="0"/>
              </a:rPr>
              <a:t>n¨m</a:t>
            </a:r>
            <a:r>
              <a:rPr lang="en-US" sz="3000" b="1" dirty="0">
                <a:latin typeface=".VnArial" pitchFamily="34" charset="0"/>
              </a:rPr>
              <a:t> </a:t>
            </a:r>
            <a:r>
              <a:rPr lang="en-US" sz="3000" b="1" dirty="0" err="1">
                <a:latin typeface=".VnArial" pitchFamily="34" charset="0"/>
              </a:rPr>
              <a:t>sau</a:t>
            </a:r>
            <a:r>
              <a:rPr lang="en-US" sz="3000" b="1" dirty="0">
                <a:latin typeface=".VnArial" pitchFamily="34" charset="0"/>
              </a:rPr>
              <a:t>  </a:t>
            </a:r>
            <a:r>
              <a:rPr lang="en-US" sz="3000" b="1" dirty="0" err="1">
                <a:latin typeface=".VnArial" pitchFamily="34" charset="0"/>
              </a:rPr>
              <a:t>tæng</a:t>
            </a:r>
            <a:r>
              <a:rPr lang="en-US" sz="3000" b="1" dirty="0">
                <a:latin typeface=".VnArial" pitchFamily="34" charset="0"/>
              </a:rPr>
              <a:t> </a:t>
            </a:r>
            <a:r>
              <a:rPr lang="en-US" sz="3000" b="1" dirty="0" err="1">
                <a:latin typeface=".VnArial" pitchFamily="34" charset="0"/>
              </a:rPr>
              <a:t>sè</a:t>
            </a:r>
            <a:r>
              <a:rPr lang="en-US" sz="3000" b="1" dirty="0">
                <a:latin typeface=".VnArial" pitchFamily="34" charset="0"/>
              </a:rPr>
              <a:t> </a:t>
            </a:r>
            <a:r>
              <a:rPr lang="en-US" sz="3000" b="1" dirty="0" err="1">
                <a:latin typeface=".VnArial" pitchFamily="34" charset="0"/>
              </a:rPr>
              <a:t>tuæi</a:t>
            </a:r>
            <a:r>
              <a:rPr lang="en-US" sz="3000" b="1" dirty="0">
                <a:latin typeface=".VnArial" pitchFamily="34" charset="0"/>
              </a:rPr>
              <a:t> </a:t>
            </a:r>
            <a:r>
              <a:rPr lang="en-US" sz="3000" b="1" dirty="0" err="1">
                <a:latin typeface=".VnArial" pitchFamily="34" charset="0"/>
              </a:rPr>
              <a:t>cña</a:t>
            </a:r>
            <a:r>
              <a:rPr lang="en-US" sz="3000" b="1" dirty="0">
                <a:latin typeface=".VnArial" pitchFamily="34" charset="0"/>
              </a:rPr>
              <a:t> </a:t>
            </a:r>
            <a:r>
              <a:rPr lang="en-US" sz="3000" b="1" dirty="0" err="1">
                <a:latin typeface=".VnArial" pitchFamily="34" charset="0"/>
              </a:rPr>
              <a:t>hai</a:t>
            </a:r>
            <a:r>
              <a:rPr lang="en-US" sz="3000" b="1" dirty="0">
                <a:latin typeface=".VnArial" pitchFamily="34" charset="0"/>
              </a:rPr>
              <a:t> </a:t>
            </a:r>
            <a:r>
              <a:rPr lang="en-US" sz="3000" b="1" dirty="0" err="1">
                <a:latin typeface=".VnArial" pitchFamily="34" charset="0"/>
              </a:rPr>
              <a:t>mÑ</a:t>
            </a:r>
            <a:r>
              <a:rPr lang="en-US" sz="3000" b="1" dirty="0">
                <a:latin typeface=".VnArial" pitchFamily="34" charset="0"/>
              </a:rPr>
              <a:t> </a:t>
            </a:r>
            <a:r>
              <a:rPr lang="en-US" sz="3000" b="1" dirty="0" smtClean="0">
                <a:latin typeface=".VnArial" pitchFamily="34" charset="0"/>
              </a:rPr>
              <a:t>con lµ </a:t>
            </a:r>
            <a:r>
              <a:rPr lang="en-US" sz="3000" b="1" dirty="0" err="1">
                <a:latin typeface=".VnArial" pitchFamily="34" charset="0"/>
              </a:rPr>
              <a:t>bao</a:t>
            </a:r>
            <a:r>
              <a:rPr lang="en-US" sz="3000" b="1" dirty="0">
                <a:latin typeface=".VnArial" pitchFamily="34" charset="0"/>
              </a:rPr>
              <a:t> </a:t>
            </a:r>
            <a:r>
              <a:rPr lang="en-US" sz="3000" b="1" dirty="0" err="1">
                <a:latin typeface=".VnArial" pitchFamily="34" charset="0"/>
              </a:rPr>
              <a:t>nhiªu</a:t>
            </a:r>
            <a:r>
              <a:rPr lang="en-US" sz="3000" b="1" dirty="0">
                <a:latin typeface=".VnArial" pitchFamily="34" charset="0"/>
              </a:rPr>
              <a:t> ? </a:t>
            </a:r>
          </a:p>
        </p:txBody>
      </p:sp>
      <p:sp>
        <p:nvSpPr>
          <p:cNvPr id="118884" name="Rectangle 100"/>
          <p:cNvSpPr>
            <a:spLocks noChangeArrowheads="1"/>
          </p:cNvSpPr>
          <p:nvPr/>
        </p:nvSpPr>
        <p:spPr bwMode="auto">
          <a:xfrm>
            <a:off x="2894330" y="4317097"/>
            <a:ext cx="2454518" cy="64633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r>
              <a:rPr lang="en-US" sz="2500" b="1" i="1" dirty="0">
                <a:solidFill>
                  <a:srgbClr val="FF0000"/>
                </a:solidFill>
                <a:latin typeface=".VnArial" pitchFamily="34" charset="0"/>
              </a:rPr>
              <a:t> </a:t>
            </a:r>
            <a:r>
              <a:rPr lang="en-US" sz="3600" b="1" i="1" dirty="0" smtClean="0">
                <a:solidFill>
                  <a:srgbClr val="FF0000"/>
                </a:solidFill>
                <a:latin typeface=".VnArial" pitchFamily="34" charset="0"/>
              </a:rPr>
              <a:t>( 50 </a:t>
            </a:r>
            <a:r>
              <a:rPr lang="en-US" sz="3600" b="1" i="1" dirty="0" err="1" smtClean="0">
                <a:solidFill>
                  <a:srgbClr val="FF0000"/>
                </a:solidFill>
                <a:latin typeface=".VnArial" pitchFamily="34" charset="0"/>
              </a:rPr>
              <a:t>tuæi</a:t>
            </a:r>
            <a:r>
              <a:rPr lang="en-US" sz="3600" b="1" i="1" dirty="0" smtClean="0">
                <a:solidFill>
                  <a:srgbClr val="FF0000"/>
                </a:solidFill>
                <a:latin typeface=".VnArial" pitchFamily="34" charset="0"/>
              </a:rPr>
              <a:t> </a:t>
            </a:r>
            <a:r>
              <a:rPr lang="en-US" sz="3600" b="1" i="1" dirty="0">
                <a:solidFill>
                  <a:srgbClr val="FF0000"/>
                </a:solidFill>
                <a:latin typeface=".VnArial" pitchFamily="34" charset="0"/>
              </a:rPr>
              <a:t>) </a:t>
            </a:r>
          </a:p>
        </p:txBody>
      </p:sp>
      <p:pic>
        <p:nvPicPr>
          <p:cNvPr id="118885" name="Picture 101" descr="BALLOON3">
            <a:hlinkClick r:id="rId15" action="ppaction://hlinksldjump"/>
          </p:cNvPr>
          <p:cNvPicPr>
            <a:picLocks noChangeAspect="1" noChangeArrowheads="1"/>
          </p:cNvPicPr>
          <p:nvPr/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543800" y="4343400"/>
            <a:ext cx="668338" cy="9493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18886" name="Picture 102" descr="ED00019_"/>
          <p:cNvPicPr>
            <a:picLocks noChangeAspect="1" noChangeArrowheads="1"/>
          </p:cNvPicPr>
          <p:nvPr/>
        </p:nvPicPr>
        <p:blipFill>
          <a:blip r:embed="rId1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7200" y="1066800"/>
            <a:ext cx="1143000" cy="1016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18887" name="Group 103"/>
          <p:cNvGrpSpPr>
            <a:grpSpLocks/>
          </p:cNvGrpSpPr>
          <p:nvPr/>
        </p:nvGrpSpPr>
        <p:grpSpPr bwMode="auto">
          <a:xfrm>
            <a:off x="1371600" y="838200"/>
            <a:ext cx="7772400" cy="5575300"/>
            <a:chOff x="864" y="528"/>
            <a:chExt cx="4896" cy="3512"/>
          </a:xfrm>
        </p:grpSpPr>
        <p:grpSp>
          <p:nvGrpSpPr>
            <p:cNvPr id="118888" name="Group 104"/>
            <p:cNvGrpSpPr>
              <a:grpSpLocks/>
            </p:cNvGrpSpPr>
            <p:nvPr/>
          </p:nvGrpSpPr>
          <p:grpSpPr bwMode="auto">
            <a:xfrm>
              <a:off x="864" y="3544"/>
              <a:ext cx="816" cy="496"/>
              <a:chOff x="864" y="3544"/>
              <a:chExt cx="816" cy="496"/>
            </a:xfrm>
          </p:grpSpPr>
          <p:pic>
            <p:nvPicPr>
              <p:cNvPr id="118889" name="Picture 105" descr="t8"/>
              <p:cNvPicPr>
                <a:picLocks noChangeAspect="1" noChangeArrowheads="1" noCrop="1"/>
              </p:cNvPicPr>
              <p:nvPr/>
            </p:nvPicPr>
            <p:blipFill>
              <a:blip r:embed="rId1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64" y="3600"/>
                <a:ext cx="528" cy="44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18890" name="Picture 106" descr="t8"/>
              <p:cNvPicPr>
                <a:picLocks noChangeAspect="1" noChangeArrowheads="1" noCrop="1"/>
              </p:cNvPicPr>
              <p:nvPr/>
            </p:nvPicPr>
            <p:blipFill>
              <a:blip r:embed="rId1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008" y="3600"/>
                <a:ext cx="528" cy="44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18891" name="Picture 107" descr="t8"/>
              <p:cNvPicPr>
                <a:picLocks noChangeAspect="1" noChangeArrowheads="1" noCrop="1"/>
              </p:cNvPicPr>
              <p:nvPr/>
            </p:nvPicPr>
            <p:blipFill>
              <a:blip r:embed="rId1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152" y="3544"/>
                <a:ext cx="528" cy="44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118892" name="Group 108"/>
            <p:cNvGrpSpPr>
              <a:grpSpLocks/>
            </p:cNvGrpSpPr>
            <p:nvPr/>
          </p:nvGrpSpPr>
          <p:grpSpPr bwMode="auto">
            <a:xfrm>
              <a:off x="2736" y="3400"/>
              <a:ext cx="768" cy="640"/>
              <a:chOff x="2736" y="3400"/>
              <a:chExt cx="768" cy="640"/>
            </a:xfrm>
          </p:grpSpPr>
          <p:pic>
            <p:nvPicPr>
              <p:cNvPr id="118893" name="Picture 109" descr="t8"/>
              <p:cNvPicPr>
                <a:picLocks noChangeAspect="1" noChangeArrowheads="1" noCrop="1"/>
              </p:cNvPicPr>
              <p:nvPr/>
            </p:nvPicPr>
            <p:blipFill>
              <a:blip r:embed="rId1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80" y="3600"/>
                <a:ext cx="528" cy="44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18894" name="Picture 110" descr="t8"/>
              <p:cNvPicPr>
                <a:picLocks noChangeAspect="1" noChangeArrowheads="1" noCrop="1"/>
              </p:cNvPicPr>
              <p:nvPr/>
            </p:nvPicPr>
            <p:blipFill>
              <a:blip r:embed="rId1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36" y="3400"/>
                <a:ext cx="768" cy="64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pic>
          <p:nvPicPr>
            <p:cNvPr id="118895" name="Picture 111" descr="COTAO001"/>
            <p:cNvPicPr>
              <a:picLocks noChangeAspect="1" noChangeArrowheads="1"/>
            </p:cNvPicPr>
            <p:nvPr/>
          </p:nvPicPr>
          <p:blipFill>
            <a:blip r:embed="rId19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944" y="528"/>
              <a:ext cx="816" cy="773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grpSp>
        <p:nvGrpSpPr>
          <p:cNvPr id="118896" name="Group 112"/>
          <p:cNvGrpSpPr>
            <a:grpSpLocks/>
          </p:cNvGrpSpPr>
          <p:nvPr/>
        </p:nvGrpSpPr>
        <p:grpSpPr bwMode="auto">
          <a:xfrm>
            <a:off x="19050" y="4038600"/>
            <a:ext cx="1619250" cy="2195513"/>
            <a:chOff x="-192" y="2484"/>
            <a:chExt cx="1020" cy="1383"/>
          </a:xfrm>
        </p:grpSpPr>
        <p:grpSp>
          <p:nvGrpSpPr>
            <p:cNvPr id="118897" name="Group 113"/>
            <p:cNvGrpSpPr>
              <a:grpSpLocks/>
            </p:cNvGrpSpPr>
            <p:nvPr/>
          </p:nvGrpSpPr>
          <p:grpSpPr bwMode="auto">
            <a:xfrm>
              <a:off x="-192" y="3072"/>
              <a:ext cx="844" cy="795"/>
              <a:chOff x="432" y="2544"/>
              <a:chExt cx="844" cy="795"/>
            </a:xfrm>
          </p:grpSpPr>
          <p:sp>
            <p:nvSpPr>
              <p:cNvPr id="118898" name="Freeform 114"/>
              <p:cNvSpPr>
                <a:spLocks/>
              </p:cNvSpPr>
              <p:nvPr/>
            </p:nvSpPr>
            <p:spPr bwMode="auto">
              <a:xfrm>
                <a:off x="432" y="2544"/>
                <a:ext cx="844" cy="795"/>
              </a:xfrm>
              <a:custGeom>
                <a:avLst/>
                <a:gdLst>
                  <a:gd name="T0" fmla="*/ 325 w 844"/>
                  <a:gd name="T1" fmla="*/ 102 h 795"/>
                  <a:gd name="T2" fmla="*/ 236 w 844"/>
                  <a:gd name="T3" fmla="*/ 506 h 795"/>
                  <a:gd name="T4" fmla="*/ 22 w 844"/>
                  <a:gd name="T5" fmla="*/ 669 h 795"/>
                  <a:gd name="T6" fmla="*/ 50 w 844"/>
                  <a:gd name="T7" fmla="*/ 751 h 795"/>
                  <a:gd name="T8" fmla="*/ 313 w 844"/>
                  <a:gd name="T9" fmla="*/ 792 h 795"/>
                  <a:gd name="T10" fmla="*/ 603 w 844"/>
                  <a:gd name="T11" fmla="*/ 767 h 795"/>
                  <a:gd name="T12" fmla="*/ 829 w 844"/>
                  <a:gd name="T13" fmla="*/ 669 h 795"/>
                  <a:gd name="T14" fmla="*/ 697 w 844"/>
                  <a:gd name="T15" fmla="*/ 516 h 795"/>
                  <a:gd name="T16" fmla="*/ 458 w 844"/>
                  <a:gd name="T17" fmla="*/ 424 h 795"/>
                  <a:gd name="T18" fmla="*/ 561 w 844"/>
                  <a:gd name="T19" fmla="*/ 227 h 795"/>
                  <a:gd name="T20" fmla="*/ 606 w 844"/>
                  <a:gd name="T21" fmla="*/ 43 h 795"/>
                  <a:gd name="T22" fmla="*/ 478 w 844"/>
                  <a:gd name="T23" fmla="*/ 0 h 795"/>
                  <a:gd name="T24" fmla="*/ 325 w 844"/>
                  <a:gd name="T25" fmla="*/ 102 h 7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44" h="795">
                    <a:moveTo>
                      <a:pt x="325" y="102"/>
                    </a:moveTo>
                    <a:cubicBezTo>
                      <a:pt x="285" y="186"/>
                      <a:pt x="292" y="401"/>
                      <a:pt x="236" y="506"/>
                    </a:cubicBezTo>
                    <a:cubicBezTo>
                      <a:pt x="180" y="611"/>
                      <a:pt x="22" y="669"/>
                      <a:pt x="22" y="669"/>
                    </a:cubicBezTo>
                    <a:cubicBezTo>
                      <a:pt x="22" y="669"/>
                      <a:pt x="0" y="731"/>
                      <a:pt x="50" y="751"/>
                    </a:cubicBezTo>
                    <a:cubicBezTo>
                      <a:pt x="100" y="771"/>
                      <a:pt x="221" y="789"/>
                      <a:pt x="313" y="792"/>
                    </a:cubicBezTo>
                    <a:cubicBezTo>
                      <a:pt x="405" y="795"/>
                      <a:pt x="603" y="767"/>
                      <a:pt x="603" y="767"/>
                    </a:cubicBezTo>
                    <a:cubicBezTo>
                      <a:pt x="603" y="767"/>
                      <a:pt x="814" y="713"/>
                      <a:pt x="829" y="669"/>
                    </a:cubicBezTo>
                    <a:cubicBezTo>
                      <a:pt x="844" y="625"/>
                      <a:pt x="759" y="557"/>
                      <a:pt x="697" y="516"/>
                    </a:cubicBezTo>
                    <a:cubicBezTo>
                      <a:pt x="635" y="475"/>
                      <a:pt x="483" y="471"/>
                      <a:pt x="458" y="424"/>
                    </a:cubicBezTo>
                    <a:lnTo>
                      <a:pt x="561" y="227"/>
                    </a:lnTo>
                    <a:cubicBezTo>
                      <a:pt x="586" y="164"/>
                      <a:pt x="620" y="81"/>
                      <a:pt x="606" y="43"/>
                    </a:cubicBezTo>
                    <a:cubicBezTo>
                      <a:pt x="592" y="3"/>
                      <a:pt x="519" y="1"/>
                      <a:pt x="478" y="0"/>
                    </a:cubicBezTo>
                    <a:cubicBezTo>
                      <a:pt x="431" y="10"/>
                      <a:pt x="365" y="18"/>
                      <a:pt x="325" y="102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C8A200"/>
                  </a:gs>
                  <a:gs pos="50000">
                    <a:srgbClr val="C8A200">
                      <a:gamma/>
                      <a:shade val="46275"/>
                      <a:invGamma/>
                    </a:srgbClr>
                  </a:gs>
                  <a:gs pos="100000">
                    <a:srgbClr val="C8A200"/>
                  </a:gs>
                </a:gsLst>
                <a:lin ang="0" scaled="1"/>
              </a:gradFill>
              <a:ln>
                <a:noFill/>
              </a:ln>
              <a:effectLst>
                <a:outerShdw sy="50000" rotWithShape="0">
                  <a:srgbClr val="808080">
                    <a:alpha val="50000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18899" name="Group 115"/>
              <p:cNvGrpSpPr>
                <a:grpSpLocks/>
              </p:cNvGrpSpPr>
              <p:nvPr/>
            </p:nvGrpSpPr>
            <p:grpSpPr bwMode="auto">
              <a:xfrm>
                <a:off x="675" y="2756"/>
                <a:ext cx="281" cy="512"/>
                <a:chOff x="675" y="2756"/>
                <a:chExt cx="281" cy="512"/>
              </a:xfrm>
            </p:grpSpPr>
            <p:grpSp>
              <p:nvGrpSpPr>
                <p:cNvPr id="118900" name="Group 116"/>
                <p:cNvGrpSpPr>
                  <a:grpSpLocks/>
                </p:cNvGrpSpPr>
                <p:nvPr/>
              </p:nvGrpSpPr>
              <p:grpSpPr bwMode="auto">
                <a:xfrm>
                  <a:off x="832" y="2756"/>
                  <a:ext cx="48" cy="121"/>
                  <a:chOff x="768" y="2784"/>
                  <a:chExt cx="96" cy="169"/>
                </a:xfrm>
              </p:grpSpPr>
              <p:sp>
                <p:nvSpPr>
                  <p:cNvPr id="118901" name="Freeform 117"/>
                  <p:cNvSpPr>
                    <a:spLocks/>
                  </p:cNvSpPr>
                  <p:nvPr/>
                </p:nvSpPr>
                <p:spPr bwMode="auto">
                  <a:xfrm>
                    <a:off x="768" y="2784"/>
                    <a:ext cx="96" cy="169"/>
                  </a:xfrm>
                  <a:custGeom>
                    <a:avLst/>
                    <a:gdLst>
                      <a:gd name="T0" fmla="*/ 62 w 96"/>
                      <a:gd name="T1" fmla="*/ 8 h 169"/>
                      <a:gd name="T2" fmla="*/ 1 w 96"/>
                      <a:gd name="T3" fmla="*/ 120 h 169"/>
                      <a:gd name="T4" fmla="*/ 54 w 96"/>
                      <a:gd name="T5" fmla="*/ 160 h 169"/>
                      <a:gd name="T6" fmla="*/ 95 w 96"/>
                      <a:gd name="T7" fmla="*/ 68 h 169"/>
                      <a:gd name="T8" fmla="*/ 62 w 96"/>
                      <a:gd name="T9" fmla="*/ 8 h 16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96" h="169">
                        <a:moveTo>
                          <a:pt x="62" y="8"/>
                        </a:moveTo>
                        <a:cubicBezTo>
                          <a:pt x="46" y="17"/>
                          <a:pt x="2" y="95"/>
                          <a:pt x="1" y="120"/>
                        </a:cubicBezTo>
                        <a:cubicBezTo>
                          <a:pt x="0" y="145"/>
                          <a:pt x="38" y="169"/>
                          <a:pt x="54" y="160"/>
                        </a:cubicBezTo>
                        <a:cubicBezTo>
                          <a:pt x="70" y="151"/>
                          <a:pt x="94" y="93"/>
                          <a:pt x="95" y="68"/>
                        </a:cubicBezTo>
                        <a:cubicBezTo>
                          <a:pt x="96" y="43"/>
                          <a:pt x="84" y="0"/>
                          <a:pt x="62" y="8"/>
                        </a:cubicBezTo>
                        <a:close/>
                      </a:path>
                    </a:pathLst>
                  </a:custGeom>
                  <a:solidFill>
                    <a:srgbClr val="C0C0C0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8902" name="Freeform 118"/>
                  <p:cNvSpPr>
                    <a:spLocks/>
                  </p:cNvSpPr>
                  <p:nvPr/>
                </p:nvSpPr>
                <p:spPr bwMode="auto">
                  <a:xfrm>
                    <a:off x="796" y="2832"/>
                    <a:ext cx="48" cy="85"/>
                  </a:xfrm>
                  <a:custGeom>
                    <a:avLst/>
                    <a:gdLst>
                      <a:gd name="T0" fmla="*/ 62 w 96"/>
                      <a:gd name="T1" fmla="*/ 8 h 169"/>
                      <a:gd name="T2" fmla="*/ 1 w 96"/>
                      <a:gd name="T3" fmla="*/ 120 h 169"/>
                      <a:gd name="T4" fmla="*/ 54 w 96"/>
                      <a:gd name="T5" fmla="*/ 160 h 169"/>
                      <a:gd name="T6" fmla="*/ 95 w 96"/>
                      <a:gd name="T7" fmla="*/ 68 h 169"/>
                      <a:gd name="T8" fmla="*/ 62 w 96"/>
                      <a:gd name="T9" fmla="*/ 8 h 16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96" h="169">
                        <a:moveTo>
                          <a:pt x="62" y="8"/>
                        </a:moveTo>
                        <a:cubicBezTo>
                          <a:pt x="46" y="17"/>
                          <a:pt x="2" y="95"/>
                          <a:pt x="1" y="120"/>
                        </a:cubicBezTo>
                        <a:cubicBezTo>
                          <a:pt x="0" y="145"/>
                          <a:pt x="38" y="169"/>
                          <a:pt x="54" y="160"/>
                        </a:cubicBezTo>
                        <a:cubicBezTo>
                          <a:pt x="70" y="151"/>
                          <a:pt x="94" y="93"/>
                          <a:pt x="95" y="68"/>
                        </a:cubicBezTo>
                        <a:cubicBezTo>
                          <a:pt x="96" y="43"/>
                          <a:pt x="84" y="0"/>
                          <a:pt x="62" y="8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118903" name="Group 119"/>
                <p:cNvGrpSpPr>
                  <a:grpSpLocks/>
                </p:cNvGrpSpPr>
                <p:nvPr/>
              </p:nvGrpSpPr>
              <p:grpSpPr bwMode="auto">
                <a:xfrm>
                  <a:off x="675" y="3086"/>
                  <a:ext cx="281" cy="182"/>
                  <a:chOff x="675" y="3086"/>
                  <a:chExt cx="281" cy="182"/>
                </a:xfrm>
              </p:grpSpPr>
              <p:sp>
                <p:nvSpPr>
                  <p:cNvPr id="118904" name="Freeform 120"/>
                  <p:cNvSpPr>
                    <a:spLocks/>
                  </p:cNvSpPr>
                  <p:nvPr/>
                </p:nvSpPr>
                <p:spPr bwMode="auto">
                  <a:xfrm>
                    <a:off x="675" y="3086"/>
                    <a:ext cx="281" cy="182"/>
                  </a:xfrm>
                  <a:custGeom>
                    <a:avLst/>
                    <a:gdLst>
                      <a:gd name="T0" fmla="*/ 281 w 281"/>
                      <a:gd name="T1" fmla="*/ 23 h 182"/>
                      <a:gd name="T2" fmla="*/ 169 w 281"/>
                      <a:gd name="T3" fmla="*/ 26 h 182"/>
                      <a:gd name="T4" fmla="*/ 17 w 281"/>
                      <a:gd name="T5" fmla="*/ 78 h 182"/>
                      <a:gd name="T6" fmla="*/ 69 w 281"/>
                      <a:gd name="T7" fmla="*/ 173 h 182"/>
                      <a:gd name="T8" fmla="*/ 237 w 281"/>
                      <a:gd name="T9" fmla="*/ 130 h 182"/>
                      <a:gd name="T10" fmla="*/ 281 w 281"/>
                      <a:gd name="T11" fmla="*/ 23 h 18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281" h="182">
                        <a:moveTo>
                          <a:pt x="281" y="23"/>
                        </a:moveTo>
                        <a:cubicBezTo>
                          <a:pt x="264" y="0"/>
                          <a:pt x="213" y="17"/>
                          <a:pt x="169" y="26"/>
                        </a:cubicBezTo>
                        <a:cubicBezTo>
                          <a:pt x="125" y="35"/>
                          <a:pt x="34" y="53"/>
                          <a:pt x="17" y="78"/>
                        </a:cubicBezTo>
                        <a:cubicBezTo>
                          <a:pt x="0" y="103"/>
                          <a:pt x="32" y="164"/>
                          <a:pt x="69" y="173"/>
                        </a:cubicBezTo>
                        <a:cubicBezTo>
                          <a:pt x="106" y="182"/>
                          <a:pt x="202" y="155"/>
                          <a:pt x="237" y="130"/>
                        </a:cubicBezTo>
                        <a:cubicBezTo>
                          <a:pt x="272" y="105"/>
                          <a:pt x="272" y="45"/>
                          <a:pt x="281" y="23"/>
                        </a:cubicBezTo>
                        <a:close/>
                      </a:path>
                    </a:pathLst>
                  </a:custGeom>
                  <a:solidFill>
                    <a:srgbClr val="C0C0C0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8905" name="Freeform 121"/>
                  <p:cNvSpPr>
                    <a:spLocks/>
                  </p:cNvSpPr>
                  <p:nvPr/>
                </p:nvSpPr>
                <p:spPr bwMode="auto">
                  <a:xfrm>
                    <a:off x="720" y="3128"/>
                    <a:ext cx="192" cy="93"/>
                  </a:xfrm>
                  <a:custGeom>
                    <a:avLst/>
                    <a:gdLst>
                      <a:gd name="T0" fmla="*/ 281 w 281"/>
                      <a:gd name="T1" fmla="*/ 23 h 182"/>
                      <a:gd name="T2" fmla="*/ 169 w 281"/>
                      <a:gd name="T3" fmla="*/ 26 h 182"/>
                      <a:gd name="T4" fmla="*/ 17 w 281"/>
                      <a:gd name="T5" fmla="*/ 78 h 182"/>
                      <a:gd name="T6" fmla="*/ 69 w 281"/>
                      <a:gd name="T7" fmla="*/ 173 h 182"/>
                      <a:gd name="T8" fmla="*/ 237 w 281"/>
                      <a:gd name="T9" fmla="*/ 130 h 182"/>
                      <a:gd name="T10" fmla="*/ 281 w 281"/>
                      <a:gd name="T11" fmla="*/ 23 h 18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281" h="182">
                        <a:moveTo>
                          <a:pt x="281" y="23"/>
                        </a:moveTo>
                        <a:cubicBezTo>
                          <a:pt x="264" y="0"/>
                          <a:pt x="213" y="17"/>
                          <a:pt x="169" y="26"/>
                        </a:cubicBezTo>
                        <a:cubicBezTo>
                          <a:pt x="125" y="35"/>
                          <a:pt x="34" y="53"/>
                          <a:pt x="17" y="78"/>
                        </a:cubicBezTo>
                        <a:cubicBezTo>
                          <a:pt x="0" y="103"/>
                          <a:pt x="32" y="164"/>
                          <a:pt x="69" y="173"/>
                        </a:cubicBezTo>
                        <a:cubicBezTo>
                          <a:pt x="106" y="182"/>
                          <a:pt x="202" y="155"/>
                          <a:pt x="237" y="130"/>
                        </a:cubicBezTo>
                        <a:cubicBezTo>
                          <a:pt x="272" y="105"/>
                          <a:pt x="272" y="45"/>
                          <a:pt x="281" y="23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</p:grpSp>
        </p:grpSp>
        <p:grpSp>
          <p:nvGrpSpPr>
            <p:cNvPr id="118906" name="Group 122"/>
            <p:cNvGrpSpPr>
              <a:grpSpLocks/>
            </p:cNvGrpSpPr>
            <p:nvPr/>
          </p:nvGrpSpPr>
          <p:grpSpPr bwMode="auto">
            <a:xfrm>
              <a:off x="12" y="2484"/>
              <a:ext cx="816" cy="816"/>
              <a:chOff x="1008" y="1104"/>
              <a:chExt cx="816" cy="816"/>
            </a:xfrm>
          </p:grpSpPr>
          <p:sp>
            <p:nvSpPr>
              <p:cNvPr id="118907" name="Oval 123"/>
              <p:cNvSpPr>
                <a:spLocks noChangeArrowheads="1"/>
              </p:cNvSpPr>
              <p:nvPr/>
            </p:nvSpPr>
            <p:spPr bwMode="auto">
              <a:xfrm>
                <a:off x="1008" y="1104"/>
                <a:ext cx="816" cy="816"/>
              </a:xfrm>
              <a:prstGeom prst="ellipse">
                <a:avLst/>
              </a:prstGeom>
              <a:gradFill rotWithShape="1">
                <a:gsLst>
                  <a:gs pos="0">
                    <a:srgbClr val="66CCFF"/>
                  </a:gs>
                  <a:gs pos="100000">
                    <a:srgbClr val="66CCFF">
                      <a:gamma/>
                      <a:shade val="79216"/>
                      <a:invGamma/>
                    </a:srgbClr>
                  </a:gs>
                </a:gsLst>
                <a:path path="rect">
                  <a:fillToRect t="100000" r="100000"/>
                </a:path>
              </a:gradFill>
              <a:ln w="38100">
                <a:solidFill>
                  <a:srgbClr val="FF0000"/>
                </a:solidFill>
                <a:round/>
                <a:headEnd/>
                <a:tailEnd/>
              </a:ln>
              <a:effectLst>
                <a:prstShdw prst="shdw13" dist="53882" dir="13500000">
                  <a:schemeClr val="bg2">
                    <a:alpha val="50000"/>
                  </a:schemeClr>
                </a:prstShdw>
              </a:effec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8908" name="Rectangle 124"/>
              <p:cNvSpPr>
                <a:spLocks noChangeArrowheads="1"/>
              </p:cNvSpPr>
              <p:nvPr/>
            </p:nvSpPr>
            <p:spPr bwMode="auto">
              <a:xfrm>
                <a:off x="1391" y="1149"/>
                <a:ext cx="46" cy="81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8909" name="Rectangle 125"/>
              <p:cNvSpPr>
                <a:spLocks noChangeArrowheads="1"/>
              </p:cNvSpPr>
              <p:nvPr/>
            </p:nvSpPr>
            <p:spPr bwMode="auto">
              <a:xfrm rot="5400000">
                <a:off x="1709" y="1447"/>
                <a:ext cx="46" cy="81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8910" name="Rectangle 126"/>
              <p:cNvSpPr>
                <a:spLocks noChangeArrowheads="1"/>
              </p:cNvSpPr>
              <p:nvPr/>
            </p:nvSpPr>
            <p:spPr bwMode="auto">
              <a:xfrm>
                <a:off x="1392" y="1793"/>
                <a:ext cx="46" cy="81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8911" name="Rectangle 127"/>
              <p:cNvSpPr>
                <a:spLocks noChangeArrowheads="1"/>
              </p:cNvSpPr>
              <p:nvPr/>
            </p:nvSpPr>
            <p:spPr bwMode="auto">
              <a:xfrm rot="5400000">
                <a:off x="1072" y="1450"/>
                <a:ext cx="46" cy="81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8912" name="Rectangle 128"/>
              <p:cNvSpPr>
                <a:spLocks noChangeArrowheads="1"/>
              </p:cNvSpPr>
              <p:nvPr/>
            </p:nvSpPr>
            <p:spPr bwMode="auto">
              <a:xfrm rot="3000000">
                <a:off x="1139" y="1664"/>
                <a:ext cx="46" cy="81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8913" name="Rectangle 129"/>
              <p:cNvSpPr>
                <a:spLocks noChangeArrowheads="1"/>
              </p:cNvSpPr>
              <p:nvPr/>
            </p:nvSpPr>
            <p:spPr bwMode="auto">
              <a:xfrm rot="3000000">
                <a:off x="1629" y="1257"/>
                <a:ext cx="46" cy="81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8914" name="Rectangle 130"/>
              <p:cNvSpPr>
                <a:spLocks noChangeArrowheads="1"/>
              </p:cNvSpPr>
              <p:nvPr/>
            </p:nvSpPr>
            <p:spPr bwMode="auto">
              <a:xfrm rot="18600000">
                <a:off x="1155" y="1254"/>
                <a:ext cx="46" cy="81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8915" name="Rectangle 131"/>
              <p:cNvSpPr>
                <a:spLocks noChangeArrowheads="1"/>
              </p:cNvSpPr>
              <p:nvPr/>
            </p:nvSpPr>
            <p:spPr bwMode="auto">
              <a:xfrm rot="18600000">
                <a:off x="1641" y="1661"/>
                <a:ext cx="46" cy="81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sp>
        <p:nvSpPr>
          <p:cNvPr id="118916" name="Text Box 132"/>
          <p:cNvSpPr txBox="1">
            <a:spLocks noChangeArrowheads="1"/>
          </p:cNvSpPr>
          <p:nvPr/>
        </p:nvSpPr>
        <p:spPr bwMode="auto">
          <a:xfrm>
            <a:off x="285750" y="42672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30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18917" name="Text Box 133"/>
          <p:cNvSpPr txBox="1">
            <a:spLocks noChangeArrowheads="1"/>
          </p:cNvSpPr>
          <p:nvPr/>
        </p:nvSpPr>
        <p:spPr bwMode="auto">
          <a:xfrm>
            <a:off x="285750" y="42672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29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18918" name="Text Box 134"/>
          <p:cNvSpPr txBox="1">
            <a:spLocks noChangeArrowheads="1"/>
          </p:cNvSpPr>
          <p:nvPr/>
        </p:nvSpPr>
        <p:spPr bwMode="auto">
          <a:xfrm>
            <a:off x="266700" y="42672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28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18919" name="Text Box 135"/>
          <p:cNvSpPr txBox="1">
            <a:spLocks noChangeArrowheads="1"/>
          </p:cNvSpPr>
          <p:nvPr/>
        </p:nvSpPr>
        <p:spPr bwMode="auto">
          <a:xfrm>
            <a:off x="285750" y="42672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27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18920" name="Text Box 136"/>
          <p:cNvSpPr txBox="1">
            <a:spLocks noChangeArrowheads="1"/>
          </p:cNvSpPr>
          <p:nvPr/>
        </p:nvSpPr>
        <p:spPr bwMode="auto">
          <a:xfrm>
            <a:off x="304800" y="4251325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26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18921" name="Text Box 137"/>
          <p:cNvSpPr txBox="1">
            <a:spLocks noChangeArrowheads="1"/>
          </p:cNvSpPr>
          <p:nvPr/>
        </p:nvSpPr>
        <p:spPr bwMode="auto">
          <a:xfrm>
            <a:off x="304800" y="42672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25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18922" name="Text Box 138"/>
          <p:cNvSpPr txBox="1">
            <a:spLocks noChangeArrowheads="1"/>
          </p:cNvSpPr>
          <p:nvPr/>
        </p:nvSpPr>
        <p:spPr bwMode="auto">
          <a:xfrm>
            <a:off x="304800" y="42672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24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18923" name="Text Box 139"/>
          <p:cNvSpPr txBox="1">
            <a:spLocks noChangeArrowheads="1"/>
          </p:cNvSpPr>
          <p:nvPr/>
        </p:nvSpPr>
        <p:spPr bwMode="auto">
          <a:xfrm>
            <a:off x="304800" y="42672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23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18924" name="Text Box 140"/>
          <p:cNvSpPr txBox="1">
            <a:spLocks noChangeArrowheads="1"/>
          </p:cNvSpPr>
          <p:nvPr/>
        </p:nvSpPr>
        <p:spPr bwMode="auto">
          <a:xfrm>
            <a:off x="304800" y="42672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22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18925" name="Text Box 141"/>
          <p:cNvSpPr txBox="1">
            <a:spLocks noChangeArrowheads="1"/>
          </p:cNvSpPr>
          <p:nvPr/>
        </p:nvSpPr>
        <p:spPr bwMode="auto">
          <a:xfrm>
            <a:off x="304800" y="42672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21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18926" name="Text Box 142"/>
          <p:cNvSpPr txBox="1">
            <a:spLocks noChangeArrowheads="1"/>
          </p:cNvSpPr>
          <p:nvPr/>
        </p:nvSpPr>
        <p:spPr bwMode="auto">
          <a:xfrm>
            <a:off x="304800" y="42672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20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18927" name="Text Box 143"/>
          <p:cNvSpPr txBox="1">
            <a:spLocks noChangeArrowheads="1"/>
          </p:cNvSpPr>
          <p:nvPr/>
        </p:nvSpPr>
        <p:spPr bwMode="auto">
          <a:xfrm>
            <a:off x="304800" y="42672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19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18928" name="Text Box 144"/>
          <p:cNvSpPr txBox="1">
            <a:spLocks noChangeArrowheads="1"/>
          </p:cNvSpPr>
          <p:nvPr/>
        </p:nvSpPr>
        <p:spPr bwMode="auto">
          <a:xfrm>
            <a:off x="304800" y="42672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18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18929" name="Text Box 145"/>
          <p:cNvSpPr txBox="1">
            <a:spLocks noChangeArrowheads="1"/>
          </p:cNvSpPr>
          <p:nvPr/>
        </p:nvSpPr>
        <p:spPr bwMode="auto">
          <a:xfrm>
            <a:off x="304800" y="42672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17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18930" name="Text Box 146"/>
          <p:cNvSpPr txBox="1">
            <a:spLocks noChangeArrowheads="1"/>
          </p:cNvSpPr>
          <p:nvPr/>
        </p:nvSpPr>
        <p:spPr bwMode="auto">
          <a:xfrm>
            <a:off x="304800" y="42672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16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18931" name="Text Box 147"/>
          <p:cNvSpPr txBox="1">
            <a:spLocks noChangeArrowheads="1"/>
          </p:cNvSpPr>
          <p:nvPr/>
        </p:nvSpPr>
        <p:spPr bwMode="auto">
          <a:xfrm>
            <a:off x="304800" y="42672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15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18932" name="Text Box 148"/>
          <p:cNvSpPr txBox="1">
            <a:spLocks noChangeArrowheads="1"/>
          </p:cNvSpPr>
          <p:nvPr/>
        </p:nvSpPr>
        <p:spPr bwMode="auto">
          <a:xfrm>
            <a:off x="304800" y="42672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14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18933" name="Text Box 149"/>
          <p:cNvSpPr txBox="1">
            <a:spLocks noChangeArrowheads="1"/>
          </p:cNvSpPr>
          <p:nvPr/>
        </p:nvSpPr>
        <p:spPr bwMode="auto">
          <a:xfrm>
            <a:off x="304800" y="42672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13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18934" name="Text Box 150"/>
          <p:cNvSpPr txBox="1">
            <a:spLocks noChangeArrowheads="1"/>
          </p:cNvSpPr>
          <p:nvPr/>
        </p:nvSpPr>
        <p:spPr bwMode="auto">
          <a:xfrm>
            <a:off x="304800" y="42672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12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18935" name="Text Box 151"/>
          <p:cNvSpPr txBox="1">
            <a:spLocks noChangeArrowheads="1"/>
          </p:cNvSpPr>
          <p:nvPr/>
        </p:nvSpPr>
        <p:spPr bwMode="auto">
          <a:xfrm>
            <a:off x="304800" y="42672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11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18936" name="Text Box 152"/>
          <p:cNvSpPr txBox="1">
            <a:spLocks noChangeArrowheads="1"/>
          </p:cNvSpPr>
          <p:nvPr/>
        </p:nvSpPr>
        <p:spPr bwMode="auto">
          <a:xfrm>
            <a:off x="304800" y="42672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10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18937" name="Text Box 153"/>
          <p:cNvSpPr txBox="1">
            <a:spLocks noChangeArrowheads="1"/>
          </p:cNvSpPr>
          <p:nvPr/>
        </p:nvSpPr>
        <p:spPr bwMode="auto">
          <a:xfrm>
            <a:off x="304800" y="42672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9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18938" name="Text Box 154"/>
          <p:cNvSpPr txBox="1">
            <a:spLocks noChangeArrowheads="1"/>
          </p:cNvSpPr>
          <p:nvPr/>
        </p:nvSpPr>
        <p:spPr bwMode="auto">
          <a:xfrm>
            <a:off x="304800" y="42672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8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18939" name="Text Box 155"/>
          <p:cNvSpPr txBox="1">
            <a:spLocks noChangeArrowheads="1"/>
          </p:cNvSpPr>
          <p:nvPr/>
        </p:nvSpPr>
        <p:spPr bwMode="auto">
          <a:xfrm>
            <a:off x="304800" y="42672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7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18940" name="Text Box 156"/>
          <p:cNvSpPr txBox="1">
            <a:spLocks noChangeArrowheads="1"/>
          </p:cNvSpPr>
          <p:nvPr/>
        </p:nvSpPr>
        <p:spPr bwMode="auto">
          <a:xfrm>
            <a:off x="304800" y="42672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6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18941" name="Text Box 157"/>
          <p:cNvSpPr txBox="1">
            <a:spLocks noChangeArrowheads="1"/>
          </p:cNvSpPr>
          <p:nvPr/>
        </p:nvSpPr>
        <p:spPr bwMode="auto">
          <a:xfrm>
            <a:off x="304800" y="42672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5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18942" name="Text Box 158"/>
          <p:cNvSpPr txBox="1">
            <a:spLocks noChangeArrowheads="1"/>
          </p:cNvSpPr>
          <p:nvPr/>
        </p:nvSpPr>
        <p:spPr bwMode="auto">
          <a:xfrm>
            <a:off x="304800" y="42672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4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18943" name="Text Box 159"/>
          <p:cNvSpPr txBox="1">
            <a:spLocks noChangeArrowheads="1"/>
          </p:cNvSpPr>
          <p:nvPr/>
        </p:nvSpPr>
        <p:spPr bwMode="auto">
          <a:xfrm>
            <a:off x="304800" y="42672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3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18944" name="Text Box 160"/>
          <p:cNvSpPr txBox="1">
            <a:spLocks noChangeArrowheads="1"/>
          </p:cNvSpPr>
          <p:nvPr/>
        </p:nvSpPr>
        <p:spPr bwMode="auto">
          <a:xfrm>
            <a:off x="304800" y="42672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2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18945" name="Text Box 161"/>
          <p:cNvSpPr txBox="1">
            <a:spLocks noChangeArrowheads="1"/>
          </p:cNvSpPr>
          <p:nvPr/>
        </p:nvSpPr>
        <p:spPr bwMode="auto">
          <a:xfrm>
            <a:off x="304800" y="42672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1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18946" name="Text Box 162"/>
          <p:cNvSpPr txBox="1">
            <a:spLocks noChangeArrowheads="1"/>
          </p:cNvSpPr>
          <p:nvPr/>
        </p:nvSpPr>
        <p:spPr bwMode="auto">
          <a:xfrm>
            <a:off x="635000" y="4419600"/>
            <a:ext cx="685800" cy="498475"/>
          </a:xfrm>
          <a:prstGeom prst="rect">
            <a:avLst/>
          </a:prstGeom>
          <a:solidFill>
            <a:srgbClr val="FF0000"/>
          </a:solidFill>
          <a:ln w="9525">
            <a:solidFill>
              <a:schemeClr val="hlink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300" b="1">
                <a:solidFill>
                  <a:schemeClr val="bg1"/>
                </a:solidFill>
                <a:latin typeface=".VnBlackH" pitchFamily="34" charset="0"/>
                <a:cs typeface="Arial" charset="0"/>
              </a:rPr>
              <a:t>HÕt giê</a:t>
            </a:r>
            <a:endParaRPr lang="vi-VN" sz="1300" b="1">
              <a:solidFill>
                <a:schemeClr val="bg1"/>
              </a:solidFill>
              <a:latin typeface=".VnBlackH" pitchFamily="34" charset="0"/>
              <a:cs typeface="Arial" charset="0"/>
            </a:endParaRPr>
          </a:p>
        </p:txBody>
      </p:sp>
      <p:pic>
        <p:nvPicPr>
          <p:cNvPr id="118797" name="Picture 13" descr="POINSET2"/>
          <p:cNvPicPr>
            <a:picLocks noChangeAspect="1" noChangeArrowheads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-5400000">
            <a:off x="61119" y="5501481"/>
            <a:ext cx="1277938" cy="1273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18802" name="Picture 18" descr="pretty_flower_yellow_hb"/>
          <p:cNvPicPr>
            <a:picLocks noChangeAspect="1" noChangeArrowheads="1" noCrop="1"/>
          </p:cNvPicPr>
          <p:nvPr/>
        </p:nvPicPr>
        <p:blipFill>
          <a:blip r:embed="rId2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57188" y="5715000"/>
            <a:ext cx="876300" cy="8763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83597223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41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8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1888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188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11888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11888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" dur="500" tmFilter="0,0; .5, 1; 1, 1"/>
                                        <p:tgtEl>
                                          <p:spTgt spid="1188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 nodeType="clickPar">
                      <p:stCondLst>
                        <p:cond delay="indefinite"/>
                      </p:stCondLst>
                      <p:childTnLst>
                        <p:par>
                          <p:cTn id="1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4" presetID="17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9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1189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1189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9" presetID="9" presetClass="exit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0" dur="500"/>
                                        <p:tgtEl>
                                          <p:spTgt spid="11891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89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23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9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1189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1189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28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9" dur="500"/>
                                        <p:tgtEl>
                                          <p:spTgt spid="1189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89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9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1189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1189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3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 nodeType="afterGroup">
                            <p:stCondLst>
                              <p:cond delay="2500"/>
                            </p:stCondLst>
                            <p:childTnLst>
                              <p:par>
                                <p:cTn id="37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38" dur="500"/>
                                        <p:tgtEl>
                                          <p:spTgt spid="11891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89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 nodeType="afterGroup">
                            <p:stCondLst>
                              <p:cond delay="3000"/>
                            </p:stCondLst>
                            <p:childTnLst>
                              <p:par>
                                <p:cTn id="41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9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1189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1189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4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 nodeType="afterGroup">
                            <p:stCondLst>
                              <p:cond delay="3500"/>
                            </p:stCondLst>
                            <p:childTnLst>
                              <p:par>
                                <p:cTn id="46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47" dur="500"/>
                                        <p:tgtEl>
                                          <p:spTgt spid="11891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89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 nodeType="afterGroup">
                            <p:stCondLst>
                              <p:cond delay="4000"/>
                            </p:stCondLst>
                            <p:childTnLst>
                              <p:par>
                                <p:cTn id="50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9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1189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1189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5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 nodeType="afterGroup">
                            <p:stCondLst>
                              <p:cond delay="4500"/>
                            </p:stCondLst>
                            <p:childTnLst>
                              <p:par>
                                <p:cTn id="55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56" dur="500"/>
                                        <p:tgtEl>
                                          <p:spTgt spid="11892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89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 nodeType="afterGroup">
                            <p:stCondLst>
                              <p:cond delay="5000"/>
                            </p:stCondLst>
                            <p:childTnLst>
                              <p:par>
                                <p:cTn id="59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9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1189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500" fill="hold"/>
                                        <p:tgtEl>
                                          <p:spTgt spid="1189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5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 nodeType="afterGroup">
                            <p:stCondLst>
                              <p:cond delay="5500"/>
                            </p:stCondLst>
                            <p:childTnLst>
                              <p:par>
                                <p:cTn id="64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5" dur="500"/>
                                        <p:tgtEl>
                                          <p:spTgt spid="11892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89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 nodeType="afterGroup">
                            <p:stCondLst>
                              <p:cond delay="6000"/>
                            </p:stCondLst>
                            <p:childTnLst>
                              <p:par>
                                <p:cTn id="68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9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0" dur="500" fill="hold"/>
                                        <p:tgtEl>
                                          <p:spTgt spid="1189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500" fill="hold"/>
                                        <p:tgtEl>
                                          <p:spTgt spid="1189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6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 nodeType="afterGroup">
                            <p:stCondLst>
                              <p:cond delay="6500"/>
                            </p:stCondLst>
                            <p:childTnLst>
                              <p:par>
                                <p:cTn id="73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74" dur="500"/>
                                        <p:tgtEl>
                                          <p:spTgt spid="11892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89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 nodeType="afterGroup">
                            <p:stCondLst>
                              <p:cond delay="7000"/>
                            </p:stCondLst>
                            <p:childTnLst>
                              <p:par>
                                <p:cTn id="77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9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9" dur="500" fill="hold"/>
                                        <p:tgtEl>
                                          <p:spTgt spid="1189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500" fill="hold"/>
                                        <p:tgtEl>
                                          <p:spTgt spid="1189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7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81" fill="hold" nodeType="afterGroup">
                            <p:stCondLst>
                              <p:cond delay="7500"/>
                            </p:stCondLst>
                            <p:childTnLst>
                              <p:par>
                                <p:cTn id="82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83" dur="500"/>
                                        <p:tgtEl>
                                          <p:spTgt spid="11892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89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 nodeType="afterGroup">
                            <p:stCondLst>
                              <p:cond delay="8000"/>
                            </p:stCondLst>
                            <p:childTnLst>
                              <p:par>
                                <p:cTn id="86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9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8" dur="500" fill="hold"/>
                                        <p:tgtEl>
                                          <p:spTgt spid="1189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" dur="500" fill="hold"/>
                                        <p:tgtEl>
                                          <p:spTgt spid="1189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8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90" fill="hold" nodeType="afterGroup">
                            <p:stCondLst>
                              <p:cond delay="8500"/>
                            </p:stCondLst>
                            <p:childTnLst>
                              <p:par>
                                <p:cTn id="91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92" dur="500"/>
                                        <p:tgtEl>
                                          <p:spTgt spid="11892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89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 nodeType="afterGroup">
                            <p:stCondLst>
                              <p:cond delay="9000"/>
                            </p:stCondLst>
                            <p:childTnLst>
                              <p:par>
                                <p:cTn id="95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9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7" dur="500" fill="hold"/>
                                        <p:tgtEl>
                                          <p:spTgt spid="1189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" dur="500" fill="hold"/>
                                        <p:tgtEl>
                                          <p:spTgt spid="1189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9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99" fill="hold" nodeType="afterGroup">
                            <p:stCondLst>
                              <p:cond delay="9500"/>
                            </p:stCondLst>
                            <p:childTnLst>
                              <p:par>
                                <p:cTn id="100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01" dur="500"/>
                                        <p:tgtEl>
                                          <p:spTgt spid="11892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89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3" fill="hold" nodeType="afterGroup">
                            <p:stCondLst>
                              <p:cond delay="10000"/>
                            </p:stCondLst>
                            <p:childTnLst>
                              <p:par>
                                <p:cTn id="104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9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6" dur="500" fill="hold"/>
                                        <p:tgtEl>
                                          <p:spTgt spid="1189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500" fill="hold"/>
                                        <p:tgtEl>
                                          <p:spTgt spid="1189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0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8" fill="hold" nodeType="afterGroup">
                            <p:stCondLst>
                              <p:cond delay="10500"/>
                            </p:stCondLst>
                            <p:childTnLst>
                              <p:par>
                                <p:cTn id="109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10" dur="500"/>
                                        <p:tgtEl>
                                          <p:spTgt spid="11892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89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2" fill="hold" nodeType="afterGroup">
                            <p:stCondLst>
                              <p:cond delay="11000"/>
                            </p:stCondLst>
                            <p:childTnLst>
                              <p:par>
                                <p:cTn id="113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9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5" dur="500" fill="hold"/>
                                        <p:tgtEl>
                                          <p:spTgt spid="1189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6" dur="500" fill="hold"/>
                                        <p:tgtEl>
                                          <p:spTgt spid="1189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1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17" fill="hold" nodeType="afterGroup">
                            <p:stCondLst>
                              <p:cond delay="11500"/>
                            </p:stCondLst>
                            <p:childTnLst>
                              <p:par>
                                <p:cTn id="118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19" dur="500"/>
                                        <p:tgtEl>
                                          <p:spTgt spid="11892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89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1" fill="hold" nodeType="afterGroup">
                            <p:stCondLst>
                              <p:cond delay="12000"/>
                            </p:stCondLst>
                            <p:childTnLst>
                              <p:par>
                                <p:cTn id="122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9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4" dur="500" fill="hold"/>
                                        <p:tgtEl>
                                          <p:spTgt spid="1189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5" dur="500" fill="hold"/>
                                        <p:tgtEl>
                                          <p:spTgt spid="1189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2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26" fill="hold" nodeType="afterGroup">
                            <p:stCondLst>
                              <p:cond delay="12500"/>
                            </p:stCondLst>
                            <p:childTnLst>
                              <p:par>
                                <p:cTn id="127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28" dur="500"/>
                                        <p:tgtEl>
                                          <p:spTgt spid="11892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89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0" fill="hold" nodeType="afterGroup">
                            <p:stCondLst>
                              <p:cond delay="13000"/>
                            </p:stCondLst>
                            <p:childTnLst>
                              <p:par>
                                <p:cTn id="131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9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3" dur="500" fill="hold"/>
                                        <p:tgtEl>
                                          <p:spTgt spid="1189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4" dur="500" fill="hold"/>
                                        <p:tgtEl>
                                          <p:spTgt spid="1189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3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35" fill="hold" nodeType="afterGroup">
                            <p:stCondLst>
                              <p:cond delay="13500"/>
                            </p:stCondLst>
                            <p:childTnLst>
                              <p:par>
                                <p:cTn id="136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37" dur="500"/>
                                        <p:tgtEl>
                                          <p:spTgt spid="11892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89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9" fill="hold" nodeType="afterGroup">
                            <p:stCondLst>
                              <p:cond delay="14000"/>
                            </p:stCondLst>
                            <p:childTnLst>
                              <p:par>
                                <p:cTn id="140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9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2" dur="500" fill="hold"/>
                                        <p:tgtEl>
                                          <p:spTgt spid="1189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3" dur="500" fill="hold"/>
                                        <p:tgtEl>
                                          <p:spTgt spid="1189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4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44" fill="hold" nodeType="afterGroup">
                            <p:stCondLst>
                              <p:cond delay="14500"/>
                            </p:stCondLst>
                            <p:childTnLst>
                              <p:par>
                                <p:cTn id="145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46" dur="500"/>
                                        <p:tgtEl>
                                          <p:spTgt spid="11893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89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8" fill="hold" nodeType="afterGroup">
                            <p:stCondLst>
                              <p:cond delay="15000"/>
                            </p:stCondLst>
                            <p:childTnLst>
                              <p:par>
                                <p:cTn id="149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9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1" dur="500" fill="hold"/>
                                        <p:tgtEl>
                                          <p:spTgt spid="1189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2" dur="500" fill="hold"/>
                                        <p:tgtEl>
                                          <p:spTgt spid="1189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4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53" fill="hold" nodeType="afterGroup">
                            <p:stCondLst>
                              <p:cond delay="15500"/>
                            </p:stCondLst>
                            <p:childTnLst>
                              <p:par>
                                <p:cTn id="154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55" dur="500"/>
                                        <p:tgtEl>
                                          <p:spTgt spid="11893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89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7" fill="hold" nodeType="afterGroup">
                            <p:stCondLst>
                              <p:cond delay="16000"/>
                            </p:stCondLst>
                            <p:childTnLst>
                              <p:par>
                                <p:cTn id="158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9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0" dur="500" fill="hold"/>
                                        <p:tgtEl>
                                          <p:spTgt spid="1189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1" dur="500" fill="hold"/>
                                        <p:tgtEl>
                                          <p:spTgt spid="1189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5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2" fill="hold" nodeType="afterGroup">
                            <p:stCondLst>
                              <p:cond delay="16500"/>
                            </p:stCondLst>
                            <p:childTnLst>
                              <p:par>
                                <p:cTn id="163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64" dur="500"/>
                                        <p:tgtEl>
                                          <p:spTgt spid="11893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89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6" fill="hold" nodeType="afterGroup">
                            <p:stCondLst>
                              <p:cond delay="17000"/>
                            </p:stCondLst>
                            <p:childTnLst>
                              <p:par>
                                <p:cTn id="167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9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9" dur="500" fill="hold"/>
                                        <p:tgtEl>
                                          <p:spTgt spid="1189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0" dur="500" fill="hold"/>
                                        <p:tgtEl>
                                          <p:spTgt spid="1189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6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71" fill="hold" nodeType="afterGroup">
                            <p:stCondLst>
                              <p:cond delay="17500"/>
                            </p:stCondLst>
                            <p:childTnLst>
                              <p:par>
                                <p:cTn id="172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73" dur="500"/>
                                        <p:tgtEl>
                                          <p:spTgt spid="11893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89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5" fill="hold" nodeType="afterGroup">
                            <p:stCondLst>
                              <p:cond delay="18000"/>
                            </p:stCondLst>
                            <p:childTnLst>
                              <p:par>
                                <p:cTn id="176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9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8" dur="500" fill="hold"/>
                                        <p:tgtEl>
                                          <p:spTgt spid="1189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9" dur="500" fill="hold"/>
                                        <p:tgtEl>
                                          <p:spTgt spid="1189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7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80" fill="hold" nodeType="afterGroup">
                            <p:stCondLst>
                              <p:cond delay="18500"/>
                            </p:stCondLst>
                            <p:childTnLst>
                              <p:par>
                                <p:cTn id="181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82" dur="500"/>
                                        <p:tgtEl>
                                          <p:spTgt spid="11893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89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4" fill="hold" nodeType="afterGroup">
                            <p:stCondLst>
                              <p:cond delay="19000"/>
                            </p:stCondLst>
                            <p:childTnLst>
                              <p:par>
                                <p:cTn id="185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9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7" dur="500" fill="hold"/>
                                        <p:tgtEl>
                                          <p:spTgt spid="1189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8" dur="500" fill="hold"/>
                                        <p:tgtEl>
                                          <p:spTgt spid="1189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8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89" fill="hold" nodeType="afterGroup">
                            <p:stCondLst>
                              <p:cond delay="19500"/>
                            </p:stCondLst>
                            <p:childTnLst>
                              <p:par>
                                <p:cTn id="190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91" dur="500"/>
                                        <p:tgtEl>
                                          <p:spTgt spid="11893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89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3" fill="hold" nodeType="afterGroup">
                            <p:stCondLst>
                              <p:cond delay="20000"/>
                            </p:stCondLst>
                            <p:childTnLst>
                              <p:par>
                                <p:cTn id="194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9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6" dur="500" fill="hold"/>
                                        <p:tgtEl>
                                          <p:spTgt spid="1189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7" dur="500" fill="hold"/>
                                        <p:tgtEl>
                                          <p:spTgt spid="1189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9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98" fill="hold" nodeType="afterGroup">
                            <p:stCondLst>
                              <p:cond delay="20500"/>
                            </p:stCondLst>
                            <p:childTnLst>
                              <p:par>
                                <p:cTn id="199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00" dur="500"/>
                                        <p:tgtEl>
                                          <p:spTgt spid="11893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89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2" fill="hold" nodeType="afterGroup">
                            <p:stCondLst>
                              <p:cond delay="21000"/>
                            </p:stCondLst>
                            <p:childTnLst>
                              <p:par>
                                <p:cTn id="203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9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5" dur="500" fill="hold"/>
                                        <p:tgtEl>
                                          <p:spTgt spid="1189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6" dur="500" fill="hold"/>
                                        <p:tgtEl>
                                          <p:spTgt spid="1189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0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07" fill="hold" nodeType="afterGroup">
                            <p:stCondLst>
                              <p:cond delay="21500"/>
                            </p:stCondLst>
                            <p:childTnLst>
                              <p:par>
                                <p:cTn id="208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09" dur="500"/>
                                        <p:tgtEl>
                                          <p:spTgt spid="11893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89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1" fill="hold" nodeType="afterGroup">
                            <p:stCondLst>
                              <p:cond delay="22000"/>
                            </p:stCondLst>
                            <p:childTnLst>
                              <p:par>
                                <p:cTn id="212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9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4" dur="500" fill="hold"/>
                                        <p:tgtEl>
                                          <p:spTgt spid="1189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5" dur="500" fill="hold"/>
                                        <p:tgtEl>
                                          <p:spTgt spid="1189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1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16" fill="hold" nodeType="afterGroup">
                            <p:stCondLst>
                              <p:cond delay="22500"/>
                            </p:stCondLst>
                            <p:childTnLst>
                              <p:par>
                                <p:cTn id="217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18" dur="500"/>
                                        <p:tgtEl>
                                          <p:spTgt spid="11893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89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0" fill="hold" nodeType="afterGroup">
                            <p:stCondLst>
                              <p:cond delay="23000"/>
                            </p:stCondLst>
                            <p:childTnLst>
                              <p:par>
                                <p:cTn id="221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9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3" dur="500" fill="hold"/>
                                        <p:tgtEl>
                                          <p:spTgt spid="1189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4" dur="500" fill="hold"/>
                                        <p:tgtEl>
                                          <p:spTgt spid="1189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2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25" fill="hold" nodeType="afterGroup">
                            <p:stCondLst>
                              <p:cond delay="23500"/>
                            </p:stCondLst>
                            <p:childTnLst>
                              <p:par>
                                <p:cTn id="226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27" dur="500"/>
                                        <p:tgtEl>
                                          <p:spTgt spid="11893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89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9" fill="hold" nodeType="afterGroup">
                            <p:stCondLst>
                              <p:cond delay="24000"/>
                            </p:stCondLst>
                            <p:childTnLst>
                              <p:par>
                                <p:cTn id="230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9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2" dur="500" fill="hold"/>
                                        <p:tgtEl>
                                          <p:spTgt spid="1189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3" dur="500" fill="hold"/>
                                        <p:tgtEl>
                                          <p:spTgt spid="1189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3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34" fill="hold" nodeType="afterGroup">
                            <p:stCondLst>
                              <p:cond delay="24500"/>
                            </p:stCondLst>
                            <p:childTnLst>
                              <p:par>
                                <p:cTn id="235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36" dur="500"/>
                                        <p:tgtEl>
                                          <p:spTgt spid="11894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3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89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8" fill="hold" nodeType="afterGroup">
                            <p:stCondLst>
                              <p:cond delay="25000"/>
                            </p:stCondLst>
                            <p:childTnLst>
                              <p:par>
                                <p:cTn id="239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9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1" dur="500" fill="hold"/>
                                        <p:tgtEl>
                                          <p:spTgt spid="1189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2" dur="500" fill="hold"/>
                                        <p:tgtEl>
                                          <p:spTgt spid="1189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3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43" fill="hold" nodeType="afterGroup">
                            <p:stCondLst>
                              <p:cond delay="25500"/>
                            </p:stCondLst>
                            <p:childTnLst>
                              <p:par>
                                <p:cTn id="244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45" dur="500"/>
                                        <p:tgtEl>
                                          <p:spTgt spid="11894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89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7" fill="hold" nodeType="afterGroup">
                            <p:stCondLst>
                              <p:cond delay="26000"/>
                            </p:stCondLst>
                            <p:childTnLst>
                              <p:par>
                                <p:cTn id="248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9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0" dur="500" fill="hold"/>
                                        <p:tgtEl>
                                          <p:spTgt spid="1189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1" dur="500" fill="hold"/>
                                        <p:tgtEl>
                                          <p:spTgt spid="1189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4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52" fill="hold" nodeType="afterGroup">
                            <p:stCondLst>
                              <p:cond delay="26500"/>
                            </p:stCondLst>
                            <p:childTnLst>
                              <p:par>
                                <p:cTn id="253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54" dur="500"/>
                                        <p:tgtEl>
                                          <p:spTgt spid="11894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89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6" fill="hold" nodeType="afterGroup">
                            <p:stCondLst>
                              <p:cond delay="27000"/>
                            </p:stCondLst>
                            <p:childTnLst>
                              <p:par>
                                <p:cTn id="257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9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9" dur="500" fill="hold"/>
                                        <p:tgtEl>
                                          <p:spTgt spid="1189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0" dur="500" fill="hold"/>
                                        <p:tgtEl>
                                          <p:spTgt spid="11894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5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61" fill="hold" nodeType="afterGroup">
                            <p:stCondLst>
                              <p:cond delay="27500"/>
                            </p:stCondLst>
                            <p:childTnLst>
                              <p:par>
                                <p:cTn id="262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63" dur="500"/>
                                        <p:tgtEl>
                                          <p:spTgt spid="11894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6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89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5" fill="hold" nodeType="afterGroup">
                            <p:stCondLst>
                              <p:cond delay="28000"/>
                            </p:stCondLst>
                            <p:childTnLst>
                              <p:par>
                                <p:cTn id="266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9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8" dur="500" fill="hold"/>
                                        <p:tgtEl>
                                          <p:spTgt spid="1189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9" dur="500" fill="hold"/>
                                        <p:tgtEl>
                                          <p:spTgt spid="1189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6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70" fill="hold" nodeType="afterGroup">
                            <p:stCondLst>
                              <p:cond delay="28500"/>
                            </p:stCondLst>
                            <p:childTnLst>
                              <p:par>
                                <p:cTn id="271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72" dur="500"/>
                                        <p:tgtEl>
                                          <p:spTgt spid="11894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89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4" fill="hold" nodeType="afterGroup">
                            <p:stCondLst>
                              <p:cond delay="29000"/>
                            </p:stCondLst>
                            <p:childTnLst>
                              <p:par>
                                <p:cTn id="275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9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7" dur="500" fill="hold"/>
                                        <p:tgtEl>
                                          <p:spTgt spid="1189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8" dur="500" fill="hold"/>
                                        <p:tgtEl>
                                          <p:spTgt spid="1189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7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79" fill="hold" nodeType="afterGroup">
                            <p:stCondLst>
                              <p:cond delay="29500"/>
                            </p:stCondLst>
                            <p:childTnLst>
                              <p:par>
                                <p:cTn id="280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81" dur="500"/>
                                        <p:tgtEl>
                                          <p:spTgt spid="11894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89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3" fill="hold" nodeType="afterGroup">
                            <p:stCondLst>
                              <p:cond delay="30000"/>
                            </p:stCondLst>
                            <p:childTnLst>
                              <p:par>
                                <p:cTn id="284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9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6" dur="500" fill="hold"/>
                                        <p:tgtEl>
                                          <p:spTgt spid="1189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7" dur="500" fill="hold"/>
                                        <p:tgtEl>
                                          <p:spTgt spid="11894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8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drumroll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88" fill="hold" nodeType="afterGroup">
                            <p:stCondLst>
                              <p:cond delay="30500"/>
                            </p:stCondLst>
                            <p:childTnLst>
                              <p:par>
                                <p:cTn id="289" presetID="35" presetClass="emph" presetSubtype="0" repeatCount="3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90" dur="1000" fill="hold"/>
                                        <p:tgtEl>
                                          <p:spTgt spid="1189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1" fill="hold" nodeType="clickPar">
                      <p:stCondLst>
                        <p:cond delay="indefinite"/>
                      </p:stCondLst>
                      <p:childTnLst>
                        <p:par>
                          <p:cTn id="29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3" presetID="1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8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5" dur="1000" fill="hold"/>
                                        <p:tgtEl>
                                          <p:spTgt spid="11888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6" dur="1000" fill="hold"/>
                                        <p:tgtEl>
                                          <p:spTgt spid="11888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7" dur="1000" fill="hold"/>
                                        <p:tgtEl>
                                          <p:spTgt spid="11888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8" dur="1000" fill="hold"/>
                                        <p:tgtEl>
                                          <p:spTgt spid="1188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9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8883" grpId="0"/>
      <p:bldP spid="118884" grpId="0"/>
      <p:bldP spid="118916" grpId="0"/>
      <p:bldP spid="118917" grpId="0"/>
      <p:bldP spid="118917" grpId="1"/>
      <p:bldP spid="118918" grpId="0"/>
      <p:bldP spid="118918" grpId="1"/>
      <p:bldP spid="118919" grpId="0"/>
      <p:bldP spid="118919" grpId="1"/>
      <p:bldP spid="118920" grpId="0"/>
      <p:bldP spid="118920" grpId="1"/>
      <p:bldP spid="118921" grpId="0"/>
      <p:bldP spid="118921" grpId="1"/>
      <p:bldP spid="118922" grpId="0"/>
      <p:bldP spid="118922" grpId="1"/>
      <p:bldP spid="118923" grpId="0"/>
      <p:bldP spid="118923" grpId="1"/>
      <p:bldP spid="118924" grpId="0"/>
      <p:bldP spid="118924" grpId="1"/>
      <p:bldP spid="118925" grpId="0"/>
      <p:bldP spid="118925" grpId="1"/>
      <p:bldP spid="118926" grpId="0"/>
      <p:bldP spid="118926" grpId="1"/>
      <p:bldP spid="118927" grpId="0"/>
      <p:bldP spid="118927" grpId="1"/>
      <p:bldP spid="118928" grpId="0"/>
      <p:bldP spid="118928" grpId="1"/>
      <p:bldP spid="118929" grpId="0"/>
      <p:bldP spid="118929" grpId="1"/>
      <p:bldP spid="118930" grpId="0"/>
      <p:bldP spid="118930" grpId="1"/>
      <p:bldP spid="118931" grpId="0"/>
      <p:bldP spid="118931" grpId="1"/>
      <p:bldP spid="118932" grpId="0"/>
      <p:bldP spid="118932" grpId="1"/>
      <p:bldP spid="118933" grpId="0"/>
      <p:bldP spid="118933" grpId="1"/>
      <p:bldP spid="118934" grpId="0"/>
      <p:bldP spid="118934" grpId="1"/>
      <p:bldP spid="118935" grpId="0"/>
      <p:bldP spid="118935" grpId="1"/>
      <p:bldP spid="118936" grpId="0"/>
      <p:bldP spid="118936" grpId="1"/>
      <p:bldP spid="118937" grpId="0"/>
      <p:bldP spid="118937" grpId="1"/>
      <p:bldP spid="118938" grpId="0"/>
      <p:bldP spid="118938" grpId="1"/>
      <p:bldP spid="118939" grpId="0"/>
      <p:bldP spid="118939" grpId="1"/>
      <p:bldP spid="118940" grpId="0"/>
      <p:bldP spid="118940" grpId="1"/>
      <p:bldP spid="118941" grpId="0"/>
      <p:bldP spid="118941" grpId="1"/>
      <p:bldP spid="118942" grpId="0"/>
      <p:bldP spid="118942" grpId="1"/>
      <p:bldP spid="118943" grpId="0"/>
      <p:bldP spid="118943" grpId="1"/>
      <p:bldP spid="118944" grpId="0"/>
      <p:bldP spid="118944" grpId="1"/>
      <p:bldP spid="118945" grpId="0"/>
      <p:bldP spid="118945" grpId="1"/>
      <p:bldP spid="118946" grpId="0" animBg="1"/>
    </p:bld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6" name="Freeform 2"/>
          <p:cNvSpPr>
            <a:spLocks/>
          </p:cNvSpPr>
          <p:nvPr/>
        </p:nvSpPr>
        <p:spPr bwMode="auto">
          <a:xfrm>
            <a:off x="138113" y="1549400"/>
            <a:ext cx="8675687" cy="5105400"/>
          </a:xfrm>
          <a:custGeom>
            <a:avLst/>
            <a:gdLst>
              <a:gd name="T0" fmla="*/ 4800 w 5465"/>
              <a:gd name="T1" fmla="*/ 310 h 3131"/>
              <a:gd name="T2" fmla="*/ 1772 w 5465"/>
              <a:gd name="T3" fmla="*/ 163 h 3131"/>
              <a:gd name="T4" fmla="*/ 1432 w 5465"/>
              <a:gd name="T5" fmla="*/ 0 h 3131"/>
              <a:gd name="T6" fmla="*/ 989 w 5465"/>
              <a:gd name="T7" fmla="*/ 15 h 3131"/>
              <a:gd name="T8" fmla="*/ 428 w 5465"/>
              <a:gd name="T9" fmla="*/ 89 h 3131"/>
              <a:gd name="T10" fmla="*/ 118 w 5465"/>
              <a:gd name="T11" fmla="*/ 177 h 3131"/>
              <a:gd name="T12" fmla="*/ 0 w 5465"/>
              <a:gd name="T13" fmla="*/ 635 h 3131"/>
              <a:gd name="T14" fmla="*/ 133 w 5465"/>
              <a:gd name="T15" fmla="*/ 1123 h 3131"/>
              <a:gd name="T16" fmla="*/ 266 w 5465"/>
              <a:gd name="T17" fmla="*/ 1448 h 3131"/>
              <a:gd name="T18" fmla="*/ 177 w 5465"/>
              <a:gd name="T19" fmla="*/ 1640 h 3131"/>
              <a:gd name="T20" fmla="*/ 221 w 5465"/>
              <a:gd name="T21" fmla="*/ 1846 h 3131"/>
              <a:gd name="T22" fmla="*/ 310 w 5465"/>
              <a:gd name="T23" fmla="*/ 2009 h 3131"/>
              <a:gd name="T24" fmla="*/ 458 w 5465"/>
              <a:gd name="T25" fmla="*/ 2304 h 3131"/>
              <a:gd name="T26" fmla="*/ 472 w 5465"/>
              <a:gd name="T27" fmla="*/ 2393 h 3131"/>
              <a:gd name="T28" fmla="*/ 546 w 5465"/>
              <a:gd name="T29" fmla="*/ 2496 h 3131"/>
              <a:gd name="T30" fmla="*/ 709 w 5465"/>
              <a:gd name="T31" fmla="*/ 2733 h 3131"/>
              <a:gd name="T32" fmla="*/ 768 w 5465"/>
              <a:gd name="T33" fmla="*/ 2880 h 3131"/>
              <a:gd name="T34" fmla="*/ 797 w 5465"/>
              <a:gd name="T35" fmla="*/ 2984 h 3131"/>
              <a:gd name="T36" fmla="*/ 945 w 5465"/>
              <a:gd name="T37" fmla="*/ 3087 h 3131"/>
              <a:gd name="T38" fmla="*/ 1152 w 5465"/>
              <a:gd name="T39" fmla="*/ 3117 h 3131"/>
              <a:gd name="T40" fmla="*/ 1462 w 5465"/>
              <a:gd name="T41" fmla="*/ 3043 h 3131"/>
              <a:gd name="T42" fmla="*/ 1536 w 5465"/>
              <a:gd name="T43" fmla="*/ 3013 h 3131"/>
              <a:gd name="T44" fmla="*/ 1846 w 5465"/>
              <a:gd name="T45" fmla="*/ 2984 h 3131"/>
              <a:gd name="T46" fmla="*/ 2496 w 5465"/>
              <a:gd name="T47" fmla="*/ 3072 h 3131"/>
              <a:gd name="T48" fmla="*/ 2954 w 5465"/>
              <a:gd name="T49" fmla="*/ 3131 h 3131"/>
              <a:gd name="T50" fmla="*/ 3677 w 5465"/>
              <a:gd name="T51" fmla="*/ 3043 h 3131"/>
              <a:gd name="T52" fmla="*/ 3648 w 5465"/>
              <a:gd name="T53" fmla="*/ 2984 h 3131"/>
              <a:gd name="T54" fmla="*/ 3589 w 5465"/>
              <a:gd name="T55" fmla="*/ 2939 h 3131"/>
              <a:gd name="T56" fmla="*/ 3264 w 5465"/>
              <a:gd name="T57" fmla="*/ 2747 h 3131"/>
              <a:gd name="T58" fmla="*/ 3234 w 5465"/>
              <a:gd name="T59" fmla="*/ 2688 h 3131"/>
              <a:gd name="T60" fmla="*/ 3249 w 5465"/>
              <a:gd name="T61" fmla="*/ 2289 h 3131"/>
              <a:gd name="T62" fmla="*/ 3603 w 5465"/>
              <a:gd name="T63" fmla="*/ 2068 h 3131"/>
              <a:gd name="T64" fmla="*/ 3766 w 5465"/>
              <a:gd name="T65" fmla="*/ 1728 h 3131"/>
              <a:gd name="T66" fmla="*/ 3943 w 5465"/>
              <a:gd name="T67" fmla="*/ 1625 h 3131"/>
              <a:gd name="T68" fmla="*/ 4076 w 5465"/>
              <a:gd name="T69" fmla="*/ 1566 h 3131"/>
              <a:gd name="T70" fmla="*/ 4371 w 5465"/>
              <a:gd name="T71" fmla="*/ 1595 h 3131"/>
              <a:gd name="T72" fmla="*/ 4726 w 5465"/>
              <a:gd name="T73" fmla="*/ 1728 h 3131"/>
              <a:gd name="T74" fmla="*/ 5154 w 5465"/>
              <a:gd name="T75" fmla="*/ 1773 h 3131"/>
              <a:gd name="T76" fmla="*/ 5346 w 5465"/>
              <a:gd name="T77" fmla="*/ 1566 h 3131"/>
              <a:gd name="T78" fmla="*/ 5435 w 5465"/>
              <a:gd name="T79" fmla="*/ 1256 h 3131"/>
              <a:gd name="T80" fmla="*/ 5420 w 5465"/>
              <a:gd name="T81" fmla="*/ 753 h 3131"/>
              <a:gd name="T82" fmla="*/ 5361 w 5465"/>
              <a:gd name="T83" fmla="*/ 606 h 3131"/>
              <a:gd name="T84" fmla="*/ 5317 w 5465"/>
              <a:gd name="T85" fmla="*/ 517 h 3131"/>
              <a:gd name="T86" fmla="*/ 4741 w 5465"/>
              <a:gd name="T87" fmla="*/ 237 h 3131"/>
              <a:gd name="T88" fmla="*/ 4238 w 5465"/>
              <a:gd name="T89" fmla="*/ 251 h 3131"/>
              <a:gd name="T90" fmla="*/ 3116 w 5465"/>
              <a:gd name="T91" fmla="*/ 303 h 31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5465" h="3131">
                <a:moveTo>
                  <a:pt x="4800" y="310"/>
                </a:moveTo>
                <a:cubicBezTo>
                  <a:pt x="2535" y="283"/>
                  <a:pt x="3012" y="385"/>
                  <a:pt x="1772" y="163"/>
                </a:cubicBezTo>
                <a:cubicBezTo>
                  <a:pt x="1660" y="99"/>
                  <a:pt x="1546" y="58"/>
                  <a:pt x="1432" y="0"/>
                </a:cubicBezTo>
                <a:cubicBezTo>
                  <a:pt x="1284" y="5"/>
                  <a:pt x="1136" y="2"/>
                  <a:pt x="989" y="15"/>
                </a:cubicBezTo>
                <a:cubicBezTo>
                  <a:pt x="801" y="31"/>
                  <a:pt x="616" y="70"/>
                  <a:pt x="428" y="89"/>
                </a:cubicBezTo>
                <a:cubicBezTo>
                  <a:pt x="323" y="115"/>
                  <a:pt x="223" y="152"/>
                  <a:pt x="118" y="177"/>
                </a:cubicBezTo>
                <a:cubicBezTo>
                  <a:pt x="74" y="329"/>
                  <a:pt x="31" y="480"/>
                  <a:pt x="0" y="635"/>
                </a:cubicBezTo>
                <a:cubicBezTo>
                  <a:pt x="22" y="787"/>
                  <a:pt x="12" y="1002"/>
                  <a:pt x="133" y="1123"/>
                </a:cubicBezTo>
                <a:cubicBezTo>
                  <a:pt x="176" y="1234"/>
                  <a:pt x="233" y="1333"/>
                  <a:pt x="266" y="1448"/>
                </a:cubicBezTo>
                <a:cubicBezTo>
                  <a:pt x="241" y="1521"/>
                  <a:pt x="210" y="1572"/>
                  <a:pt x="177" y="1640"/>
                </a:cubicBezTo>
                <a:cubicBezTo>
                  <a:pt x="192" y="1709"/>
                  <a:pt x="202" y="1779"/>
                  <a:pt x="221" y="1846"/>
                </a:cubicBezTo>
                <a:cubicBezTo>
                  <a:pt x="259" y="1978"/>
                  <a:pt x="254" y="1916"/>
                  <a:pt x="310" y="2009"/>
                </a:cubicBezTo>
                <a:cubicBezTo>
                  <a:pt x="367" y="2104"/>
                  <a:pt x="402" y="2208"/>
                  <a:pt x="458" y="2304"/>
                </a:cubicBezTo>
                <a:cubicBezTo>
                  <a:pt x="463" y="2334"/>
                  <a:pt x="463" y="2364"/>
                  <a:pt x="472" y="2393"/>
                </a:cubicBezTo>
                <a:cubicBezTo>
                  <a:pt x="493" y="2465"/>
                  <a:pt x="503" y="2441"/>
                  <a:pt x="546" y="2496"/>
                </a:cubicBezTo>
                <a:cubicBezTo>
                  <a:pt x="643" y="2620"/>
                  <a:pt x="646" y="2629"/>
                  <a:pt x="709" y="2733"/>
                </a:cubicBezTo>
                <a:cubicBezTo>
                  <a:pt x="744" y="2879"/>
                  <a:pt x="692" y="2684"/>
                  <a:pt x="768" y="2880"/>
                </a:cubicBezTo>
                <a:cubicBezTo>
                  <a:pt x="781" y="2914"/>
                  <a:pt x="782" y="2951"/>
                  <a:pt x="797" y="2984"/>
                </a:cubicBezTo>
                <a:cubicBezTo>
                  <a:pt x="846" y="3090"/>
                  <a:pt x="844" y="3072"/>
                  <a:pt x="945" y="3087"/>
                </a:cubicBezTo>
                <a:cubicBezTo>
                  <a:pt x="1014" y="3097"/>
                  <a:pt x="1083" y="3107"/>
                  <a:pt x="1152" y="3117"/>
                </a:cubicBezTo>
                <a:cubicBezTo>
                  <a:pt x="1255" y="3092"/>
                  <a:pt x="1359" y="3068"/>
                  <a:pt x="1462" y="3043"/>
                </a:cubicBezTo>
                <a:cubicBezTo>
                  <a:pt x="1488" y="3037"/>
                  <a:pt x="1510" y="3017"/>
                  <a:pt x="1536" y="3013"/>
                </a:cubicBezTo>
                <a:cubicBezTo>
                  <a:pt x="1639" y="2997"/>
                  <a:pt x="1743" y="2994"/>
                  <a:pt x="1846" y="2984"/>
                </a:cubicBezTo>
                <a:cubicBezTo>
                  <a:pt x="2063" y="3013"/>
                  <a:pt x="2279" y="3048"/>
                  <a:pt x="2496" y="3072"/>
                </a:cubicBezTo>
                <a:cubicBezTo>
                  <a:pt x="2958" y="3124"/>
                  <a:pt x="2767" y="3041"/>
                  <a:pt x="2954" y="3131"/>
                </a:cubicBezTo>
                <a:cubicBezTo>
                  <a:pt x="3195" y="3102"/>
                  <a:pt x="3439" y="3093"/>
                  <a:pt x="3677" y="3043"/>
                </a:cubicBezTo>
                <a:cubicBezTo>
                  <a:pt x="3698" y="3038"/>
                  <a:pt x="3662" y="3001"/>
                  <a:pt x="3648" y="2984"/>
                </a:cubicBezTo>
                <a:cubicBezTo>
                  <a:pt x="3632" y="2965"/>
                  <a:pt x="3610" y="2953"/>
                  <a:pt x="3589" y="2939"/>
                </a:cubicBezTo>
                <a:cubicBezTo>
                  <a:pt x="3483" y="2868"/>
                  <a:pt x="3370" y="2818"/>
                  <a:pt x="3264" y="2747"/>
                </a:cubicBezTo>
                <a:cubicBezTo>
                  <a:pt x="3254" y="2727"/>
                  <a:pt x="3235" y="2710"/>
                  <a:pt x="3234" y="2688"/>
                </a:cubicBezTo>
                <a:cubicBezTo>
                  <a:pt x="3230" y="2555"/>
                  <a:pt x="3195" y="2410"/>
                  <a:pt x="3249" y="2289"/>
                </a:cubicBezTo>
                <a:cubicBezTo>
                  <a:pt x="3267" y="2249"/>
                  <a:pt x="3512" y="2099"/>
                  <a:pt x="3603" y="2068"/>
                </a:cubicBezTo>
                <a:cubicBezTo>
                  <a:pt x="3643" y="1952"/>
                  <a:pt x="3656" y="1807"/>
                  <a:pt x="3766" y="1728"/>
                </a:cubicBezTo>
                <a:cubicBezTo>
                  <a:pt x="4058" y="1518"/>
                  <a:pt x="3725" y="1745"/>
                  <a:pt x="3943" y="1625"/>
                </a:cubicBezTo>
                <a:cubicBezTo>
                  <a:pt x="4067" y="1557"/>
                  <a:pt x="3932" y="1595"/>
                  <a:pt x="4076" y="1566"/>
                </a:cubicBezTo>
                <a:cubicBezTo>
                  <a:pt x="4197" y="1474"/>
                  <a:pt x="4124" y="1504"/>
                  <a:pt x="4371" y="1595"/>
                </a:cubicBezTo>
                <a:cubicBezTo>
                  <a:pt x="4504" y="1644"/>
                  <a:pt x="4592" y="1705"/>
                  <a:pt x="4726" y="1728"/>
                </a:cubicBezTo>
                <a:cubicBezTo>
                  <a:pt x="4903" y="1829"/>
                  <a:pt x="4943" y="1803"/>
                  <a:pt x="5154" y="1773"/>
                </a:cubicBezTo>
                <a:cubicBezTo>
                  <a:pt x="5225" y="1702"/>
                  <a:pt x="5294" y="1653"/>
                  <a:pt x="5346" y="1566"/>
                </a:cubicBezTo>
                <a:cubicBezTo>
                  <a:pt x="5364" y="1461"/>
                  <a:pt x="5400" y="1357"/>
                  <a:pt x="5435" y="1256"/>
                </a:cubicBezTo>
                <a:cubicBezTo>
                  <a:pt x="5465" y="1022"/>
                  <a:pt x="5458" y="1138"/>
                  <a:pt x="5420" y="753"/>
                </a:cubicBezTo>
                <a:cubicBezTo>
                  <a:pt x="5411" y="666"/>
                  <a:pt x="5404" y="685"/>
                  <a:pt x="5361" y="606"/>
                </a:cubicBezTo>
                <a:cubicBezTo>
                  <a:pt x="5345" y="577"/>
                  <a:pt x="5336" y="544"/>
                  <a:pt x="5317" y="517"/>
                </a:cubicBezTo>
                <a:cubicBezTo>
                  <a:pt x="5194" y="340"/>
                  <a:pt x="4932" y="291"/>
                  <a:pt x="4741" y="237"/>
                </a:cubicBezTo>
                <a:cubicBezTo>
                  <a:pt x="4357" y="254"/>
                  <a:pt x="4524" y="251"/>
                  <a:pt x="4238" y="251"/>
                </a:cubicBezTo>
                <a:lnTo>
                  <a:pt x="3116" y="303"/>
                </a:lnTo>
              </a:path>
            </a:pathLst>
          </a:custGeom>
          <a:solidFill>
            <a:srgbClr val="C0C0C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118787" name="Group 3"/>
          <p:cNvGrpSpPr>
            <a:grpSpLocks/>
          </p:cNvGrpSpPr>
          <p:nvPr/>
        </p:nvGrpSpPr>
        <p:grpSpPr bwMode="auto">
          <a:xfrm>
            <a:off x="6400800" y="3878263"/>
            <a:ext cx="1825625" cy="1912937"/>
            <a:chOff x="4579" y="153"/>
            <a:chExt cx="1150" cy="1205"/>
          </a:xfrm>
        </p:grpSpPr>
        <p:sp>
          <p:nvSpPr>
            <p:cNvPr id="118788" name="Freeform 4"/>
            <p:cNvSpPr>
              <a:spLocks/>
            </p:cNvSpPr>
            <p:nvPr/>
          </p:nvSpPr>
          <p:spPr bwMode="auto">
            <a:xfrm>
              <a:off x="4579" y="408"/>
              <a:ext cx="1109" cy="950"/>
            </a:xfrm>
            <a:custGeom>
              <a:avLst/>
              <a:gdLst>
                <a:gd name="T0" fmla="*/ 52 w 1109"/>
                <a:gd name="T1" fmla="*/ 131 h 950"/>
                <a:gd name="T2" fmla="*/ 52 w 1109"/>
                <a:gd name="T3" fmla="*/ 419 h 950"/>
                <a:gd name="T4" fmla="*/ 124 w 1109"/>
                <a:gd name="T5" fmla="*/ 639 h 950"/>
                <a:gd name="T6" fmla="*/ 276 w 1109"/>
                <a:gd name="T7" fmla="*/ 783 h 950"/>
                <a:gd name="T8" fmla="*/ 704 w 1109"/>
                <a:gd name="T9" fmla="*/ 919 h 950"/>
                <a:gd name="T10" fmla="*/ 1006 w 1109"/>
                <a:gd name="T11" fmla="*/ 933 h 950"/>
                <a:gd name="T12" fmla="*/ 1109 w 1109"/>
                <a:gd name="T13" fmla="*/ 785 h 950"/>
                <a:gd name="T14" fmla="*/ 1079 w 1109"/>
                <a:gd name="T15" fmla="*/ 357 h 950"/>
                <a:gd name="T16" fmla="*/ 1012 w 1109"/>
                <a:gd name="T17" fmla="*/ 227 h 950"/>
                <a:gd name="T18" fmla="*/ 858 w 1109"/>
                <a:gd name="T19" fmla="*/ 165 h 950"/>
                <a:gd name="T20" fmla="*/ 556 w 1109"/>
                <a:gd name="T21" fmla="*/ 3 h 950"/>
                <a:gd name="T22" fmla="*/ 116 w 1109"/>
                <a:gd name="T23" fmla="*/ 35 h 950"/>
                <a:gd name="T24" fmla="*/ 52 w 1109"/>
                <a:gd name="T25" fmla="*/ 163 h 950"/>
                <a:gd name="T26" fmla="*/ 84 w 1109"/>
                <a:gd name="T27" fmla="*/ 283 h 950"/>
                <a:gd name="T28" fmla="*/ 0 w 1109"/>
                <a:gd name="T29" fmla="*/ 231 h 950"/>
                <a:gd name="T30" fmla="*/ 52 w 1109"/>
                <a:gd name="T31" fmla="*/ 131 h 9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09" h="950">
                  <a:moveTo>
                    <a:pt x="52" y="131"/>
                  </a:moveTo>
                  <a:cubicBezTo>
                    <a:pt x="52" y="158"/>
                    <a:pt x="40" y="334"/>
                    <a:pt x="52" y="419"/>
                  </a:cubicBezTo>
                  <a:cubicBezTo>
                    <a:pt x="64" y="504"/>
                    <a:pt x="87" y="578"/>
                    <a:pt x="124" y="639"/>
                  </a:cubicBezTo>
                  <a:cubicBezTo>
                    <a:pt x="181" y="725"/>
                    <a:pt x="190" y="746"/>
                    <a:pt x="276" y="783"/>
                  </a:cubicBezTo>
                  <a:cubicBezTo>
                    <a:pt x="427" y="847"/>
                    <a:pt x="549" y="866"/>
                    <a:pt x="704" y="919"/>
                  </a:cubicBezTo>
                  <a:cubicBezTo>
                    <a:pt x="803" y="909"/>
                    <a:pt x="908" y="950"/>
                    <a:pt x="1006" y="933"/>
                  </a:cubicBezTo>
                  <a:cubicBezTo>
                    <a:pt x="1065" y="923"/>
                    <a:pt x="1109" y="785"/>
                    <a:pt x="1109" y="785"/>
                  </a:cubicBezTo>
                  <a:cubicBezTo>
                    <a:pt x="1099" y="642"/>
                    <a:pt x="1100" y="498"/>
                    <a:pt x="1079" y="357"/>
                  </a:cubicBezTo>
                  <a:cubicBezTo>
                    <a:pt x="1071" y="307"/>
                    <a:pt x="1042" y="254"/>
                    <a:pt x="1012" y="227"/>
                  </a:cubicBezTo>
                  <a:cubicBezTo>
                    <a:pt x="893" y="122"/>
                    <a:pt x="948" y="196"/>
                    <a:pt x="858" y="165"/>
                  </a:cubicBezTo>
                  <a:cubicBezTo>
                    <a:pt x="785" y="57"/>
                    <a:pt x="679" y="26"/>
                    <a:pt x="556" y="3"/>
                  </a:cubicBezTo>
                  <a:cubicBezTo>
                    <a:pt x="339" y="8"/>
                    <a:pt x="330" y="0"/>
                    <a:pt x="116" y="35"/>
                  </a:cubicBezTo>
                  <a:cubicBezTo>
                    <a:pt x="24" y="61"/>
                    <a:pt x="74" y="134"/>
                    <a:pt x="52" y="163"/>
                  </a:cubicBezTo>
                  <a:cubicBezTo>
                    <a:pt x="47" y="204"/>
                    <a:pt x="93" y="272"/>
                    <a:pt x="84" y="283"/>
                  </a:cubicBezTo>
                  <a:cubicBezTo>
                    <a:pt x="89" y="298"/>
                    <a:pt x="5" y="256"/>
                    <a:pt x="0" y="231"/>
                  </a:cubicBezTo>
                  <a:lnTo>
                    <a:pt x="52" y="131"/>
                  </a:lnTo>
                  <a:close/>
                </a:path>
              </a:pathLst>
            </a:custGeom>
            <a:solidFill>
              <a:srgbClr val="C0C0C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DDDDDD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18789" name="Freeform 5"/>
            <p:cNvSpPr>
              <a:spLocks/>
            </p:cNvSpPr>
            <p:nvPr/>
          </p:nvSpPr>
          <p:spPr bwMode="auto">
            <a:xfrm>
              <a:off x="4603" y="384"/>
              <a:ext cx="1109" cy="950"/>
            </a:xfrm>
            <a:custGeom>
              <a:avLst/>
              <a:gdLst>
                <a:gd name="T0" fmla="*/ 52 w 1109"/>
                <a:gd name="T1" fmla="*/ 131 h 950"/>
                <a:gd name="T2" fmla="*/ 52 w 1109"/>
                <a:gd name="T3" fmla="*/ 419 h 950"/>
                <a:gd name="T4" fmla="*/ 124 w 1109"/>
                <a:gd name="T5" fmla="*/ 639 h 950"/>
                <a:gd name="T6" fmla="*/ 276 w 1109"/>
                <a:gd name="T7" fmla="*/ 783 h 950"/>
                <a:gd name="T8" fmla="*/ 704 w 1109"/>
                <a:gd name="T9" fmla="*/ 919 h 950"/>
                <a:gd name="T10" fmla="*/ 1006 w 1109"/>
                <a:gd name="T11" fmla="*/ 933 h 950"/>
                <a:gd name="T12" fmla="*/ 1109 w 1109"/>
                <a:gd name="T13" fmla="*/ 785 h 950"/>
                <a:gd name="T14" fmla="*/ 1079 w 1109"/>
                <a:gd name="T15" fmla="*/ 357 h 950"/>
                <a:gd name="T16" fmla="*/ 1012 w 1109"/>
                <a:gd name="T17" fmla="*/ 227 h 950"/>
                <a:gd name="T18" fmla="*/ 858 w 1109"/>
                <a:gd name="T19" fmla="*/ 165 h 950"/>
                <a:gd name="T20" fmla="*/ 556 w 1109"/>
                <a:gd name="T21" fmla="*/ 3 h 950"/>
                <a:gd name="T22" fmla="*/ 116 w 1109"/>
                <a:gd name="T23" fmla="*/ 35 h 950"/>
                <a:gd name="T24" fmla="*/ 52 w 1109"/>
                <a:gd name="T25" fmla="*/ 163 h 950"/>
                <a:gd name="T26" fmla="*/ 84 w 1109"/>
                <a:gd name="T27" fmla="*/ 283 h 950"/>
                <a:gd name="T28" fmla="*/ 0 w 1109"/>
                <a:gd name="T29" fmla="*/ 231 h 950"/>
                <a:gd name="T30" fmla="*/ 52 w 1109"/>
                <a:gd name="T31" fmla="*/ 131 h 9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09" h="950">
                  <a:moveTo>
                    <a:pt x="52" y="131"/>
                  </a:moveTo>
                  <a:cubicBezTo>
                    <a:pt x="52" y="158"/>
                    <a:pt x="40" y="334"/>
                    <a:pt x="52" y="419"/>
                  </a:cubicBezTo>
                  <a:cubicBezTo>
                    <a:pt x="64" y="504"/>
                    <a:pt x="87" y="578"/>
                    <a:pt x="124" y="639"/>
                  </a:cubicBezTo>
                  <a:cubicBezTo>
                    <a:pt x="181" y="725"/>
                    <a:pt x="190" y="746"/>
                    <a:pt x="276" y="783"/>
                  </a:cubicBezTo>
                  <a:cubicBezTo>
                    <a:pt x="427" y="847"/>
                    <a:pt x="549" y="866"/>
                    <a:pt x="704" y="919"/>
                  </a:cubicBezTo>
                  <a:cubicBezTo>
                    <a:pt x="803" y="909"/>
                    <a:pt x="908" y="950"/>
                    <a:pt x="1006" y="933"/>
                  </a:cubicBezTo>
                  <a:cubicBezTo>
                    <a:pt x="1065" y="923"/>
                    <a:pt x="1109" y="785"/>
                    <a:pt x="1109" y="785"/>
                  </a:cubicBezTo>
                  <a:cubicBezTo>
                    <a:pt x="1099" y="642"/>
                    <a:pt x="1100" y="498"/>
                    <a:pt x="1079" y="357"/>
                  </a:cubicBezTo>
                  <a:cubicBezTo>
                    <a:pt x="1071" y="307"/>
                    <a:pt x="1042" y="254"/>
                    <a:pt x="1012" y="227"/>
                  </a:cubicBezTo>
                  <a:cubicBezTo>
                    <a:pt x="893" y="122"/>
                    <a:pt x="948" y="196"/>
                    <a:pt x="858" y="165"/>
                  </a:cubicBezTo>
                  <a:cubicBezTo>
                    <a:pt x="785" y="57"/>
                    <a:pt x="679" y="26"/>
                    <a:pt x="556" y="3"/>
                  </a:cubicBezTo>
                  <a:cubicBezTo>
                    <a:pt x="339" y="8"/>
                    <a:pt x="330" y="0"/>
                    <a:pt x="116" y="35"/>
                  </a:cubicBezTo>
                  <a:cubicBezTo>
                    <a:pt x="24" y="61"/>
                    <a:pt x="74" y="134"/>
                    <a:pt x="52" y="163"/>
                  </a:cubicBezTo>
                  <a:cubicBezTo>
                    <a:pt x="47" y="204"/>
                    <a:pt x="93" y="272"/>
                    <a:pt x="84" y="283"/>
                  </a:cubicBezTo>
                  <a:cubicBezTo>
                    <a:pt x="89" y="298"/>
                    <a:pt x="5" y="256"/>
                    <a:pt x="0" y="231"/>
                  </a:cubicBezTo>
                  <a:lnTo>
                    <a:pt x="52" y="131"/>
                  </a:lnTo>
                  <a:close/>
                </a:path>
              </a:pathLst>
            </a:custGeom>
            <a:pattFill prst="horzBrick">
              <a:fgClr>
                <a:srgbClr val="DDDDDD"/>
              </a:fgClr>
              <a:bgClr>
                <a:schemeClr val="bg1"/>
              </a:bgClr>
            </a:patt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18790" name="Group 6"/>
            <p:cNvGrpSpPr>
              <a:grpSpLocks/>
            </p:cNvGrpSpPr>
            <p:nvPr/>
          </p:nvGrpSpPr>
          <p:grpSpPr bwMode="auto">
            <a:xfrm>
              <a:off x="4704" y="153"/>
              <a:ext cx="1025" cy="1152"/>
              <a:chOff x="4704" y="153"/>
              <a:chExt cx="1025" cy="1152"/>
            </a:xfrm>
          </p:grpSpPr>
          <p:graphicFrame>
            <p:nvGraphicFramePr>
              <p:cNvPr id="118791" name="Object 7"/>
              <p:cNvGraphicFramePr>
                <a:graphicFrameLocks noChangeAspect="1"/>
              </p:cNvGraphicFramePr>
              <p:nvPr/>
            </p:nvGraphicFramePr>
            <p:xfrm>
              <a:off x="4896" y="432"/>
              <a:ext cx="430" cy="681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35867" name="Clip" r:id="rId6" imgW="1917360" imgH="2997000" progId="MS_ClipArt_Gallery.2">
                      <p:embed/>
                    </p:oleObj>
                  </mc:Choice>
                  <mc:Fallback>
                    <p:oleObj name="Clip" r:id="rId6" imgW="1917360" imgH="2997000" progId="MS_ClipArt_Gallery.2">
                      <p:embed/>
                      <p:pic>
                        <p:nvPicPr>
                          <p:cNvPr id="0" name="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7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4896" y="432"/>
                            <a:ext cx="430" cy="681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ffectLst/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rgbClr val="FFFFFF"/>
                                </a:solidFill>
                              </a14:hiddenFill>
                            </a:ext>
                            <a:ext uri="{91240B29-F687-4F45-9708-019B960494DF}">
                              <a14:hiddenLine xmlns:a14="http://schemas.microsoft.com/office/drawing/2010/main" w="9525">
                                <a:solidFill>
                                  <a:srgbClr val="000000"/>
                                </a:solidFill>
                                <a:miter lim="800000"/>
                                <a:headEnd/>
                                <a:tailEnd/>
                              </a14:hiddenLine>
                            </a:ex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rgbClr val="808080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</p:pic>
                    </p:oleObj>
                  </mc:Fallback>
                </mc:AlternateContent>
              </a:graphicData>
            </a:graphic>
          </p:graphicFrame>
          <p:grpSp>
            <p:nvGrpSpPr>
              <p:cNvPr id="118792" name="Group 8"/>
              <p:cNvGrpSpPr>
                <a:grpSpLocks/>
              </p:cNvGrpSpPr>
              <p:nvPr/>
            </p:nvGrpSpPr>
            <p:grpSpPr bwMode="auto">
              <a:xfrm>
                <a:off x="4704" y="153"/>
                <a:ext cx="288" cy="873"/>
                <a:chOff x="4032" y="375"/>
                <a:chExt cx="288" cy="873"/>
              </a:xfrm>
            </p:grpSpPr>
            <p:pic>
              <p:nvPicPr>
                <p:cNvPr id="118793" name="Picture 9" descr="000803_1055_4732_v__v"/>
                <p:cNvPicPr>
                  <a:picLocks noChangeAspect="1" noChangeArrowheads="1"/>
                </p:cNvPicPr>
                <p:nvPr/>
              </p:nvPicPr>
              <p:blipFill>
                <a:blip r:embed="rId8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flipH="1">
                  <a:off x="4032" y="621"/>
                  <a:ext cx="288" cy="627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  <p:sp>
              <p:nvSpPr>
                <p:cNvPr id="118794" name="Text Box 10"/>
                <p:cNvSpPr txBox="1">
                  <a:spLocks noChangeArrowheads="1"/>
                </p:cNvSpPr>
                <p:nvPr/>
              </p:nvSpPr>
              <p:spPr bwMode="auto">
                <a:xfrm>
                  <a:off x="4032" y="375"/>
                  <a:ext cx="192" cy="327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/>
                <a:p>
                  <a:pPr>
                    <a:spcBef>
                      <a:spcPct val="50000"/>
                    </a:spcBef>
                  </a:pPr>
                  <a:r>
                    <a:rPr lang="en-US" sz="2800">
                      <a:solidFill>
                        <a:srgbClr val="FF0000"/>
                      </a:solidFill>
                      <a:latin typeface="Arial" charset="0"/>
                      <a:cs typeface="Arial" charset="0"/>
                    </a:rPr>
                    <a:t>?</a:t>
                  </a:r>
                </a:p>
              </p:txBody>
            </p:sp>
          </p:grpSp>
          <p:pic>
            <p:nvPicPr>
              <p:cNvPr id="118795" name="Picture 11" descr="EASTO008"/>
              <p:cNvPicPr>
                <a:picLocks noChangeAspect="1" noChangeArrowheads="1"/>
              </p:cNvPicPr>
              <p:nvPr/>
            </p:nvPicPr>
            <p:blipFill>
              <a:blip r:embed="rId9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136" y="681"/>
                <a:ext cx="593" cy="624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</p:grpSp>
      </p:grpSp>
      <p:pic>
        <p:nvPicPr>
          <p:cNvPr id="118796" name="Picture 12" descr="POINSET2"/>
          <p:cNvPicPr>
            <a:picLocks noChangeAspect="1" noChangeArrowheads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288" y="14288"/>
            <a:ext cx="1277937" cy="1273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18798" name="Picture 14" descr="POINSET2"/>
          <p:cNvPicPr>
            <a:picLocks noChangeAspect="1" noChangeArrowheads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-10800000">
            <a:off x="7800975" y="5519738"/>
            <a:ext cx="1279525" cy="12747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18799" name="Picture 15" descr="POINSET2"/>
          <p:cNvPicPr>
            <a:picLocks noChangeAspect="1" noChangeArrowheads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-16200000">
            <a:off x="7835900" y="26988"/>
            <a:ext cx="1279525" cy="1273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18800" name="Picture 16" descr="pretty_flower_purple_hb"/>
          <p:cNvPicPr>
            <a:picLocks noChangeAspect="1" noChangeArrowheads="1" noCrop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29538" y="5567363"/>
            <a:ext cx="1028700" cy="10287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18801" name="Picture 17" descr="pretty_flower_red_hb"/>
          <p:cNvPicPr>
            <a:picLocks noChangeAspect="1" noChangeArrowheads="1" noCrop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24800" y="333375"/>
            <a:ext cx="914400" cy="9144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18803" name="Picture 19" descr="pretty_flower_orange_hb"/>
          <p:cNvPicPr>
            <a:picLocks noChangeAspect="1" noChangeArrowheads="1" noCrop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5738" y="166688"/>
            <a:ext cx="1028700" cy="10287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18804" name="Freeform 20"/>
          <p:cNvSpPr>
            <a:spLocks/>
          </p:cNvSpPr>
          <p:nvPr/>
        </p:nvSpPr>
        <p:spPr bwMode="auto">
          <a:xfrm>
            <a:off x="228600" y="1447800"/>
            <a:ext cx="8675688" cy="5105400"/>
          </a:xfrm>
          <a:custGeom>
            <a:avLst/>
            <a:gdLst>
              <a:gd name="T0" fmla="*/ 4800 w 5465"/>
              <a:gd name="T1" fmla="*/ 310 h 3131"/>
              <a:gd name="T2" fmla="*/ 1772 w 5465"/>
              <a:gd name="T3" fmla="*/ 163 h 3131"/>
              <a:gd name="T4" fmla="*/ 1432 w 5465"/>
              <a:gd name="T5" fmla="*/ 0 h 3131"/>
              <a:gd name="T6" fmla="*/ 989 w 5465"/>
              <a:gd name="T7" fmla="*/ 15 h 3131"/>
              <a:gd name="T8" fmla="*/ 428 w 5465"/>
              <a:gd name="T9" fmla="*/ 89 h 3131"/>
              <a:gd name="T10" fmla="*/ 118 w 5465"/>
              <a:gd name="T11" fmla="*/ 177 h 3131"/>
              <a:gd name="T12" fmla="*/ 0 w 5465"/>
              <a:gd name="T13" fmla="*/ 635 h 3131"/>
              <a:gd name="T14" fmla="*/ 133 w 5465"/>
              <a:gd name="T15" fmla="*/ 1123 h 3131"/>
              <a:gd name="T16" fmla="*/ 266 w 5465"/>
              <a:gd name="T17" fmla="*/ 1448 h 3131"/>
              <a:gd name="T18" fmla="*/ 177 w 5465"/>
              <a:gd name="T19" fmla="*/ 1640 h 3131"/>
              <a:gd name="T20" fmla="*/ 221 w 5465"/>
              <a:gd name="T21" fmla="*/ 1846 h 3131"/>
              <a:gd name="T22" fmla="*/ 310 w 5465"/>
              <a:gd name="T23" fmla="*/ 2009 h 3131"/>
              <a:gd name="T24" fmla="*/ 458 w 5465"/>
              <a:gd name="T25" fmla="*/ 2304 h 3131"/>
              <a:gd name="T26" fmla="*/ 472 w 5465"/>
              <a:gd name="T27" fmla="*/ 2393 h 3131"/>
              <a:gd name="T28" fmla="*/ 546 w 5465"/>
              <a:gd name="T29" fmla="*/ 2496 h 3131"/>
              <a:gd name="T30" fmla="*/ 709 w 5465"/>
              <a:gd name="T31" fmla="*/ 2733 h 3131"/>
              <a:gd name="T32" fmla="*/ 768 w 5465"/>
              <a:gd name="T33" fmla="*/ 2880 h 3131"/>
              <a:gd name="T34" fmla="*/ 797 w 5465"/>
              <a:gd name="T35" fmla="*/ 2984 h 3131"/>
              <a:gd name="T36" fmla="*/ 945 w 5465"/>
              <a:gd name="T37" fmla="*/ 3087 h 3131"/>
              <a:gd name="T38" fmla="*/ 1152 w 5465"/>
              <a:gd name="T39" fmla="*/ 3117 h 3131"/>
              <a:gd name="T40" fmla="*/ 1462 w 5465"/>
              <a:gd name="T41" fmla="*/ 3043 h 3131"/>
              <a:gd name="T42" fmla="*/ 1536 w 5465"/>
              <a:gd name="T43" fmla="*/ 3013 h 3131"/>
              <a:gd name="T44" fmla="*/ 1846 w 5465"/>
              <a:gd name="T45" fmla="*/ 2984 h 3131"/>
              <a:gd name="T46" fmla="*/ 2496 w 5465"/>
              <a:gd name="T47" fmla="*/ 3072 h 3131"/>
              <a:gd name="T48" fmla="*/ 2954 w 5465"/>
              <a:gd name="T49" fmla="*/ 3131 h 3131"/>
              <a:gd name="T50" fmla="*/ 3677 w 5465"/>
              <a:gd name="T51" fmla="*/ 3043 h 3131"/>
              <a:gd name="T52" fmla="*/ 3648 w 5465"/>
              <a:gd name="T53" fmla="*/ 2984 h 3131"/>
              <a:gd name="T54" fmla="*/ 3589 w 5465"/>
              <a:gd name="T55" fmla="*/ 2939 h 3131"/>
              <a:gd name="T56" fmla="*/ 3264 w 5465"/>
              <a:gd name="T57" fmla="*/ 2747 h 3131"/>
              <a:gd name="T58" fmla="*/ 3234 w 5465"/>
              <a:gd name="T59" fmla="*/ 2688 h 3131"/>
              <a:gd name="T60" fmla="*/ 3249 w 5465"/>
              <a:gd name="T61" fmla="*/ 2289 h 3131"/>
              <a:gd name="T62" fmla="*/ 3603 w 5465"/>
              <a:gd name="T63" fmla="*/ 2068 h 3131"/>
              <a:gd name="T64" fmla="*/ 3766 w 5465"/>
              <a:gd name="T65" fmla="*/ 1728 h 3131"/>
              <a:gd name="T66" fmla="*/ 3943 w 5465"/>
              <a:gd name="T67" fmla="*/ 1625 h 3131"/>
              <a:gd name="T68" fmla="*/ 4076 w 5465"/>
              <a:gd name="T69" fmla="*/ 1566 h 3131"/>
              <a:gd name="T70" fmla="*/ 4371 w 5465"/>
              <a:gd name="T71" fmla="*/ 1595 h 3131"/>
              <a:gd name="T72" fmla="*/ 4726 w 5465"/>
              <a:gd name="T73" fmla="*/ 1728 h 3131"/>
              <a:gd name="T74" fmla="*/ 5154 w 5465"/>
              <a:gd name="T75" fmla="*/ 1773 h 3131"/>
              <a:gd name="T76" fmla="*/ 5346 w 5465"/>
              <a:gd name="T77" fmla="*/ 1566 h 3131"/>
              <a:gd name="T78" fmla="*/ 5435 w 5465"/>
              <a:gd name="T79" fmla="*/ 1256 h 3131"/>
              <a:gd name="T80" fmla="*/ 5420 w 5465"/>
              <a:gd name="T81" fmla="*/ 753 h 3131"/>
              <a:gd name="T82" fmla="*/ 5361 w 5465"/>
              <a:gd name="T83" fmla="*/ 606 h 3131"/>
              <a:gd name="T84" fmla="*/ 5317 w 5465"/>
              <a:gd name="T85" fmla="*/ 517 h 3131"/>
              <a:gd name="T86" fmla="*/ 4741 w 5465"/>
              <a:gd name="T87" fmla="*/ 237 h 3131"/>
              <a:gd name="T88" fmla="*/ 4238 w 5465"/>
              <a:gd name="T89" fmla="*/ 251 h 3131"/>
              <a:gd name="T90" fmla="*/ 3116 w 5465"/>
              <a:gd name="T91" fmla="*/ 303 h 31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5465" h="3131">
                <a:moveTo>
                  <a:pt x="4800" y="310"/>
                </a:moveTo>
                <a:cubicBezTo>
                  <a:pt x="2535" y="283"/>
                  <a:pt x="3012" y="385"/>
                  <a:pt x="1772" y="163"/>
                </a:cubicBezTo>
                <a:cubicBezTo>
                  <a:pt x="1660" y="99"/>
                  <a:pt x="1546" y="58"/>
                  <a:pt x="1432" y="0"/>
                </a:cubicBezTo>
                <a:cubicBezTo>
                  <a:pt x="1284" y="5"/>
                  <a:pt x="1136" y="2"/>
                  <a:pt x="989" y="15"/>
                </a:cubicBezTo>
                <a:cubicBezTo>
                  <a:pt x="801" y="31"/>
                  <a:pt x="616" y="70"/>
                  <a:pt x="428" y="89"/>
                </a:cubicBezTo>
                <a:cubicBezTo>
                  <a:pt x="323" y="115"/>
                  <a:pt x="223" y="152"/>
                  <a:pt x="118" y="177"/>
                </a:cubicBezTo>
                <a:cubicBezTo>
                  <a:pt x="74" y="329"/>
                  <a:pt x="31" y="480"/>
                  <a:pt x="0" y="635"/>
                </a:cubicBezTo>
                <a:cubicBezTo>
                  <a:pt x="22" y="787"/>
                  <a:pt x="12" y="1002"/>
                  <a:pt x="133" y="1123"/>
                </a:cubicBezTo>
                <a:cubicBezTo>
                  <a:pt x="176" y="1234"/>
                  <a:pt x="233" y="1333"/>
                  <a:pt x="266" y="1448"/>
                </a:cubicBezTo>
                <a:cubicBezTo>
                  <a:pt x="241" y="1521"/>
                  <a:pt x="210" y="1572"/>
                  <a:pt x="177" y="1640"/>
                </a:cubicBezTo>
                <a:cubicBezTo>
                  <a:pt x="192" y="1709"/>
                  <a:pt x="202" y="1779"/>
                  <a:pt x="221" y="1846"/>
                </a:cubicBezTo>
                <a:cubicBezTo>
                  <a:pt x="259" y="1978"/>
                  <a:pt x="254" y="1916"/>
                  <a:pt x="310" y="2009"/>
                </a:cubicBezTo>
                <a:cubicBezTo>
                  <a:pt x="367" y="2104"/>
                  <a:pt x="402" y="2208"/>
                  <a:pt x="458" y="2304"/>
                </a:cubicBezTo>
                <a:cubicBezTo>
                  <a:pt x="463" y="2334"/>
                  <a:pt x="463" y="2364"/>
                  <a:pt x="472" y="2393"/>
                </a:cubicBezTo>
                <a:cubicBezTo>
                  <a:pt x="493" y="2465"/>
                  <a:pt x="503" y="2441"/>
                  <a:pt x="546" y="2496"/>
                </a:cubicBezTo>
                <a:cubicBezTo>
                  <a:pt x="643" y="2620"/>
                  <a:pt x="646" y="2629"/>
                  <a:pt x="709" y="2733"/>
                </a:cubicBezTo>
                <a:cubicBezTo>
                  <a:pt x="744" y="2879"/>
                  <a:pt x="692" y="2684"/>
                  <a:pt x="768" y="2880"/>
                </a:cubicBezTo>
                <a:cubicBezTo>
                  <a:pt x="781" y="2914"/>
                  <a:pt x="782" y="2951"/>
                  <a:pt x="797" y="2984"/>
                </a:cubicBezTo>
                <a:cubicBezTo>
                  <a:pt x="846" y="3090"/>
                  <a:pt x="844" y="3072"/>
                  <a:pt x="945" y="3087"/>
                </a:cubicBezTo>
                <a:cubicBezTo>
                  <a:pt x="1014" y="3097"/>
                  <a:pt x="1083" y="3107"/>
                  <a:pt x="1152" y="3117"/>
                </a:cubicBezTo>
                <a:cubicBezTo>
                  <a:pt x="1255" y="3092"/>
                  <a:pt x="1359" y="3068"/>
                  <a:pt x="1462" y="3043"/>
                </a:cubicBezTo>
                <a:cubicBezTo>
                  <a:pt x="1488" y="3037"/>
                  <a:pt x="1510" y="3017"/>
                  <a:pt x="1536" y="3013"/>
                </a:cubicBezTo>
                <a:cubicBezTo>
                  <a:pt x="1639" y="2997"/>
                  <a:pt x="1743" y="2994"/>
                  <a:pt x="1846" y="2984"/>
                </a:cubicBezTo>
                <a:cubicBezTo>
                  <a:pt x="2063" y="3013"/>
                  <a:pt x="2279" y="3048"/>
                  <a:pt x="2496" y="3072"/>
                </a:cubicBezTo>
                <a:cubicBezTo>
                  <a:pt x="2958" y="3124"/>
                  <a:pt x="2767" y="3041"/>
                  <a:pt x="2954" y="3131"/>
                </a:cubicBezTo>
                <a:cubicBezTo>
                  <a:pt x="3195" y="3102"/>
                  <a:pt x="3439" y="3093"/>
                  <a:pt x="3677" y="3043"/>
                </a:cubicBezTo>
                <a:cubicBezTo>
                  <a:pt x="3698" y="3038"/>
                  <a:pt x="3662" y="3001"/>
                  <a:pt x="3648" y="2984"/>
                </a:cubicBezTo>
                <a:cubicBezTo>
                  <a:pt x="3632" y="2965"/>
                  <a:pt x="3610" y="2953"/>
                  <a:pt x="3589" y="2939"/>
                </a:cubicBezTo>
                <a:cubicBezTo>
                  <a:pt x="3483" y="2868"/>
                  <a:pt x="3370" y="2818"/>
                  <a:pt x="3264" y="2747"/>
                </a:cubicBezTo>
                <a:cubicBezTo>
                  <a:pt x="3254" y="2727"/>
                  <a:pt x="3235" y="2710"/>
                  <a:pt x="3234" y="2688"/>
                </a:cubicBezTo>
                <a:cubicBezTo>
                  <a:pt x="3230" y="2555"/>
                  <a:pt x="3195" y="2410"/>
                  <a:pt x="3249" y="2289"/>
                </a:cubicBezTo>
                <a:cubicBezTo>
                  <a:pt x="3267" y="2249"/>
                  <a:pt x="3512" y="2099"/>
                  <a:pt x="3603" y="2068"/>
                </a:cubicBezTo>
                <a:cubicBezTo>
                  <a:pt x="3643" y="1952"/>
                  <a:pt x="3656" y="1807"/>
                  <a:pt x="3766" y="1728"/>
                </a:cubicBezTo>
                <a:cubicBezTo>
                  <a:pt x="4058" y="1518"/>
                  <a:pt x="3725" y="1745"/>
                  <a:pt x="3943" y="1625"/>
                </a:cubicBezTo>
                <a:cubicBezTo>
                  <a:pt x="4067" y="1557"/>
                  <a:pt x="3932" y="1595"/>
                  <a:pt x="4076" y="1566"/>
                </a:cubicBezTo>
                <a:cubicBezTo>
                  <a:pt x="4197" y="1474"/>
                  <a:pt x="4124" y="1504"/>
                  <a:pt x="4371" y="1595"/>
                </a:cubicBezTo>
                <a:cubicBezTo>
                  <a:pt x="4504" y="1644"/>
                  <a:pt x="4592" y="1705"/>
                  <a:pt x="4726" y="1728"/>
                </a:cubicBezTo>
                <a:cubicBezTo>
                  <a:pt x="4903" y="1829"/>
                  <a:pt x="4943" y="1803"/>
                  <a:pt x="5154" y="1773"/>
                </a:cubicBezTo>
                <a:cubicBezTo>
                  <a:pt x="5225" y="1702"/>
                  <a:pt x="5294" y="1653"/>
                  <a:pt x="5346" y="1566"/>
                </a:cubicBezTo>
                <a:cubicBezTo>
                  <a:pt x="5364" y="1461"/>
                  <a:pt x="5400" y="1357"/>
                  <a:pt x="5435" y="1256"/>
                </a:cubicBezTo>
                <a:cubicBezTo>
                  <a:pt x="5465" y="1022"/>
                  <a:pt x="5458" y="1138"/>
                  <a:pt x="5420" y="753"/>
                </a:cubicBezTo>
                <a:cubicBezTo>
                  <a:pt x="5411" y="666"/>
                  <a:pt x="5404" y="685"/>
                  <a:pt x="5361" y="606"/>
                </a:cubicBezTo>
                <a:cubicBezTo>
                  <a:pt x="5345" y="577"/>
                  <a:pt x="5336" y="544"/>
                  <a:pt x="5317" y="517"/>
                </a:cubicBezTo>
                <a:cubicBezTo>
                  <a:pt x="5194" y="340"/>
                  <a:pt x="4932" y="291"/>
                  <a:pt x="4741" y="237"/>
                </a:cubicBezTo>
                <a:cubicBezTo>
                  <a:pt x="4357" y="254"/>
                  <a:pt x="4524" y="251"/>
                  <a:pt x="4238" y="251"/>
                </a:cubicBezTo>
                <a:lnTo>
                  <a:pt x="3116" y="303"/>
                </a:lnTo>
              </a:path>
            </a:pathLst>
          </a:custGeom>
          <a:pattFill prst="horzBrick">
            <a:fgClr>
              <a:srgbClr val="99CCFF"/>
            </a:fgClr>
            <a:bgClr>
              <a:schemeClr val="bg1"/>
            </a:bgClr>
          </a:patt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118805" name="Group 21"/>
          <p:cNvGrpSpPr>
            <a:grpSpLocks/>
          </p:cNvGrpSpPr>
          <p:nvPr/>
        </p:nvGrpSpPr>
        <p:grpSpPr bwMode="auto">
          <a:xfrm>
            <a:off x="6553200" y="5795963"/>
            <a:ext cx="1066800" cy="833437"/>
            <a:chOff x="4502" y="3363"/>
            <a:chExt cx="672" cy="525"/>
          </a:xfrm>
        </p:grpSpPr>
        <p:grpSp>
          <p:nvGrpSpPr>
            <p:cNvPr id="118806" name="Group 22"/>
            <p:cNvGrpSpPr>
              <a:grpSpLocks/>
            </p:cNvGrpSpPr>
            <p:nvPr/>
          </p:nvGrpSpPr>
          <p:grpSpPr bwMode="auto">
            <a:xfrm>
              <a:off x="4502" y="3363"/>
              <a:ext cx="672" cy="525"/>
              <a:chOff x="47" y="0"/>
              <a:chExt cx="5713" cy="4320"/>
            </a:xfrm>
          </p:grpSpPr>
          <p:sp>
            <p:nvSpPr>
              <p:cNvPr id="118807" name="Freeform 23"/>
              <p:cNvSpPr>
                <a:spLocks/>
              </p:cNvSpPr>
              <p:nvPr/>
            </p:nvSpPr>
            <p:spPr bwMode="auto">
              <a:xfrm>
                <a:off x="47" y="0"/>
                <a:ext cx="5713" cy="4320"/>
              </a:xfrm>
              <a:custGeom>
                <a:avLst/>
                <a:gdLst>
                  <a:gd name="T0" fmla="*/ 3365 w 5713"/>
                  <a:gd name="T1" fmla="*/ 58 h 4320"/>
                  <a:gd name="T2" fmla="*/ 3390 w 5713"/>
                  <a:gd name="T3" fmla="*/ 142 h 4320"/>
                  <a:gd name="T4" fmla="*/ 3613 w 5713"/>
                  <a:gd name="T5" fmla="*/ 187 h 4320"/>
                  <a:gd name="T6" fmla="*/ 4015 w 5713"/>
                  <a:gd name="T7" fmla="*/ 178 h 4320"/>
                  <a:gd name="T8" fmla="*/ 4051 w 5713"/>
                  <a:gd name="T9" fmla="*/ 310 h 4320"/>
                  <a:gd name="T10" fmla="*/ 3735 w 5713"/>
                  <a:gd name="T11" fmla="*/ 420 h 4320"/>
                  <a:gd name="T12" fmla="*/ 3794 w 5713"/>
                  <a:gd name="T13" fmla="*/ 514 h 4320"/>
                  <a:gd name="T14" fmla="*/ 3699 w 5713"/>
                  <a:gd name="T15" fmla="*/ 610 h 4320"/>
                  <a:gd name="T16" fmla="*/ 3576 w 5713"/>
                  <a:gd name="T17" fmla="*/ 663 h 4320"/>
                  <a:gd name="T18" fmla="*/ 3529 w 5713"/>
                  <a:gd name="T19" fmla="*/ 765 h 4320"/>
                  <a:gd name="T20" fmla="*/ 3699 w 5713"/>
                  <a:gd name="T21" fmla="*/ 779 h 4320"/>
                  <a:gd name="T22" fmla="*/ 3838 w 5713"/>
                  <a:gd name="T23" fmla="*/ 866 h 4320"/>
                  <a:gd name="T24" fmla="*/ 3855 w 5713"/>
                  <a:gd name="T25" fmla="*/ 996 h 4320"/>
                  <a:gd name="T26" fmla="*/ 4086 w 5713"/>
                  <a:gd name="T27" fmla="*/ 1008 h 4320"/>
                  <a:gd name="T28" fmla="*/ 4093 w 5713"/>
                  <a:gd name="T29" fmla="*/ 1019 h 4320"/>
                  <a:gd name="T30" fmla="*/ 4213 w 5713"/>
                  <a:gd name="T31" fmla="*/ 990 h 4320"/>
                  <a:gd name="T32" fmla="*/ 4402 w 5713"/>
                  <a:gd name="T33" fmla="*/ 1022 h 4320"/>
                  <a:gd name="T34" fmla="*/ 5351 w 5713"/>
                  <a:gd name="T35" fmla="*/ 1452 h 4320"/>
                  <a:gd name="T36" fmla="*/ 5642 w 5713"/>
                  <a:gd name="T37" fmla="*/ 1563 h 4320"/>
                  <a:gd name="T38" fmla="*/ 5637 w 5713"/>
                  <a:gd name="T39" fmla="*/ 1877 h 4320"/>
                  <a:gd name="T40" fmla="*/ 5417 w 5713"/>
                  <a:gd name="T41" fmla="*/ 2071 h 4320"/>
                  <a:gd name="T42" fmla="*/ 5321 w 5713"/>
                  <a:gd name="T43" fmla="*/ 2666 h 4320"/>
                  <a:gd name="T44" fmla="*/ 5311 w 5713"/>
                  <a:gd name="T45" fmla="*/ 2755 h 4320"/>
                  <a:gd name="T46" fmla="*/ 4581 w 5713"/>
                  <a:gd name="T47" fmla="*/ 3818 h 4320"/>
                  <a:gd name="T48" fmla="*/ 4260 w 5713"/>
                  <a:gd name="T49" fmla="*/ 3877 h 4320"/>
                  <a:gd name="T50" fmla="*/ 4554 w 5713"/>
                  <a:gd name="T51" fmla="*/ 4005 h 4320"/>
                  <a:gd name="T52" fmla="*/ 4525 w 5713"/>
                  <a:gd name="T53" fmla="*/ 4188 h 4320"/>
                  <a:gd name="T54" fmla="*/ 3961 w 5713"/>
                  <a:gd name="T55" fmla="*/ 4303 h 4320"/>
                  <a:gd name="T56" fmla="*/ 3451 w 5713"/>
                  <a:gd name="T57" fmla="*/ 4237 h 4320"/>
                  <a:gd name="T58" fmla="*/ 3194 w 5713"/>
                  <a:gd name="T59" fmla="*/ 4093 h 4320"/>
                  <a:gd name="T60" fmla="*/ 2990 w 5713"/>
                  <a:gd name="T61" fmla="*/ 3942 h 4320"/>
                  <a:gd name="T62" fmla="*/ 3034 w 5713"/>
                  <a:gd name="T63" fmla="*/ 3838 h 4320"/>
                  <a:gd name="T64" fmla="*/ 2789 w 5713"/>
                  <a:gd name="T65" fmla="*/ 3815 h 4320"/>
                  <a:gd name="T66" fmla="*/ 2632 w 5713"/>
                  <a:gd name="T67" fmla="*/ 3852 h 4320"/>
                  <a:gd name="T68" fmla="*/ 2598 w 5713"/>
                  <a:gd name="T69" fmla="*/ 3974 h 4320"/>
                  <a:gd name="T70" fmla="*/ 2478 w 5713"/>
                  <a:gd name="T71" fmla="*/ 4184 h 4320"/>
                  <a:gd name="T72" fmla="*/ 2169 w 5713"/>
                  <a:gd name="T73" fmla="*/ 4316 h 4320"/>
                  <a:gd name="T74" fmla="*/ 1723 w 5713"/>
                  <a:gd name="T75" fmla="*/ 4236 h 4320"/>
                  <a:gd name="T76" fmla="*/ 1515 w 5713"/>
                  <a:gd name="T77" fmla="*/ 4069 h 4320"/>
                  <a:gd name="T78" fmla="*/ 1203 w 5713"/>
                  <a:gd name="T79" fmla="*/ 3952 h 4320"/>
                  <a:gd name="T80" fmla="*/ 1017 w 5713"/>
                  <a:gd name="T81" fmla="*/ 3803 h 4320"/>
                  <a:gd name="T82" fmla="*/ 154 w 5713"/>
                  <a:gd name="T83" fmla="*/ 2099 h 4320"/>
                  <a:gd name="T84" fmla="*/ 5 w 5713"/>
                  <a:gd name="T85" fmla="*/ 1861 h 4320"/>
                  <a:gd name="T86" fmla="*/ 365 w 5713"/>
                  <a:gd name="T87" fmla="*/ 1116 h 4320"/>
                  <a:gd name="T88" fmla="*/ 870 w 5713"/>
                  <a:gd name="T89" fmla="*/ 1116 h 4320"/>
                  <a:gd name="T90" fmla="*/ 1395 w 5713"/>
                  <a:gd name="T91" fmla="*/ 1046 h 4320"/>
                  <a:gd name="T92" fmla="*/ 1497 w 5713"/>
                  <a:gd name="T93" fmla="*/ 992 h 4320"/>
                  <a:gd name="T94" fmla="*/ 1664 w 5713"/>
                  <a:gd name="T95" fmla="*/ 999 h 4320"/>
                  <a:gd name="T96" fmla="*/ 1814 w 5713"/>
                  <a:gd name="T97" fmla="*/ 995 h 4320"/>
                  <a:gd name="T98" fmla="*/ 2017 w 5713"/>
                  <a:gd name="T99" fmla="*/ 866 h 4320"/>
                  <a:gd name="T100" fmla="*/ 2260 w 5713"/>
                  <a:gd name="T101" fmla="*/ 782 h 4320"/>
                  <a:gd name="T102" fmla="*/ 2191 w 5713"/>
                  <a:gd name="T103" fmla="*/ 726 h 4320"/>
                  <a:gd name="T104" fmla="*/ 2056 w 5713"/>
                  <a:gd name="T105" fmla="*/ 670 h 4320"/>
                  <a:gd name="T106" fmla="*/ 2044 w 5713"/>
                  <a:gd name="T107" fmla="*/ 612 h 4320"/>
                  <a:gd name="T108" fmla="*/ 1973 w 5713"/>
                  <a:gd name="T109" fmla="*/ 575 h 4320"/>
                  <a:gd name="T110" fmla="*/ 1870 w 5713"/>
                  <a:gd name="T111" fmla="*/ 557 h 4320"/>
                  <a:gd name="T112" fmla="*/ 1689 w 5713"/>
                  <a:gd name="T113" fmla="*/ 406 h 4320"/>
                  <a:gd name="T114" fmla="*/ 2125 w 5713"/>
                  <a:gd name="T115" fmla="*/ 336 h 4320"/>
                  <a:gd name="T116" fmla="*/ 2740 w 5713"/>
                  <a:gd name="T117" fmla="*/ 30 h 43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5713" h="4320">
                    <a:moveTo>
                      <a:pt x="3348" y="0"/>
                    </a:moveTo>
                    <a:lnTo>
                      <a:pt x="3355" y="8"/>
                    </a:lnTo>
                    <a:lnTo>
                      <a:pt x="3360" y="16"/>
                    </a:lnTo>
                    <a:lnTo>
                      <a:pt x="3363" y="24"/>
                    </a:lnTo>
                    <a:lnTo>
                      <a:pt x="3365" y="32"/>
                    </a:lnTo>
                    <a:lnTo>
                      <a:pt x="3365" y="40"/>
                    </a:lnTo>
                    <a:lnTo>
                      <a:pt x="3365" y="48"/>
                    </a:lnTo>
                    <a:lnTo>
                      <a:pt x="3365" y="58"/>
                    </a:lnTo>
                    <a:lnTo>
                      <a:pt x="3365" y="66"/>
                    </a:lnTo>
                    <a:lnTo>
                      <a:pt x="3368" y="74"/>
                    </a:lnTo>
                    <a:lnTo>
                      <a:pt x="3373" y="83"/>
                    </a:lnTo>
                    <a:lnTo>
                      <a:pt x="3375" y="95"/>
                    </a:lnTo>
                    <a:lnTo>
                      <a:pt x="3377" y="107"/>
                    </a:lnTo>
                    <a:lnTo>
                      <a:pt x="3380" y="119"/>
                    </a:lnTo>
                    <a:lnTo>
                      <a:pt x="3385" y="131"/>
                    </a:lnTo>
                    <a:lnTo>
                      <a:pt x="3390" y="142"/>
                    </a:lnTo>
                    <a:lnTo>
                      <a:pt x="3395" y="154"/>
                    </a:lnTo>
                    <a:lnTo>
                      <a:pt x="3402" y="165"/>
                    </a:lnTo>
                    <a:lnTo>
                      <a:pt x="3409" y="175"/>
                    </a:lnTo>
                    <a:lnTo>
                      <a:pt x="3417" y="187"/>
                    </a:lnTo>
                    <a:lnTo>
                      <a:pt x="3424" y="197"/>
                    </a:lnTo>
                    <a:lnTo>
                      <a:pt x="3493" y="195"/>
                    </a:lnTo>
                    <a:lnTo>
                      <a:pt x="3554" y="191"/>
                    </a:lnTo>
                    <a:lnTo>
                      <a:pt x="3613" y="187"/>
                    </a:lnTo>
                    <a:lnTo>
                      <a:pt x="3667" y="182"/>
                    </a:lnTo>
                    <a:lnTo>
                      <a:pt x="3721" y="179"/>
                    </a:lnTo>
                    <a:lnTo>
                      <a:pt x="3775" y="174"/>
                    </a:lnTo>
                    <a:lnTo>
                      <a:pt x="3831" y="170"/>
                    </a:lnTo>
                    <a:lnTo>
                      <a:pt x="3887" y="166"/>
                    </a:lnTo>
                    <a:lnTo>
                      <a:pt x="3946" y="164"/>
                    </a:lnTo>
                    <a:lnTo>
                      <a:pt x="4010" y="162"/>
                    </a:lnTo>
                    <a:lnTo>
                      <a:pt x="4015" y="178"/>
                    </a:lnTo>
                    <a:lnTo>
                      <a:pt x="4020" y="195"/>
                    </a:lnTo>
                    <a:lnTo>
                      <a:pt x="4025" y="211"/>
                    </a:lnTo>
                    <a:lnTo>
                      <a:pt x="4029" y="228"/>
                    </a:lnTo>
                    <a:lnTo>
                      <a:pt x="4037" y="244"/>
                    </a:lnTo>
                    <a:lnTo>
                      <a:pt x="4042" y="261"/>
                    </a:lnTo>
                    <a:lnTo>
                      <a:pt x="4044" y="277"/>
                    </a:lnTo>
                    <a:lnTo>
                      <a:pt x="4049" y="294"/>
                    </a:lnTo>
                    <a:lnTo>
                      <a:pt x="4051" y="310"/>
                    </a:lnTo>
                    <a:lnTo>
                      <a:pt x="4054" y="326"/>
                    </a:lnTo>
                    <a:lnTo>
                      <a:pt x="3701" y="371"/>
                    </a:lnTo>
                    <a:lnTo>
                      <a:pt x="3689" y="381"/>
                    </a:lnTo>
                    <a:lnTo>
                      <a:pt x="3686" y="390"/>
                    </a:lnTo>
                    <a:lnTo>
                      <a:pt x="3694" y="398"/>
                    </a:lnTo>
                    <a:lnTo>
                      <a:pt x="3703" y="406"/>
                    </a:lnTo>
                    <a:lnTo>
                      <a:pt x="3718" y="413"/>
                    </a:lnTo>
                    <a:lnTo>
                      <a:pt x="3735" y="420"/>
                    </a:lnTo>
                    <a:lnTo>
                      <a:pt x="3752" y="427"/>
                    </a:lnTo>
                    <a:lnTo>
                      <a:pt x="3770" y="435"/>
                    </a:lnTo>
                    <a:lnTo>
                      <a:pt x="3782" y="443"/>
                    </a:lnTo>
                    <a:lnTo>
                      <a:pt x="3789" y="453"/>
                    </a:lnTo>
                    <a:lnTo>
                      <a:pt x="3797" y="468"/>
                    </a:lnTo>
                    <a:lnTo>
                      <a:pt x="3799" y="484"/>
                    </a:lnTo>
                    <a:lnTo>
                      <a:pt x="3797" y="499"/>
                    </a:lnTo>
                    <a:lnTo>
                      <a:pt x="3794" y="514"/>
                    </a:lnTo>
                    <a:lnTo>
                      <a:pt x="3787" y="528"/>
                    </a:lnTo>
                    <a:lnTo>
                      <a:pt x="3777" y="542"/>
                    </a:lnTo>
                    <a:lnTo>
                      <a:pt x="3767" y="556"/>
                    </a:lnTo>
                    <a:lnTo>
                      <a:pt x="3755" y="570"/>
                    </a:lnTo>
                    <a:lnTo>
                      <a:pt x="3740" y="582"/>
                    </a:lnTo>
                    <a:lnTo>
                      <a:pt x="3725" y="594"/>
                    </a:lnTo>
                    <a:lnTo>
                      <a:pt x="3713" y="603"/>
                    </a:lnTo>
                    <a:lnTo>
                      <a:pt x="3699" y="610"/>
                    </a:lnTo>
                    <a:lnTo>
                      <a:pt x="3679" y="614"/>
                    </a:lnTo>
                    <a:lnTo>
                      <a:pt x="3659" y="619"/>
                    </a:lnTo>
                    <a:lnTo>
                      <a:pt x="3640" y="623"/>
                    </a:lnTo>
                    <a:lnTo>
                      <a:pt x="3620" y="628"/>
                    </a:lnTo>
                    <a:lnTo>
                      <a:pt x="3603" y="634"/>
                    </a:lnTo>
                    <a:lnTo>
                      <a:pt x="3591" y="642"/>
                    </a:lnTo>
                    <a:lnTo>
                      <a:pt x="3581" y="651"/>
                    </a:lnTo>
                    <a:lnTo>
                      <a:pt x="3576" y="663"/>
                    </a:lnTo>
                    <a:lnTo>
                      <a:pt x="3576" y="676"/>
                    </a:lnTo>
                    <a:lnTo>
                      <a:pt x="3574" y="688"/>
                    </a:lnTo>
                    <a:lnTo>
                      <a:pt x="3569" y="701"/>
                    </a:lnTo>
                    <a:lnTo>
                      <a:pt x="3564" y="714"/>
                    </a:lnTo>
                    <a:lnTo>
                      <a:pt x="3556" y="726"/>
                    </a:lnTo>
                    <a:lnTo>
                      <a:pt x="3547" y="739"/>
                    </a:lnTo>
                    <a:lnTo>
                      <a:pt x="3537" y="752"/>
                    </a:lnTo>
                    <a:lnTo>
                      <a:pt x="3529" y="765"/>
                    </a:lnTo>
                    <a:lnTo>
                      <a:pt x="3520" y="778"/>
                    </a:lnTo>
                    <a:lnTo>
                      <a:pt x="3512" y="790"/>
                    </a:lnTo>
                    <a:lnTo>
                      <a:pt x="3542" y="790"/>
                    </a:lnTo>
                    <a:lnTo>
                      <a:pt x="3574" y="789"/>
                    </a:lnTo>
                    <a:lnTo>
                      <a:pt x="3603" y="787"/>
                    </a:lnTo>
                    <a:lnTo>
                      <a:pt x="3635" y="783"/>
                    </a:lnTo>
                    <a:lnTo>
                      <a:pt x="3667" y="781"/>
                    </a:lnTo>
                    <a:lnTo>
                      <a:pt x="3699" y="779"/>
                    </a:lnTo>
                    <a:lnTo>
                      <a:pt x="3730" y="779"/>
                    </a:lnTo>
                    <a:lnTo>
                      <a:pt x="3760" y="779"/>
                    </a:lnTo>
                    <a:lnTo>
                      <a:pt x="3792" y="782"/>
                    </a:lnTo>
                    <a:lnTo>
                      <a:pt x="3821" y="787"/>
                    </a:lnTo>
                    <a:lnTo>
                      <a:pt x="3833" y="807"/>
                    </a:lnTo>
                    <a:lnTo>
                      <a:pt x="3838" y="827"/>
                    </a:lnTo>
                    <a:lnTo>
                      <a:pt x="3841" y="846"/>
                    </a:lnTo>
                    <a:lnTo>
                      <a:pt x="3838" y="866"/>
                    </a:lnTo>
                    <a:lnTo>
                      <a:pt x="3833" y="885"/>
                    </a:lnTo>
                    <a:lnTo>
                      <a:pt x="3828" y="904"/>
                    </a:lnTo>
                    <a:lnTo>
                      <a:pt x="3821" y="925"/>
                    </a:lnTo>
                    <a:lnTo>
                      <a:pt x="3814" y="944"/>
                    </a:lnTo>
                    <a:lnTo>
                      <a:pt x="3809" y="964"/>
                    </a:lnTo>
                    <a:lnTo>
                      <a:pt x="3806" y="984"/>
                    </a:lnTo>
                    <a:lnTo>
                      <a:pt x="3831" y="990"/>
                    </a:lnTo>
                    <a:lnTo>
                      <a:pt x="3855" y="996"/>
                    </a:lnTo>
                    <a:lnTo>
                      <a:pt x="3882" y="999"/>
                    </a:lnTo>
                    <a:lnTo>
                      <a:pt x="3912" y="1002"/>
                    </a:lnTo>
                    <a:lnTo>
                      <a:pt x="3944" y="1003"/>
                    </a:lnTo>
                    <a:lnTo>
                      <a:pt x="3973" y="1004"/>
                    </a:lnTo>
                    <a:lnTo>
                      <a:pt x="4005" y="1005"/>
                    </a:lnTo>
                    <a:lnTo>
                      <a:pt x="4034" y="1005"/>
                    </a:lnTo>
                    <a:lnTo>
                      <a:pt x="4061" y="1006"/>
                    </a:lnTo>
                    <a:lnTo>
                      <a:pt x="4086" y="1008"/>
                    </a:lnTo>
                    <a:lnTo>
                      <a:pt x="4086" y="1010"/>
                    </a:lnTo>
                    <a:lnTo>
                      <a:pt x="4086" y="1012"/>
                    </a:lnTo>
                    <a:lnTo>
                      <a:pt x="4088" y="1013"/>
                    </a:lnTo>
                    <a:lnTo>
                      <a:pt x="4088" y="1014"/>
                    </a:lnTo>
                    <a:lnTo>
                      <a:pt x="4088" y="1015"/>
                    </a:lnTo>
                    <a:lnTo>
                      <a:pt x="4088" y="1016"/>
                    </a:lnTo>
                    <a:lnTo>
                      <a:pt x="4091" y="1018"/>
                    </a:lnTo>
                    <a:lnTo>
                      <a:pt x="4093" y="1019"/>
                    </a:lnTo>
                    <a:lnTo>
                      <a:pt x="4096" y="1020"/>
                    </a:lnTo>
                    <a:lnTo>
                      <a:pt x="4098" y="1020"/>
                    </a:lnTo>
                    <a:lnTo>
                      <a:pt x="4115" y="1013"/>
                    </a:lnTo>
                    <a:lnTo>
                      <a:pt x="4132" y="1007"/>
                    </a:lnTo>
                    <a:lnTo>
                      <a:pt x="4152" y="1002"/>
                    </a:lnTo>
                    <a:lnTo>
                      <a:pt x="4172" y="997"/>
                    </a:lnTo>
                    <a:lnTo>
                      <a:pt x="4191" y="994"/>
                    </a:lnTo>
                    <a:lnTo>
                      <a:pt x="4213" y="990"/>
                    </a:lnTo>
                    <a:lnTo>
                      <a:pt x="4235" y="987"/>
                    </a:lnTo>
                    <a:lnTo>
                      <a:pt x="4255" y="984"/>
                    </a:lnTo>
                    <a:lnTo>
                      <a:pt x="4277" y="982"/>
                    </a:lnTo>
                    <a:lnTo>
                      <a:pt x="4299" y="979"/>
                    </a:lnTo>
                    <a:lnTo>
                      <a:pt x="4333" y="987"/>
                    </a:lnTo>
                    <a:lnTo>
                      <a:pt x="4360" y="997"/>
                    </a:lnTo>
                    <a:lnTo>
                      <a:pt x="4382" y="1008"/>
                    </a:lnTo>
                    <a:lnTo>
                      <a:pt x="4402" y="1022"/>
                    </a:lnTo>
                    <a:lnTo>
                      <a:pt x="4414" y="1037"/>
                    </a:lnTo>
                    <a:lnTo>
                      <a:pt x="4426" y="1052"/>
                    </a:lnTo>
                    <a:lnTo>
                      <a:pt x="4436" y="1068"/>
                    </a:lnTo>
                    <a:lnTo>
                      <a:pt x="4446" y="1085"/>
                    </a:lnTo>
                    <a:lnTo>
                      <a:pt x="4456" y="1101"/>
                    </a:lnTo>
                    <a:lnTo>
                      <a:pt x="4468" y="1116"/>
                    </a:lnTo>
                    <a:lnTo>
                      <a:pt x="5351" y="1119"/>
                    </a:lnTo>
                    <a:lnTo>
                      <a:pt x="5351" y="1452"/>
                    </a:lnTo>
                    <a:lnTo>
                      <a:pt x="5387" y="1466"/>
                    </a:lnTo>
                    <a:lnTo>
                      <a:pt x="5424" y="1478"/>
                    </a:lnTo>
                    <a:lnTo>
                      <a:pt x="5463" y="1492"/>
                    </a:lnTo>
                    <a:lnTo>
                      <a:pt x="5503" y="1504"/>
                    </a:lnTo>
                    <a:lnTo>
                      <a:pt x="5542" y="1517"/>
                    </a:lnTo>
                    <a:lnTo>
                      <a:pt x="5578" y="1531"/>
                    </a:lnTo>
                    <a:lnTo>
                      <a:pt x="5610" y="1547"/>
                    </a:lnTo>
                    <a:lnTo>
                      <a:pt x="5642" y="1563"/>
                    </a:lnTo>
                    <a:lnTo>
                      <a:pt x="5667" y="1581"/>
                    </a:lnTo>
                    <a:lnTo>
                      <a:pt x="5686" y="1602"/>
                    </a:lnTo>
                    <a:lnTo>
                      <a:pt x="5706" y="1648"/>
                    </a:lnTo>
                    <a:lnTo>
                      <a:pt x="5713" y="1695"/>
                    </a:lnTo>
                    <a:lnTo>
                      <a:pt x="5708" y="1742"/>
                    </a:lnTo>
                    <a:lnTo>
                      <a:pt x="5694" y="1788"/>
                    </a:lnTo>
                    <a:lnTo>
                      <a:pt x="5669" y="1834"/>
                    </a:lnTo>
                    <a:lnTo>
                      <a:pt x="5637" y="1877"/>
                    </a:lnTo>
                    <a:lnTo>
                      <a:pt x="5603" y="1922"/>
                    </a:lnTo>
                    <a:lnTo>
                      <a:pt x="5561" y="1964"/>
                    </a:lnTo>
                    <a:lnTo>
                      <a:pt x="5517" y="2005"/>
                    </a:lnTo>
                    <a:lnTo>
                      <a:pt x="5473" y="2045"/>
                    </a:lnTo>
                    <a:lnTo>
                      <a:pt x="5458" y="2052"/>
                    </a:lnTo>
                    <a:lnTo>
                      <a:pt x="5446" y="2059"/>
                    </a:lnTo>
                    <a:lnTo>
                      <a:pt x="5431" y="2066"/>
                    </a:lnTo>
                    <a:lnTo>
                      <a:pt x="5417" y="2071"/>
                    </a:lnTo>
                    <a:lnTo>
                      <a:pt x="5402" y="2077"/>
                    </a:lnTo>
                    <a:lnTo>
                      <a:pt x="5390" y="2083"/>
                    </a:lnTo>
                    <a:lnTo>
                      <a:pt x="5375" y="2088"/>
                    </a:lnTo>
                    <a:lnTo>
                      <a:pt x="5360" y="2094"/>
                    </a:lnTo>
                    <a:lnTo>
                      <a:pt x="5346" y="2101"/>
                    </a:lnTo>
                    <a:lnTo>
                      <a:pt x="5333" y="2107"/>
                    </a:lnTo>
                    <a:lnTo>
                      <a:pt x="5314" y="2654"/>
                    </a:lnTo>
                    <a:lnTo>
                      <a:pt x="5321" y="2666"/>
                    </a:lnTo>
                    <a:lnTo>
                      <a:pt x="5324" y="2677"/>
                    </a:lnTo>
                    <a:lnTo>
                      <a:pt x="5324" y="2688"/>
                    </a:lnTo>
                    <a:lnTo>
                      <a:pt x="5321" y="2700"/>
                    </a:lnTo>
                    <a:lnTo>
                      <a:pt x="5319" y="2711"/>
                    </a:lnTo>
                    <a:lnTo>
                      <a:pt x="5316" y="2723"/>
                    </a:lnTo>
                    <a:lnTo>
                      <a:pt x="5314" y="2733"/>
                    </a:lnTo>
                    <a:lnTo>
                      <a:pt x="5311" y="2744"/>
                    </a:lnTo>
                    <a:lnTo>
                      <a:pt x="5311" y="2755"/>
                    </a:lnTo>
                    <a:lnTo>
                      <a:pt x="5314" y="2765"/>
                    </a:lnTo>
                    <a:lnTo>
                      <a:pt x="5297" y="3818"/>
                    </a:lnTo>
                    <a:lnTo>
                      <a:pt x="5179" y="3818"/>
                    </a:lnTo>
                    <a:lnTo>
                      <a:pt x="5059" y="3818"/>
                    </a:lnTo>
                    <a:lnTo>
                      <a:pt x="4939" y="3818"/>
                    </a:lnTo>
                    <a:lnTo>
                      <a:pt x="4819" y="3818"/>
                    </a:lnTo>
                    <a:lnTo>
                      <a:pt x="4699" y="3818"/>
                    </a:lnTo>
                    <a:lnTo>
                      <a:pt x="4581" y="3818"/>
                    </a:lnTo>
                    <a:lnTo>
                      <a:pt x="4463" y="3818"/>
                    </a:lnTo>
                    <a:lnTo>
                      <a:pt x="4353" y="3818"/>
                    </a:lnTo>
                    <a:lnTo>
                      <a:pt x="4245" y="3818"/>
                    </a:lnTo>
                    <a:lnTo>
                      <a:pt x="4142" y="3818"/>
                    </a:lnTo>
                    <a:lnTo>
                      <a:pt x="4105" y="3847"/>
                    </a:lnTo>
                    <a:lnTo>
                      <a:pt x="4154" y="3859"/>
                    </a:lnTo>
                    <a:lnTo>
                      <a:pt x="4206" y="3868"/>
                    </a:lnTo>
                    <a:lnTo>
                      <a:pt x="4260" y="3877"/>
                    </a:lnTo>
                    <a:lnTo>
                      <a:pt x="4311" y="3886"/>
                    </a:lnTo>
                    <a:lnTo>
                      <a:pt x="4363" y="3895"/>
                    </a:lnTo>
                    <a:lnTo>
                      <a:pt x="4409" y="3907"/>
                    </a:lnTo>
                    <a:lnTo>
                      <a:pt x="4453" y="3920"/>
                    </a:lnTo>
                    <a:lnTo>
                      <a:pt x="4490" y="3936"/>
                    </a:lnTo>
                    <a:lnTo>
                      <a:pt x="4522" y="3957"/>
                    </a:lnTo>
                    <a:lnTo>
                      <a:pt x="4547" y="3982"/>
                    </a:lnTo>
                    <a:lnTo>
                      <a:pt x="4554" y="4005"/>
                    </a:lnTo>
                    <a:lnTo>
                      <a:pt x="4556" y="4028"/>
                    </a:lnTo>
                    <a:lnTo>
                      <a:pt x="4556" y="4051"/>
                    </a:lnTo>
                    <a:lnTo>
                      <a:pt x="4554" y="4074"/>
                    </a:lnTo>
                    <a:lnTo>
                      <a:pt x="4549" y="4098"/>
                    </a:lnTo>
                    <a:lnTo>
                      <a:pt x="4542" y="4120"/>
                    </a:lnTo>
                    <a:lnTo>
                      <a:pt x="4537" y="4143"/>
                    </a:lnTo>
                    <a:lnTo>
                      <a:pt x="4529" y="4165"/>
                    </a:lnTo>
                    <a:lnTo>
                      <a:pt x="4525" y="4188"/>
                    </a:lnTo>
                    <a:lnTo>
                      <a:pt x="4520" y="4208"/>
                    </a:lnTo>
                    <a:lnTo>
                      <a:pt x="4456" y="4242"/>
                    </a:lnTo>
                    <a:lnTo>
                      <a:pt x="4385" y="4267"/>
                    </a:lnTo>
                    <a:lnTo>
                      <a:pt x="4306" y="4284"/>
                    </a:lnTo>
                    <a:lnTo>
                      <a:pt x="4225" y="4296"/>
                    </a:lnTo>
                    <a:lnTo>
                      <a:pt x="4140" y="4302"/>
                    </a:lnTo>
                    <a:lnTo>
                      <a:pt x="4051" y="4304"/>
                    </a:lnTo>
                    <a:lnTo>
                      <a:pt x="3961" y="4303"/>
                    </a:lnTo>
                    <a:lnTo>
                      <a:pt x="3870" y="4300"/>
                    </a:lnTo>
                    <a:lnTo>
                      <a:pt x="3779" y="4294"/>
                    </a:lnTo>
                    <a:lnTo>
                      <a:pt x="3689" y="4287"/>
                    </a:lnTo>
                    <a:lnTo>
                      <a:pt x="3647" y="4278"/>
                    </a:lnTo>
                    <a:lnTo>
                      <a:pt x="3600" y="4269"/>
                    </a:lnTo>
                    <a:lnTo>
                      <a:pt x="3551" y="4260"/>
                    </a:lnTo>
                    <a:lnTo>
                      <a:pt x="3500" y="4248"/>
                    </a:lnTo>
                    <a:lnTo>
                      <a:pt x="3451" y="4237"/>
                    </a:lnTo>
                    <a:lnTo>
                      <a:pt x="3407" y="4223"/>
                    </a:lnTo>
                    <a:lnTo>
                      <a:pt x="3368" y="4207"/>
                    </a:lnTo>
                    <a:lnTo>
                      <a:pt x="3338" y="4189"/>
                    </a:lnTo>
                    <a:lnTo>
                      <a:pt x="3319" y="4166"/>
                    </a:lnTo>
                    <a:lnTo>
                      <a:pt x="3311" y="4140"/>
                    </a:lnTo>
                    <a:lnTo>
                      <a:pt x="3272" y="4125"/>
                    </a:lnTo>
                    <a:lnTo>
                      <a:pt x="3233" y="4109"/>
                    </a:lnTo>
                    <a:lnTo>
                      <a:pt x="3194" y="4093"/>
                    </a:lnTo>
                    <a:lnTo>
                      <a:pt x="3157" y="4076"/>
                    </a:lnTo>
                    <a:lnTo>
                      <a:pt x="3123" y="4058"/>
                    </a:lnTo>
                    <a:lnTo>
                      <a:pt x="3091" y="4039"/>
                    </a:lnTo>
                    <a:lnTo>
                      <a:pt x="3059" y="4020"/>
                    </a:lnTo>
                    <a:lnTo>
                      <a:pt x="3029" y="3999"/>
                    </a:lnTo>
                    <a:lnTo>
                      <a:pt x="3005" y="3978"/>
                    </a:lnTo>
                    <a:lnTo>
                      <a:pt x="2983" y="3955"/>
                    </a:lnTo>
                    <a:lnTo>
                      <a:pt x="2990" y="3942"/>
                    </a:lnTo>
                    <a:lnTo>
                      <a:pt x="2995" y="3928"/>
                    </a:lnTo>
                    <a:lnTo>
                      <a:pt x="3000" y="3916"/>
                    </a:lnTo>
                    <a:lnTo>
                      <a:pt x="3005" y="3902"/>
                    </a:lnTo>
                    <a:lnTo>
                      <a:pt x="3012" y="3888"/>
                    </a:lnTo>
                    <a:lnTo>
                      <a:pt x="3017" y="3876"/>
                    </a:lnTo>
                    <a:lnTo>
                      <a:pt x="3022" y="3863"/>
                    </a:lnTo>
                    <a:lnTo>
                      <a:pt x="3027" y="3851"/>
                    </a:lnTo>
                    <a:lnTo>
                      <a:pt x="3034" y="3838"/>
                    </a:lnTo>
                    <a:lnTo>
                      <a:pt x="3039" y="3827"/>
                    </a:lnTo>
                    <a:lnTo>
                      <a:pt x="3005" y="3819"/>
                    </a:lnTo>
                    <a:lnTo>
                      <a:pt x="2971" y="3813"/>
                    </a:lnTo>
                    <a:lnTo>
                      <a:pt x="2936" y="3812"/>
                    </a:lnTo>
                    <a:lnTo>
                      <a:pt x="2902" y="3812"/>
                    </a:lnTo>
                    <a:lnTo>
                      <a:pt x="2865" y="3813"/>
                    </a:lnTo>
                    <a:lnTo>
                      <a:pt x="2828" y="3814"/>
                    </a:lnTo>
                    <a:lnTo>
                      <a:pt x="2789" y="3815"/>
                    </a:lnTo>
                    <a:lnTo>
                      <a:pt x="2750" y="3816"/>
                    </a:lnTo>
                    <a:lnTo>
                      <a:pt x="2706" y="3815"/>
                    </a:lnTo>
                    <a:lnTo>
                      <a:pt x="2659" y="3811"/>
                    </a:lnTo>
                    <a:lnTo>
                      <a:pt x="2647" y="3818"/>
                    </a:lnTo>
                    <a:lnTo>
                      <a:pt x="2640" y="3824"/>
                    </a:lnTo>
                    <a:lnTo>
                      <a:pt x="2635" y="3834"/>
                    </a:lnTo>
                    <a:lnTo>
                      <a:pt x="2632" y="3843"/>
                    </a:lnTo>
                    <a:lnTo>
                      <a:pt x="2632" y="3852"/>
                    </a:lnTo>
                    <a:lnTo>
                      <a:pt x="2632" y="3861"/>
                    </a:lnTo>
                    <a:lnTo>
                      <a:pt x="2632" y="3870"/>
                    </a:lnTo>
                    <a:lnTo>
                      <a:pt x="2632" y="3879"/>
                    </a:lnTo>
                    <a:lnTo>
                      <a:pt x="2630" y="3886"/>
                    </a:lnTo>
                    <a:lnTo>
                      <a:pt x="2623" y="3893"/>
                    </a:lnTo>
                    <a:lnTo>
                      <a:pt x="2615" y="3920"/>
                    </a:lnTo>
                    <a:lnTo>
                      <a:pt x="2608" y="3947"/>
                    </a:lnTo>
                    <a:lnTo>
                      <a:pt x="2598" y="3974"/>
                    </a:lnTo>
                    <a:lnTo>
                      <a:pt x="2591" y="4003"/>
                    </a:lnTo>
                    <a:lnTo>
                      <a:pt x="2578" y="4030"/>
                    </a:lnTo>
                    <a:lnTo>
                      <a:pt x="2566" y="4058"/>
                    </a:lnTo>
                    <a:lnTo>
                      <a:pt x="2554" y="4084"/>
                    </a:lnTo>
                    <a:lnTo>
                      <a:pt x="2537" y="4110"/>
                    </a:lnTo>
                    <a:lnTo>
                      <a:pt x="2520" y="4136"/>
                    </a:lnTo>
                    <a:lnTo>
                      <a:pt x="2497" y="4160"/>
                    </a:lnTo>
                    <a:lnTo>
                      <a:pt x="2478" y="4184"/>
                    </a:lnTo>
                    <a:lnTo>
                      <a:pt x="2453" y="4206"/>
                    </a:lnTo>
                    <a:lnTo>
                      <a:pt x="2422" y="4228"/>
                    </a:lnTo>
                    <a:lnTo>
                      <a:pt x="2387" y="4248"/>
                    </a:lnTo>
                    <a:lnTo>
                      <a:pt x="2348" y="4267"/>
                    </a:lnTo>
                    <a:lnTo>
                      <a:pt x="2309" y="4283"/>
                    </a:lnTo>
                    <a:lnTo>
                      <a:pt x="2265" y="4296"/>
                    </a:lnTo>
                    <a:lnTo>
                      <a:pt x="2218" y="4308"/>
                    </a:lnTo>
                    <a:lnTo>
                      <a:pt x="2169" y="4316"/>
                    </a:lnTo>
                    <a:lnTo>
                      <a:pt x="2120" y="4320"/>
                    </a:lnTo>
                    <a:lnTo>
                      <a:pt x="2054" y="4319"/>
                    </a:lnTo>
                    <a:lnTo>
                      <a:pt x="1993" y="4312"/>
                    </a:lnTo>
                    <a:lnTo>
                      <a:pt x="1934" y="4303"/>
                    </a:lnTo>
                    <a:lnTo>
                      <a:pt x="1877" y="4290"/>
                    </a:lnTo>
                    <a:lnTo>
                      <a:pt x="1823" y="4274"/>
                    </a:lnTo>
                    <a:lnTo>
                      <a:pt x="1772" y="4255"/>
                    </a:lnTo>
                    <a:lnTo>
                      <a:pt x="1723" y="4236"/>
                    </a:lnTo>
                    <a:lnTo>
                      <a:pt x="1676" y="4215"/>
                    </a:lnTo>
                    <a:lnTo>
                      <a:pt x="1632" y="4194"/>
                    </a:lnTo>
                    <a:lnTo>
                      <a:pt x="1591" y="4173"/>
                    </a:lnTo>
                    <a:lnTo>
                      <a:pt x="1610" y="4143"/>
                    </a:lnTo>
                    <a:lnTo>
                      <a:pt x="1610" y="4119"/>
                    </a:lnTo>
                    <a:lnTo>
                      <a:pt x="1591" y="4100"/>
                    </a:lnTo>
                    <a:lnTo>
                      <a:pt x="1559" y="4083"/>
                    </a:lnTo>
                    <a:lnTo>
                      <a:pt x="1515" y="4069"/>
                    </a:lnTo>
                    <a:lnTo>
                      <a:pt x="1466" y="4056"/>
                    </a:lnTo>
                    <a:lnTo>
                      <a:pt x="1414" y="4044"/>
                    </a:lnTo>
                    <a:lnTo>
                      <a:pt x="1368" y="4032"/>
                    </a:lnTo>
                    <a:lnTo>
                      <a:pt x="1323" y="4019"/>
                    </a:lnTo>
                    <a:lnTo>
                      <a:pt x="1292" y="4003"/>
                    </a:lnTo>
                    <a:lnTo>
                      <a:pt x="1260" y="3987"/>
                    </a:lnTo>
                    <a:lnTo>
                      <a:pt x="1230" y="3971"/>
                    </a:lnTo>
                    <a:lnTo>
                      <a:pt x="1203" y="3952"/>
                    </a:lnTo>
                    <a:lnTo>
                      <a:pt x="1179" y="3934"/>
                    </a:lnTo>
                    <a:lnTo>
                      <a:pt x="1159" y="3915"/>
                    </a:lnTo>
                    <a:lnTo>
                      <a:pt x="1140" y="3895"/>
                    </a:lnTo>
                    <a:lnTo>
                      <a:pt x="1122" y="3875"/>
                    </a:lnTo>
                    <a:lnTo>
                      <a:pt x="1105" y="3855"/>
                    </a:lnTo>
                    <a:lnTo>
                      <a:pt x="1088" y="3835"/>
                    </a:lnTo>
                    <a:lnTo>
                      <a:pt x="1071" y="3814"/>
                    </a:lnTo>
                    <a:lnTo>
                      <a:pt x="1017" y="3803"/>
                    </a:lnTo>
                    <a:lnTo>
                      <a:pt x="348" y="3803"/>
                    </a:lnTo>
                    <a:lnTo>
                      <a:pt x="355" y="2144"/>
                    </a:lnTo>
                    <a:lnTo>
                      <a:pt x="319" y="2140"/>
                    </a:lnTo>
                    <a:lnTo>
                      <a:pt x="284" y="2133"/>
                    </a:lnTo>
                    <a:lnTo>
                      <a:pt x="250" y="2126"/>
                    </a:lnTo>
                    <a:lnTo>
                      <a:pt x="216" y="2118"/>
                    </a:lnTo>
                    <a:lnTo>
                      <a:pt x="184" y="2109"/>
                    </a:lnTo>
                    <a:lnTo>
                      <a:pt x="154" y="2099"/>
                    </a:lnTo>
                    <a:lnTo>
                      <a:pt x="127" y="2087"/>
                    </a:lnTo>
                    <a:lnTo>
                      <a:pt x="103" y="2074"/>
                    </a:lnTo>
                    <a:lnTo>
                      <a:pt x="81" y="2059"/>
                    </a:lnTo>
                    <a:lnTo>
                      <a:pt x="64" y="2042"/>
                    </a:lnTo>
                    <a:lnTo>
                      <a:pt x="46" y="1999"/>
                    </a:lnTo>
                    <a:lnTo>
                      <a:pt x="32" y="1955"/>
                    </a:lnTo>
                    <a:lnTo>
                      <a:pt x="15" y="1908"/>
                    </a:lnTo>
                    <a:lnTo>
                      <a:pt x="5" y="1861"/>
                    </a:lnTo>
                    <a:lnTo>
                      <a:pt x="0" y="1813"/>
                    </a:lnTo>
                    <a:lnTo>
                      <a:pt x="2" y="1766"/>
                    </a:lnTo>
                    <a:lnTo>
                      <a:pt x="17" y="1720"/>
                    </a:lnTo>
                    <a:lnTo>
                      <a:pt x="42" y="1677"/>
                    </a:lnTo>
                    <a:lnTo>
                      <a:pt x="81" y="1635"/>
                    </a:lnTo>
                    <a:lnTo>
                      <a:pt x="135" y="1596"/>
                    </a:lnTo>
                    <a:lnTo>
                      <a:pt x="348" y="1543"/>
                    </a:lnTo>
                    <a:lnTo>
                      <a:pt x="365" y="1116"/>
                    </a:lnTo>
                    <a:lnTo>
                      <a:pt x="421" y="1116"/>
                    </a:lnTo>
                    <a:lnTo>
                      <a:pt x="485" y="1116"/>
                    </a:lnTo>
                    <a:lnTo>
                      <a:pt x="556" y="1116"/>
                    </a:lnTo>
                    <a:lnTo>
                      <a:pt x="630" y="1116"/>
                    </a:lnTo>
                    <a:lnTo>
                      <a:pt x="701" y="1116"/>
                    </a:lnTo>
                    <a:lnTo>
                      <a:pt x="767" y="1116"/>
                    </a:lnTo>
                    <a:lnTo>
                      <a:pt x="823" y="1116"/>
                    </a:lnTo>
                    <a:lnTo>
                      <a:pt x="870" y="1116"/>
                    </a:lnTo>
                    <a:lnTo>
                      <a:pt x="899" y="1116"/>
                    </a:lnTo>
                    <a:lnTo>
                      <a:pt x="909" y="1116"/>
                    </a:lnTo>
                    <a:lnTo>
                      <a:pt x="1319" y="1111"/>
                    </a:lnTo>
                    <a:lnTo>
                      <a:pt x="1331" y="1100"/>
                    </a:lnTo>
                    <a:lnTo>
                      <a:pt x="1345" y="1086"/>
                    </a:lnTo>
                    <a:lnTo>
                      <a:pt x="1360" y="1074"/>
                    </a:lnTo>
                    <a:lnTo>
                      <a:pt x="1377" y="1060"/>
                    </a:lnTo>
                    <a:lnTo>
                      <a:pt x="1395" y="1046"/>
                    </a:lnTo>
                    <a:lnTo>
                      <a:pt x="1412" y="1035"/>
                    </a:lnTo>
                    <a:lnTo>
                      <a:pt x="1424" y="1024"/>
                    </a:lnTo>
                    <a:lnTo>
                      <a:pt x="1436" y="1016"/>
                    </a:lnTo>
                    <a:lnTo>
                      <a:pt x="1444" y="1011"/>
                    </a:lnTo>
                    <a:lnTo>
                      <a:pt x="1446" y="1008"/>
                    </a:lnTo>
                    <a:lnTo>
                      <a:pt x="1461" y="1003"/>
                    </a:lnTo>
                    <a:lnTo>
                      <a:pt x="1478" y="997"/>
                    </a:lnTo>
                    <a:lnTo>
                      <a:pt x="1497" y="992"/>
                    </a:lnTo>
                    <a:lnTo>
                      <a:pt x="1517" y="988"/>
                    </a:lnTo>
                    <a:lnTo>
                      <a:pt x="1539" y="986"/>
                    </a:lnTo>
                    <a:lnTo>
                      <a:pt x="1564" y="983"/>
                    </a:lnTo>
                    <a:lnTo>
                      <a:pt x="1586" y="983"/>
                    </a:lnTo>
                    <a:lnTo>
                      <a:pt x="1610" y="984"/>
                    </a:lnTo>
                    <a:lnTo>
                      <a:pt x="1632" y="988"/>
                    </a:lnTo>
                    <a:lnTo>
                      <a:pt x="1652" y="992"/>
                    </a:lnTo>
                    <a:lnTo>
                      <a:pt x="1664" y="999"/>
                    </a:lnTo>
                    <a:lnTo>
                      <a:pt x="1676" y="1003"/>
                    </a:lnTo>
                    <a:lnTo>
                      <a:pt x="1694" y="1005"/>
                    </a:lnTo>
                    <a:lnTo>
                      <a:pt x="1713" y="1005"/>
                    </a:lnTo>
                    <a:lnTo>
                      <a:pt x="1733" y="1004"/>
                    </a:lnTo>
                    <a:lnTo>
                      <a:pt x="1752" y="1002"/>
                    </a:lnTo>
                    <a:lnTo>
                      <a:pt x="1774" y="999"/>
                    </a:lnTo>
                    <a:lnTo>
                      <a:pt x="1794" y="997"/>
                    </a:lnTo>
                    <a:lnTo>
                      <a:pt x="1814" y="995"/>
                    </a:lnTo>
                    <a:lnTo>
                      <a:pt x="1828" y="992"/>
                    </a:lnTo>
                    <a:lnTo>
                      <a:pt x="1897" y="991"/>
                    </a:lnTo>
                    <a:lnTo>
                      <a:pt x="1941" y="982"/>
                    </a:lnTo>
                    <a:lnTo>
                      <a:pt x="1973" y="966"/>
                    </a:lnTo>
                    <a:lnTo>
                      <a:pt x="1990" y="944"/>
                    </a:lnTo>
                    <a:lnTo>
                      <a:pt x="2002" y="919"/>
                    </a:lnTo>
                    <a:lnTo>
                      <a:pt x="2010" y="893"/>
                    </a:lnTo>
                    <a:lnTo>
                      <a:pt x="2017" y="866"/>
                    </a:lnTo>
                    <a:lnTo>
                      <a:pt x="2032" y="840"/>
                    </a:lnTo>
                    <a:lnTo>
                      <a:pt x="2056" y="818"/>
                    </a:lnTo>
                    <a:lnTo>
                      <a:pt x="2093" y="799"/>
                    </a:lnTo>
                    <a:lnTo>
                      <a:pt x="2262" y="814"/>
                    </a:lnTo>
                    <a:lnTo>
                      <a:pt x="2267" y="806"/>
                    </a:lnTo>
                    <a:lnTo>
                      <a:pt x="2265" y="797"/>
                    </a:lnTo>
                    <a:lnTo>
                      <a:pt x="2262" y="790"/>
                    </a:lnTo>
                    <a:lnTo>
                      <a:pt x="2260" y="782"/>
                    </a:lnTo>
                    <a:lnTo>
                      <a:pt x="2255" y="775"/>
                    </a:lnTo>
                    <a:lnTo>
                      <a:pt x="2247" y="767"/>
                    </a:lnTo>
                    <a:lnTo>
                      <a:pt x="2243" y="759"/>
                    </a:lnTo>
                    <a:lnTo>
                      <a:pt x="2238" y="751"/>
                    </a:lnTo>
                    <a:lnTo>
                      <a:pt x="2235" y="742"/>
                    </a:lnTo>
                    <a:lnTo>
                      <a:pt x="2233" y="732"/>
                    </a:lnTo>
                    <a:lnTo>
                      <a:pt x="2213" y="730"/>
                    </a:lnTo>
                    <a:lnTo>
                      <a:pt x="2191" y="726"/>
                    </a:lnTo>
                    <a:lnTo>
                      <a:pt x="2172" y="723"/>
                    </a:lnTo>
                    <a:lnTo>
                      <a:pt x="2152" y="717"/>
                    </a:lnTo>
                    <a:lnTo>
                      <a:pt x="2132" y="711"/>
                    </a:lnTo>
                    <a:lnTo>
                      <a:pt x="2113" y="706"/>
                    </a:lnTo>
                    <a:lnTo>
                      <a:pt x="2098" y="698"/>
                    </a:lnTo>
                    <a:lnTo>
                      <a:pt x="2081" y="690"/>
                    </a:lnTo>
                    <a:lnTo>
                      <a:pt x="2069" y="680"/>
                    </a:lnTo>
                    <a:lnTo>
                      <a:pt x="2056" y="670"/>
                    </a:lnTo>
                    <a:lnTo>
                      <a:pt x="2051" y="663"/>
                    </a:lnTo>
                    <a:lnTo>
                      <a:pt x="2049" y="655"/>
                    </a:lnTo>
                    <a:lnTo>
                      <a:pt x="2049" y="647"/>
                    </a:lnTo>
                    <a:lnTo>
                      <a:pt x="2051" y="639"/>
                    </a:lnTo>
                    <a:lnTo>
                      <a:pt x="2054" y="631"/>
                    </a:lnTo>
                    <a:lnTo>
                      <a:pt x="2056" y="624"/>
                    </a:lnTo>
                    <a:lnTo>
                      <a:pt x="2054" y="618"/>
                    </a:lnTo>
                    <a:lnTo>
                      <a:pt x="2044" y="612"/>
                    </a:lnTo>
                    <a:lnTo>
                      <a:pt x="2029" y="608"/>
                    </a:lnTo>
                    <a:lnTo>
                      <a:pt x="2005" y="605"/>
                    </a:lnTo>
                    <a:lnTo>
                      <a:pt x="1997" y="602"/>
                    </a:lnTo>
                    <a:lnTo>
                      <a:pt x="1990" y="597"/>
                    </a:lnTo>
                    <a:lnTo>
                      <a:pt x="1985" y="592"/>
                    </a:lnTo>
                    <a:lnTo>
                      <a:pt x="1980" y="587"/>
                    </a:lnTo>
                    <a:lnTo>
                      <a:pt x="1975" y="581"/>
                    </a:lnTo>
                    <a:lnTo>
                      <a:pt x="1973" y="575"/>
                    </a:lnTo>
                    <a:lnTo>
                      <a:pt x="1968" y="570"/>
                    </a:lnTo>
                    <a:lnTo>
                      <a:pt x="1966" y="565"/>
                    </a:lnTo>
                    <a:lnTo>
                      <a:pt x="1963" y="559"/>
                    </a:lnTo>
                    <a:lnTo>
                      <a:pt x="1961" y="556"/>
                    </a:lnTo>
                    <a:lnTo>
                      <a:pt x="1941" y="554"/>
                    </a:lnTo>
                    <a:lnTo>
                      <a:pt x="1917" y="554"/>
                    </a:lnTo>
                    <a:lnTo>
                      <a:pt x="1895" y="555"/>
                    </a:lnTo>
                    <a:lnTo>
                      <a:pt x="1870" y="557"/>
                    </a:lnTo>
                    <a:lnTo>
                      <a:pt x="1846" y="559"/>
                    </a:lnTo>
                    <a:lnTo>
                      <a:pt x="1821" y="563"/>
                    </a:lnTo>
                    <a:lnTo>
                      <a:pt x="1794" y="565"/>
                    </a:lnTo>
                    <a:lnTo>
                      <a:pt x="1767" y="567"/>
                    </a:lnTo>
                    <a:lnTo>
                      <a:pt x="1743" y="568"/>
                    </a:lnTo>
                    <a:lnTo>
                      <a:pt x="1716" y="567"/>
                    </a:lnTo>
                    <a:lnTo>
                      <a:pt x="1635" y="416"/>
                    </a:lnTo>
                    <a:lnTo>
                      <a:pt x="1689" y="406"/>
                    </a:lnTo>
                    <a:lnTo>
                      <a:pt x="1740" y="396"/>
                    </a:lnTo>
                    <a:lnTo>
                      <a:pt x="1794" y="387"/>
                    </a:lnTo>
                    <a:lnTo>
                      <a:pt x="1850" y="376"/>
                    </a:lnTo>
                    <a:lnTo>
                      <a:pt x="1904" y="368"/>
                    </a:lnTo>
                    <a:lnTo>
                      <a:pt x="1958" y="359"/>
                    </a:lnTo>
                    <a:lnTo>
                      <a:pt x="2015" y="351"/>
                    </a:lnTo>
                    <a:lnTo>
                      <a:pt x="2071" y="343"/>
                    </a:lnTo>
                    <a:lnTo>
                      <a:pt x="2125" y="336"/>
                    </a:lnTo>
                    <a:lnTo>
                      <a:pt x="2181" y="330"/>
                    </a:lnTo>
                    <a:lnTo>
                      <a:pt x="2218" y="314"/>
                    </a:lnTo>
                    <a:lnTo>
                      <a:pt x="2145" y="100"/>
                    </a:lnTo>
                    <a:lnTo>
                      <a:pt x="2262" y="84"/>
                    </a:lnTo>
                    <a:lnTo>
                      <a:pt x="2380" y="69"/>
                    </a:lnTo>
                    <a:lnTo>
                      <a:pt x="2500" y="54"/>
                    </a:lnTo>
                    <a:lnTo>
                      <a:pt x="2620" y="42"/>
                    </a:lnTo>
                    <a:lnTo>
                      <a:pt x="2740" y="30"/>
                    </a:lnTo>
                    <a:lnTo>
                      <a:pt x="2863" y="20"/>
                    </a:lnTo>
                    <a:lnTo>
                      <a:pt x="2985" y="12"/>
                    </a:lnTo>
                    <a:lnTo>
                      <a:pt x="3108" y="6"/>
                    </a:lnTo>
                    <a:lnTo>
                      <a:pt x="3228" y="3"/>
                    </a:lnTo>
                    <a:lnTo>
                      <a:pt x="3348" y="2"/>
                    </a:lnTo>
                    <a:lnTo>
                      <a:pt x="3348" y="2"/>
                    </a:lnTo>
                    <a:lnTo>
                      <a:pt x="3348" y="0"/>
                    </a:lnTo>
                    <a:close/>
                  </a:path>
                </a:pathLst>
              </a:custGeom>
              <a:solidFill>
                <a:srgbClr val="0019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8808" name="Freeform 24"/>
              <p:cNvSpPr>
                <a:spLocks/>
              </p:cNvSpPr>
              <p:nvPr/>
            </p:nvSpPr>
            <p:spPr bwMode="auto">
              <a:xfrm>
                <a:off x="2380" y="83"/>
                <a:ext cx="890" cy="144"/>
              </a:xfrm>
              <a:custGeom>
                <a:avLst/>
                <a:gdLst>
                  <a:gd name="T0" fmla="*/ 890 w 890"/>
                  <a:gd name="T1" fmla="*/ 41 h 144"/>
                  <a:gd name="T2" fmla="*/ 890 w 890"/>
                  <a:gd name="T3" fmla="*/ 58 h 144"/>
                  <a:gd name="T4" fmla="*/ 804 w 890"/>
                  <a:gd name="T5" fmla="*/ 64 h 144"/>
                  <a:gd name="T6" fmla="*/ 716 w 890"/>
                  <a:gd name="T7" fmla="*/ 69 h 144"/>
                  <a:gd name="T8" fmla="*/ 630 w 890"/>
                  <a:gd name="T9" fmla="*/ 76 h 144"/>
                  <a:gd name="T10" fmla="*/ 540 w 890"/>
                  <a:gd name="T11" fmla="*/ 83 h 144"/>
                  <a:gd name="T12" fmla="*/ 451 w 890"/>
                  <a:gd name="T13" fmla="*/ 90 h 144"/>
                  <a:gd name="T14" fmla="*/ 365 w 890"/>
                  <a:gd name="T15" fmla="*/ 98 h 144"/>
                  <a:gd name="T16" fmla="*/ 277 w 890"/>
                  <a:gd name="T17" fmla="*/ 107 h 144"/>
                  <a:gd name="T18" fmla="*/ 191 w 890"/>
                  <a:gd name="T19" fmla="*/ 117 h 144"/>
                  <a:gd name="T20" fmla="*/ 108 w 890"/>
                  <a:gd name="T21" fmla="*/ 130 h 144"/>
                  <a:gd name="T22" fmla="*/ 25 w 890"/>
                  <a:gd name="T23" fmla="*/ 144 h 144"/>
                  <a:gd name="T24" fmla="*/ 0 w 890"/>
                  <a:gd name="T25" fmla="*/ 79 h 144"/>
                  <a:gd name="T26" fmla="*/ 81 w 890"/>
                  <a:gd name="T27" fmla="*/ 64 h 144"/>
                  <a:gd name="T28" fmla="*/ 164 w 890"/>
                  <a:gd name="T29" fmla="*/ 51 h 144"/>
                  <a:gd name="T30" fmla="*/ 248 w 890"/>
                  <a:gd name="T31" fmla="*/ 40 h 144"/>
                  <a:gd name="T32" fmla="*/ 334 w 890"/>
                  <a:gd name="T33" fmla="*/ 31 h 144"/>
                  <a:gd name="T34" fmla="*/ 422 w 890"/>
                  <a:gd name="T35" fmla="*/ 23 h 144"/>
                  <a:gd name="T36" fmla="*/ 510 w 890"/>
                  <a:gd name="T37" fmla="*/ 16 h 144"/>
                  <a:gd name="T38" fmla="*/ 598 w 890"/>
                  <a:gd name="T39" fmla="*/ 10 h 144"/>
                  <a:gd name="T40" fmla="*/ 687 w 890"/>
                  <a:gd name="T41" fmla="*/ 5 h 144"/>
                  <a:gd name="T42" fmla="*/ 775 w 890"/>
                  <a:gd name="T43" fmla="*/ 2 h 144"/>
                  <a:gd name="T44" fmla="*/ 863 w 890"/>
                  <a:gd name="T45" fmla="*/ 0 h 144"/>
                  <a:gd name="T46" fmla="*/ 890 w 890"/>
                  <a:gd name="T47" fmla="*/ 41 h 144"/>
                  <a:gd name="T48" fmla="*/ 890 w 890"/>
                  <a:gd name="T49" fmla="*/ 41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90" h="144">
                    <a:moveTo>
                      <a:pt x="890" y="41"/>
                    </a:moveTo>
                    <a:lnTo>
                      <a:pt x="890" y="58"/>
                    </a:lnTo>
                    <a:lnTo>
                      <a:pt x="804" y="64"/>
                    </a:lnTo>
                    <a:lnTo>
                      <a:pt x="716" y="69"/>
                    </a:lnTo>
                    <a:lnTo>
                      <a:pt x="630" y="76"/>
                    </a:lnTo>
                    <a:lnTo>
                      <a:pt x="540" y="83"/>
                    </a:lnTo>
                    <a:lnTo>
                      <a:pt x="451" y="90"/>
                    </a:lnTo>
                    <a:lnTo>
                      <a:pt x="365" y="98"/>
                    </a:lnTo>
                    <a:lnTo>
                      <a:pt x="277" y="107"/>
                    </a:lnTo>
                    <a:lnTo>
                      <a:pt x="191" y="117"/>
                    </a:lnTo>
                    <a:lnTo>
                      <a:pt x="108" y="130"/>
                    </a:lnTo>
                    <a:lnTo>
                      <a:pt x="25" y="144"/>
                    </a:lnTo>
                    <a:lnTo>
                      <a:pt x="0" y="79"/>
                    </a:lnTo>
                    <a:lnTo>
                      <a:pt x="81" y="64"/>
                    </a:lnTo>
                    <a:lnTo>
                      <a:pt x="164" y="51"/>
                    </a:lnTo>
                    <a:lnTo>
                      <a:pt x="248" y="40"/>
                    </a:lnTo>
                    <a:lnTo>
                      <a:pt x="334" y="31"/>
                    </a:lnTo>
                    <a:lnTo>
                      <a:pt x="422" y="23"/>
                    </a:lnTo>
                    <a:lnTo>
                      <a:pt x="510" y="16"/>
                    </a:lnTo>
                    <a:lnTo>
                      <a:pt x="598" y="10"/>
                    </a:lnTo>
                    <a:lnTo>
                      <a:pt x="687" y="5"/>
                    </a:lnTo>
                    <a:lnTo>
                      <a:pt x="775" y="2"/>
                    </a:lnTo>
                    <a:lnTo>
                      <a:pt x="863" y="0"/>
                    </a:lnTo>
                    <a:lnTo>
                      <a:pt x="890" y="41"/>
                    </a:lnTo>
                    <a:lnTo>
                      <a:pt x="890" y="41"/>
                    </a:lnTo>
                    <a:close/>
                  </a:path>
                </a:pathLst>
              </a:custGeom>
              <a:solidFill>
                <a:srgbClr val="FFB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8809" name="Freeform 25"/>
              <p:cNvSpPr>
                <a:spLocks/>
              </p:cNvSpPr>
              <p:nvPr/>
            </p:nvSpPr>
            <p:spPr bwMode="auto">
              <a:xfrm>
                <a:off x="2412" y="162"/>
                <a:ext cx="875" cy="114"/>
              </a:xfrm>
              <a:custGeom>
                <a:avLst/>
                <a:gdLst>
                  <a:gd name="T0" fmla="*/ 875 w 875"/>
                  <a:gd name="T1" fmla="*/ 20 h 114"/>
                  <a:gd name="T2" fmla="*/ 858 w 875"/>
                  <a:gd name="T3" fmla="*/ 24 h 114"/>
                  <a:gd name="T4" fmla="*/ 838 w 875"/>
                  <a:gd name="T5" fmla="*/ 26 h 114"/>
                  <a:gd name="T6" fmla="*/ 816 w 875"/>
                  <a:gd name="T7" fmla="*/ 28 h 114"/>
                  <a:gd name="T8" fmla="*/ 794 w 875"/>
                  <a:gd name="T9" fmla="*/ 29 h 114"/>
                  <a:gd name="T10" fmla="*/ 770 w 875"/>
                  <a:gd name="T11" fmla="*/ 30 h 114"/>
                  <a:gd name="T12" fmla="*/ 745 w 875"/>
                  <a:gd name="T13" fmla="*/ 32 h 114"/>
                  <a:gd name="T14" fmla="*/ 723 w 875"/>
                  <a:gd name="T15" fmla="*/ 33 h 114"/>
                  <a:gd name="T16" fmla="*/ 699 w 875"/>
                  <a:gd name="T17" fmla="*/ 35 h 114"/>
                  <a:gd name="T18" fmla="*/ 677 w 875"/>
                  <a:gd name="T19" fmla="*/ 37 h 114"/>
                  <a:gd name="T20" fmla="*/ 655 w 875"/>
                  <a:gd name="T21" fmla="*/ 41 h 114"/>
                  <a:gd name="T22" fmla="*/ 588 w 875"/>
                  <a:gd name="T23" fmla="*/ 46 h 114"/>
                  <a:gd name="T24" fmla="*/ 522 w 875"/>
                  <a:gd name="T25" fmla="*/ 52 h 114"/>
                  <a:gd name="T26" fmla="*/ 456 w 875"/>
                  <a:gd name="T27" fmla="*/ 58 h 114"/>
                  <a:gd name="T28" fmla="*/ 392 w 875"/>
                  <a:gd name="T29" fmla="*/ 65 h 114"/>
                  <a:gd name="T30" fmla="*/ 329 w 875"/>
                  <a:gd name="T31" fmla="*/ 72 h 114"/>
                  <a:gd name="T32" fmla="*/ 265 w 875"/>
                  <a:gd name="T33" fmla="*/ 78 h 114"/>
                  <a:gd name="T34" fmla="*/ 204 w 875"/>
                  <a:gd name="T35" fmla="*/ 86 h 114"/>
                  <a:gd name="T36" fmla="*/ 142 w 875"/>
                  <a:gd name="T37" fmla="*/ 96 h 114"/>
                  <a:gd name="T38" fmla="*/ 81 w 875"/>
                  <a:gd name="T39" fmla="*/ 105 h 114"/>
                  <a:gd name="T40" fmla="*/ 20 w 875"/>
                  <a:gd name="T41" fmla="*/ 114 h 114"/>
                  <a:gd name="T42" fmla="*/ 0 w 875"/>
                  <a:gd name="T43" fmla="*/ 85 h 114"/>
                  <a:gd name="T44" fmla="*/ 79 w 875"/>
                  <a:gd name="T45" fmla="*/ 69 h 114"/>
                  <a:gd name="T46" fmla="*/ 162 w 875"/>
                  <a:gd name="T47" fmla="*/ 56 h 114"/>
                  <a:gd name="T48" fmla="*/ 245 w 875"/>
                  <a:gd name="T49" fmla="*/ 44 h 114"/>
                  <a:gd name="T50" fmla="*/ 333 w 875"/>
                  <a:gd name="T51" fmla="*/ 34 h 114"/>
                  <a:gd name="T52" fmla="*/ 422 w 875"/>
                  <a:gd name="T53" fmla="*/ 25 h 114"/>
                  <a:gd name="T54" fmla="*/ 512 w 875"/>
                  <a:gd name="T55" fmla="*/ 18 h 114"/>
                  <a:gd name="T56" fmla="*/ 603 w 875"/>
                  <a:gd name="T57" fmla="*/ 11 h 114"/>
                  <a:gd name="T58" fmla="*/ 694 w 875"/>
                  <a:gd name="T59" fmla="*/ 6 h 114"/>
                  <a:gd name="T60" fmla="*/ 782 w 875"/>
                  <a:gd name="T61" fmla="*/ 3 h 114"/>
                  <a:gd name="T62" fmla="*/ 868 w 875"/>
                  <a:gd name="T63" fmla="*/ 0 h 114"/>
                  <a:gd name="T64" fmla="*/ 875 w 875"/>
                  <a:gd name="T65" fmla="*/ 20 h 114"/>
                  <a:gd name="T66" fmla="*/ 875 w 875"/>
                  <a:gd name="T67" fmla="*/ 20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875" h="114">
                    <a:moveTo>
                      <a:pt x="875" y="20"/>
                    </a:moveTo>
                    <a:lnTo>
                      <a:pt x="858" y="24"/>
                    </a:lnTo>
                    <a:lnTo>
                      <a:pt x="838" y="26"/>
                    </a:lnTo>
                    <a:lnTo>
                      <a:pt x="816" y="28"/>
                    </a:lnTo>
                    <a:lnTo>
                      <a:pt x="794" y="29"/>
                    </a:lnTo>
                    <a:lnTo>
                      <a:pt x="770" y="30"/>
                    </a:lnTo>
                    <a:lnTo>
                      <a:pt x="745" y="32"/>
                    </a:lnTo>
                    <a:lnTo>
                      <a:pt x="723" y="33"/>
                    </a:lnTo>
                    <a:lnTo>
                      <a:pt x="699" y="35"/>
                    </a:lnTo>
                    <a:lnTo>
                      <a:pt x="677" y="37"/>
                    </a:lnTo>
                    <a:lnTo>
                      <a:pt x="655" y="41"/>
                    </a:lnTo>
                    <a:lnTo>
                      <a:pt x="588" y="46"/>
                    </a:lnTo>
                    <a:lnTo>
                      <a:pt x="522" y="52"/>
                    </a:lnTo>
                    <a:lnTo>
                      <a:pt x="456" y="58"/>
                    </a:lnTo>
                    <a:lnTo>
                      <a:pt x="392" y="65"/>
                    </a:lnTo>
                    <a:lnTo>
                      <a:pt x="329" y="72"/>
                    </a:lnTo>
                    <a:lnTo>
                      <a:pt x="265" y="78"/>
                    </a:lnTo>
                    <a:lnTo>
                      <a:pt x="204" y="86"/>
                    </a:lnTo>
                    <a:lnTo>
                      <a:pt x="142" y="96"/>
                    </a:lnTo>
                    <a:lnTo>
                      <a:pt x="81" y="105"/>
                    </a:lnTo>
                    <a:lnTo>
                      <a:pt x="20" y="114"/>
                    </a:lnTo>
                    <a:lnTo>
                      <a:pt x="0" y="85"/>
                    </a:lnTo>
                    <a:lnTo>
                      <a:pt x="79" y="69"/>
                    </a:lnTo>
                    <a:lnTo>
                      <a:pt x="162" y="56"/>
                    </a:lnTo>
                    <a:lnTo>
                      <a:pt x="245" y="44"/>
                    </a:lnTo>
                    <a:lnTo>
                      <a:pt x="333" y="34"/>
                    </a:lnTo>
                    <a:lnTo>
                      <a:pt x="422" y="25"/>
                    </a:lnTo>
                    <a:lnTo>
                      <a:pt x="512" y="18"/>
                    </a:lnTo>
                    <a:lnTo>
                      <a:pt x="603" y="11"/>
                    </a:lnTo>
                    <a:lnTo>
                      <a:pt x="694" y="6"/>
                    </a:lnTo>
                    <a:lnTo>
                      <a:pt x="782" y="3"/>
                    </a:lnTo>
                    <a:lnTo>
                      <a:pt x="868" y="0"/>
                    </a:lnTo>
                    <a:lnTo>
                      <a:pt x="875" y="20"/>
                    </a:lnTo>
                    <a:lnTo>
                      <a:pt x="875" y="20"/>
                    </a:lnTo>
                    <a:close/>
                  </a:path>
                </a:pathLst>
              </a:custGeom>
              <a:solidFill>
                <a:srgbClr val="FF00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8810" name="Freeform 26"/>
              <p:cNvSpPr>
                <a:spLocks/>
              </p:cNvSpPr>
              <p:nvPr/>
            </p:nvSpPr>
            <p:spPr bwMode="auto">
              <a:xfrm>
                <a:off x="2442" y="238"/>
                <a:ext cx="865" cy="124"/>
              </a:xfrm>
              <a:custGeom>
                <a:avLst/>
                <a:gdLst>
                  <a:gd name="T0" fmla="*/ 865 w 865"/>
                  <a:gd name="T1" fmla="*/ 30 h 124"/>
                  <a:gd name="T2" fmla="*/ 774 w 865"/>
                  <a:gd name="T3" fmla="*/ 40 h 124"/>
                  <a:gd name="T4" fmla="*/ 686 w 865"/>
                  <a:gd name="T5" fmla="*/ 49 h 124"/>
                  <a:gd name="T6" fmla="*/ 603 w 865"/>
                  <a:gd name="T7" fmla="*/ 60 h 124"/>
                  <a:gd name="T8" fmla="*/ 519 w 865"/>
                  <a:gd name="T9" fmla="*/ 70 h 124"/>
                  <a:gd name="T10" fmla="*/ 438 w 865"/>
                  <a:gd name="T11" fmla="*/ 79 h 124"/>
                  <a:gd name="T12" fmla="*/ 355 w 865"/>
                  <a:gd name="T13" fmla="*/ 89 h 124"/>
                  <a:gd name="T14" fmla="*/ 272 w 865"/>
                  <a:gd name="T15" fmla="*/ 98 h 124"/>
                  <a:gd name="T16" fmla="*/ 188 w 865"/>
                  <a:gd name="T17" fmla="*/ 108 h 124"/>
                  <a:gd name="T18" fmla="*/ 100 w 865"/>
                  <a:gd name="T19" fmla="*/ 116 h 124"/>
                  <a:gd name="T20" fmla="*/ 7 w 865"/>
                  <a:gd name="T21" fmla="*/ 124 h 124"/>
                  <a:gd name="T22" fmla="*/ 0 w 865"/>
                  <a:gd name="T23" fmla="*/ 92 h 124"/>
                  <a:gd name="T24" fmla="*/ 83 w 865"/>
                  <a:gd name="T25" fmla="*/ 78 h 124"/>
                  <a:gd name="T26" fmla="*/ 166 w 865"/>
                  <a:gd name="T27" fmla="*/ 66 h 124"/>
                  <a:gd name="T28" fmla="*/ 250 w 865"/>
                  <a:gd name="T29" fmla="*/ 56 h 124"/>
                  <a:gd name="T30" fmla="*/ 333 w 865"/>
                  <a:gd name="T31" fmla="*/ 47 h 124"/>
                  <a:gd name="T32" fmla="*/ 416 w 865"/>
                  <a:gd name="T33" fmla="*/ 39 h 124"/>
                  <a:gd name="T34" fmla="*/ 502 w 865"/>
                  <a:gd name="T35" fmla="*/ 31 h 124"/>
                  <a:gd name="T36" fmla="*/ 585 w 865"/>
                  <a:gd name="T37" fmla="*/ 24 h 124"/>
                  <a:gd name="T38" fmla="*/ 671 w 865"/>
                  <a:gd name="T39" fmla="*/ 16 h 124"/>
                  <a:gd name="T40" fmla="*/ 759 w 865"/>
                  <a:gd name="T41" fmla="*/ 8 h 124"/>
                  <a:gd name="T42" fmla="*/ 845 w 865"/>
                  <a:gd name="T43" fmla="*/ 0 h 124"/>
                  <a:gd name="T44" fmla="*/ 850 w 865"/>
                  <a:gd name="T45" fmla="*/ 4 h 124"/>
                  <a:gd name="T46" fmla="*/ 853 w 865"/>
                  <a:gd name="T47" fmla="*/ 6 h 124"/>
                  <a:gd name="T48" fmla="*/ 855 w 865"/>
                  <a:gd name="T49" fmla="*/ 9 h 124"/>
                  <a:gd name="T50" fmla="*/ 857 w 865"/>
                  <a:gd name="T51" fmla="*/ 12 h 124"/>
                  <a:gd name="T52" fmla="*/ 857 w 865"/>
                  <a:gd name="T53" fmla="*/ 15 h 124"/>
                  <a:gd name="T54" fmla="*/ 860 w 865"/>
                  <a:gd name="T55" fmla="*/ 17 h 124"/>
                  <a:gd name="T56" fmla="*/ 860 w 865"/>
                  <a:gd name="T57" fmla="*/ 21 h 124"/>
                  <a:gd name="T58" fmla="*/ 862 w 865"/>
                  <a:gd name="T59" fmla="*/ 24 h 124"/>
                  <a:gd name="T60" fmla="*/ 862 w 865"/>
                  <a:gd name="T61" fmla="*/ 26 h 124"/>
                  <a:gd name="T62" fmla="*/ 865 w 865"/>
                  <a:gd name="T63" fmla="*/ 30 h 124"/>
                  <a:gd name="T64" fmla="*/ 865 w 865"/>
                  <a:gd name="T65" fmla="*/ 30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65" h="124">
                    <a:moveTo>
                      <a:pt x="865" y="30"/>
                    </a:moveTo>
                    <a:lnTo>
                      <a:pt x="774" y="40"/>
                    </a:lnTo>
                    <a:lnTo>
                      <a:pt x="686" y="49"/>
                    </a:lnTo>
                    <a:lnTo>
                      <a:pt x="603" y="60"/>
                    </a:lnTo>
                    <a:lnTo>
                      <a:pt x="519" y="70"/>
                    </a:lnTo>
                    <a:lnTo>
                      <a:pt x="438" y="79"/>
                    </a:lnTo>
                    <a:lnTo>
                      <a:pt x="355" y="89"/>
                    </a:lnTo>
                    <a:lnTo>
                      <a:pt x="272" y="98"/>
                    </a:lnTo>
                    <a:lnTo>
                      <a:pt x="188" y="108"/>
                    </a:lnTo>
                    <a:lnTo>
                      <a:pt x="100" y="116"/>
                    </a:lnTo>
                    <a:lnTo>
                      <a:pt x="7" y="124"/>
                    </a:lnTo>
                    <a:lnTo>
                      <a:pt x="0" y="92"/>
                    </a:lnTo>
                    <a:lnTo>
                      <a:pt x="83" y="78"/>
                    </a:lnTo>
                    <a:lnTo>
                      <a:pt x="166" y="66"/>
                    </a:lnTo>
                    <a:lnTo>
                      <a:pt x="250" y="56"/>
                    </a:lnTo>
                    <a:lnTo>
                      <a:pt x="333" y="47"/>
                    </a:lnTo>
                    <a:lnTo>
                      <a:pt x="416" y="39"/>
                    </a:lnTo>
                    <a:lnTo>
                      <a:pt x="502" y="31"/>
                    </a:lnTo>
                    <a:lnTo>
                      <a:pt x="585" y="24"/>
                    </a:lnTo>
                    <a:lnTo>
                      <a:pt x="671" y="16"/>
                    </a:lnTo>
                    <a:lnTo>
                      <a:pt x="759" y="8"/>
                    </a:lnTo>
                    <a:lnTo>
                      <a:pt x="845" y="0"/>
                    </a:lnTo>
                    <a:lnTo>
                      <a:pt x="850" y="4"/>
                    </a:lnTo>
                    <a:lnTo>
                      <a:pt x="853" y="6"/>
                    </a:lnTo>
                    <a:lnTo>
                      <a:pt x="855" y="9"/>
                    </a:lnTo>
                    <a:lnTo>
                      <a:pt x="857" y="12"/>
                    </a:lnTo>
                    <a:lnTo>
                      <a:pt x="857" y="15"/>
                    </a:lnTo>
                    <a:lnTo>
                      <a:pt x="860" y="17"/>
                    </a:lnTo>
                    <a:lnTo>
                      <a:pt x="860" y="21"/>
                    </a:lnTo>
                    <a:lnTo>
                      <a:pt x="862" y="24"/>
                    </a:lnTo>
                    <a:lnTo>
                      <a:pt x="862" y="26"/>
                    </a:lnTo>
                    <a:lnTo>
                      <a:pt x="865" y="30"/>
                    </a:lnTo>
                    <a:lnTo>
                      <a:pt x="865" y="30"/>
                    </a:lnTo>
                    <a:close/>
                  </a:path>
                </a:pathLst>
              </a:custGeom>
              <a:solidFill>
                <a:srgbClr val="FF00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8811" name="Freeform 27"/>
              <p:cNvSpPr>
                <a:spLocks/>
              </p:cNvSpPr>
              <p:nvPr/>
            </p:nvSpPr>
            <p:spPr bwMode="auto">
              <a:xfrm>
                <a:off x="1900" y="245"/>
                <a:ext cx="2005" cy="246"/>
              </a:xfrm>
              <a:custGeom>
                <a:avLst/>
                <a:gdLst>
                  <a:gd name="T0" fmla="*/ 2005 w 2005"/>
                  <a:gd name="T1" fmla="*/ 23 h 246"/>
                  <a:gd name="T2" fmla="*/ 2005 w 2005"/>
                  <a:gd name="T3" fmla="*/ 34 h 246"/>
                  <a:gd name="T4" fmla="*/ 1809 w 2005"/>
                  <a:gd name="T5" fmla="*/ 56 h 246"/>
                  <a:gd name="T6" fmla="*/ 1610 w 2005"/>
                  <a:gd name="T7" fmla="*/ 77 h 246"/>
                  <a:gd name="T8" fmla="*/ 1412 w 2005"/>
                  <a:gd name="T9" fmla="*/ 98 h 246"/>
                  <a:gd name="T10" fmla="*/ 1216 w 2005"/>
                  <a:gd name="T11" fmla="*/ 119 h 246"/>
                  <a:gd name="T12" fmla="*/ 1017 w 2005"/>
                  <a:gd name="T13" fmla="*/ 141 h 246"/>
                  <a:gd name="T14" fmla="*/ 819 w 2005"/>
                  <a:gd name="T15" fmla="*/ 161 h 246"/>
                  <a:gd name="T16" fmla="*/ 620 w 2005"/>
                  <a:gd name="T17" fmla="*/ 183 h 246"/>
                  <a:gd name="T18" fmla="*/ 421 w 2005"/>
                  <a:gd name="T19" fmla="*/ 203 h 246"/>
                  <a:gd name="T20" fmla="*/ 220 w 2005"/>
                  <a:gd name="T21" fmla="*/ 224 h 246"/>
                  <a:gd name="T22" fmla="*/ 19 w 2005"/>
                  <a:gd name="T23" fmla="*/ 246 h 246"/>
                  <a:gd name="T24" fmla="*/ 17 w 2005"/>
                  <a:gd name="T25" fmla="*/ 242 h 246"/>
                  <a:gd name="T26" fmla="*/ 15 w 2005"/>
                  <a:gd name="T27" fmla="*/ 239 h 246"/>
                  <a:gd name="T28" fmla="*/ 12 w 2005"/>
                  <a:gd name="T29" fmla="*/ 235 h 246"/>
                  <a:gd name="T30" fmla="*/ 10 w 2005"/>
                  <a:gd name="T31" fmla="*/ 232 h 246"/>
                  <a:gd name="T32" fmla="*/ 5 w 2005"/>
                  <a:gd name="T33" fmla="*/ 229 h 246"/>
                  <a:gd name="T34" fmla="*/ 2 w 2005"/>
                  <a:gd name="T35" fmla="*/ 224 h 246"/>
                  <a:gd name="T36" fmla="*/ 2 w 2005"/>
                  <a:gd name="T37" fmla="*/ 221 h 246"/>
                  <a:gd name="T38" fmla="*/ 0 w 2005"/>
                  <a:gd name="T39" fmla="*/ 217 h 246"/>
                  <a:gd name="T40" fmla="*/ 0 w 2005"/>
                  <a:gd name="T41" fmla="*/ 213 h 246"/>
                  <a:gd name="T42" fmla="*/ 2 w 2005"/>
                  <a:gd name="T43" fmla="*/ 208 h 246"/>
                  <a:gd name="T44" fmla="*/ 159 w 2005"/>
                  <a:gd name="T45" fmla="*/ 183 h 246"/>
                  <a:gd name="T46" fmla="*/ 319 w 2005"/>
                  <a:gd name="T47" fmla="*/ 161 h 246"/>
                  <a:gd name="T48" fmla="*/ 480 w 2005"/>
                  <a:gd name="T49" fmla="*/ 141 h 246"/>
                  <a:gd name="T50" fmla="*/ 642 w 2005"/>
                  <a:gd name="T51" fmla="*/ 121 h 246"/>
                  <a:gd name="T52" fmla="*/ 806 w 2005"/>
                  <a:gd name="T53" fmla="*/ 104 h 246"/>
                  <a:gd name="T54" fmla="*/ 970 w 2005"/>
                  <a:gd name="T55" fmla="*/ 87 h 246"/>
                  <a:gd name="T56" fmla="*/ 1135 w 2005"/>
                  <a:gd name="T57" fmla="*/ 71 h 246"/>
                  <a:gd name="T58" fmla="*/ 1301 w 2005"/>
                  <a:gd name="T59" fmla="*/ 54 h 246"/>
                  <a:gd name="T60" fmla="*/ 1468 w 2005"/>
                  <a:gd name="T61" fmla="*/ 38 h 246"/>
                  <a:gd name="T62" fmla="*/ 1635 w 2005"/>
                  <a:gd name="T63" fmla="*/ 19 h 246"/>
                  <a:gd name="T64" fmla="*/ 1667 w 2005"/>
                  <a:gd name="T65" fmla="*/ 17 h 246"/>
                  <a:gd name="T66" fmla="*/ 1698 w 2005"/>
                  <a:gd name="T67" fmla="*/ 15 h 246"/>
                  <a:gd name="T68" fmla="*/ 1735 w 2005"/>
                  <a:gd name="T69" fmla="*/ 11 h 246"/>
                  <a:gd name="T70" fmla="*/ 1772 w 2005"/>
                  <a:gd name="T71" fmla="*/ 9 h 246"/>
                  <a:gd name="T72" fmla="*/ 1811 w 2005"/>
                  <a:gd name="T73" fmla="*/ 6 h 246"/>
                  <a:gd name="T74" fmla="*/ 1850 w 2005"/>
                  <a:gd name="T75" fmla="*/ 3 h 246"/>
                  <a:gd name="T76" fmla="*/ 1887 w 2005"/>
                  <a:gd name="T77" fmla="*/ 1 h 246"/>
                  <a:gd name="T78" fmla="*/ 1926 w 2005"/>
                  <a:gd name="T79" fmla="*/ 0 h 246"/>
                  <a:gd name="T80" fmla="*/ 1963 w 2005"/>
                  <a:gd name="T81" fmla="*/ 0 h 246"/>
                  <a:gd name="T82" fmla="*/ 1997 w 2005"/>
                  <a:gd name="T83" fmla="*/ 2 h 246"/>
                  <a:gd name="T84" fmla="*/ 2005 w 2005"/>
                  <a:gd name="T85" fmla="*/ 23 h 246"/>
                  <a:gd name="T86" fmla="*/ 2005 w 2005"/>
                  <a:gd name="T87" fmla="*/ 23 h 2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005" h="246">
                    <a:moveTo>
                      <a:pt x="2005" y="23"/>
                    </a:moveTo>
                    <a:lnTo>
                      <a:pt x="2005" y="34"/>
                    </a:lnTo>
                    <a:lnTo>
                      <a:pt x="1809" y="56"/>
                    </a:lnTo>
                    <a:lnTo>
                      <a:pt x="1610" y="77"/>
                    </a:lnTo>
                    <a:lnTo>
                      <a:pt x="1412" y="98"/>
                    </a:lnTo>
                    <a:lnTo>
                      <a:pt x="1216" y="119"/>
                    </a:lnTo>
                    <a:lnTo>
                      <a:pt x="1017" y="141"/>
                    </a:lnTo>
                    <a:lnTo>
                      <a:pt x="819" y="161"/>
                    </a:lnTo>
                    <a:lnTo>
                      <a:pt x="620" y="183"/>
                    </a:lnTo>
                    <a:lnTo>
                      <a:pt x="421" y="203"/>
                    </a:lnTo>
                    <a:lnTo>
                      <a:pt x="220" y="224"/>
                    </a:lnTo>
                    <a:lnTo>
                      <a:pt x="19" y="246"/>
                    </a:lnTo>
                    <a:lnTo>
                      <a:pt x="17" y="242"/>
                    </a:lnTo>
                    <a:lnTo>
                      <a:pt x="15" y="239"/>
                    </a:lnTo>
                    <a:lnTo>
                      <a:pt x="12" y="235"/>
                    </a:lnTo>
                    <a:lnTo>
                      <a:pt x="10" y="232"/>
                    </a:lnTo>
                    <a:lnTo>
                      <a:pt x="5" y="229"/>
                    </a:lnTo>
                    <a:lnTo>
                      <a:pt x="2" y="224"/>
                    </a:lnTo>
                    <a:lnTo>
                      <a:pt x="2" y="221"/>
                    </a:lnTo>
                    <a:lnTo>
                      <a:pt x="0" y="217"/>
                    </a:lnTo>
                    <a:lnTo>
                      <a:pt x="0" y="213"/>
                    </a:lnTo>
                    <a:lnTo>
                      <a:pt x="2" y="208"/>
                    </a:lnTo>
                    <a:lnTo>
                      <a:pt x="159" y="183"/>
                    </a:lnTo>
                    <a:lnTo>
                      <a:pt x="319" y="161"/>
                    </a:lnTo>
                    <a:lnTo>
                      <a:pt x="480" y="141"/>
                    </a:lnTo>
                    <a:lnTo>
                      <a:pt x="642" y="121"/>
                    </a:lnTo>
                    <a:lnTo>
                      <a:pt x="806" y="104"/>
                    </a:lnTo>
                    <a:lnTo>
                      <a:pt x="970" y="87"/>
                    </a:lnTo>
                    <a:lnTo>
                      <a:pt x="1135" y="71"/>
                    </a:lnTo>
                    <a:lnTo>
                      <a:pt x="1301" y="54"/>
                    </a:lnTo>
                    <a:lnTo>
                      <a:pt x="1468" y="38"/>
                    </a:lnTo>
                    <a:lnTo>
                      <a:pt x="1635" y="19"/>
                    </a:lnTo>
                    <a:lnTo>
                      <a:pt x="1667" y="17"/>
                    </a:lnTo>
                    <a:lnTo>
                      <a:pt x="1698" y="15"/>
                    </a:lnTo>
                    <a:lnTo>
                      <a:pt x="1735" y="11"/>
                    </a:lnTo>
                    <a:lnTo>
                      <a:pt x="1772" y="9"/>
                    </a:lnTo>
                    <a:lnTo>
                      <a:pt x="1811" y="6"/>
                    </a:lnTo>
                    <a:lnTo>
                      <a:pt x="1850" y="3"/>
                    </a:lnTo>
                    <a:lnTo>
                      <a:pt x="1887" y="1"/>
                    </a:lnTo>
                    <a:lnTo>
                      <a:pt x="1926" y="0"/>
                    </a:lnTo>
                    <a:lnTo>
                      <a:pt x="1963" y="0"/>
                    </a:lnTo>
                    <a:lnTo>
                      <a:pt x="1997" y="2"/>
                    </a:lnTo>
                    <a:lnTo>
                      <a:pt x="2005" y="23"/>
                    </a:lnTo>
                    <a:lnTo>
                      <a:pt x="2005" y="23"/>
                    </a:lnTo>
                    <a:close/>
                  </a:path>
                </a:pathLst>
              </a:custGeom>
              <a:solidFill>
                <a:srgbClr val="FFB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8812" name="Freeform 28"/>
              <p:cNvSpPr>
                <a:spLocks/>
              </p:cNvSpPr>
              <p:nvPr/>
            </p:nvSpPr>
            <p:spPr bwMode="auto">
              <a:xfrm>
                <a:off x="3358" y="349"/>
                <a:ext cx="331" cy="232"/>
              </a:xfrm>
              <a:custGeom>
                <a:avLst/>
                <a:gdLst>
                  <a:gd name="T0" fmla="*/ 204 w 331"/>
                  <a:gd name="T1" fmla="*/ 18 h 232"/>
                  <a:gd name="T2" fmla="*/ 221 w 331"/>
                  <a:gd name="T3" fmla="*/ 30 h 232"/>
                  <a:gd name="T4" fmla="*/ 228 w 331"/>
                  <a:gd name="T5" fmla="*/ 41 h 232"/>
                  <a:gd name="T6" fmla="*/ 231 w 331"/>
                  <a:gd name="T7" fmla="*/ 54 h 232"/>
                  <a:gd name="T8" fmla="*/ 221 w 331"/>
                  <a:gd name="T9" fmla="*/ 66 h 232"/>
                  <a:gd name="T10" fmla="*/ 206 w 331"/>
                  <a:gd name="T11" fmla="*/ 73 h 232"/>
                  <a:gd name="T12" fmla="*/ 191 w 331"/>
                  <a:gd name="T13" fmla="*/ 78 h 232"/>
                  <a:gd name="T14" fmla="*/ 177 w 331"/>
                  <a:gd name="T15" fmla="*/ 81 h 232"/>
                  <a:gd name="T16" fmla="*/ 164 w 331"/>
                  <a:gd name="T17" fmla="*/ 86 h 232"/>
                  <a:gd name="T18" fmla="*/ 155 w 331"/>
                  <a:gd name="T19" fmla="*/ 91 h 232"/>
                  <a:gd name="T20" fmla="*/ 167 w 331"/>
                  <a:gd name="T21" fmla="*/ 97 h 232"/>
                  <a:gd name="T22" fmla="*/ 206 w 331"/>
                  <a:gd name="T23" fmla="*/ 96 h 232"/>
                  <a:gd name="T24" fmla="*/ 250 w 331"/>
                  <a:gd name="T25" fmla="*/ 95 h 232"/>
                  <a:gd name="T26" fmla="*/ 289 w 331"/>
                  <a:gd name="T27" fmla="*/ 98 h 232"/>
                  <a:gd name="T28" fmla="*/ 319 w 331"/>
                  <a:gd name="T29" fmla="*/ 112 h 232"/>
                  <a:gd name="T30" fmla="*/ 331 w 331"/>
                  <a:gd name="T31" fmla="*/ 136 h 232"/>
                  <a:gd name="T32" fmla="*/ 329 w 331"/>
                  <a:gd name="T33" fmla="*/ 155 h 232"/>
                  <a:gd name="T34" fmla="*/ 319 w 331"/>
                  <a:gd name="T35" fmla="*/ 175 h 232"/>
                  <a:gd name="T36" fmla="*/ 302 w 331"/>
                  <a:gd name="T37" fmla="*/ 192 h 232"/>
                  <a:gd name="T38" fmla="*/ 280 w 331"/>
                  <a:gd name="T39" fmla="*/ 208 h 232"/>
                  <a:gd name="T40" fmla="*/ 255 w 331"/>
                  <a:gd name="T41" fmla="*/ 218 h 232"/>
                  <a:gd name="T42" fmla="*/ 238 w 331"/>
                  <a:gd name="T43" fmla="*/ 223 h 232"/>
                  <a:gd name="T44" fmla="*/ 218 w 331"/>
                  <a:gd name="T45" fmla="*/ 226 h 232"/>
                  <a:gd name="T46" fmla="*/ 199 w 331"/>
                  <a:gd name="T47" fmla="*/ 229 h 232"/>
                  <a:gd name="T48" fmla="*/ 179 w 331"/>
                  <a:gd name="T49" fmla="*/ 231 h 232"/>
                  <a:gd name="T50" fmla="*/ 167 w 331"/>
                  <a:gd name="T51" fmla="*/ 207 h 232"/>
                  <a:gd name="T52" fmla="*/ 150 w 331"/>
                  <a:gd name="T53" fmla="*/ 159 h 232"/>
                  <a:gd name="T54" fmla="*/ 118 w 331"/>
                  <a:gd name="T55" fmla="*/ 114 h 232"/>
                  <a:gd name="T56" fmla="*/ 76 w 331"/>
                  <a:gd name="T57" fmla="*/ 71 h 232"/>
                  <a:gd name="T58" fmla="*/ 27 w 331"/>
                  <a:gd name="T59" fmla="*/ 30 h 232"/>
                  <a:gd name="T60" fmla="*/ 17 w 331"/>
                  <a:gd name="T61" fmla="*/ 6 h 232"/>
                  <a:gd name="T62" fmla="*/ 57 w 331"/>
                  <a:gd name="T63" fmla="*/ 1 h 232"/>
                  <a:gd name="T64" fmla="*/ 101 w 331"/>
                  <a:gd name="T65" fmla="*/ 0 h 232"/>
                  <a:gd name="T66" fmla="*/ 142 w 331"/>
                  <a:gd name="T67" fmla="*/ 1 h 232"/>
                  <a:gd name="T68" fmla="*/ 179 w 331"/>
                  <a:gd name="T69" fmla="*/ 8 h 232"/>
                  <a:gd name="T70" fmla="*/ 194 w 331"/>
                  <a:gd name="T71" fmla="*/ 13 h 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31" h="232">
                    <a:moveTo>
                      <a:pt x="194" y="13"/>
                    </a:moveTo>
                    <a:lnTo>
                      <a:pt x="204" y="18"/>
                    </a:lnTo>
                    <a:lnTo>
                      <a:pt x="213" y="23"/>
                    </a:lnTo>
                    <a:lnTo>
                      <a:pt x="221" y="30"/>
                    </a:lnTo>
                    <a:lnTo>
                      <a:pt x="226" y="35"/>
                    </a:lnTo>
                    <a:lnTo>
                      <a:pt x="228" y="41"/>
                    </a:lnTo>
                    <a:lnTo>
                      <a:pt x="231" y="48"/>
                    </a:lnTo>
                    <a:lnTo>
                      <a:pt x="231" y="54"/>
                    </a:lnTo>
                    <a:lnTo>
                      <a:pt x="228" y="61"/>
                    </a:lnTo>
                    <a:lnTo>
                      <a:pt x="221" y="66"/>
                    </a:lnTo>
                    <a:lnTo>
                      <a:pt x="213" y="71"/>
                    </a:lnTo>
                    <a:lnTo>
                      <a:pt x="206" y="73"/>
                    </a:lnTo>
                    <a:lnTo>
                      <a:pt x="199" y="75"/>
                    </a:lnTo>
                    <a:lnTo>
                      <a:pt x="191" y="78"/>
                    </a:lnTo>
                    <a:lnTo>
                      <a:pt x="184" y="80"/>
                    </a:lnTo>
                    <a:lnTo>
                      <a:pt x="177" y="81"/>
                    </a:lnTo>
                    <a:lnTo>
                      <a:pt x="169" y="83"/>
                    </a:lnTo>
                    <a:lnTo>
                      <a:pt x="164" y="86"/>
                    </a:lnTo>
                    <a:lnTo>
                      <a:pt x="157" y="88"/>
                    </a:lnTo>
                    <a:lnTo>
                      <a:pt x="155" y="91"/>
                    </a:lnTo>
                    <a:lnTo>
                      <a:pt x="150" y="95"/>
                    </a:lnTo>
                    <a:lnTo>
                      <a:pt x="167" y="97"/>
                    </a:lnTo>
                    <a:lnTo>
                      <a:pt x="187" y="97"/>
                    </a:lnTo>
                    <a:lnTo>
                      <a:pt x="206" y="96"/>
                    </a:lnTo>
                    <a:lnTo>
                      <a:pt x="228" y="95"/>
                    </a:lnTo>
                    <a:lnTo>
                      <a:pt x="250" y="95"/>
                    </a:lnTo>
                    <a:lnTo>
                      <a:pt x="270" y="95"/>
                    </a:lnTo>
                    <a:lnTo>
                      <a:pt x="289" y="98"/>
                    </a:lnTo>
                    <a:lnTo>
                      <a:pt x="307" y="103"/>
                    </a:lnTo>
                    <a:lnTo>
                      <a:pt x="319" y="112"/>
                    </a:lnTo>
                    <a:lnTo>
                      <a:pt x="326" y="125"/>
                    </a:lnTo>
                    <a:lnTo>
                      <a:pt x="331" y="136"/>
                    </a:lnTo>
                    <a:lnTo>
                      <a:pt x="331" y="146"/>
                    </a:lnTo>
                    <a:lnTo>
                      <a:pt x="329" y="155"/>
                    </a:lnTo>
                    <a:lnTo>
                      <a:pt x="326" y="166"/>
                    </a:lnTo>
                    <a:lnTo>
                      <a:pt x="319" y="175"/>
                    </a:lnTo>
                    <a:lnTo>
                      <a:pt x="312" y="183"/>
                    </a:lnTo>
                    <a:lnTo>
                      <a:pt x="302" y="192"/>
                    </a:lnTo>
                    <a:lnTo>
                      <a:pt x="292" y="200"/>
                    </a:lnTo>
                    <a:lnTo>
                      <a:pt x="280" y="208"/>
                    </a:lnTo>
                    <a:lnTo>
                      <a:pt x="265" y="215"/>
                    </a:lnTo>
                    <a:lnTo>
                      <a:pt x="255" y="218"/>
                    </a:lnTo>
                    <a:lnTo>
                      <a:pt x="248" y="222"/>
                    </a:lnTo>
                    <a:lnTo>
                      <a:pt x="238" y="223"/>
                    </a:lnTo>
                    <a:lnTo>
                      <a:pt x="228" y="225"/>
                    </a:lnTo>
                    <a:lnTo>
                      <a:pt x="218" y="226"/>
                    </a:lnTo>
                    <a:lnTo>
                      <a:pt x="209" y="227"/>
                    </a:lnTo>
                    <a:lnTo>
                      <a:pt x="199" y="229"/>
                    </a:lnTo>
                    <a:lnTo>
                      <a:pt x="189" y="230"/>
                    </a:lnTo>
                    <a:lnTo>
                      <a:pt x="179" y="231"/>
                    </a:lnTo>
                    <a:lnTo>
                      <a:pt x="169" y="232"/>
                    </a:lnTo>
                    <a:lnTo>
                      <a:pt x="167" y="207"/>
                    </a:lnTo>
                    <a:lnTo>
                      <a:pt x="160" y="183"/>
                    </a:lnTo>
                    <a:lnTo>
                      <a:pt x="150" y="159"/>
                    </a:lnTo>
                    <a:lnTo>
                      <a:pt x="135" y="136"/>
                    </a:lnTo>
                    <a:lnTo>
                      <a:pt x="118" y="114"/>
                    </a:lnTo>
                    <a:lnTo>
                      <a:pt x="98" y="93"/>
                    </a:lnTo>
                    <a:lnTo>
                      <a:pt x="76" y="71"/>
                    </a:lnTo>
                    <a:lnTo>
                      <a:pt x="52" y="50"/>
                    </a:lnTo>
                    <a:lnTo>
                      <a:pt x="27" y="30"/>
                    </a:lnTo>
                    <a:lnTo>
                      <a:pt x="0" y="9"/>
                    </a:lnTo>
                    <a:lnTo>
                      <a:pt x="17" y="6"/>
                    </a:lnTo>
                    <a:lnTo>
                      <a:pt x="37" y="3"/>
                    </a:lnTo>
                    <a:lnTo>
                      <a:pt x="57" y="1"/>
                    </a:lnTo>
                    <a:lnTo>
                      <a:pt x="79" y="0"/>
                    </a:lnTo>
                    <a:lnTo>
                      <a:pt x="101" y="0"/>
                    </a:lnTo>
                    <a:lnTo>
                      <a:pt x="120" y="0"/>
                    </a:lnTo>
                    <a:lnTo>
                      <a:pt x="142" y="1"/>
                    </a:lnTo>
                    <a:lnTo>
                      <a:pt x="162" y="5"/>
                    </a:lnTo>
                    <a:lnTo>
                      <a:pt x="179" y="8"/>
                    </a:lnTo>
                    <a:lnTo>
                      <a:pt x="194" y="13"/>
                    </a:lnTo>
                    <a:lnTo>
                      <a:pt x="194" y="13"/>
                    </a:ln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8813" name="Freeform 29"/>
              <p:cNvSpPr>
                <a:spLocks/>
              </p:cNvSpPr>
              <p:nvPr/>
            </p:nvSpPr>
            <p:spPr bwMode="auto">
              <a:xfrm>
                <a:off x="2405" y="362"/>
                <a:ext cx="1095" cy="609"/>
              </a:xfrm>
              <a:custGeom>
                <a:avLst/>
                <a:gdLst>
                  <a:gd name="T0" fmla="*/ 1059 w 1095"/>
                  <a:gd name="T1" fmla="*/ 118 h 609"/>
                  <a:gd name="T2" fmla="*/ 1095 w 1095"/>
                  <a:gd name="T3" fmla="*/ 205 h 609"/>
                  <a:gd name="T4" fmla="*/ 1078 w 1095"/>
                  <a:gd name="T5" fmla="*/ 293 h 609"/>
                  <a:gd name="T6" fmla="*/ 1022 w 1095"/>
                  <a:gd name="T7" fmla="*/ 379 h 609"/>
                  <a:gd name="T8" fmla="*/ 943 w 1095"/>
                  <a:gd name="T9" fmla="*/ 460 h 609"/>
                  <a:gd name="T10" fmla="*/ 870 w 1095"/>
                  <a:gd name="T11" fmla="*/ 516 h 609"/>
                  <a:gd name="T12" fmla="*/ 796 w 1095"/>
                  <a:gd name="T13" fmla="*/ 552 h 609"/>
                  <a:gd name="T14" fmla="*/ 713 w 1095"/>
                  <a:gd name="T15" fmla="*/ 582 h 609"/>
                  <a:gd name="T16" fmla="*/ 622 w 1095"/>
                  <a:gd name="T17" fmla="*/ 603 h 609"/>
                  <a:gd name="T18" fmla="*/ 522 w 1095"/>
                  <a:gd name="T19" fmla="*/ 609 h 609"/>
                  <a:gd name="T20" fmla="*/ 402 w 1095"/>
                  <a:gd name="T21" fmla="*/ 596 h 609"/>
                  <a:gd name="T22" fmla="*/ 284 w 1095"/>
                  <a:gd name="T23" fmla="*/ 568 h 609"/>
                  <a:gd name="T24" fmla="*/ 184 w 1095"/>
                  <a:gd name="T25" fmla="*/ 524 h 609"/>
                  <a:gd name="T26" fmla="*/ 103 w 1095"/>
                  <a:gd name="T27" fmla="*/ 473 h 609"/>
                  <a:gd name="T28" fmla="*/ 41 w 1095"/>
                  <a:gd name="T29" fmla="*/ 417 h 609"/>
                  <a:gd name="T30" fmla="*/ 5 w 1095"/>
                  <a:gd name="T31" fmla="*/ 355 h 609"/>
                  <a:gd name="T32" fmla="*/ 0 w 1095"/>
                  <a:gd name="T33" fmla="*/ 292 h 609"/>
                  <a:gd name="T34" fmla="*/ 17 w 1095"/>
                  <a:gd name="T35" fmla="*/ 230 h 609"/>
                  <a:gd name="T36" fmla="*/ 54 w 1095"/>
                  <a:gd name="T37" fmla="*/ 171 h 609"/>
                  <a:gd name="T38" fmla="*/ 100 w 1095"/>
                  <a:gd name="T39" fmla="*/ 115 h 609"/>
                  <a:gd name="T40" fmla="*/ 139 w 1095"/>
                  <a:gd name="T41" fmla="*/ 84 h 609"/>
                  <a:gd name="T42" fmla="*/ 166 w 1095"/>
                  <a:gd name="T43" fmla="*/ 78 h 609"/>
                  <a:gd name="T44" fmla="*/ 191 w 1095"/>
                  <a:gd name="T45" fmla="*/ 73 h 609"/>
                  <a:gd name="T46" fmla="*/ 215 w 1095"/>
                  <a:gd name="T47" fmla="*/ 70 h 609"/>
                  <a:gd name="T48" fmla="*/ 242 w 1095"/>
                  <a:gd name="T49" fmla="*/ 73 h 609"/>
                  <a:gd name="T50" fmla="*/ 247 w 1095"/>
                  <a:gd name="T51" fmla="*/ 76 h 609"/>
                  <a:gd name="T52" fmla="*/ 230 w 1095"/>
                  <a:gd name="T53" fmla="*/ 80 h 609"/>
                  <a:gd name="T54" fmla="*/ 215 w 1095"/>
                  <a:gd name="T55" fmla="*/ 85 h 609"/>
                  <a:gd name="T56" fmla="*/ 201 w 1095"/>
                  <a:gd name="T57" fmla="*/ 92 h 609"/>
                  <a:gd name="T58" fmla="*/ 189 w 1095"/>
                  <a:gd name="T59" fmla="*/ 100 h 609"/>
                  <a:gd name="T60" fmla="*/ 184 w 1095"/>
                  <a:gd name="T61" fmla="*/ 116 h 609"/>
                  <a:gd name="T62" fmla="*/ 220 w 1095"/>
                  <a:gd name="T63" fmla="*/ 109 h 609"/>
                  <a:gd name="T64" fmla="*/ 262 w 1095"/>
                  <a:gd name="T65" fmla="*/ 100 h 609"/>
                  <a:gd name="T66" fmla="*/ 304 w 1095"/>
                  <a:gd name="T67" fmla="*/ 92 h 609"/>
                  <a:gd name="T68" fmla="*/ 350 w 1095"/>
                  <a:gd name="T69" fmla="*/ 90 h 609"/>
                  <a:gd name="T70" fmla="*/ 397 w 1095"/>
                  <a:gd name="T71" fmla="*/ 96 h 609"/>
                  <a:gd name="T72" fmla="*/ 407 w 1095"/>
                  <a:gd name="T73" fmla="*/ 90 h 609"/>
                  <a:gd name="T74" fmla="*/ 409 w 1095"/>
                  <a:gd name="T75" fmla="*/ 84 h 609"/>
                  <a:gd name="T76" fmla="*/ 407 w 1095"/>
                  <a:gd name="T77" fmla="*/ 78 h 609"/>
                  <a:gd name="T78" fmla="*/ 402 w 1095"/>
                  <a:gd name="T79" fmla="*/ 73 h 609"/>
                  <a:gd name="T80" fmla="*/ 397 w 1095"/>
                  <a:gd name="T81" fmla="*/ 67 h 609"/>
                  <a:gd name="T82" fmla="*/ 392 w 1095"/>
                  <a:gd name="T83" fmla="*/ 67 h 609"/>
                  <a:gd name="T84" fmla="*/ 387 w 1095"/>
                  <a:gd name="T85" fmla="*/ 67 h 609"/>
                  <a:gd name="T86" fmla="*/ 380 w 1095"/>
                  <a:gd name="T87" fmla="*/ 66 h 609"/>
                  <a:gd name="T88" fmla="*/ 375 w 1095"/>
                  <a:gd name="T89" fmla="*/ 65 h 609"/>
                  <a:gd name="T90" fmla="*/ 372 w 1095"/>
                  <a:gd name="T91" fmla="*/ 61 h 609"/>
                  <a:gd name="T92" fmla="*/ 426 w 1095"/>
                  <a:gd name="T93" fmla="*/ 52 h 609"/>
                  <a:gd name="T94" fmla="*/ 537 w 1095"/>
                  <a:gd name="T95" fmla="*/ 42 h 609"/>
                  <a:gd name="T96" fmla="*/ 647 w 1095"/>
                  <a:gd name="T97" fmla="*/ 29 h 609"/>
                  <a:gd name="T98" fmla="*/ 755 w 1095"/>
                  <a:gd name="T99" fmla="*/ 18 h 609"/>
                  <a:gd name="T100" fmla="*/ 865 w 1095"/>
                  <a:gd name="T101" fmla="*/ 6 h 609"/>
                  <a:gd name="T102" fmla="*/ 1015 w 1095"/>
                  <a:gd name="T103" fmla="*/ 75 h 6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95" h="609">
                    <a:moveTo>
                      <a:pt x="1015" y="75"/>
                    </a:moveTo>
                    <a:lnTo>
                      <a:pt x="1059" y="118"/>
                    </a:lnTo>
                    <a:lnTo>
                      <a:pt x="1083" y="162"/>
                    </a:lnTo>
                    <a:lnTo>
                      <a:pt x="1095" y="205"/>
                    </a:lnTo>
                    <a:lnTo>
                      <a:pt x="1091" y="249"/>
                    </a:lnTo>
                    <a:lnTo>
                      <a:pt x="1078" y="293"/>
                    </a:lnTo>
                    <a:lnTo>
                      <a:pt x="1054" y="337"/>
                    </a:lnTo>
                    <a:lnTo>
                      <a:pt x="1022" y="379"/>
                    </a:lnTo>
                    <a:lnTo>
                      <a:pt x="985" y="420"/>
                    </a:lnTo>
                    <a:lnTo>
                      <a:pt x="943" y="460"/>
                    </a:lnTo>
                    <a:lnTo>
                      <a:pt x="902" y="499"/>
                    </a:lnTo>
                    <a:lnTo>
                      <a:pt x="870" y="516"/>
                    </a:lnTo>
                    <a:lnTo>
                      <a:pt x="833" y="534"/>
                    </a:lnTo>
                    <a:lnTo>
                      <a:pt x="796" y="552"/>
                    </a:lnTo>
                    <a:lnTo>
                      <a:pt x="757" y="568"/>
                    </a:lnTo>
                    <a:lnTo>
                      <a:pt x="713" y="582"/>
                    </a:lnTo>
                    <a:lnTo>
                      <a:pt x="669" y="594"/>
                    </a:lnTo>
                    <a:lnTo>
                      <a:pt x="622" y="603"/>
                    </a:lnTo>
                    <a:lnTo>
                      <a:pt x="571" y="609"/>
                    </a:lnTo>
                    <a:lnTo>
                      <a:pt x="522" y="609"/>
                    </a:lnTo>
                    <a:lnTo>
                      <a:pt x="468" y="605"/>
                    </a:lnTo>
                    <a:lnTo>
                      <a:pt x="402" y="596"/>
                    </a:lnTo>
                    <a:lnTo>
                      <a:pt x="340" y="584"/>
                    </a:lnTo>
                    <a:lnTo>
                      <a:pt x="284" y="568"/>
                    </a:lnTo>
                    <a:lnTo>
                      <a:pt x="233" y="547"/>
                    </a:lnTo>
                    <a:lnTo>
                      <a:pt x="184" y="524"/>
                    </a:lnTo>
                    <a:lnTo>
                      <a:pt x="142" y="500"/>
                    </a:lnTo>
                    <a:lnTo>
                      <a:pt x="103" y="473"/>
                    </a:lnTo>
                    <a:lnTo>
                      <a:pt x="71" y="445"/>
                    </a:lnTo>
                    <a:lnTo>
                      <a:pt x="41" y="417"/>
                    </a:lnTo>
                    <a:lnTo>
                      <a:pt x="19" y="387"/>
                    </a:lnTo>
                    <a:lnTo>
                      <a:pt x="5" y="355"/>
                    </a:lnTo>
                    <a:lnTo>
                      <a:pt x="0" y="323"/>
                    </a:lnTo>
                    <a:lnTo>
                      <a:pt x="0" y="292"/>
                    </a:lnTo>
                    <a:lnTo>
                      <a:pt x="5" y="261"/>
                    </a:lnTo>
                    <a:lnTo>
                      <a:pt x="17" y="230"/>
                    </a:lnTo>
                    <a:lnTo>
                      <a:pt x="34" y="201"/>
                    </a:lnTo>
                    <a:lnTo>
                      <a:pt x="54" y="171"/>
                    </a:lnTo>
                    <a:lnTo>
                      <a:pt x="76" y="142"/>
                    </a:lnTo>
                    <a:lnTo>
                      <a:pt x="100" y="115"/>
                    </a:lnTo>
                    <a:lnTo>
                      <a:pt x="125" y="88"/>
                    </a:lnTo>
                    <a:lnTo>
                      <a:pt x="139" y="84"/>
                    </a:lnTo>
                    <a:lnTo>
                      <a:pt x="154" y="82"/>
                    </a:lnTo>
                    <a:lnTo>
                      <a:pt x="166" y="78"/>
                    </a:lnTo>
                    <a:lnTo>
                      <a:pt x="179" y="76"/>
                    </a:lnTo>
                    <a:lnTo>
                      <a:pt x="191" y="73"/>
                    </a:lnTo>
                    <a:lnTo>
                      <a:pt x="203" y="72"/>
                    </a:lnTo>
                    <a:lnTo>
                      <a:pt x="215" y="70"/>
                    </a:lnTo>
                    <a:lnTo>
                      <a:pt x="230" y="70"/>
                    </a:lnTo>
                    <a:lnTo>
                      <a:pt x="242" y="73"/>
                    </a:lnTo>
                    <a:lnTo>
                      <a:pt x="257" y="75"/>
                    </a:lnTo>
                    <a:lnTo>
                      <a:pt x="247" y="76"/>
                    </a:lnTo>
                    <a:lnTo>
                      <a:pt x="240" y="77"/>
                    </a:lnTo>
                    <a:lnTo>
                      <a:pt x="230" y="80"/>
                    </a:lnTo>
                    <a:lnTo>
                      <a:pt x="223" y="82"/>
                    </a:lnTo>
                    <a:lnTo>
                      <a:pt x="215" y="85"/>
                    </a:lnTo>
                    <a:lnTo>
                      <a:pt x="208" y="89"/>
                    </a:lnTo>
                    <a:lnTo>
                      <a:pt x="201" y="92"/>
                    </a:lnTo>
                    <a:lnTo>
                      <a:pt x="196" y="96"/>
                    </a:lnTo>
                    <a:lnTo>
                      <a:pt x="189" y="100"/>
                    </a:lnTo>
                    <a:lnTo>
                      <a:pt x="184" y="102"/>
                    </a:lnTo>
                    <a:lnTo>
                      <a:pt x="184" y="116"/>
                    </a:lnTo>
                    <a:lnTo>
                      <a:pt x="203" y="114"/>
                    </a:lnTo>
                    <a:lnTo>
                      <a:pt x="220" y="109"/>
                    </a:lnTo>
                    <a:lnTo>
                      <a:pt x="242" y="105"/>
                    </a:lnTo>
                    <a:lnTo>
                      <a:pt x="262" y="100"/>
                    </a:lnTo>
                    <a:lnTo>
                      <a:pt x="284" y="96"/>
                    </a:lnTo>
                    <a:lnTo>
                      <a:pt x="304" y="92"/>
                    </a:lnTo>
                    <a:lnTo>
                      <a:pt x="328" y="91"/>
                    </a:lnTo>
                    <a:lnTo>
                      <a:pt x="350" y="90"/>
                    </a:lnTo>
                    <a:lnTo>
                      <a:pt x="375" y="92"/>
                    </a:lnTo>
                    <a:lnTo>
                      <a:pt x="397" y="96"/>
                    </a:lnTo>
                    <a:lnTo>
                      <a:pt x="404" y="93"/>
                    </a:lnTo>
                    <a:lnTo>
                      <a:pt x="407" y="90"/>
                    </a:lnTo>
                    <a:lnTo>
                      <a:pt x="409" y="88"/>
                    </a:lnTo>
                    <a:lnTo>
                      <a:pt x="409" y="84"/>
                    </a:lnTo>
                    <a:lnTo>
                      <a:pt x="409" y="82"/>
                    </a:lnTo>
                    <a:lnTo>
                      <a:pt x="407" y="78"/>
                    </a:lnTo>
                    <a:lnTo>
                      <a:pt x="404" y="76"/>
                    </a:lnTo>
                    <a:lnTo>
                      <a:pt x="402" y="73"/>
                    </a:lnTo>
                    <a:lnTo>
                      <a:pt x="399" y="70"/>
                    </a:lnTo>
                    <a:lnTo>
                      <a:pt x="397" y="67"/>
                    </a:lnTo>
                    <a:lnTo>
                      <a:pt x="394" y="67"/>
                    </a:lnTo>
                    <a:lnTo>
                      <a:pt x="392" y="67"/>
                    </a:lnTo>
                    <a:lnTo>
                      <a:pt x="390" y="67"/>
                    </a:lnTo>
                    <a:lnTo>
                      <a:pt x="387" y="67"/>
                    </a:lnTo>
                    <a:lnTo>
                      <a:pt x="385" y="66"/>
                    </a:lnTo>
                    <a:lnTo>
                      <a:pt x="380" y="66"/>
                    </a:lnTo>
                    <a:lnTo>
                      <a:pt x="377" y="65"/>
                    </a:lnTo>
                    <a:lnTo>
                      <a:pt x="375" y="65"/>
                    </a:lnTo>
                    <a:lnTo>
                      <a:pt x="372" y="64"/>
                    </a:lnTo>
                    <a:lnTo>
                      <a:pt x="372" y="61"/>
                    </a:lnTo>
                    <a:lnTo>
                      <a:pt x="372" y="58"/>
                    </a:lnTo>
                    <a:lnTo>
                      <a:pt x="426" y="52"/>
                    </a:lnTo>
                    <a:lnTo>
                      <a:pt x="483" y="46"/>
                    </a:lnTo>
                    <a:lnTo>
                      <a:pt x="537" y="42"/>
                    </a:lnTo>
                    <a:lnTo>
                      <a:pt x="590" y="36"/>
                    </a:lnTo>
                    <a:lnTo>
                      <a:pt x="647" y="29"/>
                    </a:lnTo>
                    <a:lnTo>
                      <a:pt x="701" y="24"/>
                    </a:lnTo>
                    <a:lnTo>
                      <a:pt x="755" y="18"/>
                    </a:lnTo>
                    <a:lnTo>
                      <a:pt x="811" y="12"/>
                    </a:lnTo>
                    <a:lnTo>
                      <a:pt x="865" y="6"/>
                    </a:lnTo>
                    <a:lnTo>
                      <a:pt x="919" y="0"/>
                    </a:lnTo>
                    <a:lnTo>
                      <a:pt x="1015" y="75"/>
                    </a:lnTo>
                    <a:lnTo>
                      <a:pt x="1015" y="75"/>
                    </a:lnTo>
                    <a:close/>
                  </a:path>
                </a:pathLst>
              </a:custGeom>
              <a:solidFill>
                <a:srgbClr val="E2FF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8814" name="Freeform 30"/>
              <p:cNvSpPr>
                <a:spLocks/>
              </p:cNvSpPr>
              <p:nvPr/>
            </p:nvSpPr>
            <p:spPr bwMode="auto">
              <a:xfrm>
                <a:off x="3049" y="403"/>
                <a:ext cx="238" cy="47"/>
              </a:xfrm>
              <a:custGeom>
                <a:avLst/>
                <a:gdLst>
                  <a:gd name="T0" fmla="*/ 238 w 238"/>
                  <a:gd name="T1" fmla="*/ 34 h 47"/>
                  <a:gd name="T2" fmla="*/ 238 w 238"/>
                  <a:gd name="T3" fmla="*/ 47 h 47"/>
                  <a:gd name="T4" fmla="*/ 216 w 238"/>
                  <a:gd name="T5" fmla="*/ 44 h 47"/>
                  <a:gd name="T6" fmla="*/ 192 w 238"/>
                  <a:gd name="T7" fmla="*/ 41 h 47"/>
                  <a:gd name="T8" fmla="*/ 167 w 238"/>
                  <a:gd name="T9" fmla="*/ 39 h 47"/>
                  <a:gd name="T10" fmla="*/ 143 w 238"/>
                  <a:gd name="T11" fmla="*/ 36 h 47"/>
                  <a:gd name="T12" fmla="*/ 118 w 238"/>
                  <a:gd name="T13" fmla="*/ 35 h 47"/>
                  <a:gd name="T14" fmla="*/ 94 w 238"/>
                  <a:gd name="T15" fmla="*/ 35 h 47"/>
                  <a:gd name="T16" fmla="*/ 69 w 238"/>
                  <a:gd name="T17" fmla="*/ 36 h 47"/>
                  <a:gd name="T18" fmla="*/ 45 w 238"/>
                  <a:gd name="T19" fmla="*/ 37 h 47"/>
                  <a:gd name="T20" fmla="*/ 22 w 238"/>
                  <a:gd name="T21" fmla="*/ 41 h 47"/>
                  <a:gd name="T22" fmla="*/ 0 w 238"/>
                  <a:gd name="T23" fmla="*/ 47 h 47"/>
                  <a:gd name="T24" fmla="*/ 3 w 238"/>
                  <a:gd name="T25" fmla="*/ 40 h 47"/>
                  <a:gd name="T26" fmla="*/ 8 w 238"/>
                  <a:gd name="T27" fmla="*/ 33 h 47"/>
                  <a:gd name="T28" fmla="*/ 15 w 238"/>
                  <a:gd name="T29" fmla="*/ 27 h 47"/>
                  <a:gd name="T30" fmla="*/ 25 w 238"/>
                  <a:gd name="T31" fmla="*/ 23 h 47"/>
                  <a:gd name="T32" fmla="*/ 37 w 238"/>
                  <a:gd name="T33" fmla="*/ 18 h 47"/>
                  <a:gd name="T34" fmla="*/ 49 w 238"/>
                  <a:gd name="T35" fmla="*/ 13 h 47"/>
                  <a:gd name="T36" fmla="*/ 62 w 238"/>
                  <a:gd name="T37" fmla="*/ 10 h 47"/>
                  <a:gd name="T38" fmla="*/ 74 w 238"/>
                  <a:gd name="T39" fmla="*/ 7 h 47"/>
                  <a:gd name="T40" fmla="*/ 89 w 238"/>
                  <a:gd name="T41" fmla="*/ 3 h 47"/>
                  <a:gd name="T42" fmla="*/ 98 w 238"/>
                  <a:gd name="T43" fmla="*/ 0 h 47"/>
                  <a:gd name="T44" fmla="*/ 116 w 238"/>
                  <a:gd name="T45" fmla="*/ 0 h 47"/>
                  <a:gd name="T46" fmla="*/ 133 w 238"/>
                  <a:gd name="T47" fmla="*/ 0 h 47"/>
                  <a:gd name="T48" fmla="*/ 147 w 238"/>
                  <a:gd name="T49" fmla="*/ 1 h 47"/>
                  <a:gd name="T50" fmla="*/ 162 w 238"/>
                  <a:gd name="T51" fmla="*/ 4 h 47"/>
                  <a:gd name="T52" fmla="*/ 177 w 238"/>
                  <a:gd name="T53" fmla="*/ 8 h 47"/>
                  <a:gd name="T54" fmla="*/ 189 w 238"/>
                  <a:gd name="T55" fmla="*/ 12 h 47"/>
                  <a:gd name="T56" fmla="*/ 201 w 238"/>
                  <a:gd name="T57" fmla="*/ 17 h 47"/>
                  <a:gd name="T58" fmla="*/ 214 w 238"/>
                  <a:gd name="T59" fmla="*/ 23 h 47"/>
                  <a:gd name="T60" fmla="*/ 226 w 238"/>
                  <a:gd name="T61" fmla="*/ 28 h 47"/>
                  <a:gd name="T62" fmla="*/ 238 w 238"/>
                  <a:gd name="T63" fmla="*/ 34 h 47"/>
                  <a:gd name="T64" fmla="*/ 238 w 238"/>
                  <a:gd name="T65" fmla="*/ 34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38" h="47">
                    <a:moveTo>
                      <a:pt x="238" y="34"/>
                    </a:moveTo>
                    <a:lnTo>
                      <a:pt x="238" y="47"/>
                    </a:lnTo>
                    <a:lnTo>
                      <a:pt x="216" y="44"/>
                    </a:lnTo>
                    <a:lnTo>
                      <a:pt x="192" y="41"/>
                    </a:lnTo>
                    <a:lnTo>
                      <a:pt x="167" y="39"/>
                    </a:lnTo>
                    <a:lnTo>
                      <a:pt x="143" y="36"/>
                    </a:lnTo>
                    <a:lnTo>
                      <a:pt x="118" y="35"/>
                    </a:lnTo>
                    <a:lnTo>
                      <a:pt x="94" y="35"/>
                    </a:lnTo>
                    <a:lnTo>
                      <a:pt x="69" y="36"/>
                    </a:lnTo>
                    <a:lnTo>
                      <a:pt x="45" y="37"/>
                    </a:lnTo>
                    <a:lnTo>
                      <a:pt x="22" y="41"/>
                    </a:lnTo>
                    <a:lnTo>
                      <a:pt x="0" y="47"/>
                    </a:lnTo>
                    <a:lnTo>
                      <a:pt x="3" y="40"/>
                    </a:lnTo>
                    <a:lnTo>
                      <a:pt x="8" y="33"/>
                    </a:lnTo>
                    <a:lnTo>
                      <a:pt x="15" y="27"/>
                    </a:lnTo>
                    <a:lnTo>
                      <a:pt x="25" y="23"/>
                    </a:lnTo>
                    <a:lnTo>
                      <a:pt x="37" y="18"/>
                    </a:lnTo>
                    <a:lnTo>
                      <a:pt x="49" y="13"/>
                    </a:lnTo>
                    <a:lnTo>
                      <a:pt x="62" y="10"/>
                    </a:lnTo>
                    <a:lnTo>
                      <a:pt x="74" y="7"/>
                    </a:lnTo>
                    <a:lnTo>
                      <a:pt x="89" y="3"/>
                    </a:lnTo>
                    <a:lnTo>
                      <a:pt x="98" y="0"/>
                    </a:lnTo>
                    <a:lnTo>
                      <a:pt x="116" y="0"/>
                    </a:lnTo>
                    <a:lnTo>
                      <a:pt x="133" y="0"/>
                    </a:lnTo>
                    <a:lnTo>
                      <a:pt x="147" y="1"/>
                    </a:lnTo>
                    <a:lnTo>
                      <a:pt x="162" y="4"/>
                    </a:lnTo>
                    <a:lnTo>
                      <a:pt x="177" y="8"/>
                    </a:lnTo>
                    <a:lnTo>
                      <a:pt x="189" y="12"/>
                    </a:lnTo>
                    <a:lnTo>
                      <a:pt x="201" y="17"/>
                    </a:lnTo>
                    <a:lnTo>
                      <a:pt x="214" y="23"/>
                    </a:lnTo>
                    <a:lnTo>
                      <a:pt x="226" y="28"/>
                    </a:lnTo>
                    <a:lnTo>
                      <a:pt x="238" y="34"/>
                    </a:lnTo>
                    <a:lnTo>
                      <a:pt x="238" y="34"/>
                    </a:lnTo>
                    <a:close/>
                  </a:path>
                </a:pathLst>
              </a:custGeom>
              <a:solidFill>
                <a:srgbClr val="0019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8815" name="Freeform 31"/>
              <p:cNvSpPr>
                <a:spLocks/>
              </p:cNvSpPr>
              <p:nvPr/>
            </p:nvSpPr>
            <p:spPr bwMode="auto">
              <a:xfrm>
                <a:off x="2201" y="450"/>
                <a:ext cx="285" cy="209"/>
              </a:xfrm>
              <a:custGeom>
                <a:avLst/>
                <a:gdLst>
                  <a:gd name="T0" fmla="*/ 270 w 285"/>
                  <a:gd name="T1" fmla="*/ 19 h 209"/>
                  <a:gd name="T2" fmla="*/ 238 w 285"/>
                  <a:gd name="T3" fmla="*/ 59 h 209"/>
                  <a:gd name="T4" fmla="*/ 209 w 285"/>
                  <a:gd name="T5" fmla="*/ 100 h 209"/>
                  <a:gd name="T6" fmla="*/ 184 w 285"/>
                  <a:gd name="T7" fmla="*/ 141 h 209"/>
                  <a:gd name="T8" fmla="*/ 169 w 285"/>
                  <a:gd name="T9" fmla="*/ 184 h 209"/>
                  <a:gd name="T10" fmla="*/ 157 w 285"/>
                  <a:gd name="T11" fmla="*/ 208 h 209"/>
                  <a:gd name="T12" fmla="*/ 138 w 285"/>
                  <a:gd name="T13" fmla="*/ 209 h 209"/>
                  <a:gd name="T14" fmla="*/ 116 w 285"/>
                  <a:gd name="T15" fmla="*/ 206 h 209"/>
                  <a:gd name="T16" fmla="*/ 93 w 285"/>
                  <a:gd name="T17" fmla="*/ 203 h 209"/>
                  <a:gd name="T18" fmla="*/ 74 w 285"/>
                  <a:gd name="T19" fmla="*/ 198 h 209"/>
                  <a:gd name="T20" fmla="*/ 54 w 285"/>
                  <a:gd name="T21" fmla="*/ 190 h 209"/>
                  <a:gd name="T22" fmla="*/ 42 w 285"/>
                  <a:gd name="T23" fmla="*/ 180 h 209"/>
                  <a:gd name="T24" fmla="*/ 37 w 285"/>
                  <a:gd name="T25" fmla="*/ 168 h 209"/>
                  <a:gd name="T26" fmla="*/ 42 w 285"/>
                  <a:gd name="T27" fmla="*/ 156 h 209"/>
                  <a:gd name="T28" fmla="*/ 54 w 285"/>
                  <a:gd name="T29" fmla="*/ 145 h 209"/>
                  <a:gd name="T30" fmla="*/ 69 w 285"/>
                  <a:gd name="T31" fmla="*/ 136 h 209"/>
                  <a:gd name="T32" fmla="*/ 76 w 285"/>
                  <a:gd name="T33" fmla="*/ 132 h 209"/>
                  <a:gd name="T34" fmla="*/ 89 w 285"/>
                  <a:gd name="T35" fmla="*/ 130 h 209"/>
                  <a:gd name="T36" fmla="*/ 98 w 285"/>
                  <a:gd name="T37" fmla="*/ 128 h 209"/>
                  <a:gd name="T38" fmla="*/ 101 w 285"/>
                  <a:gd name="T39" fmla="*/ 122 h 209"/>
                  <a:gd name="T40" fmla="*/ 89 w 285"/>
                  <a:gd name="T41" fmla="*/ 115 h 209"/>
                  <a:gd name="T42" fmla="*/ 69 w 285"/>
                  <a:gd name="T43" fmla="*/ 114 h 209"/>
                  <a:gd name="T44" fmla="*/ 49 w 285"/>
                  <a:gd name="T45" fmla="*/ 116 h 209"/>
                  <a:gd name="T46" fmla="*/ 32 w 285"/>
                  <a:gd name="T47" fmla="*/ 118 h 209"/>
                  <a:gd name="T48" fmla="*/ 13 w 285"/>
                  <a:gd name="T49" fmla="*/ 117 h 209"/>
                  <a:gd name="T50" fmla="*/ 0 w 285"/>
                  <a:gd name="T51" fmla="*/ 102 h 209"/>
                  <a:gd name="T52" fmla="*/ 8 w 285"/>
                  <a:gd name="T53" fmla="*/ 80 h 209"/>
                  <a:gd name="T54" fmla="*/ 27 w 285"/>
                  <a:gd name="T55" fmla="*/ 56 h 209"/>
                  <a:gd name="T56" fmla="*/ 57 w 285"/>
                  <a:gd name="T57" fmla="*/ 35 h 209"/>
                  <a:gd name="T58" fmla="*/ 93 w 285"/>
                  <a:gd name="T59" fmla="*/ 18 h 209"/>
                  <a:gd name="T60" fmla="*/ 133 w 285"/>
                  <a:gd name="T61" fmla="*/ 10 h 209"/>
                  <a:gd name="T62" fmla="*/ 167 w 285"/>
                  <a:gd name="T63" fmla="*/ 8 h 209"/>
                  <a:gd name="T64" fmla="*/ 201 w 285"/>
                  <a:gd name="T65" fmla="*/ 5 h 209"/>
                  <a:gd name="T66" fmla="*/ 236 w 285"/>
                  <a:gd name="T67" fmla="*/ 3 h 209"/>
                  <a:gd name="T68" fmla="*/ 270 w 285"/>
                  <a:gd name="T69" fmla="*/ 1 h 209"/>
                  <a:gd name="T70" fmla="*/ 285 w 285"/>
                  <a:gd name="T71" fmla="*/ 0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85" h="209">
                    <a:moveTo>
                      <a:pt x="285" y="0"/>
                    </a:moveTo>
                    <a:lnTo>
                      <a:pt x="270" y="19"/>
                    </a:lnTo>
                    <a:lnTo>
                      <a:pt x="253" y="38"/>
                    </a:lnTo>
                    <a:lnTo>
                      <a:pt x="238" y="59"/>
                    </a:lnTo>
                    <a:lnTo>
                      <a:pt x="221" y="80"/>
                    </a:lnTo>
                    <a:lnTo>
                      <a:pt x="209" y="100"/>
                    </a:lnTo>
                    <a:lnTo>
                      <a:pt x="194" y="121"/>
                    </a:lnTo>
                    <a:lnTo>
                      <a:pt x="184" y="141"/>
                    </a:lnTo>
                    <a:lnTo>
                      <a:pt x="174" y="162"/>
                    </a:lnTo>
                    <a:lnTo>
                      <a:pt x="169" y="184"/>
                    </a:lnTo>
                    <a:lnTo>
                      <a:pt x="167" y="205"/>
                    </a:lnTo>
                    <a:lnTo>
                      <a:pt x="157" y="208"/>
                    </a:lnTo>
                    <a:lnTo>
                      <a:pt x="147" y="209"/>
                    </a:lnTo>
                    <a:lnTo>
                      <a:pt x="138" y="209"/>
                    </a:lnTo>
                    <a:lnTo>
                      <a:pt x="125" y="208"/>
                    </a:lnTo>
                    <a:lnTo>
                      <a:pt x="116" y="206"/>
                    </a:lnTo>
                    <a:lnTo>
                      <a:pt x="103" y="205"/>
                    </a:lnTo>
                    <a:lnTo>
                      <a:pt x="93" y="203"/>
                    </a:lnTo>
                    <a:lnTo>
                      <a:pt x="84" y="201"/>
                    </a:lnTo>
                    <a:lnTo>
                      <a:pt x="74" y="198"/>
                    </a:lnTo>
                    <a:lnTo>
                      <a:pt x="64" y="196"/>
                    </a:lnTo>
                    <a:lnTo>
                      <a:pt x="54" y="190"/>
                    </a:lnTo>
                    <a:lnTo>
                      <a:pt x="47" y="185"/>
                    </a:lnTo>
                    <a:lnTo>
                      <a:pt x="42" y="180"/>
                    </a:lnTo>
                    <a:lnTo>
                      <a:pt x="40" y="174"/>
                    </a:lnTo>
                    <a:lnTo>
                      <a:pt x="37" y="168"/>
                    </a:lnTo>
                    <a:lnTo>
                      <a:pt x="40" y="162"/>
                    </a:lnTo>
                    <a:lnTo>
                      <a:pt x="42" y="156"/>
                    </a:lnTo>
                    <a:lnTo>
                      <a:pt x="47" y="150"/>
                    </a:lnTo>
                    <a:lnTo>
                      <a:pt x="54" y="145"/>
                    </a:lnTo>
                    <a:lnTo>
                      <a:pt x="64" y="138"/>
                    </a:lnTo>
                    <a:lnTo>
                      <a:pt x="69" y="136"/>
                    </a:lnTo>
                    <a:lnTo>
                      <a:pt x="71" y="133"/>
                    </a:lnTo>
                    <a:lnTo>
                      <a:pt x="76" y="132"/>
                    </a:lnTo>
                    <a:lnTo>
                      <a:pt x="84" y="131"/>
                    </a:lnTo>
                    <a:lnTo>
                      <a:pt x="89" y="130"/>
                    </a:lnTo>
                    <a:lnTo>
                      <a:pt x="93" y="129"/>
                    </a:lnTo>
                    <a:lnTo>
                      <a:pt x="98" y="128"/>
                    </a:lnTo>
                    <a:lnTo>
                      <a:pt x="101" y="125"/>
                    </a:lnTo>
                    <a:lnTo>
                      <a:pt x="101" y="122"/>
                    </a:lnTo>
                    <a:lnTo>
                      <a:pt x="98" y="117"/>
                    </a:lnTo>
                    <a:lnTo>
                      <a:pt x="89" y="115"/>
                    </a:lnTo>
                    <a:lnTo>
                      <a:pt x="79" y="114"/>
                    </a:lnTo>
                    <a:lnTo>
                      <a:pt x="69" y="114"/>
                    </a:lnTo>
                    <a:lnTo>
                      <a:pt x="59" y="115"/>
                    </a:lnTo>
                    <a:lnTo>
                      <a:pt x="49" y="116"/>
                    </a:lnTo>
                    <a:lnTo>
                      <a:pt x="42" y="118"/>
                    </a:lnTo>
                    <a:lnTo>
                      <a:pt x="32" y="118"/>
                    </a:lnTo>
                    <a:lnTo>
                      <a:pt x="22" y="118"/>
                    </a:lnTo>
                    <a:lnTo>
                      <a:pt x="13" y="117"/>
                    </a:lnTo>
                    <a:lnTo>
                      <a:pt x="3" y="114"/>
                    </a:lnTo>
                    <a:lnTo>
                      <a:pt x="0" y="102"/>
                    </a:lnTo>
                    <a:lnTo>
                      <a:pt x="3" y="91"/>
                    </a:lnTo>
                    <a:lnTo>
                      <a:pt x="8" y="80"/>
                    </a:lnTo>
                    <a:lnTo>
                      <a:pt x="15" y="67"/>
                    </a:lnTo>
                    <a:lnTo>
                      <a:pt x="27" y="56"/>
                    </a:lnTo>
                    <a:lnTo>
                      <a:pt x="40" y="45"/>
                    </a:lnTo>
                    <a:lnTo>
                      <a:pt x="57" y="35"/>
                    </a:lnTo>
                    <a:lnTo>
                      <a:pt x="74" y="26"/>
                    </a:lnTo>
                    <a:lnTo>
                      <a:pt x="93" y="18"/>
                    </a:lnTo>
                    <a:lnTo>
                      <a:pt x="116" y="11"/>
                    </a:lnTo>
                    <a:lnTo>
                      <a:pt x="133" y="10"/>
                    </a:lnTo>
                    <a:lnTo>
                      <a:pt x="150" y="9"/>
                    </a:lnTo>
                    <a:lnTo>
                      <a:pt x="167" y="8"/>
                    </a:lnTo>
                    <a:lnTo>
                      <a:pt x="184" y="6"/>
                    </a:lnTo>
                    <a:lnTo>
                      <a:pt x="201" y="5"/>
                    </a:lnTo>
                    <a:lnTo>
                      <a:pt x="218" y="4"/>
                    </a:lnTo>
                    <a:lnTo>
                      <a:pt x="236" y="3"/>
                    </a:lnTo>
                    <a:lnTo>
                      <a:pt x="253" y="2"/>
                    </a:lnTo>
                    <a:lnTo>
                      <a:pt x="270" y="1"/>
                    </a:lnTo>
                    <a:lnTo>
                      <a:pt x="285" y="0"/>
                    </a:lnTo>
                    <a:lnTo>
                      <a:pt x="285" y="0"/>
                    </a:ln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8816" name="Freeform 32"/>
              <p:cNvSpPr>
                <a:spLocks/>
              </p:cNvSpPr>
              <p:nvPr/>
            </p:nvSpPr>
            <p:spPr bwMode="auto">
              <a:xfrm>
                <a:off x="3059" y="478"/>
                <a:ext cx="177" cy="119"/>
              </a:xfrm>
              <a:custGeom>
                <a:avLst/>
                <a:gdLst>
                  <a:gd name="T0" fmla="*/ 177 w 177"/>
                  <a:gd name="T1" fmla="*/ 74 h 119"/>
                  <a:gd name="T2" fmla="*/ 172 w 177"/>
                  <a:gd name="T3" fmla="*/ 79 h 119"/>
                  <a:gd name="T4" fmla="*/ 167 w 177"/>
                  <a:gd name="T5" fmla="*/ 85 h 119"/>
                  <a:gd name="T6" fmla="*/ 160 w 177"/>
                  <a:gd name="T7" fmla="*/ 89 h 119"/>
                  <a:gd name="T8" fmla="*/ 155 w 177"/>
                  <a:gd name="T9" fmla="*/ 95 h 119"/>
                  <a:gd name="T10" fmla="*/ 150 w 177"/>
                  <a:gd name="T11" fmla="*/ 100 h 119"/>
                  <a:gd name="T12" fmla="*/ 142 w 177"/>
                  <a:gd name="T13" fmla="*/ 104 h 119"/>
                  <a:gd name="T14" fmla="*/ 135 w 177"/>
                  <a:gd name="T15" fmla="*/ 109 h 119"/>
                  <a:gd name="T16" fmla="*/ 128 w 177"/>
                  <a:gd name="T17" fmla="*/ 113 h 119"/>
                  <a:gd name="T18" fmla="*/ 115 w 177"/>
                  <a:gd name="T19" fmla="*/ 117 h 119"/>
                  <a:gd name="T20" fmla="*/ 103 w 177"/>
                  <a:gd name="T21" fmla="*/ 119 h 119"/>
                  <a:gd name="T22" fmla="*/ 93 w 177"/>
                  <a:gd name="T23" fmla="*/ 118 h 119"/>
                  <a:gd name="T24" fmla="*/ 81 w 177"/>
                  <a:gd name="T25" fmla="*/ 117 h 119"/>
                  <a:gd name="T26" fmla="*/ 71 w 177"/>
                  <a:gd name="T27" fmla="*/ 114 h 119"/>
                  <a:gd name="T28" fmla="*/ 59 w 177"/>
                  <a:gd name="T29" fmla="*/ 112 h 119"/>
                  <a:gd name="T30" fmla="*/ 49 w 177"/>
                  <a:gd name="T31" fmla="*/ 109 h 119"/>
                  <a:gd name="T32" fmla="*/ 39 w 177"/>
                  <a:gd name="T33" fmla="*/ 104 h 119"/>
                  <a:gd name="T34" fmla="*/ 30 w 177"/>
                  <a:gd name="T35" fmla="*/ 101 h 119"/>
                  <a:gd name="T36" fmla="*/ 22 w 177"/>
                  <a:gd name="T37" fmla="*/ 96 h 119"/>
                  <a:gd name="T38" fmla="*/ 15 w 177"/>
                  <a:gd name="T39" fmla="*/ 92 h 119"/>
                  <a:gd name="T40" fmla="*/ 8 w 177"/>
                  <a:gd name="T41" fmla="*/ 86 h 119"/>
                  <a:gd name="T42" fmla="*/ 5 w 177"/>
                  <a:gd name="T43" fmla="*/ 78 h 119"/>
                  <a:gd name="T44" fmla="*/ 3 w 177"/>
                  <a:gd name="T45" fmla="*/ 69 h 119"/>
                  <a:gd name="T46" fmla="*/ 0 w 177"/>
                  <a:gd name="T47" fmla="*/ 58 h 119"/>
                  <a:gd name="T48" fmla="*/ 0 w 177"/>
                  <a:gd name="T49" fmla="*/ 48 h 119"/>
                  <a:gd name="T50" fmla="*/ 0 w 177"/>
                  <a:gd name="T51" fmla="*/ 38 h 119"/>
                  <a:gd name="T52" fmla="*/ 5 w 177"/>
                  <a:gd name="T53" fmla="*/ 28 h 119"/>
                  <a:gd name="T54" fmla="*/ 12 w 177"/>
                  <a:gd name="T55" fmla="*/ 18 h 119"/>
                  <a:gd name="T56" fmla="*/ 22 w 177"/>
                  <a:gd name="T57" fmla="*/ 10 h 119"/>
                  <a:gd name="T58" fmla="*/ 39 w 177"/>
                  <a:gd name="T59" fmla="*/ 5 h 119"/>
                  <a:gd name="T60" fmla="*/ 59 w 177"/>
                  <a:gd name="T61" fmla="*/ 0 h 119"/>
                  <a:gd name="T62" fmla="*/ 84 w 177"/>
                  <a:gd name="T63" fmla="*/ 2 h 119"/>
                  <a:gd name="T64" fmla="*/ 103 w 177"/>
                  <a:gd name="T65" fmla="*/ 7 h 119"/>
                  <a:gd name="T66" fmla="*/ 120 w 177"/>
                  <a:gd name="T67" fmla="*/ 12 h 119"/>
                  <a:gd name="T68" fmla="*/ 135 w 177"/>
                  <a:gd name="T69" fmla="*/ 18 h 119"/>
                  <a:gd name="T70" fmla="*/ 145 w 177"/>
                  <a:gd name="T71" fmla="*/ 26 h 119"/>
                  <a:gd name="T72" fmla="*/ 155 w 177"/>
                  <a:gd name="T73" fmla="*/ 36 h 119"/>
                  <a:gd name="T74" fmla="*/ 162 w 177"/>
                  <a:gd name="T75" fmla="*/ 45 h 119"/>
                  <a:gd name="T76" fmla="*/ 167 w 177"/>
                  <a:gd name="T77" fmla="*/ 55 h 119"/>
                  <a:gd name="T78" fmla="*/ 172 w 177"/>
                  <a:gd name="T79" fmla="*/ 64 h 119"/>
                  <a:gd name="T80" fmla="*/ 177 w 177"/>
                  <a:gd name="T81" fmla="*/ 74 h 119"/>
                  <a:gd name="T82" fmla="*/ 177 w 177"/>
                  <a:gd name="T83" fmla="*/ 74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77" h="119">
                    <a:moveTo>
                      <a:pt x="177" y="74"/>
                    </a:moveTo>
                    <a:lnTo>
                      <a:pt x="172" y="79"/>
                    </a:lnTo>
                    <a:lnTo>
                      <a:pt x="167" y="85"/>
                    </a:lnTo>
                    <a:lnTo>
                      <a:pt x="160" y="89"/>
                    </a:lnTo>
                    <a:lnTo>
                      <a:pt x="155" y="95"/>
                    </a:lnTo>
                    <a:lnTo>
                      <a:pt x="150" y="100"/>
                    </a:lnTo>
                    <a:lnTo>
                      <a:pt x="142" y="104"/>
                    </a:lnTo>
                    <a:lnTo>
                      <a:pt x="135" y="109"/>
                    </a:lnTo>
                    <a:lnTo>
                      <a:pt x="128" y="113"/>
                    </a:lnTo>
                    <a:lnTo>
                      <a:pt x="115" y="117"/>
                    </a:lnTo>
                    <a:lnTo>
                      <a:pt x="103" y="119"/>
                    </a:lnTo>
                    <a:lnTo>
                      <a:pt x="93" y="118"/>
                    </a:lnTo>
                    <a:lnTo>
                      <a:pt x="81" y="117"/>
                    </a:lnTo>
                    <a:lnTo>
                      <a:pt x="71" y="114"/>
                    </a:lnTo>
                    <a:lnTo>
                      <a:pt x="59" y="112"/>
                    </a:lnTo>
                    <a:lnTo>
                      <a:pt x="49" y="109"/>
                    </a:lnTo>
                    <a:lnTo>
                      <a:pt x="39" y="104"/>
                    </a:lnTo>
                    <a:lnTo>
                      <a:pt x="30" y="101"/>
                    </a:lnTo>
                    <a:lnTo>
                      <a:pt x="22" y="96"/>
                    </a:lnTo>
                    <a:lnTo>
                      <a:pt x="15" y="92"/>
                    </a:lnTo>
                    <a:lnTo>
                      <a:pt x="8" y="86"/>
                    </a:lnTo>
                    <a:lnTo>
                      <a:pt x="5" y="78"/>
                    </a:lnTo>
                    <a:lnTo>
                      <a:pt x="3" y="69"/>
                    </a:lnTo>
                    <a:lnTo>
                      <a:pt x="0" y="58"/>
                    </a:lnTo>
                    <a:lnTo>
                      <a:pt x="0" y="48"/>
                    </a:lnTo>
                    <a:lnTo>
                      <a:pt x="0" y="38"/>
                    </a:lnTo>
                    <a:lnTo>
                      <a:pt x="5" y="28"/>
                    </a:lnTo>
                    <a:lnTo>
                      <a:pt x="12" y="18"/>
                    </a:lnTo>
                    <a:lnTo>
                      <a:pt x="22" y="10"/>
                    </a:lnTo>
                    <a:lnTo>
                      <a:pt x="39" y="5"/>
                    </a:lnTo>
                    <a:lnTo>
                      <a:pt x="59" y="0"/>
                    </a:lnTo>
                    <a:lnTo>
                      <a:pt x="84" y="2"/>
                    </a:lnTo>
                    <a:lnTo>
                      <a:pt x="103" y="7"/>
                    </a:lnTo>
                    <a:lnTo>
                      <a:pt x="120" y="12"/>
                    </a:lnTo>
                    <a:lnTo>
                      <a:pt x="135" y="18"/>
                    </a:lnTo>
                    <a:lnTo>
                      <a:pt x="145" y="26"/>
                    </a:lnTo>
                    <a:lnTo>
                      <a:pt x="155" y="36"/>
                    </a:lnTo>
                    <a:lnTo>
                      <a:pt x="162" y="45"/>
                    </a:lnTo>
                    <a:lnTo>
                      <a:pt x="167" y="55"/>
                    </a:lnTo>
                    <a:lnTo>
                      <a:pt x="172" y="64"/>
                    </a:lnTo>
                    <a:lnTo>
                      <a:pt x="177" y="74"/>
                    </a:lnTo>
                    <a:lnTo>
                      <a:pt x="177" y="74"/>
                    </a:lnTo>
                    <a:close/>
                  </a:path>
                </a:pathLst>
              </a:custGeom>
              <a:solidFill>
                <a:srgbClr val="0019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8817" name="Freeform 33"/>
              <p:cNvSpPr>
                <a:spLocks/>
              </p:cNvSpPr>
              <p:nvPr/>
            </p:nvSpPr>
            <p:spPr bwMode="auto">
              <a:xfrm>
                <a:off x="2618" y="498"/>
                <a:ext cx="169" cy="117"/>
              </a:xfrm>
              <a:custGeom>
                <a:avLst/>
                <a:gdLst>
                  <a:gd name="T0" fmla="*/ 167 w 169"/>
                  <a:gd name="T1" fmla="*/ 25 h 117"/>
                  <a:gd name="T2" fmla="*/ 169 w 169"/>
                  <a:gd name="T3" fmla="*/ 36 h 117"/>
                  <a:gd name="T4" fmla="*/ 169 w 169"/>
                  <a:gd name="T5" fmla="*/ 46 h 117"/>
                  <a:gd name="T6" fmla="*/ 167 w 169"/>
                  <a:gd name="T7" fmla="*/ 58 h 117"/>
                  <a:gd name="T8" fmla="*/ 164 w 169"/>
                  <a:gd name="T9" fmla="*/ 68 h 117"/>
                  <a:gd name="T10" fmla="*/ 159 w 169"/>
                  <a:gd name="T11" fmla="*/ 77 h 117"/>
                  <a:gd name="T12" fmla="*/ 154 w 169"/>
                  <a:gd name="T13" fmla="*/ 88 h 117"/>
                  <a:gd name="T14" fmla="*/ 145 w 169"/>
                  <a:gd name="T15" fmla="*/ 96 h 117"/>
                  <a:gd name="T16" fmla="*/ 132 w 169"/>
                  <a:gd name="T17" fmla="*/ 104 h 117"/>
                  <a:gd name="T18" fmla="*/ 115 w 169"/>
                  <a:gd name="T19" fmla="*/ 110 h 117"/>
                  <a:gd name="T20" fmla="*/ 96 w 169"/>
                  <a:gd name="T21" fmla="*/ 116 h 117"/>
                  <a:gd name="T22" fmla="*/ 83 w 169"/>
                  <a:gd name="T23" fmla="*/ 117 h 117"/>
                  <a:gd name="T24" fmla="*/ 71 w 169"/>
                  <a:gd name="T25" fmla="*/ 116 h 117"/>
                  <a:gd name="T26" fmla="*/ 59 w 169"/>
                  <a:gd name="T27" fmla="*/ 115 h 117"/>
                  <a:gd name="T28" fmla="*/ 52 w 169"/>
                  <a:gd name="T29" fmla="*/ 112 h 117"/>
                  <a:gd name="T30" fmla="*/ 42 w 169"/>
                  <a:gd name="T31" fmla="*/ 108 h 117"/>
                  <a:gd name="T32" fmla="*/ 37 w 169"/>
                  <a:gd name="T33" fmla="*/ 105 h 117"/>
                  <a:gd name="T34" fmla="*/ 29 w 169"/>
                  <a:gd name="T35" fmla="*/ 100 h 117"/>
                  <a:gd name="T36" fmla="*/ 22 w 169"/>
                  <a:gd name="T37" fmla="*/ 96 h 117"/>
                  <a:gd name="T38" fmla="*/ 15 w 169"/>
                  <a:gd name="T39" fmla="*/ 91 h 117"/>
                  <a:gd name="T40" fmla="*/ 7 w 169"/>
                  <a:gd name="T41" fmla="*/ 86 h 117"/>
                  <a:gd name="T42" fmla="*/ 5 w 169"/>
                  <a:gd name="T43" fmla="*/ 80 h 117"/>
                  <a:gd name="T44" fmla="*/ 0 w 169"/>
                  <a:gd name="T45" fmla="*/ 72 h 117"/>
                  <a:gd name="T46" fmla="*/ 0 w 169"/>
                  <a:gd name="T47" fmla="*/ 64 h 117"/>
                  <a:gd name="T48" fmla="*/ 0 w 169"/>
                  <a:gd name="T49" fmla="*/ 56 h 117"/>
                  <a:gd name="T50" fmla="*/ 2 w 169"/>
                  <a:gd name="T51" fmla="*/ 48 h 117"/>
                  <a:gd name="T52" fmla="*/ 5 w 169"/>
                  <a:gd name="T53" fmla="*/ 41 h 117"/>
                  <a:gd name="T54" fmla="*/ 10 w 169"/>
                  <a:gd name="T55" fmla="*/ 33 h 117"/>
                  <a:gd name="T56" fmla="*/ 17 w 169"/>
                  <a:gd name="T57" fmla="*/ 26 h 117"/>
                  <a:gd name="T58" fmla="*/ 25 w 169"/>
                  <a:gd name="T59" fmla="*/ 19 h 117"/>
                  <a:gd name="T60" fmla="*/ 34 w 169"/>
                  <a:gd name="T61" fmla="*/ 13 h 117"/>
                  <a:gd name="T62" fmla="*/ 49 w 169"/>
                  <a:gd name="T63" fmla="*/ 8 h 117"/>
                  <a:gd name="T64" fmla="*/ 64 w 169"/>
                  <a:gd name="T65" fmla="*/ 4 h 117"/>
                  <a:gd name="T66" fmla="*/ 78 w 169"/>
                  <a:gd name="T67" fmla="*/ 1 h 117"/>
                  <a:gd name="T68" fmla="*/ 93 w 169"/>
                  <a:gd name="T69" fmla="*/ 0 h 117"/>
                  <a:gd name="T70" fmla="*/ 108 w 169"/>
                  <a:gd name="T71" fmla="*/ 1 h 117"/>
                  <a:gd name="T72" fmla="*/ 123 w 169"/>
                  <a:gd name="T73" fmla="*/ 3 h 117"/>
                  <a:gd name="T74" fmla="*/ 137 w 169"/>
                  <a:gd name="T75" fmla="*/ 5 h 117"/>
                  <a:gd name="T76" fmla="*/ 150 w 169"/>
                  <a:gd name="T77" fmla="*/ 11 h 117"/>
                  <a:gd name="T78" fmla="*/ 159 w 169"/>
                  <a:gd name="T79" fmla="*/ 17 h 117"/>
                  <a:gd name="T80" fmla="*/ 167 w 169"/>
                  <a:gd name="T81" fmla="*/ 25 h 117"/>
                  <a:gd name="T82" fmla="*/ 167 w 169"/>
                  <a:gd name="T83" fmla="*/ 25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69" h="117">
                    <a:moveTo>
                      <a:pt x="167" y="25"/>
                    </a:moveTo>
                    <a:lnTo>
                      <a:pt x="169" y="36"/>
                    </a:lnTo>
                    <a:lnTo>
                      <a:pt x="169" y="46"/>
                    </a:lnTo>
                    <a:lnTo>
                      <a:pt x="167" y="58"/>
                    </a:lnTo>
                    <a:lnTo>
                      <a:pt x="164" y="68"/>
                    </a:lnTo>
                    <a:lnTo>
                      <a:pt x="159" y="77"/>
                    </a:lnTo>
                    <a:lnTo>
                      <a:pt x="154" y="88"/>
                    </a:lnTo>
                    <a:lnTo>
                      <a:pt x="145" y="96"/>
                    </a:lnTo>
                    <a:lnTo>
                      <a:pt x="132" y="104"/>
                    </a:lnTo>
                    <a:lnTo>
                      <a:pt x="115" y="110"/>
                    </a:lnTo>
                    <a:lnTo>
                      <a:pt x="96" y="116"/>
                    </a:lnTo>
                    <a:lnTo>
                      <a:pt x="83" y="117"/>
                    </a:lnTo>
                    <a:lnTo>
                      <a:pt x="71" y="116"/>
                    </a:lnTo>
                    <a:lnTo>
                      <a:pt x="59" y="115"/>
                    </a:lnTo>
                    <a:lnTo>
                      <a:pt x="52" y="112"/>
                    </a:lnTo>
                    <a:lnTo>
                      <a:pt x="42" y="108"/>
                    </a:lnTo>
                    <a:lnTo>
                      <a:pt x="37" y="105"/>
                    </a:lnTo>
                    <a:lnTo>
                      <a:pt x="29" y="100"/>
                    </a:lnTo>
                    <a:lnTo>
                      <a:pt x="22" y="96"/>
                    </a:lnTo>
                    <a:lnTo>
                      <a:pt x="15" y="91"/>
                    </a:lnTo>
                    <a:lnTo>
                      <a:pt x="7" y="86"/>
                    </a:lnTo>
                    <a:lnTo>
                      <a:pt x="5" y="80"/>
                    </a:lnTo>
                    <a:lnTo>
                      <a:pt x="0" y="72"/>
                    </a:lnTo>
                    <a:lnTo>
                      <a:pt x="0" y="64"/>
                    </a:lnTo>
                    <a:lnTo>
                      <a:pt x="0" y="56"/>
                    </a:lnTo>
                    <a:lnTo>
                      <a:pt x="2" y="48"/>
                    </a:lnTo>
                    <a:lnTo>
                      <a:pt x="5" y="41"/>
                    </a:lnTo>
                    <a:lnTo>
                      <a:pt x="10" y="33"/>
                    </a:lnTo>
                    <a:lnTo>
                      <a:pt x="17" y="26"/>
                    </a:lnTo>
                    <a:lnTo>
                      <a:pt x="25" y="19"/>
                    </a:lnTo>
                    <a:lnTo>
                      <a:pt x="34" y="13"/>
                    </a:lnTo>
                    <a:lnTo>
                      <a:pt x="49" y="8"/>
                    </a:lnTo>
                    <a:lnTo>
                      <a:pt x="64" y="4"/>
                    </a:lnTo>
                    <a:lnTo>
                      <a:pt x="78" y="1"/>
                    </a:lnTo>
                    <a:lnTo>
                      <a:pt x="93" y="0"/>
                    </a:lnTo>
                    <a:lnTo>
                      <a:pt x="108" y="1"/>
                    </a:lnTo>
                    <a:lnTo>
                      <a:pt x="123" y="3"/>
                    </a:lnTo>
                    <a:lnTo>
                      <a:pt x="137" y="5"/>
                    </a:lnTo>
                    <a:lnTo>
                      <a:pt x="150" y="11"/>
                    </a:lnTo>
                    <a:lnTo>
                      <a:pt x="159" y="17"/>
                    </a:lnTo>
                    <a:lnTo>
                      <a:pt x="167" y="25"/>
                    </a:lnTo>
                    <a:lnTo>
                      <a:pt x="167" y="25"/>
                    </a:lnTo>
                    <a:close/>
                  </a:path>
                </a:pathLst>
              </a:custGeom>
              <a:solidFill>
                <a:srgbClr val="0019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8818" name="Freeform 34"/>
              <p:cNvSpPr>
                <a:spLocks/>
              </p:cNvSpPr>
              <p:nvPr/>
            </p:nvSpPr>
            <p:spPr bwMode="auto">
              <a:xfrm>
                <a:off x="3074" y="494"/>
                <a:ext cx="132" cy="88"/>
              </a:xfrm>
              <a:custGeom>
                <a:avLst/>
                <a:gdLst>
                  <a:gd name="T0" fmla="*/ 132 w 132"/>
                  <a:gd name="T1" fmla="*/ 53 h 88"/>
                  <a:gd name="T2" fmla="*/ 130 w 132"/>
                  <a:gd name="T3" fmla="*/ 56 h 88"/>
                  <a:gd name="T4" fmla="*/ 127 w 132"/>
                  <a:gd name="T5" fmla="*/ 60 h 88"/>
                  <a:gd name="T6" fmla="*/ 125 w 132"/>
                  <a:gd name="T7" fmla="*/ 63 h 88"/>
                  <a:gd name="T8" fmla="*/ 125 w 132"/>
                  <a:gd name="T9" fmla="*/ 68 h 88"/>
                  <a:gd name="T10" fmla="*/ 122 w 132"/>
                  <a:gd name="T11" fmla="*/ 71 h 88"/>
                  <a:gd name="T12" fmla="*/ 122 w 132"/>
                  <a:gd name="T13" fmla="*/ 74 h 88"/>
                  <a:gd name="T14" fmla="*/ 120 w 132"/>
                  <a:gd name="T15" fmla="*/ 78 h 88"/>
                  <a:gd name="T16" fmla="*/ 115 w 132"/>
                  <a:gd name="T17" fmla="*/ 81 h 88"/>
                  <a:gd name="T18" fmla="*/ 108 w 132"/>
                  <a:gd name="T19" fmla="*/ 85 h 88"/>
                  <a:gd name="T20" fmla="*/ 100 w 132"/>
                  <a:gd name="T21" fmla="*/ 87 h 88"/>
                  <a:gd name="T22" fmla="*/ 83 w 132"/>
                  <a:gd name="T23" fmla="*/ 88 h 88"/>
                  <a:gd name="T24" fmla="*/ 69 w 132"/>
                  <a:gd name="T25" fmla="*/ 87 h 88"/>
                  <a:gd name="T26" fmla="*/ 54 w 132"/>
                  <a:gd name="T27" fmla="*/ 85 h 88"/>
                  <a:gd name="T28" fmla="*/ 44 w 132"/>
                  <a:gd name="T29" fmla="*/ 80 h 88"/>
                  <a:gd name="T30" fmla="*/ 32 w 132"/>
                  <a:gd name="T31" fmla="*/ 76 h 88"/>
                  <a:gd name="T32" fmla="*/ 24 w 132"/>
                  <a:gd name="T33" fmla="*/ 70 h 88"/>
                  <a:gd name="T34" fmla="*/ 17 w 132"/>
                  <a:gd name="T35" fmla="*/ 64 h 88"/>
                  <a:gd name="T36" fmla="*/ 10 w 132"/>
                  <a:gd name="T37" fmla="*/ 58 h 88"/>
                  <a:gd name="T38" fmla="*/ 5 w 132"/>
                  <a:gd name="T39" fmla="*/ 53 h 88"/>
                  <a:gd name="T40" fmla="*/ 0 w 132"/>
                  <a:gd name="T41" fmla="*/ 46 h 88"/>
                  <a:gd name="T42" fmla="*/ 29 w 132"/>
                  <a:gd name="T43" fmla="*/ 0 h 88"/>
                  <a:gd name="T44" fmla="*/ 51 w 132"/>
                  <a:gd name="T45" fmla="*/ 0 h 88"/>
                  <a:gd name="T46" fmla="*/ 69 w 132"/>
                  <a:gd name="T47" fmla="*/ 1 h 88"/>
                  <a:gd name="T48" fmla="*/ 83 w 132"/>
                  <a:gd name="T49" fmla="*/ 5 h 88"/>
                  <a:gd name="T50" fmla="*/ 93 w 132"/>
                  <a:gd name="T51" fmla="*/ 9 h 88"/>
                  <a:gd name="T52" fmla="*/ 103 w 132"/>
                  <a:gd name="T53" fmla="*/ 16 h 88"/>
                  <a:gd name="T54" fmla="*/ 113 w 132"/>
                  <a:gd name="T55" fmla="*/ 22 h 88"/>
                  <a:gd name="T56" fmla="*/ 118 w 132"/>
                  <a:gd name="T57" fmla="*/ 30 h 88"/>
                  <a:gd name="T58" fmla="*/ 125 w 132"/>
                  <a:gd name="T59" fmla="*/ 38 h 88"/>
                  <a:gd name="T60" fmla="*/ 130 w 132"/>
                  <a:gd name="T61" fmla="*/ 46 h 88"/>
                  <a:gd name="T62" fmla="*/ 132 w 132"/>
                  <a:gd name="T63" fmla="*/ 53 h 88"/>
                  <a:gd name="T64" fmla="*/ 132 w 132"/>
                  <a:gd name="T65" fmla="*/ 53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32" h="88">
                    <a:moveTo>
                      <a:pt x="132" y="53"/>
                    </a:moveTo>
                    <a:lnTo>
                      <a:pt x="130" y="56"/>
                    </a:lnTo>
                    <a:lnTo>
                      <a:pt x="127" y="60"/>
                    </a:lnTo>
                    <a:lnTo>
                      <a:pt x="125" y="63"/>
                    </a:lnTo>
                    <a:lnTo>
                      <a:pt x="125" y="68"/>
                    </a:lnTo>
                    <a:lnTo>
                      <a:pt x="122" y="71"/>
                    </a:lnTo>
                    <a:lnTo>
                      <a:pt x="122" y="74"/>
                    </a:lnTo>
                    <a:lnTo>
                      <a:pt x="120" y="78"/>
                    </a:lnTo>
                    <a:lnTo>
                      <a:pt x="115" y="81"/>
                    </a:lnTo>
                    <a:lnTo>
                      <a:pt x="108" y="85"/>
                    </a:lnTo>
                    <a:lnTo>
                      <a:pt x="100" y="87"/>
                    </a:lnTo>
                    <a:lnTo>
                      <a:pt x="83" y="88"/>
                    </a:lnTo>
                    <a:lnTo>
                      <a:pt x="69" y="87"/>
                    </a:lnTo>
                    <a:lnTo>
                      <a:pt x="54" y="85"/>
                    </a:lnTo>
                    <a:lnTo>
                      <a:pt x="44" y="80"/>
                    </a:lnTo>
                    <a:lnTo>
                      <a:pt x="32" y="76"/>
                    </a:lnTo>
                    <a:lnTo>
                      <a:pt x="24" y="70"/>
                    </a:lnTo>
                    <a:lnTo>
                      <a:pt x="17" y="64"/>
                    </a:lnTo>
                    <a:lnTo>
                      <a:pt x="10" y="58"/>
                    </a:lnTo>
                    <a:lnTo>
                      <a:pt x="5" y="53"/>
                    </a:lnTo>
                    <a:lnTo>
                      <a:pt x="0" y="46"/>
                    </a:lnTo>
                    <a:lnTo>
                      <a:pt x="29" y="0"/>
                    </a:lnTo>
                    <a:lnTo>
                      <a:pt x="51" y="0"/>
                    </a:lnTo>
                    <a:lnTo>
                      <a:pt x="69" y="1"/>
                    </a:lnTo>
                    <a:lnTo>
                      <a:pt x="83" y="5"/>
                    </a:lnTo>
                    <a:lnTo>
                      <a:pt x="93" y="9"/>
                    </a:lnTo>
                    <a:lnTo>
                      <a:pt x="103" y="16"/>
                    </a:lnTo>
                    <a:lnTo>
                      <a:pt x="113" y="22"/>
                    </a:lnTo>
                    <a:lnTo>
                      <a:pt x="118" y="30"/>
                    </a:lnTo>
                    <a:lnTo>
                      <a:pt x="125" y="38"/>
                    </a:lnTo>
                    <a:lnTo>
                      <a:pt x="130" y="46"/>
                    </a:lnTo>
                    <a:lnTo>
                      <a:pt x="132" y="53"/>
                    </a:lnTo>
                    <a:lnTo>
                      <a:pt x="132" y="5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8819" name="Freeform 35"/>
              <p:cNvSpPr>
                <a:spLocks/>
              </p:cNvSpPr>
              <p:nvPr/>
            </p:nvSpPr>
            <p:spPr bwMode="auto">
              <a:xfrm>
                <a:off x="2645" y="510"/>
                <a:ext cx="115" cy="92"/>
              </a:xfrm>
              <a:custGeom>
                <a:avLst/>
                <a:gdLst>
                  <a:gd name="T0" fmla="*/ 113 w 115"/>
                  <a:gd name="T1" fmla="*/ 30 h 92"/>
                  <a:gd name="T2" fmla="*/ 115 w 115"/>
                  <a:gd name="T3" fmla="*/ 38 h 92"/>
                  <a:gd name="T4" fmla="*/ 115 w 115"/>
                  <a:gd name="T5" fmla="*/ 46 h 92"/>
                  <a:gd name="T6" fmla="*/ 115 w 115"/>
                  <a:gd name="T7" fmla="*/ 54 h 92"/>
                  <a:gd name="T8" fmla="*/ 110 w 115"/>
                  <a:gd name="T9" fmla="*/ 61 h 92"/>
                  <a:gd name="T10" fmla="*/ 108 w 115"/>
                  <a:gd name="T11" fmla="*/ 68 h 92"/>
                  <a:gd name="T12" fmla="*/ 100 w 115"/>
                  <a:gd name="T13" fmla="*/ 74 h 92"/>
                  <a:gd name="T14" fmla="*/ 93 w 115"/>
                  <a:gd name="T15" fmla="*/ 80 h 92"/>
                  <a:gd name="T16" fmla="*/ 86 w 115"/>
                  <a:gd name="T17" fmla="*/ 85 h 92"/>
                  <a:gd name="T18" fmla="*/ 74 w 115"/>
                  <a:gd name="T19" fmla="*/ 89 h 92"/>
                  <a:gd name="T20" fmla="*/ 61 w 115"/>
                  <a:gd name="T21" fmla="*/ 92 h 92"/>
                  <a:gd name="T22" fmla="*/ 51 w 115"/>
                  <a:gd name="T23" fmla="*/ 90 h 92"/>
                  <a:gd name="T24" fmla="*/ 39 w 115"/>
                  <a:gd name="T25" fmla="*/ 88 h 92"/>
                  <a:gd name="T26" fmla="*/ 32 w 115"/>
                  <a:gd name="T27" fmla="*/ 86 h 92"/>
                  <a:gd name="T28" fmla="*/ 22 w 115"/>
                  <a:gd name="T29" fmla="*/ 81 h 92"/>
                  <a:gd name="T30" fmla="*/ 15 w 115"/>
                  <a:gd name="T31" fmla="*/ 78 h 92"/>
                  <a:gd name="T32" fmla="*/ 10 w 115"/>
                  <a:gd name="T33" fmla="*/ 73 h 92"/>
                  <a:gd name="T34" fmla="*/ 5 w 115"/>
                  <a:gd name="T35" fmla="*/ 69 h 92"/>
                  <a:gd name="T36" fmla="*/ 2 w 115"/>
                  <a:gd name="T37" fmla="*/ 64 h 92"/>
                  <a:gd name="T38" fmla="*/ 0 w 115"/>
                  <a:gd name="T39" fmla="*/ 60 h 92"/>
                  <a:gd name="T40" fmla="*/ 0 w 115"/>
                  <a:gd name="T41" fmla="*/ 54 h 92"/>
                  <a:gd name="T42" fmla="*/ 2 w 115"/>
                  <a:gd name="T43" fmla="*/ 49 h 92"/>
                  <a:gd name="T44" fmla="*/ 5 w 115"/>
                  <a:gd name="T45" fmla="*/ 44 h 92"/>
                  <a:gd name="T46" fmla="*/ 7 w 115"/>
                  <a:gd name="T47" fmla="*/ 38 h 92"/>
                  <a:gd name="T48" fmla="*/ 10 w 115"/>
                  <a:gd name="T49" fmla="*/ 32 h 92"/>
                  <a:gd name="T50" fmla="*/ 10 w 115"/>
                  <a:gd name="T51" fmla="*/ 25 h 92"/>
                  <a:gd name="T52" fmla="*/ 15 w 115"/>
                  <a:gd name="T53" fmla="*/ 20 h 92"/>
                  <a:gd name="T54" fmla="*/ 17 w 115"/>
                  <a:gd name="T55" fmla="*/ 15 h 92"/>
                  <a:gd name="T56" fmla="*/ 25 w 115"/>
                  <a:gd name="T57" fmla="*/ 9 h 92"/>
                  <a:gd name="T58" fmla="*/ 32 w 115"/>
                  <a:gd name="T59" fmla="*/ 5 h 92"/>
                  <a:gd name="T60" fmla="*/ 44 w 115"/>
                  <a:gd name="T61" fmla="*/ 1 h 92"/>
                  <a:gd name="T62" fmla="*/ 56 w 115"/>
                  <a:gd name="T63" fmla="*/ 0 h 92"/>
                  <a:gd name="T64" fmla="*/ 69 w 115"/>
                  <a:gd name="T65" fmla="*/ 0 h 92"/>
                  <a:gd name="T66" fmla="*/ 78 w 115"/>
                  <a:gd name="T67" fmla="*/ 1 h 92"/>
                  <a:gd name="T68" fmla="*/ 88 w 115"/>
                  <a:gd name="T69" fmla="*/ 4 h 92"/>
                  <a:gd name="T70" fmla="*/ 96 w 115"/>
                  <a:gd name="T71" fmla="*/ 7 h 92"/>
                  <a:gd name="T72" fmla="*/ 103 w 115"/>
                  <a:gd name="T73" fmla="*/ 10 h 92"/>
                  <a:gd name="T74" fmla="*/ 108 w 115"/>
                  <a:gd name="T75" fmla="*/ 15 h 92"/>
                  <a:gd name="T76" fmla="*/ 110 w 115"/>
                  <a:gd name="T77" fmla="*/ 20 h 92"/>
                  <a:gd name="T78" fmla="*/ 113 w 115"/>
                  <a:gd name="T79" fmla="*/ 25 h 92"/>
                  <a:gd name="T80" fmla="*/ 113 w 115"/>
                  <a:gd name="T81" fmla="*/ 30 h 92"/>
                  <a:gd name="T82" fmla="*/ 113 w 115"/>
                  <a:gd name="T83" fmla="*/ 30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15" h="92">
                    <a:moveTo>
                      <a:pt x="113" y="30"/>
                    </a:moveTo>
                    <a:lnTo>
                      <a:pt x="115" y="38"/>
                    </a:lnTo>
                    <a:lnTo>
                      <a:pt x="115" y="46"/>
                    </a:lnTo>
                    <a:lnTo>
                      <a:pt x="115" y="54"/>
                    </a:lnTo>
                    <a:lnTo>
                      <a:pt x="110" y="61"/>
                    </a:lnTo>
                    <a:lnTo>
                      <a:pt x="108" y="68"/>
                    </a:lnTo>
                    <a:lnTo>
                      <a:pt x="100" y="74"/>
                    </a:lnTo>
                    <a:lnTo>
                      <a:pt x="93" y="80"/>
                    </a:lnTo>
                    <a:lnTo>
                      <a:pt x="86" y="85"/>
                    </a:lnTo>
                    <a:lnTo>
                      <a:pt x="74" y="89"/>
                    </a:lnTo>
                    <a:lnTo>
                      <a:pt x="61" y="92"/>
                    </a:lnTo>
                    <a:lnTo>
                      <a:pt x="51" y="90"/>
                    </a:lnTo>
                    <a:lnTo>
                      <a:pt x="39" y="88"/>
                    </a:lnTo>
                    <a:lnTo>
                      <a:pt x="32" y="86"/>
                    </a:lnTo>
                    <a:lnTo>
                      <a:pt x="22" y="81"/>
                    </a:lnTo>
                    <a:lnTo>
                      <a:pt x="15" y="78"/>
                    </a:lnTo>
                    <a:lnTo>
                      <a:pt x="10" y="73"/>
                    </a:lnTo>
                    <a:lnTo>
                      <a:pt x="5" y="69"/>
                    </a:lnTo>
                    <a:lnTo>
                      <a:pt x="2" y="64"/>
                    </a:lnTo>
                    <a:lnTo>
                      <a:pt x="0" y="60"/>
                    </a:lnTo>
                    <a:lnTo>
                      <a:pt x="0" y="54"/>
                    </a:lnTo>
                    <a:lnTo>
                      <a:pt x="2" y="49"/>
                    </a:lnTo>
                    <a:lnTo>
                      <a:pt x="5" y="44"/>
                    </a:lnTo>
                    <a:lnTo>
                      <a:pt x="7" y="38"/>
                    </a:lnTo>
                    <a:lnTo>
                      <a:pt x="10" y="32"/>
                    </a:lnTo>
                    <a:lnTo>
                      <a:pt x="10" y="25"/>
                    </a:lnTo>
                    <a:lnTo>
                      <a:pt x="15" y="20"/>
                    </a:lnTo>
                    <a:lnTo>
                      <a:pt x="17" y="15"/>
                    </a:lnTo>
                    <a:lnTo>
                      <a:pt x="25" y="9"/>
                    </a:lnTo>
                    <a:lnTo>
                      <a:pt x="32" y="5"/>
                    </a:lnTo>
                    <a:lnTo>
                      <a:pt x="44" y="1"/>
                    </a:lnTo>
                    <a:lnTo>
                      <a:pt x="56" y="0"/>
                    </a:lnTo>
                    <a:lnTo>
                      <a:pt x="69" y="0"/>
                    </a:lnTo>
                    <a:lnTo>
                      <a:pt x="78" y="1"/>
                    </a:lnTo>
                    <a:lnTo>
                      <a:pt x="88" y="4"/>
                    </a:lnTo>
                    <a:lnTo>
                      <a:pt x="96" y="7"/>
                    </a:lnTo>
                    <a:lnTo>
                      <a:pt x="103" y="10"/>
                    </a:lnTo>
                    <a:lnTo>
                      <a:pt x="108" y="15"/>
                    </a:lnTo>
                    <a:lnTo>
                      <a:pt x="110" y="20"/>
                    </a:lnTo>
                    <a:lnTo>
                      <a:pt x="113" y="25"/>
                    </a:lnTo>
                    <a:lnTo>
                      <a:pt x="113" y="30"/>
                    </a:lnTo>
                    <a:lnTo>
                      <a:pt x="113" y="3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8820" name="Freeform 36"/>
              <p:cNvSpPr>
                <a:spLocks/>
              </p:cNvSpPr>
              <p:nvPr/>
            </p:nvSpPr>
            <p:spPr bwMode="auto">
              <a:xfrm>
                <a:off x="3118" y="523"/>
                <a:ext cx="47" cy="33"/>
              </a:xfrm>
              <a:custGeom>
                <a:avLst/>
                <a:gdLst>
                  <a:gd name="T0" fmla="*/ 37 w 47"/>
                  <a:gd name="T1" fmla="*/ 33 h 33"/>
                  <a:gd name="T2" fmla="*/ 32 w 47"/>
                  <a:gd name="T3" fmla="*/ 33 h 33"/>
                  <a:gd name="T4" fmla="*/ 25 w 47"/>
                  <a:gd name="T5" fmla="*/ 33 h 33"/>
                  <a:gd name="T6" fmla="*/ 20 w 47"/>
                  <a:gd name="T7" fmla="*/ 31 h 33"/>
                  <a:gd name="T8" fmla="*/ 17 w 47"/>
                  <a:gd name="T9" fmla="*/ 29 h 33"/>
                  <a:gd name="T10" fmla="*/ 15 w 47"/>
                  <a:gd name="T11" fmla="*/ 26 h 33"/>
                  <a:gd name="T12" fmla="*/ 12 w 47"/>
                  <a:gd name="T13" fmla="*/ 24 h 33"/>
                  <a:gd name="T14" fmla="*/ 10 w 47"/>
                  <a:gd name="T15" fmla="*/ 20 h 33"/>
                  <a:gd name="T16" fmla="*/ 7 w 47"/>
                  <a:gd name="T17" fmla="*/ 17 h 33"/>
                  <a:gd name="T18" fmla="*/ 5 w 47"/>
                  <a:gd name="T19" fmla="*/ 15 h 33"/>
                  <a:gd name="T20" fmla="*/ 0 w 47"/>
                  <a:gd name="T21" fmla="*/ 12 h 33"/>
                  <a:gd name="T22" fmla="*/ 12 w 47"/>
                  <a:gd name="T23" fmla="*/ 0 h 33"/>
                  <a:gd name="T24" fmla="*/ 22 w 47"/>
                  <a:gd name="T25" fmla="*/ 1 h 33"/>
                  <a:gd name="T26" fmla="*/ 29 w 47"/>
                  <a:gd name="T27" fmla="*/ 2 h 33"/>
                  <a:gd name="T28" fmla="*/ 37 w 47"/>
                  <a:gd name="T29" fmla="*/ 4 h 33"/>
                  <a:gd name="T30" fmla="*/ 42 w 47"/>
                  <a:gd name="T31" fmla="*/ 8 h 33"/>
                  <a:gd name="T32" fmla="*/ 44 w 47"/>
                  <a:gd name="T33" fmla="*/ 12 h 33"/>
                  <a:gd name="T34" fmla="*/ 47 w 47"/>
                  <a:gd name="T35" fmla="*/ 17 h 33"/>
                  <a:gd name="T36" fmla="*/ 47 w 47"/>
                  <a:gd name="T37" fmla="*/ 20 h 33"/>
                  <a:gd name="T38" fmla="*/ 44 w 47"/>
                  <a:gd name="T39" fmla="*/ 25 h 33"/>
                  <a:gd name="T40" fmla="*/ 42 w 47"/>
                  <a:gd name="T41" fmla="*/ 29 h 33"/>
                  <a:gd name="T42" fmla="*/ 37 w 47"/>
                  <a:gd name="T43" fmla="*/ 33 h 33"/>
                  <a:gd name="T44" fmla="*/ 37 w 47"/>
                  <a:gd name="T45" fmla="*/ 3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47" h="33">
                    <a:moveTo>
                      <a:pt x="37" y="33"/>
                    </a:moveTo>
                    <a:lnTo>
                      <a:pt x="32" y="33"/>
                    </a:lnTo>
                    <a:lnTo>
                      <a:pt x="25" y="33"/>
                    </a:lnTo>
                    <a:lnTo>
                      <a:pt x="20" y="31"/>
                    </a:lnTo>
                    <a:lnTo>
                      <a:pt x="17" y="29"/>
                    </a:lnTo>
                    <a:lnTo>
                      <a:pt x="15" y="26"/>
                    </a:lnTo>
                    <a:lnTo>
                      <a:pt x="12" y="24"/>
                    </a:lnTo>
                    <a:lnTo>
                      <a:pt x="10" y="20"/>
                    </a:lnTo>
                    <a:lnTo>
                      <a:pt x="7" y="17"/>
                    </a:lnTo>
                    <a:lnTo>
                      <a:pt x="5" y="15"/>
                    </a:lnTo>
                    <a:lnTo>
                      <a:pt x="0" y="12"/>
                    </a:lnTo>
                    <a:lnTo>
                      <a:pt x="12" y="0"/>
                    </a:lnTo>
                    <a:lnTo>
                      <a:pt x="22" y="1"/>
                    </a:lnTo>
                    <a:lnTo>
                      <a:pt x="29" y="2"/>
                    </a:lnTo>
                    <a:lnTo>
                      <a:pt x="37" y="4"/>
                    </a:lnTo>
                    <a:lnTo>
                      <a:pt x="42" y="8"/>
                    </a:lnTo>
                    <a:lnTo>
                      <a:pt x="44" y="12"/>
                    </a:lnTo>
                    <a:lnTo>
                      <a:pt x="47" y="17"/>
                    </a:lnTo>
                    <a:lnTo>
                      <a:pt x="47" y="20"/>
                    </a:lnTo>
                    <a:lnTo>
                      <a:pt x="44" y="25"/>
                    </a:lnTo>
                    <a:lnTo>
                      <a:pt x="42" y="29"/>
                    </a:lnTo>
                    <a:lnTo>
                      <a:pt x="37" y="33"/>
                    </a:lnTo>
                    <a:lnTo>
                      <a:pt x="37" y="33"/>
                    </a:lnTo>
                    <a:close/>
                  </a:path>
                </a:pathLst>
              </a:custGeom>
              <a:solidFill>
                <a:srgbClr val="0019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8821" name="Freeform 37"/>
              <p:cNvSpPr>
                <a:spLocks/>
              </p:cNvSpPr>
              <p:nvPr/>
            </p:nvSpPr>
            <p:spPr bwMode="auto">
              <a:xfrm>
                <a:off x="2696" y="540"/>
                <a:ext cx="27" cy="33"/>
              </a:xfrm>
              <a:custGeom>
                <a:avLst/>
                <a:gdLst>
                  <a:gd name="T0" fmla="*/ 18 w 27"/>
                  <a:gd name="T1" fmla="*/ 0 h 33"/>
                  <a:gd name="T2" fmla="*/ 23 w 27"/>
                  <a:gd name="T3" fmla="*/ 3 h 33"/>
                  <a:gd name="T4" fmla="*/ 27 w 27"/>
                  <a:gd name="T5" fmla="*/ 7 h 33"/>
                  <a:gd name="T6" fmla="*/ 27 w 27"/>
                  <a:gd name="T7" fmla="*/ 9 h 33"/>
                  <a:gd name="T8" fmla="*/ 27 w 27"/>
                  <a:gd name="T9" fmla="*/ 14 h 33"/>
                  <a:gd name="T10" fmla="*/ 27 w 27"/>
                  <a:gd name="T11" fmla="*/ 17 h 33"/>
                  <a:gd name="T12" fmla="*/ 25 w 27"/>
                  <a:gd name="T13" fmla="*/ 20 h 33"/>
                  <a:gd name="T14" fmla="*/ 23 w 27"/>
                  <a:gd name="T15" fmla="*/ 24 h 33"/>
                  <a:gd name="T16" fmla="*/ 20 w 27"/>
                  <a:gd name="T17" fmla="*/ 27 h 33"/>
                  <a:gd name="T18" fmla="*/ 15 w 27"/>
                  <a:gd name="T19" fmla="*/ 30 h 33"/>
                  <a:gd name="T20" fmla="*/ 10 w 27"/>
                  <a:gd name="T21" fmla="*/ 33 h 33"/>
                  <a:gd name="T22" fmla="*/ 0 w 27"/>
                  <a:gd name="T23" fmla="*/ 33 h 33"/>
                  <a:gd name="T24" fmla="*/ 0 w 27"/>
                  <a:gd name="T25" fmla="*/ 0 h 33"/>
                  <a:gd name="T26" fmla="*/ 18 w 27"/>
                  <a:gd name="T27" fmla="*/ 0 h 33"/>
                  <a:gd name="T28" fmla="*/ 18 w 27"/>
                  <a:gd name="T29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7" h="33">
                    <a:moveTo>
                      <a:pt x="18" y="0"/>
                    </a:moveTo>
                    <a:lnTo>
                      <a:pt x="23" y="3"/>
                    </a:lnTo>
                    <a:lnTo>
                      <a:pt x="27" y="7"/>
                    </a:lnTo>
                    <a:lnTo>
                      <a:pt x="27" y="9"/>
                    </a:lnTo>
                    <a:lnTo>
                      <a:pt x="27" y="14"/>
                    </a:lnTo>
                    <a:lnTo>
                      <a:pt x="27" y="17"/>
                    </a:lnTo>
                    <a:lnTo>
                      <a:pt x="25" y="20"/>
                    </a:lnTo>
                    <a:lnTo>
                      <a:pt x="23" y="24"/>
                    </a:lnTo>
                    <a:lnTo>
                      <a:pt x="20" y="27"/>
                    </a:lnTo>
                    <a:lnTo>
                      <a:pt x="15" y="30"/>
                    </a:lnTo>
                    <a:lnTo>
                      <a:pt x="10" y="33"/>
                    </a:lnTo>
                    <a:lnTo>
                      <a:pt x="0" y="33"/>
                    </a:lnTo>
                    <a:lnTo>
                      <a:pt x="0" y="0"/>
                    </a:lnTo>
                    <a:lnTo>
                      <a:pt x="18" y="0"/>
                    </a:lnTo>
                    <a:lnTo>
                      <a:pt x="18" y="0"/>
                    </a:lnTo>
                    <a:close/>
                  </a:path>
                </a:pathLst>
              </a:custGeom>
              <a:solidFill>
                <a:srgbClr val="0019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8822" name="Freeform 38"/>
              <p:cNvSpPr>
                <a:spLocks/>
              </p:cNvSpPr>
              <p:nvPr/>
            </p:nvSpPr>
            <p:spPr bwMode="auto">
              <a:xfrm>
                <a:off x="2802" y="552"/>
                <a:ext cx="274" cy="124"/>
              </a:xfrm>
              <a:custGeom>
                <a:avLst/>
                <a:gdLst>
                  <a:gd name="T0" fmla="*/ 272 w 274"/>
                  <a:gd name="T1" fmla="*/ 53 h 124"/>
                  <a:gd name="T2" fmla="*/ 274 w 274"/>
                  <a:gd name="T3" fmla="*/ 66 h 124"/>
                  <a:gd name="T4" fmla="*/ 272 w 274"/>
                  <a:gd name="T5" fmla="*/ 76 h 124"/>
                  <a:gd name="T6" fmla="*/ 265 w 274"/>
                  <a:gd name="T7" fmla="*/ 86 h 124"/>
                  <a:gd name="T8" fmla="*/ 252 w 274"/>
                  <a:gd name="T9" fmla="*/ 94 h 124"/>
                  <a:gd name="T10" fmla="*/ 235 w 274"/>
                  <a:gd name="T11" fmla="*/ 101 h 124"/>
                  <a:gd name="T12" fmla="*/ 218 w 274"/>
                  <a:gd name="T13" fmla="*/ 108 h 124"/>
                  <a:gd name="T14" fmla="*/ 198 w 274"/>
                  <a:gd name="T15" fmla="*/ 112 h 124"/>
                  <a:gd name="T16" fmla="*/ 176 w 274"/>
                  <a:gd name="T17" fmla="*/ 117 h 124"/>
                  <a:gd name="T18" fmla="*/ 154 w 274"/>
                  <a:gd name="T19" fmla="*/ 120 h 124"/>
                  <a:gd name="T20" fmla="*/ 132 w 274"/>
                  <a:gd name="T21" fmla="*/ 124 h 124"/>
                  <a:gd name="T22" fmla="*/ 115 w 274"/>
                  <a:gd name="T23" fmla="*/ 124 h 124"/>
                  <a:gd name="T24" fmla="*/ 98 w 274"/>
                  <a:gd name="T25" fmla="*/ 123 h 124"/>
                  <a:gd name="T26" fmla="*/ 83 w 274"/>
                  <a:gd name="T27" fmla="*/ 120 h 124"/>
                  <a:gd name="T28" fmla="*/ 66 w 274"/>
                  <a:gd name="T29" fmla="*/ 117 h 124"/>
                  <a:gd name="T30" fmla="*/ 51 w 274"/>
                  <a:gd name="T31" fmla="*/ 112 h 124"/>
                  <a:gd name="T32" fmla="*/ 39 w 274"/>
                  <a:gd name="T33" fmla="*/ 108 h 124"/>
                  <a:gd name="T34" fmla="*/ 27 w 274"/>
                  <a:gd name="T35" fmla="*/ 102 h 124"/>
                  <a:gd name="T36" fmla="*/ 17 w 274"/>
                  <a:gd name="T37" fmla="*/ 96 h 124"/>
                  <a:gd name="T38" fmla="*/ 7 w 274"/>
                  <a:gd name="T39" fmla="*/ 90 h 124"/>
                  <a:gd name="T40" fmla="*/ 0 w 274"/>
                  <a:gd name="T41" fmla="*/ 83 h 124"/>
                  <a:gd name="T42" fmla="*/ 0 w 274"/>
                  <a:gd name="T43" fmla="*/ 75 h 124"/>
                  <a:gd name="T44" fmla="*/ 0 w 274"/>
                  <a:gd name="T45" fmla="*/ 68 h 124"/>
                  <a:gd name="T46" fmla="*/ 0 w 274"/>
                  <a:gd name="T47" fmla="*/ 61 h 124"/>
                  <a:gd name="T48" fmla="*/ 2 w 274"/>
                  <a:gd name="T49" fmla="*/ 54 h 124"/>
                  <a:gd name="T50" fmla="*/ 7 w 274"/>
                  <a:gd name="T51" fmla="*/ 48 h 124"/>
                  <a:gd name="T52" fmla="*/ 12 w 274"/>
                  <a:gd name="T53" fmla="*/ 42 h 124"/>
                  <a:gd name="T54" fmla="*/ 17 w 274"/>
                  <a:gd name="T55" fmla="*/ 36 h 124"/>
                  <a:gd name="T56" fmla="*/ 24 w 274"/>
                  <a:gd name="T57" fmla="*/ 31 h 124"/>
                  <a:gd name="T58" fmla="*/ 34 w 274"/>
                  <a:gd name="T59" fmla="*/ 26 h 124"/>
                  <a:gd name="T60" fmla="*/ 44 w 274"/>
                  <a:gd name="T61" fmla="*/ 21 h 124"/>
                  <a:gd name="T62" fmla="*/ 51 w 274"/>
                  <a:gd name="T63" fmla="*/ 15 h 124"/>
                  <a:gd name="T64" fmla="*/ 59 w 274"/>
                  <a:gd name="T65" fmla="*/ 12 h 124"/>
                  <a:gd name="T66" fmla="*/ 68 w 274"/>
                  <a:gd name="T67" fmla="*/ 8 h 124"/>
                  <a:gd name="T68" fmla="*/ 81 w 274"/>
                  <a:gd name="T69" fmla="*/ 7 h 124"/>
                  <a:gd name="T70" fmla="*/ 91 w 274"/>
                  <a:gd name="T71" fmla="*/ 5 h 124"/>
                  <a:gd name="T72" fmla="*/ 103 w 274"/>
                  <a:gd name="T73" fmla="*/ 5 h 124"/>
                  <a:gd name="T74" fmla="*/ 115 w 274"/>
                  <a:gd name="T75" fmla="*/ 4 h 124"/>
                  <a:gd name="T76" fmla="*/ 127 w 274"/>
                  <a:gd name="T77" fmla="*/ 3 h 124"/>
                  <a:gd name="T78" fmla="*/ 140 w 274"/>
                  <a:gd name="T79" fmla="*/ 2 h 124"/>
                  <a:gd name="T80" fmla="*/ 152 w 274"/>
                  <a:gd name="T81" fmla="*/ 0 h 124"/>
                  <a:gd name="T82" fmla="*/ 171 w 274"/>
                  <a:gd name="T83" fmla="*/ 0 h 124"/>
                  <a:gd name="T84" fmla="*/ 189 w 274"/>
                  <a:gd name="T85" fmla="*/ 3 h 124"/>
                  <a:gd name="T86" fmla="*/ 203 w 274"/>
                  <a:gd name="T87" fmla="*/ 6 h 124"/>
                  <a:gd name="T88" fmla="*/ 218 w 274"/>
                  <a:gd name="T89" fmla="*/ 12 h 124"/>
                  <a:gd name="T90" fmla="*/ 230 w 274"/>
                  <a:gd name="T91" fmla="*/ 18 h 124"/>
                  <a:gd name="T92" fmla="*/ 243 w 274"/>
                  <a:gd name="T93" fmla="*/ 24 h 124"/>
                  <a:gd name="T94" fmla="*/ 252 w 274"/>
                  <a:gd name="T95" fmla="*/ 31 h 124"/>
                  <a:gd name="T96" fmla="*/ 260 w 274"/>
                  <a:gd name="T97" fmla="*/ 38 h 124"/>
                  <a:gd name="T98" fmla="*/ 267 w 274"/>
                  <a:gd name="T99" fmla="*/ 46 h 124"/>
                  <a:gd name="T100" fmla="*/ 272 w 274"/>
                  <a:gd name="T101" fmla="*/ 53 h 124"/>
                  <a:gd name="T102" fmla="*/ 272 w 274"/>
                  <a:gd name="T103" fmla="*/ 53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74" h="124">
                    <a:moveTo>
                      <a:pt x="272" y="53"/>
                    </a:moveTo>
                    <a:lnTo>
                      <a:pt x="274" y="66"/>
                    </a:lnTo>
                    <a:lnTo>
                      <a:pt x="272" y="76"/>
                    </a:lnTo>
                    <a:lnTo>
                      <a:pt x="265" y="86"/>
                    </a:lnTo>
                    <a:lnTo>
                      <a:pt x="252" y="94"/>
                    </a:lnTo>
                    <a:lnTo>
                      <a:pt x="235" y="101"/>
                    </a:lnTo>
                    <a:lnTo>
                      <a:pt x="218" y="108"/>
                    </a:lnTo>
                    <a:lnTo>
                      <a:pt x="198" y="112"/>
                    </a:lnTo>
                    <a:lnTo>
                      <a:pt x="176" y="117"/>
                    </a:lnTo>
                    <a:lnTo>
                      <a:pt x="154" y="120"/>
                    </a:lnTo>
                    <a:lnTo>
                      <a:pt x="132" y="124"/>
                    </a:lnTo>
                    <a:lnTo>
                      <a:pt x="115" y="124"/>
                    </a:lnTo>
                    <a:lnTo>
                      <a:pt x="98" y="123"/>
                    </a:lnTo>
                    <a:lnTo>
                      <a:pt x="83" y="120"/>
                    </a:lnTo>
                    <a:lnTo>
                      <a:pt x="66" y="117"/>
                    </a:lnTo>
                    <a:lnTo>
                      <a:pt x="51" y="112"/>
                    </a:lnTo>
                    <a:lnTo>
                      <a:pt x="39" y="108"/>
                    </a:lnTo>
                    <a:lnTo>
                      <a:pt x="27" y="102"/>
                    </a:lnTo>
                    <a:lnTo>
                      <a:pt x="17" y="96"/>
                    </a:lnTo>
                    <a:lnTo>
                      <a:pt x="7" y="90"/>
                    </a:lnTo>
                    <a:lnTo>
                      <a:pt x="0" y="83"/>
                    </a:lnTo>
                    <a:lnTo>
                      <a:pt x="0" y="75"/>
                    </a:lnTo>
                    <a:lnTo>
                      <a:pt x="0" y="68"/>
                    </a:lnTo>
                    <a:lnTo>
                      <a:pt x="0" y="61"/>
                    </a:lnTo>
                    <a:lnTo>
                      <a:pt x="2" y="54"/>
                    </a:lnTo>
                    <a:lnTo>
                      <a:pt x="7" y="48"/>
                    </a:lnTo>
                    <a:lnTo>
                      <a:pt x="12" y="42"/>
                    </a:lnTo>
                    <a:lnTo>
                      <a:pt x="17" y="36"/>
                    </a:lnTo>
                    <a:lnTo>
                      <a:pt x="24" y="31"/>
                    </a:lnTo>
                    <a:lnTo>
                      <a:pt x="34" y="26"/>
                    </a:lnTo>
                    <a:lnTo>
                      <a:pt x="44" y="21"/>
                    </a:lnTo>
                    <a:lnTo>
                      <a:pt x="51" y="15"/>
                    </a:lnTo>
                    <a:lnTo>
                      <a:pt x="59" y="12"/>
                    </a:lnTo>
                    <a:lnTo>
                      <a:pt x="68" y="8"/>
                    </a:lnTo>
                    <a:lnTo>
                      <a:pt x="81" y="7"/>
                    </a:lnTo>
                    <a:lnTo>
                      <a:pt x="91" y="5"/>
                    </a:lnTo>
                    <a:lnTo>
                      <a:pt x="103" y="5"/>
                    </a:lnTo>
                    <a:lnTo>
                      <a:pt x="115" y="4"/>
                    </a:lnTo>
                    <a:lnTo>
                      <a:pt x="127" y="3"/>
                    </a:lnTo>
                    <a:lnTo>
                      <a:pt x="140" y="2"/>
                    </a:lnTo>
                    <a:lnTo>
                      <a:pt x="152" y="0"/>
                    </a:lnTo>
                    <a:lnTo>
                      <a:pt x="171" y="0"/>
                    </a:lnTo>
                    <a:lnTo>
                      <a:pt x="189" y="3"/>
                    </a:lnTo>
                    <a:lnTo>
                      <a:pt x="203" y="6"/>
                    </a:lnTo>
                    <a:lnTo>
                      <a:pt x="218" y="12"/>
                    </a:lnTo>
                    <a:lnTo>
                      <a:pt x="230" y="18"/>
                    </a:lnTo>
                    <a:lnTo>
                      <a:pt x="243" y="24"/>
                    </a:lnTo>
                    <a:lnTo>
                      <a:pt x="252" y="31"/>
                    </a:lnTo>
                    <a:lnTo>
                      <a:pt x="260" y="38"/>
                    </a:lnTo>
                    <a:lnTo>
                      <a:pt x="267" y="46"/>
                    </a:lnTo>
                    <a:lnTo>
                      <a:pt x="272" y="53"/>
                    </a:lnTo>
                    <a:lnTo>
                      <a:pt x="272" y="53"/>
                    </a:lnTo>
                    <a:close/>
                  </a:path>
                </a:pathLst>
              </a:custGeom>
              <a:solidFill>
                <a:srgbClr val="0019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8823" name="Freeform 39"/>
              <p:cNvSpPr>
                <a:spLocks/>
              </p:cNvSpPr>
              <p:nvPr/>
            </p:nvSpPr>
            <p:spPr bwMode="auto">
              <a:xfrm>
                <a:off x="2826" y="564"/>
                <a:ext cx="223" cy="99"/>
              </a:xfrm>
              <a:custGeom>
                <a:avLst/>
                <a:gdLst>
                  <a:gd name="T0" fmla="*/ 223 w 223"/>
                  <a:gd name="T1" fmla="*/ 44 h 99"/>
                  <a:gd name="T2" fmla="*/ 223 w 223"/>
                  <a:gd name="T3" fmla="*/ 54 h 99"/>
                  <a:gd name="T4" fmla="*/ 221 w 223"/>
                  <a:gd name="T5" fmla="*/ 62 h 99"/>
                  <a:gd name="T6" fmla="*/ 214 w 223"/>
                  <a:gd name="T7" fmla="*/ 70 h 99"/>
                  <a:gd name="T8" fmla="*/ 206 w 223"/>
                  <a:gd name="T9" fmla="*/ 76 h 99"/>
                  <a:gd name="T10" fmla="*/ 194 w 223"/>
                  <a:gd name="T11" fmla="*/ 82 h 99"/>
                  <a:gd name="T12" fmla="*/ 182 w 223"/>
                  <a:gd name="T13" fmla="*/ 88 h 99"/>
                  <a:gd name="T14" fmla="*/ 167 w 223"/>
                  <a:gd name="T15" fmla="*/ 92 h 99"/>
                  <a:gd name="T16" fmla="*/ 150 w 223"/>
                  <a:gd name="T17" fmla="*/ 96 h 99"/>
                  <a:gd name="T18" fmla="*/ 135 w 223"/>
                  <a:gd name="T19" fmla="*/ 98 h 99"/>
                  <a:gd name="T20" fmla="*/ 116 w 223"/>
                  <a:gd name="T21" fmla="*/ 99 h 99"/>
                  <a:gd name="T22" fmla="*/ 98 w 223"/>
                  <a:gd name="T23" fmla="*/ 99 h 99"/>
                  <a:gd name="T24" fmla="*/ 84 w 223"/>
                  <a:gd name="T25" fmla="*/ 98 h 99"/>
                  <a:gd name="T26" fmla="*/ 69 w 223"/>
                  <a:gd name="T27" fmla="*/ 97 h 99"/>
                  <a:gd name="T28" fmla="*/ 54 w 223"/>
                  <a:gd name="T29" fmla="*/ 94 h 99"/>
                  <a:gd name="T30" fmla="*/ 42 w 223"/>
                  <a:gd name="T31" fmla="*/ 89 h 99"/>
                  <a:gd name="T32" fmla="*/ 30 w 223"/>
                  <a:gd name="T33" fmla="*/ 84 h 99"/>
                  <a:gd name="T34" fmla="*/ 20 w 223"/>
                  <a:gd name="T35" fmla="*/ 79 h 99"/>
                  <a:gd name="T36" fmla="*/ 13 w 223"/>
                  <a:gd name="T37" fmla="*/ 73 h 99"/>
                  <a:gd name="T38" fmla="*/ 8 w 223"/>
                  <a:gd name="T39" fmla="*/ 66 h 99"/>
                  <a:gd name="T40" fmla="*/ 3 w 223"/>
                  <a:gd name="T41" fmla="*/ 58 h 99"/>
                  <a:gd name="T42" fmla="*/ 0 w 223"/>
                  <a:gd name="T43" fmla="*/ 52 h 99"/>
                  <a:gd name="T44" fmla="*/ 0 w 223"/>
                  <a:gd name="T45" fmla="*/ 46 h 99"/>
                  <a:gd name="T46" fmla="*/ 3 w 223"/>
                  <a:gd name="T47" fmla="*/ 40 h 99"/>
                  <a:gd name="T48" fmla="*/ 5 w 223"/>
                  <a:gd name="T49" fmla="*/ 34 h 99"/>
                  <a:gd name="T50" fmla="*/ 10 w 223"/>
                  <a:gd name="T51" fmla="*/ 28 h 99"/>
                  <a:gd name="T52" fmla="*/ 18 w 223"/>
                  <a:gd name="T53" fmla="*/ 24 h 99"/>
                  <a:gd name="T54" fmla="*/ 25 w 223"/>
                  <a:gd name="T55" fmla="*/ 19 h 99"/>
                  <a:gd name="T56" fmla="*/ 35 w 223"/>
                  <a:gd name="T57" fmla="*/ 15 h 99"/>
                  <a:gd name="T58" fmla="*/ 47 w 223"/>
                  <a:gd name="T59" fmla="*/ 11 h 99"/>
                  <a:gd name="T60" fmla="*/ 57 w 223"/>
                  <a:gd name="T61" fmla="*/ 9 h 99"/>
                  <a:gd name="T62" fmla="*/ 79 w 223"/>
                  <a:gd name="T63" fmla="*/ 3 h 99"/>
                  <a:gd name="T64" fmla="*/ 101 w 223"/>
                  <a:gd name="T65" fmla="*/ 0 h 99"/>
                  <a:gd name="T66" fmla="*/ 120 w 223"/>
                  <a:gd name="T67" fmla="*/ 0 h 99"/>
                  <a:gd name="T68" fmla="*/ 140 w 223"/>
                  <a:gd name="T69" fmla="*/ 2 h 99"/>
                  <a:gd name="T70" fmla="*/ 157 w 223"/>
                  <a:gd name="T71" fmla="*/ 6 h 99"/>
                  <a:gd name="T72" fmla="*/ 174 w 223"/>
                  <a:gd name="T73" fmla="*/ 11 h 99"/>
                  <a:gd name="T74" fmla="*/ 192 w 223"/>
                  <a:gd name="T75" fmla="*/ 18 h 99"/>
                  <a:gd name="T76" fmla="*/ 204 w 223"/>
                  <a:gd name="T77" fmla="*/ 26 h 99"/>
                  <a:gd name="T78" fmla="*/ 216 w 223"/>
                  <a:gd name="T79" fmla="*/ 35 h 99"/>
                  <a:gd name="T80" fmla="*/ 223 w 223"/>
                  <a:gd name="T81" fmla="*/ 44 h 99"/>
                  <a:gd name="T82" fmla="*/ 223 w 223"/>
                  <a:gd name="T83" fmla="*/ 44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23" h="99">
                    <a:moveTo>
                      <a:pt x="223" y="44"/>
                    </a:moveTo>
                    <a:lnTo>
                      <a:pt x="223" y="54"/>
                    </a:lnTo>
                    <a:lnTo>
                      <a:pt x="221" y="62"/>
                    </a:lnTo>
                    <a:lnTo>
                      <a:pt x="214" y="70"/>
                    </a:lnTo>
                    <a:lnTo>
                      <a:pt x="206" y="76"/>
                    </a:lnTo>
                    <a:lnTo>
                      <a:pt x="194" y="82"/>
                    </a:lnTo>
                    <a:lnTo>
                      <a:pt x="182" y="88"/>
                    </a:lnTo>
                    <a:lnTo>
                      <a:pt x="167" y="92"/>
                    </a:lnTo>
                    <a:lnTo>
                      <a:pt x="150" y="96"/>
                    </a:lnTo>
                    <a:lnTo>
                      <a:pt x="135" y="98"/>
                    </a:lnTo>
                    <a:lnTo>
                      <a:pt x="116" y="99"/>
                    </a:lnTo>
                    <a:lnTo>
                      <a:pt x="98" y="99"/>
                    </a:lnTo>
                    <a:lnTo>
                      <a:pt x="84" y="98"/>
                    </a:lnTo>
                    <a:lnTo>
                      <a:pt x="69" y="97"/>
                    </a:lnTo>
                    <a:lnTo>
                      <a:pt x="54" y="94"/>
                    </a:lnTo>
                    <a:lnTo>
                      <a:pt x="42" y="89"/>
                    </a:lnTo>
                    <a:lnTo>
                      <a:pt x="30" y="84"/>
                    </a:lnTo>
                    <a:lnTo>
                      <a:pt x="20" y="79"/>
                    </a:lnTo>
                    <a:lnTo>
                      <a:pt x="13" y="73"/>
                    </a:lnTo>
                    <a:lnTo>
                      <a:pt x="8" y="66"/>
                    </a:lnTo>
                    <a:lnTo>
                      <a:pt x="3" y="58"/>
                    </a:lnTo>
                    <a:lnTo>
                      <a:pt x="0" y="52"/>
                    </a:lnTo>
                    <a:lnTo>
                      <a:pt x="0" y="46"/>
                    </a:lnTo>
                    <a:lnTo>
                      <a:pt x="3" y="40"/>
                    </a:lnTo>
                    <a:lnTo>
                      <a:pt x="5" y="34"/>
                    </a:lnTo>
                    <a:lnTo>
                      <a:pt x="10" y="28"/>
                    </a:lnTo>
                    <a:lnTo>
                      <a:pt x="18" y="24"/>
                    </a:lnTo>
                    <a:lnTo>
                      <a:pt x="25" y="19"/>
                    </a:lnTo>
                    <a:lnTo>
                      <a:pt x="35" y="15"/>
                    </a:lnTo>
                    <a:lnTo>
                      <a:pt x="47" y="11"/>
                    </a:lnTo>
                    <a:lnTo>
                      <a:pt x="57" y="9"/>
                    </a:lnTo>
                    <a:lnTo>
                      <a:pt x="79" y="3"/>
                    </a:lnTo>
                    <a:lnTo>
                      <a:pt x="101" y="0"/>
                    </a:lnTo>
                    <a:lnTo>
                      <a:pt x="120" y="0"/>
                    </a:lnTo>
                    <a:lnTo>
                      <a:pt x="140" y="2"/>
                    </a:lnTo>
                    <a:lnTo>
                      <a:pt x="157" y="6"/>
                    </a:lnTo>
                    <a:lnTo>
                      <a:pt x="174" y="11"/>
                    </a:lnTo>
                    <a:lnTo>
                      <a:pt x="192" y="18"/>
                    </a:lnTo>
                    <a:lnTo>
                      <a:pt x="204" y="26"/>
                    </a:lnTo>
                    <a:lnTo>
                      <a:pt x="216" y="35"/>
                    </a:lnTo>
                    <a:lnTo>
                      <a:pt x="223" y="44"/>
                    </a:lnTo>
                    <a:lnTo>
                      <a:pt x="223" y="44"/>
                    </a:lnTo>
                    <a:close/>
                  </a:path>
                </a:pathLst>
              </a:custGeom>
              <a:solidFill>
                <a:srgbClr val="FF00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8824" name="Freeform 40"/>
              <p:cNvSpPr>
                <a:spLocks/>
              </p:cNvSpPr>
              <p:nvPr/>
            </p:nvSpPr>
            <p:spPr bwMode="auto">
              <a:xfrm>
                <a:off x="2544" y="602"/>
                <a:ext cx="780" cy="251"/>
              </a:xfrm>
              <a:custGeom>
                <a:avLst/>
                <a:gdLst>
                  <a:gd name="T0" fmla="*/ 770 w 780"/>
                  <a:gd name="T1" fmla="*/ 33 h 251"/>
                  <a:gd name="T2" fmla="*/ 736 w 780"/>
                  <a:gd name="T3" fmla="*/ 59 h 251"/>
                  <a:gd name="T4" fmla="*/ 709 w 780"/>
                  <a:gd name="T5" fmla="*/ 89 h 251"/>
                  <a:gd name="T6" fmla="*/ 682 w 780"/>
                  <a:gd name="T7" fmla="*/ 120 h 251"/>
                  <a:gd name="T8" fmla="*/ 655 w 780"/>
                  <a:gd name="T9" fmla="*/ 152 h 251"/>
                  <a:gd name="T10" fmla="*/ 626 w 780"/>
                  <a:gd name="T11" fmla="*/ 182 h 251"/>
                  <a:gd name="T12" fmla="*/ 591 w 780"/>
                  <a:gd name="T13" fmla="*/ 209 h 251"/>
                  <a:gd name="T14" fmla="*/ 547 w 780"/>
                  <a:gd name="T15" fmla="*/ 230 h 251"/>
                  <a:gd name="T16" fmla="*/ 493 w 780"/>
                  <a:gd name="T17" fmla="*/ 245 h 251"/>
                  <a:gd name="T18" fmla="*/ 425 w 780"/>
                  <a:gd name="T19" fmla="*/ 251 h 251"/>
                  <a:gd name="T20" fmla="*/ 339 w 780"/>
                  <a:gd name="T21" fmla="*/ 246 h 251"/>
                  <a:gd name="T22" fmla="*/ 295 w 780"/>
                  <a:gd name="T23" fmla="*/ 235 h 251"/>
                  <a:gd name="T24" fmla="*/ 251 w 780"/>
                  <a:gd name="T25" fmla="*/ 220 h 251"/>
                  <a:gd name="T26" fmla="*/ 209 w 780"/>
                  <a:gd name="T27" fmla="*/ 203 h 251"/>
                  <a:gd name="T28" fmla="*/ 170 w 780"/>
                  <a:gd name="T29" fmla="*/ 184 h 251"/>
                  <a:gd name="T30" fmla="*/ 133 w 780"/>
                  <a:gd name="T31" fmla="*/ 163 h 251"/>
                  <a:gd name="T32" fmla="*/ 101 w 780"/>
                  <a:gd name="T33" fmla="*/ 141 h 251"/>
                  <a:gd name="T34" fmla="*/ 69 w 780"/>
                  <a:gd name="T35" fmla="*/ 118 h 251"/>
                  <a:gd name="T36" fmla="*/ 42 w 780"/>
                  <a:gd name="T37" fmla="*/ 94 h 251"/>
                  <a:gd name="T38" fmla="*/ 20 w 780"/>
                  <a:gd name="T39" fmla="*/ 72 h 251"/>
                  <a:gd name="T40" fmla="*/ 0 w 780"/>
                  <a:gd name="T41" fmla="*/ 48 h 251"/>
                  <a:gd name="T42" fmla="*/ 18 w 780"/>
                  <a:gd name="T43" fmla="*/ 50 h 251"/>
                  <a:gd name="T44" fmla="*/ 32 w 780"/>
                  <a:gd name="T45" fmla="*/ 52 h 251"/>
                  <a:gd name="T46" fmla="*/ 45 w 780"/>
                  <a:gd name="T47" fmla="*/ 57 h 251"/>
                  <a:gd name="T48" fmla="*/ 57 w 780"/>
                  <a:gd name="T49" fmla="*/ 61 h 251"/>
                  <a:gd name="T50" fmla="*/ 69 w 780"/>
                  <a:gd name="T51" fmla="*/ 67 h 251"/>
                  <a:gd name="T52" fmla="*/ 81 w 780"/>
                  <a:gd name="T53" fmla="*/ 73 h 251"/>
                  <a:gd name="T54" fmla="*/ 94 w 780"/>
                  <a:gd name="T55" fmla="*/ 78 h 251"/>
                  <a:gd name="T56" fmla="*/ 106 w 780"/>
                  <a:gd name="T57" fmla="*/ 83 h 251"/>
                  <a:gd name="T58" fmla="*/ 118 w 780"/>
                  <a:gd name="T59" fmla="*/ 86 h 251"/>
                  <a:gd name="T60" fmla="*/ 133 w 780"/>
                  <a:gd name="T61" fmla="*/ 89 h 251"/>
                  <a:gd name="T62" fmla="*/ 172 w 780"/>
                  <a:gd name="T63" fmla="*/ 96 h 251"/>
                  <a:gd name="T64" fmla="*/ 211 w 780"/>
                  <a:gd name="T65" fmla="*/ 102 h 251"/>
                  <a:gd name="T66" fmla="*/ 255 w 780"/>
                  <a:gd name="T67" fmla="*/ 109 h 251"/>
                  <a:gd name="T68" fmla="*/ 300 w 780"/>
                  <a:gd name="T69" fmla="*/ 115 h 251"/>
                  <a:gd name="T70" fmla="*/ 344 w 780"/>
                  <a:gd name="T71" fmla="*/ 120 h 251"/>
                  <a:gd name="T72" fmla="*/ 390 w 780"/>
                  <a:gd name="T73" fmla="*/ 122 h 251"/>
                  <a:gd name="T74" fmla="*/ 434 w 780"/>
                  <a:gd name="T75" fmla="*/ 122 h 251"/>
                  <a:gd name="T76" fmla="*/ 478 w 780"/>
                  <a:gd name="T77" fmla="*/ 118 h 251"/>
                  <a:gd name="T78" fmla="*/ 520 w 780"/>
                  <a:gd name="T79" fmla="*/ 110 h 251"/>
                  <a:gd name="T80" fmla="*/ 559 w 780"/>
                  <a:gd name="T81" fmla="*/ 98 h 251"/>
                  <a:gd name="T82" fmla="*/ 584 w 780"/>
                  <a:gd name="T83" fmla="*/ 89 h 251"/>
                  <a:gd name="T84" fmla="*/ 608 w 780"/>
                  <a:gd name="T85" fmla="*/ 80 h 251"/>
                  <a:gd name="T86" fmla="*/ 633 w 780"/>
                  <a:gd name="T87" fmla="*/ 70 h 251"/>
                  <a:gd name="T88" fmla="*/ 657 w 780"/>
                  <a:gd name="T89" fmla="*/ 61 h 251"/>
                  <a:gd name="T90" fmla="*/ 682 w 780"/>
                  <a:gd name="T91" fmla="*/ 52 h 251"/>
                  <a:gd name="T92" fmla="*/ 704 w 780"/>
                  <a:gd name="T93" fmla="*/ 42 h 251"/>
                  <a:gd name="T94" fmla="*/ 726 w 780"/>
                  <a:gd name="T95" fmla="*/ 33 h 251"/>
                  <a:gd name="T96" fmla="*/ 748 w 780"/>
                  <a:gd name="T97" fmla="*/ 22 h 251"/>
                  <a:gd name="T98" fmla="*/ 765 w 780"/>
                  <a:gd name="T99" fmla="*/ 11 h 251"/>
                  <a:gd name="T100" fmla="*/ 780 w 780"/>
                  <a:gd name="T101" fmla="*/ 0 h 251"/>
                  <a:gd name="T102" fmla="*/ 770 w 780"/>
                  <a:gd name="T103" fmla="*/ 33 h 251"/>
                  <a:gd name="T104" fmla="*/ 770 w 780"/>
                  <a:gd name="T105" fmla="*/ 33 h 2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780" h="251">
                    <a:moveTo>
                      <a:pt x="770" y="33"/>
                    </a:moveTo>
                    <a:lnTo>
                      <a:pt x="736" y="59"/>
                    </a:lnTo>
                    <a:lnTo>
                      <a:pt x="709" y="89"/>
                    </a:lnTo>
                    <a:lnTo>
                      <a:pt x="682" y="120"/>
                    </a:lnTo>
                    <a:lnTo>
                      <a:pt x="655" y="152"/>
                    </a:lnTo>
                    <a:lnTo>
                      <a:pt x="626" y="182"/>
                    </a:lnTo>
                    <a:lnTo>
                      <a:pt x="591" y="209"/>
                    </a:lnTo>
                    <a:lnTo>
                      <a:pt x="547" y="230"/>
                    </a:lnTo>
                    <a:lnTo>
                      <a:pt x="493" y="245"/>
                    </a:lnTo>
                    <a:lnTo>
                      <a:pt x="425" y="251"/>
                    </a:lnTo>
                    <a:lnTo>
                      <a:pt x="339" y="246"/>
                    </a:lnTo>
                    <a:lnTo>
                      <a:pt x="295" y="235"/>
                    </a:lnTo>
                    <a:lnTo>
                      <a:pt x="251" y="220"/>
                    </a:lnTo>
                    <a:lnTo>
                      <a:pt x="209" y="203"/>
                    </a:lnTo>
                    <a:lnTo>
                      <a:pt x="170" y="184"/>
                    </a:lnTo>
                    <a:lnTo>
                      <a:pt x="133" y="163"/>
                    </a:lnTo>
                    <a:lnTo>
                      <a:pt x="101" y="141"/>
                    </a:lnTo>
                    <a:lnTo>
                      <a:pt x="69" y="118"/>
                    </a:lnTo>
                    <a:lnTo>
                      <a:pt x="42" y="94"/>
                    </a:lnTo>
                    <a:lnTo>
                      <a:pt x="20" y="72"/>
                    </a:lnTo>
                    <a:lnTo>
                      <a:pt x="0" y="48"/>
                    </a:lnTo>
                    <a:lnTo>
                      <a:pt x="18" y="50"/>
                    </a:lnTo>
                    <a:lnTo>
                      <a:pt x="32" y="52"/>
                    </a:lnTo>
                    <a:lnTo>
                      <a:pt x="45" y="57"/>
                    </a:lnTo>
                    <a:lnTo>
                      <a:pt x="57" y="61"/>
                    </a:lnTo>
                    <a:lnTo>
                      <a:pt x="69" y="67"/>
                    </a:lnTo>
                    <a:lnTo>
                      <a:pt x="81" y="73"/>
                    </a:lnTo>
                    <a:lnTo>
                      <a:pt x="94" y="78"/>
                    </a:lnTo>
                    <a:lnTo>
                      <a:pt x="106" y="83"/>
                    </a:lnTo>
                    <a:lnTo>
                      <a:pt x="118" y="86"/>
                    </a:lnTo>
                    <a:lnTo>
                      <a:pt x="133" y="89"/>
                    </a:lnTo>
                    <a:lnTo>
                      <a:pt x="172" y="96"/>
                    </a:lnTo>
                    <a:lnTo>
                      <a:pt x="211" y="102"/>
                    </a:lnTo>
                    <a:lnTo>
                      <a:pt x="255" y="109"/>
                    </a:lnTo>
                    <a:lnTo>
                      <a:pt x="300" y="115"/>
                    </a:lnTo>
                    <a:lnTo>
                      <a:pt x="344" y="120"/>
                    </a:lnTo>
                    <a:lnTo>
                      <a:pt x="390" y="122"/>
                    </a:lnTo>
                    <a:lnTo>
                      <a:pt x="434" y="122"/>
                    </a:lnTo>
                    <a:lnTo>
                      <a:pt x="478" y="118"/>
                    </a:lnTo>
                    <a:lnTo>
                      <a:pt x="520" y="110"/>
                    </a:lnTo>
                    <a:lnTo>
                      <a:pt x="559" y="98"/>
                    </a:lnTo>
                    <a:lnTo>
                      <a:pt x="584" y="89"/>
                    </a:lnTo>
                    <a:lnTo>
                      <a:pt x="608" y="80"/>
                    </a:lnTo>
                    <a:lnTo>
                      <a:pt x="633" y="70"/>
                    </a:lnTo>
                    <a:lnTo>
                      <a:pt x="657" y="61"/>
                    </a:lnTo>
                    <a:lnTo>
                      <a:pt x="682" y="52"/>
                    </a:lnTo>
                    <a:lnTo>
                      <a:pt x="704" y="42"/>
                    </a:lnTo>
                    <a:lnTo>
                      <a:pt x="726" y="33"/>
                    </a:lnTo>
                    <a:lnTo>
                      <a:pt x="748" y="22"/>
                    </a:lnTo>
                    <a:lnTo>
                      <a:pt x="765" y="11"/>
                    </a:lnTo>
                    <a:lnTo>
                      <a:pt x="780" y="0"/>
                    </a:lnTo>
                    <a:lnTo>
                      <a:pt x="770" y="33"/>
                    </a:lnTo>
                    <a:lnTo>
                      <a:pt x="770" y="33"/>
                    </a:lnTo>
                    <a:close/>
                  </a:path>
                </a:pathLst>
              </a:custGeom>
              <a:solidFill>
                <a:srgbClr val="0019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8825" name="Freeform 41"/>
              <p:cNvSpPr>
                <a:spLocks/>
              </p:cNvSpPr>
              <p:nvPr/>
            </p:nvSpPr>
            <p:spPr bwMode="auto">
              <a:xfrm>
                <a:off x="3135" y="676"/>
                <a:ext cx="86" cy="94"/>
              </a:xfrm>
              <a:custGeom>
                <a:avLst/>
                <a:gdLst>
                  <a:gd name="T0" fmla="*/ 20 w 86"/>
                  <a:gd name="T1" fmla="*/ 94 h 94"/>
                  <a:gd name="T2" fmla="*/ 15 w 86"/>
                  <a:gd name="T3" fmla="*/ 84 h 94"/>
                  <a:gd name="T4" fmla="*/ 10 w 86"/>
                  <a:gd name="T5" fmla="*/ 74 h 94"/>
                  <a:gd name="T6" fmla="*/ 5 w 86"/>
                  <a:gd name="T7" fmla="*/ 64 h 94"/>
                  <a:gd name="T8" fmla="*/ 0 w 86"/>
                  <a:gd name="T9" fmla="*/ 52 h 94"/>
                  <a:gd name="T10" fmla="*/ 0 w 86"/>
                  <a:gd name="T11" fmla="*/ 42 h 94"/>
                  <a:gd name="T12" fmla="*/ 5 w 86"/>
                  <a:gd name="T13" fmla="*/ 31 h 94"/>
                  <a:gd name="T14" fmla="*/ 12 w 86"/>
                  <a:gd name="T15" fmla="*/ 22 h 94"/>
                  <a:gd name="T16" fmla="*/ 25 w 86"/>
                  <a:gd name="T17" fmla="*/ 12 h 94"/>
                  <a:gd name="T18" fmla="*/ 44 w 86"/>
                  <a:gd name="T19" fmla="*/ 6 h 94"/>
                  <a:gd name="T20" fmla="*/ 71 w 86"/>
                  <a:gd name="T21" fmla="*/ 0 h 94"/>
                  <a:gd name="T22" fmla="*/ 81 w 86"/>
                  <a:gd name="T23" fmla="*/ 9 h 94"/>
                  <a:gd name="T24" fmla="*/ 86 w 86"/>
                  <a:gd name="T25" fmla="*/ 18 h 94"/>
                  <a:gd name="T26" fmla="*/ 84 w 86"/>
                  <a:gd name="T27" fmla="*/ 28 h 94"/>
                  <a:gd name="T28" fmla="*/ 81 w 86"/>
                  <a:gd name="T29" fmla="*/ 38 h 94"/>
                  <a:gd name="T30" fmla="*/ 74 w 86"/>
                  <a:gd name="T31" fmla="*/ 48 h 94"/>
                  <a:gd name="T32" fmla="*/ 64 w 86"/>
                  <a:gd name="T33" fmla="*/ 57 h 94"/>
                  <a:gd name="T34" fmla="*/ 52 w 86"/>
                  <a:gd name="T35" fmla="*/ 66 h 94"/>
                  <a:gd name="T36" fmla="*/ 42 w 86"/>
                  <a:gd name="T37" fmla="*/ 76 h 94"/>
                  <a:gd name="T38" fmla="*/ 30 w 86"/>
                  <a:gd name="T39" fmla="*/ 86 h 94"/>
                  <a:gd name="T40" fmla="*/ 20 w 86"/>
                  <a:gd name="T41" fmla="*/ 94 h 94"/>
                  <a:gd name="T42" fmla="*/ 20 w 86"/>
                  <a:gd name="T43" fmla="*/ 94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86" h="94">
                    <a:moveTo>
                      <a:pt x="20" y="94"/>
                    </a:moveTo>
                    <a:lnTo>
                      <a:pt x="15" y="84"/>
                    </a:lnTo>
                    <a:lnTo>
                      <a:pt x="10" y="74"/>
                    </a:lnTo>
                    <a:lnTo>
                      <a:pt x="5" y="64"/>
                    </a:lnTo>
                    <a:lnTo>
                      <a:pt x="0" y="52"/>
                    </a:lnTo>
                    <a:lnTo>
                      <a:pt x="0" y="42"/>
                    </a:lnTo>
                    <a:lnTo>
                      <a:pt x="5" y="31"/>
                    </a:lnTo>
                    <a:lnTo>
                      <a:pt x="12" y="22"/>
                    </a:lnTo>
                    <a:lnTo>
                      <a:pt x="25" y="12"/>
                    </a:lnTo>
                    <a:lnTo>
                      <a:pt x="44" y="6"/>
                    </a:lnTo>
                    <a:lnTo>
                      <a:pt x="71" y="0"/>
                    </a:lnTo>
                    <a:lnTo>
                      <a:pt x="81" y="9"/>
                    </a:lnTo>
                    <a:lnTo>
                      <a:pt x="86" y="18"/>
                    </a:lnTo>
                    <a:lnTo>
                      <a:pt x="84" y="28"/>
                    </a:lnTo>
                    <a:lnTo>
                      <a:pt x="81" y="38"/>
                    </a:lnTo>
                    <a:lnTo>
                      <a:pt x="74" y="48"/>
                    </a:lnTo>
                    <a:lnTo>
                      <a:pt x="64" y="57"/>
                    </a:lnTo>
                    <a:lnTo>
                      <a:pt x="52" y="66"/>
                    </a:lnTo>
                    <a:lnTo>
                      <a:pt x="42" y="76"/>
                    </a:lnTo>
                    <a:lnTo>
                      <a:pt x="30" y="86"/>
                    </a:lnTo>
                    <a:lnTo>
                      <a:pt x="20" y="94"/>
                    </a:lnTo>
                    <a:lnTo>
                      <a:pt x="20" y="9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8826" name="Freeform 42"/>
              <p:cNvSpPr>
                <a:spLocks/>
              </p:cNvSpPr>
              <p:nvPr/>
            </p:nvSpPr>
            <p:spPr bwMode="auto">
              <a:xfrm>
                <a:off x="2677" y="700"/>
                <a:ext cx="100" cy="90"/>
              </a:xfrm>
              <a:custGeom>
                <a:avLst/>
                <a:gdLst>
                  <a:gd name="T0" fmla="*/ 100 w 100"/>
                  <a:gd name="T1" fmla="*/ 90 h 90"/>
                  <a:gd name="T2" fmla="*/ 88 w 100"/>
                  <a:gd name="T3" fmla="*/ 89 h 90"/>
                  <a:gd name="T4" fmla="*/ 76 w 100"/>
                  <a:gd name="T5" fmla="*/ 86 h 90"/>
                  <a:gd name="T6" fmla="*/ 64 w 100"/>
                  <a:gd name="T7" fmla="*/ 82 h 90"/>
                  <a:gd name="T8" fmla="*/ 51 w 100"/>
                  <a:gd name="T9" fmla="*/ 78 h 90"/>
                  <a:gd name="T10" fmla="*/ 42 w 100"/>
                  <a:gd name="T11" fmla="*/ 72 h 90"/>
                  <a:gd name="T12" fmla="*/ 32 w 100"/>
                  <a:gd name="T13" fmla="*/ 65 h 90"/>
                  <a:gd name="T14" fmla="*/ 24 w 100"/>
                  <a:gd name="T15" fmla="*/ 59 h 90"/>
                  <a:gd name="T16" fmla="*/ 15 w 100"/>
                  <a:gd name="T17" fmla="*/ 52 h 90"/>
                  <a:gd name="T18" fmla="*/ 7 w 100"/>
                  <a:gd name="T19" fmla="*/ 47 h 90"/>
                  <a:gd name="T20" fmla="*/ 0 w 100"/>
                  <a:gd name="T21" fmla="*/ 41 h 90"/>
                  <a:gd name="T22" fmla="*/ 0 w 100"/>
                  <a:gd name="T23" fmla="*/ 0 h 90"/>
                  <a:gd name="T24" fmla="*/ 32 w 100"/>
                  <a:gd name="T25" fmla="*/ 1 h 90"/>
                  <a:gd name="T26" fmla="*/ 54 w 100"/>
                  <a:gd name="T27" fmla="*/ 7 h 90"/>
                  <a:gd name="T28" fmla="*/ 68 w 100"/>
                  <a:gd name="T29" fmla="*/ 14 h 90"/>
                  <a:gd name="T30" fmla="*/ 78 w 100"/>
                  <a:gd name="T31" fmla="*/ 24 h 90"/>
                  <a:gd name="T32" fmla="*/ 81 w 100"/>
                  <a:gd name="T33" fmla="*/ 34 h 90"/>
                  <a:gd name="T34" fmla="*/ 83 w 100"/>
                  <a:gd name="T35" fmla="*/ 46 h 90"/>
                  <a:gd name="T36" fmla="*/ 83 w 100"/>
                  <a:gd name="T37" fmla="*/ 58 h 90"/>
                  <a:gd name="T38" fmla="*/ 86 w 100"/>
                  <a:gd name="T39" fmla="*/ 70 h 90"/>
                  <a:gd name="T40" fmla="*/ 91 w 100"/>
                  <a:gd name="T41" fmla="*/ 81 h 90"/>
                  <a:gd name="T42" fmla="*/ 100 w 100"/>
                  <a:gd name="T43" fmla="*/ 90 h 90"/>
                  <a:gd name="T44" fmla="*/ 100 w 100"/>
                  <a:gd name="T45" fmla="*/ 9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00" h="90">
                    <a:moveTo>
                      <a:pt x="100" y="90"/>
                    </a:moveTo>
                    <a:lnTo>
                      <a:pt x="88" y="89"/>
                    </a:lnTo>
                    <a:lnTo>
                      <a:pt x="76" y="86"/>
                    </a:lnTo>
                    <a:lnTo>
                      <a:pt x="64" y="82"/>
                    </a:lnTo>
                    <a:lnTo>
                      <a:pt x="51" y="78"/>
                    </a:lnTo>
                    <a:lnTo>
                      <a:pt x="42" y="72"/>
                    </a:lnTo>
                    <a:lnTo>
                      <a:pt x="32" y="65"/>
                    </a:lnTo>
                    <a:lnTo>
                      <a:pt x="24" y="59"/>
                    </a:lnTo>
                    <a:lnTo>
                      <a:pt x="15" y="52"/>
                    </a:lnTo>
                    <a:lnTo>
                      <a:pt x="7" y="47"/>
                    </a:lnTo>
                    <a:lnTo>
                      <a:pt x="0" y="41"/>
                    </a:lnTo>
                    <a:lnTo>
                      <a:pt x="0" y="0"/>
                    </a:lnTo>
                    <a:lnTo>
                      <a:pt x="32" y="1"/>
                    </a:lnTo>
                    <a:lnTo>
                      <a:pt x="54" y="7"/>
                    </a:lnTo>
                    <a:lnTo>
                      <a:pt x="68" y="14"/>
                    </a:lnTo>
                    <a:lnTo>
                      <a:pt x="78" y="24"/>
                    </a:lnTo>
                    <a:lnTo>
                      <a:pt x="81" y="34"/>
                    </a:lnTo>
                    <a:lnTo>
                      <a:pt x="83" y="46"/>
                    </a:lnTo>
                    <a:lnTo>
                      <a:pt x="83" y="58"/>
                    </a:lnTo>
                    <a:lnTo>
                      <a:pt x="86" y="70"/>
                    </a:lnTo>
                    <a:lnTo>
                      <a:pt x="91" y="81"/>
                    </a:lnTo>
                    <a:lnTo>
                      <a:pt x="100" y="90"/>
                    </a:lnTo>
                    <a:lnTo>
                      <a:pt x="100" y="9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8827" name="Freeform 43"/>
              <p:cNvSpPr>
                <a:spLocks/>
              </p:cNvSpPr>
              <p:nvPr/>
            </p:nvSpPr>
            <p:spPr bwMode="auto">
              <a:xfrm>
                <a:off x="2971" y="711"/>
                <a:ext cx="159" cy="129"/>
              </a:xfrm>
              <a:custGeom>
                <a:avLst/>
                <a:gdLst>
                  <a:gd name="T0" fmla="*/ 132 w 159"/>
                  <a:gd name="T1" fmla="*/ 0 h 129"/>
                  <a:gd name="T2" fmla="*/ 132 w 159"/>
                  <a:gd name="T3" fmla="*/ 12 h 129"/>
                  <a:gd name="T4" fmla="*/ 135 w 159"/>
                  <a:gd name="T5" fmla="*/ 22 h 129"/>
                  <a:gd name="T6" fmla="*/ 140 w 159"/>
                  <a:gd name="T7" fmla="*/ 32 h 129"/>
                  <a:gd name="T8" fmla="*/ 147 w 159"/>
                  <a:gd name="T9" fmla="*/ 41 h 129"/>
                  <a:gd name="T10" fmla="*/ 152 w 159"/>
                  <a:gd name="T11" fmla="*/ 52 h 129"/>
                  <a:gd name="T12" fmla="*/ 157 w 159"/>
                  <a:gd name="T13" fmla="*/ 62 h 129"/>
                  <a:gd name="T14" fmla="*/ 159 w 159"/>
                  <a:gd name="T15" fmla="*/ 71 h 129"/>
                  <a:gd name="T16" fmla="*/ 159 w 159"/>
                  <a:gd name="T17" fmla="*/ 80 h 129"/>
                  <a:gd name="T18" fmla="*/ 152 w 159"/>
                  <a:gd name="T19" fmla="*/ 91 h 129"/>
                  <a:gd name="T20" fmla="*/ 140 w 159"/>
                  <a:gd name="T21" fmla="*/ 100 h 129"/>
                  <a:gd name="T22" fmla="*/ 130 w 159"/>
                  <a:gd name="T23" fmla="*/ 104 h 129"/>
                  <a:gd name="T24" fmla="*/ 118 w 159"/>
                  <a:gd name="T25" fmla="*/ 109 h 129"/>
                  <a:gd name="T26" fmla="*/ 108 w 159"/>
                  <a:gd name="T27" fmla="*/ 112 h 129"/>
                  <a:gd name="T28" fmla="*/ 96 w 159"/>
                  <a:gd name="T29" fmla="*/ 116 h 129"/>
                  <a:gd name="T30" fmla="*/ 83 w 159"/>
                  <a:gd name="T31" fmla="*/ 119 h 129"/>
                  <a:gd name="T32" fmla="*/ 71 w 159"/>
                  <a:gd name="T33" fmla="*/ 123 h 129"/>
                  <a:gd name="T34" fmla="*/ 59 w 159"/>
                  <a:gd name="T35" fmla="*/ 125 h 129"/>
                  <a:gd name="T36" fmla="*/ 44 w 159"/>
                  <a:gd name="T37" fmla="*/ 127 h 129"/>
                  <a:gd name="T38" fmla="*/ 32 w 159"/>
                  <a:gd name="T39" fmla="*/ 128 h 129"/>
                  <a:gd name="T40" fmla="*/ 15 w 159"/>
                  <a:gd name="T41" fmla="*/ 129 h 129"/>
                  <a:gd name="T42" fmla="*/ 15 w 159"/>
                  <a:gd name="T43" fmla="*/ 119 h 129"/>
                  <a:gd name="T44" fmla="*/ 12 w 159"/>
                  <a:gd name="T45" fmla="*/ 109 h 129"/>
                  <a:gd name="T46" fmla="*/ 10 w 159"/>
                  <a:gd name="T47" fmla="*/ 99 h 129"/>
                  <a:gd name="T48" fmla="*/ 7 w 159"/>
                  <a:gd name="T49" fmla="*/ 88 h 129"/>
                  <a:gd name="T50" fmla="*/ 5 w 159"/>
                  <a:gd name="T51" fmla="*/ 78 h 129"/>
                  <a:gd name="T52" fmla="*/ 2 w 159"/>
                  <a:gd name="T53" fmla="*/ 69 h 129"/>
                  <a:gd name="T54" fmla="*/ 0 w 159"/>
                  <a:gd name="T55" fmla="*/ 59 h 129"/>
                  <a:gd name="T56" fmla="*/ 0 w 159"/>
                  <a:gd name="T57" fmla="*/ 47 h 129"/>
                  <a:gd name="T58" fmla="*/ 0 w 159"/>
                  <a:gd name="T59" fmla="*/ 37 h 129"/>
                  <a:gd name="T60" fmla="*/ 0 w 159"/>
                  <a:gd name="T61" fmla="*/ 27 h 129"/>
                  <a:gd name="T62" fmla="*/ 15 w 159"/>
                  <a:gd name="T63" fmla="*/ 25 h 129"/>
                  <a:gd name="T64" fmla="*/ 29 w 159"/>
                  <a:gd name="T65" fmla="*/ 23 h 129"/>
                  <a:gd name="T66" fmla="*/ 44 w 159"/>
                  <a:gd name="T67" fmla="*/ 21 h 129"/>
                  <a:gd name="T68" fmla="*/ 56 w 159"/>
                  <a:gd name="T69" fmla="*/ 19 h 129"/>
                  <a:gd name="T70" fmla="*/ 71 w 159"/>
                  <a:gd name="T71" fmla="*/ 16 h 129"/>
                  <a:gd name="T72" fmla="*/ 83 w 159"/>
                  <a:gd name="T73" fmla="*/ 14 h 129"/>
                  <a:gd name="T74" fmla="*/ 96 w 159"/>
                  <a:gd name="T75" fmla="*/ 12 h 129"/>
                  <a:gd name="T76" fmla="*/ 108 w 159"/>
                  <a:gd name="T77" fmla="*/ 8 h 129"/>
                  <a:gd name="T78" fmla="*/ 120 w 159"/>
                  <a:gd name="T79" fmla="*/ 5 h 129"/>
                  <a:gd name="T80" fmla="*/ 132 w 159"/>
                  <a:gd name="T81" fmla="*/ 0 h 129"/>
                  <a:gd name="T82" fmla="*/ 132 w 159"/>
                  <a:gd name="T83" fmla="*/ 0 h 1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59" h="129">
                    <a:moveTo>
                      <a:pt x="132" y="0"/>
                    </a:moveTo>
                    <a:lnTo>
                      <a:pt x="132" y="12"/>
                    </a:lnTo>
                    <a:lnTo>
                      <a:pt x="135" y="22"/>
                    </a:lnTo>
                    <a:lnTo>
                      <a:pt x="140" y="32"/>
                    </a:lnTo>
                    <a:lnTo>
                      <a:pt x="147" y="41"/>
                    </a:lnTo>
                    <a:lnTo>
                      <a:pt x="152" y="52"/>
                    </a:lnTo>
                    <a:lnTo>
                      <a:pt x="157" y="62"/>
                    </a:lnTo>
                    <a:lnTo>
                      <a:pt x="159" y="71"/>
                    </a:lnTo>
                    <a:lnTo>
                      <a:pt x="159" y="80"/>
                    </a:lnTo>
                    <a:lnTo>
                      <a:pt x="152" y="91"/>
                    </a:lnTo>
                    <a:lnTo>
                      <a:pt x="140" y="100"/>
                    </a:lnTo>
                    <a:lnTo>
                      <a:pt x="130" y="104"/>
                    </a:lnTo>
                    <a:lnTo>
                      <a:pt x="118" y="109"/>
                    </a:lnTo>
                    <a:lnTo>
                      <a:pt x="108" y="112"/>
                    </a:lnTo>
                    <a:lnTo>
                      <a:pt x="96" y="116"/>
                    </a:lnTo>
                    <a:lnTo>
                      <a:pt x="83" y="119"/>
                    </a:lnTo>
                    <a:lnTo>
                      <a:pt x="71" y="123"/>
                    </a:lnTo>
                    <a:lnTo>
                      <a:pt x="59" y="125"/>
                    </a:lnTo>
                    <a:lnTo>
                      <a:pt x="44" y="127"/>
                    </a:lnTo>
                    <a:lnTo>
                      <a:pt x="32" y="128"/>
                    </a:lnTo>
                    <a:lnTo>
                      <a:pt x="15" y="129"/>
                    </a:lnTo>
                    <a:lnTo>
                      <a:pt x="15" y="119"/>
                    </a:lnTo>
                    <a:lnTo>
                      <a:pt x="12" y="109"/>
                    </a:lnTo>
                    <a:lnTo>
                      <a:pt x="10" y="99"/>
                    </a:lnTo>
                    <a:lnTo>
                      <a:pt x="7" y="88"/>
                    </a:lnTo>
                    <a:lnTo>
                      <a:pt x="5" y="78"/>
                    </a:lnTo>
                    <a:lnTo>
                      <a:pt x="2" y="69"/>
                    </a:lnTo>
                    <a:lnTo>
                      <a:pt x="0" y="59"/>
                    </a:lnTo>
                    <a:lnTo>
                      <a:pt x="0" y="47"/>
                    </a:lnTo>
                    <a:lnTo>
                      <a:pt x="0" y="37"/>
                    </a:lnTo>
                    <a:lnTo>
                      <a:pt x="0" y="27"/>
                    </a:lnTo>
                    <a:lnTo>
                      <a:pt x="15" y="25"/>
                    </a:lnTo>
                    <a:lnTo>
                      <a:pt x="29" y="23"/>
                    </a:lnTo>
                    <a:lnTo>
                      <a:pt x="44" y="21"/>
                    </a:lnTo>
                    <a:lnTo>
                      <a:pt x="56" y="19"/>
                    </a:lnTo>
                    <a:lnTo>
                      <a:pt x="71" y="16"/>
                    </a:lnTo>
                    <a:lnTo>
                      <a:pt x="83" y="14"/>
                    </a:lnTo>
                    <a:lnTo>
                      <a:pt x="96" y="12"/>
                    </a:lnTo>
                    <a:lnTo>
                      <a:pt x="108" y="8"/>
                    </a:lnTo>
                    <a:lnTo>
                      <a:pt x="120" y="5"/>
                    </a:lnTo>
                    <a:lnTo>
                      <a:pt x="132" y="0"/>
                    </a:lnTo>
                    <a:lnTo>
                      <a:pt x="132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8828" name="Freeform 44"/>
              <p:cNvSpPr>
                <a:spLocks/>
              </p:cNvSpPr>
              <p:nvPr/>
            </p:nvSpPr>
            <p:spPr bwMode="auto">
              <a:xfrm>
                <a:off x="2795" y="725"/>
                <a:ext cx="159" cy="120"/>
              </a:xfrm>
              <a:custGeom>
                <a:avLst/>
                <a:gdLst>
                  <a:gd name="T0" fmla="*/ 159 w 159"/>
                  <a:gd name="T1" fmla="*/ 119 h 120"/>
                  <a:gd name="T2" fmla="*/ 142 w 159"/>
                  <a:gd name="T3" fmla="*/ 120 h 120"/>
                  <a:gd name="T4" fmla="*/ 125 w 159"/>
                  <a:gd name="T5" fmla="*/ 119 h 120"/>
                  <a:gd name="T6" fmla="*/ 110 w 159"/>
                  <a:gd name="T7" fmla="*/ 115 h 120"/>
                  <a:gd name="T8" fmla="*/ 95 w 159"/>
                  <a:gd name="T9" fmla="*/ 112 h 120"/>
                  <a:gd name="T10" fmla="*/ 83 w 159"/>
                  <a:gd name="T11" fmla="*/ 107 h 120"/>
                  <a:gd name="T12" fmla="*/ 68 w 159"/>
                  <a:gd name="T13" fmla="*/ 102 h 120"/>
                  <a:gd name="T14" fmla="*/ 53 w 159"/>
                  <a:gd name="T15" fmla="*/ 97 h 120"/>
                  <a:gd name="T16" fmla="*/ 39 w 159"/>
                  <a:gd name="T17" fmla="*/ 93 h 120"/>
                  <a:gd name="T18" fmla="*/ 24 w 159"/>
                  <a:gd name="T19" fmla="*/ 88 h 120"/>
                  <a:gd name="T20" fmla="*/ 7 w 159"/>
                  <a:gd name="T21" fmla="*/ 86 h 120"/>
                  <a:gd name="T22" fmla="*/ 0 w 159"/>
                  <a:gd name="T23" fmla="*/ 0 h 120"/>
                  <a:gd name="T24" fmla="*/ 139 w 159"/>
                  <a:gd name="T25" fmla="*/ 16 h 120"/>
                  <a:gd name="T26" fmla="*/ 159 w 159"/>
                  <a:gd name="T27" fmla="*/ 119 h 120"/>
                  <a:gd name="T28" fmla="*/ 159 w 159"/>
                  <a:gd name="T29" fmla="*/ 119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59" h="120">
                    <a:moveTo>
                      <a:pt x="159" y="119"/>
                    </a:moveTo>
                    <a:lnTo>
                      <a:pt x="142" y="120"/>
                    </a:lnTo>
                    <a:lnTo>
                      <a:pt x="125" y="119"/>
                    </a:lnTo>
                    <a:lnTo>
                      <a:pt x="110" y="115"/>
                    </a:lnTo>
                    <a:lnTo>
                      <a:pt x="95" y="112"/>
                    </a:lnTo>
                    <a:lnTo>
                      <a:pt x="83" y="107"/>
                    </a:lnTo>
                    <a:lnTo>
                      <a:pt x="68" y="102"/>
                    </a:lnTo>
                    <a:lnTo>
                      <a:pt x="53" y="97"/>
                    </a:lnTo>
                    <a:lnTo>
                      <a:pt x="39" y="93"/>
                    </a:lnTo>
                    <a:lnTo>
                      <a:pt x="24" y="88"/>
                    </a:lnTo>
                    <a:lnTo>
                      <a:pt x="7" y="86"/>
                    </a:lnTo>
                    <a:lnTo>
                      <a:pt x="0" y="0"/>
                    </a:lnTo>
                    <a:lnTo>
                      <a:pt x="139" y="16"/>
                    </a:lnTo>
                    <a:lnTo>
                      <a:pt x="159" y="119"/>
                    </a:lnTo>
                    <a:lnTo>
                      <a:pt x="159" y="11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8829" name="Freeform 45"/>
              <p:cNvSpPr>
                <a:spLocks/>
              </p:cNvSpPr>
              <p:nvPr/>
            </p:nvSpPr>
            <p:spPr bwMode="auto">
              <a:xfrm>
                <a:off x="2758" y="861"/>
                <a:ext cx="968" cy="312"/>
              </a:xfrm>
              <a:custGeom>
                <a:avLst/>
                <a:gdLst>
                  <a:gd name="T0" fmla="*/ 777 w 968"/>
                  <a:gd name="T1" fmla="*/ 312 h 312"/>
                  <a:gd name="T2" fmla="*/ 19 w 968"/>
                  <a:gd name="T3" fmla="*/ 295 h 312"/>
                  <a:gd name="T4" fmla="*/ 2 w 968"/>
                  <a:gd name="T5" fmla="*/ 266 h 312"/>
                  <a:gd name="T6" fmla="*/ 2 w 968"/>
                  <a:gd name="T7" fmla="*/ 237 h 312"/>
                  <a:gd name="T8" fmla="*/ 14 w 968"/>
                  <a:gd name="T9" fmla="*/ 208 h 312"/>
                  <a:gd name="T10" fmla="*/ 29 w 968"/>
                  <a:gd name="T11" fmla="*/ 179 h 312"/>
                  <a:gd name="T12" fmla="*/ 59 w 968"/>
                  <a:gd name="T13" fmla="*/ 158 h 312"/>
                  <a:gd name="T14" fmla="*/ 103 w 968"/>
                  <a:gd name="T15" fmla="*/ 149 h 312"/>
                  <a:gd name="T16" fmla="*/ 149 w 968"/>
                  <a:gd name="T17" fmla="*/ 142 h 312"/>
                  <a:gd name="T18" fmla="*/ 198 w 968"/>
                  <a:gd name="T19" fmla="*/ 139 h 312"/>
                  <a:gd name="T20" fmla="*/ 247 w 968"/>
                  <a:gd name="T21" fmla="*/ 142 h 312"/>
                  <a:gd name="T22" fmla="*/ 294 w 968"/>
                  <a:gd name="T23" fmla="*/ 157 h 312"/>
                  <a:gd name="T24" fmla="*/ 323 w 968"/>
                  <a:gd name="T25" fmla="*/ 187 h 312"/>
                  <a:gd name="T26" fmla="*/ 338 w 968"/>
                  <a:gd name="T27" fmla="*/ 221 h 312"/>
                  <a:gd name="T28" fmla="*/ 345 w 968"/>
                  <a:gd name="T29" fmla="*/ 256 h 312"/>
                  <a:gd name="T30" fmla="*/ 345 w 968"/>
                  <a:gd name="T31" fmla="*/ 291 h 312"/>
                  <a:gd name="T32" fmla="*/ 360 w 968"/>
                  <a:gd name="T33" fmla="*/ 309 h 312"/>
                  <a:gd name="T34" fmla="*/ 375 w 968"/>
                  <a:gd name="T35" fmla="*/ 290 h 312"/>
                  <a:gd name="T36" fmla="*/ 380 w 968"/>
                  <a:gd name="T37" fmla="*/ 270 h 312"/>
                  <a:gd name="T38" fmla="*/ 382 w 968"/>
                  <a:gd name="T39" fmla="*/ 249 h 312"/>
                  <a:gd name="T40" fmla="*/ 377 w 968"/>
                  <a:gd name="T41" fmla="*/ 230 h 312"/>
                  <a:gd name="T42" fmla="*/ 372 w 968"/>
                  <a:gd name="T43" fmla="*/ 214 h 312"/>
                  <a:gd name="T44" fmla="*/ 441 w 968"/>
                  <a:gd name="T45" fmla="*/ 190 h 312"/>
                  <a:gd name="T46" fmla="*/ 517 w 968"/>
                  <a:gd name="T47" fmla="*/ 174 h 312"/>
                  <a:gd name="T48" fmla="*/ 598 w 968"/>
                  <a:gd name="T49" fmla="*/ 162 h 312"/>
                  <a:gd name="T50" fmla="*/ 684 w 968"/>
                  <a:gd name="T51" fmla="*/ 157 h 312"/>
                  <a:gd name="T52" fmla="*/ 769 w 968"/>
                  <a:gd name="T53" fmla="*/ 155 h 312"/>
                  <a:gd name="T54" fmla="*/ 772 w 968"/>
                  <a:gd name="T55" fmla="*/ 146 h 312"/>
                  <a:gd name="T56" fmla="*/ 762 w 968"/>
                  <a:gd name="T57" fmla="*/ 142 h 312"/>
                  <a:gd name="T58" fmla="*/ 745 w 968"/>
                  <a:gd name="T59" fmla="*/ 139 h 312"/>
                  <a:gd name="T60" fmla="*/ 728 w 968"/>
                  <a:gd name="T61" fmla="*/ 137 h 312"/>
                  <a:gd name="T62" fmla="*/ 713 w 968"/>
                  <a:gd name="T63" fmla="*/ 131 h 312"/>
                  <a:gd name="T64" fmla="*/ 637 w 968"/>
                  <a:gd name="T65" fmla="*/ 137 h 312"/>
                  <a:gd name="T66" fmla="*/ 561 w 968"/>
                  <a:gd name="T67" fmla="*/ 146 h 312"/>
                  <a:gd name="T68" fmla="*/ 488 w 968"/>
                  <a:gd name="T69" fmla="*/ 159 h 312"/>
                  <a:gd name="T70" fmla="*/ 424 w 968"/>
                  <a:gd name="T71" fmla="*/ 177 h 312"/>
                  <a:gd name="T72" fmla="*/ 372 w 968"/>
                  <a:gd name="T73" fmla="*/ 200 h 312"/>
                  <a:gd name="T74" fmla="*/ 348 w 968"/>
                  <a:gd name="T75" fmla="*/ 178 h 312"/>
                  <a:gd name="T76" fmla="*/ 348 w 968"/>
                  <a:gd name="T77" fmla="*/ 155 h 312"/>
                  <a:gd name="T78" fmla="*/ 362 w 968"/>
                  <a:gd name="T79" fmla="*/ 135 h 312"/>
                  <a:gd name="T80" fmla="*/ 389 w 968"/>
                  <a:gd name="T81" fmla="*/ 115 h 312"/>
                  <a:gd name="T82" fmla="*/ 424 w 968"/>
                  <a:gd name="T83" fmla="*/ 97 h 312"/>
                  <a:gd name="T84" fmla="*/ 524 w 968"/>
                  <a:gd name="T85" fmla="*/ 70 h 312"/>
                  <a:gd name="T86" fmla="*/ 630 w 968"/>
                  <a:gd name="T87" fmla="*/ 45 h 312"/>
                  <a:gd name="T88" fmla="*/ 735 w 968"/>
                  <a:gd name="T89" fmla="*/ 23 h 312"/>
                  <a:gd name="T90" fmla="*/ 843 w 968"/>
                  <a:gd name="T91" fmla="*/ 7 h 312"/>
                  <a:gd name="T92" fmla="*/ 946 w 968"/>
                  <a:gd name="T93" fmla="*/ 0 h 312"/>
                  <a:gd name="T94" fmla="*/ 965 w 968"/>
                  <a:gd name="T95" fmla="*/ 25 h 312"/>
                  <a:gd name="T96" fmla="*/ 968 w 968"/>
                  <a:gd name="T97" fmla="*/ 51 h 312"/>
                  <a:gd name="T98" fmla="*/ 958 w 968"/>
                  <a:gd name="T99" fmla="*/ 79 h 312"/>
                  <a:gd name="T100" fmla="*/ 943 w 968"/>
                  <a:gd name="T101" fmla="*/ 107 h 312"/>
                  <a:gd name="T102" fmla="*/ 926 w 968"/>
                  <a:gd name="T103" fmla="*/ 135 h 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968" h="312">
                    <a:moveTo>
                      <a:pt x="926" y="135"/>
                    </a:moveTo>
                    <a:lnTo>
                      <a:pt x="777" y="312"/>
                    </a:lnTo>
                    <a:lnTo>
                      <a:pt x="37" y="309"/>
                    </a:lnTo>
                    <a:lnTo>
                      <a:pt x="19" y="295"/>
                    </a:lnTo>
                    <a:lnTo>
                      <a:pt x="10" y="280"/>
                    </a:lnTo>
                    <a:lnTo>
                      <a:pt x="2" y="266"/>
                    </a:lnTo>
                    <a:lnTo>
                      <a:pt x="0" y="251"/>
                    </a:lnTo>
                    <a:lnTo>
                      <a:pt x="2" y="237"/>
                    </a:lnTo>
                    <a:lnTo>
                      <a:pt x="7" y="223"/>
                    </a:lnTo>
                    <a:lnTo>
                      <a:pt x="14" y="208"/>
                    </a:lnTo>
                    <a:lnTo>
                      <a:pt x="22" y="193"/>
                    </a:lnTo>
                    <a:lnTo>
                      <a:pt x="29" y="179"/>
                    </a:lnTo>
                    <a:lnTo>
                      <a:pt x="37" y="165"/>
                    </a:lnTo>
                    <a:lnTo>
                      <a:pt x="59" y="158"/>
                    </a:lnTo>
                    <a:lnTo>
                      <a:pt x="81" y="153"/>
                    </a:lnTo>
                    <a:lnTo>
                      <a:pt x="103" y="149"/>
                    </a:lnTo>
                    <a:lnTo>
                      <a:pt x="125" y="145"/>
                    </a:lnTo>
                    <a:lnTo>
                      <a:pt x="149" y="142"/>
                    </a:lnTo>
                    <a:lnTo>
                      <a:pt x="174" y="141"/>
                    </a:lnTo>
                    <a:lnTo>
                      <a:pt x="198" y="139"/>
                    </a:lnTo>
                    <a:lnTo>
                      <a:pt x="223" y="139"/>
                    </a:lnTo>
                    <a:lnTo>
                      <a:pt x="247" y="142"/>
                    </a:lnTo>
                    <a:lnTo>
                      <a:pt x="272" y="144"/>
                    </a:lnTo>
                    <a:lnTo>
                      <a:pt x="294" y="157"/>
                    </a:lnTo>
                    <a:lnTo>
                      <a:pt x="311" y="171"/>
                    </a:lnTo>
                    <a:lnTo>
                      <a:pt x="323" y="187"/>
                    </a:lnTo>
                    <a:lnTo>
                      <a:pt x="333" y="203"/>
                    </a:lnTo>
                    <a:lnTo>
                      <a:pt x="338" y="221"/>
                    </a:lnTo>
                    <a:lnTo>
                      <a:pt x="343" y="239"/>
                    </a:lnTo>
                    <a:lnTo>
                      <a:pt x="345" y="256"/>
                    </a:lnTo>
                    <a:lnTo>
                      <a:pt x="345" y="274"/>
                    </a:lnTo>
                    <a:lnTo>
                      <a:pt x="345" y="291"/>
                    </a:lnTo>
                    <a:lnTo>
                      <a:pt x="345" y="309"/>
                    </a:lnTo>
                    <a:lnTo>
                      <a:pt x="360" y="309"/>
                    </a:lnTo>
                    <a:lnTo>
                      <a:pt x="370" y="299"/>
                    </a:lnTo>
                    <a:lnTo>
                      <a:pt x="375" y="290"/>
                    </a:lnTo>
                    <a:lnTo>
                      <a:pt x="380" y="280"/>
                    </a:lnTo>
                    <a:lnTo>
                      <a:pt x="380" y="270"/>
                    </a:lnTo>
                    <a:lnTo>
                      <a:pt x="382" y="259"/>
                    </a:lnTo>
                    <a:lnTo>
                      <a:pt x="382" y="249"/>
                    </a:lnTo>
                    <a:lnTo>
                      <a:pt x="380" y="239"/>
                    </a:lnTo>
                    <a:lnTo>
                      <a:pt x="377" y="230"/>
                    </a:lnTo>
                    <a:lnTo>
                      <a:pt x="375" y="222"/>
                    </a:lnTo>
                    <a:lnTo>
                      <a:pt x="372" y="214"/>
                    </a:lnTo>
                    <a:lnTo>
                      <a:pt x="404" y="201"/>
                    </a:lnTo>
                    <a:lnTo>
                      <a:pt x="441" y="190"/>
                    </a:lnTo>
                    <a:lnTo>
                      <a:pt x="478" y="181"/>
                    </a:lnTo>
                    <a:lnTo>
                      <a:pt x="517" y="174"/>
                    </a:lnTo>
                    <a:lnTo>
                      <a:pt x="556" y="167"/>
                    </a:lnTo>
                    <a:lnTo>
                      <a:pt x="598" y="162"/>
                    </a:lnTo>
                    <a:lnTo>
                      <a:pt x="639" y="159"/>
                    </a:lnTo>
                    <a:lnTo>
                      <a:pt x="684" y="157"/>
                    </a:lnTo>
                    <a:lnTo>
                      <a:pt x="725" y="155"/>
                    </a:lnTo>
                    <a:lnTo>
                      <a:pt x="769" y="155"/>
                    </a:lnTo>
                    <a:lnTo>
                      <a:pt x="772" y="150"/>
                    </a:lnTo>
                    <a:lnTo>
                      <a:pt x="772" y="146"/>
                    </a:lnTo>
                    <a:lnTo>
                      <a:pt x="767" y="143"/>
                    </a:lnTo>
                    <a:lnTo>
                      <a:pt x="762" y="142"/>
                    </a:lnTo>
                    <a:lnTo>
                      <a:pt x="755" y="141"/>
                    </a:lnTo>
                    <a:lnTo>
                      <a:pt x="745" y="139"/>
                    </a:lnTo>
                    <a:lnTo>
                      <a:pt x="735" y="138"/>
                    </a:lnTo>
                    <a:lnTo>
                      <a:pt x="728" y="137"/>
                    </a:lnTo>
                    <a:lnTo>
                      <a:pt x="720" y="135"/>
                    </a:lnTo>
                    <a:lnTo>
                      <a:pt x="713" y="131"/>
                    </a:lnTo>
                    <a:lnTo>
                      <a:pt x="676" y="134"/>
                    </a:lnTo>
                    <a:lnTo>
                      <a:pt x="637" y="137"/>
                    </a:lnTo>
                    <a:lnTo>
                      <a:pt x="598" y="141"/>
                    </a:lnTo>
                    <a:lnTo>
                      <a:pt x="561" y="146"/>
                    </a:lnTo>
                    <a:lnTo>
                      <a:pt x="524" y="152"/>
                    </a:lnTo>
                    <a:lnTo>
                      <a:pt x="488" y="159"/>
                    </a:lnTo>
                    <a:lnTo>
                      <a:pt x="456" y="168"/>
                    </a:lnTo>
                    <a:lnTo>
                      <a:pt x="424" y="177"/>
                    </a:lnTo>
                    <a:lnTo>
                      <a:pt x="397" y="189"/>
                    </a:lnTo>
                    <a:lnTo>
                      <a:pt x="372" y="200"/>
                    </a:lnTo>
                    <a:lnTo>
                      <a:pt x="358" y="190"/>
                    </a:lnTo>
                    <a:lnTo>
                      <a:pt x="348" y="178"/>
                    </a:lnTo>
                    <a:lnTo>
                      <a:pt x="345" y="167"/>
                    </a:lnTo>
                    <a:lnTo>
                      <a:pt x="348" y="155"/>
                    </a:lnTo>
                    <a:lnTo>
                      <a:pt x="353" y="145"/>
                    </a:lnTo>
                    <a:lnTo>
                      <a:pt x="362" y="135"/>
                    </a:lnTo>
                    <a:lnTo>
                      <a:pt x="375" y="125"/>
                    </a:lnTo>
                    <a:lnTo>
                      <a:pt x="389" y="115"/>
                    </a:lnTo>
                    <a:lnTo>
                      <a:pt x="404" y="106"/>
                    </a:lnTo>
                    <a:lnTo>
                      <a:pt x="424" y="97"/>
                    </a:lnTo>
                    <a:lnTo>
                      <a:pt x="473" y="83"/>
                    </a:lnTo>
                    <a:lnTo>
                      <a:pt x="524" y="70"/>
                    </a:lnTo>
                    <a:lnTo>
                      <a:pt x="576" y="57"/>
                    </a:lnTo>
                    <a:lnTo>
                      <a:pt x="630" y="45"/>
                    </a:lnTo>
                    <a:lnTo>
                      <a:pt x="681" y="33"/>
                    </a:lnTo>
                    <a:lnTo>
                      <a:pt x="735" y="23"/>
                    </a:lnTo>
                    <a:lnTo>
                      <a:pt x="789" y="14"/>
                    </a:lnTo>
                    <a:lnTo>
                      <a:pt x="843" y="7"/>
                    </a:lnTo>
                    <a:lnTo>
                      <a:pt x="894" y="2"/>
                    </a:lnTo>
                    <a:lnTo>
                      <a:pt x="946" y="0"/>
                    </a:lnTo>
                    <a:lnTo>
                      <a:pt x="958" y="13"/>
                    </a:lnTo>
                    <a:lnTo>
                      <a:pt x="965" y="25"/>
                    </a:lnTo>
                    <a:lnTo>
                      <a:pt x="968" y="38"/>
                    </a:lnTo>
                    <a:lnTo>
                      <a:pt x="968" y="51"/>
                    </a:lnTo>
                    <a:lnTo>
                      <a:pt x="963" y="65"/>
                    </a:lnTo>
                    <a:lnTo>
                      <a:pt x="958" y="79"/>
                    </a:lnTo>
                    <a:lnTo>
                      <a:pt x="951" y="93"/>
                    </a:lnTo>
                    <a:lnTo>
                      <a:pt x="943" y="107"/>
                    </a:lnTo>
                    <a:lnTo>
                      <a:pt x="936" y="121"/>
                    </a:lnTo>
                    <a:lnTo>
                      <a:pt x="926" y="135"/>
                    </a:lnTo>
                    <a:lnTo>
                      <a:pt x="926" y="135"/>
                    </a:lnTo>
                    <a:close/>
                  </a:path>
                </a:pathLst>
              </a:custGeom>
              <a:solidFill>
                <a:srgbClr val="B3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8830" name="Freeform 46"/>
              <p:cNvSpPr>
                <a:spLocks/>
              </p:cNvSpPr>
              <p:nvPr/>
            </p:nvSpPr>
            <p:spPr bwMode="auto">
              <a:xfrm>
                <a:off x="2196" y="892"/>
                <a:ext cx="581" cy="278"/>
              </a:xfrm>
              <a:custGeom>
                <a:avLst/>
                <a:gdLst>
                  <a:gd name="T0" fmla="*/ 581 w 581"/>
                  <a:gd name="T1" fmla="*/ 116 h 278"/>
                  <a:gd name="T2" fmla="*/ 572 w 581"/>
                  <a:gd name="T3" fmla="*/ 132 h 278"/>
                  <a:gd name="T4" fmla="*/ 559 w 581"/>
                  <a:gd name="T5" fmla="*/ 148 h 278"/>
                  <a:gd name="T6" fmla="*/ 549 w 581"/>
                  <a:gd name="T7" fmla="*/ 164 h 278"/>
                  <a:gd name="T8" fmla="*/ 540 w 581"/>
                  <a:gd name="T9" fmla="*/ 180 h 278"/>
                  <a:gd name="T10" fmla="*/ 532 w 581"/>
                  <a:gd name="T11" fmla="*/ 196 h 278"/>
                  <a:gd name="T12" fmla="*/ 527 w 581"/>
                  <a:gd name="T13" fmla="*/ 214 h 278"/>
                  <a:gd name="T14" fmla="*/ 527 w 581"/>
                  <a:gd name="T15" fmla="*/ 230 h 278"/>
                  <a:gd name="T16" fmla="*/ 532 w 581"/>
                  <a:gd name="T17" fmla="*/ 246 h 278"/>
                  <a:gd name="T18" fmla="*/ 545 w 581"/>
                  <a:gd name="T19" fmla="*/ 262 h 278"/>
                  <a:gd name="T20" fmla="*/ 562 w 581"/>
                  <a:gd name="T21" fmla="*/ 278 h 278"/>
                  <a:gd name="T22" fmla="*/ 128 w 581"/>
                  <a:gd name="T23" fmla="*/ 278 h 278"/>
                  <a:gd name="T24" fmla="*/ 103 w 581"/>
                  <a:gd name="T25" fmla="*/ 252 h 278"/>
                  <a:gd name="T26" fmla="*/ 79 w 581"/>
                  <a:gd name="T27" fmla="*/ 226 h 278"/>
                  <a:gd name="T28" fmla="*/ 57 w 581"/>
                  <a:gd name="T29" fmla="*/ 199 h 278"/>
                  <a:gd name="T30" fmla="*/ 37 w 581"/>
                  <a:gd name="T31" fmla="*/ 171 h 278"/>
                  <a:gd name="T32" fmla="*/ 23 w 581"/>
                  <a:gd name="T33" fmla="*/ 144 h 278"/>
                  <a:gd name="T34" fmla="*/ 10 w 581"/>
                  <a:gd name="T35" fmla="*/ 115 h 278"/>
                  <a:gd name="T36" fmla="*/ 3 w 581"/>
                  <a:gd name="T37" fmla="*/ 87 h 278"/>
                  <a:gd name="T38" fmla="*/ 0 w 581"/>
                  <a:gd name="T39" fmla="*/ 58 h 278"/>
                  <a:gd name="T40" fmla="*/ 5 w 581"/>
                  <a:gd name="T41" fmla="*/ 30 h 278"/>
                  <a:gd name="T42" fmla="*/ 15 w 581"/>
                  <a:gd name="T43" fmla="*/ 1 h 278"/>
                  <a:gd name="T44" fmla="*/ 76 w 581"/>
                  <a:gd name="T45" fmla="*/ 0 h 278"/>
                  <a:gd name="T46" fmla="*/ 135 w 581"/>
                  <a:gd name="T47" fmla="*/ 1 h 278"/>
                  <a:gd name="T48" fmla="*/ 197 w 581"/>
                  <a:gd name="T49" fmla="*/ 7 h 278"/>
                  <a:gd name="T50" fmla="*/ 255 w 581"/>
                  <a:gd name="T51" fmla="*/ 16 h 278"/>
                  <a:gd name="T52" fmla="*/ 314 w 581"/>
                  <a:gd name="T53" fmla="*/ 27 h 278"/>
                  <a:gd name="T54" fmla="*/ 371 w 581"/>
                  <a:gd name="T55" fmla="*/ 42 h 278"/>
                  <a:gd name="T56" fmla="*/ 424 w 581"/>
                  <a:gd name="T57" fmla="*/ 58 h 278"/>
                  <a:gd name="T58" fmla="*/ 478 w 581"/>
                  <a:gd name="T59" fmla="*/ 76 h 278"/>
                  <a:gd name="T60" fmla="*/ 532 w 581"/>
                  <a:gd name="T61" fmla="*/ 96 h 278"/>
                  <a:gd name="T62" fmla="*/ 581 w 581"/>
                  <a:gd name="T63" fmla="*/ 116 h 278"/>
                  <a:gd name="T64" fmla="*/ 581 w 581"/>
                  <a:gd name="T65" fmla="*/ 116 h 2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81" h="278">
                    <a:moveTo>
                      <a:pt x="581" y="116"/>
                    </a:moveTo>
                    <a:lnTo>
                      <a:pt x="572" y="132"/>
                    </a:lnTo>
                    <a:lnTo>
                      <a:pt x="559" y="148"/>
                    </a:lnTo>
                    <a:lnTo>
                      <a:pt x="549" y="164"/>
                    </a:lnTo>
                    <a:lnTo>
                      <a:pt x="540" y="180"/>
                    </a:lnTo>
                    <a:lnTo>
                      <a:pt x="532" y="196"/>
                    </a:lnTo>
                    <a:lnTo>
                      <a:pt x="527" y="214"/>
                    </a:lnTo>
                    <a:lnTo>
                      <a:pt x="527" y="230"/>
                    </a:lnTo>
                    <a:lnTo>
                      <a:pt x="532" y="246"/>
                    </a:lnTo>
                    <a:lnTo>
                      <a:pt x="545" y="262"/>
                    </a:lnTo>
                    <a:lnTo>
                      <a:pt x="562" y="278"/>
                    </a:lnTo>
                    <a:lnTo>
                      <a:pt x="128" y="278"/>
                    </a:lnTo>
                    <a:lnTo>
                      <a:pt x="103" y="252"/>
                    </a:lnTo>
                    <a:lnTo>
                      <a:pt x="79" y="226"/>
                    </a:lnTo>
                    <a:lnTo>
                      <a:pt x="57" y="199"/>
                    </a:lnTo>
                    <a:lnTo>
                      <a:pt x="37" y="171"/>
                    </a:lnTo>
                    <a:lnTo>
                      <a:pt x="23" y="144"/>
                    </a:lnTo>
                    <a:lnTo>
                      <a:pt x="10" y="115"/>
                    </a:lnTo>
                    <a:lnTo>
                      <a:pt x="3" y="87"/>
                    </a:lnTo>
                    <a:lnTo>
                      <a:pt x="0" y="58"/>
                    </a:lnTo>
                    <a:lnTo>
                      <a:pt x="5" y="30"/>
                    </a:lnTo>
                    <a:lnTo>
                      <a:pt x="15" y="1"/>
                    </a:lnTo>
                    <a:lnTo>
                      <a:pt x="76" y="0"/>
                    </a:lnTo>
                    <a:lnTo>
                      <a:pt x="135" y="1"/>
                    </a:lnTo>
                    <a:lnTo>
                      <a:pt x="197" y="7"/>
                    </a:lnTo>
                    <a:lnTo>
                      <a:pt x="255" y="16"/>
                    </a:lnTo>
                    <a:lnTo>
                      <a:pt x="314" y="27"/>
                    </a:lnTo>
                    <a:lnTo>
                      <a:pt x="371" y="42"/>
                    </a:lnTo>
                    <a:lnTo>
                      <a:pt x="424" y="58"/>
                    </a:lnTo>
                    <a:lnTo>
                      <a:pt x="478" y="76"/>
                    </a:lnTo>
                    <a:lnTo>
                      <a:pt x="532" y="96"/>
                    </a:lnTo>
                    <a:lnTo>
                      <a:pt x="581" y="116"/>
                    </a:lnTo>
                    <a:lnTo>
                      <a:pt x="581" y="116"/>
                    </a:lnTo>
                    <a:close/>
                  </a:path>
                </a:pathLst>
              </a:custGeom>
              <a:solidFill>
                <a:srgbClr val="B3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8831" name="Freeform 47"/>
              <p:cNvSpPr>
                <a:spLocks/>
              </p:cNvSpPr>
              <p:nvPr/>
            </p:nvSpPr>
            <p:spPr bwMode="auto">
              <a:xfrm>
                <a:off x="569" y="996"/>
                <a:ext cx="4652" cy="626"/>
              </a:xfrm>
              <a:custGeom>
                <a:avLst/>
                <a:gdLst>
                  <a:gd name="T0" fmla="*/ 1407 w 4652"/>
                  <a:gd name="T1" fmla="*/ 210 h 626"/>
                  <a:gd name="T2" fmla="*/ 1414 w 4652"/>
                  <a:gd name="T3" fmla="*/ 202 h 626"/>
                  <a:gd name="T4" fmla="*/ 1409 w 4652"/>
                  <a:gd name="T5" fmla="*/ 194 h 626"/>
                  <a:gd name="T6" fmla="*/ 1618 w 4652"/>
                  <a:gd name="T7" fmla="*/ 188 h 626"/>
                  <a:gd name="T8" fmla="*/ 2228 w 4652"/>
                  <a:gd name="T9" fmla="*/ 190 h 626"/>
                  <a:gd name="T10" fmla="*/ 2802 w 4652"/>
                  <a:gd name="T11" fmla="*/ 191 h 626"/>
                  <a:gd name="T12" fmla="*/ 3363 w 4652"/>
                  <a:gd name="T13" fmla="*/ 194 h 626"/>
                  <a:gd name="T14" fmla="*/ 3419 w 4652"/>
                  <a:gd name="T15" fmla="*/ 175 h 626"/>
                  <a:gd name="T16" fmla="*/ 3419 w 4652"/>
                  <a:gd name="T17" fmla="*/ 112 h 626"/>
                  <a:gd name="T18" fmla="*/ 3378 w 4652"/>
                  <a:gd name="T19" fmla="*/ 49 h 626"/>
                  <a:gd name="T20" fmla="*/ 3360 w 4652"/>
                  <a:gd name="T21" fmla="*/ 10 h 626"/>
                  <a:gd name="T22" fmla="*/ 3419 w 4652"/>
                  <a:gd name="T23" fmla="*/ 15 h 626"/>
                  <a:gd name="T24" fmla="*/ 3478 w 4652"/>
                  <a:gd name="T25" fmla="*/ 23 h 626"/>
                  <a:gd name="T26" fmla="*/ 3539 w 4652"/>
                  <a:gd name="T27" fmla="*/ 30 h 626"/>
                  <a:gd name="T28" fmla="*/ 3583 w 4652"/>
                  <a:gd name="T29" fmla="*/ 82 h 626"/>
                  <a:gd name="T30" fmla="*/ 3601 w 4652"/>
                  <a:gd name="T31" fmla="*/ 137 h 626"/>
                  <a:gd name="T32" fmla="*/ 3603 w 4652"/>
                  <a:gd name="T33" fmla="*/ 194 h 626"/>
                  <a:gd name="T34" fmla="*/ 4652 w 4652"/>
                  <a:gd name="T35" fmla="*/ 198 h 626"/>
                  <a:gd name="T36" fmla="*/ 4615 w 4652"/>
                  <a:gd name="T37" fmla="*/ 505 h 626"/>
                  <a:gd name="T38" fmla="*/ 4576 w 4652"/>
                  <a:gd name="T39" fmla="*/ 508 h 626"/>
                  <a:gd name="T40" fmla="*/ 4544 w 4652"/>
                  <a:gd name="T41" fmla="*/ 519 h 626"/>
                  <a:gd name="T42" fmla="*/ 4532 w 4652"/>
                  <a:gd name="T43" fmla="*/ 544 h 626"/>
                  <a:gd name="T44" fmla="*/ 4566 w 4652"/>
                  <a:gd name="T45" fmla="*/ 572 h 626"/>
                  <a:gd name="T46" fmla="*/ 4620 w 4652"/>
                  <a:gd name="T47" fmla="*/ 595 h 626"/>
                  <a:gd name="T48" fmla="*/ 4642 w 4652"/>
                  <a:gd name="T49" fmla="*/ 626 h 626"/>
                  <a:gd name="T50" fmla="*/ 4596 w 4652"/>
                  <a:gd name="T51" fmla="*/ 622 h 626"/>
                  <a:gd name="T52" fmla="*/ 4549 w 4652"/>
                  <a:gd name="T53" fmla="*/ 615 h 626"/>
                  <a:gd name="T54" fmla="*/ 4500 w 4652"/>
                  <a:gd name="T55" fmla="*/ 614 h 626"/>
                  <a:gd name="T56" fmla="*/ 4485 w 4652"/>
                  <a:gd name="T57" fmla="*/ 585 h 626"/>
                  <a:gd name="T58" fmla="*/ 4488 w 4652"/>
                  <a:gd name="T59" fmla="*/ 457 h 626"/>
                  <a:gd name="T60" fmla="*/ 4488 w 4652"/>
                  <a:gd name="T61" fmla="*/ 322 h 626"/>
                  <a:gd name="T62" fmla="*/ 4485 w 4652"/>
                  <a:gd name="T63" fmla="*/ 271 h 626"/>
                  <a:gd name="T64" fmla="*/ 4468 w 4652"/>
                  <a:gd name="T65" fmla="*/ 257 h 626"/>
                  <a:gd name="T66" fmla="*/ 4444 w 4652"/>
                  <a:gd name="T67" fmla="*/ 251 h 626"/>
                  <a:gd name="T68" fmla="*/ 4431 w 4652"/>
                  <a:gd name="T69" fmla="*/ 250 h 626"/>
                  <a:gd name="T70" fmla="*/ 277 w 4652"/>
                  <a:gd name="T71" fmla="*/ 247 h 626"/>
                  <a:gd name="T72" fmla="*/ 223 w 4652"/>
                  <a:gd name="T73" fmla="*/ 247 h 626"/>
                  <a:gd name="T74" fmla="*/ 167 w 4652"/>
                  <a:gd name="T75" fmla="*/ 256 h 626"/>
                  <a:gd name="T76" fmla="*/ 152 w 4652"/>
                  <a:gd name="T77" fmla="*/ 572 h 626"/>
                  <a:gd name="T78" fmla="*/ 110 w 4652"/>
                  <a:gd name="T79" fmla="*/ 568 h 626"/>
                  <a:gd name="T80" fmla="*/ 66 w 4652"/>
                  <a:gd name="T81" fmla="*/ 570 h 626"/>
                  <a:gd name="T82" fmla="*/ 22 w 4652"/>
                  <a:gd name="T83" fmla="*/ 577 h 626"/>
                  <a:gd name="T84" fmla="*/ 2 w 4652"/>
                  <a:gd name="T85" fmla="*/ 506 h 626"/>
                  <a:gd name="T86" fmla="*/ 0 w 4652"/>
                  <a:gd name="T87" fmla="*/ 390 h 626"/>
                  <a:gd name="T88" fmla="*/ 2 w 4652"/>
                  <a:gd name="T89" fmla="*/ 268 h 626"/>
                  <a:gd name="T90" fmla="*/ 110 w 4652"/>
                  <a:gd name="T91" fmla="*/ 188 h 626"/>
                  <a:gd name="T92" fmla="*/ 456 w 4652"/>
                  <a:gd name="T93" fmla="*/ 188 h 626"/>
                  <a:gd name="T94" fmla="*/ 816 w 4652"/>
                  <a:gd name="T95" fmla="*/ 188 h 626"/>
                  <a:gd name="T96" fmla="*/ 1167 w 4652"/>
                  <a:gd name="T97" fmla="*/ 188 h 626"/>
                  <a:gd name="T98" fmla="*/ 1172 w 4652"/>
                  <a:gd name="T99" fmla="*/ 195 h 626"/>
                  <a:gd name="T100" fmla="*/ 1176 w 4652"/>
                  <a:gd name="T101" fmla="*/ 202 h 626"/>
                  <a:gd name="T102" fmla="*/ 1189 w 4652"/>
                  <a:gd name="T103" fmla="*/ 206 h 626"/>
                  <a:gd name="T104" fmla="*/ 1203 w 4652"/>
                  <a:gd name="T105" fmla="*/ 186 h 626"/>
                  <a:gd name="T106" fmla="*/ 1194 w 4652"/>
                  <a:gd name="T107" fmla="*/ 153 h 626"/>
                  <a:gd name="T108" fmla="*/ 1176 w 4652"/>
                  <a:gd name="T109" fmla="*/ 120 h 626"/>
                  <a:gd name="T110" fmla="*/ 1176 w 4652"/>
                  <a:gd name="T111" fmla="*/ 88 h 626"/>
                  <a:gd name="T112" fmla="*/ 1189 w 4652"/>
                  <a:gd name="T113" fmla="*/ 49 h 626"/>
                  <a:gd name="T114" fmla="*/ 1218 w 4652"/>
                  <a:gd name="T115" fmla="*/ 18 h 626"/>
                  <a:gd name="T116" fmla="*/ 1289 w 4652"/>
                  <a:gd name="T117" fmla="*/ 9 h 626"/>
                  <a:gd name="T118" fmla="*/ 1353 w 4652"/>
                  <a:gd name="T119" fmla="*/ 40 h 626"/>
                  <a:gd name="T120" fmla="*/ 1338 w 4652"/>
                  <a:gd name="T121" fmla="*/ 107 h 626"/>
                  <a:gd name="T122" fmla="*/ 1358 w 4652"/>
                  <a:gd name="T123" fmla="*/ 176 h 626"/>
                  <a:gd name="T124" fmla="*/ 1395 w 4652"/>
                  <a:gd name="T125" fmla="*/ 215 h 6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4652" h="626">
                    <a:moveTo>
                      <a:pt x="1395" y="215"/>
                    </a:moveTo>
                    <a:lnTo>
                      <a:pt x="1402" y="212"/>
                    </a:lnTo>
                    <a:lnTo>
                      <a:pt x="1407" y="210"/>
                    </a:lnTo>
                    <a:lnTo>
                      <a:pt x="1409" y="208"/>
                    </a:lnTo>
                    <a:lnTo>
                      <a:pt x="1412" y="206"/>
                    </a:lnTo>
                    <a:lnTo>
                      <a:pt x="1414" y="202"/>
                    </a:lnTo>
                    <a:lnTo>
                      <a:pt x="1414" y="200"/>
                    </a:lnTo>
                    <a:lnTo>
                      <a:pt x="1412" y="196"/>
                    </a:lnTo>
                    <a:lnTo>
                      <a:pt x="1409" y="194"/>
                    </a:lnTo>
                    <a:lnTo>
                      <a:pt x="1407" y="191"/>
                    </a:lnTo>
                    <a:lnTo>
                      <a:pt x="1402" y="188"/>
                    </a:lnTo>
                    <a:lnTo>
                      <a:pt x="1618" y="188"/>
                    </a:lnTo>
                    <a:lnTo>
                      <a:pt x="1828" y="188"/>
                    </a:lnTo>
                    <a:lnTo>
                      <a:pt x="2029" y="190"/>
                    </a:lnTo>
                    <a:lnTo>
                      <a:pt x="2228" y="190"/>
                    </a:lnTo>
                    <a:lnTo>
                      <a:pt x="2422" y="190"/>
                    </a:lnTo>
                    <a:lnTo>
                      <a:pt x="2613" y="190"/>
                    </a:lnTo>
                    <a:lnTo>
                      <a:pt x="2802" y="191"/>
                    </a:lnTo>
                    <a:lnTo>
                      <a:pt x="2988" y="192"/>
                    </a:lnTo>
                    <a:lnTo>
                      <a:pt x="3174" y="193"/>
                    </a:lnTo>
                    <a:lnTo>
                      <a:pt x="3363" y="194"/>
                    </a:lnTo>
                    <a:lnTo>
                      <a:pt x="3380" y="215"/>
                    </a:lnTo>
                    <a:lnTo>
                      <a:pt x="3404" y="195"/>
                    </a:lnTo>
                    <a:lnTo>
                      <a:pt x="3419" y="175"/>
                    </a:lnTo>
                    <a:lnTo>
                      <a:pt x="3424" y="154"/>
                    </a:lnTo>
                    <a:lnTo>
                      <a:pt x="3424" y="134"/>
                    </a:lnTo>
                    <a:lnTo>
                      <a:pt x="3419" y="112"/>
                    </a:lnTo>
                    <a:lnTo>
                      <a:pt x="3409" y="90"/>
                    </a:lnTo>
                    <a:lnTo>
                      <a:pt x="3395" y="70"/>
                    </a:lnTo>
                    <a:lnTo>
                      <a:pt x="3378" y="49"/>
                    </a:lnTo>
                    <a:lnTo>
                      <a:pt x="3358" y="28"/>
                    </a:lnTo>
                    <a:lnTo>
                      <a:pt x="3336" y="9"/>
                    </a:lnTo>
                    <a:lnTo>
                      <a:pt x="3360" y="10"/>
                    </a:lnTo>
                    <a:lnTo>
                      <a:pt x="3380" y="11"/>
                    </a:lnTo>
                    <a:lnTo>
                      <a:pt x="3400" y="12"/>
                    </a:lnTo>
                    <a:lnTo>
                      <a:pt x="3419" y="15"/>
                    </a:lnTo>
                    <a:lnTo>
                      <a:pt x="3439" y="17"/>
                    </a:lnTo>
                    <a:lnTo>
                      <a:pt x="3458" y="19"/>
                    </a:lnTo>
                    <a:lnTo>
                      <a:pt x="3478" y="23"/>
                    </a:lnTo>
                    <a:lnTo>
                      <a:pt x="3498" y="25"/>
                    </a:lnTo>
                    <a:lnTo>
                      <a:pt x="3517" y="27"/>
                    </a:lnTo>
                    <a:lnTo>
                      <a:pt x="3539" y="30"/>
                    </a:lnTo>
                    <a:lnTo>
                      <a:pt x="3559" y="47"/>
                    </a:lnTo>
                    <a:lnTo>
                      <a:pt x="3574" y="64"/>
                    </a:lnTo>
                    <a:lnTo>
                      <a:pt x="3583" y="82"/>
                    </a:lnTo>
                    <a:lnTo>
                      <a:pt x="3593" y="99"/>
                    </a:lnTo>
                    <a:lnTo>
                      <a:pt x="3598" y="119"/>
                    </a:lnTo>
                    <a:lnTo>
                      <a:pt x="3601" y="137"/>
                    </a:lnTo>
                    <a:lnTo>
                      <a:pt x="3603" y="155"/>
                    </a:lnTo>
                    <a:lnTo>
                      <a:pt x="3603" y="175"/>
                    </a:lnTo>
                    <a:lnTo>
                      <a:pt x="3603" y="194"/>
                    </a:lnTo>
                    <a:lnTo>
                      <a:pt x="3601" y="215"/>
                    </a:lnTo>
                    <a:lnTo>
                      <a:pt x="3637" y="194"/>
                    </a:lnTo>
                    <a:lnTo>
                      <a:pt x="4652" y="198"/>
                    </a:lnTo>
                    <a:lnTo>
                      <a:pt x="4642" y="503"/>
                    </a:lnTo>
                    <a:lnTo>
                      <a:pt x="4630" y="504"/>
                    </a:lnTo>
                    <a:lnTo>
                      <a:pt x="4615" y="505"/>
                    </a:lnTo>
                    <a:lnTo>
                      <a:pt x="4603" y="506"/>
                    </a:lnTo>
                    <a:lnTo>
                      <a:pt x="4588" y="507"/>
                    </a:lnTo>
                    <a:lnTo>
                      <a:pt x="4576" y="508"/>
                    </a:lnTo>
                    <a:lnTo>
                      <a:pt x="4564" y="511"/>
                    </a:lnTo>
                    <a:lnTo>
                      <a:pt x="4554" y="514"/>
                    </a:lnTo>
                    <a:lnTo>
                      <a:pt x="4544" y="519"/>
                    </a:lnTo>
                    <a:lnTo>
                      <a:pt x="4539" y="524"/>
                    </a:lnTo>
                    <a:lnTo>
                      <a:pt x="4534" y="531"/>
                    </a:lnTo>
                    <a:lnTo>
                      <a:pt x="4532" y="544"/>
                    </a:lnTo>
                    <a:lnTo>
                      <a:pt x="4537" y="555"/>
                    </a:lnTo>
                    <a:lnTo>
                      <a:pt x="4549" y="564"/>
                    </a:lnTo>
                    <a:lnTo>
                      <a:pt x="4566" y="572"/>
                    </a:lnTo>
                    <a:lnTo>
                      <a:pt x="4583" y="579"/>
                    </a:lnTo>
                    <a:lnTo>
                      <a:pt x="4603" y="587"/>
                    </a:lnTo>
                    <a:lnTo>
                      <a:pt x="4620" y="595"/>
                    </a:lnTo>
                    <a:lnTo>
                      <a:pt x="4635" y="603"/>
                    </a:lnTo>
                    <a:lnTo>
                      <a:pt x="4642" y="614"/>
                    </a:lnTo>
                    <a:lnTo>
                      <a:pt x="4642" y="626"/>
                    </a:lnTo>
                    <a:lnTo>
                      <a:pt x="4625" y="626"/>
                    </a:lnTo>
                    <a:lnTo>
                      <a:pt x="4610" y="624"/>
                    </a:lnTo>
                    <a:lnTo>
                      <a:pt x="4596" y="622"/>
                    </a:lnTo>
                    <a:lnTo>
                      <a:pt x="4579" y="619"/>
                    </a:lnTo>
                    <a:lnTo>
                      <a:pt x="4564" y="617"/>
                    </a:lnTo>
                    <a:lnTo>
                      <a:pt x="4549" y="615"/>
                    </a:lnTo>
                    <a:lnTo>
                      <a:pt x="4534" y="612"/>
                    </a:lnTo>
                    <a:lnTo>
                      <a:pt x="4517" y="612"/>
                    </a:lnTo>
                    <a:lnTo>
                      <a:pt x="4500" y="614"/>
                    </a:lnTo>
                    <a:lnTo>
                      <a:pt x="4483" y="617"/>
                    </a:lnTo>
                    <a:lnTo>
                      <a:pt x="4483" y="609"/>
                    </a:lnTo>
                    <a:lnTo>
                      <a:pt x="4485" y="585"/>
                    </a:lnTo>
                    <a:lnTo>
                      <a:pt x="4485" y="548"/>
                    </a:lnTo>
                    <a:lnTo>
                      <a:pt x="4485" y="505"/>
                    </a:lnTo>
                    <a:lnTo>
                      <a:pt x="4488" y="457"/>
                    </a:lnTo>
                    <a:lnTo>
                      <a:pt x="4488" y="408"/>
                    </a:lnTo>
                    <a:lnTo>
                      <a:pt x="4488" y="362"/>
                    </a:lnTo>
                    <a:lnTo>
                      <a:pt x="4488" y="322"/>
                    </a:lnTo>
                    <a:lnTo>
                      <a:pt x="4488" y="294"/>
                    </a:lnTo>
                    <a:lnTo>
                      <a:pt x="4485" y="279"/>
                    </a:lnTo>
                    <a:lnTo>
                      <a:pt x="4485" y="271"/>
                    </a:lnTo>
                    <a:lnTo>
                      <a:pt x="4480" y="265"/>
                    </a:lnTo>
                    <a:lnTo>
                      <a:pt x="4476" y="260"/>
                    </a:lnTo>
                    <a:lnTo>
                      <a:pt x="4468" y="257"/>
                    </a:lnTo>
                    <a:lnTo>
                      <a:pt x="4461" y="254"/>
                    </a:lnTo>
                    <a:lnTo>
                      <a:pt x="4451" y="252"/>
                    </a:lnTo>
                    <a:lnTo>
                      <a:pt x="4444" y="251"/>
                    </a:lnTo>
                    <a:lnTo>
                      <a:pt x="4439" y="251"/>
                    </a:lnTo>
                    <a:lnTo>
                      <a:pt x="4434" y="250"/>
                    </a:lnTo>
                    <a:lnTo>
                      <a:pt x="4431" y="250"/>
                    </a:lnTo>
                    <a:lnTo>
                      <a:pt x="292" y="247"/>
                    </a:lnTo>
                    <a:lnTo>
                      <a:pt x="289" y="247"/>
                    </a:lnTo>
                    <a:lnTo>
                      <a:pt x="277" y="247"/>
                    </a:lnTo>
                    <a:lnTo>
                      <a:pt x="262" y="247"/>
                    </a:lnTo>
                    <a:lnTo>
                      <a:pt x="243" y="247"/>
                    </a:lnTo>
                    <a:lnTo>
                      <a:pt x="223" y="247"/>
                    </a:lnTo>
                    <a:lnTo>
                      <a:pt x="201" y="249"/>
                    </a:lnTo>
                    <a:lnTo>
                      <a:pt x="184" y="251"/>
                    </a:lnTo>
                    <a:lnTo>
                      <a:pt x="167" y="256"/>
                    </a:lnTo>
                    <a:lnTo>
                      <a:pt x="157" y="263"/>
                    </a:lnTo>
                    <a:lnTo>
                      <a:pt x="152" y="271"/>
                    </a:lnTo>
                    <a:lnTo>
                      <a:pt x="152" y="572"/>
                    </a:lnTo>
                    <a:lnTo>
                      <a:pt x="140" y="570"/>
                    </a:lnTo>
                    <a:lnTo>
                      <a:pt x="125" y="569"/>
                    </a:lnTo>
                    <a:lnTo>
                      <a:pt x="110" y="568"/>
                    </a:lnTo>
                    <a:lnTo>
                      <a:pt x="96" y="568"/>
                    </a:lnTo>
                    <a:lnTo>
                      <a:pt x="81" y="569"/>
                    </a:lnTo>
                    <a:lnTo>
                      <a:pt x="66" y="570"/>
                    </a:lnTo>
                    <a:lnTo>
                      <a:pt x="51" y="572"/>
                    </a:lnTo>
                    <a:lnTo>
                      <a:pt x="37" y="575"/>
                    </a:lnTo>
                    <a:lnTo>
                      <a:pt x="22" y="577"/>
                    </a:lnTo>
                    <a:lnTo>
                      <a:pt x="10" y="579"/>
                    </a:lnTo>
                    <a:lnTo>
                      <a:pt x="5" y="544"/>
                    </a:lnTo>
                    <a:lnTo>
                      <a:pt x="2" y="506"/>
                    </a:lnTo>
                    <a:lnTo>
                      <a:pt x="2" y="468"/>
                    </a:lnTo>
                    <a:lnTo>
                      <a:pt x="0" y="430"/>
                    </a:lnTo>
                    <a:lnTo>
                      <a:pt x="0" y="390"/>
                    </a:lnTo>
                    <a:lnTo>
                      <a:pt x="0" y="350"/>
                    </a:lnTo>
                    <a:lnTo>
                      <a:pt x="0" y="310"/>
                    </a:lnTo>
                    <a:lnTo>
                      <a:pt x="2" y="268"/>
                    </a:lnTo>
                    <a:lnTo>
                      <a:pt x="2" y="228"/>
                    </a:lnTo>
                    <a:lnTo>
                      <a:pt x="2" y="188"/>
                    </a:lnTo>
                    <a:lnTo>
                      <a:pt x="110" y="188"/>
                    </a:lnTo>
                    <a:lnTo>
                      <a:pt x="223" y="188"/>
                    </a:lnTo>
                    <a:lnTo>
                      <a:pt x="338" y="188"/>
                    </a:lnTo>
                    <a:lnTo>
                      <a:pt x="456" y="188"/>
                    </a:lnTo>
                    <a:lnTo>
                      <a:pt x="576" y="188"/>
                    </a:lnTo>
                    <a:lnTo>
                      <a:pt x="696" y="188"/>
                    </a:lnTo>
                    <a:lnTo>
                      <a:pt x="816" y="188"/>
                    </a:lnTo>
                    <a:lnTo>
                      <a:pt x="934" y="188"/>
                    </a:lnTo>
                    <a:lnTo>
                      <a:pt x="1051" y="188"/>
                    </a:lnTo>
                    <a:lnTo>
                      <a:pt x="1167" y="188"/>
                    </a:lnTo>
                    <a:lnTo>
                      <a:pt x="1169" y="191"/>
                    </a:lnTo>
                    <a:lnTo>
                      <a:pt x="1172" y="193"/>
                    </a:lnTo>
                    <a:lnTo>
                      <a:pt x="1172" y="195"/>
                    </a:lnTo>
                    <a:lnTo>
                      <a:pt x="1174" y="198"/>
                    </a:lnTo>
                    <a:lnTo>
                      <a:pt x="1174" y="200"/>
                    </a:lnTo>
                    <a:lnTo>
                      <a:pt x="1176" y="202"/>
                    </a:lnTo>
                    <a:lnTo>
                      <a:pt x="1179" y="204"/>
                    </a:lnTo>
                    <a:lnTo>
                      <a:pt x="1184" y="206"/>
                    </a:lnTo>
                    <a:lnTo>
                      <a:pt x="1189" y="206"/>
                    </a:lnTo>
                    <a:lnTo>
                      <a:pt x="1194" y="206"/>
                    </a:lnTo>
                    <a:lnTo>
                      <a:pt x="1201" y="196"/>
                    </a:lnTo>
                    <a:lnTo>
                      <a:pt x="1203" y="186"/>
                    </a:lnTo>
                    <a:lnTo>
                      <a:pt x="1203" y="175"/>
                    </a:lnTo>
                    <a:lnTo>
                      <a:pt x="1199" y="164"/>
                    </a:lnTo>
                    <a:lnTo>
                      <a:pt x="1194" y="153"/>
                    </a:lnTo>
                    <a:lnTo>
                      <a:pt x="1189" y="142"/>
                    </a:lnTo>
                    <a:lnTo>
                      <a:pt x="1181" y="131"/>
                    </a:lnTo>
                    <a:lnTo>
                      <a:pt x="1176" y="120"/>
                    </a:lnTo>
                    <a:lnTo>
                      <a:pt x="1174" y="110"/>
                    </a:lnTo>
                    <a:lnTo>
                      <a:pt x="1174" y="99"/>
                    </a:lnTo>
                    <a:lnTo>
                      <a:pt x="1176" y="88"/>
                    </a:lnTo>
                    <a:lnTo>
                      <a:pt x="1179" y="75"/>
                    </a:lnTo>
                    <a:lnTo>
                      <a:pt x="1184" y="63"/>
                    </a:lnTo>
                    <a:lnTo>
                      <a:pt x="1189" y="49"/>
                    </a:lnTo>
                    <a:lnTo>
                      <a:pt x="1194" y="38"/>
                    </a:lnTo>
                    <a:lnTo>
                      <a:pt x="1206" y="27"/>
                    </a:lnTo>
                    <a:lnTo>
                      <a:pt x="1218" y="18"/>
                    </a:lnTo>
                    <a:lnTo>
                      <a:pt x="1238" y="12"/>
                    </a:lnTo>
                    <a:lnTo>
                      <a:pt x="1260" y="9"/>
                    </a:lnTo>
                    <a:lnTo>
                      <a:pt x="1289" y="9"/>
                    </a:lnTo>
                    <a:lnTo>
                      <a:pt x="1377" y="0"/>
                    </a:lnTo>
                    <a:lnTo>
                      <a:pt x="1365" y="19"/>
                    </a:lnTo>
                    <a:lnTo>
                      <a:pt x="1353" y="40"/>
                    </a:lnTo>
                    <a:lnTo>
                      <a:pt x="1346" y="62"/>
                    </a:lnTo>
                    <a:lnTo>
                      <a:pt x="1341" y="84"/>
                    </a:lnTo>
                    <a:lnTo>
                      <a:pt x="1338" y="107"/>
                    </a:lnTo>
                    <a:lnTo>
                      <a:pt x="1341" y="131"/>
                    </a:lnTo>
                    <a:lnTo>
                      <a:pt x="1346" y="154"/>
                    </a:lnTo>
                    <a:lnTo>
                      <a:pt x="1358" y="176"/>
                    </a:lnTo>
                    <a:lnTo>
                      <a:pt x="1373" y="196"/>
                    </a:lnTo>
                    <a:lnTo>
                      <a:pt x="1395" y="215"/>
                    </a:lnTo>
                    <a:lnTo>
                      <a:pt x="1395" y="215"/>
                    </a:lnTo>
                    <a:close/>
                  </a:path>
                </a:pathLst>
              </a:custGeom>
              <a:solidFill>
                <a:srgbClr val="47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8832" name="Freeform 48"/>
              <p:cNvSpPr>
                <a:spLocks/>
              </p:cNvSpPr>
              <p:nvPr/>
            </p:nvSpPr>
            <p:spPr bwMode="auto">
              <a:xfrm>
                <a:off x="2361" y="1032"/>
                <a:ext cx="360" cy="26"/>
              </a:xfrm>
              <a:custGeom>
                <a:avLst/>
                <a:gdLst>
                  <a:gd name="T0" fmla="*/ 360 w 360"/>
                  <a:gd name="T1" fmla="*/ 18 h 26"/>
                  <a:gd name="T2" fmla="*/ 360 w 360"/>
                  <a:gd name="T3" fmla="*/ 26 h 26"/>
                  <a:gd name="T4" fmla="*/ 326 w 360"/>
                  <a:gd name="T5" fmla="*/ 22 h 26"/>
                  <a:gd name="T6" fmla="*/ 291 w 360"/>
                  <a:gd name="T7" fmla="*/ 20 h 26"/>
                  <a:gd name="T8" fmla="*/ 255 w 360"/>
                  <a:gd name="T9" fmla="*/ 16 h 26"/>
                  <a:gd name="T10" fmla="*/ 218 w 360"/>
                  <a:gd name="T11" fmla="*/ 14 h 26"/>
                  <a:gd name="T12" fmla="*/ 181 w 360"/>
                  <a:gd name="T13" fmla="*/ 12 h 26"/>
                  <a:gd name="T14" fmla="*/ 144 w 360"/>
                  <a:gd name="T15" fmla="*/ 10 h 26"/>
                  <a:gd name="T16" fmla="*/ 110 w 360"/>
                  <a:gd name="T17" fmla="*/ 8 h 26"/>
                  <a:gd name="T18" fmla="*/ 73 w 360"/>
                  <a:gd name="T19" fmla="*/ 8 h 26"/>
                  <a:gd name="T20" fmla="*/ 36 w 360"/>
                  <a:gd name="T21" fmla="*/ 8 h 26"/>
                  <a:gd name="T22" fmla="*/ 0 w 360"/>
                  <a:gd name="T23" fmla="*/ 8 h 26"/>
                  <a:gd name="T24" fmla="*/ 36 w 360"/>
                  <a:gd name="T25" fmla="*/ 4 h 26"/>
                  <a:gd name="T26" fmla="*/ 73 w 360"/>
                  <a:gd name="T27" fmla="*/ 2 h 26"/>
                  <a:gd name="T28" fmla="*/ 110 w 360"/>
                  <a:gd name="T29" fmla="*/ 0 h 26"/>
                  <a:gd name="T30" fmla="*/ 144 w 360"/>
                  <a:gd name="T31" fmla="*/ 2 h 26"/>
                  <a:gd name="T32" fmla="*/ 181 w 360"/>
                  <a:gd name="T33" fmla="*/ 4 h 26"/>
                  <a:gd name="T34" fmla="*/ 218 w 360"/>
                  <a:gd name="T35" fmla="*/ 6 h 26"/>
                  <a:gd name="T36" fmla="*/ 252 w 360"/>
                  <a:gd name="T37" fmla="*/ 10 h 26"/>
                  <a:gd name="T38" fmla="*/ 289 w 360"/>
                  <a:gd name="T39" fmla="*/ 13 h 26"/>
                  <a:gd name="T40" fmla="*/ 326 w 360"/>
                  <a:gd name="T41" fmla="*/ 15 h 26"/>
                  <a:gd name="T42" fmla="*/ 360 w 360"/>
                  <a:gd name="T43" fmla="*/ 18 h 26"/>
                  <a:gd name="T44" fmla="*/ 360 w 360"/>
                  <a:gd name="T45" fmla="*/ 18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60" h="26">
                    <a:moveTo>
                      <a:pt x="360" y="18"/>
                    </a:moveTo>
                    <a:lnTo>
                      <a:pt x="360" y="26"/>
                    </a:lnTo>
                    <a:lnTo>
                      <a:pt x="326" y="22"/>
                    </a:lnTo>
                    <a:lnTo>
                      <a:pt x="291" y="20"/>
                    </a:lnTo>
                    <a:lnTo>
                      <a:pt x="255" y="16"/>
                    </a:lnTo>
                    <a:lnTo>
                      <a:pt x="218" y="14"/>
                    </a:lnTo>
                    <a:lnTo>
                      <a:pt x="181" y="12"/>
                    </a:lnTo>
                    <a:lnTo>
                      <a:pt x="144" y="10"/>
                    </a:lnTo>
                    <a:lnTo>
                      <a:pt x="110" y="8"/>
                    </a:lnTo>
                    <a:lnTo>
                      <a:pt x="73" y="8"/>
                    </a:lnTo>
                    <a:lnTo>
                      <a:pt x="36" y="8"/>
                    </a:lnTo>
                    <a:lnTo>
                      <a:pt x="0" y="8"/>
                    </a:lnTo>
                    <a:lnTo>
                      <a:pt x="36" y="4"/>
                    </a:lnTo>
                    <a:lnTo>
                      <a:pt x="73" y="2"/>
                    </a:lnTo>
                    <a:lnTo>
                      <a:pt x="110" y="0"/>
                    </a:lnTo>
                    <a:lnTo>
                      <a:pt x="144" y="2"/>
                    </a:lnTo>
                    <a:lnTo>
                      <a:pt x="181" y="4"/>
                    </a:lnTo>
                    <a:lnTo>
                      <a:pt x="218" y="6"/>
                    </a:lnTo>
                    <a:lnTo>
                      <a:pt x="252" y="10"/>
                    </a:lnTo>
                    <a:lnTo>
                      <a:pt x="289" y="13"/>
                    </a:lnTo>
                    <a:lnTo>
                      <a:pt x="326" y="15"/>
                    </a:lnTo>
                    <a:lnTo>
                      <a:pt x="360" y="18"/>
                    </a:lnTo>
                    <a:lnTo>
                      <a:pt x="360" y="18"/>
                    </a:lnTo>
                    <a:close/>
                  </a:path>
                </a:pathLst>
              </a:custGeom>
              <a:solidFill>
                <a:srgbClr val="0019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8833" name="Freeform 49"/>
              <p:cNvSpPr>
                <a:spLocks/>
              </p:cNvSpPr>
              <p:nvPr/>
            </p:nvSpPr>
            <p:spPr bwMode="auto">
              <a:xfrm>
                <a:off x="2537" y="1087"/>
                <a:ext cx="177" cy="36"/>
              </a:xfrm>
              <a:custGeom>
                <a:avLst/>
                <a:gdLst>
                  <a:gd name="T0" fmla="*/ 177 w 177"/>
                  <a:gd name="T1" fmla="*/ 12 h 36"/>
                  <a:gd name="T2" fmla="*/ 159 w 177"/>
                  <a:gd name="T3" fmla="*/ 14 h 36"/>
                  <a:gd name="T4" fmla="*/ 140 w 177"/>
                  <a:gd name="T5" fmla="*/ 16 h 36"/>
                  <a:gd name="T6" fmla="*/ 123 w 177"/>
                  <a:gd name="T7" fmla="*/ 19 h 36"/>
                  <a:gd name="T8" fmla="*/ 106 w 177"/>
                  <a:gd name="T9" fmla="*/ 21 h 36"/>
                  <a:gd name="T10" fmla="*/ 88 w 177"/>
                  <a:gd name="T11" fmla="*/ 23 h 36"/>
                  <a:gd name="T12" fmla="*/ 71 w 177"/>
                  <a:gd name="T13" fmla="*/ 27 h 36"/>
                  <a:gd name="T14" fmla="*/ 54 w 177"/>
                  <a:gd name="T15" fmla="*/ 29 h 36"/>
                  <a:gd name="T16" fmla="*/ 37 w 177"/>
                  <a:gd name="T17" fmla="*/ 31 h 36"/>
                  <a:gd name="T18" fmla="*/ 20 w 177"/>
                  <a:gd name="T19" fmla="*/ 33 h 36"/>
                  <a:gd name="T20" fmla="*/ 0 w 177"/>
                  <a:gd name="T21" fmla="*/ 36 h 36"/>
                  <a:gd name="T22" fmla="*/ 10 w 177"/>
                  <a:gd name="T23" fmla="*/ 30 h 36"/>
                  <a:gd name="T24" fmla="*/ 22 w 177"/>
                  <a:gd name="T25" fmla="*/ 25 h 36"/>
                  <a:gd name="T26" fmla="*/ 37 w 177"/>
                  <a:gd name="T27" fmla="*/ 21 h 36"/>
                  <a:gd name="T28" fmla="*/ 52 w 177"/>
                  <a:gd name="T29" fmla="*/ 19 h 36"/>
                  <a:gd name="T30" fmla="*/ 69 w 177"/>
                  <a:gd name="T31" fmla="*/ 16 h 36"/>
                  <a:gd name="T32" fmla="*/ 88 w 177"/>
                  <a:gd name="T33" fmla="*/ 14 h 36"/>
                  <a:gd name="T34" fmla="*/ 106 w 177"/>
                  <a:gd name="T35" fmla="*/ 12 h 36"/>
                  <a:gd name="T36" fmla="*/ 123 w 177"/>
                  <a:gd name="T37" fmla="*/ 8 h 36"/>
                  <a:gd name="T38" fmla="*/ 137 w 177"/>
                  <a:gd name="T39" fmla="*/ 5 h 36"/>
                  <a:gd name="T40" fmla="*/ 152 w 177"/>
                  <a:gd name="T41" fmla="*/ 0 h 36"/>
                  <a:gd name="T42" fmla="*/ 177 w 177"/>
                  <a:gd name="T43" fmla="*/ 0 h 36"/>
                  <a:gd name="T44" fmla="*/ 177 w 177"/>
                  <a:gd name="T45" fmla="*/ 12 h 36"/>
                  <a:gd name="T46" fmla="*/ 177 w 177"/>
                  <a:gd name="T47" fmla="*/ 12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77" h="36">
                    <a:moveTo>
                      <a:pt x="177" y="12"/>
                    </a:moveTo>
                    <a:lnTo>
                      <a:pt x="159" y="14"/>
                    </a:lnTo>
                    <a:lnTo>
                      <a:pt x="140" y="16"/>
                    </a:lnTo>
                    <a:lnTo>
                      <a:pt x="123" y="19"/>
                    </a:lnTo>
                    <a:lnTo>
                      <a:pt x="106" y="21"/>
                    </a:lnTo>
                    <a:lnTo>
                      <a:pt x="88" y="23"/>
                    </a:lnTo>
                    <a:lnTo>
                      <a:pt x="71" y="27"/>
                    </a:lnTo>
                    <a:lnTo>
                      <a:pt x="54" y="29"/>
                    </a:lnTo>
                    <a:lnTo>
                      <a:pt x="37" y="31"/>
                    </a:lnTo>
                    <a:lnTo>
                      <a:pt x="20" y="33"/>
                    </a:lnTo>
                    <a:lnTo>
                      <a:pt x="0" y="36"/>
                    </a:lnTo>
                    <a:lnTo>
                      <a:pt x="10" y="30"/>
                    </a:lnTo>
                    <a:lnTo>
                      <a:pt x="22" y="25"/>
                    </a:lnTo>
                    <a:lnTo>
                      <a:pt x="37" y="21"/>
                    </a:lnTo>
                    <a:lnTo>
                      <a:pt x="52" y="19"/>
                    </a:lnTo>
                    <a:lnTo>
                      <a:pt x="69" y="16"/>
                    </a:lnTo>
                    <a:lnTo>
                      <a:pt x="88" y="14"/>
                    </a:lnTo>
                    <a:lnTo>
                      <a:pt x="106" y="12"/>
                    </a:lnTo>
                    <a:lnTo>
                      <a:pt x="123" y="8"/>
                    </a:lnTo>
                    <a:lnTo>
                      <a:pt x="137" y="5"/>
                    </a:lnTo>
                    <a:lnTo>
                      <a:pt x="152" y="0"/>
                    </a:lnTo>
                    <a:lnTo>
                      <a:pt x="177" y="0"/>
                    </a:lnTo>
                    <a:lnTo>
                      <a:pt x="177" y="12"/>
                    </a:lnTo>
                    <a:lnTo>
                      <a:pt x="177" y="12"/>
                    </a:lnTo>
                    <a:close/>
                  </a:path>
                </a:pathLst>
              </a:custGeom>
              <a:solidFill>
                <a:srgbClr val="0019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8834" name="Freeform 50"/>
              <p:cNvSpPr>
                <a:spLocks/>
              </p:cNvSpPr>
              <p:nvPr/>
            </p:nvSpPr>
            <p:spPr bwMode="auto">
              <a:xfrm>
                <a:off x="3162" y="1091"/>
                <a:ext cx="213" cy="28"/>
              </a:xfrm>
              <a:custGeom>
                <a:avLst/>
                <a:gdLst>
                  <a:gd name="T0" fmla="*/ 213 w 213"/>
                  <a:gd name="T1" fmla="*/ 20 h 28"/>
                  <a:gd name="T2" fmla="*/ 213 w 213"/>
                  <a:gd name="T3" fmla="*/ 28 h 28"/>
                  <a:gd name="T4" fmla="*/ 0 w 213"/>
                  <a:gd name="T5" fmla="*/ 0 h 28"/>
                  <a:gd name="T6" fmla="*/ 25 w 213"/>
                  <a:gd name="T7" fmla="*/ 1 h 28"/>
                  <a:gd name="T8" fmla="*/ 47 w 213"/>
                  <a:gd name="T9" fmla="*/ 2 h 28"/>
                  <a:gd name="T10" fmla="*/ 69 w 213"/>
                  <a:gd name="T11" fmla="*/ 3 h 28"/>
                  <a:gd name="T12" fmla="*/ 88 w 213"/>
                  <a:gd name="T13" fmla="*/ 5 h 28"/>
                  <a:gd name="T14" fmla="*/ 110 w 213"/>
                  <a:gd name="T15" fmla="*/ 8 h 28"/>
                  <a:gd name="T16" fmla="*/ 133 w 213"/>
                  <a:gd name="T17" fmla="*/ 10 h 28"/>
                  <a:gd name="T18" fmla="*/ 152 w 213"/>
                  <a:gd name="T19" fmla="*/ 13 h 28"/>
                  <a:gd name="T20" fmla="*/ 172 w 213"/>
                  <a:gd name="T21" fmla="*/ 16 h 28"/>
                  <a:gd name="T22" fmla="*/ 194 w 213"/>
                  <a:gd name="T23" fmla="*/ 18 h 28"/>
                  <a:gd name="T24" fmla="*/ 213 w 213"/>
                  <a:gd name="T25" fmla="*/ 20 h 28"/>
                  <a:gd name="T26" fmla="*/ 213 w 213"/>
                  <a:gd name="T27" fmla="*/ 2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13" h="28">
                    <a:moveTo>
                      <a:pt x="213" y="20"/>
                    </a:moveTo>
                    <a:lnTo>
                      <a:pt x="213" y="28"/>
                    </a:lnTo>
                    <a:lnTo>
                      <a:pt x="0" y="0"/>
                    </a:lnTo>
                    <a:lnTo>
                      <a:pt x="25" y="1"/>
                    </a:lnTo>
                    <a:lnTo>
                      <a:pt x="47" y="2"/>
                    </a:lnTo>
                    <a:lnTo>
                      <a:pt x="69" y="3"/>
                    </a:lnTo>
                    <a:lnTo>
                      <a:pt x="88" y="5"/>
                    </a:lnTo>
                    <a:lnTo>
                      <a:pt x="110" y="8"/>
                    </a:lnTo>
                    <a:lnTo>
                      <a:pt x="133" y="10"/>
                    </a:lnTo>
                    <a:lnTo>
                      <a:pt x="152" y="13"/>
                    </a:lnTo>
                    <a:lnTo>
                      <a:pt x="172" y="16"/>
                    </a:lnTo>
                    <a:lnTo>
                      <a:pt x="194" y="18"/>
                    </a:lnTo>
                    <a:lnTo>
                      <a:pt x="213" y="20"/>
                    </a:lnTo>
                    <a:lnTo>
                      <a:pt x="213" y="20"/>
                    </a:lnTo>
                    <a:close/>
                  </a:path>
                </a:pathLst>
              </a:custGeom>
              <a:solidFill>
                <a:srgbClr val="0019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8835" name="Freeform 51"/>
              <p:cNvSpPr>
                <a:spLocks/>
              </p:cNvSpPr>
              <p:nvPr/>
            </p:nvSpPr>
            <p:spPr bwMode="auto">
              <a:xfrm>
                <a:off x="579" y="1643"/>
                <a:ext cx="157" cy="44"/>
              </a:xfrm>
              <a:custGeom>
                <a:avLst/>
                <a:gdLst>
                  <a:gd name="T0" fmla="*/ 0 w 157"/>
                  <a:gd name="T1" fmla="*/ 44 h 44"/>
                  <a:gd name="T2" fmla="*/ 142 w 157"/>
                  <a:gd name="T3" fmla="*/ 0 h 44"/>
                  <a:gd name="T4" fmla="*/ 157 w 157"/>
                  <a:gd name="T5" fmla="*/ 35 h 44"/>
                  <a:gd name="T6" fmla="*/ 0 w 157"/>
                  <a:gd name="T7" fmla="*/ 44 h 44"/>
                  <a:gd name="T8" fmla="*/ 0 w 157"/>
                  <a:gd name="T9" fmla="*/ 4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7" h="44">
                    <a:moveTo>
                      <a:pt x="0" y="44"/>
                    </a:moveTo>
                    <a:lnTo>
                      <a:pt x="142" y="0"/>
                    </a:lnTo>
                    <a:lnTo>
                      <a:pt x="157" y="35"/>
                    </a:lnTo>
                    <a:lnTo>
                      <a:pt x="0" y="44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rgbClr val="47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8836" name="Freeform 52"/>
              <p:cNvSpPr>
                <a:spLocks/>
              </p:cNvSpPr>
              <p:nvPr/>
            </p:nvSpPr>
            <p:spPr bwMode="auto">
              <a:xfrm>
                <a:off x="5052" y="1687"/>
                <a:ext cx="37" cy="12"/>
              </a:xfrm>
              <a:custGeom>
                <a:avLst/>
                <a:gdLst>
                  <a:gd name="T0" fmla="*/ 0 w 37"/>
                  <a:gd name="T1" fmla="*/ 12 h 12"/>
                  <a:gd name="T2" fmla="*/ 0 w 37"/>
                  <a:gd name="T3" fmla="*/ 0 h 12"/>
                  <a:gd name="T4" fmla="*/ 37 w 37"/>
                  <a:gd name="T5" fmla="*/ 12 h 12"/>
                  <a:gd name="T6" fmla="*/ 0 w 37"/>
                  <a:gd name="T7" fmla="*/ 12 h 12"/>
                  <a:gd name="T8" fmla="*/ 0 w 37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12">
                    <a:moveTo>
                      <a:pt x="0" y="12"/>
                    </a:moveTo>
                    <a:lnTo>
                      <a:pt x="0" y="0"/>
                    </a:lnTo>
                    <a:lnTo>
                      <a:pt x="37" y="12"/>
                    </a:lnTo>
                    <a:lnTo>
                      <a:pt x="0" y="12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47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8837" name="Freeform 53"/>
              <p:cNvSpPr>
                <a:spLocks/>
              </p:cNvSpPr>
              <p:nvPr/>
            </p:nvSpPr>
            <p:spPr bwMode="auto">
              <a:xfrm>
                <a:off x="721" y="1766"/>
                <a:ext cx="27" cy="15"/>
              </a:xfrm>
              <a:custGeom>
                <a:avLst/>
                <a:gdLst>
                  <a:gd name="T0" fmla="*/ 0 w 27"/>
                  <a:gd name="T1" fmla="*/ 12 h 15"/>
                  <a:gd name="T2" fmla="*/ 27 w 27"/>
                  <a:gd name="T3" fmla="*/ 0 h 15"/>
                  <a:gd name="T4" fmla="*/ 27 w 27"/>
                  <a:gd name="T5" fmla="*/ 15 h 15"/>
                  <a:gd name="T6" fmla="*/ 0 w 27"/>
                  <a:gd name="T7" fmla="*/ 12 h 15"/>
                  <a:gd name="T8" fmla="*/ 0 w 27"/>
                  <a:gd name="T9" fmla="*/ 12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5">
                    <a:moveTo>
                      <a:pt x="0" y="12"/>
                    </a:moveTo>
                    <a:lnTo>
                      <a:pt x="27" y="0"/>
                    </a:lnTo>
                    <a:lnTo>
                      <a:pt x="27" y="15"/>
                    </a:lnTo>
                    <a:lnTo>
                      <a:pt x="0" y="12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47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8838" name="Freeform 54"/>
              <p:cNvSpPr>
                <a:spLocks/>
              </p:cNvSpPr>
              <p:nvPr/>
            </p:nvSpPr>
            <p:spPr bwMode="auto">
              <a:xfrm>
                <a:off x="5035" y="1781"/>
                <a:ext cx="162" cy="79"/>
              </a:xfrm>
              <a:custGeom>
                <a:avLst/>
                <a:gdLst>
                  <a:gd name="T0" fmla="*/ 157 w 162"/>
                  <a:gd name="T1" fmla="*/ 67 h 79"/>
                  <a:gd name="T2" fmla="*/ 139 w 162"/>
                  <a:gd name="T3" fmla="*/ 64 h 79"/>
                  <a:gd name="T4" fmla="*/ 122 w 162"/>
                  <a:gd name="T5" fmla="*/ 62 h 79"/>
                  <a:gd name="T6" fmla="*/ 108 w 162"/>
                  <a:gd name="T7" fmla="*/ 62 h 79"/>
                  <a:gd name="T8" fmla="*/ 90 w 162"/>
                  <a:gd name="T9" fmla="*/ 62 h 79"/>
                  <a:gd name="T10" fmla="*/ 76 w 162"/>
                  <a:gd name="T11" fmla="*/ 63 h 79"/>
                  <a:gd name="T12" fmla="*/ 61 w 162"/>
                  <a:gd name="T13" fmla="*/ 65 h 79"/>
                  <a:gd name="T14" fmla="*/ 46 w 162"/>
                  <a:gd name="T15" fmla="*/ 69 h 79"/>
                  <a:gd name="T16" fmla="*/ 29 w 162"/>
                  <a:gd name="T17" fmla="*/ 72 h 79"/>
                  <a:gd name="T18" fmla="*/ 14 w 162"/>
                  <a:gd name="T19" fmla="*/ 75 h 79"/>
                  <a:gd name="T20" fmla="*/ 0 w 162"/>
                  <a:gd name="T21" fmla="*/ 79 h 79"/>
                  <a:gd name="T22" fmla="*/ 10 w 162"/>
                  <a:gd name="T23" fmla="*/ 0 h 79"/>
                  <a:gd name="T24" fmla="*/ 27 w 162"/>
                  <a:gd name="T25" fmla="*/ 8 h 79"/>
                  <a:gd name="T26" fmla="*/ 46 w 162"/>
                  <a:gd name="T27" fmla="*/ 15 h 79"/>
                  <a:gd name="T28" fmla="*/ 66 w 162"/>
                  <a:gd name="T29" fmla="*/ 19 h 79"/>
                  <a:gd name="T30" fmla="*/ 88 w 162"/>
                  <a:gd name="T31" fmla="*/ 25 h 79"/>
                  <a:gd name="T32" fmla="*/ 110 w 162"/>
                  <a:gd name="T33" fmla="*/ 30 h 79"/>
                  <a:gd name="T34" fmla="*/ 130 w 162"/>
                  <a:gd name="T35" fmla="*/ 34 h 79"/>
                  <a:gd name="T36" fmla="*/ 144 w 162"/>
                  <a:gd name="T37" fmla="*/ 40 h 79"/>
                  <a:gd name="T38" fmla="*/ 157 w 162"/>
                  <a:gd name="T39" fmla="*/ 47 h 79"/>
                  <a:gd name="T40" fmla="*/ 162 w 162"/>
                  <a:gd name="T41" fmla="*/ 56 h 79"/>
                  <a:gd name="T42" fmla="*/ 157 w 162"/>
                  <a:gd name="T43" fmla="*/ 67 h 79"/>
                  <a:gd name="T44" fmla="*/ 157 w 162"/>
                  <a:gd name="T45" fmla="*/ 67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2" h="79">
                    <a:moveTo>
                      <a:pt x="157" y="67"/>
                    </a:moveTo>
                    <a:lnTo>
                      <a:pt x="139" y="64"/>
                    </a:lnTo>
                    <a:lnTo>
                      <a:pt x="122" y="62"/>
                    </a:lnTo>
                    <a:lnTo>
                      <a:pt x="108" y="62"/>
                    </a:lnTo>
                    <a:lnTo>
                      <a:pt x="90" y="62"/>
                    </a:lnTo>
                    <a:lnTo>
                      <a:pt x="76" y="63"/>
                    </a:lnTo>
                    <a:lnTo>
                      <a:pt x="61" y="65"/>
                    </a:lnTo>
                    <a:lnTo>
                      <a:pt x="46" y="69"/>
                    </a:lnTo>
                    <a:lnTo>
                      <a:pt x="29" y="72"/>
                    </a:lnTo>
                    <a:lnTo>
                      <a:pt x="14" y="75"/>
                    </a:lnTo>
                    <a:lnTo>
                      <a:pt x="0" y="79"/>
                    </a:lnTo>
                    <a:lnTo>
                      <a:pt x="10" y="0"/>
                    </a:lnTo>
                    <a:lnTo>
                      <a:pt x="27" y="8"/>
                    </a:lnTo>
                    <a:lnTo>
                      <a:pt x="46" y="15"/>
                    </a:lnTo>
                    <a:lnTo>
                      <a:pt x="66" y="19"/>
                    </a:lnTo>
                    <a:lnTo>
                      <a:pt x="88" y="25"/>
                    </a:lnTo>
                    <a:lnTo>
                      <a:pt x="110" y="30"/>
                    </a:lnTo>
                    <a:lnTo>
                      <a:pt x="130" y="34"/>
                    </a:lnTo>
                    <a:lnTo>
                      <a:pt x="144" y="40"/>
                    </a:lnTo>
                    <a:lnTo>
                      <a:pt x="157" y="47"/>
                    </a:lnTo>
                    <a:lnTo>
                      <a:pt x="162" y="56"/>
                    </a:lnTo>
                    <a:lnTo>
                      <a:pt x="157" y="67"/>
                    </a:lnTo>
                    <a:lnTo>
                      <a:pt x="157" y="67"/>
                    </a:lnTo>
                    <a:close/>
                  </a:path>
                </a:pathLst>
              </a:custGeom>
              <a:solidFill>
                <a:srgbClr val="47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8839" name="Freeform 55"/>
              <p:cNvSpPr>
                <a:spLocks/>
              </p:cNvSpPr>
              <p:nvPr/>
            </p:nvSpPr>
            <p:spPr bwMode="auto">
              <a:xfrm>
                <a:off x="552" y="1872"/>
                <a:ext cx="662" cy="1852"/>
              </a:xfrm>
              <a:custGeom>
                <a:avLst/>
                <a:gdLst>
                  <a:gd name="T0" fmla="*/ 176 w 662"/>
                  <a:gd name="T1" fmla="*/ 1763 h 1852"/>
                  <a:gd name="T2" fmla="*/ 257 w 662"/>
                  <a:gd name="T3" fmla="*/ 1767 h 1852"/>
                  <a:gd name="T4" fmla="*/ 353 w 662"/>
                  <a:gd name="T5" fmla="*/ 1770 h 1852"/>
                  <a:gd name="T6" fmla="*/ 453 w 662"/>
                  <a:gd name="T7" fmla="*/ 1771 h 1852"/>
                  <a:gd name="T8" fmla="*/ 551 w 662"/>
                  <a:gd name="T9" fmla="*/ 1771 h 1852"/>
                  <a:gd name="T10" fmla="*/ 644 w 662"/>
                  <a:gd name="T11" fmla="*/ 1770 h 1852"/>
                  <a:gd name="T12" fmla="*/ 649 w 662"/>
                  <a:gd name="T13" fmla="*/ 1786 h 1852"/>
                  <a:gd name="T14" fmla="*/ 657 w 662"/>
                  <a:gd name="T15" fmla="*/ 1802 h 1852"/>
                  <a:gd name="T16" fmla="*/ 659 w 662"/>
                  <a:gd name="T17" fmla="*/ 1818 h 1852"/>
                  <a:gd name="T18" fmla="*/ 662 w 662"/>
                  <a:gd name="T19" fmla="*/ 1835 h 1852"/>
                  <a:gd name="T20" fmla="*/ 654 w 662"/>
                  <a:gd name="T21" fmla="*/ 1852 h 1852"/>
                  <a:gd name="T22" fmla="*/ 505 w 662"/>
                  <a:gd name="T23" fmla="*/ 1848 h 1852"/>
                  <a:gd name="T24" fmla="*/ 333 w 662"/>
                  <a:gd name="T25" fmla="*/ 1846 h 1852"/>
                  <a:gd name="T26" fmla="*/ 169 w 662"/>
                  <a:gd name="T27" fmla="*/ 1845 h 1852"/>
                  <a:gd name="T28" fmla="*/ 49 w 662"/>
                  <a:gd name="T29" fmla="*/ 1844 h 1852"/>
                  <a:gd name="T30" fmla="*/ 0 w 662"/>
                  <a:gd name="T31" fmla="*/ 1843 h 1852"/>
                  <a:gd name="T32" fmla="*/ 10 w 662"/>
                  <a:gd name="T33" fmla="*/ 923 h 1852"/>
                  <a:gd name="T34" fmla="*/ 10 w 662"/>
                  <a:gd name="T35" fmla="*/ 749 h 1852"/>
                  <a:gd name="T36" fmla="*/ 10 w 662"/>
                  <a:gd name="T37" fmla="*/ 574 h 1852"/>
                  <a:gd name="T38" fmla="*/ 12 w 662"/>
                  <a:gd name="T39" fmla="*/ 399 h 1852"/>
                  <a:gd name="T40" fmla="*/ 14 w 662"/>
                  <a:gd name="T41" fmla="*/ 223 h 1852"/>
                  <a:gd name="T42" fmla="*/ 34 w 662"/>
                  <a:gd name="T43" fmla="*/ 134 h 1852"/>
                  <a:gd name="T44" fmla="*/ 61 w 662"/>
                  <a:gd name="T45" fmla="*/ 130 h 1852"/>
                  <a:gd name="T46" fmla="*/ 88 w 662"/>
                  <a:gd name="T47" fmla="*/ 123 h 1852"/>
                  <a:gd name="T48" fmla="*/ 113 w 662"/>
                  <a:gd name="T49" fmla="*/ 114 h 1852"/>
                  <a:gd name="T50" fmla="*/ 132 w 662"/>
                  <a:gd name="T51" fmla="*/ 101 h 1852"/>
                  <a:gd name="T52" fmla="*/ 144 w 662"/>
                  <a:gd name="T53" fmla="*/ 87 h 1852"/>
                  <a:gd name="T54" fmla="*/ 139 w 662"/>
                  <a:gd name="T55" fmla="*/ 75 h 1852"/>
                  <a:gd name="T56" fmla="*/ 122 w 662"/>
                  <a:gd name="T57" fmla="*/ 61 h 1852"/>
                  <a:gd name="T58" fmla="*/ 95 w 662"/>
                  <a:gd name="T59" fmla="*/ 50 h 1852"/>
                  <a:gd name="T60" fmla="*/ 66 w 662"/>
                  <a:gd name="T61" fmla="*/ 42 h 1852"/>
                  <a:gd name="T62" fmla="*/ 49 w 662"/>
                  <a:gd name="T63" fmla="*/ 38 h 1852"/>
                  <a:gd name="T64" fmla="*/ 39 w 662"/>
                  <a:gd name="T65" fmla="*/ 37 h 1852"/>
                  <a:gd name="T66" fmla="*/ 29 w 662"/>
                  <a:gd name="T67" fmla="*/ 36 h 1852"/>
                  <a:gd name="T68" fmla="*/ 19 w 662"/>
                  <a:gd name="T69" fmla="*/ 35 h 1852"/>
                  <a:gd name="T70" fmla="*/ 12 w 662"/>
                  <a:gd name="T71" fmla="*/ 31 h 1852"/>
                  <a:gd name="T72" fmla="*/ 24 w 662"/>
                  <a:gd name="T73" fmla="*/ 26 h 1852"/>
                  <a:gd name="T74" fmla="*/ 56 w 662"/>
                  <a:gd name="T75" fmla="*/ 19 h 1852"/>
                  <a:gd name="T76" fmla="*/ 88 w 662"/>
                  <a:gd name="T77" fmla="*/ 13 h 1852"/>
                  <a:gd name="T78" fmla="*/ 120 w 662"/>
                  <a:gd name="T79" fmla="*/ 8 h 1852"/>
                  <a:gd name="T80" fmla="*/ 154 w 662"/>
                  <a:gd name="T81" fmla="*/ 3 h 1852"/>
                  <a:gd name="T82" fmla="*/ 169 w 662"/>
                  <a:gd name="T83" fmla="*/ 741 h 1852"/>
                  <a:gd name="T84" fmla="*/ 169 w 662"/>
                  <a:gd name="T85" fmla="*/ 740 h 18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662" h="1852">
                    <a:moveTo>
                      <a:pt x="169" y="740"/>
                    </a:moveTo>
                    <a:lnTo>
                      <a:pt x="176" y="1763"/>
                    </a:lnTo>
                    <a:lnTo>
                      <a:pt x="215" y="1765"/>
                    </a:lnTo>
                    <a:lnTo>
                      <a:pt x="257" y="1767"/>
                    </a:lnTo>
                    <a:lnTo>
                      <a:pt x="304" y="1770"/>
                    </a:lnTo>
                    <a:lnTo>
                      <a:pt x="353" y="1770"/>
                    </a:lnTo>
                    <a:lnTo>
                      <a:pt x="402" y="1771"/>
                    </a:lnTo>
                    <a:lnTo>
                      <a:pt x="453" y="1771"/>
                    </a:lnTo>
                    <a:lnTo>
                      <a:pt x="502" y="1771"/>
                    </a:lnTo>
                    <a:lnTo>
                      <a:pt x="551" y="1771"/>
                    </a:lnTo>
                    <a:lnTo>
                      <a:pt x="600" y="1770"/>
                    </a:lnTo>
                    <a:lnTo>
                      <a:pt x="644" y="1770"/>
                    </a:lnTo>
                    <a:lnTo>
                      <a:pt x="647" y="1778"/>
                    </a:lnTo>
                    <a:lnTo>
                      <a:pt x="649" y="1786"/>
                    </a:lnTo>
                    <a:lnTo>
                      <a:pt x="652" y="1794"/>
                    </a:lnTo>
                    <a:lnTo>
                      <a:pt x="657" y="1802"/>
                    </a:lnTo>
                    <a:lnTo>
                      <a:pt x="659" y="1810"/>
                    </a:lnTo>
                    <a:lnTo>
                      <a:pt x="659" y="1818"/>
                    </a:lnTo>
                    <a:lnTo>
                      <a:pt x="662" y="1827"/>
                    </a:lnTo>
                    <a:lnTo>
                      <a:pt x="662" y="1835"/>
                    </a:lnTo>
                    <a:lnTo>
                      <a:pt x="659" y="1843"/>
                    </a:lnTo>
                    <a:lnTo>
                      <a:pt x="654" y="1852"/>
                    </a:lnTo>
                    <a:lnTo>
                      <a:pt x="586" y="1851"/>
                    </a:lnTo>
                    <a:lnTo>
                      <a:pt x="505" y="1848"/>
                    </a:lnTo>
                    <a:lnTo>
                      <a:pt x="419" y="1847"/>
                    </a:lnTo>
                    <a:lnTo>
                      <a:pt x="333" y="1846"/>
                    </a:lnTo>
                    <a:lnTo>
                      <a:pt x="247" y="1845"/>
                    </a:lnTo>
                    <a:lnTo>
                      <a:pt x="169" y="1845"/>
                    </a:lnTo>
                    <a:lnTo>
                      <a:pt x="103" y="1844"/>
                    </a:lnTo>
                    <a:lnTo>
                      <a:pt x="49" y="1844"/>
                    </a:lnTo>
                    <a:lnTo>
                      <a:pt x="14" y="1843"/>
                    </a:lnTo>
                    <a:lnTo>
                      <a:pt x="0" y="1843"/>
                    </a:lnTo>
                    <a:lnTo>
                      <a:pt x="7" y="1008"/>
                    </a:lnTo>
                    <a:lnTo>
                      <a:pt x="10" y="923"/>
                    </a:lnTo>
                    <a:lnTo>
                      <a:pt x="10" y="836"/>
                    </a:lnTo>
                    <a:lnTo>
                      <a:pt x="10" y="749"/>
                    </a:lnTo>
                    <a:lnTo>
                      <a:pt x="10" y="662"/>
                    </a:lnTo>
                    <a:lnTo>
                      <a:pt x="10" y="574"/>
                    </a:lnTo>
                    <a:lnTo>
                      <a:pt x="10" y="487"/>
                    </a:lnTo>
                    <a:lnTo>
                      <a:pt x="12" y="399"/>
                    </a:lnTo>
                    <a:lnTo>
                      <a:pt x="12" y="311"/>
                    </a:lnTo>
                    <a:lnTo>
                      <a:pt x="14" y="223"/>
                    </a:lnTo>
                    <a:lnTo>
                      <a:pt x="19" y="135"/>
                    </a:lnTo>
                    <a:lnTo>
                      <a:pt x="34" y="134"/>
                    </a:lnTo>
                    <a:lnTo>
                      <a:pt x="49" y="132"/>
                    </a:lnTo>
                    <a:lnTo>
                      <a:pt x="61" y="130"/>
                    </a:lnTo>
                    <a:lnTo>
                      <a:pt x="76" y="126"/>
                    </a:lnTo>
                    <a:lnTo>
                      <a:pt x="88" y="123"/>
                    </a:lnTo>
                    <a:lnTo>
                      <a:pt x="100" y="118"/>
                    </a:lnTo>
                    <a:lnTo>
                      <a:pt x="113" y="114"/>
                    </a:lnTo>
                    <a:lnTo>
                      <a:pt x="122" y="108"/>
                    </a:lnTo>
                    <a:lnTo>
                      <a:pt x="132" y="101"/>
                    </a:lnTo>
                    <a:lnTo>
                      <a:pt x="139" y="94"/>
                    </a:lnTo>
                    <a:lnTo>
                      <a:pt x="144" y="87"/>
                    </a:lnTo>
                    <a:lnTo>
                      <a:pt x="142" y="80"/>
                    </a:lnTo>
                    <a:lnTo>
                      <a:pt x="139" y="75"/>
                    </a:lnTo>
                    <a:lnTo>
                      <a:pt x="132" y="68"/>
                    </a:lnTo>
                    <a:lnTo>
                      <a:pt x="122" y="61"/>
                    </a:lnTo>
                    <a:lnTo>
                      <a:pt x="110" y="55"/>
                    </a:lnTo>
                    <a:lnTo>
                      <a:pt x="95" y="50"/>
                    </a:lnTo>
                    <a:lnTo>
                      <a:pt x="81" y="45"/>
                    </a:lnTo>
                    <a:lnTo>
                      <a:pt x="66" y="42"/>
                    </a:lnTo>
                    <a:lnTo>
                      <a:pt x="51" y="38"/>
                    </a:lnTo>
                    <a:lnTo>
                      <a:pt x="49" y="38"/>
                    </a:lnTo>
                    <a:lnTo>
                      <a:pt x="44" y="38"/>
                    </a:lnTo>
                    <a:lnTo>
                      <a:pt x="39" y="37"/>
                    </a:lnTo>
                    <a:lnTo>
                      <a:pt x="34" y="37"/>
                    </a:lnTo>
                    <a:lnTo>
                      <a:pt x="29" y="36"/>
                    </a:lnTo>
                    <a:lnTo>
                      <a:pt x="24" y="36"/>
                    </a:lnTo>
                    <a:lnTo>
                      <a:pt x="19" y="35"/>
                    </a:lnTo>
                    <a:lnTo>
                      <a:pt x="14" y="32"/>
                    </a:lnTo>
                    <a:lnTo>
                      <a:pt x="12" y="31"/>
                    </a:lnTo>
                    <a:lnTo>
                      <a:pt x="7" y="29"/>
                    </a:lnTo>
                    <a:lnTo>
                      <a:pt x="24" y="26"/>
                    </a:lnTo>
                    <a:lnTo>
                      <a:pt x="39" y="21"/>
                    </a:lnTo>
                    <a:lnTo>
                      <a:pt x="56" y="19"/>
                    </a:lnTo>
                    <a:lnTo>
                      <a:pt x="71" y="15"/>
                    </a:lnTo>
                    <a:lnTo>
                      <a:pt x="88" y="13"/>
                    </a:lnTo>
                    <a:lnTo>
                      <a:pt x="103" y="11"/>
                    </a:lnTo>
                    <a:lnTo>
                      <a:pt x="120" y="8"/>
                    </a:lnTo>
                    <a:lnTo>
                      <a:pt x="137" y="6"/>
                    </a:lnTo>
                    <a:lnTo>
                      <a:pt x="154" y="3"/>
                    </a:lnTo>
                    <a:lnTo>
                      <a:pt x="169" y="0"/>
                    </a:lnTo>
                    <a:lnTo>
                      <a:pt x="169" y="741"/>
                    </a:lnTo>
                    <a:lnTo>
                      <a:pt x="169" y="741"/>
                    </a:lnTo>
                    <a:lnTo>
                      <a:pt x="169" y="740"/>
                    </a:lnTo>
                    <a:close/>
                  </a:path>
                </a:pathLst>
              </a:custGeom>
              <a:solidFill>
                <a:srgbClr val="47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8840" name="Freeform 56"/>
              <p:cNvSpPr>
                <a:spLocks/>
              </p:cNvSpPr>
              <p:nvPr/>
            </p:nvSpPr>
            <p:spPr bwMode="auto">
              <a:xfrm>
                <a:off x="2079" y="1910"/>
                <a:ext cx="3125" cy="1831"/>
              </a:xfrm>
              <a:custGeom>
                <a:avLst/>
                <a:gdLst>
                  <a:gd name="T0" fmla="*/ 3105 w 3125"/>
                  <a:gd name="T1" fmla="*/ 1032 h 1831"/>
                  <a:gd name="T2" fmla="*/ 3105 w 3125"/>
                  <a:gd name="T3" fmla="*/ 1196 h 1831"/>
                  <a:gd name="T4" fmla="*/ 3105 w 3125"/>
                  <a:gd name="T5" fmla="*/ 1357 h 1831"/>
                  <a:gd name="T6" fmla="*/ 3108 w 3125"/>
                  <a:gd name="T7" fmla="*/ 1516 h 1831"/>
                  <a:gd name="T8" fmla="*/ 3105 w 3125"/>
                  <a:gd name="T9" fmla="*/ 1670 h 1831"/>
                  <a:gd name="T10" fmla="*/ 3098 w 3125"/>
                  <a:gd name="T11" fmla="*/ 1822 h 1831"/>
                  <a:gd name="T12" fmla="*/ 2539 w 3125"/>
                  <a:gd name="T13" fmla="*/ 1822 h 1831"/>
                  <a:gd name="T14" fmla="*/ 1968 w 3125"/>
                  <a:gd name="T15" fmla="*/ 1822 h 1831"/>
                  <a:gd name="T16" fmla="*/ 1402 w 3125"/>
                  <a:gd name="T17" fmla="*/ 1823 h 1831"/>
                  <a:gd name="T18" fmla="*/ 848 w 3125"/>
                  <a:gd name="T19" fmla="*/ 1821 h 1831"/>
                  <a:gd name="T20" fmla="*/ 326 w 3125"/>
                  <a:gd name="T21" fmla="*/ 1814 h 1831"/>
                  <a:gd name="T22" fmla="*/ 274 w 3125"/>
                  <a:gd name="T23" fmla="*/ 1821 h 1831"/>
                  <a:gd name="T24" fmla="*/ 225 w 3125"/>
                  <a:gd name="T25" fmla="*/ 1818 h 1831"/>
                  <a:gd name="T26" fmla="*/ 176 w 3125"/>
                  <a:gd name="T27" fmla="*/ 1818 h 1831"/>
                  <a:gd name="T28" fmla="*/ 132 w 3125"/>
                  <a:gd name="T29" fmla="*/ 1821 h 1831"/>
                  <a:gd name="T30" fmla="*/ 86 w 3125"/>
                  <a:gd name="T31" fmla="*/ 1826 h 1831"/>
                  <a:gd name="T32" fmla="*/ 0 w 3125"/>
                  <a:gd name="T33" fmla="*/ 1732 h 1831"/>
                  <a:gd name="T34" fmla="*/ 189 w 3125"/>
                  <a:gd name="T35" fmla="*/ 1738 h 1831"/>
                  <a:gd name="T36" fmla="*/ 365 w 3125"/>
                  <a:gd name="T37" fmla="*/ 1741 h 1831"/>
                  <a:gd name="T38" fmla="*/ 539 w 3125"/>
                  <a:gd name="T39" fmla="*/ 1740 h 1831"/>
                  <a:gd name="T40" fmla="*/ 723 w 3125"/>
                  <a:gd name="T41" fmla="*/ 1740 h 1831"/>
                  <a:gd name="T42" fmla="*/ 926 w 3125"/>
                  <a:gd name="T43" fmla="*/ 1740 h 1831"/>
                  <a:gd name="T44" fmla="*/ 2899 w 3125"/>
                  <a:gd name="T45" fmla="*/ 1743 h 1831"/>
                  <a:gd name="T46" fmla="*/ 2909 w 3125"/>
                  <a:gd name="T47" fmla="*/ 1740 h 1831"/>
                  <a:gd name="T48" fmla="*/ 2921 w 3125"/>
                  <a:gd name="T49" fmla="*/ 1736 h 1831"/>
                  <a:gd name="T50" fmla="*/ 2929 w 3125"/>
                  <a:gd name="T51" fmla="*/ 1730 h 1831"/>
                  <a:gd name="T52" fmla="*/ 2936 w 3125"/>
                  <a:gd name="T53" fmla="*/ 1726 h 1831"/>
                  <a:gd name="T54" fmla="*/ 2956 w 3125"/>
                  <a:gd name="T55" fmla="*/ 502 h 1831"/>
                  <a:gd name="T56" fmla="*/ 2978 w 3125"/>
                  <a:gd name="T57" fmla="*/ 7 h 1831"/>
                  <a:gd name="T58" fmla="*/ 3010 w 3125"/>
                  <a:gd name="T59" fmla="*/ 17 h 1831"/>
                  <a:gd name="T60" fmla="*/ 3044 w 3125"/>
                  <a:gd name="T61" fmla="*/ 26 h 1831"/>
                  <a:gd name="T62" fmla="*/ 3081 w 3125"/>
                  <a:gd name="T63" fmla="*/ 36 h 1831"/>
                  <a:gd name="T64" fmla="*/ 3110 w 3125"/>
                  <a:gd name="T65" fmla="*/ 47 h 1831"/>
                  <a:gd name="T66" fmla="*/ 3125 w 3125"/>
                  <a:gd name="T67" fmla="*/ 53 h 18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125" h="1831">
                    <a:moveTo>
                      <a:pt x="3125" y="53"/>
                    </a:moveTo>
                    <a:lnTo>
                      <a:pt x="3105" y="1032"/>
                    </a:lnTo>
                    <a:lnTo>
                      <a:pt x="3105" y="1114"/>
                    </a:lnTo>
                    <a:lnTo>
                      <a:pt x="3105" y="1196"/>
                    </a:lnTo>
                    <a:lnTo>
                      <a:pt x="3105" y="1277"/>
                    </a:lnTo>
                    <a:lnTo>
                      <a:pt x="3105" y="1357"/>
                    </a:lnTo>
                    <a:lnTo>
                      <a:pt x="3108" y="1437"/>
                    </a:lnTo>
                    <a:lnTo>
                      <a:pt x="3108" y="1516"/>
                    </a:lnTo>
                    <a:lnTo>
                      <a:pt x="3105" y="1593"/>
                    </a:lnTo>
                    <a:lnTo>
                      <a:pt x="3105" y="1670"/>
                    </a:lnTo>
                    <a:lnTo>
                      <a:pt x="3103" y="1746"/>
                    </a:lnTo>
                    <a:lnTo>
                      <a:pt x="3098" y="1822"/>
                    </a:lnTo>
                    <a:lnTo>
                      <a:pt x="2821" y="1822"/>
                    </a:lnTo>
                    <a:lnTo>
                      <a:pt x="2539" y="1822"/>
                    </a:lnTo>
                    <a:lnTo>
                      <a:pt x="2255" y="1822"/>
                    </a:lnTo>
                    <a:lnTo>
                      <a:pt x="1968" y="1822"/>
                    </a:lnTo>
                    <a:lnTo>
                      <a:pt x="1684" y="1823"/>
                    </a:lnTo>
                    <a:lnTo>
                      <a:pt x="1402" y="1823"/>
                    </a:lnTo>
                    <a:lnTo>
                      <a:pt x="1122" y="1822"/>
                    </a:lnTo>
                    <a:lnTo>
                      <a:pt x="848" y="1821"/>
                    </a:lnTo>
                    <a:lnTo>
                      <a:pt x="583" y="1817"/>
                    </a:lnTo>
                    <a:lnTo>
                      <a:pt x="326" y="1814"/>
                    </a:lnTo>
                    <a:lnTo>
                      <a:pt x="301" y="1822"/>
                    </a:lnTo>
                    <a:lnTo>
                      <a:pt x="274" y="1821"/>
                    </a:lnTo>
                    <a:lnTo>
                      <a:pt x="250" y="1820"/>
                    </a:lnTo>
                    <a:lnTo>
                      <a:pt x="225" y="1818"/>
                    </a:lnTo>
                    <a:lnTo>
                      <a:pt x="201" y="1818"/>
                    </a:lnTo>
                    <a:lnTo>
                      <a:pt x="176" y="1818"/>
                    </a:lnTo>
                    <a:lnTo>
                      <a:pt x="154" y="1818"/>
                    </a:lnTo>
                    <a:lnTo>
                      <a:pt x="132" y="1821"/>
                    </a:lnTo>
                    <a:lnTo>
                      <a:pt x="108" y="1823"/>
                    </a:lnTo>
                    <a:lnTo>
                      <a:pt x="86" y="1826"/>
                    </a:lnTo>
                    <a:lnTo>
                      <a:pt x="61" y="1831"/>
                    </a:lnTo>
                    <a:lnTo>
                      <a:pt x="0" y="1732"/>
                    </a:lnTo>
                    <a:lnTo>
                      <a:pt x="95" y="1735"/>
                    </a:lnTo>
                    <a:lnTo>
                      <a:pt x="189" y="1738"/>
                    </a:lnTo>
                    <a:lnTo>
                      <a:pt x="277" y="1740"/>
                    </a:lnTo>
                    <a:lnTo>
                      <a:pt x="365" y="1741"/>
                    </a:lnTo>
                    <a:lnTo>
                      <a:pt x="451" y="1741"/>
                    </a:lnTo>
                    <a:lnTo>
                      <a:pt x="539" y="1740"/>
                    </a:lnTo>
                    <a:lnTo>
                      <a:pt x="627" y="1740"/>
                    </a:lnTo>
                    <a:lnTo>
                      <a:pt x="723" y="1740"/>
                    </a:lnTo>
                    <a:lnTo>
                      <a:pt x="821" y="1740"/>
                    </a:lnTo>
                    <a:lnTo>
                      <a:pt x="926" y="1740"/>
                    </a:lnTo>
                    <a:lnTo>
                      <a:pt x="2892" y="1743"/>
                    </a:lnTo>
                    <a:lnTo>
                      <a:pt x="2899" y="1743"/>
                    </a:lnTo>
                    <a:lnTo>
                      <a:pt x="2904" y="1742"/>
                    </a:lnTo>
                    <a:lnTo>
                      <a:pt x="2909" y="1740"/>
                    </a:lnTo>
                    <a:lnTo>
                      <a:pt x="2917" y="1738"/>
                    </a:lnTo>
                    <a:lnTo>
                      <a:pt x="2921" y="1736"/>
                    </a:lnTo>
                    <a:lnTo>
                      <a:pt x="2926" y="1734"/>
                    </a:lnTo>
                    <a:lnTo>
                      <a:pt x="2929" y="1730"/>
                    </a:lnTo>
                    <a:lnTo>
                      <a:pt x="2934" y="1728"/>
                    </a:lnTo>
                    <a:lnTo>
                      <a:pt x="2936" y="1726"/>
                    </a:lnTo>
                    <a:lnTo>
                      <a:pt x="2936" y="1722"/>
                    </a:lnTo>
                    <a:lnTo>
                      <a:pt x="2956" y="502"/>
                    </a:lnTo>
                    <a:lnTo>
                      <a:pt x="2966" y="0"/>
                    </a:lnTo>
                    <a:lnTo>
                      <a:pt x="2978" y="7"/>
                    </a:lnTo>
                    <a:lnTo>
                      <a:pt x="2993" y="13"/>
                    </a:lnTo>
                    <a:lnTo>
                      <a:pt x="3010" y="17"/>
                    </a:lnTo>
                    <a:lnTo>
                      <a:pt x="3027" y="22"/>
                    </a:lnTo>
                    <a:lnTo>
                      <a:pt x="3044" y="26"/>
                    </a:lnTo>
                    <a:lnTo>
                      <a:pt x="3061" y="31"/>
                    </a:lnTo>
                    <a:lnTo>
                      <a:pt x="3081" y="36"/>
                    </a:lnTo>
                    <a:lnTo>
                      <a:pt x="3095" y="41"/>
                    </a:lnTo>
                    <a:lnTo>
                      <a:pt x="3110" y="47"/>
                    </a:lnTo>
                    <a:lnTo>
                      <a:pt x="3125" y="53"/>
                    </a:lnTo>
                    <a:lnTo>
                      <a:pt x="3125" y="53"/>
                    </a:lnTo>
                    <a:close/>
                  </a:path>
                </a:pathLst>
              </a:custGeom>
              <a:solidFill>
                <a:srgbClr val="47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8841" name="Freeform 57"/>
              <p:cNvSpPr>
                <a:spLocks/>
              </p:cNvSpPr>
              <p:nvPr/>
            </p:nvSpPr>
            <p:spPr bwMode="auto">
              <a:xfrm>
                <a:off x="3250" y="3749"/>
                <a:ext cx="1189" cy="426"/>
              </a:xfrm>
              <a:custGeom>
                <a:avLst/>
                <a:gdLst>
                  <a:gd name="T0" fmla="*/ 299 w 1189"/>
                  <a:gd name="T1" fmla="*/ 73 h 426"/>
                  <a:gd name="T2" fmla="*/ 402 w 1189"/>
                  <a:gd name="T3" fmla="*/ 97 h 426"/>
                  <a:gd name="T4" fmla="*/ 510 w 1189"/>
                  <a:gd name="T5" fmla="*/ 111 h 426"/>
                  <a:gd name="T6" fmla="*/ 572 w 1189"/>
                  <a:gd name="T7" fmla="*/ 115 h 426"/>
                  <a:gd name="T8" fmla="*/ 527 w 1189"/>
                  <a:gd name="T9" fmla="*/ 133 h 426"/>
                  <a:gd name="T10" fmla="*/ 493 w 1189"/>
                  <a:gd name="T11" fmla="*/ 151 h 426"/>
                  <a:gd name="T12" fmla="*/ 478 w 1189"/>
                  <a:gd name="T13" fmla="*/ 171 h 426"/>
                  <a:gd name="T14" fmla="*/ 525 w 1189"/>
                  <a:gd name="T15" fmla="*/ 182 h 426"/>
                  <a:gd name="T16" fmla="*/ 572 w 1189"/>
                  <a:gd name="T17" fmla="*/ 168 h 426"/>
                  <a:gd name="T18" fmla="*/ 621 w 1189"/>
                  <a:gd name="T19" fmla="*/ 153 h 426"/>
                  <a:gd name="T20" fmla="*/ 701 w 1189"/>
                  <a:gd name="T21" fmla="*/ 154 h 426"/>
                  <a:gd name="T22" fmla="*/ 672 w 1189"/>
                  <a:gd name="T23" fmla="*/ 163 h 426"/>
                  <a:gd name="T24" fmla="*/ 638 w 1189"/>
                  <a:gd name="T25" fmla="*/ 173 h 426"/>
                  <a:gd name="T26" fmla="*/ 603 w 1189"/>
                  <a:gd name="T27" fmla="*/ 181 h 426"/>
                  <a:gd name="T28" fmla="*/ 574 w 1189"/>
                  <a:gd name="T29" fmla="*/ 192 h 426"/>
                  <a:gd name="T30" fmla="*/ 549 w 1189"/>
                  <a:gd name="T31" fmla="*/ 205 h 426"/>
                  <a:gd name="T32" fmla="*/ 535 w 1189"/>
                  <a:gd name="T33" fmla="*/ 221 h 426"/>
                  <a:gd name="T34" fmla="*/ 586 w 1189"/>
                  <a:gd name="T35" fmla="*/ 237 h 426"/>
                  <a:gd name="T36" fmla="*/ 665 w 1189"/>
                  <a:gd name="T37" fmla="*/ 224 h 426"/>
                  <a:gd name="T38" fmla="*/ 741 w 1189"/>
                  <a:gd name="T39" fmla="*/ 201 h 426"/>
                  <a:gd name="T40" fmla="*/ 895 w 1189"/>
                  <a:gd name="T41" fmla="*/ 189 h 426"/>
                  <a:gd name="T42" fmla="*/ 826 w 1189"/>
                  <a:gd name="T43" fmla="*/ 199 h 426"/>
                  <a:gd name="T44" fmla="*/ 743 w 1189"/>
                  <a:gd name="T45" fmla="*/ 221 h 426"/>
                  <a:gd name="T46" fmla="*/ 672 w 1189"/>
                  <a:gd name="T47" fmla="*/ 250 h 426"/>
                  <a:gd name="T48" fmla="*/ 721 w 1189"/>
                  <a:gd name="T49" fmla="*/ 275 h 426"/>
                  <a:gd name="T50" fmla="*/ 812 w 1189"/>
                  <a:gd name="T51" fmla="*/ 258 h 426"/>
                  <a:gd name="T52" fmla="*/ 902 w 1189"/>
                  <a:gd name="T53" fmla="*/ 233 h 426"/>
                  <a:gd name="T54" fmla="*/ 969 w 1189"/>
                  <a:gd name="T55" fmla="*/ 226 h 426"/>
                  <a:gd name="T56" fmla="*/ 966 w 1189"/>
                  <a:gd name="T57" fmla="*/ 213 h 426"/>
                  <a:gd name="T58" fmla="*/ 947 w 1189"/>
                  <a:gd name="T59" fmla="*/ 201 h 426"/>
                  <a:gd name="T60" fmla="*/ 920 w 1189"/>
                  <a:gd name="T61" fmla="*/ 192 h 426"/>
                  <a:gd name="T62" fmla="*/ 1015 w 1189"/>
                  <a:gd name="T63" fmla="*/ 199 h 426"/>
                  <a:gd name="T64" fmla="*/ 1098 w 1189"/>
                  <a:gd name="T65" fmla="*/ 219 h 426"/>
                  <a:gd name="T66" fmla="*/ 1162 w 1189"/>
                  <a:gd name="T67" fmla="*/ 254 h 426"/>
                  <a:gd name="T68" fmla="*/ 1189 w 1189"/>
                  <a:gd name="T69" fmla="*/ 295 h 426"/>
                  <a:gd name="T70" fmla="*/ 1172 w 1189"/>
                  <a:gd name="T71" fmla="*/ 331 h 426"/>
                  <a:gd name="T72" fmla="*/ 1130 w 1189"/>
                  <a:gd name="T73" fmla="*/ 365 h 426"/>
                  <a:gd name="T74" fmla="*/ 1059 w 1189"/>
                  <a:gd name="T75" fmla="*/ 402 h 426"/>
                  <a:gd name="T76" fmla="*/ 893 w 1189"/>
                  <a:gd name="T77" fmla="*/ 426 h 426"/>
                  <a:gd name="T78" fmla="*/ 704 w 1189"/>
                  <a:gd name="T79" fmla="*/ 422 h 426"/>
                  <a:gd name="T80" fmla="*/ 530 w 1189"/>
                  <a:gd name="T81" fmla="*/ 407 h 426"/>
                  <a:gd name="T82" fmla="*/ 393 w 1189"/>
                  <a:gd name="T83" fmla="*/ 376 h 426"/>
                  <a:gd name="T84" fmla="*/ 339 w 1189"/>
                  <a:gd name="T85" fmla="*/ 311 h 426"/>
                  <a:gd name="T86" fmla="*/ 299 w 1189"/>
                  <a:gd name="T87" fmla="*/ 239 h 426"/>
                  <a:gd name="T88" fmla="*/ 221 w 1189"/>
                  <a:gd name="T89" fmla="*/ 232 h 426"/>
                  <a:gd name="T90" fmla="*/ 128 w 1189"/>
                  <a:gd name="T91" fmla="*/ 203 h 426"/>
                  <a:gd name="T92" fmla="*/ 47 w 1189"/>
                  <a:gd name="T93" fmla="*/ 167 h 426"/>
                  <a:gd name="T94" fmla="*/ 0 w 1189"/>
                  <a:gd name="T95" fmla="*/ 123 h 426"/>
                  <a:gd name="T96" fmla="*/ 8 w 1189"/>
                  <a:gd name="T97" fmla="*/ 83 h 426"/>
                  <a:gd name="T98" fmla="*/ 30 w 1189"/>
                  <a:gd name="T99" fmla="*/ 46 h 426"/>
                  <a:gd name="T100" fmla="*/ 62 w 1189"/>
                  <a:gd name="T101" fmla="*/ 11 h 426"/>
                  <a:gd name="T102" fmla="*/ 106 w 1189"/>
                  <a:gd name="T103" fmla="*/ 8 h 426"/>
                  <a:gd name="T104" fmla="*/ 152 w 1189"/>
                  <a:gd name="T105" fmla="*/ 25 h 426"/>
                  <a:gd name="T106" fmla="*/ 201 w 1189"/>
                  <a:gd name="T107" fmla="*/ 46 h 426"/>
                  <a:gd name="T108" fmla="*/ 233 w 1189"/>
                  <a:gd name="T109" fmla="*/ 57 h 4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189" h="426">
                    <a:moveTo>
                      <a:pt x="233" y="56"/>
                    </a:moveTo>
                    <a:lnTo>
                      <a:pt x="265" y="65"/>
                    </a:lnTo>
                    <a:lnTo>
                      <a:pt x="299" y="73"/>
                    </a:lnTo>
                    <a:lnTo>
                      <a:pt x="334" y="82"/>
                    </a:lnTo>
                    <a:lnTo>
                      <a:pt x="366" y="90"/>
                    </a:lnTo>
                    <a:lnTo>
                      <a:pt x="402" y="97"/>
                    </a:lnTo>
                    <a:lnTo>
                      <a:pt x="437" y="103"/>
                    </a:lnTo>
                    <a:lnTo>
                      <a:pt x="471" y="109"/>
                    </a:lnTo>
                    <a:lnTo>
                      <a:pt x="510" y="111"/>
                    </a:lnTo>
                    <a:lnTo>
                      <a:pt x="547" y="112"/>
                    </a:lnTo>
                    <a:lnTo>
                      <a:pt x="586" y="110"/>
                    </a:lnTo>
                    <a:lnTo>
                      <a:pt x="572" y="115"/>
                    </a:lnTo>
                    <a:lnTo>
                      <a:pt x="557" y="121"/>
                    </a:lnTo>
                    <a:lnTo>
                      <a:pt x="542" y="127"/>
                    </a:lnTo>
                    <a:lnTo>
                      <a:pt x="527" y="133"/>
                    </a:lnTo>
                    <a:lnTo>
                      <a:pt x="515" y="138"/>
                    </a:lnTo>
                    <a:lnTo>
                      <a:pt x="503" y="144"/>
                    </a:lnTo>
                    <a:lnTo>
                      <a:pt x="493" y="151"/>
                    </a:lnTo>
                    <a:lnTo>
                      <a:pt x="486" y="158"/>
                    </a:lnTo>
                    <a:lnTo>
                      <a:pt x="481" y="165"/>
                    </a:lnTo>
                    <a:lnTo>
                      <a:pt x="478" y="171"/>
                    </a:lnTo>
                    <a:lnTo>
                      <a:pt x="496" y="179"/>
                    </a:lnTo>
                    <a:lnTo>
                      <a:pt x="510" y="182"/>
                    </a:lnTo>
                    <a:lnTo>
                      <a:pt x="525" y="182"/>
                    </a:lnTo>
                    <a:lnTo>
                      <a:pt x="540" y="178"/>
                    </a:lnTo>
                    <a:lnTo>
                      <a:pt x="557" y="174"/>
                    </a:lnTo>
                    <a:lnTo>
                      <a:pt x="572" y="168"/>
                    </a:lnTo>
                    <a:lnTo>
                      <a:pt x="586" y="162"/>
                    </a:lnTo>
                    <a:lnTo>
                      <a:pt x="603" y="157"/>
                    </a:lnTo>
                    <a:lnTo>
                      <a:pt x="621" y="153"/>
                    </a:lnTo>
                    <a:lnTo>
                      <a:pt x="638" y="151"/>
                    </a:lnTo>
                    <a:lnTo>
                      <a:pt x="706" y="151"/>
                    </a:lnTo>
                    <a:lnTo>
                      <a:pt x="701" y="154"/>
                    </a:lnTo>
                    <a:lnTo>
                      <a:pt x="692" y="158"/>
                    </a:lnTo>
                    <a:lnTo>
                      <a:pt x="684" y="160"/>
                    </a:lnTo>
                    <a:lnTo>
                      <a:pt x="672" y="163"/>
                    </a:lnTo>
                    <a:lnTo>
                      <a:pt x="662" y="167"/>
                    </a:lnTo>
                    <a:lnTo>
                      <a:pt x="650" y="169"/>
                    </a:lnTo>
                    <a:lnTo>
                      <a:pt x="638" y="173"/>
                    </a:lnTo>
                    <a:lnTo>
                      <a:pt x="625" y="175"/>
                    </a:lnTo>
                    <a:lnTo>
                      <a:pt x="616" y="178"/>
                    </a:lnTo>
                    <a:lnTo>
                      <a:pt x="603" y="181"/>
                    </a:lnTo>
                    <a:lnTo>
                      <a:pt x="594" y="184"/>
                    </a:lnTo>
                    <a:lnTo>
                      <a:pt x="584" y="187"/>
                    </a:lnTo>
                    <a:lnTo>
                      <a:pt x="574" y="192"/>
                    </a:lnTo>
                    <a:lnTo>
                      <a:pt x="564" y="197"/>
                    </a:lnTo>
                    <a:lnTo>
                      <a:pt x="557" y="200"/>
                    </a:lnTo>
                    <a:lnTo>
                      <a:pt x="549" y="205"/>
                    </a:lnTo>
                    <a:lnTo>
                      <a:pt x="542" y="210"/>
                    </a:lnTo>
                    <a:lnTo>
                      <a:pt x="537" y="215"/>
                    </a:lnTo>
                    <a:lnTo>
                      <a:pt x="535" y="221"/>
                    </a:lnTo>
                    <a:lnTo>
                      <a:pt x="530" y="226"/>
                    </a:lnTo>
                    <a:lnTo>
                      <a:pt x="559" y="234"/>
                    </a:lnTo>
                    <a:lnTo>
                      <a:pt x="586" y="237"/>
                    </a:lnTo>
                    <a:lnTo>
                      <a:pt x="613" y="235"/>
                    </a:lnTo>
                    <a:lnTo>
                      <a:pt x="640" y="231"/>
                    </a:lnTo>
                    <a:lnTo>
                      <a:pt x="665" y="224"/>
                    </a:lnTo>
                    <a:lnTo>
                      <a:pt x="689" y="216"/>
                    </a:lnTo>
                    <a:lnTo>
                      <a:pt x="716" y="208"/>
                    </a:lnTo>
                    <a:lnTo>
                      <a:pt x="741" y="201"/>
                    </a:lnTo>
                    <a:lnTo>
                      <a:pt x="768" y="195"/>
                    </a:lnTo>
                    <a:lnTo>
                      <a:pt x="795" y="192"/>
                    </a:lnTo>
                    <a:lnTo>
                      <a:pt x="895" y="189"/>
                    </a:lnTo>
                    <a:lnTo>
                      <a:pt x="875" y="191"/>
                    </a:lnTo>
                    <a:lnTo>
                      <a:pt x="851" y="194"/>
                    </a:lnTo>
                    <a:lnTo>
                      <a:pt x="826" y="199"/>
                    </a:lnTo>
                    <a:lnTo>
                      <a:pt x="799" y="205"/>
                    </a:lnTo>
                    <a:lnTo>
                      <a:pt x="770" y="211"/>
                    </a:lnTo>
                    <a:lnTo>
                      <a:pt x="743" y="221"/>
                    </a:lnTo>
                    <a:lnTo>
                      <a:pt x="719" y="230"/>
                    </a:lnTo>
                    <a:lnTo>
                      <a:pt x="694" y="240"/>
                    </a:lnTo>
                    <a:lnTo>
                      <a:pt x="672" y="250"/>
                    </a:lnTo>
                    <a:lnTo>
                      <a:pt x="655" y="263"/>
                    </a:lnTo>
                    <a:lnTo>
                      <a:pt x="689" y="273"/>
                    </a:lnTo>
                    <a:lnTo>
                      <a:pt x="721" y="275"/>
                    </a:lnTo>
                    <a:lnTo>
                      <a:pt x="750" y="273"/>
                    </a:lnTo>
                    <a:lnTo>
                      <a:pt x="782" y="267"/>
                    </a:lnTo>
                    <a:lnTo>
                      <a:pt x="812" y="258"/>
                    </a:lnTo>
                    <a:lnTo>
                      <a:pt x="841" y="249"/>
                    </a:lnTo>
                    <a:lnTo>
                      <a:pt x="873" y="240"/>
                    </a:lnTo>
                    <a:lnTo>
                      <a:pt x="902" y="233"/>
                    </a:lnTo>
                    <a:lnTo>
                      <a:pt x="934" y="229"/>
                    </a:lnTo>
                    <a:lnTo>
                      <a:pt x="964" y="230"/>
                    </a:lnTo>
                    <a:lnTo>
                      <a:pt x="969" y="226"/>
                    </a:lnTo>
                    <a:lnTo>
                      <a:pt x="971" y="222"/>
                    </a:lnTo>
                    <a:lnTo>
                      <a:pt x="971" y="217"/>
                    </a:lnTo>
                    <a:lnTo>
                      <a:pt x="966" y="213"/>
                    </a:lnTo>
                    <a:lnTo>
                      <a:pt x="961" y="209"/>
                    </a:lnTo>
                    <a:lnTo>
                      <a:pt x="956" y="205"/>
                    </a:lnTo>
                    <a:lnTo>
                      <a:pt x="947" y="201"/>
                    </a:lnTo>
                    <a:lnTo>
                      <a:pt x="939" y="198"/>
                    </a:lnTo>
                    <a:lnTo>
                      <a:pt x="929" y="194"/>
                    </a:lnTo>
                    <a:lnTo>
                      <a:pt x="920" y="192"/>
                    </a:lnTo>
                    <a:lnTo>
                      <a:pt x="951" y="193"/>
                    </a:lnTo>
                    <a:lnTo>
                      <a:pt x="983" y="195"/>
                    </a:lnTo>
                    <a:lnTo>
                      <a:pt x="1015" y="199"/>
                    </a:lnTo>
                    <a:lnTo>
                      <a:pt x="1045" y="205"/>
                    </a:lnTo>
                    <a:lnTo>
                      <a:pt x="1072" y="211"/>
                    </a:lnTo>
                    <a:lnTo>
                      <a:pt x="1098" y="219"/>
                    </a:lnTo>
                    <a:lnTo>
                      <a:pt x="1123" y="230"/>
                    </a:lnTo>
                    <a:lnTo>
                      <a:pt x="1145" y="241"/>
                    </a:lnTo>
                    <a:lnTo>
                      <a:pt x="1162" y="254"/>
                    </a:lnTo>
                    <a:lnTo>
                      <a:pt x="1177" y="267"/>
                    </a:lnTo>
                    <a:lnTo>
                      <a:pt x="1187" y="281"/>
                    </a:lnTo>
                    <a:lnTo>
                      <a:pt x="1189" y="295"/>
                    </a:lnTo>
                    <a:lnTo>
                      <a:pt x="1187" y="307"/>
                    </a:lnTo>
                    <a:lnTo>
                      <a:pt x="1182" y="319"/>
                    </a:lnTo>
                    <a:lnTo>
                      <a:pt x="1172" y="331"/>
                    </a:lnTo>
                    <a:lnTo>
                      <a:pt x="1160" y="343"/>
                    </a:lnTo>
                    <a:lnTo>
                      <a:pt x="1145" y="353"/>
                    </a:lnTo>
                    <a:lnTo>
                      <a:pt x="1130" y="365"/>
                    </a:lnTo>
                    <a:lnTo>
                      <a:pt x="1118" y="375"/>
                    </a:lnTo>
                    <a:lnTo>
                      <a:pt x="1103" y="386"/>
                    </a:lnTo>
                    <a:lnTo>
                      <a:pt x="1059" y="402"/>
                    </a:lnTo>
                    <a:lnTo>
                      <a:pt x="1008" y="415"/>
                    </a:lnTo>
                    <a:lnTo>
                      <a:pt x="951" y="422"/>
                    </a:lnTo>
                    <a:lnTo>
                      <a:pt x="893" y="426"/>
                    </a:lnTo>
                    <a:lnTo>
                      <a:pt x="829" y="426"/>
                    </a:lnTo>
                    <a:lnTo>
                      <a:pt x="768" y="425"/>
                    </a:lnTo>
                    <a:lnTo>
                      <a:pt x="704" y="422"/>
                    </a:lnTo>
                    <a:lnTo>
                      <a:pt x="643" y="417"/>
                    </a:lnTo>
                    <a:lnTo>
                      <a:pt x="586" y="413"/>
                    </a:lnTo>
                    <a:lnTo>
                      <a:pt x="530" y="407"/>
                    </a:lnTo>
                    <a:lnTo>
                      <a:pt x="471" y="402"/>
                    </a:lnTo>
                    <a:lnTo>
                      <a:pt x="427" y="392"/>
                    </a:lnTo>
                    <a:lnTo>
                      <a:pt x="393" y="376"/>
                    </a:lnTo>
                    <a:lnTo>
                      <a:pt x="368" y="358"/>
                    </a:lnTo>
                    <a:lnTo>
                      <a:pt x="351" y="335"/>
                    </a:lnTo>
                    <a:lnTo>
                      <a:pt x="339" y="311"/>
                    </a:lnTo>
                    <a:lnTo>
                      <a:pt x="326" y="286"/>
                    </a:lnTo>
                    <a:lnTo>
                      <a:pt x="314" y="262"/>
                    </a:lnTo>
                    <a:lnTo>
                      <a:pt x="299" y="239"/>
                    </a:lnTo>
                    <a:lnTo>
                      <a:pt x="277" y="218"/>
                    </a:lnTo>
                    <a:lnTo>
                      <a:pt x="250" y="239"/>
                    </a:lnTo>
                    <a:lnTo>
                      <a:pt x="221" y="232"/>
                    </a:lnTo>
                    <a:lnTo>
                      <a:pt x="189" y="223"/>
                    </a:lnTo>
                    <a:lnTo>
                      <a:pt x="157" y="214"/>
                    </a:lnTo>
                    <a:lnTo>
                      <a:pt x="128" y="203"/>
                    </a:lnTo>
                    <a:lnTo>
                      <a:pt x="98" y="192"/>
                    </a:lnTo>
                    <a:lnTo>
                      <a:pt x="71" y="179"/>
                    </a:lnTo>
                    <a:lnTo>
                      <a:pt x="47" y="167"/>
                    </a:lnTo>
                    <a:lnTo>
                      <a:pt x="27" y="153"/>
                    </a:lnTo>
                    <a:lnTo>
                      <a:pt x="13" y="138"/>
                    </a:lnTo>
                    <a:lnTo>
                      <a:pt x="0" y="123"/>
                    </a:lnTo>
                    <a:lnTo>
                      <a:pt x="0" y="110"/>
                    </a:lnTo>
                    <a:lnTo>
                      <a:pt x="3" y="97"/>
                    </a:lnTo>
                    <a:lnTo>
                      <a:pt x="8" y="83"/>
                    </a:lnTo>
                    <a:lnTo>
                      <a:pt x="13" y="71"/>
                    </a:lnTo>
                    <a:lnTo>
                      <a:pt x="20" y="58"/>
                    </a:lnTo>
                    <a:lnTo>
                      <a:pt x="30" y="46"/>
                    </a:lnTo>
                    <a:lnTo>
                      <a:pt x="40" y="34"/>
                    </a:lnTo>
                    <a:lnTo>
                      <a:pt x="49" y="23"/>
                    </a:lnTo>
                    <a:lnTo>
                      <a:pt x="62" y="11"/>
                    </a:lnTo>
                    <a:lnTo>
                      <a:pt x="74" y="0"/>
                    </a:lnTo>
                    <a:lnTo>
                      <a:pt x="91" y="3"/>
                    </a:lnTo>
                    <a:lnTo>
                      <a:pt x="106" y="8"/>
                    </a:lnTo>
                    <a:lnTo>
                      <a:pt x="121" y="13"/>
                    </a:lnTo>
                    <a:lnTo>
                      <a:pt x="138" y="19"/>
                    </a:lnTo>
                    <a:lnTo>
                      <a:pt x="152" y="25"/>
                    </a:lnTo>
                    <a:lnTo>
                      <a:pt x="170" y="32"/>
                    </a:lnTo>
                    <a:lnTo>
                      <a:pt x="184" y="39"/>
                    </a:lnTo>
                    <a:lnTo>
                      <a:pt x="201" y="46"/>
                    </a:lnTo>
                    <a:lnTo>
                      <a:pt x="216" y="51"/>
                    </a:lnTo>
                    <a:lnTo>
                      <a:pt x="233" y="57"/>
                    </a:lnTo>
                    <a:lnTo>
                      <a:pt x="233" y="57"/>
                    </a:lnTo>
                    <a:lnTo>
                      <a:pt x="233" y="56"/>
                    </a:lnTo>
                    <a:close/>
                  </a:path>
                </a:pathLst>
              </a:custGeom>
              <a:solidFill>
                <a:srgbClr val="B34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8842" name="Freeform 58"/>
              <p:cNvSpPr>
                <a:spLocks/>
              </p:cNvSpPr>
              <p:nvPr/>
            </p:nvSpPr>
            <p:spPr bwMode="auto">
              <a:xfrm>
                <a:off x="3412" y="3749"/>
                <a:ext cx="47" cy="15"/>
              </a:xfrm>
              <a:custGeom>
                <a:avLst/>
                <a:gdLst>
                  <a:gd name="T0" fmla="*/ 44 w 47"/>
                  <a:gd name="T1" fmla="*/ 0 h 15"/>
                  <a:gd name="T2" fmla="*/ 47 w 47"/>
                  <a:gd name="T3" fmla="*/ 6 h 15"/>
                  <a:gd name="T4" fmla="*/ 42 w 47"/>
                  <a:gd name="T5" fmla="*/ 10 h 15"/>
                  <a:gd name="T6" fmla="*/ 37 w 47"/>
                  <a:gd name="T7" fmla="*/ 13 h 15"/>
                  <a:gd name="T8" fmla="*/ 30 w 47"/>
                  <a:gd name="T9" fmla="*/ 15 h 15"/>
                  <a:gd name="T10" fmla="*/ 22 w 47"/>
                  <a:gd name="T11" fmla="*/ 15 h 15"/>
                  <a:gd name="T12" fmla="*/ 15 w 47"/>
                  <a:gd name="T13" fmla="*/ 15 h 15"/>
                  <a:gd name="T14" fmla="*/ 10 w 47"/>
                  <a:gd name="T15" fmla="*/ 13 h 15"/>
                  <a:gd name="T16" fmla="*/ 3 w 47"/>
                  <a:gd name="T17" fmla="*/ 9 h 15"/>
                  <a:gd name="T18" fmla="*/ 0 w 47"/>
                  <a:gd name="T19" fmla="*/ 6 h 15"/>
                  <a:gd name="T20" fmla="*/ 0 w 47"/>
                  <a:gd name="T21" fmla="*/ 0 h 15"/>
                  <a:gd name="T22" fmla="*/ 44 w 47"/>
                  <a:gd name="T23" fmla="*/ 0 h 15"/>
                  <a:gd name="T24" fmla="*/ 44 w 47"/>
                  <a:gd name="T25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7" h="15">
                    <a:moveTo>
                      <a:pt x="44" y="0"/>
                    </a:moveTo>
                    <a:lnTo>
                      <a:pt x="47" y="6"/>
                    </a:lnTo>
                    <a:lnTo>
                      <a:pt x="42" y="10"/>
                    </a:lnTo>
                    <a:lnTo>
                      <a:pt x="37" y="13"/>
                    </a:lnTo>
                    <a:lnTo>
                      <a:pt x="30" y="15"/>
                    </a:lnTo>
                    <a:lnTo>
                      <a:pt x="22" y="15"/>
                    </a:lnTo>
                    <a:lnTo>
                      <a:pt x="15" y="15"/>
                    </a:lnTo>
                    <a:lnTo>
                      <a:pt x="10" y="13"/>
                    </a:lnTo>
                    <a:lnTo>
                      <a:pt x="3" y="9"/>
                    </a:lnTo>
                    <a:lnTo>
                      <a:pt x="0" y="6"/>
                    </a:lnTo>
                    <a:lnTo>
                      <a:pt x="0" y="0"/>
                    </a:lnTo>
                    <a:lnTo>
                      <a:pt x="44" y="0"/>
                    </a:lnTo>
                    <a:lnTo>
                      <a:pt x="44" y="0"/>
                    </a:lnTo>
                    <a:close/>
                  </a:path>
                </a:pathLst>
              </a:custGeom>
              <a:solidFill>
                <a:srgbClr val="FF00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8843" name="Freeform 59"/>
              <p:cNvSpPr>
                <a:spLocks/>
              </p:cNvSpPr>
              <p:nvPr/>
            </p:nvSpPr>
            <p:spPr bwMode="auto">
              <a:xfrm>
                <a:off x="3491" y="3749"/>
                <a:ext cx="115" cy="54"/>
              </a:xfrm>
              <a:custGeom>
                <a:avLst/>
                <a:gdLst>
                  <a:gd name="T0" fmla="*/ 112 w 115"/>
                  <a:gd name="T1" fmla="*/ 0 h 54"/>
                  <a:gd name="T2" fmla="*/ 115 w 115"/>
                  <a:gd name="T3" fmla="*/ 6 h 54"/>
                  <a:gd name="T4" fmla="*/ 115 w 115"/>
                  <a:gd name="T5" fmla="*/ 11 h 54"/>
                  <a:gd name="T6" fmla="*/ 112 w 115"/>
                  <a:gd name="T7" fmla="*/ 17 h 54"/>
                  <a:gd name="T8" fmla="*/ 107 w 115"/>
                  <a:gd name="T9" fmla="*/ 23 h 54"/>
                  <a:gd name="T10" fmla="*/ 100 w 115"/>
                  <a:gd name="T11" fmla="*/ 29 h 54"/>
                  <a:gd name="T12" fmla="*/ 93 w 115"/>
                  <a:gd name="T13" fmla="*/ 34 h 54"/>
                  <a:gd name="T14" fmla="*/ 85 w 115"/>
                  <a:gd name="T15" fmla="*/ 39 h 54"/>
                  <a:gd name="T16" fmla="*/ 76 w 115"/>
                  <a:gd name="T17" fmla="*/ 45 h 54"/>
                  <a:gd name="T18" fmla="*/ 68 w 115"/>
                  <a:gd name="T19" fmla="*/ 49 h 54"/>
                  <a:gd name="T20" fmla="*/ 61 w 115"/>
                  <a:gd name="T21" fmla="*/ 54 h 54"/>
                  <a:gd name="T22" fmla="*/ 49 w 115"/>
                  <a:gd name="T23" fmla="*/ 51 h 54"/>
                  <a:gd name="T24" fmla="*/ 36 w 115"/>
                  <a:gd name="T25" fmla="*/ 48 h 54"/>
                  <a:gd name="T26" fmla="*/ 24 w 115"/>
                  <a:gd name="T27" fmla="*/ 45 h 54"/>
                  <a:gd name="T28" fmla="*/ 14 w 115"/>
                  <a:gd name="T29" fmla="*/ 40 h 54"/>
                  <a:gd name="T30" fmla="*/ 7 w 115"/>
                  <a:gd name="T31" fmla="*/ 35 h 54"/>
                  <a:gd name="T32" fmla="*/ 2 w 115"/>
                  <a:gd name="T33" fmla="*/ 30 h 54"/>
                  <a:gd name="T34" fmla="*/ 0 w 115"/>
                  <a:gd name="T35" fmla="*/ 24 h 54"/>
                  <a:gd name="T36" fmla="*/ 0 w 115"/>
                  <a:gd name="T37" fmla="*/ 17 h 54"/>
                  <a:gd name="T38" fmla="*/ 5 w 115"/>
                  <a:gd name="T39" fmla="*/ 11 h 54"/>
                  <a:gd name="T40" fmla="*/ 9 w 115"/>
                  <a:gd name="T41" fmla="*/ 3 h 54"/>
                  <a:gd name="T42" fmla="*/ 19 w 115"/>
                  <a:gd name="T43" fmla="*/ 2 h 54"/>
                  <a:gd name="T44" fmla="*/ 29 w 115"/>
                  <a:gd name="T45" fmla="*/ 1 h 54"/>
                  <a:gd name="T46" fmla="*/ 39 w 115"/>
                  <a:gd name="T47" fmla="*/ 0 h 54"/>
                  <a:gd name="T48" fmla="*/ 49 w 115"/>
                  <a:gd name="T49" fmla="*/ 0 h 54"/>
                  <a:gd name="T50" fmla="*/ 61 w 115"/>
                  <a:gd name="T51" fmla="*/ 0 h 54"/>
                  <a:gd name="T52" fmla="*/ 71 w 115"/>
                  <a:gd name="T53" fmla="*/ 0 h 54"/>
                  <a:gd name="T54" fmla="*/ 83 w 115"/>
                  <a:gd name="T55" fmla="*/ 0 h 54"/>
                  <a:gd name="T56" fmla="*/ 93 w 115"/>
                  <a:gd name="T57" fmla="*/ 0 h 54"/>
                  <a:gd name="T58" fmla="*/ 103 w 115"/>
                  <a:gd name="T59" fmla="*/ 0 h 54"/>
                  <a:gd name="T60" fmla="*/ 112 w 115"/>
                  <a:gd name="T61" fmla="*/ 0 h 54"/>
                  <a:gd name="T62" fmla="*/ 112 w 115"/>
                  <a:gd name="T6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15" h="54">
                    <a:moveTo>
                      <a:pt x="112" y="0"/>
                    </a:moveTo>
                    <a:lnTo>
                      <a:pt x="115" y="6"/>
                    </a:lnTo>
                    <a:lnTo>
                      <a:pt x="115" y="11"/>
                    </a:lnTo>
                    <a:lnTo>
                      <a:pt x="112" y="17"/>
                    </a:lnTo>
                    <a:lnTo>
                      <a:pt x="107" y="23"/>
                    </a:lnTo>
                    <a:lnTo>
                      <a:pt x="100" y="29"/>
                    </a:lnTo>
                    <a:lnTo>
                      <a:pt x="93" y="34"/>
                    </a:lnTo>
                    <a:lnTo>
                      <a:pt x="85" y="39"/>
                    </a:lnTo>
                    <a:lnTo>
                      <a:pt x="76" y="45"/>
                    </a:lnTo>
                    <a:lnTo>
                      <a:pt x="68" y="49"/>
                    </a:lnTo>
                    <a:lnTo>
                      <a:pt x="61" y="54"/>
                    </a:lnTo>
                    <a:lnTo>
                      <a:pt x="49" y="51"/>
                    </a:lnTo>
                    <a:lnTo>
                      <a:pt x="36" y="48"/>
                    </a:lnTo>
                    <a:lnTo>
                      <a:pt x="24" y="45"/>
                    </a:lnTo>
                    <a:lnTo>
                      <a:pt x="14" y="40"/>
                    </a:lnTo>
                    <a:lnTo>
                      <a:pt x="7" y="35"/>
                    </a:lnTo>
                    <a:lnTo>
                      <a:pt x="2" y="30"/>
                    </a:lnTo>
                    <a:lnTo>
                      <a:pt x="0" y="24"/>
                    </a:lnTo>
                    <a:lnTo>
                      <a:pt x="0" y="17"/>
                    </a:lnTo>
                    <a:lnTo>
                      <a:pt x="5" y="11"/>
                    </a:lnTo>
                    <a:lnTo>
                      <a:pt x="9" y="3"/>
                    </a:lnTo>
                    <a:lnTo>
                      <a:pt x="19" y="2"/>
                    </a:lnTo>
                    <a:lnTo>
                      <a:pt x="29" y="1"/>
                    </a:lnTo>
                    <a:lnTo>
                      <a:pt x="39" y="0"/>
                    </a:lnTo>
                    <a:lnTo>
                      <a:pt x="49" y="0"/>
                    </a:lnTo>
                    <a:lnTo>
                      <a:pt x="61" y="0"/>
                    </a:lnTo>
                    <a:lnTo>
                      <a:pt x="71" y="0"/>
                    </a:lnTo>
                    <a:lnTo>
                      <a:pt x="83" y="0"/>
                    </a:lnTo>
                    <a:lnTo>
                      <a:pt x="93" y="0"/>
                    </a:lnTo>
                    <a:lnTo>
                      <a:pt x="103" y="0"/>
                    </a:lnTo>
                    <a:lnTo>
                      <a:pt x="112" y="0"/>
                    </a:lnTo>
                    <a:lnTo>
                      <a:pt x="112" y="0"/>
                    </a:lnTo>
                    <a:close/>
                  </a:path>
                </a:pathLst>
              </a:custGeom>
              <a:solidFill>
                <a:srgbClr val="B3D9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8844" name="Freeform 60"/>
              <p:cNvSpPr>
                <a:spLocks/>
              </p:cNvSpPr>
              <p:nvPr/>
            </p:nvSpPr>
            <p:spPr bwMode="auto">
              <a:xfrm>
                <a:off x="3613" y="3749"/>
                <a:ext cx="152" cy="81"/>
              </a:xfrm>
              <a:custGeom>
                <a:avLst/>
                <a:gdLst>
                  <a:gd name="T0" fmla="*/ 152 w 152"/>
                  <a:gd name="T1" fmla="*/ 3 h 81"/>
                  <a:gd name="T2" fmla="*/ 142 w 152"/>
                  <a:gd name="T3" fmla="*/ 13 h 81"/>
                  <a:gd name="T4" fmla="*/ 133 w 152"/>
                  <a:gd name="T5" fmla="*/ 23 h 81"/>
                  <a:gd name="T6" fmla="*/ 128 w 152"/>
                  <a:gd name="T7" fmla="*/ 34 h 81"/>
                  <a:gd name="T8" fmla="*/ 120 w 152"/>
                  <a:gd name="T9" fmla="*/ 47 h 81"/>
                  <a:gd name="T10" fmla="*/ 113 w 152"/>
                  <a:gd name="T11" fmla="*/ 58 h 81"/>
                  <a:gd name="T12" fmla="*/ 106 w 152"/>
                  <a:gd name="T13" fmla="*/ 69 h 81"/>
                  <a:gd name="T14" fmla="*/ 93 w 152"/>
                  <a:gd name="T15" fmla="*/ 77 h 81"/>
                  <a:gd name="T16" fmla="*/ 79 w 152"/>
                  <a:gd name="T17" fmla="*/ 81 h 81"/>
                  <a:gd name="T18" fmla="*/ 57 w 152"/>
                  <a:gd name="T19" fmla="*/ 81 h 81"/>
                  <a:gd name="T20" fmla="*/ 27 w 152"/>
                  <a:gd name="T21" fmla="*/ 78 h 81"/>
                  <a:gd name="T22" fmla="*/ 10 w 152"/>
                  <a:gd name="T23" fmla="*/ 71 h 81"/>
                  <a:gd name="T24" fmla="*/ 0 w 152"/>
                  <a:gd name="T25" fmla="*/ 63 h 81"/>
                  <a:gd name="T26" fmla="*/ 0 w 152"/>
                  <a:gd name="T27" fmla="*/ 56 h 81"/>
                  <a:gd name="T28" fmla="*/ 5 w 152"/>
                  <a:gd name="T29" fmla="*/ 48 h 81"/>
                  <a:gd name="T30" fmla="*/ 17 w 152"/>
                  <a:gd name="T31" fmla="*/ 40 h 81"/>
                  <a:gd name="T32" fmla="*/ 30 w 152"/>
                  <a:gd name="T33" fmla="*/ 32 h 81"/>
                  <a:gd name="T34" fmla="*/ 42 w 152"/>
                  <a:gd name="T35" fmla="*/ 25 h 81"/>
                  <a:gd name="T36" fmla="*/ 54 w 152"/>
                  <a:gd name="T37" fmla="*/ 17 h 81"/>
                  <a:gd name="T38" fmla="*/ 61 w 152"/>
                  <a:gd name="T39" fmla="*/ 9 h 81"/>
                  <a:gd name="T40" fmla="*/ 64 w 152"/>
                  <a:gd name="T41" fmla="*/ 0 h 81"/>
                  <a:gd name="T42" fmla="*/ 152 w 152"/>
                  <a:gd name="T43" fmla="*/ 3 h 81"/>
                  <a:gd name="T44" fmla="*/ 152 w 152"/>
                  <a:gd name="T45" fmla="*/ 3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52" h="81">
                    <a:moveTo>
                      <a:pt x="152" y="3"/>
                    </a:moveTo>
                    <a:lnTo>
                      <a:pt x="142" y="13"/>
                    </a:lnTo>
                    <a:lnTo>
                      <a:pt x="133" y="23"/>
                    </a:lnTo>
                    <a:lnTo>
                      <a:pt x="128" y="34"/>
                    </a:lnTo>
                    <a:lnTo>
                      <a:pt x="120" y="47"/>
                    </a:lnTo>
                    <a:lnTo>
                      <a:pt x="113" y="58"/>
                    </a:lnTo>
                    <a:lnTo>
                      <a:pt x="106" y="69"/>
                    </a:lnTo>
                    <a:lnTo>
                      <a:pt x="93" y="77"/>
                    </a:lnTo>
                    <a:lnTo>
                      <a:pt x="79" y="81"/>
                    </a:lnTo>
                    <a:lnTo>
                      <a:pt x="57" y="81"/>
                    </a:lnTo>
                    <a:lnTo>
                      <a:pt x="27" y="78"/>
                    </a:lnTo>
                    <a:lnTo>
                      <a:pt x="10" y="71"/>
                    </a:lnTo>
                    <a:lnTo>
                      <a:pt x="0" y="63"/>
                    </a:lnTo>
                    <a:lnTo>
                      <a:pt x="0" y="56"/>
                    </a:lnTo>
                    <a:lnTo>
                      <a:pt x="5" y="48"/>
                    </a:lnTo>
                    <a:lnTo>
                      <a:pt x="17" y="40"/>
                    </a:lnTo>
                    <a:lnTo>
                      <a:pt x="30" y="32"/>
                    </a:lnTo>
                    <a:lnTo>
                      <a:pt x="42" y="25"/>
                    </a:lnTo>
                    <a:lnTo>
                      <a:pt x="54" y="17"/>
                    </a:lnTo>
                    <a:lnTo>
                      <a:pt x="61" y="9"/>
                    </a:lnTo>
                    <a:lnTo>
                      <a:pt x="64" y="0"/>
                    </a:lnTo>
                    <a:lnTo>
                      <a:pt x="152" y="3"/>
                    </a:lnTo>
                    <a:lnTo>
                      <a:pt x="152" y="3"/>
                    </a:lnTo>
                    <a:close/>
                  </a:path>
                </a:pathLst>
              </a:custGeom>
              <a:solidFill>
                <a:srgbClr val="FF00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8845" name="Freeform 61"/>
              <p:cNvSpPr>
                <a:spLocks/>
              </p:cNvSpPr>
              <p:nvPr/>
            </p:nvSpPr>
            <p:spPr bwMode="auto">
              <a:xfrm>
                <a:off x="3748" y="3746"/>
                <a:ext cx="176" cy="100"/>
              </a:xfrm>
              <a:custGeom>
                <a:avLst/>
                <a:gdLst>
                  <a:gd name="T0" fmla="*/ 176 w 176"/>
                  <a:gd name="T1" fmla="*/ 6 h 100"/>
                  <a:gd name="T2" fmla="*/ 159 w 176"/>
                  <a:gd name="T3" fmla="*/ 18 h 100"/>
                  <a:gd name="T4" fmla="*/ 147 w 176"/>
                  <a:gd name="T5" fmla="*/ 32 h 100"/>
                  <a:gd name="T6" fmla="*/ 137 w 176"/>
                  <a:gd name="T7" fmla="*/ 46 h 100"/>
                  <a:gd name="T8" fmla="*/ 130 w 176"/>
                  <a:gd name="T9" fmla="*/ 61 h 100"/>
                  <a:gd name="T10" fmla="*/ 120 w 176"/>
                  <a:gd name="T11" fmla="*/ 75 h 100"/>
                  <a:gd name="T12" fmla="*/ 108 w 176"/>
                  <a:gd name="T13" fmla="*/ 86 h 100"/>
                  <a:gd name="T14" fmla="*/ 91 w 176"/>
                  <a:gd name="T15" fmla="*/ 96 h 100"/>
                  <a:gd name="T16" fmla="*/ 69 w 176"/>
                  <a:gd name="T17" fmla="*/ 100 h 100"/>
                  <a:gd name="T18" fmla="*/ 39 w 176"/>
                  <a:gd name="T19" fmla="*/ 99 h 100"/>
                  <a:gd name="T20" fmla="*/ 0 w 176"/>
                  <a:gd name="T21" fmla="*/ 92 h 100"/>
                  <a:gd name="T22" fmla="*/ 12 w 176"/>
                  <a:gd name="T23" fmla="*/ 81 h 100"/>
                  <a:gd name="T24" fmla="*/ 22 w 176"/>
                  <a:gd name="T25" fmla="*/ 67 h 100"/>
                  <a:gd name="T26" fmla="*/ 32 w 176"/>
                  <a:gd name="T27" fmla="*/ 53 h 100"/>
                  <a:gd name="T28" fmla="*/ 42 w 176"/>
                  <a:gd name="T29" fmla="*/ 38 h 100"/>
                  <a:gd name="T30" fmla="*/ 51 w 176"/>
                  <a:gd name="T31" fmla="*/ 25 h 100"/>
                  <a:gd name="T32" fmla="*/ 66 w 176"/>
                  <a:gd name="T33" fmla="*/ 13 h 100"/>
                  <a:gd name="T34" fmla="*/ 86 w 176"/>
                  <a:gd name="T35" fmla="*/ 4 h 100"/>
                  <a:gd name="T36" fmla="*/ 108 w 176"/>
                  <a:gd name="T37" fmla="*/ 0 h 100"/>
                  <a:gd name="T38" fmla="*/ 140 w 176"/>
                  <a:gd name="T39" fmla="*/ 1 h 100"/>
                  <a:gd name="T40" fmla="*/ 176 w 176"/>
                  <a:gd name="T41" fmla="*/ 6 h 100"/>
                  <a:gd name="T42" fmla="*/ 176 w 176"/>
                  <a:gd name="T43" fmla="*/ 6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76" h="100">
                    <a:moveTo>
                      <a:pt x="176" y="6"/>
                    </a:moveTo>
                    <a:lnTo>
                      <a:pt x="159" y="18"/>
                    </a:lnTo>
                    <a:lnTo>
                      <a:pt x="147" y="32"/>
                    </a:lnTo>
                    <a:lnTo>
                      <a:pt x="137" y="46"/>
                    </a:lnTo>
                    <a:lnTo>
                      <a:pt x="130" y="61"/>
                    </a:lnTo>
                    <a:lnTo>
                      <a:pt x="120" y="75"/>
                    </a:lnTo>
                    <a:lnTo>
                      <a:pt x="108" y="86"/>
                    </a:lnTo>
                    <a:lnTo>
                      <a:pt x="91" y="96"/>
                    </a:lnTo>
                    <a:lnTo>
                      <a:pt x="69" y="100"/>
                    </a:lnTo>
                    <a:lnTo>
                      <a:pt x="39" y="99"/>
                    </a:lnTo>
                    <a:lnTo>
                      <a:pt x="0" y="92"/>
                    </a:lnTo>
                    <a:lnTo>
                      <a:pt x="12" y="81"/>
                    </a:lnTo>
                    <a:lnTo>
                      <a:pt x="22" y="67"/>
                    </a:lnTo>
                    <a:lnTo>
                      <a:pt x="32" y="53"/>
                    </a:lnTo>
                    <a:lnTo>
                      <a:pt x="42" y="38"/>
                    </a:lnTo>
                    <a:lnTo>
                      <a:pt x="51" y="25"/>
                    </a:lnTo>
                    <a:lnTo>
                      <a:pt x="66" y="13"/>
                    </a:lnTo>
                    <a:lnTo>
                      <a:pt x="86" y="4"/>
                    </a:lnTo>
                    <a:lnTo>
                      <a:pt x="108" y="0"/>
                    </a:lnTo>
                    <a:lnTo>
                      <a:pt x="140" y="1"/>
                    </a:lnTo>
                    <a:lnTo>
                      <a:pt x="176" y="6"/>
                    </a:lnTo>
                    <a:lnTo>
                      <a:pt x="176" y="6"/>
                    </a:lnTo>
                    <a:close/>
                  </a:path>
                </a:pathLst>
              </a:custGeom>
              <a:solidFill>
                <a:srgbClr val="B3D9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8846" name="Freeform 62"/>
              <p:cNvSpPr>
                <a:spLocks/>
              </p:cNvSpPr>
              <p:nvPr/>
            </p:nvSpPr>
            <p:spPr bwMode="auto">
              <a:xfrm>
                <a:off x="3905" y="3744"/>
                <a:ext cx="152" cy="100"/>
              </a:xfrm>
              <a:custGeom>
                <a:avLst/>
                <a:gdLst>
                  <a:gd name="T0" fmla="*/ 149 w 152"/>
                  <a:gd name="T1" fmla="*/ 8 h 100"/>
                  <a:gd name="T2" fmla="*/ 137 w 152"/>
                  <a:gd name="T3" fmla="*/ 19 h 100"/>
                  <a:gd name="T4" fmla="*/ 127 w 152"/>
                  <a:gd name="T5" fmla="*/ 30 h 100"/>
                  <a:gd name="T6" fmla="*/ 120 w 152"/>
                  <a:gd name="T7" fmla="*/ 43 h 100"/>
                  <a:gd name="T8" fmla="*/ 113 w 152"/>
                  <a:gd name="T9" fmla="*/ 55 h 100"/>
                  <a:gd name="T10" fmla="*/ 103 w 152"/>
                  <a:gd name="T11" fmla="*/ 67 h 100"/>
                  <a:gd name="T12" fmla="*/ 93 w 152"/>
                  <a:gd name="T13" fmla="*/ 78 h 100"/>
                  <a:gd name="T14" fmla="*/ 81 w 152"/>
                  <a:gd name="T15" fmla="*/ 88 h 100"/>
                  <a:gd name="T16" fmla="*/ 61 w 152"/>
                  <a:gd name="T17" fmla="*/ 95 h 100"/>
                  <a:gd name="T18" fmla="*/ 34 w 152"/>
                  <a:gd name="T19" fmla="*/ 99 h 100"/>
                  <a:gd name="T20" fmla="*/ 0 w 152"/>
                  <a:gd name="T21" fmla="*/ 100 h 100"/>
                  <a:gd name="T22" fmla="*/ 10 w 152"/>
                  <a:gd name="T23" fmla="*/ 87 h 100"/>
                  <a:gd name="T24" fmla="*/ 17 w 152"/>
                  <a:gd name="T25" fmla="*/ 74 h 100"/>
                  <a:gd name="T26" fmla="*/ 24 w 152"/>
                  <a:gd name="T27" fmla="*/ 58 h 100"/>
                  <a:gd name="T28" fmla="*/ 32 w 152"/>
                  <a:gd name="T29" fmla="*/ 42 h 100"/>
                  <a:gd name="T30" fmla="*/ 42 w 152"/>
                  <a:gd name="T31" fmla="*/ 27 h 100"/>
                  <a:gd name="T32" fmla="*/ 54 w 152"/>
                  <a:gd name="T33" fmla="*/ 14 h 100"/>
                  <a:gd name="T34" fmla="*/ 71 w 152"/>
                  <a:gd name="T35" fmla="*/ 5 h 100"/>
                  <a:gd name="T36" fmla="*/ 93 w 152"/>
                  <a:gd name="T37" fmla="*/ 0 h 100"/>
                  <a:gd name="T38" fmla="*/ 117 w 152"/>
                  <a:gd name="T39" fmla="*/ 0 h 100"/>
                  <a:gd name="T40" fmla="*/ 152 w 152"/>
                  <a:gd name="T41" fmla="*/ 8 h 100"/>
                  <a:gd name="T42" fmla="*/ 152 w 152"/>
                  <a:gd name="T43" fmla="*/ 8 h 100"/>
                  <a:gd name="T44" fmla="*/ 149 w 152"/>
                  <a:gd name="T45" fmla="*/ 8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52" h="100">
                    <a:moveTo>
                      <a:pt x="149" y="8"/>
                    </a:moveTo>
                    <a:lnTo>
                      <a:pt x="137" y="19"/>
                    </a:lnTo>
                    <a:lnTo>
                      <a:pt x="127" y="30"/>
                    </a:lnTo>
                    <a:lnTo>
                      <a:pt x="120" y="43"/>
                    </a:lnTo>
                    <a:lnTo>
                      <a:pt x="113" y="55"/>
                    </a:lnTo>
                    <a:lnTo>
                      <a:pt x="103" y="67"/>
                    </a:lnTo>
                    <a:lnTo>
                      <a:pt x="93" y="78"/>
                    </a:lnTo>
                    <a:lnTo>
                      <a:pt x="81" y="88"/>
                    </a:lnTo>
                    <a:lnTo>
                      <a:pt x="61" y="95"/>
                    </a:lnTo>
                    <a:lnTo>
                      <a:pt x="34" y="99"/>
                    </a:lnTo>
                    <a:lnTo>
                      <a:pt x="0" y="100"/>
                    </a:lnTo>
                    <a:lnTo>
                      <a:pt x="10" y="87"/>
                    </a:lnTo>
                    <a:lnTo>
                      <a:pt x="17" y="74"/>
                    </a:lnTo>
                    <a:lnTo>
                      <a:pt x="24" y="58"/>
                    </a:lnTo>
                    <a:lnTo>
                      <a:pt x="32" y="42"/>
                    </a:lnTo>
                    <a:lnTo>
                      <a:pt x="42" y="27"/>
                    </a:lnTo>
                    <a:lnTo>
                      <a:pt x="54" y="14"/>
                    </a:lnTo>
                    <a:lnTo>
                      <a:pt x="71" y="5"/>
                    </a:lnTo>
                    <a:lnTo>
                      <a:pt x="93" y="0"/>
                    </a:lnTo>
                    <a:lnTo>
                      <a:pt x="117" y="0"/>
                    </a:lnTo>
                    <a:lnTo>
                      <a:pt x="152" y="8"/>
                    </a:lnTo>
                    <a:lnTo>
                      <a:pt x="152" y="8"/>
                    </a:lnTo>
                    <a:lnTo>
                      <a:pt x="149" y="8"/>
                    </a:lnTo>
                    <a:close/>
                  </a:path>
                </a:pathLst>
              </a:custGeom>
              <a:solidFill>
                <a:srgbClr val="FF00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8847" name="Freeform 63"/>
              <p:cNvSpPr>
                <a:spLocks/>
              </p:cNvSpPr>
              <p:nvPr/>
            </p:nvSpPr>
            <p:spPr bwMode="auto">
              <a:xfrm>
                <a:off x="3772" y="3863"/>
                <a:ext cx="214" cy="51"/>
              </a:xfrm>
              <a:custGeom>
                <a:avLst/>
                <a:gdLst>
                  <a:gd name="T0" fmla="*/ 214 w 214"/>
                  <a:gd name="T1" fmla="*/ 21 h 51"/>
                  <a:gd name="T2" fmla="*/ 199 w 214"/>
                  <a:gd name="T3" fmla="*/ 19 h 51"/>
                  <a:gd name="T4" fmla="*/ 179 w 214"/>
                  <a:gd name="T5" fmla="*/ 16 h 51"/>
                  <a:gd name="T6" fmla="*/ 160 w 214"/>
                  <a:gd name="T7" fmla="*/ 17 h 51"/>
                  <a:gd name="T8" fmla="*/ 135 w 214"/>
                  <a:gd name="T9" fmla="*/ 19 h 51"/>
                  <a:gd name="T10" fmla="*/ 111 w 214"/>
                  <a:gd name="T11" fmla="*/ 22 h 51"/>
                  <a:gd name="T12" fmla="*/ 86 w 214"/>
                  <a:gd name="T13" fmla="*/ 27 h 51"/>
                  <a:gd name="T14" fmla="*/ 62 w 214"/>
                  <a:gd name="T15" fmla="*/ 32 h 51"/>
                  <a:gd name="T16" fmla="*/ 40 w 214"/>
                  <a:gd name="T17" fmla="*/ 38 h 51"/>
                  <a:gd name="T18" fmla="*/ 18 w 214"/>
                  <a:gd name="T19" fmla="*/ 45 h 51"/>
                  <a:gd name="T20" fmla="*/ 0 w 214"/>
                  <a:gd name="T21" fmla="*/ 51 h 51"/>
                  <a:gd name="T22" fmla="*/ 5 w 214"/>
                  <a:gd name="T23" fmla="*/ 44 h 51"/>
                  <a:gd name="T24" fmla="*/ 13 w 214"/>
                  <a:gd name="T25" fmla="*/ 37 h 51"/>
                  <a:gd name="T26" fmla="*/ 23 w 214"/>
                  <a:gd name="T27" fmla="*/ 31 h 51"/>
                  <a:gd name="T28" fmla="*/ 35 w 214"/>
                  <a:gd name="T29" fmla="*/ 27 h 51"/>
                  <a:gd name="T30" fmla="*/ 50 w 214"/>
                  <a:gd name="T31" fmla="*/ 22 h 51"/>
                  <a:gd name="T32" fmla="*/ 67 w 214"/>
                  <a:gd name="T33" fmla="*/ 17 h 51"/>
                  <a:gd name="T34" fmla="*/ 81 w 214"/>
                  <a:gd name="T35" fmla="*/ 14 h 51"/>
                  <a:gd name="T36" fmla="*/ 96 w 214"/>
                  <a:gd name="T37" fmla="*/ 9 h 51"/>
                  <a:gd name="T38" fmla="*/ 113 w 214"/>
                  <a:gd name="T39" fmla="*/ 6 h 51"/>
                  <a:gd name="T40" fmla="*/ 125 w 214"/>
                  <a:gd name="T41" fmla="*/ 1 h 51"/>
                  <a:gd name="T42" fmla="*/ 135 w 214"/>
                  <a:gd name="T43" fmla="*/ 0 h 51"/>
                  <a:gd name="T44" fmla="*/ 145 w 214"/>
                  <a:gd name="T45" fmla="*/ 0 h 51"/>
                  <a:gd name="T46" fmla="*/ 155 w 214"/>
                  <a:gd name="T47" fmla="*/ 0 h 51"/>
                  <a:gd name="T48" fmla="*/ 167 w 214"/>
                  <a:gd name="T49" fmla="*/ 1 h 51"/>
                  <a:gd name="T50" fmla="*/ 177 w 214"/>
                  <a:gd name="T51" fmla="*/ 4 h 51"/>
                  <a:gd name="T52" fmla="*/ 187 w 214"/>
                  <a:gd name="T53" fmla="*/ 6 h 51"/>
                  <a:gd name="T54" fmla="*/ 197 w 214"/>
                  <a:gd name="T55" fmla="*/ 9 h 51"/>
                  <a:gd name="T56" fmla="*/ 206 w 214"/>
                  <a:gd name="T57" fmla="*/ 13 h 51"/>
                  <a:gd name="T58" fmla="*/ 211 w 214"/>
                  <a:gd name="T59" fmla="*/ 17 h 51"/>
                  <a:gd name="T60" fmla="*/ 214 w 214"/>
                  <a:gd name="T61" fmla="*/ 22 h 51"/>
                  <a:gd name="T62" fmla="*/ 214 w 214"/>
                  <a:gd name="T63" fmla="*/ 22 h 51"/>
                  <a:gd name="T64" fmla="*/ 214 w 214"/>
                  <a:gd name="T65" fmla="*/ 21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14" h="51">
                    <a:moveTo>
                      <a:pt x="214" y="21"/>
                    </a:moveTo>
                    <a:lnTo>
                      <a:pt x="199" y="19"/>
                    </a:lnTo>
                    <a:lnTo>
                      <a:pt x="179" y="16"/>
                    </a:lnTo>
                    <a:lnTo>
                      <a:pt x="160" y="17"/>
                    </a:lnTo>
                    <a:lnTo>
                      <a:pt x="135" y="19"/>
                    </a:lnTo>
                    <a:lnTo>
                      <a:pt x="111" y="22"/>
                    </a:lnTo>
                    <a:lnTo>
                      <a:pt x="86" y="27"/>
                    </a:lnTo>
                    <a:lnTo>
                      <a:pt x="62" y="32"/>
                    </a:lnTo>
                    <a:lnTo>
                      <a:pt x="40" y="38"/>
                    </a:lnTo>
                    <a:lnTo>
                      <a:pt x="18" y="45"/>
                    </a:lnTo>
                    <a:lnTo>
                      <a:pt x="0" y="51"/>
                    </a:lnTo>
                    <a:lnTo>
                      <a:pt x="5" y="44"/>
                    </a:lnTo>
                    <a:lnTo>
                      <a:pt x="13" y="37"/>
                    </a:lnTo>
                    <a:lnTo>
                      <a:pt x="23" y="31"/>
                    </a:lnTo>
                    <a:lnTo>
                      <a:pt x="35" y="27"/>
                    </a:lnTo>
                    <a:lnTo>
                      <a:pt x="50" y="22"/>
                    </a:lnTo>
                    <a:lnTo>
                      <a:pt x="67" y="17"/>
                    </a:lnTo>
                    <a:lnTo>
                      <a:pt x="81" y="14"/>
                    </a:lnTo>
                    <a:lnTo>
                      <a:pt x="96" y="9"/>
                    </a:lnTo>
                    <a:lnTo>
                      <a:pt x="113" y="6"/>
                    </a:lnTo>
                    <a:lnTo>
                      <a:pt x="125" y="1"/>
                    </a:lnTo>
                    <a:lnTo>
                      <a:pt x="135" y="0"/>
                    </a:lnTo>
                    <a:lnTo>
                      <a:pt x="145" y="0"/>
                    </a:lnTo>
                    <a:lnTo>
                      <a:pt x="155" y="0"/>
                    </a:lnTo>
                    <a:lnTo>
                      <a:pt x="167" y="1"/>
                    </a:lnTo>
                    <a:lnTo>
                      <a:pt x="177" y="4"/>
                    </a:lnTo>
                    <a:lnTo>
                      <a:pt x="187" y="6"/>
                    </a:lnTo>
                    <a:lnTo>
                      <a:pt x="197" y="9"/>
                    </a:lnTo>
                    <a:lnTo>
                      <a:pt x="206" y="13"/>
                    </a:lnTo>
                    <a:lnTo>
                      <a:pt x="211" y="17"/>
                    </a:lnTo>
                    <a:lnTo>
                      <a:pt x="214" y="22"/>
                    </a:lnTo>
                    <a:lnTo>
                      <a:pt x="214" y="22"/>
                    </a:lnTo>
                    <a:lnTo>
                      <a:pt x="214" y="21"/>
                    </a:lnTo>
                    <a:close/>
                  </a:path>
                </a:pathLst>
              </a:custGeom>
              <a:solidFill>
                <a:srgbClr val="D18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8848" name="Freeform 64"/>
              <p:cNvSpPr>
                <a:spLocks/>
              </p:cNvSpPr>
              <p:nvPr/>
            </p:nvSpPr>
            <p:spPr bwMode="auto">
              <a:xfrm>
                <a:off x="3206" y="3888"/>
                <a:ext cx="218" cy="144"/>
              </a:xfrm>
              <a:custGeom>
                <a:avLst/>
                <a:gdLst>
                  <a:gd name="T0" fmla="*/ 169 w 218"/>
                  <a:gd name="T1" fmla="*/ 143 h 144"/>
                  <a:gd name="T2" fmla="*/ 145 w 218"/>
                  <a:gd name="T3" fmla="*/ 132 h 144"/>
                  <a:gd name="T4" fmla="*/ 118 w 218"/>
                  <a:gd name="T5" fmla="*/ 119 h 144"/>
                  <a:gd name="T6" fmla="*/ 91 w 218"/>
                  <a:gd name="T7" fmla="*/ 108 h 144"/>
                  <a:gd name="T8" fmla="*/ 64 w 218"/>
                  <a:gd name="T9" fmla="*/ 94 h 144"/>
                  <a:gd name="T10" fmla="*/ 40 w 218"/>
                  <a:gd name="T11" fmla="*/ 82 h 144"/>
                  <a:gd name="T12" fmla="*/ 20 w 218"/>
                  <a:gd name="T13" fmla="*/ 68 h 144"/>
                  <a:gd name="T14" fmla="*/ 5 w 218"/>
                  <a:gd name="T15" fmla="*/ 52 h 144"/>
                  <a:gd name="T16" fmla="*/ 0 w 218"/>
                  <a:gd name="T17" fmla="*/ 36 h 144"/>
                  <a:gd name="T18" fmla="*/ 3 w 218"/>
                  <a:gd name="T19" fmla="*/ 19 h 144"/>
                  <a:gd name="T20" fmla="*/ 20 w 218"/>
                  <a:gd name="T21" fmla="*/ 0 h 144"/>
                  <a:gd name="T22" fmla="*/ 30 w 218"/>
                  <a:gd name="T23" fmla="*/ 19 h 144"/>
                  <a:gd name="T24" fmla="*/ 52 w 218"/>
                  <a:gd name="T25" fmla="*/ 34 h 144"/>
                  <a:gd name="T26" fmla="*/ 86 w 218"/>
                  <a:gd name="T27" fmla="*/ 48 h 144"/>
                  <a:gd name="T28" fmla="*/ 123 w 218"/>
                  <a:gd name="T29" fmla="*/ 62 h 144"/>
                  <a:gd name="T30" fmla="*/ 160 w 218"/>
                  <a:gd name="T31" fmla="*/ 75 h 144"/>
                  <a:gd name="T32" fmla="*/ 189 w 218"/>
                  <a:gd name="T33" fmla="*/ 86 h 144"/>
                  <a:gd name="T34" fmla="*/ 211 w 218"/>
                  <a:gd name="T35" fmla="*/ 100 h 144"/>
                  <a:gd name="T36" fmla="*/ 218 w 218"/>
                  <a:gd name="T37" fmla="*/ 114 h 144"/>
                  <a:gd name="T38" fmla="*/ 206 w 218"/>
                  <a:gd name="T39" fmla="*/ 127 h 144"/>
                  <a:gd name="T40" fmla="*/ 169 w 218"/>
                  <a:gd name="T41" fmla="*/ 144 h 144"/>
                  <a:gd name="T42" fmla="*/ 169 w 218"/>
                  <a:gd name="T43" fmla="*/ 144 h 144"/>
                  <a:gd name="T44" fmla="*/ 169 w 218"/>
                  <a:gd name="T45" fmla="*/ 143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18" h="144">
                    <a:moveTo>
                      <a:pt x="169" y="143"/>
                    </a:moveTo>
                    <a:lnTo>
                      <a:pt x="145" y="132"/>
                    </a:lnTo>
                    <a:lnTo>
                      <a:pt x="118" y="119"/>
                    </a:lnTo>
                    <a:lnTo>
                      <a:pt x="91" y="108"/>
                    </a:lnTo>
                    <a:lnTo>
                      <a:pt x="64" y="94"/>
                    </a:lnTo>
                    <a:lnTo>
                      <a:pt x="40" y="82"/>
                    </a:lnTo>
                    <a:lnTo>
                      <a:pt x="20" y="68"/>
                    </a:lnTo>
                    <a:lnTo>
                      <a:pt x="5" y="52"/>
                    </a:lnTo>
                    <a:lnTo>
                      <a:pt x="0" y="36"/>
                    </a:lnTo>
                    <a:lnTo>
                      <a:pt x="3" y="19"/>
                    </a:lnTo>
                    <a:lnTo>
                      <a:pt x="20" y="0"/>
                    </a:lnTo>
                    <a:lnTo>
                      <a:pt x="30" y="19"/>
                    </a:lnTo>
                    <a:lnTo>
                      <a:pt x="52" y="34"/>
                    </a:lnTo>
                    <a:lnTo>
                      <a:pt x="86" y="48"/>
                    </a:lnTo>
                    <a:lnTo>
                      <a:pt x="123" y="62"/>
                    </a:lnTo>
                    <a:lnTo>
                      <a:pt x="160" y="75"/>
                    </a:lnTo>
                    <a:lnTo>
                      <a:pt x="189" y="86"/>
                    </a:lnTo>
                    <a:lnTo>
                      <a:pt x="211" y="100"/>
                    </a:lnTo>
                    <a:lnTo>
                      <a:pt x="218" y="114"/>
                    </a:lnTo>
                    <a:lnTo>
                      <a:pt x="206" y="127"/>
                    </a:lnTo>
                    <a:lnTo>
                      <a:pt x="169" y="144"/>
                    </a:lnTo>
                    <a:lnTo>
                      <a:pt x="169" y="144"/>
                    </a:lnTo>
                    <a:lnTo>
                      <a:pt x="169" y="143"/>
                    </a:lnTo>
                    <a:close/>
                  </a:path>
                </a:pathLst>
              </a:custGeom>
              <a:solidFill>
                <a:srgbClr val="D18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8849" name="Freeform 65"/>
              <p:cNvSpPr>
                <a:spLocks/>
              </p:cNvSpPr>
              <p:nvPr/>
            </p:nvSpPr>
            <p:spPr bwMode="auto">
              <a:xfrm>
                <a:off x="3824" y="3917"/>
                <a:ext cx="213" cy="54"/>
              </a:xfrm>
              <a:custGeom>
                <a:avLst/>
                <a:gdLst>
                  <a:gd name="T0" fmla="*/ 213 w 213"/>
                  <a:gd name="T1" fmla="*/ 8 h 54"/>
                  <a:gd name="T2" fmla="*/ 194 w 213"/>
                  <a:gd name="T3" fmla="*/ 13 h 54"/>
                  <a:gd name="T4" fmla="*/ 174 w 213"/>
                  <a:gd name="T5" fmla="*/ 17 h 54"/>
                  <a:gd name="T6" fmla="*/ 154 w 213"/>
                  <a:gd name="T7" fmla="*/ 22 h 54"/>
                  <a:gd name="T8" fmla="*/ 132 w 213"/>
                  <a:gd name="T9" fmla="*/ 27 h 54"/>
                  <a:gd name="T10" fmla="*/ 113 w 213"/>
                  <a:gd name="T11" fmla="*/ 32 h 54"/>
                  <a:gd name="T12" fmla="*/ 91 w 213"/>
                  <a:gd name="T13" fmla="*/ 37 h 54"/>
                  <a:gd name="T14" fmla="*/ 69 w 213"/>
                  <a:gd name="T15" fmla="*/ 41 h 54"/>
                  <a:gd name="T16" fmla="*/ 47 w 213"/>
                  <a:gd name="T17" fmla="*/ 46 h 54"/>
                  <a:gd name="T18" fmla="*/ 24 w 213"/>
                  <a:gd name="T19" fmla="*/ 50 h 54"/>
                  <a:gd name="T20" fmla="*/ 0 w 213"/>
                  <a:gd name="T21" fmla="*/ 54 h 54"/>
                  <a:gd name="T22" fmla="*/ 7 w 213"/>
                  <a:gd name="T23" fmla="*/ 46 h 54"/>
                  <a:gd name="T24" fmla="*/ 17 w 213"/>
                  <a:gd name="T25" fmla="*/ 39 h 54"/>
                  <a:gd name="T26" fmla="*/ 29 w 213"/>
                  <a:gd name="T27" fmla="*/ 33 h 54"/>
                  <a:gd name="T28" fmla="*/ 44 w 213"/>
                  <a:gd name="T29" fmla="*/ 27 h 54"/>
                  <a:gd name="T30" fmla="*/ 61 w 213"/>
                  <a:gd name="T31" fmla="*/ 22 h 54"/>
                  <a:gd name="T32" fmla="*/ 76 w 213"/>
                  <a:gd name="T33" fmla="*/ 17 h 54"/>
                  <a:gd name="T34" fmla="*/ 93 w 213"/>
                  <a:gd name="T35" fmla="*/ 13 h 54"/>
                  <a:gd name="T36" fmla="*/ 110 w 213"/>
                  <a:gd name="T37" fmla="*/ 9 h 54"/>
                  <a:gd name="T38" fmla="*/ 127 w 213"/>
                  <a:gd name="T39" fmla="*/ 5 h 54"/>
                  <a:gd name="T40" fmla="*/ 145 w 213"/>
                  <a:gd name="T41" fmla="*/ 0 h 54"/>
                  <a:gd name="T42" fmla="*/ 152 w 213"/>
                  <a:gd name="T43" fmla="*/ 0 h 54"/>
                  <a:gd name="T44" fmla="*/ 159 w 213"/>
                  <a:gd name="T45" fmla="*/ 0 h 54"/>
                  <a:gd name="T46" fmla="*/ 167 w 213"/>
                  <a:gd name="T47" fmla="*/ 0 h 54"/>
                  <a:gd name="T48" fmla="*/ 174 w 213"/>
                  <a:gd name="T49" fmla="*/ 1 h 54"/>
                  <a:gd name="T50" fmla="*/ 181 w 213"/>
                  <a:gd name="T51" fmla="*/ 2 h 54"/>
                  <a:gd name="T52" fmla="*/ 186 w 213"/>
                  <a:gd name="T53" fmla="*/ 3 h 54"/>
                  <a:gd name="T54" fmla="*/ 194 w 213"/>
                  <a:gd name="T55" fmla="*/ 5 h 54"/>
                  <a:gd name="T56" fmla="*/ 201 w 213"/>
                  <a:gd name="T57" fmla="*/ 7 h 54"/>
                  <a:gd name="T58" fmla="*/ 206 w 213"/>
                  <a:gd name="T59" fmla="*/ 8 h 54"/>
                  <a:gd name="T60" fmla="*/ 213 w 213"/>
                  <a:gd name="T61" fmla="*/ 9 h 54"/>
                  <a:gd name="T62" fmla="*/ 213 w 213"/>
                  <a:gd name="T63" fmla="*/ 9 h 54"/>
                  <a:gd name="T64" fmla="*/ 213 w 213"/>
                  <a:gd name="T65" fmla="*/ 8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13" h="54">
                    <a:moveTo>
                      <a:pt x="213" y="8"/>
                    </a:moveTo>
                    <a:lnTo>
                      <a:pt x="194" y="13"/>
                    </a:lnTo>
                    <a:lnTo>
                      <a:pt x="174" y="17"/>
                    </a:lnTo>
                    <a:lnTo>
                      <a:pt x="154" y="22"/>
                    </a:lnTo>
                    <a:lnTo>
                      <a:pt x="132" y="27"/>
                    </a:lnTo>
                    <a:lnTo>
                      <a:pt x="113" y="32"/>
                    </a:lnTo>
                    <a:lnTo>
                      <a:pt x="91" y="37"/>
                    </a:lnTo>
                    <a:lnTo>
                      <a:pt x="69" y="41"/>
                    </a:lnTo>
                    <a:lnTo>
                      <a:pt x="47" y="46"/>
                    </a:lnTo>
                    <a:lnTo>
                      <a:pt x="24" y="50"/>
                    </a:lnTo>
                    <a:lnTo>
                      <a:pt x="0" y="54"/>
                    </a:lnTo>
                    <a:lnTo>
                      <a:pt x="7" y="46"/>
                    </a:lnTo>
                    <a:lnTo>
                      <a:pt x="17" y="39"/>
                    </a:lnTo>
                    <a:lnTo>
                      <a:pt x="29" y="33"/>
                    </a:lnTo>
                    <a:lnTo>
                      <a:pt x="44" y="27"/>
                    </a:lnTo>
                    <a:lnTo>
                      <a:pt x="61" y="22"/>
                    </a:lnTo>
                    <a:lnTo>
                      <a:pt x="76" y="17"/>
                    </a:lnTo>
                    <a:lnTo>
                      <a:pt x="93" y="13"/>
                    </a:lnTo>
                    <a:lnTo>
                      <a:pt x="110" y="9"/>
                    </a:lnTo>
                    <a:lnTo>
                      <a:pt x="127" y="5"/>
                    </a:lnTo>
                    <a:lnTo>
                      <a:pt x="145" y="0"/>
                    </a:lnTo>
                    <a:lnTo>
                      <a:pt x="152" y="0"/>
                    </a:lnTo>
                    <a:lnTo>
                      <a:pt x="159" y="0"/>
                    </a:lnTo>
                    <a:lnTo>
                      <a:pt x="167" y="0"/>
                    </a:lnTo>
                    <a:lnTo>
                      <a:pt x="174" y="1"/>
                    </a:lnTo>
                    <a:lnTo>
                      <a:pt x="181" y="2"/>
                    </a:lnTo>
                    <a:lnTo>
                      <a:pt x="186" y="3"/>
                    </a:lnTo>
                    <a:lnTo>
                      <a:pt x="194" y="5"/>
                    </a:lnTo>
                    <a:lnTo>
                      <a:pt x="201" y="7"/>
                    </a:lnTo>
                    <a:lnTo>
                      <a:pt x="206" y="8"/>
                    </a:lnTo>
                    <a:lnTo>
                      <a:pt x="213" y="9"/>
                    </a:lnTo>
                    <a:lnTo>
                      <a:pt x="213" y="9"/>
                    </a:lnTo>
                    <a:lnTo>
                      <a:pt x="213" y="8"/>
                    </a:lnTo>
                    <a:close/>
                  </a:path>
                </a:pathLst>
              </a:custGeom>
              <a:solidFill>
                <a:srgbClr val="D18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8850" name="Freeform 66"/>
              <p:cNvSpPr>
                <a:spLocks/>
              </p:cNvSpPr>
              <p:nvPr/>
            </p:nvSpPr>
            <p:spPr bwMode="auto">
              <a:xfrm>
                <a:off x="3949" y="3958"/>
                <a:ext cx="221" cy="54"/>
              </a:xfrm>
              <a:custGeom>
                <a:avLst/>
                <a:gdLst>
                  <a:gd name="T0" fmla="*/ 221 w 221"/>
                  <a:gd name="T1" fmla="*/ 0 h 54"/>
                  <a:gd name="T2" fmla="*/ 216 w 221"/>
                  <a:gd name="T3" fmla="*/ 5 h 54"/>
                  <a:gd name="T4" fmla="*/ 211 w 221"/>
                  <a:gd name="T5" fmla="*/ 8 h 54"/>
                  <a:gd name="T6" fmla="*/ 201 w 221"/>
                  <a:gd name="T7" fmla="*/ 12 h 54"/>
                  <a:gd name="T8" fmla="*/ 191 w 221"/>
                  <a:gd name="T9" fmla="*/ 13 h 54"/>
                  <a:gd name="T10" fmla="*/ 179 w 221"/>
                  <a:gd name="T11" fmla="*/ 15 h 54"/>
                  <a:gd name="T12" fmla="*/ 167 w 221"/>
                  <a:gd name="T13" fmla="*/ 16 h 54"/>
                  <a:gd name="T14" fmla="*/ 157 w 221"/>
                  <a:gd name="T15" fmla="*/ 17 h 54"/>
                  <a:gd name="T16" fmla="*/ 145 w 221"/>
                  <a:gd name="T17" fmla="*/ 20 h 54"/>
                  <a:gd name="T18" fmla="*/ 135 w 221"/>
                  <a:gd name="T19" fmla="*/ 22 h 54"/>
                  <a:gd name="T20" fmla="*/ 125 w 221"/>
                  <a:gd name="T21" fmla="*/ 24 h 54"/>
                  <a:gd name="T22" fmla="*/ 115 w 221"/>
                  <a:gd name="T23" fmla="*/ 29 h 54"/>
                  <a:gd name="T24" fmla="*/ 105 w 221"/>
                  <a:gd name="T25" fmla="*/ 32 h 54"/>
                  <a:gd name="T26" fmla="*/ 96 w 221"/>
                  <a:gd name="T27" fmla="*/ 36 h 54"/>
                  <a:gd name="T28" fmla="*/ 83 w 221"/>
                  <a:gd name="T29" fmla="*/ 38 h 54"/>
                  <a:gd name="T30" fmla="*/ 73 w 221"/>
                  <a:gd name="T31" fmla="*/ 41 h 54"/>
                  <a:gd name="T32" fmla="*/ 61 w 221"/>
                  <a:gd name="T33" fmla="*/ 44 h 54"/>
                  <a:gd name="T34" fmla="*/ 51 w 221"/>
                  <a:gd name="T35" fmla="*/ 46 h 54"/>
                  <a:gd name="T36" fmla="*/ 39 w 221"/>
                  <a:gd name="T37" fmla="*/ 49 h 54"/>
                  <a:gd name="T38" fmla="*/ 29 w 221"/>
                  <a:gd name="T39" fmla="*/ 52 h 54"/>
                  <a:gd name="T40" fmla="*/ 20 w 221"/>
                  <a:gd name="T41" fmla="*/ 54 h 54"/>
                  <a:gd name="T42" fmla="*/ 0 w 221"/>
                  <a:gd name="T43" fmla="*/ 45 h 54"/>
                  <a:gd name="T44" fmla="*/ 17 w 221"/>
                  <a:gd name="T45" fmla="*/ 38 h 54"/>
                  <a:gd name="T46" fmla="*/ 37 w 221"/>
                  <a:gd name="T47" fmla="*/ 30 h 54"/>
                  <a:gd name="T48" fmla="*/ 56 w 221"/>
                  <a:gd name="T49" fmla="*/ 23 h 54"/>
                  <a:gd name="T50" fmla="*/ 76 w 221"/>
                  <a:gd name="T51" fmla="*/ 17 h 54"/>
                  <a:gd name="T52" fmla="*/ 98 w 221"/>
                  <a:gd name="T53" fmla="*/ 12 h 54"/>
                  <a:gd name="T54" fmla="*/ 120 w 221"/>
                  <a:gd name="T55" fmla="*/ 7 h 54"/>
                  <a:gd name="T56" fmla="*/ 145 w 221"/>
                  <a:gd name="T57" fmla="*/ 4 h 54"/>
                  <a:gd name="T58" fmla="*/ 169 w 221"/>
                  <a:gd name="T59" fmla="*/ 1 h 54"/>
                  <a:gd name="T60" fmla="*/ 194 w 221"/>
                  <a:gd name="T61" fmla="*/ 0 h 54"/>
                  <a:gd name="T62" fmla="*/ 221 w 221"/>
                  <a:gd name="T63" fmla="*/ 0 h 54"/>
                  <a:gd name="T64" fmla="*/ 221 w 221"/>
                  <a:gd name="T65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21" h="54">
                    <a:moveTo>
                      <a:pt x="221" y="0"/>
                    </a:moveTo>
                    <a:lnTo>
                      <a:pt x="216" y="5"/>
                    </a:lnTo>
                    <a:lnTo>
                      <a:pt x="211" y="8"/>
                    </a:lnTo>
                    <a:lnTo>
                      <a:pt x="201" y="12"/>
                    </a:lnTo>
                    <a:lnTo>
                      <a:pt x="191" y="13"/>
                    </a:lnTo>
                    <a:lnTo>
                      <a:pt x="179" y="15"/>
                    </a:lnTo>
                    <a:lnTo>
                      <a:pt x="167" y="16"/>
                    </a:lnTo>
                    <a:lnTo>
                      <a:pt x="157" y="17"/>
                    </a:lnTo>
                    <a:lnTo>
                      <a:pt x="145" y="20"/>
                    </a:lnTo>
                    <a:lnTo>
                      <a:pt x="135" y="22"/>
                    </a:lnTo>
                    <a:lnTo>
                      <a:pt x="125" y="24"/>
                    </a:lnTo>
                    <a:lnTo>
                      <a:pt x="115" y="29"/>
                    </a:lnTo>
                    <a:lnTo>
                      <a:pt x="105" y="32"/>
                    </a:lnTo>
                    <a:lnTo>
                      <a:pt x="96" y="36"/>
                    </a:lnTo>
                    <a:lnTo>
                      <a:pt x="83" y="38"/>
                    </a:lnTo>
                    <a:lnTo>
                      <a:pt x="73" y="41"/>
                    </a:lnTo>
                    <a:lnTo>
                      <a:pt x="61" y="44"/>
                    </a:lnTo>
                    <a:lnTo>
                      <a:pt x="51" y="46"/>
                    </a:lnTo>
                    <a:lnTo>
                      <a:pt x="39" y="49"/>
                    </a:lnTo>
                    <a:lnTo>
                      <a:pt x="29" y="52"/>
                    </a:lnTo>
                    <a:lnTo>
                      <a:pt x="20" y="54"/>
                    </a:lnTo>
                    <a:lnTo>
                      <a:pt x="0" y="45"/>
                    </a:lnTo>
                    <a:lnTo>
                      <a:pt x="17" y="38"/>
                    </a:lnTo>
                    <a:lnTo>
                      <a:pt x="37" y="30"/>
                    </a:lnTo>
                    <a:lnTo>
                      <a:pt x="56" y="23"/>
                    </a:lnTo>
                    <a:lnTo>
                      <a:pt x="76" y="17"/>
                    </a:lnTo>
                    <a:lnTo>
                      <a:pt x="98" y="12"/>
                    </a:lnTo>
                    <a:lnTo>
                      <a:pt x="120" y="7"/>
                    </a:lnTo>
                    <a:lnTo>
                      <a:pt x="145" y="4"/>
                    </a:lnTo>
                    <a:lnTo>
                      <a:pt x="169" y="1"/>
                    </a:lnTo>
                    <a:lnTo>
                      <a:pt x="194" y="0"/>
                    </a:lnTo>
                    <a:lnTo>
                      <a:pt x="221" y="0"/>
                    </a:lnTo>
                    <a:lnTo>
                      <a:pt x="221" y="0"/>
                    </a:lnTo>
                    <a:close/>
                  </a:path>
                </a:pathLst>
              </a:custGeom>
              <a:solidFill>
                <a:srgbClr val="D18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8851" name="Freeform 67"/>
              <p:cNvSpPr>
                <a:spLocks/>
              </p:cNvSpPr>
              <p:nvPr/>
            </p:nvSpPr>
            <p:spPr bwMode="auto">
              <a:xfrm>
                <a:off x="3464" y="3999"/>
                <a:ext cx="934" cy="217"/>
              </a:xfrm>
              <a:custGeom>
                <a:avLst/>
                <a:gdLst>
                  <a:gd name="T0" fmla="*/ 220 w 934"/>
                  <a:gd name="T1" fmla="*/ 161 h 217"/>
                  <a:gd name="T2" fmla="*/ 291 w 934"/>
                  <a:gd name="T3" fmla="*/ 169 h 217"/>
                  <a:gd name="T4" fmla="*/ 362 w 934"/>
                  <a:gd name="T5" fmla="*/ 177 h 217"/>
                  <a:gd name="T6" fmla="*/ 438 w 934"/>
                  <a:gd name="T7" fmla="*/ 185 h 217"/>
                  <a:gd name="T8" fmla="*/ 514 w 934"/>
                  <a:gd name="T9" fmla="*/ 191 h 217"/>
                  <a:gd name="T10" fmla="*/ 590 w 934"/>
                  <a:gd name="T11" fmla="*/ 195 h 217"/>
                  <a:gd name="T12" fmla="*/ 666 w 934"/>
                  <a:gd name="T13" fmla="*/ 196 h 217"/>
                  <a:gd name="T14" fmla="*/ 737 w 934"/>
                  <a:gd name="T15" fmla="*/ 191 h 217"/>
                  <a:gd name="T16" fmla="*/ 808 w 934"/>
                  <a:gd name="T17" fmla="*/ 182 h 217"/>
                  <a:gd name="T18" fmla="*/ 875 w 934"/>
                  <a:gd name="T19" fmla="*/ 167 h 217"/>
                  <a:gd name="T20" fmla="*/ 934 w 934"/>
                  <a:gd name="T21" fmla="*/ 144 h 217"/>
                  <a:gd name="T22" fmla="*/ 929 w 934"/>
                  <a:gd name="T23" fmla="*/ 160 h 217"/>
                  <a:gd name="T24" fmla="*/ 916 w 934"/>
                  <a:gd name="T25" fmla="*/ 174 h 217"/>
                  <a:gd name="T26" fmla="*/ 894 w 934"/>
                  <a:gd name="T27" fmla="*/ 183 h 217"/>
                  <a:gd name="T28" fmla="*/ 867 w 934"/>
                  <a:gd name="T29" fmla="*/ 190 h 217"/>
                  <a:gd name="T30" fmla="*/ 835 w 934"/>
                  <a:gd name="T31" fmla="*/ 196 h 217"/>
                  <a:gd name="T32" fmla="*/ 799 w 934"/>
                  <a:gd name="T33" fmla="*/ 200 h 217"/>
                  <a:gd name="T34" fmla="*/ 764 w 934"/>
                  <a:gd name="T35" fmla="*/ 204 h 217"/>
                  <a:gd name="T36" fmla="*/ 728 w 934"/>
                  <a:gd name="T37" fmla="*/ 207 h 217"/>
                  <a:gd name="T38" fmla="*/ 693 w 934"/>
                  <a:gd name="T39" fmla="*/ 211 h 217"/>
                  <a:gd name="T40" fmla="*/ 661 w 934"/>
                  <a:gd name="T41" fmla="*/ 215 h 217"/>
                  <a:gd name="T42" fmla="*/ 598 w 934"/>
                  <a:gd name="T43" fmla="*/ 216 h 217"/>
                  <a:gd name="T44" fmla="*/ 534 w 934"/>
                  <a:gd name="T45" fmla="*/ 217 h 217"/>
                  <a:gd name="T46" fmla="*/ 473 w 934"/>
                  <a:gd name="T47" fmla="*/ 216 h 217"/>
                  <a:gd name="T48" fmla="*/ 411 w 934"/>
                  <a:gd name="T49" fmla="*/ 214 h 217"/>
                  <a:gd name="T50" fmla="*/ 350 w 934"/>
                  <a:gd name="T51" fmla="*/ 209 h 217"/>
                  <a:gd name="T52" fmla="*/ 291 w 934"/>
                  <a:gd name="T53" fmla="*/ 203 h 217"/>
                  <a:gd name="T54" fmla="*/ 232 w 934"/>
                  <a:gd name="T55" fmla="*/ 193 h 217"/>
                  <a:gd name="T56" fmla="*/ 176 w 934"/>
                  <a:gd name="T57" fmla="*/ 180 h 217"/>
                  <a:gd name="T58" fmla="*/ 122 w 934"/>
                  <a:gd name="T59" fmla="*/ 163 h 217"/>
                  <a:gd name="T60" fmla="*/ 71 w 934"/>
                  <a:gd name="T61" fmla="*/ 141 h 217"/>
                  <a:gd name="T62" fmla="*/ 71 w 934"/>
                  <a:gd name="T63" fmla="*/ 126 h 217"/>
                  <a:gd name="T64" fmla="*/ 68 w 934"/>
                  <a:gd name="T65" fmla="*/ 111 h 217"/>
                  <a:gd name="T66" fmla="*/ 63 w 934"/>
                  <a:gd name="T67" fmla="*/ 96 h 217"/>
                  <a:gd name="T68" fmla="*/ 58 w 934"/>
                  <a:gd name="T69" fmla="*/ 83 h 217"/>
                  <a:gd name="T70" fmla="*/ 51 w 934"/>
                  <a:gd name="T71" fmla="*/ 69 h 217"/>
                  <a:gd name="T72" fmla="*/ 41 w 934"/>
                  <a:gd name="T73" fmla="*/ 55 h 217"/>
                  <a:gd name="T74" fmla="*/ 32 w 934"/>
                  <a:gd name="T75" fmla="*/ 41 h 217"/>
                  <a:gd name="T76" fmla="*/ 22 w 934"/>
                  <a:gd name="T77" fmla="*/ 28 h 217"/>
                  <a:gd name="T78" fmla="*/ 12 w 934"/>
                  <a:gd name="T79" fmla="*/ 14 h 217"/>
                  <a:gd name="T80" fmla="*/ 0 w 934"/>
                  <a:gd name="T81" fmla="*/ 0 h 217"/>
                  <a:gd name="T82" fmla="*/ 36 w 934"/>
                  <a:gd name="T83" fmla="*/ 12 h 217"/>
                  <a:gd name="T84" fmla="*/ 61 w 934"/>
                  <a:gd name="T85" fmla="*/ 27 h 217"/>
                  <a:gd name="T86" fmla="*/ 76 w 934"/>
                  <a:gd name="T87" fmla="*/ 44 h 217"/>
                  <a:gd name="T88" fmla="*/ 88 w 934"/>
                  <a:gd name="T89" fmla="*/ 63 h 217"/>
                  <a:gd name="T90" fmla="*/ 95 w 934"/>
                  <a:gd name="T91" fmla="*/ 83 h 217"/>
                  <a:gd name="T92" fmla="*/ 105 w 934"/>
                  <a:gd name="T93" fmla="*/ 102 h 217"/>
                  <a:gd name="T94" fmla="*/ 120 w 934"/>
                  <a:gd name="T95" fmla="*/ 121 h 217"/>
                  <a:gd name="T96" fmla="*/ 142 w 934"/>
                  <a:gd name="T97" fmla="*/ 139 h 217"/>
                  <a:gd name="T98" fmla="*/ 176 w 934"/>
                  <a:gd name="T99" fmla="*/ 152 h 217"/>
                  <a:gd name="T100" fmla="*/ 220 w 934"/>
                  <a:gd name="T101" fmla="*/ 161 h 217"/>
                  <a:gd name="T102" fmla="*/ 220 w 934"/>
                  <a:gd name="T103" fmla="*/ 161 h 2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934" h="217">
                    <a:moveTo>
                      <a:pt x="220" y="161"/>
                    </a:moveTo>
                    <a:lnTo>
                      <a:pt x="291" y="169"/>
                    </a:lnTo>
                    <a:lnTo>
                      <a:pt x="362" y="177"/>
                    </a:lnTo>
                    <a:lnTo>
                      <a:pt x="438" y="185"/>
                    </a:lnTo>
                    <a:lnTo>
                      <a:pt x="514" y="191"/>
                    </a:lnTo>
                    <a:lnTo>
                      <a:pt x="590" y="195"/>
                    </a:lnTo>
                    <a:lnTo>
                      <a:pt x="666" y="196"/>
                    </a:lnTo>
                    <a:lnTo>
                      <a:pt x="737" y="191"/>
                    </a:lnTo>
                    <a:lnTo>
                      <a:pt x="808" y="182"/>
                    </a:lnTo>
                    <a:lnTo>
                      <a:pt x="875" y="167"/>
                    </a:lnTo>
                    <a:lnTo>
                      <a:pt x="934" y="144"/>
                    </a:lnTo>
                    <a:lnTo>
                      <a:pt x="929" y="160"/>
                    </a:lnTo>
                    <a:lnTo>
                      <a:pt x="916" y="174"/>
                    </a:lnTo>
                    <a:lnTo>
                      <a:pt x="894" y="183"/>
                    </a:lnTo>
                    <a:lnTo>
                      <a:pt x="867" y="190"/>
                    </a:lnTo>
                    <a:lnTo>
                      <a:pt x="835" y="196"/>
                    </a:lnTo>
                    <a:lnTo>
                      <a:pt x="799" y="200"/>
                    </a:lnTo>
                    <a:lnTo>
                      <a:pt x="764" y="204"/>
                    </a:lnTo>
                    <a:lnTo>
                      <a:pt x="728" y="207"/>
                    </a:lnTo>
                    <a:lnTo>
                      <a:pt x="693" y="211"/>
                    </a:lnTo>
                    <a:lnTo>
                      <a:pt x="661" y="215"/>
                    </a:lnTo>
                    <a:lnTo>
                      <a:pt x="598" y="216"/>
                    </a:lnTo>
                    <a:lnTo>
                      <a:pt x="534" y="217"/>
                    </a:lnTo>
                    <a:lnTo>
                      <a:pt x="473" y="216"/>
                    </a:lnTo>
                    <a:lnTo>
                      <a:pt x="411" y="214"/>
                    </a:lnTo>
                    <a:lnTo>
                      <a:pt x="350" y="209"/>
                    </a:lnTo>
                    <a:lnTo>
                      <a:pt x="291" y="203"/>
                    </a:lnTo>
                    <a:lnTo>
                      <a:pt x="232" y="193"/>
                    </a:lnTo>
                    <a:lnTo>
                      <a:pt x="176" y="180"/>
                    </a:lnTo>
                    <a:lnTo>
                      <a:pt x="122" y="163"/>
                    </a:lnTo>
                    <a:lnTo>
                      <a:pt x="71" y="141"/>
                    </a:lnTo>
                    <a:lnTo>
                      <a:pt x="71" y="126"/>
                    </a:lnTo>
                    <a:lnTo>
                      <a:pt x="68" y="111"/>
                    </a:lnTo>
                    <a:lnTo>
                      <a:pt x="63" y="96"/>
                    </a:lnTo>
                    <a:lnTo>
                      <a:pt x="58" y="83"/>
                    </a:lnTo>
                    <a:lnTo>
                      <a:pt x="51" y="69"/>
                    </a:lnTo>
                    <a:lnTo>
                      <a:pt x="41" y="55"/>
                    </a:lnTo>
                    <a:lnTo>
                      <a:pt x="32" y="41"/>
                    </a:lnTo>
                    <a:lnTo>
                      <a:pt x="22" y="28"/>
                    </a:lnTo>
                    <a:lnTo>
                      <a:pt x="12" y="14"/>
                    </a:lnTo>
                    <a:lnTo>
                      <a:pt x="0" y="0"/>
                    </a:lnTo>
                    <a:lnTo>
                      <a:pt x="36" y="12"/>
                    </a:lnTo>
                    <a:lnTo>
                      <a:pt x="61" y="27"/>
                    </a:lnTo>
                    <a:lnTo>
                      <a:pt x="76" y="44"/>
                    </a:lnTo>
                    <a:lnTo>
                      <a:pt x="88" y="63"/>
                    </a:lnTo>
                    <a:lnTo>
                      <a:pt x="95" y="83"/>
                    </a:lnTo>
                    <a:lnTo>
                      <a:pt x="105" y="102"/>
                    </a:lnTo>
                    <a:lnTo>
                      <a:pt x="120" y="121"/>
                    </a:lnTo>
                    <a:lnTo>
                      <a:pt x="142" y="139"/>
                    </a:lnTo>
                    <a:lnTo>
                      <a:pt x="176" y="152"/>
                    </a:lnTo>
                    <a:lnTo>
                      <a:pt x="220" y="161"/>
                    </a:lnTo>
                    <a:lnTo>
                      <a:pt x="220" y="161"/>
                    </a:lnTo>
                    <a:close/>
                  </a:path>
                </a:pathLst>
              </a:custGeom>
              <a:solidFill>
                <a:srgbClr val="D18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8852" name="Freeform 68"/>
              <p:cNvSpPr>
                <a:spLocks/>
              </p:cNvSpPr>
              <p:nvPr/>
            </p:nvSpPr>
            <p:spPr bwMode="auto">
              <a:xfrm>
                <a:off x="2140" y="3743"/>
                <a:ext cx="101" cy="121"/>
              </a:xfrm>
              <a:custGeom>
                <a:avLst/>
                <a:gdLst>
                  <a:gd name="T0" fmla="*/ 81 w 101"/>
                  <a:gd name="T1" fmla="*/ 103 h 121"/>
                  <a:gd name="T2" fmla="*/ 44 w 101"/>
                  <a:gd name="T3" fmla="*/ 121 h 121"/>
                  <a:gd name="T4" fmla="*/ 39 w 101"/>
                  <a:gd name="T5" fmla="*/ 110 h 121"/>
                  <a:gd name="T6" fmla="*/ 34 w 101"/>
                  <a:gd name="T7" fmla="*/ 100 h 121"/>
                  <a:gd name="T8" fmla="*/ 29 w 101"/>
                  <a:gd name="T9" fmla="*/ 88 h 121"/>
                  <a:gd name="T10" fmla="*/ 25 w 101"/>
                  <a:gd name="T11" fmla="*/ 77 h 121"/>
                  <a:gd name="T12" fmla="*/ 20 w 101"/>
                  <a:gd name="T13" fmla="*/ 67 h 121"/>
                  <a:gd name="T14" fmla="*/ 15 w 101"/>
                  <a:gd name="T15" fmla="*/ 55 h 121"/>
                  <a:gd name="T16" fmla="*/ 10 w 101"/>
                  <a:gd name="T17" fmla="*/ 44 h 121"/>
                  <a:gd name="T18" fmla="*/ 5 w 101"/>
                  <a:gd name="T19" fmla="*/ 32 h 121"/>
                  <a:gd name="T20" fmla="*/ 3 w 101"/>
                  <a:gd name="T21" fmla="*/ 20 h 121"/>
                  <a:gd name="T22" fmla="*/ 0 w 101"/>
                  <a:gd name="T23" fmla="*/ 6 h 121"/>
                  <a:gd name="T24" fmla="*/ 47 w 101"/>
                  <a:gd name="T25" fmla="*/ 0 h 121"/>
                  <a:gd name="T26" fmla="*/ 76 w 101"/>
                  <a:gd name="T27" fmla="*/ 0 h 121"/>
                  <a:gd name="T28" fmla="*/ 93 w 101"/>
                  <a:gd name="T29" fmla="*/ 6 h 121"/>
                  <a:gd name="T30" fmla="*/ 101 w 101"/>
                  <a:gd name="T31" fmla="*/ 16 h 121"/>
                  <a:gd name="T32" fmla="*/ 101 w 101"/>
                  <a:gd name="T33" fmla="*/ 30 h 121"/>
                  <a:gd name="T34" fmla="*/ 93 w 101"/>
                  <a:gd name="T35" fmla="*/ 46 h 121"/>
                  <a:gd name="T36" fmla="*/ 86 w 101"/>
                  <a:gd name="T37" fmla="*/ 62 h 121"/>
                  <a:gd name="T38" fmla="*/ 81 w 101"/>
                  <a:gd name="T39" fmla="*/ 78 h 121"/>
                  <a:gd name="T40" fmla="*/ 79 w 101"/>
                  <a:gd name="T41" fmla="*/ 93 h 121"/>
                  <a:gd name="T42" fmla="*/ 81 w 101"/>
                  <a:gd name="T43" fmla="*/ 104 h 121"/>
                  <a:gd name="T44" fmla="*/ 81 w 101"/>
                  <a:gd name="T45" fmla="*/ 104 h 121"/>
                  <a:gd name="T46" fmla="*/ 81 w 101"/>
                  <a:gd name="T47" fmla="*/ 103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01" h="121">
                    <a:moveTo>
                      <a:pt x="81" y="103"/>
                    </a:moveTo>
                    <a:lnTo>
                      <a:pt x="44" y="121"/>
                    </a:lnTo>
                    <a:lnTo>
                      <a:pt x="39" y="110"/>
                    </a:lnTo>
                    <a:lnTo>
                      <a:pt x="34" y="100"/>
                    </a:lnTo>
                    <a:lnTo>
                      <a:pt x="29" y="88"/>
                    </a:lnTo>
                    <a:lnTo>
                      <a:pt x="25" y="77"/>
                    </a:lnTo>
                    <a:lnTo>
                      <a:pt x="20" y="67"/>
                    </a:lnTo>
                    <a:lnTo>
                      <a:pt x="15" y="55"/>
                    </a:lnTo>
                    <a:lnTo>
                      <a:pt x="10" y="44"/>
                    </a:lnTo>
                    <a:lnTo>
                      <a:pt x="5" y="32"/>
                    </a:lnTo>
                    <a:lnTo>
                      <a:pt x="3" y="20"/>
                    </a:lnTo>
                    <a:lnTo>
                      <a:pt x="0" y="6"/>
                    </a:lnTo>
                    <a:lnTo>
                      <a:pt x="47" y="0"/>
                    </a:lnTo>
                    <a:lnTo>
                      <a:pt x="76" y="0"/>
                    </a:lnTo>
                    <a:lnTo>
                      <a:pt x="93" y="6"/>
                    </a:lnTo>
                    <a:lnTo>
                      <a:pt x="101" y="16"/>
                    </a:lnTo>
                    <a:lnTo>
                      <a:pt x="101" y="30"/>
                    </a:lnTo>
                    <a:lnTo>
                      <a:pt x="93" y="46"/>
                    </a:lnTo>
                    <a:lnTo>
                      <a:pt x="86" y="62"/>
                    </a:lnTo>
                    <a:lnTo>
                      <a:pt x="81" y="78"/>
                    </a:lnTo>
                    <a:lnTo>
                      <a:pt x="79" y="93"/>
                    </a:lnTo>
                    <a:lnTo>
                      <a:pt x="81" y="104"/>
                    </a:lnTo>
                    <a:lnTo>
                      <a:pt x="81" y="104"/>
                    </a:lnTo>
                    <a:lnTo>
                      <a:pt x="81" y="103"/>
                    </a:lnTo>
                    <a:close/>
                  </a:path>
                </a:pathLst>
              </a:custGeom>
              <a:solidFill>
                <a:srgbClr val="FF00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8853" name="Freeform 69"/>
              <p:cNvSpPr>
                <a:spLocks/>
              </p:cNvSpPr>
              <p:nvPr/>
            </p:nvSpPr>
            <p:spPr bwMode="auto">
              <a:xfrm>
                <a:off x="2258" y="3747"/>
                <a:ext cx="122" cy="132"/>
              </a:xfrm>
              <a:custGeom>
                <a:avLst/>
                <a:gdLst>
                  <a:gd name="T0" fmla="*/ 122 w 122"/>
                  <a:gd name="T1" fmla="*/ 2 h 132"/>
                  <a:gd name="T2" fmla="*/ 103 w 122"/>
                  <a:gd name="T3" fmla="*/ 132 h 132"/>
                  <a:gd name="T4" fmla="*/ 56 w 122"/>
                  <a:gd name="T5" fmla="*/ 131 h 132"/>
                  <a:gd name="T6" fmla="*/ 24 w 122"/>
                  <a:gd name="T7" fmla="*/ 125 h 132"/>
                  <a:gd name="T8" fmla="*/ 7 w 122"/>
                  <a:gd name="T9" fmla="*/ 115 h 132"/>
                  <a:gd name="T10" fmla="*/ 0 w 122"/>
                  <a:gd name="T11" fmla="*/ 103 h 132"/>
                  <a:gd name="T12" fmla="*/ 2 w 122"/>
                  <a:gd name="T13" fmla="*/ 87 h 132"/>
                  <a:gd name="T14" fmla="*/ 10 w 122"/>
                  <a:gd name="T15" fmla="*/ 71 h 132"/>
                  <a:gd name="T16" fmla="*/ 17 w 122"/>
                  <a:gd name="T17" fmla="*/ 52 h 132"/>
                  <a:gd name="T18" fmla="*/ 24 w 122"/>
                  <a:gd name="T19" fmla="*/ 35 h 132"/>
                  <a:gd name="T20" fmla="*/ 27 w 122"/>
                  <a:gd name="T21" fmla="*/ 18 h 132"/>
                  <a:gd name="T22" fmla="*/ 22 w 122"/>
                  <a:gd name="T23" fmla="*/ 2 h 132"/>
                  <a:gd name="T24" fmla="*/ 34 w 122"/>
                  <a:gd name="T25" fmla="*/ 3 h 132"/>
                  <a:gd name="T26" fmla="*/ 46 w 122"/>
                  <a:gd name="T27" fmla="*/ 3 h 132"/>
                  <a:gd name="T28" fmla="*/ 56 w 122"/>
                  <a:gd name="T29" fmla="*/ 2 h 132"/>
                  <a:gd name="T30" fmla="*/ 63 w 122"/>
                  <a:gd name="T31" fmla="*/ 2 h 132"/>
                  <a:gd name="T32" fmla="*/ 73 w 122"/>
                  <a:gd name="T33" fmla="*/ 1 h 132"/>
                  <a:gd name="T34" fmla="*/ 83 w 122"/>
                  <a:gd name="T35" fmla="*/ 0 h 132"/>
                  <a:gd name="T36" fmla="*/ 93 w 122"/>
                  <a:gd name="T37" fmla="*/ 0 h 132"/>
                  <a:gd name="T38" fmla="*/ 103 w 122"/>
                  <a:gd name="T39" fmla="*/ 0 h 132"/>
                  <a:gd name="T40" fmla="*/ 112 w 122"/>
                  <a:gd name="T41" fmla="*/ 1 h 132"/>
                  <a:gd name="T42" fmla="*/ 122 w 122"/>
                  <a:gd name="T43" fmla="*/ 2 h 132"/>
                  <a:gd name="T44" fmla="*/ 122 w 122"/>
                  <a:gd name="T45" fmla="*/ 2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22" h="132">
                    <a:moveTo>
                      <a:pt x="122" y="2"/>
                    </a:moveTo>
                    <a:lnTo>
                      <a:pt x="103" y="132"/>
                    </a:lnTo>
                    <a:lnTo>
                      <a:pt x="56" y="131"/>
                    </a:lnTo>
                    <a:lnTo>
                      <a:pt x="24" y="125"/>
                    </a:lnTo>
                    <a:lnTo>
                      <a:pt x="7" y="115"/>
                    </a:lnTo>
                    <a:lnTo>
                      <a:pt x="0" y="103"/>
                    </a:lnTo>
                    <a:lnTo>
                      <a:pt x="2" y="87"/>
                    </a:lnTo>
                    <a:lnTo>
                      <a:pt x="10" y="71"/>
                    </a:lnTo>
                    <a:lnTo>
                      <a:pt x="17" y="52"/>
                    </a:lnTo>
                    <a:lnTo>
                      <a:pt x="24" y="35"/>
                    </a:lnTo>
                    <a:lnTo>
                      <a:pt x="27" y="18"/>
                    </a:lnTo>
                    <a:lnTo>
                      <a:pt x="22" y="2"/>
                    </a:lnTo>
                    <a:lnTo>
                      <a:pt x="34" y="3"/>
                    </a:lnTo>
                    <a:lnTo>
                      <a:pt x="46" y="3"/>
                    </a:lnTo>
                    <a:lnTo>
                      <a:pt x="56" y="2"/>
                    </a:lnTo>
                    <a:lnTo>
                      <a:pt x="63" y="2"/>
                    </a:lnTo>
                    <a:lnTo>
                      <a:pt x="73" y="1"/>
                    </a:lnTo>
                    <a:lnTo>
                      <a:pt x="83" y="0"/>
                    </a:lnTo>
                    <a:lnTo>
                      <a:pt x="93" y="0"/>
                    </a:lnTo>
                    <a:lnTo>
                      <a:pt x="103" y="0"/>
                    </a:lnTo>
                    <a:lnTo>
                      <a:pt x="112" y="1"/>
                    </a:lnTo>
                    <a:lnTo>
                      <a:pt x="122" y="2"/>
                    </a:lnTo>
                    <a:lnTo>
                      <a:pt x="122" y="2"/>
                    </a:lnTo>
                    <a:close/>
                  </a:path>
                </a:pathLst>
              </a:custGeom>
              <a:solidFill>
                <a:srgbClr val="B3D9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8854" name="Freeform 70"/>
              <p:cNvSpPr>
                <a:spLocks/>
              </p:cNvSpPr>
              <p:nvPr/>
            </p:nvSpPr>
            <p:spPr bwMode="auto">
              <a:xfrm>
                <a:off x="2405" y="3749"/>
                <a:ext cx="88" cy="185"/>
              </a:xfrm>
              <a:custGeom>
                <a:avLst/>
                <a:gdLst>
                  <a:gd name="T0" fmla="*/ 88 w 88"/>
                  <a:gd name="T1" fmla="*/ 0 h 185"/>
                  <a:gd name="T2" fmla="*/ 88 w 88"/>
                  <a:gd name="T3" fmla="*/ 19 h 185"/>
                  <a:gd name="T4" fmla="*/ 88 w 88"/>
                  <a:gd name="T5" fmla="*/ 38 h 185"/>
                  <a:gd name="T6" fmla="*/ 86 w 88"/>
                  <a:gd name="T7" fmla="*/ 56 h 185"/>
                  <a:gd name="T8" fmla="*/ 86 w 88"/>
                  <a:gd name="T9" fmla="*/ 75 h 185"/>
                  <a:gd name="T10" fmla="*/ 86 w 88"/>
                  <a:gd name="T11" fmla="*/ 94 h 185"/>
                  <a:gd name="T12" fmla="*/ 83 w 88"/>
                  <a:gd name="T13" fmla="*/ 112 h 185"/>
                  <a:gd name="T14" fmla="*/ 81 w 88"/>
                  <a:gd name="T15" fmla="*/ 130 h 185"/>
                  <a:gd name="T16" fmla="*/ 76 w 88"/>
                  <a:gd name="T17" fmla="*/ 150 h 185"/>
                  <a:gd name="T18" fmla="*/ 71 w 88"/>
                  <a:gd name="T19" fmla="*/ 168 h 185"/>
                  <a:gd name="T20" fmla="*/ 64 w 88"/>
                  <a:gd name="T21" fmla="*/ 185 h 185"/>
                  <a:gd name="T22" fmla="*/ 34 w 88"/>
                  <a:gd name="T23" fmla="*/ 173 h 185"/>
                  <a:gd name="T24" fmla="*/ 14 w 88"/>
                  <a:gd name="T25" fmla="*/ 157 h 185"/>
                  <a:gd name="T26" fmla="*/ 2 w 88"/>
                  <a:gd name="T27" fmla="*/ 139 h 185"/>
                  <a:gd name="T28" fmla="*/ 0 w 88"/>
                  <a:gd name="T29" fmla="*/ 120 h 185"/>
                  <a:gd name="T30" fmla="*/ 2 w 88"/>
                  <a:gd name="T31" fmla="*/ 99 h 185"/>
                  <a:gd name="T32" fmla="*/ 7 w 88"/>
                  <a:gd name="T33" fmla="*/ 79 h 185"/>
                  <a:gd name="T34" fmla="*/ 12 w 88"/>
                  <a:gd name="T35" fmla="*/ 58 h 185"/>
                  <a:gd name="T36" fmla="*/ 17 w 88"/>
                  <a:gd name="T37" fmla="*/ 38 h 185"/>
                  <a:gd name="T38" fmla="*/ 22 w 88"/>
                  <a:gd name="T39" fmla="*/ 18 h 185"/>
                  <a:gd name="T40" fmla="*/ 19 w 88"/>
                  <a:gd name="T41" fmla="*/ 0 h 185"/>
                  <a:gd name="T42" fmla="*/ 88 w 88"/>
                  <a:gd name="T43" fmla="*/ 0 h 185"/>
                  <a:gd name="T44" fmla="*/ 88 w 88"/>
                  <a:gd name="T45" fmla="*/ 0 h 1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88" h="185">
                    <a:moveTo>
                      <a:pt x="88" y="0"/>
                    </a:moveTo>
                    <a:lnTo>
                      <a:pt x="88" y="19"/>
                    </a:lnTo>
                    <a:lnTo>
                      <a:pt x="88" y="38"/>
                    </a:lnTo>
                    <a:lnTo>
                      <a:pt x="86" y="56"/>
                    </a:lnTo>
                    <a:lnTo>
                      <a:pt x="86" y="75"/>
                    </a:lnTo>
                    <a:lnTo>
                      <a:pt x="86" y="94"/>
                    </a:lnTo>
                    <a:lnTo>
                      <a:pt x="83" y="112"/>
                    </a:lnTo>
                    <a:lnTo>
                      <a:pt x="81" y="130"/>
                    </a:lnTo>
                    <a:lnTo>
                      <a:pt x="76" y="150"/>
                    </a:lnTo>
                    <a:lnTo>
                      <a:pt x="71" y="168"/>
                    </a:lnTo>
                    <a:lnTo>
                      <a:pt x="64" y="185"/>
                    </a:lnTo>
                    <a:lnTo>
                      <a:pt x="34" y="173"/>
                    </a:lnTo>
                    <a:lnTo>
                      <a:pt x="14" y="157"/>
                    </a:lnTo>
                    <a:lnTo>
                      <a:pt x="2" y="139"/>
                    </a:lnTo>
                    <a:lnTo>
                      <a:pt x="0" y="120"/>
                    </a:lnTo>
                    <a:lnTo>
                      <a:pt x="2" y="99"/>
                    </a:lnTo>
                    <a:lnTo>
                      <a:pt x="7" y="79"/>
                    </a:lnTo>
                    <a:lnTo>
                      <a:pt x="12" y="58"/>
                    </a:lnTo>
                    <a:lnTo>
                      <a:pt x="17" y="38"/>
                    </a:lnTo>
                    <a:lnTo>
                      <a:pt x="22" y="18"/>
                    </a:lnTo>
                    <a:lnTo>
                      <a:pt x="19" y="0"/>
                    </a:lnTo>
                    <a:lnTo>
                      <a:pt x="88" y="0"/>
                    </a:lnTo>
                    <a:lnTo>
                      <a:pt x="88" y="0"/>
                    </a:lnTo>
                    <a:close/>
                  </a:path>
                </a:pathLst>
              </a:custGeom>
              <a:solidFill>
                <a:srgbClr val="FF00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8855" name="Freeform 71"/>
              <p:cNvSpPr>
                <a:spLocks/>
              </p:cNvSpPr>
              <p:nvPr/>
            </p:nvSpPr>
            <p:spPr bwMode="auto">
              <a:xfrm>
                <a:off x="2184" y="3977"/>
                <a:ext cx="275" cy="147"/>
              </a:xfrm>
              <a:custGeom>
                <a:avLst/>
                <a:gdLst>
                  <a:gd name="T0" fmla="*/ 265 w 275"/>
                  <a:gd name="T1" fmla="*/ 86 h 147"/>
                  <a:gd name="T2" fmla="*/ 262 w 275"/>
                  <a:gd name="T3" fmla="*/ 94 h 147"/>
                  <a:gd name="T4" fmla="*/ 262 w 275"/>
                  <a:gd name="T5" fmla="*/ 100 h 147"/>
                  <a:gd name="T6" fmla="*/ 265 w 275"/>
                  <a:gd name="T7" fmla="*/ 106 h 147"/>
                  <a:gd name="T8" fmla="*/ 270 w 275"/>
                  <a:gd name="T9" fmla="*/ 113 h 147"/>
                  <a:gd name="T10" fmla="*/ 272 w 275"/>
                  <a:gd name="T11" fmla="*/ 120 h 147"/>
                  <a:gd name="T12" fmla="*/ 275 w 275"/>
                  <a:gd name="T13" fmla="*/ 126 h 147"/>
                  <a:gd name="T14" fmla="*/ 275 w 275"/>
                  <a:gd name="T15" fmla="*/ 131 h 147"/>
                  <a:gd name="T16" fmla="*/ 272 w 275"/>
                  <a:gd name="T17" fmla="*/ 137 h 147"/>
                  <a:gd name="T18" fmla="*/ 267 w 275"/>
                  <a:gd name="T19" fmla="*/ 143 h 147"/>
                  <a:gd name="T20" fmla="*/ 258 w 275"/>
                  <a:gd name="T21" fmla="*/ 147 h 147"/>
                  <a:gd name="T22" fmla="*/ 240 w 275"/>
                  <a:gd name="T23" fmla="*/ 129 h 147"/>
                  <a:gd name="T24" fmla="*/ 216 w 275"/>
                  <a:gd name="T25" fmla="*/ 114 h 147"/>
                  <a:gd name="T26" fmla="*/ 184 w 275"/>
                  <a:gd name="T27" fmla="*/ 100 h 147"/>
                  <a:gd name="T28" fmla="*/ 150 w 275"/>
                  <a:gd name="T29" fmla="*/ 89 h 147"/>
                  <a:gd name="T30" fmla="*/ 113 w 275"/>
                  <a:gd name="T31" fmla="*/ 78 h 147"/>
                  <a:gd name="T32" fmla="*/ 79 w 275"/>
                  <a:gd name="T33" fmla="*/ 66 h 147"/>
                  <a:gd name="T34" fmla="*/ 47 w 275"/>
                  <a:gd name="T35" fmla="*/ 54 h 147"/>
                  <a:gd name="T36" fmla="*/ 22 w 275"/>
                  <a:gd name="T37" fmla="*/ 39 h 147"/>
                  <a:gd name="T38" fmla="*/ 8 w 275"/>
                  <a:gd name="T39" fmla="*/ 22 h 147"/>
                  <a:gd name="T40" fmla="*/ 0 w 275"/>
                  <a:gd name="T41" fmla="*/ 0 h 147"/>
                  <a:gd name="T42" fmla="*/ 35 w 275"/>
                  <a:gd name="T43" fmla="*/ 2 h 147"/>
                  <a:gd name="T44" fmla="*/ 69 w 275"/>
                  <a:gd name="T45" fmla="*/ 6 h 147"/>
                  <a:gd name="T46" fmla="*/ 101 w 275"/>
                  <a:gd name="T47" fmla="*/ 11 h 147"/>
                  <a:gd name="T48" fmla="*/ 130 w 275"/>
                  <a:gd name="T49" fmla="*/ 18 h 147"/>
                  <a:gd name="T50" fmla="*/ 160 w 275"/>
                  <a:gd name="T51" fmla="*/ 27 h 147"/>
                  <a:gd name="T52" fmla="*/ 184 w 275"/>
                  <a:gd name="T53" fmla="*/ 36 h 147"/>
                  <a:gd name="T54" fmla="*/ 209 w 275"/>
                  <a:gd name="T55" fmla="*/ 48 h 147"/>
                  <a:gd name="T56" fmla="*/ 231 w 275"/>
                  <a:gd name="T57" fmla="*/ 59 h 147"/>
                  <a:gd name="T58" fmla="*/ 250 w 275"/>
                  <a:gd name="T59" fmla="*/ 73 h 147"/>
                  <a:gd name="T60" fmla="*/ 265 w 275"/>
                  <a:gd name="T61" fmla="*/ 86 h 147"/>
                  <a:gd name="T62" fmla="*/ 265 w 275"/>
                  <a:gd name="T63" fmla="*/ 86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75" h="147">
                    <a:moveTo>
                      <a:pt x="265" y="86"/>
                    </a:moveTo>
                    <a:lnTo>
                      <a:pt x="262" y="94"/>
                    </a:lnTo>
                    <a:lnTo>
                      <a:pt x="262" y="100"/>
                    </a:lnTo>
                    <a:lnTo>
                      <a:pt x="265" y="106"/>
                    </a:lnTo>
                    <a:lnTo>
                      <a:pt x="270" y="113"/>
                    </a:lnTo>
                    <a:lnTo>
                      <a:pt x="272" y="120"/>
                    </a:lnTo>
                    <a:lnTo>
                      <a:pt x="275" y="126"/>
                    </a:lnTo>
                    <a:lnTo>
                      <a:pt x="275" y="131"/>
                    </a:lnTo>
                    <a:lnTo>
                      <a:pt x="272" y="137"/>
                    </a:lnTo>
                    <a:lnTo>
                      <a:pt x="267" y="143"/>
                    </a:lnTo>
                    <a:lnTo>
                      <a:pt x="258" y="147"/>
                    </a:lnTo>
                    <a:lnTo>
                      <a:pt x="240" y="129"/>
                    </a:lnTo>
                    <a:lnTo>
                      <a:pt x="216" y="114"/>
                    </a:lnTo>
                    <a:lnTo>
                      <a:pt x="184" y="100"/>
                    </a:lnTo>
                    <a:lnTo>
                      <a:pt x="150" y="89"/>
                    </a:lnTo>
                    <a:lnTo>
                      <a:pt x="113" y="78"/>
                    </a:lnTo>
                    <a:lnTo>
                      <a:pt x="79" y="66"/>
                    </a:lnTo>
                    <a:lnTo>
                      <a:pt x="47" y="54"/>
                    </a:lnTo>
                    <a:lnTo>
                      <a:pt x="22" y="39"/>
                    </a:lnTo>
                    <a:lnTo>
                      <a:pt x="8" y="22"/>
                    </a:lnTo>
                    <a:lnTo>
                      <a:pt x="0" y="0"/>
                    </a:lnTo>
                    <a:lnTo>
                      <a:pt x="35" y="2"/>
                    </a:lnTo>
                    <a:lnTo>
                      <a:pt x="69" y="6"/>
                    </a:lnTo>
                    <a:lnTo>
                      <a:pt x="101" y="11"/>
                    </a:lnTo>
                    <a:lnTo>
                      <a:pt x="130" y="18"/>
                    </a:lnTo>
                    <a:lnTo>
                      <a:pt x="160" y="27"/>
                    </a:lnTo>
                    <a:lnTo>
                      <a:pt x="184" y="36"/>
                    </a:lnTo>
                    <a:lnTo>
                      <a:pt x="209" y="48"/>
                    </a:lnTo>
                    <a:lnTo>
                      <a:pt x="231" y="59"/>
                    </a:lnTo>
                    <a:lnTo>
                      <a:pt x="250" y="73"/>
                    </a:lnTo>
                    <a:lnTo>
                      <a:pt x="265" y="86"/>
                    </a:lnTo>
                    <a:lnTo>
                      <a:pt x="265" y="86"/>
                    </a:lnTo>
                    <a:close/>
                  </a:path>
                </a:pathLst>
              </a:custGeom>
              <a:solidFill>
                <a:srgbClr val="00FF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8856" name="Freeform 72"/>
              <p:cNvSpPr>
                <a:spLocks/>
              </p:cNvSpPr>
              <p:nvPr/>
            </p:nvSpPr>
            <p:spPr bwMode="auto">
              <a:xfrm>
                <a:off x="1611" y="3893"/>
                <a:ext cx="272" cy="151"/>
              </a:xfrm>
              <a:custGeom>
                <a:avLst/>
                <a:gdLst>
                  <a:gd name="T0" fmla="*/ 272 w 272"/>
                  <a:gd name="T1" fmla="*/ 151 h 151"/>
                  <a:gd name="T2" fmla="*/ 0 w 272"/>
                  <a:gd name="T3" fmla="*/ 0 h 151"/>
                  <a:gd name="T4" fmla="*/ 272 w 272"/>
                  <a:gd name="T5" fmla="*/ 144 h 151"/>
                  <a:gd name="T6" fmla="*/ 272 w 272"/>
                  <a:gd name="T7" fmla="*/ 151 h 151"/>
                  <a:gd name="T8" fmla="*/ 272 w 272"/>
                  <a:gd name="T9" fmla="*/ 151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2" h="151">
                    <a:moveTo>
                      <a:pt x="272" y="151"/>
                    </a:moveTo>
                    <a:lnTo>
                      <a:pt x="0" y="0"/>
                    </a:lnTo>
                    <a:lnTo>
                      <a:pt x="272" y="144"/>
                    </a:lnTo>
                    <a:lnTo>
                      <a:pt x="272" y="151"/>
                    </a:lnTo>
                    <a:lnTo>
                      <a:pt x="272" y="151"/>
                    </a:lnTo>
                    <a:close/>
                  </a:path>
                </a:pathLst>
              </a:custGeom>
              <a:solidFill>
                <a:srgbClr val="0019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8857" name="Freeform 73"/>
              <p:cNvSpPr>
                <a:spLocks/>
              </p:cNvSpPr>
              <p:nvPr/>
            </p:nvSpPr>
            <p:spPr bwMode="auto">
              <a:xfrm>
                <a:off x="1824" y="4015"/>
                <a:ext cx="309" cy="109"/>
              </a:xfrm>
              <a:custGeom>
                <a:avLst/>
                <a:gdLst>
                  <a:gd name="T0" fmla="*/ 309 w 309"/>
                  <a:gd name="T1" fmla="*/ 25 h 109"/>
                  <a:gd name="T2" fmla="*/ 306 w 309"/>
                  <a:gd name="T3" fmla="*/ 37 h 109"/>
                  <a:gd name="T4" fmla="*/ 296 w 309"/>
                  <a:gd name="T5" fmla="*/ 46 h 109"/>
                  <a:gd name="T6" fmla="*/ 284 w 309"/>
                  <a:gd name="T7" fmla="*/ 54 h 109"/>
                  <a:gd name="T8" fmla="*/ 267 w 309"/>
                  <a:gd name="T9" fmla="*/ 62 h 109"/>
                  <a:gd name="T10" fmla="*/ 250 w 309"/>
                  <a:gd name="T11" fmla="*/ 68 h 109"/>
                  <a:gd name="T12" fmla="*/ 230 w 309"/>
                  <a:gd name="T13" fmla="*/ 75 h 109"/>
                  <a:gd name="T14" fmla="*/ 208 w 309"/>
                  <a:gd name="T15" fmla="*/ 80 h 109"/>
                  <a:gd name="T16" fmla="*/ 186 w 309"/>
                  <a:gd name="T17" fmla="*/ 85 h 109"/>
                  <a:gd name="T18" fmla="*/ 167 w 309"/>
                  <a:gd name="T19" fmla="*/ 91 h 109"/>
                  <a:gd name="T20" fmla="*/ 147 w 309"/>
                  <a:gd name="T21" fmla="*/ 96 h 109"/>
                  <a:gd name="T22" fmla="*/ 135 w 309"/>
                  <a:gd name="T23" fmla="*/ 99 h 109"/>
                  <a:gd name="T24" fmla="*/ 122 w 309"/>
                  <a:gd name="T25" fmla="*/ 102 h 109"/>
                  <a:gd name="T26" fmla="*/ 110 w 309"/>
                  <a:gd name="T27" fmla="*/ 103 h 109"/>
                  <a:gd name="T28" fmla="*/ 95 w 309"/>
                  <a:gd name="T29" fmla="*/ 105 h 109"/>
                  <a:gd name="T30" fmla="*/ 83 w 309"/>
                  <a:gd name="T31" fmla="*/ 107 h 109"/>
                  <a:gd name="T32" fmla="*/ 69 w 309"/>
                  <a:gd name="T33" fmla="*/ 108 h 109"/>
                  <a:gd name="T34" fmla="*/ 54 w 309"/>
                  <a:gd name="T35" fmla="*/ 108 h 109"/>
                  <a:gd name="T36" fmla="*/ 39 w 309"/>
                  <a:gd name="T37" fmla="*/ 109 h 109"/>
                  <a:gd name="T38" fmla="*/ 24 w 309"/>
                  <a:gd name="T39" fmla="*/ 109 h 109"/>
                  <a:gd name="T40" fmla="*/ 7 w 309"/>
                  <a:gd name="T41" fmla="*/ 108 h 109"/>
                  <a:gd name="T42" fmla="*/ 0 w 309"/>
                  <a:gd name="T43" fmla="*/ 93 h 109"/>
                  <a:gd name="T44" fmla="*/ 5 w 309"/>
                  <a:gd name="T45" fmla="*/ 81 h 109"/>
                  <a:gd name="T46" fmla="*/ 17 w 309"/>
                  <a:gd name="T47" fmla="*/ 71 h 109"/>
                  <a:gd name="T48" fmla="*/ 37 w 309"/>
                  <a:gd name="T49" fmla="*/ 63 h 109"/>
                  <a:gd name="T50" fmla="*/ 64 w 309"/>
                  <a:gd name="T51" fmla="*/ 56 h 109"/>
                  <a:gd name="T52" fmla="*/ 93 w 309"/>
                  <a:gd name="T53" fmla="*/ 51 h 109"/>
                  <a:gd name="T54" fmla="*/ 122 w 309"/>
                  <a:gd name="T55" fmla="*/ 45 h 109"/>
                  <a:gd name="T56" fmla="*/ 152 w 309"/>
                  <a:gd name="T57" fmla="*/ 39 h 109"/>
                  <a:gd name="T58" fmla="*/ 181 w 309"/>
                  <a:gd name="T59" fmla="*/ 33 h 109"/>
                  <a:gd name="T60" fmla="*/ 203 w 309"/>
                  <a:gd name="T61" fmla="*/ 25 h 109"/>
                  <a:gd name="T62" fmla="*/ 216 w 309"/>
                  <a:gd name="T63" fmla="*/ 21 h 109"/>
                  <a:gd name="T64" fmla="*/ 230 w 309"/>
                  <a:gd name="T65" fmla="*/ 16 h 109"/>
                  <a:gd name="T66" fmla="*/ 245 w 309"/>
                  <a:gd name="T67" fmla="*/ 11 h 109"/>
                  <a:gd name="T68" fmla="*/ 257 w 309"/>
                  <a:gd name="T69" fmla="*/ 6 h 109"/>
                  <a:gd name="T70" fmla="*/ 272 w 309"/>
                  <a:gd name="T71" fmla="*/ 3 h 109"/>
                  <a:gd name="T72" fmla="*/ 284 w 309"/>
                  <a:gd name="T73" fmla="*/ 0 h 109"/>
                  <a:gd name="T74" fmla="*/ 294 w 309"/>
                  <a:gd name="T75" fmla="*/ 1 h 109"/>
                  <a:gd name="T76" fmla="*/ 301 w 309"/>
                  <a:gd name="T77" fmla="*/ 6 h 109"/>
                  <a:gd name="T78" fmla="*/ 309 w 309"/>
                  <a:gd name="T79" fmla="*/ 14 h 109"/>
                  <a:gd name="T80" fmla="*/ 309 w 309"/>
                  <a:gd name="T81" fmla="*/ 25 h 109"/>
                  <a:gd name="T82" fmla="*/ 309 w 309"/>
                  <a:gd name="T83" fmla="*/ 25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309" h="109">
                    <a:moveTo>
                      <a:pt x="309" y="25"/>
                    </a:moveTo>
                    <a:lnTo>
                      <a:pt x="306" y="37"/>
                    </a:lnTo>
                    <a:lnTo>
                      <a:pt x="296" y="46"/>
                    </a:lnTo>
                    <a:lnTo>
                      <a:pt x="284" y="54"/>
                    </a:lnTo>
                    <a:lnTo>
                      <a:pt x="267" y="62"/>
                    </a:lnTo>
                    <a:lnTo>
                      <a:pt x="250" y="68"/>
                    </a:lnTo>
                    <a:lnTo>
                      <a:pt x="230" y="75"/>
                    </a:lnTo>
                    <a:lnTo>
                      <a:pt x="208" y="80"/>
                    </a:lnTo>
                    <a:lnTo>
                      <a:pt x="186" y="85"/>
                    </a:lnTo>
                    <a:lnTo>
                      <a:pt x="167" y="91"/>
                    </a:lnTo>
                    <a:lnTo>
                      <a:pt x="147" y="96"/>
                    </a:lnTo>
                    <a:lnTo>
                      <a:pt x="135" y="99"/>
                    </a:lnTo>
                    <a:lnTo>
                      <a:pt x="122" y="102"/>
                    </a:lnTo>
                    <a:lnTo>
                      <a:pt x="110" y="103"/>
                    </a:lnTo>
                    <a:lnTo>
                      <a:pt x="95" y="105"/>
                    </a:lnTo>
                    <a:lnTo>
                      <a:pt x="83" y="107"/>
                    </a:lnTo>
                    <a:lnTo>
                      <a:pt x="69" y="108"/>
                    </a:lnTo>
                    <a:lnTo>
                      <a:pt x="54" y="108"/>
                    </a:lnTo>
                    <a:lnTo>
                      <a:pt x="39" y="109"/>
                    </a:lnTo>
                    <a:lnTo>
                      <a:pt x="24" y="109"/>
                    </a:lnTo>
                    <a:lnTo>
                      <a:pt x="7" y="108"/>
                    </a:lnTo>
                    <a:lnTo>
                      <a:pt x="0" y="93"/>
                    </a:lnTo>
                    <a:lnTo>
                      <a:pt x="5" y="81"/>
                    </a:lnTo>
                    <a:lnTo>
                      <a:pt x="17" y="71"/>
                    </a:lnTo>
                    <a:lnTo>
                      <a:pt x="37" y="63"/>
                    </a:lnTo>
                    <a:lnTo>
                      <a:pt x="64" y="56"/>
                    </a:lnTo>
                    <a:lnTo>
                      <a:pt x="93" y="51"/>
                    </a:lnTo>
                    <a:lnTo>
                      <a:pt x="122" y="45"/>
                    </a:lnTo>
                    <a:lnTo>
                      <a:pt x="152" y="39"/>
                    </a:lnTo>
                    <a:lnTo>
                      <a:pt x="181" y="33"/>
                    </a:lnTo>
                    <a:lnTo>
                      <a:pt x="203" y="25"/>
                    </a:lnTo>
                    <a:lnTo>
                      <a:pt x="216" y="21"/>
                    </a:lnTo>
                    <a:lnTo>
                      <a:pt x="230" y="16"/>
                    </a:lnTo>
                    <a:lnTo>
                      <a:pt x="245" y="11"/>
                    </a:lnTo>
                    <a:lnTo>
                      <a:pt x="257" y="6"/>
                    </a:lnTo>
                    <a:lnTo>
                      <a:pt x="272" y="3"/>
                    </a:lnTo>
                    <a:lnTo>
                      <a:pt x="284" y="0"/>
                    </a:lnTo>
                    <a:lnTo>
                      <a:pt x="294" y="1"/>
                    </a:lnTo>
                    <a:lnTo>
                      <a:pt x="301" y="6"/>
                    </a:lnTo>
                    <a:lnTo>
                      <a:pt x="309" y="14"/>
                    </a:lnTo>
                    <a:lnTo>
                      <a:pt x="309" y="25"/>
                    </a:lnTo>
                    <a:lnTo>
                      <a:pt x="309" y="25"/>
                    </a:lnTo>
                    <a:close/>
                  </a:path>
                </a:pathLst>
              </a:custGeom>
              <a:solidFill>
                <a:srgbClr val="D18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8858" name="Freeform 74"/>
              <p:cNvSpPr>
                <a:spLocks/>
              </p:cNvSpPr>
              <p:nvPr/>
            </p:nvSpPr>
            <p:spPr bwMode="auto">
              <a:xfrm>
                <a:off x="1839" y="4058"/>
                <a:ext cx="451" cy="176"/>
              </a:xfrm>
              <a:custGeom>
                <a:avLst/>
                <a:gdLst>
                  <a:gd name="T0" fmla="*/ 345 w 451"/>
                  <a:gd name="T1" fmla="*/ 0 h 176"/>
                  <a:gd name="T2" fmla="*/ 355 w 451"/>
                  <a:gd name="T3" fmla="*/ 14 h 176"/>
                  <a:gd name="T4" fmla="*/ 367 w 451"/>
                  <a:gd name="T5" fmla="*/ 27 h 176"/>
                  <a:gd name="T6" fmla="*/ 384 w 451"/>
                  <a:gd name="T7" fmla="*/ 41 h 176"/>
                  <a:gd name="T8" fmla="*/ 404 w 451"/>
                  <a:gd name="T9" fmla="*/ 53 h 176"/>
                  <a:gd name="T10" fmla="*/ 421 w 451"/>
                  <a:gd name="T11" fmla="*/ 66 h 176"/>
                  <a:gd name="T12" fmla="*/ 436 w 451"/>
                  <a:gd name="T13" fmla="*/ 80 h 176"/>
                  <a:gd name="T14" fmla="*/ 446 w 451"/>
                  <a:gd name="T15" fmla="*/ 93 h 176"/>
                  <a:gd name="T16" fmla="*/ 451 w 451"/>
                  <a:gd name="T17" fmla="*/ 107 h 176"/>
                  <a:gd name="T18" fmla="*/ 443 w 451"/>
                  <a:gd name="T19" fmla="*/ 123 h 176"/>
                  <a:gd name="T20" fmla="*/ 426 w 451"/>
                  <a:gd name="T21" fmla="*/ 139 h 176"/>
                  <a:gd name="T22" fmla="*/ 409 w 451"/>
                  <a:gd name="T23" fmla="*/ 148 h 176"/>
                  <a:gd name="T24" fmla="*/ 389 w 451"/>
                  <a:gd name="T25" fmla="*/ 156 h 176"/>
                  <a:gd name="T26" fmla="*/ 370 w 451"/>
                  <a:gd name="T27" fmla="*/ 162 h 176"/>
                  <a:gd name="T28" fmla="*/ 348 w 451"/>
                  <a:gd name="T29" fmla="*/ 168 h 176"/>
                  <a:gd name="T30" fmla="*/ 328 w 451"/>
                  <a:gd name="T31" fmla="*/ 171 h 176"/>
                  <a:gd name="T32" fmla="*/ 306 w 451"/>
                  <a:gd name="T33" fmla="*/ 173 h 176"/>
                  <a:gd name="T34" fmla="*/ 284 w 451"/>
                  <a:gd name="T35" fmla="*/ 176 h 176"/>
                  <a:gd name="T36" fmla="*/ 262 w 451"/>
                  <a:gd name="T37" fmla="*/ 176 h 176"/>
                  <a:gd name="T38" fmla="*/ 240 w 451"/>
                  <a:gd name="T39" fmla="*/ 174 h 176"/>
                  <a:gd name="T40" fmla="*/ 220 w 451"/>
                  <a:gd name="T41" fmla="*/ 171 h 176"/>
                  <a:gd name="T42" fmla="*/ 196 w 451"/>
                  <a:gd name="T43" fmla="*/ 165 h 176"/>
                  <a:gd name="T44" fmla="*/ 171 w 451"/>
                  <a:gd name="T45" fmla="*/ 158 h 176"/>
                  <a:gd name="T46" fmla="*/ 147 w 451"/>
                  <a:gd name="T47" fmla="*/ 152 h 176"/>
                  <a:gd name="T48" fmla="*/ 122 w 451"/>
                  <a:gd name="T49" fmla="*/ 145 h 176"/>
                  <a:gd name="T50" fmla="*/ 98 w 451"/>
                  <a:gd name="T51" fmla="*/ 137 h 176"/>
                  <a:gd name="T52" fmla="*/ 76 w 451"/>
                  <a:gd name="T53" fmla="*/ 128 h 176"/>
                  <a:gd name="T54" fmla="*/ 54 w 451"/>
                  <a:gd name="T55" fmla="*/ 118 h 176"/>
                  <a:gd name="T56" fmla="*/ 34 w 451"/>
                  <a:gd name="T57" fmla="*/ 108 h 176"/>
                  <a:gd name="T58" fmla="*/ 17 w 451"/>
                  <a:gd name="T59" fmla="*/ 98 h 176"/>
                  <a:gd name="T60" fmla="*/ 0 w 451"/>
                  <a:gd name="T61" fmla="*/ 85 h 176"/>
                  <a:gd name="T62" fmla="*/ 41 w 451"/>
                  <a:gd name="T63" fmla="*/ 85 h 176"/>
                  <a:gd name="T64" fmla="*/ 80 w 451"/>
                  <a:gd name="T65" fmla="*/ 81 h 176"/>
                  <a:gd name="T66" fmla="*/ 120 w 451"/>
                  <a:gd name="T67" fmla="*/ 75 h 176"/>
                  <a:gd name="T68" fmla="*/ 154 w 451"/>
                  <a:gd name="T69" fmla="*/ 67 h 176"/>
                  <a:gd name="T70" fmla="*/ 191 w 451"/>
                  <a:gd name="T71" fmla="*/ 57 h 176"/>
                  <a:gd name="T72" fmla="*/ 223 w 451"/>
                  <a:gd name="T73" fmla="*/ 46 h 176"/>
                  <a:gd name="T74" fmla="*/ 257 w 451"/>
                  <a:gd name="T75" fmla="*/ 35 h 176"/>
                  <a:gd name="T76" fmla="*/ 286 w 451"/>
                  <a:gd name="T77" fmla="*/ 22 h 176"/>
                  <a:gd name="T78" fmla="*/ 318 w 451"/>
                  <a:gd name="T79" fmla="*/ 11 h 176"/>
                  <a:gd name="T80" fmla="*/ 345 w 451"/>
                  <a:gd name="T81" fmla="*/ 0 h 176"/>
                  <a:gd name="T82" fmla="*/ 345 w 451"/>
                  <a:gd name="T83" fmla="*/ 0 h 1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51" h="176">
                    <a:moveTo>
                      <a:pt x="345" y="0"/>
                    </a:moveTo>
                    <a:lnTo>
                      <a:pt x="355" y="14"/>
                    </a:lnTo>
                    <a:lnTo>
                      <a:pt x="367" y="27"/>
                    </a:lnTo>
                    <a:lnTo>
                      <a:pt x="384" y="41"/>
                    </a:lnTo>
                    <a:lnTo>
                      <a:pt x="404" y="53"/>
                    </a:lnTo>
                    <a:lnTo>
                      <a:pt x="421" y="66"/>
                    </a:lnTo>
                    <a:lnTo>
                      <a:pt x="436" y="80"/>
                    </a:lnTo>
                    <a:lnTo>
                      <a:pt x="446" y="93"/>
                    </a:lnTo>
                    <a:lnTo>
                      <a:pt x="451" y="107"/>
                    </a:lnTo>
                    <a:lnTo>
                      <a:pt x="443" y="123"/>
                    </a:lnTo>
                    <a:lnTo>
                      <a:pt x="426" y="139"/>
                    </a:lnTo>
                    <a:lnTo>
                      <a:pt x="409" y="148"/>
                    </a:lnTo>
                    <a:lnTo>
                      <a:pt x="389" y="156"/>
                    </a:lnTo>
                    <a:lnTo>
                      <a:pt x="370" y="162"/>
                    </a:lnTo>
                    <a:lnTo>
                      <a:pt x="348" y="168"/>
                    </a:lnTo>
                    <a:lnTo>
                      <a:pt x="328" y="171"/>
                    </a:lnTo>
                    <a:lnTo>
                      <a:pt x="306" y="173"/>
                    </a:lnTo>
                    <a:lnTo>
                      <a:pt x="284" y="176"/>
                    </a:lnTo>
                    <a:lnTo>
                      <a:pt x="262" y="176"/>
                    </a:lnTo>
                    <a:lnTo>
                      <a:pt x="240" y="174"/>
                    </a:lnTo>
                    <a:lnTo>
                      <a:pt x="220" y="171"/>
                    </a:lnTo>
                    <a:lnTo>
                      <a:pt x="196" y="165"/>
                    </a:lnTo>
                    <a:lnTo>
                      <a:pt x="171" y="158"/>
                    </a:lnTo>
                    <a:lnTo>
                      <a:pt x="147" y="152"/>
                    </a:lnTo>
                    <a:lnTo>
                      <a:pt x="122" y="145"/>
                    </a:lnTo>
                    <a:lnTo>
                      <a:pt x="98" y="137"/>
                    </a:lnTo>
                    <a:lnTo>
                      <a:pt x="76" y="128"/>
                    </a:lnTo>
                    <a:lnTo>
                      <a:pt x="54" y="118"/>
                    </a:lnTo>
                    <a:lnTo>
                      <a:pt x="34" y="108"/>
                    </a:lnTo>
                    <a:lnTo>
                      <a:pt x="17" y="98"/>
                    </a:lnTo>
                    <a:lnTo>
                      <a:pt x="0" y="85"/>
                    </a:lnTo>
                    <a:lnTo>
                      <a:pt x="41" y="85"/>
                    </a:lnTo>
                    <a:lnTo>
                      <a:pt x="80" y="81"/>
                    </a:lnTo>
                    <a:lnTo>
                      <a:pt x="120" y="75"/>
                    </a:lnTo>
                    <a:lnTo>
                      <a:pt x="154" y="67"/>
                    </a:lnTo>
                    <a:lnTo>
                      <a:pt x="191" y="57"/>
                    </a:lnTo>
                    <a:lnTo>
                      <a:pt x="223" y="46"/>
                    </a:lnTo>
                    <a:lnTo>
                      <a:pt x="257" y="35"/>
                    </a:lnTo>
                    <a:lnTo>
                      <a:pt x="286" y="22"/>
                    </a:lnTo>
                    <a:lnTo>
                      <a:pt x="318" y="11"/>
                    </a:lnTo>
                    <a:lnTo>
                      <a:pt x="345" y="0"/>
                    </a:lnTo>
                    <a:lnTo>
                      <a:pt x="345" y="0"/>
                    </a:lnTo>
                    <a:close/>
                  </a:path>
                </a:pathLst>
              </a:custGeom>
              <a:solidFill>
                <a:srgbClr val="B34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18859" name="Group 75"/>
              <p:cNvGrpSpPr>
                <a:grpSpLocks/>
              </p:cNvGrpSpPr>
              <p:nvPr/>
            </p:nvGrpSpPr>
            <p:grpSpPr bwMode="auto">
              <a:xfrm rot="-665025">
                <a:off x="1241" y="3611"/>
                <a:ext cx="1166" cy="666"/>
                <a:chOff x="1226" y="3481"/>
                <a:chExt cx="1166" cy="666"/>
              </a:xfrm>
            </p:grpSpPr>
            <p:sp>
              <p:nvSpPr>
                <p:cNvPr id="118860" name="Freeform 76"/>
                <p:cNvSpPr>
                  <a:spLocks/>
                </p:cNvSpPr>
                <p:nvPr/>
              </p:nvSpPr>
              <p:spPr bwMode="auto">
                <a:xfrm>
                  <a:off x="1439" y="3481"/>
                  <a:ext cx="892" cy="666"/>
                </a:xfrm>
                <a:custGeom>
                  <a:avLst/>
                  <a:gdLst>
                    <a:gd name="T0" fmla="*/ 620 w 892"/>
                    <a:gd name="T1" fmla="*/ 342 h 666"/>
                    <a:gd name="T2" fmla="*/ 622 w 892"/>
                    <a:gd name="T3" fmla="*/ 394 h 666"/>
                    <a:gd name="T4" fmla="*/ 637 w 892"/>
                    <a:gd name="T5" fmla="*/ 448 h 666"/>
                    <a:gd name="T6" fmla="*/ 676 w 892"/>
                    <a:gd name="T7" fmla="*/ 496 h 666"/>
                    <a:gd name="T8" fmla="*/ 755 w 892"/>
                    <a:gd name="T9" fmla="*/ 534 h 666"/>
                    <a:gd name="T10" fmla="*/ 828 w 892"/>
                    <a:gd name="T11" fmla="*/ 557 h 666"/>
                    <a:gd name="T12" fmla="*/ 858 w 892"/>
                    <a:gd name="T13" fmla="*/ 578 h 666"/>
                    <a:gd name="T14" fmla="*/ 882 w 892"/>
                    <a:gd name="T15" fmla="*/ 602 h 666"/>
                    <a:gd name="T16" fmla="*/ 892 w 892"/>
                    <a:gd name="T17" fmla="*/ 628 h 666"/>
                    <a:gd name="T18" fmla="*/ 882 w 892"/>
                    <a:gd name="T19" fmla="*/ 654 h 666"/>
                    <a:gd name="T20" fmla="*/ 850 w 892"/>
                    <a:gd name="T21" fmla="*/ 647 h 666"/>
                    <a:gd name="T22" fmla="*/ 809 w 892"/>
                    <a:gd name="T23" fmla="*/ 608 h 666"/>
                    <a:gd name="T24" fmla="*/ 762 w 892"/>
                    <a:gd name="T25" fmla="*/ 568 h 666"/>
                    <a:gd name="T26" fmla="*/ 711 w 892"/>
                    <a:gd name="T27" fmla="*/ 530 h 666"/>
                    <a:gd name="T28" fmla="*/ 649 w 892"/>
                    <a:gd name="T29" fmla="*/ 496 h 666"/>
                    <a:gd name="T30" fmla="*/ 598 w 892"/>
                    <a:gd name="T31" fmla="*/ 464 h 666"/>
                    <a:gd name="T32" fmla="*/ 583 w 892"/>
                    <a:gd name="T33" fmla="*/ 426 h 666"/>
                    <a:gd name="T34" fmla="*/ 586 w 892"/>
                    <a:gd name="T35" fmla="*/ 388 h 666"/>
                    <a:gd name="T36" fmla="*/ 590 w 892"/>
                    <a:gd name="T37" fmla="*/ 349 h 666"/>
                    <a:gd name="T38" fmla="*/ 586 w 892"/>
                    <a:gd name="T39" fmla="*/ 310 h 666"/>
                    <a:gd name="T40" fmla="*/ 541 w 892"/>
                    <a:gd name="T41" fmla="*/ 256 h 666"/>
                    <a:gd name="T42" fmla="*/ 463 w 892"/>
                    <a:gd name="T43" fmla="*/ 186 h 666"/>
                    <a:gd name="T44" fmla="*/ 358 w 892"/>
                    <a:gd name="T45" fmla="*/ 120 h 666"/>
                    <a:gd name="T46" fmla="*/ 230 w 892"/>
                    <a:gd name="T47" fmla="*/ 64 h 666"/>
                    <a:gd name="T48" fmla="*/ 83 w 892"/>
                    <a:gd name="T49" fmla="*/ 24 h 666"/>
                    <a:gd name="T50" fmla="*/ 37 w 892"/>
                    <a:gd name="T51" fmla="*/ 2 h 666"/>
                    <a:gd name="T52" fmla="*/ 108 w 892"/>
                    <a:gd name="T53" fmla="*/ 2 h 666"/>
                    <a:gd name="T54" fmla="*/ 179 w 892"/>
                    <a:gd name="T55" fmla="*/ 18 h 666"/>
                    <a:gd name="T56" fmla="*/ 245 w 892"/>
                    <a:gd name="T57" fmla="*/ 42 h 666"/>
                    <a:gd name="T58" fmla="*/ 306 w 892"/>
                    <a:gd name="T59" fmla="*/ 68 h 666"/>
                    <a:gd name="T60" fmla="*/ 367 w 892"/>
                    <a:gd name="T61" fmla="*/ 101 h 666"/>
                    <a:gd name="T62" fmla="*/ 434 w 892"/>
                    <a:gd name="T63" fmla="*/ 146 h 666"/>
                    <a:gd name="T64" fmla="*/ 497 w 892"/>
                    <a:gd name="T65" fmla="*/ 193 h 666"/>
                    <a:gd name="T66" fmla="*/ 551 w 892"/>
                    <a:gd name="T67" fmla="*/ 241 h 666"/>
                    <a:gd name="T68" fmla="*/ 598 w 892"/>
                    <a:gd name="T69" fmla="*/ 290 h 666"/>
                    <a:gd name="T70" fmla="*/ 617 w 892"/>
                    <a:gd name="T71" fmla="*/ 317 h 6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892" h="666">
                      <a:moveTo>
                        <a:pt x="617" y="316"/>
                      </a:moveTo>
                      <a:lnTo>
                        <a:pt x="620" y="342"/>
                      </a:lnTo>
                      <a:lnTo>
                        <a:pt x="620" y="368"/>
                      </a:lnTo>
                      <a:lnTo>
                        <a:pt x="622" y="394"/>
                      </a:lnTo>
                      <a:lnTo>
                        <a:pt x="627" y="422"/>
                      </a:lnTo>
                      <a:lnTo>
                        <a:pt x="637" y="448"/>
                      </a:lnTo>
                      <a:lnTo>
                        <a:pt x="652" y="473"/>
                      </a:lnTo>
                      <a:lnTo>
                        <a:pt x="676" y="496"/>
                      </a:lnTo>
                      <a:lnTo>
                        <a:pt x="711" y="517"/>
                      </a:lnTo>
                      <a:lnTo>
                        <a:pt x="755" y="534"/>
                      </a:lnTo>
                      <a:lnTo>
                        <a:pt x="811" y="546"/>
                      </a:lnTo>
                      <a:lnTo>
                        <a:pt x="828" y="557"/>
                      </a:lnTo>
                      <a:lnTo>
                        <a:pt x="845" y="567"/>
                      </a:lnTo>
                      <a:lnTo>
                        <a:pt x="858" y="578"/>
                      </a:lnTo>
                      <a:lnTo>
                        <a:pt x="872" y="590"/>
                      </a:lnTo>
                      <a:lnTo>
                        <a:pt x="882" y="602"/>
                      </a:lnTo>
                      <a:lnTo>
                        <a:pt x="890" y="615"/>
                      </a:lnTo>
                      <a:lnTo>
                        <a:pt x="892" y="628"/>
                      </a:lnTo>
                      <a:lnTo>
                        <a:pt x="890" y="640"/>
                      </a:lnTo>
                      <a:lnTo>
                        <a:pt x="882" y="654"/>
                      </a:lnTo>
                      <a:lnTo>
                        <a:pt x="870" y="666"/>
                      </a:lnTo>
                      <a:lnTo>
                        <a:pt x="850" y="647"/>
                      </a:lnTo>
                      <a:lnTo>
                        <a:pt x="831" y="628"/>
                      </a:lnTo>
                      <a:lnTo>
                        <a:pt x="809" y="608"/>
                      </a:lnTo>
                      <a:lnTo>
                        <a:pt x="787" y="589"/>
                      </a:lnTo>
                      <a:lnTo>
                        <a:pt x="762" y="568"/>
                      </a:lnTo>
                      <a:lnTo>
                        <a:pt x="738" y="550"/>
                      </a:lnTo>
                      <a:lnTo>
                        <a:pt x="711" y="530"/>
                      </a:lnTo>
                      <a:lnTo>
                        <a:pt x="681" y="513"/>
                      </a:lnTo>
                      <a:lnTo>
                        <a:pt x="649" y="496"/>
                      </a:lnTo>
                      <a:lnTo>
                        <a:pt x="617" y="481"/>
                      </a:lnTo>
                      <a:lnTo>
                        <a:pt x="598" y="464"/>
                      </a:lnTo>
                      <a:lnTo>
                        <a:pt x="588" y="446"/>
                      </a:lnTo>
                      <a:lnTo>
                        <a:pt x="583" y="426"/>
                      </a:lnTo>
                      <a:lnTo>
                        <a:pt x="583" y="407"/>
                      </a:lnTo>
                      <a:lnTo>
                        <a:pt x="586" y="388"/>
                      </a:lnTo>
                      <a:lnTo>
                        <a:pt x="588" y="368"/>
                      </a:lnTo>
                      <a:lnTo>
                        <a:pt x="590" y="349"/>
                      </a:lnTo>
                      <a:lnTo>
                        <a:pt x="590" y="329"/>
                      </a:lnTo>
                      <a:lnTo>
                        <a:pt x="586" y="310"/>
                      </a:lnTo>
                      <a:lnTo>
                        <a:pt x="573" y="290"/>
                      </a:lnTo>
                      <a:lnTo>
                        <a:pt x="541" y="256"/>
                      </a:lnTo>
                      <a:lnTo>
                        <a:pt x="505" y="221"/>
                      </a:lnTo>
                      <a:lnTo>
                        <a:pt x="463" y="186"/>
                      </a:lnTo>
                      <a:lnTo>
                        <a:pt x="414" y="152"/>
                      </a:lnTo>
                      <a:lnTo>
                        <a:pt x="358" y="120"/>
                      </a:lnTo>
                      <a:lnTo>
                        <a:pt x="296" y="90"/>
                      </a:lnTo>
                      <a:lnTo>
                        <a:pt x="230" y="64"/>
                      </a:lnTo>
                      <a:lnTo>
                        <a:pt x="159" y="42"/>
                      </a:lnTo>
                      <a:lnTo>
                        <a:pt x="83" y="24"/>
                      </a:lnTo>
                      <a:lnTo>
                        <a:pt x="0" y="12"/>
                      </a:lnTo>
                      <a:lnTo>
                        <a:pt x="37" y="2"/>
                      </a:lnTo>
                      <a:lnTo>
                        <a:pt x="73" y="0"/>
                      </a:lnTo>
                      <a:lnTo>
                        <a:pt x="108" y="2"/>
                      </a:lnTo>
                      <a:lnTo>
                        <a:pt x="144" y="9"/>
                      </a:lnTo>
                      <a:lnTo>
                        <a:pt x="179" y="18"/>
                      </a:lnTo>
                      <a:lnTo>
                        <a:pt x="211" y="30"/>
                      </a:lnTo>
                      <a:lnTo>
                        <a:pt x="245" y="42"/>
                      </a:lnTo>
                      <a:lnTo>
                        <a:pt x="277" y="56"/>
                      </a:lnTo>
                      <a:lnTo>
                        <a:pt x="306" y="68"/>
                      </a:lnTo>
                      <a:lnTo>
                        <a:pt x="333" y="78"/>
                      </a:lnTo>
                      <a:lnTo>
                        <a:pt x="367" y="101"/>
                      </a:lnTo>
                      <a:lnTo>
                        <a:pt x="402" y="124"/>
                      </a:lnTo>
                      <a:lnTo>
                        <a:pt x="434" y="146"/>
                      </a:lnTo>
                      <a:lnTo>
                        <a:pt x="465" y="169"/>
                      </a:lnTo>
                      <a:lnTo>
                        <a:pt x="497" y="193"/>
                      </a:lnTo>
                      <a:lnTo>
                        <a:pt x="524" y="216"/>
                      </a:lnTo>
                      <a:lnTo>
                        <a:pt x="551" y="241"/>
                      </a:lnTo>
                      <a:lnTo>
                        <a:pt x="576" y="265"/>
                      </a:lnTo>
                      <a:lnTo>
                        <a:pt x="598" y="290"/>
                      </a:lnTo>
                      <a:lnTo>
                        <a:pt x="617" y="317"/>
                      </a:lnTo>
                      <a:lnTo>
                        <a:pt x="617" y="317"/>
                      </a:lnTo>
                      <a:lnTo>
                        <a:pt x="617" y="316"/>
                      </a:lnTo>
                      <a:close/>
                    </a:path>
                  </a:pathLst>
                </a:custGeom>
                <a:solidFill>
                  <a:srgbClr val="D1843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861" name="Freeform 77"/>
                <p:cNvSpPr>
                  <a:spLocks/>
                </p:cNvSpPr>
                <p:nvPr/>
              </p:nvSpPr>
              <p:spPr bwMode="auto">
                <a:xfrm>
                  <a:off x="1632" y="3483"/>
                  <a:ext cx="760" cy="603"/>
                </a:xfrm>
                <a:custGeom>
                  <a:avLst/>
                  <a:gdLst>
                    <a:gd name="T0" fmla="*/ 378 w 760"/>
                    <a:gd name="T1" fmla="*/ 139 h 603"/>
                    <a:gd name="T2" fmla="*/ 417 w 760"/>
                    <a:gd name="T3" fmla="*/ 188 h 603"/>
                    <a:gd name="T4" fmla="*/ 447 w 760"/>
                    <a:gd name="T5" fmla="*/ 244 h 603"/>
                    <a:gd name="T6" fmla="*/ 471 w 760"/>
                    <a:gd name="T7" fmla="*/ 303 h 603"/>
                    <a:gd name="T8" fmla="*/ 491 w 760"/>
                    <a:gd name="T9" fmla="*/ 363 h 603"/>
                    <a:gd name="T10" fmla="*/ 508 w 760"/>
                    <a:gd name="T11" fmla="*/ 402 h 603"/>
                    <a:gd name="T12" fmla="*/ 520 w 760"/>
                    <a:gd name="T13" fmla="*/ 421 h 603"/>
                    <a:gd name="T14" fmla="*/ 527 w 760"/>
                    <a:gd name="T15" fmla="*/ 442 h 603"/>
                    <a:gd name="T16" fmla="*/ 542 w 760"/>
                    <a:gd name="T17" fmla="*/ 460 h 603"/>
                    <a:gd name="T18" fmla="*/ 562 w 760"/>
                    <a:gd name="T19" fmla="*/ 476 h 603"/>
                    <a:gd name="T20" fmla="*/ 579 w 760"/>
                    <a:gd name="T21" fmla="*/ 482 h 603"/>
                    <a:gd name="T22" fmla="*/ 581 w 760"/>
                    <a:gd name="T23" fmla="*/ 478 h 603"/>
                    <a:gd name="T24" fmla="*/ 584 w 760"/>
                    <a:gd name="T25" fmla="*/ 474 h 603"/>
                    <a:gd name="T26" fmla="*/ 581 w 760"/>
                    <a:gd name="T27" fmla="*/ 469 h 603"/>
                    <a:gd name="T28" fmla="*/ 581 w 760"/>
                    <a:gd name="T29" fmla="*/ 464 h 603"/>
                    <a:gd name="T30" fmla="*/ 606 w 760"/>
                    <a:gd name="T31" fmla="*/ 466 h 603"/>
                    <a:gd name="T32" fmla="*/ 645 w 760"/>
                    <a:gd name="T33" fmla="*/ 476 h 603"/>
                    <a:gd name="T34" fmla="*/ 679 w 760"/>
                    <a:gd name="T35" fmla="*/ 490 h 603"/>
                    <a:gd name="T36" fmla="*/ 711 w 760"/>
                    <a:gd name="T37" fmla="*/ 506 h 603"/>
                    <a:gd name="T38" fmla="*/ 738 w 760"/>
                    <a:gd name="T39" fmla="*/ 524 h 603"/>
                    <a:gd name="T40" fmla="*/ 755 w 760"/>
                    <a:gd name="T41" fmla="*/ 540 h 603"/>
                    <a:gd name="T42" fmla="*/ 760 w 760"/>
                    <a:gd name="T43" fmla="*/ 555 h 603"/>
                    <a:gd name="T44" fmla="*/ 755 w 760"/>
                    <a:gd name="T45" fmla="*/ 568 h 603"/>
                    <a:gd name="T46" fmla="*/ 748 w 760"/>
                    <a:gd name="T47" fmla="*/ 583 h 603"/>
                    <a:gd name="T48" fmla="*/ 738 w 760"/>
                    <a:gd name="T49" fmla="*/ 596 h 603"/>
                    <a:gd name="T50" fmla="*/ 719 w 760"/>
                    <a:gd name="T51" fmla="*/ 587 h 603"/>
                    <a:gd name="T52" fmla="*/ 677 w 760"/>
                    <a:gd name="T53" fmla="*/ 557 h 603"/>
                    <a:gd name="T54" fmla="*/ 628 w 760"/>
                    <a:gd name="T55" fmla="*/ 530 h 603"/>
                    <a:gd name="T56" fmla="*/ 572 w 760"/>
                    <a:gd name="T57" fmla="*/ 503 h 603"/>
                    <a:gd name="T58" fmla="*/ 515 w 760"/>
                    <a:gd name="T59" fmla="*/ 478 h 603"/>
                    <a:gd name="T60" fmla="*/ 491 w 760"/>
                    <a:gd name="T61" fmla="*/ 416 h 603"/>
                    <a:gd name="T62" fmla="*/ 459 w 760"/>
                    <a:gd name="T63" fmla="*/ 320 h 603"/>
                    <a:gd name="T64" fmla="*/ 388 w 760"/>
                    <a:gd name="T65" fmla="*/ 232 h 603"/>
                    <a:gd name="T66" fmla="*/ 285 w 760"/>
                    <a:gd name="T67" fmla="*/ 151 h 603"/>
                    <a:gd name="T68" fmla="*/ 167 w 760"/>
                    <a:gd name="T69" fmla="*/ 75 h 603"/>
                    <a:gd name="T70" fmla="*/ 0 w 760"/>
                    <a:gd name="T71" fmla="*/ 0 h 603"/>
                    <a:gd name="T72" fmla="*/ 91 w 760"/>
                    <a:gd name="T73" fmla="*/ 7 h 603"/>
                    <a:gd name="T74" fmla="*/ 174 w 760"/>
                    <a:gd name="T75" fmla="*/ 23 h 603"/>
                    <a:gd name="T76" fmla="*/ 250 w 760"/>
                    <a:gd name="T77" fmla="*/ 48 h 603"/>
                    <a:gd name="T78" fmla="*/ 312 w 760"/>
                    <a:gd name="T79" fmla="*/ 80 h 603"/>
                    <a:gd name="T80" fmla="*/ 353 w 760"/>
                    <a:gd name="T81" fmla="*/ 117 h 6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760" h="603">
                      <a:moveTo>
                        <a:pt x="353" y="117"/>
                      </a:moveTo>
                      <a:lnTo>
                        <a:pt x="378" y="139"/>
                      </a:lnTo>
                      <a:lnTo>
                        <a:pt x="400" y="163"/>
                      </a:lnTo>
                      <a:lnTo>
                        <a:pt x="417" y="188"/>
                      </a:lnTo>
                      <a:lnTo>
                        <a:pt x="434" y="215"/>
                      </a:lnTo>
                      <a:lnTo>
                        <a:pt x="447" y="244"/>
                      </a:lnTo>
                      <a:lnTo>
                        <a:pt x="459" y="274"/>
                      </a:lnTo>
                      <a:lnTo>
                        <a:pt x="471" y="303"/>
                      </a:lnTo>
                      <a:lnTo>
                        <a:pt x="481" y="333"/>
                      </a:lnTo>
                      <a:lnTo>
                        <a:pt x="491" y="363"/>
                      </a:lnTo>
                      <a:lnTo>
                        <a:pt x="500" y="391"/>
                      </a:lnTo>
                      <a:lnTo>
                        <a:pt x="508" y="402"/>
                      </a:lnTo>
                      <a:lnTo>
                        <a:pt x="515" y="411"/>
                      </a:lnTo>
                      <a:lnTo>
                        <a:pt x="520" y="421"/>
                      </a:lnTo>
                      <a:lnTo>
                        <a:pt x="522" y="431"/>
                      </a:lnTo>
                      <a:lnTo>
                        <a:pt x="527" y="442"/>
                      </a:lnTo>
                      <a:lnTo>
                        <a:pt x="535" y="451"/>
                      </a:lnTo>
                      <a:lnTo>
                        <a:pt x="542" y="460"/>
                      </a:lnTo>
                      <a:lnTo>
                        <a:pt x="549" y="468"/>
                      </a:lnTo>
                      <a:lnTo>
                        <a:pt x="562" y="476"/>
                      </a:lnTo>
                      <a:lnTo>
                        <a:pt x="574" y="483"/>
                      </a:lnTo>
                      <a:lnTo>
                        <a:pt x="579" y="482"/>
                      </a:lnTo>
                      <a:lnTo>
                        <a:pt x="581" y="479"/>
                      </a:lnTo>
                      <a:lnTo>
                        <a:pt x="581" y="478"/>
                      </a:lnTo>
                      <a:lnTo>
                        <a:pt x="584" y="476"/>
                      </a:lnTo>
                      <a:lnTo>
                        <a:pt x="584" y="474"/>
                      </a:lnTo>
                      <a:lnTo>
                        <a:pt x="581" y="471"/>
                      </a:lnTo>
                      <a:lnTo>
                        <a:pt x="581" y="469"/>
                      </a:lnTo>
                      <a:lnTo>
                        <a:pt x="581" y="467"/>
                      </a:lnTo>
                      <a:lnTo>
                        <a:pt x="581" y="464"/>
                      </a:lnTo>
                      <a:lnTo>
                        <a:pt x="581" y="462"/>
                      </a:lnTo>
                      <a:lnTo>
                        <a:pt x="606" y="466"/>
                      </a:lnTo>
                      <a:lnTo>
                        <a:pt x="625" y="470"/>
                      </a:lnTo>
                      <a:lnTo>
                        <a:pt x="645" y="476"/>
                      </a:lnTo>
                      <a:lnTo>
                        <a:pt x="662" y="482"/>
                      </a:lnTo>
                      <a:lnTo>
                        <a:pt x="679" y="490"/>
                      </a:lnTo>
                      <a:lnTo>
                        <a:pt x="694" y="498"/>
                      </a:lnTo>
                      <a:lnTo>
                        <a:pt x="711" y="506"/>
                      </a:lnTo>
                      <a:lnTo>
                        <a:pt x="723" y="515"/>
                      </a:lnTo>
                      <a:lnTo>
                        <a:pt x="738" y="524"/>
                      </a:lnTo>
                      <a:lnTo>
                        <a:pt x="750" y="532"/>
                      </a:lnTo>
                      <a:lnTo>
                        <a:pt x="755" y="540"/>
                      </a:lnTo>
                      <a:lnTo>
                        <a:pt x="758" y="547"/>
                      </a:lnTo>
                      <a:lnTo>
                        <a:pt x="760" y="555"/>
                      </a:lnTo>
                      <a:lnTo>
                        <a:pt x="758" y="562"/>
                      </a:lnTo>
                      <a:lnTo>
                        <a:pt x="755" y="568"/>
                      </a:lnTo>
                      <a:lnTo>
                        <a:pt x="753" y="576"/>
                      </a:lnTo>
                      <a:lnTo>
                        <a:pt x="748" y="583"/>
                      </a:lnTo>
                      <a:lnTo>
                        <a:pt x="743" y="590"/>
                      </a:lnTo>
                      <a:lnTo>
                        <a:pt x="738" y="596"/>
                      </a:lnTo>
                      <a:lnTo>
                        <a:pt x="733" y="603"/>
                      </a:lnTo>
                      <a:lnTo>
                        <a:pt x="719" y="587"/>
                      </a:lnTo>
                      <a:lnTo>
                        <a:pt x="699" y="572"/>
                      </a:lnTo>
                      <a:lnTo>
                        <a:pt x="677" y="557"/>
                      </a:lnTo>
                      <a:lnTo>
                        <a:pt x="655" y="543"/>
                      </a:lnTo>
                      <a:lnTo>
                        <a:pt x="628" y="530"/>
                      </a:lnTo>
                      <a:lnTo>
                        <a:pt x="601" y="516"/>
                      </a:lnTo>
                      <a:lnTo>
                        <a:pt x="572" y="503"/>
                      </a:lnTo>
                      <a:lnTo>
                        <a:pt x="545" y="491"/>
                      </a:lnTo>
                      <a:lnTo>
                        <a:pt x="515" y="478"/>
                      </a:lnTo>
                      <a:lnTo>
                        <a:pt x="486" y="467"/>
                      </a:lnTo>
                      <a:lnTo>
                        <a:pt x="491" y="416"/>
                      </a:lnTo>
                      <a:lnTo>
                        <a:pt x="481" y="367"/>
                      </a:lnTo>
                      <a:lnTo>
                        <a:pt x="459" y="320"/>
                      </a:lnTo>
                      <a:lnTo>
                        <a:pt x="427" y="276"/>
                      </a:lnTo>
                      <a:lnTo>
                        <a:pt x="388" y="232"/>
                      </a:lnTo>
                      <a:lnTo>
                        <a:pt x="339" y="191"/>
                      </a:lnTo>
                      <a:lnTo>
                        <a:pt x="285" y="151"/>
                      </a:lnTo>
                      <a:lnTo>
                        <a:pt x="226" y="112"/>
                      </a:lnTo>
                      <a:lnTo>
                        <a:pt x="167" y="75"/>
                      </a:lnTo>
                      <a:lnTo>
                        <a:pt x="103" y="38"/>
                      </a:lnTo>
                      <a:lnTo>
                        <a:pt x="0" y="0"/>
                      </a:lnTo>
                      <a:lnTo>
                        <a:pt x="47" y="3"/>
                      </a:lnTo>
                      <a:lnTo>
                        <a:pt x="91" y="7"/>
                      </a:lnTo>
                      <a:lnTo>
                        <a:pt x="133" y="14"/>
                      </a:lnTo>
                      <a:lnTo>
                        <a:pt x="174" y="23"/>
                      </a:lnTo>
                      <a:lnTo>
                        <a:pt x="214" y="35"/>
                      </a:lnTo>
                      <a:lnTo>
                        <a:pt x="250" y="48"/>
                      </a:lnTo>
                      <a:lnTo>
                        <a:pt x="282" y="63"/>
                      </a:lnTo>
                      <a:lnTo>
                        <a:pt x="312" y="80"/>
                      </a:lnTo>
                      <a:lnTo>
                        <a:pt x="336" y="99"/>
                      </a:lnTo>
                      <a:lnTo>
                        <a:pt x="353" y="117"/>
                      </a:lnTo>
                      <a:lnTo>
                        <a:pt x="353" y="117"/>
                      </a:lnTo>
                      <a:close/>
                    </a:path>
                  </a:pathLst>
                </a:custGeom>
                <a:solidFill>
                  <a:srgbClr val="B347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862" name="Freeform 78"/>
                <p:cNvSpPr>
                  <a:spLocks/>
                </p:cNvSpPr>
                <p:nvPr/>
              </p:nvSpPr>
              <p:spPr bwMode="auto">
                <a:xfrm>
                  <a:off x="1226" y="3512"/>
                  <a:ext cx="818" cy="547"/>
                </a:xfrm>
                <a:custGeom>
                  <a:avLst/>
                  <a:gdLst>
                    <a:gd name="T0" fmla="*/ 752 w 818"/>
                    <a:gd name="T1" fmla="*/ 273 h 547"/>
                    <a:gd name="T2" fmla="*/ 762 w 818"/>
                    <a:gd name="T3" fmla="*/ 322 h 547"/>
                    <a:gd name="T4" fmla="*/ 762 w 818"/>
                    <a:gd name="T5" fmla="*/ 373 h 547"/>
                    <a:gd name="T6" fmla="*/ 747 w 818"/>
                    <a:gd name="T7" fmla="*/ 399 h 547"/>
                    <a:gd name="T8" fmla="*/ 715 w 818"/>
                    <a:gd name="T9" fmla="*/ 368 h 547"/>
                    <a:gd name="T10" fmla="*/ 688 w 818"/>
                    <a:gd name="T11" fmla="*/ 337 h 547"/>
                    <a:gd name="T12" fmla="*/ 654 w 818"/>
                    <a:gd name="T13" fmla="*/ 306 h 547"/>
                    <a:gd name="T14" fmla="*/ 794 w 818"/>
                    <a:gd name="T15" fmla="*/ 491 h 547"/>
                    <a:gd name="T16" fmla="*/ 723 w 818"/>
                    <a:gd name="T17" fmla="*/ 438 h 547"/>
                    <a:gd name="T18" fmla="*/ 654 w 818"/>
                    <a:gd name="T19" fmla="*/ 381 h 547"/>
                    <a:gd name="T20" fmla="*/ 576 w 818"/>
                    <a:gd name="T21" fmla="*/ 329 h 547"/>
                    <a:gd name="T22" fmla="*/ 774 w 818"/>
                    <a:gd name="T23" fmla="*/ 506 h 547"/>
                    <a:gd name="T24" fmla="*/ 764 w 818"/>
                    <a:gd name="T25" fmla="*/ 509 h 547"/>
                    <a:gd name="T26" fmla="*/ 754 w 818"/>
                    <a:gd name="T27" fmla="*/ 511 h 547"/>
                    <a:gd name="T28" fmla="*/ 745 w 818"/>
                    <a:gd name="T29" fmla="*/ 514 h 547"/>
                    <a:gd name="T30" fmla="*/ 691 w 818"/>
                    <a:gd name="T31" fmla="*/ 481 h 547"/>
                    <a:gd name="T32" fmla="*/ 602 w 818"/>
                    <a:gd name="T33" fmla="*/ 425 h 547"/>
                    <a:gd name="T34" fmla="*/ 512 w 818"/>
                    <a:gd name="T35" fmla="*/ 371 h 547"/>
                    <a:gd name="T36" fmla="*/ 441 w 818"/>
                    <a:gd name="T37" fmla="*/ 342 h 547"/>
                    <a:gd name="T38" fmla="*/ 522 w 818"/>
                    <a:gd name="T39" fmla="*/ 397 h 547"/>
                    <a:gd name="T40" fmla="*/ 607 w 818"/>
                    <a:gd name="T41" fmla="*/ 450 h 547"/>
                    <a:gd name="T42" fmla="*/ 691 w 818"/>
                    <a:gd name="T43" fmla="*/ 503 h 547"/>
                    <a:gd name="T44" fmla="*/ 598 w 818"/>
                    <a:gd name="T45" fmla="*/ 533 h 547"/>
                    <a:gd name="T46" fmla="*/ 502 w 818"/>
                    <a:gd name="T47" fmla="*/ 491 h 547"/>
                    <a:gd name="T48" fmla="*/ 419 w 818"/>
                    <a:gd name="T49" fmla="*/ 448 h 547"/>
                    <a:gd name="T50" fmla="*/ 323 w 818"/>
                    <a:gd name="T51" fmla="*/ 410 h 547"/>
                    <a:gd name="T52" fmla="*/ 277 w 818"/>
                    <a:gd name="T53" fmla="*/ 403 h 547"/>
                    <a:gd name="T54" fmla="*/ 272 w 818"/>
                    <a:gd name="T55" fmla="*/ 409 h 547"/>
                    <a:gd name="T56" fmla="*/ 277 w 818"/>
                    <a:gd name="T57" fmla="*/ 415 h 547"/>
                    <a:gd name="T58" fmla="*/ 316 w 818"/>
                    <a:gd name="T59" fmla="*/ 430 h 547"/>
                    <a:gd name="T60" fmla="*/ 406 w 818"/>
                    <a:gd name="T61" fmla="*/ 465 h 547"/>
                    <a:gd name="T62" fmla="*/ 485 w 818"/>
                    <a:gd name="T63" fmla="*/ 501 h 547"/>
                    <a:gd name="T64" fmla="*/ 566 w 818"/>
                    <a:gd name="T65" fmla="*/ 541 h 547"/>
                    <a:gd name="T66" fmla="*/ 316 w 818"/>
                    <a:gd name="T67" fmla="*/ 462 h 547"/>
                    <a:gd name="T68" fmla="*/ 127 w 818"/>
                    <a:gd name="T69" fmla="*/ 352 h 547"/>
                    <a:gd name="T70" fmla="*/ 14 w 818"/>
                    <a:gd name="T71" fmla="*/ 222 h 547"/>
                    <a:gd name="T72" fmla="*/ 4 w 818"/>
                    <a:gd name="T73" fmla="*/ 128 h 547"/>
                    <a:gd name="T74" fmla="*/ 26 w 818"/>
                    <a:gd name="T75" fmla="*/ 66 h 547"/>
                    <a:gd name="T76" fmla="*/ 76 w 818"/>
                    <a:gd name="T77" fmla="*/ 19 h 547"/>
                    <a:gd name="T78" fmla="*/ 215 w 818"/>
                    <a:gd name="T79" fmla="*/ 0 h 547"/>
                    <a:gd name="T80" fmla="*/ 436 w 818"/>
                    <a:gd name="T81" fmla="*/ 47 h 547"/>
                    <a:gd name="T82" fmla="*/ 607 w 818"/>
                    <a:gd name="T83" fmla="*/ 139 h 547"/>
                    <a:gd name="T84" fmla="*/ 730 w 818"/>
                    <a:gd name="T85" fmla="*/ 239 h 5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818" h="547">
                      <a:moveTo>
                        <a:pt x="730" y="239"/>
                      </a:moveTo>
                      <a:lnTo>
                        <a:pt x="742" y="256"/>
                      </a:lnTo>
                      <a:lnTo>
                        <a:pt x="752" y="273"/>
                      </a:lnTo>
                      <a:lnTo>
                        <a:pt x="757" y="289"/>
                      </a:lnTo>
                      <a:lnTo>
                        <a:pt x="759" y="306"/>
                      </a:lnTo>
                      <a:lnTo>
                        <a:pt x="762" y="322"/>
                      </a:lnTo>
                      <a:lnTo>
                        <a:pt x="762" y="338"/>
                      </a:lnTo>
                      <a:lnTo>
                        <a:pt x="762" y="355"/>
                      </a:lnTo>
                      <a:lnTo>
                        <a:pt x="762" y="373"/>
                      </a:lnTo>
                      <a:lnTo>
                        <a:pt x="762" y="391"/>
                      </a:lnTo>
                      <a:lnTo>
                        <a:pt x="759" y="409"/>
                      </a:lnTo>
                      <a:lnTo>
                        <a:pt x="747" y="399"/>
                      </a:lnTo>
                      <a:lnTo>
                        <a:pt x="737" y="389"/>
                      </a:lnTo>
                      <a:lnTo>
                        <a:pt x="725" y="378"/>
                      </a:lnTo>
                      <a:lnTo>
                        <a:pt x="715" y="368"/>
                      </a:lnTo>
                      <a:lnTo>
                        <a:pt x="708" y="358"/>
                      </a:lnTo>
                      <a:lnTo>
                        <a:pt x="698" y="347"/>
                      </a:lnTo>
                      <a:lnTo>
                        <a:pt x="688" y="337"/>
                      </a:lnTo>
                      <a:lnTo>
                        <a:pt x="678" y="326"/>
                      </a:lnTo>
                      <a:lnTo>
                        <a:pt x="666" y="317"/>
                      </a:lnTo>
                      <a:lnTo>
                        <a:pt x="654" y="306"/>
                      </a:lnTo>
                      <a:lnTo>
                        <a:pt x="634" y="314"/>
                      </a:lnTo>
                      <a:lnTo>
                        <a:pt x="818" y="491"/>
                      </a:lnTo>
                      <a:lnTo>
                        <a:pt x="794" y="491"/>
                      </a:lnTo>
                      <a:lnTo>
                        <a:pt x="769" y="474"/>
                      </a:lnTo>
                      <a:lnTo>
                        <a:pt x="745" y="456"/>
                      </a:lnTo>
                      <a:lnTo>
                        <a:pt x="723" y="438"/>
                      </a:lnTo>
                      <a:lnTo>
                        <a:pt x="701" y="418"/>
                      </a:lnTo>
                      <a:lnTo>
                        <a:pt x="676" y="400"/>
                      </a:lnTo>
                      <a:lnTo>
                        <a:pt x="654" y="381"/>
                      </a:lnTo>
                      <a:lnTo>
                        <a:pt x="629" y="363"/>
                      </a:lnTo>
                      <a:lnTo>
                        <a:pt x="605" y="345"/>
                      </a:lnTo>
                      <a:lnTo>
                        <a:pt x="576" y="329"/>
                      </a:lnTo>
                      <a:lnTo>
                        <a:pt x="546" y="314"/>
                      </a:lnTo>
                      <a:lnTo>
                        <a:pt x="546" y="330"/>
                      </a:lnTo>
                      <a:lnTo>
                        <a:pt x="774" y="506"/>
                      </a:lnTo>
                      <a:lnTo>
                        <a:pt x="772" y="507"/>
                      </a:lnTo>
                      <a:lnTo>
                        <a:pt x="769" y="509"/>
                      </a:lnTo>
                      <a:lnTo>
                        <a:pt x="764" y="509"/>
                      </a:lnTo>
                      <a:lnTo>
                        <a:pt x="762" y="510"/>
                      </a:lnTo>
                      <a:lnTo>
                        <a:pt x="757" y="511"/>
                      </a:lnTo>
                      <a:lnTo>
                        <a:pt x="754" y="511"/>
                      </a:lnTo>
                      <a:lnTo>
                        <a:pt x="750" y="512"/>
                      </a:lnTo>
                      <a:lnTo>
                        <a:pt x="747" y="513"/>
                      </a:lnTo>
                      <a:lnTo>
                        <a:pt x="745" y="514"/>
                      </a:lnTo>
                      <a:lnTo>
                        <a:pt x="742" y="515"/>
                      </a:lnTo>
                      <a:lnTo>
                        <a:pt x="718" y="498"/>
                      </a:lnTo>
                      <a:lnTo>
                        <a:pt x="691" y="481"/>
                      </a:lnTo>
                      <a:lnTo>
                        <a:pt x="661" y="463"/>
                      </a:lnTo>
                      <a:lnTo>
                        <a:pt x="634" y="443"/>
                      </a:lnTo>
                      <a:lnTo>
                        <a:pt x="602" y="425"/>
                      </a:lnTo>
                      <a:lnTo>
                        <a:pt x="573" y="407"/>
                      </a:lnTo>
                      <a:lnTo>
                        <a:pt x="544" y="389"/>
                      </a:lnTo>
                      <a:lnTo>
                        <a:pt x="512" y="371"/>
                      </a:lnTo>
                      <a:lnTo>
                        <a:pt x="482" y="354"/>
                      </a:lnTo>
                      <a:lnTo>
                        <a:pt x="451" y="338"/>
                      </a:lnTo>
                      <a:lnTo>
                        <a:pt x="441" y="342"/>
                      </a:lnTo>
                      <a:lnTo>
                        <a:pt x="465" y="361"/>
                      </a:lnTo>
                      <a:lnTo>
                        <a:pt x="492" y="378"/>
                      </a:lnTo>
                      <a:lnTo>
                        <a:pt x="522" y="397"/>
                      </a:lnTo>
                      <a:lnTo>
                        <a:pt x="549" y="415"/>
                      </a:lnTo>
                      <a:lnTo>
                        <a:pt x="578" y="433"/>
                      </a:lnTo>
                      <a:lnTo>
                        <a:pt x="607" y="450"/>
                      </a:lnTo>
                      <a:lnTo>
                        <a:pt x="637" y="467"/>
                      </a:lnTo>
                      <a:lnTo>
                        <a:pt x="664" y="486"/>
                      </a:lnTo>
                      <a:lnTo>
                        <a:pt x="691" y="503"/>
                      </a:lnTo>
                      <a:lnTo>
                        <a:pt x="715" y="520"/>
                      </a:lnTo>
                      <a:lnTo>
                        <a:pt x="598" y="547"/>
                      </a:lnTo>
                      <a:lnTo>
                        <a:pt x="598" y="533"/>
                      </a:lnTo>
                      <a:lnTo>
                        <a:pt x="563" y="520"/>
                      </a:lnTo>
                      <a:lnTo>
                        <a:pt x="531" y="506"/>
                      </a:lnTo>
                      <a:lnTo>
                        <a:pt x="502" y="491"/>
                      </a:lnTo>
                      <a:lnTo>
                        <a:pt x="475" y="477"/>
                      </a:lnTo>
                      <a:lnTo>
                        <a:pt x="448" y="462"/>
                      </a:lnTo>
                      <a:lnTo>
                        <a:pt x="419" y="448"/>
                      </a:lnTo>
                      <a:lnTo>
                        <a:pt x="389" y="434"/>
                      </a:lnTo>
                      <a:lnTo>
                        <a:pt x="357" y="422"/>
                      </a:lnTo>
                      <a:lnTo>
                        <a:pt x="323" y="410"/>
                      </a:lnTo>
                      <a:lnTo>
                        <a:pt x="281" y="400"/>
                      </a:lnTo>
                      <a:lnTo>
                        <a:pt x="279" y="401"/>
                      </a:lnTo>
                      <a:lnTo>
                        <a:pt x="277" y="403"/>
                      </a:lnTo>
                      <a:lnTo>
                        <a:pt x="274" y="405"/>
                      </a:lnTo>
                      <a:lnTo>
                        <a:pt x="272" y="407"/>
                      </a:lnTo>
                      <a:lnTo>
                        <a:pt x="272" y="409"/>
                      </a:lnTo>
                      <a:lnTo>
                        <a:pt x="272" y="411"/>
                      </a:lnTo>
                      <a:lnTo>
                        <a:pt x="274" y="413"/>
                      </a:lnTo>
                      <a:lnTo>
                        <a:pt x="277" y="415"/>
                      </a:lnTo>
                      <a:lnTo>
                        <a:pt x="279" y="416"/>
                      </a:lnTo>
                      <a:lnTo>
                        <a:pt x="281" y="417"/>
                      </a:lnTo>
                      <a:lnTo>
                        <a:pt x="316" y="430"/>
                      </a:lnTo>
                      <a:lnTo>
                        <a:pt x="348" y="442"/>
                      </a:lnTo>
                      <a:lnTo>
                        <a:pt x="377" y="454"/>
                      </a:lnTo>
                      <a:lnTo>
                        <a:pt x="406" y="465"/>
                      </a:lnTo>
                      <a:lnTo>
                        <a:pt x="433" y="477"/>
                      </a:lnTo>
                      <a:lnTo>
                        <a:pt x="460" y="488"/>
                      </a:lnTo>
                      <a:lnTo>
                        <a:pt x="485" y="501"/>
                      </a:lnTo>
                      <a:lnTo>
                        <a:pt x="512" y="513"/>
                      </a:lnTo>
                      <a:lnTo>
                        <a:pt x="539" y="527"/>
                      </a:lnTo>
                      <a:lnTo>
                        <a:pt x="566" y="541"/>
                      </a:lnTo>
                      <a:lnTo>
                        <a:pt x="477" y="519"/>
                      </a:lnTo>
                      <a:lnTo>
                        <a:pt x="394" y="491"/>
                      </a:lnTo>
                      <a:lnTo>
                        <a:pt x="316" y="462"/>
                      </a:lnTo>
                      <a:lnTo>
                        <a:pt x="245" y="429"/>
                      </a:lnTo>
                      <a:lnTo>
                        <a:pt x="181" y="392"/>
                      </a:lnTo>
                      <a:lnTo>
                        <a:pt x="127" y="352"/>
                      </a:lnTo>
                      <a:lnTo>
                        <a:pt x="80" y="311"/>
                      </a:lnTo>
                      <a:lnTo>
                        <a:pt x="41" y="267"/>
                      </a:lnTo>
                      <a:lnTo>
                        <a:pt x="14" y="222"/>
                      </a:lnTo>
                      <a:lnTo>
                        <a:pt x="0" y="174"/>
                      </a:lnTo>
                      <a:lnTo>
                        <a:pt x="2" y="151"/>
                      </a:lnTo>
                      <a:lnTo>
                        <a:pt x="4" y="128"/>
                      </a:lnTo>
                      <a:lnTo>
                        <a:pt x="9" y="106"/>
                      </a:lnTo>
                      <a:lnTo>
                        <a:pt x="17" y="86"/>
                      </a:lnTo>
                      <a:lnTo>
                        <a:pt x="26" y="66"/>
                      </a:lnTo>
                      <a:lnTo>
                        <a:pt x="39" y="49"/>
                      </a:lnTo>
                      <a:lnTo>
                        <a:pt x="56" y="33"/>
                      </a:lnTo>
                      <a:lnTo>
                        <a:pt x="76" y="19"/>
                      </a:lnTo>
                      <a:lnTo>
                        <a:pt x="100" y="9"/>
                      </a:lnTo>
                      <a:lnTo>
                        <a:pt x="132" y="1"/>
                      </a:lnTo>
                      <a:lnTo>
                        <a:pt x="215" y="0"/>
                      </a:lnTo>
                      <a:lnTo>
                        <a:pt x="294" y="8"/>
                      </a:lnTo>
                      <a:lnTo>
                        <a:pt x="367" y="24"/>
                      </a:lnTo>
                      <a:lnTo>
                        <a:pt x="436" y="47"/>
                      </a:lnTo>
                      <a:lnTo>
                        <a:pt x="497" y="74"/>
                      </a:lnTo>
                      <a:lnTo>
                        <a:pt x="556" y="106"/>
                      </a:lnTo>
                      <a:lnTo>
                        <a:pt x="607" y="139"/>
                      </a:lnTo>
                      <a:lnTo>
                        <a:pt x="654" y="174"/>
                      </a:lnTo>
                      <a:lnTo>
                        <a:pt x="696" y="208"/>
                      </a:lnTo>
                      <a:lnTo>
                        <a:pt x="730" y="239"/>
                      </a:lnTo>
                      <a:lnTo>
                        <a:pt x="730" y="239"/>
                      </a:lnTo>
                      <a:close/>
                    </a:path>
                  </a:pathLst>
                </a:custGeom>
                <a:solidFill>
                  <a:srgbClr val="B347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18863" name="Rectangle 79"/>
              <p:cNvSpPr>
                <a:spLocks noChangeArrowheads="1"/>
              </p:cNvSpPr>
              <p:nvPr/>
            </p:nvSpPr>
            <p:spPr bwMode="auto">
              <a:xfrm>
                <a:off x="717" y="1238"/>
                <a:ext cx="4338" cy="2400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grpSp>
            <p:nvGrpSpPr>
              <p:cNvPr id="118864" name="Group 80"/>
              <p:cNvGrpSpPr>
                <a:grpSpLocks/>
              </p:cNvGrpSpPr>
              <p:nvPr/>
            </p:nvGrpSpPr>
            <p:grpSpPr bwMode="auto">
              <a:xfrm>
                <a:off x="226" y="1515"/>
                <a:ext cx="5350" cy="528"/>
                <a:chOff x="211" y="1521"/>
                <a:chExt cx="5350" cy="528"/>
              </a:xfrm>
            </p:grpSpPr>
            <p:sp>
              <p:nvSpPr>
                <p:cNvPr id="118865" name="Freeform 81"/>
                <p:cNvSpPr>
                  <a:spLocks/>
                </p:cNvSpPr>
                <p:nvPr/>
              </p:nvSpPr>
              <p:spPr bwMode="auto">
                <a:xfrm>
                  <a:off x="5125" y="1521"/>
                  <a:ext cx="414" cy="159"/>
                </a:xfrm>
                <a:custGeom>
                  <a:avLst/>
                  <a:gdLst>
                    <a:gd name="T0" fmla="*/ 405 w 414"/>
                    <a:gd name="T1" fmla="*/ 90 h 159"/>
                    <a:gd name="T2" fmla="*/ 410 w 414"/>
                    <a:gd name="T3" fmla="*/ 97 h 159"/>
                    <a:gd name="T4" fmla="*/ 412 w 414"/>
                    <a:gd name="T5" fmla="*/ 103 h 159"/>
                    <a:gd name="T6" fmla="*/ 414 w 414"/>
                    <a:gd name="T7" fmla="*/ 110 h 159"/>
                    <a:gd name="T8" fmla="*/ 414 w 414"/>
                    <a:gd name="T9" fmla="*/ 116 h 159"/>
                    <a:gd name="T10" fmla="*/ 414 w 414"/>
                    <a:gd name="T11" fmla="*/ 122 h 159"/>
                    <a:gd name="T12" fmla="*/ 412 w 414"/>
                    <a:gd name="T13" fmla="*/ 128 h 159"/>
                    <a:gd name="T14" fmla="*/ 407 w 414"/>
                    <a:gd name="T15" fmla="*/ 134 h 159"/>
                    <a:gd name="T16" fmla="*/ 400 w 414"/>
                    <a:gd name="T17" fmla="*/ 138 h 159"/>
                    <a:gd name="T18" fmla="*/ 392 w 414"/>
                    <a:gd name="T19" fmla="*/ 143 h 159"/>
                    <a:gd name="T20" fmla="*/ 380 w 414"/>
                    <a:gd name="T21" fmla="*/ 145 h 159"/>
                    <a:gd name="T22" fmla="*/ 380 w 414"/>
                    <a:gd name="T23" fmla="*/ 158 h 159"/>
                    <a:gd name="T24" fmla="*/ 368 w 414"/>
                    <a:gd name="T25" fmla="*/ 159 h 159"/>
                    <a:gd name="T26" fmla="*/ 356 w 414"/>
                    <a:gd name="T27" fmla="*/ 159 h 159"/>
                    <a:gd name="T28" fmla="*/ 346 w 414"/>
                    <a:gd name="T29" fmla="*/ 158 h 159"/>
                    <a:gd name="T30" fmla="*/ 334 w 414"/>
                    <a:gd name="T31" fmla="*/ 156 h 159"/>
                    <a:gd name="T32" fmla="*/ 324 w 414"/>
                    <a:gd name="T33" fmla="*/ 152 h 159"/>
                    <a:gd name="T34" fmla="*/ 311 w 414"/>
                    <a:gd name="T35" fmla="*/ 149 h 159"/>
                    <a:gd name="T36" fmla="*/ 302 w 414"/>
                    <a:gd name="T37" fmla="*/ 145 h 159"/>
                    <a:gd name="T38" fmla="*/ 289 w 414"/>
                    <a:gd name="T39" fmla="*/ 142 h 159"/>
                    <a:gd name="T40" fmla="*/ 277 w 414"/>
                    <a:gd name="T41" fmla="*/ 140 h 159"/>
                    <a:gd name="T42" fmla="*/ 265 w 414"/>
                    <a:gd name="T43" fmla="*/ 137 h 159"/>
                    <a:gd name="T44" fmla="*/ 265 w 414"/>
                    <a:gd name="T45" fmla="*/ 125 h 159"/>
                    <a:gd name="T46" fmla="*/ 235 w 414"/>
                    <a:gd name="T47" fmla="*/ 113 h 159"/>
                    <a:gd name="T48" fmla="*/ 206 w 414"/>
                    <a:gd name="T49" fmla="*/ 103 h 159"/>
                    <a:gd name="T50" fmla="*/ 174 w 414"/>
                    <a:gd name="T51" fmla="*/ 93 h 159"/>
                    <a:gd name="T52" fmla="*/ 142 w 414"/>
                    <a:gd name="T53" fmla="*/ 82 h 159"/>
                    <a:gd name="T54" fmla="*/ 113 w 414"/>
                    <a:gd name="T55" fmla="*/ 72 h 159"/>
                    <a:gd name="T56" fmla="*/ 84 w 414"/>
                    <a:gd name="T57" fmla="*/ 61 h 159"/>
                    <a:gd name="T58" fmla="*/ 59 w 414"/>
                    <a:gd name="T59" fmla="*/ 48 h 159"/>
                    <a:gd name="T60" fmla="*/ 34 w 414"/>
                    <a:gd name="T61" fmla="*/ 34 h 159"/>
                    <a:gd name="T62" fmla="*/ 15 w 414"/>
                    <a:gd name="T63" fmla="*/ 20 h 159"/>
                    <a:gd name="T64" fmla="*/ 0 w 414"/>
                    <a:gd name="T65" fmla="*/ 1 h 159"/>
                    <a:gd name="T66" fmla="*/ 42 w 414"/>
                    <a:gd name="T67" fmla="*/ 0 h 159"/>
                    <a:gd name="T68" fmla="*/ 81 w 414"/>
                    <a:gd name="T69" fmla="*/ 0 h 159"/>
                    <a:gd name="T70" fmla="*/ 123 w 414"/>
                    <a:gd name="T71" fmla="*/ 4 h 159"/>
                    <a:gd name="T72" fmla="*/ 162 w 414"/>
                    <a:gd name="T73" fmla="*/ 9 h 159"/>
                    <a:gd name="T74" fmla="*/ 201 w 414"/>
                    <a:gd name="T75" fmla="*/ 17 h 159"/>
                    <a:gd name="T76" fmla="*/ 238 w 414"/>
                    <a:gd name="T77" fmla="*/ 25 h 159"/>
                    <a:gd name="T78" fmla="*/ 275 w 414"/>
                    <a:gd name="T79" fmla="*/ 36 h 159"/>
                    <a:gd name="T80" fmla="*/ 311 w 414"/>
                    <a:gd name="T81" fmla="*/ 47 h 159"/>
                    <a:gd name="T82" fmla="*/ 346 w 414"/>
                    <a:gd name="T83" fmla="*/ 58 h 159"/>
                    <a:gd name="T84" fmla="*/ 380 w 414"/>
                    <a:gd name="T85" fmla="*/ 70 h 159"/>
                    <a:gd name="T86" fmla="*/ 405 w 414"/>
                    <a:gd name="T87" fmla="*/ 90 h 159"/>
                    <a:gd name="T88" fmla="*/ 405 w 414"/>
                    <a:gd name="T89" fmla="*/ 90 h 1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414" h="159">
                      <a:moveTo>
                        <a:pt x="405" y="90"/>
                      </a:moveTo>
                      <a:lnTo>
                        <a:pt x="410" y="97"/>
                      </a:lnTo>
                      <a:lnTo>
                        <a:pt x="412" y="103"/>
                      </a:lnTo>
                      <a:lnTo>
                        <a:pt x="414" y="110"/>
                      </a:lnTo>
                      <a:lnTo>
                        <a:pt x="414" y="116"/>
                      </a:lnTo>
                      <a:lnTo>
                        <a:pt x="414" y="122"/>
                      </a:lnTo>
                      <a:lnTo>
                        <a:pt x="412" y="128"/>
                      </a:lnTo>
                      <a:lnTo>
                        <a:pt x="407" y="134"/>
                      </a:lnTo>
                      <a:lnTo>
                        <a:pt x="400" y="138"/>
                      </a:lnTo>
                      <a:lnTo>
                        <a:pt x="392" y="143"/>
                      </a:lnTo>
                      <a:lnTo>
                        <a:pt x="380" y="145"/>
                      </a:lnTo>
                      <a:lnTo>
                        <a:pt x="380" y="158"/>
                      </a:lnTo>
                      <a:lnTo>
                        <a:pt x="368" y="159"/>
                      </a:lnTo>
                      <a:lnTo>
                        <a:pt x="356" y="159"/>
                      </a:lnTo>
                      <a:lnTo>
                        <a:pt x="346" y="158"/>
                      </a:lnTo>
                      <a:lnTo>
                        <a:pt x="334" y="156"/>
                      </a:lnTo>
                      <a:lnTo>
                        <a:pt x="324" y="152"/>
                      </a:lnTo>
                      <a:lnTo>
                        <a:pt x="311" y="149"/>
                      </a:lnTo>
                      <a:lnTo>
                        <a:pt x="302" y="145"/>
                      </a:lnTo>
                      <a:lnTo>
                        <a:pt x="289" y="142"/>
                      </a:lnTo>
                      <a:lnTo>
                        <a:pt x="277" y="140"/>
                      </a:lnTo>
                      <a:lnTo>
                        <a:pt x="265" y="137"/>
                      </a:lnTo>
                      <a:lnTo>
                        <a:pt x="265" y="125"/>
                      </a:lnTo>
                      <a:lnTo>
                        <a:pt x="235" y="113"/>
                      </a:lnTo>
                      <a:lnTo>
                        <a:pt x="206" y="103"/>
                      </a:lnTo>
                      <a:lnTo>
                        <a:pt x="174" y="93"/>
                      </a:lnTo>
                      <a:lnTo>
                        <a:pt x="142" y="82"/>
                      </a:lnTo>
                      <a:lnTo>
                        <a:pt x="113" y="72"/>
                      </a:lnTo>
                      <a:lnTo>
                        <a:pt x="84" y="61"/>
                      </a:lnTo>
                      <a:lnTo>
                        <a:pt x="59" y="48"/>
                      </a:lnTo>
                      <a:lnTo>
                        <a:pt x="34" y="34"/>
                      </a:lnTo>
                      <a:lnTo>
                        <a:pt x="15" y="20"/>
                      </a:lnTo>
                      <a:lnTo>
                        <a:pt x="0" y="1"/>
                      </a:lnTo>
                      <a:lnTo>
                        <a:pt x="42" y="0"/>
                      </a:lnTo>
                      <a:lnTo>
                        <a:pt x="81" y="0"/>
                      </a:lnTo>
                      <a:lnTo>
                        <a:pt x="123" y="4"/>
                      </a:lnTo>
                      <a:lnTo>
                        <a:pt x="162" y="9"/>
                      </a:lnTo>
                      <a:lnTo>
                        <a:pt x="201" y="17"/>
                      </a:lnTo>
                      <a:lnTo>
                        <a:pt x="238" y="25"/>
                      </a:lnTo>
                      <a:lnTo>
                        <a:pt x="275" y="36"/>
                      </a:lnTo>
                      <a:lnTo>
                        <a:pt x="311" y="47"/>
                      </a:lnTo>
                      <a:lnTo>
                        <a:pt x="346" y="58"/>
                      </a:lnTo>
                      <a:lnTo>
                        <a:pt x="380" y="70"/>
                      </a:lnTo>
                      <a:lnTo>
                        <a:pt x="405" y="90"/>
                      </a:lnTo>
                      <a:lnTo>
                        <a:pt x="405" y="90"/>
                      </a:lnTo>
                      <a:close/>
                    </a:path>
                  </a:pathLst>
                </a:custGeom>
                <a:solidFill>
                  <a:srgbClr val="CC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866" name="Freeform 82"/>
                <p:cNvSpPr>
                  <a:spLocks/>
                </p:cNvSpPr>
                <p:nvPr/>
              </p:nvSpPr>
              <p:spPr bwMode="auto">
                <a:xfrm>
                  <a:off x="235" y="1575"/>
                  <a:ext cx="486" cy="153"/>
                </a:xfrm>
                <a:custGeom>
                  <a:avLst/>
                  <a:gdLst>
                    <a:gd name="T0" fmla="*/ 486 w 486"/>
                    <a:gd name="T1" fmla="*/ 33 h 153"/>
                    <a:gd name="T2" fmla="*/ 446 w 486"/>
                    <a:gd name="T3" fmla="*/ 50 h 153"/>
                    <a:gd name="T4" fmla="*/ 405 w 486"/>
                    <a:gd name="T5" fmla="*/ 65 h 153"/>
                    <a:gd name="T6" fmla="*/ 361 w 486"/>
                    <a:gd name="T7" fmla="*/ 79 h 153"/>
                    <a:gd name="T8" fmla="*/ 316 w 486"/>
                    <a:gd name="T9" fmla="*/ 90 h 153"/>
                    <a:gd name="T10" fmla="*/ 272 w 486"/>
                    <a:gd name="T11" fmla="*/ 102 h 153"/>
                    <a:gd name="T12" fmla="*/ 228 w 486"/>
                    <a:gd name="T13" fmla="*/ 113 h 153"/>
                    <a:gd name="T14" fmla="*/ 182 w 486"/>
                    <a:gd name="T15" fmla="*/ 122 h 153"/>
                    <a:gd name="T16" fmla="*/ 138 w 486"/>
                    <a:gd name="T17" fmla="*/ 132 h 153"/>
                    <a:gd name="T18" fmla="*/ 91 w 486"/>
                    <a:gd name="T19" fmla="*/ 143 h 153"/>
                    <a:gd name="T20" fmla="*/ 44 w 486"/>
                    <a:gd name="T21" fmla="*/ 153 h 153"/>
                    <a:gd name="T22" fmla="*/ 57 w 486"/>
                    <a:gd name="T23" fmla="*/ 148 h 153"/>
                    <a:gd name="T24" fmla="*/ 44 w 486"/>
                    <a:gd name="T25" fmla="*/ 147 h 153"/>
                    <a:gd name="T26" fmla="*/ 37 w 486"/>
                    <a:gd name="T27" fmla="*/ 145 h 153"/>
                    <a:gd name="T28" fmla="*/ 30 w 486"/>
                    <a:gd name="T29" fmla="*/ 140 h 153"/>
                    <a:gd name="T30" fmla="*/ 25 w 486"/>
                    <a:gd name="T31" fmla="*/ 135 h 153"/>
                    <a:gd name="T32" fmla="*/ 22 w 486"/>
                    <a:gd name="T33" fmla="*/ 129 h 153"/>
                    <a:gd name="T34" fmla="*/ 20 w 486"/>
                    <a:gd name="T35" fmla="*/ 123 h 153"/>
                    <a:gd name="T36" fmla="*/ 15 w 486"/>
                    <a:gd name="T37" fmla="*/ 116 h 153"/>
                    <a:gd name="T38" fmla="*/ 13 w 486"/>
                    <a:gd name="T39" fmla="*/ 110 h 153"/>
                    <a:gd name="T40" fmla="*/ 8 w 486"/>
                    <a:gd name="T41" fmla="*/ 104 h 153"/>
                    <a:gd name="T42" fmla="*/ 0 w 486"/>
                    <a:gd name="T43" fmla="*/ 98 h 153"/>
                    <a:gd name="T44" fmla="*/ 30 w 486"/>
                    <a:gd name="T45" fmla="*/ 81 h 153"/>
                    <a:gd name="T46" fmla="*/ 64 w 486"/>
                    <a:gd name="T47" fmla="*/ 66 h 153"/>
                    <a:gd name="T48" fmla="*/ 101 w 486"/>
                    <a:gd name="T49" fmla="*/ 54 h 153"/>
                    <a:gd name="T50" fmla="*/ 142 w 486"/>
                    <a:gd name="T51" fmla="*/ 43 h 153"/>
                    <a:gd name="T52" fmla="*/ 187 w 486"/>
                    <a:gd name="T53" fmla="*/ 34 h 153"/>
                    <a:gd name="T54" fmla="*/ 231 w 486"/>
                    <a:gd name="T55" fmla="*/ 26 h 153"/>
                    <a:gd name="T56" fmla="*/ 277 w 486"/>
                    <a:gd name="T57" fmla="*/ 19 h 153"/>
                    <a:gd name="T58" fmla="*/ 324 w 486"/>
                    <a:gd name="T59" fmla="*/ 12 h 153"/>
                    <a:gd name="T60" fmla="*/ 370 w 486"/>
                    <a:gd name="T61" fmla="*/ 7 h 153"/>
                    <a:gd name="T62" fmla="*/ 417 w 486"/>
                    <a:gd name="T63" fmla="*/ 1 h 153"/>
                    <a:gd name="T64" fmla="*/ 432 w 486"/>
                    <a:gd name="T65" fmla="*/ 0 h 153"/>
                    <a:gd name="T66" fmla="*/ 444 w 486"/>
                    <a:gd name="T67" fmla="*/ 1 h 153"/>
                    <a:gd name="T68" fmla="*/ 454 w 486"/>
                    <a:gd name="T69" fmla="*/ 4 h 153"/>
                    <a:gd name="T70" fmla="*/ 459 w 486"/>
                    <a:gd name="T71" fmla="*/ 8 h 153"/>
                    <a:gd name="T72" fmla="*/ 464 w 486"/>
                    <a:gd name="T73" fmla="*/ 12 h 153"/>
                    <a:gd name="T74" fmla="*/ 468 w 486"/>
                    <a:gd name="T75" fmla="*/ 17 h 153"/>
                    <a:gd name="T76" fmla="*/ 471 w 486"/>
                    <a:gd name="T77" fmla="*/ 22 h 153"/>
                    <a:gd name="T78" fmla="*/ 476 w 486"/>
                    <a:gd name="T79" fmla="*/ 26 h 153"/>
                    <a:gd name="T80" fmla="*/ 481 w 486"/>
                    <a:gd name="T81" fmla="*/ 31 h 153"/>
                    <a:gd name="T82" fmla="*/ 486 w 486"/>
                    <a:gd name="T83" fmla="*/ 33 h 153"/>
                    <a:gd name="T84" fmla="*/ 486 w 486"/>
                    <a:gd name="T85" fmla="*/ 33 h 1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86" h="153">
                      <a:moveTo>
                        <a:pt x="486" y="33"/>
                      </a:moveTo>
                      <a:lnTo>
                        <a:pt x="446" y="50"/>
                      </a:lnTo>
                      <a:lnTo>
                        <a:pt x="405" y="65"/>
                      </a:lnTo>
                      <a:lnTo>
                        <a:pt x="361" y="79"/>
                      </a:lnTo>
                      <a:lnTo>
                        <a:pt x="316" y="90"/>
                      </a:lnTo>
                      <a:lnTo>
                        <a:pt x="272" y="102"/>
                      </a:lnTo>
                      <a:lnTo>
                        <a:pt x="228" y="113"/>
                      </a:lnTo>
                      <a:lnTo>
                        <a:pt x="182" y="122"/>
                      </a:lnTo>
                      <a:lnTo>
                        <a:pt x="138" y="132"/>
                      </a:lnTo>
                      <a:lnTo>
                        <a:pt x="91" y="143"/>
                      </a:lnTo>
                      <a:lnTo>
                        <a:pt x="44" y="153"/>
                      </a:lnTo>
                      <a:lnTo>
                        <a:pt x="57" y="148"/>
                      </a:lnTo>
                      <a:lnTo>
                        <a:pt x="44" y="147"/>
                      </a:lnTo>
                      <a:lnTo>
                        <a:pt x="37" y="145"/>
                      </a:lnTo>
                      <a:lnTo>
                        <a:pt x="30" y="140"/>
                      </a:lnTo>
                      <a:lnTo>
                        <a:pt x="25" y="135"/>
                      </a:lnTo>
                      <a:lnTo>
                        <a:pt x="22" y="129"/>
                      </a:lnTo>
                      <a:lnTo>
                        <a:pt x="20" y="123"/>
                      </a:lnTo>
                      <a:lnTo>
                        <a:pt x="15" y="116"/>
                      </a:lnTo>
                      <a:lnTo>
                        <a:pt x="13" y="110"/>
                      </a:lnTo>
                      <a:lnTo>
                        <a:pt x="8" y="104"/>
                      </a:lnTo>
                      <a:lnTo>
                        <a:pt x="0" y="98"/>
                      </a:lnTo>
                      <a:lnTo>
                        <a:pt x="30" y="81"/>
                      </a:lnTo>
                      <a:lnTo>
                        <a:pt x="64" y="66"/>
                      </a:lnTo>
                      <a:lnTo>
                        <a:pt x="101" y="54"/>
                      </a:lnTo>
                      <a:lnTo>
                        <a:pt x="142" y="43"/>
                      </a:lnTo>
                      <a:lnTo>
                        <a:pt x="187" y="34"/>
                      </a:lnTo>
                      <a:lnTo>
                        <a:pt x="231" y="26"/>
                      </a:lnTo>
                      <a:lnTo>
                        <a:pt x="277" y="19"/>
                      </a:lnTo>
                      <a:lnTo>
                        <a:pt x="324" y="12"/>
                      </a:lnTo>
                      <a:lnTo>
                        <a:pt x="370" y="7"/>
                      </a:lnTo>
                      <a:lnTo>
                        <a:pt x="417" y="1"/>
                      </a:lnTo>
                      <a:lnTo>
                        <a:pt x="432" y="0"/>
                      </a:lnTo>
                      <a:lnTo>
                        <a:pt x="444" y="1"/>
                      </a:lnTo>
                      <a:lnTo>
                        <a:pt x="454" y="4"/>
                      </a:lnTo>
                      <a:lnTo>
                        <a:pt x="459" y="8"/>
                      </a:lnTo>
                      <a:lnTo>
                        <a:pt x="464" y="12"/>
                      </a:lnTo>
                      <a:lnTo>
                        <a:pt x="468" y="17"/>
                      </a:lnTo>
                      <a:lnTo>
                        <a:pt x="471" y="22"/>
                      </a:lnTo>
                      <a:lnTo>
                        <a:pt x="476" y="26"/>
                      </a:lnTo>
                      <a:lnTo>
                        <a:pt x="481" y="31"/>
                      </a:lnTo>
                      <a:lnTo>
                        <a:pt x="486" y="33"/>
                      </a:lnTo>
                      <a:lnTo>
                        <a:pt x="486" y="33"/>
                      </a:lnTo>
                      <a:close/>
                    </a:path>
                  </a:pathLst>
                </a:custGeom>
                <a:solidFill>
                  <a:srgbClr val="CC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867" name="Freeform 83"/>
                <p:cNvSpPr>
                  <a:spLocks/>
                </p:cNvSpPr>
                <p:nvPr/>
              </p:nvSpPr>
              <p:spPr bwMode="auto">
                <a:xfrm>
                  <a:off x="5020" y="1621"/>
                  <a:ext cx="541" cy="161"/>
                </a:xfrm>
                <a:custGeom>
                  <a:avLst/>
                  <a:gdLst>
                    <a:gd name="T0" fmla="*/ 522 w 541"/>
                    <a:gd name="T1" fmla="*/ 99 h 161"/>
                    <a:gd name="T2" fmla="*/ 527 w 541"/>
                    <a:gd name="T3" fmla="*/ 104 h 161"/>
                    <a:gd name="T4" fmla="*/ 534 w 541"/>
                    <a:gd name="T5" fmla="*/ 109 h 161"/>
                    <a:gd name="T6" fmla="*/ 537 w 541"/>
                    <a:gd name="T7" fmla="*/ 115 h 161"/>
                    <a:gd name="T8" fmla="*/ 541 w 541"/>
                    <a:gd name="T9" fmla="*/ 120 h 161"/>
                    <a:gd name="T10" fmla="*/ 541 w 541"/>
                    <a:gd name="T11" fmla="*/ 125 h 161"/>
                    <a:gd name="T12" fmla="*/ 541 w 541"/>
                    <a:gd name="T13" fmla="*/ 131 h 161"/>
                    <a:gd name="T14" fmla="*/ 541 w 541"/>
                    <a:gd name="T15" fmla="*/ 137 h 161"/>
                    <a:gd name="T16" fmla="*/ 537 w 541"/>
                    <a:gd name="T17" fmla="*/ 141 h 161"/>
                    <a:gd name="T18" fmla="*/ 529 w 541"/>
                    <a:gd name="T19" fmla="*/ 147 h 161"/>
                    <a:gd name="T20" fmla="*/ 522 w 541"/>
                    <a:gd name="T21" fmla="*/ 152 h 161"/>
                    <a:gd name="T22" fmla="*/ 502 w 541"/>
                    <a:gd name="T23" fmla="*/ 161 h 161"/>
                    <a:gd name="T24" fmla="*/ 456 w 541"/>
                    <a:gd name="T25" fmla="*/ 144 h 161"/>
                    <a:gd name="T26" fmla="*/ 402 w 541"/>
                    <a:gd name="T27" fmla="*/ 130 h 161"/>
                    <a:gd name="T28" fmla="*/ 345 w 541"/>
                    <a:gd name="T29" fmla="*/ 118 h 161"/>
                    <a:gd name="T30" fmla="*/ 289 w 541"/>
                    <a:gd name="T31" fmla="*/ 109 h 161"/>
                    <a:gd name="T32" fmla="*/ 230 w 541"/>
                    <a:gd name="T33" fmla="*/ 99 h 161"/>
                    <a:gd name="T34" fmla="*/ 174 w 541"/>
                    <a:gd name="T35" fmla="*/ 89 h 161"/>
                    <a:gd name="T36" fmla="*/ 122 w 541"/>
                    <a:gd name="T37" fmla="*/ 77 h 161"/>
                    <a:gd name="T38" fmla="*/ 73 w 541"/>
                    <a:gd name="T39" fmla="*/ 61 h 161"/>
                    <a:gd name="T40" fmla="*/ 32 w 541"/>
                    <a:gd name="T41" fmla="*/ 42 h 161"/>
                    <a:gd name="T42" fmla="*/ 0 w 541"/>
                    <a:gd name="T43" fmla="*/ 17 h 161"/>
                    <a:gd name="T44" fmla="*/ 7 w 541"/>
                    <a:gd name="T45" fmla="*/ 9 h 161"/>
                    <a:gd name="T46" fmla="*/ 19 w 541"/>
                    <a:gd name="T47" fmla="*/ 3 h 161"/>
                    <a:gd name="T48" fmla="*/ 37 w 541"/>
                    <a:gd name="T49" fmla="*/ 1 h 161"/>
                    <a:gd name="T50" fmla="*/ 59 w 541"/>
                    <a:gd name="T51" fmla="*/ 0 h 161"/>
                    <a:gd name="T52" fmla="*/ 81 w 541"/>
                    <a:gd name="T53" fmla="*/ 0 h 161"/>
                    <a:gd name="T54" fmla="*/ 105 w 541"/>
                    <a:gd name="T55" fmla="*/ 2 h 161"/>
                    <a:gd name="T56" fmla="*/ 130 w 541"/>
                    <a:gd name="T57" fmla="*/ 4 h 161"/>
                    <a:gd name="T58" fmla="*/ 152 w 541"/>
                    <a:gd name="T59" fmla="*/ 6 h 161"/>
                    <a:gd name="T60" fmla="*/ 176 w 541"/>
                    <a:gd name="T61" fmla="*/ 10 h 161"/>
                    <a:gd name="T62" fmla="*/ 193 w 541"/>
                    <a:gd name="T63" fmla="*/ 11 h 161"/>
                    <a:gd name="T64" fmla="*/ 522 w 541"/>
                    <a:gd name="T65" fmla="*/ 99 h 161"/>
                    <a:gd name="T66" fmla="*/ 522 w 541"/>
                    <a:gd name="T67" fmla="*/ 99 h 1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541" h="161">
                      <a:moveTo>
                        <a:pt x="522" y="99"/>
                      </a:moveTo>
                      <a:lnTo>
                        <a:pt x="527" y="104"/>
                      </a:lnTo>
                      <a:lnTo>
                        <a:pt x="534" y="109"/>
                      </a:lnTo>
                      <a:lnTo>
                        <a:pt x="537" y="115"/>
                      </a:lnTo>
                      <a:lnTo>
                        <a:pt x="541" y="120"/>
                      </a:lnTo>
                      <a:lnTo>
                        <a:pt x="541" y="125"/>
                      </a:lnTo>
                      <a:lnTo>
                        <a:pt x="541" y="131"/>
                      </a:lnTo>
                      <a:lnTo>
                        <a:pt x="541" y="137"/>
                      </a:lnTo>
                      <a:lnTo>
                        <a:pt x="537" y="141"/>
                      </a:lnTo>
                      <a:lnTo>
                        <a:pt x="529" y="147"/>
                      </a:lnTo>
                      <a:lnTo>
                        <a:pt x="522" y="152"/>
                      </a:lnTo>
                      <a:lnTo>
                        <a:pt x="502" y="161"/>
                      </a:lnTo>
                      <a:lnTo>
                        <a:pt x="456" y="144"/>
                      </a:lnTo>
                      <a:lnTo>
                        <a:pt x="402" y="130"/>
                      </a:lnTo>
                      <a:lnTo>
                        <a:pt x="345" y="118"/>
                      </a:lnTo>
                      <a:lnTo>
                        <a:pt x="289" y="109"/>
                      </a:lnTo>
                      <a:lnTo>
                        <a:pt x="230" y="99"/>
                      </a:lnTo>
                      <a:lnTo>
                        <a:pt x="174" y="89"/>
                      </a:lnTo>
                      <a:lnTo>
                        <a:pt x="122" y="77"/>
                      </a:lnTo>
                      <a:lnTo>
                        <a:pt x="73" y="61"/>
                      </a:lnTo>
                      <a:lnTo>
                        <a:pt x="32" y="42"/>
                      </a:lnTo>
                      <a:lnTo>
                        <a:pt x="0" y="17"/>
                      </a:lnTo>
                      <a:lnTo>
                        <a:pt x="7" y="9"/>
                      </a:lnTo>
                      <a:lnTo>
                        <a:pt x="19" y="3"/>
                      </a:lnTo>
                      <a:lnTo>
                        <a:pt x="37" y="1"/>
                      </a:lnTo>
                      <a:lnTo>
                        <a:pt x="59" y="0"/>
                      </a:lnTo>
                      <a:lnTo>
                        <a:pt x="81" y="0"/>
                      </a:lnTo>
                      <a:lnTo>
                        <a:pt x="105" y="2"/>
                      </a:lnTo>
                      <a:lnTo>
                        <a:pt x="130" y="4"/>
                      </a:lnTo>
                      <a:lnTo>
                        <a:pt x="152" y="6"/>
                      </a:lnTo>
                      <a:lnTo>
                        <a:pt x="176" y="10"/>
                      </a:lnTo>
                      <a:lnTo>
                        <a:pt x="193" y="11"/>
                      </a:lnTo>
                      <a:lnTo>
                        <a:pt x="522" y="99"/>
                      </a:lnTo>
                      <a:lnTo>
                        <a:pt x="522" y="99"/>
                      </a:lnTo>
                      <a:close/>
                    </a:path>
                  </a:pathLst>
                </a:custGeom>
                <a:solidFill>
                  <a:srgbClr val="CC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868" name="Freeform 84"/>
                <p:cNvSpPr>
                  <a:spLocks/>
                </p:cNvSpPr>
                <p:nvPr/>
              </p:nvSpPr>
              <p:spPr bwMode="auto">
                <a:xfrm>
                  <a:off x="221" y="1694"/>
                  <a:ext cx="573" cy="120"/>
                </a:xfrm>
                <a:custGeom>
                  <a:avLst/>
                  <a:gdLst>
                    <a:gd name="T0" fmla="*/ 573 w 573"/>
                    <a:gd name="T1" fmla="*/ 5 h 120"/>
                    <a:gd name="T2" fmla="*/ 573 w 573"/>
                    <a:gd name="T3" fmla="*/ 16 h 120"/>
                    <a:gd name="T4" fmla="*/ 566 w 573"/>
                    <a:gd name="T5" fmla="*/ 24 h 120"/>
                    <a:gd name="T6" fmla="*/ 554 w 573"/>
                    <a:gd name="T7" fmla="*/ 32 h 120"/>
                    <a:gd name="T8" fmla="*/ 536 w 573"/>
                    <a:gd name="T9" fmla="*/ 39 h 120"/>
                    <a:gd name="T10" fmla="*/ 517 w 573"/>
                    <a:gd name="T11" fmla="*/ 44 h 120"/>
                    <a:gd name="T12" fmla="*/ 497 w 573"/>
                    <a:gd name="T13" fmla="*/ 51 h 120"/>
                    <a:gd name="T14" fmla="*/ 478 w 573"/>
                    <a:gd name="T15" fmla="*/ 57 h 120"/>
                    <a:gd name="T16" fmla="*/ 458 w 573"/>
                    <a:gd name="T17" fmla="*/ 64 h 120"/>
                    <a:gd name="T18" fmla="*/ 443 w 573"/>
                    <a:gd name="T19" fmla="*/ 71 h 120"/>
                    <a:gd name="T20" fmla="*/ 431 w 573"/>
                    <a:gd name="T21" fmla="*/ 79 h 120"/>
                    <a:gd name="T22" fmla="*/ 389 w 573"/>
                    <a:gd name="T23" fmla="*/ 80 h 120"/>
                    <a:gd name="T24" fmla="*/ 345 w 573"/>
                    <a:gd name="T25" fmla="*/ 82 h 120"/>
                    <a:gd name="T26" fmla="*/ 301 w 573"/>
                    <a:gd name="T27" fmla="*/ 84 h 120"/>
                    <a:gd name="T28" fmla="*/ 257 w 573"/>
                    <a:gd name="T29" fmla="*/ 88 h 120"/>
                    <a:gd name="T30" fmla="*/ 213 w 573"/>
                    <a:gd name="T31" fmla="*/ 92 h 120"/>
                    <a:gd name="T32" fmla="*/ 169 w 573"/>
                    <a:gd name="T33" fmla="*/ 97 h 120"/>
                    <a:gd name="T34" fmla="*/ 127 w 573"/>
                    <a:gd name="T35" fmla="*/ 101 h 120"/>
                    <a:gd name="T36" fmla="*/ 85 w 573"/>
                    <a:gd name="T37" fmla="*/ 107 h 120"/>
                    <a:gd name="T38" fmla="*/ 46 w 573"/>
                    <a:gd name="T39" fmla="*/ 114 h 120"/>
                    <a:gd name="T40" fmla="*/ 7 w 573"/>
                    <a:gd name="T41" fmla="*/ 120 h 120"/>
                    <a:gd name="T42" fmla="*/ 2 w 573"/>
                    <a:gd name="T43" fmla="*/ 115 h 120"/>
                    <a:gd name="T44" fmla="*/ 0 w 573"/>
                    <a:gd name="T45" fmla="*/ 109 h 120"/>
                    <a:gd name="T46" fmla="*/ 0 w 573"/>
                    <a:gd name="T47" fmla="*/ 105 h 120"/>
                    <a:gd name="T48" fmla="*/ 2 w 573"/>
                    <a:gd name="T49" fmla="*/ 99 h 120"/>
                    <a:gd name="T50" fmla="*/ 4 w 573"/>
                    <a:gd name="T51" fmla="*/ 95 h 120"/>
                    <a:gd name="T52" fmla="*/ 9 w 573"/>
                    <a:gd name="T53" fmla="*/ 89 h 120"/>
                    <a:gd name="T54" fmla="*/ 14 w 573"/>
                    <a:gd name="T55" fmla="*/ 84 h 120"/>
                    <a:gd name="T56" fmla="*/ 19 w 573"/>
                    <a:gd name="T57" fmla="*/ 80 h 120"/>
                    <a:gd name="T58" fmla="*/ 27 w 573"/>
                    <a:gd name="T59" fmla="*/ 75 h 120"/>
                    <a:gd name="T60" fmla="*/ 34 w 573"/>
                    <a:gd name="T61" fmla="*/ 71 h 120"/>
                    <a:gd name="T62" fmla="*/ 80 w 573"/>
                    <a:gd name="T63" fmla="*/ 55 h 120"/>
                    <a:gd name="T64" fmla="*/ 130 w 573"/>
                    <a:gd name="T65" fmla="*/ 41 h 120"/>
                    <a:gd name="T66" fmla="*/ 179 w 573"/>
                    <a:gd name="T67" fmla="*/ 28 h 120"/>
                    <a:gd name="T68" fmla="*/ 232 w 573"/>
                    <a:gd name="T69" fmla="*/ 18 h 120"/>
                    <a:gd name="T70" fmla="*/ 284 w 573"/>
                    <a:gd name="T71" fmla="*/ 10 h 120"/>
                    <a:gd name="T72" fmla="*/ 340 w 573"/>
                    <a:gd name="T73" fmla="*/ 4 h 120"/>
                    <a:gd name="T74" fmla="*/ 397 w 573"/>
                    <a:gd name="T75" fmla="*/ 1 h 120"/>
                    <a:gd name="T76" fmla="*/ 453 w 573"/>
                    <a:gd name="T77" fmla="*/ 0 h 120"/>
                    <a:gd name="T78" fmla="*/ 514 w 573"/>
                    <a:gd name="T79" fmla="*/ 1 h 120"/>
                    <a:gd name="T80" fmla="*/ 573 w 573"/>
                    <a:gd name="T81" fmla="*/ 5 h 120"/>
                    <a:gd name="T82" fmla="*/ 573 w 573"/>
                    <a:gd name="T83" fmla="*/ 5 h 1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573" h="120">
                      <a:moveTo>
                        <a:pt x="573" y="5"/>
                      </a:moveTo>
                      <a:lnTo>
                        <a:pt x="573" y="16"/>
                      </a:lnTo>
                      <a:lnTo>
                        <a:pt x="566" y="24"/>
                      </a:lnTo>
                      <a:lnTo>
                        <a:pt x="554" y="32"/>
                      </a:lnTo>
                      <a:lnTo>
                        <a:pt x="536" y="39"/>
                      </a:lnTo>
                      <a:lnTo>
                        <a:pt x="517" y="44"/>
                      </a:lnTo>
                      <a:lnTo>
                        <a:pt x="497" y="51"/>
                      </a:lnTo>
                      <a:lnTo>
                        <a:pt x="478" y="57"/>
                      </a:lnTo>
                      <a:lnTo>
                        <a:pt x="458" y="64"/>
                      </a:lnTo>
                      <a:lnTo>
                        <a:pt x="443" y="71"/>
                      </a:lnTo>
                      <a:lnTo>
                        <a:pt x="431" y="79"/>
                      </a:lnTo>
                      <a:lnTo>
                        <a:pt x="389" y="80"/>
                      </a:lnTo>
                      <a:lnTo>
                        <a:pt x="345" y="82"/>
                      </a:lnTo>
                      <a:lnTo>
                        <a:pt x="301" y="84"/>
                      </a:lnTo>
                      <a:lnTo>
                        <a:pt x="257" y="88"/>
                      </a:lnTo>
                      <a:lnTo>
                        <a:pt x="213" y="92"/>
                      </a:lnTo>
                      <a:lnTo>
                        <a:pt x="169" y="97"/>
                      </a:lnTo>
                      <a:lnTo>
                        <a:pt x="127" y="101"/>
                      </a:lnTo>
                      <a:lnTo>
                        <a:pt x="85" y="107"/>
                      </a:lnTo>
                      <a:lnTo>
                        <a:pt x="46" y="114"/>
                      </a:lnTo>
                      <a:lnTo>
                        <a:pt x="7" y="120"/>
                      </a:lnTo>
                      <a:lnTo>
                        <a:pt x="2" y="115"/>
                      </a:lnTo>
                      <a:lnTo>
                        <a:pt x="0" y="109"/>
                      </a:lnTo>
                      <a:lnTo>
                        <a:pt x="0" y="105"/>
                      </a:lnTo>
                      <a:lnTo>
                        <a:pt x="2" y="99"/>
                      </a:lnTo>
                      <a:lnTo>
                        <a:pt x="4" y="95"/>
                      </a:lnTo>
                      <a:lnTo>
                        <a:pt x="9" y="89"/>
                      </a:lnTo>
                      <a:lnTo>
                        <a:pt x="14" y="84"/>
                      </a:lnTo>
                      <a:lnTo>
                        <a:pt x="19" y="80"/>
                      </a:lnTo>
                      <a:lnTo>
                        <a:pt x="27" y="75"/>
                      </a:lnTo>
                      <a:lnTo>
                        <a:pt x="34" y="71"/>
                      </a:lnTo>
                      <a:lnTo>
                        <a:pt x="80" y="55"/>
                      </a:lnTo>
                      <a:lnTo>
                        <a:pt x="130" y="41"/>
                      </a:lnTo>
                      <a:lnTo>
                        <a:pt x="179" y="28"/>
                      </a:lnTo>
                      <a:lnTo>
                        <a:pt x="232" y="18"/>
                      </a:lnTo>
                      <a:lnTo>
                        <a:pt x="284" y="10"/>
                      </a:lnTo>
                      <a:lnTo>
                        <a:pt x="340" y="4"/>
                      </a:lnTo>
                      <a:lnTo>
                        <a:pt x="397" y="1"/>
                      </a:lnTo>
                      <a:lnTo>
                        <a:pt x="453" y="0"/>
                      </a:lnTo>
                      <a:lnTo>
                        <a:pt x="514" y="1"/>
                      </a:lnTo>
                      <a:lnTo>
                        <a:pt x="573" y="5"/>
                      </a:lnTo>
                      <a:lnTo>
                        <a:pt x="573" y="5"/>
                      </a:lnTo>
                      <a:close/>
                    </a:path>
                  </a:pathLst>
                </a:custGeom>
                <a:solidFill>
                  <a:srgbClr val="CC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869" name="Freeform 85"/>
                <p:cNvSpPr>
                  <a:spLocks/>
                </p:cNvSpPr>
                <p:nvPr/>
              </p:nvSpPr>
              <p:spPr bwMode="auto">
                <a:xfrm>
                  <a:off x="4954" y="1711"/>
                  <a:ext cx="563" cy="177"/>
                </a:xfrm>
                <a:custGeom>
                  <a:avLst/>
                  <a:gdLst>
                    <a:gd name="T0" fmla="*/ 561 w 563"/>
                    <a:gd name="T1" fmla="*/ 95 h 177"/>
                    <a:gd name="T2" fmla="*/ 563 w 563"/>
                    <a:gd name="T3" fmla="*/ 107 h 177"/>
                    <a:gd name="T4" fmla="*/ 561 w 563"/>
                    <a:gd name="T5" fmla="*/ 118 h 177"/>
                    <a:gd name="T6" fmla="*/ 554 w 563"/>
                    <a:gd name="T7" fmla="*/ 128 h 177"/>
                    <a:gd name="T8" fmla="*/ 544 w 563"/>
                    <a:gd name="T9" fmla="*/ 138 h 177"/>
                    <a:gd name="T10" fmla="*/ 531 w 563"/>
                    <a:gd name="T11" fmla="*/ 146 h 177"/>
                    <a:gd name="T12" fmla="*/ 514 w 563"/>
                    <a:gd name="T13" fmla="*/ 154 h 177"/>
                    <a:gd name="T14" fmla="*/ 497 w 563"/>
                    <a:gd name="T15" fmla="*/ 160 h 177"/>
                    <a:gd name="T16" fmla="*/ 478 w 563"/>
                    <a:gd name="T17" fmla="*/ 167 h 177"/>
                    <a:gd name="T18" fmla="*/ 458 w 563"/>
                    <a:gd name="T19" fmla="*/ 172 h 177"/>
                    <a:gd name="T20" fmla="*/ 436 w 563"/>
                    <a:gd name="T21" fmla="*/ 177 h 177"/>
                    <a:gd name="T22" fmla="*/ 436 w 563"/>
                    <a:gd name="T23" fmla="*/ 144 h 177"/>
                    <a:gd name="T24" fmla="*/ 392 w 563"/>
                    <a:gd name="T25" fmla="*/ 135 h 177"/>
                    <a:gd name="T26" fmla="*/ 348 w 563"/>
                    <a:gd name="T27" fmla="*/ 123 h 177"/>
                    <a:gd name="T28" fmla="*/ 304 w 563"/>
                    <a:gd name="T29" fmla="*/ 112 h 177"/>
                    <a:gd name="T30" fmla="*/ 259 w 563"/>
                    <a:gd name="T31" fmla="*/ 99 h 177"/>
                    <a:gd name="T32" fmla="*/ 215 w 563"/>
                    <a:gd name="T33" fmla="*/ 87 h 177"/>
                    <a:gd name="T34" fmla="*/ 171 w 563"/>
                    <a:gd name="T35" fmla="*/ 73 h 177"/>
                    <a:gd name="T36" fmla="*/ 127 w 563"/>
                    <a:gd name="T37" fmla="*/ 60 h 177"/>
                    <a:gd name="T38" fmla="*/ 85 w 563"/>
                    <a:gd name="T39" fmla="*/ 49 h 177"/>
                    <a:gd name="T40" fmla="*/ 44 w 563"/>
                    <a:gd name="T41" fmla="*/ 39 h 177"/>
                    <a:gd name="T42" fmla="*/ 2 w 563"/>
                    <a:gd name="T43" fmla="*/ 30 h 177"/>
                    <a:gd name="T44" fmla="*/ 0 w 563"/>
                    <a:gd name="T45" fmla="*/ 24 h 177"/>
                    <a:gd name="T46" fmla="*/ 0 w 563"/>
                    <a:gd name="T47" fmla="*/ 19 h 177"/>
                    <a:gd name="T48" fmla="*/ 2 w 563"/>
                    <a:gd name="T49" fmla="*/ 16 h 177"/>
                    <a:gd name="T50" fmla="*/ 7 w 563"/>
                    <a:gd name="T51" fmla="*/ 12 h 177"/>
                    <a:gd name="T52" fmla="*/ 12 w 563"/>
                    <a:gd name="T53" fmla="*/ 10 h 177"/>
                    <a:gd name="T54" fmla="*/ 19 w 563"/>
                    <a:gd name="T55" fmla="*/ 8 h 177"/>
                    <a:gd name="T56" fmla="*/ 27 w 563"/>
                    <a:gd name="T57" fmla="*/ 7 h 177"/>
                    <a:gd name="T58" fmla="*/ 34 w 563"/>
                    <a:gd name="T59" fmla="*/ 4 h 177"/>
                    <a:gd name="T60" fmla="*/ 41 w 563"/>
                    <a:gd name="T61" fmla="*/ 2 h 177"/>
                    <a:gd name="T62" fmla="*/ 46 w 563"/>
                    <a:gd name="T63" fmla="*/ 0 h 177"/>
                    <a:gd name="T64" fmla="*/ 103 w 563"/>
                    <a:gd name="T65" fmla="*/ 4 h 177"/>
                    <a:gd name="T66" fmla="*/ 159 w 563"/>
                    <a:gd name="T67" fmla="*/ 9 h 177"/>
                    <a:gd name="T68" fmla="*/ 215 w 563"/>
                    <a:gd name="T69" fmla="*/ 15 h 177"/>
                    <a:gd name="T70" fmla="*/ 272 w 563"/>
                    <a:gd name="T71" fmla="*/ 22 h 177"/>
                    <a:gd name="T72" fmla="*/ 326 w 563"/>
                    <a:gd name="T73" fmla="*/ 30 h 177"/>
                    <a:gd name="T74" fmla="*/ 377 w 563"/>
                    <a:gd name="T75" fmla="*/ 39 h 177"/>
                    <a:gd name="T76" fmla="*/ 429 w 563"/>
                    <a:gd name="T77" fmla="*/ 50 h 177"/>
                    <a:gd name="T78" fmla="*/ 475 w 563"/>
                    <a:gd name="T79" fmla="*/ 63 h 177"/>
                    <a:gd name="T80" fmla="*/ 519 w 563"/>
                    <a:gd name="T81" fmla="*/ 78 h 177"/>
                    <a:gd name="T82" fmla="*/ 561 w 563"/>
                    <a:gd name="T83" fmla="*/ 95 h 177"/>
                    <a:gd name="T84" fmla="*/ 561 w 563"/>
                    <a:gd name="T85" fmla="*/ 95 h 1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563" h="177">
                      <a:moveTo>
                        <a:pt x="561" y="95"/>
                      </a:moveTo>
                      <a:lnTo>
                        <a:pt x="563" y="107"/>
                      </a:lnTo>
                      <a:lnTo>
                        <a:pt x="561" y="118"/>
                      </a:lnTo>
                      <a:lnTo>
                        <a:pt x="554" y="128"/>
                      </a:lnTo>
                      <a:lnTo>
                        <a:pt x="544" y="138"/>
                      </a:lnTo>
                      <a:lnTo>
                        <a:pt x="531" y="146"/>
                      </a:lnTo>
                      <a:lnTo>
                        <a:pt x="514" y="154"/>
                      </a:lnTo>
                      <a:lnTo>
                        <a:pt x="497" y="160"/>
                      </a:lnTo>
                      <a:lnTo>
                        <a:pt x="478" y="167"/>
                      </a:lnTo>
                      <a:lnTo>
                        <a:pt x="458" y="172"/>
                      </a:lnTo>
                      <a:lnTo>
                        <a:pt x="436" y="177"/>
                      </a:lnTo>
                      <a:lnTo>
                        <a:pt x="436" y="144"/>
                      </a:lnTo>
                      <a:lnTo>
                        <a:pt x="392" y="135"/>
                      </a:lnTo>
                      <a:lnTo>
                        <a:pt x="348" y="123"/>
                      </a:lnTo>
                      <a:lnTo>
                        <a:pt x="304" y="112"/>
                      </a:lnTo>
                      <a:lnTo>
                        <a:pt x="259" y="99"/>
                      </a:lnTo>
                      <a:lnTo>
                        <a:pt x="215" y="87"/>
                      </a:lnTo>
                      <a:lnTo>
                        <a:pt x="171" y="73"/>
                      </a:lnTo>
                      <a:lnTo>
                        <a:pt x="127" y="60"/>
                      </a:lnTo>
                      <a:lnTo>
                        <a:pt x="85" y="49"/>
                      </a:lnTo>
                      <a:lnTo>
                        <a:pt x="44" y="39"/>
                      </a:lnTo>
                      <a:lnTo>
                        <a:pt x="2" y="30"/>
                      </a:lnTo>
                      <a:lnTo>
                        <a:pt x="0" y="24"/>
                      </a:lnTo>
                      <a:lnTo>
                        <a:pt x="0" y="19"/>
                      </a:lnTo>
                      <a:lnTo>
                        <a:pt x="2" y="16"/>
                      </a:lnTo>
                      <a:lnTo>
                        <a:pt x="7" y="12"/>
                      </a:lnTo>
                      <a:lnTo>
                        <a:pt x="12" y="10"/>
                      </a:lnTo>
                      <a:lnTo>
                        <a:pt x="19" y="8"/>
                      </a:lnTo>
                      <a:lnTo>
                        <a:pt x="27" y="7"/>
                      </a:lnTo>
                      <a:lnTo>
                        <a:pt x="34" y="4"/>
                      </a:lnTo>
                      <a:lnTo>
                        <a:pt x="41" y="2"/>
                      </a:lnTo>
                      <a:lnTo>
                        <a:pt x="46" y="0"/>
                      </a:lnTo>
                      <a:lnTo>
                        <a:pt x="103" y="4"/>
                      </a:lnTo>
                      <a:lnTo>
                        <a:pt x="159" y="9"/>
                      </a:lnTo>
                      <a:lnTo>
                        <a:pt x="215" y="15"/>
                      </a:lnTo>
                      <a:lnTo>
                        <a:pt x="272" y="22"/>
                      </a:lnTo>
                      <a:lnTo>
                        <a:pt x="326" y="30"/>
                      </a:lnTo>
                      <a:lnTo>
                        <a:pt x="377" y="39"/>
                      </a:lnTo>
                      <a:lnTo>
                        <a:pt x="429" y="50"/>
                      </a:lnTo>
                      <a:lnTo>
                        <a:pt x="475" y="63"/>
                      </a:lnTo>
                      <a:lnTo>
                        <a:pt x="519" y="78"/>
                      </a:lnTo>
                      <a:lnTo>
                        <a:pt x="561" y="95"/>
                      </a:lnTo>
                      <a:lnTo>
                        <a:pt x="561" y="95"/>
                      </a:lnTo>
                      <a:close/>
                    </a:path>
                  </a:pathLst>
                </a:custGeom>
                <a:solidFill>
                  <a:srgbClr val="CC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870" name="Freeform 86"/>
                <p:cNvSpPr>
                  <a:spLocks/>
                </p:cNvSpPr>
                <p:nvPr/>
              </p:nvSpPr>
              <p:spPr bwMode="auto">
                <a:xfrm>
                  <a:off x="211" y="1792"/>
                  <a:ext cx="554" cy="137"/>
                </a:xfrm>
                <a:custGeom>
                  <a:avLst/>
                  <a:gdLst>
                    <a:gd name="T0" fmla="*/ 554 w 554"/>
                    <a:gd name="T1" fmla="*/ 22 h 137"/>
                    <a:gd name="T2" fmla="*/ 546 w 554"/>
                    <a:gd name="T3" fmla="*/ 42 h 137"/>
                    <a:gd name="T4" fmla="*/ 512 w 554"/>
                    <a:gd name="T5" fmla="*/ 53 h 137"/>
                    <a:gd name="T6" fmla="*/ 473 w 554"/>
                    <a:gd name="T7" fmla="*/ 61 h 137"/>
                    <a:gd name="T8" fmla="*/ 434 w 554"/>
                    <a:gd name="T9" fmla="*/ 67 h 137"/>
                    <a:gd name="T10" fmla="*/ 392 w 554"/>
                    <a:gd name="T11" fmla="*/ 73 h 137"/>
                    <a:gd name="T12" fmla="*/ 350 w 554"/>
                    <a:gd name="T13" fmla="*/ 79 h 137"/>
                    <a:gd name="T14" fmla="*/ 311 w 554"/>
                    <a:gd name="T15" fmla="*/ 83 h 137"/>
                    <a:gd name="T16" fmla="*/ 272 w 554"/>
                    <a:gd name="T17" fmla="*/ 90 h 137"/>
                    <a:gd name="T18" fmla="*/ 235 w 554"/>
                    <a:gd name="T19" fmla="*/ 98 h 137"/>
                    <a:gd name="T20" fmla="*/ 201 w 554"/>
                    <a:gd name="T21" fmla="*/ 109 h 137"/>
                    <a:gd name="T22" fmla="*/ 169 w 554"/>
                    <a:gd name="T23" fmla="*/ 121 h 137"/>
                    <a:gd name="T24" fmla="*/ 54 w 554"/>
                    <a:gd name="T25" fmla="*/ 137 h 137"/>
                    <a:gd name="T26" fmla="*/ 49 w 554"/>
                    <a:gd name="T27" fmla="*/ 129 h 137"/>
                    <a:gd name="T28" fmla="*/ 41 w 554"/>
                    <a:gd name="T29" fmla="*/ 120 h 137"/>
                    <a:gd name="T30" fmla="*/ 34 w 554"/>
                    <a:gd name="T31" fmla="*/ 112 h 137"/>
                    <a:gd name="T32" fmla="*/ 27 w 554"/>
                    <a:gd name="T33" fmla="*/ 104 h 137"/>
                    <a:gd name="T34" fmla="*/ 19 w 554"/>
                    <a:gd name="T35" fmla="*/ 96 h 137"/>
                    <a:gd name="T36" fmla="*/ 12 w 554"/>
                    <a:gd name="T37" fmla="*/ 87 h 137"/>
                    <a:gd name="T38" fmla="*/ 7 w 554"/>
                    <a:gd name="T39" fmla="*/ 78 h 137"/>
                    <a:gd name="T40" fmla="*/ 2 w 554"/>
                    <a:gd name="T41" fmla="*/ 70 h 137"/>
                    <a:gd name="T42" fmla="*/ 0 w 554"/>
                    <a:gd name="T43" fmla="*/ 61 h 137"/>
                    <a:gd name="T44" fmla="*/ 0 w 554"/>
                    <a:gd name="T45" fmla="*/ 51 h 137"/>
                    <a:gd name="T46" fmla="*/ 49 w 554"/>
                    <a:gd name="T47" fmla="*/ 40 h 137"/>
                    <a:gd name="T48" fmla="*/ 98 w 554"/>
                    <a:gd name="T49" fmla="*/ 30 h 137"/>
                    <a:gd name="T50" fmla="*/ 147 w 554"/>
                    <a:gd name="T51" fmla="*/ 21 h 137"/>
                    <a:gd name="T52" fmla="*/ 193 w 554"/>
                    <a:gd name="T53" fmla="*/ 14 h 137"/>
                    <a:gd name="T54" fmla="*/ 245 w 554"/>
                    <a:gd name="T55" fmla="*/ 8 h 137"/>
                    <a:gd name="T56" fmla="*/ 294 w 554"/>
                    <a:gd name="T57" fmla="*/ 3 h 137"/>
                    <a:gd name="T58" fmla="*/ 348 w 554"/>
                    <a:gd name="T59" fmla="*/ 1 h 137"/>
                    <a:gd name="T60" fmla="*/ 402 w 554"/>
                    <a:gd name="T61" fmla="*/ 0 h 137"/>
                    <a:gd name="T62" fmla="*/ 461 w 554"/>
                    <a:gd name="T63" fmla="*/ 0 h 137"/>
                    <a:gd name="T64" fmla="*/ 522 w 554"/>
                    <a:gd name="T65" fmla="*/ 1 h 137"/>
                    <a:gd name="T66" fmla="*/ 554 w 554"/>
                    <a:gd name="T67" fmla="*/ 22 h 137"/>
                    <a:gd name="T68" fmla="*/ 554 w 554"/>
                    <a:gd name="T69" fmla="*/ 22 h 1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554" h="137">
                      <a:moveTo>
                        <a:pt x="554" y="22"/>
                      </a:moveTo>
                      <a:lnTo>
                        <a:pt x="546" y="42"/>
                      </a:lnTo>
                      <a:lnTo>
                        <a:pt x="512" y="53"/>
                      </a:lnTo>
                      <a:lnTo>
                        <a:pt x="473" y="61"/>
                      </a:lnTo>
                      <a:lnTo>
                        <a:pt x="434" y="67"/>
                      </a:lnTo>
                      <a:lnTo>
                        <a:pt x="392" y="73"/>
                      </a:lnTo>
                      <a:lnTo>
                        <a:pt x="350" y="79"/>
                      </a:lnTo>
                      <a:lnTo>
                        <a:pt x="311" y="83"/>
                      </a:lnTo>
                      <a:lnTo>
                        <a:pt x="272" y="90"/>
                      </a:lnTo>
                      <a:lnTo>
                        <a:pt x="235" y="98"/>
                      </a:lnTo>
                      <a:lnTo>
                        <a:pt x="201" y="109"/>
                      </a:lnTo>
                      <a:lnTo>
                        <a:pt x="169" y="121"/>
                      </a:lnTo>
                      <a:lnTo>
                        <a:pt x="54" y="137"/>
                      </a:lnTo>
                      <a:lnTo>
                        <a:pt x="49" y="129"/>
                      </a:lnTo>
                      <a:lnTo>
                        <a:pt x="41" y="120"/>
                      </a:lnTo>
                      <a:lnTo>
                        <a:pt x="34" y="112"/>
                      </a:lnTo>
                      <a:lnTo>
                        <a:pt x="27" y="104"/>
                      </a:lnTo>
                      <a:lnTo>
                        <a:pt x="19" y="96"/>
                      </a:lnTo>
                      <a:lnTo>
                        <a:pt x="12" y="87"/>
                      </a:lnTo>
                      <a:lnTo>
                        <a:pt x="7" y="78"/>
                      </a:lnTo>
                      <a:lnTo>
                        <a:pt x="2" y="70"/>
                      </a:lnTo>
                      <a:lnTo>
                        <a:pt x="0" y="61"/>
                      </a:lnTo>
                      <a:lnTo>
                        <a:pt x="0" y="51"/>
                      </a:lnTo>
                      <a:lnTo>
                        <a:pt x="49" y="40"/>
                      </a:lnTo>
                      <a:lnTo>
                        <a:pt x="98" y="30"/>
                      </a:lnTo>
                      <a:lnTo>
                        <a:pt x="147" y="21"/>
                      </a:lnTo>
                      <a:lnTo>
                        <a:pt x="193" y="14"/>
                      </a:lnTo>
                      <a:lnTo>
                        <a:pt x="245" y="8"/>
                      </a:lnTo>
                      <a:lnTo>
                        <a:pt x="294" y="3"/>
                      </a:lnTo>
                      <a:lnTo>
                        <a:pt x="348" y="1"/>
                      </a:lnTo>
                      <a:lnTo>
                        <a:pt x="402" y="0"/>
                      </a:lnTo>
                      <a:lnTo>
                        <a:pt x="461" y="0"/>
                      </a:lnTo>
                      <a:lnTo>
                        <a:pt x="522" y="1"/>
                      </a:lnTo>
                      <a:lnTo>
                        <a:pt x="554" y="22"/>
                      </a:lnTo>
                      <a:lnTo>
                        <a:pt x="554" y="22"/>
                      </a:lnTo>
                      <a:close/>
                    </a:path>
                  </a:pathLst>
                </a:custGeom>
                <a:solidFill>
                  <a:srgbClr val="CC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871" name="Freeform 87"/>
                <p:cNvSpPr>
                  <a:spLocks/>
                </p:cNvSpPr>
                <p:nvPr/>
              </p:nvSpPr>
              <p:spPr bwMode="auto">
                <a:xfrm>
                  <a:off x="5044" y="1851"/>
                  <a:ext cx="397" cy="127"/>
                </a:xfrm>
                <a:custGeom>
                  <a:avLst/>
                  <a:gdLst>
                    <a:gd name="T0" fmla="*/ 397 w 397"/>
                    <a:gd name="T1" fmla="*/ 75 h 127"/>
                    <a:gd name="T2" fmla="*/ 397 w 397"/>
                    <a:gd name="T3" fmla="*/ 80 h 127"/>
                    <a:gd name="T4" fmla="*/ 392 w 397"/>
                    <a:gd name="T5" fmla="*/ 87 h 127"/>
                    <a:gd name="T6" fmla="*/ 390 w 397"/>
                    <a:gd name="T7" fmla="*/ 94 h 127"/>
                    <a:gd name="T8" fmla="*/ 383 w 397"/>
                    <a:gd name="T9" fmla="*/ 100 h 127"/>
                    <a:gd name="T10" fmla="*/ 378 w 397"/>
                    <a:gd name="T11" fmla="*/ 107 h 127"/>
                    <a:gd name="T12" fmla="*/ 370 w 397"/>
                    <a:gd name="T13" fmla="*/ 112 h 127"/>
                    <a:gd name="T14" fmla="*/ 361 w 397"/>
                    <a:gd name="T15" fmla="*/ 117 h 127"/>
                    <a:gd name="T16" fmla="*/ 351 w 397"/>
                    <a:gd name="T17" fmla="*/ 122 h 127"/>
                    <a:gd name="T18" fmla="*/ 341 w 397"/>
                    <a:gd name="T19" fmla="*/ 125 h 127"/>
                    <a:gd name="T20" fmla="*/ 329 w 397"/>
                    <a:gd name="T21" fmla="*/ 127 h 127"/>
                    <a:gd name="T22" fmla="*/ 297 w 397"/>
                    <a:gd name="T23" fmla="*/ 118 h 127"/>
                    <a:gd name="T24" fmla="*/ 263 w 397"/>
                    <a:gd name="T25" fmla="*/ 110 h 127"/>
                    <a:gd name="T26" fmla="*/ 228 w 397"/>
                    <a:gd name="T27" fmla="*/ 102 h 127"/>
                    <a:gd name="T28" fmla="*/ 191 w 397"/>
                    <a:gd name="T29" fmla="*/ 95 h 127"/>
                    <a:gd name="T30" fmla="*/ 157 w 397"/>
                    <a:gd name="T31" fmla="*/ 87 h 127"/>
                    <a:gd name="T32" fmla="*/ 123 w 397"/>
                    <a:gd name="T33" fmla="*/ 79 h 127"/>
                    <a:gd name="T34" fmla="*/ 91 w 397"/>
                    <a:gd name="T35" fmla="*/ 71 h 127"/>
                    <a:gd name="T36" fmla="*/ 59 w 397"/>
                    <a:gd name="T37" fmla="*/ 61 h 127"/>
                    <a:gd name="T38" fmla="*/ 30 w 397"/>
                    <a:gd name="T39" fmla="*/ 51 h 127"/>
                    <a:gd name="T40" fmla="*/ 0 w 397"/>
                    <a:gd name="T41" fmla="*/ 37 h 127"/>
                    <a:gd name="T42" fmla="*/ 5 w 397"/>
                    <a:gd name="T43" fmla="*/ 30 h 127"/>
                    <a:gd name="T44" fmla="*/ 10 w 397"/>
                    <a:gd name="T45" fmla="*/ 23 h 127"/>
                    <a:gd name="T46" fmla="*/ 17 w 397"/>
                    <a:gd name="T47" fmla="*/ 19 h 127"/>
                    <a:gd name="T48" fmla="*/ 25 w 397"/>
                    <a:gd name="T49" fmla="*/ 13 h 127"/>
                    <a:gd name="T50" fmla="*/ 35 w 397"/>
                    <a:gd name="T51" fmla="*/ 10 h 127"/>
                    <a:gd name="T52" fmla="*/ 44 w 397"/>
                    <a:gd name="T53" fmla="*/ 6 h 127"/>
                    <a:gd name="T54" fmla="*/ 57 w 397"/>
                    <a:gd name="T55" fmla="*/ 4 h 127"/>
                    <a:gd name="T56" fmla="*/ 71 w 397"/>
                    <a:gd name="T57" fmla="*/ 2 h 127"/>
                    <a:gd name="T58" fmla="*/ 86 w 397"/>
                    <a:gd name="T59" fmla="*/ 0 h 127"/>
                    <a:gd name="T60" fmla="*/ 101 w 397"/>
                    <a:gd name="T61" fmla="*/ 0 h 127"/>
                    <a:gd name="T62" fmla="*/ 130 w 397"/>
                    <a:gd name="T63" fmla="*/ 5 h 127"/>
                    <a:gd name="T64" fmla="*/ 162 w 397"/>
                    <a:gd name="T65" fmla="*/ 10 h 127"/>
                    <a:gd name="T66" fmla="*/ 194 w 397"/>
                    <a:gd name="T67" fmla="*/ 15 h 127"/>
                    <a:gd name="T68" fmla="*/ 226 w 397"/>
                    <a:gd name="T69" fmla="*/ 21 h 127"/>
                    <a:gd name="T70" fmla="*/ 258 w 397"/>
                    <a:gd name="T71" fmla="*/ 28 h 127"/>
                    <a:gd name="T72" fmla="*/ 290 w 397"/>
                    <a:gd name="T73" fmla="*/ 35 h 127"/>
                    <a:gd name="T74" fmla="*/ 319 w 397"/>
                    <a:gd name="T75" fmla="*/ 43 h 127"/>
                    <a:gd name="T76" fmla="*/ 348 w 397"/>
                    <a:gd name="T77" fmla="*/ 53 h 127"/>
                    <a:gd name="T78" fmla="*/ 373 w 397"/>
                    <a:gd name="T79" fmla="*/ 63 h 127"/>
                    <a:gd name="T80" fmla="*/ 397 w 397"/>
                    <a:gd name="T81" fmla="*/ 75 h 127"/>
                    <a:gd name="T82" fmla="*/ 397 w 397"/>
                    <a:gd name="T83" fmla="*/ 75 h 1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397" h="127">
                      <a:moveTo>
                        <a:pt x="397" y="75"/>
                      </a:moveTo>
                      <a:lnTo>
                        <a:pt x="397" y="80"/>
                      </a:lnTo>
                      <a:lnTo>
                        <a:pt x="392" y="87"/>
                      </a:lnTo>
                      <a:lnTo>
                        <a:pt x="390" y="94"/>
                      </a:lnTo>
                      <a:lnTo>
                        <a:pt x="383" y="100"/>
                      </a:lnTo>
                      <a:lnTo>
                        <a:pt x="378" y="107"/>
                      </a:lnTo>
                      <a:lnTo>
                        <a:pt x="370" y="112"/>
                      </a:lnTo>
                      <a:lnTo>
                        <a:pt x="361" y="117"/>
                      </a:lnTo>
                      <a:lnTo>
                        <a:pt x="351" y="122"/>
                      </a:lnTo>
                      <a:lnTo>
                        <a:pt x="341" y="125"/>
                      </a:lnTo>
                      <a:lnTo>
                        <a:pt x="329" y="127"/>
                      </a:lnTo>
                      <a:lnTo>
                        <a:pt x="297" y="118"/>
                      </a:lnTo>
                      <a:lnTo>
                        <a:pt x="263" y="110"/>
                      </a:lnTo>
                      <a:lnTo>
                        <a:pt x="228" y="102"/>
                      </a:lnTo>
                      <a:lnTo>
                        <a:pt x="191" y="95"/>
                      </a:lnTo>
                      <a:lnTo>
                        <a:pt x="157" y="87"/>
                      </a:lnTo>
                      <a:lnTo>
                        <a:pt x="123" y="79"/>
                      </a:lnTo>
                      <a:lnTo>
                        <a:pt x="91" y="71"/>
                      </a:lnTo>
                      <a:lnTo>
                        <a:pt x="59" y="61"/>
                      </a:lnTo>
                      <a:lnTo>
                        <a:pt x="30" y="51"/>
                      </a:lnTo>
                      <a:lnTo>
                        <a:pt x="0" y="37"/>
                      </a:lnTo>
                      <a:lnTo>
                        <a:pt x="5" y="30"/>
                      </a:lnTo>
                      <a:lnTo>
                        <a:pt x="10" y="23"/>
                      </a:lnTo>
                      <a:lnTo>
                        <a:pt x="17" y="19"/>
                      </a:lnTo>
                      <a:lnTo>
                        <a:pt x="25" y="13"/>
                      </a:lnTo>
                      <a:lnTo>
                        <a:pt x="35" y="10"/>
                      </a:lnTo>
                      <a:lnTo>
                        <a:pt x="44" y="6"/>
                      </a:lnTo>
                      <a:lnTo>
                        <a:pt x="57" y="4"/>
                      </a:lnTo>
                      <a:lnTo>
                        <a:pt x="71" y="2"/>
                      </a:lnTo>
                      <a:lnTo>
                        <a:pt x="86" y="0"/>
                      </a:lnTo>
                      <a:lnTo>
                        <a:pt x="101" y="0"/>
                      </a:lnTo>
                      <a:lnTo>
                        <a:pt x="130" y="5"/>
                      </a:lnTo>
                      <a:lnTo>
                        <a:pt x="162" y="10"/>
                      </a:lnTo>
                      <a:lnTo>
                        <a:pt x="194" y="15"/>
                      </a:lnTo>
                      <a:lnTo>
                        <a:pt x="226" y="21"/>
                      </a:lnTo>
                      <a:lnTo>
                        <a:pt x="258" y="28"/>
                      </a:lnTo>
                      <a:lnTo>
                        <a:pt x="290" y="35"/>
                      </a:lnTo>
                      <a:lnTo>
                        <a:pt x="319" y="43"/>
                      </a:lnTo>
                      <a:lnTo>
                        <a:pt x="348" y="53"/>
                      </a:lnTo>
                      <a:lnTo>
                        <a:pt x="373" y="63"/>
                      </a:lnTo>
                      <a:lnTo>
                        <a:pt x="397" y="75"/>
                      </a:lnTo>
                      <a:lnTo>
                        <a:pt x="397" y="75"/>
                      </a:lnTo>
                      <a:close/>
                    </a:path>
                  </a:pathLst>
                </a:custGeom>
                <a:solidFill>
                  <a:srgbClr val="CC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18872" name="Freeform 88"/>
                <p:cNvSpPr>
                  <a:spLocks/>
                </p:cNvSpPr>
                <p:nvPr/>
              </p:nvSpPr>
              <p:spPr bwMode="auto">
                <a:xfrm>
                  <a:off x="235" y="1917"/>
                  <a:ext cx="397" cy="132"/>
                </a:xfrm>
                <a:custGeom>
                  <a:avLst/>
                  <a:gdLst>
                    <a:gd name="T0" fmla="*/ 397 w 397"/>
                    <a:gd name="T1" fmla="*/ 24 h 132"/>
                    <a:gd name="T2" fmla="*/ 388 w 397"/>
                    <a:gd name="T3" fmla="*/ 40 h 132"/>
                    <a:gd name="T4" fmla="*/ 370 w 397"/>
                    <a:gd name="T5" fmla="*/ 52 h 132"/>
                    <a:gd name="T6" fmla="*/ 348 w 397"/>
                    <a:gd name="T7" fmla="*/ 62 h 132"/>
                    <a:gd name="T8" fmla="*/ 319 w 397"/>
                    <a:gd name="T9" fmla="*/ 69 h 132"/>
                    <a:gd name="T10" fmla="*/ 290 w 397"/>
                    <a:gd name="T11" fmla="*/ 75 h 132"/>
                    <a:gd name="T12" fmla="*/ 255 w 397"/>
                    <a:gd name="T13" fmla="*/ 80 h 132"/>
                    <a:gd name="T14" fmla="*/ 221 w 397"/>
                    <a:gd name="T15" fmla="*/ 83 h 132"/>
                    <a:gd name="T16" fmla="*/ 187 w 397"/>
                    <a:gd name="T17" fmla="*/ 88 h 132"/>
                    <a:gd name="T18" fmla="*/ 155 w 397"/>
                    <a:gd name="T19" fmla="*/ 93 h 132"/>
                    <a:gd name="T20" fmla="*/ 125 w 397"/>
                    <a:gd name="T21" fmla="*/ 99 h 132"/>
                    <a:gd name="T22" fmla="*/ 128 w 397"/>
                    <a:gd name="T23" fmla="*/ 102 h 132"/>
                    <a:gd name="T24" fmla="*/ 130 w 397"/>
                    <a:gd name="T25" fmla="*/ 106 h 132"/>
                    <a:gd name="T26" fmla="*/ 135 w 397"/>
                    <a:gd name="T27" fmla="*/ 109 h 132"/>
                    <a:gd name="T28" fmla="*/ 138 w 397"/>
                    <a:gd name="T29" fmla="*/ 112 h 132"/>
                    <a:gd name="T30" fmla="*/ 140 w 397"/>
                    <a:gd name="T31" fmla="*/ 115 h 132"/>
                    <a:gd name="T32" fmla="*/ 142 w 397"/>
                    <a:gd name="T33" fmla="*/ 118 h 132"/>
                    <a:gd name="T34" fmla="*/ 145 w 397"/>
                    <a:gd name="T35" fmla="*/ 122 h 132"/>
                    <a:gd name="T36" fmla="*/ 142 w 397"/>
                    <a:gd name="T37" fmla="*/ 125 h 132"/>
                    <a:gd name="T38" fmla="*/ 140 w 397"/>
                    <a:gd name="T39" fmla="*/ 129 h 132"/>
                    <a:gd name="T40" fmla="*/ 133 w 397"/>
                    <a:gd name="T41" fmla="*/ 132 h 132"/>
                    <a:gd name="T42" fmla="*/ 118 w 397"/>
                    <a:gd name="T43" fmla="*/ 130 h 132"/>
                    <a:gd name="T44" fmla="*/ 103 w 397"/>
                    <a:gd name="T45" fmla="*/ 128 h 132"/>
                    <a:gd name="T46" fmla="*/ 91 w 397"/>
                    <a:gd name="T47" fmla="*/ 124 h 132"/>
                    <a:gd name="T48" fmla="*/ 76 w 397"/>
                    <a:gd name="T49" fmla="*/ 121 h 132"/>
                    <a:gd name="T50" fmla="*/ 62 w 397"/>
                    <a:gd name="T51" fmla="*/ 116 h 132"/>
                    <a:gd name="T52" fmla="*/ 49 w 397"/>
                    <a:gd name="T53" fmla="*/ 110 h 132"/>
                    <a:gd name="T54" fmla="*/ 37 w 397"/>
                    <a:gd name="T55" fmla="*/ 106 h 132"/>
                    <a:gd name="T56" fmla="*/ 27 w 397"/>
                    <a:gd name="T57" fmla="*/ 99 h 132"/>
                    <a:gd name="T58" fmla="*/ 20 w 397"/>
                    <a:gd name="T59" fmla="*/ 93 h 132"/>
                    <a:gd name="T60" fmla="*/ 13 w 397"/>
                    <a:gd name="T61" fmla="*/ 85 h 132"/>
                    <a:gd name="T62" fmla="*/ 3 w 397"/>
                    <a:gd name="T63" fmla="*/ 77 h 132"/>
                    <a:gd name="T64" fmla="*/ 0 w 397"/>
                    <a:gd name="T65" fmla="*/ 69 h 132"/>
                    <a:gd name="T66" fmla="*/ 0 w 397"/>
                    <a:gd name="T67" fmla="*/ 61 h 132"/>
                    <a:gd name="T68" fmla="*/ 5 w 397"/>
                    <a:gd name="T69" fmla="*/ 53 h 132"/>
                    <a:gd name="T70" fmla="*/ 15 w 397"/>
                    <a:gd name="T71" fmla="*/ 46 h 132"/>
                    <a:gd name="T72" fmla="*/ 25 w 397"/>
                    <a:gd name="T73" fmla="*/ 40 h 132"/>
                    <a:gd name="T74" fmla="*/ 37 w 397"/>
                    <a:gd name="T75" fmla="*/ 33 h 132"/>
                    <a:gd name="T76" fmla="*/ 52 w 397"/>
                    <a:gd name="T77" fmla="*/ 28 h 132"/>
                    <a:gd name="T78" fmla="*/ 66 w 397"/>
                    <a:gd name="T79" fmla="*/ 24 h 132"/>
                    <a:gd name="T80" fmla="*/ 81 w 397"/>
                    <a:gd name="T81" fmla="*/ 20 h 132"/>
                    <a:gd name="T82" fmla="*/ 113 w 397"/>
                    <a:gd name="T83" fmla="*/ 16 h 132"/>
                    <a:gd name="T84" fmla="*/ 145 w 397"/>
                    <a:gd name="T85" fmla="*/ 10 h 132"/>
                    <a:gd name="T86" fmla="*/ 179 w 397"/>
                    <a:gd name="T87" fmla="*/ 5 h 132"/>
                    <a:gd name="T88" fmla="*/ 214 w 397"/>
                    <a:gd name="T89" fmla="*/ 2 h 132"/>
                    <a:gd name="T90" fmla="*/ 245 w 397"/>
                    <a:gd name="T91" fmla="*/ 0 h 132"/>
                    <a:gd name="T92" fmla="*/ 280 w 397"/>
                    <a:gd name="T93" fmla="*/ 0 h 132"/>
                    <a:gd name="T94" fmla="*/ 312 w 397"/>
                    <a:gd name="T95" fmla="*/ 1 h 132"/>
                    <a:gd name="T96" fmla="*/ 341 w 397"/>
                    <a:gd name="T97" fmla="*/ 5 h 132"/>
                    <a:gd name="T98" fmla="*/ 370 w 397"/>
                    <a:gd name="T99" fmla="*/ 13 h 132"/>
                    <a:gd name="T100" fmla="*/ 397 w 397"/>
                    <a:gd name="T101" fmla="*/ 24 h 132"/>
                    <a:gd name="T102" fmla="*/ 397 w 397"/>
                    <a:gd name="T103" fmla="*/ 24 h 1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397" h="132">
                      <a:moveTo>
                        <a:pt x="397" y="24"/>
                      </a:moveTo>
                      <a:lnTo>
                        <a:pt x="388" y="40"/>
                      </a:lnTo>
                      <a:lnTo>
                        <a:pt x="370" y="52"/>
                      </a:lnTo>
                      <a:lnTo>
                        <a:pt x="348" y="62"/>
                      </a:lnTo>
                      <a:lnTo>
                        <a:pt x="319" y="69"/>
                      </a:lnTo>
                      <a:lnTo>
                        <a:pt x="290" y="75"/>
                      </a:lnTo>
                      <a:lnTo>
                        <a:pt x="255" y="80"/>
                      </a:lnTo>
                      <a:lnTo>
                        <a:pt x="221" y="83"/>
                      </a:lnTo>
                      <a:lnTo>
                        <a:pt x="187" y="88"/>
                      </a:lnTo>
                      <a:lnTo>
                        <a:pt x="155" y="93"/>
                      </a:lnTo>
                      <a:lnTo>
                        <a:pt x="125" y="99"/>
                      </a:lnTo>
                      <a:lnTo>
                        <a:pt x="128" y="102"/>
                      </a:lnTo>
                      <a:lnTo>
                        <a:pt x="130" y="106"/>
                      </a:lnTo>
                      <a:lnTo>
                        <a:pt x="135" y="109"/>
                      </a:lnTo>
                      <a:lnTo>
                        <a:pt x="138" y="112"/>
                      </a:lnTo>
                      <a:lnTo>
                        <a:pt x="140" y="115"/>
                      </a:lnTo>
                      <a:lnTo>
                        <a:pt x="142" y="118"/>
                      </a:lnTo>
                      <a:lnTo>
                        <a:pt x="145" y="122"/>
                      </a:lnTo>
                      <a:lnTo>
                        <a:pt x="142" y="125"/>
                      </a:lnTo>
                      <a:lnTo>
                        <a:pt x="140" y="129"/>
                      </a:lnTo>
                      <a:lnTo>
                        <a:pt x="133" y="132"/>
                      </a:lnTo>
                      <a:lnTo>
                        <a:pt x="118" y="130"/>
                      </a:lnTo>
                      <a:lnTo>
                        <a:pt x="103" y="128"/>
                      </a:lnTo>
                      <a:lnTo>
                        <a:pt x="91" y="124"/>
                      </a:lnTo>
                      <a:lnTo>
                        <a:pt x="76" y="121"/>
                      </a:lnTo>
                      <a:lnTo>
                        <a:pt x="62" y="116"/>
                      </a:lnTo>
                      <a:lnTo>
                        <a:pt x="49" y="110"/>
                      </a:lnTo>
                      <a:lnTo>
                        <a:pt x="37" y="106"/>
                      </a:lnTo>
                      <a:lnTo>
                        <a:pt x="27" y="99"/>
                      </a:lnTo>
                      <a:lnTo>
                        <a:pt x="20" y="93"/>
                      </a:lnTo>
                      <a:lnTo>
                        <a:pt x="13" y="85"/>
                      </a:lnTo>
                      <a:lnTo>
                        <a:pt x="3" y="77"/>
                      </a:lnTo>
                      <a:lnTo>
                        <a:pt x="0" y="69"/>
                      </a:lnTo>
                      <a:lnTo>
                        <a:pt x="0" y="61"/>
                      </a:lnTo>
                      <a:lnTo>
                        <a:pt x="5" y="53"/>
                      </a:lnTo>
                      <a:lnTo>
                        <a:pt x="15" y="46"/>
                      </a:lnTo>
                      <a:lnTo>
                        <a:pt x="25" y="40"/>
                      </a:lnTo>
                      <a:lnTo>
                        <a:pt x="37" y="33"/>
                      </a:lnTo>
                      <a:lnTo>
                        <a:pt x="52" y="28"/>
                      </a:lnTo>
                      <a:lnTo>
                        <a:pt x="66" y="24"/>
                      </a:lnTo>
                      <a:lnTo>
                        <a:pt x="81" y="20"/>
                      </a:lnTo>
                      <a:lnTo>
                        <a:pt x="113" y="16"/>
                      </a:lnTo>
                      <a:lnTo>
                        <a:pt x="145" y="10"/>
                      </a:lnTo>
                      <a:lnTo>
                        <a:pt x="179" y="5"/>
                      </a:lnTo>
                      <a:lnTo>
                        <a:pt x="214" y="2"/>
                      </a:lnTo>
                      <a:lnTo>
                        <a:pt x="245" y="0"/>
                      </a:lnTo>
                      <a:lnTo>
                        <a:pt x="280" y="0"/>
                      </a:lnTo>
                      <a:lnTo>
                        <a:pt x="312" y="1"/>
                      </a:lnTo>
                      <a:lnTo>
                        <a:pt x="341" y="5"/>
                      </a:lnTo>
                      <a:lnTo>
                        <a:pt x="370" y="13"/>
                      </a:lnTo>
                      <a:lnTo>
                        <a:pt x="397" y="24"/>
                      </a:lnTo>
                      <a:lnTo>
                        <a:pt x="397" y="24"/>
                      </a:lnTo>
                      <a:close/>
                    </a:path>
                  </a:pathLst>
                </a:custGeom>
                <a:solidFill>
                  <a:srgbClr val="CC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sp>
          <p:nvSpPr>
            <p:cNvPr id="118873" name="Text Box 89"/>
            <p:cNvSpPr txBox="1">
              <a:spLocks noChangeArrowheads="1"/>
            </p:cNvSpPr>
            <p:nvPr/>
          </p:nvSpPr>
          <p:spPr bwMode="auto">
            <a:xfrm>
              <a:off x="4560" y="3504"/>
              <a:ext cx="546" cy="30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 algn="ctr">
                <a:spcBef>
                  <a:spcPct val="50000"/>
                </a:spcBef>
              </a:pPr>
              <a:r>
                <a:rPr lang="en-US" sz="1300" b="1" dirty="0" err="1" smtClean="0">
                  <a:solidFill>
                    <a:srgbClr val="FF0000"/>
                  </a:solidFill>
                  <a:latin typeface="Times New Roman" pitchFamily="18" charset="0"/>
                  <a:cs typeface="Times New Roman" pitchFamily="18" charset="0"/>
                </a:rPr>
                <a:t>Câu</a:t>
              </a:r>
              <a:r>
                <a:rPr lang="en-US" sz="1300" b="1" dirty="0" smtClean="0">
                  <a:solidFill>
                    <a:srgbClr val="FF0000"/>
                  </a:solidFill>
                  <a:latin typeface="Times New Roman" pitchFamily="18" charset="0"/>
                  <a:cs typeface="Times New Roman" pitchFamily="18" charset="0"/>
                </a:rPr>
                <a:t> </a:t>
              </a:r>
              <a:r>
                <a:rPr lang="en-US" sz="1300" b="1" dirty="0" err="1" smtClean="0">
                  <a:solidFill>
                    <a:srgbClr val="FF0000"/>
                  </a:solidFill>
                  <a:latin typeface="Times New Roman" pitchFamily="18" charset="0"/>
                  <a:cs typeface="Times New Roman" pitchFamily="18" charset="0"/>
                </a:rPr>
                <a:t>dự</a:t>
              </a:r>
              <a:r>
                <a:rPr lang="en-US" sz="1300" b="1" dirty="0" smtClean="0">
                  <a:solidFill>
                    <a:srgbClr val="FF0000"/>
                  </a:solidFill>
                  <a:latin typeface="Times New Roman" pitchFamily="18" charset="0"/>
                  <a:cs typeface="Times New Roman" pitchFamily="18" charset="0"/>
                </a:rPr>
                <a:t> </a:t>
              </a:r>
              <a:r>
                <a:rPr lang="en-US" sz="1300" b="1" dirty="0" err="1" smtClean="0">
                  <a:solidFill>
                    <a:srgbClr val="FF0000"/>
                  </a:solidFill>
                  <a:latin typeface="Times New Roman" pitchFamily="18" charset="0"/>
                  <a:cs typeface="Times New Roman" pitchFamily="18" charset="0"/>
                </a:rPr>
                <a:t>phòng</a:t>
              </a:r>
              <a:endParaRPr lang="en-US" sz="1300" b="1" dirty="0" smtClean="0">
                <a:solidFill>
                  <a:srgbClr val="FF0000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</p:grpSp>
      <p:pic>
        <p:nvPicPr>
          <p:cNvPr id="118874" name="Picture 90" descr="SMILE4"/>
          <p:cNvPicPr>
            <a:picLocks noChangeAspect="1" noChangeArrowheads="1" noCrop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70650" y="5334000"/>
            <a:ext cx="615950" cy="685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18875" name="WordArt 91" descr="Narrow vertical"/>
          <p:cNvSpPr>
            <a:spLocks noChangeArrowheads="1" noChangeShapeType="1" noTextEdit="1"/>
          </p:cNvSpPr>
          <p:nvPr/>
        </p:nvSpPr>
        <p:spPr bwMode="auto">
          <a:xfrm>
            <a:off x="1447800" y="76200"/>
            <a:ext cx="6096000" cy="1219200"/>
          </a:xfrm>
          <a:prstGeom prst="rect">
            <a:avLst/>
          </a:prstGeom>
        </p:spPr>
        <p:txBody>
          <a:bodyPr wrap="none" fromWordArt="1">
            <a:prstTxWarp prst="textCurveUp">
              <a:avLst>
                <a:gd name="adj" fmla="val 40356"/>
              </a:avLst>
            </a:prstTxWarp>
          </a:bodyPr>
          <a:lstStyle/>
          <a:p>
            <a:pPr algn="ctr"/>
            <a:r>
              <a:rPr lang="en-US" sz="3600" b="1" kern="10" dirty="0" err="1"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pattFill prst="dashHorz">
                  <a:fgClr>
                    <a:srgbClr val="808080"/>
                  </a:fgClr>
                  <a:bgClr>
                    <a:srgbClr val="FFFF00"/>
                  </a:bgClr>
                </a:pattFill>
                <a:effectLst>
                  <a:outerShdw dist="45791" dir="2021404" algn="ctr" rotWithShape="0">
                    <a:srgbClr val="808080">
                      <a:alpha val="80000"/>
                    </a:srgbClr>
                  </a:outerShdw>
                </a:effectLst>
                <a:latin typeface=".VnBahamasBH"/>
              </a:rPr>
              <a:t>C©u</a:t>
            </a:r>
            <a:r>
              <a:rPr lang="en-US" sz="3600" b="1" kern="10" dirty="0"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pattFill prst="dashHorz">
                  <a:fgClr>
                    <a:srgbClr val="808080"/>
                  </a:fgClr>
                  <a:bgClr>
                    <a:srgbClr val="FFFF00"/>
                  </a:bgClr>
                </a:pattFill>
                <a:effectLst>
                  <a:outerShdw dist="45791" dir="2021404" algn="ctr" rotWithShape="0">
                    <a:srgbClr val="808080">
                      <a:alpha val="80000"/>
                    </a:srgbClr>
                  </a:outerShdw>
                </a:effectLst>
                <a:latin typeface=".VnBahamasBH"/>
              </a:rPr>
              <a:t> </a:t>
            </a:r>
            <a:r>
              <a:rPr lang="en-US" sz="3600" b="1" kern="10" dirty="0" err="1"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pattFill prst="dashHorz">
                  <a:fgClr>
                    <a:srgbClr val="808080"/>
                  </a:fgClr>
                  <a:bgClr>
                    <a:srgbClr val="FFFF00"/>
                  </a:bgClr>
                </a:pattFill>
                <a:effectLst>
                  <a:outerShdw dist="45791" dir="2021404" algn="ctr" rotWithShape="0">
                    <a:srgbClr val="808080">
                      <a:alpha val="80000"/>
                    </a:srgbClr>
                  </a:outerShdw>
                </a:effectLst>
                <a:latin typeface=".VnBahamasBH"/>
              </a:rPr>
              <a:t>hái</a:t>
            </a:r>
            <a:r>
              <a:rPr lang="en-US" sz="3600" b="1" kern="10" dirty="0"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pattFill prst="dashHorz">
                  <a:fgClr>
                    <a:srgbClr val="808080"/>
                  </a:fgClr>
                  <a:bgClr>
                    <a:srgbClr val="FFFF00"/>
                  </a:bgClr>
                </a:pattFill>
                <a:effectLst>
                  <a:outerShdw dist="45791" dir="2021404" algn="ctr" rotWithShape="0">
                    <a:srgbClr val="808080">
                      <a:alpha val="80000"/>
                    </a:srgbClr>
                  </a:outerShdw>
                </a:effectLst>
                <a:latin typeface=".VnBahamasBH"/>
              </a:rPr>
              <a:t> rung </a:t>
            </a:r>
            <a:r>
              <a:rPr lang="en-US" sz="3600" b="1" kern="10" dirty="0" err="1"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pattFill prst="dashHorz">
                  <a:fgClr>
                    <a:srgbClr val="808080"/>
                  </a:fgClr>
                  <a:bgClr>
                    <a:srgbClr val="FFFF00"/>
                  </a:bgClr>
                </a:pattFill>
                <a:effectLst>
                  <a:outerShdw dist="45791" dir="2021404" algn="ctr" rotWithShape="0">
                    <a:srgbClr val="808080">
                      <a:alpha val="80000"/>
                    </a:srgbClr>
                  </a:outerShdw>
                </a:effectLst>
                <a:latin typeface=".VnBahamasBH"/>
              </a:rPr>
              <a:t>chu«ng</a:t>
            </a:r>
            <a:r>
              <a:rPr lang="en-US" sz="3600" b="1" kern="10" dirty="0"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pattFill prst="dashHorz">
                  <a:fgClr>
                    <a:srgbClr val="808080"/>
                  </a:fgClr>
                  <a:bgClr>
                    <a:srgbClr val="FFFF00"/>
                  </a:bgClr>
                </a:pattFill>
                <a:effectLst>
                  <a:outerShdw dist="45791" dir="2021404" algn="ctr" rotWithShape="0">
                    <a:srgbClr val="808080">
                      <a:alpha val="80000"/>
                    </a:srgbClr>
                  </a:outerShdw>
                </a:effectLst>
                <a:latin typeface=".VnBahamasBH"/>
              </a:rPr>
              <a:t> </a:t>
            </a:r>
            <a:r>
              <a:rPr lang="en-US" sz="3600" b="1" kern="10" dirty="0" err="1"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pattFill prst="dashHorz">
                  <a:fgClr>
                    <a:srgbClr val="808080"/>
                  </a:fgClr>
                  <a:bgClr>
                    <a:srgbClr val="FFFF00"/>
                  </a:bgClr>
                </a:pattFill>
                <a:effectLst>
                  <a:outerShdw dist="45791" dir="2021404" algn="ctr" rotWithShape="0">
                    <a:srgbClr val="808080">
                      <a:alpha val="80000"/>
                    </a:srgbClr>
                  </a:outerShdw>
                </a:effectLst>
                <a:latin typeface=".VnBahamasBH"/>
              </a:rPr>
              <a:t>vµng</a:t>
            </a:r>
            <a:r>
              <a:rPr lang="en-US" sz="3600" b="1" kern="10" dirty="0"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pattFill prst="dashHorz">
                  <a:fgClr>
                    <a:srgbClr val="808080"/>
                  </a:fgClr>
                  <a:bgClr>
                    <a:srgbClr val="FFFF00"/>
                  </a:bgClr>
                </a:pattFill>
                <a:effectLst>
                  <a:outerShdw dist="45791" dir="2021404" algn="ctr" rotWithShape="0">
                    <a:srgbClr val="808080">
                      <a:alpha val="80000"/>
                    </a:srgbClr>
                  </a:outerShdw>
                </a:effectLst>
                <a:latin typeface=".VnBahamasBH"/>
              </a:rPr>
              <a:t> </a:t>
            </a:r>
            <a:r>
              <a:rPr lang="en-US" sz="3600" b="1" kern="10" dirty="0" err="1"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pattFill prst="dashHorz">
                  <a:fgClr>
                    <a:srgbClr val="808080"/>
                  </a:fgClr>
                  <a:bgClr>
                    <a:srgbClr val="FFFF00"/>
                  </a:bgClr>
                </a:pattFill>
                <a:effectLst>
                  <a:outerShdw dist="45791" dir="2021404" algn="ctr" rotWithShape="0">
                    <a:srgbClr val="808080">
                      <a:alpha val="80000"/>
                    </a:srgbClr>
                  </a:outerShdw>
                </a:effectLst>
                <a:latin typeface=".VnBahamasBH"/>
              </a:rPr>
              <a:t>khèi</a:t>
            </a:r>
            <a:r>
              <a:rPr lang="en-US" sz="3600" b="1" kern="10" dirty="0"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pattFill prst="dashHorz">
                  <a:fgClr>
                    <a:srgbClr val="808080"/>
                  </a:fgClr>
                  <a:bgClr>
                    <a:srgbClr val="FFFF00"/>
                  </a:bgClr>
                </a:pattFill>
                <a:effectLst>
                  <a:outerShdw dist="45791" dir="2021404" algn="ctr" rotWithShape="0">
                    <a:srgbClr val="808080">
                      <a:alpha val="80000"/>
                    </a:srgbClr>
                  </a:outerShdw>
                </a:effectLst>
                <a:latin typeface=".VnBahamasBH"/>
              </a:rPr>
              <a:t> </a:t>
            </a:r>
            <a:r>
              <a:rPr lang="en-US" sz="3600" b="1" kern="10" dirty="0"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pattFill prst="dashHorz">
                  <a:fgClr>
                    <a:srgbClr val="808080"/>
                  </a:fgClr>
                  <a:bgClr>
                    <a:srgbClr val="FFFF00"/>
                  </a:bgClr>
                </a:pattFill>
                <a:effectLst>
                  <a:outerShdw dist="45791" dir="2021404" algn="ctr" rotWithShape="0">
                    <a:srgbClr val="808080">
                      <a:alpha val="80000"/>
                    </a:srgbClr>
                  </a:outerShdw>
                </a:effectLst>
                <a:latin typeface="Times New Roman" pitchFamily="18" charset="0"/>
                <a:cs typeface="Times New Roman" pitchFamily="18" charset="0"/>
              </a:rPr>
              <a:t>TIỂU HỌC</a:t>
            </a:r>
            <a:r>
              <a:rPr lang="en-US" sz="3600" b="1" kern="10" dirty="0"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pattFill prst="dashHorz">
                  <a:fgClr>
                    <a:srgbClr val="808080"/>
                  </a:fgClr>
                  <a:bgClr>
                    <a:srgbClr val="FFFF00"/>
                  </a:bgClr>
                </a:pattFill>
                <a:effectLst>
                  <a:outerShdw dist="45791" dir="2021404" algn="ctr" rotWithShape="0">
                    <a:srgbClr val="808080">
                      <a:alpha val="80000"/>
                    </a:srgbClr>
                  </a:outerShdw>
                </a:effectLst>
                <a:latin typeface=".VnBahamasBH"/>
              </a:rPr>
              <a:t> </a:t>
            </a:r>
          </a:p>
        </p:txBody>
      </p:sp>
      <p:sp>
        <p:nvSpPr>
          <p:cNvPr id="118883" name="Rectangle 99"/>
          <p:cNvSpPr>
            <a:spLocks noChangeArrowheads="1"/>
          </p:cNvSpPr>
          <p:nvPr/>
        </p:nvSpPr>
        <p:spPr bwMode="auto">
          <a:xfrm>
            <a:off x="533400" y="2389872"/>
            <a:ext cx="7848600" cy="64633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marL="1485900" indent="-1485900" algn="ctr"/>
            <a:r>
              <a:rPr lang="en-US" sz="3600" b="1" dirty="0" err="1">
                <a:latin typeface=".VnArial" pitchFamily="34" charset="0"/>
              </a:rPr>
              <a:t>C©u</a:t>
            </a:r>
            <a:r>
              <a:rPr lang="en-US" sz="3600" b="1" dirty="0">
                <a:latin typeface=".VnArial" pitchFamily="34" charset="0"/>
              </a:rPr>
              <a:t> </a:t>
            </a:r>
            <a:r>
              <a:rPr lang="en-US" sz="3600" b="1" dirty="0" smtClean="0">
                <a:latin typeface=".VnArial" pitchFamily="34" charset="0"/>
              </a:rPr>
              <a:t>33 :</a:t>
            </a:r>
            <a:r>
              <a:rPr lang="en-US" sz="3600" b="1" dirty="0" smtClean="0">
                <a:latin typeface="Times New Roman" pitchFamily="18" charset="0"/>
                <a:cs typeface="Times New Roman" pitchFamily="18" charset="0"/>
              </a:rPr>
              <a:t> What subjects do you like?</a:t>
            </a:r>
            <a:endParaRPr lang="en-US" sz="2800" b="1" dirty="0">
              <a:latin typeface=".VnArial" pitchFamily="34" charset="0"/>
            </a:endParaRPr>
          </a:p>
        </p:txBody>
      </p:sp>
      <p:sp>
        <p:nvSpPr>
          <p:cNvPr id="118884" name="Rectangle 100"/>
          <p:cNvSpPr>
            <a:spLocks noChangeArrowheads="1"/>
          </p:cNvSpPr>
          <p:nvPr/>
        </p:nvSpPr>
        <p:spPr bwMode="auto">
          <a:xfrm>
            <a:off x="2863850" y="3198411"/>
            <a:ext cx="364202" cy="47705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>
            <a:spAutoFit/>
          </a:bodyPr>
          <a:lstStyle/>
          <a:p>
            <a:r>
              <a:rPr lang="en-US" sz="2500" b="1" i="1" dirty="0">
                <a:solidFill>
                  <a:srgbClr val="FF0000"/>
                </a:solidFill>
                <a:latin typeface=".VnArial" pitchFamily="34" charset="0"/>
              </a:rPr>
              <a:t> </a:t>
            </a:r>
            <a:r>
              <a:rPr lang="en-US" sz="2500" b="1" i="1" dirty="0" smtClean="0">
                <a:solidFill>
                  <a:srgbClr val="FF0000"/>
                </a:solidFill>
                <a:latin typeface=".VnArial" pitchFamily="34" charset="0"/>
              </a:rPr>
              <a:t> </a:t>
            </a:r>
            <a:endParaRPr lang="en-US" sz="2500" b="1" i="1" dirty="0">
              <a:solidFill>
                <a:srgbClr val="FF0000"/>
              </a:solidFill>
              <a:latin typeface=".VnArial" pitchFamily="34" charset="0"/>
            </a:endParaRPr>
          </a:p>
        </p:txBody>
      </p:sp>
      <p:pic>
        <p:nvPicPr>
          <p:cNvPr id="118885" name="Picture 101" descr="BALLOON3">
            <a:hlinkClick r:id="rId15" action="ppaction://hlinksldjump"/>
          </p:cNvPr>
          <p:cNvPicPr>
            <a:picLocks noChangeAspect="1" noChangeArrowheads="1"/>
          </p:cNvPicPr>
          <p:nvPr/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543800" y="4343400"/>
            <a:ext cx="668338" cy="9493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18886" name="Picture 102" descr="ED00019_"/>
          <p:cNvPicPr>
            <a:picLocks noChangeAspect="1" noChangeArrowheads="1"/>
          </p:cNvPicPr>
          <p:nvPr/>
        </p:nvPicPr>
        <p:blipFill>
          <a:blip r:embed="rId1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7200" y="1066800"/>
            <a:ext cx="1143000" cy="1016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18887" name="Group 103"/>
          <p:cNvGrpSpPr>
            <a:grpSpLocks/>
          </p:cNvGrpSpPr>
          <p:nvPr/>
        </p:nvGrpSpPr>
        <p:grpSpPr bwMode="auto">
          <a:xfrm>
            <a:off x="1371600" y="838200"/>
            <a:ext cx="7772400" cy="5575300"/>
            <a:chOff x="864" y="528"/>
            <a:chExt cx="4896" cy="3512"/>
          </a:xfrm>
        </p:grpSpPr>
        <p:grpSp>
          <p:nvGrpSpPr>
            <p:cNvPr id="118888" name="Group 104"/>
            <p:cNvGrpSpPr>
              <a:grpSpLocks/>
            </p:cNvGrpSpPr>
            <p:nvPr/>
          </p:nvGrpSpPr>
          <p:grpSpPr bwMode="auto">
            <a:xfrm>
              <a:off x="864" y="3544"/>
              <a:ext cx="816" cy="496"/>
              <a:chOff x="864" y="3544"/>
              <a:chExt cx="816" cy="496"/>
            </a:xfrm>
          </p:grpSpPr>
          <p:pic>
            <p:nvPicPr>
              <p:cNvPr id="118889" name="Picture 105" descr="t8"/>
              <p:cNvPicPr>
                <a:picLocks noChangeAspect="1" noChangeArrowheads="1" noCrop="1"/>
              </p:cNvPicPr>
              <p:nvPr/>
            </p:nvPicPr>
            <p:blipFill>
              <a:blip r:embed="rId1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64" y="3600"/>
                <a:ext cx="528" cy="44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18890" name="Picture 106" descr="t8"/>
              <p:cNvPicPr>
                <a:picLocks noChangeAspect="1" noChangeArrowheads="1" noCrop="1"/>
              </p:cNvPicPr>
              <p:nvPr/>
            </p:nvPicPr>
            <p:blipFill>
              <a:blip r:embed="rId1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008" y="3600"/>
                <a:ext cx="528" cy="44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18891" name="Picture 107" descr="t8"/>
              <p:cNvPicPr>
                <a:picLocks noChangeAspect="1" noChangeArrowheads="1" noCrop="1"/>
              </p:cNvPicPr>
              <p:nvPr/>
            </p:nvPicPr>
            <p:blipFill>
              <a:blip r:embed="rId1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152" y="3544"/>
                <a:ext cx="528" cy="44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118892" name="Group 108"/>
            <p:cNvGrpSpPr>
              <a:grpSpLocks/>
            </p:cNvGrpSpPr>
            <p:nvPr/>
          </p:nvGrpSpPr>
          <p:grpSpPr bwMode="auto">
            <a:xfrm>
              <a:off x="2736" y="3400"/>
              <a:ext cx="768" cy="640"/>
              <a:chOff x="2736" y="3400"/>
              <a:chExt cx="768" cy="640"/>
            </a:xfrm>
          </p:grpSpPr>
          <p:pic>
            <p:nvPicPr>
              <p:cNvPr id="118893" name="Picture 109" descr="t8"/>
              <p:cNvPicPr>
                <a:picLocks noChangeAspect="1" noChangeArrowheads="1" noCrop="1"/>
              </p:cNvPicPr>
              <p:nvPr/>
            </p:nvPicPr>
            <p:blipFill>
              <a:blip r:embed="rId1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80" y="3600"/>
                <a:ext cx="528" cy="44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18894" name="Picture 110" descr="t8"/>
              <p:cNvPicPr>
                <a:picLocks noChangeAspect="1" noChangeArrowheads="1" noCrop="1"/>
              </p:cNvPicPr>
              <p:nvPr/>
            </p:nvPicPr>
            <p:blipFill>
              <a:blip r:embed="rId1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36" y="3400"/>
                <a:ext cx="768" cy="64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pic>
          <p:nvPicPr>
            <p:cNvPr id="118895" name="Picture 111" descr="COTAO001"/>
            <p:cNvPicPr>
              <a:picLocks noChangeAspect="1" noChangeArrowheads="1"/>
            </p:cNvPicPr>
            <p:nvPr/>
          </p:nvPicPr>
          <p:blipFill>
            <a:blip r:embed="rId19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944" y="528"/>
              <a:ext cx="816" cy="773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grpSp>
        <p:nvGrpSpPr>
          <p:cNvPr id="118896" name="Group 112"/>
          <p:cNvGrpSpPr>
            <a:grpSpLocks/>
          </p:cNvGrpSpPr>
          <p:nvPr/>
        </p:nvGrpSpPr>
        <p:grpSpPr bwMode="auto">
          <a:xfrm>
            <a:off x="19050" y="4038600"/>
            <a:ext cx="1619250" cy="2195513"/>
            <a:chOff x="-192" y="2484"/>
            <a:chExt cx="1020" cy="1383"/>
          </a:xfrm>
        </p:grpSpPr>
        <p:grpSp>
          <p:nvGrpSpPr>
            <p:cNvPr id="118897" name="Group 113"/>
            <p:cNvGrpSpPr>
              <a:grpSpLocks/>
            </p:cNvGrpSpPr>
            <p:nvPr/>
          </p:nvGrpSpPr>
          <p:grpSpPr bwMode="auto">
            <a:xfrm>
              <a:off x="-192" y="3072"/>
              <a:ext cx="844" cy="795"/>
              <a:chOff x="432" y="2544"/>
              <a:chExt cx="844" cy="795"/>
            </a:xfrm>
          </p:grpSpPr>
          <p:sp>
            <p:nvSpPr>
              <p:cNvPr id="118898" name="Freeform 114"/>
              <p:cNvSpPr>
                <a:spLocks/>
              </p:cNvSpPr>
              <p:nvPr/>
            </p:nvSpPr>
            <p:spPr bwMode="auto">
              <a:xfrm>
                <a:off x="432" y="2544"/>
                <a:ext cx="844" cy="795"/>
              </a:xfrm>
              <a:custGeom>
                <a:avLst/>
                <a:gdLst>
                  <a:gd name="T0" fmla="*/ 325 w 844"/>
                  <a:gd name="T1" fmla="*/ 102 h 795"/>
                  <a:gd name="T2" fmla="*/ 236 w 844"/>
                  <a:gd name="T3" fmla="*/ 506 h 795"/>
                  <a:gd name="T4" fmla="*/ 22 w 844"/>
                  <a:gd name="T5" fmla="*/ 669 h 795"/>
                  <a:gd name="T6" fmla="*/ 50 w 844"/>
                  <a:gd name="T7" fmla="*/ 751 h 795"/>
                  <a:gd name="T8" fmla="*/ 313 w 844"/>
                  <a:gd name="T9" fmla="*/ 792 h 795"/>
                  <a:gd name="T10" fmla="*/ 603 w 844"/>
                  <a:gd name="T11" fmla="*/ 767 h 795"/>
                  <a:gd name="T12" fmla="*/ 829 w 844"/>
                  <a:gd name="T13" fmla="*/ 669 h 795"/>
                  <a:gd name="T14" fmla="*/ 697 w 844"/>
                  <a:gd name="T15" fmla="*/ 516 h 795"/>
                  <a:gd name="T16" fmla="*/ 458 w 844"/>
                  <a:gd name="T17" fmla="*/ 424 h 795"/>
                  <a:gd name="T18" fmla="*/ 561 w 844"/>
                  <a:gd name="T19" fmla="*/ 227 h 795"/>
                  <a:gd name="T20" fmla="*/ 606 w 844"/>
                  <a:gd name="T21" fmla="*/ 43 h 795"/>
                  <a:gd name="T22" fmla="*/ 478 w 844"/>
                  <a:gd name="T23" fmla="*/ 0 h 795"/>
                  <a:gd name="T24" fmla="*/ 325 w 844"/>
                  <a:gd name="T25" fmla="*/ 102 h 7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44" h="795">
                    <a:moveTo>
                      <a:pt x="325" y="102"/>
                    </a:moveTo>
                    <a:cubicBezTo>
                      <a:pt x="285" y="186"/>
                      <a:pt x="292" y="401"/>
                      <a:pt x="236" y="506"/>
                    </a:cubicBezTo>
                    <a:cubicBezTo>
                      <a:pt x="180" y="611"/>
                      <a:pt x="22" y="669"/>
                      <a:pt x="22" y="669"/>
                    </a:cubicBezTo>
                    <a:cubicBezTo>
                      <a:pt x="22" y="669"/>
                      <a:pt x="0" y="731"/>
                      <a:pt x="50" y="751"/>
                    </a:cubicBezTo>
                    <a:cubicBezTo>
                      <a:pt x="100" y="771"/>
                      <a:pt x="221" y="789"/>
                      <a:pt x="313" y="792"/>
                    </a:cubicBezTo>
                    <a:cubicBezTo>
                      <a:pt x="405" y="795"/>
                      <a:pt x="603" y="767"/>
                      <a:pt x="603" y="767"/>
                    </a:cubicBezTo>
                    <a:cubicBezTo>
                      <a:pt x="603" y="767"/>
                      <a:pt x="814" y="713"/>
                      <a:pt x="829" y="669"/>
                    </a:cubicBezTo>
                    <a:cubicBezTo>
                      <a:pt x="844" y="625"/>
                      <a:pt x="759" y="557"/>
                      <a:pt x="697" y="516"/>
                    </a:cubicBezTo>
                    <a:cubicBezTo>
                      <a:pt x="635" y="475"/>
                      <a:pt x="483" y="471"/>
                      <a:pt x="458" y="424"/>
                    </a:cubicBezTo>
                    <a:lnTo>
                      <a:pt x="561" y="227"/>
                    </a:lnTo>
                    <a:cubicBezTo>
                      <a:pt x="586" y="164"/>
                      <a:pt x="620" y="81"/>
                      <a:pt x="606" y="43"/>
                    </a:cubicBezTo>
                    <a:cubicBezTo>
                      <a:pt x="592" y="3"/>
                      <a:pt x="519" y="1"/>
                      <a:pt x="478" y="0"/>
                    </a:cubicBezTo>
                    <a:cubicBezTo>
                      <a:pt x="431" y="10"/>
                      <a:pt x="365" y="18"/>
                      <a:pt x="325" y="102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C8A200"/>
                  </a:gs>
                  <a:gs pos="50000">
                    <a:srgbClr val="C8A200">
                      <a:gamma/>
                      <a:shade val="46275"/>
                      <a:invGamma/>
                    </a:srgbClr>
                  </a:gs>
                  <a:gs pos="100000">
                    <a:srgbClr val="C8A200"/>
                  </a:gs>
                </a:gsLst>
                <a:lin ang="0" scaled="1"/>
              </a:gradFill>
              <a:ln>
                <a:noFill/>
              </a:ln>
              <a:effectLst>
                <a:outerShdw sy="50000" rotWithShape="0">
                  <a:srgbClr val="808080">
                    <a:alpha val="50000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18899" name="Group 115"/>
              <p:cNvGrpSpPr>
                <a:grpSpLocks/>
              </p:cNvGrpSpPr>
              <p:nvPr/>
            </p:nvGrpSpPr>
            <p:grpSpPr bwMode="auto">
              <a:xfrm>
                <a:off x="675" y="2756"/>
                <a:ext cx="281" cy="512"/>
                <a:chOff x="675" y="2756"/>
                <a:chExt cx="281" cy="512"/>
              </a:xfrm>
            </p:grpSpPr>
            <p:grpSp>
              <p:nvGrpSpPr>
                <p:cNvPr id="118900" name="Group 116"/>
                <p:cNvGrpSpPr>
                  <a:grpSpLocks/>
                </p:cNvGrpSpPr>
                <p:nvPr/>
              </p:nvGrpSpPr>
              <p:grpSpPr bwMode="auto">
                <a:xfrm>
                  <a:off x="832" y="2756"/>
                  <a:ext cx="48" cy="121"/>
                  <a:chOff x="768" y="2784"/>
                  <a:chExt cx="96" cy="169"/>
                </a:xfrm>
              </p:grpSpPr>
              <p:sp>
                <p:nvSpPr>
                  <p:cNvPr id="118901" name="Freeform 117"/>
                  <p:cNvSpPr>
                    <a:spLocks/>
                  </p:cNvSpPr>
                  <p:nvPr/>
                </p:nvSpPr>
                <p:spPr bwMode="auto">
                  <a:xfrm>
                    <a:off x="768" y="2784"/>
                    <a:ext cx="96" cy="169"/>
                  </a:xfrm>
                  <a:custGeom>
                    <a:avLst/>
                    <a:gdLst>
                      <a:gd name="T0" fmla="*/ 62 w 96"/>
                      <a:gd name="T1" fmla="*/ 8 h 169"/>
                      <a:gd name="T2" fmla="*/ 1 w 96"/>
                      <a:gd name="T3" fmla="*/ 120 h 169"/>
                      <a:gd name="T4" fmla="*/ 54 w 96"/>
                      <a:gd name="T5" fmla="*/ 160 h 169"/>
                      <a:gd name="T6" fmla="*/ 95 w 96"/>
                      <a:gd name="T7" fmla="*/ 68 h 169"/>
                      <a:gd name="T8" fmla="*/ 62 w 96"/>
                      <a:gd name="T9" fmla="*/ 8 h 16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96" h="169">
                        <a:moveTo>
                          <a:pt x="62" y="8"/>
                        </a:moveTo>
                        <a:cubicBezTo>
                          <a:pt x="46" y="17"/>
                          <a:pt x="2" y="95"/>
                          <a:pt x="1" y="120"/>
                        </a:cubicBezTo>
                        <a:cubicBezTo>
                          <a:pt x="0" y="145"/>
                          <a:pt x="38" y="169"/>
                          <a:pt x="54" y="160"/>
                        </a:cubicBezTo>
                        <a:cubicBezTo>
                          <a:pt x="70" y="151"/>
                          <a:pt x="94" y="93"/>
                          <a:pt x="95" y="68"/>
                        </a:cubicBezTo>
                        <a:cubicBezTo>
                          <a:pt x="96" y="43"/>
                          <a:pt x="84" y="0"/>
                          <a:pt x="62" y="8"/>
                        </a:cubicBezTo>
                        <a:close/>
                      </a:path>
                    </a:pathLst>
                  </a:custGeom>
                  <a:solidFill>
                    <a:srgbClr val="C0C0C0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8902" name="Freeform 118"/>
                  <p:cNvSpPr>
                    <a:spLocks/>
                  </p:cNvSpPr>
                  <p:nvPr/>
                </p:nvSpPr>
                <p:spPr bwMode="auto">
                  <a:xfrm>
                    <a:off x="796" y="2832"/>
                    <a:ext cx="48" cy="85"/>
                  </a:xfrm>
                  <a:custGeom>
                    <a:avLst/>
                    <a:gdLst>
                      <a:gd name="T0" fmla="*/ 62 w 96"/>
                      <a:gd name="T1" fmla="*/ 8 h 169"/>
                      <a:gd name="T2" fmla="*/ 1 w 96"/>
                      <a:gd name="T3" fmla="*/ 120 h 169"/>
                      <a:gd name="T4" fmla="*/ 54 w 96"/>
                      <a:gd name="T5" fmla="*/ 160 h 169"/>
                      <a:gd name="T6" fmla="*/ 95 w 96"/>
                      <a:gd name="T7" fmla="*/ 68 h 169"/>
                      <a:gd name="T8" fmla="*/ 62 w 96"/>
                      <a:gd name="T9" fmla="*/ 8 h 16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96" h="169">
                        <a:moveTo>
                          <a:pt x="62" y="8"/>
                        </a:moveTo>
                        <a:cubicBezTo>
                          <a:pt x="46" y="17"/>
                          <a:pt x="2" y="95"/>
                          <a:pt x="1" y="120"/>
                        </a:cubicBezTo>
                        <a:cubicBezTo>
                          <a:pt x="0" y="145"/>
                          <a:pt x="38" y="169"/>
                          <a:pt x="54" y="160"/>
                        </a:cubicBezTo>
                        <a:cubicBezTo>
                          <a:pt x="70" y="151"/>
                          <a:pt x="94" y="93"/>
                          <a:pt x="95" y="68"/>
                        </a:cubicBezTo>
                        <a:cubicBezTo>
                          <a:pt x="96" y="43"/>
                          <a:pt x="84" y="0"/>
                          <a:pt x="62" y="8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118903" name="Group 119"/>
                <p:cNvGrpSpPr>
                  <a:grpSpLocks/>
                </p:cNvGrpSpPr>
                <p:nvPr/>
              </p:nvGrpSpPr>
              <p:grpSpPr bwMode="auto">
                <a:xfrm>
                  <a:off x="675" y="3086"/>
                  <a:ext cx="281" cy="182"/>
                  <a:chOff x="675" y="3086"/>
                  <a:chExt cx="281" cy="182"/>
                </a:xfrm>
              </p:grpSpPr>
              <p:sp>
                <p:nvSpPr>
                  <p:cNvPr id="118904" name="Freeform 120"/>
                  <p:cNvSpPr>
                    <a:spLocks/>
                  </p:cNvSpPr>
                  <p:nvPr/>
                </p:nvSpPr>
                <p:spPr bwMode="auto">
                  <a:xfrm>
                    <a:off x="675" y="3086"/>
                    <a:ext cx="281" cy="182"/>
                  </a:xfrm>
                  <a:custGeom>
                    <a:avLst/>
                    <a:gdLst>
                      <a:gd name="T0" fmla="*/ 281 w 281"/>
                      <a:gd name="T1" fmla="*/ 23 h 182"/>
                      <a:gd name="T2" fmla="*/ 169 w 281"/>
                      <a:gd name="T3" fmla="*/ 26 h 182"/>
                      <a:gd name="T4" fmla="*/ 17 w 281"/>
                      <a:gd name="T5" fmla="*/ 78 h 182"/>
                      <a:gd name="T6" fmla="*/ 69 w 281"/>
                      <a:gd name="T7" fmla="*/ 173 h 182"/>
                      <a:gd name="T8" fmla="*/ 237 w 281"/>
                      <a:gd name="T9" fmla="*/ 130 h 182"/>
                      <a:gd name="T10" fmla="*/ 281 w 281"/>
                      <a:gd name="T11" fmla="*/ 23 h 18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281" h="182">
                        <a:moveTo>
                          <a:pt x="281" y="23"/>
                        </a:moveTo>
                        <a:cubicBezTo>
                          <a:pt x="264" y="0"/>
                          <a:pt x="213" y="17"/>
                          <a:pt x="169" y="26"/>
                        </a:cubicBezTo>
                        <a:cubicBezTo>
                          <a:pt x="125" y="35"/>
                          <a:pt x="34" y="53"/>
                          <a:pt x="17" y="78"/>
                        </a:cubicBezTo>
                        <a:cubicBezTo>
                          <a:pt x="0" y="103"/>
                          <a:pt x="32" y="164"/>
                          <a:pt x="69" y="173"/>
                        </a:cubicBezTo>
                        <a:cubicBezTo>
                          <a:pt x="106" y="182"/>
                          <a:pt x="202" y="155"/>
                          <a:pt x="237" y="130"/>
                        </a:cubicBezTo>
                        <a:cubicBezTo>
                          <a:pt x="272" y="105"/>
                          <a:pt x="272" y="45"/>
                          <a:pt x="281" y="23"/>
                        </a:cubicBezTo>
                        <a:close/>
                      </a:path>
                    </a:pathLst>
                  </a:custGeom>
                  <a:solidFill>
                    <a:srgbClr val="C0C0C0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18905" name="Freeform 121"/>
                  <p:cNvSpPr>
                    <a:spLocks/>
                  </p:cNvSpPr>
                  <p:nvPr/>
                </p:nvSpPr>
                <p:spPr bwMode="auto">
                  <a:xfrm>
                    <a:off x="720" y="3128"/>
                    <a:ext cx="192" cy="93"/>
                  </a:xfrm>
                  <a:custGeom>
                    <a:avLst/>
                    <a:gdLst>
                      <a:gd name="T0" fmla="*/ 281 w 281"/>
                      <a:gd name="T1" fmla="*/ 23 h 182"/>
                      <a:gd name="T2" fmla="*/ 169 w 281"/>
                      <a:gd name="T3" fmla="*/ 26 h 182"/>
                      <a:gd name="T4" fmla="*/ 17 w 281"/>
                      <a:gd name="T5" fmla="*/ 78 h 182"/>
                      <a:gd name="T6" fmla="*/ 69 w 281"/>
                      <a:gd name="T7" fmla="*/ 173 h 182"/>
                      <a:gd name="T8" fmla="*/ 237 w 281"/>
                      <a:gd name="T9" fmla="*/ 130 h 182"/>
                      <a:gd name="T10" fmla="*/ 281 w 281"/>
                      <a:gd name="T11" fmla="*/ 23 h 18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281" h="182">
                        <a:moveTo>
                          <a:pt x="281" y="23"/>
                        </a:moveTo>
                        <a:cubicBezTo>
                          <a:pt x="264" y="0"/>
                          <a:pt x="213" y="17"/>
                          <a:pt x="169" y="26"/>
                        </a:cubicBezTo>
                        <a:cubicBezTo>
                          <a:pt x="125" y="35"/>
                          <a:pt x="34" y="53"/>
                          <a:pt x="17" y="78"/>
                        </a:cubicBezTo>
                        <a:cubicBezTo>
                          <a:pt x="0" y="103"/>
                          <a:pt x="32" y="164"/>
                          <a:pt x="69" y="173"/>
                        </a:cubicBezTo>
                        <a:cubicBezTo>
                          <a:pt x="106" y="182"/>
                          <a:pt x="202" y="155"/>
                          <a:pt x="237" y="130"/>
                        </a:cubicBezTo>
                        <a:cubicBezTo>
                          <a:pt x="272" y="105"/>
                          <a:pt x="272" y="45"/>
                          <a:pt x="281" y="23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</p:grpSp>
        </p:grpSp>
        <p:grpSp>
          <p:nvGrpSpPr>
            <p:cNvPr id="118906" name="Group 122"/>
            <p:cNvGrpSpPr>
              <a:grpSpLocks/>
            </p:cNvGrpSpPr>
            <p:nvPr/>
          </p:nvGrpSpPr>
          <p:grpSpPr bwMode="auto">
            <a:xfrm>
              <a:off x="12" y="2484"/>
              <a:ext cx="816" cy="816"/>
              <a:chOff x="1008" y="1104"/>
              <a:chExt cx="816" cy="816"/>
            </a:xfrm>
          </p:grpSpPr>
          <p:sp>
            <p:nvSpPr>
              <p:cNvPr id="118907" name="Oval 123"/>
              <p:cNvSpPr>
                <a:spLocks noChangeArrowheads="1"/>
              </p:cNvSpPr>
              <p:nvPr/>
            </p:nvSpPr>
            <p:spPr bwMode="auto">
              <a:xfrm>
                <a:off x="1008" y="1104"/>
                <a:ext cx="816" cy="816"/>
              </a:xfrm>
              <a:prstGeom prst="ellipse">
                <a:avLst/>
              </a:prstGeom>
              <a:gradFill rotWithShape="1">
                <a:gsLst>
                  <a:gs pos="0">
                    <a:srgbClr val="66CCFF"/>
                  </a:gs>
                  <a:gs pos="100000">
                    <a:srgbClr val="66CCFF">
                      <a:gamma/>
                      <a:shade val="79216"/>
                      <a:invGamma/>
                    </a:srgbClr>
                  </a:gs>
                </a:gsLst>
                <a:path path="rect">
                  <a:fillToRect t="100000" r="100000"/>
                </a:path>
              </a:gradFill>
              <a:ln w="38100">
                <a:solidFill>
                  <a:srgbClr val="FF0000"/>
                </a:solidFill>
                <a:round/>
                <a:headEnd/>
                <a:tailEnd/>
              </a:ln>
              <a:effectLst>
                <a:prstShdw prst="shdw13" dist="53882" dir="13500000">
                  <a:schemeClr val="bg2">
                    <a:alpha val="50000"/>
                  </a:schemeClr>
                </a:prstShdw>
              </a:effec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8908" name="Rectangle 124"/>
              <p:cNvSpPr>
                <a:spLocks noChangeArrowheads="1"/>
              </p:cNvSpPr>
              <p:nvPr/>
            </p:nvSpPr>
            <p:spPr bwMode="auto">
              <a:xfrm>
                <a:off x="1391" y="1149"/>
                <a:ext cx="46" cy="81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8909" name="Rectangle 125"/>
              <p:cNvSpPr>
                <a:spLocks noChangeArrowheads="1"/>
              </p:cNvSpPr>
              <p:nvPr/>
            </p:nvSpPr>
            <p:spPr bwMode="auto">
              <a:xfrm rot="5400000">
                <a:off x="1709" y="1447"/>
                <a:ext cx="46" cy="81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8910" name="Rectangle 126"/>
              <p:cNvSpPr>
                <a:spLocks noChangeArrowheads="1"/>
              </p:cNvSpPr>
              <p:nvPr/>
            </p:nvSpPr>
            <p:spPr bwMode="auto">
              <a:xfrm>
                <a:off x="1392" y="1793"/>
                <a:ext cx="46" cy="81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8911" name="Rectangle 127"/>
              <p:cNvSpPr>
                <a:spLocks noChangeArrowheads="1"/>
              </p:cNvSpPr>
              <p:nvPr/>
            </p:nvSpPr>
            <p:spPr bwMode="auto">
              <a:xfrm rot="5400000">
                <a:off x="1072" y="1450"/>
                <a:ext cx="46" cy="81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8912" name="Rectangle 128"/>
              <p:cNvSpPr>
                <a:spLocks noChangeArrowheads="1"/>
              </p:cNvSpPr>
              <p:nvPr/>
            </p:nvSpPr>
            <p:spPr bwMode="auto">
              <a:xfrm rot="3000000">
                <a:off x="1139" y="1664"/>
                <a:ext cx="46" cy="81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8913" name="Rectangle 129"/>
              <p:cNvSpPr>
                <a:spLocks noChangeArrowheads="1"/>
              </p:cNvSpPr>
              <p:nvPr/>
            </p:nvSpPr>
            <p:spPr bwMode="auto">
              <a:xfrm rot="3000000">
                <a:off x="1629" y="1257"/>
                <a:ext cx="46" cy="81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8914" name="Rectangle 130"/>
              <p:cNvSpPr>
                <a:spLocks noChangeArrowheads="1"/>
              </p:cNvSpPr>
              <p:nvPr/>
            </p:nvSpPr>
            <p:spPr bwMode="auto">
              <a:xfrm rot="18600000">
                <a:off x="1155" y="1254"/>
                <a:ext cx="46" cy="81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18915" name="Rectangle 131"/>
              <p:cNvSpPr>
                <a:spLocks noChangeArrowheads="1"/>
              </p:cNvSpPr>
              <p:nvPr/>
            </p:nvSpPr>
            <p:spPr bwMode="auto">
              <a:xfrm rot="18600000">
                <a:off x="1641" y="1661"/>
                <a:ext cx="46" cy="81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sp>
        <p:nvSpPr>
          <p:cNvPr id="118916" name="Text Box 132"/>
          <p:cNvSpPr txBox="1">
            <a:spLocks noChangeArrowheads="1"/>
          </p:cNvSpPr>
          <p:nvPr/>
        </p:nvSpPr>
        <p:spPr bwMode="auto">
          <a:xfrm>
            <a:off x="285750" y="42672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30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18917" name="Text Box 133"/>
          <p:cNvSpPr txBox="1">
            <a:spLocks noChangeArrowheads="1"/>
          </p:cNvSpPr>
          <p:nvPr/>
        </p:nvSpPr>
        <p:spPr bwMode="auto">
          <a:xfrm>
            <a:off x="285750" y="42672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29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18918" name="Text Box 134"/>
          <p:cNvSpPr txBox="1">
            <a:spLocks noChangeArrowheads="1"/>
          </p:cNvSpPr>
          <p:nvPr/>
        </p:nvSpPr>
        <p:spPr bwMode="auto">
          <a:xfrm>
            <a:off x="266700" y="42672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28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18919" name="Text Box 135"/>
          <p:cNvSpPr txBox="1">
            <a:spLocks noChangeArrowheads="1"/>
          </p:cNvSpPr>
          <p:nvPr/>
        </p:nvSpPr>
        <p:spPr bwMode="auto">
          <a:xfrm>
            <a:off x="285750" y="42672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27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18920" name="Text Box 136"/>
          <p:cNvSpPr txBox="1">
            <a:spLocks noChangeArrowheads="1"/>
          </p:cNvSpPr>
          <p:nvPr/>
        </p:nvSpPr>
        <p:spPr bwMode="auto">
          <a:xfrm>
            <a:off x="304800" y="4251325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26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18921" name="Text Box 137"/>
          <p:cNvSpPr txBox="1">
            <a:spLocks noChangeArrowheads="1"/>
          </p:cNvSpPr>
          <p:nvPr/>
        </p:nvSpPr>
        <p:spPr bwMode="auto">
          <a:xfrm>
            <a:off x="304800" y="42672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25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18922" name="Text Box 138"/>
          <p:cNvSpPr txBox="1">
            <a:spLocks noChangeArrowheads="1"/>
          </p:cNvSpPr>
          <p:nvPr/>
        </p:nvSpPr>
        <p:spPr bwMode="auto">
          <a:xfrm>
            <a:off x="304800" y="42672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24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18923" name="Text Box 139"/>
          <p:cNvSpPr txBox="1">
            <a:spLocks noChangeArrowheads="1"/>
          </p:cNvSpPr>
          <p:nvPr/>
        </p:nvSpPr>
        <p:spPr bwMode="auto">
          <a:xfrm>
            <a:off x="304800" y="42672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23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18924" name="Text Box 140"/>
          <p:cNvSpPr txBox="1">
            <a:spLocks noChangeArrowheads="1"/>
          </p:cNvSpPr>
          <p:nvPr/>
        </p:nvSpPr>
        <p:spPr bwMode="auto">
          <a:xfrm>
            <a:off x="304800" y="42672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22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18925" name="Text Box 141"/>
          <p:cNvSpPr txBox="1">
            <a:spLocks noChangeArrowheads="1"/>
          </p:cNvSpPr>
          <p:nvPr/>
        </p:nvSpPr>
        <p:spPr bwMode="auto">
          <a:xfrm>
            <a:off x="304800" y="42672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21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18926" name="Text Box 142"/>
          <p:cNvSpPr txBox="1">
            <a:spLocks noChangeArrowheads="1"/>
          </p:cNvSpPr>
          <p:nvPr/>
        </p:nvSpPr>
        <p:spPr bwMode="auto">
          <a:xfrm>
            <a:off x="304800" y="42672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20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18927" name="Text Box 143"/>
          <p:cNvSpPr txBox="1">
            <a:spLocks noChangeArrowheads="1"/>
          </p:cNvSpPr>
          <p:nvPr/>
        </p:nvSpPr>
        <p:spPr bwMode="auto">
          <a:xfrm>
            <a:off x="304800" y="42672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19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18928" name="Text Box 144"/>
          <p:cNvSpPr txBox="1">
            <a:spLocks noChangeArrowheads="1"/>
          </p:cNvSpPr>
          <p:nvPr/>
        </p:nvSpPr>
        <p:spPr bwMode="auto">
          <a:xfrm>
            <a:off x="304800" y="42672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18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18929" name="Text Box 145"/>
          <p:cNvSpPr txBox="1">
            <a:spLocks noChangeArrowheads="1"/>
          </p:cNvSpPr>
          <p:nvPr/>
        </p:nvSpPr>
        <p:spPr bwMode="auto">
          <a:xfrm>
            <a:off x="304800" y="42672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17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18930" name="Text Box 146"/>
          <p:cNvSpPr txBox="1">
            <a:spLocks noChangeArrowheads="1"/>
          </p:cNvSpPr>
          <p:nvPr/>
        </p:nvSpPr>
        <p:spPr bwMode="auto">
          <a:xfrm>
            <a:off x="304800" y="42672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16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18931" name="Text Box 147"/>
          <p:cNvSpPr txBox="1">
            <a:spLocks noChangeArrowheads="1"/>
          </p:cNvSpPr>
          <p:nvPr/>
        </p:nvSpPr>
        <p:spPr bwMode="auto">
          <a:xfrm>
            <a:off x="304800" y="42672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15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18932" name="Text Box 148"/>
          <p:cNvSpPr txBox="1">
            <a:spLocks noChangeArrowheads="1"/>
          </p:cNvSpPr>
          <p:nvPr/>
        </p:nvSpPr>
        <p:spPr bwMode="auto">
          <a:xfrm>
            <a:off x="304800" y="42672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14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18933" name="Text Box 149"/>
          <p:cNvSpPr txBox="1">
            <a:spLocks noChangeArrowheads="1"/>
          </p:cNvSpPr>
          <p:nvPr/>
        </p:nvSpPr>
        <p:spPr bwMode="auto">
          <a:xfrm>
            <a:off x="304800" y="42672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13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18934" name="Text Box 150"/>
          <p:cNvSpPr txBox="1">
            <a:spLocks noChangeArrowheads="1"/>
          </p:cNvSpPr>
          <p:nvPr/>
        </p:nvSpPr>
        <p:spPr bwMode="auto">
          <a:xfrm>
            <a:off x="304800" y="42672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12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18935" name="Text Box 151"/>
          <p:cNvSpPr txBox="1">
            <a:spLocks noChangeArrowheads="1"/>
          </p:cNvSpPr>
          <p:nvPr/>
        </p:nvSpPr>
        <p:spPr bwMode="auto">
          <a:xfrm>
            <a:off x="304800" y="42672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11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18936" name="Text Box 152"/>
          <p:cNvSpPr txBox="1">
            <a:spLocks noChangeArrowheads="1"/>
          </p:cNvSpPr>
          <p:nvPr/>
        </p:nvSpPr>
        <p:spPr bwMode="auto">
          <a:xfrm>
            <a:off x="304800" y="42672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10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18937" name="Text Box 153"/>
          <p:cNvSpPr txBox="1">
            <a:spLocks noChangeArrowheads="1"/>
          </p:cNvSpPr>
          <p:nvPr/>
        </p:nvSpPr>
        <p:spPr bwMode="auto">
          <a:xfrm>
            <a:off x="304800" y="42672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9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18938" name="Text Box 154"/>
          <p:cNvSpPr txBox="1">
            <a:spLocks noChangeArrowheads="1"/>
          </p:cNvSpPr>
          <p:nvPr/>
        </p:nvSpPr>
        <p:spPr bwMode="auto">
          <a:xfrm>
            <a:off x="304800" y="42672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8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18939" name="Text Box 155"/>
          <p:cNvSpPr txBox="1">
            <a:spLocks noChangeArrowheads="1"/>
          </p:cNvSpPr>
          <p:nvPr/>
        </p:nvSpPr>
        <p:spPr bwMode="auto">
          <a:xfrm>
            <a:off x="304800" y="42672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7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18940" name="Text Box 156"/>
          <p:cNvSpPr txBox="1">
            <a:spLocks noChangeArrowheads="1"/>
          </p:cNvSpPr>
          <p:nvPr/>
        </p:nvSpPr>
        <p:spPr bwMode="auto">
          <a:xfrm>
            <a:off x="304800" y="42672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6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18941" name="Text Box 157"/>
          <p:cNvSpPr txBox="1">
            <a:spLocks noChangeArrowheads="1"/>
          </p:cNvSpPr>
          <p:nvPr/>
        </p:nvSpPr>
        <p:spPr bwMode="auto">
          <a:xfrm>
            <a:off x="304800" y="42672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5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18942" name="Text Box 158"/>
          <p:cNvSpPr txBox="1">
            <a:spLocks noChangeArrowheads="1"/>
          </p:cNvSpPr>
          <p:nvPr/>
        </p:nvSpPr>
        <p:spPr bwMode="auto">
          <a:xfrm>
            <a:off x="304800" y="42672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4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18943" name="Text Box 159"/>
          <p:cNvSpPr txBox="1">
            <a:spLocks noChangeArrowheads="1"/>
          </p:cNvSpPr>
          <p:nvPr/>
        </p:nvSpPr>
        <p:spPr bwMode="auto">
          <a:xfrm>
            <a:off x="304800" y="42672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3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18944" name="Text Box 160"/>
          <p:cNvSpPr txBox="1">
            <a:spLocks noChangeArrowheads="1"/>
          </p:cNvSpPr>
          <p:nvPr/>
        </p:nvSpPr>
        <p:spPr bwMode="auto">
          <a:xfrm>
            <a:off x="304800" y="42672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2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18945" name="Text Box 161"/>
          <p:cNvSpPr txBox="1">
            <a:spLocks noChangeArrowheads="1"/>
          </p:cNvSpPr>
          <p:nvPr/>
        </p:nvSpPr>
        <p:spPr bwMode="auto">
          <a:xfrm>
            <a:off x="304800" y="42672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1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18946" name="Text Box 162"/>
          <p:cNvSpPr txBox="1">
            <a:spLocks noChangeArrowheads="1"/>
          </p:cNvSpPr>
          <p:nvPr/>
        </p:nvSpPr>
        <p:spPr bwMode="auto">
          <a:xfrm>
            <a:off x="635000" y="4419600"/>
            <a:ext cx="685800" cy="498475"/>
          </a:xfrm>
          <a:prstGeom prst="rect">
            <a:avLst/>
          </a:prstGeom>
          <a:solidFill>
            <a:srgbClr val="FF0000"/>
          </a:solidFill>
          <a:ln w="9525">
            <a:solidFill>
              <a:schemeClr val="hlink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300" b="1">
                <a:solidFill>
                  <a:schemeClr val="bg1"/>
                </a:solidFill>
                <a:latin typeface=".VnBlackH" pitchFamily="34" charset="0"/>
                <a:cs typeface="Arial" charset="0"/>
              </a:rPr>
              <a:t>HÕt giê</a:t>
            </a:r>
            <a:endParaRPr lang="vi-VN" sz="1300" b="1">
              <a:solidFill>
                <a:schemeClr val="bg1"/>
              </a:solidFill>
              <a:latin typeface=".VnBlackH" pitchFamily="34" charset="0"/>
              <a:cs typeface="Arial" charset="0"/>
            </a:endParaRPr>
          </a:p>
        </p:txBody>
      </p:sp>
      <p:pic>
        <p:nvPicPr>
          <p:cNvPr id="118797" name="Picture 13" descr="POINSET2"/>
          <p:cNvPicPr>
            <a:picLocks noChangeAspect="1" noChangeArrowheads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-5400000">
            <a:off x="61119" y="5501481"/>
            <a:ext cx="1277938" cy="1273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18802" name="Picture 18" descr="pretty_flower_yellow_hb"/>
          <p:cNvPicPr>
            <a:picLocks noChangeAspect="1" noChangeArrowheads="1" noCrop="1"/>
          </p:cNvPicPr>
          <p:nvPr/>
        </p:nvPicPr>
        <p:blipFill>
          <a:blip r:embed="rId2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57188" y="5715000"/>
            <a:ext cx="876300" cy="8763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70647382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41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8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1888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188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11888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500" fill="hold"/>
                                        <p:tgtEl>
                                          <p:spTgt spid="11888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" dur="500" tmFilter="0,0; .5, 1; 1, 1"/>
                                        <p:tgtEl>
                                          <p:spTgt spid="1188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 nodeType="clickPar">
                      <p:stCondLst>
                        <p:cond delay="indefinite"/>
                      </p:stCondLst>
                      <p:childTnLst>
                        <p:par>
                          <p:cTn id="13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4" presetID="17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9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1189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1189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9" presetID="9" presetClass="exit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0" dur="500"/>
                                        <p:tgtEl>
                                          <p:spTgt spid="11891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89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23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9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1189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1189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28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9" dur="500"/>
                                        <p:tgtEl>
                                          <p:spTgt spid="1189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89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32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9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1189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1189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3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 nodeType="afterGroup">
                            <p:stCondLst>
                              <p:cond delay="2500"/>
                            </p:stCondLst>
                            <p:childTnLst>
                              <p:par>
                                <p:cTn id="37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38" dur="500"/>
                                        <p:tgtEl>
                                          <p:spTgt spid="11891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89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 nodeType="afterGroup">
                            <p:stCondLst>
                              <p:cond delay="3000"/>
                            </p:stCondLst>
                            <p:childTnLst>
                              <p:par>
                                <p:cTn id="41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9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1189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1189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4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 nodeType="afterGroup">
                            <p:stCondLst>
                              <p:cond delay="3500"/>
                            </p:stCondLst>
                            <p:childTnLst>
                              <p:par>
                                <p:cTn id="46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47" dur="500"/>
                                        <p:tgtEl>
                                          <p:spTgt spid="11891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89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 nodeType="afterGroup">
                            <p:stCondLst>
                              <p:cond delay="4000"/>
                            </p:stCondLst>
                            <p:childTnLst>
                              <p:par>
                                <p:cTn id="50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9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1189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1189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5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 nodeType="afterGroup">
                            <p:stCondLst>
                              <p:cond delay="4500"/>
                            </p:stCondLst>
                            <p:childTnLst>
                              <p:par>
                                <p:cTn id="55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56" dur="500"/>
                                        <p:tgtEl>
                                          <p:spTgt spid="11892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89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 nodeType="afterGroup">
                            <p:stCondLst>
                              <p:cond delay="5000"/>
                            </p:stCondLst>
                            <p:childTnLst>
                              <p:par>
                                <p:cTn id="59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9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1189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500" fill="hold"/>
                                        <p:tgtEl>
                                          <p:spTgt spid="1189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5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 nodeType="afterGroup">
                            <p:stCondLst>
                              <p:cond delay="5500"/>
                            </p:stCondLst>
                            <p:childTnLst>
                              <p:par>
                                <p:cTn id="64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5" dur="500"/>
                                        <p:tgtEl>
                                          <p:spTgt spid="11892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89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 nodeType="afterGroup">
                            <p:stCondLst>
                              <p:cond delay="6000"/>
                            </p:stCondLst>
                            <p:childTnLst>
                              <p:par>
                                <p:cTn id="68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9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0" dur="500" fill="hold"/>
                                        <p:tgtEl>
                                          <p:spTgt spid="1189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500" fill="hold"/>
                                        <p:tgtEl>
                                          <p:spTgt spid="1189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6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 nodeType="afterGroup">
                            <p:stCondLst>
                              <p:cond delay="6500"/>
                            </p:stCondLst>
                            <p:childTnLst>
                              <p:par>
                                <p:cTn id="73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74" dur="500"/>
                                        <p:tgtEl>
                                          <p:spTgt spid="11892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89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 nodeType="afterGroup">
                            <p:stCondLst>
                              <p:cond delay="7000"/>
                            </p:stCondLst>
                            <p:childTnLst>
                              <p:par>
                                <p:cTn id="77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9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9" dur="500" fill="hold"/>
                                        <p:tgtEl>
                                          <p:spTgt spid="1189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500" fill="hold"/>
                                        <p:tgtEl>
                                          <p:spTgt spid="1189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7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81" fill="hold" nodeType="afterGroup">
                            <p:stCondLst>
                              <p:cond delay="7500"/>
                            </p:stCondLst>
                            <p:childTnLst>
                              <p:par>
                                <p:cTn id="82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83" dur="500"/>
                                        <p:tgtEl>
                                          <p:spTgt spid="11892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89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 nodeType="afterGroup">
                            <p:stCondLst>
                              <p:cond delay="8000"/>
                            </p:stCondLst>
                            <p:childTnLst>
                              <p:par>
                                <p:cTn id="86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9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8" dur="500" fill="hold"/>
                                        <p:tgtEl>
                                          <p:spTgt spid="1189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" dur="500" fill="hold"/>
                                        <p:tgtEl>
                                          <p:spTgt spid="1189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8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90" fill="hold" nodeType="afterGroup">
                            <p:stCondLst>
                              <p:cond delay="8500"/>
                            </p:stCondLst>
                            <p:childTnLst>
                              <p:par>
                                <p:cTn id="91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92" dur="500"/>
                                        <p:tgtEl>
                                          <p:spTgt spid="11892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89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 nodeType="afterGroup">
                            <p:stCondLst>
                              <p:cond delay="9000"/>
                            </p:stCondLst>
                            <p:childTnLst>
                              <p:par>
                                <p:cTn id="95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9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7" dur="500" fill="hold"/>
                                        <p:tgtEl>
                                          <p:spTgt spid="1189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" dur="500" fill="hold"/>
                                        <p:tgtEl>
                                          <p:spTgt spid="1189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9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99" fill="hold" nodeType="afterGroup">
                            <p:stCondLst>
                              <p:cond delay="9500"/>
                            </p:stCondLst>
                            <p:childTnLst>
                              <p:par>
                                <p:cTn id="100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01" dur="500"/>
                                        <p:tgtEl>
                                          <p:spTgt spid="11892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89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3" fill="hold" nodeType="afterGroup">
                            <p:stCondLst>
                              <p:cond delay="10000"/>
                            </p:stCondLst>
                            <p:childTnLst>
                              <p:par>
                                <p:cTn id="104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9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6" dur="500" fill="hold"/>
                                        <p:tgtEl>
                                          <p:spTgt spid="1189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7" dur="500" fill="hold"/>
                                        <p:tgtEl>
                                          <p:spTgt spid="1189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0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8" fill="hold" nodeType="afterGroup">
                            <p:stCondLst>
                              <p:cond delay="10500"/>
                            </p:stCondLst>
                            <p:childTnLst>
                              <p:par>
                                <p:cTn id="109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10" dur="500"/>
                                        <p:tgtEl>
                                          <p:spTgt spid="11892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89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2" fill="hold" nodeType="afterGroup">
                            <p:stCondLst>
                              <p:cond delay="11000"/>
                            </p:stCondLst>
                            <p:childTnLst>
                              <p:par>
                                <p:cTn id="113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9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5" dur="500" fill="hold"/>
                                        <p:tgtEl>
                                          <p:spTgt spid="1189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6" dur="500" fill="hold"/>
                                        <p:tgtEl>
                                          <p:spTgt spid="1189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1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17" fill="hold" nodeType="afterGroup">
                            <p:stCondLst>
                              <p:cond delay="11500"/>
                            </p:stCondLst>
                            <p:childTnLst>
                              <p:par>
                                <p:cTn id="118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19" dur="500"/>
                                        <p:tgtEl>
                                          <p:spTgt spid="11892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89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1" fill="hold" nodeType="afterGroup">
                            <p:stCondLst>
                              <p:cond delay="12000"/>
                            </p:stCondLst>
                            <p:childTnLst>
                              <p:par>
                                <p:cTn id="122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9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4" dur="500" fill="hold"/>
                                        <p:tgtEl>
                                          <p:spTgt spid="1189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5" dur="500" fill="hold"/>
                                        <p:tgtEl>
                                          <p:spTgt spid="1189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2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26" fill="hold" nodeType="afterGroup">
                            <p:stCondLst>
                              <p:cond delay="12500"/>
                            </p:stCondLst>
                            <p:childTnLst>
                              <p:par>
                                <p:cTn id="127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28" dur="500"/>
                                        <p:tgtEl>
                                          <p:spTgt spid="11892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89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0" fill="hold" nodeType="afterGroup">
                            <p:stCondLst>
                              <p:cond delay="13000"/>
                            </p:stCondLst>
                            <p:childTnLst>
                              <p:par>
                                <p:cTn id="131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9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3" dur="500" fill="hold"/>
                                        <p:tgtEl>
                                          <p:spTgt spid="1189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4" dur="500" fill="hold"/>
                                        <p:tgtEl>
                                          <p:spTgt spid="1189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3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35" fill="hold" nodeType="afterGroup">
                            <p:stCondLst>
                              <p:cond delay="13500"/>
                            </p:stCondLst>
                            <p:childTnLst>
                              <p:par>
                                <p:cTn id="136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37" dur="500"/>
                                        <p:tgtEl>
                                          <p:spTgt spid="11892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89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9" fill="hold" nodeType="afterGroup">
                            <p:stCondLst>
                              <p:cond delay="14000"/>
                            </p:stCondLst>
                            <p:childTnLst>
                              <p:par>
                                <p:cTn id="140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9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2" dur="500" fill="hold"/>
                                        <p:tgtEl>
                                          <p:spTgt spid="1189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3" dur="500" fill="hold"/>
                                        <p:tgtEl>
                                          <p:spTgt spid="1189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4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44" fill="hold" nodeType="afterGroup">
                            <p:stCondLst>
                              <p:cond delay="14500"/>
                            </p:stCondLst>
                            <p:childTnLst>
                              <p:par>
                                <p:cTn id="145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46" dur="500"/>
                                        <p:tgtEl>
                                          <p:spTgt spid="11893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89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8" fill="hold" nodeType="afterGroup">
                            <p:stCondLst>
                              <p:cond delay="15000"/>
                            </p:stCondLst>
                            <p:childTnLst>
                              <p:par>
                                <p:cTn id="149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9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1" dur="500" fill="hold"/>
                                        <p:tgtEl>
                                          <p:spTgt spid="1189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2" dur="500" fill="hold"/>
                                        <p:tgtEl>
                                          <p:spTgt spid="1189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4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53" fill="hold" nodeType="afterGroup">
                            <p:stCondLst>
                              <p:cond delay="15500"/>
                            </p:stCondLst>
                            <p:childTnLst>
                              <p:par>
                                <p:cTn id="154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55" dur="500"/>
                                        <p:tgtEl>
                                          <p:spTgt spid="11893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89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7" fill="hold" nodeType="afterGroup">
                            <p:stCondLst>
                              <p:cond delay="16000"/>
                            </p:stCondLst>
                            <p:childTnLst>
                              <p:par>
                                <p:cTn id="158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9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0" dur="500" fill="hold"/>
                                        <p:tgtEl>
                                          <p:spTgt spid="1189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1" dur="500" fill="hold"/>
                                        <p:tgtEl>
                                          <p:spTgt spid="1189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5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2" fill="hold" nodeType="afterGroup">
                            <p:stCondLst>
                              <p:cond delay="16500"/>
                            </p:stCondLst>
                            <p:childTnLst>
                              <p:par>
                                <p:cTn id="163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64" dur="500"/>
                                        <p:tgtEl>
                                          <p:spTgt spid="11893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89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6" fill="hold" nodeType="afterGroup">
                            <p:stCondLst>
                              <p:cond delay="17000"/>
                            </p:stCondLst>
                            <p:childTnLst>
                              <p:par>
                                <p:cTn id="167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9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9" dur="500" fill="hold"/>
                                        <p:tgtEl>
                                          <p:spTgt spid="1189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0" dur="500" fill="hold"/>
                                        <p:tgtEl>
                                          <p:spTgt spid="1189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6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71" fill="hold" nodeType="afterGroup">
                            <p:stCondLst>
                              <p:cond delay="17500"/>
                            </p:stCondLst>
                            <p:childTnLst>
                              <p:par>
                                <p:cTn id="172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73" dur="500"/>
                                        <p:tgtEl>
                                          <p:spTgt spid="11893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89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5" fill="hold" nodeType="afterGroup">
                            <p:stCondLst>
                              <p:cond delay="18000"/>
                            </p:stCondLst>
                            <p:childTnLst>
                              <p:par>
                                <p:cTn id="176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9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8" dur="500" fill="hold"/>
                                        <p:tgtEl>
                                          <p:spTgt spid="1189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9" dur="500" fill="hold"/>
                                        <p:tgtEl>
                                          <p:spTgt spid="1189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7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80" fill="hold" nodeType="afterGroup">
                            <p:stCondLst>
                              <p:cond delay="18500"/>
                            </p:stCondLst>
                            <p:childTnLst>
                              <p:par>
                                <p:cTn id="181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82" dur="500"/>
                                        <p:tgtEl>
                                          <p:spTgt spid="11893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89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4" fill="hold" nodeType="afterGroup">
                            <p:stCondLst>
                              <p:cond delay="19000"/>
                            </p:stCondLst>
                            <p:childTnLst>
                              <p:par>
                                <p:cTn id="185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9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7" dur="500" fill="hold"/>
                                        <p:tgtEl>
                                          <p:spTgt spid="1189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8" dur="500" fill="hold"/>
                                        <p:tgtEl>
                                          <p:spTgt spid="1189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8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89" fill="hold" nodeType="afterGroup">
                            <p:stCondLst>
                              <p:cond delay="19500"/>
                            </p:stCondLst>
                            <p:childTnLst>
                              <p:par>
                                <p:cTn id="190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91" dur="500"/>
                                        <p:tgtEl>
                                          <p:spTgt spid="11893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89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3" fill="hold" nodeType="afterGroup">
                            <p:stCondLst>
                              <p:cond delay="20000"/>
                            </p:stCondLst>
                            <p:childTnLst>
                              <p:par>
                                <p:cTn id="194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9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6" dur="500" fill="hold"/>
                                        <p:tgtEl>
                                          <p:spTgt spid="1189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7" dur="500" fill="hold"/>
                                        <p:tgtEl>
                                          <p:spTgt spid="1189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9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98" fill="hold" nodeType="afterGroup">
                            <p:stCondLst>
                              <p:cond delay="20500"/>
                            </p:stCondLst>
                            <p:childTnLst>
                              <p:par>
                                <p:cTn id="199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00" dur="500"/>
                                        <p:tgtEl>
                                          <p:spTgt spid="11893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89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2" fill="hold" nodeType="afterGroup">
                            <p:stCondLst>
                              <p:cond delay="21000"/>
                            </p:stCondLst>
                            <p:childTnLst>
                              <p:par>
                                <p:cTn id="203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9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5" dur="500" fill="hold"/>
                                        <p:tgtEl>
                                          <p:spTgt spid="1189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6" dur="500" fill="hold"/>
                                        <p:tgtEl>
                                          <p:spTgt spid="1189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0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07" fill="hold" nodeType="afterGroup">
                            <p:stCondLst>
                              <p:cond delay="21500"/>
                            </p:stCondLst>
                            <p:childTnLst>
                              <p:par>
                                <p:cTn id="208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09" dur="500"/>
                                        <p:tgtEl>
                                          <p:spTgt spid="11893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89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1" fill="hold" nodeType="afterGroup">
                            <p:stCondLst>
                              <p:cond delay="22000"/>
                            </p:stCondLst>
                            <p:childTnLst>
                              <p:par>
                                <p:cTn id="212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9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4" dur="500" fill="hold"/>
                                        <p:tgtEl>
                                          <p:spTgt spid="1189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5" dur="500" fill="hold"/>
                                        <p:tgtEl>
                                          <p:spTgt spid="1189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1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16" fill="hold" nodeType="afterGroup">
                            <p:stCondLst>
                              <p:cond delay="22500"/>
                            </p:stCondLst>
                            <p:childTnLst>
                              <p:par>
                                <p:cTn id="217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18" dur="500"/>
                                        <p:tgtEl>
                                          <p:spTgt spid="11893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89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0" fill="hold" nodeType="afterGroup">
                            <p:stCondLst>
                              <p:cond delay="23000"/>
                            </p:stCondLst>
                            <p:childTnLst>
                              <p:par>
                                <p:cTn id="221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9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3" dur="500" fill="hold"/>
                                        <p:tgtEl>
                                          <p:spTgt spid="1189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4" dur="500" fill="hold"/>
                                        <p:tgtEl>
                                          <p:spTgt spid="1189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2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25" fill="hold" nodeType="afterGroup">
                            <p:stCondLst>
                              <p:cond delay="23500"/>
                            </p:stCondLst>
                            <p:childTnLst>
                              <p:par>
                                <p:cTn id="226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27" dur="500"/>
                                        <p:tgtEl>
                                          <p:spTgt spid="11893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89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9" fill="hold" nodeType="afterGroup">
                            <p:stCondLst>
                              <p:cond delay="24000"/>
                            </p:stCondLst>
                            <p:childTnLst>
                              <p:par>
                                <p:cTn id="230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9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2" dur="500" fill="hold"/>
                                        <p:tgtEl>
                                          <p:spTgt spid="1189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3" dur="500" fill="hold"/>
                                        <p:tgtEl>
                                          <p:spTgt spid="1189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3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34" fill="hold" nodeType="afterGroup">
                            <p:stCondLst>
                              <p:cond delay="24500"/>
                            </p:stCondLst>
                            <p:childTnLst>
                              <p:par>
                                <p:cTn id="235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36" dur="500"/>
                                        <p:tgtEl>
                                          <p:spTgt spid="11894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3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89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8" fill="hold" nodeType="afterGroup">
                            <p:stCondLst>
                              <p:cond delay="25000"/>
                            </p:stCondLst>
                            <p:childTnLst>
                              <p:par>
                                <p:cTn id="239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9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1" dur="500" fill="hold"/>
                                        <p:tgtEl>
                                          <p:spTgt spid="1189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2" dur="500" fill="hold"/>
                                        <p:tgtEl>
                                          <p:spTgt spid="1189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3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43" fill="hold" nodeType="afterGroup">
                            <p:stCondLst>
                              <p:cond delay="25500"/>
                            </p:stCondLst>
                            <p:childTnLst>
                              <p:par>
                                <p:cTn id="244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45" dur="500"/>
                                        <p:tgtEl>
                                          <p:spTgt spid="11894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89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7" fill="hold" nodeType="afterGroup">
                            <p:stCondLst>
                              <p:cond delay="26000"/>
                            </p:stCondLst>
                            <p:childTnLst>
                              <p:par>
                                <p:cTn id="248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9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0" dur="500" fill="hold"/>
                                        <p:tgtEl>
                                          <p:spTgt spid="1189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1" dur="500" fill="hold"/>
                                        <p:tgtEl>
                                          <p:spTgt spid="1189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4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52" fill="hold" nodeType="afterGroup">
                            <p:stCondLst>
                              <p:cond delay="26500"/>
                            </p:stCondLst>
                            <p:childTnLst>
                              <p:par>
                                <p:cTn id="253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54" dur="500"/>
                                        <p:tgtEl>
                                          <p:spTgt spid="11894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89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6" fill="hold" nodeType="afterGroup">
                            <p:stCondLst>
                              <p:cond delay="27000"/>
                            </p:stCondLst>
                            <p:childTnLst>
                              <p:par>
                                <p:cTn id="257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9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9" dur="500" fill="hold"/>
                                        <p:tgtEl>
                                          <p:spTgt spid="1189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0" dur="500" fill="hold"/>
                                        <p:tgtEl>
                                          <p:spTgt spid="11894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5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61" fill="hold" nodeType="afterGroup">
                            <p:stCondLst>
                              <p:cond delay="27500"/>
                            </p:stCondLst>
                            <p:childTnLst>
                              <p:par>
                                <p:cTn id="262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63" dur="500"/>
                                        <p:tgtEl>
                                          <p:spTgt spid="11894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6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89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5" fill="hold" nodeType="afterGroup">
                            <p:stCondLst>
                              <p:cond delay="28000"/>
                            </p:stCondLst>
                            <p:childTnLst>
                              <p:par>
                                <p:cTn id="266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9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8" dur="500" fill="hold"/>
                                        <p:tgtEl>
                                          <p:spTgt spid="1189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9" dur="500" fill="hold"/>
                                        <p:tgtEl>
                                          <p:spTgt spid="1189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6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70" fill="hold" nodeType="afterGroup">
                            <p:stCondLst>
                              <p:cond delay="28500"/>
                            </p:stCondLst>
                            <p:childTnLst>
                              <p:par>
                                <p:cTn id="271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72" dur="500"/>
                                        <p:tgtEl>
                                          <p:spTgt spid="11894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89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4" fill="hold" nodeType="afterGroup">
                            <p:stCondLst>
                              <p:cond delay="29000"/>
                            </p:stCondLst>
                            <p:childTnLst>
                              <p:par>
                                <p:cTn id="275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9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7" dur="500" fill="hold"/>
                                        <p:tgtEl>
                                          <p:spTgt spid="1189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8" dur="500" fill="hold"/>
                                        <p:tgtEl>
                                          <p:spTgt spid="1189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7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79" fill="hold" nodeType="afterGroup">
                            <p:stCondLst>
                              <p:cond delay="29500"/>
                            </p:stCondLst>
                            <p:childTnLst>
                              <p:par>
                                <p:cTn id="280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81" dur="500"/>
                                        <p:tgtEl>
                                          <p:spTgt spid="11894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189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3" fill="hold" nodeType="afterGroup">
                            <p:stCondLst>
                              <p:cond delay="30000"/>
                            </p:stCondLst>
                            <p:childTnLst>
                              <p:par>
                                <p:cTn id="284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9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6" dur="500" fill="hold"/>
                                        <p:tgtEl>
                                          <p:spTgt spid="1189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7" dur="500" fill="hold"/>
                                        <p:tgtEl>
                                          <p:spTgt spid="11894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8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drumroll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88" fill="hold" nodeType="afterGroup">
                            <p:stCondLst>
                              <p:cond delay="30500"/>
                            </p:stCondLst>
                            <p:childTnLst>
                              <p:par>
                                <p:cTn id="289" presetID="35" presetClass="emph" presetSubtype="0" repeatCount="3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290" dur="1000" fill="hold"/>
                                        <p:tgtEl>
                                          <p:spTgt spid="1189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1" fill="hold" nodeType="clickPar">
                      <p:stCondLst>
                        <p:cond delay="indefinite"/>
                      </p:stCondLst>
                      <p:childTnLst>
                        <p:par>
                          <p:cTn id="292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293" presetID="1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88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5" dur="1000" fill="hold"/>
                                        <p:tgtEl>
                                          <p:spTgt spid="11888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6" dur="1000" fill="hold"/>
                                        <p:tgtEl>
                                          <p:spTgt spid="11888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7" dur="1000" fill="hold"/>
                                        <p:tgtEl>
                                          <p:spTgt spid="11888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8" dur="1000" fill="hold"/>
                                        <p:tgtEl>
                                          <p:spTgt spid="1188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9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8883" grpId="0"/>
      <p:bldP spid="118884" grpId="0"/>
      <p:bldP spid="118916" grpId="0"/>
      <p:bldP spid="118917" grpId="0"/>
      <p:bldP spid="118917" grpId="1"/>
      <p:bldP spid="118918" grpId="0"/>
      <p:bldP spid="118918" grpId="1"/>
      <p:bldP spid="118919" grpId="0"/>
      <p:bldP spid="118919" grpId="1"/>
      <p:bldP spid="118920" grpId="0"/>
      <p:bldP spid="118920" grpId="1"/>
      <p:bldP spid="118921" grpId="0"/>
      <p:bldP spid="118921" grpId="1"/>
      <p:bldP spid="118922" grpId="0"/>
      <p:bldP spid="118922" grpId="1"/>
      <p:bldP spid="118923" grpId="0"/>
      <p:bldP spid="118923" grpId="1"/>
      <p:bldP spid="118924" grpId="0"/>
      <p:bldP spid="118924" grpId="1"/>
      <p:bldP spid="118925" grpId="0"/>
      <p:bldP spid="118925" grpId="1"/>
      <p:bldP spid="118926" grpId="0"/>
      <p:bldP spid="118926" grpId="1"/>
      <p:bldP spid="118927" grpId="0"/>
      <p:bldP spid="118927" grpId="1"/>
      <p:bldP spid="118928" grpId="0"/>
      <p:bldP spid="118928" grpId="1"/>
      <p:bldP spid="118929" grpId="0"/>
      <p:bldP spid="118929" grpId="1"/>
      <p:bldP spid="118930" grpId="0"/>
      <p:bldP spid="118930" grpId="1"/>
      <p:bldP spid="118931" grpId="0"/>
      <p:bldP spid="118931" grpId="1"/>
      <p:bldP spid="118932" grpId="0"/>
      <p:bldP spid="118932" grpId="1"/>
      <p:bldP spid="118933" grpId="0"/>
      <p:bldP spid="118933" grpId="1"/>
      <p:bldP spid="118934" grpId="0"/>
      <p:bldP spid="118934" grpId="1"/>
      <p:bldP spid="118935" grpId="0"/>
      <p:bldP spid="118935" grpId="1"/>
      <p:bldP spid="118936" grpId="0"/>
      <p:bldP spid="118936" grpId="1"/>
      <p:bldP spid="118937" grpId="0"/>
      <p:bldP spid="118937" grpId="1"/>
      <p:bldP spid="118938" grpId="0"/>
      <p:bldP spid="118938" grpId="1"/>
      <p:bldP spid="118939" grpId="0"/>
      <p:bldP spid="118939" grpId="1"/>
      <p:bldP spid="118940" grpId="0"/>
      <p:bldP spid="118940" grpId="1"/>
      <p:bldP spid="118941" grpId="0"/>
      <p:bldP spid="118941" grpId="1"/>
      <p:bldP spid="118942" grpId="0"/>
      <p:bldP spid="118942" grpId="1"/>
      <p:bldP spid="118943" grpId="0"/>
      <p:bldP spid="118943" grpId="1"/>
      <p:bldP spid="118944" grpId="0"/>
      <p:bldP spid="118944" grpId="1"/>
      <p:bldP spid="118945" grpId="0"/>
      <p:bldP spid="118945" grpId="1"/>
      <p:bldP spid="118946" grpId="0" animBg="1"/>
    </p:bld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986" name="AutoShape 3"/>
          <p:cNvSpPr>
            <a:spLocks noChangeArrowheads="1"/>
          </p:cNvSpPr>
          <p:nvPr/>
        </p:nvSpPr>
        <p:spPr bwMode="auto">
          <a:xfrm>
            <a:off x="304800" y="228600"/>
            <a:ext cx="8534400" cy="6388100"/>
          </a:xfrm>
          <a:prstGeom prst="roundRect">
            <a:avLst>
              <a:gd name="adj" fmla="val 16667"/>
            </a:avLst>
          </a:prstGeom>
          <a:solidFill>
            <a:srgbClr val="FFFF00"/>
          </a:solidFill>
          <a:ln w="57150" cmpd="thinThick">
            <a:solidFill>
              <a:srgbClr val="CC0000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pPr algn="ctr"/>
            <a:endParaRPr lang="en-US"/>
          </a:p>
        </p:txBody>
      </p:sp>
      <p:pic>
        <p:nvPicPr>
          <p:cNvPr id="41987" name="Picture 16" descr="13"/>
          <p:cNvPicPr>
            <a:picLocks noChangeAspect="1" noChangeArrowheads="1" noCrop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720688">
            <a:off x="457200" y="1219200"/>
            <a:ext cx="2971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1988" name="Picture 17" descr="13"/>
          <p:cNvPicPr>
            <a:picLocks noChangeAspect="1" noChangeArrowheads="1" noCrop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20830273" flipH="1">
            <a:off x="5867400" y="1219200"/>
            <a:ext cx="27432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1989" name="Picture 20" descr="13"/>
          <p:cNvPicPr>
            <a:picLocks noChangeAspect="1" noChangeArrowheads="1" noCrop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-984584">
            <a:off x="381000" y="3733800"/>
            <a:ext cx="2971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1990" name="Picture 21" descr="13"/>
          <p:cNvPicPr>
            <a:picLocks noChangeAspect="1" noChangeArrowheads="1" noCrop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-9236151">
            <a:off x="5791200" y="3505200"/>
            <a:ext cx="2971800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1991" name="Picture 14" descr="an30"/>
          <p:cNvPicPr>
            <a:picLocks noChangeAspect="1" noChangeArrowheads="1" noCrop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133600" y="1447800"/>
            <a:ext cx="4724400" cy="40719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6582" name="WordArt 22"/>
          <p:cNvSpPr>
            <a:spLocks noChangeArrowheads="1" noChangeShapeType="1" noTextEdit="1"/>
          </p:cNvSpPr>
          <p:nvPr/>
        </p:nvSpPr>
        <p:spPr bwMode="auto">
          <a:xfrm>
            <a:off x="1752600" y="5486400"/>
            <a:ext cx="6019800" cy="762000"/>
          </a:xfrm>
          <a:prstGeom prst="rect">
            <a:avLst/>
          </a:prstGeom>
        </p:spPr>
        <p:txBody>
          <a:bodyPr wrap="none" fromWordArt="1">
            <a:prstTxWarp prst="textDeflate">
              <a:avLst>
                <a:gd name="adj" fmla="val 26227"/>
              </a:avLst>
            </a:prstTxWarp>
          </a:bodyPr>
          <a:lstStyle/>
          <a:p>
            <a:pPr algn="ctr"/>
            <a:r>
              <a:rPr lang="en-US" sz="3600" kern="10">
                <a:ln w="9525">
                  <a:solidFill>
                    <a:srgbClr val="000000"/>
                  </a:solidFill>
                  <a:round/>
                  <a:headEnd/>
                  <a:tailEnd/>
                </a:ln>
                <a:solidFill>
                  <a:srgbClr val="FF0000"/>
                </a:solidFill>
                <a:latin typeface="Times New Roman"/>
                <a:cs typeface="Times New Roman"/>
              </a:rPr>
              <a:t>Binh ...Boong...</a:t>
            </a:r>
          </a:p>
        </p:txBody>
      </p:sp>
      <p:sp>
        <p:nvSpPr>
          <p:cNvPr id="66583" name="WordArt 23"/>
          <p:cNvSpPr>
            <a:spLocks noChangeArrowheads="1" noChangeShapeType="1" noTextEdit="1"/>
          </p:cNvSpPr>
          <p:nvPr/>
        </p:nvSpPr>
        <p:spPr bwMode="auto">
          <a:xfrm>
            <a:off x="2057400" y="685800"/>
            <a:ext cx="5010150" cy="857250"/>
          </a:xfrm>
          <a:prstGeom prst="rect">
            <a:avLst/>
          </a:prstGeom>
        </p:spPr>
        <p:txBody>
          <a:bodyPr wrap="none" fromWordArt="1">
            <a:prstTxWarp prst="textPlain">
              <a:avLst>
                <a:gd name="adj" fmla="val 50000"/>
              </a:avLst>
            </a:prstTxWarp>
          </a:bodyPr>
          <a:lstStyle/>
          <a:p>
            <a:pPr algn="ctr"/>
            <a:r>
              <a:rPr lang="en-US" sz="4800" kern="10">
                <a:ln w="12700">
                  <a:solidFill>
                    <a:srgbClr val="EAEAEA"/>
                  </a:solidFill>
                  <a:round/>
                  <a:headEnd/>
                  <a:tailEnd/>
                </a:ln>
                <a:gradFill rotWithShape="1">
                  <a:gsLst>
                    <a:gs pos="0">
                      <a:srgbClr val="A603AB"/>
                    </a:gs>
                    <a:gs pos="12000">
                      <a:srgbClr val="E81766"/>
                    </a:gs>
                    <a:gs pos="27000">
                      <a:srgbClr val="EE3F17"/>
                    </a:gs>
                    <a:gs pos="48000">
                      <a:srgbClr val="FFFF00"/>
                    </a:gs>
                    <a:gs pos="64999">
                      <a:srgbClr val="1A8D48"/>
                    </a:gs>
                    <a:gs pos="78999">
                      <a:srgbClr val="0819FB"/>
                    </a:gs>
                    <a:gs pos="100000">
                      <a:srgbClr val="A603AB"/>
                    </a:gs>
                  </a:gsLst>
                  <a:lin ang="0" scaled="1"/>
                </a:gradFill>
                <a:effectLst>
                  <a:outerShdw dist="35921" dir="2700000" sy="50000" kx="2115830" algn="bl" rotWithShape="0">
                    <a:srgbClr val="C0C0C0">
                      <a:alpha val="79999"/>
                    </a:srgbClr>
                  </a:outerShdw>
                </a:effectLst>
                <a:latin typeface="Times New Roman"/>
                <a:cs typeface="Times New Roman"/>
              </a:rPr>
              <a:t>Binh ...Boong...</a:t>
            </a:r>
          </a:p>
        </p:txBody>
      </p:sp>
      <p:pic>
        <p:nvPicPr>
          <p:cNvPr id="2" name="40870.mp3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8"/>
          <a:stretch>
            <a:fillRect/>
          </a:stretch>
        </p:blipFill>
        <p:spPr>
          <a:xfrm>
            <a:off x="1127760" y="2667000"/>
            <a:ext cx="609600" cy="609600"/>
          </a:xfrm>
          <a:prstGeom prst="rect">
            <a:avLst/>
          </a:prstGeom>
        </p:spPr>
      </p:pic>
      <p:pic>
        <p:nvPicPr>
          <p:cNvPr id="3" name="20713.mp3">
            <a:hlinkClick r:id="" action="ppaction://media"/>
          </p:cNvPr>
          <p:cNvPicPr>
            <a:picLocks noChangeAspect="1"/>
          </p:cNvPicPr>
          <p:nvPr>
            <a:audioFile r:link="rId4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9"/>
          <a:stretch>
            <a:fillRect/>
          </a:stretch>
        </p:blipFill>
        <p:spPr>
          <a:xfrm>
            <a:off x="7338060" y="2710634"/>
            <a:ext cx="609600" cy="6096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252854689"/>
      </p:ext>
    </p:extLst>
  </p:cSld>
  <p:clrMapOvr>
    <a:masterClrMapping/>
  </p:clrMapOvr>
  <p:transition advClick="0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9" presetClass="entr" presetSubtype="1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5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0" fill="hold"/>
                                        <p:tgtEl>
                                          <p:spTgt spid="6658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0" fill="hold"/>
                                        <p:tgtEl>
                                          <p:spTgt spid="6658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32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Clr clrSpc="rgb" dir="cw">
                                      <p:cBhvr override="childStyle">
                                        <p:cTn id="10" dur="100" fill="hold"/>
                                        <p:tgtEl>
                                          <p:spTgt spid="66582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animClr clrSpc="rgb" dir="cw">
                                      <p:cBhvr>
                                        <p:cTn id="11" dur="100" fill="hold"/>
                                        <p:tgtEl>
                                          <p:spTgt spid="66582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o>
                                        <a:schemeClr val="accent2"/>
                                      </p:to>
                                    </p:animClr>
                                    <p:set>
                                      <p:cBhvr>
                                        <p:cTn id="12" dur="100" fill="hold"/>
                                        <p:tgtEl>
                                          <p:spTgt spid="66582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  <p:set>
                                      <p:cBhvr>
                                        <p:cTn id="13" dur="100" fill="hold"/>
                                        <p:tgtEl>
                                          <p:spTgt spid="66582"/>
                                        </p:tgtEl>
                                        <p:attrNameLst>
                                          <p:attrName>fill.on</p:attrName>
                                        </p:attrNameLst>
                                      </p:cBhvr>
                                      <p:to>
                                        <p:strVal val="true"/>
                                      </p:to>
                                    </p:set>
                                    <p:animRot by="120000">
                                      <p:cBhvr>
                                        <p:cTn id="14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58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5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6658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6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6658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7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6658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8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6658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22" dur="60552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26" dur="33080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20755">
                <p:cTn id="2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"/>
                </p:tgtEl>
              </p:cMediaNode>
            </p:audio>
            <p:audio>
              <p:cMediaNode vol="100000">
                <p:cTn id="28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"/>
                </p:tgtEl>
              </p:cMediaNode>
            </p:audio>
          </p:childTnLst>
        </p:cTn>
      </p:par>
    </p:tnLst>
    <p:bldLst>
      <p:bldP spid="66582" grpId="0" animBg="1"/>
      <p:bldP spid="66583" grpId="0" animBg="1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7458" name="Freeform 2"/>
          <p:cNvSpPr>
            <a:spLocks/>
          </p:cNvSpPr>
          <p:nvPr/>
        </p:nvSpPr>
        <p:spPr bwMode="auto">
          <a:xfrm>
            <a:off x="138113" y="1549400"/>
            <a:ext cx="8675687" cy="5105400"/>
          </a:xfrm>
          <a:custGeom>
            <a:avLst/>
            <a:gdLst>
              <a:gd name="T0" fmla="*/ 4800 w 5465"/>
              <a:gd name="T1" fmla="*/ 310 h 3131"/>
              <a:gd name="T2" fmla="*/ 1772 w 5465"/>
              <a:gd name="T3" fmla="*/ 163 h 3131"/>
              <a:gd name="T4" fmla="*/ 1432 w 5465"/>
              <a:gd name="T5" fmla="*/ 0 h 3131"/>
              <a:gd name="T6" fmla="*/ 989 w 5465"/>
              <a:gd name="T7" fmla="*/ 15 h 3131"/>
              <a:gd name="T8" fmla="*/ 428 w 5465"/>
              <a:gd name="T9" fmla="*/ 89 h 3131"/>
              <a:gd name="T10" fmla="*/ 118 w 5465"/>
              <a:gd name="T11" fmla="*/ 177 h 3131"/>
              <a:gd name="T12" fmla="*/ 0 w 5465"/>
              <a:gd name="T13" fmla="*/ 635 h 3131"/>
              <a:gd name="T14" fmla="*/ 133 w 5465"/>
              <a:gd name="T15" fmla="*/ 1123 h 3131"/>
              <a:gd name="T16" fmla="*/ 266 w 5465"/>
              <a:gd name="T17" fmla="*/ 1448 h 3131"/>
              <a:gd name="T18" fmla="*/ 177 w 5465"/>
              <a:gd name="T19" fmla="*/ 1640 h 3131"/>
              <a:gd name="T20" fmla="*/ 221 w 5465"/>
              <a:gd name="T21" fmla="*/ 1846 h 3131"/>
              <a:gd name="T22" fmla="*/ 310 w 5465"/>
              <a:gd name="T23" fmla="*/ 2009 h 3131"/>
              <a:gd name="T24" fmla="*/ 458 w 5465"/>
              <a:gd name="T25" fmla="*/ 2304 h 3131"/>
              <a:gd name="T26" fmla="*/ 472 w 5465"/>
              <a:gd name="T27" fmla="*/ 2393 h 3131"/>
              <a:gd name="T28" fmla="*/ 546 w 5465"/>
              <a:gd name="T29" fmla="*/ 2496 h 3131"/>
              <a:gd name="T30" fmla="*/ 709 w 5465"/>
              <a:gd name="T31" fmla="*/ 2733 h 3131"/>
              <a:gd name="T32" fmla="*/ 768 w 5465"/>
              <a:gd name="T33" fmla="*/ 2880 h 3131"/>
              <a:gd name="T34" fmla="*/ 797 w 5465"/>
              <a:gd name="T35" fmla="*/ 2984 h 3131"/>
              <a:gd name="T36" fmla="*/ 945 w 5465"/>
              <a:gd name="T37" fmla="*/ 3087 h 3131"/>
              <a:gd name="T38" fmla="*/ 1152 w 5465"/>
              <a:gd name="T39" fmla="*/ 3117 h 3131"/>
              <a:gd name="T40" fmla="*/ 1462 w 5465"/>
              <a:gd name="T41" fmla="*/ 3043 h 3131"/>
              <a:gd name="T42" fmla="*/ 1536 w 5465"/>
              <a:gd name="T43" fmla="*/ 3013 h 3131"/>
              <a:gd name="T44" fmla="*/ 1846 w 5465"/>
              <a:gd name="T45" fmla="*/ 2984 h 3131"/>
              <a:gd name="T46" fmla="*/ 2496 w 5465"/>
              <a:gd name="T47" fmla="*/ 3072 h 3131"/>
              <a:gd name="T48" fmla="*/ 2954 w 5465"/>
              <a:gd name="T49" fmla="*/ 3131 h 3131"/>
              <a:gd name="T50" fmla="*/ 3677 w 5465"/>
              <a:gd name="T51" fmla="*/ 3043 h 3131"/>
              <a:gd name="T52" fmla="*/ 3648 w 5465"/>
              <a:gd name="T53" fmla="*/ 2984 h 3131"/>
              <a:gd name="T54" fmla="*/ 3589 w 5465"/>
              <a:gd name="T55" fmla="*/ 2939 h 3131"/>
              <a:gd name="T56" fmla="*/ 3264 w 5465"/>
              <a:gd name="T57" fmla="*/ 2747 h 3131"/>
              <a:gd name="T58" fmla="*/ 3234 w 5465"/>
              <a:gd name="T59" fmla="*/ 2688 h 3131"/>
              <a:gd name="T60" fmla="*/ 3249 w 5465"/>
              <a:gd name="T61" fmla="*/ 2289 h 3131"/>
              <a:gd name="T62" fmla="*/ 3603 w 5465"/>
              <a:gd name="T63" fmla="*/ 2068 h 3131"/>
              <a:gd name="T64" fmla="*/ 3766 w 5465"/>
              <a:gd name="T65" fmla="*/ 1728 h 3131"/>
              <a:gd name="T66" fmla="*/ 3943 w 5465"/>
              <a:gd name="T67" fmla="*/ 1625 h 3131"/>
              <a:gd name="T68" fmla="*/ 4076 w 5465"/>
              <a:gd name="T69" fmla="*/ 1566 h 3131"/>
              <a:gd name="T70" fmla="*/ 4371 w 5465"/>
              <a:gd name="T71" fmla="*/ 1595 h 3131"/>
              <a:gd name="T72" fmla="*/ 4726 w 5465"/>
              <a:gd name="T73" fmla="*/ 1728 h 3131"/>
              <a:gd name="T74" fmla="*/ 5154 w 5465"/>
              <a:gd name="T75" fmla="*/ 1773 h 3131"/>
              <a:gd name="T76" fmla="*/ 5346 w 5465"/>
              <a:gd name="T77" fmla="*/ 1566 h 3131"/>
              <a:gd name="T78" fmla="*/ 5435 w 5465"/>
              <a:gd name="T79" fmla="*/ 1256 h 3131"/>
              <a:gd name="T80" fmla="*/ 5420 w 5465"/>
              <a:gd name="T81" fmla="*/ 753 h 3131"/>
              <a:gd name="T82" fmla="*/ 5361 w 5465"/>
              <a:gd name="T83" fmla="*/ 606 h 3131"/>
              <a:gd name="T84" fmla="*/ 5317 w 5465"/>
              <a:gd name="T85" fmla="*/ 517 h 3131"/>
              <a:gd name="T86" fmla="*/ 4741 w 5465"/>
              <a:gd name="T87" fmla="*/ 237 h 3131"/>
              <a:gd name="T88" fmla="*/ 4238 w 5465"/>
              <a:gd name="T89" fmla="*/ 251 h 3131"/>
              <a:gd name="T90" fmla="*/ 3116 w 5465"/>
              <a:gd name="T91" fmla="*/ 303 h 31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5465" h="3131">
                <a:moveTo>
                  <a:pt x="4800" y="310"/>
                </a:moveTo>
                <a:cubicBezTo>
                  <a:pt x="2535" y="283"/>
                  <a:pt x="3012" y="385"/>
                  <a:pt x="1772" y="163"/>
                </a:cubicBezTo>
                <a:cubicBezTo>
                  <a:pt x="1660" y="99"/>
                  <a:pt x="1546" y="58"/>
                  <a:pt x="1432" y="0"/>
                </a:cubicBezTo>
                <a:cubicBezTo>
                  <a:pt x="1284" y="5"/>
                  <a:pt x="1136" y="2"/>
                  <a:pt x="989" y="15"/>
                </a:cubicBezTo>
                <a:cubicBezTo>
                  <a:pt x="801" y="31"/>
                  <a:pt x="616" y="70"/>
                  <a:pt x="428" y="89"/>
                </a:cubicBezTo>
                <a:cubicBezTo>
                  <a:pt x="323" y="115"/>
                  <a:pt x="223" y="152"/>
                  <a:pt x="118" y="177"/>
                </a:cubicBezTo>
                <a:cubicBezTo>
                  <a:pt x="74" y="329"/>
                  <a:pt x="31" y="480"/>
                  <a:pt x="0" y="635"/>
                </a:cubicBezTo>
                <a:cubicBezTo>
                  <a:pt x="22" y="787"/>
                  <a:pt x="12" y="1002"/>
                  <a:pt x="133" y="1123"/>
                </a:cubicBezTo>
                <a:cubicBezTo>
                  <a:pt x="176" y="1234"/>
                  <a:pt x="233" y="1333"/>
                  <a:pt x="266" y="1448"/>
                </a:cubicBezTo>
                <a:cubicBezTo>
                  <a:pt x="241" y="1521"/>
                  <a:pt x="210" y="1572"/>
                  <a:pt x="177" y="1640"/>
                </a:cubicBezTo>
                <a:cubicBezTo>
                  <a:pt x="192" y="1709"/>
                  <a:pt x="202" y="1779"/>
                  <a:pt x="221" y="1846"/>
                </a:cubicBezTo>
                <a:cubicBezTo>
                  <a:pt x="259" y="1978"/>
                  <a:pt x="254" y="1916"/>
                  <a:pt x="310" y="2009"/>
                </a:cubicBezTo>
                <a:cubicBezTo>
                  <a:pt x="367" y="2104"/>
                  <a:pt x="402" y="2208"/>
                  <a:pt x="458" y="2304"/>
                </a:cubicBezTo>
                <a:cubicBezTo>
                  <a:pt x="463" y="2334"/>
                  <a:pt x="463" y="2364"/>
                  <a:pt x="472" y="2393"/>
                </a:cubicBezTo>
                <a:cubicBezTo>
                  <a:pt x="493" y="2465"/>
                  <a:pt x="503" y="2441"/>
                  <a:pt x="546" y="2496"/>
                </a:cubicBezTo>
                <a:cubicBezTo>
                  <a:pt x="643" y="2620"/>
                  <a:pt x="646" y="2629"/>
                  <a:pt x="709" y="2733"/>
                </a:cubicBezTo>
                <a:cubicBezTo>
                  <a:pt x="744" y="2879"/>
                  <a:pt x="692" y="2684"/>
                  <a:pt x="768" y="2880"/>
                </a:cubicBezTo>
                <a:cubicBezTo>
                  <a:pt x="781" y="2914"/>
                  <a:pt x="782" y="2951"/>
                  <a:pt x="797" y="2984"/>
                </a:cubicBezTo>
                <a:cubicBezTo>
                  <a:pt x="846" y="3090"/>
                  <a:pt x="844" y="3072"/>
                  <a:pt x="945" y="3087"/>
                </a:cubicBezTo>
                <a:cubicBezTo>
                  <a:pt x="1014" y="3097"/>
                  <a:pt x="1083" y="3107"/>
                  <a:pt x="1152" y="3117"/>
                </a:cubicBezTo>
                <a:cubicBezTo>
                  <a:pt x="1255" y="3092"/>
                  <a:pt x="1359" y="3068"/>
                  <a:pt x="1462" y="3043"/>
                </a:cubicBezTo>
                <a:cubicBezTo>
                  <a:pt x="1488" y="3037"/>
                  <a:pt x="1510" y="3017"/>
                  <a:pt x="1536" y="3013"/>
                </a:cubicBezTo>
                <a:cubicBezTo>
                  <a:pt x="1639" y="2997"/>
                  <a:pt x="1743" y="2994"/>
                  <a:pt x="1846" y="2984"/>
                </a:cubicBezTo>
                <a:cubicBezTo>
                  <a:pt x="2063" y="3013"/>
                  <a:pt x="2279" y="3048"/>
                  <a:pt x="2496" y="3072"/>
                </a:cubicBezTo>
                <a:cubicBezTo>
                  <a:pt x="2958" y="3124"/>
                  <a:pt x="2767" y="3041"/>
                  <a:pt x="2954" y="3131"/>
                </a:cubicBezTo>
                <a:cubicBezTo>
                  <a:pt x="3195" y="3102"/>
                  <a:pt x="3439" y="3093"/>
                  <a:pt x="3677" y="3043"/>
                </a:cubicBezTo>
                <a:cubicBezTo>
                  <a:pt x="3698" y="3038"/>
                  <a:pt x="3662" y="3001"/>
                  <a:pt x="3648" y="2984"/>
                </a:cubicBezTo>
                <a:cubicBezTo>
                  <a:pt x="3632" y="2965"/>
                  <a:pt x="3610" y="2953"/>
                  <a:pt x="3589" y="2939"/>
                </a:cubicBezTo>
                <a:cubicBezTo>
                  <a:pt x="3483" y="2868"/>
                  <a:pt x="3370" y="2818"/>
                  <a:pt x="3264" y="2747"/>
                </a:cubicBezTo>
                <a:cubicBezTo>
                  <a:pt x="3254" y="2727"/>
                  <a:pt x="3235" y="2710"/>
                  <a:pt x="3234" y="2688"/>
                </a:cubicBezTo>
                <a:cubicBezTo>
                  <a:pt x="3230" y="2555"/>
                  <a:pt x="3195" y="2410"/>
                  <a:pt x="3249" y="2289"/>
                </a:cubicBezTo>
                <a:cubicBezTo>
                  <a:pt x="3267" y="2249"/>
                  <a:pt x="3512" y="2099"/>
                  <a:pt x="3603" y="2068"/>
                </a:cubicBezTo>
                <a:cubicBezTo>
                  <a:pt x="3643" y="1952"/>
                  <a:pt x="3656" y="1807"/>
                  <a:pt x="3766" y="1728"/>
                </a:cubicBezTo>
                <a:cubicBezTo>
                  <a:pt x="4058" y="1518"/>
                  <a:pt x="3725" y="1745"/>
                  <a:pt x="3943" y="1625"/>
                </a:cubicBezTo>
                <a:cubicBezTo>
                  <a:pt x="4067" y="1557"/>
                  <a:pt x="3932" y="1595"/>
                  <a:pt x="4076" y="1566"/>
                </a:cubicBezTo>
                <a:cubicBezTo>
                  <a:pt x="4197" y="1474"/>
                  <a:pt x="4124" y="1504"/>
                  <a:pt x="4371" y="1595"/>
                </a:cubicBezTo>
                <a:cubicBezTo>
                  <a:pt x="4504" y="1644"/>
                  <a:pt x="4592" y="1705"/>
                  <a:pt x="4726" y="1728"/>
                </a:cubicBezTo>
                <a:cubicBezTo>
                  <a:pt x="4903" y="1829"/>
                  <a:pt x="4943" y="1803"/>
                  <a:pt x="5154" y="1773"/>
                </a:cubicBezTo>
                <a:cubicBezTo>
                  <a:pt x="5225" y="1702"/>
                  <a:pt x="5294" y="1653"/>
                  <a:pt x="5346" y="1566"/>
                </a:cubicBezTo>
                <a:cubicBezTo>
                  <a:pt x="5364" y="1461"/>
                  <a:pt x="5400" y="1357"/>
                  <a:pt x="5435" y="1256"/>
                </a:cubicBezTo>
                <a:cubicBezTo>
                  <a:pt x="5465" y="1022"/>
                  <a:pt x="5458" y="1138"/>
                  <a:pt x="5420" y="753"/>
                </a:cubicBezTo>
                <a:cubicBezTo>
                  <a:pt x="5411" y="666"/>
                  <a:pt x="5404" y="685"/>
                  <a:pt x="5361" y="606"/>
                </a:cubicBezTo>
                <a:cubicBezTo>
                  <a:pt x="5345" y="577"/>
                  <a:pt x="5336" y="544"/>
                  <a:pt x="5317" y="517"/>
                </a:cubicBezTo>
                <a:cubicBezTo>
                  <a:pt x="5194" y="340"/>
                  <a:pt x="4932" y="291"/>
                  <a:pt x="4741" y="237"/>
                </a:cubicBezTo>
                <a:cubicBezTo>
                  <a:pt x="4357" y="254"/>
                  <a:pt x="4524" y="251"/>
                  <a:pt x="4238" y="251"/>
                </a:cubicBezTo>
                <a:lnTo>
                  <a:pt x="3116" y="303"/>
                </a:lnTo>
              </a:path>
            </a:pathLst>
          </a:custGeom>
          <a:solidFill>
            <a:srgbClr val="C0C0C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147459" name="Group 3"/>
          <p:cNvGrpSpPr>
            <a:grpSpLocks/>
          </p:cNvGrpSpPr>
          <p:nvPr/>
        </p:nvGrpSpPr>
        <p:grpSpPr bwMode="auto">
          <a:xfrm>
            <a:off x="6400800" y="3878263"/>
            <a:ext cx="1825625" cy="1912937"/>
            <a:chOff x="4579" y="153"/>
            <a:chExt cx="1150" cy="1205"/>
          </a:xfrm>
        </p:grpSpPr>
        <p:sp>
          <p:nvSpPr>
            <p:cNvPr id="147460" name="Freeform 4"/>
            <p:cNvSpPr>
              <a:spLocks/>
            </p:cNvSpPr>
            <p:nvPr/>
          </p:nvSpPr>
          <p:spPr bwMode="auto">
            <a:xfrm>
              <a:off x="4579" y="408"/>
              <a:ext cx="1109" cy="950"/>
            </a:xfrm>
            <a:custGeom>
              <a:avLst/>
              <a:gdLst>
                <a:gd name="T0" fmla="*/ 52 w 1109"/>
                <a:gd name="T1" fmla="*/ 131 h 950"/>
                <a:gd name="T2" fmla="*/ 52 w 1109"/>
                <a:gd name="T3" fmla="*/ 419 h 950"/>
                <a:gd name="T4" fmla="*/ 124 w 1109"/>
                <a:gd name="T5" fmla="*/ 639 h 950"/>
                <a:gd name="T6" fmla="*/ 276 w 1109"/>
                <a:gd name="T7" fmla="*/ 783 h 950"/>
                <a:gd name="T8" fmla="*/ 704 w 1109"/>
                <a:gd name="T9" fmla="*/ 919 h 950"/>
                <a:gd name="T10" fmla="*/ 1006 w 1109"/>
                <a:gd name="T11" fmla="*/ 933 h 950"/>
                <a:gd name="T12" fmla="*/ 1109 w 1109"/>
                <a:gd name="T13" fmla="*/ 785 h 950"/>
                <a:gd name="T14" fmla="*/ 1079 w 1109"/>
                <a:gd name="T15" fmla="*/ 357 h 950"/>
                <a:gd name="T16" fmla="*/ 1012 w 1109"/>
                <a:gd name="T17" fmla="*/ 227 h 950"/>
                <a:gd name="T18" fmla="*/ 858 w 1109"/>
                <a:gd name="T19" fmla="*/ 165 h 950"/>
                <a:gd name="T20" fmla="*/ 556 w 1109"/>
                <a:gd name="T21" fmla="*/ 3 h 950"/>
                <a:gd name="T22" fmla="*/ 116 w 1109"/>
                <a:gd name="T23" fmla="*/ 35 h 950"/>
                <a:gd name="T24" fmla="*/ 52 w 1109"/>
                <a:gd name="T25" fmla="*/ 163 h 950"/>
                <a:gd name="T26" fmla="*/ 84 w 1109"/>
                <a:gd name="T27" fmla="*/ 283 h 950"/>
                <a:gd name="T28" fmla="*/ 0 w 1109"/>
                <a:gd name="T29" fmla="*/ 231 h 950"/>
                <a:gd name="T30" fmla="*/ 52 w 1109"/>
                <a:gd name="T31" fmla="*/ 131 h 9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09" h="950">
                  <a:moveTo>
                    <a:pt x="52" y="131"/>
                  </a:moveTo>
                  <a:cubicBezTo>
                    <a:pt x="52" y="158"/>
                    <a:pt x="40" y="334"/>
                    <a:pt x="52" y="419"/>
                  </a:cubicBezTo>
                  <a:cubicBezTo>
                    <a:pt x="64" y="504"/>
                    <a:pt x="87" y="578"/>
                    <a:pt x="124" y="639"/>
                  </a:cubicBezTo>
                  <a:cubicBezTo>
                    <a:pt x="181" y="725"/>
                    <a:pt x="190" y="746"/>
                    <a:pt x="276" y="783"/>
                  </a:cubicBezTo>
                  <a:cubicBezTo>
                    <a:pt x="427" y="847"/>
                    <a:pt x="549" y="866"/>
                    <a:pt x="704" y="919"/>
                  </a:cubicBezTo>
                  <a:cubicBezTo>
                    <a:pt x="803" y="909"/>
                    <a:pt x="908" y="950"/>
                    <a:pt x="1006" y="933"/>
                  </a:cubicBezTo>
                  <a:cubicBezTo>
                    <a:pt x="1065" y="923"/>
                    <a:pt x="1109" y="785"/>
                    <a:pt x="1109" y="785"/>
                  </a:cubicBezTo>
                  <a:cubicBezTo>
                    <a:pt x="1099" y="642"/>
                    <a:pt x="1100" y="498"/>
                    <a:pt x="1079" y="357"/>
                  </a:cubicBezTo>
                  <a:cubicBezTo>
                    <a:pt x="1071" y="307"/>
                    <a:pt x="1042" y="254"/>
                    <a:pt x="1012" y="227"/>
                  </a:cubicBezTo>
                  <a:cubicBezTo>
                    <a:pt x="893" y="122"/>
                    <a:pt x="948" y="196"/>
                    <a:pt x="858" y="165"/>
                  </a:cubicBezTo>
                  <a:cubicBezTo>
                    <a:pt x="785" y="57"/>
                    <a:pt x="679" y="26"/>
                    <a:pt x="556" y="3"/>
                  </a:cubicBezTo>
                  <a:cubicBezTo>
                    <a:pt x="339" y="8"/>
                    <a:pt x="330" y="0"/>
                    <a:pt x="116" y="35"/>
                  </a:cubicBezTo>
                  <a:cubicBezTo>
                    <a:pt x="24" y="61"/>
                    <a:pt x="74" y="134"/>
                    <a:pt x="52" y="163"/>
                  </a:cubicBezTo>
                  <a:cubicBezTo>
                    <a:pt x="47" y="204"/>
                    <a:pt x="93" y="272"/>
                    <a:pt x="84" y="283"/>
                  </a:cubicBezTo>
                  <a:cubicBezTo>
                    <a:pt x="89" y="298"/>
                    <a:pt x="5" y="256"/>
                    <a:pt x="0" y="231"/>
                  </a:cubicBezTo>
                  <a:lnTo>
                    <a:pt x="52" y="131"/>
                  </a:lnTo>
                  <a:close/>
                </a:path>
              </a:pathLst>
            </a:custGeom>
            <a:solidFill>
              <a:srgbClr val="C0C0C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DDDDDD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461" name="Freeform 5"/>
            <p:cNvSpPr>
              <a:spLocks/>
            </p:cNvSpPr>
            <p:nvPr/>
          </p:nvSpPr>
          <p:spPr bwMode="auto">
            <a:xfrm>
              <a:off x="4603" y="384"/>
              <a:ext cx="1109" cy="950"/>
            </a:xfrm>
            <a:custGeom>
              <a:avLst/>
              <a:gdLst>
                <a:gd name="T0" fmla="*/ 52 w 1109"/>
                <a:gd name="T1" fmla="*/ 131 h 950"/>
                <a:gd name="T2" fmla="*/ 52 w 1109"/>
                <a:gd name="T3" fmla="*/ 419 h 950"/>
                <a:gd name="T4" fmla="*/ 124 w 1109"/>
                <a:gd name="T5" fmla="*/ 639 h 950"/>
                <a:gd name="T6" fmla="*/ 276 w 1109"/>
                <a:gd name="T7" fmla="*/ 783 h 950"/>
                <a:gd name="T8" fmla="*/ 704 w 1109"/>
                <a:gd name="T9" fmla="*/ 919 h 950"/>
                <a:gd name="T10" fmla="*/ 1006 w 1109"/>
                <a:gd name="T11" fmla="*/ 933 h 950"/>
                <a:gd name="T12" fmla="*/ 1109 w 1109"/>
                <a:gd name="T13" fmla="*/ 785 h 950"/>
                <a:gd name="T14" fmla="*/ 1079 w 1109"/>
                <a:gd name="T15" fmla="*/ 357 h 950"/>
                <a:gd name="T16" fmla="*/ 1012 w 1109"/>
                <a:gd name="T17" fmla="*/ 227 h 950"/>
                <a:gd name="T18" fmla="*/ 858 w 1109"/>
                <a:gd name="T19" fmla="*/ 165 h 950"/>
                <a:gd name="T20" fmla="*/ 556 w 1109"/>
                <a:gd name="T21" fmla="*/ 3 h 950"/>
                <a:gd name="T22" fmla="*/ 116 w 1109"/>
                <a:gd name="T23" fmla="*/ 35 h 950"/>
                <a:gd name="T24" fmla="*/ 52 w 1109"/>
                <a:gd name="T25" fmla="*/ 163 h 950"/>
                <a:gd name="T26" fmla="*/ 84 w 1109"/>
                <a:gd name="T27" fmla="*/ 283 h 950"/>
                <a:gd name="T28" fmla="*/ 0 w 1109"/>
                <a:gd name="T29" fmla="*/ 231 h 950"/>
                <a:gd name="T30" fmla="*/ 52 w 1109"/>
                <a:gd name="T31" fmla="*/ 131 h 9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09" h="950">
                  <a:moveTo>
                    <a:pt x="52" y="131"/>
                  </a:moveTo>
                  <a:cubicBezTo>
                    <a:pt x="52" y="158"/>
                    <a:pt x="40" y="334"/>
                    <a:pt x="52" y="419"/>
                  </a:cubicBezTo>
                  <a:cubicBezTo>
                    <a:pt x="64" y="504"/>
                    <a:pt x="87" y="578"/>
                    <a:pt x="124" y="639"/>
                  </a:cubicBezTo>
                  <a:cubicBezTo>
                    <a:pt x="181" y="725"/>
                    <a:pt x="190" y="746"/>
                    <a:pt x="276" y="783"/>
                  </a:cubicBezTo>
                  <a:cubicBezTo>
                    <a:pt x="427" y="847"/>
                    <a:pt x="549" y="866"/>
                    <a:pt x="704" y="919"/>
                  </a:cubicBezTo>
                  <a:cubicBezTo>
                    <a:pt x="803" y="909"/>
                    <a:pt x="908" y="950"/>
                    <a:pt x="1006" y="933"/>
                  </a:cubicBezTo>
                  <a:cubicBezTo>
                    <a:pt x="1065" y="923"/>
                    <a:pt x="1109" y="785"/>
                    <a:pt x="1109" y="785"/>
                  </a:cubicBezTo>
                  <a:cubicBezTo>
                    <a:pt x="1099" y="642"/>
                    <a:pt x="1100" y="498"/>
                    <a:pt x="1079" y="357"/>
                  </a:cubicBezTo>
                  <a:cubicBezTo>
                    <a:pt x="1071" y="307"/>
                    <a:pt x="1042" y="254"/>
                    <a:pt x="1012" y="227"/>
                  </a:cubicBezTo>
                  <a:cubicBezTo>
                    <a:pt x="893" y="122"/>
                    <a:pt x="948" y="196"/>
                    <a:pt x="858" y="165"/>
                  </a:cubicBezTo>
                  <a:cubicBezTo>
                    <a:pt x="785" y="57"/>
                    <a:pt x="679" y="26"/>
                    <a:pt x="556" y="3"/>
                  </a:cubicBezTo>
                  <a:cubicBezTo>
                    <a:pt x="339" y="8"/>
                    <a:pt x="330" y="0"/>
                    <a:pt x="116" y="35"/>
                  </a:cubicBezTo>
                  <a:cubicBezTo>
                    <a:pt x="24" y="61"/>
                    <a:pt x="74" y="134"/>
                    <a:pt x="52" y="163"/>
                  </a:cubicBezTo>
                  <a:cubicBezTo>
                    <a:pt x="47" y="204"/>
                    <a:pt x="93" y="272"/>
                    <a:pt x="84" y="283"/>
                  </a:cubicBezTo>
                  <a:cubicBezTo>
                    <a:pt x="89" y="298"/>
                    <a:pt x="5" y="256"/>
                    <a:pt x="0" y="231"/>
                  </a:cubicBezTo>
                  <a:lnTo>
                    <a:pt x="52" y="131"/>
                  </a:lnTo>
                  <a:close/>
                </a:path>
              </a:pathLst>
            </a:custGeom>
            <a:pattFill prst="horzBrick">
              <a:fgClr>
                <a:srgbClr val="DDDDDD"/>
              </a:fgClr>
              <a:bgClr>
                <a:schemeClr val="bg1"/>
              </a:bgClr>
            </a:patt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47462" name="Group 6"/>
            <p:cNvGrpSpPr>
              <a:grpSpLocks/>
            </p:cNvGrpSpPr>
            <p:nvPr/>
          </p:nvGrpSpPr>
          <p:grpSpPr bwMode="auto">
            <a:xfrm>
              <a:off x="4704" y="153"/>
              <a:ext cx="1025" cy="1152"/>
              <a:chOff x="4704" y="153"/>
              <a:chExt cx="1025" cy="1152"/>
            </a:xfrm>
          </p:grpSpPr>
          <p:graphicFrame>
            <p:nvGraphicFramePr>
              <p:cNvPr id="147463" name="Object 7"/>
              <p:cNvGraphicFramePr>
                <a:graphicFrameLocks noChangeAspect="1"/>
              </p:cNvGraphicFramePr>
              <p:nvPr/>
            </p:nvGraphicFramePr>
            <p:xfrm>
              <a:off x="4896" y="432"/>
              <a:ext cx="430" cy="681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4122" name="Clip" r:id="rId6" imgW="1917360" imgH="2997000" progId="MS_ClipArt_Gallery.2">
                      <p:embed/>
                    </p:oleObj>
                  </mc:Choice>
                  <mc:Fallback>
                    <p:oleObj name="Clip" r:id="rId6" imgW="1917360" imgH="2997000" progId="MS_ClipArt_Gallery.2">
                      <p:embed/>
                      <p:pic>
                        <p:nvPicPr>
                          <p:cNvPr id="0" name="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7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4896" y="432"/>
                            <a:ext cx="430" cy="681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ffectLst/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rgbClr val="FFFFFF"/>
                                </a:solidFill>
                              </a14:hiddenFill>
                            </a:ext>
                            <a:ext uri="{91240B29-F687-4F45-9708-019B960494DF}">
                              <a14:hiddenLine xmlns:a14="http://schemas.microsoft.com/office/drawing/2010/main" w="9525">
                                <a:solidFill>
                                  <a:srgbClr val="000000"/>
                                </a:solidFill>
                                <a:miter lim="800000"/>
                                <a:headEnd/>
                                <a:tailEnd/>
                              </a14:hiddenLine>
                            </a:ex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rgbClr val="808080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</p:pic>
                    </p:oleObj>
                  </mc:Fallback>
                </mc:AlternateContent>
              </a:graphicData>
            </a:graphic>
          </p:graphicFrame>
          <p:grpSp>
            <p:nvGrpSpPr>
              <p:cNvPr id="147464" name="Group 8"/>
              <p:cNvGrpSpPr>
                <a:grpSpLocks/>
              </p:cNvGrpSpPr>
              <p:nvPr/>
            </p:nvGrpSpPr>
            <p:grpSpPr bwMode="auto">
              <a:xfrm>
                <a:off x="4704" y="153"/>
                <a:ext cx="288" cy="873"/>
                <a:chOff x="4032" y="375"/>
                <a:chExt cx="288" cy="873"/>
              </a:xfrm>
            </p:grpSpPr>
            <p:pic>
              <p:nvPicPr>
                <p:cNvPr id="147465" name="Picture 9" descr="000803_1055_4732_v__v"/>
                <p:cNvPicPr>
                  <a:picLocks noChangeAspect="1" noChangeArrowheads="1"/>
                </p:cNvPicPr>
                <p:nvPr/>
              </p:nvPicPr>
              <p:blipFill>
                <a:blip r:embed="rId8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flipH="1">
                  <a:off x="4032" y="621"/>
                  <a:ext cx="288" cy="627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  <p:sp>
              <p:nvSpPr>
                <p:cNvPr id="147466" name="Text Box 10"/>
                <p:cNvSpPr txBox="1">
                  <a:spLocks noChangeArrowheads="1"/>
                </p:cNvSpPr>
                <p:nvPr/>
              </p:nvSpPr>
              <p:spPr bwMode="auto">
                <a:xfrm>
                  <a:off x="4032" y="375"/>
                  <a:ext cx="192" cy="327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/>
                <a:p>
                  <a:pPr>
                    <a:spcBef>
                      <a:spcPct val="50000"/>
                    </a:spcBef>
                  </a:pPr>
                  <a:r>
                    <a:rPr lang="en-US" sz="2800" dirty="0">
                      <a:solidFill>
                        <a:srgbClr val="FF0000"/>
                      </a:solidFill>
                      <a:latin typeface="Arial" charset="0"/>
                      <a:cs typeface="Arial" charset="0"/>
                    </a:rPr>
                    <a:t>?</a:t>
                  </a:r>
                </a:p>
              </p:txBody>
            </p:sp>
          </p:grpSp>
          <p:pic>
            <p:nvPicPr>
              <p:cNvPr id="147467" name="Picture 11" descr="EASTO008"/>
              <p:cNvPicPr>
                <a:picLocks noChangeAspect="1" noChangeArrowheads="1"/>
              </p:cNvPicPr>
              <p:nvPr/>
            </p:nvPicPr>
            <p:blipFill>
              <a:blip r:embed="rId9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136" y="681"/>
                <a:ext cx="593" cy="624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</p:grpSp>
      </p:grpSp>
      <p:pic>
        <p:nvPicPr>
          <p:cNvPr id="147468" name="Picture 12" descr="POINSET2"/>
          <p:cNvPicPr>
            <a:picLocks noChangeAspect="1" noChangeArrowheads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288" y="14288"/>
            <a:ext cx="1277937" cy="1273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47470" name="Picture 14" descr="POINSET2"/>
          <p:cNvPicPr>
            <a:picLocks noChangeAspect="1" noChangeArrowheads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-10800000">
            <a:off x="7800975" y="5519738"/>
            <a:ext cx="1279525" cy="12747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47471" name="Picture 15" descr="POINSET2"/>
          <p:cNvPicPr>
            <a:picLocks noChangeAspect="1" noChangeArrowheads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-16200000">
            <a:off x="7835900" y="26988"/>
            <a:ext cx="1279525" cy="1273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47472" name="Picture 16" descr="pretty_flower_purple_hb"/>
          <p:cNvPicPr>
            <a:picLocks noChangeAspect="1" noChangeArrowheads="1" noCrop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29538" y="5567363"/>
            <a:ext cx="1028700" cy="10287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47473" name="Picture 17" descr="pretty_flower_red_hb"/>
          <p:cNvPicPr>
            <a:picLocks noChangeAspect="1" noChangeArrowheads="1" noCrop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24800" y="333375"/>
            <a:ext cx="914400" cy="9144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47475" name="Picture 19" descr="pretty_flower_orange_hb"/>
          <p:cNvPicPr>
            <a:picLocks noChangeAspect="1" noChangeArrowheads="1" noCrop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5738" y="166688"/>
            <a:ext cx="1028700" cy="10287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47476" name="Freeform 20"/>
          <p:cNvSpPr>
            <a:spLocks/>
          </p:cNvSpPr>
          <p:nvPr/>
        </p:nvSpPr>
        <p:spPr bwMode="auto">
          <a:xfrm>
            <a:off x="228600" y="1447800"/>
            <a:ext cx="8675688" cy="5105400"/>
          </a:xfrm>
          <a:custGeom>
            <a:avLst/>
            <a:gdLst>
              <a:gd name="T0" fmla="*/ 4800 w 5465"/>
              <a:gd name="T1" fmla="*/ 310 h 3131"/>
              <a:gd name="T2" fmla="*/ 1772 w 5465"/>
              <a:gd name="T3" fmla="*/ 163 h 3131"/>
              <a:gd name="T4" fmla="*/ 1432 w 5465"/>
              <a:gd name="T5" fmla="*/ 0 h 3131"/>
              <a:gd name="T6" fmla="*/ 989 w 5465"/>
              <a:gd name="T7" fmla="*/ 15 h 3131"/>
              <a:gd name="T8" fmla="*/ 428 w 5465"/>
              <a:gd name="T9" fmla="*/ 89 h 3131"/>
              <a:gd name="T10" fmla="*/ 118 w 5465"/>
              <a:gd name="T11" fmla="*/ 177 h 3131"/>
              <a:gd name="T12" fmla="*/ 0 w 5465"/>
              <a:gd name="T13" fmla="*/ 635 h 3131"/>
              <a:gd name="T14" fmla="*/ 133 w 5465"/>
              <a:gd name="T15" fmla="*/ 1123 h 3131"/>
              <a:gd name="T16" fmla="*/ 266 w 5465"/>
              <a:gd name="T17" fmla="*/ 1448 h 3131"/>
              <a:gd name="T18" fmla="*/ 177 w 5465"/>
              <a:gd name="T19" fmla="*/ 1640 h 3131"/>
              <a:gd name="T20" fmla="*/ 221 w 5465"/>
              <a:gd name="T21" fmla="*/ 1846 h 3131"/>
              <a:gd name="T22" fmla="*/ 310 w 5465"/>
              <a:gd name="T23" fmla="*/ 2009 h 3131"/>
              <a:gd name="T24" fmla="*/ 458 w 5465"/>
              <a:gd name="T25" fmla="*/ 2304 h 3131"/>
              <a:gd name="T26" fmla="*/ 472 w 5465"/>
              <a:gd name="T27" fmla="*/ 2393 h 3131"/>
              <a:gd name="T28" fmla="*/ 546 w 5465"/>
              <a:gd name="T29" fmla="*/ 2496 h 3131"/>
              <a:gd name="T30" fmla="*/ 709 w 5465"/>
              <a:gd name="T31" fmla="*/ 2733 h 3131"/>
              <a:gd name="T32" fmla="*/ 768 w 5465"/>
              <a:gd name="T33" fmla="*/ 2880 h 3131"/>
              <a:gd name="T34" fmla="*/ 797 w 5465"/>
              <a:gd name="T35" fmla="*/ 2984 h 3131"/>
              <a:gd name="T36" fmla="*/ 945 w 5465"/>
              <a:gd name="T37" fmla="*/ 3087 h 3131"/>
              <a:gd name="T38" fmla="*/ 1152 w 5465"/>
              <a:gd name="T39" fmla="*/ 3117 h 3131"/>
              <a:gd name="T40" fmla="*/ 1462 w 5465"/>
              <a:gd name="T41" fmla="*/ 3043 h 3131"/>
              <a:gd name="T42" fmla="*/ 1536 w 5465"/>
              <a:gd name="T43" fmla="*/ 3013 h 3131"/>
              <a:gd name="T44" fmla="*/ 1846 w 5465"/>
              <a:gd name="T45" fmla="*/ 2984 h 3131"/>
              <a:gd name="T46" fmla="*/ 2496 w 5465"/>
              <a:gd name="T47" fmla="*/ 3072 h 3131"/>
              <a:gd name="T48" fmla="*/ 2954 w 5465"/>
              <a:gd name="T49" fmla="*/ 3131 h 3131"/>
              <a:gd name="T50" fmla="*/ 3677 w 5465"/>
              <a:gd name="T51" fmla="*/ 3043 h 3131"/>
              <a:gd name="T52" fmla="*/ 3648 w 5465"/>
              <a:gd name="T53" fmla="*/ 2984 h 3131"/>
              <a:gd name="T54" fmla="*/ 3589 w 5465"/>
              <a:gd name="T55" fmla="*/ 2939 h 3131"/>
              <a:gd name="T56" fmla="*/ 3264 w 5465"/>
              <a:gd name="T57" fmla="*/ 2747 h 3131"/>
              <a:gd name="T58" fmla="*/ 3234 w 5465"/>
              <a:gd name="T59" fmla="*/ 2688 h 3131"/>
              <a:gd name="T60" fmla="*/ 3249 w 5465"/>
              <a:gd name="T61" fmla="*/ 2289 h 3131"/>
              <a:gd name="T62" fmla="*/ 3603 w 5465"/>
              <a:gd name="T63" fmla="*/ 2068 h 3131"/>
              <a:gd name="T64" fmla="*/ 3766 w 5465"/>
              <a:gd name="T65" fmla="*/ 1728 h 3131"/>
              <a:gd name="T66" fmla="*/ 3943 w 5465"/>
              <a:gd name="T67" fmla="*/ 1625 h 3131"/>
              <a:gd name="T68" fmla="*/ 4076 w 5465"/>
              <a:gd name="T69" fmla="*/ 1566 h 3131"/>
              <a:gd name="T70" fmla="*/ 4371 w 5465"/>
              <a:gd name="T71" fmla="*/ 1595 h 3131"/>
              <a:gd name="T72" fmla="*/ 4726 w 5465"/>
              <a:gd name="T73" fmla="*/ 1728 h 3131"/>
              <a:gd name="T74" fmla="*/ 5154 w 5465"/>
              <a:gd name="T75" fmla="*/ 1773 h 3131"/>
              <a:gd name="T76" fmla="*/ 5346 w 5465"/>
              <a:gd name="T77" fmla="*/ 1566 h 3131"/>
              <a:gd name="T78" fmla="*/ 5435 w 5465"/>
              <a:gd name="T79" fmla="*/ 1256 h 3131"/>
              <a:gd name="T80" fmla="*/ 5420 w 5465"/>
              <a:gd name="T81" fmla="*/ 753 h 3131"/>
              <a:gd name="T82" fmla="*/ 5361 w 5465"/>
              <a:gd name="T83" fmla="*/ 606 h 3131"/>
              <a:gd name="T84" fmla="*/ 5317 w 5465"/>
              <a:gd name="T85" fmla="*/ 517 h 3131"/>
              <a:gd name="T86" fmla="*/ 4741 w 5465"/>
              <a:gd name="T87" fmla="*/ 237 h 3131"/>
              <a:gd name="T88" fmla="*/ 4238 w 5465"/>
              <a:gd name="T89" fmla="*/ 251 h 3131"/>
              <a:gd name="T90" fmla="*/ 3116 w 5465"/>
              <a:gd name="T91" fmla="*/ 303 h 31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5465" h="3131">
                <a:moveTo>
                  <a:pt x="4800" y="310"/>
                </a:moveTo>
                <a:cubicBezTo>
                  <a:pt x="2535" y="283"/>
                  <a:pt x="3012" y="385"/>
                  <a:pt x="1772" y="163"/>
                </a:cubicBezTo>
                <a:cubicBezTo>
                  <a:pt x="1660" y="99"/>
                  <a:pt x="1546" y="58"/>
                  <a:pt x="1432" y="0"/>
                </a:cubicBezTo>
                <a:cubicBezTo>
                  <a:pt x="1284" y="5"/>
                  <a:pt x="1136" y="2"/>
                  <a:pt x="989" y="15"/>
                </a:cubicBezTo>
                <a:cubicBezTo>
                  <a:pt x="801" y="31"/>
                  <a:pt x="616" y="70"/>
                  <a:pt x="428" y="89"/>
                </a:cubicBezTo>
                <a:cubicBezTo>
                  <a:pt x="323" y="115"/>
                  <a:pt x="223" y="152"/>
                  <a:pt x="118" y="177"/>
                </a:cubicBezTo>
                <a:cubicBezTo>
                  <a:pt x="74" y="329"/>
                  <a:pt x="31" y="480"/>
                  <a:pt x="0" y="635"/>
                </a:cubicBezTo>
                <a:cubicBezTo>
                  <a:pt x="22" y="787"/>
                  <a:pt x="12" y="1002"/>
                  <a:pt x="133" y="1123"/>
                </a:cubicBezTo>
                <a:cubicBezTo>
                  <a:pt x="176" y="1234"/>
                  <a:pt x="233" y="1333"/>
                  <a:pt x="266" y="1448"/>
                </a:cubicBezTo>
                <a:cubicBezTo>
                  <a:pt x="241" y="1521"/>
                  <a:pt x="210" y="1572"/>
                  <a:pt x="177" y="1640"/>
                </a:cubicBezTo>
                <a:cubicBezTo>
                  <a:pt x="192" y="1709"/>
                  <a:pt x="202" y="1779"/>
                  <a:pt x="221" y="1846"/>
                </a:cubicBezTo>
                <a:cubicBezTo>
                  <a:pt x="259" y="1978"/>
                  <a:pt x="254" y="1916"/>
                  <a:pt x="310" y="2009"/>
                </a:cubicBezTo>
                <a:cubicBezTo>
                  <a:pt x="367" y="2104"/>
                  <a:pt x="402" y="2208"/>
                  <a:pt x="458" y="2304"/>
                </a:cubicBezTo>
                <a:cubicBezTo>
                  <a:pt x="463" y="2334"/>
                  <a:pt x="463" y="2364"/>
                  <a:pt x="472" y="2393"/>
                </a:cubicBezTo>
                <a:cubicBezTo>
                  <a:pt x="493" y="2465"/>
                  <a:pt x="503" y="2441"/>
                  <a:pt x="546" y="2496"/>
                </a:cubicBezTo>
                <a:cubicBezTo>
                  <a:pt x="643" y="2620"/>
                  <a:pt x="646" y="2629"/>
                  <a:pt x="709" y="2733"/>
                </a:cubicBezTo>
                <a:cubicBezTo>
                  <a:pt x="744" y="2879"/>
                  <a:pt x="692" y="2684"/>
                  <a:pt x="768" y="2880"/>
                </a:cubicBezTo>
                <a:cubicBezTo>
                  <a:pt x="781" y="2914"/>
                  <a:pt x="782" y="2951"/>
                  <a:pt x="797" y="2984"/>
                </a:cubicBezTo>
                <a:cubicBezTo>
                  <a:pt x="846" y="3090"/>
                  <a:pt x="844" y="3072"/>
                  <a:pt x="945" y="3087"/>
                </a:cubicBezTo>
                <a:cubicBezTo>
                  <a:pt x="1014" y="3097"/>
                  <a:pt x="1083" y="3107"/>
                  <a:pt x="1152" y="3117"/>
                </a:cubicBezTo>
                <a:cubicBezTo>
                  <a:pt x="1255" y="3092"/>
                  <a:pt x="1359" y="3068"/>
                  <a:pt x="1462" y="3043"/>
                </a:cubicBezTo>
                <a:cubicBezTo>
                  <a:pt x="1488" y="3037"/>
                  <a:pt x="1510" y="3017"/>
                  <a:pt x="1536" y="3013"/>
                </a:cubicBezTo>
                <a:cubicBezTo>
                  <a:pt x="1639" y="2997"/>
                  <a:pt x="1743" y="2994"/>
                  <a:pt x="1846" y="2984"/>
                </a:cubicBezTo>
                <a:cubicBezTo>
                  <a:pt x="2063" y="3013"/>
                  <a:pt x="2279" y="3048"/>
                  <a:pt x="2496" y="3072"/>
                </a:cubicBezTo>
                <a:cubicBezTo>
                  <a:pt x="2958" y="3124"/>
                  <a:pt x="2767" y="3041"/>
                  <a:pt x="2954" y="3131"/>
                </a:cubicBezTo>
                <a:cubicBezTo>
                  <a:pt x="3195" y="3102"/>
                  <a:pt x="3439" y="3093"/>
                  <a:pt x="3677" y="3043"/>
                </a:cubicBezTo>
                <a:cubicBezTo>
                  <a:pt x="3698" y="3038"/>
                  <a:pt x="3662" y="3001"/>
                  <a:pt x="3648" y="2984"/>
                </a:cubicBezTo>
                <a:cubicBezTo>
                  <a:pt x="3632" y="2965"/>
                  <a:pt x="3610" y="2953"/>
                  <a:pt x="3589" y="2939"/>
                </a:cubicBezTo>
                <a:cubicBezTo>
                  <a:pt x="3483" y="2868"/>
                  <a:pt x="3370" y="2818"/>
                  <a:pt x="3264" y="2747"/>
                </a:cubicBezTo>
                <a:cubicBezTo>
                  <a:pt x="3254" y="2727"/>
                  <a:pt x="3235" y="2710"/>
                  <a:pt x="3234" y="2688"/>
                </a:cubicBezTo>
                <a:cubicBezTo>
                  <a:pt x="3230" y="2555"/>
                  <a:pt x="3195" y="2410"/>
                  <a:pt x="3249" y="2289"/>
                </a:cubicBezTo>
                <a:cubicBezTo>
                  <a:pt x="3267" y="2249"/>
                  <a:pt x="3512" y="2099"/>
                  <a:pt x="3603" y="2068"/>
                </a:cubicBezTo>
                <a:cubicBezTo>
                  <a:pt x="3643" y="1952"/>
                  <a:pt x="3656" y="1807"/>
                  <a:pt x="3766" y="1728"/>
                </a:cubicBezTo>
                <a:cubicBezTo>
                  <a:pt x="4058" y="1518"/>
                  <a:pt x="3725" y="1745"/>
                  <a:pt x="3943" y="1625"/>
                </a:cubicBezTo>
                <a:cubicBezTo>
                  <a:pt x="4067" y="1557"/>
                  <a:pt x="3932" y="1595"/>
                  <a:pt x="4076" y="1566"/>
                </a:cubicBezTo>
                <a:cubicBezTo>
                  <a:pt x="4197" y="1474"/>
                  <a:pt x="4124" y="1504"/>
                  <a:pt x="4371" y="1595"/>
                </a:cubicBezTo>
                <a:cubicBezTo>
                  <a:pt x="4504" y="1644"/>
                  <a:pt x="4592" y="1705"/>
                  <a:pt x="4726" y="1728"/>
                </a:cubicBezTo>
                <a:cubicBezTo>
                  <a:pt x="4903" y="1829"/>
                  <a:pt x="4943" y="1803"/>
                  <a:pt x="5154" y="1773"/>
                </a:cubicBezTo>
                <a:cubicBezTo>
                  <a:pt x="5225" y="1702"/>
                  <a:pt x="5294" y="1653"/>
                  <a:pt x="5346" y="1566"/>
                </a:cubicBezTo>
                <a:cubicBezTo>
                  <a:pt x="5364" y="1461"/>
                  <a:pt x="5400" y="1357"/>
                  <a:pt x="5435" y="1256"/>
                </a:cubicBezTo>
                <a:cubicBezTo>
                  <a:pt x="5465" y="1022"/>
                  <a:pt x="5458" y="1138"/>
                  <a:pt x="5420" y="753"/>
                </a:cubicBezTo>
                <a:cubicBezTo>
                  <a:pt x="5411" y="666"/>
                  <a:pt x="5404" y="685"/>
                  <a:pt x="5361" y="606"/>
                </a:cubicBezTo>
                <a:cubicBezTo>
                  <a:pt x="5345" y="577"/>
                  <a:pt x="5336" y="544"/>
                  <a:pt x="5317" y="517"/>
                </a:cubicBezTo>
                <a:cubicBezTo>
                  <a:pt x="5194" y="340"/>
                  <a:pt x="4932" y="291"/>
                  <a:pt x="4741" y="237"/>
                </a:cubicBezTo>
                <a:cubicBezTo>
                  <a:pt x="4357" y="254"/>
                  <a:pt x="4524" y="251"/>
                  <a:pt x="4238" y="251"/>
                </a:cubicBezTo>
                <a:lnTo>
                  <a:pt x="3116" y="303"/>
                </a:lnTo>
              </a:path>
            </a:pathLst>
          </a:custGeom>
          <a:pattFill prst="horzBrick">
            <a:fgClr>
              <a:srgbClr val="99CCFF"/>
            </a:fgClr>
            <a:bgClr>
              <a:schemeClr val="bg1"/>
            </a:bgClr>
          </a:patt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147477" name="Group 21"/>
          <p:cNvGrpSpPr>
            <a:grpSpLocks/>
          </p:cNvGrpSpPr>
          <p:nvPr/>
        </p:nvGrpSpPr>
        <p:grpSpPr bwMode="auto">
          <a:xfrm>
            <a:off x="6538728" y="5768023"/>
            <a:ext cx="1066800" cy="833437"/>
            <a:chOff x="4502" y="3363"/>
            <a:chExt cx="672" cy="525"/>
          </a:xfrm>
        </p:grpSpPr>
        <p:grpSp>
          <p:nvGrpSpPr>
            <p:cNvPr id="147478" name="Group 22"/>
            <p:cNvGrpSpPr>
              <a:grpSpLocks/>
            </p:cNvGrpSpPr>
            <p:nvPr/>
          </p:nvGrpSpPr>
          <p:grpSpPr bwMode="auto">
            <a:xfrm>
              <a:off x="4502" y="3363"/>
              <a:ext cx="672" cy="525"/>
              <a:chOff x="47" y="0"/>
              <a:chExt cx="5713" cy="4320"/>
            </a:xfrm>
          </p:grpSpPr>
          <p:sp>
            <p:nvSpPr>
              <p:cNvPr id="147479" name="Freeform 23"/>
              <p:cNvSpPr>
                <a:spLocks/>
              </p:cNvSpPr>
              <p:nvPr/>
            </p:nvSpPr>
            <p:spPr bwMode="auto">
              <a:xfrm>
                <a:off x="47" y="0"/>
                <a:ext cx="5713" cy="4320"/>
              </a:xfrm>
              <a:custGeom>
                <a:avLst/>
                <a:gdLst>
                  <a:gd name="T0" fmla="*/ 3365 w 5713"/>
                  <a:gd name="T1" fmla="*/ 58 h 4320"/>
                  <a:gd name="T2" fmla="*/ 3390 w 5713"/>
                  <a:gd name="T3" fmla="*/ 142 h 4320"/>
                  <a:gd name="T4" fmla="*/ 3613 w 5713"/>
                  <a:gd name="T5" fmla="*/ 187 h 4320"/>
                  <a:gd name="T6" fmla="*/ 4015 w 5713"/>
                  <a:gd name="T7" fmla="*/ 178 h 4320"/>
                  <a:gd name="T8" fmla="*/ 4051 w 5713"/>
                  <a:gd name="T9" fmla="*/ 310 h 4320"/>
                  <a:gd name="T10" fmla="*/ 3735 w 5713"/>
                  <a:gd name="T11" fmla="*/ 420 h 4320"/>
                  <a:gd name="T12" fmla="*/ 3794 w 5713"/>
                  <a:gd name="T13" fmla="*/ 514 h 4320"/>
                  <a:gd name="T14" fmla="*/ 3699 w 5713"/>
                  <a:gd name="T15" fmla="*/ 610 h 4320"/>
                  <a:gd name="T16" fmla="*/ 3576 w 5713"/>
                  <a:gd name="T17" fmla="*/ 663 h 4320"/>
                  <a:gd name="T18" fmla="*/ 3529 w 5713"/>
                  <a:gd name="T19" fmla="*/ 765 h 4320"/>
                  <a:gd name="T20" fmla="*/ 3699 w 5713"/>
                  <a:gd name="T21" fmla="*/ 779 h 4320"/>
                  <a:gd name="T22" fmla="*/ 3838 w 5713"/>
                  <a:gd name="T23" fmla="*/ 866 h 4320"/>
                  <a:gd name="T24" fmla="*/ 3855 w 5713"/>
                  <a:gd name="T25" fmla="*/ 996 h 4320"/>
                  <a:gd name="T26" fmla="*/ 4086 w 5713"/>
                  <a:gd name="T27" fmla="*/ 1008 h 4320"/>
                  <a:gd name="T28" fmla="*/ 4093 w 5713"/>
                  <a:gd name="T29" fmla="*/ 1019 h 4320"/>
                  <a:gd name="T30" fmla="*/ 4213 w 5713"/>
                  <a:gd name="T31" fmla="*/ 990 h 4320"/>
                  <a:gd name="T32" fmla="*/ 4402 w 5713"/>
                  <a:gd name="T33" fmla="*/ 1022 h 4320"/>
                  <a:gd name="T34" fmla="*/ 5351 w 5713"/>
                  <a:gd name="T35" fmla="*/ 1452 h 4320"/>
                  <a:gd name="T36" fmla="*/ 5642 w 5713"/>
                  <a:gd name="T37" fmla="*/ 1563 h 4320"/>
                  <a:gd name="T38" fmla="*/ 5637 w 5713"/>
                  <a:gd name="T39" fmla="*/ 1877 h 4320"/>
                  <a:gd name="T40" fmla="*/ 5417 w 5713"/>
                  <a:gd name="T41" fmla="*/ 2071 h 4320"/>
                  <a:gd name="T42" fmla="*/ 5321 w 5713"/>
                  <a:gd name="T43" fmla="*/ 2666 h 4320"/>
                  <a:gd name="T44" fmla="*/ 5311 w 5713"/>
                  <a:gd name="T45" fmla="*/ 2755 h 4320"/>
                  <a:gd name="T46" fmla="*/ 4581 w 5713"/>
                  <a:gd name="T47" fmla="*/ 3818 h 4320"/>
                  <a:gd name="T48" fmla="*/ 4260 w 5713"/>
                  <a:gd name="T49" fmla="*/ 3877 h 4320"/>
                  <a:gd name="T50" fmla="*/ 4554 w 5713"/>
                  <a:gd name="T51" fmla="*/ 4005 h 4320"/>
                  <a:gd name="T52" fmla="*/ 4525 w 5713"/>
                  <a:gd name="T53" fmla="*/ 4188 h 4320"/>
                  <a:gd name="T54" fmla="*/ 3961 w 5713"/>
                  <a:gd name="T55" fmla="*/ 4303 h 4320"/>
                  <a:gd name="T56" fmla="*/ 3451 w 5713"/>
                  <a:gd name="T57" fmla="*/ 4237 h 4320"/>
                  <a:gd name="T58" fmla="*/ 3194 w 5713"/>
                  <a:gd name="T59" fmla="*/ 4093 h 4320"/>
                  <a:gd name="T60" fmla="*/ 2990 w 5713"/>
                  <a:gd name="T61" fmla="*/ 3942 h 4320"/>
                  <a:gd name="T62" fmla="*/ 3034 w 5713"/>
                  <a:gd name="T63" fmla="*/ 3838 h 4320"/>
                  <a:gd name="T64" fmla="*/ 2789 w 5713"/>
                  <a:gd name="T65" fmla="*/ 3815 h 4320"/>
                  <a:gd name="T66" fmla="*/ 2632 w 5713"/>
                  <a:gd name="T67" fmla="*/ 3852 h 4320"/>
                  <a:gd name="T68" fmla="*/ 2598 w 5713"/>
                  <a:gd name="T69" fmla="*/ 3974 h 4320"/>
                  <a:gd name="T70" fmla="*/ 2478 w 5713"/>
                  <a:gd name="T71" fmla="*/ 4184 h 4320"/>
                  <a:gd name="T72" fmla="*/ 2169 w 5713"/>
                  <a:gd name="T73" fmla="*/ 4316 h 4320"/>
                  <a:gd name="T74" fmla="*/ 1723 w 5713"/>
                  <a:gd name="T75" fmla="*/ 4236 h 4320"/>
                  <a:gd name="T76" fmla="*/ 1515 w 5713"/>
                  <a:gd name="T77" fmla="*/ 4069 h 4320"/>
                  <a:gd name="T78" fmla="*/ 1203 w 5713"/>
                  <a:gd name="T79" fmla="*/ 3952 h 4320"/>
                  <a:gd name="T80" fmla="*/ 1017 w 5713"/>
                  <a:gd name="T81" fmla="*/ 3803 h 4320"/>
                  <a:gd name="T82" fmla="*/ 154 w 5713"/>
                  <a:gd name="T83" fmla="*/ 2099 h 4320"/>
                  <a:gd name="T84" fmla="*/ 5 w 5713"/>
                  <a:gd name="T85" fmla="*/ 1861 h 4320"/>
                  <a:gd name="T86" fmla="*/ 365 w 5713"/>
                  <a:gd name="T87" fmla="*/ 1116 h 4320"/>
                  <a:gd name="T88" fmla="*/ 870 w 5713"/>
                  <a:gd name="T89" fmla="*/ 1116 h 4320"/>
                  <a:gd name="T90" fmla="*/ 1395 w 5713"/>
                  <a:gd name="T91" fmla="*/ 1046 h 4320"/>
                  <a:gd name="T92" fmla="*/ 1497 w 5713"/>
                  <a:gd name="T93" fmla="*/ 992 h 4320"/>
                  <a:gd name="T94" fmla="*/ 1664 w 5713"/>
                  <a:gd name="T95" fmla="*/ 999 h 4320"/>
                  <a:gd name="T96" fmla="*/ 1814 w 5713"/>
                  <a:gd name="T97" fmla="*/ 995 h 4320"/>
                  <a:gd name="T98" fmla="*/ 2017 w 5713"/>
                  <a:gd name="T99" fmla="*/ 866 h 4320"/>
                  <a:gd name="T100" fmla="*/ 2260 w 5713"/>
                  <a:gd name="T101" fmla="*/ 782 h 4320"/>
                  <a:gd name="T102" fmla="*/ 2191 w 5713"/>
                  <a:gd name="T103" fmla="*/ 726 h 4320"/>
                  <a:gd name="T104" fmla="*/ 2056 w 5713"/>
                  <a:gd name="T105" fmla="*/ 670 h 4320"/>
                  <a:gd name="T106" fmla="*/ 2044 w 5713"/>
                  <a:gd name="T107" fmla="*/ 612 h 4320"/>
                  <a:gd name="T108" fmla="*/ 1973 w 5713"/>
                  <a:gd name="T109" fmla="*/ 575 h 4320"/>
                  <a:gd name="T110" fmla="*/ 1870 w 5713"/>
                  <a:gd name="T111" fmla="*/ 557 h 4320"/>
                  <a:gd name="T112" fmla="*/ 1689 w 5713"/>
                  <a:gd name="T113" fmla="*/ 406 h 4320"/>
                  <a:gd name="T114" fmla="*/ 2125 w 5713"/>
                  <a:gd name="T115" fmla="*/ 336 h 4320"/>
                  <a:gd name="T116" fmla="*/ 2740 w 5713"/>
                  <a:gd name="T117" fmla="*/ 30 h 43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5713" h="4320">
                    <a:moveTo>
                      <a:pt x="3348" y="0"/>
                    </a:moveTo>
                    <a:lnTo>
                      <a:pt x="3355" y="8"/>
                    </a:lnTo>
                    <a:lnTo>
                      <a:pt x="3360" y="16"/>
                    </a:lnTo>
                    <a:lnTo>
                      <a:pt x="3363" y="24"/>
                    </a:lnTo>
                    <a:lnTo>
                      <a:pt x="3365" y="32"/>
                    </a:lnTo>
                    <a:lnTo>
                      <a:pt x="3365" y="40"/>
                    </a:lnTo>
                    <a:lnTo>
                      <a:pt x="3365" y="48"/>
                    </a:lnTo>
                    <a:lnTo>
                      <a:pt x="3365" y="58"/>
                    </a:lnTo>
                    <a:lnTo>
                      <a:pt x="3365" y="66"/>
                    </a:lnTo>
                    <a:lnTo>
                      <a:pt x="3368" y="74"/>
                    </a:lnTo>
                    <a:lnTo>
                      <a:pt x="3373" y="83"/>
                    </a:lnTo>
                    <a:lnTo>
                      <a:pt x="3375" y="95"/>
                    </a:lnTo>
                    <a:lnTo>
                      <a:pt x="3377" y="107"/>
                    </a:lnTo>
                    <a:lnTo>
                      <a:pt x="3380" y="119"/>
                    </a:lnTo>
                    <a:lnTo>
                      <a:pt x="3385" y="131"/>
                    </a:lnTo>
                    <a:lnTo>
                      <a:pt x="3390" y="142"/>
                    </a:lnTo>
                    <a:lnTo>
                      <a:pt x="3395" y="154"/>
                    </a:lnTo>
                    <a:lnTo>
                      <a:pt x="3402" y="165"/>
                    </a:lnTo>
                    <a:lnTo>
                      <a:pt x="3409" y="175"/>
                    </a:lnTo>
                    <a:lnTo>
                      <a:pt x="3417" y="187"/>
                    </a:lnTo>
                    <a:lnTo>
                      <a:pt x="3424" y="197"/>
                    </a:lnTo>
                    <a:lnTo>
                      <a:pt x="3493" y="195"/>
                    </a:lnTo>
                    <a:lnTo>
                      <a:pt x="3554" y="191"/>
                    </a:lnTo>
                    <a:lnTo>
                      <a:pt x="3613" y="187"/>
                    </a:lnTo>
                    <a:lnTo>
                      <a:pt x="3667" y="182"/>
                    </a:lnTo>
                    <a:lnTo>
                      <a:pt x="3721" y="179"/>
                    </a:lnTo>
                    <a:lnTo>
                      <a:pt x="3775" y="174"/>
                    </a:lnTo>
                    <a:lnTo>
                      <a:pt x="3831" y="170"/>
                    </a:lnTo>
                    <a:lnTo>
                      <a:pt x="3887" y="166"/>
                    </a:lnTo>
                    <a:lnTo>
                      <a:pt x="3946" y="164"/>
                    </a:lnTo>
                    <a:lnTo>
                      <a:pt x="4010" y="162"/>
                    </a:lnTo>
                    <a:lnTo>
                      <a:pt x="4015" y="178"/>
                    </a:lnTo>
                    <a:lnTo>
                      <a:pt x="4020" y="195"/>
                    </a:lnTo>
                    <a:lnTo>
                      <a:pt x="4025" y="211"/>
                    </a:lnTo>
                    <a:lnTo>
                      <a:pt x="4029" y="228"/>
                    </a:lnTo>
                    <a:lnTo>
                      <a:pt x="4037" y="244"/>
                    </a:lnTo>
                    <a:lnTo>
                      <a:pt x="4042" y="261"/>
                    </a:lnTo>
                    <a:lnTo>
                      <a:pt x="4044" y="277"/>
                    </a:lnTo>
                    <a:lnTo>
                      <a:pt x="4049" y="294"/>
                    </a:lnTo>
                    <a:lnTo>
                      <a:pt x="4051" y="310"/>
                    </a:lnTo>
                    <a:lnTo>
                      <a:pt x="4054" y="326"/>
                    </a:lnTo>
                    <a:lnTo>
                      <a:pt x="3701" y="371"/>
                    </a:lnTo>
                    <a:lnTo>
                      <a:pt x="3689" y="381"/>
                    </a:lnTo>
                    <a:lnTo>
                      <a:pt x="3686" y="390"/>
                    </a:lnTo>
                    <a:lnTo>
                      <a:pt x="3694" y="398"/>
                    </a:lnTo>
                    <a:lnTo>
                      <a:pt x="3703" y="406"/>
                    </a:lnTo>
                    <a:lnTo>
                      <a:pt x="3718" y="413"/>
                    </a:lnTo>
                    <a:lnTo>
                      <a:pt x="3735" y="420"/>
                    </a:lnTo>
                    <a:lnTo>
                      <a:pt x="3752" y="427"/>
                    </a:lnTo>
                    <a:lnTo>
                      <a:pt x="3770" y="435"/>
                    </a:lnTo>
                    <a:lnTo>
                      <a:pt x="3782" y="443"/>
                    </a:lnTo>
                    <a:lnTo>
                      <a:pt x="3789" y="453"/>
                    </a:lnTo>
                    <a:lnTo>
                      <a:pt x="3797" y="468"/>
                    </a:lnTo>
                    <a:lnTo>
                      <a:pt x="3799" y="484"/>
                    </a:lnTo>
                    <a:lnTo>
                      <a:pt x="3797" y="499"/>
                    </a:lnTo>
                    <a:lnTo>
                      <a:pt x="3794" y="514"/>
                    </a:lnTo>
                    <a:lnTo>
                      <a:pt x="3787" y="528"/>
                    </a:lnTo>
                    <a:lnTo>
                      <a:pt x="3777" y="542"/>
                    </a:lnTo>
                    <a:lnTo>
                      <a:pt x="3767" y="556"/>
                    </a:lnTo>
                    <a:lnTo>
                      <a:pt x="3755" y="570"/>
                    </a:lnTo>
                    <a:lnTo>
                      <a:pt x="3740" y="582"/>
                    </a:lnTo>
                    <a:lnTo>
                      <a:pt x="3725" y="594"/>
                    </a:lnTo>
                    <a:lnTo>
                      <a:pt x="3713" y="603"/>
                    </a:lnTo>
                    <a:lnTo>
                      <a:pt x="3699" y="610"/>
                    </a:lnTo>
                    <a:lnTo>
                      <a:pt x="3679" y="614"/>
                    </a:lnTo>
                    <a:lnTo>
                      <a:pt x="3659" y="619"/>
                    </a:lnTo>
                    <a:lnTo>
                      <a:pt x="3640" y="623"/>
                    </a:lnTo>
                    <a:lnTo>
                      <a:pt x="3620" y="628"/>
                    </a:lnTo>
                    <a:lnTo>
                      <a:pt x="3603" y="634"/>
                    </a:lnTo>
                    <a:lnTo>
                      <a:pt x="3591" y="642"/>
                    </a:lnTo>
                    <a:lnTo>
                      <a:pt x="3581" y="651"/>
                    </a:lnTo>
                    <a:lnTo>
                      <a:pt x="3576" y="663"/>
                    </a:lnTo>
                    <a:lnTo>
                      <a:pt x="3576" y="676"/>
                    </a:lnTo>
                    <a:lnTo>
                      <a:pt x="3574" y="688"/>
                    </a:lnTo>
                    <a:lnTo>
                      <a:pt x="3569" y="701"/>
                    </a:lnTo>
                    <a:lnTo>
                      <a:pt x="3564" y="714"/>
                    </a:lnTo>
                    <a:lnTo>
                      <a:pt x="3556" y="726"/>
                    </a:lnTo>
                    <a:lnTo>
                      <a:pt x="3547" y="739"/>
                    </a:lnTo>
                    <a:lnTo>
                      <a:pt x="3537" y="752"/>
                    </a:lnTo>
                    <a:lnTo>
                      <a:pt x="3529" y="765"/>
                    </a:lnTo>
                    <a:lnTo>
                      <a:pt x="3520" y="778"/>
                    </a:lnTo>
                    <a:lnTo>
                      <a:pt x="3512" y="790"/>
                    </a:lnTo>
                    <a:lnTo>
                      <a:pt x="3542" y="790"/>
                    </a:lnTo>
                    <a:lnTo>
                      <a:pt x="3574" y="789"/>
                    </a:lnTo>
                    <a:lnTo>
                      <a:pt x="3603" y="787"/>
                    </a:lnTo>
                    <a:lnTo>
                      <a:pt x="3635" y="783"/>
                    </a:lnTo>
                    <a:lnTo>
                      <a:pt x="3667" y="781"/>
                    </a:lnTo>
                    <a:lnTo>
                      <a:pt x="3699" y="779"/>
                    </a:lnTo>
                    <a:lnTo>
                      <a:pt x="3730" y="779"/>
                    </a:lnTo>
                    <a:lnTo>
                      <a:pt x="3760" y="779"/>
                    </a:lnTo>
                    <a:lnTo>
                      <a:pt x="3792" y="782"/>
                    </a:lnTo>
                    <a:lnTo>
                      <a:pt x="3821" y="787"/>
                    </a:lnTo>
                    <a:lnTo>
                      <a:pt x="3833" y="807"/>
                    </a:lnTo>
                    <a:lnTo>
                      <a:pt x="3838" y="827"/>
                    </a:lnTo>
                    <a:lnTo>
                      <a:pt x="3841" y="846"/>
                    </a:lnTo>
                    <a:lnTo>
                      <a:pt x="3838" y="866"/>
                    </a:lnTo>
                    <a:lnTo>
                      <a:pt x="3833" y="885"/>
                    </a:lnTo>
                    <a:lnTo>
                      <a:pt x="3828" y="904"/>
                    </a:lnTo>
                    <a:lnTo>
                      <a:pt x="3821" y="925"/>
                    </a:lnTo>
                    <a:lnTo>
                      <a:pt x="3814" y="944"/>
                    </a:lnTo>
                    <a:lnTo>
                      <a:pt x="3809" y="964"/>
                    </a:lnTo>
                    <a:lnTo>
                      <a:pt x="3806" y="984"/>
                    </a:lnTo>
                    <a:lnTo>
                      <a:pt x="3831" y="990"/>
                    </a:lnTo>
                    <a:lnTo>
                      <a:pt x="3855" y="996"/>
                    </a:lnTo>
                    <a:lnTo>
                      <a:pt x="3882" y="999"/>
                    </a:lnTo>
                    <a:lnTo>
                      <a:pt x="3912" y="1002"/>
                    </a:lnTo>
                    <a:lnTo>
                      <a:pt x="3944" y="1003"/>
                    </a:lnTo>
                    <a:lnTo>
                      <a:pt x="3973" y="1004"/>
                    </a:lnTo>
                    <a:lnTo>
                      <a:pt x="4005" y="1005"/>
                    </a:lnTo>
                    <a:lnTo>
                      <a:pt x="4034" y="1005"/>
                    </a:lnTo>
                    <a:lnTo>
                      <a:pt x="4061" y="1006"/>
                    </a:lnTo>
                    <a:lnTo>
                      <a:pt x="4086" y="1008"/>
                    </a:lnTo>
                    <a:lnTo>
                      <a:pt x="4086" y="1010"/>
                    </a:lnTo>
                    <a:lnTo>
                      <a:pt x="4086" y="1012"/>
                    </a:lnTo>
                    <a:lnTo>
                      <a:pt x="4088" y="1013"/>
                    </a:lnTo>
                    <a:lnTo>
                      <a:pt x="4088" y="1014"/>
                    </a:lnTo>
                    <a:lnTo>
                      <a:pt x="4088" y="1015"/>
                    </a:lnTo>
                    <a:lnTo>
                      <a:pt x="4088" y="1016"/>
                    </a:lnTo>
                    <a:lnTo>
                      <a:pt x="4091" y="1018"/>
                    </a:lnTo>
                    <a:lnTo>
                      <a:pt x="4093" y="1019"/>
                    </a:lnTo>
                    <a:lnTo>
                      <a:pt x="4096" y="1020"/>
                    </a:lnTo>
                    <a:lnTo>
                      <a:pt x="4098" y="1020"/>
                    </a:lnTo>
                    <a:lnTo>
                      <a:pt x="4115" y="1013"/>
                    </a:lnTo>
                    <a:lnTo>
                      <a:pt x="4132" y="1007"/>
                    </a:lnTo>
                    <a:lnTo>
                      <a:pt x="4152" y="1002"/>
                    </a:lnTo>
                    <a:lnTo>
                      <a:pt x="4172" y="997"/>
                    </a:lnTo>
                    <a:lnTo>
                      <a:pt x="4191" y="994"/>
                    </a:lnTo>
                    <a:lnTo>
                      <a:pt x="4213" y="990"/>
                    </a:lnTo>
                    <a:lnTo>
                      <a:pt x="4235" y="987"/>
                    </a:lnTo>
                    <a:lnTo>
                      <a:pt x="4255" y="984"/>
                    </a:lnTo>
                    <a:lnTo>
                      <a:pt x="4277" y="982"/>
                    </a:lnTo>
                    <a:lnTo>
                      <a:pt x="4299" y="979"/>
                    </a:lnTo>
                    <a:lnTo>
                      <a:pt x="4333" y="987"/>
                    </a:lnTo>
                    <a:lnTo>
                      <a:pt x="4360" y="997"/>
                    </a:lnTo>
                    <a:lnTo>
                      <a:pt x="4382" y="1008"/>
                    </a:lnTo>
                    <a:lnTo>
                      <a:pt x="4402" y="1022"/>
                    </a:lnTo>
                    <a:lnTo>
                      <a:pt x="4414" y="1037"/>
                    </a:lnTo>
                    <a:lnTo>
                      <a:pt x="4426" y="1052"/>
                    </a:lnTo>
                    <a:lnTo>
                      <a:pt x="4436" y="1068"/>
                    </a:lnTo>
                    <a:lnTo>
                      <a:pt x="4446" y="1085"/>
                    </a:lnTo>
                    <a:lnTo>
                      <a:pt x="4456" y="1101"/>
                    </a:lnTo>
                    <a:lnTo>
                      <a:pt x="4468" y="1116"/>
                    </a:lnTo>
                    <a:lnTo>
                      <a:pt x="5351" y="1119"/>
                    </a:lnTo>
                    <a:lnTo>
                      <a:pt x="5351" y="1452"/>
                    </a:lnTo>
                    <a:lnTo>
                      <a:pt x="5387" y="1466"/>
                    </a:lnTo>
                    <a:lnTo>
                      <a:pt x="5424" y="1478"/>
                    </a:lnTo>
                    <a:lnTo>
                      <a:pt x="5463" y="1492"/>
                    </a:lnTo>
                    <a:lnTo>
                      <a:pt x="5503" y="1504"/>
                    </a:lnTo>
                    <a:lnTo>
                      <a:pt x="5542" y="1517"/>
                    </a:lnTo>
                    <a:lnTo>
                      <a:pt x="5578" y="1531"/>
                    </a:lnTo>
                    <a:lnTo>
                      <a:pt x="5610" y="1547"/>
                    </a:lnTo>
                    <a:lnTo>
                      <a:pt x="5642" y="1563"/>
                    </a:lnTo>
                    <a:lnTo>
                      <a:pt x="5667" y="1581"/>
                    </a:lnTo>
                    <a:lnTo>
                      <a:pt x="5686" y="1602"/>
                    </a:lnTo>
                    <a:lnTo>
                      <a:pt x="5706" y="1648"/>
                    </a:lnTo>
                    <a:lnTo>
                      <a:pt x="5713" y="1695"/>
                    </a:lnTo>
                    <a:lnTo>
                      <a:pt x="5708" y="1742"/>
                    </a:lnTo>
                    <a:lnTo>
                      <a:pt x="5694" y="1788"/>
                    </a:lnTo>
                    <a:lnTo>
                      <a:pt x="5669" y="1834"/>
                    </a:lnTo>
                    <a:lnTo>
                      <a:pt x="5637" y="1877"/>
                    </a:lnTo>
                    <a:lnTo>
                      <a:pt x="5603" y="1922"/>
                    </a:lnTo>
                    <a:lnTo>
                      <a:pt x="5561" y="1964"/>
                    </a:lnTo>
                    <a:lnTo>
                      <a:pt x="5517" y="2005"/>
                    </a:lnTo>
                    <a:lnTo>
                      <a:pt x="5473" y="2045"/>
                    </a:lnTo>
                    <a:lnTo>
                      <a:pt x="5458" y="2052"/>
                    </a:lnTo>
                    <a:lnTo>
                      <a:pt x="5446" y="2059"/>
                    </a:lnTo>
                    <a:lnTo>
                      <a:pt x="5431" y="2066"/>
                    </a:lnTo>
                    <a:lnTo>
                      <a:pt x="5417" y="2071"/>
                    </a:lnTo>
                    <a:lnTo>
                      <a:pt x="5402" y="2077"/>
                    </a:lnTo>
                    <a:lnTo>
                      <a:pt x="5390" y="2083"/>
                    </a:lnTo>
                    <a:lnTo>
                      <a:pt x="5375" y="2088"/>
                    </a:lnTo>
                    <a:lnTo>
                      <a:pt x="5360" y="2094"/>
                    </a:lnTo>
                    <a:lnTo>
                      <a:pt x="5346" y="2101"/>
                    </a:lnTo>
                    <a:lnTo>
                      <a:pt x="5333" y="2107"/>
                    </a:lnTo>
                    <a:lnTo>
                      <a:pt x="5314" y="2654"/>
                    </a:lnTo>
                    <a:lnTo>
                      <a:pt x="5321" y="2666"/>
                    </a:lnTo>
                    <a:lnTo>
                      <a:pt x="5324" y="2677"/>
                    </a:lnTo>
                    <a:lnTo>
                      <a:pt x="5324" y="2688"/>
                    </a:lnTo>
                    <a:lnTo>
                      <a:pt x="5321" y="2700"/>
                    </a:lnTo>
                    <a:lnTo>
                      <a:pt x="5319" y="2711"/>
                    </a:lnTo>
                    <a:lnTo>
                      <a:pt x="5316" y="2723"/>
                    </a:lnTo>
                    <a:lnTo>
                      <a:pt x="5314" y="2733"/>
                    </a:lnTo>
                    <a:lnTo>
                      <a:pt x="5311" y="2744"/>
                    </a:lnTo>
                    <a:lnTo>
                      <a:pt x="5311" y="2755"/>
                    </a:lnTo>
                    <a:lnTo>
                      <a:pt x="5314" y="2765"/>
                    </a:lnTo>
                    <a:lnTo>
                      <a:pt x="5297" y="3818"/>
                    </a:lnTo>
                    <a:lnTo>
                      <a:pt x="5179" y="3818"/>
                    </a:lnTo>
                    <a:lnTo>
                      <a:pt x="5059" y="3818"/>
                    </a:lnTo>
                    <a:lnTo>
                      <a:pt x="4939" y="3818"/>
                    </a:lnTo>
                    <a:lnTo>
                      <a:pt x="4819" y="3818"/>
                    </a:lnTo>
                    <a:lnTo>
                      <a:pt x="4699" y="3818"/>
                    </a:lnTo>
                    <a:lnTo>
                      <a:pt x="4581" y="3818"/>
                    </a:lnTo>
                    <a:lnTo>
                      <a:pt x="4463" y="3818"/>
                    </a:lnTo>
                    <a:lnTo>
                      <a:pt x="4353" y="3818"/>
                    </a:lnTo>
                    <a:lnTo>
                      <a:pt x="4245" y="3818"/>
                    </a:lnTo>
                    <a:lnTo>
                      <a:pt x="4142" y="3818"/>
                    </a:lnTo>
                    <a:lnTo>
                      <a:pt x="4105" y="3847"/>
                    </a:lnTo>
                    <a:lnTo>
                      <a:pt x="4154" y="3859"/>
                    </a:lnTo>
                    <a:lnTo>
                      <a:pt x="4206" y="3868"/>
                    </a:lnTo>
                    <a:lnTo>
                      <a:pt x="4260" y="3877"/>
                    </a:lnTo>
                    <a:lnTo>
                      <a:pt x="4311" y="3886"/>
                    </a:lnTo>
                    <a:lnTo>
                      <a:pt x="4363" y="3895"/>
                    </a:lnTo>
                    <a:lnTo>
                      <a:pt x="4409" y="3907"/>
                    </a:lnTo>
                    <a:lnTo>
                      <a:pt x="4453" y="3920"/>
                    </a:lnTo>
                    <a:lnTo>
                      <a:pt x="4490" y="3936"/>
                    </a:lnTo>
                    <a:lnTo>
                      <a:pt x="4522" y="3957"/>
                    </a:lnTo>
                    <a:lnTo>
                      <a:pt x="4547" y="3982"/>
                    </a:lnTo>
                    <a:lnTo>
                      <a:pt x="4554" y="4005"/>
                    </a:lnTo>
                    <a:lnTo>
                      <a:pt x="4556" y="4028"/>
                    </a:lnTo>
                    <a:lnTo>
                      <a:pt x="4556" y="4051"/>
                    </a:lnTo>
                    <a:lnTo>
                      <a:pt x="4554" y="4074"/>
                    </a:lnTo>
                    <a:lnTo>
                      <a:pt x="4549" y="4098"/>
                    </a:lnTo>
                    <a:lnTo>
                      <a:pt x="4542" y="4120"/>
                    </a:lnTo>
                    <a:lnTo>
                      <a:pt x="4537" y="4143"/>
                    </a:lnTo>
                    <a:lnTo>
                      <a:pt x="4529" y="4165"/>
                    </a:lnTo>
                    <a:lnTo>
                      <a:pt x="4525" y="4188"/>
                    </a:lnTo>
                    <a:lnTo>
                      <a:pt x="4520" y="4208"/>
                    </a:lnTo>
                    <a:lnTo>
                      <a:pt x="4456" y="4242"/>
                    </a:lnTo>
                    <a:lnTo>
                      <a:pt x="4385" y="4267"/>
                    </a:lnTo>
                    <a:lnTo>
                      <a:pt x="4306" y="4284"/>
                    </a:lnTo>
                    <a:lnTo>
                      <a:pt x="4225" y="4296"/>
                    </a:lnTo>
                    <a:lnTo>
                      <a:pt x="4140" y="4302"/>
                    </a:lnTo>
                    <a:lnTo>
                      <a:pt x="4051" y="4304"/>
                    </a:lnTo>
                    <a:lnTo>
                      <a:pt x="3961" y="4303"/>
                    </a:lnTo>
                    <a:lnTo>
                      <a:pt x="3870" y="4300"/>
                    </a:lnTo>
                    <a:lnTo>
                      <a:pt x="3779" y="4294"/>
                    </a:lnTo>
                    <a:lnTo>
                      <a:pt x="3689" y="4287"/>
                    </a:lnTo>
                    <a:lnTo>
                      <a:pt x="3647" y="4278"/>
                    </a:lnTo>
                    <a:lnTo>
                      <a:pt x="3600" y="4269"/>
                    </a:lnTo>
                    <a:lnTo>
                      <a:pt x="3551" y="4260"/>
                    </a:lnTo>
                    <a:lnTo>
                      <a:pt x="3500" y="4248"/>
                    </a:lnTo>
                    <a:lnTo>
                      <a:pt x="3451" y="4237"/>
                    </a:lnTo>
                    <a:lnTo>
                      <a:pt x="3407" y="4223"/>
                    </a:lnTo>
                    <a:lnTo>
                      <a:pt x="3368" y="4207"/>
                    </a:lnTo>
                    <a:lnTo>
                      <a:pt x="3338" y="4189"/>
                    </a:lnTo>
                    <a:lnTo>
                      <a:pt x="3319" y="4166"/>
                    </a:lnTo>
                    <a:lnTo>
                      <a:pt x="3311" y="4140"/>
                    </a:lnTo>
                    <a:lnTo>
                      <a:pt x="3272" y="4125"/>
                    </a:lnTo>
                    <a:lnTo>
                      <a:pt x="3233" y="4109"/>
                    </a:lnTo>
                    <a:lnTo>
                      <a:pt x="3194" y="4093"/>
                    </a:lnTo>
                    <a:lnTo>
                      <a:pt x="3157" y="4076"/>
                    </a:lnTo>
                    <a:lnTo>
                      <a:pt x="3123" y="4058"/>
                    </a:lnTo>
                    <a:lnTo>
                      <a:pt x="3091" y="4039"/>
                    </a:lnTo>
                    <a:lnTo>
                      <a:pt x="3059" y="4020"/>
                    </a:lnTo>
                    <a:lnTo>
                      <a:pt x="3029" y="3999"/>
                    </a:lnTo>
                    <a:lnTo>
                      <a:pt x="3005" y="3978"/>
                    </a:lnTo>
                    <a:lnTo>
                      <a:pt x="2983" y="3955"/>
                    </a:lnTo>
                    <a:lnTo>
                      <a:pt x="2990" y="3942"/>
                    </a:lnTo>
                    <a:lnTo>
                      <a:pt x="2995" y="3928"/>
                    </a:lnTo>
                    <a:lnTo>
                      <a:pt x="3000" y="3916"/>
                    </a:lnTo>
                    <a:lnTo>
                      <a:pt x="3005" y="3902"/>
                    </a:lnTo>
                    <a:lnTo>
                      <a:pt x="3012" y="3888"/>
                    </a:lnTo>
                    <a:lnTo>
                      <a:pt x="3017" y="3876"/>
                    </a:lnTo>
                    <a:lnTo>
                      <a:pt x="3022" y="3863"/>
                    </a:lnTo>
                    <a:lnTo>
                      <a:pt x="3027" y="3851"/>
                    </a:lnTo>
                    <a:lnTo>
                      <a:pt x="3034" y="3838"/>
                    </a:lnTo>
                    <a:lnTo>
                      <a:pt x="3039" y="3827"/>
                    </a:lnTo>
                    <a:lnTo>
                      <a:pt x="3005" y="3819"/>
                    </a:lnTo>
                    <a:lnTo>
                      <a:pt x="2971" y="3813"/>
                    </a:lnTo>
                    <a:lnTo>
                      <a:pt x="2936" y="3812"/>
                    </a:lnTo>
                    <a:lnTo>
                      <a:pt x="2902" y="3812"/>
                    </a:lnTo>
                    <a:lnTo>
                      <a:pt x="2865" y="3813"/>
                    </a:lnTo>
                    <a:lnTo>
                      <a:pt x="2828" y="3814"/>
                    </a:lnTo>
                    <a:lnTo>
                      <a:pt x="2789" y="3815"/>
                    </a:lnTo>
                    <a:lnTo>
                      <a:pt x="2750" y="3816"/>
                    </a:lnTo>
                    <a:lnTo>
                      <a:pt x="2706" y="3815"/>
                    </a:lnTo>
                    <a:lnTo>
                      <a:pt x="2659" y="3811"/>
                    </a:lnTo>
                    <a:lnTo>
                      <a:pt x="2647" y="3818"/>
                    </a:lnTo>
                    <a:lnTo>
                      <a:pt x="2640" y="3824"/>
                    </a:lnTo>
                    <a:lnTo>
                      <a:pt x="2635" y="3834"/>
                    </a:lnTo>
                    <a:lnTo>
                      <a:pt x="2632" y="3843"/>
                    </a:lnTo>
                    <a:lnTo>
                      <a:pt x="2632" y="3852"/>
                    </a:lnTo>
                    <a:lnTo>
                      <a:pt x="2632" y="3861"/>
                    </a:lnTo>
                    <a:lnTo>
                      <a:pt x="2632" y="3870"/>
                    </a:lnTo>
                    <a:lnTo>
                      <a:pt x="2632" y="3879"/>
                    </a:lnTo>
                    <a:lnTo>
                      <a:pt x="2630" y="3886"/>
                    </a:lnTo>
                    <a:lnTo>
                      <a:pt x="2623" y="3893"/>
                    </a:lnTo>
                    <a:lnTo>
                      <a:pt x="2615" y="3920"/>
                    </a:lnTo>
                    <a:lnTo>
                      <a:pt x="2608" y="3947"/>
                    </a:lnTo>
                    <a:lnTo>
                      <a:pt x="2598" y="3974"/>
                    </a:lnTo>
                    <a:lnTo>
                      <a:pt x="2591" y="4003"/>
                    </a:lnTo>
                    <a:lnTo>
                      <a:pt x="2578" y="4030"/>
                    </a:lnTo>
                    <a:lnTo>
                      <a:pt x="2566" y="4058"/>
                    </a:lnTo>
                    <a:lnTo>
                      <a:pt x="2554" y="4084"/>
                    </a:lnTo>
                    <a:lnTo>
                      <a:pt x="2537" y="4110"/>
                    </a:lnTo>
                    <a:lnTo>
                      <a:pt x="2520" y="4136"/>
                    </a:lnTo>
                    <a:lnTo>
                      <a:pt x="2497" y="4160"/>
                    </a:lnTo>
                    <a:lnTo>
                      <a:pt x="2478" y="4184"/>
                    </a:lnTo>
                    <a:lnTo>
                      <a:pt x="2453" y="4206"/>
                    </a:lnTo>
                    <a:lnTo>
                      <a:pt x="2422" y="4228"/>
                    </a:lnTo>
                    <a:lnTo>
                      <a:pt x="2387" y="4248"/>
                    </a:lnTo>
                    <a:lnTo>
                      <a:pt x="2348" y="4267"/>
                    </a:lnTo>
                    <a:lnTo>
                      <a:pt x="2309" y="4283"/>
                    </a:lnTo>
                    <a:lnTo>
                      <a:pt x="2265" y="4296"/>
                    </a:lnTo>
                    <a:lnTo>
                      <a:pt x="2218" y="4308"/>
                    </a:lnTo>
                    <a:lnTo>
                      <a:pt x="2169" y="4316"/>
                    </a:lnTo>
                    <a:lnTo>
                      <a:pt x="2120" y="4320"/>
                    </a:lnTo>
                    <a:lnTo>
                      <a:pt x="2054" y="4319"/>
                    </a:lnTo>
                    <a:lnTo>
                      <a:pt x="1993" y="4312"/>
                    </a:lnTo>
                    <a:lnTo>
                      <a:pt x="1934" y="4303"/>
                    </a:lnTo>
                    <a:lnTo>
                      <a:pt x="1877" y="4290"/>
                    </a:lnTo>
                    <a:lnTo>
                      <a:pt x="1823" y="4274"/>
                    </a:lnTo>
                    <a:lnTo>
                      <a:pt x="1772" y="4255"/>
                    </a:lnTo>
                    <a:lnTo>
                      <a:pt x="1723" y="4236"/>
                    </a:lnTo>
                    <a:lnTo>
                      <a:pt x="1676" y="4215"/>
                    </a:lnTo>
                    <a:lnTo>
                      <a:pt x="1632" y="4194"/>
                    </a:lnTo>
                    <a:lnTo>
                      <a:pt x="1591" y="4173"/>
                    </a:lnTo>
                    <a:lnTo>
                      <a:pt x="1610" y="4143"/>
                    </a:lnTo>
                    <a:lnTo>
                      <a:pt x="1610" y="4119"/>
                    </a:lnTo>
                    <a:lnTo>
                      <a:pt x="1591" y="4100"/>
                    </a:lnTo>
                    <a:lnTo>
                      <a:pt x="1559" y="4083"/>
                    </a:lnTo>
                    <a:lnTo>
                      <a:pt x="1515" y="4069"/>
                    </a:lnTo>
                    <a:lnTo>
                      <a:pt x="1466" y="4056"/>
                    </a:lnTo>
                    <a:lnTo>
                      <a:pt x="1414" y="4044"/>
                    </a:lnTo>
                    <a:lnTo>
                      <a:pt x="1368" y="4032"/>
                    </a:lnTo>
                    <a:lnTo>
                      <a:pt x="1323" y="4019"/>
                    </a:lnTo>
                    <a:lnTo>
                      <a:pt x="1292" y="4003"/>
                    </a:lnTo>
                    <a:lnTo>
                      <a:pt x="1260" y="3987"/>
                    </a:lnTo>
                    <a:lnTo>
                      <a:pt x="1230" y="3971"/>
                    </a:lnTo>
                    <a:lnTo>
                      <a:pt x="1203" y="3952"/>
                    </a:lnTo>
                    <a:lnTo>
                      <a:pt x="1179" y="3934"/>
                    </a:lnTo>
                    <a:lnTo>
                      <a:pt x="1159" y="3915"/>
                    </a:lnTo>
                    <a:lnTo>
                      <a:pt x="1140" y="3895"/>
                    </a:lnTo>
                    <a:lnTo>
                      <a:pt x="1122" y="3875"/>
                    </a:lnTo>
                    <a:lnTo>
                      <a:pt x="1105" y="3855"/>
                    </a:lnTo>
                    <a:lnTo>
                      <a:pt x="1088" y="3835"/>
                    </a:lnTo>
                    <a:lnTo>
                      <a:pt x="1071" y="3814"/>
                    </a:lnTo>
                    <a:lnTo>
                      <a:pt x="1017" y="3803"/>
                    </a:lnTo>
                    <a:lnTo>
                      <a:pt x="348" y="3803"/>
                    </a:lnTo>
                    <a:lnTo>
                      <a:pt x="355" y="2144"/>
                    </a:lnTo>
                    <a:lnTo>
                      <a:pt x="319" y="2140"/>
                    </a:lnTo>
                    <a:lnTo>
                      <a:pt x="284" y="2133"/>
                    </a:lnTo>
                    <a:lnTo>
                      <a:pt x="250" y="2126"/>
                    </a:lnTo>
                    <a:lnTo>
                      <a:pt x="216" y="2118"/>
                    </a:lnTo>
                    <a:lnTo>
                      <a:pt x="184" y="2109"/>
                    </a:lnTo>
                    <a:lnTo>
                      <a:pt x="154" y="2099"/>
                    </a:lnTo>
                    <a:lnTo>
                      <a:pt x="127" y="2087"/>
                    </a:lnTo>
                    <a:lnTo>
                      <a:pt x="103" y="2074"/>
                    </a:lnTo>
                    <a:lnTo>
                      <a:pt x="81" y="2059"/>
                    </a:lnTo>
                    <a:lnTo>
                      <a:pt x="64" y="2042"/>
                    </a:lnTo>
                    <a:lnTo>
                      <a:pt x="46" y="1999"/>
                    </a:lnTo>
                    <a:lnTo>
                      <a:pt x="32" y="1955"/>
                    </a:lnTo>
                    <a:lnTo>
                      <a:pt x="15" y="1908"/>
                    </a:lnTo>
                    <a:lnTo>
                      <a:pt x="5" y="1861"/>
                    </a:lnTo>
                    <a:lnTo>
                      <a:pt x="0" y="1813"/>
                    </a:lnTo>
                    <a:lnTo>
                      <a:pt x="2" y="1766"/>
                    </a:lnTo>
                    <a:lnTo>
                      <a:pt x="17" y="1720"/>
                    </a:lnTo>
                    <a:lnTo>
                      <a:pt x="42" y="1677"/>
                    </a:lnTo>
                    <a:lnTo>
                      <a:pt x="81" y="1635"/>
                    </a:lnTo>
                    <a:lnTo>
                      <a:pt x="135" y="1596"/>
                    </a:lnTo>
                    <a:lnTo>
                      <a:pt x="348" y="1543"/>
                    </a:lnTo>
                    <a:lnTo>
                      <a:pt x="365" y="1116"/>
                    </a:lnTo>
                    <a:lnTo>
                      <a:pt x="421" y="1116"/>
                    </a:lnTo>
                    <a:lnTo>
                      <a:pt x="485" y="1116"/>
                    </a:lnTo>
                    <a:lnTo>
                      <a:pt x="556" y="1116"/>
                    </a:lnTo>
                    <a:lnTo>
                      <a:pt x="630" y="1116"/>
                    </a:lnTo>
                    <a:lnTo>
                      <a:pt x="701" y="1116"/>
                    </a:lnTo>
                    <a:lnTo>
                      <a:pt x="767" y="1116"/>
                    </a:lnTo>
                    <a:lnTo>
                      <a:pt x="823" y="1116"/>
                    </a:lnTo>
                    <a:lnTo>
                      <a:pt x="870" y="1116"/>
                    </a:lnTo>
                    <a:lnTo>
                      <a:pt x="899" y="1116"/>
                    </a:lnTo>
                    <a:lnTo>
                      <a:pt x="909" y="1116"/>
                    </a:lnTo>
                    <a:lnTo>
                      <a:pt x="1319" y="1111"/>
                    </a:lnTo>
                    <a:lnTo>
                      <a:pt x="1331" y="1100"/>
                    </a:lnTo>
                    <a:lnTo>
                      <a:pt x="1345" y="1086"/>
                    </a:lnTo>
                    <a:lnTo>
                      <a:pt x="1360" y="1074"/>
                    </a:lnTo>
                    <a:lnTo>
                      <a:pt x="1377" y="1060"/>
                    </a:lnTo>
                    <a:lnTo>
                      <a:pt x="1395" y="1046"/>
                    </a:lnTo>
                    <a:lnTo>
                      <a:pt x="1412" y="1035"/>
                    </a:lnTo>
                    <a:lnTo>
                      <a:pt x="1424" y="1024"/>
                    </a:lnTo>
                    <a:lnTo>
                      <a:pt x="1436" y="1016"/>
                    </a:lnTo>
                    <a:lnTo>
                      <a:pt x="1444" y="1011"/>
                    </a:lnTo>
                    <a:lnTo>
                      <a:pt x="1446" y="1008"/>
                    </a:lnTo>
                    <a:lnTo>
                      <a:pt x="1461" y="1003"/>
                    </a:lnTo>
                    <a:lnTo>
                      <a:pt x="1478" y="997"/>
                    </a:lnTo>
                    <a:lnTo>
                      <a:pt x="1497" y="992"/>
                    </a:lnTo>
                    <a:lnTo>
                      <a:pt x="1517" y="988"/>
                    </a:lnTo>
                    <a:lnTo>
                      <a:pt x="1539" y="986"/>
                    </a:lnTo>
                    <a:lnTo>
                      <a:pt x="1564" y="983"/>
                    </a:lnTo>
                    <a:lnTo>
                      <a:pt x="1586" y="983"/>
                    </a:lnTo>
                    <a:lnTo>
                      <a:pt x="1610" y="984"/>
                    </a:lnTo>
                    <a:lnTo>
                      <a:pt x="1632" y="988"/>
                    </a:lnTo>
                    <a:lnTo>
                      <a:pt x="1652" y="992"/>
                    </a:lnTo>
                    <a:lnTo>
                      <a:pt x="1664" y="999"/>
                    </a:lnTo>
                    <a:lnTo>
                      <a:pt x="1676" y="1003"/>
                    </a:lnTo>
                    <a:lnTo>
                      <a:pt x="1694" y="1005"/>
                    </a:lnTo>
                    <a:lnTo>
                      <a:pt x="1713" y="1005"/>
                    </a:lnTo>
                    <a:lnTo>
                      <a:pt x="1733" y="1004"/>
                    </a:lnTo>
                    <a:lnTo>
                      <a:pt x="1752" y="1002"/>
                    </a:lnTo>
                    <a:lnTo>
                      <a:pt x="1774" y="999"/>
                    </a:lnTo>
                    <a:lnTo>
                      <a:pt x="1794" y="997"/>
                    </a:lnTo>
                    <a:lnTo>
                      <a:pt x="1814" y="995"/>
                    </a:lnTo>
                    <a:lnTo>
                      <a:pt x="1828" y="992"/>
                    </a:lnTo>
                    <a:lnTo>
                      <a:pt x="1897" y="991"/>
                    </a:lnTo>
                    <a:lnTo>
                      <a:pt x="1941" y="982"/>
                    </a:lnTo>
                    <a:lnTo>
                      <a:pt x="1973" y="966"/>
                    </a:lnTo>
                    <a:lnTo>
                      <a:pt x="1990" y="944"/>
                    </a:lnTo>
                    <a:lnTo>
                      <a:pt x="2002" y="919"/>
                    </a:lnTo>
                    <a:lnTo>
                      <a:pt x="2010" y="893"/>
                    </a:lnTo>
                    <a:lnTo>
                      <a:pt x="2017" y="866"/>
                    </a:lnTo>
                    <a:lnTo>
                      <a:pt x="2032" y="840"/>
                    </a:lnTo>
                    <a:lnTo>
                      <a:pt x="2056" y="818"/>
                    </a:lnTo>
                    <a:lnTo>
                      <a:pt x="2093" y="799"/>
                    </a:lnTo>
                    <a:lnTo>
                      <a:pt x="2262" y="814"/>
                    </a:lnTo>
                    <a:lnTo>
                      <a:pt x="2267" y="806"/>
                    </a:lnTo>
                    <a:lnTo>
                      <a:pt x="2265" y="797"/>
                    </a:lnTo>
                    <a:lnTo>
                      <a:pt x="2262" y="790"/>
                    </a:lnTo>
                    <a:lnTo>
                      <a:pt x="2260" y="782"/>
                    </a:lnTo>
                    <a:lnTo>
                      <a:pt x="2255" y="775"/>
                    </a:lnTo>
                    <a:lnTo>
                      <a:pt x="2247" y="767"/>
                    </a:lnTo>
                    <a:lnTo>
                      <a:pt x="2243" y="759"/>
                    </a:lnTo>
                    <a:lnTo>
                      <a:pt x="2238" y="751"/>
                    </a:lnTo>
                    <a:lnTo>
                      <a:pt x="2235" y="742"/>
                    </a:lnTo>
                    <a:lnTo>
                      <a:pt x="2233" y="732"/>
                    </a:lnTo>
                    <a:lnTo>
                      <a:pt x="2213" y="730"/>
                    </a:lnTo>
                    <a:lnTo>
                      <a:pt x="2191" y="726"/>
                    </a:lnTo>
                    <a:lnTo>
                      <a:pt x="2172" y="723"/>
                    </a:lnTo>
                    <a:lnTo>
                      <a:pt x="2152" y="717"/>
                    </a:lnTo>
                    <a:lnTo>
                      <a:pt x="2132" y="711"/>
                    </a:lnTo>
                    <a:lnTo>
                      <a:pt x="2113" y="706"/>
                    </a:lnTo>
                    <a:lnTo>
                      <a:pt x="2098" y="698"/>
                    </a:lnTo>
                    <a:lnTo>
                      <a:pt x="2081" y="690"/>
                    </a:lnTo>
                    <a:lnTo>
                      <a:pt x="2069" y="680"/>
                    </a:lnTo>
                    <a:lnTo>
                      <a:pt x="2056" y="670"/>
                    </a:lnTo>
                    <a:lnTo>
                      <a:pt x="2051" y="663"/>
                    </a:lnTo>
                    <a:lnTo>
                      <a:pt x="2049" y="655"/>
                    </a:lnTo>
                    <a:lnTo>
                      <a:pt x="2049" y="647"/>
                    </a:lnTo>
                    <a:lnTo>
                      <a:pt x="2051" y="639"/>
                    </a:lnTo>
                    <a:lnTo>
                      <a:pt x="2054" y="631"/>
                    </a:lnTo>
                    <a:lnTo>
                      <a:pt x="2056" y="624"/>
                    </a:lnTo>
                    <a:lnTo>
                      <a:pt x="2054" y="618"/>
                    </a:lnTo>
                    <a:lnTo>
                      <a:pt x="2044" y="612"/>
                    </a:lnTo>
                    <a:lnTo>
                      <a:pt x="2029" y="608"/>
                    </a:lnTo>
                    <a:lnTo>
                      <a:pt x="2005" y="605"/>
                    </a:lnTo>
                    <a:lnTo>
                      <a:pt x="1997" y="602"/>
                    </a:lnTo>
                    <a:lnTo>
                      <a:pt x="1990" y="597"/>
                    </a:lnTo>
                    <a:lnTo>
                      <a:pt x="1985" y="592"/>
                    </a:lnTo>
                    <a:lnTo>
                      <a:pt x="1980" y="587"/>
                    </a:lnTo>
                    <a:lnTo>
                      <a:pt x="1975" y="581"/>
                    </a:lnTo>
                    <a:lnTo>
                      <a:pt x="1973" y="575"/>
                    </a:lnTo>
                    <a:lnTo>
                      <a:pt x="1968" y="570"/>
                    </a:lnTo>
                    <a:lnTo>
                      <a:pt x="1966" y="565"/>
                    </a:lnTo>
                    <a:lnTo>
                      <a:pt x="1963" y="559"/>
                    </a:lnTo>
                    <a:lnTo>
                      <a:pt x="1961" y="556"/>
                    </a:lnTo>
                    <a:lnTo>
                      <a:pt x="1941" y="554"/>
                    </a:lnTo>
                    <a:lnTo>
                      <a:pt x="1917" y="554"/>
                    </a:lnTo>
                    <a:lnTo>
                      <a:pt x="1895" y="555"/>
                    </a:lnTo>
                    <a:lnTo>
                      <a:pt x="1870" y="557"/>
                    </a:lnTo>
                    <a:lnTo>
                      <a:pt x="1846" y="559"/>
                    </a:lnTo>
                    <a:lnTo>
                      <a:pt x="1821" y="563"/>
                    </a:lnTo>
                    <a:lnTo>
                      <a:pt x="1794" y="565"/>
                    </a:lnTo>
                    <a:lnTo>
                      <a:pt x="1767" y="567"/>
                    </a:lnTo>
                    <a:lnTo>
                      <a:pt x="1743" y="568"/>
                    </a:lnTo>
                    <a:lnTo>
                      <a:pt x="1716" y="567"/>
                    </a:lnTo>
                    <a:lnTo>
                      <a:pt x="1635" y="416"/>
                    </a:lnTo>
                    <a:lnTo>
                      <a:pt x="1689" y="406"/>
                    </a:lnTo>
                    <a:lnTo>
                      <a:pt x="1740" y="396"/>
                    </a:lnTo>
                    <a:lnTo>
                      <a:pt x="1794" y="387"/>
                    </a:lnTo>
                    <a:lnTo>
                      <a:pt x="1850" y="376"/>
                    </a:lnTo>
                    <a:lnTo>
                      <a:pt x="1904" y="368"/>
                    </a:lnTo>
                    <a:lnTo>
                      <a:pt x="1958" y="359"/>
                    </a:lnTo>
                    <a:lnTo>
                      <a:pt x="2015" y="351"/>
                    </a:lnTo>
                    <a:lnTo>
                      <a:pt x="2071" y="343"/>
                    </a:lnTo>
                    <a:lnTo>
                      <a:pt x="2125" y="336"/>
                    </a:lnTo>
                    <a:lnTo>
                      <a:pt x="2181" y="330"/>
                    </a:lnTo>
                    <a:lnTo>
                      <a:pt x="2218" y="314"/>
                    </a:lnTo>
                    <a:lnTo>
                      <a:pt x="2145" y="100"/>
                    </a:lnTo>
                    <a:lnTo>
                      <a:pt x="2262" y="84"/>
                    </a:lnTo>
                    <a:lnTo>
                      <a:pt x="2380" y="69"/>
                    </a:lnTo>
                    <a:lnTo>
                      <a:pt x="2500" y="54"/>
                    </a:lnTo>
                    <a:lnTo>
                      <a:pt x="2620" y="42"/>
                    </a:lnTo>
                    <a:lnTo>
                      <a:pt x="2740" y="30"/>
                    </a:lnTo>
                    <a:lnTo>
                      <a:pt x="2863" y="20"/>
                    </a:lnTo>
                    <a:lnTo>
                      <a:pt x="2985" y="12"/>
                    </a:lnTo>
                    <a:lnTo>
                      <a:pt x="3108" y="6"/>
                    </a:lnTo>
                    <a:lnTo>
                      <a:pt x="3228" y="3"/>
                    </a:lnTo>
                    <a:lnTo>
                      <a:pt x="3348" y="2"/>
                    </a:lnTo>
                    <a:lnTo>
                      <a:pt x="3348" y="2"/>
                    </a:lnTo>
                    <a:lnTo>
                      <a:pt x="3348" y="0"/>
                    </a:lnTo>
                    <a:close/>
                  </a:path>
                </a:pathLst>
              </a:custGeom>
              <a:solidFill>
                <a:srgbClr val="0019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480" name="Freeform 24"/>
              <p:cNvSpPr>
                <a:spLocks/>
              </p:cNvSpPr>
              <p:nvPr/>
            </p:nvSpPr>
            <p:spPr bwMode="auto">
              <a:xfrm>
                <a:off x="2380" y="83"/>
                <a:ext cx="890" cy="144"/>
              </a:xfrm>
              <a:custGeom>
                <a:avLst/>
                <a:gdLst>
                  <a:gd name="T0" fmla="*/ 890 w 890"/>
                  <a:gd name="T1" fmla="*/ 41 h 144"/>
                  <a:gd name="T2" fmla="*/ 890 w 890"/>
                  <a:gd name="T3" fmla="*/ 58 h 144"/>
                  <a:gd name="T4" fmla="*/ 804 w 890"/>
                  <a:gd name="T5" fmla="*/ 64 h 144"/>
                  <a:gd name="T6" fmla="*/ 716 w 890"/>
                  <a:gd name="T7" fmla="*/ 69 h 144"/>
                  <a:gd name="T8" fmla="*/ 630 w 890"/>
                  <a:gd name="T9" fmla="*/ 76 h 144"/>
                  <a:gd name="T10" fmla="*/ 540 w 890"/>
                  <a:gd name="T11" fmla="*/ 83 h 144"/>
                  <a:gd name="T12" fmla="*/ 451 w 890"/>
                  <a:gd name="T13" fmla="*/ 90 h 144"/>
                  <a:gd name="T14" fmla="*/ 365 w 890"/>
                  <a:gd name="T15" fmla="*/ 98 h 144"/>
                  <a:gd name="T16" fmla="*/ 277 w 890"/>
                  <a:gd name="T17" fmla="*/ 107 h 144"/>
                  <a:gd name="T18" fmla="*/ 191 w 890"/>
                  <a:gd name="T19" fmla="*/ 117 h 144"/>
                  <a:gd name="T20" fmla="*/ 108 w 890"/>
                  <a:gd name="T21" fmla="*/ 130 h 144"/>
                  <a:gd name="T22" fmla="*/ 25 w 890"/>
                  <a:gd name="T23" fmla="*/ 144 h 144"/>
                  <a:gd name="T24" fmla="*/ 0 w 890"/>
                  <a:gd name="T25" fmla="*/ 79 h 144"/>
                  <a:gd name="T26" fmla="*/ 81 w 890"/>
                  <a:gd name="T27" fmla="*/ 64 h 144"/>
                  <a:gd name="T28" fmla="*/ 164 w 890"/>
                  <a:gd name="T29" fmla="*/ 51 h 144"/>
                  <a:gd name="T30" fmla="*/ 248 w 890"/>
                  <a:gd name="T31" fmla="*/ 40 h 144"/>
                  <a:gd name="T32" fmla="*/ 334 w 890"/>
                  <a:gd name="T33" fmla="*/ 31 h 144"/>
                  <a:gd name="T34" fmla="*/ 422 w 890"/>
                  <a:gd name="T35" fmla="*/ 23 h 144"/>
                  <a:gd name="T36" fmla="*/ 510 w 890"/>
                  <a:gd name="T37" fmla="*/ 16 h 144"/>
                  <a:gd name="T38" fmla="*/ 598 w 890"/>
                  <a:gd name="T39" fmla="*/ 10 h 144"/>
                  <a:gd name="T40" fmla="*/ 687 w 890"/>
                  <a:gd name="T41" fmla="*/ 5 h 144"/>
                  <a:gd name="T42" fmla="*/ 775 w 890"/>
                  <a:gd name="T43" fmla="*/ 2 h 144"/>
                  <a:gd name="T44" fmla="*/ 863 w 890"/>
                  <a:gd name="T45" fmla="*/ 0 h 144"/>
                  <a:gd name="T46" fmla="*/ 890 w 890"/>
                  <a:gd name="T47" fmla="*/ 41 h 144"/>
                  <a:gd name="T48" fmla="*/ 890 w 890"/>
                  <a:gd name="T49" fmla="*/ 41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90" h="144">
                    <a:moveTo>
                      <a:pt x="890" y="41"/>
                    </a:moveTo>
                    <a:lnTo>
                      <a:pt x="890" y="58"/>
                    </a:lnTo>
                    <a:lnTo>
                      <a:pt x="804" y="64"/>
                    </a:lnTo>
                    <a:lnTo>
                      <a:pt x="716" y="69"/>
                    </a:lnTo>
                    <a:lnTo>
                      <a:pt x="630" y="76"/>
                    </a:lnTo>
                    <a:lnTo>
                      <a:pt x="540" y="83"/>
                    </a:lnTo>
                    <a:lnTo>
                      <a:pt x="451" y="90"/>
                    </a:lnTo>
                    <a:lnTo>
                      <a:pt x="365" y="98"/>
                    </a:lnTo>
                    <a:lnTo>
                      <a:pt x="277" y="107"/>
                    </a:lnTo>
                    <a:lnTo>
                      <a:pt x="191" y="117"/>
                    </a:lnTo>
                    <a:lnTo>
                      <a:pt x="108" y="130"/>
                    </a:lnTo>
                    <a:lnTo>
                      <a:pt x="25" y="144"/>
                    </a:lnTo>
                    <a:lnTo>
                      <a:pt x="0" y="79"/>
                    </a:lnTo>
                    <a:lnTo>
                      <a:pt x="81" y="64"/>
                    </a:lnTo>
                    <a:lnTo>
                      <a:pt x="164" y="51"/>
                    </a:lnTo>
                    <a:lnTo>
                      <a:pt x="248" y="40"/>
                    </a:lnTo>
                    <a:lnTo>
                      <a:pt x="334" y="31"/>
                    </a:lnTo>
                    <a:lnTo>
                      <a:pt x="422" y="23"/>
                    </a:lnTo>
                    <a:lnTo>
                      <a:pt x="510" y="16"/>
                    </a:lnTo>
                    <a:lnTo>
                      <a:pt x="598" y="10"/>
                    </a:lnTo>
                    <a:lnTo>
                      <a:pt x="687" y="5"/>
                    </a:lnTo>
                    <a:lnTo>
                      <a:pt x="775" y="2"/>
                    </a:lnTo>
                    <a:lnTo>
                      <a:pt x="863" y="0"/>
                    </a:lnTo>
                    <a:lnTo>
                      <a:pt x="890" y="41"/>
                    </a:lnTo>
                    <a:lnTo>
                      <a:pt x="890" y="41"/>
                    </a:lnTo>
                    <a:close/>
                  </a:path>
                </a:pathLst>
              </a:custGeom>
              <a:solidFill>
                <a:srgbClr val="FFB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481" name="Freeform 25"/>
              <p:cNvSpPr>
                <a:spLocks/>
              </p:cNvSpPr>
              <p:nvPr/>
            </p:nvSpPr>
            <p:spPr bwMode="auto">
              <a:xfrm>
                <a:off x="2412" y="162"/>
                <a:ext cx="875" cy="114"/>
              </a:xfrm>
              <a:custGeom>
                <a:avLst/>
                <a:gdLst>
                  <a:gd name="T0" fmla="*/ 875 w 875"/>
                  <a:gd name="T1" fmla="*/ 20 h 114"/>
                  <a:gd name="T2" fmla="*/ 858 w 875"/>
                  <a:gd name="T3" fmla="*/ 24 h 114"/>
                  <a:gd name="T4" fmla="*/ 838 w 875"/>
                  <a:gd name="T5" fmla="*/ 26 h 114"/>
                  <a:gd name="T6" fmla="*/ 816 w 875"/>
                  <a:gd name="T7" fmla="*/ 28 h 114"/>
                  <a:gd name="T8" fmla="*/ 794 w 875"/>
                  <a:gd name="T9" fmla="*/ 29 h 114"/>
                  <a:gd name="T10" fmla="*/ 770 w 875"/>
                  <a:gd name="T11" fmla="*/ 30 h 114"/>
                  <a:gd name="T12" fmla="*/ 745 w 875"/>
                  <a:gd name="T13" fmla="*/ 32 h 114"/>
                  <a:gd name="T14" fmla="*/ 723 w 875"/>
                  <a:gd name="T15" fmla="*/ 33 h 114"/>
                  <a:gd name="T16" fmla="*/ 699 w 875"/>
                  <a:gd name="T17" fmla="*/ 35 h 114"/>
                  <a:gd name="T18" fmla="*/ 677 w 875"/>
                  <a:gd name="T19" fmla="*/ 37 h 114"/>
                  <a:gd name="T20" fmla="*/ 655 w 875"/>
                  <a:gd name="T21" fmla="*/ 41 h 114"/>
                  <a:gd name="T22" fmla="*/ 588 w 875"/>
                  <a:gd name="T23" fmla="*/ 46 h 114"/>
                  <a:gd name="T24" fmla="*/ 522 w 875"/>
                  <a:gd name="T25" fmla="*/ 52 h 114"/>
                  <a:gd name="T26" fmla="*/ 456 w 875"/>
                  <a:gd name="T27" fmla="*/ 58 h 114"/>
                  <a:gd name="T28" fmla="*/ 392 w 875"/>
                  <a:gd name="T29" fmla="*/ 65 h 114"/>
                  <a:gd name="T30" fmla="*/ 329 w 875"/>
                  <a:gd name="T31" fmla="*/ 72 h 114"/>
                  <a:gd name="T32" fmla="*/ 265 w 875"/>
                  <a:gd name="T33" fmla="*/ 78 h 114"/>
                  <a:gd name="T34" fmla="*/ 204 w 875"/>
                  <a:gd name="T35" fmla="*/ 86 h 114"/>
                  <a:gd name="T36" fmla="*/ 142 w 875"/>
                  <a:gd name="T37" fmla="*/ 96 h 114"/>
                  <a:gd name="T38" fmla="*/ 81 w 875"/>
                  <a:gd name="T39" fmla="*/ 105 h 114"/>
                  <a:gd name="T40" fmla="*/ 20 w 875"/>
                  <a:gd name="T41" fmla="*/ 114 h 114"/>
                  <a:gd name="T42" fmla="*/ 0 w 875"/>
                  <a:gd name="T43" fmla="*/ 85 h 114"/>
                  <a:gd name="T44" fmla="*/ 79 w 875"/>
                  <a:gd name="T45" fmla="*/ 69 h 114"/>
                  <a:gd name="T46" fmla="*/ 162 w 875"/>
                  <a:gd name="T47" fmla="*/ 56 h 114"/>
                  <a:gd name="T48" fmla="*/ 245 w 875"/>
                  <a:gd name="T49" fmla="*/ 44 h 114"/>
                  <a:gd name="T50" fmla="*/ 333 w 875"/>
                  <a:gd name="T51" fmla="*/ 34 h 114"/>
                  <a:gd name="T52" fmla="*/ 422 w 875"/>
                  <a:gd name="T53" fmla="*/ 25 h 114"/>
                  <a:gd name="T54" fmla="*/ 512 w 875"/>
                  <a:gd name="T55" fmla="*/ 18 h 114"/>
                  <a:gd name="T56" fmla="*/ 603 w 875"/>
                  <a:gd name="T57" fmla="*/ 11 h 114"/>
                  <a:gd name="T58" fmla="*/ 694 w 875"/>
                  <a:gd name="T59" fmla="*/ 6 h 114"/>
                  <a:gd name="T60" fmla="*/ 782 w 875"/>
                  <a:gd name="T61" fmla="*/ 3 h 114"/>
                  <a:gd name="T62" fmla="*/ 868 w 875"/>
                  <a:gd name="T63" fmla="*/ 0 h 114"/>
                  <a:gd name="T64" fmla="*/ 875 w 875"/>
                  <a:gd name="T65" fmla="*/ 20 h 114"/>
                  <a:gd name="T66" fmla="*/ 875 w 875"/>
                  <a:gd name="T67" fmla="*/ 20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875" h="114">
                    <a:moveTo>
                      <a:pt x="875" y="20"/>
                    </a:moveTo>
                    <a:lnTo>
                      <a:pt x="858" y="24"/>
                    </a:lnTo>
                    <a:lnTo>
                      <a:pt x="838" y="26"/>
                    </a:lnTo>
                    <a:lnTo>
                      <a:pt x="816" y="28"/>
                    </a:lnTo>
                    <a:lnTo>
                      <a:pt x="794" y="29"/>
                    </a:lnTo>
                    <a:lnTo>
                      <a:pt x="770" y="30"/>
                    </a:lnTo>
                    <a:lnTo>
                      <a:pt x="745" y="32"/>
                    </a:lnTo>
                    <a:lnTo>
                      <a:pt x="723" y="33"/>
                    </a:lnTo>
                    <a:lnTo>
                      <a:pt x="699" y="35"/>
                    </a:lnTo>
                    <a:lnTo>
                      <a:pt x="677" y="37"/>
                    </a:lnTo>
                    <a:lnTo>
                      <a:pt x="655" y="41"/>
                    </a:lnTo>
                    <a:lnTo>
                      <a:pt x="588" y="46"/>
                    </a:lnTo>
                    <a:lnTo>
                      <a:pt x="522" y="52"/>
                    </a:lnTo>
                    <a:lnTo>
                      <a:pt x="456" y="58"/>
                    </a:lnTo>
                    <a:lnTo>
                      <a:pt x="392" y="65"/>
                    </a:lnTo>
                    <a:lnTo>
                      <a:pt x="329" y="72"/>
                    </a:lnTo>
                    <a:lnTo>
                      <a:pt x="265" y="78"/>
                    </a:lnTo>
                    <a:lnTo>
                      <a:pt x="204" y="86"/>
                    </a:lnTo>
                    <a:lnTo>
                      <a:pt x="142" y="96"/>
                    </a:lnTo>
                    <a:lnTo>
                      <a:pt x="81" y="105"/>
                    </a:lnTo>
                    <a:lnTo>
                      <a:pt x="20" y="114"/>
                    </a:lnTo>
                    <a:lnTo>
                      <a:pt x="0" y="85"/>
                    </a:lnTo>
                    <a:lnTo>
                      <a:pt x="79" y="69"/>
                    </a:lnTo>
                    <a:lnTo>
                      <a:pt x="162" y="56"/>
                    </a:lnTo>
                    <a:lnTo>
                      <a:pt x="245" y="44"/>
                    </a:lnTo>
                    <a:lnTo>
                      <a:pt x="333" y="34"/>
                    </a:lnTo>
                    <a:lnTo>
                      <a:pt x="422" y="25"/>
                    </a:lnTo>
                    <a:lnTo>
                      <a:pt x="512" y="18"/>
                    </a:lnTo>
                    <a:lnTo>
                      <a:pt x="603" y="11"/>
                    </a:lnTo>
                    <a:lnTo>
                      <a:pt x="694" y="6"/>
                    </a:lnTo>
                    <a:lnTo>
                      <a:pt x="782" y="3"/>
                    </a:lnTo>
                    <a:lnTo>
                      <a:pt x="868" y="0"/>
                    </a:lnTo>
                    <a:lnTo>
                      <a:pt x="875" y="20"/>
                    </a:lnTo>
                    <a:lnTo>
                      <a:pt x="875" y="20"/>
                    </a:lnTo>
                    <a:close/>
                  </a:path>
                </a:pathLst>
              </a:custGeom>
              <a:solidFill>
                <a:srgbClr val="FF00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482" name="Freeform 26"/>
              <p:cNvSpPr>
                <a:spLocks/>
              </p:cNvSpPr>
              <p:nvPr/>
            </p:nvSpPr>
            <p:spPr bwMode="auto">
              <a:xfrm>
                <a:off x="2442" y="238"/>
                <a:ext cx="865" cy="124"/>
              </a:xfrm>
              <a:custGeom>
                <a:avLst/>
                <a:gdLst>
                  <a:gd name="T0" fmla="*/ 865 w 865"/>
                  <a:gd name="T1" fmla="*/ 30 h 124"/>
                  <a:gd name="T2" fmla="*/ 774 w 865"/>
                  <a:gd name="T3" fmla="*/ 40 h 124"/>
                  <a:gd name="T4" fmla="*/ 686 w 865"/>
                  <a:gd name="T5" fmla="*/ 49 h 124"/>
                  <a:gd name="T6" fmla="*/ 603 w 865"/>
                  <a:gd name="T7" fmla="*/ 60 h 124"/>
                  <a:gd name="T8" fmla="*/ 519 w 865"/>
                  <a:gd name="T9" fmla="*/ 70 h 124"/>
                  <a:gd name="T10" fmla="*/ 438 w 865"/>
                  <a:gd name="T11" fmla="*/ 79 h 124"/>
                  <a:gd name="T12" fmla="*/ 355 w 865"/>
                  <a:gd name="T13" fmla="*/ 89 h 124"/>
                  <a:gd name="T14" fmla="*/ 272 w 865"/>
                  <a:gd name="T15" fmla="*/ 98 h 124"/>
                  <a:gd name="T16" fmla="*/ 188 w 865"/>
                  <a:gd name="T17" fmla="*/ 108 h 124"/>
                  <a:gd name="T18" fmla="*/ 100 w 865"/>
                  <a:gd name="T19" fmla="*/ 116 h 124"/>
                  <a:gd name="T20" fmla="*/ 7 w 865"/>
                  <a:gd name="T21" fmla="*/ 124 h 124"/>
                  <a:gd name="T22" fmla="*/ 0 w 865"/>
                  <a:gd name="T23" fmla="*/ 92 h 124"/>
                  <a:gd name="T24" fmla="*/ 83 w 865"/>
                  <a:gd name="T25" fmla="*/ 78 h 124"/>
                  <a:gd name="T26" fmla="*/ 166 w 865"/>
                  <a:gd name="T27" fmla="*/ 66 h 124"/>
                  <a:gd name="T28" fmla="*/ 250 w 865"/>
                  <a:gd name="T29" fmla="*/ 56 h 124"/>
                  <a:gd name="T30" fmla="*/ 333 w 865"/>
                  <a:gd name="T31" fmla="*/ 47 h 124"/>
                  <a:gd name="T32" fmla="*/ 416 w 865"/>
                  <a:gd name="T33" fmla="*/ 39 h 124"/>
                  <a:gd name="T34" fmla="*/ 502 w 865"/>
                  <a:gd name="T35" fmla="*/ 31 h 124"/>
                  <a:gd name="T36" fmla="*/ 585 w 865"/>
                  <a:gd name="T37" fmla="*/ 24 h 124"/>
                  <a:gd name="T38" fmla="*/ 671 w 865"/>
                  <a:gd name="T39" fmla="*/ 16 h 124"/>
                  <a:gd name="T40" fmla="*/ 759 w 865"/>
                  <a:gd name="T41" fmla="*/ 8 h 124"/>
                  <a:gd name="T42" fmla="*/ 845 w 865"/>
                  <a:gd name="T43" fmla="*/ 0 h 124"/>
                  <a:gd name="T44" fmla="*/ 850 w 865"/>
                  <a:gd name="T45" fmla="*/ 4 h 124"/>
                  <a:gd name="T46" fmla="*/ 853 w 865"/>
                  <a:gd name="T47" fmla="*/ 6 h 124"/>
                  <a:gd name="T48" fmla="*/ 855 w 865"/>
                  <a:gd name="T49" fmla="*/ 9 h 124"/>
                  <a:gd name="T50" fmla="*/ 857 w 865"/>
                  <a:gd name="T51" fmla="*/ 12 h 124"/>
                  <a:gd name="T52" fmla="*/ 857 w 865"/>
                  <a:gd name="T53" fmla="*/ 15 h 124"/>
                  <a:gd name="T54" fmla="*/ 860 w 865"/>
                  <a:gd name="T55" fmla="*/ 17 h 124"/>
                  <a:gd name="T56" fmla="*/ 860 w 865"/>
                  <a:gd name="T57" fmla="*/ 21 h 124"/>
                  <a:gd name="T58" fmla="*/ 862 w 865"/>
                  <a:gd name="T59" fmla="*/ 24 h 124"/>
                  <a:gd name="T60" fmla="*/ 862 w 865"/>
                  <a:gd name="T61" fmla="*/ 26 h 124"/>
                  <a:gd name="T62" fmla="*/ 865 w 865"/>
                  <a:gd name="T63" fmla="*/ 30 h 124"/>
                  <a:gd name="T64" fmla="*/ 865 w 865"/>
                  <a:gd name="T65" fmla="*/ 30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65" h="124">
                    <a:moveTo>
                      <a:pt x="865" y="30"/>
                    </a:moveTo>
                    <a:lnTo>
                      <a:pt x="774" y="40"/>
                    </a:lnTo>
                    <a:lnTo>
                      <a:pt x="686" y="49"/>
                    </a:lnTo>
                    <a:lnTo>
                      <a:pt x="603" y="60"/>
                    </a:lnTo>
                    <a:lnTo>
                      <a:pt x="519" y="70"/>
                    </a:lnTo>
                    <a:lnTo>
                      <a:pt x="438" y="79"/>
                    </a:lnTo>
                    <a:lnTo>
                      <a:pt x="355" y="89"/>
                    </a:lnTo>
                    <a:lnTo>
                      <a:pt x="272" y="98"/>
                    </a:lnTo>
                    <a:lnTo>
                      <a:pt x="188" y="108"/>
                    </a:lnTo>
                    <a:lnTo>
                      <a:pt x="100" y="116"/>
                    </a:lnTo>
                    <a:lnTo>
                      <a:pt x="7" y="124"/>
                    </a:lnTo>
                    <a:lnTo>
                      <a:pt x="0" y="92"/>
                    </a:lnTo>
                    <a:lnTo>
                      <a:pt x="83" y="78"/>
                    </a:lnTo>
                    <a:lnTo>
                      <a:pt x="166" y="66"/>
                    </a:lnTo>
                    <a:lnTo>
                      <a:pt x="250" y="56"/>
                    </a:lnTo>
                    <a:lnTo>
                      <a:pt x="333" y="47"/>
                    </a:lnTo>
                    <a:lnTo>
                      <a:pt x="416" y="39"/>
                    </a:lnTo>
                    <a:lnTo>
                      <a:pt x="502" y="31"/>
                    </a:lnTo>
                    <a:lnTo>
                      <a:pt x="585" y="24"/>
                    </a:lnTo>
                    <a:lnTo>
                      <a:pt x="671" y="16"/>
                    </a:lnTo>
                    <a:lnTo>
                      <a:pt x="759" y="8"/>
                    </a:lnTo>
                    <a:lnTo>
                      <a:pt x="845" y="0"/>
                    </a:lnTo>
                    <a:lnTo>
                      <a:pt x="850" y="4"/>
                    </a:lnTo>
                    <a:lnTo>
                      <a:pt x="853" y="6"/>
                    </a:lnTo>
                    <a:lnTo>
                      <a:pt x="855" y="9"/>
                    </a:lnTo>
                    <a:lnTo>
                      <a:pt x="857" y="12"/>
                    </a:lnTo>
                    <a:lnTo>
                      <a:pt x="857" y="15"/>
                    </a:lnTo>
                    <a:lnTo>
                      <a:pt x="860" y="17"/>
                    </a:lnTo>
                    <a:lnTo>
                      <a:pt x="860" y="21"/>
                    </a:lnTo>
                    <a:lnTo>
                      <a:pt x="862" y="24"/>
                    </a:lnTo>
                    <a:lnTo>
                      <a:pt x="862" y="26"/>
                    </a:lnTo>
                    <a:lnTo>
                      <a:pt x="865" y="30"/>
                    </a:lnTo>
                    <a:lnTo>
                      <a:pt x="865" y="30"/>
                    </a:lnTo>
                    <a:close/>
                  </a:path>
                </a:pathLst>
              </a:custGeom>
              <a:solidFill>
                <a:srgbClr val="FF00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483" name="Freeform 27"/>
              <p:cNvSpPr>
                <a:spLocks/>
              </p:cNvSpPr>
              <p:nvPr/>
            </p:nvSpPr>
            <p:spPr bwMode="auto">
              <a:xfrm>
                <a:off x="1900" y="245"/>
                <a:ext cx="2005" cy="246"/>
              </a:xfrm>
              <a:custGeom>
                <a:avLst/>
                <a:gdLst>
                  <a:gd name="T0" fmla="*/ 2005 w 2005"/>
                  <a:gd name="T1" fmla="*/ 23 h 246"/>
                  <a:gd name="T2" fmla="*/ 2005 w 2005"/>
                  <a:gd name="T3" fmla="*/ 34 h 246"/>
                  <a:gd name="T4" fmla="*/ 1809 w 2005"/>
                  <a:gd name="T5" fmla="*/ 56 h 246"/>
                  <a:gd name="T6" fmla="*/ 1610 w 2005"/>
                  <a:gd name="T7" fmla="*/ 77 h 246"/>
                  <a:gd name="T8" fmla="*/ 1412 w 2005"/>
                  <a:gd name="T9" fmla="*/ 98 h 246"/>
                  <a:gd name="T10" fmla="*/ 1216 w 2005"/>
                  <a:gd name="T11" fmla="*/ 119 h 246"/>
                  <a:gd name="T12" fmla="*/ 1017 w 2005"/>
                  <a:gd name="T13" fmla="*/ 141 h 246"/>
                  <a:gd name="T14" fmla="*/ 819 w 2005"/>
                  <a:gd name="T15" fmla="*/ 161 h 246"/>
                  <a:gd name="T16" fmla="*/ 620 w 2005"/>
                  <a:gd name="T17" fmla="*/ 183 h 246"/>
                  <a:gd name="T18" fmla="*/ 421 w 2005"/>
                  <a:gd name="T19" fmla="*/ 203 h 246"/>
                  <a:gd name="T20" fmla="*/ 220 w 2005"/>
                  <a:gd name="T21" fmla="*/ 224 h 246"/>
                  <a:gd name="T22" fmla="*/ 19 w 2005"/>
                  <a:gd name="T23" fmla="*/ 246 h 246"/>
                  <a:gd name="T24" fmla="*/ 17 w 2005"/>
                  <a:gd name="T25" fmla="*/ 242 h 246"/>
                  <a:gd name="T26" fmla="*/ 15 w 2005"/>
                  <a:gd name="T27" fmla="*/ 239 h 246"/>
                  <a:gd name="T28" fmla="*/ 12 w 2005"/>
                  <a:gd name="T29" fmla="*/ 235 h 246"/>
                  <a:gd name="T30" fmla="*/ 10 w 2005"/>
                  <a:gd name="T31" fmla="*/ 232 h 246"/>
                  <a:gd name="T32" fmla="*/ 5 w 2005"/>
                  <a:gd name="T33" fmla="*/ 229 h 246"/>
                  <a:gd name="T34" fmla="*/ 2 w 2005"/>
                  <a:gd name="T35" fmla="*/ 224 h 246"/>
                  <a:gd name="T36" fmla="*/ 2 w 2005"/>
                  <a:gd name="T37" fmla="*/ 221 h 246"/>
                  <a:gd name="T38" fmla="*/ 0 w 2005"/>
                  <a:gd name="T39" fmla="*/ 217 h 246"/>
                  <a:gd name="T40" fmla="*/ 0 w 2005"/>
                  <a:gd name="T41" fmla="*/ 213 h 246"/>
                  <a:gd name="T42" fmla="*/ 2 w 2005"/>
                  <a:gd name="T43" fmla="*/ 208 h 246"/>
                  <a:gd name="T44" fmla="*/ 159 w 2005"/>
                  <a:gd name="T45" fmla="*/ 183 h 246"/>
                  <a:gd name="T46" fmla="*/ 319 w 2005"/>
                  <a:gd name="T47" fmla="*/ 161 h 246"/>
                  <a:gd name="T48" fmla="*/ 480 w 2005"/>
                  <a:gd name="T49" fmla="*/ 141 h 246"/>
                  <a:gd name="T50" fmla="*/ 642 w 2005"/>
                  <a:gd name="T51" fmla="*/ 121 h 246"/>
                  <a:gd name="T52" fmla="*/ 806 w 2005"/>
                  <a:gd name="T53" fmla="*/ 104 h 246"/>
                  <a:gd name="T54" fmla="*/ 970 w 2005"/>
                  <a:gd name="T55" fmla="*/ 87 h 246"/>
                  <a:gd name="T56" fmla="*/ 1135 w 2005"/>
                  <a:gd name="T57" fmla="*/ 71 h 246"/>
                  <a:gd name="T58" fmla="*/ 1301 w 2005"/>
                  <a:gd name="T59" fmla="*/ 54 h 246"/>
                  <a:gd name="T60" fmla="*/ 1468 w 2005"/>
                  <a:gd name="T61" fmla="*/ 38 h 246"/>
                  <a:gd name="T62" fmla="*/ 1635 w 2005"/>
                  <a:gd name="T63" fmla="*/ 19 h 246"/>
                  <a:gd name="T64" fmla="*/ 1667 w 2005"/>
                  <a:gd name="T65" fmla="*/ 17 h 246"/>
                  <a:gd name="T66" fmla="*/ 1698 w 2005"/>
                  <a:gd name="T67" fmla="*/ 15 h 246"/>
                  <a:gd name="T68" fmla="*/ 1735 w 2005"/>
                  <a:gd name="T69" fmla="*/ 11 h 246"/>
                  <a:gd name="T70" fmla="*/ 1772 w 2005"/>
                  <a:gd name="T71" fmla="*/ 9 h 246"/>
                  <a:gd name="T72" fmla="*/ 1811 w 2005"/>
                  <a:gd name="T73" fmla="*/ 6 h 246"/>
                  <a:gd name="T74" fmla="*/ 1850 w 2005"/>
                  <a:gd name="T75" fmla="*/ 3 h 246"/>
                  <a:gd name="T76" fmla="*/ 1887 w 2005"/>
                  <a:gd name="T77" fmla="*/ 1 h 246"/>
                  <a:gd name="T78" fmla="*/ 1926 w 2005"/>
                  <a:gd name="T79" fmla="*/ 0 h 246"/>
                  <a:gd name="T80" fmla="*/ 1963 w 2005"/>
                  <a:gd name="T81" fmla="*/ 0 h 246"/>
                  <a:gd name="T82" fmla="*/ 1997 w 2005"/>
                  <a:gd name="T83" fmla="*/ 2 h 246"/>
                  <a:gd name="T84" fmla="*/ 2005 w 2005"/>
                  <a:gd name="T85" fmla="*/ 23 h 246"/>
                  <a:gd name="T86" fmla="*/ 2005 w 2005"/>
                  <a:gd name="T87" fmla="*/ 23 h 2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005" h="246">
                    <a:moveTo>
                      <a:pt x="2005" y="23"/>
                    </a:moveTo>
                    <a:lnTo>
                      <a:pt x="2005" y="34"/>
                    </a:lnTo>
                    <a:lnTo>
                      <a:pt x="1809" y="56"/>
                    </a:lnTo>
                    <a:lnTo>
                      <a:pt x="1610" y="77"/>
                    </a:lnTo>
                    <a:lnTo>
                      <a:pt x="1412" y="98"/>
                    </a:lnTo>
                    <a:lnTo>
                      <a:pt x="1216" y="119"/>
                    </a:lnTo>
                    <a:lnTo>
                      <a:pt x="1017" y="141"/>
                    </a:lnTo>
                    <a:lnTo>
                      <a:pt x="819" y="161"/>
                    </a:lnTo>
                    <a:lnTo>
                      <a:pt x="620" y="183"/>
                    </a:lnTo>
                    <a:lnTo>
                      <a:pt x="421" y="203"/>
                    </a:lnTo>
                    <a:lnTo>
                      <a:pt x="220" y="224"/>
                    </a:lnTo>
                    <a:lnTo>
                      <a:pt x="19" y="246"/>
                    </a:lnTo>
                    <a:lnTo>
                      <a:pt x="17" y="242"/>
                    </a:lnTo>
                    <a:lnTo>
                      <a:pt x="15" y="239"/>
                    </a:lnTo>
                    <a:lnTo>
                      <a:pt x="12" y="235"/>
                    </a:lnTo>
                    <a:lnTo>
                      <a:pt x="10" y="232"/>
                    </a:lnTo>
                    <a:lnTo>
                      <a:pt x="5" y="229"/>
                    </a:lnTo>
                    <a:lnTo>
                      <a:pt x="2" y="224"/>
                    </a:lnTo>
                    <a:lnTo>
                      <a:pt x="2" y="221"/>
                    </a:lnTo>
                    <a:lnTo>
                      <a:pt x="0" y="217"/>
                    </a:lnTo>
                    <a:lnTo>
                      <a:pt x="0" y="213"/>
                    </a:lnTo>
                    <a:lnTo>
                      <a:pt x="2" y="208"/>
                    </a:lnTo>
                    <a:lnTo>
                      <a:pt x="159" y="183"/>
                    </a:lnTo>
                    <a:lnTo>
                      <a:pt x="319" y="161"/>
                    </a:lnTo>
                    <a:lnTo>
                      <a:pt x="480" y="141"/>
                    </a:lnTo>
                    <a:lnTo>
                      <a:pt x="642" y="121"/>
                    </a:lnTo>
                    <a:lnTo>
                      <a:pt x="806" y="104"/>
                    </a:lnTo>
                    <a:lnTo>
                      <a:pt x="970" y="87"/>
                    </a:lnTo>
                    <a:lnTo>
                      <a:pt x="1135" y="71"/>
                    </a:lnTo>
                    <a:lnTo>
                      <a:pt x="1301" y="54"/>
                    </a:lnTo>
                    <a:lnTo>
                      <a:pt x="1468" y="38"/>
                    </a:lnTo>
                    <a:lnTo>
                      <a:pt x="1635" y="19"/>
                    </a:lnTo>
                    <a:lnTo>
                      <a:pt x="1667" y="17"/>
                    </a:lnTo>
                    <a:lnTo>
                      <a:pt x="1698" y="15"/>
                    </a:lnTo>
                    <a:lnTo>
                      <a:pt x="1735" y="11"/>
                    </a:lnTo>
                    <a:lnTo>
                      <a:pt x="1772" y="9"/>
                    </a:lnTo>
                    <a:lnTo>
                      <a:pt x="1811" y="6"/>
                    </a:lnTo>
                    <a:lnTo>
                      <a:pt x="1850" y="3"/>
                    </a:lnTo>
                    <a:lnTo>
                      <a:pt x="1887" y="1"/>
                    </a:lnTo>
                    <a:lnTo>
                      <a:pt x="1926" y="0"/>
                    </a:lnTo>
                    <a:lnTo>
                      <a:pt x="1963" y="0"/>
                    </a:lnTo>
                    <a:lnTo>
                      <a:pt x="1997" y="2"/>
                    </a:lnTo>
                    <a:lnTo>
                      <a:pt x="2005" y="23"/>
                    </a:lnTo>
                    <a:lnTo>
                      <a:pt x="2005" y="23"/>
                    </a:lnTo>
                    <a:close/>
                  </a:path>
                </a:pathLst>
              </a:custGeom>
              <a:solidFill>
                <a:srgbClr val="FFB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484" name="Freeform 28"/>
              <p:cNvSpPr>
                <a:spLocks/>
              </p:cNvSpPr>
              <p:nvPr/>
            </p:nvSpPr>
            <p:spPr bwMode="auto">
              <a:xfrm>
                <a:off x="3358" y="349"/>
                <a:ext cx="331" cy="232"/>
              </a:xfrm>
              <a:custGeom>
                <a:avLst/>
                <a:gdLst>
                  <a:gd name="T0" fmla="*/ 204 w 331"/>
                  <a:gd name="T1" fmla="*/ 18 h 232"/>
                  <a:gd name="T2" fmla="*/ 221 w 331"/>
                  <a:gd name="T3" fmla="*/ 30 h 232"/>
                  <a:gd name="T4" fmla="*/ 228 w 331"/>
                  <a:gd name="T5" fmla="*/ 41 h 232"/>
                  <a:gd name="T6" fmla="*/ 231 w 331"/>
                  <a:gd name="T7" fmla="*/ 54 h 232"/>
                  <a:gd name="T8" fmla="*/ 221 w 331"/>
                  <a:gd name="T9" fmla="*/ 66 h 232"/>
                  <a:gd name="T10" fmla="*/ 206 w 331"/>
                  <a:gd name="T11" fmla="*/ 73 h 232"/>
                  <a:gd name="T12" fmla="*/ 191 w 331"/>
                  <a:gd name="T13" fmla="*/ 78 h 232"/>
                  <a:gd name="T14" fmla="*/ 177 w 331"/>
                  <a:gd name="T15" fmla="*/ 81 h 232"/>
                  <a:gd name="T16" fmla="*/ 164 w 331"/>
                  <a:gd name="T17" fmla="*/ 86 h 232"/>
                  <a:gd name="T18" fmla="*/ 155 w 331"/>
                  <a:gd name="T19" fmla="*/ 91 h 232"/>
                  <a:gd name="T20" fmla="*/ 167 w 331"/>
                  <a:gd name="T21" fmla="*/ 97 h 232"/>
                  <a:gd name="T22" fmla="*/ 206 w 331"/>
                  <a:gd name="T23" fmla="*/ 96 h 232"/>
                  <a:gd name="T24" fmla="*/ 250 w 331"/>
                  <a:gd name="T25" fmla="*/ 95 h 232"/>
                  <a:gd name="T26" fmla="*/ 289 w 331"/>
                  <a:gd name="T27" fmla="*/ 98 h 232"/>
                  <a:gd name="T28" fmla="*/ 319 w 331"/>
                  <a:gd name="T29" fmla="*/ 112 h 232"/>
                  <a:gd name="T30" fmla="*/ 331 w 331"/>
                  <a:gd name="T31" fmla="*/ 136 h 232"/>
                  <a:gd name="T32" fmla="*/ 329 w 331"/>
                  <a:gd name="T33" fmla="*/ 155 h 232"/>
                  <a:gd name="T34" fmla="*/ 319 w 331"/>
                  <a:gd name="T35" fmla="*/ 175 h 232"/>
                  <a:gd name="T36" fmla="*/ 302 w 331"/>
                  <a:gd name="T37" fmla="*/ 192 h 232"/>
                  <a:gd name="T38" fmla="*/ 280 w 331"/>
                  <a:gd name="T39" fmla="*/ 208 h 232"/>
                  <a:gd name="T40" fmla="*/ 255 w 331"/>
                  <a:gd name="T41" fmla="*/ 218 h 232"/>
                  <a:gd name="T42" fmla="*/ 238 w 331"/>
                  <a:gd name="T43" fmla="*/ 223 h 232"/>
                  <a:gd name="T44" fmla="*/ 218 w 331"/>
                  <a:gd name="T45" fmla="*/ 226 h 232"/>
                  <a:gd name="T46" fmla="*/ 199 w 331"/>
                  <a:gd name="T47" fmla="*/ 229 h 232"/>
                  <a:gd name="T48" fmla="*/ 179 w 331"/>
                  <a:gd name="T49" fmla="*/ 231 h 232"/>
                  <a:gd name="T50" fmla="*/ 167 w 331"/>
                  <a:gd name="T51" fmla="*/ 207 h 232"/>
                  <a:gd name="T52" fmla="*/ 150 w 331"/>
                  <a:gd name="T53" fmla="*/ 159 h 232"/>
                  <a:gd name="T54" fmla="*/ 118 w 331"/>
                  <a:gd name="T55" fmla="*/ 114 h 232"/>
                  <a:gd name="T56" fmla="*/ 76 w 331"/>
                  <a:gd name="T57" fmla="*/ 71 h 232"/>
                  <a:gd name="T58" fmla="*/ 27 w 331"/>
                  <a:gd name="T59" fmla="*/ 30 h 232"/>
                  <a:gd name="T60" fmla="*/ 17 w 331"/>
                  <a:gd name="T61" fmla="*/ 6 h 232"/>
                  <a:gd name="T62" fmla="*/ 57 w 331"/>
                  <a:gd name="T63" fmla="*/ 1 h 232"/>
                  <a:gd name="T64" fmla="*/ 101 w 331"/>
                  <a:gd name="T65" fmla="*/ 0 h 232"/>
                  <a:gd name="T66" fmla="*/ 142 w 331"/>
                  <a:gd name="T67" fmla="*/ 1 h 232"/>
                  <a:gd name="T68" fmla="*/ 179 w 331"/>
                  <a:gd name="T69" fmla="*/ 8 h 232"/>
                  <a:gd name="T70" fmla="*/ 194 w 331"/>
                  <a:gd name="T71" fmla="*/ 13 h 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31" h="232">
                    <a:moveTo>
                      <a:pt x="194" y="13"/>
                    </a:moveTo>
                    <a:lnTo>
                      <a:pt x="204" y="18"/>
                    </a:lnTo>
                    <a:lnTo>
                      <a:pt x="213" y="23"/>
                    </a:lnTo>
                    <a:lnTo>
                      <a:pt x="221" y="30"/>
                    </a:lnTo>
                    <a:lnTo>
                      <a:pt x="226" y="35"/>
                    </a:lnTo>
                    <a:lnTo>
                      <a:pt x="228" y="41"/>
                    </a:lnTo>
                    <a:lnTo>
                      <a:pt x="231" y="48"/>
                    </a:lnTo>
                    <a:lnTo>
                      <a:pt x="231" y="54"/>
                    </a:lnTo>
                    <a:lnTo>
                      <a:pt x="228" y="61"/>
                    </a:lnTo>
                    <a:lnTo>
                      <a:pt x="221" y="66"/>
                    </a:lnTo>
                    <a:lnTo>
                      <a:pt x="213" y="71"/>
                    </a:lnTo>
                    <a:lnTo>
                      <a:pt x="206" y="73"/>
                    </a:lnTo>
                    <a:lnTo>
                      <a:pt x="199" y="75"/>
                    </a:lnTo>
                    <a:lnTo>
                      <a:pt x="191" y="78"/>
                    </a:lnTo>
                    <a:lnTo>
                      <a:pt x="184" y="80"/>
                    </a:lnTo>
                    <a:lnTo>
                      <a:pt x="177" y="81"/>
                    </a:lnTo>
                    <a:lnTo>
                      <a:pt x="169" y="83"/>
                    </a:lnTo>
                    <a:lnTo>
                      <a:pt x="164" y="86"/>
                    </a:lnTo>
                    <a:lnTo>
                      <a:pt x="157" y="88"/>
                    </a:lnTo>
                    <a:lnTo>
                      <a:pt x="155" y="91"/>
                    </a:lnTo>
                    <a:lnTo>
                      <a:pt x="150" y="95"/>
                    </a:lnTo>
                    <a:lnTo>
                      <a:pt x="167" y="97"/>
                    </a:lnTo>
                    <a:lnTo>
                      <a:pt x="187" y="97"/>
                    </a:lnTo>
                    <a:lnTo>
                      <a:pt x="206" y="96"/>
                    </a:lnTo>
                    <a:lnTo>
                      <a:pt x="228" y="95"/>
                    </a:lnTo>
                    <a:lnTo>
                      <a:pt x="250" y="95"/>
                    </a:lnTo>
                    <a:lnTo>
                      <a:pt x="270" y="95"/>
                    </a:lnTo>
                    <a:lnTo>
                      <a:pt x="289" y="98"/>
                    </a:lnTo>
                    <a:lnTo>
                      <a:pt x="307" y="103"/>
                    </a:lnTo>
                    <a:lnTo>
                      <a:pt x="319" y="112"/>
                    </a:lnTo>
                    <a:lnTo>
                      <a:pt x="326" y="125"/>
                    </a:lnTo>
                    <a:lnTo>
                      <a:pt x="331" y="136"/>
                    </a:lnTo>
                    <a:lnTo>
                      <a:pt x="331" y="146"/>
                    </a:lnTo>
                    <a:lnTo>
                      <a:pt x="329" y="155"/>
                    </a:lnTo>
                    <a:lnTo>
                      <a:pt x="326" y="166"/>
                    </a:lnTo>
                    <a:lnTo>
                      <a:pt x="319" y="175"/>
                    </a:lnTo>
                    <a:lnTo>
                      <a:pt x="312" y="183"/>
                    </a:lnTo>
                    <a:lnTo>
                      <a:pt x="302" y="192"/>
                    </a:lnTo>
                    <a:lnTo>
                      <a:pt x="292" y="200"/>
                    </a:lnTo>
                    <a:lnTo>
                      <a:pt x="280" y="208"/>
                    </a:lnTo>
                    <a:lnTo>
                      <a:pt x="265" y="215"/>
                    </a:lnTo>
                    <a:lnTo>
                      <a:pt x="255" y="218"/>
                    </a:lnTo>
                    <a:lnTo>
                      <a:pt x="248" y="222"/>
                    </a:lnTo>
                    <a:lnTo>
                      <a:pt x="238" y="223"/>
                    </a:lnTo>
                    <a:lnTo>
                      <a:pt x="228" y="225"/>
                    </a:lnTo>
                    <a:lnTo>
                      <a:pt x="218" y="226"/>
                    </a:lnTo>
                    <a:lnTo>
                      <a:pt x="209" y="227"/>
                    </a:lnTo>
                    <a:lnTo>
                      <a:pt x="199" y="229"/>
                    </a:lnTo>
                    <a:lnTo>
                      <a:pt x="189" y="230"/>
                    </a:lnTo>
                    <a:lnTo>
                      <a:pt x="179" y="231"/>
                    </a:lnTo>
                    <a:lnTo>
                      <a:pt x="169" y="232"/>
                    </a:lnTo>
                    <a:lnTo>
                      <a:pt x="167" y="207"/>
                    </a:lnTo>
                    <a:lnTo>
                      <a:pt x="160" y="183"/>
                    </a:lnTo>
                    <a:lnTo>
                      <a:pt x="150" y="159"/>
                    </a:lnTo>
                    <a:lnTo>
                      <a:pt x="135" y="136"/>
                    </a:lnTo>
                    <a:lnTo>
                      <a:pt x="118" y="114"/>
                    </a:lnTo>
                    <a:lnTo>
                      <a:pt x="98" y="93"/>
                    </a:lnTo>
                    <a:lnTo>
                      <a:pt x="76" y="71"/>
                    </a:lnTo>
                    <a:lnTo>
                      <a:pt x="52" y="50"/>
                    </a:lnTo>
                    <a:lnTo>
                      <a:pt x="27" y="30"/>
                    </a:lnTo>
                    <a:lnTo>
                      <a:pt x="0" y="9"/>
                    </a:lnTo>
                    <a:lnTo>
                      <a:pt x="17" y="6"/>
                    </a:lnTo>
                    <a:lnTo>
                      <a:pt x="37" y="3"/>
                    </a:lnTo>
                    <a:lnTo>
                      <a:pt x="57" y="1"/>
                    </a:lnTo>
                    <a:lnTo>
                      <a:pt x="79" y="0"/>
                    </a:lnTo>
                    <a:lnTo>
                      <a:pt x="101" y="0"/>
                    </a:lnTo>
                    <a:lnTo>
                      <a:pt x="120" y="0"/>
                    </a:lnTo>
                    <a:lnTo>
                      <a:pt x="142" y="1"/>
                    </a:lnTo>
                    <a:lnTo>
                      <a:pt x="162" y="5"/>
                    </a:lnTo>
                    <a:lnTo>
                      <a:pt x="179" y="8"/>
                    </a:lnTo>
                    <a:lnTo>
                      <a:pt x="194" y="13"/>
                    </a:lnTo>
                    <a:lnTo>
                      <a:pt x="194" y="13"/>
                    </a:ln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485" name="Freeform 29"/>
              <p:cNvSpPr>
                <a:spLocks/>
              </p:cNvSpPr>
              <p:nvPr/>
            </p:nvSpPr>
            <p:spPr bwMode="auto">
              <a:xfrm>
                <a:off x="2405" y="362"/>
                <a:ext cx="1095" cy="609"/>
              </a:xfrm>
              <a:custGeom>
                <a:avLst/>
                <a:gdLst>
                  <a:gd name="T0" fmla="*/ 1059 w 1095"/>
                  <a:gd name="T1" fmla="*/ 118 h 609"/>
                  <a:gd name="T2" fmla="*/ 1095 w 1095"/>
                  <a:gd name="T3" fmla="*/ 205 h 609"/>
                  <a:gd name="T4" fmla="*/ 1078 w 1095"/>
                  <a:gd name="T5" fmla="*/ 293 h 609"/>
                  <a:gd name="T6" fmla="*/ 1022 w 1095"/>
                  <a:gd name="T7" fmla="*/ 379 h 609"/>
                  <a:gd name="T8" fmla="*/ 943 w 1095"/>
                  <a:gd name="T9" fmla="*/ 460 h 609"/>
                  <a:gd name="T10" fmla="*/ 870 w 1095"/>
                  <a:gd name="T11" fmla="*/ 516 h 609"/>
                  <a:gd name="T12" fmla="*/ 796 w 1095"/>
                  <a:gd name="T13" fmla="*/ 552 h 609"/>
                  <a:gd name="T14" fmla="*/ 713 w 1095"/>
                  <a:gd name="T15" fmla="*/ 582 h 609"/>
                  <a:gd name="T16" fmla="*/ 622 w 1095"/>
                  <a:gd name="T17" fmla="*/ 603 h 609"/>
                  <a:gd name="T18" fmla="*/ 522 w 1095"/>
                  <a:gd name="T19" fmla="*/ 609 h 609"/>
                  <a:gd name="T20" fmla="*/ 402 w 1095"/>
                  <a:gd name="T21" fmla="*/ 596 h 609"/>
                  <a:gd name="T22" fmla="*/ 284 w 1095"/>
                  <a:gd name="T23" fmla="*/ 568 h 609"/>
                  <a:gd name="T24" fmla="*/ 184 w 1095"/>
                  <a:gd name="T25" fmla="*/ 524 h 609"/>
                  <a:gd name="T26" fmla="*/ 103 w 1095"/>
                  <a:gd name="T27" fmla="*/ 473 h 609"/>
                  <a:gd name="T28" fmla="*/ 41 w 1095"/>
                  <a:gd name="T29" fmla="*/ 417 h 609"/>
                  <a:gd name="T30" fmla="*/ 5 w 1095"/>
                  <a:gd name="T31" fmla="*/ 355 h 609"/>
                  <a:gd name="T32" fmla="*/ 0 w 1095"/>
                  <a:gd name="T33" fmla="*/ 292 h 609"/>
                  <a:gd name="T34" fmla="*/ 17 w 1095"/>
                  <a:gd name="T35" fmla="*/ 230 h 609"/>
                  <a:gd name="T36" fmla="*/ 54 w 1095"/>
                  <a:gd name="T37" fmla="*/ 171 h 609"/>
                  <a:gd name="T38" fmla="*/ 100 w 1095"/>
                  <a:gd name="T39" fmla="*/ 115 h 609"/>
                  <a:gd name="T40" fmla="*/ 139 w 1095"/>
                  <a:gd name="T41" fmla="*/ 84 h 609"/>
                  <a:gd name="T42" fmla="*/ 166 w 1095"/>
                  <a:gd name="T43" fmla="*/ 78 h 609"/>
                  <a:gd name="T44" fmla="*/ 191 w 1095"/>
                  <a:gd name="T45" fmla="*/ 73 h 609"/>
                  <a:gd name="T46" fmla="*/ 215 w 1095"/>
                  <a:gd name="T47" fmla="*/ 70 h 609"/>
                  <a:gd name="T48" fmla="*/ 242 w 1095"/>
                  <a:gd name="T49" fmla="*/ 73 h 609"/>
                  <a:gd name="T50" fmla="*/ 247 w 1095"/>
                  <a:gd name="T51" fmla="*/ 76 h 609"/>
                  <a:gd name="T52" fmla="*/ 230 w 1095"/>
                  <a:gd name="T53" fmla="*/ 80 h 609"/>
                  <a:gd name="T54" fmla="*/ 215 w 1095"/>
                  <a:gd name="T55" fmla="*/ 85 h 609"/>
                  <a:gd name="T56" fmla="*/ 201 w 1095"/>
                  <a:gd name="T57" fmla="*/ 92 h 609"/>
                  <a:gd name="T58" fmla="*/ 189 w 1095"/>
                  <a:gd name="T59" fmla="*/ 100 h 609"/>
                  <a:gd name="T60" fmla="*/ 184 w 1095"/>
                  <a:gd name="T61" fmla="*/ 116 h 609"/>
                  <a:gd name="T62" fmla="*/ 220 w 1095"/>
                  <a:gd name="T63" fmla="*/ 109 h 609"/>
                  <a:gd name="T64" fmla="*/ 262 w 1095"/>
                  <a:gd name="T65" fmla="*/ 100 h 609"/>
                  <a:gd name="T66" fmla="*/ 304 w 1095"/>
                  <a:gd name="T67" fmla="*/ 92 h 609"/>
                  <a:gd name="T68" fmla="*/ 350 w 1095"/>
                  <a:gd name="T69" fmla="*/ 90 h 609"/>
                  <a:gd name="T70" fmla="*/ 397 w 1095"/>
                  <a:gd name="T71" fmla="*/ 96 h 609"/>
                  <a:gd name="T72" fmla="*/ 407 w 1095"/>
                  <a:gd name="T73" fmla="*/ 90 h 609"/>
                  <a:gd name="T74" fmla="*/ 409 w 1095"/>
                  <a:gd name="T75" fmla="*/ 84 h 609"/>
                  <a:gd name="T76" fmla="*/ 407 w 1095"/>
                  <a:gd name="T77" fmla="*/ 78 h 609"/>
                  <a:gd name="T78" fmla="*/ 402 w 1095"/>
                  <a:gd name="T79" fmla="*/ 73 h 609"/>
                  <a:gd name="T80" fmla="*/ 397 w 1095"/>
                  <a:gd name="T81" fmla="*/ 67 h 609"/>
                  <a:gd name="T82" fmla="*/ 392 w 1095"/>
                  <a:gd name="T83" fmla="*/ 67 h 609"/>
                  <a:gd name="T84" fmla="*/ 387 w 1095"/>
                  <a:gd name="T85" fmla="*/ 67 h 609"/>
                  <a:gd name="T86" fmla="*/ 380 w 1095"/>
                  <a:gd name="T87" fmla="*/ 66 h 609"/>
                  <a:gd name="T88" fmla="*/ 375 w 1095"/>
                  <a:gd name="T89" fmla="*/ 65 h 609"/>
                  <a:gd name="T90" fmla="*/ 372 w 1095"/>
                  <a:gd name="T91" fmla="*/ 61 h 609"/>
                  <a:gd name="T92" fmla="*/ 426 w 1095"/>
                  <a:gd name="T93" fmla="*/ 52 h 609"/>
                  <a:gd name="T94" fmla="*/ 537 w 1095"/>
                  <a:gd name="T95" fmla="*/ 42 h 609"/>
                  <a:gd name="T96" fmla="*/ 647 w 1095"/>
                  <a:gd name="T97" fmla="*/ 29 h 609"/>
                  <a:gd name="T98" fmla="*/ 755 w 1095"/>
                  <a:gd name="T99" fmla="*/ 18 h 609"/>
                  <a:gd name="T100" fmla="*/ 865 w 1095"/>
                  <a:gd name="T101" fmla="*/ 6 h 609"/>
                  <a:gd name="T102" fmla="*/ 1015 w 1095"/>
                  <a:gd name="T103" fmla="*/ 75 h 6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95" h="609">
                    <a:moveTo>
                      <a:pt x="1015" y="75"/>
                    </a:moveTo>
                    <a:lnTo>
                      <a:pt x="1059" y="118"/>
                    </a:lnTo>
                    <a:lnTo>
                      <a:pt x="1083" y="162"/>
                    </a:lnTo>
                    <a:lnTo>
                      <a:pt x="1095" y="205"/>
                    </a:lnTo>
                    <a:lnTo>
                      <a:pt x="1091" y="249"/>
                    </a:lnTo>
                    <a:lnTo>
                      <a:pt x="1078" y="293"/>
                    </a:lnTo>
                    <a:lnTo>
                      <a:pt x="1054" y="337"/>
                    </a:lnTo>
                    <a:lnTo>
                      <a:pt x="1022" y="379"/>
                    </a:lnTo>
                    <a:lnTo>
                      <a:pt x="985" y="420"/>
                    </a:lnTo>
                    <a:lnTo>
                      <a:pt x="943" y="460"/>
                    </a:lnTo>
                    <a:lnTo>
                      <a:pt x="902" y="499"/>
                    </a:lnTo>
                    <a:lnTo>
                      <a:pt x="870" y="516"/>
                    </a:lnTo>
                    <a:lnTo>
                      <a:pt x="833" y="534"/>
                    </a:lnTo>
                    <a:lnTo>
                      <a:pt x="796" y="552"/>
                    </a:lnTo>
                    <a:lnTo>
                      <a:pt x="757" y="568"/>
                    </a:lnTo>
                    <a:lnTo>
                      <a:pt x="713" y="582"/>
                    </a:lnTo>
                    <a:lnTo>
                      <a:pt x="669" y="594"/>
                    </a:lnTo>
                    <a:lnTo>
                      <a:pt x="622" y="603"/>
                    </a:lnTo>
                    <a:lnTo>
                      <a:pt x="571" y="609"/>
                    </a:lnTo>
                    <a:lnTo>
                      <a:pt x="522" y="609"/>
                    </a:lnTo>
                    <a:lnTo>
                      <a:pt x="468" y="605"/>
                    </a:lnTo>
                    <a:lnTo>
                      <a:pt x="402" y="596"/>
                    </a:lnTo>
                    <a:lnTo>
                      <a:pt x="340" y="584"/>
                    </a:lnTo>
                    <a:lnTo>
                      <a:pt x="284" y="568"/>
                    </a:lnTo>
                    <a:lnTo>
                      <a:pt x="233" y="547"/>
                    </a:lnTo>
                    <a:lnTo>
                      <a:pt x="184" y="524"/>
                    </a:lnTo>
                    <a:lnTo>
                      <a:pt x="142" y="500"/>
                    </a:lnTo>
                    <a:lnTo>
                      <a:pt x="103" y="473"/>
                    </a:lnTo>
                    <a:lnTo>
                      <a:pt x="71" y="445"/>
                    </a:lnTo>
                    <a:lnTo>
                      <a:pt x="41" y="417"/>
                    </a:lnTo>
                    <a:lnTo>
                      <a:pt x="19" y="387"/>
                    </a:lnTo>
                    <a:lnTo>
                      <a:pt x="5" y="355"/>
                    </a:lnTo>
                    <a:lnTo>
                      <a:pt x="0" y="323"/>
                    </a:lnTo>
                    <a:lnTo>
                      <a:pt x="0" y="292"/>
                    </a:lnTo>
                    <a:lnTo>
                      <a:pt x="5" y="261"/>
                    </a:lnTo>
                    <a:lnTo>
                      <a:pt x="17" y="230"/>
                    </a:lnTo>
                    <a:lnTo>
                      <a:pt x="34" y="201"/>
                    </a:lnTo>
                    <a:lnTo>
                      <a:pt x="54" y="171"/>
                    </a:lnTo>
                    <a:lnTo>
                      <a:pt x="76" y="142"/>
                    </a:lnTo>
                    <a:lnTo>
                      <a:pt x="100" y="115"/>
                    </a:lnTo>
                    <a:lnTo>
                      <a:pt x="125" y="88"/>
                    </a:lnTo>
                    <a:lnTo>
                      <a:pt x="139" y="84"/>
                    </a:lnTo>
                    <a:lnTo>
                      <a:pt x="154" y="82"/>
                    </a:lnTo>
                    <a:lnTo>
                      <a:pt x="166" y="78"/>
                    </a:lnTo>
                    <a:lnTo>
                      <a:pt x="179" y="76"/>
                    </a:lnTo>
                    <a:lnTo>
                      <a:pt x="191" y="73"/>
                    </a:lnTo>
                    <a:lnTo>
                      <a:pt x="203" y="72"/>
                    </a:lnTo>
                    <a:lnTo>
                      <a:pt x="215" y="70"/>
                    </a:lnTo>
                    <a:lnTo>
                      <a:pt x="230" y="70"/>
                    </a:lnTo>
                    <a:lnTo>
                      <a:pt x="242" y="73"/>
                    </a:lnTo>
                    <a:lnTo>
                      <a:pt x="257" y="75"/>
                    </a:lnTo>
                    <a:lnTo>
                      <a:pt x="247" y="76"/>
                    </a:lnTo>
                    <a:lnTo>
                      <a:pt x="240" y="77"/>
                    </a:lnTo>
                    <a:lnTo>
                      <a:pt x="230" y="80"/>
                    </a:lnTo>
                    <a:lnTo>
                      <a:pt x="223" y="82"/>
                    </a:lnTo>
                    <a:lnTo>
                      <a:pt x="215" y="85"/>
                    </a:lnTo>
                    <a:lnTo>
                      <a:pt x="208" y="89"/>
                    </a:lnTo>
                    <a:lnTo>
                      <a:pt x="201" y="92"/>
                    </a:lnTo>
                    <a:lnTo>
                      <a:pt x="196" y="96"/>
                    </a:lnTo>
                    <a:lnTo>
                      <a:pt x="189" y="100"/>
                    </a:lnTo>
                    <a:lnTo>
                      <a:pt x="184" y="102"/>
                    </a:lnTo>
                    <a:lnTo>
                      <a:pt x="184" y="116"/>
                    </a:lnTo>
                    <a:lnTo>
                      <a:pt x="203" y="114"/>
                    </a:lnTo>
                    <a:lnTo>
                      <a:pt x="220" y="109"/>
                    </a:lnTo>
                    <a:lnTo>
                      <a:pt x="242" y="105"/>
                    </a:lnTo>
                    <a:lnTo>
                      <a:pt x="262" y="100"/>
                    </a:lnTo>
                    <a:lnTo>
                      <a:pt x="284" y="96"/>
                    </a:lnTo>
                    <a:lnTo>
                      <a:pt x="304" y="92"/>
                    </a:lnTo>
                    <a:lnTo>
                      <a:pt x="328" y="91"/>
                    </a:lnTo>
                    <a:lnTo>
                      <a:pt x="350" y="90"/>
                    </a:lnTo>
                    <a:lnTo>
                      <a:pt x="375" y="92"/>
                    </a:lnTo>
                    <a:lnTo>
                      <a:pt x="397" y="96"/>
                    </a:lnTo>
                    <a:lnTo>
                      <a:pt x="404" y="93"/>
                    </a:lnTo>
                    <a:lnTo>
                      <a:pt x="407" y="90"/>
                    </a:lnTo>
                    <a:lnTo>
                      <a:pt x="409" y="88"/>
                    </a:lnTo>
                    <a:lnTo>
                      <a:pt x="409" y="84"/>
                    </a:lnTo>
                    <a:lnTo>
                      <a:pt x="409" y="82"/>
                    </a:lnTo>
                    <a:lnTo>
                      <a:pt x="407" y="78"/>
                    </a:lnTo>
                    <a:lnTo>
                      <a:pt x="404" y="76"/>
                    </a:lnTo>
                    <a:lnTo>
                      <a:pt x="402" y="73"/>
                    </a:lnTo>
                    <a:lnTo>
                      <a:pt x="399" y="70"/>
                    </a:lnTo>
                    <a:lnTo>
                      <a:pt x="397" y="67"/>
                    </a:lnTo>
                    <a:lnTo>
                      <a:pt x="394" y="67"/>
                    </a:lnTo>
                    <a:lnTo>
                      <a:pt x="392" y="67"/>
                    </a:lnTo>
                    <a:lnTo>
                      <a:pt x="390" y="67"/>
                    </a:lnTo>
                    <a:lnTo>
                      <a:pt x="387" y="67"/>
                    </a:lnTo>
                    <a:lnTo>
                      <a:pt x="385" y="66"/>
                    </a:lnTo>
                    <a:lnTo>
                      <a:pt x="380" y="66"/>
                    </a:lnTo>
                    <a:lnTo>
                      <a:pt x="377" y="65"/>
                    </a:lnTo>
                    <a:lnTo>
                      <a:pt x="375" y="65"/>
                    </a:lnTo>
                    <a:lnTo>
                      <a:pt x="372" y="64"/>
                    </a:lnTo>
                    <a:lnTo>
                      <a:pt x="372" y="61"/>
                    </a:lnTo>
                    <a:lnTo>
                      <a:pt x="372" y="58"/>
                    </a:lnTo>
                    <a:lnTo>
                      <a:pt x="426" y="52"/>
                    </a:lnTo>
                    <a:lnTo>
                      <a:pt x="483" y="46"/>
                    </a:lnTo>
                    <a:lnTo>
                      <a:pt x="537" y="42"/>
                    </a:lnTo>
                    <a:lnTo>
                      <a:pt x="590" y="36"/>
                    </a:lnTo>
                    <a:lnTo>
                      <a:pt x="647" y="29"/>
                    </a:lnTo>
                    <a:lnTo>
                      <a:pt x="701" y="24"/>
                    </a:lnTo>
                    <a:lnTo>
                      <a:pt x="755" y="18"/>
                    </a:lnTo>
                    <a:lnTo>
                      <a:pt x="811" y="12"/>
                    </a:lnTo>
                    <a:lnTo>
                      <a:pt x="865" y="6"/>
                    </a:lnTo>
                    <a:lnTo>
                      <a:pt x="919" y="0"/>
                    </a:lnTo>
                    <a:lnTo>
                      <a:pt x="1015" y="75"/>
                    </a:lnTo>
                    <a:lnTo>
                      <a:pt x="1015" y="75"/>
                    </a:lnTo>
                    <a:close/>
                  </a:path>
                </a:pathLst>
              </a:custGeom>
              <a:solidFill>
                <a:srgbClr val="E2FF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486" name="Freeform 30"/>
              <p:cNvSpPr>
                <a:spLocks/>
              </p:cNvSpPr>
              <p:nvPr/>
            </p:nvSpPr>
            <p:spPr bwMode="auto">
              <a:xfrm>
                <a:off x="3049" y="403"/>
                <a:ext cx="238" cy="47"/>
              </a:xfrm>
              <a:custGeom>
                <a:avLst/>
                <a:gdLst>
                  <a:gd name="T0" fmla="*/ 238 w 238"/>
                  <a:gd name="T1" fmla="*/ 34 h 47"/>
                  <a:gd name="T2" fmla="*/ 238 w 238"/>
                  <a:gd name="T3" fmla="*/ 47 h 47"/>
                  <a:gd name="T4" fmla="*/ 216 w 238"/>
                  <a:gd name="T5" fmla="*/ 44 h 47"/>
                  <a:gd name="T6" fmla="*/ 192 w 238"/>
                  <a:gd name="T7" fmla="*/ 41 h 47"/>
                  <a:gd name="T8" fmla="*/ 167 w 238"/>
                  <a:gd name="T9" fmla="*/ 39 h 47"/>
                  <a:gd name="T10" fmla="*/ 143 w 238"/>
                  <a:gd name="T11" fmla="*/ 36 h 47"/>
                  <a:gd name="T12" fmla="*/ 118 w 238"/>
                  <a:gd name="T13" fmla="*/ 35 h 47"/>
                  <a:gd name="T14" fmla="*/ 94 w 238"/>
                  <a:gd name="T15" fmla="*/ 35 h 47"/>
                  <a:gd name="T16" fmla="*/ 69 w 238"/>
                  <a:gd name="T17" fmla="*/ 36 h 47"/>
                  <a:gd name="T18" fmla="*/ 45 w 238"/>
                  <a:gd name="T19" fmla="*/ 37 h 47"/>
                  <a:gd name="T20" fmla="*/ 22 w 238"/>
                  <a:gd name="T21" fmla="*/ 41 h 47"/>
                  <a:gd name="T22" fmla="*/ 0 w 238"/>
                  <a:gd name="T23" fmla="*/ 47 h 47"/>
                  <a:gd name="T24" fmla="*/ 3 w 238"/>
                  <a:gd name="T25" fmla="*/ 40 h 47"/>
                  <a:gd name="T26" fmla="*/ 8 w 238"/>
                  <a:gd name="T27" fmla="*/ 33 h 47"/>
                  <a:gd name="T28" fmla="*/ 15 w 238"/>
                  <a:gd name="T29" fmla="*/ 27 h 47"/>
                  <a:gd name="T30" fmla="*/ 25 w 238"/>
                  <a:gd name="T31" fmla="*/ 23 h 47"/>
                  <a:gd name="T32" fmla="*/ 37 w 238"/>
                  <a:gd name="T33" fmla="*/ 18 h 47"/>
                  <a:gd name="T34" fmla="*/ 49 w 238"/>
                  <a:gd name="T35" fmla="*/ 13 h 47"/>
                  <a:gd name="T36" fmla="*/ 62 w 238"/>
                  <a:gd name="T37" fmla="*/ 10 h 47"/>
                  <a:gd name="T38" fmla="*/ 74 w 238"/>
                  <a:gd name="T39" fmla="*/ 7 h 47"/>
                  <a:gd name="T40" fmla="*/ 89 w 238"/>
                  <a:gd name="T41" fmla="*/ 3 h 47"/>
                  <a:gd name="T42" fmla="*/ 98 w 238"/>
                  <a:gd name="T43" fmla="*/ 0 h 47"/>
                  <a:gd name="T44" fmla="*/ 116 w 238"/>
                  <a:gd name="T45" fmla="*/ 0 h 47"/>
                  <a:gd name="T46" fmla="*/ 133 w 238"/>
                  <a:gd name="T47" fmla="*/ 0 h 47"/>
                  <a:gd name="T48" fmla="*/ 147 w 238"/>
                  <a:gd name="T49" fmla="*/ 1 h 47"/>
                  <a:gd name="T50" fmla="*/ 162 w 238"/>
                  <a:gd name="T51" fmla="*/ 4 h 47"/>
                  <a:gd name="T52" fmla="*/ 177 w 238"/>
                  <a:gd name="T53" fmla="*/ 8 h 47"/>
                  <a:gd name="T54" fmla="*/ 189 w 238"/>
                  <a:gd name="T55" fmla="*/ 12 h 47"/>
                  <a:gd name="T56" fmla="*/ 201 w 238"/>
                  <a:gd name="T57" fmla="*/ 17 h 47"/>
                  <a:gd name="T58" fmla="*/ 214 w 238"/>
                  <a:gd name="T59" fmla="*/ 23 h 47"/>
                  <a:gd name="T60" fmla="*/ 226 w 238"/>
                  <a:gd name="T61" fmla="*/ 28 h 47"/>
                  <a:gd name="T62" fmla="*/ 238 w 238"/>
                  <a:gd name="T63" fmla="*/ 34 h 47"/>
                  <a:gd name="T64" fmla="*/ 238 w 238"/>
                  <a:gd name="T65" fmla="*/ 34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38" h="47">
                    <a:moveTo>
                      <a:pt x="238" y="34"/>
                    </a:moveTo>
                    <a:lnTo>
                      <a:pt x="238" y="47"/>
                    </a:lnTo>
                    <a:lnTo>
                      <a:pt x="216" y="44"/>
                    </a:lnTo>
                    <a:lnTo>
                      <a:pt x="192" y="41"/>
                    </a:lnTo>
                    <a:lnTo>
                      <a:pt x="167" y="39"/>
                    </a:lnTo>
                    <a:lnTo>
                      <a:pt x="143" y="36"/>
                    </a:lnTo>
                    <a:lnTo>
                      <a:pt x="118" y="35"/>
                    </a:lnTo>
                    <a:lnTo>
                      <a:pt x="94" y="35"/>
                    </a:lnTo>
                    <a:lnTo>
                      <a:pt x="69" y="36"/>
                    </a:lnTo>
                    <a:lnTo>
                      <a:pt x="45" y="37"/>
                    </a:lnTo>
                    <a:lnTo>
                      <a:pt x="22" y="41"/>
                    </a:lnTo>
                    <a:lnTo>
                      <a:pt x="0" y="47"/>
                    </a:lnTo>
                    <a:lnTo>
                      <a:pt x="3" y="40"/>
                    </a:lnTo>
                    <a:lnTo>
                      <a:pt x="8" y="33"/>
                    </a:lnTo>
                    <a:lnTo>
                      <a:pt x="15" y="27"/>
                    </a:lnTo>
                    <a:lnTo>
                      <a:pt x="25" y="23"/>
                    </a:lnTo>
                    <a:lnTo>
                      <a:pt x="37" y="18"/>
                    </a:lnTo>
                    <a:lnTo>
                      <a:pt x="49" y="13"/>
                    </a:lnTo>
                    <a:lnTo>
                      <a:pt x="62" y="10"/>
                    </a:lnTo>
                    <a:lnTo>
                      <a:pt x="74" y="7"/>
                    </a:lnTo>
                    <a:lnTo>
                      <a:pt x="89" y="3"/>
                    </a:lnTo>
                    <a:lnTo>
                      <a:pt x="98" y="0"/>
                    </a:lnTo>
                    <a:lnTo>
                      <a:pt x="116" y="0"/>
                    </a:lnTo>
                    <a:lnTo>
                      <a:pt x="133" y="0"/>
                    </a:lnTo>
                    <a:lnTo>
                      <a:pt x="147" y="1"/>
                    </a:lnTo>
                    <a:lnTo>
                      <a:pt x="162" y="4"/>
                    </a:lnTo>
                    <a:lnTo>
                      <a:pt x="177" y="8"/>
                    </a:lnTo>
                    <a:lnTo>
                      <a:pt x="189" y="12"/>
                    </a:lnTo>
                    <a:lnTo>
                      <a:pt x="201" y="17"/>
                    </a:lnTo>
                    <a:lnTo>
                      <a:pt x="214" y="23"/>
                    </a:lnTo>
                    <a:lnTo>
                      <a:pt x="226" y="28"/>
                    </a:lnTo>
                    <a:lnTo>
                      <a:pt x="238" y="34"/>
                    </a:lnTo>
                    <a:lnTo>
                      <a:pt x="238" y="34"/>
                    </a:lnTo>
                    <a:close/>
                  </a:path>
                </a:pathLst>
              </a:custGeom>
              <a:solidFill>
                <a:srgbClr val="0019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487" name="Freeform 31"/>
              <p:cNvSpPr>
                <a:spLocks/>
              </p:cNvSpPr>
              <p:nvPr/>
            </p:nvSpPr>
            <p:spPr bwMode="auto">
              <a:xfrm>
                <a:off x="2201" y="450"/>
                <a:ext cx="285" cy="209"/>
              </a:xfrm>
              <a:custGeom>
                <a:avLst/>
                <a:gdLst>
                  <a:gd name="T0" fmla="*/ 270 w 285"/>
                  <a:gd name="T1" fmla="*/ 19 h 209"/>
                  <a:gd name="T2" fmla="*/ 238 w 285"/>
                  <a:gd name="T3" fmla="*/ 59 h 209"/>
                  <a:gd name="T4" fmla="*/ 209 w 285"/>
                  <a:gd name="T5" fmla="*/ 100 h 209"/>
                  <a:gd name="T6" fmla="*/ 184 w 285"/>
                  <a:gd name="T7" fmla="*/ 141 h 209"/>
                  <a:gd name="T8" fmla="*/ 169 w 285"/>
                  <a:gd name="T9" fmla="*/ 184 h 209"/>
                  <a:gd name="T10" fmla="*/ 157 w 285"/>
                  <a:gd name="T11" fmla="*/ 208 h 209"/>
                  <a:gd name="T12" fmla="*/ 138 w 285"/>
                  <a:gd name="T13" fmla="*/ 209 h 209"/>
                  <a:gd name="T14" fmla="*/ 116 w 285"/>
                  <a:gd name="T15" fmla="*/ 206 h 209"/>
                  <a:gd name="T16" fmla="*/ 93 w 285"/>
                  <a:gd name="T17" fmla="*/ 203 h 209"/>
                  <a:gd name="T18" fmla="*/ 74 w 285"/>
                  <a:gd name="T19" fmla="*/ 198 h 209"/>
                  <a:gd name="T20" fmla="*/ 54 w 285"/>
                  <a:gd name="T21" fmla="*/ 190 h 209"/>
                  <a:gd name="T22" fmla="*/ 42 w 285"/>
                  <a:gd name="T23" fmla="*/ 180 h 209"/>
                  <a:gd name="T24" fmla="*/ 37 w 285"/>
                  <a:gd name="T25" fmla="*/ 168 h 209"/>
                  <a:gd name="T26" fmla="*/ 42 w 285"/>
                  <a:gd name="T27" fmla="*/ 156 h 209"/>
                  <a:gd name="T28" fmla="*/ 54 w 285"/>
                  <a:gd name="T29" fmla="*/ 145 h 209"/>
                  <a:gd name="T30" fmla="*/ 69 w 285"/>
                  <a:gd name="T31" fmla="*/ 136 h 209"/>
                  <a:gd name="T32" fmla="*/ 76 w 285"/>
                  <a:gd name="T33" fmla="*/ 132 h 209"/>
                  <a:gd name="T34" fmla="*/ 89 w 285"/>
                  <a:gd name="T35" fmla="*/ 130 h 209"/>
                  <a:gd name="T36" fmla="*/ 98 w 285"/>
                  <a:gd name="T37" fmla="*/ 128 h 209"/>
                  <a:gd name="T38" fmla="*/ 101 w 285"/>
                  <a:gd name="T39" fmla="*/ 122 h 209"/>
                  <a:gd name="T40" fmla="*/ 89 w 285"/>
                  <a:gd name="T41" fmla="*/ 115 h 209"/>
                  <a:gd name="T42" fmla="*/ 69 w 285"/>
                  <a:gd name="T43" fmla="*/ 114 h 209"/>
                  <a:gd name="T44" fmla="*/ 49 w 285"/>
                  <a:gd name="T45" fmla="*/ 116 h 209"/>
                  <a:gd name="T46" fmla="*/ 32 w 285"/>
                  <a:gd name="T47" fmla="*/ 118 h 209"/>
                  <a:gd name="T48" fmla="*/ 13 w 285"/>
                  <a:gd name="T49" fmla="*/ 117 h 209"/>
                  <a:gd name="T50" fmla="*/ 0 w 285"/>
                  <a:gd name="T51" fmla="*/ 102 h 209"/>
                  <a:gd name="T52" fmla="*/ 8 w 285"/>
                  <a:gd name="T53" fmla="*/ 80 h 209"/>
                  <a:gd name="T54" fmla="*/ 27 w 285"/>
                  <a:gd name="T55" fmla="*/ 56 h 209"/>
                  <a:gd name="T56" fmla="*/ 57 w 285"/>
                  <a:gd name="T57" fmla="*/ 35 h 209"/>
                  <a:gd name="T58" fmla="*/ 93 w 285"/>
                  <a:gd name="T59" fmla="*/ 18 h 209"/>
                  <a:gd name="T60" fmla="*/ 133 w 285"/>
                  <a:gd name="T61" fmla="*/ 10 h 209"/>
                  <a:gd name="T62" fmla="*/ 167 w 285"/>
                  <a:gd name="T63" fmla="*/ 8 h 209"/>
                  <a:gd name="T64" fmla="*/ 201 w 285"/>
                  <a:gd name="T65" fmla="*/ 5 h 209"/>
                  <a:gd name="T66" fmla="*/ 236 w 285"/>
                  <a:gd name="T67" fmla="*/ 3 h 209"/>
                  <a:gd name="T68" fmla="*/ 270 w 285"/>
                  <a:gd name="T69" fmla="*/ 1 h 209"/>
                  <a:gd name="T70" fmla="*/ 285 w 285"/>
                  <a:gd name="T71" fmla="*/ 0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85" h="209">
                    <a:moveTo>
                      <a:pt x="285" y="0"/>
                    </a:moveTo>
                    <a:lnTo>
                      <a:pt x="270" y="19"/>
                    </a:lnTo>
                    <a:lnTo>
                      <a:pt x="253" y="38"/>
                    </a:lnTo>
                    <a:lnTo>
                      <a:pt x="238" y="59"/>
                    </a:lnTo>
                    <a:lnTo>
                      <a:pt x="221" y="80"/>
                    </a:lnTo>
                    <a:lnTo>
                      <a:pt x="209" y="100"/>
                    </a:lnTo>
                    <a:lnTo>
                      <a:pt x="194" y="121"/>
                    </a:lnTo>
                    <a:lnTo>
                      <a:pt x="184" y="141"/>
                    </a:lnTo>
                    <a:lnTo>
                      <a:pt x="174" y="162"/>
                    </a:lnTo>
                    <a:lnTo>
                      <a:pt x="169" y="184"/>
                    </a:lnTo>
                    <a:lnTo>
                      <a:pt x="167" y="205"/>
                    </a:lnTo>
                    <a:lnTo>
                      <a:pt x="157" y="208"/>
                    </a:lnTo>
                    <a:lnTo>
                      <a:pt x="147" y="209"/>
                    </a:lnTo>
                    <a:lnTo>
                      <a:pt x="138" y="209"/>
                    </a:lnTo>
                    <a:lnTo>
                      <a:pt x="125" y="208"/>
                    </a:lnTo>
                    <a:lnTo>
                      <a:pt x="116" y="206"/>
                    </a:lnTo>
                    <a:lnTo>
                      <a:pt x="103" y="205"/>
                    </a:lnTo>
                    <a:lnTo>
                      <a:pt x="93" y="203"/>
                    </a:lnTo>
                    <a:lnTo>
                      <a:pt x="84" y="201"/>
                    </a:lnTo>
                    <a:lnTo>
                      <a:pt x="74" y="198"/>
                    </a:lnTo>
                    <a:lnTo>
                      <a:pt x="64" y="196"/>
                    </a:lnTo>
                    <a:lnTo>
                      <a:pt x="54" y="190"/>
                    </a:lnTo>
                    <a:lnTo>
                      <a:pt x="47" y="185"/>
                    </a:lnTo>
                    <a:lnTo>
                      <a:pt x="42" y="180"/>
                    </a:lnTo>
                    <a:lnTo>
                      <a:pt x="40" y="174"/>
                    </a:lnTo>
                    <a:lnTo>
                      <a:pt x="37" y="168"/>
                    </a:lnTo>
                    <a:lnTo>
                      <a:pt x="40" y="162"/>
                    </a:lnTo>
                    <a:lnTo>
                      <a:pt x="42" y="156"/>
                    </a:lnTo>
                    <a:lnTo>
                      <a:pt x="47" y="150"/>
                    </a:lnTo>
                    <a:lnTo>
                      <a:pt x="54" y="145"/>
                    </a:lnTo>
                    <a:lnTo>
                      <a:pt x="64" y="138"/>
                    </a:lnTo>
                    <a:lnTo>
                      <a:pt x="69" y="136"/>
                    </a:lnTo>
                    <a:lnTo>
                      <a:pt x="71" y="133"/>
                    </a:lnTo>
                    <a:lnTo>
                      <a:pt x="76" y="132"/>
                    </a:lnTo>
                    <a:lnTo>
                      <a:pt x="84" y="131"/>
                    </a:lnTo>
                    <a:lnTo>
                      <a:pt x="89" y="130"/>
                    </a:lnTo>
                    <a:lnTo>
                      <a:pt x="93" y="129"/>
                    </a:lnTo>
                    <a:lnTo>
                      <a:pt x="98" y="128"/>
                    </a:lnTo>
                    <a:lnTo>
                      <a:pt x="101" y="125"/>
                    </a:lnTo>
                    <a:lnTo>
                      <a:pt x="101" y="122"/>
                    </a:lnTo>
                    <a:lnTo>
                      <a:pt x="98" y="117"/>
                    </a:lnTo>
                    <a:lnTo>
                      <a:pt x="89" y="115"/>
                    </a:lnTo>
                    <a:lnTo>
                      <a:pt x="79" y="114"/>
                    </a:lnTo>
                    <a:lnTo>
                      <a:pt x="69" y="114"/>
                    </a:lnTo>
                    <a:lnTo>
                      <a:pt x="59" y="115"/>
                    </a:lnTo>
                    <a:lnTo>
                      <a:pt x="49" y="116"/>
                    </a:lnTo>
                    <a:lnTo>
                      <a:pt x="42" y="118"/>
                    </a:lnTo>
                    <a:lnTo>
                      <a:pt x="32" y="118"/>
                    </a:lnTo>
                    <a:lnTo>
                      <a:pt x="22" y="118"/>
                    </a:lnTo>
                    <a:lnTo>
                      <a:pt x="13" y="117"/>
                    </a:lnTo>
                    <a:lnTo>
                      <a:pt x="3" y="114"/>
                    </a:lnTo>
                    <a:lnTo>
                      <a:pt x="0" y="102"/>
                    </a:lnTo>
                    <a:lnTo>
                      <a:pt x="3" y="91"/>
                    </a:lnTo>
                    <a:lnTo>
                      <a:pt x="8" y="80"/>
                    </a:lnTo>
                    <a:lnTo>
                      <a:pt x="15" y="67"/>
                    </a:lnTo>
                    <a:lnTo>
                      <a:pt x="27" y="56"/>
                    </a:lnTo>
                    <a:lnTo>
                      <a:pt x="40" y="45"/>
                    </a:lnTo>
                    <a:lnTo>
                      <a:pt x="57" y="35"/>
                    </a:lnTo>
                    <a:lnTo>
                      <a:pt x="74" y="26"/>
                    </a:lnTo>
                    <a:lnTo>
                      <a:pt x="93" y="18"/>
                    </a:lnTo>
                    <a:lnTo>
                      <a:pt x="116" y="11"/>
                    </a:lnTo>
                    <a:lnTo>
                      <a:pt x="133" y="10"/>
                    </a:lnTo>
                    <a:lnTo>
                      <a:pt x="150" y="9"/>
                    </a:lnTo>
                    <a:lnTo>
                      <a:pt x="167" y="8"/>
                    </a:lnTo>
                    <a:lnTo>
                      <a:pt x="184" y="6"/>
                    </a:lnTo>
                    <a:lnTo>
                      <a:pt x="201" y="5"/>
                    </a:lnTo>
                    <a:lnTo>
                      <a:pt x="218" y="4"/>
                    </a:lnTo>
                    <a:lnTo>
                      <a:pt x="236" y="3"/>
                    </a:lnTo>
                    <a:lnTo>
                      <a:pt x="253" y="2"/>
                    </a:lnTo>
                    <a:lnTo>
                      <a:pt x="270" y="1"/>
                    </a:lnTo>
                    <a:lnTo>
                      <a:pt x="285" y="0"/>
                    </a:lnTo>
                    <a:lnTo>
                      <a:pt x="285" y="0"/>
                    </a:ln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488" name="Freeform 32"/>
              <p:cNvSpPr>
                <a:spLocks/>
              </p:cNvSpPr>
              <p:nvPr/>
            </p:nvSpPr>
            <p:spPr bwMode="auto">
              <a:xfrm>
                <a:off x="3059" y="478"/>
                <a:ext cx="177" cy="119"/>
              </a:xfrm>
              <a:custGeom>
                <a:avLst/>
                <a:gdLst>
                  <a:gd name="T0" fmla="*/ 177 w 177"/>
                  <a:gd name="T1" fmla="*/ 74 h 119"/>
                  <a:gd name="T2" fmla="*/ 172 w 177"/>
                  <a:gd name="T3" fmla="*/ 79 h 119"/>
                  <a:gd name="T4" fmla="*/ 167 w 177"/>
                  <a:gd name="T5" fmla="*/ 85 h 119"/>
                  <a:gd name="T6" fmla="*/ 160 w 177"/>
                  <a:gd name="T7" fmla="*/ 89 h 119"/>
                  <a:gd name="T8" fmla="*/ 155 w 177"/>
                  <a:gd name="T9" fmla="*/ 95 h 119"/>
                  <a:gd name="T10" fmla="*/ 150 w 177"/>
                  <a:gd name="T11" fmla="*/ 100 h 119"/>
                  <a:gd name="T12" fmla="*/ 142 w 177"/>
                  <a:gd name="T13" fmla="*/ 104 h 119"/>
                  <a:gd name="T14" fmla="*/ 135 w 177"/>
                  <a:gd name="T15" fmla="*/ 109 h 119"/>
                  <a:gd name="T16" fmla="*/ 128 w 177"/>
                  <a:gd name="T17" fmla="*/ 113 h 119"/>
                  <a:gd name="T18" fmla="*/ 115 w 177"/>
                  <a:gd name="T19" fmla="*/ 117 h 119"/>
                  <a:gd name="T20" fmla="*/ 103 w 177"/>
                  <a:gd name="T21" fmla="*/ 119 h 119"/>
                  <a:gd name="T22" fmla="*/ 93 w 177"/>
                  <a:gd name="T23" fmla="*/ 118 h 119"/>
                  <a:gd name="T24" fmla="*/ 81 w 177"/>
                  <a:gd name="T25" fmla="*/ 117 h 119"/>
                  <a:gd name="T26" fmla="*/ 71 w 177"/>
                  <a:gd name="T27" fmla="*/ 114 h 119"/>
                  <a:gd name="T28" fmla="*/ 59 w 177"/>
                  <a:gd name="T29" fmla="*/ 112 h 119"/>
                  <a:gd name="T30" fmla="*/ 49 w 177"/>
                  <a:gd name="T31" fmla="*/ 109 h 119"/>
                  <a:gd name="T32" fmla="*/ 39 w 177"/>
                  <a:gd name="T33" fmla="*/ 104 h 119"/>
                  <a:gd name="T34" fmla="*/ 30 w 177"/>
                  <a:gd name="T35" fmla="*/ 101 h 119"/>
                  <a:gd name="T36" fmla="*/ 22 w 177"/>
                  <a:gd name="T37" fmla="*/ 96 h 119"/>
                  <a:gd name="T38" fmla="*/ 15 w 177"/>
                  <a:gd name="T39" fmla="*/ 92 h 119"/>
                  <a:gd name="T40" fmla="*/ 8 w 177"/>
                  <a:gd name="T41" fmla="*/ 86 h 119"/>
                  <a:gd name="T42" fmla="*/ 5 w 177"/>
                  <a:gd name="T43" fmla="*/ 78 h 119"/>
                  <a:gd name="T44" fmla="*/ 3 w 177"/>
                  <a:gd name="T45" fmla="*/ 69 h 119"/>
                  <a:gd name="T46" fmla="*/ 0 w 177"/>
                  <a:gd name="T47" fmla="*/ 58 h 119"/>
                  <a:gd name="T48" fmla="*/ 0 w 177"/>
                  <a:gd name="T49" fmla="*/ 48 h 119"/>
                  <a:gd name="T50" fmla="*/ 0 w 177"/>
                  <a:gd name="T51" fmla="*/ 38 h 119"/>
                  <a:gd name="T52" fmla="*/ 5 w 177"/>
                  <a:gd name="T53" fmla="*/ 28 h 119"/>
                  <a:gd name="T54" fmla="*/ 12 w 177"/>
                  <a:gd name="T55" fmla="*/ 18 h 119"/>
                  <a:gd name="T56" fmla="*/ 22 w 177"/>
                  <a:gd name="T57" fmla="*/ 10 h 119"/>
                  <a:gd name="T58" fmla="*/ 39 w 177"/>
                  <a:gd name="T59" fmla="*/ 5 h 119"/>
                  <a:gd name="T60" fmla="*/ 59 w 177"/>
                  <a:gd name="T61" fmla="*/ 0 h 119"/>
                  <a:gd name="T62" fmla="*/ 84 w 177"/>
                  <a:gd name="T63" fmla="*/ 2 h 119"/>
                  <a:gd name="T64" fmla="*/ 103 w 177"/>
                  <a:gd name="T65" fmla="*/ 7 h 119"/>
                  <a:gd name="T66" fmla="*/ 120 w 177"/>
                  <a:gd name="T67" fmla="*/ 12 h 119"/>
                  <a:gd name="T68" fmla="*/ 135 w 177"/>
                  <a:gd name="T69" fmla="*/ 18 h 119"/>
                  <a:gd name="T70" fmla="*/ 145 w 177"/>
                  <a:gd name="T71" fmla="*/ 26 h 119"/>
                  <a:gd name="T72" fmla="*/ 155 w 177"/>
                  <a:gd name="T73" fmla="*/ 36 h 119"/>
                  <a:gd name="T74" fmla="*/ 162 w 177"/>
                  <a:gd name="T75" fmla="*/ 45 h 119"/>
                  <a:gd name="T76" fmla="*/ 167 w 177"/>
                  <a:gd name="T77" fmla="*/ 55 h 119"/>
                  <a:gd name="T78" fmla="*/ 172 w 177"/>
                  <a:gd name="T79" fmla="*/ 64 h 119"/>
                  <a:gd name="T80" fmla="*/ 177 w 177"/>
                  <a:gd name="T81" fmla="*/ 74 h 119"/>
                  <a:gd name="T82" fmla="*/ 177 w 177"/>
                  <a:gd name="T83" fmla="*/ 74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77" h="119">
                    <a:moveTo>
                      <a:pt x="177" y="74"/>
                    </a:moveTo>
                    <a:lnTo>
                      <a:pt x="172" y="79"/>
                    </a:lnTo>
                    <a:lnTo>
                      <a:pt x="167" y="85"/>
                    </a:lnTo>
                    <a:lnTo>
                      <a:pt x="160" y="89"/>
                    </a:lnTo>
                    <a:lnTo>
                      <a:pt x="155" y="95"/>
                    </a:lnTo>
                    <a:lnTo>
                      <a:pt x="150" y="100"/>
                    </a:lnTo>
                    <a:lnTo>
                      <a:pt x="142" y="104"/>
                    </a:lnTo>
                    <a:lnTo>
                      <a:pt x="135" y="109"/>
                    </a:lnTo>
                    <a:lnTo>
                      <a:pt x="128" y="113"/>
                    </a:lnTo>
                    <a:lnTo>
                      <a:pt x="115" y="117"/>
                    </a:lnTo>
                    <a:lnTo>
                      <a:pt x="103" y="119"/>
                    </a:lnTo>
                    <a:lnTo>
                      <a:pt x="93" y="118"/>
                    </a:lnTo>
                    <a:lnTo>
                      <a:pt x="81" y="117"/>
                    </a:lnTo>
                    <a:lnTo>
                      <a:pt x="71" y="114"/>
                    </a:lnTo>
                    <a:lnTo>
                      <a:pt x="59" y="112"/>
                    </a:lnTo>
                    <a:lnTo>
                      <a:pt x="49" y="109"/>
                    </a:lnTo>
                    <a:lnTo>
                      <a:pt x="39" y="104"/>
                    </a:lnTo>
                    <a:lnTo>
                      <a:pt x="30" y="101"/>
                    </a:lnTo>
                    <a:lnTo>
                      <a:pt x="22" y="96"/>
                    </a:lnTo>
                    <a:lnTo>
                      <a:pt x="15" y="92"/>
                    </a:lnTo>
                    <a:lnTo>
                      <a:pt x="8" y="86"/>
                    </a:lnTo>
                    <a:lnTo>
                      <a:pt x="5" y="78"/>
                    </a:lnTo>
                    <a:lnTo>
                      <a:pt x="3" y="69"/>
                    </a:lnTo>
                    <a:lnTo>
                      <a:pt x="0" y="58"/>
                    </a:lnTo>
                    <a:lnTo>
                      <a:pt x="0" y="48"/>
                    </a:lnTo>
                    <a:lnTo>
                      <a:pt x="0" y="38"/>
                    </a:lnTo>
                    <a:lnTo>
                      <a:pt x="5" y="28"/>
                    </a:lnTo>
                    <a:lnTo>
                      <a:pt x="12" y="18"/>
                    </a:lnTo>
                    <a:lnTo>
                      <a:pt x="22" y="10"/>
                    </a:lnTo>
                    <a:lnTo>
                      <a:pt x="39" y="5"/>
                    </a:lnTo>
                    <a:lnTo>
                      <a:pt x="59" y="0"/>
                    </a:lnTo>
                    <a:lnTo>
                      <a:pt x="84" y="2"/>
                    </a:lnTo>
                    <a:lnTo>
                      <a:pt x="103" y="7"/>
                    </a:lnTo>
                    <a:lnTo>
                      <a:pt x="120" y="12"/>
                    </a:lnTo>
                    <a:lnTo>
                      <a:pt x="135" y="18"/>
                    </a:lnTo>
                    <a:lnTo>
                      <a:pt x="145" y="26"/>
                    </a:lnTo>
                    <a:lnTo>
                      <a:pt x="155" y="36"/>
                    </a:lnTo>
                    <a:lnTo>
                      <a:pt x="162" y="45"/>
                    </a:lnTo>
                    <a:lnTo>
                      <a:pt x="167" y="55"/>
                    </a:lnTo>
                    <a:lnTo>
                      <a:pt x="172" y="64"/>
                    </a:lnTo>
                    <a:lnTo>
                      <a:pt x="177" y="74"/>
                    </a:lnTo>
                    <a:lnTo>
                      <a:pt x="177" y="74"/>
                    </a:lnTo>
                    <a:close/>
                  </a:path>
                </a:pathLst>
              </a:custGeom>
              <a:solidFill>
                <a:srgbClr val="0019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489" name="Freeform 33"/>
              <p:cNvSpPr>
                <a:spLocks/>
              </p:cNvSpPr>
              <p:nvPr/>
            </p:nvSpPr>
            <p:spPr bwMode="auto">
              <a:xfrm>
                <a:off x="2618" y="498"/>
                <a:ext cx="169" cy="117"/>
              </a:xfrm>
              <a:custGeom>
                <a:avLst/>
                <a:gdLst>
                  <a:gd name="T0" fmla="*/ 167 w 169"/>
                  <a:gd name="T1" fmla="*/ 25 h 117"/>
                  <a:gd name="T2" fmla="*/ 169 w 169"/>
                  <a:gd name="T3" fmla="*/ 36 h 117"/>
                  <a:gd name="T4" fmla="*/ 169 w 169"/>
                  <a:gd name="T5" fmla="*/ 46 h 117"/>
                  <a:gd name="T6" fmla="*/ 167 w 169"/>
                  <a:gd name="T7" fmla="*/ 58 h 117"/>
                  <a:gd name="T8" fmla="*/ 164 w 169"/>
                  <a:gd name="T9" fmla="*/ 68 h 117"/>
                  <a:gd name="T10" fmla="*/ 159 w 169"/>
                  <a:gd name="T11" fmla="*/ 77 h 117"/>
                  <a:gd name="T12" fmla="*/ 154 w 169"/>
                  <a:gd name="T13" fmla="*/ 88 h 117"/>
                  <a:gd name="T14" fmla="*/ 145 w 169"/>
                  <a:gd name="T15" fmla="*/ 96 h 117"/>
                  <a:gd name="T16" fmla="*/ 132 w 169"/>
                  <a:gd name="T17" fmla="*/ 104 h 117"/>
                  <a:gd name="T18" fmla="*/ 115 w 169"/>
                  <a:gd name="T19" fmla="*/ 110 h 117"/>
                  <a:gd name="T20" fmla="*/ 96 w 169"/>
                  <a:gd name="T21" fmla="*/ 116 h 117"/>
                  <a:gd name="T22" fmla="*/ 83 w 169"/>
                  <a:gd name="T23" fmla="*/ 117 h 117"/>
                  <a:gd name="T24" fmla="*/ 71 w 169"/>
                  <a:gd name="T25" fmla="*/ 116 h 117"/>
                  <a:gd name="T26" fmla="*/ 59 w 169"/>
                  <a:gd name="T27" fmla="*/ 115 h 117"/>
                  <a:gd name="T28" fmla="*/ 52 w 169"/>
                  <a:gd name="T29" fmla="*/ 112 h 117"/>
                  <a:gd name="T30" fmla="*/ 42 w 169"/>
                  <a:gd name="T31" fmla="*/ 108 h 117"/>
                  <a:gd name="T32" fmla="*/ 37 w 169"/>
                  <a:gd name="T33" fmla="*/ 105 h 117"/>
                  <a:gd name="T34" fmla="*/ 29 w 169"/>
                  <a:gd name="T35" fmla="*/ 100 h 117"/>
                  <a:gd name="T36" fmla="*/ 22 w 169"/>
                  <a:gd name="T37" fmla="*/ 96 h 117"/>
                  <a:gd name="T38" fmla="*/ 15 w 169"/>
                  <a:gd name="T39" fmla="*/ 91 h 117"/>
                  <a:gd name="T40" fmla="*/ 7 w 169"/>
                  <a:gd name="T41" fmla="*/ 86 h 117"/>
                  <a:gd name="T42" fmla="*/ 5 w 169"/>
                  <a:gd name="T43" fmla="*/ 80 h 117"/>
                  <a:gd name="T44" fmla="*/ 0 w 169"/>
                  <a:gd name="T45" fmla="*/ 72 h 117"/>
                  <a:gd name="T46" fmla="*/ 0 w 169"/>
                  <a:gd name="T47" fmla="*/ 64 h 117"/>
                  <a:gd name="T48" fmla="*/ 0 w 169"/>
                  <a:gd name="T49" fmla="*/ 56 h 117"/>
                  <a:gd name="T50" fmla="*/ 2 w 169"/>
                  <a:gd name="T51" fmla="*/ 48 h 117"/>
                  <a:gd name="T52" fmla="*/ 5 w 169"/>
                  <a:gd name="T53" fmla="*/ 41 h 117"/>
                  <a:gd name="T54" fmla="*/ 10 w 169"/>
                  <a:gd name="T55" fmla="*/ 33 h 117"/>
                  <a:gd name="T56" fmla="*/ 17 w 169"/>
                  <a:gd name="T57" fmla="*/ 26 h 117"/>
                  <a:gd name="T58" fmla="*/ 25 w 169"/>
                  <a:gd name="T59" fmla="*/ 19 h 117"/>
                  <a:gd name="T60" fmla="*/ 34 w 169"/>
                  <a:gd name="T61" fmla="*/ 13 h 117"/>
                  <a:gd name="T62" fmla="*/ 49 w 169"/>
                  <a:gd name="T63" fmla="*/ 8 h 117"/>
                  <a:gd name="T64" fmla="*/ 64 w 169"/>
                  <a:gd name="T65" fmla="*/ 4 h 117"/>
                  <a:gd name="T66" fmla="*/ 78 w 169"/>
                  <a:gd name="T67" fmla="*/ 1 h 117"/>
                  <a:gd name="T68" fmla="*/ 93 w 169"/>
                  <a:gd name="T69" fmla="*/ 0 h 117"/>
                  <a:gd name="T70" fmla="*/ 108 w 169"/>
                  <a:gd name="T71" fmla="*/ 1 h 117"/>
                  <a:gd name="T72" fmla="*/ 123 w 169"/>
                  <a:gd name="T73" fmla="*/ 3 h 117"/>
                  <a:gd name="T74" fmla="*/ 137 w 169"/>
                  <a:gd name="T75" fmla="*/ 5 h 117"/>
                  <a:gd name="T76" fmla="*/ 150 w 169"/>
                  <a:gd name="T77" fmla="*/ 11 h 117"/>
                  <a:gd name="T78" fmla="*/ 159 w 169"/>
                  <a:gd name="T79" fmla="*/ 17 h 117"/>
                  <a:gd name="T80" fmla="*/ 167 w 169"/>
                  <a:gd name="T81" fmla="*/ 25 h 117"/>
                  <a:gd name="T82" fmla="*/ 167 w 169"/>
                  <a:gd name="T83" fmla="*/ 25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69" h="117">
                    <a:moveTo>
                      <a:pt x="167" y="25"/>
                    </a:moveTo>
                    <a:lnTo>
                      <a:pt x="169" y="36"/>
                    </a:lnTo>
                    <a:lnTo>
                      <a:pt x="169" y="46"/>
                    </a:lnTo>
                    <a:lnTo>
                      <a:pt x="167" y="58"/>
                    </a:lnTo>
                    <a:lnTo>
                      <a:pt x="164" y="68"/>
                    </a:lnTo>
                    <a:lnTo>
                      <a:pt x="159" y="77"/>
                    </a:lnTo>
                    <a:lnTo>
                      <a:pt x="154" y="88"/>
                    </a:lnTo>
                    <a:lnTo>
                      <a:pt x="145" y="96"/>
                    </a:lnTo>
                    <a:lnTo>
                      <a:pt x="132" y="104"/>
                    </a:lnTo>
                    <a:lnTo>
                      <a:pt x="115" y="110"/>
                    </a:lnTo>
                    <a:lnTo>
                      <a:pt x="96" y="116"/>
                    </a:lnTo>
                    <a:lnTo>
                      <a:pt x="83" y="117"/>
                    </a:lnTo>
                    <a:lnTo>
                      <a:pt x="71" y="116"/>
                    </a:lnTo>
                    <a:lnTo>
                      <a:pt x="59" y="115"/>
                    </a:lnTo>
                    <a:lnTo>
                      <a:pt x="52" y="112"/>
                    </a:lnTo>
                    <a:lnTo>
                      <a:pt x="42" y="108"/>
                    </a:lnTo>
                    <a:lnTo>
                      <a:pt x="37" y="105"/>
                    </a:lnTo>
                    <a:lnTo>
                      <a:pt x="29" y="100"/>
                    </a:lnTo>
                    <a:lnTo>
                      <a:pt x="22" y="96"/>
                    </a:lnTo>
                    <a:lnTo>
                      <a:pt x="15" y="91"/>
                    </a:lnTo>
                    <a:lnTo>
                      <a:pt x="7" y="86"/>
                    </a:lnTo>
                    <a:lnTo>
                      <a:pt x="5" y="80"/>
                    </a:lnTo>
                    <a:lnTo>
                      <a:pt x="0" y="72"/>
                    </a:lnTo>
                    <a:lnTo>
                      <a:pt x="0" y="64"/>
                    </a:lnTo>
                    <a:lnTo>
                      <a:pt x="0" y="56"/>
                    </a:lnTo>
                    <a:lnTo>
                      <a:pt x="2" y="48"/>
                    </a:lnTo>
                    <a:lnTo>
                      <a:pt x="5" y="41"/>
                    </a:lnTo>
                    <a:lnTo>
                      <a:pt x="10" y="33"/>
                    </a:lnTo>
                    <a:lnTo>
                      <a:pt x="17" y="26"/>
                    </a:lnTo>
                    <a:lnTo>
                      <a:pt x="25" y="19"/>
                    </a:lnTo>
                    <a:lnTo>
                      <a:pt x="34" y="13"/>
                    </a:lnTo>
                    <a:lnTo>
                      <a:pt x="49" y="8"/>
                    </a:lnTo>
                    <a:lnTo>
                      <a:pt x="64" y="4"/>
                    </a:lnTo>
                    <a:lnTo>
                      <a:pt x="78" y="1"/>
                    </a:lnTo>
                    <a:lnTo>
                      <a:pt x="93" y="0"/>
                    </a:lnTo>
                    <a:lnTo>
                      <a:pt x="108" y="1"/>
                    </a:lnTo>
                    <a:lnTo>
                      <a:pt x="123" y="3"/>
                    </a:lnTo>
                    <a:lnTo>
                      <a:pt x="137" y="5"/>
                    </a:lnTo>
                    <a:lnTo>
                      <a:pt x="150" y="11"/>
                    </a:lnTo>
                    <a:lnTo>
                      <a:pt x="159" y="17"/>
                    </a:lnTo>
                    <a:lnTo>
                      <a:pt x="167" y="25"/>
                    </a:lnTo>
                    <a:lnTo>
                      <a:pt x="167" y="25"/>
                    </a:lnTo>
                    <a:close/>
                  </a:path>
                </a:pathLst>
              </a:custGeom>
              <a:solidFill>
                <a:srgbClr val="0019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490" name="Freeform 34"/>
              <p:cNvSpPr>
                <a:spLocks/>
              </p:cNvSpPr>
              <p:nvPr/>
            </p:nvSpPr>
            <p:spPr bwMode="auto">
              <a:xfrm>
                <a:off x="3074" y="494"/>
                <a:ext cx="132" cy="88"/>
              </a:xfrm>
              <a:custGeom>
                <a:avLst/>
                <a:gdLst>
                  <a:gd name="T0" fmla="*/ 132 w 132"/>
                  <a:gd name="T1" fmla="*/ 53 h 88"/>
                  <a:gd name="T2" fmla="*/ 130 w 132"/>
                  <a:gd name="T3" fmla="*/ 56 h 88"/>
                  <a:gd name="T4" fmla="*/ 127 w 132"/>
                  <a:gd name="T5" fmla="*/ 60 h 88"/>
                  <a:gd name="T6" fmla="*/ 125 w 132"/>
                  <a:gd name="T7" fmla="*/ 63 h 88"/>
                  <a:gd name="T8" fmla="*/ 125 w 132"/>
                  <a:gd name="T9" fmla="*/ 68 h 88"/>
                  <a:gd name="T10" fmla="*/ 122 w 132"/>
                  <a:gd name="T11" fmla="*/ 71 h 88"/>
                  <a:gd name="T12" fmla="*/ 122 w 132"/>
                  <a:gd name="T13" fmla="*/ 74 h 88"/>
                  <a:gd name="T14" fmla="*/ 120 w 132"/>
                  <a:gd name="T15" fmla="*/ 78 h 88"/>
                  <a:gd name="T16" fmla="*/ 115 w 132"/>
                  <a:gd name="T17" fmla="*/ 81 h 88"/>
                  <a:gd name="T18" fmla="*/ 108 w 132"/>
                  <a:gd name="T19" fmla="*/ 85 h 88"/>
                  <a:gd name="T20" fmla="*/ 100 w 132"/>
                  <a:gd name="T21" fmla="*/ 87 h 88"/>
                  <a:gd name="T22" fmla="*/ 83 w 132"/>
                  <a:gd name="T23" fmla="*/ 88 h 88"/>
                  <a:gd name="T24" fmla="*/ 69 w 132"/>
                  <a:gd name="T25" fmla="*/ 87 h 88"/>
                  <a:gd name="T26" fmla="*/ 54 w 132"/>
                  <a:gd name="T27" fmla="*/ 85 h 88"/>
                  <a:gd name="T28" fmla="*/ 44 w 132"/>
                  <a:gd name="T29" fmla="*/ 80 h 88"/>
                  <a:gd name="T30" fmla="*/ 32 w 132"/>
                  <a:gd name="T31" fmla="*/ 76 h 88"/>
                  <a:gd name="T32" fmla="*/ 24 w 132"/>
                  <a:gd name="T33" fmla="*/ 70 h 88"/>
                  <a:gd name="T34" fmla="*/ 17 w 132"/>
                  <a:gd name="T35" fmla="*/ 64 h 88"/>
                  <a:gd name="T36" fmla="*/ 10 w 132"/>
                  <a:gd name="T37" fmla="*/ 58 h 88"/>
                  <a:gd name="T38" fmla="*/ 5 w 132"/>
                  <a:gd name="T39" fmla="*/ 53 h 88"/>
                  <a:gd name="T40" fmla="*/ 0 w 132"/>
                  <a:gd name="T41" fmla="*/ 46 h 88"/>
                  <a:gd name="T42" fmla="*/ 29 w 132"/>
                  <a:gd name="T43" fmla="*/ 0 h 88"/>
                  <a:gd name="T44" fmla="*/ 51 w 132"/>
                  <a:gd name="T45" fmla="*/ 0 h 88"/>
                  <a:gd name="T46" fmla="*/ 69 w 132"/>
                  <a:gd name="T47" fmla="*/ 1 h 88"/>
                  <a:gd name="T48" fmla="*/ 83 w 132"/>
                  <a:gd name="T49" fmla="*/ 5 h 88"/>
                  <a:gd name="T50" fmla="*/ 93 w 132"/>
                  <a:gd name="T51" fmla="*/ 9 h 88"/>
                  <a:gd name="T52" fmla="*/ 103 w 132"/>
                  <a:gd name="T53" fmla="*/ 16 h 88"/>
                  <a:gd name="T54" fmla="*/ 113 w 132"/>
                  <a:gd name="T55" fmla="*/ 22 h 88"/>
                  <a:gd name="T56" fmla="*/ 118 w 132"/>
                  <a:gd name="T57" fmla="*/ 30 h 88"/>
                  <a:gd name="T58" fmla="*/ 125 w 132"/>
                  <a:gd name="T59" fmla="*/ 38 h 88"/>
                  <a:gd name="T60" fmla="*/ 130 w 132"/>
                  <a:gd name="T61" fmla="*/ 46 h 88"/>
                  <a:gd name="T62" fmla="*/ 132 w 132"/>
                  <a:gd name="T63" fmla="*/ 53 h 88"/>
                  <a:gd name="T64" fmla="*/ 132 w 132"/>
                  <a:gd name="T65" fmla="*/ 53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32" h="88">
                    <a:moveTo>
                      <a:pt x="132" y="53"/>
                    </a:moveTo>
                    <a:lnTo>
                      <a:pt x="130" y="56"/>
                    </a:lnTo>
                    <a:lnTo>
                      <a:pt x="127" y="60"/>
                    </a:lnTo>
                    <a:lnTo>
                      <a:pt x="125" y="63"/>
                    </a:lnTo>
                    <a:lnTo>
                      <a:pt x="125" y="68"/>
                    </a:lnTo>
                    <a:lnTo>
                      <a:pt x="122" y="71"/>
                    </a:lnTo>
                    <a:lnTo>
                      <a:pt x="122" y="74"/>
                    </a:lnTo>
                    <a:lnTo>
                      <a:pt x="120" y="78"/>
                    </a:lnTo>
                    <a:lnTo>
                      <a:pt x="115" y="81"/>
                    </a:lnTo>
                    <a:lnTo>
                      <a:pt x="108" y="85"/>
                    </a:lnTo>
                    <a:lnTo>
                      <a:pt x="100" y="87"/>
                    </a:lnTo>
                    <a:lnTo>
                      <a:pt x="83" y="88"/>
                    </a:lnTo>
                    <a:lnTo>
                      <a:pt x="69" y="87"/>
                    </a:lnTo>
                    <a:lnTo>
                      <a:pt x="54" y="85"/>
                    </a:lnTo>
                    <a:lnTo>
                      <a:pt x="44" y="80"/>
                    </a:lnTo>
                    <a:lnTo>
                      <a:pt x="32" y="76"/>
                    </a:lnTo>
                    <a:lnTo>
                      <a:pt x="24" y="70"/>
                    </a:lnTo>
                    <a:lnTo>
                      <a:pt x="17" y="64"/>
                    </a:lnTo>
                    <a:lnTo>
                      <a:pt x="10" y="58"/>
                    </a:lnTo>
                    <a:lnTo>
                      <a:pt x="5" y="53"/>
                    </a:lnTo>
                    <a:lnTo>
                      <a:pt x="0" y="46"/>
                    </a:lnTo>
                    <a:lnTo>
                      <a:pt x="29" y="0"/>
                    </a:lnTo>
                    <a:lnTo>
                      <a:pt x="51" y="0"/>
                    </a:lnTo>
                    <a:lnTo>
                      <a:pt x="69" y="1"/>
                    </a:lnTo>
                    <a:lnTo>
                      <a:pt x="83" y="5"/>
                    </a:lnTo>
                    <a:lnTo>
                      <a:pt x="93" y="9"/>
                    </a:lnTo>
                    <a:lnTo>
                      <a:pt x="103" y="16"/>
                    </a:lnTo>
                    <a:lnTo>
                      <a:pt x="113" y="22"/>
                    </a:lnTo>
                    <a:lnTo>
                      <a:pt x="118" y="30"/>
                    </a:lnTo>
                    <a:lnTo>
                      <a:pt x="125" y="38"/>
                    </a:lnTo>
                    <a:lnTo>
                      <a:pt x="130" y="46"/>
                    </a:lnTo>
                    <a:lnTo>
                      <a:pt x="132" y="53"/>
                    </a:lnTo>
                    <a:lnTo>
                      <a:pt x="132" y="5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491" name="Freeform 35"/>
              <p:cNvSpPr>
                <a:spLocks/>
              </p:cNvSpPr>
              <p:nvPr/>
            </p:nvSpPr>
            <p:spPr bwMode="auto">
              <a:xfrm>
                <a:off x="2645" y="510"/>
                <a:ext cx="115" cy="92"/>
              </a:xfrm>
              <a:custGeom>
                <a:avLst/>
                <a:gdLst>
                  <a:gd name="T0" fmla="*/ 113 w 115"/>
                  <a:gd name="T1" fmla="*/ 30 h 92"/>
                  <a:gd name="T2" fmla="*/ 115 w 115"/>
                  <a:gd name="T3" fmla="*/ 38 h 92"/>
                  <a:gd name="T4" fmla="*/ 115 w 115"/>
                  <a:gd name="T5" fmla="*/ 46 h 92"/>
                  <a:gd name="T6" fmla="*/ 115 w 115"/>
                  <a:gd name="T7" fmla="*/ 54 h 92"/>
                  <a:gd name="T8" fmla="*/ 110 w 115"/>
                  <a:gd name="T9" fmla="*/ 61 h 92"/>
                  <a:gd name="T10" fmla="*/ 108 w 115"/>
                  <a:gd name="T11" fmla="*/ 68 h 92"/>
                  <a:gd name="T12" fmla="*/ 100 w 115"/>
                  <a:gd name="T13" fmla="*/ 74 h 92"/>
                  <a:gd name="T14" fmla="*/ 93 w 115"/>
                  <a:gd name="T15" fmla="*/ 80 h 92"/>
                  <a:gd name="T16" fmla="*/ 86 w 115"/>
                  <a:gd name="T17" fmla="*/ 85 h 92"/>
                  <a:gd name="T18" fmla="*/ 74 w 115"/>
                  <a:gd name="T19" fmla="*/ 89 h 92"/>
                  <a:gd name="T20" fmla="*/ 61 w 115"/>
                  <a:gd name="T21" fmla="*/ 92 h 92"/>
                  <a:gd name="T22" fmla="*/ 51 w 115"/>
                  <a:gd name="T23" fmla="*/ 90 h 92"/>
                  <a:gd name="T24" fmla="*/ 39 w 115"/>
                  <a:gd name="T25" fmla="*/ 88 h 92"/>
                  <a:gd name="T26" fmla="*/ 32 w 115"/>
                  <a:gd name="T27" fmla="*/ 86 h 92"/>
                  <a:gd name="T28" fmla="*/ 22 w 115"/>
                  <a:gd name="T29" fmla="*/ 81 h 92"/>
                  <a:gd name="T30" fmla="*/ 15 w 115"/>
                  <a:gd name="T31" fmla="*/ 78 h 92"/>
                  <a:gd name="T32" fmla="*/ 10 w 115"/>
                  <a:gd name="T33" fmla="*/ 73 h 92"/>
                  <a:gd name="T34" fmla="*/ 5 w 115"/>
                  <a:gd name="T35" fmla="*/ 69 h 92"/>
                  <a:gd name="T36" fmla="*/ 2 w 115"/>
                  <a:gd name="T37" fmla="*/ 64 h 92"/>
                  <a:gd name="T38" fmla="*/ 0 w 115"/>
                  <a:gd name="T39" fmla="*/ 60 h 92"/>
                  <a:gd name="T40" fmla="*/ 0 w 115"/>
                  <a:gd name="T41" fmla="*/ 54 h 92"/>
                  <a:gd name="T42" fmla="*/ 2 w 115"/>
                  <a:gd name="T43" fmla="*/ 49 h 92"/>
                  <a:gd name="T44" fmla="*/ 5 w 115"/>
                  <a:gd name="T45" fmla="*/ 44 h 92"/>
                  <a:gd name="T46" fmla="*/ 7 w 115"/>
                  <a:gd name="T47" fmla="*/ 38 h 92"/>
                  <a:gd name="T48" fmla="*/ 10 w 115"/>
                  <a:gd name="T49" fmla="*/ 32 h 92"/>
                  <a:gd name="T50" fmla="*/ 10 w 115"/>
                  <a:gd name="T51" fmla="*/ 25 h 92"/>
                  <a:gd name="T52" fmla="*/ 15 w 115"/>
                  <a:gd name="T53" fmla="*/ 20 h 92"/>
                  <a:gd name="T54" fmla="*/ 17 w 115"/>
                  <a:gd name="T55" fmla="*/ 15 h 92"/>
                  <a:gd name="T56" fmla="*/ 25 w 115"/>
                  <a:gd name="T57" fmla="*/ 9 h 92"/>
                  <a:gd name="T58" fmla="*/ 32 w 115"/>
                  <a:gd name="T59" fmla="*/ 5 h 92"/>
                  <a:gd name="T60" fmla="*/ 44 w 115"/>
                  <a:gd name="T61" fmla="*/ 1 h 92"/>
                  <a:gd name="T62" fmla="*/ 56 w 115"/>
                  <a:gd name="T63" fmla="*/ 0 h 92"/>
                  <a:gd name="T64" fmla="*/ 69 w 115"/>
                  <a:gd name="T65" fmla="*/ 0 h 92"/>
                  <a:gd name="T66" fmla="*/ 78 w 115"/>
                  <a:gd name="T67" fmla="*/ 1 h 92"/>
                  <a:gd name="T68" fmla="*/ 88 w 115"/>
                  <a:gd name="T69" fmla="*/ 4 h 92"/>
                  <a:gd name="T70" fmla="*/ 96 w 115"/>
                  <a:gd name="T71" fmla="*/ 7 h 92"/>
                  <a:gd name="T72" fmla="*/ 103 w 115"/>
                  <a:gd name="T73" fmla="*/ 10 h 92"/>
                  <a:gd name="T74" fmla="*/ 108 w 115"/>
                  <a:gd name="T75" fmla="*/ 15 h 92"/>
                  <a:gd name="T76" fmla="*/ 110 w 115"/>
                  <a:gd name="T77" fmla="*/ 20 h 92"/>
                  <a:gd name="T78" fmla="*/ 113 w 115"/>
                  <a:gd name="T79" fmla="*/ 25 h 92"/>
                  <a:gd name="T80" fmla="*/ 113 w 115"/>
                  <a:gd name="T81" fmla="*/ 30 h 92"/>
                  <a:gd name="T82" fmla="*/ 113 w 115"/>
                  <a:gd name="T83" fmla="*/ 30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15" h="92">
                    <a:moveTo>
                      <a:pt x="113" y="30"/>
                    </a:moveTo>
                    <a:lnTo>
                      <a:pt x="115" y="38"/>
                    </a:lnTo>
                    <a:lnTo>
                      <a:pt x="115" y="46"/>
                    </a:lnTo>
                    <a:lnTo>
                      <a:pt x="115" y="54"/>
                    </a:lnTo>
                    <a:lnTo>
                      <a:pt x="110" y="61"/>
                    </a:lnTo>
                    <a:lnTo>
                      <a:pt x="108" y="68"/>
                    </a:lnTo>
                    <a:lnTo>
                      <a:pt x="100" y="74"/>
                    </a:lnTo>
                    <a:lnTo>
                      <a:pt x="93" y="80"/>
                    </a:lnTo>
                    <a:lnTo>
                      <a:pt x="86" y="85"/>
                    </a:lnTo>
                    <a:lnTo>
                      <a:pt x="74" y="89"/>
                    </a:lnTo>
                    <a:lnTo>
                      <a:pt x="61" y="92"/>
                    </a:lnTo>
                    <a:lnTo>
                      <a:pt x="51" y="90"/>
                    </a:lnTo>
                    <a:lnTo>
                      <a:pt x="39" y="88"/>
                    </a:lnTo>
                    <a:lnTo>
                      <a:pt x="32" y="86"/>
                    </a:lnTo>
                    <a:lnTo>
                      <a:pt x="22" y="81"/>
                    </a:lnTo>
                    <a:lnTo>
                      <a:pt x="15" y="78"/>
                    </a:lnTo>
                    <a:lnTo>
                      <a:pt x="10" y="73"/>
                    </a:lnTo>
                    <a:lnTo>
                      <a:pt x="5" y="69"/>
                    </a:lnTo>
                    <a:lnTo>
                      <a:pt x="2" y="64"/>
                    </a:lnTo>
                    <a:lnTo>
                      <a:pt x="0" y="60"/>
                    </a:lnTo>
                    <a:lnTo>
                      <a:pt x="0" y="54"/>
                    </a:lnTo>
                    <a:lnTo>
                      <a:pt x="2" y="49"/>
                    </a:lnTo>
                    <a:lnTo>
                      <a:pt x="5" y="44"/>
                    </a:lnTo>
                    <a:lnTo>
                      <a:pt x="7" y="38"/>
                    </a:lnTo>
                    <a:lnTo>
                      <a:pt x="10" y="32"/>
                    </a:lnTo>
                    <a:lnTo>
                      <a:pt x="10" y="25"/>
                    </a:lnTo>
                    <a:lnTo>
                      <a:pt x="15" y="20"/>
                    </a:lnTo>
                    <a:lnTo>
                      <a:pt x="17" y="15"/>
                    </a:lnTo>
                    <a:lnTo>
                      <a:pt x="25" y="9"/>
                    </a:lnTo>
                    <a:lnTo>
                      <a:pt x="32" y="5"/>
                    </a:lnTo>
                    <a:lnTo>
                      <a:pt x="44" y="1"/>
                    </a:lnTo>
                    <a:lnTo>
                      <a:pt x="56" y="0"/>
                    </a:lnTo>
                    <a:lnTo>
                      <a:pt x="69" y="0"/>
                    </a:lnTo>
                    <a:lnTo>
                      <a:pt x="78" y="1"/>
                    </a:lnTo>
                    <a:lnTo>
                      <a:pt x="88" y="4"/>
                    </a:lnTo>
                    <a:lnTo>
                      <a:pt x="96" y="7"/>
                    </a:lnTo>
                    <a:lnTo>
                      <a:pt x="103" y="10"/>
                    </a:lnTo>
                    <a:lnTo>
                      <a:pt x="108" y="15"/>
                    </a:lnTo>
                    <a:lnTo>
                      <a:pt x="110" y="20"/>
                    </a:lnTo>
                    <a:lnTo>
                      <a:pt x="113" y="25"/>
                    </a:lnTo>
                    <a:lnTo>
                      <a:pt x="113" y="30"/>
                    </a:lnTo>
                    <a:lnTo>
                      <a:pt x="113" y="3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492" name="Freeform 36"/>
              <p:cNvSpPr>
                <a:spLocks/>
              </p:cNvSpPr>
              <p:nvPr/>
            </p:nvSpPr>
            <p:spPr bwMode="auto">
              <a:xfrm>
                <a:off x="3118" y="523"/>
                <a:ext cx="47" cy="33"/>
              </a:xfrm>
              <a:custGeom>
                <a:avLst/>
                <a:gdLst>
                  <a:gd name="T0" fmla="*/ 37 w 47"/>
                  <a:gd name="T1" fmla="*/ 33 h 33"/>
                  <a:gd name="T2" fmla="*/ 32 w 47"/>
                  <a:gd name="T3" fmla="*/ 33 h 33"/>
                  <a:gd name="T4" fmla="*/ 25 w 47"/>
                  <a:gd name="T5" fmla="*/ 33 h 33"/>
                  <a:gd name="T6" fmla="*/ 20 w 47"/>
                  <a:gd name="T7" fmla="*/ 31 h 33"/>
                  <a:gd name="T8" fmla="*/ 17 w 47"/>
                  <a:gd name="T9" fmla="*/ 29 h 33"/>
                  <a:gd name="T10" fmla="*/ 15 w 47"/>
                  <a:gd name="T11" fmla="*/ 26 h 33"/>
                  <a:gd name="T12" fmla="*/ 12 w 47"/>
                  <a:gd name="T13" fmla="*/ 24 h 33"/>
                  <a:gd name="T14" fmla="*/ 10 w 47"/>
                  <a:gd name="T15" fmla="*/ 20 h 33"/>
                  <a:gd name="T16" fmla="*/ 7 w 47"/>
                  <a:gd name="T17" fmla="*/ 17 h 33"/>
                  <a:gd name="T18" fmla="*/ 5 w 47"/>
                  <a:gd name="T19" fmla="*/ 15 h 33"/>
                  <a:gd name="T20" fmla="*/ 0 w 47"/>
                  <a:gd name="T21" fmla="*/ 12 h 33"/>
                  <a:gd name="T22" fmla="*/ 12 w 47"/>
                  <a:gd name="T23" fmla="*/ 0 h 33"/>
                  <a:gd name="T24" fmla="*/ 22 w 47"/>
                  <a:gd name="T25" fmla="*/ 1 h 33"/>
                  <a:gd name="T26" fmla="*/ 29 w 47"/>
                  <a:gd name="T27" fmla="*/ 2 h 33"/>
                  <a:gd name="T28" fmla="*/ 37 w 47"/>
                  <a:gd name="T29" fmla="*/ 4 h 33"/>
                  <a:gd name="T30" fmla="*/ 42 w 47"/>
                  <a:gd name="T31" fmla="*/ 8 h 33"/>
                  <a:gd name="T32" fmla="*/ 44 w 47"/>
                  <a:gd name="T33" fmla="*/ 12 h 33"/>
                  <a:gd name="T34" fmla="*/ 47 w 47"/>
                  <a:gd name="T35" fmla="*/ 17 h 33"/>
                  <a:gd name="T36" fmla="*/ 47 w 47"/>
                  <a:gd name="T37" fmla="*/ 20 h 33"/>
                  <a:gd name="T38" fmla="*/ 44 w 47"/>
                  <a:gd name="T39" fmla="*/ 25 h 33"/>
                  <a:gd name="T40" fmla="*/ 42 w 47"/>
                  <a:gd name="T41" fmla="*/ 29 h 33"/>
                  <a:gd name="T42" fmla="*/ 37 w 47"/>
                  <a:gd name="T43" fmla="*/ 33 h 33"/>
                  <a:gd name="T44" fmla="*/ 37 w 47"/>
                  <a:gd name="T45" fmla="*/ 3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47" h="33">
                    <a:moveTo>
                      <a:pt x="37" y="33"/>
                    </a:moveTo>
                    <a:lnTo>
                      <a:pt x="32" y="33"/>
                    </a:lnTo>
                    <a:lnTo>
                      <a:pt x="25" y="33"/>
                    </a:lnTo>
                    <a:lnTo>
                      <a:pt x="20" y="31"/>
                    </a:lnTo>
                    <a:lnTo>
                      <a:pt x="17" y="29"/>
                    </a:lnTo>
                    <a:lnTo>
                      <a:pt x="15" y="26"/>
                    </a:lnTo>
                    <a:lnTo>
                      <a:pt x="12" y="24"/>
                    </a:lnTo>
                    <a:lnTo>
                      <a:pt x="10" y="20"/>
                    </a:lnTo>
                    <a:lnTo>
                      <a:pt x="7" y="17"/>
                    </a:lnTo>
                    <a:lnTo>
                      <a:pt x="5" y="15"/>
                    </a:lnTo>
                    <a:lnTo>
                      <a:pt x="0" y="12"/>
                    </a:lnTo>
                    <a:lnTo>
                      <a:pt x="12" y="0"/>
                    </a:lnTo>
                    <a:lnTo>
                      <a:pt x="22" y="1"/>
                    </a:lnTo>
                    <a:lnTo>
                      <a:pt x="29" y="2"/>
                    </a:lnTo>
                    <a:lnTo>
                      <a:pt x="37" y="4"/>
                    </a:lnTo>
                    <a:lnTo>
                      <a:pt x="42" y="8"/>
                    </a:lnTo>
                    <a:lnTo>
                      <a:pt x="44" y="12"/>
                    </a:lnTo>
                    <a:lnTo>
                      <a:pt x="47" y="17"/>
                    </a:lnTo>
                    <a:lnTo>
                      <a:pt x="47" y="20"/>
                    </a:lnTo>
                    <a:lnTo>
                      <a:pt x="44" y="25"/>
                    </a:lnTo>
                    <a:lnTo>
                      <a:pt x="42" y="29"/>
                    </a:lnTo>
                    <a:lnTo>
                      <a:pt x="37" y="33"/>
                    </a:lnTo>
                    <a:lnTo>
                      <a:pt x="37" y="33"/>
                    </a:lnTo>
                    <a:close/>
                  </a:path>
                </a:pathLst>
              </a:custGeom>
              <a:solidFill>
                <a:srgbClr val="0019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493" name="Freeform 37"/>
              <p:cNvSpPr>
                <a:spLocks/>
              </p:cNvSpPr>
              <p:nvPr/>
            </p:nvSpPr>
            <p:spPr bwMode="auto">
              <a:xfrm>
                <a:off x="2696" y="540"/>
                <a:ext cx="27" cy="33"/>
              </a:xfrm>
              <a:custGeom>
                <a:avLst/>
                <a:gdLst>
                  <a:gd name="T0" fmla="*/ 18 w 27"/>
                  <a:gd name="T1" fmla="*/ 0 h 33"/>
                  <a:gd name="T2" fmla="*/ 23 w 27"/>
                  <a:gd name="T3" fmla="*/ 3 h 33"/>
                  <a:gd name="T4" fmla="*/ 27 w 27"/>
                  <a:gd name="T5" fmla="*/ 7 h 33"/>
                  <a:gd name="T6" fmla="*/ 27 w 27"/>
                  <a:gd name="T7" fmla="*/ 9 h 33"/>
                  <a:gd name="T8" fmla="*/ 27 w 27"/>
                  <a:gd name="T9" fmla="*/ 14 h 33"/>
                  <a:gd name="T10" fmla="*/ 27 w 27"/>
                  <a:gd name="T11" fmla="*/ 17 h 33"/>
                  <a:gd name="T12" fmla="*/ 25 w 27"/>
                  <a:gd name="T13" fmla="*/ 20 h 33"/>
                  <a:gd name="T14" fmla="*/ 23 w 27"/>
                  <a:gd name="T15" fmla="*/ 24 h 33"/>
                  <a:gd name="T16" fmla="*/ 20 w 27"/>
                  <a:gd name="T17" fmla="*/ 27 h 33"/>
                  <a:gd name="T18" fmla="*/ 15 w 27"/>
                  <a:gd name="T19" fmla="*/ 30 h 33"/>
                  <a:gd name="T20" fmla="*/ 10 w 27"/>
                  <a:gd name="T21" fmla="*/ 33 h 33"/>
                  <a:gd name="T22" fmla="*/ 0 w 27"/>
                  <a:gd name="T23" fmla="*/ 33 h 33"/>
                  <a:gd name="T24" fmla="*/ 0 w 27"/>
                  <a:gd name="T25" fmla="*/ 0 h 33"/>
                  <a:gd name="T26" fmla="*/ 18 w 27"/>
                  <a:gd name="T27" fmla="*/ 0 h 33"/>
                  <a:gd name="T28" fmla="*/ 18 w 27"/>
                  <a:gd name="T29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7" h="33">
                    <a:moveTo>
                      <a:pt x="18" y="0"/>
                    </a:moveTo>
                    <a:lnTo>
                      <a:pt x="23" y="3"/>
                    </a:lnTo>
                    <a:lnTo>
                      <a:pt x="27" y="7"/>
                    </a:lnTo>
                    <a:lnTo>
                      <a:pt x="27" y="9"/>
                    </a:lnTo>
                    <a:lnTo>
                      <a:pt x="27" y="14"/>
                    </a:lnTo>
                    <a:lnTo>
                      <a:pt x="27" y="17"/>
                    </a:lnTo>
                    <a:lnTo>
                      <a:pt x="25" y="20"/>
                    </a:lnTo>
                    <a:lnTo>
                      <a:pt x="23" y="24"/>
                    </a:lnTo>
                    <a:lnTo>
                      <a:pt x="20" y="27"/>
                    </a:lnTo>
                    <a:lnTo>
                      <a:pt x="15" y="30"/>
                    </a:lnTo>
                    <a:lnTo>
                      <a:pt x="10" y="33"/>
                    </a:lnTo>
                    <a:lnTo>
                      <a:pt x="0" y="33"/>
                    </a:lnTo>
                    <a:lnTo>
                      <a:pt x="0" y="0"/>
                    </a:lnTo>
                    <a:lnTo>
                      <a:pt x="18" y="0"/>
                    </a:lnTo>
                    <a:lnTo>
                      <a:pt x="18" y="0"/>
                    </a:lnTo>
                    <a:close/>
                  </a:path>
                </a:pathLst>
              </a:custGeom>
              <a:solidFill>
                <a:srgbClr val="0019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494" name="Freeform 38"/>
              <p:cNvSpPr>
                <a:spLocks/>
              </p:cNvSpPr>
              <p:nvPr/>
            </p:nvSpPr>
            <p:spPr bwMode="auto">
              <a:xfrm>
                <a:off x="2802" y="552"/>
                <a:ext cx="274" cy="124"/>
              </a:xfrm>
              <a:custGeom>
                <a:avLst/>
                <a:gdLst>
                  <a:gd name="T0" fmla="*/ 272 w 274"/>
                  <a:gd name="T1" fmla="*/ 53 h 124"/>
                  <a:gd name="T2" fmla="*/ 274 w 274"/>
                  <a:gd name="T3" fmla="*/ 66 h 124"/>
                  <a:gd name="T4" fmla="*/ 272 w 274"/>
                  <a:gd name="T5" fmla="*/ 76 h 124"/>
                  <a:gd name="T6" fmla="*/ 265 w 274"/>
                  <a:gd name="T7" fmla="*/ 86 h 124"/>
                  <a:gd name="T8" fmla="*/ 252 w 274"/>
                  <a:gd name="T9" fmla="*/ 94 h 124"/>
                  <a:gd name="T10" fmla="*/ 235 w 274"/>
                  <a:gd name="T11" fmla="*/ 101 h 124"/>
                  <a:gd name="T12" fmla="*/ 218 w 274"/>
                  <a:gd name="T13" fmla="*/ 108 h 124"/>
                  <a:gd name="T14" fmla="*/ 198 w 274"/>
                  <a:gd name="T15" fmla="*/ 112 h 124"/>
                  <a:gd name="T16" fmla="*/ 176 w 274"/>
                  <a:gd name="T17" fmla="*/ 117 h 124"/>
                  <a:gd name="T18" fmla="*/ 154 w 274"/>
                  <a:gd name="T19" fmla="*/ 120 h 124"/>
                  <a:gd name="T20" fmla="*/ 132 w 274"/>
                  <a:gd name="T21" fmla="*/ 124 h 124"/>
                  <a:gd name="T22" fmla="*/ 115 w 274"/>
                  <a:gd name="T23" fmla="*/ 124 h 124"/>
                  <a:gd name="T24" fmla="*/ 98 w 274"/>
                  <a:gd name="T25" fmla="*/ 123 h 124"/>
                  <a:gd name="T26" fmla="*/ 83 w 274"/>
                  <a:gd name="T27" fmla="*/ 120 h 124"/>
                  <a:gd name="T28" fmla="*/ 66 w 274"/>
                  <a:gd name="T29" fmla="*/ 117 h 124"/>
                  <a:gd name="T30" fmla="*/ 51 w 274"/>
                  <a:gd name="T31" fmla="*/ 112 h 124"/>
                  <a:gd name="T32" fmla="*/ 39 w 274"/>
                  <a:gd name="T33" fmla="*/ 108 h 124"/>
                  <a:gd name="T34" fmla="*/ 27 w 274"/>
                  <a:gd name="T35" fmla="*/ 102 h 124"/>
                  <a:gd name="T36" fmla="*/ 17 w 274"/>
                  <a:gd name="T37" fmla="*/ 96 h 124"/>
                  <a:gd name="T38" fmla="*/ 7 w 274"/>
                  <a:gd name="T39" fmla="*/ 90 h 124"/>
                  <a:gd name="T40" fmla="*/ 0 w 274"/>
                  <a:gd name="T41" fmla="*/ 83 h 124"/>
                  <a:gd name="T42" fmla="*/ 0 w 274"/>
                  <a:gd name="T43" fmla="*/ 75 h 124"/>
                  <a:gd name="T44" fmla="*/ 0 w 274"/>
                  <a:gd name="T45" fmla="*/ 68 h 124"/>
                  <a:gd name="T46" fmla="*/ 0 w 274"/>
                  <a:gd name="T47" fmla="*/ 61 h 124"/>
                  <a:gd name="T48" fmla="*/ 2 w 274"/>
                  <a:gd name="T49" fmla="*/ 54 h 124"/>
                  <a:gd name="T50" fmla="*/ 7 w 274"/>
                  <a:gd name="T51" fmla="*/ 48 h 124"/>
                  <a:gd name="T52" fmla="*/ 12 w 274"/>
                  <a:gd name="T53" fmla="*/ 42 h 124"/>
                  <a:gd name="T54" fmla="*/ 17 w 274"/>
                  <a:gd name="T55" fmla="*/ 36 h 124"/>
                  <a:gd name="T56" fmla="*/ 24 w 274"/>
                  <a:gd name="T57" fmla="*/ 31 h 124"/>
                  <a:gd name="T58" fmla="*/ 34 w 274"/>
                  <a:gd name="T59" fmla="*/ 26 h 124"/>
                  <a:gd name="T60" fmla="*/ 44 w 274"/>
                  <a:gd name="T61" fmla="*/ 21 h 124"/>
                  <a:gd name="T62" fmla="*/ 51 w 274"/>
                  <a:gd name="T63" fmla="*/ 15 h 124"/>
                  <a:gd name="T64" fmla="*/ 59 w 274"/>
                  <a:gd name="T65" fmla="*/ 12 h 124"/>
                  <a:gd name="T66" fmla="*/ 68 w 274"/>
                  <a:gd name="T67" fmla="*/ 8 h 124"/>
                  <a:gd name="T68" fmla="*/ 81 w 274"/>
                  <a:gd name="T69" fmla="*/ 7 h 124"/>
                  <a:gd name="T70" fmla="*/ 91 w 274"/>
                  <a:gd name="T71" fmla="*/ 5 h 124"/>
                  <a:gd name="T72" fmla="*/ 103 w 274"/>
                  <a:gd name="T73" fmla="*/ 5 h 124"/>
                  <a:gd name="T74" fmla="*/ 115 w 274"/>
                  <a:gd name="T75" fmla="*/ 4 h 124"/>
                  <a:gd name="T76" fmla="*/ 127 w 274"/>
                  <a:gd name="T77" fmla="*/ 3 h 124"/>
                  <a:gd name="T78" fmla="*/ 140 w 274"/>
                  <a:gd name="T79" fmla="*/ 2 h 124"/>
                  <a:gd name="T80" fmla="*/ 152 w 274"/>
                  <a:gd name="T81" fmla="*/ 0 h 124"/>
                  <a:gd name="T82" fmla="*/ 171 w 274"/>
                  <a:gd name="T83" fmla="*/ 0 h 124"/>
                  <a:gd name="T84" fmla="*/ 189 w 274"/>
                  <a:gd name="T85" fmla="*/ 3 h 124"/>
                  <a:gd name="T86" fmla="*/ 203 w 274"/>
                  <a:gd name="T87" fmla="*/ 6 h 124"/>
                  <a:gd name="T88" fmla="*/ 218 w 274"/>
                  <a:gd name="T89" fmla="*/ 12 h 124"/>
                  <a:gd name="T90" fmla="*/ 230 w 274"/>
                  <a:gd name="T91" fmla="*/ 18 h 124"/>
                  <a:gd name="T92" fmla="*/ 243 w 274"/>
                  <a:gd name="T93" fmla="*/ 24 h 124"/>
                  <a:gd name="T94" fmla="*/ 252 w 274"/>
                  <a:gd name="T95" fmla="*/ 31 h 124"/>
                  <a:gd name="T96" fmla="*/ 260 w 274"/>
                  <a:gd name="T97" fmla="*/ 38 h 124"/>
                  <a:gd name="T98" fmla="*/ 267 w 274"/>
                  <a:gd name="T99" fmla="*/ 46 h 124"/>
                  <a:gd name="T100" fmla="*/ 272 w 274"/>
                  <a:gd name="T101" fmla="*/ 53 h 124"/>
                  <a:gd name="T102" fmla="*/ 272 w 274"/>
                  <a:gd name="T103" fmla="*/ 53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74" h="124">
                    <a:moveTo>
                      <a:pt x="272" y="53"/>
                    </a:moveTo>
                    <a:lnTo>
                      <a:pt x="274" y="66"/>
                    </a:lnTo>
                    <a:lnTo>
                      <a:pt x="272" y="76"/>
                    </a:lnTo>
                    <a:lnTo>
                      <a:pt x="265" y="86"/>
                    </a:lnTo>
                    <a:lnTo>
                      <a:pt x="252" y="94"/>
                    </a:lnTo>
                    <a:lnTo>
                      <a:pt x="235" y="101"/>
                    </a:lnTo>
                    <a:lnTo>
                      <a:pt x="218" y="108"/>
                    </a:lnTo>
                    <a:lnTo>
                      <a:pt x="198" y="112"/>
                    </a:lnTo>
                    <a:lnTo>
                      <a:pt x="176" y="117"/>
                    </a:lnTo>
                    <a:lnTo>
                      <a:pt x="154" y="120"/>
                    </a:lnTo>
                    <a:lnTo>
                      <a:pt x="132" y="124"/>
                    </a:lnTo>
                    <a:lnTo>
                      <a:pt x="115" y="124"/>
                    </a:lnTo>
                    <a:lnTo>
                      <a:pt x="98" y="123"/>
                    </a:lnTo>
                    <a:lnTo>
                      <a:pt x="83" y="120"/>
                    </a:lnTo>
                    <a:lnTo>
                      <a:pt x="66" y="117"/>
                    </a:lnTo>
                    <a:lnTo>
                      <a:pt x="51" y="112"/>
                    </a:lnTo>
                    <a:lnTo>
                      <a:pt x="39" y="108"/>
                    </a:lnTo>
                    <a:lnTo>
                      <a:pt x="27" y="102"/>
                    </a:lnTo>
                    <a:lnTo>
                      <a:pt x="17" y="96"/>
                    </a:lnTo>
                    <a:lnTo>
                      <a:pt x="7" y="90"/>
                    </a:lnTo>
                    <a:lnTo>
                      <a:pt x="0" y="83"/>
                    </a:lnTo>
                    <a:lnTo>
                      <a:pt x="0" y="75"/>
                    </a:lnTo>
                    <a:lnTo>
                      <a:pt x="0" y="68"/>
                    </a:lnTo>
                    <a:lnTo>
                      <a:pt x="0" y="61"/>
                    </a:lnTo>
                    <a:lnTo>
                      <a:pt x="2" y="54"/>
                    </a:lnTo>
                    <a:lnTo>
                      <a:pt x="7" y="48"/>
                    </a:lnTo>
                    <a:lnTo>
                      <a:pt x="12" y="42"/>
                    </a:lnTo>
                    <a:lnTo>
                      <a:pt x="17" y="36"/>
                    </a:lnTo>
                    <a:lnTo>
                      <a:pt x="24" y="31"/>
                    </a:lnTo>
                    <a:lnTo>
                      <a:pt x="34" y="26"/>
                    </a:lnTo>
                    <a:lnTo>
                      <a:pt x="44" y="21"/>
                    </a:lnTo>
                    <a:lnTo>
                      <a:pt x="51" y="15"/>
                    </a:lnTo>
                    <a:lnTo>
                      <a:pt x="59" y="12"/>
                    </a:lnTo>
                    <a:lnTo>
                      <a:pt x="68" y="8"/>
                    </a:lnTo>
                    <a:lnTo>
                      <a:pt x="81" y="7"/>
                    </a:lnTo>
                    <a:lnTo>
                      <a:pt x="91" y="5"/>
                    </a:lnTo>
                    <a:lnTo>
                      <a:pt x="103" y="5"/>
                    </a:lnTo>
                    <a:lnTo>
                      <a:pt x="115" y="4"/>
                    </a:lnTo>
                    <a:lnTo>
                      <a:pt x="127" y="3"/>
                    </a:lnTo>
                    <a:lnTo>
                      <a:pt x="140" y="2"/>
                    </a:lnTo>
                    <a:lnTo>
                      <a:pt x="152" y="0"/>
                    </a:lnTo>
                    <a:lnTo>
                      <a:pt x="171" y="0"/>
                    </a:lnTo>
                    <a:lnTo>
                      <a:pt x="189" y="3"/>
                    </a:lnTo>
                    <a:lnTo>
                      <a:pt x="203" y="6"/>
                    </a:lnTo>
                    <a:lnTo>
                      <a:pt x="218" y="12"/>
                    </a:lnTo>
                    <a:lnTo>
                      <a:pt x="230" y="18"/>
                    </a:lnTo>
                    <a:lnTo>
                      <a:pt x="243" y="24"/>
                    </a:lnTo>
                    <a:lnTo>
                      <a:pt x="252" y="31"/>
                    </a:lnTo>
                    <a:lnTo>
                      <a:pt x="260" y="38"/>
                    </a:lnTo>
                    <a:lnTo>
                      <a:pt x="267" y="46"/>
                    </a:lnTo>
                    <a:lnTo>
                      <a:pt x="272" y="53"/>
                    </a:lnTo>
                    <a:lnTo>
                      <a:pt x="272" y="53"/>
                    </a:lnTo>
                    <a:close/>
                  </a:path>
                </a:pathLst>
              </a:custGeom>
              <a:solidFill>
                <a:srgbClr val="0019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495" name="Freeform 39"/>
              <p:cNvSpPr>
                <a:spLocks/>
              </p:cNvSpPr>
              <p:nvPr/>
            </p:nvSpPr>
            <p:spPr bwMode="auto">
              <a:xfrm>
                <a:off x="2826" y="564"/>
                <a:ext cx="223" cy="99"/>
              </a:xfrm>
              <a:custGeom>
                <a:avLst/>
                <a:gdLst>
                  <a:gd name="T0" fmla="*/ 223 w 223"/>
                  <a:gd name="T1" fmla="*/ 44 h 99"/>
                  <a:gd name="T2" fmla="*/ 223 w 223"/>
                  <a:gd name="T3" fmla="*/ 54 h 99"/>
                  <a:gd name="T4" fmla="*/ 221 w 223"/>
                  <a:gd name="T5" fmla="*/ 62 h 99"/>
                  <a:gd name="T6" fmla="*/ 214 w 223"/>
                  <a:gd name="T7" fmla="*/ 70 h 99"/>
                  <a:gd name="T8" fmla="*/ 206 w 223"/>
                  <a:gd name="T9" fmla="*/ 76 h 99"/>
                  <a:gd name="T10" fmla="*/ 194 w 223"/>
                  <a:gd name="T11" fmla="*/ 82 h 99"/>
                  <a:gd name="T12" fmla="*/ 182 w 223"/>
                  <a:gd name="T13" fmla="*/ 88 h 99"/>
                  <a:gd name="T14" fmla="*/ 167 w 223"/>
                  <a:gd name="T15" fmla="*/ 92 h 99"/>
                  <a:gd name="T16" fmla="*/ 150 w 223"/>
                  <a:gd name="T17" fmla="*/ 96 h 99"/>
                  <a:gd name="T18" fmla="*/ 135 w 223"/>
                  <a:gd name="T19" fmla="*/ 98 h 99"/>
                  <a:gd name="T20" fmla="*/ 116 w 223"/>
                  <a:gd name="T21" fmla="*/ 99 h 99"/>
                  <a:gd name="T22" fmla="*/ 98 w 223"/>
                  <a:gd name="T23" fmla="*/ 99 h 99"/>
                  <a:gd name="T24" fmla="*/ 84 w 223"/>
                  <a:gd name="T25" fmla="*/ 98 h 99"/>
                  <a:gd name="T26" fmla="*/ 69 w 223"/>
                  <a:gd name="T27" fmla="*/ 97 h 99"/>
                  <a:gd name="T28" fmla="*/ 54 w 223"/>
                  <a:gd name="T29" fmla="*/ 94 h 99"/>
                  <a:gd name="T30" fmla="*/ 42 w 223"/>
                  <a:gd name="T31" fmla="*/ 89 h 99"/>
                  <a:gd name="T32" fmla="*/ 30 w 223"/>
                  <a:gd name="T33" fmla="*/ 84 h 99"/>
                  <a:gd name="T34" fmla="*/ 20 w 223"/>
                  <a:gd name="T35" fmla="*/ 79 h 99"/>
                  <a:gd name="T36" fmla="*/ 13 w 223"/>
                  <a:gd name="T37" fmla="*/ 73 h 99"/>
                  <a:gd name="T38" fmla="*/ 8 w 223"/>
                  <a:gd name="T39" fmla="*/ 66 h 99"/>
                  <a:gd name="T40" fmla="*/ 3 w 223"/>
                  <a:gd name="T41" fmla="*/ 58 h 99"/>
                  <a:gd name="T42" fmla="*/ 0 w 223"/>
                  <a:gd name="T43" fmla="*/ 52 h 99"/>
                  <a:gd name="T44" fmla="*/ 0 w 223"/>
                  <a:gd name="T45" fmla="*/ 46 h 99"/>
                  <a:gd name="T46" fmla="*/ 3 w 223"/>
                  <a:gd name="T47" fmla="*/ 40 h 99"/>
                  <a:gd name="T48" fmla="*/ 5 w 223"/>
                  <a:gd name="T49" fmla="*/ 34 h 99"/>
                  <a:gd name="T50" fmla="*/ 10 w 223"/>
                  <a:gd name="T51" fmla="*/ 28 h 99"/>
                  <a:gd name="T52" fmla="*/ 18 w 223"/>
                  <a:gd name="T53" fmla="*/ 24 h 99"/>
                  <a:gd name="T54" fmla="*/ 25 w 223"/>
                  <a:gd name="T55" fmla="*/ 19 h 99"/>
                  <a:gd name="T56" fmla="*/ 35 w 223"/>
                  <a:gd name="T57" fmla="*/ 15 h 99"/>
                  <a:gd name="T58" fmla="*/ 47 w 223"/>
                  <a:gd name="T59" fmla="*/ 11 h 99"/>
                  <a:gd name="T60" fmla="*/ 57 w 223"/>
                  <a:gd name="T61" fmla="*/ 9 h 99"/>
                  <a:gd name="T62" fmla="*/ 79 w 223"/>
                  <a:gd name="T63" fmla="*/ 3 h 99"/>
                  <a:gd name="T64" fmla="*/ 101 w 223"/>
                  <a:gd name="T65" fmla="*/ 0 h 99"/>
                  <a:gd name="T66" fmla="*/ 120 w 223"/>
                  <a:gd name="T67" fmla="*/ 0 h 99"/>
                  <a:gd name="T68" fmla="*/ 140 w 223"/>
                  <a:gd name="T69" fmla="*/ 2 h 99"/>
                  <a:gd name="T70" fmla="*/ 157 w 223"/>
                  <a:gd name="T71" fmla="*/ 6 h 99"/>
                  <a:gd name="T72" fmla="*/ 174 w 223"/>
                  <a:gd name="T73" fmla="*/ 11 h 99"/>
                  <a:gd name="T74" fmla="*/ 192 w 223"/>
                  <a:gd name="T75" fmla="*/ 18 h 99"/>
                  <a:gd name="T76" fmla="*/ 204 w 223"/>
                  <a:gd name="T77" fmla="*/ 26 h 99"/>
                  <a:gd name="T78" fmla="*/ 216 w 223"/>
                  <a:gd name="T79" fmla="*/ 35 h 99"/>
                  <a:gd name="T80" fmla="*/ 223 w 223"/>
                  <a:gd name="T81" fmla="*/ 44 h 99"/>
                  <a:gd name="T82" fmla="*/ 223 w 223"/>
                  <a:gd name="T83" fmla="*/ 44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23" h="99">
                    <a:moveTo>
                      <a:pt x="223" y="44"/>
                    </a:moveTo>
                    <a:lnTo>
                      <a:pt x="223" y="54"/>
                    </a:lnTo>
                    <a:lnTo>
                      <a:pt x="221" y="62"/>
                    </a:lnTo>
                    <a:lnTo>
                      <a:pt x="214" y="70"/>
                    </a:lnTo>
                    <a:lnTo>
                      <a:pt x="206" y="76"/>
                    </a:lnTo>
                    <a:lnTo>
                      <a:pt x="194" y="82"/>
                    </a:lnTo>
                    <a:lnTo>
                      <a:pt x="182" y="88"/>
                    </a:lnTo>
                    <a:lnTo>
                      <a:pt x="167" y="92"/>
                    </a:lnTo>
                    <a:lnTo>
                      <a:pt x="150" y="96"/>
                    </a:lnTo>
                    <a:lnTo>
                      <a:pt x="135" y="98"/>
                    </a:lnTo>
                    <a:lnTo>
                      <a:pt x="116" y="99"/>
                    </a:lnTo>
                    <a:lnTo>
                      <a:pt x="98" y="99"/>
                    </a:lnTo>
                    <a:lnTo>
                      <a:pt x="84" y="98"/>
                    </a:lnTo>
                    <a:lnTo>
                      <a:pt x="69" y="97"/>
                    </a:lnTo>
                    <a:lnTo>
                      <a:pt x="54" y="94"/>
                    </a:lnTo>
                    <a:lnTo>
                      <a:pt x="42" y="89"/>
                    </a:lnTo>
                    <a:lnTo>
                      <a:pt x="30" y="84"/>
                    </a:lnTo>
                    <a:lnTo>
                      <a:pt x="20" y="79"/>
                    </a:lnTo>
                    <a:lnTo>
                      <a:pt x="13" y="73"/>
                    </a:lnTo>
                    <a:lnTo>
                      <a:pt x="8" y="66"/>
                    </a:lnTo>
                    <a:lnTo>
                      <a:pt x="3" y="58"/>
                    </a:lnTo>
                    <a:lnTo>
                      <a:pt x="0" y="52"/>
                    </a:lnTo>
                    <a:lnTo>
                      <a:pt x="0" y="46"/>
                    </a:lnTo>
                    <a:lnTo>
                      <a:pt x="3" y="40"/>
                    </a:lnTo>
                    <a:lnTo>
                      <a:pt x="5" y="34"/>
                    </a:lnTo>
                    <a:lnTo>
                      <a:pt x="10" y="28"/>
                    </a:lnTo>
                    <a:lnTo>
                      <a:pt x="18" y="24"/>
                    </a:lnTo>
                    <a:lnTo>
                      <a:pt x="25" y="19"/>
                    </a:lnTo>
                    <a:lnTo>
                      <a:pt x="35" y="15"/>
                    </a:lnTo>
                    <a:lnTo>
                      <a:pt x="47" y="11"/>
                    </a:lnTo>
                    <a:lnTo>
                      <a:pt x="57" y="9"/>
                    </a:lnTo>
                    <a:lnTo>
                      <a:pt x="79" y="3"/>
                    </a:lnTo>
                    <a:lnTo>
                      <a:pt x="101" y="0"/>
                    </a:lnTo>
                    <a:lnTo>
                      <a:pt x="120" y="0"/>
                    </a:lnTo>
                    <a:lnTo>
                      <a:pt x="140" y="2"/>
                    </a:lnTo>
                    <a:lnTo>
                      <a:pt x="157" y="6"/>
                    </a:lnTo>
                    <a:lnTo>
                      <a:pt x="174" y="11"/>
                    </a:lnTo>
                    <a:lnTo>
                      <a:pt x="192" y="18"/>
                    </a:lnTo>
                    <a:lnTo>
                      <a:pt x="204" y="26"/>
                    </a:lnTo>
                    <a:lnTo>
                      <a:pt x="216" y="35"/>
                    </a:lnTo>
                    <a:lnTo>
                      <a:pt x="223" y="44"/>
                    </a:lnTo>
                    <a:lnTo>
                      <a:pt x="223" y="44"/>
                    </a:lnTo>
                    <a:close/>
                  </a:path>
                </a:pathLst>
              </a:custGeom>
              <a:solidFill>
                <a:srgbClr val="FF00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496" name="Freeform 40"/>
              <p:cNvSpPr>
                <a:spLocks/>
              </p:cNvSpPr>
              <p:nvPr/>
            </p:nvSpPr>
            <p:spPr bwMode="auto">
              <a:xfrm>
                <a:off x="2544" y="602"/>
                <a:ext cx="780" cy="251"/>
              </a:xfrm>
              <a:custGeom>
                <a:avLst/>
                <a:gdLst>
                  <a:gd name="T0" fmla="*/ 770 w 780"/>
                  <a:gd name="T1" fmla="*/ 33 h 251"/>
                  <a:gd name="T2" fmla="*/ 736 w 780"/>
                  <a:gd name="T3" fmla="*/ 59 h 251"/>
                  <a:gd name="T4" fmla="*/ 709 w 780"/>
                  <a:gd name="T5" fmla="*/ 89 h 251"/>
                  <a:gd name="T6" fmla="*/ 682 w 780"/>
                  <a:gd name="T7" fmla="*/ 120 h 251"/>
                  <a:gd name="T8" fmla="*/ 655 w 780"/>
                  <a:gd name="T9" fmla="*/ 152 h 251"/>
                  <a:gd name="T10" fmla="*/ 626 w 780"/>
                  <a:gd name="T11" fmla="*/ 182 h 251"/>
                  <a:gd name="T12" fmla="*/ 591 w 780"/>
                  <a:gd name="T13" fmla="*/ 209 h 251"/>
                  <a:gd name="T14" fmla="*/ 547 w 780"/>
                  <a:gd name="T15" fmla="*/ 230 h 251"/>
                  <a:gd name="T16" fmla="*/ 493 w 780"/>
                  <a:gd name="T17" fmla="*/ 245 h 251"/>
                  <a:gd name="T18" fmla="*/ 425 w 780"/>
                  <a:gd name="T19" fmla="*/ 251 h 251"/>
                  <a:gd name="T20" fmla="*/ 339 w 780"/>
                  <a:gd name="T21" fmla="*/ 246 h 251"/>
                  <a:gd name="T22" fmla="*/ 295 w 780"/>
                  <a:gd name="T23" fmla="*/ 235 h 251"/>
                  <a:gd name="T24" fmla="*/ 251 w 780"/>
                  <a:gd name="T25" fmla="*/ 220 h 251"/>
                  <a:gd name="T26" fmla="*/ 209 w 780"/>
                  <a:gd name="T27" fmla="*/ 203 h 251"/>
                  <a:gd name="T28" fmla="*/ 170 w 780"/>
                  <a:gd name="T29" fmla="*/ 184 h 251"/>
                  <a:gd name="T30" fmla="*/ 133 w 780"/>
                  <a:gd name="T31" fmla="*/ 163 h 251"/>
                  <a:gd name="T32" fmla="*/ 101 w 780"/>
                  <a:gd name="T33" fmla="*/ 141 h 251"/>
                  <a:gd name="T34" fmla="*/ 69 w 780"/>
                  <a:gd name="T35" fmla="*/ 118 h 251"/>
                  <a:gd name="T36" fmla="*/ 42 w 780"/>
                  <a:gd name="T37" fmla="*/ 94 h 251"/>
                  <a:gd name="T38" fmla="*/ 20 w 780"/>
                  <a:gd name="T39" fmla="*/ 72 h 251"/>
                  <a:gd name="T40" fmla="*/ 0 w 780"/>
                  <a:gd name="T41" fmla="*/ 48 h 251"/>
                  <a:gd name="T42" fmla="*/ 18 w 780"/>
                  <a:gd name="T43" fmla="*/ 50 h 251"/>
                  <a:gd name="T44" fmla="*/ 32 w 780"/>
                  <a:gd name="T45" fmla="*/ 52 h 251"/>
                  <a:gd name="T46" fmla="*/ 45 w 780"/>
                  <a:gd name="T47" fmla="*/ 57 h 251"/>
                  <a:gd name="T48" fmla="*/ 57 w 780"/>
                  <a:gd name="T49" fmla="*/ 61 h 251"/>
                  <a:gd name="T50" fmla="*/ 69 w 780"/>
                  <a:gd name="T51" fmla="*/ 67 h 251"/>
                  <a:gd name="T52" fmla="*/ 81 w 780"/>
                  <a:gd name="T53" fmla="*/ 73 h 251"/>
                  <a:gd name="T54" fmla="*/ 94 w 780"/>
                  <a:gd name="T55" fmla="*/ 78 h 251"/>
                  <a:gd name="T56" fmla="*/ 106 w 780"/>
                  <a:gd name="T57" fmla="*/ 83 h 251"/>
                  <a:gd name="T58" fmla="*/ 118 w 780"/>
                  <a:gd name="T59" fmla="*/ 86 h 251"/>
                  <a:gd name="T60" fmla="*/ 133 w 780"/>
                  <a:gd name="T61" fmla="*/ 89 h 251"/>
                  <a:gd name="T62" fmla="*/ 172 w 780"/>
                  <a:gd name="T63" fmla="*/ 96 h 251"/>
                  <a:gd name="T64" fmla="*/ 211 w 780"/>
                  <a:gd name="T65" fmla="*/ 102 h 251"/>
                  <a:gd name="T66" fmla="*/ 255 w 780"/>
                  <a:gd name="T67" fmla="*/ 109 h 251"/>
                  <a:gd name="T68" fmla="*/ 300 w 780"/>
                  <a:gd name="T69" fmla="*/ 115 h 251"/>
                  <a:gd name="T70" fmla="*/ 344 w 780"/>
                  <a:gd name="T71" fmla="*/ 120 h 251"/>
                  <a:gd name="T72" fmla="*/ 390 w 780"/>
                  <a:gd name="T73" fmla="*/ 122 h 251"/>
                  <a:gd name="T74" fmla="*/ 434 w 780"/>
                  <a:gd name="T75" fmla="*/ 122 h 251"/>
                  <a:gd name="T76" fmla="*/ 478 w 780"/>
                  <a:gd name="T77" fmla="*/ 118 h 251"/>
                  <a:gd name="T78" fmla="*/ 520 w 780"/>
                  <a:gd name="T79" fmla="*/ 110 h 251"/>
                  <a:gd name="T80" fmla="*/ 559 w 780"/>
                  <a:gd name="T81" fmla="*/ 98 h 251"/>
                  <a:gd name="T82" fmla="*/ 584 w 780"/>
                  <a:gd name="T83" fmla="*/ 89 h 251"/>
                  <a:gd name="T84" fmla="*/ 608 w 780"/>
                  <a:gd name="T85" fmla="*/ 80 h 251"/>
                  <a:gd name="T86" fmla="*/ 633 w 780"/>
                  <a:gd name="T87" fmla="*/ 70 h 251"/>
                  <a:gd name="T88" fmla="*/ 657 w 780"/>
                  <a:gd name="T89" fmla="*/ 61 h 251"/>
                  <a:gd name="T90" fmla="*/ 682 w 780"/>
                  <a:gd name="T91" fmla="*/ 52 h 251"/>
                  <a:gd name="T92" fmla="*/ 704 w 780"/>
                  <a:gd name="T93" fmla="*/ 42 h 251"/>
                  <a:gd name="T94" fmla="*/ 726 w 780"/>
                  <a:gd name="T95" fmla="*/ 33 h 251"/>
                  <a:gd name="T96" fmla="*/ 748 w 780"/>
                  <a:gd name="T97" fmla="*/ 22 h 251"/>
                  <a:gd name="T98" fmla="*/ 765 w 780"/>
                  <a:gd name="T99" fmla="*/ 11 h 251"/>
                  <a:gd name="T100" fmla="*/ 780 w 780"/>
                  <a:gd name="T101" fmla="*/ 0 h 251"/>
                  <a:gd name="T102" fmla="*/ 770 w 780"/>
                  <a:gd name="T103" fmla="*/ 33 h 251"/>
                  <a:gd name="T104" fmla="*/ 770 w 780"/>
                  <a:gd name="T105" fmla="*/ 33 h 2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780" h="251">
                    <a:moveTo>
                      <a:pt x="770" y="33"/>
                    </a:moveTo>
                    <a:lnTo>
                      <a:pt x="736" y="59"/>
                    </a:lnTo>
                    <a:lnTo>
                      <a:pt x="709" y="89"/>
                    </a:lnTo>
                    <a:lnTo>
                      <a:pt x="682" y="120"/>
                    </a:lnTo>
                    <a:lnTo>
                      <a:pt x="655" y="152"/>
                    </a:lnTo>
                    <a:lnTo>
                      <a:pt x="626" y="182"/>
                    </a:lnTo>
                    <a:lnTo>
                      <a:pt x="591" y="209"/>
                    </a:lnTo>
                    <a:lnTo>
                      <a:pt x="547" y="230"/>
                    </a:lnTo>
                    <a:lnTo>
                      <a:pt x="493" y="245"/>
                    </a:lnTo>
                    <a:lnTo>
                      <a:pt x="425" y="251"/>
                    </a:lnTo>
                    <a:lnTo>
                      <a:pt x="339" y="246"/>
                    </a:lnTo>
                    <a:lnTo>
                      <a:pt x="295" y="235"/>
                    </a:lnTo>
                    <a:lnTo>
                      <a:pt x="251" y="220"/>
                    </a:lnTo>
                    <a:lnTo>
                      <a:pt x="209" y="203"/>
                    </a:lnTo>
                    <a:lnTo>
                      <a:pt x="170" y="184"/>
                    </a:lnTo>
                    <a:lnTo>
                      <a:pt x="133" y="163"/>
                    </a:lnTo>
                    <a:lnTo>
                      <a:pt x="101" y="141"/>
                    </a:lnTo>
                    <a:lnTo>
                      <a:pt x="69" y="118"/>
                    </a:lnTo>
                    <a:lnTo>
                      <a:pt x="42" y="94"/>
                    </a:lnTo>
                    <a:lnTo>
                      <a:pt x="20" y="72"/>
                    </a:lnTo>
                    <a:lnTo>
                      <a:pt x="0" y="48"/>
                    </a:lnTo>
                    <a:lnTo>
                      <a:pt x="18" y="50"/>
                    </a:lnTo>
                    <a:lnTo>
                      <a:pt x="32" y="52"/>
                    </a:lnTo>
                    <a:lnTo>
                      <a:pt x="45" y="57"/>
                    </a:lnTo>
                    <a:lnTo>
                      <a:pt x="57" y="61"/>
                    </a:lnTo>
                    <a:lnTo>
                      <a:pt x="69" y="67"/>
                    </a:lnTo>
                    <a:lnTo>
                      <a:pt x="81" y="73"/>
                    </a:lnTo>
                    <a:lnTo>
                      <a:pt x="94" y="78"/>
                    </a:lnTo>
                    <a:lnTo>
                      <a:pt x="106" y="83"/>
                    </a:lnTo>
                    <a:lnTo>
                      <a:pt x="118" y="86"/>
                    </a:lnTo>
                    <a:lnTo>
                      <a:pt x="133" y="89"/>
                    </a:lnTo>
                    <a:lnTo>
                      <a:pt x="172" y="96"/>
                    </a:lnTo>
                    <a:lnTo>
                      <a:pt x="211" y="102"/>
                    </a:lnTo>
                    <a:lnTo>
                      <a:pt x="255" y="109"/>
                    </a:lnTo>
                    <a:lnTo>
                      <a:pt x="300" y="115"/>
                    </a:lnTo>
                    <a:lnTo>
                      <a:pt x="344" y="120"/>
                    </a:lnTo>
                    <a:lnTo>
                      <a:pt x="390" y="122"/>
                    </a:lnTo>
                    <a:lnTo>
                      <a:pt x="434" y="122"/>
                    </a:lnTo>
                    <a:lnTo>
                      <a:pt x="478" y="118"/>
                    </a:lnTo>
                    <a:lnTo>
                      <a:pt x="520" y="110"/>
                    </a:lnTo>
                    <a:lnTo>
                      <a:pt x="559" y="98"/>
                    </a:lnTo>
                    <a:lnTo>
                      <a:pt x="584" y="89"/>
                    </a:lnTo>
                    <a:lnTo>
                      <a:pt x="608" y="80"/>
                    </a:lnTo>
                    <a:lnTo>
                      <a:pt x="633" y="70"/>
                    </a:lnTo>
                    <a:lnTo>
                      <a:pt x="657" y="61"/>
                    </a:lnTo>
                    <a:lnTo>
                      <a:pt x="682" y="52"/>
                    </a:lnTo>
                    <a:lnTo>
                      <a:pt x="704" y="42"/>
                    </a:lnTo>
                    <a:lnTo>
                      <a:pt x="726" y="33"/>
                    </a:lnTo>
                    <a:lnTo>
                      <a:pt x="748" y="22"/>
                    </a:lnTo>
                    <a:lnTo>
                      <a:pt x="765" y="11"/>
                    </a:lnTo>
                    <a:lnTo>
                      <a:pt x="780" y="0"/>
                    </a:lnTo>
                    <a:lnTo>
                      <a:pt x="770" y="33"/>
                    </a:lnTo>
                    <a:lnTo>
                      <a:pt x="770" y="33"/>
                    </a:lnTo>
                    <a:close/>
                  </a:path>
                </a:pathLst>
              </a:custGeom>
              <a:solidFill>
                <a:srgbClr val="0019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497" name="Freeform 41"/>
              <p:cNvSpPr>
                <a:spLocks/>
              </p:cNvSpPr>
              <p:nvPr/>
            </p:nvSpPr>
            <p:spPr bwMode="auto">
              <a:xfrm>
                <a:off x="3135" y="676"/>
                <a:ext cx="86" cy="94"/>
              </a:xfrm>
              <a:custGeom>
                <a:avLst/>
                <a:gdLst>
                  <a:gd name="T0" fmla="*/ 20 w 86"/>
                  <a:gd name="T1" fmla="*/ 94 h 94"/>
                  <a:gd name="T2" fmla="*/ 15 w 86"/>
                  <a:gd name="T3" fmla="*/ 84 h 94"/>
                  <a:gd name="T4" fmla="*/ 10 w 86"/>
                  <a:gd name="T5" fmla="*/ 74 h 94"/>
                  <a:gd name="T6" fmla="*/ 5 w 86"/>
                  <a:gd name="T7" fmla="*/ 64 h 94"/>
                  <a:gd name="T8" fmla="*/ 0 w 86"/>
                  <a:gd name="T9" fmla="*/ 52 h 94"/>
                  <a:gd name="T10" fmla="*/ 0 w 86"/>
                  <a:gd name="T11" fmla="*/ 42 h 94"/>
                  <a:gd name="T12" fmla="*/ 5 w 86"/>
                  <a:gd name="T13" fmla="*/ 31 h 94"/>
                  <a:gd name="T14" fmla="*/ 12 w 86"/>
                  <a:gd name="T15" fmla="*/ 22 h 94"/>
                  <a:gd name="T16" fmla="*/ 25 w 86"/>
                  <a:gd name="T17" fmla="*/ 12 h 94"/>
                  <a:gd name="T18" fmla="*/ 44 w 86"/>
                  <a:gd name="T19" fmla="*/ 6 h 94"/>
                  <a:gd name="T20" fmla="*/ 71 w 86"/>
                  <a:gd name="T21" fmla="*/ 0 h 94"/>
                  <a:gd name="T22" fmla="*/ 81 w 86"/>
                  <a:gd name="T23" fmla="*/ 9 h 94"/>
                  <a:gd name="T24" fmla="*/ 86 w 86"/>
                  <a:gd name="T25" fmla="*/ 18 h 94"/>
                  <a:gd name="T26" fmla="*/ 84 w 86"/>
                  <a:gd name="T27" fmla="*/ 28 h 94"/>
                  <a:gd name="T28" fmla="*/ 81 w 86"/>
                  <a:gd name="T29" fmla="*/ 38 h 94"/>
                  <a:gd name="T30" fmla="*/ 74 w 86"/>
                  <a:gd name="T31" fmla="*/ 48 h 94"/>
                  <a:gd name="T32" fmla="*/ 64 w 86"/>
                  <a:gd name="T33" fmla="*/ 57 h 94"/>
                  <a:gd name="T34" fmla="*/ 52 w 86"/>
                  <a:gd name="T35" fmla="*/ 66 h 94"/>
                  <a:gd name="T36" fmla="*/ 42 w 86"/>
                  <a:gd name="T37" fmla="*/ 76 h 94"/>
                  <a:gd name="T38" fmla="*/ 30 w 86"/>
                  <a:gd name="T39" fmla="*/ 86 h 94"/>
                  <a:gd name="T40" fmla="*/ 20 w 86"/>
                  <a:gd name="T41" fmla="*/ 94 h 94"/>
                  <a:gd name="T42" fmla="*/ 20 w 86"/>
                  <a:gd name="T43" fmla="*/ 94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86" h="94">
                    <a:moveTo>
                      <a:pt x="20" y="94"/>
                    </a:moveTo>
                    <a:lnTo>
                      <a:pt x="15" y="84"/>
                    </a:lnTo>
                    <a:lnTo>
                      <a:pt x="10" y="74"/>
                    </a:lnTo>
                    <a:lnTo>
                      <a:pt x="5" y="64"/>
                    </a:lnTo>
                    <a:lnTo>
                      <a:pt x="0" y="52"/>
                    </a:lnTo>
                    <a:lnTo>
                      <a:pt x="0" y="42"/>
                    </a:lnTo>
                    <a:lnTo>
                      <a:pt x="5" y="31"/>
                    </a:lnTo>
                    <a:lnTo>
                      <a:pt x="12" y="22"/>
                    </a:lnTo>
                    <a:lnTo>
                      <a:pt x="25" y="12"/>
                    </a:lnTo>
                    <a:lnTo>
                      <a:pt x="44" y="6"/>
                    </a:lnTo>
                    <a:lnTo>
                      <a:pt x="71" y="0"/>
                    </a:lnTo>
                    <a:lnTo>
                      <a:pt x="81" y="9"/>
                    </a:lnTo>
                    <a:lnTo>
                      <a:pt x="86" y="18"/>
                    </a:lnTo>
                    <a:lnTo>
                      <a:pt x="84" y="28"/>
                    </a:lnTo>
                    <a:lnTo>
                      <a:pt x="81" y="38"/>
                    </a:lnTo>
                    <a:lnTo>
                      <a:pt x="74" y="48"/>
                    </a:lnTo>
                    <a:lnTo>
                      <a:pt x="64" y="57"/>
                    </a:lnTo>
                    <a:lnTo>
                      <a:pt x="52" y="66"/>
                    </a:lnTo>
                    <a:lnTo>
                      <a:pt x="42" y="76"/>
                    </a:lnTo>
                    <a:lnTo>
                      <a:pt x="30" y="86"/>
                    </a:lnTo>
                    <a:lnTo>
                      <a:pt x="20" y="94"/>
                    </a:lnTo>
                    <a:lnTo>
                      <a:pt x="20" y="9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498" name="Freeform 42"/>
              <p:cNvSpPr>
                <a:spLocks/>
              </p:cNvSpPr>
              <p:nvPr/>
            </p:nvSpPr>
            <p:spPr bwMode="auto">
              <a:xfrm>
                <a:off x="2677" y="700"/>
                <a:ext cx="100" cy="90"/>
              </a:xfrm>
              <a:custGeom>
                <a:avLst/>
                <a:gdLst>
                  <a:gd name="T0" fmla="*/ 100 w 100"/>
                  <a:gd name="T1" fmla="*/ 90 h 90"/>
                  <a:gd name="T2" fmla="*/ 88 w 100"/>
                  <a:gd name="T3" fmla="*/ 89 h 90"/>
                  <a:gd name="T4" fmla="*/ 76 w 100"/>
                  <a:gd name="T5" fmla="*/ 86 h 90"/>
                  <a:gd name="T6" fmla="*/ 64 w 100"/>
                  <a:gd name="T7" fmla="*/ 82 h 90"/>
                  <a:gd name="T8" fmla="*/ 51 w 100"/>
                  <a:gd name="T9" fmla="*/ 78 h 90"/>
                  <a:gd name="T10" fmla="*/ 42 w 100"/>
                  <a:gd name="T11" fmla="*/ 72 h 90"/>
                  <a:gd name="T12" fmla="*/ 32 w 100"/>
                  <a:gd name="T13" fmla="*/ 65 h 90"/>
                  <a:gd name="T14" fmla="*/ 24 w 100"/>
                  <a:gd name="T15" fmla="*/ 59 h 90"/>
                  <a:gd name="T16" fmla="*/ 15 w 100"/>
                  <a:gd name="T17" fmla="*/ 52 h 90"/>
                  <a:gd name="T18" fmla="*/ 7 w 100"/>
                  <a:gd name="T19" fmla="*/ 47 h 90"/>
                  <a:gd name="T20" fmla="*/ 0 w 100"/>
                  <a:gd name="T21" fmla="*/ 41 h 90"/>
                  <a:gd name="T22" fmla="*/ 0 w 100"/>
                  <a:gd name="T23" fmla="*/ 0 h 90"/>
                  <a:gd name="T24" fmla="*/ 32 w 100"/>
                  <a:gd name="T25" fmla="*/ 1 h 90"/>
                  <a:gd name="T26" fmla="*/ 54 w 100"/>
                  <a:gd name="T27" fmla="*/ 7 h 90"/>
                  <a:gd name="T28" fmla="*/ 68 w 100"/>
                  <a:gd name="T29" fmla="*/ 14 h 90"/>
                  <a:gd name="T30" fmla="*/ 78 w 100"/>
                  <a:gd name="T31" fmla="*/ 24 h 90"/>
                  <a:gd name="T32" fmla="*/ 81 w 100"/>
                  <a:gd name="T33" fmla="*/ 34 h 90"/>
                  <a:gd name="T34" fmla="*/ 83 w 100"/>
                  <a:gd name="T35" fmla="*/ 46 h 90"/>
                  <a:gd name="T36" fmla="*/ 83 w 100"/>
                  <a:gd name="T37" fmla="*/ 58 h 90"/>
                  <a:gd name="T38" fmla="*/ 86 w 100"/>
                  <a:gd name="T39" fmla="*/ 70 h 90"/>
                  <a:gd name="T40" fmla="*/ 91 w 100"/>
                  <a:gd name="T41" fmla="*/ 81 h 90"/>
                  <a:gd name="T42" fmla="*/ 100 w 100"/>
                  <a:gd name="T43" fmla="*/ 90 h 90"/>
                  <a:gd name="T44" fmla="*/ 100 w 100"/>
                  <a:gd name="T45" fmla="*/ 9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00" h="90">
                    <a:moveTo>
                      <a:pt x="100" y="90"/>
                    </a:moveTo>
                    <a:lnTo>
                      <a:pt x="88" y="89"/>
                    </a:lnTo>
                    <a:lnTo>
                      <a:pt x="76" y="86"/>
                    </a:lnTo>
                    <a:lnTo>
                      <a:pt x="64" y="82"/>
                    </a:lnTo>
                    <a:lnTo>
                      <a:pt x="51" y="78"/>
                    </a:lnTo>
                    <a:lnTo>
                      <a:pt x="42" y="72"/>
                    </a:lnTo>
                    <a:lnTo>
                      <a:pt x="32" y="65"/>
                    </a:lnTo>
                    <a:lnTo>
                      <a:pt x="24" y="59"/>
                    </a:lnTo>
                    <a:lnTo>
                      <a:pt x="15" y="52"/>
                    </a:lnTo>
                    <a:lnTo>
                      <a:pt x="7" y="47"/>
                    </a:lnTo>
                    <a:lnTo>
                      <a:pt x="0" y="41"/>
                    </a:lnTo>
                    <a:lnTo>
                      <a:pt x="0" y="0"/>
                    </a:lnTo>
                    <a:lnTo>
                      <a:pt x="32" y="1"/>
                    </a:lnTo>
                    <a:lnTo>
                      <a:pt x="54" y="7"/>
                    </a:lnTo>
                    <a:lnTo>
                      <a:pt x="68" y="14"/>
                    </a:lnTo>
                    <a:lnTo>
                      <a:pt x="78" y="24"/>
                    </a:lnTo>
                    <a:lnTo>
                      <a:pt x="81" y="34"/>
                    </a:lnTo>
                    <a:lnTo>
                      <a:pt x="83" y="46"/>
                    </a:lnTo>
                    <a:lnTo>
                      <a:pt x="83" y="58"/>
                    </a:lnTo>
                    <a:lnTo>
                      <a:pt x="86" y="70"/>
                    </a:lnTo>
                    <a:lnTo>
                      <a:pt x="91" y="81"/>
                    </a:lnTo>
                    <a:lnTo>
                      <a:pt x="100" y="90"/>
                    </a:lnTo>
                    <a:lnTo>
                      <a:pt x="100" y="9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499" name="Freeform 43"/>
              <p:cNvSpPr>
                <a:spLocks/>
              </p:cNvSpPr>
              <p:nvPr/>
            </p:nvSpPr>
            <p:spPr bwMode="auto">
              <a:xfrm>
                <a:off x="2971" y="711"/>
                <a:ext cx="159" cy="129"/>
              </a:xfrm>
              <a:custGeom>
                <a:avLst/>
                <a:gdLst>
                  <a:gd name="T0" fmla="*/ 132 w 159"/>
                  <a:gd name="T1" fmla="*/ 0 h 129"/>
                  <a:gd name="T2" fmla="*/ 132 w 159"/>
                  <a:gd name="T3" fmla="*/ 12 h 129"/>
                  <a:gd name="T4" fmla="*/ 135 w 159"/>
                  <a:gd name="T5" fmla="*/ 22 h 129"/>
                  <a:gd name="T6" fmla="*/ 140 w 159"/>
                  <a:gd name="T7" fmla="*/ 32 h 129"/>
                  <a:gd name="T8" fmla="*/ 147 w 159"/>
                  <a:gd name="T9" fmla="*/ 41 h 129"/>
                  <a:gd name="T10" fmla="*/ 152 w 159"/>
                  <a:gd name="T11" fmla="*/ 52 h 129"/>
                  <a:gd name="T12" fmla="*/ 157 w 159"/>
                  <a:gd name="T13" fmla="*/ 62 h 129"/>
                  <a:gd name="T14" fmla="*/ 159 w 159"/>
                  <a:gd name="T15" fmla="*/ 71 h 129"/>
                  <a:gd name="T16" fmla="*/ 159 w 159"/>
                  <a:gd name="T17" fmla="*/ 80 h 129"/>
                  <a:gd name="T18" fmla="*/ 152 w 159"/>
                  <a:gd name="T19" fmla="*/ 91 h 129"/>
                  <a:gd name="T20" fmla="*/ 140 w 159"/>
                  <a:gd name="T21" fmla="*/ 100 h 129"/>
                  <a:gd name="T22" fmla="*/ 130 w 159"/>
                  <a:gd name="T23" fmla="*/ 104 h 129"/>
                  <a:gd name="T24" fmla="*/ 118 w 159"/>
                  <a:gd name="T25" fmla="*/ 109 h 129"/>
                  <a:gd name="T26" fmla="*/ 108 w 159"/>
                  <a:gd name="T27" fmla="*/ 112 h 129"/>
                  <a:gd name="T28" fmla="*/ 96 w 159"/>
                  <a:gd name="T29" fmla="*/ 116 h 129"/>
                  <a:gd name="T30" fmla="*/ 83 w 159"/>
                  <a:gd name="T31" fmla="*/ 119 h 129"/>
                  <a:gd name="T32" fmla="*/ 71 w 159"/>
                  <a:gd name="T33" fmla="*/ 123 h 129"/>
                  <a:gd name="T34" fmla="*/ 59 w 159"/>
                  <a:gd name="T35" fmla="*/ 125 h 129"/>
                  <a:gd name="T36" fmla="*/ 44 w 159"/>
                  <a:gd name="T37" fmla="*/ 127 h 129"/>
                  <a:gd name="T38" fmla="*/ 32 w 159"/>
                  <a:gd name="T39" fmla="*/ 128 h 129"/>
                  <a:gd name="T40" fmla="*/ 15 w 159"/>
                  <a:gd name="T41" fmla="*/ 129 h 129"/>
                  <a:gd name="T42" fmla="*/ 15 w 159"/>
                  <a:gd name="T43" fmla="*/ 119 h 129"/>
                  <a:gd name="T44" fmla="*/ 12 w 159"/>
                  <a:gd name="T45" fmla="*/ 109 h 129"/>
                  <a:gd name="T46" fmla="*/ 10 w 159"/>
                  <a:gd name="T47" fmla="*/ 99 h 129"/>
                  <a:gd name="T48" fmla="*/ 7 w 159"/>
                  <a:gd name="T49" fmla="*/ 88 h 129"/>
                  <a:gd name="T50" fmla="*/ 5 w 159"/>
                  <a:gd name="T51" fmla="*/ 78 h 129"/>
                  <a:gd name="T52" fmla="*/ 2 w 159"/>
                  <a:gd name="T53" fmla="*/ 69 h 129"/>
                  <a:gd name="T54" fmla="*/ 0 w 159"/>
                  <a:gd name="T55" fmla="*/ 59 h 129"/>
                  <a:gd name="T56" fmla="*/ 0 w 159"/>
                  <a:gd name="T57" fmla="*/ 47 h 129"/>
                  <a:gd name="T58" fmla="*/ 0 w 159"/>
                  <a:gd name="T59" fmla="*/ 37 h 129"/>
                  <a:gd name="T60" fmla="*/ 0 w 159"/>
                  <a:gd name="T61" fmla="*/ 27 h 129"/>
                  <a:gd name="T62" fmla="*/ 15 w 159"/>
                  <a:gd name="T63" fmla="*/ 25 h 129"/>
                  <a:gd name="T64" fmla="*/ 29 w 159"/>
                  <a:gd name="T65" fmla="*/ 23 h 129"/>
                  <a:gd name="T66" fmla="*/ 44 w 159"/>
                  <a:gd name="T67" fmla="*/ 21 h 129"/>
                  <a:gd name="T68" fmla="*/ 56 w 159"/>
                  <a:gd name="T69" fmla="*/ 19 h 129"/>
                  <a:gd name="T70" fmla="*/ 71 w 159"/>
                  <a:gd name="T71" fmla="*/ 16 h 129"/>
                  <a:gd name="T72" fmla="*/ 83 w 159"/>
                  <a:gd name="T73" fmla="*/ 14 h 129"/>
                  <a:gd name="T74" fmla="*/ 96 w 159"/>
                  <a:gd name="T75" fmla="*/ 12 h 129"/>
                  <a:gd name="T76" fmla="*/ 108 w 159"/>
                  <a:gd name="T77" fmla="*/ 8 h 129"/>
                  <a:gd name="T78" fmla="*/ 120 w 159"/>
                  <a:gd name="T79" fmla="*/ 5 h 129"/>
                  <a:gd name="T80" fmla="*/ 132 w 159"/>
                  <a:gd name="T81" fmla="*/ 0 h 129"/>
                  <a:gd name="T82" fmla="*/ 132 w 159"/>
                  <a:gd name="T83" fmla="*/ 0 h 1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59" h="129">
                    <a:moveTo>
                      <a:pt x="132" y="0"/>
                    </a:moveTo>
                    <a:lnTo>
                      <a:pt x="132" y="12"/>
                    </a:lnTo>
                    <a:lnTo>
                      <a:pt x="135" y="22"/>
                    </a:lnTo>
                    <a:lnTo>
                      <a:pt x="140" y="32"/>
                    </a:lnTo>
                    <a:lnTo>
                      <a:pt x="147" y="41"/>
                    </a:lnTo>
                    <a:lnTo>
                      <a:pt x="152" y="52"/>
                    </a:lnTo>
                    <a:lnTo>
                      <a:pt x="157" y="62"/>
                    </a:lnTo>
                    <a:lnTo>
                      <a:pt x="159" y="71"/>
                    </a:lnTo>
                    <a:lnTo>
                      <a:pt x="159" y="80"/>
                    </a:lnTo>
                    <a:lnTo>
                      <a:pt x="152" y="91"/>
                    </a:lnTo>
                    <a:lnTo>
                      <a:pt x="140" y="100"/>
                    </a:lnTo>
                    <a:lnTo>
                      <a:pt x="130" y="104"/>
                    </a:lnTo>
                    <a:lnTo>
                      <a:pt x="118" y="109"/>
                    </a:lnTo>
                    <a:lnTo>
                      <a:pt x="108" y="112"/>
                    </a:lnTo>
                    <a:lnTo>
                      <a:pt x="96" y="116"/>
                    </a:lnTo>
                    <a:lnTo>
                      <a:pt x="83" y="119"/>
                    </a:lnTo>
                    <a:lnTo>
                      <a:pt x="71" y="123"/>
                    </a:lnTo>
                    <a:lnTo>
                      <a:pt x="59" y="125"/>
                    </a:lnTo>
                    <a:lnTo>
                      <a:pt x="44" y="127"/>
                    </a:lnTo>
                    <a:lnTo>
                      <a:pt x="32" y="128"/>
                    </a:lnTo>
                    <a:lnTo>
                      <a:pt x="15" y="129"/>
                    </a:lnTo>
                    <a:lnTo>
                      <a:pt x="15" y="119"/>
                    </a:lnTo>
                    <a:lnTo>
                      <a:pt x="12" y="109"/>
                    </a:lnTo>
                    <a:lnTo>
                      <a:pt x="10" y="99"/>
                    </a:lnTo>
                    <a:lnTo>
                      <a:pt x="7" y="88"/>
                    </a:lnTo>
                    <a:lnTo>
                      <a:pt x="5" y="78"/>
                    </a:lnTo>
                    <a:lnTo>
                      <a:pt x="2" y="69"/>
                    </a:lnTo>
                    <a:lnTo>
                      <a:pt x="0" y="59"/>
                    </a:lnTo>
                    <a:lnTo>
                      <a:pt x="0" y="47"/>
                    </a:lnTo>
                    <a:lnTo>
                      <a:pt x="0" y="37"/>
                    </a:lnTo>
                    <a:lnTo>
                      <a:pt x="0" y="27"/>
                    </a:lnTo>
                    <a:lnTo>
                      <a:pt x="15" y="25"/>
                    </a:lnTo>
                    <a:lnTo>
                      <a:pt x="29" y="23"/>
                    </a:lnTo>
                    <a:lnTo>
                      <a:pt x="44" y="21"/>
                    </a:lnTo>
                    <a:lnTo>
                      <a:pt x="56" y="19"/>
                    </a:lnTo>
                    <a:lnTo>
                      <a:pt x="71" y="16"/>
                    </a:lnTo>
                    <a:lnTo>
                      <a:pt x="83" y="14"/>
                    </a:lnTo>
                    <a:lnTo>
                      <a:pt x="96" y="12"/>
                    </a:lnTo>
                    <a:lnTo>
                      <a:pt x="108" y="8"/>
                    </a:lnTo>
                    <a:lnTo>
                      <a:pt x="120" y="5"/>
                    </a:lnTo>
                    <a:lnTo>
                      <a:pt x="132" y="0"/>
                    </a:lnTo>
                    <a:lnTo>
                      <a:pt x="132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500" name="Freeform 44"/>
              <p:cNvSpPr>
                <a:spLocks/>
              </p:cNvSpPr>
              <p:nvPr/>
            </p:nvSpPr>
            <p:spPr bwMode="auto">
              <a:xfrm>
                <a:off x="2795" y="725"/>
                <a:ext cx="159" cy="120"/>
              </a:xfrm>
              <a:custGeom>
                <a:avLst/>
                <a:gdLst>
                  <a:gd name="T0" fmla="*/ 159 w 159"/>
                  <a:gd name="T1" fmla="*/ 119 h 120"/>
                  <a:gd name="T2" fmla="*/ 142 w 159"/>
                  <a:gd name="T3" fmla="*/ 120 h 120"/>
                  <a:gd name="T4" fmla="*/ 125 w 159"/>
                  <a:gd name="T5" fmla="*/ 119 h 120"/>
                  <a:gd name="T6" fmla="*/ 110 w 159"/>
                  <a:gd name="T7" fmla="*/ 115 h 120"/>
                  <a:gd name="T8" fmla="*/ 95 w 159"/>
                  <a:gd name="T9" fmla="*/ 112 h 120"/>
                  <a:gd name="T10" fmla="*/ 83 w 159"/>
                  <a:gd name="T11" fmla="*/ 107 h 120"/>
                  <a:gd name="T12" fmla="*/ 68 w 159"/>
                  <a:gd name="T13" fmla="*/ 102 h 120"/>
                  <a:gd name="T14" fmla="*/ 53 w 159"/>
                  <a:gd name="T15" fmla="*/ 97 h 120"/>
                  <a:gd name="T16" fmla="*/ 39 w 159"/>
                  <a:gd name="T17" fmla="*/ 93 h 120"/>
                  <a:gd name="T18" fmla="*/ 24 w 159"/>
                  <a:gd name="T19" fmla="*/ 88 h 120"/>
                  <a:gd name="T20" fmla="*/ 7 w 159"/>
                  <a:gd name="T21" fmla="*/ 86 h 120"/>
                  <a:gd name="T22" fmla="*/ 0 w 159"/>
                  <a:gd name="T23" fmla="*/ 0 h 120"/>
                  <a:gd name="T24" fmla="*/ 139 w 159"/>
                  <a:gd name="T25" fmla="*/ 16 h 120"/>
                  <a:gd name="T26" fmla="*/ 159 w 159"/>
                  <a:gd name="T27" fmla="*/ 119 h 120"/>
                  <a:gd name="T28" fmla="*/ 159 w 159"/>
                  <a:gd name="T29" fmla="*/ 119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59" h="120">
                    <a:moveTo>
                      <a:pt x="159" y="119"/>
                    </a:moveTo>
                    <a:lnTo>
                      <a:pt x="142" y="120"/>
                    </a:lnTo>
                    <a:lnTo>
                      <a:pt x="125" y="119"/>
                    </a:lnTo>
                    <a:lnTo>
                      <a:pt x="110" y="115"/>
                    </a:lnTo>
                    <a:lnTo>
                      <a:pt x="95" y="112"/>
                    </a:lnTo>
                    <a:lnTo>
                      <a:pt x="83" y="107"/>
                    </a:lnTo>
                    <a:lnTo>
                      <a:pt x="68" y="102"/>
                    </a:lnTo>
                    <a:lnTo>
                      <a:pt x="53" y="97"/>
                    </a:lnTo>
                    <a:lnTo>
                      <a:pt x="39" y="93"/>
                    </a:lnTo>
                    <a:lnTo>
                      <a:pt x="24" y="88"/>
                    </a:lnTo>
                    <a:lnTo>
                      <a:pt x="7" y="86"/>
                    </a:lnTo>
                    <a:lnTo>
                      <a:pt x="0" y="0"/>
                    </a:lnTo>
                    <a:lnTo>
                      <a:pt x="139" y="16"/>
                    </a:lnTo>
                    <a:lnTo>
                      <a:pt x="159" y="119"/>
                    </a:lnTo>
                    <a:lnTo>
                      <a:pt x="159" y="11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501" name="Freeform 45"/>
              <p:cNvSpPr>
                <a:spLocks/>
              </p:cNvSpPr>
              <p:nvPr/>
            </p:nvSpPr>
            <p:spPr bwMode="auto">
              <a:xfrm>
                <a:off x="2758" y="861"/>
                <a:ext cx="968" cy="312"/>
              </a:xfrm>
              <a:custGeom>
                <a:avLst/>
                <a:gdLst>
                  <a:gd name="T0" fmla="*/ 777 w 968"/>
                  <a:gd name="T1" fmla="*/ 312 h 312"/>
                  <a:gd name="T2" fmla="*/ 19 w 968"/>
                  <a:gd name="T3" fmla="*/ 295 h 312"/>
                  <a:gd name="T4" fmla="*/ 2 w 968"/>
                  <a:gd name="T5" fmla="*/ 266 h 312"/>
                  <a:gd name="T6" fmla="*/ 2 w 968"/>
                  <a:gd name="T7" fmla="*/ 237 h 312"/>
                  <a:gd name="T8" fmla="*/ 14 w 968"/>
                  <a:gd name="T9" fmla="*/ 208 h 312"/>
                  <a:gd name="T10" fmla="*/ 29 w 968"/>
                  <a:gd name="T11" fmla="*/ 179 h 312"/>
                  <a:gd name="T12" fmla="*/ 59 w 968"/>
                  <a:gd name="T13" fmla="*/ 158 h 312"/>
                  <a:gd name="T14" fmla="*/ 103 w 968"/>
                  <a:gd name="T15" fmla="*/ 149 h 312"/>
                  <a:gd name="T16" fmla="*/ 149 w 968"/>
                  <a:gd name="T17" fmla="*/ 142 h 312"/>
                  <a:gd name="T18" fmla="*/ 198 w 968"/>
                  <a:gd name="T19" fmla="*/ 139 h 312"/>
                  <a:gd name="T20" fmla="*/ 247 w 968"/>
                  <a:gd name="T21" fmla="*/ 142 h 312"/>
                  <a:gd name="T22" fmla="*/ 294 w 968"/>
                  <a:gd name="T23" fmla="*/ 157 h 312"/>
                  <a:gd name="T24" fmla="*/ 323 w 968"/>
                  <a:gd name="T25" fmla="*/ 187 h 312"/>
                  <a:gd name="T26" fmla="*/ 338 w 968"/>
                  <a:gd name="T27" fmla="*/ 221 h 312"/>
                  <a:gd name="T28" fmla="*/ 345 w 968"/>
                  <a:gd name="T29" fmla="*/ 256 h 312"/>
                  <a:gd name="T30" fmla="*/ 345 w 968"/>
                  <a:gd name="T31" fmla="*/ 291 h 312"/>
                  <a:gd name="T32" fmla="*/ 360 w 968"/>
                  <a:gd name="T33" fmla="*/ 309 h 312"/>
                  <a:gd name="T34" fmla="*/ 375 w 968"/>
                  <a:gd name="T35" fmla="*/ 290 h 312"/>
                  <a:gd name="T36" fmla="*/ 380 w 968"/>
                  <a:gd name="T37" fmla="*/ 270 h 312"/>
                  <a:gd name="T38" fmla="*/ 382 w 968"/>
                  <a:gd name="T39" fmla="*/ 249 h 312"/>
                  <a:gd name="T40" fmla="*/ 377 w 968"/>
                  <a:gd name="T41" fmla="*/ 230 h 312"/>
                  <a:gd name="T42" fmla="*/ 372 w 968"/>
                  <a:gd name="T43" fmla="*/ 214 h 312"/>
                  <a:gd name="T44" fmla="*/ 441 w 968"/>
                  <a:gd name="T45" fmla="*/ 190 h 312"/>
                  <a:gd name="T46" fmla="*/ 517 w 968"/>
                  <a:gd name="T47" fmla="*/ 174 h 312"/>
                  <a:gd name="T48" fmla="*/ 598 w 968"/>
                  <a:gd name="T49" fmla="*/ 162 h 312"/>
                  <a:gd name="T50" fmla="*/ 684 w 968"/>
                  <a:gd name="T51" fmla="*/ 157 h 312"/>
                  <a:gd name="T52" fmla="*/ 769 w 968"/>
                  <a:gd name="T53" fmla="*/ 155 h 312"/>
                  <a:gd name="T54" fmla="*/ 772 w 968"/>
                  <a:gd name="T55" fmla="*/ 146 h 312"/>
                  <a:gd name="T56" fmla="*/ 762 w 968"/>
                  <a:gd name="T57" fmla="*/ 142 h 312"/>
                  <a:gd name="T58" fmla="*/ 745 w 968"/>
                  <a:gd name="T59" fmla="*/ 139 h 312"/>
                  <a:gd name="T60" fmla="*/ 728 w 968"/>
                  <a:gd name="T61" fmla="*/ 137 h 312"/>
                  <a:gd name="T62" fmla="*/ 713 w 968"/>
                  <a:gd name="T63" fmla="*/ 131 h 312"/>
                  <a:gd name="T64" fmla="*/ 637 w 968"/>
                  <a:gd name="T65" fmla="*/ 137 h 312"/>
                  <a:gd name="T66" fmla="*/ 561 w 968"/>
                  <a:gd name="T67" fmla="*/ 146 h 312"/>
                  <a:gd name="T68" fmla="*/ 488 w 968"/>
                  <a:gd name="T69" fmla="*/ 159 h 312"/>
                  <a:gd name="T70" fmla="*/ 424 w 968"/>
                  <a:gd name="T71" fmla="*/ 177 h 312"/>
                  <a:gd name="T72" fmla="*/ 372 w 968"/>
                  <a:gd name="T73" fmla="*/ 200 h 312"/>
                  <a:gd name="T74" fmla="*/ 348 w 968"/>
                  <a:gd name="T75" fmla="*/ 178 h 312"/>
                  <a:gd name="T76" fmla="*/ 348 w 968"/>
                  <a:gd name="T77" fmla="*/ 155 h 312"/>
                  <a:gd name="T78" fmla="*/ 362 w 968"/>
                  <a:gd name="T79" fmla="*/ 135 h 312"/>
                  <a:gd name="T80" fmla="*/ 389 w 968"/>
                  <a:gd name="T81" fmla="*/ 115 h 312"/>
                  <a:gd name="T82" fmla="*/ 424 w 968"/>
                  <a:gd name="T83" fmla="*/ 97 h 312"/>
                  <a:gd name="T84" fmla="*/ 524 w 968"/>
                  <a:gd name="T85" fmla="*/ 70 h 312"/>
                  <a:gd name="T86" fmla="*/ 630 w 968"/>
                  <a:gd name="T87" fmla="*/ 45 h 312"/>
                  <a:gd name="T88" fmla="*/ 735 w 968"/>
                  <a:gd name="T89" fmla="*/ 23 h 312"/>
                  <a:gd name="T90" fmla="*/ 843 w 968"/>
                  <a:gd name="T91" fmla="*/ 7 h 312"/>
                  <a:gd name="T92" fmla="*/ 946 w 968"/>
                  <a:gd name="T93" fmla="*/ 0 h 312"/>
                  <a:gd name="T94" fmla="*/ 965 w 968"/>
                  <a:gd name="T95" fmla="*/ 25 h 312"/>
                  <a:gd name="T96" fmla="*/ 968 w 968"/>
                  <a:gd name="T97" fmla="*/ 51 h 312"/>
                  <a:gd name="T98" fmla="*/ 958 w 968"/>
                  <a:gd name="T99" fmla="*/ 79 h 312"/>
                  <a:gd name="T100" fmla="*/ 943 w 968"/>
                  <a:gd name="T101" fmla="*/ 107 h 312"/>
                  <a:gd name="T102" fmla="*/ 926 w 968"/>
                  <a:gd name="T103" fmla="*/ 135 h 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968" h="312">
                    <a:moveTo>
                      <a:pt x="926" y="135"/>
                    </a:moveTo>
                    <a:lnTo>
                      <a:pt x="777" y="312"/>
                    </a:lnTo>
                    <a:lnTo>
                      <a:pt x="37" y="309"/>
                    </a:lnTo>
                    <a:lnTo>
                      <a:pt x="19" y="295"/>
                    </a:lnTo>
                    <a:lnTo>
                      <a:pt x="10" y="280"/>
                    </a:lnTo>
                    <a:lnTo>
                      <a:pt x="2" y="266"/>
                    </a:lnTo>
                    <a:lnTo>
                      <a:pt x="0" y="251"/>
                    </a:lnTo>
                    <a:lnTo>
                      <a:pt x="2" y="237"/>
                    </a:lnTo>
                    <a:lnTo>
                      <a:pt x="7" y="223"/>
                    </a:lnTo>
                    <a:lnTo>
                      <a:pt x="14" y="208"/>
                    </a:lnTo>
                    <a:lnTo>
                      <a:pt x="22" y="193"/>
                    </a:lnTo>
                    <a:lnTo>
                      <a:pt x="29" y="179"/>
                    </a:lnTo>
                    <a:lnTo>
                      <a:pt x="37" y="165"/>
                    </a:lnTo>
                    <a:lnTo>
                      <a:pt x="59" y="158"/>
                    </a:lnTo>
                    <a:lnTo>
                      <a:pt x="81" y="153"/>
                    </a:lnTo>
                    <a:lnTo>
                      <a:pt x="103" y="149"/>
                    </a:lnTo>
                    <a:lnTo>
                      <a:pt x="125" y="145"/>
                    </a:lnTo>
                    <a:lnTo>
                      <a:pt x="149" y="142"/>
                    </a:lnTo>
                    <a:lnTo>
                      <a:pt x="174" y="141"/>
                    </a:lnTo>
                    <a:lnTo>
                      <a:pt x="198" y="139"/>
                    </a:lnTo>
                    <a:lnTo>
                      <a:pt x="223" y="139"/>
                    </a:lnTo>
                    <a:lnTo>
                      <a:pt x="247" y="142"/>
                    </a:lnTo>
                    <a:lnTo>
                      <a:pt x="272" y="144"/>
                    </a:lnTo>
                    <a:lnTo>
                      <a:pt x="294" y="157"/>
                    </a:lnTo>
                    <a:lnTo>
                      <a:pt x="311" y="171"/>
                    </a:lnTo>
                    <a:lnTo>
                      <a:pt x="323" y="187"/>
                    </a:lnTo>
                    <a:lnTo>
                      <a:pt x="333" y="203"/>
                    </a:lnTo>
                    <a:lnTo>
                      <a:pt x="338" y="221"/>
                    </a:lnTo>
                    <a:lnTo>
                      <a:pt x="343" y="239"/>
                    </a:lnTo>
                    <a:lnTo>
                      <a:pt x="345" y="256"/>
                    </a:lnTo>
                    <a:lnTo>
                      <a:pt x="345" y="274"/>
                    </a:lnTo>
                    <a:lnTo>
                      <a:pt x="345" y="291"/>
                    </a:lnTo>
                    <a:lnTo>
                      <a:pt x="345" y="309"/>
                    </a:lnTo>
                    <a:lnTo>
                      <a:pt x="360" y="309"/>
                    </a:lnTo>
                    <a:lnTo>
                      <a:pt x="370" y="299"/>
                    </a:lnTo>
                    <a:lnTo>
                      <a:pt x="375" y="290"/>
                    </a:lnTo>
                    <a:lnTo>
                      <a:pt x="380" y="280"/>
                    </a:lnTo>
                    <a:lnTo>
                      <a:pt x="380" y="270"/>
                    </a:lnTo>
                    <a:lnTo>
                      <a:pt x="382" y="259"/>
                    </a:lnTo>
                    <a:lnTo>
                      <a:pt x="382" y="249"/>
                    </a:lnTo>
                    <a:lnTo>
                      <a:pt x="380" y="239"/>
                    </a:lnTo>
                    <a:lnTo>
                      <a:pt x="377" y="230"/>
                    </a:lnTo>
                    <a:lnTo>
                      <a:pt x="375" y="222"/>
                    </a:lnTo>
                    <a:lnTo>
                      <a:pt x="372" y="214"/>
                    </a:lnTo>
                    <a:lnTo>
                      <a:pt x="404" y="201"/>
                    </a:lnTo>
                    <a:lnTo>
                      <a:pt x="441" y="190"/>
                    </a:lnTo>
                    <a:lnTo>
                      <a:pt x="478" y="181"/>
                    </a:lnTo>
                    <a:lnTo>
                      <a:pt x="517" y="174"/>
                    </a:lnTo>
                    <a:lnTo>
                      <a:pt x="556" y="167"/>
                    </a:lnTo>
                    <a:lnTo>
                      <a:pt x="598" y="162"/>
                    </a:lnTo>
                    <a:lnTo>
                      <a:pt x="639" y="159"/>
                    </a:lnTo>
                    <a:lnTo>
                      <a:pt x="684" y="157"/>
                    </a:lnTo>
                    <a:lnTo>
                      <a:pt x="725" y="155"/>
                    </a:lnTo>
                    <a:lnTo>
                      <a:pt x="769" y="155"/>
                    </a:lnTo>
                    <a:lnTo>
                      <a:pt x="772" y="150"/>
                    </a:lnTo>
                    <a:lnTo>
                      <a:pt x="772" y="146"/>
                    </a:lnTo>
                    <a:lnTo>
                      <a:pt x="767" y="143"/>
                    </a:lnTo>
                    <a:lnTo>
                      <a:pt x="762" y="142"/>
                    </a:lnTo>
                    <a:lnTo>
                      <a:pt x="755" y="141"/>
                    </a:lnTo>
                    <a:lnTo>
                      <a:pt x="745" y="139"/>
                    </a:lnTo>
                    <a:lnTo>
                      <a:pt x="735" y="138"/>
                    </a:lnTo>
                    <a:lnTo>
                      <a:pt x="728" y="137"/>
                    </a:lnTo>
                    <a:lnTo>
                      <a:pt x="720" y="135"/>
                    </a:lnTo>
                    <a:lnTo>
                      <a:pt x="713" y="131"/>
                    </a:lnTo>
                    <a:lnTo>
                      <a:pt x="676" y="134"/>
                    </a:lnTo>
                    <a:lnTo>
                      <a:pt x="637" y="137"/>
                    </a:lnTo>
                    <a:lnTo>
                      <a:pt x="598" y="141"/>
                    </a:lnTo>
                    <a:lnTo>
                      <a:pt x="561" y="146"/>
                    </a:lnTo>
                    <a:lnTo>
                      <a:pt x="524" y="152"/>
                    </a:lnTo>
                    <a:lnTo>
                      <a:pt x="488" y="159"/>
                    </a:lnTo>
                    <a:lnTo>
                      <a:pt x="456" y="168"/>
                    </a:lnTo>
                    <a:lnTo>
                      <a:pt x="424" y="177"/>
                    </a:lnTo>
                    <a:lnTo>
                      <a:pt x="397" y="189"/>
                    </a:lnTo>
                    <a:lnTo>
                      <a:pt x="372" y="200"/>
                    </a:lnTo>
                    <a:lnTo>
                      <a:pt x="358" y="190"/>
                    </a:lnTo>
                    <a:lnTo>
                      <a:pt x="348" y="178"/>
                    </a:lnTo>
                    <a:lnTo>
                      <a:pt x="345" y="167"/>
                    </a:lnTo>
                    <a:lnTo>
                      <a:pt x="348" y="155"/>
                    </a:lnTo>
                    <a:lnTo>
                      <a:pt x="353" y="145"/>
                    </a:lnTo>
                    <a:lnTo>
                      <a:pt x="362" y="135"/>
                    </a:lnTo>
                    <a:lnTo>
                      <a:pt x="375" y="125"/>
                    </a:lnTo>
                    <a:lnTo>
                      <a:pt x="389" y="115"/>
                    </a:lnTo>
                    <a:lnTo>
                      <a:pt x="404" y="106"/>
                    </a:lnTo>
                    <a:lnTo>
                      <a:pt x="424" y="97"/>
                    </a:lnTo>
                    <a:lnTo>
                      <a:pt x="473" y="83"/>
                    </a:lnTo>
                    <a:lnTo>
                      <a:pt x="524" y="70"/>
                    </a:lnTo>
                    <a:lnTo>
                      <a:pt x="576" y="57"/>
                    </a:lnTo>
                    <a:lnTo>
                      <a:pt x="630" y="45"/>
                    </a:lnTo>
                    <a:lnTo>
                      <a:pt x="681" y="33"/>
                    </a:lnTo>
                    <a:lnTo>
                      <a:pt x="735" y="23"/>
                    </a:lnTo>
                    <a:lnTo>
                      <a:pt x="789" y="14"/>
                    </a:lnTo>
                    <a:lnTo>
                      <a:pt x="843" y="7"/>
                    </a:lnTo>
                    <a:lnTo>
                      <a:pt x="894" y="2"/>
                    </a:lnTo>
                    <a:lnTo>
                      <a:pt x="946" y="0"/>
                    </a:lnTo>
                    <a:lnTo>
                      <a:pt x="958" y="13"/>
                    </a:lnTo>
                    <a:lnTo>
                      <a:pt x="965" y="25"/>
                    </a:lnTo>
                    <a:lnTo>
                      <a:pt x="968" y="38"/>
                    </a:lnTo>
                    <a:lnTo>
                      <a:pt x="968" y="51"/>
                    </a:lnTo>
                    <a:lnTo>
                      <a:pt x="963" y="65"/>
                    </a:lnTo>
                    <a:lnTo>
                      <a:pt x="958" y="79"/>
                    </a:lnTo>
                    <a:lnTo>
                      <a:pt x="951" y="93"/>
                    </a:lnTo>
                    <a:lnTo>
                      <a:pt x="943" y="107"/>
                    </a:lnTo>
                    <a:lnTo>
                      <a:pt x="936" y="121"/>
                    </a:lnTo>
                    <a:lnTo>
                      <a:pt x="926" y="135"/>
                    </a:lnTo>
                    <a:lnTo>
                      <a:pt x="926" y="135"/>
                    </a:lnTo>
                    <a:close/>
                  </a:path>
                </a:pathLst>
              </a:custGeom>
              <a:solidFill>
                <a:srgbClr val="B3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502" name="Freeform 46"/>
              <p:cNvSpPr>
                <a:spLocks/>
              </p:cNvSpPr>
              <p:nvPr/>
            </p:nvSpPr>
            <p:spPr bwMode="auto">
              <a:xfrm>
                <a:off x="2196" y="892"/>
                <a:ext cx="581" cy="278"/>
              </a:xfrm>
              <a:custGeom>
                <a:avLst/>
                <a:gdLst>
                  <a:gd name="T0" fmla="*/ 581 w 581"/>
                  <a:gd name="T1" fmla="*/ 116 h 278"/>
                  <a:gd name="T2" fmla="*/ 572 w 581"/>
                  <a:gd name="T3" fmla="*/ 132 h 278"/>
                  <a:gd name="T4" fmla="*/ 559 w 581"/>
                  <a:gd name="T5" fmla="*/ 148 h 278"/>
                  <a:gd name="T6" fmla="*/ 549 w 581"/>
                  <a:gd name="T7" fmla="*/ 164 h 278"/>
                  <a:gd name="T8" fmla="*/ 540 w 581"/>
                  <a:gd name="T9" fmla="*/ 180 h 278"/>
                  <a:gd name="T10" fmla="*/ 532 w 581"/>
                  <a:gd name="T11" fmla="*/ 196 h 278"/>
                  <a:gd name="T12" fmla="*/ 527 w 581"/>
                  <a:gd name="T13" fmla="*/ 214 h 278"/>
                  <a:gd name="T14" fmla="*/ 527 w 581"/>
                  <a:gd name="T15" fmla="*/ 230 h 278"/>
                  <a:gd name="T16" fmla="*/ 532 w 581"/>
                  <a:gd name="T17" fmla="*/ 246 h 278"/>
                  <a:gd name="T18" fmla="*/ 545 w 581"/>
                  <a:gd name="T19" fmla="*/ 262 h 278"/>
                  <a:gd name="T20" fmla="*/ 562 w 581"/>
                  <a:gd name="T21" fmla="*/ 278 h 278"/>
                  <a:gd name="T22" fmla="*/ 128 w 581"/>
                  <a:gd name="T23" fmla="*/ 278 h 278"/>
                  <a:gd name="T24" fmla="*/ 103 w 581"/>
                  <a:gd name="T25" fmla="*/ 252 h 278"/>
                  <a:gd name="T26" fmla="*/ 79 w 581"/>
                  <a:gd name="T27" fmla="*/ 226 h 278"/>
                  <a:gd name="T28" fmla="*/ 57 w 581"/>
                  <a:gd name="T29" fmla="*/ 199 h 278"/>
                  <a:gd name="T30" fmla="*/ 37 w 581"/>
                  <a:gd name="T31" fmla="*/ 171 h 278"/>
                  <a:gd name="T32" fmla="*/ 23 w 581"/>
                  <a:gd name="T33" fmla="*/ 144 h 278"/>
                  <a:gd name="T34" fmla="*/ 10 w 581"/>
                  <a:gd name="T35" fmla="*/ 115 h 278"/>
                  <a:gd name="T36" fmla="*/ 3 w 581"/>
                  <a:gd name="T37" fmla="*/ 87 h 278"/>
                  <a:gd name="T38" fmla="*/ 0 w 581"/>
                  <a:gd name="T39" fmla="*/ 58 h 278"/>
                  <a:gd name="T40" fmla="*/ 5 w 581"/>
                  <a:gd name="T41" fmla="*/ 30 h 278"/>
                  <a:gd name="T42" fmla="*/ 15 w 581"/>
                  <a:gd name="T43" fmla="*/ 1 h 278"/>
                  <a:gd name="T44" fmla="*/ 76 w 581"/>
                  <a:gd name="T45" fmla="*/ 0 h 278"/>
                  <a:gd name="T46" fmla="*/ 135 w 581"/>
                  <a:gd name="T47" fmla="*/ 1 h 278"/>
                  <a:gd name="T48" fmla="*/ 197 w 581"/>
                  <a:gd name="T49" fmla="*/ 7 h 278"/>
                  <a:gd name="T50" fmla="*/ 255 w 581"/>
                  <a:gd name="T51" fmla="*/ 16 h 278"/>
                  <a:gd name="T52" fmla="*/ 314 w 581"/>
                  <a:gd name="T53" fmla="*/ 27 h 278"/>
                  <a:gd name="T54" fmla="*/ 371 w 581"/>
                  <a:gd name="T55" fmla="*/ 42 h 278"/>
                  <a:gd name="T56" fmla="*/ 424 w 581"/>
                  <a:gd name="T57" fmla="*/ 58 h 278"/>
                  <a:gd name="T58" fmla="*/ 478 w 581"/>
                  <a:gd name="T59" fmla="*/ 76 h 278"/>
                  <a:gd name="T60" fmla="*/ 532 w 581"/>
                  <a:gd name="T61" fmla="*/ 96 h 278"/>
                  <a:gd name="T62" fmla="*/ 581 w 581"/>
                  <a:gd name="T63" fmla="*/ 116 h 278"/>
                  <a:gd name="T64" fmla="*/ 581 w 581"/>
                  <a:gd name="T65" fmla="*/ 116 h 2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81" h="278">
                    <a:moveTo>
                      <a:pt x="581" y="116"/>
                    </a:moveTo>
                    <a:lnTo>
                      <a:pt x="572" y="132"/>
                    </a:lnTo>
                    <a:lnTo>
                      <a:pt x="559" y="148"/>
                    </a:lnTo>
                    <a:lnTo>
                      <a:pt x="549" y="164"/>
                    </a:lnTo>
                    <a:lnTo>
                      <a:pt x="540" y="180"/>
                    </a:lnTo>
                    <a:lnTo>
                      <a:pt x="532" y="196"/>
                    </a:lnTo>
                    <a:lnTo>
                      <a:pt x="527" y="214"/>
                    </a:lnTo>
                    <a:lnTo>
                      <a:pt x="527" y="230"/>
                    </a:lnTo>
                    <a:lnTo>
                      <a:pt x="532" y="246"/>
                    </a:lnTo>
                    <a:lnTo>
                      <a:pt x="545" y="262"/>
                    </a:lnTo>
                    <a:lnTo>
                      <a:pt x="562" y="278"/>
                    </a:lnTo>
                    <a:lnTo>
                      <a:pt x="128" y="278"/>
                    </a:lnTo>
                    <a:lnTo>
                      <a:pt x="103" y="252"/>
                    </a:lnTo>
                    <a:lnTo>
                      <a:pt x="79" y="226"/>
                    </a:lnTo>
                    <a:lnTo>
                      <a:pt x="57" y="199"/>
                    </a:lnTo>
                    <a:lnTo>
                      <a:pt x="37" y="171"/>
                    </a:lnTo>
                    <a:lnTo>
                      <a:pt x="23" y="144"/>
                    </a:lnTo>
                    <a:lnTo>
                      <a:pt x="10" y="115"/>
                    </a:lnTo>
                    <a:lnTo>
                      <a:pt x="3" y="87"/>
                    </a:lnTo>
                    <a:lnTo>
                      <a:pt x="0" y="58"/>
                    </a:lnTo>
                    <a:lnTo>
                      <a:pt x="5" y="30"/>
                    </a:lnTo>
                    <a:lnTo>
                      <a:pt x="15" y="1"/>
                    </a:lnTo>
                    <a:lnTo>
                      <a:pt x="76" y="0"/>
                    </a:lnTo>
                    <a:lnTo>
                      <a:pt x="135" y="1"/>
                    </a:lnTo>
                    <a:lnTo>
                      <a:pt x="197" y="7"/>
                    </a:lnTo>
                    <a:lnTo>
                      <a:pt x="255" y="16"/>
                    </a:lnTo>
                    <a:lnTo>
                      <a:pt x="314" y="27"/>
                    </a:lnTo>
                    <a:lnTo>
                      <a:pt x="371" y="42"/>
                    </a:lnTo>
                    <a:lnTo>
                      <a:pt x="424" y="58"/>
                    </a:lnTo>
                    <a:lnTo>
                      <a:pt x="478" y="76"/>
                    </a:lnTo>
                    <a:lnTo>
                      <a:pt x="532" y="96"/>
                    </a:lnTo>
                    <a:lnTo>
                      <a:pt x="581" y="116"/>
                    </a:lnTo>
                    <a:lnTo>
                      <a:pt x="581" y="116"/>
                    </a:lnTo>
                    <a:close/>
                  </a:path>
                </a:pathLst>
              </a:custGeom>
              <a:solidFill>
                <a:srgbClr val="B3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503" name="Freeform 47"/>
              <p:cNvSpPr>
                <a:spLocks/>
              </p:cNvSpPr>
              <p:nvPr/>
            </p:nvSpPr>
            <p:spPr bwMode="auto">
              <a:xfrm>
                <a:off x="569" y="996"/>
                <a:ext cx="4652" cy="626"/>
              </a:xfrm>
              <a:custGeom>
                <a:avLst/>
                <a:gdLst>
                  <a:gd name="T0" fmla="*/ 1407 w 4652"/>
                  <a:gd name="T1" fmla="*/ 210 h 626"/>
                  <a:gd name="T2" fmla="*/ 1414 w 4652"/>
                  <a:gd name="T3" fmla="*/ 202 h 626"/>
                  <a:gd name="T4" fmla="*/ 1409 w 4652"/>
                  <a:gd name="T5" fmla="*/ 194 h 626"/>
                  <a:gd name="T6" fmla="*/ 1618 w 4652"/>
                  <a:gd name="T7" fmla="*/ 188 h 626"/>
                  <a:gd name="T8" fmla="*/ 2228 w 4652"/>
                  <a:gd name="T9" fmla="*/ 190 h 626"/>
                  <a:gd name="T10" fmla="*/ 2802 w 4652"/>
                  <a:gd name="T11" fmla="*/ 191 h 626"/>
                  <a:gd name="T12" fmla="*/ 3363 w 4652"/>
                  <a:gd name="T13" fmla="*/ 194 h 626"/>
                  <a:gd name="T14" fmla="*/ 3419 w 4652"/>
                  <a:gd name="T15" fmla="*/ 175 h 626"/>
                  <a:gd name="T16" fmla="*/ 3419 w 4652"/>
                  <a:gd name="T17" fmla="*/ 112 h 626"/>
                  <a:gd name="T18" fmla="*/ 3378 w 4652"/>
                  <a:gd name="T19" fmla="*/ 49 h 626"/>
                  <a:gd name="T20" fmla="*/ 3360 w 4652"/>
                  <a:gd name="T21" fmla="*/ 10 h 626"/>
                  <a:gd name="T22" fmla="*/ 3419 w 4652"/>
                  <a:gd name="T23" fmla="*/ 15 h 626"/>
                  <a:gd name="T24" fmla="*/ 3478 w 4652"/>
                  <a:gd name="T25" fmla="*/ 23 h 626"/>
                  <a:gd name="T26" fmla="*/ 3539 w 4652"/>
                  <a:gd name="T27" fmla="*/ 30 h 626"/>
                  <a:gd name="T28" fmla="*/ 3583 w 4652"/>
                  <a:gd name="T29" fmla="*/ 82 h 626"/>
                  <a:gd name="T30" fmla="*/ 3601 w 4652"/>
                  <a:gd name="T31" fmla="*/ 137 h 626"/>
                  <a:gd name="T32" fmla="*/ 3603 w 4652"/>
                  <a:gd name="T33" fmla="*/ 194 h 626"/>
                  <a:gd name="T34" fmla="*/ 4652 w 4652"/>
                  <a:gd name="T35" fmla="*/ 198 h 626"/>
                  <a:gd name="T36" fmla="*/ 4615 w 4652"/>
                  <a:gd name="T37" fmla="*/ 505 h 626"/>
                  <a:gd name="T38" fmla="*/ 4576 w 4652"/>
                  <a:gd name="T39" fmla="*/ 508 h 626"/>
                  <a:gd name="T40" fmla="*/ 4544 w 4652"/>
                  <a:gd name="T41" fmla="*/ 519 h 626"/>
                  <a:gd name="T42" fmla="*/ 4532 w 4652"/>
                  <a:gd name="T43" fmla="*/ 544 h 626"/>
                  <a:gd name="T44" fmla="*/ 4566 w 4652"/>
                  <a:gd name="T45" fmla="*/ 572 h 626"/>
                  <a:gd name="T46" fmla="*/ 4620 w 4652"/>
                  <a:gd name="T47" fmla="*/ 595 h 626"/>
                  <a:gd name="T48" fmla="*/ 4642 w 4652"/>
                  <a:gd name="T49" fmla="*/ 626 h 626"/>
                  <a:gd name="T50" fmla="*/ 4596 w 4652"/>
                  <a:gd name="T51" fmla="*/ 622 h 626"/>
                  <a:gd name="T52" fmla="*/ 4549 w 4652"/>
                  <a:gd name="T53" fmla="*/ 615 h 626"/>
                  <a:gd name="T54" fmla="*/ 4500 w 4652"/>
                  <a:gd name="T55" fmla="*/ 614 h 626"/>
                  <a:gd name="T56" fmla="*/ 4485 w 4652"/>
                  <a:gd name="T57" fmla="*/ 585 h 626"/>
                  <a:gd name="T58" fmla="*/ 4488 w 4652"/>
                  <a:gd name="T59" fmla="*/ 457 h 626"/>
                  <a:gd name="T60" fmla="*/ 4488 w 4652"/>
                  <a:gd name="T61" fmla="*/ 322 h 626"/>
                  <a:gd name="T62" fmla="*/ 4485 w 4652"/>
                  <a:gd name="T63" fmla="*/ 271 h 626"/>
                  <a:gd name="T64" fmla="*/ 4468 w 4652"/>
                  <a:gd name="T65" fmla="*/ 257 h 626"/>
                  <a:gd name="T66" fmla="*/ 4444 w 4652"/>
                  <a:gd name="T67" fmla="*/ 251 h 626"/>
                  <a:gd name="T68" fmla="*/ 4431 w 4652"/>
                  <a:gd name="T69" fmla="*/ 250 h 626"/>
                  <a:gd name="T70" fmla="*/ 277 w 4652"/>
                  <a:gd name="T71" fmla="*/ 247 h 626"/>
                  <a:gd name="T72" fmla="*/ 223 w 4652"/>
                  <a:gd name="T73" fmla="*/ 247 h 626"/>
                  <a:gd name="T74" fmla="*/ 167 w 4652"/>
                  <a:gd name="T75" fmla="*/ 256 h 626"/>
                  <a:gd name="T76" fmla="*/ 152 w 4652"/>
                  <a:gd name="T77" fmla="*/ 572 h 626"/>
                  <a:gd name="T78" fmla="*/ 110 w 4652"/>
                  <a:gd name="T79" fmla="*/ 568 h 626"/>
                  <a:gd name="T80" fmla="*/ 66 w 4652"/>
                  <a:gd name="T81" fmla="*/ 570 h 626"/>
                  <a:gd name="T82" fmla="*/ 22 w 4652"/>
                  <a:gd name="T83" fmla="*/ 577 h 626"/>
                  <a:gd name="T84" fmla="*/ 2 w 4652"/>
                  <a:gd name="T85" fmla="*/ 506 h 626"/>
                  <a:gd name="T86" fmla="*/ 0 w 4652"/>
                  <a:gd name="T87" fmla="*/ 390 h 626"/>
                  <a:gd name="T88" fmla="*/ 2 w 4652"/>
                  <a:gd name="T89" fmla="*/ 268 h 626"/>
                  <a:gd name="T90" fmla="*/ 110 w 4652"/>
                  <a:gd name="T91" fmla="*/ 188 h 626"/>
                  <a:gd name="T92" fmla="*/ 456 w 4652"/>
                  <a:gd name="T93" fmla="*/ 188 h 626"/>
                  <a:gd name="T94" fmla="*/ 816 w 4652"/>
                  <a:gd name="T95" fmla="*/ 188 h 626"/>
                  <a:gd name="T96" fmla="*/ 1167 w 4652"/>
                  <a:gd name="T97" fmla="*/ 188 h 626"/>
                  <a:gd name="T98" fmla="*/ 1172 w 4652"/>
                  <a:gd name="T99" fmla="*/ 195 h 626"/>
                  <a:gd name="T100" fmla="*/ 1176 w 4652"/>
                  <a:gd name="T101" fmla="*/ 202 h 626"/>
                  <a:gd name="T102" fmla="*/ 1189 w 4652"/>
                  <a:gd name="T103" fmla="*/ 206 h 626"/>
                  <a:gd name="T104" fmla="*/ 1203 w 4652"/>
                  <a:gd name="T105" fmla="*/ 186 h 626"/>
                  <a:gd name="T106" fmla="*/ 1194 w 4652"/>
                  <a:gd name="T107" fmla="*/ 153 h 626"/>
                  <a:gd name="T108" fmla="*/ 1176 w 4652"/>
                  <a:gd name="T109" fmla="*/ 120 h 626"/>
                  <a:gd name="T110" fmla="*/ 1176 w 4652"/>
                  <a:gd name="T111" fmla="*/ 88 h 626"/>
                  <a:gd name="T112" fmla="*/ 1189 w 4652"/>
                  <a:gd name="T113" fmla="*/ 49 h 626"/>
                  <a:gd name="T114" fmla="*/ 1218 w 4652"/>
                  <a:gd name="T115" fmla="*/ 18 h 626"/>
                  <a:gd name="T116" fmla="*/ 1289 w 4652"/>
                  <a:gd name="T117" fmla="*/ 9 h 626"/>
                  <a:gd name="T118" fmla="*/ 1353 w 4652"/>
                  <a:gd name="T119" fmla="*/ 40 h 626"/>
                  <a:gd name="T120" fmla="*/ 1338 w 4652"/>
                  <a:gd name="T121" fmla="*/ 107 h 626"/>
                  <a:gd name="T122" fmla="*/ 1358 w 4652"/>
                  <a:gd name="T123" fmla="*/ 176 h 626"/>
                  <a:gd name="T124" fmla="*/ 1395 w 4652"/>
                  <a:gd name="T125" fmla="*/ 215 h 6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4652" h="626">
                    <a:moveTo>
                      <a:pt x="1395" y="215"/>
                    </a:moveTo>
                    <a:lnTo>
                      <a:pt x="1402" y="212"/>
                    </a:lnTo>
                    <a:lnTo>
                      <a:pt x="1407" y="210"/>
                    </a:lnTo>
                    <a:lnTo>
                      <a:pt x="1409" y="208"/>
                    </a:lnTo>
                    <a:lnTo>
                      <a:pt x="1412" y="206"/>
                    </a:lnTo>
                    <a:lnTo>
                      <a:pt x="1414" y="202"/>
                    </a:lnTo>
                    <a:lnTo>
                      <a:pt x="1414" y="200"/>
                    </a:lnTo>
                    <a:lnTo>
                      <a:pt x="1412" y="196"/>
                    </a:lnTo>
                    <a:lnTo>
                      <a:pt x="1409" y="194"/>
                    </a:lnTo>
                    <a:lnTo>
                      <a:pt x="1407" y="191"/>
                    </a:lnTo>
                    <a:lnTo>
                      <a:pt x="1402" y="188"/>
                    </a:lnTo>
                    <a:lnTo>
                      <a:pt x="1618" y="188"/>
                    </a:lnTo>
                    <a:lnTo>
                      <a:pt x="1828" y="188"/>
                    </a:lnTo>
                    <a:lnTo>
                      <a:pt x="2029" y="190"/>
                    </a:lnTo>
                    <a:lnTo>
                      <a:pt x="2228" y="190"/>
                    </a:lnTo>
                    <a:lnTo>
                      <a:pt x="2422" y="190"/>
                    </a:lnTo>
                    <a:lnTo>
                      <a:pt x="2613" y="190"/>
                    </a:lnTo>
                    <a:lnTo>
                      <a:pt x="2802" y="191"/>
                    </a:lnTo>
                    <a:lnTo>
                      <a:pt x="2988" y="192"/>
                    </a:lnTo>
                    <a:lnTo>
                      <a:pt x="3174" y="193"/>
                    </a:lnTo>
                    <a:lnTo>
                      <a:pt x="3363" y="194"/>
                    </a:lnTo>
                    <a:lnTo>
                      <a:pt x="3380" y="215"/>
                    </a:lnTo>
                    <a:lnTo>
                      <a:pt x="3404" y="195"/>
                    </a:lnTo>
                    <a:lnTo>
                      <a:pt x="3419" y="175"/>
                    </a:lnTo>
                    <a:lnTo>
                      <a:pt x="3424" y="154"/>
                    </a:lnTo>
                    <a:lnTo>
                      <a:pt x="3424" y="134"/>
                    </a:lnTo>
                    <a:lnTo>
                      <a:pt x="3419" y="112"/>
                    </a:lnTo>
                    <a:lnTo>
                      <a:pt x="3409" y="90"/>
                    </a:lnTo>
                    <a:lnTo>
                      <a:pt x="3395" y="70"/>
                    </a:lnTo>
                    <a:lnTo>
                      <a:pt x="3378" y="49"/>
                    </a:lnTo>
                    <a:lnTo>
                      <a:pt x="3358" y="28"/>
                    </a:lnTo>
                    <a:lnTo>
                      <a:pt x="3336" y="9"/>
                    </a:lnTo>
                    <a:lnTo>
                      <a:pt x="3360" y="10"/>
                    </a:lnTo>
                    <a:lnTo>
                      <a:pt x="3380" y="11"/>
                    </a:lnTo>
                    <a:lnTo>
                      <a:pt x="3400" y="12"/>
                    </a:lnTo>
                    <a:lnTo>
                      <a:pt x="3419" y="15"/>
                    </a:lnTo>
                    <a:lnTo>
                      <a:pt x="3439" y="17"/>
                    </a:lnTo>
                    <a:lnTo>
                      <a:pt x="3458" y="19"/>
                    </a:lnTo>
                    <a:lnTo>
                      <a:pt x="3478" y="23"/>
                    </a:lnTo>
                    <a:lnTo>
                      <a:pt x="3498" y="25"/>
                    </a:lnTo>
                    <a:lnTo>
                      <a:pt x="3517" y="27"/>
                    </a:lnTo>
                    <a:lnTo>
                      <a:pt x="3539" y="30"/>
                    </a:lnTo>
                    <a:lnTo>
                      <a:pt x="3559" y="47"/>
                    </a:lnTo>
                    <a:lnTo>
                      <a:pt x="3574" y="64"/>
                    </a:lnTo>
                    <a:lnTo>
                      <a:pt x="3583" y="82"/>
                    </a:lnTo>
                    <a:lnTo>
                      <a:pt x="3593" y="99"/>
                    </a:lnTo>
                    <a:lnTo>
                      <a:pt x="3598" y="119"/>
                    </a:lnTo>
                    <a:lnTo>
                      <a:pt x="3601" y="137"/>
                    </a:lnTo>
                    <a:lnTo>
                      <a:pt x="3603" y="155"/>
                    </a:lnTo>
                    <a:lnTo>
                      <a:pt x="3603" y="175"/>
                    </a:lnTo>
                    <a:lnTo>
                      <a:pt x="3603" y="194"/>
                    </a:lnTo>
                    <a:lnTo>
                      <a:pt x="3601" y="215"/>
                    </a:lnTo>
                    <a:lnTo>
                      <a:pt x="3637" y="194"/>
                    </a:lnTo>
                    <a:lnTo>
                      <a:pt x="4652" y="198"/>
                    </a:lnTo>
                    <a:lnTo>
                      <a:pt x="4642" y="503"/>
                    </a:lnTo>
                    <a:lnTo>
                      <a:pt x="4630" y="504"/>
                    </a:lnTo>
                    <a:lnTo>
                      <a:pt x="4615" y="505"/>
                    </a:lnTo>
                    <a:lnTo>
                      <a:pt x="4603" y="506"/>
                    </a:lnTo>
                    <a:lnTo>
                      <a:pt x="4588" y="507"/>
                    </a:lnTo>
                    <a:lnTo>
                      <a:pt x="4576" y="508"/>
                    </a:lnTo>
                    <a:lnTo>
                      <a:pt x="4564" y="511"/>
                    </a:lnTo>
                    <a:lnTo>
                      <a:pt x="4554" y="514"/>
                    </a:lnTo>
                    <a:lnTo>
                      <a:pt x="4544" y="519"/>
                    </a:lnTo>
                    <a:lnTo>
                      <a:pt x="4539" y="524"/>
                    </a:lnTo>
                    <a:lnTo>
                      <a:pt x="4534" y="531"/>
                    </a:lnTo>
                    <a:lnTo>
                      <a:pt x="4532" y="544"/>
                    </a:lnTo>
                    <a:lnTo>
                      <a:pt x="4537" y="555"/>
                    </a:lnTo>
                    <a:lnTo>
                      <a:pt x="4549" y="564"/>
                    </a:lnTo>
                    <a:lnTo>
                      <a:pt x="4566" y="572"/>
                    </a:lnTo>
                    <a:lnTo>
                      <a:pt x="4583" y="579"/>
                    </a:lnTo>
                    <a:lnTo>
                      <a:pt x="4603" y="587"/>
                    </a:lnTo>
                    <a:lnTo>
                      <a:pt x="4620" y="595"/>
                    </a:lnTo>
                    <a:lnTo>
                      <a:pt x="4635" y="603"/>
                    </a:lnTo>
                    <a:lnTo>
                      <a:pt x="4642" y="614"/>
                    </a:lnTo>
                    <a:lnTo>
                      <a:pt x="4642" y="626"/>
                    </a:lnTo>
                    <a:lnTo>
                      <a:pt x="4625" y="626"/>
                    </a:lnTo>
                    <a:lnTo>
                      <a:pt x="4610" y="624"/>
                    </a:lnTo>
                    <a:lnTo>
                      <a:pt x="4596" y="622"/>
                    </a:lnTo>
                    <a:lnTo>
                      <a:pt x="4579" y="619"/>
                    </a:lnTo>
                    <a:lnTo>
                      <a:pt x="4564" y="617"/>
                    </a:lnTo>
                    <a:lnTo>
                      <a:pt x="4549" y="615"/>
                    </a:lnTo>
                    <a:lnTo>
                      <a:pt x="4534" y="612"/>
                    </a:lnTo>
                    <a:lnTo>
                      <a:pt x="4517" y="612"/>
                    </a:lnTo>
                    <a:lnTo>
                      <a:pt x="4500" y="614"/>
                    </a:lnTo>
                    <a:lnTo>
                      <a:pt x="4483" y="617"/>
                    </a:lnTo>
                    <a:lnTo>
                      <a:pt x="4483" y="609"/>
                    </a:lnTo>
                    <a:lnTo>
                      <a:pt x="4485" y="585"/>
                    </a:lnTo>
                    <a:lnTo>
                      <a:pt x="4485" y="548"/>
                    </a:lnTo>
                    <a:lnTo>
                      <a:pt x="4485" y="505"/>
                    </a:lnTo>
                    <a:lnTo>
                      <a:pt x="4488" y="457"/>
                    </a:lnTo>
                    <a:lnTo>
                      <a:pt x="4488" y="408"/>
                    </a:lnTo>
                    <a:lnTo>
                      <a:pt x="4488" y="362"/>
                    </a:lnTo>
                    <a:lnTo>
                      <a:pt x="4488" y="322"/>
                    </a:lnTo>
                    <a:lnTo>
                      <a:pt x="4488" y="294"/>
                    </a:lnTo>
                    <a:lnTo>
                      <a:pt x="4485" y="279"/>
                    </a:lnTo>
                    <a:lnTo>
                      <a:pt x="4485" y="271"/>
                    </a:lnTo>
                    <a:lnTo>
                      <a:pt x="4480" y="265"/>
                    </a:lnTo>
                    <a:lnTo>
                      <a:pt x="4476" y="260"/>
                    </a:lnTo>
                    <a:lnTo>
                      <a:pt x="4468" y="257"/>
                    </a:lnTo>
                    <a:lnTo>
                      <a:pt x="4461" y="254"/>
                    </a:lnTo>
                    <a:lnTo>
                      <a:pt x="4451" y="252"/>
                    </a:lnTo>
                    <a:lnTo>
                      <a:pt x="4444" y="251"/>
                    </a:lnTo>
                    <a:lnTo>
                      <a:pt x="4439" y="251"/>
                    </a:lnTo>
                    <a:lnTo>
                      <a:pt x="4434" y="250"/>
                    </a:lnTo>
                    <a:lnTo>
                      <a:pt x="4431" y="250"/>
                    </a:lnTo>
                    <a:lnTo>
                      <a:pt x="292" y="247"/>
                    </a:lnTo>
                    <a:lnTo>
                      <a:pt x="289" y="247"/>
                    </a:lnTo>
                    <a:lnTo>
                      <a:pt x="277" y="247"/>
                    </a:lnTo>
                    <a:lnTo>
                      <a:pt x="262" y="247"/>
                    </a:lnTo>
                    <a:lnTo>
                      <a:pt x="243" y="247"/>
                    </a:lnTo>
                    <a:lnTo>
                      <a:pt x="223" y="247"/>
                    </a:lnTo>
                    <a:lnTo>
                      <a:pt x="201" y="249"/>
                    </a:lnTo>
                    <a:lnTo>
                      <a:pt x="184" y="251"/>
                    </a:lnTo>
                    <a:lnTo>
                      <a:pt x="167" y="256"/>
                    </a:lnTo>
                    <a:lnTo>
                      <a:pt x="157" y="263"/>
                    </a:lnTo>
                    <a:lnTo>
                      <a:pt x="152" y="271"/>
                    </a:lnTo>
                    <a:lnTo>
                      <a:pt x="152" y="572"/>
                    </a:lnTo>
                    <a:lnTo>
                      <a:pt x="140" y="570"/>
                    </a:lnTo>
                    <a:lnTo>
                      <a:pt x="125" y="569"/>
                    </a:lnTo>
                    <a:lnTo>
                      <a:pt x="110" y="568"/>
                    </a:lnTo>
                    <a:lnTo>
                      <a:pt x="96" y="568"/>
                    </a:lnTo>
                    <a:lnTo>
                      <a:pt x="81" y="569"/>
                    </a:lnTo>
                    <a:lnTo>
                      <a:pt x="66" y="570"/>
                    </a:lnTo>
                    <a:lnTo>
                      <a:pt x="51" y="572"/>
                    </a:lnTo>
                    <a:lnTo>
                      <a:pt x="37" y="575"/>
                    </a:lnTo>
                    <a:lnTo>
                      <a:pt x="22" y="577"/>
                    </a:lnTo>
                    <a:lnTo>
                      <a:pt x="10" y="579"/>
                    </a:lnTo>
                    <a:lnTo>
                      <a:pt x="5" y="544"/>
                    </a:lnTo>
                    <a:lnTo>
                      <a:pt x="2" y="506"/>
                    </a:lnTo>
                    <a:lnTo>
                      <a:pt x="2" y="468"/>
                    </a:lnTo>
                    <a:lnTo>
                      <a:pt x="0" y="430"/>
                    </a:lnTo>
                    <a:lnTo>
                      <a:pt x="0" y="390"/>
                    </a:lnTo>
                    <a:lnTo>
                      <a:pt x="0" y="350"/>
                    </a:lnTo>
                    <a:lnTo>
                      <a:pt x="0" y="310"/>
                    </a:lnTo>
                    <a:lnTo>
                      <a:pt x="2" y="268"/>
                    </a:lnTo>
                    <a:lnTo>
                      <a:pt x="2" y="228"/>
                    </a:lnTo>
                    <a:lnTo>
                      <a:pt x="2" y="188"/>
                    </a:lnTo>
                    <a:lnTo>
                      <a:pt x="110" y="188"/>
                    </a:lnTo>
                    <a:lnTo>
                      <a:pt x="223" y="188"/>
                    </a:lnTo>
                    <a:lnTo>
                      <a:pt x="338" y="188"/>
                    </a:lnTo>
                    <a:lnTo>
                      <a:pt x="456" y="188"/>
                    </a:lnTo>
                    <a:lnTo>
                      <a:pt x="576" y="188"/>
                    </a:lnTo>
                    <a:lnTo>
                      <a:pt x="696" y="188"/>
                    </a:lnTo>
                    <a:lnTo>
                      <a:pt x="816" y="188"/>
                    </a:lnTo>
                    <a:lnTo>
                      <a:pt x="934" y="188"/>
                    </a:lnTo>
                    <a:lnTo>
                      <a:pt x="1051" y="188"/>
                    </a:lnTo>
                    <a:lnTo>
                      <a:pt x="1167" y="188"/>
                    </a:lnTo>
                    <a:lnTo>
                      <a:pt x="1169" y="191"/>
                    </a:lnTo>
                    <a:lnTo>
                      <a:pt x="1172" y="193"/>
                    </a:lnTo>
                    <a:lnTo>
                      <a:pt x="1172" y="195"/>
                    </a:lnTo>
                    <a:lnTo>
                      <a:pt x="1174" y="198"/>
                    </a:lnTo>
                    <a:lnTo>
                      <a:pt x="1174" y="200"/>
                    </a:lnTo>
                    <a:lnTo>
                      <a:pt x="1176" y="202"/>
                    </a:lnTo>
                    <a:lnTo>
                      <a:pt x="1179" y="204"/>
                    </a:lnTo>
                    <a:lnTo>
                      <a:pt x="1184" y="206"/>
                    </a:lnTo>
                    <a:lnTo>
                      <a:pt x="1189" y="206"/>
                    </a:lnTo>
                    <a:lnTo>
                      <a:pt x="1194" y="206"/>
                    </a:lnTo>
                    <a:lnTo>
                      <a:pt x="1201" y="196"/>
                    </a:lnTo>
                    <a:lnTo>
                      <a:pt x="1203" y="186"/>
                    </a:lnTo>
                    <a:lnTo>
                      <a:pt x="1203" y="175"/>
                    </a:lnTo>
                    <a:lnTo>
                      <a:pt x="1199" y="164"/>
                    </a:lnTo>
                    <a:lnTo>
                      <a:pt x="1194" y="153"/>
                    </a:lnTo>
                    <a:lnTo>
                      <a:pt x="1189" y="142"/>
                    </a:lnTo>
                    <a:lnTo>
                      <a:pt x="1181" y="131"/>
                    </a:lnTo>
                    <a:lnTo>
                      <a:pt x="1176" y="120"/>
                    </a:lnTo>
                    <a:lnTo>
                      <a:pt x="1174" y="110"/>
                    </a:lnTo>
                    <a:lnTo>
                      <a:pt x="1174" y="99"/>
                    </a:lnTo>
                    <a:lnTo>
                      <a:pt x="1176" y="88"/>
                    </a:lnTo>
                    <a:lnTo>
                      <a:pt x="1179" y="75"/>
                    </a:lnTo>
                    <a:lnTo>
                      <a:pt x="1184" y="63"/>
                    </a:lnTo>
                    <a:lnTo>
                      <a:pt x="1189" y="49"/>
                    </a:lnTo>
                    <a:lnTo>
                      <a:pt x="1194" y="38"/>
                    </a:lnTo>
                    <a:lnTo>
                      <a:pt x="1206" y="27"/>
                    </a:lnTo>
                    <a:lnTo>
                      <a:pt x="1218" y="18"/>
                    </a:lnTo>
                    <a:lnTo>
                      <a:pt x="1238" y="12"/>
                    </a:lnTo>
                    <a:lnTo>
                      <a:pt x="1260" y="9"/>
                    </a:lnTo>
                    <a:lnTo>
                      <a:pt x="1289" y="9"/>
                    </a:lnTo>
                    <a:lnTo>
                      <a:pt x="1377" y="0"/>
                    </a:lnTo>
                    <a:lnTo>
                      <a:pt x="1365" y="19"/>
                    </a:lnTo>
                    <a:lnTo>
                      <a:pt x="1353" y="40"/>
                    </a:lnTo>
                    <a:lnTo>
                      <a:pt x="1346" y="62"/>
                    </a:lnTo>
                    <a:lnTo>
                      <a:pt x="1341" y="84"/>
                    </a:lnTo>
                    <a:lnTo>
                      <a:pt x="1338" y="107"/>
                    </a:lnTo>
                    <a:lnTo>
                      <a:pt x="1341" y="131"/>
                    </a:lnTo>
                    <a:lnTo>
                      <a:pt x="1346" y="154"/>
                    </a:lnTo>
                    <a:lnTo>
                      <a:pt x="1358" y="176"/>
                    </a:lnTo>
                    <a:lnTo>
                      <a:pt x="1373" y="196"/>
                    </a:lnTo>
                    <a:lnTo>
                      <a:pt x="1395" y="215"/>
                    </a:lnTo>
                    <a:lnTo>
                      <a:pt x="1395" y="215"/>
                    </a:lnTo>
                    <a:close/>
                  </a:path>
                </a:pathLst>
              </a:custGeom>
              <a:solidFill>
                <a:srgbClr val="47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504" name="Freeform 48"/>
              <p:cNvSpPr>
                <a:spLocks/>
              </p:cNvSpPr>
              <p:nvPr/>
            </p:nvSpPr>
            <p:spPr bwMode="auto">
              <a:xfrm>
                <a:off x="2361" y="1032"/>
                <a:ext cx="360" cy="26"/>
              </a:xfrm>
              <a:custGeom>
                <a:avLst/>
                <a:gdLst>
                  <a:gd name="T0" fmla="*/ 360 w 360"/>
                  <a:gd name="T1" fmla="*/ 18 h 26"/>
                  <a:gd name="T2" fmla="*/ 360 w 360"/>
                  <a:gd name="T3" fmla="*/ 26 h 26"/>
                  <a:gd name="T4" fmla="*/ 326 w 360"/>
                  <a:gd name="T5" fmla="*/ 22 h 26"/>
                  <a:gd name="T6" fmla="*/ 291 w 360"/>
                  <a:gd name="T7" fmla="*/ 20 h 26"/>
                  <a:gd name="T8" fmla="*/ 255 w 360"/>
                  <a:gd name="T9" fmla="*/ 16 h 26"/>
                  <a:gd name="T10" fmla="*/ 218 w 360"/>
                  <a:gd name="T11" fmla="*/ 14 h 26"/>
                  <a:gd name="T12" fmla="*/ 181 w 360"/>
                  <a:gd name="T13" fmla="*/ 12 h 26"/>
                  <a:gd name="T14" fmla="*/ 144 w 360"/>
                  <a:gd name="T15" fmla="*/ 10 h 26"/>
                  <a:gd name="T16" fmla="*/ 110 w 360"/>
                  <a:gd name="T17" fmla="*/ 8 h 26"/>
                  <a:gd name="T18" fmla="*/ 73 w 360"/>
                  <a:gd name="T19" fmla="*/ 8 h 26"/>
                  <a:gd name="T20" fmla="*/ 36 w 360"/>
                  <a:gd name="T21" fmla="*/ 8 h 26"/>
                  <a:gd name="T22" fmla="*/ 0 w 360"/>
                  <a:gd name="T23" fmla="*/ 8 h 26"/>
                  <a:gd name="T24" fmla="*/ 36 w 360"/>
                  <a:gd name="T25" fmla="*/ 4 h 26"/>
                  <a:gd name="T26" fmla="*/ 73 w 360"/>
                  <a:gd name="T27" fmla="*/ 2 h 26"/>
                  <a:gd name="T28" fmla="*/ 110 w 360"/>
                  <a:gd name="T29" fmla="*/ 0 h 26"/>
                  <a:gd name="T30" fmla="*/ 144 w 360"/>
                  <a:gd name="T31" fmla="*/ 2 h 26"/>
                  <a:gd name="T32" fmla="*/ 181 w 360"/>
                  <a:gd name="T33" fmla="*/ 4 h 26"/>
                  <a:gd name="T34" fmla="*/ 218 w 360"/>
                  <a:gd name="T35" fmla="*/ 6 h 26"/>
                  <a:gd name="T36" fmla="*/ 252 w 360"/>
                  <a:gd name="T37" fmla="*/ 10 h 26"/>
                  <a:gd name="T38" fmla="*/ 289 w 360"/>
                  <a:gd name="T39" fmla="*/ 13 h 26"/>
                  <a:gd name="T40" fmla="*/ 326 w 360"/>
                  <a:gd name="T41" fmla="*/ 15 h 26"/>
                  <a:gd name="T42" fmla="*/ 360 w 360"/>
                  <a:gd name="T43" fmla="*/ 18 h 26"/>
                  <a:gd name="T44" fmla="*/ 360 w 360"/>
                  <a:gd name="T45" fmla="*/ 18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60" h="26">
                    <a:moveTo>
                      <a:pt x="360" y="18"/>
                    </a:moveTo>
                    <a:lnTo>
                      <a:pt x="360" y="26"/>
                    </a:lnTo>
                    <a:lnTo>
                      <a:pt x="326" y="22"/>
                    </a:lnTo>
                    <a:lnTo>
                      <a:pt x="291" y="20"/>
                    </a:lnTo>
                    <a:lnTo>
                      <a:pt x="255" y="16"/>
                    </a:lnTo>
                    <a:lnTo>
                      <a:pt x="218" y="14"/>
                    </a:lnTo>
                    <a:lnTo>
                      <a:pt x="181" y="12"/>
                    </a:lnTo>
                    <a:lnTo>
                      <a:pt x="144" y="10"/>
                    </a:lnTo>
                    <a:lnTo>
                      <a:pt x="110" y="8"/>
                    </a:lnTo>
                    <a:lnTo>
                      <a:pt x="73" y="8"/>
                    </a:lnTo>
                    <a:lnTo>
                      <a:pt x="36" y="8"/>
                    </a:lnTo>
                    <a:lnTo>
                      <a:pt x="0" y="8"/>
                    </a:lnTo>
                    <a:lnTo>
                      <a:pt x="36" y="4"/>
                    </a:lnTo>
                    <a:lnTo>
                      <a:pt x="73" y="2"/>
                    </a:lnTo>
                    <a:lnTo>
                      <a:pt x="110" y="0"/>
                    </a:lnTo>
                    <a:lnTo>
                      <a:pt x="144" y="2"/>
                    </a:lnTo>
                    <a:lnTo>
                      <a:pt x="181" y="4"/>
                    </a:lnTo>
                    <a:lnTo>
                      <a:pt x="218" y="6"/>
                    </a:lnTo>
                    <a:lnTo>
                      <a:pt x="252" y="10"/>
                    </a:lnTo>
                    <a:lnTo>
                      <a:pt x="289" y="13"/>
                    </a:lnTo>
                    <a:lnTo>
                      <a:pt x="326" y="15"/>
                    </a:lnTo>
                    <a:lnTo>
                      <a:pt x="360" y="18"/>
                    </a:lnTo>
                    <a:lnTo>
                      <a:pt x="360" y="18"/>
                    </a:lnTo>
                    <a:close/>
                  </a:path>
                </a:pathLst>
              </a:custGeom>
              <a:solidFill>
                <a:srgbClr val="0019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505" name="Freeform 49"/>
              <p:cNvSpPr>
                <a:spLocks/>
              </p:cNvSpPr>
              <p:nvPr/>
            </p:nvSpPr>
            <p:spPr bwMode="auto">
              <a:xfrm>
                <a:off x="2537" y="1087"/>
                <a:ext cx="177" cy="36"/>
              </a:xfrm>
              <a:custGeom>
                <a:avLst/>
                <a:gdLst>
                  <a:gd name="T0" fmla="*/ 177 w 177"/>
                  <a:gd name="T1" fmla="*/ 12 h 36"/>
                  <a:gd name="T2" fmla="*/ 159 w 177"/>
                  <a:gd name="T3" fmla="*/ 14 h 36"/>
                  <a:gd name="T4" fmla="*/ 140 w 177"/>
                  <a:gd name="T5" fmla="*/ 16 h 36"/>
                  <a:gd name="T6" fmla="*/ 123 w 177"/>
                  <a:gd name="T7" fmla="*/ 19 h 36"/>
                  <a:gd name="T8" fmla="*/ 106 w 177"/>
                  <a:gd name="T9" fmla="*/ 21 h 36"/>
                  <a:gd name="T10" fmla="*/ 88 w 177"/>
                  <a:gd name="T11" fmla="*/ 23 h 36"/>
                  <a:gd name="T12" fmla="*/ 71 w 177"/>
                  <a:gd name="T13" fmla="*/ 27 h 36"/>
                  <a:gd name="T14" fmla="*/ 54 w 177"/>
                  <a:gd name="T15" fmla="*/ 29 h 36"/>
                  <a:gd name="T16" fmla="*/ 37 w 177"/>
                  <a:gd name="T17" fmla="*/ 31 h 36"/>
                  <a:gd name="T18" fmla="*/ 20 w 177"/>
                  <a:gd name="T19" fmla="*/ 33 h 36"/>
                  <a:gd name="T20" fmla="*/ 0 w 177"/>
                  <a:gd name="T21" fmla="*/ 36 h 36"/>
                  <a:gd name="T22" fmla="*/ 10 w 177"/>
                  <a:gd name="T23" fmla="*/ 30 h 36"/>
                  <a:gd name="T24" fmla="*/ 22 w 177"/>
                  <a:gd name="T25" fmla="*/ 25 h 36"/>
                  <a:gd name="T26" fmla="*/ 37 w 177"/>
                  <a:gd name="T27" fmla="*/ 21 h 36"/>
                  <a:gd name="T28" fmla="*/ 52 w 177"/>
                  <a:gd name="T29" fmla="*/ 19 h 36"/>
                  <a:gd name="T30" fmla="*/ 69 w 177"/>
                  <a:gd name="T31" fmla="*/ 16 h 36"/>
                  <a:gd name="T32" fmla="*/ 88 w 177"/>
                  <a:gd name="T33" fmla="*/ 14 h 36"/>
                  <a:gd name="T34" fmla="*/ 106 w 177"/>
                  <a:gd name="T35" fmla="*/ 12 h 36"/>
                  <a:gd name="T36" fmla="*/ 123 w 177"/>
                  <a:gd name="T37" fmla="*/ 8 h 36"/>
                  <a:gd name="T38" fmla="*/ 137 w 177"/>
                  <a:gd name="T39" fmla="*/ 5 h 36"/>
                  <a:gd name="T40" fmla="*/ 152 w 177"/>
                  <a:gd name="T41" fmla="*/ 0 h 36"/>
                  <a:gd name="T42" fmla="*/ 177 w 177"/>
                  <a:gd name="T43" fmla="*/ 0 h 36"/>
                  <a:gd name="T44" fmla="*/ 177 w 177"/>
                  <a:gd name="T45" fmla="*/ 12 h 36"/>
                  <a:gd name="T46" fmla="*/ 177 w 177"/>
                  <a:gd name="T47" fmla="*/ 12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77" h="36">
                    <a:moveTo>
                      <a:pt x="177" y="12"/>
                    </a:moveTo>
                    <a:lnTo>
                      <a:pt x="159" y="14"/>
                    </a:lnTo>
                    <a:lnTo>
                      <a:pt x="140" y="16"/>
                    </a:lnTo>
                    <a:lnTo>
                      <a:pt x="123" y="19"/>
                    </a:lnTo>
                    <a:lnTo>
                      <a:pt x="106" y="21"/>
                    </a:lnTo>
                    <a:lnTo>
                      <a:pt x="88" y="23"/>
                    </a:lnTo>
                    <a:lnTo>
                      <a:pt x="71" y="27"/>
                    </a:lnTo>
                    <a:lnTo>
                      <a:pt x="54" y="29"/>
                    </a:lnTo>
                    <a:lnTo>
                      <a:pt x="37" y="31"/>
                    </a:lnTo>
                    <a:lnTo>
                      <a:pt x="20" y="33"/>
                    </a:lnTo>
                    <a:lnTo>
                      <a:pt x="0" y="36"/>
                    </a:lnTo>
                    <a:lnTo>
                      <a:pt x="10" y="30"/>
                    </a:lnTo>
                    <a:lnTo>
                      <a:pt x="22" y="25"/>
                    </a:lnTo>
                    <a:lnTo>
                      <a:pt x="37" y="21"/>
                    </a:lnTo>
                    <a:lnTo>
                      <a:pt x="52" y="19"/>
                    </a:lnTo>
                    <a:lnTo>
                      <a:pt x="69" y="16"/>
                    </a:lnTo>
                    <a:lnTo>
                      <a:pt x="88" y="14"/>
                    </a:lnTo>
                    <a:lnTo>
                      <a:pt x="106" y="12"/>
                    </a:lnTo>
                    <a:lnTo>
                      <a:pt x="123" y="8"/>
                    </a:lnTo>
                    <a:lnTo>
                      <a:pt x="137" y="5"/>
                    </a:lnTo>
                    <a:lnTo>
                      <a:pt x="152" y="0"/>
                    </a:lnTo>
                    <a:lnTo>
                      <a:pt x="177" y="0"/>
                    </a:lnTo>
                    <a:lnTo>
                      <a:pt x="177" y="12"/>
                    </a:lnTo>
                    <a:lnTo>
                      <a:pt x="177" y="12"/>
                    </a:lnTo>
                    <a:close/>
                  </a:path>
                </a:pathLst>
              </a:custGeom>
              <a:solidFill>
                <a:srgbClr val="0019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506" name="Freeform 50"/>
              <p:cNvSpPr>
                <a:spLocks/>
              </p:cNvSpPr>
              <p:nvPr/>
            </p:nvSpPr>
            <p:spPr bwMode="auto">
              <a:xfrm>
                <a:off x="3162" y="1091"/>
                <a:ext cx="213" cy="28"/>
              </a:xfrm>
              <a:custGeom>
                <a:avLst/>
                <a:gdLst>
                  <a:gd name="T0" fmla="*/ 213 w 213"/>
                  <a:gd name="T1" fmla="*/ 20 h 28"/>
                  <a:gd name="T2" fmla="*/ 213 w 213"/>
                  <a:gd name="T3" fmla="*/ 28 h 28"/>
                  <a:gd name="T4" fmla="*/ 0 w 213"/>
                  <a:gd name="T5" fmla="*/ 0 h 28"/>
                  <a:gd name="T6" fmla="*/ 25 w 213"/>
                  <a:gd name="T7" fmla="*/ 1 h 28"/>
                  <a:gd name="T8" fmla="*/ 47 w 213"/>
                  <a:gd name="T9" fmla="*/ 2 h 28"/>
                  <a:gd name="T10" fmla="*/ 69 w 213"/>
                  <a:gd name="T11" fmla="*/ 3 h 28"/>
                  <a:gd name="T12" fmla="*/ 88 w 213"/>
                  <a:gd name="T13" fmla="*/ 5 h 28"/>
                  <a:gd name="T14" fmla="*/ 110 w 213"/>
                  <a:gd name="T15" fmla="*/ 8 h 28"/>
                  <a:gd name="T16" fmla="*/ 133 w 213"/>
                  <a:gd name="T17" fmla="*/ 10 h 28"/>
                  <a:gd name="T18" fmla="*/ 152 w 213"/>
                  <a:gd name="T19" fmla="*/ 13 h 28"/>
                  <a:gd name="T20" fmla="*/ 172 w 213"/>
                  <a:gd name="T21" fmla="*/ 16 h 28"/>
                  <a:gd name="T22" fmla="*/ 194 w 213"/>
                  <a:gd name="T23" fmla="*/ 18 h 28"/>
                  <a:gd name="T24" fmla="*/ 213 w 213"/>
                  <a:gd name="T25" fmla="*/ 20 h 28"/>
                  <a:gd name="T26" fmla="*/ 213 w 213"/>
                  <a:gd name="T27" fmla="*/ 2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13" h="28">
                    <a:moveTo>
                      <a:pt x="213" y="20"/>
                    </a:moveTo>
                    <a:lnTo>
                      <a:pt x="213" y="28"/>
                    </a:lnTo>
                    <a:lnTo>
                      <a:pt x="0" y="0"/>
                    </a:lnTo>
                    <a:lnTo>
                      <a:pt x="25" y="1"/>
                    </a:lnTo>
                    <a:lnTo>
                      <a:pt x="47" y="2"/>
                    </a:lnTo>
                    <a:lnTo>
                      <a:pt x="69" y="3"/>
                    </a:lnTo>
                    <a:lnTo>
                      <a:pt x="88" y="5"/>
                    </a:lnTo>
                    <a:lnTo>
                      <a:pt x="110" y="8"/>
                    </a:lnTo>
                    <a:lnTo>
                      <a:pt x="133" y="10"/>
                    </a:lnTo>
                    <a:lnTo>
                      <a:pt x="152" y="13"/>
                    </a:lnTo>
                    <a:lnTo>
                      <a:pt x="172" y="16"/>
                    </a:lnTo>
                    <a:lnTo>
                      <a:pt x="194" y="18"/>
                    </a:lnTo>
                    <a:lnTo>
                      <a:pt x="213" y="20"/>
                    </a:lnTo>
                    <a:lnTo>
                      <a:pt x="213" y="20"/>
                    </a:lnTo>
                    <a:close/>
                  </a:path>
                </a:pathLst>
              </a:custGeom>
              <a:solidFill>
                <a:srgbClr val="0019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507" name="Freeform 51"/>
              <p:cNvSpPr>
                <a:spLocks/>
              </p:cNvSpPr>
              <p:nvPr/>
            </p:nvSpPr>
            <p:spPr bwMode="auto">
              <a:xfrm>
                <a:off x="579" y="1643"/>
                <a:ext cx="157" cy="44"/>
              </a:xfrm>
              <a:custGeom>
                <a:avLst/>
                <a:gdLst>
                  <a:gd name="T0" fmla="*/ 0 w 157"/>
                  <a:gd name="T1" fmla="*/ 44 h 44"/>
                  <a:gd name="T2" fmla="*/ 142 w 157"/>
                  <a:gd name="T3" fmla="*/ 0 h 44"/>
                  <a:gd name="T4" fmla="*/ 157 w 157"/>
                  <a:gd name="T5" fmla="*/ 35 h 44"/>
                  <a:gd name="T6" fmla="*/ 0 w 157"/>
                  <a:gd name="T7" fmla="*/ 44 h 44"/>
                  <a:gd name="T8" fmla="*/ 0 w 157"/>
                  <a:gd name="T9" fmla="*/ 4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7" h="44">
                    <a:moveTo>
                      <a:pt x="0" y="44"/>
                    </a:moveTo>
                    <a:lnTo>
                      <a:pt x="142" y="0"/>
                    </a:lnTo>
                    <a:lnTo>
                      <a:pt x="157" y="35"/>
                    </a:lnTo>
                    <a:lnTo>
                      <a:pt x="0" y="44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rgbClr val="47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508" name="Freeform 52"/>
              <p:cNvSpPr>
                <a:spLocks/>
              </p:cNvSpPr>
              <p:nvPr/>
            </p:nvSpPr>
            <p:spPr bwMode="auto">
              <a:xfrm>
                <a:off x="5052" y="1687"/>
                <a:ext cx="37" cy="12"/>
              </a:xfrm>
              <a:custGeom>
                <a:avLst/>
                <a:gdLst>
                  <a:gd name="T0" fmla="*/ 0 w 37"/>
                  <a:gd name="T1" fmla="*/ 12 h 12"/>
                  <a:gd name="T2" fmla="*/ 0 w 37"/>
                  <a:gd name="T3" fmla="*/ 0 h 12"/>
                  <a:gd name="T4" fmla="*/ 37 w 37"/>
                  <a:gd name="T5" fmla="*/ 12 h 12"/>
                  <a:gd name="T6" fmla="*/ 0 w 37"/>
                  <a:gd name="T7" fmla="*/ 12 h 12"/>
                  <a:gd name="T8" fmla="*/ 0 w 37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12">
                    <a:moveTo>
                      <a:pt x="0" y="12"/>
                    </a:moveTo>
                    <a:lnTo>
                      <a:pt x="0" y="0"/>
                    </a:lnTo>
                    <a:lnTo>
                      <a:pt x="37" y="12"/>
                    </a:lnTo>
                    <a:lnTo>
                      <a:pt x="0" y="12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47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509" name="Freeform 53"/>
              <p:cNvSpPr>
                <a:spLocks/>
              </p:cNvSpPr>
              <p:nvPr/>
            </p:nvSpPr>
            <p:spPr bwMode="auto">
              <a:xfrm>
                <a:off x="721" y="1766"/>
                <a:ext cx="27" cy="15"/>
              </a:xfrm>
              <a:custGeom>
                <a:avLst/>
                <a:gdLst>
                  <a:gd name="T0" fmla="*/ 0 w 27"/>
                  <a:gd name="T1" fmla="*/ 12 h 15"/>
                  <a:gd name="T2" fmla="*/ 27 w 27"/>
                  <a:gd name="T3" fmla="*/ 0 h 15"/>
                  <a:gd name="T4" fmla="*/ 27 w 27"/>
                  <a:gd name="T5" fmla="*/ 15 h 15"/>
                  <a:gd name="T6" fmla="*/ 0 w 27"/>
                  <a:gd name="T7" fmla="*/ 12 h 15"/>
                  <a:gd name="T8" fmla="*/ 0 w 27"/>
                  <a:gd name="T9" fmla="*/ 12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5">
                    <a:moveTo>
                      <a:pt x="0" y="12"/>
                    </a:moveTo>
                    <a:lnTo>
                      <a:pt x="27" y="0"/>
                    </a:lnTo>
                    <a:lnTo>
                      <a:pt x="27" y="15"/>
                    </a:lnTo>
                    <a:lnTo>
                      <a:pt x="0" y="12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47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510" name="Freeform 54"/>
              <p:cNvSpPr>
                <a:spLocks/>
              </p:cNvSpPr>
              <p:nvPr/>
            </p:nvSpPr>
            <p:spPr bwMode="auto">
              <a:xfrm>
                <a:off x="5035" y="1781"/>
                <a:ext cx="162" cy="79"/>
              </a:xfrm>
              <a:custGeom>
                <a:avLst/>
                <a:gdLst>
                  <a:gd name="T0" fmla="*/ 157 w 162"/>
                  <a:gd name="T1" fmla="*/ 67 h 79"/>
                  <a:gd name="T2" fmla="*/ 139 w 162"/>
                  <a:gd name="T3" fmla="*/ 64 h 79"/>
                  <a:gd name="T4" fmla="*/ 122 w 162"/>
                  <a:gd name="T5" fmla="*/ 62 h 79"/>
                  <a:gd name="T6" fmla="*/ 108 w 162"/>
                  <a:gd name="T7" fmla="*/ 62 h 79"/>
                  <a:gd name="T8" fmla="*/ 90 w 162"/>
                  <a:gd name="T9" fmla="*/ 62 h 79"/>
                  <a:gd name="T10" fmla="*/ 76 w 162"/>
                  <a:gd name="T11" fmla="*/ 63 h 79"/>
                  <a:gd name="T12" fmla="*/ 61 w 162"/>
                  <a:gd name="T13" fmla="*/ 65 h 79"/>
                  <a:gd name="T14" fmla="*/ 46 w 162"/>
                  <a:gd name="T15" fmla="*/ 69 h 79"/>
                  <a:gd name="T16" fmla="*/ 29 w 162"/>
                  <a:gd name="T17" fmla="*/ 72 h 79"/>
                  <a:gd name="T18" fmla="*/ 14 w 162"/>
                  <a:gd name="T19" fmla="*/ 75 h 79"/>
                  <a:gd name="T20" fmla="*/ 0 w 162"/>
                  <a:gd name="T21" fmla="*/ 79 h 79"/>
                  <a:gd name="T22" fmla="*/ 10 w 162"/>
                  <a:gd name="T23" fmla="*/ 0 h 79"/>
                  <a:gd name="T24" fmla="*/ 27 w 162"/>
                  <a:gd name="T25" fmla="*/ 8 h 79"/>
                  <a:gd name="T26" fmla="*/ 46 w 162"/>
                  <a:gd name="T27" fmla="*/ 15 h 79"/>
                  <a:gd name="T28" fmla="*/ 66 w 162"/>
                  <a:gd name="T29" fmla="*/ 19 h 79"/>
                  <a:gd name="T30" fmla="*/ 88 w 162"/>
                  <a:gd name="T31" fmla="*/ 25 h 79"/>
                  <a:gd name="T32" fmla="*/ 110 w 162"/>
                  <a:gd name="T33" fmla="*/ 30 h 79"/>
                  <a:gd name="T34" fmla="*/ 130 w 162"/>
                  <a:gd name="T35" fmla="*/ 34 h 79"/>
                  <a:gd name="T36" fmla="*/ 144 w 162"/>
                  <a:gd name="T37" fmla="*/ 40 h 79"/>
                  <a:gd name="T38" fmla="*/ 157 w 162"/>
                  <a:gd name="T39" fmla="*/ 47 h 79"/>
                  <a:gd name="T40" fmla="*/ 162 w 162"/>
                  <a:gd name="T41" fmla="*/ 56 h 79"/>
                  <a:gd name="T42" fmla="*/ 157 w 162"/>
                  <a:gd name="T43" fmla="*/ 67 h 79"/>
                  <a:gd name="T44" fmla="*/ 157 w 162"/>
                  <a:gd name="T45" fmla="*/ 67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2" h="79">
                    <a:moveTo>
                      <a:pt x="157" y="67"/>
                    </a:moveTo>
                    <a:lnTo>
                      <a:pt x="139" y="64"/>
                    </a:lnTo>
                    <a:lnTo>
                      <a:pt x="122" y="62"/>
                    </a:lnTo>
                    <a:lnTo>
                      <a:pt x="108" y="62"/>
                    </a:lnTo>
                    <a:lnTo>
                      <a:pt x="90" y="62"/>
                    </a:lnTo>
                    <a:lnTo>
                      <a:pt x="76" y="63"/>
                    </a:lnTo>
                    <a:lnTo>
                      <a:pt x="61" y="65"/>
                    </a:lnTo>
                    <a:lnTo>
                      <a:pt x="46" y="69"/>
                    </a:lnTo>
                    <a:lnTo>
                      <a:pt x="29" y="72"/>
                    </a:lnTo>
                    <a:lnTo>
                      <a:pt x="14" y="75"/>
                    </a:lnTo>
                    <a:lnTo>
                      <a:pt x="0" y="79"/>
                    </a:lnTo>
                    <a:lnTo>
                      <a:pt x="10" y="0"/>
                    </a:lnTo>
                    <a:lnTo>
                      <a:pt x="27" y="8"/>
                    </a:lnTo>
                    <a:lnTo>
                      <a:pt x="46" y="15"/>
                    </a:lnTo>
                    <a:lnTo>
                      <a:pt x="66" y="19"/>
                    </a:lnTo>
                    <a:lnTo>
                      <a:pt x="88" y="25"/>
                    </a:lnTo>
                    <a:lnTo>
                      <a:pt x="110" y="30"/>
                    </a:lnTo>
                    <a:lnTo>
                      <a:pt x="130" y="34"/>
                    </a:lnTo>
                    <a:lnTo>
                      <a:pt x="144" y="40"/>
                    </a:lnTo>
                    <a:lnTo>
                      <a:pt x="157" y="47"/>
                    </a:lnTo>
                    <a:lnTo>
                      <a:pt x="162" y="56"/>
                    </a:lnTo>
                    <a:lnTo>
                      <a:pt x="157" y="67"/>
                    </a:lnTo>
                    <a:lnTo>
                      <a:pt x="157" y="67"/>
                    </a:lnTo>
                    <a:close/>
                  </a:path>
                </a:pathLst>
              </a:custGeom>
              <a:solidFill>
                <a:srgbClr val="47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511" name="Freeform 55"/>
              <p:cNvSpPr>
                <a:spLocks/>
              </p:cNvSpPr>
              <p:nvPr/>
            </p:nvSpPr>
            <p:spPr bwMode="auto">
              <a:xfrm>
                <a:off x="552" y="1872"/>
                <a:ext cx="662" cy="1852"/>
              </a:xfrm>
              <a:custGeom>
                <a:avLst/>
                <a:gdLst>
                  <a:gd name="T0" fmla="*/ 176 w 662"/>
                  <a:gd name="T1" fmla="*/ 1763 h 1852"/>
                  <a:gd name="T2" fmla="*/ 257 w 662"/>
                  <a:gd name="T3" fmla="*/ 1767 h 1852"/>
                  <a:gd name="T4" fmla="*/ 353 w 662"/>
                  <a:gd name="T5" fmla="*/ 1770 h 1852"/>
                  <a:gd name="T6" fmla="*/ 453 w 662"/>
                  <a:gd name="T7" fmla="*/ 1771 h 1852"/>
                  <a:gd name="T8" fmla="*/ 551 w 662"/>
                  <a:gd name="T9" fmla="*/ 1771 h 1852"/>
                  <a:gd name="T10" fmla="*/ 644 w 662"/>
                  <a:gd name="T11" fmla="*/ 1770 h 1852"/>
                  <a:gd name="T12" fmla="*/ 649 w 662"/>
                  <a:gd name="T13" fmla="*/ 1786 h 1852"/>
                  <a:gd name="T14" fmla="*/ 657 w 662"/>
                  <a:gd name="T15" fmla="*/ 1802 h 1852"/>
                  <a:gd name="T16" fmla="*/ 659 w 662"/>
                  <a:gd name="T17" fmla="*/ 1818 h 1852"/>
                  <a:gd name="T18" fmla="*/ 662 w 662"/>
                  <a:gd name="T19" fmla="*/ 1835 h 1852"/>
                  <a:gd name="T20" fmla="*/ 654 w 662"/>
                  <a:gd name="T21" fmla="*/ 1852 h 1852"/>
                  <a:gd name="T22" fmla="*/ 505 w 662"/>
                  <a:gd name="T23" fmla="*/ 1848 h 1852"/>
                  <a:gd name="T24" fmla="*/ 333 w 662"/>
                  <a:gd name="T25" fmla="*/ 1846 h 1852"/>
                  <a:gd name="T26" fmla="*/ 169 w 662"/>
                  <a:gd name="T27" fmla="*/ 1845 h 1852"/>
                  <a:gd name="T28" fmla="*/ 49 w 662"/>
                  <a:gd name="T29" fmla="*/ 1844 h 1852"/>
                  <a:gd name="T30" fmla="*/ 0 w 662"/>
                  <a:gd name="T31" fmla="*/ 1843 h 1852"/>
                  <a:gd name="T32" fmla="*/ 10 w 662"/>
                  <a:gd name="T33" fmla="*/ 923 h 1852"/>
                  <a:gd name="T34" fmla="*/ 10 w 662"/>
                  <a:gd name="T35" fmla="*/ 749 h 1852"/>
                  <a:gd name="T36" fmla="*/ 10 w 662"/>
                  <a:gd name="T37" fmla="*/ 574 h 1852"/>
                  <a:gd name="T38" fmla="*/ 12 w 662"/>
                  <a:gd name="T39" fmla="*/ 399 h 1852"/>
                  <a:gd name="T40" fmla="*/ 14 w 662"/>
                  <a:gd name="T41" fmla="*/ 223 h 1852"/>
                  <a:gd name="T42" fmla="*/ 34 w 662"/>
                  <a:gd name="T43" fmla="*/ 134 h 1852"/>
                  <a:gd name="T44" fmla="*/ 61 w 662"/>
                  <a:gd name="T45" fmla="*/ 130 h 1852"/>
                  <a:gd name="T46" fmla="*/ 88 w 662"/>
                  <a:gd name="T47" fmla="*/ 123 h 1852"/>
                  <a:gd name="T48" fmla="*/ 113 w 662"/>
                  <a:gd name="T49" fmla="*/ 114 h 1852"/>
                  <a:gd name="T50" fmla="*/ 132 w 662"/>
                  <a:gd name="T51" fmla="*/ 101 h 1852"/>
                  <a:gd name="T52" fmla="*/ 144 w 662"/>
                  <a:gd name="T53" fmla="*/ 87 h 1852"/>
                  <a:gd name="T54" fmla="*/ 139 w 662"/>
                  <a:gd name="T55" fmla="*/ 75 h 1852"/>
                  <a:gd name="T56" fmla="*/ 122 w 662"/>
                  <a:gd name="T57" fmla="*/ 61 h 1852"/>
                  <a:gd name="T58" fmla="*/ 95 w 662"/>
                  <a:gd name="T59" fmla="*/ 50 h 1852"/>
                  <a:gd name="T60" fmla="*/ 66 w 662"/>
                  <a:gd name="T61" fmla="*/ 42 h 1852"/>
                  <a:gd name="T62" fmla="*/ 49 w 662"/>
                  <a:gd name="T63" fmla="*/ 38 h 1852"/>
                  <a:gd name="T64" fmla="*/ 39 w 662"/>
                  <a:gd name="T65" fmla="*/ 37 h 1852"/>
                  <a:gd name="T66" fmla="*/ 29 w 662"/>
                  <a:gd name="T67" fmla="*/ 36 h 1852"/>
                  <a:gd name="T68" fmla="*/ 19 w 662"/>
                  <a:gd name="T69" fmla="*/ 35 h 1852"/>
                  <a:gd name="T70" fmla="*/ 12 w 662"/>
                  <a:gd name="T71" fmla="*/ 31 h 1852"/>
                  <a:gd name="T72" fmla="*/ 24 w 662"/>
                  <a:gd name="T73" fmla="*/ 26 h 1852"/>
                  <a:gd name="T74" fmla="*/ 56 w 662"/>
                  <a:gd name="T75" fmla="*/ 19 h 1852"/>
                  <a:gd name="T76" fmla="*/ 88 w 662"/>
                  <a:gd name="T77" fmla="*/ 13 h 1852"/>
                  <a:gd name="T78" fmla="*/ 120 w 662"/>
                  <a:gd name="T79" fmla="*/ 8 h 1852"/>
                  <a:gd name="T80" fmla="*/ 154 w 662"/>
                  <a:gd name="T81" fmla="*/ 3 h 1852"/>
                  <a:gd name="T82" fmla="*/ 169 w 662"/>
                  <a:gd name="T83" fmla="*/ 741 h 1852"/>
                  <a:gd name="T84" fmla="*/ 169 w 662"/>
                  <a:gd name="T85" fmla="*/ 740 h 18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662" h="1852">
                    <a:moveTo>
                      <a:pt x="169" y="740"/>
                    </a:moveTo>
                    <a:lnTo>
                      <a:pt x="176" y="1763"/>
                    </a:lnTo>
                    <a:lnTo>
                      <a:pt x="215" y="1765"/>
                    </a:lnTo>
                    <a:lnTo>
                      <a:pt x="257" y="1767"/>
                    </a:lnTo>
                    <a:lnTo>
                      <a:pt x="304" y="1770"/>
                    </a:lnTo>
                    <a:lnTo>
                      <a:pt x="353" y="1770"/>
                    </a:lnTo>
                    <a:lnTo>
                      <a:pt x="402" y="1771"/>
                    </a:lnTo>
                    <a:lnTo>
                      <a:pt x="453" y="1771"/>
                    </a:lnTo>
                    <a:lnTo>
                      <a:pt x="502" y="1771"/>
                    </a:lnTo>
                    <a:lnTo>
                      <a:pt x="551" y="1771"/>
                    </a:lnTo>
                    <a:lnTo>
                      <a:pt x="600" y="1770"/>
                    </a:lnTo>
                    <a:lnTo>
                      <a:pt x="644" y="1770"/>
                    </a:lnTo>
                    <a:lnTo>
                      <a:pt x="647" y="1778"/>
                    </a:lnTo>
                    <a:lnTo>
                      <a:pt x="649" y="1786"/>
                    </a:lnTo>
                    <a:lnTo>
                      <a:pt x="652" y="1794"/>
                    </a:lnTo>
                    <a:lnTo>
                      <a:pt x="657" y="1802"/>
                    </a:lnTo>
                    <a:lnTo>
                      <a:pt x="659" y="1810"/>
                    </a:lnTo>
                    <a:lnTo>
                      <a:pt x="659" y="1818"/>
                    </a:lnTo>
                    <a:lnTo>
                      <a:pt x="662" y="1827"/>
                    </a:lnTo>
                    <a:lnTo>
                      <a:pt x="662" y="1835"/>
                    </a:lnTo>
                    <a:lnTo>
                      <a:pt x="659" y="1843"/>
                    </a:lnTo>
                    <a:lnTo>
                      <a:pt x="654" y="1852"/>
                    </a:lnTo>
                    <a:lnTo>
                      <a:pt x="586" y="1851"/>
                    </a:lnTo>
                    <a:lnTo>
                      <a:pt x="505" y="1848"/>
                    </a:lnTo>
                    <a:lnTo>
                      <a:pt x="419" y="1847"/>
                    </a:lnTo>
                    <a:lnTo>
                      <a:pt x="333" y="1846"/>
                    </a:lnTo>
                    <a:lnTo>
                      <a:pt x="247" y="1845"/>
                    </a:lnTo>
                    <a:lnTo>
                      <a:pt x="169" y="1845"/>
                    </a:lnTo>
                    <a:lnTo>
                      <a:pt x="103" y="1844"/>
                    </a:lnTo>
                    <a:lnTo>
                      <a:pt x="49" y="1844"/>
                    </a:lnTo>
                    <a:lnTo>
                      <a:pt x="14" y="1843"/>
                    </a:lnTo>
                    <a:lnTo>
                      <a:pt x="0" y="1843"/>
                    </a:lnTo>
                    <a:lnTo>
                      <a:pt x="7" y="1008"/>
                    </a:lnTo>
                    <a:lnTo>
                      <a:pt x="10" y="923"/>
                    </a:lnTo>
                    <a:lnTo>
                      <a:pt x="10" y="836"/>
                    </a:lnTo>
                    <a:lnTo>
                      <a:pt x="10" y="749"/>
                    </a:lnTo>
                    <a:lnTo>
                      <a:pt x="10" y="662"/>
                    </a:lnTo>
                    <a:lnTo>
                      <a:pt x="10" y="574"/>
                    </a:lnTo>
                    <a:lnTo>
                      <a:pt x="10" y="487"/>
                    </a:lnTo>
                    <a:lnTo>
                      <a:pt x="12" y="399"/>
                    </a:lnTo>
                    <a:lnTo>
                      <a:pt x="12" y="311"/>
                    </a:lnTo>
                    <a:lnTo>
                      <a:pt x="14" y="223"/>
                    </a:lnTo>
                    <a:lnTo>
                      <a:pt x="19" y="135"/>
                    </a:lnTo>
                    <a:lnTo>
                      <a:pt x="34" y="134"/>
                    </a:lnTo>
                    <a:lnTo>
                      <a:pt x="49" y="132"/>
                    </a:lnTo>
                    <a:lnTo>
                      <a:pt x="61" y="130"/>
                    </a:lnTo>
                    <a:lnTo>
                      <a:pt x="76" y="126"/>
                    </a:lnTo>
                    <a:lnTo>
                      <a:pt x="88" y="123"/>
                    </a:lnTo>
                    <a:lnTo>
                      <a:pt x="100" y="118"/>
                    </a:lnTo>
                    <a:lnTo>
                      <a:pt x="113" y="114"/>
                    </a:lnTo>
                    <a:lnTo>
                      <a:pt x="122" y="108"/>
                    </a:lnTo>
                    <a:lnTo>
                      <a:pt x="132" y="101"/>
                    </a:lnTo>
                    <a:lnTo>
                      <a:pt x="139" y="94"/>
                    </a:lnTo>
                    <a:lnTo>
                      <a:pt x="144" y="87"/>
                    </a:lnTo>
                    <a:lnTo>
                      <a:pt x="142" y="80"/>
                    </a:lnTo>
                    <a:lnTo>
                      <a:pt x="139" y="75"/>
                    </a:lnTo>
                    <a:lnTo>
                      <a:pt x="132" y="68"/>
                    </a:lnTo>
                    <a:lnTo>
                      <a:pt x="122" y="61"/>
                    </a:lnTo>
                    <a:lnTo>
                      <a:pt x="110" y="55"/>
                    </a:lnTo>
                    <a:lnTo>
                      <a:pt x="95" y="50"/>
                    </a:lnTo>
                    <a:lnTo>
                      <a:pt x="81" y="45"/>
                    </a:lnTo>
                    <a:lnTo>
                      <a:pt x="66" y="42"/>
                    </a:lnTo>
                    <a:lnTo>
                      <a:pt x="51" y="38"/>
                    </a:lnTo>
                    <a:lnTo>
                      <a:pt x="49" y="38"/>
                    </a:lnTo>
                    <a:lnTo>
                      <a:pt x="44" y="38"/>
                    </a:lnTo>
                    <a:lnTo>
                      <a:pt x="39" y="37"/>
                    </a:lnTo>
                    <a:lnTo>
                      <a:pt x="34" y="37"/>
                    </a:lnTo>
                    <a:lnTo>
                      <a:pt x="29" y="36"/>
                    </a:lnTo>
                    <a:lnTo>
                      <a:pt x="24" y="36"/>
                    </a:lnTo>
                    <a:lnTo>
                      <a:pt x="19" y="35"/>
                    </a:lnTo>
                    <a:lnTo>
                      <a:pt x="14" y="32"/>
                    </a:lnTo>
                    <a:lnTo>
                      <a:pt x="12" y="31"/>
                    </a:lnTo>
                    <a:lnTo>
                      <a:pt x="7" y="29"/>
                    </a:lnTo>
                    <a:lnTo>
                      <a:pt x="24" y="26"/>
                    </a:lnTo>
                    <a:lnTo>
                      <a:pt x="39" y="21"/>
                    </a:lnTo>
                    <a:lnTo>
                      <a:pt x="56" y="19"/>
                    </a:lnTo>
                    <a:lnTo>
                      <a:pt x="71" y="15"/>
                    </a:lnTo>
                    <a:lnTo>
                      <a:pt x="88" y="13"/>
                    </a:lnTo>
                    <a:lnTo>
                      <a:pt x="103" y="11"/>
                    </a:lnTo>
                    <a:lnTo>
                      <a:pt x="120" y="8"/>
                    </a:lnTo>
                    <a:lnTo>
                      <a:pt x="137" y="6"/>
                    </a:lnTo>
                    <a:lnTo>
                      <a:pt x="154" y="3"/>
                    </a:lnTo>
                    <a:lnTo>
                      <a:pt x="169" y="0"/>
                    </a:lnTo>
                    <a:lnTo>
                      <a:pt x="169" y="741"/>
                    </a:lnTo>
                    <a:lnTo>
                      <a:pt x="169" y="741"/>
                    </a:lnTo>
                    <a:lnTo>
                      <a:pt x="169" y="740"/>
                    </a:lnTo>
                    <a:close/>
                  </a:path>
                </a:pathLst>
              </a:custGeom>
              <a:solidFill>
                <a:srgbClr val="47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512" name="Freeform 56"/>
              <p:cNvSpPr>
                <a:spLocks/>
              </p:cNvSpPr>
              <p:nvPr/>
            </p:nvSpPr>
            <p:spPr bwMode="auto">
              <a:xfrm>
                <a:off x="2079" y="1910"/>
                <a:ext cx="3125" cy="1831"/>
              </a:xfrm>
              <a:custGeom>
                <a:avLst/>
                <a:gdLst>
                  <a:gd name="T0" fmla="*/ 3105 w 3125"/>
                  <a:gd name="T1" fmla="*/ 1032 h 1831"/>
                  <a:gd name="T2" fmla="*/ 3105 w 3125"/>
                  <a:gd name="T3" fmla="*/ 1196 h 1831"/>
                  <a:gd name="T4" fmla="*/ 3105 w 3125"/>
                  <a:gd name="T5" fmla="*/ 1357 h 1831"/>
                  <a:gd name="T6" fmla="*/ 3108 w 3125"/>
                  <a:gd name="T7" fmla="*/ 1516 h 1831"/>
                  <a:gd name="T8" fmla="*/ 3105 w 3125"/>
                  <a:gd name="T9" fmla="*/ 1670 h 1831"/>
                  <a:gd name="T10" fmla="*/ 3098 w 3125"/>
                  <a:gd name="T11" fmla="*/ 1822 h 1831"/>
                  <a:gd name="T12" fmla="*/ 2539 w 3125"/>
                  <a:gd name="T13" fmla="*/ 1822 h 1831"/>
                  <a:gd name="T14" fmla="*/ 1968 w 3125"/>
                  <a:gd name="T15" fmla="*/ 1822 h 1831"/>
                  <a:gd name="T16" fmla="*/ 1402 w 3125"/>
                  <a:gd name="T17" fmla="*/ 1823 h 1831"/>
                  <a:gd name="T18" fmla="*/ 848 w 3125"/>
                  <a:gd name="T19" fmla="*/ 1821 h 1831"/>
                  <a:gd name="T20" fmla="*/ 326 w 3125"/>
                  <a:gd name="T21" fmla="*/ 1814 h 1831"/>
                  <a:gd name="T22" fmla="*/ 274 w 3125"/>
                  <a:gd name="T23" fmla="*/ 1821 h 1831"/>
                  <a:gd name="T24" fmla="*/ 225 w 3125"/>
                  <a:gd name="T25" fmla="*/ 1818 h 1831"/>
                  <a:gd name="T26" fmla="*/ 176 w 3125"/>
                  <a:gd name="T27" fmla="*/ 1818 h 1831"/>
                  <a:gd name="T28" fmla="*/ 132 w 3125"/>
                  <a:gd name="T29" fmla="*/ 1821 h 1831"/>
                  <a:gd name="T30" fmla="*/ 86 w 3125"/>
                  <a:gd name="T31" fmla="*/ 1826 h 1831"/>
                  <a:gd name="T32" fmla="*/ 0 w 3125"/>
                  <a:gd name="T33" fmla="*/ 1732 h 1831"/>
                  <a:gd name="T34" fmla="*/ 189 w 3125"/>
                  <a:gd name="T35" fmla="*/ 1738 h 1831"/>
                  <a:gd name="T36" fmla="*/ 365 w 3125"/>
                  <a:gd name="T37" fmla="*/ 1741 h 1831"/>
                  <a:gd name="T38" fmla="*/ 539 w 3125"/>
                  <a:gd name="T39" fmla="*/ 1740 h 1831"/>
                  <a:gd name="T40" fmla="*/ 723 w 3125"/>
                  <a:gd name="T41" fmla="*/ 1740 h 1831"/>
                  <a:gd name="T42" fmla="*/ 926 w 3125"/>
                  <a:gd name="T43" fmla="*/ 1740 h 1831"/>
                  <a:gd name="T44" fmla="*/ 2899 w 3125"/>
                  <a:gd name="T45" fmla="*/ 1743 h 1831"/>
                  <a:gd name="T46" fmla="*/ 2909 w 3125"/>
                  <a:gd name="T47" fmla="*/ 1740 h 1831"/>
                  <a:gd name="T48" fmla="*/ 2921 w 3125"/>
                  <a:gd name="T49" fmla="*/ 1736 h 1831"/>
                  <a:gd name="T50" fmla="*/ 2929 w 3125"/>
                  <a:gd name="T51" fmla="*/ 1730 h 1831"/>
                  <a:gd name="T52" fmla="*/ 2936 w 3125"/>
                  <a:gd name="T53" fmla="*/ 1726 h 1831"/>
                  <a:gd name="T54" fmla="*/ 2956 w 3125"/>
                  <a:gd name="T55" fmla="*/ 502 h 1831"/>
                  <a:gd name="T56" fmla="*/ 2978 w 3125"/>
                  <a:gd name="T57" fmla="*/ 7 h 1831"/>
                  <a:gd name="T58" fmla="*/ 3010 w 3125"/>
                  <a:gd name="T59" fmla="*/ 17 h 1831"/>
                  <a:gd name="T60" fmla="*/ 3044 w 3125"/>
                  <a:gd name="T61" fmla="*/ 26 h 1831"/>
                  <a:gd name="T62" fmla="*/ 3081 w 3125"/>
                  <a:gd name="T63" fmla="*/ 36 h 1831"/>
                  <a:gd name="T64" fmla="*/ 3110 w 3125"/>
                  <a:gd name="T65" fmla="*/ 47 h 1831"/>
                  <a:gd name="T66" fmla="*/ 3125 w 3125"/>
                  <a:gd name="T67" fmla="*/ 53 h 18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125" h="1831">
                    <a:moveTo>
                      <a:pt x="3125" y="53"/>
                    </a:moveTo>
                    <a:lnTo>
                      <a:pt x="3105" y="1032"/>
                    </a:lnTo>
                    <a:lnTo>
                      <a:pt x="3105" y="1114"/>
                    </a:lnTo>
                    <a:lnTo>
                      <a:pt x="3105" y="1196"/>
                    </a:lnTo>
                    <a:lnTo>
                      <a:pt x="3105" y="1277"/>
                    </a:lnTo>
                    <a:lnTo>
                      <a:pt x="3105" y="1357"/>
                    </a:lnTo>
                    <a:lnTo>
                      <a:pt x="3108" y="1437"/>
                    </a:lnTo>
                    <a:lnTo>
                      <a:pt x="3108" y="1516"/>
                    </a:lnTo>
                    <a:lnTo>
                      <a:pt x="3105" y="1593"/>
                    </a:lnTo>
                    <a:lnTo>
                      <a:pt x="3105" y="1670"/>
                    </a:lnTo>
                    <a:lnTo>
                      <a:pt x="3103" y="1746"/>
                    </a:lnTo>
                    <a:lnTo>
                      <a:pt x="3098" y="1822"/>
                    </a:lnTo>
                    <a:lnTo>
                      <a:pt x="2821" y="1822"/>
                    </a:lnTo>
                    <a:lnTo>
                      <a:pt x="2539" y="1822"/>
                    </a:lnTo>
                    <a:lnTo>
                      <a:pt x="2255" y="1822"/>
                    </a:lnTo>
                    <a:lnTo>
                      <a:pt x="1968" y="1822"/>
                    </a:lnTo>
                    <a:lnTo>
                      <a:pt x="1684" y="1823"/>
                    </a:lnTo>
                    <a:lnTo>
                      <a:pt x="1402" y="1823"/>
                    </a:lnTo>
                    <a:lnTo>
                      <a:pt x="1122" y="1822"/>
                    </a:lnTo>
                    <a:lnTo>
                      <a:pt x="848" y="1821"/>
                    </a:lnTo>
                    <a:lnTo>
                      <a:pt x="583" y="1817"/>
                    </a:lnTo>
                    <a:lnTo>
                      <a:pt x="326" y="1814"/>
                    </a:lnTo>
                    <a:lnTo>
                      <a:pt x="301" y="1822"/>
                    </a:lnTo>
                    <a:lnTo>
                      <a:pt x="274" y="1821"/>
                    </a:lnTo>
                    <a:lnTo>
                      <a:pt x="250" y="1820"/>
                    </a:lnTo>
                    <a:lnTo>
                      <a:pt x="225" y="1818"/>
                    </a:lnTo>
                    <a:lnTo>
                      <a:pt x="201" y="1818"/>
                    </a:lnTo>
                    <a:lnTo>
                      <a:pt x="176" y="1818"/>
                    </a:lnTo>
                    <a:lnTo>
                      <a:pt x="154" y="1818"/>
                    </a:lnTo>
                    <a:lnTo>
                      <a:pt x="132" y="1821"/>
                    </a:lnTo>
                    <a:lnTo>
                      <a:pt x="108" y="1823"/>
                    </a:lnTo>
                    <a:lnTo>
                      <a:pt x="86" y="1826"/>
                    </a:lnTo>
                    <a:lnTo>
                      <a:pt x="61" y="1831"/>
                    </a:lnTo>
                    <a:lnTo>
                      <a:pt x="0" y="1732"/>
                    </a:lnTo>
                    <a:lnTo>
                      <a:pt x="95" y="1735"/>
                    </a:lnTo>
                    <a:lnTo>
                      <a:pt x="189" y="1738"/>
                    </a:lnTo>
                    <a:lnTo>
                      <a:pt x="277" y="1740"/>
                    </a:lnTo>
                    <a:lnTo>
                      <a:pt x="365" y="1741"/>
                    </a:lnTo>
                    <a:lnTo>
                      <a:pt x="451" y="1741"/>
                    </a:lnTo>
                    <a:lnTo>
                      <a:pt x="539" y="1740"/>
                    </a:lnTo>
                    <a:lnTo>
                      <a:pt x="627" y="1740"/>
                    </a:lnTo>
                    <a:lnTo>
                      <a:pt x="723" y="1740"/>
                    </a:lnTo>
                    <a:lnTo>
                      <a:pt x="821" y="1740"/>
                    </a:lnTo>
                    <a:lnTo>
                      <a:pt x="926" y="1740"/>
                    </a:lnTo>
                    <a:lnTo>
                      <a:pt x="2892" y="1743"/>
                    </a:lnTo>
                    <a:lnTo>
                      <a:pt x="2899" y="1743"/>
                    </a:lnTo>
                    <a:lnTo>
                      <a:pt x="2904" y="1742"/>
                    </a:lnTo>
                    <a:lnTo>
                      <a:pt x="2909" y="1740"/>
                    </a:lnTo>
                    <a:lnTo>
                      <a:pt x="2917" y="1738"/>
                    </a:lnTo>
                    <a:lnTo>
                      <a:pt x="2921" y="1736"/>
                    </a:lnTo>
                    <a:lnTo>
                      <a:pt x="2926" y="1734"/>
                    </a:lnTo>
                    <a:lnTo>
                      <a:pt x="2929" y="1730"/>
                    </a:lnTo>
                    <a:lnTo>
                      <a:pt x="2934" y="1728"/>
                    </a:lnTo>
                    <a:lnTo>
                      <a:pt x="2936" y="1726"/>
                    </a:lnTo>
                    <a:lnTo>
                      <a:pt x="2936" y="1722"/>
                    </a:lnTo>
                    <a:lnTo>
                      <a:pt x="2956" y="502"/>
                    </a:lnTo>
                    <a:lnTo>
                      <a:pt x="2966" y="0"/>
                    </a:lnTo>
                    <a:lnTo>
                      <a:pt x="2978" y="7"/>
                    </a:lnTo>
                    <a:lnTo>
                      <a:pt x="2993" y="13"/>
                    </a:lnTo>
                    <a:lnTo>
                      <a:pt x="3010" y="17"/>
                    </a:lnTo>
                    <a:lnTo>
                      <a:pt x="3027" y="22"/>
                    </a:lnTo>
                    <a:lnTo>
                      <a:pt x="3044" y="26"/>
                    </a:lnTo>
                    <a:lnTo>
                      <a:pt x="3061" y="31"/>
                    </a:lnTo>
                    <a:lnTo>
                      <a:pt x="3081" y="36"/>
                    </a:lnTo>
                    <a:lnTo>
                      <a:pt x="3095" y="41"/>
                    </a:lnTo>
                    <a:lnTo>
                      <a:pt x="3110" y="47"/>
                    </a:lnTo>
                    <a:lnTo>
                      <a:pt x="3125" y="53"/>
                    </a:lnTo>
                    <a:lnTo>
                      <a:pt x="3125" y="53"/>
                    </a:lnTo>
                    <a:close/>
                  </a:path>
                </a:pathLst>
              </a:custGeom>
              <a:solidFill>
                <a:srgbClr val="47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513" name="Freeform 57"/>
              <p:cNvSpPr>
                <a:spLocks/>
              </p:cNvSpPr>
              <p:nvPr/>
            </p:nvSpPr>
            <p:spPr bwMode="auto">
              <a:xfrm>
                <a:off x="3250" y="3749"/>
                <a:ext cx="1189" cy="426"/>
              </a:xfrm>
              <a:custGeom>
                <a:avLst/>
                <a:gdLst>
                  <a:gd name="T0" fmla="*/ 299 w 1189"/>
                  <a:gd name="T1" fmla="*/ 73 h 426"/>
                  <a:gd name="T2" fmla="*/ 402 w 1189"/>
                  <a:gd name="T3" fmla="*/ 97 h 426"/>
                  <a:gd name="T4" fmla="*/ 510 w 1189"/>
                  <a:gd name="T5" fmla="*/ 111 h 426"/>
                  <a:gd name="T6" fmla="*/ 572 w 1189"/>
                  <a:gd name="T7" fmla="*/ 115 h 426"/>
                  <a:gd name="T8" fmla="*/ 527 w 1189"/>
                  <a:gd name="T9" fmla="*/ 133 h 426"/>
                  <a:gd name="T10" fmla="*/ 493 w 1189"/>
                  <a:gd name="T11" fmla="*/ 151 h 426"/>
                  <a:gd name="T12" fmla="*/ 478 w 1189"/>
                  <a:gd name="T13" fmla="*/ 171 h 426"/>
                  <a:gd name="T14" fmla="*/ 525 w 1189"/>
                  <a:gd name="T15" fmla="*/ 182 h 426"/>
                  <a:gd name="T16" fmla="*/ 572 w 1189"/>
                  <a:gd name="T17" fmla="*/ 168 h 426"/>
                  <a:gd name="T18" fmla="*/ 621 w 1189"/>
                  <a:gd name="T19" fmla="*/ 153 h 426"/>
                  <a:gd name="T20" fmla="*/ 701 w 1189"/>
                  <a:gd name="T21" fmla="*/ 154 h 426"/>
                  <a:gd name="T22" fmla="*/ 672 w 1189"/>
                  <a:gd name="T23" fmla="*/ 163 h 426"/>
                  <a:gd name="T24" fmla="*/ 638 w 1189"/>
                  <a:gd name="T25" fmla="*/ 173 h 426"/>
                  <a:gd name="T26" fmla="*/ 603 w 1189"/>
                  <a:gd name="T27" fmla="*/ 181 h 426"/>
                  <a:gd name="T28" fmla="*/ 574 w 1189"/>
                  <a:gd name="T29" fmla="*/ 192 h 426"/>
                  <a:gd name="T30" fmla="*/ 549 w 1189"/>
                  <a:gd name="T31" fmla="*/ 205 h 426"/>
                  <a:gd name="T32" fmla="*/ 535 w 1189"/>
                  <a:gd name="T33" fmla="*/ 221 h 426"/>
                  <a:gd name="T34" fmla="*/ 586 w 1189"/>
                  <a:gd name="T35" fmla="*/ 237 h 426"/>
                  <a:gd name="T36" fmla="*/ 665 w 1189"/>
                  <a:gd name="T37" fmla="*/ 224 h 426"/>
                  <a:gd name="T38" fmla="*/ 741 w 1189"/>
                  <a:gd name="T39" fmla="*/ 201 h 426"/>
                  <a:gd name="T40" fmla="*/ 895 w 1189"/>
                  <a:gd name="T41" fmla="*/ 189 h 426"/>
                  <a:gd name="T42" fmla="*/ 826 w 1189"/>
                  <a:gd name="T43" fmla="*/ 199 h 426"/>
                  <a:gd name="T44" fmla="*/ 743 w 1189"/>
                  <a:gd name="T45" fmla="*/ 221 h 426"/>
                  <a:gd name="T46" fmla="*/ 672 w 1189"/>
                  <a:gd name="T47" fmla="*/ 250 h 426"/>
                  <a:gd name="T48" fmla="*/ 721 w 1189"/>
                  <a:gd name="T49" fmla="*/ 275 h 426"/>
                  <a:gd name="T50" fmla="*/ 812 w 1189"/>
                  <a:gd name="T51" fmla="*/ 258 h 426"/>
                  <a:gd name="T52" fmla="*/ 902 w 1189"/>
                  <a:gd name="T53" fmla="*/ 233 h 426"/>
                  <a:gd name="T54" fmla="*/ 969 w 1189"/>
                  <a:gd name="T55" fmla="*/ 226 h 426"/>
                  <a:gd name="T56" fmla="*/ 966 w 1189"/>
                  <a:gd name="T57" fmla="*/ 213 h 426"/>
                  <a:gd name="T58" fmla="*/ 947 w 1189"/>
                  <a:gd name="T59" fmla="*/ 201 h 426"/>
                  <a:gd name="T60" fmla="*/ 920 w 1189"/>
                  <a:gd name="T61" fmla="*/ 192 h 426"/>
                  <a:gd name="T62" fmla="*/ 1015 w 1189"/>
                  <a:gd name="T63" fmla="*/ 199 h 426"/>
                  <a:gd name="T64" fmla="*/ 1098 w 1189"/>
                  <a:gd name="T65" fmla="*/ 219 h 426"/>
                  <a:gd name="T66" fmla="*/ 1162 w 1189"/>
                  <a:gd name="T67" fmla="*/ 254 h 426"/>
                  <a:gd name="T68" fmla="*/ 1189 w 1189"/>
                  <a:gd name="T69" fmla="*/ 295 h 426"/>
                  <a:gd name="T70" fmla="*/ 1172 w 1189"/>
                  <a:gd name="T71" fmla="*/ 331 h 426"/>
                  <a:gd name="T72" fmla="*/ 1130 w 1189"/>
                  <a:gd name="T73" fmla="*/ 365 h 426"/>
                  <a:gd name="T74" fmla="*/ 1059 w 1189"/>
                  <a:gd name="T75" fmla="*/ 402 h 426"/>
                  <a:gd name="T76" fmla="*/ 893 w 1189"/>
                  <a:gd name="T77" fmla="*/ 426 h 426"/>
                  <a:gd name="T78" fmla="*/ 704 w 1189"/>
                  <a:gd name="T79" fmla="*/ 422 h 426"/>
                  <a:gd name="T80" fmla="*/ 530 w 1189"/>
                  <a:gd name="T81" fmla="*/ 407 h 426"/>
                  <a:gd name="T82" fmla="*/ 393 w 1189"/>
                  <a:gd name="T83" fmla="*/ 376 h 426"/>
                  <a:gd name="T84" fmla="*/ 339 w 1189"/>
                  <a:gd name="T85" fmla="*/ 311 h 426"/>
                  <a:gd name="T86" fmla="*/ 299 w 1189"/>
                  <a:gd name="T87" fmla="*/ 239 h 426"/>
                  <a:gd name="T88" fmla="*/ 221 w 1189"/>
                  <a:gd name="T89" fmla="*/ 232 h 426"/>
                  <a:gd name="T90" fmla="*/ 128 w 1189"/>
                  <a:gd name="T91" fmla="*/ 203 h 426"/>
                  <a:gd name="T92" fmla="*/ 47 w 1189"/>
                  <a:gd name="T93" fmla="*/ 167 h 426"/>
                  <a:gd name="T94" fmla="*/ 0 w 1189"/>
                  <a:gd name="T95" fmla="*/ 123 h 426"/>
                  <a:gd name="T96" fmla="*/ 8 w 1189"/>
                  <a:gd name="T97" fmla="*/ 83 h 426"/>
                  <a:gd name="T98" fmla="*/ 30 w 1189"/>
                  <a:gd name="T99" fmla="*/ 46 h 426"/>
                  <a:gd name="T100" fmla="*/ 62 w 1189"/>
                  <a:gd name="T101" fmla="*/ 11 h 426"/>
                  <a:gd name="T102" fmla="*/ 106 w 1189"/>
                  <a:gd name="T103" fmla="*/ 8 h 426"/>
                  <a:gd name="T104" fmla="*/ 152 w 1189"/>
                  <a:gd name="T105" fmla="*/ 25 h 426"/>
                  <a:gd name="T106" fmla="*/ 201 w 1189"/>
                  <a:gd name="T107" fmla="*/ 46 h 426"/>
                  <a:gd name="T108" fmla="*/ 233 w 1189"/>
                  <a:gd name="T109" fmla="*/ 57 h 4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189" h="426">
                    <a:moveTo>
                      <a:pt x="233" y="56"/>
                    </a:moveTo>
                    <a:lnTo>
                      <a:pt x="265" y="65"/>
                    </a:lnTo>
                    <a:lnTo>
                      <a:pt x="299" y="73"/>
                    </a:lnTo>
                    <a:lnTo>
                      <a:pt x="334" y="82"/>
                    </a:lnTo>
                    <a:lnTo>
                      <a:pt x="366" y="90"/>
                    </a:lnTo>
                    <a:lnTo>
                      <a:pt x="402" y="97"/>
                    </a:lnTo>
                    <a:lnTo>
                      <a:pt x="437" y="103"/>
                    </a:lnTo>
                    <a:lnTo>
                      <a:pt x="471" y="109"/>
                    </a:lnTo>
                    <a:lnTo>
                      <a:pt x="510" y="111"/>
                    </a:lnTo>
                    <a:lnTo>
                      <a:pt x="547" y="112"/>
                    </a:lnTo>
                    <a:lnTo>
                      <a:pt x="586" y="110"/>
                    </a:lnTo>
                    <a:lnTo>
                      <a:pt x="572" y="115"/>
                    </a:lnTo>
                    <a:lnTo>
                      <a:pt x="557" y="121"/>
                    </a:lnTo>
                    <a:lnTo>
                      <a:pt x="542" y="127"/>
                    </a:lnTo>
                    <a:lnTo>
                      <a:pt x="527" y="133"/>
                    </a:lnTo>
                    <a:lnTo>
                      <a:pt x="515" y="138"/>
                    </a:lnTo>
                    <a:lnTo>
                      <a:pt x="503" y="144"/>
                    </a:lnTo>
                    <a:lnTo>
                      <a:pt x="493" y="151"/>
                    </a:lnTo>
                    <a:lnTo>
                      <a:pt x="486" y="158"/>
                    </a:lnTo>
                    <a:lnTo>
                      <a:pt x="481" y="165"/>
                    </a:lnTo>
                    <a:lnTo>
                      <a:pt x="478" y="171"/>
                    </a:lnTo>
                    <a:lnTo>
                      <a:pt x="496" y="179"/>
                    </a:lnTo>
                    <a:lnTo>
                      <a:pt x="510" y="182"/>
                    </a:lnTo>
                    <a:lnTo>
                      <a:pt x="525" y="182"/>
                    </a:lnTo>
                    <a:lnTo>
                      <a:pt x="540" y="178"/>
                    </a:lnTo>
                    <a:lnTo>
                      <a:pt x="557" y="174"/>
                    </a:lnTo>
                    <a:lnTo>
                      <a:pt x="572" y="168"/>
                    </a:lnTo>
                    <a:lnTo>
                      <a:pt x="586" y="162"/>
                    </a:lnTo>
                    <a:lnTo>
                      <a:pt x="603" y="157"/>
                    </a:lnTo>
                    <a:lnTo>
                      <a:pt x="621" y="153"/>
                    </a:lnTo>
                    <a:lnTo>
                      <a:pt x="638" y="151"/>
                    </a:lnTo>
                    <a:lnTo>
                      <a:pt x="706" y="151"/>
                    </a:lnTo>
                    <a:lnTo>
                      <a:pt x="701" y="154"/>
                    </a:lnTo>
                    <a:lnTo>
                      <a:pt x="692" y="158"/>
                    </a:lnTo>
                    <a:lnTo>
                      <a:pt x="684" y="160"/>
                    </a:lnTo>
                    <a:lnTo>
                      <a:pt x="672" y="163"/>
                    </a:lnTo>
                    <a:lnTo>
                      <a:pt x="662" y="167"/>
                    </a:lnTo>
                    <a:lnTo>
                      <a:pt x="650" y="169"/>
                    </a:lnTo>
                    <a:lnTo>
                      <a:pt x="638" y="173"/>
                    </a:lnTo>
                    <a:lnTo>
                      <a:pt x="625" y="175"/>
                    </a:lnTo>
                    <a:lnTo>
                      <a:pt x="616" y="178"/>
                    </a:lnTo>
                    <a:lnTo>
                      <a:pt x="603" y="181"/>
                    </a:lnTo>
                    <a:lnTo>
                      <a:pt x="594" y="184"/>
                    </a:lnTo>
                    <a:lnTo>
                      <a:pt x="584" y="187"/>
                    </a:lnTo>
                    <a:lnTo>
                      <a:pt x="574" y="192"/>
                    </a:lnTo>
                    <a:lnTo>
                      <a:pt x="564" y="197"/>
                    </a:lnTo>
                    <a:lnTo>
                      <a:pt x="557" y="200"/>
                    </a:lnTo>
                    <a:lnTo>
                      <a:pt x="549" y="205"/>
                    </a:lnTo>
                    <a:lnTo>
                      <a:pt x="542" y="210"/>
                    </a:lnTo>
                    <a:lnTo>
                      <a:pt x="537" y="215"/>
                    </a:lnTo>
                    <a:lnTo>
                      <a:pt x="535" y="221"/>
                    </a:lnTo>
                    <a:lnTo>
                      <a:pt x="530" y="226"/>
                    </a:lnTo>
                    <a:lnTo>
                      <a:pt x="559" y="234"/>
                    </a:lnTo>
                    <a:lnTo>
                      <a:pt x="586" y="237"/>
                    </a:lnTo>
                    <a:lnTo>
                      <a:pt x="613" y="235"/>
                    </a:lnTo>
                    <a:lnTo>
                      <a:pt x="640" y="231"/>
                    </a:lnTo>
                    <a:lnTo>
                      <a:pt x="665" y="224"/>
                    </a:lnTo>
                    <a:lnTo>
                      <a:pt x="689" y="216"/>
                    </a:lnTo>
                    <a:lnTo>
                      <a:pt x="716" y="208"/>
                    </a:lnTo>
                    <a:lnTo>
                      <a:pt x="741" y="201"/>
                    </a:lnTo>
                    <a:lnTo>
                      <a:pt x="768" y="195"/>
                    </a:lnTo>
                    <a:lnTo>
                      <a:pt x="795" y="192"/>
                    </a:lnTo>
                    <a:lnTo>
                      <a:pt x="895" y="189"/>
                    </a:lnTo>
                    <a:lnTo>
                      <a:pt x="875" y="191"/>
                    </a:lnTo>
                    <a:lnTo>
                      <a:pt x="851" y="194"/>
                    </a:lnTo>
                    <a:lnTo>
                      <a:pt x="826" y="199"/>
                    </a:lnTo>
                    <a:lnTo>
                      <a:pt x="799" y="205"/>
                    </a:lnTo>
                    <a:lnTo>
                      <a:pt x="770" y="211"/>
                    </a:lnTo>
                    <a:lnTo>
                      <a:pt x="743" y="221"/>
                    </a:lnTo>
                    <a:lnTo>
                      <a:pt x="719" y="230"/>
                    </a:lnTo>
                    <a:lnTo>
                      <a:pt x="694" y="240"/>
                    </a:lnTo>
                    <a:lnTo>
                      <a:pt x="672" y="250"/>
                    </a:lnTo>
                    <a:lnTo>
                      <a:pt x="655" y="263"/>
                    </a:lnTo>
                    <a:lnTo>
                      <a:pt x="689" y="273"/>
                    </a:lnTo>
                    <a:lnTo>
                      <a:pt x="721" y="275"/>
                    </a:lnTo>
                    <a:lnTo>
                      <a:pt x="750" y="273"/>
                    </a:lnTo>
                    <a:lnTo>
                      <a:pt x="782" y="267"/>
                    </a:lnTo>
                    <a:lnTo>
                      <a:pt x="812" y="258"/>
                    </a:lnTo>
                    <a:lnTo>
                      <a:pt x="841" y="249"/>
                    </a:lnTo>
                    <a:lnTo>
                      <a:pt x="873" y="240"/>
                    </a:lnTo>
                    <a:lnTo>
                      <a:pt x="902" y="233"/>
                    </a:lnTo>
                    <a:lnTo>
                      <a:pt x="934" y="229"/>
                    </a:lnTo>
                    <a:lnTo>
                      <a:pt x="964" y="230"/>
                    </a:lnTo>
                    <a:lnTo>
                      <a:pt x="969" y="226"/>
                    </a:lnTo>
                    <a:lnTo>
                      <a:pt x="971" y="222"/>
                    </a:lnTo>
                    <a:lnTo>
                      <a:pt x="971" y="217"/>
                    </a:lnTo>
                    <a:lnTo>
                      <a:pt x="966" y="213"/>
                    </a:lnTo>
                    <a:lnTo>
                      <a:pt x="961" y="209"/>
                    </a:lnTo>
                    <a:lnTo>
                      <a:pt x="956" y="205"/>
                    </a:lnTo>
                    <a:lnTo>
                      <a:pt x="947" y="201"/>
                    </a:lnTo>
                    <a:lnTo>
                      <a:pt x="939" y="198"/>
                    </a:lnTo>
                    <a:lnTo>
                      <a:pt x="929" y="194"/>
                    </a:lnTo>
                    <a:lnTo>
                      <a:pt x="920" y="192"/>
                    </a:lnTo>
                    <a:lnTo>
                      <a:pt x="951" y="193"/>
                    </a:lnTo>
                    <a:lnTo>
                      <a:pt x="983" y="195"/>
                    </a:lnTo>
                    <a:lnTo>
                      <a:pt x="1015" y="199"/>
                    </a:lnTo>
                    <a:lnTo>
                      <a:pt x="1045" y="205"/>
                    </a:lnTo>
                    <a:lnTo>
                      <a:pt x="1072" y="211"/>
                    </a:lnTo>
                    <a:lnTo>
                      <a:pt x="1098" y="219"/>
                    </a:lnTo>
                    <a:lnTo>
                      <a:pt x="1123" y="230"/>
                    </a:lnTo>
                    <a:lnTo>
                      <a:pt x="1145" y="241"/>
                    </a:lnTo>
                    <a:lnTo>
                      <a:pt x="1162" y="254"/>
                    </a:lnTo>
                    <a:lnTo>
                      <a:pt x="1177" y="267"/>
                    </a:lnTo>
                    <a:lnTo>
                      <a:pt x="1187" y="281"/>
                    </a:lnTo>
                    <a:lnTo>
                      <a:pt x="1189" y="295"/>
                    </a:lnTo>
                    <a:lnTo>
                      <a:pt x="1187" y="307"/>
                    </a:lnTo>
                    <a:lnTo>
                      <a:pt x="1182" y="319"/>
                    </a:lnTo>
                    <a:lnTo>
                      <a:pt x="1172" y="331"/>
                    </a:lnTo>
                    <a:lnTo>
                      <a:pt x="1160" y="343"/>
                    </a:lnTo>
                    <a:lnTo>
                      <a:pt x="1145" y="353"/>
                    </a:lnTo>
                    <a:lnTo>
                      <a:pt x="1130" y="365"/>
                    </a:lnTo>
                    <a:lnTo>
                      <a:pt x="1118" y="375"/>
                    </a:lnTo>
                    <a:lnTo>
                      <a:pt x="1103" y="386"/>
                    </a:lnTo>
                    <a:lnTo>
                      <a:pt x="1059" y="402"/>
                    </a:lnTo>
                    <a:lnTo>
                      <a:pt x="1008" y="415"/>
                    </a:lnTo>
                    <a:lnTo>
                      <a:pt x="951" y="422"/>
                    </a:lnTo>
                    <a:lnTo>
                      <a:pt x="893" y="426"/>
                    </a:lnTo>
                    <a:lnTo>
                      <a:pt x="829" y="426"/>
                    </a:lnTo>
                    <a:lnTo>
                      <a:pt x="768" y="425"/>
                    </a:lnTo>
                    <a:lnTo>
                      <a:pt x="704" y="422"/>
                    </a:lnTo>
                    <a:lnTo>
                      <a:pt x="643" y="417"/>
                    </a:lnTo>
                    <a:lnTo>
                      <a:pt x="586" y="413"/>
                    </a:lnTo>
                    <a:lnTo>
                      <a:pt x="530" y="407"/>
                    </a:lnTo>
                    <a:lnTo>
                      <a:pt x="471" y="402"/>
                    </a:lnTo>
                    <a:lnTo>
                      <a:pt x="427" y="392"/>
                    </a:lnTo>
                    <a:lnTo>
                      <a:pt x="393" y="376"/>
                    </a:lnTo>
                    <a:lnTo>
                      <a:pt x="368" y="358"/>
                    </a:lnTo>
                    <a:lnTo>
                      <a:pt x="351" y="335"/>
                    </a:lnTo>
                    <a:lnTo>
                      <a:pt x="339" y="311"/>
                    </a:lnTo>
                    <a:lnTo>
                      <a:pt x="326" y="286"/>
                    </a:lnTo>
                    <a:lnTo>
                      <a:pt x="314" y="262"/>
                    </a:lnTo>
                    <a:lnTo>
                      <a:pt x="299" y="239"/>
                    </a:lnTo>
                    <a:lnTo>
                      <a:pt x="277" y="218"/>
                    </a:lnTo>
                    <a:lnTo>
                      <a:pt x="250" y="239"/>
                    </a:lnTo>
                    <a:lnTo>
                      <a:pt x="221" y="232"/>
                    </a:lnTo>
                    <a:lnTo>
                      <a:pt x="189" y="223"/>
                    </a:lnTo>
                    <a:lnTo>
                      <a:pt x="157" y="214"/>
                    </a:lnTo>
                    <a:lnTo>
                      <a:pt x="128" y="203"/>
                    </a:lnTo>
                    <a:lnTo>
                      <a:pt x="98" y="192"/>
                    </a:lnTo>
                    <a:lnTo>
                      <a:pt x="71" y="179"/>
                    </a:lnTo>
                    <a:lnTo>
                      <a:pt x="47" y="167"/>
                    </a:lnTo>
                    <a:lnTo>
                      <a:pt x="27" y="153"/>
                    </a:lnTo>
                    <a:lnTo>
                      <a:pt x="13" y="138"/>
                    </a:lnTo>
                    <a:lnTo>
                      <a:pt x="0" y="123"/>
                    </a:lnTo>
                    <a:lnTo>
                      <a:pt x="0" y="110"/>
                    </a:lnTo>
                    <a:lnTo>
                      <a:pt x="3" y="97"/>
                    </a:lnTo>
                    <a:lnTo>
                      <a:pt x="8" y="83"/>
                    </a:lnTo>
                    <a:lnTo>
                      <a:pt x="13" y="71"/>
                    </a:lnTo>
                    <a:lnTo>
                      <a:pt x="20" y="58"/>
                    </a:lnTo>
                    <a:lnTo>
                      <a:pt x="30" y="46"/>
                    </a:lnTo>
                    <a:lnTo>
                      <a:pt x="40" y="34"/>
                    </a:lnTo>
                    <a:lnTo>
                      <a:pt x="49" y="23"/>
                    </a:lnTo>
                    <a:lnTo>
                      <a:pt x="62" y="11"/>
                    </a:lnTo>
                    <a:lnTo>
                      <a:pt x="74" y="0"/>
                    </a:lnTo>
                    <a:lnTo>
                      <a:pt x="91" y="3"/>
                    </a:lnTo>
                    <a:lnTo>
                      <a:pt x="106" y="8"/>
                    </a:lnTo>
                    <a:lnTo>
                      <a:pt x="121" y="13"/>
                    </a:lnTo>
                    <a:lnTo>
                      <a:pt x="138" y="19"/>
                    </a:lnTo>
                    <a:lnTo>
                      <a:pt x="152" y="25"/>
                    </a:lnTo>
                    <a:lnTo>
                      <a:pt x="170" y="32"/>
                    </a:lnTo>
                    <a:lnTo>
                      <a:pt x="184" y="39"/>
                    </a:lnTo>
                    <a:lnTo>
                      <a:pt x="201" y="46"/>
                    </a:lnTo>
                    <a:lnTo>
                      <a:pt x="216" y="51"/>
                    </a:lnTo>
                    <a:lnTo>
                      <a:pt x="233" y="57"/>
                    </a:lnTo>
                    <a:lnTo>
                      <a:pt x="233" y="57"/>
                    </a:lnTo>
                    <a:lnTo>
                      <a:pt x="233" y="56"/>
                    </a:lnTo>
                    <a:close/>
                  </a:path>
                </a:pathLst>
              </a:custGeom>
              <a:solidFill>
                <a:srgbClr val="B34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514" name="Freeform 58"/>
              <p:cNvSpPr>
                <a:spLocks/>
              </p:cNvSpPr>
              <p:nvPr/>
            </p:nvSpPr>
            <p:spPr bwMode="auto">
              <a:xfrm>
                <a:off x="3412" y="3749"/>
                <a:ext cx="47" cy="15"/>
              </a:xfrm>
              <a:custGeom>
                <a:avLst/>
                <a:gdLst>
                  <a:gd name="T0" fmla="*/ 44 w 47"/>
                  <a:gd name="T1" fmla="*/ 0 h 15"/>
                  <a:gd name="T2" fmla="*/ 47 w 47"/>
                  <a:gd name="T3" fmla="*/ 6 h 15"/>
                  <a:gd name="T4" fmla="*/ 42 w 47"/>
                  <a:gd name="T5" fmla="*/ 10 h 15"/>
                  <a:gd name="T6" fmla="*/ 37 w 47"/>
                  <a:gd name="T7" fmla="*/ 13 h 15"/>
                  <a:gd name="T8" fmla="*/ 30 w 47"/>
                  <a:gd name="T9" fmla="*/ 15 h 15"/>
                  <a:gd name="T10" fmla="*/ 22 w 47"/>
                  <a:gd name="T11" fmla="*/ 15 h 15"/>
                  <a:gd name="T12" fmla="*/ 15 w 47"/>
                  <a:gd name="T13" fmla="*/ 15 h 15"/>
                  <a:gd name="T14" fmla="*/ 10 w 47"/>
                  <a:gd name="T15" fmla="*/ 13 h 15"/>
                  <a:gd name="T16" fmla="*/ 3 w 47"/>
                  <a:gd name="T17" fmla="*/ 9 h 15"/>
                  <a:gd name="T18" fmla="*/ 0 w 47"/>
                  <a:gd name="T19" fmla="*/ 6 h 15"/>
                  <a:gd name="T20" fmla="*/ 0 w 47"/>
                  <a:gd name="T21" fmla="*/ 0 h 15"/>
                  <a:gd name="T22" fmla="*/ 44 w 47"/>
                  <a:gd name="T23" fmla="*/ 0 h 15"/>
                  <a:gd name="T24" fmla="*/ 44 w 47"/>
                  <a:gd name="T25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7" h="15">
                    <a:moveTo>
                      <a:pt x="44" y="0"/>
                    </a:moveTo>
                    <a:lnTo>
                      <a:pt x="47" y="6"/>
                    </a:lnTo>
                    <a:lnTo>
                      <a:pt x="42" y="10"/>
                    </a:lnTo>
                    <a:lnTo>
                      <a:pt x="37" y="13"/>
                    </a:lnTo>
                    <a:lnTo>
                      <a:pt x="30" y="15"/>
                    </a:lnTo>
                    <a:lnTo>
                      <a:pt x="22" y="15"/>
                    </a:lnTo>
                    <a:lnTo>
                      <a:pt x="15" y="15"/>
                    </a:lnTo>
                    <a:lnTo>
                      <a:pt x="10" y="13"/>
                    </a:lnTo>
                    <a:lnTo>
                      <a:pt x="3" y="9"/>
                    </a:lnTo>
                    <a:lnTo>
                      <a:pt x="0" y="6"/>
                    </a:lnTo>
                    <a:lnTo>
                      <a:pt x="0" y="0"/>
                    </a:lnTo>
                    <a:lnTo>
                      <a:pt x="44" y="0"/>
                    </a:lnTo>
                    <a:lnTo>
                      <a:pt x="44" y="0"/>
                    </a:lnTo>
                    <a:close/>
                  </a:path>
                </a:pathLst>
              </a:custGeom>
              <a:solidFill>
                <a:srgbClr val="FF00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515" name="Freeform 59"/>
              <p:cNvSpPr>
                <a:spLocks/>
              </p:cNvSpPr>
              <p:nvPr/>
            </p:nvSpPr>
            <p:spPr bwMode="auto">
              <a:xfrm>
                <a:off x="3491" y="3749"/>
                <a:ext cx="115" cy="54"/>
              </a:xfrm>
              <a:custGeom>
                <a:avLst/>
                <a:gdLst>
                  <a:gd name="T0" fmla="*/ 112 w 115"/>
                  <a:gd name="T1" fmla="*/ 0 h 54"/>
                  <a:gd name="T2" fmla="*/ 115 w 115"/>
                  <a:gd name="T3" fmla="*/ 6 h 54"/>
                  <a:gd name="T4" fmla="*/ 115 w 115"/>
                  <a:gd name="T5" fmla="*/ 11 h 54"/>
                  <a:gd name="T6" fmla="*/ 112 w 115"/>
                  <a:gd name="T7" fmla="*/ 17 h 54"/>
                  <a:gd name="T8" fmla="*/ 107 w 115"/>
                  <a:gd name="T9" fmla="*/ 23 h 54"/>
                  <a:gd name="T10" fmla="*/ 100 w 115"/>
                  <a:gd name="T11" fmla="*/ 29 h 54"/>
                  <a:gd name="T12" fmla="*/ 93 w 115"/>
                  <a:gd name="T13" fmla="*/ 34 h 54"/>
                  <a:gd name="T14" fmla="*/ 85 w 115"/>
                  <a:gd name="T15" fmla="*/ 39 h 54"/>
                  <a:gd name="T16" fmla="*/ 76 w 115"/>
                  <a:gd name="T17" fmla="*/ 45 h 54"/>
                  <a:gd name="T18" fmla="*/ 68 w 115"/>
                  <a:gd name="T19" fmla="*/ 49 h 54"/>
                  <a:gd name="T20" fmla="*/ 61 w 115"/>
                  <a:gd name="T21" fmla="*/ 54 h 54"/>
                  <a:gd name="T22" fmla="*/ 49 w 115"/>
                  <a:gd name="T23" fmla="*/ 51 h 54"/>
                  <a:gd name="T24" fmla="*/ 36 w 115"/>
                  <a:gd name="T25" fmla="*/ 48 h 54"/>
                  <a:gd name="T26" fmla="*/ 24 w 115"/>
                  <a:gd name="T27" fmla="*/ 45 h 54"/>
                  <a:gd name="T28" fmla="*/ 14 w 115"/>
                  <a:gd name="T29" fmla="*/ 40 h 54"/>
                  <a:gd name="T30" fmla="*/ 7 w 115"/>
                  <a:gd name="T31" fmla="*/ 35 h 54"/>
                  <a:gd name="T32" fmla="*/ 2 w 115"/>
                  <a:gd name="T33" fmla="*/ 30 h 54"/>
                  <a:gd name="T34" fmla="*/ 0 w 115"/>
                  <a:gd name="T35" fmla="*/ 24 h 54"/>
                  <a:gd name="T36" fmla="*/ 0 w 115"/>
                  <a:gd name="T37" fmla="*/ 17 h 54"/>
                  <a:gd name="T38" fmla="*/ 5 w 115"/>
                  <a:gd name="T39" fmla="*/ 11 h 54"/>
                  <a:gd name="T40" fmla="*/ 9 w 115"/>
                  <a:gd name="T41" fmla="*/ 3 h 54"/>
                  <a:gd name="T42" fmla="*/ 19 w 115"/>
                  <a:gd name="T43" fmla="*/ 2 h 54"/>
                  <a:gd name="T44" fmla="*/ 29 w 115"/>
                  <a:gd name="T45" fmla="*/ 1 h 54"/>
                  <a:gd name="T46" fmla="*/ 39 w 115"/>
                  <a:gd name="T47" fmla="*/ 0 h 54"/>
                  <a:gd name="T48" fmla="*/ 49 w 115"/>
                  <a:gd name="T49" fmla="*/ 0 h 54"/>
                  <a:gd name="T50" fmla="*/ 61 w 115"/>
                  <a:gd name="T51" fmla="*/ 0 h 54"/>
                  <a:gd name="T52" fmla="*/ 71 w 115"/>
                  <a:gd name="T53" fmla="*/ 0 h 54"/>
                  <a:gd name="T54" fmla="*/ 83 w 115"/>
                  <a:gd name="T55" fmla="*/ 0 h 54"/>
                  <a:gd name="T56" fmla="*/ 93 w 115"/>
                  <a:gd name="T57" fmla="*/ 0 h 54"/>
                  <a:gd name="T58" fmla="*/ 103 w 115"/>
                  <a:gd name="T59" fmla="*/ 0 h 54"/>
                  <a:gd name="T60" fmla="*/ 112 w 115"/>
                  <a:gd name="T61" fmla="*/ 0 h 54"/>
                  <a:gd name="T62" fmla="*/ 112 w 115"/>
                  <a:gd name="T6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15" h="54">
                    <a:moveTo>
                      <a:pt x="112" y="0"/>
                    </a:moveTo>
                    <a:lnTo>
                      <a:pt x="115" y="6"/>
                    </a:lnTo>
                    <a:lnTo>
                      <a:pt x="115" y="11"/>
                    </a:lnTo>
                    <a:lnTo>
                      <a:pt x="112" y="17"/>
                    </a:lnTo>
                    <a:lnTo>
                      <a:pt x="107" y="23"/>
                    </a:lnTo>
                    <a:lnTo>
                      <a:pt x="100" y="29"/>
                    </a:lnTo>
                    <a:lnTo>
                      <a:pt x="93" y="34"/>
                    </a:lnTo>
                    <a:lnTo>
                      <a:pt x="85" y="39"/>
                    </a:lnTo>
                    <a:lnTo>
                      <a:pt x="76" y="45"/>
                    </a:lnTo>
                    <a:lnTo>
                      <a:pt x="68" y="49"/>
                    </a:lnTo>
                    <a:lnTo>
                      <a:pt x="61" y="54"/>
                    </a:lnTo>
                    <a:lnTo>
                      <a:pt x="49" y="51"/>
                    </a:lnTo>
                    <a:lnTo>
                      <a:pt x="36" y="48"/>
                    </a:lnTo>
                    <a:lnTo>
                      <a:pt x="24" y="45"/>
                    </a:lnTo>
                    <a:lnTo>
                      <a:pt x="14" y="40"/>
                    </a:lnTo>
                    <a:lnTo>
                      <a:pt x="7" y="35"/>
                    </a:lnTo>
                    <a:lnTo>
                      <a:pt x="2" y="30"/>
                    </a:lnTo>
                    <a:lnTo>
                      <a:pt x="0" y="24"/>
                    </a:lnTo>
                    <a:lnTo>
                      <a:pt x="0" y="17"/>
                    </a:lnTo>
                    <a:lnTo>
                      <a:pt x="5" y="11"/>
                    </a:lnTo>
                    <a:lnTo>
                      <a:pt x="9" y="3"/>
                    </a:lnTo>
                    <a:lnTo>
                      <a:pt x="19" y="2"/>
                    </a:lnTo>
                    <a:lnTo>
                      <a:pt x="29" y="1"/>
                    </a:lnTo>
                    <a:lnTo>
                      <a:pt x="39" y="0"/>
                    </a:lnTo>
                    <a:lnTo>
                      <a:pt x="49" y="0"/>
                    </a:lnTo>
                    <a:lnTo>
                      <a:pt x="61" y="0"/>
                    </a:lnTo>
                    <a:lnTo>
                      <a:pt x="71" y="0"/>
                    </a:lnTo>
                    <a:lnTo>
                      <a:pt x="83" y="0"/>
                    </a:lnTo>
                    <a:lnTo>
                      <a:pt x="93" y="0"/>
                    </a:lnTo>
                    <a:lnTo>
                      <a:pt x="103" y="0"/>
                    </a:lnTo>
                    <a:lnTo>
                      <a:pt x="112" y="0"/>
                    </a:lnTo>
                    <a:lnTo>
                      <a:pt x="112" y="0"/>
                    </a:lnTo>
                    <a:close/>
                  </a:path>
                </a:pathLst>
              </a:custGeom>
              <a:solidFill>
                <a:srgbClr val="B3D9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516" name="Freeform 60"/>
              <p:cNvSpPr>
                <a:spLocks/>
              </p:cNvSpPr>
              <p:nvPr/>
            </p:nvSpPr>
            <p:spPr bwMode="auto">
              <a:xfrm>
                <a:off x="3613" y="3749"/>
                <a:ext cx="152" cy="81"/>
              </a:xfrm>
              <a:custGeom>
                <a:avLst/>
                <a:gdLst>
                  <a:gd name="T0" fmla="*/ 152 w 152"/>
                  <a:gd name="T1" fmla="*/ 3 h 81"/>
                  <a:gd name="T2" fmla="*/ 142 w 152"/>
                  <a:gd name="T3" fmla="*/ 13 h 81"/>
                  <a:gd name="T4" fmla="*/ 133 w 152"/>
                  <a:gd name="T5" fmla="*/ 23 h 81"/>
                  <a:gd name="T6" fmla="*/ 128 w 152"/>
                  <a:gd name="T7" fmla="*/ 34 h 81"/>
                  <a:gd name="T8" fmla="*/ 120 w 152"/>
                  <a:gd name="T9" fmla="*/ 47 h 81"/>
                  <a:gd name="T10" fmla="*/ 113 w 152"/>
                  <a:gd name="T11" fmla="*/ 58 h 81"/>
                  <a:gd name="T12" fmla="*/ 106 w 152"/>
                  <a:gd name="T13" fmla="*/ 69 h 81"/>
                  <a:gd name="T14" fmla="*/ 93 w 152"/>
                  <a:gd name="T15" fmla="*/ 77 h 81"/>
                  <a:gd name="T16" fmla="*/ 79 w 152"/>
                  <a:gd name="T17" fmla="*/ 81 h 81"/>
                  <a:gd name="T18" fmla="*/ 57 w 152"/>
                  <a:gd name="T19" fmla="*/ 81 h 81"/>
                  <a:gd name="T20" fmla="*/ 27 w 152"/>
                  <a:gd name="T21" fmla="*/ 78 h 81"/>
                  <a:gd name="T22" fmla="*/ 10 w 152"/>
                  <a:gd name="T23" fmla="*/ 71 h 81"/>
                  <a:gd name="T24" fmla="*/ 0 w 152"/>
                  <a:gd name="T25" fmla="*/ 63 h 81"/>
                  <a:gd name="T26" fmla="*/ 0 w 152"/>
                  <a:gd name="T27" fmla="*/ 56 h 81"/>
                  <a:gd name="T28" fmla="*/ 5 w 152"/>
                  <a:gd name="T29" fmla="*/ 48 h 81"/>
                  <a:gd name="T30" fmla="*/ 17 w 152"/>
                  <a:gd name="T31" fmla="*/ 40 h 81"/>
                  <a:gd name="T32" fmla="*/ 30 w 152"/>
                  <a:gd name="T33" fmla="*/ 32 h 81"/>
                  <a:gd name="T34" fmla="*/ 42 w 152"/>
                  <a:gd name="T35" fmla="*/ 25 h 81"/>
                  <a:gd name="T36" fmla="*/ 54 w 152"/>
                  <a:gd name="T37" fmla="*/ 17 h 81"/>
                  <a:gd name="T38" fmla="*/ 61 w 152"/>
                  <a:gd name="T39" fmla="*/ 9 h 81"/>
                  <a:gd name="T40" fmla="*/ 64 w 152"/>
                  <a:gd name="T41" fmla="*/ 0 h 81"/>
                  <a:gd name="T42" fmla="*/ 152 w 152"/>
                  <a:gd name="T43" fmla="*/ 3 h 81"/>
                  <a:gd name="T44" fmla="*/ 152 w 152"/>
                  <a:gd name="T45" fmla="*/ 3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52" h="81">
                    <a:moveTo>
                      <a:pt x="152" y="3"/>
                    </a:moveTo>
                    <a:lnTo>
                      <a:pt x="142" y="13"/>
                    </a:lnTo>
                    <a:lnTo>
                      <a:pt x="133" y="23"/>
                    </a:lnTo>
                    <a:lnTo>
                      <a:pt x="128" y="34"/>
                    </a:lnTo>
                    <a:lnTo>
                      <a:pt x="120" y="47"/>
                    </a:lnTo>
                    <a:lnTo>
                      <a:pt x="113" y="58"/>
                    </a:lnTo>
                    <a:lnTo>
                      <a:pt x="106" y="69"/>
                    </a:lnTo>
                    <a:lnTo>
                      <a:pt x="93" y="77"/>
                    </a:lnTo>
                    <a:lnTo>
                      <a:pt x="79" y="81"/>
                    </a:lnTo>
                    <a:lnTo>
                      <a:pt x="57" y="81"/>
                    </a:lnTo>
                    <a:lnTo>
                      <a:pt x="27" y="78"/>
                    </a:lnTo>
                    <a:lnTo>
                      <a:pt x="10" y="71"/>
                    </a:lnTo>
                    <a:lnTo>
                      <a:pt x="0" y="63"/>
                    </a:lnTo>
                    <a:lnTo>
                      <a:pt x="0" y="56"/>
                    </a:lnTo>
                    <a:lnTo>
                      <a:pt x="5" y="48"/>
                    </a:lnTo>
                    <a:lnTo>
                      <a:pt x="17" y="40"/>
                    </a:lnTo>
                    <a:lnTo>
                      <a:pt x="30" y="32"/>
                    </a:lnTo>
                    <a:lnTo>
                      <a:pt x="42" y="25"/>
                    </a:lnTo>
                    <a:lnTo>
                      <a:pt x="54" y="17"/>
                    </a:lnTo>
                    <a:lnTo>
                      <a:pt x="61" y="9"/>
                    </a:lnTo>
                    <a:lnTo>
                      <a:pt x="64" y="0"/>
                    </a:lnTo>
                    <a:lnTo>
                      <a:pt x="152" y="3"/>
                    </a:lnTo>
                    <a:lnTo>
                      <a:pt x="152" y="3"/>
                    </a:lnTo>
                    <a:close/>
                  </a:path>
                </a:pathLst>
              </a:custGeom>
              <a:solidFill>
                <a:srgbClr val="FF00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517" name="Freeform 61"/>
              <p:cNvSpPr>
                <a:spLocks/>
              </p:cNvSpPr>
              <p:nvPr/>
            </p:nvSpPr>
            <p:spPr bwMode="auto">
              <a:xfrm>
                <a:off x="3748" y="3746"/>
                <a:ext cx="176" cy="100"/>
              </a:xfrm>
              <a:custGeom>
                <a:avLst/>
                <a:gdLst>
                  <a:gd name="T0" fmla="*/ 176 w 176"/>
                  <a:gd name="T1" fmla="*/ 6 h 100"/>
                  <a:gd name="T2" fmla="*/ 159 w 176"/>
                  <a:gd name="T3" fmla="*/ 18 h 100"/>
                  <a:gd name="T4" fmla="*/ 147 w 176"/>
                  <a:gd name="T5" fmla="*/ 32 h 100"/>
                  <a:gd name="T6" fmla="*/ 137 w 176"/>
                  <a:gd name="T7" fmla="*/ 46 h 100"/>
                  <a:gd name="T8" fmla="*/ 130 w 176"/>
                  <a:gd name="T9" fmla="*/ 61 h 100"/>
                  <a:gd name="T10" fmla="*/ 120 w 176"/>
                  <a:gd name="T11" fmla="*/ 75 h 100"/>
                  <a:gd name="T12" fmla="*/ 108 w 176"/>
                  <a:gd name="T13" fmla="*/ 86 h 100"/>
                  <a:gd name="T14" fmla="*/ 91 w 176"/>
                  <a:gd name="T15" fmla="*/ 96 h 100"/>
                  <a:gd name="T16" fmla="*/ 69 w 176"/>
                  <a:gd name="T17" fmla="*/ 100 h 100"/>
                  <a:gd name="T18" fmla="*/ 39 w 176"/>
                  <a:gd name="T19" fmla="*/ 99 h 100"/>
                  <a:gd name="T20" fmla="*/ 0 w 176"/>
                  <a:gd name="T21" fmla="*/ 92 h 100"/>
                  <a:gd name="T22" fmla="*/ 12 w 176"/>
                  <a:gd name="T23" fmla="*/ 81 h 100"/>
                  <a:gd name="T24" fmla="*/ 22 w 176"/>
                  <a:gd name="T25" fmla="*/ 67 h 100"/>
                  <a:gd name="T26" fmla="*/ 32 w 176"/>
                  <a:gd name="T27" fmla="*/ 53 h 100"/>
                  <a:gd name="T28" fmla="*/ 42 w 176"/>
                  <a:gd name="T29" fmla="*/ 38 h 100"/>
                  <a:gd name="T30" fmla="*/ 51 w 176"/>
                  <a:gd name="T31" fmla="*/ 25 h 100"/>
                  <a:gd name="T32" fmla="*/ 66 w 176"/>
                  <a:gd name="T33" fmla="*/ 13 h 100"/>
                  <a:gd name="T34" fmla="*/ 86 w 176"/>
                  <a:gd name="T35" fmla="*/ 4 h 100"/>
                  <a:gd name="T36" fmla="*/ 108 w 176"/>
                  <a:gd name="T37" fmla="*/ 0 h 100"/>
                  <a:gd name="T38" fmla="*/ 140 w 176"/>
                  <a:gd name="T39" fmla="*/ 1 h 100"/>
                  <a:gd name="T40" fmla="*/ 176 w 176"/>
                  <a:gd name="T41" fmla="*/ 6 h 100"/>
                  <a:gd name="T42" fmla="*/ 176 w 176"/>
                  <a:gd name="T43" fmla="*/ 6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76" h="100">
                    <a:moveTo>
                      <a:pt x="176" y="6"/>
                    </a:moveTo>
                    <a:lnTo>
                      <a:pt x="159" y="18"/>
                    </a:lnTo>
                    <a:lnTo>
                      <a:pt x="147" y="32"/>
                    </a:lnTo>
                    <a:lnTo>
                      <a:pt x="137" y="46"/>
                    </a:lnTo>
                    <a:lnTo>
                      <a:pt x="130" y="61"/>
                    </a:lnTo>
                    <a:lnTo>
                      <a:pt x="120" y="75"/>
                    </a:lnTo>
                    <a:lnTo>
                      <a:pt x="108" y="86"/>
                    </a:lnTo>
                    <a:lnTo>
                      <a:pt x="91" y="96"/>
                    </a:lnTo>
                    <a:lnTo>
                      <a:pt x="69" y="100"/>
                    </a:lnTo>
                    <a:lnTo>
                      <a:pt x="39" y="99"/>
                    </a:lnTo>
                    <a:lnTo>
                      <a:pt x="0" y="92"/>
                    </a:lnTo>
                    <a:lnTo>
                      <a:pt x="12" y="81"/>
                    </a:lnTo>
                    <a:lnTo>
                      <a:pt x="22" y="67"/>
                    </a:lnTo>
                    <a:lnTo>
                      <a:pt x="32" y="53"/>
                    </a:lnTo>
                    <a:lnTo>
                      <a:pt x="42" y="38"/>
                    </a:lnTo>
                    <a:lnTo>
                      <a:pt x="51" y="25"/>
                    </a:lnTo>
                    <a:lnTo>
                      <a:pt x="66" y="13"/>
                    </a:lnTo>
                    <a:lnTo>
                      <a:pt x="86" y="4"/>
                    </a:lnTo>
                    <a:lnTo>
                      <a:pt x="108" y="0"/>
                    </a:lnTo>
                    <a:lnTo>
                      <a:pt x="140" y="1"/>
                    </a:lnTo>
                    <a:lnTo>
                      <a:pt x="176" y="6"/>
                    </a:lnTo>
                    <a:lnTo>
                      <a:pt x="176" y="6"/>
                    </a:lnTo>
                    <a:close/>
                  </a:path>
                </a:pathLst>
              </a:custGeom>
              <a:solidFill>
                <a:srgbClr val="B3D9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518" name="Freeform 62"/>
              <p:cNvSpPr>
                <a:spLocks/>
              </p:cNvSpPr>
              <p:nvPr/>
            </p:nvSpPr>
            <p:spPr bwMode="auto">
              <a:xfrm>
                <a:off x="3905" y="3744"/>
                <a:ext cx="152" cy="100"/>
              </a:xfrm>
              <a:custGeom>
                <a:avLst/>
                <a:gdLst>
                  <a:gd name="T0" fmla="*/ 149 w 152"/>
                  <a:gd name="T1" fmla="*/ 8 h 100"/>
                  <a:gd name="T2" fmla="*/ 137 w 152"/>
                  <a:gd name="T3" fmla="*/ 19 h 100"/>
                  <a:gd name="T4" fmla="*/ 127 w 152"/>
                  <a:gd name="T5" fmla="*/ 30 h 100"/>
                  <a:gd name="T6" fmla="*/ 120 w 152"/>
                  <a:gd name="T7" fmla="*/ 43 h 100"/>
                  <a:gd name="T8" fmla="*/ 113 w 152"/>
                  <a:gd name="T9" fmla="*/ 55 h 100"/>
                  <a:gd name="T10" fmla="*/ 103 w 152"/>
                  <a:gd name="T11" fmla="*/ 67 h 100"/>
                  <a:gd name="T12" fmla="*/ 93 w 152"/>
                  <a:gd name="T13" fmla="*/ 78 h 100"/>
                  <a:gd name="T14" fmla="*/ 81 w 152"/>
                  <a:gd name="T15" fmla="*/ 88 h 100"/>
                  <a:gd name="T16" fmla="*/ 61 w 152"/>
                  <a:gd name="T17" fmla="*/ 95 h 100"/>
                  <a:gd name="T18" fmla="*/ 34 w 152"/>
                  <a:gd name="T19" fmla="*/ 99 h 100"/>
                  <a:gd name="T20" fmla="*/ 0 w 152"/>
                  <a:gd name="T21" fmla="*/ 100 h 100"/>
                  <a:gd name="T22" fmla="*/ 10 w 152"/>
                  <a:gd name="T23" fmla="*/ 87 h 100"/>
                  <a:gd name="T24" fmla="*/ 17 w 152"/>
                  <a:gd name="T25" fmla="*/ 74 h 100"/>
                  <a:gd name="T26" fmla="*/ 24 w 152"/>
                  <a:gd name="T27" fmla="*/ 58 h 100"/>
                  <a:gd name="T28" fmla="*/ 32 w 152"/>
                  <a:gd name="T29" fmla="*/ 42 h 100"/>
                  <a:gd name="T30" fmla="*/ 42 w 152"/>
                  <a:gd name="T31" fmla="*/ 27 h 100"/>
                  <a:gd name="T32" fmla="*/ 54 w 152"/>
                  <a:gd name="T33" fmla="*/ 14 h 100"/>
                  <a:gd name="T34" fmla="*/ 71 w 152"/>
                  <a:gd name="T35" fmla="*/ 5 h 100"/>
                  <a:gd name="T36" fmla="*/ 93 w 152"/>
                  <a:gd name="T37" fmla="*/ 0 h 100"/>
                  <a:gd name="T38" fmla="*/ 117 w 152"/>
                  <a:gd name="T39" fmla="*/ 0 h 100"/>
                  <a:gd name="T40" fmla="*/ 152 w 152"/>
                  <a:gd name="T41" fmla="*/ 8 h 100"/>
                  <a:gd name="T42" fmla="*/ 152 w 152"/>
                  <a:gd name="T43" fmla="*/ 8 h 100"/>
                  <a:gd name="T44" fmla="*/ 149 w 152"/>
                  <a:gd name="T45" fmla="*/ 8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52" h="100">
                    <a:moveTo>
                      <a:pt x="149" y="8"/>
                    </a:moveTo>
                    <a:lnTo>
                      <a:pt x="137" y="19"/>
                    </a:lnTo>
                    <a:lnTo>
                      <a:pt x="127" y="30"/>
                    </a:lnTo>
                    <a:lnTo>
                      <a:pt x="120" y="43"/>
                    </a:lnTo>
                    <a:lnTo>
                      <a:pt x="113" y="55"/>
                    </a:lnTo>
                    <a:lnTo>
                      <a:pt x="103" y="67"/>
                    </a:lnTo>
                    <a:lnTo>
                      <a:pt x="93" y="78"/>
                    </a:lnTo>
                    <a:lnTo>
                      <a:pt x="81" y="88"/>
                    </a:lnTo>
                    <a:lnTo>
                      <a:pt x="61" y="95"/>
                    </a:lnTo>
                    <a:lnTo>
                      <a:pt x="34" y="99"/>
                    </a:lnTo>
                    <a:lnTo>
                      <a:pt x="0" y="100"/>
                    </a:lnTo>
                    <a:lnTo>
                      <a:pt x="10" y="87"/>
                    </a:lnTo>
                    <a:lnTo>
                      <a:pt x="17" y="74"/>
                    </a:lnTo>
                    <a:lnTo>
                      <a:pt x="24" y="58"/>
                    </a:lnTo>
                    <a:lnTo>
                      <a:pt x="32" y="42"/>
                    </a:lnTo>
                    <a:lnTo>
                      <a:pt x="42" y="27"/>
                    </a:lnTo>
                    <a:lnTo>
                      <a:pt x="54" y="14"/>
                    </a:lnTo>
                    <a:lnTo>
                      <a:pt x="71" y="5"/>
                    </a:lnTo>
                    <a:lnTo>
                      <a:pt x="93" y="0"/>
                    </a:lnTo>
                    <a:lnTo>
                      <a:pt x="117" y="0"/>
                    </a:lnTo>
                    <a:lnTo>
                      <a:pt x="152" y="8"/>
                    </a:lnTo>
                    <a:lnTo>
                      <a:pt x="152" y="8"/>
                    </a:lnTo>
                    <a:lnTo>
                      <a:pt x="149" y="8"/>
                    </a:lnTo>
                    <a:close/>
                  </a:path>
                </a:pathLst>
              </a:custGeom>
              <a:solidFill>
                <a:srgbClr val="FF00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519" name="Freeform 63"/>
              <p:cNvSpPr>
                <a:spLocks/>
              </p:cNvSpPr>
              <p:nvPr/>
            </p:nvSpPr>
            <p:spPr bwMode="auto">
              <a:xfrm>
                <a:off x="3772" y="3863"/>
                <a:ext cx="214" cy="51"/>
              </a:xfrm>
              <a:custGeom>
                <a:avLst/>
                <a:gdLst>
                  <a:gd name="T0" fmla="*/ 214 w 214"/>
                  <a:gd name="T1" fmla="*/ 21 h 51"/>
                  <a:gd name="T2" fmla="*/ 199 w 214"/>
                  <a:gd name="T3" fmla="*/ 19 h 51"/>
                  <a:gd name="T4" fmla="*/ 179 w 214"/>
                  <a:gd name="T5" fmla="*/ 16 h 51"/>
                  <a:gd name="T6" fmla="*/ 160 w 214"/>
                  <a:gd name="T7" fmla="*/ 17 h 51"/>
                  <a:gd name="T8" fmla="*/ 135 w 214"/>
                  <a:gd name="T9" fmla="*/ 19 h 51"/>
                  <a:gd name="T10" fmla="*/ 111 w 214"/>
                  <a:gd name="T11" fmla="*/ 22 h 51"/>
                  <a:gd name="T12" fmla="*/ 86 w 214"/>
                  <a:gd name="T13" fmla="*/ 27 h 51"/>
                  <a:gd name="T14" fmla="*/ 62 w 214"/>
                  <a:gd name="T15" fmla="*/ 32 h 51"/>
                  <a:gd name="T16" fmla="*/ 40 w 214"/>
                  <a:gd name="T17" fmla="*/ 38 h 51"/>
                  <a:gd name="T18" fmla="*/ 18 w 214"/>
                  <a:gd name="T19" fmla="*/ 45 h 51"/>
                  <a:gd name="T20" fmla="*/ 0 w 214"/>
                  <a:gd name="T21" fmla="*/ 51 h 51"/>
                  <a:gd name="T22" fmla="*/ 5 w 214"/>
                  <a:gd name="T23" fmla="*/ 44 h 51"/>
                  <a:gd name="T24" fmla="*/ 13 w 214"/>
                  <a:gd name="T25" fmla="*/ 37 h 51"/>
                  <a:gd name="T26" fmla="*/ 23 w 214"/>
                  <a:gd name="T27" fmla="*/ 31 h 51"/>
                  <a:gd name="T28" fmla="*/ 35 w 214"/>
                  <a:gd name="T29" fmla="*/ 27 h 51"/>
                  <a:gd name="T30" fmla="*/ 50 w 214"/>
                  <a:gd name="T31" fmla="*/ 22 h 51"/>
                  <a:gd name="T32" fmla="*/ 67 w 214"/>
                  <a:gd name="T33" fmla="*/ 17 h 51"/>
                  <a:gd name="T34" fmla="*/ 81 w 214"/>
                  <a:gd name="T35" fmla="*/ 14 h 51"/>
                  <a:gd name="T36" fmla="*/ 96 w 214"/>
                  <a:gd name="T37" fmla="*/ 9 h 51"/>
                  <a:gd name="T38" fmla="*/ 113 w 214"/>
                  <a:gd name="T39" fmla="*/ 6 h 51"/>
                  <a:gd name="T40" fmla="*/ 125 w 214"/>
                  <a:gd name="T41" fmla="*/ 1 h 51"/>
                  <a:gd name="T42" fmla="*/ 135 w 214"/>
                  <a:gd name="T43" fmla="*/ 0 h 51"/>
                  <a:gd name="T44" fmla="*/ 145 w 214"/>
                  <a:gd name="T45" fmla="*/ 0 h 51"/>
                  <a:gd name="T46" fmla="*/ 155 w 214"/>
                  <a:gd name="T47" fmla="*/ 0 h 51"/>
                  <a:gd name="T48" fmla="*/ 167 w 214"/>
                  <a:gd name="T49" fmla="*/ 1 h 51"/>
                  <a:gd name="T50" fmla="*/ 177 w 214"/>
                  <a:gd name="T51" fmla="*/ 4 h 51"/>
                  <a:gd name="T52" fmla="*/ 187 w 214"/>
                  <a:gd name="T53" fmla="*/ 6 h 51"/>
                  <a:gd name="T54" fmla="*/ 197 w 214"/>
                  <a:gd name="T55" fmla="*/ 9 h 51"/>
                  <a:gd name="T56" fmla="*/ 206 w 214"/>
                  <a:gd name="T57" fmla="*/ 13 h 51"/>
                  <a:gd name="T58" fmla="*/ 211 w 214"/>
                  <a:gd name="T59" fmla="*/ 17 h 51"/>
                  <a:gd name="T60" fmla="*/ 214 w 214"/>
                  <a:gd name="T61" fmla="*/ 22 h 51"/>
                  <a:gd name="T62" fmla="*/ 214 w 214"/>
                  <a:gd name="T63" fmla="*/ 22 h 51"/>
                  <a:gd name="T64" fmla="*/ 214 w 214"/>
                  <a:gd name="T65" fmla="*/ 21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14" h="51">
                    <a:moveTo>
                      <a:pt x="214" y="21"/>
                    </a:moveTo>
                    <a:lnTo>
                      <a:pt x="199" y="19"/>
                    </a:lnTo>
                    <a:lnTo>
                      <a:pt x="179" y="16"/>
                    </a:lnTo>
                    <a:lnTo>
                      <a:pt x="160" y="17"/>
                    </a:lnTo>
                    <a:lnTo>
                      <a:pt x="135" y="19"/>
                    </a:lnTo>
                    <a:lnTo>
                      <a:pt x="111" y="22"/>
                    </a:lnTo>
                    <a:lnTo>
                      <a:pt x="86" y="27"/>
                    </a:lnTo>
                    <a:lnTo>
                      <a:pt x="62" y="32"/>
                    </a:lnTo>
                    <a:lnTo>
                      <a:pt x="40" y="38"/>
                    </a:lnTo>
                    <a:lnTo>
                      <a:pt x="18" y="45"/>
                    </a:lnTo>
                    <a:lnTo>
                      <a:pt x="0" y="51"/>
                    </a:lnTo>
                    <a:lnTo>
                      <a:pt x="5" y="44"/>
                    </a:lnTo>
                    <a:lnTo>
                      <a:pt x="13" y="37"/>
                    </a:lnTo>
                    <a:lnTo>
                      <a:pt x="23" y="31"/>
                    </a:lnTo>
                    <a:lnTo>
                      <a:pt x="35" y="27"/>
                    </a:lnTo>
                    <a:lnTo>
                      <a:pt x="50" y="22"/>
                    </a:lnTo>
                    <a:lnTo>
                      <a:pt x="67" y="17"/>
                    </a:lnTo>
                    <a:lnTo>
                      <a:pt x="81" y="14"/>
                    </a:lnTo>
                    <a:lnTo>
                      <a:pt x="96" y="9"/>
                    </a:lnTo>
                    <a:lnTo>
                      <a:pt x="113" y="6"/>
                    </a:lnTo>
                    <a:lnTo>
                      <a:pt x="125" y="1"/>
                    </a:lnTo>
                    <a:lnTo>
                      <a:pt x="135" y="0"/>
                    </a:lnTo>
                    <a:lnTo>
                      <a:pt x="145" y="0"/>
                    </a:lnTo>
                    <a:lnTo>
                      <a:pt x="155" y="0"/>
                    </a:lnTo>
                    <a:lnTo>
                      <a:pt x="167" y="1"/>
                    </a:lnTo>
                    <a:lnTo>
                      <a:pt x="177" y="4"/>
                    </a:lnTo>
                    <a:lnTo>
                      <a:pt x="187" y="6"/>
                    </a:lnTo>
                    <a:lnTo>
                      <a:pt x="197" y="9"/>
                    </a:lnTo>
                    <a:lnTo>
                      <a:pt x="206" y="13"/>
                    </a:lnTo>
                    <a:lnTo>
                      <a:pt x="211" y="17"/>
                    </a:lnTo>
                    <a:lnTo>
                      <a:pt x="214" y="22"/>
                    </a:lnTo>
                    <a:lnTo>
                      <a:pt x="214" y="22"/>
                    </a:lnTo>
                    <a:lnTo>
                      <a:pt x="214" y="21"/>
                    </a:lnTo>
                    <a:close/>
                  </a:path>
                </a:pathLst>
              </a:custGeom>
              <a:solidFill>
                <a:srgbClr val="D18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520" name="Freeform 64"/>
              <p:cNvSpPr>
                <a:spLocks/>
              </p:cNvSpPr>
              <p:nvPr/>
            </p:nvSpPr>
            <p:spPr bwMode="auto">
              <a:xfrm>
                <a:off x="3206" y="3888"/>
                <a:ext cx="218" cy="144"/>
              </a:xfrm>
              <a:custGeom>
                <a:avLst/>
                <a:gdLst>
                  <a:gd name="T0" fmla="*/ 169 w 218"/>
                  <a:gd name="T1" fmla="*/ 143 h 144"/>
                  <a:gd name="T2" fmla="*/ 145 w 218"/>
                  <a:gd name="T3" fmla="*/ 132 h 144"/>
                  <a:gd name="T4" fmla="*/ 118 w 218"/>
                  <a:gd name="T5" fmla="*/ 119 h 144"/>
                  <a:gd name="T6" fmla="*/ 91 w 218"/>
                  <a:gd name="T7" fmla="*/ 108 h 144"/>
                  <a:gd name="T8" fmla="*/ 64 w 218"/>
                  <a:gd name="T9" fmla="*/ 94 h 144"/>
                  <a:gd name="T10" fmla="*/ 40 w 218"/>
                  <a:gd name="T11" fmla="*/ 82 h 144"/>
                  <a:gd name="T12" fmla="*/ 20 w 218"/>
                  <a:gd name="T13" fmla="*/ 68 h 144"/>
                  <a:gd name="T14" fmla="*/ 5 w 218"/>
                  <a:gd name="T15" fmla="*/ 52 h 144"/>
                  <a:gd name="T16" fmla="*/ 0 w 218"/>
                  <a:gd name="T17" fmla="*/ 36 h 144"/>
                  <a:gd name="T18" fmla="*/ 3 w 218"/>
                  <a:gd name="T19" fmla="*/ 19 h 144"/>
                  <a:gd name="T20" fmla="*/ 20 w 218"/>
                  <a:gd name="T21" fmla="*/ 0 h 144"/>
                  <a:gd name="T22" fmla="*/ 30 w 218"/>
                  <a:gd name="T23" fmla="*/ 19 h 144"/>
                  <a:gd name="T24" fmla="*/ 52 w 218"/>
                  <a:gd name="T25" fmla="*/ 34 h 144"/>
                  <a:gd name="T26" fmla="*/ 86 w 218"/>
                  <a:gd name="T27" fmla="*/ 48 h 144"/>
                  <a:gd name="T28" fmla="*/ 123 w 218"/>
                  <a:gd name="T29" fmla="*/ 62 h 144"/>
                  <a:gd name="T30" fmla="*/ 160 w 218"/>
                  <a:gd name="T31" fmla="*/ 75 h 144"/>
                  <a:gd name="T32" fmla="*/ 189 w 218"/>
                  <a:gd name="T33" fmla="*/ 86 h 144"/>
                  <a:gd name="T34" fmla="*/ 211 w 218"/>
                  <a:gd name="T35" fmla="*/ 100 h 144"/>
                  <a:gd name="T36" fmla="*/ 218 w 218"/>
                  <a:gd name="T37" fmla="*/ 114 h 144"/>
                  <a:gd name="T38" fmla="*/ 206 w 218"/>
                  <a:gd name="T39" fmla="*/ 127 h 144"/>
                  <a:gd name="T40" fmla="*/ 169 w 218"/>
                  <a:gd name="T41" fmla="*/ 144 h 144"/>
                  <a:gd name="T42" fmla="*/ 169 w 218"/>
                  <a:gd name="T43" fmla="*/ 144 h 144"/>
                  <a:gd name="T44" fmla="*/ 169 w 218"/>
                  <a:gd name="T45" fmla="*/ 143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18" h="144">
                    <a:moveTo>
                      <a:pt x="169" y="143"/>
                    </a:moveTo>
                    <a:lnTo>
                      <a:pt x="145" y="132"/>
                    </a:lnTo>
                    <a:lnTo>
                      <a:pt x="118" y="119"/>
                    </a:lnTo>
                    <a:lnTo>
                      <a:pt x="91" y="108"/>
                    </a:lnTo>
                    <a:lnTo>
                      <a:pt x="64" y="94"/>
                    </a:lnTo>
                    <a:lnTo>
                      <a:pt x="40" y="82"/>
                    </a:lnTo>
                    <a:lnTo>
                      <a:pt x="20" y="68"/>
                    </a:lnTo>
                    <a:lnTo>
                      <a:pt x="5" y="52"/>
                    </a:lnTo>
                    <a:lnTo>
                      <a:pt x="0" y="36"/>
                    </a:lnTo>
                    <a:lnTo>
                      <a:pt x="3" y="19"/>
                    </a:lnTo>
                    <a:lnTo>
                      <a:pt x="20" y="0"/>
                    </a:lnTo>
                    <a:lnTo>
                      <a:pt x="30" y="19"/>
                    </a:lnTo>
                    <a:lnTo>
                      <a:pt x="52" y="34"/>
                    </a:lnTo>
                    <a:lnTo>
                      <a:pt x="86" y="48"/>
                    </a:lnTo>
                    <a:lnTo>
                      <a:pt x="123" y="62"/>
                    </a:lnTo>
                    <a:lnTo>
                      <a:pt x="160" y="75"/>
                    </a:lnTo>
                    <a:lnTo>
                      <a:pt x="189" y="86"/>
                    </a:lnTo>
                    <a:lnTo>
                      <a:pt x="211" y="100"/>
                    </a:lnTo>
                    <a:lnTo>
                      <a:pt x="218" y="114"/>
                    </a:lnTo>
                    <a:lnTo>
                      <a:pt x="206" y="127"/>
                    </a:lnTo>
                    <a:lnTo>
                      <a:pt x="169" y="144"/>
                    </a:lnTo>
                    <a:lnTo>
                      <a:pt x="169" y="144"/>
                    </a:lnTo>
                    <a:lnTo>
                      <a:pt x="169" y="143"/>
                    </a:lnTo>
                    <a:close/>
                  </a:path>
                </a:pathLst>
              </a:custGeom>
              <a:solidFill>
                <a:srgbClr val="D18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521" name="Freeform 65"/>
              <p:cNvSpPr>
                <a:spLocks/>
              </p:cNvSpPr>
              <p:nvPr/>
            </p:nvSpPr>
            <p:spPr bwMode="auto">
              <a:xfrm>
                <a:off x="3824" y="3917"/>
                <a:ext cx="213" cy="54"/>
              </a:xfrm>
              <a:custGeom>
                <a:avLst/>
                <a:gdLst>
                  <a:gd name="T0" fmla="*/ 213 w 213"/>
                  <a:gd name="T1" fmla="*/ 8 h 54"/>
                  <a:gd name="T2" fmla="*/ 194 w 213"/>
                  <a:gd name="T3" fmla="*/ 13 h 54"/>
                  <a:gd name="T4" fmla="*/ 174 w 213"/>
                  <a:gd name="T5" fmla="*/ 17 h 54"/>
                  <a:gd name="T6" fmla="*/ 154 w 213"/>
                  <a:gd name="T7" fmla="*/ 22 h 54"/>
                  <a:gd name="T8" fmla="*/ 132 w 213"/>
                  <a:gd name="T9" fmla="*/ 27 h 54"/>
                  <a:gd name="T10" fmla="*/ 113 w 213"/>
                  <a:gd name="T11" fmla="*/ 32 h 54"/>
                  <a:gd name="T12" fmla="*/ 91 w 213"/>
                  <a:gd name="T13" fmla="*/ 37 h 54"/>
                  <a:gd name="T14" fmla="*/ 69 w 213"/>
                  <a:gd name="T15" fmla="*/ 41 h 54"/>
                  <a:gd name="T16" fmla="*/ 47 w 213"/>
                  <a:gd name="T17" fmla="*/ 46 h 54"/>
                  <a:gd name="T18" fmla="*/ 24 w 213"/>
                  <a:gd name="T19" fmla="*/ 50 h 54"/>
                  <a:gd name="T20" fmla="*/ 0 w 213"/>
                  <a:gd name="T21" fmla="*/ 54 h 54"/>
                  <a:gd name="T22" fmla="*/ 7 w 213"/>
                  <a:gd name="T23" fmla="*/ 46 h 54"/>
                  <a:gd name="T24" fmla="*/ 17 w 213"/>
                  <a:gd name="T25" fmla="*/ 39 h 54"/>
                  <a:gd name="T26" fmla="*/ 29 w 213"/>
                  <a:gd name="T27" fmla="*/ 33 h 54"/>
                  <a:gd name="T28" fmla="*/ 44 w 213"/>
                  <a:gd name="T29" fmla="*/ 27 h 54"/>
                  <a:gd name="T30" fmla="*/ 61 w 213"/>
                  <a:gd name="T31" fmla="*/ 22 h 54"/>
                  <a:gd name="T32" fmla="*/ 76 w 213"/>
                  <a:gd name="T33" fmla="*/ 17 h 54"/>
                  <a:gd name="T34" fmla="*/ 93 w 213"/>
                  <a:gd name="T35" fmla="*/ 13 h 54"/>
                  <a:gd name="T36" fmla="*/ 110 w 213"/>
                  <a:gd name="T37" fmla="*/ 9 h 54"/>
                  <a:gd name="T38" fmla="*/ 127 w 213"/>
                  <a:gd name="T39" fmla="*/ 5 h 54"/>
                  <a:gd name="T40" fmla="*/ 145 w 213"/>
                  <a:gd name="T41" fmla="*/ 0 h 54"/>
                  <a:gd name="T42" fmla="*/ 152 w 213"/>
                  <a:gd name="T43" fmla="*/ 0 h 54"/>
                  <a:gd name="T44" fmla="*/ 159 w 213"/>
                  <a:gd name="T45" fmla="*/ 0 h 54"/>
                  <a:gd name="T46" fmla="*/ 167 w 213"/>
                  <a:gd name="T47" fmla="*/ 0 h 54"/>
                  <a:gd name="T48" fmla="*/ 174 w 213"/>
                  <a:gd name="T49" fmla="*/ 1 h 54"/>
                  <a:gd name="T50" fmla="*/ 181 w 213"/>
                  <a:gd name="T51" fmla="*/ 2 h 54"/>
                  <a:gd name="T52" fmla="*/ 186 w 213"/>
                  <a:gd name="T53" fmla="*/ 3 h 54"/>
                  <a:gd name="T54" fmla="*/ 194 w 213"/>
                  <a:gd name="T55" fmla="*/ 5 h 54"/>
                  <a:gd name="T56" fmla="*/ 201 w 213"/>
                  <a:gd name="T57" fmla="*/ 7 h 54"/>
                  <a:gd name="T58" fmla="*/ 206 w 213"/>
                  <a:gd name="T59" fmla="*/ 8 h 54"/>
                  <a:gd name="T60" fmla="*/ 213 w 213"/>
                  <a:gd name="T61" fmla="*/ 9 h 54"/>
                  <a:gd name="T62" fmla="*/ 213 w 213"/>
                  <a:gd name="T63" fmla="*/ 9 h 54"/>
                  <a:gd name="T64" fmla="*/ 213 w 213"/>
                  <a:gd name="T65" fmla="*/ 8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13" h="54">
                    <a:moveTo>
                      <a:pt x="213" y="8"/>
                    </a:moveTo>
                    <a:lnTo>
                      <a:pt x="194" y="13"/>
                    </a:lnTo>
                    <a:lnTo>
                      <a:pt x="174" y="17"/>
                    </a:lnTo>
                    <a:lnTo>
                      <a:pt x="154" y="22"/>
                    </a:lnTo>
                    <a:lnTo>
                      <a:pt x="132" y="27"/>
                    </a:lnTo>
                    <a:lnTo>
                      <a:pt x="113" y="32"/>
                    </a:lnTo>
                    <a:lnTo>
                      <a:pt x="91" y="37"/>
                    </a:lnTo>
                    <a:lnTo>
                      <a:pt x="69" y="41"/>
                    </a:lnTo>
                    <a:lnTo>
                      <a:pt x="47" y="46"/>
                    </a:lnTo>
                    <a:lnTo>
                      <a:pt x="24" y="50"/>
                    </a:lnTo>
                    <a:lnTo>
                      <a:pt x="0" y="54"/>
                    </a:lnTo>
                    <a:lnTo>
                      <a:pt x="7" y="46"/>
                    </a:lnTo>
                    <a:lnTo>
                      <a:pt x="17" y="39"/>
                    </a:lnTo>
                    <a:lnTo>
                      <a:pt x="29" y="33"/>
                    </a:lnTo>
                    <a:lnTo>
                      <a:pt x="44" y="27"/>
                    </a:lnTo>
                    <a:lnTo>
                      <a:pt x="61" y="22"/>
                    </a:lnTo>
                    <a:lnTo>
                      <a:pt x="76" y="17"/>
                    </a:lnTo>
                    <a:lnTo>
                      <a:pt x="93" y="13"/>
                    </a:lnTo>
                    <a:lnTo>
                      <a:pt x="110" y="9"/>
                    </a:lnTo>
                    <a:lnTo>
                      <a:pt x="127" y="5"/>
                    </a:lnTo>
                    <a:lnTo>
                      <a:pt x="145" y="0"/>
                    </a:lnTo>
                    <a:lnTo>
                      <a:pt x="152" y="0"/>
                    </a:lnTo>
                    <a:lnTo>
                      <a:pt x="159" y="0"/>
                    </a:lnTo>
                    <a:lnTo>
                      <a:pt x="167" y="0"/>
                    </a:lnTo>
                    <a:lnTo>
                      <a:pt x="174" y="1"/>
                    </a:lnTo>
                    <a:lnTo>
                      <a:pt x="181" y="2"/>
                    </a:lnTo>
                    <a:lnTo>
                      <a:pt x="186" y="3"/>
                    </a:lnTo>
                    <a:lnTo>
                      <a:pt x="194" y="5"/>
                    </a:lnTo>
                    <a:lnTo>
                      <a:pt x="201" y="7"/>
                    </a:lnTo>
                    <a:lnTo>
                      <a:pt x="206" y="8"/>
                    </a:lnTo>
                    <a:lnTo>
                      <a:pt x="213" y="9"/>
                    </a:lnTo>
                    <a:lnTo>
                      <a:pt x="213" y="9"/>
                    </a:lnTo>
                    <a:lnTo>
                      <a:pt x="213" y="8"/>
                    </a:lnTo>
                    <a:close/>
                  </a:path>
                </a:pathLst>
              </a:custGeom>
              <a:solidFill>
                <a:srgbClr val="D18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522" name="Freeform 66"/>
              <p:cNvSpPr>
                <a:spLocks/>
              </p:cNvSpPr>
              <p:nvPr/>
            </p:nvSpPr>
            <p:spPr bwMode="auto">
              <a:xfrm>
                <a:off x="3949" y="3958"/>
                <a:ext cx="221" cy="54"/>
              </a:xfrm>
              <a:custGeom>
                <a:avLst/>
                <a:gdLst>
                  <a:gd name="T0" fmla="*/ 221 w 221"/>
                  <a:gd name="T1" fmla="*/ 0 h 54"/>
                  <a:gd name="T2" fmla="*/ 216 w 221"/>
                  <a:gd name="T3" fmla="*/ 5 h 54"/>
                  <a:gd name="T4" fmla="*/ 211 w 221"/>
                  <a:gd name="T5" fmla="*/ 8 h 54"/>
                  <a:gd name="T6" fmla="*/ 201 w 221"/>
                  <a:gd name="T7" fmla="*/ 12 h 54"/>
                  <a:gd name="T8" fmla="*/ 191 w 221"/>
                  <a:gd name="T9" fmla="*/ 13 h 54"/>
                  <a:gd name="T10" fmla="*/ 179 w 221"/>
                  <a:gd name="T11" fmla="*/ 15 h 54"/>
                  <a:gd name="T12" fmla="*/ 167 w 221"/>
                  <a:gd name="T13" fmla="*/ 16 h 54"/>
                  <a:gd name="T14" fmla="*/ 157 w 221"/>
                  <a:gd name="T15" fmla="*/ 17 h 54"/>
                  <a:gd name="T16" fmla="*/ 145 w 221"/>
                  <a:gd name="T17" fmla="*/ 20 h 54"/>
                  <a:gd name="T18" fmla="*/ 135 w 221"/>
                  <a:gd name="T19" fmla="*/ 22 h 54"/>
                  <a:gd name="T20" fmla="*/ 125 w 221"/>
                  <a:gd name="T21" fmla="*/ 24 h 54"/>
                  <a:gd name="T22" fmla="*/ 115 w 221"/>
                  <a:gd name="T23" fmla="*/ 29 h 54"/>
                  <a:gd name="T24" fmla="*/ 105 w 221"/>
                  <a:gd name="T25" fmla="*/ 32 h 54"/>
                  <a:gd name="T26" fmla="*/ 96 w 221"/>
                  <a:gd name="T27" fmla="*/ 36 h 54"/>
                  <a:gd name="T28" fmla="*/ 83 w 221"/>
                  <a:gd name="T29" fmla="*/ 38 h 54"/>
                  <a:gd name="T30" fmla="*/ 73 w 221"/>
                  <a:gd name="T31" fmla="*/ 41 h 54"/>
                  <a:gd name="T32" fmla="*/ 61 w 221"/>
                  <a:gd name="T33" fmla="*/ 44 h 54"/>
                  <a:gd name="T34" fmla="*/ 51 w 221"/>
                  <a:gd name="T35" fmla="*/ 46 h 54"/>
                  <a:gd name="T36" fmla="*/ 39 w 221"/>
                  <a:gd name="T37" fmla="*/ 49 h 54"/>
                  <a:gd name="T38" fmla="*/ 29 w 221"/>
                  <a:gd name="T39" fmla="*/ 52 h 54"/>
                  <a:gd name="T40" fmla="*/ 20 w 221"/>
                  <a:gd name="T41" fmla="*/ 54 h 54"/>
                  <a:gd name="T42" fmla="*/ 0 w 221"/>
                  <a:gd name="T43" fmla="*/ 45 h 54"/>
                  <a:gd name="T44" fmla="*/ 17 w 221"/>
                  <a:gd name="T45" fmla="*/ 38 h 54"/>
                  <a:gd name="T46" fmla="*/ 37 w 221"/>
                  <a:gd name="T47" fmla="*/ 30 h 54"/>
                  <a:gd name="T48" fmla="*/ 56 w 221"/>
                  <a:gd name="T49" fmla="*/ 23 h 54"/>
                  <a:gd name="T50" fmla="*/ 76 w 221"/>
                  <a:gd name="T51" fmla="*/ 17 h 54"/>
                  <a:gd name="T52" fmla="*/ 98 w 221"/>
                  <a:gd name="T53" fmla="*/ 12 h 54"/>
                  <a:gd name="T54" fmla="*/ 120 w 221"/>
                  <a:gd name="T55" fmla="*/ 7 h 54"/>
                  <a:gd name="T56" fmla="*/ 145 w 221"/>
                  <a:gd name="T57" fmla="*/ 4 h 54"/>
                  <a:gd name="T58" fmla="*/ 169 w 221"/>
                  <a:gd name="T59" fmla="*/ 1 h 54"/>
                  <a:gd name="T60" fmla="*/ 194 w 221"/>
                  <a:gd name="T61" fmla="*/ 0 h 54"/>
                  <a:gd name="T62" fmla="*/ 221 w 221"/>
                  <a:gd name="T63" fmla="*/ 0 h 54"/>
                  <a:gd name="T64" fmla="*/ 221 w 221"/>
                  <a:gd name="T65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21" h="54">
                    <a:moveTo>
                      <a:pt x="221" y="0"/>
                    </a:moveTo>
                    <a:lnTo>
                      <a:pt x="216" y="5"/>
                    </a:lnTo>
                    <a:lnTo>
                      <a:pt x="211" y="8"/>
                    </a:lnTo>
                    <a:lnTo>
                      <a:pt x="201" y="12"/>
                    </a:lnTo>
                    <a:lnTo>
                      <a:pt x="191" y="13"/>
                    </a:lnTo>
                    <a:lnTo>
                      <a:pt x="179" y="15"/>
                    </a:lnTo>
                    <a:lnTo>
                      <a:pt x="167" y="16"/>
                    </a:lnTo>
                    <a:lnTo>
                      <a:pt x="157" y="17"/>
                    </a:lnTo>
                    <a:lnTo>
                      <a:pt x="145" y="20"/>
                    </a:lnTo>
                    <a:lnTo>
                      <a:pt x="135" y="22"/>
                    </a:lnTo>
                    <a:lnTo>
                      <a:pt x="125" y="24"/>
                    </a:lnTo>
                    <a:lnTo>
                      <a:pt x="115" y="29"/>
                    </a:lnTo>
                    <a:lnTo>
                      <a:pt x="105" y="32"/>
                    </a:lnTo>
                    <a:lnTo>
                      <a:pt x="96" y="36"/>
                    </a:lnTo>
                    <a:lnTo>
                      <a:pt x="83" y="38"/>
                    </a:lnTo>
                    <a:lnTo>
                      <a:pt x="73" y="41"/>
                    </a:lnTo>
                    <a:lnTo>
                      <a:pt x="61" y="44"/>
                    </a:lnTo>
                    <a:lnTo>
                      <a:pt x="51" y="46"/>
                    </a:lnTo>
                    <a:lnTo>
                      <a:pt x="39" y="49"/>
                    </a:lnTo>
                    <a:lnTo>
                      <a:pt x="29" y="52"/>
                    </a:lnTo>
                    <a:lnTo>
                      <a:pt x="20" y="54"/>
                    </a:lnTo>
                    <a:lnTo>
                      <a:pt x="0" y="45"/>
                    </a:lnTo>
                    <a:lnTo>
                      <a:pt x="17" y="38"/>
                    </a:lnTo>
                    <a:lnTo>
                      <a:pt x="37" y="30"/>
                    </a:lnTo>
                    <a:lnTo>
                      <a:pt x="56" y="23"/>
                    </a:lnTo>
                    <a:lnTo>
                      <a:pt x="76" y="17"/>
                    </a:lnTo>
                    <a:lnTo>
                      <a:pt x="98" y="12"/>
                    </a:lnTo>
                    <a:lnTo>
                      <a:pt x="120" y="7"/>
                    </a:lnTo>
                    <a:lnTo>
                      <a:pt x="145" y="4"/>
                    </a:lnTo>
                    <a:lnTo>
                      <a:pt x="169" y="1"/>
                    </a:lnTo>
                    <a:lnTo>
                      <a:pt x="194" y="0"/>
                    </a:lnTo>
                    <a:lnTo>
                      <a:pt x="221" y="0"/>
                    </a:lnTo>
                    <a:lnTo>
                      <a:pt x="221" y="0"/>
                    </a:lnTo>
                    <a:close/>
                  </a:path>
                </a:pathLst>
              </a:custGeom>
              <a:solidFill>
                <a:srgbClr val="D18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523" name="Freeform 67"/>
              <p:cNvSpPr>
                <a:spLocks/>
              </p:cNvSpPr>
              <p:nvPr/>
            </p:nvSpPr>
            <p:spPr bwMode="auto">
              <a:xfrm>
                <a:off x="3464" y="3999"/>
                <a:ext cx="934" cy="217"/>
              </a:xfrm>
              <a:custGeom>
                <a:avLst/>
                <a:gdLst>
                  <a:gd name="T0" fmla="*/ 220 w 934"/>
                  <a:gd name="T1" fmla="*/ 161 h 217"/>
                  <a:gd name="T2" fmla="*/ 291 w 934"/>
                  <a:gd name="T3" fmla="*/ 169 h 217"/>
                  <a:gd name="T4" fmla="*/ 362 w 934"/>
                  <a:gd name="T5" fmla="*/ 177 h 217"/>
                  <a:gd name="T6" fmla="*/ 438 w 934"/>
                  <a:gd name="T7" fmla="*/ 185 h 217"/>
                  <a:gd name="T8" fmla="*/ 514 w 934"/>
                  <a:gd name="T9" fmla="*/ 191 h 217"/>
                  <a:gd name="T10" fmla="*/ 590 w 934"/>
                  <a:gd name="T11" fmla="*/ 195 h 217"/>
                  <a:gd name="T12" fmla="*/ 666 w 934"/>
                  <a:gd name="T13" fmla="*/ 196 h 217"/>
                  <a:gd name="T14" fmla="*/ 737 w 934"/>
                  <a:gd name="T15" fmla="*/ 191 h 217"/>
                  <a:gd name="T16" fmla="*/ 808 w 934"/>
                  <a:gd name="T17" fmla="*/ 182 h 217"/>
                  <a:gd name="T18" fmla="*/ 875 w 934"/>
                  <a:gd name="T19" fmla="*/ 167 h 217"/>
                  <a:gd name="T20" fmla="*/ 934 w 934"/>
                  <a:gd name="T21" fmla="*/ 144 h 217"/>
                  <a:gd name="T22" fmla="*/ 929 w 934"/>
                  <a:gd name="T23" fmla="*/ 160 h 217"/>
                  <a:gd name="T24" fmla="*/ 916 w 934"/>
                  <a:gd name="T25" fmla="*/ 174 h 217"/>
                  <a:gd name="T26" fmla="*/ 894 w 934"/>
                  <a:gd name="T27" fmla="*/ 183 h 217"/>
                  <a:gd name="T28" fmla="*/ 867 w 934"/>
                  <a:gd name="T29" fmla="*/ 190 h 217"/>
                  <a:gd name="T30" fmla="*/ 835 w 934"/>
                  <a:gd name="T31" fmla="*/ 196 h 217"/>
                  <a:gd name="T32" fmla="*/ 799 w 934"/>
                  <a:gd name="T33" fmla="*/ 200 h 217"/>
                  <a:gd name="T34" fmla="*/ 764 w 934"/>
                  <a:gd name="T35" fmla="*/ 204 h 217"/>
                  <a:gd name="T36" fmla="*/ 728 w 934"/>
                  <a:gd name="T37" fmla="*/ 207 h 217"/>
                  <a:gd name="T38" fmla="*/ 693 w 934"/>
                  <a:gd name="T39" fmla="*/ 211 h 217"/>
                  <a:gd name="T40" fmla="*/ 661 w 934"/>
                  <a:gd name="T41" fmla="*/ 215 h 217"/>
                  <a:gd name="T42" fmla="*/ 598 w 934"/>
                  <a:gd name="T43" fmla="*/ 216 h 217"/>
                  <a:gd name="T44" fmla="*/ 534 w 934"/>
                  <a:gd name="T45" fmla="*/ 217 h 217"/>
                  <a:gd name="T46" fmla="*/ 473 w 934"/>
                  <a:gd name="T47" fmla="*/ 216 h 217"/>
                  <a:gd name="T48" fmla="*/ 411 w 934"/>
                  <a:gd name="T49" fmla="*/ 214 h 217"/>
                  <a:gd name="T50" fmla="*/ 350 w 934"/>
                  <a:gd name="T51" fmla="*/ 209 h 217"/>
                  <a:gd name="T52" fmla="*/ 291 w 934"/>
                  <a:gd name="T53" fmla="*/ 203 h 217"/>
                  <a:gd name="T54" fmla="*/ 232 w 934"/>
                  <a:gd name="T55" fmla="*/ 193 h 217"/>
                  <a:gd name="T56" fmla="*/ 176 w 934"/>
                  <a:gd name="T57" fmla="*/ 180 h 217"/>
                  <a:gd name="T58" fmla="*/ 122 w 934"/>
                  <a:gd name="T59" fmla="*/ 163 h 217"/>
                  <a:gd name="T60" fmla="*/ 71 w 934"/>
                  <a:gd name="T61" fmla="*/ 141 h 217"/>
                  <a:gd name="T62" fmla="*/ 71 w 934"/>
                  <a:gd name="T63" fmla="*/ 126 h 217"/>
                  <a:gd name="T64" fmla="*/ 68 w 934"/>
                  <a:gd name="T65" fmla="*/ 111 h 217"/>
                  <a:gd name="T66" fmla="*/ 63 w 934"/>
                  <a:gd name="T67" fmla="*/ 96 h 217"/>
                  <a:gd name="T68" fmla="*/ 58 w 934"/>
                  <a:gd name="T69" fmla="*/ 83 h 217"/>
                  <a:gd name="T70" fmla="*/ 51 w 934"/>
                  <a:gd name="T71" fmla="*/ 69 h 217"/>
                  <a:gd name="T72" fmla="*/ 41 w 934"/>
                  <a:gd name="T73" fmla="*/ 55 h 217"/>
                  <a:gd name="T74" fmla="*/ 32 w 934"/>
                  <a:gd name="T75" fmla="*/ 41 h 217"/>
                  <a:gd name="T76" fmla="*/ 22 w 934"/>
                  <a:gd name="T77" fmla="*/ 28 h 217"/>
                  <a:gd name="T78" fmla="*/ 12 w 934"/>
                  <a:gd name="T79" fmla="*/ 14 h 217"/>
                  <a:gd name="T80" fmla="*/ 0 w 934"/>
                  <a:gd name="T81" fmla="*/ 0 h 217"/>
                  <a:gd name="T82" fmla="*/ 36 w 934"/>
                  <a:gd name="T83" fmla="*/ 12 h 217"/>
                  <a:gd name="T84" fmla="*/ 61 w 934"/>
                  <a:gd name="T85" fmla="*/ 27 h 217"/>
                  <a:gd name="T86" fmla="*/ 76 w 934"/>
                  <a:gd name="T87" fmla="*/ 44 h 217"/>
                  <a:gd name="T88" fmla="*/ 88 w 934"/>
                  <a:gd name="T89" fmla="*/ 63 h 217"/>
                  <a:gd name="T90" fmla="*/ 95 w 934"/>
                  <a:gd name="T91" fmla="*/ 83 h 217"/>
                  <a:gd name="T92" fmla="*/ 105 w 934"/>
                  <a:gd name="T93" fmla="*/ 102 h 217"/>
                  <a:gd name="T94" fmla="*/ 120 w 934"/>
                  <a:gd name="T95" fmla="*/ 121 h 217"/>
                  <a:gd name="T96" fmla="*/ 142 w 934"/>
                  <a:gd name="T97" fmla="*/ 139 h 217"/>
                  <a:gd name="T98" fmla="*/ 176 w 934"/>
                  <a:gd name="T99" fmla="*/ 152 h 217"/>
                  <a:gd name="T100" fmla="*/ 220 w 934"/>
                  <a:gd name="T101" fmla="*/ 161 h 217"/>
                  <a:gd name="T102" fmla="*/ 220 w 934"/>
                  <a:gd name="T103" fmla="*/ 161 h 2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934" h="217">
                    <a:moveTo>
                      <a:pt x="220" y="161"/>
                    </a:moveTo>
                    <a:lnTo>
                      <a:pt x="291" y="169"/>
                    </a:lnTo>
                    <a:lnTo>
                      <a:pt x="362" y="177"/>
                    </a:lnTo>
                    <a:lnTo>
                      <a:pt x="438" y="185"/>
                    </a:lnTo>
                    <a:lnTo>
                      <a:pt x="514" y="191"/>
                    </a:lnTo>
                    <a:lnTo>
                      <a:pt x="590" y="195"/>
                    </a:lnTo>
                    <a:lnTo>
                      <a:pt x="666" y="196"/>
                    </a:lnTo>
                    <a:lnTo>
                      <a:pt x="737" y="191"/>
                    </a:lnTo>
                    <a:lnTo>
                      <a:pt x="808" y="182"/>
                    </a:lnTo>
                    <a:lnTo>
                      <a:pt x="875" y="167"/>
                    </a:lnTo>
                    <a:lnTo>
                      <a:pt x="934" y="144"/>
                    </a:lnTo>
                    <a:lnTo>
                      <a:pt x="929" y="160"/>
                    </a:lnTo>
                    <a:lnTo>
                      <a:pt x="916" y="174"/>
                    </a:lnTo>
                    <a:lnTo>
                      <a:pt x="894" y="183"/>
                    </a:lnTo>
                    <a:lnTo>
                      <a:pt x="867" y="190"/>
                    </a:lnTo>
                    <a:lnTo>
                      <a:pt x="835" y="196"/>
                    </a:lnTo>
                    <a:lnTo>
                      <a:pt x="799" y="200"/>
                    </a:lnTo>
                    <a:lnTo>
                      <a:pt x="764" y="204"/>
                    </a:lnTo>
                    <a:lnTo>
                      <a:pt x="728" y="207"/>
                    </a:lnTo>
                    <a:lnTo>
                      <a:pt x="693" y="211"/>
                    </a:lnTo>
                    <a:lnTo>
                      <a:pt x="661" y="215"/>
                    </a:lnTo>
                    <a:lnTo>
                      <a:pt x="598" y="216"/>
                    </a:lnTo>
                    <a:lnTo>
                      <a:pt x="534" y="217"/>
                    </a:lnTo>
                    <a:lnTo>
                      <a:pt x="473" y="216"/>
                    </a:lnTo>
                    <a:lnTo>
                      <a:pt x="411" y="214"/>
                    </a:lnTo>
                    <a:lnTo>
                      <a:pt x="350" y="209"/>
                    </a:lnTo>
                    <a:lnTo>
                      <a:pt x="291" y="203"/>
                    </a:lnTo>
                    <a:lnTo>
                      <a:pt x="232" y="193"/>
                    </a:lnTo>
                    <a:lnTo>
                      <a:pt x="176" y="180"/>
                    </a:lnTo>
                    <a:lnTo>
                      <a:pt x="122" y="163"/>
                    </a:lnTo>
                    <a:lnTo>
                      <a:pt x="71" y="141"/>
                    </a:lnTo>
                    <a:lnTo>
                      <a:pt x="71" y="126"/>
                    </a:lnTo>
                    <a:lnTo>
                      <a:pt x="68" y="111"/>
                    </a:lnTo>
                    <a:lnTo>
                      <a:pt x="63" y="96"/>
                    </a:lnTo>
                    <a:lnTo>
                      <a:pt x="58" y="83"/>
                    </a:lnTo>
                    <a:lnTo>
                      <a:pt x="51" y="69"/>
                    </a:lnTo>
                    <a:lnTo>
                      <a:pt x="41" y="55"/>
                    </a:lnTo>
                    <a:lnTo>
                      <a:pt x="32" y="41"/>
                    </a:lnTo>
                    <a:lnTo>
                      <a:pt x="22" y="28"/>
                    </a:lnTo>
                    <a:lnTo>
                      <a:pt x="12" y="14"/>
                    </a:lnTo>
                    <a:lnTo>
                      <a:pt x="0" y="0"/>
                    </a:lnTo>
                    <a:lnTo>
                      <a:pt x="36" y="12"/>
                    </a:lnTo>
                    <a:lnTo>
                      <a:pt x="61" y="27"/>
                    </a:lnTo>
                    <a:lnTo>
                      <a:pt x="76" y="44"/>
                    </a:lnTo>
                    <a:lnTo>
                      <a:pt x="88" y="63"/>
                    </a:lnTo>
                    <a:lnTo>
                      <a:pt x="95" y="83"/>
                    </a:lnTo>
                    <a:lnTo>
                      <a:pt x="105" y="102"/>
                    </a:lnTo>
                    <a:lnTo>
                      <a:pt x="120" y="121"/>
                    </a:lnTo>
                    <a:lnTo>
                      <a:pt x="142" y="139"/>
                    </a:lnTo>
                    <a:lnTo>
                      <a:pt x="176" y="152"/>
                    </a:lnTo>
                    <a:lnTo>
                      <a:pt x="220" y="161"/>
                    </a:lnTo>
                    <a:lnTo>
                      <a:pt x="220" y="161"/>
                    </a:lnTo>
                    <a:close/>
                  </a:path>
                </a:pathLst>
              </a:custGeom>
              <a:solidFill>
                <a:srgbClr val="D18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524" name="Freeform 68"/>
              <p:cNvSpPr>
                <a:spLocks/>
              </p:cNvSpPr>
              <p:nvPr/>
            </p:nvSpPr>
            <p:spPr bwMode="auto">
              <a:xfrm>
                <a:off x="2140" y="3743"/>
                <a:ext cx="101" cy="121"/>
              </a:xfrm>
              <a:custGeom>
                <a:avLst/>
                <a:gdLst>
                  <a:gd name="T0" fmla="*/ 81 w 101"/>
                  <a:gd name="T1" fmla="*/ 103 h 121"/>
                  <a:gd name="T2" fmla="*/ 44 w 101"/>
                  <a:gd name="T3" fmla="*/ 121 h 121"/>
                  <a:gd name="T4" fmla="*/ 39 w 101"/>
                  <a:gd name="T5" fmla="*/ 110 h 121"/>
                  <a:gd name="T6" fmla="*/ 34 w 101"/>
                  <a:gd name="T7" fmla="*/ 100 h 121"/>
                  <a:gd name="T8" fmla="*/ 29 w 101"/>
                  <a:gd name="T9" fmla="*/ 88 h 121"/>
                  <a:gd name="T10" fmla="*/ 25 w 101"/>
                  <a:gd name="T11" fmla="*/ 77 h 121"/>
                  <a:gd name="T12" fmla="*/ 20 w 101"/>
                  <a:gd name="T13" fmla="*/ 67 h 121"/>
                  <a:gd name="T14" fmla="*/ 15 w 101"/>
                  <a:gd name="T15" fmla="*/ 55 h 121"/>
                  <a:gd name="T16" fmla="*/ 10 w 101"/>
                  <a:gd name="T17" fmla="*/ 44 h 121"/>
                  <a:gd name="T18" fmla="*/ 5 w 101"/>
                  <a:gd name="T19" fmla="*/ 32 h 121"/>
                  <a:gd name="T20" fmla="*/ 3 w 101"/>
                  <a:gd name="T21" fmla="*/ 20 h 121"/>
                  <a:gd name="T22" fmla="*/ 0 w 101"/>
                  <a:gd name="T23" fmla="*/ 6 h 121"/>
                  <a:gd name="T24" fmla="*/ 47 w 101"/>
                  <a:gd name="T25" fmla="*/ 0 h 121"/>
                  <a:gd name="T26" fmla="*/ 76 w 101"/>
                  <a:gd name="T27" fmla="*/ 0 h 121"/>
                  <a:gd name="T28" fmla="*/ 93 w 101"/>
                  <a:gd name="T29" fmla="*/ 6 h 121"/>
                  <a:gd name="T30" fmla="*/ 101 w 101"/>
                  <a:gd name="T31" fmla="*/ 16 h 121"/>
                  <a:gd name="T32" fmla="*/ 101 w 101"/>
                  <a:gd name="T33" fmla="*/ 30 h 121"/>
                  <a:gd name="T34" fmla="*/ 93 w 101"/>
                  <a:gd name="T35" fmla="*/ 46 h 121"/>
                  <a:gd name="T36" fmla="*/ 86 w 101"/>
                  <a:gd name="T37" fmla="*/ 62 h 121"/>
                  <a:gd name="T38" fmla="*/ 81 w 101"/>
                  <a:gd name="T39" fmla="*/ 78 h 121"/>
                  <a:gd name="T40" fmla="*/ 79 w 101"/>
                  <a:gd name="T41" fmla="*/ 93 h 121"/>
                  <a:gd name="T42" fmla="*/ 81 w 101"/>
                  <a:gd name="T43" fmla="*/ 104 h 121"/>
                  <a:gd name="T44" fmla="*/ 81 w 101"/>
                  <a:gd name="T45" fmla="*/ 104 h 121"/>
                  <a:gd name="T46" fmla="*/ 81 w 101"/>
                  <a:gd name="T47" fmla="*/ 103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01" h="121">
                    <a:moveTo>
                      <a:pt x="81" y="103"/>
                    </a:moveTo>
                    <a:lnTo>
                      <a:pt x="44" y="121"/>
                    </a:lnTo>
                    <a:lnTo>
                      <a:pt x="39" y="110"/>
                    </a:lnTo>
                    <a:lnTo>
                      <a:pt x="34" y="100"/>
                    </a:lnTo>
                    <a:lnTo>
                      <a:pt x="29" y="88"/>
                    </a:lnTo>
                    <a:lnTo>
                      <a:pt x="25" y="77"/>
                    </a:lnTo>
                    <a:lnTo>
                      <a:pt x="20" y="67"/>
                    </a:lnTo>
                    <a:lnTo>
                      <a:pt x="15" y="55"/>
                    </a:lnTo>
                    <a:lnTo>
                      <a:pt x="10" y="44"/>
                    </a:lnTo>
                    <a:lnTo>
                      <a:pt x="5" y="32"/>
                    </a:lnTo>
                    <a:lnTo>
                      <a:pt x="3" y="20"/>
                    </a:lnTo>
                    <a:lnTo>
                      <a:pt x="0" y="6"/>
                    </a:lnTo>
                    <a:lnTo>
                      <a:pt x="47" y="0"/>
                    </a:lnTo>
                    <a:lnTo>
                      <a:pt x="76" y="0"/>
                    </a:lnTo>
                    <a:lnTo>
                      <a:pt x="93" y="6"/>
                    </a:lnTo>
                    <a:lnTo>
                      <a:pt x="101" y="16"/>
                    </a:lnTo>
                    <a:lnTo>
                      <a:pt x="101" y="30"/>
                    </a:lnTo>
                    <a:lnTo>
                      <a:pt x="93" y="46"/>
                    </a:lnTo>
                    <a:lnTo>
                      <a:pt x="86" y="62"/>
                    </a:lnTo>
                    <a:lnTo>
                      <a:pt x="81" y="78"/>
                    </a:lnTo>
                    <a:lnTo>
                      <a:pt x="79" y="93"/>
                    </a:lnTo>
                    <a:lnTo>
                      <a:pt x="81" y="104"/>
                    </a:lnTo>
                    <a:lnTo>
                      <a:pt x="81" y="104"/>
                    </a:lnTo>
                    <a:lnTo>
                      <a:pt x="81" y="103"/>
                    </a:lnTo>
                    <a:close/>
                  </a:path>
                </a:pathLst>
              </a:custGeom>
              <a:solidFill>
                <a:srgbClr val="FF00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525" name="Freeform 69"/>
              <p:cNvSpPr>
                <a:spLocks/>
              </p:cNvSpPr>
              <p:nvPr/>
            </p:nvSpPr>
            <p:spPr bwMode="auto">
              <a:xfrm>
                <a:off x="2258" y="3747"/>
                <a:ext cx="122" cy="132"/>
              </a:xfrm>
              <a:custGeom>
                <a:avLst/>
                <a:gdLst>
                  <a:gd name="T0" fmla="*/ 122 w 122"/>
                  <a:gd name="T1" fmla="*/ 2 h 132"/>
                  <a:gd name="T2" fmla="*/ 103 w 122"/>
                  <a:gd name="T3" fmla="*/ 132 h 132"/>
                  <a:gd name="T4" fmla="*/ 56 w 122"/>
                  <a:gd name="T5" fmla="*/ 131 h 132"/>
                  <a:gd name="T6" fmla="*/ 24 w 122"/>
                  <a:gd name="T7" fmla="*/ 125 h 132"/>
                  <a:gd name="T8" fmla="*/ 7 w 122"/>
                  <a:gd name="T9" fmla="*/ 115 h 132"/>
                  <a:gd name="T10" fmla="*/ 0 w 122"/>
                  <a:gd name="T11" fmla="*/ 103 h 132"/>
                  <a:gd name="T12" fmla="*/ 2 w 122"/>
                  <a:gd name="T13" fmla="*/ 87 h 132"/>
                  <a:gd name="T14" fmla="*/ 10 w 122"/>
                  <a:gd name="T15" fmla="*/ 71 h 132"/>
                  <a:gd name="T16" fmla="*/ 17 w 122"/>
                  <a:gd name="T17" fmla="*/ 52 h 132"/>
                  <a:gd name="T18" fmla="*/ 24 w 122"/>
                  <a:gd name="T19" fmla="*/ 35 h 132"/>
                  <a:gd name="T20" fmla="*/ 27 w 122"/>
                  <a:gd name="T21" fmla="*/ 18 h 132"/>
                  <a:gd name="T22" fmla="*/ 22 w 122"/>
                  <a:gd name="T23" fmla="*/ 2 h 132"/>
                  <a:gd name="T24" fmla="*/ 34 w 122"/>
                  <a:gd name="T25" fmla="*/ 3 h 132"/>
                  <a:gd name="T26" fmla="*/ 46 w 122"/>
                  <a:gd name="T27" fmla="*/ 3 h 132"/>
                  <a:gd name="T28" fmla="*/ 56 w 122"/>
                  <a:gd name="T29" fmla="*/ 2 h 132"/>
                  <a:gd name="T30" fmla="*/ 63 w 122"/>
                  <a:gd name="T31" fmla="*/ 2 h 132"/>
                  <a:gd name="T32" fmla="*/ 73 w 122"/>
                  <a:gd name="T33" fmla="*/ 1 h 132"/>
                  <a:gd name="T34" fmla="*/ 83 w 122"/>
                  <a:gd name="T35" fmla="*/ 0 h 132"/>
                  <a:gd name="T36" fmla="*/ 93 w 122"/>
                  <a:gd name="T37" fmla="*/ 0 h 132"/>
                  <a:gd name="T38" fmla="*/ 103 w 122"/>
                  <a:gd name="T39" fmla="*/ 0 h 132"/>
                  <a:gd name="T40" fmla="*/ 112 w 122"/>
                  <a:gd name="T41" fmla="*/ 1 h 132"/>
                  <a:gd name="T42" fmla="*/ 122 w 122"/>
                  <a:gd name="T43" fmla="*/ 2 h 132"/>
                  <a:gd name="T44" fmla="*/ 122 w 122"/>
                  <a:gd name="T45" fmla="*/ 2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22" h="132">
                    <a:moveTo>
                      <a:pt x="122" y="2"/>
                    </a:moveTo>
                    <a:lnTo>
                      <a:pt x="103" y="132"/>
                    </a:lnTo>
                    <a:lnTo>
                      <a:pt x="56" y="131"/>
                    </a:lnTo>
                    <a:lnTo>
                      <a:pt x="24" y="125"/>
                    </a:lnTo>
                    <a:lnTo>
                      <a:pt x="7" y="115"/>
                    </a:lnTo>
                    <a:lnTo>
                      <a:pt x="0" y="103"/>
                    </a:lnTo>
                    <a:lnTo>
                      <a:pt x="2" y="87"/>
                    </a:lnTo>
                    <a:lnTo>
                      <a:pt x="10" y="71"/>
                    </a:lnTo>
                    <a:lnTo>
                      <a:pt x="17" y="52"/>
                    </a:lnTo>
                    <a:lnTo>
                      <a:pt x="24" y="35"/>
                    </a:lnTo>
                    <a:lnTo>
                      <a:pt x="27" y="18"/>
                    </a:lnTo>
                    <a:lnTo>
                      <a:pt x="22" y="2"/>
                    </a:lnTo>
                    <a:lnTo>
                      <a:pt x="34" y="3"/>
                    </a:lnTo>
                    <a:lnTo>
                      <a:pt x="46" y="3"/>
                    </a:lnTo>
                    <a:lnTo>
                      <a:pt x="56" y="2"/>
                    </a:lnTo>
                    <a:lnTo>
                      <a:pt x="63" y="2"/>
                    </a:lnTo>
                    <a:lnTo>
                      <a:pt x="73" y="1"/>
                    </a:lnTo>
                    <a:lnTo>
                      <a:pt x="83" y="0"/>
                    </a:lnTo>
                    <a:lnTo>
                      <a:pt x="93" y="0"/>
                    </a:lnTo>
                    <a:lnTo>
                      <a:pt x="103" y="0"/>
                    </a:lnTo>
                    <a:lnTo>
                      <a:pt x="112" y="1"/>
                    </a:lnTo>
                    <a:lnTo>
                      <a:pt x="122" y="2"/>
                    </a:lnTo>
                    <a:lnTo>
                      <a:pt x="122" y="2"/>
                    </a:lnTo>
                    <a:close/>
                  </a:path>
                </a:pathLst>
              </a:custGeom>
              <a:solidFill>
                <a:srgbClr val="B3D9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526" name="Freeform 70"/>
              <p:cNvSpPr>
                <a:spLocks/>
              </p:cNvSpPr>
              <p:nvPr/>
            </p:nvSpPr>
            <p:spPr bwMode="auto">
              <a:xfrm>
                <a:off x="2405" y="3749"/>
                <a:ext cx="88" cy="185"/>
              </a:xfrm>
              <a:custGeom>
                <a:avLst/>
                <a:gdLst>
                  <a:gd name="T0" fmla="*/ 88 w 88"/>
                  <a:gd name="T1" fmla="*/ 0 h 185"/>
                  <a:gd name="T2" fmla="*/ 88 w 88"/>
                  <a:gd name="T3" fmla="*/ 19 h 185"/>
                  <a:gd name="T4" fmla="*/ 88 w 88"/>
                  <a:gd name="T5" fmla="*/ 38 h 185"/>
                  <a:gd name="T6" fmla="*/ 86 w 88"/>
                  <a:gd name="T7" fmla="*/ 56 h 185"/>
                  <a:gd name="T8" fmla="*/ 86 w 88"/>
                  <a:gd name="T9" fmla="*/ 75 h 185"/>
                  <a:gd name="T10" fmla="*/ 86 w 88"/>
                  <a:gd name="T11" fmla="*/ 94 h 185"/>
                  <a:gd name="T12" fmla="*/ 83 w 88"/>
                  <a:gd name="T13" fmla="*/ 112 h 185"/>
                  <a:gd name="T14" fmla="*/ 81 w 88"/>
                  <a:gd name="T15" fmla="*/ 130 h 185"/>
                  <a:gd name="T16" fmla="*/ 76 w 88"/>
                  <a:gd name="T17" fmla="*/ 150 h 185"/>
                  <a:gd name="T18" fmla="*/ 71 w 88"/>
                  <a:gd name="T19" fmla="*/ 168 h 185"/>
                  <a:gd name="T20" fmla="*/ 64 w 88"/>
                  <a:gd name="T21" fmla="*/ 185 h 185"/>
                  <a:gd name="T22" fmla="*/ 34 w 88"/>
                  <a:gd name="T23" fmla="*/ 173 h 185"/>
                  <a:gd name="T24" fmla="*/ 14 w 88"/>
                  <a:gd name="T25" fmla="*/ 157 h 185"/>
                  <a:gd name="T26" fmla="*/ 2 w 88"/>
                  <a:gd name="T27" fmla="*/ 139 h 185"/>
                  <a:gd name="T28" fmla="*/ 0 w 88"/>
                  <a:gd name="T29" fmla="*/ 120 h 185"/>
                  <a:gd name="T30" fmla="*/ 2 w 88"/>
                  <a:gd name="T31" fmla="*/ 99 h 185"/>
                  <a:gd name="T32" fmla="*/ 7 w 88"/>
                  <a:gd name="T33" fmla="*/ 79 h 185"/>
                  <a:gd name="T34" fmla="*/ 12 w 88"/>
                  <a:gd name="T35" fmla="*/ 58 h 185"/>
                  <a:gd name="T36" fmla="*/ 17 w 88"/>
                  <a:gd name="T37" fmla="*/ 38 h 185"/>
                  <a:gd name="T38" fmla="*/ 22 w 88"/>
                  <a:gd name="T39" fmla="*/ 18 h 185"/>
                  <a:gd name="T40" fmla="*/ 19 w 88"/>
                  <a:gd name="T41" fmla="*/ 0 h 185"/>
                  <a:gd name="T42" fmla="*/ 88 w 88"/>
                  <a:gd name="T43" fmla="*/ 0 h 185"/>
                  <a:gd name="T44" fmla="*/ 88 w 88"/>
                  <a:gd name="T45" fmla="*/ 0 h 1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88" h="185">
                    <a:moveTo>
                      <a:pt x="88" y="0"/>
                    </a:moveTo>
                    <a:lnTo>
                      <a:pt x="88" y="19"/>
                    </a:lnTo>
                    <a:lnTo>
                      <a:pt x="88" y="38"/>
                    </a:lnTo>
                    <a:lnTo>
                      <a:pt x="86" y="56"/>
                    </a:lnTo>
                    <a:lnTo>
                      <a:pt x="86" y="75"/>
                    </a:lnTo>
                    <a:lnTo>
                      <a:pt x="86" y="94"/>
                    </a:lnTo>
                    <a:lnTo>
                      <a:pt x="83" y="112"/>
                    </a:lnTo>
                    <a:lnTo>
                      <a:pt x="81" y="130"/>
                    </a:lnTo>
                    <a:lnTo>
                      <a:pt x="76" y="150"/>
                    </a:lnTo>
                    <a:lnTo>
                      <a:pt x="71" y="168"/>
                    </a:lnTo>
                    <a:lnTo>
                      <a:pt x="64" y="185"/>
                    </a:lnTo>
                    <a:lnTo>
                      <a:pt x="34" y="173"/>
                    </a:lnTo>
                    <a:lnTo>
                      <a:pt x="14" y="157"/>
                    </a:lnTo>
                    <a:lnTo>
                      <a:pt x="2" y="139"/>
                    </a:lnTo>
                    <a:lnTo>
                      <a:pt x="0" y="120"/>
                    </a:lnTo>
                    <a:lnTo>
                      <a:pt x="2" y="99"/>
                    </a:lnTo>
                    <a:lnTo>
                      <a:pt x="7" y="79"/>
                    </a:lnTo>
                    <a:lnTo>
                      <a:pt x="12" y="58"/>
                    </a:lnTo>
                    <a:lnTo>
                      <a:pt x="17" y="38"/>
                    </a:lnTo>
                    <a:lnTo>
                      <a:pt x="22" y="18"/>
                    </a:lnTo>
                    <a:lnTo>
                      <a:pt x="19" y="0"/>
                    </a:lnTo>
                    <a:lnTo>
                      <a:pt x="88" y="0"/>
                    </a:lnTo>
                    <a:lnTo>
                      <a:pt x="88" y="0"/>
                    </a:lnTo>
                    <a:close/>
                  </a:path>
                </a:pathLst>
              </a:custGeom>
              <a:solidFill>
                <a:srgbClr val="FF00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527" name="Freeform 71"/>
              <p:cNvSpPr>
                <a:spLocks/>
              </p:cNvSpPr>
              <p:nvPr/>
            </p:nvSpPr>
            <p:spPr bwMode="auto">
              <a:xfrm>
                <a:off x="2184" y="3977"/>
                <a:ext cx="275" cy="147"/>
              </a:xfrm>
              <a:custGeom>
                <a:avLst/>
                <a:gdLst>
                  <a:gd name="T0" fmla="*/ 265 w 275"/>
                  <a:gd name="T1" fmla="*/ 86 h 147"/>
                  <a:gd name="T2" fmla="*/ 262 w 275"/>
                  <a:gd name="T3" fmla="*/ 94 h 147"/>
                  <a:gd name="T4" fmla="*/ 262 w 275"/>
                  <a:gd name="T5" fmla="*/ 100 h 147"/>
                  <a:gd name="T6" fmla="*/ 265 w 275"/>
                  <a:gd name="T7" fmla="*/ 106 h 147"/>
                  <a:gd name="T8" fmla="*/ 270 w 275"/>
                  <a:gd name="T9" fmla="*/ 113 h 147"/>
                  <a:gd name="T10" fmla="*/ 272 w 275"/>
                  <a:gd name="T11" fmla="*/ 120 h 147"/>
                  <a:gd name="T12" fmla="*/ 275 w 275"/>
                  <a:gd name="T13" fmla="*/ 126 h 147"/>
                  <a:gd name="T14" fmla="*/ 275 w 275"/>
                  <a:gd name="T15" fmla="*/ 131 h 147"/>
                  <a:gd name="T16" fmla="*/ 272 w 275"/>
                  <a:gd name="T17" fmla="*/ 137 h 147"/>
                  <a:gd name="T18" fmla="*/ 267 w 275"/>
                  <a:gd name="T19" fmla="*/ 143 h 147"/>
                  <a:gd name="T20" fmla="*/ 258 w 275"/>
                  <a:gd name="T21" fmla="*/ 147 h 147"/>
                  <a:gd name="T22" fmla="*/ 240 w 275"/>
                  <a:gd name="T23" fmla="*/ 129 h 147"/>
                  <a:gd name="T24" fmla="*/ 216 w 275"/>
                  <a:gd name="T25" fmla="*/ 114 h 147"/>
                  <a:gd name="T26" fmla="*/ 184 w 275"/>
                  <a:gd name="T27" fmla="*/ 100 h 147"/>
                  <a:gd name="T28" fmla="*/ 150 w 275"/>
                  <a:gd name="T29" fmla="*/ 89 h 147"/>
                  <a:gd name="T30" fmla="*/ 113 w 275"/>
                  <a:gd name="T31" fmla="*/ 78 h 147"/>
                  <a:gd name="T32" fmla="*/ 79 w 275"/>
                  <a:gd name="T33" fmla="*/ 66 h 147"/>
                  <a:gd name="T34" fmla="*/ 47 w 275"/>
                  <a:gd name="T35" fmla="*/ 54 h 147"/>
                  <a:gd name="T36" fmla="*/ 22 w 275"/>
                  <a:gd name="T37" fmla="*/ 39 h 147"/>
                  <a:gd name="T38" fmla="*/ 8 w 275"/>
                  <a:gd name="T39" fmla="*/ 22 h 147"/>
                  <a:gd name="T40" fmla="*/ 0 w 275"/>
                  <a:gd name="T41" fmla="*/ 0 h 147"/>
                  <a:gd name="T42" fmla="*/ 35 w 275"/>
                  <a:gd name="T43" fmla="*/ 2 h 147"/>
                  <a:gd name="T44" fmla="*/ 69 w 275"/>
                  <a:gd name="T45" fmla="*/ 6 h 147"/>
                  <a:gd name="T46" fmla="*/ 101 w 275"/>
                  <a:gd name="T47" fmla="*/ 11 h 147"/>
                  <a:gd name="T48" fmla="*/ 130 w 275"/>
                  <a:gd name="T49" fmla="*/ 18 h 147"/>
                  <a:gd name="T50" fmla="*/ 160 w 275"/>
                  <a:gd name="T51" fmla="*/ 27 h 147"/>
                  <a:gd name="T52" fmla="*/ 184 w 275"/>
                  <a:gd name="T53" fmla="*/ 36 h 147"/>
                  <a:gd name="T54" fmla="*/ 209 w 275"/>
                  <a:gd name="T55" fmla="*/ 48 h 147"/>
                  <a:gd name="T56" fmla="*/ 231 w 275"/>
                  <a:gd name="T57" fmla="*/ 59 h 147"/>
                  <a:gd name="T58" fmla="*/ 250 w 275"/>
                  <a:gd name="T59" fmla="*/ 73 h 147"/>
                  <a:gd name="T60" fmla="*/ 265 w 275"/>
                  <a:gd name="T61" fmla="*/ 86 h 147"/>
                  <a:gd name="T62" fmla="*/ 265 w 275"/>
                  <a:gd name="T63" fmla="*/ 86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75" h="147">
                    <a:moveTo>
                      <a:pt x="265" y="86"/>
                    </a:moveTo>
                    <a:lnTo>
                      <a:pt x="262" y="94"/>
                    </a:lnTo>
                    <a:lnTo>
                      <a:pt x="262" y="100"/>
                    </a:lnTo>
                    <a:lnTo>
                      <a:pt x="265" y="106"/>
                    </a:lnTo>
                    <a:lnTo>
                      <a:pt x="270" y="113"/>
                    </a:lnTo>
                    <a:lnTo>
                      <a:pt x="272" y="120"/>
                    </a:lnTo>
                    <a:lnTo>
                      <a:pt x="275" y="126"/>
                    </a:lnTo>
                    <a:lnTo>
                      <a:pt x="275" y="131"/>
                    </a:lnTo>
                    <a:lnTo>
                      <a:pt x="272" y="137"/>
                    </a:lnTo>
                    <a:lnTo>
                      <a:pt x="267" y="143"/>
                    </a:lnTo>
                    <a:lnTo>
                      <a:pt x="258" y="147"/>
                    </a:lnTo>
                    <a:lnTo>
                      <a:pt x="240" y="129"/>
                    </a:lnTo>
                    <a:lnTo>
                      <a:pt x="216" y="114"/>
                    </a:lnTo>
                    <a:lnTo>
                      <a:pt x="184" y="100"/>
                    </a:lnTo>
                    <a:lnTo>
                      <a:pt x="150" y="89"/>
                    </a:lnTo>
                    <a:lnTo>
                      <a:pt x="113" y="78"/>
                    </a:lnTo>
                    <a:lnTo>
                      <a:pt x="79" y="66"/>
                    </a:lnTo>
                    <a:lnTo>
                      <a:pt x="47" y="54"/>
                    </a:lnTo>
                    <a:lnTo>
                      <a:pt x="22" y="39"/>
                    </a:lnTo>
                    <a:lnTo>
                      <a:pt x="8" y="22"/>
                    </a:lnTo>
                    <a:lnTo>
                      <a:pt x="0" y="0"/>
                    </a:lnTo>
                    <a:lnTo>
                      <a:pt x="35" y="2"/>
                    </a:lnTo>
                    <a:lnTo>
                      <a:pt x="69" y="6"/>
                    </a:lnTo>
                    <a:lnTo>
                      <a:pt x="101" y="11"/>
                    </a:lnTo>
                    <a:lnTo>
                      <a:pt x="130" y="18"/>
                    </a:lnTo>
                    <a:lnTo>
                      <a:pt x="160" y="27"/>
                    </a:lnTo>
                    <a:lnTo>
                      <a:pt x="184" y="36"/>
                    </a:lnTo>
                    <a:lnTo>
                      <a:pt x="209" y="48"/>
                    </a:lnTo>
                    <a:lnTo>
                      <a:pt x="231" y="59"/>
                    </a:lnTo>
                    <a:lnTo>
                      <a:pt x="250" y="73"/>
                    </a:lnTo>
                    <a:lnTo>
                      <a:pt x="265" y="86"/>
                    </a:lnTo>
                    <a:lnTo>
                      <a:pt x="265" y="86"/>
                    </a:lnTo>
                    <a:close/>
                  </a:path>
                </a:pathLst>
              </a:custGeom>
              <a:solidFill>
                <a:srgbClr val="00FF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528" name="Freeform 72"/>
              <p:cNvSpPr>
                <a:spLocks/>
              </p:cNvSpPr>
              <p:nvPr/>
            </p:nvSpPr>
            <p:spPr bwMode="auto">
              <a:xfrm>
                <a:off x="1611" y="3893"/>
                <a:ext cx="272" cy="151"/>
              </a:xfrm>
              <a:custGeom>
                <a:avLst/>
                <a:gdLst>
                  <a:gd name="T0" fmla="*/ 272 w 272"/>
                  <a:gd name="T1" fmla="*/ 151 h 151"/>
                  <a:gd name="T2" fmla="*/ 0 w 272"/>
                  <a:gd name="T3" fmla="*/ 0 h 151"/>
                  <a:gd name="T4" fmla="*/ 272 w 272"/>
                  <a:gd name="T5" fmla="*/ 144 h 151"/>
                  <a:gd name="T6" fmla="*/ 272 w 272"/>
                  <a:gd name="T7" fmla="*/ 151 h 151"/>
                  <a:gd name="T8" fmla="*/ 272 w 272"/>
                  <a:gd name="T9" fmla="*/ 151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2" h="151">
                    <a:moveTo>
                      <a:pt x="272" y="151"/>
                    </a:moveTo>
                    <a:lnTo>
                      <a:pt x="0" y="0"/>
                    </a:lnTo>
                    <a:lnTo>
                      <a:pt x="272" y="144"/>
                    </a:lnTo>
                    <a:lnTo>
                      <a:pt x="272" y="151"/>
                    </a:lnTo>
                    <a:lnTo>
                      <a:pt x="272" y="151"/>
                    </a:lnTo>
                    <a:close/>
                  </a:path>
                </a:pathLst>
              </a:custGeom>
              <a:solidFill>
                <a:srgbClr val="0019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529" name="Freeform 73"/>
              <p:cNvSpPr>
                <a:spLocks/>
              </p:cNvSpPr>
              <p:nvPr/>
            </p:nvSpPr>
            <p:spPr bwMode="auto">
              <a:xfrm>
                <a:off x="1824" y="4015"/>
                <a:ext cx="309" cy="109"/>
              </a:xfrm>
              <a:custGeom>
                <a:avLst/>
                <a:gdLst>
                  <a:gd name="T0" fmla="*/ 309 w 309"/>
                  <a:gd name="T1" fmla="*/ 25 h 109"/>
                  <a:gd name="T2" fmla="*/ 306 w 309"/>
                  <a:gd name="T3" fmla="*/ 37 h 109"/>
                  <a:gd name="T4" fmla="*/ 296 w 309"/>
                  <a:gd name="T5" fmla="*/ 46 h 109"/>
                  <a:gd name="T6" fmla="*/ 284 w 309"/>
                  <a:gd name="T7" fmla="*/ 54 h 109"/>
                  <a:gd name="T8" fmla="*/ 267 w 309"/>
                  <a:gd name="T9" fmla="*/ 62 h 109"/>
                  <a:gd name="T10" fmla="*/ 250 w 309"/>
                  <a:gd name="T11" fmla="*/ 68 h 109"/>
                  <a:gd name="T12" fmla="*/ 230 w 309"/>
                  <a:gd name="T13" fmla="*/ 75 h 109"/>
                  <a:gd name="T14" fmla="*/ 208 w 309"/>
                  <a:gd name="T15" fmla="*/ 80 h 109"/>
                  <a:gd name="T16" fmla="*/ 186 w 309"/>
                  <a:gd name="T17" fmla="*/ 85 h 109"/>
                  <a:gd name="T18" fmla="*/ 167 w 309"/>
                  <a:gd name="T19" fmla="*/ 91 h 109"/>
                  <a:gd name="T20" fmla="*/ 147 w 309"/>
                  <a:gd name="T21" fmla="*/ 96 h 109"/>
                  <a:gd name="T22" fmla="*/ 135 w 309"/>
                  <a:gd name="T23" fmla="*/ 99 h 109"/>
                  <a:gd name="T24" fmla="*/ 122 w 309"/>
                  <a:gd name="T25" fmla="*/ 102 h 109"/>
                  <a:gd name="T26" fmla="*/ 110 w 309"/>
                  <a:gd name="T27" fmla="*/ 103 h 109"/>
                  <a:gd name="T28" fmla="*/ 95 w 309"/>
                  <a:gd name="T29" fmla="*/ 105 h 109"/>
                  <a:gd name="T30" fmla="*/ 83 w 309"/>
                  <a:gd name="T31" fmla="*/ 107 h 109"/>
                  <a:gd name="T32" fmla="*/ 69 w 309"/>
                  <a:gd name="T33" fmla="*/ 108 h 109"/>
                  <a:gd name="T34" fmla="*/ 54 w 309"/>
                  <a:gd name="T35" fmla="*/ 108 h 109"/>
                  <a:gd name="T36" fmla="*/ 39 w 309"/>
                  <a:gd name="T37" fmla="*/ 109 h 109"/>
                  <a:gd name="T38" fmla="*/ 24 w 309"/>
                  <a:gd name="T39" fmla="*/ 109 h 109"/>
                  <a:gd name="T40" fmla="*/ 7 w 309"/>
                  <a:gd name="T41" fmla="*/ 108 h 109"/>
                  <a:gd name="T42" fmla="*/ 0 w 309"/>
                  <a:gd name="T43" fmla="*/ 93 h 109"/>
                  <a:gd name="T44" fmla="*/ 5 w 309"/>
                  <a:gd name="T45" fmla="*/ 81 h 109"/>
                  <a:gd name="T46" fmla="*/ 17 w 309"/>
                  <a:gd name="T47" fmla="*/ 71 h 109"/>
                  <a:gd name="T48" fmla="*/ 37 w 309"/>
                  <a:gd name="T49" fmla="*/ 63 h 109"/>
                  <a:gd name="T50" fmla="*/ 64 w 309"/>
                  <a:gd name="T51" fmla="*/ 56 h 109"/>
                  <a:gd name="T52" fmla="*/ 93 w 309"/>
                  <a:gd name="T53" fmla="*/ 51 h 109"/>
                  <a:gd name="T54" fmla="*/ 122 w 309"/>
                  <a:gd name="T55" fmla="*/ 45 h 109"/>
                  <a:gd name="T56" fmla="*/ 152 w 309"/>
                  <a:gd name="T57" fmla="*/ 39 h 109"/>
                  <a:gd name="T58" fmla="*/ 181 w 309"/>
                  <a:gd name="T59" fmla="*/ 33 h 109"/>
                  <a:gd name="T60" fmla="*/ 203 w 309"/>
                  <a:gd name="T61" fmla="*/ 25 h 109"/>
                  <a:gd name="T62" fmla="*/ 216 w 309"/>
                  <a:gd name="T63" fmla="*/ 21 h 109"/>
                  <a:gd name="T64" fmla="*/ 230 w 309"/>
                  <a:gd name="T65" fmla="*/ 16 h 109"/>
                  <a:gd name="T66" fmla="*/ 245 w 309"/>
                  <a:gd name="T67" fmla="*/ 11 h 109"/>
                  <a:gd name="T68" fmla="*/ 257 w 309"/>
                  <a:gd name="T69" fmla="*/ 6 h 109"/>
                  <a:gd name="T70" fmla="*/ 272 w 309"/>
                  <a:gd name="T71" fmla="*/ 3 h 109"/>
                  <a:gd name="T72" fmla="*/ 284 w 309"/>
                  <a:gd name="T73" fmla="*/ 0 h 109"/>
                  <a:gd name="T74" fmla="*/ 294 w 309"/>
                  <a:gd name="T75" fmla="*/ 1 h 109"/>
                  <a:gd name="T76" fmla="*/ 301 w 309"/>
                  <a:gd name="T77" fmla="*/ 6 h 109"/>
                  <a:gd name="T78" fmla="*/ 309 w 309"/>
                  <a:gd name="T79" fmla="*/ 14 h 109"/>
                  <a:gd name="T80" fmla="*/ 309 w 309"/>
                  <a:gd name="T81" fmla="*/ 25 h 109"/>
                  <a:gd name="T82" fmla="*/ 309 w 309"/>
                  <a:gd name="T83" fmla="*/ 25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309" h="109">
                    <a:moveTo>
                      <a:pt x="309" y="25"/>
                    </a:moveTo>
                    <a:lnTo>
                      <a:pt x="306" y="37"/>
                    </a:lnTo>
                    <a:lnTo>
                      <a:pt x="296" y="46"/>
                    </a:lnTo>
                    <a:lnTo>
                      <a:pt x="284" y="54"/>
                    </a:lnTo>
                    <a:lnTo>
                      <a:pt x="267" y="62"/>
                    </a:lnTo>
                    <a:lnTo>
                      <a:pt x="250" y="68"/>
                    </a:lnTo>
                    <a:lnTo>
                      <a:pt x="230" y="75"/>
                    </a:lnTo>
                    <a:lnTo>
                      <a:pt x="208" y="80"/>
                    </a:lnTo>
                    <a:lnTo>
                      <a:pt x="186" y="85"/>
                    </a:lnTo>
                    <a:lnTo>
                      <a:pt x="167" y="91"/>
                    </a:lnTo>
                    <a:lnTo>
                      <a:pt x="147" y="96"/>
                    </a:lnTo>
                    <a:lnTo>
                      <a:pt x="135" y="99"/>
                    </a:lnTo>
                    <a:lnTo>
                      <a:pt x="122" y="102"/>
                    </a:lnTo>
                    <a:lnTo>
                      <a:pt x="110" y="103"/>
                    </a:lnTo>
                    <a:lnTo>
                      <a:pt x="95" y="105"/>
                    </a:lnTo>
                    <a:lnTo>
                      <a:pt x="83" y="107"/>
                    </a:lnTo>
                    <a:lnTo>
                      <a:pt x="69" y="108"/>
                    </a:lnTo>
                    <a:lnTo>
                      <a:pt x="54" y="108"/>
                    </a:lnTo>
                    <a:lnTo>
                      <a:pt x="39" y="109"/>
                    </a:lnTo>
                    <a:lnTo>
                      <a:pt x="24" y="109"/>
                    </a:lnTo>
                    <a:lnTo>
                      <a:pt x="7" y="108"/>
                    </a:lnTo>
                    <a:lnTo>
                      <a:pt x="0" y="93"/>
                    </a:lnTo>
                    <a:lnTo>
                      <a:pt x="5" y="81"/>
                    </a:lnTo>
                    <a:lnTo>
                      <a:pt x="17" y="71"/>
                    </a:lnTo>
                    <a:lnTo>
                      <a:pt x="37" y="63"/>
                    </a:lnTo>
                    <a:lnTo>
                      <a:pt x="64" y="56"/>
                    </a:lnTo>
                    <a:lnTo>
                      <a:pt x="93" y="51"/>
                    </a:lnTo>
                    <a:lnTo>
                      <a:pt x="122" y="45"/>
                    </a:lnTo>
                    <a:lnTo>
                      <a:pt x="152" y="39"/>
                    </a:lnTo>
                    <a:lnTo>
                      <a:pt x="181" y="33"/>
                    </a:lnTo>
                    <a:lnTo>
                      <a:pt x="203" y="25"/>
                    </a:lnTo>
                    <a:lnTo>
                      <a:pt x="216" y="21"/>
                    </a:lnTo>
                    <a:lnTo>
                      <a:pt x="230" y="16"/>
                    </a:lnTo>
                    <a:lnTo>
                      <a:pt x="245" y="11"/>
                    </a:lnTo>
                    <a:lnTo>
                      <a:pt x="257" y="6"/>
                    </a:lnTo>
                    <a:lnTo>
                      <a:pt x="272" y="3"/>
                    </a:lnTo>
                    <a:lnTo>
                      <a:pt x="284" y="0"/>
                    </a:lnTo>
                    <a:lnTo>
                      <a:pt x="294" y="1"/>
                    </a:lnTo>
                    <a:lnTo>
                      <a:pt x="301" y="6"/>
                    </a:lnTo>
                    <a:lnTo>
                      <a:pt x="309" y="14"/>
                    </a:lnTo>
                    <a:lnTo>
                      <a:pt x="309" y="25"/>
                    </a:lnTo>
                    <a:lnTo>
                      <a:pt x="309" y="25"/>
                    </a:lnTo>
                    <a:close/>
                  </a:path>
                </a:pathLst>
              </a:custGeom>
              <a:solidFill>
                <a:srgbClr val="D18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530" name="Freeform 74"/>
              <p:cNvSpPr>
                <a:spLocks/>
              </p:cNvSpPr>
              <p:nvPr/>
            </p:nvSpPr>
            <p:spPr bwMode="auto">
              <a:xfrm>
                <a:off x="1839" y="4058"/>
                <a:ext cx="451" cy="176"/>
              </a:xfrm>
              <a:custGeom>
                <a:avLst/>
                <a:gdLst>
                  <a:gd name="T0" fmla="*/ 345 w 451"/>
                  <a:gd name="T1" fmla="*/ 0 h 176"/>
                  <a:gd name="T2" fmla="*/ 355 w 451"/>
                  <a:gd name="T3" fmla="*/ 14 h 176"/>
                  <a:gd name="T4" fmla="*/ 367 w 451"/>
                  <a:gd name="T5" fmla="*/ 27 h 176"/>
                  <a:gd name="T6" fmla="*/ 384 w 451"/>
                  <a:gd name="T7" fmla="*/ 41 h 176"/>
                  <a:gd name="T8" fmla="*/ 404 w 451"/>
                  <a:gd name="T9" fmla="*/ 53 h 176"/>
                  <a:gd name="T10" fmla="*/ 421 w 451"/>
                  <a:gd name="T11" fmla="*/ 66 h 176"/>
                  <a:gd name="T12" fmla="*/ 436 w 451"/>
                  <a:gd name="T13" fmla="*/ 80 h 176"/>
                  <a:gd name="T14" fmla="*/ 446 w 451"/>
                  <a:gd name="T15" fmla="*/ 93 h 176"/>
                  <a:gd name="T16" fmla="*/ 451 w 451"/>
                  <a:gd name="T17" fmla="*/ 107 h 176"/>
                  <a:gd name="T18" fmla="*/ 443 w 451"/>
                  <a:gd name="T19" fmla="*/ 123 h 176"/>
                  <a:gd name="T20" fmla="*/ 426 w 451"/>
                  <a:gd name="T21" fmla="*/ 139 h 176"/>
                  <a:gd name="T22" fmla="*/ 409 w 451"/>
                  <a:gd name="T23" fmla="*/ 148 h 176"/>
                  <a:gd name="T24" fmla="*/ 389 w 451"/>
                  <a:gd name="T25" fmla="*/ 156 h 176"/>
                  <a:gd name="T26" fmla="*/ 370 w 451"/>
                  <a:gd name="T27" fmla="*/ 162 h 176"/>
                  <a:gd name="T28" fmla="*/ 348 w 451"/>
                  <a:gd name="T29" fmla="*/ 168 h 176"/>
                  <a:gd name="T30" fmla="*/ 328 w 451"/>
                  <a:gd name="T31" fmla="*/ 171 h 176"/>
                  <a:gd name="T32" fmla="*/ 306 w 451"/>
                  <a:gd name="T33" fmla="*/ 173 h 176"/>
                  <a:gd name="T34" fmla="*/ 284 w 451"/>
                  <a:gd name="T35" fmla="*/ 176 h 176"/>
                  <a:gd name="T36" fmla="*/ 262 w 451"/>
                  <a:gd name="T37" fmla="*/ 176 h 176"/>
                  <a:gd name="T38" fmla="*/ 240 w 451"/>
                  <a:gd name="T39" fmla="*/ 174 h 176"/>
                  <a:gd name="T40" fmla="*/ 220 w 451"/>
                  <a:gd name="T41" fmla="*/ 171 h 176"/>
                  <a:gd name="T42" fmla="*/ 196 w 451"/>
                  <a:gd name="T43" fmla="*/ 165 h 176"/>
                  <a:gd name="T44" fmla="*/ 171 w 451"/>
                  <a:gd name="T45" fmla="*/ 158 h 176"/>
                  <a:gd name="T46" fmla="*/ 147 w 451"/>
                  <a:gd name="T47" fmla="*/ 152 h 176"/>
                  <a:gd name="T48" fmla="*/ 122 w 451"/>
                  <a:gd name="T49" fmla="*/ 145 h 176"/>
                  <a:gd name="T50" fmla="*/ 98 w 451"/>
                  <a:gd name="T51" fmla="*/ 137 h 176"/>
                  <a:gd name="T52" fmla="*/ 76 w 451"/>
                  <a:gd name="T53" fmla="*/ 128 h 176"/>
                  <a:gd name="T54" fmla="*/ 54 w 451"/>
                  <a:gd name="T55" fmla="*/ 118 h 176"/>
                  <a:gd name="T56" fmla="*/ 34 w 451"/>
                  <a:gd name="T57" fmla="*/ 108 h 176"/>
                  <a:gd name="T58" fmla="*/ 17 w 451"/>
                  <a:gd name="T59" fmla="*/ 98 h 176"/>
                  <a:gd name="T60" fmla="*/ 0 w 451"/>
                  <a:gd name="T61" fmla="*/ 85 h 176"/>
                  <a:gd name="T62" fmla="*/ 41 w 451"/>
                  <a:gd name="T63" fmla="*/ 85 h 176"/>
                  <a:gd name="T64" fmla="*/ 80 w 451"/>
                  <a:gd name="T65" fmla="*/ 81 h 176"/>
                  <a:gd name="T66" fmla="*/ 120 w 451"/>
                  <a:gd name="T67" fmla="*/ 75 h 176"/>
                  <a:gd name="T68" fmla="*/ 154 w 451"/>
                  <a:gd name="T69" fmla="*/ 67 h 176"/>
                  <a:gd name="T70" fmla="*/ 191 w 451"/>
                  <a:gd name="T71" fmla="*/ 57 h 176"/>
                  <a:gd name="T72" fmla="*/ 223 w 451"/>
                  <a:gd name="T73" fmla="*/ 46 h 176"/>
                  <a:gd name="T74" fmla="*/ 257 w 451"/>
                  <a:gd name="T75" fmla="*/ 35 h 176"/>
                  <a:gd name="T76" fmla="*/ 286 w 451"/>
                  <a:gd name="T77" fmla="*/ 22 h 176"/>
                  <a:gd name="T78" fmla="*/ 318 w 451"/>
                  <a:gd name="T79" fmla="*/ 11 h 176"/>
                  <a:gd name="T80" fmla="*/ 345 w 451"/>
                  <a:gd name="T81" fmla="*/ 0 h 176"/>
                  <a:gd name="T82" fmla="*/ 345 w 451"/>
                  <a:gd name="T83" fmla="*/ 0 h 1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51" h="176">
                    <a:moveTo>
                      <a:pt x="345" y="0"/>
                    </a:moveTo>
                    <a:lnTo>
                      <a:pt x="355" y="14"/>
                    </a:lnTo>
                    <a:lnTo>
                      <a:pt x="367" y="27"/>
                    </a:lnTo>
                    <a:lnTo>
                      <a:pt x="384" y="41"/>
                    </a:lnTo>
                    <a:lnTo>
                      <a:pt x="404" y="53"/>
                    </a:lnTo>
                    <a:lnTo>
                      <a:pt x="421" y="66"/>
                    </a:lnTo>
                    <a:lnTo>
                      <a:pt x="436" y="80"/>
                    </a:lnTo>
                    <a:lnTo>
                      <a:pt x="446" y="93"/>
                    </a:lnTo>
                    <a:lnTo>
                      <a:pt x="451" y="107"/>
                    </a:lnTo>
                    <a:lnTo>
                      <a:pt x="443" y="123"/>
                    </a:lnTo>
                    <a:lnTo>
                      <a:pt x="426" y="139"/>
                    </a:lnTo>
                    <a:lnTo>
                      <a:pt x="409" y="148"/>
                    </a:lnTo>
                    <a:lnTo>
                      <a:pt x="389" y="156"/>
                    </a:lnTo>
                    <a:lnTo>
                      <a:pt x="370" y="162"/>
                    </a:lnTo>
                    <a:lnTo>
                      <a:pt x="348" y="168"/>
                    </a:lnTo>
                    <a:lnTo>
                      <a:pt x="328" y="171"/>
                    </a:lnTo>
                    <a:lnTo>
                      <a:pt x="306" y="173"/>
                    </a:lnTo>
                    <a:lnTo>
                      <a:pt x="284" y="176"/>
                    </a:lnTo>
                    <a:lnTo>
                      <a:pt x="262" y="176"/>
                    </a:lnTo>
                    <a:lnTo>
                      <a:pt x="240" y="174"/>
                    </a:lnTo>
                    <a:lnTo>
                      <a:pt x="220" y="171"/>
                    </a:lnTo>
                    <a:lnTo>
                      <a:pt x="196" y="165"/>
                    </a:lnTo>
                    <a:lnTo>
                      <a:pt x="171" y="158"/>
                    </a:lnTo>
                    <a:lnTo>
                      <a:pt x="147" y="152"/>
                    </a:lnTo>
                    <a:lnTo>
                      <a:pt x="122" y="145"/>
                    </a:lnTo>
                    <a:lnTo>
                      <a:pt x="98" y="137"/>
                    </a:lnTo>
                    <a:lnTo>
                      <a:pt x="76" y="128"/>
                    </a:lnTo>
                    <a:lnTo>
                      <a:pt x="54" y="118"/>
                    </a:lnTo>
                    <a:lnTo>
                      <a:pt x="34" y="108"/>
                    </a:lnTo>
                    <a:lnTo>
                      <a:pt x="17" y="98"/>
                    </a:lnTo>
                    <a:lnTo>
                      <a:pt x="0" y="85"/>
                    </a:lnTo>
                    <a:lnTo>
                      <a:pt x="41" y="85"/>
                    </a:lnTo>
                    <a:lnTo>
                      <a:pt x="80" y="81"/>
                    </a:lnTo>
                    <a:lnTo>
                      <a:pt x="120" y="75"/>
                    </a:lnTo>
                    <a:lnTo>
                      <a:pt x="154" y="67"/>
                    </a:lnTo>
                    <a:lnTo>
                      <a:pt x="191" y="57"/>
                    </a:lnTo>
                    <a:lnTo>
                      <a:pt x="223" y="46"/>
                    </a:lnTo>
                    <a:lnTo>
                      <a:pt x="257" y="35"/>
                    </a:lnTo>
                    <a:lnTo>
                      <a:pt x="286" y="22"/>
                    </a:lnTo>
                    <a:lnTo>
                      <a:pt x="318" y="11"/>
                    </a:lnTo>
                    <a:lnTo>
                      <a:pt x="345" y="0"/>
                    </a:lnTo>
                    <a:lnTo>
                      <a:pt x="345" y="0"/>
                    </a:lnTo>
                    <a:close/>
                  </a:path>
                </a:pathLst>
              </a:custGeom>
              <a:solidFill>
                <a:srgbClr val="B34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47531" name="Group 75"/>
              <p:cNvGrpSpPr>
                <a:grpSpLocks/>
              </p:cNvGrpSpPr>
              <p:nvPr/>
            </p:nvGrpSpPr>
            <p:grpSpPr bwMode="auto">
              <a:xfrm rot="-665025">
                <a:off x="1241" y="3611"/>
                <a:ext cx="1166" cy="666"/>
                <a:chOff x="1226" y="3481"/>
                <a:chExt cx="1166" cy="666"/>
              </a:xfrm>
            </p:grpSpPr>
            <p:sp>
              <p:nvSpPr>
                <p:cNvPr id="147532" name="Freeform 76"/>
                <p:cNvSpPr>
                  <a:spLocks/>
                </p:cNvSpPr>
                <p:nvPr/>
              </p:nvSpPr>
              <p:spPr bwMode="auto">
                <a:xfrm>
                  <a:off x="1439" y="3481"/>
                  <a:ext cx="892" cy="666"/>
                </a:xfrm>
                <a:custGeom>
                  <a:avLst/>
                  <a:gdLst>
                    <a:gd name="T0" fmla="*/ 620 w 892"/>
                    <a:gd name="T1" fmla="*/ 342 h 666"/>
                    <a:gd name="T2" fmla="*/ 622 w 892"/>
                    <a:gd name="T3" fmla="*/ 394 h 666"/>
                    <a:gd name="T4" fmla="*/ 637 w 892"/>
                    <a:gd name="T5" fmla="*/ 448 h 666"/>
                    <a:gd name="T6" fmla="*/ 676 w 892"/>
                    <a:gd name="T7" fmla="*/ 496 h 666"/>
                    <a:gd name="T8" fmla="*/ 755 w 892"/>
                    <a:gd name="T9" fmla="*/ 534 h 666"/>
                    <a:gd name="T10" fmla="*/ 828 w 892"/>
                    <a:gd name="T11" fmla="*/ 557 h 666"/>
                    <a:gd name="T12" fmla="*/ 858 w 892"/>
                    <a:gd name="T13" fmla="*/ 578 h 666"/>
                    <a:gd name="T14" fmla="*/ 882 w 892"/>
                    <a:gd name="T15" fmla="*/ 602 h 666"/>
                    <a:gd name="T16" fmla="*/ 892 w 892"/>
                    <a:gd name="T17" fmla="*/ 628 h 666"/>
                    <a:gd name="T18" fmla="*/ 882 w 892"/>
                    <a:gd name="T19" fmla="*/ 654 h 666"/>
                    <a:gd name="T20" fmla="*/ 850 w 892"/>
                    <a:gd name="T21" fmla="*/ 647 h 666"/>
                    <a:gd name="T22" fmla="*/ 809 w 892"/>
                    <a:gd name="T23" fmla="*/ 608 h 666"/>
                    <a:gd name="T24" fmla="*/ 762 w 892"/>
                    <a:gd name="T25" fmla="*/ 568 h 666"/>
                    <a:gd name="T26" fmla="*/ 711 w 892"/>
                    <a:gd name="T27" fmla="*/ 530 h 666"/>
                    <a:gd name="T28" fmla="*/ 649 w 892"/>
                    <a:gd name="T29" fmla="*/ 496 h 666"/>
                    <a:gd name="T30" fmla="*/ 598 w 892"/>
                    <a:gd name="T31" fmla="*/ 464 h 666"/>
                    <a:gd name="T32" fmla="*/ 583 w 892"/>
                    <a:gd name="T33" fmla="*/ 426 h 666"/>
                    <a:gd name="T34" fmla="*/ 586 w 892"/>
                    <a:gd name="T35" fmla="*/ 388 h 666"/>
                    <a:gd name="T36" fmla="*/ 590 w 892"/>
                    <a:gd name="T37" fmla="*/ 349 h 666"/>
                    <a:gd name="T38" fmla="*/ 586 w 892"/>
                    <a:gd name="T39" fmla="*/ 310 h 666"/>
                    <a:gd name="T40" fmla="*/ 541 w 892"/>
                    <a:gd name="T41" fmla="*/ 256 h 666"/>
                    <a:gd name="T42" fmla="*/ 463 w 892"/>
                    <a:gd name="T43" fmla="*/ 186 h 666"/>
                    <a:gd name="T44" fmla="*/ 358 w 892"/>
                    <a:gd name="T45" fmla="*/ 120 h 666"/>
                    <a:gd name="T46" fmla="*/ 230 w 892"/>
                    <a:gd name="T47" fmla="*/ 64 h 666"/>
                    <a:gd name="T48" fmla="*/ 83 w 892"/>
                    <a:gd name="T49" fmla="*/ 24 h 666"/>
                    <a:gd name="T50" fmla="*/ 37 w 892"/>
                    <a:gd name="T51" fmla="*/ 2 h 666"/>
                    <a:gd name="T52" fmla="*/ 108 w 892"/>
                    <a:gd name="T53" fmla="*/ 2 h 666"/>
                    <a:gd name="T54" fmla="*/ 179 w 892"/>
                    <a:gd name="T55" fmla="*/ 18 h 666"/>
                    <a:gd name="T56" fmla="*/ 245 w 892"/>
                    <a:gd name="T57" fmla="*/ 42 h 666"/>
                    <a:gd name="T58" fmla="*/ 306 w 892"/>
                    <a:gd name="T59" fmla="*/ 68 h 666"/>
                    <a:gd name="T60" fmla="*/ 367 w 892"/>
                    <a:gd name="T61" fmla="*/ 101 h 666"/>
                    <a:gd name="T62" fmla="*/ 434 w 892"/>
                    <a:gd name="T63" fmla="*/ 146 h 666"/>
                    <a:gd name="T64" fmla="*/ 497 w 892"/>
                    <a:gd name="T65" fmla="*/ 193 h 666"/>
                    <a:gd name="T66" fmla="*/ 551 w 892"/>
                    <a:gd name="T67" fmla="*/ 241 h 666"/>
                    <a:gd name="T68" fmla="*/ 598 w 892"/>
                    <a:gd name="T69" fmla="*/ 290 h 666"/>
                    <a:gd name="T70" fmla="*/ 617 w 892"/>
                    <a:gd name="T71" fmla="*/ 317 h 6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892" h="666">
                      <a:moveTo>
                        <a:pt x="617" y="316"/>
                      </a:moveTo>
                      <a:lnTo>
                        <a:pt x="620" y="342"/>
                      </a:lnTo>
                      <a:lnTo>
                        <a:pt x="620" y="368"/>
                      </a:lnTo>
                      <a:lnTo>
                        <a:pt x="622" y="394"/>
                      </a:lnTo>
                      <a:lnTo>
                        <a:pt x="627" y="422"/>
                      </a:lnTo>
                      <a:lnTo>
                        <a:pt x="637" y="448"/>
                      </a:lnTo>
                      <a:lnTo>
                        <a:pt x="652" y="473"/>
                      </a:lnTo>
                      <a:lnTo>
                        <a:pt x="676" y="496"/>
                      </a:lnTo>
                      <a:lnTo>
                        <a:pt x="711" y="517"/>
                      </a:lnTo>
                      <a:lnTo>
                        <a:pt x="755" y="534"/>
                      </a:lnTo>
                      <a:lnTo>
                        <a:pt x="811" y="546"/>
                      </a:lnTo>
                      <a:lnTo>
                        <a:pt x="828" y="557"/>
                      </a:lnTo>
                      <a:lnTo>
                        <a:pt x="845" y="567"/>
                      </a:lnTo>
                      <a:lnTo>
                        <a:pt x="858" y="578"/>
                      </a:lnTo>
                      <a:lnTo>
                        <a:pt x="872" y="590"/>
                      </a:lnTo>
                      <a:lnTo>
                        <a:pt x="882" y="602"/>
                      </a:lnTo>
                      <a:lnTo>
                        <a:pt x="890" y="615"/>
                      </a:lnTo>
                      <a:lnTo>
                        <a:pt x="892" y="628"/>
                      </a:lnTo>
                      <a:lnTo>
                        <a:pt x="890" y="640"/>
                      </a:lnTo>
                      <a:lnTo>
                        <a:pt x="882" y="654"/>
                      </a:lnTo>
                      <a:lnTo>
                        <a:pt x="870" y="666"/>
                      </a:lnTo>
                      <a:lnTo>
                        <a:pt x="850" y="647"/>
                      </a:lnTo>
                      <a:lnTo>
                        <a:pt x="831" y="628"/>
                      </a:lnTo>
                      <a:lnTo>
                        <a:pt x="809" y="608"/>
                      </a:lnTo>
                      <a:lnTo>
                        <a:pt x="787" y="589"/>
                      </a:lnTo>
                      <a:lnTo>
                        <a:pt x="762" y="568"/>
                      </a:lnTo>
                      <a:lnTo>
                        <a:pt x="738" y="550"/>
                      </a:lnTo>
                      <a:lnTo>
                        <a:pt x="711" y="530"/>
                      </a:lnTo>
                      <a:lnTo>
                        <a:pt x="681" y="513"/>
                      </a:lnTo>
                      <a:lnTo>
                        <a:pt x="649" y="496"/>
                      </a:lnTo>
                      <a:lnTo>
                        <a:pt x="617" y="481"/>
                      </a:lnTo>
                      <a:lnTo>
                        <a:pt x="598" y="464"/>
                      </a:lnTo>
                      <a:lnTo>
                        <a:pt x="588" y="446"/>
                      </a:lnTo>
                      <a:lnTo>
                        <a:pt x="583" y="426"/>
                      </a:lnTo>
                      <a:lnTo>
                        <a:pt x="583" y="407"/>
                      </a:lnTo>
                      <a:lnTo>
                        <a:pt x="586" y="388"/>
                      </a:lnTo>
                      <a:lnTo>
                        <a:pt x="588" y="368"/>
                      </a:lnTo>
                      <a:lnTo>
                        <a:pt x="590" y="349"/>
                      </a:lnTo>
                      <a:lnTo>
                        <a:pt x="590" y="329"/>
                      </a:lnTo>
                      <a:lnTo>
                        <a:pt x="586" y="310"/>
                      </a:lnTo>
                      <a:lnTo>
                        <a:pt x="573" y="290"/>
                      </a:lnTo>
                      <a:lnTo>
                        <a:pt x="541" y="256"/>
                      </a:lnTo>
                      <a:lnTo>
                        <a:pt x="505" y="221"/>
                      </a:lnTo>
                      <a:lnTo>
                        <a:pt x="463" y="186"/>
                      </a:lnTo>
                      <a:lnTo>
                        <a:pt x="414" y="152"/>
                      </a:lnTo>
                      <a:lnTo>
                        <a:pt x="358" y="120"/>
                      </a:lnTo>
                      <a:lnTo>
                        <a:pt x="296" y="90"/>
                      </a:lnTo>
                      <a:lnTo>
                        <a:pt x="230" y="64"/>
                      </a:lnTo>
                      <a:lnTo>
                        <a:pt x="159" y="42"/>
                      </a:lnTo>
                      <a:lnTo>
                        <a:pt x="83" y="24"/>
                      </a:lnTo>
                      <a:lnTo>
                        <a:pt x="0" y="12"/>
                      </a:lnTo>
                      <a:lnTo>
                        <a:pt x="37" y="2"/>
                      </a:lnTo>
                      <a:lnTo>
                        <a:pt x="73" y="0"/>
                      </a:lnTo>
                      <a:lnTo>
                        <a:pt x="108" y="2"/>
                      </a:lnTo>
                      <a:lnTo>
                        <a:pt x="144" y="9"/>
                      </a:lnTo>
                      <a:lnTo>
                        <a:pt x="179" y="18"/>
                      </a:lnTo>
                      <a:lnTo>
                        <a:pt x="211" y="30"/>
                      </a:lnTo>
                      <a:lnTo>
                        <a:pt x="245" y="42"/>
                      </a:lnTo>
                      <a:lnTo>
                        <a:pt x="277" y="56"/>
                      </a:lnTo>
                      <a:lnTo>
                        <a:pt x="306" y="68"/>
                      </a:lnTo>
                      <a:lnTo>
                        <a:pt x="333" y="78"/>
                      </a:lnTo>
                      <a:lnTo>
                        <a:pt x="367" y="101"/>
                      </a:lnTo>
                      <a:lnTo>
                        <a:pt x="402" y="124"/>
                      </a:lnTo>
                      <a:lnTo>
                        <a:pt x="434" y="146"/>
                      </a:lnTo>
                      <a:lnTo>
                        <a:pt x="465" y="169"/>
                      </a:lnTo>
                      <a:lnTo>
                        <a:pt x="497" y="193"/>
                      </a:lnTo>
                      <a:lnTo>
                        <a:pt x="524" y="216"/>
                      </a:lnTo>
                      <a:lnTo>
                        <a:pt x="551" y="241"/>
                      </a:lnTo>
                      <a:lnTo>
                        <a:pt x="576" y="265"/>
                      </a:lnTo>
                      <a:lnTo>
                        <a:pt x="598" y="290"/>
                      </a:lnTo>
                      <a:lnTo>
                        <a:pt x="617" y="317"/>
                      </a:lnTo>
                      <a:lnTo>
                        <a:pt x="617" y="317"/>
                      </a:lnTo>
                      <a:lnTo>
                        <a:pt x="617" y="316"/>
                      </a:lnTo>
                      <a:close/>
                    </a:path>
                  </a:pathLst>
                </a:custGeom>
                <a:solidFill>
                  <a:srgbClr val="D1843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7533" name="Freeform 77"/>
                <p:cNvSpPr>
                  <a:spLocks/>
                </p:cNvSpPr>
                <p:nvPr/>
              </p:nvSpPr>
              <p:spPr bwMode="auto">
                <a:xfrm>
                  <a:off x="1632" y="3483"/>
                  <a:ext cx="760" cy="603"/>
                </a:xfrm>
                <a:custGeom>
                  <a:avLst/>
                  <a:gdLst>
                    <a:gd name="T0" fmla="*/ 378 w 760"/>
                    <a:gd name="T1" fmla="*/ 139 h 603"/>
                    <a:gd name="T2" fmla="*/ 417 w 760"/>
                    <a:gd name="T3" fmla="*/ 188 h 603"/>
                    <a:gd name="T4" fmla="*/ 447 w 760"/>
                    <a:gd name="T5" fmla="*/ 244 h 603"/>
                    <a:gd name="T6" fmla="*/ 471 w 760"/>
                    <a:gd name="T7" fmla="*/ 303 h 603"/>
                    <a:gd name="T8" fmla="*/ 491 w 760"/>
                    <a:gd name="T9" fmla="*/ 363 h 603"/>
                    <a:gd name="T10" fmla="*/ 508 w 760"/>
                    <a:gd name="T11" fmla="*/ 402 h 603"/>
                    <a:gd name="T12" fmla="*/ 520 w 760"/>
                    <a:gd name="T13" fmla="*/ 421 h 603"/>
                    <a:gd name="T14" fmla="*/ 527 w 760"/>
                    <a:gd name="T15" fmla="*/ 442 h 603"/>
                    <a:gd name="T16" fmla="*/ 542 w 760"/>
                    <a:gd name="T17" fmla="*/ 460 h 603"/>
                    <a:gd name="T18" fmla="*/ 562 w 760"/>
                    <a:gd name="T19" fmla="*/ 476 h 603"/>
                    <a:gd name="T20" fmla="*/ 579 w 760"/>
                    <a:gd name="T21" fmla="*/ 482 h 603"/>
                    <a:gd name="T22" fmla="*/ 581 w 760"/>
                    <a:gd name="T23" fmla="*/ 478 h 603"/>
                    <a:gd name="T24" fmla="*/ 584 w 760"/>
                    <a:gd name="T25" fmla="*/ 474 h 603"/>
                    <a:gd name="T26" fmla="*/ 581 w 760"/>
                    <a:gd name="T27" fmla="*/ 469 h 603"/>
                    <a:gd name="T28" fmla="*/ 581 w 760"/>
                    <a:gd name="T29" fmla="*/ 464 h 603"/>
                    <a:gd name="T30" fmla="*/ 606 w 760"/>
                    <a:gd name="T31" fmla="*/ 466 h 603"/>
                    <a:gd name="T32" fmla="*/ 645 w 760"/>
                    <a:gd name="T33" fmla="*/ 476 h 603"/>
                    <a:gd name="T34" fmla="*/ 679 w 760"/>
                    <a:gd name="T35" fmla="*/ 490 h 603"/>
                    <a:gd name="T36" fmla="*/ 711 w 760"/>
                    <a:gd name="T37" fmla="*/ 506 h 603"/>
                    <a:gd name="T38" fmla="*/ 738 w 760"/>
                    <a:gd name="T39" fmla="*/ 524 h 603"/>
                    <a:gd name="T40" fmla="*/ 755 w 760"/>
                    <a:gd name="T41" fmla="*/ 540 h 603"/>
                    <a:gd name="T42" fmla="*/ 760 w 760"/>
                    <a:gd name="T43" fmla="*/ 555 h 603"/>
                    <a:gd name="T44" fmla="*/ 755 w 760"/>
                    <a:gd name="T45" fmla="*/ 568 h 603"/>
                    <a:gd name="T46" fmla="*/ 748 w 760"/>
                    <a:gd name="T47" fmla="*/ 583 h 603"/>
                    <a:gd name="T48" fmla="*/ 738 w 760"/>
                    <a:gd name="T49" fmla="*/ 596 h 603"/>
                    <a:gd name="T50" fmla="*/ 719 w 760"/>
                    <a:gd name="T51" fmla="*/ 587 h 603"/>
                    <a:gd name="T52" fmla="*/ 677 w 760"/>
                    <a:gd name="T53" fmla="*/ 557 h 603"/>
                    <a:gd name="T54" fmla="*/ 628 w 760"/>
                    <a:gd name="T55" fmla="*/ 530 h 603"/>
                    <a:gd name="T56" fmla="*/ 572 w 760"/>
                    <a:gd name="T57" fmla="*/ 503 h 603"/>
                    <a:gd name="T58" fmla="*/ 515 w 760"/>
                    <a:gd name="T59" fmla="*/ 478 h 603"/>
                    <a:gd name="T60" fmla="*/ 491 w 760"/>
                    <a:gd name="T61" fmla="*/ 416 h 603"/>
                    <a:gd name="T62" fmla="*/ 459 w 760"/>
                    <a:gd name="T63" fmla="*/ 320 h 603"/>
                    <a:gd name="T64" fmla="*/ 388 w 760"/>
                    <a:gd name="T65" fmla="*/ 232 h 603"/>
                    <a:gd name="T66" fmla="*/ 285 w 760"/>
                    <a:gd name="T67" fmla="*/ 151 h 603"/>
                    <a:gd name="T68" fmla="*/ 167 w 760"/>
                    <a:gd name="T69" fmla="*/ 75 h 603"/>
                    <a:gd name="T70" fmla="*/ 0 w 760"/>
                    <a:gd name="T71" fmla="*/ 0 h 603"/>
                    <a:gd name="T72" fmla="*/ 91 w 760"/>
                    <a:gd name="T73" fmla="*/ 7 h 603"/>
                    <a:gd name="T74" fmla="*/ 174 w 760"/>
                    <a:gd name="T75" fmla="*/ 23 h 603"/>
                    <a:gd name="T76" fmla="*/ 250 w 760"/>
                    <a:gd name="T77" fmla="*/ 48 h 603"/>
                    <a:gd name="T78" fmla="*/ 312 w 760"/>
                    <a:gd name="T79" fmla="*/ 80 h 603"/>
                    <a:gd name="T80" fmla="*/ 353 w 760"/>
                    <a:gd name="T81" fmla="*/ 117 h 6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760" h="603">
                      <a:moveTo>
                        <a:pt x="353" y="117"/>
                      </a:moveTo>
                      <a:lnTo>
                        <a:pt x="378" y="139"/>
                      </a:lnTo>
                      <a:lnTo>
                        <a:pt x="400" y="163"/>
                      </a:lnTo>
                      <a:lnTo>
                        <a:pt x="417" y="188"/>
                      </a:lnTo>
                      <a:lnTo>
                        <a:pt x="434" y="215"/>
                      </a:lnTo>
                      <a:lnTo>
                        <a:pt x="447" y="244"/>
                      </a:lnTo>
                      <a:lnTo>
                        <a:pt x="459" y="274"/>
                      </a:lnTo>
                      <a:lnTo>
                        <a:pt x="471" y="303"/>
                      </a:lnTo>
                      <a:lnTo>
                        <a:pt x="481" y="333"/>
                      </a:lnTo>
                      <a:lnTo>
                        <a:pt x="491" y="363"/>
                      </a:lnTo>
                      <a:lnTo>
                        <a:pt x="500" y="391"/>
                      </a:lnTo>
                      <a:lnTo>
                        <a:pt x="508" y="402"/>
                      </a:lnTo>
                      <a:lnTo>
                        <a:pt x="515" y="411"/>
                      </a:lnTo>
                      <a:lnTo>
                        <a:pt x="520" y="421"/>
                      </a:lnTo>
                      <a:lnTo>
                        <a:pt x="522" y="431"/>
                      </a:lnTo>
                      <a:lnTo>
                        <a:pt x="527" y="442"/>
                      </a:lnTo>
                      <a:lnTo>
                        <a:pt x="535" y="451"/>
                      </a:lnTo>
                      <a:lnTo>
                        <a:pt x="542" y="460"/>
                      </a:lnTo>
                      <a:lnTo>
                        <a:pt x="549" y="468"/>
                      </a:lnTo>
                      <a:lnTo>
                        <a:pt x="562" y="476"/>
                      </a:lnTo>
                      <a:lnTo>
                        <a:pt x="574" y="483"/>
                      </a:lnTo>
                      <a:lnTo>
                        <a:pt x="579" y="482"/>
                      </a:lnTo>
                      <a:lnTo>
                        <a:pt x="581" y="479"/>
                      </a:lnTo>
                      <a:lnTo>
                        <a:pt x="581" y="478"/>
                      </a:lnTo>
                      <a:lnTo>
                        <a:pt x="584" y="476"/>
                      </a:lnTo>
                      <a:lnTo>
                        <a:pt x="584" y="474"/>
                      </a:lnTo>
                      <a:lnTo>
                        <a:pt x="581" y="471"/>
                      </a:lnTo>
                      <a:lnTo>
                        <a:pt x="581" y="469"/>
                      </a:lnTo>
                      <a:lnTo>
                        <a:pt x="581" y="467"/>
                      </a:lnTo>
                      <a:lnTo>
                        <a:pt x="581" y="464"/>
                      </a:lnTo>
                      <a:lnTo>
                        <a:pt x="581" y="462"/>
                      </a:lnTo>
                      <a:lnTo>
                        <a:pt x="606" y="466"/>
                      </a:lnTo>
                      <a:lnTo>
                        <a:pt x="625" y="470"/>
                      </a:lnTo>
                      <a:lnTo>
                        <a:pt x="645" y="476"/>
                      </a:lnTo>
                      <a:lnTo>
                        <a:pt x="662" y="482"/>
                      </a:lnTo>
                      <a:lnTo>
                        <a:pt x="679" y="490"/>
                      </a:lnTo>
                      <a:lnTo>
                        <a:pt x="694" y="498"/>
                      </a:lnTo>
                      <a:lnTo>
                        <a:pt x="711" y="506"/>
                      </a:lnTo>
                      <a:lnTo>
                        <a:pt x="723" y="515"/>
                      </a:lnTo>
                      <a:lnTo>
                        <a:pt x="738" y="524"/>
                      </a:lnTo>
                      <a:lnTo>
                        <a:pt x="750" y="532"/>
                      </a:lnTo>
                      <a:lnTo>
                        <a:pt x="755" y="540"/>
                      </a:lnTo>
                      <a:lnTo>
                        <a:pt x="758" y="547"/>
                      </a:lnTo>
                      <a:lnTo>
                        <a:pt x="760" y="555"/>
                      </a:lnTo>
                      <a:lnTo>
                        <a:pt x="758" y="562"/>
                      </a:lnTo>
                      <a:lnTo>
                        <a:pt x="755" y="568"/>
                      </a:lnTo>
                      <a:lnTo>
                        <a:pt x="753" y="576"/>
                      </a:lnTo>
                      <a:lnTo>
                        <a:pt x="748" y="583"/>
                      </a:lnTo>
                      <a:lnTo>
                        <a:pt x="743" y="590"/>
                      </a:lnTo>
                      <a:lnTo>
                        <a:pt x="738" y="596"/>
                      </a:lnTo>
                      <a:lnTo>
                        <a:pt x="733" y="603"/>
                      </a:lnTo>
                      <a:lnTo>
                        <a:pt x="719" y="587"/>
                      </a:lnTo>
                      <a:lnTo>
                        <a:pt x="699" y="572"/>
                      </a:lnTo>
                      <a:lnTo>
                        <a:pt x="677" y="557"/>
                      </a:lnTo>
                      <a:lnTo>
                        <a:pt x="655" y="543"/>
                      </a:lnTo>
                      <a:lnTo>
                        <a:pt x="628" y="530"/>
                      </a:lnTo>
                      <a:lnTo>
                        <a:pt x="601" y="516"/>
                      </a:lnTo>
                      <a:lnTo>
                        <a:pt x="572" y="503"/>
                      </a:lnTo>
                      <a:lnTo>
                        <a:pt x="545" y="491"/>
                      </a:lnTo>
                      <a:lnTo>
                        <a:pt x="515" y="478"/>
                      </a:lnTo>
                      <a:lnTo>
                        <a:pt x="486" y="467"/>
                      </a:lnTo>
                      <a:lnTo>
                        <a:pt x="491" y="416"/>
                      </a:lnTo>
                      <a:lnTo>
                        <a:pt x="481" y="367"/>
                      </a:lnTo>
                      <a:lnTo>
                        <a:pt x="459" y="320"/>
                      </a:lnTo>
                      <a:lnTo>
                        <a:pt x="427" y="276"/>
                      </a:lnTo>
                      <a:lnTo>
                        <a:pt x="388" y="232"/>
                      </a:lnTo>
                      <a:lnTo>
                        <a:pt x="339" y="191"/>
                      </a:lnTo>
                      <a:lnTo>
                        <a:pt x="285" y="151"/>
                      </a:lnTo>
                      <a:lnTo>
                        <a:pt x="226" y="112"/>
                      </a:lnTo>
                      <a:lnTo>
                        <a:pt x="167" y="75"/>
                      </a:lnTo>
                      <a:lnTo>
                        <a:pt x="103" y="38"/>
                      </a:lnTo>
                      <a:lnTo>
                        <a:pt x="0" y="0"/>
                      </a:lnTo>
                      <a:lnTo>
                        <a:pt x="47" y="3"/>
                      </a:lnTo>
                      <a:lnTo>
                        <a:pt x="91" y="7"/>
                      </a:lnTo>
                      <a:lnTo>
                        <a:pt x="133" y="14"/>
                      </a:lnTo>
                      <a:lnTo>
                        <a:pt x="174" y="23"/>
                      </a:lnTo>
                      <a:lnTo>
                        <a:pt x="214" y="35"/>
                      </a:lnTo>
                      <a:lnTo>
                        <a:pt x="250" y="48"/>
                      </a:lnTo>
                      <a:lnTo>
                        <a:pt x="282" y="63"/>
                      </a:lnTo>
                      <a:lnTo>
                        <a:pt x="312" y="80"/>
                      </a:lnTo>
                      <a:lnTo>
                        <a:pt x="336" y="99"/>
                      </a:lnTo>
                      <a:lnTo>
                        <a:pt x="353" y="117"/>
                      </a:lnTo>
                      <a:lnTo>
                        <a:pt x="353" y="117"/>
                      </a:lnTo>
                      <a:close/>
                    </a:path>
                  </a:pathLst>
                </a:custGeom>
                <a:solidFill>
                  <a:srgbClr val="B347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7534" name="Freeform 78"/>
                <p:cNvSpPr>
                  <a:spLocks/>
                </p:cNvSpPr>
                <p:nvPr/>
              </p:nvSpPr>
              <p:spPr bwMode="auto">
                <a:xfrm>
                  <a:off x="1226" y="3512"/>
                  <a:ext cx="818" cy="547"/>
                </a:xfrm>
                <a:custGeom>
                  <a:avLst/>
                  <a:gdLst>
                    <a:gd name="T0" fmla="*/ 752 w 818"/>
                    <a:gd name="T1" fmla="*/ 273 h 547"/>
                    <a:gd name="T2" fmla="*/ 762 w 818"/>
                    <a:gd name="T3" fmla="*/ 322 h 547"/>
                    <a:gd name="T4" fmla="*/ 762 w 818"/>
                    <a:gd name="T5" fmla="*/ 373 h 547"/>
                    <a:gd name="T6" fmla="*/ 747 w 818"/>
                    <a:gd name="T7" fmla="*/ 399 h 547"/>
                    <a:gd name="T8" fmla="*/ 715 w 818"/>
                    <a:gd name="T9" fmla="*/ 368 h 547"/>
                    <a:gd name="T10" fmla="*/ 688 w 818"/>
                    <a:gd name="T11" fmla="*/ 337 h 547"/>
                    <a:gd name="T12" fmla="*/ 654 w 818"/>
                    <a:gd name="T13" fmla="*/ 306 h 547"/>
                    <a:gd name="T14" fmla="*/ 794 w 818"/>
                    <a:gd name="T15" fmla="*/ 491 h 547"/>
                    <a:gd name="T16" fmla="*/ 723 w 818"/>
                    <a:gd name="T17" fmla="*/ 438 h 547"/>
                    <a:gd name="T18" fmla="*/ 654 w 818"/>
                    <a:gd name="T19" fmla="*/ 381 h 547"/>
                    <a:gd name="T20" fmla="*/ 576 w 818"/>
                    <a:gd name="T21" fmla="*/ 329 h 547"/>
                    <a:gd name="T22" fmla="*/ 774 w 818"/>
                    <a:gd name="T23" fmla="*/ 506 h 547"/>
                    <a:gd name="T24" fmla="*/ 764 w 818"/>
                    <a:gd name="T25" fmla="*/ 509 h 547"/>
                    <a:gd name="T26" fmla="*/ 754 w 818"/>
                    <a:gd name="T27" fmla="*/ 511 h 547"/>
                    <a:gd name="T28" fmla="*/ 745 w 818"/>
                    <a:gd name="T29" fmla="*/ 514 h 547"/>
                    <a:gd name="T30" fmla="*/ 691 w 818"/>
                    <a:gd name="T31" fmla="*/ 481 h 547"/>
                    <a:gd name="T32" fmla="*/ 602 w 818"/>
                    <a:gd name="T33" fmla="*/ 425 h 547"/>
                    <a:gd name="T34" fmla="*/ 512 w 818"/>
                    <a:gd name="T35" fmla="*/ 371 h 547"/>
                    <a:gd name="T36" fmla="*/ 441 w 818"/>
                    <a:gd name="T37" fmla="*/ 342 h 547"/>
                    <a:gd name="T38" fmla="*/ 522 w 818"/>
                    <a:gd name="T39" fmla="*/ 397 h 547"/>
                    <a:gd name="T40" fmla="*/ 607 w 818"/>
                    <a:gd name="T41" fmla="*/ 450 h 547"/>
                    <a:gd name="T42" fmla="*/ 691 w 818"/>
                    <a:gd name="T43" fmla="*/ 503 h 547"/>
                    <a:gd name="T44" fmla="*/ 598 w 818"/>
                    <a:gd name="T45" fmla="*/ 533 h 547"/>
                    <a:gd name="T46" fmla="*/ 502 w 818"/>
                    <a:gd name="T47" fmla="*/ 491 h 547"/>
                    <a:gd name="T48" fmla="*/ 419 w 818"/>
                    <a:gd name="T49" fmla="*/ 448 h 547"/>
                    <a:gd name="T50" fmla="*/ 323 w 818"/>
                    <a:gd name="T51" fmla="*/ 410 h 547"/>
                    <a:gd name="T52" fmla="*/ 277 w 818"/>
                    <a:gd name="T53" fmla="*/ 403 h 547"/>
                    <a:gd name="T54" fmla="*/ 272 w 818"/>
                    <a:gd name="T55" fmla="*/ 409 h 547"/>
                    <a:gd name="T56" fmla="*/ 277 w 818"/>
                    <a:gd name="T57" fmla="*/ 415 h 547"/>
                    <a:gd name="T58" fmla="*/ 316 w 818"/>
                    <a:gd name="T59" fmla="*/ 430 h 547"/>
                    <a:gd name="T60" fmla="*/ 406 w 818"/>
                    <a:gd name="T61" fmla="*/ 465 h 547"/>
                    <a:gd name="T62" fmla="*/ 485 w 818"/>
                    <a:gd name="T63" fmla="*/ 501 h 547"/>
                    <a:gd name="T64" fmla="*/ 566 w 818"/>
                    <a:gd name="T65" fmla="*/ 541 h 547"/>
                    <a:gd name="T66" fmla="*/ 316 w 818"/>
                    <a:gd name="T67" fmla="*/ 462 h 547"/>
                    <a:gd name="T68" fmla="*/ 127 w 818"/>
                    <a:gd name="T69" fmla="*/ 352 h 547"/>
                    <a:gd name="T70" fmla="*/ 14 w 818"/>
                    <a:gd name="T71" fmla="*/ 222 h 547"/>
                    <a:gd name="T72" fmla="*/ 4 w 818"/>
                    <a:gd name="T73" fmla="*/ 128 h 547"/>
                    <a:gd name="T74" fmla="*/ 26 w 818"/>
                    <a:gd name="T75" fmla="*/ 66 h 547"/>
                    <a:gd name="T76" fmla="*/ 76 w 818"/>
                    <a:gd name="T77" fmla="*/ 19 h 547"/>
                    <a:gd name="T78" fmla="*/ 215 w 818"/>
                    <a:gd name="T79" fmla="*/ 0 h 547"/>
                    <a:gd name="T80" fmla="*/ 436 w 818"/>
                    <a:gd name="T81" fmla="*/ 47 h 547"/>
                    <a:gd name="T82" fmla="*/ 607 w 818"/>
                    <a:gd name="T83" fmla="*/ 139 h 547"/>
                    <a:gd name="T84" fmla="*/ 730 w 818"/>
                    <a:gd name="T85" fmla="*/ 239 h 5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818" h="547">
                      <a:moveTo>
                        <a:pt x="730" y="239"/>
                      </a:moveTo>
                      <a:lnTo>
                        <a:pt x="742" y="256"/>
                      </a:lnTo>
                      <a:lnTo>
                        <a:pt x="752" y="273"/>
                      </a:lnTo>
                      <a:lnTo>
                        <a:pt x="757" y="289"/>
                      </a:lnTo>
                      <a:lnTo>
                        <a:pt x="759" y="306"/>
                      </a:lnTo>
                      <a:lnTo>
                        <a:pt x="762" y="322"/>
                      </a:lnTo>
                      <a:lnTo>
                        <a:pt x="762" y="338"/>
                      </a:lnTo>
                      <a:lnTo>
                        <a:pt x="762" y="355"/>
                      </a:lnTo>
                      <a:lnTo>
                        <a:pt x="762" y="373"/>
                      </a:lnTo>
                      <a:lnTo>
                        <a:pt x="762" y="391"/>
                      </a:lnTo>
                      <a:lnTo>
                        <a:pt x="759" y="409"/>
                      </a:lnTo>
                      <a:lnTo>
                        <a:pt x="747" y="399"/>
                      </a:lnTo>
                      <a:lnTo>
                        <a:pt x="737" y="389"/>
                      </a:lnTo>
                      <a:lnTo>
                        <a:pt x="725" y="378"/>
                      </a:lnTo>
                      <a:lnTo>
                        <a:pt x="715" y="368"/>
                      </a:lnTo>
                      <a:lnTo>
                        <a:pt x="708" y="358"/>
                      </a:lnTo>
                      <a:lnTo>
                        <a:pt x="698" y="347"/>
                      </a:lnTo>
                      <a:lnTo>
                        <a:pt x="688" y="337"/>
                      </a:lnTo>
                      <a:lnTo>
                        <a:pt x="678" y="326"/>
                      </a:lnTo>
                      <a:lnTo>
                        <a:pt x="666" y="317"/>
                      </a:lnTo>
                      <a:lnTo>
                        <a:pt x="654" y="306"/>
                      </a:lnTo>
                      <a:lnTo>
                        <a:pt x="634" y="314"/>
                      </a:lnTo>
                      <a:lnTo>
                        <a:pt x="818" y="491"/>
                      </a:lnTo>
                      <a:lnTo>
                        <a:pt x="794" y="491"/>
                      </a:lnTo>
                      <a:lnTo>
                        <a:pt x="769" y="474"/>
                      </a:lnTo>
                      <a:lnTo>
                        <a:pt x="745" y="456"/>
                      </a:lnTo>
                      <a:lnTo>
                        <a:pt x="723" y="438"/>
                      </a:lnTo>
                      <a:lnTo>
                        <a:pt x="701" y="418"/>
                      </a:lnTo>
                      <a:lnTo>
                        <a:pt x="676" y="400"/>
                      </a:lnTo>
                      <a:lnTo>
                        <a:pt x="654" y="381"/>
                      </a:lnTo>
                      <a:lnTo>
                        <a:pt x="629" y="363"/>
                      </a:lnTo>
                      <a:lnTo>
                        <a:pt x="605" y="345"/>
                      </a:lnTo>
                      <a:lnTo>
                        <a:pt x="576" y="329"/>
                      </a:lnTo>
                      <a:lnTo>
                        <a:pt x="546" y="314"/>
                      </a:lnTo>
                      <a:lnTo>
                        <a:pt x="546" y="330"/>
                      </a:lnTo>
                      <a:lnTo>
                        <a:pt x="774" y="506"/>
                      </a:lnTo>
                      <a:lnTo>
                        <a:pt x="772" y="507"/>
                      </a:lnTo>
                      <a:lnTo>
                        <a:pt x="769" y="509"/>
                      </a:lnTo>
                      <a:lnTo>
                        <a:pt x="764" y="509"/>
                      </a:lnTo>
                      <a:lnTo>
                        <a:pt x="762" y="510"/>
                      </a:lnTo>
                      <a:lnTo>
                        <a:pt x="757" y="511"/>
                      </a:lnTo>
                      <a:lnTo>
                        <a:pt x="754" y="511"/>
                      </a:lnTo>
                      <a:lnTo>
                        <a:pt x="750" y="512"/>
                      </a:lnTo>
                      <a:lnTo>
                        <a:pt x="747" y="513"/>
                      </a:lnTo>
                      <a:lnTo>
                        <a:pt x="745" y="514"/>
                      </a:lnTo>
                      <a:lnTo>
                        <a:pt x="742" y="515"/>
                      </a:lnTo>
                      <a:lnTo>
                        <a:pt x="718" y="498"/>
                      </a:lnTo>
                      <a:lnTo>
                        <a:pt x="691" y="481"/>
                      </a:lnTo>
                      <a:lnTo>
                        <a:pt x="661" y="463"/>
                      </a:lnTo>
                      <a:lnTo>
                        <a:pt x="634" y="443"/>
                      </a:lnTo>
                      <a:lnTo>
                        <a:pt x="602" y="425"/>
                      </a:lnTo>
                      <a:lnTo>
                        <a:pt x="573" y="407"/>
                      </a:lnTo>
                      <a:lnTo>
                        <a:pt x="544" y="389"/>
                      </a:lnTo>
                      <a:lnTo>
                        <a:pt x="512" y="371"/>
                      </a:lnTo>
                      <a:lnTo>
                        <a:pt x="482" y="354"/>
                      </a:lnTo>
                      <a:lnTo>
                        <a:pt x="451" y="338"/>
                      </a:lnTo>
                      <a:lnTo>
                        <a:pt x="441" y="342"/>
                      </a:lnTo>
                      <a:lnTo>
                        <a:pt x="465" y="361"/>
                      </a:lnTo>
                      <a:lnTo>
                        <a:pt x="492" y="378"/>
                      </a:lnTo>
                      <a:lnTo>
                        <a:pt x="522" y="397"/>
                      </a:lnTo>
                      <a:lnTo>
                        <a:pt x="549" y="415"/>
                      </a:lnTo>
                      <a:lnTo>
                        <a:pt x="578" y="433"/>
                      </a:lnTo>
                      <a:lnTo>
                        <a:pt x="607" y="450"/>
                      </a:lnTo>
                      <a:lnTo>
                        <a:pt x="637" y="467"/>
                      </a:lnTo>
                      <a:lnTo>
                        <a:pt x="664" y="486"/>
                      </a:lnTo>
                      <a:lnTo>
                        <a:pt x="691" y="503"/>
                      </a:lnTo>
                      <a:lnTo>
                        <a:pt x="715" y="520"/>
                      </a:lnTo>
                      <a:lnTo>
                        <a:pt x="598" y="547"/>
                      </a:lnTo>
                      <a:lnTo>
                        <a:pt x="598" y="533"/>
                      </a:lnTo>
                      <a:lnTo>
                        <a:pt x="563" y="520"/>
                      </a:lnTo>
                      <a:lnTo>
                        <a:pt x="531" y="506"/>
                      </a:lnTo>
                      <a:lnTo>
                        <a:pt x="502" y="491"/>
                      </a:lnTo>
                      <a:lnTo>
                        <a:pt x="475" y="477"/>
                      </a:lnTo>
                      <a:lnTo>
                        <a:pt x="448" y="462"/>
                      </a:lnTo>
                      <a:lnTo>
                        <a:pt x="419" y="448"/>
                      </a:lnTo>
                      <a:lnTo>
                        <a:pt x="389" y="434"/>
                      </a:lnTo>
                      <a:lnTo>
                        <a:pt x="357" y="422"/>
                      </a:lnTo>
                      <a:lnTo>
                        <a:pt x="323" y="410"/>
                      </a:lnTo>
                      <a:lnTo>
                        <a:pt x="281" y="400"/>
                      </a:lnTo>
                      <a:lnTo>
                        <a:pt x="279" y="401"/>
                      </a:lnTo>
                      <a:lnTo>
                        <a:pt x="277" y="403"/>
                      </a:lnTo>
                      <a:lnTo>
                        <a:pt x="274" y="405"/>
                      </a:lnTo>
                      <a:lnTo>
                        <a:pt x="272" y="407"/>
                      </a:lnTo>
                      <a:lnTo>
                        <a:pt x="272" y="409"/>
                      </a:lnTo>
                      <a:lnTo>
                        <a:pt x="272" y="411"/>
                      </a:lnTo>
                      <a:lnTo>
                        <a:pt x="274" y="413"/>
                      </a:lnTo>
                      <a:lnTo>
                        <a:pt x="277" y="415"/>
                      </a:lnTo>
                      <a:lnTo>
                        <a:pt x="279" y="416"/>
                      </a:lnTo>
                      <a:lnTo>
                        <a:pt x="281" y="417"/>
                      </a:lnTo>
                      <a:lnTo>
                        <a:pt x="316" y="430"/>
                      </a:lnTo>
                      <a:lnTo>
                        <a:pt x="348" y="442"/>
                      </a:lnTo>
                      <a:lnTo>
                        <a:pt x="377" y="454"/>
                      </a:lnTo>
                      <a:lnTo>
                        <a:pt x="406" y="465"/>
                      </a:lnTo>
                      <a:lnTo>
                        <a:pt x="433" y="477"/>
                      </a:lnTo>
                      <a:lnTo>
                        <a:pt x="460" y="488"/>
                      </a:lnTo>
                      <a:lnTo>
                        <a:pt x="485" y="501"/>
                      </a:lnTo>
                      <a:lnTo>
                        <a:pt x="512" y="513"/>
                      </a:lnTo>
                      <a:lnTo>
                        <a:pt x="539" y="527"/>
                      </a:lnTo>
                      <a:lnTo>
                        <a:pt x="566" y="541"/>
                      </a:lnTo>
                      <a:lnTo>
                        <a:pt x="477" y="519"/>
                      </a:lnTo>
                      <a:lnTo>
                        <a:pt x="394" y="491"/>
                      </a:lnTo>
                      <a:lnTo>
                        <a:pt x="316" y="462"/>
                      </a:lnTo>
                      <a:lnTo>
                        <a:pt x="245" y="429"/>
                      </a:lnTo>
                      <a:lnTo>
                        <a:pt x="181" y="392"/>
                      </a:lnTo>
                      <a:lnTo>
                        <a:pt x="127" y="352"/>
                      </a:lnTo>
                      <a:lnTo>
                        <a:pt x="80" y="311"/>
                      </a:lnTo>
                      <a:lnTo>
                        <a:pt x="41" y="267"/>
                      </a:lnTo>
                      <a:lnTo>
                        <a:pt x="14" y="222"/>
                      </a:lnTo>
                      <a:lnTo>
                        <a:pt x="0" y="174"/>
                      </a:lnTo>
                      <a:lnTo>
                        <a:pt x="2" y="151"/>
                      </a:lnTo>
                      <a:lnTo>
                        <a:pt x="4" y="128"/>
                      </a:lnTo>
                      <a:lnTo>
                        <a:pt x="9" y="106"/>
                      </a:lnTo>
                      <a:lnTo>
                        <a:pt x="17" y="86"/>
                      </a:lnTo>
                      <a:lnTo>
                        <a:pt x="26" y="66"/>
                      </a:lnTo>
                      <a:lnTo>
                        <a:pt x="39" y="49"/>
                      </a:lnTo>
                      <a:lnTo>
                        <a:pt x="56" y="33"/>
                      </a:lnTo>
                      <a:lnTo>
                        <a:pt x="76" y="19"/>
                      </a:lnTo>
                      <a:lnTo>
                        <a:pt x="100" y="9"/>
                      </a:lnTo>
                      <a:lnTo>
                        <a:pt x="132" y="1"/>
                      </a:lnTo>
                      <a:lnTo>
                        <a:pt x="215" y="0"/>
                      </a:lnTo>
                      <a:lnTo>
                        <a:pt x="294" y="8"/>
                      </a:lnTo>
                      <a:lnTo>
                        <a:pt x="367" y="24"/>
                      </a:lnTo>
                      <a:lnTo>
                        <a:pt x="436" y="47"/>
                      </a:lnTo>
                      <a:lnTo>
                        <a:pt x="497" y="74"/>
                      </a:lnTo>
                      <a:lnTo>
                        <a:pt x="556" y="106"/>
                      </a:lnTo>
                      <a:lnTo>
                        <a:pt x="607" y="139"/>
                      </a:lnTo>
                      <a:lnTo>
                        <a:pt x="654" y="174"/>
                      </a:lnTo>
                      <a:lnTo>
                        <a:pt x="696" y="208"/>
                      </a:lnTo>
                      <a:lnTo>
                        <a:pt x="730" y="239"/>
                      </a:lnTo>
                      <a:lnTo>
                        <a:pt x="730" y="239"/>
                      </a:lnTo>
                      <a:close/>
                    </a:path>
                  </a:pathLst>
                </a:custGeom>
                <a:solidFill>
                  <a:srgbClr val="B347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47535" name="Rectangle 79"/>
              <p:cNvSpPr>
                <a:spLocks noChangeArrowheads="1"/>
              </p:cNvSpPr>
              <p:nvPr/>
            </p:nvSpPr>
            <p:spPr bwMode="auto">
              <a:xfrm>
                <a:off x="717" y="1238"/>
                <a:ext cx="4338" cy="2401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grpSp>
            <p:nvGrpSpPr>
              <p:cNvPr id="147536" name="Group 80"/>
              <p:cNvGrpSpPr>
                <a:grpSpLocks/>
              </p:cNvGrpSpPr>
              <p:nvPr/>
            </p:nvGrpSpPr>
            <p:grpSpPr bwMode="auto">
              <a:xfrm>
                <a:off x="226" y="1515"/>
                <a:ext cx="5350" cy="528"/>
                <a:chOff x="211" y="1521"/>
                <a:chExt cx="5350" cy="528"/>
              </a:xfrm>
            </p:grpSpPr>
            <p:sp>
              <p:nvSpPr>
                <p:cNvPr id="147537" name="Freeform 81"/>
                <p:cNvSpPr>
                  <a:spLocks/>
                </p:cNvSpPr>
                <p:nvPr/>
              </p:nvSpPr>
              <p:spPr bwMode="auto">
                <a:xfrm>
                  <a:off x="5125" y="1521"/>
                  <a:ext cx="414" cy="159"/>
                </a:xfrm>
                <a:custGeom>
                  <a:avLst/>
                  <a:gdLst>
                    <a:gd name="T0" fmla="*/ 405 w 414"/>
                    <a:gd name="T1" fmla="*/ 90 h 159"/>
                    <a:gd name="T2" fmla="*/ 410 w 414"/>
                    <a:gd name="T3" fmla="*/ 97 h 159"/>
                    <a:gd name="T4" fmla="*/ 412 w 414"/>
                    <a:gd name="T5" fmla="*/ 103 h 159"/>
                    <a:gd name="T6" fmla="*/ 414 w 414"/>
                    <a:gd name="T7" fmla="*/ 110 h 159"/>
                    <a:gd name="T8" fmla="*/ 414 w 414"/>
                    <a:gd name="T9" fmla="*/ 116 h 159"/>
                    <a:gd name="T10" fmla="*/ 414 w 414"/>
                    <a:gd name="T11" fmla="*/ 122 h 159"/>
                    <a:gd name="T12" fmla="*/ 412 w 414"/>
                    <a:gd name="T13" fmla="*/ 128 h 159"/>
                    <a:gd name="T14" fmla="*/ 407 w 414"/>
                    <a:gd name="T15" fmla="*/ 134 h 159"/>
                    <a:gd name="T16" fmla="*/ 400 w 414"/>
                    <a:gd name="T17" fmla="*/ 138 h 159"/>
                    <a:gd name="T18" fmla="*/ 392 w 414"/>
                    <a:gd name="T19" fmla="*/ 143 h 159"/>
                    <a:gd name="T20" fmla="*/ 380 w 414"/>
                    <a:gd name="T21" fmla="*/ 145 h 159"/>
                    <a:gd name="T22" fmla="*/ 380 w 414"/>
                    <a:gd name="T23" fmla="*/ 158 h 159"/>
                    <a:gd name="T24" fmla="*/ 368 w 414"/>
                    <a:gd name="T25" fmla="*/ 159 h 159"/>
                    <a:gd name="T26" fmla="*/ 356 w 414"/>
                    <a:gd name="T27" fmla="*/ 159 h 159"/>
                    <a:gd name="T28" fmla="*/ 346 w 414"/>
                    <a:gd name="T29" fmla="*/ 158 h 159"/>
                    <a:gd name="T30" fmla="*/ 334 w 414"/>
                    <a:gd name="T31" fmla="*/ 156 h 159"/>
                    <a:gd name="T32" fmla="*/ 324 w 414"/>
                    <a:gd name="T33" fmla="*/ 152 h 159"/>
                    <a:gd name="T34" fmla="*/ 311 w 414"/>
                    <a:gd name="T35" fmla="*/ 149 h 159"/>
                    <a:gd name="T36" fmla="*/ 302 w 414"/>
                    <a:gd name="T37" fmla="*/ 145 h 159"/>
                    <a:gd name="T38" fmla="*/ 289 w 414"/>
                    <a:gd name="T39" fmla="*/ 142 h 159"/>
                    <a:gd name="T40" fmla="*/ 277 w 414"/>
                    <a:gd name="T41" fmla="*/ 140 h 159"/>
                    <a:gd name="T42" fmla="*/ 265 w 414"/>
                    <a:gd name="T43" fmla="*/ 137 h 159"/>
                    <a:gd name="T44" fmla="*/ 265 w 414"/>
                    <a:gd name="T45" fmla="*/ 125 h 159"/>
                    <a:gd name="T46" fmla="*/ 235 w 414"/>
                    <a:gd name="T47" fmla="*/ 113 h 159"/>
                    <a:gd name="T48" fmla="*/ 206 w 414"/>
                    <a:gd name="T49" fmla="*/ 103 h 159"/>
                    <a:gd name="T50" fmla="*/ 174 w 414"/>
                    <a:gd name="T51" fmla="*/ 93 h 159"/>
                    <a:gd name="T52" fmla="*/ 142 w 414"/>
                    <a:gd name="T53" fmla="*/ 82 h 159"/>
                    <a:gd name="T54" fmla="*/ 113 w 414"/>
                    <a:gd name="T55" fmla="*/ 72 h 159"/>
                    <a:gd name="T56" fmla="*/ 84 w 414"/>
                    <a:gd name="T57" fmla="*/ 61 h 159"/>
                    <a:gd name="T58" fmla="*/ 59 w 414"/>
                    <a:gd name="T59" fmla="*/ 48 h 159"/>
                    <a:gd name="T60" fmla="*/ 34 w 414"/>
                    <a:gd name="T61" fmla="*/ 34 h 159"/>
                    <a:gd name="T62" fmla="*/ 15 w 414"/>
                    <a:gd name="T63" fmla="*/ 20 h 159"/>
                    <a:gd name="T64" fmla="*/ 0 w 414"/>
                    <a:gd name="T65" fmla="*/ 1 h 159"/>
                    <a:gd name="T66" fmla="*/ 42 w 414"/>
                    <a:gd name="T67" fmla="*/ 0 h 159"/>
                    <a:gd name="T68" fmla="*/ 81 w 414"/>
                    <a:gd name="T69" fmla="*/ 0 h 159"/>
                    <a:gd name="T70" fmla="*/ 123 w 414"/>
                    <a:gd name="T71" fmla="*/ 4 h 159"/>
                    <a:gd name="T72" fmla="*/ 162 w 414"/>
                    <a:gd name="T73" fmla="*/ 9 h 159"/>
                    <a:gd name="T74" fmla="*/ 201 w 414"/>
                    <a:gd name="T75" fmla="*/ 17 h 159"/>
                    <a:gd name="T76" fmla="*/ 238 w 414"/>
                    <a:gd name="T77" fmla="*/ 25 h 159"/>
                    <a:gd name="T78" fmla="*/ 275 w 414"/>
                    <a:gd name="T79" fmla="*/ 36 h 159"/>
                    <a:gd name="T80" fmla="*/ 311 w 414"/>
                    <a:gd name="T81" fmla="*/ 47 h 159"/>
                    <a:gd name="T82" fmla="*/ 346 w 414"/>
                    <a:gd name="T83" fmla="*/ 58 h 159"/>
                    <a:gd name="T84" fmla="*/ 380 w 414"/>
                    <a:gd name="T85" fmla="*/ 70 h 159"/>
                    <a:gd name="T86" fmla="*/ 405 w 414"/>
                    <a:gd name="T87" fmla="*/ 90 h 159"/>
                    <a:gd name="T88" fmla="*/ 405 w 414"/>
                    <a:gd name="T89" fmla="*/ 90 h 1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414" h="159">
                      <a:moveTo>
                        <a:pt x="405" y="90"/>
                      </a:moveTo>
                      <a:lnTo>
                        <a:pt x="410" y="97"/>
                      </a:lnTo>
                      <a:lnTo>
                        <a:pt x="412" y="103"/>
                      </a:lnTo>
                      <a:lnTo>
                        <a:pt x="414" y="110"/>
                      </a:lnTo>
                      <a:lnTo>
                        <a:pt x="414" y="116"/>
                      </a:lnTo>
                      <a:lnTo>
                        <a:pt x="414" y="122"/>
                      </a:lnTo>
                      <a:lnTo>
                        <a:pt x="412" y="128"/>
                      </a:lnTo>
                      <a:lnTo>
                        <a:pt x="407" y="134"/>
                      </a:lnTo>
                      <a:lnTo>
                        <a:pt x="400" y="138"/>
                      </a:lnTo>
                      <a:lnTo>
                        <a:pt x="392" y="143"/>
                      </a:lnTo>
                      <a:lnTo>
                        <a:pt x="380" y="145"/>
                      </a:lnTo>
                      <a:lnTo>
                        <a:pt x="380" y="158"/>
                      </a:lnTo>
                      <a:lnTo>
                        <a:pt x="368" y="159"/>
                      </a:lnTo>
                      <a:lnTo>
                        <a:pt x="356" y="159"/>
                      </a:lnTo>
                      <a:lnTo>
                        <a:pt x="346" y="158"/>
                      </a:lnTo>
                      <a:lnTo>
                        <a:pt x="334" y="156"/>
                      </a:lnTo>
                      <a:lnTo>
                        <a:pt x="324" y="152"/>
                      </a:lnTo>
                      <a:lnTo>
                        <a:pt x="311" y="149"/>
                      </a:lnTo>
                      <a:lnTo>
                        <a:pt x="302" y="145"/>
                      </a:lnTo>
                      <a:lnTo>
                        <a:pt x="289" y="142"/>
                      </a:lnTo>
                      <a:lnTo>
                        <a:pt x="277" y="140"/>
                      </a:lnTo>
                      <a:lnTo>
                        <a:pt x="265" y="137"/>
                      </a:lnTo>
                      <a:lnTo>
                        <a:pt x="265" y="125"/>
                      </a:lnTo>
                      <a:lnTo>
                        <a:pt x="235" y="113"/>
                      </a:lnTo>
                      <a:lnTo>
                        <a:pt x="206" y="103"/>
                      </a:lnTo>
                      <a:lnTo>
                        <a:pt x="174" y="93"/>
                      </a:lnTo>
                      <a:lnTo>
                        <a:pt x="142" y="82"/>
                      </a:lnTo>
                      <a:lnTo>
                        <a:pt x="113" y="72"/>
                      </a:lnTo>
                      <a:lnTo>
                        <a:pt x="84" y="61"/>
                      </a:lnTo>
                      <a:lnTo>
                        <a:pt x="59" y="48"/>
                      </a:lnTo>
                      <a:lnTo>
                        <a:pt x="34" y="34"/>
                      </a:lnTo>
                      <a:lnTo>
                        <a:pt x="15" y="20"/>
                      </a:lnTo>
                      <a:lnTo>
                        <a:pt x="0" y="1"/>
                      </a:lnTo>
                      <a:lnTo>
                        <a:pt x="42" y="0"/>
                      </a:lnTo>
                      <a:lnTo>
                        <a:pt x="81" y="0"/>
                      </a:lnTo>
                      <a:lnTo>
                        <a:pt x="123" y="4"/>
                      </a:lnTo>
                      <a:lnTo>
                        <a:pt x="162" y="9"/>
                      </a:lnTo>
                      <a:lnTo>
                        <a:pt x="201" y="17"/>
                      </a:lnTo>
                      <a:lnTo>
                        <a:pt x="238" y="25"/>
                      </a:lnTo>
                      <a:lnTo>
                        <a:pt x="275" y="36"/>
                      </a:lnTo>
                      <a:lnTo>
                        <a:pt x="311" y="47"/>
                      </a:lnTo>
                      <a:lnTo>
                        <a:pt x="346" y="58"/>
                      </a:lnTo>
                      <a:lnTo>
                        <a:pt x="380" y="70"/>
                      </a:lnTo>
                      <a:lnTo>
                        <a:pt x="405" y="90"/>
                      </a:lnTo>
                      <a:lnTo>
                        <a:pt x="405" y="90"/>
                      </a:lnTo>
                      <a:close/>
                    </a:path>
                  </a:pathLst>
                </a:custGeom>
                <a:solidFill>
                  <a:srgbClr val="CC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7538" name="Freeform 82"/>
                <p:cNvSpPr>
                  <a:spLocks/>
                </p:cNvSpPr>
                <p:nvPr/>
              </p:nvSpPr>
              <p:spPr bwMode="auto">
                <a:xfrm>
                  <a:off x="235" y="1575"/>
                  <a:ext cx="486" cy="153"/>
                </a:xfrm>
                <a:custGeom>
                  <a:avLst/>
                  <a:gdLst>
                    <a:gd name="T0" fmla="*/ 486 w 486"/>
                    <a:gd name="T1" fmla="*/ 33 h 153"/>
                    <a:gd name="T2" fmla="*/ 446 w 486"/>
                    <a:gd name="T3" fmla="*/ 50 h 153"/>
                    <a:gd name="T4" fmla="*/ 405 w 486"/>
                    <a:gd name="T5" fmla="*/ 65 h 153"/>
                    <a:gd name="T6" fmla="*/ 361 w 486"/>
                    <a:gd name="T7" fmla="*/ 79 h 153"/>
                    <a:gd name="T8" fmla="*/ 316 w 486"/>
                    <a:gd name="T9" fmla="*/ 90 h 153"/>
                    <a:gd name="T10" fmla="*/ 272 w 486"/>
                    <a:gd name="T11" fmla="*/ 102 h 153"/>
                    <a:gd name="T12" fmla="*/ 228 w 486"/>
                    <a:gd name="T13" fmla="*/ 113 h 153"/>
                    <a:gd name="T14" fmla="*/ 182 w 486"/>
                    <a:gd name="T15" fmla="*/ 122 h 153"/>
                    <a:gd name="T16" fmla="*/ 138 w 486"/>
                    <a:gd name="T17" fmla="*/ 132 h 153"/>
                    <a:gd name="T18" fmla="*/ 91 w 486"/>
                    <a:gd name="T19" fmla="*/ 143 h 153"/>
                    <a:gd name="T20" fmla="*/ 44 w 486"/>
                    <a:gd name="T21" fmla="*/ 153 h 153"/>
                    <a:gd name="T22" fmla="*/ 57 w 486"/>
                    <a:gd name="T23" fmla="*/ 148 h 153"/>
                    <a:gd name="T24" fmla="*/ 44 w 486"/>
                    <a:gd name="T25" fmla="*/ 147 h 153"/>
                    <a:gd name="T26" fmla="*/ 37 w 486"/>
                    <a:gd name="T27" fmla="*/ 145 h 153"/>
                    <a:gd name="T28" fmla="*/ 30 w 486"/>
                    <a:gd name="T29" fmla="*/ 140 h 153"/>
                    <a:gd name="T30" fmla="*/ 25 w 486"/>
                    <a:gd name="T31" fmla="*/ 135 h 153"/>
                    <a:gd name="T32" fmla="*/ 22 w 486"/>
                    <a:gd name="T33" fmla="*/ 129 h 153"/>
                    <a:gd name="T34" fmla="*/ 20 w 486"/>
                    <a:gd name="T35" fmla="*/ 123 h 153"/>
                    <a:gd name="T36" fmla="*/ 15 w 486"/>
                    <a:gd name="T37" fmla="*/ 116 h 153"/>
                    <a:gd name="T38" fmla="*/ 13 w 486"/>
                    <a:gd name="T39" fmla="*/ 110 h 153"/>
                    <a:gd name="T40" fmla="*/ 8 w 486"/>
                    <a:gd name="T41" fmla="*/ 104 h 153"/>
                    <a:gd name="T42" fmla="*/ 0 w 486"/>
                    <a:gd name="T43" fmla="*/ 98 h 153"/>
                    <a:gd name="T44" fmla="*/ 30 w 486"/>
                    <a:gd name="T45" fmla="*/ 81 h 153"/>
                    <a:gd name="T46" fmla="*/ 64 w 486"/>
                    <a:gd name="T47" fmla="*/ 66 h 153"/>
                    <a:gd name="T48" fmla="*/ 101 w 486"/>
                    <a:gd name="T49" fmla="*/ 54 h 153"/>
                    <a:gd name="T50" fmla="*/ 142 w 486"/>
                    <a:gd name="T51" fmla="*/ 43 h 153"/>
                    <a:gd name="T52" fmla="*/ 187 w 486"/>
                    <a:gd name="T53" fmla="*/ 34 h 153"/>
                    <a:gd name="T54" fmla="*/ 231 w 486"/>
                    <a:gd name="T55" fmla="*/ 26 h 153"/>
                    <a:gd name="T56" fmla="*/ 277 w 486"/>
                    <a:gd name="T57" fmla="*/ 19 h 153"/>
                    <a:gd name="T58" fmla="*/ 324 w 486"/>
                    <a:gd name="T59" fmla="*/ 12 h 153"/>
                    <a:gd name="T60" fmla="*/ 370 w 486"/>
                    <a:gd name="T61" fmla="*/ 7 h 153"/>
                    <a:gd name="T62" fmla="*/ 417 w 486"/>
                    <a:gd name="T63" fmla="*/ 1 h 153"/>
                    <a:gd name="T64" fmla="*/ 432 w 486"/>
                    <a:gd name="T65" fmla="*/ 0 h 153"/>
                    <a:gd name="T66" fmla="*/ 444 w 486"/>
                    <a:gd name="T67" fmla="*/ 1 h 153"/>
                    <a:gd name="T68" fmla="*/ 454 w 486"/>
                    <a:gd name="T69" fmla="*/ 4 h 153"/>
                    <a:gd name="T70" fmla="*/ 459 w 486"/>
                    <a:gd name="T71" fmla="*/ 8 h 153"/>
                    <a:gd name="T72" fmla="*/ 464 w 486"/>
                    <a:gd name="T73" fmla="*/ 12 h 153"/>
                    <a:gd name="T74" fmla="*/ 468 w 486"/>
                    <a:gd name="T75" fmla="*/ 17 h 153"/>
                    <a:gd name="T76" fmla="*/ 471 w 486"/>
                    <a:gd name="T77" fmla="*/ 22 h 153"/>
                    <a:gd name="T78" fmla="*/ 476 w 486"/>
                    <a:gd name="T79" fmla="*/ 26 h 153"/>
                    <a:gd name="T80" fmla="*/ 481 w 486"/>
                    <a:gd name="T81" fmla="*/ 31 h 153"/>
                    <a:gd name="T82" fmla="*/ 486 w 486"/>
                    <a:gd name="T83" fmla="*/ 33 h 153"/>
                    <a:gd name="T84" fmla="*/ 486 w 486"/>
                    <a:gd name="T85" fmla="*/ 33 h 1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86" h="153">
                      <a:moveTo>
                        <a:pt x="486" y="33"/>
                      </a:moveTo>
                      <a:lnTo>
                        <a:pt x="446" y="50"/>
                      </a:lnTo>
                      <a:lnTo>
                        <a:pt x="405" y="65"/>
                      </a:lnTo>
                      <a:lnTo>
                        <a:pt x="361" y="79"/>
                      </a:lnTo>
                      <a:lnTo>
                        <a:pt x="316" y="90"/>
                      </a:lnTo>
                      <a:lnTo>
                        <a:pt x="272" y="102"/>
                      </a:lnTo>
                      <a:lnTo>
                        <a:pt x="228" y="113"/>
                      </a:lnTo>
                      <a:lnTo>
                        <a:pt x="182" y="122"/>
                      </a:lnTo>
                      <a:lnTo>
                        <a:pt x="138" y="132"/>
                      </a:lnTo>
                      <a:lnTo>
                        <a:pt x="91" y="143"/>
                      </a:lnTo>
                      <a:lnTo>
                        <a:pt x="44" y="153"/>
                      </a:lnTo>
                      <a:lnTo>
                        <a:pt x="57" y="148"/>
                      </a:lnTo>
                      <a:lnTo>
                        <a:pt x="44" y="147"/>
                      </a:lnTo>
                      <a:lnTo>
                        <a:pt x="37" y="145"/>
                      </a:lnTo>
                      <a:lnTo>
                        <a:pt x="30" y="140"/>
                      </a:lnTo>
                      <a:lnTo>
                        <a:pt x="25" y="135"/>
                      </a:lnTo>
                      <a:lnTo>
                        <a:pt x="22" y="129"/>
                      </a:lnTo>
                      <a:lnTo>
                        <a:pt x="20" y="123"/>
                      </a:lnTo>
                      <a:lnTo>
                        <a:pt x="15" y="116"/>
                      </a:lnTo>
                      <a:lnTo>
                        <a:pt x="13" y="110"/>
                      </a:lnTo>
                      <a:lnTo>
                        <a:pt x="8" y="104"/>
                      </a:lnTo>
                      <a:lnTo>
                        <a:pt x="0" y="98"/>
                      </a:lnTo>
                      <a:lnTo>
                        <a:pt x="30" y="81"/>
                      </a:lnTo>
                      <a:lnTo>
                        <a:pt x="64" y="66"/>
                      </a:lnTo>
                      <a:lnTo>
                        <a:pt x="101" y="54"/>
                      </a:lnTo>
                      <a:lnTo>
                        <a:pt x="142" y="43"/>
                      </a:lnTo>
                      <a:lnTo>
                        <a:pt x="187" y="34"/>
                      </a:lnTo>
                      <a:lnTo>
                        <a:pt x="231" y="26"/>
                      </a:lnTo>
                      <a:lnTo>
                        <a:pt x="277" y="19"/>
                      </a:lnTo>
                      <a:lnTo>
                        <a:pt x="324" y="12"/>
                      </a:lnTo>
                      <a:lnTo>
                        <a:pt x="370" y="7"/>
                      </a:lnTo>
                      <a:lnTo>
                        <a:pt x="417" y="1"/>
                      </a:lnTo>
                      <a:lnTo>
                        <a:pt x="432" y="0"/>
                      </a:lnTo>
                      <a:lnTo>
                        <a:pt x="444" y="1"/>
                      </a:lnTo>
                      <a:lnTo>
                        <a:pt x="454" y="4"/>
                      </a:lnTo>
                      <a:lnTo>
                        <a:pt x="459" y="8"/>
                      </a:lnTo>
                      <a:lnTo>
                        <a:pt x="464" y="12"/>
                      </a:lnTo>
                      <a:lnTo>
                        <a:pt x="468" y="17"/>
                      </a:lnTo>
                      <a:lnTo>
                        <a:pt x="471" y="22"/>
                      </a:lnTo>
                      <a:lnTo>
                        <a:pt x="476" y="26"/>
                      </a:lnTo>
                      <a:lnTo>
                        <a:pt x="481" y="31"/>
                      </a:lnTo>
                      <a:lnTo>
                        <a:pt x="486" y="33"/>
                      </a:lnTo>
                      <a:lnTo>
                        <a:pt x="486" y="33"/>
                      </a:lnTo>
                      <a:close/>
                    </a:path>
                  </a:pathLst>
                </a:custGeom>
                <a:solidFill>
                  <a:srgbClr val="CC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7539" name="Freeform 83"/>
                <p:cNvSpPr>
                  <a:spLocks/>
                </p:cNvSpPr>
                <p:nvPr/>
              </p:nvSpPr>
              <p:spPr bwMode="auto">
                <a:xfrm>
                  <a:off x="5020" y="1621"/>
                  <a:ext cx="541" cy="161"/>
                </a:xfrm>
                <a:custGeom>
                  <a:avLst/>
                  <a:gdLst>
                    <a:gd name="T0" fmla="*/ 522 w 541"/>
                    <a:gd name="T1" fmla="*/ 99 h 161"/>
                    <a:gd name="T2" fmla="*/ 527 w 541"/>
                    <a:gd name="T3" fmla="*/ 104 h 161"/>
                    <a:gd name="T4" fmla="*/ 534 w 541"/>
                    <a:gd name="T5" fmla="*/ 109 h 161"/>
                    <a:gd name="T6" fmla="*/ 537 w 541"/>
                    <a:gd name="T7" fmla="*/ 115 h 161"/>
                    <a:gd name="T8" fmla="*/ 541 w 541"/>
                    <a:gd name="T9" fmla="*/ 120 h 161"/>
                    <a:gd name="T10" fmla="*/ 541 w 541"/>
                    <a:gd name="T11" fmla="*/ 125 h 161"/>
                    <a:gd name="T12" fmla="*/ 541 w 541"/>
                    <a:gd name="T13" fmla="*/ 131 h 161"/>
                    <a:gd name="T14" fmla="*/ 541 w 541"/>
                    <a:gd name="T15" fmla="*/ 137 h 161"/>
                    <a:gd name="T16" fmla="*/ 537 w 541"/>
                    <a:gd name="T17" fmla="*/ 141 h 161"/>
                    <a:gd name="T18" fmla="*/ 529 w 541"/>
                    <a:gd name="T19" fmla="*/ 147 h 161"/>
                    <a:gd name="T20" fmla="*/ 522 w 541"/>
                    <a:gd name="T21" fmla="*/ 152 h 161"/>
                    <a:gd name="T22" fmla="*/ 502 w 541"/>
                    <a:gd name="T23" fmla="*/ 161 h 161"/>
                    <a:gd name="T24" fmla="*/ 456 w 541"/>
                    <a:gd name="T25" fmla="*/ 144 h 161"/>
                    <a:gd name="T26" fmla="*/ 402 w 541"/>
                    <a:gd name="T27" fmla="*/ 130 h 161"/>
                    <a:gd name="T28" fmla="*/ 345 w 541"/>
                    <a:gd name="T29" fmla="*/ 118 h 161"/>
                    <a:gd name="T30" fmla="*/ 289 w 541"/>
                    <a:gd name="T31" fmla="*/ 109 h 161"/>
                    <a:gd name="T32" fmla="*/ 230 w 541"/>
                    <a:gd name="T33" fmla="*/ 99 h 161"/>
                    <a:gd name="T34" fmla="*/ 174 w 541"/>
                    <a:gd name="T35" fmla="*/ 89 h 161"/>
                    <a:gd name="T36" fmla="*/ 122 w 541"/>
                    <a:gd name="T37" fmla="*/ 77 h 161"/>
                    <a:gd name="T38" fmla="*/ 73 w 541"/>
                    <a:gd name="T39" fmla="*/ 61 h 161"/>
                    <a:gd name="T40" fmla="*/ 32 w 541"/>
                    <a:gd name="T41" fmla="*/ 42 h 161"/>
                    <a:gd name="T42" fmla="*/ 0 w 541"/>
                    <a:gd name="T43" fmla="*/ 17 h 161"/>
                    <a:gd name="T44" fmla="*/ 7 w 541"/>
                    <a:gd name="T45" fmla="*/ 9 h 161"/>
                    <a:gd name="T46" fmla="*/ 19 w 541"/>
                    <a:gd name="T47" fmla="*/ 3 h 161"/>
                    <a:gd name="T48" fmla="*/ 37 w 541"/>
                    <a:gd name="T49" fmla="*/ 1 h 161"/>
                    <a:gd name="T50" fmla="*/ 59 w 541"/>
                    <a:gd name="T51" fmla="*/ 0 h 161"/>
                    <a:gd name="T52" fmla="*/ 81 w 541"/>
                    <a:gd name="T53" fmla="*/ 0 h 161"/>
                    <a:gd name="T54" fmla="*/ 105 w 541"/>
                    <a:gd name="T55" fmla="*/ 2 h 161"/>
                    <a:gd name="T56" fmla="*/ 130 w 541"/>
                    <a:gd name="T57" fmla="*/ 4 h 161"/>
                    <a:gd name="T58" fmla="*/ 152 w 541"/>
                    <a:gd name="T59" fmla="*/ 6 h 161"/>
                    <a:gd name="T60" fmla="*/ 176 w 541"/>
                    <a:gd name="T61" fmla="*/ 10 h 161"/>
                    <a:gd name="T62" fmla="*/ 193 w 541"/>
                    <a:gd name="T63" fmla="*/ 11 h 161"/>
                    <a:gd name="T64" fmla="*/ 522 w 541"/>
                    <a:gd name="T65" fmla="*/ 99 h 161"/>
                    <a:gd name="T66" fmla="*/ 522 w 541"/>
                    <a:gd name="T67" fmla="*/ 99 h 1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541" h="161">
                      <a:moveTo>
                        <a:pt x="522" y="99"/>
                      </a:moveTo>
                      <a:lnTo>
                        <a:pt x="527" y="104"/>
                      </a:lnTo>
                      <a:lnTo>
                        <a:pt x="534" y="109"/>
                      </a:lnTo>
                      <a:lnTo>
                        <a:pt x="537" y="115"/>
                      </a:lnTo>
                      <a:lnTo>
                        <a:pt x="541" y="120"/>
                      </a:lnTo>
                      <a:lnTo>
                        <a:pt x="541" y="125"/>
                      </a:lnTo>
                      <a:lnTo>
                        <a:pt x="541" y="131"/>
                      </a:lnTo>
                      <a:lnTo>
                        <a:pt x="541" y="137"/>
                      </a:lnTo>
                      <a:lnTo>
                        <a:pt x="537" y="141"/>
                      </a:lnTo>
                      <a:lnTo>
                        <a:pt x="529" y="147"/>
                      </a:lnTo>
                      <a:lnTo>
                        <a:pt x="522" y="152"/>
                      </a:lnTo>
                      <a:lnTo>
                        <a:pt x="502" y="161"/>
                      </a:lnTo>
                      <a:lnTo>
                        <a:pt x="456" y="144"/>
                      </a:lnTo>
                      <a:lnTo>
                        <a:pt x="402" y="130"/>
                      </a:lnTo>
                      <a:lnTo>
                        <a:pt x="345" y="118"/>
                      </a:lnTo>
                      <a:lnTo>
                        <a:pt x="289" y="109"/>
                      </a:lnTo>
                      <a:lnTo>
                        <a:pt x="230" y="99"/>
                      </a:lnTo>
                      <a:lnTo>
                        <a:pt x="174" y="89"/>
                      </a:lnTo>
                      <a:lnTo>
                        <a:pt x="122" y="77"/>
                      </a:lnTo>
                      <a:lnTo>
                        <a:pt x="73" y="61"/>
                      </a:lnTo>
                      <a:lnTo>
                        <a:pt x="32" y="42"/>
                      </a:lnTo>
                      <a:lnTo>
                        <a:pt x="0" y="17"/>
                      </a:lnTo>
                      <a:lnTo>
                        <a:pt x="7" y="9"/>
                      </a:lnTo>
                      <a:lnTo>
                        <a:pt x="19" y="3"/>
                      </a:lnTo>
                      <a:lnTo>
                        <a:pt x="37" y="1"/>
                      </a:lnTo>
                      <a:lnTo>
                        <a:pt x="59" y="0"/>
                      </a:lnTo>
                      <a:lnTo>
                        <a:pt x="81" y="0"/>
                      </a:lnTo>
                      <a:lnTo>
                        <a:pt x="105" y="2"/>
                      </a:lnTo>
                      <a:lnTo>
                        <a:pt x="130" y="4"/>
                      </a:lnTo>
                      <a:lnTo>
                        <a:pt x="152" y="6"/>
                      </a:lnTo>
                      <a:lnTo>
                        <a:pt x="176" y="10"/>
                      </a:lnTo>
                      <a:lnTo>
                        <a:pt x="193" y="11"/>
                      </a:lnTo>
                      <a:lnTo>
                        <a:pt x="522" y="99"/>
                      </a:lnTo>
                      <a:lnTo>
                        <a:pt x="522" y="99"/>
                      </a:lnTo>
                      <a:close/>
                    </a:path>
                  </a:pathLst>
                </a:custGeom>
                <a:solidFill>
                  <a:srgbClr val="CC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7540" name="Freeform 84"/>
                <p:cNvSpPr>
                  <a:spLocks/>
                </p:cNvSpPr>
                <p:nvPr/>
              </p:nvSpPr>
              <p:spPr bwMode="auto">
                <a:xfrm>
                  <a:off x="221" y="1694"/>
                  <a:ext cx="573" cy="120"/>
                </a:xfrm>
                <a:custGeom>
                  <a:avLst/>
                  <a:gdLst>
                    <a:gd name="T0" fmla="*/ 573 w 573"/>
                    <a:gd name="T1" fmla="*/ 5 h 120"/>
                    <a:gd name="T2" fmla="*/ 573 w 573"/>
                    <a:gd name="T3" fmla="*/ 16 h 120"/>
                    <a:gd name="T4" fmla="*/ 566 w 573"/>
                    <a:gd name="T5" fmla="*/ 24 h 120"/>
                    <a:gd name="T6" fmla="*/ 554 w 573"/>
                    <a:gd name="T7" fmla="*/ 32 h 120"/>
                    <a:gd name="T8" fmla="*/ 536 w 573"/>
                    <a:gd name="T9" fmla="*/ 39 h 120"/>
                    <a:gd name="T10" fmla="*/ 517 w 573"/>
                    <a:gd name="T11" fmla="*/ 44 h 120"/>
                    <a:gd name="T12" fmla="*/ 497 w 573"/>
                    <a:gd name="T13" fmla="*/ 51 h 120"/>
                    <a:gd name="T14" fmla="*/ 478 w 573"/>
                    <a:gd name="T15" fmla="*/ 57 h 120"/>
                    <a:gd name="T16" fmla="*/ 458 w 573"/>
                    <a:gd name="T17" fmla="*/ 64 h 120"/>
                    <a:gd name="T18" fmla="*/ 443 w 573"/>
                    <a:gd name="T19" fmla="*/ 71 h 120"/>
                    <a:gd name="T20" fmla="*/ 431 w 573"/>
                    <a:gd name="T21" fmla="*/ 79 h 120"/>
                    <a:gd name="T22" fmla="*/ 389 w 573"/>
                    <a:gd name="T23" fmla="*/ 80 h 120"/>
                    <a:gd name="T24" fmla="*/ 345 w 573"/>
                    <a:gd name="T25" fmla="*/ 82 h 120"/>
                    <a:gd name="T26" fmla="*/ 301 w 573"/>
                    <a:gd name="T27" fmla="*/ 84 h 120"/>
                    <a:gd name="T28" fmla="*/ 257 w 573"/>
                    <a:gd name="T29" fmla="*/ 88 h 120"/>
                    <a:gd name="T30" fmla="*/ 213 w 573"/>
                    <a:gd name="T31" fmla="*/ 92 h 120"/>
                    <a:gd name="T32" fmla="*/ 169 w 573"/>
                    <a:gd name="T33" fmla="*/ 97 h 120"/>
                    <a:gd name="T34" fmla="*/ 127 w 573"/>
                    <a:gd name="T35" fmla="*/ 101 h 120"/>
                    <a:gd name="T36" fmla="*/ 85 w 573"/>
                    <a:gd name="T37" fmla="*/ 107 h 120"/>
                    <a:gd name="T38" fmla="*/ 46 w 573"/>
                    <a:gd name="T39" fmla="*/ 114 h 120"/>
                    <a:gd name="T40" fmla="*/ 7 w 573"/>
                    <a:gd name="T41" fmla="*/ 120 h 120"/>
                    <a:gd name="T42" fmla="*/ 2 w 573"/>
                    <a:gd name="T43" fmla="*/ 115 h 120"/>
                    <a:gd name="T44" fmla="*/ 0 w 573"/>
                    <a:gd name="T45" fmla="*/ 109 h 120"/>
                    <a:gd name="T46" fmla="*/ 0 w 573"/>
                    <a:gd name="T47" fmla="*/ 105 h 120"/>
                    <a:gd name="T48" fmla="*/ 2 w 573"/>
                    <a:gd name="T49" fmla="*/ 99 h 120"/>
                    <a:gd name="T50" fmla="*/ 4 w 573"/>
                    <a:gd name="T51" fmla="*/ 95 h 120"/>
                    <a:gd name="T52" fmla="*/ 9 w 573"/>
                    <a:gd name="T53" fmla="*/ 89 h 120"/>
                    <a:gd name="T54" fmla="*/ 14 w 573"/>
                    <a:gd name="T55" fmla="*/ 84 h 120"/>
                    <a:gd name="T56" fmla="*/ 19 w 573"/>
                    <a:gd name="T57" fmla="*/ 80 h 120"/>
                    <a:gd name="T58" fmla="*/ 27 w 573"/>
                    <a:gd name="T59" fmla="*/ 75 h 120"/>
                    <a:gd name="T60" fmla="*/ 34 w 573"/>
                    <a:gd name="T61" fmla="*/ 71 h 120"/>
                    <a:gd name="T62" fmla="*/ 80 w 573"/>
                    <a:gd name="T63" fmla="*/ 55 h 120"/>
                    <a:gd name="T64" fmla="*/ 130 w 573"/>
                    <a:gd name="T65" fmla="*/ 41 h 120"/>
                    <a:gd name="T66" fmla="*/ 179 w 573"/>
                    <a:gd name="T67" fmla="*/ 28 h 120"/>
                    <a:gd name="T68" fmla="*/ 232 w 573"/>
                    <a:gd name="T69" fmla="*/ 18 h 120"/>
                    <a:gd name="T70" fmla="*/ 284 w 573"/>
                    <a:gd name="T71" fmla="*/ 10 h 120"/>
                    <a:gd name="T72" fmla="*/ 340 w 573"/>
                    <a:gd name="T73" fmla="*/ 4 h 120"/>
                    <a:gd name="T74" fmla="*/ 397 w 573"/>
                    <a:gd name="T75" fmla="*/ 1 h 120"/>
                    <a:gd name="T76" fmla="*/ 453 w 573"/>
                    <a:gd name="T77" fmla="*/ 0 h 120"/>
                    <a:gd name="T78" fmla="*/ 514 w 573"/>
                    <a:gd name="T79" fmla="*/ 1 h 120"/>
                    <a:gd name="T80" fmla="*/ 573 w 573"/>
                    <a:gd name="T81" fmla="*/ 5 h 120"/>
                    <a:gd name="T82" fmla="*/ 573 w 573"/>
                    <a:gd name="T83" fmla="*/ 5 h 1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573" h="120">
                      <a:moveTo>
                        <a:pt x="573" y="5"/>
                      </a:moveTo>
                      <a:lnTo>
                        <a:pt x="573" y="16"/>
                      </a:lnTo>
                      <a:lnTo>
                        <a:pt x="566" y="24"/>
                      </a:lnTo>
                      <a:lnTo>
                        <a:pt x="554" y="32"/>
                      </a:lnTo>
                      <a:lnTo>
                        <a:pt x="536" y="39"/>
                      </a:lnTo>
                      <a:lnTo>
                        <a:pt x="517" y="44"/>
                      </a:lnTo>
                      <a:lnTo>
                        <a:pt x="497" y="51"/>
                      </a:lnTo>
                      <a:lnTo>
                        <a:pt x="478" y="57"/>
                      </a:lnTo>
                      <a:lnTo>
                        <a:pt x="458" y="64"/>
                      </a:lnTo>
                      <a:lnTo>
                        <a:pt x="443" y="71"/>
                      </a:lnTo>
                      <a:lnTo>
                        <a:pt x="431" y="79"/>
                      </a:lnTo>
                      <a:lnTo>
                        <a:pt x="389" y="80"/>
                      </a:lnTo>
                      <a:lnTo>
                        <a:pt x="345" y="82"/>
                      </a:lnTo>
                      <a:lnTo>
                        <a:pt x="301" y="84"/>
                      </a:lnTo>
                      <a:lnTo>
                        <a:pt x="257" y="88"/>
                      </a:lnTo>
                      <a:lnTo>
                        <a:pt x="213" y="92"/>
                      </a:lnTo>
                      <a:lnTo>
                        <a:pt x="169" y="97"/>
                      </a:lnTo>
                      <a:lnTo>
                        <a:pt x="127" y="101"/>
                      </a:lnTo>
                      <a:lnTo>
                        <a:pt x="85" y="107"/>
                      </a:lnTo>
                      <a:lnTo>
                        <a:pt x="46" y="114"/>
                      </a:lnTo>
                      <a:lnTo>
                        <a:pt x="7" y="120"/>
                      </a:lnTo>
                      <a:lnTo>
                        <a:pt x="2" y="115"/>
                      </a:lnTo>
                      <a:lnTo>
                        <a:pt x="0" y="109"/>
                      </a:lnTo>
                      <a:lnTo>
                        <a:pt x="0" y="105"/>
                      </a:lnTo>
                      <a:lnTo>
                        <a:pt x="2" y="99"/>
                      </a:lnTo>
                      <a:lnTo>
                        <a:pt x="4" y="95"/>
                      </a:lnTo>
                      <a:lnTo>
                        <a:pt x="9" y="89"/>
                      </a:lnTo>
                      <a:lnTo>
                        <a:pt x="14" y="84"/>
                      </a:lnTo>
                      <a:lnTo>
                        <a:pt x="19" y="80"/>
                      </a:lnTo>
                      <a:lnTo>
                        <a:pt x="27" y="75"/>
                      </a:lnTo>
                      <a:lnTo>
                        <a:pt x="34" y="71"/>
                      </a:lnTo>
                      <a:lnTo>
                        <a:pt x="80" y="55"/>
                      </a:lnTo>
                      <a:lnTo>
                        <a:pt x="130" y="41"/>
                      </a:lnTo>
                      <a:lnTo>
                        <a:pt x="179" y="28"/>
                      </a:lnTo>
                      <a:lnTo>
                        <a:pt x="232" y="18"/>
                      </a:lnTo>
                      <a:lnTo>
                        <a:pt x="284" y="10"/>
                      </a:lnTo>
                      <a:lnTo>
                        <a:pt x="340" y="4"/>
                      </a:lnTo>
                      <a:lnTo>
                        <a:pt x="397" y="1"/>
                      </a:lnTo>
                      <a:lnTo>
                        <a:pt x="453" y="0"/>
                      </a:lnTo>
                      <a:lnTo>
                        <a:pt x="514" y="1"/>
                      </a:lnTo>
                      <a:lnTo>
                        <a:pt x="573" y="5"/>
                      </a:lnTo>
                      <a:lnTo>
                        <a:pt x="573" y="5"/>
                      </a:lnTo>
                      <a:close/>
                    </a:path>
                  </a:pathLst>
                </a:custGeom>
                <a:solidFill>
                  <a:srgbClr val="CC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7541" name="Freeform 85"/>
                <p:cNvSpPr>
                  <a:spLocks/>
                </p:cNvSpPr>
                <p:nvPr/>
              </p:nvSpPr>
              <p:spPr bwMode="auto">
                <a:xfrm>
                  <a:off x="4954" y="1711"/>
                  <a:ext cx="563" cy="177"/>
                </a:xfrm>
                <a:custGeom>
                  <a:avLst/>
                  <a:gdLst>
                    <a:gd name="T0" fmla="*/ 561 w 563"/>
                    <a:gd name="T1" fmla="*/ 95 h 177"/>
                    <a:gd name="T2" fmla="*/ 563 w 563"/>
                    <a:gd name="T3" fmla="*/ 107 h 177"/>
                    <a:gd name="T4" fmla="*/ 561 w 563"/>
                    <a:gd name="T5" fmla="*/ 118 h 177"/>
                    <a:gd name="T6" fmla="*/ 554 w 563"/>
                    <a:gd name="T7" fmla="*/ 128 h 177"/>
                    <a:gd name="T8" fmla="*/ 544 w 563"/>
                    <a:gd name="T9" fmla="*/ 138 h 177"/>
                    <a:gd name="T10" fmla="*/ 531 w 563"/>
                    <a:gd name="T11" fmla="*/ 146 h 177"/>
                    <a:gd name="T12" fmla="*/ 514 w 563"/>
                    <a:gd name="T13" fmla="*/ 154 h 177"/>
                    <a:gd name="T14" fmla="*/ 497 w 563"/>
                    <a:gd name="T15" fmla="*/ 160 h 177"/>
                    <a:gd name="T16" fmla="*/ 478 w 563"/>
                    <a:gd name="T17" fmla="*/ 167 h 177"/>
                    <a:gd name="T18" fmla="*/ 458 w 563"/>
                    <a:gd name="T19" fmla="*/ 172 h 177"/>
                    <a:gd name="T20" fmla="*/ 436 w 563"/>
                    <a:gd name="T21" fmla="*/ 177 h 177"/>
                    <a:gd name="T22" fmla="*/ 436 w 563"/>
                    <a:gd name="T23" fmla="*/ 144 h 177"/>
                    <a:gd name="T24" fmla="*/ 392 w 563"/>
                    <a:gd name="T25" fmla="*/ 135 h 177"/>
                    <a:gd name="T26" fmla="*/ 348 w 563"/>
                    <a:gd name="T27" fmla="*/ 123 h 177"/>
                    <a:gd name="T28" fmla="*/ 304 w 563"/>
                    <a:gd name="T29" fmla="*/ 112 h 177"/>
                    <a:gd name="T30" fmla="*/ 259 w 563"/>
                    <a:gd name="T31" fmla="*/ 99 h 177"/>
                    <a:gd name="T32" fmla="*/ 215 w 563"/>
                    <a:gd name="T33" fmla="*/ 87 h 177"/>
                    <a:gd name="T34" fmla="*/ 171 w 563"/>
                    <a:gd name="T35" fmla="*/ 73 h 177"/>
                    <a:gd name="T36" fmla="*/ 127 w 563"/>
                    <a:gd name="T37" fmla="*/ 60 h 177"/>
                    <a:gd name="T38" fmla="*/ 85 w 563"/>
                    <a:gd name="T39" fmla="*/ 49 h 177"/>
                    <a:gd name="T40" fmla="*/ 44 w 563"/>
                    <a:gd name="T41" fmla="*/ 39 h 177"/>
                    <a:gd name="T42" fmla="*/ 2 w 563"/>
                    <a:gd name="T43" fmla="*/ 30 h 177"/>
                    <a:gd name="T44" fmla="*/ 0 w 563"/>
                    <a:gd name="T45" fmla="*/ 24 h 177"/>
                    <a:gd name="T46" fmla="*/ 0 w 563"/>
                    <a:gd name="T47" fmla="*/ 19 h 177"/>
                    <a:gd name="T48" fmla="*/ 2 w 563"/>
                    <a:gd name="T49" fmla="*/ 16 h 177"/>
                    <a:gd name="T50" fmla="*/ 7 w 563"/>
                    <a:gd name="T51" fmla="*/ 12 h 177"/>
                    <a:gd name="T52" fmla="*/ 12 w 563"/>
                    <a:gd name="T53" fmla="*/ 10 h 177"/>
                    <a:gd name="T54" fmla="*/ 19 w 563"/>
                    <a:gd name="T55" fmla="*/ 8 h 177"/>
                    <a:gd name="T56" fmla="*/ 27 w 563"/>
                    <a:gd name="T57" fmla="*/ 7 h 177"/>
                    <a:gd name="T58" fmla="*/ 34 w 563"/>
                    <a:gd name="T59" fmla="*/ 4 h 177"/>
                    <a:gd name="T60" fmla="*/ 41 w 563"/>
                    <a:gd name="T61" fmla="*/ 2 h 177"/>
                    <a:gd name="T62" fmla="*/ 46 w 563"/>
                    <a:gd name="T63" fmla="*/ 0 h 177"/>
                    <a:gd name="T64" fmla="*/ 103 w 563"/>
                    <a:gd name="T65" fmla="*/ 4 h 177"/>
                    <a:gd name="T66" fmla="*/ 159 w 563"/>
                    <a:gd name="T67" fmla="*/ 9 h 177"/>
                    <a:gd name="T68" fmla="*/ 215 w 563"/>
                    <a:gd name="T69" fmla="*/ 15 h 177"/>
                    <a:gd name="T70" fmla="*/ 272 w 563"/>
                    <a:gd name="T71" fmla="*/ 22 h 177"/>
                    <a:gd name="T72" fmla="*/ 326 w 563"/>
                    <a:gd name="T73" fmla="*/ 30 h 177"/>
                    <a:gd name="T74" fmla="*/ 377 w 563"/>
                    <a:gd name="T75" fmla="*/ 39 h 177"/>
                    <a:gd name="T76" fmla="*/ 429 w 563"/>
                    <a:gd name="T77" fmla="*/ 50 h 177"/>
                    <a:gd name="T78" fmla="*/ 475 w 563"/>
                    <a:gd name="T79" fmla="*/ 63 h 177"/>
                    <a:gd name="T80" fmla="*/ 519 w 563"/>
                    <a:gd name="T81" fmla="*/ 78 h 177"/>
                    <a:gd name="T82" fmla="*/ 561 w 563"/>
                    <a:gd name="T83" fmla="*/ 95 h 177"/>
                    <a:gd name="T84" fmla="*/ 561 w 563"/>
                    <a:gd name="T85" fmla="*/ 95 h 1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563" h="177">
                      <a:moveTo>
                        <a:pt x="561" y="95"/>
                      </a:moveTo>
                      <a:lnTo>
                        <a:pt x="563" y="107"/>
                      </a:lnTo>
                      <a:lnTo>
                        <a:pt x="561" y="118"/>
                      </a:lnTo>
                      <a:lnTo>
                        <a:pt x="554" y="128"/>
                      </a:lnTo>
                      <a:lnTo>
                        <a:pt x="544" y="138"/>
                      </a:lnTo>
                      <a:lnTo>
                        <a:pt x="531" y="146"/>
                      </a:lnTo>
                      <a:lnTo>
                        <a:pt x="514" y="154"/>
                      </a:lnTo>
                      <a:lnTo>
                        <a:pt x="497" y="160"/>
                      </a:lnTo>
                      <a:lnTo>
                        <a:pt x="478" y="167"/>
                      </a:lnTo>
                      <a:lnTo>
                        <a:pt x="458" y="172"/>
                      </a:lnTo>
                      <a:lnTo>
                        <a:pt x="436" y="177"/>
                      </a:lnTo>
                      <a:lnTo>
                        <a:pt x="436" y="144"/>
                      </a:lnTo>
                      <a:lnTo>
                        <a:pt x="392" y="135"/>
                      </a:lnTo>
                      <a:lnTo>
                        <a:pt x="348" y="123"/>
                      </a:lnTo>
                      <a:lnTo>
                        <a:pt x="304" y="112"/>
                      </a:lnTo>
                      <a:lnTo>
                        <a:pt x="259" y="99"/>
                      </a:lnTo>
                      <a:lnTo>
                        <a:pt x="215" y="87"/>
                      </a:lnTo>
                      <a:lnTo>
                        <a:pt x="171" y="73"/>
                      </a:lnTo>
                      <a:lnTo>
                        <a:pt x="127" y="60"/>
                      </a:lnTo>
                      <a:lnTo>
                        <a:pt x="85" y="49"/>
                      </a:lnTo>
                      <a:lnTo>
                        <a:pt x="44" y="39"/>
                      </a:lnTo>
                      <a:lnTo>
                        <a:pt x="2" y="30"/>
                      </a:lnTo>
                      <a:lnTo>
                        <a:pt x="0" y="24"/>
                      </a:lnTo>
                      <a:lnTo>
                        <a:pt x="0" y="19"/>
                      </a:lnTo>
                      <a:lnTo>
                        <a:pt x="2" y="16"/>
                      </a:lnTo>
                      <a:lnTo>
                        <a:pt x="7" y="12"/>
                      </a:lnTo>
                      <a:lnTo>
                        <a:pt x="12" y="10"/>
                      </a:lnTo>
                      <a:lnTo>
                        <a:pt x="19" y="8"/>
                      </a:lnTo>
                      <a:lnTo>
                        <a:pt x="27" y="7"/>
                      </a:lnTo>
                      <a:lnTo>
                        <a:pt x="34" y="4"/>
                      </a:lnTo>
                      <a:lnTo>
                        <a:pt x="41" y="2"/>
                      </a:lnTo>
                      <a:lnTo>
                        <a:pt x="46" y="0"/>
                      </a:lnTo>
                      <a:lnTo>
                        <a:pt x="103" y="4"/>
                      </a:lnTo>
                      <a:lnTo>
                        <a:pt x="159" y="9"/>
                      </a:lnTo>
                      <a:lnTo>
                        <a:pt x="215" y="15"/>
                      </a:lnTo>
                      <a:lnTo>
                        <a:pt x="272" y="22"/>
                      </a:lnTo>
                      <a:lnTo>
                        <a:pt x="326" y="30"/>
                      </a:lnTo>
                      <a:lnTo>
                        <a:pt x="377" y="39"/>
                      </a:lnTo>
                      <a:lnTo>
                        <a:pt x="429" y="50"/>
                      </a:lnTo>
                      <a:lnTo>
                        <a:pt x="475" y="63"/>
                      </a:lnTo>
                      <a:lnTo>
                        <a:pt x="519" y="78"/>
                      </a:lnTo>
                      <a:lnTo>
                        <a:pt x="561" y="95"/>
                      </a:lnTo>
                      <a:lnTo>
                        <a:pt x="561" y="95"/>
                      </a:lnTo>
                      <a:close/>
                    </a:path>
                  </a:pathLst>
                </a:custGeom>
                <a:solidFill>
                  <a:srgbClr val="CC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7542" name="Freeform 86"/>
                <p:cNvSpPr>
                  <a:spLocks/>
                </p:cNvSpPr>
                <p:nvPr/>
              </p:nvSpPr>
              <p:spPr bwMode="auto">
                <a:xfrm>
                  <a:off x="211" y="1792"/>
                  <a:ext cx="554" cy="137"/>
                </a:xfrm>
                <a:custGeom>
                  <a:avLst/>
                  <a:gdLst>
                    <a:gd name="T0" fmla="*/ 554 w 554"/>
                    <a:gd name="T1" fmla="*/ 22 h 137"/>
                    <a:gd name="T2" fmla="*/ 546 w 554"/>
                    <a:gd name="T3" fmla="*/ 42 h 137"/>
                    <a:gd name="T4" fmla="*/ 512 w 554"/>
                    <a:gd name="T5" fmla="*/ 53 h 137"/>
                    <a:gd name="T6" fmla="*/ 473 w 554"/>
                    <a:gd name="T7" fmla="*/ 61 h 137"/>
                    <a:gd name="T8" fmla="*/ 434 w 554"/>
                    <a:gd name="T9" fmla="*/ 67 h 137"/>
                    <a:gd name="T10" fmla="*/ 392 w 554"/>
                    <a:gd name="T11" fmla="*/ 73 h 137"/>
                    <a:gd name="T12" fmla="*/ 350 w 554"/>
                    <a:gd name="T13" fmla="*/ 79 h 137"/>
                    <a:gd name="T14" fmla="*/ 311 w 554"/>
                    <a:gd name="T15" fmla="*/ 83 h 137"/>
                    <a:gd name="T16" fmla="*/ 272 w 554"/>
                    <a:gd name="T17" fmla="*/ 90 h 137"/>
                    <a:gd name="T18" fmla="*/ 235 w 554"/>
                    <a:gd name="T19" fmla="*/ 98 h 137"/>
                    <a:gd name="T20" fmla="*/ 201 w 554"/>
                    <a:gd name="T21" fmla="*/ 109 h 137"/>
                    <a:gd name="T22" fmla="*/ 169 w 554"/>
                    <a:gd name="T23" fmla="*/ 121 h 137"/>
                    <a:gd name="T24" fmla="*/ 54 w 554"/>
                    <a:gd name="T25" fmla="*/ 137 h 137"/>
                    <a:gd name="T26" fmla="*/ 49 w 554"/>
                    <a:gd name="T27" fmla="*/ 129 h 137"/>
                    <a:gd name="T28" fmla="*/ 41 w 554"/>
                    <a:gd name="T29" fmla="*/ 120 h 137"/>
                    <a:gd name="T30" fmla="*/ 34 w 554"/>
                    <a:gd name="T31" fmla="*/ 112 h 137"/>
                    <a:gd name="T32" fmla="*/ 27 w 554"/>
                    <a:gd name="T33" fmla="*/ 104 h 137"/>
                    <a:gd name="T34" fmla="*/ 19 w 554"/>
                    <a:gd name="T35" fmla="*/ 96 h 137"/>
                    <a:gd name="T36" fmla="*/ 12 w 554"/>
                    <a:gd name="T37" fmla="*/ 87 h 137"/>
                    <a:gd name="T38" fmla="*/ 7 w 554"/>
                    <a:gd name="T39" fmla="*/ 78 h 137"/>
                    <a:gd name="T40" fmla="*/ 2 w 554"/>
                    <a:gd name="T41" fmla="*/ 70 h 137"/>
                    <a:gd name="T42" fmla="*/ 0 w 554"/>
                    <a:gd name="T43" fmla="*/ 61 h 137"/>
                    <a:gd name="T44" fmla="*/ 0 w 554"/>
                    <a:gd name="T45" fmla="*/ 51 h 137"/>
                    <a:gd name="T46" fmla="*/ 49 w 554"/>
                    <a:gd name="T47" fmla="*/ 40 h 137"/>
                    <a:gd name="T48" fmla="*/ 98 w 554"/>
                    <a:gd name="T49" fmla="*/ 30 h 137"/>
                    <a:gd name="T50" fmla="*/ 147 w 554"/>
                    <a:gd name="T51" fmla="*/ 21 h 137"/>
                    <a:gd name="T52" fmla="*/ 193 w 554"/>
                    <a:gd name="T53" fmla="*/ 14 h 137"/>
                    <a:gd name="T54" fmla="*/ 245 w 554"/>
                    <a:gd name="T55" fmla="*/ 8 h 137"/>
                    <a:gd name="T56" fmla="*/ 294 w 554"/>
                    <a:gd name="T57" fmla="*/ 3 h 137"/>
                    <a:gd name="T58" fmla="*/ 348 w 554"/>
                    <a:gd name="T59" fmla="*/ 1 h 137"/>
                    <a:gd name="T60" fmla="*/ 402 w 554"/>
                    <a:gd name="T61" fmla="*/ 0 h 137"/>
                    <a:gd name="T62" fmla="*/ 461 w 554"/>
                    <a:gd name="T63" fmla="*/ 0 h 137"/>
                    <a:gd name="T64" fmla="*/ 522 w 554"/>
                    <a:gd name="T65" fmla="*/ 1 h 137"/>
                    <a:gd name="T66" fmla="*/ 554 w 554"/>
                    <a:gd name="T67" fmla="*/ 22 h 137"/>
                    <a:gd name="T68" fmla="*/ 554 w 554"/>
                    <a:gd name="T69" fmla="*/ 22 h 1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554" h="137">
                      <a:moveTo>
                        <a:pt x="554" y="22"/>
                      </a:moveTo>
                      <a:lnTo>
                        <a:pt x="546" y="42"/>
                      </a:lnTo>
                      <a:lnTo>
                        <a:pt x="512" y="53"/>
                      </a:lnTo>
                      <a:lnTo>
                        <a:pt x="473" y="61"/>
                      </a:lnTo>
                      <a:lnTo>
                        <a:pt x="434" y="67"/>
                      </a:lnTo>
                      <a:lnTo>
                        <a:pt x="392" y="73"/>
                      </a:lnTo>
                      <a:lnTo>
                        <a:pt x="350" y="79"/>
                      </a:lnTo>
                      <a:lnTo>
                        <a:pt x="311" y="83"/>
                      </a:lnTo>
                      <a:lnTo>
                        <a:pt x="272" y="90"/>
                      </a:lnTo>
                      <a:lnTo>
                        <a:pt x="235" y="98"/>
                      </a:lnTo>
                      <a:lnTo>
                        <a:pt x="201" y="109"/>
                      </a:lnTo>
                      <a:lnTo>
                        <a:pt x="169" y="121"/>
                      </a:lnTo>
                      <a:lnTo>
                        <a:pt x="54" y="137"/>
                      </a:lnTo>
                      <a:lnTo>
                        <a:pt x="49" y="129"/>
                      </a:lnTo>
                      <a:lnTo>
                        <a:pt x="41" y="120"/>
                      </a:lnTo>
                      <a:lnTo>
                        <a:pt x="34" y="112"/>
                      </a:lnTo>
                      <a:lnTo>
                        <a:pt x="27" y="104"/>
                      </a:lnTo>
                      <a:lnTo>
                        <a:pt x="19" y="96"/>
                      </a:lnTo>
                      <a:lnTo>
                        <a:pt x="12" y="87"/>
                      </a:lnTo>
                      <a:lnTo>
                        <a:pt x="7" y="78"/>
                      </a:lnTo>
                      <a:lnTo>
                        <a:pt x="2" y="70"/>
                      </a:lnTo>
                      <a:lnTo>
                        <a:pt x="0" y="61"/>
                      </a:lnTo>
                      <a:lnTo>
                        <a:pt x="0" y="51"/>
                      </a:lnTo>
                      <a:lnTo>
                        <a:pt x="49" y="40"/>
                      </a:lnTo>
                      <a:lnTo>
                        <a:pt x="98" y="30"/>
                      </a:lnTo>
                      <a:lnTo>
                        <a:pt x="147" y="21"/>
                      </a:lnTo>
                      <a:lnTo>
                        <a:pt x="193" y="14"/>
                      </a:lnTo>
                      <a:lnTo>
                        <a:pt x="245" y="8"/>
                      </a:lnTo>
                      <a:lnTo>
                        <a:pt x="294" y="3"/>
                      </a:lnTo>
                      <a:lnTo>
                        <a:pt x="348" y="1"/>
                      </a:lnTo>
                      <a:lnTo>
                        <a:pt x="402" y="0"/>
                      </a:lnTo>
                      <a:lnTo>
                        <a:pt x="461" y="0"/>
                      </a:lnTo>
                      <a:lnTo>
                        <a:pt x="522" y="1"/>
                      </a:lnTo>
                      <a:lnTo>
                        <a:pt x="554" y="22"/>
                      </a:lnTo>
                      <a:lnTo>
                        <a:pt x="554" y="22"/>
                      </a:lnTo>
                      <a:close/>
                    </a:path>
                  </a:pathLst>
                </a:custGeom>
                <a:solidFill>
                  <a:srgbClr val="CC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7543" name="Freeform 87"/>
                <p:cNvSpPr>
                  <a:spLocks/>
                </p:cNvSpPr>
                <p:nvPr/>
              </p:nvSpPr>
              <p:spPr bwMode="auto">
                <a:xfrm>
                  <a:off x="5044" y="1851"/>
                  <a:ext cx="397" cy="127"/>
                </a:xfrm>
                <a:custGeom>
                  <a:avLst/>
                  <a:gdLst>
                    <a:gd name="T0" fmla="*/ 397 w 397"/>
                    <a:gd name="T1" fmla="*/ 75 h 127"/>
                    <a:gd name="T2" fmla="*/ 397 w 397"/>
                    <a:gd name="T3" fmla="*/ 80 h 127"/>
                    <a:gd name="T4" fmla="*/ 392 w 397"/>
                    <a:gd name="T5" fmla="*/ 87 h 127"/>
                    <a:gd name="T6" fmla="*/ 390 w 397"/>
                    <a:gd name="T7" fmla="*/ 94 h 127"/>
                    <a:gd name="T8" fmla="*/ 383 w 397"/>
                    <a:gd name="T9" fmla="*/ 100 h 127"/>
                    <a:gd name="T10" fmla="*/ 378 w 397"/>
                    <a:gd name="T11" fmla="*/ 107 h 127"/>
                    <a:gd name="T12" fmla="*/ 370 w 397"/>
                    <a:gd name="T13" fmla="*/ 112 h 127"/>
                    <a:gd name="T14" fmla="*/ 361 w 397"/>
                    <a:gd name="T15" fmla="*/ 117 h 127"/>
                    <a:gd name="T16" fmla="*/ 351 w 397"/>
                    <a:gd name="T17" fmla="*/ 122 h 127"/>
                    <a:gd name="T18" fmla="*/ 341 w 397"/>
                    <a:gd name="T19" fmla="*/ 125 h 127"/>
                    <a:gd name="T20" fmla="*/ 329 w 397"/>
                    <a:gd name="T21" fmla="*/ 127 h 127"/>
                    <a:gd name="T22" fmla="*/ 297 w 397"/>
                    <a:gd name="T23" fmla="*/ 118 h 127"/>
                    <a:gd name="T24" fmla="*/ 263 w 397"/>
                    <a:gd name="T25" fmla="*/ 110 h 127"/>
                    <a:gd name="T26" fmla="*/ 228 w 397"/>
                    <a:gd name="T27" fmla="*/ 102 h 127"/>
                    <a:gd name="T28" fmla="*/ 191 w 397"/>
                    <a:gd name="T29" fmla="*/ 95 h 127"/>
                    <a:gd name="T30" fmla="*/ 157 w 397"/>
                    <a:gd name="T31" fmla="*/ 87 h 127"/>
                    <a:gd name="T32" fmla="*/ 123 w 397"/>
                    <a:gd name="T33" fmla="*/ 79 h 127"/>
                    <a:gd name="T34" fmla="*/ 91 w 397"/>
                    <a:gd name="T35" fmla="*/ 71 h 127"/>
                    <a:gd name="T36" fmla="*/ 59 w 397"/>
                    <a:gd name="T37" fmla="*/ 61 h 127"/>
                    <a:gd name="T38" fmla="*/ 30 w 397"/>
                    <a:gd name="T39" fmla="*/ 51 h 127"/>
                    <a:gd name="T40" fmla="*/ 0 w 397"/>
                    <a:gd name="T41" fmla="*/ 37 h 127"/>
                    <a:gd name="T42" fmla="*/ 5 w 397"/>
                    <a:gd name="T43" fmla="*/ 30 h 127"/>
                    <a:gd name="T44" fmla="*/ 10 w 397"/>
                    <a:gd name="T45" fmla="*/ 23 h 127"/>
                    <a:gd name="T46" fmla="*/ 17 w 397"/>
                    <a:gd name="T47" fmla="*/ 19 h 127"/>
                    <a:gd name="T48" fmla="*/ 25 w 397"/>
                    <a:gd name="T49" fmla="*/ 13 h 127"/>
                    <a:gd name="T50" fmla="*/ 35 w 397"/>
                    <a:gd name="T51" fmla="*/ 10 h 127"/>
                    <a:gd name="T52" fmla="*/ 44 w 397"/>
                    <a:gd name="T53" fmla="*/ 6 h 127"/>
                    <a:gd name="T54" fmla="*/ 57 w 397"/>
                    <a:gd name="T55" fmla="*/ 4 h 127"/>
                    <a:gd name="T56" fmla="*/ 71 w 397"/>
                    <a:gd name="T57" fmla="*/ 2 h 127"/>
                    <a:gd name="T58" fmla="*/ 86 w 397"/>
                    <a:gd name="T59" fmla="*/ 0 h 127"/>
                    <a:gd name="T60" fmla="*/ 101 w 397"/>
                    <a:gd name="T61" fmla="*/ 0 h 127"/>
                    <a:gd name="T62" fmla="*/ 130 w 397"/>
                    <a:gd name="T63" fmla="*/ 5 h 127"/>
                    <a:gd name="T64" fmla="*/ 162 w 397"/>
                    <a:gd name="T65" fmla="*/ 10 h 127"/>
                    <a:gd name="T66" fmla="*/ 194 w 397"/>
                    <a:gd name="T67" fmla="*/ 15 h 127"/>
                    <a:gd name="T68" fmla="*/ 226 w 397"/>
                    <a:gd name="T69" fmla="*/ 21 h 127"/>
                    <a:gd name="T70" fmla="*/ 258 w 397"/>
                    <a:gd name="T71" fmla="*/ 28 h 127"/>
                    <a:gd name="T72" fmla="*/ 290 w 397"/>
                    <a:gd name="T73" fmla="*/ 35 h 127"/>
                    <a:gd name="T74" fmla="*/ 319 w 397"/>
                    <a:gd name="T75" fmla="*/ 43 h 127"/>
                    <a:gd name="T76" fmla="*/ 348 w 397"/>
                    <a:gd name="T77" fmla="*/ 53 h 127"/>
                    <a:gd name="T78" fmla="*/ 373 w 397"/>
                    <a:gd name="T79" fmla="*/ 63 h 127"/>
                    <a:gd name="T80" fmla="*/ 397 w 397"/>
                    <a:gd name="T81" fmla="*/ 75 h 127"/>
                    <a:gd name="T82" fmla="*/ 397 w 397"/>
                    <a:gd name="T83" fmla="*/ 75 h 1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397" h="127">
                      <a:moveTo>
                        <a:pt x="397" y="75"/>
                      </a:moveTo>
                      <a:lnTo>
                        <a:pt x="397" y="80"/>
                      </a:lnTo>
                      <a:lnTo>
                        <a:pt x="392" y="87"/>
                      </a:lnTo>
                      <a:lnTo>
                        <a:pt x="390" y="94"/>
                      </a:lnTo>
                      <a:lnTo>
                        <a:pt x="383" y="100"/>
                      </a:lnTo>
                      <a:lnTo>
                        <a:pt x="378" y="107"/>
                      </a:lnTo>
                      <a:lnTo>
                        <a:pt x="370" y="112"/>
                      </a:lnTo>
                      <a:lnTo>
                        <a:pt x="361" y="117"/>
                      </a:lnTo>
                      <a:lnTo>
                        <a:pt x="351" y="122"/>
                      </a:lnTo>
                      <a:lnTo>
                        <a:pt x="341" y="125"/>
                      </a:lnTo>
                      <a:lnTo>
                        <a:pt x="329" y="127"/>
                      </a:lnTo>
                      <a:lnTo>
                        <a:pt x="297" y="118"/>
                      </a:lnTo>
                      <a:lnTo>
                        <a:pt x="263" y="110"/>
                      </a:lnTo>
                      <a:lnTo>
                        <a:pt x="228" y="102"/>
                      </a:lnTo>
                      <a:lnTo>
                        <a:pt x="191" y="95"/>
                      </a:lnTo>
                      <a:lnTo>
                        <a:pt x="157" y="87"/>
                      </a:lnTo>
                      <a:lnTo>
                        <a:pt x="123" y="79"/>
                      </a:lnTo>
                      <a:lnTo>
                        <a:pt x="91" y="71"/>
                      </a:lnTo>
                      <a:lnTo>
                        <a:pt x="59" y="61"/>
                      </a:lnTo>
                      <a:lnTo>
                        <a:pt x="30" y="51"/>
                      </a:lnTo>
                      <a:lnTo>
                        <a:pt x="0" y="37"/>
                      </a:lnTo>
                      <a:lnTo>
                        <a:pt x="5" y="30"/>
                      </a:lnTo>
                      <a:lnTo>
                        <a:pt x="10" y="23"/>
                      </a:lnTo>
                      <a:lnTo>
                        <a:pt x="17" y="19"/>
                      </a:lnTo>
                      <a:lnTo>
                        <a:pt x="25" y="13"/>
                      </a:lnTo>
                      <a:lnTo>
                        <a:pt x="35" y="10"/>
                      </a:lnTo>
                      <a:lnTo>
                        <a:pt x="44" y="6"/>
                      </a:lnTo>
                      <a:lnTo>
                        <a:pt x="57" y="4"/>
                      </a:lnTo>
                      <a:lnTo>
                        <a:pt x="71" y="2"/>
                      </a:lnTo>
                      <a:lnTo>
                        <a:pt x="86" y="0"/>
                      </a:lnTo>
                      <a:lnTo>
                        <a:pt x="101" y="0"/>
                      </a:lnTo>
                      <a:lnTo>
                        <a:pt x="130" y="5"/>
                      </a:lnTo>
                      <a:lnTo>
                        <a:pt x="162" y="10"/>
                      </a:lnTo>
                      <a:lnTo>
                        <a:pt x="194" y="15"/>
                      </a:lnTo>
                      <a:lnTo>
                        <a:pt x="226" y="21"/>
                      </a:lnTo>
                      <a:lnTo>
                        <a:pt x="258" y="28"/>
                      </a:lnTo>
                      <a:lnTo>
                        <a:pt x="290" y="35"/>
                      </a:lnTo>
                      <a:lnTo>
                        <a:pt x="319" y="43"/>
                      </a:lnTo>
                      <a:lnTo>
                        <a:pt x="348" y="53"/>
                      </a:lnTo>
                      <a:lnTo>
                        <a:pt x="373" y="63"/>
                      </a:lnTo>
                      <a:lnTo>
                        <a:pt x="397" y="75"/>
                      </a:lnTo>
                      <a:lnTo>
                        <a:pt x="397" y="75"/>
                      </a:lnTo>
                      <a:close/>
                    </a:path>
                  </a:pathLst>
                </a:custGeom>
                <a:solidFill>
                  <a:srgbClr val="CC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7544" name="Freeform 88"/>
                <p:cNvSpPr>
                  <a:spLocks/>
                </p:cNvSpPr>
                <p:nvPr/>
              </p:nvSpPr>
              <p:spPr bwMode="auto">
                <a:xfrm>
                  <a:off x="235" y="1917"/>
                  <a:ext cx="397" cy="132"/>
                </a:xfrm>
                <a:custGeom>
                  <a:avLst/>
                  <a:gdLst>
                    <a:gd name="T0" fmla="*/ 397 w 397"/>
                    <a:gd name="T1" fmla="*/ 24 h 132"/>
                    <a:gd name="T2" fmla="*/ 388 w 397"/>
                    <a:gd name="T3" fmla="*/ 40 h 132"/>
                    <a:gd name="T4" fmla="*/ 370 w 397"/>
                    <a:gd name="T5" fmla="*/ 52 h 132"/>
                    <a:gd name="T6" fmla="*/ 348 w 397"/>
                    <a:gd name="T7" fmla="*/ 62 h 132"/>
                    <a:gd name="T8" fmla="*/ 319 w 397"/>
                    <a:gd name="T9" fmla="*/ 69 h 132"/>
                    <a:gd name="T10" fmla="*/ 290 w 397"/>
                    <a:gd name="T11" fmla="*/ 75 h 132"/>
                    <a:gd name="T12" fmla="*/ 255 w 397"/>
                    <a:gd name="T13" fmla="*/ 80 h 132"/>
                    <a:gd name="T14" fmla="*/ 221 w 397"/>
                    <a:gd name="T15" fmla="*/ 83 h 132"/>
                    <a:gd name="T16" fmla="*/ 187 w 397"/>
                    <a:gd name="T17" fmla="*/ 88 h 132"/>
                    <a:gd name="T18" fmla="*/ 155 w 397"/>
                    <a:gd name="T19" fmla="*/ 93 h 132"/>
                    <a:gd name="T20" fmla="*/ 125 w 397"/>
                    <a:gd name="T21" fmla="*/ 99 h 132"/>
                    <a:gd name="T22" fmla="*/ 128 w 397"/>
                    <a:gd name="T23" fmla="*/ 102 h 132"/>
                    <a:gd name="T24" fmla="*/ 130 w 397"/>
                    <a:gd name="T25" fmla="*/ 106 h 132"/>
                    <a:gd name="T26" fmla="*/ 135 w 397"/>
                    <a:gd name="T27" fmla="*/ 109 h 132"/>
                    <a:gd name="T28" fmla="*/ 138 w 397"/>
                    <a:gd name="T29" fmla="*/ 112 h 132"/>
                    <a:gd name="T30" fmla="*/ 140 w 397"/>
                    <a:gd name="T31" fmla="*/ 115 h 132"/>
                    <a:gd name="T32" fmla="*/ 142 w 397"/>
                    <a:gd name="T33" fmla="*/ 118 h 132"/>
                    <a:gd name="T34" fmla="*/ 145 w 397"/>
                    <a:gd name="T35" fmla="*/ 122 h 132"/>
                    <a:gd name="T36" fmla="*/ 142 w 397"/>
                    <a:gd name="T37" fmla="*/ 125 h 132"/>
                    <a:gd name="T38" fmla="*/ 140 w 397"/>
                    <a:gd name="T39" fmla="*/ 129 h 132"/>
                    <a:gd name="T40" fmla="*/ 133 w 397"/>
                    <a:gd name="T41" fmla="*/ 132 h 132"/>
                    <a:gd name="T42" fmla="*/ 118 w 397"/>
                    <a:gd name="T43" fmla="*/ 130 h 132"/>
                    <a:gd name="T44" fmla="*/ 103 w 397"/>
                    <a:gd name="T45" fmla="*/ 128 h 132"/>
                    <a:gd name="T46" fmla="*/ 91 w 397"/>
                    <a:gd name="T47" fmla="*/ 124 h 132"/>
                    <a:gd name="T48" fmla="*/ 76 w 397"/>
                    <a:gd name="T49" fmla="*/ 121 h 132"/>
                    <a:gd name="T50" fmla="*/ 62 w 397"/>
                    <a:gd name="T51" fmla="*/ 116 h 132"/>
                    <a:gd name="T52" fmla="*/ 49 w 397"/>
                    <a:gd name="T53" fmla="*/ 110 h 132"/>
                    <a:gd name="T54" fmla="*/ 37 w 397"/>
                    <a:gd name="T55" fmla="*/ 106 h 132"/>
                    <a:gd name="T56" fmla="*/ 27 w 397"/>
                    <a:gd name="T57" fmla="*/ 99 h 132"/>
                    <a:gd name="T58" fmla="*/ 20 w 397"/>
                    <a:gd name="T59" fmla="*/ 93 h 132"/>
                    <a:gd name="T60" fmla="*/ 13 w 397"/>
                    <a:gd name="T61" fmla="*/ 85 h 132"/>
                    <a:gd name="T62" fmla="*/ 3 w 397"/>
                    <a:gd name="T63" fmla="*/ 77 h 132"/>
                    <a:gd name="T64" fmla="*/ 0 w 397"/>
                    <a:gd name="T65" fmla="*/ 69 h 132"/>
                    <a:gd name="T66" fmla="*/ 0 w 397"/>
                    <a:gd name="T67" fmla="*/ 61 h 132"/>
                    <a:gd name="T68" fmla="*/ 5 w 397"/>
                    <a:gd name="T69" fmla="*/ 53 h 132"/>
                    <a:gd name="T70" fmla="*/ 15 w 397"/>
                    <a:gd name="T71" fmla="*/ 46 h 132"/>
                    <a:gd name="T72" fmla="*/ 25 w 397"/>
                    <a:gd name="T73" fmla="*/ 40 h 132"/>
                    <a:gd name="T74" fmla="*/ 37 w 397"/>
                    <a:gd name="T75" fmla="*/ 33 h 132"/>
                    <a:gd name="T76" fmla="*/ 52 w 397"/>
                    <a:gd name="T77" fmla="*/ 28 h 132"/>
                    <a:gd name="T78" fmla="*/ 66 w 397"/>
                    <a:gd name="T79" fmla="*/ 24 h 132"/>
                    <a:gd name="T80" fmla="*/ 81 w 397"/>
                    <a:gd name="T81" fmla="*/ 20 h 132"/>
                    <a:gd name="T82" fmla="*/ 113 w 397"/>
                    <a:gd name="T83" fmla="*/ 16 h 132"/>
                    <a:gd name="T84" fmla="*/ 145 w 397"/>
                    <a:gd name="T85" fmla="*/ 10 h 132"/>
                    <a:gd name="T86" fmla="*/ 179 w 397"/>
                    <a:gd name="T87" fmla="*/ 5 h 132"/>
                    <a:gd name="T88" fmla="*/ 214 w 397"/>
                    <a:gd name="T89" fmla="*/ 2 h 132"/>
                    <a:gd name="T90" fmla="*/ 245 w 397"/>
                    <a:gd name="T91" fmla="*/ 0 h 132"/>
                    <a:gd name="T92" fmla="*/ 280 w 397"/>
                    <a:gd name="T93" fmla="*/ 0 h 132"/>
                    <a:gd name="T94" fmla="*/ 312 w 397"/>
                    <a:gd name="T95" fmla="*/ 1 h 132"/>
                    <a:gd name="T96" fmla="*/ 341 w 397"/>
                    <a:gd name="T97" fmla="*/ 5 h 132"/>
                    <a:gd name="T98" fmla="*/ 370 w 397"/>
                    <a:gd name="T99" fmla="*/ 13 h 132"/>
                    <a:gd name="T100" fmla="*/ 397 w 397"/>
                    <a:gd name="T101" fmla="*/ 24 h 132"/>
                    <a:gd name="T102" fmla="*/ 397 w 397"/>
                    <a:gd name="T103" fmla="*/ 24 h 1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397" h="132">
                      <a:moveTo>
                        <a:pt x="397" y="24"/>
                      </a:moveTo>
                      <a:lnTo>
                        <a:pt x="388" y="40"/>
                      </a:lnTo>
                      <a:lnTo>
                        <a:pt x="370" y="52"/>
                      </a:lnTo>
                      <a:lnTo>
                        <a:pt x="348" y="62"/>
                      </a:lnTo>
                      <a:lnTo>
                        <a:pt x="319" y="69"/>
                      </a:lnTo>
                      <a:lnTo>
                        <a:pt x="290" y="75"/>
                      </a:lnTo>
                      <a:lnTo>
                        <a:pt x="255" y="80"/>
                      </a:lnTo>
                      <a:lnTo>
                        <a:pt x="221" y="83"/>
                      </a:lnTo>
                      <a:lnTo>
                        <a:pt x="187" y="88"/>
                      </a:lnTo>
                      <a:lnTo>
                        <a:pt x="155" y="93"/>
                      </a:lnTo>
                      <a:lnTo>
                        <a:pt x="125" y="99"/>
                      </a:lnTo>
                      <a:lnTo>
                        <a:pt x="128" y="102"/>
                      </a:lnTo>
                      <a:lnTo>
                        <a:pt x="130" y="106"/>
                      </a:lnTo>
                      <a:lnTo>
                        <a:pt x="135" y="109"/>
                      </a:lnTo>
                      <a:lnTo>
                        <a:pt x="138" y="112"/>
                      </a:lnTo>
                      <a:lnTo>
                        <a:pt x="140" y="115"/>
                      </a:lnTo>
                      <a:lnTo>
                        <a:pt x="142" y="118"/>
                      </a:lnTo>
                      <a:lnTo>
                        <a:pt x="145" y="122"/>
                      </a:lnTo>
                      <a:lnTo>
                        <a:pt x="142" y="125"/>
                      </a:lnTo>
                      <a:lnTo>
                        <a:pt x="140" y="129"/>
                      </a:lnTo>
                      <a:lnTo>
                        <a:pt x="133" y="132"/>
                      </a:lnTo>
                      <a:lnTo>
                        <a:pt x="118" y="130"/>
                      </a:lnTo>
                      <a:lnTo>
                        <a:pt x="103" y="128"/>
                      </a:lnTo>
                      <a:lnTo>
                        <a:pt x="91" y="124"/>
                      </a:lnTo>
                      <a:lnTo>
                        <a:pt x="76" y="121"/>
                      </a:lnTo>
                      <a:lnTo>
                        <a:pt x="62" y="116"/>
                      </a:lnTo>
                      <a:lnTo>
                        <a:pt x="49" y="110"/>
                      </a:lnTo>
                      <a:lnTo>
                        <a:pt x="37" y="106"/>
                      </a:lnTo>
                      <a:lnTo>
                        <a:pt x="27" y="99"/>
                      </a:lnTo>
                      <a:lnTo>
                        <a:pt x="20" y="93"/>
                      </a:lnTo>
                      <a:lnTo>
                        <a:pt x="13" y="85"/>
                      </a:lnTo>
                      <a:lnTo>
                        <a:pt x="3" y="77"/>
                      </a:lnTo>
                      <a:lnTo>
                        <a:pt x="0" y="69"/>
                      </a:lnTo>
                      <a:lnTo>
                        <a:pt x="0" y="61"/>
                      </a:lnTo>
                      <a:lnTo>
                        <a:pt x="5" y="53"/>
                      </a:lnTo>
                      <a:lnTo>
                        <a:pt x="15" y="46"/>
                      </a:lnTo>
                      <a:lnTo>
                        <a:pt x="25" y="40"/>
                      </a:lnTo>
                      <a:lnTo>
                        <a:pt x="37" y="33"/>
                      </a:lnTo>
                      <a:lnTo>
                        <a:pt x="52" y="28"/>
                      </a:lnTo>
                      <a:lnTo>
                        <a:pt x="66" y="24"/>
                      </a:lnTo>
                      <a:lnTo>
                        <a:pt x="81" y="20"/>
                      </a:lnTo>
                      <a:lnTo>
                        <a:pt x="113" y="16"/>
                      </a:lnTo>
                      <a:lnTo>
                        <a:pt x="145" y="10"/>
                      </a:lnTo>
                      <a:lnTo>
                        <a:pt x="179" y="5"/>
                      </a:lnTo>
                      <a:lnTo>
                        <a:pt x="214" y="2"/>
                      </a:lnTo>
                      <a:lnTo>
                        <a:pt x="245" y="0"/>
                      </a:lnTo>
                      <a:lnTo>
                        <a:pt x="280" y="0"/>
                      </a:lnTo>
                      <a:lnTo>
                        <a:pt x="312" y="1"/>
                      </a:lnTo>
                      <a:lnTo>
                        <a:pt x="341" y="5"/>
                      </a:lnTo>
                      <a:lnTo>
                        <a:pt x="370" y="13"/>
                      </a:lnTo>
                      <a:lnTo>
                        <a:pt x="397" y="24"/>
                      </a:lnTo>
                      <a:lnTo>
                        <a:pt x="397" y="24"/>
                      </a:lnTo>
                      <a:close/>
                    </a:path>
                  </a:pathLst>
                </a:custGeom>
                <a:solidFill>
                  <a:srgbClr val="CC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sp>
          <p:nvSpPr>
            <p:cNvPr id="147545" name="Text Box 89"/>
            <p:cNvSpPr txBox="1">
              <a:spLocks noChangeArrowheads="1"/>
            </p:cNvSpPr>
            <p:nvPr/>
          </p:nvSpPr>
          <p:spPr bwMode="auto">
            <a:xfrm>
              <a:off x="4560" y="3504"/>
              <a:ext cx="546" cy="30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 algn="ctr">
                <a:spcBef>
                  <a:spcPct val="50000"/>
                </a:spcBef>
              </a:pPr>
              <a:r>
                <a:rPr lang="en-US" sz="1300" b="1" dirty="0" err="1">
                  <a:solidFill>
                    <a:srgbClr val="FF0000"/>
                  </a:solidFill>
                  <a:latin typeface=".VnArial" pitchFamily="34" charset="0"/>
                </a:rPr>
                <a:t>Thö</a:t>
              </a:r>
              <a:r>
                <a:rPr lang="en-US" sz="1300" b="1" dirty="0">
                  <a:solidFill>
                    <a:srgbClr val="FF0000"/>
                  </a:solidFill>
                  <a:latin typeface=".VnArial" pitchFamily="34" charset="0"/>
                </a:rPr>
                <a:t> </a:t>
              </a:r>
              <a:r>
                <a:rPr lang="en-US" sz="1300" b="1" dirty="0" err="1">
                  <a:solidFill>
                    <a:srgbClr val="FF0000"/>
                  </a:solidFill>
                  <a:latin typeface=".VnArial" pitchFamily="34" charset="0"/>
                </a:rPr>
                <a:t>tµi</a:t>
              </a:r>
              <a:r>
                <a:rPr lang="en-US" sz="1300" b="1" dirty="0">
                  <a:solidFill>
                    <a:srgbClr val="FF0000"/>
                  </a:solidFill>
                  <a:latin typeface=".VnArial" pitchFamily="34" charset="0"/>
                </a:rPr>
                <a:t> </a:t>
              </a:r>
              <a:r>
                <a:rPr lang="en-US" sz="1300" b="1" dirty="0" err="1">
                  <a:solidFill>
                    <a:srgbClr val="FF0000"/>
                  </a:solidFill>
                  <a:latin typeface=".VnArial" pitchFamily="34" charset="0"/>
                </a:rPr>
                <a:t>cña</a:t>
              </a:r>
              <a:r>
                <a:rPr lang="en-US" sz="1300" b="1" dirty="0">
                  <a:solidFill>
                    <a:srgbClr val="FF0000"/>
                  </a:solidFill>
                  <a:latin typeface=".VnArial" pitchFamily="34" charset="0"/>
                </a:rPr>
                <a:t> b¹n</a:t>
              </a:r>
            </a:p>
          </p:txBody>
        </p:sp>
      </p:grpSp>
      <p:pic>
        <p:nvPicPr>
          <p:cNvPr id="147546" name="Picture 90" descr="SMILE4"/>
          <p:cNvPicPr>
            <a:picLocks noChangeAspect="1" noChangeArrowheads="1" noCrop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70650" y="5334000"/>
            <a:ext cx="615950" cy="685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47547" name="WordArt 91" descr="Narrow vertical"/>
          <p:cNvSpPr>
            <a:spLocks noChangeArrowheads="1" noChangeShapeType="1" noTextEdit="1"/>
          </p:cNvSpPr>
          <p:nvPr/>
        </p:nvSpPr>
        <p:spPr bwMode="auto">
          <a:xfrm>
            <a:off x="1447800" y="76200"/>
            <a:ext cx="6096000" cy="1219200"/>
          </a:xfrm>
          <a:prstGeom prst="rect">
            <a:avLst/>
          </a:prstGeom>
        </p:spPr>
        <p:txBody>
          <a:bodyPr wrap="none" fromWordArt="1">
            <a:prstTxWarp prst="textCurveUp">
              <a:avLst>
                <a:gd name="adj" fmla="val 40356"/>
              </a:avLst>
            </a:prstTxWarp>
          </a:bodyPr>
          <a:lstStyle/>
          <a:p>
            <a:pPr algn="ctr"/>
            <a:r>
              <a:rPr lang="en-US" sz="3600" b="1" kern="10" dirty="0" err="1"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pattFill prst="dashHorz">
                  <a:fgClr>
                    <a:srgbClr val="808080"/>
                  </a:fgClr>
                  <a:bgClr>
                    <a:srgbClr val="FFFF00"/>
                  </a:bgClr>
                </a:pattFill>
                <a:effectLst>
                  <a:outerShdw dist="45791" dir="2021404" algn="ctr" rotWithShape="0">
                    <a:srgbClr val="808080">
                      <a:alpha val="80000"/>
                    </a:srgbClr>
                  </a:outerShdw>
                </a:effectLst>
                <a:latin typeface=".VnBahamasBH"/>
              </a:rPr>
              <a:t>C©u</a:t>
            </a:r>
            <a:r>
              <a:rPr lang="en-US" sz="3600" b="1" kern="10" dirty="0"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pattFill prst="dashHorz">
                  <a:fgClr>
                    <a:srgbClr val="808080"/>
                  </a:fgClr>
                  <a:bgClr>
                    <a:srgbClr val="FFFF00"/>
                  </a:bgClr>
                </a:pattFill>
                <a:effectLst>
                  <a:outerShdw dist="45791" dir="2021404" algn="ctr" rotWithShape="0">
                    <a:srgbClr val="808080">
                      <a:alpha val="80000"/>
                    </a:srgbClr>
                  </a:outerShdw>
                </a:effectLst>
                <a:latin typeface=".VnBahamasBH"/>
              </a:rPr>
              <a:t> </a:t>
            </a:r>
            <a:r>
              <a:rPr lang="en-US" sz="3600" b="1" kern="10" dirty="0" err="1"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pattFill prst="dashHorz">
                  <a:fgClr>
                    <a:srgbClr val="808080"/>
                  </a:fgClr>
                  <a:bgClr>
                    <a:srgbClr val="FFFF00"/>
                  </a:bgClr>
                </a:pattFill>
                <a:effectLst>
                  <a:outerShdw dist="45791" dir="2021404" algn="ctr" rotWithShape="0">
                    <a:srgbClr val="808080">
                      <a:alpha val="80000"/>
                    </a:srgbClr>
                  </a:outerShdw>
                </a:effectLst>
                <a:latin typeface=".VnBahamasBH"/>
              </a:rPr>
              <a:t>hái</a:t>
            </a:r>
            <a:r>
              <a:rPr lang="en-US" sz="3600" b="1" kern="10" dirty="0"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pattFill prst="dashHorz">
                  <a:fgClr>
                    <a:srgbClr val="808080"/>
                  </a:fgClr>
                  <a:bgClr>
                    <a:srgbClr val="FFFF00"/>
                  </a:bgClr>
                </a:pattFill>
                <a:effectLst>
                  <a:outerShdw dist="45791" dir="2021404" algn="ctr" rotWithShape="0">
                    <a:srgbClr val="808080">
                      <a:alpha val="80000"/>
                    </a:srgbClr>
                  </a:outerShdw>
                </a:effectLst>
                <a:latin typeface=".VnBahamasBH"/>
              </a:rPr>
              <a:t> rung </a:t>
            </a:r>
            <a:r>
              <a:rPr lang="en-US" sz="3600" b="1" kern="10" dirty="0" err="1"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pattFill prst="dashHorz">
                  <a:fgClr>
                    <a:srgbClr val="808080"/>
                  </a:fgClr>
                  <a:bgClr>
                    <a:srgbClr val="FFFF00"/>
                  </a:bgClr>
                </a:pattFill>
                <a:effectLst>
                  <a:outerShdw dist="45791" dir="2021404" algn="ctr" rotWithShape="0">
                    <a:srgbClr val="808080">
                      <a:alpha val="80000"/>
                    </a:srgbClr>
                  </a:outerShdw>
                </a:effectLst>
                <a:latin typeface=".VnBahamasBH"/>
              </a:rPr>
              <a:t>chu«ng</a:t>
            </a:r>
            <a:r>
              <a:rPr lang="en-US" sz="3600" b="1" kern="10" dirty="0"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pattFill prst="dashHorz">
                  <a:fgClr>
                    <a:srgbClr val="808080"/>
                  </a:fgClr>
                  <a:bgClr>
                    <a:srgbClr val="FFFF00"/>
                  </a:bgClr>
                </a:pattFill>
                <a:effectLst>
                  <a:outerShdw dist="45791" dir="2021404" algn="ctr" rotWithShape="0">
                    <a:srgbClr val="808080">
                      <a:alpha val="80000"/>
                    </a:srgbClr>
                  </a:outerShdw>
                </a:effectLst>
                <a:latin typeface=".VnBahamasBH"/>
              </a:rPr>
              <a:t> </a:t>
            </a:r>
            <a:r>
              <a:rPr lang="en-US" sz="3600" b="1" kern="10" dirty="0" err="1"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pattFill prst="dashHorz">
                  <a:fgClr>
                    <a:srgbClr val="808080"/>
                  </a:fgClr>
                  <a:bgClr>
                    <a:srgbClr val="FFFF00"/>
                  </a:bgClr>
                </a:pattFill>
                <a:effectLst>
                  <a:outerShdw dist="45791" dir="2021404" algn="ctr" rotWithShape="0">
                    <a:srgbClr val="808080">
                      <a:alpha val="80000"/>
                    </a:srgbClr>
                  </a:outerShdw>
                </a:effectLst>
                <a:latin typeface=".VnBahamasBH"/>
              </a:rPr>
              <a:t>vµng</a:t>
            </a:r>
            <a:r>
              <a:rPr lang="en-US" sz="3600" b="1" kern="10" dirty="0"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pattFill prst="dashHorz">
                  <a:fgClr>
                    <a:srgbClr val="808080"/>
                  </a:fgClr>
                  <a:bgClr>
                    <a:srgbClr val="FFFF00"/>
                  </a:bgClr>
                </a:pattFill>
                <a:effectLst>
                  <a:outerShdw dist="45791" dir="2021404" algn="ctr" rotWithShape="0">
                    <a:srgbClr val="808080">
                      <a:alpha val="80000"/>
                    </a:srgbClr>
                  </a:outerShdw>
                </a:effectLst>
                <a:latin typeface=".VnBahamasBH"/>
              </a:rPr>
              <a:t> </a:t>
            </a:r>
            <a:r>
              <a:rPr lang="en-US" sz="3600" b="1" kern="10" dirty="0" err="1" smtClean="0"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pattFill prst="dashHorz">
                  <a:fgClr>
                    <a:srgbClr val="808080"/>
                  </a:fgClr>
                  <a:bgClr>
                    <a:srgbClr val="FFFF00"/>
                  </a:bgClr>
                </a:pattFill>
                <a:effectLst>
                  <a:outerShdw dist="45791" dir="2021404" algn="ctr" rotWithShape="0">
                    <a:srgbClr val="808080">
                      <a:alpha val="80000"/>
                    </a:srgbClr>
                  </a:outerShdw>
                </a:effectLst>
                <a:latin typeface=".VnBahamasBH"/>
              </a:rPr>
              <a:t>khèi</a:t>
            </a:r>
            <a:r>
              <a:rPr lang="en-US" sz="3600" b="1" kern="10" dirty="0" smtClean="0"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pattFill prst="dashHorz">
                  <a:fgClr>
                    <a:srgbClr val="808080"/>
                  </a:fgClr>
                  <a:bgClr>
                    <a:srgbClr val="FFFF00"/>
                  </a:bgClr>
                </a:pattFill>
                <a:effectLst>
                  <a:outerShdw dist="45791" dir="2021404" algn="ctr" rotWithShape="0">
                    <a:srgbClr val="808080">
                      <a:alpha val="80000"/>
                    </a:srgbClr>
                  </a:outerShdw>
                </a:effectLst>
                <a:latin typeface=".VnBahamasBH"/>
              </a:rPr>
              <a:t> </a:t>
            </a:r>
            <a:r>
              <a:rPr lang="en-US" sz="3600" b="1" kern="10" dirty="0"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pattFill prst="dashHorz">
                  <a:fgClr>
                    <a:srgbClr val="808080"/>
                  </a:fgClr>
                  <a:bgClr>
                    <a:srgbClr val="FFFF00"/>
                  </a:bgClr>
                </a:pattFill>
                <a:effectLst>
                  <a:outerShdw dist="45791" dir="2021404" algn="ctr" rotWithShape="0">
                    <a:srgbClr val="808080">
                      <a:alpha val="80000"/>
                    </a:srgbClr>
                  </a:outerShdw>
                </a:effectLst>
                <a:latin typeface="Times New Roman" pitchFamily="18" charset="0"/>
                <a:cs typeface="Times New Roman" pitchFamily="18" charset="0"/>
              </a:rPr>
              <a:t>TIỂU HỌC</a:t>
            </a:r>
            <a:r>
              <a:rPr lang="en-US" sz="3600" b="1" kern="10" dirty="0" smtClean="0"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pattFill prst="dashHorz">
                  <a:fgClr>
                    <a:srgbClr val="808080"/>
                  </a:fgClr>
                  <a:bgClr>
                    <a:srgbClr val="FFFF00"/>
                  </a:bgClr>
                </a:pattFill>
                <a:effectLst>
                  <a:outerShdw dist="45791" dir="2021404" algn="ctr" rotWithShape="0">
                    <a:srgbClr val="808080">
                      <a:alpha val="80000"/>
                    </a:srgbClr>
                  </a:outerShdw>
                </a:effectLst>
                <a:latin typeface=".VnBahamasBH"/>
              </a:rPr>
              <a:t> </a:t>
            </a:r>
            <a:endParaRPr lang="en-US" sz="3600" b="1" kern="10" dirty="0">
              <a:ln w="12700">
                <a:solidFill>
                  <a:srgbClr val="000000"/>
                </a:solidFill>
                <a:round/>
                <a:headEnd/>
                <a:tailEnd/>
              </a:ln>
              <a:pattFill prst="dashHorz">
                <a:fgClr>
                  <a:srgbClr val="808080"/>
                </a:fgClr>
                <a:bgClr>
                  <a:srgbClr val="FFFF00"/>
                </a:bgClr>
              </a:pattFill>
              <a:effectLst>
                <a:outerShdw dist="45791" dir="2021404" algn="ctr" rotWithShape="0">
                  <a:srgbClr val="808080">
                    <a:alpha val="80000"/>
                  </a:srgbClr>
                </a:outerShdw>
              </a:effectLst>
              <a:latin typeface=".VnBahamasBH"/>
            </a:endParaRPr>
          </a:p>
        </p:txBody>
      </p:sp>
      <p:sp>
        <p:nvSpPr>
          <p:cNvPr id="147548" name="Rectangle 92"/>
          <p:cNvSpPr>
            <a:spLocks noChangeArrowheads="1"/>
          </p:cNvSpPr>
          <p:nvPr/>
        </p:nvSpPr>
        <p:spPr bwMode="auto">
          <a:xfrm>
            <a:off x="533400" y="1968055"/>
            <a:ext cx="7848600" cy="107721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r>
              <a:rPr lang="en-US" sz="2500" b="1" dirty="0" err="1">
                <a:latin typeface=".VnArial" pitchFamily="34" charset="0"/>
              </a:rPr>
              <a:t>C©u</a:t>
            </a:r>
            <a:r>
              <a:rPr lang="en-US" sz="2500" b="1" dirty="0">
                <a:latin typeface=".VnArial" pitchFamily="34" charset="0"/>
              </a:rPr>
              <a:t> </a:t>
            </a:r>
            <a:r>
              <a:rPr lang="en-US" sz="2500" b="1" dirty="0" smtClean="0">
                <a:latin typeface=".VnArial" pitchFamily="34" charset="0"/>
              </a:rPr>
              <a:t>4: </a:t>
            </a:r>
            <a:r>
              <a:rPr lang="en-US" sz="3200" b="1" dirty="0" err="1" smtClean="0"/>
              <a:t>Em</a:t>
            </a:r>
            <a:r>
              <a:rPr lang="en-US" sz="3200" b="1" dirty="0" smtClean="0"/>
              <a:t> </a:t>
            </a:r>
            <a:r>
              <a:rPr lang="en-US" sz="3200" b="1" dirty="0" err="1" smtClean="0"/>
              <a:t>cùng</a:t>
            </a:r>
            <a:r>
              <a:rPr lang="en-US" sz="3200" b="1" dirty="0" smtClean="0"/>
              <a:t> </a:t>
            </a:r>
            <a:r>
              <a:rPr lang="en-US" sz="3200" b="1" dirty="0" err="1" smtClean="0"/>
              <a:t>các</a:t>
            </a:r>
            <a:r>
              <a:rPr lang="en-US" sz="3200" b="1" dirty="0" smtClean="0"/>
              <a:t> </a:t>
            </a:r>
            <a:r>
              <a:rPr lang="en-US" sz="3200" b="1" dirty="0" err="1" smtClean="0"/>
              <a:t>bạn</a:t>
            </a:r>
            <a:r>
              <a:rPr lang="en-US" sz="3200" b="1" dirty="0" smtClean="0"/>
              <a:t> </a:t>
            </a:r>
            <a:r>
              <a:rPr lang="en-US" sz="3200" b="1" dirty="0" err="1" smtClean="0"/>
              <a:t>đi</a:t>
            </a:r>
            <a:r>
              <a:rPr lang="en-US" sz="3200" b="1" dirty="0" smtClean="0"/>
              <a:t> </a:t>
            </a:r>
            <a:r>
              <a:rPr lang="en-US" sz="3200" b="1" dirty="0" err="1" smtClean="0"/>
              <a:t>học</a:t>
            </a:r>
            <a:r>
              <a:rPr lang="en-US" sz="3200" b="1" dirty="0" smtClean="0"/>
              <a:t> </a:t>
            </a:r>
            <a:r>
              <a:rPr lang="en-US" sz="3200" b="1" dirty="0" err="1" smtClean="0"/>
              <a:t>về</a:t>
            </a:r>
            <a:r>
              <a:rPr lang="en-US" sz="3200" b="1" dirty="0" smtClean="0"/>
              <a:t> </a:t>
            </a:r>
            <a:r>
              <a:rPr lang="en-US" sz="3200" b="1" dirty="0" err="1" smtClean="0"/>
              <a:t>thấy</a:t>
            </a:r>
            <a:r>
              <a:rPr lang="en-US" sz="3200" b="1" dirty="0" smtClean="0"/>
              <a:t> </a:t>
            </a:r>
            <a:r>
              <a:rPr lang="en-US" sz="3200" b="1" dirty="0" err="1" smtClean="0"/>
              <a:t>một</a:t>
            </a:r>
            <a:r>
              <a:rPr lang="en-US" sz="3200" b="1" dirty="0" smtClean="0"/>
              <a:t> </a:t>
            </a:r>
            <a:r>
              <a:rPr lang="en-US" sz="3200" b="1" dirty="0" err="1" smtClean="0"/>
              <a:t>số</a:t>
            </a:r>
            <a:r>
              <a:rPr lang="en-US" sz="3200" b="1" dirty="0" smtClean="0"/>
              <a:t> </a:t>
            </a:r>
            <a:r>
              <a:rPr lang="en-US" sz="3200" b="1" dirty="0" err="1" smtClean="0"/>
              <a:t>bạn</a:t>
            </a:r>
            <a:r>
              <a:rPr lang="en-US" sz="3200" b="1" dirty="0" smtClean="0"/>
              <a:t> </a:t>
            </a:r>
            <a:r>
              <a:rPr lang="en-US" sz="3200" b="1" dirty="0" err="1" smtClean="0"/>
              <a:t>chơi</a:t>
            </a:r>
            <a:r>
              <a:rPr lang="en-US" sz="3200" b="1" dirty="0" smtClean="0"/>
              <a:t> </a:t>
            </a:r>
            <a:r>
              <a:rPr lang="en-US" sz="3200" b="1" dirty="0" err="1" smtClean="0"/>
              <a:t>đùa</a:t>
            </a:r>
            <a:r>
              <a:rPr lang="en-US" sz="3200" b="1" dirty="0" smtClean="0"/>
              <a:t> </a:t>
            </a:r>
            <a:r>
              <a:rPr lang="en-US" sz="3200" b="1" dirty="0" err="1" smtClean="0"/>
              <a:t>trên</a:t>
            </a:r>
            <a:r>
              <a:rPr lang="en-US" sz="3200" b="1" dirty="0" smtClean="0"/>
              <a:t> </a:t>
            </a:r>
            <a:r>
              <a:rPr lang="en-US" sz="3200" b="1" dirty="0" err="1" smtClean="0"/>
              <a:t>đường</a:t>
            </a:r>
            <a:r>
              <a:rPr lang="en-US" sz="3200" b="1" dirty="0" smtClean="0"/>
              <a:t>, </a:t>
            </a:r>
            <a:r>
              <a:rPr lang="en-US" sz="3200" b="1" dirty="0" err="1" smtClean="0"/>
              <a:t>em</a:t>
            </a:r>
            <a:r>
              <a:rPr lang="en-US" sz="3200" b="1" dirty="0" smtClean="0"/>
              <a:t> </a:t>
            </a:r>
            <a:r>
              <a:rPr lang="en-US" sz="3200" b="1" dirty="0" err="1" smtClean="0"/>
              <a:t>sẽ</a:t>
            </a:r>
            <a:r>
              <a:rPr lang="en-US" sz="3200" b="1" dirty="0" smtClean="0"/>
              <a:t> </a:t>
            </a:r>
            <a:r>
              <a:rPr lang="en-US" sz="3200" b="1" dirty="0" err="1" smtClean="0"/>
              <a:t>làm</a:t>
            </a:r>
            <a:r>
              <a:rPr lang="en-US" sz="3200" b="1" dirty="0" smtClean="0"/>
              <a:t> </a:t>
            </a:r>
            <a:r>
              <a:rPr lang="en-US" sz="3200" b="1" dirty="0" err="1" smtClean="0"/>
              <a:t>gì</a:t>
            </a:r>
            <a:r>
              <a:rPr lang="en-US" sz="3200" b="1" dirty="0" smtClean="0"/>
              <a:t> ?</a:t>
            </a:r>
            <a:endParaRPr lang="en-US" sz="3200" b="1" dirty="0"/>
          </a:p>
        </p:txBody>
      </p:sp>
      <p:sp>
        <p:nvSpPr>
          <p:cNvPr id="147549" name="Rectangle 93"/>
          <p:cNvSpPr>
            <a:spLocks noChangeArrowheads="1"/>
          </p:cNvSpPr>
          <p:nvPr/>
        </p:nvSpPr>
        <p:spPr bwMode="auto">
          <a:xfrm>
            <a:off x="5715000" y="3048000"/>
            <a:ext cx="2438400" cy="4730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 sz="2500" b="1" i="1" dirty="0">
              <a:solidFill>
                <a:srgbClr val="FF0000"/>
              </a:solidFill>
            </a:endParaRPr>
          </a:p>
        </p:txBody>
      </p:sp>
      <p:pic>
        <p:nvPicPr>
          <p:cNvPr id="147550" name="Picture 94" descr="BALLOON3">
            <a:hlinkClick r:id="rId15" action="ppaction://hlinksldjump"/>
          </p:cNvPr>
          <p:cNvPicPr>
            <a:picLocks noChangeAspect="1" noChangeArrowheads="1"/>
          </p:cNvPicPr>
          <p:nvPr/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543800" y="4343400"/>
            <a:ext cx="668338" cy="9493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47551" name="Picture 95" descr="ED00019_"/>
          <p:cNvPicPr>
            <a:picLocks noChangeAspect="1" noChangeArrowheads="1"/>
          </p:cNvPicPr>
          <p:nvPr/>
        </p:nvPicPr>
        <p:blipFill>
          <a:blip r:embed="rId1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7200" y="1066800"/>
            <a:ext cx="1143000" cy="1016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47552" name="Group 96"/>
          <p:cNvGrpSpPr>
            <a:grpSpLocks/>
          </p:cNvGrpSpPr>
          <p:nvPr/>
        </p:nvGrpSpPr>
        <p:grpSpPr bwMode="auto">
          <a:xfrm>
            <a:off x="1371600" y="838200"/>
            <a:ext cx="7772400" cy="5575300"/>
            <a:chOff x="864" y="528"/>
            <a:chExt cx="4896" cy="3512"/>
          </a:xfrm>
        </p:grpSpPr>
        <p:grpSp>
          <p:nvGrpSpPr>
            <p:cNvPr id="147553" name="Group 97"/>
            <p:cNvGrpSpPr>
              <a:grpSpLocks/>
            </p:cNvGrpSpPr>
            <p:nvPr/>
          </p:nvGrpSpPr>
          <p:grpSpPr bwMode="auto">
            <a:xfrm>
              <a:off x="864" y="3544"/>
              <a:ext cx="816" cy="496"/>
              <a:chOff x="864" y="3544"/>
              <a:chExt cx="816" cy="496"/>
            </a:xfrm>
          </p:grpSpPr>
          <p:pic>
            <p:nvPicPr>
              <p:cNvPr id="147554" name="Picture 98" descr="t8"/>
              <p:cNvPicPr>
                <a:picLocks noChangeAspect="1" noChangeArrowheads="1" noCrop="1"/>
              </p:cNvPicPr>
              <p:nvPr/>
            </p:nvPicPr>
            <p:blipFill>
              <a:blip r:embed="rId1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64" y="3600"/>
                <a:ext cx="528" cy="44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47555" name="Picture 99" descr="t8"/>
              <p:cNvPicPr>
                <a:picLocks noChangeAspect="1" noChangeArrowheads="1" noCrop="1"/>
              </p:cNvPicPr>
              <p:nvPr/>
            </p:nvPicPr>
            <p:blipFill>
              <a:blip r:embed="rId1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008" y="3600"/>
                <a:ext cx="528" cy="44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47556" name="Picture 100" descr="t8"/>
              <p:cNvPicPr>
                <a:picLocks noChangeAspect="1" noChangeArrowheads="1" noCrop="1"/>
              </p:cNvPicPr>
              <p:nvPr/>
            </p:nvPicPr>
            <p:blipFill>
              <a:blip r:embed="rId1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152" y="3544"/>
                <a:ext cx="528" cy="44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147557" name="Group 101"/>
            <p:cNvGrpSpPr>
              <a:grpSpLocks/>
            </p:cNvGrpSpPr>
            <p:nvPr/>
          </p:nvGrpSpPr>
          <p:grpSpPr bwMode="auto">
            <a:xfrm>
              <a:off x="2736" y="3400"/>
              <a:ext cx="768" cy="640"/>
              <a:chOff x="2736" y="3400"/>
              <a:chExt cx="768" cy="640"/>
            </a:xfrm>
          </p:grpSpPr>
          <p:pic>
            <p:nvPicPr>
              <p:cNvPr id="147558" name="Picture 102" descr="t8"/>
              <p:cNvPicPr>
                <a:picLocks noChangeAspect="1" noChangeArrowheads="1" noCrop="1"/>
              </p:cNvPicPr>
              <p:nvPr/>
            </p:nvPicPr>
            <p:blipFill>
              <a:blip r:embed="rId1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80" y="3600"/>
                <a:ext cx="528" cy="44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47559" name="Picture 103" descr="t8"/>
              <p:cNvPicPr>
                <a:picLocks noChangeAspect="1" noChangeArrowheads="1" noCrop="1"/>
              </p:cNvPicPr>
              <p:nvPr/>
            </p:nvPicPr>
            <p:blipFill>
              <a:blip r:embed="rId1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36" y="3400"/>
                <a:ext cx="768" cy="64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pic>
          <p:nvPicPr>
            <p:cNvPr id="147560" name="Picture 104" descr="COTAO001"/>
            <p:cNvPicPr>
              <a:picLocks noChangeAspect="1" noChangeArrowheads="1"/>
            </p:cNvPicPr>
            <p:nvPr/>
          </p:nvPicPr>
          <p:blipFill>
            <a:blip r:embed="rId19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944" y="528"/>
              <a:ext cx="816" cy="773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grpSp>
        <p:nvGrpSpPr>
          <p:cNvPr id="147581" name="Group 125"/>
          <p:cNvGrpSpPr>
            <a:grpSpLocks/>
          </p:cNvGrpSpPr>
          <p:nvPr/>
        </p:nvGrpSpPr>
        <p:grpSpPr bwMode="auto">
          <a:xfrm>
            <a:off x="0" y="4152900"/>
            <a:ext cx="1619250" cy="2195513"/>
            <a:chOff x="-192" y="2484"/>
            <a:chExt cx="1020" cy="1383"/>
          </a:xfrm>
        </p:grpSpPr>
        <p:grpSp>
          <p:nvGrpSpPr>
            <p:cNvPr id="147582" name="Group 126"/>
            <p:cNvGrpSpPr>
              <a:grpSpLocks/>
            </p:cNvGrpSpPr>
            <p:nvPr/>
          </p:nvGrpSpPr>
          <p:grpSpPr bwMode="auto">
            <a:xfrm>
              <a:off x="-192" y="3072"/>
              <a:ext cx="844" cy="795"/>
              <a:chOff x="432" y="2544"/>
              <a:chExt cx="844" cy="795"/>
            </a:xfrm>
          </p:grpSpPr>
          <p:sp>
            <p:nvSpPr>
              <p:cNvPr id="147583" name="Freeform 127"/>
              <p:cNvSpPr>
                <a:spLocks/>
              </p:cNvSpPr>
              <p:nvPr/>
            </p:nvSpPr>
            <p:spPr bwMode="auto">
              <a:xfrm>
                <a:off x="432" y="2544"/>
                <a:ext cx="844" cy="795"/>
              </a:xfrm>
              <a:custGeom>
                <a:avLst/>
                <a:gdLst>
                  <a:gd name="T0" fmla="*/ 325 w 844"/>
                  <a:gd name="T1" fmla="*/ 102 h 795"/>
                  <a:gd name="T2" fmla="*/ 236 w 844"/>
                  <a:gd name="T3" fmla="*/ 506 h 795"/>
                  <a:gd name="T4" fmla="*/ 22 w 844"/>
                  <a:gd name="T5" fmla="*/ 669 h 795"/>
                  <a:gd name="T6" fmla="*/ 50 w 844"/>
                  <a:gd name="T7" fmla="*/ 751 h 795"/>
                  <a:gd name="T8" fmla="*/ 313 w 844"/>
                  <a:gd name="T9" fmla="*/ 792 h 795"/>
                  <a:gd name="T10" fmla="*/ 603 w 844"/>
                  <a:gd name="T11" fmla="*/ 767 h 795"/>
                  <a:gd name="T12" fmla="*/ 829 w 844"/>
                  <a:gd name="T13" fmla="*/ 669 h 795"/>
                  <a:gd name="T14" fmla="*/ 697 w 844"/>
                  <a:gd name="T15" fmla="*/ 516 h 795"/>
                  <a:gd name="T16" fmla="*/ 458 w 844"/>
                  <a:gd name="T17" fmla="*/ 424 h 795"/>
                  <a:gd name="T18" fmla="*/ 561 w 844"/>
                  <a:gd name="T19" fmla="*/ 227 h 795"/>
                  <a:gd name="T20" fmla="*/ 606 w 844"/>
                  <a:gd name="T21" fmla="*/ 43 h 795"/>
                  <a:gd name="T22" fmla="*/ 478 w 844"/>
                  <a:gd name="T23" fmla="*/ 0 h 795"/>
                  <a:gd name="T24" fmla="*/ 325 w 844"/>
                  <a:gd name="T25" fmla="*/ 102 h 7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44" h="795">
                    <a:moveTo>
                      <a:pt x="325" y="102"/>
                    </a:moveTo>
                    <a:cubicBezTo>
                      <a:pt x="285" y="186"/>
                      <a:pt x="292" y="401"/>
                      <a:pt x="236" y="506"/>
                    </a:cubicBezTo>
                    <a:cubicBezTo>
                      <a:pt x="180" y="611"/>
                      <a:pt x="22" y="669"/>
                      <a:pt x="22" y="669"/>
                    </a:cubicBezTo>
                    <a:cubicBezTo>
                      <a:pt x="22" y="669"/>
                      <a:pt x="0" y="731"/>
                      <a:pt x="50" y="751"/>
                    </a:cubicBezTo>
                    <a:cubicBezTo>
                      <a:pt x="100" y="771"/>
                      <a:pt x="221" y="789"/>
                      <a:pt x="313" y="792"/>
                    </a:cubicBezTo>
                    <a:cubicBezTo>
                      <a:pt x="405" y="795"/>
                      <a:pt x="603" y="767"/>
                      <a:pt x="603" y="767"/>
                    </a:cubicBezTo>
                    <a:cubicBezTo>
                      <a:pt x="603" y="767"/>
                      <a:pt x="814" y="713"/>
                      <a:pt x="829" y="669"/>
                    </a:cubicBezTo>
                    <a:cubicBezTo>
                      <a:pt x="844" y="625"/>
                      <a:pt x="759" y="557"/>
                      <a:pt x="697" y="516"/>
                    </a:cubicBezTo>
                    <a:cubicBezTo>
                      <a:pt x="635" y="475"/>
                      <a:pt x="483" y="471"/>
                      <a:pt x="458" y="424"/>
                    </a:cubicBezTo>
                    <a:lnTo>
                      <a:pt x="561" y="227"/>
                    </a:lnTo>
                    <a:cubicBezTo>
                      <a:pt x="586" y="164"/>
                      <a:pt x="620" y="81"/>
                      <a:pt x="606" y="43"/>
                    </a:cubicBezTo>
                    <a:cubicBezTo>
                      <a:pt x="592" y="3"/>
                      <a:pt x="519" y="1"/>
                      <a:pt x="478" y="0"/>
                    </a:cubicBezTo>
                    <a:cubicBezTo>
                      <a:pt x="431" y="10"/>
                      <a:pt x="365" y="18"/>
                      <a:pt x="325" y="102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C8A200"/>
                  </a:gs>
                  <a:gs pos="50000">
                    <a:srgbClr val="C8A200">
                      <a:gamma/>
                      <a:shade val="46275"/>
                      <a:invGamma/>
                    </a:srgbClr>
                  </a:gs>
                  <a:gs pos="100000">
                    <a:srgbClr val="C8A200"/>
                  </a:gs>
                </a:gsLst>
                <a:lin ang="0" scaled="1"/>
              </a:gradFill>
              <a:ln>
                <a:noFill/>
              </a:ln>
              <a:effectLst>
                <a:outerShdw sy="50000" rotWithShape="0">
                  <a:srgbClr val="808080">
                    <a:alpha val="50000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47584" name="Group 128"/>
              <p:cNvGrpSpPr>
                <a:grpSpLocks/>
              </p:cNvGrpSpPr>
              <p:nvPr/>
            </p:nvGrpSpPr>
            <p:grpSpPr bwMode="auto">
              <a:xfrm>
                <a:off x="675" y="2756"/>
                <a:ext cx="281" cy="512"/>
                <a:chOff x="675" y="2756"/>
                <a:chExt cx="281" cy="512"/>
              </a:xfrm>
            </p:grpSpPr>
            <p:grpSp>
              <p:nvGrpSpPr>
                <p:cNvPr id="147585" name="Group 129"/>
                <p:cNvGrpSpPr>
                  <a:grpSpLocks/>
                </p:cNvGrpSpPr>
                <p:nvPr/>
              </p:nvGrpSpPr>
              <p:grpSpPr bwMode="auto">
                <a:xfrm>
                  <a:off x="832" y="2756"/>
                  <a:ext cx="48" cy="121"/>
                  <a:chOff x="768" y="2784"/>
                  <a:chExt cx="96" cy="169"/>
                </a:xfrm>
              </p:grpSpPr>
              <p:sp>
                <p:nvSpPr>
                  <p:cNvPr id="147586" name="Freeform 130"/>
                  <p:cNvSpPr>
                    <a:spLocks/>
                  </p:cNvSpPr>
                  <p:nvPr/>
                </p:nvSpPr>
                <p:spPr bwMode="auto">
                  <a:xfrm>
                    <a:off x="768" y="2784"/>
                    <a:ext cx="96" cy="169"/>
                  </a:xfrm>
                  <a:custGeom>
                    <a:avLst/>
                    <a:gdLst>
                      <a:gd name="T0" fmla="*/ 62 w 96"/>
                      <a:gd name="T1" fmla="*/ 8 h 169"/>
                      <a:gd name="T2" fmla="*/ 1 w 96"/>
                      <a:gd name="T3" fmla="*/ 120 h 169"/>
                      <a:gd name="T4" fmla="*/ 54 w 96"/>
                      <a:gd name="T5" fmla="*/ 160 h 169"/>
                      <a:gd name="T6" fmla="*/ 95 w 96"/>
                      <a:gd name="T7" fmla="*/ 68 h 169"/>
                      <a:gd name="T8" fmla="*/ 62 w 96"/>
                      <a:gd name="T9" fmla="*/ 8 h 16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96" h="169">
                        <a:moveTo>
                          <a:pt x="62" y="8"/>
                        </a:moveTo>
                        <a:cubicBezTo>
                          <a:pt x="46" y="17"/>
                          <a:pt x="2" y="95"/>
                          <a:pt x="1" y="120"/>
                        </a:cubicBezTo>
                        <a:cubicBezTo>
                          <a:pt x="0" y="145"/>
                          <a:pt x="38" y="169"/>
                          <a:pt x="54" y="160"/>
                        </a:cubicBezTo>
                        <a:cubicBezTo>
                          <a:pt x="70" y="151"/>
                          <a:pt x="94" y="93"/>
                          <a:pt x="95" y="68"/>
                        </a:cubicBezTo>
                        <a:cubicBezTo>
                          <a:pt x="96" y="43"/>
                          <a:pt x="84" y="0"/>
                          <a:pt x="62" y="8"/>
                        </a:cubicBezTo>
                        <a:close/>
                      </a:path>
                    </a:pathLst>
                  </a:custGeom>
                  <a:solidFill>
                    <a:srgbClr val="C0C0C0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7587" name="Freeform 131"/>
                  <p:cNvSpPr>
                    <a:spLocks/>
                  </p:cNvSpPr>
                  <p:nvPr/>
                </p:nvSpPr>
                <p:spPr bwMode="auto">
                  <a:xfrm>
                    <a:off x="796" y="2832"/>
                    <a:ext cx="48" cy="85"/>
                  </a:xfrm>
                  <a:custGeom>
                    <a:avLst/>
                    <a:gdLst>
                      <a:gd name="T0" fmla="*/ 62 w 96"/>
                      <a:gd name="T1" fmla="*/ 8 h 169"/>
                      <a:gd name="T2" fmla="*/ 1 w 96"/>
                      <a:gd name="T3" fmla="*/ 120 h 169"/>
                      <a:gd name="T4" fmla="*/ 54 w 96"/>
                      <a:gd name="T5" fmla="*/ 160 h 169"/>
                      <a:gd name="T6" fmla="*/ 95 w 96"/>
                      <a:gd name="T7" fmla="*/ 68 h 169"/>
                      <a:gd name="T8" fmla="*/ 62 w 96"/>
                      <a:gd name="T9" fmla="*/ 8 h 16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96" h="169">
                        <a:moveTo>
                          <a:pt x="62" y="8"/>
                        </a:moveTo>
                        <a:cubicBezTo>
                          <a:pt x="46" y="17"/>
                          <a:pt x="2" y="95"/>
                          <a:pt x="1" y="120"/>
                        </a:cubicBezTo>
                        <a:cubicBezTo>
                          <a:pt x="0" y="145"/>
                          <a:pt x="38" y="169"/>
                          <a:pt x="54" y="160"/>
                        </a:cubicBezTo>
                        <a:cubicBezTo>
                          <a:pt x="70" y="151"/>
                          <a:pt x="94" y="93"/>
                          <a:pt x="95" y="68"/>
                        </a:cubicBezTo>
                        <a:cubicBezTo>
                          <a:pt x="96" y="43"/>
                          <a:pt x="84" y="0"/>
                          <a:pt x="62" y="8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147588" name="Group 132"/>
                <p:cNvGrpSpPr>
                  <a:grpSpLocks/>
                </p:cNvGrpSpPr>
                <p:nvPr/>
              </p:nvGrpSpPr>
              <p:grpSpPr bwMode="auto">
                <a:xfrm>
                  <a:off x="675" y="3086"/>
                  <a:ext cx="281" cy="182"/>
                  <a:chOff x="675" y="3086"/>
                  <a:chExt cx="281" cy="182"/>
                </a:xfrm>
              </p:grpSpPr>
              <p:sp>
                <p:nvSpPr>
                  <p:cNvPr id="147589" name="Freeform 133"/>
                  <p:cNvSpPr>
                    <a:spLocks/>
                  </p:cNvSpPr>
                  <p:nvPr/>
                </p:nvSpPr>
                <p:spPr bwMode="auto">
                  <a:xfrm>
                    <a:off x="675" y="3086"/>
                    <a:ext cx="281" cy="182"/>
                  </a:xfrm>
                  <a:custGeom>
                    <a:avLst/>
                    <a:gdLst>
                      <a:gd name="T0" fmla="*/ 281 w 281"/>
                      <a:gd name="T1" fmla="*/ 23 h 182"/>
                      <a:gd name="T2" fmla="*/ 169 w 281"/>
                      <a:gd name="T3" fmla="*/ 26 h 182"/>
                      <a:gd name="T4" fmla="*/ 17 w 281"/>
                      <a:gd name="T5" fmla="*/ 78 h 182"/>
                      <a:gd name="T6" fmla="*/ 69 w 281"/>
                      <a:gd name="T7" fmla="*/ 173 h 182"/>
                      <a:gd name="T8" fmla="*/ 237 w 281"/>
                      <a:gd name="T9" fmla="*/ 130 h 182"/>
                      <a:gd name="T10" fmla="*/ 281 w 281"/>
                      <a:gd name="T11" fmla="*/ 23 h 18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281" h="182">
                        <a:moveTo>
                          <a:pt x="281" y="23"/>
                        </a:moveTo>
                        <a:cubicBezTo>
                          <a:pt x="264" y="0"/>
                          <a:pt x="213" y="17"/>
                          <a:pt x="169" y="26"/>
                        </a:cubicBezTo>
                        <a:cubicBezTo>
                          <a:pt x="125" y="35"/>
                          <a:pt x="34" y="53"/>
                          <a:pt x="17" y="78"/>
                        </a:cubicBezTo>
                        <a:cubicBezTo>
                          <a:pt x="0" y="103"/>
                          <a:pt x="32" y="164"/>
                          <a:pt x="69" y="173"/>
                        </a:cubicBezTo>
                        <a:cubicBezTo>
                          <a:pt x="106" y="182"/>
                          <a:pt x="202" y="155"/>
                          <a:pt x="237" y="130"/>
                        </a:cubicBezTo>
                        <a:cubicBezTo>
                          <a:pt x="272" y="105"/>
                          <a:pt x="272" y="45"/>
                          <a:pt x="281" y="23"/>
                        </a:cubicBezTo>
                        <a:close/>
                      </a:path>
                    </a:pathLst>
                  </a:custGeom>
                  <a:solidFill>
                    <a:srgbClr val="C0C0C0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7590" name="Freeform 134"/>
                  <p:cNvSpPr>
                    <a:spLocks/>
                  </p:cNvSpPr>
                  <p:nvPr/>
                </p:nvSpPr>
                <p:spPr bwMode="auto">
                  <a:xfrm>
                    <a:off x="720" y="3128"/>
                    <a:ext cx="192" cy="93"/>
                  </a:xfrm>
                  <a:custGeom>
                    <a:avLst/>
                    <a:gdLst>
                      <a:gd name="T0" fmla="*/ 281 w 281"/>
                      <a:gd name="T1" fmla="*/ 23 h 182"/>
                      <a:gd name="T2" fmla="*/ 169 w 281"/>
                      <a:gd name="T3" fmla="*/ 26 h 182"/>
                      <a:gd name="T4" fmla="*/ 17 w 281"/>
                      <a:gd name="T5" fmla="*/ 78 h 182"/>
                      <a:gd name="T6" fmla="*/ 69 w 281"/>
                      <a:gd name="T7" fmla="*/ 173 h 182"/>
                      <a:gd name="T8" fmla="*/ 237 w 281"/>
                      <a:gd name="T9" fmla="*/ 130 h 182"/>
                      <a:gd name="T10" fmla="*/ 281 w 281"/>
                      <a:gd name="T11" fmla="*/ 23 h 18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281" h="182">
                        <a:moveTo>
                          <a:pt x="281" y="23"/>
                        </a:moveTo>
                        <a:cubicBezTo>
                          <a:pt x="264" y="0"/>
                          <a:pt x="213" y="17"/>
                          <a:pt x="169" y="26"/>
                        </a:cubicBezTo>
                        <a:cubicBezTo>
                          <a:pt x="125" y="35"/>
                          <a:pt x="34" y="53"/>
                          <a:pt x="17" y="78"/>
                        </a:cubicBezTo>
                        <a:cubicBezTo>
                          <a:pt x="0" y="103"/>
                          <a:pt x="32" y="164"/>
                          <a:pt x="69" y="173"/>
                        </a:cubicBezTo>
                        <a:cubicBezTo>
                          <a:pt x="106" y="182"/>
                          <a:pt x="202" y="155"/>
                          <a:pt x="237" y="130"/>
                        </a:cubicBezTo>
                        <a:cubicBezTo>
                          <a:pt x="272" y="105"/>
                          <a:pt x="272" y="45"/>
                          <a:pt x="281" y="23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</p:grpSp>
        </p:grpSp>
        <p:grpSp>
          <p:nvGrpSpPr>
            <p:cNvPr id="147591" name="Group 135"/>
            <p:cNvGrpSpPr>
              <a:grpSpLocks/>
            </p:cNvGrpSpPr>
            <p:nvPr/>
          </p:nvGrpSpPr>
          <p:grpSpPr bwMode="auto">
            <a:xfrm>
              <a:off x="12" y="2484"/>
              <a:ext cx="816" cy="816"/>
              <a:chOff x="1008" y="1104"/>
              <a:chExt cx="816" cy="816"/>
            </a:xfrm>
          </p:grpSpPr>
          <p:sp>
            <p:nvSpPr>
              <p:cNvPr id="147592" name="Oval 136"/>
              <p:cNvSpPr>
                <a:spLocks noChangeArrowheads="1"/>
              </p:cNvSpPr>
              <p:nvPr/>
            </p:nvSpPr>
            <p:spPr bwMode="auto">
              <a:xfrm>
                <a:off x="1008" y="1104"/>
                <a:ext cx="816" cy="816"/>
              </a:xfrm>
              <a:prstGeom prst="ellipse">
                <a:avLst/>
              </a:prstGeom>
              <a:gradFill rotWithShape="1">
                <a:gsLst>
                  <a:gs pos="0">
                    <a:srgbClr val="66CCFF"/>
                  </a:gs>
                  <a:gs pos="100000">
                    <a:srgbClr val="66CCFF">
                      <a:gamma/>
                      <a:shade val="79216"/>
                      <a:invGamma/>
                    </a:srgbClr>
                  </a:gs>
                </a:gsLst>
                <a:path path="rect">
                  <a:fillToRect t="100000" r="100000"/>
                </a:path>
              </a:gradFill>
              <a:ln w="38100">
                <a:solidFill>
                  <a:srgbClr val="FF0000"/>
                </a:solidFill>
                <a:round/>
                <a:headEnd/>
                <a:tailEnd/>
              </a:ln>
              <a:effectLst>
                <a:prstShdw prst="shdw13" dist="53882" dir="13500000">
                  <a:schemeClr val="bg2">
                    <a:alpha val="50000"/>
                  </a:schemeClr>
                </a:prstShdw>
              </a:effec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7593" name="Rectangle 137"/>
              <p:cNvSpPr>
                <a:spLocks noChangeArrowheads="1"/>
              </p:cNvSpPr>
              <p:nvPr/>
            </p:nvSpPr>
            <p:spPr bwMode="auto">
              <a:xfrm>
                <a:off x="1391" y="1149"/>
                <a:ext cx="46" cy="81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7594" name="Rectangle 138"/>
              <p:cNvSpPr>
                <a:spLocks noChangeArrowheads="1"/>
              </p:cNvSpPr>
              <p:nvPr/>
            </p:nvSpPr>
            <p:spPr bwMode="auto">
              <a:xfrm rot="5400000">
                <a:off x="1709" y="1447"/>
                <a:ext cx="46" cy="81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7595" name="Rectangle 139"/>
              <p:cNvSpPr>
                <a:spLocks noChangeArrowheads="1"/>
              </p:cNvSpPr>
              <p:nvPr/>
            </p:nvSpPr>
            <p:spPr bwMode="auto">
              <a:xfrm>
                <a:off x="1392" y="1793"/>
                <a:ext cx="46" cy="81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7596" name="Rectangle 140"/>
              <p:cNvSpPr>
                <a:spLocks noChangeArrowheads="1"/>
              </p:cNvSpPr>
              <p:nvPr/>
            </p:nvSpPr>
            <p:spPr bwMode="auto">
              <a:xfrm rot="5400000">
                <a:off x="1072" y="1450"/>
                <a:ext cx="46" cy="81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7597" name="Rectangle 141"/>
              <p:cNvSpPr>
                <a:spLocks noChangeArrowheads="1"/>
              </p:cNvSpPr>
              <p:nvPr/>
            </p:nvSpPr>
            <p:spPr bwMode="auto">
              <a:xfrm rot="3000000">
                <a:off x="1139" y="1664"/>
                <a:ext cx="46" cy="81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7598" name="Rectangle 142"/>
              <p:cNvSpPr>
                <a:spLocks noChangeArrowheads="1"/>
              </p:cNvSpPr>
              <p:nvPr/>
            </p:nvSpPr>
            <p:spPr bwMode="auto">
              <a:xfrm rot="3000000">
                <a:off x="1629" y="1257"/>
                <a:ext cx="46" cy="81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7599" name="Rectangle 143"/>
              <p:cNvSpPr>
                <a:spLocks noChangeArrowheads="1"/>
              </p:cNvSpPr>
              <p:nvPr/>
            </p:nvSpPr>
            <p:spPr bwMode="auto">
              <a:xfrm rot="18600000">
                <a:off x="1155" y="1254"/>
                <a:ext cx="46" cy="81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7600" name="Rectangle 144"/>
              <p:cNvSpPr>
                <a:spLocks noChangeArrowheads="1"/>
              </p:cNvSpPr>
              <p:nvPr/>
            </p:nvSpPr>
            <p:spPr bwMode="auto">
              <a:xfrm rot="18600000">
                <a:off x="1641" y="1661"/>
                <a:ext cx="46" cy="81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sp>
        <p:nvSpPr>
          <p:cNvPr id="147601" name="Text Box 145"/>
          <p:cNvSpPr txBox="1">
            <a:spLocks noChangeArrowheads="1"/>
          </p:cNvSpPr>
          <p:nvPr/>
        </p:nvSpPr>
        <p:spPr bwMode="auto">
          <a:xfrm>
            <a:off x="266700" y="43815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30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47602" name="Text Box 146"/>
          <p:cNvSpPr txBox="1">
            <a:spLocks noChangeArrowheads="1"/>
          </p:cNvSpPr>
          <p:nvPr/>
        </p:nvSpPr>
        <p:spPr bwMode="auto">
          <a:xfrm>
            <a:off x="266700" y="43815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29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47603" name="Text Box 147"/>
          <p:cNvSpPr txBox="1">
            <a:spLocks noChangeArrowheads="1"/>
          </p:cNvSpPr>
          <p:nvPr/>
        </p:nvSpPr>
        <p:spPr bwMode="auto">
          <a:xfrm>
            <a:off x="247650" y="43815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28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47604" name="Text Box 148"/>
          <p:cNvSpPr txBox="1">
            <a:spLocks noChangeArrowheads="1"/>
          </p:cNvSpPr>
          <p:nvPr/>
        </p:nvSpPr>
        <p:spPr bwMode="auto">
          <a:xfrm>
            <a:off x="266700" y="43815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27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47605" name="Text Box 149"/>
          <p:cNvSpPr txBox="1">
            <a:spLocks noChangeArrowheads="1"/>
          </p:cNvSpPr>
          <p:nvPr/>
        </p:nvSpPr>
        <p:spPr bwMode="auto">
          <a:xfrm>
            <a:off x="285750" y="4365625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26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47606" name="Text Box 150"/>
          <p:cNvSpPr txBox="1">
            <a:spLocks noChangeArrowheads="1"/>
          </p:cNvSpPr>
          <p:nvPr/>
        </p:nvSpPr>
        <p:spPr bwMode="auto">
          <a:xfrm>
            <a:off x="285750" y="43815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25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47607" name="Text Box 151"/>
          <p:cNvSpPr txBox="1">
            <a:spLocks noChangeArrowheads="1"/>
          </p:cNvSpPr>
          <p:nvPr/>
        </p:nvSpPr>
        <p:spPr bwMode="auto">
          <a:xfrm>
            <a:off x="285750" y="43815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24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47608" name="Text Box 152"/>
          <p:cNvSpPr txBox="1">
            <a:spLocks noChangeArrowheads="1"/>
          </p:cNvSpPr>
          <p:nvPr/>
        </p:nvSpPr>
        <p:spPr bwMode="auto">
          <a:xfrm>
            <a:off x="285750" y="43815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23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47609" name="Text Box 153"/>
          <p:cNvSpPr txBox="1">
            <a:spLocks noChangeArrowheads="1"/>
          </p:cNvSpPr>
          <p:nvPr/>
        </p:nvSpPr>
        <p:spPr bwMode="auto">
          <a:xfrm>
            <a:off x="285750" y="43815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22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47610" name="Text Box 154"/>
          <p:cNvSpPr txBox="1">
            <a:spLocks noChangeArrowheads="1"/>
          </p:cNvSpPr>
          <p:nvPr/>
        </p:nvSpPr>
        <p:spPr bwMode="auto">
          <a:xfrm>
            <a:off x="285750" y="43815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21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47611" name="Text Box 155"/>
          <p:cNvSpPr txBox="1">
            <a:spLocks noChangeArrowheads="1"/>
          </p:cNvSpPr>
          <p:nvPr/>
        </p:nvSpPr>
        <p:spPr bwMode="auto">
          <a:xfrm>
            <a:off x="285750" y="43815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20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47612" name="Text Box 156"/>
          <p:cNvSpPr txBox="1">
            <a:spLocks noChangeArrowheads="1"/>
          </p:cNvSpPr>
          <p:nvPr/>
        </p:nvSpPr>
        <p:spPr bwMode="auto">
          <a:xfrm>
            <a:off x="285750" y="43815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19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47613" name="Text Box 157"/>
          <p:cNvSpPr txBox="1">
            <a:spLocks noChangeArrowheads="1"/>
          </p:cNvSpPr>
          <p:nvPr/>
        </p:nvSpPr>
        <p:spPr bwMode="auto">
          <a:xfrm>
            <a:off x="285750" y="43815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18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47614" name="Text Box 158"/>
          <p:cNvSpPr txBox="1">
            <a:spLocks noChangeArrowheads="1"/>
          </p:cNvSpPr>
          <p:nvPr/>
        </p:nvSpPr>
        <p:spPr bwMode="auto">
          <a:xfrm>
            <a:off x="285750" y="43815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17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47615" name="Text Box 159"/>
          <p:cNvSpPr txBox="1">
            <a:spLocks noChangeArrowheads="1"/>
          </p:cNvSpPr>
          <p:nvPr/>
        </p:nvSpPr>
        <p:spPr bwMode="auto">
          <a:xfrm>
            <a:off x="285750" y="43815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16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47616" name="Text Box 160"/>
          <p:cNvSpPr txBox="1">
            <a:spLocks noChangeArrowheads="1"/>
          </p:cNvSpPr>
          <p:nvPr/>
        </p:nvSpPr>
        <p:spPr bwMode="auto">
          <a:xfrm>
            <a:off x="285750" y="43815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15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47617" name="Text Box 161"/>
          <p:cNvSpPr txBox="1">
            <a:spLocks noChangeArrowheads="1"/>
          </p:cNvSpPr>
          <p:nvPr/>
        </p:nvSpPr>
        <p:spPr bwMode="auto">
          <a:xfrm>
            <a:off x="285750" y="43815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14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47618" name="Text Box 162"/>
          <p:cNvSpPr txBox="1">
            <a:spLocks noChangeArrowheads="1"/>
          </p:cNvSpPr>
          <p:nvPr/>
        </p:nvSpPr>
        <p:spPr bwMode="auto">
          <a:xfrm>
            <a:off x="285750" y="43815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13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47619" name="Text Box 163"/>
          <p:cNvSpPr txBox="1">
            <a:spLocks noChangeArrowheads="1"/>
          </p:cNvSpPr>
          <p:nvPr/>
        </p:nvSpPr>
        <p:spPr bwMode="auto">
          <a:xfrm>
            <a:off x="285750" y="43815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12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47620" name="Text Box 164"/>
          <p:cNvSpPr txBox="1">
            <a:spLocks noChangeArrowheads="1"/>
          </p:cNvSpPr>
          <p:nvPr/>
        </p:nvSpPr>
        <p:spPr bwMode="auto">
          <a:xfrm>
            <a:off x="285750" y="43815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11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47621" name="Text Box 165"/>
          <p:cNvSpPr txBox="1">
            <a:spLocks noChangeArrowheads="1"/>
          </p:cNvSpPr>
          <p:nvPr/>
        </p:nvSpPr>
        <p:spPr bwMode="auto">
          <a:xfrm>
            <a:off x="285750" y="43815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10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47622" name="Text Box 166"/>
          <p:cNvSpPr txBox="1">
            <a:spLocks noChangeArrowheads="1"/>
          </p:cNvSpPr>
          <p:nvPr/>
        </p:nvSpPr>
        <p:spPr bwMode="auto">
          <a:xfrm>
            <a:off x="285750" y="43815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9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47623" name="Text Box 167"/>
          <p:cNvSpPr txBox="1">
            <a:spLocks noChangeArrowheads="1"/>
          </p:cNvSpPr>
          <p:nvPr/>
        </p:nvSpPr>
        <p:spPr bwMode="auto">
          <a:xfrm>
            <a:off x="285750" y="43815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8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47624" name="Text Box 168"/>
          <p:cNvSpPr txBox="1">
            <a:spLocks noChangeArrowheads="1"/>
          </p:cNvSpPr>
          <p:nvPr/>
        </p:nvSpPr>
        <p:spPr bwMode="auto">
          <a:xfrm>
            <a:off x="285750" y="43815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7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47625" name="Text Box 169"/>
          <p:cNvSpPr txBox="1">
            <a:spLocks noChangeArrowheads="1"/>
          </p:cNvSpPr>
          <p:nvPr/>
        </p:nvSpPr>
        <p:spPr bwMode="auto">
          <a:xfrm>
            <a:off x="285750" y="43815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6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47626" name="Text Box 170"/>
          <p:cNvSpPr txBox="1">
            <a:spLocks noChangeArrowheads="1"/>
          </p:cNvSpPr>
          <p:nvPr/>
        </p:nvSpPr>
        <p:spPr bwMode="auto">
          <a:xfrm>
            <a:off x="285750" y="43815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5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47627" name="Text Box 171"/>
          <p:cNvSpPr txBox="1">
            <a:spLocks noChangeArrowheads="1"/>
          </p:cNvSpPr>
          <p:nvPr/>
        </p:nvSpPr>
        <p:spPr bwMode="auto">
          <a:xfrm>
            <a:off x="285750" y="43815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4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47628" name="Text Box 172"/>
          <p:cNvSpPr txBox="1">
            <a:spLocks noChangeArrowheads="1"/>
          </p:cNvSpPr>
          <p:nvPr/>
        </p:nvSpPr>
        <p:spPr bwMode="auto">
          <a:xfrm>
            <a:off x="285750" y="43815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3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47629" name="Text Box 173"/>
          <p:cNvSpPr txBox="1">
            <a:spLocks noChangeArrowheads="1"/>
          </p:cNvSpPr>
          <p:nvPr/>
        </p:nvSpPr>
        <p:spPr bwMode="auto">
          <a:xfrm>
            <a:off x="285750" y="43815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2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47630" name="Text Box 174"/>
          <p:cNvSpPr txBox="1">
            <a:spLocks noChangeArrowheads="1"/>
          </p:cNvSpPr>
          <p:nvPr/>
        </p:nvSpPr>
        <p:spPr bwMode="auto">
          <a:xfrm>
            <a:off x="285750" y="43815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1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47631" name="Text Box 175"/>
          <p:cNvSpPr txBox="1">
            <a:spLocks noChangeArrowheads="1"/>
          </p:cNvSpPr>
          <p:nvPr/>
        </p:nvSpPr>
        <p:spPr bwMode="auto">
          <a:xfrm>
            <a:off x="615950" y="4533900"/>
            <a:ext cx="685800" cy="498475"/>
          </a:xfrm>
          <a:prstGeom prst="rect">
            <a:avLst/>
          </a:prstGeom>
          <a:solidFill>
            <a:srgbClr val="FF0000"/>
          </a:solidFill>
          <a:ln w="9525">
            <a:solidFill>
              <a:schemeClr val="hlink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300" b="1" dirty="0" err="1">
                <a:solidFill>
                  <a:schemeClr val="bg1"/>
                </a:solidFill>
                <a:latin typeface=".VnBlackH" pitchFamily="34" charset="0"/>
                <a:cs typeface="Arial" charset="0"/>
              </a:rPr>
              <a:t>HÕt</a:t>
            </a:r>
            <a:r>
              <a:rPr lang="en-US" sz="1300" b="1" dirty="0">
                <a:solidFill>
                  <a:schemeClr val="bg1"/>
                </a:solidFill>
                <a:latin typeface=".VnBlackH" pitchFamily="34" charset="0"/>
                <a:cs typeface="Arial" charset="0"/>
              </a:rPr>
              <a:t> </a:t>
            </a:r>
            <a:r>
              <a:rPr lang="en-US" sz="1300" b="1" dirty="0" err="1">
                <a:solidFill>
                  <a:schemeClr val="bg1"/>
                </a:solidFill>
                <a:latin typeface=".VnBlackH" pitchFamily="34" charset="0"/>
                <a:cs typeface="Arial" charset="0"/>
              </a:rPr>
              <a:t>giê</a:t>
            </a:r>
            <a:endParaRPr lang="vi-VN" sz="1300" b="1" dirty="0">
              <a:solidFill>
                <a:schemeClr val="bg1"/>
              </a:solidFill>
              <a:latin typeface=".VnBlackH" pitchFamily="34" charset="0"/>
              <a:cs typeface="Arial" charset="0"/>
            </a:endParaRPr>
          </a:p>
        </p:txBody>
      </p:sp>
      <p:pic>
        <p:nvPicPr>
          <p:cNvPr id="147469" name="Picture 13" descr="POINSET2"/>
          <p:cNvPicPr>
            <a:picLocks noChangeAspect="1" noChangeArrowheads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-5400000">
            <a:off x="61119" y="5501481"/>
            <a:ext cx="1277938" cy="1273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47474" name="Picture 18" descr="pretty_flower_yellow_hb"/>
          <p:cNvPicPr>
            <a:picLocks noChangeAspect="1" noChangeArrowheads="1" noCrop="1"/>
          </p:cNvPicPr>
          <p:nvPr/>
        </p:nvPicPr>
        <p:blipFill>
          <a:blip r:embed="rId2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0988" y="5600700"/>
            <a:ext cx="876300" cy="8763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56" name="AutoShape 13"/>
          <p:cNvSpPr>
            <a:spLocks noChangeArrowheads="1"/>
          </p:cNvSpPr>
          <p:nvPr/>
        </p:nvSpPr>
        <p:spPr bwMode="auto">
          <a:xfrm>
            <a:off x="2173596" y="3086100"/>
            <a:ext cx="6934200" cy="914400"/>
          </a:xfrm>
          <a:prstGeom prst="roundRect">
            <a:avLst>
              <a:gd name="adj" fmla="val 16667"/>
            </a:avLst>
          </a:prstGeom>
          <a:solidFill>
            <a:srgbClr val="FFCC66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r>
              <a:rPr lang="en-US" sz="2600" b="1" dirty="0"/>
              <a:t>A. </a:t>
            </a:r>
            <a:r>
              <a:rPr lang="en-US" sz="2600" b="1" dirty="0" err="1"/>
              <a:t>Nhắc</a:t>
            </a:r>
            <a:r>
              <a:rPr lang="en-US" sz="2600" b="1" dirty="0"/>
              <a:t> </a:t>
            </a:r>
            <a:r>
              <a:rPr lang="en-US" sz="2600" b="1" dirty="0" err="1"/>
              <a:t>các</a:t>
            </a:r>
            <a:r>
              <a:rPr lang="en-US" sz="2600" b="1" dirty="0"/>
              <a:t> </a:t>
            </a:r>
            <a:r>
              <a:rPr lang="en-US" sz="2600" b="1" dirty="0" err="1"/>
              <a:t>bạn</a:t>
            </a:r>
            <a:r>
              <a:rPr lang="en-US" sz="2600" b="1" dirty="0"/>
              <a:t> </a:t>
            </a:r>
            <a:r>
              <a:rPr lang="en-US" sz="2600" b="1" dirty="0" err="1"/>
              <a:t>không</a:t>
            </a:r>
            <a:r>
              <a:rPr lang="en-US" sz="2600" b="1" dirty="0"/>
              <a:t> </a:t>
            </a:r>
            <a:r>
              <a:rPr lang="en-US" sz="2600" b="1" dirty="0" err="1"/>
              <a:t>chơi</a:t>
            </a:r>
            <a:r>
              <a:rPr lang="en-US" sz="2600" b="1" dirty="0"/>
              <a:t> </a:t>
            </a:r>
            <a:r>
              <a:rPr lang="en-US" sz="2600" b="1" dirty="0" err="1"/>
              <a:t>đùa</a:t>
            </a:r>
            <a:r>
              <a:rPr lang="en-US" sz="2600" b="1" dirty="0"/>
              <a:t> </a:t>
            </a:r>
            <a:r>
              <a:rPr lang="en-US" sz="2600" b="1" dirty="0" err="1"/>
              <a:t>trên</a:t>
            </a:r>
            <a:r>
              <a:rPr lang="en-US" sz="2600" b="1" dirty="0"/>
              <a:t> </a:t>
            </a:r>
            <a:r>
              <a:rPr lang="en-US" sz="2600" b="1" dirty="0" err="1"/>
              <a:t>đường</a:t>
            </a:r>
            <a:r>
              <a:rPr lang="en-US" sz="2600" b="1" dirty="0"/>
              <a:t> </a:t>
            </a:r>
          </a:p>
          <a:p>
            <a:r>
              <a:rPr lang="en-US" sz="2600" b="1" dirty="0" err="1"/>
              <a:t>vì</a:t>
            </a:r>
            <a:r>
              <a:rPr lang="en-US" sz="2600" b="1" dirty="0"/>
              <a:t> </a:t>
            </a:r>
            <a:r>
              <a:rPr lang="en-US" sz="2600" b="1" dirty="0" err="1"/>
              <a:t>không</a:t>
            </a:r>
            <a:r>
              <a:rPr lang="en-US" sz="2600" b="1" dirty="0"/>
              <a:t> an </a:t>
            </a:r>
            <a:r>
              <a:rPr lang="en-US" sz="2600" b="1" dirty="0" err="1"/>
              <a:t>toàn</a:t>
            </a:r>
            <a:r>
              <a:rPr lang="en-US" sz="2600" b="1" dirty="0"/>
              <a:t>.</a:t>
            </a:r>
          </a:p>
        </p:txBody>
      </p:sp>
      <p:sp>
        <p:nvSpPr>
          <p:cNvPr id="157" name="AutoShape 43"/>
          <p:cNvSpPr>
            <a:spLocks noChangeArrowheads="1"/>
          </p:cNvSpPr>
          <p:nvPr/>
        </p:nvSpPr>
        <p:spPr bwMode="auto">
          <a:xfrm>
            <a:off x="2097396" y="4067417"/>
            <a:ext cx="7010400" cy="914400"/>
          </a:xfrm>
          <a:prstGeom prst="roundRect">
            <a:avLst>
              <a:gd name="adj" fmla="val 16667"/>
            </a:avLst>
          </a:prstGeom>
          <a:solidFill>
            <a:srgbClr val="FFCC66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r>
              <a:rPr lang="en-US" sz="2600" b="1" dirty="0"/>
              <a:t>B. </a:t>
            </a:r>
            <a:r>
              <a:rPr lang="en-US" sz="2600" b="1" dirty="0" err="1"/>
              <a:t>Vui</a:t>
            </a:r>
            <a:r>
              <a:rPr lang="en-US" sz="2600" b="1" dirty="0"/>
              <a:t> </a:t>
            </a:r>
            <a:r>
              <a:rPr lang="en-US" sz="2600" b="1" dirty="0" err="1"/>
              <a:t>chơi</a:t>
            </a:r>
            <a:r>
              <a:rPr lang="en-US" sz="2600" b="1" dirty="0"/>
              <a:t> </a:t>
            </a:r>
            <a:r>
              <a:rPr lang="en-US" sz="2600" b="1" dirty="0" err="1"/>
              <a:t>cùng</a:t>
            </a:r>
            <a:r>
              <a:rPr lang="en-US" sz="2600" b="1" dirty="0"/>
              <a:t> </a:t>
            </a:r>
            <a:r>
              <a:rPr lang="en-US" sz="2600" b="1" dirty="0" err="1"/>
              <a:t>các</a:t>
            </a:r>
            <a:r>
              <a:rPr lang="en-US" sz="2600" b="1" dirty="0"/>
              <a:t> </a:t>
            </a:r>
            <a:r>
              <a:rPr lang="en-US" sz="2600" b="1" dirty="0" err="1"/>
              <a:t>bạn</a:t>
            </a:r>
            <a:r>
              <a:rPr lang="en-US" sz="2600" b="1" dirty="0"/>
              <a:t>.</a:t>
            </a:r>
          </a:p>
        </p:txBody>
      </p:sp>
      <p:sp>
        <p:nvSpPr>
          <p:cNvPr id="158" name="AutoShape 44"/>
          <p:cNvSpPr>
            <a:spLocks noChangeArrowheads="1"/>
          </p:cNvSpPr>
          <p:nvPr/>
        </p:nvSpPr>
        <p:spPr bwMode="auto">
          <a:xfrm>
            <a:off x="2071370" y="5041341"/>
            <a:ext cx="7010400" cy="914400"/>
          </a:xfrm>
          <a:prstGeom prst="roundRect">
            <a:avLst>
              <a:gd name="adj" fmla="val 16667"/>
            </a:avLst>
          </a:prstGeom>
          <a:solidFill>
            <a:srgbClr val="FFCC66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r>
              <a:rPr lang="en-US" sz="2600" b="1" dirty="0" err="1"/>
              <a:t>C.Vẫn</a:t>
            </a:r>
            <a:r>
              <a:rPr lang="en-US" sz="2600" b="1" dirty="0"/>
              <a:t> </a:t>
            </a:r>
            <a:r>
              <a:rPr lang="en-US" sz="2600" b="1" dirty="0" err="1"/>
              <a:t>đi</a:t>
            </a:r>
            <a:r>
              <a:rPr lang="en-US" sz="2600" b="1" dirty="0"/>
              <a:t> </a:t>
            </a:r>
            <a:r>
              <a:rPr lang="en-US" sz="2600" b="1" dirty="0" err="1"/>
              <a:t>bình</a:t>
            </a:r>
            <a:r>
              <a:rPr lang="en-US" sz="2600" b="1" dirty="0"/>
              <a:t> </a:t>
            </a:r>
            <a:r>
              <a:rPr lang="en-US" sz="2600" b="1" dirty="0" err="1"/>
              <a:t>thường</a:t>
            </a:r>
            <a:r>
              <a:rPr lang="en-US" sz="2600" b="1" dirty="0"/>
              <a:t> </a:t>
            </a:r>
            <a:r>
              <a:rPr lang="en-US" sz="2600" b="1" dirty="0" err="1"/>
              <a:t>như</a:t>
            </a:r>
            <a:r>
              <a:rPr lang="en-US" sz="2600" b="1" dirty="0"/>
              <a:t> </a:t>
            </a:r>
            <a:r>
              <a:rPr lang="en-US" sz="2600" b="1" dirty="0" err="1"/>
              <a:t>không</a:t>
            </a:r>
            <a:r>
              <a:rPr lang="en-US" sz="2600" b="1" dirty="0"/>
              <a:t> </a:t>
            </a:r>
            <a:r>
              <a:rPr lang="en-US" sz="2600" b="1" dirty="0" err="1"/>
              <a:t>có</a:t>
            </a:r>
            <a:r>
              <a:rPr lang="en-US" sz="2600" b="1" dirty="0"/>
              <a:t> </a:t>
            </a:r>
            <a:r>
              <a:rPr lang="en-US" sz="2600" b="1" dirty="0" err="1"/>
              <a:t>việc</a:t>
            </a:r>
            <a:r>
              <a:rPr lang="en-US" sz="2600" b="1" dirty="0"/>
              <a:t> </a:t>
            </a:r>
            <a:r>
              <a:rPr lang="en-US" sz="2600" b="1" dirty="0" err="1"/>
              <a:t>gì</a:t>
            </a:r>
            <a:r>
              <a:rPr lang="en-US" sz="2600" b="1" dirty="0"/>
              <a:t> </a:t>
            </a:r>
            <a:r>
              <a:rPr lang="en-US" sz="2600" b="1" dirty="0" err="1"/>
              <a:t>sảy</a:t>
            </a:r>
            <a:r>
              <a:rPr lang="en-US" sz="2600" b="1" dirty="0"/>
              <a:t> </a:t>
            </a:r>
            <a:r>
              <a:rPr lang="en-US" sz="2600" b="1" dirty="0" err="1"/>
              <a:t>ra.</a:t>
            </a:r>
            <a:endParaRPr lang="en-US" sz="2600" b="1" dirty="0"/>
          </a:p>
        </p:txBody>
      </p:sp>
    </p:spTree>
    <p:extLst>
      <p:ext uri="{BB962C8B-B14F-4D97-AF65-F5344CB8AC3E}">
        <p14:creationId xmlns:p14="http://schemas.microsoft.com/office/powerpoint/2010/main" val="49239718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5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47547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applaus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41" presetClass="entr" presetSubtype="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5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1475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1475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1475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1475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500" tmFilter="0,0; .5, 1; 1, 1"/>
                                        <p:tgtEl>
                                          <p:spTgt spid="1475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1" dur="500"/>
                                        <p:tgtEl>
                                          <p:spTgt spid="1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4" dur="500"/>
                                        <p:tgtEl>
                                          <p:spTgt spid="1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7" dur="500"/>
                                        <p:tgtEl>
                                          <p:spTgt spid="1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7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6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14760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14760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3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500"/>
                            </p:stCondLst>
                            <p:childTnLst>
                              <p:par>
                                <p:cTn id="35" presetID="9" presetClass="exit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36" dur="500"/>
                                        <p:tgtEl>
                                          <p:spTgt spid="14760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76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1000"/>
                            </p:stCondLst>
                            <p:childTnLst>
                              <p:par>
                                <p:cTn id="39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6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14760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14760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3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1500"/>
                            </p:stCondLst>
                            <p:childTnLst>
                              <p:par>
                                <p:cTn id="44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45" dur="500"/>
                                        <p:tgtEl>
                                          <p:spTgt spid="14760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76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2000"/>
                            </p:stCondLst>
                            <p:childTnLst>
                              <p:par>
                                <p:cTn id="48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6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14760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14760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4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2500"/>
                            </p:stCondLst>
                            <p:childTnLst>
                              <p:par>
                                <p:cTn id="53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54" dur="500"/>
                                        <p:tgtEl>
                                          <p:spTgt spid="14760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76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6" fill="hold">
                            <p:stCondLst>
                              <p:cond delay="3000"/>
                            </p:stCondLst>
                            <p:childTnLst>
                              <p:par>
                                <p:cTn id="57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6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9" dur="500" fill="hold"/>
                                        <p:tgtEl>
                                          <p:spTgt spid="14760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14760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5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3500"/>
                            </p:stCondLst>
                            <p:childTnLst>
                              <p:par>
                                <p:cTn id="62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3" dur="500"/>
                                        <p:tgtEl>
                                          <p:spTgt spid="14760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76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5" fill="hold">
                            <p:stCondLst>
                              <p:cond delay="4000"/>
                            </p:stCondLst>
                            <p:childTnLst>
                              <p:par>
                                <p:cTn id="66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6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8" dur="500" fill="hold"/>
                                        <p:tgtEl>
                                          <p:spTgt spid="14760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500" fill="hold"/>
                                        <p:tgtEl>
                                          <p:spTgt spid="14760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6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4500"/>
                            </p:stCondLst>
                            <p:childTnLst>
                              <p:par>
                                <p:cTn id="71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72" dur="500"/>
                                        <p:tgtEl>
                                          <p:spTgt spid="14760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76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4" fill="hold">
                            <p:stCondLst>
                              <p:cond delay="5000"/>
                            </p:stCondLst>
                            <p:childTnLst>
                              <p:par>
                                <p:cTn id="75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6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7" dur="500" fill="hold"/>
                                        <p:tgtEl>
                                          <p:spTgt spid="14760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500" fill="hold"/>
                                        <p:tgtEl>
                                          <p:spTgt spid="14760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7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5500"/>
                            </p:stCondLst>
                            <p:childTnLst>
                              <p:par>
                                <p:cTn id="80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81" dur="500"/>
                                        <p:tgtEl>
                                          <p:spTgt spid="14760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76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3" fill="hold">
                            <p:stCondLst>
                              <p:cond delay="6000"/>
                            </p:stCondLst>
                            <p:childTnLst>
                              <p:par>
                                <p:cTn id="84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6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6" dur="500" fill="hold"/>
                                        <p:tgtEl>
                                          <p:spTgt spid="14760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" dur="500" fill="hold"/>
                                        <p:tgtEl>
                                          <p:spTgt spid="14760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8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6500"/>
                            </p:stCondLst>
                            <p:childTnLst>
                              <p:par>
                                <p:cTn id="89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90" dur="500"/>
                                        <p:tgtEl>
                                          <p:spTgt spid="14760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76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2" fill="hold">
                            <p:stCondLst>
                              <p:cond delay="7000"/>
                            </p:stCondLst>
                            <p:childTnLst>
                              <p:par>
                                <p:cTn id="93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6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5" dur="500" fill="hold"/>
                                        <p:tgtEl>
                                          <p:spTgt spid="14760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6" dur="500" fill="hold"/>
                                        <p:tgtEl>
                                          <p:spTgt spid="14760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9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97" fill="hold">
                            <p:stCondLst>
                              <p:cond delay="7500"/>
                            </p:stCondLst>
                            <p:childTnLst>
                              <p:par>
                                <p:cTn id="98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99" dur="500"/>
                                        <p:tgtEl>
                                          <p:spTgt spid="14760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76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1" fill="hold">
                            <p:stCondLst>
                              <p:cond delay="8000"/>
                            </p:stCondLst>
                            <p:childTnLst>
                              <p:par>
                                <p:cTn id="102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6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4" dur="500" fill="hold"/>
                                        <p:tgtEl>
                                          <p:spTgt spid="14760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5" dur="500" fill="hold"/>
                                        <p:tgtEl>
                                          <p:spTgt spid="14760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0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6" fill="hold">
                            <p:stCondLst>
                              <p:cond delay="8500"/>
                            </p:stCondLst>
                            <p:childTnLst>
                              <p:par>
                                <p:cTn id="107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08" dur="500"/>
                                        <p:tgtEl>
                                          <p:spTgt spid="14760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76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0" fill="hold">
                            <p:stCondLst>
                              <p:cond delay="9000"/>
                            </p:stCondLst>
                            <p:childTnLst>
                              <p:par>
                                <p:cTn id="111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6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3" dur="500" fill="hold"/>
                                        <p:tgtEl>
                                          <p:spTgt spid="1476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4" dur="500" fill="hold"/>
                                        <p:tgtEl>
                                          <p:spTgt spid="1476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1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15" fill="hold">
                            <p:stCondLst>
                              <p:cond delay="9500"/>
                            </p:stCondLst>
                            <p:childTnLst>
                              <p:par>
                                <p:cTn id="116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17" dur="500"/>
                                        <p:tgtEl>
                                          <p:spTgt spid="1476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76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9" fill="hold">
                            <p:stCondLst>
                              <p:cond delay="10000"/>
                            </p:stCondLst>
                            <p:childTnLst>
                              <p:par>
                                <p:cTn id="120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6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2" dur="500" fill="hold"/>
                                        <p:tgtEl>
                                          <p:spTgt spid="1476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3" dur="500" fill="hold"/>
                                        <p:tgtEl>
                                          <p:spTgt spid="1476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2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24" fill="hold">
                            <p:stCondLst>
                              <p:cond delay="10500"/>
                            </p:stCondLst>
                            <p:childTnLst>
                              <p:par>
                                <p:cTn id="125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26" dur="500"/>
                                        <p:tgtEl>
                                          <p:spTgt spid="1476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76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8" fill="hold">
                            <p:stCondLst>
                              <p:cond delay="11000"/>
                            </p:stCondLst>
                            <p:childTnLst>
                              <p:par>
                                <p:cTn id="129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6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1" dur="500" fill="hold"/>
                                        <p:tgtEl>
                                          <p:spTgt spid="1476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2" dur="500" fill="hold"/>
                                        <p:tgtEl>
                                          <p:spTgt spid="1476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2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33" fill="hold">
                            <p:stCondLst>
                              <p:cond delay="11500"/>
                            </p:stCondLst>
                            <p:childTnLst>
                              <p:par>
                                <p:cTn id="134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35" dur="500"/>
                                        <p:tgtEl>
                                          <p:spTgt spid="1476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76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7" fill="hold">
                            <p:stCondLst>
                              <p:cond delay="12000"/>
                            </p:stCondLst>
                            <p:childTnLst>
                              <p:par>
                                <p:cTn id="138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6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0" dur="500" fill="hold"/>
                                        <p:tgtEl>
                                          <p:spTgt spid="1476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1" dur="500" fill="hold"/>
                                        <p:tgtEl>
                                          <p:spTgt spid="1476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3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42" fill="hold">
                            <p:stCondLst>
                              <p:cond delay="12500"/>
                            </p:stCondLst>
                            <p:childTnLst>
                              <p:par>
                                <p:cTn id="143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44" dur="500"/>
                                        <p:tgtEl>
                                          <p:spTgt spid="1476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76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6" fill="hold">
                            <p:stCondLst>
                              <p:cond delay="13000"/>
                            </p:stCondLst>
                            <p:childTnLst>
                              <p:par>
                                <p:cTn id="147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6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9" dur="500" fill="hold"/>
                                        <p:tgtEl>
                                          <p:spTgt spid="1476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0" dur="500" fill="hold"/>
                                        <p:tgtEl>
                                          <p:spTgt spid="1476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4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51" fill="hold">
                            <p:stCondLst>
                              <p:cond delay="13500"/>
                            </p:stCondLst>
                            <p:childTnLst>
                              <p:par>
                                <p:cTn id="152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53" dur="500"/>
                                        <p:tgtEl>
                                          <p:spTgt spid="1476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76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5" fill="hold">
                            <p:stCondLst>
                              <p:cond delay="14000"/>
                            </p:stCondLst>
                            <p:childTnLst>
                              <p:par>
                                <p:cTn id="156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6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8" dur="500" fill="hold"/>
                                        <p:tgtEl>
                                          <p:spTgt spid="1476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9" dur="500" fill="hold"/>
                                        <p:tgtEl>
                                          <p:spTgt spid="1476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5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0" fill="hold">
                            <p:stCondLst>
                              <p:cond delay="14500"/>
                            </p:stCondLst>
                            <p:childTnLst>
                              <p:par>
                                <p:cTn id="161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62" dur="500"/>
                                        <p:tgtEl>
                                          <p:spTgt spid="1476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76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4" fill="hold">
                            <p:stCondLst>
                              <p:cond delay="15000"/>
                            </p:stCondLst>
                            <p:childTnLst>
                              <p:par>
                                <p:cTn id="165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6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7" dur="500" fill="hold"/>
                                        <p:tgtEl>
                                          <p:spTgt spid="1476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8" dur="500" fill="hold"/>
                                        <p:tgtEl>
                                          <p:spTgt spid="1476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6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9" fill="hold">
                            <p:stCondLst>
                              <p:cond delay="15500"/>
                            </p:stCondLst>
                            <p:childTnLst>
                              <p:par>
                                <p:cTn id="170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71" dur="500"/>
                                        <p:tgtEl>
                                          <p:spTgt spid="14761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76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3" fill="hold">
                            <p:stCondLst>
                              <p:cond delay="16000"/>
                            </p:stCondLst>
                            <p:childTnLst>
                              <p:par>
                                <p:cTn id="174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6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6" dur="500" fill="hold"/>
                                        <p:tgtEl>
                                          <p:spTgt spid="1476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7" dur="500" fill="hold"/>
                                        <p:tgtEl>
                                          <p:spTgt spid="1476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7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78" fill="hold">
                            <p:stCondLst>
                              <p:cond delay="16500"/>
                            </p:stCondLst>
                            <p:childTnLst>
                              <p:par>
                                <p:cTn id="179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80" dur="500"/>
                                        <p:tgtEl>
                                          <p:spTgt spid="1476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76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2" fill="hold">
                            <p:stCondLst>
                              <p:cond delay="17000"/>
                            </p:stCondLst>
                            <p:childTnLst>
                              <p:par>
                                <p:cTn id="183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6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5" dur="500" fill="hold"/>
                                        <p:tgtEl>
                                          <p:spTgt spid="1476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6" dur="500" fill="hold"/>
                                        <p:tgtEl>
                                          <p:spTgt spid="1476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8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87" fill="hold">
                            <p:stCondLst>
                              <p:cond delay="17500"/>
                            </p:stCondLst>
                            <p:childTnLst>
                              <p:par>
                                <p:cTn id="188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89" dur="500"/>
                                        <p:tgtEl>
                                          <p:spTgt spid="14761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76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1" fill="hold">
                            <p:stCondLst>
                              <p:cond delay="18000"/>
                            </p:stCondLst>
                            <p:childTnLst>
                              <p:par>
                                <p:cTn id="192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6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4" dur="500" fill="hold"/>
                                        <p:tgtEl>
                                          <p:spTgt spid="1476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5" dur="500" fill="hold"/>
                                        <p:tgtEl>
                                          <p:spTgt spid="1476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9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96" fill="hold">
                            <p:stCondLst>
                              <p:cond delay="18500"/>
                            </p:stCondLst>
                            <p:childTnLst>
                              <p:par>
                                <p:cTn id="197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98" dur="500"/>
                                        <p:tgtEl>
                                          <p:spTgt spid="14761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76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0" fill="hold">
                            <p:stCondLst>
                              <p:cond delay="19000"/>
                            </p:stCondLst>
                            <p:childTnLst>
                              <p:par>
                                <p:cTn id="201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6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3" dur="500" fill="hold"/>
                                        <p:tgtEl>
                                          <p:spTgt spid="1476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4" dur="500" fill="hold"/>
                                        <p:tgtEl>
                                          <p:spTgt spid="1476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0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05" fill="hold">
                            <p:stCondLst>
                              <p:cond delay="19500"/>
                            </p:stCondLst>
                            <p:childTnLst>
                              <p:par>
                                <p:cTn id="206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07" dur="500"/>
                                        <p:tgtEl>
                                          <p:spTgt spid="14762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76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9" fill="hold">
                            <p:stCondLst>
                              <p:cond delay="20000"/>
                            </p:stCondLst>
                            <p:childTnLst>
                              <p:par>
                                <p:cTn id="210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6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2" dur="500" fill="hold"/>
                                        <p:tgtEl>
                                          <p:spTgt spid="1476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3" dur="500" fill="hold"/>
                                        <p:tgtEl>
                                          <p:spTgt spid="1476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1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14" fill="hold">
                            <p:stCondLst>
                              <p:cond delay="20500"/>
                            </p:stCondLst>
                            <p:childTnLst>
                              <p:par>
                                <p:cTn id="215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16" dur="500"/>
                                        <p:tgtEl>
                                          <p:spTgt spid="14762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76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8" fill="hold">
                            <p:stCondLst>
                              <p:cond delay="21000"/>
                            </p:stCondLst>
                            <p:childTnLst>
                              <p:par>
                                <p:cTn id="219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6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1" dur="500" fill="hold"/>
                                        <p:tgtEl>
                                          <p:spTgt spid="1476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2" dur="500" fill="hold"/>
                                        <p:tgtEl>
                                          <p:spTgt spid="1476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1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23" fill="hold">
                            <p:stCondLst>
                              <p:cond delay="21500"/>
                            </p:stCondLst>
                            <p:childTnLst>
                              <p:par>
                                <p:cTn id="224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25" dur="500"/>
                                        <p:tgtEl>
                                          <p:spTgt spid="14762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76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7" fill="hold">
                            <p:stCondLst>
                              <p:cond delay="22000"/>
                            </p:stCondLst>
                            <p:childTnLst>
                              <p:par>
                                <p:cTn id="228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6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0" dur="500" fill="hold"/>
                                        <p:tgtEl>
                                          <p:spTgt spid="1476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1" dur="500" fill="hold"/>
                                        <p:tgtEl>
                                          <p:spTgt spid="1476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2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32" fill="hold">
                            <p:stCondLst>
                              <p:cond delay="22500"/>
                            </p:stCondLst>
                            <p:childTnLst>
                              <p:par>
                                <p:cTn id="233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34" dur="500"/>
                                        <p:tgtEl>
                                          <p:spTgt spid="14762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3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76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6" fill="hold">
                            <p:stCondLst>
                              <p:cond delay="23000"/>
                            </p:stCondLst>
                            <p:childTnLst>
                              <p:par>
                                <p:cTn id="237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6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9" dur="500" fill="hold"/>
                                        <p:tgtEl>
                                          <p:spTgt spid="1476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0" dur="500" fill="hold"/>
                                        <p:tgtEl>
                                          <p:spTgt spid="1476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3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41" fill="hold">
                            <p:stCondLst>
                              <p:cond delay="23500"/>
                            </p:stCondLst>
                            <p:childTnLst>
                              <p:par>
                                <p:cTn id="242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43" dur="500"/>
                                        <p:tgtEl>
                                          <p:spTgt spid="14762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76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5" fill="hold">
                            <p:stCondLst>
                              <p:cond delay="24000"/>
                            </p:stCondLst>
                            <p:childTnLst>
                              <p:par>
                                <p:cTn id="246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6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8" dur="500" fill="hold"/>
                                        <p:tgtEl>
                                          <p:spTgt spid="1476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9" dur="500" fill="hold"/>
                                        <p:tgtEl>
                                          <p:spTgt spid="1476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4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50" fill="hold">
                            <p:stCondLst>
                              <p:cond delay="24500"/>
                            </p:stCondLst>
                            <p:childTnLst>
                              <p:par>
                                <p:cTn id="251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52" dur="500"/>
                                        <p:tgtEl>
                                          <p:spTgt spid="14762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76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4" fill="hold">
                            <p:stCondLst>
                              <p:cond delay="25000"/>
                            </p:stCondLst>
                            <p:childTnLst>
                              <p:par>
                                <p:cTn id="255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6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7" dur="500" fill="hold"/>
                                        <p:tgtEl>
                                          <p:spTgt spid="1476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8" dur="500" fill="hold"/>
                                        <p:tgtEl>
                                          <p:spTgt spid="1476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5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59" fill="hold">
                            <p:stCondLst>
                              <p:cond delay="25500"/>
                            </p:stCondLst>
                            <p:childTnLst>
                              <p:par>
                                <p:cTn id="260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61" dur="500"/>
                                        <p:tgtEl>
                                          <p:spTgt spid="14762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6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76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3" fill="hold">
                            <p:stCondLst>
                              <p:cond delay="26000"/>
                            </p:stCondLst>
                            <p:childTnLst>
                              <p:par>
                                <p:cTn id="264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6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6" dur="500" fill="hold"/>
                                        <p:tgtEl>
                                          <p:spTgt spid="1476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7" dur="500" fill="hold"/>
                                        <p:tgtEl>
                                          <p:spTgt spid="1476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6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68" fill="hold">
                            <p:stCondLst>
                              <p:cond delay="26500"/>
                            </p:stCondLst>
                            <p:childTnLst>
                              <p:par>
                                <p:cTn id="269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70" dur="500"/>
                                        <p:tgtEl>
                                          <p:spTgt spid="14762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76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2" fill="hold">
                            <p:stCondLst>
                              <p:cond delay="27000"/>
                            </p:stCondLst>
                            <p:childTnLst>
                              <p:par>
                                <p:cTn id="273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6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5" dur="500" fill="hold"/>
                                        <p:tgtEl>
                                          <p:spTgt spid="1476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6" dur="500" fill="hold"/>
                                        <p:tgtEl>
                                          <p:spTgt spid="1476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7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77" fill="hold">
                            <p:stCondLst>
                              <p:cond delay="27500"/>
                            </p:stCondLst>
                            <p:childTnLst>
                              <p:par>
                                <p:cTn id="278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79" dur="500"/>
                                        <p:tgtEl>
                                          <p:spTgt spid="14762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76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1" fill="hold">
                            <p:stCondLst>
                              <p:cond delay="28000"/>
                            </p:stCondLst>
                            <p:childTnLst>
                              <p:par>
                                <p:cTn id="282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6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4" dur="500" fill="hold"/>
                                        <p:tgtEl>
                                          <p:spTgt spid="1476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5" dur="500" fill="hold"/>
                                        <p:tgtEl>
                                          <p:spTgt spid="1476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8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86" fill="hold">
                            <p:stCondLst>
                              <p:cond delay="28500"/>
                            </p:stCondLst>
                            <p:childTnLst>
                              <p:par>
                                <p:cTn id="287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88" dur="500"/>
                                        <p:tgtEl>
                                          <p:spTgt spid="14762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76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0" fill="hold">
                            <p:stCondLst>
                              <p:cond delay="29000"/>
                            </p:stCondLst>
                            <p:childTnLst>
                              <p:par>
                                <p:cTn id="291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6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3" dur="500" fill="hold"/>
                                        <p:tgtEl>
                                          <p:spTgt spid="1476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4" dur="500" fill="hold"/>
                                        <p:tgtEl>
                                          <p:spTgt spid="1476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9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95" fill="hold">
                            <p:stCondLst>
                              <p:cond delay="29500"/>
                            </p:stCondLst>
                            <p:childTnLst>
                              <p:par>
                                <p:cTn id="296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97" dur="500"/>
                                        <p:tgtEl>
                                          <p:spTgt spid="14763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9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76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9" fill="hold">
                            <p:stCondLst>
                              <p:cond delay="30000"/>
                            </p:stCondLst>
                            <p:childTnLst>
                              <p:par>
                                <p:cTn id="300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6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2" dur="500" fill="hold"/>
                                        <p:tgtEl>
                                          <p:spTgt spid="1476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3" dur="500" fill="hold"/>
                                        <p:tgtEl>
                                          <p:spTgt spid="1476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0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drumroll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04" fill="hold">
                            <p:stCondLst>
                              <p:cond delay="30500"/>
                            </p:stCondLst>
                            <p:childTnLst>
                              <p:par>
                                <p:cTn id="305" presetID="35" presetClass="emph" presetSubtype="0" repeatCount="3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06" dur="1000" fill="hold"/>
                                        <p:tgtEl>
                                          <p:spTgt spid="1476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7" fill="hold">
                      <p:stCondLst>
                        <p:cond delay="indefinite"/>
                      </p:stCondLst>
                      <p:childTnLst>
                        <p:par>
                          <p:cTn id="308" fill="hold">
                            <p:stCondLst>
                              <p:cond delay="0"/>
                            </p:stCondLst>
                            <p:childTnLst>
                              <p:par>
                                <p:cTn id="309" presetID="21" presetClass="emph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310" dur="500" fill="hold"/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311" dur="500" fill="hold"/>
                                        <p:tgtEl>
                                          <p:spTgt spid="156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312" dur="500" fill="hold"/>
                                        <p:tgtEl>
                                          <p:spTgt spid="156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set>
                                      <p:cBhvr>
                                        <p:cTn id="313" dur="500" fill="hold"/>
                                        <p:tgtEl>
                                          <p:spTgt spid="156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7547" grpId="0" animBg="1"/>
      <p:bldP spid="147548" grpId="0"/>
      <p:bldP spid="147601" grpId="0"/>
      <p:bldP spid="147602" grpId="0"/>
      <p:bldP spid="147602" grpId="1"/>
      <p:bldP spid="147603" grpId="0"/>
      <p:bldP spid="147603" grpId="1"/>
      <p:bldP spid="147604" grpId="0"/>
      <p:bldP spid="147604" grpId="1"/>
      <p:bldP spid="147605" grpId="0"/>
      <p:bldP spid="147605" grpId="1"/>
      <p:bldP spid="147606" grpId="0"/>
      <p:bldP spid="147606" grpId="1"/>
      <p:bldP spid="147607" grpId="0"/>
      <p:bldP spid="147607" grpId="1"/>
      <p:bldP spid="147608" grpId="0"/>
      <p:bldP spid="147608" grpId="1"/>
      <p:bldP spid="147609" grpId="0"/>
      <p:bldP spid="147609" grpId="1"/>
      <p:bldP spid="147610" grpId="0"/>
      <p:bldP spid="147610" grpId="1"/>
      <p:bldP spid="147611" grpId="0"/>
      <p:bldP spid="147611" grpId="1"/>
      <p:bldP spid="147612" grpId="0"/>
      <p:bldP spid="147612" grpId="1"/>
      <p:bldP spid="147613" grpId="0"/>
      <p:bldP spid="147613" grpId="1"/>
      <p:bldP spid="147614" grpId="0"/>
      <p:bldP spid="147614" grpId="1"/>
      <p:bldP spid="147615" grpId="0"/>
      <p:bldP spid="147615" grpId="1"/>
      <p:bldP spid="147616" grpId="0"/>
      <p:bldP spid="147616" grpId="1"/>
      <p:bldP spid="147617" grpId="0"/>
      <p:bldP spid="147617" grpId="1"/>
      <p:bldP spid="147618" grpId="0"/>
      <p:bldP spid="147618" grpId="1"/>
      <p:bldP spid="147619" grpId="0"/>
      <p:bldP spid="147619" grpId="1"/>
      <p:bldP spid="147620" grpId="0"/>
      <p:bldP spid="147620" grpId="1"/>
      <p:bldP spid="147621" grpId="0"/>
      <p:bldP spid="147621" grpId="1"/>
      <p:bldP spid="147622" grpId="0"/>
      <p:bldP spid="147622" grpId="1"/>
      <p:bldP spid="147623" grpId="0"/>
      <p:bldP spid="147623" grpId="1"/>
      <p:bldP spid="147624" grpId="0"/>
      <p:bldP spid="147624" grpId="1"/>
      <p:bldP spid="147625" grpId="0"/>
      <p:bldP spid="147625" grpId="1"/>
      <p:bldP spid="147626" grpId="0"/>
      <p:bldP spid="147626" grpId="1"/>
      <p:bldP spid="147627" grpId="0"/>
      <p:bldP spid="147627" grpId="1"/>
      <p:bldP spid="147628" grpId="0"/>
      <p:bldP spid="147628" grpId="1"/>
      <p:bldP spid="147629" grpId="0"/>
      <p:bldP spid="147629" grpId="1"/>
      <p:bldP spid="147630" grpId="0"/>
      <p:bldP spid="147630" grpId="1"/>
      <p:bldP spid="147631" grpId="0" animBg="1"/>
      <p:bldP spid="156" grpId="0" animBg="1"/>
      <p:bldP spid="156" grpId="1" animBg="1"/>
      <p:bldP spid="157" grpId="0" animBg="1"/>
      <p:bldP spid="158" grpId="0" animBg="1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7458" name="Freeform 2"/>
          <p:cNvSpPr>
            <a:spLocks/>
          </p:cNvSpPr>
          <p:nvPr/>
        </p:nvSpPr>
        <p:spPr bwMode="auto">
          <a:xfrm>
            <a:off x="138113" y="1549400"/>
            <a:ext cx="8675687" cy="5105400"/>
          </a:xfrm>
          <a:custGeom>
            <a:avLst/>
            <a:gdLst>
              <a:gd name="T0" fmla="*/ 4800 w 5465"/>
              <a:gd name="T1" fmla="*/ 310 h 3131"/>
              <a:gd name="T2" fmla="*/ 1772 w 5465"/>
              <a:gd name="T3" fmla="*/ 163 h 3131"/>
              <a:gd name="T4" fmla="*/ 1432 w 5465"/>
              <a:gd name="T5" fmla="*/ 0 h 3131"/>
              <a:gd name="T6" fmla="*/ 989 w 5465"/>
              <a:gd name="T7" fmla="*/ 15 h 3131"/>
              <a:gd name="T8" fmla="*/ 428 w 5465"/>
              <a:gd name="T9" fmla="*/ 89 h 3131"/>
              <a:gd name="T10" fmla="*/ 118 w 5465"/>
              <a:gd name="T11" fmla="*/ 177 h 3131"/>
              <a:gd name="T12" fmla="*/ 0 w 5465"/>
              <a:gd name="T13" fmla="*/ 635 h 3131"/>
              <a:gd name="T14" fmla="*/ 133 w 5465"/>
              <a:gd name="T15" fmla="*/ 1123 h 3131"/>
              <a:gd name="T16" fmla="*/ 266 w 5465"/>
              <a:gd name="T17" fmla="*/ 1448 h 3131"/>
              <a:gd name="T18" fmla="*/ 177 w 5465"/>
              <a:gd name="T19" fmla="*/ 1640 h 3131"/>
              <a:gd name="T20" fmla="*/ 221 w 5465"/>
              <a:gd name="T21" fmla="*/ 1846 h 3131"/>
              <a:gd name="T22" fmla="*/ 310 w 5465"/>
              <a:gd name="T23" fmla="*/ 2009 h 3131"/>
              <a:gd name="T24" fmla="*/ 458 w 5465"/>
              <a:gd name="T25" fmla="*/ 2304 h 3131"/>
              <a:gd name="T26" fmla="*/ 472 w 5465"/>
              <a:gd name="T27" fmla="*/ 2393 h 3131"/>
              <a:gd name="T28" fmla="*/ 546 w 5465"/>
              <a:gd name="T29" fmla="*/ 2496 h 3131"/>
              <a:gd name="T30" fmla="*/ 709 w 5465"/>
              <a:gd name="T31" fmla="*/ 2733 h 3131"/>
              <a:gd name="T32" fmla="*/ 768 w 5465"/>
              <a:gd name="T33" fmla="*/ 2880 h 3131"/>
              <a:gd name="T34" fmla="*/ 797 w 5465"/>
              <a:gd name="T35" fmla="*/ 2984 h 3131"/>
              <a:gd name="T36" fmla="*/ 945 w 5465"/>
              <a:gd name="T37" fmla="*/ 3087 h 3131"/>
              <a:gd name="T38" fmla="*/ 1152 w 5465"/>
              <a:gd name="T39" fmla="*/ 3117 h 3131"/>
              <a:gd name="T40" fmla="*/ 1462 w 5465"/>
              <a:gd name="T41" fmla="*/ 3043 h 3131"/>
              <a:gd name="T42" fmla="*/ 1536 w 5465"/>
              <a:gd name="T43" fmla="*/ 3013 h 3131"/>
              <a:gd name="T44" fmla="*/ 1846 w 5465"/>
              <a:gd name="T45" fmla="*/ 2984 h 3131"/>
              <a:gd name="T46" fmla="*/ 2496 w 5465"/>
              <a:gd name="T47" fmla="*/ 3072 h 3131"/>
              <a:gd name="T48" fmla="*/ 2954 w 5465"/>
              <a:gd name="T49" fmla="*/ 3131 h 3131"/>
              <a:gd name="T50" fmla="*/ 3677 w 5465"/>
              <a:gd name="T51" fmla="*/ 3043 h 3131"/>
              <a:gd name="T52" fmla="*/ 3648 w 5465"/>
              <a:gd name="T53" fmla="*/ 2984 h 3131"/>
              <a:gd name="T54" fmla="*/ 3589 w 5465"/>
              <a:gd name="T55" fmla="*/ 2939 h 3131"/>
              <a:gd name="T56" fmla="*/ 3264 w 5465"/>
              <a:gd name="T57" fmla="*/ 2747 h 3131"/>
              <a:gd name="T58" fmla="*/ 3234 w 5465"/>
              <a:gd name="T59" fmla="*/ 2688 h 3131"/>
              <a:gd name="T60" fmla="*/ 3249 w 5465"/>
              <a:gd name="T61" fmla="*/ 2289 h 3131"/>
              <a:gd name="T62" fmla="*/ 3603 w 5465"/>
              <a:gd name="T63" fmla="*/ 2068 h 3131"/>
              <a:gd name="T64" fmla="*/ 3766 w 5465"/>
              <a:gd name="T65" fmla="*/ 1728 h 3131"/>
              <a:gd name="T66" fmla="*/ 3943 w 5465"/>
              <a:gd name="T67" fmla="*/ 1625 h 3131"/>
              <a:gd name="T68" fmla="*/ 4076 w 5465"/>
              <a:gd name="T69" fmla="*/ 1566 h 3131"/>
              <a:gd name="T70" fmla="*/ 4371 w 5465"/>
              <a:gd name="T71" fmla="*/ 1595 h 3131"/>
              <a:gd name="T72" fmla="*/ 4726 w 5465"/>
              <a:gd name="T73" fmla="*/ 1728 h 3131"/>
              <a:gd name="T74" fmla="*/ 5154 w 5465"/>
              <a:gd name="T75" fmla="*/ 1773 h 3131"/>
              <a:gd name="T76" fmla="*/ 5346 w 5465"/>
              <a:gd name="T77" fmla="*/ 1566 h 3131"/>
              <a:gd name="T78" fmla="*/ 5435 w 5465"/>
              <a:gd name="T79" fmla="*/ 1256 h 3131"/>
              <a:gd name="T80" fmla="*/ 5420 w 5465"/>
              <a:gd name="T81" fmla="*/ 753 h 3131"/>
              <a:gd name="T82" fmla="*/ 5361 w 5465"/>
              <a:gd name="T83" fmla="*/ 606 h 3131"/>
              <a:gd name="T84" fmla="*/ 5317 w 5465"/>
              <a:gd name="T85" fmla="*/ 517 h 3131"/>
              <a:gd name="T86" fmla="*/ 4741 w 5465"/>
              <a:gd name="T87" fmla="*/ 237 h 3131"/>
              <a:gd name="T88" fmla="*/ 4238 w 5465"/>
              <a:gd name="T89" fmla="*/ 251 h 3131"/>
              <a:gd name="T90" fmla="*/ 3116 w 5465"/>
              <a:gd name="T91" fmla="*/ 303 h 31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5465" h="3131">
                <a:moveTo>
                  <a:pt x="4800" y="310"/>
                </a:moveTo>
                <a:cubicBezTo>
                  <a:pt x="2535" y="283"/>
                  <a:pt x="3012" y="385"/>
                  <a:pt x="1772" y="163"/>
                </a:cubicBezTo>
                <a:cubicBezTo>
                  <a:pt x="1660" y="99"/>
                  <a:pt x="1546" y="58"/>
                  <a:pt x="1432" y="0"/>
                </a:cubicBezTo>
                <a:cubicBezTo>
                  <a:pt x="1284" y="5"/>
                  <a:pt x="1136" y="2"/>
                  <a:pt x="989" y="15"/>
                </a:cubicBezTo>
                <a:cubicBezTo>
                  <a:pt x="801" y="31"/>
                  <a:pt x="616" y="70"/>
                  <a:pt x="428" y="89"/>
                </a:cubicBezTo>
                <a:cubicBezTo>
                  <a:pt x="323" y="115"/>
                  <a:pt x="223" y="152"/>
                  <a:pt x="118" y="177"/>
                </a:cubicBezTo>
                <a:cubicBezTo>
                  <a:pt x="74" y="329"/>
                  <a:pt x="31" y="480"/>
                  <a:pt x="0" y="635"/>
                </a:cubicBezTo>
                <a:cubicBezTo>
                  <a:pt x="22" y="787"/>
                  <a:pt x="12" y="1002"/>
                  <a:pt x="133" y="1123"/>
                </a:cubicBezTo>
                <a:cubicBezTo>
                  <a:pt x="176" y="1234"/>
                  <a:pt x="233" y="1333"/>
                  <a:pt x="266" y="1448"/>
                </a:cubicBezTo>
                <a:cubicBezTo>
                  <a:pt x="241" y="1521"/>
                  <a:pt x="210" y="1572"/>
                  <a:pt x="177" y="1640"/>
                </a:cubicBezTo>
                <a:cubicBezTo>
                  <a:pt x="192" y="1709"/>
                  <a:pt x="202" y="1779"/>
                  <a:pt x="221" y="1846"/>
                </a:cubicBezTo>
                <a:cubicBezTo>
                  <a:pt x="259" y="1978"/>
                  <a:pt x="254" y="1916"/>
                  <a:pt x="310" y="2009"/>
                </a:cubicBezTo>
                <a:cubicBezTo>
                  <a:pt x="367" y="2104"/>
                  <a:pt x="402" y="2208"/>
                  <a:pt x="458" y="2304"/>
                </a:cubicBezTo>
                <a:cubicBezTo>
                  <a:pt x="463" y="2334"/>
                  <a:pt x="463" y="2364"/>
                  <a:pt x="472" y="2393"/>
                </a:cubicBezTo>
                <a:cubicBezTo>
                  <a:pt x="493" y="2465"/>
                  <a:pt x="503" y="2441"/>
                  <a:pt x="546" y="2496"/>
                </a:cubicBezTo>
                <a:cubicBezTo>
                  <a:pt x="643" y="2620"/>
                  <a:pt x="646" y="2629"/>
                  <a:pt x="709" y="2733"/>
                </a:cubicBezTo>
                <a:cubicBezTo>
                  <a:pt x="744" y="2879"/>
                  <a:pt x="692" y="2684"/>
                  <a:pt x="768" y="2880"/>
                </a:cubicBezTo>
                <a:cubicBezTo>
                  <a:pt x="781" y="2914"/>
                  <a:pt x="782" y="2951"/>
                  <a:pt x="797" y="2984"/>
                </a:cubicBezTo>
                <a:cubicBezTo>
                  <a:pt x="846" y="3090"/>
                  <a:pt x="844" y="3072"/>
                  <a:pt x="945" y="3087"/>
                </a:cubicBezTo>
                <a:cubicBezTo>
                  <a:pt x="1014" y="3097"/>
                  <a:pt x="1083" y="3107"/>
                  <a:pt x="1152" y="3117"/>
                </a:cubicBezTo>
                <a:cubicBezTo>
                  <a:pt x="1255" y="3092"/>
                  <a:pt x="1359" y="3068"/>
                  <a:pt x="1462" y="3043"/>
                </a:cubicBezTo>
                <a:cubicBezTo>
                  <a:pt x="1488" y="3037"/>
                  <a:pt x="1510" y="3017"/>
                  <a:pt x="1536" y="3013"/>
                </a:cubicBezTo>
                <a:cubicBezTo>
                  <a:pt x="1639" y="2997"/>
                  <a:pt x="1743" y="2994"/>
                  <a:pt x="1846" y="2984"/>
                </a:cubicBezTo>
                <a:cubicBezTo>
                  <a:pt x="2063" y="3013"/>
                  <a:pt x="2279" y="3048"/>
                  <a:pt x="2496" y="3072"/>
                </a:cubicBezTo>
                <a:cubicBezTo>
                  <a:pt x="2958" y="3124"/>
                  <a:pt x="2767" y="3041"/>
                  <a:pt x="2954" y="3131"/>
                </a:cubicBezTo>
                <a:cubicBezTo>
                  <a:pt x="3195" y="3102"/>
                  <a:pt x="3439" y="3093"/>
                  <a:pt x="3677" y="3043"/>
                </a:cubicBezTo>
                <a:cubicBezTo>
                  <a:pt x="3698" y="3038"/>
                  <a:pt x="3662" y="3001"/>
                  <a:pt x="3648" y="2984"/>
                </a:cubicBezTo>
                <a:cubicBezTo>
                  <a:pt x="3632" y="2965"/>
                  <a:pt x="3610" y="2953"/>
                  <a:pt x="3589" y="2939"/>
                </a:cubicBezTo>
                <a:cubicBezTo>
                  <a:pt x="3483" y="2868"/>
                  <a:pt x="3370" y="2818"/>
                  <a:pt x="3264" y="2747"/>
                </a:cubicBezTo>
                <a:cubicBezTo>
                  <a:pt x="3254" y="2727"/>
                  <a:pt x="3235" y="2710"/>
                  <a:pt x="3234" y="2688"/>
                </a:cubicBezTo>
                <a:cubicBezTo>
                  <a:pt x="3230" y="2555"/>
                  <a:pt x="3195" y="2410"/>
                  <a:pt x="3249" y="2289"/>
                </a:cubicBezTo>
                <a:cubicBezTo>
                  <a:pt x="3267" y="2249"/>
                  <a:pt x="3512" y="2099"/>
                  <a:pt x="3603" y="2068"/>
                </a:cubicBezTo>
                <a:cubicBezTo>
                  <a:pt x="3643" y="1952"/>
                  <a:pt x="3656" y="1807"/>
                  <a:pt x="3766" y="1728"/>
                </a:cubicBezTo>
                <a:cubicBezTo>
                  <a:pt x="4058" y="1518"/>
                  <a:pt x="3725" y="1745"/>
                  <a:pt x="3943" y="1625"/>
                </a:cubicBezTo>
                <a:cubicBezTo>
                  <a:pt x="4067" y="1557"/>
                  <a:pt x="3932" y="1595"/>
                  <a:pt x="4076" y="1566"/>
                </a:cubicBezTo>
                <a:cubicBezTo>
                  <a:pt x="4197" y="1474"/>
                  <a:pt x="4124" y="1504"/>
                  <a:pt x="4371" y="1595"/>
                </a:cubicBezTo>
                <a:cubicBezTo>
                  <a:pt x="4504" y="1644"/>
                  <a:pt x="4592" y="1705"/>
                  <a:pt x="4726" y="1728"/>
                </a:cubicBezTo>
                <a:cubicBezTo>
                  <a:pt x="4903" y="1829"/>
                  <a:pt x="4943" y="1803"/>
                  <a:pt x="5154" y="1773"/>
                </a:cubicBezTo>
                <a:cubicBezTo>
                  <a:pt x="5225" y="1702"/>
                  <a:pt x="5294" y="1653"/>
                  <a:pt x="5346" y="1566"/>
                </a:cubicBezTo>
                <a:cubicBezTo>
                  <a:pt x="5364" y="1461"/>
                  <a:pt x="5400" y="1357"/>
                  <a:pt x="5435" y="1256"/>
                </a:cubicBezTo>
                <a:cubicBezTo>
                  <a:pt x="5465" y="1022"/>
                  <a:pt x="5458" y="1138"/>
                  <a:pt x="5420" y="753"/>
                </a:cubicBezTo>
                <a:cubicBezTo>
                  <a:pt x="5411" y="666"/>
                  <a:pt x="5404" y="685"/>
                  <a:pt x="5361" y="606"/>
                </a:cubicBezTo>
                <a:cubicBezTo>
                  <a:pt x="5345" y="577"/>
                  <a:pt x="5336" y="544"/>
                  <a:pt x="5317" y="517"/>
                </a:cubicBezTo>
                <a:cubicBezTo>
                  <a:pt x="5194" y="340"/>
                  <a:pt x="4932" y="291"/>
                  <a:pt x="4741" y="237"/>
                </a:cubicBezTo>
                <a:cubicBezTo>
                  <a:pt x="4357" y="254"/>
                  <a:pt x="4524" y="251"/>
                  <a:pt x="4238" y="251"/>
                </a:cubicBezTo>
                <a:lnTo>
                  <a:pt x="3116" y="303"/>
                </a:lnTo>
              </a:path>
            </a:pathLst>
          </a:custGeom>
          <a:solidFill>
            <a:srgbClr val="C0C0C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147459" name="Group 3"/>
          <p:cNvGrpSpPr>
            <a:grpSpLocks/>
          </p:cNvGrpSpPr>
          <p:nvPr/>
        </p:nvGrpSpPr>
        <p:grpSpPr bwMode="auto">
          <a:xfrm>
            <a:off x="6400800" y="3878263"/>
            <a:ext cx="1825625" cy="1912937"/>
            <a:chOff x="4579" y="153"/>
            <a:chExt cx="1150" cy="1205"/>
          </a:xfrm>
        </p:grpSpPr>
        <p:sp>
          <p:nvSpPr>
            <p:cNvPr id="147460" name="Freeform 4"/>
            <p:cNvSpPr>
              <a:spLocks/>
            </p:cNvSpPr>
            <p:nvPr/>
          </p:nvSpPr>
          <p:spPr bwMode="auto">
            <a:xfrm>
              <a:off x="4579" y="408"/>
              <a:ext cx="1109" cy="950"/>
            </a:xfrm>
            <a:custGeom>
              <a:avLst/>
              <a:gdLst>
                <a:gd name="T0" fmla="*/ 52 w 1109"/>
                <a:gd name="T1" fmla="*/ 131 h 950"/>
                <a:gd name="T2" fmla="*/ 52 w 1109"/>
                <a:gd name="T3" fmla="*/ 419 h 950"/>
                <a:gd name="T4" fmla="*/ 124 w 1109"/>
                <a:gd name="T5" fmla="*/ 639 h 950"/>
                <a:gd name="T6" fmla="*/ 276 w 1109"/>
                <a:gd name="T7" fmla="*/ 783 h 950"/>
                <a:gd name="T8" fmla="*/ 704 w 1109"/>
                <a:gd name="T9" fmla="*/ 919 h 950"/>
                <a:gd name="T10" fmla="*/ 1006 w 1109"/>
                <a:gd name="T11" fmla="*/ 933 h 950"/>
                <a:gd name="T12" fmla="*/ 1109 w 1109"/>
                <a:gd name="T13" fmla="*/ 785 h 950"/>
                <a:gd name="T14" fmla="*/ 1079 w 1109"/>
                <a:gd name="T15" fmla="*/ 357 h 950"/>
                <a:gd name="T16" fmla="*/ 1012 w 1109"/>
                <a:gd name="T17" fmla="*/ 227 h 950"/>
                <a:gd name="T18" fmla="*/ 858 w 1109"/>
                <a:gd name="T19" fmla="*/ 165 h 950"/>
                <a:gd name="T20" fmla="*/ 556 w 1109"/>
                <a:gd name="T21" fmla="*/ 3 h 950"/>
                <a:gd name="T22" fmla="*/ 116 w 1109"/>
                <a:gd name="T23" fmla="*/ 35 h 950"/>
                <a:gd name="T24" fmla="*/ 52 w 1109"/>
                <a:gd name="T25" fmla="*/ 163 h 950"/>
                <a:gd name="T26" fmla="*/ 84 w 1109"/>
                <a:gd name="T27" fmla="*/ 283 h 950"/>
                <a:gd name="T28" fmla="*/ 0 w 1109"/>
                <a:gd name="T29" fmla="*/ 231 h 950"/>
                <a:gd name="T30" fmla="*/ 52 w 1109"/>
                <a:gd name="T31" fmla="*/ 131 h 9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09" h="950">
                  <a:moveTo>
                    <a:pt x="52" y="131"/>
                  </a:moveTo>
                  <a:cubicBezTo>
                    <a:pt x="52" y="158"/>
                    <a:pt x="40" y="334"/>
                    <a:pt x="52" y="419"/>
                  </a:cubicBezTo>
                  <a:cubicBezTo>
                    <a:pt x="64" y="504"/>
                    <a:pt x="87" y="578"/>
                    <a:pt x="124" y="639"/>
                  </a:cubicBezTo>
                  <a:cubicBezTo>
                    <a:pt x="181" y="725"/>
                    <a:pt x="190" y="746"/>
                    <a:pt x="276" y="783"/>
                  </a:cubicBezTo>
                  <a:cubicBezTo>
                    <a:pt x="427" y="847"/>
                    <a:pt x="549" y="866"/>
                    <a:pt x="704" y="919"/>
                  </a:cubicBezTo>
                  <a:cubicBezTo>
                    <a:pt x="803" y="909"/>
                    <a:pt x="908" y="950"/>
                    <a:pt x="1006" y="933"/>
                  </a:cubicBezTo>
                  <a:cubicBezTo>
                    <a:pt x="1065" y="923"/>
                    <a:pt x="1109" y="785"/>
                    <a:pt x="1109" y="785"/>
                  </a:cubicBezTo>
                  <a:cubicBezTo>
                    <a:pt x="1099" y="642"/>
                    <a:pt x="1100" y="498"/>
                    <a:pt x="1079" y="357"/>
                  </a:cubicBezTo>
                  <a:cubicBezTo>
                    <a:pt x="1071" y="307"/>
                    <a:pt x="1042" y="254"/>
                    <a:pt x="1012" y="227"/>
                  </a:cubicBezTo>
                  <a:cubicBezTo>
                    <a:pt x="893" y="122"/>
                    <a:pt x="948" y="196"/>
                    <a:pt x="858" y="165"/>
                  </a:cubicBezTo>
                  <a:cubicBezTo>
                    <a:pt x="785" y="57"/>
                    <a:pt x="679" y="26"/>
                    <a:pt x="556" y="3"/>
                  </a:cubicBezTo>
                  <a:cubicBezTo>
                    <a:pt x="339" y="8"/>
                    <a:pt x="330" y="0"/>
                    <a:pt x="116" y="35"/>
                  </a:cubicBezTo>
                  <a:cubicBezTo>
                    <a:pt x="24" y="61"/>
                    <a:pt x="74" y="134"/>
                    <a:pt x="52" y="163"/>
                  </a:cubicBezTo>
                  <a:cubicBezTo>
                    <a:pt x="47" y="204"/>
                    <a:pt x="93" y="272"/>
                    <a:pt x="84" y="283"/>
                  </a:cubicBezTo>
                  <a:cubicBezTo>
                    <a:pt x="89" y="298"/>
                    <a:pt x="5" y="256"/>
                    <a:pt x="0" y="231"/>
                  </a:cubicBezTo>
                  <a:lnTo>
                    <a:pt x="52" y="131"/>
                  </a:lnTo>
                  <a:close/>
                </a:path>
              </a:pathLst>
            </a:custGeom>
            <a:solidFill>
              <a:srgbClr val="C0C0C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DDDDDD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461" name="Freeform 5"/>
            <p:cNvSpPr>
              <a:spLocks/>
            </p:cNvSpPr>
            <p:nvPr/>
          </p:nvSpPr>
          <p:spPr bwMode="auto">
            <a:xfrm>
              <a:off x="4603" y="384"/>
              <a:ext cx="1109" cy="950"/>
            </a:xfrm>
            <a:custGeom>
              <a:avLst/>
              <a:gdLst>
                <a:gd name="T0" fmla="*/ 52 w 1109"/>
                <a:gd name="T1" fmla="*/ 131 h 950"/>
                <a:gd name="T2" fmla="*/ 52 w 1109"/>
                <a:gd name="T3" fmla="*/ 419 h 950"/>
                <a:gd name="T4" fmla="*/ 124 w 1109"/>
                <a:gd name="T5" fmla="*/ 639 h 950"/>
                <a:gd name="T6" fmla="*/ 276 w 1109"/>
                <a:gd name="T7" fmla="*/ 783 h 950"/>
                <a:gd name="T8" fmla="*/ 704 w 1109"/>
                <a:gd name="T9" fmla="*/ 919 h 950"/>
                <a:gd name="T10" fmla="*/ 1006 w 1109"/>
                <a:gd name="T11" fmla="*/ 933 h 950"/>
                <a:gd name="T12" fmla="*/ 1109 w 1109"/>
                <a:gd name="T13" fmla="*/ 785 h 950"/>
                <a:gd name="T14" fmla="*/ 1079 w 1109"/>
                <a:gd name="T15" fmla="*/ 357 h 950"/>
                <a:gd name="T16" fmla="*/ 1012 w 1109"/>
                <a:gd name="T17" fmla="*/ 227 h 950"/>
                <a:gd name="T18" fmla="*/ 858 w 1109"/>
                <a:gd name="T19" fmla="*/ 165 h 950"/>
                <a:gd name="T20" fmla="*/ 556 w 1109"/>
                <a:gd name="T21" fmla="*/ 3 h 950"/>
                <a:gd name="T22" fmla="*/ 116 w 1109"/>
                <a:gd name="T23" fmla="*/ 35 h 950"/>
                <a:gd name="T24" fmla="*/ 52 w 1109"/>
                <a:gd name="T25" fmla="*/ 163 h 950"/>
                <a:gd name="T26" fmla="*/ 84 w 1109"/>
                <a:gd name="T27" fmla="*/ 283 h 950"/>
                <a:gd name="T28" fmla="*/ 0 w 1109"/>
                <a:gd name="T29" fmla="*/ 231 h 950"/>
                <a:gd name="T30" fmla="*/ 52 w 1109"/>
                <a:gd name="T31" fmla="*/ 131 h 9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09" h="950">
                  <a:moveTo>
                    <a:pt x="52" y="131"/>
                  </a:moveTo>
                  <a:cubicBezTo>
                    <a:pt x="52" y="158"/>
                    <a:pt x="40" y="334"/>
                    <a:pt x="52" y="419"/>
                  </a:cubicBezTo>
                  <a:cubicBezTo>
                    <a:pt x="64" y="504"/>
                    <a:pt x="87" y="578"/>
                    <a:pt x="124" y="639"/>
                  </a:cubicBezTo>
                  <a:cubicBezTo>
                    <a:pt x="181" y="725"/>
                    <a:pt x="190" y="746"/>
                    <a:pt x="276" y="783"/>
                  </a:cubicBezTo>
                  <a:cubicBezTo>
                    <a:pt x="427" y="847"/>
                    <a:pt x="549" y="866"/>
                    <a:pt x="704" y="919"/>
                  </a:cubicBezTo>
                  <a:cubicBezTo>
                    <a:pt x="803" y="909"/>
                    <a:pt x="908" y="950"/>
                    <a:pt x="1006" y="933"/>
                  </a:cubicBezTo>
                  <a:cubicBezTo>
                    <a:pt x="1065" y="923"/>
                    <a:pt x="1109" y="785"/>
                    <a:pt x="1109" y="785"/>
                  </a:cubicBezTo>
                  <a:cubicBezTo>
                    <a:pt x="1099" y="642"/>
                    <a:pt x="1100" y="498"/>
                    <a:pt x="1079" y="357"/>
                  </a:cubicBezTo>
                  <a:cubicBezTo>
                    <a:pt x="1071" y="307"/>
                    <a:pt x="1042" y="254"/>
                    <a:pt x="1012" y="227"/>
                  </a:cubicBezTo>
                  <a:cubicBezTo>
                    <a:pt x="893" y="122"/>
                    <a:pt x="948" y="196"/>
                    <a:pt x="858" y="165"/>
                  </a:cubicBezTo>
                  <a:cubicBezTo>
                    <a:pt x="785" y="57"/>
                    <a:pt x="679" y="26"/>
                    <a:pt x="556" y="3"/>
                  </a:cubicBezTo>
                  <a:cubicBezTo>
                    <a:pt x="339" y="8"/>
                    <a:pt x="330" y="0"/>
                    <a:pt x="116" y="35"/>
                  </a:cubicBezTo>
                  <a:cubicBezTo>
                    <a:pt x="24" y="61"/>
                    <a:pt x="74" y="134"/>
                    <a:pt x="52" y="163"/>
                  </a:cubicBezTo>
                  <a:cubicBezTo>
                    <a:pt x="47" y="204"/>
                    <a:pt x="93" y="272"/>
                    <a:pt x="84" y="283"/>
                  </a:cubicBezTo>
                  <a:cubicBezTo>
                    <a:pt x="89" y="298"/>
                    <a:pt x="5" y="256"/>
                    <a:pt x="0" y="231"/>
                  </a:cubicBezTo>
                  <a:lnTo>
                    <a:pt x="52" y="131"/>
                  </a:lnTo>
                  <a:close/>
                </a:path>
              </a:pathLst>
            </a:custGeom>
            <a:pattFill prst="horzBrick">
              <a:fgClr>
                <a:srgbClr val="DDDDDD"/>
              </a:fgClr>
              <a:bgClr>
                <a:schemeClr val="bg1"/>
              </a:bgClr>
            </a:patt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47462" name="Group 6"/>
            <p:cNvGrpSpPr>
              <a:grpSpLocks/>
            </p:cNvGrpSpPr>
            <p:nvPr/>
          </p:nvGrpSpPr>
          <p:grpSpPr bwMode="auto">
            <a:xfrm>
              <a:off x="4704" y="153"/>
              <a:ext cx="1025" cy="1152"/>
              <a:chOff x="4704" y="153"/>
              <a:chExt cx="1025" cy="1152"/>
            </a:xfrm>
          </p:grpSpPr>
          <p:graphicFrame>
            <p:nvGraphicFramePr>
              <p:cNvPr id="147463" name="Object 7"/>
              <p:cNvGraphicFramePr>
                <a:graphicFrameLocks noChangeAspect="1"/>
              </p:cNvGraphicFramePr>
              <p:nvPr/>
            </p:nvGraphicFramePr>
            <p:xfrm>
              <a:off x="4896" y="432"/>
              <a:ext cx="430" cy="681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5146" name="Clip" r:id="rId7" imgW="1917360" imgH="2997000" progId="MS_ClipArt_Gallery.2">
                      <p:embed/>
                    </p:oleObj>
                  </mc:Choice>
                  <mc:Fallback>
                    <p:oleObj name="Clip" r:id="rId7" imgW="1917360" imgH="2997000" progId="MS_ClipArt_Gallery.2">
                      <p:embed/>
                      <p:pic>
                        <p:nvPicPr>
                          <p:cNvPr id="0" name="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8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4896" y="432"/>
                            <a:ext cx="430" cy="681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ffectLst/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rgbClr val="FFFFFF"/>
                                </a:solidFill>
                              </a14:hiddenFill>
                            </a:ext>
                            <a:ext uri="{91240B29-F687-4F45-9708-019B960494DF}">
                              <a14:hiddenLine xmlns:a14="http://schemas.microsoft.com/office/drawing/2010/main" w="9525">
                                <a:solidFill>
                                  <a:srgbClr val="000000"/>
                                </a:solidFill>
                                <a:miter lim="800000"/>
                                <a:headEnd/>
                                <a:tailEnd/>
                              </a14:hiddenLine>
                            </a:ex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rgbClr val="808080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</p:pic>
                    </p:oleObj>
                  </mc:Fallback>
                </mc:AlternateContent>
              </a:graphicData>
            </a:graphic>
          </p:graphicFrame>
          <p:grpSp>
            <p:nvGrpSpPr>
              <p:cNvPr id="147464" name="Group 8"/>
              <p:cNvGrpSpPr>
                <a:grpSpLocks/>
              </p:cNvGrpSpPr>
              <p:nvPr/>
            </p:nvGrpSpPr>
            <p:grpSpPr bwMode="auto">
              <a:xfrm>
                <a:off x="4704" y="153"/>
                <a:ext cx="288" cy="873"/>
                <a:chOff x="4032" y="375"/>
                <a:chExt cx="288" cy="873"/>
              </a:xfrm>
            </p:grpSpPr>
            <p:pic>
              <p:nvPicPr>
                <p:cNvPr id="147465" name="Picture 9" descr="000803_1055_4732_v__v"/>
                <p:cNvPicPr>
                  <a:picLocks noChangeAspect="1" noChangeArrowheads="1"/>
                </p:cNvPicPr>
                <p:nvPr/>
              </p:nvPicPr>
              <p:blipFill>
                <a:blip r:embed="rId9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flipH="1">
                  <a:off x="4032" y="621"/>
                  <a:ext cx="288" cy="627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  <p:sp>
              <p:nvSpPr>
                <p:cNvPr id="147466" name="Text Box 10"/>
                <p:cNvSpPr txBox="1">
                  <a:spLocks noChangeArrowheads="1"/>
                </p:cNvSpPr>
                <p:nvPr/>
              </p:nvSpPr>
              <p:spPr bwMode="auto">
                <a:xfrm>
                  <a:off x="4032" y="375"/>
                  <a:ext cx="192" cy="327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/>
                <a:p>
                  <a:pPr>
                    <a:spcBef>
                      <a:spcPct val="50000"/>
                    </a:spcBef>
                  </a:pPr>
                  <a:r>
                    <a:rPr lang="en-US" sz="2800" dirty="0">
                      <a:solidFill>
                        <a:srgbClr val="FF0000"/>
                      </a:solidFill>
                      <a:latin typeface="Arial" charset="0"/>
                      <a:cs typeface="Arial" charset="0"/>
                    </a:rPr>
                    <a:t>?</a:t>
                  </a:r>
                </a:p>
              </p:txBody>
            </p:sp>
          </p:grpSp>
          <p:pic>
            <p:nvPicPr>
              <p:cNvPr id="147467" name="Picture 11" descr="EASTO008"/>
              <p:cNvPicPr>
                <a:picLocks noChangeAspect="1" noChangeArrowheads="1"/>
              </p:cNvPicPr>
              <p:nvPr/>
            </p:nvPicPr>
            <p:blipFill>
              <a:blip r:embed="rId10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136" y="681"/>
                <a:ext cx="593" cy="624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</p:grpSp>
      </p:grpSp>
      <p:pic>
        <p:nvPicPr>
          <p:cNvPr id="147468" name="Picture 12" descr="POINSET2"/>
          <p:cNvPicPr>
            <a:picLocks noChangeAspect="1" noChangeArrowheads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288" y="14288"/>
            <a:ext cx="1277937" cy="1273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47470" name="Picture 14" descr="POINSET2"/>
          <p:cNvPicPr>
            <a:picLocks noChangeAspect="1" noChangeArrowheads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-10800000">
            <a:off x="7800975" y="5519738"/>
            <a:ext cx="1279525" cy="12747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47471" name="Picture 15" descr="POINSET2"/>
          <p:cNvPicPr>
            <a:picLocks noChangeAspect="1" noChangeArrowheads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-16200000">
            <a:off x="7835900" y="26988"/>
            <a:ext cx="1279525" cy="1273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47472" name="Picture 16" descr="pretty_flower_purple_hb"/>
          <p:cNvPicPr>
            <a:picLocks noChangeAspect="1" noChangeArrowheads="1" noCrop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29538" y="5567363"/>
            <a:ext cx="1028700" cy="10287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47473" name="Picture 17" descr="pretty_flower_red_hb"/>
          <p:cNvPicPr>
            <a:picLocks noChangeAspect="1" noChangeArrowheads="1" noCrop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24800" y="333375"/>
            <a:ext cx="914400" cy="9144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47475" name="Picture 19" descr="pretty_flower_orange_hb"/>
          <p:cNvPicPr>
            <a:picLocks noChangeAspect="1" noChangeArrowheads="1" noCrop="1"/>
          </p:cNvPicPr>
          <p:nvPr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5738" y="166688"/>
            <a:ext cx="1028700" cy="10287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47476" name="Freeform 20"/>
          <p:cNvSpPr>
            <a:spLocks/>
          </p:cNvSpPr>
          <p:nvPr/>
        </p:nvSpPr>
        <p:spPr bwMode="auto">
          <a:xfrm>
            <a:off x="228600" y="1447800"/>
            <a:ext cx="8675688" cy="5105400"/>
          </a:xfrm>
          <a:custGeom>
            <a:avLst/>
            <a:gdLst>
              <a:gd name="T0" fmla="*/ 4800 w 5465"/>
              <a:gd name="T1" fmla="*/ 310 h 3131"/>
              <a:gd name="T2" fmla="*/ 1772 w 5465"/>
              <a:gd name="T3" fmla="*/ 163 h 3131"/>
              <a:gd name="T4" fmla="*/ 1432 w 5465"/>
              <a:gd name="T5" fmla="*/ 0 h 3131"/>
              <a:gd name="T6" fmla="*/ 989 w 5465"/>
              <a:gd name="T7" fmla="*/ 15 h 3131"/>
              <a:gd name="T8" fmla="*/ 428 w 5465"/>
              <a:gd name="T9" fmla="*/ 89 h 3131"/>
              <a:gd name="T10" fmla="*/ 118 w 5465"/>
              <a:gd name="T11" fmla="*/ 177 h 3131"/>
              <a:gd name="T12" fmla="*/ 0 w 5465"/>
              <a:gd name="T13" fmla="*/ 635 h 3131"/>
              <a:gd name="T14" fmla="*/ 133 w 5465"/>
              <a:gd name="T15" fmla="*/ 1123 h 3131"/>
              <a:gd name="T16" fmla="*/ 266 w 5465"/>
              <a:gd name="T17" fmla="*/ 1448 h 3131"/>
              <a:gd name="T18" fmla="*/ 177 w 5465"/>
              <a:gd name="T19" fmla="*/ 1640 h 3131"/>
              <a:gd name="T20" fmla="*/ 221 w 5465"/>
              <a:gd name="T21" fmla="*/ 1846 h 3131"/>
              <a:gd name="T22" fmla="*/ 310 w 5465"/>
              <a:gd name="T23" fmla="*/ 2009 h 3131"/>
              <a:gd name="T24" fmla="*/ 458 w 5465"/>
              <a:gd name="T25" fmla="*/ 2304 h 3131"/>
              <a:gd name="T26" fmla="*/ 472 w 5465"/>
              <a:gd name="T27" fmla="*/ 2393 h 3131"/>
              <a:gd name="T28" fmla="*/ 546 w 5465"/>
              <a:gd name="T29" fmla="*/ 2496 h 3131"/>
              <a:gd name="T30" fmla="*/ 709 w 5465"/>
              <a:gd name="T31" fmla="*/ 2733 h 3131"/>
              <a:gd name="T32" fmla="*/ 768 w 5465"/>
              <a:gd name="T33" fmla="*/ 2880 h 3131"/>
              <a:gd name="T34" fmla="*/ 797 w 5465"/>
              <a:gd name="T35" fmla="*/ 2984 h 3131"/>
              <a:gd name="T36" fmla="*/ 945 w 5465"/>
              <a:gd name="T37" fmla="*/ 3087 h 3131"/>
              <a:gd name="T38" fmla="*/ 1152 w 5465"/>
              <a:gd name="T39" fmla="*/ 3117 h 3131"/>
              <a:gd name="T40" fmla="*/ 1462 w 5465"/>
              <a:gd name="T41" fmla="*/ 3043 h 3131"/>
              <a:gd name="T42" fmla="*/ 1536 w 5465"/>
              <a:gd name="T43" fmla="*/ 3013 h 3131"/>
              <a:gd name="T44" fmla="*/ 1846 w 5465"/>
              <a:gd name="T45" fmla="*/ 2984 h 3131"/>
              <a:gd name="T46" fmla="*/ 2496 w 5465"/>
              <a:gd name="T47" fmla="*/ 3072 h 3131"/>
              <a:gd name="T48" fmla="*/ 2954 w 5465"/>
              <a:gd name="T49" fmla="*/ 3131 h 3131"/>
              <a:gd name="T50" fmla="*/ 3677 w 5465"/>
              <a:gd name="T51" fmla="*/ 3043 h 3131"/>
              <a:gd name="T52" fmla="*/ 3648 w 5465"/>
              <a:gd name="T53" fmla="*/ 2984 h 3131"/>
              <a:gd name="T54" fmla="*/ 3589 w 5465"/>
              <a:gd name="T55" fmla="*/ 2939 h 3131"/>
              <a:gd name="T56" fmla="*/ 3264 w 5465"/>
              <a:gd name="T57" fmla="*/ 2747 h 3131"/>
              <a:gd name="T58" fmla="*/ 3234 w 5465"/>
              <a:gd name="T59" fmla="*/ 2688 h 3131"/>
              <a:gd name="T60" fmla="*/ 3249 w 5465"/>
              <a:gd name="T61" fmla="*/ 2289 h 3131"/>
              <a:gd name="T62" fmla="*/ 3603 w 5465"/>
              <a:gd name="T63" fmla="*/ 2068 h 3131"/>
              <a:gd name="T64" fmla="*/ 3766 w 5465"/>
              <a:gd name="T65" fmla="*/ 1728 h 3131"/>
              <a:gd name="T66" fmla="*/ 3943 w 5465"/>
              <a:gd name="T67" fmla="*/ 1625 h 3131"/>
              <a:gd name="T68" fmla="*/ 4076 w 5465"/>
              <a:gd name="T69" fmla="*/ 1566 h 3131"/>
              <a:gd name="T70" fmla="*/ 4371 w 5465"/>
              <a:gd name="T71" fmla="*/ 1595 h 3131"/>
              <a:gd name="T72" fmla="*/ 4726 w 5465"/>
              <a:gd name="T73" fmla="*/ 1728 h 3131"/>
              <a:gd name="T74" fmla="*/ 5154 w 5465"/>
              <a:gd name="T75" fmla="*/ 1773 h 3131"/>
              <a:gd name="T76" fmla="*/ 5346 w 5465"/>
              <a:gd name="T77" fmla="*/ 1566 h 3131"/>
              <a:gd name="T78" fmla="*/ 5435 w 5465"/>
              <a:gd name="T79" fmla="*/ 1256 h 3131"/>
              <a:gd name="T80" fmla="*/ 5420 w 5465"/>
              <a:gd name="T81" fmla="*/ 753 h 3131"/>
              <a:gd name="T82" fmla="*/ 5361 w 5465"/>
              <a:gd name="T83" fmla="*/ 606 h 3131"/>
              <a:gd name="T84" fmla="*/ 5317 w 5465"/>
              <a:gd name="T85" fmla="*/ 517 h 3131"/>
              <a:gd name="T86" fmla="*/ 4741 w 5465"/>
              <a:gd name="T87" fmla="*/ 237 h 3131"/>
              <a:gd name="T88" fmla="*/ 4238 w 5465"/>
              <a:gd name="T89" fmla="*/ 251 h 3131"/>
              <a:gd name="T90" fmla="*/ 3116 w 5465"/>
              <a:gd name="T91" fmla="*/ 303 h 31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5465" h="3131">
                <a:moveTo>
                  <a:pt x="4800" y="310"/>
                </a:moveTo>
                <a:cubicBezTo>
                  <a:pt x="2535" y="283"/>
                  <a:pt x="3012" y="385"/>
                  <a:pt x="1772" y="163"/>
                </a:cubicBezTo>
                <a:cubicBezTo>
                  <a:pt x="1660" y="99"/>
                  <a:pt x="1546" y="58"/>
                  <a:pt x="1432" y="0"/>
                </a:cubicBezTo>
                <a:cubicBezTo>
                  <a:pt x="1284" y="5"/>
                  <a:pt x="1136" y="2"/>
                  <a:pt x="989" y="15"/>
                </a:cubicBezTo>
                <a:cubicBezTo>
                  <a:pt x="801" y="31"/>
                  <a:pt x="616" y="70"/>
                  <a:pt x="428" y="89"/>
                </a:cubicBezTo>
                <a:cubicBezTo>
                  <a:pt x="323" y="115"/>
                  <a:pt x="223" y="152"/>
                  <a:pt x="118" y="177"/>
                </a:cubicBezTo>
                <a:cubicBezTo>
                  <a:pt x="74" y="329"/>
                  <a:pt x="31" y="480"/>
                  <a:pt x="0" y="635"/>
                </a:cubicBezTo>
                <a:cubicBezTo>
                  <a:pt x="22" y="787"/>
                  <a:pt x="12" y="1002"/>
                  <a:pt x="133" y="1123"/>
                </a:cubicBezTo>
                <a:cubicBezTo>
                  <a:pt x="176" y="1234"/>
                  <a:pt x="233" y="1333"/>
                  <a:pt x="266" y="1448"/>
                </a:cubicBezTo>
                <a:cubicBezTo>
                  <a:pt x="241" y="1521"/>
                  <a:pt x="210" y="1572"/>
                  <a:pt x="177" y="1640"/>
                </a:cubicBezTo>
                <a:cubicBezTo>
                  <a:pt x="192" y="1709"/>
                  <a:pt x="202" y="1779"/>
                  <a:pt x="221" y="1846"/>
                </a:cubicBezTo>
                <a:cubicBezTo>
                  <a:pt x="259" y="1978"/>
                  <a:pt x="254" y="1916"/>
                  <a:pt x="310" y="2009"/>
                </a:cubicBezTo>
                <a:cubicBezTo>
                  <a:pt x="367" y="2104"/>
                  <a:pt x="402" y="2208"/>
                  <a:pt x="458" y="2304"/>
                </a:cubicBezTo>
                <a:cubicBezTo>
                  <a:pt x="463" y="2334"/>
                  <a:pt x="463" y="2364"/>
                  <a:pt x="472" y="2393"/>
                </a:cubicBezTo>
                <a:cubicBezTo>
                  <a:pt x="493" y="2465"/>
                  <a:pt x="503" y="2441"/>
                  <a:pt x="546" y="2496"/>
                </a:cubicBezTo>
                <a:cubicBezTo>
                  <a:pt x="643" y="2620"/>
                  <a:pt x="646" y="2629"/>
                  <a:pt x="709" y="2733"/>
                </a:cubicBezTo>
                <a:cubicBezTo>
                  <a:pt x="744" y="2879"/>
                  <a:pt x="692" y="2684"/>
                  <a:pt x="768" y="2880"/>
                </a:cubicBezTo>
                <a:cubicBezTo>
                  <a:pt x="781" y="2914"/>
                  <a:pt x="782" y="2951"/>
                  <a:pt x="797" y="2984"/>
                </a:cubicBezTo>
                <a:cubicBezTo>
                  <a:pt x="846" y="3090"/>
                  <a:pt x="844" y="3072"/>
                  <a:pt x="945" y="3087"/>
                </a:cubicBezTo>
                <a:cubicBezTo>
                  <a:pt x="1014" y="3097"/>
                  <a:pt x="1083" y="3107"/>
                  <a:pt x="1152" y="3117"/>
                </a:cubicBezTo>
                <a:cubicBezTo>
                  <a:pt x="1255" y="3092"/>
                  <a:pt x="1359" y="3068"/>
                  <a:pt x="1462" y="3043"/>
                </a:cubicBezTo>
                <a:cubicBezTo>
                  <a:pt x="1488" y="3037"/>
                  <a:pt x="1510" y="3017"/>
                  <a:pt x="1536" y="3013"/>
                </a:cubicBezTo>
                <a:cubicBezTo>
                  <a:pt x="1639" y="2997"/>
                  <a:pt x="1743" y="2994"/>
                  <a:pt x="1846" y="2984"/>
                </a:cubicBezTo>
                <a:cubicBezTo>
                  <a:pt x="2063" y="3013"/>
                  <a:pt x="2279" y="3048"/>
                  <a:pt x="2496" y="3072"/>
                </a:cubicBezTo>
                <a:cubicBezTo>
                  <a:pt x="2958" y="3124"/>
                  <a:pt x="2767" y="3041"/>
                  <a:pt x="2954" y="3131"/>
                </a:cubicBezTo>
                <a:cubicBezTo>
                  <a:pt x="3195" y="3102"/>
                  <a:pt x="3439" y="3093"/>
                  <a:pt x="3677" y="3043"/>
                </a:cubicBezTo>
                <a:cubicBezTo>
                  <a:pt x="3698" y="3038"/>
                  <a:pt x="3662" y="3001"/>
                  <a:pt x="3648" y="2984"/>
                </a:cubicBezTo>
                <a:cubicBezTo>
                  <a:pt x="3632" y="2965"/>
                  <a:pt x="3610" y="2953"/>
                  <a:pt x="3589" y="2939"/>
                </a:cubicBezTo>
                <a:cubicBezTo>
                  <a:pt x="3483" y="2868"/>
                  <a:pt x="3370" y="2818"/>
                  <a:pt x="3264" y="2747"/>
                </a:cubicBezTo>
                <a:cubicBezTo>
                  <a:pt x="3254" y="2727"/>
                  <a:pt x="3235" y="2710"/>
                  <a:pt x="3234" y="2688"/>
                </a:cubicBezTo>
                <a:cubicBezTo>
                  <a:pt x="3230" y="2555"/>
                  <a:pt x="3195" y="2410"/>
                  <a:pt x="3249" y="2289"/>
                </a:cubicBezTo>
                <a:cubicBezTo>
                  <a:pt x="3267" y="2249"/>
                  <a:pt x="3512" y="2099"/>
                  <a:pt x="3603" y="2068"/>
                </a:cubicBezTo>
                <a:cubicBezTo>
                  <a:pt x="3643" y="1952"/>
                  <a:pt x="3656" y="1807"/>
                  <a:pt x="3766" y="1728"/>
                </a:cubicBezTo>
                <a:cubicBezTo>
                  <a:pt x="4058" y="1518"/>
                  <a:pt x="3725" y="1745"/>
                  <a:pt x="3943" y="1625"/>
                </a:cubicBezTo>
                <a:cubicBezTo>
                  <a:pt x="4067" y="1557"/>
                  <a:pt x="3932" y="1595"/>
                  <a:pt x="4076" y="1566"/>
                </a:cubicBezTo>
                <a:cubicBezTo>
                  <a:pt x="4197" y="1474"/>
                  <a:pt x="4124" y="1504"/>
                  <a:pt x="4371" y="1595"/>
                </a:cubicBezTo>
                <a:cubicBezTo>
                  <a:pt x="4504" y="1644"/>
                  <a:pt x="4592" y="1705"/>
                  <a:pt x="4726" y="1728"/>
                </a:cubicBezTo>
                <a:cubicBezTo>
                  <a:pt x="4903" y="1829"/>
                  <a:pt x="4943" y="1803"/>
                  <a:pt x="5154" y="1773"/>
                </a:cubicBezTo>
                <a:cubicBezTo>
                  <a:pt x="5225" y="1702"/>
                  <a:pt x="5294" y="1653"/>
                  <a:pt x="5346" y="1566"/>
                </a:cubicBezTo>
                <a:cubicBezTo>
                  <a:pt x="5364" y="1461"/>
                  <a:pt x="5400" y="1357"/>
                  <a:pt x="5435" y="1256"/>
                </a:cubicBezTo>
                <a:cubicBezTo>
                  <a:pt x="5465" y="1022"/>
                  <a:pt x="5458" y="1138"/>
                  <a:pt x="5420" y="753"/>
                </a:cubicBezTo>
                <a:cubicBezTo>
                  <a:pt x="5411" y="666"/>
                  <a:pt x="5404" y="685"/>
                  <a:pt x="5361" y="606"/>
                </a:cubicBezTo>
                <a:cubicBezTo>
                  <a:pt x="5345" y="577"/>
                  <a:pt x="5336" y="544"/>
                  <a:pt x="5317" y="517"/>
                </a:cubicBezTo>
                <a:cubicBezTo>
                  <a:pt x="5194" y="340"/>
                  <a:pt x="4932" y="291"/>
                  <a:pt x="4741" y="237"/>
                </a:cubicBezTo>
                <a:cubicBezTo>
                  <a:pt x="4357" y="254"/>
                  <a:pt x="4524" y="251"/>
                  <a:pt x="4238" y="251"/>
                </a:cubicBezTo>
                <a:lnTo>
                  <a:pt x="3116" y="303"/>
                </a:lnTo>
              </a:path>
            </a:pathLst>
          </a:custGeom>
          <a:pattFill prst="horzBrick">
            <a:fgClr>
              <a:srgbClr val="99CCFF"/>
            </a:fgClr>
            <a:bgClr>
              <a:schemeClr val="bg1"/>
            </a:bgClr>
          </a:patt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147477" name="Group 21"/>
          <p:cNvGrpSpPr>
            <a:grpSpLocks/>
          </p:cNvGrpSpPr>
          <p:nvPr/>
        </p:nvGrpSpPr>
        <p:grpSpPr bwMode="auto">
          <a:xfrm>
            <a:off x="6538728" y="5768023"/>
            <a:ext cx="1066800" cy="833437"/>
            <a:chOff x="4502" y="3363"/>
            <a:chExt cx="672" cy="525"/>
          </a:xfrm>
        </p:grpSpPr>
        <p:grpSp>
          <p:nvGrpSpPr>
            <p:cNvPr id="147478" name="Group 22"/>
            <p:cNvGrpSpPr>
              <a:grpSpLocks/>
            </p:cNvGrpSpPr>
            <p:nvPr/>
          </p:nvGrpSpPr>
          <p:grpSpPr bwMode="auto">
            <a:xfrm>
              <a:off x="4502" y="3363"/>
              <a:ext cx="672" cy="525"/>
              <a:chOff x="47" y="0"/>
              <a:chExt cx="5713" cy="4320"/>
            </a:xfrm>
          </p:grpSpPr>
          <p:sp>
            <p:nvSpPr>
              <p:cNvPr id="147479" name="Freeform 23"/>
              <p:cNvSpPr>
                <a:spLocks/>
              </p:cNvSpPr>
              <p:nvPr/>
            </p:nvSpPr>
            <p:spPr bwMode="auto">
              <a:xfrm>
                <a:off x="47" y="0"/>
                <a:ext cx="5713" cy="4320"/>
              </a:xfrm>
              <a:custGeom>
                <a:avLst/>
                <a:gdLst>
                  <a:gd name="T0" fmla="*/ 3365 w 5713"/>
                  <a:gd name="T1" fmla="*/ 58 h 4320"/>
                  <a:gd name="T2" fmla="*/ 3390 w 5713"/>
                  <a:gd name="T3" fmla="*/ 142 h 4320"/>
                  <a:gd name="T4" fmla="*/ 3613 w 5713"/>
                  <a:gd name="T5" fmla="*/ 187 h 4320"/>
                  <a:gd name="T6" fmla="*/ 4015 w 5713"/>
                  <a:gd name="T7" fmla="*/ 178 h 4320"/>
                  <a:gd name="T8" fmla="*/ 4051 w 5713"/>
                  <a:gd name="T9" fmla="*/ 310 h 4320"/>
                  <a:gd name="T10" fmla="*/ 3735 w 5713"/>
                  <a:gd name="T11" fmla="*/ 420 h 4320"/>
                  <a:gd name="T12" fmla="*/ 3794 w 5713"/>
                  <a:gd name="T13" fmla="*/ 514 h 4320"/>
                  <a:gd name="T14" fmla="*/ 3699 w 5713"/>
                  <a:gd name="T15" fmla="*/ 610 h 4320"/>
                  <a:gd name="T16" fmla="*/ 3576 w 5713"/>
                  <a:gd name="T17" fmla="*/ 663 h 4320"/>
                  <a:gd name="T18" fmla="*/ 3529 w 5713"/>
                  <a:gd name="T19" fmla="*/ 765 h 4320"/>
                  <a:gd name="T20" fmla="*/ 3699 w 5713"/>
                  <a:gd name="T21" fmla="*/ 779 h 4320"/>
                  <a:gd name="T22" fmla="*/ 3838 w 5713"/>
                  <a:gd name="T23" fmla="*/ 866 h 4320"/>
                  <a:gd name="T24" fmla="*/ 3855 w 5713"/>
                  <a:gd name="T25" fmla="*/ 996 h 4320"/>
                  <a:gd name="T26" fmla="*/ 4086 w 5713"/>
                  <a:gd name="T27" fmla="*/ 1008 h 4320"/>
                  <a:gd name="T28" fmla="*/ 4093 w 5713"/>
                  <a:gd name="T29" fmla="*/ 1019 h 4320"/>
                  <a:gd name="T30" fmla="*/ 4213 w 5713"/>
                  <a:gd name="T31" fmla="*/ 990 h 4320"/>
                  <a:gd name="T32" fmla="*/ 4402 w 5713"/>
                  <a:gd name="T33" fmla="*/ 1022 h 4320"/>
                  <a:gd name="T34" fmla="*/ 5351 w 5713"/>
                  <a:gd name="T35" fmla="*/ 1452 h 4320"/>
                  <a:gd name="T36" fmla="*/ 5642 w 5713"/>
                  <a:gd name="T37" fmla="*/ 1563 h 4320"/>
                  <a:gd name="T38" fmla="*/ 5637 w 5713"/>
                  <a:gd name="T39" fmla="*/ 1877 h 4320"/>
                  <a:gd name="T40" fmla="*/ 5417 w 5713"/>
                  <a:gd name="T41" fmla="*/ 2071 h 4320"/>
                  <a:gd name="T42" fmla="*/ 5321 w 5713"/>
                  <a:gd name="T43" fmla="*/ 2666 h 4320"/>
                  <a:gd name="T44" fmla="*/ 5311 w 5713"/>
                  <a:gd name="T45" fmla="*/ 2755 h 4320"/>
                  <a:gd name="T46" fmla="*/ 4581 w 5713"/>
                  <a:gd name="T47" fmla="*/ 3818 h 4320"/>
                  <a:gd name="T48" fmla="*/ 4260 w 5713"/>
                  <a:gd name="T49" fmla="*/ 3877 h 4320"/>
                  <a:gd name="T50" fmla="*/ 4554 w 5713"/>
                  <a:gd name="T51" fmla="*/ 4005 h 4320"/>
                  <a:gd name="T52" fmla="*/ 4525 w 5713"/>
                  <a:gd name="T53" fmla="*/ 4188 h 4320"/>
                  <a:gd name="T54" fmla="*/ 3961 w 5713"/>
                  <a:gd name="T55" fmla="*/ 4303 h 4320"/>
                  <a:gd name="T56" fmla="*/ 3451 w 5713"/>
                  <a:gd name="T57" fmla="*/ 4237 h 4320"/>
                  <a:gd name="T58" fmla="*/ 3194 w 5713"/>
                  <a:gd name="T59" fmla="*/ 4093 h 4320"/>
                  <a:gd name="T60" fmla="*/ 2990 w 5713"/>
                  <a:gd name="T61" fmla="*/ 3942 h 4320"/>
                  <a:gd name="T62" fmla="*/ 3034 w 5713"/>
                  <a:gd name="T63" fmla="*/ 3838 h 4320"/>
                  <a:gd name="T64" fmla="*/ 2789 w 5713"/>
                  <a:gd name="T65" fmla="*/ 3815 h 4320"/>
                  <a:gd name="T66" fmla="*/ 2632 w 5713"/>
                  <a:gd name="T67" fmla="*/ 3852 h 4320"/>
                  <a:gd name="T68" fmla="*/ 2598 w 5713"/>
                  <a:gd name="T69" fmla="*/ 3974 h 4320"/>
                  <a:gd name="T70" fmla="*/ 2478 w 5713"/>
                  <a:gd name="T71" fmla="*/ 4184 h 4320"/>
                  <a:gd name="T72" fmla="*/ 2169 w 5713"/>
                  <a:gd name="T73" fmla="*/ 4316 h 4320"/>
                  <a:gd name="T74" fmla="*/ 1723 w 5713"/>
                  <a:gd name="T75" fmla="*/ 4236 h 4320"/>
                  <a:gd name="T76" fmla="*/ 1515 w 5713"/>
                  <a:gd name="T77" fmla="*/ 4069 h 4320"/>
                  <a:gd name="T78" fmla="*/ 1203 w 5713"/>
                  <a:gd name="T79" fmla="*/ 3952 h 4320"/>
                  <a:gd name="T80" fmla="*/ 1017 w 5713"/>
                  <a:gd name="T81" fmla="*/ 3803 h 4320"/>
                  <a:gd name="T82" fmla="*/ 154 w 5713"/>
                  <a:gd name="T83" fmla="*/ 2099 h 4320"/>
                  <a:gd name="T84" fmla="*/ 5 w 5713"/>
                  <a:gd name="T85" fmla="*/ 1861 h 4320"/>
                  <a:gd name="T86" fmla="*/ 365 w 5713"/>
                  <a:gd name="T87" fmla="*/ 1116 h 4320"/>
                  <a:gd name="T88" fmla="*/ 870 w 5713"/>
                  <a:gd name="T89" fmla="*/ 1116 h 4320"/>
                  <a:gd name="T90" fmla="*/ 1395 w 5713"/>
                  <a:gd name="T91" fmla="*/ 1046 h 4320"/>
                  <a:gd name="T92" fmla="*/ 1497 w 5713"/>
                  <a:gd name="T93" fmla="*/ 992 h 4320"/>
                  <a:gd name="T94" fmla="*/ 1664 w 5713"/>
                  <a:gd name="T95" fmla="*/ 999 h 4320"/>
                  <a:gd name="T96" fmla="*/ 1814 w 5713"/>
                  <a:gd name="T97" fmla="*/ 995 h 4320"/>
                  <a:gd name="T98" fmla="*/ 2017 w 5713"/>
                  <a:gd name="T99" fmla="*/ 866 h 4320"/>
                  <a:gd name="T100" fmla="*/ 2260 w 5713"/>
                  <a:gd name="T101" fmla="*/ 782 h 4320"/>
                  <a:gd name="T102" fmla="*/ 2191 w 5713"/>
                  <a:gd name="T103" fmla="*/ 726 h 4320"/>
                  <a:gd name="T104" fmla="*/ 2056 w 5713"/>
                  <a:gd name="T105" fmla="*/ 670 h 4320"/>
                  <a:gd name="T106" fmla="*/ 2044 w 5713"/>
                  <a:gd name="T107" fmla="*/ 612 h 4320"/>
                  <a:gd name="T108" fmla="*/ 1973 w 5713"/>
                  <a:gd name="T109" fmla="*/ 575 h 4320"/>
                  <a:gd name="T110" fmla="*/ 1870 w 5713"/>
                  <a:gd name="T111" fmla="*/ 557 h 4320"/>
                  <a:gd name="T112" fmla="*/ 1689 w 5713"/>
                  <a:gd name="T113" fmla="*/ 406 h 4320"/>
                  <a:gd name="T114" fmla="*/ 2125 w 5713"/>
                  <a:gd name="T115" fmla="*/ 336 h 4320"/>
                  <a:gd name="T116" fmla="*/ 2740 w 5713"/>
                  <a:gd name="T117" fmla="*/ 30 h 43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5713" h="4320">
                    <a:moveTo>
                      <a:pt x="3348" y="0"/>
                    </a:moveTo>
                    <a:lnTo>
                      <a:pt x="3355" y="8"/>
                    </a:lnTo>
                    <a:lnTo>
                      <a:pt x="3360" y="16"/>
                    </a:lnTo>
                    <a:lnTo>
                      <a:pt x="3363" y="24"/>
                    </a:lnTo>
                    <a:lnTo>
                      <a:pt x="3365" y="32"/>
                    </a:lnTo>
                    <a:lnTo>
                      <a:pt x="3365" y="40"/>
                    </a:lnTo>
                    <a:lnTo>
                      <a:pt x="3365" y="48"/>
                    </a:lnTo>
                    <a:lnTo>
                      <a:pt x="3365" y="58"/>
                    </a:lnTo>
                    <a:lnTo>
                      <a:pt x="3365" y="66"/>
                    </a:lnTo>
                    <a:lnTo>
                      <a:pt x="3368" y="74"/>
                    </a:lnTo>
                    <a:lnTo>
                      <a:pt x="3373" y="83"/>
                    </a:lnTo>
                    <a:lnTo>
                      <a:pt x="3375" y="95"/>
                    </a:lnTo>
                    <a:lnTo>
                      <a:pt x="3377" y="107"/>
                    </a:lnTo>
                    <a:lnTo>
                      <a:pt x="3380" y="119"/>
                    </a:lnTo>
                    <a:lnTo>
                      <a:pt x="3385" y="131"/>
                    </a:lnTo>
                    <a:lnTo>
                      <a:pt x="3390" y="142"/>
                    </a:lnTo>
                    <a:lnTo>
                      <a:pt x="3395" y="154"/>
                    </a:lnTo>
                    <a:lnTo>
                      <a:pt x="3402" y="165"/>
                    </a:lnTo>
                    <a:lnTo>
                      <a:pt x="3409" y="175"/>
                    </a:lnTo>
                    <a:lnTo>
                      <a:pt x="3417" y="187"/>
                    </a:lnTo>
                    <a:lnTo>
                      <a:pt x="3424" y="197"/>
                    </a:lnTo>
                    <a:lnTo>
                      <a:pt x="3493" y="195"/>
                    </a:lnTo>
                    <a:lnTo>
                      <a:pt x="3554" y="191"/>
                    </a:lnTo>
                    <a:lnTo>
                      <a:pt x="3613" y="187"/>
                    </a:lnTo>
                    <a:lnTo>
                      <a:pt x="3667" y="182"/>
                    </a:lnTo>
                    <a:lnTo>
                      <a:pt x="3721" y="179"/>
                    </a:lnTo>
                    <a:lnTo>
                      <a:pt x="3775" y="174"/>
                    </a:lnTo>
                    <a:lnTo>
                      <a:pt x="3831" y="170"/>
                    </a:lnTo>
                    <a:lnTo>
                      <a:pt x="3887" y="166"/>
                    </a:lnTo>
                    <a:lnTo>
                      <a:pt x="3946" y="164"/>
                    </a:lnTo>
                    <a:lnTo>
                      <a:pt x="4010" y="162"/>
                    </a:lnTo>
                    <a:lnTo>
                      <a:pt x="4015" y="178"/>
                    </a:lnTo>
                    <a:lnTo>
                      <a:pt x="4020" y="195"/>
                    </a:lnTo>
                    <a:lnTo>
                      <a:pt x="4025" y="211"/>
                    </a:lnTo>
                    <a:lnTo>
                      <a:pt x="4029" y="228"/>
                    </a:lnTo>
                    <a:lnTo>
                      <a:pt x="4037" y="244"/>
                    </a:lnTo>
                    <a:lnTo>
                      <a:pt x="4042" y="261"/>
                    </a:lnTo>
                    <a:lnTo>
                      <a:pt x="4044" y="277"/>
                    </a:lnTo>
                    <a:lnTo>
                      <a:pt x="4049" y="294"/>
                    </a:lnTo>
                    <a:lnTo>
                      <a:pt x="4051" y="310"/>
                    </a:lnTo>
                    <a:lnTo>
                      <a:pt x="4054" y="326"/>
                    </a:lnTo>
                    <a:lnTo>
                      <a:pt x="3701" y="371"/>
                    </a:lnTo>
                    <a:lnTo>
                      <a:pt x="3689" y="381"/>
                    </a:lnTo>
                    <a:lnTo>
                      <a:pt x="3686" y="390"/>
                    </a:lnTo>
                    <a:lnTo>
                      <a:pt x="3694" y="398"/>
                    </a:lnTo>
                    <a:lnTo>
                      <a:pt x="3703" y="406"/>
                    </a:lnTo>
                    <a:lnTo>
                      <a:pt x="3718" y="413"/>
                    </a:lnTo>
                    <a:lnTo>
                      <a:pt x="3735" y="420"/>
                    </a:lnTo>
                    <a:lnTo>
                      <a:pt x="3752" y="427"/>
                    </a:lnTo>
                    <a:lnTo>
                      <a:pt x="3770" y="435"/>
                    </a:lnTo>
                    <a:lnTo>
                      <a:pt x="3782" y="443"/>
                    </a:lnTo>
                    <a:lnTo>
                      <a:pt x="3789" y="453"/>
                    </a:lnTo>
                    <a:lnTo>
                      <a:pt x="3797" y="468"/>
                    </a:lnTo>
                    <a:lnTo>
                      <a:pt x="3799" y="484"/>
                    </a:lnTo>
                    <a:lnTo>
                      <a:pt x="3797" y="499"/>
                    </a:lnTo>
                    <a:lnTo>
                      <a:pt x="3794" y="514"/>
                    </a:lnTo>
                    <a:lnTo>
                      <a:pt x="3787" y="528"/>
                    </a:lnTo>
                    <a:lnTo>
                      <a:pt x="3777" y="542"/>
                    </a:lnTo>
                    <a:lnTo>
                      <a:pt x="3767" y="556"/>
                    </a:lnTo>
                    <a:lnTo>
                      <a:pt x="3755" y="570"/>
                    </a:lnTo>
                    <a:lnTo>
                      <a:pt x="3740" y="582"/>
                    </a:lnTo>
                    <a:lnTo>
                      <a:pt x="3725" y="594"/>
                    </a:lnTo>
                    <a:lnTo>
                      <a:pt x="3713" y="603"/>
                    </a:lnTo>
                    <a:lnTo>
                      <a:pt x="3699" y="610"/>
                    </a:lnTo>
                    <a:lnTo>
                      <a:pt x="3679" y="614"/>
                    </a:lnTo>
                    <a:lnTo>
                      <a:pt x="3659" y="619"/>
                    </a:lnTo>
                    <a:lnTo>
                      <a:pt x="3640" y="623"/>
                    </a:lnTo>
                    <a:lnTo>
                      <a:pt x="3620" y="628"/>
                    </a:lnTo>
                    <a:lnTo>
                      <a:pt x="3603" y="634"/>
                    </a:lnTo>
                    <a:lnTo>
                      <a:pt x="3591" y="642"/>
                    </a:lnTo>
                    <a:lnTo>
                      <a:pt x="3581" y="651"/>
                    </a:lnTo>
                    <a:lnTo>
                      <a:pt x="3576" y="663"/>
                    </a:lnTo>
                    <a:lnTo>
                      <a:pt x="3576" y="676"/>
                    </a:lnTo>
                    <a:lnTo>
                      <a:pt x="3574" y="688"/>
                    </a:lnTo>
                    <a:lnTo>
                      <a:pt x="3569" y="701"/>
                    </a:lnTo>
                    <a:lnTo>
                      <a:pt x="3564" y="714"/>
                    </a:lnTo>
                    <a:lnTo>
                      <a:pt x="3556" y="726"/>
                    </a:lnTo>
                    <a:lnTo>
                      <a:pt x="3547" y="739"/>
                    </a:lnTo>
                    <a:lnTo>
                      <a:pt x="3537" y="752"/>
                    </a:lnTo>
                    <a:lnTo>
                      <a:pt x="3529" y="765"/>
                    </a:lnTo>
                    <a:lnTo>
                      <a:pt x="3520" y="778"/>
                    </a:lnTo>
                    <a:lnTo>
                      <a:pt x="3512" y="790"/>
                    </a:lnTo>
                    <a:lnTo>
                      <a:pt x="3542" y="790"/>
                    </a:lnTo>
                    <a:lnTo>
                      <a:pt x="3574" y="789"/>
                    </a:lnTo>
                    <a:lnTo>
                      <a:pt x="3603" y="787"/>
                    </a:lnTo>
                    <a:lnTo>
                      <a:pt x="3635" y="783"/>
                    </a:lnTo>
                    <a:lnTo>
                      <a:pt x="3667" y="781"/>
                    </a:lnTo>
                    <a:lnTo>
                      <a:pt x="3699" y="779"/>
                    </a:lnTo>
                    <a:lnTo>
                      <a:pt x="3730" y="779"/>
                    </a:lnTo>
                    <a:lnTo>
                      <a:pt x="3760" y="779"/>
                    </a:lnTo>
                    <a:lnTo>
                      <a:pt x="3792" y="782"/>
                    </a:lnTo>
                    <a:lnTo>
                      <a:pt x="3821" y="787"/>
                    </a:lnTo>
                    <a:lnTo>
                      <a:pt x="3833" y="807"/>
                    </a:lnTo>
                    <a:lnTo>
                      <a:pt x="3838" y="827"/>
                    </a:lnTo>
                    <a:lnTo>
                      <a:pt x="3841" y="846"/>
                    </a:lnTo>
                    <a:lnTo>
                      <a:pt x="3838" y="866"/>
                    </a:lnTo>
                    <a:lnTo>
                      <a:pt x="3833" y="885"/>
                    </a:lnTo>
                    <a:lnTo>
                      <a:pt x="3828" y="904"/>
                    </a:lnTo>
                    <a:lnTo>
                      <a:pt x="3821" y="925"/>
                    </a:lnTo>
                    <a:lnTo>
                      <a:pt x="3814" y="944"/>
                    </a:lnTo>
                    <a:lnTo>
                      <a:pt x="3809" y="964"/>
                    </a:lnTo>
                    <a:lnTo>
                      <a:pt x="3806" y="984"/>
                    </a:lnTo>
                    <a:lnTo>
                      <a:pt x="3831" y="990"/>
                    </a:lnTo>
                    <a:lnTo>
                      <a:pt x="3855" y="996"/>
                    </a:lnTo>
                    <a:lnTo>
                      <a:pt x="3882" y="999"/>
                    </a:lnTo>
                    <a:lnTo>
                      <a:pt x="3912" y="1002"/>
                    </a:lnTo>
                    <a:lnTo>
                      <a:pt x="3944" y="1003"/>
                    </a:lnTo>
                    <a:lnTo>
                      <a:pt x="3973" y="1004"/>
                    </a:lnTo>
                    <a:lnTo>
                      <a:pt x="4005" y="1005"/>
                    </a:lnTo>
                    <a:lnTo>
                      <a:pt x="4034" y="1005"/>
                    </a:lnTo>
                    <a:lnTo>
                      <a:pt x="4061" y="1006"/>
                    </a:lnTo>
                    <a:lnTo>
                      <a:pt x="4086" y="1008"/>
                    </a:lnTo>
                    <a:lnTo>
                      <a:pt x="4086" y="1010"/>
                    </a:lnTo>
                    <a:lnTo>
                      <a:pt x="4086" y="1012"/>
                    </a:lnTo>
                    <a:lnTo>
                      <a:pt x="4088" y="1013"/>
                    </a:lnTo>
                    <a:lnTo>
                      <a:pt x="4088" y="1014"/>
                    </a:lnTo>
                    <a:lnTo>
                      <a:pt x="4088" y="1015"/>
                    </a:lnTo>
                    <a:lnTo>
                      <a:pt x="4088" y="1016"/>
                    </a:lnTo>
                    <a:lnTo>
                      <a:pt x="4091" y="1018"/>
                    </a:lnTo>
                    <a:lnTo>
                      <a:pt x="4093" y="1019"/>
                    </a:lnTo>
                    <a:lnTo>
                      <a:pt x="4096" y="1020"/>
                    </a:lnTo>
                    <a:lnTo>
                      <a:pt x="4098" y="1020"/>
                    </a:lnTo>
                    <a:lnTo>
                      <a:pt x="4115" y="1013"/>
                    </a:lnTo>
                    <a:lnTo>
                      <a:pt x="4132" y="1007"/>
                    </a:lnTo>
                    <a:lnTo>
                      <a:pt x="4152" y="1002"/>
                    </a:lnTo>
                    <a:lnTo>
                      <a:pt x="4172" y="997"/>
                    </a:lnTo>
                    <a:lnTo>
                      <a:pt x="4191" y="994"/>
                    </a:lnTo>
                    <a:lnTo>
                      <a:pt x="4213" y="990"/>
                    </a:lnTo>
                    <a:lnTo>
                      <a:pt x="4235" y="987"/>
                    </a:lnTo>
                    <a:lnTo>
                      <a:pt x="4255" y="984"/>
                    </a:lnTo>
                    <a:lnTo>
                      <a:pt x="4277" y="982"/>
                    </a:lnTo>
                    <a:lnTo>
                      <a:pt x="4299" y="979"/>
                    </a:lnTo>
                    <a:lnTo>
                      <a:pt x="4333" y="987"/>
                    </a:lnTo>
                    <a:lnTo>
                      <a:pt x="4360" y="997"/>
                    </a:lnTo>
                    <a:lnTo>
                      <a:pt x="4382" y="1008"/>
                    </a:lnTo>
                    <a:lnTo>
                      <a:pt x="4402" y="1022"/>
                    </a:lnTo>
                    <a:lnTo>
                      <a:pt x="4414" y="1037"/>
                    </a:lnTo>
                    <a:lnTo>
                      <a:pt x="4426" y="1052"/>
                    </a:lnTo>
                    <a:lnTo>
                      <a:pt x="4436" y="1068"/>
                    </a:lnTo>
                    <a:lnTo>
                      <a:pt x="4446" y="1085"/>
                    </a:lnTo>
                    <a:lnTo>
                      <a:pt x="4456" y="1101"/>
                    </a:lnTo>
                    <a:lnTo>
                      <a:pt x="4468" y="1116"/>
                    </a:lnTo>
                    <a:lnTo>
                      <a:pt x="5351" y="1119"/>
                    </a:lnTo>
                    <a:lnTo>
                      <a:pt x="5351" y="1452"/>
                    </a:lnTo>
                    <a:lnTo>
                      <a:pt x="5387" y="1466"/>
                    </a:lnTo>
                    <a:lnTo>
                      <a:pt x="5424" y="1478"/>
                    </a:lnTo>
                    <a:lnTo>
                      <a:pt x="5463" y="1492"/>
                    </a:lnTo>
                    <a:lnTo>
                      <a:pt x="5503" y="1504"/>
                    </a:lnTo>
                    <a:lnTo>
                      <a:pt x="5542" y="1517"/>
                    </a:lnTo>
                    <a:lnTo>
                      <a:pt x="5578" y="1531"/>
                    </a:lnTo>
                    <a:lnTo>
                      <a:pt x="5610" y="1547"/>
                    </a:lnTo>
                    <a:lnTo>
                      <a:pt x="5642" y="1563"/>
                    </a:lnTo>
                    <a:lnTo>
                      <a:pt x="5667" y="1581"/>
                    </a:lnTo>
                    <a:lnTo>
                      <a:pt x="5686" y="1602"/>
                    </a:lnTo>
                    <a:lnTo>
                      <a:pt x="5706" y="1648"/>
                    </a:lnTo>
                    <a:lnTo>
                      <a:pt x="5713" y="1695"/>
                    </a:lnTo>
                    <a:lnTo>
                      <a:pt x="5708" y="1742"/>
                    </a:lnTo>
                    <a:lnTo>
                      <a:pt x="5694" y="1788"/>
                    </a:lnTo>
                    <a:lnTo>
                      <a:pt x="5669" y="1834"/>
                    </a:lnTo>
                    <a:lnTo>
                      <a:pt x="5637" y="1877"/>
                    </a:lnTo>
                    <a:lnTo>
                      <a:pt x="5603" y="1922"/>
                    </a:lnTo>
                    <a:lnTo>
                      <a:pt x="5561" y="1964"/>
                    </a:lnTo>
                    <a:lnTo>
                      <a:pt x="5517" y="2005"/>
                    </a:lnTo>
                    <a:lnTo>
                      <a:pt x="5473" y="2045"/>
                    </a:lnTo>
                    <a:lnTo>
                      <a:pt x="5458" y="2052"/>
                    </a:lnTo>
                    <a:lnTo>
                      <a:pt x="5446" y="2059"/>
                    </a:lnTo>
                    <a:lnTo>
                      <a:pt x="5431" y="2066"/>
                    </a:lnTo>
                    <a:lnTo>
                      <a:pt x="5417" y="2071"/>
                    </a:lnTo>
                    <a:lnTo>
                      <a:pt x="5402" y="2077"/>
                    </a:lnTo>
                    <a:lnTo>
                      <a:pt x="5390" y="2083"/>
                    </a:lnTo>
                    <a:lnTo>
                      <a:pt x="5375" y="2088"/>
                    </a:lnTo>
                    <a:lnTo>
                      <a:pt x="5360" y="2094"/>
                    </a:lnTo>
                    <a:lnTo>
                      <a:pt x="5346" y="2101"/>
                    </a:lnTo>
                    <a:lnTo>
                      <a:pt x="5333" y="2107"/>
                    </a:lnTo>
                    <a:lnTo>
                      <a:pt x="5314" y="2654"/>
                    </a:lnTo>
                    <a:lnTo>
                      <a:pt x="5321" y="2666"/>
                    </a:lnTo>
                    <a:lnTo>
                      <a:pt x="5324" y="2677"/>
                    </a:lnTo>
                    <a:lnTo>
                      <a:pt x="5324" y="2688"/>
                    </a:lnTo>
                    <a:lnTo>
                      <a:pt x="5321" y="2700"/>
                    </a:lnTo>
                    <a:lnTo>
                      <a:pt x="5319" y="2711"/>
                    </a:lnTo>
                    <a:lnTo>
                      <a:pt x="5316" y="2723"/>
                    </a:lnTo>
                    <a:lnTo>
                      <a:pt x="5314" y="2733"/>
                    </a:lnTo>
                    <a:lnTo>
                      <a:pt x="5311" y="2744"/>
                    </a:lnTo>
                    <a:lnTo>
                      <a:pt x="5311" y="2755"/>
                    </a:lnTo>
                    <a:lnTo>
                      <a:pt x="5314" y="2765"/>
                    </a:lnTo>
                    <a:lnTo>
                      <a:pt x="5297" y="3818"/>
                    </a:lnTo>
                    <a:lnTo>
                      <a:pt x="5179" y="3818"/>
                    </a:lnTo>
                    <a:lnTo>
                      <a:pt x="5059" y="3818"/>
                    </a:lnTo>
                    <a:lnTo>
                      <a:pt x="4939" y="3818"/>
                    </a:lnTo>
                    <a:lnTo>
                      <a:pt x="4819" y="3818"/>
                    </a:lnTo>
                    <a:lnTo>
                      <a:pt x="4699" y="3818"/>
                    </a:lnTo>
                    <a:lnTo>
                      <a:pt x="4581" y="3818"/>
                    </a:lnTo>
                    <a:lnTo>
                      <a:pt x="4463" y="3818"/>
                    </a:lnTo>
                    <a:lnTo>
                      <a:pt x="4353" y="3818"/>
                    </a:lnTo>
                    <a:lnTo>
                      <a:pt x="4245" y="3818"/>
                    </a:lnTo>
                    <a:lnTo>
                      <a:pt x="4142" y="3818"/>
                    </a:lnTo>
                    <a:lnTo>
                      <a:pt x="4105" y="3847"/>
                    </a:lnTo>
                    <a:lnTo>
                      <a:pt x="4154" y="3859"/>
                    </a:lnTo>
                    <a:lnTo>
                      <a:pt x="4206" y="3868"/>
                    </a:lnTo>
                    <a:lnTo>
                      <a:pt x="4260" y="3877"/>
                    </a:lnTo>
                    <a:lnTo>
                      <a:pt x="4311" y="3886"/>
                    </a:lnTo>
                    <a:lnTo>
                      <a:pt x="4363" y="3895"/>
                    </a:lnTo>
                    <a:lnTo>
                      <a:pt x="4409" y="3907"/>
                    </a:lnTo>
                    <a:lnTo>
                      <a:pt x="4453" y="3920"/>
                    </a:lnTo>
                    <a:lnTo>
                      <a:pt x="4490" y="3936"/>
                    </a:lnTo>
                    <a:lnTo>
                      <a:pt x="4522" y="3957"/>
                    </a:lnTo>
                    <a:lnTo>
                      <a:pt x="4547" y="3982"/>
                    </a:lnTo>
                    <a:lnTo>
                      <a:pt x="4554" y="4005"/>
                    </a:lnTo>
                    <a:lnTo>
                      <a:pt x="4556" y="4028"/>
                    </a:lnTo>
                    <a:lnTo>
                      <a:pt x="4556" y="4051"/>
                    </a:lnTo>
                    <a:lnTo>
                      <a:pt x="4554" y="4074"/>
                    </a:lnTo>
                    <a:lnTo>
                      <a:pt x="4549" y="4098"/>
                    </a:lnTo>
                    <a:lnTo>
                      <a:pt x="4542" y="4120"/>
                    </a:lnTo>
                    <a:lnTo>
                      <a:pt x="4537" y="4143"/>
                    </a:lnTo>
                    <a:lnTo>
                      <a:pt x="4529" y="4165"/>
                    </a:lnTo>
                    <a:lnTo>
                      <a:pt x="4525" y="4188"/>
                    </a:lnTo>
                    <a:lnTo>
                      <a:pt x="4520" y="4208"/>
                    </a:lnTo>
                    <a:lnTo>
                      <a:pt x="4456" y="4242"/>
                    </a:lnTo>
                    <a:lnTo>
                      <a:pt x="4385" y="4267"/>
                    </a:lnTo>
                    <a:lnTo>
                      <a:pt x="4306" y="4284"/>
                    </a:lnTo>
                    <a:lnTo>
                      <a:pt x="4225" y="4296"/>
                    </a:lnTo>
                    <a:lnTo>
                      <a:pt x="4140" y="4302"/>
                    </a:lnTo>
                    <a:lnTo>
                      <a:pt x="4051" y="4304"/>
                    </a:lnTo>
                    <a:lnTo>
                      <a:pt x="3961" y="4303"/>
                    </a:lnTo>
                    <a:lnTo>
                      <a:pt x="3870" y="4300"/>
                    </a:lnTo>
                    <a:lnTo>
                      <a:pt x="3779" y="4294"/>
                    </a:lnTo>
                    <a:lnTo>
                      <a:pt x="3689" y="4287"/>
                    </a:lnTo>
                    <a:lnTo>
                      <a:pt x="3647" y="4278"/>
                    </a:lnTo>
                    <a:lnTo>
                      <a:pt x="3600" y="4269"/>
                    </a:lnTo>
                    <a:lnTo>
                      <a:pt x="3551" y="4260"/>
                    </a:lnTo>
                    <a:lnTo>
                      <a:pt x="3500" y="4248"/>
                    </a:lnTo>
                    <a:lnTo>
                      <a:pt x="3451" y="4237"/>
                    </a:lnTo>
                    <a:lnTo>
                      <a:pt x="3407" y="4223"/>
                    </a:lnTo>
                    <a:lnTo>
                      <a:pt x="3368" y="4207"/>
                    </a:lnTo>
                    <a:lnTo>
                      <a:pt x="3338" y="4189"/>
                    </a:lnTo>
                    <a:lnTo>
                      <a:pt x="3319" y="4166"/>
                    </a:lnTo>
                    <a:lnTo>
                      <a:pt x="3311" y="4140"/>
                    </a:lnTo>
                    <a:lnTo>
                      <a:pt x="3272" y="4125"/>
                    </a:lnTo>
                    <a:lnTo>
                      <a:pt x="3233" y="4109"/>
                    </a:lnTo>
                    <a:lnTo>
                      <a:pt x="3194" y="4093"/>
                    </a:lnTo>
                    <a:lnTo>
                      <a:pt x="3157" y="4076"/>
                    </a:lnTo>
                    <a:lnTo>
                      <a:pt x="3123" y="4058"/>
                    </a:lnTo>
                    <a:lnTo>
                      <a:pt x="3091" y="4039"/>
                    </a:lnTo>
                    <a:lnTo>
                      <a:pt x="3059" y="4020"/>
                    </a:lnTo>
                    <a:lnTo>
                      <a:pt x="3029" y="3999"/>
                    </a:lnTo>
                    <a:lnTo>
                      <a:pt x="3005" y="3978"/>
                    </a:lnTo>
                    <a:lnTo>
                      <a:pt x="2983" y="3955"/>
                    </a:lnTo>
                    <a:lnTo>
                      <a:pt x="2990" y="3942"/>
                    </a:lnTo>
                    <a:lnTo>
                      <a:pt x="2995" y="3928"/>
                    </a:lnTo>
                    <a:lnTo>
                      <a:pt x="3000" y="3916"/>
                    </a:lnTo>
                    <a:lnTo>
                      <a:pt x="3005" y="3902"/>
                    </a:lnTo>
                    <a:lnTo>
                      <a:pt x="3012" y="3888"/>
                    </a:lnTo>
                    <a:lnTo>
                      <a:pt x="3017" y="3876"/>
                    </a:lnTo>
                    <a:lnTo>
                      <a:pt x="3022" y="3863"/>
                    </a:lnTo>
                    <a:lnTo>
                      <a:pt x="3027" y="3851"/>
                    </a:lnTo>
                    <a:lnTo>
                      <a:pt x="3034" y="3838"/>
                    </a:lnTo>
                    <a:lnTo>
                      <a:pt x="3039" y="3827"/>
                    </a:lnTo>
                    <a:lnTo>
                      <a:pt x="3005" y="3819"/>
                    </a:lnTo>
                    <a:lnTo>
                      <a:pt x="2971" y="3813"/>
                    </a:lnTo>
                    <a:lnTo>
                      <a:pt x="2936" y="3812"/>
                    </a:lnTo>
                    <a:lnTo>
                      <a:pt x="2902" y="3812"/>
                    </a:lnTo>
                    <a:lnTo>
                      <a:pt x="2865" y="3813"/>
                    </a:lnTo>
                    <a:lnTo>
                      <a:pt x="2828" y="3814"/>
                    </a:lnTo>
                    <a:lnTo>
                      <a:pt x="2789" y="3815"/>
                    </a:lnTo>
                    <a:lnTo>
                      <a:pt x="2750" y="3816"/>
                    </a:lnTo>
                    <a:lnTo>
                      <a:pt x="2706" y="3815"/>
                    </a:lnTo>
                    <a:lnTo>
                      <a:pt x="2659" y="3811"/>
                    </a:lnTo>
                    <a:lnTo>
                      <a:pt x="2647" y="3818"/>
                    </a:lnTo>
                    <a:lnTo>
                      <a:pt x="2640" y="3824"/>
                    </a:lnTo>
                    <a:lnTo>
                      <a:pt x="2635" y="3834"/>
                    </a:lnTo>
                    <a:lnTo>
                      <a:pt x="2632" y="3843"/>
                    </a:lnTo>
                    <a:lnTo>
                      <a:pt x="2632" y="3852"/>
                    </a:lnTo>
                    <a:lnTo>
                      <a:pt x="2632" y="3861"/>
                    </a:lnTo>
                    <a:lnTo>
                      <a:pt x="2632" y="3870"/>
                    </a:lnTo>
                    <a:lnTo>
                      <a:pt x="2632" y="3879"/>
                    </a:lnTo>
                    <a:lnTo>
                      <a:pt x="2630" y="3886"/>
                    </a:lnTo>
                    <a:lnTo>
                      <a:pt x="2623" y="3893"/>
                    </a:lnTo>
                    <a:lnTo>
                      <a:pt x="2615" y="3920"/>
                    </a:lnTo>
                    <a:lnTo>
                      <a:pt x="2608" y="3947"/>
                    </a:lnTo>
                    <a:lnTo>
                      <a:pt x="2598" y="3974"/>
                    </a:lnTo>
                    <a:lnTo>
                      <a:pt x="2591" y="4003"/>
                    </a:lnTo>
                    <a:lnTo>
                      <a:pt x="2578" y="4030"/>
                    </a:lnTo>
                    <a:lnTo>
                      <a:pt x="2566" y="4058"/>
                    </a:lnTo>
                    <a:lnTo>
                      <a:pt x="2554" y="4084"/>
                    </a:lnTo>
                    <a:lnTo>
                      <a:pt x="2537" y="4110"/>
                    </a:lnTo>
                    <a:lnTo>
                      <a:pt x="2520" y="4136"/>
                    </a:lnTo>
                    <a:lnTo>
                      <a:pt x="2497" y="4160"/>
                    </a:lnTo>
                    <a:lnTo>
                      <a:pt x="2478" y="4184"/>
                    </a:lnTo>
                    <a:lnTo>
                      <a:pt x="2453" y="4206"/>
                    </a:lnTo>
                    <a:lnTo>
                      <a:pt x="2422" y="4228"/>
                    </a:lnTo>
                    <a:lnTo>
                      <a:pt x="2387" y="4248"/>
                    </a:lnTo>
                    <a:lnTo>
                      <a:pt x="2348" y="4267"/>
                    </a:lnTo>
                    <a:lnTo>
                      <a:pt x="2309" y="4283"/>
                    </a:lnTo>
                    <a:lnTo>
                      <a:pt x="2265" y="4296"/>
                    </a:lnTo>
                    <a:lnTo>
                      <a:pt x="2218" y="4308"/>
                    </a:lnTo>
                    <a:lnTo>
                      <a:pt x="2169" y="4316"/>
                    </a:lnTo>
                    <a:lnTo>
                      <a:pt x="2120" y="4320"/>
                    </a:lnTo>
                    <a:lnTo>
                      <a:pt x="2054" y="4319"/>
                    </a:lnTo>
                    <a:lnTo>
                      <a:pt x="1993" y="4312"/>
                    </a:lnTo>
                    <a:lnTo>
                      <a:pt x="1934" y="4303"/>
                    </a:lnTo>
                    <a:lnTo>
                      <a:pt x="1877" y="4290"/>
                    </a:lnTo>
                    <a:lnTo>
                      <a:pt x="1823" y="4274"/>
                    </a:lnTo>
                    <a:lnTo>
                      <a:pt x="1772" y="4255"/>
                    </a:lnTo>
                    <a:lnTo>
                      <a:pt x="1723" y="4236"/>
                    </a:lnTo>
                    <a:lnTo>
                      <a:pt x="1676" y="4215"/>
                    </a:lnTo>
                    <a:lnTo>
                      <a:pt x="1632" y="4194"/>
                    </a:lnTo>
                    <a:lnTo>
                      <a:pt x="1591" y="4173"/>
                    </a:lnTo>
                    <a:lnTo>
                      <a:pt x="1610" y="4143"/>
                    </a:lnTo>
                    <a:lnTo>
                      <a:pt x="1610" y="4119"/>
                    </a:lnTo>
                    <a:lnTo>
                      <a:pt x="1591" y="4100"/>
                    </a:lnTo>
                    <a:lnTo>
                      <a:pt x="1559" y="4083"/>
                    </a:lnTo>
                    <a:lnTo>
                      <a:pt x="1515" y="4069"/>
                    </a:lnTo>
                    <a:lnTo>
                      <a:pt x="1466" y="4056"/>
                    </a:lnTo>
                    <a:lnTo>
                      <a:pt x="1414" y="4044"/>
                    </a:lnTo>
                    <a:lnTo>
                      <a:pt x="1368" y="4032"/>
                    </a:lnTo>
                    <a:lnTo>
                      <a:pt x="1323" y="4019"/>
                    </a:lnTo>
                    <a:lnTo>
                      <a:pt x="1292" y="4003"/>
                    </a:lnTo>
                    <a:lnTo>
                      <a:pt x="1260" y="3987"/>
                    </a:lnTo>
                    <a:lnTo>
                      <a:pt x="1230" y="3971"/>
                    </a:lnTo>
                    <a:lnTo>
                      <a:pt x="1203" y="3952"/>
                    </a:lnTo>
                    <a:lnTo>
                      <a:pt x="1179" y="3934"/>
                    </a:lnTo>
                    <a:lnTo>
                      <a:pt x="1159" y="3915"/>
                    </a:lnTo>
                    <a:lnTo>
                      <a:pt x="1140" y="3895"/>
                    </a:lnTo>
                    <a:lnTo>
                      <a:pt x="1122" y="3875"/>
                    </a:lnTo>
                    <a:lnTo>
                      <a:pt x="1105" y="3855"/>
                    </a:lnTo>
                    <a:lnTo>
                      <a:pt x="1088" y="3835"/>
                    </a:lnTo>
                    <a:lnTo>
                      <a:pt x="1071" y="3814"/>
                    </a:lnTo>
                    <a:lnTo>
                      <a:pt x="1017" y="3803"/>
                    </a:lnTo>
                    <a:lnTo>
                      <a:pt x="348" y="3803"/>
                    </a:lnTo>
                    <a:lnTo>
                      <a:pt x="355" y="2144"/>
                    </a:lnTo>
                    <a:lnTo>
                      <a:pt x="319" y="2140"/>
                    </a:lnTo>
                    <a:lnTo>
                      <a:pt x="284" y="2133"/>
                    </a:lnTo>
                    <a:lnTo>
                      <a:pt x="250" y="2126"/>
                    </a:lnTo>
                    <a:lnTo>
                      <a:pt x="216" y="2118"/>
                    </a:lnTo>
                    <a:lnTo>
                      <a:pt x="184" y="2109"/>
                    </a:lnTo>
                    <a:lnTo>
                      <a:pt x="154" y="2099"/>
                    </a:lnTo>
                    <a:lnTo>
                      <a:pt x="127" y="2087"/>
                    </a:lnTo>
                    <a:lnTo>
                      <a:pt x="103" y="2074"/>
                    </a:lnTo>
                    <a:lnTo>
                      <a:pt x="81" y="2059"/>
                    </a:lnTo>
                    <a:lnTo>
                      <a:pt x="64" y="2042"/>
                    </a:lnTo>
                    <a:lnTo>
                      <a:pt x="46" y="1999"/>
                    </a:lnTo>
                    <a:lnTo>
                      <a:pt x="32" y="1955"/>
                    </a:lnTo>
                    <a:lnTo>
                      <a:pt x="15" y="1908"/>
                    </a:lnTo>
                    <a:lnTo>
                      <a:pt x="5" y="1861"/>
                    </a:lnTo>
                    <a:lnTo>
                      <a:pt x="0" y="1813"/>
                    </a:lnTo>
                    <a:lnTo>
                      <a:pt x="2" y="1766"/>
                    </a:lnTo>
                    <a:lnTo>
                      <a:pt x="17" y="1720"/>
                    </a:lnTo>
                    <a:lnTo>
                      <a:pt x="42" y="1677"/>
                    </a:lnTo>
                    <a:lnTo>
                      <a:pt x="81" y="1635"/>
                    </a:lnTo>
                    <a:lnTo>
                      <a:pt x="135" y="1596"/>
                    </a:lnTo>
                    <a:lnTo>
                      <a:pt x="348" y="1543"/>
                    </a:lnTo>
                    <a:lnTo>
                      <a:pt x="365" y="1116"/>
                    </a:lnTo>
                    <a:lnTo>
                      <a:pt x="421" y="1116"/>
                    </a:lnTo>
                    <a:lnTo>
                      <a:pt x="485" y="1116"/>
                    </a:lnTo>
                    <a:lnTo>
                      <a:pt x="556" y="1116"/>
                    </a:lnTo>
                    <a:lnTo>
                      <a:pt x="630" y="1116"/>
                    </a:lnTo>
                    <a:lnTo>
                      <a:pt x="701" y="1116"/>
                    </a:lnTo>
                    <a:lnTo>
                      <a:pt x="767" y="1116"/>
                    </a:lnTo>
                    <a:lnTo>
                      <a:pt x="823" y="1116"/>
                    </a:lnTo>
                    <a:lnTo>
                      <a:pt x="870" y="1116"/>
                    </a:lnTo>
                    <a:lnTo>
                      <a:pt x="899" y="1116"/>
                    </a:lnTo>
                    <a:lnTo>
                      <a:pt x="909" y="1116"/>
                    </a:lnTo>
                    <a:lnTo>
                      <a:pt x="1319" y="1111"/>
                    </a:lnTo>
                    <a:lnTo>
                      <a:pt x="1331" y="1100"/>
                    </a:lnTo>
                    <a:lnTo>
                      <a:pt x="1345" y="1086"/>
                    </a:lnTo>
                    <a:lnTo>
                      <a:pt x="1360" y="1074"/>
                    </a:lnTo>
                    <a:lnTo>
                      <a:pt x="1377" y="1060"/>
                    </a:lnTo>
                    <a:lnTo>
                      <a:pt x="1395" y="1046"/>
                    </a:lnTo>
                    <a:lnTo>
                      <a:pt x="1412" y="1035"/>
                    </a:lnTo>
                    <a:lnTo>
                      <a:pt x="1424" y="1024"/>
                    </a:lnTo>
                    <a:lnTo>
                      <a:pt x="1436" y="1016"/>
                    </a:lnTo>
                    <a:lnTo>
                      <a:pt x="1444" y="1011"/>
                    </a:lnTo>
                    <a:lnTo>
                      <a:pt x="1446" y="1008"/>
                    </a:lnTo>
                    <a:lnTo>
                      <a:pt x="1461" y="1003"/>
                    </a:lnTo>
                    <a:lnTo>
                      <a:pt x="1478" y="997"/>
                    </a:lnTo>
                    <a:lnTo>
                      <a:pt x="1497" y="992"/>
                    </a:lnTo>
                    <a:lnTo>
                      <a:pt x="1517" y="988"/>
                    </a:lnTo>
                    <a:lnTo>
                      <a:pt x="1539" y="986"/>
                    </a:lnTo>
                    <a:lnTo>
                      <a:pt x="1564" y="983"/>
                    </a:lnTo>
                    <a:lnTo>
                      <a:pt x="1586" y="983"/>
                    </a:lnTo>
                    <a:lnTo>
                      <a:pt x="1610" y="984"/>
                    </a:lnTo>
                    <a:lnTo>
                      <a:pt x="1632" y="988"/>
                    </a:lnTo>
                    <a:lnTo>
                      <a:pt x="1652" y="992"/>
                    </a:lnTo>
                    <a:lnTo>
                      <a:pt x="1664" y="999"/>
                    </a:lnTo>
                    <a:lnTo>
                      <a:pt x="1676" y="1003"/>
                    </a:lnTo>
                    <a:lnTo>
                      <a:pt x="1694" y="1005"/>
                    </a:lnTo>
                    <a:lnTo>
                      <a:pt x="1713" y="1005"/>
                    </a:lnTo>
                    <a:lnTo>
                      <a:pt x="1733" y="1004"/>
                    </a:lnTo>
                    <a:lnTo>
                      <a:pt x="1752" y="1002"/>
                    </a:lnTo>
                    <a:lnTo>
                      <a:pt x="1774" y="999"/>
                    </a:lnTo>
                    <a:lnTo>
                      <a:pt x="1794" y="997"/>
                    </a:lnTo>
                    <a:lnTo>
                      <a:pt x="1814" y="995"/>
                    </a:lnTo>
                    <a:lnTo>
                      <a:pt x="1828" y="992"/>
                    </a:lnTo>
                    <a:lnTo>
                      <a:pt x="1897" y="991"/>
                    </a:lnTo>
                    <a:lnTo>
                      <a:pt x="1941" y="982"/>
                    </a:lnTo>
                    <a:lnTo>
                      <a:pt x="1973" y="966"/>
                    </a:lnTo>
                    <a:lnTo>
                      <a:pt x="1990" y="944"/>
                    </a:lnTo>
                    <a:lnTo>
                      <a:pt x="2002" y="919"/>
                    </a:lnTo>
                    <a:lnTo>
                      <a:pt x="2010" y="893"/>
                    </a:lnTo>
                    <a:lnTo>
                      <a:pt x="2017" y="866"/>
                    </a:lnTo>
                    <a:lnTo>
                      <a:pt x="2032" y="840"/>
                    </a:lnTo>
                    <a:lnTo>
                      <a:pt x="2056" y="818"/>
                    </a:lnTo>
                    <a:lnTo>
                      <a:pt x="2093" y="799"/>
                    </a:lnTo>
                    <a:lnTo>
                      <a:pt x="2262" y="814"/>
                    </a:lnTo>
                    <a:lnTo>
                      <a:pt x="2267" y="806"/>
                    </a:lnTo>
                    <a:lnTo>
                      <a:pt x="2265" y="797"/>
                    </a:lnTo>
                    <a:lnTo>
                      <a:pt x="2262" y="790"/>
                    </a:lnTo>
                    <a:lnTo>
                      <a:pt x="2260" y="782"/>
                    </a:lnTo>
                    <a:lnTo>
                      <a:pt x="2255" y="775"/>
                    </a:lnTo>
                    <a:lnTo>
                      <a:pt x="2247" y="767"/>
                    </a:lnTo>
                    <a:lnTo>
                      <a:pt x="2243" y="759"/>
                    </a:lnTo>
                    <a:lnTo>
                      <a:pt x="2238" y="751"/>
                    </a:lnTo>
                    <a:lnTo>
                      <a:pt x="2235" y="742"/>
                    </a:lnTo>
                    <a:lnTo>
                      <a:pt x="2233" y="732"/>
                    </a:lnTo>
                    <a:lnTo>
                      <a:pt x="2213" y="730"/>
                    </a:lnTo>
                    <a:lnTo>
                      <a:pt x="2191" y="726"/>
                    </a:lnTo>
                    <a:lnTo>
                      <a:pt x="2172" y="723"/>
                    </a:lnTo>
                    <a:lnTo>
                      <a:pt x="2152" y="717"/>
                    </a:lnTo>
                    <a:lnTo>
                      <a:pt x="2132" y="711"/>
                    </a:lnTo>
                    <a:lnTo>
                      <a:pt x="2113" y="706"/>
                    </a:lnTo>
                    <a:lnTo>
                      <a:pt x="2098" y="698"/>
                    </a:lnTo>
                    <a:lnTo>
                      <a:pt x="2081" y="690"/>
                    </a:lnTo>
                    <a:lnTo>
                      <a:pt x="2069" y="680"/>
                    </a:lnTo>
                    <a:lnTo>
                      <a:pt x="2056" y="670"/>
                    </a:lnTo>
                    <a:lnTo>
                      <a:pt x="2051" y="663"/>
                    </a:lnTo>
                    <a:lnTo>
                      <a:pt x="2049" y="655"/>
                    </a:lnTo>
                    <a:lnTo>
                      <a:pt x="2049" y="647"/>
                    </a:lnTo>
                    <a:lnTo>
                      <a:pt x="2051" y="639"/>
                    </a:lnTo>
                    <a:lnTo>
                      <a:pt x="2054" y="631"/>
                    </a:lnTo>
                    <a:lnTo>
                      <a:pt x="2056" y="624"/>
                    </a:lnTo>
                    <a:lnTo>
                      <a:pt x="2054" y="618"/>
                    </a:lnTo>
                    <a:lnTo>
                      <a:pt x="2044" y="612"/>
                    </a:lnTo>
                    <a:lnTo>
                      <a:pt x="2029" y="608"/>
                    </a:lnTo>
                    <a:lnTo>
                      <a:pt x="2005" y="605"/>
                    </a:lnTo>
                    <a:lnTo>
                      <a:pt x="1997" y="602"/>
                    </a:lnTo>
                    <a:lnTo>
                      <a:pt x="1990" y="597"/>
                    </a:lnTo>
                    <a:lnTo>
                      <a:pt x="1985" y="592"/>
                    </a:lnTo>
                    <a:lnTo>
                      <a:pt x="1980" y="587"/>
                    </a:lnTo>
                    <a:lnTo>
                      <a:pt x="1975" y="581"/>
                    </a:lnTo>
                    <a:lnTo>
                      <a:pt x="1973" y="575"/>
                    </a:lnTo>
                    <a:lnTo>
                      <a:pt x="1968" y="570"/>
                    </a:lnTo>
                    <a:lnTo>
                      <a:pt x="1966" y="565"/>
                    </a:lnTo>
                    <a:lnTo>
                      <a:pt x="1963" y="559"/>
                    </a:lnTo>
                    <a:lnTo>
                      <a:pt x="1961" y="556"/>
                    </a:lnTo>
                    <a:lnTo>
                      <a:pt x="1941" y="554"/>
                    </a:lnTo>
                    <a:lnTo>
                      <a:pt x="1917" y="554"/>
                    </a:lnTo>
                    <a:lnTo>
                      <a:pt x="1895" y="555"/>
                    </a:lnTo>
                    <a:lnTo>
                      <a:pt x="1870" y="557"/>
                    </a:lnTo>
                    <a:lnTo>
                      <a:pt x="1846" y="559"/>
                    </a:lnTo>
                    <a:lnTo>
                      <a:pt x="1821" y="563"/>
                    </a:lnTo>
                    <a:lnTo>
                      <a:pt x="1794" y="565"/>
                    </a:lnTo>
                    <a:lnTo>
                      <a:pt x="1767" y="567"/>
                    </a:lnTo>
                    <a:lnTo>
                      <a:pt x="1743" y="568"/>
                    </a:lnTo>
                    <a:lnTo>
                      <a:pt x="1716" y="567"/>
                    </a:lnTo>
                    <a:lnTo>
                      <a:pt x="1635" y="416"/>
                    </a:lnTo>
                    <a:lnTo>
                      <a:pt x="1689" y="406"/>
                    </a:lnTo>
                    <a:lnTo>
                      <a:pt x="1740" y="396"/>
                    </a:lnTo>
                    <a:lnTo>
                      <a:pt x="1794" y="387"/>
                    </a:lnTo>
                    <a:lnTo>
                      <a:pt x="1850" y="376"/>
                    </a:lnTo>
                    <a:lnTo>
                      <a:pt x="1904" y="368"/>
                    </a:lnTo>
                    <a:lnTo>
                      <a:pt x="1958" y="359"/>
                    </a:lnTo>
                    <a:lnTo>
                      <a:pt x="2015" y="351"/>
                    </a:lnTo>
                    <a:lnTo>
                      <a:pt x="2071" y="343"/>
                    </a:lnTo>
                    <a:lnTo>
                      <a:pt x="2125" y="336"/>
                    </a:lnTo>
                    <a:lnTo>
                      <a:pt x="2181" y="330"/>
                    </a:lnTo>
                    <a:lnTo>
                      <a:pt x="2218" y="314"/>
                    </a:lnTo>
                    <a:lnTo>
                      <a:pt x="2145" y="100"/>
                    </a:lnTo>
                    <a:lnTo>
                      <a:pt x="2262" y="84"/>
                    </a:lnTo>
                    <a:lnTo>
                      <a:pt x="2380" y="69"/>
                    </a:lnTo>
                    <a:lnTo>
                      <a:pt x="2500" y="54"/>
                    </a:lnTo>
                    <a:lnTo>
                      <a:pt x="2620" y="42"/>
                    </a:lnTo>
                    <a:lnTo>
                      <a:pt x="2740" y="30"/>
                    </a:lnTo>
                    <a:lnTo>
                      <a:pt x="2863" y="20"/>
                    </a:lnTo>
                    <a:lnTo>
                      <a:pt x="2985" y="12"/>
                    </a:lnTo>
                    <a:lnTo>
                      <a:pt x="3108" y="6"/>
                    </a:lnTo>
                    <a:lnTo>
                      <a:pt x="3228" y="3"/>
                    </a:lnTo>
                    <a:lnTo>
                      <a:pt x="3348" y="2"/>
                    </a:lnTo>
                    <a:lnTo>
                      <a:pt x="3348" y="2"/>
                    </a:lnTo>
                    <a:lnTo>
                      <a:pt x="3348" y="0"/>
                    </a:lnTo>
                    <a:close/>
                  </a:path>
                </a:pathLst>
              </a:custGeom>
              <a:solidFill>
                <a:srgbClr val="0019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480" name="Freeform 24"/>
              <p:cNvSpPr>
                <a:spLocks/>
              </p:cNvSpPr>
              <p:nvPr/>
            </p:nvSpPr>
            <p:spPr bwMode="auto">
              <a:xfrm>
                <a:off x="2380" y="83"/>
                <a:ext cx="890" cy="144"/>
              </a:xfrm>
              <a:custGeom>
                <a:avLst/>
                <a:gdLst>
                  <a:gd name="T0" fmla="*/ 890 w 890"/>
                  <a:gd name="T1" fmla="*/ 41 h 144"/>
                  <a:gd name="T2" fmla="*/ 890 w 890"/>
                  <a:gd name="T3" fmla="*/ 58 h 144"/>
                  <a:gd name="T4" fmla="*/ 804 w 890"/>
                  <a:gd name="T5" fmla="*/ 64 h 144"/>
                  <a:gd name="T6" fmla="*/ 716 w 890"/>
                  <a:gd name="T7" fmla="*/ 69 h 144"/>
                  <a:gd name="T8" fmla="*/ 630 w 890"/>
                  <a:gd name="T9" fmla="*/ 76 h 144"/>
                  <a:gd name="T10" fmla="*/ 540 w 890"/>
                  <a:gd name="T11" fmla="*/ 83 h 144"/>
                  <a:gd name="T12" fmla="*/ 451 w 890"/>
                  <a:gd name="T13" fmla="*/ 90 h 144"/>
                  <a:gd name="T14" fmla="*/ 365 w 890"/>
                  <a:gd name="T15" fmla="*/ 98 h 144"/>
                  <a:gd name="T16" fmla="*/ 277 w 890"/>
                  <a:gd name="T17" fmla="*/ 107 h 144"/>
                  <a:gd name="T18" fmla="*/ 191 w 890"/>
                  <a:gd name="T19" fmla="*/ 117 h 144"/>
                  <a:gd name="T20" fmla="*/ 108 w 890"/>
                  <a:gd name="T21" fmla="*/ 130 h 144"/>
                  <a:gd name="T22" fmla="*/ 25 w 890"/>
                  <a:gd name="T23" fmla="*/ 144 h 144"/>
                  <a:gd name="T24" fmla="*/ 0 w 890"/>
                  <a:gd name="T25" fmla="*/ 79 h 144"/>
                  <a:gd name="T26" fmla="*/ 81 w 890"/>
                  <a:gd name="T27" fmla="*/ 64 h 144"/>
                  <a:gd name="T28" fmla="*/ 164 w 890"/>
                  <a:gd name="T29" fmla="*/ 51 h 144"/>
                  <a:gd name="T30" fmla="*/ 248 w 890"/>
                  <a:gd name="T31" fmla="*/ 40 h 144"/>
                  <a:gd name="T32" fmla="*/ 334 w 890"/>
                  <a:gd name="T33" fmla="*/ 31 h 144"/>
                  <a:gd name="T34" fmla="*/ 422 w 890"/>
                  <a:gd name="T35" fmla="*/ 23 h 144"/>
                  <a:gd name="T36" fmla="*/ 510 w 890"/>
                  <a:gd name="T37" fmla="*/ 16 h 144"/>
                  <a:gd name="T38" fmla="*/ 598 w 890"/>
                  <a:gd name="T39" fmla="*/ 10 h 144"/>
                  <a:gd name="T40" fmla="*/ 687 w 890"/>
                  <a:gd name="T41" fmla="*/ 5 h 144"/>
                  <a:gd name="T42" fmla="*/ 775 w 890"/>
                  <a:gd name="T43" fmla="*/ 2 h 144"/>
                  <a:gd name="T44" fmla="*/ 863 w 890"/>
                  <a:gd name="T45" fmla="*/ 0 h 144"/>
                  <a:gd name="T46" fmla="*/ 890 w 890"/>
                  <a:gd name="T47" fmla="*/ 41 h 144"/>
                  <a:gd name="T48" fmla="*/ 890 w 890"/>
                  <a:gd name="T49" fmla="*/ 41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90" h="144">
                    <a:moveTo>
                      <a:pt x="890" y="41"/>
                    </a:moveTo>
                    <a:lnTo>
                      <a:pt x="890" y="58"/>
                    </a:lnTo>
                    <a:lnTo>
                      <a:pt x="804" y="64"/>
                    </a:lnTo>
                    <a:lnTo>
                      <a:pt x="716" y="69"/>
                    </a:lnTo>
                    <a:lnTo>
                      <a:pt x="630" y="76"/>
                    </a:lnTo>
                    <a:lnTo>
                      <a:pt x="540" y="83"/>
                    </a:lnTo>
                    <a:lnTo>
                      <a:pt x="451" y="90"/>
                    </a:lnTo>
                    <a:lnTo>
                      <a:pt x="365" y="98"/>
                    </a:lnTo>
                    <a:lnTo>
                      <a:pt x="277" y="107"/>
                    </a:lnTo>
                    <a:lnTo>
                      <a:pt x="191" y="117"/>
                    </a:lnTo>
                    <a:lnTo>
                      <a:pt x="108" y="130"/>
                    </a:lnTo>
                    <a:lnTo>
                      <a:pt x="25" y="144"/>
                    </a:lnTo>
                    <a:lnTo>
                      <a:pt x="0" y="79"/>
                    </a:lnTo>
                    <a:lnTo>
                      <a:pt x="81" y="64"/>
                    </a:lnTo>
                    <a:lnTo>
                      <a:pt x="164" y="51"/>
                    </a:lnTo>
                    <a:lnTo>
                      <a:pt x="248" y="40"/>
                    </a:lnTo>
                    <a:lnTo>
                      <a:pt x="334" y="31"/>
                    </a:lnTo>
                    <a:lnTo>
                      <a:pt x="422" y="23"/>
                    </a:lnTo>
                    <a:lnTo>
                      <a:pt x="510" y="16"/>
                    </a:lnTo>
                    <a:lnTo>
                      <a:pt x="598" y="10"/>
                    </a:lnTo>
                    <a:lnTo>
                      <a:pt x="687" y="5"/>
                    </a:lnTo>
                    <a:lnTo>
                      <a:pt x="775" y="2"/>
                    </a:lnTo>
                    <a:lnTo>
                      <a:pt x="863" y="0"/>
                    </a:lnTo>
                    <a:lnTo>
                      <a:pt x="890" y="41"/>
                    </a:lnTo>
                    <a:lnTo>
                      <a:pt x="890" y="41"/>
                    </a:lnTo>
                    <a:close/>
                  </a:path>
                </a:pathLst>
              </a:custGeom>
              <a:solidFill>
                <a:srgbClr val="FFB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481" name="Freeform 25"/>
              <p:cNvSpPr>
                <a:spLocks/>
              </p:cNvSpPr>
              <p:nvPr/>
            </p:nvSpPr>
            <p:spPr bwMode="auto">
              <a:xfrm>
                <a:off x="2412" y="162"/>
                <a:ext cx="875" cy="114"/>
              </a:xfrm>
              <a:custGeom>
                <a:avLst/>
                <a:gdLst>
                  <a:gd name="T0" fmla="*/ 875 w 875"/>
                  <a:gd name="T1" fmla="*/ 20 h 114"/>
                  <a:gd name="T2" fmla="*/ 858 w 875"/>
                  <a:gd name="T3" fmla="*/ 24 h 114"/>
                  <a:gd name="T4" fmla="*/ 838 w 875"/>
                  <a:gd name="T5" fmla="*/ 26 h 114"/>
                  <a:gd name="T6" fmla="*/ 816 w 875"/>
                  <a:gd name="T7" fmla="*/ 28 h 114"/>
                  <a:gd name="T8" fmla="*/ 794 w 875"/>
                  <a:gd name="T9" fmla="*/ 29 h 114"/>
                  <a:gd name="T10" fmla="*/ 770 w 875"/>
                  <a:gd name="T11" fmla="*/ 30 h 114"/>
                  <a:gd name="T12" fmla="*/ 745 w 875"/>
                  <a:gd name="T13" fmla="*/ 32 h 114"/>
                  <a:gd name="T14" fmla="*/ 723 w 875"/>
                  <a:gd name="T15" fmla="*/ 33 h 114"/>
                  <a:gd name="T16" fmla="*/ 699 w 875"/>
                  <a:gd name="T17" fmla="*/ 35 h 114"/>
                  <a:gd name="T18" fmla="*/ 677 w 875"/>
                  <a:gd name="T19" fmla="*/ 37 h 114"/>
                  <a:gd name="T20" fmla="*/ 655 w 875"/>
                  <a:gd name="T21" fmla="*/ 41 h 114"/>
                  <a:gd name="T22" fmla="*/ 588 w 875"/>
                  <a:gd name="T23" fmla="*/ 46 h 114"/>
                  <a:gd name="T24" fmla="*/ 522 w 875"/>
                  <a:gd name="T25" fmla="*/ 52 h 114"/>
                  <a:gd name="T26" fmla="*/ 456 w 875"/>
                  <a:gd name="T27" fmla="*/ 58 h 114"/>
                  <a:gd name="T28" fmla="*/ 392 w 875"/>
                  <a:gd name="T29" fmla="*/ 65 h 114"/>
                  <a:gd name="T30" fmla="*/ 329 w 875"/>
                  <a:gd name="T31" fmla="*/ 72 h 114"/>
                  <a:gd name="T32" fmla="*/ 265 w 875"/>
                  <a:gd name="T33" fmla="*/ 78 h 114"/>
                  <a:gd name="T34" fmla="*/ 204 w 875"/>
                  <a:gd name="T35" fmla="*/ 86 h 114"/>
                  <a:gd name="T36" fmla="*/ 142 w 875"/>
                  <a:gd name="T37" fmla="*/ 96 h 114"/>
                  <a:gd name="T38" fmla="*/ 81 w 875"/>
                  <a:gd name="T39" fmla="*/ 105 h 114"/>
                  <a:gd name="T40" fmla="*/ 20 w 875"/>
                  <a:gd name="T41" fmla="*/ 114 h 114"/>
                  <a:gd name="T42" fmla="*/ 0 w 875"/>
                  <a:gd name="T43" fmla="*/ 85 h 114"/>
                  <a:gd name="T44" fmla="*/ 79 w 875"/>
                  <a:gd name="T45" fmla="*/ 69 h 114"/>
                  <a:gd name="T46" fmla="*/ 162 w 875"/>
                  <a:gd name="T47" fmla="*/ 56 h 114"/>
                  <a:gd name="T48" fmla="*/ 245 w 875"/>
                  <a:gd name="T49" fmla="*/ 44 h 114"/>
                  <a:gd name="T50" fmla="*/ 333 w 875"/>
                  <a:gd name="T51" fmla="*/ 34 h 114"/>
                  <a:gd name="T52" fmla="*/ 422 w 875"/>
                  <a:gd name="T53" fmla="*/ 25 h 114"/>
                  <a:gd name="T54" fmla="*/ 512 w 875"/>
                  <a:gd name="T55" fmla="*/ 18 h 114"/>
                  <a:gd name="T56" fmla="*/ 603 w 875"/>
                  <a:gd name="T57" fmla="*/ 11 h 114"/>
                  <a:gd name="T58" fmla="*/ 694 w 875"/>
                  <a:gd name="T59" fmla="*/ 6 h 114"/>
                  <a:gd name="T60" fmla="*/ 782 w 875"/>
                  <a:gd name="T61" fmla="*/ 3 h 114"/>
                  <a:gd name="T62" fmla="*/ 868 w 875"/>
                  <a:gd name="T63" fmla="*/ 0 h 114"/>
                  <a:gd name="T64" fmla="*/ 875 w 875"/>
                  <a:gd name="T65" fmla="*/ 20 h 114"/>
                  <a:gd name="T66" fmla="*/ 875 w 875"/>
                  <a:gd name="T67" fmla="*/ 20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875" h="114">
                    <a:moveTo>
                      <a:pt x="875" y="20"/>
                    </a:moveTo>
                    <a:lnTo>
                      <a:pt x="858" y="24"/>
                    </a:lnTo>
                    <a:lnTo>
                      <a:pt x="838" y="26"/>
                    </a:lnTo>
                    <a:lnTo>
                      <a:pt x="816" y="28"/>
                    </a:lnTo>
                    <a:lnTo>
                      <a:pt x="794" y="29"/>
                    </a:lnTo>
                    <a:lnTo>
                      <a:pt x="770" y="30"/>
                    </a:lnTo>
                    <a:lnTo>
                      <a:pt x="745" y="32"/>
                    </a:lnTo>
                    <a:lnTo>
                      <a:pt x="723" y="33"/>
                    </a:lnTo>
                    <a:lnTo>
                      <a:pt x="699" y="35"/>
                    </a:lnTo>
                    <a:lnTo>
                      <a:pt x="677" y="37"/>
                    </a:lnTo>
                    <a:lnTo>
                      <a:pt x="655" y="41"/>
                    </a:lnTo>
                    <a:lnTo>
                      <a:pt x="588" y="46"/>
                    </a:lnTo>
                    <a:lnTo>
                      <a:pt x="522" y="52"/>
                    </a:lnTo>
                    <a:lnTo>
                      <a:pt x="456" y="58"/>
                    </a:lnTo>
                    <a:lnTo>
                      <a:pt x="392" y="65"/>
                    </a:lnTo>
                    <a:lnTo>
                      <a:pt x="329" y="72"/>
                    </a:lnTo>
                    <a:lnTo>
                      <a:pt x="265" y="78"/>
                    </a:lnTo>
                    <a:lnTo>
                      <a:pt x="204" y="86"/>
                    </a:lnTo>
                    <a:lnTo>
                      <a:pt x="142" y="96"/>
                    </a:lnTo>
                    <a:lnTo>
                      <a:pt x="81" y="105"/>
                    </a:lnTo>
                    <a:lnTo>
                      <a:pt x="20" y="114"/>
                    </a:lnTo>
                    <a:lnTo>
                      <a:pt x="0" y="85"/>
                    </a:lnTo>
                    <a:lnTo>
                      <a:pt x="79" y="69"/>
                    </a:lnTo>
                    <a:lnTo>
                      <a:pt x="162" y="56"/>
                    </a:lnTo>
                    <a:lnTo>
                      <a:pt x="245" y="44"/>
                    </a:lnTo>
                    <a:lnTo>
                      <a:pt x="333" y="34"/>
                    </a:lnTo>
                    <a:lnTo>
                      <a:pt x="422" y="25"/>
                    </a:lnTo>
                    <a:lnTo>
                      <a:pt x="512" y="18"/>
                    </a:lnTo>
                    <a:lnTo>
                      <a:pt x="603" y="11"/>
                    </a:lnTo>
                    <a:lnTo>
                      <a:pt x="694" y="6"/>
                    </a:lnTo>
                    <a:lnTo>
                      <a:pt x="782" y="3"/>
                    </a:lnTo>
                    <a:lnTo>
                      <a:pt x="868" y="0"/>
                    </a:lnTo>
                    <a:lnTo>
                      <a:pt x="875" y="20"/>
                    </a:lnTo>
                    <a:lnTo>
                      <a:pt x="875" y="20"/>
                    </a:lnTo>
                    <a:close/>
                  </a:path>
                </a:pathLst>
              </a:custGeom>
              <a:solidFill>
                <a:srgbClr val="FF00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482" name="Freeform 26"/>
              <p:cNvSpPr>
                <a:spLocks/>
              </p:cNvSpPr>
              <p:nvPr/>
            </p:nvSpPr>
            <p:spPr bwMode="auto">
              <a:xfrm>
                <a:off x="2442" y="238"/>
                <a:ext cx="865" cy="124"/>
              </a:xfrm>
              <a:custGeom>
                <a:avLst/>
                <a:gdLst>
                  <a:gd name="T0" fmla="*/ 865 w 865"/>
                  <a:gd name="T1" fmla="*/ 30 h 124"/>
                  <a:gd name="T2" fmla="*/ 774 w 865"/>
                  <a:gd name="T3" fmla="*/ 40 h 124"/>
                  <a:gd name="T4" fmla="*/ 686 w 865"/>
                  <a:gd name="T5" fmla="*/ 49 h 124"/>
                  <a:gd name="T6" fmla="*/ 603 w 865"/>
                  <a:gd name="T7" fmla="*/ 60 h 124"/>
                  <a:gd name="T8" fmla="*/ 519 w 865"/>
                  <a:gd name="T9" fmla="*/ 70 h 124"/>
                  <a:gd name="T10" fmla="*/ 438 w 865"/>
                  <a:gd name="T11" fmla="*/ 79 h 124"/>
                  <a:gd name="T12" fmla="*/ 355 w 865"/>
                  <a:gd name="T13" fmla="*/ 89 h 124"/>
                  <a:gd name="T14" fmla="*/ 272 w 865"/>
                  <a:gd name="T15" fmla="*/ 98 h 124"/>
                  <a:gd name="T16" fmla="*/ 188 w 865"/>
                  <a:gd name="T17" fmla="*/ 108 h 124"/>
                  <a:gd name="T18" fmla="*/ 100 w 865"/>
                  <a:gd name="T19" fmla="*/ 116 h 124"/>
                  <a:gd name="T20" fmla="*/ 7 w 865"/>
                  <a:gd name="T21" fmla="*/ 124 h 124"/>
                  <a:gd name="T22" fmla="*/ 0 w 865"/>
                  <a:gd name="T23" fmla="*/ 92 h 124"/>
                  <a:gd name="T24" fmla="*/ 83 w 865"/>
                  <a:gd name="T25" fmla="*/ 78 h 124"/>
                  <a:gd name="T26" fmla="*/ 166 w 865"/>
                  <a:gd name="T27" fmla="*/ 66 h 124"/>
                  <a:gd name="T28" fmla="*/ 250 w 865"/>
                  <a:gd name="T29" fmla="*/ 56 h 124"/>
                  <a:gd name="T30" fmla="*/ 333 w 865"/>
                  <a:gd name="T31" fmla="*/ 47 h 124"/>
                  <a:gd name="T32" fmla="*/ 416 w 865"/>
                  <a:gd name="T33" fmla="*/ 39 h 124"/>
                  <a:gd name="T34" fmla="*/ 502 w 865"/>
                  <a:gd name="T35" fmla="*/ 31 h 124"/>
                  <a:gd name="T36" fmla="*/ 585 w 865"/>
                  <a:gd name="T37" fmla="*/ 24 h 124"/>
                  <a:gd name="T38" fmla="*/ 671 w 865"/>
                  <a:gd name="T39" fmla="*/ 16 h 124"/>
                  <a:gd name="T40" fmla="*/ 759 w 865"/>
                  <a:gd name="T41" fmla="*/ 8 h 124"/>
                  <a:gd name="T42" fmla="*/ 845 w 865"/>
                  <a:gd name="T43" fmla="*/ 0 h 124"/>
                  <a:gd name="T44" fmla="*/ 850 w 865"/>
                  <a:gd name="T45" fmla="*/ 4 h 124"/>
                  <a:gd name="T46" fmla="*/ 853 w 865"/>
                  <a:gd name="T47" fmla="*/ 6 h 124"/>
                  <a:gd name="T48" fmla="*/ 855 w 865"/>
                  <a:gd name="T49" fmla="*/ 9 h 124"/>
                  <a:gd name="T50" fmla="*/ 857 w 865"/>
                  <a:gd name="T51" fmla="*/ 12 h 124"/>
                  <a:gd name="T52" fmla="*/ 857 w 865"/>
                  <a:gd name="T53" fmla="*/ 15 h 124"/>
                  <a:gd name="T54" fmla="*/ 860 w 865"/>
                  <a:gd name="T55" fmla="*/ 17 h 124"/>
                  <a:gd name="T56" fmla="*/ 860 w 865"/>
                  <a:gd name="T57" fmla="*/ 21 h 124"/>
                  <a:gd name="T58" fmla="*/ 862 w 865"/>
                  <a:gd name="T59" fmla="*/ 24 h 124"/>
                  <a:gd name="T60" fmla="*/ 862 w 865"/>
                  <a:gd name="T61" fmla="*/ 26 h 124"/>
                  <a:gd name="T62" fmla="*/ 865 w 865"/>
                  <a:gd name="T63" fmla="*/ 30 h 124"/>
                  <a:gd name="T64" fmla="*/ 865 w 865"/>
                  <a:gd name="T65" fmla="*/ 30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65" h="124">
                    <a:moveTo>
                      <a:pt x="865" y="30"/>
                    </a:moveTo>
                    <a:lnTo>
                      <a:pt x="774" y="40"/>
                    </a:lnTo>
                    <a:lnTo>
                      <a:pt x="686" y="49"/>
                    </a:lnTo>
                    <a:lnTo>
                      <a:pt x="603" y="60"/>
                    </a:lnTo>
                    <a:lnTo>
                      <a:pt x="519" y="70"/>
                    </a:lnTo>
                    <a:lnTo>
                      <a:pt x="438" y="79"/>
                    </a:lnTo>
                    <a:lnTo>
                      <a:pt x="355" y="89"/>
                    </a:lnTo>
                    <a:lnTo>
                      <a:pt x="272" y="98"/>
                    </a:lnTo>
                    <a:lnTo>
                      <a:pt x="188" y="108"/>
                    </a:lnTo>
                    <a:lnTo>
                      <a:pt x="100" y="116"/>
                    </a:lnTo>
                    <a:lnTo>
                      <a:pt x="7" y="124"/>
                    </a:lnTo>
                    <a:lnTo>
                      <a:pt x="0" y="92"/>
                    </a:lnTo>
                    <a:lnTo>
                      <a:pt x="83" y="78"/>
                    </a:lnTo>
                    <a:lnTo>
                      <a:pt x="166" y="66"/>
                    </a:lnTo>
                    <a:lnTo>
                      <a:pt x="250" y="56"/>
                    </a:lnTo>
                    <a:lnTo>
                      <a:pt x="333" y="47"/>
                    </a:lnTo>
                    <a:lnTo>
                      <a:pt x="416" y="39"/>
                    </a:lnTo>
                    <a:lnTo>
                      <a:pt x="502" y="31"/>
                    </a:lnTo>
                    <a:lnTo>
                      <a:pt x="585" y="24"/>
                    </a:lnTo>
                    <a:lnTo>
                      <a:pt x="671" y="16"/>
                    </a:lnTo>
                    <a:lnTo>
                      <a:pt x="759" y="8"/>
                    </a:lnTo>
                    <a:lnTo>
                      <a:pt x="845" y="0"/>
                    </a:lnTo>
                    <a:lnTo>
                      <a:pt x="850" y="4"/>
                    </a:lnTo>
                    <a:lnTo>
                      <a:pt x="853" y="6"/>
                    </a:lnTo>
                    <a:lnTo>
                      <a:pt x="855" y="9"/>
                    </a:lnTo>
                    <a:lnTo>
                      <a:pt x="857" y="12"/>
                    </a:lnTo>
                    <a:lnTo>
                      <a:pt x="857" y="15"/>
                    </a:lnTo>
                    <a:lnTo>
                      <a:pt x="860" y="17"/>
                    </a:lnTo>
                    <a:lnTo>
                      <a:pt x="860" y="21"/>
                    </a:lnTo>
                    <a:lnTo>
                      <a:pt x="862" y="24"/>
                    </a:lnTo>
                    <a:lnTo>
                      <a:pt x="862" y="26"/>
                    </a:lnTo>
                    <a:lnTo>
                      <a:pt x="865" y="30"/>
                    </a:lnTo>
                    <a:lnTo>
                      <a:pt x="865" y="30"/>
                    </a:lnTo>
                    <a:close/>
                  </a:path>
                </a:pathLst>
              </a:custGeom>
              <a:solidFill>
                <a:srgbClr val="FF00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483" name="Freeform 27"/>
              <p:cNvSpPr>
                <a:spLocks/>
              </p:cNvSpPr>
              <p:nvPr/>
            </p:nvSpPr>
            <p:spPr bwMode="auto">
              <a:xfrm>
                <a:off x="1900" y="245"/>
                <a:ext cx="2005" cy="246"/>
              </a:xfrm>
              <a:custGeom>
                <a:avLst/>
                <a:gdLst>
                  <a:gd name="T0" fmla="*/ 2005 w 2005"/>
                  <a:gd name="T1" fmla="*/ 23 h 246"/>
                  <a:gd name="T2" fmla="*/ 2005 w 2005"/>
                  <a:gd name="T3" fmla="*/ 34 h 246"/>
                  <a:gd name="T4" fmla="*/ 1809 w 2005"/>
                  <a:gd name="T5" fmla="*/ 56 h 246"/>
                  <a:gd name="T6" fmla="*/ 1610 w 2005"/>
                  <a:gd name="T7" fmla="*/ 77 h 246"/>
                  <a:gd name="T8" fmla="*/ 1412 w 2005"/>
                  <a:gd name="T9" fmla="*/ 98 h 246"/>
                  <a:gd name="T10" fmla="*/ 1216 w 2005"/>
                  <a:gd name="T11" fmla="*/ 119 h 246"/>
                  <a:gd name="T12" fmla="*/ 1017 w 2005"/>
                  <a:gd name="T13" fmla="*/ 141 h 246"/>
                  <a:gd name="T14" fmla="*/ 819 w 2005"/>
                  <a:gd name="T15" fmla="*/ 161 h 246"/>
                  <a:gd name="T16" fmla="*/ 620 w 2005"/>
                  <a:gd name="T17" fmla="*/ 183 h 246"/>
                  <a:gd name="T18" fmla="*/ 421 w 2005"/>
                  <a:gd name="T19" fmla="*/ 203 h 246"/>
                  <a:gd name="T20" fmla="*/ 220 w 2005"/>
                  <a:gd name="T21" fmla="*/ 224 h 246"/>
                  <a:gd name="T22" fmla="*/ 19 w 2005"/>
                  <a:gd name="T23" fmla="*/ 246 h 246"/>
                  <a:gd name="T24" fmla="*/ 17 w 2005"/>
                  <a:gd name="T25" fmla="*/ 242 h 246"/>
                  <a:gd name="T26" fmla="*/ 15 w 2005"/>
                  <a:gd name="T27" fmla="*/ 239 h 246"/>
                  <a:gd name="T28" fmla="*/ 12 w 2005"/>
                  <a:gd name="T29" fmla="*/ 235 h 246"/>
                  <a:gd name="T30" fmla="*/ 10 w 2005"/>
                  <a:gd name="T31" fmla="*/ 232 h 246"/>
                  <a:gd name="T32" fmla="*/ 5 w 2005"/>
                  <a:gd name="T33" fmla="*/ 229 h 246"/>
                  <a:gd name="T34" fmla="*/ 2 w 2005"/>
                  <a:gd name="T35" fmla="*/ 224 h 246"/>
                  <a:gd name="T36" fmla="*/ 2 w 2005"/>
                  <a:gd name="T37" fmla="*/ 221 h 246"/>
                  <a:gd name="T38" fmla="*/ 0 w 2005"/>
                  <a:gd name="T39" fmla="*/ 217 h 246"/>
                  <a:gd name="T40" fmla="*/ 0 w 2005"/>
                  <a:gd name="T41" fmla="*/ 213 h 246"/>
                  <a:gd name="T42" fmla="*/ 2 w 2005"/>
                  <a:gd name="T43" fmla="*/ 208 h 246"/>
                  <a:gd name="T44" fmla="*/ 159 w 2005"/>
                  <a:gd name="T45" fmla="*/ 183 h 246"/>
                  <a:gd name="T46" fmla="*/ 319 w 2005"/>
                  <a:gd name="T47" fmla="*/ 161 h 246"/>
                  <a:gd name="T48" fmla="*/ 480 w 2005"/>
                  <a:gd name="T49" fmla="*/ 141 h 246"/>
                  <a:gd name="T50" fmla="*/ 642 w 2005"/>
                  <a:gd name="T51" fmla="*/ 121 h 246"/>
                  <a:gd name="T52" fmla="*/ 806 w 2005"/>
                  <a:gd name="T53" fmla="*/ 104 h 246"/>
                  <a:gd name="T54" fmla="*/ 970 w 2005"/>
                  <a:gd name="T55" fmla="*/ 87 h 246"/>
                  <a:gd name="T56" fmla="*/ 1135 w 2005"/>
                  <a:gd name="T57" fmla="*/ 71 h 246"/>
                  <a:gd name="T58" fmla="*/ 1301 w 2005"/>
                  <a:gd name="T59" fmla="*/ 54 h 246"/>
                  <a:gd name="T60" fmla="*/ 1468 w 2005"/>
                  <a:gd name="T61" fmla="*/ 38 h 246"/>
                  <a:gd name="T62" fmla="*/ 1635 w 2005"/>
                  <a:gd name="T63" fmla="*/ 19 h 246"/>
                  <a:gd name="T64" fmla="*/ 1667 w 2005"/>
                  <a:gd name="T65" fmla="*/ 17 h 246"/>
                  <a:gd name="T66" fmla="*/ 1698 w 2005"/>
                  <a:gd name="T67" fmla="*/ 15 h 246"/>
                  <a:gd name="T68" fmla="*/ 1735 w 2005"/>
                  <a:gd name="T69" fmla="*/ 11 h 246"/>
                  <a:gd name="T70" fmla="*/ 1772 w 2005"/>
                  <a:gd name="T71" fmla="*/ 9 h 246"/>
                  <a:gd name="T72" fmla="*/ 1811 w 2005"/>
                  <a:gd name="T73" fmla="*/ 6 h 246"/>
                  <a:gd name="T74" fmla="*/ 1850 w 2005"/>
                  <a:gd name="T75" fmla="*/ 3 h 246"/>
                  <a:gd name="T76" fmla="*/ 1887 w 2005"/>
                  <a:gd name="T77" fmla="*/ 1 h 246"/>
                  <a:gd name="T78" fmla="*/ 1926 w 2005"/>
                  <a:gd name="T79" fmla="*/ 0 h 246"/>
                  <a:gd name="T80" fmla="*/ 1963 w 2005"/>
                  <a:gd name="T81" fmla="*/ 0 h 246"/>
                  <a:gd name="T82" fmla="*/ 1997 w 2005"/>
                  <a:gd name="T83" fmla="*/ 2 h 246"/>
                  <a:gd name="T84" fmla="*/ 2005 w 2005"/>
                  <a:gd name="T85" fmla="*/ 23 h 246"/>
                  <a:gd name="T86" fmla="*/ 2005 w 2005"/>
                  <a:gd name="T87" fmla="*/ 23 h 2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005" h="246">
                    <a:moveTo>
                      <a:pt x="2005" y="23"/>
                    </a:moveTo>
                    <a:lnTo>
                      <a:pt x="2005" y="34"/>
                    </a:lnTo>
                    <a:lnTo>
                      <a:pt x="1809" y="56"/>
                    </a:lnTo>
                    <a:lnTo>
                      <a:pt x="1610" y="77"/>
                    </a:lnTo>
                    <a:lnTo>
                      <a:pt x="1412" y="98"/>
                    </a:lnTo>
                    <a:lnTo>
                      <a:pt x="1216" y="119"/>
                    </a:lnTo>
                    <a:lnTo>
                      <a:pt x="1017" y="141"/>
                    </a:lnTo>
                    <a:lnTo>
                      <a:pt x="819" y="161"/>
                    </a:lnTo>
                    <a:lnTo>
                      <a:pt x="620" y="183"/>
                    </a:lnTo>
                    <a:lnTo>
                      <a:pt x="421" y="203"/>
                    </a:lnTo>
                    <a:lnTo>
                      <a:pt x="220" y="224"/>
                    </a:lnTo>
                    <a:lnTo>
                      <a:pt x="19" y="246"/>
                    </a:lnTo>
                    <a:lnTo>
                      <a:pt x="17" y="242"/>
                    </a:lnTo>
                    <a:lnTo>
                      <a:pt x="15" y="239"/>
                    </a:lnTo>
                    <a:lnTo>
                      <a:pt x="12" y="235"/>
                    </a:lnTo>
                    <a:lnTo>
                      <a:pt x="10" y="232"/>
                    </a:lnTo>
                    <a:lnTo>
                      <a:pt x="5" y="229"/>
                    </a:lnTo>
                    <a:lnTo>
                      <a:pt x="2" y="224"/>
                    </a:lnTo>
                    <a:lnTo>
                      <a:pt x="2" y="221"/>
                    </a:lnTo>
                    <a:lnTo>
                      <a:pt x="0" y="217"/>
                    </a:lnTo>
                    <a:lnTo>
                      <a:pt x="0" y="213"/>
                    </a:lnTo>
                    <a:lnTo>
                      <a:pt x="2" y="208"/>
                    </a:lnTo>
                    <a:lnTo>
                      <a:pt x="159" y="183"/>
                    </a:lnTo>
                    <a:lnTo>
                      <a:pt x="319" y="161"/>
                    </a:lnTo>
                    <a:lnTo>
                      <a:pt x="480" y="141"/>
                    </a:lnTo>
                    <a:lnTo>
                      <a:pt x="642" y="121"/>
                    </a:lnTo>
                    <a:lnTo>
                      <a:pt x="806" y="104"/>
                    </a:lnTo>
                    <a:lnTo>
                      <a:pt x="970" y="87"/>
                    </a:lnTo>
                    <a:lnTo>
                      <a:pt x="1135" y="71"/>
                    </a:lnTo>
                    <a:lnTo>
                      <a:pt x="1301" y="54"/>
                    </a:lnTo>
                    <a:lnTo>
                      <a:pt x="1468" y="38"/>
                    </a:lnTo>
                    <a:lnTo>
                      <a:pt x="1635" y="19"/>
                    </a:lnTo>
                    <a:lnTo>
                      <a:pt x="1667" y="17"/>
                    </a:lnTo>
                    <a:lnTo>
                      <a:pt x="1698" y="15"/>
                    </a:lnTo>
                    <a:lnTo>
                      <a:pt x="1735" y="11"/>
                    </a:lnTo>
                    <a:lnTo>
                      <a:pt x="1772" y="9"/>
                    </a:lnTo>
                    <a:lnTo>
                      <a:pt x="1811" y="6"/>
                    </a:lnTo>
                    <a:lnTo>
                      <a:pt x="1850" y="3"/>
                    </a:lnTo>
                    <a:lnTo>
                      <a:pt x="1887" y="1"/>
                    </a:lnTo>
                    <a:lnTo>
                      <a:pt x="1926" y="0"/>
                    </a:lnTo>
                    <a:lnTo>
                      <a:pt x="1963" y="0"/>
                    </a:lnTo>
                    <a:lnTo>
                      <a:pt x="1997" y="2"/>
                    </a:lnTo>
                    <a:lnTo>
                      <a:pt x="2005" y="23"/>
                    </a:lnTo>
                    <a:lnTo>
                      <a:pt x="2005" y="23"/>
                    </a:lnTo>
                    <a:close/>
                  </a:path>
                </a:pathLst>
              </a:custGeom>
              <a:solidFill>
                <a:srgbClr val="FFB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484" name="Freeform 28"/>
              <p:cNvSpPr>
                <a:spLocks/>
              </p:cNvSpPr>
              <p:nvPr/>
            </p:nvSpPr>
            <p:spPr bwMode="auto">
              <a:xfrm>
                <a:off x="3358" y="349"/>
                <a:ext cx="331" cy="232"/>
              </a:xfrm>
              <a:custGeom>
                <a:avLst/>
                <a:gdLst>
                  <a:gd name="T0" fmla="*/ 204 w 331"/>
                  <a:gd name="T1" fmla="*/ 18 h 232"/>
                  <a:gd name="T2" fmla="*/ 221 w 331"/>
                  <a:gd name="T3" fmla="*/ 30 h 232"/>
                  <a:gd name="T4" fmla="*/ 228 w 331"/>
                  <a:gd name="T5" fmla="*/ 41 h 232"/>
                  <a:gd name="T6" fmla="*/ 231 w 331"/>
                  <a:gd name="T7" fmla="*/ 54 h 232"/>
                  <a:gd name="T8" fmla="*/ 221 w 331"/>
                  <a:gd name="T9" fmla="*/ 66 h 232"/>
                  <a:gd name="T10" fmla="*/ 206 w 331"/>
                  <a:gd name="T11" fmla="*/ 73 h 232"/>
                  <a:gd name="T12" fmla="*/ 191 w 331"/>
                  <a:gd name="T13" fmla="*/ 78 h 232"/>
                  <a:gd name="T14" fmla="*/ 177 w 331"/>
                  <a:gd name="T15" fmla="*/ 81 h 232"/>
                  <a:gd name="T16" fmla="*/ 164 w 331"/>
                  <a:gd name="T17" fmla="*/ 86 h 232"/>
                  <a:gd name="T18" fmla="*/ 155 w 331"/>
                  <a:gd name="T19" fmla="*/ 91 h 232"/>
                  <a:gd name="T20" fmla="*/ 167 w 331"/>
                  <a:gd name="T21" fmla="*/ 97 h 232"/>
                  <a:gd name="T22" fmla="*/ 206 w 331"/>
                  <a:gd name="T23" fmla="*/ 96 h 232"/>
                  <a:gd name="T24" fmla="*/ 250 w 331"/>
                  <a:gd name="T25" fmla="*/ 95 h 232"/>
                  <a:gd name="T26" fmla="*/ 289 w 331"/>
                  <a:gd name="T27" fmla="*/ 98 h 232"/>
                  <a:gd name="T28" fmla="*/ 319 w 331"/>
                  <a:gd name="T29" fmla="*/ 112 h 232"/>
                  <a:gd name="T30" fmla="*/ 331 w 331"/>
                  <a:gd name="T31" fmla="*/ 136 h 232"/>
                  <a:gd name="T32" fmla="*/ 329 w 331"/>
                  <a:gd name="T33" fmla="*/ 155 h 232"/>
                  <a:gd name="T34" fmla="*/ 319 w 331"/>
                  <a:gd name="T35" fmla="*/ 175 h 232"/>
                  <a:gd name="T36" fmla="*/ 302 w 331"/>
                  <a:gd name="T37" fmla="*/ 192 h 232"/>
                  <a:gd name="T38" fmla="*/ 280 w 331"/>
                  <a:gd name="T39" fmla="*/ 208 h 232"/>
                  <a:gd name="T40" fmla="*/ 255 w 331"/>
                  <a:gd name="T41" fmla="*/ 218 h 232"/>
                  <a:gd name="T42" fmla="*/ 238 w 331"/>
                  <a:gd name="T43" fmla="*/ 223 h 232"/>
                  <a:gd name="T44" fmla="*/ 218 w 331"/>
                  <a:gd name="T45" fmla="*/ 226 h 232"/>
                  <a:gd name="T46" fmla="*/ 199 w 331"/>
                  <a:gd name="T47" fmla="*/ 229 h 232"/>
                  <a:gd name="T48" fmla="*/ 179 w 331"/>
                  <a:gd name="T49" fmla="*/ 231 h 232"/>
                  <a:gd name="T50" fmla="*/ 167 w 331"/>
                  <a:gd name="T51" fmla="*/ 207 h 232"/>
                  <a:gd name="T52" fmla="*/ 150 w 331"/>
                  <a:gd name="T53" fmla="*/ 159 h 232"/>
                  <a:gd name="T54" fmla="*/ 118 w 331"/>
                  <a:gd name="T55" fmla="*/ 114 h 232"/>
                  <a:gd name="T56" fmla="*/ 76 w 331"/>
                  <a:gd name="T57" fmla="*/ 71 h 232"/>
                  <a:gd name="T58" fmla="*/ 27 w 331"/>
                  <a:gd name="T59" fmla="*/ 30 h 232"/>
                  <a:gd name="T60" fmla="*/ 17 w 331"/>
                  <a:gd name="T61" fmla="*/ 6 h 232"/>
                  <a:gd name="T62" fmla="*/ 57 w 331"/>
                  <a:gd name="T63" fmla="*/ 1 h 232"/>
                  <a:gd name="T64" fmla="*/ 101 w 331"/>
                  <a:gd name="T65" fmla="*/ 0 h 232"/>
                  <a:gd name="T66" fmla="*/ 142 w 331"/>
                  <a:gd name="T67" fmla="*/ 1 h 232"/>
                  <a:gd name="T68" fmla="*/ 179 w 331"/>
                  <a:gd name="T69" fmla="*/ 8 h 232"/>
                  <a:gd name="T70" fmla="*/ 194 w 331"/>
                  <a:gd name="T71" fmla="*/ 13 h 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31" h="232">
                    <a:moveTo>
                      <a:pt x="194" y="13"/>
                    </a:moveTo>
                    <a:lnTo>
                      <a:pt x="204" y="18"/>
                    </a:lnTo>
                    <a:lnTo>
                      <a:pt x="213" y="23"/>
                    </a:lnTo>
                    <a:lnTo>
                      <a:pt x="221" y="30"/>
                    </a:lnTo>
                    <a:lnTo>
                      <a:pt x="226" y="35"/>
                    </a:lnTo>
                    <a:lnTo>
                      <a:pt x="228" y="41"/>
                    </a:lnTo>
                    <a:lnTo>
                      <a:pt x="231" y="48"/>
                    </a:lnTo>
                    <a:lnTo>
                      <a:pt x="231" y="54"/>
                    </a:lnTo>
                    <a:lnTo>
                      <a:pt x="228" y="61"/>
                    </a:lnTo>
                    <a:lnTo>
                      <a:pt x="221" y="66"/>
                    </a:lnTo>
                    <a:lnTo>
                      <a:pt x="213" y="71"/>
                    </a:lnTo>
                    <a:lnTo>
                      <a:pt x="206" y="73"/>
                    </a:lnTo>
                    <a:lnTo>
                      <a:pt x="199" y="75"/>
                    </a:lnTo>
                    <a:lnTo>
                      <a:pt x="191" y="78"/>
                    </a:lnTo>
                    <a:lnTo>
                      <a:pt x="184" y="80"/>
                    </a:lnTo>
                    <a:lnTo>
                      <a:pt x="177" y="81"/>
                    </a:lnTo>
                    <a:lnTo>
                      <a:pt x="169" y="83"/>
                    </a:lnTo>
                    <a:lnTo>
                      <a:pt x="164" y="86"/>
                    </a:lnTo>
                    <a:lnTo>
                      <a:pt x="157" y="88"/>
                    </a:lnTo>
                    <a:lnTo>
                      <a:pt x="155" y="91"/>
                    </a:lnTo>
                    <a:lnTo>
                      <a:pt x="150" y="95"/>
                    </a:lnTo>
                    <a:lnTo>
                      <a:pt x="167" y="97"/>
                    </a:lnTo>
                    <a:lnTo>
                      <a:pt x="187" y="97"/>
                    </a:lnTo>
                    <a:lnTo>
                      <a:pt x="206" y="96"/>
                    </a:lnTo>
                    <a:lnTo>
                      <a:pt x="228" y="95"/>
                    </a:lnTo>
                    <a:lnTo>
                      <a:pt x="250" y="95"/>
                    </a:lnTo>
                    <a:lnTo>
                      <a:pt x="270" y="95"/>
                    </a:lnTo>
                    <a:lnTo>
                      <a:pt x="289" y="98"/>
                    </a:lnTo>
                    <a:lnTo>
                      <a:pt x="307" y="103"/>
                    </a:lnTo>
                    <a:lnTo>
                      <a:pt x="319" y="112"/>
                    </a:lnTo>
                    <a:lnTo>
                      <a:pt x="326" y="125"/>
                    </a:lnTo>
                    <a:lnTo>
                      <a:pt x="331" y="136"/>
                    </a:lnTo>
                    <a:lnTo>
                      <a:pt x="331" y="146"/>
                    </a:lnTo>
                    <a:lnTo>
                      <a:pt x="329" y="155"/>
                    </a:lnTo>
                    <a:lnTo>
                      <a:pt x="326" y="166"/>
                    </a:lnTo>
                    <a:lnTo>
                      <a:pt x="319" y="175"/>
                    </a:lnTo>
                    <a:lnTo>
                      <a:pt x="312" y="183"/>
                    </a:lnTo>
                    <a:lnTo>
                      <a:pt x="302" y="192"/>
                    </a:lnTo>
                    <a:lnTo>
                      <a:pt x="292" y="200"/>
                    </a:lnTo>
                    <a:lnTo>
                      <a:pt x="280" y="208"/>
                    </a:lnTo>
                    <a:lnTo>
                      <a:pt x="265" y="215"/>
                    </a:lnTo>
                    <a:lnTo>
                      <a:pt x="255" y="218"/>
                    </a:lnTo>
                    <a:lnTo>
                      <a:pt x="248" y="222"/>
                    </a:lnTo>
                    <a:lnTo>
                      <a:pt x="238" y="223"/>
                    </a:lnTo>
                    <a:lnTo>
                      <a:pt x="228" y="225"/>
                    </a:lnTo>
                    <a:lnTo>
                      <a:pt x="218" y="226"/>
                    </a:lnTo>
                    <a:lnTo>
                      <a:pt x="209" y="227"/>
                    </a:lnTo>
                    <a:lnTo>
                      <a:pt x="199" y="229"/>
                    </a:lnTo>
                    <a:lnTo>
                      <a:pt x="189" y="230"/>
                    </a:lnTo>
                    <a:lnTo>
                      <a:pt x="179" y="231"/>
                    </a:lnTo>
                    <a:lnTo>
                      <a:pt x="169" y="232"/>
                    </a:lnTo>
                    <a:lnTo>
                      <a:pt x="167" y="207"/>
                    </a:lnTo>
                    <a:lnTo>
                      <a:pt x="160" y="183"/>
                    </a:lnTo>
                    <a:lnTo>
                      <a:pt x="150" y="159"/>
                    </a:lnTo>
                    <a:lnTo>
                      <a:pt x="135" y="136"/>
                    </a:lnTo>
                    <a:lnTo>
                      <a:pt x="118" y="114"/>
                    </a:lnTo>
                    <a:lnTo>
                      <a:pt x="98" y="93"/>
                    </a:lnTo>
                    <a:lnTo>
                      <a:pt x="76" y="71"/>
                    </a:lnTo>
                    <a:lnTo>
                      <a:pt x="52" y="50"/>
                    </a:lnTo>
                    <a:lnTo>
                      <a:pt x="27" y="30"/>
                    </a:lnTo>
                    <a:lnTo>
                      <a:pt x="0" y="9"/>
                    </a:lnTo>
                    <a:lnTo>
                      <a:pt x="17" y="6"/>
                    </a:lnTo>
                    <a:lnTo>
                      <a:pt x="37" y="3"/>
                    </a:lnTo>
                    <a:lnTo>
                      <a:pt x="57" y="1"/>
                    </a:lnTo>
                    <a:lnTo>
                      <a:pt x="79" y="0"/>
                    </a:lnTo>
                    <a:lnTo>
                      <a:pt x="101" y="0"/>
                    </a:lnTo>
                    <a:lnTo>
                      <a:pt x="120" y="0"/>
                    </a:lnTo>
                    <a:lnTo>
                      <a:pt x="142" y="1"/>
                    </a:lnTo>
                    <a:lnTo>
                      <a:pt x="162" y="5"/>
                    </a:lnTo>
                    <a:lnTo>
                      <a:pt x="179" y="8"/>
                    </a:lnTo>
                    <a:lnTo>
                      <a:pt x="194" y="13"/>
                    </a:lnTo>
                    <a:lnTo>
                      <a:pt x="194" y="13"/>
                    </a:ln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485" name="Freeform 29"/>
              <p:cNvSpPr>
                <a:spLocks/>
              </p:cNvSpPr>
              <p:nvPr/>
            </p:nvSpPr>
            <p:spPr bwMode="auto">
              <a:xfrm>
                <a:off x="2405" y="362"/>
                <a:ext cx="1095" cy="609"/>
              </a:xfrm>
              <a:custGeom>
                <a:avLst/>
                <a:gdLst>
                  <a:gd name="T0" fmla="*/ 1059 w 1095"/>
                  <a:gd name="T1" fmla="*/ 118 h 609"/>
                  <a:gd name="T2" fmla="*/ 1095 w 1095"/>
                  <a:gd name="T3" fmla="*/ 205 h 609"/>
                  <a:gd name="T4" fmla="*/ 1078 w 1095"/>
                  <a:gd name="T5" fmla="*/ 293 h 609"/>
                  <a:gd name="T6" fmla="*/ 1022 w 1095"/>
                  <a:gd name="T7" fmla="*/ 379 h 609"/>
                  <a:gd name="T8" fmla="*/ 943 w 1095"/>
                  <a:gd name="T9" fmla="*/ 460 h 609"/>
                  <a:gd name="T10" fmla="*/ 870 w 1095"/>
                  <a:gd name="T11" fmla="*/ 516 h 609"/>
                  <a:gd name="T12" fmla="*/ 796 w 1095"/>
                  <a:gd name="T13" fmla="*/ 552 h 609"/>
                  <a:gd name="T14" fmla="*/ 713 w 1095"/>
                  <a:gd name="T15" fmla="*/ 582 h 609"/>
                  <a:gd name="T16" fmla="*/ 622 w 1095"/>
                  <a:gd name="T17" fmla="*/ 603 h 609"/>
                  <a:gd name="T18" fmla="*/ 522 w 1095"/>
                  <a:gd name="T19" fmla="*/ 609 h 609"/>
                  <a:gd name="T20" fmla="*/ 402 w 1095"/>
                  <a:gd name="T21" fmla="*/ 596 h 609"/>
                  <a:gd name="T22" fmla="*/ 284 w 1095"/>
                  <a:gd name="T23" fmla="*/ 568 h 609"/>
                  <a:gd name="T24" fmla="*/ 184 w 1095"/>
                  <a:gd name="T25" fmla="*/ 524 h 609"/>
                  <a:gd name="T26" fmla="*/ 103 w 1095"/>
                  <a:gd name="T27" fmla="*/ 473 h 609"/>
                  <a:gd name="T28" fmla="*/ 41 w 1095"/>
                  <a:gd name="T29" fmla="*/ 417 h 609"/>
                  <a:gd name="T30" fmla="*/ 5 w 1095"/>
                  <a:gd name="T31" fmla="*/ 355 h 609"/>
                  <a:gd name="T32" fmla="*/ 0 w 1095"/>
                  <a:gd name="T33" fmla="*/ 292 h 609"/>
                  <a:gd name="T34" fmla="*/ 17 w 1095"/>
                  <a:gd name="T35" fmla="*/ 230 h 609"/>
                  <a:gd name="T36" fmla="*/ 54 w 1095"/>
                  <a:gd name="T37" fmla="*/ 171 h 609"/>
                  <a:gd name="T38" fmla="*/ 100 w 1095"/>
                  <a:gd name="T39" fmla="*/ 115 h 609"/>
                  <a:gd name="T40" fmla="*/ 139 w 1095"/>
                  <a:gd name="T41" fmla="*/ 84 h 609"/>
                  <a:gd name="T42" fmla="*/ 166 w 1095"/>
                  <a:gd name="T43" fmla="*/ 78 h 609"/>
                  <a:gd name="T44" fmla="*/ 191 w 1095"/>
                  <a:gd name="T45" fmla="*/ 73 h 609"/>
                  <a:gd name="T46" fmla="*/ 215 w 1095"/>
                  <a:gd name="T47" fmla="*/ 70 h 609"/>
                  <a:gd name="T48" fmla="*/ 242 w 1095"/>
                  <a:gd name="T49" fmla="*/ 73 h 609"/>
                  <a:gd name="T50" fmla="*/ 247 w 1095"/>
                  <a:gd name="T51" fmla="*/ 76 h 609"/>
                  <a:gd name="T52" fmla="*/ 230 w 1095"/>
                  <a:gd name="T53" fmla="*/ 80 h 609"/>
                  <a:gd name="T54" fmla="*/ 215 w 1095"/>
                  <a:gd name="T55" fmla="*/ 85 h 609"/>
                  <a:gd name="T56" fmla="*/ 201 w 1095"/>
                  <a:gd name="T57" fmla="*/ 92 h 609"/>
                  <a:gd name="T58" fmla="*/ 189 w 1095"/>
                  <a:gd name="T59" fmla="*/ 100 h 609"/>
                  <a:gd name="T60" fmla="*/ 184 w 1095"/>
                  <a:gd name="T61" fmla="*/ 116 h 609"/>
                  <a:gd name="T62" fmla="*/ 220 w 1095"/>
                  <a:gd name="T63" fmla="*/ 109 h 609"/>
                  <a:gd name="T64" fmla="*/ 262 w 1095"/>
                  <a:gd name="T65" fmla="*/ 100 h 609"/>
                  <a:gd name="T66" fmla="*/ 304 w 1095"/>
                  <a:gd name="T67" fmla="*/ 92 h 609"/>
                  <a:gd name="T68" fmla="*/ 350 w 1095"/>
                  <a:gd name="T69" fmla="*/ 90 h 609"/>
                  <a:gd name="T70" fmla="*/ 397 w 1095"/>
                  <a:gd name="T71" fmla="*/ 96 h 609"/>
                  <a:gd name="T72" fmla="*/ 407 w 1095"/>
                  <a:gd name="T73" fmla="*/ 90 h 609"/>
                  <a:gd name="T74" fmla="*/ 409 w 1095"/>
                  <a:gd name="T75" fmla="*/ 84 h 609"/>
                  <a:gd name="T76" fmla="*/ 407 w 1095"/>
                  <a:gd name="T77" fmla="*/ 78 h 609"/>
                  <a:gd name="T78" fmla="*/ 402 w 1095"/>
                  <a:gd name="T79" fmla="*/ 73 h 609"/>
                  <a:gd name="T80" fmla="*/ 397 w 1095"/>
                  <a:gd name="T81" fmla="*/ 67 h 609"/>
                  <a:gd name="T82" fmla="*/ 392 w 1095"/>
                  <a:gd name="T83" fmla="*/ 67 h 609"/>
                  <a:gd name="T84" fmla="*/ 387 w 1095"/>
                  <a:gd name="T85" fmla="*/ 67 h 609"/>
                  <a:gd name="T86" fmla="*/ 380 w 1095"/>
                  <a:gd name="T87" fmla="*/ 66 h 609"/>
                  <a:gd name="T88" fmla="*/ 375 w 1095"/>
                  <a:gd name="T89" fmla="*/ 65 h 609"/>
                  <a:gd name="T90" fmla="*/ 372 w 1095"/>
                  <a:gd name="T91" fmla="*/ 61 h 609"/>
                  <a:gd name="T92" fmla="*/ 426 w 1095"/>
                  <a:gd name="T93" fmla="*/ 52 h 609"/>
                  <a:gd name="T94" fmla="*/ 537 w 1095"/>
                  <a:gd name="T95" fmla="*/ 42 h 609"/>
                  <a:gd name="T96" fmla="*/ 647 w 1095"/>
                  <a:gd name="T97" fmla="*/ 29 h 609"/>
                  <a:gd name="T98" fmla="*/ 755 w 1095"/>
                  <a:gd name="T99" fmla="*/ 18 h 609"/>
                  <a:gd name="T100" fmla="*/ 865 w 1095"/>
                  <a:gd name="T101" fmla="*/ 6 h 609"/>
                  <a:gd name="T102" fmla="*/ 1015 w 1095"/>
                  <a:gd name="T103" fmla="*/ 75 h 6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95" h="609">
                    <a:moveTo>
                      <a:pt x="1015" y="75"/>
                    </a:moveTo>
                    <a:lnTo>
                      <a:pt x="1059" y="118"/>
                    </a:lnTo>
                    <a:lnTo>
                      <a:pt x="1083" y="162"/>
                    </a:lnTo>
                    <a:lnTo>
                      <a:pt x="1095" y="205"/>
                    </a:lnTo>
                    <a:lnTo>
                      <a:pt x="1091" y="249"/>
                    </a:lnTo>
                    <a:lnTo>
                      <a:pt x="1078" y="293"/>
                    </a:lnTo>
                    <a:lnTo>
                      <a:pt x="1054" y="337"/>
                    </a:lnTo>
                    <a:lnTo>
                      <a:pt x="1022" y="379"/>
                    </a:lnTo>
                    <a:lnTo>
                      <a:pt x="985" y="420"/>
                    </a:lnTo>
                    <a:lnTo>
                      <a:pt x="943" y="460"/>
                    </a:lnTo>
                    <a:lnTo>
                      <a:pt x="902" y="499"/>
                    </a:lnTo>
                    <a:lnTo>
                      <a:pt x="870" y="516"/>
                    </a:lnTo>
                    <a:lnTo>
                      <a:pt x="833" y="534"/>
                    </a:lnTo>
                    <a:lnTo>
                      <a:pt x="796" y="552"/>
                    </a:lnTo>
                    <a:lnTo>
                      <a:pt x="757" y="568"/>
                    </a:lnTo>
                    <a:lnTo>
                      <a:pt x="713" y="582"/>
                    </a:lnTo>
                    <a:lnTo>
                      <a:pt x="669" y="594"/>
                    </a:lnTo>
                    <a:lnTo>
                      <a:pt x="622" y="603"/>
                    </a:lnTo>
                    <a:lnTo>
                      <a:pt x="571" y="609"/>
                    </a:lnTo>
                    <a:lnTo>
                      <a:pt x="522" y="609"/>
                    </a:lnTo>
                    <a:lnTo>
                      <a:pt x="468" y="605"/>
                    </a:lnTo>
                    <a:lnTo>
                      <a:pt x="402" y="596"/>
                    </a:lnTo>
                    <a:lnTo>
                      <a:pt x="340" y="584"/>
                    </a:lnTo>
                    <a:lnTo>
                      <a:pt x="284" y="568"/>
                    </a:lnTo>
                    <a:lnTo>
                      <a:pt x="233" y="547"/>
                    </a:lnTo>
                    <a:lnTo>
                      <a:pt x="184" y="524"/>
                    </a:lnTo>
                    <a:lnTo>
                      <a:pt x="142" y="500"/>
                    </a:lnTo>
                    <a:lnTo>
                      <a:pt x="103" y="473"/>
                    </a:lnTo>
                    <a:lnTo>
                      <a:pt x="71" y="445"/>
                    </a:lnTo>
                    <a:lnTo>
                      <a:pt x="41" y="417"/>
                    </a:lnTo>
                    <a:lnTo>
                      <a:pt x="19" y="387"/>
                    </a:lnTo>
                    <a:lnTo>
                      <a:pt x="5" y="355"/>
                    </a:lnTo>
                    <a:lnTo>
                      <a:pt x="0" y="323"/>
                    </a:lnTo>
                    <a:lnTo>
                      <a:pt x="0" y="292"/>
                    </a:lnTo>
                    <a:lnTo>
                      <a:pt x="5" y="261"/>
                    </a:lnTo>
                    <a:lnTo>
                      <a:pt x="17" y="230"/>
                    </a:lnTo>
                    <a:lnTo>
                      <a:pt x="34" y="201"/>
                    </a:lnTo>
                    <a:lnTo>
                      <a:pt x="54" y="171"/>
                    </a:lnTo>
                    <a:lnTo>
                      <a:pt x="76" y="142"/>
                    </a:lnTo>
                    <a:lnTo>
                      <a:pt x="100" y="115"/>
                    </a:lnTo>
                    <a:lnTo>
                      <a:pt x="125" y="88"/>
                    </a:lnTo>
                    <a:lnTo>
                      <a:pt x="139" y="84"/>
                    </a:lnTo>
                    <a:lnTo>
                      <a:pt x="154" y="82"/>
                    </a:lnTo>
                    <a:lnTo>
                      <a:pt x="166" y="78"/>
                    </a:lnTo>
                    <a:lnTo>
                      <a:pt x="179" y="76"/>
                    </a:lnTo>
                    <a:lnTo>
                      <a:pt x="191" y="73"/>
                    </a:lnTo>
                    <a:lnTo>
                      <a:pt x="203" y="72"/>
                    </a:lnTo>
                    <a:lnTo>
                      <a:pt x="215" y="70"/>
                    </a:lnTo>
                    <a:lnTo>
                      <a:pt x="230" y="70"/>
                    </a:lnTo>
                    <a:lnTo>
                      <a:pt x="242" y="73"/>
                    </a:lnTo>
                    <a:lnTo>
                      <a:pt x="257" y="75"/>
                    </a:lnTo>
                    <a:lnTo>
                      <a:pt x="247" y="76"/>
                    </a:lnTo>
                    <a:lnTo>
                      <a:pt x="240" y="77"/>
                    </a:lnTo>
                    <a:lnTo>
                      <a:pt x="230" y="80"/>
                    </a:lnTo>
                    <a:lnTo>
                      <a:pt x="223" y="82"/>
                    </a:lnTo>
                    <a:lnTo>
                      <a:pt x="215" y="85"/>
                    </a:lnTo>
                    <a:lnTo>
                      <a:pt x="208" y="89"/>
                    </a:lnTo>
                    <a:lnTo>
                      <a:pt x="201" y="92"/>
                    </a:lnTo>
                    <a:lnTo>
                      <a:pt x="196" y="96"/>
                    </a:lnTo>
                    <a:lnTo>
                      <a:pt x="189" y="100"/>
                    </a:lnTo>
                    <a:lnTo>
                      <a:pt x="184" y="102"/>
                    </a:lnTo>
                    <a:lnTo>
                      <a:pt x="184" y="116"/>
                    </a:lnTo>
                    <a:lnTo>
                      <a:pt x="203" y="114"/>
                    </a:lnTo>
                    <a:lnTo>
                      <a:pt x="220" y="109"/>
                    </a:lnTo>
                    <a:lnTo>
                      <a:pt x="242" y="105"/>
                    </a:lnTo>
                    <a:lnTo>
                      <a:pt x="262" y="100"/>
                    </a:lnTo>
                    <a:lnTo>
                      <a:pt x="284" y="96"/>
                    </a:lnTo>
                    <a:lnTo>
                      <a:pt x="304" y="92"/>
                    </a:lnTo>
                    <a:lnTo>
                      <a:pt x="328" y="91"/>
                    </a:lnTo>
                    <a:lnTo>
                      <a:pt x="350" y="90"/>
                    </a:lnTo>
                    <a:lnTo>
                      <a:pt x="375" y="92"/>
                    </a:lnTo>
                    <a:lnTo>
                      <a:pt x="397" y="96"/>
                    </a:lnTo>
                    <a:lnTo>
                      <a:pt x="404" y="93"/>
                    </a:lnTo>
                    <a:lnTo>
                      <a:pt x="407" y="90"/>
                    </a:lnTo>
                    <a:lnTo>
                      <a:pt x="409" y="88"/>
                    </a:lnTo>
                    <a:lnTo>
                      <a:pt x="409" y="84"/>
                    </a:lnTo>
                    <a:lnTo>
                      <a:pt x="409" y="82"/>
                    </a:lnTo>
                    <a:lnTo>
                      <a:pt x="407" y="78"/>
                    </a:lnTo>
                    <a:lnTo>
                      <a:pt x="404" y="76"/>
                    </a:lnTo>
                    <a:lnTo>
                      <a:pt x="402" y="73"/>
                    </a:lnTo>
                    <a:lnTo>
                      <a:pt x="399" y="70"/>
                    </a:lnTo>
                    <a:lnTo>
                      <a:pt x="397" y="67"/>
                    </a:lnTo>
                    <a:lnTo>
                      <a:pt x="394" y="67"/>
                    </a:lnTo>
                    <a:lnTo>
                      <a:pt x="392" y="67"/>
                    </a:lnTo>
                    <a:lnTo>
                      <a:pt x="390" y="67"/>
                    </a:lnTo>
                    <a:lnTo>
                      <a:pt x="387" y="67"/>
                    </a:lnTo>
                    <a:lnTo>
                      <a:pt x="385" y="66"/>
                    </a:lnTo>
                    <a:lnTo>
                      <a:pt x="380" y="66"/>
                    </a:lnTo>
                    <a:lnTo>
                      <a:pt x="377" y="65"/>
                    </a:lnTo>
                    <a:lnTo>
                      <a:pt x="375" y="65"/>
                    </a:lnTo>
                    <a:lnTo>
                      <a:pt x="372" y="64"/>
                    </a:lnTo>
                    <a:lnTo>
                      <a:pt x="372" y="61"/>
                    </a:lnTo>
                    <a:lnTo>
                      <a:pt x="372" y="58"/>
                    </a:lnTo>
                    <a:lnTo>
                      <a:pt x="426" y="52"/>
                    </a:lnTo>
                    <a:lnTo>
                      <a:pt x="483" y="46"/>
                    </a:lnTo>
                    <a:lnTo>
                      <a:pt x="537" y="42"/>
                    </a:lnTo>
                    <a:lnTo>
                      <a:pt x="590" y="36"/>
                    </a:lnTo>
                    <a:lnTo>
                      <a:pt x="647" y="29"/>
                    </a:lnTo>
                    <a:lnTo>
                      <a:pt x="701" y="24"/>
                    </a:lnTo>
                    <a:lnTo>
                      <a:pt x="755" y="18"/>
                    </a:lnTo>
                    <a:lnTo>
                      <a:pt x="811" y="12"/>
                    </a:lnTo>
                    <a:lnTo>
                      <a:pt x="865" y="6"/>
                    </a:lnTo>
                    <a:lnTo>
                      <a:pt x="919" y="0"/>
                    </a:lnTo>
                    <a:lnTo>
                      <a:pt x="1015" y="75"/>
                    </a:lnTo>
                    <a:lnTo>
                      <a:pt x="1015" y="75"/>
                    </a:lnTo>
                    <a:close/>
                  </a:path>
                </a:pathLst>
              </a:custGeom>
              <a:solidFill>
                <a:srgbClr val="E2FF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486" name="Freeform 30"/>
              <p:cNvSpPr>
                <a:spLocks/>
              </p:cNvSpPr>
              <p:nvPr/>
            </p:nvSpPr>
            <p:spPr bwMode="auto">
              <a:xfrm>
                <a:off x="3049" y="403"/>
                <a:ext cx="238" cy="47"/>
              </a:xfrm>
              <a:custGeom>
                <a:avLst/>
                <a:gdLst>
                  <a:gd name="T0" fmla="*/ 238 w 238"/>
                  <a:gd name="T1" fmla="*/ 34 h 47"/>
                  <a:gd name="T2" fmla="*/ 238 w 238"/>
                  <a:gd name="T3" fmla="*/ 47 h 47"/>
                  <a:gd name="T4" fmla="*/ 216 w 238"/>
                  <a:gd name="T5" fmla="*/ 44 h 47"/>
                  <a:gd name="T6" fmla="*/ 192 w 238"/>
                  <a:gd name="T7" fmla="*/ 41 h 47"/>
                  <a:gd name="T8" fmla="*/ 167 w 238"/>
                  <a:gd name="T9" fmla="*/ 39 h 47"/>
                  <a:gd name="T10" fmla="*/ 143 w 238"/>
                  <a:gd name="T11" fmla="*/ 36 h 47"/>
                  <a:gd name="T12" fmla="*/ 118 w 238"/>
                  <a:gd name="T13" fmla="*/ 35 h 47"/>
                  <a:gd name="T14" fmla="*/ 94 w 238"/>
                  <a:gd name="T15" fmla="*/ 35 h 47"/>
                  <a:gd name="T16" fmla="*/ 69 w 238"/>
                  <a:gd name="T17" fmla="*/ 36 h 47"/>
                  <a:gd name="T18" fmla="*/ 45 w 238"/>
                  <a:gd name="T19" fmla="*/ 37 h 47"/>
                  <a:gd name="T20" fmla="*/ 22 w 238"/>
                  <a:gd name="T21" fmla="*/ 41 h 47"/>
                  <a:gd name="T22" fmla="*/ 0 w 238"/>
                  <a:gd name="T23" fmla="*/ 47 h 47"/>
                  <a:gd name="T24" fmla="*/ 3 w 238"/>
                  <a:gd name="T25" fmla="*/ 40 h 47"/>
                  <a:gd name="T26" fmla="*/ 8 w 238"/>
                  <a:gd name="T27" fmla="*/ 33 h 47"/>
                  <a:gd name="T28" fmla="*/ 15 w 238"/>
                  <a:gd name="T29" fmla="*/ 27 h 47"/>
                  <a:gd name="T30" fmla="*/ 25 w 238"/>
                  <a:gd name="T31" fmla="*/ 23 h 47"/>
                  <a:gd name="T32" fmla="*/ 37 w 238"/>
                  <a:gd name="T33" fmla="*/ 18 h 47"/>
                  <a:gd name="T34" fmla="*/ 49 w 238"/>
                  <a:gd name="T35" fmla="*/ 13 h 47"/>
                  <a:gd name="T36" fmla="*/ 62 w 238"/>
                  <a:gd name="T37" fmla="*/ 10 h 47"/>
                  <a:gd name="T38" fmla="*/ 74 w 238"/>
                  <a:gd name="T39" fmla="*/ 7 h 47"/>
                  <a:gd name="T40" fmla="*/ 89 w 238"/>
                  <a:gd name="T41" fmla="*/ 3 h 47"/>
                  <a:gd name="T42" fmla="*/ 98 w 238"/>
                  <a:gd name="T43" fmla="*/ 0 h 47"/>
                  <a:gd name="T44" fmla="*/ 116 w 238"/>
                  <a:gd name="T45" fmla="*/ 0 h 47"/>
                  <a:gd name="T46" fmla="*/ 133 w 238"/>
                  <a:gd name="T47" fmla="*/ 0 h 47"/>
                  <a:gd name="T48" fmla="*/ 147 w 238"/>
                  <a:gd name="T49" fmla="*/ 1 h 47"/>
                  <a:gd name="T50" fmla="*/ 162 w 238"/>
                  <a:gd name="T51" fmla="*/ 4 h 47"/>
                  <a:gd name="T52" fmla="*/ 177 w 238"/>
                  <a:gd name="T53" fmla="*/ 8 h 47"/>
                  <a:gd name="T54" fmla="*/ 189 w 238"/>
                  <a:gd name="T55" fmla="*/ 12 h 47"/>
                  <a:gd name="T56" fmla="*/ 201 w 238"/>
                  <a:gd name="T57" fmla="*/ 17 h 47"/>
                  <a:gd name="T58" fmla="*/ 214 w 238"/>
                  <a:gd name="T59" fmla="*/ 23 h 47"/>
                  <a:gd name="T60" fmla="*/ 226 w 238"/>
                  <a:gd name="T61" fmla="*/ 28 h 47"/>
                  <a:gd name="T62" fmla="*/ 238 w 238"/>
                  <a:gd name="T63" fmla="*/ 34 h 47"/>
                  <a:gd name="T64" fmla="*/ 238 w 238"/>
                  <a:gd name="T65" fmla="*/ 34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38" h="47">
                    <a:moveTo>
                      <a:pt x="238" y="34"/>
                    </a:moveTo>
                    <a:lnTo>
                      <a:pt x="238" y="47"/>
                    </a:lnTo>
                    <a:lnTo>
                      <a:pt x="216" y="44"/>
                    </a:lnTo>
                    <a:lnTo>
                      <a:pt x="192" y="41"/>
                    </a:lnTo>
                    <a:lnTo>
                      <a:pt x="167" y="39"/>
                    </a:lnTo>
                    <a:lnTo>
                      <a:pt x="143" y="36"/>
                    </a:lnTo>
                    <a:lnTo>
                      <a:pt x="118" y="35"/>
                    </a:lnTo>
                    <a:lnTo>
                      <a:pt x="94" y="35"/>
                    </a:lnTo>
                    <a:lnTo>
                      <a:pt x="69" y="36"/>
                    </a:lnTo>
                    <a:lnTo>
                      <a:pt x="45" y="37"/>
                    </a:lnTo>
                    <a:lnTo>
                      <a:pt x="22" y="41"/>
                    </a:lnTo>
                    <a:lnTo>
                      <a:pt x="0" y="47"/>
                    </a:lnTo>
                    <a:lnTo>
                      <a:pt x="3" y="40"/>
                    </a:lnTo>
                    <a:lnTo>
                      <a:pt x="8" y="33"/>
                    </a:lnTo>
                    <a:lnTo>
                      <a:pt x="15" y="27"/>
                    </a:lnTo>
                    <a:lnTo>
                      <a:pt x="25" y="23"/>
                    </a:lnTo>
                    <a:lnTo>
                      <a:pt x="37" y="18"/>
                    </a:lnTo>
                    <a:lnTo>
                      <a:pt x="49" y="13"/>
                    </a:lnTo>
                    <a:lnTo>
                      <a:pt x="62" y="10"/>
                    </a:lnTo>
                    <a:lnTo>
                      <a:pt x="74" y="7"/>
                    </a:lnTo>
                    <a:lnTo>
                      <a:pt x="89" y="3"/>
                    </a:lnTo>
                    <a:lnTo>
                      <a:pt x="98" y="0"/>
                    </a:lnTo>
                    <a:lnTo>
                      <a:pt x="116" y="0"/>
                    </a:lnTo>
                    <a:lnTo>
                      <a:pt x="133" y="0"/>
                    </a:lnTo>
                    <a:lnTo>
                      <a:pt x="147" y="1"/>
                    </a:lnTo>
                    <a:lnTo>
                      <a:pt x="162" y="4"/>
                    </a:lnTo>
                    <a:lnTo>
                      <a:pt x="177" y="8"/>
                    </a:lnTo>
                    <a:lnTo>
                      <a:pt x="189" y="12"/>
                    </a:lnTo>
                    <a:lnTo>
                      <a:pt x="201" y="17"/>
                    </a:lnTo>
                    <a:lnTo>
                      <a:pt x="214" y="23"/>
                    </a:lnTo>
                    <a:lnTo>
                      <a:pt x="226" y="28"/>
                    </a:lnTo>
                    <a:lnTo>
                      <a:pt x="238" y="34"/>
                    </a:lnTo>
                    <a:lnTo>
                      <a:pt x="238" y="34"/>
                    </a:lnTo>
                    <a:close/>
                  </a:path>
                </a:pathLst>
              </a:custGeom>
              <a:solidFill>
                <a:srgbClr val="0019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487" name="Freeform 31"/>
              <p:cNvSpPr>
                <a:spLocks/>
              </p:cNvSpPr>
              <p:nvPr/>
            </p:nvSpPr>
            <p:spPr bwMode="auto">
              <a:xfrm>
                <a:off x="2201" y="450"/>
                <a:ext cx="285" cy="209"/>
              </a:xfrm>
              <a:custGeom>
                <a:avLst/>
                <a:gdLst>
                  <a:gd name="T0" fmla="*/ 270 w 285"/>
                  <a:gd name="T1" fmla="*/ 19 h 209"/>
                  <a:gd name="T2" fmla="*/ 238 w 285"/>
                  <a:gd name="T3" fmla="*/ 59 h 209"/>
                  <a:gd name="T4" fmla="*/ 209 w 285"/>
                  <a:gd name="T5" fmla="*/ 100 h 209"/>
                  <a:gd name="T6" fmla="*/ 184 w 285"/>
                  <a:gd name="T7" fmla="*/ 141 h 209"/>
                  <a:gd name="T8" fmla="*/ 169 w 285"/>
                  <a:gd name="T9" fmla="*/ 184 h 209"/>
                  <a:gd name="T10" fmla="*/ 157 w 285"/>
                  <a:gd name="T11" fmla="*/ 208 h 209"/>
                  <a:gd name="T12" fmla="*/ 138 w 285"/>
                  <a:gd name="T13" fmla="*/ 209 h 209"/>
                  <a:gd name="T14" fmla="*/ 116 w 285"/>
                  <a:gd name="T15" fmla="*/ 206 h 209"/>
                  <a:gd name="T16" fmla="*/ 93 w 285"/>
                  <a:gd name="T17" fmla="*/ 203 h 209"/>
                  <a:gd name="T18" fmla="*/ 74 w 285"/>
                  <a:gd name="T19" fmla="*/ 198 h 209"/>
                  <a:gd name="T20" fmla="*/ 54 w 285"/>
                  <a:gd name="T21" fmla="*/ 190 h 209"/>
                  <a:gd name="T22" fmla="*/ 42 w 285"/>
                  <a:gd name="T23" fmla="*/ 180 h 209"/>
                  <a:gd name="T24" fmla="*/ 37 w 285"/>
                  <a:gd name="T25" fmla="*/ 168 h 209"/>
                  <a:gd name="T26" fmla="*/ 42 w 285"/>
                  <a:gd name="T27" fmla="*/ 156 h 209"/>
                  <a:gd name="T28" fmla="*/ 54 w 285"/>
                  <a:gd name="T29" fmla="*/ 145 h 209"/>
                  <a:gd name="T30" fmla="*/ 69 w 285"/>
                  <a:gd name="T31" fmla="*/ 136 h 209"/>
                  <a:gd name="T32" fmla="*/ 76 w 285"/>
                  <a:gd name="T33" fmla="*/ 132 h 209"/>
                  <a:gd name="T34" fmla="*/ 89 w 285"/>
                  <a:gd name="T35" fmla="*/ 130 h 209"/>
                  <a:gd name="T36" fmla="*/ 98 w 285"/>
                  <a:gd name="T37" fmla="*/ 128 h 209"/>
                  <a:gd name="T38" fmla="*/ 101 w 285"/>
                  <a:gd name="T39" fmla="*/ 122 h 209"/>
                  <a:gd name="T40" fmla="*/ 89 w 285"/>
                  <a:gd name="T41" fmla="*/ 115 h 209"/>
                  <a:gd name="T42" fmla="*/ 69 w 285"/>
                  <a:gd name="T43" fmla="*/ 114 h 209"/>
                  <a:gd name="T44" fmla="*/ 49 w 285"/>
                  <a:gd name="T45" fmla="*/ 116 h 209"/>
                  <a:gd name="T46" fmla="*/ 32 w 285"/>
                  <a:gd name="T47" fmla="*/ 118 h 209"/>
                  <a:gd name="T48" fmla="*/ 13 w 285"/>
                  <a:gd name="T49" fmla="*/ 117 h 209"/>
                  <a:gd name="T50" fmla="*/ 0 w 285"/>
                  <a:gd name="T51" fmla="*/ 102 h 209"/>
                  <a:gd name="T52" fmla="*/ 8 w 285"/>
                  <a:gd name="T53" fmla="*/ 80 h 209"/>
                  <a:gd name="T54" fmla="*/ 27 w 285"/>
                  <a:gd name="T55" fmla="*/ 56 h 209"/>
                  <a:gd name="T56" fmla="*/ 57 w 285"/>
                  <a:gd name="T57" fmla="*/ 35 h 209"/>
                  <a:gd name="T58" fmla="*/ 93 w 285"/>
                  <a:gd name="T59" fmla="*/ 18 h 209"/>
                  <a:gd name="T60" fmla="*/ 133 w 285"/>
                  <a:gd name="T61" fmla="*/ 10 h 209"/>
                  <a:gd name="T62" fmla="*/ 167 w 285"/>
                  <a:gd name="T63" fmla="*/ 8 h 209"/>
                  <a:gd name="T64" fmla="*/ 201 w 285"/>
                  <a:gd name="T65" fmla="*/ 5 h 209"/>
                  <a:gd name="T66" fmla="*/ 236 w 285"/>
                  <a:gd name="T67" fmla="*/ 3 h 209"/>
                  <a:gd name="T68" fmla="*/ 270 w 285"/>
                  <a:gd name="T69" fmla="*/ 1 h 209"/>
                  <a:gd name="T70" fmla="*/ 285 w 285"/>
                  <a:gd name="T71" fmla="*/ 0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85" h="209">
                    <a:moveTo>
                      <a:pt x="285" y="0"/>
                    </a:moveTo>
                    <a:lnTo>
                      <a:pt x="270" y="19"/>
                    </a:lnTo>
                    <a:lnTo>
                      <a:pt x="253" y="38"/>
                    </a:lnTo>
                    <a:lnTo>
                      <a:pt x="238" y="59"/>
                    </a:lnTo>
                    <a:lnTo>
                      <a:pt x="221" y="80"/>
                    </a:lnTo>
                    <a:lnTo>
                      <a:pt x="209" y="100"/>
                    </a:lnTo>
                    <a:lnTo>
                      <a:pt x="194" y="121"/>
                    </a:lnTo>
                    <a:lnTo>
                      <a:pt x="184" y="141"/>
                    </a:lnTo>
                    <a:lnTo>
                      <a:pt x="174" y="162"/>
                    </a:lnTo>
                    <a:lnTo>
                      <a:pt x="169" y="184"/>
                    </a:lnTo>
                    <a:lnTo>
                      <a:pt x="167" y="205"/>
                    </a:lnTo>
                    <a:lnTo>
                      <a:pt x="157" y="208"/>
                    </a:lnTo>
                    <a:lnTo>
                      <a:pt x="147" y="209"/>
                    </a:lnTo>
                    <a:lnTo>
                      <a:pt x="138" y="209"/>
                    </a:lnTo>
                    <a:lnTo>
                      <a:pt x="125" y="208"/>
                    </a:lnTo>
                    <a:lnTo>
                      <a:pt x="116" y="206"/>
                    </a:lnTo>
                    <a:lnTo>
                      <a:pt x="103" y="205"/>
                    </a:lnTo>
                    <a:lnTo>
                      <a:pt x="93" y="203"/>
                    </a:lnTo>
                    <a:lnTo>
                      <a:pt x="84" y="201"/>
                    </a:lnTo>
                    <a:lnTo>
                      <a:pt x="74" y="198"/>
                    </a:lnTo>
                    <a:lnTo>
                      <a:pt x="64" y="196"/>
                    </a:lnTo>
                    <a:lnTo>
                      <a:pt x="54" y="190"/>
                    </a:lnTo>
                    <a:lnTo>
                      <a:pt x="47" y="185"/>
                    </a:lnTo>
                    <a:lnTo>
                      <a:pt x="42" y="180"/>
                    </a:lnTo>
                    <a:lnTo>
                      <a:pt x="40" y="174"/>
                    </a:lnTo>
                    <a:lnTo>
                      <a:pt x="37" y="168"/>
                    </a:lnTo>
                    <a:lnTo>
                      <a:pt x="40" y="162"/>
                    </a:lnTo>
                    <a:lnTo>
                      <a:pt x="42" y="156"/>
                    </a:lnTo>
                    <a:lnTo>
                      <a:pt x="47" y="150"/>
                    </a:lnTo>
                    <a:lnTo>
                      <a:pt x="54" y="145"/>
                    </a:lnTo>
                    <a:lnTo>
                      <a:pt x="64" y="138"/>
                    </a:lnTo>
                    <a:lnTo>
                      <a:pt x="69" y="136"/>
                    </a:lnTo>
                    <a:lnTo>
                      <a:pt x="71" y="133"/>
                    </a:lnTo>
                    <a:lnTo>
                      <a:pt x="76" y="132"/>
                    </a:lnTo>
                    <a:lnTo>
                      <a:pt x="84" y="131"/>
                    </a:lnTo>
                    <a:lnTo>
                      <a:pt x="89" y="130"/>
                    </a:lnTo>
                    <a:lnTo>
                      <a:pt x="93" y="129"/>
                    </a:lnTo>
                    <a:lnTo>
                      <a:pt x="98" y="128"/>
                    </a:lnTo>
                    <a:lnTo>
                      <a:pt x="101" y="125"/>
                    </a:lnTo>
                    <a:lnTo>
                      <a:pt x="101" y="122"/>
                    </a:lnTo>
                    <a:lnTo>
                      <a:pt x="98" y="117"/>
                    </a:lnTo>
                    <a:lnTo>
                      <a:pt x="89" y="115"/>
                    </a:lnTo>
                    <a:lnTo>
                      <a:pt x="79" y="114"/>
                    </a:lnTo>
                    <a:lnTo>
                      <a:pt x="69" y="114"/>
                    </a:lnTo>
                    <a:lnTo>
                      <a:pt x="59" y="115"/>
                    </a:lnTo>
                    <a:lnTo>
                      <a:pt x="49" y="116"/>
                    </a:lnTo>
                    <a:lnTo>
                      <a:pt x="42" y="118"/>
                    </a:lnTo>
                    <a:lnTo>
                      <a:pt x="32" y="118"/>
                    </a:lnTo>
                    <a:lnTo>
                      <a:pt x="22" y="118"/>
                    </a:lnTo>
                    <a:lnTo>
                      <a:pt x="13" y="117"/>
                    </a:lnTo>
                    <a:lnTo>
                      <a:pt x="3" y="114"/>
                    </a:lnTo>
                    <a:lnTo>
                      <a:pt x="0" y="102"/>
                    </a:lnTo>
                    <a:lnTo>
                      <a:pt x="3" y="91"/>
                    </a:lnTo>
                    <a:lnTo>
                      <a:pt x="8" y="80"/>
                    </a:lnTo>
                    <a:lnTo>
                      <a:pt x="15" y="67"/>
                    </a:lnTo>
                    <a:lnTo>
                      <a:pt x="27" y="56"/>
                    </a:lnTo>
                    <a:lnTo>
                      <a:pt x="40" y="45"/>
                    </a:lnTo>
                    <a:lnTo>
                      <a:pt x="57" y="35"/>
                    </a:lnTo>
                    <a:lnTo>
                      <a:pt x="74" y="26"/>
                    </a:lnTo>
                    <a:lnTo>
                      <a:pt x="93" y="18"/>
                    </a:lnTo>
                    <a:lnTo>
                      <a:pt x="116" y="11"/>
                    </a:lnTo>
                    <a:lnTo>
                      <a:pt x="133" y="10"/>
                    </a:lnTo>
                    <a:lnTo>
                      <a:pt x="150" y="9"/>
                    </a:lnTo>
                    <a:lnTo>
                      <a:pt x="167" y="8"/>
                    </a:lnTo>
                    <a:lnTo>
                      <a:pt x="184" y="6"/>
                    </a:lnTo>
                    <a:lnTo>
                      <a:pt x="201" y="5"/>
                    </a:lnTo>
                    <a:lnTo>
                      <a:pt x="218" y="4"/>
                    </a:lnTo>
                    <a:lnTo>
                      <a:pt x="236" y="3"/>
                    </a:lnTo>
                    <a:lnTo>
                      <a:pt x="253" y="2"/>
                    </a:lnTo>
                    <a:lnTo>
                      <a:pt x="270" y="1"/>
                    </a:lnTo>
                    <a:lnTo>
                      <a:pt x="285" y="0"/>
                    </a:lnTo>
                    <a:lnTo>
                      <a:pt x="285" y="0"/>
                    </a:ln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488" name="Freeform 32"/>
              <p:cNvSpPr>
                <a:spLocks/>
              </p:cNvSpPr>
              <p:nvPr/>
            </p:nvSpPr>
            <p:spPr bwMode="auto">
              <a:xfrm>
                <a:off x="3059" y="478"/>
                <a:ext cx="177" cy="119"/>
              </a:xfrm>
              <a:custGeom>
                <a:avLst/>
                <a:gdLst>
                  <a:gd name="T0" fmla="*/ 177 w 177"/>
                  <a:gd name="T1" fmla="*/ 74 h 119"/>
                  <a:gd name="T2" fmla="*/ 172 w 177"/>
                  <a:gd name="T3" fmla="*/ 79 h 119"/>
                  <a:gd name="T4" fmla="*/ 167 w 177"/>
                  <a:gd name="T5" fmla="*/ 85 h 119"/>
                  <a:gd name="T6" fmla="*/ 160 w 177"/>
                  <a:gd name="T7" fmla="*/ 89 h 119"/>
                  <a:gd name="T8" fmla="*/ 155 w 177"/>
                  <a:gd name="T9" fmla="*/ 95 h 119"/>
                  <a:gd name="T10" fmla="*/ 150 w 177"/>
                  <a:gd name="T11" fmla="*/ 100 h 119"/>
                  <a:gd name="T12" fmla="*/ 142 w 177"/>
                  <a:gd name="T13" fmla="*/ 104 h 119"/>
                  <a:gd name="T14" fmla="*/ 135 w 177"/>
                  <a:gd name="T15" fmla="*/ 109 h 119"/>
                  <a:gd name="T16" fmla="*/ 128 w 177"/>
                  <a:gd name="T17" fmla="*/ 113 h 119"/>
                  <a:gd name="T18" fmla="*/ 115 w 177"/>
                  <a:gd name="T19" fmla="*/ 117 h 119"/>
                  <a:gd name="T20" fmla="*/ 103 w 177"/>
                  <a:gd name="T21" fmla="*/ 119 h 119"/>
                  <a:gd name="T22" fmla="*/ 93 w 177"/>
                  <a:gd name="T23" fmla="*/ 118 h 119"/>
                  <a:gd name="T24" fmla="*/ 81 w 177"/>
                  <a:gd name="T25" fmla="*/ 117 h 119"/>
                  <a:gd name="T26" fmla="*/ 71 w 177"/>
                  <a:gd name="T27" fmla="*/ 114 h 119"/>
                  <a:gd name="T28" fmla="*/ 59 w 177"/>
                  <a:gd name="T29" fmla="*/ 112 h 119"/>
                  <a:gd name="T30" fmla="*/ 49 w 177"/>
                  <a:gd name="T31" fmla="*/ 109 h 119"/>
                  <a:gd name="T32" fmla="*/ 39 w 177"/>
                  <a:gd name="T33" fmla="*/ 104 h 119"/>
                  <a:gd name="T34" fmla="*/ 30 w 177"/>
                  <a:gd name="T35" fmla="*/ 101 h 119"/>
                  <a:gd name="T36" fmla="*/ 22 w 177"/>
                  <a:gd name="T37" fmla="*/ 96 h 119"/>
                  <a:gd name="T38" fmla="*/ 15 w 177"/>
                  <a:gd name="T39" fmla="*/ 92 h 119"/>
                  <a:gd name="T40" fmla="*/ 8 w 177"/>
                  <a:gd name="T41" fmla="*/ 86 h 119"/>
                  <a:gd name="T42" fmla="*/ 5 w 177"/>
                  <a:gd name="T43" fmla="*/ 78 h 119"/>
                  <a:gd name="T44" fmla="*/ 3 w 177"/>
                  <a:gd name="T45" fmla="*/ 69 h 119"/>
                  <a:gd name="T46" fmla="*/ 0 w 177"/>
                  <a:gd name="T47" fmla="*/ 58 h 119"/>
                  <a:gd name="T48" fmla="*/ 0 w 177"/>
                  <a:gd name="T49" fmla="*/ 48 h 119"/>
                  <a:gd name="T50" fmla="*/ 0 w 177"/>
                  <a:gd name="T51" fmla="*/ 38 h 119"/>
                  <a:gd name="T52" fmla="*/ 5 w 177"/>
                  <a:gd name="T53" fmla="*/ 28 h 119"/>
                  <a:gd name="T54" fmla="*/ 12 w 177"/>
                  <a:gd name="T55" fmla="*/ 18 h 119"/>
                  <a:gd name="T56" fmla="*/ 22 w 177"/>
                  <a:gd name="T57" fmla="*/ 10 h 119"/>
                  <a:gd name="T58" fmla="*/ 39 w 177"/>
                  <a:gd name="T59" fmla="*/ 5 h 119"/>
                  <a:gd name="T60" fmla="*/ 59 w 177"/>
                  <a:gd name="T61" fmla="*/ 0 h 119"/>
                  <a:gd name="T62" fmla="*/ 84 w 177"/>
                  <a:gd name="T63" fmla="*/ 2 h 119"/>
                  <a:gd name="T64" fmla="*/ 103 w 177"/>
                  <a:gd name="T65" fmla="*/ 7 h 119"/>
                  <a:gd name="T66" fmla="*/ 120 w 177"/>
                  <a:gd name="T67" fmla="*/ 12 h 119"/>
                  <a:gd name="T68" fmla="*/ 135 w 177"/>
                  <a:gd name="T69" fmla="*/ 18 h 119"/>
                  <a:gd name="T70" fmla="*/ 145 w 177"/>
                  <a:gd name="T71" fmla="*/ 26 h 119"/>
                  <a:gd name="T72" fmla="*/ 155 w 177"/>
                  <a:gd name="T73" fmla="*/ 36 h 119"/>
                  <a:gd name="T74" fmla="*/ 162 w 177"/>
                  <a:gd name="T75" fmla="*/ 45 h 119"/>
                  <a:gd name="T76" fmla="*/ 167 w 177"/>
                  <a:gd name="T77" fmla="*/ 55 h 119"/>
                  <a:gd name="T78" fmla="*/ 172 w 177"/>
                  <a:gd name="T79" fmla="*/ 64 h 119"/>
                  <a:gd name="T80" fmla="*/ 177 w 177"/>
                  <a:gd name="T81" fmla="*/ 74 h 119"/>
                  <a:gd name="T82" fmla="*/ 177 w 177"/>
                  <a:gd name="T83" fmla="*/ 74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77" h="119">
                    <a:moveTo>
                      <a:pt x="177" y="74"/>
                    </a:moveTo>
                    <a:lnTo>
                      <a:pt x="172" y="79"/>
                    </a:lnTo>
                    <a:lnTo>
                      <a:pt x="167" y="85"/>
                    </a:lnTo>
                    <a:lnTo>
                      <a:pt x="160" y="89"/>
                    </a:lnTo>
                    <a:lnTo>
                      <a:pt x="155" y="95"/>
                    </a:lnTo>
                    <a:lnTo>
                      <a:pt x="150" y="100"/>
                    </a:lnTo>
                    <a:lnTo>
                      <a:pt x="142" y="104"/>
                    </a:lnTo>
                    <a:lnTo>
                      <a:pt x="135" y="109"/>
                    </a:lnTo>
                    <a:lnTo>
                      <a:pt x="128" y="113"/>
                    </a:lnTo>
                    <a:lnTo>
                      <a:pt x="115" y="117"/>
                    </a:lnTo>
                    <a:lnTo>
                      <a:pt x="103" y="119"/>
                    </a:lnTo>
                    <a:lnTo>
                      <a:pt x="93" y="118"/>
                    </a:lnTo>
                    <a:lnTo>
                      <a:pt x="81" y="117"/>
                    </a:lnTo>
                    <a:lnTo>
                      <a:pt x="71" y="114"/>
                    </a:lnTo>
                    <a:lnTo>
                      <a:pt x="59" y="112"/>
                    </a:lnTo>
                    <a:lnTo>
                      <a:pt x="49" y="109"/>
                    </a:lnTo>
                    <a:lnTo>
                      <a:pt x="39" y="104"/>
                    </a:lnTo>
                    <a:lnTo>
                      <a:pt x="30" y="101"/>
                    </a:lnTo>
                    <a:lnTo>
                      <a:pt x="22" y="96"/>
                    </a:lnTo>
                    <a:lnTo>
                      <a:pt x="15" y="92"/>
                    </a:lnTo>
                    <a:lnTo>
                      <a:pt x="8" y="86"/>
                    </a:lnTo>
                    <a:lnTo>
                      <a:pt x="5" y="78"/>
                    </a:lnTo>
                    <a:lnTo>
                      <a:pt x="3" y="69"/>
                    </a:lnTo>
                    <a:lnTo>
                      <a:pt x="0" y="58"/>
                    </a:lnTo>
                    <a:lnTo>
                      <a:pt x="0" y="48"/>
                    </a:lnTo>
                    <a:lnTo>
                      <a:pt x="0" y="38"/>
                    </a:lnTo>
                    <a:lnTo>
                      <a:pt x="5" y="28"/>
                    </a:lnTo>
                    <a:lnTo>
                      <a:pt x="12" y="18"/>
                    </a:lnTo>
                    <a:lnTo>
                      <a:pt x="22" y="10"/>
                    </a:lnTo>
                    <a:lnTo>
                      <a:pt x="39" y="5"/>
                    </a:lnTo>
                    <a:lnTo>
                      <a:pt x="59" y="0"/>
                    </a:lnTo>
                    <a:lnTo>
                      <a:pt x="84" y="2"/>
                    </a:lnTo>
                    <a:lnTo>
                      <a:pt x="103" y="7"/>
                    </a:lnTo>
                    <a:lnTo>
                      <a:pt x="120" y="12"/>
                    </a:lnTo>
                    <a:lnTo>
                      <a:pt x="135" y="18"/>
                    </a:lnTo>
                    <a:lnTo>
                      <a:pt x="145" y="26"/>
                    </a:lnTo>
                    <a:lnTo>
                      <a:pt x="155" y="36"/>
                    </a:lnTo>
                    <a:lnTo>
                      <a:pt x="162" y="45"/>
                    </a:lnTo>
                    <a:lnTo>
                      <a:pt x="167" y="55"/>
                    </a:lnTo>
                    <a:lnTo>
                      <a:pt x="172" y="64"/>
                    </a:lnTo>
                    <a:lnTo>
                      <a:pt x="177" y="74"/>
                    </a:lnTo>
                    <a:lnTo>
                      <a:pt x="177" y="74"/>
                    </a:lnTo>
                    <a:close/>
                  </a:path>
                </a:pathLst>
              </a:custGeom>
              <a:solidFill>
                <a:srgbClr val="0019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489" name="Freeform 33"/>
              <p:cNvSpPr>
                <a:spLocks/>
              </p:cNvSpPr>
              <p:nvPr/>
            </p:nvSpPr>
            <p:spPr bwMode="auto">
              <a:xfrm>
                <a:off x="2618" y="498"/>
                <a:ext cx="169" cy="117"/>
              </a:xfrm>
              <a:custGeom>
                <a:avLst/>
                <a:gdLst>
                  <a:gd name="T0" fmla="*/ 167 w 169"/>
                  <a:gd name="T1" fmla="*/ 25 h 117"/>
                  <a:gd name="T2" fmla="*/ 169 w 169"/>
                  <a:gd name="T3" fmla="*/ 36 h 117"/>
                  <a:gd name="T4" fmla="*/ 169 w 169"/>
                  <a:gd name="T5" fmla="*/ 46 h 117"/>
                  <a:gd name="T6" fmla="*/ 167 w 169"/>
                  <a:gd name="T7" fmla="*/ 58 h 117"/>
                  <a:gd name="T8" fmla="*/ 164 w 169"/>
                  <a:gd name="T9" fmla="*/ 68 h 117"/>
                  <a:gd name="T10" fmla="*/ 159 w 169"/>
                  <a:gd name="T11" fmla="*/ 77 h 117"/>
                  <a:gd name="T12" fmla="*/ 154 w 169"/>
                  <a:gd name="T13" fmla="*/ 88 h 117"/>
                  <a:gd name="T14" fmla="*/ 145 w 169"/>
                  <a:gd name="T15" fmla="*/ 96 h 117"/>
                  <a:gd name="T16" fmla="*/ 132 w 169"/>
                  <a:gd name="T17" fmla="*/ 104 h 117"/>
                  <a:gd name="T18" fmla="*/ 115 w 169"/>
                  <a:gd name="T19" fmla="*/ 110 h 117"/>
                  <a:gd name="T20" fmla="*/ 96 w 169"/>
                  <a:gd name="T21" fmla="*/ 116 h 117"/>
                  <a:gd name="T22" fmla="*/ 83 w 169"/>
                  <a:gd name="T23" fmla="*/ 117 h 117"/>
                  <a:gd name="T24" fmla="*/ 71 w 169"/>
                  <a:gd name="T25" fmla="*/ 116 h 117"/>
                  <a:gd name="T26" fmla="*/ 59 w 169"/>
                  <a:gd name="T27" fmla="*/ 115 h 117"/>
                  <a:gd name="T28" fmla="*/ 52 w 169"/>
                  <a:gd name="T29" fmla="*/ 112 h 117"/>
                  <a:gd name="T30" fmla="*/ 42 w 169"/>
                  <a:gd name="T31" fmla="*/ 108 h 117"/>
                  <a:gd name="T32" fmla="*/ 37 w 169"/>
                  <a:gd name="T33" fmla="*/ 105 h 117"/>
                  <a:gd name="T34" fmla="*/ 29 w 169"/>
                  <a:gd name="T35" fmla="*/ 100 h 117"/>
                  <a:gd name="T36" fmla="*/ 22 w 169"/>
                  <a:gd name="T37" fmla="*/ 96 h 117"/>
                  <a:gd name="T38" fmla="*/ 15 w 169"/>
                  <a:gd name="T39" fmla="*/ 91 h 117"/>
                  <a:gd name="T40" fmla="*/ 7 w 169"/>
                  <a:gd name="T41" fmla="*/ 86 h 117"/>
                  <a:gd name="T42" fmla="*/ 5 w 169"/>
                  <a:gd name="T43" fmla="*/ 80 h 117"/>
                  <a:gd name="T44" fmla="*/ 0 w 169"/>
                  <a:gd name="T45" fmla="*/ 72 h 117"/>
                  <a:gd name="T46" fmla="*/ 0 w 169"/>
                  <a:gd name="T47" fmla="*/ 64 h 117"/>
                  <a:gd name="T48" fmla="*/ 0 w 169"/>
                  <a:gd name="T49" fmla="*/ 56 h 117"/>
                  <a:gd name="T50" fmla="*/ 2 w 169"/>
                  <a:gd name="T51" fmla="*/ 48 h 117"/>
                  <a:gd name="T52" fmla="*/ 5 w 169"/>
                  <a:gd name="T53" fmla="*/ 41 h 117"/>
                  <a:gd name="T54" fmla="*/ 10 w 169"/>
                  <a:gd name="T55" fmla="*/ 33 h 117"/>
                  <a:gd name="T56" fmla="*/ 17 w 169"/>
                  <a:gd name="T57" fmla="*/ 26 h 117"/>
                  <a:gd name="T58" fmla="*/ 25 w 169"/>
                  <a:gd name="T59" fmla="*/ 19 h 117"/>
                  <a:gd name="T60" fmla="*/ 34 w 169"/>
                  <a:gd name="T61" fmla="*/ 13 h 117"/>
                  <a:gd name="T62" fmla="*/ 49 w 169"/>
                  <a:gd name="T63" fmla="*/ 8 h 117"/>
                  <a:gd name="T64" fmla="*/ 64 w 169"/>
                  <a:gd name="T65" fmla="*/ 4 h 117"/>
                  <a:gd name="T66" fmla="*/ 78 w 169"/>
                  <a:gd name="T67" fmla="*/ 1 h 117"/>
                  <a:gd name="T68" fmla="*/ 93 w 169"/>
                  <a:gd name="T69" fmla="*/ 0 h 117"/>
                  <a:gd name="T70" fmla="*/ 108 w 169"/>
                  <a:gd name="T71" fmla="*/ 1 h 117"/>
                  <a:gd name="T72" fmla="*/ 123 w 169"/>
                  <a:gd name="T73" fmla="*/ 3 h 117"/>
                  <a:gd name="T74" fmla="*/ 137 w 169"/>
                  <a:gd name="T75" fmla="*/ 5 h 117"/>
                  <a:gd name="T76" fmla="*/ 150 w 169"/>
                  <a:gd name="T77" fmla="*/ 11 h 117"/>
                  <a:gd name="T78" fmla="*/ 159 w 169"/>
                  <a:gd name="T79" fmla="*/ 17 h 117"/>
                  <a:gd name="T80" fmla="*/ 167 w 169"/>
                  <a:gd name="T81" fmla="*/ 25 h 117"/>
                  <a:gd name="T82" fmla="*/ 167 w 169"/>
                  <a:gd name="T83" fmla="*/ 25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69" h="117">
                    <a:moveTo>
                      <a:pt x="167" y="25"/>
                    </a:moveTo>
                    <a:lnTo>
                      <a:pt x="169" y="36"/>
                    </a:lnTo>
                    <a:lnTo>
                      <a:pt x="169" y="46"/>
                    </a:lnTo>
                    <a:lnTo>
                      <a:pt x="167" y="58"/>
                    </a:lnTo>
                    <a:lnTo>
                      <a:pt x="164" y="68"/>
                    </a:lnTo>
                    <a:lnTo>
                      <a:pt x="159" y="77"/>
                    </a:lnTo>
                    <a:lnTo>
                      <a:pt x="154" y="88"/>
                    </a:lnTo>
                    <a:lnTo>
                      <a:pt x="145" y="96"/>
                    </a:lnTo>
                    <a:lnTo>
                      <a:pt x="132" y="104"/>
                    </a:lnTo>
                    <a:lnTo>
                      <a:pt x="115" y="110"/>
                    </a:lnTo>
                    <a:lnTo>
                      <a:pt x="96" y="116"/>
                    </a:lnTo>
                    <a:lnTo>
                      <a:pt x="83" y="117"/>
                    </a:lnTo>
                    <a:lnTo>
                      <a:pt x="71" y="116"/>
                    </a:lnTo>
                    <a:lnTo>
                      <a:pt x="59" y="115"/>
                    </a:lnTo>
                    <a:lnTo>
                      <a:pt x="52" y="112"/>
                    </a:lnTo>
                    <a:lnTo>
                      <a:pt x="42" y="108"/>
                    </a:lnTo>
                    <a:lnTo>
                      <a:pt x="37" y="105"/>
                    </a:lnTo>
                    <a:lnTo>
                      <a:pt x="29" y="100"/>
                    </a:lnTo>
                    <a:lnTo>
                      <a:pt x="22" y="96"/>
                    </a:lnTo>
                    <a:lnTo>
                      <a:pt x="15" y="91"/>
                    </a:lnTo>
                    <a:lnTo>
                      <a:pt x="7" y="86"/>
                    </a:lnTo>
                    <a:lnTo>
                      <a:pt x="5" y="80"/>
                    </a:lnTo>
                    <a:lnTo>
                      <a:pt x="0" y="72"/>
                    </a:lnTo>
                    <a:lnTo>
                      <a:pt x="0" y="64"/>
                    </a:lnTo>
                    <a:lnTo>
                      <a:pt x="0" y="56"/>
                    </a:lnTo>
                    <a:lnTo>
                      <a:pt x="2" y="48"/>
                    </a:lnTo>
                    <a:lnTo>
                      <a:pt x="5" y="41"/>
                    </a:lnTo>
                    <a:lnTo>
                      <a:pt x="10" y="33"/>
                    </a:lnTo>
                    <a:lnTo>
                      <a:pt x="17" y="26"/>
                    </a:lnTo>
                    <a:lnTo>
                      <a:pt x="25" y="19"/>
                    </a:lnTo>
                    <a:lnTo>
                      <a:pt x="34" y="13"/>
                    </a:lnTo>
                    <a:lnTo>
                      <a:pt x="49" y="8"/>
                    </a:lnTo>
                    <a:lnTo>
                      <a:pt x="64" y="4"/>
                    </a:lnTo>
                    <a:lnTo>
                      <a:pt x="78" y="1"/>
                    </a:lnTo>
                    <a:lnTo>
                      <a:pt x="93" y="0"/>
                    </a:lnTo>
                    <a:lnTo>
                      <a:pt x="108" y="1"/>
                    </a:lnTo>
                    <a:lnTo>
                      <a:pt x="123" y="3"/>
                    </a:lnTo>
                    <a:lnTo>
                      <a:pt x="137" y="5"/>
                    </a:lnTo>
                    <a:lnTo>
                      <a:pt x="150" y="11"/>
                    </a:lnTo>
                    <a:lnTo>
                      <a:pt x="159" y="17"/>
                    </a:lnTo>
                    <a:lnTo>
                      <a:pt x="167" y="25"/>
                    </a:lnTo>
                    <a:lnTo>
                      <a:pt x="167" y="25"/>
                    </a:lnTo>
                    <a:close/>
                  </a:path>
                </a:pathLst>
              </a:custGeom>
              <a:solidFill>
                <a:srgbClr val="0019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490" name="Freeform 34"/>
              <p:cNvSpPr>
                <a:spLocks/>
              </p:cNvSpPr>
              <p:nvPr/>
            </p:nvSpPr>
            <p:spPr bwMode="auto">
              <a:xfrm>
                <a:off x="3074" y="494"/>
                <a:ext cx="132" cy="88"/>
              </a:xfrm>
              <a:custGeom>
                <a:avLst/>
                <a:gdLst>
                  <a:gd name="T0" fmla="*/ 132 w 132"/>
                  <a:gd name="T1" fmla="*/ 53 h 88"/>
                  <a:gd name="T2" fmla="*/ 130 w 132"/>
                  <a:gd name="T3" fmla="*/ 56 h 88"/>
                  <a:gd name="T4" fmla="*/ 127 w 132"/>
                  <a:gd name="T5" fmla="*/ 60 h 88"/>
                  <a:gd name="T6" fmla="*/ 125 w 132"/>
                  <a:gd name="T7" fmla="*/ 63 h 88"/>
                  <a:gd name="T8" fmla="*/ 125 w 132"/>
                  <a:gd name="T9" fmla="*/ 68 h 88"/>
                  <a:gd name="T10" fmla="*/ 122 w 132"/>
                  <a:gd name="T11" fmla="*/ 71 h 88"/>
                  <a:gd name="T12" fmla="*/ 122 w 132"/>
                  <a:gd name="T13" fmla="*/ 74 h 88"/>
                  <a:gd name="T14" fmla="*/ 120 w 132"/>
                  <a:gd name="T15" fmla="*/ 78 h 88"/>
                  <a:gd name="T16" fmla="*/ 115 w 132"/>
                  <a:gd name="T17" fmla="*/ 81 h 88"/>
                  <a:gd name="T18" fmla="*/ 108 w 132"/>
                  <a:gd name="T19" fmla="*/ 85 h 88"/>
                  <a:gd name="T20" fmla="*/ 100 w 132"/>
                  <a:gd name="T21" fmla="*/ 87 h 88"/>
                  <a:gd name="T22" fmla="*/ 83 w 132"/>
                  <a:gd name="T23" fmla="*/ 88 h 88"/>
                  <a:gd name="T24" fmla="*/ 69 w 132"/>
                  <a:gd name="T25" fmla="*/ 87 h 88"/>
                  <a:gd name="T26" fmla="*/ 54 w 132"/>
                  <a:gd name="T27" fmla="*/ 85 h 88"/>
                  <a:gd name="T28" fmla="*/ 44 w 132"/>
                  <a:gd name="T29" fmla="*/ 80 h 88"/>
                  <a:gd name="T30" fmla="*/ 32 w 132"/>
                  <a:gd name="T31" fmla="*/ 76 h 88"/>
                  <a:gd name="T32" fmla="*/ 24 w 132"/>
                  <a:gd name="T33" fmla="*/ 70 h 88"/>
                  <a:gd name="T34" fmla="*/ 17 w 132"/>
                  <a:gd name="T35" fmla="*/ 64 h 88"/>
                  <a:gd name="T36" fmla="*/ 10 w 132"/>
                  <a:gd name="T37" fmla="*/ 58 h 88"/>
                  <a:gd name="T38" fmla="*/ 5 w 132"/>
                  <a:gd name="T39" fmla="*/ 53 h 88"/>
                  <a:gd name="T40" fmla="*/ 0 w 132"/>
                  <a:gd name="T41" fmla="*/ 46 h 88"/>
                  <a:gd name="T42" fmla="*/ 29 w 132"/>
                  <a:gd name="T43" fmla="*/ 0 h 88"/>
                  <a:gd name="T44" fmla="*/ 51 w 132"/>
                  <a:gd name="T45" fmla="*/ 0 h 88"/>
                  <a:gd name="T46" fmla="*/ 69 w 132"/>
                  <a:gd name="T47" fmla="*/ 1 h 88"/>
                  <a:gd name="T48" fmla="*/ 83 w 132"/>
                  <a:gd name="T49" fmla="*/ 5 h 88"/>
                  <a:gd name="T50" fmla="*/ 93 w 132"/>
                  <a:gd name="T51" fmla="*/ 9 h 88"/>
                  <a:gd name="T52" fmla="*/ 103 w 132"/>
                  <a:gd name="T53" fmla="*/ 16 h 88"/>
                  <a:gd name="T54" fmla="*/ 113 w 132"/>
                  <a:gd name="T55" fmla="*/ 22 h 88"/>
                  <a:gd name="T56" fmla="*/ 118 w 132"/>
                  <a:gd name="T57" fmla="*/ 30 h 88"/>
                  <a:gd name="T58" fmla="*/ 125 w 132"/>
                  <a:gd name="T59" fmla="*/ 38 h 88"/>
                  <a:gd name="T60" fmla="*/ 130 w 132"/>
                  <a:gd name="T61" fmla="*/ 46 h 88"/>
                  <a:gd name="T62" fmla="*/ 132 w 132"/>
                  <a:gd name="T63" fmla="*/ 53 h 88"/>
                  <a:gd name="T64" fmla="*/ 132 w 132"/>
                  <a:gd name="T65" fmla="*/ 53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32" h="88">
                    <a:moveTo>
                      <a:pt x="132" y="53"/>
                    </a:moveTo>
                    <a:lnTo>
                      <a:pt x="130" y="56"/>
                    </a:lnTo>
                    <a:lnTo>
                      <a:pt x="127" y="60"/>
                    </a:lnTo>
                    <a:lnTo>
                      <a:pt x="125" y="63"/>
                    </a:lnTo>
                    <a:lnTo>
                      <a:pt x="125" y="68"/>
                    </a:lnTo>
                    <a:lnTo>
                      <a:pt x="122" y="71"/>
                    </a:lnTo>
                    <a:lnTo>
                      <a:pt x="122" y="74"/>
                    </a:lnTo>
                    <a:lnTo>
                      <a:pt x="120" y="78"/>
                    </a:lnTo>
                    <a:lnTo>
                      <a:pt x="115" y="81"/>
                    </a:lnTo>
                    <a:lnTo>
                      <a:pt x="108" y="85"/>
                    </a:lnTo>
                    <a:lnTo>
                      <a:pt x="100" y="87"/>
                    </a:lnTo>
                    <a:lnTo>
                      <a:pt x="83" y="88"/>
                    </a:lnTo>
                    <a:lnTo>
                      <a:pt x="69" y="87"/>
                    </a:lnTo>
                    <a:lnTo>
                      <a:pt x="54" y="85"/>
                    </a:lnTo>
                    <a:lnTo>
                      <a:pt x="44" y="80"/>
                    </a:lnTo>
                    <a:lnTo>
                      <a:pt x="32" y="76"/>
                    </a:lnTo>
                    <a:lnTo>
                      <a:pt x="24" y="70"/>
                    </a:lnTo>
                    <a:lnTo>
                      <a:pt x="17" y="64"/>
                    </a:lnTo>
                    <a:lnTo>
                      <a:pt x="10" y="58"/>
                    </a:lnTo>
                    <a:lnTo>
                      <a:pt x="5" y="53"/>
                    </a:lnTo>
                    <a:lnTo>
                      <a:pt x="0" y="46"/>
                    </a:lnTo>
                    <a:lnTo>
                      <a:pt x="29" y="0"/>
                    </a:lnTo>
                    <a:lnTo>
                      <a:pt x="51" y="0"/>
                    </a:lnTo>
                    <a:lnTo>
                      <a:pt x="69" y="1"/>
                    </a:lnTo>
                    <a:lnTo>
                      <a:pt x="83" y="5"/>
                    </a:lnTo>
                    <a:lnTo>
                      <a:pt x="93" y="9"/>
                    </a:lnTo>
                    <a:lnTo>
                      <a:pt x="103" y="16"/>
                    </a:lnTo>
                    <a:lnTo>
                      <a:pt x="113" y="22"/>
                    </a:lnTo>
                    <a:lnTo>
                      <a:pt x="118" y="30"/>
                    </a:lnTo>
                    <a:lnTo>
                      <a:pt x="125" y="38"/>
                    </a:lnTo>
                    <a:lnTo>
                      <a:pt x="130" y="46"/>
                    </a:lnTo>
                    <a:lnTo>
                      <a:pt x="132" y="53"/>
                    </a:lnTo>
                    <a:lnTo>
                      <a:pt x="132" y="5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491" name="Freeform 35"/>
              <p:cNvSpPr>
                <a:spLocks/>
              </p:cNvSpPr>
              <p:nvPr/>
            </p:nvSpPr>
            <p:spPr bwMode="auto">
              <a:xfrm>
                <a:off x="2645" y="510"/>
                <a:ext cx="115" cy="92"/>
              </a:xfrm>
              <a:custGeom>
                <a:avLst/>
                <a:gdLst>
                  <a:gd name="T0" fmla="*/ 113 w 115"/>
                  <a:gd name="T1" fmla="*/ 30 h 92"/>
                  <a:gd name="T2" fmla="*/ 115 w 115"/>
                  <a:gd name="T3" fmla="*/ 38 h 92"/>
                  <a:gd name="T4" fmla="*/ 115 w 115"/>
                  <a:gd name="T5" fmla="*/ 46 h 92"/>
                  <a:gd name="T6" fmla="*/ 115 w 115"/>
                  <a:gd name="T7" fmla="*/ 54 h 92"/>
                  <a:gd name="T8" fmla="*/ 110 w 115"/>
                  <a:gd name="T9" fmla="*/ 61 h 92"/>
                  <a:gd name="T10" fmla="*/ 108 w 115"/>
                  <a:gd name="T11" fmla="*/ 68 h 92"/>
                  <a:gd name="T12" fmla="*/ 100 w 115"/>
                  <a:gd name="T13" fmla="*/ 74 h 92"/>
                  <a:gd name="T14" fmla="*/ 93 w 115"/>
                  <a:gd name="T15" fmla="*/ 80 h 92"/>
                  <a:gd name="T16" fmla="*/ 86 w 115"/>
                  <a:gd name="T17" fmla="*/ 85 h 92"/>
                  <a:gd name="T18" fmla="*/ 74 w 115"/>
                  <a:gd name="T19" fmla="*/ 89 h 92"/>
                  <a:gd name="T20" fmla="*/ 61 w 115"/>
                  <a:gd name="T21" fmla="*/ 92 h 92"/>
                  <a:gd name="T22" fmla="*/ 51 w 115"/>
                  <a:gd name="T23" fmla="*/ 90 h 92"/>
                  <a:gd name="T24" fmla="*/ 39 w 115"/>
                  <a:gd name="T25" fmla="*/ 88 h 92"/>
                  <a:gd name="T26" fmla="*/ 32 w 115"/>
                  <a:gd name="T27" fmla="*/ 86 h 92"/>
                  <a:gd name="T28" fmla="*/ 22 w 115"/>
                  <a:gd name="T29" fmla="*/ 81 h 92"/>
                  <a:gd name="T30" fmla="*/ 15 w 115"/>
                  <a:gd name="T31" fmla="*/ 78 h 92"/>
                  <a:gd name="T32" fmla="*/ 10 w 115"/>
                  <a:gd name="T33" fmla="*/ 73 h 92"/>
                  <a:gd name="T34" fmla="*/ 5 w 115"/>
                  <a:gd name="T35" fmla="*/ 69 h 92"/>
                  <a:gd name="T36" fmla="*/ 2 w 115"/>
                  <a:gd name="T37" fmla="*/ 64 h 92"/>
                  <a:gd name="T38" fmla="*/ 0 w 115"/>
                  <a:gd name="T39" fmla="*/ 60 h 92"/>
                  <a:gd name="T40" fmla="*/ 0 w 115"/>
                  <a:gd name="T41" fmla="*/ 54 h 92"/>
                  <a:gd name="T42" fmla="*/ 2 w 115"/>
                  <a:gd name="T43" fmla="*/ 49 h 92"/>
                  <a:gd name="T44" fmla="*/ 5 w 115"/>
                  <a:gd name="T45" fmla="*/ 44 h 92"/>
                  <a:gd name="T46" fmla="*/ 7 w 115"/>
                  <a:gd name="T47" fmla="*/ 38 h 92"/>
                  <a:gd name="T48" fmla="*/ 10 w 115"/>
                  <a:gd name="T49" fmla="*/ 32 h 92"/>
                  <a:gd name="T50" fmla="*/ 10 w 115"/>
                  <a:gd name="T51" fmla="*/ 25 h 92"/>
                  <a:gd name="T52" fmla="*/ 15 w 115"/>
                  <a:gd name="T53" fmla="*/ 20 h 92"/>
                  <a:gd name="T54" fmla="*/ 17 w 115"/>
                  <a:gd name="T55" fmla="*/ 15 h 92"/>
                  <a:gd name="T56" fmla="*/ 25 w 115"/>
                  <a:gd name="T57" fmla="*/ 9 h 92"/>
                  <a:gd name="T58" fmla="*/ 32 w 115"/>
                  <a:gd name="T59" fmla="*/ 5 h 92"/>
                  <a:gd name="T60" fmla="*/ 44 w 115"/>
                  <a:gd name="T61" fmla="*/ 1 h 92"/>
                  <a:gd name="T62" fmla="*/ 56 w 115"/>
                  <a:gd name="T63" fmla="*/ 0 h 92"/>
                  <a:gd name="T64" fmla="*/ 69 w 115"/>
                  <a:gd name="T65" fmla="*/ 0 h 92"/>
                  <a:gd name="T66" fmla="*/ 78 w 115"/>
                  <a:gd name="T67" fmla="*/ 1 h 92"/>
                  <a:gd name="T68" fmla="*/ 88 w 115"/>
                  <a:gd name="T69" fmla="*/ 4 h 92"/>
                  <a:gd name="T70" fmla="*/ 96 w 115"/>
                  <a:gd name="T71" fmla="*/ 7 h 92"/>
                  <a:gd name="T72" fmla="*/ 103 w 115"/>
                  <a:gd name="T73" fmla="*/ 10 h 92"/>
                  <a:gd name="T74" fmla="*/ 108 w 115"/>
                  <a:gd name="T75" fmla="*/ 15 h 92"/>
                  <a:gd name="T76" fmla="*/ 110 w 115"/>
                  <a:gd name="T77" fmla="*/ 20 h 92"/>
                  <a:gd name="T78" fmla="*/ 113 w 115"/>
                  <a:gd name="T79" fmla="*/ 25 h 92"/>
                  <a:gd name="T80" fmla="*/ 113 w 115"/>
                  <a:gd name="T81" fmla="*/ 30 h 92"/>
                  <a:gd name="T82" fmla="*/ 113 w 115"/>
                  <a:gd name="T83" fmla="*/ 30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15" h="92">
                    <a:moveTo>
                      <a:pt x="113" y="30"/>
                    </a:moveTo>
                    <a:lnTo>
                      <a:pt x="115" y="38"/>
                    </a:lnTo>
                    <a:lnTo>
                      <a:pt x="115" y="46"/>
                    </a:lnTo>
                    <a:lnTo>
                      <a:pt x="115" y="54"/>
                    </a:lnTo>
                    <a:lnTo>
                      <a:pt x="110" y="61"/>
                    </a:lnTo>
                    <a:lnTo>
                      <a:pt x="108" y="68"/>
                    </a:lnTo>
                    <a:lnTo>
                      <a:pt x="100" y="74"/>
                    </a:lnTo>
                    <a:lnTo>
                      <a:pt x="93" y="80"/>
                    </a:lnTo>
                    <a:lnTo>
                      <a:pt x="86" y="85"/>
                    </a:lnTo>
                    <a:lnTo>
                      <a:pt x="74" y="89"/>
                    </a:lnTo>
                    <a:lnTo>
                      <a:pt x="61" y="92"/>
                    </a:lnTo>
                    <a:lnTo>
                      <a:pt x="51" y="90"/>
                    </a:lnTo>
                    <a:lnTo>
                      <a:pt x="39" y="88"/>
                    </a:lnTo>
                    <a:lnTo>
                      <a:pt x="32" y="86"/>
                    </a:lnTo>
                    <a:lnTo>
                      <a:pt x="22" y="81"/>
                    </a:lnTo>
                    <a:lnTo>
                      <a:pt x="15" y="78"/>
                    </a:lnTo>
                    <a:lnTo>
                      <a:pt x="10" y="73"/>
                    </a:lnTo>
                    <a:lnTo>
                      <a:pt x="5" y="69"/>
                    </a:lnTo>
                    <a:lnTo>
                      <a:pt x="2" y="64"/>
                    </a:lnTo>
                    <a:lnTo>
                      <a:pt x="0" y="60"/>
                    </a:lnTo>
                    <a:lnTo>
                      <a:pt x="0" y="54"/>
                    </a:lnTo>
                    <a:lnTo>
                      <a:pt x="2" y="49"/>
                    </a:lnTo>
                    <a:lnTo>
                      <a:pt x="5" y="44"/>
                    </a:lnTo>
                    <a:lnTo>
                      <a:pt x="7" y="38"/>
                    </a:lnTo>
                    <a:lnTo>
                      <a:pt x="10" y="32"/>
                    </a:lnTo>
                    <a:lnTo>
                      <a:pt x="10" y="25"/>
                    </a:lnTo>
                    <a:lnTo>
                      <a:pt x="15" y="20"/>
                    </a:lnTo>
                    <a:lnTo>
                      <a:pt x="17" y="15"/>
                    </a:lnTo>
                    <a:lnTo>
                      <a:pt x="25" y="9"/>
                    </a:lnTo>
                    <a:lnTo>
                      <a:pt x="32" y="5"/>
                    </a:lnTo>
                    <a:lnTo>
                      <a:pt x="44" y="1"/>
                    </a:lnTo>
                    <a:lnTo>
                      <a:pt x="56" y="0"/>
                    </a:lnTo>
                    <a:lnTo>
                      <a:pt x="69" y="0"/>
                    </a:lnTo>
                    <a:lnTo>
                      <a:pt x="78" y="1"/>
                    </a:lnTo>
                    <a:lnTo>
                      <a:pt x="88" y="4"/>
                    </a:lnTo>
                    <a:lnTo>
                      <a:pt x="96" y="7"/>
                    </a:lnTo>
                    <a:lnTo>
                      <a:pt x="103" y="10"/>
                    </a:lnTo>
                    <a:lnTo>
                      <a:pt x="108" y="15"/>
                    </a:lnTo>
                    <a:lnTo>
                      <a:pt x="110" y="20"/>
                    </a:lnTo>
                    <a:lnTo>
                      <a:pt x="113" y="25"/>
                    </a:lnTo>
                    <a:lnTo>
                      <a:pt x="113" y="30"/>
                    </a:lnTo>
                    <a:lnTo>
                      <a:pt x="113" y="3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492" name="Freeform 36"/>
              <p:cNvSpPr>
                <a:spLocks/>
              </p:cNvSpPr>
              <p:nvPr/>
            </p:nvSpPr>
            <p:spPr bwMode="auto">
              <a:xfrm>
                <a:off x="3118" y="523"/>
                <a:ext cx="47" cy="33"/>
              </a:xfrm>
              <a:custGeom>
                <a:avLst/>
                <a:gdLst>
                  <a:gd name="T0" fmla="*/ 37 w 47"/>
                  <a:gd name="T1" fmla="*/ 33 h 33"/>
                  <a:gd name="T2" fmla="*/ 32 w 47"/>
                  <a:gd name="T3" fmla="*/ 33 h 33"/>
                  <a:gd name="T4" fmla="*/ 25 w 47"/>
                  <a:gd name="T5" fmla="*/ 33 h 33"/>
                  <a:gd name="T6" fmla="*/ 20 w 47"/>
                  <a:gd name="T7" fmla="*/ 31 h 33"/>
                  <a:gd name="T8" fmla="*/ 17 w 47"/>
                  <a:gd name="T9" fmla="*/ 29 h 33"/>
                  <a:gd name="T10" fmla="*/ 15 w 47"/>
                  <a:gd name="T11" fmla="*/ 26 h 33"/>
                  <a:gd name="T12" fmla="*/ 12 w 47"/>
                  <a:gd name="T13" fmla="*/ 24 h 33"/>
                  <a:gd name="T14" fmla="*/ 10 w 47"/>
                  <a:gd name="T15" fmla="*/ 20 h 33"/>
                  <a:gd name="T16" fmla="*/ 7 w 47"/>
                  <a:gd name="T17" fmla="*/ 17 h 33"/>
                  <a:gd name="T18" fmla="*/ 5 w 47"/>
                  <a:gd name="T19" fmla="*/ 15 h 33"/>
                  <a:gd name="T20" fmla="*/ 0 w 47"/>
                  <a:gd name="T21" fmla="*/ 12 h 33"/>
                  <a:gd name="T22" fmla="*/ 12 w 47"/>
                  <a:gd name="T23" fmla="*/ 0 h 33"/>
                  <a:gd name="T24" fmla="*/ 22 w 47"/>
                  <a:gd name="T25" fmla="*/ 1 h 33"/>
                  <a:gd name="T26" fmla="*/ 29 w 47"/>
                  <a:gd name="T27" fmla="*/ 2 h 33"/>
                  <a:gd name="T28" fmla="*/ 37 w 47"/>
                  <a:gd name="T29" fmla="*/ 4 h 33"/>
                  <a:gd name="T30" fmla="*/ 42 w 47"/>
                  <a:gd name="T31" fmla="*/ 8 h 33"/>
                  <a:gd name="T32" fmla="*/ 44 w 47"/>
                  <a:gd name="T33" fmla="*/ 12 h 33"/>
                  <a:gd name="T34" fmla="*/ 47 w 47"/>
                  <a:gd name="T35" fmla="*/ 17 h 33"/>
                  <a:gd name="T36" fmla="*/ 47 w 47"/>
                  <a:gd name="T37" fmla="*/ 20 h 33"/>
                  <a:gd name="T38" fmla="*/ 44 w 47"/>
                  <a:gd name="T39" fmla="*/ 25 h 33"/>
                  <a:gd name="T40" fmla="*/ 42 w 47"/>
                  <a:gd name="T41" fmla="*/ 29 h 33"/>
                  <a:gd name="T42" fmla="*/ 37 w 47"/>
                  <a:gd name="T43" fmla="*/ 33 h 33"/>
                  <a:gd name="T44" fmla="*/ 37 w 47"/>
                  <a:gd name="T45" fmla="*/ 3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47" h="33">
                    <a:moveTo>
                      <a:pt x="37" y="33"/>
                    </a:moveTo>
                    <a:lnTo>
                      <a:pt x="32" y="33"/>
                    </a:lnTo>
                    <a:lnTo>
                      <a:pt x="25" y="33"/>
                    </a:lnTo>
                    <a:lnTo>
                      <a:pt x="20" y="31"/>
                    </a:lnTo>
                    <a:lnTo>
                      <a:pt x="17" y="29"/>
                    </a:lnTo>
                    <a:lnTo>
                      <a:pt x="15" y="26"/>
                    </a:lnTo>
                    <a:lnTo>
                      <a:pt x="12" y="24"/>
                    </a:lnTo>
                    <a:lnTo>
                      <a:pt x="10" y="20"/>
                    </a:lnTo>
                    <a:lnTo>
                      <a:pt x="7" y="17"/>
                    </a:lnTo>
                    <a:lnTo>
                      <a:pt x="5" y="15"/>
                    </a:lnTo>
                    <a:lnTo>
                      <a:pt x="0" y="12"/>
                    </a:lnTo>
                    <a:lnTo>
                      <a:pt x="12" y="0"/>
                    </a:lnTo>
                    <a:lnTo>
                      <a:pt x="22" y="1"/>
                    </a:lnTo>
                    <a:lnTo>
                      <a:pt x="29" y="2"/>
                    </a:lnTo>
                    <a:lnTo>
                      <a:pt x="37" y="4"/>
                    </a:lnTo>
                    <a:lnTo>
                      <a:pt x="42" y="8"/>
                    </a:lnTo>
                    <a:lnTo>
                      <a:pt x="44" y="12"/>
                    </a:lnTo>
                    <a:lnTo>
                      <a:pt x="47" y="17"/>
                    </a:lnTo>
                    <a:lnTo>
                      <a:pt x="47" y="20"/>
                    </a:lnTo>
                    <a:lnTo>
                      <a:pt x="44" y="25"/>
                    </a:lnTo>
                    <a:lnTo>
                      <a:pt x="42" y="29"/>
                    </a:lnTo>
                    <a:lnTo>
                      <a:pt x="37" y="33"/>
                    </a:lnTo>
                    <a:lnTo>
                      <a:pt x="37" y="33"/>
                    </a:lnTo>
                    <a:close/>
                  </a:path>
                </a:pathLst>
              </a:custGeom>
              <a:solidFill>
                <a:srgbClr val="0019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493" name="Freeform 37"/>
              <p:cNvSpPr>
                <a:spLocks/>
              </p:cNvSpPr>
              <p:nvPr/>
            </p:nvSpPr>
            <p:spPr bwMode="auto">
              <a:xfrm>
                <a:off x="2696" y="540"/>
                <a:ext cx="27" cy="33"/>
              </a:xfrm>
              <a:custGeom>
                <a:avLst/>
                <a:gdLst>
                  <a:gd name="T0" fmla="*/ 18 w 27"/>
                  <a:gd name="T1" fmla="*/ 0 h 33"/>
                  <a:gd name="T2" fmla="*/ 23 w 27"/>
                  <a:gd name="T3" fmla="*/ 3 h 33"/>
                  <a:gd name="T4" fmla="*/ 27 w 27"/>
                  <a:gd name="T5" fmla="*/ 7 h 33"/>
                  <a:gd name="T6" fmla="*/ 27 w 27"/>
                  <a:gd name="T7" fmla="*/ 9 h 33"/>
                  <a:gd name="T8" fmla="*/ 27 w 27"/>
                  <a:gd name="T9" fmla="*/ 14 h 33"/>
                  <a:gd name="T10" fmla="*/ 27 w 27"/>
                  <a:gd name="T11" fmla="*/ 17 h 33"/>
                  <a:gd name="T12" fmla="*/ 25 w 27"/>
                  <a:gd name="T13" fmla="*/ 20 h 33"/>
                  <a:gd name="T14" fmla="*/ 23 w 27"/>
                  <a:gd name="T15" fmla="*/ 24 h 33"/>
                  <a:gd name="T16" fmla="*/ 20 w 27"/>
                  <a:gd name="T17" fmla="*/ 27 h 33"/>
                  <a:gd name="T18" fmla="*/ 15 w 27"/>
                  <a:gd name="T19" fmla="*/ 30 h 33"/>
                  <a:gd name="T20" fmla="*/ 10 w 27"/>
                  <a:gd name="T21" fmla="*/ 33 h 33"/>
                  <a:gd name="T22" fmla="*/ 0 w 27"/>
                  <a:gd name="T23" fmla="*/ 33 h 33"/>
                  <a:gd name="T24" fmla="*/ 0 w 27"/>
                  <a:gd name="T25" fmla="*/ 0 h 33"/>
                  <a:gd name="T26" fmla="*/ 18 w 27"/>
                  <a:gd name="T27" fmla="*/ 0 h 33"/>
                  <a:gd name="T28" fmla="*/ 18 w 27"/>
                  <a:gd name="T29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7" h="33">
                    <a:moveTo>
                      <a:pt x="18" y="0"/>
                    </a:moveTo>
                    <a:lnTo>
                      <a:pt x="23" y="3"/>
                    </a:lnTo>
                    <a:lnTo>
                      <a:pt x="27" y="7"/>
                    </a:lnTo>
                    <a:lnTo>
                      <a:pt x="27" y="9"/>
                    </a:lnTo>
                    <a:lnTo>
                      <a:pt x="27" y="14"/>
                    </a:lnTo>
                    <a:lnTo>
                      <a:pt x="27" y="17"/>
                    </a:lnTo>
                    <a:lnTo>
                      <a:pt x="25" y="20"/>
                    </a:lnTo>
                    <a:lnTo>
                      <a:pt x="23" y="24"/>
                    </a:lnTo>
                    <a:lnTo>
                      <a:pt x="20" y="27"/>
                    </a:lnTo>
                    <a:lnTo>
                      <a:pt x="15" y="30"/>
                    </a:lnTo>
                    <a:lnTo>
                      <a:pt x="10" y="33"/>
                    </a:lnTo>
                    <a:lnTo>
                      <a:pt x="0" y="33"/>
                    </a:lnTo>
                    <a:lnTo>
                      <a:pt x="0" y="0"/>
                    </a:lnTo>
                    <a:lnTo>
                      <a:pt x="18" y="0"/>
                    </a:lnTo>
                    <a:lnTo>
                      <a:pt x="18" y="0"/>
                    </a:lnTo>
                    <a:close/>
                  </a:path>
                </a:pathLst>
              </a:custGeom>
              <a:solidFill>
                <a:srgbClr val="0019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494" name="Freeform 38"/>
              <p:cNvSpPr>
                <a:spLocks/>
              </p:cNvSpPr>
              <p:nvPr/>
            </p:nvSpPr>
            <p:spPr bwMode="auto">
              <a:xfrm>
                <a:off x="2802" y="552"/>
                <a:ext cx="274" cy="124"/>
              </a:xfrm>
              <a:custGeom>
                <a:avLst/>
                <a:gdLst>
                  <a:gd name="T0" fmla="*/ 272 w 274"/>
                  <a:gd name="T1" fmla="*/ 53 h 124"/>
                  <a:gd name="T2" fmla="*/ 274 w 274"/>
                  <a:gd name="T3" fmla="*/ 66 h 124"/>
                  <a:gd name="T4" fmla="*/ 272 w 274"/>
                  <a:gd name="T5" fmla="*/ 76 h 124"/>
                  <a:gd name="T6" fmla="*/ 265 w 274"/>
                  <a:gd name="T7" fmla="*/ 86 h 124"/>
                  <a:gd name="T8" fmla="*/ 252 w 274"/>
                  <a:gd name="T9" fmla="*/ 94 h 124"/>
                  <a:gd name="T10" fmla="*/ 235 w 274"/>
                  <a:gd name="T11" fmla="*/ 101 h 124"/>
                  <a:gd name="T12" fmla="*/ 218 w 274"/>
                  <a:gd name="T13" fmla="*/ 108 h 124"/>
                  <a:gd name="T14" fmla="*/ 198 w 274"/>
                  <a:gd name="T15" fmla="*/ 112 h 124"/>
                  <a:gd name="T16" fmla="*/ 176 w 274"/>
                  <a:gd name="T17" fmla="*/ 117 h 124"/>
                  <a:gd name="T18" fmla="*/ 154 w 274"/>
                  <a:gd name="T19" fmla="*/ 120 h 124"/>
                  <a:gd name="T20" fmla="*/ 132 w 274"/>
                  <a:gd name="T21" fmla="*/ 124 h 124"/>
                  <a:gd name="T22" fmla="*/ 115 w 274"/>
                  <a:gd name="T23" fmla="*/ 124 h 124"/>
                  <a:gd name="T24" fmla="*/ 98 w 274"/>
                  <a:gd name="T25" fmla="*/ 123 h 124"/>
                  <a:gd name="T26" fmla="*/ 83 w 274"/>
                  <a:gd name="T27" fmla="*/ 120 h 124"/>
                  <a:gd name="T28" fmla="*/ 66 w 274"/>
                  <a:gd name="T29" fmla="*/ 117 h 124"/>
                  <a:gd name="T30" fmla="*/ 51 w 274"/>
                  <a:gd name="T31" fmla="*/ 112 h 124"/>
                  <a:gd name="T32" fmla="*/ 39 w 274"/>
                  <a:gd name="T33" fmla="*/ 108 h 124"/>
                  <a:gd name="T34" fmla="*/ 27 w 274"/>
                  <a:gd name="T35" fmla="*/ 102 h 124"/>
                  <a:gd name="T36" fmla="*/ 17 w 274"/>
                  <a:gd name="T37" fmla="*/ 96 h 124"/>
                  <a:gd name="T38" fmla="*/ 7 w 274"/>
                  <a:gd name="T39" fmla="*/ 90 h 124"/>
                  <a:gd name="T40" fmla="*/ 0 w 274"/>
                  <a:gd name="T41" fmla="*/ 83 h 124"/>
                  <a:gd name="T42" fmla="*/ 0 w 274"/>
                  <a:gd name="T43" fmla="*/ 75 h 124"/>
                  <a:gd name="T44" fmla="*/ 0 w 274"/>
                  <a:gd name="T45" fmla="*/ 68 h 124"/>
                  <a:gd name="T46" fmla="*/ 0 w 274"/>
                  <a:gd name="T47" fmla="*/ 61 h 124"/>
                  <a:gd name="T48" fmla="*/ 2 w 274"/>
                  <a:gd name="T49" fmla="*/ 54 h 124"/>
                  <a:gd name="T50" fmla="*/ 7 w 274"/>
                  <a:gd name="T51" fmla="*/ 48 h 124"/>
                  <a:gd name="T52" fmla="*/ 12 w 274"/>
                  <a:gd name="T53" fmla="*/ 42 h 124"/>
                  <a:gd name="T54" fmla="*/ 17 w 274"/>
                  <a:gd name="T55" fmla="*/ 36 h 124"/>
                  <a:gd name="T56" fmla="*/ 24 w 274"/>
                  <a:gd name="T57" fmla="*/ 31 h 124"/>
                  <a:gd name="T58" fmla="*/ 34 w 274"/>
                  <a:gd name="T59" fmla="*/ 26 h 124"/>
                  <a:gd name="T60" fmla="*/ 44 w 274"/>
                  <a:gd name="T61" fmla="*/ 21 h 124"/>
                  <a:gd name="T62" fmla="*/ 51 w 274"/>
                  <a:gd name="T63" fmla="*/ 15 h 124"/>
                  <a:gd name="T64" fmla="*/ 59 w 274"/>
                  <a:gd name="T65" fmla="*/ 12 h 124"/>
                  <a:gd name="T66" fmla="*/ 68 w 274"/>
                  <a:gd name="T67" fmla="*/ 8 h 124"/>
                  <a:gd name="T68" fmla="*/ 81 w 274"/>
                  <a:gd name="T69" fmla="*/ 7 h 124"/>
                  <a:gd name="T70" fmla="*/ 91 w 274"/>
                  <a:gd name="T71" fmla="*/ 5 h 124"/>
                  <a:gd name="T72" fmla="*/ 103 w 274"/>
                  <a:gd name="T73" fmla="*/ 5 h 124"/>
                  <a:gd name="T74" fmla="*/ 115 w 274"/>
                  <a:gd name="T75" fmla="*/ 4 h 124"/>
                  <a:gd name="T76" fmla="*/ 127 w 274"/>
                  <a:gd name="T77" fmla="*/ 3 h 124"/>
                  <a:gd name="T78" fmla="*/ 140 w 274"/>
                  <a:gd name="T79" fmla="*/ 2 h 124"/>
                  <a:gd name="T80" fmla="*/ 152 w 274"/>
                  <a:gd name="T81" fmla="*/ 0 h 124"/>
                  <a:gd name="T82" fmla="*/ 171 w 274"/>
                  <a:gd name="T83" fmla="*/ 0 h 124"/>
                  <a:gd name="T84" fmla="*/ 189 w 274"/>
                  <a:gd name="T85" fmla="*/ 3 h 124"/>
                  <a:gd name="T86" fmla="*/ 203 w 274"/>
                  <a:gd name="T87" fmla="*/ 6 h 124"/>
                  <a:gd name="T88" fmla="*/ 218 w 274"/>
                  <a:gd name="T89" fmla="*/ 12 h 124"/>
                  <a:gd name="T90" fmla="*/ 230 w 274"/>
                  <a:gd name="T91" fmla="*/ 18 h 124"/>
                  <a:gd name="T92" fmla="*/ 243 w 274"/>
                  <a:gd name="T93" fmla="*/ 24 h 124"/>
                  <a:gd name="T94" fmla="*/ 252 w 274"/>
                  <a:gd name="T95" fmla="*/ 31 h 124"/>
                  <a:gd name="T96" fmla="*/ 260 w 274"/>
                  <a:gd name="T97" fmla="*/ 38 h 124"/>
                  <a:gd name="T98" fmla="*/ 267 w 274"/>
                  <a:gd name="T99" fmla="*/ 46 h 124"/>
                  <a:gd name="T100" fmla="*/ 272 w 274"/>
                  <a:gd name="T101" fmla="*/ 53 h 124"/>
                  <a:gd name="T102" fmla="*/ 272 w 274"/>
                  <a:gd name="T103" fmla="*/ 53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74" h="124">
                    <a:moveTo>
                      <a:pt x="272" y="53"/>
                    </a:moveTo>
                    <a:lnTo>
                      <a:pt x="274" y="66"/>
                    </a:lnTo>
                    <a:lnTo>
                      <a:pt x="272" y="76"/>
                    </a:lnTo>
                    <a:lnTo>
                      <a:pt x="265" y="86"/>
                    </a:lnTo>
                    <a:lnTo>
                      <a:pt x="252" y="94"/>
                    </a:lnTo>
                    <a:lnTo>
                      <a:pt x="235" y="101"/>
                    </a:lnTo>
                    <a:lnTo>
                      <a:pt x="218" y="108"/>
                    </a:lnTo>
                    <a:lnTo>
                      <a:pt x="198" y="112"/>
                    </a:lnTo>
                    <a:lnTo>
                      <a:pt x="176" y="117"/>
                    </a:lnTo>
                    <a:lnTo>
                      <a:pt x="154" y="120"/>
                    </a:lnTo>
                    <a:lnTo>
                      <a:pt x="132" y="124"/>
                    </a:lnTo>
                    <a:lnTo>
                      <a:pt x="115" y="124"/>
                    </a:lnTo>
                    <a:lnTo>
                      <a:pt x="98" y="123"/>
                    </a:lnTo>
                    <a:lnTo>
                      <a:pt x="83" y="120"/>
                    </a:lnTo>
                    <a:lnTo>
                      <a:pt x="66" y="117"/>
                    </a:lnTo>
                    <a:lnTo>
                      <a:pt x="51" y="112"/>
                    </a:lnTo>
                    <a:lnTo>
                      <a:pt x="39" y="108"/>
                    </a:lnTo>
                    <a:lnTo>
                      <a:pt x="27" y="102"/>
                    </a:lnTo>
                    <a:lnTo>
                      <a:pt x="17" y="96"/>
                    </a:lnTo>
                    <a:lnTo>
                      <a:pt x="7" y="90"/>
                    </a:lnTo>
                    <a:lnTo>
                      <a:pt x="0" y="83"/>
                    </a:lnTo>
                    <a:lnTo>
                      <a:pt x="0" y="75"/>
                    </a:lnTo>
                    <a:lnTo>
                      <a:pt x="0" y="68"/>
                    </a:lnTo>
                    <a:lnTo>
                      <a:pt x="0" y="61"/>
                    </a:lnTo>
                    <a:lnTo>
                      <a:pt x="2" y="54"/>
                    </a:lnTo>
                    <a:lnTo>
                      <a:pt x="7" y="48"/>
                    </a:lnTo>
                    <a:lnTo>
                      <a:pt x="12" y="42"/>
                    </a:lnTo>
                    <a:lnTo>
                      <a:pt x="17" y="36"/>
                    </a:lnTo>
                    <a:lnTo>
                      <a:pt x="24" y="31"/>
                    </a:lnTo>
                    <a:lnTo>
                      <a:pt x="34" y="26"/>
                    </a:lnTo>
                    <a:lnTo>
                      <a:pt x="44" y="21"/>
                    </a:lnTo>
                    <a:lnTo>
                      <a:pt x="51" y="15"/>
                    </a:lnTo>
                    <a:lnTo>
                      <a:pt x="59" y="12"/>
                    </a:lnTo>
                    <a:lnTo>
                      <a:pt x="68" y="8"/>
                    </a:lnTo>
                    <a:lnTo>
                      <a:pt x="81" y="7"/>
                    </a:lnTo>
                    <a:lnTo>
                      <a:pt x="91" y="5"/>
                    </a:lnTo>
                    <a:lnTo>
                      <a:pt x="103" y="5"/>
                    </a:lnTo>
                    <a:lnTo>
                      <a:pt x="115" y="4"/>
                    </a:lnTo>
                    <a:lnTo>
                      <a:pt x="127" y="3"/>
                    </a:lnTo>
                    <a:lnTo>
                      <a:pt x="140" y="2"/>
                    </a:lnTo>
                    <a:lnTo>
                      <a:pt x="152" y="0"/>
                    </a:lnTo>
                    <a:lnTo>
                      <a:pt x="171" y="0"/>
                    </a:lnTo>
                    <a:lnTo>
                      <a:pt x="189" y="3"/>
                    </a:lnTo>
                    <a:lnTo>
                      <a:pt x="203" y="6"/>
                    </a:lnTo>
                    <a:lnTo>
                      <a:pt x="218" y="12"/>
                    </a:lnTo>
                    <a:lnTo>
                      <a:pt x="230" y="18"/>
                    </a:lnTo>
                    <a:lnTo>
                      <a:pt x="243" y="24"/>
                    </a:lnTo>
                    <a:lnTo>
                      <a:pt x="252" y="31"/>
                    </a:lnTo>
                    <a:lnTo>
                      <a:pt x="260" y="38"/>
                    </a:lnTo>
                    <a:lnTo>
                      <a:pt x="267" y="46"/>
                    </a:lnTo>
                    <a:lnTo>
                      <a:pt x="272" y="53"/>
                    </a:lnTo>
                    <a:lnTo>
                      <a:pt x="272" y="53"/>
                    </a:lnTo>
                    <a:close/>
                  </a:path>
                </a:pathLst>
              </a:custGeom>
              <a:solidFill>
                <a:srgbClr val="0019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495" name="Freeform 39"/>
              <p:cNvSpPr>
                <a:spLocks/>
              </p:cNvSpPr>
              <p:nvPr/>
            </p:nvSpPr>
            <p:spPr bwMode="auto">
              <a:xfrm>
                <a:off x="2826" y="564"/>
                <a:ext cx="223" cy="99"/>
              </a:xfrm>
              <a:custGeom>
                <a:avLst/>
                <a:gdLst>
                  <a:gd name="T0" fmla="*/ 223 w 223"/>
                  <a:gd name="T1" fmla="*/ 44 h 99"/>
                  <a:gd name="T2" fmla="*/ 223 w 223"/>
                  <a:gd name="T3" fmla="*/ 54 h 99"/>
                  <a:gd name="T4" fmla="*/ 221 w 223"/>
                  <a:gd name="T5" fmla="*/ 62 h 99"/>
                  <a:gd name="T6" fmla="*/ 214 w 223"/>
                  <a:gd name="T7" fmla="*/ 70 h 99"/>
                  <a:gd name="T8" fmla="*/ 206 w 223"/>
                  <a:gd name="T9" fmla="*/ 76 h 99"/>
                  <a:gd name="T10" fmla="*/ 194 w 223"/>
                  <a:gd name="T11" fmla="*/ 82 h 99"/>
                  <a:gd name="T12" fmla="*/ 182 w 223"/>
                  <a:gd name="T13" fmla="*/ 88 h 99"/>
                  <a:gd name="T14" fmla="*/ 167 w 223"/>
                  <a:gd name="T15" fmla="*/ 92 h 99"/>
                  <a:gd name="T16" fmla="*/ 150 w 223"/>
                  <a:gd name="T17" fmla="*/ 96 h 99"/>
                  <a:gd name="T18" fmla="*/ 135 w 223"/>
                  <a:gd name="T19" fmla="*/ 98 h 99"/>
                  <a:gd name="T20" fmla="*/ 116 w 223"/>
                  <a:gd name="T21" fmla="*/ 99 h 99"/>
                  <a:gd name="T22" fmla="*/ 98 w 223"/>
                  <a:gd name="T23" fmla="*/ 99 h 99"/>
                  <a:gd name="T24" fmla="*/ 84 w 223"/>
                  <a:gd name="T25" fmla="*/ 98 h 99"/>
                  <a:gd name="T26" fmla="*/ 69 w 223"/>
                  <a:gd name="T27" fmla="*/ 97 h 99"/>
                  <a:gd name="T28" fmla="*/ 54 w 223"/>
                  <a:gd name="T29" fmla="*/ 94 h 99"/>
                  <a:gd name="T30" fmla="*/ 42 w 223"/>
                  <a:gd name="T31" fmla="*/ 89 h 99"/>
                  <a:gd name="T32" fmla="*/ 30 w 223"/>
                  <a:gd name="T33" fmla="*/ 84 h 99"/>
                  <a:gd name="T34" fmla="*/ 20 w 223"/>
                  <a:gd name="T35" fmla="*/ 79 h 99"/>
                  <a:gd name="T36" fmla="*/ 13 w 223"/>
                  <a:gd name="T37" fmla="*/ 73 h 99"/>
                  <a:gd name="T38" fmla="*/ 8 w 223"/>
                  <a:gd name="T39" fmla="*/ 66 h 99"/>
                  <a:gd name="T40" fmla="*/ 3 w 223"/>
                  <a:gd name="T41" fmla="*/ 58 h 99"/>
                  <a:gd name="T42" fmla="*/ 0 w 223"/>
                  <a:gd name="T43" fmla="*/ 52 h 99"/>
                  <a:gd name="T44" fmla="*/ 0 w 223"/>
                  <a:gd name="T45" fmla="*/ 46 h 99"/>
                  <a:gd name="T46" fmla="*/ 3 w 223"/>
                  <a:gd name="T47" fmla="*/ 40 h 99"/>
                  <a:gd name="T48" fmla="*/ 5 w 223"/>
                  <a:gd name="T49" fmla="*/ 34 h 99"/>
                  <a:gd name="T50" fmla="*/ 10 w 223"/>
                  <a:gd name="T51" fmla="*/ 28 h 99"/>
                  <a:gd name="T52" fmla="*/ 18 w 223"/>
                  <a:gd name="T53" fmla="*/ 24 h 99"/>
                  <a:gd name="T54" fmla="*/ 25 w 223"/>
                  <a:gd name="T55" fmla="*/ 19 h 99"/>
                  <a:gd name="T56" fmla="*/ 35 w 223"/>
                  <a:gd name="T57" fmla="*/ 15 h 99"/>
                  <a:gd name="T58" fmla="*/ 47 w 223"/>
                  <a:gd name="T59" fmla="*/ 11 h 99"/>
                  <a:gd name="T60" fmla="*/ 57 w 223"/>
                  <a:gd name="T61" fmla="*/ 9 h 99"/>
                  <a:gd name="T62" fmla="*/ 79 w 223"/>
                  <a:gd name="T63" fmla="*/ 3 h 99"/>
                  <a:gd name="T64" fmla="*/ 101 w 223"/>
                  <a:gd name="T65" fmla="*/ 0 h 99"/>
                  <a:gd name="T66" fmla="*/ 120 w 223"/>
                  <a:gd name="T67" fmla="*/ 0 h 99"/>
                  <a:gd name="T68" fmla="*/ 140 w 223"/>
                  <a:gd name="T69" fmla="*/ 2 h 99"/>
                  <a:gd name="T70" fmla="*/ 157 w 223"/>
                  <a:gd name="T71" fmla="*/ 6 h 99"/>
                  <a:gd name="T72" fmla="*/ 174 w 223"/>
                  <a:gd name="T73" fmla="*/ 11 h 99"/>
                  <a:gd name="T74" fmla="*/ 192 w 223"/>
                  <a:gd name="T75" fmla="*/ 18 h 99"/>
                  <a:gd name="T76" fmla="*/ 204 w 223"/>
                  <a:gd name="T77" fmla="*/ 26 h 99"/>
                  <a:gd name="T78" fmla="*/ 216 w 223"/>
                  <a:gd name="T79" fmla="*/ 35 h 99"/>
                  <a:gd name="T80" fmla="*/ 223 w 223"/>
                  <a:gd name="T81" fmla="*/ 44 h 99"/>
                  <a:gd name="T82" fmla="*/ 223 w 223"/>
                  <a:gd name="T83" fmla="*/ 44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23" h="99">
                    <a:moveTo>
                      <a:pt x="223" y="44"/>
                    </a:moveTo>
                    <a:lnTo>
                      <a:pt x="223" y="54"/>
                    </a:lnTo>
                    <a:lnTo>
                      <a:pt x="221" y="62"/>
                    </a:lnTo>
                    <a:lnTo>
                      <a:pt x="214" y="70"/>
                    </a:lnTo>
                    <a:lnTo>
                      <a:pt x="206" y="76"/>
                    </a:lnTo>
                    <a:lnTo>
                      <a:pt x="194" y="82"/>
                    </a:lnTo>
                    <a:lnTo>
                      <a:pt x="182" y="88"/>
                    </a:lnTo>
                    <a:lnTo>
                      <a:pt x="167" y="92"/>
                    </a:lnTo>
                    <a:lnTo>
                      <a:pt x="150" y="96"/>
                    </a:lnTo>
                    <a:lnTo>
                      <a:pt x="135" y="98"/>
                    </a:lnTo>
                    <a:lnTo>
                      <a:pt x="116" y="99"/>
                    </a:lnTo>
                    <a:lnTo>
                      <a:pt x="98" y="99"/>
                    </a:lnTo>
                    <a:lnTo>
                      <a:pt x="84" y="98"/>
                    </a:lnTo>
                    <a:lnTo>
                      <a:pt x="69" y="97"/>
                    </a:lnTo>
                    <a:lnTo>
                      <a:pt x="54" y="94"/>
                    </a:lnTo>
                    <a:lnTo>
                      <a:pt x="42" y="89"/>
                    </a:lnTo>
                    <a:lnTo>
                      <a:pt x="30" y="84"/>
                    </a:lnTo>
                    <a:lnTo>
                      <a:pt x="20" y="79"/>
                    </a:lnTo>
                    <a:lnTo>
                      <a:pt x="13" y="73"/>
                    </a:lnTo>
                    <a:lnTo>
                      <a:pt x="8" y="66"/>
                    </a:lnTo>
                    <a:lnTo>
                      <a:pt x="3" y="58"/>
                    </a:lnTo>
                    <a:lnTo>
                      <a:pt x="0" y="52"/>
                    </a:lnTo>
                    <a:lnTo>
                      <a:pt x="0" y="46"/>
                    </a:lnTo>
                    <a:lnTo>
                      <a:pt x="3" y="40"/>
                    </a:lnTo>
                    <a:lnTo>
                      <a:pt x="5" y="34"/>
                    </a:lnTo>
                    <a:lnTo>
                      <a:pt x="10" y="28"/>
                    </a:lnTo>
                    <a:lnTo>
                      <a:pt x="18" y="24"/>
                    </a:lnTo>
                    <a:lnTo>
                      <a:pt x="25" y="19"/>
                    </a:lnTo>
                    <a:lnTo>
                      <a:pt x="35" y="15"/>
                    </a:lnTo>
                    <a:lnTo>
                      <a:pt x="47" y="11"/>
                    </a:lnTo>
                    <a:lnTo>
                      <a:pt x="57" y="9"/>
                    </a:lnTo>
                    <a:lnTo>
                      <a:pt x="79" y="3"/>
                    </a:lnTo>
                    <a:lnTo>
                      <a:pt x="101" y="0"/>
                    </a:lnTo>
                    <a:lnTo>
                      <a:pt x="120" y="0"/>
                    </a:lnTo>
                    <a:lnTo>
                      <a:pt x="140" y="2"/>
                    </a:lnTo>
                    <a:lnTo>
                      <a:pt x="157" y="6"/>
                    </a:lnTo>
                    <a:lnTo>
                      <a:pt x="174" y="11"/>
                    </a:lnTo>
                    <a:lnTo>
                      <a:pt x="192" y="18"/>
                    </a:lnTo>
                    <a:lnTo>
                      <a:pt x="204" y="26"/>
                    </a:lnTo>
                    <a:lnTo>
                      <a:pt x="216" y="35"/>
                    </a:lnTo>
                    <a:lnTo>
                      <a:pt x="223" y="44"/>
                    </a:lnTo>
                    <a:lnTo>
                      <a:pt x="223" y="44"/>
                    </a:lnTo>
                    <a:close/>
                  </a:path>
                </a:pathLst>
              </a:custGeom>
              <a:solidFill>
                <a:srgbClr val="FF00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496" name="Freeform 40"/>
              <p:cNvSpPr>
                <a:spLocks/>
              </p:cNvSpPr>
              <p:nvPr/>
            </p:nvSpPr>
            <p:spPr bwMode="auto">
              <a:xfrm>
                <a:off x="2544" y="602"/>
                <a:ext cx="780" cy="251"/>
              </a:xfrm>
              <a:custGeom>
                <a:avLst/>
                <a:gdLst>
                  <a:gd name="T0" fmla="*/ 770 w 780"/>
                  <a:gd name="T1" fmla="*/ 33 h 251"/>
                  <a:gd name="T2" fmla="*/ 736 w 780"/>
                  <a:gd name="T3" fmla="*/ 59 h 251"/>
                  <a:gd name="T4" fmla="*/ 709 w 780"/>
                  <a:gd name="T5" fmla="*/ 89 h 251"/>
                  <a:gd name="T6" fmla="*/ 682 w 780"/>
                  <a:gd name="T7" fmla="*/ 120 h 251"/>
                  <a:gd name="T8" fmla="*/ 655 w 780"/>
                  <a:gd name="T9" fmla="*/ 152 h 251"/>
                  <a:gd name="T10" fmla="*/ 626 w 780"/>
                  <a:gd name="T11" fmla="*/ 182 h 251"/>
                  <a:gd name="T12" fmla="*/ 591 w 780"/>
                  <a:gd name="T13" fmla="*/ 209 h 251"/>
                  <a:gd name="T14" fmla="*/ 547 w 780"/>
                  <a:gd name="T15" fmla="*/ 230 h 251"/>
                  <a:gd name="T16" fmla="*/ 493 w 780"/>
                  <a:gd name="T17" fmla="*/ 245 h 251"/>
                  <a:gd name="T18" fmla="*/ 425 w 780"/>
                  <a:gd name="T19" fmla="*/ 251 h 251"/>
                  <a:gd name="T20" fmla="*/ 339 w 780"/>
                  <a:gd name="T21" fmla="*/ 246 h 251"/>
                  <a:gd name="T22" fmla="*/ 295 w 780"/>
                  <a:gd name="T23" fmla="*/ 235 h 251"/>
                  <a:gd name="T24" fmla="*/ 251 w 780"/>
                  <a:gd name="T25" fmla="*/ 220 h 251"/>
                  <a:gd name="T26" fmla="*/ 209 w 780"/>
                  <a:gd name="T27" fmla="*/ 203 h 251"/>
                  <a:gd name="T28" fmla="*/ 170 w 780"/>
                  <a:gd name="T29" fmla="*/ 184 h 251"/>
                  <a:gd name="T30" fmla="*/ 133 w 780"/>
                  <a:gd name="T31" fmla="*/ 163 h 251"/>
                  <a:gd name="T32" fmla="*/ 101 w 780"/>
                  <a:gd name="T33" fmla="*/ 141 h 251"/>
                  <a:gd name="T34" fmla="*/ 69 w 780"/>
                  <a:gd name="T35" fmla="*/ 118 h 251"/>
                  <a:gd name="T36" fmla="*/ 42 w 780"/>
                  <a:gd name="T37" fmla="*/ 94 h 251"/>
                  <a:gd name="T38" fmla="*/ 20 w 780"/>
                  <a:gd name="T39" fmla="*/ 72 h 251"/>
                  <a:gd name="T40" fmla="*/ 0 w 780"/>
                  <a:gd name="T41" fmla="*/ 48 h 251"/>
                  <a:gd name="T42" fmla="*/ 18 w 780"/>
                  <a:gd name="T43" fmla="*/ 50 h 251"/>
                  <a:gd name="T44" fmla="*/ 32 w 780"/>
                  <a:gd name="T45" fmla="*/ 52 h 251"/>
                  <a:gd name="T46" fmla="*/ 45 w 780"/>
                  <a:gd name="T47" fmla="*/ 57 h 251"/>
                  <a:gd name="T48" fmla="*/ 57 w 780"/>
                  <a:gd name="T49" fmla="*/ 61 h 251"/>
                  <a:gd name="T50" fmla="*/ 69 w 780"/>
                  <a:gd name="T51" fmla="*/ 67 h 251"/>
                  <a:gd name="T52" fmla="*/ 81 w 780"/>
                  <a:gd name="T53" fmla="*/ 73 h 251"/>
                  <a:gd name="T54" fmla="*/ 94 w 780"/>
                  <a:gd name="T55" fmla="*/ 78 h 251"/>
                  <a:gd name="T56" fmla="*/ 106 w 780"/>
                  <a:gd name="T57" fmla="*/ 83 h 251"/>
                  <a:gd name="T58" fmla="*/ 118 w 780"/>
                  <a:gd name="T59" fmla="*/ 86 h 251"/>
                  <a:gd name="T60" fmla="*/ 133 w 780"/>
                  <a:gd name="T61" fmla="*/ 89 h 251"/>
                  <a:gd name="T62" fmla="*/ 172 w 780"/>
                  <a:gd name="T63" fmla="*/ 96 h 251"/>
                  <a:gd name="T64" fmla="*/ 211 w 780"/>
                  <a:gd name="T65" fmla="*/ 102 h 251"/>
                  <a:gd name="T66" fmla="*/ 255 w 780"/>
                  <a:gd name="T67" fmla="*/ 109 h 251"/>
                  <a:gd name="T68" fmla="*/ 300 w 780"/>
                  <a:gd name="T69" fmla="*/ 115 h 251"/>
                  <a:gd name="T70" fmla="*/ 344 w 780"/>
                  <a:gd name="T71" fmla="*/ 120 h 251"/>
                  <a:gd name="T72" fmla="*/ 390 w 780"/>
                  <a:gd name="T73" fmla="*/ 122 h 251"/>
                  <a:gd name="T74" fmla="*/ 434 w 780"/>
                  <a:gd name="T75" fmla="*/ 122 h 251"/>
                  <a:gd name="T76" fmla="*/ 478 w 780"/>
                  <a:gd name="T77" fmla="*/ 118 h 251"/>
                  <a:gd name="T78" fmla="*/ 520 w 780"/>
                  <a:gd name="T79" fmla="*/ 110 h 251"/>
                  <a:gd name="T80" fmla="*/ 559 w 780"/>
                  <a:gd name="T81" fmla="*/ 98 h 251"/>
                  <a:gd name="T82" fmla="*/ 584 w 780"/>
                  <a:gd name="T83" fmla="*/ 89 h 251"/>
                  <a:gd name="T84" fmla="*/ 608 w 780"/>
                  <a:gd name="T85" fmla="*/ 80 h 251"/>
                  <a:gd name="T86" fmla="*/ 633 w 780"/>
                  <a:gd name="T87" fmla="*/ 70 h 251"/>
                  <a:gd name="T88" fmla="*/ 657 w 780"/>
                  <a:gd name="T89" fmla="*/ 61 h 251"/>
                  <a:gd name="T90" fmla="*/ 682 w 780"/>
                  <a:gd name="T91" fmla="*/ 52 h 251"/>
                  <a:gd name="T92" fmla="*/ 704 w 780"/>
                  <a:gd name="T93" fmla="*/ 42 h 251"/>
                  <a:gd name="T94" fmla="*/ 726 w 780"/>
                  <a:gd name="T95" fmla="*/ 33 h 251"/>
                  <a:gd name="T96" fmla="*/ 748 w 780"/>
                  <a:gd name="T97" fmla="*/ 22 h 251"/>
                  <a:gd name="T98" fmla="*/ 765 w 780"/>
                  <a:gd name="T99" fmla="*/ 11 h 251"/>
                  <a:gd name="T100" fmla="*/ 780 w 780"/>
                  <a:gd name="T101" fmla="*/ 0 h 251"/>
                  <a:gd name="T102" fmla="*/ 770 w 780"/>
                  <a:gd name="T103" fmla="*/ 33 h 251"/>
                  <a:gd name="T104" fmla="*/ 770 w 780"/>
                  <a:gd name="T105" fmla="*/ 33 h 2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780" h="251">
                    <a:moveTo>
                      <a:pt x="770" y="33"/>
                    </a:moveTo>
                    <a:lnTo>
                      <a:pt x="736" y="59"/>
                    </a:lnTo>
                    <a:lnTo>
                      <a:pt x="709" y="89"/>
                    </a:lnTo>
                    <a:lnTo>
                      <a:pt x="682" y="120"/>
                    </a:lnTo>
                    <a:lnTo>
                      <a:pt x="655" y="152"/>
                    </a:lnTo>
                    <a:lnTo>
                      <a:pt x="626" y="182"/>
                    </a:lnTo>
                    <a:lnTo>
                      <a:pt x="591" y="209"/>
                    </a:lnTo>
                    <a:lnTo>
                      <a:pt x="547" y="230"/>
                    </a:lnTo>
                    <a:lnTo>
                      <a:pt x="493" y="245"/>
                    </a:lnTo>
                    <a:lnTo>
                      <a:pt x="425" y="251"/>
                    </a:lnTo>
                    <a:lnTo>
                      <a:pt x="339" y="246"/>
                    </a:lnTo>
                    <a:lnTo>
                      <a:pt x="295" y="235"/>
                    </a:lnTo>
                    <a:lnTo>
                      <a:pt x="251" y="220"/>
                    </a:lnTo>
                    <a:lnTo>
                      <a:pt x="209" y="203"/>
                    </a:lnTo>
                    <a:lnTo>
                      <a:pt x="170" y="184"/>
                    </a:lnTo>
                    <a:lnTo>
                      <a:pt x="133" y="163"/>
                    </a:lnTo>
                    <a:lnTo>
                      <a:pt x="101" y="141"/>
                    </a:lnTo>
                    <a:lnTo>
                      <a:pt x="69" y="118"/>
                    </a:lnTo>
                    <a:lnTo>
                      <a:pt x="42" y="94"/>
                    </a:lnTo>
                    <a:lnTo>
                      <a:pt x="20" y="72"/>
                    </a:lnTo>
                    <a:lnTo>
                      <a:pt x="0" y="48"/>
                    </a:lnTo>
                    <a:lnTo>
                      <a:pt x="18" y="50"/>
                    </a:lnTo>
                    <a:lnTo>
                      <a:pt x="32" y="52"/>
                    </a:lnTo>
                    <a:lnTo>
                      <a:pt x="45" y="57"/>
                    </a:lnTo>
                    <a:lnTo>
                      <a:pt x="57" y="61"/>
                    </a:lnTo>
                    <a:lnTo>
                      <a:pt x="69" y="67"/>
                    </a:lnTo>
                    <a:lnTo>
                      <a:pt x="81" y="73"/>
                    </a:lnTo>
                    <a:lnTo>
                      <a:pt x="94" y="78"/>
                    </a:lnTo>
                    <a:lnTo>
                      <a:pt x="106" y="83"/>
                    </a:lnTo>
                    <a:lnTo>
                      <a:pt x="118" y="86"/>
                    </a:lnTo>
                    <a:lnTo>
                      <a:pt x="133" y="89"/>
                    </a:lnTo>
                    <a:lnTo>
                      <a:pt x="172" y="96"/>
                    </a:lnTo>
                    <a:lnTo>
                      <a:pt x="211" y="102"/>
                    </a:lnTo>
                    <a:lnTo>
                      <a:pt x="255" y="109"/>
                    </a:lnTo>
                    <a:lnTo>
                      <a:pt x="300" y="115"/>
                    </a:lnTo>
                    <a:lnTo>
                      <a:pt x="344" y="120"/>
                    </a:lnTo>
                    <a:lnTo>
                      <a:pt x="390" y="122"/>
                    </a:lnTo>
                    <a:lnTo>
                      <a:pt x="434" y="122"/>
                    </a:lnTo>
                    <a:lnTo>
                      <a:pt x="478" y="118"/>
                    </a:lnTo>
                    <a:lnTo>
                      <a:pt x="520" y="110"/>
                    </a:lnTo>
                    <a:lnTo>
                      <a:pt x="559" y="98"/>
                    </a:lnTo>
                    <a:lnTo>
                      <a:pt x="584" y="89"/>
                    </a:lnTo>
                    <a:lnTo>
                      <a:pt x="608" y="80"/>
                    </a:lnTo>
                    <a:lnTo>
                      <a:pt x="633" y="70"/>
                    </a:lnTo>
                    <a:lnTo>
                      <a:pt x="657" y="61"/>
                    </a:lnTo>
                    <a:lnTo>
                      <a:pt x="682" y="52"/>
                    </a:lnTo>
                    <a:lnTo>
                      <a:pt x="704" y="42"/>
                    </a:lnTo>
                    <a:lnTo>
                      <a:pt x="726" y="33"/>
                    </a:lnTo>
                    <a:lnTo>
                      <a:pt x="748" y="22"/>
                    </a:lnTo>
                    <a:lnTo>
                      <a:pt x="765" y="11"/>
                    </a:lnTo>
                    <a:lnTo>
                      <a:pt x="780" y="0"/>
                    </a:lnTo>
                    <a:lnTo>
                      <a:pt x="770" y="33"/>
                    </a:lnTo>
                    <a:lnTo>
                      <a:pt x="770" y="33"/>
                    </a:lnTo>
                    <a:close/>
                  </a:path>
                </a:pathLst>
              </a:custGeom>
              <a:solidFill>
                <a:srgbClr val="0019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497" name="Freeform 41"/>
              <p:cNvSpPr>
                <a:spLocks/>
              </p:cNvSpPr>
              <p:nvPr/>
            </p:nvSpPr>
            <p:spPr bwMode="auto">
              <a:xfrm>
                <a:off x="3135" y="676"/>
                <a:ext cx="86" cy="94"/>
              </a:xfrm>
              <a:custGeom>
                <a:avLst/>
                <a:gdLst>
                  <a:gd name="T0" fmla="*/ 20 w 86"/>
                  <a:gd name="T1" fmla="*/ 94 h 94"/>
                  <a:gd name="T2" fmla="*/ 15 w 86"/>
                  <a:gd name="T3" fmla="*/ 84 h 94"/>
                  <a:gd name="T4" fmla="*/ 10 w 86"/>
                  <a:gd name="T5" fmla="*/ 74 h 94"/>
                  <a:gd name="T6" fmla="*/ 5 w 86"/>
                  <a:gd name="T7" fmla="*/ 64 h 94"/>
                  <a:gd name="T8" fmla="*/ 0 w 86"/>
                  <a:gd name="T9" fmla="*/ 52 h 94"/>
                  <a:gd name="T10" fmla="*/ 0 w 86"/>
                  <a:gd name="T11" fmla="*/ 42 h 94"/>
                  <a:gd name="T12" fmla="*/ 5 w 86"/>
                  <a:gd name="T13" fmla="*/ 31 h 94"/>
                  <a:gd name="T14" fmla="*/ 12 w 86"/>
                  <a:gd name="T15" fmla="*/ 22 h 94"/>
                  <a:gd name="T16" fmla="*/ 25 w 86"/>
                  <a:gd name="T17" fmla="*/ 12 h 94"/>
                  <a:gd name="T18" fmla="*/ 44 w 86"/>
                  <a:gd name="T19" fmla="*/ 6 h 94"/>
                  <a:gd name="T20" fmla="*/ 71 w 86"/>
                  <a:gd name="T21" fmla="*/ 0 h 94"/>
                  <a:gd name="T22" fmla="*/ 81 w 86"/>
                  <a:gd name="T23" fmla="*/ 9 h 94"/>
                  <a:gd name="T24" fmla="*/ 86 w 86"/>
                  <a:gd name="T25" fmla="*/ 18 h 94"/>
                  <a:gd name="T26" fmla="*/ 84 w 86"/>
                  <a:gd name="T27" fmla="*/ 28 h 94"/>
                  <a:gd name="T28" fmla="*/ 81 w 86"/>
                  <a:gd name="T29" fmla="*/ 38 h 94"/>
                  <a:gd name="T30" fmla="*/ 74 w 86"/>
                  <a:gd name="T31" fmla="*/ 48 h 94"/>
                  <a:gd name="T32" fmla="*/ 64 w 86"/>
                  <a:gd name="T33" fmla="*/ 57 h 94"/>
                  <a:gd name="T34" fmla="*/ 52 w 86"/>
                  <a:gd name="T35" fmla="*/ 66 h 94"/>
                  <a:gd name="T36" fmla="*/ 42 w 86"/>
                  <a:gd name="T37" fmla="*/ 76 h 94"/>
                  <a:gd name="T38" fmla="*/ 30 w 86"/>
                  <a:gd name="T39" fmla="*/ 86 h 94"/>
                  <a:gd name="T40" fmla="*/ 20 w 86"/>
                  <a:gd name="T41" fmla="*/ 94 h 94"/>
                  <a:gd name="T42" fmla="*/ 20 w 86"/>
                  <a:gd name="T43" fmla="*/ 94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86" h="94">
                    <a:moveTo>
                      <a:pt x="20" y="94"/>
                    </a:moveTo>
                    <a:lnTo>
                      <a:pt x="15" y="84"/>
                    </a:lnTo>
                    <a:lnTo>
                      <a:pt x="10" y="74"/>
                    </a:lnTo>
                    <a:lnTo>
                      <a:pt x="5" y="64"/>
                    </a:lnTo>
                    <a:lnTo>
                      <a:pt x="0" y="52"/>
                    </a:lnTo>
                    <a:lnTo>
                      <a:pt x="0" y="42"/>
                    </a:lnTo>
                    <a:lnTo>
                      <a:pt x="5" y="31"/>
                    </a:lnTo>
                    <a:lnTo>
                      <a:pt x="12" y="22"/>
                    </a:lnTo>
                    <a:lnTo>
                      <a:pt x="25" y="12"/>
                    </a:lnTo>
                    <a:lnTo>
                      <a:pt x="44" y="6"/>
                    </a:lnTo>
                    <a:lnTo>
                      <a:pt x="71" y="0"/>
                    </a:lnTo>
                    <a:lnTo>
                      <a:pt x="81" y="9"/>
                    </a:lnTo>
                    <a:lnTo>
                      <a:pt x="86" y="18"/>
                    </a:lnTo>
                    <a:lnTo>
                      <a:pt x="84" y="28"/>
                    </a:lnTo>
                    <a:lnTo>
                      <a:pt x="81" y="38"/>
                    </a:lnTo>
                    <a:lnTo>
                      <a:pt x="74" y="48"/>
                    </a:lnTo>
                    <a:lnTo>
                      <a:pt x="64" y="57"/>
                    </a:lnTo>
                    <a:lnTo>
                      <a:pt x="52" y="66"/>
                    </a:lnTo>
                    <a:lnTo>
                      <a:pt x="42" y="76"/>
                    </a:lnTo>
                    <a:lnTo>
                      <a:pt x="30" y="86"/>
                    </a:lnTo>
                    <a:lnTo>
                      <a:pt x="20" y="94"/>
                    </a:lnTo>
                    <a:lnTo>
                      <a:pt x="20" y="9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498" name="Freeform 42"/>
              <p:cNvSpPr>
                <a:spLocks/>
              </p:cNvSpPr>
              <p:nvPr/>
            </p:nvSpPr>
            <p:spPr bwMode="auto">
              <a:xfrm>
                <a:off x="2677" y="700"/>
                <a:ext cx="100" cy="90"/>
              </a:xfrm>
              <a:custGeom>
                <a:avLst/>
                <a:gdLst>
                  <a:gd name="T0" fmla="*/ 100 w 100"/>
                  <a:gd name="T1" fmla="*/ 90 h 90"/>
                  <a:gd name="T2" fmla="*/ 88 w 100"/>
                  <a:gd name="T3" fmla="*/ 89 h 90"/>
                  <a:gd name="T4" fmla="*/ 76 w 100"/>
                  <a:gd name="T5" fmla="*/ 86 h 90"/>
                  <a:gd name="T6" fmla="*/ 64 w 100"/>
                  <a:gd name="T7" fmla="*/ 82 h 90"/>
                  <a:gd name="T8" fmla="*/ 51 w 100"/>
                  <a:gd name="T9" fmla="*/ 78 h 90"/>
                  <a:gd name="T10" fmla="*/ 42 w 100"/>
                  <a:gd name="T11" fmla="*/ 72 h 90"/>
                  <a:gd name="T12" fmla="*/ 32 w 100"/>
                  <a:gd name="T13" fmla="*/ 65 h 90"/>
                  <a:gd name="T14" fmla="*/ 24 w 100"/>
                  <a:gd name="T15" fmla="*/ 59 h 90"/>
                  <a:gd name="T16" fmla="*/ 15 w 100"/>
                  <a:gd name="T17" fmla="*/ 52 h 90"/>
                  <a:gd name="T18" fmla="*/ 7 w 100"/>
                  <a:gd name="T19" fmla="*/ 47 h 90"/>
                  <a:gd name="T20" fmla="*/ 0 w 100"/>
                  <a:gd name="T21" fmla="*/ 41 h 90"/>
                  <a:gd name="T22" fmla="*/ 0 w 100"/>
                  <a:gd name="T23" fmla="*/ 0 h 90"/>
                  <a:gd name="T24" fmla="*/ 32 w 100"/>
                  <a:gd name="T25" fmla="*/ 1 h 90"/>
                  <a:gd name="T26" fmla="*/ 54 w 100"/>
                  <a:gd name="T27" fmla="*/ 7 h 90"/>
                  <a:gd name="T28" fmla="*/ 68 w 100"/>
                  <a:gd name="T29" fmla="*/ 14 h 90"/>
                  <a:gd name="T30" fmla="*/ 78 w 100"/>
                  <a:gd name="T31" fmla="*/ 24 h 90"/>
                  <a:gd name="T32" fmla="*/ 81 w 100"/>
                  <a:gd name="T33" fmla="*/ 34 h 90"/>
                  <a:gd name="T34" fmla="*/ 83 w 100"/>
                  <a:gd name="T35" fmla="*/ 46 h 90"/>
                  <a:gd name="T36" fmla="*/ 83 w 100"/>
                  <a:gd name="T37" fmla="*/ 58 h 90"/>
                  <a:gd name="T38" fmla="*/ 86 w 100"/>
                  <a:gd name="T39" fmla="*/ 70 h 90"/>
                  <a:gd name="T40" fmla="*/ 91 w 100"/>
                  <a:gd name="T41" fmla="*/ 81 h 90"/>
                  <a:gd name="T42" fmla="*/ 100 w 100"/>
                  <a:gd name="T43" fmla="*/ 90 h 90"/>
                  <a:gd name="T44" fmla="*/ 100 w 100"/>
                  <a:gd name="T45" fmla="*/ 9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00" h="90">
                    <a:moveTo>
                      <a:pt x="100" y="90"/>
                    </a:moveTo>
                    <a:lnTo>
                      <a:pt x="88" y="89"/>
                    </a:lnTo>
                    <a:lnTo>
                      <a:pt x="76" y="86"/>
                    </a:lnTo>
                    <a:lnTo>
                      <a:pt x="64" y="82"/>
                    </a:lnTo>
                    <a:lnTo>
                      <a:pt x="51" y="78"/>
                    </a:lnTo>
                    <a:lnTo>
                      <a:pt x="42" y="72"/>
                    </a:lnTo>
                    <a:lnTo>
                      <a:pt x="32" y="65"/>
                    </a:lnTo>
                    <a:lnTo>
                      <a:pt x="24" y="59"/>
                    </a:lnTo>
                    <a:lnTo>
                      <a:pt x="15" y="52"/>
                    </a:lnTo>
                    <a:lnTo>
                      <a:pt x="7" y="47"/>
                    </a:lnTo>
                    <a:lnTo>
                      <a:pt x="0" y="41"/>
                    </a:lnTo>
                    <a:lnTo>
                      <a:pt x="0" y="0"/>
                    </a:lnTo>
                    <a:lnTo>
                      <a:pt x="32" y="1"/>
                    </a:lnTo>
                    <a:lnTo>
                      <a:pt x="54" y="7"/>
                    </a:lnTo>
                    <a:lnTo>
                      <a:pt x="68" y="14"/>
                    </a:lnTo>
                    <a:lnTo>
                      <a:pt x="78" y="24"/>
                    </a:lnTo>
                    <a:lnTo>
                      <a:pt x="81" y="34"/>
                    </a:lnTo>
                    <a:lnTo>
                      <a:pt x="83" y="46"/>
                    </a:lnTo>
                    <a:lnTo>
                      <a:pt x="83" y="58"/>
                    </a:lnTo>
                    <a:lnTo>
                      <a:pt x="86" y="70"/>
                    </a:lnTo>
                    <a:lnTo>
                      <a:pt x="91" y="81"/>
                    </a:lnTo>
                    <a:lnTo>
                      <a:pt x="100" y="90"/>
                    </a:lnTo>
                    <a:lnTo>
                      <a:pt x="100" y="9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499" name="Freeform 43"/>
              <p:cNvSpPr>
                <a:spLocks/>
              </p:cNvSpPr>
              <p:nvPr/>
            </p:nvSpPr>
            <p:spPr bwMode="auto">
              <a:xfrm>
                <a:off x="2971" y="711"/>
                <a:ext cx="159" cy="129"/>
              </a:xfrm>
              <a:custGeom>
                <a:avLst/>
                <a:gdLst>
                  <a:gd name="T0" fmla="*/ 132 w 159"/>
                  <a:gd name="T1" fmla="*/ 0 h 129"/>
                  <a:gd name="T2" fmla="*/ 132 w 159"/>
                  <a:gd name="T3" fmla="*/ 12 h 129"/>
                  <a:gd name="T4" fmla="*/ 135 w 159"/>
                  <a:gd name="T5" fmla="*/ 22 h 129"/>
                  <a:gd name="T6" fmla="*/ 140 w 159"/>
                  <a:gd name="T7" fmla="*/ 32 h 129"/>
                  <a:gd name="T8" fmla="*/ 147 w 159"/>
                  <a:gd name="T9" fmla="*/ 41 h 129"/>
                  <a:gd name="T10" fmla="*/ 152 w 159"/>
                  <a:gd name="T11" fmla="*/ 52 h 129"/>
                  <a:gd name="T12" fmla="*/ 157 w 159"/>
                  <a:gd name="T13" fmla="*/ 62 h 129"/>
                  <a:gd name="T14" fmla="*/ 159 w 159"/>
                  <a:gd name="T15" fmla="*/ 71 h 129"/>
                  <a:gd name="T16" fmla="*/ 159 w 159"/>
                  <a:gd name="T17" fmla="*/ 80 h 129"/>
                  <a:gd name="T18" fmla="*/ 152 w 159"/>
                  <a:gd name="T19" fmla="*/ 91 h 129"/>
                  <a:gd name="T20" fmla="*/ 140 w 159"/>
                  <a:gd name="T21" fmla="*/ 100 h 129"/>
                  <a:gd name="T22" fmla="*/ 130 w 159"/>
                  <a:gd name="T23" fmla="*/ 104 h 129"/>
                  <a:gd name="T24" fmla="*/ 118 w 159"/>
                  <a:gd name="T25" fmla="*/ 109 h 129"/>
                  <a:gd name="T26" fmla="*/ 108 w 159"/>
                  <a:gd name="T27" fmla="*/ 112 h 129"/>
                  <a:gd name="T28" fmla="*/ 96 w 159"/>
                  <a:gd name="T29" fmla="*/ 116 h 129"/>
                  <a:gd name="T30" fmla="*/ 83 w 159"/>
                  <a:gd name="T31" fmla="*/ 119 h 129"/>
                  <a:gd name="T32" fmla="*/ 71 w 159"/>
                  <a:gd name="T33" fmla="*/ 123 h 129"/>
                  <a:gd name="T34" fmla="*/ 59 w 159"/>
                  <a:gd name="T35" fmla="*/ 125 h 129"/>
                  <a:gd name="T36" fmla="*/ 44 w 159"/>
                  <a:gd name="T37" fmla="*/ 127 h 129"/>
                  <a:gd name="T38" fmla="*/ 32 w 159"/>
                  <a:gd name="T39" fmla="*/ 128 h 129"/>
                  <a:gd name="T40" fmla="*/ 15 w 159"/>
                  <a:gd name="T41" fmla="*/ 129 h 129"/>
                  <a:gd name="T42" fmla="*/ 15 w 159"/>
                  <a:gd name="T43" fmla="*/ 119 h 129"/>
                  <a:gd name="T44" fmla="*/ 12 w 159"/>
                  <a:gd name="T45" fmla="*/ 109 h 129"/>
                  <a:gd name="T46" fmla="*/ 10 w 159"/>
                  <a:gd name="T47" fmla="*/ 99 h 129"/>
                  <a:gd name="T48" fmla="*/ 7 w 159"/>
                  <a:gd name="T49" fmla="*/ 88 h 129"/>
                  <a:gd name="T50" fmla="*/ 5 w 159"/>
                  <a:gd name="T51" fmla="*/ 78 h 129"/>
                  <a:gd name="T52" fmla="*/ 2 w 159"/>
                  <a:gd name="T53" fmla="*/ 69 h 129"/>
                  <a:gd name="T54" fmla="*/ 0 w 159"/>
                  <a:gd name="T55" fmla="*/ 59 h 129"/>
                  <a:gd name="T56" fmla="*/ 0 w 159"/>
                  <a:gd name="T57" fmla="*/ 47 h 129"/>
                  <a:gd name="T58" fmla="*/ 0 w 159"/>
                  <a:gd name="T59" fmla="*/ 37 h 129"/>
                  <a:gd name="T60" fmla="*/ 0 w 159"/>
                  <a:gd name="T61" fmla="*/ 27 h 129"/>
                  <a:gd name="T62" fmla="*/ 15 w 159"/>
                  <a:gd name="T63" fmla="*/ 25 h 129"/>
                  <a:gd name="T64" fmla="*/ 29 w 159"/>
                  <a:gd name="T65" fmla="*/ 23 h 129"/>
                  <a:gd name="T66" fmla="*/ 44 w 159"/>
                  <a:gd name="T67" fmla="*/ 21 h 129"/>
                  <a:gd name="T68" fmla="*/ 56 w 159"/>
                  <a:gd name="T69" fmla="*/ 19 h 129"/>
                  <a:gd name="T70" fmla="*/ 71 w 159"/>
                  <a:gd name="T71" fmla="*/ 16 h 129"/>
                  <a:gd name="T72" fmla="*/ 83 w 159"/>
                  <a:gd name="T73" fmla="*/ 14 h 129"/>
                  <a:gd name="T74" fmla="*/ 96 w 159"/>
                  <a:gd name="T75" fmla="*/ 12 h 129"/>
                  <a:gd name="T76" fmla="*/ 108 w 159"/>
                  <a:gd name="T77" fmla="*/ 8 h 129"/>
                  <a:gd name="T78" fmla="*/ 120 w 159"/>
                  <a:gd name="T79" fmla="*/ 5 h 129"/>
                  <a:gd name="T80" fmla="*/ 132 w 159"/>
                  <a:gd name="T81" fmla="*/ 0 h 129"/>
                  <a:gd name="T82" fmla="*/ 132 w 159"/>
                  <a:gd name="T83" fmla="*/ 0 h 1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59" h="129">
                    <a:moveTo>
                      <a:pt x="132" y="0"/>
                    </a:moveTo>
                    <a:lnTo>
                      <a:pt x="132" y="12"/>
                    </a:lnTo>
                    <a:lnTo>
                      <a:pt x="135" y="22"/>
                    </a:lnTo>
                    <a:lnTo>
                      <a:pt x="140" y="32"/>
                    </a:lnTo>
                    <a:lnTo>
                      <a:pt x="147" y="41"/>
                    </a:lnTo>
                    <a:lnTo>
                      <a:pt x="152" y="52"/>
                    </a:lnTo>
                    <a:lnTo>
                      <a:pt x="157" y="62"/>
                    </a:lnTo>
                    <a:lnTo>
                      <a:pt x="159" y="71"/>
                    </a:lnTo>
                    <a:lnTo>
                      <a:pt x="159" y="80"/>
                    </a:lnTo>
                    <a:lnTo>
                      <a:pt x="152" y="91"/>
                    </a:lnTo>
                    <a:lnTo>
                      <a:pt x="140" y="100"/>
                    </a:lnTo>
                    <a:lnTo>
                      <a:pt x="130" y="104"/>
                    </a:lnTo>
                    <a:lnTo>
                      <a:pt x="118" y="109"/>
                    </a:lnTo>
                    <a:lnTo>
                      <a:pt x="108" y="112"/>
                    </a:lnTo>
                    <a:lnTo>
                      <a:pt x="96" y="116"/>
                    </a:lnTo>
                    <a:lnTo>
                      <a:pt x="83" y="119"/>
                    </a:lnTo>
                    <a:lnTo>
                      <a:pt x="71" y="123"/>
                    </a:lnTo>
                    <a:lnTo>
                      <a:pt x="59" y="125"/>
                    </a:lnTo>
                    <a:lnTo>
                      <a:pt x="44" y="127"/>
                    </a:lnTo>
                    <a:lnTo>
                      <a:pt x="32" y="128"/>
                    </a:lnTo>
                    <a:lnTo>
                      <a:pt x="15" y="129"/>
                    </a:lnTo>
                    <a:lnTo>
                      <a:pt x="15" y="119"/>
                    </a:lnTo>
                    <a:lnTo>
                      <a:pt x="12" y="109"/>
                    </a:lnTo>
                    <a:lnTo>
                      <a:pt x="10" y="99"/>
                    </a:lnTo>
                    <a:lnTo>
                      <a:pt x="7" y="88"/>
                    </a:lnTo>
                    <a:lnTo>
                      <a:pt x="5" y="78"/>
                    </a:lnTo>
                    <a:lnTo>
                      <a:pt x="2" y="69"/>
                    </a:lnTo>
                    <a:lnTo>
                      <a:pt x="0" y="59"/>
                    </a:lnTo>
                    <a:lnTo>
                      <a:pt x="0" y="47"/>
                    </a:lnTo>
                    <a:lnTo>
                      <a:pt x="0" y="37"/>
                    </a:lnTo>
                    <a:lnTo>
                      <a:pt x="0" y="27"/>
                    </a:lnTo>
                    <a:lnTo>
                      <a:pt x="15" y="25"/>
                    </a:lnTo>
                    <a:lnTo>
                      <a:pt x="29" y="23"/>
                    </a:lnTo>
                    <a:lnTo>
                      <a:pt x="44" y="21"/>
                    </a:lnTo>
                    <a:lnTo>
                      <a:pt x="56" y="19"/>
                    </a:lnTo>
                    <a:lnTo>
                      <a:pt x="71" y="16"/>
                    </a:lnTo>
                    <a:lnTo>
                      <a:pt x="83" y="14"/>
                    </a:lnTo>
                    <a:lnTo>
                      <a:pt x="96" y="12"/>
                    </a:lnTo>
                    <a:lnTo>
                      <a:pt x="108" y="8"/>
                    </a:lnTo>
                    <a:lnTo>
                      <a:pt x="120" y="5"/>
                    </a:lnTo>
                    <a:lnTo>
                      <a:pt x="132" y="0"/>
                    </a:lnTo>
                    <a:lnTo>
                      <a:pt x="132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500" name="Freeform 44"/>
              <p:cNvSpPr>
                <a:spLocks/>
              </p:cNvSpPr>
              <p:nvPr/>
            </p:nvSpPr>
            <p:spPr bwMode="auto">
              <a:xfrm>
                <a:off x="2795" y="725"/>
                <a:ext cx="159" cy="120"/>
              </a:xfrm>
              <a:custGeom>
                <a:avLst/>
                <a:gdLst>
                  <a:gd name="T0" fmla="*/ 159 w 159"/>
                  <a:gd name="T1" fmla="*/ 119 h 120"/>
                  <a:gd name="T2" fmla="*/ 142 w 159"/>
                  <a:gd name="T3" fmla="*/ 120 h 120"/>
                  <a:gd name="T4" fmla="*/ 125 w 159"/>
                  <a:gd name="T5" fmla="*/ 119 h 120"/>
                  <a:gd name="T6" fmla="*/ 110 w 159"/>
                  <a:gd name="T7" fmla="*/ 115 h 120"/>
                  <a:gd name="T8" fmla="*/ 95 w 159"/>
                  <a:gd name="T9" fmla="*/ 112 h 120"/>
                  <a:gd name="T10" fmla="*/ 83 w 159"/>
                  <a:gd name="T11" fmla="*/ 107 h 120"/>
                  <a:gd name="T12" fmla="*/ 68 w 159"/>
                  <a:gd name="T13" fmla="*/ 102 h 120"/>
                  <a:gd name="T14" fmla="*/ 53 w 159"/>
                  <a:gd name="T15" fmla="*/ 97 h 120"/>
                  <a:gd name="T16" fmla="*/ 39 w 159"/>
                  <a:gd name="T17" fmla="*/ 93 h 120"/>
                  <a:gd name="T18" fmla="*/ 24 w 159"/>
                  <a:gd name="T19" fmla="*/ 88 h 120"/>
                  <a:gd name="T20" fmla="*/ 7 w 159"/>
                  <a:gd name="T21" fmla="*/ 86 h 120"/>
                  <a:gd name="T22" fmla="*/ 0 w 159"/>
                  <a:gd name="T23" fmla="*/ 0 h 120"/>
                  <a:gd name="T24" fmla="*/ 139 w 159"/>
                  <a:gd name="T25" fmla="*/ 16 h 120"/>
                  <a:gd name="T26" fmla="*/ 159 w 159"/>
                  <a:gd name="T27" fmla="*/ 119 h 120"/>
                  <a:gd name="T28" fmla="*/ 159 w 159"/>
                  <a:gd name="T29" fmla="*/ 119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59" h="120">
                    <a:moveTo>
                      <a:pt x="159" y="119"/>
                    </a:moveTo>
                    <a:lnTo>
                      <a:pt x="142" y="120"/>
                    </a:lnTo>
                    <a:lnTo>
                      <a:pt x="125" y="119"/>
                    </a:lnTo>
                    <a:lnTo>
                      <a:pt x="110" y="115"/>
                    </a:lnTo>
                    <a:lnTo>
                      <a:pt x="95" y="112"/>
                    </a:lnTo>
                    <a:lnTo>
                      <a:pt x="83" y="107"/>
                    </a:lnTo>
                    <a:lnTo>
                      <a:pt x="68" y="102"/>
                    </a:lnTo>
                    <a:lnTo>
                      <a:pt x="53" y="97"/>
                    </a:lnTo>
                    <a:lnTo>
                      <a:pt x="39" y="93"/>
                    </a:lnTo>
                    <a:lnTo>
                      <a:pt x="24" y="88"/>
                    </a:lnTo>
                    <a:lnTo>
                      <a:pt x="7" y="86"/>
                    </a:lnTo>
                    <a:lnTo>
                      <a:pt x="0" y="0"/>
                    </a:lnTo>
                    <a:lnTo>
                      <a:pt x="139" y="16"/>
                    </a:lnTo>
                    <a:lnTo>
                      <a:pt x="159" y="119"/>
                    </a:lnTo>
                    <a:lnTo>
                      <a:pt x="159" y="11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501" name="Freeform 45"/>
              <p:cNvSpPr>
                <a:spLocks/>
              </p:cNvSpPr>
              <p:nvPr/>
            </p:nvSpPr>
            <p:spPr bwMode="auto">
              <a:xfrm>
                <a:off x="2758" y="861"/>
                <a:ext cx="968" cy="312"/>
              </a:xfrm>
              <a:custGeom>
                <a:avLst/>
                <a:gdLst>
                  <a:gd name="T0" fmla="*/ 777 w 968"/>
                  <a:gd name="T1" fmla="*/ 312 h 312"/>
                  <a:gd name="T2" fmla="*/ 19 w 968"/>
                  <a:gd name="T3" fmla="*/ 295 h 312"/>
                  <a:gd name="T4" fmla="*/ 2 w 968"/>
                  <a:gd name="T5" fmla="*/ 266 h 312"/>
                  <a:gd name="T6" fmla="*/ 2 w 968"/>
                  <a:gd name="T7" fmla="*/ 237 h 312"/>
                  <a:gd name="T8" fmla="*/ 14 w 968"/>
                  <a:gd name="T9" fmla="*/ 208 h 312"/>
                  <a:gd name="T10" fmla="*/ 29 w 968"/>
                  <a:gd name="T11" fmla="*/ 179 h 312"/>
                  <a:gd name="T12" fmla="*/ 59 w 968"/>
                  <a:gd name="T13" fmla="*/ 158 h 312"/>
                  <a:gd name="T14" fmla="*/ 103 w 968"/>
                  <a:gd name="T15" fmla="*/ 149 h 312"/>
                  <a:gd name="T16" fmla="*/ 149 w 968"/>
                  <a:gd name="T17" fmla="*/ 142 h 312"/>
                  <a:gd name="T18" fmla="*/ 198 w 968"/>
                  <a:gd name="T19" fmla="*/ 139 h 312"/>
                  <a:gd name="T20" fmla="*/ 247 w 968"/>
                  <a:gd name="T21" fmla="*/ 142 h 312"/>
                  <a:gd name="T22" fmla="*/ 294 w 968"/>
                  <a:gd name="T23" fmla="*/ 157 h 312"/>
                  <a:gd name="T24" fmla="*/ 323 w 968"/>
                  <a:gd name="T25" fmla="*/ 187 h 312"/>
                  <a:gd name="T26" fmla="*/ 338 w 968"/>
                  <a:gd name="T27" fmla="*/ 221 h 312"/>
                  <a:gd name="T28" fmla="*/ 345 w 968"/>
                  <a:gd name="T29" fmla="*/ 256 h 312"/>
                  <a:gd name="T30" fmla="*/ 345 w 968"/>
                  <a:gd name="T31" fmla="*/ 291 h 312"/>
                  <a:gd name="T32" fmla="*/ 360 w 968"/>
                  <a:gd name="T33" fmla="*/ 309 h 312"/>
                  <a:gd name="T34" fmla="*/ 375 w 968"/>
                  <a:gd name="T35" fmla="*/ 290 h 312"/>
                  <a:gd name="T36" fmla="*/ 380 w 968"/>
                  <a:gd name="T37" fmla="*/ 270 h 312"/>
                  <a:gd name="T38" fmla="*/ 382 w 968"/>
                  <a:gd name="T39" fmla="*/ 249 h 312"/>
                  <a:gd name="T40" fmla="*/ 377 w 968"/>
                  <a:gd name="T41" fmla="*/ 230 h 312"/>
                  <a:gd name="T42" fmla="*/ 372 w 968"/>
                  <a:gd name="T43" fmla="*/ 214 h 312"/>
                  <a:gd name="T44" fmla="*/ 441 w 968"/>
                  <a:gd name="T45" fmla="*/ 190 h 312"/>
                  <a:gd name="T46" fmla="*/ 517 w 968"/>
                  <a:gd name="T47" fmla="*/ 174 h 312"/>
                  <a:gd name="T48" fmla="*/ 598 w 968"/>
                  <a:gd name="T49" fmla="*/ 162 h 312"/>
                  <a:gd name="T50" fmla="*/ 684 w 968"/>
                  <a:gd name="T51" fmla="*/ 157 h 312"/>
                  <a:gd name="T52" fmla="*/ 769 w 968"/>
                  <a:gd name="T53" fmla="*/ 155 h 312"/>
                  <a:gd name="T54" fmla="*/ 772 w 968"/>
                  <a:gd name="T55" fmla="*/ 146 h 312"/>
                  <a:gd name="T56" fmla="*/ 762 w 968"/>
                  <a:gd name="T57" fmla="*/ 142 h 312"/>
                  <a:gd name="T58" fmla="*/ 745 w 968"/>
                  <a:gd name="T59" fmla="*/ 139 h 312"/>
                  <a:gd name="T60" fmla="*/ 728 w 968"/>
                  <a:gd name="T61" fmla="*/ 137 h 312"/>
                  <a:gd name="T62" fmla="*/ 713 w 968"/>
                  <a:gd name="T63" fmla="*/ 131 h 312"/>
                  <a:gd name="T64" fmla="*/ 637 w 968"/>
                  <a:gd name="T65" fmla="*/ 137 h 312"/>
                  <a:gd name="T66" fmla="*/ 561 w 968"/>
                  <a:gd name="T67" fmla="*/ 146 h 312"/>
                  <a:gd name="T68" fmla="*/ 488 w 968"/>
                  <a:gd name="T69" fmla="*/ 159 h 312"/>
                  <a:gd name="T70" fmla="*/ 424 w 968"/>
                  <a:gd name="T71" fmla="*/ 177 h 312"/>
                  <a:gd name="T72" fmla="*/ 372 w 968"/>
                  <a:gd name="T73" fmla="*/ 200 h 312"/>
                  <a:gd name="T74" fmla="*/ 348 w 968"/>
                  <a:gd name="T75" fmla="*/ 178 h 312"/>
                  <a:gd name="T76" fmla="*/ 348 w 968"/>
                  <a:gd name="T77" fmla="*/ 155 h 312"/>
                  <a:gd name="T78" fmla="*/ 362 w 968"/>
                  <a:gd name="T79" fmla="*/ 135 h 312"/>
                  <a:gd name="T80" fmla="*/ 389 w 968"/>
                  <a:gd name="T81" fmla="*/ 115 h 312"/>
                  <a:gd name="T82" fmla="*/ 424 w 968"/>
                  <a:gd name="T83" fmla="*/ 97 h 312"/>
                  <a:gd name="T84" fmla="*/ 524 w 968"/>
                  <a:gd name="T85" fmla="*/ 70 h 312"/>
                  <a:gd name="T86" fmla="*/ 630 w 968"/>
                  <a:gd name="T87" fmla="*/ 45 h 312"/>
                  <a:gd name="T88" fmla="*/ 735 w 968"/>
                  <a:gd name="T89" fmla="*/ 23 h 312"/>
                  <a:gd name="T90" fmla="*/ 843 w 968"/>
                  <a:gd name="T91" fmla="*/ 7 h 312"/>
                  <a:gd name="T92" fmla="*/ 946 w 968"/>
                  <a:gd name="T93" fmla="*/ 0 h 312"/>
                  <a:gd name="T94" fmla="*/ 965 w 968"/>
                  <a:gd name="T95" fmla="*/ 25 h 312"/>
                  <a:gd name="T96" fmla="*/ 968 w 968"/>
                  <a:gd name="T97" fmla="*/ 51 h 312"/>
                  <a:gd name="T98" fmla="*/ 958 w 968"/>
                  <a:gd name="T99" fmla="*/ 79 h 312"/>
                  <a:gd name="T100" fmla="*/ 943 w 968"/>
                  <a:gd name="T101" fmla="*/ 107 h 312"/>
                  <a:gd name="T102" fmla="*/ 926 w 968"/>
                  <a:gd name="T103" fmla="*/ 135 h 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968" h="312">
                    <a:moveTo>
                      <a:pt x="926" y="135"/>
                    </a:moveTo>
                    <a:lnTo>
                      <a:pt x="777" y="312"/>
                    </a:lnTo>
                    <a:lnTo>
                      <a:pt x="37" y="309"/>
                    </a:lnTo>
                    <a:lnTo>
                      <a:pt x="19" y="295"/>
                    </a:lnTo>
                    <a:lnTo>
                      <a:pt x="10" y="280"/>
                    </a:lnTo>
                    <a:lnTo>
                      <a:pt x="2" y="266"/>
                    </a:lnTo>
                    <a:lnTo>
                      <a:pt x="0" y="251"/>
                    </a:lnTo>
                    <a:lnTo>
                      <a:pt x="2" y="237"/>
                    </a:lnTo>
                    <a:lnTo>
                      <a:pt x="7" y="223"/>
                    </a:lnTo>
                    <a:lnTo>
                      <a:pt x="14" y="208"/>
                    </a:lnTo>
                    <a:lnTo>
                      <a:pt x="22" y="193"/>
                    </a:lnTo>
                    <a:lnTo>
                      <a:pt x="29" y="179"/>
                    </a:lnTo>
                    <a:lnTo>
                      <a:pt x="37" y="165"/>
                    </a:lnTo>
                    <a:lnTo>
                      <a:pt x="59" y="158"/>
                    </a:lnTo>
                    <a:lnTo>
                      <a:pt x="81" y="153"/>
                    </a:lnTo>
                    <a:lnTo>
                      <a:pt x="103" y="149"/>
                    </a:lnTo>
                    <a:lnTo>
                      <a:pt x="125" y="145"/>
                    </a:lnTo>
                    <a:lnTo>
                      <a:pt x="149" y="142"/>
                    </a:lnTo>
                    <a:lnTo>
                      <a:pt x="174" y="141"/>
                    </a:lnTo>
                    <a:lnTo>
                      <a:pt x="198" y="139"/>
                    </a:lnTo>
                    <a:lnTo>
                      <a:pt x="223" y="139"/>
                    </a:lnTo>
                    <a:lnTo>
                      <a:pt x="247" y="142"/>
                    </a:lnTo>
                    <a:lnTo>
                      <a:pt x="272" y="144"/>
                    </a:lnTo>
                    <a:lnTo>
                      <a:pt x="294" y="157"/>
                    </a:lnTo>
                    <a:lnTo>
                      <a:pt x="311" y="171"/>
                    </a:lnTo>
                    <a:lnTo>
                      <a:pt x="323" y="187"/>
                    </a:lnTo>
                    <a:lnTo>
                      <a:pt x="333" y="203"/>
                    </a:lnTo>
                    <a:lnTo>
                      <a:pt x="338" y="221"/>
                    </a:lnTo>
                    <a:lnTo>
                      <a:pt x="343" y="239"/>
                    </a:lnTo>
                    <a:lnTo>
                      <a:pt x="345" y="256"/>
                    </a:lnTo>
                    <a:lnTo>
                      <a:pt x="345" y="274"/>
                    </a:lnTo>
                    <a:lnTo>
                      <a:pt x="345" y="291"/>
                    </a:lnTo>
                    <a:lnTo>
                      <a:pt x="345" y="309"/>
                    </a:lnTo>
                    <a:lnTo>
                      <a:pt x="360" y="309"/>
                    </a:lnTo>
                    <a:lnTo>
                      <a:pt x="370" y="299"/>
                    </a:lnTo>
                    <a:lnTo>
                      <a:pt x="375" y="290"/>
                    </a:lnTo>
                    <a:lnTo>
                      <a:pt x="380" y="280"/>
                    </a:lnTo>
                    <a:lnTo>
                      <a:pt x="380" y="270"/>
                    </a:lnTo>
                    <a:lnTo>
                      <a:pt x="382" y="259"/>
                    </a:lnTo>
                    <a:lnTo>
                      <a:pt x="382" y="249"/>
                    </a:lnTo>
                    <a:lnTo>
                      <a:pt x="380" y="239"/>
                    </a:lnTo>
                    <a:lnTo>
                      <a:pt x="377" y="230"/>
                    </a:lnTo>
                    <a:lnTo>
                      <a:pt x="375" y="222"/>
                    </a:lnTo>
                    <a:lnTo>
                      <a:pt x="372" y="214"/>
                    </a:lnTo>
                    <a:lnTo>
                      <a:pt x="404" y="201"/>
                    </a:lnTo>
                    <a:lnTo>
                      <a:pt x="441" y="190"/>
                    </a:lnTo>
                    <a:lnTo>
                      <a:pt x="478" y="181"/>
                    </a:lnTo>
                    <a:lnTo>
                      <a:pt x="517" y="174"/>
                    </a:lnTo>
                    <a:lnTo>
                      <a:pt x="556" y="167"/>
                    </a:lnTo>
                    <a:lnTo>
                      <a:pt x="598" y="162"/>
                    </a:lnTo>
                    <a:lnTo>
                      <a:pt x="639" y="159"/>
                    </a:lnTo>
                    <a:lnTo>
                      <a:pt x="684" y="157"/>
                    </a:lnTo>
                    <a:lnTo>
                      <a:pt x="725" y="155"/>
                    </a:lnTo>
                    <a:lnTo>
                      <a:pt x="769" y="155"/>
                    </a:lnTo>
                    <a:lnTo>
                      <a:pt x="772" y="150"/>
                    </a:lnTo>
                    <a:lnTo>
                      <a:pt x="772" y="146"/>
                    </a:lnTo>
                    <a:lnTo>
                      <a:pt x="767" y="143"/>
                    </a:lnTo>
                    <a:lnTo>
                      <a:pt x="762" y="142"/>
                    </a:lnTo>
                    <a:lnTo>
                      <a:pt x="755" y="141"/>
                    </a:lnTo>
                    <a:lnTo>
                      <a:pt x="745" y="139"/>
                    </a:lnTo>
                    <a:lnTo>
                      <a:pt x="735" y="138"/>
                    </a:lnTo>
                    <a:lnTo>
                      <a:pt x="728" y="137"/>
                    </a:lnTo>
                    <a:lnTo>
                      <a:pt x="720" y="135"/>
                    </a:lnTo>
                    <a:lnTo>
                      <a:pt x="713" y="131"/>
                    </a:lnTo>
                    <a:lnTo>
                      <a:pt x="676" y="134"/>
                    </a:lnTo>
                    <a:lnTo>
                      <a:pt x="637" y="137"/>
                    </a:lnTo>
                    <a:lnTo>
                      <a:pt x="598" y="141"/>
                    </a:lnTo>
                    <a:lnTo>
                      <a:pt x="561" y="146"/>
                    </a:lnTo>
                    <a:lnTo>
                      <a:pt x="524" y="152"/>
                    </a:lnTo>
                    <a:lnTo>
                      <a:pt x="488" y="159"/>
                    </a:lnTo>
                    <a:lnTo>
                      <a:pt x="456" y="168"/>
                    </a:lnTo>
                    <a:lnTo>
                      <a:pt x="424" y="177"/>
                    </a:lnTo>
                    <a:lnTo>
                      <a:pt x="397" y="189"/>
                    </a:lnTo>
                    <a:lnTo>
                      <a:pt x="372" y="200"/>
                    </a:lnTo>
                    <a:lnTo>
                      <a:pt x="358" y="190"/>
                    </a:lnTo>
                    <a:lnTo>
                      <a:pt x="348" y="178"/>
                    </a:lnTo>
                    <a:lnTo>
                      <a:pt x="345" y="167"/>
                    </a:lnTo>
                    <a:lnTo>
                      <a:pt x="348" y="155"/>
                    </a:lnTo>
                    <a:lnTo>
                      <a:pt x="353" y="145"/>
                    </a:lnTo>
                    <a:lnTo>
                      <a:pt x="362" y="135"/>
                    </a:lnTo>
                    <a:lnTo>
                      <a:pt x="375" y="125"/>
                    </a:lnTo>
                    <a:lnTo>
                      <a:pt x="389" y="115"/>
                    </a:lnTo>
                    <a:lnTo>
                      <a:pt x="404" y="106"/>
                    </a:lnTo>
                    <a:lnTo>
                      <a:pt x="424" y="97"/>
                    </a:lnTo>
                    <a:lnTo>
                      <a:pt x="473" y="83"/>
                    </a:lnTo>
                    <a:lnTo>
                      <a:pt x="524" y="70"/>
                    </a:lnTo>
                    <a:lnTo>
                      <a:pt x="576" y="57"/>
                    </a:lnTo>
                    <a:lnTo>
                      <a:pt x="630" y="45"/>
                    </a:lnTo>
                    <a:lnTo>
                      <a:pt x="681" y="33"/>
                    </a:lnTo>
                    <a:lnTo>
                      <a:pt x="735" y="23"/>
                    </a:lnTo>
                    <a:lnTo>
                      <a:pt x="789" y="14"/>
                    </a:lnTo>
                    <a:lnTo>
                      <a:pt x="843" y="7"/>
                    </a:lnTo>
                    <a:lnTo>
                      <a:pt x="894" y="2"/>
                    </a:lnTo>
                    <a:lnTo>
                      <a:pt x="946" y="0"/>
                    </a:lnTo>
                    <a:lnTo>
                      <a:pt x="958" y="13"/>
                    </a:lnTo>
                    <a:lnTo>
                      <a:pt x="965" y="25"/>
                    </a:lnTo>
                    <a:lnTo>
                      <a:pt x="968" y="38"/>
                    </a:lnTo>
                    <a:lnTo>
                      <a:pt x="968" y="51"/>
                    </a:lnTo>
                    <a:lnTo>
                      <a:pt x="963" y="65"/>
                    </a:lnTo>
                    <a:lnTo>
                      <a:pt x="958" y="79"/>
                    </a:lnTo>
                    <a:lnTo>
                      <a:pt x="951" y="93"/>
                    </a:lnTo>
                    <a:lnTo>
                      <a:pt x="943" y="107"/>
                    </a:lnTo>
                    <a:lnTo>
                      <a:pt x="936" y="121"/>
                    </a:lnTo>
                    <a:lnTo>
                      <a:pt x="926" y="135"/>
                    </a:lnTo>
                    <a:lnTo>
                      <a:pt x="926" y="135"/>
                    </a:lnTo>
                    <a:close/>
                  </a:path>
                </a:pathLst>
              </a:custGeom>
              <a:solidFill>
                <a:srgbClr val="B3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502" name="Freeform 46"/>
              <p:cNvSpPr>
                <a:spLocks/>
              </p:cNvSpPr>
              <p:nvPr/>
            </p:nvSpPr>
            <p:spPr bwMode="auto">
              <a:xfrm>
                <a:off x="2196" y="892"/>
                <a:ext cx="581" cy="278"/>
              </a:xfrm>
              <a:custGeom>
                <a:avLst/>
                <a:gdLst>
                  <a:gd name="T0" fmla="*/ 581 w 581"/>
                  <a:gd name="T1" fmla="*/ 116 h 278"/>
                  <a:gd name="T2" fmla="*/ 572 w 581"/>
                  <a:gd name="T3" fmla="*/ 132 h 278"/>
                  <a:gd name="T4" fmla="*/ 559 w 581"/>
                  <a:gd name="T5" fmla="*/ 148 h 278"/>
                  <a:gd name="T6" fmla="*/ 549 w 581"/>
                  <a:gd name="T7" fmla="*/ 164 h 278"/>
                  <a:gd name="T8" fmla="*/ 540 w 581"/>
                  <a:gd name="T9" fmla="*/ 180 h 278"/>
                  <a:gd name="T10" fmla="*/ 532 w 581"/>
                  <a:gd name="T11" fmla="*/ 196 h 278"/>
                  <a:gd name="T12" fmla="*/ 527 w 581"/>
                  <a:gd name="T13" fmla="*/ 214 h 278"/>
                  <a:gd name="T14" fmla="*/ 527 w 581"/>
                  <a:gd name="T15" fmla="*/ 230 h 278"/>
                  <a:gd name="T16" fmla="*/ 532 w 581"/>
                  <a:gd name="T17" fmla="*/ 246 h 278"/>
                  <a:gd name="T18" fmla="*/ 545 w 581"/>
                  <a:gd name="T19" fmla="*/ 262 h 278"/>
                  <a:gd name="T20" fmla="*/ 562 w 581"/>
                  <a:gd name="T21" fmla="*/ 278 h 278"/>
                  <a:gd name="T22" fmla="*/ 128 w 581"/>
                  <a:gd name="T23" fmla="*/ 278 h 278"/>
                  <a:gd name="T24" fmla="*/ 103 w 581"/>
                  <a:gd name="T25" fmla="*/ 252 h 278"/>
                  <a:gd name="T26" fmla="*/ 79 w 581"/>
                  <a:gd name="T27" fmla="*/ 226 h 278"/>
                  <a:gd name="T28" fmla="*/ 57 w 581"/>
                  <a:gd name="T29" fmla="*/ 199 h 278"/>
                  <a:gd name="T30" fmla="*/ 37 w 581"/>
                  <a:gd name="T31" fmla="*/ 171 h 278"/>
                  <a:gd name="T32" fmla="*/ 23 w 581"/>
                  <a:gd name="T33" fmla="*/ 144 h 278"/>
                  <a:gd name="T34" fmla="*/ 10 w 581"/>
                  <a:gd name="T35" fmla="*/ 115 h 278"/>
                  <a:gd name="T36" fmla="*/ 3 w 581"/>
                  <a:gd name="T37" fmla="*/ 87 h 278"/>
                  <a:gd name="T38" fmla="*/ 0 w 581"/>
                  <a:gd name="T39" fmla="*/ 58 h 278"/>
                  <a:gd name="T40" fmla="*/ 5 w 581"/>
                  <a:gd name="T41" fmla="*/ 30 h 278"/>
                  <a:gd name="T42" fmla="*/ 15 w 581"/>
                  <a:gd name="T43" fmla="*/ 1 h 278"/>
                  <a:gd name="T44" fmla="*/ 76 w 581"/>
                  <a:gd name="T45" fmla="*/ 0 h 278"/>
                  <a:gd name="T46" fmla="*/ 135 w 581"/>
                  <a:gd name="T47" fmla="*/ 1 h 278"/>
                  <a:gd name="T48" fmla="*/ 197 w 581"/>
                  <a:gd name="T49" fmla="*/ 7 h 278"/>
                  <a:gd name="T50" fmla="*/ 255 w 581"/>
                  <a:gd name="T51" fmla="*/ 16 h 278"/>
                  <a:gd name="T52" fmla="*/ 314 w 581"/>
                  <a:gd name="T53" fmla="*/ 27 h 278"/>
                  <a:gd name="T54" fmla="*/ 371 w 581"/>
                  <a:gd name="T55" fmla="*/ 42 h 278"/>
                  <a:gd name="T56" fmla="*/ 424 w 581"/>
                  <a:gd name="T57" fmla="*/ 58 h 278"/>
                  <a:gd name="T58" fmla="*/ 478 w 581"/>
                  <a:gd name="T59" fmla="*/ 76 h 278"/>
                  <a:gd name="T60" fmla="*/ 532 w 581"/>
                  <a:gd name="T61" fmla="*/ 96 h 278"/>
                  <a:gd name="T62" fmla="*/ 581 w 581"/>
                  <a:gd name="T63" fmla="*/ 116 h 278"/>
                  <a:gd name="T64" fmla="*/ 581 w 581"/>
                  <a:gd name="T65" fmla="*/ 116 h 2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81" h="278">
                    <a:moveTo>
                      <a:pt x="581" y="116"/>
                    </a:moveTo>
                    <a:lnTo>
                      <a:pt x="572" y="132"/>
                    </a:lnTo>
                    <a:lnTo>
                      <a:pt x="559" y="148"/>
                    </a:lnTo>
                    <a:lnTo>
                      <a:pt x="549" y="164"/>
                    </a:lnTo>
                    <a:lnTo>
                      <a:pt x="540" y="180"/>
                    </a:lnTo>
                    <a:lnTo>
                      <a:pt x="532" y="196"/>
                    </a:lnTo>
                    <a:lnTo>
                      <a:pt x="527" y="214"/>
                    </a:lnTo>
                    <a:lnTo>
                      <a:pt x="527" y="230"/>
                    </a:lnTo>
                    <a:lnTo>
                      <a:pt x="532" y="246"/>
                    </a:lnTo>
                    <a:lnTo>
                      <a:pt x="545" y="262"/>
                    </a:lnTo>
                    <a:lnTo>
                      <a:pt x="562" y="278"/>
                    </a:lnTo>
                    <a:lnTo>
                      <a:pt x="128" y="278"/>
                    </a:lnTo>
                    <a:lnTo>
                      <a:pt x="103" y="252"/>
                    </a:lnTo>
                    <a:lnTo>
                      <a:pt x="79" y="226"/>
                    </a:lnTo>
                    <a:lnTo>
                      <a:pt x="57" y="199"/>
                    </a:lnTo>
                    <a:lnTo>
                      <a:pt x="37" y="171"/>
                    </a:lnTo>
                    <a:lnTo>
                      <a:pt x="23" y="144"/>
                    </a:lnTo>
                    <a:lnTo>
                      <a:pt x="10" y="115"/>
                    </a:lnTo>
                    <a:lnTo>
                      <a:pt x="3" y="87"/>
                    </a:lnTo>
                    <a:lnTo>
                      <a:pt x="0" y="58"/>
                    </a:lnTo>
                    <a:lnTo>
                      <a:pt x="5" y="30"/>
                    </a:lnTo>
                    <a:lnTo>
                      <a:pt x="15" y="1"/>
                    </a:lnTo>
                    <a:lnTo>
                      <a:pt x="76" y="0"/>
                    </a:lnTo>
                    <a:lnTo>
                      <a:pt x="135" y="1"/>
                    </a:lnTo>
                    <a:lnTo>
                      <a:pt x="197" y="7"/>
                    </a:lnTo>
                    <a:lnTo>
                      <a:pt x="255" y="16"/>
                    </a:lnTo>
                    <a:lnTo>
                      <a:pt x="314" y="27"/>
                    </a:lnTo>
                    <a:lnTo>
                      <a:pt x="371" y="42"/>
                    </a:lnTo>
                    <a:lnTo>
                      <a:pt x="424" y="58"/>
                    </a:lnTo>
                    <a:lnTo>
                      <a:pt x="478" y="76"/>
                    </a:lnTo>
                    <a:lnTo>
                      <a:pt x="532" y="96"/>
                    </a:lnTo>
                    <a:lnTo>
                      <a:pt x="581" y="116"/>
                    </a:lnTo>
                    <a:lnTo>
                      <a:pt x="581" y="116"/>
                    </a:lnTo>
                    <a:close/>
                  </a:path>
                </a:pathLst>
              </a:custGeom>
              <a:solidFill>
                <a:srgbClr val="B3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503" name="Freeform 47"/>
              <p:cNvSpPr>
                <a:spLocks/>
              </p:cNvSpPr>
              <p:nvPr/>
            </p:nvSpPr>
            <p:spPr bwMode="auto">
              <a:xfrm>
                <a:off x="569" y="996"/>
                <a:ext cx="4652" cy="626"/>
              </a:xfrm>
              <a:custGeom>
                <a:avLst/>
                <a:gdLst>
                  <a:gd name="T0" fmla="*/ 1407 w 4652"/>
                  <a:gd name="T1" fmla="*/ 210 h 626"/>
                  <a:gd name="T2" fmla="*/ 1414 w 4652"/>
                  <a:gd name="T3" fmla="*/ 202 h 626"/>
                  <a:gd name="T4" fmla="*/ 1409 w 4652"/>
                  <a:gd name="T5" fmla="*/ 194 h 626"/>
                  <a:gd name="T6" fmla="*/ 1618 w 4652"/>
                  <a:gd name="T7" fmla="*/ 188 h 626"/>
                  <a:gd name="T8" fmla="*/ 2228 w 4652"/>
                  <a:gd name="T9" fmla="*/ 190 h 626"/>
                  <a:gd name="T10" fmla="*/ 2802 w 4652"/>
                  <a:gd name="T11" fmla="*/ 191 h 626"/>
                  <a:gd name="T12" fmla="*/ 3363 w 4652"/>
                  <a:gd name="T13" fmla="*/ 194 h 626"/>
                  <a:gd name="T14" fmla="*/ 3419 w 4652"/>
                  <a:gd name="T15" fmla="*/ 175 h 626"/>
                  <a:gd name="T16" fmla="*/ 3419 w 4652"/>
                  <a:gd name="T17" fmla="*/ 112 h 626"/>
                  <a:gd name="T18" fmla="*/ 3378 w 4652"/>
                  <a:gd name="T19" fmla="*/ 49 h 626"/>
                  <a:gd name="T20" fmla="*/ 3360 w 4652"/>
                  <a:gd name="T21" fmla="*/ 10 h 626"/>
                  <a:gd name="T22" fmla="*/ 3419 w 4652"/>
                  <a:gd name="T23" fmla="*/ 15 h 626"/>
                  <a:gd name="T24" fmla="*/ 3478 w 4652"/>
                  <a:gd name="T25" fmla="*/ 23 h 626"/>
                  <a:gd name="T26" fmla="*/ 3539 w 4652"/>
                  <a:gd name="T27" fmla="*/ 30 h 626"/>
                  <a:gd name="T28" fmla="*/ 3583 w 4652"/>
                  <a:gd name="T29" fmla="*/ 82 h 626"/>
                  <a:gd name="T30" fmla="*/ 3601 w 4652"/>
                  <a:gd name="T31" fmla="*/ 137 h 626"/>
                  <a:gd name="T32" fmla="*/ 3603 w 4652"/>
                  <a:gd name="T33" fmla="*/ 194 h 626"/>
                  <a:gd name="T34" fmla="*/ 4652 w 4652"/>
                  <a:gd name="T35" fmla="*/ 198 h 626"/>
                  <a:gd name="T36" fmla="*/ 4615 w 4652"/>
                  <a:gd name="T37" fmla="*/ 505 h 626"/>
                  <a:gd name="T38" fmla="*/ 4576 w 4652"/>
                  <a:gd name="T39" fmla="*/ 508 h 626"/>
                  <a:gd name="T40" fmla="*/ 4544 w 4652"/>
                  <a:gd name="T41" fmla="*/ 519 h 626"/>
                  <a:gd name="T42" fmla="*/ 4532 w 4652"/>
                  <a:gd name="T43" fmla="*/ 544 h 626"/>
                  <a:gd name="T44" fmla="*/ 4566 w 4652"/>
                  <a:gd name="T45" fmla="*/ 572 h 626"/>
                  <a:gd name="T46" fmla="*/ 4620 w 4652"/>
                  <a:gd name="T47" fmla="*/ 595 h 626"/>
                  <a:gd name="T48" fmla="*/ 4642 w 4652"/>
                  <a:gd name="T49" fmla="*/ 626 h 626"/>
                  <a:gd name="T50" fmla="*/ 4596 w 4652"/>
                  <a:gd name="T51" fmla="*/ 622 h 626"/>
                  <a:gd name="T52" fmla="*/ 4549 w 4652"/>
                  <a:gd name="T53" fmla="*/ 615 h 626"/>
                  <a:gd name="T54" fmla="*/ 4500 w 4652"/>
                  <a:gd name="T55" fmla="*/ 614 h 626"/>
                  <a:gd name="T56" fmla="*/ 4485 w 4652"/>
                  <a:gd name="T57" fmla="*/ 585 h 626"/>
                  <a:gd name="T58" fmla="*/ 4488 w 4652"/>
                  <a:gd name="T59" fmla="*/ 457 h 626"/>
                  <a:gd name="T60" fmla="*/ 4488 w 4652"/>
                  <a:gd name="T61" fmla="*/ 322 h 626"/>
                  <a:gd name="T62" fmla="*/ 4485 w 4652"/>
                  <a:gd name="T63" fmla="*/ 271 h 626"/>
                  <a:gd name="T64" fmla="*/ 4468 w 4652"/>
                  <a:gd name="T65" fmla="*/ 257 h 626"/>
                  <a:gd name="T66" fmla="*/ 4444 w 4652"/>
                  <a:gd name="T67" fmla="*/ 251 h 626"/>
                  <a:gd name="T68" fmla="*/ 4431 w 4652"/>
                  <a:gd name="T69" fmla="*/ 250 h 626"/>
                  <a:gd name="T70" fmla="*/ 277 w 4652"/>
                  <a:gd name="T71" fmla="*/ 247 h 626"/>
                  <a:gd name="T72" fmla="*/ 223 w 4652"/>
                  <a:gd name="T73" fmla="*/ 247 h 626"/>
                  <a:gd name="T74" fmla="*/ 167 w 4652"/>
                  <a:gd name="T75" fmla="*/ 256 h 626"/>
                  <a:gd name="T76" fmla="*/ 152 w 4652"/>
                  <a:gd name="T77" fmla="*/ 572 h 626"/>
                  <a:gd name="T78" fmla="*/ 110 w 4652"/>
                  <a:gd name="T79" fmla="*/ 568 h 626"/>
                  <a:gd name="T80" fmla="*/ 66 w 4652"/>
                  <a:gd name="T81" fmla="*/ 570 h 626"/>
                  <a:gd name="T82" fmla="*/ 22 w 4652"/>
                  <a:gd name="T83" fmla="*/ 577 h 626"/>
                  <a:gd name="T84" fmla="*/ 2 w 4652"/>
                  <a:gd name="T85" fmla="*/ 506 h 626"/>
                  <a:gd name="T86" fmla="*/ 0 w 4652"/>
                  <a:gd name="T87" fmla="*/ 390 h 626"/>
                  <a:gd name="T88" fmla="*/ 2 w 4652"/>
                  <a:gd name="T89" fmla="*/ 268 h 626"/>
                  <a:gd name="T90" fmla="*/ 110 w 4652"/>
                  <a:gd name="T91" fmla="*/ 188 h 626"/>
                  <a:gd name="T92" fmla="*/ 456 w 4652"/>
                  <a:gd name="T93" fmla="*/ 188 h 626"/>
                  <a:gd name="T94" fmla="*/ 816 w 4652"/>
                  <a:gd name="T95" fmla="*/ 188 h 626"/>
                  <a:gd name="T96" fmla="*/ 1167 w 4652"/>
                  <a:gd name="T97" fmla="*/ 188 h 626"/>
                  <a:gd name="T98" fmla="*/ 1172 w 4652"/>
                  <a:gd name="T99" fmla="*/ 195 h 626"/>
                  <a:gd name="T100" fmla="*/ 1176 w 4652"/>
                  <a:gd name="T101" fmla="*/ 202 h 626"/>
                  <a:gd name="T102" fmla="*/ 1189 w 4652"/>
                  <a:gd name="T103" fmla="*/ 206 h 626"/>
                  <a:gd name="T104" fmla="*/ 1203 w 4652"/>
                  <a:gd name="T105" fmla="*/ 186 h 626"/>
                  <a:gd name="T106" fmla="*/ 1194 w 4652"/>
                  <a:gd name="T107" fmla="*/ 153 h 626"/>
                  <a:gd name="T108" fmla="*/ 1176 w 4652"/>
                  <a:gd name="T109" fmla="*/ 120 h 626"/>
                  <a:gd name="T110" fmla="*/ 1176 w 4652"/>
                  <a:gd name="T111" fmla="*/ 88 h 626"/>
                  <a:gd name="T112" fmla="*/ 1189 w 4652"/>
                  <a:gd name="T113" fmla="*/ 49 h 626"/>
                  <a:gd name="T114" fmla="*/ 1218 w 4652"/>
                  <a:gd name="T115" fmla="*/ 18 h 626"/>
                  <a:gd name="T116" fmla="*/ 1289 w 4652"/>
                  <a:gd name="T117" fmla="*/ 9 h 626"/>
                  <a:gd name="T118" fmla="*/ 1353 w 4652"/>
                  <a:gd name="T119" fmla="*/ 40 h 626"/>
                  <a:gd name="T120" fmla="*/ 1338 w 4652"/>
                  <a:gd name="T121" fmla="*/ 107 h 626"/>
                  <a:gd name="T122" fmla="*/ 1358 w 4652"/>
                  <a:gd name="T123" fmla="*/ 176 h 626"/>
                  <a:gd name="T124" fmla="*/ 1395 w 4652"/>
                  <a:gd name="T125" fmla="*/ 215 h 6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4652" h="626">
                    <a:moveTo>
                      <a:pt x="1395" y="215"/>
                    </a:moveTo>
                    <a:lnTo>
                      <a:pt x="1402" y="212"/>
                    </a:lnTo>
                    <a:lnTo>
                      <a:pt x="1407" y="210"/>
                    </a:lnTo>
                    <a:lnTo>
                      <a:pt x="1409" y="208"/>
                    </a:lnTo>
                    <a:lnTo>
                      <a:pt x="1412" y="206"/>
                    </a:lnTo>
                    <a:lnTo>
                      <a:pt x="1414" y="202"/>
                    </a:lnTo>
                    <a:lnTo>
                      <a:pt x="1414" y="200"/>
                    </a:lnTo>
                    <a:lnTo>
                      <a:pt x="1412" y="196"/>
                    </a:lnTo>
                    <a:lnTo>
                      <a:pt x="1409" y="194"/>
                    </a:lnTo>
                    <a:lnTo>
                      <a:pt x="1407" y="191"/>
                    </a:lnTo>
                    <a:lnTo>
                      <a:pt x="1402" y="188"/>
                    </a:lnTo>
                    <a:lnTo>
                      <a:pt x="1618" y="188"/>
                    </a:lnTo>
                    <a:lnTo>
                      <a:pt x="1828" y="188"/>
                    </a:lnTo>
                    <a:lnTo>
                      <a:pt x="2029" y="190"/>
                    </a:lnTo>
                    <a:lnTo>
                      <a:pt x="2228" y="190"/>
                    </a:lnTo>
                    <a:lnTo>
                      <a:pt x="2422" y="190"/>
                    </a:lnTo>
                    <a:lnTo>
                      <a:pt x="2613" y="190"/>
                    </a:lnTo>
                    <a:lnTo>
                      <a:pt x="2802" y="191"/>
                    </a:lnTo>
                    <a:lnTo>
                      <a:pt x="2988" y="192"/>
                    </a:lnTo>
                    <a:lnTo>
                      <a:pt x="3174" y="193"/>
                    </a:lnTo>
                    <a:lnTo>
                      <a:pt x="3363" y="194"/>
                    </a:lnTo>
                    <a:lnTo>
                      <a:pt x="3380" y="215"/>
                    </a:lnTo>
                    <a:lnTo>
                      <a:pt x="3404" y="195"/>
                    </a:lnTo>
                    <a:lnTo>
                      <a:pt x="3419" y="175"/>
                    </a:lnTo>
                    <a:lnTo>
                      <a:pt x="3424" y="154"/>
                    </a:lnTo>
                    <a:lnTo>
                      <a:pt x="3424" y="134"/>
                    </a:lnTo>
                    <a:lnTo>
                      <a:pt x="3419" y="112"/>
                    </a:lnTo>
                    <a:lnTo>
                      <a:pt x="3409" y="90"/>
                    </a:lnTo>
                    <a:lnTo>
                      <a:pt x="3395" y="70"/>
                    </a:lnTo>
                    <a:lnTo>
                      <a:pt x="3378" y="49"/>
                    </a:lnTo>
                    <a:lnTo>
                      <a:pt x="3358" y="28"/>
                    </a:lnTo>
                    <a:lnTo>
                      <a:pt x="3336" y="9"/>
                    </a:lnTo>
                    <a:lnTo>
                      <a:pt x="3360" y="10"/>
                    </a:lnTo>
                    <a:lnTo>
                      <a:pt x="3380" y="11"/>
                    </a:lnTo>
                    <a:lnTo>
                      <a:pt x="3400" y="12"/>
                    </a:lnTo>
                    <a:lnTo>
                      <a:pt x="3419" y="15"/>
                    </a:lnTo>
                    <a:lnTo>
                      <a:pt x="3439" y="17"/>
                    </a:lnTo>
                    <a:lnTo>
                      <a:pt x="3458" y="19"/>
                    </a:lnTo>
                    <a:lnTo>
                      <a:pt x="3478" y="23"/>
                    </a:lnTo>
                    <a:lnTo>
                      <a:pt x="3498" y="25"/>
                    </a:lnTo>
                    <a:lnTo>
                      <a:pt x="3517" y="27"/>
                    </a:lnTo>
                    <a:lnTo>
                      <a:pt x="3539" y="30"/>
                    </a:lnTo>
                    <a:lnTo>
                      <a:pt x="3559" y="47"/>
                    </a:lnTo>
                    <a:lnTo>
                      <a:pt x="3574" y="64"/>
                    </a:lnTo>
                    <a:lnTo>
                      <a:pt x="3583" y="82"/>
                    </a:lnTo>
                    <a:lnTo>
                      <a:pt x="3593" y="99"/>
                    </a:lnTo>
                    <a:lnTo>
                      <a:pt x="3598" y="119"/>
                    </a:lnTo>
                    <a:lnTo>
                      <a:pt x="3601" y="137"/>
                    </a:lnTo>
                    <a:lnTo>
                      <a:pt x="3603" y="155"/>
                    </a:lnTo>
                    <a:lnTo>
                      <a:pt x="3603" y="175"/>
                    </a:lnTo>
                    <a:lnTo>
                      <a:pt x="3603" y="194"/>
                    </a:lnTo>
                    <a:lnTo>
                      <a:pt x="3601" y="215"/>
                    </a:lnTo>
                    <a:lnTo>
                      <a:pt x="3637" y="194"/>
                    </a:lnTo>
                    <a:lnTo>
                      <a:pt x="4652" y="198"/>
                    </a:lnTo>
                    <a:lnTo>
                      <a:pt x="4642" y="503"/>
                    </a:lnTo>
                    <a:lnTo>
                      <a:pt x="4630" y="504"/>
                    </a:lnTo>
                    <a:lnTo>
                      <a:pt x="4615" y="505"/>
                    </a:lnTo>
                    <a:lnTo>
                      <a:pt x="4603" y="506"/>
                    </a:lnTo>
                    <a:lnTo>
                      <a:pt x="4588" y="507"/>
                    </a:lnTo>
                    <a:lnTo>
                      <a:pt x="4576" y="508"/>
                    </a:lnTo>
                    <a:lnTo>
                      <a:pt x="4564" y="511"/>
                    </a:lnTo>
                    <a:lnTo>
                      <a:pt x="4554" y="514"/>
                    </a:lnTo>
                    <a:lnTo>
                      <a:pt x="4544" y="519"/>
                    </a:lnTo>
                    <a:lnTo>
                      <a:pt x="4539" y="524"/>
                    </a:lnTo>
                    <a:lnTo>
                      <a:pt x="4534" y="531"/>
                    </a:lnTo>
                    <a:lnTo>
                      <a:pt x="4532" y="544"/>
                    </a:lnTo>
                    <a:lnTo>
                      <a:pt x="4537" y="555"/>
                    </a:lnTo>
                    <a:lnTo>
                      <a:pt x="4549" y="564"/>
                    </a:lnTo>
                    <a:lnTo>
                      <a:pt x="4566" y="572"/>
                    </a:lnTo>
                    <a:lnTo>
                      <a:pt x="4583" y="579"/>
                    </a:lnTo>
                    <a:lnTo>
                      <a:pt x="4603" y="587"/>
                    </a:lnTo>
                    <a:lnTo>
                      <a:pt x="4620" y="595"/>
                    </a:lnTo>
                    <a:lnTo>
                      <a:pt x="4635" y="603"/>
                    </a:lnTo>
                    <a:lnTo>
                      <a:pt x="4642" y="614"/>
                    </a:lnTo>
                    <a:lnTo>
                      <a:pt x="4642" y="626"/>
                    </a:lnTo>
                    <a:lnTo>
                      <a:pt x="4625" y="626"/>
                    </a:lnTo>
                    <a:lnTo>
                      <a:pt x="4610" y="624"/>
                    </a:lnTo>
                    <a:lnTo>
                      <a:pt x="4596" y="622"/>
                    </a:lnTo>
                    <a:lnTo>
                      <a:pt x="4579" y="619"/>
                    </a:lnTo>
                    <a:lnTo>
                      <a:pt x="4564" y="617"/>
                    </a:lnTo>
                    <a:lnTo>
                      <a:pt x="4549" y="615"/>
                    </a:lnTo>
                    <a:lnTo>
                      <a:pt x="4534" y="612"/>
                    </a:lnTo>
                    <a:lnTo>
                      <a:pt x="4517" y="612"/>
                    </a:lnTo>
                    <a:lnTo>
                      <a:pt x="4500" y="614"/>
                    </a:lnTo>
                    <a:lnTo>
                      <a:pt x="4483" y="617"/>
                    </a:lnTo>
                    <a:lnTo>
                      <a:pt x="4483" y="609"/>
                    </a:lnTo>
                    <a:lnTo>
                      <a:pt x="4485" y="585"/>
                    </a:lnTo>
                    <a:lnTo>
                      <a:pt x="4485" y="548"/>
                    </a:lnTo>
                    <a:lnTo>
                      <a:pt x="4485" y="505"/>
                    </a:lnTo>
                    <a:lnTo>
                      <a:pt x="4488" y="457"/>
                    </a:lnTo>
                    <a:lnTo>
                      <a:pt x="4488" y="408"/>
                    </a:lnTo>
                    <a:lnTo>
                      <a:pt x="4488" y="362"/>
                    </a:lnTo>
                    <a:lnTo>
                      <a:pt x="4488" y="322"/>
                    </a:lnTo>
                    <a:lnTo>
                      <a:pt x="4488" y="294"/>
                    </a:lnTo>
                    <a:lnTo>
                      <a:pt x="4485" y="279"/>
                    </a:lnTo>
                    <a:lnTo>
                      <a:pt x="4485" y="271"/>
                    </a:lnTo>
                    <a:lnTo>
                      <a:pt x="4480" y="265"/>
                    </a:lnTo>
                    <a:lnTo>
                      <a:pt x="4476" y="260"/>
                    </a:lnTo>
                    <a:lnTo>
                      <a:pt x="4468" y="257"/>
                    </a:lnTo>
                    <a:lnTo>
                      <a:pt x="4461" y="254"/>
                    </a:lnTo>
                    <a:lnTo>
                      <a:pt x="4451" y="252"/>
                    </a:lnTo>
                    <a:lnTo>
                      <a:pt x="4444" y="251"/>
                    </a:lnTo>
                    <a:lnTo>
                      <a:pt x="4439" y="251"/>
                    </a:lnTo>
                    <a:lnTo>
                      <a:pt x="4434" y="250"/>
                    </a:lnTo>
                    <a:lnTo>
                      <a:pt x="4431" y="250"/>
                    </a:lnTo>
                    <a:lnTo>
                      <a:pt x="292" y="247"/>
                    </a:lnTo>
                    <a:lnTo>
                      <a:pt x="289" y="247"/>
                    </a:lnTo>
                    <a:lnTo>
                      <a:pt x="277" y="247"/>
                    </a:lnTo>
                    <a:lnTo>
                      <a:pt x="262" y="247"/>
                    </a:lnTo>
                    <a:lnTo>
                      <a:pt x="243" y="247"/>
                    </a:lnTo>
                    <a:lnTo>
                      <a:pt x="223" y="247"/>
                    </a:lnTo>
                    <a:lnTo>
                      <a:pt x="201" y="249"/>
                    </a:lnTo>
                    <a:lnTo>
                      <a:pt x="184" y="251"/>
                    </a:lnTo>
                    <a:lnTo>
                      <a:pt x="167" y="256"/>
                    </a:lnTo>
                    <a:lnTo>
                      <a:pt x="157" y="263"/>
                    </a:lnTo>
                    <a:lnTo>
                      <a:pt x="152" y="271"/>
                    </a:lnTo>
                    <a:lnTo>
                      <a:pt x="152" y="572"/>
                    </a:lnTo>
                    <a:lnTo>
                      <a:pt x="140" y="570"/>
                    </a:lnTo>
                    <a:lnTo>
                      <a:pt x="125" y="569"/>
                    </a:lnTo>
                    <a:lnTo>
                      <a:pt x="110" y="568"/>
                    </a:lnTo>
                    <a:lnTo>
                      <a:pt x="96" y="568"/>
                    </a:lnTo>
                    <a:lnTo>
                      <a:pt x="81" y="569"/>
                    </a:lnTo>
                    <a:lnTo>
                      <a:pt x="66" y="570"/>
                    </a:lnTo>
                    <a:lnTo>
                      <a:pt x="51" y="572"/>
                    </a:lnTo>
                    <a:lnTo>
                      <a:pt x="37" y="575"/>
                    </a:lnTo>
                    <a:lnTo>
                      <a:pt x="22" y="577"/>
                    </a:lnTo>
                    <a:lnTo>
                      <a:pt x="10" y="579"/>
                    </a:lnTo>
                    <a:lnTo>
                      <a:pt x="5" y="544"/>
                    </a:lnTo>
                    <a:lnTo>
                      <a:pt x="2" y="506"/>
                    </a:lnTo>
                    <a:lnTo>
                      <a:pt x="2" y="468"/>
                    </a:lnTo>
                    <a:lnTo>
                      <a:pt x="0" y="430"/>
                    </a:lnTo>
                    <a:lnTo>
                      <a:pt x="0" y="390"/>
                    </a:lnTo>
                    <a:lnTo>
                      <a:pt x="0" y="350"/>
                    </a:lnTo>
                    <a:lnTo>
                      <a:pt x="0" y="310"/>
                    </a:lnTo>
                    <a:lnTo>
                      <a:pt x="2" y="268"/>
                    </a:lnTo>
                    <a:lnTo>
                      <a:pt x="2" y="228"/>
                    </a:lnTo>
                    <a:lnTo>
                      <a:pt x="2" y="188"/>
                    </a:lnTo>
                    <a:lnTo>
                      <a:pt x="110" y="188"/>
                    </a:lnTo>
                    <a:lnTo>
                      <a:pt x="223" y="188"/>
                    </a:lnTo>
                    <a:lnTo>
                      <a:pt x="338" y="188"/>
                    </a:lnTo>
                    <a:lnTo>
                      <a:pt x="456" y="188"/>
                    </a:lnTo>
                    <a:lnTo>
                      <a:pt x="576" y="188"/>
                    </a:lnTo>
                    <a:lnTo>
                      <a:pt x="696" y="188"/>
                    </a:lnTo>
                    <a:lnTo>
                      <a:pt x="816" y="188"/>
                    </a:lnTo>
                    <a:lnTo>
                      <a:pt x="934" y="188"/>
                    </a:lnTo>
                    <a:lnTo>
                      <a:pt x="1051" y="188"/>
                    </a:lnTo>
                    <a:lnTo>
                      <a:pt x="1167" y="188"/>
                    </a:lnTo>
                    <a:lnTo>
                      <a:pt x="1169" y="191"/>
                    </a:lnTo>
                    <a:lnTo>
                      <a:pt x="1172" y="193"/>
                    </a:lnTo>
                    <a:lnTo>
                      <a:pt x="1172" y="195"/>
                    </a:lnTo>
                    <a:lnTo>
                      <a:pt x="1174" y="198"/>
                    </a:lnTo>
                    <a:lnTo>
                      <a:pt x="1174" y="200"/>
                    </a:lnTo>
                    <a:lnTo>
                      <a:pt x="1176" y="202"/>
                    </a:lnTo>
                    <a:lnTo>
                      <a:pt x="1179" y="204"/>
                    </a:lnTo>
                    <a:lnTo>
                      <a:pt x="1184" y="206"/>
                    </a:lnTo>
                    <a:lnTo>
                      <a:pt x="1189" y="206"/>
                    </a:lnTo>
                    <a:lnTo>
                      <a:pt x="1194" y="206"/>
                    </a:lnTo>
                    <a:lnTo>
                      <a:pt x="1201" y="196"/>
                    </a:lnTo>
                    <a:lnTo>
                      <a:pt x="1203" y="186"/>
                    </a:lnTo>
                    <a:lnTo>
                      <a:pt x="1203" y="175"/>
                    </a:lnTo>
                    <a:lnTo>
                      <a:pt x="1199" y="164"/>
                    </a:lnTo>
                    <a:lnTo>
                      <a:pt x="1194" y="153"/>
                    </a:lnTo>
                    <a:lnTo>
                      <a:pt x="1189" y="142"/>
                    </a:lnTo>
                    <a:lnTo>
                      <a:pt x="1181" y="131"/>
                    </a:lnTo>
                    <a:lnTo>
                      <a:pt x="1176" y="120"/>
                    </a:lnTo>
                    <a:lnTo>
                      <a:pt x="1174" y="110"/>
                    </a:lnTo>
                    <a:lnTo>
                      <a:pt x="1174" y="99"/>
                    </a:lnTo>
                    <a:lnTo>
                      <a:pt x="1176" y="88"/>
                    </a:lnTo>
                    <a:lnTo>
                      <a:pt x="1179" y="75"/>
                    </a:lnTo>
                    <a:lnTo>
                      <a:pt x="1184" y="63"/>
                    </a:lnTo>
                    <a:lnTo>
                      <a:pt x="1189" y="49"/>
                    </a:lnTo>
                    <a:lnTo>
                      <a:pt x="1194" y="38"/>
                    </a:lnTo>
                    <a:lnTo>
                      <a:pt x="1206" y="27"/>
                    </a:lnTo>
                    <a:lnTo>
                      <a:pt x="1218" y="18"/>
                    </a:lnTo>
                    <a:lnTo>
                      <a:pt x="1238" y="12"/>
                    </a:lnTo>
                    <a:lnTo>
                      <a:pt x="1260" y="9"/>
                    </a:lnTo>
                    <a:lnTo>
                      <a:pt x="1289" y="9"/>
                    </a:lnTo>
                    <a:lnTo>
                      <a:pt x="1377" y="0"/>
                    </a:lnTo>
                    <a:lnTo>
                      <a:pt x="1365" y="19"/>
                    </a:lnTo>
                    <a:lnTo>
                      <a:pt x="1353" y="40"/>
                    </a:lnTo>
                    <a:lnTo>
                      <a:pt x="1346" y="62"/>
                    </a:lnTo>
                    <a:lnTo>
                      <a:pt x="1341" y="84"/>
                    </a:lnTo>
                    <a:lnTo>
                      <a:pt x="1338" y="107"/>
                    </a:lnTo>
                    <a:lnTo>
                      <a:pt x="1341" y="131"/>
                    </a:lnTo>
                    <a:lnTo>
                      <a:pt x="1346" y="154"/>
                    </a:lnTo>
                    <a:lnTo>
                      <a:pt x="1358" y="176"/>
                    </a:lnTo>
                    <a:lnTo>
                      <a:pt x="1373" y="196"/>
                    </a:lnTo>
                    <a:lnTo>
                      <a:pt x="1395" y="215"/>
                    </a:lnTo>
                    <a:lnTo>
                      <a:pt x="1395" y="215"/>
                    </a:lnTo>
                    <a:close/>
                  </a:path>
                </a:pathLst>
              </a:custGeom>
              <a:solidFill>
                <a:srgbClr val="47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504" name="Freeform 48"/>
              <p:cNvSpPr>
                <a:spLocks/>
              </p:cNvSpPr>
              <p:nvPr/>
            </p:nvSpPr>
            <p:spPr bwMode="auto">
              <a:xfrm>
                <a:off x="2361" y="1032"/>
                <a:ext cx="360" cy="26"/>
              </a:xfrm>
              <a:custGeom>
                <a:avLst/>
                <a:gdLst>
                  <a:gd name="T0" fmla="*/ 360 w 360"/>
                  <a:gd name="T1" fmla="*/ 18 h 26"/>
                  <a:gd name="T2" fmla="*/ 360 w 360"/>
                  <a:gd name="T3" fmla="*/ 26 h 26"/>
                  <a:gd name="T4" fmla="*/ 326 w 360"/>
                  <a:gd name="T5" fmla="*/ 22 h 26"/>
                  <a:gd name="T6" fmla="*/ 291 w 360"/>
                  <a:gd name="T7" fmla="*/ 20 h 26"/>
                  <a:gd name="T8" fmla="*/ 255 w 360"/>
                  <a:gd name="T9" fmla="*/ 16 h 26"/>
                  <a:gd name="T10" fmla="*/ 218 w 360"/>
                  <a:gd name="T11" fmla="*/ 14 h 26"/>
                  <a:gd name="T12" fmla="*/ 181 w 360"/>
                  <a:gd name="T13" fmla="*/ 12 h 26"/>
                  <a:gd name="T14" fmla="*/ 144 w 360"/>
                  <a:gd name="T15" fmla="*/ 10 h 26"/>
                  <a:gd name="T16" fmla="*/ 110 w 360"/>
                  <a:gd name="T17" fmla="*/ 8 h 26"/>
                  <a:gd name="T18" fmla="*/ 73 w 360"/>
                  <a:gd name="T19" fmla="*/ 8 h 26"/>
                  <a:gd name="T20" fmla="*/ 36 w 360"/>
                  <a:gd name="T21" fmla="*/ 8 h 26"/>
                  <a:gd name="T22" fmla="*/ 0 w 360"/>
                  <a:gd name="T23" fmla="*/ 8 h 26"/>
                  <a:gd name="T24" fmla="*/ 36 w 360"/>
                  <a:gd name="T25" fmla="*/ 4 h 26"/>
                  <a:gd name="T26" fmla="*/ 73 w 360"/>
                  <a:gd name="T27" fmla="*/ 2 h 26"/>
                  <a:gd name="T28" fmla="*/ 110 w 360"/>
                  <a:gd name="T29" fmla="*/ 0 h 26"/>
                  <a:gd name="T30" fmla="*/ 144 w 360"/>
                  <a:gd name="T31" fmla="*/ 2 h 26"/>
                  <a:gd name="T32" fmla="*/ 181 w 360"/>
                  <a:gd name="T33" fmla="*/ 4 h 26"/>
                  <a:gd name="T34" fmla="*/ 218 w 360"/>
                  <a:gd name="T35" fmla="*/ 6 h 26"/>
                  <a:gd name="T36" fmla="*/ 252 w 360"/>
                  <a:gd name="T37" fmla="*/ 10 h 26"/>
                  <a:gd name="T38" fmla="*/ 289 w 360"/>
                  <a:gd name="T39" fmla="*/ 13 h 26"/>
                  <a:gd name="T40" fmla="*/ 326 w 360"/>
                  <a:gd name="T41" fmla="*/ 15 h 26"/>
                  <a:gd name="T42" fmla="*/ 360 w 360"/>
                  <a:gd name="T43" fmla="*/ 18 h 26"/>
                  <a:gd name="T44" fmla="*/ 360 w 360"/>
                  <a:gd name="T45" fmla="*/ 18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60" h="26">
                    <a:moveTo>
                      <a:pt x="360" y="18"/>
                    </a:moveTo>
                    <a:lnTo>
                      <a:pt x="360" y="26"/>
                    </a:lnTo>
                    <a:lnTo>
                      <a:pt x="326" y="22"/>
                    </a:lnTo>
                    <a:lnTo>
                      <a:pt x="291" y="20"/>
                    </a:lnTo>
                    <a:lnTo>
                      <a:pt x="255" y="16"/>
                    </a:lnTo>
                    <a:lnTo>
                      <a:pt x="218" y="14"/>
                    </a:lnTo>
                    <a:lnTo>
                      <a:pt x="181" y="12"/>
                    </a:lnTo>
                    <a:lnTo>
                      <a:pt x="144" y="10"/>
                    </a:lnTo>
                    <a:lnTo>
                      <a:pt x="110" y="8"/>
                    </a:lnTo>
                    <a:lnTo>
                      <a:pt x="73" y="8"/>
                    </a:lnTo>
                    <a:lnTo>
                      <a:pt x="36" y="8"/>
                    </a:lnTo>
                    <a:lnTo>
                      <a:pt x="0" y="8"/>
                    </a:lnTo>
                    <a:lnTo>
                      <a:pt x="36" y="4"/>
                    </a:lnTo>
                    <a:lnTo>
                      <a:pt x="73" y="2"/>
                    </a:lnTo>
                    <a:lnTo>
                      <a:pt x="110" y="0"/>
                    </a:lnTo>
                    <a:lnTo>
                      <a:pt x="144" y="2"/>
                    </a:lnTo>
                    <a:lnTo>
                      <a:pt x="181" y="4"/>
                    </a:lnTo>
                    <a:lnTo>
                      <a:pt x="218" y="6"/>
                    </a:lnTo>
                    <a:lnTo>
                      <a:pt x="252" y="10"/>
                    </a:lnTo>
                    <a:lnTo>
                      <a:pt x="289" y="13"/>
                    </a:lnTo>
                    <a:lnTo>
                      <a:pt x="326" y="15"/>
                    </a:lnTo>
                    <a:lnTo>
                      <a:pt x="360" y="18"/>
                    </a:lnTo>
                    <a:lnTo>
                      <a:pt x="360" y="18"/>
                    </a:lnTo>
                    <a:close/>
                  </a:path>
                </a:pathLst>
              </a:custGeom>
              <a:solidFill>
                <a:srgbClr val="0019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505" name="Freeform 49"/>
              <p:cNvSpPr>
                <a:spLocks/>
              </p:cNvSpPr>
              <p:nvPr/>
            </p:nvSpPr>
            <p:spPr bwMode="auto">
              <a:xfrm>
                <a:off x="2537" y="1087"/>
                <a:ext cx="177" cy="36"/>
              </a:xfrm>
              <a:custGeom>
                <a:avLst/>
                <a:gdLst>
                  <a:gd name="T0" fmla="*/ 177 w 177"/>
                  <a:gd name="T1" fmla="*/ 12 h 36"/>
                  <a:gd name="T2" fmla="*/ 159 w 177"/>
                  <a:gd name="T3" fmla="*/ 14 h 36"/>
                  <a:gd name="T4" fmla="*/ 140 w 177"/>
                  <a:gd name="T5" fmla="*/ 16 h 36"/>
                  <a:gd name="T6" fmla="*/ 123 w 177"/>
                  <a:gd name="T7" fmla="*/ 19 h 36"/>
                  <a:gd name="T8" fmla="*/ 106 w 177"/>
                  <a:gd name="T9" fmla="*/ 21 h 36"/>
                  <a:gd name="T10" fmla="*/ 88 w 177"/>
                  <a:gd name="T11" fmla="*/ 23 h 36"/>
                  <a:gd name="T12" fmla="*/ 71 w 177"/>
                  <a:gd name="T13" fmla="*/ 27 h 36"/>
                  <a:gd name="T14" fmla="*/ 54 w 177"/>
                  <a:gd name="T15" fmla="*/ 29 h 36"/>
                  <a:gd name="T16" fmla="*/ 37 w 177"/>
                  <a:gd name="T17" fmla="*/ 31 h 36"/>
                  <a:gd name="T18" fmla="*/ 20 w 177"/>
                  <a:gd name="T19" fmla="*/ 33 h 36"/>
                  <a:gd name="T20" fmla="*/ 0 w 177"/>
                  <a:gd name="T21" fmla="*/ 36 h 36"/>
                  <a:gd name="T22" fmla="*/ 10 w 177"/>
                  <a:gd name="T23" fmla="*/ 30 h 36"/>
                  <a:gd name="T24" fmla="*/ 22 w 177"/>
                  <a:gd name="T25" fmla="*/ 25 h 36"/>
                  <a:gd name="T26" fmla="*/ 37 w 177"/>
                  <a:gd name="T27" fmla="*/ 21 h 36"/>
                  <a:gd name="T28" fmla="*/ 52 w 177"/>
                  <a:gd name="T29" fmla="*/ 19 h 36"/>
                  <a:gd name="T30" fmla="*/ 69 w 177"/>
                  <a:gd name="T31" fmla="*/ 16 h 36"/>
                  <a:gd name="T32" fmla="*/ 88 w 177"/>
                  <a:gd name="T33" fmla="*/ 14 h 36"/>
                  <a:gd name="T34" fmla="*/ 106 w 177"/>
                  <a:gd name="T35" fmla="*/ 12 h 36"/>
                  <a:gd name="T36" fmla="*/ 123 w 177"/>
                  <a:gd name="T37" fmla="*/ 8 h 36"/>
                  <a:gd name="T38" fmla="*/ 137 w 177"/>
                  <a:gd name="T39" fmla="*/ 5 h 36"/>
                  <a:gd name="T40" fmla="*/ 152 w 177"/>
                  <a:gd name="T41" fmla="*/ 0 h 36"/>
                  <a:gd name="T42" fmla="*/ 177 w 177"/>
                  <a:gd name="T43" fmla="*/ 0 h 36"/>
                  <a:gd name="T44" fmla="*/ 177 w 177"/>
                  <a:gd name="T45" fmla="*/ 12 h 36"/>
                  <a:gd name="T46" fmla="*/ 177 w 177"/>
                  <a:gd name="T47" fmla="*/ 12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77" h="36">
                    <a:moveTo>
                      <a:pt x="177" y="12"/>
                    </a:moveTo>
                    <a:lnTo>
                      <a:pt x="159" y="14"/>
                    </a:lnTo>
                    <a:lnTo>
                      <a:pt x="140" y="16"/>
                    </a:lnTo>
                    <a:lnTo>
                      <a:pt x="123" y="19"/>
                    </a:lnTo>
                    <a:lnTo>
                      <a:pt x="106" y="21"/>
                    </a:lnTo>
                    <a:lnTo>
                      <a:pt x="88" y="23"/>
                    </a:lnTo>
                    <a:lnTo>
                      <a:pt x="71" y="27"/>
                    </a:lnTo>
                    <a:lnTo>
                      <a:pt x="54" y="29"/>
                    </a:lnTo>
                    <a:lnTo>
                      <a:pt x="37" y="31"/>
                    </a:lnTo>
                    <a:lnTo>
                      <a:pt x="20" y="33"/>
                    </a:lnTo>
                    <a:lnTo>
                      <a:pt x="0" y="36"/>
                    </a:lnTo>
                    <a:lnTo>
                      <a:pt x="10" y="30"/>
                    </a:lnTo>
                    <a:lnTo>
                      <a:pt x="22" y="25"/>
                    </a:lnTo>
                    <a:lnTo>
                      <a:pt x="37" y="21"/>
                    </a:lnTo>
                    <a:lnTo>
                      <a:pt x="52" y="19"/>
                    </a:lnTo>
                    <a:lnTo>
                      <a:pt x="69" y="16"/>
                    </a:lnTo>
                    <a:lnTo>
                      <a:pt x="88" y="14"/>
                    </a:lnTo>
                    <a:lnTo>
                      <a:pt x="106" y="12"/>
                    </a:lnTo>
                    <a:lnTo>
                      <a:pt x="123" y="8"/>
                    </a:lnTo>
                    <a:lnTo>
                      <a:pt x="137" y="5"/>
                    </a:lnTo>
                    <a:lnTo>
                      <a:pt x="152" y="0"/>
                    </a:lnTo>
                    <a:lnTo>
                      <a:pt x="177" y="0"/>
                    </a:lnTo>
                    <a:lnTo>
                      <a:pt x="177" y="12"/>
                    </a:lnTo>
                    <a:lnTo>
                      <a:pt x="177" y="12"/>
                    </a:lnTo>
                    <a:close/>
                  </a:path>
                </a:pathLst>
              </a:custGeom>
              <a:solidFill>
                <a:srgbClr val="0019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506" name="Freeform 50"/>
              <p:cNvSpPr>
                <a:spLocks/>
              </p:cNvSpPr>
              <p:nvPr/>
            </p:nvSpPr>
            <p:spPr bwMode="auto">
              <a:xfrm>
                <a:off x="3162" y="1091"/>
                <a:ext cx="213" cy="28"/>
              </a:xfrm>
              <a:custGeom>
                <a:avLst/>
                <a:gdLst>
                  <a:gd name="T0" fmla="*/ 213 w 213"/>
                  <a:gd name="T1" fmla="*/ 20 h 28"/>
                  <a:gd name="T2" fmla="*/ 213 w 213"/>
                  <a:gd name="T3" fmla="*/ 28 h 28"/>
                  <a:gd name="T4" fmla="*/ 0 w 213"/>
                  <a:gd name="T5" fmla="*/ 0 h 28"/>
                  <a:gd name="T6" fmla="*/ 25 w 213"/>
                  <a:gd name="T7" fmla="*/ 1 h 28"/>
                  <a:gd name="T8" fmla="*/ 47 w 213"/>
                  <a:gd name="T9" fmla="*/ 2 h 28"/>
                  <a:gd name="T10" fmla="*/ 69 w 213"/>
                  <a:gd name="T11" fmla="*/ 3 h 28"/>
                  <a:gd name="T12" fmla="*/ 88 w 213"/>
                  <a:gd name="T13" fmla="*/ 5 h 28"/>
                  <a:gd name="T14" fmla="*/ 110 w 213"/>
                  <a:gd name="T15" fmla="*/ 8 h 28"/>
                  <a:gd name="T16" fmla="*/ 133 w 213"/>
                  <a:gd name="T17" fmla="*/ 10 h 28"/>
                  <a:gd name="T18" fmla="*/ 152 w 213"/>
                  <a:gd name="T19" fmla="*/ 13 h 28"/>
                  <a:gd name="T20" fmla="*/ 172 w 213"/>
                  <a:gd name="T21" fmla="*/ 16 h 28"/>
                  <a:gd name="T22" fmla="*/ 194 w 213"/>
                  <a:gd name="T23" fmla="*/ 18 h 28"/>
                  <a:gd name="T24" fmla="*/ 213 w 213"/>
                  <a:gd name="T25" fmla="*/ 20 h 28"/>
                  <a:gd name="T26" fmla="*/ 213 w 213"/>
                  <a:gd name="T27" fmla="*/ 2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13" h="28">
                    <a:moveTo>
                      <a:pt x="213" y="20"/>
                    </a:moveTo>
                    <a:lnTo>
                      <a:pt x="213" y="28"/>
                    </a:lnTo>
                    <a:lnTo>
                      <a:pt x="0" y="0"/>
                    </a:lnTo>
                    <a:lnTo>
                      <a:pt x="25" y="1"/>
                    </a:lnTo>
                    <a:lnTo>
                      <a:pt x="47" y="2"/>
                    </a:lnTo>
                    <a:lnTo>
                      <a:pt x="69" y="3"/>
                    </a:lnTo>
                    <a:lnTo>
                      <a:pt x="88" y="5"/>
                    </a:lnTo>
                    <a:lnTo>
                      <a:pt x="110" y="8"/>
                    </a:lnTo>
                    <a:lnTo>
                      <a:pt x="133" y="10"/>
                    </a:lnTo>
                    <a:lnTo>
                      <a:pt x="152" y="13"/>
                    </a:lnTo>
                    <a:lnTo>
                      <a:pt x="172" y="16"/>
                    </a:lnTo>
                    <a:lnTo>
                      <a:pt x="194" y="18"/>
                    </a:lnTo>
                    <a:lnTo>
                      <a:pt x="213" y="20"/>
                    </a:lnTo>
                    <a:lnTo>
                      <a:pt x="213" y="20"/>
                    </a:lnTo>
                    <a:close/>
                  </a:path>
                </a:pathLst>
              </a:custGeom>
              <a:solidFill>
                <a:srgbClr val="0019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507" name="Freeform 51"/>
              <p:cNvSpPr>
                <a:spLocks/>
              </p:cNvSpPr>
              <p:nvPr/>
            </p:nvSpPr>
            <p:spPr bwMode="auto">
              <a:xfrm>
                <a:off x="579" y="1643"/>
                <a:ext cx="157" cy="44"/>
              </a:xfrm>
              <a:custGeom>
                <a:avLst/>
                <a:gdLst>
                  <a:gd name="T0" fmla="*/ 0 w 157"/>
                  <a:gd name="T1" fmla="*/ 44 h 44"/>
                  <a:gd name="T2" fmla="*/ 142 w 157"/>
                  <a:gd name="T3" fmla="*/ 0 h 44"/>
                  <a:gd name="T4" fmla="*/ 157 w 157"/>
                  <a:gd name="T5" fmla="*/ 35 h 44"/>
                  <a:gd name="T6" fmla="*/ 0 w 157"/>
                  <a:gd name="T7" fmla="*/ 44 h 44"/>
                  <a:gd name="T8" fmla="*/ 0 w 157"/>
                  <a:gd name="T9" fmla="*/ 4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7" h="44">
                    <a:moveTo>
                      <a:pt x="0" y="44"/>
                    </a:moveTo>
                    <a:lnTo>
                      <a:pt x="142" y="0"/>
                    </a:lnTo>
                    <a:lnTo>
                      <a:pt x="157" y="35"/>
                    </a:lnTo>
                    <a:lnTo>
                      <a:pt x="0" y="44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rgbClr val="47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508" name="Freeform 52"/>
              <p:cNvSpPr>
                <a:spLocks/>
              </p:cNvSpPr>
              <p:nvPr/>
            </p:nvSpPr>
            <p:spPr bwMode="auto">
              <a:xfrm>
                <a:off x="5052" y="1687"/>
                <a:ext cx="37" cy="12"/>
              </a:xfrm>
              <a:custGeom>
                <a:avLst/>
                <a:gdLst>
                  <a:gd name="T0" fmla="*/ 0 w 37"/>
                  <a:gd name="T1" fmla="*/ 12 h 12"/>
                  <a:gd name="T2" fmla="*/ 0 w 37"/>
                  <a:gd name="T3" fmla="*/ 0 h 12"/>
                  <a:gd name="T4" fmla="*/ 37 w 37"/>
                  <a:gd name="T5" fmla="*/ 12 h 12"/>
                  <a:gd name="T6" fmla="*/ 0 w 37"/>
                  <a:gd name="T7" fmla="*/ 12 h 12"/>
                  <a:gd name="T8" fmla="*/ 0 w 37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12">
                    <a:moveTo>
                      <a:pt x="0" y="12"/>
                    </a:moveTo>
                    <a:lnTo>
                      <a:pt x="0" y="0"/>
                    </a:lnTo>
                    <a:lnTo>
                      <a:pt x="37" y="12"/>
                    </a:lnTo>
                    <a:lnTo>
                      <a:pt x="0" y="12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47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509" name="Freeform 53"/>
              <p:cNvSpPr>
                <a:spLocks/>
              </p:cNvSpPr>
              <p:nvPr/>
            </p:nvSpPr>
            <p:spPr bwMode="auto">
              <a:xfrm>
                <a:off x="721" y="1766"/>
                <a:ext cx="27" cy="15"/>
              </a:xfrm>
              <a:custGeom>
                <a:avLst/>
                <a:gdLst>
                  <a:gd name="T0" fmla="*/ 0 w 27"/>
                  <a:gd name="T1" fmla="*/ 12 h 15"/>
                  <a:gd name="T2" fmla="*/ 27 w 27"/>
                  <a:gd name="T3" fmla="*/ 0 h 15"/>
                  <a:gd name="T4" fmla="*/ 27 w 27"/>
                  <a:gd name="T5" fmla="*/ 15 h 15"/>
                  <a:gd name="T6" fmla="*/ 0 w 27"/>
                  <a:gd name="T7" fmla="*/ 12 h 15"/>
                  <a:gd name="T8" fmla="*/ 0 w 27"/>
                  <a:gd name="T9" fmla="*/ 12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5">
                    <a:moveTo>
                      <a:pt x="0" y="12"/>
                    </a:moveTo>
                    <a:lnTo>
                      <a:pt x="27" y="0"/>
                    </a:lnTo>
                    <a:lnTo>
                      <a:pt x="27" y="15"/>
                    </a:lnTo>
                    <a:lnTo>
                      <a:pt x="0" y="12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47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510" name="Freeform 54"/>
              <p:cNvSpPr>
                <a:spLocks/>
              </p:cNvSpPr>
              <p:nvPr/>
            </p:nvSpPr>
            <p:spPr bwMode="auto">
              <a:xfrm>
                <a:off x="5035" y="1781"/>
                <a:ext cx="162" cy="79"/>
              </a:xfrm>
              <a:custGeom>
                <a:avLst/>
                <a:gdLst>
                  <a:gd name="T0" fmla="*/ 157 w 162"/>
                  <a:gd name="T1" fmla="*/ 67 h 79"/>
                  <a:gd name="T2" fmla="*/ 139 w 162"/>
                  <a:gd name="T3" fmla="*/ 64 h 79"/>
                  <a:gd name="T4" fmla="*/ 122 w 162"/>
                  <a:gd name="T5" fmla="*/ 62 h 79"/>
                  <a:gd name="T6" fmla="*/ 108 w 162"/>
                  <a:gd name="T7" fmla="*/ 62 h 79"/>
                  <a:gd name="T8" fmla="*/ 90 w 162"/>
                  <a:gd name="T9" fmla="*/ 62 h 79"/>
                  <a:gd name="T10" fmla="*/ 76 w 162"/>
                  <a:gd name="T11" fmla="*/ 63 h 79"/>
                  <a:gd name="T12" fmla="*/ 61 w 162"/>
                  <a:gd name="T13" fmla="*/ 65 h 79"/>
                  <a:gd name="T14" fmla="*/ 46 w 162"/>
                  <a:gd name="T15" fmla="*/ 69 h 79"/>
                  <a:gd name="T16" fmla="*/ 29 w 162"/>
                  <a:gd name="T17" fmla="*/ 72 h 79"/>
                  <a:gd name="T18" fmla="*/ 14 w 162"/>
                  <a:gd name="T19" fmla="*/ 75 h 79"/>
                  <a:gd name="T20" fmla="*/ 0 w 162"/>
                  <a:gd name="T21" fmla="*/ 79 h 79"/>
                  <a:gd name="T22" fmla="*/ 10 w 162"/>
                  <a:gd name="T23" fmla="*/ 0 h 79"/>
                  <a:gd name="T24" fmla="*/ 27 w 162"/>
                  <a:gd name="T25" fmla="*/ 8 h 79"/>
                  <a:gd name="T26" fmla="*/ 46 w 162"/>
                  <a:gd name="T27" fmla="*/ 15 h 79"/>
                  <a:gd name="T28" fmla="*/ 66 w 162"/>
                  <a:gd name="T29" fmla="*/ 19 h 79"/>
                  <a:gd name="T30" fmla="*/ 88 w 162"/>
                  <a:gd name="T31" fmla="*/ 25 h 79"/>
                  <a:gd name="T32" fmla="*/ 110 w 162"/>
                  <a:gd name="T33" fmla="*/ 30 h 79"/>
                  <a:gd name="T34" fmla="*/ 130 w 162"/>
                  <a:gd name="T35" fmla="*/ 34 h 79"/>
                  <a:gd name="T36" fmla="*/ 144 w 162"/>
                  <a:gd name="T37" fmla="*/ 40 h 79"/>
                  <a:gd name="T38" fmla="*/ 157 w 162"/>
                  <a:gd name="T39" fmla="*/ 47 h 79"/>
                  <a:gd name="T40" fmla="*/ 162 w 162"/>
                  <a:gd name="T41" fmla="*/ 56 h 79"/>
                  <a:gd name="T42" fmla="*/ 157 w 162"/>
                  <a:gd name="T43" fmla="*/ 67 h 79"/>
                  <a:gd name="T44" fmla="*/ 157 w 162"/>
                  <a:gd name="T45" fmla="*/ 67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2" h="79">
                    <a:moveTo>
                      <a:pt x="157" y="67"/>
                    </a:moveTo>
                    <a:lnTo>
                      <a:pt x="139" y="64"/>
                    </a:lnTo>
                    <a:lnTo>
                      <a:pt x="122" y="62"/>
                    </a:lnTo>
                    <a:lnTo>
                      <a:pt x="108" y="62"/>
                    </a:lnTo>
                    <a:lnTo>
                      <a:pt x="90" y="62"/>
                    </a:lnTo>
                    <a:lnTo>
                      <a:pt x="76" y="63"/>
                    </a:lnTo>
                    <a:lnTo>
                      <a:pt x="61" y="65"/>
                    </a:lnTo>
                    <a:lnTo>
                      <a:pt x="46" y="69"/>
                    </a:lnTo>
                    <a:lnTo>
                      <a:pt x="29" y="72"/>
                    </a:lnTo>
                    <a:lnTo>
                      <a:pt x="14" y="75"/>
                    </a:lnTo>
                    <a:lnTo>
                      <a:pt x="0" y="79"/>
                    </a:lnTo>
                    <a:lnTo>
                      <a:pt x="10" y="0"/>
                    </a:lnTo>
                    <a:lnTo>
                      <a:pt x="27" y="8"/>
                    </a:lnTo>
                    <a:lnTo>
                      <a:pt x="46" y="15"/>
                    </a:lnTo>
                    <a:lnTo>
                      <a:pt x="66" y="19"/>
                    </a:lnTo>
                    <a:lnTo>
                      <a:pt x="88" y="25"/>
                    </a:lnTo>
                    <a:lnTo>
                      <a:pt x="110" y="30"/>
                    </a:lnTo>
                    <a:lnTo>
                      <a:pt x="130" y="34"/>
                    </a:lnTo>
                    <a:lnTo>
                      <a:pt x="144" y="40"/>
                    </a:lnTo>
                    <a:lnTo>
                      <a:pt x="157" y="47"/>
                    </a:lnTo>
                    <a:lnTo>
                      <a:pt x="162" y="56"/>
                    </a:lnTo>
                    <a:lnTo>
                      <a:pt x="157" y="67"/>
                    </a:lnTo>
                    <a:lnTo>
                      <a:pt x="157" y="67"/>
                    </a:lnTo>
                    <a:close/>
                  </a:path>
                </a:pathLst>
              </a:custGeom>
              <a:solidFill>
                <a:srgbClr val="47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511" name="Freeform 55"/>
              <p:cNvSpPr>
                <a:spLocks/>
              </p:cNvSpPr>
              <p:nvPr/>
            </p:nvSpPr>
            <p:spPr bwMode="auto">
              <a:xfrm>
                <a:off x="552" y="1872"/>
                <a:ext cx="662" cy="1852"/>
              </a:xfrm>
              <a:custGeom>
                <a:avLst/>
                <a:gdLst>
                  <a:gd name="T0" fmla="*/ 176 w 662"/>
                  <a:gd name="T1" fmla="*/ 1763 h 1852"/>
                  <a:gd name="T2" fmla="*/ 257 w 662"/>
                  <a:gd name="T3" fmla="*/ 1767 h 1852"/>
                  <a:gd name="T4" fmla="*/ 353 w 662"/>
                  <a:gd name="T5" fmla="*/ 1770 h 1852"/>
                  <a:gd name="T6" fmla="*/ 453 w 662"/>
                  <a:gd name="T7" fmla="*/ 1771 h 1852"/>
                  <a:gd name="T8" fmla="*/ 551 w 662"/>
                  <a:gd name="T9" fmla="*/ 1771 h 1852"/>
                  <a:gd name="T10" fmla="*/ 644 w 662"/>
                  <a:gd name="T11" fmla="*/ 1770 h 1852"/>
                  <a:gd name="T12" fmla="*/ 649 w 662"/>
                  <a:gd name="T13" fmla="*/ 1786 h 1852"/>
                  <a:gd name="T14" fmla="*/ 657 w 662"/>
                  <a:gd name="T15" fmla="*/ 1802 h 1852"/>
                  <a:gd name="T16" fmla="*/ 659 w 662"/>
                  <a:gd name="T17" fmla="*/ 1818 h 1852"/>
                  <a:gd name="T18" fmla="*/ 662 w 662"/>
                  <a:gd name="T19" fmla="*/ 1835 h 1852"/>
                  <a:gd name="T20" fmla="*/ 654 w 662"/>
                  <a:gd name="T21" fmla="*/ 1852 h 1852"/>
                  <a:gd name="T22" fmla="*/ 505 w 662"/>
                  <a:gd name="T23" fmla="*/ 1848 h 1852"/>
                  <a:gd name="T24" fmla="*/ 333 w 662"/>
                  <a:gd name="T25" fmla="*/ 1846 h 1852"/>
                  <a:gd name="T26" fmla="*/ 169 w 662"/>
                  <a:gd name="T27" fmla="*/ 1845 h 1852"/>
                  <a:gd name="T28" fmla="*/ 49 w 662"/>
                  <a:gd name="T29" fmla="*/ 1844 h 1852"/>
                  <a:gd name="T30" fmla="*/ 0 w 662"/>
                  <a:gd name="T31" fmla="*/ 1843 h 1852"/>
                  <a:gd name="T32" fmla="*/ 10 w 662"/>
                  <a:gd name="T33" fmla="*/ 923 h 1852"/>
                  <a:gd name="T34" fmla="*/ 10 w 662"/>
                  <a:gd name="T35" fmla="*/ 749 h 1852"/>
                  <a:gd name="T36" fmla="*/ 10 w 662"/>
                  <a:gd name="T37" fmla="*/ 574 h 1852"/>
                  <a:gd name="T38" fmla="*/ 12 w 662"/>
                  <a:gd name="T39" fmla="*/ 399 h 1852"/>
                  <a:gd name="T40" fmla="*/ 14 w 662"/>
                  <a:gd name="T41" fmla="*/ 223 h 1852"/>
                  <a:gd name="T42" fmla="*/ 34 w 662"/>
                  <a:gd name="T43" fmla="*/ 134 h 1852"/>
                  <a:gd name="T44" fmla="*/ 61 w 662"/>
                  <a:gd name="T45" fmla="*/ 130 h 1852"/>
                  <a:gd name="T46" fmla="*/ 88 w 662"/>
                  <a:gd name="T47" fmla="*/ 123 h 1852"/>
                  <a:gd name="T48" fmla="*/ 113 w 662"/>
                  <a:gd name="T49" fmla="*/ 114 h 1852"/>
                  <a:gd name="T50" fmla="*/ 132 w 662"/>
                  <a:gd name="T51" fmla="*/ 101 h 1852"/>
                  <a:gd name="T52" fmla="*/ 144 w 662"/>
                  <a:gd name="T53" fmla="*/ 87 h 1852"/>
                  <a:gd name="T54" fmla="*/ 139 w 662"/>
                  <a:gd name="T55" fmla="*/ 75 h 1852"/>
                  <a:gd name="T56" fmla="*/ 122 w 662"/>
                  <a:gd name="T57" fmla="*/ 61 h 1852"/>
                  <a:gd name="T58" fmla="*/ 95 w 662"/>
                  <a:gd name="T59" fmla="*/ 50 h 1852"/>
                  <a:gd name="T60" fmla="*/ 66 w 662"/>
                  <a:gd name="T61" fmla="*/ 42 h 1852"/>
                  <a:gd name="T62" fmla="*/ 49 w 662"/>
                  <a:gd name="T63" fmla="*/ 38 h 1852"/>
                  <a:gd name="T64" fmla="*/ 39 w 662"/>
                  <a:gd name="T65" fmla="*/ 37 h 1852"/>
                  <a:gd name="T66" fmla="*/ 29 w 662"/>
                  <a:gd name="T67" fmla="*/ 36 h 1852"/>
                  <a:gd name="T68" fmla="*/ 19 w 662"/>
                  <a:gd name="T69" fmla="*/ 35 h 1852"/>
                  <a:gd name="T70" fmla="*/ 12 w 662"/>
                  <a:gd name="T71" fmla="*/ 31 h 1852"/>
                  <a:gd name="T72" fmla="*/ 24 w 662"/>
                  <a:gd name="T73" fmla="*/ 26 h 1852"/>
                  <a:gd name="T74" fmla="*/ 56 w 662"/>
                  <a:gd name="T75" fmla="*/ 19 h 1852"/>
                  <a:gd name="T76" fmla="*/ 88 w 662"/>
                  <a:gd name="T77" fmla="*/ 13 h 1852"/>
                  <a:gd name="T78" fmla="*/ 120 w 662"/>
                  <a:gd name="T79" fmla="*/ 8 h 1852"/>
                  <a:gd name="T80" fmla="*/ 154 w 662"/>
                  <a:gd name="T81" fmla="*/ 3 h 1852"/>
                  <a:gd name="T82" fmla="*/ 169 w 662"/>
                  <a:gd name="T83" fmla="*/ 741 h 1852"/>
                  <a:gd name="T84" fmla="*/ 169 w 662"/>
                  <a:gd name="T85" fmla="*/ 740 h 18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662" h="1852">
                    <a:moveTo>
                      <a:pt x="169" y="740"/>
                    </a:moveTo>
                    <a:lnTo>
                      <a:pt x="176" y="1763"/>
                    </a:lnTo>
                    <a:lnTo>
                      <a:pt x="215" y="1765"/>
                    </a:lnTo>
                    <a:lnTo>
                      <a:pt x="257" y="1767"/>
                    </a:lnTo>
                    <a:lnTo>
                      <a:pt x="304" y="1770"/>
                    </a:lnTo>
                    <a:lnTo>
                      <a:pt x="353" y="1770"/>
                    </a:lnTo>
                    <a:lnTo>
                      <a:pt x="402" y="1771"/>
                    </a:lnTo>
                    <a:lnTo>
                      <a:pt x="453" y="1771"/>
                    </a:lnTo>
                    <a:lnTo>
                      <a:pt x="502" y="1771"/>
                    </a:lnTo>
                    <a:lnTo>
                      <a:pt x="551" y="1771"/>
                    </a:lnTo>
                    <a:lnTo>
                      <a:pt x="600" y="1770"/>
                    </a:lnTo>
                    <a:lnTo>
                      <a:pt x="644" y="1770"/>
                    </a:lnTo>
                    <a:lnTo>
                      <a:pt x="647" y="1778"/>
                    </a:lnTo>
                    <a:lnTo>
                      <a:pt x="649" y="1786"/>
                    </a:lnTo>
                    <a:lnTo>
                      <a:pt x="652" y="1794"/>
                    </a:lnTo>
                    <a:lnTo>
                      <a:pt x="657" y="1802"/>
                    </a:lnTo>
                    <a:lnTo>
                      <a:pt x="659" y="1810"/>
                    </a:lnTo>
                    <a:lnTo>
                      <a:pt x="659" y="1818"/>
                    </a:lnTo>
                    <a:lnTo>
                      <a:pt x="662" y="1827"/>
                    </a:lnTo>
                    <a:lnTo>
                      <a:pt x="662" y="1835"/>
                    </a:lnTo>
                    <a:lnTo>
                      <a:pt x="659" y="1843"/>
                    </a:lnTo>
                    <a:lnTo>
                      <a:pt x="654" y="1852"/>
                    </a:lnTo>
                    <a:lnTo>
                      <a:pt x="586" y="1851"/>
                    </a:lnTo>
                    <a:lnTo>
                      <a:pt x="505" y="1848"/>
                    </a:lnTo>
                    <a:lnTo>
                      <a:pt x="419" y="1847"/>
                    </a:lnTo>
                    <a:lnTo>
                      <a:pt x="333" y="1846"/>
                    </a:lnTo>
                    <a:lnTo>
                      <a:pt x="247" y="1845"/>
                    </a:lnTo>
                    <a:lnTo>
                      <a:pt x="169" y="1845"/>
                    </a:lnTo>
                    <a:lnTo>
                      <a:pt x="103" y="1844"/>
                    </a:lnTo>
                    <a:lnTo>
                      <a:pt x="49" y="1844"/>
                    </a:lnTo>
                    <a:lnTo>
                      <a:pt x="14" y="1843"/>
                    </a:lnTo>
                    <a:lnTo>
                      <a:pt x="0" y="1843"/>
                    </a:lnTo>
                    <a:lnTo>
                      <a:pt x="7" y="1008"/>
                    </a:lnTo>
                    <a:lnTo>
                      <a:pt x="10" y="923"/>
                    </a:lnTo>
                    <a:lnTo>
                      <a:pt x="10" y="836"/>
                    </a:lnTo>
                    <a:lnTo>
                      <a:pt x="10" y="749"/>
                    </a:lnTo>
                    <a:lnTo>
                      <a:pt x="10" y="662"/>
                    </a:lnTo>
                    <a:lnTo>
                      <a:pt x="10" y="574"/>
                    </a:lnTo>
                    <a:lnTo>
                      <a:pt x="10" y="487"/>
                    </a:lnTo>
                    <a:lnTo>
                      <a:pt x="12" y="399"/>
                    </a:lnTo>
                    <a:lnTo>
                      <a:pt x="12" y="311"/>
                    </a:lnTo>
                    <a:lnTo>
                      <a:pt x="14" y="223"/>
                    </a:lnTo>
                    <a:lnTo>
                      <a:pt x="19" y="135"/>
                    </a:lnTo>
                    <a:lnTo>
                      <a:pt x="34" y="134"/>
                    </a:lnTo>
                    <a:lnTo>
                      <a:pt x="49" y="132"/>
                    </a:lnTo>
                    <a:lnTo>
                      <a:pt x="61" y="130"/>
                    </a:lnTo>
                    <a:lnTo>
                      <a:pt x="76" y="126"/>
                    </a:lnTo>
                    <a:lnTo>
                      <a:pt x="88" y="123"/>
                    </a:lnTo>
                    <a:lnTo>
                      <a:pt x="100" y="118"/>
                    </a:lnTo>
                    <a:lnTo>
                      <a:pt x="113" y="114"/>
                    </a:lnTo>
                    <a:lnTo>
                      <a:pt x="122" y="108"/>
                    </a:lnTo>
                    <a:lnTo>
                      <a:pt x="132" y="101"/>
                    </a:lnTo>
                    <a:lnTo>
                      <a:pt x="139" y="94"/>
                    </a:lnTo>
                    <a:lnTo>
                      <a:pt x="144" y="87"/>
                    </a:lnTo>
                    <a:lnTo>
                      <a:pt x="142" y="80"/>
                    </a:lnTo>
                    <a:lnTo>
                      <a:pt x="139" y="75"/>
                    </a:lnTo>
                    <a:lnTo>
                      <a:pt x="132" y="68"/>
                    </a:lnTo>
                    <a:lnTo>
                      <a:pt x="122" y="61"/>
                    </a:lnTo>
                    <a:lnTo>
                      <a:pt x="110" y="55"/>
                    </a:lnTo>
                    <a:lnTo>
                      <a:pt x="95" y="50"/>
                    </a:lnTo>
                    <a:lnTo>
                      <a:pt x="81" y="45"/>
                    </a:lnTo>
                    <a:lnTo>
                      <a:pt x="66" y="42"/>
                    </a:lnTo>
                    <a:lnTo>
                      <a:pt x="51" y="38"/>
                    </a:lnTo>
                    <a:lnTo>
                      <a:pt x="49" y="38"/>
                    </a:lnTo>
                    <a:lnTo>
                      <a:pt x="44" y="38"/>
                    </a:lnTo>
                    <a:lnTo>
                      <a:pt x="39" y="37"/>
                    </a:lnTo>
                    <a:lnTo>
                      <a:pt x="34" y="37"/>
                    </a:lnTo>
                    <a:lnTo>
                      <a:pt x="29" y="36"/>
                    </a:lnTo>
                    <a:lnTo>
                      <a:pt x="24" y="36"/>
                    </a:lnTo>
                    <a:lnTo>
                      <a:pt x="19" y="35"/>
                    </a:lnTo>
                    <a:lnTo>
                      <a:pt x="14" y="32"/>
                    </a:lnTo>
                    <a:lnTo>
                      <a:pt x="12" y="31"/>
                    </a:lnTo>
                    <a:lnTo>
                      <a:pt x="7" y="29"/>
                    </a:lnTo>
                    <a:lnTo>
                      <a:pt x="24" y="26"/>
                    </a:lnTo>
                    <a:lnTo>
                      <a:pt x="39" y="21"/>
                    </a:lnTo>
                    <a:lnTo>
                      <a:pt x="56" y="19"/>
                    </a:lnTo>
                    <a:lnTo>
                      <a:pt x="71" y="15"/>
                    </a:lnTo>
                    <a:lnTo>
                      <a:pt x="88" y="13"/>
                    </a:lnTo>
                    <a:lnTo>
                      <a:pt x="103" y="11"/>
                    </a:lnTo>
                    <a:lnTo>
                      <a:pt x="120" y="8"/>
                    </a:lnTo>
                    <a:lnTo>
                      <a:pt x="137" y="6"/>
                    </a:lnTo>
                    <a:lnTo>
                      <a:pt x="154" y="3"/>
                    </a:lnTo>
                    <a:lnTo>
                      <a:pt x="169" y="0"/>
                    </a:lnTo>
                    <a:lnTo>
                      <a:pt x="169" y="741"/>
                    </a:lnTo>
                    <a:lnTo>
                      <a:pt x="169" y="741"/>
                    </a:lnTo>
                    <a:lnTo>
                      <a:pt x="169" y="740"/>
                    </a:lnTo>
                    <a:close/>
                  </a:path>
                </a:pathLst>
              </a:custGeom>
              <a:solidFill>
                <a:srgbClr val="47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512" name="Freeform 56"/>
              <p:cNvSpPr>
                <a:spLocks/>
              </p:cNvSpPr>
              <p:nvPr/>
            </p:nvSpPr>
            <p:spPr bwMode="auto">
              <a:xfrm>
                <a:off x="2079" y="1910"/>
                <a:ext cx="3125" cy="1831"/>
              </a:xfrm>
              <a:custGeom>
                <a:avLst/>
                <a:gdLst>
                  <a:gd name="T0" fmla="*/ 3105 w 3125"/>
                  <a:gd name="T1" fmla="*/ 1032 h 1831"/>
                  <a:gd name="T2" fmla="*/ 3105 w 3125"/>
                  <a:gd name="T3" fmla="*/ 1196 h 1831"/>
                  <a:gd name="T4" fmla="*/ 3105 w 3125"/>
                  <a:gd name="T5" fmla="*/ 1357 h 1831"/>
                  <a:gd name="T6" fmla="*/ 3108 w 3125"/>
                  <a:gd name="T7" fmla="*/ 1516 h 1831"/>
                  <a:gd name="T8" fmla="*/ 3105 w 3125"/>
                  <a:gd name="T9" fmla="*/ 1670 h 1831"/>
                  <a:gd name="T10" fmla="*/ 3098 w 3125"/>
                  <a:gd name="T11" fmla="*/ 1822 h 1831"/>
                  <a:gd name="T12" fmla="*/ 2539 w 3125"/>
                  <a:gd name="T13" fmla="*/ 1822 h 1831"/>
                  <a:gd name="T14" fmla="*/ 1968 w 3125"/>
                  <a:gd name="T15" fmla="*/ 1822 h 1831"/>
                  <a:gd name="T16" fmla="*/ 1402 w 3125"/>
                  <a:gd name="T17" fmla="*/ 1823 h 1831"/>
                  <a:gd name="T18" fmla="*/ 848 w 3125"/>
                  <a:gd name="T19" fmla="*/ 1821 h 1831"/>
                  <a:gd name="T20" fmla="*/ 326 w 3125"/>
                  <a:gd name="T21" fmla="*/ 1814 h 1831"/>
                  <a:gd name="T22" fmla="*/ 274 w 3125"/>
                  <a:gd name="T23" fmla="*/ 1821 h 1831"/>
                  <a:gd name="T24" fmla="*/ 225 w 3125"/>
                  <a:gd name="T25" fmla="*/ 1818 h 1831"/>
                  <a:gd name="T26" fmla="*/ 176 w 3125"/>
                  <a:gd name="T27" fmla="*/ 1818 h 1831"/>
                  <a:gd name="T28" fmla="*/ 132 w 3125"/>
                  <a:gd name="T29" fmla="*/ 1821 h 1831"/>
                  <a:gd name="T30" fmla="*/ 86 w 3125"/>
                  <a:gd name="T31" fmla="*/ 1826 h 1831"/>
                  <a:gd name="T32" fmla="*/ 0 w 3125"/>
                  <a:gd name="T33" fmla="*/ 1732 h 1831"/>
                  <a:gd name="T34" fmla="*/ 189 w 3125"/>
                  <a:gd name="T35" fmla="*/ 1738 h 1831"/>
                  <a:gd name="T36" fmla="*/ 365 w 3125"/>
                  <a:gd name="T37" fmla="*/ 1741 h 1831"/>
                  <a:gd name="T38" fmla="*/ 539 w 3125"/>
                  <a:gd name="T39" fmla="*/ 1740 h 1831"/>
                  <a:gd name="T40" fmla="*/ 723 w 3125"/>
                  <a:gd name="T41" fmla="*/ 1740 h 1831"/>
                  <a:gd name="T42" fmla="*/ 926 w 3125"/>
                  <a:gd name="T43" fmla="*/ 1740 h 1831"/>
                  <a:gd name="T44" fmla="*/ 2899 w 3125"/>
                  <a:gd name="T45" fmla="*/ 1743 h 1831"/>
                  <a:gd name="T46" fmla="*/ 2909 w 3125"/>
                  <a:gd name="T47" fmla="*/ 1740 h 1831"/>
                  <a:gd name="T48" fmla="*/ 2921 w 3125"/>
                  <a:gd name="T49" fmla="*/ 1736 h 1831"/>
                  <a:gd name="T50" fmla="*/ 2929 w 3125"/>
                  <a:gd name="T51" fmla="*/ 1730 h 1831"/>
                  <a:gd name="T52" fmla="*/ 2936 w 3125"/>
                  <a:gd name="T53" fmla="*/ 1726 h 1831"/>
                  <a:gd name="T54" fmla="*/ 2956 w 3125"/>
                  <a:gd name="T55" fmla="*/ 502 h 1831"/>
                  <a:gd name="T56" fmla="*/ 2978 w 3125"/>
                  <a:gd name="T57" fmla="*/ 7 h 1831"/>
                  <a:gd name="T58" fmla="*/ 3010 w 3125"/>
                  <a:gd name="T59" fmla="*/ 17 h 1831"/>
                  <a:gd name="T60" fmla="*/ 3044 w 3125"/>
                  <a:gd name="T61" fmla="*/ 26 h 1831"/>
                  <a:gd name="T62" fmla="*/ 3081 w 3125"/>
                  <a:gd name="T63" fmla="*/ 36 h 1831"/>
                  <a:gd name="T64" fmla="*/ 3110 w 3125"/>
                  <a:gd name="T65" fmla="*/ 47 h 1831"/>
                  <a:gd name="T66" fmla="*/ 3125 w 3125"/>
                  <a:gd name="T67" fmla="*/ 53 h 18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125" h="1831">
                    <a:moveTo>
                      <a:pt x="3125" y="53"/>
                    </a:moveTo>
                    <a:lnTo>
                      <a:pt x="3105" y="1032"/>
                    </a:lnTo>
                    <a:lnTo>
                      <a:pt x="3105" y="1114"/>
                    </a:lnTo>
                    <a:lnTo>
                      <a:pt x="3105" y="1196"/>
                    </a:lnTo>
                    <a:lnTo>
                      <a:pt x="3105" y="1277"/>
                    </a:lnTo>
                    <a:lnTo>
                      <a:pt x="3105" y="1357"/>
                    </a:lnTo>
                    <a:lnTo>
                      <a:pt x="3108" y="1437"/>
                    </a:lnTo>
                    <a:lnTo>
                      <a:pt x="3108" y="1516"/>
                    </a:lnTo>
                    <a:lnTo>
                      <a:pt x="3105" y="1593"/>
                    </a:lnTo>
                    <a:lnTo>
                      <a:pt x="3105" y="1670"/>
                    </a:lnTo>
                    <a:lnTo>
                      <a:pt x="3103" y="1746"/>
                    </a:lnTo>
                    <a:lnTo>
                      <a:pt x="3098" y="1822"/>
                    </a:lnTo>
                    <a:lnTo>
                      <a:pt x="2821" y="1822"/>
                    </a:lnTo>
                    <a:lnTo>
                      <a:pt x="2539" y="1822"/>
                    </a:lnTo>
                    <a:lnTo>
                      <a:pt x="2255" y="1822"/>
                    </a:lnTo>
                    <a:lnTo>
                      <a:pt x="1968" y="1822"/>
                    </a:lnTo>
                    <a:lnTo>
                      <a:pt x="1684" y="1823"/>
                    </a:lnTo>
                    <a:lnTo>
                      <a:pt x="1402" y="1823"/>
                    </a:lnTo>
                    <a:lnTo>
                      <a:pt x="1122" y="1822"/>
                    </a:lnTo>
                    <a:lnTo>
                      <a:pt x="848" y="1821"/>
                    </a:lnTo>
                    <a:lnTo>
                      <a:pt x="583" y="1817"/>
                    </a:lnTo>
                    <a:lnTo>
                      <a:pt x="326" y="1814"/>
                    </a:lnTo>
                    <a:lnTo>
                      <a:pt x="301" y="1822"/>
                    </a:lnTo>
                    <a:lnTo>
                      <a:pt x="274" y="1821"/>
                    </a:lnTo>
                    <a:lnTo>
                      <a:pt x="250" y="1820"/>
                    </a:lnTo>
                    <a:lnTo>
                      <a:pt x="225" y="1818"/>
                    </a:lnTo>
                    <a:lnTo>
                      <a:pt x="201" y="1818"/>
                    </a:lnTo>
                    <a:lnTo>
                      <a:pt x="176" y="1818"/>
                    </a:lnTo>
                    <a:lnTo>
                      <a:pt x="154" y="1818"/>
                    </a:lnTo>
                    <a:lnTo>
                      <a:pt x="132" y="1821"/>
                    </a:lnTo>
                    <a:lnTo>
                      <a:pt x="108" y="1823"/>
                    </a:lnTo>
                    <a:lnTo>
                      <a:pt x="86" y="1826"/>
                    </a:lnTo>
                    <a:lnTo>
                      <a:pt x="61" y="1831"/>
                    </a:lnTo>
                    <a:lnTo>
                      <a:pt x="0" y="1732"/>
                    </a:lnTo>
                    <a:lnTo>
                      <a:pt x="95" y="1735"/>
                    </a:lnTo>
                    <a:lnTo>
                      <a:pt x="189" y="1738"/>
                    </a:lnTo>
                    <a:lnTo>
                      <a:pt x="277" y="1740"/>
                    </a:lnTo>
                    <a:lnTo>
                      <a:pt x="365" y="1741"/>
                    </a:lnTo>
                    <a:lnTo>
                      <a:pt x="451" y="1741"/>
                    </a:lnTo>
                    <a:lnTo>
                      <a:pt x="539" y="1740"/>
                    </a:lnTo>
                    <a:lnTo>
                      <a:pt x="627" y="1740"/>
                    </a:lnTo>
                    <a:lnTo>
                      <a:pt x="723" y="1740"/>
                    </a:lnTo>
                    <a:lnTo>
                      <a:pt x="821" y="1740"/>
                    </a:lnTo>
                    <a:lnTo>
                      <a:pt x="926" y="1740"/>
                    </a:lnTo>
                    <a:lnTo>
                      <a:pt x="2892" y="1743"/>
                    </a:lnTo>
                    <a:lnTo>
                      <a:pt x="2899" y="1743"/>
                    </a:lnTo>
                    <a:lnTo>
                      <a:pt x="2904" y="1742"/>
                    </a:lnTo>
                    <a:lnTo>
                      <a:pt x="2909" y="1740"/>
                    </a:lnTo>
                    <a:lnTo>
                      <a:pt x="2917" y="1738"/>
                    </a:lnTo>
                    <a:lnTo>
                      <a:pt x="2921" y="1736"/>
                    </a:lnTo>
                    <a:lnTo>
                      <a:pt x="2926" y="1734"/>
                    </a:lnTo>
                    <a:lnTo>
                      <a:pt x="2929" y="1730"/>
                    </a:lnTo>
                    <a:lnTo>
                      <a:pt x="2934" y="1728"/>
                    </a:lnTo>
                    <a:lnTo>
                      <a:pt x="2936" y="1726"/>
                    </a:lnTo>
                    <a:lnTo>
                      <a:pt x="2936" y="1722"/>
                    </a:lnTo>
                    <a:lnTo>
                      <a:pt x="2956" y="502"/>
                    </a:lnTo>
                    <a:lnTo>
                      <a:pt x="2966" y="0"/>
                    </a:lnTo>
                    <a:lnTo>
                      <a:pt x="2978" y="7"/>
                    </a:lnTo>
                    <a:lnTo>
                      <a:pt x="2993" y="13"/>
                    </a:lnTo>
                    <a:lnTo>
                      <a:pt x="3010" y="17"/>
                    </a:lnTo>
                    <a:lnTo>
                      <a:pt x="3027" y="22"/>
                    </a:lnTo>
                    <a:lnTo>
                      <a:pt x="3044" y="26"/>
                    </a:lnTo>
                    <a:lnTo>
                      <a:pt x="3061" y="31"/>
                    </a:lnTo>
                    <a:lnTo>
                      <a:pt x="3081" y="36"/>
                    </a:lnTo>
                    <a:lnTo>
                      <a:pt x="3095" y="41"/>
                    </a:lnTo>
                    <a:lnTo>
                      <a:pt x="3110" y="47"/>
                    </a:lnTo>
                    <a:lnTo>
                      <a:pt x="3125" y="53"/>
                    </a:lnTo>
                    <a:lnTo>
                      <a:pt x="3125" y="53"/>
                    </a:lnTo>
                    <a:close/>
                  </a:path>
                </a:pathLst>
              </a:custGeom>
              <a:solidFill>
                <a:srgbClr val="47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513" name="Freeform 57"/>
              <p:cNvSpPr>
                <a:spLocks/>
              </p:cNvSpPr>
              <p:nvPr/>
            </p:nvSpPr>
            <p:spPr bwMode="auto">
              <a:xfrm>
                <a:off x="3250" y="3749"/>
                <a:ext cx="1189" cy="426"/>
              </a:xfrm>
              <a:custGeom>
                <a:avLst/>
                <a:gdLst>
                  <a:gd name="T0" fmla="*/ 299 w 1189"/>
                  <a:gd name="T1" fmla="*/ 73 h 426"/>
                  <a:gd name="T2" fmla="*/ 402 w 1189"/>
                  <a:gd name="T3" fmla="*/ 97 h 426"/>
                  <a:gd name="T4" fmla="*/ 510 w 1189"/>
                  <a:gd name="T5" fmla="*/ 111 h 426"/>
                  <a:gd name="T6" fmla="*/ 572 w 1189"/>
                  <a:gd name="T7" fmla="*/ 115 h 426"/>
                  <a:gd name="T8" fmla="*/ 527 w 1189"/>
                  <a:gd name="T9" fmla="*/ 133 h 426"/>
                  <a:gd name="T10" fmla="*/ 493 w 1189"/>
                  <a:gd name="T11" fmla="*/ 151 h 426"/>
                  <a:gd name="T12" fmla="*/ 478 w 1189"/>
                  <a:gd name="T13" fmla="*/ 171 h 426"/>
                  <a:gd name="T14" fmla="*/ 525 w 1189"/>
                  <a:gd name="T15" fmla="*/ 182 h 426"/>
                  <a:gd name="T16" fmla="*/ 572 w 1189"/>
                  <a:gd name="T17" fmla="*/ 168 h 426"/>
                  <a:gd name="T18" fmla="*/ 621 w 1189"/>
                  <a:gd name="T19" fmla="*/ 153 h 426"/>
                  <a:gd name="T20" fmla="*/ 701 w 1189"/>
                  <a:gd name="T21" fmla="*/ 154 h 426"/>
                  <a:gd name="T22" fmla="*/ 672 w 1189"/>
                  <a:gd name="T23" fmla="*/ 163 h 426"/>
                  <a:gd name="T24" fmla="*/ 638 w 1189"/>
                  <a:gd name="T25" fmla="*/ 173 h 426"/>
                  <a:gd name="T26" fmla="*/ 603 w 1189"/>
                  <a:gd name="T27" fmla="*/ 181 h 426"/>
                  <a:gd name="T28" fmla="*/ 574 w 1189"/>
                  <a:gd name="T29" fmla="*/ 192 h 426"/>
                  <a:gd name="T30" fmla="*/ 549 w 1189"/>
                  <a:gd name="T31" fmla="*/ 205 h 426"/>
                  <a:gd name="T32" fmla="*/ 535 w 1189"/>
                  <a:gd name="T33" fmla="*/ 221 h 426"/>
                  <a:gd name="T34" fmla="*/ 586 w 1189"/>
                  <a:gd name="T35" fmla="*/ 237 h 426"/>
                  <a:gd name="T36" fmla="*/ 665 w 1189"/>
                  <a:gd name="T37" fmla="*/ 224 h 426"/>
                  <a:gd name="T38" fmla="*/ 741 w 1189"/>
                  <a:gd name="T39" fmla="*/ 201 h 426"/>
                  <a:gd name="T40" fmla="*/ 895 w 1189"/>
                  <a:gd name="T41" fmla="*/ 189 h 426"/>
                  <a:gd name="T42" fmla="*/ 826 w 1189"/>
                  <a:gd name="T43" fmla="*/ 199 h 426"/>
                  <a:gd name="T44" fmla="*/ 743 w 1189"/>
                  <a:gd name="T45" fmla="*/ 221 h 426"/>
                  <a:gd name="T46" fmla="*/ 672 w 1189"/>
                  <a:gd name="T47" fmla="*/ 250 h 426"/>
                  <a:gd name="T48" fmla="*/ 721 w 1189"/>
                  <a:gd name="T49" fmla="*/ 275 h 426"/>
                  <a:gd name="T50" fmla="*/ 812 w 1189"/>
                  <a:gd name="T51" fmla="*/ 258 h 426"/>
                  <a:gd name="T52" fmla="*/ 902 w 1189"/>
                  <a:gd name="T53" fmla="*/ 233 h 426"/>
                  <a:gd name="T54" fmla="*/ 969 w 1189"/>
                  <a:gd name="T55" fmla="*/ 226 h 426"/>
                  <a:gd name="T56" fmla="*/ 966 w 1189"/>
                  <a:gd name="T57" fmla="*/ 213 h 426"/>
                  <a:gd name="T58" fmla="*/ 947 w 1189"/>
                  <a:gd name="T59" fmla="*/ 201 h 426"/>
                  <a:gd name="T60" fmla="*/ 920 w 1189"/>
                  <a:gd name="T61" fmla="*/ 192 h 426"/>
                  <a:gd name="T62" fmla="*/ 1015 w 1189"/>
                  <a:gd name="T63" fmla="*/ 199 h 426"/>
                  <a:gd name="T64" fmla="*/ 1098 w 1189"/>
                  <a:gd name="T65" fmla="*/ 219 h 426"/>
                  <a:gd name="T66" fmla="*/ 1162 w 1189"/>
                  <a:gd name="T67" fmla="*/ 254 h 426"/>
                  <a:gd name="T68" fmla="*/ 1189 w 1189"/>
                  <a:gd name="T69" fmla="*/ 295 h 426"/>
                  <a:gd name="T70" fmla="*/ 1172 w 1189"/>
                  <a:gd name="T71" fmla="*/ 331 h 426"/>
                  <a:gd name="T72" fmla="*/ 1130 w 1189"/>
                  <a:gd name="T73" fmla="*/ 365 h 426"/>
                  <a:gd name="T74" fmla="*/ 1059 w 1189"/>
                  <a:gd name="T75" fmla="*/ 402 h 426"/>
                  <a:gd name="T76" fmla="*/ 893 w 1189"/>
                  <a:gd name="T77" fmla="*/ 426 h 426"/>
                  <a:gd name="T78" fmla="*/ 704 w 1189"/>
                  <a:gd name="T79" fmla="*/ 422 h 426"/>
                  <a:gd name="T80" fmla="*/ 530 w 1189"/>
                  <a:gd name="T81" fmla="*/ 407 h 426"/>
                  <a:gd name="T82" fmla="*/ 393 w 1189"/>
                  <a:gd name="T83" fmla="*/ 376 h 426"/>
                  <a:gd name="T84" fmla="*/ 339 w 1189"/>
                  <a:gd name="T85" fmla="*/ 311 h 426"/>
                  <a:gd name="T86" fmla="*/ 299 w 1189"/>
                  <a:gd name="T87" fmla="*/ 239 h 426"/>
                  <a:gd name="T88" fmla="*/ 221 w 1189"/>
                  <a:gd name="T89" fmla="*/ 232 h 426"/>
                  <a:gd name="T90" fmla="*/ 128 w 1189"/>
                  <a:gd name="T91" fmla="*/ 203 h 426"/>
                  <a:gd name="T92" fmla="*/ 47 w 1189"/>
                  <a:gd name="T93" fmla="*/ 167 h 426"/>
                  <a:gd name="T94" fmla="*/ 0 w 1189"/>
                  <a:gd name="T95" fmla="*/ 123 h 426"/>
                  <a:gd name="T96" fmla="*/ 8 w 1189"/>
                  <a:gd name="T97" fmla="*/ 83 h 426"/>
                  <a:gd name="T98" fmla="*/ 30 w 1189"/>
                  <a:gd name="T99" fmla="*/ 46 h 426"/>
                  <a:gd name="T100" fmla="*/ 62 w 1189"/>
                  <a:gd name="T101" fmla="*/ 11 h 426"/>
                  <a:gd name="T102" fmla="*/ 106 w 1189"/>
                  <a:gd name="T103" fmla="*/ 8 h 426"/>
                  <a:gd name="T104" fmla="*/ 152 w 1189"/>
                  <a:gd name="T105" fmla="*/ 25 h 426"/>
                  <a:gd name="T106" fmla="*/ 201 w 1189"/>
                  <a:gd name="T107" fmla="*/ 46 h 426"/>
                  <a:gd name="T108" fmla="*/ 233 w 1189"/>
                  <a:gd name="T109" fmla="*/ 57 h 4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189" h="426">
                    <a:moveTo>
                      <a:pt x="233" y="56"/>
                    </a:moveTo>
                    <a:lnTo>
                      <a:pt x="265" y="65"/>
                    </a:lnTo>
                    <a:lnTo>
                      <a:pt x="299" y="73"/>
                    </a:lnTo>
                    <a:lnTo>
                      <a:pt x="334" y="82"/>
                    </a:lnTo>
                    <a:lnTo>
                      <a:pt x="366" y="90"/>
                    </a:lnTo>
                    <a:lnTo>
                      <a:pt x="402" y="97"/>
                    </a:lnTo>
                    <a:lnTo>
                      <a:pt x="437" y="103"/>
                    </a:lnTo>
                    <a:lnTo>
                      <a:pt x="471" y="109"/>
                    </a:lnTo>
                    <a:lnTo>
                      <a:pt x="510" y="111"/>
                    </a:lnTo>
                    <a:lnTo>
                      <a:pt x="547" y="112"/>
                    </a:lnTo>
                    <a:lnTo>
                      <a:pt x="586" y="110"/>
                    </a:lnTo>
                    <a:lnTo>
                      <a:pt x="572" y="115"/>
                    </a:lnTo>
                    <a:lnTo>
                      <a:pt x="557" y="121"/>
                    </a:lnTo>
                    <a:lnTo>
                      <a:pt x="542" y="127"/>
                    </a:lnTo>
                    <a:lnTo>
                      <a:pt x="527" y="133"/>
                    </a:lnTo>
                    <a:lnTo>
                      <a:pt x="515" y="138"/>
                    </a:lnTo>
                    <a:lnTo>
                      <a:pt x="503" y="144"/>
                    </a:lnTo>
                    <a:lnTo>
                      <a:pt x="493" y="151"/>
                    </a:lnTo>
                    <a:lnTo>
                      <a:pt x="486" y="158"/>
                    </a:lnTo>
                    <a:lnTo>
                      <a:pt x="481" y="165"/>
                    </a:lnTo>
                    <a:lnTo>
                      <a:pt x="478" y="171"/>
                    </a:lnTo>
                    <a:lnTo>
                      <a:pt x="496" y="179"/>
                    </a:lnTo>
                    <a:lnTo>
                      <a:pt x="510" y="182"/>
                    </a:lnTo>
                    <a:lnTo>
                      <a:pt x="525" y="182"/>
                    </a:lnTo>
                    <a:lnTo>
                      <a:pt x="540" y="178"/>
                    </a:lnTo>
                    <a:lnTo>
                      <a:pt x="557" y="174"/>
                    </a:lnTo>
                    <a:lnTo>
                      <a:pt x="572" y="168"/>
                    </a:lnTo>
                    <a:lnTo>
                      <a:pt x="586" y="162"/>
                    </a:lnTo>
                    <a:lnTo>
                      <a:pt x="603" y="157"/>
                    </a:lnTo>
                    <a:lnTo>
                      <a:pt x="621" y="153"/>
                    </a:lnTo>
                    <a:lnTo>
                      <a:pt x="638" y="151"/>
                    </a:lnTo>
                    <a:lnTo>
                      <a:pt x="706" y="151"/>
                    </a:lnTo>
                    <a:lnTo>
                      <a:pt x="701" y="154"/>
                    </a:lnTo>
                    <a:lnTo>
                      <a:pt x="692" y="158"/>
                    </a:lnTo>
                    <a:lnTo>
                      <a:pt x="684" y="160"/>
                    </a:lnTo>
                    <a:lnTo>
                      <a:pt x="672" y="163"/>
                    </a:lnTo>
                    <a:lnTo>
                      <a:pt x="662" y="167"/>
                    </a:lnTo>
                    <a:lnTo>
                      <a:pt x="650" y="169"/>
                    </a:lnTo>
                    <a:lnTo>
                      <a:pt x="638" y="173"/>
                    </a:lnTo>
                    <a:lnTo>
                      <a:pt x="625" y="175"/>
                    </a:lnTo>
                    <a:lnTo>
                      <a:pt x="616" y="178"/>
                    </a:lnTo>
                    <a:lnTo>
                      <a:pt x="603" y="181"/>
                    </a:lnTo>
                    <a:lnTo>
                      <a:pt x="594" y="184"/>
                    </a:lnTo>
                    <a:lnTo>
                      <a:pt x="584" y="187"/>
                    </a:lnTo>
                    <a:lnTo>
                      <a:pt x="574" y="192"/>
                    </a:lnTo>
                    <a:lnTo>
                      <a:pt x="564" y="197"/>
                    </a:lnTo>
                    <a:lnTo>
                      <a:pt x="557" y="200"/>
                    </a:lnTo>
                    <a:lnTo>
                      <a:pt x="549" y="205"/>
                    </a:lnTo>
                    <a:lnTo>
                      <a:pt x="542" y="210"/>
                    </a:lnTo>
                    <a:lnTo>
                      <a:pt x="537" y="215"/>
                    </a:lnTo>
                    <a:lnTo>
                      <a:pt x="535" y="221"/>
                    </a:lnTo>
                    <a:lnTo>
                      <a:pt x="530" y="226"/>
                    </a:lnTo>
                    <a:lnTo>
                      <a:pt x="559" y="234"/>
                    </a:lnTo>
                    <a:lnTo>
                      <a:pt x="586" y="237"/>
                    </a:lnTo>
                    <a:lnTo>
                      <a:pt x="613" y="235"/>
                    </a:lnTo>
                    <a:lnTo>
                      <a:pt x="640" y="231"/>
                    </a:lnTo>
                    <a:lnTo>
                      <a:pt x="665" y="224"/>
                    </a:lnTo>
                    <a:lnTo>
                      <a:pt x="689" y="216"/>
                    </a:lnTo>
                    <a:lnTo>
                      <a:pt x="716" y="208"/>
                    </a:lnTo>
                    <a:lnTo>
                      <a:pt x="741" y="201"/>
                    </a:lnTo>
                    <a:lnTo>
                      <a:pt x="768" y="195"/>
                    </a:lnTo>
                    <a:lnTo>
                      <a:pt x="795" y="192"/>
                    </a:lnTo>
                    <a:lnTo>
                      <a:pt x="895" y="189"/>
                    </a:lnTo>
                    <a:lnTo>
                      <a:pt x="875" y="191"/>
                    </a:lnTo>
                    <a:lnTo>
                      <a:pt x="851" y="194"/>
                    </a:lnTo>
                    <a:lnTo>
                      <a:pt x="826" y="199"/>
                    </a:lnTo>
                    <a:lnTo>
                      <a:pt x="799" y="205"/>
                    </a:lnTo>
                    <a:lnTo>
                      <a:pt x="770" y="211"/>
                    </a:lnTo>
                    <a:lnTo>
                      <a:pt x="743" y="221"/>
                    </a:lnTo>
                    <a:lnTo>
                      <a:pt x="719" y="230"/>
                    </a:lnTo>
                    <a:lnTo>
                      <a:pt x="694" y="240"/>
                    </a:lnTo>
                    <a:lnTo>
                      <a:pt x="672" y="250"/>
                    </a:lnTo>
                    <a:lnTo>
                      <a:pt x="655" y="263"/>
                    </a:lnTo>
                    <a:lnTo>
                      <a:pt x="689" y="273"/>
                    </a:lnTo>
                    <a:lnTo>
                      <a:pt x="721" y="275"/>
                    </a:lnTo>
                    <a:lnTo>
                      <a:pt x="750" y="273"/>
                    </a:lnTo>
                    <a:lnTo>
                      <a:pt x="782" y="267"/>
                    </a:lnTo>
                    <a:lnTo>
                      <a:pt x="812" y="258"/>
                    </a:lnTo>
                    <a:lnTo>
                      <a:pt x="841" y="249"/>
                    </a:lnTo>
                    <a:lnTo>
                      <a:pt x="873" y="240"/>
                    </a:lnTo>
                    <a:lnTo>
                      <a:pt x="902" y="233"/>
                    </a:lnTo>
                    <a:lnTo>
                      <a:pt x="934" y="229"/>
                    </a:lnTo>
                    <a:lnTo>
                      <a:pt x="964" y="230"/>
                    </a:lnTo>
                    <a:lnTo>
                      <a:pt x="969" y="226"/>
                    </a:lnTo>
                    <a:lnTo>
                      <a:pt x="971" y="222"/>
                    </a:lnTo>
                    <a:lnTo>
                      <a:pt x="971" y="217"/>
                    </a:lnTo>
                    <a:lnTo>
                      <a:pt x="966" y="213"/>
                    </a:lnTo>
                    <a:lnTo>
                      <a:pt x="961" y="209"/>
                    </a:lnTo>
                    <a:lnTo>
                      <a:pt x="956" y="205"/>
                    </a:lnTo>
                    <a:lnTo>
                      <a:pt x="947" y="201"/>
                    </a:lnTo>
                    <a:lnTo>
                      <a:pt x="939" y="198"/>
                    </a:lnTo>
                    <a:lnTo>
                      <a:pt x="929" y="194"/>
                    </a:lnTo>
                    <a:lnTo>
                      <a:pt x="920" y="192"/>
                    </a:lnTo>
                    <a:lnTo>
                      <a:pt x="951" y="193"/>
                    </a:lnTo>
                    <a:lnTo>
                      <a:pt x="983" y="195"/>
                    </a:lnTo>
                    <a:lnTo>
                      <a:pt x="1015" y="199"/>
                    </a:lnTo>
                    <a:lnTo>
                      <a:pt x="1045" y="205"/>
                    </a:lnTo>
                    <a:lnTo>
                      <a:pt x="1072" y="211"/>
                    </a:lnTo>
                    <a:lnTo>
                      <a:pt x="1098" y="219"/>
                    </a:lnTo>
                    <a:lnTo>
                      <a:pt x="1123" y="230"/>
                    </a:lnTo>
                    <a:lnTo>
                      <a:pt x="1145" y="241"/>
                    </a:lnTo>
                    <a:lnTo>
                      <a:pt x="1162" y="254"/>
                    </a:lnTo>
                    <a:lnTo>
                      <a:pt x="1177" y="267"/>
                    </a:lnTo>
                    <a:lnTo>
                      <a:pt x="1187" y="281"/>
                    </a:lnTo>
                    <a:lnTo>
                      <a:pt x="1189" y="295"/>
                    </a:lnTo>
                    <a:lnTo>
                      <a:pt x="1187" y="307"/>
                    </a:lnTo>
                    <a:lnTo>
                      <a:pt x="1182" y="319"/>
                    </a:lnTo>
                    <a:lnTo>
                      <a:pt x="1172" y="331"/>
                    </a:lnTo>
                    <a:lnTo>
                      <a:pt x="1160" y="343"/>
                    </a:lnTo>
                    <a:lnTo>
                      <a:pt x="1145" y="353"/>
                    </a:lnTo>
                    <a:lnTo>
                      <a:pt x="1130" y="365"/>
                    </a:lnTo>
                    <a:lnTo>
                      <a:pt x="1118" y="375"/>
                    </a:lnTo>
                    <a:lnTo>
                      <a:pt x="1103" y="386"/>
                    </a:lnTo>
                    <a:lnTo>
                      <a:pt x="1059" y="402"/>
                    </a:lnTo>
                    <a:lnTo>
                      <a:pt x="1008" y="415"/>
                    </a:lnTo>
                    <a:lnTo>
                      <a:pt x="951" y="422"/>
                    </a:lnTo>
                    <a:lnTo>
                      <a:pt x="893" y="426"/>
                    </a:lnTo>
                    <a:lnTo>
                      <a:pt x="829" y="426"/>
                    </a:lnTo>
                    <a:lnTo>
                      <a:pt x="768" y="425"/>
                    </a:lnTo>
                    <a:lnTo>
                      <a:pt x="704" y="422"/>
                    </a:lnTo>
                    <a:lnTo>
                      <a:pt x="643" y="417"/>
                    </a:lnTo>
                    <a:lnTo>
                      <a:pt x="586" y="413"/>
                    </a:lnTo>
                    <a:lnTo>
                      <a:pt x="530" y="407"/>
                    </a:lnTo>
                    <a:lnTo>
                      <a:pt x="471" y="402"/>
                    </a:lnTo>
                    <a:lnTo>
                      <a:pt x="427" y="392"/>
                    </a:lnTo>
                    <a:lnTo>
                      <a:pt x="393" y="376"/>
                    </a:lnTo>
                    <a:lnTo>
                      <a:pt x="368" y="358"/>
                    </a:lnTo>
                    <a:lnTo>
                      <a:pt x="351" y="335"/>
                    </a:lnTo>
                    <a:lnTo>
                      <a:pt x="339" y="311"/>
                    </a:lnTo>
                    <a:lnTo>
                      <a:pt x="326" y="286"/>
                    </a:lnTo>
                    <a:lnTo>
                      <a:pt x="314" y="262"/>
                    </a:lnTo>
                    <a:lnTo>
                      <a:pt x="299" y="239"/>
                    </a:lnTo>
                    <a:lnTo>
                      <a:pt x="277" y="218"/>
                    </a:lnTo>
                    <a:lnTo>
                      <a:pt x="250" y="239"/>
                    </a:lnTo>
                    <a:lnTo>
                      <a:pt x="221" y="232"/>
                    </a:lnTo>
                    <a:lnTo>
                      <a:pt x="189" y="223"/>
                    </a:lnTo>
                    <a:lnTo>
                      <a:pt x="157" y="214"/>
                    </a:lnTo>
                    <a:lnTo>
                      <a:pt x="128" y="203"/>
                    </a:lnTo>
                    <a:lnTo>
                      <a:pt x="98" y="192"/>
                    </a:lnTo>
                    <a:lnTo>
                      <a:pt x="71" y="179"/>
                    </a:lnTo>
                    <a:lnTo>
                      <a:pt x="47" y="167"/>
                    </a:lnTo>
                    <a:lnTo>
                      <a:pt x="27" y="153"/>
                    </a:lnTo>
                    <a:lnTo>
                      <a:pt x="13" y="138"/>
                    </a:lnTo>
                    <a:lnTo>
                      <a:pt x="0" y="123"/>
                    </a:lnTo>
                    <a:lnTo>
                      <a:pt x="0" y="110"/>
                    </a:lnTo>
                    <a:lnTo>
                      <a:pt x="3" y="97"/>
                    </a:lnTo>
                    <a:lnTo>
                      <a:pt x="8" y="83"/>
                    </a:lnTo>
                    <a:lnTo>
                      <a:pt x="13" y="71"/>
                    </a:lnTo>
                    <a:lnTo>
                      <a:pt x="20" y="58"/>
                    </a:lnTo>
                    <a:lnTo>
                      <a:pt x="30" y="46"/>
                    </a:lnTo>
                    <a:lnTo>
                      <a:pt x="40" y="34"/>
                    </a:lnTo>
                    <a:lnTo>
                      <a:pt x="49" y="23"/>
                    </a:lnTo>
                    <a:lnTo>
                      <a:pt x="62" y="11"/>
                    </a:lnTo>
                    <a:lnTo>
                      <a:pt x="74" y="0"/>
                    </a:lnTo>
                    <a:lnTo>
                      <a:pt x="91" y="3"/>
                    </a:lnTo>
                    <a:lnTo>
                      <a:pt x="106" y="8"/>
                    </a:lnTo>
                    <a:lnTo>
                      <a:pt x="121" y="13"/>
                    </a:lnTo>
                    <a:lnTo>
                      <a:pt x="138" y="19"/>
                    </a:lnTo>
                    <a:lnTo>
                      <a:pt x="152" y="25"/>
                    </a:lnTo>
                    <a:lnTo>
                      <a:pt x="170" y="32"/>
                    </a:lnTo>
                    <a:lnTo>
                      <a:pt x="184" y="39"/>
                    </a:lnTo>
                    <a:lnTo>
                      <a:pt x="201" y="46"/>
                    </a:lnTo>
                    <a:lnTo>
                      <a:pt x="216" y="51"/>
                    </a:lnTo>
                    <a:lnTo>
                      <a:pt x="233" y="57"/>
                    </a:lnTo>
                    <a:lnTo>
                      <a:pt x="233" y="57"/>
                    </a:lnTo>
                    <a:lnTo>
                      <a:pt x="233" y="56"/>
                    </a:lnTo>
                    <a:close/>
                  </a:path>
                </a:pathLst>
              </a:custGeom>
              <a:solidFill>
                <a:srgbClr val="B34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514" name="Freeform 58"/>
              <p:cNvSpPr>
                <a:spLocks/>
              </p:cNvSpPr>
              <p:nvPr/>
            </p:nvSpPr>
            <p:spPr bwMode="auto">
              <a:xfrm>
                <a:off x="3412" y="3749"/>
                <a:ext cx="47" cy="15"/>
              </a:xfrm>
              <a:custGeom>
                <a:avLst/>
                <a:gdLst>
                  <a:gd name="T0" fmla="*/ 44 w 47"/>
                  <a:gd name="T1" fmla="*/ 0 h 15"/>
                  <a:gd name="T2" fmla="*/ 47 w 47"/>
                  <a:gd name="T3" fmla="*/ 6 h 15"/>
                  <a:gd name="T4" fmla="*/ 42 w 47"/>
                  <a:gd name="T5" fmla="*/ 10 h 15"/>
                  <a:gd name="T6" fmla="*/ 37 w 47"/>
                  <a:gd name="T7" fmla="*/ 13 h 15"/>
                  <a:gd name="T8" fmla="*/ 30 w 47"/>
                  <a:gd name="T9" fmla="*/ 15 h 15"/>
                  <a:gd name="T10" fmla="*/ 22 w 47"/>
                  <a:gd name="T11" fmla="*/ 15 h 15"/>
                  <a:gd name="T12" fmla="*/ 15 w 47"/>
                  <a:gd name="T13" fmla="*/ 15 h 15"/>
                  <a:gd name="T14" fmla="*/ 10 w 47"/>
                  <a:gd name="T15" fmla="*/ 13 h 15"/>
                  <a:gd name="T16" fmla="*/ 3 w 47"/>
                  <a:gd name="T17" fmla="*/ 9 h 15"/>
                  <a:gd name="T18" fmla="*/ 0 w 47"/>
                  <a:gd name="T19" fmla="*/ 6 h 15"/>
                  <a:gd name="T20" fmla="*/ 0 w 47"/>
                  <a:gd name="T21" fmla="*/ 0 h 15"/>
                  <a:gd name="T22" fmla="*/ 44 w 47"/>
                  <a:gd name="T23" fmla="*/ 0 h 15"/>
                  <a:gd name="T24" fmla="*/ 44 w 47"/>
                  <a:gd name="T25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7" h="15">
                    <a:moveTo>
                      <a:pt x="44" y="0"/>
                    </a:moveTo>
                    <a:lnTo>
                      <a:pt x="47" y="6"/>
                    </a:lnTo>
                    <a:lnTo>
                      <a:pt x="42" y="10"/>
                    </a:lnTo>
                    <a:lnTo>
                      <a:pt x="37" y="13"/>
                    </a:lnTo>
                    <a:lnTo>
                      <a:pt x="30" y="15"/>
                    </a:lnTo>
                    <a:lnTo>
                      <a:pt x="22" y="15"/>
                    </a:lnTo>
                    <a:lnTo>
                      <a:pt x="15" y="15"/>
                    </a:lnTo>
                    <a:lnTo>
                      <a:pt x="10" y="13"/>
                    </a:lnTo>
                    <a:lnTo>
                      <a:pt x="3" y="9"/>
                    </a:lnTo>
                    <a:lnTo>
                      <a:pt x="0" y="6"/>
                    </a:lnTo>
                    <a:lnTo>
                      <a:pt x="0" y="0"/>
                    </a:lnTo>
                    <a:lnTo>
                      <a:pt x="44" y="0"/>
                    </a:lnTo>
                    <a:lnTo>
                      <a:pt x="44" y="0"/>
                    </a:lnTo>
                    <a:close/>
                  </a:path>
                </a:pathLst>
              </a:custGeom>
              <a:solidFill>
                <a:srgbClr val="FF00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515" name="Freeform 59"/>
              <p:cNvSpPr>
                <a:spLocks/>
              </p:cNvSpPr>
              <p:nvPr/>
            </p:nvSpPr>
            <p:spPr bwMode="auto">
              <a:xfrm>
                <a:off x="3491" y="3749"/>
                <a:ext cx="115" cy="54"/>
              </a:xfrm>
              <a:custGeom>
                <a:avLst/>
                <a:gdLst>
                  <a:gd name="T0" fmla="*/ 112 w 115"/>
                  <a:gd name="T1" fmla="*/ 0 h 54"/>
                  <a:gd name="T2" fmla="*/ 115 w 115"/>
                  <a:gd name="T3" fmla="*/ 6 h 54"/>
                  <a:gd name="T4" fmla="*/ 115 w 115"/>
                  <a:gd name="T5" fmla="*/ 11 h 54"/>
                  <a:gd name="T6" fmla="*/ 112 w 115"/>
                  <a:gd name="T7" fmla="*/ 17 h 54"/>
                  <a:gd name="T8" fmla="*/ 107 w 115"/>
                  <a:gd name="T9" fmla="*/ 23 h 54"/>
                  <a:gd name="T10" fmla="*/ 100 w 115"/>
                  <a:gd name="T11" fmla="*/ 29 h 54"/>
                  <a:gd name="T12" fmla="*/ 93 w 115"/>
                  <a:gd name="T13" fmla="*/ 34 h 54"/>
                  <a:gd name="T14" fmla="*/ 85 w 115"/>
                  <a:gd name="T15" fmla="*/ 39 h 54"/>
                  <a:gd name="T16" fmla="*/ 76 w 115"/>
                  <a:gd name="T17" fmla="*/ 45 h 54"/>
                  <a:gd name="T18" fmla="*/ 68 w 115"/>
                  <a:gd name="T19" fmla="*/ 49 h 54"/>
                  <a:gd name="T20" fmla="*/ 61 w 115"/>
                  <a:gd name="T21" fmla="*/ 54 h 54"/>
                  <a:gd name="T22" fmla="*/ 49 w 115"/>
                  <a:gd name="T23" fmla="*/ 51 h 54"/>
                  <a:gd name="T24" fmla="*/ 36 w 115"/>
                  <a:gd name="T25" fmla="*/ 48 h 54"/>
                  <a:gd name="T26" fmla="*/ 24 w 115"/>
                  <a:gd name="T27" fmla="*/ 45 h 54"/>
                  <a:gd name="T28" fmla="*/ 14 w 115"/>
                  <a:gd name="T29" fmla="*/ 40 h 54"/>
                  <a:gd name="T30" fmla="*/ 7 w 115"/>
                  <a:gd name="T31" fmla="*/ 35 h 54"/>
                  <a:gd name="T32" fmla="*/ 2 w 115"/>
                  <a:gd name="T33" fmla="*/ 30 h 54"/>
                  <a:gd name="T34" fmla="*/ 0 w 115"/>
                  <a:gd name="T35" fmla="*/ 24 h 54"/>
                  <a:gd name="T36" fmla="*/ 0 w 115"/>
                  <a:gd name="T37" fmla="*/ 17 h 54"/>
                  <a:gd name="T38" fmla="*/ 5 w 115"/>
                  <a:gd name="T39" fmla="*/ 11 h 54"/>
                  <a:gd name="T40" fmla="*/ 9 w 115"/>
                  <a:gd name="T41" fmla="*/ 3 h 54"/>
                  <a:gd name="T42" fmla="*/ 19 w 115"/>
                  <a:gd name="T43" fmla="*/ 2 h 54"/>
                  <a:gd name="T44" fmla="*/ 29 w 115"/>
                  <a:gd name="T45" fmla="*/ 1 h 54"/>
                  <a:gd name="T46" fmla="*/ 39 w 115"/>
                  <a:gd name="T47" fmla="*/ 0 h 54"/>
                  <a:gd name="T48" fmla="*/ 49 w 115"/>
                  <a:gd name="T49" fmla="*/ 0 h 54"/>
                  <a:gd name="T50" fmla="*/ 61 w 115"/>
                  <a:gd name="T51" fmla="*/ 0 h 54"/>
                  <a:gd name="T52" fmla="*/ 71 w 115"/>
                  <a:gd name="T53" fmla="*/ 0 h 54"/>
                  <a:gd name="T54" fmla="*/ 83 w 115"/>
                  <a:gd name="T55" fmla="*/ 0 h 54"/>
                  <a:gd name="T56" fmla="*/ 93 w 115"/>
                  <a:gd name="T57" fmla="*/ 0 h 54"/>
                  <a:gd name="T58" fmla="*/ 103 w 115"/>
                  <a:gd name="T59" fmla="*/ 0 h 54"/>
                  <a:gd name="T60" fmla="*/ 112 w 115"/>
                  <a:gd name="T61" fmla="*/ 0 h 54"/>
                  <a:gd name="T62" fmla="*/ 112 w 115"/>
                  <a:gd name="T6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15" h="54">
                    <a:moveTo>
                      <a:pt x="112" y="0"/>
                    </a:moveTo>
                    <a:lnTo>
                      <a:pt x="115" y="6"/>
                    </a:lnTo>
                    <a:lnTo>
                      <a:pt x="115" y="11"/>
                    </a:lnTo>
                    <a:lnTo>
                      <a:pt x="112" y="17"/>
                    </a:lnTo>
                    <a:lnTo>
                      <a:pt x="107" y="23"/>
                    </a:lnTo>
                    <a:lnTo>
                      <a:pt x="100" y="29"/>
                    </a:lnTo>
                    <a:lnTo>
                      <a:pt x="93" y="34"/>
                    </a:lnTo>
                    <a:lnTo>
                      <a:pt x="85" y="39"/>
                    </a:lnTo>
                    <a:lnTo>
                      <a:pt x="76" y="45"/>
                    </a:lnTo>
                    <a:lnTo>
                      <a:pt x="68" y="49"/>
                    </a:lnTo>
                    <a:lnTo>
                      <a:pt x="61" y="54"/>
                    </a:lnTo>
                    <a:lnTo>
                      <a:pt x="49" y="51"/>
                    </a:lnTo>
                    <a:lnTo>
                      <a:pt x="36" y="48"/>
                    </a:lnTo>
                    <a:lnTo>
                      <a:pt x="24" y="45"/>
                    </a:lnTo>
                    <a:lnTo>
                      <a:pt x="14" y="40"/>
                    </a:lnTo>
                    <a:lnTo>
                      <a:pt x="7" y="35"/>
                    </a:lnTo>
                    <a:lnTo>
                      <a:pt x="2" y="30"/>
                    </a:lnTo>
                    <a:lnTo>
                      <a:pt x="0" y="24"/>
                    </a:lnTo>
                    <a:lnTo>
                      <a:pt x="0" y="17"/>
                    </a:lnTo>
                    <a:lnTo>
                      <a:pt x="5" y="11"/>
                    </a:lnTo>
                    <a:lnTo>
                      <a:pt x="9" y="3"/>
                    </a:lnTo>
                    <a:lnTo>
                      <a:pt x="19" y="2"/>
                    </a:lnTo>
                    <a:lnTo>
                      <a:pt x="29" y="1"/>
                    </a:lnTo>
                    <a:lnTo>
                      <a:pt x="39" y="0"/>
                    </a:lnTo>
                    <a:lnTo>
                      <a:pt x="49" y="0"/>
                    </a:lnTo>
                    <a:lnTo>
                      <a:pt x="61" y="0"/>
                    </a:lnTo>
                    <a:lnTo>
                      <a:pt x="71" y="0"/>
                    </a:lnTo>
                    <a:lnTo>
                      <a:pt x="83" y="0"/>
                    </a:lnTo>
                    <a:lnTo>
                      <a:pt x="93" y="0"/>
                    </a:lnTo>
                    <a:lnTo>
                      <a:pt x="103" y="0"/>
                    </a:lnTo>
                    <a:lnTo>
                      <a:pt x="112" y="0"/>
                    </a:lnTo>
                    <a:lnTo>
                      <a:pt x="112" y="0"/>
                    </a:lnTo>
                    <a:close/>
                  </a:path>
                </a:pathLst>
              </a:custGeom>
              <a:solidFill>
                <a:srgbClr val="B3D9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516" name="Freeform 60"/>
              <p:cNvSpPr>
                <a:spLocks/>
              </p:cNvSpPr>
              <p:nvPr/>
            </p:nvSpPr>
            <p:spPr bwMode="auto">
              <a:xfrm>
                <a:off x="3613" y="3749"/>
                <a:ext cx="152" cy="81"/>
              </a:xfrm>
              <a:custGeom>
                <a:avLst/>
                <a:gdLst>
                  <a:gd name="T0" fmla="*/ 152 w 152"/>
                  <a:gd name="T1" fmla="*/ 3 h 81"/>
                  <a:gd name="T2" fmla="*/ 142 w 152"/>
                  <a:gd name="T3" fmla="*/ 13 h 81"/>
                  <a:gd name="T4" fmla="*/ 133 w 152"/>
                  <a:gd name="T5" fmla="*/ 23 h 81"/>
                  <a:gd name="T6" fmla="*/ 128 w 152"/>
                  <a:gd name="T7" fmla="*/ 34 h 81"/>
                  <a:gd name="T8" fmla="*/ 120 w 152"/>
                  <a:gd name="T9" fmla="*/ 47 h 81"/>
                  <a:gd name="T10" fmla="*/ 113 w 152"/>
                  <a:gd name="T11" fmla="*/ 58 h 81"/>
                  <a:gd name="T12" fmla="*/ 106 w 152"/>
                  <a:gd name="T13" fmla="*/ 69 h 81"/>
                  <a:gd name="T14" fmla="*/ 93 w 152"/>
                  <a:gd name="T15" fmla="*/ 77 h 81"/>
                  <a:gd name="T16" fmla="*/ 79 w 152"/>
                  <a:gd name="T17" fmla="*/ 81 h 81"/>
                  <a:gd name="T18" fmla="*/ 57 w 152"/>
                  <a:gd name="T19" fmla="*/ 81 h 81"/>
                  <a:gd name="T20" fmla="*/ 27 w 152"/>
                  <a:gd name="T21" fmla="*/ 78 h 81"/>
                  <a:gd name="T22" fmla="*/ 10 w 152"/>
                  <a:gd name="T23" fmla="*/ 71 h 81"/>
                  <a:gd name="T24" fmla="*/ 0 w 152"/>
                  <a:gd name="T25" fmla="*/ 63 h 81"/>
                  <a:gd name="T26" fmla="*/ 0 w 152"/>
                  <a:gd name="T27" fmla="*/ 56 h 81"/>
                  <a:gd name="T28" fmla="*/ 5 w 152"/>
                  <a:gd name="T29" fmla="*/ 48 h 81"/>
                  <a:gd name="T30" fmla="*/ 17 w 152"/>
                  <a:gd name="T31" fmla="*/ 40 h 81"/>
                  <a:gd name="T32" fmla="*/ 30 w 152"/>
                  <a:gd name="T33" fmla="*/ 32 h 81"/>
                  <a:gd name="T34" fmla="*/ 42 w 152"/>
                  <a:gd name="T35" fmla="*/ 25 h 81"/>
                  <a:gd name="T36" fmla="*/ 54 w 152"/>
                  <a:gd name="T37" fmla="*/ 17 h 81"/>
                  <a:gd name="T38" fmla="*/ 61 w 152"/>
                  <a:gd name="T39" fmla="*/ 9 h 81"/>
                  <a:gd name="T40" fmla="*/ 64 w 152"/>
                  <a:gd name="T41" fmla="*/ 0 h 81"/>
                  <a:gd name="T42" fmla="*/ 152 w 152"/>
                  <a:gd name="T43" fmla="*/ 3 h 81"/>
                  <a:gd name="T44" fmla="*/ 152 w 152"/>
                  <a:gd name="T45" fmla="*/ 3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52" h="81">
                    <a:moveTo>
                      <a:pt x="152" y="3"/>
                    </a:moveTo>
                    <a:lnTo>
                      <a:pt x="142" y="13"/>
                    </a:lnTo>
                    <a:lnTo>
                      <a:pt x="133" y="23"/>
                    </a:lnTo>
                    <a:lnTo>
                      <a:pt x="128" y="34"/>
                    </a:lnTo>
                    <a:lnTo>
                      <a:pt x="120" y="47"/>
                    </a:lnTo>
                    <a:lnTo>
                      <a:pt x="113" y="58"/>
                    </a:lnTo>
                    <a:lnTo>
                      <a:pt x="106" y="69"/>
                    </a:lnTo>
                    <a:lnTo>
                      <a:pt x="93" y="77"/>
                    </a:lnTo>
                    <a:lnTo>
                      <a:pt x="79" y="81"/>
                    </a:lnTo>
                    <a:lnTo>
                      <a:pt x="57" y="81"/>
                    </a:lnTo>
                    <a:lnTo>
                      <a:pt x="27" y="78"/>
                    </a:lnTo>
                    <a:lnTo>
                      <a:pt x="10" y="71"/>
                    </a:lnTo>
                    <a:lnTo>
                      <a:pt x="0" y="63"/>
                    </a:lnTo>
                    <a:lnTo>
                      <a:pt x="0" y="56"/>
                    </a:lnTo>
                    <a:lnTo>
                      <a:pt x="5" y="48"/>
                    </a:lnTo>
                    <a:lnTo>
                      <a:pt x="17" y="40"/>
                    </a:lnTo>
                    <a:lnTo>
                      <a:pt x="30" y="32"/>
                    </a:lnTo>
                    <a:lnTo>
                      <a:pt x="42" y="25"/>
                    </a:lnTo>
                    <a:lnTo>
                      <a:pt x="54" y="17"/>
                    </a:lnTo>
                    <a:lnTo>
                      <a:pt x="61" y="9"/>
                    </a:lnTo>
                    <a:lnTo>
                      <a:pt x="64" y="0"/>
                    </a:lnTo>
                    <a:lnTo>
                      <a:pt x="152" y="3"/>
                    </a:lnTo>
                    <a:lnTo>
                      <a:pt x="152" y="3"/>
                    </a:lnTo>
                    <a:close/>
                  </a:path>
                </a:pathLst>
              </a:custGeom>
              <a:solidFill>
                <a:srgbClr val="FF00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517" name="Freeform 61"/>
              <p:cNvSpPr>
                <a:spLocks/>
              </p:cNvSpPr>
              <p:nvPr/>
            </p:nvSpPr>
            <p:spPr bwMode="auto">
              <a:xfrm>
                <a:off x="3748" y="3746"/>
                <a:ext cx="176" cy="100"/>
              </a:xfrm>
              <a:custGeom>
                <a:avLst/>
                <a:gdLst>
                  <a:gd name="T0" fmla="*/ 176 w 176"/>
                  <a:gd name="T1" fmla="*/ 6 h 100"/>
                  <a:gd name="T2" fmla="*/ 159 w 176"/>
                  <a:gd name="T3" fmla="*/ 18 h 100"/>
                  <a:gd name="T4" fmla="*/ 147 w 176"/>
                  <a:gd name="T5" fmla="*/ 32 h 100"/>
                  <a:gd name="T6" fmla="*/ 137 w 176"/>
                  <a:gd name="T7" fmla="*/ 46 h 100"/>
                  <a:gd name="T8" fmla="*/ 130 w 176"/>
                  <a:gd name="T9" fmla="*/ 61 h 100"/>
                  <a:gd name="T10" fmla="*/ 120 w 176"/>
                  <a:gd name="T11" fmla="*/ 75 h 100"/>
                  <a:gd name="T12" fmla="*/ 108 w 176"/>
                  <a:gd name="T13" fmla="*/ 86 h 100"/>
                  <a:gd name="T14" fmla="*/ 91 w 176"/>
                  <a:gd name="T15" fmla="*/ 96 h 100"/>
                  <a:gd name="T16" fmla="*/ 69 w 176"/>
                  <a:gd name="T17" fmla="*/ 100 h 100"/>
                  <a:gd name="T18" fmla="*/ 39 w 176"/>
                  <a:gd name="T19" fmla="*/ 99 h 100"/>
                  <a:gd name="T20" fmla="*/ 0 w 176"/>
                  <a:gd name="T21" fmla="*/ 92 h 100"/>
                  <a:gd name="T22" fmla="*/ 12 w 176"/>
                  <a:gd name="T23" fmla="*/ 81 h 100"/>
                  <a:gd name="T24" fmla="*/ 22 w 176"/>
                  <a:gd name="T25" fmla="*/ 67 h 100"/>
                  <a:gd name="T26" fmla="*/ 32 w 176"/>
                  <a:gd name="T27" fmla="*/ 53 h 100"/>
                  <a:gd name="T28" fmla="*/ 42 w 176"/>
                  <a:gd name="T29" fmla="*/ 38 h 100"/>
                  <a:gd name="T30" fmla="*/ 51 w 176"/>
                  <a:gd name="T31" fmla="*/ 25 h 100"/>
                  <a:gd name="T32" fmla="*/ 66 w 176"/>
                  <a:gd name="T33" fmla="*/ 13 h 100"/>
                  <a:gd name="T34" fmla="*/ 86 w 176"/>
                  <a:gd name="T35" fmla="*/ 4 h 100"/>
                  <a:gd name="T36" fmla="*/ 108 w 176"/>
                  <a:gd name="T37" fmla="*/ 0 h 100"/>
                  <a:gd name="T38" fmla="*/ 140 w 176"/>
                  <a:gd name="T39" fmla="*/ 1 h 100"/>
                  <a:gd name="T40" fmla="*/ 176 w 176"/>
                  <a:gd name="T41" fmla="*/ 6 h 100"/>
                  <a:gd name="T42" fmla="*/ 176 w 176"/>
                  <a:gd name="T43" fmla="*/ 6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76" h="100">
                    <a:moveTo>
                      <a:pt x="176" y="6"/>
                    </a:moveTo>
                    <a:lnTo>
                      <a:pt x="159" y="18"/>
                    </a:lnTo>
                    <a:lnTo>
                      <a:pt x="147" y="32"/>
                    </a:lnTo>
                    <a:lnTo>
                      <a:pt x="137" y="46"/>
                    </a:lnTo>
                    <a:lnTo>
                      <a:pt x="130" y="61"/>
                    </a:lnTo>
                    <a:lnTo>
                      <a:pt x="120" y="75"/>
                    </a:lnTo>
                    <a:lnTo>
                      <a:pt x="108" y="86"/>
                    </a:lnTo>
                    <a:lnTo>
                      <a:pt x="91" y="96"/>
                    </a:lnTo>
                    <a:lnTo>
                      <a:pt x="69" y="100"/>
                    </a:lnTo>
                    <a:lnTo>
                      <a:pt x="39" y="99"/>
                    </a:lnTo>
                    <a:lnTo>
                      <a:pt x="0" y="92"/>
                    </a:lnTo>
                    <a:lnTo>
                      <a:pt x="12" y="81"/>
                    </a:lnTo>
                    <a:lnTo>
                      <a:pt x="22" y="67"/>
                    </a:lnTo>
                    <a:lnTo>
                      <a:pt x="32" y="53"/>
                    </a:lnTo>
                    <a:lnTo>
                      <a:pt x="42" y="38"/>
                    </a:lnTo>
                    <a:lnTo>
                      <a:pt x="51" y="25"/>
                    </a:lnTo>
                    <a:lnTo>
                      <a:pt x="66" y="13"/>
                    </a:lnTo>
                    <a:lnTo>
                      <a:pt x="86" y="4"/>
                    </a:lnTo>
                    <a:lnTo>
                      <a:pt x="108" y="0"/>
                    </a:lnTo>
                    <a:lnTo>
                      <a:pt x="140" y="1"/>
                    </a:lnTo>
                    <a:lnTo>
                      <a:pt x="176" y="6"/>
                    </a:lnTo>
                    <a:lnTo>
                      <a:pt x="176" y="6"/>
                    </a:lnTo>
                    <a:close/>
                  </a:path>
                </a:pathLst>
              </a:custGeom>
              <a:solidFill>
                <a:srgbClr val="B3D9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518" name="Freeform 62"/>
              <p:cNvSpPr>
                <a:spLocks/>
              </p:cNvSpPr>
              <p:nvPr/>
            </p:nvSpPr>
            <p:spPr bwMode="auto">
              <a:xfrm>
                <a:off x="3905" y="3744"/>
                <a:ext cx="152" cy="100"/>
              </a:xfrm>
              <a:custGeom>
                <a:avLst/>
                <a:gdLst>
                  <a:gd name="T0" fmla="*/ 149 w 152"/>
                  <a:gd name="T1" fmla="*/ 8 h 100"/>
                  <a:gd name="T2" fmla="*/ 137 w 152"/>
                  <a:gd name="T3" fmla="*/ 19 h 100"/>
                  <a:gd name="T4" fmla="*/ 127 w 152"/>
                  <a:gd name="T5" fmla="*/ 30 h 100"/>
                  <a:gd name="T6" fmla="*/ 120 w 152"/>
                  <a:gd name="T7" fmla="*/ 43 h 100"/>
                  <a:gd name="T8" fmla="*/ 113 w 152"/>
                  <a:gd name="T9" fmla="*/ 55 h 100"/>
                  <a:gd name="T10" fmla="*/ 103 w 152"/>
                  <a:gd name="T11" fmla="*/ 67 h 100"/>
                  <a:gd name="T12" fmla="*/ 93 w 152"/>
                  <a:gd name="T13" fmla="*/ 78 h 100"/>
                  <a:gd name="T14" fmla="*/ 81 w 152"/>
                  <a:gd name="T15" fmla="*/ 88 h 100"/>
                  <a:gd name="T16" fmla="*/ 61 w 152"/>
                  <a:gd name="T17" fmla="*/ 95 h 100"/>
                  <a:gd name="T18" fmla="*/ 34 w 152"/>
                  <a:gd name="T19" fmla="*/ 99 h 100"/>
                  <a:gd name="T20" fmla="*/ 0 w 152"/>
                  <a:gd name="T21" fmla="*/ 100 h 100"/>
                  <a:gd name="T22" fmla="*/ 10 w 152"/>
                  <a:gd name="T23" fmla="*/ 87 h 100"/>
                  <a:gd name="T24" fmla="*/ 17 w 152"/>
                  <a:gd name="T25" fmla="*/ 74 h 100"/>
                  <a:gd name="T26" fmla="*/ 24 w 152"/>
                  <a:gd name="T27" fmla="*/ 58 h 100"/>
                  <a:gd name="T28" fmla="*/ 32 w 152"/>
                  <a:gd name="T29" fmla="*/ 42 h 100"/>
                  <a:gd name="T30" fmla="*/ 42 w 152"/>
                  <a:gd name="T31" fmla="*/ 27 h 100"/>
                  <a:gd name="T32" fmla="*/ 54 w 152"/>
                  <a:gd name="T33" fmla="*/ 14 h 100"/>
                  <a:gd name="T34" fmla="*/ 71 w 152"/>
                  <a:gd name="T35" fmla="*/ 5 h 100"/>
                  <a:gd name="T36" fmla="*/ 93 w 152"/>
                  <a:gd name="T37" fmla="*/ 0 h 100"/>
                  <a:gd name="T38" fmla="*/ 117 w 152"/>
                  <a:gd name="T39" fmla="*/ 0 h 100"/>
                  <a:gd name="T40" fmla="*/ 152 w 152"/>
                  <a:gd name="T41" fmla="*/ 8 h 100"/>
                  <a:gd name="T42" fmla="*/ 152 w 152"/>
                  <a:gd name="T43" fmla="*/ 8 h 100"/>
                  <a:gd name="T44" fmla="*/ 149 w 152"/>
                  <a:gd name="T45" fmla="*/ 8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52" h="100">
                    <a:moveTo>
                      <a:pt x="149" y="8"/>
                    </a:moveTo>
                    <a:lnTo>
                      <a:pt x="137" y="19"/>
                    </a:lnTo>
                    <a:lnTo>
                      <a:pt x="127" y="30"/>
                    </a:lnTo>
                    <a:lnTo>
                      <a:pt x="120" y="43"/>
                    </a:lnTo>
                    <a:lnTo>
                      <a:pt x="113" y="55"/>
                    </a:lnTo>
                    <a:lnTo>
                      <a:pt x="103" y="67"/>
                    </a:lnTo>
                    <a:lnTo>
                      <a:pt x="93" y="78"/>
                    </a:lnTo>
                    <a:lnTo>
                      <a:pt x="81" y="88"/>
                    </a:lnTo>
                    <a:lnTo>
                      <a:pt x="61" y="95"/>
                    </a:lnTo>
                    <a:lnTo>
                      <a:pt x="34" y="99"/>
                    </a:lnTo>
                    <a:lnTo>
                      <a:pt x="0" y="100"/>
                    </a:lnTo>
                    <a:lnTo>
                      <a:pt x="10" y="87"/>
                    </a:lnTo>
                    <a:lnTo>
                      <a:pt x="17" y="74"/>
                    </a:lnTo>
                    <a:lnTo>
                      <a:pt x="24" y="58"/>
                    </a:lnTo>
                    <a:lnTo>
                      <a:pt x="32" y="42"/>
                    </a:lnTo>
                    <a:lnTo>
                      <a:pt x="42" y="27"/>
                    </a:lnTo>
                    <a:lnTo>
                      <a:pt x="54" y="14"/>
                    </a:lnTo>
                    <a:lnTo>
                      <a:pt x="71" y="5"/>
                    </a:lnTo>
                    <a:lnTo>
                      <a:pt x="93" y="0"/>
                    </a:lnTo>
                    <a:lnTo>
                      <a:pt x="117" y="0"/>
                    </a:lnTo>
                    <a:lnTo>
                      <a:pt x="152" y="8"/>
                    </a:lnTo>
                    <a:lnTo>
                      <a:pt x="152" y="8"/>
                    </a:lnTo>
                    <a:lnTo>
                      <a:pt x="149" y="8"/>
                    </a:lnTo>
                    <a:close/>
                  </a:path>
                </a:pathLst>
              </a:custGeom>
              <a:solidFill>
                <a:srgbClr val="FF00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519" name="Freeform 63"/>
              <p:cNvSpPr>
                <a:spLocks/>
              </p:cNvSpPr>
              <p:nvPr/>
            </p:nvSpPr>
            <p:spPr bwMode="auto">
              <a:xfrm>
                <a:off x="3772" y="3863"/>
                <a:ext cx="214" cy="51"/>
              </a:xfrm>
              <a:custGeom>
                <a:avLst/>
                <a:gdLst>
                  <a:gd name="T0" fmla="*/ 214 w 214"/>
                  <a:gd name="T1" fmla="*/ 21 h 51"/>
                  <a:gd name="T2" fmla="*/ 199 w 214"/>
                  <a:gd name="T3" fmla="*/ 19 h 51"/>
                  <a:gd name="T4" fmla="*/ 179 w 214"/>
                  <a:gd name="T5" fmla="*/ 16 h 51"/>
                  <a:gd name="T6" fmla="*/ 160 w 214"/>
                  <a:gd name="T7" fmla="*/ 17 h 51"/>
                  <a:gd name="T8" fmla="*/ 135 w 214"/>
                  <a:gd name="T9" fmla="*/ 19 h 51"/>
                  <a:gd name="T10" fmla="*/ 111 w 214"/>
                  <a:gd name="T11" fmla="*/ 22 h 51"/>
                  <a:gd name="T12" fmla="*/ 86 w 214"/>
                  <a:gd name="T13" fmla="*/ 27 h 51"/>
                  <a:gd name="T14" fmla="*/ 62 w 214"/>
                  <a:gd name="T15" fmla="*/ 32 h 51"/>
                  <a:gd name="T16" fmla="*/ 40 w 214"/>
                  <a:gd name="T17" fmla="*/ 38 h 51"/>
                  <a:gd name="T18" fmla="*/ 18 w 214"/>
                  <a:gd name="T19" fmla="*/ 45 h 51"/>
                  <a:gd name="T20" fmla="*/ 0 w 214"/>
                  <a:gd name="T21" fmla="*/ 51 h 51"/>
                  <a:gd name="T22" fmla="*/ 5 w 214"/>
                  <a:gd name="T23" fmla="*/ 44 h 51"/>
                  <a:gd name="T24" fmla="*/ 13 w 214"/>
                  <a:gd name="T25" fmla="*/ 37 h 51"/>
                  <a:gd name="T26" fmla="*/ 23 w 214"/>
                  <a:gd name="T27" fmla="*/ 31 h 51"/>
                  <a:gd name="T28" fmla="*/ 35 w 214"/>
                  <a:gd name="T29" fmla="*/ 27 h 51"/>
                  <a:gd name="T30" fmla="*/ 50 w 214"/>
                  <a:gd name="T31" fmla="*/ 22 h 51"/>
                  <a:gd name="T32" fmla="*/ 67 w 214"/>
                  <a:gd name="T33" fmla="*/ 17 h 51"/>
                  <a:gd name="T34" fmla="*/ 81 w 214"/>
                  <a:gd name="T35" fmla="*/ 14 h 51"/>
                  <a:gd name="T36" fmla="*/ 96 w 214"/>
                  <a:gd name="T37" fmla="*/ 9 h 51"/>
                  <a:gd name="T38" fmla="*/ 113 w 214"/>
                  <a:gd name="T39" fmla="*/ 6 h 51"/>
                  <a:gd name="T40" fmla="*/ 125 w 214"/>
                  <a:gd name="T41" fmla="*/ 1 h 51"/>
                  <a:gd name="T42" fmla="*/ 135 w 214"/>
                  <a:gd name="T43" fmla="*/ 0 h 51"/>
                  <a:gd name="T44" fmla="*/ 145 w 214"/>
                  <a:gd name="T45" fmla="*/ 0 h 51"/>
                  <a:gd name="T46" fmla="*/ 155 w 214"/>
                  <a:gd name="T47" fmla="*/ 0 h 51"/>
                  <a:gd name="T48" fmla="*/ 167 w 214"/>
                  <a:gd name="T49" fmla="*/ 1 h 51"/>
                  <a:gd name="T50" fmla="*/ 177 w 214"/>
                  <a:gd name="T51" fmla="*/ 4 h 51"/>
                  <a:gd name="T52" fmla="*/ 187 w 214"/>
                  <a:gd name="T53" fmla="*/ 6 h 51"/>
                  <a:gd name="T54" fmla="*/ 197 w 214"/>
                  <a:gd name="T55" fmla="*/ 9 h 51"/>
                  <a:gd name="T56" fmla="*/ 206 w 214"/>
                  <a:gd name="T57" fmla="*/ 13 h 51"/>
                  <a:gd name="T58" fmla="*/ 211 w 214"/>
                  <a:gd name="T59" fmla="*/ 17 h 51"/>
                  <a:gd name="T60" fmla="*/ 214 w 214"/>
                  <a:gd name="T61" fmla="*/ 22 h 51"/>
                  <a:gd name="T62" fmla="*/ 214 w 214"/>
                  <a:gd name="T63" fmla="*/ 22 h 51"/>
                  <a:gd name="T64" fmla="*/ 214 w 214"/>
                  <a:gd name="T65" fmla="*/ 21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14" h="51">
                    <a:moveTo>
                      <a:pt x="214" y="21"/>
                    </a:moveTo>
                    <a:lnTo>
                      <a:pt x="199" y="19"/>
                    </a:lnTo>
                    <a:lnTo>
                      <a:pt x="179" y="16"/>
                    </a:lnTo>
                    <a:lnTo>
                      <a:pt x="160" y="17"/>
                    </a:lnTo>
                    <a:lnTo>
                      <a:pt x="135" y="19"/>
                    </a:lnTo>
                    <a:lnTo>
                      <a:pt x="111" y="22"/>
                    </a:lnTo>
                    <a:lnTo>
                      <a:pt x="86" y="27"/>
                    </a:lnTo>
                    <a:lnTo>
                      <a:pt x="62" y="32"/>
                    </a:lnTo>
                    <a:lnTo>
                      <a:pt x="40" y="38"/>
                    </a:lnTo>
                    <a:lnTo>
                      <a:pt x="18" y="45"/>
                    </a:lnTo>
                    <a:lnTo>
                      <a:pt x="0" y="51"/>
                    </a:lnTo>
                    <a:lnTo>
                      <a:pt x="5" y="44"/>
                    </a:lnTo>
                    <a:lnTo>
                      <a:pt x="13" y="37"/>
                    </a:lnTo>
                    <a:lnTo>
                      <a:pt x="23" y="31"/>
                    </a:lnTo>
                    <a:lnTo>
                      <a:pt x="35" y="27"/>
                    </a:lnTo>
                    <a:lnTo>
                      <a:pt x="50" y="22"/>
                    </a:lnTo>
                    <a:lnTo>
                      <a:pt x="67" y="17"/>
                    </a:lnTo>
                    <a:lnTo>
                      <a:pt x="81" y="14"/>
                    </a:lnTo>
                    <a:lnTo>
                      <a:pt x="96" y="9"/>
                    </a:lnTo>
                    <a:lnTo>
                      <a:pt x="113" y="6"/>
                    </a:lnTo>
                    <a:lnTo>
                      <a:pt x="125" y="1"/>
                    </a:lnTo>
                    <a:lnTo>
                      <a:pt x="135" y="0"/>
                    </a:lnTo>
                    <a:lnTo>
                      <a:pt x="145" y="0"/>
                    </a:lnTo>
                    <a:lnTo>
                      <a:pt x="155" y="0"/>
                    </a:lnTo>
                    <a:lnTo>
                      <a:pt x="167" y="1"/>
                    </a:lnTo>
                    <a:lnTo>
                      <a:pt x="177" y="4"/>
                    </a:lnTo>
                    <a:lnTo>
                      <a:pt x="187" y="6"/>
                    </a:lnTo>
                    <a:lnTo>
                      <a:pt x="197" y="9"/>
                    </a:lnTo>
                    <a:lnTo>
                      <a:pt x="206" y="13"/>
                    </a:lnTo>
                    <a:lnTo>
                      <a:pt x="211" y="17"/>
                    </a:lnTo>
                    <a:lnTo>
                      <a:pt x="214" y="22"/>
                    </a:lnTo>
                    <a:lnTo>
                      <a:pt x="214" y="22"/>
                    </a:lnTo>
                    <a:lnTo>
                      <a:pt x="214" y="21"/>
                    </a:lnTo>
                    <a:close/>
                  </a:path>
                </a:pathLst>
              </a:custGeom>
              <a:solidFill>
                <a:srgbClr val="D18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520" name="Freeform 64"/>
              <p:cNvSpPr>
                <a:spLocks/>
              </p:cNvSpPr>
              <p:nvPr/>
            </p:nvSpPr>
            <p:spPr bwMode="auto">
              <a:xfrm>
                <a:off x="3206" y="3888"/>
                <a:ext cx="218" cy="144"/>
              </a:xfrm>
              <a:custGeom>
                <a:avLst/>
                <a:gdLst>
                  <a:gd name="T0" fmla="*/ 169 w 218"/>
                  <a:gd name="T1" fmla="*/ 143 h 144"/>
                  <a:gd name="T2" fmla="*/ 145 w 218"/>
                  <a:gd name="T3" fmla="*/ 132 h 144"/>
                  <a:gd name="T4" fmla="*/ 118 w 218"/>
                  <a:gd name="T5" fmla="*/ 119 h 144"/>
                  <a:gd name="T6" fmla="*/ 91 w 218"/>
                  <a:gd name="T7" fmla="*/ 108 h 144"/>
                  <a:gd name="T8" fmla="*/ 64 w 218"/>
                  <a:gd name="T9" fmla="*/ 94 h 144"/>
                  <a:gd name="T10" fmla="*/ 40 w 218"/>
                  <a:gd name="T11" fmla="*/ 82 h 144"/>
                  <a:gd name="T12" fmla="*/ 20 w 218"/>
                  <a:gd name="T13" fmla="*/ 68 h 144"/>
                  <a:gd name="T14" fmla="*/ 5 w 218"/>
                  <a:gd name="T15" fmla="*/ 52 h 144"/>
                  <a:gd name="T16" fmla="*/ 0 w 218"/>
                  <a:gd name="T17" fmla="*/ 36 h 144"/>
                  <a:gd name="T18" fmla="*/ 3 w 218"/>
                  <a:gd name="T19" fmla="*/ 19 h 144"/>
                  <a:gd name="T20" fmla="*/ 20 w 218"/>
                  <a:gd name="T21" fmla="*/ 0 h 144"/>
                  <a:gd name="T22" fmla="*/ 30 w 218"/>
                  <a:gd name="T23" fmla="*/ 19 h 144"/>
                  <a:gd name="T24" fmla="*/ 52 w 218"/>
                  <a:gd name="T25" fmla="*/ 34 h 144"/>
                  <a:gd name="T26" fmla="*/ 86 w 218"/>
                  <a:gd name="T27" fmla="*/ 48 h 144"/>
                  <a:gd name="T28" fmla="*/ 123 w 218"/>
                  <a:gd name="T29" fmla="*/ 62 h 144"/>
                  <a:gd name="T30" fmla="*/ 160 w 218"/>
                  <a:gd name="T31" fmla="*/ 75 h 144"/>
                  <a:gd name="T32" fmla="*/ 189 w 218"/>
                  <a:gd name="T33" fmla="*/ 86 h 144"/>
                  <a:gd name="T34" fmla="*/ 211 w 218"/>
                  <a:gd name="T35" fmla="*/ 100 h 144"/>
                  <a:gd name="T36" fmla="*/ 218 w 218"/>
                  <a:gd name="T37" fmla="*/ 114 h 144"/>
                  <a:gd name="T38" fmla="*/ 206 w 218"/>
                  <a:gd name="T39" fmla="*/ 127 h 144"/>
                  <a:gd name="T40" fmla="*/ 169 w 218"/>
                  <a:gd name="T41" fmla="*/ 144 h 144"/>
                  <a:gd name="T42" fmla="*/ 169 w 218"/>
                  <a:gd name="T43" fmla="*/ 144 h 144"/>
                  <a:gd name="T44" fmla="*/ 169 w 218"/>
                  <a:gd name="T45" fmla="*/ 143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18" h="144">
                    <a:moveTo>
                      <a:pt x="169" y="143"/>
                    </a:moveTo>
                    <a:lnTo>
                      <a:pt x="145" y="132"/>
                    </a:lnTo>
                    <a:lnTo>
                      <a:pt x="118" y="119"/>
                    </a:lnTo>
                    <a:lnTo>
                      <a:pt x="91" y="108"/>
                    </a:lnTo>
                    <a:lnTo>
                      <a:pt x="64" y="94"/>
                    </a:lnTo>
                    <a:lnTo>
                      <a:pt x="40" y="82"/>
                    </a:lnTo>
                    <a:lnTo>
                      <a:pt x="20" y="68"/>
                    </a:lnTo>
                    <a:lnTo>
                      <a:pt x="5" y="52"/>
                    </a:lnTo>
                    <a:lnTo>
                      <a:pt x="0" y="36"/>
                    </a:lnTo>
                    <a:lnTo>
                      <a:pt x="3" y="19"/>
                    </a:lnTo>
                    <a:lnTo>
                      <a:pt x="20" y="0"/>
                    </a:lnTo>
                    <a:lnTo>
                      <a:pt x="30" y="19"/>
                    </a:lnTo>
                    <a:lnTo>
                      <a:pt x="52" y="34"/>
                    </a:lnTo>
                    <a:lnTo>
                      <a:pt x="86" y="48"/>
                    </a:lnTo>
                    <a:lnTo>
                      <a:pt x="123" y="62"/>
                    </a:lnTo>
                    <a:lnTo>
                      <a:pt x="160" y="75"/>
                    </a:lnTo>
                    <a:lnTo>
                      <a:pt x="189" y="86"/>
                    </a:lnTo>
                    <a:lnTo>
                      <a:pt x="211" y="100"/>
                    </a:lnTo>
                    <a:lnTo>
                      <a:pt x="218" y="114"/>
                    </a:lnTo>
                    <a:lnTo>
                      <a:pt x="206" y="127"/>
                    </a:lnTo>
                    <a:lnTo>
                      <a:pt x="169" y="144"/>
                    </a:lnTo>
                    <a:lnTo>
                      <a:pt x="169" y="144"/>
                    </a:lnTo>
                    <a:lnTo>
                      <a:pt x="169" y="143"/>
                    </a:lnTo>
                    <a:close/>
                  </a:path>
                </a:pathLst>
              </a:custGeom>
              <a:solidFill>
                <a:srgbClr val="D18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521" name="Freeform 65"/>
              <p:cNvSpPr>
                <a:spLocks/>
              </p:cNvSpPr>
              <p:nvPr/>
            </p:nvSpPr>
            <p:spPr bwMode="auto">
              <a:xfrm>
                <a:off x="3824" y="3917"/>
                <a:ext cx="213" cy="54"/>
              </a:xfrm>
              <a:custGeom>
                <a:avLst/>
                <a:gdLst>
                  <a:gd name="T0" fmla="*/ 213 w 213"/>
                  <a:gd name="T1" fmla="*/ 8 h 54"/>
                  <a:gd name="T2" fmla="*/ 194 w 213"/>
                  <a:gd name="T3" fmla="*/ 13 h 54"/>
                  <a:gd name="T4" fmla="*/ 174 w 213"/>
                  <a:gd name="T5" fmla="*/ 17 h 54"/>
                  <a:gd name="T6" fmla="*/ 154 w 213"/>
                  <a:gd name="T7" fmla="*/ 22 h 54"/>
                  <a:gd name="T8" fmla="*/ 132 w 213"/>
                  <a:gd name="T9" fmla="*/ 27 h 54"/>
                  <a:gd name="T10" fmla="*/ 113 w 213"/>
                  <a:gd name="T11" fmla="*/ 32 h 54"/>
                  <a:gd name="T12" fmla="*/ 91 w 213"/>
                  <a:gd name="T13" fmla="*/ 37 h 54"/>
                  <a:gd name="T14" fmla="*/ 69 w 213"/>
                  <a:gd name="T15" fmla="*/ 41 h 54"/>
                  <a:gd name="T16" fmla="*/ 47 w 213"/>
                  <a:gd name="T17" fmla="*/ 46 h 54"/>
                  <a:gd name="T18" fmla="*/ 24 w 213"/>
                  <a:gd name="T19" fmla="*/ 50 h 54"/>
                  <a:gd name="T20" fmla="*/ 0 w 213"/>
                  <a:gd name="T21" fmla="*/ 54 h 54"/>
                  <a:gd name="T22" fmla="*/ 7 w 213"/>
                  <a:gd name="T23" fmla="*/ 46 h 54"/>
                  <a:gd name="T24" fmla="*/ 17 w 213"/>
                  <a:gd name="T25" fmla="*/ 39 h 54"/>
                  <a:gd name="T26" fmla="*/ 29 w 213"/>
                  <a:gd name="T27" fmla="*/ 33 h 54"/>
                  <a:gd name="T28" fmla="*/ 44 w 213"/>
                  <a:gd name="T29" fmla="*/ 27 h 54"/>
                  <a:gd name="T30" fmla="*/ 61 w 213"/>
                  <a:gd name="T31" fmla="*/ 22 h 54"/>
                  <a:gd name="T32" fmla="*/ 76 w 213"/>
                  <a:gd name="T33" fmla="*/ 17 h 54"/>
                  <a:gd name="T34" fmla="*/ 93 w 213"/>
                  <a:gd name="T35" fmla="*/ 13 h 54"/>
                  <a:gd name="T36" fmla="*/ 110 w 213"/>
                  <a:gd name="T37" fmla="*/ 9 h 54"/>
                  <a:gd name="T38" fmla="*/ 127 w 213"/>
                  <a:gd name="T39" fmla="*/ 5 h 54"/>
                  <a:gd name="T40" fmla="*/ 145 w 213"/>
                  <a:gd name="T41" fmla="*/ 0 h 54"/>
                  <a:gd name="T42" fmla="*/ 152 w 213"/>
                  <a:gd name="T43" fmla="*/ 0 h 54"/>
                  <a:gd name="T44" fmla="*/ 159 w 213"/>
                  <a:gd name="T45" fmla="*/ 0 h 54"/>
                  <a:gd name="T46" fmla="*/ 167 w 213"/>
                  <a:gd name="T47" fmla="*/ 0 h 54"/>
                  <a:gd name="T48" fmla="*/ 174 w 213"/>
                  <a:gd name="T49" fmla="*/ 1 h 54"/>
                  <a:gd name="T50" fmla="*/ 181 w 213"/>
                  <a:gd name="T51" fmla="*/ 2 h 54"/>
                  <a:gd name="T52" fmla="*/ 186 w 213"/>
                  <a:gd name="T53" fmla="*/ 3 h 54"/>
                  <a:gd name="T54" fmla="*/ 194 w 213"/>
                  <a:gd name="T55" fmla="*/ 5 h 54"/>
                  <a:gd name="T56" fmla="*/ 201 w 213"/>
                  <a:gd name="T57" fmla="*/ 7 h 54"/>
                  <a:gd name="T58" fmla="*/ 206 w 213"/>
                  <a:gd name="T59" fmla="*/ 8 h 54"/>
                  <a:gd name="T60" fmla="*/ 213 w 213"/>
                  <a:gd name="T61" fmla="*/ 9 h 54"/>
                  <a:gd name="T62" fmla="*/ 213 w 213"/>
                  <a:gd name="T63" fmla="*/ 9 h 54"/>
                  <a:gd name="T64" fmla="*/ 213 w 213"/>
                  <a:gd name="T65" fmla="*/ 8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13" h="54">
                    <a:moveTo>
                      <a:pt x="213" y="8"/>
                    </a:moveTo>
                    <a:lnTo>
                      <a:pt x="194" y="13"/>
                    </a:lnTo>
                    <a:lnTo>
                      <a:pt x="174" y="17"/>
                    </a:lnTo>
                    <a:lnTo>
                      <a:pt x="154" y="22"/>
                    </a:lnTo>
                    <a:lnTo>
                      <a:pt x="132" y="27"/>
                    </a:lnTo>
                    <a:lnTo>
                      <a:pt x="113" y="32"/>
                    </a:lnTo>
                    <a:lnTo>
                      <a:pt x="91" y="37"/>
                    </a:lnTo>
                    <a:lnTo>
                      <a:pt x="69" y="41"/>
                    </a:lnTo>
                    <a:lnTo>
                      <a:pt x="47" y="46"/>
                    </a:lnTo>
                    <a:lnTo>
                      <a:pt x="24" y="50"/>
                    </a:lnTo>
                    <a:lnTo>
                      <a:pt x="0" y="54"/>
                    </a:lnTo>
                    <a:lnTo>
                      <a:pt x="7" y="46"/>
                    </a:lnTo>
                    <a:lnTo>
                      <a:pt x="17" y="39"/>
                    </a:lnTo>
                    <a:lnTo>
                      <a:pt x="29" y="33"/>
                    </a:lnTo>
                    <a:lnTo>
                      <a:pt x="44" y="27"/>
                    </a:lnTo>
                    <a:lnTo>
                      <a:pt x="61" y="22"/>
                    </a:lnTo>
                    <a:lnTo>
                      <a:pt x="76" y="17"/>
                    </a:lnTo>
                    <a:lnTo>
                      <a:pt x="93" y="13"/>
                    </a:lnTo>
                    <a:lnTo>
                      <a:pt x="110" y="9"/>
                    </a:lnTo>
                    <a:lnTo>
                      <a:pt x="127" y="5"/>
                    </a:lnTo>
                    <a:lnTo>
                      <a:pt x="145" y="0"/>
                    </a:lnTo>
                    <a:lnTo>
                      <a:pt x="152" y="0"/>
                    </a:lnTo>
                    <a:lnTo>
                      <a:pt x="159" y="0"/>
                    </a:lnTo>
                    <a:lnTo>
                      <a:pt x="167" y="0"/>
                    </a:lnTo>
                    <a:lnTo>
                      <a:pt x="174" y="1"/>
                    </a:lnTo>
                    <a:lnTo>
                      <a:pt x="181" y="2"/>
                    </a:lnTo>
                    <a:lnTo>
                      <a:pt x="186" y="3"/>
                    </a:lnTo>
                    <a:lnTo>
                      <a:pt x="194" y="5"/>
                    </a:lnTo>
                    <a:lnTo>
                      <a:pt x="201" y="7"/>
                    </a:lnTo>
                    <a:lnTo>
                      <a:pt x="206" y="8"/>
                    </a:lnTo>
                    <a:lnTo>
                      <a:pt x="213" y="9"/>
                    </a:lnTo>
                    <a:lnTo>
                      <a:pt x="213" y="9"/>
                    </a:lnTo>
                    <a:lnTo>
                      <a:pt x="213" y="8"/>
                    </a:lnTo>
                    <a:close/>
                  </a:path>
                </a:pathLst>
              </a:custGeom>
              <a:solidFill>
                <a:srgbClr val="D18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522" name="Freeform 66"/>
              <p:cNvSpPr>
                <a:spLocks/>
              </p:cNvSpPr>
              <p:nvPr/>
            </p:nvSpPr>
            <p:spPr bwMode="auto">
              <a:xfrm>
                <a:off x="3949" y="3958"/>
                <a:ext cx="221" cy="54"/>
              </a:xfrm>
              <a:custGeom>
                <a:avLst/>
                <a:gdLst>
                  <a:gd name="T0" fmla="*/ 221 w 221"/>
                  <a:gd name="T1" fmla="*/ 0 h 54"/>
                  <a:gd name="T2" fmla="*/ 216 w 221"/>
                  <a:gd name="T3" fmla="*/ 5 h 54"/>
                  <a:gd name="T4" fmla="*/ 211 w 221"/>
                  <a:gd name="T5" fmla="*/ 8 h 54"/>
                  <a:gd name="T6" fmla="*/ 201 w 221"/>
                  <a:gd name="T7" fmla="*/ 12 h 54"/>
                  <a:gd name="T8" fmla="*/ 191 w 221"/>
                  <a:gd name="T9" fmla="*/ 13 h 54"/>
                  <a:gd name="T10" fmla="*/ 179 w 221"/>
                  <a:gd name="T11" fmla="*/ 15 h 54"/>
                  <a:gd name="T12" fmla="*/ 167 w 221"/>
                  <a:gd name="T13" fmla="*/ 16 h 54"/>
                  <a:gd name="T14" fmla="*/ 157 w 221"/>
                  <a:gd name="T15" fmla="*/ 17 h 54"/>
                  <a:gd name="T16" fmla="*/ 145 w 221"/>
                  <a:gd name="T17" fmla="*/ 20 h 54"/>
                  <a:gd name="T18" fmla="*/ 135 w 221"/>
                  <a:gd name="T19" fmla="*/ 22 h 54"/>
                  <a:gd name="T20" fmla="*/ 125 w 221"/>
                  <a:gd name="T21" fmla="*/ 24 h 54"/>
                  <a:gd name="T22" fmla="*/ 115 w 221"/>
                  <a:gd name="T23" fmla="*/ 29 h 54"/>
                  <a:gd name="T24" fmla="*/ 105 w 221"/>
                  <a:gd name="T25" fmla="*/ 32 h 54"/>
                  <a:gd name="T26" fmla="*/ 96 w 221"/>
                  <a:gd name="T27" fmla="*/ 36 h 54"/>
                  <a:gd name="T28" fmla="*/ 83 w 221"/>
                  <a:gd name="T29" fmla="*/ 38 h 54"/>
                  <a:gd name="T30" fmla="*/ 73 w 221"/>
                  <a:gd name="T31" fmla="*/ 41 h 54"/>
                  <a:gd name="T32" fmla="*/ 61 w 221"/>
                  <a:gd name="T33" fmla="*/ 44 h 54"/>
                  <a:gd name="T34" fmla="*/ 51 w 221"/>
                  <a:gd name="T35" fmla="*/ 46 h 54"/>
                  <a:gd name="T36" fmla="*/ 39 w 221"/>
                  <a:gd name="T37" fmla="*/ 49 h 54"/>
                  <a:gd name="T38" fmla="*/ 29 w 221"/>
                  <a:gd name="T39" fmla="*/ 52 h 54"/>
                  <a:gd name="T40" fmla="*/ 20 w 221"/>
                  <a:gd name="T41" fmla="*/ 54 h 54"/>
                  <a:gd name="T42" fmla="*/ 0 w 221"/>
                  <a:gd name="T43" fmla="*/ 45 h 54"/>
                  <a:gd name="T44" fmla="*/ 17 w 221"/>
                  <a:gd name="T45" fmla="*/ 38 h 54"/>
                  <a:gd name="T46" fmla="*/ 37 w 221"/>
                  <a:gd name="T47" fmla="*/ 30 h 54"/>
                  <a:gd name="T48" fmla="*/ 56 w 221"/>
                  <a:gd name="T49" fmla="*/ 23 h 54"/>
                  <a:gd name="T50" fmla="*/ 76 w 221"/>
                  <a:gd name="T51" fmla="*/ 17 h 54"/>
                  <a:gd name="T52" fmla="*/ 98 w 221"/>
                  <a:gd name="T53" fmla="*/ 12 h 54"/>
                  <a:gd name="T54" fmla="*/ 120 w 221"/>
                  <a:gd name="T55" fmla="*/ 7 h 54"/>
                  <a:gd name="T56" fmla="*/ 145 w 221"/>
                  <a:gd name="T57" fmla="*/ 4 h 54"/>
                  <a:gd name="T58" fmla="*/ 169 w 221"/>
                  <a:gd name="T59" fmla="*/ 1 h 54"/>
                  <a:gd name="T60" fmla="*/ 194 w 221"/>
                  <a:gd name="T61" fmla="*/ 0 h 54"/>
                  <a:gd name="T62" fmla="*/ 221 w 221"/>
                  <a:gd name="T63" fmla="*/ 0 h 54"/>
                  <a:gd name="T64" fmla="*/ 221 w 221"/>
                  <a:gd name="T65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21" h="54">
                    <a:moveTo>
                      <a:pt x="221" y="0"/>
                    </a:moveTo>
                    <a:lnTo>
                      <a:pt x="216" y="5"/>
                    </a:lnTo>
                    <a:lnTo>
                      <a:pt x="211" y="8"/>
                    </a:lnTo>
                    <a:lnTo>
                      <a:pt x="201" y="12"/>
                    </a:lnTo>
                    <a:lnTo>
                      <a:pt x="191" y="13"/>
                    </a:lnTo>
                    <a:lnTo>
                      <a:pt x="179" y="15"/>
                    </a:lnTo>
                    <a:lnTo>
                      <a:pt x="167" y="16"/>
                    </a:lnTo>
                    <a:lnTo>
                      <a:pt x="157" y="17"/>
                    </a:lnTo>
                    <a:lnTo>
                      <a:pt x="145" y="20"/>
                    </a:lnTo>
                    <a:lnTo>
                      <a:pt x="135" y="22"/>
                    </a:lnTo>
                    <a:lnTo>
                      <a:pt x="125" y="24"/>
                    </a:lnTo>
                    <a:lnTo>
                      <a:pt x="115" y="29"/>
                    </a:lnTo>
                    <a:lnTo>
                      <a:pt x="105" y="32"/>
                    </a:lnTo>
                    <a:lnTo>
                      <a:pt x="96" y="36"/>
                    </a:lnTo>
                    <a:lnTo>
                      <a:pt x="83" y="38"/>
                    </a:lnTo>
                    <a:lnTo>
                      <a:pt x="73" y="41"/>
                    </a:lnTo>
                    <a:lnTo>
                      <a:pt x="61" y="44"/>
                    </a:lnTo>
                    <a:lnTo>
                      <a:pt x="51" y="46"/>
                    </a:lnTo>
                    <a:lnTo>
                      <a:pt x="39" y="49"/>
                    </a:lnTo>
                    <a:lnTo>
                      <a:pt x="29" y="52"/>
                    </a:lnTo>
                    <a:lnTo>
                      <a:pt x="20" y="54"/>
                    </a:lnTo>
                    <a:lnTo>
                      <a:pt x="0" y="45"/>
                    </a:lnTo>
                    <a:lnTo>
                      <a:pt x="17" y="38"/>
                    </a:lnTo>
                    <a:lnTo>
                      <a:pt x="37" y="30"/>
                    </a:lnTo>
                    <a:lnTo>
                      <a:pt x="56" y="23"/>
                    </a:lnTo>
                    <a:lnTo>
                      <a:pt x="76" y="17"/>
                    </a:lnTo>
                    <a:lnTo>
                      <a:pt x="98" y="12"/>
                    </a:lnTo>
                    <a:lnTo>
                      <a:pt x="120" y="7"/>
                    </a:lnTo>
                    <a:lnTo>
                      <a:pt x="145" y="4"/>
                    </a:lnTo>
                    <a:lnTo>
                      <a:pt x="169" y="1"/>
                    </a:lnTo>
                    <a:lnTo>
                      <a:pt x="194" y="0"/>
                    </a:lnTo>
                    <a:lnTo>
                      <a:pt x="221" y="0"/>
                    </a:lnTo>
                    <a:lnTo>
                      <a:pt x="221" y="0"/>
                    </a:lnTo>
                    <a:close/>
                  </a:path>
                </a:pathLst>
              </a:custGeom>
              <a:solidFill>
                <a:srgbClr val="D18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523" name="Freeform 67"/>
              <p:cNvSpPr>
                <a:spLocks/>
              </p:cNvSpPr>
              <p:nvPr/>
            </p:nvSpPr>
            <p:spPr bwMode="auto">
              <a:xfrm>
                <a:off x="3464" y="3999"/>
                <a:ext cx="934" cy="217"/>
              </a:xfrm>
              <a:custGeom>
                <a:avLst/>
                <a:gdLst>
                  <a:gd name="T0" fmla="*/ 220 w 934"/>
                  <a:gd name="T1" fmla="*/ 161 h 217"/>
                  <a:gd name="T2" fmla="*/ 291 w 934"/>
                  <a:gd name="T3" fmla="*/ 169 h 217"/>
                  <a:gd name="T4" fmla="*/ 362 w 934"/>
                  <a:gd name="T5" fmla="*/ 177 h 217"/>
                  <a:gd name="T6" fmla="*/ 438 w 934"/>
                  <a:gd name="T7" fmla="*/ 185 h 217"/>
                  <a:gd name="T8" fmla="*/ 514 w 934"/>
                  <a:gd name="T9" fmla="*/ 191 h 217"/>
                  <a:gd name="T10" fmla="*/ 590 w 934"/>
                  <a:gd name="T11" fmla="*/ 195 h 217"/>
                  <a:gd name="T12" fmla="*/ 666 w 934"/>
                  <a:gd name="T13" fmla="*/ 196 h 217"/>
                  <a:gd name="T14" fmla="*/ 737 w 934"/>
                  <a:gd name="T15" fmla="*/ 191 h 217"/>
                  <a:gd name="T16" fmla="*/ 808 w 934"/>
                  <a:gd name="T17" fmla="*/ 182 h 217"/>
                  <a:gd name="T18" fmla="*/ 875 w 934"/>
                  <a:gd name="T19" fmla="*/ 167 h 217"/>
                  <a:gd name="T20" fmla="*/ 934 w 934"/>
                  <a:gd name="T21" fmla="*/ 144 h 217"/>
                  <a:gd name="T22" fmla="*/ 929 w 934"/>
                  <a:gd name="T23" fmla="*/ 160 h 217"/>
                  <a:gd name="T24" fmla="*/ 916 w 934"/>
                  <a:gd name="T25" fmla="*/ 174 h 217"/>
                  <a:gd name="T26" fmla="*/ 894 w 934"/>
                  <a:gd name="T27" fmla="*/ 183 h 217"/>
                  <a:gd name="T28" fmla="*/ 867 w 934"/>
                  <a:gd name="T29" fmla="*/ 190 h 217"/>
                  <a:gd name="T30" fmla="*/ 835 w 934"/>
                  <a:gd name="T31" fmla="*/ 196 h 217"/>
                  <a:gd name="T32" fmla="*/ 799 w 934"/>
                  <a:gd name="T33" fmla="*/ 200 h 217"/>
                  <a:gd name="T34" fmla="*/ 764 w 934"/>
                  <a:gd name="T35" fmla="*/ 204 h 217"/>
                  <a:gd name="T36" fmla="*/ 728 w 934"/>
                  <a:gd name="T37" fmla="*/ 207 h 217"/>
                  <a:gd name="T38" fmla="*/ 693 w 934"/>
                  <a:gd name="T39" fmla="*/ 211 h 217"/>
                  <a:gd name="T40" fmla="*/ 661 w 934"/>
                  <a:gd name="T41" fmla="*/ 215 h 217"/>
                  <a:gd name="T42" fmla="*/ 598 w 934"/>
                  <a:gd name="T43" fmla="*/ 216 h 217"/>
                  <a:gd name="T44" fmla="*/ 534 w 934"/>
                  <a:gd name="T45" fmla="*/ 217 h 217"/>
                  <a:gd name="T46" fmla="*/ 473 w 934"/>
                  <a:gd name="T47" fmla="*/ 216 h 217"/>
                  <a:gd name="T48" fmla="*/ 411 w 934"/>
                  <a:gd name="T49" fmla="*/ 214 h 217"/>
                  <a:gd name="T50" fmla="*/ 350 w 934"/>
                  <a:gd name="T51" fmla="*/ 209 h 217"/>
                  <a:gd name="T52" fmla="*/ 291 w 934"/>
                  <a:gd name="T53" fmla="*/ 203 h 217"/>
                  <a:gd name="T54" fmla="*/ 232 w 934"/>
                  <a:gd name="T55" fmla="*/ 193 h 217"/>
                  <a:gd name="T56" fmla="*/ 176 w 934"/>
                  <a:gd name="T57" fmla="*/ 180 h 217"/>
                  <a:gd name="T58" fmla="*/ 122 w 934"/>
                  <a:gd name="T59" fmla="*/ 163 h 217"/>
                  <a:gd name="T60" fmla="*/ 71 w 934"/>
                  <a:gd name="T61" fmla="*/ 141 h 217"/>
                  <a:gd name="T62" fmla="*/ 71 w 934"/>
                  <a:gd name="T63" fmla="*/ 126 h 217"/>
                  <a:gd name="T64" fmla="*/ 68 w 934"/>
                  <a:gd name="T65" fmla="*/ 111 h 217"/>
                  <a:gd name="T66" fmla="*/ 63 w 934"/>
                  <a:gd name="T67" fmla="*/ 96 h 217"/>
                  <a:gd name="T68" fmla="*/ 58 w 934"/>
                  <a:gd name="T69" fmla="*/ 83 h 217"/>
                  <a:gd name="T70" fmla="*/ 51 w 934"/>
                  <a:gd name="T71" fmla="*/ 69 h 217"/>
                  <a:gd name="T72" fmla="*/ 41 w 934"/>
                  <a:gd name="T73" fmla="*/ 55 h 217"/>
                  <a:gd name="T74" fmla="*/ 32 w 934"/>
                  <a:gd name="T75" fmla="*/ 41 h 217"/>
                  <a:gd name="T76" fmla="*/ 22 w 934"/>
                  <a:gd name="T77" fmla="*/ 28 h 217"/>
                  <a:gd name="T78" fmla="*/ 12 w 934"/>
                  <a:gd name="T79" fmla="*/ 14 h 217"/>
                  <a:gd name="T80" fmla="*/ 0 w 934"/>
                  <a:gd name="T81" fmla="*/ 0 h 217"/>
                  <a:gd name="T82" fmla="*/ 36 w 934"/>
                  <a:gd name="T83" fmla="*/ 12 h 217"/>
                  <a:gd name="T84" fmla="*/ 61 w 934"/>
                  <a:gd name="T85" fmla="*/ 27 h 217"/>
                  <a:gd name="T86" fmla="*/ 76 w 934"/>
                  <a:gd name="T87" fmla="*/ 44 h 217"/>
                  <a:gd name="T88" fmla="*/ 88 w 934"/>
                  <a:gd name="T89" fmla="*/ 63 h 217"/>
                  <a:gd name="T90" fmla="*/ 95 w 934"/>
                  <a:gd name="T91" fmla="*/ 83 h 217"/>
                  <a:gd name="T92" fmla="*/ 105 w 934"/>
                  <a:gd name="T93" fmla="*/ 102 h 217"/>
                  <a:gd name="T94" fmla="*/ 120 w 934"/>
                  <a:gd name="T95" fmla="*/ 121 h 217"/>
                  <a:gd name="T96" fmla="*/ 142 w 934"/>
                  <a:gd name="T97" fmla="*/ 139 h 217"/>
                  <a:gd name="T98" fmla="*/ 176 w 934"/>
                  <a:gd name="T99" fmla="*/ 152 h 217"/>
                  <a:gd name="T100" fmla="*/ 220 w 934"/>
                  <a:gd name="T101" fmla="*/ 161 h 217"/>
                  <a:gd name="T102" fmla="*/ 220 w 934"/>
                  <a:gd name="T103" fmla="*/ 161 h 2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934" h="217">
                    <a:moveTo>
                      <a:pt x="220" y="161"/>
                    </a:moveTo>
                    <a:lnTo>
                      <a:pt x="291" y="169"/>
                    </a:lnTo>
                    <a:lnTo>
                      <a:pt x="362" y="177"/>
                    </a:lnTo>
                    <a:lnTo>
                      <a:pt x="438" y="185"/>
                    </a:lnTo>
                    <a:lnTo>
                      <a:pt x="514" y="191"/>
                    </a:lnTo>
                    <a:lnTo>
                      <a:pt x="590" y="195"/>
                    </a:lnTo>
                    <a:lnTo>
                      <a:pt x="666" y="196"/>
                    </a:lnTo>
                    <a:lnTo>
                      <a:pt x="737" y="191"/>
                    </a:lnTo>
                    <a:lnTo>
                      <a:pt x="808" y="182"/>
                    </a:lnTo>
                    <a:lnTo>
                      <a:pt x="875" y="167"/>
                    </a:lnTo>
                    <a:lnTo>
                      <a:pt x="934" y="144"/>
                    </a:lnTo>
                    <a:lnTo>
                      <a:pt x="929" y="160"/>
                    </a:lnTo>
                    <a:lnTo>
                      <a:pt x="916" y="174"/>
                    </a:lnTo>
                    <a:lnTo>
                      <a:pt x="894" y="183"/>
                    </a:lnTo>
                    <a:lnTo>
                      <a:pt x="867" y="190"/>
                    </a:lnTo>
                    <a:lnTo>
                      <a:pt x="835" y="196"/>
                    </a:lnTo>
                    <a:lnTo>
                      <a:pt x="799" y="200"/>
                    </a:lnTo>
                    <a:lnTo>
                      <a:pt x="764" y="204"/>
                    </a:lnTo>
                    <a:lnTo>
                      <a:pt x="728" y="207"/>
                    </a:lnTo>
                    <a:lnTo>
                      <a:pt x="693" y="211"/>
                    </a:lnTo>
                    <a:lnTo>
                      <a:pt x="661" y="215"/>
                    </a:lnTo>
                    <a:lnTo>
                      <a:pt x="598" y="216"/>
                    </a:lnTo>
                    <a:lnTo>
                      <a:pt x="534" y="217"/>
                    </a:lnTo>
                    <a:lnTo>
                      <a:pt x="473" y="216"/>
                    </a:lnTo>
                    <a:lnTo>
                      <a:pt x="411" y="214"/>
                    </a:lnTo>
                    <a:lnTo>
                      <a:pt x="350" y="209"/>
                    </a:lnTo>
                    <a:lnTo>
                      <a:pt x="291" y="203"/>
                    </a:lnTo>
                    <a:lnTo>
                      <a:pt x="232" y="193"/>
                    </a:lnTo>
                    <a:lnTo>
                      <a:pt x="176" y="180"/>
                    </a:lnTo>
                    <a:lnTo>
                      <a:pt x="122" y="163"/>
                    </a:lnTo>
                    <a:lnTo>
                      <a:pt x="71" y="141"/>
                    </a:lnTo>
                    <a:lnTo>
                      <a:pt x="71" y="126"/>
                    </a:lnTo>
                    <a:lnTo>
                      <a:pt x="68" y="111"/>
                    </a:lnTo>
                    <a:lnTo>
                      <a:pt x="63" y="96"/>
                    </a:lnTo>
                    <a:lnTo>
                      <a:pt x="58" y="83"/>
                    </a:lnTo>
                    <a:lnTo>
                      <a:pt x="51" y="69"/>
                    </a:lnTo>
                    <a:lnTo>
                      <a:pt x="41" y="55"/>
                    </a:lnTo>
                    <a:lnTo>
                      <a:pt x="32" y="41"/>
                    </a:lnTo>
                    <a:lnTo>
                      <a:pt x="22" y="28"/>
                    </a:lnTo>
                    <a:lnTo>
                      <a:pt x="12" y="14"/>
                    </a:lnTo>
                    <a:lnTo>
                      <a:pt x="0" y="0"/>
                    </a:lnTo>
                    <a:lnTo>
                      <a:pt x="36" y="12"/>
                    </a:lnTo>
                    <a:lnTo>
                      <a:pt x="61" y="27"/>
                    </a:lnTo>
                    <a:lnTo>
                      <a:pt x="76" y="44"/>
                    </a:lnTo>
                    <a:lnTo>
                      <a:pt x="88" y="63"/>
                    </a:lnTo>
                    <a:lnTo>
                      <a:pt x="95" y="83"/>
                    </a:lnTo>
                    <a:lnTo>
                      <a:pt x="105" y="102"/>
                    </a:lnTo>
                    <a:lnTo>
                      <a:pt x="120" y="121"/>
                    </a:lnTo>
                    <a:lnTo>
                      <a:pt x="142" y="139"/>
                    </a:lnTo>
                    <a:lnTo>
                      <a:pt x="176" y="152"/>
                    </a:lnTo>
                    <a:lnTo>
                      <a:pt x="220" y="161"/>
                    </a:lnTo>
                    <a:lnTo>
                      <a:pt x="220" y="161"/>
                    </a:lnTo>
                    <a:close/>
                  </a:path>
                </a:pathLst>
              </a:custGeom>
              <a:solidFill>
                <a:srgbClr val="D18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524" name="Freeform 68"/>
              <p:cNvSpPr>
                <a:spLocks/>
              </p:cNvSpPr>
              <p:nvPr/>
            </p:nvSpPr>
            <p:spPr bwMode="auto">
              <a:xfrm>
                <a:off x="2140" y="3743"/>
                <a:ext cx="101" cy="121"/>
              </a:xfrm>
              <a:custGeom>
                <a:avLst/>
                <a:gdLst>
                  <a:gd name="T0" fmla="*/ 81 w 101"/>
                  <a:gd name="T1" fmla="*/ 103 h 121"/>
                  <a:gd name="T2" fmla="*/ 44 w 101"/>
                  <a:gd name="T3" fmla="*/ 121 h 121"/>
                  <a:gd name="T4" fmla="*/ 39 w 101"/>
                  <a:gd name="T5" fmla="*/ 110 h 121"/>
                  <a:gd name="T6" fmla="*/ 34 w 101"/>
                  <a:gd name="T7" fmla="*/ 100 h 121"/>
                  <a:gd name="T8" fmla="*/ 29 w 101"/>
                  <a:gd name="T9" fmla="*/ 88 h 121"/>
                  <a:gd name="T10" fmla="*/ 25 w 101"/>
                  <a:gd name="T11" fmla="*/ 77 h 121"/>
                  <a:gd name="T12" fmla="*/ 20 w 101"/>
                  <a:gd name="T13" fmla="*/ 67 h 121"/>
                  <a:gd name="T14" fmla="*/ 15 w 101"/>
                  <a:gd name="T15" fmla="*/ 55 h 121"/>
                  <a:gd name="T16" fmla="*/ 10 w 101"/>
                  <a:gd name="T17" fmla="*/ 44 h 121"/>
                  <a:gd name="T18" fmla="*/ 5 w 101"/>
                  <a:gd name="T19" fmla="*/ 32 h 121"/>
                  <a:gd name="T20" fmla="*/ 3 w 101"/>
                  <a:gd name="T21" fmla="*/ 20 h 121"/>
                  <a:gd name="T22" fmla="*/ 0 w 101"/>
                  <a:gd name="T23" fmla="*/ 6 h 121"/>
                  <a:gd name="T24" fmla="*/ 47 w 101"/>
                  <a:gd name="T25" fmla="*/ 0 h 121"/>
                  <a:gd name="T26" fmla="*/ 76 w 101"/>
                  <a:gd name="T27" fmla="*/ 0 h 121"/>
                  <a:gd name="T28" fmla="*/ 93 w 101"/>
                  <a:gd name="T29" fmla="*/ 6 h 121"/>
                  <a:gd name="T30" fmla="*/ 101 w 101"/>
                  <a:gd name="T31" fmla="*/ 16 h 121"/>
                  <a:gd name="T32" fmla="*/ 101 w 101"/>
                  <a:gd name="T33" fmla="*/ 30 h 121"/>
                  <a:gd name="T34" fmla="*/ 93 w 101"/>
                  <a:gd name="T35" fmla="*/ 46 h 121"/>
                  <a:gd name="T36" fmla="*/ 86 w 101"/>
                  <a:gd name="T37" fmla="*/ 62 h 121"/>
                  <a:gd name="T38" fmla="*/ 81 w 101"/>
                  <a:gd name="T39" fmla="*/ 78 h 121"/>
                  <a:gd name="T40" fmla="*/ 79 w 101"/>
                  <a:gd name="T41" fmla="*/ 93 h 121"/>
                  <a:gd name="T42" fmla="*/ 81 w 101"/>
                  <a:gd name="T43" fmla="*/ 104 h 121"/>
                  <a:gd name="T44" fmla="*/ 81 w 101"/>
                  <a:gd name="T45" fmla="*/ 104 h 121"/>
                  <a:gd name="T46" fmla="*/ 81 w 101"/>
                  <a:gd name="T47" fmla="*/ 103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01" h="121">
                    <a:moveTo>
                      <a:pt x="81" y="103"/>
                    </a:moveTo>
                    <a:lnTo>
                      <a:pt x="44" y="121"/>
                    </a:lnTo>
                    <a:lnTo>
                      <a:pt x="39" y="110"/>
                    </a:lnTo>
                    <a:lnTo>
                      <a:pt x="34" y="100"/>
                    </a:lnTo>
                    <a:lnTo>
                      <a:pt x="29" y="88"/>
                    </a:lnTo>
                    <a:lnTo>
                      <a:pt x="25" y="77"/>
                    </a:lnTo>
                    <a:lnTo>
                      <a:pt x="20" y="67"/>
                    </a:lnTo>
                    <a:lnTo>
                      <a:pt x="15" y="55"/>
                    </a:lnTo>
                    <a:lnTo>
                      <a:pt x="10" y="44"/>
                    </a:lnTo>
                    <a:lnTo>
                      <a:pt x="5" y="32"/>
                    </a:lnTo>
                    <a:lnTo>
                      <a:pt x="3" y="20"/>
                    </a:lnTo>
                    <a:lnTo>
                      <a:pt x="0" y="6"/>
                    </a:lnTo>
                    <a:lnTo>
                      <a:pt x="47" y="0"/>
                    </a:lnTo>
                    <a:lnTo>
                      <a:pt x="76" y="0"/>
                    </a:lnTo>
                    <a:lnTo>
                      <a:pt x="93" y="6"/>
                    </a:lnTo>
                    <a:lnTo>
                      <a:pt x="101" y="16"/>
                    </a:lnTo>
                    <a:lnTo>
                      <a:pt x="101" y="30"/>
                    </a:lnTo>
                    <a:lnTo>
                      <a:pt x="93" y="46"/>
                    </a:lnTo>
                    <a:lnTo>
                      <a:pt x="86" y="62"/>
                    </a:lnTo>
                    <a:lnTo>
                      <a:pt x="81" y="78"/>
                    </a:lnTo>
                    <a:lnTo>
                      <a:pt x="79" y="93"/>
                    </a:lnTo>
                    <a:lnTo>
                      <a:pt x="81" y="104"/>
                    </a:lnTo>
                    <a:lnTo>
                      <a:pt x="81" y="104"/>
                    </a:lnTo>
                    <a:lnTo>
                      <a:pt x="81" y="103"/>
                    </a:lnTo>
                    <a:close/>
                  </a:path>
                </a:pathLst>
              </a:custGeom>
              <a:solidFill>
                <a:srgbClr val="FF00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525" name="Freeform 69"/>
              <p:cNvSpPr>
                <a:spLocks/>
              </p:cNvSpPr>
              <p:nvPr/>
            </p:nvSpPr>
            <p:spPr bwMode="auto">
              <a:xfrm>
                <a:off x="2258" y="3747"/>
                <a:ext cx="122" cy="132"/>
              </a:xfrm>
              <a:custGeom>
                <a:avLst/>
                <a:gdLst>
                  <a:gd name="T0" fmla="*/ 122 w 122"/>
                  <a:gd name="T1" fmla="*/ 2 h 132"/>
                  <a:gd name="T2" fmla="*/ 103 w 122"/>
                  <a:gd name="T3" fmla="*/ 132 h 132"/>
                  <a:gd name="T4" fmla="*/ 56 w 122"/>
                  <a:gd name="T5" fmla="*/ 131 h 132"/>
                  <a:gd name="T6" fmla="*/ 24 w 122"/>
                  <a:gd name="T7" fmla="*/ 125 h 132"/>
                  <a:gd name="T8" fmla="*/ 7 w 122"/>
                  <a:gd name="T9" fmla="*/ 115 h 132"/>
                  <a:gd name="T10" fmla="*/ 0 w 122"/>
                  <a:gd name="T11" fmla="*/ 103 h 132"/>
                  <a:gd name="T12" fmla="*/ 2 w 122"/>
                  <a:gd name="T13" fmla="*/ 87 h 132"/>
                  <a:gd name="T14" fmla="*/ 10 w 122"/>
                  <a:gd name="T15" fmla="*/ 71 h 132"/>
                  <a:gd name="T16" fmla="*/ 17 w 122"/>
                  <a:gd name="T17" fmla="*/ 52 h 132"/>
                  <a:gd name="T18" fmla="*/ 24 w 122"/>
                  <a:gd name="T19" fmla="*/ 35 h 132"/>
                  <a:gd name="T20" fmla="*/ 27 w 122"/>
                  <a:gd name="T21" fmla="*/ 18 h 132"/>
                  <a:gd name="T22" fmla="*/ 22 w 122"/>
                  <a:gd name="T23" fmla="*/ 2 h 132"/>
                  <a:gd name="T24" fmla="*/ 34 w 122"/>
                  <a:gd name="T25" fmla="*/ 3 h 132"/>
                  <a:gd name="T26" fmla="*/ 46 w 122"/>
                  <a:gd name="T27" fmla="*/ 3 h 132"/>
                  <a:gd name="T28" fmla="*/ 56 w 122"/>
                  <a:gd name="T29" fmla="*/ 2 h 132"/>
                  <a:gd name="T30" fmla="*/ 63 w 122"/>
                  <a:gd name="T31" fmla="*/ 2 h 132"/>
                  <a:gd name="T32" fmla="*/ 73 w 122"/>
                  <a:gd name="T33" fmla="*/ 1 h 132"/>
                  <a:gd name="T34" fmla="*/ 83 w 122"/>
                  <a:gd name="T35" fmla="*/ 0 h 132"/>
                  <a:gd name="T36" fmla="*/ 93 w 122"/>
                  <a:gd name="T37" fmla="*/ 0 h 132"/>
                  <a:gd name="T38" fmla="*/ 103 w 122"/>
                  <a:gd name="T39" fmla="*/ 0 h 132"/>
                  <a:gd name="T40" fmla="*/ 112 w 122"/>
                  <a:gd name="T41" fmla="*/ 1 h 132"/>
                  <a:gd name="T42" fmla="*/ 122 w 122"/>
                  <a:gd name="T43" fmla="*/ 2 h 132"/>
                  <a:gd name="T44" fmla="*/ 122 w 122"/>
                  <a:gd name="T45" fmla="*/ 2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22" h="132">
                    <a:moveTo>
                      <a:pt x="122" y="2"/>
                    </a:moveTo>
                    <a:lnTo>
                      <a:pt x="103" y="132"/>
                    </a:lnTo>
                    <a:lnTo>
                      <a:pt x="56" y="131"/>
                    </a:lnTo>
                    <a:lnTo>
                      <a:pt x="24" y="125"/>
                    </a:lnTo>
                    <a:lnTo>
                      <a:pt x="7" y="115"/>
                    </a:lnTo>
                    <a:lnTo>
                      <a:pt x="0" y="103"/>
                    </a:lnTo>
                    <a:lnTo>
                      <a:pt x="2" y="87"/>
                    </a:lnTo>
                    <a:lnTo>
                      <a:pt x="10" y="71"/>
                    </a:lnTo>
                    <a:lnTo>
                      <a:pt x="17" y="52"/>
                    </a:lnTo>
                    <a:lnTo>
                      <a:pt x="24" y="35"/>
                    </a:lnTo>
                    <a:lnTo>
                      <a:pt x="27" y="18"/>
                    </a:lnTo>
                    <a:lnTo>
                      <a:pt x="22" y="2"/>
                    </a:lnTo>
                    <a:lnTo>
                      <a:pt x="34" y="3"/>
                    </a:lnTo>
                    <a:lnTo>
                      <a:pt x="46" y="3"/>
                    </a:lnTo>
                    <a:lnTo>
                      <a:pt x="56" y="2"/>
                    </a:lnTo>
                    <a:lnTo>
                      <a:pt x="63" y="2"/>
                    </a:lnTo>
                    <a:lnTo>
                      <a:pt x="73" y="1"/>
                    </a:lnTo>
                    <a:lnTo>
                      <a:pt x="83" y="0"/>
                    </a:lnTo>
                    <a:lnTo>
                      <a:pt x="93" y="0"/>
                    </a:lnTo>
                    <a:lnTo>
                      <a:pt x="103" y="0"/>
                    </a:lnTo>
                    <a:lnTo>
                      <a:pt x="112" y="1"/>
                    </a:lnTo>
                    <a:lnTo>
                      <a:pt x="122" y="2"/>
                    </a:lnTo>
                    <a:lnTo>
                      <a:pt x="122" y="2"/>
                    </a:lnTo>
                    <a:close/>
                  </a:path>
                </a:pathLst>
              </a:custGeom>
              <a:solidFill>
                <a:srgbClr val="B3D9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526" name="Freeform 70"/>
              <p:cNvSpPr>
                <a:spLocks/>
              </p:cNvSpPr>
              <p:nvPr/>
            </p:nvSpPr>
            <p:spPr bwMode="auto">
              <a:xfrm>
                <a:off x="2405" y="3749"/>
                <a:ext cx="88" cy="185"/>
              </a:xfrm>
              <a:custGeom>
                <a:avLst/>
                <a:gdLst>
                  <a:gd name="T0" fmla="*/ 88 w 88"/>
                  <a:gd name="T1" fmla="*/ 0 h 185"/>
                  <a:gd name="T2" fmla="*/ 88 w 88"/>
                  <a:gd name="T3" fmla="*/ 19 h 185"/>
                  <a:gd name="T4" fmla="*/ 88 w 88"/>
                  <a:gd name="T5" fmla="*/ 38 h 185"/>
                  <a:gd name="T6" fmla="*/ 86 w 88"/>
                  <a:gd name="T7" fmla="*/ 56 h 185"/>
                  <a:gd name="T8" fmla="*/ 86 w 88"/>
                  <a:gd name="T9" fmla="*/ 75 h 185"/>
                  <a:gd name="T10" fmla="*/ 86 w 88"/>
                  <a:gd name="T11" fmla="*/ 94 h 185"/>
                  <a:gd name="T12" fmla="*/ 83 w 88"/>
                  <a:gd name="T13" fmla="*/ 112 h 185"/>
                  <a:gd name="T14" fmla="*/ 81 w 88"/>
                  <a:gd name="T15" fmla="*/ 130 h 185"/>
                  <a:gd name="T16" fmla="*/ 76 w 88"/>
                  <a:gd name="T17" fmla="*/ 150 h 185"/>
                  <a:gd name="T18" fmla="*/ 71 w 88"/>
                  <a:gd name="T19" fmla="*/ 168 h 185"/>
                  <a:gd name="T20" fmla="*/ 64 w 88"/>
                  <a:gd name="T21" fmla="*/ 185 h 185"/>
                  <a:gd name="T22" fmla="*/ 34 w 88"/>
                  <a:gd name="T23" fmla="*/ 173 h 185"/>
                  <a:gd name="T24" fmla="*/ 14 w 88"/>
                  <a:gd name="T25" fmla="*/ 157 h 185"/>
                  <a:gd name="T26" fmla="*/ 2 w 88"/>
                  <a:gd name="T27" fmla="*/ 139 h 185"/>
                  <a:gd name="T28" fmla="*/ 0 w 88"/>
                  <a:gd name="T29" fmla="*/ 120 h 185"/>
                  <a:gd name="T30" fmla="*/ 2 w 88"/>
                  <a:gd name="T31" fmla="*/ 99 h 185"/>
                  <a:gd name="T32" fmla="*/ 7 w 88"/>
                  <a:gd name="T33" fmla="*/ 79 h 185"/>
                  <a:gd name="T34" fmla="*/ 12 w 88"/>
                  <a:gd name="T35" fmla="*/ 58 h 185"/>
                  <a:gd name="T36" fmla="*/ 17 w 88"/>
                  <a:gd name="T37" fmla="*/ 38 h 185"/>
                  <a:gd name="T38" fmla="*/ 22 w 88"/>
                  <a:gd name="T39" fmla="*/ 18 h 185"/>
                  <a:gd name="T40" fmla="*/ 19 w 88"/>
                  <a:gd name="T41" fmla="*/ 0 h 185"/>
                  <a:gd name="T42" fmla="*/ 88 w 88"/>
                  <a:gd name="T43" fmla="*/ 0 h 185"/>
                  <a:gd name="T44" fmla="*/ 88 w 88"/>
                  <a:gd name="T45" fmla="*/ 0 h 1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88" h="185">
                    <a:moveTo>
                      <a:pt x="88" y="0"/>
                    </a:moveTo>
                    <a:lnTo>
                      <a:pt x="88" y="19"/>
                    </a:lnTo>
                    <a:lnTo>
                      <a:pt x="88" y="38"/>
                    </a:lnTo>
                    <a:lnTo>
                      <a:pt x="86" y="56"/>
                    </a:lnTo>
                    <a:lnTo>
                      <a:pt x="86" y="75"/>
                    </a:lnTo>
                    <a:lnTo>
                      <a:pt x="86" y="94"/>
                    </a:lnTo>
                    <a:lnTo>
                      <a:pt x="83" y="112"/>
                    </a:lnTo>
                    <a:lnTo>
                      <a:pt x="81" y="130"/>
                    </a:lnTo>
                    <a:lnTo>
                      <a:pt x="76" y="150"/>
                    </a:lnTo>
                    <a:lnTo>
                      <a:pt x="71" y="168"/>
                    </a:lnTo>
                    <a:lnTo>
                      <a:pt x="64" y="185"/>
                    </a:lnTo>
                    <a:lnTo>
                      <a:pt x="34" y="173"/>
                    </a:lnTo>
                    <a:lnTo>
                      <a:pt x="14" y="157"/>
                    </a:lnTo>
                    <a:lnTo>
                      <a:pt x="2" y="139"/>
                    </a:lnTo>
                    <a:lnTo>
                      <a:pt x="0" y="120"/>
                    </a:lnTo>
                    <a:lnTo>
                      <a:pt x="2" y="99"/>
                    </a:lnTo>
                    <a:lnTo>
                      <a:pt x="7" y="79"/>
                    </a:lnTo>
                    <a:lnTo>
                      <a:pt x="12" y="58"/>
                    </a:lnTo>
                    <a:lnTo>
                      <a:pt x="17" y="38"/>
                    </a:lnTo>
                    <a:lnTo>
                      <a:pt x="22" y="18"/>
                    </a:lnTo>
                    <a:lnTo>
                      <a:pt x="19" y="0"/>
                    </a:lnTo>
                    <a:lnTo>
                      <a:pt x="88" y="0"/>
                    </a:lnTo>
                    <a:lnTo>
                      <a:pt x="88" y="0"/>
                    </a:lnTo>
                    <a:close/>
                  </a:path>
                </a:pathLst>
              </a:custGeom>
              <a:solidFill>
                <a:srgbClr val="FF00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527" name="Freeform 71"/>
              <p:cNvSpPr>
                <a:spLocks/>
              </p:cNvSpPr>
              <p:nvPr/>
            </p:nvSpPr>
            <p:spPr bwMode="auto">
              <a:xfrm>
                <a:off x="2184" y="3977"/>
                <a:ext cx="275" cy="147"/>
              </a:xfrm>
              <a:custGeom>
                <a:avLst/>
                <a:gdLst>
                  <a:gd name="T0" fmla="*/ 265 w 275"/>
                  <a:gd name="T1" fmla="*/ 86 h 147"/>
                  <a:gd name="T2" fmla="*/ 262 w 275"/>
                  <a:gd name="T3" fmla="*/ 94 h 147"/>
                  <a:gd name="T4" fmla="*/ 262 w 275"/>
                  <a:gd name="T5" fmla="*/ 100 h 147"/>
                  <a:gd name="T6" fmla="*/ 265 w 275"/>
                  <a:gd name="T7" fmla="*/ 106 h 147"/>
                  <a:gd name="T8" fmla="*/ 270 w 275"/>
                  <a:gd name="T9" fmla="*/ 113 h 147"/>
                  <a:gd name="T10" fmla="*/ 272 w 275"/>
                  <a:gd name="T11" fmla="*/ 120 h 147"/>
                  <a:gd name="T12" fmla="*/ 275 w 275"/>
                  <a:gd name="T13" fmla="*/ 126 h 147"/>
                  <a:gd name="T14" fmla="*/ 275 w 275"/>
                  <a:gd name="T15" fmla="*/ 131 h 147"/>
                  <a:gd name="T16" fmla="*/ 272 w 275"/>
                  <a:gd name="T17" fmla="*/ 137 h 147"/>
                  <a:gd name="T18" fmla="*/ 267 w 275"/>
                  <a:gd name="T19" fmla="*/ 143 h 147"/>
                  <a:gd name="T20" fmla="*/ 258 w 275"/>
                  <a:gd name="T21" fmla="*/ 147 h 147"/>
                  <a:gd name="T22" fmla="*/ 240 w 275"/>
                  <a:gd name="T23" fmla="*/ 129 h 147"/>
                  <a:gd name="T24" fmla="*/ 216 w 275"/>
                  <a:gd name="T25" fmla="*/ 114 h 147"/>
                  <a:gd name="T26" fmla="*/ 184 w 275"/>
                  <a:gd name="T27" fmla="*/ 100 h 147"/>
                  <a:gd name="T28" fmla="*/ 150 w 275"/>
                  <a:gd name="T29" fmla="*/ 89 h 147"/>
                  <a:gd name="T30" fmla="*/ 113 w 275"/>
                  <a:gd name="T31" fmla="*/ 78 h 147"/>
                  <a:gd name="T32" fmla="*/ 79 w 275"/>
                  <a:gd name="T33" fmla="*/ 66 h 147"/>
                  <a:gd name="T34" fmla="*/ 47 w 275"/>
                  <a:gd name="T35" fmla="*/ 54 h 147"/>
                  <a:gd name="T36" fmla="*/ 22 w 275"/>
                  <a:gd name="T37" fmla="*/ 39 h 147"/>
                  <a:gd name="T38" fmla="*/ 8 w 275"/>
                  <a:gd name="T39" fmla="*/ 22 h 147"/>
                  <a:gd name="T40" fmla="*/ 0 w 275"/>
                  <a:gd name="T41" fmla="*/ 0 h 147"/>
                  <a:gd name="T42" fmla="*/ 35 w 275"/>
                  <a:gd name="T43" fmla="*/ 2 h 147"/>
                  <a:gd name="T44" fmla="*/ 69 w 275"/>
                  <a:gd name="T45" fmla="*/ 6 h 147"/>
                  <a:gd name="T46" fmla="*/ 101 w 275"/>
                  <a:gd name="T47" fmla="*/ 11 h 147"/>
                  <a:gd name="T48" fmla="*/ 130 w 275"/>
                  <a:gd name="T49" fmla="*/ 18 h 147"/>
                  <a:gd name="T50" fmla="*/ 160 w 275"/>
                  <a:gd name="T51" fmla="*/ 27 h 147"/>
                  <a:gd name="T52" fmla="*/ 184 w 275"/>
                  <a:gd name="T53" fmla="*/ 36 h 147"/>
                  <a:gd name="T54" fmla="*/ 209 w 275"/>
                  <a:gd name="T55" fmla="*/ 48 h 147"/>
                  <a:gd name="T56" fmla="*/ 231 w 275"/>
                  <a:gd name="T57" fmla="*/ 59 h 147"/>
                  <a:gd name="T58" fmla="*/ 250 w 275"/>
                  <a:gd name="T59" fmla="*/ 73 h 147"/>
                  <a:gd name="T60" fmla="*/ 265 w 275"/>
                  <a:gd name="T61" fmla="*/ 86 h 147"/>
                  <a:gd name="T62" fmla="*/ 265 w 275"/>
                  <a:gd name="T63" fmla="*/ 86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75" h="147">
                    <a:moveTo>
                      <a:pt x="265" y="86"/>
                    </a:moveTo>
                    <a:lnTo>
                      <a:pt x="262" y="94"/>
                    </a:lnTo>
                    <a:lnTo>
                      <a:pt x="262" y="100"/>
                    </a:lnTo>
                    <a:lnTo>
                      <a:pt x="265" y="106"/>
                    </a:lnTo>
                    <a:lnTo>
                      <a:pt x="270" y="113"/>
                    </a:lnTo>
                    <a:lnTo>
                      <a:pt x="272" y="120"/>
                    </a:lnTo>
                    <a:lnTo>
                      <a:pt x="275" y="126"/>
                    </a:lnTo>
                    <a:lnTo>
                      <a:pt x="275" y="131"/>
                    </a:lnTo>
                    <a:lnTo>
                      <a:pt x="272" y="137"/>
                    </a:lnTo>
                    <a:lnTo>
                      <a:pt x="267" y="143"/>
                    </a:lnTo>
                    <a:lnTo>
                      <a:pt x="258" y="147"/>
                    </a:lnTo>
                    <a:lnTo>
                      <a:pt x="240" y="129"/>
                    </a:lnTo>
                    <a:lnTo>
                      <a:pt x="216" y="114"/>
                    </a:lnTo>
                    <a:lnTo>
                      <a:pt x="184" y="100"/>
                    </a:lnTo>
                    <a:lnTo>
                      <a:pt x="150" y="89"/>
                    </a:lnTo>
                    <a:lnTo>
                      <a:pt x="113" y="78"/>
                    </a:lnTo>
                    <a:lnTo>
                      <a:pt x="79" y="66"/>
                    </a:lnTo>
                    <a:lnTo>
                      <a:pt x="47" y="54"/>
                    </a:lnTo>
                    <a:lnTo>
                      <a:pt x="22" y="39"/>
                    </a:lnTo>
                    <a:lnTo>
                      <a:pt x="8" y="22"/>
                    </a:lnTo>
                    <a:lnTo>
                      <a:pt x="0" y="0"/>
                    </a:lnTo>
                    <a:lnTo>
                      <a:pt x="35" y="2"/>
                    </a:lnTo>
                    <a:lnTo>
                      <a:pt x="69" y="6"/>
                    </a:lnTo>
                    <a:lnTo>
                      <a:pt x="101" y="11"/>
                    </a:lnTo>
                    <a:lnTo>
                      <a:pt x="130" y="18"/>
                    </a:lnTo>
                    <a:lnTo>
                      <a:pt x="160" y="27"/>
                    </a:lnTo>
                    <a:lnTo>
                      <a:pt x="184" y="36"/>
                    </a:lnTo>
                    <a:lnTo>
                      <a:pt x="209" y="48"/>
                    </a:lnTo>
                    <a:lnTo>
                      <a:pt x="231" y="59"/>
                    </a:lnTo>
                    <a:lnTo>
                      <a:pt x="250" y="73"/>
                    </a:lnTo>
                    <a:lnTo>
                      <a:pt x="265" y="86"/>
                    </a:lnTo>
                    <a:lnTo>
                      <a:pt x="265" y="86"/>
                    </a:lnTo>
                    <a:close/>
                  </a:path>
                </a:pathLst>
              </a:custGeom>
              <a:solidFill>
                <a:srgbClr val="00FF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528" name="Freeform 72"/>
              <p:cNvSpPr>
                <a:spLocks/>
              </p:cNvSpPr>
              <p:nvPr/>
            </p:nvSpPr>
            <p:spPr bwMode="auto">
              <a:xfrm>
                <a:off x="1611" y="3893"/>
                <a:ext cx="272" cy="151"/>
              </a:xfrm>
              <a:custGeom>
                <a:avLst/>
                <a:gdLst>
                  <a:gd name="T0" fmla="*/ 272 w 272"/>
                  <a:gd name="T1" fmla="*/ 151 h 151"/>
                  <a:gd name="T2" fmla="*/ 0 w 272"/>
                  <a:gd name="T3" fmla="*/ 0 h 151"/>
                  <a:gd name="T4" fmla="*/ 272 w 272"/>
                  <a:gd name="T5" fmla="*/ 144 h 151"/>
                  <a:gd name="T6" fmla="*/ 272 w 272"/>
                  <a:gd name="T7" fmla="*/ 151 h 151"/>
                  <a:gd name="T8" fmla="*/ 272 w 272"/>
                  <a:gd name="T9" fmla="*/ 151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2" h="151">
                    <a:moveTo>
                      <a:pt x="272" y="151"/>
                    </a:moveTo>
                    <a:lnTo>
                      <a:pt x="0" y="0"/>
                    </a:lnTo>
                    <a:lnTo>
                      <a:pt x="272" y="144"/>
                    </a:lnTo>
                    <a:lnTo>
                      <a:pt x="272" y="151"/>
                    </a:lnTo>
                    <a:lnTo>
                      <a:pt x="272" y="151"/>
                    </a:lnTo>
                    <a:close/>
                  </a:path>
                </a:pathLst>
              </a:custGeom>
              <a:solidFill>
                <a:srgbClr val="0019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529" name="Freeform 73"/>
              <p:cNvSpPr>
                <a:spLocks/>
              </p:cNvSpPr>
              <p:nvPr/>
            </p:nvSpPr>
            <p:spPr bwMode="auto">
              <a:xfrm>
                <a:off x="1824" y="4015"/>
                <a:ext cx="309" cy="109"/>
              </a:xfrm>
              <a:custGeom>
                <a:avLst/>
                <a:gdLst>
                  <a:gd name="T0" fmla="*/ 309 w 309"/>
                  <a:gd name="T1" fmla="*/ 25 h 109"/>
                  <a:gd name="T2" fmla="*/ 306 w 309"/>
                  <a:gd name="T3" fmla="*/ 37 h 109"/>
                  <a:gd name="T4" fmla="*/ 296 w 309"/>
                  <a:gd name="T5" fmla="*/ 46 h 109"/>
                  <a:gd name="T6" fmla="*/ 284 w 309"/>
                  <a:gd name="T7" fmla="*/ 54 h 109"/>
                  <a:gd name="T8" fmla="*/ 267 w 309"/>
                  <a:gd name="T9" fmla="*/ 62 h 109"/>
                  <a:gd name="T10" fmla="*/ 250 w 309"/>
                  <a:gd name="T11" fmla="*/ 68 h 109"/>
                  <a:gd name="T12" fmla="*/ 230 w 309"/>
                  <a:gd name="T13" fmla="*/ 75 h 109"/>
                  <a:gd name="T14" fmla="*/ 208 w 309"/>
                  <a:gd name="T15" fmla="*/ 80 h 109"/>
                  <a:gd name="T16" fmla="*/ 186 w 309"/>
                  <a:gd name="T17" fmla="*/ 85 h 109"/>
                  <a:gd name="T18" fmla="*/ 167 w 309"/>
                  <a:gd name="T19" fmla="*/ 91 h 109"/>
                  <a:gd name="T20" fmla="*/ 147 w 309"/>
                  <a:gd name="T21" fmla="*/ 96 h 109"/>
                  <a:gd name="T22" fmla="*/ 135 w 309"/>
                  <a:gd name="T23" fmla="*/ 99 h 109"/>
                  <a:gd name="T24" fmla="*/ 122 w 309"/>
                  <a:gd name="T25" fmla="*/ 102 h 109"/>
                  <a:gd name="T26" fmla="*/ 110 w 309"/>
                  <a:gd name="T27" fmla="*/ 103 h 109"/>
                  <a:gd name="T28" fmla="*/ 95 w 309"/>
                  <a:gd name="T29" fmla="*/ 105 h 109"/>
                  <a:gd name="T30" fmla="*/ 83 w 309"/>
                  <a:gd name="T31" fmla="*/ 107 h 109"/>
                  <a:gd name="T32" fmla="*/ 69 w 309"/>
                  <a:gd name="T33" fmla="*/ 108 h 109"/>
                  <a:gd name="T34" fmla="*/ 54 w 309"/>
                  <a:gd name="T35" fmla="*/ 108 h 109"/>
                  <a:gd name="T36" fmla="*/ 39 w 309"/>
                  <a:gd name="T37" fmla="*/ 109 h 109"/>
                  <a:gd name="T38" fmla="*/ 24 w 309"/>
                  <a:gd name="T39" fmla="*/ 109 h 109"/>
                  <a:gd name="T40" fmla="*/ 7 w 309"/>
                  <a:gd name="T41" fmla="*/ 108 h 109"/>
                  <a:gd name="T42" fmla="*/ 0 w 309"/>
                  <a:gd name="T43" fmla="*/ 93 h 109"/>
                  <a:gd name="T44" fmla="*/ 5 w 309"/>
                  <a:gd name="T45" fmla="*/ 81 h 109"/>
                  <a:gd name="T46" fmla="*/ 17 w 309"/>
                  <a:gd name="T47" fmla="*/ 71 h 109"/>
                  <a:gd name="T48" fmla="*/ 37 w 309"/>
                  <a:gd name="T49" fmla="*/ 63 h 109"/>
                  <a:gd name="T50" fmla="*/ 64 w 309"/>
                  <a:gd name="T51" fmla="*/ 56 h 109"/>
                  <a:gd name="T52" fmla="*/ 93 w 309"/>
                  <a:gd name="T53" fmla="*/ 51 h 109"/>
                  <a:gd name="T54" fmla="*/ 122 w 309"/>
                  <a:gd name="T55" fmla="*/ 45 h 109"/>
                  <a:gd name="T56" fmla="*/ 152 w 309"/>
                  <a:gd name="T57" fmla="*/ 39 h 109"/>
                  <a:gd name="T58" fmla="*/ 181 w 309"/>
                  <a:gd name="T59" fmla="*/ 33 h 109"/>
                  <a:gd name="T60" fmla="*/ 203 w 309"/>
                  <a:gd name="T61" fmla="*/ 25 h 109"/>
                  <a:gd name="T62" fmla="*/ 216 w 309"/>
                  <a:gd name="T63" fmla="*/ 21 h 109"/>
                  <a:gd name="T64" fmla="*/ 230 w 309"/>
                  <a:gd name="T65" fmla="*/ 16 h 109"/>
                  <a:gd name="T66" fmla="*/ 245 w 309"/>
                  <a:gd name="T67" fmla="*/ 11 h 109"/>
                  <a:gd name="T68" fmla="*/ 257 w 309"/>
                  <a:gd name="T69" fmla="*/ 6 h 109"/>
                  <a:gd name="T70" fmla="*/ 272 w 309"/>
                  <a:gd name="T71" fmla="*/ 3 h 109"/>
                  <a:gd name="T72" fmla="*/ 284 w 309"/>
                  <a:gd name="T73" fmla="*/ 0 h 109"/>
                  <a:gd name="T74" fmla="*/ 294 w 309"/>
                  <a:gd name="T75" fmla="*/ 1 h 109"/>
                  <a:gd name="T76" fmla="*/ 301 w 309"/>
                  <a:gd name="T77" fmla="*/ 6 h 109"/>
                  <a:gd name="T78" fmla="*/ 309 w 309"/>
                  <a:gd name="T79" fmla="*/ 14 h 109"/>
                  <a:gd name="T80" fmla="*/ 309 w 309"/>
                  <a:gd name="T81" fmla="*/ 25 h 109"/>
                  <a:gd name="T82" fmla="*/ 309 w 309"/>
                  <a:gd name="T83" fmla="*/ 25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309" h="109">
                    <a:moveTo>
                      <a:pt x="309" y="25"/>
                    </a:moveTo>
                    <a:lnTo>
                      <a:pt x="306" y="37"/>
                    </a:lnTo>
                    <a:lnTo>
                      <a:pt x="296" y="46"/>
                    </a:lnTo>
                    <a:lnTo>
                      <a:pt x="284" y="54"/>
                    </a:lnTo>
                    <a:lnTo>
                      <a:pt x="267" y="62"/>
                    </a:lnTo>
                    <a:lnTo>
                      <a:pt x="250" y="68"/>
                    </a:lnTo>
                    <a:lnTo>
                      <a:pt x="230" y="75"/>
                    </a:lnTo>
                    <a:lnTo>
                      <a:pt x="208" y="80"/>
                    </a:lnTo>
                    <a:lnTo>
                      <a:pt x="186" y="85"/>
                    </a:lnTo>
                    <a:lnTo>
                      <a:pt x="167" y="91"/>
                    </a:lnTo>
                    <a:lnTo>
                      <a:pt x="147" y="96"/>
                    </a:lnTo>
                    <a:lnTo>
                      <a:pt x="135" y="99"/>
                    </a:lnTo>
                    <a:lnTo>
                      <a:pt x="122" y="102"/>
                    </a:lnTo>
                    <a:lnTo>
                      <a:pt x="110" y="103"/>
                    </a:lnTo>
                    <a:lnTo>
                      <a:pt x="95" y="105"/>
                    </a:lnTo>
                    <a:lnTo>
                      <a:pt x="83" y="107"/>
                    </a:lnTo>
                    <a:lnTo>
                      <a:pt x="69" y="108"/>
                    </a:lnTo>
                    <a:lnTo>
                      <a:pt x="54" y="108"/>
                    </a:lnTo>
                    <a:lnTo>
                      <a:pt x="39" y="109"/>
                    </a:lnTo>
                    <a:lnTo>
                      <a:pt x="24" y="109"/>
                    </a:lnTo>
                    <a:lnTo>
                      <a:pt x="7" y="108"/>
                    </a:lnTo>
                    <a:lnTo>
                      <a:pt x="0" y="93"/>
                    </a:lnTo>
                    <a:lnTo>
                      <a:pt x="5" y="81"/>
                    </a:lnTo>
                    <a:lnTo>
                      <a:pt x="17" y="71"/>
                    </a:lnTo>
                    <a:lnTo>
                      <a:pt x="37" y="63"/>
                    </a:lnTo>
                    <a:lnTo>
                      <a:pt x="64" y="56"/>
                    </a:lnTo>
                    <a:lnTo>
                      <a:pt x="93" y="51"/>
                    </a:lnTo>
                    <a:lnTo>
                      <a:pt x="122" y="45"/>
                    </a:lnTo>
                    <a:lnTo>
                      <a:pt x="152" y="39"/>
                    </a:lnTo>
                    <a:lnTo>
                      <a:pt x="181" y="33"/>
                    </a:lnTo>
                    <a:lnTo>
                      <a:pt x="203" y="25"/>
                    </a:lnTo>
                    <a:lnTo>
                      <a:pt x="216" y="21"/>
                    </a:lnTo>
                    <a:lnTo>
                      <a:pt x="230" y="16"/>
                    </a:lnTo>
                    <a:lnTo>
                      <a:pt x="245" y="11"/>
                    </a:lnTo>
                    <a:lnTo>
                      <a:pt x="257" y="6"/>
                    </a:lnTo>
                    <a:lnTo>
                      <a:pt x="272" y="3"/>
                    </a:lnTo>
                    <a:lnTo>
                      <a:pt x="284" y="0"/>
                    </a:lnTo>
                    <a:lnTo>
                      <a:pt x="294" y="1"/>
                    </a:lnTo>
                    <a:lnTo>
                      <a:pt x="301" y="6"/>
                    </a:lnTo>
                    <a:lnTo>
                      <a:pt x="309" y="14"/>
                    </a:lnTo>
                    <a:lnTo>
                      <a:pt x="309" y="25"/>
                    </a:lnTo>
                    <a:lnTo>
                      <a:pt x="309" y="25"/>
                    </a:lnTo>
                    <a:close/>
                  </a:path>
                </a:pathLst>
              </a:custGeom>
              <a:solidFill>
                <a:srgbClr val="D18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530" name="Freeform 74"/>
              <p:cNvSpPr>
                <a:spLocks/>
              </p:cNvSpPr>
              <p:nvPr/>
            </p:nvSpPr>
            <p:spPr bwMode="auto">
              <a:xfrm>
                <a:off x="1839" y="4058"/>
                <a:ext cx="451" cy="176"/>
              </a:xfrm>
              <a:custGeom>
                <a:avLst/>
                <a:gdLst>
                  <a:gd name="T0" fmla="*/ 345 w 451"/>
                  <a:gd name="T1" fmla="*/ 0 h 176"/>
                  <a:gd name="T2" fmla="*/ 355 w 451"/>
                  <a:gd name="T3" fmla="*/ 14 h 176"/>
                  <a:gd name="T4" fmla="*/ 367 w 451"/>
                  <a:gd name="T5" fmla="*/ 27 h 176"/>
                  <a:gd name="T6" fmla="*/ 384 w 451"/>
                  <a:gd name="T7" fmla="*/ 41 h 176"/>
                  <a:gd name="T8" fmla="*/ 404 w 451"/>
                  <a:gd name="T9" fmla="*/ 53 h 176"/>
                  <a:gd name="T10" fmla="*/ 421 w 451"/>
                  <a:gd name="T11" fmla="*/ 66 h 176"/>
                  <a:gd name="T12" fmla="*/ 436 w 451"/>
                  <a:gd name="T13" fmla="*/ 80 h 176"/>
                  <a:gd name="T14" fmla="*/ 446 w 451"/>
                  <a:gd name="T15" fmla="*/ 93 h 176"/>
                  <a:gd name="T16" fmla="*/ 451 w 451"/>
                  <a:gd name="T17" fmla="*/ 107 h 176"/>
                  <a:gd name="T18" fmla="*/ 443 w 451"/>
                  <a:gd name="T19" fmla="*/ 123 h 176"/>
                  <a:gd name="T20" fmla="*/ 426 w 451"/>
                  <a:gd name="T21" fmla="*/ 139 h 176"/>
                  <a:gd name="T22" fmla="*/ 409 w 451"/>
                  <a:gd name="T23" fmla="*/ 148 h 176"/>
                  <a:gd name="T24" fmla="*/ 389 w 451"/>
                  <a:gd name="T25" fmla="*/ 156 h 176"/>
                  <a:gd name="T26" fmla="*/ 370 w 451"/>
                  <a:gd name="T27" fmla="*/ 162 h 176"/>
                  <a:gd name="T28" fmla="*/ 348 w 451"/>
                  <a:gd name="T29" fmla="*/ 168 h 176"/>
                  <a:gd name="T30" fmla="*/ 328 w 451"/>
                  <a:gd name="T31" fmla="*/ 171 h 176"/>
                  <a:gd name="T32" fmla="*/ 306 w 451"/>
                  <a:gd name="T33" fmla="*/ 173 h 176"/>
                  <a:gd name="T34" fmla="*/ 284 w 451"/>
                  <a:gd name="T35" fmla="*/ 176 h 176"/>
                  <a:gd name="T36" fmla="*/ 262 w 451"/>
                  <a:gd name="T37" fmla="*/ 176 h 176"/>
                  <a:gd name="T38" fmla="*/ 240 w 451"/>
                  <a:gd name="T39" fmla="*/ 174 h 176"/>
                  <a:gd name="T40" fmla="*/ 220 w 451"/>
                  <a:gd name="T41" fmla="*/ 171 h 176"/>
                  <a:gd name="T42" fmla="*/ 196 w 451"/>
                  <a:gd name="T43" fmla="*/ 165 h 176"/>
                  <a:gd name="T44" fmla="*/ 171 w 451"/>
                  <a:gd name="T45" fmla="*/ 158 h 176"/>
                  <a:gd name="T46" fmla="*/ 147 w 451"/>
                  <a:gd name="T47" fmla="*/ 152 h 176"/>
                  <a:gd name="T48" fmla="*/ 122 w 451"/>
                  <a:gd name="T49" fmla="*/ 145 h 176"/>
                  <a:gd name="T50" fmla="*/ 98 w 451"/>
                  <a:gd name="T51" fmla="*/ 137 h 176"/>
                  <a:gd name="T52" fmla="*/ 76 w 451"/>
                  <a:gd name="T53" fmla="*/ 128 h 176"/>
                  <a:gd name="T54" fmla="*/ 54 w 451"/>
                  <a:gd name="T55" fmla="*/ 118 h 176"/>
                  <a:gd name="T56" fmla="*/ 34 w 451"/>
                  <a:gd name="T57" fmla="*/ 108 h 176"/>
                  <a:gd name="T58" fmla="*/ 17 w 451"/>
                  <a:gd name="T59" fmla="*/ 98 h 176"/>
                  <a:gd name="T60" fmla="*/ 0 w 451"/>
                  <a:gd name="T61" fmla="*/ 85 h 176"/>
                  <a:gd name="T62" fmla="*/ 41 w 451"/>
                  <a:gd name="T63" fmla="*/ 85 h 176"/>
                  <a:gd name="T64" fmla="*/ 80 w 451"/>
                  <a:gd name="T65" fmla="*/ 81 h 176"/>
                  <a:gd name="T66" fmla="*/ 120 w 451"/>
                  <a:gd name="T67" fmla="*/ 75 h 176"/>
                  <a:gd name="T68" fmla="*/ 154 w 451"/>
                  <a:gd name="T69" fmla="*/ 67 h 176"/>
                  <a:gd name="T70" fmla="*/ 191 w 451"/>
                  <a:gd name="T71" fmla="*/ 57 h 176"/>
                  <a:gd name="T72" fmla="*/ 223 w 451"/>
                  <a:gd name="T73" fmla="*/ 46 h 176"/>
                  <a:gd name="T74" fmla="*/ 257 w 451"/>
                  <a:gd name="T75" fmla="*/ 35 h 176"/>
                  <a:gd name="T76" fmla="*/ 286 w 451"/>
                  <a:gd name="T77" fmla="*/ 22 h 176"/>
                  <a:gd name="T78" fmla="*/ 318 w 451"/>
                  <a:gd name="T79" fmla="*/ 11 h 176"/>
                  <a:gd name="T80" fmla="*/ 345 w 451"/>
                  <a:gd name="T81" fmla="*/ 0 h 176"/>
                  <a:gd name="T82" fmla="*/ 345 w 451"/>
                  <a:gd name="T83" fmla="*/ 0 h 1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51" h="176">
                    <a:moveTo>
                      <a:pt x="345" y="0"/>
                    </a:moveTo>
                    <a:lnTo>
                      <a:pt x="355" y="14"/>
                    </a:lnTo>
                    <a:lnTo>
                      <a:pt x="367" y="27"/>
                    </a:lnTo>
                    <a:lnTo>
                      <a:pt x="384" y="41"/>
                    </a:lnTo>
                    <a:lnTo>
                      <a:pt x="404" y="53"/>
                    </a:lnTo>
                    <a:lnTo>
                      <a:pt x="421" y="66"/>
                    </a:lnTo>
                    <a:lnTo>
                      <a:pt x="436" y="80"/>
                    </a:lnTo>
                    <a:lnTo>
                      <a:pt x="446" y="93"/>
                    </a:lnTo>
                    <a:lnTo>
                      <a:pt x="451" y="107"/>
                    </a:lnTo>
                    <a:lnTo>
                      <a:pt x="443" y="123"/>
                    </a:lnTo>
                    <a:lnTo>
                      <a:pt x="426" y="139"/>
                    </a:lnTo>
                    <a:lnTo>
                      <a:pt x="409" y="148"/>
                    </a:lnTo>
                    <a:lnTo>
                      <a:pt x="389" y="156"/>
                    </a:lnTo>
                    <a:lnTo>
                      <a:pt x="370" y="162"/>
                    </a:lnTo>
                    <a:lnTo>
                      <a:pt x="348" y="168"/>
                    </a:lnTo>
                    <a:lnTo>
                      <a:pt x="328" y="171"/>
                    </a:lnTo>
                    <a:lnTo>
                      <a:pt x="306" y="173"/>
                    </a:lnTo>
                    <a:lnTo>
                      <a:pt x="284" y="176"/>
                    </a:lnTo>
                    <a:lnTo>
                      <a:pt x="262" y="176"/>
                    </a:lnTo>
                    <a:lnTo>
                      <a:pt x="240" y="174"/>
                    </a:lnTo>
                    <a:lnTo>
                      <a:pt x="220" y="171"/>
                    </a:lnTo>
                    <a:lnTo>
                      <a:pt x="196" y="165"/>
                    </a:lnTo>
                    <a:lnTo>
                      <a:pt x="171" y="158"/>
                    </a:lnTo>
                    <a:lnTo>
                      <a:pt x="147" y="152"/>
                    </a:lnTo>
                    <a:lnTo>
                      <a:pt x="122" y="145"/>
                    </a:lnTo>
                    <a:lnTo>
                      <a:pt x="98" y="137"/>
                    </a:lnTo>
                    <a:lnTo>
                      <a:pt x="76" y="128"/>
                    </a:lnTo>
                    <a:lnTo>
                      <a:pt x="54" y="118"/>
                    </a:lnTo>
                    <a:lnTo>
                      <a:pt x="34" y="108"/>
                    </a:lnTo>
                    <a:lnTo>
                      <a:pt x="17" y="98"/>
                    </a:lnTo>
                    <a:lnTo>
                      <a:pt x="0" y="85"/>
                    </a:lnTo>
                    <a:lnTo>
                      <a:pt x="41" y="85"/>
                    </a:lnTo>
                    <a:lnTo>
                      <a:pt x="80" y="81"/>
                    </a:lnTo>
                    <a:lnTo>
                      <a:pt x="120" y="75"/>
                    </a:lnTo>
                    <a:lnTo>
                      <a:pt x="154" y="67"/>
                    </a:lnTo>
                    <a:lnTo>
                      <a:pt x="191" y="57"/>
                    </a:lnTo>
                    <a:lnTo>
                      <a:pt x="223" y="46"/>
                    </a:lnTo>
                    <a:lnTo>
                      <a:pt x="257" y="35"/>
                    </a:lnTo>
                    <a:lnTo>
                      <a:pt x="286" y="22"/>
                    </a:lnTo>
                    <a:lnTo>
                      <a:pt x="318" y="11"/>
                    </a:lnTo>
                    <a:lnTo>
                      <a:pt x="345" y="0"/>
                    </a:lnTo>
                    <a:lnTo>
                      <a:pt x="345" y="0"/>
                    </a:lnTo>
                    <a:close/>
                  </a:path>
                </a:pathLst>
              </a:custGeom>
              <a:solidFill>
                <a:srgbClr val="B34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47531" name="Group 75"/>
              <p:cNvGrpSpPr>
                <a:grpSpLocks/>
              </p:cNvGrpSpPr>
              <p:nvPr/>
            </p:nvGrpSpPr>
            <p:grpSpPr bwMode="auto">
              <a:xfrm rot="-665025">
                <a:off x="1241" y="3611"/>
                <a:ext cx="1166" cy="666"/>
                <a:chOff x="1226" y="3481"/>
                <a:chExt cx="1166" cy="666"/>
              </a:xfrm>
            </p:grpSpPr>
            <p:sp>
              <p:nvSpPr>
                <p:cNvPr id="147532" name="Freeform 76"/>
                <p:cNvSpPr>
                  <a:spLocks/>
                </p:cNvSpPr>
                <p:nvPr/>
              </p:nvSpPr>
              <p:spPr bwMode="auto">
                <a:xfrm>
                  <a:off x="1439" y="3481"/>
                  <a:ext cx="892" cy="666"/>
                </a:xfrm>
                <a:custGeom>
                  <a:avLst/>
                  <a:gdLst>
                    <a:gd name="T0" fmla="*/ 620 w 892"/>
                    <a:gd name="T1" fmla="*/ 342 h 666"/>
                    <a:gd name="T2" fmla="*/ 622 w 892"/>
                    <a:gd name="T3" fmla="*/ 394 h 666"/>
                    <a:gd name="T4" fmla="*/ 637 w 892"/>
                    <a:gd name="T5" fmla="*/ 448 h 666"/>
                    <a:gd name="T6" fmla="*/ 676 w 892"/>
                    <a:gd name="T7" fmla="*/ 496 h 666"/>
                    <a:gd name="T8" fmla="*/ 755 w 892"/>
                    <a:gd name="T9" fmla="*/ 534 h 666"/>
                    <a:gd name="T10" fmla="*/ 828 w 892"/>
                    <a:gd name="T11" fmla="*/ 557 h 666"/>
                    <a:gd name="T12" fmla="*/ 858 w 892"/>
                    <a:gd name="T13" fmla="*/ 578 h 666"/>
                    <a:gd name="T14" fmla="*/ 882 w 892"/>
                    <a:gd name="T15" fmla="*/ 602 h 666"/>
                    <a:gd name="T16" fmla="*/ 892 w 892"/>
                    <a:gd name="T17" fmla="*/ 628 h 666"/>
                    <a:gd name="T18" fmla="*/ 882 w 892"/>
                    <a:gd name="T19" fmla="*/ 654 h 666"/>
                    <a:gd name="T20" fmla="*/ 850 w 892"/>
                    <a:gd name="T21" fmla="*/ 647 h 666"/>
                    <a:gd name="T22" fmla="*/ 809 w 892"/>
                    <a:gd name="T23" fmla="*/ 608 h 666"/>
                    <a:gd name="T24" fmla="*/ 762 w 892"/>
                    <a:gd name="T25" fmla="*/ 568 h 666"/>
                    <a:gd name="T26" fmla="*/ 711 w 892"/>
                    <a:gd name="T27" fmla="*/ 530 h 666"/>
                    <a:gd name="T28" fmla="*/ 649 w 892"/>
                    <a:gd name="T29" fmla="*/ 496 h 666"/>
                    <a:gd name="T30" fmla="*/ 598 w 892"/>
                    <a:gd name="T31" fmla="*/ 464 h 666"/>
                    <a:gd name="T32" fmla="*/ 583 w 892"/>
                    <a:gd name="T33" fmla="*/ 426 h 666"/>
                    <a:gd name="T34" fmla="*/ 586 w 892"/>
                    <a:gd name="T35" fmla="*/ 388 h 666"/>
                    <a:gd name="T36" fmla="*/ 590 w 892"/>
                    <a:gd name="T37" fmla="*/ 349 h 666"/>
                    <a:gd name="T38" fmla="*/ 586 w 892"/>
                    <a:gd name="T39" fmla="*/ 310 h 666"/>
                    <a:gd name="T40" fmla="*/ 541 w 892"/>
                    <a:gd name="T41" fmla="*/ 256 h 666"/>
                    <a:gd name="T42" fmla="*/ 463 w 892"/>
                    <a:gd name="T43" fmla="*/ 186 h 666"/>
                    <a:gd name="T44" fmla="*/ 358 w 892"/>
                    <a:gd name="T45" fmla="*/ 120 h 666"/>
                    <a:gd name="T46" fmla="*/ 230 w 892"/>
                    <a:gd name="T47" fmla="*/ 64 h 666"/>
                    <a:gd name="T48" fmla="*/ 83 w 892"/>
                    <a:gd name="T49" fmla="*/ 24 h 666"/>
                    <a:gd name="T50" fmla="*/ 37 w 892"/>
                    <a:gd name="T51" fmla="*/ 2 h 666"/>
                    <a:gd name="T52" fmla="*/ 108 w 892"/>
                    <a:gd name="T53" fmla="*/ 2 h 666"/>
                    <a:gd name="T54" fmla="*/ 179 w 892"/>
                    <a:gd name="T55" fmla="*/ 18 h 666"/>
                    <a:gd name="T56" fmla="*/ 245 w 892"/>
                    <a:gd name="T57" fmla="*/ 42 h 666"/>
                    <a:gd name="T58" fmla="*/ 306 w 892"/>
                    <a:gd name="T59" fmla="*/ 68 h 666"/>
                    <a:gd name="T60" fmla="*/ 367 w 892"/>
                    <a:gd name="T61" fmla="*/ 101 h 666"/>
                    <a:gd name="T62" fmla="*/ 434 w 892"/>
                    <a:gd name="T63" fmla="*/ 146 h 666"/>
                    <a:gd name="T64" fmla="*/ 497 w 892"/>
                    <a:gd name="T65" fmla="*/ 193 h 666"/>
                    <a:gd name="T66" fmla="*/ 551 w 892"/>
                    <a:gd name="T67" fmla="*/ 241 h 666"/>
                    <a:gd name="T68" fmla="*/ 598 w 892"/>
                    <a:gd name="T69" fmla="*/ 290 h 666"/>
                    <a:gd name="T70" fmla="*/ 617 w 892"/>
                    <a:gd name="T71" fmla="*/ 317 h 6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892" h="666">
                      <a:moveTo>
                        <a:pt x="617" y="316"/>
                      </a:moveTo>
                      <a:lnTo>
                        <a:pt x="620" y="342"/>
                      </a:lnTo>
                      <a:lnTo>
                        <a:pt x="620" y="368"/>
                      </a:lnTo>
                      <a:lnTo>
                        <a:pt x="622" y="394"/>
                      </a:lnTo>
                      <a:lnTo>
                        <a:pt x="627" y="422"/>
                      </a:lnTo>
                      <a:lnTo>
                        <a:pt x="637" y="448"/>
                      </a:lnTo>
                      <a:lnTo>
                        <a:pt x="652" y="473"/>
                      </a:lnTo>
                      <a:lnTo>
                        <a:pt x="676" y="496"/>
                      </a:lnTo>
                      <a:lnTo>
                        <a:pt x="711" y="517"/>
                      </a:lnTo>
                      <a:lnTo>
                        <a:pt x="755" y="534"/>
                      </a:lnTo>
                      <a:lnTo>
                        <a:pt x="811" y="546"/>
                      </a:lnTo>
                      <a:lnTo>
                        <a:pt x="828" y="557"/>
                      </a:lnTo>
                      <a:lnTo>
                        <a:pt x="845" y="567"/>
                      </a:lnTo>
                      <a:lnTo>
                        <a:pt x="858" y="578"/>
                      </a:lnTo>
                      <a:lnTo>
                        <a:pt x="872" y="590"/>
                      </a:lnTo>
                      <a:lnTo>
                        <a:pt x="882" y="602"/>
                      </a:lnTo>
                      <a:lnTo>
                        <a:pt x="890" y="615"/>
                      </a:lnTo>
                      <a:lnTo>
                        <a:pt x="892" y="628"/>
                      </a:lnTo>
                      <a:lnTo>
                        <a:pt x="890" y="640"/>
                      </a:lnTo>
                      <a:lnTo>
                        <a:pt x="882" y="654"/>
                      </a:lnTo>
                      <a:lnTo>
                        <a:pt x="870" y="666"/>
                      </a:lnTo>
                      <a:lnTo>
                        <a:pt x="850" y="647"/>
                      </a:lnTo>
                      <a:lnTo>
                        <a:pt x="831" y="628"/>
                      </a:lnTo>
                      <a:lnTo>
                        <a:pt x="809" y="608"/>
                      </a:lnTo>
                      <a:lnTo>
                        <a:pt x="787" y="589"/>
                      </a:lnTo>
                      <a:lnTo>
                        <a:pt x="762" y="568"/>
                      </a:lnTo>
                      <a:lnTo>
                        <a:pt x="738" y="550"/>
                      </a:lnTo>
                      <a:lnTo>
                        <a:pt x="711" y="530"/>
                      </a:lnTo>
                      <a:lnTo>
                        <a:pt x="681" y="513"/>
                      </a:lnTo>
                      <a:lnTo>
                        <a:pt x="649" y="496"/>
                      </a:lnTo>
                      <a:lnTo>
                        <a:pt x="617" y="481"/>
                      </a:lnTo>
                      <a:lnTo>
                        <a:pt x="598" y="464"/>
                      </a:lnTo>
                      <a:lnTo>
                        <a:pt x="588" y="446"/>
                      </a:lnTo>
                      <a:lnTo>
                        <a:pt x="583" y="426"/>
                      </a:lnTo>
                      <a:lnTo>
                        <a:pt x="583" y="407"/>
                      </a:lnTo>
                      <a:lnTo>
                        <a:pt x="586" y="388"/>
                      </a:lnTo>
                      <a:lnTo>
                        <a:pt x="588" y="368"/>
                      </a:lnTo>
                      <a:lnTo>
                        <a:pt x="590" y="349"/>
                      </a:lnTo>
                      <a:lnTo>
                        <a:pt x="590" y="329"/>
                      </a:lnTo>
                      <a:lnTo>
                        <a:pt x="586" y="310"/>
                      </a:lnTo>
                      <a:lnTo>
                        <a:pt x="573" y="290"/>
                      </a:lnTo>
                      <a:lnTo>
                        <a:pt x="541" y="256"/>
                      </a:lnTo>
                      <a:lnTo>
                        <a:pt x="505" y="221"/>
                      </a:lnTo>
                      <a:lnTo>
                        <a:pt x="463" y="186"/>
                      </a:lnTo>
                      <a:lnTo>
                        <a:pt x="414" y="152"/>
                      </a:lnTo>
                      <a:lnTo>
                        <a:pt x="358" y="120"/>
                      </a:lnTo>
                      <a:lnTo>
                        <a:pt x="296" y="90"/>
                      </a:lnTo>
                      <a:lnTo>
                        <a:pt x="230" y="64"/>
                      </a:lnTo>
                      <a:lnTo>
                        <a:pt x="159" y="42"/>
                      </a:lnTo>
                      <a:lnTo>
                        <a:pt x="83" y="24"/>
                      </a:lnTo>
                      <a:lnTo>
                        <a:pt x="0" y="12"/>
                      </a:lnTo>
                      <a:lnTo>
                        <a:pt x="37" y="2"/>
                      </a:lnTo>
                      <a:lnTo>
                        <a:pt x="73" y="0"/>
                      </a:lnTo>
                      <a:lnTo>
                        <a:pt x="108" y="2"/>
                      </a:lnTo>
                      <a:lnTo>
                        <a:pt x="144" y="9"/>
                      </a:lnTo>
                      <a:lnTo>
                        <a:pt x="179" y="18"/>
                      </a:lnTo>
                      <a:lnTo>
                        <a:pt x="211" y="30"/>
                      </a:lnTo>
                      <a:lnTo>
                        <a:pt x="245" y="42"/>
                      </a:lnTo>
                      <a:lnTo>
                        <a:pt x="277" y="56"/>
                      </a:lnTo>
                      <a:lnTo>
                        <a:pt x="306" y="68"/>
                      </a:lnTo>
                      <a:lnTo>
                        <a:pt x="333" y="78"/>
                      </a:lnTo>
                      <a:lnTo>
                        <a:pt x="367" y="101"/>
                      </a:lnTo>
                      <a:lnTo>
                        <a:pt x="402" y="124"/>
                      </a:lnTo>
                      <a:lnTo>
                        <a:pt x="434" y="146"/>
                      </a:lnTo>
                      <a:lnTo>
                        <a:pt x="465" y="169"/>
                      </a:lnTo>
                      <a:lnTo>
                        <a:pt x="497" y="193"/>
                      </a:lnTo>
                      <a:lnTo>
                        <a:pt x="524" y="216"/>
                      </a:lnTo>
                      <a:lnTo>
                        <a:pt x="551" y="241"/>
                      </a:lnTo>
                      <a:lnTo>
                        <a:pt x="576" y="265"/>
                      </a:lnTo>
                      <a:lnTo>
                        <a:pt x="598" y="290"/>
                      </a:lnTo>
                      <a:lnTo>
                        <a:pt x="617" y="317"/>
                      </a:lnTo>
                      <a:lnTo>
                        <a:pt x="617" y="317"/>
                      </a:lnTo>
                      <a:lnTo>
                        <a:pt x="617" y="316"/>
                      </a:lnTo>
                      <a:close/>
                    </a:path>
                  </a:pathLst>
                </a:custGeom>
                <a:solidFill>
                  <a:srgbClr val="D1843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7533" name="Freeform 77"/>
                <p:cNvSpPr>
                  <a:spLocks/>
                </p:cNvSpPr>
                <p:nvPr/>
              </p:nvSpPr>
              <p:spPr bwMode="auto">
                <a:xfrm>
                  <a:off x="1632" y="3483"/>
                  <a:ext cx="760" cy="603"/>
                </a:xfrm>
                <a:custGeom>
                  <a:avLst/>
                  <a:gdLst>
                    <a:gd name="T0" fmla="*/ 378 w 760"/>
                    <a:gd name="T1" fmla="*/ 139 h 603"/>
                    <a:gd name="T2" fmla="*/ 417 w 760"/>
                    <a:gd name="T3" fmla="*/ 188 h 603"/>
                    <a:gd name="T4" fmla="*/ 447 w 760"/>
                    <a:gd name="T5" fmla="*/ 244 h 603"/>
                    <a:gd name="T6" fmla="*/ 471 w 760"/>
                    <a:gd name="T7" fmla="*/ 303 h 603"/>
                    <a:gd name="T8" fmla="*/ 491 w 760"/>
                    <a:gd name="T9" fmla="*/ 363 h 603"/>
                    <a:gd name="T10" fmla="*/ 508 w 760"/>
                    <a:gd name="T11" fmla="*/ 402 h 603"/>
                    <a:gd name="T12" fmla="*/ 520 w 760"/>
                    <a:gd name="T13" fmla="*/ 421 h 603"/>
                    <a:gd name="T14" fmla="*/ 527 w 760"/>
                    <a:gd name="T15" fmla="*/ 442 h 603"/>
                    <a:gd name="T16" fmla="*/ 542 w 760"/>
                    <a:gd name="T17" fmla="*/ 460 h 603"/>
                    <a:gd name="T18" fmla="*/ 562 w 760"/>
                    <a:gd name="T19" fmla="*/ 476 h 603"/>
                    <a:gd name="T20" fmla="*/ 579 w 760"/>
                    <a:gd name="T21" fmla="*/ 482 h 603"/>
                    <a:gd name="T22" fmla="*/ 581 w 760"/>
                    <a:gd name="T23" fmla="*/ 478 h 603"/>
                    <a:gd name="T24" fmla="*/ 584 w 760"/>
                    <a:gd name="T25" fmla="*/ 474 h 603"/>
                    <a:gd name="T26" fmla="*/ 581 w 760"/>
                    <a:gd name="T27" fmla="*/ 469 h 603"/>
                    <a:gd name="T28" fmla="*/ 581 w 760"/>
                    <a:gd name="T29" fmla="*/ 464 h 603"/>
                    <a:gd name="T30" fmla="*/ 606 w 760"/>
                    <a:gd name="T31" fmla="*/ 466 h 603"/>
                    <a:gd name="T32" fmla="*/ 645 w 760"/>
                    <a:gd name="T33" fmla="*/ 476 h 603"/>
                    <a:gd name="T34" fmla="*/ 679 w 760"/>
                    <a:gd name="T35" fmla="*/ 490 h 603"/>
                    <a:gd name="T36" fmla="*/ 711 w 760"/>
                    <a:gd name="T37" fmla="*/ 506 h 603"/>
                    <a:gd name="T38" fmla="*/ 738 w 760"/>
                    <a:gd name="T39" fmla="*/ 524 h 603"/>
                    <a:gd name="T40" fmla="*/ 755 w 760"/>
                    <a:gd name="T41" fmla="*/ 540 h 603"/>
                    <a:gd name="T42" fmla="*/ 760 w 760"/>
                    <a:gd name="T43" fmla="*/ 555 h 603"/>
                    <a:gd name="T44" fmla="*/ 755 w 760"/>
                    <a:gd name="T45" fmla="*/ 568 h 603"/>
                    <a:gd name="T46" fmla="*/ 748 w 760"/>
                    <a:gd name="T47" fmla="*/ 583 h 603"/>
                    <a:gd name="T48" fmla="*/ 738 w 760"/>
                    <a:gd name="T49" fmla="*/ 596 h 603"/>
                    <a:gd name="T50" fmla="*/ 719 w 760"/>
                    <a:gd name="T51" fmla="*/ 587 h 603"/>
                    <a:gd name="T52" fmla="*/ 677 w 760"/>
                    <a:gd name="T53" fmla="*/ 557 h 603"/>
                    <a:gd name="T54" fmla="*/ 628 w 760"/>
                    <a:gd name="T55" fmla="*/ 530 h 603"/>
                    <a:gd name="T56" fmla="*/ 572 w 760"/>
                    <a:gd name="T57" fmla="*/ 503 h 603"/>
                    <a:gd name="T58" fmla="*/ 515 w 760"/>
                    <a:gd name="T59" fmla="*/ 478 h 603"/>
                    <a:gd name="T60" fmla="*/ 491 w 760"/>
                    <a:gd name="T61" fmla="*/ 416 h 603"/>
                    <a:gd name="T62" fmla="*/ 459 w 760"/>
                    <a:gd name="T63" fmla="*/ 320 h 603"/>
                    <a:gd name="T64" fmla="*/ 388 w 760"/>
                    <a:gd name="T65" fmla="*/ 232 h 603"/>
                    <a:gd name="T66" fmla="*/ 285 w 760"/>
                    <a:gd name="T67" fmla="*/ 151 h 603"/>
                    <a:gd name="T68" fmla="*/ 167 w 760"/>
                    <a:gd name="T69" fmla="*/ 75 h 603"/>
                    <a:gd name="T70" fmla="*/ 0 w 760"/>
                    <a:gd name="T71" fmla="*/ 0 h 603"/>
                    <a:gd name="T72" fmla="*/ 91 w 760"/>
                    <a:gd name="T73" fmla="*/ 7 h 603"/>
                    <a:gd name="T74" fmla="*/ 174 w 760"/>
                    <a:gd name="T75" fmla="*/ 23 h 603"/>
                    <a:gd name="T76" fmla="*/ 250 w 760"/>
                    <a:gd name="T77" fmla="*/ 48 h 603"/>
                    <a:gd name="T78" fmla="*/ 312 w 760"/>
                    <a:gd name="T79" fmla="*/ 80 h 603"/>
                    <a:gd name="T80" fmla="*/ 353 w 760"/>
                    <a:gd name="T81" fmla="*/ 117 h 6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760" h="603">
                      <a:moveTo>
                        <a:pt x="353" y="117"/>
                      </a:moveTo>
                      <a:lnTo>
                        <a:pt x="378" y="139"/>
                      </a:lnTo>
                      <a:lnTo>
                        <a:pt x="400" y="163"/>
                      </a:lnTo>
                      <a:lnTo>
                        <a:pt x="417" y="188"/>
                      </a:lnTo>
                      <a:lnTo>
                        <a:pt x="434" y="215"/>
                      </a:lnTo>
                      <a:lnTo>
                        <a:pt x="447" y="244"/>
                      </a:lnTo>
                      <a:lnTo>
                        <a:pt x="459" y="274"/>
                      </a:lnTo>
                      <a:lnTo>
                        <a:pt x="471" y="303"/>
                      </a:lnTo>
                      <a:lnTo>
                        <a:pt x="481" y="333"/>
                      </a:lnTo>
                      <a:lnTo>
                        <a:pt x="491" y="363"/>
                      </a:lnTo>
                      <a:lnTo>
                        <a:pt x="500" y="391"/>
                      </a:lnTo>
                      <a:lnTo>
                        <a:pt x="508" y="402"/>
                      </a:lnTo>
                      <a:lnTo>
                        <a:pt x="515" y="411"/>
                      </a:lnTo>
                      <a:lnTo>
                        <a:pt x="520" y="421"/>
                      </a:lnTo>
                      <a:lnTo>
                        <a:pt x="522" y="431"/>
                      </a:lnTo>
                      <a:lnTo>
                        <a:pt x="527" y="442"/>
                      </a:lnTo>
                      <a:lnTo>
                        <a:pt x="535" y="451"/>
                      </a:lnTo>
                      <a:lnTo>
                        <a:pt x="542" y="460"/>
                      </a:lnTo>
                      <a:lnTo>
                        <a:pt x="549" y="468"/>
                      </a:lnTo>
                      <a:lnTo>
                        <a:pt x="562" y="476"/>
                      </a:lnTo>
                      <a:lnTo>
                        <a:pt x="574" y="483"/>
                      </a:lnTo>
                      <a:lnTo>
                        <a:pt x="579" y="482"/>
                      </a:lnTo>
                      <a:lnTo>
                        <a:pt x="581" y="479"/>
                      </a:lnTo>
                      <a:lnTo>
                        <a:pt x="581" y="478"/>
                      </a:lnTo>
                      <a:lnTo>
                        <a:pt x="584" y="476"/>
                      </a:lnTo>
                      <a:lnTo>
                        <a:pt x="584" y="474"/>
                      </a:lnTo>
                      <a:lnTo>
                        <a:pt x="581" y="471"/>
                      </a:lnTo>
                      <a:lnTo>
                        <a:pt x="581" y="469"/>
                      </a:lnTo>
                      <a:lnTo>
                        <a:pt x="581" y="467"/>
                      </a:lnTo>
                      <a:lnTo>
                        <a:pt x="581" y="464"/>
                      </a:lnTo>
                      <a:lnTo>
                        <a:pt x="581" y="462"/>
                      </a:lnTo>
                      <a:lnTo>
                        <a:pt x="606" y="466"/>
                      </a:lnTo>
                      <a:lnTo>
                        <a:pt x="625" y="470"/>
                      </a:lnTo>
                      <a:lnTo>
                        <a:pt x="645" y="476"/>
                      </a:lnTo>
                      <a:lnTo>
                        <a:pt x="662" y="482"/>
                      </a:lnTo>
                      <a:lnTo>
                        <a:pt x="679" y="490"/>
                      </a:lnTo>
                      <a:lnTo>
                        <a:pt x="694" y="498"/>
                      </a:lnTo>
                      <a:lnTo>
                        <a:pt x="711" y="506"/>
                      </a:lnTo>
                      <a:lnTo>
                        <a:pt x="723" y="515"/>
                      </a:lnTo>
                      <a:lnTo>
                        <a:pt x="738" y="524"/>
                      </a:lnTo>
                      <a:lnTo>
                        <a:pt x="750" y="532"/>
                      </a:lnTo>
                      <a:lnTo>
                        <a:pt x="755" y="540"/>
                      </a:lnTo>
                      <a:lnTo>
                        <a:pt x="758" y="547"/>
                      </a:lnTo>
                      <a:lnTo>
                        <a:pt x="760" y="555"/>
                      </a:lnTo>
                      <a:lnTo>
                        <a:pt x="758" y="562"/>
                      </a:lnTo>
                      <a:lnTo>
                        <a:pt x="755" y="568"/>
                      </a:lnTo>
                      <a:lnTo>
                        <a:pt x="753" y="576"/>
                      </a:lnTo>
                      <a:lnTo>
                        <a:pt x="748" y="583"/>
                      </a:lnTo>
                      <a:lnTo>
                        <a:pt x="743" y="590"/>
                      </a:lnTo>
                      <a:lnTo>
                        <a:pt x="738" y="596"/>
                      </a:lnTo>
                      <a:lnTo>
                        <a:pt x="733" y="603"/>
                      </a:lnTo>
                      <a:lnTo>
                        <a:pt x="719" y="587"/>
                      </a:lnTo>
                      <a:lnTo>
                        <a:pt x="699" y="572"/>
                      </a:lnTo>
                      <a:lnTo>
                        <a:pt x="677" y="557"/>
                      </a:lnTo>
                      <a:lnTo>
                        <a:pt x="655" y="543"/>
                      </a:lnTo>
                      <a:lnTo>
                        <a:pt x="628" y="530"/>
                      </a:lnTo>
                      <a:lnTo>
                        <a:pt x="601" y="516"/>
                      </a:lnTo>
                      <a:lnTo>
                        <a:pt x="572" y="503"/>
                      </a:lnTo>
                      <a:lnTo>
                        <a:pt x="545" y="491"/>
                      </a:lnTo>
                      <a:lnTo>
                        <a:pt x="515" y="478"/>
                      </a:lnTo>
                      <a:lnTo>
                        <a:pt x="486" y="467"/>
                      </a:lnTo>
                      <a:lnTo>
                        <a:pt x="491" y="416"/>
                      </a:lnTo>
                      <a:lnTo>
                        <a:pt x="481" y="367"/>
                      </a:lnTo>
                      <a:lnTo>
                        <a:pt x="459" y="320"/>
                      </a:lnTo>
                      <a:lnTo>
                        <a:pt x="427" y="276"/>
                      </a:lnTo>
                      <a:lnTo>
                        <a:pt x="388" y="232"/>
                      </a:lnTo>
                      <a:lnTo>
                        <a:pt x="339" y="191"/>
                      </a:lnTo>
                      <a:lnTo>
                        <a:pt x="285" y="151"/>
                      </a:lnTo>
                      <a:lnTo>
                        <a:pt x="226" y="112"/>
                      </a:lnTo>
                      <a:lnTo>
                        <a:pt x="167" y="75"/>
                      </a:lnTo>
                      <a:lnTo>
                        <a:pt x="103" y="38"/>
                      </a:lnTo>
                      <a:lnTo>
                        <a:pt x="0" y="0"/>
                      </a:lnTo>
                      <a:lnTo>
                        <a:pt x="47" y="3"/>
                      </a:lnTo>
                      <a:lnTo>
                        <a:pt x="91" y="7"/>
                      </a:lnTo>
                      <a:lnTo>
                        <a:pt x="133" y="14"/>
                      </a:lnTo>
                      <a:lnTo>
                        <a:pt x="174" y="23"/>
                      </a:lnTo>
                      <a:lnTo>
                        <a:pt x="214" y="35"/>
                      </a:lnTo>
                      <a:lnTo>
                        <a:pt x="250" y="48"/>
                      </a:lnTo>
                      <a:lnTo>
                        <a:pt x="282" y="63"/>
                      </a:lnTo>
                      <a:lnTo>
                        <a:pt x="312" y="80"/>
                      </a:lnTo>
                      <a:lnTo>
                        <a:pt x="336" y="99"/>
                      </a:lnTo>
                      <a:lnTo>
                        <a:pt x="353" y="117"/>
                      </a:lnTo>
                      <a:lnTo>
                        <a:pt x="353" y="117"/>
                      </a:lnTo>
                      <a:close/>
                    </a:path>
                  </a:pathLst>
                </a:custGeom>
                <a:solidFill>
                  <a:srgbClr val="B347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7534" name="Freeform 78"/>
                <p:cNvSpPr>
                  <a:spLocks/>
                </p:cNvSpPr>
                <p:nvPr/>
              </p:nvSpPr>
              <p:spPr bwMode="auto">
                <a:xfrm>
                  <a:off x="1226" y="3512"/>
                  <a:ext cx="818" cy="547"/>
                </a:xfrm>
                <a:custGeom>
                  <a:avLst/>
                  <a:gdLst>
                    <a:gd name="T0" fmla="*/ 752 w 818"/>
                    <a:gd name="T1" fmla="*/ 273 h 547"/>
                    <a:gd name="T2" fmla="*/ 762 w 818"/>
                    <a:gd name="T3" fmla="*/ 322 h 547"/>
                    <a:gd name="T4" fmla="*/ 762 w 818"/>
                    <a:gd name="T5" fmla="*/ 373 h 547"/>
                    <a:gd name="T6" fmla="*/ 747 w 818"/>
                    <a:gd name="T7" fmla="*/ 399 h 547"/>
                    <a:gd name="T8" fmla="*/ 715 w 818"/>
                    <a:gd name="T9" fmla="*/ 368 h 547"/>
                    <a:gd name="T10" fmla="*/ 688 w 818"/>
                    <a:gd name="T11" fmla="*/ 337 h 547"/>
                    <a:gd name="T12" fmla="*/ 654 w 818"/>
                    <a:gd name="T13" fmla="*/ 306 h 547"/>
                    <a:gd name="T14" fmla="*/ 794 w 818"/>
                    <a:gd name="T15" fmla="*/ 491 h 547"/>
                    <a:gd name="T16" fmla="*/ 723 w 818"/>
                    <a:gd name="T17" fmla="*/ 438 h 547"/>
                    <a:gd name="T18" fmla="*/ 654 w 818"/>
                    <a:gd name="T19" fmla="*/ 381 h 547"/>
                    <a:gd name="T20" fmla="*/ 576 w 818"/>
                    <a:gd name="T21" fmla="*/ 329 h 547"/>
                    <a:gd name="T22" fmla="*/ 774 w 818"/>
                    <a:gd name="T23" fmla="*/ 506 h 547"/>
                    <a:gd name="T24" fmla="*/ 764 w 818"/>
                    <a:gd name="T25" fmla="*/ 509 h 547"/>
                    <a:gd name="T26" fmla="*/ 754 w 818"/>
                    <a:gd name="T27" fmla="*/ 511 h 547"/>
                    <a:gd name="T28" fmla="*/ 745 w 818"/>
                    <a:gd name="T29" fmla="*/ 514 h 547"/>
                    <a:gd name="T30" fmla="*/ 691 w 818"/>
                    <a:gd name="T31" fmla="*/ 481 h 547"/>
                    <a:gd name="T32" fmla="*/ 602 w 818"/>
                    <a:gd name="T33" fmla="*/ 425 h 547"/>
                    <a:gd name="T34" fmla="*/ 512 w 818"/>
                    <a:gd name="T35" fmla="*/ 371 h 547"/>
                    <a:gd name="T36" fmla="*/ 441 w 818"/>
                    <a:gd name="T37" fmla="*/ 342 h 547"/>
                    <a:gd name="T38" fmla="*/ 522 w 818"/>
                    <a:gd name="T39" fmla="*/ 397 h 547"/>
                    <a:gd name="T40" fmla="*/ 607 w 818"/>
                    <a:gd name="T41" fmla="*/ 450 h 547"/>
                    <a:gd name="T42" fmla="*/ 691 w 818"/>
                    <a:gd name="T43" fmla="*/ 503 h 547"/>
                    <a:gd name="T44" fmla="*/ 598 w 818"/>
                    <a:gd name="T45" fmla="*/ 533 h 547"/>
                    <a:gd name="T46" fmla="*/ 502 w 818"/>
                    <a:gd name="T47" fmla="*/ 491 h 547"/>
                    <a:gd name="T48" fmla="*/ 419 w 818"/>
                    <a:gd name="T49" fmla="*/ 448 h 547"/>
                    <a:gd name="T50" fmla="*/ 323 w 818"/>
                    <a:gd name="T51" fmla="*/ 410 h 547"/>
                    <a:gd name="T52" fmla="*/ 277 w 818"/>
                    <a:gd name="T53" fmla="*/ 403 h 547"/>
                    <a:gd name="T54" fmla="*/ 272 w 818"/>
                    <a:gd name="T55" fmla="*/ 409 h 547"/>
                    <a:gd name="T56" fmla="*/ 277 w 818"/>
                    <a:gd name="T57" fmla="*/ 415 h 547"/>
                    <a:gd name="T58" fmla="*/ 316 w 818"/>
                    <a:gd name="T59" fmla="*/ 430 h 547"/>
                    <a:gd name="T60" fmla="*/ 406 w 818"/>
                    <a:gd name="T61" fmla="*/ 465 h 547"/>
                    <a:gd name="T62" fmla="*/ 485 w 818"/>
                    <a:gd name="T63" fmla="*/ 501 h 547"/>
                    <a:gd name="T64" fmla="*/ 566 w 818"/>
                    <a:gd name="T65" fmla="*/ 541 h 547"/>
                    <a:gd name="T66" fmla="*/ 316 w 818"/>
                    <a:gd name="T67" fmla="*/ 462 h 547"/>
                    <a:gd name="T68" fmla="*/ 127 w 818"/>
                    <a:gd name="T69" fmla="*/ 352 h 547"/>
                    <a:gd name="T70" fmla="*/ 14 w 818"/>
                    <a:gd name="T71" fmla="*/ 222 h 547"/>
                    <a:gd name="T72" fmla="*/ 4 w 818"/>
                    <a:gd name="T73" fmla="*/ 128 h 547"/>
                    <a:gd name="T74" fmla="*/ 26 w 818"/>
                    <a:gd name="T75" fmla="*/ 66 h 547"/>
                    <a:gd name="T76" fmla="*/ 76 w 818"/>
                    <a:gd name="T77" fmla="*/ 19 h 547"/>
                    <a:gd name="T78" fmla="*/ 215 w 818"/>
                    <a:gd name="T79" fmla="*/ 0 h 547"/>
                    <a:gd name="T80" fmla="*/ 436 w 818"/>
                    <a:gd name="T81" fmla="*/ 47 h 547"/>
                    <a:gd name="T82" fmla="*/ 607 w 818"/>
                    <a:gd name="T83" fmla="*/ 139 h 547"/>
                    <a:gd name="T84" fmla="*/ 730 w 818"/>
                    <a:gd name="T85" fmla="*/ 239 h 5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818" h="547">
                      <a:moveTo>
                        <a:pt x="730" y="239"/>
                      </a:moveTo>
                      <a:lnTo>
                        <a:pt x="742" y="256"/>
                      </a:lnTo>
                      <a:lnTo>
                        <a:pt x="752" y="273"/>
                      </a:lnTo>
                      <a:lnTo>
                        <a:pt x="757" y="289"/>
                      </a:lnTo>
                      <a:lnTo>
                        <a:pt x="759" y="306"/>
                      </a:lnTo>
                      <a:lnTo>
                        <a:pt x="762" y="322"/>
                      </a:lnTo>
                      <a:lnTo>
                        <a:pt x="762" y="338"/>
                      </a:lnTo>
                      <a:lnTo>
                        <a:pt x="762" y="355"/>
                      </a:lnTo>
                      <a:lnTo>
                        <a:pt x="762" y="373"/>
                      </a:lnTo>
                      <a:lnTo>
                        <a:pt x="762" y="391"/>
                      </a:lnTo>
                      <a:lnTo>
                        <a:pt x="759" y="409"/>
                      </a:lnTo>
                      <a:lnTo>
                        <a:pt x="747" y="399"/>
                      </a:lnTo>
                      <a:lnTo>
                        <a:pt x="737" y="389"/>
                      </a:lnTo>
                      <a:lnTo>
                        <a:pt x="725" y="378"/>
                      </a:lnTo>
                      <a:lnTo>
                        <a:pt x="715" y="368"/>
                      </a:lnTo>
                      <a:lnTo>
                        <a:pt x="708" y="358"/>
                      </a:lnTo>
                      <a:lnTo>
                        <a:pt x="698" y="347"/>
                      </a:lnTo>
                      <a:lnTo>
                        <a:pt x="688" y="337"/>
                      </a:lnTo>
                      <a:lnTo>
                        <a:pt x="678" y="326"/>
                      </a:lnTo>
                      <a:lnTo>
                        <a:pt x="666" y="317"/>
                      </a:lnTo>
                      <a:lnTo>
                        <a:pt x="654" y="306"/>
                      </a:lnTo>
                      <a:lnTo>
                        <a:pt x="634" y="314"/>
                      </a:lnTo>
                      <a:lnTo>
                        <a:pt x="818" y="491"/>
                      </a:lnTo>
                      <a:lnTo>
                        <a:pt x="794" y="491"/>
                      </a:lnTo>
                      <a:lnTo>
                        <a:pt x="769" y="474"/>
                      </a:lnTo>
                      <a:lnTo>
                        <a:pt x="745" y="456"/>
                      </a:lnTo>
                      <a:lnTo>
                        <a:pt x="723" y="438"/>
                      </a:lnTo>
                      <a:lnTo>
                        <a:pt x="701" y="418"/>
                      </a:lnTo>
                      <a:lnTo>
                        <a:pt x="676" y="400"/>
                      </a:lnTo>
                      <a:lnTo>
                        <a:pt x="654" y="381"/>
                      </a:lnTo>
                      <a:lnTo>
                        <a:pt x="629" y="363"/>
                      </a:lnTo>
                      <a:lnTo>
                        <a:pt x="605" y="345"/>
                      </a:lnTo>
                      <a:lnTo>
                        <a:pt x="576" y="329"/>
                      </a:lnTo>
                      <a:lnTo>
                        <a:pt x="546" y="314"/>
                      </a:lnTo>
                      <a:lnTo>
                        <a:pt x="546" y="330"/>
                      </a:lnTo>
                      <a:lnTo>
                        <a:pt x="774" y="506"/>
                      </a:lnTo>
                      <a:lnTo>
                        <a:pt x="772" y="507"/>
                      </a:lnTo>
                      <a:lnTo>
                        <a:pt x="769" y="509"/>
                      </a:lnTo>
                      <a:lnTo>
                        <a:pt x="764" y="509"/>
                      </a:lnTo>
                      <a:lnTo>
                        <a:pt x="762" y="510"/>
                      </a:lnTo>
                      <a:lnTo>
                        <a:pt x="757" y="511"/>
                      </a:lnTo>
                      <a:lnTo>
                        <a:pt x="754" y="511"/>
                      </a:lnTo>
                      <a:lnTo>
                        <a:pt x="750" y="512"/>
                      </a:lnTo>
                      <a:lnTo>
                        <a:pt x="747" y="513"/>
                      </a:lnTo>
                      <a:lnTo>
                        <a:pt x="745" y="514"/>
                      </a:lnTo>
                      <a:lnTo>
                        <a:pt x="742" y="515"/>
                      </a:lnTo>
                      <a:lnTo>
                        <a:pt x="718" y="498"/>
                      </a:lnTo>
                      <a:lnTo>
                        <a:pt x="691" y="481"/>
                      </a:lnTo>
                      <a:lnTo>
                        <a:pt x="661" y="463"/>
                      </a:lnTo>
                      <a:lnTo>
                        <a:pt x="634" y="443"/>
                      </a:lnTo>
                      <a:lnTo>
                        <a:pt x="602" y="425"/>
                      </a:lnTo>
                      <a:lnTo>
                        <a:pt x="573" y="407"/>
                      </a:lnTo>
                      <a:lnTo>
                        <a:pt x="544" y="389"/>
                      </a:lnTo>
                      <a:lnTo>
                        <a:pt x="512" y="371"/>
                      </a:lnTo>
                      <a:lnTo>
                        <a:pt x="482" y="354"/>
                      </a:lnTo>
                      <a:lnTo>
                        <a:pt x="451" y="338"/>
                      </a:lnTo>
                      <a:lnTo>
                        <a:pt x="441" y="342"/>
                      </a:lnTo>
                      <a:lnTo>
                        <a:pt x="465" y="361"/>
                      </a:lnTo>
                      <a:lnTo>
                        <a:pt x="492" y="378"/>
                      </a:lnTo>
                      <a:lnTo>
                        <a:pt x="522" y="397"/>
                      </a:lnTo>
                      <a:lnTo>
                        <a:pt x="549" y="415"/>
                      </a:lnTo>
                      <a:lnTo>
                        <a:pt x="578" y="433"/>
                      </a:lnTo>
                      <a:lnTo>
                        <a:pt x="607" y="450"/>
                      </a:lnTo>
                      <a:lnTo>
                        <a:pt x="637" y="467"/>
                      </a:lnTo>
                      <a:lnTo>
                        <a:pt x="664" y="486"/>
                      </a:lnTo>
                      <a:lnTo>
                        <a:pt x="691" y="503"/>
                      </a:lnTo>
                      <a:lnTo>
                        <a:pt x="715" y="520"/>
                      </a:lnTo>
                      <a:lnTo>
                        <a:pt x="598" y="547"/>
                      </a:lnTo>
                      <a:lnTo>
                        <a:pt x="598" y="533"/>
                      </a:lnTo>
                      <a:lnTo>
                        <a:pt x="563" y="520"/>
                      </a:lnTo>
                      <a:lnTo>
                        <a:pt x="531" y="506"/>
                      </a:lnTo>
                      <a:lnTo>
                        <a:pt x="502" y="491"/>
                      </a:lnTo>
                      <a:lnTo>
                        <a:pt x="475" y="477"/>
                      </a:lnTo>
                      <a:lnTo>
                        <a:pt x="448" y="462"/>
                      </a:lnTo>
                      <a:lnTo>
                        <a:pt x="419" y="448"/>
                      </a:lnTo>
                      <a:lnTo>
                        <a:pt x="389" y="434"/>
                      </a:lnTo>
                      <a:lnTo>
                        <a:pt x="357" y="422"/>
                      </a:lnTo>
                      <a:lnTo>
                        <a:pt x="323" y="410"/>
                      </a:lnTo>
                      <a:lnTo>
                        <a:pt x="281" y="400"/>
                      </a:lnTo>
                      <a:lnTo>
                        <a:pt x="279" y="401"/>
                      </a:lnTo>
                      <a:lnTo>
                        <a:pt x="277" y="403"/>
                      </a:lnTo>
                      <a:lnTo>
                        <a:pt x="274" y="405"/>
                      </a:lnTo>
                      <a:lnTo>
                        <a:pt x="272" y="407"/>
                      </a:lnTo>
                      <a:lnTo>
                        <a:pt x="272" y="409"/>
                      </a:lnTo>
                      <a:lnTo>
                        <a:pt x="272" y="411"/>
                      </a:lnTo>
                      <a:lnTo>
                        <a:pt x="274" y="413"/>
                      </a:lnTo>
                      <a:lnTo>
                        <a:pt x="277" y="415"/>
                      </a:lnTo>
                      <a:lnTo>
                        <a:pt x="279" y="416"/>
                      </a:lnTo>
                      <a:lnTo>
                        <a:pt x="281" y="417"/>
                      </a:lnTo>
                      <a:lnTo>
                        <a:pt x="316" y="430"/>
                      </a:lnTo>
                      <a:lnTo>
                        <a:pt x="348" y="442"/>
                      </a:lnTo>
                      <a:lnTo>
                        <a:pt x="377" y="454"/>
                      </a:lnTo>
                      <a:lnTo>
                        <a:pt x="406" y="465"/>
                      </a:lnTo>
                      <a:lnTo>
                        <a:pt x="433" y="477"/>
                      </a:lnTo>
                      <a:lnTo>
                        <a:pt x="460" y="488"/>
                      </a:lnTo>
                      <a:lnTo>
                        <a:pt x="485" y="501"/>
                      </a:lnTo>
                      <a:lnTo>
                        <a:pt x="512" y="513"/>
                      </a:lnTo>
                      <a:lnTo>
                        <a:pt x="539" y="527"/>
                      </a:lnTo>
                      <a:lnTo>
                        <a:pt x="566" y="541"/>
                      </a:lnTo>
                      <a:lnTo>
                        <a:pt x="477" y="519"/>
                      </a:lnTo>
                      <a:lnTo>
                        <a:pt x="394" y="491"/>
                      </a:lnTo>
                      <a:lnTo>
                        <a:pt x="316" y="462"/>
                      </a:lnTo>
                      <a:lnTo>
                        <a:pt x="245" y="429"/>
                      </a:lnTo>
                      <a:lnTo>
                        <a:pt x="181" y="392"/>
                      </a:lnTo>
                      <a:lnTo>
                        <a:pt x="127" y="352"/>
                      </a:lnTo>
                      <a:lnTo>
                        <a:pt x="80" y="311"/>
                      </a:lnTo>
                      <a:lnTo>
                        <a:pt x="41" y="267"/>
                      </a:lnTo>
                      <a:lnTo>
                        <a:pt x="14" y="222"/>
                      </a:lnTo>
                      <a:lnTo>
                        <a:pt x="0" y="174"/>
                      </a:lnTo>
                      <a:lnTo>
                        <a:pt x="2" y="151"/>
                      </a:lnTo>
                      <a:lnTo>
                        <a:pt x="4" y="128"/>
                      </a:lnTo>
                      <a:lnTo>
                        <a:pt x="9" y="106"/>
                      </a:lnTo>
                      <a:lnTo>
                        <a:pt x="17" y="86"/>
                      </a:lnTo>
                      <a:lnTo>
                        <a:pt x="26" y="66"/>
                      </a:lnTo>
                      <a:lnTo>
                        <a:pt x="39" y="49"/>
                      </a:lnTo>
                      <a:lnTo>
                        <a:pt x="56" y="33"/>
                      </a:lnTo>
                      <a:lnTo>
                        <a:pt x="76" y="19"/>
                      </a:lnTo>
                      <a:lnTo>
                        <a:pt x="100" y="9"/>
                      </a:lnTo>
                      <a:lnTo>
                        <a:pt x="132" y="1"/>
                      </a:lnTo>
                      <a:lnTo>
                        <a:pt x="215" y="0"/>
                      </a:lnTo>
                      <a:lnTo>
                        <a:pt x="294" y="8"/>
                      </a:lnTo>
                      <a:lnTo>
                        <a:pt x="367" y="24"/>
                      </a:lnTo>
                      <a:lnTo>
                        <a:pt x="436" y="47"/>
                      </a:lnTo>
                      <a:lnTo>
                        <a:pt x="497" y="74"/>
                      </a:lnTo>
                      <a:lnTo>
                        <a:pt x="556" y="106"/>
                      </a:lnTo>
                      <a:lnTo>
                        <a:pt x="607" y="139"/>
                      </a:lnTo>
                      <a:lnTo>
                        <a:pt x="654" y="174"/>
                      </a:lnTo>
                      <a:lnTo>
                        <a:pt x="696" y="208"/>
                      </a:lnTo>
                      <a:lnTo>
                        <a:pt x="730" y="239"/>
                      </a:lnTo>
                      <a:lnTo>
                        <a:pt x="730" y="239"/>
                      </a:lnTo>
                      <a:close/>
                    </a:path>
                  </a:pathLst>
                </a:custGeom>
                <a:solidFill>
                  <a:srgbClr val="B347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47535" name="Rectangle 79"/>
              <p:cNvSpPr>
                <a:spLocks noChangeArrowheads="1"/>
              </p:cNvSpPr>
              <p:nvPr/>
            </p:nvSpPr>
            <p:spPr bwMode="auto">
              <a:xfrm>
                <a:off x="717" y="1238"/>
                <a:ext cx="4338" cy="2401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grpSp>
            <p:nvGrpSpPr>
              <p:cNvPr id="147536" name="Group 80"/>
              <p:cNvGrpSpPr>
                <a:grpSpLocks/>
              </p:cNvGrpSpPr>
              <p:nvPr/>
            </p:nvGrpSpPr>
            <p:grpSpPr bwMode="auto">
              <a:xfrm>
                <a:off x="226" y="1515"/>
                <a:ext cx="5350" cy="528"/>
                <a:chOff x="211" y="1521"/>
                <a:chExt cx="5350" cy="528"/>
              </a:xfrm>
            </p:grpSpPr>
            <p:sp>
              <p:nvSpPr>
                <p:cNvPr id="147537" name="Freeform 81"/>
                <p:cNvSpPr>
                  <a:spLocks/>
                </p:cNvSpPr>
                <p:nvPr/>
              </p:nvSpPr>
              <p:spPr bwMode="auto">
                <a:xfrm>
                  <a:off x="5125" y="1521"/>
                  <a:ext cx="414" cy="159"/>
                </a:xfrm>
                <a:custGeom>
                  <a:avLst/>
                  <a:gdLst>
                    <a:gd name="T0" fmla="*/ 405 w 414"/>
                    <a:gd name="T1" fmla="*/ 90 h 159"/>
                    <a:gd name="T2" fmla="*/ 410 w 414"/>
                    <a:gd name="T3" fmla="*/ 97 h 159"/>
                    <a:gd name="T4" fmla="*/ 412 w 414"/>
                    <a:gd name="T5" fmla="*/ 103 h 159"/>
                    <a:gd name="T6" fmla="*/ 414 w 414"/>
                    <a:gd name="T7" fmla="*/ 110 h 159"/>
                    <a:gd name="T8" fmla="*/ 414 w 414"/>
                    <a:gd name="T9" fmla="*/ 116 h 159"/>
                    <a:gd name="T10" fmla="*/ 414 w 414"/>
                    <a:gd name="T11" fmla="*/ 122 h 159"/>
                    <a:gd name="T12" fmla="*/ 412 w 414"/>
                    <a:gd name="T13" fmla="*/ 128 h 159"/>
                    <a:gd name="T14" fmla="*/ 407 w 414"/>
                    <a:gd name="T15" fmla="*/ 134 h 159"/>
                    <a:gd name="T16" fmla="*/ 400 w 414"/>
                    <a:gd name="T17" fmla="*/ 138 h 159"/>
                    <a:gd name="T18" fmla="*/ 392 w 414"/>
                    <a:gd name="T19" fmla="*/ 143 h 159"/>
                    <a:gd name="T20" fmla="*/ 380 w 414"/>
                    <a:gd name="T21" fmla="*/ 145 h 159"/>
                    <a:gd name="T22" fmla="*/ 380 w 414"/>
                    <a:gd name="T23" fmla="*/ 158 h 159"/>
                    <a:gd name="T24" fmla="*/ 368 w 414"/>
                    <a:gd name="T25" fmla="*/ 159 h 159"/>
                    <a:gd name="T26" fmla="*/ 356 w 414"/>
                    <a:gd name="T27" fmla="*/ 159 h 159"/>
                    <a:gd name="T28" fmla="*/ 346 w 414"/>
                    <a:gd name="T29" fmla="*/ 158 h 159"/>
                    <a:gd name="T30" fmla="*/ 334 w 414"/>
                    <a:gd name="T31" fmla="*/ 156 h 159"/>
                    <a:gd name="T32" fmla="*/ 324 w 414"/>
                    <a:gd name="T33" fmla="*/ 152 h 159"/>
                    <a:gd name="T34" fmla="*/ 311 w 414"/>
                    <a:gd name="T35" fmla="*/ 149 h 159"/>
                    <a:gd name="T36" fmla="*/ 302 w 414"/>
                    <a:gd name="T37" fmla="*/ 145 h 159"/>
                    <a:gd name="T38" fmla="*/ 289 w 414"/>
                    <a:gd name="T39" fmla="*/ 142 h 159"/>
                    <a:gd name="T40" fmla="*/ 277 w 414"/>
                    <a:gd name="T41" fmla="*/ 140 h 159"/>
                    <a:gd name="T42" fmla="*/ 265 w 414"/>
                    <a:gd name="T43" fmla="*/ 137 h 159"/>
                    <a:gd name="T44" fmla="*/ 265 w 414"/>
                    <a:gd name="T45" fmla="*/ 125 h 159"/>
                    <a:gd name="T46" fmla="*/ 235 w 414"/>
                    <a:gd name="T47" fmla="*/ 113 h 159"/>
                    <a:gd name="T48" fmla="*/ 206 w 414"/>
                    <a:gd name="T49" fmla="*/ 103 h 159"/>
                    <a:gd name="T50" fmla="*/ 174 w 414"/>
                    <a:gd name="T51" fmla="*/ 93 h 159"/>
                    <a:gd name="T52" fmla="*/ 142 w 414"/>
                    <a:gd name="T53" fmla="*/ 82 h 159"/>
                    <a:gd name="T54" fmla="*/ 113 w 414"/>
                    <a:gd name="T55" fmla="*/ 72 h 159"/>
                    <a:gd name="T56" fmla="*/ 84 w 414"/>
                    <a:gd name="T57" fmla="*/ 61 h 159"/>
                    <a:gd name="T58" fmla="*/ 59 w 414"/>
                    <a:gd name="T59" fmla="*/ 48 h 159"/>
                    <a:gd name="T60" fmla="*/ 34 w 414"/>
                    <a:gd name="T61" fmla="*/ 34 h 159"/>
                    <a:gd name="T62" fmla="*/ 15 w 414"/>
                    <a:gd name="T63" fmla="*/ 20 h 159"/>
                    <a:gd name="T64" fmla="*/ 0 w 414"/>
                    <a:gd name="T65" fmla="*/ 1 h 159"/>
                    <a:gd name="T66" fmla="*/ 42 w 414"/>
                    <a:gd name="T67" fmla="*/ 0 h 159"/>
                    <a:gd name="T68" fmla="*/ 81 w 414"/>
                    <a:gd name="T69" fmla="*/ 0 h 159"/>
                    <a:gd name="T70" fmla="*/ 123 w 414"/>
                    <a:gd name="T71" fmla="*/ 4 h 159"/>
                    <a:gd name="T72" fmla="*/ 162 w 414"/>
                    <a:gd name="T73" fmla="*/ 9 h 159"/>
                    <a:gd name="T74" fmla="*/ 201 w 414"/>
                    <a:gd name="T75" fmla="*/ 17 h 159"/>
                    <a:gd name="T76" fmla="*/ 238 w 414"/>
                    <a:gd name="T77" fmla="*/ 25 h 159"/>
                    <a:gd name="T78" fmla="*/ 275 w 414"/>
                    <a:gd name="T79" fmla="*/ 36 h 159"/>
                    <a:gd name="T80" fmla="*/ 311 w 414"/>
                    <a:gd name="T81" fmla="*/ 47 h 159"/>
                    <a:gd name="T82" fmla="*/ 346 w 414"/>
                    <a:gd name="T83" fmla="*/ 58 h 159"/>
                    <a:gd name="T84" fmla="*/ 380 w 414"/>
                    <a:gd name="T85" fmla="*/ 70 h 159"/>
                    <a:gd name="T86" fmla="*/ 405 w 414"/>
                    <a:gd name="T87" fmla="*/ 90 h 159"/>
                    <a:gd name="T88" fmla="*/ 405 w 414"/>
                    <a:gd name="T89" fmla="*/ 90 h 1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414" h="159">
                      <a:moveTo>
                        <a:pt x="405" y="90"/>
                      </a:moveTo>
                      <a:lnTo>
                        <a:pt x="410" y="97"/>
                      </a:lnTo>
                      <a:lnTo>
                        <a:pt x="412" y="103"/>
                      </a:lnTo>
                      <a:lnTo>
                        <a:pt x="414" y="110"/>
                      </a:lnTo>
                      <a:lnTo>
                        <a:pt x="414" y="116"/>
                      </a:lnTo>
                      <a:lnTo>
                        <a:pt x="414" y="122"/>
                      </a:lnTo>
                      <a:lnTo>
                        <a:pt x="412" y="128"/>
                      </a:lnTo>
                      <a:lnTo>
                        <a:pt x="407" y="134"/>
                      </a:lnTo>
                      <a:lnTo>
                        <a:pt x="400" y="138"/>
                      </a:lnTo>
                      <a:lnTo>
                        <a:pt x="392" y="143"/>
                      </a:lnTo>
                      <a:lnTo>
                        <a:pt x="380" y="145"/>
                      </a:lnTo>
                      <a:lnTo>
                        <a:pt x="380" y="158"/>
                      </a:lnTo>
                      <a:lnTo>
                        <a:pt x="368" y="159"/>
                      </a:lnTo>
                      <a:lnTo>
                        <a:pt x="356" y="159"/>
                      </a:lnTo>
                      <a:lnTo>
                        <a:pt x="346" y="158"/>
                      </a:lnTo>
                      <a:lnTo>
                        <a:pt x="334" y="156"/>
                      </a:lnTo>
                      <a:lnTo>
                        <a:pt x="324" y="152"/>
                      </a:lnTo>
                      <a:lnTo>
                        <a:pt x="311" y="149"/>
                      </a:lnTo>
                      <a:lnTo>
                        <a:pt x="302" y="145"/>
                      </a:lnTo>
                      <a:lnTo>
                        <a:pt x="289" y="142"/>
                      </a:lnTo>
                      <a:lnTo>
                        <a:pt x="277" y="140"/>
                      </a:lnTo>
                      <a:lnTo>
                        <a:pt x="265" y="137"/>
                      </a:lnTo>
                      <a:lnTo>
                        <a:pt x="265" y="125"/>
                      </a:lnTo>
                      <a:lnTo>
                        <a:pt x="235" y="113"/>
                      </a:lnTo>
                      <a:lnTo>
                        <a:pt x="206" y="103"/>
                      </a:lnTo>
                      <a:lnTo>
                        <a:pt x="174" y="93"/>
                      </a:lnTo>
                      <a:lnTo>
                        <a:pt x="142" y="82"/>
                      </a:lnTo>
                      <a:lnTo>
                        <a:pt x="113" y="72"/>
                      </a:lnTo>
                      <a:lnTo>
                        <a:pt x="84" y="61"/>
                      </a:lnTo>
                      <a:lnTo>
                        <a:pt x="59" y="48"/>
                      </a:lnTo>
                      <a:lnTo>
                        <a:pt x="34" y="34"/>
                      </a:lnTo>
                      <a:lnTo>
                        <a:pt x="15" y="20"/>
                      </a:lnTo>
                      <a:lnTo>
                        <a:pt x="0" y="1"/>
                      </a:lnTo>
                      <a:lnTo>
                        <a:pt x="42" y="0"/>
                      </a:lnTo>
                      <a:lnTo>
                        <a:pt x="81" y="0"/>
                      </a:lnTo>
                      <a:lnTo>
                        <a:pt x="123" y="4"/>
                      </a:lnTo>
                      <a:lnTo>
                        <a:pt x="162" y="9"/>
                      </a:lnTo>
                      <a:lnTo>
                        <a:pt x="201" y="17"/>
                      </a:lnTo>
                      <a:lnTo>
                        <a:pt x="238" y="25"/>
                      </a:lnTo>
                      <a:lnTo>
                        <a:pt x="275" y="36"/>
                      </a:lnTo>
                      <a:lnTo>
                        <a:pt x="311" y="47"/>
                      </a:lnTo>
                      <a:lnTo>
                        <a:pt x="346" y="58"/>
                      </a:lnTo>
                      <a:lnTo>
                        <a:pt x="380" y="70"/>
                      </a:lnTo>
                      <a:lnTo>
                        <a:pt x="405" y="90"/>
                      </a:lnTo>
                      <a:lnTo>
                        <a:pt x="405" y="90"/>
                      </a:lnTo>
                      <a:close/>
                    </a:path>
                  </a:pathLst>
                </a:custGeom>
                <a:solidFill>
                  <a:srgbClr val="CC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7538" name="Freeform 82"/>
                <p:cNvSpPr>
                  <a:spLocks/>
                </p:cNvSpPr>
                <p:nvPr/>
              </p:nvSpPr>
              <p:spPr bwMode="auto">
                <a:xfrm>
                  <a:off x="235" y="1575"/>
                  <a:ext cx="486" cy="153"/>
                </a:xfrm>
                <a:custGeom>
                  <a:avLst/>
                  <a:gdLst>
                    <a:gd name="T0" fmla="*/ 486 w 486"/>
                    <a:gd name="T1" fmla="*/ 33 h 153"/>
                    <a:gd name="T2" fmla="*/ 446 w 486"/>
                    <a:gd name="T3" fmla="*/ 50 h 153"/>
                    <a:gd name="T4" fmla="*/ 405 w 486"/>
                    <a:gd name="T5" fmla="*/ 65 h 153"/>
                    <a:gd name="T6" fmla="*/ 361 w 486"/>
                    <a:gd name="T7" fmla="*/ 79 h 153"/>
                    <a:gd name="T8" fmla="*/ 316 w 486"/>
                    <a:gd name="T9" fmla="*/ 90 h 153"/>
                    <a:gd name="T10" fmla="*/ 272 w 486"/>
                    <a:gd name="T11" fmla="*/ 102 h 153"/>
                    <a:gd name="T12" fmla="*/ 228 w 486"/>
                    <a:gd name="T13" fmla="*/ 113 h 153"/>
                    <a:gd name="T14" fmla="*/ 182 w 486"/>
                    <a:gd name="T15" fmla="*/ 122 h 153"/>
                    <a:gd name="T16" fmla="*/ 138 w 486"/>
                    <a:gd name="T17" fmla="*/ 132 h 153"/>
                    <a:gd name="T18" fmla="*/ 91 w 486"/>
                    <a:gd name="T19" fmla="*/ 143 h 153"/>
                    <a:gd name="T20" fmla="*/ 44 w 486"/>
                    <a:gd name="T21" fmla="*/ 153 h 153"/>
                    <a:gd name="T22" fmla="*/ 57 w 486"/>
                    <a:gd name="T23" fmla="*/ 148 h 153"/>
                    <a:gd name="T24" fmla="*/ 44 w 486"/>
                    <a:gd name="T25" fmla="*/ 147 h 153"/>
                    <a:gd name="T26" fmla="*/ 37 w 486"/>
                    <a:gd name="T27" fmla="*/ 145 h 153"/>
                    <a:gd name="T28" fmla="*/ 30 w 486"/>
                    <a:gd name="T29" fmla="*/ 140 h 153"/>
                    <a:gd name="T30" fmla="*/ 25 w 486"/>
                    <a:gd name="T31" fmla="*/ 135 h 153"/>
                    <a:gd name="T32" fmla="*/ 22 w 486"/>
                    <a:gd name="T33" fmla="*/ 129 h 153"/>
                    <a:gd name="T34" fmla="*/ 20 w 486"/>
                    <a:gd name="T35" fmla="*/ 123 h 153"/>
                    <a:gd name="T36" fmla="*/ 15 w 486"/>
                    <a:gd name="T37" fmla="*/ 116 h 153"/>
                    <a:gd name="T38" fmla="*/ 13 w 486"/>
                    <a:gd name="T39" fmla="*/ 110 h 153"/>
                    <a:gd name="T40" fmla="*/ 8 w 486"/>
                    <a:gd name="T41" fmla="*/ 104 h 153"/>
                    <a:gd name="T42" fmla="*/ 0 w 486"/>
                    <a:gd name="T43" fmla="*/ 98 h 153"/>
                    <a:gd name="T44" fmla="*/ 30 w 486"/>
                    <a:gd name="T45" fmla="*/ 81 h 153"/>
                    <a:gd name="T46" fmla="*/ 64 w 486"/>
                    <a:gd name="T47" fmla="*/ 66 h 153"/>
                    <a:gd name="T48" fmla="*/ 101 w 486"/>
                    <a:gd name="T49" fmla="*/ 54 h 153"/>
                    <a:gd name="T50" fmla="*/ 142 w 486"/>
                    <a:gd name="T51" fmla="*/ 43 h 153"/>
                    <a:gd name="T52" fmla="*/ 187 w 486"/>
                    <a:gd name="T53" fmla="*/ 34 h 153"/>
                    <a:gd name="T54" fmla="*/ 231 w 486"/>
                    <a:gd name="T55" fmla="*/ 26 h 153"/>
                    <a:gd name="T56" fmla="*/ 277 w 486"/>
                    <a:gd name="T57" fmla="*/ 19 h 153"/>
                    <a:gd name="T58" fmla="*/ 324 w 486"/>
                    <a:gd name="T59" fmla="*/ 12 h 153"/>
                    <a:gd name="T60" fmla="*/ 370 w 486"/>
                    <a:gd name="T61" fmla="*/ 7 h 153"/>
                    <a:gd name="T62" fmla="*/ 417 w 486"/>
                    <a:gd name="T63" fmla="*/ 1 h 153"/>
                    <a:gd name="T64" fmla="*/ 432 w 486"/>
                    <a:gd name="T65" fmla="*/ 0 h 153"/>
                    <a:gd name="T66" fmla="*/ 444 w 486"/>
                    <a:gd name="T67" fmla="*/ 1 h 153"/>
                    <a:gd name="T68" fmla="*/ 454 w 486"/>
                    <a:gd name="T69" fmla="*/ 4 h 153"/>
                    <a:gd name="T70" fmla="*/ 459 w 486"/>
                    <a:gd name="T71" fmla="*/ 8 h 153"/>
                    <a:gd name="T72" fmla="*/ 464 w 486"/>
                    <a:gd name="T73" fmla="*/ 12 h 153"/>
                    <a:gd name="T74" fmla="*/ 468 w 486"/>
                    <a:gd name="T75" fmla="*/ 17 h 153"/>
                    <a:gd name="T76" fmla="*/ 471 w 486"/>
                    <a:gd name="T77" fmla="*/ 22 h 153"/>
                    <a:gd name="T78" fmla="*/ 476 w 486"/>
                    <a:gd name="T79" fmla="*/ 26 h 153"/>
                    <a:gd name="T80" fmla="*/ 481 w 486"/>
                    <a:gd name="T81" fmla="*/ 31 h 153"/>
                    <a:gd name="T82" fmla="*/ 486 w 486"/>
                    <a:gd name="T83" fmla="*/ 33 h 153"/>
                    <a:gd name="T84" fmla="*/ 486 w 486"/>
                    <a:gd name="T85" fmla="*/ 33 h 1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86" h="153">
                      <a:moveTo>
                        <a:pt x="486" y="33"/>
                      </a:moveTo>
                      <a:lnTo>
                        <a:pt x="446" y="50"/>
                      </a:lnTo>
                      <a:lnTo>
                        <a:pt x="405" y="65"/>
                      </a:lnTo>
                      <a:lnTo>
                        <a:pt x="361" y="79"/>
                      </a:lnTo>
                      <a:lnTo>
                        <a:pt x="316" y="90"/>
                      </a:lnTo>
                      <a:lnTo>
                        <a:pt x="272" y="102"/>
                      </a:lnTo>
                      <a:lnTo>
                        <a:pt x="228" y="113"/>
                      </a:lnTo>
                      <a:lnTo>
                        <a:pt x="182" y="122"/>
                      </a:lnTo>
                      <a:lnTo>
                        <a:pt x="138" y="132"/>
                      </a:lnTo>
                      <a:lnTo>
                        <a:pt x="91" y="143"/>
                      </a:lnTo>
                      <a:lnTo>
                        <a:pt x="44" y="153"/>
                      </a:lnTo>
                      <a:lnTo>
                        <a:pt x="57" y="148"/>
                      </a:lnTo>
                      <a:lnTo>
                        <a:pt x="44" y="147"/>
                      </a:lnTo>
                      <a:lnTo>
                        <a:pt x="37" y="145"/>
                      </a:lnTo>
                      <a:lnTo>
                        <a:pt x="30" y="140"/>
                      </a:lnTo>
                      <a:lnTo>
                        <a:pt x="25" y="135"/>
                      </a:lnTo>
                      <a:lnTo>
                        <a:pt x="22" y="129"/>
                      </a:lnTo>
                      <a:lnTo>
                        <a:pt x="20" y="123"/>
                      </a:lnTo>
                      <a:lnTo>
                        <a:pt x="15" y="116"/>
                      </a:lnTo>
                      <a:lnTo>
                        <a:pt x="13" y="110"/>
                      </a:lnTo>
                      <a:lnTo>
                        <a:pt x="8" y="104"/>
                      </a:lnTo>
                      <a:lnTo>
                        <a:pt x="0" y="98"/>
                      </a:lnTo>
                      <a:lnTo>
                        <a:pt x="30" y="81"/>
                      </a:lnTo>
                      <a:lnTo>
                        <a:pt x="64" y="66"/>
                      </a:lnTo>
                      <a:lnTo>
                        <a:pt x="101" y="54"/>
                      </a:lnTo>
                      <a:lnTo>
                        <a:pt x="142" y="43"/>
                      </a:lnTo>
                      <a:lnTo>
                        <a:pt x="187" y="34"/>
                      </a:lnTo>
                      <a:lnTo>
                        <a:pt x="231" y="26"/>
                      </a:lnTo>
                      <a:lnTo>
                        <a:pt x="277" y="19"/>
                      </a:lnTo>
                      <a:lnTo>
                        <a:pt x="324" y="12"/>
                      </a:lnTo>
                      <a:lnTo>
                        <a:pt x="370" y="7"/>
                      </a:lnTo>
                      <a:lnTo>
                        <a:pt x="417" y="1"/>
                      </a:lnTo>
                      <a:lnTo>
                        <a:pt x="432" y="0"/>
                      </a:lnTo>
                      <a:lnTo>
                        <a:pt x="444" y="1"/>
                      </a:lnTo>
                      <a:lnTo>
                        <a:pt x="454" y="4"/>
                      </a:lnTo>
                      <a:lnTo>
                        <a:pt x="459" y="8"/>
                      </a:lnTo>
                      <a:lnTo>
                        <a:pt x="464" y="12"/>
                      </a:lnTo>
                      <a:lnTo>
                        <a:pt x="468" y="17"/>
                      </a:lnTo>
                      <a:lnTo>
                        <a:pt x="471" y="22"/>
                      </a:lnTo>
                      <a:lnTo>
                        <a:pt x="476" y="26"/>
                      </a:lnTo>
                      <a:lnTo>
                        <a:pt x="481" y="31"/>
                      </a:lnTo>
                      <a:lnTo>
                        <a:pt x="486" y="33"/>
                      </a:lnTo>
                      <a:lnTo>
                        <a:pt x="486" y="33"/>
                      </a:lnTo>
                      <a:close/>
                    </a:path>
                  </a:pathLst>
                </a:custGeom>
                <a:solidFill>
                  <a:srgbClr val="CC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7539" name="Freeform 83"/>
                <p:cNvSpPr>
                  <a:spLocks/>
                </p:cNvSpPr>
                <p:nvPr/>
              </p:nvSpPr>
              <p:spPr bwMode="auto">
                <a:xfrm>
                  <a:off x="5020" y="1621"/>
                  <a:ext cx="541" cy="161"/>
                </a:xfrm>
                <a:custGeom>
                  <a:avLst/>
                  <a:gdLst>
                    <a:gd name="T0" fmla="*/ 522 w 541"/>
                    <a:gd name="T1" fmla="*/ 99 h 161"/>
                    <a:gd name="T2" fmla="*/ 527 w 541"/>
                    <a:gd name="T3" fmla="*/ 104 h 161"/>
                    <a:gd name="T4" fmla="*/ 534 w 541"/>
                    <a:gd name="T5" fmla="*/ 109 h 161"/>
                    <a:gd name="T6" fmla="*/ 537 w 541"/>
                    <a:gd name="T7" fmla="*/ 115 h 161"/>
                    <a:gd name="T8" fmla="*/ 541 w 541"/>
                    <a:gd name="T9" fmla="*/ 120 h 161"/>
                    <a:gd name="T10" fmla="*/ 541 w 541"/>
                    <a:gd name="T11" fmla="*/ 125 h 161"/>
                    <a:gd name="T12" fmla="*/ 541 w 541"/>
                    <a:gd name="T13" fmla="*/ 131 h 161"/>
                    <a:gd name="T14" fmla="*/ 541 w 541"/>
                    <a:gd name="T15" fmla="*/ 137 h 161"/>
                    <a:gd name="T16" fmla="*/ 537 w 541"/>
                    <a:gd name="T17" fmla="*/ 141 h 161"/>
                    <a:gd name="T18" fmla="*/ 529 w 541"/>
                    <a:gd name="T19" fmla="*/ 147 h 161"/>
                    <a:gd name="T20" fmla="*/ 522 w 541"/>
                    <a:gd name="T21" fmla="*/ 152 h 161"/>
                    <a:gd name="T22" fmla="*/ 502 w 541"/>
                    <a:gd name="T23" fmla="*/ 161 h 161"/>
                    <a:gd name="T24" fmla="*/ 456 w 541"/>
                    <a:gd name="T25" fmla="*/ 144 h 161"/>
                    <a:gd name="T26" fmla="*/ 402 w 541"/>
                    <a:gd name="T27" fmla="*/ 130 h 161"/>
                    <a:gd name="T28" fmla="*/ 345 w 541"/>
                    <a:gd name="T29" fmla="*/ 118 h 161"/>
                    <a:gd name="T30" fmla="*/ 289 w 541"/>
                    <a:gd name="T31" fmla="*/ 109 h 161"/>
                    <a:gd name="T32" fmla="*/ 230 w 541"/>
                    <a:gd name="T33" fmla="*/ 99 h 161"/>
                    <a:gd name="T34" fmla="*/ 174 w 541"/>
                    <a:gd name="T35" fmla="*/ 89 h 161"/>
                    <a:gd name="T36" fmla="*/ 122 w 541"/>
                    <a:gd name="T37" fmla="*/ 77 h 161"/>
                    <a:gd name="T38" fmla="*/ 73 w 541"/>
                    <a:gd name="T39" fmla="*/ 61 h 161"/>
                    <a:gd name="T40" fmla="*/ 32 w 541"/>
                    <a:gd name="T41" fmla="*/ 42 h 161"/>
                    <a:gd name="T42" fmla="*/ 0 w 541"/>
                    <a:gd name="T43" fmla="*/ 17 h 161"/>
                    <a:gd name="T44" fmla="*/ 7 w 541"/>
                    <a:gd name="T45" fmla="*/ 9 h 161"/>
                    <a:gd name="T46" fmla="*/ 19 w 541"/>
                    <a:gd name="T47" fmla="*/ 3 h 161"/>
                    <a:gd name="T48" fmla="*/ 37 w 541"/>
                    <a:gd name="T49" fmla="*/ 1 h 161"/>
                    <a:gd name="T50" fmla="*/ 59 w 541"/>
                    <a:gd name="T51" fmla="*/ 0 h 161"/>
                    <a:gd name="T52" fmla="*/ 81 w 541"/>
                    <a:gd name="T53" fmla="*/ 0 h 161"/>
                    <a:gd name="T54" fmla="*/ 105 w 541"/>
                    <a:gd name="T55" fmla="*/ 2 h 161"/>
                    <a:gd name="T56" fmla="*/ 130 w 541"/>
                    <a:gd name="T57" fmla="*/ 4 h 161"/>
                    <a:gd name="T58" fmla="*/ 152 w 541"/>
                    <a:gd name="T59" fmla="*/ 6 h 161"/>
                    <a:gd name="T60" fmla="*/ 176 w 541"/>
                    <a:gd name="T61" fmla="*/ 10 h 161"/>
                    <a:gd name="T62" fmla="*/ 193 w 541"/>
                    <a:gd name="T63" fmla="*/ 11 h 161"/>
                    <a:gd name="T64" fmla="*/ 522 w 541"/>
                    <a:gd name="T65" fmla="*/ 99 h 161"/>
                    <a:gd name="T66" fmla="*/ 522 w 541"/>
                    <a:gd name="T67" fmla="*/ 99 h 1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541" h="161">
                      <a:moveTo>
                        <a:pt x="522" y="99"/>
                      </a:moveTo>
                      <a:lnTo>
                        <a:pt x="527" y="104"/>
                      </a:lnTo>
                      <a:lnTo>
                        <a:pt x="534" y="109"/>
                      </a:lnTo>
                      <a:lnTo>
                        <a:pt x="537" y="115"/>
                      </a:lnTo>
                      <a:lnTo>
                        <a:pt x="541" y="120"/>
                      </a:lnTo>
                      <a:lnTo>
                        <a:pt x="541" y="125"/>
                      </a:lnTo>
                      <a:lnTo>
                        <a:pt x="541" y="131"/>
                      </a:lnTo>
                      <a:lnTo>
                        <a:pt x="541" y="137"/>
                      </a:lnTo>
                      <a:lnTo>
                        <a:pt x="537" y="141"/>
                      </a:lnTo>
                      <a:lnTo>
                        <a:pt x="529" y="147"/>
                      </a:lnTo>
                      <a:lnTo>
                        <a:pt x="522" y="152"/>
                      </a:lnTo>
                      <a:lnTo>
                        <a:pt x="502" y="161"/>
                      </a:lnTo>
                      <a:lnTo>
                        <a:pt x="456" y="144"/>
                      </a:lnTo>
                      <a:lnTo>
                        <a:pt x="402" y="130"/>
                      </a:lnTo>
                      <a:lnTo>
                        <a:pt x="345" y="118"/>
                      </a:lnTo>
                      <a:lnTo>
                        <a:pt x="289" y="109"/>
                      </a:lnTo>
                      <a:lnTo>
                        <a:pt x="230" y="99"/>
                      </a:lnTo>
                      <a:lnTo>
                        <a:pt x="174" y="89"/>
                      </a:lnTo>
                      <a:lnTo>
                        <a:pt x="122" y="77"/>
                      </a:lnTo>
                      <a:lnTo>
                        <a:pt x="73" y="61"/>
                      </a:lnTo>
                      <a:lnTo>
                        <a:pt x="32" y="42"/>
                      </a:lnTo>
                      <a:lnTo>
                        <a:pt x="0" y="17"/>
                      </a:lnTo>
                      <a:lnTo>
                        <a:pt x="7" y="9"/>
                      </a:lnTo>
                      <a:lnTo>
                        <a:pt x="19" y="3"/>
                      </a:lnTo>
                      <a:lnTo>
                        <a:pt x="37" y="1"/>
                      </a:lnTo>
                      <a:lnTo>
                        <a:pt x="59" y="0"/>
                      </a:lnTo>
                      <a:lnTo>
                        <a:pt x="81" y="0"/>
                      </a:lnTo>
                      <a:lnTo>
                        <a:pt x="105" y="2"/>
                      </a:lnTo>
                      <a:lnTo>
                        <a:pt x="130" y="4"/>
                      </a:lnTo>
                      <a:lnTo>
                        <a:pt x="152" y="6"/>
                      </a:lnTo>
                      <a:lnTo>
                        <a:pt x="176" y="10"/>
                      </a:lnTo>
                      <a:lnTo>
                        <a:pt x="193" y="11"/>
                      </a:lnTo>
                      <a:lnTo>
                        <a:pt x="522" y="99"/>
                      </a:lnTo>
                      <a:lnTo>
                        <a:pt x="522" y="99"/>
                      </a:lnTo>
                      <a:close/>
                    </a:path>
                  </a:pathLst>
                </a:custGeom>
                <a:solidFill>
                  <a:srgbClr val="CC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7540" name="Freeform 84"/>
                <p:cNvSpPr>
                  <a:spLocks/>
                </p:cNvSpPr>
                <p:nvPr/>
              </p:nvSpPr>
              <p:spPr bwMode="auto">
                <a:xfrm>
                  <a:off x="221" y="1694"/>
                  <a:ext cx="573" cy="120"/>
                </a:xfrm>
                <a:custGeom>
                  <a:avLst/>
                  <a:gdLst>
                    <a:gd name="T0" fmla="*/ 573 w 573"/>
                    <a:gd name="T1" fmla="*/ 5 h 120"/>
                    <a:gd name="T2" fmla="*/ 573 w 573"/>
                    <a:gd name="T3" fmla="*/ 16 h 120"/>
                    <a:gd name="T4" fmla="*/ 566 w 573"/>
                    <a:gd name="T5" fmla="*/ 24 h 120"/>
                    <a:gd name="T6" fmla="*/ 554 w 573"/>
                    <a:gd name="T7" fmla="*/ 32 h 120"/>
                    <a:gd name="T8" fmla="*/ 536 w 573"/>
                    <a:gd name="T9" fmla="*/ 39 h 120"/>
                    <a:gd name="T10" fmla="*/ 517 w 573"/>
                    <a:gd name="T11" fmla="*/ 44 h 120"/>
                    <a:gd name="T12" fmla="*/ 497 w 573"/>
                    <a:gd name="T13" fmla="*/ 51 h 120"/>
                    <a:gd name="T14" fmla="*/ 478 w 573"/>
                    <a:gd name="T15" fmla="*/ 57 h 120"/>
                    <a:gd name="T16" fmla="*/ 458 w 573"/>
                    <a:gd name="T17" fmla="*/ 64 h 120"/>
                    <a:gd name="T18" fmla="*/ 443 w 573"/>
                    <a:gd name="T19" fmla="*/ 71 h 120"/>
                    <a:gd name="T20" fmla="*/ 431 w 573"/>
                    <a:gd name="T21" fmla="*/ 79 h 120"/>
                    <a:gd name="T22" fmla="*/ 389 w 573"/>
                    <a:gd name="T23" fmla="*/ 80 h 120"/>
                    <a:gd name="T24" fmla="*/ 345 w 573"/>
                    <a:gd name="T25" fmla="*/ 82 h 120"/>
                    <a:gd name="T26" fmla="*/ 301 w 573"/>
                    <a:gd name="T27" fmla="*/ 84 h 120"/>
                    <a:gd name="T28" fmla="*/ 257 w 573"/>
                    <a:gd name="T29" fmla="*/ 88 h 120"/>
                    <a:gd name="T30" fmla="*/ 213 w 573"/>
                    <a:gd name="T31" fmla="*/ 92 h 120"/>
                    <a:gd name="T32" fmla="*/ 169 w 573"/>
                    <a:gd name="T33" fmla="*/ 97 h 120"/>
                    <a:gd name="T34" fmla="*/ 127 w 573"/>
                    <a:gd name="T35" fmla="*/ 101 h 120"/>
                    <a:gd name="T36" fmla="*/ 85 w 573"/>
                    <a:gd name="T37" fmla="*/ 107 h 120"/>
                    <a:gd name="T38" fmla="*/ 46 w 573"/>
                    <a:gd name="T39" fmla="*/ 114 h 120"/>
                    <a:gd name="T40" fmla="*/ 7 w 573"/>
                    <a:gd name="T41" fmla="*/ 120 h 120"/>
                    <a:gd name="T42" fmla="*/ 2 w 573"/>
                    <a:gd name="T43" fmla="*/ 115 h 120"/>
                    <a:gd name="T44" fmla="*/ 0 w 573"/>
                    <a:gd name="T45" fmla="*/ 109 h 120"/>
                    <a:gd name="T46" fmla="*/ 0 w 573"/>
                    <a:gd name="T47" fmla="*/ 105 h 120"/>
                    <a:gd name="T48" fmla="*/ 2 w 573"/>
                    <a:gd name="T49" fmla="*/ 99 h 120"/>
                    <a:gd name="T50" fmla="*/ 4 w 573"/>
                    <a:gd name="T51" fmla="*/ 95 h 120"/>
                    <a:gd name="T52" fmla="*/ 9 w 573"/>
                    <a:gd name="T53" fmla="*/ 89 h 120"/>
                    <a:gd name="T54" fmla="*/ 14 w 573"/>
                    <a:gd name="T55" fmla="*/ 84 h 120"/>
                    <a:gd name="T56" fmla="*/ 19 w 573"/>
                    <a:gd name="T57" fmla="*/ 80 h 120"/>
                    <a:gd name="T58" fmla="*/ 27 w 573"/>
                    <a:gd name="T59" fmla="*/ 75 h 120"/>
                    <a:gd name="T60" fmla="*/ 34 w 573"/>
                    <a:gd name="T61" fmla="*/ 71 h 120"/>
                    <a:gd name="T62" fmla="*/ 80 w 573"/>
                    <a:gd name="T63" fmla="*/ 55 h 120"/>
                    <a:gd name="T64" fmla="*/ 130 w 573"/>
                    <a:gd name="T65" fmla="*/ 41 h 120"/>
                    <a:gd name="T66" fmla="*/ 179 w 573"/>
                    <a:gd name="T67" fmla="*/ 28 h 120"/>
                    <a:gd name="T68" fmla="*/ 232 w 573"/>
                    <a:gd name="T69" fmla="*/ 18 h 120"/>
                    <a:gd name="T70" fmla="*/ 284 w 573"/>
                    <a:gd name="T71" fmla="*/ 10 h 120"/>
                    <a:gd name="T72" fmla="*/ 340 w 573"/>
                    <a:gd name="T73" fmla="*/ 4 h 120"/>
                    <a:gd name="T74" fmla="*/ 397 w 573"/>
                    <a:gd name="T75" fmla="*/ 1 h 120"/>
                    <a:gd name="T76" fmla="*/ 453 w 573"/>
                    <a:gd name="T77" fmla="*/ 0 h 120"/>
                    <a:gd name="T78" fmla="*/ 514 w 573"/>
                    <a:gd name="T79" fmla="*/ 1 h 120"/>
                    <a:gd name="T80" fmla="*/ 573 w 573"/>
                    <a:gd name="T81" fmla="*/ 5 h 120"/>
                    <a:gd name="T82" fmla="*/ 573 w 573"/>
                    <a:gd name="T83" fmla="*/ 5 h 1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573" h="120">
                      <a:moveTo>
                        <a:pt x="573" y="5"/>
                      </a:moveTo>
                      <a:lnTo>
                        <a:pt x="573" y="16"/>
                      </a:lnTo>
                      <a:lnTo>
                        <a:pt x="566" y="24"/>
                      </a:lnTo>
                      <a:lnTo>
                        <a:pt x="554" y="32"/>
                      </a:lnTo>
                      <a:lnTo>
                        <a:pt x="536" y="39"/>
                      </a:lnTo>
                      <a:lnTo>
                        <a:pt x="517" y="44"/>
                      </a:lnTo>
                      <a:lnTo>
                        <a:pt x="497" y="51"/>
                      </a:lnTo>
                      <a:lnTo>
                        <a:pt x="478" y="57"/>
                      </a:lnTo>
                      <a:lnTo>
                        <a:pt x="458" y="64"/>
                      </a:lnTo>
                      <a:lnTo>
                        <a:pt x="443" y="71"/>
                      </a:lnTo>
                      <a:lnTo>
                        <a:pt x="431" y="79"/>
                      </a:lnTo>
                      <a:lnTo>
                        <a:pt x="389" y="80"/>
                      </a:lnTo>
                      <a:lnTo>
                        <a:pt x="345" y="82"/>
                      </a:lnTo>
                      <a:lnTo>
                        <a:pt x="301" y="84"/>
                      </a:lnTo>
                      <a:lnTo>
                        <a:pt x="257" y="88"/>
                      </a:lnTo>
                      <a:lnTo>
                        <a:pt x="213" y="92"/>
                      </a:lnTo>
                      <a:lnTo>
                        <a:pt x="169" y="97"/>
                      </a:lnTo>
                      <a:lnTo>
                        <a:pt x="127" y="101"/>
                      </a:lnTo>
                      <a:lnTo>
                        <a:pt x="85" y="107"/>
                      </a:lnTo>
                      <a:lnTo>
                        <a:pt x="46" y="114"/>
                      </a:lnTo>
                      <a:lnTo>
                        <a:pt x="7" y="120"/>
                      </a:lnTo>
                      <a:lnTo>
                        <a:pt x="2" y="115"/>
                      </a:lnTo>
                      <a:lnTo>
                        <a:pt x="0" y="109"/>
                      </a:lnTo>
                      <a:lnTo>
                        <a:pt x="0" y="105"/>
                      </a:lnTo>
                      <a:lnTo>
                        <a:pt x="2" y="99"/>
                      </a:lnTo>
                      <a:lnTo>
                        <a:pt x="4" y="95"/>
                      </a:lnTo>
                      <a:lnTo>
                        <a:pt x="9" y="89"/>
                      </a:lnTo>
                      <a:lnTo>
                        <a:pt x="14" y="84"/>
                      </a:lnTo>
                      <a:lnTo>
                        <a:pt x="19" y="80"/>
                      </a:lnTo>
                      <a:lnTo>
                        <a:pt x="27" y="75"/>
                      </a:lnTo>
                      <a:lnTo>
                        <a:pt x="34" y="71"/>
                      </a:lnTo>
                      <a:lnTo>
                        <a:pt x="80" y="55"/>
                      </a:lnTo>
                      <a:lnTo>
                        <a:pt x="130" y="41"/>
                      </a:lnTo>
                      <a:lnTo>
                        <a:pt x="179" y="28"/>
                      </a:lnTo>
                      <a:lnTo>
                        <a:pt x="232" y="18"/>
                      </a:lnTo>
                      <a:lnTo>
                        <a:pt x="284" y="10"/>
                      </a:lnTo>
                      <a:lnTo>
                        <a:pt x="340" y="4"/>
                      </a:lnTo>
                      <a:lnTo>
                        <a:pt x="397" y="1"/>
                      </a:lnTo>
                      <a:lnTo>
                        <a:pt x="453" y="0"/>
                      </a:lnTo>
                      <a:lnTo>
                        <a:pt x="514" y="1"/>
                      </a:lnTo>
                      <a:lnTo>
                        <a:pt x="573" y="5"/>
                      </a:lnTo>
                      <a:lnTo>
                        <a:pt x="573" y="5"/>
                      </a:lnTo>
                      <a:close/>
                    </a:path>
                  </a:pathLst>
                </a:custGeom>
                <a:solidFill>
                  <a:srgbClr val="CC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7541" name="Freeform 85"/>
                <p:cNvSpPr>
                  <a:spLocks/>
                </p:cNvSpPr>
                <p:nvPr/>
              </p:nvSpPr>
              <p:spPr bwMode="auto">
                <a:xfrm>
                  <a:off x="4954" y="1711"/>
                  <a:ext cx="563" cy="177"/>
                </a:xfrm>
                <a:custGeom>
                  <a:avLst/>
                  <a:gdLst>
                    <a:gd name="T0" fmla="*/ 561 w 563"/>
                    <a:gd name="T1" fmla="*/ 95 h 177"/>
                    <a:gd name="T2" fmla="*/ 563 w 563"/>
                    <a:gd name="T3" fmla="*/ 107 h 177"/>
                    <a:gd name="T4" fmla="*/ 561 w 563"/>
                    <a:gd name="T5" fmla="*/ 118 h 177"/>
                    <a:gd name="T6" fmla="*/ 554 w 563"/>
                    <a:gd name="T7" fmla="*/ 128 h 177"/>
                    <a:gd name="T8" fmla="*/ 544 w 563"/>
                    <a:gd name="T9" fmla="*/ 138 h 177"/>
                    <a:gd name="T10" fmla="*/ 531 w 563"/>
                    <a:gd name="T11" fmla="*/ 146 h 177"/>
                    <a:gd name="T12" fmla="*/ 514 w 563"/>
                    <a:gd name="T13" fmla="*/ 154 h 177"/>
                    <a:gd name="T14" fmla="*/ 497 w 563"/>
                    <a:gd name="T15" fmla="*/ 160 h 177"/>
                    <a:gd name="T16" fmla="*/ 478 w 563"/>
                    <a:gd name="T17" fmla="*/ 167 h 177"/>
                    <a:gd name="T18" fmla="*/ 458 w 563"/>
                    <a:gd name="T19" fmla="*/ 172 h 177"/>
                    <a:gd name="T20" fmla="*/ 436 w 563"/>
                    <a:gd name="T21" fmla="*/ 177 h 177"/>
                    <a:gd name="T22" fmla="*/ 436 w 563"/>
                    <a:gd name="T23" fmla="*/ 144 h 177"/>
                    <a:gd name="T24" fmla="*/ 392 w 563"/>
                    <a:gd name="T25" fmla="*/ 135 h 177"/>
                    <a:gd name="T26" fmla="*/ 348 w 563"/>
                    <a:gd name="T27" fmla="*/ 123 h 177"/>
                    <a:gd name="T28" fmla="*/ 304 w 563"/>
                    <a:gd name="T29" fmla="*/ 112 h 177"/>
                    <a:gd name="T30" fmla="*/ 259 w 563"/>
                    <a:gd name="T31" fmla="*/ 99 h 177"/>
                    <a:gd name="T32" fmla="*/ 215 w 563"/>
                    <a:gd name="T33" fmla="*/ 87 h 177"/>
                    <a:gd name="T34" fmla="*/ 171 w 563"/>
                    <a:gd name="T35" fmla="*/ 73 h 177"/>
                    <a:gd name="T36" fmla="*/ 127 w 563"/>
                    <a:gd name="T37" fmla="*/ 60 h 177"/>
                    <a:gd name="T38" fmla="*/ 85 w 563"/>
                    <a:gd name="T39" fmla="*/ 49 h 177"/>
                    <a:gd name="T40" fmla="*/ 44 w 563"/>
                    <a:gd name="T41" fmla="*/ 39 h 177"/>
                    <a:gd name="T42" fmla="*/ 2 w 563"/>
                    <a:gd name="T43" fmla="*/ 30 h 177"/>
                    <a:gd name="T44" fmla="*/ 0 w 563"/>
                    <a:gd name="T45" fmla="*/ 24 h 177"/>
                    <a:gd name="T46" fmla="*/ 0 w 563"/>
                    <a:gd name="T47" fmla="*/ 19 h 177"/>
                    <a:gd name="T48" fmla="*/ 2 w 563"/>
                    <a:gd name="T49" fmla="*/ 16 h 177"/>
                    <a:gd name="T50" fmla="*/ 7 w 563"/>
                    <a:gd name="T51" fmla="*/ 12 h 177"/>
                    <a:gd name="T52" fmla="*/ 12 w 563"/>
                    <a:gd name="T53" fmla="*/ 10 h 177"/>
                    <a:gd name="T54" fmla="*/ 19 w 563"/>
                    <a:gd name="T55" fmla="*/ 8 h 177"/>
                    <a:gd name="T56" fmla="*/ 27 w 563"/>
                    <a:gd name="T57" fmla="*/ 7 h 177"/>
                    <a:gd name="T58" fmla="*/ 34 w 563"/>
                    <a:gd name="T59" fmla="*/ 4 h 177"/>
                    <a:gd name="T60" fmla="*/ 41 w 563"/>
                    <a:gd name="T61" fmla="*/ 2 h 177"/>
                    <a:gd name="T62" fmla="*/ 46 w 563"/>
                    <a:gd name="T63" fmla="*/ 0 h 177"/>
                    <a:gd name="T64" fmla="*/ 103 w 563"/>
                    <a:gd name="T65" fmla="*/ 4 h 177"/>
                    <a:gd name="T66" fmla="*/ 159 w 563"/>
                    <a:gd name="T67" fmla="*/ 9 h 177"/>
                    <a:gd name="T68" fmla="*/ 215 w 563"/>
                    <a:gd name="T69" fmla="*/ 15 h 177"/>
                    <a:gd name="T70" fmla="*/ 272 w 563"/>
                    <a:gd name="T71" fmla="*/ 22 h 177"/>
                    <a:gd name="T72" fmla="*/ 326 w 563"/>
                    <a:gd name="T73" fmla="*/ 30 h 177"/>
                    <a:gd name="T74" fmla="*/ 377 w 563"/>
                    <a:gd name="T75" fmla="*/ 39 h 177"/>
                    <a:gd name="T76" fmla="*/ 429 w 563"/>
                    <a:gd name="T77" fmla="*/ 50 h 177"/>
                    <a:gd name="T78" fmla="*/ 475 w 563"/>
                    <a:gd name="T79" fmla="*/ 63 h 177"/>
                    <a:gd name="T80" fmla="*/ 519 w 563"/>
                    <a:gd name="T81" fmla="*/ 78 h 177"/>
                    <a:gd name="T82" fmla="*/ 561 w 563"/>
                    <a:gd name="T83" fmla="*/ 95 h 177"/>
                    <a:gd name="T84" fmla="*/ 561 w 563"/>
                    <a:gd name="T85" fmla="*/ 95 h 1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563" h="177">
                      <a:moveTo>
                        <a:pt x="561" y="95"/>
                      </a:moveTo>
                      <a:lnTo>
                        <a:pt x="563" y="107"/>
                      </a:lnTo>
                      <a:lnTo>
                        <a:pt x="561" y="118"/>
                      </a:lnTo>
                      <a:lnTo>
                        <a:pt x="554" y="128"/>
                      </a:lnTo>
                      <a:lnTo>
                        <a:pt x="544" y="138"/>
                      </a:lnTo>
                      <a:lnTo>
                        <a:pt x="531" y="146"/>
                      </a:lnTo>
                      <a:lnTo>
                        <a:pt x="514" y="154"/>
                      </a:lnTo>
                      <a:lnTo>
                        <a:pt x="497" y="160"/>
                      </a:lnTo>
                      <a:lnTo>
                        <a:pt x="478" y="167"/>
                      </a:lnTo>
                      <a:lnTo>
                        <a:pt x="458" y="172"/>
                      </a:lnTo>
                      <a:lnTo>
                        <a:pt x="436" y="177"/>
                      </a:lnTo>
                      <a:lnTo>
                        <a:pt x="436" y="144"/>
                      </a:lnTo>
                      <a:lnTo>
                        <a:pt x="392" y="135"/>
                      </a:lnTo>
                      <a:lnTo>
                        <a:pt x="348" y="123"/>
                      </a:lnTo>
                      <a:lnTo>
                        <a:pt x="304" y="112"/>
                      </a:lnTo>
                      <a:lnTo>
                        <a:pt x="259" y="99"/>
                      </a:lnTo>
                      <a:lnTo>
                        <a:pt x="215" y="87"/>
                      </a:lnTo>
                      <a:lnTo>
                        <a:pt x="171" y="73"/>
                      </a:lnTo>
                      <a:lnTo>
                        <a:pt x="127" y="60"/>
                      </a:lnTo>
                      <a:lnTo>
                        <a:pt x="85" y="49"/>
                      </a:lnTo>
                      <a:lnTo>
                        <a:pt x="44" y="39"/>
                      </a:lnTo>
                      <a:lnTo>
                        <a:pt x="2" y="30"/>
                      </a:lnTo>
                      <a:lnTo>
                        <a:pt x="0" y="24"/>
                      </a:lnTo>
                      <a:lnTo>
                        <a:pt x="0" y="19"/>
                      </a:lnTo>
                      <a:lnTo>
                        <a:pt x="2" y="16"/>
                      </a:lnTo>
                      <a:lnTo>
                        <a:pt x="7" y="12"/>
                      </a:lnTo>
                      <a:lnTo>
                        <a:pt x="12" y="10"/>
                      </a:lnTo>
                      <a:lnTo>
                        <a:pt x="19" y="8"/>
                      </a:lnTo>
                      <a:lnTo>
                        <a:pt x="27" y="7"/>
                      </a:lnTo>
                      <a:lnTo>
                        <a:pt x="34" y="4"/>
                      </a:lnTo>
                      <a:lnTo>
                        <a:pt x="41" y="2"/>
                      </a:lnTo>
                      <a:lnTo>
                        <a:pt x="46" y="0"/>
                      </a:lnTo>
                      <a:lnTo>
                        <a:pt x="103" y="4"/>
                      </a:lnTo>
                      <a:lnTo>
                        <a:pt x="159" y="9"/>
                      </a:lnTo>
                      <a:lnTo>
                        <a:pt x="215" y="15"/>
                      </a:lnTo>
                      <a:lnTo>
                        <a:pt x="272" y="22"/>
                      </a:lnTo>
                      <a:lnTo>
                        <a:pt x="326" y="30"/>
                      </a:lnTo>
                      <a:lnTo>
                        <a:pt x="377" y="39"/>
                      </a:lnTo>
                      <a:lnTo>
                        <a:pt x="429" y="50"/>
                      </a:lnTo>
                      <a:lnTo>
                        <a:pt x="475" y="63"/>
                      </a:lnTo>
                      <a:lnTo>
                        <a:pt x="519" y="78"/>
                      </a:lnTo>
                      <a:lnTo>
                        <a:pt x="561" y="95"/>
                      </a:lnTo>
                      <a:lnTo>
                        <a:pt x="561" y="95"/>
                      </a:lnTo>
                      <a:close/>
                    </a:path>
                  </a:pathLst>
                </a:custGeom>
                <a:solidFill>
                  <a:srgbClr val="CC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7542" name="Freeform 86"/>
                <p:cNvSpPr>
                  <a:spLocks/>
                </p:cNvSpPr>
                <p:nvPr/>
              </p:nvSpPr>
              <p:spPr bwMode="auto">
                <a:xfrm>
                  <a:off x="211" y="1792"/>
                  <a:ext cx="554" cy="137"/>
                </a:xfrm>
                <a:custGeom>
                  <a:avLst/>
                  <a:gdLst>
                    <a:gd name="T0" fmla="*/ 554 w 554"/>
                    <a:gd name="T1" fmla="*/ 22 h 137"/>
                    <a:gd name="T2" fmla="*/ 546 w 554"/>
                    <a:gd name="T3" fmla="*/ 42 h 137"/>
                    <a:gd name="T4" fmla="*/ 512 w 554"/>
                    <a:gd name="T5" fmla="*/ 53 h 137"/>
                    <a:gd name="T6" fmla="*/ 473 w 554"/>
                    <a:gd name="T7" fmla="*/ 61 h 137"/>
                    <a:gd name="T8" fmla="*/ 434 w 554"/>
                    <a:gd name="T9" fmla="*/ 67 h 137"/>
                    <a:gd name="T10" fmla="*/ 392 w 554"/>
                    <a:gd name="T11" fmla="*/ 73 h 137"/>
                    <a:gd name="T12" fmla="*/ 350 w 554"/>
                    <a:gd name="T13" fmla="*/ 79 h 137"/>
                    <a:gd name="T14" fmla="*/ 311 w 554"/>
                    <a:gd name="T15" fmla="*/ 83 h 137"/>
                    <a:gd name="T16" fmla="*/ 272 w 554"/>
                    <a:gd name="T17" fmla="*/ 90 h 137"/>
                    <a:gd name="T18" fmla="*/ 235 w 554"/>
                    <a:gd name="T19" fmla="*/ 98 h 137"/>
                    <a:gd name="T20" fmla="*/ 201 w 554"/>
                    <a:gd name="T21" fmla="*/ 109 h 137"/>
                    <a:gd name="T22" fmla="*/ 169 w 554"/>
                    <a:gd name="T23" fmla="*/ 121 h 137"/>
                    <a:gd name="T24" fmla="*/ 54 w 554"/>
                    <a:gd name="T25" fmla="*/ 137 h 137"/>
                    <a:gd name="T26" fmla="*/ 49 w 554"/>
                    <a:gd name="T27" fmla="*/ 129 h 137"/>
                    <a:gd name="T28" fmla="*/ 41 w 554"/>
                    <a:gd name="T29" fmla="*/ 120 h 137"/>
                    <a:gd name="T30" fmla="*/ 34 w 554"/>
                    <a:gd name="T31" fmla="*/ 112 h 137"/>
                    <a:gd name="T32" fmla="*/ 27 w 554"/>
                    <a:gd name="T33" fmla="*/ 104 h 137"/>
                    <a:gd name="T34" fmla="*/ 19 w 554"/>
                    <a:gd name="T35" fmla="*/ 96 h 137"/>
                    <a:gd name="T36" fmla="*/ 12 w 554"/>
                    <a:gd name="T37" fmla="*/ 87 h 137"/>
                    <a:gd name="T38" fmla="*/ 7 w 554"/>
                    <a:gd name="T39" fmla="*/ 78 h 137"/>
                    <a:gd name="T40" fmla="*/ 2 w 554"/>
                    <a:gd name="T41" fmla="*/ 70 h 137"/>
                    <a:gd name="T42" fmla="*/ 0 w 554"/>
                    <a:gd name="T43" fmla="*/ 61 h 137"/>
                    <a:gd name="T44" fmla="*/ 0 w 554"/>
                    <a:gd name="T45" fmla="*/ 51 h 137"/>
                    <a:gd name="T46" fmla="*/ 49 w 554"/>
                    <a:gd name="T47" fmla="*/ 40 h 137"/>
                    <a:gd name="T48" fmla="*/ 98 w 554"/>
                    <a:gd name="T49" fmla="*/ 30 h 137"/>
                    <a:gd name="T50" fmla="*/ 147 w 554"/>
                    <a:gd name="T51" fmla="*/ 21 h 137"/>
                    <a:gd name="T52" fmla="*/ 193 w 554"/>
                    <a:gd name="T53" fmla="*/ 14 h 137"/>
                    <a:gd name="T54" fmla="*/ 245 w 554"/>
                    <a:gd name="T55" fmla="*/ 8 h 137"/>
                    <a:gd name="T56" fmla="*/ 294 w 554"/>
                    <a:gd name="T57" fmla="*/ 3 h 137"/>
                    <a:gd name="T58" fmla="*/ 348 w 554"/>
                    <a:gd name="T59" fmla="*/ 1 h 137"/>
                    <a:gd name="T60" fmla="*/ 402 w 554"/>
                    <a:gd name="T61" fmla="*/ 0 h 137"/>
                    <a:gd name="T62" fmla="*/ 461 w 554"/>
                    <a:gd name="T63" fmla="*/ 0 h 137"/>
                    <a:gd name="T64" fmla="*/ 522 w 554"/>
                    <a:gd name="T65" fmla="*/ 1 h 137"/>
                    <a:gd name="T66" fmla="*/ 554 w 554"/>
                    <a:gd name="T67" fmla="*/ 22 h 137"/>
                    <a:gd name="T68" fmla="*/ 554 w 554"/>
                    <a:gd name="T69" fmla="*/ 22 h 1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554" h="137">
                      <a:moveTo>
                        <a:pt x="554" y="22"/>
                      </a:moveTo>
                      <a:lnTo>
                        <a:pt x="546" y="42"/>
                      </a:lnTo>
                      <a:lnTo>
                        <a:pt x="512" y="53"/>
                      </a:lnTo>
                      <a:lnTo>
                        <a:pt x="473" y="61"/>
                      </a:lnTo>
                      <a:lnTo>
                        <a:pt x="434" y="67"/>
                      </a:lnTo>
                      <a:lnTo>
                        <a:pt x="392" y="73"/>
                      </a:lnTo>
                      <a:lnTo>
                        <a:pt x="350" y="79"/>
                      </a:lnTo>
                      <a:lnTo>
                        <a:pt x="311" y="83"/>
                      </a:lnTo>
                      <a:lnTo>
                        <a:pt x="272" y="90"/>
                      </a:lnTo>
                      <a:lnTo>
                        <a:pt x="235" y="98"/>
                      </a:lnTo>
                      <a:lnTo>
                        <a:pt x="201" y="109"/>
                      </a:lnTo>
                      <a:lnTo>
                        <a:pt x="169" y="121"/>
                      </a:lnTo>
                      <a:lnTo>
                        <a:pt x="54" y="137"/>
                      </a:lnTo>
                      <a:lnTo>
                        <a:pt x="49" y="129"/>
                      </a:lnTo>
                      <a:lnTo>
                        <a:pt x="41" y="120"/>
                      </a:lnTo>
                      <a:lnTo>
                        <a:pt x="34" y="112"/>
                      </a:lnTo>
                      <a:lnTo>
                        <a:pt x="27" y="104"/>
                      </a:lnTo>
                      <a:lnTo>
                        <a:pt x="19" y="96"/>
                      </a:lnTo>
                      <a:lnTo>
                        <a:pt x="12" y="87"/>
                      </a:lnTo>
                      <a:lnTo>
                        <a:pt x="7" y="78"/>
                      </a:lnTo>
                      <a:lnTo>
                        <a:pt x="2" y="70"/>
                      </a:lnTo>
                      <a:lnTo>
                        <a:pt x="0" y="61"/>
                      </a:lnTo>
                      <a:lnTo>
                        <a:pt x="0" y="51"/>
                      </a:lnTo>
                      <a:lnTo>
                        <a:pt x="49" y="40"/>
                      </a:lnTo>
                      <a:lnTo>
                        <a:pt x="98" y="30"/>
                      </a:lnTo>
                      <a:lnTo>
                        <a:pt x="147" y="21"/>
                      </a:lnTo>
                      <a:lnTo>
                        <a:pt x="193" y="14"/>
                      </a:lnTo>
                      <a:lnTo>
                        <a:pt x="245" y="8"/>
                      </a:lnTo>
                      <a:lnTo>
                        <a:pt x="294" y="3"/>
                      </a:lnTo>
                      <a:lnTo>
                        <a:pt x="348" y="1"/>
                      </a:lnTo>
                      <a:lnTo>
                        <a:pt x="402" y="0"/>
                      </a:lnTo>
                      <a:lnTo>
                        <a:pt x="461" y="0"/>
                      </a:lnTo>
                      <a:lnTo>
                        <a:pt x="522" y="1"/>
                      </a:lnTo>
                      <a:lnTo>
                        <a:pt x="554" y="22"/>
                      </a:lnTo>
                      <a:lnTo>
                        <a:pt x="554" y="22"/>
                      </a:lnTo>
                      <a:close/>
                    </a:path>
                  </a:pathLst>
                </a:custGeom>
                <a:solidFill>
                  <a:srgbClr val="CC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7543" name="Freeform 87"/>
                <p:cNvSpPr>
                  <a:spLocks/>
                </p:cNvSpPr>
                <p:nvPr/>
              </p:nvSpPr>
              <p:spPr bwMode="auto">
                <a:xfrm>
                  <a:off x="5044" y="1851"/>
                  <a:ext cx="397" cy="127"/>
                </a:xfrm>
                <a:custGeom>
                  <a:avLst/>
                  <a:gdLst>
                    <a:gd name="T0" fmla="*/ 397 w 397"/>
                    <a:gd name="T1" fmla="*/ 75 h 127"/>
                    <a:gd name="T2" fmla="*/ 397 w 397"/>
                    <a:gd name="T3" fmla="*/ 80 h 127"/>
                    <a:gd name="T4" fmla="*/ 392 w 397"/>
                    <a:gd name="T5" fmla="*/ 87 h 127"/>
                    <a:gd name="T6" fmla="*/ 390 w 397"/>
                    <a:gd name="T7" fmla="*/ 94 h 127"/>
                    <a:gd name="T8" fmla="*/ 383 w 397"/>
                    <a:gd name="T9" fmla="*/ 100 h 127"/>
                    <a:gd name="T10" fmla="*/ 378 w 397"/>
                    <a:gd name="T11" fmla="*/ 107 h 127"/>
                    <a:gd name="T12" fmla="*/ 370 w 397"/>
                    <a:gd name="T13" fmla="*/ 112 h 127"/>
                    <a:gd name="T14" fmla="*/ 361 w 397"/>
                    <a:gd name="T15" fmla="*/ 117 h 127"/>
                    <a:gd name="T16" fmla="*/ 351 w 397"/>
                    <a:gd name="T17" fmla="*/ 122 h 127"/>
                    <a:gd name="T18" fmla="*/ 341 w 397"/>
                    <a:gd name="T19" fmla="*/ 125 h 127"/>
                    <a:gd name="T20" fmla="*/ 329 w 397"/>
                    <a:gd name="T21" fmla="*/ 127 h 127"/>
                    <a:gd name="T22" fmla="*/ 297 w 397"/>
                    <a:gd name="T23" fmla="*/ 118 h 127"/>
                    <a:gd name="T24" fmla="*/ 263 w 397"/>
                    <a:gd name="T25" fmla="*/ 110 h 127"/>
                    <a:gd name="T26" fmla="*/ 228 w 397"/>
                    <a:gd name="T27" fmla="*/ 102 h 127"/>
                    <a:gd name="T28" fmla="*/ 191 w 397"/>
                    <a:gd name="T29" fmla="*/ 95 h 127"/>
                    <a:gd name="T30" fmla="*/ 157 w 397"/>
                    <a:gd name="T31" fmla="*/ 87 h 127"/>
                    <a:gd name="T32" fmla="*/ 123 w 397"/>
                    <a:gd name="T33" fmla="*/ 79 h 127"/>
                    <a:gd name="T34" fmla="*/ 91 w 397"/>
                    <a:gd name="T35" fmla="*/ 71 h 127"/>
                    <a:gd name="T36" fmla="*/ 59 w 397"/>
                    <a:gd name="T37" fmla="*/ 61 h 127"/>
                    <a:gd name="T38" fmla="*/ 30 w 397"/>
                    <a:gd name="T39" fmla="*/ 51 h 127"/>
                    <a:gd name="T40" fmla="*/ 0 w 397"/>
                    <a:gd name="T41" fmla="*/ 37 h 127"/>
                    <a:gd name="T42" fmla="*/ 5 w 397"/>
                    <a:gd name="T43" fmla="*/ 30 h 127"/>
                    <a:gd name="T44" fmla="*/ 10 w 397"/>
                    <a:gd name="T45" fmla="*/ 23 h 127"/>
                    <a:gd name="T46" fmla="*/ 17 w 397"/>
                    <a:gd name="T47" fmla="*/ 19 h 127"/>
                    <a:gd name="T48" fmla="*/ 25 w 397"/>
                    <a:gd name="T49" fmla="*/ 13 h 127"/>
                    <a:gd name="T50" fmla="*/ 35 w 397"/>
                    <a:gd name="T51" fmla="*/ 10 h 127"/>
                    <a:gd name="T52" fmla="*/ 44 w 397"/>
                    <a:gd name="T53" fmla="*/ 6 h 127"/>
                    <a:gd name="T54" fmla="*/ 57 w 397"/>
                    <a:gd name="T55" fmla="*/ 4 h 127"/>
                    <a:gd name="T56" fmla="*/ 71 w 397"/>
                    <a:gd name="T57" fmla="*/ 2 h 127"/>
                    <a:gd name="T58" fmla="*/ 86 w 397"/>
                    <a:gd name="T59" fmla="*/ 0 h 127"/>
                    <a:gd name="T60" fmla="*/ 101 w 397"/>
                    <a:gd name="T61" fmla="*/ 0 h 127"/>
                    <a:gd name="T62" fmla="*/ 130 w 397"/>
                    <a:gd name="T63" fmla="*/ 5 h 127"/>
                    <a:gd name="T64" fmla="*/ 162 w 397"/>
                    <a:gd name="T65" fmla="*/ 10 h 127"/>
                    <a:gd name="T66" fmla="*/ 194 w 397"/>
                    <a:gd name="T67" fmla="*/ 15 h 127"/>
                    <a:gd name="T68" fmla="*/ 226 w 397"/>
                    <a:gd name="T69" fmla="*/ 21 h 127"/>
                    <a:gd name="T70" fmla="*/ 258 w 397"/>
                    <a:gd name="T71" fmla="*/ 28 h 127"/>
                    <a:gd name="T72" fmla="*/ 290 w 397"/>
                    <a:gd name="T73" fmla="*/ 35 h 127"/>
                    <a:gd name="T74" fmla="*/ 319 w 397"/>
                    <a:gd name="T75" fmla="*/ 43 h 127"/>
                    <a:gd name="T76" fmla="*/ 348 w 397"/>
                    <a:gd name="T77" fmla="*/ 53 h 127"/>
                    <a:gd name="T78" fmla="*/ 373 w 397"/>
                    <a:gd name="T79" fmla="*/ 63 h 127"/>
                    <a:gd name="T80" fmla="*/ 397 w 397"/>
                    <a:gd name="T81" fmla="*/ 75 h 127"/>
                    <a:gd name="T82" fmla="*/ 397 w 397"/>
                    <a:gd name="T83" fmla="*/ 75 h 1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397" h="127">
                      <a:moveTo>
                        <a:pt x="397" y="75"/>
                      </a:moveTo>
                      <a:lnTo>
                        <a:pt x="397" y="80"/>
                      </a:lnTo>
                      <a:lnTo>
                        <a:pt x="392" y="87"/>
                      </a:lnTo>
                      <a:lnTo>
                        <a:pt x="390" y="94"/>
                      </a:lnTo>
                      <a:lnTo>
                        <a:pt x="383" y="100"/>
                      </a:lnTo>
                      <a:lnTo>
                        <a:pt x="378" y="107"/>
                      </a:lnTo>
                      <a:lnTo>
                        <a:pt x="370" y="112"/>
                      </a:lnTo>
                      <a:lnTo>
                        <a:pt x="361" y="117"/>
                      </a:lnTo>
                      <a:lnTo>
                        <a:pt x="351" y="122"/>
                      </a:lnTo>
                      <a:lnTo>
                        <a:pt x="341" y="125"/>
                      </a:lnTo>
                      <a:lnTo>
                        <a:pt x="329" y="127"/>
                      </a:lnTo>
                      <a:lnTo>
                        <a:pt x="297" y="118"/>
                      </a:lnTo>
                      <a:lnTo>
                        <a:pt x="263" y="110"/>
                      </a:lnTo>
                      <a:lnTo>
                        <a:pt x="228" y="102"/>
                      </a:lnTo>
                      <a:lnTo>
                        <a:pt x="191" y="95"/>
                      </a:lnTo>
                      <a:lnTo>
                        <a:pt x="157" y="87"/>
                      </a:lnTo>
                      <a:lnTo>
                        <a:pt x="123" y="79"/>
                      </a:lnTo>
                      <a:lnTo>
                        <a:pt x="91" y="71"/>
                      </a:lnTo>
                      <a:lnTo>
                        <a:pt x="59" y="61"/>
                      </a:lnTo>
                      <a:lnTo>
                        <a:pt x="30" y="51"/>
                      </a:lnTo>
                      <a:lnTo>
                        <a:pt x="0" y="37"/>
                      </a:lnTo>
                      <a:lnTo>
                        <a:pt x="5" y="30"/>
                      </a:lnTo>
                      <a:lnTo>
                        <a:pt x="10" y="23"/>
                      </a:lnTo>
                      <a:lnTo>
                        <a:pt x="17" y="19"/>
                      </a:lnTo>
                      <a:lnTo>
                        <a:pt x="25" y="13"/>
                      </a:lnTo>
                      <a:lnTo>
                        <a:pt x="35" y="10"/>
                      </a:lnTo>
                      <a:lnTo>
                        <a:pt x="44" y="6"/>
                      </a:lnTo>
                      <a:lnTo>
                        <a:pt x="57" y="4"/>
                      </a:lnTo>
                      <a:lnTo>
                        <a:pt x="71" y="2"/>
                      </a:lnTo>
                      <a:lnTo>
                        <a:pt x="86" y="0"/>
                      </a:lnTo>
                      <a:lnTo>
                        <a:pt x="101" y="0"/>
                      </a:lnTo>
                      <a:lnTo>
                        <a:pt x="130" y="5"/>
                      </a:lnTo>
                      <a:lnTo>
                        <a:pt x="162" y="10"/>
                      </a:lnTo>
                      <a:lnTo>
                        <a:pt x="194" y="15"/>
                      </a:lnTo>
                      <a:lnTo>
                        <a:pt x="226" y="21"/>
                      </a:lnTo>
                      <a:lnTo>
                        <a:pt x="258" y="28"/>
                      </a:lnTo>
                      <a:lnTo>
                        <a:pt x="290" y="35"/>
                      </a:lnTo>
                      <a:lnTo>
                        <a:pt x="319" y="43"/>
                      </a:lnTo>
                      <a:lnTo>
                        <a:pt x="348" y="53"/>
                      </a:lnTo>
                      <a:lnTo>
                        <a:pt x="373" y="63"/>
                      </a:lnTo>
                      <a:lnTo>
                        <a:pt x="397" y="75"/>
                      </a:lnTo>
                      <a:lnTo>
                        <a:pt x="397" y="75"/>
                      </a:lnTo>
                      <a:close/>
                    </a:path>
                  </a:pathLst>
                </a:custGeom>
                <a:solidFill>
                  <a:srgbClr val="CC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7544" name="Freeform 88"/>
                <p:cNvSpPr>
                  <a:spLocks/>
                </p:cNvSpPr>
                <p:nvPr/>
              </p:nvSpPr>
              <p:spPr bwMode="auto">
                <a:xfrm>
                  <a:off x="235" y="1917"/>
                  <a:ext cx="397" cy="132"/>
                </a:xfrm>
                <a:custGeom>
                  <a:avLst/>
                  <a:gdLst>
                    <a:gd name="T0" fmla="*/ 397 w 397"/>
                    <a:gd name="T1" fmla="*/ 24 h 132"/>
                    <a:gd name="T2" fmla="*/ 388 w 397"/>
                    <a:gd name="T3" fmla="*/ 40 h 132"/>
                    <a:gd name="T4" fmla="*/ 370 w 397"/>
                    <a:gd name="T5" fmla="*/ 52 h 132"/>
                    <a:gd name="T6" fmla="*/ 348 w 397"/>
                    <a:gd name="T7" fmla="*/ 62 h 132"/>
                    <a:gd name="T8" fmla="*/ 319 w 397"/>
                    <a:gd name="T9" fmla="*/ 69 h 132"/>
                    <a:gd name="T10" fmla="*/ 290 w 397"/>
                    <a:gd name="T11" fmla="*/ 75 h 132"/>
                    <a:gd name="T12" fmla="*/ 255 w 397"/>
                    <a:gd name="T13" fmla="*/ 80 h 132"/>
                    <a:gd name="T14" fmla="*/ 221 w 397"/>
                    <a:gd name="T15" fmla="*/ 83 h 132"/>
                    <a:gd name="T16" fmla="*/ 187 w 397"/>
                    <a:gd name="T17" fmla="*/ 88 h 132"/>
                    <a:gd name="T18" fmla="*/ 155 w 397"/>
                    <a:gd name="T19" fmla="*/ 93 h 132"/>
                    <a:gd name="T20" fmla="*/ 125 w 397"/>
                    <a:gd name="T21" fmla="*/ 99 h 132"/>
                    <a:gd name="T22" fmla="*/ 128 w 397"/>
                    <a:gd name="T23" fmla="*/ 102 h 132"/>
                    <a:gd name="T24" fmla="*/ 130 w 397"/>
                    <a:gd name="T25" fmla="*/ 106 h 132"/>
                    <a:gd name="T26" fmla="*/ 135 w 397"/>
                    <a:gd name="T27" fmla="*/ 109 h 132"/>
                    <a:gd name="T28" fmla="*/ 138 w 397"/>
                    <a:gd name="T29" fmla="*/ 112 h 132"/>
                    <a:gd name="T30" fmla="*/ 140 w 397"/>
                    <a:gd name="T31" fmla="*/ 115 h 132"/>
                    <a:gd name="T32" fmla="*/ 142 w 397"/>
                    <a:gd name="T33" fmla="*/ 118 h 132"/>
                    <a:gd name="T34" fmla="*/ 145 w 397"/>
                    <a:gd name="T35" fmla="*/ 122 h 132"/>
                    <a:gd name="T36" fmla="*/ 142 w 397"/>
                    <a:gd name="T37" fmla="*/ 125 h 132"/>
                    <a:gd name="T38" fmla="*/ 140 w 397"/>
                    <a:gd name="T39" fmla="*/ 129 h 132"/>
                    <a:gd name="T40" fmla="*/ 133 w 397"/>
                    <a:gd name="T41" fmla="*/ 132 h 132"/>
                    <a:gd name="T42" fmla="*/ 118 w 397"/>
                    <a:gd name="T43" fmla="*/ 130 h 132"/>
                    <a:gd name="T44" fmla="*/ 103 w 397"/>
                    <a:gd name="T45" fmla="*/ 128 h 132"/>
                    <a:gd name="T46" fmla="*/ 91 w 397"/>
                    <a:gd name="T47" fmla="*/ 124 h 132"/>
                    <a:gd name="T48" fmla="*/ 76 w 397"/>
                    <a:gd name="T49" fmla="*/ 121 h 132"/>
                    <a:gd name="T50" fmla="*/ 62 w 397"/>
                    <a:gd name="T51" fmla="*/ 116 h 132"/>
                    <a:gd name="T52" fmla="*/ 49 w 397"/>
                    <a:gd name="T53" fmla="*/ 110 h 132"/>
                    <a:gd name="T54" fmla="*/ 37 w 397"/>
                    <a:gd name="T55" fmla="*/ 106 h 132"/>
                    <a:gd name="T56" fmla="*/ 27 w 397"/>
                    <a:gd name="T57" fmla="*/ 99 h 132"/>
                    <a:gd name="T58" fmla="*/ 20 w 397"/>
                    <a:gd name="T59" fmla="*/ 93 h 132"/>
                    <a:gd name="T60" fmla="*/ 13 w 397"/>
                    <a:gd name="T61" fmla="*/ 85 h 132"/>
                    <a:gd name="T62" fmla="*/ 3 w 397"/>
                    <a:gd name="T63" fmla="*/ 77 h 132"/>
                    <a:gd name="T64" fmla="*/ 0 w 397"/>
                    <a:gd name="T65" fmla="*/ 69 h 132"/>
                    <a:gd name="T66" fmla="*/ 0 w 397"/>
                    <a:gd name="T67" fmla="*/ 61 h 132"/>
                    <a:gd name="T68" fmla="*/ 5 w 397"/>
                    <a:gd name="T69" fmla="*/ 53 h 132"/>
                    <a:gd name="T70" fmla="*/ 15 w 397"/>
                    <a:gd name="T71" fmla="*/ 46 h 132"/>
                    <a:gd name="T72" fmla="*/ 25 w 397"/>
                    <a:gd name="T73" fmla="*/ 40 h 132"/>
                    <a:gd name="T74" fmla="*/ 37 w 397"/>
                    <a:gd name="T75" fmla="*/ 33 h 132"/>
                    <a:gd name="T76" fmla="*/ 52 w 397"/>
                    <a:gd name="T77" fmla="*/ 28 h 132"/>
                    <a:gd name="T78" fmla="*/ 66 w 397"/>
                    <a:gd name="T79" fmla="*/ 24 h 132"/>
                    <a:gd name="T80" fmla="*/ 81 w 397"/>
                    <a:gd name="T81" fmla="*/ 20 h 132"/>
                    <a:gd name="T82" fmla="*/ 113 w 397"/>
                    <a:gd name="T83" fmla="*/ 16 h 132"/>
                    <a:gd name="T84" fmla="*/ 145 w 397"/>
                    <a:gd name="T85" fmla="*/ 10 h 132"/>
                    <a:gd name="T86" fmla="*/ 179 w 397"/>
                    <a:gd name="T87" fmla="*/ 5 h 132"/>
                    <a:gd name="T88" fmla="*/ 214 w 397"/>
                    <a:gd name="T89" fmla="*/ 2 h 132"/>
                    <a:gd name="T90" fmla="*/ 245 w 397"/>
                    <a:gd name="T91" fmla="*/ 0 h 132"/>
                    <a:gd name="T92" fmla="*/ 280 w 397"/>
                    <a:gd name="T93" fmla="*/ 0 h 132"/>
                    <a:gd name="T94" fmla="*/ 312 w 397"/>
                    <a:gd name="T95" fmla="*/ 1 h 132"/>
                    <a:gd name="T96" fmla="*/ 341 w 397"/>
                    <a:gd name="T97" fmla="*/ 5 h 132"/>
                    <a:gd name="T98" fmla="*/ 370 w 397"/>
                    <a:gd name="T99" fmla="*/ 13 h 132"/>
                    <a:gd name="T100" fmla="*/ 397 w 397"/>
                    <a:gd name="T101" fmla="*/ 24 h 132"/>
                    <a:gd name="T102" fmla="*/ 397 w 397"/>
                    <a:gd name="T103" fmla="*/ 24 h 1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397" h="132">
                      <a:moveTo>
                        <a:pt x="397" y="24"/>
                      </a:moveTo>
                      <a:lnTo>
                        <a:pt x="388" y="40"/>
                      </a:lnTo>
                      <a:lnTo>
                        <a:pt x="370" y="52"/>
                      </a:lnTo>
                      <a:lnTo>
                        <a:pt x="348" y="62"/>
                      </a:lnTo>
                      <a:lnTo>
                        <a:pt x="319" y="69"/>
                      </a:lnTo>
                      <a:lnTo>
                        <a:pt x="290" y="75"/>
                      </a:lnTo>
                      <a:lnTo>
                        <a:pt x="255" y="80"/>
                      </a:lnTo>
                      <a:lnTo>
                        <a:pt x="221" y="83"/>
                      </a:lnTo>
                      <a:lnTo>
                        <a:pt x="187" y="88"/>
                      </a:lnTo>
                      <a:lnTo>
                        <a:pt x="155" y="93"/>
                      </a:lnTo>
                      <a:lnTo>
                        <a:pt x="125" y="99"/>
                      </a:lnTo>
                      <a:lnTo>
                        <a:pt x="128" y="102"/>
                      </a:lnTo>
                      <a:lnTo>
                        <a:pt x="130" y="106"/>
                      </a:lnTo>
                      <a:lnTo>
                        <a:pt x="135" y="109"/>
                      </a:lnTo>
                      <a:lnTo>
                        <a:pt x="138" y="112"/>
                      </a:lnTo>
                      <a:lnTo>
                        <a:pt x="140" y="115"/>
                      </a:lnTo>
                      <a:lnTo>
                        <a:pt x="142" y="118"/>
                      </a:lnTo>
                      <a:lnTo>
                        <a:pt x="145" y="122"/>
                      </a:lnTo>
                      <a:lnTo>
                        <a:pt x="142" y="125"/>
                      </a:lnTo>
                      <a:lnTo>
                        <a:pt x="140" y="129"/>
                      </a:lnTo>
                      <a:lnTo>
                        <a:pt x="133" y="132"/>
                      </a:lnTo>
                      <a:lnTo>
                        <a:pt x="118" y="130"/>
                      </a:lnTo>
                      <a:lnTo>
                        <a:pt x="103" y="128"/>
                      </a:lnTo>
                      <a:lnTo>
                        <a:pt x="91" y="124"/>
                      </a:lnTo>
                      <a:lnTo>
                        <a:pt x="76" y="121"/>
                      </a:lnTo>
                      <a:lnTo>
                        <a:pt x="62" y="116"/>
                      </a:lnTo>
                      <a:lnTo>
                        <a:pt x="49" y="110"/>
                      </a:lnTo>
                      <a:lnTo>
                        <a:pt x="37" y="106"/>
                      </a:lnTo>
                      <a:lnTo>
                        <a:pt x="27" y="99"/>
                      </a:lnTo>
                      <a:lnTo>
                        <a:pt x="20" y="93"/>
                      </a:lnTo>
                      <a:lnTo>
                        <a:pt x="13" y="85"/>
                      </a:lnTo>
                      <a:lnTo>
                        <a:pt x="3" y="77"/>
                      </a:lnTo>
                      <a:lnTo>
                        <a:pt x="0" y="69"/>
                      </a:lnTo>
                      <a:lnTo>
                        <a:pt x="0" y="61"/>
                      </a:lnTo>
                      <a:lnTo>
                        <a:pt x="5" y="53"/>
                      </a:lnTo>
                      <a:lnTo>
                        <a:pt x="15" y="46"/>
                      </a:lnTo>
                      <a:lnTo>
                        <a:pt x="25" y="40"/>
                      </a:lnTo>
                      <a:lnTo>
                        <a:pt x="37" y="33"/>
                      </a:lnTo>
                      <a:lnTo>
                        <a:pt x="52" y="28"/>
                      </a:lnTo>
                      <a:lnTo>
                        <a:pt x="66" y="24"/>
                      </a:lnTo>
                      <a:lnTo>
                        <a:pt x="81" y="20"/>
                      </a:lnTo>
                      <a:lnTo>
                        <a:pt x="113" y="16"/>
                      </a:lnTo>
                      <a:lnTo>
                        <a:pt x="145" y="10"/>
                      </a:lnTo>
                      <a:lnTo>
                        <a:pt x="179" y="5"/>
                      </a:lnTo>
                      <a:lnTo>
                        <a:pt x="214" y="2"/>
                      </a:lnTo>
                      <a:lnTo>
                        <a:pt x="245" y="0"/>
                      </a:lnTo>
                      <a:lnTo>
                        <a:pt x="280" y="0"/>
                      </a:lnTo>
                      <a:lnTo>
                        <a:pt x="312" y="1"/>
                      </a:lnTo>
                      <a:lnTo>
                        <a:pt x="341" y="5"/>
                      </a:lnTo>
                      <a:lnTo>
                        <a:pt x="370" y="13"/>
                      </a:lnTo>
                      <a:lnTo>
                        <a:pt x="397" y="24"/>
                      </a:lnTo>
                      <a:lnTo>
                        <a:pt x="397" y="24"/>
                      </a:lnTo>
                      <a:close/>
                    </a:path>
                  </a:pathLst>
                </a:custGeom>
                <a:solidFill>
                  <a:srgbClr val="CC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sp>
          <p:nvSpPr>
            <p:cNvPr id="147545" name="Text Box 89"/>
            <p:cNvSpPr txBox="1">
              <a:spLocks noChangeArrowheads="1"/>
            </p:cNvSpPr>
            <p:nvPr/>
          </p:nvSpPr>
          <p:spPr bwMode="auto">
            <a:xfrm>
              <a:off x="4560" y="3504"/>
              <a:ext cx="546" cy="30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 algn="ctr">
                <a:spcBef>
                  <a:spcPct val="50000"/>
                </a:spcBef>
              </a:pPr>
              <a:r>
                <a:rPr lang="en-US" sz="1300" b="1" dirty="0" err="1">
                  <a:solidFill>
                    <a:srgbClr val="FF0000"/>
                  </a:solidFill>
                  <a:latin typeface=".VnArial" pitchFamily="34" charset="0"/>
                </a:rPr>
                <a:t>Thö</a:t>
              </a:r>
              <a:r>
                <a:rPr lang="en-US" sz="1300" b="1" dirty="0">
                  <a:solidFill>
                    <a:srgbClr val="FF0000"/>
                  </a:solidFill>
                  <a:latin typeface=".VnArial" pitchFamily="34" charset="0"/>
                </a:rPr>
                <a:t> </a:t>
              </a:r>
              <a:r>
                <a:rPr lang="en-US" sz="1300" b="1" dirty="0" err="1">
                  <a:solidFill>
                    <a:srgbClr val="FF0000"/>
                  </a:solidFill>
                  <a:latin typeface=".VnArial" pitchFamily="34" charset="0"/>
                </a:rPr>
                <a:t>tµi</a:t>
              </a:r>
              <a:r>
                <a:rPr lang="en-US" sz="1300" b="1" dirty="0">
                  <a:solidFill>
                    <a:srgbClr val="FF0000"/>
                  </a:solidFill>
                  <a:latin typeface=".VnArial" pitchFamily="34" charset="0"/>
                </a:rPr>
                <a:t> </a:t>
              </a:r>
              <a:r>
                <a:rPr lang="en-US" sz="1300" b="1" dirty="0" err="1">
                  <a:solidFill>
                    <a:srgbClr val="FF0000"/>
                  </a:solidFill>
                  <a:latin typeface=".VnArial" pitchFamily="34" charset="0"/>
                </a:rPr>
                <a:t>cña</a:t>
              </a:r>
              <a:r>
                <a:rPr lang="en-US" sz="1300" b="1" dirty="0">
                  <a:solidFill>
                    <a:srgbClr val="FF0000"/>
                  </a:solidFill>
                  <a:latin typeface=".VnArial" pitchFamily="34" charset="0"/>
                </a:rPr>
                <a:t> b¹n</a:t>
              </a:r>
            </a:p>
          </p:txBody>
        </p:sp>
      </p:grpSp>
      <p:pic>
        <p:nvPicPr>
          <p:cNvPr id="147546" name="Picture 90" descr="SMILE4"/>
          <p:cNvPicPr>
            <a:picLocks noChangeAspect="1" noChangeArrowheads="1" noCrop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70650" y="5334000"/>
            <a:ext cx="615950" cy="685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47547" name="WordArt 91" descr="Narrow vertical"/>
          <p:cNvSpPr>
            <a:spLocks noChangeArrowheads="1" noChangeShapeType="1" noTextEdit="1"/>
          </p:cNvSpPr>
          <p:nvPr/>
        </p:nvSpPr>
        <p:spPr bwMode="auto">
          <a:xfrm>
            <a:off x="1447800" y="76200"/>
            <a:ext cx="6096000" cy="1219200"/>
          </a:xfrm>
          <a:prstGeom prst="rect">
            <a:avLst/>
          </a:prstGeom>
        </p:spPr>
        <p:txBody>
          <a:bodyPr wrap="none" fromWordArt="1">
            <a:prstTxWarp prst="textCurveUp">
              <a:avLst>
                <a:gd name="adj" fmla="val 40356"/>
              </a:avLst>
            </a:prstTxWarp>
          </a:bodyPr>
          <a:lstStyle/>
          <a:p>
            <a:pPr algn="ctr"/>
            <a:r>
              <a:rPr lang="en-US" sz="3600" b="1" kern="10" dirty="0" err="1"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pattFill prst="dashHorz">
                  <a:fgClr>
                    <a:srgbClr val="808080"/>
                  </a:fgClr>
                  <a:bgClr>
                    <a:srgbClr val="FFFF00"/>
                  </a:bgClr>
                </a:pattFill>
                <a:effectLst>
                  <a:outerShdw dist="45791" dir="2021404" algn="ctr" rotWithShape="0">
                    <a:srgbClr val="808080">
                      <a:alpha val="80000"/>
                    </a:srgbClr>
                  </a:outerShdw>
                </a:effectLst>
                <a:latin typeface=".VnBahamasBH"/>
              </a:rPr>
              <a:t>C©u</a:t>
            </a:r>
            <a:r>
              <a:rPr lang="en-US" sz="3600" b="1" kern="10" dirty="0"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pattFill prst="dashHorz">
                  <a:fgClr>
                    <a:srgbClr val="808080"/>
                  </a:fgClr>
                  <a:bgClr>
                    <a:srgbClr val="FFFF00"/>
                  </a:bgClr>
                </a:pattFill>
                <a:effectLst>
                  <a:outerShdw dist="45791" dir="2021404" algn="ctr" rotWithShape="0">
                    <a:srgbClr val="808080">
                      <a:alpha val="80000"/>
                    </a:srgbClr>
                  </a:outerShdw>
                </a:effectLst>
                <a:latin typeface=".VnBahamasBH"/>
              </a:rPr>
              <a:t> </a:t>
            </a:r>
            <a:r>
              <a:rPr lang="en-US" sz="3600" b="1" kern="10" dirty="0" err="1"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pattFill prst="dashHorz">
                  <a:fgClr>
                    <a:srgbClr val="808080"/>
                  </a:fgClr>
                  <a:bgClr>
                    <a:srgbClr val="FFFF00"/>
                  </a:bgClr>
                </a:pattFill>
                <a:effectLst>
                  <a:outerShdw dist="45791" dir="2021404" algn="ctr" rotWithShape="0">
                    <a:srgbClr val="808080">
                      <a:alpha val="80000"/>
                    </a:srgbClr>
                  </a:outerShdw>
                </a:effectLst>
                <a:latin typeface=".VnBahamasBH"/>
              </a:rPr>
              <a:t>hái</a:t>
            </a:r>
            <a:r>
              <a:rPr lang="en-US" sz="3600" b="1" kern="10" dirty="0"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pattFill prst="dashHorz">
                  <a:fgClr>
                    <a:srgbClr val="808080"/>
                  </a:fgClr>
                  <a:bgClr>
                    <a:srgbClr val="FFFF00"/>
                  </a:bgClr>
                </a:pattFill>
                <a:effectLst>
                  <a:outerShdw dist="45791" dir="2021404" algn="ctr" rotWithShape="0">
                    <a:srgbClr val="808080">
                      <a:alpha val="80000"/>
                    </a:srgbClr>
                  </a:outerShdw>
                </a:effectLst>
                <a:latin typeface=".VnBahamasBH"/>
              </a:rPr>
              <a:t> rung </a:t>
            </a:r>
            <a:r>
              <a:rPr lang="en-US" sz="3600" b="1" kern="10" dirty="0" err="1"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pattFill prst="dashHorz">
                  <a:fgClr>
                    <a:srgbClr val="808080"/>
                  </a:fgClr>
                  <a:bgClr>
                    <a:srgbClr val="FFFF00"/>
                  </a:bgClr>
                </a:pattFill>
                <a:effectLst>
                  <a:outerShdw dist="45791" dir="2021404" algn="ctr" rotWithShape="0">
                    <a:srgbClr val="808080">
                      <a:alpha val="80000"/>
                    </a:srgbClr>
                  </a:outerShdw>
                </a:effectLst>
                <a:latin typeface=".VnBahamasBH"/>
              </a:rPr>
              <a:t>chu«ng</a:t>
            </a:r>
            <a:r>
              <a:rPr lang="en-US" sz="3600" b="1" kern="10" dirty="0"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pattFill prst="dashHorz">
                  <a:fgClr>
                    <a:srgbClr val="808080"/>
                  </a:fgClr>
                  <a:bgClr>
                    <a:srgbClr val="FFFF00"/>
                  </a:bgClr>
                </a:pattFill>
                <a:effectLst>
                  <a:outerShdw dist="45791" dir="2021404" algn="ctr" rotWithShape="0">
                    <a:srgbClr val="808080">
                      <a:alpha val="80000"/>
                    </a:srgbClr>
                  </a:outerShdw>
                </a:effectLst>
                <a:latin typeface=".VnBahamasBH"/>
              </a:rPr>
              <a:t> </a:t>
            </a:r>
            <a:r>
              <a:rPr lang="en-US" sz="3600" b="1" kern="10" dirty="0" err="1"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pattFill prst="dashHorz">
                  <a:fgClr>
                    <a:srgbClr val="808080"/>
                  </a:fgClr>
                  <a:bgClr>
                    <a:srgbClr val="FFFF00"/>
                  </a:bgClr>
                </a:pattFill>
                <a:effectLst>
                  <a:outerShdw dist="45791" dir="2021404" algn="ctr" rotWithShape="0">
                    <a:srgbClr val="808080">
                      <a:alpha val="80000"/>
                    </a:srgbClr>
                  </a:outerShdw>
                </a:effectLst>
                <a:latin typeface=".VnBahamasBH"/>
              </a:rPr>
              <a:t>vµng</a:t>
            </a:r>
            <a:r>
              <a:rPr lang="en-US" sz="3600" b="1" kern="10" dirty="0"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pattFill prst="dashHorz">
                  <a:fgClr>
                    <a:srgbClr val="808080"/>
                  </a:fgClr>
                  <a:bgClr>
                    <a:srgbClr val="FFFF00"/>
                  </a:bgClr>
                </a:pattFill>
                <a:effectLst>
                  <a:outerShdw dist="45791" dir="2021404" algn="ctr" rotWithShape="0">
                    <a:srgbClr val="808080">
                      <a:alpha val="80000"/>
                    </a:srgbClr>
                  </a:outerShdw>
                </a:effectLst>
                <a:latin typeface=".VnBahamasBH"/>
              </a:rPr>
              <a:t> </a:t>
            </a:r>
            <a:r>
              <a:rPr lang="en-US" sz="3600" b="1" kern="10" dirty="0" err="1" smtClean="0"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pattFill prst="dashHorz">
                  <a:fgClr>
                    <a:srgbClr val="808080"/>
                  </a:fgClr>
                  <a:bgClr>
                    <a:srgbClr val="FFFF00"/>
                  </a:bgClr>
                </a:pattFill>
                <a:effectLst>
                  <a:outerShdw dist="45791" dir="2021404" algn="ctr" rotWithShape="0">
                    <a:srgbClr val="808080">
                      <a:alpha val="80000"/>
                    </a:srgbClr>
                  </a:outerShdw>
                </a:effectLst>
                <a:latin typeface=".VnBahamasBH"/>
              </a:rPr>
              <a:t>khèi</a:t>
            </a:r>
            <a:r>
              <a:rPr lang="en-US" sz="3600" b="1" kern="10" dirty="0"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pattFill prst="dashHorz">
                  <a:fgClr>
                    <a:srgbClr val="808080"/>
                  </a:fgClr>
                  <a:bgClr>
                    <a:srgbClr val="FFFF00"/>
                  </a:bgClr>
                </a:pattFill>
                <a:effectLst>
                  <a:outerShdw dist="45791" dir="2021404" algn="ctr" rotWithShape="0">
                    <a:srgbClr val="808080">
                      <a:alpha val="80000"/>
                    </a:srgbClr>
                  </a:outerShdw>
                </a:effectLst>
                <a:latin typeface="Times New Roman" pitchFamily="18" charset="0"/>
                <a:cs typeface="Times New Roman" pitchFamily="18" charset="0"/>
              </a:rPr>
              <a:t> TIỂU HỌC</a:t>
            </a:r>
            <a:r>
              <a:rPr lang="en-US" sz="3600" b="1" kern="10" dirty="0" smtClean="0"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pattFill prst="dashHorz">
                  <a:fgClr>
                    <a:srgbClr val="808080"/>
                  </a:fgClr>
                  <a:bgClr>
                    <a:srgbClr val="FFFF00"/>
                  </a:bgClr>
                </a:pattFill>
                <a:effectLst>
                  <a:outerShdw dist="45791" dir="2021404" algn="ctr" rotWithShape="0">
                    <a:srgbClr val="808080">
                      <a:alpha val="80000"/>
                    </a:srgbClr>
                  </a:outerShdw>
                </a:effectLst>
                <a:latin typeface=".VnBahamasBH"/>
              </a:rPr>
              <a:t> </a:t>
            </a:r>
            <a:endParaRPr lang="en-US" sz="3600" b="1" kern="10" dirty="0">
              <a:ln w="12700">
                <a:solidFill>
                  <a:srgbClr val="000000"/>
                </a:solidFill>
                <a:round/>
                <a:headEnd/>
                <a:tailEnd/>
              </a:ln>
              <a:pattFill prst="dashHorz">
                <a:fgClr>
                  <a:srgbClr val="808080"/>
                </a:fgClr>
                <a:bgClr>
                  <a:srgbClr val="FFFF00"/>
                </a:bgClr>
              </a:pattFill>
              <a:effectLst>
                <a:outerShdw dist="45791" dir="2021404" algn="ctr" rotWithShape="0">
                  <a:srgbClr val="808080">
                    <a:alpha val="80000"/>
                  </a:srgbClr>
                </a:outerShdw>
              </a:effectLst>
              <a:latin typeface=".VnBahamasBH"/>
            </a:endParaRPr>
          </a:p>
        </p:txBody>
      </p:sp>
      <p:sp>
        <p:nvSpPr>
          <p:cNvPr id="147548" name="Rectangle 92"/>
          <p:cNvSpPr>
            <a:spLocks noChangeArrowheads="1"/>
          </p:cNvSpPr>
          <p:nvPr/>
        </p:nvSpPr>
        <p:spPr bwMode="auto">
          <a:xfrm>
            <a:off x="1183958" y="1240821"/>
            <a:ext cx="7848600" cy="156966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r>
              <a:rPr lang="en-US" sz="2500" b="1" dirty="0" err="1">
                <a:latin typeface=".VnArial" pitchFamily="34" charset="0"/>
              </a:rPr>
              <a:t>C©u</a:t>
            </a:r>
            <a:r>
              <a:rPr lang="en-US" sz="2500" b="1" dirty="0">
                <a:latin typeface=".VnArial" pitchFamily="34" charset="0"/>
              </a:rPr>
              <a:t> 5</a:t>
            </a:r>
            <a:r>
              <a:rPr lang="en-US" sz="2500" b="1" dirty="0" smtClean="0">
                <a:latin typeface=".VnArial" pitchFamily="34" charset="0"/>
              </a:rPr>
              <a:t>:</a:t>
            </a:r>
            <a:r>
              <a:rPr lang="en-US" sz="2400" dirty="0" smtClean="0">
                <a:solidFill>
                  <a:srgbClr val="3333CC"/>
                </a:solidFill>
              </a:rPr>
              <a:t> </a:t>
            </a:r>
            <a:r>
              <a:rPr lang="en-US" sz="3200" b="1" dirty="0" err="1"/>
              <a:t>Muốn</a:t>
            </a:r>
            <a:r>
              <a:rPr lang="en-US" sz="3200" b="1" dirty="0"/>
              <a:t> </a:t>
            </a:r>
            <a:r>
              <a:rPr lang="en-US" sz="3200" b="1" dirty="0" err="1"/>
              <a:t>phòng</a:t>
            </a:r>
            <a:r>
              <a:rPr lang="en-US" sz="3200" b="1" dirty="0"/>
              <a:t> </a:t>
            </a:r>
            <a:r>
              <a:rPr lang="en-US" sz="3200" b="1" dirty="0" err="1"/>
              <a:t>tránh</a:t>
            </a:r>
            <a:r>
              <a:rPr lang="en-US" sz="3200" b="1" dirty="0"/>
              <a:t> tai </a:t>
            </a:r>
            <a:r>
              <a:rPr lang="en-US" sz="3200" b="1" dirty="0" err="1"/>
              <a:t>nạn</a:t>
            </a:r>
            <a:r>
              <a:rPr lang="en-US" sz="3200" b="1" dirty="0"/>
              <a:t> </a:t>
            </a:r>
            <a:r>
              <a:rPr lang="en-US" sz="3200" b="1" dirty="0" err="1"/>
              <a:t>giao</a:t>
            </a:r>
            <a:r>
              <a:rPr lang="en-US" sz="3200" b="1" dirty="0"/>
              <a:t> </a:t>
            </a:r>
            <a:r>
              <a:rPr lang="en-US" sz="3200" b="1" dirty="0" err="1"/>
              <a:t>thông</a:t>
            </a:r>
            <a:r>
              <a:rPr lang="en-US" sz="3200" b="1" dirty="0"/>
              <a:t> </a:t>
            </a:r>
            <a:r>
              <a:rPr lang="en-US" sz="3200" b="1" dirty="0" err="1"/>
              <a:t>đường</a:t>
            </a:r>
            <a:r>
              <a:rPr lang="en-US" sz="3200" b="1" dirty="0"/>
              <a:t> </a:t>
            </a:r>
            <a:r>
              <a:rPr lang="en-US" sz="3200" b="1" dirty="0" err="1"/>
              <a:t>bộ</a:t>
            </a:r>
            <a:r>
              <a:rPr lang="en-US" sz="3200" b="1" dirty="0"/>
              <a:t>, </a:t>
            </a:r>
            <a:r>
              <a:rPr lang="en-US" sz="3200" b="1" dirty="0" err="1" smtClean="0"/>
              <a:t>mỗi</a:t>
            </a:r>
            <a:r>
              <a:rPr lang="en-US" sz="3200" b="1" dirty="0" smtClean="0"/>
              <a:t> </a:t>
            </a:r>
            <a:r>
              <a:rPr lang="en-US" sz="3200" b="1" dirty="0" err="1"/>
              <a:t>học</a:t>
            </a:r>
            <a:r>
              <a:rPr lang="en-US" sz="3200" b="1" dirty="0"/>
              <a:t> </a:t>
            </a:r>
            <a:r>
              <a:rPr lang="en-US" sz="3200" b="1" dirty="0" err="1"/>
              <a:t>sinh</a:t>
            </a:r>
            <a:r>
              <a:rPr lang="en-US" sz="3200" b="1" dirty="0"/>
              <a:t> </a:t>
            </a:r>
            <a:r>
              <a:rPr lang="en-US" sz="3200" b="1" dirty="0" err="1"/>
              <a:t>và</a:t>
            </a:r>
            <a:r>
              <a:rPr lang="en-US" sz="3200" b="1" dirty="0"/>
              <a:t> </a:t>
            </a:r>
            <a:r>
              <a:rPr lang="en-US" sz="3200" b="1" dirty="0" err="1"/>
              <a:t>mỗi</a:t>
            </a:r>
            <a:r>
              <a:rPr lang="en-US" sz="3200" b="1" dirty="0"/>
              <a:t> </a:t>
            </a:r>
            <a:r>
              <a:rPr lang="en-US" sz="3200" b="1" dirty="0" err="1"/>
              <a:t>công</a:t>
            </a:r>
            <a:r>
              <a:rPr lang="en-US" sz="3200" b="1" dirty="0"/>
              <a:t> </a:t>
            </a:r>
            <a:r>
              <a:rPr lang="en-US" sz="3200" b="1" dirty="0" err="1"/>
              <a:t>dân</a:t>
            </a:r>
            <a:r>
              <a:rPr lang="en-US" sz="3200" b="1" dirty="0"/>
              <a:t> </a:t>
            </a:r>
            <a:r>
              <a:rPr lang="en-US" sz="3200" b="1" dirty="0" err="1"/>
              <a:t>cần</a:t>
            </a:r>
            <a:r>
              <a:rPr lang="en-US" sz="3200" b="1" dirty="0"/>
              <a:t> </a:t>
            </a:r>
            <a:r>
              <a:rPr lang="en-US" sz="3200" b="1" dirty="0" err="1"/>
              <a:t>phải</a:t>
            </a:r>
            <a:r>
              <a:rPr lang="en-US" sz="3200" b="1" dirty="0"/>
              <a:t> </a:t>
            </a:r>
            <a:r>
              <a:rPr lang="en-US" sz="3200" b="1" dirty="0" err="1"/>
              <a:t>làm</a:t>
            </a:r>
            <a:r>
              <a:rPr lang="en-US" sz="3200" b="1" dirty="0"/>
              <a:t> </a:t>
            </a:r>
            <a:r>
              <a:rPr lang="en-US" sz="3200" b="1" dirty="0" err="1"/>
              <a:t>gì</a:t>
            </a:r>
            <a:r>
              <a:rPr lang="en-US" sz="3200" b="1" dirty="0"/>
              <a:t> </a:t>
            </a:r>
            <a:r>
              <a:rPr lang="en-US" sz="3200" b="1" dirty="0" smtClean="0"/>
              <a:t>?</a:t>
            </a:r>
            <a:endParaRPr lang="en-US" sz="3200" b="1" dirty="0"/>
          </a:p>
        </p:txBody>
      </p:sp>
      <p:sp>
        <p:nvSpPr>
          <p:cNvPr id="147549" name="Rectangle 93"/>
          <p:cNvSpPr>
            <a:spLocks noChangeArrowheads="1"/>
          </p:cNvSpPr>
          <p:nvPr/>
        </p:nvSpPr>
        <p:spPr bwMode="auto">
          <a:xfrm>
            <a:off x="5715000" y="3048000"/>
            <a:ext cx="2438400" cy="4730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 sz="2500" b="1" i="1" dirty="0">
              <a:solidFill>
                <a:srgbClr val="FF0000"/>
              </a:solidFill>
            </a:endParaRPr>
          </a:p>
        </p:txBody>
      </p:sp>
      <p:pic>
        <p:nvPicPr>
          <p:cNvPr id="147550" name="Picture 94" descr="BALLOON3">
            <a:hlinkClick r:id="rId16" action="ppaction://hlinksldjump"/>
          </p:cNvPr>
          <p:cNvPicPr>
            <a:picLocks noChangeAspect="1" noChangeArrowheads="1"/>
          </p:cNvPicPr>
          <p:nvPr/>
        </p:nvPicPr>
        <p:blipFill>
          <a:blip r:embed="rId1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543800" y="4343400"/>
            <a:ext cx="668338" cy="9493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47551" name="Picture 95" descr="ED00019_"/>
          <p:cNvPicPr>
            <a:picLocks noChangeAspect="1" noChangeArrowheads="1"/>
          </p:cNvPicPr>
          <p:nvPr/>
        </p:nvPicPr>
        <p:blipFill>
          <a:blip r:embed="rId1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7478" y="1004571"/>
            <a:ext cx="1143000" cy="1016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47552" name="Group 96"/>
          <p:cNvGrpSpPr>
            <a:grpSpLocks/>
          </p:cNvGrpSpPr>
          <p:nvPr/>
        </p:nvGrpSpPr>
        <p:grpSpPr bwMode="auto">
          <a:xfrm>
            <a:off x="1371600" y="5397500"/>
            <a:ext cx="4191000" cy="1016000"/>
            <a:chOff x="864" y="3400"/>
            <a:chExt cx="2640" cy="640"/>
          </a:xfrm>
        </p:grpSpPr>
        <p:grpSp>
          <p:nvGrpSpPr>
            <p:cNvPr id="147553" name="Group 97"/>
            <p:cNvGrpSpPr>
              <a:grpSpLocks/>
            </p:cNvGrpSpPr>
            <p:nvPr/>
          </p:nvGrpSpPr>
          <p:grpSpPr bwMode="auto">
            <a:xfrm>
              <a:off x="864" y="3544"/>
              <a:ext cx="816" cy="496"/>
              <a:chOff x="864" y="3544"/>
              <a:chExt cx="816" cy="496"/>
            </a:xfrm>
          </p:grpSpPr>
          <p:pic>
            <p:nvPicPr>
              <p:cNvPr id="147554" name="Picture 98" descr="t8"/>
              <p:cNvPicPr>
                <a:picLocks noChangeAspect="1" noChangeArrowheads="1" noCrop="1"/>
              </p:cNvPicPr>
              <p:nvPr/>
            </p:nvPicPr>
            <p:blipFill>
              <a:blip r:embed="rId19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64" y="3600"/>
                <a:ext cx="528" cy="44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47555" name="Picture 99" descr="t8"/>
              <p:cNvPicPr>
                <a:picLocks noChangeAspect="1" noChangeArrowheads="1" noCrop="1"/>
              </p:cNvPicPr>
              <p:nvPr/>
            </p:nvPicPr>
            <p:blipFill>
              <a:blip r:embed="rId19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008" y="3600"/>
                <a:ext cx="528" cy="44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47556" name="Picture 100" descr="t8"/>
              <p:cNvPicPr>
                <a:picLocks noChangeAspect="1" noChangeArrowheads="1" noCrop="1"/>
              </p:cNvPicPr>
              <p:nvPr/>
            </p:nvPicPr>
            <p:blipFill>
              <a:blip r:embed="rId19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152" y="3544"/>
                <a:ext cx="528" cy="44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147557" name="Group 101"/>
            <p:cNvGrpSpPr>
              <a:grpSpLocks/>
            </p:cNvGrpSpPr>
            <p:nvPr/>
          </p:nvGrpSpPr>
          <p:grpSpPr bwMode="auto">
            <a:xfrm>
              <a:off x="2736" y="3400"/>
              <a:ext cx="768" cy="640"/>
              <a:chOff x="2736" y="3400"/>
              <a:chExt cx="768" cy="640"/>
            </a:xfrm>
          </p:grpSpPr>
          <p:pic>
            <p:nvPicPr>
              <p:cNvPr id="147558" name="Picture 102" descr="t8"/>
              <p:cNvPicPr>
                <a:picLocks noChangeAspect="1" noChangeArrowheads="1" noCrop="1"/>
              </p:cNvPicPr>
              <p:nvPr/>
            </p:nvPicPr>
            <p:blipFill>
              <a:blip r:embed="rId19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80" y="3600"/>
                <a:ext cx="528" cy="44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47559" name="Picture 103" descr="t8"/>
              <p:cNvPicPr>
                <a:picLocks noChangeAspect="1" noChangeArrowheads="1" noCrop="1"/>
              </p:cNvPicPr>
              <p:nvPr/>
            </p:nvPicPr>
            <p:blipFill>
              <a:blip r:embed="rId19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36" y="3400"/>
                <a:ext cx="768" cy="64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</p:grpSp>
      <p:grpSp>
        <p:nvGrpSpPr>
          <p:cNvPr id="147581" name="Group 125"/>
          <p:cNvGrpSpPr>
            <a:grpSpLocks/>
          </p:cNvGrpSpPr>
          <p:nvPr/>
        </p:nvGrpSpPr>
        <p:grpSpPr bwMode="auto">
          <a:xfrm>
            <a:off x="0" y="4152900"/>
            <a:ext cx="1619250" cy="2195513"/>
            <a:chOff x="-192" y="2484"/>
            <a:chExt cx="1020" cy="1383"/>
          </a:xfrm>
        </p:grpSpPr>
        <p:grpSp>
          <p:nvGrpSpPr>
            <p:cNvPr id="147582" name="Group 126"/>
            <p:cNvGrpSpPr>
              <a:grpSpLocks/>
            </p:cNvGrpSpPr>
            <p:nvPr/>
          </p:nvGrpSpPr>
          <p:grpSpPr bwMode="auto">
            <a:xfrm>
              <a:off x="-192" y="3072"/>
              <a:ext cx="844" cy="795"/>
              <a:chOff x="432" y="2544"/>
              <a:chExt cx="844" cy="795"/>
            </a:xfrm>
          </p:grpSpPr>
          <p:sp>
            <p:nvSpPr>
              <p:cNvPr id="147583" name="Freeform 127"/>
              <p:cNvSpPr>
                <a:spLocks/>
              </p:cNvSpPr>
              <p:nvPr/>
            </p:nvSpPr>
            <p:spPr bwMode="auto">
              <a:xfrm>
                <a:off x="432" y="2544"/>
                <a:ext cx="844" cy="795"/>
              </a:xfrm>
              <a:custGeom>
                <a:avLst/>
                <a:gdLst>
                  <a:gd name="T0" fmla="*/ 325 w 844"/>
                  <a:gd name="T1" fmla="*/ 102 h 795"/>
                  <a:gd name="T2" fmla="*/ 236 w 844"/>
                  <a:gd name="T3" fmla="*/ 506 h 795"/>
                  <a:gd name="T4" fmla="*/ 22 w 844"/>
                  <a:gd name="T5" fmla="*/ 669 h 795"/>
                  <a:gd name="T6" fmla="*/ 50 w 844"/>
                  <a:gd name="T7" fmla="*/ 751 h 795"/>
                  <a:gd name="T8" fmla="*/ 313 w 844"/>
                  <a:gd name="T9" fmla="*/ 792 h 795"/>
                  <a:gd name="T10" fmla="*/ 603 w 844"/>
                  <a:gd name="T11" fmla="*/ 767 h 795"/>
                  <a:gd name="T12" fmla="*/ 829 w 844"/>
                  <a:gd name="T13" fmla="*/ 669 h 795"/>
                  <a:gd name="T14" fmla="*/ 697 w 844"/>
                  <a:gd name="T15" fmla="*/ 516 h 795"/>
                  <a:gd name="T16" fmla="*/ 458 w 844"/>
                  <a:gd name="T17" fmla="*/ 424 h 795"/>
                  <a:gd name="T18" fmla="*/ 561 w 844"/>
                  <a:gd name="T19" fmla="*/ 227 h 795"/>
                  <a:gd name="T20" fmla="*/ 606 w 844"/>
                  <a:gd name="T21" fmla="*/ 43 h 795"/>
                  <a:gd name="T22" fmla="*/ 478 w 844"/>
                  <a:gd name="T23" fmla="*/ 0 h 795"/>
                  <a:gd name="T24" fmla="*/ 325 w 844"/>
                  <a:gd name="T25" fmla="*/ 102 h 7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44" h="795">
                    <a:moveTo>
                      <a:pt x="325" y="102"/>
                    </a:moveTo>
                    <a:cubicBezTo>
                      <a:pt x="285" y="186"/>
                      <a:pt x="292" y="401"/>
                      <a:pt x="236" y="506"/>
                    </a:cubicBezTo>
                    <a:cubicBezTo>
                      <a:pt x="180" y="611"/>
                      <a:pt x="22" y="669"/>
                      <a:pt x="22" y="669"/>
                    </a:cubicBezTo>
                    <a:cubicBezTo>
                      <a:pt x="22" y="669"/>
                      <a:pt x="0" y="731"/>
                      <a:pt x="50" y="751"/>
                    </a:cubicBezTo>
                    <a:cubicBezTo>
                      <a:pt x="100" y="771"/>
                      <a:pt x="221" y="789"/>
                      <a:pt x="313" y="792"/>
                    </a:cubicBezTo>
                    <a:cubicBezTo>
                      <a:pt x="405" y="795"/>
                      <a:pt x="603" y="767"/>
                      <a:pt x="603" y="767"/>
                    </a:cubicBezTo>
                    <a:cubicBezTo>
                      <a:pt x="603" y="767"/>
                      <a:pt x="814" y="713"/>
                      <a:pt x="829" y="669"/>
                    </a:cubicBezTo>
                    <a:cubicBezTo>
                      <a:pt x="844" y="625"/>
                      <a:pt x="759" y="557"/>
                      <a:pt x="697" y="516"/>
                    </a:cubicBezTo>
                    <a:cubicBezTo>
                      <a:pt x="635" y="475"/>
                      <a:pt x="483" y="471"/>
                      <a:pt x="458" y="424"/>
                    </a:cubicBezTo>
                    <a:lnTo>
                      <a:pt x="561" y="227"/>
                    </a:lnTo>
                    <a:cubicBezTo>
                      <a:pt x="586" y="164"/>
                      <a:pt x="620" y="81"/>
                      <a:pt x="606" y="43"/>
                    </a:cubicBezTo>
                    <a:cubicBezTo>
                      <a:pt x="592" y="3"/>
                      <a:pt x="519" y="1"/>
                      <a:pt x="478" y="0"/>
                    </a:cubicBezTo>
                    <a:cubicBezTo>
                      <a:pt x="431" y="10"/>
                      <a:pt x="365" y="18"/>
                      <a:pt x="325" y="102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C8A200"/>
                  </a:gs>
                  <a:gs pos="50000">
                    <a:srgbClr val="C8A200">
                      <a:gamma/>
                      <a:shade val="46275"/>
                      <a:invGamma/>
                    </a:srgbClr>
                  </a:gs>
                  <a:gs pos="100000">
                    <a:srgbClr val="C8A200"/>
                  </a:gs>
                </a:gsLst>
                <a:lin ang="0" scaled="1"/>
              </a:gradFill>
              <a:ln>
                <a:noFill/>
              </a:ln>
              <a:effectLst>
                <a:outerShdw sy="50000" rotWithShape="0">
                  <a:srgbClr val="808080">
                    <a:alpha val="50000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47584" name="Group 128"/>
              <p:cNvGrpSpPr>
                <a:grpSpLocks/>
              </p:cNvGrpSpPr>
              <p:nvPr/>
            </p:nvGrpSpPr>
            <p:grpSpPr bwMode="auto">
              <a:xfrm>
                <a:off x="675" y="2756"/>
                <a:ext cx="281" cy="512"/>
                <a:chOff x="675" y="2756"/>
                <a:chExt cx="281" cy="512"/>
              </a:xfrm>
            </p:grpSpPr>
            <p:grpSp>
              <p:nvGrpSpPr>
                <p:cNvPr id="147585" name="Group 129"/>
                <p:cNvGrpSpPr>
                  <a:grpSpLocks/>
                </p:cNvGrpSpPr>
                <p:nvPr/>
              </p:nvGrpSpPr>
              <p:grpSpPr bwMode="auto">
                <a:xfrm>
                  <a:off x="832" y="2756"/>
                  <a:ext cx="48" cy="121"/>
                  <a:chOff x="768" y="2784"/>
                  <a:chExt cx="96" cy="169"/>
                </a:xfrm>
              </p:grpSpPr>
              <p:sp>
                <p:nvSpPr>
                  <p:cNvPr id="147586" name="Freeform 130"/>
                  <p:cNvSpPr>
                    <a:spLocks/>
                  </p:cNvSpPr>
                  <p:nvPr/>
                </p:nvSpPr>
                <p:spPr bwMode="auto">
                  <a:xfrm>
                    <a:off x="768" y="2784"/>
                    <a:ext cx="96" cy="169"/>
                  </a:xfrm>
                  <a:custGeom>
                    <a:avLst/>
                    <a:gdLst>
                      <a:gd name="T0" fmla="*/ 62 w 96"/>
                      <a:gd name="T1" fmla="*/ 8 h 169"/>
                      <a:gd name="T2" fmla="*/ 1 w 96"/>
                      <a:gd name="T3" fmla="*/ 120 h 169"/>
                      <a:gd name="T4" fmla="*/ 54 w 96"/>
                      <a:gd name="T5" fmla="*/ 160 h 169"/>
                      <a:gd name="T6" fmla="*/ 95 w 96"/>
                      <a:gd name="T7" fmla="*/ 68 h 169"/>
                      <a:gd name="T8" fmla="*/ 62 w 96"/>
                      <a:gd name="T9" fmla="*/ 8 h 16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96" h="169">
                        <a:moveTo>
                          <a:pt x="62" y="8"/>
                        </a:moveTo>
                        <a:cubicBezTo>
                          <a:pt x="46" y="17"/>
                          <a:pt x="2" y="95"/>
                          <a:pt x="1" y="120"/>
                        </a:cubicBezTo>
                        <a:cubicBezTo>
                          <a:pt x="0" y="145"/>
                          <a:pt x="38" y="169"/>
                          <a:pt x="54" y="160"/>
                        </a:cubicBezTo>
                        <a:cubicBezTo>
                          <a:pt x="70" y="151"/>
                          <a:pt x="94" y="93"/>
                          <a:pt x="95" y="68"/>
                        </a:cubicBezTo>
                        <a:cubicBezTo>
                          <a:pt x="96" y="43"/>
                          <a:pt x="84" y="0"/>
                          <a:pt x="62" y="8"/>
                        </a:cubicBezTo>
                        <a:close/>
                      </a:path>
                    </a:pathLst>
                  </a:custGeom>
                  <a:solidFill>
                    <a:srgbClr val="C0C0C0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7587" name="Freeform 131"/>
                  <p:cNvSpPr>
                    <a:spLocks/>
                  </p:cNvSpPr>
                  <p:nvPr/>
                </p:nvSpPr>
                <p:spPr bwMode="auto">
                  <a:xfrm>
                    <a:off x="796" y="2832"/>
                    <a:ext cx="48" cy="85"/>
                  </a:xfrm>
                  <a:custGeom>
                    <a:avLst/>
                    <a:gdLst>
                      <a:gd name="T0" fmla="*/ 62 w 96"/>
                      <a:gd name="T1" fmla="*/ 8 h 169"/>
                      <a:gd name="T2" fmla="*/ 1 w 96"/>
                      <a:gd name="T3" fmla="*/ 120 h 169"/>
                      <a:gd name="T4" fmla="*/ 54 w 96"/>
                      <a:gd name="T5" fmla="*/ 160 h 169"/>
                      <a:gd name="T6" fmla="*/ 95 w 96"/>
                      <a:gd name="T7" fmla="*/ 68 h 169"/>
                      <a:gd name="T8" fmla="*/ 62 w 96"/>
                      <a:gd name="T9" fmla="*/ 8 h 16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96" h="169">
                        <a:moveTo>
                          <a:pt x="62" y="8"/>
                        </a:moveTo>
                        <a:cubicBezTo>
                          <a:pt x="46" y="17"/>
                          <a:pt x="2" y="95"/>
                          <a:pt x="1" y="120"/>
                        </a:cubicBezTo>
                        <a:cubicBezTo>
                          <a:pt x="0" y="145"/>
                          <a:pt x="38" y="169"/>
                          <a:pt x="54" y="160"/>
                        </a:cubicBezTo>
                        <a:cubicBezTo>
                          <a:pt x="70" y="151"/>
                          <a:pt x="94" y="93"/>
                          <a:pt x="95" y="68"/>
                        </a:cubicBezTo>
                        <a:cubicBezTo>
                          <a:pt x="96" y="43"/>
                          <a:pt x="84" y="0"/>
                          <a:pt x="62" y="8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147588" name="Group 132"/>
                <p:cNvGrpSpPr>
                  <a:grpSpLocks/>
                </p:cNvGrpSpPr>
                <p:nvPr/>
              </p:nvGrpSpPr>
              <p:grpSpPr bwMode="auto">
                <a:xfrm>
                  <a:off x="675" y="3086"/>
                  <a:ext cx="281" cy="182"/>
                  <a:chOff x="675" y="3086"/>
                  <a:chExt cx="281" cy="182"/>
                </a:xfrm>
              </p:grpSpPr>
              <p:sp>
                <p:nvSpPr>
                  <p:cNvPr id="147589" name="Freeform 133"/>
                  <p:cNvSpPr>
                    <a:spLocks/>
                  </p:cNvSpPr>
                  <p:nvPr/>
                </p:nvSpPr>
                <p:spPr bwMode="auto">
                  <a:xfrm>
                    <a:off x="675" y="3086"/>
                    <a:ext cx="281" cy="182"/>
                  </a:xfrm>
                  <a:custGeom>
                    <a:avLst/>
                    <a:gdLst>
                      <a:gd name="T0" fmla="*/ 281 w 281"/>
                      <a:gd name="T1" fmla="*/ 23 h 182"/>
                      <a:gd name="T2" fmla="*/ 169 w 281"/>
                      <a:gd name="T3" fmla="*/ 26 h 182"/>
                      <a:gd name="T4" fmla="*/ 17 w 281"/>
                      <a:gd name="T5" fmla="*/ 78 h 182"/>
                      <a:gd name="T6" fmla="*/ 69 w 281"/>
                      <a:gd name="T7" fmla="*/ 173 h 182"/>
                      <a:gd name="T8" fmla="*/ 237 w 281"/>
                      <a:gd name="T9" fmla="*/ 130 h 182"/>
                      <a:gd name="T10" fmla="*/ 281 w 281"/>
                      <a:gd name="T11" fmla="*/ 23 h 18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281" h="182">
                        <a:moveTo>
                          <a:pt x="281" y="23"/>
                        </a:moveTo>
                        <a:cubicBezTo>
                          <a:pt x="264" y="0"/>
                          <a:pt x="213" y="17"/>
                          <a:pt x="169" y="26"/>
                        </a:cubicBezTo>
                        <a:cubicBezTo>
                          <a:pt x="125" y="35"/>
                          <a:pt x="34" y="53"/>
                          <a:pt x="17" y="78"/>
                        </a:cubicBezTo>
                        <a:cubicBezTo>
                          <a:pt x="0" y="103"/>
                          <a:pt x="32" y="164"/>
                          <a:pt x="69" y="173"/>
                        </a:cubicBezTo>
                        <a:cubicBezTo>
                          <a:pt x="106" y="182"/>
                          <a:pt x="202" y="155"/>
                          <a:pt x="237" y="130"/>
                        </a:cubicBezTo>
                        <a:cubicBezTo>
                          <a:pt x="272" y="105"/>
                          <a:pt x="272" y="45"/>
                          <a:pt x="281" y="23"/>
                        </a:cubicBezTo>
                        <a:close/>
                      </a:path>
                    </a:pathLst>
                  </a:custGeom>
                  <a:solidFill>
                    <a:srgbClr val="C0C0C0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7590" name="Freeform 134"/>
                  <p:cNvSpPr>
                    <a:spLocks/>
                  </p:cNvSpPr>
                  <p:nvPr/>
                </p:nvSpPr>
                <p:spPr bwMode="auto">
                  <a:xfrm>
                    <a:off x="720" y="3128"/>
                    <a:ext cx="192" cy="93"/>
                  </a:xfrm>
                  <a:custGeom>
                    <a:avLst/>
                    <a:gdLst>
                      <a:gd name="T0" fmla="*/ 281 w 281"/>
                      <a:gd name="T1" fmla="*/ 23 h 182"/>
                      <a:gd name="T2" fmla="*/ 169 w 281"/>
                      <a:gd name="T3" fmla="*/ 26 h 182"/>
                      <a:gd name="T4" fmla="*/ 17 w 281"/>
                      <a:gd name="T5" fmla="*/ 78 h 182"/>
                      <a:gd name="T6" fmla="*/ 69 w 281"/>
                      <a:gd name="T7" fmla="*/ 173 h 182"/>
                      <a:gd name="T8" fmla="*/ 237 w 281"/>
                      <a:gd name="T9" fmla="*/ 130 h 182"/>
                      <a:gd name="T10" fmla="*/ 281 w 281"/>
                      <a:gd name="T11" fmla="*/ 23 h 18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281" h="182">
                        <a:moveTo>
                          <a:pt x="281" y="23"/>
                        </a:moveTo>
                        <a:cubicBezTo>
                          <a:pt x="264" y="0"/>
                          <a:pt x="213" y="17"/>
                          <a:pt x="169" y="26"/>
                        </a:cubicBezTo>
                        <a:cubicBezTo>
                          <a:pt x="125" y="35"/>
                          <a:pt x="34" y="53"/>
                          <a:pt x="17" y="78"/>
                        </a:cubicBezTo>
                        <a:cubicBezTo>
                          <a:pt x="0" y="103"/>
                          <a:pt x="32" y="164"/>
                          <a:pt x="69" y="173"/>
                        </a:cubicBezTo>
                        <a:cubicBezTo>
                          <a:pt x="106" y="182"/>
                          <a:pt x="202" y="155"/>
                          <a:pt x="237" y="130"/>
                        </a:cubicBezTo>
                        <a:cubicBezTo>
                          <a:pt x="272" y="105"/>
                          <a:pt x="272" y="45"/>
                          <a:pt x="281" y="23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</p:grpSp>
        </p:grpSp>
        <p:grpSp>
          <p:nvGrpSpPr>
            <p:cNvPr id="147591" name="Group 135"/>
            <p:cNvGrpSpPr>
              <a:grpSpLocks/>
            </p:cNvGrpSpPr>
            <p:nvPr/>
          </p:nvGrpSpPr>
          <p:grpSpPr bwMode="auto">
            <a:xfrm>
              <a:off x="12" y="2484"/>
              <a:ext cx="816" cy="816"/>
              <a:chOff x="1008" y="1104"/>
              <a:chExt cx="816" cy="816"/>
            </a:xfrm>
          </p:grpSpPr>
          <p:sp>
            <p:nvSpPr>
              <p:cNvPr id="147592" name="Oval 136"/>
              <p:cNvSpPr>
                <a:spLocks noChangeArrowheads="1"/>
              </p:cNvSpPr>
              <p:nvPr/>
            </p:nvSpPr>
            <p:spPr bwMode="auto">
              <a:xfrm>
                <a:off x="1008" y="1104"/>
                <a:ext cx="816" cy="816"/>
              </a:xfrm>
              <a:prstGeom prst="ellipse">
                <a:avLst/>
              </a:prstGeom>
              <a:gradFill rotWithShape="1">
                <a:gsLst>
                  <a:gs pos="0">
                    <a:srgbClr val="66CCFF"/>
                  </a:gs>
                  <a:gs pos="100000">
                    <a:srgbClr val="66CCFF">
                      <a:gamma/>
                      <a:shade val="79216"/>
                      <a:invGamma/>
                    </a:srgbClr>
                  </a:gs>
                </a:gsLst>
                <a:path path="rect">
                  <a:fillToRect t="100000" r="100000"/>
                </a:path>
              </a:gradFill>
              <a:ln w="38100">
                <a:solidFill>
                  <a:srgbClr val="FF0000"/>
                </a:solidFill>
                <a:round/>
                <a:headEnd/>
                <a:tailEnd/>
              </a:ln>
              <a:effectLst>
                <a:prstShdw prst="shdw13" dist="53882" dir="13500000">
                  <a:schemeClr val="bg2">
                    <a:alpha val="50000"/>
                  </a:schemeClr>
                </a:prstShdw>
              </a:effec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7593" name="Rectangle 137"/>
              <p:cNvSpPr>
                <a:spLocks noChangeArrowheads="1"/>
              </p:cNvSpPr>
              <p:nvPr/>
            </p:nvSpPr>
            <p:spPr bwMode="auto">
              <a:xfrm>
                <a:off x="1391" y="1149"/>
                <a:ext cx="46" cy="81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7594" name="Rectangle 138"/>
              <p:cNvSpPr>
                <a:spLocks noChangeArrowheads="1"/>
              </p:cNvSpPr>
              <p:nvPr/>
            </p:nvSpPr>
            <p:spPr bwMode="auto">
              <a:xfrm rot="5400000">
                <a:off x="1709" y="1447"/>
                <a:ext cx="46" cy="81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7595" name="Rectangle 139"/>
              <p:cNvSpPr>
                <a:spLocks noChangeArrowheads="1"/>
              </p:cNvSpPr>
              <p:nvPr/>
            </p:nvSpPr>
            <p:spPr bwMode="auto">
              <a:xfrm>
                <a:off x="1392" y="1793"/>
                <a:ext cx="46" cy="81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7596" name="Rectangle 140"/>
              <p:cNvSpPr>
                <a:spLocks noChangeArrowheads="1"/>
              </p:cNvSpPr>
              <p:nvPr/>
            </p:nvSpPr>
            <p:spPr bwMode="auto">
              <a:xfrm rot="5400000">
                <a:off x="1072" y="1450"/>
                <a:ext cx="46" cy="81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7597" name="Rectangle 141"/>
              <p:cNvSpPr>
                <a:spLocks noChangeArrowheads="1"/>
              </p:cNvSpPr>
              <p:nvPr/>
            </p:nvSpPr>
            <p:spPr bwMode="auto">
              <a:xfrm rot="3000000">
                <a:off x="1139" y="1664"/>
                <a:ext cx="46" cy="81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7598" name="Rectangle 142"/>
              <p:cNvSpPr>
                <a:spLocks noChangeArrowheads="1"/>
              </p:cNvSpPr>
              <p:nvPr/>
            </p:nvSpPr>
            <p:spPr bwMode="auto">
              <a:xfrm rot="3000000">
                <a:off x="1629" y="1257"/>
                <a:ext cx="46" cy="81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7599" name="Rectangle 143"/>
              <p:cNvSpPr>
                <a:spLocks noChangeArrowheads="1"/>
              </p:cNvSpPr>
              <p:nvPr/>
            </p:nvSpPr>
            <p:spPr bwMode="auto">
              <a:xfrm rot="18600000">
                <a:off x="1155" y="1254"/>
                <a:ext cx="46" cy="81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7600" name="Rectangle 144"/>
              <p:cNvSpPr>
                <a:spLocks noChangeArrowheads="1"/>
              </p:cNvSpPr>
              <p:nvPr/>
            </p:nvSpPr>
            <p:spPr bwMode="auto">
              <a:xfrm rot="18600000">
                <a:off x="1641" y="1661"/>
                <a:ext cx="46" cy="81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sp>
        <p:nvSpPr>
          <p:cNvPr id="147601" name="Text Box 145"/>
          <p:cNvSpPr txBox="1">
            <a:spLocks noChangeArrowheads="1"/>
          </p:cNvSpPr>
          <p:nvPr/>
        </p:nvSpPr>
        <p:spPr bwMode="auto">
          <a:xfrm>
            <a:off x="266700" y="43815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30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47602" name="Text Box 146"/>
          <p:cNvSpPr txBox="1">
            <a:spLocks noChangeArrowheads="1"/>
          </p:cNvSpPr>
          <p:nvPr/>
        </p:nvSpPr>
        <p:spPr bwMode="auto">
          <a:xfrm>
            <a:off x="266700" y="43815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29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47603" name="Text Box 147"/>
          <p:cNvSpPr txBox="1">
            <a:spLocks noChangeArrowheads="1"/>
          </p:cNvSpPr>
          <p:nvPr/>
        </p:nvSpPr>
        <p:spPr bwMode="auto">
          <a:xfrm>
            <a:off x="247650" y="43815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28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47604" name="Text Box 148"/>
          <p:cNvSpPr txBox="1">
            <a:spLocks noChangeArrowheads="1"/>
          </p:cNvSpPr>
          <p:nvPr/>
        </p:nvSpPr>
        <p:spPr bwMode="auto">
          <a:xfrm>
            <a:off x="266700" y="43815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27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47605" name="Text Box 149"/>
          <p:cNvSpPr txBox="1">
            <a:spLocks noChangeArrowheads="1"/>
          </p:cNvSpPr>
          <p:nvPr/>
        </p:nvSpPr>
        <p:spPr bwMode="auto">
          <a:xfrm>
            <a:off x="285750" y="4365625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26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47606" name="Text Box 150"/>
          <p:cNvSpPr txBox="1">
            <a:spLocks noChangeArrowheads="1"/>
          </p:cNvSpPr>
          <p:nvPr/>
        </p:nvSpPr>
        <p:spPr bwMode="auto">
          <a:xfrm>
            <a:off x="285750" y="43815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25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47607" name="Text Box 151"/>
          <p:cNvSpPr txBox="1">
            <a:spLocks noChangeArrowheads="1"/>
          </p:cNvSpPr>
          <p:nvPr/>
        </p:nvSpPr>
        <p:spPr bwMode="auto">
          <a:xfrm>
            <a:off x="285750" y="43815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24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47608" name="Text Box 152"/>
          <p:cNvSpPr txBox="1">
            <a:spLocks noChangeArrowheads="1"/>
          </p:cNvSpPr>
          <p:nvPr/>
        </p:nvSpPr>
        <p:spPr bwMode="auto">
          <a:xfrm>
            <a:off x="285750" y="43815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23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47609" name="Text Box 153"/>
          <p:cNvSpPr txBox="1">
            <a:spLocks noChangeArrowheads="1"/>
          </p:cNvSpPr>
          <p:nvPr/>
        </p:nvSpPr>
        <p:spPr bwMode="auto">
          <a:xfrm>
            <a:off x="285750" y="43815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22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47610" name="Text Box 154"/>
          <p:cNvSpPr txBox="1">
            <a:spLocks noChangeArrowheads="1"/>
          </p:cNvSpPr>
          <p:nvPr/>
        </p:nvSpPr>
        <p:spPr bwMode="auto">
          <a:xfrm>
            <a:off x="285750" y="43815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21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47611" name="Text Box 155"/>
          <p:cNvSpPr txBox="1">
            <a:spLocks noChangeArrowheads="1"/>
          </p:cNvSpPr>
          <p:nvPr/>
        </p:nvSpPr>
        <p:spPr bwMode="auto">
          <a:xfrm>
            <a:off x="285750" y="43815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20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47612" name="Text Box 156"/>
          <p:cNvSpPr txBox="1">
            <a:spLocks noChangeArrowheads="1"/>
          </p:cNvSpPr>
          <p:nvPr/>
        </p:nvSpPr>
        <p:spPr bwMode="auto">
          <a:xfrm>
            <a:off x="285750" y="43815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19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47613" name="Text Box 157"/>
          <p:cNvSpPr txBox="1">
            <a:spLocks noChangeArrowheads="1"/>
          </p:cNvSpPr>
          <p:nvPr/>
        </p:nvSpPr>
        <p:spPr bwMode="auto">
          <a:xfrm>
            <a:off x="285750" y="43815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18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47614" name="Text Box 158"/>
          <p:cNvSpPr txBox="1">
            <a:spLocks noChangeArrowheads="1"/>
          </p:cNvSpPr>
          <p:nvPr/>
        </p:nvSpPr>
        <p:spPr bwMode="auto">
          <a:xfrm>
            <a:off x="285750" y="43815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17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47615" name="Text Box 159"/>
          <p:cNvSpPr txBox="1">
            <a:spLocks noChangeArrowheads="1"/>
          </p:cNvSpPr>
          <p:nvPr/>
        </p:nvSpPr>
        <p:spPr bwMode="auto">
          <a:xfrm>
            <a:off x="285750" y="43815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16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47616" name="Text Box 160"/>
          <p:cNvSpPr txBox="1">
            <a:spLocks noChangeArrowheads="1"/>
          </p:cNvSpPr>
          <p:nvPr/>
        </p:nvSpPr>
        <p:spPr bwMode="auto">
          <a:xfrm>
            <a:off x="285750" y="43815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15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47617" name="Text Box 161"/>
          <p:cNvSpPr txBox="1">
            <a:spLocks noChangeArrowheads="1"/>
          </p:cNvSpPr>
          <p:nvPr/>
        </p:nvSpPr>
        <p:spPr bwMode="auto">
          <a:xfrm>
            <a:off x="285750" y="43815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14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47618" name="Text Box 162"/>
          <p:cNvSpPr txBox="1">
            <a:spLocks noChangeArrowheads="1"/>
          </p:cNvSpPr>
          <p:nvPr/>
        </p:nvSpPr>
        <p:spPr bwMode="auto">
          <a:xfrm>
            <a:off x="285750" y="43815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13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47619" name="Text Box 163"/>
          <p:cNvSpPr txBox="1">
            <a:spLocks noChangeArrowheads="1"/>
          </p:cNvSpPr>
          <p:nvPr/>
        </p:nvSpPr>
        <p:spPr bwMode="auto">
          <a:xfrm>
            <a:off x="285750" y="43815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12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47620" name="Text Box 164"/>
          <p:cNvSpPr txBox="1">
            <a:spLocks noChangeArrowheads="1"/>
          </p:cNvSpPr>
          <p:nvPr/>
        </p:nvSpPr>
        <p:spPr bwMode="auto">
          <a:xfrm>
            <a:off x="285750" y="43815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11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47621" name="Text Box 165"/>
          <p:cNvSpPr txBox="1">
            <a:spLocks noChangeArrowheads="1"/>
          </p:cNvSpPr>
          <p:nvPr/>
        </p:nvSpPr>
        <p:spPr bwMode="auto">
          <a:xfrm>
            <a:off x="285750" y="43815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10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47622" name="Text Box 166"/>
          <p:cNvSpPr txBox="1">
            <a:spLocks noChangeArrowheads="1"/>
          </p:cNvSpPr>
          <p:nvPr/>
        </p:nvSpPr>
        <p:spPr bwMode="auto">
          <a:xfrm>
            <a:off x="285750" y="43815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9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47623" name="Text Box 167"/>
          <p:cNvSpPr txBox="1">
            <a:spLocks noChangeArrowheads="1"/>
          </p:cNvSpPr>
          <p:nvPr/>
        </p:nvSpPr>
        <p:spPr bwMode="auto">
          <a:xfrm>
            <a:off x="285750" y="43815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8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47624" name="Text Box 168"/>
          <p:cNvSpPr txBox="1">
            <a:spLocks noChangeArrowheads="1"/>
          </p:cNvSpPr>
          <p:nvPr/>
        </p:nvSpPr>
        <p:spPr bwMode="auto">
          <a:xfrm>
            <a:off x="285750" y="43815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7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47625" name="Text Box 169"/>
          <p:cNvSpPr txBox="1">
            <a:spLocks noChangeArrowheads="1"/>
          </p:cNvSpPr>
          <p:nvPr/>
        </p:nvSpPr>
        <p:spPr bwMode="auto">
          <a:xfrm>
            <a:off x="285750" y="43815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6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47626" name="Text Box 170"/>
          <p:cNvSpPr txBox="1">
            <a:spLocks noChangeArrowheads="1"/>
          </p:cNvSpPr>
          <p:nvPr/>
        </p:nvSpPr>
        <p:spPr bwMode="auto">
          <a:xfrm>
            <a:off x="285750" y="43815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5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47627" name="Text Box 171"/>
          <p:cNvSpPr txBox="1">
            <a:spLocks noChangeArrowheads="1"/>
          </p:cNvSpPr>
          <p:nvPr/>
        </p:nvSpPr>
        <p:spPr bwMode="auto">
          <a:xfrm>
            <a:off x="285750" y="43815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4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47628" name="Text Box 172"/>
          <p:cNvSpPr txBox="1">
            <a:spLocks noChangeArrowheads="1"/>
          </p:cNvSpPr>
          <p:nvPr/>
        </p:nvSpPr>
        <p:spPr bwMode="auto">
          <a:xfrm>
            <a:off x="285750" y="43815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3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47629" name="Text Box 173"/>
          <p:cNvSpPr txBox="1">
            <a:spLocks noChangeArrowheads="1"/>
          </p:cNvSpPr>
          <p:nvPr/>
        </p:nvSpPr>
        <p:spPr bwMode="auto">
          <a:xfrm>
            <a:off x="285750" y="43815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2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47630" name="Text Box 174"/>
          <p:cNvSpPr txBox="1">
            <a:spLocks noChangeArrowheads="1"/>
          </p:cNvSpPr>
          <p:nvPr/>
        </p:nvSpPr>
        <p:spPr bwMode="auto">
          <a:xfrm>
            <a:off x="285750" y="43815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1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47631" name="Text Box 175"/>
          <p:cNvSpPr txBox="1">
            <a:spLocks noChangeArrowheads="1"/>
          </p:cNvSpPr>
          <p:nvPr/>
        </p:nvSpPr>
        <p:spPr bwMode="auto">
          <a:xfrm>
            <a:off x="615950" y="4533900"/>
            <a:ext cx="685800" cy="498475"/>
          </a:xfrm>
          <a:prstGeom prst="rect">
            <a:avLst/>
          </a:prstGeom>
          <a:solidFill>
            <a:srgbClr val="FF0000"/>
          </a:solidFill>
          <a:ln w="9525">
            <a:solidFill>
              <a:schemeClr val="hlink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300" b="1" dirty="0" err="1">
                <a:solidFill>
                  <a:schemeClr val="bg1"/>
                </a:solidFill>
                <a:latin typeface=".VnBlackH" pitchFamily="34" charset="0"/>
                <a:cs typeface="Arial" charset="0"/>
              </a:rPr>
              <a:t>HÕt</a:t>
            </a:r>
            <a:r>
              <a:rPr lang="en-US" sz="1300" b="1" dirty="0">
                <a:solidFill>
                  <a:schemeClr val="bg1"/>
                </a:solidFill>
                <a:latin typeface=".VnBlackH" pitchFamily="34" charset="0"/>
                <a:cs typeface="Arial" charset="0"/>
              </a:rPr>
              <a:t> </a:t>
            </a:r>
            <a:r>
              <a:rPr lang="en-US" sz="1300" b="1" dirty="0" err="1">
                <a:solidFill>
                  <a:schemeClr val="bg1"/>
                </a:solidFill>
                <a:latin typeface=".VnBlackH" pitchFamily="34" charset="0"/>
                <a:cs typeface="Arial" charset="0"/>
              </a:rPr>
              <a:t>giê</a:t>
            </a:r>
            <a:endParaRPr lang="vi-VN" sz="1300" b="1" dirty="0">
              <a:solidFill>
                <a:schemeClr val="bg1"/>
              </a:solidFill>
              <a:latin typeface=".VnBlackH" pitchFamily="34" charset="0"/>
              <a:cs typeface="Arial" charset="0"/>
            </a:endParaRPr>
          </a:p>
        </p:txBody>
      </p:sp>
      <p:pic>
        <p:nvPicPr>
          <p:cNvPr id="147469" name="Picture 13" descr="POINSET2"/>
          <p:cNvPicPr>
            <a:picLocks noChangeAspect="1" noChangeArrowheads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-5400000">
            <a:off x="61119" y="5501481"/>
            <a:ext cx="1277938" cy="1273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47474" name="Picture 18" descr="pretty_flower_yellow_hb"/>
          <p:cNvPicPr>
            <a:picLocks noChangeAspect="1" noChangeArrowheads="1" noCrop="1"/>
          </p:cNvPicPr>
          <p:nvPr/>
        </p:nvPicPr>
        <p:blipFill>
          <a:blip r:embed="rId2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0988" y="5600700"/>
            <a:ext cx="876300" cy="8763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60" name="AutoShape 12"/>
          <p:cNvSpPr>
            <a:spLocks noChangeArrowheads="1"/>
          </p:cNvSpPr>
          <p:nvPr/>
        </p:nvSpPr>
        <p:spPr bwMode="auto">
          <a:xfrm>
            <a:off x="1657350" y="2759999"/>
            <a:ext cx="6934200" cy="914400"/>
          </a:xfrm>
          <a:prstGeom prst="roundRect">
            <a:avLst>
              <a:gd name="adj" fmla="val 16667"/>
            </a:avLst>
          </a:prstGeom>
          <a:solidFill>
            <a:srgbClr val="FFCC66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r>
              <a:rPr lang="en-US" sz="2400" b="1" dirty="0"/>
              <a:t>A. </a:t>
            </a:r>
            <a:r>
              <a:rPr lang="en-US" sz="2400" b="1" dirty="0" err="1"/>
              <a:t>Tìm</a:t>
            </a:r>
            <a:r>
              <a:rPr lang="en-US" sz="2400" b="1" dirty="0"/>
              <a:t> </a:t>
            </a:r>
            <a:r>
              <a:rPr lang="en-US" sz="2400" b="1" dirty="0" err="1"/>
              <a:t>hiểu</a:t>
            </a:r>
            <a:r>
              <a:rPr lang="en-US" sz="2400" b="1" dirty="0"/>
              <a:t> </a:t>
            </a:r>
            <a:r>
              <a:rPr lang="en-US" sz="2400" b="1" dirty="0" err="1"/>
              <a:t>học</a:t>
            </a:r>
            <a:r>
              <a:rPr lang="en-US" sz="2400" b="1" dirty="0"/>
              <a:t> </a:t>
            </a:r>
            <a:r>
              <a:rPr lang="en-US" sz="2400" b="1" dirty="0" err="1"/>
              <a:t>tập</a:t>
            </a:r>
            <a:r>
              <a:rPr lang="en-US" sz="2400" b="1" dirty="0"/>
              <a:t> </a:t>
            </a:r>
            <a:r>
              <a:rPr lang="en-US" sz="2400" b="1" dirty="0" err="1"/>
              <a:t>để</a:t>
            </a:r>
            <a:r>
              <a:rPr lang="en-US" sz="2400" b="1" dirty="0"/>
              <a:t> </a:t>
            </a:r>
            <a:r>
              <a:rPr lang="en-US" sz="2400" b="1" dirty="0" err="1"/>
              <a:t>biết</a:t>
            </a:r>
            <a:r>
              <a:rPr lang="en-US" sz="2400" b="1" dirty="0"/>
              <a:t> </a:t>
            </a:r>
            <a:r>
              <a:rPr lang="en-US" sz="2400" b="1" dirty="0" err="1"/>
              <a:t>rõ</a:t>
            </a:r>
            <a:r>
              <a:rPr lang="en-US" sz="2400" b="1" dirty="0"/>
              <a:t> </a:t>
            </a:r>
            <a:r>
              <a:rPr lang="en-US" sz="2400" b="1" dirty="0" err="1"/>
              <a:t>về</a:t>
            </a:r>
            <a:r>
              <a:rPr lang="en-US" sz="2400" b="1" dirty="0"/>
              <a:t> </a:t>
            </a:r>
            <a:r>
              <a:rPr lang="en-US" sz="2400" b="1" dirty="0" err="1"/>
              <a:t>Luật</a:t>
            </a:r>
            <a:r>
              <a:rPr lang="en-US" sz="2400" b="1" dirty="0"/>
              <a:t> an </a:t>
            </a:r>
            <a:r>
              <a:rPr lang="en-US" sz="2400" b="1" dirty="0" err="1"/>
              <a:t>toàn</a:t>
            </a:r>
            <a:r>
              <a:rPr lang="en-US" sz="2400" b="1" dirty="0"/>
              <a:t> </a:t>
            </a:r>
          </a:p>
          <a:p>
            <a:r>
              <a:rPr lang="en-US" sz="2400" b="1" dirty="0" err="1"/>
              <a:t>giao</a:t>
            </a:r>
            <a:r>
              <a:rPr lang="en-US" sz="2400" b="1" dirty="0"/>
              <a:t> </a:t>
            </a:r>
            <a:r>
              <a:rPr lang="en-US" sz="2400" b="1" dirty="0" err="1"/>
              <a:t>thông</a:t>
            </a:r>
            <a:r>
              <a:rPr lang="en-US" sz="2400" b="1" dirty="0"/>
              <a:t> </a:t>
            </a:r>
            <a:r>
              <a:rPr lang="en-US" sz="2400" b="1" dirty="0" err="1"/>
              <a:t>đường</a:t>
            </a:r>
            <a:r>
              <a:rPr lang="en-US" sz="2400" b="1" dirty="0"/>
              <a:t> </a:t>
            </a:r>
            <a:r>
              <a:rPr lang="en-US" sz="2400" b="1" dirty="0" err="1"/>
              <a:t>bộ</a:t>
            </a:r>
            <a:r>
              <a:rPr lang="en-US" sz="2400" b="1" dirty="0"/>
              <a:t>.</a:t>
            </a:r>
          </a:p>
        </p:txBody>
      </p:sp>
      <p:sp>
        <p:nvSpPr>
          <p:cNvPr id="161" name="AutoShape 42"/>
          <p:cNvSpPr>
            <a:spLocks noChangeArrowheads="1"/>
          </p:cNvSpPr>
          <p:nvPr/>
        </p:nvSpPr>
        <p:spPr bwMode="auto">
          <a:xfrm>
            <a:off x="1680716" y="3742662"/>
            <a:ext cx="6887467" cy="914400"/>
          </a:xfrm>
          <a:prstGeom prst="roundRect">
            <a:avLst>
              <a:gd name="adj" fmla="val 16667"/>
            </a:avLst>
          </a:prstGeom>
          <a:solidFill>
            <a:srgbClr val="FFCC66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r>
              <a:rPr lang="en-US" sz="2400" b="1" dirty="0"/>
              <a:t>B. </a:t>
            </a:r>
            <a:r>
              <a:rPr lang="en-US" sz="2400" b="1" dirty="0" err="1"/>
              <a:t>Thận</a:t>
            </a:r>
            <a:r>
              <a:rPr lang="en-US" sz="2400" b="1" dirty="0"/>
              <a:t> </a:t>
            </a:r>
            <a:r>
              <a:rPr lang="en-US" sz="2400" b="1" dirty="0" err="1"/>
              <a:t>trọng</a:t>
            </a:r>
            <a:r>
              <a:rPr lang="en-US" sz="2400" b="1" dirty="0"/>
              <a:t> </a:t>
            </a:r>
            <a:r>
              <a:rPr lang="en-US" sz="2400" b="1" dirty="0" err="1"/>
              <a:t>khi</a:t>
            </a:r>
            <a:r>
              <a:rPr lang="en-US" sz="2400" b="1" dirty="0"/>
              <a:t> </a:t>
            </a:r>
            <a:r>
              <a:rPr lang="en-US" sz="2400" b="1" dirty="0" err="1"/>
              <a:t>tham</a:t>
            </a:r>
            <a:r>
              <a:rPr lang="en-US" sz="2400" b="1" dirty="0"/>
              <a:t> </a:t>
            </a:r>
            <a:r>
              <a:rPr lang="en-US" sz="2400" b="1" dirty="0" err="1"/>
              <a:t>gia</a:t>
            </a:r>
            <a:r>
              <a:rPr lang="en-US" sz="2400" b="1" dirty="0"/>
              <a:t> </a:t>
            </a:r>
            <a:r>
              <a:rPr lang="en-US" sz="2400" b="1" dirty="0" err="1"/>
              <a:t>giao</a:t>
            </a:r>
            <a:r>
              <a:rPr lang="en-US" sz="2400" b="1" dirty="0"/>
              <a:t> </a:t>
            </a:r>
            <a:r>
              <a:rPr lang="en-US" sz="2400" b="1" dirty="0" err="1"/>
              <a:t>thông</a:t>
            </a:r>
            <a:r>
              <a:rPr lang="en-US" sz="2400" b="1" dirty="0"/>
              <a:t> </a:t>
            </a:r>
            <a:r>
              <a:rPr lang="en-US" sz="2400" b="1" dirty="0" err="1"/>
              <a:t>trên</a:t>
            </a:r>
            <a:r>
              <a:rPr lang="en-US" sz="2400" b="1" dirty="0"/>
              <a:t> </a:t>
            </a:r>
            <a:r>
              <a:rPr lang="en-US" sz="2400" b="1" dirty="0" err="1"/>
              <a:t>đường</a:t>
            </a:r>
            <a:r>
              <a:rPr lang="en-US" sz="2400" dirty="0">
                <a:solidFill>
                  <a:srgbClr val="3333CC"/>
                </a:solidFill>
              </a:rPr>
              <a:t>.</a:t>
            </a:r>
          </a:p>
        </p:txBody>
      </p:sp>
      <p:sp>
        <p:nvSpPr>
          <p:cNvPr id="162" name="AutoShape 43"/>
          <p:cNvSpPr>
            <a:spLocks noChangeArrowheads="1"/>
          </p:cNvSpPr>
          <p:nvPr/>
        </p:nvSpPr>
        <p:spPr bwMode="auto">
          <a:xfrm>
            <a:off x="1884937" y="4690270"/>
            <a:ext cx="6629400" cy="914400"/>
          </a:xfrm>
          <a:prstGeom prst="roundRect">
            <a:avLst>
              <a:gd name="adj" fmla="val 16667"/>
            </a:avLst>
          </a:prstGeom>
          <a:solidFill>
            <a:srgbClr val="FFCC66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r>
              <a:rPr lang="en-US" sz="2400" b="1" dirty="0"/>
              <a:t>C. </a:t>
            </a:r>
            <a:r>
              <a:rPr lang="en-US" sz="2400" b="1" dirty="0" err="1"/>
              <a:t>Không</a:t>
            </a:r>
            <a:r>
              <a:rPr lang="en-US" sz="2400" b="1" dirty="0"/>
              <a:t> </a:t>
            </a:r>
            <a:r>
              <a:rPr lang="en-US" sz="2400" b="1" dirty="0" err="1"/>
              <a:t>đùa</a:t>
            </a:r>
            <a:r>
              <a:rPr lang="en-US" sz="2400" b="1" dirty="0"/>
              <a:t> </a:t>
            </a:r>
            <a:r>
              <a:rPr lang="en-US" sz="2400" b="1" dirty="0" err="1"/>
              <a:t>nghịch</a:t>
            </a:r>
            <a:r>
              <a:rPr lang="en-US" sz="2400" b="1" dirty="0"/>
              <a:t>, </a:t>
            </a:r>
            <a:r>
              <a:rPr lang="en-US" sz="2400" b="1" dirty="0" err="1"/>
              <a:t>chạy</a:t>
            </a:r>
            <a:r>
              <a:rPr lang="en-US" sz="2400" b="1" dirty="0"/>
              <a:t> </a:t>
            </a:r>
            <a:r>
              <a:rPr lang="en-US" sz="2400" b="1" dirty="0" err="1"/>
              <a:t>nhảy</a:t>
            </a:r>
            <a:r>
              <a:rPr lang="en-US" sz="2400" b="1" dirty="0"/>
              <a:t> </a:t>
            </a:r>
            <a:r>
              <a:rPr lang="en-US" sz="2400" b="1" dirty="0" err="1"/>
              <a:t>hoặc</a:t>
            </a:r>
            <a:r>
              <a:rPr lang="en-US" sz="2400" b="1" dirty="0"/>
              <a:t> </a:t>
            </a:r>
            <a:r>
              <a:rPr lang="en-US" sz="2400" b="1" dirty="0" err="1"/>
              <a:t>đá</a:t>
            </a:r>
            <a:r>
              <a:rPr lang="en-US" sz="2400" b="1" dirty="0"/>
              <a:t> </a:t>
            </a:r>
            <a:r>
              <a:rPr lang="en-US" sz="2400" b="1" dirty="0" err="1"/>
              <a:t>bóng</a:t>
            </a:r>
            <a:r>
              <a:rPr lang="en-US" sz="2400" b="1" dirty="0"/>
              <a:t> </a:t>
            </a:r>
            <a:r>
              <a:rPr lang="en-US" sz="2400" b="1" dirty="0" err="1"/>
              <a:t>dưới</a:t>
            </a:r>
            <a:endParaRPr lang="en-US" sz="2400" b="1" dirty="0"/>
          </a:p>
          <a:p>
            <a:r>
              <a:rPr lang="en-US" sz="2400" b="1" dirty="0"/>
              <a:t> </a:t>
            </a:r>
            <a:r>
              <a:rPr lang="en-US" sz="2400" b="1" dirty="0" err="1"/>
              <a:t>lòng</a:t>
            </a:r>
            <a:r>
              <a:rPr lang="en-US" sz="2400" b="1" dirty="0"/>
              <a:t> </a:t>
            </a:r>
            <a:r>
              <a:rPr lang="en-US" sz="2400" b="1" dirty="0" err="1"/>
              <a:t>đường</a:t>
            </a:r>
            <a:endParaRPr lang="en-US" sz="2400" b="1" dirty="0"/>
          </a:p>
        </p:txBody>
      </p:sp>
      <p:sp>
        <p:nvSpPr>
          <p:cNvPr id="163" name="AutoShape 44"/>
          <p:cNvSpPr>
            <a:spLocks noChangeArrowheads="1"/>
          </p:cNvSpPr>
          <p:nvPr/>
        </p:nvSpPr>
        <p:spPr bwMode="auto">
          <a:xfrm>
            <a:off x="1580137" y="5679504"/>
            <a:ext cx="7010400" cy="914400"/>
          </a:xfrm>
          <a:prstGeom prst="roundRect">
            <a:avLst>
              <a:gd name="adj" fmla="val 16667"/>
            </a:avLst>
          </a:prstGeom>
          <a:solidFill>
            <a:srgbClr val="FFCC66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r>
              <a:rPr lang="en-US" sz="2400" b="1" dirty="0"/>
              <a:t>D. </a:t>
            </a:r>
            <a:r>
              <a:rPr lang="en-US" sz="2400" b="1" dirty="0" err="1"/>
              <a:t>Thực</a:t>
            </a:r>
            <a:r>
              <a:rPr lang="en-US" sz="2400" b="1" dirty="0"/>
              <a:t> </a:t>
            </a:r>
            <a:r>
              <a:rPr lang="en-US" sz="2400" b="1" dirty="0" err="1"/>
              <a:t>hiện</a:t>
            </a:r>
            <a:r>
              <a:rPr lang="en-US" sz="2400" b="1" dirty="0"/>
              <a:t> </a:t>
            </a:r>
            <a:r>
              <a:rPr lang="en-US" sz="2400" b="1" dirty="0" err="1"/>
              <a:t>tất</a:t>
            </a:r>
            <a:r>
              <a:rPr lang="en-US" sz="2400" b="1" dirty="0"/>
              <a:t> </a:t>
            </a:r>
            <a:r>
              <a:rPr lang="en-US" sz="2400" b="1" dirty="0" err="1"/>
              <a:t>cả</a:t>
            </a:r>
            <a:r>
              <a:rPr lang="en-US" sz="2400" b="1" dirty="0"/>
              <a:t> </a:t>
            </a:r>
            <a:r>
              <a:rPr lang="en-US" sz="2400" b="1" dirty="0" err="1"/>
              <a:t>các</a:t>
            </a:r>
            <a:r>
              <a:rPr lang="en-US" sz="2400" b="1" dirty="0"/>
              <a:t> </a:t>
            </a:r>
            <a:r>
              <a:rPr lang="en-US" sz="2400" b="1" dirty="0" err="1"/>
              <a:t>điều</a:t>
            </a:r>
            <a:r>
              <a:rPr lang="en-US" sz="2400" b="1" dirty="0"/>
              <a:t> </a:t>
            </a:r>
            <a:r>
              <a:rPr lang="en-US" sz="2400" b="1" dirty="0" err="1"/>
              <a:t>trên</a:t>
            </a:r>
            <a:r>
              <a:rPr lang="en-US" sz="2400" b="1" dirty="0"/>
              <a:t>..</a:t>
            </a:r>
          </a:p>
        </p:txBody>
      </p:sp>
    </p:spTree>
    <p:extLst>
      <p:ext uri="{BB962C8B-B14F-4D97-AF65-F5344CB8AC3E}">
        <p14:creationId xmlns:p14="http://schemas.microsoft.com/office/powerpoint/2010/main" val="155094179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5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47547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applaus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41" presetClass="entr" presetSubtype="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5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1475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1475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1475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1475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500" tmFilter="0,0; .5, 1; 1, 1"/>
                                        <p:tgtEl>
                                          <p:spTgt spid="1475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 nodeType="clickPar">
                      <p:stCondLst>
                        <p:cond delay="indefinite"/>
                      </p:stCondLst>
                      <p:childTnLst>
                        <p:par>
                          <p:cTn id="1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9" presetID="21" presetClass="entr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21" dur="2000"/>
                                        <p:tgtEl>
                                          <p:spTgt spid="1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24" dur="2000"/>
                                        <p:tgtEl>
                                          <p:spTgt spid="1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27" dur="2000"/>
                                        <p:tgtEl>
                                          <p:spTgt spid="1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21" presetClass="entr" presetSubtype="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30" dur="2000"/>
                                        <p:tgtEl>
                                          <p:spTgt spid="1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7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6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14760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14760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3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500"/>
                            </p:stCondLst>
                            <p:childTnLst>
                              <p:par>
                                <p:cTn id="38" presetID="9" presetClass="exit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39" dur="500"/>
                                        <p:tgtEl>
                                          <p:spTgt spid="14760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76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1000"/>
                            </p:stCondLst>
                            <p:childTnLst>
                              <p:par>
                                <p:cTn id="42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6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14760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14760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4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1500"/>
                            </p:stCondLst>
                            <p:childTnLst>
                              <p:par>
                                <p:cTn id="47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48" dur="500"/>
                                        <p:tgtEl>
                                          <p:spTgt spid="14760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76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2000"/>
                            </p:stCondLst>
                            <p:childTnLst>
                              <p:par>
                                <p:cTn id="51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6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14760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500" fill="hold"/>
                                        <p:tgtEl>
                                          <p:spTgt spid="14760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5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2500"/>
                            </p:stCondLst>
                            <p:childTnLst>
                              <p:par>
                                <p:cTn id="56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57" dur="500"/>
                                        <p:tgtEl>
                                          <p:spTgt spid="14760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76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00"/>
                            </p:stCondLst>
                            <p:childTnLst>
                              <p:par>
                                <p:cTn id="60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6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2" dur="500" fill="hold"/>
                                        <p:tgtEl>
                                          <p:spTgt spid="14760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14760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6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3500"/>
                            </p:stCondLst>
                            <p:childTnLst>
                              <p:par>
                                <p:cTn id="65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6" dur="500"/>
                                        <p:tgtEl>
                                          <p:spTgt spid="14760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76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4000"/>
                            </p:stCondLst>
                            <p:childTnLst>
                              <p:par>
                                <p:cTn id="69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6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1" dur="500" fill="hold"/>
                                        <p:tgtEl>
                                          <p:spTgt spid="14760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500" fill="hold"/>
                                        <p:tgtEl>
                                          <p:spTgt spid="14760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6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4500"/>
                            </p:stCondLst>
                            <p:childTnLst>
                              <p:par>
                                <p:cTn id="74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75" dur="500"/>
                                        <p:tgtEl>
                                          <p:spTgt spid="14760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76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7" fill="hold">
                            <p:stCondLst>
                              <p:cond delay="5000"/>
                            </p:stCondLst>
                            <p:childTnLst>
                              <p:par>
                                <p:cTn id="78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6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0" dur="500" fill="hold"/>
                                        <p:tgtEl>
                                          <p:spTgt spid="14760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" dur="500" fill="hold"/>
                                        <p:tgtEl>
                                          <p:spTgt spid="14760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7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5500"/>
                            </p:stCondLst>
                            <p:childTnLst>
                              <p:par>
                                <p:cTn id="83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84" dur="500"/>
                                        <p:tgtEl>
                                          <p:spTgt spid="14760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76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6" fill="hold">
                            <p:stCondLst>
                              <p:cond delay="6000"/>
                            </p:stCondLst>
                            <p:childTnLst>
                              <p:par>
                                <p:cTn id="87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6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9" dur="500" fill="hold"/>
                                        <p:tgtEl>
                                          <p:spTgt spid="14760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" dur="500" fill="hold"/>
                                        <p:tgtEl>
                                          <p:spTgt spid="14760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8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6500"/>
                            </p:stCondLst>
                            <p:childTnLst>
                              <p:par>
                                <p:cTn id="92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93" dur="500"/>
                                        <p:tgtEl>
                                          <p:spTgt spid="14760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76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7000"/>
                            </p:stCondLst>
                            <p:childTnLst>
                              <p:par>
                                <p:cTn id="96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6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8" dur="500" fill="hold"/>
                                        <p:tgtEl>
                                          <p:spTgt spid="14760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9" dur="500" fill="hold"/>
                                        <p:tgtEl>
                                          <p:spTgt spid="14760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9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>
                            <p:stCondLst>
                              <p:cond delay="7500"/>
                            </p:stCondLst>
                            <p:childTnLst>
                              <p:par>
                                <p:cTn id="101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02" dur="500"/>
                                        <p:tgtEl>
                                          <p:spTgt spid="14760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76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4" fill="hold">
                            <p:stCondLst>
                              <p:cond delay="8000"/>
                            </p:stCondLst>
                            <p:childTnLst>
                              <p:par>
                                <p:cTn id="105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6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7" dur="500" fill="hold"/>
                                        <p:tgtEl>
                                          <p:spTgt spid="14760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500" fill="hold"/>
                                        <p:tgtEl>
                                          <p:spTgt spid="14760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0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>
                            <p:stCondLst>
                              <p:cond delay="8500"/>
                            </p:stCondLst>
                            <p:childTnLst>
                              <p:par>
                                <p:cTn id="110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11" dur="500"/>
                                        <p:tgtEl>
                                          <p:spTgt spid="14760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76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3" fill="hold">
                            <p:stCondLst>
                              <p:cond delay="9000"/>
                            </p:stCondLst>
                            <p:childTnLst>
                              <p:par>
                                <p:cTn id="114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6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6" dur="500" fill="hold"/>
                                        <p:tgtEl>
                                          <p:spTgt spid="1476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7" dur="500" fill="hold"/>
                                        <p:tgtEl>
                                          <p:spTgt spid="1476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1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18" fill="hold">
                            <p:stCondLst>
                              <p:cond delay="9500"/>
                            </p:stCondLst>
                            <p:childTnLst>
                              <p:par>
                                <p:cTn id="119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20" dur="500"/>
                                        <p:tgtEl>
                                          <p:spTgt spid="1476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76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2" fill="hold">
                            <p:stCondLst>
                              <p:cond delay="10000"/>
                            </p:stCondLst>
                            <p:childTnLst>
                              <p:par>
                                <p:cTn id="123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6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5" dur="500" fill="hold"/>
                                        <p:tgtEl>
                                          <p:spTgt spid="1476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6" dur="500" fill="hold"/>
                                        <p:tgtEl>
                                          <p:spTgt spid="1476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2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27" fill="hold">
                            <p:stCondLst>
                              <p:cond delay="10500"/>
                            </p:stCondLst>
                            <p:childTnLst>
                              <p:par>
                                <p:cTn id="128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29" dur="500"/>
                                        <p:tgtEl>
                                          <p:spTgt spid="1476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76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1" fill="hold">
                            <p:stCondLst>
                              <p:cond delay="11000"/>
                            </p:stCondLst>
                            <p:childTnLst>
                              <p:par>
                                <p:cTn id="132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6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4" dur="500" fill="hold"/>
                                        <p:tgtEl>
                                          <p:spTgt spid="1476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5" dur="500" fill="hold"/>
                                        <p:tgtEl>
                                          <p:spTgt spid="1476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3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36" fill="hold">
                            <p:stCondLst>
                              <p:cond delay="11500"/>
                            </p:stCondLst>
                            <p:childTnLst>
                              <p:par>
                                <p:cTn id="137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38" dur="500"/>
                                        <p:tgtEl>
                                          <p:spTgt spid="1476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76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0" fill="hold">
                            <p:stCondLst>
                              <p:cond delay="12000"/>
                            </p:stCondLst>
                            <p:childTnLst>
                              <p:par>
                                <p:cTn id="141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6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3" dur="500" fill="hold"/>
                                        <p:tgtEl>
                                          <p:spTgt spid="1476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4" dur="500" fill="hold"/>
                                        <p:tgtEl>
                                          <p:spTgt spid="1476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4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45" fill="hold">
                            <p:stCondLst>
                              <p:cond delay="12500"/>
                            </p:stCondLst>
                            <p:childTnLst>
                              <p:par>
                                <p:cTn id="146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47" dur="500"/>
                                        <p:tgtEl>
                                          <p:spTgt spid="1476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76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9" fill="hold">
                            <p:stCondLst>
                              <p:cond delay="13000"/>
                            </p:stCondLst>
                            <p:childTnLst>
                              <p:par>
                                <p:cTn id="150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6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2" dur="500" fill="hold"/>
                                        <p:tgtEl>
                                          <p:spTgt spid="1476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3" dur="500" fill="hold"/>
                                        <p:tgtEl>
                                          <p:spTgt spid="1476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5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54" fill="hold">
                            <p:stCondLst>
                              <p:cond delay="13500"/>
                            </p:stCondLst>
                            <p:childTnLst>
                              <p:par>
                                <p:cTn id="155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56" dur="500"/>
                                        <p:tgtEl>
                                          <p:spTgt spid="1476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76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8" fill="hold">
                            <p:stCondLst>
                              <p:cond delay="14000"/>
                            </p:stCondLst>
                            <p:childTnLst>
                              <p:par>
                                <p:cTn id="159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6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1" dur="500" fill="hold"/>
                                        <p:tgtEl>
                                          <p:spTgt spid="1476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2" dur="500" fill="hold"/>
                                        <p:tgtEl>
                                          <p:spTgt spid="1476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5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3" fill="hold">
                            <p:stCondLst>
                              <p:cond delay="14500"/>
                            </p:stCondLst>
                            <p:childTnLst>
                              <p:par>
                                <p:cTn id="164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65" dur="500"/>
                                        <p:tgtEl>
                                          <p:spTgt spid="1476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76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7" fill="hold">
                            <p:stCondLst>
                              <p:cond delay="15000"/>
                            </p:stCondLst>
                            <p:childTnLst>
                              <p:par>
                                <p:cTn id="168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6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0" dur="500" fill="hold"/>
                                        <p:tgtEl>
                                          <p:spTgt spid="1476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1" dur="500" fill="hold"/>
                                        <p:tgtEl>
                                          <p:spTgt spid="1476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6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72" fill="hold">
                            <p:stCondLst>
                              <p:cond delay="15500"/>
                            </p:stCondLst>
                            <p:childTnLst>
                              <p:par>
                                <p:cTn id="173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74" dur="500"/>
                                        <p:tgtEl>
                                          <p:spTgt spid="14761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76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6" fill="hold">
                            <p:stCondLst>
                              <p:cond delay="16000"/>
                            </p:stCondLst>
                            <p:childTnLst>
                              <p:par>
                                <p:cTn id="177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6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9" dur="500" fill="hold"/>
                                        <p:tgtEl>
                                          <p:spTgt spid="1476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0" dur="500" fill="hold"/>
                                        <p:tgtEl>
                                          <p:spTgt spid="1476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7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81" fill="hold">
                            <p:stCondLst>
                              <p:cond delay="16500"/>
                            </p:stCondLst>
                            <p:childTnLst>
                              <p:par>
                                <p:cTn id="182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83" dur="500"/>
                                        <p:tgtEl>
                                          <p:spTgt spid="1476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76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5" fill="hold">
                            <p:stCondLst>
                              <p:cond delay="17000"/>
                            </p:stCondLst>
                            <p:childTnLst>
                              <p:par>
                                <p:cTn id="186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6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8" dur="500" fill="hold"/>
                                        <p:tgtEl>
                                          <p:spTgt spid="1476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9" dur="500" fill="hold"/>
                                        <p:tgtEl>
                                          <p:spTgt spid="1476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8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90" fill="hold">
                            <p:stCondLst>
                              <p:cond delay="17500"/>
                            </p:stCondLst>
                            <p:childTnLst>
                              <p:par>
                                <p:cTn id="191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92" dur="500"/>
                                        <p:tgtEl>
                                          <p:spTgt spid="14761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76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4" fill="hold">
                            <p:stCondLst>
                              <p:cond delay="18000"/>
                            </p:stCondLst>
                            <p:childTnLst>
                              <p:par>
                                <p:cTn id="195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6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7" dur="500" fill="hold"/>
                                        <p:tgtEl>
                                          <p:spTgt spid="1476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8" dur="500" fill="hold"/>
                                        <p:tgtEl>
                                          <p:spTgt spid="1476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9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99" fill="hold">
                            <p:stCondLst>
                              <p:cond delay="18500"/>
                            </p:stCondLst>
                            <p:childTnLst>
                              <p:par>
                                <p:cTn id="200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01" dur="500"/>
                                        <p:tgtEl>
                                          <p:spTgt spid="14761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76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3" fill="hold">
                            <p:stCondLst>
                              <p:cond delay="19000"/>
                            </p:stCondLst>
                            <p:childTnLst>
                              <p:par>
                                <p:cTn id="204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6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6" dur="500" fill="hold"/>
                                        <p:tgtEl>
                                          <p:spTgt spid="1476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7" dur="500" fill="hold"/>
                                        <p:tgtEl>
                                          <p:spTgt spid="1476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0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08" fill="hold">
                            <p:stCondLst>
                              <p:cond delay="19500"/>
                            </p:stCondLst>
                            <p:childTnLst>
                              <p:par>
                                <p:cTn id="209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10" dur="500"/>
                                        <p:tgtEl>
                                          <p:spTgt spid="14762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76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2" fill="hold">
                            <p:stCondLst>
                              <p:cond delay="20000"/>
                            </p:stCondLst>
                            <p:childTnLst>
                              <p:par>
                                <p:cTn id="213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6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5" dur="500" fill="hold"/>
                                        <p:tgtEl>
                                          <p:spTgt spid="1476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6" dur="500" fill="hold"/>
                                        <p:tgtEl>
                                          <p:spTgt spid="1476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1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17" fill="hold">
                            <p:stCondLst>
                              <p:cond delay="20500"/>
                            </p:stCondLst>
                            <p:childTnLst>
                              <p:par>
                                <p:cTn id="218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19" dur="500"/>
                                        <p:tgtEl>
                                          <p:spTgt spid="14762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76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1" fill="hold">
                            <p:stCondLst>
                              <p:cond delay="21000"/>
                            </p:stCondLst>
                            <p:childTnLst>
                              <p:par>
                                <p:cTn id="222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6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4" dur="500" fill="hold"/>
                                        <p:tgtEl>
                                          <p:spTgt spid="1476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5" dur="500" fill="hold"/>
                                        <p:tgtEl>
                                          <p:spTgt spid="1476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2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26" fill="hold">
                            <p:stCondLst>
                              <p:cond delay="21500"/>
                            </p:stCondLst>
                            <p:childTnLst>
                              <p:par>
                                <p:cTn id="227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28" dur="500"/>
                                        <p:tgtEl>
                                          <p:spTgt spid="14762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76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0" fill="hold">
                            <p:stCondLst>
                              <p:cond delay="22000"/>
                            </p:stCondLst>
                            <p:childTnLst>
                              <p:par>
                                <p:cTn id="231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6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3" dur="500" fill="hold"/>
                                        <p:tgtEl>
                                          <p:spTgt spid="1476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4" dur="500" fill="hold"/>
                                        <p:tgtEl>
                                          <p:spTgt spid="1476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3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35" fill="hold">
                            <p:stCondLst>
                              <p:cond delay="22500"/>
                            </p:stCondLst>
                            <p:childTnLst>
                              <p:par>
                                <p:cTn id="236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37" dur="500"/>
                                        <p:tgtEl>
                                          <p:spTgt spid="14762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3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76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9" fill="hold">
                            <p:stCondLst>
                              <p:cond delay="23000"/>
                            </p:stCondLst>
                            <p:childTnLst>
                              <p:par>
                                <p:cTn id="240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6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2" dur="500" fill="hold"/>
                                        <p:tgtEl>
                                          <p:spTgt spid="1476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3" dur="500" fill="hold"/>
                                        <p:tgtEl>
                                          <p:spTgt spid="1476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4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44" fill="hold">
                            <p:stCondLst>
                              <p:cond delay="23500"/>
                            </p:stCondLst>
                            <p:childTnLst>
                              <p:par>
                                <p:cTn id="245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46" dur="500"/>
                                        <p:tgtEl>
                                          <p:spTgt spid="14762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76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8" fill="hold">
                            <p:stCondLst>
                              <p:cond delay="24000"/>
                            </p:stCondLst>
                            <p:childTnLst>
                              <p:par>
                                <p:cTn id="249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6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1" dur="500" fill="hold"/>
                                        <p:tgtEl>
                                          <p:spTgt spid="1476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2" dur="500" fill="hold"/>
                                        <p:tgtEl>
                                          <p:spTgt spid="1476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4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53" fill="hold">
                            <p:stCondLst>
                              <p:cond delay="24500"/>
                            </p:stCondLst>
                            <p:childTnLst>
                              <p:par>
                                <p:cTn id="254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55" dur="500"/>
                                        <p:tgtEl>
                                          <p:spTgt spid="14762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76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7" fill="hold">
                            <p:stCondLst>
                              <p:cond delay="25000"/>
                            </p:stCondLst>
                            <p:childTnLst>
                              <p:par>
                                <p:cTn id="258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6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0" dur="500" fill="hold"/>
                                        <p:tgtEl>
                                          <p:spTgt spid="1476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1" dur="500" fill="hold"/>
                                        <p:tgtEl>
                                          <p:spTgt spid="1476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5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62" fill="hold">
                            <p:stCondLst>
                              <p:cond delay="25500"/>
                            </p:stCondLst>
                            <p:childTnLst>
                              <p:par>
                                <p:cTn id="263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64" dur="500"/>
                                        <p:tgtEl>
                                          <p:spTgt spid="14762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6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76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6" fill="hold">
                            <p:stCondLst>
                              <p:cond delay="26000"/>
                            </p:stCondLst>
                            <p:childTnLst>
                              <p:par>
                                <p:cTn id="267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6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9" dur="500" fill="hold"/>
                                        <p:tgtEl>
                                          <p:spTgt spid="1476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0" dur="500" fill="hold"/>
                                        <p:tgtEl>
                                          <p:spTgt spid="1476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6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71" fill="hold">
                            <p:stCondLst>
                              <p:cond delay="26500"/>
                            </p:stCondLst>
                            <p:childTnLst>
                              <p:par>
                                <p:cTn id="272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73" dur="500"/>
                                        <p:tgtEl>
                                          <p:spTgt spid="14762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76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5" fill="hold">
                            <p:stCondLst>
                              <p:cond delay="27000"/>
                            </p:stCondLst>
                            <p:childTnLst>
                              <p:par>
                                <p:cTn id="276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6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8" dur="500" fill="hold"/>
                                        <p:tgtEl>
                                          <p:spTgt spid="1476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9" dur="500" fill="hold"/>
                                        <p:tgtEl>
                                          <p:spTgt spid="1476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7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80" fill="hold">
                            <p:stCondLst>
                              <p:cond delay="27500"/>
                            </p:stCondLst>
                            <p:childTnLst>
                              <p:par>
                                <p:cTn id="281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82" dur="500"/>
                                        <p:tgtEl>
                                          <p:spTgt spid="14762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76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4" fill="hold">
                            <p:stCondLst>
                              <p:cond delay="28000"/>
                            </p:stCondLst>
                            <p:childTnLst>
                              <p:par>
                                <p:cTn id="285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6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7" dur="500" fill="hold"/>
                                        <p:tgtEl>
                                          <p:spTgt spid="1476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8" dur="500" fill="hold"/>
                                        <p:tgtEl>
                                          <p:spTgt spid="1476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8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89" fill="hold">
                            <p:stCondLst>
                              <p:cond delay="28500"/>
                            </p:stCondLst>
                            <p:childTnLst>
                              <p:par>
                                <p:cTn id="290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91" dur="500"/>
                                        <p:tgtEl>
                                          <p:spTgt spid="14762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9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76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3" fill="hold">
                            <p:stCondLst>
                              <p:cond delay="29000"/>
                            </p:stCondLst>
                            <p:childTnLst>
                              <p:par>
                                <p:cTn id="294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6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6" dur="500" fill="hold"/>
                                        <p:tgtEl>
                                          <p:spTgt spid="1476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7" dur="500" fill="hold"/>
                                        <p:tgtEl>
                                          <p:spTgt spid="1476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9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98" fill="hold">
                            <p:stCondLst>
                              <p:cond delay="29500"/>
                            </p:stCondLst>
                            <p:childTnLst>
                              <p:par>
                                <p:cTn id="299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300" dur="500"/>
                                        <p:tgtEl>
                                          <p:spTgt spid="14763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0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76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2" fill="hold">
                            <p:stCondLst>
                              <p:cond delay="30000"/>
                            </p:stCondLst>
                            <p:childTnLst>
                              <p:par>
                                <p:cTn id="303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6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5" dur="500" fill="hold"/>
                                        <p:tgtEl>
                                          <p:spTgt spid="1476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6" dur="500" fill="hold"/>
                                        <p:tgtEl>
                                          <p:spTgt spid="1476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0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drumroll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07" fill="hold">
                            <p:stCondLst>
                              <p:cond delay="30500"/>
                            </p:stCondLst>
                            <p:childTnLst>
                              <p:par>
                                <p:cTn id="308" presetID="35" presetClass="emph" presetSubtype="0" repeatCount="3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09" dur="1000" fill="hold"/>
                                        <p:tgtEl>
                                          <p:spTgt spid="1476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0" fill="hold">
                      <p:stCondLst>
                        <p:cond delay="indefinite"/>
                      </p:stCondLst>
                      <p:childTnLst>
                        <p:par>
                          <p:cTn id="311" fill="hold">
                            <p:stCondLst>
                              <p:cond delay="0"/>
                            </p:stCondLst>
                            <p:childTnLst>
                              <p:par>
                                <p:cTn id="312" presetID="21" presetClass="emph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313" dur="500" fill="hold"/>
                                        <p:tgtEl>
                                          <p:spTgt spid="163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314" dur="500" fill="hold"/>
                                        <p:tgtEl>
                                          <p:spTgt spid="16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315" dur="500" fill="hold"/>
                                        <p:tgtEl>
                                          <p:spTgt spid="163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set>
                                      <p:cBhvr>
                                        <p:cTn id="316" dur="500" fill="hold"/>
                                        <p:tgtEl>
                                          <p:spTgt spid="16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7547" grpId="0" animBg="1"/>
      <p:bldP spid="147548" grpId="0"/>
      <p:bldP spid="147601" grpId="0"/>
      <p:bldP spid="147602" grpId="0"/>
      <p:bldP spid="147602" grpId="1"/>
      <p:bldP spid="147603" grpId="0"/>
      <p:bldP spid="147603" grpId="1"/>
      <p:bldP spid="147604" grpId="0"/>
      <p:bldP spid="147604" grpId="1"/>
      <p:bldP spid="147605" grpId="0"/>
      <p:bldP spid="147605" grpId="1"/>
      <p:bldP spid="147606" grpId="0"/>
      <p:bldP spid="147606" grpId="1"/>
      <p:bldP spid="147607" grpId="0"/>
      <p:bldP spid="147607" grpId="1"/>
      <p:bldP spid="147608" grpId="0"/>
      <p:bldP spid="147608" grpId="1"/>
      <p:bldP spid="147609" grpId="0"/>
      <p:bldP spid="147609" grpId="1"/>
      <p:bldP spid="147610" grpId="0"/>
      <p:bldP spid="147610" grpId="1"/>
      <p:bldP spid="147611" grpId="0"/>
      <p:bldP spid="147611" grpId="1"/>
      <p:bldP spid="147612" grpId="0"/>
      <p:bldP spid="147612" grpId="1"/>
      <p:bldP spid="147613" grpId="0"/>
      <p:bldP spid="147613" grpId="1"/>
      <p:bldP spid="147614" grpId="0"/>
      <p:bldP spid="147614" grpId="1"/>
      <p:bldP spid="147615" grpId="0"/>
      <p:bldP spid="147615" grpId="1"/>
      <p:bldP spid="147616" grpId="0"/>
      <p:bldP spid="147616" grpId="1"/>
      <p:bldP spid="147617" grpId="0"/>
      <p:bldP spid="147617" grpId="1"/>
      <p:bldP spid="147618" grpId="0"/>
      <p:bldP spid="147618" grpId="1"/>
      <p:bldP spid="147619" grpId="0"/>
      <p:bldP spid="147619" grpId="1"/>
      <p:bldP spid="147620" grpId="0"/>
      <p:bldP spid="147620" grpId="1"/>
      <p:bldP spid="147621" grpId="0"/>
      <p:bldP spid="147621" grpId="1"/>
      <p:bldP spid="147622" grpId="0"/>
      <p:bldP spid="147622" grpId="1"/>
      <p:bldP spid="147623" grpId="0"/>
      <p:bldP spid="147623" grpId="1"/>
      <p:bldP spid="147624" grpId="0"/>
      <p:bldP spid="147624" grpId="1"/>
      <p:bldP spid="147625" grpId="0"/>
      <p:bldP spid="147625" grpId="1"/>
      <p:bldP spid="147626" grpId="0"/>
      <p:bldP spid="147626" grpId="1"/>
      <p:bldP spid="147627" grpId="0"/>
      <p:bldP spid="147627" grpId="1"/>
      <p:bldP spid="147628" grpId="0"/>
      <p:bldP spid="147628" grpId="1"/>
      <p:bldP spid="147629" grpId="0"/>
      <p:bldP spid="147629" grpId="1"/>
      <p:bldP spid="147630" grpId="0"/>
      <p:bldP spid="147630" grpId="1"/>
      <p:bldP spid="147631" grpId="0" animBg="1"/>
      <p:bldP spid="160" grpId="0" animBg="1"/>
      <p:bldP spid="161" grpId="0" animBg="1"/>
      <p:bldP spid="162" grpId="0" animBg="1"/>
      <p:bldP spid="163" grpId="0" animBg="1"/>
      <p:bldP spid="163" grpId="1" animBg="1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7458" name="Freeform 2"/>
          <p:cNvSpPr>
            <a:spLocks/>
          </p:cNvSpPr>
          <p:nvPr/>
        </p:nvSpPr>
        <p:spPr bwMode="auto">
          <a:xfrm>
            <a:off x="138113" y="1549400"/>
            <a:ext cx="8675687" cy="5105400"/>
          </a:xfrm>
          <a:custGeom>
            <a:avLst/>
            <a:gdLst>
              <a:gd name="T0" fmla="*/ 4800 w 5465"/>
              <a:gd name="T1" fmla="*/ 310 h 3131"/>
              <a:gd name="T2" fmla="*/ 1772 w 5465"/>
              <a:gd name="T3" fmla="*/ 163 h 3131"/>
              <a:gd name="T4" fmla="*/ 1432 w 5465"/>
              <a:gd name="T5" fmla="*/ 0 h 3131"/>
              <a:gd name="T6" fmla="*/ 989 w 5465"/>
              <a:gd name="T7" fmla="*/ 15 h 3131"/>
              <a:gd name="T8" fmla="*/ 428 w 5465"/>
              <a:gd name="T9" fmla="*/ 89 h 3131"/>
              <a:gd name="T10" fmla="*/ 118 w 5465"/>
              <a:gd name="T11" fmla="*/ 177 h 3131"/>
              <a:gd name="T12" fmla="*/ 0 w 5465"/>
              <a:gd name="T13" fmla="*/ 635 h 3131"/>
              <a:gd name="T14" fmla="*/ 133 w 5465"/>
              <a:gd name="T15" fmla="*/ 1123 h 3131"/>
              <a:gd name="T16" fmla="*/ 266 w 5465"/>
              <a:gd name="T17" fmla="*/ 1448 h 3131"/>
              <a:gd name="T18" fmla="*/ 177 w 5465"/>
              <a:gd name="T19" fmla="*/ 1640 h 3131"/>
              <a:gd name="T20" fmla="*/ 221 w 5465"/>
              <a:gd name="T21" fmla="*/ 1846 h 3131"/>
              <a:gd name="T22" fmla="*/ 310 w 5465"/>
              <a:gd name="T23" fmla="*/ 2009 h 3131"/>
              <a:gd name="T24" fmla="*/ 458 w 5465"/>
              <a:gd name="T25" fmla="*/ 2304 h 3131"/>
              <a:gd name="T26" fmla="*/ 472 w 5465"/>
              <a:gd name="T27" fmla="*/ 2393 h 3131"/>
              <a:gd name="T28" fmla="*/ 546 w 5465"/>
              <a:gd name="T29" fmla="*/ 2496 h 3131"/>
              <a:gd name="T30" fmla="*/ 709 w 5465"/>
              <a:gd name="T31" fmla="*/ 2733 h 3131"/>
              <a:gd name="T32" fmla="*/ 768 w 5465"/>
              <a:gd name="T33" fmla="*/ 2880 h 3131"/>
              <a:gd name="T34" fmla="*/ 797 w 5465"/>
              <a:gd name="T35" fmla="*/ 2984 h 3131"/>
              <a:gd name="T36" fmla="*/ 945 w 5465"/>
              <a:gd name="T37" fmla="*/ 3087 h 3131"/>
              <a:gd name="T38" fmla="*/ 1152 w 5465"/>
              <a:gd name="T39" fmla="*/ 3117 h 3131"/>
              <a:gd name="T40" fmla="*/ 1462 w 5465"/>
              <a:gd name="T41" fmla="*/ 3043 h 3131"/>
              <a:gd name="T42" fmla="*/ 1536 w 5465"/>
              <a:gd name="T43" fmla="*/ 3013 h 3131"/>
              <a:gd name="T44" fmla="*/ 1846 w 5465"/>
              <a:gd name="T45" fmla="*/ 2984 h 3131"/>
              <a:gd name="T46" fmla="*/ 2496 w 5465"/>
              <a:gd name="T47" fmla="*/ 3072 h 3131"/>
              <a:gd name="T48" fmla="*/ 2954 w 5465"/>
              <a:gd name="T49" fmla="*/ 3131 h 3131"/>
              <a:gd name="T50" fmla="*/ 3677 w 5465"/>
              <a:gd name="T51" fmla="*/ 3043 h 3131"/>
              <a:gd name="T52" fmla="*/ 3648 w 5465"/>
              <a:gd name="T53" fmla="*/ 2984 h 3131"/>
              <a:gd name="T54" fmla="*/ 3589 w 5465"/>
              <a:gd name="T55" fmla="*/ 2939 h 3131"/>
              <a:gd name="T56" fmla="*/ 3264 w 5465"/>
              <a:gd name="T57" fmla="*/ 2747 h 3131"/>
              <a:gd name="T58" fmla="*/ 3234 w 5465"/>
              <a:gd name="T59" fmla="*/ 2688 h 3131"/>
              <a:gd name="T60" fmla="*/ 3249 w 5465"/>
              <a:gd name="T61" fmla="*/ 2289 h 3131"/>
              <a:gd name="T62" fmla="*/ 3603 w 5465"/>
              <a:gd name="T63" fmla="*/ 2068 h 3131"/>
              <a:gd name="T64" fmla="*/ 3766 w 5465"/>
              <a:gd name="T65" fmla="*/ 1728 h 3131"/>
              <a:gd name="T66" fmla="*/ 3943 w 5465"/>
              <a:gd name="T67" fmla="*/ 1625 h 3131"/>
              <a:gd name="T68" fmla="*/ 4076 w 5465"/>
              <a:gd name="T69" fmla="*/ 1566 h 3131"/>
              <a:gd name="T70" fmla="*/ 4371 w 5465"/>
              <a:gd name="T71" fmla="*/ 1595 h 3131"/>
              <a:gd name="T72" fmla="*/ 4726 w 5465"/>
              <a:gd name="T73" fmla="*/ 1728 h 3131"/>
              <a:gd name="T74" fmla="*/ 5154 w 5465"/>
              <a:gd name="T75" fmla="*/ 1773 h 3131"/>
              <a:gd name="T76" fmla="*/ 5346 w 5465"/>
              <a:gd name="T77" fmla="*/ 1566 h 3131"/>
              <a:gd name="T78" fmla="*/ 5435 w 5465"/>
              <a:gd name="T79" fmla="*/ 1256 h 3131"/>
              <a:gd name="T80" fmla="*/ 5420 w 5465"/>
              <a:gd name="T81" fmla="*/ 753 h 3131"/>
              <a:gd name="T82" fmla="*/ 5361 w 5465"/>
              <a:gd name="T83" fmla="*/ 606 h 3131"/>
              <a:gd name="T84" fmla="*/ 5317 w 5465"/>
              <a:gd name="T85" fmla="*/ 517 h 3131"/>
              <a:gd name="T86" fmla="*/ 4741 w 5465"/>
              <a:gd name="T87" fmla="*/ 237 h 3131"/>
              <a:gd name="T88" fmla="*/ 4238 w 5465"/>
              <a:gd name="T89" fmla="*/ 251 h 3131"/>
              <a:gd name="T90" fmla="*/ 3116 w 5465"/>
              <a:gd name="T91" fmla="*/ 303 h 31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5465" h="3131">
                <a:moveTo>
                  <a:pt x="4800" y="310"/>
                </a:moveTo>
                <a:cubicBezTo>
                  <a:pt x="2535" y="283"/>
                  <a:pt x="3012" y="385"/>
                  <a:pt x="1772" y="163"/>
                </a:cubicBezTo>
                <a:cubicBezTo>
                  <a:pt x="1660" y="99"/>
                  <a:pt x="1546" y="58"/>
                  <a:pt x="1432" y="0"/>
                </a:cubicBezTo>
                <a:cubicBezTo>
                  <a:pt x="1284" y="5"/>
                  <a:pt x="1136" y="2"/>
                  <a:pt x="989" y="15"/>
                </a:cubicBezTo>
                <a:cubicBezTo>
                  <a:pt x="801" y="31"/>
                  <a:pt x="616" y="70"/>
                  <a:pt x="428" y="89"/>
                </a:cubicBezTo>
                <a:cubicBezTo>
                  <a:pt x="323" y="115"/>
                  <a:pt x="223" y="152"/>
                  <a:pt x="118" y="177"/>
                </a:cubicBezTo>
                <a:cubicBezTo>
                  <a:pt x="74" y="329"/>
                  <a:pt x="31" y="480"/>
                  <a:pt x="0" y="635"/>
                </a:cubicBezTo>
                <a:cubicBezTo>
                  <a:pt x="22" y="787"/>
                  <a:pt x="12" y="1002"/>
                  <a:pt x="133" y="1123"/>
                </a:cubicBezTo>
                <a:cubicBezTo>
                  <a:pt x="176" y="1234"/>
                  <a:pt x="233" y="1333"/>
                  <a:pt x="266" y="1448"/>
                </a:cubicBezTo>
                <a:cubicBezTo>
                  <a:pt x="241" y="1521"/>
                  <a:pt x="210" y="1572"/>
                  <a:pt x="177" y="1640"/>
                </a:cubicBezTo>
                <a:cubicBezTo>
                  <a:pt x="192" y="1709"/>
                  <a:pt x="202" y="1779"/>
                  <a:pt x="221" y="1846"/>
                </a:cubicBezTo>
                <a:cubicBezTo>
                  <a:pt x="259" y="1978"/>
                  <a:pt x="254" y="1916"/>
                  <a:pt x="310" y="2009"/>
                </a:cubicBezTo>
                <a:cubicBezTo>
                  <a:pt x="367" y="2104"/>
                  <a:pt x="402" y="2208"/>
                  <a:pt x="458" y="2304"/>
                </a:cubicBezTo>
                <a:cubicBezTo>
                  <a:pt x="463" y="2334"/>
                  <a:pt x="463" y="2364"/>
                  <a:pt x="472" y="2393"/>
                </a:cubicBezTo>
                <a:cubicBezTo>
                  <a:pt x="493" y="2465"/>
                  <a:pt x="503" y="2441"/>
                  <a:pt x="546" y="2496"/>
                </a:cubicBezTo>
                <a:cubicBezTo>
                  <a:pt x="643" y="2620"/>
                  <a:pt x="646" y="2629"/>
                  <a:pt x="709" y="2733"/>
                </a:cubicBezTo>
                <a:cubicBezTo>
                  <a:pt x="744" y="2879"/>
                  <a:pt x="692" y="2684"/>
                  <a:pt x="768" y="2880"/>
                </a:cubicBezTo>
                <a:cubicBezTo>
                  <a:pt x="781" y="2914"/>
                  <a:pt x="782" y="2951"/>
                  <a:pt x="797" y="2984"/>
                </a:cubicBezTo>
                <a:cubicBezTo>
                  <a:pt x="846" y="3090"/>
                  <a:pt x="844" y="3072"/>
                  <a:pt x="945" y="3087"/>
                </a:cubicBezTo>
                <a:cubicBezTo>
                  <a:pt x="1014" y="3097"/>
                  <a:pt x="1083" y="3107"/>
                  <a:pt x="1152" y="3117"/>
                </a:cubicBezTo>
                <a:cubicBezTo>
                  <a:pt x="1255" y="3092"/>
                  <a:pt x="1359" y="3068"/>
                  <a:pt x="1462" y="3043"/>
                </a:cubicBezTo>
                <a:cubicBezTo>
                  <a:pt x="1488" y="3037"/>
                  <a:pt x="1510" y="3017"/>
                  <a:pt x="1536" y="3013"/>
                </a:cubicBezTo>
                <a:cubicBezTo>
                  <a:pt x="1639" y="2997"/>
                  <a:pt x="1743" y="2994"/>
                  <a:pt x="1846" y="2984"/>
                </a:cubicBezTo>
                <a:cubicBezTo>
                  <a:pt x="2063" y="3013"/>
                  <a:pt x="2279" y="3048"/>
                  <a:pt x="2496" y="3072"/>
                </a:cubicBezTo>
                <a:cubicBezTo>
                  <a:pt x="2958" y="3124"/>
                  <a:pt x="2767" y="3041"/>
                  <a:pt x="2954" y="3131"/>
                </a:cubicBezTo>
                <a:cubicBezTo>
                  <a:pt x="3195" y="3102"/>
                  <a:pt x="3439" y="3093"/>
                  <a:pt x="3677" y="3043"/>
                </a:cubicBezTo>
                <a:cubicBezTo>
                  <a:pt x="3698" y="3038"/>
                  <a:pt x="3662" y="3001"/>
                  <a:pt x="3648" y="2984"/>
                </a:cubicBezTo>
                <a:cubicBezTo>
                  <a:pt x="3632" y="2965"/>
                  <a:pt x="3610" y="2953"/>
                  <a:pt x="3589" y="2939"/>
                </a:cubicBezTo>
                <a:cubicBezTo>
                  <a:pt x="3483" y="2868"/>
                  <a:pt x="3370" y="2818"/>
                  <a:pt x="3264" y="2747"/>
                </a:cubicBezTo>
                <a:cubicBezTo>
                  <a:pt x="3254" y="2727"/>
                  <a:pt x="3235" y="2710"/>
                  <a:pt x="3234" y="2688"/>
                </a:cubicBezTo>
                <a:cubicBezTo>
                  <a:pt x="3230" y="2555"/>
                  <a:pt x="3195" y="2410"/>
                  <a:pt x="3249" y="2289"/>
                </a:cubicBezTo>
                <a:cubicBezTo>
                  <a:pt x="3267" y="2249"/>
                  <a:pt x="3512" y="2099"/>
                  <a:pt x="3603" y="2068"/>
                </a:cubicBezTo>
                <a:cubicBezTo>
                  <a:pt x="3643" y="1952"/>
                  <a:pt x="3656" y="1807"/>
                  <a:pt x="3766" y="1728"/>
                </a:cubicBezTo>
                <a:cubicBezTo>
                  <a:pt x="4058" y="1518"/>
                  <a:pt x="3725" y="1745"/>
                  <a:pt x="3943" y="1625"/>
                </a:cubicBezTo>
                <a:cubicBezTo>
                  <a:pt x="4067" y="1557"/>
                  <a:pt x="3932" y="1595"/>
                  <a:pt x="4076" y="1566"/>
                </a:cubicBezTo>
                <a:cubicBezTo>
                  <a:pt x="4197" y="1474"/>
                  <a:pt x="4124" y="1504"/>
                  <a:pt x="4371" y="1595"/>
                </a:cubicBezTo>
                <a:cubicBezTo>
                  <a:pt x="4504" y="1644"/>
                  <a:pt x="4592" y="1705"/>
                  <a:pt x="4726" y="1728"/>
                </a:cubicBezTo>
                <a:cubicBezTo>
                  <a:pt x="4903" y="1829"/>
                  <a:pt x="4943" y="1803"/>
                  <a:pt x="5154" y="1773"/>
                </a:cubicBezTo>
                <a:cubicBezTo>
                  <a:pt x="5225" y="1702"/>
                  <a:pt x="5294" y="1653"/>
                  <a:pt x="5346" y="1566"/>
                </a:cubicBezTo>
                <a:cubicBezTo>
                  <a:pt x="5364" y="1461"/>
                  <a:pt x="5400" y="1357"/>
                  <a:pt x="5435" y="1256"/>
                </a:cubicBezTo>
                <a:cubicBezTo>
                  <a:pt x="5465" y="1022"/>
                  <a:pt x="5458" y="1138"/>
                  <a:pt x="5420" y="753"/>
                </a:cubicBezTo>
                <a:cubicBezTo>
                  <a:pt x="5411" y="666"/>
                  <a:pt x="5404" y="685"/>
                  <a:pt x="5361" y="606"/>
                </a:cubicBezTo>
                <a:cubicBezTo>
                  <a:pt x="5345" y="577"/>
                  <a:pt x="5336" y="544"/>
                  <a:pt x="5317" y="517"/>
                </a:cubicBezTo>
                <a:cubicBezTo>
                  <a:pt x="5194" y="340"/>
                  <a:pt x="4932" y="291"/>
                  <a:pt x="4741" y="237"/>
                </a:cubicBezTo>
                <a:cubicBezTo>
                  <a:pt x="4357" y="254"/>
                  <a:pt x="4524" y="251"/>
                  <a:pt x="4238" y="251"/>
                </a:cubicBezTo>
                <a:lnTo>
                  <a:pt x="3116" y="303"/>
                </a:lnTo>
              </a:path>
            </a:pathLst>
          </a:custGeom>
          <a:solidFill>
            <a:srgbClr val="C0C0C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147459" name="Group 3"/>
          <p:cNvGrpSpPr>
            <a:grpSpLocks/>
          </p:cNvGrpSpPr>
          <p:nvPr/>
        </p:nvGrpSpPr>
        <p:grpSpPr bwMode="auto">
          <a:xfrm>
            <a:off x="6400800" y="3878263"/>
            <a:ext cx="1825625" cy="1912937"/>
            <a:chOff x="4579" y="153"/>
            <a:chExt cx="1150" cy="1205"/>
          </a:xfrm>
        </p:grpSpPr>
        <p:sp>
          <p:nvSpPr>
            <p:cNvPr id="147460" name="Freeform 4"/>
            <p:cNvSpPr>
              <a:spLocks/>
            </p:cNvSpPr>
            <p:nvPr/>
          </p:nvSpPr>
          <p:spPr bwMode="auto">
            <a:xfrm>
              <a:off x="4579" y="408"/>
              <a:ext cx="1109" cy="950"/>
            </a:xfrm>
            <a:custGeom>
              <a:avLst/>
              <a:gdLst>
                <a:gd name="T0" fmla="*/ 52 w 1109"/>
                <a:gd name="T1" fmla="*/ 131 h 950"/>
                <a:gd name="T2" fmla="*/ 52 w 1109"/>
                <a:gd name="T3" fmla="*/ 419 h 950"/>
                <a:gd name="T4" fmla="*/ 124 w 1109"/>
                <a:gd name="T5" fmla="*/ 639 h 950"/>
                <a:gd name="T6" fmla="*/ 276 w 1109"/>
                <a:gd name="T7" fmla="*/ 783 h 950"/>
                <a:gd name="T8" fmla="*/ 704 w 1109"/>
                <a:gd name="T9" fmla="*/ 919 h 950"/>
                <a:gd name="T10" fmla="*/ 1006 w 1109"/>
                <a:gd name="T11" fmla="*/ 933 h 950"/>
                <a:gd name="T12" fmla="*/ 1109 w 1109"/>
                <a:gd name="T13" fmla="*/ 785 h 950"/>
                <a:gd name="T14" fmla="*/ 1079 w 1109"/>
                <a:gd name="T15" fmla="*/ 357 h 950"/>
                <a:gd name="T16" fmla="*/ 1012 w 1109"/>
                <a:gd name="T17" fmla="*/ 227 h 950"/>
                <a:gd name="T18" fmla="*/ 858 w 1109"/>
                <a:gd name="T19" fmla="*/ 165 h 950"/>
                <a:gd name="T20" fmla="*/ 556 w 1109"/>
                <a:gd name="T21" fmla="*/ 3 h 950"/>
                <a:gd name="T22" fmla="*/ 116 w 1109"/>
                <a:gd name="T23" fmla="*/ 35 h 950"/>
                <a:gd name="T24" fmla="*/ 52 w 1109"/>
                <a:gd name="T25" fmla="*/ 163 h 950"/>
                <a:gd name="T26" fmla="*/ 84 w 1109"/>
                <a:gd name="T27" fmla="*/ 283 h 950"/>
                <a:gd name="T28" fmla="*/ 0 w 1109"/>
                <a:gd name="T29" fmla="*/ 231 h 950"/>
                <a:gd name="T30" fmla="*/ 52 w 1109"/>
                <a:gd name="T31" fmla="*/ 131 h 9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09" h="950">
                  <a:moveTo>
                    <a:pt x="52" y="131"/>
                  </a:moveTo>
                  <a:cubicBezTo>
                    <a:pt x="52" y="158"/>
                    <a:pt x="40" y="334"/>
                    <a:pt x="52" y="419"/>
                  </a:cubicBezTo>
                  <a:cubicBezTo>
                    <a:pt x="64" y="504"/>
                    <a:pt x="87" y="578"/>
                    <a:pt x="124" y="639"/>
                  </a:cubicBezTo>
                  <a:cubicBezTo>
                    <a:pt x="181" y="725"/>
                    <a:pt x="190" y="746"/>
                    <a:pt x="276" y="783"/>
                  </a:cubicBezTo>
                  <a:cubicBezTo>
                    <a:pt x="427" y="847"/>
                    <a:pt x="549" y="866"/>
                    <a:pt x="704" y="919"/>
                  </a:cubicBezTo>
                  <a:cubicBezTo>
                    <a:pt x="803" y="909"/>
                    <a:pt x="908" y="950"/>
                    <a:pt x="1006" y="933"/>
                  </a:cubicBezTo>
                  <a:cubicBezTo>
                    <a:pt x="1065" y="923"/>
                    <a:pt x="1109" y="785"/>
                    <a:pt x="1109" y="785"/>
                  </a:cubicBezTo>
                  <a:cubicBezTo>
                    <a:pt x="1099" y="642"/>
                    <a:pt x="1100" y="498"/>
                    <a:pt x="1079" y="357"/>
                  </a:cubicBezTo>
                  <a:cubicBezTo>
                    <a:pt x="1071" y="307"/>
                    <a:pt x="1042" y="254"/>
                    <a:pt x="1012" y="227"/>
                  </a:cubicBezTo>
                  <a:cubicBezTo>
                    <a:pt x="893" y="122"/>
                    <a:pt x="948" y="196"/>
                    <a:pt x="858" y="165"/>
                  </a:cubicBezTo>
                  <a:cubicBezTo>
                    <a:pt x="785" y="57"/>
                    <a:pt x="679" y="26"/>
                    <a:pt x="556" y="3"/>
                  </a:cubicBezTo>
                  <a:cubicBezTo>
                    <a:pt x="339" y="8"/>
                    <a:pt x="330" y="0"/>
                    <a:pt x="116" y="35"/>
                  </a:cubicBezTo>
                  <a:cubicBezTo>
                    <a:pt x="24" y="61"/>
                    <a:pt x="74" y="134"/>
                    <a:pt x="52" y="163"/>
                  </a:cubicBezTo>
                  <a:cubicBezTo>
                    <a:pt x="47" y="204"/>
                    <a:pt x="93" y="272"/>
                    <a:pt x="84" y="283"/>
                  </a:cubicBezTo>
                  <a:cubicBezTo>
                    <a:pt x="89" y="298"/>
                    <a:pt x="5" y="256"/>
                    <a:pt x="0" y="231"/>
                  </a:cubicBezTo>
                  <a:lnTo>
                    <a:pt x="52" y="131"/>
                  </a:lnTo>
                  <a:close/>
                </a:path>
              </a:pathLst>
            </a:custGeom>
            <a:solidFill>
              <a:srgbClr val="C0C0C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DDDDDD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461" name="Freeform 5"/>
            <p:cNvSpPr>
              <a:spLocks/>
            </p:cNvSpPr>
            <p:nvPr/>
          </p:nvSpPr>
          <p:spPr bwMode="auto">
            <a:xfrm>
              <a:off x="4603" y="384"/>
              <a:ext cx="1109" cy="950"/>
            </a:xfrm>
            <a:custGeom>
              <a:avLst/>
              <a:gdLst>
                <a:gd name="T0" fmla="*/ 52 w 1109"/>
                <a:gd name="T1" fmla="*/ 131 h 950"/>
                <a:gd name="T2" fmla="*/ 52 w 1109"/>
                <a:gd name="T3" fmla="*/ 419 h 950"/>
                <a:gd name="T4" fmla="*/ 124 w 1109"/>
                <a:gd name="T5" fmla="*/ 639 h 950"/>
                <a:gd name="T6" fmla="*/ 276 w 1109"/>
                <a:gd name="T7" fmla="*/ 783 h 950"/>
                <a:gd name="T8" fmla="*/ 704 w 1109"/>
                <a:gd name="T9" fmla="*/ 919 h 950"/>
                <a:gd name="T10" fmla="*/ 1006 w 1109"/>
                <a:gd name="T11" fmla="*/ 933 h 950"/>
                <a:gd name="T12" fmla="*/ 1109 w 1109"/>
                <a:gd name="T13" fmla="*/ 785 h 950"/>
                <a:gd name="T14" fmla="*/ 1079 w 1109"/>
                <a:gd name="T15" fmla="*/ 357 h 950"/>
                <a:gd name="T16" fmla="*/ 1012 w 1109"/>
                <a:gd name="T17" fmla="*/ 227 h 950"/>
                <a:gd name="T18" fmla="*/ 858 w 1109"/>
                <a:gd name="T19" fmla="*/ 165 h 950"/>
                <a:gd name="T20" fmla="*/ 556 w 1109"/>
                <a:gd name="T21" fmla="*/ 3 h 950"/>
                <a:gd name="T22" fmla="*/ 116 w 1109"/>
                <a:gd name="T23" fmla="*/ 35 h 950"/>
                <a:gd name="T24" fmla="*/ 52 w 1109"/>
                <a:gd name="T25" fmla="*/ 163 h 950"/>
                <a:gd name="T26" fmla="*/ 84 w 1109"/>
                <a:gd name="T27" fmla="*/ 283 h 950"/>
                <a:gd name="T28" fmla="*/ 0 w 1109"/>
                <a:gd name="T29" fmla="*/ 231 h 950"/>
                <a:gd name="T30" fmla="*/ 52 w 1109"/>
                <a:gd name="T31" fmla="*/ 131 h 9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09" h="950">
                  <a:moveTo>
                    <a:pt x="52" y="131"/>
                  </a:moveTo>
                  <a:cubicBezTo>
                    <a:pt x="52" y="158"/>
                    <a:pt x="40" y="334"/>
                    <a:pt x="52" y="419"/>
                  </a:cubicBezTo>
                  <a:cubicBezTo>
                    <a:pt x="64" y="504"/>
                    <a:pt x="87" y="578"/>
                    <a:pt x="124" y="639"/>
                  </a:cubicBezTo>
                  <a:cubicBezTo>
                    <a:pt x="181" y="725"/>
                    <a:pt x="190" y="746"/>
                    <a:pt x="276" y="783"/>
                  </a:cubicBezTo>
                  <a:cubicBezTo>
                    <a:pt x="427" y="847"/>
                    <a:pt x="549" y="866"/>
                    <a:pt x="704" y="919"/>
                  </a:cubicBezTo>
                  <a:cubicBezTo>
                    <a:pt x="803" y="909"/>
                    <a:pt x="908" y="950"/>
                    <a:pt x="1006" y="933"/>
                  </a:cubicBezTo>
                  <a:cubicBezTo>
                    <a:pt x="1065" y="923"/>
                    <a:pt x="1109" y="785"/>
                    <a:pt x="1109" y="785"/>
                  </a:cubicBezTo>
                  <a:cubicBezTo>
                    <a:pt x="1099" y="642"/>
                    <a:pt x="1100" y="498"/>
                    <a:pt x="1079" y="357"/>
                  </a:cubicBezTo>
                  <a:cubicBezTo>
                    <a:pt x="1071" y="307"/>
                    <a:pt x="1042" y="254"/>
                    <a:pt x="1012" y="227"/>
                  </a:cubicBezTo>
                  <a:cubicBezTo>
                    <a:pt x="893" y="122"/>
                    <a:pt x="948" y="196"/>
                    <a:pt x="858" y="165"/>
                  </a:cubicBezTo>
                  <a:cubicBezTo>
                    <a:pt x="785" y="57"/>
                    <a:pt x="679" y="26"/>
                    <a:pt x="556" y="3"/>
                  </a:cubicBezTo>
                  <a:cubicBezTo>
                    <a:pt x="339" y="8"/>
                    <a:pt x="330" y="0"/>
                    <a:pt x="116" y="35"/>
                  </a:cubicBezTo>
                  <a:cubicBezTo>
                    <a:pt x="24" y="61"/>
                    <a:pt x="74" y="134"/>
                    <a:pt x="52" y="163"/>
                  </a:cubicBezTo>
                  <a:cubicBezTo>
                    <a:pt x="47" y="204"/>
                    <a:pt x="93" y="272"/>
                    <a:pt x="84" y="283"/>
                  </a:cubicBezTo>
                  <a:cubicBezTo>
                    <a:pt x="89" y="298"/>
                    <a:pt x="5" y="256"/>
                    <a:pt x="0" y="231"/>
                  </a:cubicBezTo>
                  <a:lnTo>
                    <a:pt x="52" y="131"/>
                  </a:lnTo>
                  <a:close/>
                </a:path>
              </a:pathLst>
            </a:custGeom>
            <a:pattFill prst="horzBrick">
              <a:fgClr>
                <a:srgbClr val="DDDDDD"/>
              </a:fgClr>
              <a:bgClr>
                <a:schemeClr val="bg1"/>
              </a:bgClr>
            </a:patt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47462" name="Group 6"/>
            <p:cNvGrpSpPr>
              <a:grpSpLocks/>
            </p:cNvGrpSpPr>
            <p:nvPr/>
          </p:nvGrpSpPr>
          <p:grpSpPr bwMode="auto">
            <a:xfrm>
              <a:off x="4704" y="153"/>
              <a:ext cx="1025" cy="1152"/>
              <a:chOff x="4704" y="153"/>
              <a:chExt cx="1025" cy="1152"/>
            </a:xfrm>
          </p:grpSpPr>
          <p:graphicFrame>
            <p:nvGraphicFramePr>
              <p:cNvPr id="147463" name="Object 7"/>
              <p:cNvGraphicFramePr>
                <a:graphicFrameLocks noChangeAspect="1"/>
              </p:cNvGraphicFramePr>
              <p:nvPr/>
            </p:nvGraphicFramePr>
            <p:xfrm>
              <a:off x="4896" y="432"/>
              <a:ext cx="430" cy="681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6171" name="Clip" r:id="rId6" imgW="1917360" imgH="2997000" progId="MS_ClipArt_Gallery.2">
                      <p:embed/>
                    </p:oleObj>
                  </mc:Choice>
                  <mc:Fallback>
                    <p:oleObj name="Clip" r:id="rId6" imgW="1917360" imgH="2997000" progId="MS_ClipArt_Gallery.2">
                      <p:embed/>
                      <p:pic>
                        <p:nvPicPr>
                          <p:cNvPr id="0" name="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7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4896" y="432"/>
                            <a:ext cx="430" cy="681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ffectLst/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rgbClr val="FFFFFF"/>
                                </a:solidFill>
                              </a14:hiddenFill>
                            </a:ext>
                            <a:ext uri="{91240B29-F687-4F45-9708-019B960494DF}">
                              <a14:hiddenLine xmlns:a14="http://schemas.microsoft.com/office/drawing/2010/main" w="9525">
                                <a:solidFill>
                                  <a:srgbClr val="000000"/>
                                </a:solidFill>
                                <a:miter lim="800000"/>
                                <a:headEnd/>
                                <a:tailEnd/>
                              </a14:hiddenLine>
                            </a:ex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rgbClr val="808080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</p:pic>
                    </p:oleObj>
                  </mc:Fallback>
                </mc:AlternateContent>
              </a:graphicData>
            </a:graphic>
          </p:graphicFrame>
          <p:grpSp>
            <p:nvGrpSpPr>
              <p:cNvPr id="147464" name="Group 8"/>
              <p:cNvGrpSpPr>
                <a:grpSpLocks/>
              </p:cNvGrpSpPr>
              <p:nvPr/>
            </p:nvGrpSpPr>
            <p:grpSpPr bwMode="auto">
              <a:xfrm>
                <a:off x="4704" y="153"/>
                <a:ext cx="288" cy="873"/>
                <a:chOff x="4032" y="375"/>
                <a:chExt cx="288" cy="873"/>
              </a:xfrm>
            </p:grpSpPr>
            <p:pic>
              <p:nvPicPr>
                <p:cNvPr id="147465" name="Picture 9" descr="000803_1055_4732_v__v"/>
                <p:cNvPicPr>
                  <a:picLocks noChangeAspect="1" noChangeArrowheads="1"/>
                </p:cNvPicPr>
                <p:nvPr/>
              </p:nvPicPr>
              <p:blipFill>
                <a:blip r:embed="rId8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flipH="1">
                  <a:off x="4032" y="621"/>
                  <a:ext cx="288" cy="627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  <p:sp>
              <p:nvSpPr>
                <p:cNvPr id="147466" name="Text Box 10"/>
                <p:cNvSpPr txBox="1">
                  <a:spLocks noChangeArrowheads="1"/>
                </p:cNvSpPr>
                <p:nvPr/>
              </p:nvSpPr>
              <p:spPr bwMode="auto">
                <a:xfrm>
                  <a:off x="4032" y="375"/>
                  <a:ext cx="192" cy="327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/>
                <a:p>
                  <a:pPr>
                    <a:spcBef>
                      <a:spcPct val="50000"/>
                    </a:spcBef>
                  </a:pPr>
                  <a:r>
                    <a:rPr lang="en-US" sz="2800" dirty="0">
                      <a:solidFill>
                        <a:srgbClr val="FF0000"/>
                      </a:solidFill>
                      <a:latin typeface="Arial" charset="0"/>
                      <a:cs typeface="Arial" charset="0"/>
                    </a:rPr>
                    <a:t>?</a:t>
                  </a:r>
                </a:p>
              </p:txBody>
            </p:sp>
          </p:grpSp>
          <p:pic>
            <p:nvPicPr>
              <p:cNvPr id="147467" name="Picture 11" descr="EASTO008"/>
              <p:cNvPicPr>
                <a:picLocks noChangeAspect="1" noChangeArrowheads="1"/>
              </p:cNvPicPr>
              <p:nvPr/>
            </p:nvPicPr>
            <p:blipFill>
              <a:blip r:embed="rId9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136" y="681"/>
                <a:ext cx="593" cy="624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</p:grpSp>
      </p:grpSp>
      <p:pic>
        <p:nvPicPr>
          <p:cNvPr id="147468" name="Picture 12" descr="POINSET2"/>
          <p:cNvPicPr>
            <a:picLocks noChangeAspect="1" noChangeArrowheads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288" y="14288"/>
            <a:ext cx="1277937" cy="1273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47470" name="Picture 14" descr="POINSET2"/>
          <p:cNvPicPr>
            <a:picLocks noChangeAspect="1" noChangeArrowheads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-10800000">
            <a:off x="7800975" y="5519738"/>
            <a:ext cx="1279525" cy="12747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47471" name="Picture 15" descr="POINSET2"/>
          <p:cNvPicPr>
            <a:picLocks noChangeAspect="1" noChangeArrowheads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-16200000">
            <a:off x="7835900" y="26988"/>
            <a:ext cx="1279525" cy="1273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47472" name="Picture 16" descr="pretty_flower_purple_hb"/>
          <p:cNvPicPr>
            <a:picLocks noChangeAspect="1" noChangeArrowheads="1" noCrop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29538" y="5567363"/>
            <a:ext cx="1028700" cy="10287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47473" name="Picture 17" descr="pretty_flower_red_hb"/>
          <p:cNvPicPr>
            <a:picLocks noChangeAspect="1" noChangeArrowheads="1" noCrop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24800" y="333375"/>
            <a:ext cx="914400" cy="9144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47475" name="Picture 19" descr="pretty_flower_orange_hb"/>
          <p:cNvPicPr>
            <a:picLocks noChangeAspect="1" noChangeArrowheads="1" noCrop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5738" y="166688"/>
            <a:ext cx="1028700" cy="10287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47476" name="Freeform 20"/>
          <p:cNvSpPr>
            <a:spLocks/>
          </p:cNvSpPr>
          <p:nvPr/>
        </p:nvSpPr>
        <p:spPr bwMode="auto">
          <a:xfrm>
            <a:off x="228600" y="1447800"/>
            <a:ext cx="8675688" cy="5105400"/>
          </a:xfrm>
          <a:custGeom>
            <a:avLst/>
            <a:gdLst>
              <a:gd name="T0" fmla="*/ 4800 w 5465"/>
              <a:gd name="T1" fmla="*/ 310 h 3131"/>
              <a:gd name="T2" fmla="*/ 1772 w 5465"/>
              <a:gd name="T3" fmla="*/ 163 h 3131"/>
              <a:gd name="T4" fmla="*/ 1432 w 5465"/>
              <a:gd name="T5" fmla="*/ 0 h 3131"/>
              <a:gd name="T6" fmla="*/ 989 w 5465"/>
              <a:gd name="T7" fmla="*/ 15 h 3131"/>
              <a:gd name="T8" fmla="*/ 428 w 5465"/>
              <a:gd name="T9" fmla="*/ 89 h 3131"/>
              <a:gd name="T10" fmla="*/ 118 w 5465"/>
              <a:gd name="T11" fmla="*/ 177 h 3131"/>
              <a:gd name="T12" fmla="*/ 0 w 5465"/>
              <a:gd name="T13" fmla="*/ 635 h 3131"/>
              <a:gd name="T14" fmla="*/ 133 w 5465"/>
              <a:gd name="T15" fmla="*/ 1123 h 3131"/>
              <a:gd name="T16" fmla="*/ 266 w 5465"/>
              <a:gd name="T17" fmla="*/ 1448 h 3131"/>
              <a:gd name="T18" fmla="*/ 177 w 5465"/>
              <a:gd name="T19" fmla="*/ 1640 h 3131"/>
              <a:gd name="T20" fmla="*/ 221 w 5465"/>
              <a:gd name="T21" fmla="*/ 1846 h 3131"/>
              <a:gd name="T22" fmla="*/ 310 w 5465"/>
              <a:gd name="T23" fmla="*/ 2009 h 3131"/>
              <a:gd name="T24" fmla="*/ 458 w 5465"/>
              <a:gd name="T25" fmla="*/ 2304 h 3131"/>
              <a:gd name="T26" fmla="*/ 472 w 5465"/>
              <a:gd name="T27" fmla="*/ 2393 h 3131"/>
              <a:gd name="T28" fmla="*/ 546 w 5465"/>
              <a:gd name="T29" fmla="*/ 2496 h 3131"/>
              <a:gd name="T30" fmla="*/ 709 w 5465"/>
              <a:gd name="T31" fmla="*/ 2733 h 3131"/>
              <a:gd name="T32" fmla="*/ 768 w 5465"/>
              <a:gd name="T33" fmla="*/ 2880 h 3131"/>
              <a:gd name="T34" fmla="*/ 797 w 5465"/>
              <a:gd name="T35" fmla="*/ 2984 h 3131"/>
              <a:gd name="T36" fmla="*/ 945 w 5465"/>
              <a:gd name="T37" fmla="*/ 3087 h 3131"/>
              <a:gd name="T38" fmla="*/ 1152 w 5465"/>
              <a:gd name="T39" fmla="*/ 3117 h 3131"/>
              <a:gd name="T40" fmla="*/ 1462 w 5465"/>
              <a:gd name="T41" fmla="*/ 3043 h 3131"/>
              <a:gd name="T42" fmla="*/ 1536 w 5465"/>
              <a:gd name="T43" fmla="*/ 3013 h 3131"/>
              <a:gd name="T44" fmla="*/ 1846 w 5465"/>
              <a:gd name="T45" fmla="*/ 2984 h 3131"/>
              <a:gd name="T46" fmla="*/ 2496 w 5465"/>
              <a:gd name="T47" fmla="*/ 3072 h 3131"/>
              <a:gd name="T48" fmla="*/ 2954 w 5465"/>
              <a:gd name="T49" fmla="*/ 3131 h 3131"/>
              <a:gd name="T50" fmla="*/ 3677 w 5465"/>
              <a:gd name="T51" fmla="*/ 3043 h 3131"/>
              <a:gd name="T52" fmla="*/ 3648 w 5465"/>
              <a:gd name="T53" fmla="*/ 2984 h 3131"/>
              <a:gd name="T54" fmla="*/ 3589 w 5465"/>
              <a:gd name="T55" fmla="*/ 2939 h 3131"/>
              <a:gd name="T56" fmla="*/ 3264 w 5465"/>
              <a:gd name="T57" fmla="*/ 2747 h 3131"/>
              <a:gd name="T58" fmla="*/ 3234 w 5465"/>
              <a:gd name="T59" fmla="*/ 2688 h 3131"/>
              <a:gd name="T60" fmla="*/ 3249 w 5465"/>
              <a:gd name="T61" fmla="*/ 2289 h 3131"/>
              <a:gd name="T62" fmla="*/ 3603 w 5465"/>
              <a:gd name="T63" fmla="*/ 2068 h 3131"/>
              <a:gd name="T64" fmla="*/ 3766 w 5465"/>
              <a:gd name="T65" fmla="*/ 1728 h 3131"/>
              <a:gd name="T66" fmla="*/ 3943 w 5465"/>
              <a:gd name="T67" fmla="*/ 1625 h 3131"/>
              <a:gd name="T68" fmla="*/ 4076 w 5465"/>
              <a:gd name="T69" fmla="*/ 1566 h 3131"/>
              <a:gd name="T70" fmla="*/ 4371 w 5465"/>
              <a:gd name="T71" fmla="*/ 1595 h 3131"/>
              <a:gd name="T72" fmla="*/ 4726 w 5465"/>
              <a:gd name="T73" fmla="*/ 1728 h 3131"/>
              <a:gd name="T74" fmla="*/ 5154 w 5465"/>
              <a:gd name="T75" fmla="*/ 1773 h 3131"/>
              <a:gd name="T76" fmla="*/ 5346 w 5465"/>
              <a:gd name="T77" fmla="*/ 1566 h 3131"/>
              <a:gd name="T78" fmla="*/ 5435 w 5465"/>
              <a:gd name="T79" fmla="*/ 1256 h 3131"/>
              <a:gd name="T80" fmla="*/ 5420 w 5465"/>
              <a:gd name="T81" fmla="*/ 753 h 3131"/>
              <a:gd name="T82" fmla="*/ 5361 w 5465"/>
              <a:gd name="T83" fmla="*/ 606 h 3131"/>
              <a:gd name="T84" fmla="*/ 5317 w 5465"/>
              <a:gd name="T85" fmla="*/ 517 h 3131"/>
              <a:gd name="T86" fmla="*/ 4741 w 5465"/>
              <a:gd name="T87" fmla="*/ 237 h 3131"/>
              <a:gd name="T88" fmla="*/ 4238 w 5465"/>
              <a:gd name="T89" fmla="*/ 251 h 3131"/>
              <a:gd name="T90" fmla="*/ 3116 w 5465"/>
              <a:gd name="T91" fmla="*/ 303 h 31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5465" h="3131">
                <a:moveTo>
                  <a:pt x="4800" y="310"/>
                </a:moveTo>
                <a:cubicBezTo>
                  <a:pt x="2535" y="283"/>
                  <a:pt x="3012" y="385"/>
                  <a:pt x="1772" y="163"/>
                </a:cubicBezTo>
                <a:cubicBezTo>
                  <a:pt x="1660" y="99"/>
                  <a:pt x="1546" y="58"/>
                  <a:pt x="1432" y="0"/>
                </a:cubicBezTo>
                <a:cubicBezTo>
                  <a:pt x="1284" y="5"/>
                  <a:pt x="1136" y="2"/>
                  <a:pt x="989" y="15"/>
                </a:cubicBezTo>
                <a:cubicBezTo>
                  <a:pt x="801" y="31"/>
                  <a:pt x="616" y="70"/>
                  <a:pt x="428" y="89"/>
                </a:cubicBezTo>
                <a:cubicBezTo>
                  <a:pt x="323" y="115"/>
                  <a:pt x="223" y="152"/>
                  <a:pt x="118" y="177"/>
                </a:cubicBezTo>
                <a:cubicBezTo>
                  <a:pt x="74" y="329"/>
                  <a:pt x="31" y="480"/>
                  <a:pt x="0" y="635"/>
                </a:cubicBezTo>
                <a:cubicBezTo>
                  <a:pt x="22" y="787"/>
                  <a:pt x="12" y="1002"/>
                  <a:pt x="133" y="1123"/>
                </a:cubicBezTo>
                <a:cubicBezTo>
                  <a:pt x="176" y="1234"/>
                  <a:pt x="233" y="1333"/>
                  <a:pt x="266" y="1448"/>
                </a:cubicBezTo>
                <a:cubicBezTo>
                  <a:pt x="241" y="1521"/>
                  <a:pt x="210" y="1572"/>
                  <a:pt x="177" y="1640"/>
                </a:cubicBezTo>
                <a:cubicBezTo>
                  <a:pt x="192" y="1709"/>
                  <a:pt x="202" y="1779"/>
                  <a:pt x="221" y="1846"/>
                </a:cubicBezTo>
                <a:cubicBezTo>
                  <a:pt x="259" y="1978"/>
                  <a:pt x="254" y="1916"/>
                  <a:pt x="310" y="2009"/>
                </a:cubicBezTo>
                <a:cubicBezTo>
                  <a:pt x="367" y="2104"/>
                  <a:pt x="402" y="2208"/>
                  <a:pt x="458" y="2304"/>
                </a:cubicBezTo>
                <a:cubicBezTo>
                  <a:pt x="463" y="2334"/>
                  <a:pt x="463" y="2364"/>
                  <a:pt x="472" y="2393"/>
                </a:cubicBezTo>
                <a:cubicBezTo>
                  <a:pt x="493" y="2465"/>
                  <a:pt x="503" y="2441"/>
                  <a:pt x="546" y="2496"/>
                </a:cubicBezTo>
                <a:cubicBezTo>
                  <a:pt x="643" y="2620"/>
                  <a:pt x="646" y="2629"/>
                  <a:pt x="709" y="2733"/>
                </a:cubicBezTo>
                <a:cubicBezTo>
                  <a:pt x="744" y="2879"/>
                  <a:pt x="692" y="2684"/>
                  <a:pt x="768" y="2880"/>
                </a:cubicBezTo>
                <a:cubicBezTo>
                  <a:pt x="781" y="2914"/>
                  <a:pt x="782" y="2951"/>
                  <a:pt x="797" y="2984"/>
                </a:cubicBezTo>
                <a:cubicBezTo>
                  <a:pt x="846" y="3090"/>
                  <a:pt x="844" y="3072"/>
                  <a:pt x="945" y="3087"/>
                </a:cubicBezTo>
                <a:cubicBezTo>
                  <a:pt x="1014" y="3097"/>
                  <a:pt x="1083" y="3107"/>
                  <a:pt x="1152" y="3117"/>
                </a:cubicBezTo>
                <a:cubicBezTo>
                  <a:pt x="1255" y="3092"/>
                  <a:pt x="1359" y="3068"/>
                  <a:pt x="1462" y="3043"/>
                </a:cubicBezTo>
                <a:cubicBezTo>
                  <a:pt x="1488" y="3037"/>
                  <a:pt x="1510" y="3017"/>
                  <a:pt x="1536" y="3013"/>
                </a:cubicBezTo>
                <a:cubicBezTo>
                  <a:pt x="1639" y="2997"/>
                  <a:pt x="1743" y="2994"/>
                  <a:pt x="1846" y="2984"/>
                </a:cubicBezTo>
                <a:cubicBezTo>
                  <a:pt x="2063" y="3013"/>
                  <a:pt x="2279" y="3048"/>
                  <a:pt x="2496" y="3072"/>
                </a:cubicBezTo>
                <a:cubicBezTo>
                  <a:pt x="2958" y="3124"/>
                  <a:pt x="2767" y="3041"/>
                  <a:pt x="2954" y="3131"/>
                </a:cubicBezTo>
                <a:cubicBezTo>
                  <a:pt x="3195" y="3102"/>
                  <a:pt x="3439" y="3093"/>
                  <a:pt x="3677" y="3043"/>
                </a:cubicBezTo>
                <a:cubicBezTo>
                  <a:pt x="3698" y="3038"/>
                  <a:pt x="3662" y="3001"/>
                  <a:pt x="3648" y="2984"/>
                </a:cubicBezTo>
                <a:cubicBezTo>
                  <a:pt x="3632" y="2965"/>
                  <a:pt x="3610" y="2953"/>
                  <a:pt x="3589" y="2939"/>
                </a:cubicBezTo>
                <a:cubicBezTo>
                  <a:pt x="3483" y="2868"/>
                  <a:pt x="3370" y="2818"/>
                  <a:pt x="3264" y="2747"/>
                </a:cubicBezTo>
                <a:cubicBezTo>
                  <a:pt x="3254" y="2727"/>
                  <a:pt x="3235" y="2710"/>
                  <a:pt x="3234" y="2688"/>
                </a:cubicBezTo>
                <a:cubicBezTo>
                  <a:pt x="3230" y="2555"/>
                  <a:pt x="3195" y="2410"/>
                  <a:pt x="3249" y="2289"/>
                </a:cubicBezTo>
                <a:cubicBezTo>
                  <a:pt x="3267" y="2249"/>
                  <a:pt x="3512" y="2099"/>
                  <a:pt x="3603" y="2068"/>
                </a:cubicBezTo>
                <a:cubicBezTo>
                  <a:pt x="3643" y="1952"/>
                  <a:pt x="3656" y="1807"/>
                  <a:pt x="3766" y="1728"/>
                </a:cubicBezTo>
                <a:cubicBezTo>
                  <a:pt x="4058" y="1518"/>
                  <a:pt x="3725" y="1745"/>
                  <a:pt x="3943" y="1625"/>
                </a:cubicBezTo>
                <a:cubicBezTo>
                  <a:pt x="4067" y="1557"/>
                  <a:pt x="3932" y="1595"/>
                  <a:pt x="4076" y="1566"/>
                </a:cubicBezTo>
                <a:cubicBezTo>
                  <a:pt x="4197" y="1474"/>
                  <a:pt x="4124" y="1504"/>
                  <a:pt x="4371" y="1595"/>
                </a:cubicBezTo>
                <a:cubicBezTo>
                  <a:pt x="4504" y="1644"/>
                  <a:pt x="4592" y="1705"/>
                  <a:pt x="4726" y="1728"/>
                </a:cubicBezTo>
                <a:cubicBezTo>
                  <a:pt x="4903" y="1829"/>
                  <a:pt x="4943" y="1803"/>
                  <a:pt x="5154" y="1773"/>
                </a:cubicBezTo>
                <a:cubicBezTo>
                  <a:pt x="5225" y="1702"/>
                  <a:pt x="5294" y="1653"/>
                  <a:pt x="5346" y="1566"/>
                </a:cubicBezTo>
                <a:cubicBezTo>
                  <a:pt x="5364" y="1461"/>
                  <a:pt x="5400" y="1357"/>
                  <a:pt x="5435" y="1256"/>
                </a:cubicBezTo>
                <a:cubicBezTo>
                  <a:pt x="5465" y="1022"/>
                  <a:pt x="5458" y="1138"/>
                  <a:pt x="5420" y="753"/>
                </a:cubicBezTo>
                <a:cubicBezTo>
                  <a:pt x="5411" y="666"/>
                  <a:pt x="5404" y="685"/>
                  <a:pt x="5361" y="606"/>
                </a:cubicBezTo>
                <a:cubicBezTo>
                  <a:pt x="5345" y="577"/>
                  <a:pt x="5336" y="544"/>
                  <a:pt x="5317" y="517"/>
                </a:cubicBezTo>
                <a:cubicBezTo>
                  <a:pt x="5194" y="340"/>
                  <a:pt x="4932" y="291"/>
                  <a:pt x="4741" y="237"/>
                </a:cubicBezTo>
                <a:cubicBezTo>
                  <a:pt x="4357" y="254"/>
                  <a:pt x="4524" y="251"/>
                  <a:pt x="4238" y="251"/>
                </a:cubicBezTo>
                <a:lnTo>
                  <a:pt x="3116" y="303"/>
                </a:lnTo>
              </a:path>
            </a:pathLst>
          </a:custGeom>
          <a:pattFill prst="horzBrick">
            <a:fgClr>
              <a:srgbClr val="99CCFF"/>
            </a:fgClr>
            <a:bgClr>
              <a:schemeClr val="bg1"/>
            </a:bgClr>
          </a:patt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147477" name="Group 21"/>
          <p:cNvGrpSpPr>
            <a:grpSpLocks/>
          </p:cNvGrpSpPr>
          <p:nvPr/>
        </p:nvGrpSpPr>
        <p:grpSpPr bwMode="auto">
          <a:xfrm>
            <a:off x="6538728" y="5768023"/>
            <a:ext cx="1066800" cy="833437"/>
            <a:chOff x="4502" y="3363"/>
            <a:chExt cx="672" cy="525"/>
          </a:xfrm>
        </p:grpSpPr>
        <p:grpSp>
          <p:nvGrpSpPr>
            <p:cNvPr id="147478" name="Group 22"/>
            <p:cNvGrpSpPr>
              <a:grpSpLocks/>
            </p:cNvGrpSpPr>
            <p:nvPr/>
          </p:nvGrpSpPr>
          <p:grpSpPr bwMode="auto">
            <a:xfrm>
              <a:off x="4502" y="3363"/>
              <a:ext cx="672" cy="525"/>
              <a:chOff x="47" y="0"/>
              <a:chExt cx="5713" cy="4320"/>
            </a:xfrm>
          </p:grpSpPr>
          <p:sp>
            <p:nvSpPr>
              <p:cNvPr id="147479" name="Freeform 23"/>
              <p:cNvSpPr>
                <a:spLocks/>
              </p:cNvSpPr>
              <p:nvPr/>
            </p:nvSpPr>
            <p:spPr bwMode="auto">
              <a:xfrm>
                <a:off x="47" y="0"/>
                <a:ext cx="5713" cy="4320"/>
              </a:xfrm>
              <a:custGeom>
                <a:avLst/>
                <a:gdLst>
                  <a:gd name="T0" fmla="*/ 3365 w 5713"/>
                  <a:gd name="T1" fmla="*/ 58 h 4320"/>
                  <a:gd name="T2" fmla="*/ 3390 w 5713"/>
                  <a:gd name="T3" fmla="*/ 142 h 4320"/>
                  <a:gd name="T4" fmla="*/ 3613 w 5713"/>
                  <a:gd name="T5" fmla="*/ 187 h 4320"/>
                  <a:gd name="T6" fmla="*/ 4015 w 5713"/>
                  <a:gd name="T7" fmla="*/ 178 h 4320"/>
                  <a:gd name="T8" fmla="*/ 4051 w 5713"/>
                  <a:gd name="T9" fmla="*/ 310 h 4320"/>
                  <a:gd name="T10" fmla="*/ 3735 w 5713"/>
                  <a:gd name="T11" fmla="*/ 420 h 4320"/>
                  <a:gd name="T12" fmla="*/ 3794 w 5713"/>
                  <a:gd name="T13" fmla="*/ 514 h 4320"/>
                  <a:gd name="T14" fmla="*/ 3699 w 5713"/>
                  <a:gd name="T15" fmla="*/ 610 h 4320"/>
                  <a:gd name="T16" fmla="*/ 3576 w 5713"/>
                  <a:gd name="T17" fmla="*/ 663 h 4320"/>
                  <a:gd name="T18" fmla="*/ 3529 w 5713"/>
                  <a:gd name="T19" fmla="*/ 765 h 4320"/>
                  <a:gd name="T20" fmla="*/ 3699 w 5713"/>
                  <a:gd name="T21" fmla="*/ 779 h 4320"/>
                  <a:gd name="T22" fmla="*/ 3838 w 5713"/>
                  <a:gd name="T23" fmla="*/ 866 h 4320"/>
                  <a:gd name="T24" fmla="*/ 3855 w 5713"/>
                  <a:gd name="T25" fmla="*/ 996 h 4320"/>
                  <a:gd name="T26" fmla="*/ 4086 w 5713"/>
                  <a:gd name="T27" fmla="*/ 1008 h 4320"/>
                  <a:gd name="T28" fmla="*/ 4093 w 5713"/>
                  <a:gd name="T29" fmla="*/ 1019 h 4320"/>
                  <a:gd name="T30" fmla="*/ 4213 w 5713"/>
                  <a:gd name="T31" fmla="*/ 990 h 4320"/>
                  <a:gd name="T32" fmla="*/ 4402 w 5713"/>
                  <a:gd name="T33" fmla="*/ 1022 h 4320"/>
                  <a:gd name="T34" fmla="*/ 5351 w 5713"/>
                  <a:gd name="T35" fmla="*/ 1452 h 4320"/>
                  <a:gd name="T36" fmla="*/ 5642 w 5713"/>
                  <a:gd name="T37" fmla="*/ 1563 h 4320"/>
                  <a:gd name="T38" fmla="*/ 5637 w 5713"/>
                  <a:gd name="T39" fmla="*/ 1877 h 4320"/>
                  <a:gd name="T40" fmla="*/ 5417 w 5713"/>
                  <a:gd name="T41" fmla="*/ 2071 h 4320"/>
                  <a:gd name="T42" fmla="*/ 5321 w 5713"/>
                  <a:gd name="T43" fmla="*/ 2666 h 4320"/>
                  <a:gd name="T44" fmla="*/ 5311 w 5713"/>
                  <a:gd name="T45" fmla="*/ 2755 h 4320"/>
                  <a:gd name="T46" fmla="*/ 4581 w 5713"/>
                  <a:gd name="T47" fmla="*/ 3818 h 4320"/>
                  <a:gd name="T48" fmla="*/ 4260 w 5713"/>
                  <a:gd name="T49" fmla="*/ 3877 h 4320"/>
                  <a:gd name="T50" fmla="*/ 4554 w 5713"/>
                  <a:gd name="T51" fmla="*/ 4005 h 4320"/>
                  <a:gd name="T52" fmla="*/ 4525 w 5713"/>
                  <a:gd name="T53" fmla="*/ 4188 h 4320"/>
                  <a:gd name="T54" fmla="*/ 3961 w 5713"/>
                  <a:gd name="T55" fmla="*/ 4303 h 4320"/>
                  <a:gd name="T56" fmla="*/ 3451 w 5713"/>
                  <a:gd name="T57" fmla="*/ 4237 h 4320"/>
                  <a:gd name="T58" fmla="*/ 3194 w 5713"/>
                  <a:gd name="T59" fmla="*/ 4093 h 4320"/>
                  <a:gd name="T60" fmla="*/ 2990 w 5713"/>
                  <a:gd name="T61" fmla="*/ 3942 h 4320"/>
                  <a:gd name="T62" fmla="*/ 3034 w 5713"/>
                  <a:gd name="T63" fmla="*/ 3838 h 4320"/>
                  <a:gd name="T64" fmla="*/ 2789 w 5713"/>
                  <a:gd name="T65" fmla="*/ 3815 h 4320"/>
                  <a:gd name="T66" fmla="*/ 2632 w 5713"/>
                  <a:gd name="T67" fmla="*/ 3852 h 4320"/>
                  <a:gd name="T68" fmla="*/ 2598 w 5713"/>
                  <a:gd name="T69" fmla="*/ 3974 h 4320"/>
                  <a:gd name="T70" fmla="*/ 2478 w 5713"/>
                  <a:gd name="T71" fmla="*/ 4184 h 4320"/>
                  <a:gd name="T72" fmla="*/ 2169 w 5713"/>
                  <a:gd name="T73" fmla="*/ 4316 h 4320"/>
                  <a:gd name="T74" fmla="*/ 1723 w 5713"/>
                  <a:gd name="T75" fmla="*/ 4236 h 4320"/>
                  <a:gd name="T76" fmla="*/ 1515 w 5713"/>
                  <a:gd name="T77" fmla="*/ 4069 h 4320"/>
                  <a:gd name="T78" fmla="*/ 1203 w 5713"/>
                  <a:gd name="T79" fmla="*/ 3952 h 4320"/>
                  <a:gd name="T80" fmla="*/ 1017 w 5713"/>
                  <a:gd name="T81" fmla="*/ 3803 h 4320"/>
                  <a:gd name="T82" fmla="*/ 154 w 5713"/>
                  <a:gd name="T83" fmla="*/ 2099 h 4320"/>
                  <a:gd name="T84" fmla="*/ 5 w 5713"/>
                  <a:gd name="T85" fmla="*/ 1861 h 4320"/>
                  <a:gd name="T86" fmla="*/ 365 w 5713"/>
                  <a:gd name="T87" fmla="*/ 1116 h 4320"/>
                  <a:gd name="T88" fmla="*/ 870 w 5713"/>
                  <a:gd name="T89" fmla="*/ 1116 h 4320"/>
                  <a:gd name="T90" fmla="*/ 1395 w 5713"/>
                  <a:gd name="T91" fmla="*/ 1046 h 4320"/>
                  <a:gd name="T92" fmla="*/ 1497 w 5713"/>
                  <a:gd name="T93" fmla="*/ 992 h 4320"/>
                  <a:gd name="T94" fmla="*/ 1664 w 5713"/>
                  <a:gd name="T95" fmla="*/ 999 h 4320"/>
                  <a:gd name="T96" fmla="*/ 1814 w 5713"/>
                  <a:gd name="T97" fmla="*/ 995 h 4320"/>
                  <a:gd name="T98" fmla="*/ 2017 w 5713"/>
                  <a:gd name="T99" fmla="*/ 866 h 4320"/>
                  <a:gd name="T100" fmla="*/ 2260 w 5713"/>
                  <a:gd name="T101" fmla="*/ 782 h 4320"/>
                  <a:gd name="T102" fmla="*/ 2191 w 5713"/>
                  <a:gd name="T103" fmla="*/ 726 h 4320"/>
                  <a:gd name="T104" fmla="*/ 2056 w 5713"/>
                  <a:gd name="T105" fmla="*/ 670 h 4320"/>
                  <a:gd name="T106" fmla="*/ 2044 w 5713"/>
                  <a:gd name="T107" fmla="*/ 612 h 4320"/>
                  <a:gd name="T108" fmla="*/ 1973 w 5713"/>
                  <a:gd name="T109" fmla="*/ 575 h 4320"/>
                  <a:gd name="T110" fmla="*/ 1870 w 5713"/>
                  <a:gd name="T111" fmla="*/ 557 h 4320"/>
                  <a:gd name="T112" fmla="*/ 1689 w 5713"/>
                  <a:gd name="T113" fmla="*/ 406 h 4320"/>
                  <a:gd name="T114" fmla="*/ 2125 w 5713"/>
                  <a:gd name="T115" fmla="*/ 336 h 4320"/>
                  <a:gd name="T116" fmla="*/ 2740 w 5713"/>
                  <a:gd name="T117" fmla="*/ 30 h 43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5713" h="4320">
                    <a:moveTo>
                      <a:pt x="3348" y="0"/>
                    </a:moveTo>
                    <a:lnTo>
                      <a:pt x="3355" y="8"/>
                    </a:lnTo>
                    <a:lnTo>
                      <a:pt x="3360" y="16"/>
                    </a:lnTo>
                    <a:lnTo>
                      <a:pt x="3363" y="24"/>
                    </a:lnTo>
                    <a:lnTo>
                      <a:pt x="3365" y="32"/>
                    </a:lnTo>
                    <a:lnTo>
                      <a:pt x="3365" y="40"/>
                    </a:lnTo>
                    <a:lnTo>
                      <a:pt x="3365" y="48"/>
                    </a:lnTo>
                    <a:lnTo>
                      <a:pt x="3365" y="58"/>
                    </a:lnTo>
                    <a:lnTo>
                      <a:pt x="3365" y="66"/>
                    </a:lnTo>
                    <a:lnTo>
                      <a:pt x="3368" y="74"/>
                    </a:lnTo>
                    <a:lnTo>
                      <a:pt x="3373" y="83"/>
                    </a:lnTo>
                    <a:lnTo>
                      <a:pt x="3375" y="95"/>
                    </a:lnTo>
                    <a:lnTo>
                      <a:pt x="3377" y="107"/>
                    </a:lnTo>
                    <a:lnTo>
                      <a:pt x="3380" y="119"/>
                    </a:lnTo>
                    <a:lnTo>
                      <a:pt x="3385" y="131"/>
                    </a:lnTo>
                    <a:lnTo>
                      <a:pt x="3390" y="142"/>
                    </a:lnTo>
                    <a:lnTo>
                      <a:pt x="3395" y="154"/>
                    </a:lnTo>
                    <a:lnTo>
                      <a:pt x="3402" y="165"/>
                    </a:lnTo>
                    <a:lnTo>
                      <a:pt x="3409" y="175"/>
                    </a:lnTo>
                    <a:lnTo>
                      <a:pt x="3417" y="187"/>
                    </a:lnTo>
                    <a:lnTo>
                      <a:pt x="3424" y="197"/>
                    </a:lnTo>
                    <a:lnTo>
                      <a:pt x="3493" y="195"/>
                    </a:lnTo>
                    <a:lnTo>
                      <a:pt x="3554" y="191"/>
                    </a:lnTo>
                    <a:lnTo>
                      <a:pt x="3613" y="187"/>
                    </a:lnTo>
                    <a:lnTo>
                      <a:pt x="3667" y="182"/>
                    </a:lnTo>
                    <a:lnTo>
                      <a:pt x="3721" y="179"/>
                    </a:lnTo>
                    <a:lnTo>
                      <a:pt x="3775" y="174"/>
                    </a:lnTo>
                    <a:lnTo>
                      <a:pt x="3831" y="170"/>
                    </a:lnTo>
                    <a:lnTo>
                      <a:pt x="3887" y="166"/>
                    </a:lnTo>
                    <a:lnTo>
                      <a:pt x="3946" y="164"/>
                    </a:lnTo>
                    <a:lnTo>
                      <a:pt x="4010" y="162"/>
                    </a:lnTo>
                    <a:lnTo>
                      <a:pt x="4015" y="178"/>
                    </a:lnTo>
                    <a:lnTo>
                      <a:pt x="4020" y="195"/>
                    </a:lnTo>
                    <a:lnTo>
                      <a:pt x="4025" y="211"/>
                    </a:lnTo>
                    <a:lnTo>
                      <a:pt x="4029" y="228"/>
                    </a:lnTo>
                    <a:lnTo>
                      <a:pt x="4037" y="244"/>
                    </a:lnTo>
                    <a:lnTo>
                      <a:pt x="4042" y="261"/>
                    </a:lnTo>
                    <a:lnTo>
                      <a:pt x="4044" y="277"/>
                    </a:lnTo>
                    <a:lnTo>
                      <a:pt x="4049" y="294"/>
                    </a:lnTo>
                    <a:lnTo>
                      <a:pt x="4051" y="310"/>
                    </a:lnTo>
                    <a:lnTo>
                      <a:pt x="4054" y="326"/>
                    </a:lnTo>
                    <a:lnTo>
                      <a:pt x="3701" y="371"/>
                    </a:lnTo>
                    <a:lnTo>
                      <a:pt x="3689" y="381"/>
                    </a:lnTo>
                    <a:lnTo>
                      <a:pt x="3686" y="390"/>
                    </a:lnTo>
                    <a:lnTo>
                      <a:pt x="3694" y="398"/>
                    </a:lnTo>
                    <a:lnTo>
                      <a:pt x="3703" y="406"/>
                    </a:lnTo>
                    <a:lnTo>
                      <a:pt x="3718" y="413"/>
                    </a:lnTo>
                    <a:lnTo>
                      <a:pt x="3735" y="420"/>
                    </a:lnTo>
                    <a:lnTo>
                      <a:pt x="3752" y="427"/>
                    </a:lnTo>
                    <a:lnTo>
                      <a:pt x="3770" y="435"/>
                    </a:lnTo>
                    <a:lnTo>
                      <a:pt x="3782" y="443"/>
                    </a:lnTo>
                    <a:lnTo>
                      <a:pt x="3789" y="453"/>
                    </a:lnTo>
                    <a:lnTo>
                      <a:pt x="3797" y="468"/>
                    </a:lnTo>
                    <a:lnTo>
                      <a:pt x="3799" y="484"/>
                    </a:lnTo>
                    <a:lnTo>
                      <a:pt x="3797" y="499"/>
                    </a:lnTo>
                    <a:lnTo>
                      <a:pt x="3794" y="514"/>
                    </a:lnTo>
                    <a:lnTo>
                      <a:pt x="3787" y="528"/>
                    </a:lnTo>
                    <a:lnTo>
                      <a:pt x="3777" y="542"/>
                    </a:lnTo>
                    <a:lnTo>
                      <a:pt x="3767" y="556"/>
                    </a:lnTo>
                    <a:lnTo>
                      <a:pt x="3755" y="570"/>
                    </a:lnTo>
                    <a:lnTo>
                      <a:pt x="3740" y="582"/>
                    </a:lnTo>
                    <a:lnTo>
                      <a:pt x="3725" y="594"/>
                    </a:lnTo>
                    <a:lnTo>
                      <a:pt x="3713" y="603"/>
                    </a:lnTo>
                    <a:lnTo>
                      <a:pt x="3699" y="610"/>
                    </a:lnTo>
                    <a:lnTo>
                      <a:pt x="3679" y="614"/>
                    </a:lnTo>
                    <a:lnTo>
                      <a:pt x="3659" y="619"/>
                    </a:lnTo>
                    <a:lnTo>
                      <a:pt x="3640" y="623"/>
                    </a:lnTo>
                    <a:lnTo>
                      <a:pt x="3620" y="628"/>
                    </a:lnTo>
                    <a:lnTo>
                      <a:pt x="3603" y="634"/>
                    </a:lnTo>
                    <a:lnTo>
                      <a:pt x="3591" y="642"/>
                    </a:lnTo>
                    <a:lnTo>
                      <a:pt x="3581" y="651"/>
                    </a:lnTo>
                    <a:lnTo>
                      <a:pt x="3576" y="663"/>
                    </a:lnTo>
                    <a:lnTo>
                      <a:pt x="3576" y="676"/>
                    </a:lnTo>
                    <a:lnTo>
                      <a:pt x="3574" y="688"/>
                    </a:lnTo>
                    <a:lnTo>
                      <a:pt x="3569" y="701"/>
                    </a:lnTo>
                    <a:lnTo>
                      <a:pt x="3564" y="714"/>
                    </a:lnTo>
                    <a:lnTo>
                      <a:pt x="3556" y="726"/>
                    </a:lnTo>
                    <a:lnTo>
                      <a:pt x="3547" y="739"/>
                    </a:lnTo>
                    <a:lnTo>
                      <a:pt x="3537" y="752"/>
                    </a:lnTo>
                    <a:lnTo>
                      <a:pt x="3529" y="765"/>
                    </a:lnTo>
                    <a:lnTo>
                      <a:pt x="3520" y="778"/>
                    </a:lnTo>
                    <a:lnTo>
                      <a:pt x="3512" y="790"/>
                    </a:lnTo>
                    <a:lnTo>
                      <a:pt x="3542" y="790"/>
                    </a:lnTo>
                    <a:lnTo>
                      <a:pt x="3574" y="789"/>
                    </a:lnTo>
                    <a:lnTo>
                      <a:pt x="3603" y="787"/>
                    </a:lnTo>
                    <a:lnTo>
                      <a:pt x="3635" y="783"/>
                    </a:lnTo>
                    <a:lnTo>
                      <a:pt x="3667" y="781"/>
                    </a:lnTo>
                    <a:lnTo>
                      <a:pt x="3699" y="779"/>
                    </a:lnTo>
                    <a:lnTo>
                      <a:pt x="3730" y="779"/>
                    </a:lnTo>
                    <a:lnTo>
                      <a:pt x="3760" y="779"/>
                    </a:lnTo>
                    <a:lnTo>
                      <a:pt x="3792" y="782"/>
                    </a:lnTo>
                    <a:lnTo>
                      <a:pt x="3821" y="787"/>
                    </a:lnTo>
                    <a:lnTo>
                      <a:pt x="3833" y="807"/>
                    </a:lnTo>
                    <a:lnTo>
                      <a:pt x="3838" y="827"/>
                    </a:lnTo>
                    <a:lnTo>
                      <a:pt x="3841" y="846"/>
                    </a:lnTo>
                    <a:lnTo>
                      <a:pt x="3838" y="866"/>
                    </a:lnTo>
                    <a:lnTo>
                      <a:pt x="3833" y="885"/>
                    </a:lnTo>
                    <a:lnTo>
                      <a:pt x="3828" y="904"/>
                    </a:lnTo>
                    <a:lnTo>
                      <a:pt x="3821" y="925"/>
                    </a:lnTo>
                    <a:lnTo>
                      <a:pt x="3814" y="944"/>
                    </a:lnTo>
                    <a:lnTo>
                      <a:pt x="3809" y="964"/>
                    </a:lnTo>
                    <a:lnTo>
                      <a:pt x="3806" y="984"/>
                    </a:lnTo>
                    <a:lnTo>
                      <a:pt x="3831" y="990"/>
                    </a:lnTo>
                    <a:lnTo>
                      <a:pt x="3855" y="996"/>
                    </a:lnTo>
                    <a:lnTo>
                      <a:pt x="3882" y="999"/>
                    </a:lnTo>
                    <a:lnTo>
                      <a:pt x="3912" y="1002"/>
                    </a:lnTo>
                    <a:lnTo>
                      <a:pt x="3944" y="1003"/>
                    </a:lnTo>
                    <a:lnTo>
                      <a:pt x="3973" y="1004"/>
                    </a:lnTo>
                    <a:lnTo>
                      <a:pt x="4005" y="1005"/>
                    </a:lnTo>
                    <a:lnTo>
                      <a:pt x="4034" y="1005"/>
                    </a:lnTo>
                    <a:lnTo>
                      <a:pt x="4061" y="1006"/>
                    </a:lnTo>
                    <a:lnTo>
                      <a:pt x="4086" y="1008"/>
                    </a:lnTo>
                    <a:lnTo>
                      <a:pt x="4086" y="1010"/>
                    </a:lnTo>
                    <a:lnTo>
                      <a:pt x="4086" y="1012"/>
                    </a:lnTo>
                    <a:lnTo>
                      <a:pt x="4088" y="1013"/>
                    </a:lnTo>
                    <a:lnTo>
                      <a:pt x="4088" y="1014"/>
                    </a:lnTo>
                    <a:lnTo>
                      <a:pt x="4088" y="1015"/>
                    </a:lnTo>
                    <a:lnTo>
                      <a:pt x="4088" y="1016"/>
                    </a:lnTo>
                    <a:lnTo>
                      <a:pt x="4091" y="1018"/>
                    </a:lnTo>
                    <a:lnTo>
                      <a:pt x="4093" y="1019"/>
                    </a:lnTo>
                    <a:lnTo>
                      <a:pt x="4096" y="1020"/>
                    </a:lnTo>
                    <a:lnTo>
                      <a:pt x="4098" y="1020"/>
                    </a:lnTo>
                    <a:lnTo>
                      <a:pt x="4115" y="1013"/>
                    </a:lnTo>
                    <a:lnTo>
                      <a:pt x="4132" y="1007"/>
                    </a:lnTo>
                    <a:lnTo>
                      <a:pt x="4152" y="1002"/>
                    </a:lnTo>
                    <a:lnTo>
                      <a:pt x="4172" y="997"/>
                    </a:lnTo>
                    <a:lnTo>
                      <a:pt x="4191" y="994"/>
                    </a:lnTo>
                    <a:lnTo>
                      <a:pt x="4213" y="990"/>
                    </a:lnTo>
                    <a:lnTo>
                      <a:pt x="4235" y="987"/>
                    </a:lnTo>
                    <a:lnTo>
                      <a:pt x="4255" y="984"/>
                    </a:lnTo>
                    <a:lnTo>
                      <a:pt x="4277" y="982"/>
                    </a:lnTo>
                    <a:lnTo>
                      <a:pt x="4299" y="979"/>
                    </a:lnTo>
                    <a:lnTo>
                      <a:pt x="4333" y="987"/>
                    </a:lnTo>
                    <a:lnTo>
                      <a:pt x="4360" y="997"/>
                    </a:lnTo>
                    <a:lnTo>
                      <a:pt x="4382" y="1008"/>
                    </a:lnTo>
                    <a:lnTo>
                      <a:pt x="4402" y="1022"/>
                    </a:lnTo>
                    <a:lnTo>
                      <a:pt x="4414" y="1037"/>
                    </a:lnTo>
                    <a:lnTo>
                      <a:pt x="4426" y="1052"/>
                    </a:lnTo>
                    <a:lnTo>
                      <a:pt x="4436" y="1068"/>
                    </a:lnTo>
                    <a:lnTo>
                      <a:pt x="4446" y="1085"/>
                    </a:lnTo>
                    <a:lnTo>
                      <a:pt x="4456" y="1101"/>
                    </a:lnTo>
                    <a:lnTo>
                      <a:pt x="4468" y="1116"/>
                    </a:lnTo>
                    <a:lnTo>
                      <a:pt x="5351" y="1119"/>
                    </a:lnTo>
                    <a:lnTo>
                      <a:pt x="5351" y="1452"/>
                    </a:lnTo>
                    <a:lnTo>
                      <a:pt x="5387" y="1466"/>
                    </a:lnTo>
                    <a:lnTo>
                      <a:pt x="5424" y="1478"/>
                    </a:lnTo>
                    <a:lnTo>
                      <a:pt x="5463" y="1492"/>
                    </a:lnTo>
                    <a:lnTo>
                      <a:pt x="5503" y="1504"/>
                    </a:lnTo>
                    <a:lnTo>
                      <a:pt x="5542" y="1517"/>
                    </a:lnTo>
                    <a:lnTo>
                      <a:pt x="5578" y="1531"/>
                    </a:lnTo>
                    <a:lnTo>
                      <a:pt x="5610" y="1547"/>
                    </a:lnTo>
                    <a:lnTo>
                      <a:pt x="5642" y="1563"/>
                    </a:lnTo>
                    <a:lnTo>
                      <a:pt x="5667" y="1581"/>
                    </a:lnTo>
                    <a:lnTo>
                      <a:pt x="5686" y="1602"/>
                    </a:lnTo>
                    <a:lnTo>
                      <a:pt x="5706" y="1648"/>
                    </a:lnTo>
                    <a:lnTo>
                      <a:pt x="5713" y="1695"/>
                    </a:lnTo>
                    <a:lnTo>
                      <a:pt x="5708" y="1742"/>
                    </a:lnTo>
                    <a:lnTo>
                      <a:pt x="5694" y="1788"/>
                    </a:lnTo>
                    <a:lnTo>
                      <a:pt x="5669" y="1834"/>
                    </a:lnTo>
                    <a:lnTo>
                      <a:pt x="5637" y="1877"/>
                    </a:lnTo>
                    <a:lnTo>
                      <a:pt x="5603" y="1922"/>
                    </a:lnTo>
                    <a:lnTo>
                      <a:pt x="5561" y="1964"/>
                    </a:lnTo>
                    <a:lnTo>
                      <a:pt x="5517" y="2005"/>
                    </a:lnTo>
                    <a:lnTo>
                      <a:pt x="5473" y="2045"/>
                    </a:lnTo>
                    <a:lnTo>
                      <a:pt x="5458" y="2052"/>
                    </a:lnTo>
                    <a:lnTo>
                      <a:pt x="5446" y="2059"/>
                    </a:lnTo>
                    <a:lnTo>
                      <a:pt x="5431" y="2066"/>
                    </a:lnTo>
                    <a:lnTo>
                      <a:pt x="5417" y="2071"/>
                    </a:lnTo>
                    <a:lnTo>
                      <a:pt x="5402" y="2077"/>
                    </a:lnTo>
                    <a:lnTo>
                      <a:pt x="5390" y="2083"/>
                    </a:lnTo>
                    <a:lnTo>
                      <a:pt x="5375" y="2088"/>
                    </a:lnTo>
                    <a:lnTo>
                      <a:pt x="5360" y="2094"/>
                    </a:lnTo>
                    <a:lnTo>
                      <a:pt x="5346" y="2101"/>
                    </a:lnTo>
                    <a:lnTo>
                      <a:pt x="5333" y="2107"/>
                    </a:lnTo>
                    <a:lnTo>
                      <a:pt x="5314" y="2654"/>
                    </a:lnTo>
                    <a:lnTo>
                      <a:pt x="5321" y="2666"/>
                    </a:lnTo>
                    <a:lnTo>
                      <a:pt x="5324" y="2677"/>
                    </a:lnTo>
                    <a:lnTo>
                      <a:pt x="5324" y="2688"/>
                    </a:lnTo>
                    <a:lnTo>
                      <a:pt x="5321" y="2700"/>
                    </a:lnTo>
                    <a:lnTo>
                      <a:pt x="5319" y="2711"/>
                    </a:lnTo>
                    <a:lnTo>
                      <a:pt x="5316" y="2723"/>
                    </a:lnTo>
                    <a:lnTo>
                      <a:pt x="5314" y="2733"/>
                    </a:lnTo>
                    <a:lnTo>
                      <a:pt x="5311" y="2744"/>
                    </a:lnTo>
                    <a:lnTo>
                      <a:pt x="5311" y="2755"/>
                    </a:lnTo>
                    <a:lnTo>
                      <a:pt x="5314" y="2765"/>
                    </a:lnTo>
                    <a:lnTo>
                      <a:pt x="5297" y="3818"/>
                    </a:lnTo>
                    <a:lnTo>
                      <a:pt x="5179" y="3818"/>
                    </a:lnTo>
                    <a:lnTo>
                      <a:pt x="5059" y="3818"/>
                    </a:lnTo>
                    <a:lnTo>
                      <a:pt x="4939" y="3818"/>
                    </a:lnTo>
                    <a:lnTo>
                      <a:pt x="4819" y="3818"/>
                    </a:lnTo>
                    <a:lnTo>
                      <a:pt x="4699" y="3818"/>
                    </a:lnTo>
                    <a:lnTo>
                      <a:pt x="4581" y="3818"/>
                    </a:lnTo>
                    <a:lnTo>
                      <a:pt x="4463" y="3818"/>
                    </a:lnTo>
                    <a:lnTo>
                      <a:pt x="4353" y="3818"/>
                    </a:lnTo>
                    <a:lnTo>
                      <a:pt x="4245" y="3818"/>
                    </a:lnTo>
                    <a:lnTo>
                      <a:pt x="4142" y="3818"/>
                    </a:lnTo>
                    <a:lnTo>
                      <a:pt x="4105" y="3847"/>
                    </a:lnTo>
                    <a:lnTo>
                      <a:pt x="4154" y="3859"/>
                    </a:lnTo>
                    <a:lnTo>
                      <a:pt x="4206" y="3868"/>
                    </a:lnTo>
                    <a:lnTo>
                      <a:pt x="4260" y="3877"/>
                    </a:lnTo>
                    <a:lnTo>
                      <a:pt x="4311" y="3886"/>
                    </a:lnTo>
                    <a:lnTo>
                      <a:pt x="4363" y="3895"/>
                    </a:lnTo>
                    <a:lnTo>
                      <a:pt x="4409" y="3907"/>
                    </a:lnTo>
                    <a:lnTo>
                      <a:pt x="4453" y="3920"/>
                    </a:lnTo>
                    <a:lnTo>
                      <a:pt x="4490" y="3936"/>
                    </a:lnTo>
                    <a:lnTo>
                      <a:pt x="4522" y="3957"/>
                    </a:lnTo>
                    <a:lnTo>
                      <a:pt x="4547" y="3982"/>
                    </a:lnTo>
                    <a:lnTo>
                      <a:pt x="4554" y="4005"/>
                    </a:lnTo>
                    <a:lnTo>
                      <a:pt x="4556" y="4028"/>
                    </a:lnTo>
                    <a:lnTo>
                      <a:pt x="4556" y="4051"/>
                    </a:lnTo>
                    <a:lnTo>
                      <a:pt x="4554" y="4074"/>
                    </a:lnTo>
                    <a:lnTo>
                      <a:pt x="4549" y="4098"/>
                    </a:lnTo>
                    <a:lnTo>
                      <a:pt x="4542" y="4120"/>
                    </a:lnTo>
                    <a:lnTo>
                      <a:pt x="4537" y="4143"/>
                    </a:lnTo>
                    <a:lnTo>
                      <a:pt x="4529" y="4165"/>
                    </a:lnTo>
                    <a:lnTo>
                      <a:pt x="4525" y="4188"/>
                    </a:lnTo>
                    <a:lnTo>
                      <a:pt x="4520" y="4208"/>
                    </a:lnTo>
                    <a:lnTo>
                      <a:pt x="4456" y="4242"/>
                    </a:lnTo>
                    <a:lnTo>
                      <a:pt x="4385" y="4267"/>
                    </a:lnTo>
                    <a:lnTo>
                      <a:pt x="4306" y="4284"/>
                    </a:lnTo>
                    <a:lnTo>
                      <a:pt x="4225" y="4296"/>
                    </a:lnTo>
                    <a:lnTo>
                      <a:pt x="4140" y="4302"/>
                    </a:lnTo>
                    <a:lnTo>
                      <a:pt x="4051" y="4304"/>
                    </a:lnTo>
                    <a:lnTo>
                      <a:pt x="3961" y="4303"/>
                    </a:lnTo>
                    <a:lnTo>
                      <a:pt x="3870" y="4300"/>
                    </a:lnTo>
                    <a:lnTo>
                      <a:pt x="3779" y="4294"/>
                    </a:lnTo>
                    <a:lnTo>
                      <a:pt x="3689" y="4287"/>
                    </a:lnTo>
                    <a:lnTo>
                      <a:pt x="3647" y="4278"/>
                    </a:lnTo>
                    <a:lnTo>
                      <a:pt x="3600" y="4269"/>
                    </a:lnTo>
                    <a:lnTo>
                      <a:pt x="3551" y="4260"/>
                    </a:lnTo>
                    <a:lnTo>
                      <a:pt x="3500" y="4248"/>
                    </a:lnTo>
                    <a:lnTo>
                      <a:pt x="3451" y="4237"/>
                    </a:lnTo>
                    <a:lnTo>
                      <a:pt x="3407" y="4223"/>
                    </a:lnTo>
                    <a:lnTo>
                      <a:pt x="3368" y="4207"/>
                    </a:lnTo>
                    <a:lnTo>
                      <a:pt x="3338" y="4189"/>
                    </a:lnTo>
                    <a:lnTo>
                      <a:pt x="3319" y="4166"/>
                    </a:lnTo>
                    <a:lnTo>
                      <a:pt x="3311" y="4140"/>
                    </a:lnTo>
                    <a:lnTo>
                      <a:pt x="3272" y="4125"/>
                    </a:lnTo>
                    <a:lnTo>
                      <a:pt x="3233" y="4109"/>
                    </a:lnTo>
                    <a:lnTo>
                      <a:pt x="3194" y="4093"/>
                    </a:lnTo>
                    <a:lnTo>
                      <a:pt x="3157" y="4076"/>
                    </a:lnTo>
                    <a:lnTo>
                      <a:pt x="3123" y="4058"/>
                    </a:lnTo>
                    <a:lnTo>
                      <a:pt x="3091" y="4039"/>
                    </a:lnTo>
                    <a:lnTo>
                      <a:pt x="3059" y="4020"/>
                    </a:lnTo>
                    <a:lnTo>
                      <a:pt x="3029" y="3999"/>
                    </a:lnTo>
                    <a:lnTo>
                      <a:pt x="3005" y="3978"/>
                    </a:lnTo>
                    <a:lnTo>
                      <a:pt x="2983" y="3955"/>
                    </a:lnTo>
                    <a:lnTo>
                      <a:pt x="2990" y="3942"/>
                    </a:lnTo>
                    <a:lnTo>
                      <a:pt x="2995" y="3928"/>
                    </a:lnTo>
                    <a:lnTo>
                      <a:pt x="3000" y="3916"/>
                    </a:lnTo>
                    <a:lnTo>
                      <a:pt x="3005" y="3902"/>
                    </a:lnTo>
                    <a:lnTo>
                      <a:pt x="3012" y="3888"/>
                    </a:lnTo>
                    <a:lnTo>
                      <a:pt x="3017" y="3876"/>
                    </a:lnTo>
                    <a:lnTo>
                      <a:pt x="3022" y="3863"/>
                    </a:lnTo>
                    <a:lnTo>
                      <a:pt x="3027" y="3851"/>
                    </a:lnTo>
                    <a:lnTo>
                      <a:pt x="3034" y="3838"/>
                    </a:lnTo>
                    <a:lnTo>
                      <a:pt x="3039" y="3827"/>
                    </a:lnTo>
                    <a:lnTo>
                      <a:pt x="3005" y="3819"/>
                    </a:lnTo>
                    <a:lnTo>
                      <a:pt x="2971" y="3813"/>
                    </a:lnTo>
                    <a:lnTo>
                      <a:pt x="2936" y="3812"/>
                    </a:lnTo>
                    <a:lnTo>
                      <a:pt x="2902" y="3812"/>
                    </a:lnTo>
                    <a:lnTo>
                      <a:pt x="2865" y="3813"/>
                    </a:lnTo>
                    <a:lnTo>
                      <a:pt x="2828" y="3814"/>
                    </a:lnTo>
                    <a:lnTo>
                      <a:pt x="2789" y="3815"/>
                    </a:lnTo>
                    <a:lnTo>
                      <a:pt x="2750" y="3816"/>
                    </a:lnTo>
                    <a:lnTo>
                      <a:pt x="2706" y="3815"/>
                    </a:lnTo>
                    <a:lnTo>
                      <a:pt x="2659" y="3811"/>
                    </a:lnTo>
                    <a:lnTo>
                      <a:pt x="2647" y="3818"/>
                    </a:lnTo>
                    <a:lnTo>
                      <a:pt x="2640" y="3824"/>
                    </a:lnTo>
                    <a:lnTo>
                      <a:pt x="2635" y="3834"/>
                    </a:lnTo>
                    <a:lnTo>
                      <a:pt x="2632" y="3843"/>
                    </a:lnTo>
                    <a:lnTo>
                      <a:pt x="2632" y="3852"/>
                    </a:lnTo>
                    <a:lnTo>
                      <a:pt x="2632" y="3861"/>
                    </a:lnTo>
                    <a:lnTo>
                      <a:pt x="2632" y="3870"/>
                    </a:lnTo>
                    <a:lnTo>
                      <a:pt x="2632" y="3879"/>
                    </a:lnTo>
                    <a:lnTo>
                      <a:pt x="2630" y="3886"/>
                    </a:lnTo>
                    <a:lnTo>
                      <a:pt x="2623" y="3893"/>
                    </a:lnTo>
                    <a:lnTo>
                      <a:pt x="2615" y="3920"/>
                    </a:lnTo>
                    <a:lnTo>
                      <a:pt x="2608" y="3947"/>
                    </a:lnTo>
                    <a:lnTo>
                      <a:pt x="2598" y="3974"/>
                    </a:lnTo>
                    <a:lnTo>
                      <a:pt x="2591" y="4003"/>
                    </a:lnTo>
                    <a:lnTo>
                      <a:pt x="2578" y="4030"/>
                    </a:lnTo>
                    <a:lnTo>
                      <a:pt x="2566" y="4058"/>
                    </a:lnTo>
                    <a:lnTo>
                      <a:pt x="2554" y="4084"/>
                    </a:lnTo>
                    <a:lnTo>
                      <a:pt x="2537" y="4110"/>
                    </a:lnTo>
                    <a:lnTo>
                      <a:pt x="2520" y="4136"/>
                    </a:lnTo>
                    <a:lnTo>
                      <a:pt x="2497" y="4160"/>
                    </a:lnTo>
                    <a:lnTo>
                      <a:pt x="2478" y="4184"/>
                    </a:lnTo>
                    <a:lnTo>
                      <a:pt x="2453" y="4206"/>
                    </a:lnTo>
                    <a:lnTo>
                      <a:pt x="2422" y="4228"/>
                    </a:lnTo>
                    <a:lnTo>
                      <a:pt x="2387" y="4248"/>
                    </a:lnTo>
                    <a:lnTo>
                      <a:pt x="2348" y="4267"/>
                    </a:lnTo>
                    <a:lnTo>
                      <a:pt x="2309" y="4283"/>
                    </a:lnTo>
                    <a:lnTo>
                      <a:pt x="2265" y="4296"/>
                    </a:lnTo>
                    <a:lnTo>
                      <a:pt x="2218" y="4308"/>
                    </a:lnTo>
                    <a:lnTo>
                      <a:pt x="2169" y="4316"/>
                    </a:lnTo>
                    <a:lnTo>
                      <a:pt x="2120" y="4320"/>
                    </a:lnTo>
                    <a:lnTo>
                      <a:pt x="2054" y="4319"/>
                    </a:lnTo>
                    <a:lnTo>
                      <a:pt x="1993" y="4312"/>
                    </a:lnTo>
                    <a:lnTo>
                      <a:pt x="1934" y="4303"/>
                    </a:lnTo>
                    <a:lnTo>
                      <a:pt x="1877" y="4290"/>
                    </a:lnTo>
                    <a:lnTo>
                      <a:pt x="1823" y="4274"/>
                    </a:lnTo>
                    <a:lnTo>
                      <a:pt x="1772" y="4255"/>
                    </a:lnTo>
                    <a:lnTo>
                      <a:pt x="1723" y="4236"/>
                    </a:lnTo>
                    <a:lnTo>
                      <a:pt x="1676" y="4215"/>
                    </a:lnTo>
                    <a:lnTo>
                      <a:pt x="1632" y="4194"/>
                    </a:lnTo>
                    <a:lnTo>
                      <a:pt x="1591" y="4173"/>
                    </a:lnTo>
                    <a:lnTo>
                      <a:pt x="1610" y="4143"/>
                    </a:lnTo>
                    <a:lnTo>
                      <a:pt x="1610" y="4119"/>
                    </a:lnTo>
                    <a:lnTo>
                      <a:pt x="1591" y="4100"/>
                    </a:lnTo>
                    <a:lnTo>
                      <a:pt x="1559" y="4083"/>
                    </a:lnTo>
                    <a:lnTo>
                      <a:pt x="1515" y="4069"/>
                    </a:lnTo>
                    <a:lnTo>
                      <a:pt x="1466" y="4056"/>
                    </a:lnTo>
                    <a:lnTo>
                      <a:pt x="1414" y="4044"/>
                    </a:lnTo>
                    <a:lnTo>
                      <a:pt x="1368" y="4032"/>
                    </a:lnTo>
                    <a:lnTo>
                      <a:pt x="1323" y="4019"/>
                    </a:lnTo>
                    <a:lnTo>
                      <a:pt x="1292" y="4003"/>
                    </a:lnTo>
                    <a:lnTo>
                      <a:pt x="1260" y="3987"/>
                    </a:lnTo>
                    <a:lnTo>
                      <a:pt x="1230" y="3971"/>
                    </a:lnTo>
                    <a:lnTo>
                      <a:pt x="1203" y="3952"/>
                    </a:lnTo>
                    <a:lnTo>
                      <a:pt x="1179" y="3934"/>
                    </a:lnTo>
                    <a:lnTo>
                      <a:pt x="1159" y="3915"/>
                    </a:lnTo>
                    <a:lnTo>
                      <a:pt x="1140" y="3895"/>
                    </a:lnTo>
                    <a:lnTo>
                      <a:pt x="1122" y="3875"/>
                    </a:lnTo>
                    <a:lnTo>
                      <a:pt x="1105" y="3855"/>
                    </a:lnTo>
                    <a:lnTo>
                      <a:pt x="1088" y="3835"/>
                    </a:lnTo>
                    <a:lnTo>
                      <a:pt x="1071" y="3814"/>
                    </a:lnTo>
                    <a:lnTo>
                      <a:pt x="1017" y="3803"/>
                    </a:lnTo>
                    <a:lnTo>
                      <a:pt x="348" y="3803"/>
                    </a:lnTo>
                    <a:lnTo>
                      <a:pt x="355" y="2144"/>
                    </a:lnTo>
                    <a:lnTo>
                      <a:pt x="319" y="2140"/>
                    </a:lnTo>
                    <a:lnTo>
                      <a:pt x="284" y="2133"/>
                    </a:lnTo>
                    <a:lnTo>
                      <a:pt x="250" y="2126"/>
                    </a:lnTo>
                    <a:lnTo>
                      <a:pt x="216" y="2118"/>
                    </a:lnTo>
                    <a:lnTo>
                      <a:pt x="184" y="2109"/>
                    </a:lnTo>
                    <a:lnTo>
                      <a:pt x="154" y="2099"/>
                    </a:lnTo>
                    <a:lnTo>
                      <a:pt x="127" y="2087"/>
                    </a:lnTo>
                    <a:lnTo>
                      <a:pt x="103" y="2074"/>
                    </a:lnTo>
                    <a:lnTo>
                      <a:pt x="81" y="2059"/>
                    </a:lnTo>
                    <a:lnTo>
                      <a:pt x="64" y="2042"/>
                    </a:lnTo>
                    <a:lnTo>
                      <a:pt x="46" y="1999"/>
                    </a:lnTo>
                    <a:lnTo>
                      <a:pt x="32" y="1955"/>
                    </a:lnTo>
                    <a:lnTo>
                      <a:pt x="15" y="1908"/>
                    </a:lnTo>
                    <a:lnTo>
                      <a:pt x="5" y="1861"/>
                    </a:lnTo>
                    <a:lnTo>
                      <a:pt x="0" y="1813"/>
                    </a:lnTo>
                    <a:lnTo>
                      <a:pt x="2" y="1766"/>
                    </a:lnTo>
                    <a:lnTo>
                      <a:pt x="17" y="1720"/>
                    </a:lnTo>
                    <a:lnTo>
                      <a:pt x="42" y="1677"/>
                    </a:lnTo>
                    <a:lnTo>
                      <a:pt x="81" y="1635"/>
                    </a:lnTo>
                    <a:lnTo>
                      <a:pt x="135" y="1596"/>
                    </a:lnTo>
                    <a:lnTo>
                      <a:pt x="348" y="1543"/>
                    </a:lnTo>
                    <a:lnTo>
                      <a:pt x="365" y="1116"/>
                    </a:lnTo>
                    <a:lnTo>
                      <a:pt x="421" y="1116"/>
                    </a:lnTo>
                    <a:lnTo>
                      <a:pt x="485" y="1116"/>
                    </a:lnTo>
                    <a:lnTo>
                      <a:pt x="556" y="1116"/>
                    </a:lnTo>
                    <a:lnTo>
                      <a:pt x="630" y="1116"/>
                    </a:lnTo>
                    <a:lnTo>
                      <a:pt x="701" y="1116"/>
                    </a:lnTo>
                    <a:lnTo>
                      <a:pt x="767" y="1116"/>
                    </a:lnTo>
                    <a:lnTo>
                      <a:pt x="823" y="1116"/>
                    </a:lnTo>
                    <a:lnTo>
                      <a:pt x="870" y="1116"/>
                    </a:lnTo>
                    <a:lnTo>
                      <a:pt x="899" y="1116"/>
                    </a:lnTo>
                    <a:lnTo>
                      <a:pt x="909" y="1116"/>
                    </a:lnTo>
                    <a:lnTo>
                      <a:pt x="1319" y="1111"/>
                    </a:lnTo>
                    <a:lnTo>
                      <a:pt x="1331" y="1100"/>
                    </a:lnTo>
                    <a:lnTo>
                      <a:pt x="1345" y="1086"/>
                    </a:lnTo>
                    <a:lnTo>
                      <a:pt x="1360" y="1074"/>
                    </a:lnTo>
                    <a:lnTo>
                      <a:pt x="1377" y="1060"/>
                    </a:lnTo>
                    <a:lnTo>
                      <a:pt x="1395" y="1046"/>
                    </a:lnTo>
                    <a:lnTo>
                      <a:pt x="1412" y="1035"/>
                    </a:lnTo>
                    <a:lnTo>
                      <a:pt x="1424" y="1024"/>
                    </a:lnTo>
                    <a:lnTo>
                      <a:pt x="1436" y="1016"/>
                    </a:lnTo>
                    <a:lnTo>
                      <a:pt x="1444" y="1011"/>
                    </a:lnTo>
                    <a:lnTo>
                      <a:pt x="1446" y="1008"/>
                    </a:lnTo>
                    <a:lnTo>
                      <a:pt x="1461" y="1003"/>
                    </a:lnTo>
                    <a:lnTo>
                      <a:pt x="1478" y="997"/>
                    </a:lnTo>
                    <a:lnTo>
                      <a:pt x="1497" y="992"/>
                    </a:lnTo>
                    <a:lnTo>
                      <a:pt x="1517" y="988"/>
                    </a:lnTo>
                    <a:lnTo>
                      <a:pt x="1539" y="986"/>
                    </a:lnTo>
                    <a:lnTo>
                      <a:pt x="1564" y="983"/>
                    </a:lnTo>
                    <a:lnTo>
                      <a:pt x="1586" y="983"/>
                    </a:lnTo>
                    <a:lnTo>
                      <a:pt x="1610" y="984"/>
                    </a:lnTo>
                    <a:lnTo>
                      <a:pt x="1632" y="988"/>
                    </a:lnTo>
                    <a:lnTo>
                      <a:pt x="1652" y="992"/>
                    </a:lnTo>
                    <a:lnTo>
                      <a:pt x="1664" y="999"/>
                    </a:lnTo>
                    <a:lnTo>
                      <a:pt x="1676" y="1003"/>
                    </a:lnTo>
                    <a:lnTo>
                      <a:pt x="1694" y="1005"/>
                    </a:lnTo>
                    <a:lnTo>
                      <a:pt x="1713" y="1005"/>
                    </a:lnTo>
                    <a:lnTo>
                      <a:pt x="1733" y="1004"/>
                    </a:lnTo>
                    <a:lnTo>
                      <a:pt x="1752" y="1002"/>
                    </a:lnTo>
                    <a:lnTo>
                      <a:pt x="1774" y="999"/>
                    </a:lnTo>
                    <a:lnTo>
                      <a:pt x="1794" y="997"/>
                    </a:lnTo>
                    <a:lnTo>
                      <a:pt x="1814" y="995"/>
                    </a:lnTo>
                    <a:lnTo>
                      <a:pt x="1828" y="992"/>
                    </a:lnTo>
                    <a:lnTo>
                      <a:pt x="1897" y="991"/>
                    </a:lnTo>
                    <a:lnTo>
                      <a:pt x="1941" y="982"/>
                    </a:lnTo>
                    <a:lnTo>
                      <a:pt x="1973" y="966"/>
                    </a:lnTo>
                    <a:lnTo>
                      <a:pt x="1990" y="944"/>
                    </a:lnTo>
                    <a:lnTo>
                      <a:pt x="2002" y="919"/>
                    </a:lnTo>
                    <a:lnTo>
                      <a:pt x="2010" y="893"/>
                    </a:lnTo>
                    <a:lnTo>
                      <a:pt x="2017" y="866"/>
                    </a:lnTo>
                    <a:lnTo>
                      <a:pt x="2032" y="840"/>
                    </a:lnTo>
                    <a:lnTo>
                      <a:pt x="2056" y="818"/>
                    </a:lnTo>
                    <a:lnTo>
                      <a:pt x="2093" y="799"/>
                    </a:lnTo>
                    <a:lnTo>
                      <a:pt x="2262" y="814"/>
                    </a:lnTo>
                    <a:lnTo>
                      <a:pt x="2267" y="806"/>
                    </a:lnTo>
                    <a:lnTo>
                      <a:pt x="2265" y="797"/>
                    </a:lnTo>
                    <a:lnTo>
                      <a:pt x="2262" y="790"/>
                    </a:lnTo>
                    <a:lnTo>
                      <a:pt x="2260" y="782"/>
                    </a:lnTo>
                    <a:lnTo>
                      <a:pt x="2255" y="775"/>
                    </a:lnTo>
                    <a:lnTo>
                      <a:pt x="2247" y="767"/>
                    </a:lnTo>
                    <a:lnTo>
                      <a:pt x="2243" y="759"/>
                    </a:lnTo>
                    <a:lnTo>
                      <a:pt x="2238" y="751"/>
                    </a:lnTo>
                    <a:lnTo>
                      <a:pt x="2235" y="742"/>
                    </a:lnTo>
                    <a:lnTo>
                      <a:pt x="2233" y="732"/>
                    </a:lnTo>
                    <a:lnTo>
                      <a:pt x="2213" y="730"/>
                    </a:lnTo>
                    <a:lnTo>
                      <a:pt x="2191" y="726"/>
                    </a:lnTo>
                    <a:lnTo>
                      <a:pt x="2172" y="723"/>
                    </a:lnTo>
                    <a:lnTo>
                      <a:pt x="2152" y="717"/>
                    </a:lnTo>
                    <a:lnTo>
                      <a:pt x="2132" y="711"/>
                    </a:lnTo>
                    <a:lnTo>
                      <a:pt x="2113" y="706"/>
                    </a:lnTo>
                    <a:lnTo>
                      <a:pt x="2098" y="698"/>
                    </a:lnTo>
                    <a:lnTo>
                      <a:pt x="2081" y="690"/>
                    </a:lnTo>
                    <a:lnTo>
                      <a:pt x="2069" y="680"/>
                    </a:lnTo>
                    <a:lnTo>
                      <a:pt x="2056" y="670"/>
                    </a:lnTo>
                    <a:lnTo>
                      <a:pt x="2051" y="663"/>
                    </a:lnTo>
                    <a:lnTo>
                      <a:pt x="2049" y="655"/>
                    </a:lnTo>
                    <a:lnTo>
                      <a:pt x="2049" y="647"/>
                    </a:lnTo>
                    <a:lnTo>
                      <a:pt x="2051" y="639"/>
                    </a:lnTo>
                    <a:lnTo>
                      <a:pt x="2054" y="631"/>
                    </a:lnTo>
                    <a:lnTo>
                      <a:pt x="2056" y="624"/>
                    </a:lnTo>
                    <a:lnTo>
                      <a:pt x="2054" y="618"/>
                    </a:lnTo>
                    <a:lnTo>
                      <a:pt x="2044" y="612"/>
                    </a:lnTo>
                    <a:lnTo>
                      <a:pt x="2029" y="608"/>
                    </a:lnTo>
                    <a:lnTo>
                      <a:pt x="2005" y="605"/>
                    </a:lnTo>
                    <a:lnTo>
                      <a:pt x="1997" y="602"/>
                    </a:lnTo>
                    <a:lnTo>
                      <a:pt x="1990" y="597"/>
                    </a:lnTo>
                    <a:lnTo>
                      <a:pt x="1985" y="592"/>
                    </a:lnTo>
                    <a:lnTo>
                      <a:pt x="1980" y="587"/>
                    </a:lnTo>
                    <a:lnTo>
                      <a:pt x="1975" y="581"/>
                    </a:lnTo>
                    <a:lnTo>
                      <a:pt x="1973" y="575"/>
                    </a:lnTo>
                    <a:lnTo>
                      <a:pt x="1968" y="570"/>
                    </a:lnTo>
                    <a:lnTo>
                      <a:pt x="1966" y="565"/>
                    </a:lnTo>
                    <a:lnTo>
                      <a:pt x="1963" y="559"/>
                    </a:lnTo>
                    <a:lnTo>
                      <a:pt x="1961" y="556"/>
                    </a:lnTo>
                    <a:lnTo>
                      <a:pt x="1941" y="554"/>
                    </a:lnTo>
                    <a:lnTo>
                      <a:pt x="1917" y="554"/>
                    </a:lnTo>
                    <a:lnTo>
                      <a:pt x="1895" y="555"/>
                    </a:lnTo>
                    <a:lnTo>
                      <a:pt x="1870" y="557"/>
                    </a:lnTo>
                    <a:lnTo>
                      <a:pt x="1846" y="559"/>
                    </a:lnTo>
                    <a:lnTo>
                      <a:pt x="1821" y="563"/>
                    </a:lnTo>
                    <a:lnTo>
                      <a:pt x="1794" y="565"/>
                    </a:lnTo>
                    <a:lnTo>
                      <a:pt x="1767" y="567"/>
                    </a:lnTo>
                    <a:lnTo>
                      <a:pt x="1743" y="568"/>
                    </a:lnTo>
                    <a:lnTo>
                      <a:pt x="1716" y="567"/>
                    </a:lnTo>
                    <a:lnTo>
                      <a:pt x="1635" y="416"/>
                    </a:lnTo>
                    <a:lnTo>
                      <a:pt x="1689" y="406"/>
                    </a:lnTo>
                    <a:lnTo>
                      <a:pt x="1740" y="396"/>
                    </a:lnTo>
                    <a:lnTo>
                      <a:pt x="1794" y="387"/>
                    </a:lnTo>
                    <a:lnTo>
                      <a:pt x="1850" y="376"/>
                    </a:lnTo>
                    <a:lnTo>
                      <a:pt x="1904" y="368"/>
                    </a:lnTo>
                    <a:lnTo>
                      <a:pt x="1958" y="359"/>
                    </a:lnTo>
                    <a:lnTo>
                      <a:pt x="2015" y="351"/>
                    </a:lnTo>
                    <a:lnTo>
                      <a:pt x="2071" y="343"/>
                    </a:lnTo>
                    <a:lnTo>
                      <a:pt x="2125" y="336"/>
                    </a:lnTo>
                    <a:lnTo>
                      <a:pt x="2181" y="330"/>
                    </a:lnTo>
                    <a:lnTo>
                      <a:pt x="2218" y="314"/>
                    </a:lnTo>
                    <a:lnTo>
                      <a:pt x="2145" y="100"/>
                    </a:lnTo>
                    <a:lnTo>
                      <a:pt x="2262" y="84"/>
                    </a:lnTo>
                    <a:lnTo>
                      <a:pt x="2380" y="69"/>
                    </a:lnTo>
                    <a:lnTo>
                      <a:pt x="2500" y="54"/>
                    </a:lnTo>
                    <a:lnTo>
                      <a:pt x="2620" y="42"/>
                    </a:lnTo>
                    <a:lnTo>
                      <a:pt x="2740" y="30"/>
                    </a:lnTo>
                    <a:lnTo>
                      <a:pt x="2863" y="20"/>
                    </a:lnTo>
                    <a:lnTo>
                      <a:pt x="2985" y="12"/>
                    </a:lnTo>
                    <a:lnTo>
                      <a:pt x="3108" y="6"/>
                    </a:lnTo>
                    <a:lnTo>
                      <a:pt x="3228" y="3"/>
                    </a:lnTo>
                    <a:lnTo>
                      <a:pt x="3348" y="2"/>
                    </a:lnTo>
                    <a:lnTo>
                      <a:pt x="3348" y="2"/>
                    </a:lnTo>
                    <a:lnTo>
                      <a:pt x="3348" y="0"/>
                    </a:lnTo>
                    <a:close/>
                  </a:path>
                </a:pathLst>
              </a:custGeom>
              <a:solidFill>
                <a:srgbClr val="0019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480" name="Freeform 24"/>
              <p:cNvSpPr>
                <a:spLocks/>
              </p:cNvSpPr>
              <p:nvPr/>
            </p:nvSpPr>
            <p:spPr bwMode="auto">
              <a:xfrm>
                <a:off x="2380" y="83"/>
                <a:ext cx="890" cy="144"/>
              </a:xfrm>
              <a:custGeom>
                <a:avLst/>
                <a:gdLst>
                  <a:gd name="T0" fmla="*/ 890 w 890"/>
                  <a:gd name="T1" fmla="*/ 41 h 144"/>
                  <a:gd name="T2" fmla="*/ 890 w 890"/>
                  <a:gd name="T3" fmla="*/ 58 h 144"/>
                  <a:gd name="T4" fmla="*/ 804 w 890"/>
                  <a:gd name="T5" fmla="*/ 64 h 144"/>
                  <a:gd name="T6" fmla="*/ 716 w 890"/>
                  <a:gd name="T7" fmla="*/ 69 h 144"/>
                  <a:gd name="T8" fmla="*/ 630 w 890"/>
                  <a:gd name="T9" fmla="*/ 76 h 144"/>
                  <a:gd name="T10" fmla="*/ 540 w 890"/>
                  <a:gd name="T11" fmla="*/ 83 h 144"/>
                  <a:gd name="T12" fmla="*/ 451 w 890"/>
                  <a:gd name="T13" fmla="*/ 90 h 144"/>
                  <a:gd name="T14" fmla="*/ 365 w 890"/>
                  <a:gd name="T15" fmla="*/ 98 h 144"/>
                  <a:gd name="T16" fmla="*/ 277 w 890"/>
                  <a:gd name="T17" fmla="*/ 107 h 144"/>
                  <a:gd name="T18" fmla="*/ 191 w 890"/>
                  <a:gd name="T19" fmla="*/ 117 h 144"/>
                  <a:gd name="T20" fmla="*/ 108 w 890"/>
                  <a:gd name="T21" fmla="*/ 130 h 144"/>
                  <a:gd name="T22" fmla="*/ 25 w 890"/>
                  <a:gd name="T23" fmla="*/ 144 h 144"/>
                  <a:gd name="T24" fmla="*/ 0 w 890"/>
                  <a:gd name="T25" fmla="*/ 79 h 144"/>
                  <a:gd name="T26" fmla="*/ 81 w 890"/>
                  <a:gd name="T27" fmla="*/ 64 h 144"/>
                  <a:gd name="T28" fmla="*/ 164 w 890"/>
                  <a:gd name="T29" fmla="*/ 51 h 144"/>
                  <a:gd name="T30" fmla="*/ 248 w 890"/>
                  <a:gd name="T31" fmla="*/ 40 h 144"/>
                  <a:gd name="T32" fmla="*/ 334 w 890"/>
                  <a:gd name="T33" fmla="*/ 31 h 144"/>
                  <a:gd name="T34" fmla="*/ 422 w 890"/>
                  <a:gd name="T35" fmla="*/ 23 h 144"/>
                  <a:gd name="T36" fmla="*/ 510 w 890"/>
                  <a:gd name="T37" fmla="*/ 16 h 144"/>
                  <a:gd name="T38" fmla="*/ 598 w 890"/>
                  <a:gd name="T39" fmla="*/ 10 h 144"/>
                  <a:gd name="T40" fmla="*/ 687 w 890"/>
                  <a:gd name="T41" fmla="*/ 5 h 144"/>
                  <a:gd name="T42" fmla="*/ 775 w 890"/>
                  <a:gd name="T43" fmla="*/ 2 h 144"/>
                  <a:gd name="T44" fmla="*/ 863 w 890"/>
                  <a:gd name="T45" fmla="*/ 0 h 144"/>
                  <a:gd name="T46" fmla="*/ 890 w 890"/>
                  <a:gd name="T47" fmla="*/ 41 h 144"/>
                  <a:gd name="T48" fmla="*/ 890 w 890"/>
                  <a:gd name="T49" fmla="*/ 41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90" h="144">
                    <a:moveTo>
                      <a:pt x="890" y="41"/>
                    </a:moveTo>
                    <a:lnTo>
                      <a:pt x="890" y="58"/>
                    </a:lnTo>
                    <a:lnTo>
                      <a:pt x="804" y="64"/>
                    </a:lnTo>
                    <a:lnTo>
                      <a:pt x="716" y="69"/>
                    </a:lnTo>
                    <a:lnTo>
                      <a:pt x="630" y="76"/>
                    </a:lnTo>
                    <a:lnTo>
                      <a:pt x="540" y="83"/>
                    </a:lnTo>
                    <a:lnTo>
                      <a:pt x="451" y="90"/>
                    </a:lnTo>
                    <a:lnTo>
                      <a:pt x="365" y="98"/>
                    </a:lnTo>
                    <a:lnTo>
                      <a:pt x="277" y="107"/>
                    </a:lnTo>
                    <a:lnTo>
                      <a:pt x="191" y="117"/>
                    </a:lnTo>
                    <a:lnTo>
                      <a:pt x="108" y="130"/>
                    </a:lnTo>
                    <a:lnTo>
                      <a:pt x="25" y="144"/>
                    </a:lnTo>
                    <a:lnTo>
                      <a:pt x="0" y="79"/>
                    </a:lnTo>
                    <a:lnTo>
                      <a:pt x="81" y="64"/>
                    </a:lnTo>
                    <a:lnTo>
                      <a:pt x="164" y="51"/>
                    </a:lnTo>
                    <a:lnTo>
                      <a:pt x="248" y="40"/>
                    </a:lnTo>
                    <a:lnTo>
                      <a:pt x="334" y="31"/>
                    </a:lnTo>
                    <a:lnTo>
                      <a:pt x="422" y="23"/>
                    </a:lnTo>
                    <a:lnTo>
                      <a:pt x="510" y="16"/>
                    </a:lnTo>
                    <a:lnTo>
                      <a:pt x="598" y="10"/>
                    </a:lnTo>
                    <a:lnTo>
                      <a:pt x="687" y="5"/>
                    </a:lnTo>
                    <a:lnTo>
                      <a:pt x="775" y="2"/>
                    </a:lnTo>
                    <a:lnTo>
                      <a:pt x="863" y="0"/>
                    </a:lnTo>
                    <a:lnTo>
                      <a:pt x="890" y="41"/>
                    </a:lnTo>
                    <a:lnTo>
                      <a:pt x="890" y="41"/>
                    </a:lnTo>
                    <a:close/>
                  </a:path>
                </a:pathLst>
              </a:custGeom>
              <a:solidFill>
                <a:srgbClr val="FFB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481" name="Freeform 25"/>
              <p:cNvSpPr>
                <a:spLocks/>
              </p:cNvSpPr>
              <p:nvPr/>
            </p:nvSpPr>
            <p:spPr bwMode="auto">
              <a:xfrm>
                <a:off x="2412" y="162"/>
                <a:ext cx="875" cy="114"/>
              </a:xfrm>
              <a:custGeom>
                <a:avLst/>
                <a:gdLst>
                  <a:gd name="T0" fmla="*/ 875 w 875"/>
                  <a:gd name="T1" fmla="*/ 20 h 114"/>
                  <a:gd name="T2" fmla="*/ 858 w 875"/>
                  <a:gd name="T3" fmla="*/ 24 h 114"/>
                  <a:gd name="T4" fmla="*/ 838 w 875"/>
                  <a:gd name="T5" fmla="*/ 26 h 114"/>
                  <a:gd name="T6" fmla="*/ 816 w 875"/>
                  <a:gd name="T7" fmla="*/ 28 h 114"/>
                  <a:gd name="T8" fmla="*/ 794 w 875"/>
                  <a:gd name="T9" fmla="*/ 29 h 114"/>
                  <a:gd name="T10" fmla="*/ 770 w 875"/>
                  <a:gd name="T11" fmla="*/ 30 h 114"/>
                  <a:gd name="T12" fmla="*/ 745 w 875"/>
                  <a:gd name="T13" fmla="*/ 32 h 114"/>
                  <a:gd name="T14" fmla="*/ 723 w 875"/>
                  <a:gd name="T15" fmla="*/ 33 h 114"/>
                  <a:gd name="T16" fmla="*/ 699 w 875"/>
                  <a:gd name="T17" fmla="*/ 35 h 114"/>
                  <a:gd name="T18" fmla="*/ 677 w 875"/>
                  <a:gd name="T19" fmla="*/ 37 h 114"/>
                  <a:gd name="T20" fmla="*/ 655 w 875"/>
                  <a:gd name="T21" fmla="*/ 41 h 114"/>
                  <a:gd name="T22" fmla="*/ 588 w 875"/>
                  <a:gd name="T23" fmla="*/ 46 h 114"/>
                  <a:gd name="T24" fmla="*/ 522 w 875"/>
                  <a:gd name="T25" fmla="*/ 52 h 114"/>
                  <a:gd name="T26" fmla="*/ 456 w 875"/>
                  <a:gd name="T27" fmla="*/ 58 h 114"/>
                  <a:gd name="T28" fmla="*/ 392 w 875"/>
                  <a:gd name="T29" fmla="*/ 65 h 114"/>
                  <a:gd name="T30" fmla="*/ 329 w 875"/>
                  <a:gd name="T31" fmla="*/ 72 h 114"/>
                  <a:gd name="T32" fmla="*/ 265 w 875"/>
                  <a:gd name="T33" fmla="*/ 78 h 114"/>
                  <a:gd name="T34" fmla="*/ 204 w 875"/>
                  <a:gd name="T35" fmla="*/ 86 h 114"/>
                  <a:gd name="T36" fmla="*/ 142 w 875"/>
                  <a:gd name="T37" fmla="*/ 96 h 114"/>
                  <a:gd name="T38" fmla="*/ 81 w 875"/>
                  <a:gd name="T39" fmla="*/ 105 h 114"/>
                  <a:gd name="T40" fmla="*/ 20 w 875"/>
                  <a:gd name="T41" fmla="*/ 114 h 114"/>
                  <a:gd name="T42" fmla="*/ 0 w 875"/>
                  <a:gd name="T43" fmla="*/ 85 h 114"/>
                  <a:gd name="T44" fmla="*/ 79 w 875"/>
                  <a:gd name="T45" fmla="*/ 69 h 114"/>
                  <a:gd name="T46" fmla="*/ 162 w 875"/>
                  <a:gd name="T47" fmla="*/ 56 h 114"/>
                  <a:gd name="T48" fmla="*/ 245 w 875"/>
                  <a:gd name="T49" fmla="*/ 44 h 114"/>
                  <a:gd name="T50" fmla="*/ 333 w 875"/>
                  <a:gd name="T51" fmla="*/ 34 h 114"/>
                  <a:gd name="T52" fmla="*/ 422 w 875"/>
                  <a:gd name="T53" fmla="*/ 25 h 114"/>
                  <a:gd name="T54" fmla="*/ 512 w 875"/>
                  <a:gd name="T55" fmla="*/ 18 h 114"/>
                  <a:gd name="T56" fmla="*/ 603 w 875"/>
                  <a:gd name="T57" fmla="*/ 11 h 114"/>
                  <a:gd name="T58" fmla="*/ 694 w 875"/>
                  <a:gd name="T59" fmla="*/ 6 h 114"/>
                  <a:gd name="T60" fmla="*/ 782 w 875"/>
                  <a:gd name="T61" fmla="*/ 3 h 114"/>
                  <a:gd name="T62" fmla="*/ 868 w 875"/>
                  <a:gd name="T63" fmla="*/ 0 h 114"/>
                  <a:gd name="T64" fmla="*/ 875 w 875"/>
                  <a:gd name="T65" fmla="*/ 20 h 114"/>
                  <a:gd name="T66" fmla="*/ 875 w 875"/>
                  <a:gd name="T67" fmla="*/ 20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875" h="114">
                    <a:moveTo>
                      <a:pt x="875" y="20"/>
                    </a:moveTo>
                    <a:lnTo>
                      <a:pt x="858" y="24"/>
                    </a:lnTo>
                    <a:lnTo>
                      <a:pt x="838" y="26"/>
                    </a:lnTo>
                    <a:lnTo>
                      <a:pt x="816" y="28"/>
                    </a:lnTo>
                    <a:lnTo>
                      <a:pt x="794" y="29"/>
                    </a:lnTo>
                    <a:lnTo>
                      <a:pt x="770" y="30"/>
                    </a:lnTo>
                    <a:lnTo>
                      <a:pt x="745" y="32"/>
                    </a:lnTo>
                    <a:lnTo>
                      <a:pt x="723" y="33"/>
                    </a:lnTo>
                    <a:lnTo>
                      <a:pt x="699" y="35"/>
                    </a:lnTo>
                    <a:lnTo>
                      <a:pt x="677" y="37"/>
                    </a:lnTo>
                    <a:lnTo>
                      <a:pt x="655" y="41"/>
                    </a:lnTo>
                    <a:lnTo>
                      <a:pt x="588" y="46"/>
                    </a:lnTo>
                    <a:lnTo>
                      <a:pt x="522" y="52"/>
                    </a:lnTo>
                    <a:lnTo>
                      <a:pt x="456" y="58"/>
                    </a:lnTo>
                    <a:lnTo>
                      <a:pt x="392" y="65"/>
                    </a:lnTo>
                    <a:lnTo>
                      <a:pt x="329" y="72"/>
                    </a:lnTo>
                    <a:lnTo>
                      <a:pt x="265" y="78"/>
                    </a:lnTo>
                    <a:lnTo>
                      <a:pt x="204" y="86"/>
                    </a:lnTo>
                    <a:lnTo>
                      <a:pt x="142" y="96"/>
                    </a:lnTo>
                    <a:lnTo>
                      <a:pt x="81" y="105"/>
                    </a:lnTo>
                    <a:lnTo>
                      <a:pt x="20" y="114"/>
                    </a:lnTo>
                    <a:lnTo>
                      <a:pt x="0" y="85"/>
                    </a:lnTo>
                    <a:lnTo>
                      <a:pt x="79" y="69"/>
                    </a:lnTo>
                    <a:lnTo>
                      <a:pt x="162" y="56"/>
                    </a:lnTo>
                    <a:lnTo>
                      <a:pt x="245" y="44"/>
                    </a:lnTo>
                    <a:lnTo>
                      <a:pt x="333" y="34"/>
                    </a:lnTo>
                    <a:lnTo>
                      <a:pt x="422" y="25"/>
                    </a:lnTo>
                    <a:lnTo>
                      <a:pt x="512" y="18"/>
                    </a:lnTo>
                    <a:lnTo>
                      <a:pt x="603" y="11"/>
                    </a:lnTo>
                    <a:lnTo>
                      <a:pt x="694" y="6"/>
                    </a:lnTo>
                    <a:lnTo>
                      <a:pt x="782" y="3"/>
                    </a:lnTo>
                    <a:lnTo>
                      <a:pt x="868" y="0"/>
                    </a:lnTo>
                    <a:lnTo>
                      <a:pt x="875" y="20"/>
                    </a:lnTo>
                    <a:lnTo>
                      <a:pt x="875" y="20"/>
                    </a:lnTo>
                    <a:close/>
                  </a:path>
                </a:pathLst>
              </a:custGeom>
              <a:solidFill>
                <a:srgbClr val="FF00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482" name="Freeform 26"/>
              <p:cNvSpPr>
                <a:spLocks/>
              </p:cNvSpPr>
              <p:nvPr/>
            </p:nvSpPr>
            <p:spPr bwMode="auto">
              <a:xfrm>
                <a:off x="2442" y="238"/>
                <a:ext cx="865" cy="124"/>
              </a:xfrm>
              <a:custGeom>
                <a:avLst/>
                <a:gdLst>
                  <a:gd name="T0" fmla="*/ 865 w 865"/>
                  <a:gd name="T1" fmla="*/ 30 h 124"/>
                  <a:gd name="T2" fmla="*/ 774 w 865"/>
                  <a:gd name="T3" fmla="*/ 40 h 124"/>
                  <a:gd name="T4" fmla="*/ 686 w 865"/>
                  <a:gd name="T5" fmla="*/ 49 h 124"/>
                  <a:gd name="T6" fmla="*/ 603 w 865"/>
                  <a:gd name="T7" fmla="*/ 60 h 124"/>
                  <a:gd name="T8" fmla="*/ 519 w 865"/>
                  <a:gd name="T9" fmla="*/ 70 h 124"/>
                  <a:gd name="T10" fmla="*/ 438 w 865"/>
                  <a:gd name="T11" fmla="*/ 79 h 124"/>
                  <a:gd name="T12" fmla="*/ 355 w 865"/>
                  <a:gd name="T13" fmla="*/ 89 h 124"/>
                  <a:gd name="T14" fmla="*/ 272 w 865"/>
                  <a:gd name="T15" fmla="*/ 98 h 124"/>
                  <a:gd name="T16" fmla="*/ 188 w 865"/>
                  <a:gd name="T17" fmla="*/ 108 h 124"/>
                  <a:gd name="T18" fmla="*/ 100 w 865"/>
                  <a:gd name="T19" fmla="*/ 116 h 124"/>
                  <a:gd name="T20" fmla="*/ 7 w 865"/>
                  <a:gd name="T21" fmla="*/ 124 h 124"/>
                  <a:gd name="T22" fmla="*/ 0 w 865"/>
                  <a:gd name="T23" fmla="*/ 92 h 124"/>
                  <a:gd name="T24" fmla="*/ 83 w 865"/>
                  <a:gd name="T25" fmla="*/ 78 h 124"/>
                  <a:gd name="T26" fmla="*/ 166 w 865"/>
                  <a:gd name="T27" fmla="*/ 66 h 124"/>
                  <a:gd name="T28" fmla="*/ 250 w 865"/>
                  <a:gd name="T29" fmla="*/ 56 h 124"/>
                  <a:gd name="T30" fmla="*/ 333 w 865"/>
                  <a:gd name="T31" fmla="*/ 47 h 124"/>
                  <a:gd name="T32" fmla="*/ 416 w 865"/>
                  <a:gd name="T33" fmla="*/ 39 h 124"/>
                  <a:gd name="T34" fmla="*/ 502 w 865"/>
                  <a:gd name="T35" fmla="*/ 31 h 124"/>
                  <a:gd name="T36" fmla="*/ 585 w 865"/>
                  <a:gd name="T37" fmla="*/ 24 h 124"/>
                  <a:gd name="T38" fmla="*/ 671 w 865"/>
                  <a:gd name="T39" fmla="*/ 16 h 124"/>
                  <a:gd name="T40" fmla="*/ 759 w 865"/>
                  <a:gd name="T41" fmla="*/ 8 h 124"/>
                  <a:gd name="T42" fmla="*/ 845 w 865"/>
                  <a:gd name="T43" fmla="*/ 0 h 124"/>
                  <a:gd name="T44" fmla="*/ 850 w 865"/>
                  <a:gd name="T45" fmla="*/ 4 h 124"/>
                  <a:gd name="T46" fmla="*/ 853 w 865"/>
                  <a:gd name="T47" fmla="*/ 6 h 124"/>
                  <a:gd name="T48" fmla="*/ 855 w 865"/>
                  <a:gd name="T49" fmla="*/ 9 h 124"/>
                  <a:gd name="T50" fmla="*/ 857 w 865"/>
                  <a:gd name="T51" fmla="*/ 12 h 124"/>
                  <a:gd name="T52" fmla="*/ 857 w 865"/>
                  <a:gd name="T53" fmla="*/ 15 h 124"/>
                  <a:gd name="T54" fmla="*/ 860 w 865"/>
                  <a:gd name="T55" fmla="*/ 17 h 124"/>
                  <a:gd name="T56" fmla="*/ 860 w 865"/>
                  <a:gd name="T57" fmla="*/ 21 h 124"/>
                  <a:gd name="T58" fmla="*/ 862 w 865"/>
                  <a:gd name="T59" fmla="*/ 24 h 124"/>
                  <a:gd name="T60" fmla="*/ 862 w 865"/>
                  <a:gd name="T61" fmla="*/ 26 h 124"/>
                  <a:gd name="T62" fmla="*/ 865 w 865"/>
                  <a:gd name="T63" fmla="*/ 30 h 124"/>
                  <a:gd name="T64" fmla="*/ 865 w 865"/>
                  <a:gd name="T65" fmla="*/ 30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65" h="124">
                    <a:moveTo>
                      <a:pt x="865" y="30"/>
                    </a:moveTo>
                    <a:lnTo>
                      <a:pt x="774" y="40"/>
                    </a:lnTo>
                    <a:lnTo>
                      <a:pt x="686" y="49"/>
                    </a:lnTo>
                    <a:lnTo>
                      <a:pt x="603" y="60"/>
                    </a:lnTo>
                    <a:lnTo>
                      <a:pt x="519" y="70"/>
                    </a:lnTo>
                    <a:lnTo>
                      <a:pt x="438" y="79"/>
                    </a:lnTo>
                    <a:lnTo>
                      <a:pt x="355" y="89"/>
                    </a:lnTo>
                    <a:lnTo>
                      <a:pt x="272" y="98"/>
                    </a:lnTo>
                    <a:lnTo>
                      <a:pt x="188" y="108"/>
                    </a:lnTo>
                    <a:lnTo>
                      <a:pt x="100" y="116"/>
                    </a:lnTo>
                    <a:lnTo>
                      <a:pt x="7" y="124"/>
                    </a:lnTo>
                    <a:lnTo>
                      <a:pt x="0" y="92"/>
                    </a:lnTo>
                    <a:lnTo>
                      <a:pt x="83" y="78"/>
                    </a:lnTo>
                    <a:lnTo>
                      <a:pt x="166" y="66"/>
                    </a:lnTo>
                    <a:lnTo>
                      <a:pt x="250" y="56"/>
                    </a:lnTo>
                    <a:lnTo>
                      <a:pt x="333" y="47"/>
                    </a:lnTo>
                    <a:lnTo>
                      <a:pt x="416" y="39"/>
                    </a:lnTo>
                    <a:lnTo>
                      <a:pt x="502" y="31"/>
                    </a:lnTo>
                    <a:lnTo>
                      <a:pt x="585" y="24"/>
                    </a:lnTo>
                    <a:lnTo>
                      <a:pt x="671" y="16"/>
                    </a:lnTo>
                    <a:lnTo>
                      <a:pt x="759" y="8"/>
                    </a:lnTo>
                    <a:lnTo>
                      <a:pt x="845" y="0"/>
                    </a:lnTo>
                    <a:lnTo>
                      <a:pt x="850" y="4"/>
                    </a:lnTo>
                    <a:lnTo>
                      <a:pt x="853" y="6"/>
                    </a:lnTo>
                    <a:lnTo>
                      <a:pt x="855" y="9"/>
                    </a:lnTo>
                    <a:lnTo>
                      <a:pt x="857" y="12"/>
                    </a:lnTo>
                    <a:lnTo>
                      <a:pt x="857" y="15"/>
                    </a:lnTo>
                    <a:lnTo>
                      <a:pt x="860" y="17"/>
                    </a:lnTo>
                    <a:lnTo>
                      <a:pt x="860" y="21"/>
                    </a:lnTo>
                    <a:lnTo>
                      <a:pt x="862" y="24"/>
                    </a:lnTo>
                    <a:lnTo>
                      <a:pt x="862" y="26"/>
                    </a:lnTo>
                    <a:lnTo>
                      <a:pt x="865" y="30"/>
                    </a:lnTo>
                    <a:lnTo>
                      <a:pt x="865" y="30"/>
                    </a:lnTo>
                    <a:close/>
                  </a:path>
                </a:pathLst>
              </a:custGeom>
              <a:solidFill>
                <a:srgbClr val="FF00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483" name="Freeform 27"/>
              <p:cNvSpPr>
                <a:spLocks/>
              </p:cNvSpPr>
              <p:nvPr/>
            </p:nvSpPr>
            <p:spPr bwMode="auto">
              <a:xfrm>
                <a:off x="1900" y="245"/>
                <a:ext cx="2005" cy="246"/>
              </a:xfrm>
              <a:custGeom>
                <a:avLst/>
                <a:gdLst>
                  <a:gd name="T0" fmla="*/ 2005 w 2005"/>
                  <a:gd name="T1" fmla="*/ 23 h 246"/>
                  <a:gd name="T2" fmla="*/ 2005 w 2005"/>
                  <a:gd name="T3" fmla="*/ 34 h 246"/>
                  <a:gd name="T4" fmla="*/ 1809 w 2005"/>
                  <a:gd name="T5" fmla="*/ 56 h 246"/>
                  <a:gd name="T6" fmla="*/ 1610 w 2005"/>
                  <a:gd name="T7" fmla="*/ 77 h 246"/>
                  <a:gd name="T8" fmla="*/ 1412 w 2005"/>
                  <a:gd name="T9" fmla="*/ 98 h 246"/>
                  <a:gd name="T10" fmla="*/ 1216 w 2005"/>
                  <a:gd name="T11" fmla="*/ 119 h 246"/>
                  <a:gd name="T12" fmla="*/ 1017 w 2005"/>
                  <a:gd name="T13" fmla="*/ 141 h 246"/>
                  <a:gd name="T14" fmla="*/ 819 w 2005"/>
                  <a:gd name="T15" fmla="*/ 161 h 246"/>
                  <a:gd name="T16" fmla="*/ 620 w 2005"/>
                  <a:gd name="T17" fmla="*/ 183 h 246"/>
                  <a:gd name="T18" fmla="*/ 421 w 2005"/>
                  <a:gd name="T19" fmla="*/ 203 h 246"/>
                  <a:gd name="T20" fmla="*/ 220 w 2005"/>
                  <a:gd name="T21" fmla="*/ 224 h 246"/>
                  <a:gd name="T22" fmla="*/ 19 w 2005"/>
                  <a:gd name="T23" fmla="*/ 246 h 246"/>
                  <a:gd name="T24" fmla="*/ 17 w 2005"/>
                  <a:gd name="T25" fmla="*/ 242 h 246"/>
                  <a:gd name="T26" fmla="*/ 15 w 2005"/>
                  <a:gd name="T27" fmla="*/ 239 h 246"/>
                  <a:gd name="T28" fmla="*/ 12 w 2005"/>
                  <a:gd name="T29" fmla="*/ 235 h 246"/>
                  <a:gd name="T30" fmla="*/ 10 w 2005"/>
                  <a:gd name="T31" fmla="*/ 232 h 246"/>
                  <a:gd name="T32" fmla="*/ 5 w 2005"/>
                  <a:gd name="T33" fmla="*/ 229 h 246"/>
                  <a:gd name="T34" fmla="*/ 2 w 2005"/>
                  <a:gd name="T35" fmla="*/ 224 h 246"/>
                  <a:gd name="T36" fmla="*/ 2 w 2005"/>
                  <a:gd name="T37" fmla="*/ 221 h 246"/>
                  <a:gd name="T38" fmla="*/ 0 w 2005"/>
                  <a:gd name="T39" fmla="*/ 217 h 246"/>
                  <a:gd name="T40" fmla="*/ 0 w 2005"/>
                  <a:gd name="T41" fmla="*/ 213 h 246"/>
                  <a:gd name="T42" fmla="*/ 2 w 2005"/>
                  <a:gd name="T43" fmla="*/ 208 h 246"/>
                  <a:gd name="T44" fmla="*/ 159 w 2005"/>
                  <a:gd name="T45" fmla="*/ 183 h 246"/>
                  <a:gd name="T46" fmla="*/ 319 w 2005"/>
                  <a:gd name="T47" fmla="*/ 161 h 246"/>
                  <a:gd name="T48" fmla="*/ 480 w 2005"/>
                  <a:gd name="T49" fmla="*/ 141 h 246"/>
                  <a:gd name="T50" fmla="*/ 642 w 2005"/>
                  <a:gd name="T51" fmla="*/ 121 h 246"/>
                  <a:gd name="T52" fmla="*/ 806 w 2005"/>
                  <a:gd name="T53" fmla="*/ 104 h 246"/>
                  <a:gd name="T54" fmla="*/ 970 w 2005"/>
                  <a:gd name="T55" fmla="*/ 87 h 246"/>
                  <a:gd name="T56" fmla="*/ 1135 w 2005"/>
                  <a:gd name="T57" fmla="*/ 71 h 246"/>
                  <a:gd name="T58" fmla="*/ 1301 w 2005"/>
                  <a:gd name="T59" fmla="*/ 54 h 246"/>
                  <a:gd name="T60" fmla="*/ 1468 w 2005"/>
                  <a:gd name="T61" fmla="*/ 38 h 246"/>
                  <a:gd name="T62" fmla="*/ 1635 w 2005"/>
                  <a:gd name="T63" fmla="*/ 19 h 246"/>
                  <a:gd name="T64" fmla="*/ 1667 w 2005"/>
                  <a:gd name="T65" fmla="*/ 17 h 246"/>
                  <a:gd name="T66" fmla="*/ 1698 w 2005"/>
                  <a:gd name="T67" fmla="*/ 15 h 246"/>
                  <a:gd name="T68" fmla="*/ 1735 w 2005"/>
                  <a:gd name="T69" fmla="*/ 11 h 246"/>
                  <a:gd name="T70" fmla="*/ 1772 w 2005"/>
                  <a:gd name="T71" fmla="*/ 9 h 246"/>
                  <a:gd name="T72" fmla="*/ 1811 w 2005"/>
                  <a:gd name="T73" fmla="*/ 6 h 246"/>
                  <a:gd name="T74" fmla="*/ 1850 w 2005"/>
                  <a:gd name="T75" fmla="*/ 3 h 246"/>
                  <a:gd name="T76" fmla="*/ 1887 w 2005"/>
                  <a:gd name="T77" fmla="*/ 1 h 246"/>
                  <a:gd name="T78" fmla="*/ 1926 w 2005"/>
                  <a:gd name="T79" fmla="*/ 0 h 246"/>
                  <a:gd name="T80" fmla="*/ 1963 w 2005"/>
                  <a:gd name="T81" fmla="*/ 0 h 246"/>
                  <a:gd name="T82" fmla="*/ 1997 w 2005"/>
                  <a:gd name="T83" fmla="*/ 2 h 246"/>
                  <a:gd name="T84" fmla="*/ 2005 w 2005"/>
                  <a:gd name="T85" fmla="*/ 23 h 246"/>
                  <a:gd name="T86" fmla="*/ 2005 w 2005"/>
                  <a:gd name="T87" fmla="*/ 23 h 2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005" h="246">
                    <a:moveTo>
                      <a:pt x="2005" y="23"/>
                    </a:moveTo>
                    <a:lnTo>
                      <a:pt x="2005" y="34"/>
                    </a:lnTo>
                    <a:lnTo>
                      <a:pt x="1809" y="56"/>
                    </a:lnTo>
                    <a:lnTo>
                      <a:pt x="1610" y="77"/>
                    </a:lnTo>
                    <a:lnTo>
                      <a:pt x="1412" y="98"/>
                    </a:lnTo>
                    <a:lnTo>
                      <a:pt x="1216" y="119"/>
                    </a:lnTo>
                    <a:lnTo>
                      <a:pt x="1017" y="141"/>
                    </a:lnTo>
                    <a:lnTo>
                      <a:pt x="819" y="161"/>
                    </a:lnTo>
                    <a:lnTo>
                      <a:pt x="620" y="183"/>
                    </a:lnTo>
                    <a:lnTo>
                      <a:pt x="421" y="203"/>
                    </a:lnTo>
                    <a:lnTo>
                      <a:pt x="220" y="224"/>
                    </a:lnTo>
                    <a:lnTo>
                      <a:pt x="19" y="246"/>
                    </a:lnTo>
                    <a:lnTo>
                      <a:pt x="17" y="242"/>
                    </a:lnTo>
                    <a:lnTo>
                      <a:pt x="15" y="239"/>
                    </a:lnTo>
                    <a:lnTo>
                      <a:pt x="12" y="235"/>
                    </a:lnTo>
                    <a:lnTo>
                      <a:pt x="10" y="232"/>
                    </a:lnTo>
                    <a:lnTo>
                      <a:pt x="5" y="229"/>
                    </a:lnTo>
                    <a:lnTo>
                      <a:pt x="2" y="224"/>
                    </a:lnTo>
                    <a:lnTo>
                      <a:pt x="2" y="221"/>
                    </a:lnTo>
                    <a:lnTo>
                      <a:pt x="0" y="217"/>
                    </a:lnTo>
                    <a:lnTo>
                      <a:pt x="0" y="213"/>
                    </a:lnTo>
                    <a:lnTo>
                      <a:pt x="2" y="208"/>
                    </a:lnTo>
                    <a:lnTo>
                      <a:pt x="159" y="183"/>
                    </a:lnTo>
                    <a:lnTo>
                      <a:pt x="319" y="161"/>
                    </a:lnTo>
                    <a:lnTo>
                      <a:pt x="480" y="141"/>
                    </a:lnTo>
                    <a:lnTo>
                      <a:pt x="642" y="121"/>
                    </a:lnTo>
                    <a:lnTo>
                      <a:pt x="806" y="104"/>
                    </a:lnTo>
                    <a:lnTo>
                      <a:pt x="970" y="87"/>
                    </a:lnTo>
                    <a:lnTo>
                      <a:pt x="1135" y="71"/>
                    </a:lnTo>
                    <a:lnTo>
                      <a:pt x="1301" y="54"/>
                    </a:lnTo>
                    <a:lnTo>
                      <a:pt x="1468" y="38"/>
                    </a:lnTo>
                    <a:lnTo>
                      <a:pt x="1635" y="19"/>
                    </a:lnTo>
                    <a:lnTo>
                      <a:pt x="1667" y="17"/>
                    </a:lnTo>
                    <a:lnTo>
                      <a:pt x="1698" y="15"/>
                    </a:lnTo>
                    <a:lnTo>
                      <a:pt x="1735" y="11"/>
                    </a:lnTo>
                    <a:lnTo>
                      <a:pt x="1772" y="9"/>
                    </a:lnTo>
                    <a:lnTo>
                      <a:pt x="1811" y="6"/>
                    </a:lnTo>
                    <a:lnTo>
                      <a:pt x="1850" y="3"/>
                    </a:lnTo>
                    <a:lnTo>
                      <a:pt x="1887" y="1"/>
                    </a:lnTo>
                    <a:lnTo>
                      <a:pt x="1926" y="0"/>
                    </a:lnTo>
                    <a:lnTo>
                      <a:pt x="1963" y="0"/>
                    </a:lnTo>
                    <a:lnTo>
                      <a:pt x="1997" y="2"/>
                    </a:lnTo>
                    <a:lnTo>
                      <a:pt x="2005" y="23"/>
                    </a:lnTo>
                    <a:lnTo>
                      <a:pt x="2005" y="23"/>
                    </a:lnTo>
                    <a:close/>
                  </a:path>
                </a:pathLst>
              </a:custGeom>
              <a:solidFill>
                <a:srgbClr val="FFB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484" name="Freeform 28"/>
              <p:cNvSpPr>
                <a:spLocks/>
              </p:cNvSpPr>
              <p:nvPr/>
            </p:nvSpPr>
            <p:spPr bwMode="auto">
              <a:xfrm>
                <a:off x="3358" y="349"/>
                <a:ext cx="331" cy="232"/>
              </a:xfrm>
              <a:custGeom>
                <a:avLst/>
                <a:gdLst>
                  <a:gd name="T0" fmla="*/ 204 w 331"/>
                  <a:gd name="T1" fmla="*/ 18 h 232"/>
                  <a:gd name="T2" fmla="*/ 221 w 331"/>
                  <a:gd name="T3" fmla="*/ 30 h 232"/>
                  <a:gd name="T4" fmla="*/ 228 w 331"/>
                  <a:gd name="T5" fmla="*/ 41 h 232"/>
                  <a:gd name="T6" fmla="*/ 231 w 331"/>
                  <a:gd name="T7" fmla="*/ 54 h 232"/>
                  <a:gd name="T8" fmla="*/ 221 w 331"/>
                  <a:gd name="T9" fmla="*/ 66 h 232"/>
                  <a:gd name="T10" fmla="*/ 206 w 331"/>
                  <a:gd name="T11" fmla="*/ 73 h 232"/>
                  <a:gd name="T12" fmla="*/ 191 w 331"/>
                  <a:gd name="T13" fmla="*/ 78 h 232"/>
                  <a:gd name="T14" fmla="*/ 177 w 331"/>
                  <a:gd name="T15" fmla="*/ 81 h 232"/>
                  <a:gd name="T16" fmla="*/ 164 w 331"/>
                  <a:gd name="T17" fmla="*/ 86 h 232"/>
                  <a:gd name="T18" fmla="*/ 155 w 331"/>
                  <a:gd name="T19" fmla="*/ 91 h 232"/>
                  <a:gd name="T20" fmla="*/ 167 w 331"/>
                  <a:gd name="T21" fmla="*/ 97 h 232"/>
                  <a:gd name="T22" fmla="*/ 206 w 331"/>
                  <a:gd name="T23" fmla="*/ 96 h 232"/>
                  <a:gd name="T24" fmla="*/ 250 w 331"/>
                  <a:gd name="T25" fmla="*/ 95 h 232"/>
                  <a:gd name="T26" fmla="*/ 289 w 331"/>
                  <a:gd name="T27" fmla="*/ 98 h 232"/>
                  <a:gd name="T28" fmla="*/ 319 w 331"/>
                  <a:gd name="T29" fmla="*/ 112 h 232"/>
                  <a:gd name="T30" fmla="*/ 331 w 331"/>
                  <a:gd name="T31" fmla="*/ 136 h 232"/>
                  <a:gd name="T32" fmla="*/ 329 w 331"/>
                  <a:gd name="T33" fmla="*/ 155 h 232"/>
                  <a:gd name="T34" fmla="*/ 319 w 331"/>
                  <a:gd name="T35" fmla="*/ 175 h 232"/>
                  <a:gd name="T36" fmla="*/ 302 w 331"/>
                  <a:gd name="T37" fmla="*/ 192 h 232"/>
                  <a:gd name="T38" fmla="*/ 280 w 331"/>
                  <a:gd name="T39" fmla="*/ 208 h 232"/>
                  <a:gd name="T40" fmla="*/ 255 w 331"/>
                  <a:gd name="T41" fmla="*/ 218 h 232"/>
                  <a:gd name="T42" fmla="*/ 238 w 331"/>
                  <a:gd name="T43" fmla="*/ 223 h 232"/>
                  <a:gd name="T44" fmla="*/ 218 w 331"/>
                  <a:gd name="T45" fmla="*/ 226 h 232"/>
                  <a:gd name="T46" fmla="*/ 199 w 331"/>
                  <a:gd name="T47" fmla="*/ 229 h 232"/>
                  <a:gd name="T48" fmla="*/ 179 w 331"/>
                  <a:gd name="T49" fmla="*/ 231 h 232"/>
                  <a:gd name="T50" fmla="*/ 167 w 331"/>
                  <a:gd name="T51" fmla="*/ 207 h 232"/>
                  <a:gd name="T52" fmla="*/ 150 w 331"/>
                  <a:gd name="T53" fmla="*/ 159 h 232"/>
                  <a:gd name="T54" fmla="*/ 118 w 331"/>
                  <a:gd name="T55" fmla="*/ 114 h 232"/>
                  <a:gd name="T56" fmla="*/ 76 w 331"/>
                  <a:gd name="T57" fmla="*/ 71 h 232"/>
                  <a:gd name="T58" fmla="*/ 27 w 331"/>
                  <a:gd name="T59" fmla="*/ 30 h 232"/>
                  <a:gd name="T60" fmla="*/ 17 w 331"/>
                  <a:gd name="T61" fmla="*/ 6 h 232"/>
                  <a:gd name="T62" fmla="*/ 57 w 331"/>
                  <a:gd name="T63" fmla="*/ 1 h 232"/>
                  <a:gd name="T64" fmla="*/ 101 w 331"/>
                  <a:gd name="T65" fmla="*/ 0 h 232"/>
                  <a:gd name="T66" fmla="*/ 142 w 331"/>
                  <a:gd name="T67" fmla="*/ 1 h 232"/>
                  <a:gd name="T68" fmla="*/ 179 w 331"/>
                  <a:gd name="T69" fmla="*/ 8 h 232"/>
                  <a:gd name="T70" fmla="*/ 194 w 331"/>
                  <a:gd name="T71" fmla="*/ 13 h 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31" h="232">
                    <a:moveTo>
                      <a:pt x="194" y="13"/>
                    </a:moveTo>
                    <a:lnTo>
                      <a:pt x="204" y="18"/>
                    </a:lnTo>
                    <a:lnTo>
                      <a:pt x="213" y="23"/>
                    </a:lnTo>
                    <a:lnTo>
                      <a:pt x="221" y="30"/>
                    </a:lnTo>
                    <a:lnTo>
                      <a:pt x="226" y="35"/>
                    </a:lnTo>
                    <a:lnTo>
                      <a:pt x="228" y="41"/>
                    </a:lnTo>
                    <a:lnTo>
                      <a:pt x="231" y="48"/>
                    </a:lnTo>
                    <a:lnTo>
                      <a:pt x="231" y="54"/>
                    </a:lnTo>
                    <a:lnTo>
                      <a:pt x="228" y="61"/>
                    </a:lnTo>
                    <a:lnTo>
                      <a:pt x="221" y="66"/>
                    </a:lnTo>
                    <a:lnTo>
                      <a:pt x="213" y="71"/>
                    </a:lnTo>
                    <a:lnTo>
                      <a:pt x="206" y="73"/>
                    </a:lnTo>
                    <a:lnTo>
                      <a:pt x="199" y="75"/>
                    </a:lnTo>
                    <a:lnTo>
                      <a:pt x="191" y="78"/>
                    </a:lnTo>
                    <a:lnTo>
                      <a:pt x="184" y="80"/>
                    </a:lnTo>
                    <a:lnTo>
                      <a:pt x="177" y="81"/>
                    </a:lnTo>
                    <a:lnTo>
                      <a:pt x="169" y="83"/>
                    </a:lnTo>
                    <a:lnTo>
                      <a:pt x="164" y="86"/>
                    </a:lnTo>
                    <a:lnTo>
                      <a:pt x="157" y="88"/>
                    </a:lnTo>
                    <a:lnTo>
                      <a:pt x="155" y="91"/>
                    </a:lnTo>
                    <a:lnTo>
                      <a:pt x="150" y="95"/>
                    </a:lnTo>
                    <a:lnTo>
                      <a:pt x="167" y="97"/>
                    </a:lnTo>
                    <a:lnTo>
                      <a:pt x="187" y="97"/>
                    </a:lnTo>
                    <a:lnTo>
                      <a:pt x="206" y="96"/>
                    </a:lnTo>
                    <a:lnTo>
                      <a:pt x="228" y="95"/>
                    </a:lnTo>
                    <a:lnTo>
                      <a:pt x="250" y="95"/>
                    </a:lnTo>
                    <a:lnTo>
                      <a:pt x="270" y="95"/>
                    </a:lnTo>
                    <a:lnTo>
                      <a:pt x="289" y="98"/>
                    </a:lnTo>
                    <a:lnTo>
                      <a:pt x="307" y="103"/>
                    </a:lnTo>
                    <a:lnTo>
                      <a:pt x="319" y="112"/>
                    </a:lnTo>
                    <a:lnTo>
                      <a:pt x="326" y="125"/>
                    </a:lnTo>
                    <a:lnTo>
                      <a:pt x="331" y="136"/>
                    </a:lnTo>
                    <a:lnTo>
                      <a:pt x="331" y="146"/>
                    </a:lnTo>
                    <a:lnTo>
                      <a:pt x="329" y="155"/>
                    </a:lnTo>
                    <a:lnTo>
                      <a:pt x="326" y="166"/>
                    </a:lnTo>
                    <a:lnTo>
                      <a:pt x="319" y="175"/>
                    </a:lnTo>
                    <a:lnTo>
                      <a:pt x="312" y="183"/>
                    </a:lnTo>
                    <a:lnTo>
                      <a:pt x="302" y="192"/>
                    </a:lnTo>
                    <a:lnTo>
                      <a:pt x="292" y="200"/>
                    </a:lnTo>
                    <a:lnTo>
                      <a:pt x="280" y="208"/>
                    </a:lnTo>
                    <a:lnTo>
                      <a:pt x="265" y="215"/>
                    </a:lnTo>
                    <a:lnTo>
                      <a:pt x="255" y="218"/>
                    </a:lnTo>
                    <a:lnTo>
                      <a:pt x="248" y="222"/>
                    </a:lnTo>
                    <a:lnTo>
                      <a:pt x="238" y="223"/>
                    </a:lnTo>
                    <a:lnTo>
                      <a:pt x="228" y="225"/>
                    </a:lnTo>
                    <a:lnTo>
                      <a:pt x="218" y="226"/>
                    </a:lnTo>
                    <a:lnTo>
                      <a:pt x="209" y="227"/>
                    </a:lnTo>
                    <a:lnTo>
                      <a:pt x="199" y="229"/>
                    </a:lnTo>
                    <a:lnTo>
                      <a:pt x="189" y="230"/>
                    </a:lnTo>
                    <a:lnTo>
                      <a:pt x="179" y="231"/>
                    </a:lnTo>
                    <a:lnTo>
                      <a:pt x="169" y="232"/>
                    </a:lnTo>
                    <a:lnTo>
                      <a:pt x="167" y="207"/>
                    </a:lnTo>
                    <a:lnTo>
                      <a:pt x="160" y="183"/>
                    </a:lnTo>
                    <a:lnTo>
                      <a:pt x="150" y="159"/>
                    </a:lnTo>
                    <a:lnTo>
                      <a:pt x="135" y="136"/>
                    </a:lnTo>
                    <a:lnTo>
                      <a:pt x="118" y="114"/>
                    </a:lnTo>
                    <a:lnTo>
                      <a:pt x="98" y="93"/>
                    </a:lnTo>
                    <a:lnTo>
                      <a:pt x="76" y="71"/>
                    </a:lnTo>
                    <a:lnTo>
                      <a:pt x="52" y="50"/>
                    </a:lnTo>
                    <a:lnTo>
                      <a:pt x="27" y="30"/>
                    </a:lnTo>
                    <a:lnTo>
                      <a:pt x="0" y="9"/>
                    </a:lnTo>
                    <a:lnTo>
                      <a:pt x="17" y="6"/>
                    </a:lnTo>
                    <a:lnTo>
                      <a:pt x="37" y="3"/>
                    </a:lnTo>
                    <a:lnTo>
                      <a:pt x="57" y="1"/>
                    </a:lnTo>
                    <a:lnTo>
                      <a:pt x="79" y="0"/>
                    </a:lnTo>
                    <a:lnTo>
                      <a:pt x="101" y="0"/>
                    </a:lnTo>
                    <a:lnTo>
                      <a:pt x="120" y="0"/>
                    </a:lnTo>
                    <a:lnTo>
                      <a:pt x="142" y="1"/>
                    </a:lnTo>
                    <a:lnTo>
                      <a:pt x="162" y="5"/>
                    </a:lnTo>
                    <a:lnTo>
                      <a:pt x="179" y="8"/>
                    </a:lnTo>
                    <a:lnTo>
                      <a:pt x="194" y="13"/>
                    </a:lnTo>
                    <a:lnTo>
                      <a:pt x="194" y="13"/>
                    </a:ln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485" name="Freeform 29"/>
              <p:cNvSpPr>
                <a:spLocks/>
              </p:cNvSpPr>
              <p:nvPr/>
            </p:nvSpPr>
            <p:spPr bwMode="auto">
              <a:xfrm>
                <a:off x="2405" y="362"/>
                <a:ext cx="1095" cy="609"/>
              </a:xfrm>
              <a:custGeom>
                <a:avLst/>
                <a:gdLst>
                  <a:gd name="T0" fmla="*/ 1059 w 1095"/>
                  <a:gd name="T1" fmla="*/ 118 h 609"/>
                  <a:gd name="T2" fmla="*/ 1095 w 1095"/>
                  <a:gd name="T3" fmla="*/ 205 h 609"/>
                  <a:gd name="T4" fmla="*/ 1078 w 1095"/>
                  <a:gd name="T5" fmla="*/ 293 h 609"/>
                  <a:gd name="T6" fmla="*/ 1022 w 1095"/>
                  <a:gd name="T7" fmla="*/ 379 h 609"/>
                  <a:gd name="T8" fmla="*/ 943 w 1095"/>
                  <a:gd name="T9" fmla="*/ 460 h 609"/>
                  <a:gd name="T10" fmla="*/ 870 w 1095"/>
                  <a:gd name="T11" fmla="*/ 516 h 609"/>
                  <a:gd name="T12" fmla="*/ 796 w 1095"/>
                  <a:gd name="T13" fmla="*/ 552 h 609"/>
                  <a:gd name="T14" fmla="*/ 713 w 1095"/>
                  <a:gd name="T15" fmla="*/ 582 h 609"/>
                  <a:gd name="T16" fmla="*/ 622 w 1095"/>
                  <a:gd name="T17" fmla="*/ 603 h 609"/>
                  <a:gd name="T18" fmla="*/ 522 w 1095"/>
                  <a:gd name="T19" fmla="*/ 609 h 609"/>
                  <a:gd name="T20" fmla="*/ 402 w 1095"/>
                  <a:gd name="T21" fmla="*/ 596 h 609"/>
                  <a:gd name="T22" fmla="*/ 284 w 1095"/>
                  <a:gd name="T23" fmla="*/ 568 h 609"/>
                  <a:gd name="T24" fmla="*/ 184 w 1095"/>
                  <a:gd name="T25" fmla="*/ 524 h 609"/>
                  <a:gd name="T26" fmla="*/ 103 w 1095"/>
                  <a:gd name="T27" fmla="*/ 473 h 609"/>
                  <a:gd name="T28" fmla="*/ 41 w 1095"/>
                  <a:gd name="T29" fmla="*/ 417 h 609"/>
                  <a:gd name="T30" fmla="*/ 5 w 1095"/>
                  <a:gd name="T31" fmla="*/ 355 h 609"/>
                  <a:gd name="T32" fmla="*/ 0 w 1095"/>
                  <a:gd name="T33" fmla="*/ 292 h 609"/>
                  <a:gd name="T34" fmla="*/ 17 w 1095"/>
                  <a:gd name="T35" fmla="*/ 230 h 609"/>
                  <a:gd name="T36" fmla="*/ 54 w 1095"/>
                  <a:gd name="T37" fmla="*/ 171 h 609"/>
                  <a:gd name="T38" fmla="*/ 100 w 1095"/>
                  <a:gd name="T39" fmla="*/ 115 h 609"/>
                  <a:gd name="T40" fmla="*/ 139 w 1095"/>
                  <a:gd name="T41" fmla="*/ 84 h 609"/>
                  <a:gd name="T42" fmla="*/ 166 w 1095"/>
                  <a:gd name="T43" fmla="*/ 78 h 609"/>
                  <a:gd name="T44" fmla="*/ 191 w 1095"/>
                  <a:gd name="T45" fmla="*/ 73 h 609"/>
                  <a:gd name="T46" fmla="*/ 215 w 1095"/>
                  <a:gd name="T47" fmla="*/ 70 h 609"/>
                  <a:gd name="T48" fmla="*/ 242 w 1095"/>
                  <a:gd name="T49" fmla="*/ 73 h 609"/>
                  <a:gd name="T50" fmla="*/ 247 w 1095"/>
                  <a:gd name="T51" fmla="*/ 76 h 609"/>
                  <a:gd name="T52" fmla="*/ 230 w 1095"/>
                  <a:gd name="T53" fmla="*/ 80 h 609"/>
                  <a:gd name="T54" fmla="*/ 215 w 1095"/>
                  <a:gd name="T55" fmla="*/ 85 h 609"/>
                  <a:gd name="T56" fmla="*/ 201 w 1095"/>
                  <a:gd name="T57" fmla="*/ 92 h 609"/>
                  <a:gd name="T58" fmla="*/ 189 w 1095"/>
                  <a:gd name="T59" fmla="*/ 100 h 609"/>
                  <a:gd name="T60" fmla="*/ 184 w 1095"/>
                  <a:gd name="T61" fmla="*/ 116 h 609"/>
                  <a:gd name="T62" fmla="*/ 220 w 1095"/>
                  <a:gd name="T63" fmla="*/ 109 h 609"/>
                  <a:gd name="T64" fmla="*/ 262 w 1095"/>
                  <a:gd name="T65" fmla="*/ 100 h 609"/>
                  <a:gd name="T66" fmla="*/ 304 w 1095"/>
                  <a:gd name="T67" fmla="*/ 92 h 609"/>
                  <a:gd name="T68" fmla="*/ 350 w 1095"/>
                  <a:gd name="T69" fmla="*/ 90 h 609"/>
                  <a:gd name="T70" fmla="*/ 397 w 1095"/>
                  <a:gd name="T71" fmla="*/ 96 h 609"/>
                  <a:gd name="T72" fmla="*/ 407 w 1095"/>
                  <a:gd name="T73" fmla="*/ 90 h 609"/>
                  <a:gd name="T74" fmla="*/ 409 w 1095"/>
                  <a:gd name="T75" fmla="*/ 84 h 609"/>
                  <a:gd name="T76" fmla="*/ 407 w 1095"/>
                  <a:gd name="T77" fmla="*/ 78 h 609"/>
                  <a:gd name="T78" fmla="*/ 402 w 1095"/>
                  <a:gd name="T79" fmla="*/ 73 h 609"/>
                  <a:gd name="T80" fmla="*/ 397 w 1095"/>
                  <a:gd name="T81" fmla="*/ 67 h 609"/>
                  <a:gd name="T82" fmla="*/ 392 w 1095"/>
                  <a:gd name="T83" fmla="*/ 67 h 609"/>
                  <a:gd name="T84" fmla="*/ 387 w 1095"/>
                  <a:gd name="T85" fmla="*/ 67 h 609"/>
                  <a:gd name="T86" fmla="*/ 380 w 1095"/>
                  <a:gd name="T87" fmla="*/ 66 h 609"/>
                  <a:gd name="T88" fmla="*/ 375 w 1095"/>
                  <a:gd name="T89" fmla="*/ 65 h 609"/>
                  <a:gd name="T90" fmla="*/ 372 w 1095"/>
                  <a:gd name="T91" fmla="*/ 61 h 609"/>
                  <a:gd name="T92" fmla="*/ 426 w 1095"/>
                  <a:gd name="T93" fmla="*/ 52 h 609"/>
                  <a:gd name="T94" fmla="*/ 537 w 1095"/>
                  <a:gd name="T95" fmla="*/ 42 h 609"/>
                  <a:gd name="T96" fmla="*/ 647 w 1095"/>
                  <a:gd name="T97" fmla="*/ 29 h 609"/>
                  <a:gd name="T98" fmla="*/ 755 w 1095"/>
                  <a:gd name="T99" fmla="*/ 18 h 609"/>
                  <a:gd name="T100" fmla="*/ 865 w 1095"/>
                  <a:gd name="T101" fmla="*/ 6 h 609"/>
                  <a:gd name="T102" fmla="*/ 1015 w 1095"/>
                  <a:gd name="T103" fmla="*/ 75 h 6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95" h="609">
                    <a:moveTo>
                      <a:pt x="1015" y="75"/>
                    </a:moveTo>
                    <a:lnTo>
                      <a:pt x="1059" y="118"/>
                    </a:lnTo>
                    <a:lnTo>
                      <a:pt x="1083" y="162"/>
                    </a:lnTo>
                    <a:lnTo>
                      <a:pt x="1095" y="205"/>
                    </a:lnTo>
                    <a:lnTo>
                      <a:pt x="1091" y="249"/>
                    </a:lnTo>
                    <a:lnTo>
                      <a:pt x="1078" y="293"/>
                    </a:lnTo>
                    <a:lnTo>
                      <a:pt x="1054" y="337"/>
                    </a:lnTo>
                    <a:lnTo>
                      <a:pt x="1022" y="379"/>
                    </a:lnTo>
                    <a:lnTo>
                      <a:pt x="985" y="420"/>
                    </a:lnTo>
                    <a:lnTo>
                      <a:pt x="943" y="460"/>
                    </a:lnTo>
                    <a:lnTo>
                      <a:pt x="902" y="499"/>
                    </a:lnTo>
                    <a:lnTo>
                      <a:pt x="870" y="516"/>
                    </a:lnTo>
                    <a:lnTo>
                      <a:pt x="833" y="534"/>
                    </a:lnTo>
                    <a:lnTo>
                      <a:pt x="796" y="552"/>
                    </a:lnTo>
                    <a:lnTo>
                      <a:pt x="757" y="568"/>
                    </a:lnTo>
                    <a:lnTo>
                      <a:pt x="713" y="582"/>
                    </a:lnTo>
                    <a:lnTo>
                      <a:pt x="669" y="594"/>
                    </a:lnTo>
                    <a:lnTo>
                      <a:pt x="622" y="603"/>
                    </a:lnTo>
                    <a:lnTo>
                      <a:pt x="571" y="609"/>
                    </a:lnTo>
                    <a:lnTo>
                      <a:pt x="522" y="609"/>
                    </a:lnTo>
                    <a:lnTo>
                      <a:pt x="468" y="605"/>
                    </a:lnTo>
                    <a:lnTo>
                      <a:pt x="402" y="596"/>
                    </a:lnTo>
                    <a:lnTo>
                      <a:pt x="340" y="584"/>
                    </a:lnTo>
                    <a:lnTo>
                      <a:pt x="284" y="568"/>
                    </a:lnTo>
                    <a:lnTo>
                      <a:pt x="233" y="547"/>
                    </a:lnTo>
                    <a:lnTo>
                      <a:pt x="184" y="524"/>
                    </a:lnTo>
                    <a:lnTo>
                      <a:pt x="142" y="500"/>
                    </a:lnTo>
                    <a:lnTo>
                      <a:pt x="103" y="473"/>
                    </a:lnTo>
                    <a:lnTo>
                      <a:pt x="71" y="445"/>
                    </a:lnTo>
                    <a:lnTo>
                      <a:pt x="41" y="417"/>
                    </a:lnTo>
                    <a:lnTo>
                      <a:pt x="19" y="387"/>
                    </a:lnTo>
                    <a:lnTo>
                      <a:pt x="5" y="355"/>
                    </a:lnTo>
                    <a:lnTo>
                      <a:pt x="0" y="323"/>
                    </a:lnTo>
                    <a:lnTo>
                      <a:pt x="0" y="292"/>
                    </a:lnTo>
                    <a:lnTo>
                      <a:pt x="5" y="261"/>
                    </a:lnTo>
                    <a:lnTo>
                      <a:pt x="17" y="230"/>
                    </a:lnTo>
                    <a:lnTo>
                      <a:pt x="34" y="201"/>
                    </a:lnTo>
                    <a:lnTo>
                      <a:pt x="54" y="171"/>
                    </a:lnTo>
                    <a:lnTo>
                      <a:pt x="76" y="142"/>
                    </a:lnTo>
                    <a:lnTo>
                      <a:pt x="100" y="115"/>
                    </a:lnTo>
                    <a:lnTo>
                      <a:pt x="125" y="88"/>
                    </a:lnTo>
                    <a:lnTo>
                      <a:pt x="139" y="84"/>
                    </a:lnTo>
                    <a:lnTo>
                      <a:pt x="154" y="82"/>
                    </a:lnTo>
                    <a:lnTo>
                      <a:pt x="166" y="78"/>
                    </a:lnTo>
                    <a:lnTo>
                      <a:pt x="179" y="76"/>
                    </a:lnTo>
                    <a:lnTo>
                      <a:pt x="191" y="73"/>
                    </a:lnTo>
                    <a:lnTo>
                      <a:pt x="203" y="72"/>
                    </a:lnTo>
                    <a:lnTo>
                      <a:pt x="215" y="70"/>
                    </a:lnTo>
                    <a:lnTo>
                      <a:pt x="230" y="70"/>
                    </a:lnTo>
                    <a:lnTo>
                      <a:pt x="242" y="73"/>
                    </a:lnTo>
                    <a:lnTo>
                      <a:pt x="257" y="75"/>
                    </a:lnTo>
                    <a:lnTo>
                      <a:pt x="247" y="76"/>
                    </a:lnTo>
                    <a:lnTo>
                      <a:pt x="240" y="77"/>
                    </a:lnTo>
                    <a:lnTo>
                      <a:pt x="230" y="80"/>
                    </a:lnTo>
                    <a:lnTo>
                      <a:pt x="223" y="82"/>
                    </a:lnTo>
                    <a:lnTo>
                      <a:pt x="215" y="85"/>
                    </a:lnTo>
                    <a:lnTo>
                      <a:pt x="208" y="89"/>
                    </a:lnTo>
                    <a:lnTo>
                      <a:pt x="201" y="92"/>
                    </a:lnTo>
                    <a:lnTo>
                      <a:pt x="196" y="96"/>
                    </a:lnTo>
                    <a:lnTo>
                      <a:pt x="189" y="100"/>
                    </a:lnTo>
                    <a:lnTo>
                      <a:pt x="184" y="102"/>
                    </a:lnTo>
                    <a:lnTo>
                      <a:pt x="184" y="116"/>
                    </a:lnTo>
                    <a:lnTo>
                      <a:pt x="203" y="114"/>
                    </a:lnTo>
                    <a:lnTo>
                      <a:pt x="220" y="109"/>
                    </a:lnTo>
                    <a:lnTo>
                      <a:pt x="242" y="105"/>
                    </a:lnTo>
                    <a:lnTo>
                      <a:pt x="262" y="100"/>
                    </a:lnTo>
                    <a:lnTo>
                      <a:pt x="284" y="96"/>
                    </a:lnTo>
                    <a:lnTo>
                      <a:pt x="304" y="92"/>
                    </a:lnTo>
                    <a:lnTo>
                      <a:pt x="328" y="91"/>
                    </a:lnTo>
                    <a:lnTo>
                      <a:pt x="350" y="90"/>
                    </a:lnTo>
                    <a:lnTo>
                      <a:pt x="375" y="92"/>
                    </a:lnTo>
                    <a:lnTo>
                      <a:pt x="397" y="96"/>
                    </a:lnTo>
                    <a:lnTo>
                      <a:pt x="404" y="93"/>
                    </a:lnTo>
                    <a:lnTo>
                      <a:pt x="407" y="90"/>
                    </a:lnTo>
                    <a:lnTo>
                      <a:pt x="409" y="88"/>
                    </a:lnTo>
                    <a:lnTo>
                      <a:pt x="409" y="84"/>
                    </a:lnTo>
                    <a:lnTo>
                      <a:pt x="409" y="82"/>
                    </a:lnTo>
                    <a:lnTo>
                      <a:pt x="407" y="78"/>
                    </a:lnTo>
                    <a:lnTo>
                      <a:pt x="404" y="76"/>
                    </a:lnTo>
                    <a:lnTo>
                      <a:pt x="402" y="73"/>
                    </a:lnTo>
                    <a:lnTo>
                      <a:pt x="399" y="70"/>
                    </a:lnTo>
                    <a:lnTo>
                      <a:pt x="397" y="67"/>
                    </a:lnTo>
                    <a:lnTo>
                      <a:pt x="394" y="67"/>
                    </a:lnTo>
                    <a:lnTo>
                      <a:pt x="392" y="67"/>
                    </a:lnTo>
                    <a:lnTo>
                      <a:pt x="390" y="67"/>
                    </a:lnTo>
                    <a:lnTo>
                      <a:pt x="387" y="67"/>
                    </a:lnTo>
                    <a:lnTo>
                      <a:pt x="385" y="66"/>
                    </a:lnTo>
                    <a:lnTo>
                      <a:pt x="380" y="66"/>
                    </a:lnTo>
                    <a:lnTo>
                      <a:pt x="377" y="65"/>
                    </a:lnTo>
                    <a:lnTo>
                      <a:pt x="375" y="65"/>
                    </a:lnTo>
                    <a:lnTo>
                      <a:pt x="372" y="64"/>
                    </a:lnTo>
                    <a:lnTo>
                      <a:pt x="372" y="61"/>
                    </a:lnTo>
                    <a:lnTo>
                      <a:pt x="372" y="58"/>
                    </a:lnTo>
                    <a:lnTo>
                      <a:pt x="426" y="52"/>
                    </a:lnTo>
                    <a:lnTo>
                      <a:pt x="483" y="46"/>
                    </a:lnTo>
                    <a:lnTo>
                      <a:pt x="537" y="42"/>
                    </a:lnTo>
                    <a:lnTo>
                      <a:pt x="590" y="36"/>
                    </a:lnTo>
                    <a:lnTo>
                      <a:pt x="647" y="29"/>
                    </a:lnTo>
                    <a:lnTo>
                      <a:pt x="701" y="24"/>
                    </a:lnTo>
                    <a:lnTo>
                      <a:pt x="755" y="18"/>
                    </a:lnTo>
                    <a:lnTo>
                      <a:pt x="811" y="12"/>
                    </a:lnTo>
                    <a:lnTo>
                      <a:pt x="865" y="6"/>
                    </a:lnTo>
                    <a:lnTo>
                      <a:pt x="919" y="0"/>
                    </a:lnTo>
                    <a:lnTo>
                      <a:pt x="1015" y="75"/>
                    </a:lnTo>
                    <a:lnTo>
                      <a:pt x="1015" y="75"/>
                    </a:lnTo>
                    <a:close/>
                  </a:path>
                </a:pathLst>
              </a:custGeom>
              <a:solidFill>
                <a:srgbClr val="E2FF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486" name="Freeform 30"/>
              <p:cNvSpPr>
                <a:spLocks/>
              </p:cNvSpPr>
              <p:nvPr/>
            </p:nvSpPr>
            <p:spPr bwMode="auto">
              <a:xfrm>
                <a:off x="3049" y="403"/>
                <a:ext cx="238" cy="47"/>
              </a:xfrm>
              <a:custGeom>
                <a:avLst/>
                <a:gdLst>
                  <a:gd name="T0" fmla="*/ 238 w 238"/>
                  <a:gd name="T1" fmla="*/ 34 h 47"/>
                  <a:gd name="T2" fmla="*/ 238 w 238"/>
                  <a:gd name="T3" fmla="*/ 47 h 47"/>
                  <a:gd name="T4" fmla="*/ 216 w 238"/>
                  <a:gd name="T5" fmla="*/ 44 h 47"/>
                  <a:gd name="T6" fmla="*/ 192 w 238"/>
                  <a:gd name="T7" fmla="*/ 41 h 47"/>
                  <a:gd name="T8" fmla="*/ 167 w 238"/>
                  <a:gd name="T9" fmla="*/ 39 h 47"/>
                  <a:gd name="T10" fmla="*/ 143 w 238"/>
                  <a:gd name="T11" fmla="*/ 36 h 47"/>
                  <a:gd name="T12" fmla="*/ 118 w 238"/>
                  <a:gd name="T13" fmla="*/ 35 h 47"/>
                  <a:gd name="T14" fmla="*/ 94 w 238"/>
                  <a:gd name="T15" fmla="*/ 35 h 47"/>
                  <a:gd name="T16" fmla="*/ 69 w 238"/>
                  <a:gd name="T17" fmla="*/ 36 h 47"/>
                  <a:gd name="T18" fmla="*/ 45 w 238"/>
                  <a:gd name="T19" fmla="*/ 37 h 47"/>
                  <a:gd name="T20" fmla="*/ 22 w 238"/>
                  <a:gd name="T21" fmla="*/ 41 h 47"/>
                  <a:gd name="T22" fmla="*/ 0 w 238"/>
                  <a:gd name="T23" fmla="*/ 47 h 47"/>
                  <a:gd name="T24" fmla="*/ 3 w 238"/>
                  <a:gd name="T25" fmla="*/ 40 h 47"/>
                  <a:gd name="T26" fmla="*/ 8 w 238"/>
                  <a:gd name="T27" fmla="*/ 33 h 47"/>
                  <a:gd name="T28" fmla="*/ 15 w 238"/>
                  <a:gd name="T29" fmla="*/ 27 h 47"/>
                  <a:gd name="T30" fmla="*/ 25 w 238"/>
                  <a:gd name="T31" fmla="*/ 23 h 47"/>
                  <a:gd name="T32" fmla="*/ 37 w 238"/>
                  <a:gd name="T33" fmla="*/ 18 h 47"/>
                  <a:gd name="T34" fmla="*/ 49 w 238"/>
                  <a:gd name="T35" fmla="*/ 13 h 47"/>
                  <a:gd name="T36" fmla="*/ 62 w 238"/>
                  <a:gd name="T37" fmla="*/ 10 h 47"/>
                  <a:gd name="T38" fmla="*/ 74 w 238"/>
                  <a:gd name="T39" fmla="*/ 7 h 47"/>
                  <a:gd name="T40" fmla="*/ 89 w 238"/>
                  <a:gd name="T41" fmla="*/ 3 h 47"/>
                  <a:gd name="T42" fmla="*/ 98 w 238"/>
                  <a:gd name="T43" fmla="*/ 0 h 47"/>
                  <a:gd name="T44" fmla="*/ 116 w 238"/>
                  <a:gd name="T45" fmla="*/ 0 h 47"/>
                  <a:gd name="T46" fmla="*/ 133 w 238"/>
                  <a:gd name="T47" fmla="*/ 0 h 47"/>
                  <a:gd name="T48" fmla="*/ 147 w 238"/>
                  <a:gd name="T49" fmla="*/ 1 h 47"/>
                  <a:gd name="T50" fmla="*/ 162 w 238"/>
                  <a:gd name="T51" fmla="*/ 4 h 47"/>
                  <a:gd name="T52" fmla="*/ 177 w 238"/>
                  <a:gd name="T53" fmla="*/ 8 h 47"/>
                  <a:gd name="T54" fmla="*/ 189 w 238"/>
                  <a:gd name="T55" fmla="*/ 12 h 47"/>
                  <a:gd name="T56" fmla="*/ 201 w 238"/>
                  <a:gd name="T57" fmla="*/ 17 h 47"/>
                  <a:gd name="T58" fmla="*/ 214 w 238"/>
                  <a:gd name="T59" fmla="*/ 23 h 47"/>
                  <a:gd name="T60" fmla="*/ 226 w 238"/>
                  <a:gd name="T61" fmla="*/ 28 h 47"/>
                  <a:gd name="T62" fmla="*/ 238 w 238"/>
                  <a:gd name="T63" fmla="*/ 34 h 47"/>
                  <a:gd name="T64" fmla="*/ 238 w 238"/>
                  <a:gd name="T65" fmla="*/ 34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38" h="47">
                    <a:moveTo>
                      <a:pt x="238" y="34"/>
                    </a:moveTo>
                    <a:lnTo>
                      <a:pt x="238" y="47"/>
                    </a:lnTo>
                    <a:lnTo>
                      <a:pt x="216" y="44"/>
                    </a:lnTo>
                    <a:lnTo>
                      <a:pt x="192" y="41"/>
                    </a:lnTo>
                    <a:lnTo>
                      <a:pt x="167" y="39"/>
                    </a:lnTo>
                    <a:lnTo>
                      <a:pt x="143" y="36"/>
                    </a:lnTo>
                    <a:lnTo>
                      <a:pt x="118" y="35"/>
                    </a:lnTo>
                    <a:lnTo>
                      <a:pt x="94" y="35"/>
                    </a:lnTo>
                    <a:lnTo>
                      <a:pt x="69" y="36"/>
                    </a:lnTo>
                    <a:lnTo>
                      <a:pt x="45" y="37"/>
                    </a:lnTo>
                    <a:lnTo>
                      <a:pt x="22" y="41"/>
                    </a:lnTo>
                    <a:lnTo>
                      <a:pt x="0" y="47"/>
                    </a:lnTo>
                    <a:lnTo>
                      <a:pt x="3" y="40"/>
                    </a:lnTo>
                    <a:lnTo>
                      <a:pt x="8" y="33"/>
                    </a:lnTo>
                    <a:lnTo>
                      <a:pt x="15" y="27"/>
                    </a:lnTo>
                    <a:lnTo>
                      <a:pt x="25" y="23"/>
                    </a:lnTo>
                    <a:lnTo>
                      <a:pt x="37" y="18"/>
                    </a:lnTo>
                    <a:lnTo>
                      <a:pt x="49" y="13"/>
                    </a:lnTo>
                    <a:lnTo>
                      <a:pt x="62" y="10"/>
                    </a:lnTo>
                    <a:lnTo>
                      <a:pt x="74" y="7"/>
                    </a:lnTo>
                    <a:lnTo>
                      <a:pt x="89" y="3"/>
                    </a:lnTo>
                    <a:lnTo>
                      <a:pt x="98" y="0"/>
                    </a:lnTo>
                    <a:lnTo>
                      <a:pt x="116" y="0"/>
                    </a:lnTo>
                    <a:lnTo>
                      <a:pt x="133" y="0"/>
                    </a:lnTo>
                    <a:lnTo>
                      <a:pt x="147" y="1"/>
                    </a:lnTo>
                    <a:lnTo>
                      <a:pt x="162" y="4"/>
                    </a:lnTo>
                    <a:lnTo>
                      <a:pt x="177" y="8"/>
                    </a:lnTo>
                    <a:lnTo>
                      <a:pt x="189" y="12"/>
                    </a:lnTo>
                    <a:lnTo>
                      <a:pt x="201" y="17"/>
                    </a:lnTo>
                    <a:lnTo>
                      <a:pt x="214" y="23"/>
                    </a:lnTo>
                    <a:lnTo>
                      <a:pt x="226" y="28"/>
                    </a:lnTo>
                    <a:lnTo>
                      <a:pt x="238" y="34"/>
                    </a:lnTo>
                    <a:lnTo>
                      <a:pt x="238" y="34"/>
                    </a:lnTo>
                    <a:close/>
                  </a:path>
                </a:pathLst>
              </a:custGeom>
              <a:solidFill>
                <a:srgbClr val="0019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487" name="Freeform 31"/>
              <p:cNvSpPr>
                <a:spLocks/>
              </p:cNvSpPr>
              <p:nvPr/>
            </p:nvSpPr>
            <p:spPr bwMode="auto">
              <a:xfrm>
                <a:off x="2201" y="450"/>
                <a:ext cx="285" cy="209"/>
              </a:xfrm>
              <a:custGeom>
                <a:avLst/>
                <a:gdLst>
                  <a:gd name="T0" fmla="*/ 270 w 285"/>
                  <a:gd name="T1" fmla="*/ 19 h 209"/>
                  <a:gd name="T2" fmla="*/ 238 w 285"/>
                  <a:gd name="T3" fmla="*/ 59 h 209"/>
                  <a:gd name="T4" fmla="*/ 209 w 285"/>
                  <a:gd name="T5" fmla="*/ 100 h 209"/>
                  <a:gd name="T6" fmla="*/ 184 w 285"/>
                  <a:gd name="T7" fmla="*/ 141 h 209"/>
                  <a:gd name="T8" fmla="*/ 169 w 285"/>
                  <a:gd name="T9" fmla="*/ 184 h 209"/>
                  <a:gd name="T10" fmla="*/ 157 w 285"/>
                  <a:gd name="T11" fmla="*/ 208 h 209"/>
                  <a:gd name="T12" fmla="*/ 138 w 285"/>
                  <a:gd name="T13" fmla="*/ 209 h 209"/>
                  <a:gd name="T14" fmla="*/ 116 w 285"/>
                  <a:gd name="T15" fmla="*/ 206 h 209"/>
                  <a:gd name="T16" fmla="*/ 93 w 285"/>
                  <a:gd name="T17" fmla="*/ 203 h 209"/>
                  <a:gd name="T18" fmla="*/ 74 w 285"/>
                  <a:gd name="T19" fmla="*/ 198 h 209"/>
                  <a:gd name="T20" fmla="*/ 54 w 285"/>
                  <a:gd name="T21" fmla="*/ 190 h 209"/>
                  <a:gd name="T22" fmla="*/ 42 w 285"/>
                  <a:gd name="T23" fmla="*/ 180 h 209"/>
                  <a:gd name="T24" fmla="*/ 37 w 285"/>
                  <a:gd name="T25" fmla="*/ 168 h 209"/>
                  <a:gd name="T26" fmla="*/ 42 w 285"/>
                  <a:gd name="T27" fmla="*/ 156 h 209"/>
                  <a:gd name="T28" fmla="*/ 54 w 285"/>
                  <a:gd name="T29" fmla="*/ 145 h 209"/>
                  <a:gd name="T30" fmla="*/ 69 w 285"/>
                  <a:gd name="T31" fmla="*/ 136 h 209"/>
                  <a:gd name="T32" fmla="*/ 76 w 285"/>
                  <a:gd name="T33" fmla="*/ 132 h 209"/>
                  <a:gd name="T34" fmla="*/ 89 w 285"/>
                  <a:gd name="T35" fmla="*/ 130 h 209"/>
                  <a:gd name="T36" fmla="*/ 98 w 285"/>
                  <a:gd name="T37" fmla="*/ 128 h 209"/>
                  <a:gd name="T38" fmla="*/ 101 w 285"/>
                  <a:gd name="T39" fmla="*/ 122 h 209"/>
                  <a:gd name="T40" fmla="*/ 89 w 285"/>
                  <a:gd name="T41" fmla="*/ 115 h 209"/>
                  <a:gd name="T42" fmla="*/ 69 w 285"/>
                  <a:gd name="T43" fmla="*/ 114 h 209"/>
                  <a:gd name="T44" fmla="*/ 49 w 285"/>
                  <a:gd name="T45" fmla="*/ 116 h 209"/>
                  <a:gd name="T46" fmla="*/ 32 w 285"/>
                  <a:gd name="T47" fmla="*/ 118 h 209"/>
                  <a:gd name="T48" fmla="*/ 13 w 285"/>
                  <a:gd name="T49" fmla="*/ 117 h 209"/>
                  <a:gd name="T50" fmla="*/ 0 w 285"/>
                  <a:gd name="T51" fmla="*/ 102 h 209"/>
                  <a:gd name="T52" fmla="*/ 8 w 285"/>
                  <a:gd name="T53" fmla="*/ 80 h 209"/>
                  <a:gd name="T54" fmla="*/ 27 w 285"/>
                  <a:gd name="T55" fmla="*/ 56 h 209"/>
                  <a:gd name="T56" fmla="*/ 57 w 285"/>
                  <a:gd name="T57" fmla="*/ 35 h 209"/>
                  <a:gd name="T58" fmla="*/ 93 w 285"/>
                  <a:gd name="T59" fmla="*/ 18 h 209"/>
                  <a:gd name="T60" fmla="*/ 133 w 285"/>
                  <a:gd name="T61" fmla="*/ 10 h 209"/>
                  <a:gd name="T62" fmla="*/ 167 w 285"/>
                  <a:gd name="T63" fmla="*/ 8 h 209"/>
                  <a:gd name="T64" fmla="*/ 201 w 285"/>
                  <a:gd name="T65" fmla="*/ 5 h 209"/>
                  <a:gd name="T66" fmla="*/ 236 w 285"/>
                  <a:gd name="T67" fmla="*/ 3 h 209"/>
                  <a:gd name="T68" fmla="*/ 270 w 285"/>
                  <a:gd name="T69" fmla="*/ 1 h 209"/>
                  <a:gd name="T70" fmla="*/ 285 w 285"/>
                  <a:gd name="T71" fmla="*/ 0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85" h="209">
                    <a:moveTo>
                      <a:pt x="285" y="0"/>
                    </a:moveTo>
                    <a:lnTo>
                      <a:pt x="270" y="19"/>
                    </a:lnTo>
                    <a:lnTo>
                      <a:pt x="253" y="38"/>
                    </a:lnTo>
                    <a:lnTo>
                      <a:pt x="238" y="59"/>
                    </a:lnTo>
                    <a:lnTo>
                      <a:pt x="221" y="80"/>
                    </a:lnTo>
                    <a:lnTo>
                      <a:pt x="209" y="100"/>
                    </a:lnTo>
                    <a:lnTo>
                      <a:pt x="194" y="121"/>
                    </a:lnTo>
                    <a:lnTo>
                      <a:pt x="184" y="141"/>
                    </a:lnTo>
                    <a:lnTo>
                      <a:pt x="174" y="162"/>
                    </a:lnTo>
                    <a:lnTo>
                      <a:pt x="169" y="184"/>
                    </a:lnTo>
                    <a:lnTo>
                      <a:pt x="167" y="205"/>
                    </a:lnTo>
                    <a:lnTo>
                      <a:pt x="157" y="208"/>
                    </a:lnTo>
                    <a:lnTo>
                      <a:pt x="147" y="209"/>
                    </a:lnTo>
                    <a:lnTo>
                      <a:pt x="138" y="209"/>
                    </a:lnTo>
                    <a:lnTo>
                      <a:pt x="125" y="208"/>
                    </a:lnTo>
                    <a:lnTo>
                      <a:pt x="116" y="206"/>
                    </a:lnTo>
                    <a:lnTo>
                      <a:pt x="103" y="205"/>
                    </a:lnTo>
                    <a:lnTo>
                      <a:pt x="93" y="203"/>
                    </a:lnTo>
                    <a:lnTo>
                      <a:pt x="84" y="201"/>
                    </a:lnTo>
                    <a:lnTo>
                      <a:pt x="74" y="198"/>
                    </a:lnTo>
                    <a:lnTo>
                      <a:pt x="64" y="196"/>
                    </a:lnTo>
                    <a:lnTo>
                      <a:pt x="54" y="190"/>
                    </a:lnTo>
                    <a:lnTo>
                      <a:pt x="47" y="185"/>
                    </a:lnTo>
                    <a:lnTo>
                      <a:pt x="42" y="180"/>
                    </a:lnTo>
                    <a:lnTo>
                      <a:pt x="40" y="174"/>
                    </a:lnTo>
                    <a:lnTo>
                      <a:pt x="37" y="168"/>
                    </a:lnTo>
                    <a:lnTo>
                      <a:pt x="40" y="162"/>
                    </a:lnTo>
                    <a:lnTo>
                      <a:pt x="42" y="156"/>
                    </a:lnTo>
                    <a:lnTo>
                      <a:pt x="47" y="150"/>
                    </a:lnTo>
                    <a:lnTo>
                      <a:pt x="54" y="145"/>
                    </a:lnTo>
                    <a:lnTo>
                      <a:pt x="64" y="138"/>
                    </a:lnTo>
                    <a:lnTo>
                      <a:pt x="69" y="136"/>
                    </a:lnTo>
                    <a:lnTo>
                      <a:pt x="71" y="133"/>
                    </a:lnTo>
                    <a:lnTo>
                      <a:pt x="76" y="132"/>
                    </a:lnTo>
                    <a:lnTo>
                      <a:pt x="84" y="131"/>
                    </a:lnTo>
                    <a:lnTo>
                      <a:pt x="89" y="130"/>
                    </a:lnTo>
                    <a:lnTo>
                      <a:pt x="93" y="129"/>
                    </a:lnTo>
                    <a:lnTo>
                      <a:pt x="98" y="128"/>
                    </a:lnTo>
                    <a:lnTo>
                      <a:pt x="101" y="125"/>
                    </a:lnTo>
                    <a:lnTo>
                      <a:pt x="101" y="122"/>
                    </a:lnTo>
                    <a:lnTo>
                      <a:pt x="98" y="117"/>
                    </a:lnTo>
                    <a:lnTo>
                      <a:pt x="89" y="115"/>
                    </a:lnTo>
                    <a:lnTo>
                      <a:pt x="79" y="114"/>
                    </a:lnTo>
                    <a:lnTo>
                      <a:pt x="69" y="114"/>
                    </a:lnTo>
                    <a:lnTo>
                      <a:pt x="59" y="115"/>
                    </a:lnTo>
                    <a:lnTo>
                      <a:pt x="49" y="116"/>
                    </a:lnTo>
                    <a:lnTo>
                      <a:pt x="42" y="118"/>
                    </a:lnTo>
                    <a:lnTo>
                      <a:pt x="32" y="118"/>
                    </a:lnTo>
                    <a:lnTo>
                      <a:pt x="22" y="118"/>
                    </a:lnTo>
                    <a:lnTo>
                      <a:pt x="13" y="117"/>
                    </a:lnTo>
                    <a:lnTo>
                      <a:pt x="3" y="114"/>
                    </a:lnTo>
                    <a:lnTo>
                      <a:pt x="0" y="102"/>
                    </a:lnTo>
                    <a:lnTo>
                      <a:pt x="3" y="91"/>
                    </a:lnTo>
                    <a:lnTo>
                      <a:pt x="8" y="80"/>
                    </a:lnTo>
                    <a:lnTo>
                      <a:pt x="15" y="67"/>
                    </a:lnTo>
                    <a:lnTo>
                      <a:pt x="27" y="56"/>
                    </a:lnTo>
                    <a:lnTo>
                      <a:pt x="40" y="45"/>
                    </a:lnTo>
                    <a:lnTo>
                      <a:pt x="57" y="35"/>
                    </a:lnTo>
                    <a:lnTo>
                      <a:pt x="74" y="26"/>
                    </a:lnTo>
                    <a:lnTo>
                      <a:pt x="93" y="18"/>
                    </a:lnTo>
                    <a:lnTo>
                      <a:pt x="116" y="11"/>
                    </a:lnTo>
                    <a:lnTo>
                      <a:pt x="133" y="10"/>
                    </a:lnTo>
                    <a:lnTo>
                      <a:pt x="150" y="9"/>
                    </a:lnTo>
                    <a:lnTo>
                      <a:pt x="167" y="8"/>
                    </a:lnTo>
                    <a:lnTo>
                      <a:pt x="184" y="6"/>
                    </a:lnTo>
                    <a:lnTo>
                      <a:pt x="201" y="5"/>
                    </a:lnTo>
                    <a:lnTo>
                      <a:pt x="218" y="4"/>
                    </a:lnTo>
                    <a:lnTo>
                      <a:pt x="236" y="3"/>
                    </a:lnTo>
                    <a:lnTo>
                      <a:pt x="253" y="2"/>
                    </a:lnTo>
                    <a:lnTo>
                      <a:pt x="270" y="1"/>
                    </a:lnTo>
                    <a:lnTo>
                      <a:pt x="285" y="0"/>
                    </a:lnTo>
                    <a:lnTo>
                      <a:pt x="285" y="0"/>
                    </a:ln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488" name="Freeform 32"/>
              <p:cNvSpPr>
                <a:spLocks/>
              </p:cNvSpPr>
              <p:nvPr/>
            </p:nvSpPr>
            <p:spPr bwMode="auto">
              <a:xfrm>
                <a:off x="3059" y="478"/>
                <a:ext cx="177" cy="119"/>
              </a:xfrm>
              <a:custGeom>
                <a:avLst/>
                <a:gdLst>
                  <a:gd name="T0" fmla="*/ 177 w 177"/>
                  <a:gd name="T1" fmla="*/ 74 h 119"/>
                  <a:gd name="T2" fmla="*/ 172 w 177"/>
                  <a:gd name="T3" fmla="*/ 79 h 119"/>
                  <a:gd name="T4" fmla="*/ 167 w 177"/>
                  <a:gd name="T5" fmla="*/ 85 h 119"/>
                  <a:gd name="T6" fmla="*/ 160 w 177"/>
                  <a:gd name="T7" fmla="*/ 89 h 119"/>
                  <a:gd name="T8" fmla="*/ 155 w 177"/>
                  <a:gd name="T9" fmla="*/ 95 h 119"/>
                  <a:gd name="T10" fmla="*/ 150 w 177"/>
                  <a:gd name="T11" fmla="*/ 100 h 119"/>
                  <a:gd name="T12" fmla="*/ 142 w 177"/>
                  <a:gd name="T13" fmla="*/ 104 h 119"/>
                  <a:gd name="T14" fmla="*/ 135 w 177"/>
                  <a:gd name="T15" fmla="*/ 109 h 119"/>
                  <a:gd name="T16" fmla="*/ 128 w 177"/>
                  <a:gd name="T17" fmla="*/ 113 h 119"/>
                  <a:gd name="T18" fmla="*/ 115 w 177"/>
                  <a:gd name="T19" fmla="*/ 117 h 119"/>
                  <a:gd name="T20" fmla="*/ 103 w 177"/>
                  <a:gd name="T21" fmla="*/ 119 h 119"/>
                  <a:gd name="T22" fmla="*/ 93 w 177"/>
                  <a:gd name="T23" fmla="*/ 118 h 119"/>
                  <a:gd name="T24" fmla="*/ 81 w 177"/>
                  <a:gd name="T25" fmla="*/ 117 h 119"/>
                  <a:gd name="T26" fmla="*/ 71 w 177"/>
                  <a:gd name="T27" fmla="*/ 114 h 119"/>
                  <a:gd name="T28" fmla="*/ 59 w 177"/>
                  <a:gd name="T29" fmla="*/ 112 h 119"/>
                  <a:gd name="T30" fmla="*/ 49 w 177"/>
                  <a:gd name="T31" fmla="*/ 109 h 119"/>
                  <a:gd name="T32" fmla="*/ 39 w 177"/>
                  <a:gd name="T33" fmla="*/ 104 h 119"/>
                  <a:gd name="T34" fmla="*/ 30 w 177"/>
                  <a:gd name="T35" fmla="*/ 101 h 119"/>
                  <a:gd name="T36" fmla="*/ 22 w 177"/>
                  <a:gd name="T37" fmla="*/ 96 h 119"/>
                  <a:gd name="T38" fmla="*/ 15 w 177"/>
                  <a:gd name="T39" fmla="*/ 92 h 119"/>
                  <a:gd name="T40" fmla="*/ 8 w 177"/>
                  <a:gd name="T41" fmla="*/ 86 h 119"/>
                  <a:gd name="T42" fmla="*/ 5 w 177"/>
                  <a:gd name="T43" fmla="*/ 78 h 119"/>
                  <a:gd name="T44" fmla="*/ 3 w 177"/>
                  <a:gd name="T45" fmla="*/ 69 h 119"/>
                  <a:gd name="T46" fmla="*/ 0 w 177"/>
                  <a:gd name="T47" fmla="*/ 58 h 119"/>
                  <a:gd name="T48" fmla="*/ 0 w 177"/>
                  <a:gd name="T49" fmla="*/ 48 h 119"/>
                  <a:gd name="T50" fmla="*/ 0 w 177"/>
                  <a:gd name="T51" fmla="*/ 38 h 119"/>
                  <a:gd name="T52" fmla="*/ 5 w 177"/>
                  <a:gd name="T53" fmla="*/ 28 h 119"/>
                  <a:gd name="T54" fmla="*/ 12 w 177"/>
                  <a:gd name="T55" fmla="*/ 18 h 119"/>
                  <a:gd name="T56" fmla="*/ 22 w 177"/>
                  <a:gd name="T57" fmla="*/ 10 h 119"/>
                  <a:gd name="T58" fmla="*/ 39 w 177"/>
                  <a:gd name="T59" fmla="*/ 5 h 119"/>
                  <a:gd name="T60" fmla="*/ 59 w 177"/>
                  <a:gd name="T61" fmla="*/ 0 h 119"/>
                  <a:gd name="T62" fmla="*/ 84 w 177"/>
                  <a:gd name="T63" fmla="*/ 2 h 119"/>
                  <a:gd name="T64" fmla="*/ 103 w 177"/>
                  <a:gd name="T65" fmla="*/ 7 h 119"/>
                  <a:gd name="T66" fmla="*/ 120 w 177"/>
                  <a:gd name="T67" fmla="*/ 12 h 119"/>
                  <a:gd name="T68" fmla="*/ 135 w 177"/>
                  <a:gd name="T69" fmla="*/ 18 h 119"/>
                  <a:gd name="T70" fmla="*/ 145 w 177"/>
                  <a:gd name="T71" fmla="*/ 26 h 119"/>
                  <a:gd name="T72" fmla="*/ 155 w 177"/>
                  <a:gd name="T73" fmla="*/ 36 h 119"/>
                  <a:gd name="T74" fmla="*/ 162 w 177"/>
                  <a:gd name="T75" fmla="*/ 45 h 119"/>
                  <a:gd name="T76" fmla="*/ 167 w 177"/>
                  <a:gd name="T77" fmla="*/ 55 h 119"/>
                  <a:gd name="T78" fmla="*/ 172 w 177"/>
                  <a:gd name="T79" fmla="*/ 64 h 119"/>
                  <a:gd name="T80" fmla="*/ 177 w 177"/>
                  <a:gd name="T81" fmla="*/ 74 h 119"/>
                  <a:gd name="T82" fmla="*/ 177 w 177"/>
                  <a:gd name="T83" fmla="*/ 74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77" h="119">
                    <a:moveTo>
                      <a:pt x="177" y="74"/>
                    </a:moveTo>
                    <a:lnTo>
                      <a:pt x="172" y="79"/>
                    </a:lnTo>
                    <a:lnTo>
                      <a:pt x="167" y="85"/>
                    </a:lnTo>
                    <a:lnTo>
                      <a:pt x="160" y="89"/>
                    </a:lnTo>
                    <a:lnTo>
                      <a:pt x="155" y="95"/>
                    </a:lnTo>
                    <a:lnTo>
                      <a:pt x="150" y="100"/>
                    </a:lnTo>
                    <a:lnTo>
                      <a:pt x="142" y="104"/>
                    </a:lnTo>
                    <a:lnTo>
                      <a:pt x="135" y="109"/>
                    </a:lnTo>
                    <a:lnTo>
                      <a:pt x="128" y="113"/>
                    </a:lnTo>
                    <a:lnTo>
                      <a:pt x="115" y="117"/>
                    </a:lnTo>
                    <a:lnTo>
                      <a:pt x="103" y="119"/>
                    </a:lnTo>
                    <a:lnTo>
                      <a:pt x="93" y="118"/>
                    </a:lnTo>
                    <a:lnTo>
                      <a:pt x="81" y="117"/>
                    </a:lnTo>
                    <a:lnTo>
                      <a:pt x="71" y="114"/>
                    </a:lnTo>
                    <a:lnTo>
                      <a:pt x="59" y="112"/>
                    </a:lnTo>
                    <a:lnTo>
                      <a:pt x="49" y="109"/>
                    </a:lnTo>
                    <a:lnTo>
                      <a:pt x="39" y="104"/>
                    </a:lnTo>
                    <a:lnTo>
                      <a:pt x="30" y="101"/>
                    </a:lnTo>
                    <a:lnTo>
                      <a:pt x="22" y="96"/>
                    </a:lnTo>
                    <a:lnTo>
                      <a:pt x="15" y="92"/>
                    </a:lnTo>
                    <a:lnTo>
                      <a:pt x="8" y="86"/>
                    </a:lnTo>
                    <a:lnTo>
                      <a:pt x="5" y="78"/>
                    </a:lnTo>
                    <a:lnTo>
                      <a:pt x="3" y="69"/>
                    </a:lnTo>
                    <a:lnTo>
                      <a:pt x="0" y="58"/>
                    </a:lnTo>
                    <a:lnTo>
                      <a:pt x="0" y="48"/>
                    </a:lnTo>
                    <a:lnTo>
                      <a:pt x="0" y="38"/>
                    </a:lnTo>
                    <a:lnTo>
                      <a:pt x="5" y="28"/>
                    </a:lnTo>
                    <a:lnTo>
                      <a:pt x="12" y="18"/>
                    </a:lnTo>
                    <a:lnTo>
                      <a:pt x="22" y="10"/>
                    </a:lnTo>
                    <a:lnTo>
                      <a:pt x="39" y="5"/>
                    </a:lnTo>
                    <a:lnTo>
                      <a:pt x="59" y="0"/>
                    </a:lnTo>
                    <a:lnTo>
                      <a:pt x="84" y="2"/>
                    </a:lnTo>
                    <a:lnTo>
                      <a:pt x="103" y="7"/>
                    </a:lnTo>
                    <a:lnTo>
                      <a:pt x="120" y="12"/>
                    </a:lnTo>
                    <a:lnTo>
                      <a:pt x="135" y="18"/>
                    </a:lnTo>
                    <a:lnTo>
                      <a:pt x="145" y="26"/>
                    </a:lnTo>
                    <a:lnTo>
                      <a:pt x="155" y="36"/>
                    </a:lnTo>
                    <a:lnTo>
                      <a:pt x="162" y="45"/>
                    </a:lnTo>
                    <a:lnTo>
                      <a:pt x="167" y="55"/>
                    </a:lnTo>
                    <a:lnTo>
                      <a:pt x="172" y="64"/>
                    </a:lnTo>
                    <a:lnTo>
                      <a:pt x="177" y="74"/>
                    </a:lnTo>
                    <a:lnTo>
                      <a:pt x="177" y="74"/>
                    </a:lnTo>
                    <a:close/>
                  </a:path>
                </a:pathLst>
              </a:custGeom>
              <a:solidFill>
                <a:srgbClr val="0019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489" name="Freeform 33"/>
              <p:cNvSpPr>
                <a:spLocks/>
              </p:cNvSpPr>
              <p:nvPr/>
            </p:nvSpPr>
            <p:spPr bwMode="auto">
              <a:xfrm>
                <a:off x="2618" y="498"/>
                <a:ext cx="169" cy="117"/>
              </a:xfrm>
              <a:custGeom>
                <a:avLst/>
                <a:gdLst>
                  <a:gd name="T0" fmla="*/ 167 w 169"/>
                  <a:gd name="T1" fmla="*/ 25 h 117"/>
                  <a:gd name="T2" fmla="*/ 169 w 169"/>
                  <a:gd name="T3" fmla="*/ 36 h 117"/>
                  <a:gd name="T4" fmla="*/ 169 w 169"/>
                  <a:gd name="T5" fmla="*/ 46 h 117"/>
                  <a:gd name="T6" fmla="*/ 167 w 169"/>
                  <a:gd name="T7" fmla="*/ 58 h 117"/>
                  <a:gd name="T8" fmla="*/ 164 w 169"/>
                  <a:gd name="T9" fmla="*/ 68 h 117"/>
                  <a:gd name="T10" fmla="*/ 159 w 169"/>
                  <a:gd name="T11" fmla="*/ 77 h 117"/>
                  <a:gd name="T12" fmla="*/ 154 w 169"/>
                  <a:gd name="T13" fmla="*/ 88 h 117"/>
                  <a:gd name="T14" fmla="*/ 145 w 169"/>
                  <a:gd name="T15" fmla="*/ 96 h 117"/>
                  <a:gd name="T16" fmla="*/ 132 w 169"/>
                  <a:gd name="T17" fmla="*/ 104 h 117"/>
                  <a:gd name="T18" fmla="*/ 115 w 169"/>
                  <a:gd name="T19" fmla="*/ 110 h 117"/>
                  <a:gd name="T20" fmla="*/ 96 w 169"/>
                  <a:gd name="T21" fmla="*/ 116 h 117"/>
                  <a:gd name="T22" fmla="*/ 83 w 169"/>
                  <a:gd name="T23" fmla="*/ 117 h 117"/>
                  <a:gd name="T24" fmla="*/ 71 w 169"/>
                  <a:gd name="T25" fmla="*/ 116 h 117"/>
                  <a:gd name="T26" fmla="*/ 59 w 169"/>
                  <a:gd name="T27" fmla="*/ 115 h 117"/>
                  <a:gd name="T28" fmla="*/ 52 w 169"/>
                  <a:gd name="T29" fmla="*/ 112 h 117"/>
                  <a:gd name="T30" fmla="*/ 42 w 169"/>
                  <a:gd name="T31" fmla="*/ 108 h 117"/>
                  <a:gd name="T32" fmla="*/ 37 w 169"/>
                  <a:gd name="T33" fmla="*/ 105 h 117"/>
                  <a:gd name="T34" fmla="*/ 29 w 169"/>
                  <a:gd name="T35" fmla="*/ 100 h 117"/>
                  <a:gd name="T36" fmla="*/ 22 w 169"/>
                  <a:gd name="T37" fmla="*/ 96 h 117"/>
                  <a:gd name="T38" fmla="*/ 15 w 169"/>
                  <a:gd name="T39" fmla="*/ 91 h 117"/>
                  <a:gd name="T40" fmla="*/ 7 w 169"/>
                  <a:gd name="T41" fmla="*/ 86 h 117"/>
                  <a:gd name="T42" fmla="*/ 5 w 169"/>
                  <a:gd name="T43" fmla="*/ 80 h 117"/>
                  <a:gd name="T44" fmla="*/ 0 w 169"/>
                  <a:gd name="T45" fmla="*/ 72 h 117"/>
                  <a:gd name="T46" fmla="*/ 0 w 169"/>
                  <a:gd name="T47" fmla="*/ 64 h 117"/>
                  <a:gd name="T48" fmla="*/ 0 w 169"/>
                  <a:gd name="T49" fmla="*/ 56 h 117"/>
                  <a:gd name="T50" fmla="*/ 2 w 169"/>
                  <a:gd name="T51" fmla="*/ 48 h 117"/>
                  <a:gd name="T52" fmla="*/ 5 w 169"/>
                  <a:gd name="T53" fmla="*/ 41 h 117"/>
                  <a:gd name="T54" fmla="*/ 10 w 169"/>
                  <a:gd name="T55" fmla="*/ 33 h 117"/>
                  <a:gd name="T56" fmla="*/ 17 w 169"/>
                  <a:gd name="T57" fmla="*/ 26 h 117"/>
                  <a:gd name="T58" fmla="*/ 25 w 169"/>
                  <a:gd name="T59" fmla="*/ 19 h 117"/>
                  <a:gd name="T60" fmla="*/ 34 w 169"/>
                  <a:gd name="T61" fmla="*/ 13 h 117"/>
                  <a:gd name="T62" fmla="*/ 49 w 169"/>
                  <a:gd name="T63" fmla="*/ 8 h 117"/>
                  <a:gd name="T64" fmla="*/ 64 w 169"/>
                  <a:gd name="T65" fmla="*/ 4 h 117"/>
                  <a:gd name="T66" fmla="*/ 78 w 169"/>
                  <a:gd name="T67" fmla="*/ 1 h 117"/>
                  <a:gd name="T68" fmla="*/ 93 w 169"/>
                  <a:gd name="T69" fmla="*/ 0 h 117"/>
                  <a:gd name="T70" fmla="*/ 108 w 169"/>
                  <a:gd name="T71" fmla="*/ 1 h 117"/>
                  <a:gd name="T72" fmla="*/ 123 w 169"/>
                  <a:gd name="T73" fmla="*/ 3 h 117"/>
                  <a:gd name="T74" fmla="*/ 137 w 169"/>
                  <a:gd name="T75" fmla="*/ 5 h 117"/>
                  <a:gd name="T76" fmla="*/ 150 w 169"/>
                  <a:gd name="T77" fmla="*/ 11 h 117"/>
                  <a:gd name="T78" fmla="*/ 159 w 169"/>
                  <a:gd name="T79" fmla="*/ 17 h 117"/>
                  <a:gd name="T80" fmla="*/ 167 w 169"/>
                  <a:gd name="T81" fmla="*/ 25 h 117"/>
                  <a:gd name="T82" fmla="*/ 167 w 169"/>
                  <a:gd name="T83" fmla="*/ 25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69" h="117">
                    <a:moveTo>
                      <a:pt x="167" y="25"/>
                    </a:moveTo>
                    <a:lnTo>
                      <a:pt x="169" y="36"/>
                    </a:lnTo>
                    <a:lnTo>
                      <a:pt x="169" y="46"/>
                    </a:lnTo>
                    <a:lnTo>
                      <a:pt x="167" y="58"/>
                    </a:lnTo>
                    <a:lnTo>
                      <a:pt x="164" y="68"/>
                    </a:lnTo>
                    <a:lnTo>
                      <a:pt x="159" y="77"/>
                    </a:lnTo>
                    <a:lnTo>
                      <a:pt x="154" y="88"/>
                    </a:lnTo>
                    <a:lnTo>
                      <a:pt x="145" y="96"/>
                    </a:lnTo>
                    <a:lnTo>
                      <a:pt x="132" y="104"/>
                    </a:lnTo>
                    <a:lnTo>
                      <a:pt x="115" y="110"/>
                    </a:lnTo>
                    <a:lnTo>
                      <a:pt x="96" y="116"/>
                    </a:lnTo>
                    <a:lnTo>
                      <a:pt x="83" y="117"/>
                    </a:lnTo>
                    <a:lnTo>
                      <a:pt x="71" y="116"/>
                    </a:lnTo>
                    <a:lnTo>
                      <a:pt x="59" y="115"/>
                    </a:lnTo>
                    <a:lnTo>
                      <a:pt x="52" y="112"/>
                    </a:lnTo>
                    <a:lnTo>
                      <a:pt x="42" y="108"/>
                    </a:lnTo>
                    <a:lnTo>
                      <a:pt x="37" y="105"/>
                    </a:lnTo>
                    <a:lnTo>
                      <a:pt x="29" y="100"/>
                    </a:lnTo>
                    <a:lnTo>
                      <a:pt x="22" y="96"/>
                    </a:lnTo>
                    <a:lnTo>
                      <a:pt x="15" y="91"/>
                    </a:lnTo>
                    <a:lnTo>
                      <a:pt x="7" y="86"/>
                    </a:lnTo>
                    <a:lnTo>
                      <a:pt x="5" y="80"/>
                    </a:lnTo>
                    <a:lnTo>
                      <a:pt x="0" y="72"/>
                    </a:lnTo>
                    <a:lnTo>
                      <a:pt x="0" y="64"/>
                    </a:lnTo>
                    <a:lnTo>
                      <a:pt x="0" y="56"/>
                    </a:lnTo>
                    <a:lnTo>
                      <a:pt x="2" y="48"/>
                    </a:lnTo>
                    <a:lnTo>
                      <a:pt x="5" y="41"/>
                    </a:lnTo>
                    <a:lnTo>
                      <a:pt x="10" y="33"/>
                    </a:lnTo>
                    <a:lnTo>
                      <a:pt x="17" y="26"/>
                    </a:lnTo>
                    <a:lnTo>
                      <a:pt x="25" y="19"/>
                    </a:lnTo>
                    <a:lnTo>
                      <a:pt x="34" y="13"/>
                    </a:lnTo>
                    <a:lnTo>
                      <a:pt x="49" y="8"/>
                    </a:lnTo>
                    <a:lnTo>
                      <a:pt x="64" y="4"/>
                    </a:lnTo>
                    <a:lnTo>
                      <a:pt x="78" y="1"/>
                    </a:lnTo>
                    <a:lnTo>
                      <a:pt x="93" y="0"/>
                    </a:lnTo>
                    <a:lnTo>
                      <a:pt x="108" y="1"/>
                    </a:lnTo>
                    <a:lnTo>
                      <a:pt x="123" y="3"/>
                    </a:lnTo>
                    <a:lnTo>
                      <a:pt x="137" y="5"/>
                    </a:lnTo>
                    <a:lnTo>
                      <a:pt x="150" y="11"/>
                    </a:lnTo>
                    <a:lnTo>
                      <a:pt x="159" y="17"/>
                    </a:lnTo>
                    <a:lnTo>
                      <a:pt x="167" y="25"/>
                    </a:lnTo>
                    <a:lnTo>
                      <a:pt x="167" y="25"/>
                    </a:lnTo>
                    <a:close/>
                  </a:path>
                </a:pathLst>
              </a:custGeom>
              <a:solidFill>
                <a:srgbClr val="0019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490" name="Freeform 34"/>
              <p:cNvSpPr>
                <a:spLocks/>
              </p:cNvSpPr>
              <p:nvPr/>
            </p:nvSpPr>
            <p:spPr bwMode="auto">
              <a:xfrm>
                <a:off x="3074" y="494"/>
                <a:ext cx="132" cy="88"/>
              </a:xfrm>
              <a:custGeom>
                <a:avLst/>
                <a:gdLst>
                  <a:gd name="T0" fmla="*/ 132 w 132"/>
                  <a:gd name="T1" fmla="*/ 53 h 88"/>
                  <a:gd name="T2" fmla="*/ 130 w 132"/>
                  <a:gd name="T3" fmla="*/ 56 h 88"/>
                  <a:gd name="T4" fmla="*/ 127 w 132"/>
                  <a:gd name="T5" fmla="*/ 60 h 88"/>
                  <a:gd name="T6" fmla="*/ 125 w 132"/>
                  <a:gd name="T7" fmla="*/ 63 h 88"/>
                  <a:gd name="T8" fmla="*/ 125 w 132"/>
                  <a:gd name="T9" fmla="*/ 68 h 88"/>
                  <a:gd name="T10" fmla="*/ 122 w 132"/>
                  <a:gd name="T11" fmla="*/ 71 h 88"/>
                  <a:gd name="T12" fmla="*/ 122 w 132"/>
                  <a:gd name="T13" fmla="*/ 74 h 88"/>
                  <a:gd name="T14" fmla="*/ 120 w 132"/>
                  <a:gd name="T15" fmla="*/ 78 h 88"/>
                  <a:gd name="T16" fmla="*/ 115 w 132"/>
                  <a:gd name="T17" fmla="*/ 81 h 88"/>
                  <a:gd name="T18" fmla="*/ 108 w 132"/>
                  <a:gd name="T19" fmla="*/ 85 h 88"/>
                  <a:gd name="T20" fmla="*/ 100 w 132"/>
                  <a:gd name="T21" fmla="*/ 87 h 88"/>
                  <a:gd name="T22" fmla="*/ 83 w 132"/>
                  <a:gd name="T23" fmla="*/ 88 h 88"/>
                  <a:gd name="T24" fmla="*/ 69 w 132"/>
                  <a:gd name="T25" fmla="*/ 87 h 88"/>
                  <a:gd name="T26" fmla="*/ 54 w 132"/>
                  <a:gd name="T27" fmla="*/ 85 h 88"/>
                  <a:gd name="T28" fmla="*/ 44 w 132"/>
                  <a:gd name="T29" fmla="*/ 80 h 88"/>
                  <a:gd name="T30" fmla="*/ 32 w 132"/>
                  <a:gd name="T31" fmla="*/ 76 h 88"/>
                  <a:gd name="T32" fmla="*/ 24 w 132"/>
                  <a:gd name="T33" fmla="*/ 70 h 88"/>
                  <a:gd name="T34" fmla="*/ 17 w 132"/>
                  <a:gd name="T35" fmla="*/ 64 h 88"/>
                  <a:gd name="T36" fmla="*/ 10 w 132"/>
                  <a:gd name="T37" fmla="*/ 58 h 88"/>
                  <a:gd name="T38" fmla="*/ 5 w 132"/>
                  <a:gd name="T39" fmla="*/ 53 h 88"/>
                  <a:gd name="T40" fmla="*/ 0 w 132"/>
                  <a:gd name="T41" fmla="*/ 46 h 88"/>
                  <a:gd name="T42" fmla="*/ 29 w 132"/>
                  <a:gd name="T43" fmla="*/ 0 h 88"/>
                  <a:gd name="T44" fmla="*/ 51 w 132"/>
                  <a:gd name="T45" fmla="*/ 0 h 88"/>
                  <a:gd name="T46" fmla="*/ 69 w 132"/>
                  <a:gd name="T47" fmla="*/ 1 h 88"/>
                  <a:gd name="T48" fmla="*/ 83 w 132"/>
                  <a:gd name="T49" fmla="*/ 5 h 88"/>
                  <a:gd name="T50" fmla="*/ 93 w 132"/>
                  <a:gd name="T51" fmla="*/ 9 h 88"/>
                  <a:gd name="T52" fmla="*/ 103 w 132"/>
                  <a:gd name="T53" fmla="*/ 16 h 88"/>
                  <a:gd name="T54" fmla="*/ 113 w 132"/>
                  <a:gd name="T55" fmla="*/ 22 h 88"/>
                  <a:gd name="T56" fmla="*/ 118 w 132"/>
                  <a:gd name="T57" fmla="*/ 30 h 88"/>
                  <a:gd name="T58" fmla="*/ 125 w 132"/>
                  <a:gd name="T59" fmla="*/ 38 h 88"/>
                  <a:gd name="T60" fmla="*/ 130 w 132"/>
                  <a:gd name="T61" fmla="*/ 46 h 88"/>
                  <a:gd name="T62" fmla="*/ 132 w 132"/>
                  <a:gd name="T63" fmla="*/ 53 h 88"/>
                  <a:gd name="T64" fmla="*/ 132 w 132"/>
                  <a:gd name="T65" fmla="*/ 53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32" h="88">
                    <a:moveTo>
                      <a:pt x="132" y="53"/>
                    </a:moveTo>
                    <a:lnTo>
                      <a:pt x="130" y="56"/>
                    </a:lnTo>
                    <a:lnTo>
                      <a:pt x="127" y="60"/>
                    </a:lnTo>
                    <a:lnTo>
                      <a:pt x="125" y="63"/>
                    </a:lnTo>
                    <a:lnTo>
                      <a:pt x="125" y="68"/>
                    </a:lnTo>
                    <a:lnTo>
                      <a:pt x="122" y="71"/>
                    </a:lnTo>
                    <a:lnTo>
                      <a:pt x="122" y="74"/>
                    </a:lnTo>
                    <a:lnTo>
                      <a:pt x="120" y="78"/>
                    </a:lnTo>
                    <a:lnTo>
                      <a:pt x="115" y="81"/>
                    </a:lnTo>
                    <a:lnTo>
                      <a:pt x="108" y="85"/>
                    </a:lnTo>
                    <a:lnTo>
                      <a:pt x="100" y="87"/>
                    </a:lnTo>
                    <a:lnTo>
                      <a:pt x="83" y="88"/>
                    </a:lnTo>
                    <a:lnTo>
                      <a:pt x="69" y="87"/>
                    </a:lnTo>
                    <a:lnTo>
                      <a:pt x="54" y="85"/>
                    </a:lnTo>
                    <a:lnTo>
                      <a:pt x="44" y="80"/>
                    </a:lnTo>
                    <a:lnTo>
                      <a:pt x="32" y="76"/>
                    </a:lnTo>
                    <a:lnTo>
                      <a:pt x="24" y="70"/>
                    </a:lnTo>
                    <a:lnTo>
                      <a:pt x="17" y="64"/>
                    </a:lnTo>
                    <a:lnTo>
                      <a:pt x="10" y="58"/>
                    </a:lnTo>
                    <a:lnTo>
                      <a:pt x="5" y="53"/>
                    </a:lnTo>
                    <a:lnTo>
                      <a:pt x="0" y="46"/>
                    </a:lnTo>
                    <a:lnTo>
                      <a:pt x="29" y="0"/>
                    </a:lnTo>
                    <a:lnTo>
                      <a:pt x="51" y="0"/>
                    </a:lnTo>
                    <a:lnTo>
                      <a:pt x="69" y="1"/>
                    </a:lnTo>
                    <a:lnTo>
                      <a:pt x="83" y="5"/>
                    </a:lnTo>
                    <a:lnTo>
                      <a:pt x="93" y="9"/>
                    </a:lnTo>
                    <a:lnTo>
                      <a:pt x="103" y="16"/>
                    </a:lnTo>
                    <a:lnTo>
                      <a:pt x="113" y="22"/>
                    </a:lnTo>
                    <a:lnTo>
                      <a:pt x="118" y="30"/>
                    </a:lnTo>
                    <a:lnTo>
                      <a:pt x="125" y="38"/>
                    </a:lnTo>
                    <a:lnTo>
                      <a:pt x="130" y="46"/>
                    </a:lnTo>
                    <a:lnTo>
                      <a:pt x="132" y="53"/>
                    </a:lnTo>
                    <a:lnTo>
                      <a:pt x="132" y="5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491" name="Freeform 35"/>
              <p:cNvSpPr>
                <a:spLocks/>
              </p:cNvSpPr>
              <p:nvPr/>
            </p:nvSpPr>
            <p:spPr bwMode="auto">
              <a:xfrm>
                <a:off x="2645" y="510"/>
                <a:ext cx="115" cy="92"/>
              </a:xfrm>
              <a:custGeom>
                <a:avLst/>
                <a:gdLst>
                  <a:gd name="T0" fmla="*/ 113 w 115"/>
                  <a:gd name="T1" fmla="*/ 30 h 92"/>
                  <a:gd name="T2" fmla="*/ 115 w 115"/>
                  <a:gd name="T3" fmla="*/ 38 h 92"/>
                  <a:gd name="T4" fmla="*/ 115 w 115"/>
                  <a:gd name="T5" fmla="*/ 46 h 92"/>
                  <a:gd name="T6" fmla="*/ 115 w 115"/>
                  <a:gd name="T7" fmla="*/ 54 h 92"/>
                  <a:gd name="T8" fmla="*/ 110 w 115"/>
                  <a:gd name="T9" fmla="*/ 61 h 92"/>
                  <a:gd name="T10" fmla="*/ 108 w 115"/>
                  <a:gd name="T11" fmla="*/ 68 h 92"/>
                  <a:gd name="T12" fmla="*/ 100 w 115"/>
                  <a:gd name="T13" fmla="*/ 74 h 92"/>
                  <a:gd name="T14" fmla="*/ 93 w 115"/>
                  <a:gd name="T15" fmla="*/ 80 h 92"/>
                  <a:gd name="T16" fmla="*/ 86 w 115"/>
                  <a:gd name="T17" fmla="*/ 85 h 92"/>
                  <a:gd name="T18" fmla="*/ 74 w 115"/>
                  <a:gd name="T19" fmla="*/ 89 h 92"/>
                  <a:gd name="T20" fmla="*/ 61 w 115"/>
                  <a:gd name="T21" fmla="*/ 92 h 92"/>
                  <a:gd name="T22" fmla="*/ 51 w 115"/>
                  <a:gd name="T23" fmla="*/ 90 h 92"/>
                  <a:gd name="T24" fmla="*/ 39 w 115"/>
                  <a:gd name="T25" fmla="*/ 88 h 92"/>
                  <a:gd name="T26" fmla="*/ 32 w 115"/>
                  <a:gd name="T27" fmla="*/ 86 h 92"/>
                  <a:gd name="T28" fmla="*/ 22 w 115"/>
                  <a:gd name="T29" fmla="*/ 81 h 92"/>
                  <a:gd name="T30" fmla="*/ 15 w 115"/>
                  <a:gd name="T31" fmla="*/ 78 h 92"/>
                  <a:gd name="T32" fmla="*/ 10 w 115"/>
                  <a:gd name="T33" fmla="*/ 73 h 92"/>
                  <a:gd name="T34" fmla="*/ 5 w 115"/>
                  <a:gd name="T35" fmla="*/ 69 h 92"/>
                  <a:gd name="T36" fmla="*/ 2 w 115"/>
                  <a:gd name="T37" fmla="*/ 64 h 92"/>
                  <a:gd name="T38" fmla="*/ 0 w 115"/>
                  <a:gd name="T39" fmla="*/ 60 h 92"/>
                  <a:gd name="T40" fmla="*/ 0 w 115"/>
                  <a:gd name="T41" fmla="*/ 54 h 92"/>
                  <a:gd name="T42" fmla="*/ 2 w 115"/>
                  <a:gd name="T43" fmla="*/ 49 h 92"/>
                  <a:gd name="T44" fmla="*/ 5 w 115"/>
                  <a:gd name="T45" fmla="*/ 44 h 92"/>
                  <a:gd name="T46" fmla="*/ 7 w 115"/>
                  <a:gd name="T47" fmla="*/ 38 h 92"/>
                  <a:gd name="T48" fmla="*/ 10 w 115"/>
                  <a:gd name="T49" fmla="*/ 32 h 92"/>
                  <a:gd name="T50" fmla="*/ 10 w 115"/>
                  <a:gd name="T51" fmla="*/ 25 h 92"/>
                  <a:gd name="T52" fmla="*/ 15 w 115"/>
                  <a:gd name="T53" fmla="*/ 20 h 92"/>
                  <a:gd name="T54" fmla="*/ 17 w 115"/>
                  <a:gd name="T55" fmla="*/ 15 h 92"/>
                  <a:gd name="T56" fmla="*/ 25 w 115"/>
                  <a:gd name="T57" fmla="*/ 9 h 92"/>
                  <a:gd name="T58" fmla="*/ 32 w 115"/>
                  <a:gd name="T59" fmla="*/ 5 h 92"/>
                  <a:gd name="T60" fmla="*/ 44 w 115"/>
                  <a:gd name="T61" fmla="*/ 1 h 92"/>
                  <a:gd name="T62" fmla="*/ 56 w 115"/>
                  <a:gd name="T63" fmla="*/ 0 h 92"/>
                  <a:gd name="T64" fmla="*/ 69 w 115"/>
                  <a:gd name="T65" fmla="*/ 0 h 92"/>
                  <a:gd name="T66" fmla="*/ 78 w 115"/>
                  <a:gd name="T67" fmla="*/ 1 h 92"/>
                  <a:gd name="T68" fmla="*/ 88 w 115"/>
                  <a:gd name="T69" fmla="*/ 4 h 92"/>
                  <a:gd name="T70" fmla="*/ 96 w 115"/>
                  <a:gd name="T71" fmla="*/ 7 h 92"/>
                  <a:gd name="T72" fmla="*/ 103 w 115"/>
                  <a:gd name="T73" fmla="*/ 10 h 92"/>
                  <a:gd name="T74" fmla="*/ 108 w 115"/>
                  <a:gd name="T75" fmla="*/ 15 h 92"/>
                  <a:gd name="T76" fmla="*/ 110 w 115"/>
                  <a:gd name="T77" fmla="*/ 20 h 92"/>
                  <a:gd name="T78" fmla="*/ 113 w 115"/>
                  <a:gd name="T79" fmla="*/ 25 h 92"/>
                  <a:gd name="T80" fmla="*/ 113 w 115"/>
                  <a:gd name="T81" fmla="*/ 30 h 92"/>
                  <a:gd name="T82" fmla="*/ 113 w 115"/>
                  <a:gd name="T83" fmla="*/ 30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15" h="92">
                    <a:moveTo>
                      <a:pt x="113" y="30"/>
                    </a:moveTo>
                    <a:lnTo>
                      <a:pt x="115" y="38"/>
                    </a:lnTo>
                    <a:lnTo>
                      <a:pt x="115" y="46"/>
                    </a:lnTo>
                    <a:lnTo>
                      <a:pt x="115" y="54"/>
                    </a:lnTo>
                    <a:lnTo>
                      <a:pt x="110" y="61"/>
                    </a:lnTo>
                    <a:lnTo>
                      <a:pt x="108" y="68"/>
                    </a:lnTo>
                    <a:lnTo>
                      <a:pt x="100" y="74"/>
                    </a:lnTo>
                    <a:lnTo>
                      <a:pt x="93" y="80"/>
                    </a:lnTo>
                    <a:lnTo>
                      <a:pt x="86" y="85"/>
                    </a:lnTo>
                    <a:lnTo>
                      <a:pt x="74" y="89"/>
                    </a:lnTo>
                    <a:lnTo>
                      <a:pt x="61" y="92"/>
                    </a:lnTo>
                    <a:lnTo>
                      <a:pt x="51" y="90"/>
                    </a:lnTo>
                    <a:lnTo>
                      <a:pt x="39" y="88"/>
                    </a:lnTo>
                    <a:lnTo>
                      <a:pt x="32" y="86"/>
                    </a:lnTo>
                    <a:lnTo>
                      <a:pt x="22" y="81"/>
                    </a:lnTo>
                    <a:lnTo>
                      <a:pt x="15" y="78"/>
                    </a:lnTo>
                    <a:lnTo>
                      <a:pt x="10" y="73"/>
                    </a:lnTo>
                    <a:lnTo>
                      <a:pt x="5" y="69"/>
                    </a:lnTo>
                    <a:lnTo>
                      <a:pt x="2" y="64"/>
                    </a:lnTo>
                    <a:lnTo>
                      <a:pt x="0" y="60"/>
                    </a:lnTo>
                    <a:lnTo>
                      <a:pt x="0" y="54"/>
                    </a:lnTo>
                    <a:lnTo>
                      <a:pt x="2" y="49"/>
                    </a:lnTo>
                    <a:lnTo>
                      <a:pt x="5" y="44"/>
                    </a:lnTo>
                    <a:lnTo>
                      <a:pt x="7" y="38"/>
                    </a:lnTo>
                    <a:lnTo>
                      <a:pt x="10" y="32"/>
                    </a:lnTo>
                    <a:lnTo>
                      <a:pt x="10" y="25"/>
                    </a:lnTo>
                    <a:lnTo>
                      <a:pt x="15" y="20"/>
                    </a:lnTo>
                    <a:lnTo>
                      <a:pt x="17" y="15"/>
                    </a:lnTo>
                    <a:lnTo>
                      <a:pt x="25" y="9"/>
                    </a:lnTo>
                    <a:lnTo>
                      <a:pt x="32" y="5"/>
                    </a:lnTo>
                    <a:lnTo>
                      <a:pt x="44" y="1"/>
                    </a:lnTo>
                    <a:lnTo>
                      <a:pt x="56" y="0"/>
                    </a:lnTo>
                    <a:lnTo>
                      <a:pt x="69" y="0"/>
                    </a:lnTo>
                    <a:lnTo>
                      <a:pt x="78" y="1"/>
                    </a:lnTo>
                    <a:lnTo>
                      <a:pt x="88" y="4"/>
                    </a:lnTo>
                    <a:lnTo>
                      <a:pt x="96" y="7"/>
                    </a:lnTo>
                    <a:lnTo>
                      <a:pt x="103" y="10"/>
                    </a:lnTo>
                    <a:lnTo>
                      <a:pt x="108" y="15"/>
                    </a:lnTo>
                    <a:lnTo>
                      <a:pt x="110" y="20"/>
                    </a:lnTo>
                    <a:lnTo>
                      <a:pt x="113" y="25"/>
                    </a:lnTo>
                    <a:lnTo>
                      <a:pt x="113" y="30"/>
                    </a:lnTo>
                    <a:lnTo>
                      <a:pt x="113" y="3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492" name="Freeform 36"/>
              <p:cNvSpPr>
                <a:spLocks/>
              </p:cNvSpPr>
              <p:nvPr/>
            </p:nvSpPr>
            <p:spPr bwMode="auto">
              <a:xfrm>
                <a:off x="3118" y="523"/>
                <a:ext cx="47" cy="33"/>
              </a:xfrm>
              <a:custGeom>
                <a:avLst/>
                <a:gdLst>
                  <a:gd name="T0" fmla="*/ 37 w 47"/>
                  <a:gd name="T1" fmla="*/ 33 h 33"/>
                  <a:gd name="T2" fmla="*/ 32 w 47"/>
                  <a:gd name="T3" fmla="*/ 33 h 33"/>
                  <a:gd name="T4" fmla="*/ 25 w 47"/>
                  <a:gd name="T5" fmla="*/ 33 h 33"/>
                  <a:gd name="T6" fmla="*/ 20 w 47"/>
                  <a:gd name="T7" fmla="*/ 31 h 33"/>
                  <a:gd name="T8" fmla="*/ 17 w 47"/>
                  <a:gd name="T9" fmla="*/ 29 h 33"/>
                  <a:gd name="T10" fmla="*/ 15 w 47"/>
                  <a:gd name="T11" fmla="*/ 26 h 33"/>
                  <a:gd name="T12" fmla="*/ 12 w 47"/>
                  <a:gd name="T13" fmla="*/ 24 h 33"/>
                  <a:gd name="T14" fmla="*/ 10 w 47"/>
                  <a:gd name="T15" fmla="*/ 20 h 33"/>
                  <a:gd name="T16" fmla="*/ 7 w 47"/>
                  <a:gd name="T17" fmla="*/ 17 h 33"/>
                  <a:gd name="T18" fmla="*/ 5 w 47"/>
                  <a:gd name="T19" fmla="*/ 15 h 33"/>
                  <a:gd name="T20" fmla="*/ 0 w 47"/>
                  <a:gd name="T21" fmla="*/ 12 h 33"/>
                  <a:gd name="T22" fmla="*/ 12 w 47"/>
                  <a:gd name="T23" fmla="*/ 0 h 33"/>
                  <a:gd name="T24" fmla="*/ 22 w 47"/>
                  <a:gd name="T25" fmla="*/ 1 h 33"/>
                  <a:gd name="T26" fmla="*/ 29 w 47"/>
                  <a:gd name="T27" fmla="*/ 2 h 33"/>
                  <a:gd name="T28" fmla="*/ 37 w 47"/>
                  <a:gd name="T29" fmla="*/ 4 h 33"/>
                  <a:gd name="T30" fmla="*/ 42 w 47"/>
                  <a:gd name="T31" fmla="*/ 8 h 33"/>
                  <a:gd name="T32" fmla="*/ 44 w 47"/>
                  <a:gd name="T33" fmla="*/ 12 h 33"/>
                  <a:gd name="T34" fmla="*/ 47 w 47"/>
                  <a:gd name="T35" fmla="*/ 17 h 33"/>
                  <a:gd name="T36" fmla="*/ 47 w 47"/>
                  <a:gd name="T37" fmla="*/ 20 h 33"/>
                  <a:gd name="T38" fmla="*/ 44 w 47"/>
                  <a:gd name="T39" fmla="*/ 25 h 33"/>
                  <a:gd name="T40" fmla="*/ 42 w 47"/>
                  <a:gd name="T41" fmla="*/ 29 h 33"/>
                  <a:gd name="T42" fmla="*/ 37 w 47"/>
                  <a:gd name="T43" fmla="*/ 33 h 33"/>
                  <a:gd name="T44" fmla="*/ 37 w 47"/>
                  <a:gd name="T45" fmla="*/ 3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47" h="33">
                    <a:moveTo>
                      <a:pt x="37" y="33"/>
                    </a:moveTo>
                    <a:lnTo>
                      <a:pt x="32" y="33"/>
                    </a:lnTo>
                    <a:lnTo>
                      <a:pt x="25" y="33"/>
                    </a:lnTo>
                    <a:lnTo>
                      <a:pt x="20" y="31"/>
                    </a:lnTo>
                    <a:lnTo>
                      <a:pt x="17" y="29"/>
                    </a:lnTo>
                    <a:lnTo>
                      <a:pt x="15" y="26"/>
                    </a:lnTo>
                    <a:lnTo>
                      <a:pt x="12" y="24"/>
                    </a:lnTo>
                    <a:lnTo>
                      <a:pt x="10" y="20"/>
                    </a:lnTo>
                    <a:lnTo>
                      <a:pt x="7" y="17"/>
                    </a:lnTo>
                    <a:lnTo>
                      <a:pt x="5" y="15"/>
                    </a:lnTo>
                    <a:lnTo>
                      <a:pt x="0" y="12"/>
                    </a:lnTo>
                    <a:lnTo>
                      <a:pt x="12" y="0"/>
                    </a:lnTo>
                    <a:lnTo>
                      <a:pt x="22" y="1"/>
                    </a:lnTo>
                    <a:lnTo>
                      <a:pt x="29" y="2"/>
                    </a:lnTo>
                    <a:lnTo>
                      <a:pt x="37" y="4"/>
                    </a:lnTo>
                    <a:lnTo>
                      <a:pt x="42" y="8"/>
                    </a:lnTo>
                    <a:lnTo>
                      <a:pt x="44" y="12"/>
                    </a:lnTo>
                    <a:lnTo>
                      <a:pt x="47" y="17"/>
                    </a:lnTo>
                    <a:lnTo>
                      <a:pt x="47" y="20"/>
                    </a:lnTo>
                    <a:lnTo>
                      <a:pt x="44" y="25"/>
                    </a:lnTo>
                    <a:lnTo>
                      <a:pt x="42" y="29"/>
                    </a:lnTo>
                    <a:lnTo>
                      <a:pt x="37" y="33"/>
                    </a:lnTo>
                    <a:lnTo>
                      <a:pt x="37" y="33"/>
                    </a:lnTo>
                    <a:close/>
                  </a:path>
                </a:pathLst>
              </a:custGeom>
              <a:solidFill>
                <a:srgbClr val="0019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493" name="Freeform 37"/>
              <p:cNvSpPr>
                <a:spLocks/>
              </p:cNvSpPr>
              <p:nvPr/>
            </p:nvSpPr>
            <p:spPr bwMode="auto">
              <a:xfrm>
                <a:off x="2696" y="540"/>
                <a:ext cx="27" cy="33"/>
              </a:xfrm>
              <a:custGeom>
                <a:avLst/>
                <a:gdLst>
                  <a:gd name="T0" fmla="*/ 18 w 27"/>
                  <a:gd name="T1" fmla="*/ 0 h 33"/>
                  <a:gd name="T2" fmla="*/ 23 w 27"/>
                  <a:gd name="T3" fmla="*/ 3 h 33"/>
                  <a:gd name="T4" fmla="*/ 27 w 27"/>
                  <a:gd name="T5" fmla="*/ 7 h 33"/>
                  <a:gd name="T6" fmla="*/ 27 w 27"/>
                  <a:gd name="T7" fmla="*/ 9 h 33"/>
                  <a:gd name="T8" fmla="*/ 27 w 27"/>
                  <a:gd name="T9" fmla="*/ 14 h 33"/>
                  <a:gd name="T10" fmla="*/ 27 w 27"/>
                  <a:gd name="T11" fmla="*/ 17 h 33"/>
                  <a:gd name="T12" fmla="*/ 25 w 27"/>
                  <a:gd name="T13" fmla="*/ 20 h 33"/>
                  <a:gd name="T14" fmla="*/ 23 w 27"/>
                  <a:gd name="T15" fmla="*/ 24 h 33"/>
                  <a:gd name="T16" fmla="*/ 20 w 27"/>
                  <a:gd name="T17" fmla="*/ 27 h 33"/>
                  <a:gd name="T18" fmla="*/ 15 w 27"/>
                  <a:gd name="T19" fmla="*/ 30 h 33"/>
                  <a:gd name="T20" fmla="*/ 10 w 27"/>
                  <a:gd name="T21" fmla="*/ 33 h 33"/>
                  <a:gd name="T22" fmla="*/ 0 w 27"/>
                  <a:gd name="T23" fmla="*/ 33 h 33"/>
                  <a:gd name="T24" fmla="*/ 0 w 27"/>
                  <a:gd name="T25" fmla="*/ 0 h 33"/>
                  <a:gd name="T26" fmla="*/ 18 w 27"/>
                  <a:gd name="T27" fmla="*/ 0 h 33"/>
                  <a:gd name="T28" fmla="*/ 18 w 27"/>
                  <a:gd name="T29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7" h="33">
                    <a:moveTo>
                      <a:pt x="18" y="0"/>
                    </a:moveTo>
                    <a:lnTo>
                      <a:pt x="23" y="3"/>
                    </a:lnTo>
                    <a:lnTo>
                      <a:pt x="27" y="7"/>
                    </a:lnTo>
                    <a:lnTo>
                      <a:pt x="27" y="9"/>
                    </a:lnTo>
                    <a:lnTo>
                      <a:pt x="27" y="14"/>
                    </a:lnTo>
                    <a:lnTo>
                      <a:pt x="27" y="17"/>
                    </a:lnTo>
                    <a:lnTo>
                      <a:pt x="25" y="20"/>
                    </a:lnTo>
                    <a:lnTo>
                      <a:pt x="23" y="24"/>
                    </a:lnTo>
                    <a:lnTo>
                      <a:pt x="20" y="27"/>
                    </a:lnTo>
                    <a:lnTo>
                      <a:pt x="15" y="30"/>
                    </a:lnTo>
                    <a:lnTo>
                      <a:pt x="10" y="33"/>
                    </a:lnTo>
                    <a:lnTo>
                      <a:pt x="0" y="33"/>
                    </a:lnTo>
                    <a:lnTo>
                      <a:pt x="0" y="0"/>
                    </a:lnTo>
                    <a:lnTo>
                      <a:pt x="18" y="0"/>
                    </a:lnTo>
                    <a:lnTo>
                      <a:pt x="18" y="0"/>
                    </a:lnTo>
                    <a:close/>
                  </a:path>
                </a:pathLst>
              </a:custGeom>
              <a:solidFill>
                <a:srgbClr val="0019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494" name="Freeform 38"/>
              <p:cNvSpPr>
                <a:spLocks/>
              </p:cNvSpPr>
              <p:nvPr/>
            </p:nvSpPr>
            <p:spPr bwMode="auto">
              <a:xfrm>
                <a:off x="2802" y="552"/>
                <a:ext cx="274" cy="124"/>
              </a:xfrm>
              <a:custGeom>
                <a:avLst/>
                <a:gdLst>
                  <a:gd name="T0" fmla="*/ 272 w 274"/>
                  <a:gd name="T1" fmla="*/ 53 h 124"/>
                  <a:gd name="T2" fmla="*/ 274 w 274"/>
                  <a:gd name="T3" fmla="*/ 66 h 124"/>
                  <a:gd name="T4" fmla="*/ 272 w 274"/>
                  <a:gd name="T5" fmla="*/ 76 h 124"/>
                  <a:gd name="T6" fmla="*/ 265 w 274"/>
                  <a:gd name="T7" fmla="*/ 86 h 124"/>
                  <a:gd name="T8" fmla="*/ 252 w 274"/>
                  <a:gd name="T9" fmla="*/ 94 h 124"/>
                  <a:gd name="T10" fmla="*/ 235 w 274"/>
                  <a:gd name="T11" fmla="*/ 101 h 124"/>
                  <a:gd name="T12" fmla="*/ 218 w 274"/>
                  <a:gd name="T13" fmla="*/ 108 h 124"/>
                  <a:gd name="T14" fmla="*/ 198 w 274"/>
                  <a:gd name="T15" fmla="*/ 112 h 124"/>
                  <a:gd name="T16" fmla="*/ 176 w 274"/>
                  <a:gd name="T17" fmla="*/ 117 h 124"/>
                  <a:gd name="T18" fmla="*/ 154 w 274"/>
                  <a:gd name="T19" fmla="*/ 120 h 124"/>
                  <a:gd name="T20" fmla="*/ 132 w 274"/>
                  <a:gd name="T21" fmla="*/ 124 h 124"/>
                  <a:gd name="T22" fmla="*/ 115 w 274"/>
                  <a:gd name="T23" fmla="*/ 124 h 124"/>
                  <a:gd name="T24" fmla="*/ 98 w 274"/>
                  <a:gd name="T25" fmla="*/ 123 h 124"/>
                  <a:gd name="T26" fmla="*/ 83 w 274"/>
                  <a:gd name="T27" fmla="*/ 120 h 124"/>
                  <a:gd name="T28" fmla="*/ 66 w 274"/>
                  <a:gd name="T29" fmla="*/ 117 h 124"/>
                  <a:gd name="T30" fmla="*/ 51 w 274"/>
                  <a:gd name="T31" fmla="*/ 112 h 124"/>
                  <a:gd name="T32" fmla="*/ 39 w 274"/>
                  <a:gd name="T33" fmla="*/ 108 h 124"/>
                  <a:gd name="T34" fmla="*/ 27 w 274"/>
                  <a:gd name="T35" fmla="*/ 102 h 124"/>
                  <a:gd name="T36" fmla="*/ 17 w 274"/>
                  <a:gd name="T37" fmla="*/ 96 h 124"/>
                  <a:gd name="T38" fmla="*/ 7 w 274"/>
                  <a:gd name="T39" fmla="*/ 90 h 124"/>
                  <a:gd name="T40" fmla="*/ 0 w 274"/>
                  <a:gd name="T41" fmla="*/ 83 h 124"/>
                  <a:gd name="T42" fmla="*/ 0 w 274"/>
                  <a:gd name="T43" fmla="*/ 75 h 124"/>
                  <a:gd name="T44" fmla="*/ 0 w 274"/>
                  <a:gd name="T45" fmla="*/ 68 h 124"/>
                  <a:gd name="T46" fmla="*/ 0 w 274"/>
                  <a:gd name="T47" fmla="*/ 61 h 124"/>
                  <a:gd name="T48" fmla="*/ 2 w 274"/>
                  <a:gd name="T49" fmla="*/ 54 h 124"/>
                  <a:gd name="T50" fmla="*/ 7 w 274"/>
                  <a:gd name="T51" fmla="*/ 48 h 124"/>
                  <a:gd name="T52" fmla="*/ 12 w 274"/>
                  <a:gd name="T53" fmla="*/ 42 h 124"/>
                  <a:gd name="T54" fmla="*/ 17 w 274"/>
                  <a:gd name="T55" fmla="*/ 36 h 124"/>
                  <a:gd name="T56" fmla="*/ 24 w 274"/>
                  <a:gd name="T57" fmla="*/ 31 h 124"/>
                  <a:gd name="T58" fmla="*/ 34 w 274"/>
                  <a:gd name="T59" fmla="*/ 26 h 124"/>
                  <a:gd name="T60" fmla="*/ 44 w 274"/>
                  <a:gd name="T61" fmla="*/ 21 h 124"/>
                  <a:gd name="T62" fmla="*/ 51 w 274"/>
                  <a:gd name="T63" fmla="*/ 15 h 124"/>
                  <a:gd name="T64" fmla="*/ 59 w 274"/>
                  <a:gd name="T65" fmla="*/ 12 h 124"/>
                  <a:gd name="T66" fmla="*/ 68 w 274"/>
                  <a:gd name="T67" fmla="*/ 8 h 124"/>
                  <a:gd name="T68" fmla="*/ 81 w 274"/>
                  <a:gd name="T69" fmla="*/ 7 h 124"/>
                  <a:gd name="T70" fmla="*/ 91 w 274"/>
                  <a:gd name="T71" fmla="*/ 5 h 124"/>
                  <a:gd name="T72" fmla="*/ 103 w 274"/>
                  <a:gd name="T73" fmla="*/ 5 h 124"/>
                  <a:gd name="T74" fmla="*/ 115 w 274"/>
                  <a:gd name="T75" fmla="*/ 4 h 124"/>
                  <a:gd name="T76" fmla="*/ 127 w 274"/>
                  <a:gd name="T77" fmla="*/ 3 h 124"/>
                  <a:gd name="T78" fmla="*/ 140 w 274"/>
                  <a:gd name="T79" fmla="*/ 2 h 124"/>
                  <a:gd name="T80" fmla="*/ 152 w 274"/>
                  <a:gd name="T81" fmla="*/ 0 h 124"/>
                  <a:gd name="T82" fmla="*/ 171 w 274"/>
                  <a:gd name="T83" fmla="*/ 0 h 124"/>
                  <a:gd name="T84" fmla="*/ 189 w 274"/>
                  <a:gd name="T85" fmla="*/ 3 h 124"/>
                  <a:gd name="T86" fmla="*/ 203 w 274"/>
                  <a:gd name="T87" fmla="*/ 6 h 124"/>
                  <a:gd name="T88" fmla="*/ 218 w 274"/>
                  <a:gd name="T89" fmla="*/ 12 h 124"/>
                  <a:gd name="T90" fmla="*/ 230 w 274"/>
                  <a:gd name="T91" fmla="*/ 18 h 124"/>
                  <a:gd name="T92" fmla="*/ 243 w 274"/>
                  <a:gd name="T93" fmla="*/ 24 h 124"/>
                  <a:gd name="T94" fmla="*/ 252 w 274"/>
                  <a:gd name="T95" fmla="*/ 31 h 124"/>
                  <a:gd name="T96" fmla="*/ 260 w 274"/>
                  <a:gd name="T97" fmla="*/ 38 h 124"/>
                  <a:gd name="T98" fmla="*/ 267 w 274"/>
                  <a:gd name="T99" fmla="*/ 46 h 124"/>
                  <a:gd name="T100" fmla="*/ 272 w 274"/>
                  <a:gd name="T101" fmla="*/ 53 h 124"/>
                  <a:gd name="T102" fmla="*/ 272 w 274"/>
                  <a:gd name="T103" fmla="*/ 53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74" h="124">
                    <a:moveTo>
                      <a:pt x="272" y="53"/>
                    </a:moveTo>
                    <a:lnTo>
                      <a:pt x="274" y="66"/>
                    </a:lnTo>
                    <a:lnTo>
                      <a:pt x="272" y="76"/>
                    </a:lnTo>
                    <a:lnTo>
                      <a:pt x="265" y="86"/>
                    </a:lnTo>
                    <a:lnTo>
                      <a:pt x="252" y="94"/>
                    </a:lnTo>
                    <a:lnTo>
                      <a:pt x="235" y="101"/>
                    </a:lnTo>
                    <a:lnTo>
                      <a:pt x="218" y="108"/>
                    </a:lnTo>
                    <a:lnTo>
                      <a:pt x="198" y="112"/>
                    </a:lnTo>
                    <a:lnTo>
                      <a:pt x="176" y="117"/>
                    </a:lnTo>
                    <a:lnTo>
                      <a:pt x="154" y="120"/>
                    </a:lnTo>
                    <a:lnTo>
                      <a:pt x="132" y="124"/>
                    </a:lnTo>
                    <a:lnTo>
                      <a:pt x="115" y="124"/>
                    </a:lnTo>
                    <a:lnTo>
                      <a:pt x="98" y="123"/>
                    </a:lnTo>
                    <a:lnTo>
                      <a:pt x="83" y="120"/>
                    </a:lnTo>
                    <a:lnTo>
                      <a:pt x="66" y="117"/>
                    </a:lnTo>
                    <a:lnTo>
                      <a:pt x="51" y="112"/>
                    </a:lnTo>
                    <a:lnTo>
                      <a:pt x="39" y="108"/>
                    </a:lnTo>
                    <a:lnTo>
                      <a:pt x="27" y="102"/>
                    </a:lnTo>
                    <a:lnTo>
                      <a:pt x="17" y="96"/>
                    </a:lnTo>
                    <a:lnTo>
                      <a:pt x="7" y="90"/>
                    </a:lnTo>
                    <a:lnTo>
                      <a:pt x="0" y="83"/>
                    </a:lnTo>
                    <a:lnTo>
                      <a:pt x="0" y="75"/>
                    </a:lnTo>
                    <a:lnTo>
                      <a:pt x="0" y="68"/>
                    </a:lnTo>
                    <a:lnTo>
                      <a:pt x="0" y="61"/>
                    </a:lnTo>
                    <a:lnTo>
                      <a:pt x="2" y="54"/>
                    </a:lnTo>
                    <a:lnTo>
                      <a:pt x="7" y="48"/>
                    </a:lnTo>
                    <a:lnTo>
                      <a:pt x="12" y="42"/>
                    </a:lnTo>
                    <a:lnTo>
                      <a:pt x="17" y="36"/>
                    </a:lnTo>
                    <a:lnTo>
                      <a:pt x="24" y="31"/>
                    </a:lnTo>
                    <a:lnTo>
                      <a:pt x="34" y="26"/>
                    </a:lnTo>
                    <a:lnTo>
                      <a:pt x="44" y="21"/>
                    </a:lnTo>
                    <a:lnTo>
                      <a:pt x="51" y="15"/>
                    </a:lnTo>
                    <a:lnTo>
                      <a:pt x="59" y="12"/>
                    </a:lnTo>
                    <a:lnTo>
                      <a:pt x="68" y="8"/>
                    </a:lnTo>
                    <a:lnTo>
                      <a:pt x="81" y="7"/>
                    </a:lnTo>
                    <a:lnTo>
                      <a:pt x="91" y="5"/>
                    </a:lnTo>
                    <a:lnTo>
                      <a:pt x="103" y="5"/>
                    </a:lnTo>
                    <a:lnTo>
                      <a:pt x="115" y="4"/>
                    </a:lnTo>
                    <a:lnTo>
                      <a:pt x="127" y="3"/>
                    </a:lnTo>
                    <a:lnTo>
                      <a:pt x="140" y="2"/>
                    </a:lnTo>
                    <a:lnTo>
                      <a:pt x="152" y="0"/>
                    </a:lnTo>
                    <a:lnTo>
                      <a:pt x="171" y="0"/>
                    </a:lnTo>
                    <a:lnTo>
                      <a:pt x="189" y="3"/>
                    </a:lnTo>
                    <a:lnTo>
                      <a:pt x="203" y="6"/>
                    </a:lnTo>
                    <a:lnTo>
                      <a:pt x="218" y="12"/>
                    </a:lnTo>
                    <a:lnTo>
                      <a:pt x="230" y="18"/>
                    </a:lnTo>
                    <a:lnTo>
                      <a:pt x="243" y="24"/>
                    </a:lnTo>
                    <a:lnTo>
                      <a:pt x="252" y="31"/>
                    </a:lnTo>
                    <a:lnTo>
                      <a:pt x="260" y="38"/>
                    </a:lnTo>
                    <a:lnTo>
                      <a:pt x="267" y="46"/>
                    </a:lnTo>
                    <a:lnTo>
                      <a:pt x="272" y="53"/>
                    </a:lnTo>
                    <a:lnTo>
                      <a:pt x="272" y="53"/>
                    </a:lnTo>
                    <a:close/>
                  </a:path>
                </a:pathLst>
              </a:custGeom>
              <a:solidFill>
                <a:srgbClr val="0019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495" name="Freeform 39"/>
              <p:cNvSpPr>
                <a:spLocks/>
              </p:cNvSpPr>
              <p:nvPr/>
            </p:nvSpPr>
            <p:spPr bwMode="auto">
              <a:xfrm>
                <a:off x="2826" y="564"/>
                <a:ext cx="223" cy="99"/>
              </a:xfrm>
              <a:custGeom>
                <a:avLst/>
                <a:gdLst>
                  <a:gd name="T0" fmla="*/ 223 w 223"/>
                  <a:gd name="T1" fmla="*/ 44 h 99"/>
                  <a:gd name="T2" fmla="*/ 223 w 223"/>
                  <a:gd name="T3" fmla="*/ 54 h 99"/>
                  <a:gd name="T4" fmla="*/ 221 w 223"/>
                  <a:gd name="T5" fmla="*/ 62 h 99"/>
                  <a:gd name="T6" fmla="*/ 214 w 223"/>
                  <a:gd name="T7" fmla="*/ 70 h 99"/>
                  <a:gd name="T8" fmla="*/ 206 w 223"/>
                  <a:gd name="T9" fmla="*/ 76 h 99"/>
                  <a:gd name="T10" fmla="*/ 194 w 223"/>
                  <a:gd name="T11" fmla="*/ 82 h 99"/>
                  <a:gd name="T12" fmla="*/ 182 w 223"/>
                  <a:gd name="T13" fmla="*/ 88 h 99"/>
                  <a:gd name="T14" fmla="*/ 167 w 223"/>
                  <a:gd name="T15" fmla="*/ 92 h 99"/>
                  <a:gd name="T16" fmla="*/ 150 w 223"/>
                  <a:gd name="T17" fmla="*/ 96 h 99"/>
                  <a:gd name="T18" fmla="*/ 135 w 223"/>
                  <a:gd name="T19" fmla="*/ 98 h 99"/>
                  <a:gd name="T20" fmla="*/ 116 w 223"/>
                  <a:gd name="T21" fmla="*/ 99 h 99"/>
                  <a:gd name="T22" fmla="*/ 98 w 223"/>
                  <a:gd name="T23" fmla="*/ 99 h 99"/>
                  <a:gd name="T24" fmla="*/ 84 w 223"/>
                  <a:gd name="T25" fmla="*/ 98 h 99"/>
                  <a:gd name="T26" fmla="*/ 69 w 223"/>
                  <a:gd name="T27" fmla="*/ 97 h 99"/>
                  <a:gd name="T28" fmla="*/ 54 w 223"/>
                  <a:gd name="T29" fmla="*/ 94 h 99"/>
                  <a:gd name="T30" fmla="*/ 42 w 223"/>
                  <a:gd name="T31" fmla="*/ 89 h 99"/>
                  <a:gd name="T32" fmla="*/ 30 w 223"/>
                  <a:gd name="T33" fmla="*/ 84 h 99"/>
                  <a:gd name="T34" fmla="*/ 20 w 223"/>
                  <a:gd name="T35" fmla="*/ 79 h 99"/>
                  <a:gd name="T36" fmla="*/ 13 w 223"/>
                  <a:gd name="T37" fmla="*/ 73 h 99"/>
                  <a:gd name="T38" fmla="*/ 8 w 223"/>
                  <a:gd name="T39" fmla="*/ 66 h 99"/>
                  <a:gd name="T40" fmla="*/ 3 w 223"/>
                  <a:gd name="T41" fmla="*/ 58 h 99"/>
                  <a:gd name="T42" fmla="*/ 0 w 223"/>
                  <a:gd name="T43" fmla="*/ 52 h 99"/>
                  <a:gd name="T44" fmla="*/ 0 w 223"/>
                  <a:gd name="T45" fmla="*/ 46 h 99"/>
                  <a:gd name="T46" fmla="*/ 3 w 223"/>
                  <a:gd name="T47" fmla="*/ 40 h 99"/>
                  <a:gd name="T48" fmla="*/ 5 w 223"/>
                  <a:gd name="T49" fmla="*/ 34 h 99"/>
                  <a:gd name="T50" fmla="*/ 10 w 223"/>
                  <a:gd name="T51" fmla="*/ 28 h 99"/>
                  <a:gd name="T52" fmla="*/ 18 w 223"/>
                  <a:gd name="T53" fmla="*/ 24 h 99"/>
                  <a:gd name="T54" fmla="*/ 25 w 223"/>
                  <a:gd name="T55" fmla="*/ 19 h 99"/>
                  <a:gd name="T56" fmla="*/ 35 w 223"/>
                  <a:gd name="T57" fmla="*/ 15 h 99"/>
                  <a:gd name="T58" fmla="*/ 47 w 223"/>
                  <a:gd name="T59" fmla="*/ 11 h 99"/>
                  <a:gd name="T60" fmla="*/ 57 w 223"/>
                  <a:gd name="T61" fmla="*/ 9 h 99"/>
                  <a:gd name="T62" fmla="*/ 79 w 223"/>
                  <a:gd name="T63" fmla="*/ 3 h 99"/>
                  <a:gd name="T64" fmla="*/ 101 w 223"/>
                  <a:gd name="T65" fmla="*/ 0 h 99"/>
                  <a:gd name="T66" fmla="*/ 120 w 223"/>
                  <a:gd name="T67" fmla="*/ 0 h 99"/>
                  <a:gd name="T68" fmla="*/ 140 w 223"/>
                  <a:gd name="T69" fmla="*/ 2 h 99"/>
                  <a:gd name="T70" fmla="*/ 157 w 223"/>
                  <a:gd name="T71" fmla="*/ 6 h 99"/>
                  <a:gd name="T72" fmla="*/ 174 w 223"/>
                  <a:gd name="T73" fmla="*/ 11 h 99"/>
                  <a:gd name="T74" fmla="*/ 192 w 223"/>
                  <a:gd name="T75" fmla="*/ 18 h 99"/>
                  <a:gd name="T76" fmla="*/ 204 w 223"/>
                  <a:gd name="T77" fmla="*/ 26 h 99"/>
                  <a:gd name="T78" fmla="*/ 216 w 223"/>
                  <a:gd name="T79" fmla="*/ 35 h 99"/>
                  <a:gd name="T80" fmla="*/ 223 w 223"/>
                  <a:gd name="T81" fmla="*/ 44 h 99"/>
                  <a:gd name="T82" fmla="*/ 223 w 223"/>
                  <a:gd name="T83" fmla="*/ 44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23" h="99">
                    <a:moveTo>
                      <a:pt x="223" y="44"/>
                    </a:moveTo>
                    <a:lnTo>
                      <a:pt x="223" y="54"/>
                    </a:lnTo>
                    <a:lnTo>
                      <a:pt x="221" y="62"/>
                    </a:lnTo>
                    <a:lnTo>
                      <a:pt x="214" y="70"/>
                    </a:lnTo>
                    <a:lnTo>
                      <a:pt x="206" y="76"/>
                    </a:lnTo>
                    <a:lnTo>
                      <a:pt x="194" y="82"/>
                    </a:lnTo>
                    <a:lnTo>
                      <a:pt x="182" y="88"/>
                    </a:lnTo>
                    <a:lnTo>
                      <a:pt x="167" y="92"/>
                    </a:lnTo>
                    <a:lnTo>
                      <a:pt x="150" y="96"/>
                    </a:lnTo>
                    <a:lnTo>
                      <a:pt x="135" y="98"/>
                    </a:lnTo>
                    <a:lnTo>
                      <a:pt x="116" y="99"/>
                    </a:lnTo>
                    <a:lnTo>
                      <a:pt x="98" y="99"/>
                    </a:lnTo>
                    <a:lnTo>
                      <a:pt x="84" y="98"/>
                    </a:lnTo>
                    <a:lnTo>
                      <a:pt x="69" y="97"/>
                    </a:lnTo>
                    <a:lnTo>
                      <a:pt x="54" y="94"/>
                    </a:lnTo>
                    <a:lnTo>
                      <a:pt x="42" y="89"/>
                    </a:lnTo>
                    <a:lnTo>
                      <a:pt x="30" y="84"/>
                    </a:lnTo>
                    <a:lnTo>
                      <a:pt x="20" y="79"/>
                    </a:lnTo>
                    <a:lnTo>
                      <a:pt x="13" y="73"/>
                    </a:lnTo>
                    <a:lnTo>
                      <a:pt x="8" y="66"/>
                    </a:lnTo>
                    <a:lnTo>
                      <a:pt x="3" y="58"/>
                    </a:lnTo>
                    <a:lnTo>
                      <a:pt x="0" y="52"/>
                    </a:lnTo>
                    <a:lnTo>
                      <a:pt x="0" y="46"/>
                    </a:lnTo>
                    <a:lnTo>
                      <a:pt x="3" y="40"/>
                    </a:lnTo>
                    <a:lnTo>
                      <a:pt x="5" y="34"/>
                    </a:lnTo>
                    <a:lnTo>
                      <a:pt x="10" y="28"/>
                    </a:lnTo>
                    <a:lnTo>
                      <a:pt x="18" y="24"/>
                    </a:lnTo>
                    <a:lnTo>
                      <a:pt x="25" y="19"/>
                    </a:lnTo>
                    <a:lnTo>
                      <a:pt x="35" y="15"/>
                    </a:lnTo>
                    <a:lnTo>
                      <a:pt x="47" y="11"/>
                    </a:lnTo>
                    <a:lnTo>
                      <a:pt x="57" y="9"/>
                    </a:lnTo>
                    <a:lnTo>
                      <a:pt x="79" y="3"/>
                    </a:lnTo>
                    <a:lnTo>
                      <a:pt x="101" y="0"/>
                    </a:lnTo>
                    <a:lnTo>
                      <a:pt x="120" y="0"/>
                    </a:lnTo>
                    <a:lnTo>
                      <a:pt x="140" y="2"/>
                    </a:lnTo>
                    <a:lnTo>
                      <a:pt x="157" y="6"/>
                    </a:lnTo>
                    <a:lnTo>
                      <a:pt x="174" y="11"/>
                    </a:lnTo>
                    <a:lnTo>
                      <a:pt x="192" y="18"/>
                    </a:lnTo>
                    <a:lnTo>
                      <a:pt x="204" y="26"/>
                    </a:lnTo>
                    <a:lnTo>
                      <a:pt x="216" y="35"/>
                    </a:lnTo>
                    <a:lnTo>
                      <a:pt x="223" y="44"/>
                    </a:lnTo>
                    <a:lnTo>
                      <a:pt x="223" y="44"/>
                    </a:lnTo>
                    <a:close/>
                  </a:path>
                </a:pathLst>
              </a:custGeom>
              <a:solidFill>
                <a:srgbClr val="FF00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496" name="Freeform 40"/>
              <p:cNvSpPr>
                <a:spLocks/>
              </p:cNvSpPr>
              <p:nvPr/>
            </p:nvSpPr>
            <p:spPr bwMode="auto">
              <a:xfrm>
                <a:off x="2544" y="602"/>
                <a:ext cx="780" cy="251"/>
              </a:xfrm>
              <a:custGeom>
                <a:avLst/>
                <a:gdLst>
                  <a:gd name="T0" fmla="*/ 770 w 780"/>
                  <a:gd name="T1" fmla="*/ 33 h 251"/>
                  <a:gd name="T2" fmla="*/ 736 w 780"/>
                  <a:gd name="T3" fmla="*/ 59 h 251"/>
                  <a:gd name="T4" fmla="*/ 709 w 780"/>
                  <a:gd name="T5" fmla="*/ 89 h 251"/>
                  <a:gd name="T6" fmla="*/ 682 w 780"/>
                  <a:gd name="T7" fmla="*/ 120 h 251"/>
                  <a:gd name="T8" fmla="*/ 655 w 780"/>
                  <a:gd name="T9" fmla="*/ 152 h 251"/>
                  <a:gd name="T10" fmla="*/ 626 w 780"/>
                  <a:gd name="T11" fmla="*/ 182 h 251"/>
                  <a:gd name="T12" fmla="*/ 591 w 780"/>
                  <a:gd name="T13" fmla="*/ 209 h 251"/>
                  <a:gd name="T14" fmla="*/ 547 w 780"/>
                  <a:gd name="T15" fmla="*/ 230 h 251"/>
                  <a:gd name="T16" fmla="*/ 493 w 780"/>
                  <a:gd name="T17" fmla="*/ 245 h 251"/>
                  <a:gd name="T18" fmla="*/ 425 w 780"/>
                  <a:gd name="T19" fmla="*/ 251 h 251"/>
                  <a:gd name="T20" fmla="*/ 339 w 780"/>
                  <a:gd name="T21" fmla="*/ 246 h 251"/>
                  <a:gd name="T22" fmla="*/ 295 w 780"/>
                  <a:gd name="T23" fmla="*/ 235 h 251"/>
                  <a:gd name="T24" fmla="*/ 251 w 780"/>
                  <a:gd name="T25" fmla="*/ 220 h 251"/>
                  <a:gd name="T26" fmla="*/ 209 w 780"/>
                  <a:gd name="T27" fmla="*/ 203 h 251"/>
                  <a:gd name="T28" fmla="*/ 170 w 780"/>
                  <a:gd name="T29" fmla="*/ 184 h 251"/>
                  <a:gd name="T30" fmla="*/ 133 w 780"/>
                  <a:gd name="T31" fmla="*/ 163 h 251"/>
                  <a:gd name="T32" fmla="*/ 101 w 780"/>
                  <a:gd name="T33" fmla="*/ 141 h 251"/>
                  <a:gd name="T34" fmla="*/ 69 w 780"/>
                  <a:gd name="T35" fmla="*/ 118 h 251"/>
                  <a:gd name="T36" fmla="*/ 42 w 780"/>
                  <a:gd name="T37" fmla="*/ 94 h 251"/>
                  <a:gd name="T38" fmla="*/ 20 w 780"/>
                  <a:gd name="T39" fmla="*/ 72 h 251"/>
                  <a:gd name="T40" fmla="*/ 0 w 780"/>
                  <a:gd name="T41" fmla="*/ 48 h 251"/>
                  <a:gd name="T42" fmla="*/ 18 w 780"/>
                  <a:gd name="T43" fmla="*/ 50 h 251"/>
                  <a:gd name="T44" fmla="*/ 32 w 780"/>
                  <a:gd name="T45" fmla="*/ 52 h 251"/>
                  <a:gd name="T46" fmla="*/ 45 w 780"/>
                  <a:gd name="T47" fmla="*/ 57 h 251"/>
                  <a:gd name="T48" fmla="*/ 57 w 780"/>
                  <a:gd name="T49" fmla="*/ 61 h 251"/>
                  <a:gd name="T50" fmla="*/ 69 w 780"/>
                  <a:gd name="T51" fmla="*/ 67 h 251"/>
                  <a:gd name="T52" fmla="*/ 81 w 780"/>
                  <a:gd name="T53" fmla="*/ 73 h 251"/>
                  <a:gd name="T54" fmla="*/ 94 w 780"/>
                  <a:gd name="T55" fmla="*/ 78 h 251"/>
                  <a:gd name="T56" fmla="*/ 106 w 780"/>
                  <a:gd name="T57" fmla="*/ 83 h 251"/>
                  <a:gd name="T58" fmla="*/ 118 w 780"/>
                  <a:gd name="T59" fmla="*/ 86 h 251"/>
                  <a:gd name="T60" fmla="*/ 133 w 780"/>
                  <a:gd name="T61" fmla="*/ 89 h 251"/>
                  <a:gd name="T62" fmla="*/ 172 w 780"/>
                  <a:gd name="T63" fmla="*/ 96 h 251"/>
                  <a:gd name="T64" fmla="*/ 211 w 780"/>
                  <a:gd name="T65" fmla="*/ 102 h 251"/>
                  <a:gd name="T66" fmla="*/ 255 w 780"/>
                  <a:gd name="T67" fmla="*/ 109 h 251"/>
                  <a:gd name="T68" fmla="*/ 300 w 780"/>
                  <a:gd name="T69" fmla="*/ 115 h 251"/>
                  <a:gd name="T70" fmla="*/ 344 w 780"/>
                  <a:gd name="T71" fmla="*/ 120 h 251"/>
                  <a:gd name="T72" fmla="*/ 390 w 780"/>
                  <a:gd name="T73" fmla="*/ 122 h 251"/>
                  <a:gd name="T74" fmla="*/ 434 w 780"/>
                  <a:gd name="T75" fmla="*/ 122 h 251"/>
                  <a:gd name="T76" fmla="*/ 478 w 780"/>
                  <a:gd name="T77" fmla="*/ 118 h 251"/>
                  <a:gd name="T78" fmla="*/ 520 w 780"/>
                  <a:gd name="T79" fmla="*/ 110 h 251"/>
                  <a:gd name="T80" fmla="*/ 559 w 780"/>
                  <a:gd name="T81" fmla="*/ 98 h 251"/>
                  <a:gd name="T82" fmla="*/ 584 w 780"/>
                  <a:gd name="T83" fmla="*/ 89 h 251"/>
                  <a:gd name="T84" fmla="*/ 608 w 780"/>
                  <a:gd name="T85" fmla="*/ 80 h 251"/>
                  <a:gd name="T86" fmla="*/ 633 w 780"/>
                  <a:gd name="T87" fmla="*/ 70 h 251"/>
                  <a:gd name="T88" fmla="*/ 657 w 780"/>
                  <a:gd name="T89" fmla="*/ 61 h 251"/>
                  <a:gd name="T90" fmla="*/ 682 w 780"/>
                  <a:gd name="T91" fmla="*/ 52 h 251"/>
                  <a:gd name="T92" fmla="*/ 704 w 780"/>
                  <a:gd name="T93" fmla="*/ 42 h 251"/>
                  <a:gd name="T94" fmla="*/ 726 w 780"/>
                  <a:gd name="T95" fmla="*/ 33 h 251"/>
                  <a:gd name="T96" fmla="*/ 748 w 780"/>
                  <a:gd name="T97" fmla="*/ 22 h 251"/>
                  <a:gd name="T98" fmla="*/ 765 w 780"/>
                  <a:gd name="T99" fmla="*/ 11 h 251"/>
                  <a:gd name="T100" fmla="*/ 780 w 780"/>
                  <a:gd name="T101" fmla="*/ 0 h 251"/>
                  <a:gd name="T102" fmla="*/ 770 w 780"/>
                  <a:gd name="T103" fmla="*/ 33 h 251"/>
                  <a:gd name="T104" fmla="*/ 770 w 780"/>
                  <a:gd name="T105" fmla="*/ 33 h 2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780" h="251">
                    <a:moveTo>
                      <a:pt x="770" y="33"/>
                    </a:moveTo>
                    <a:lnTo>
                      <a:pt x="736" y="59"/>
                    </a:lnTo>
                    <a:lnTo>
                      <a:pt x="709" y="89"/>
                    </a:lnTo>
                    <a:lnTo>
                      <a:pt x="682" y="120"/>
                    </a:lnTo>
                    <a:lnTo>
                      <a:pt x="655" y="152"/>
                    </a:lnTo>
                    <a:lnTo>
                      <a:pt x="626" y="182"/>
                    </a:lnTo>
                    <a:lnTo>
                      <a:pt x="591" y="209"/>
                    </a:lnTo>
                    <a:lnTo>
                      <a:pt x="547" y="230"/>
                    </a:lnTo>
                    <a:lnTo>
                      <a:pt x="493" y="245"/>
                    </a:lnTo>
                    <a:lnTo>
                      <a:pt x="425" y="251"/>
                    </a:lnTo>
                    <a:lnTo>
                      <a:pt x="339" y="246"/>
                    </a:lnTo>
                    <a:lnTo>
                      <a:pt x="295" y="235"/>
                    </a:lnTo>
                    <a:lnTo>
                      <a:pt x="251" y="220"/>
                    </a:lnTo>
                    <a:lnTo>
                      <a:pt x="209" y="203"/>
                    </a:lnTo>
                    <a:lnTo>
                      <a:pt x="170" y="184"/>
                    </a:lnTo>
                    <a:lnTo>
                      <a:pt x="133" y="163"/>
                    </a:lnTo>
                    <a:lnTo>
                      <a:pt x="101" y="141"/>
                    </a:lnTo>
                    <a:lnTo>
                      <a:pt x="69" y="118"/>
                    </a:lnTo>
                    <a:lnTo>
                      <a:pt x="42" y="94"/>
                    </a:lnTo>
                    <a:lnTo>
                      <a:pt x="20" y="72"/>
                    </a:lnTo>
                    <a:lnTo>
                      <a:pt x="0" y="48"/>
                    </a:lnTo>
                    <a:lnTo>
                      <a:pt x="18" y="50"/>
                    </a:lnTo>
                    <a:lnTo>
                      <a:pt x="32" y="52"/>
                    </a:lnTo>
                    <a:lnTo>
                      <a:pt x="45" y="57"/>
                    </a:lnTo>
                    <a:lnTo>
                      <a:pt x="57" y="61"/>
                    </a:lnTo>
                    <a:lnTo>
                      <a:pt x="69" y="67"/>
                    </a:lnTo>
                    <a:lnTo>
                      <a:pt x="81" y="73"/>
                    </a:lnTo>
                    <a:lnTo>
                      <a:pt x="94" y="78"/>
                    </a:lnTo>
                    <a:lnTo>
                      <a:pt x="106" y="83"/>
                    </a:lnTo>
                    <a:lnTo>
                      <a:pt x="118" y="86"/>
                    </a:lnTo>
                    <a:lnTo>
                      <a:pt x="133" y="89"/>
                    </a:lnTo>
                    <a:lnTo>
                      <a:pt x="172" y="96"/>
                    </a:lnTo>
                    <a:lnTo>
                      <a:pt x="211" y="102"/>
                    </a:lnTo>
                    <a:lnTo>
                      <a:pt x="255" y="109"/>
                    </a:lnTo>
                    <a:lnTo>
                      <a:pt x="300" y="115"/>
                    </a:lnTo>
                    <a:lnTo>
                      <a:pt x="344" y="120"/>
                    </a:lnTo>
                    <a:lnTo>
                      <a:pt x="390" y="122"/>
                    </a:lnTo>
                    <a:lnTo>
                      <a:pt x="434" y="122"/>
                    </a:lnTo>
                    <a:lnTo>
                      <a:pt x="478" y="118"/>
                    </a:lnTo>
                    <a:lnTo>
                      <a:pt x="520" y="110"/>
                    </a:lnTo>
                    <a:lnTo>
                      <a:pt x="559" y="98"/>
                    </a:lnTo>
                    <a:lnTo>
                      <a:pt x="584" y="89"/>
                    </a:lnTo>
                    <a:lnTo>
                      <a:pt x="608" y="80"/>
                    </a:lnTo>
                    <a:lnTo>
                      <a:pt x="633" y="70"/>
                    </a:lnTo>
                    <a:lnTo>
                      <a:pt x="657" y="61"/>
                    </a:lnTo>
                    <a:lnTo>
                      <a:pt x="682" y="52"/>
                    </a:lnTo>
                    <a:lnTo>
                      <a:pt x="704" y="42"/>
                    </a:lnTo>
                    <a:lnTo>
                      <a:pt x="726" y="33"/>
                    </a:lnTo>
                    <a:lnTo>
                      <a:pt x="748" y="22"/>
                    </a:lnTo>
                    <a:lnTo>
                      <a:pt x="765" y="11"/>
                    </a:lnTo>
                    <a:lnTo>
                      <a:pt x="780" y="0"/>
                    </a:lnTo>
                    <a:lnTo>
                      <a:pt x="770" y="33"/>
                    </a:lnTo>
                    <a:lnTo>
                      <a:pt x="770" y="33"/>
                    </a:lnTo>
                    <a:close/>
                  </a:path>
                </a:pathLst>
              </a:custGeom>
              <a:solidFill>
                <a:srgbClr val="0019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497" name="Freeform 41"/>
              <p:cNvSpPr>
                <a:spLocks/>
              </p:cNvSpPr>
              <p:nvPr/>
            </p:nvSpPr>
            <p:spPr bwMode="auto">
              <a:xfrm>
                <a:off x="3135" y="676"/>
                <a:ext cx="86" cy="94"/>
              </a:xfrm>
              <a:custGeom>
                <a:avLst/>
                <a:gdLst>
                  <a:gd name="T0" fmla="*/ 20 w 86"/>
                  <a:gd name="T1" fmla="*/ 94 h 94"/>
                  <a:gd name="T2" fmla="*/ 15 w 86"/>
                  <a:gd name="T3" fmla="*/ 84 h 94"/>
                  <a:gd name="T4" fmla="*/ 10 w 86"/>
                  <a:gd name="T5" fmla="*/ 74 h 94"/>
                  <a:gd name="T6" fmla="*/ 5 w 86"/>
                  <a:gd name="T7" fmla="*/ 64 h 94"/>
                  <a:gd name="T8" fmla="*/ 0 w 86"/>
                  <a:gd name="T9" fmla="*/ 52 h 94"/>
                  <a:gd name="T10" fmla="*/ 0 w 86"/>
                  <a:gd name="T11" fmla="*/ 42 h 94"/>
                  <a:gd name="T12" fmla="*/ 5 w 86"/>
                  <a:gd name="T13" fmla="*/ 31 h 94"/>
                  <a:gd name="T14" fmla="*/ 12 w 86"/>
                  <a:gd name="T15" fmla="*/ 22 h 94"/>
                  <a:gd name="T16" fmla="*/ 25 w 86"/>
                  <a:gd name="T17" fmla="*/ 12 h 94"/>
                  <a:gd name="T18" fmla="*/ 44 w 86"/>
                  <a:gd name="T19" fmla="*/ 6 h 94"/>
                  <a:gd name="T20" fmla="*/ 71 w 86"/>
                  <a:gd name="T21" fmla="*/ 0 h 94"/>
                  <a:gd name="T22" fmla="*/ 81 w 86"/>
                  <a:gd name="T23" fmla="*/ 9 h 94"/>
                  <a:gd name="T24" fmla="*/ 86 w 86"/>
                  <a:gd name="T25" fmla="*/ 18 h 94"/>
                  <a:gd name="T26" fmla="*/ 84 w 86"/>
                  <a:gd name="T27" fmla="*/ 28 h 94"/>
                  <a:gd name="T28" fmla="*/ 81 w 86"/>
                  <a:gd name="T29" fmla="*/ 38 h 94"/>
                  <a:gd name="T30" fmla="*/ 74 w 86"/>
                  <a:gd name="T31" fmla="*/ 48 h 94"/>
                  <a:gd name="T32" fmla="*/ 64 w 86"/>
                  <a:gd name="T33" fmla="*/ 57 h 94"/>
                  <a:gd name="T34" fmla="*/ 52 w 86"/>
                  <a:gd name="T35" fmla="*/ 66 h 94"/>
                  <a:gd name="T36" fmla="*/ 42 w 86"/>
                  <a:gd name="T37" fmla="*/ 76 h 94"/>
                  <a:gd name="T38" fmla="*/ 30 w 86"/>
                  <a:gd name="T39" fmla="*/ 86 h 94"/>
                  <a:gd name="T40" fmla="*/ 20 w 86"/>
                  <a:gd name="T41" fmla="*/ 94 h 94"/>
                  <a:gd name="T42" fmla="*/ 20 w 86"/>
                  <a:gd name="T43" fmla="*/ 94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86" h="94">
                    <a:moveTo>
                      <a:pt x="20" y="94"/>
                    </a:moveTo>
                    <a:lnTo>
                      <a:pt x="15" y="84"/>
                    </a:lnTo>
                    <a:lnTo>
                      <a:pt x="10" y="74"/>
                    </a:lnTo>
                    <a:lnTo>
                      <a:pt x="5" y="64"/>
                    </a:lnTo>
                    <a:lnTo>
                      <a:pt x="0" y="52"/>
                    </a:lnTo>
                    <a:lnTo>
                      <a:pt x="0" y="42"/>
                    </a:lnTo>
                    <a:lnTo>
                      <a:pt x="5" y="31"/>
                    </a:lnTo>
                    <a:lnTo>
                      <a:pt x="12" y="22"/>
                    </a:lnTo>
                    <a:lnTo>
                      <a:pt x="25" y="12"/>
                    </a:lnTo>
                    <a:lnTo>
                      <a:pt x="44" y="6"/>
                    </a:lnTo>
                    <a:lnTo>
                      <a:pt x="71" y="0"/>
                    </a:lnTo>
                    <a:lnTo>
                      <a:pt x="81" y="9"/>
                    </a:lnTo>
                    <a:lnTo>
                      <a:pt x="86" y="18"/>
                    </a:lnTo>
                    <a:lnTo>
                      <a:pt x="84" y="28"/>
                    </a:lnTo>
                    <a:lnTo>
                      <a:pt x="81" y="38"/>
                    </a:lnTo>
                    <a:lnTo>
                      <a:pt x="74" y="48"/>
                    </a:lnTo>
                    <a:lnTo>
                      <a:pt x="64" y="57"/>
                    </a:lnTo>
                    <a:lnTo>
                      <a:pt x="52" y="66"/>
                    </a:lnTo>
                    <a:lnTo>
                      <a:pt x="42" y="76"/>
                    </a:lnTo>
                    <a:lnTo>
                      <a:pt x="30" y="86"/>
                    </a:lnTo>
                    <a:lnTo>
                      <a:pt x="20" y="94"/>
                    </a:lnTo>
                    <a:lnTo>
                      <a:pt x="20" y="9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498" name="Freeform 42"/>
              <p:cNvSpPr>
                <a:spLocks/>
              </p:cNvSpPr>
              <p:nvPr/>
            </p:nvSpPr>
            <p:spPr bwMode="auto">
              <a:xfrm>
                <a:off x="2677" y="700"/>
                <a:ext cx="100" cy="90"/>
              </a:xfrm>
              <a:custGeom>
                <a:avLst/>
                <a:gdLst>
                  <a:gd name="T0" fmla="*/ 100 w 100"/>
                  <a:gd name="T1" fmla="*/ 90 h 90"/>
                  <a:gd name="T2" fmla="*/ 88 w 100"/>
                  <a:gd name="T3" fmla="*/ 89 h 90"/>
                  <a:gd name="T4" fmla="*/ 76 w 100"/>
                  <a:gd name="T5" fmla="*/ 86 h 90"/>
                  <a:gd name="T6" fmla="*/ 64 w 100"/>
                  <a:gd name="T7" fmla="*/ 82 h 90"/>
                  <a:gd name="T8" fmla="*/ 51 w 100"/>
                  <a:gd name="T9" fmla="*/ 78 h 90"/>
                  <a:gd name="T10" fmla="*/ 42 w 100"/>
                  <a:gd name="T11" fmla="*/ 72 h 90"/>
                  <a:gd name="T12" fmla="*/ 32 w 100"/>
                  <a:gd name="T13" fmla="*/ 65 h 90"/>
                  <a:gd name="T14" fmla="*/ 24 w 100"/>
                  <a:gd name="T15" fmla="*/ 59 h 90"/>
                  <a:gd name="T16" fmla="*/ 15 w 100"/>
                  <a:gd name="T17" fmla="*/ 52 h 90"/>
                  <a:gd name="T18" fmla="*/ 7 w 100"/>
                  <a:gd name="T19" fmla="*/ 47 h 90"/>
                  <a:gd name="T20" fmla="*/ 0 w 100"/>
                  <a:gd name="T21" fmla="*/ 41 h 90"/>
                  <a:gd name="T22" fmla="*/ 0 w 100"/>
                  <a:gd name="T23" fmla="*/ 0 h 90"/>
                  <a:gd name="T24" fmla="*/ 32 w 100"/>
                  <a:gd name="T25" fmla="*/ 1 h 90"/>
                  <a:gd name="T26" fmla="*/ 54 w 100"/>
                  <a:gd name="T27" fmla="*/ 7 h 90"/>
                  <a:gd name="T28" fmla="*/ 68 w 100"/>
                  <a:gd name="T29" fmla="*/ 14 h 90"/>
                  <a:gd name="T30" fmla="*/ 78 w 100"/>
                  <a:gd name="T31" fmla="*/ 24 h 90"/>
                  <a:gd name="T32" fmla="*/ 81 w 100"/>
                  <a:gd name="T33" fmla="*/ 34 h 90"/>
                  <a:gd name="T34" fmla="*/ 83 w 100"/>
                  <a:gd name="T35" fmla="*/ 46 h 90"/>
                  <a:gd name="T36" fmla="*/ 83 w 100"/>
                  <a:gd name="T37" fmla="*/ 58 h 90"/>
                  <a:gd name="T38" fmla="*/ 86 w 100"/>
                  <a:gd name="T39" fmla="*/ 70 h 90"/>
                  <a:gd name="T40" fmla="*/ 91 w 100"/>
                  <a:gd name="T41" fmla="*/ 81 h 90"/>
                  <a:gd name="T42" fmla="*/ 100 w 100"/>
                  <a:gd name="T43" fmla="*/ 90 h 90"/>
                  <a:gd name="T44" fmla="*/ 100 w 100"/>
                  <a:gd name="T45" fmla="*/ 9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00" h="90">
                    <a:moveTo>
                      <a:pt x="100" y="90"/>
                    </a:moveTo>
                    <a:lnTo>
                      <a:pt x="88" y="89"/>
                    </a:lnTo>
                    <a:lnTo>
                      <a:pt x="76" y="86"/>
                    </a:lnTo>
                    <a:lnTo>
                      <a:pt x="64" y="82"/>
                    </a:lnTo>
                    <a:lnTo>
                      <a:pt x="51" y="78"/>
                    </a:lnTo>
                    <a:lnTo>
                      <a:pt x="42" y="72"/>
                    </a:lnTo>
                    <a:lnTo>
                      <a:pt x="32" y="65"/>
                    </a:lnTo>
                    <a:lnTo>
                      <a:pt x="24" y="59"/>
                    </a:lnTo>
                    <a:lnTo>
                      <a:pt x="15" y="52"/>
                    </a:lnTo>
                    <a:lnTo>
                      <a:pt x="7" y="47"/>
                    </a:lnTo>
                    <a:lnTo>
                      <a:pt x="0" y="41"/>
                    </a:lnTo>
                    <a:lnTo>
                      <a:pt x="0" y="0"/>
                    </a:lnTo>
                    <a:lnTo>
                      <a:pt x="32" y="1"/>
                    </a:lnTo>
                    <a:lnTo>
                      <a:pt x="54" y="7"/>
                    </a:lnTo>
                    <a:lnTo>
                      <a:pt x="68" y="14"/>
                    </a:lnTo>
                    <a:lnTo>
                      <a:pt x="78" y="24"/>
                    </a:lnTo>
                    <a:lnTo>
                      <a:pt x="81" y="34"/>
                    </a:lnTo>
                    <a:lnTo>
                      <a:pt x="83" y="46"/>
                    </a:lnTo>
                    <a:lnTo>
                      <a:pt x="83" y="58"/>
                    </a:lnTo>
                    <a:lnTo>
                      <a:pt x="86" y="70"/>
                    </a:lnTo>
                    <a:lnTo>
                      <a:pt x="91" y="81"/>
                    </a:lnTo>
                    <a:lnTo>
                      <a:pt x="100" y="90"/>
                    </a:lnTo>
                    <a:lnTo>
                      <a:pt x="100" y="9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499" name="Freeform 43"/>
              <p:cNvSpPr>
                <a:spLocks/>
              </p:cNvSpPr>
              <p:nvPr/>
            </p:nvSpPr>
            <p:spPr bwMode="auto">
              <a:xfrm>
                <a:off x="2971" y="711"/>
                <a:ext cx="159" cy="129"/>
              </a:xfrm>
              <a:custGeom>
                <a:avLst/>
                <a:gdLst>
                  <a:gd name="T0" fmla="*/ 132 w 159"/>
                  <a:gd name="T1" fmla="*/ 0 h 129"/>
                  <a:gd name="T2" fmla="*/ 132 w 159"/>
                  <a:gd name="T3" fmla="*/ 12 h 129"/>
                  <a:gd name="T4" fmla="*/ 135 w 159"/>
                  <a:gd name="T5" fmla="*/ 22 h 129"/>
                  <a:gd name="T6" fmla="*/ 140 w 159"/>
                  <a:gd name="T7" fmla="*/ 32 h 129"/>
                  <a:gd name="T8" fmla="*/ 147 w 159"/>
                  <a:gd name="T9" fmla="*/ 41 h 129"/>
                  <a:gd name="T10" fmla="*/ 152 w 159"/>
                  <a:gd name="T11" fmla="*/ 52 h 129"/>
                  <a:gd name="T12" fmla="*/ 157 w 159"/>
                  <a:gd name="T13" fmla="*/ 62 h 129"/>
                  <a:gd name="T14" fmla="*/ 159 w 159"/>
                  <a:gd name="T15" fmla="*/ 71 h 129"/>
                  <a:gd name="T16" fmla="*/ 159 w 159"/>
                  <a:gd name="T17" fmla="*/ 80 h 129"/>
                  <a:gd name="T18" fmla="*/ 152 w 159"/>
                  <a:gd name="T19" fmla="*/ 91 h 129"/>
                  <a:gd name="T20" fmla="*/ 140 w 159"/>
                  <a:gd name="T21" fmla="*/ 100 h 129"/>
                  <a:gd name="T22" fmla="*/ 130 w 159"/>
                  <a:gd name="T23" fmla="*/ 104 h 129"/>
                  <a:gd name="T24" fmla="*/ 118 w 159"/>
                  <a:gd name="T25" fmla="*/ 109 h 129"/>
                  <a:gd name="T26" fmla="*/ 108 w 159"/>
                  <a:gd name="T27" fmla="*/ 112 h 129"/>
                  <a:gd name="T28" fmla="*/ 96 w 159"/>
                  <a:gd name="T29" fmla="*/ 116 h 129"/>
                  <a:gd name="T30" fmla="*/ 83 w 159"/>
                  <a:gd name="T31" fmla="*/ 119 h 129"/>
                  <a:gd name="T32" fmla="*/ 71 w 159"/>
                  <a:gd name="T33" fmla="*/ 123 h 129"/>
                  <a:gd name="T34" fmla="*/ 59 w 159"/>
                  <a:gd name="T35" fmla="*/ 125 h 129"/>
                  <a:gd name="T36" fmla="*/ 44 w 159"/>
                  <a:gd name="T37" fmla="*/ 127 h 129"/>
                  <a:gd name="T38" fmla="*/ 32 w 159"/>
                  <a:gd name="T39" fmla="*/ 128 h 129"/>
                  <a:gd name="T40" fmla="*/ 15 w 159"/>
                  <a:gd name="T41" fmla="*/ 129 h 129"/>
                  <a:gd name="T42" fmla="*/ 15 w 159"/>
                  <a:gd name="T43" fmla="*/ 119 h 129"/>
                  <a:gd name="T44" fmla="*/ 12 w 159"/>
                  <a:gd name="T45" fmla="*/ 109 h 129"/>
                  <a:gd name="T46" fmla="*/ 10 w 159"/>
                  <a:gd name="T47" fmla="*/ 99 h 129"/>
                  <a:gd name="T48" fmla="*/ 7 w 159"/>
                  <a:gd name="T49" fmla="*/ 88 h 129"/>
                  <a:gd name="T50" fmla="*/ 5 w 159"/>
                  <a:gd name="T51" fmla="*/ 78 h 129"/>
                  <a:gd name="T52" fmla="*/ 2 w 159"/>
                  <a:gd name="T53" fmla="*/ 69 h 129"/>
                  <a:gd name="T54" fmla="*/ 0 w 159"/>
                  <a:gd name="T55" fmla="*/ 59 h 129"/>
                  <a:gd name="T56" fmla="*/ 0 w 159"/>
                  <a:gd name="T57" fmla="*/ 47 h 129"/>
                  <a:gd name="T58" fmla="*/ 0 w 159"/>
                  <a:gd name="T59" fmla="*/ 37 h 129"/>
                  <a:gd name="T60" fmla="*/ 0 w 159"/>
                  <a:gd name="T61" fmla="*/ 27 h 129"/>
                  <a:gd name="T62" fmla="*/ 15 w 159"/>
                  <a:gd name="T63" fmla="*/ 25 h 129"/>
                  <a:gd name="T64" fmla="*/ 29 w 159"/>
                  <a:gd name="T65" fmla="*/ 23 h 129"/>
                  <a:gd name="T66" fmla="*/ 44 w 159"/>
                  <a:gd name="T67" fmla="*/ 21 h 129"/>
                  <a:gd name="T68" fmla="*/ 56 w 159"/>
                  <a:gd name="T69" fmla="*/ 19 h 129"/>
                  <a:gd name="T70" fmla="*/ 71 w 159"/>
                  <a:gd name="T71" fmla="*/ 16 h 129"/>
                  <a:gd name="T72" fmla="*/ 83 w 159"/>
                  <a:gd name="T73" fmla="*/ 14 h 129"/>
                  <a:gd name="T74" fmla="*/ 96 w 159"/>
                  <a:gd name="T75" fmla="*/ 12 h 129"/>
                  <a:gd name="T76" fmla="*/ 108 w 159"/>
                  <a:gd name="T77" fmla="*/ 8 h 129"/>
                  <a:gd name="T78" fmla="*/ 120 w 159"/>
                  <a:gd name="T79" fmla="*/ 5 h 129"/>
                  <a:gd name="T80" fmla="*/ 132 w 159"/>
                  <a:gd name="T81" fmla="*/ 0 h 129"/>
                  <a:gd name="T82" fmla="*/ 132 w 159"/>
                  <a:gd name="T83" fmla="*/ 0 h 1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59" h="129">
                    <a:moveTo>
                      <a:pt x="132" y="0"/>
                    </a:moveTo>
                    <a:lnTo>
                      <a:pt x="132" y="12"/>
                    </a:lnTo>
                    <a:lnTo>
                      <a:pt x="135" y="22"/>
                    </a:lnTo>
                    <a:lnTo>
                      <a:pt x="140" y="32"/>
                    </a:lnTo>
                    <a:lnTo>
                      <a:pt x="147" y="41"/>
                    </a:lnTo>
                    <a:lnTo>
                      <a:pt x="152" y="52"/>
                    </a:lnTo>
                    <a:lnTo>
                      <a:pt x="157" y="62"/>
                    </a:lnTo>
                    <a:lnTo>
                      <a:pt x="159" y="71"/>
                    </a:lnTo>
                    <a:lnTo>
                      <a:pt x="159" y="80"/>
                    </a:lnTo>
                    <a:lnTo>
                      <a:pt x="152" y="91"/>
                    </a:lnTo>
                    <a:lnTo>
                      <a:pt x="140" y="100"/>
                    </a:lnTo>
                    <a:lnTo>
                      <a:pt x="130" y="104"/>
                    </a:lnTo>
                    <a:lnTo>
                      <a:pt x="118" y="109"/>
                    </a:lnTo>
                    <a:lnTo>
                      <a:pt x="108" y="112"/>
                    </a:lnTo>
                    <a:lnTo>
                      <a:pt x="96" y="116"/>
                    </a:lnTo>
                    <a:lnTo>
                      <a:pt x="83" y="119"/>
                    </a:lnTo>
                    <a:lnTo>
                      <a:pt x="71" y="123"/>
                    </a:lnTo>
                    <a:lnTo>
                      <a:pt x="59" y="125"/>
                    </a:lnTo>
                    <a:lnTo>
                      <a:pt x="44" y="127"/>
                    </a:lnTo>
                    <a:lnTo>
                      <a:pt x="32" y="128"/>
                    </a:lnTo>
                    <a:lnTo>
                      <a:pt x="15" y="129"/>
                    </a:lnTo>
                    <a:lnTo>
                      <a:pt x="15" y="119"/>
                    </a:lnTo>
                    <a:lnTo>
                      <a:pt x="12" y="109"/>
                    </a:lnTo>
                    <a:lnTo>
                      <a:pt x="10" y="99"/>
                    </a:lnTo>
                    <a:lnTo>
                      <a:pt x="7" y="88"/>
                    </a:lnTo>
                    <a:lnTo>
                      <a:pt x="5" y="78"/>
                    </a:lnTo>
                    <a:lnTo>
                      <a:pt x="2" y="69"/>
                    </a:lnTo>
                    <a:lnTo>
                      <a:pt x="0" y="59"/>
                    </a:lnTo>
                    <a:lnTo>
                      <a:pt x="0" y="47"/>
                    </a:lnTo>
                    <a:lnTo>
                      <a:pt x="0" y="37"/>
                    </a:lnTo>
                    <a:lnTo>
                      <a:pt x="0" y="27"/>
                    </a:lnTo>
                    <a:lnTo>
                      <a:pt x="15" y="25"/>
                    </a:lnTo>
                    <a:lnTo>
                      <a:pt x="29" y="23"/>
                    </a:lnTo>
                    <a:lnTo>
                      <a:pt x="44" y="21"/>
                    </a:lnTo>
                    <a:lnTo>
                      <a:pt x="56" y="19"/>
                    </a:lnTo>
                    <a:lnTo>
                      <a:pt x="71" y="16"/>
                    </a:lnTo>
                    <a:lnTo>
                      <a:pt x="83" y="14"/>
                    </a:lnTo>
                    <a:lnTo>
                      <a:pt x="96" y="12"/>
                    </a:lnTo>
                    <a:lnTo>
                      <a:pt x="108" y="8"/>
                    </a:lnTo>
                    <a:lnTo>
                      <a:pt x="120" y="5"/>
                    </a:lnTo>
                    <a:lnTo>
                      <a:pt x="132" y="0"/>
                    </a:lnTo>
                    <a:lnTo>
                      <a:pt x="132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500" name="Freeform 44"/>
              <p:cNvSpPr>
                <a:spLocks/>
              </p:cNvSpPr>
              <p:nvPr/>
            </p:nvSpPr>
            <p:spPr bwMode="auto">
              <a:xfrm>
                <a:off x="2795" y="725"/>
                <a:ext cx="159" cy="120"/>
              </a:xfrm>
              <a:custGeom>
                <a:avLst/>
                <a:gdLst>
                  <a:gd name="T0" fmla="*/ 159 w 159"/>
                  <a:gd name="T1" fmla="*/ 119 h 120"/>
                  <a:gd name="T2" fmla="*/ 142 w 159"/>
                  <a:gd name="T3" fmla="*/ 120 h 120"/>
                  <a:gd name="T4" fmla="*/ 125 w 159"/>
                  <a:gd name="T5" fmla="*/ 119 h 120"/>
                  <a:gd name="T6" fmla="*/ 110 w 159"/>
                  <a:gd name="T7" fmla="*/ 115 h 120"/>
                  <a:gd name="T8" fmla="*/ 95 w 159"/>
                  <a:gd name="T9" fmla="*/ 112 h 120"/>
                  <a:gd name="T10" fmla="*/ 83 w 159"/>
                  <a:gd name="T11" fmla="*/ 107 h 120"/>
                  <a:gd name="T12" fmla="*/ 68 w 159"/>
                  <a:gd name="T13" fmla="*/ 102 h 120"/>
                  <a:gd name="T14" fmla="*/ 53 w 159"/>
                  <a:gd name="T15" fmla="*/ 97 h 120"/>
                  <a:gd name="T16" fmla="*/ 39 w 159"/>
                  <a:gd name="T17" fmla="*/ 93 h 120"/>
                  <a:gd name="T18" fmla="*/ 24 w 159"/>
                  <a:gd name="T19" fmla="*/ 88 h 120"/>
                  <a:gd name="T20" fmla="*/ 7 w 159"/>
                  <a:gd name="T21" fmla="*/ 86 h 120"/>
                  <a:gd name="T22" fmla="*/ 0 w 159"/>
                  <a:gd name="T23" fmla="*/ 0 h 120"/>
                  <a:gd name="T24" fmla="*/ 139 w 159"/>
                  <a:gd name="T25" fmla="*/ 16 h 120"/>
                  <a:gd name="T26" fmla="*/ 159 w 159"/>
                  <a:gd name="T27" fmla="*/ 119 h 120"/>
                  <a:gd name="T28" fmla="*/ 159 w 159"/>
                  <a:gd name="T29" fmla="*/ 119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59" h="120">
                    <a:moveTo>
                      <a:pt x="159" y="119"/>
                    </a:moveTo>
                    <a:lnTo>
                      <a:pt x="142" y="120"/>
                    </a:lnTo>
                    <a:lnTo>
                      <a:pt x="125" y="119"/>
                    </a:lnTo>
                    <a:lnTo>
                      <a:pt x="110" y="115"/>
                    </a:lnTo>
                    <a:lnTo>
                      <a:pt x="95" y="112"/>
                    </a:lnTo>
                    <a:lnTo>
                      <a:pt x="83" y="107"/>
                    </a:lnTo>
                    <a:lnTo>
                      <a:pt x="68" y="102"/>
                    </a:lnTo>
                    <a:lnTo>
                      <a:pt x="53" y="97"/>
                    </a:lnTo>
                    <a:lnTo>
                      <a:pt x="39" y="93"/>
                    </a:lnTo>
                    <a:lnTo>
                      <a:pt x="24" y="88"/>
                    </a:lnTo>
                    <a:lnTo>
                      <a:pt x="7" y="86"/>
                    </a:lnTo>
                    <a:lnTo>
                      <a:pt x="0" y="0"/>
                    </a:lnTo>
                    <a:lnTo>
                      <a:pt x="139" y="16"/>
                    </a:lnTo>
                    <a:lnTo>
                      <a:pt x="159" y="119"/>
                    </a:lnTo>
                    <a:lnTo>
                      <a:pt x="159" y="11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501" name="Freeform 45"/>
              <p:cNvSpPr>
                <a:spLocks/>
              </p:cNvSpPr>
              <p:nvPr/>
            </p:nvSpPr>
            <p:spPr bwMode="auto">
              <a:xfrm>
                <a:off x="2758" y="861"/>
                <a:ext cx="968" cy="312"/>
              </a:xfrm>
              <a:custGeom>
                <a:avLst/>
                <a:gdLst>
                  <a:gd name="T0" fmla="*/ 777 w 968"/>
                  <a:gd name="T1" fmla="*/ 312 h 312"/>
                  <a:gd name="T2" fmla="*/ 19 w 968"/>
                  <a:gd name="T3" fmla="*/ 295 h 312"/>
                  <a:gd name="T4" fmla="*/ 2 w 968"/>
                  <a:gd name="T5" fmla="*/ 266 h 312"/>
                  <a:gd name="T6" fmla="*/ 2 w 968"/>
                  <a:gd name="T7" fmla="*/ 237 h 312"/>
                  <a:gd name="T8" fmla="*/ 14 w 968"/>
                  <a:gd name="T9" fmla="*/ 208 h 312"/>
                  <a:gd name="T10" fmla="*/ 29 w 968"/>
                  <a:gd name="T11" fmla="*/ 179 h 312"/>
                  <a:gd name="T12" fmla="*/ 59 w 968"/>
                  <a:gd name="T13" fmla="*/ 158 h 312"/>
                  <a:gd name="T14" fmla="*/ 103 w 968"/>
                  <a:gd name="T15" fmla="*/ 149 h 312"/>
                  <a:gd name="T16" fmla="*/ 149 w 968"/>
                  <a:gd name="T17" fmla="*/ 142 h 312"/>
                  <a:gd name="T18" fmla="*/ 198 w 968"/>
                  <a:gd name="T19" fmla="*/ 139 h 312"/>
                  <a:gd name="T20" fmla="*/ 247 w 968"/>
                  <a:gd name="T21" fmla="*/ 142 h 312"/>
                  <a:gd name="T22" fmla="*/ 294 w 968"/>
                  <a:gd name="T23" fmla="*/ 157 h 312"/>
                  <a:gd name="T24" fmla="*/ 323 w 968"/>
                  <a:gd name="T25" fmla="*/ 187 h 312"/>
                  <a:gd name="T26" fmla="*/ 338 w 968"/>
                  <a:gd name="T27" fmla="*/ 221 h 312"/>
                  <a:gd name="T28" fmla="*/ 345 w 968"/>
                  <a:gd name="T29" fmla="*/ 256 h 312"/>
                  <a:gd name="T30" fmla="*/ 345 w 968"/>
                  <a:gd name="T31" fmla="*/ 291 h 312"/>
                  <a:gd name="T32" fmla="*/ 360 w 968"/>
                  <a:gd name="T33" fmla="*/ 309 h 312"/>
                  <a:gd name="T34" fmla="*/ 375 w 968"/>
                  <a:gd name="T35" fmla="*/ 290 h 312"/>
                  <a:gd name="T36" fmla="*/ 380 w 968"/>
                  <a:gd name="T37" fmla="*/ 270 h 312"/>
                  <a:gd name="T38" fmla="*/ 382 w 968"/>
                  <a:gd name="T39" fmla="*/ 249 h 312"/>
                  <a:gd name="T40" fmla="*/ 377 w 968"/>
                  <a:gd name="T41" fmla="*/ 230 h 312"/>
                  <a:gd name="T42" fmla="*/ 372 w 968"/>
                  <a:gd name="T43" fmla="*/ 214 h 312"/>
                  <a:gd name="T44" fmla="*/ 441 w 968"/>
                  <a:gd name="T45" fmla="*/ 190 h 312"/>
                  <a:gd name="T46" fmla="*/ 517 w 968"/>
                  <a:gd name="T47" fmla="*/ 174 h 312"/>
                  <a:gd name="T48" fmla="*/ 598 w 968"/>
                  <a:gd name="T49" fmla="*/ 162 h 312"/>
                  <a:gd name="T50" fmla="*/ 684 w 968"/>
                  <a:gd name="T51" fmla="*/ 157 h 312"/>
                  <a:gd name="T52" fmla="*/ 769 w 968"/>
                  <a:gd name="T53" fmla="*/ 155 h 312"/>
                  <a:gd name="T54" fmla="*/ 772 w 968"/>
                  <a:gd name="T55" fmla="*/ 146 h 312"/>
                  <a:gd name="T56" fmla="*/ 762 w 968"/>
                  <a:gd name="T57" fmla="*/ 142 h 312"/>
                  <a:gd name="T58" fmla="*/ 745 w 968"/>
                  <a:gd name="T59" fmla="*/ 139 h 312"/>
                  <a:gd name="T60" fmla="*/ 728 w 968"/>
                  <a:gd name="T61" fmla="*/ 137 h 312"/>
                  <a:gd name="T62" fmla="*/ 713 w 968"/>
                  <a:gd name="T63" fmla="*/ 131 h 312"/>
                  <a:gd name="T64" fmla="*/ 637 w 968"/>
                  <a:gd name="T65" fmla="*/ 137 h 312"/>
                  <a:gd name="T66" fmla="*/ 561 w 968"/>
                  <a:gd name="T67" fmla="*/ 146 h 312"/>
                  <a:gd name="T68" fmla="*/ 488 w 968"/>
                  <a:gd name="T69" fmla="*/ 159 h 312"/>
                  <a:gd name="T70" fmla="*/ 424 w 968"/>
                  <a:gd name="T71" fmla="*/ 177 h 312"/>
                  <a:gd name="T72" fmla="*/ 372 w 968"/>
                  <a:gd name="T73" fmla="*/ 200 h 312"/>
                  <a:gd name="T74" fmla="*/ 348 w 968"/>
                  <a:gd name="T75" fmla="*/ 178 h 312"/>
                  <a:gd name="T76" fmla="*/ 348 w 968"/>
                  <a:gd name="T77" fmla="*/ 155 h 312"/>
                  <a:gd name="T78" fmla="*/ 362 w 968"/>
                  <a:gd name="T79" fmla="*/ 135 h 312"/>
                  <a:gd name="T80" fmla="*/ 389 w 968"/>
                  <a:gd name="T81" fmla="*/ 115 h 312"/>
                  <a:gd name="T82" fmla="*/ 424 w 968"/>
                  <a:gd name="T83" fmla="*/ 97 h 312"/>
                  <a:gd name="T84" fmla="*/ 524 w 968"/>
                  <a:gd name="T85" fmla="*/ 70 h 312"/>
                  <a:gd name="T86" fmla="*/ 630 w 968"/>
                  <a:gd name="T87" fmla="*/ 45 h 312"/>
                  <a:gd name="T88" fmla="*/ 735 w 968"/>
                  <a:gd name="T89" fmla="*/ 23 h 312"/>
                  <a:gd name="T90" fmla="*/ 843 w 968"/>
                  <a:gd name="T91" fmla="*/ 7 h 312"/>
                  <a:gd name="T92" fmla="*/ 946 w 968"/>
                  <a:gd name="T93" fmla="*/ 0 h 312"/>
                  <a:gd name="T94" fmla="*/ 965 w 968"/>
                  <a:gd name="T95" fmla="*/ 25 h 312"/>
                  <a:gd name="T96" fmla="*/ 968 w 968"/>
                  <a:gd name="T97" fmla="*/ 51 h 312"/>
                  <a:gd name="T98" fmla="*/ 958 w 968"/>
                  <a:gd name="T99" fmla="*/ 79 h 312"/>
                  <a:gd name="T100" fmla="*/ 943 w 968"/>
                  <a:gd name="T101" fmla="*/ 107 h 312"/>
                  <a:gd name="T102" fmla="*/ 926 w 968"/>
                  <a:gd name="T103" fmla="*/ 135 h 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968" h="312">
                    <a:moveTo>
                      <a:pt x="926" y="135"/>
                    </a:moveTo>
                    <a:lnTo>
                      <a:pt x="777" y="312"/>
                    </a:lnTo>
                    <a:lnTo>
                      <a:pt x="37" y="309"/>
                    </a:lnTo>
                    <a:lnTo>
                      <a:pt x="19" y="295"/>
                    </a:lnTo>
                    <a:lnTo>
                      <a:pt x="10" y="280"/>
                    </a:lnTo>
                    <a:lnTo>
                      <a:pt x="2" y="266"/>
                    </a:lnTo>
                    <a:lnTo>
                      <a:pt x="0" y="251"/>
                    </a:lnTo>
                    <a:lnTo>
                      <a:pt x="2" y="237"/>
                    </a:lnTo>
                    <a:lnTo>
                      <a:pt x="7" y="223"/>
                    </a:lnTo>
                    <a:lnTo>
                      <a:pt x="14" y="208"/>
                    </a:lnTo>
                    <a:lnTo>
                      <a:pt x="22" y="193"/>
                    </a:lnTo>
                    <a:lnTo>
                      <a:pt x="29" y="179"/>
                    </a:lnTo>
                    <a:lnTo>
                      <a:pt x="37" y="165"/>
                    </a:lnTo>
                    <a:lnTo>
                      <a:pt x="59" y="158"/>
                    </a:lnTo>
                    <a:lnTo>
                      <a:pt x="81" y="153"/>
                    </a:lnTo>
                    <a:lnTo>
                      <a:pt x="103" y="149"/>
                    </a:lnTo>
                    <a:lnTo>
                      <a:pt x="125" y="145"/>
                    </a:lnTo>
                    <a:lnTo>
                      <a:pt x="149" y="142"/>
                    </a:lnTo>
                    <a:lnTo>
                      <a:pt x="174" y="141"/>
                    </a:lnTo>
                    <a:lnTo>
                      <a:pt x="198" y="139"/>
                    </a:lnTo>
                    <a:lnTo>
                      <a:pt x="223" y="139"/>
                    </a:lnTo>
                    <a:lnTo>
                      <a:pt x="247" y="142"/>
                    </a:lnTo>
                    <a:lnTo>
                      <a:pt x="272" y="144"/>
                    </a:lnTo>
                    <a:lnTo>
                      <a:pt x="294" y="157"/>
                    </a:lnTo>
                    <a:lnTo>
                      <a:pt x="311" y="171"/>
                    </a:lnTo>
                    <a:lnTo>
                      <a:pt x="323" y="187"/>
                    </a:lnTo>
                    <a:lnTo>
                      <a:pt x="333" y="203"/>
                    </a:lnTo>
                    <a:lnTo>
                      <a:pt x="338" y="221"/>
                    </a:lnTo>
                    <a:lnTo>
                      <a:pt x="343" y="239"/>
                    </a:lnTo>
                    <a:lnTo>
                      <a:pt x="345" y="256"/>
                    </a:lnTo>
                    <a:lnTo>
                      <a:pt x="345" y="274"/>
                    </a:lnTo>
                    <a:lnTo>
                      <a:pt x="345" y="291"/>
                    </a:lnTo>
                    <a:lnTo>
                      <a:pt x="345" y="309"/>
                    </a:lnTo>
                    <a:lnTo>
                      <a:pt x="360" y="309"/>
                    </a:lnTo>
                    <a:lnTo>
                      <a:pt x="370" y="299"/>
                    </a:lnTo>
                    <a:lnTo>
                      <a:pt x="375" y="290"/>
                    </a:lnTo>
                    <a:lnTo>
                      <a:pt x="380" y="280"/>
                    </a:lnTo>
                    <a:lnTo>
                      <a:pt x="380" y="270"/>
                    </a:lnTo>
                    <a:lnTo>
                      <a:pt x="382" y="259"/>
                    </a:lnTo>
                    <a:lnTo>
                      <a:pt x="382" y="249"/>
                    </a:lnTo>
                    <a:lnTo>
                      <a:pt x="380" y="239"/>
                    </a:lnTo>
                    <a:lnTo>
                      <a:pt x="377" y="230"/>
                    </a:lnTo>
                    <a:lnTo>
                      <a:pt x="375" y="222"/>
                    </a:lnTo>
                    <a:lnTo>
                      <a:pt x="372" y="214"/>
                    </a:lnTo>
                    <a:lnTo>
                      <a:pt x="404" y="201"/>
                    </a:lnTo>
                    <a:lnTo>
                      <a:pt x="441" y="190"/>
                    </a:lnTo>
                    <a:lnTo>
                      <a:pt x="478" y="181"/>
                    </a:lnTo>
                    <a:lnTo>
                      <a:pt x="517" y="174"/>
                    </a:lnTo>
                    <a:lnTo>
                      <a:pt x="556" y="167"/>
                    </a:lnTo>
                    <a:lnTo>
                      <a:pt x="598" y="162"/>
                    </a:lnTo>
                    <a:lnTo>
                      <a:pt x="639" y="159"/>
                    </a:lnTo>
                    <a:lnTo>
                      <a:pt x="684" y="157"/>
                    </a:lnTo>
                    <a:lnTo>
                      <a:pt x="725" y="155"/>
                    </a:lnTo>
                    <a:lnTo>
                      <a:pt x="769" y="155"/>
                    </a:lnTo>
                    <a:lnTo>
                      <a:pt x="772" y="150"/>
                    </a:lnTo>
                    <a:lnTo>
                      <a:pt x="772" y="146"/>
                    </a:lnTo>
                    <a:lnTo>
                      <a:pt x="767" y="143"/>
                    </a:lnTo>
                    <a:lnTo>
                      <a:pt x="762" y="142"/>
                    </a:lnTo>
                    <a:lnTo>
                      <a:pt x="755" y="141"/>
                    </a:lnTo>
                    <a:lnTo>
                      <a:pt x="745" y="139"/>
                    </a:lnTo>
                    <a:lnTo>
                      <a:pt x="735" y="138"/>
                    </a:lnTo>
                    <a:lnTo>
                      <a:pt x="728" y="137"/>
                    </a:lnTo>
                    <a:lnTo>
                      <a:pt x="720" y="135"/>
                    </a:lnTo>
                    <a:lnTo>
                      <a:pt x="713" y="131"/>
                    </a:lnTo>
                    <a:lnTo>
                      <a:pt x="676" y="134"/>
                    </a:lnTo>
                    <a:lnTo>
                      <a:pt x="637" y="137"/>
                    </a:lnTo>
                    <a:lnTo>
                      <a:pt x="598" y="141"/>
                    </a:lnTo>
                    <a:lnTo>
                      <a:pt x="561" y="146"/>
                    </a:lnTo>
                    <a:lnTo>
                      <a:pt x="524" y="152"/>
                    </a:lnTo>
                    <a:lnTo>
                      <a:pt x="488" y="159"/>
                    </a:lnTo>
                    <a:lnTo>
                      <a:pt x="456" y="168"/>
                    </a:lnTo>
                    <a:lnTo>
                      <a:pt x="424" y="177"/>
                    </a:lnTo>
                    <a:lnTo>
                      <a:pt x="397" y="189"/>
                    </a:lnTo>
                    <a:lnTo>
                      <a:pt x="372" y="200"/>
                    </a:lnTo>
                    <a:lnTo>
                      <a:pt x="358" y="190"/>
                    </a:lnTo>
                    <a:lnTo>
                      <a:pt x="348" y="178"/>
                    </a:lnTo>
                    <a:lnTo>
                      <a:pt x="345" y="167"/>
                    </a:lnTo>
                    <a:lnTo>
                      <a:pt x="348" y="155"/>
                    </a:lnTo>
                    <a:lnTo>
                      <a:pt x="353" y="145"/>
                    </a:lnTo>
                    <a:lnTo>
                      <a:pt x="362" y="135"/>
                    </a:lnTo>
                    <a:lnTo>
                      <a:pt x="375" y="125"/>
                    </a:lnTo>
                    <a:lnTo>
                      <a:pt x="389" y="115"/>
                    </a:lnTo>
                    <a:lnTo>
                      <a:pt x="404" y="106"/>
                    </a:lnTo>
                    <a:lnTo>
                      <a:pt x="424" y="97"/>
                    </a:lnTo>
                    <a:lnTo>
                      <a:pt x="473" y="83"/>
                    </a:lnTo>
                    <a:lnTo>
                      <a:pt x="524" y="70"/>
                    </a:lnTo>
                    <a:lnTo>
                      <a:pt x="576" y="57"/>
                    </a:lnTo>
                    <a:lnTo>
                      <a:pt x="630" y="45"/>
                    </a:lnTo>
                    <a:lnTo>
                      <a:pt x="681" y="33"/>
                    </a:lnTo>
                    <a:lnTo>
                      <a:pt x="735" y="23"/>
                    </a:lnTo>
                    <a:lnTo>
                      <a:pt x="789" y="14"/>
                    </a:lnTo>
                    <a:lnTo>
                      <a:pt x="843" y="7"/>
                    </a:lnTo>
                    <a:lnTo>
                      <a:pt x="894" y="2"/>
                    </a:lnTo>
                    <a:lnTo>
                      <a:pt x="946" y="0"/>
                    </a:lnTo>
                    <a:lnTo>
                      <a:pt x="958" y="13"/>
                    </a:lnTo>
                    <a:lnTo>
                      <a:pt x="965" y="25"/>
                    </a:lnTo>
                    <a:lnTo>
                      <a:pt x="968" y="38"/>
                    </a:lnTo>
                    <a:lnTo>
                      <a:pt x="968" y="51"/>
                    </a:lnTo>
                    <a:lnTo>
                      <a:pt x="963" y="65"/>
                    </a:lnTo>
                    <a:lnTo>
                      <a:pt x="958" y="79"/>
                    </a:lnTo>
                    <a:lnTo>
                      <a:pt x="951" y="93"/>
                    </a:lnTo>
                    <a:lnTo>
                      <a:pt x="943" y="107"/>
                    </a:lnTo>
                    <a:lnTo>
                      <a:pt x="936" y="121"/>
                    </a:lnTo>
                    <a:lnTo>
                      <a:pt x="926" y="135"/>
                    </a:lnTo>
                    <a:lnTo>
                      <a:pt x="926" y="135"/>
                    </a:lnTo>
                    <a:close/>
                  </a:path>
                </a:pathLst>
              </a:custGeom>
              <a:solidFill>
                <a:srgbClr val="B3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502" name="Freeform 46"/>
              <p:cNvSpPr>
                <a:spLocks/>
              </p:cNvSpPr>
              <p:nvPr/>
            </p:nvSpPr>
            <p:spPr bwMode="auto">
              <a:xfrm>
                <a:off x="2196" y="892"/>
                <a:ext cx="581" cy="278"/>
              </a:xfrm>
              <a:custGeom>
                <a:avLst/>
                <a:gdLst>
                  <a:gd name="T0" fmla="*/ 581 w 581"/>
                  <a:gd name="T1" fmla="*/ 116 h 278"/>
                  <a:gd name="T2" fmla="*/ 572 w 581"/>
                  <a:gd name="T3" fmla="*/ 132 h 278"/>
                  <a:gd name="T4" fmla="*/ 559 w 581"/>
                  <a:gd name="T5" fmla="*/ 148 h 278"/>
                  <a:gd name="T6" fmla="*/ 549 w 581"/>
                  <a:gd name="T7" fmla="*/ 164 h 278"/>
                  <a:gd name="T8" fmla="*/ 540 w 581"/>
                  <a:gd name="T9" fmla="*/ 180 h 278"/>
                  <a:gd name="T10" fmla="*/ 532 w 581"/>
                  <a:gd name="T11" fmla="*/ 196 h 278"/>
                  <a:gd name="T12" fmla="*/ 527 w 581"/>
                  <a:gd name="T13" fmla="*/ 214 h 278"/>
                  <a:gd name="T14" fmla="*/ 527 w 581"/>
                  <a:gd name="T15" fmla="*/ 230 h 278"/>
                  <a:gd name="T16" fmla="*/ 532 w 581"/>
                  <a:gd name="T17" fmla="*/ 246 h 278"/>
                  <a:gd name="T18" fmla="*/ 545 w 581"/>
                  <a:gd name="T19" fmla="*/ 262 h 278"/>
                  <a:gd name="T20" fmla="*/ 562 w 581"/>
                  <a:gd name="T21" fmla="*/ 278 h 278"/>
                  <a:gd name="T22" fmla="*/ 128 w 581"/>
                  <a:gd name="T23" fmla="*/ 278 h 278"/>
                  <a:gd name="T24" fmla="*/ 103 w 581"/>
                  <a:gd name="T25" fmla="*/ 252 h 278"/>
                  <a:gd name="T26" fmla="*/ 79 w 581"/>
                  <a:gd name="T27" fmla="*/ 226 h 278"/>
                  <a:gd name="T28" fmla="*/ 57 w 581"/>
                  <a:gd name="T29" fmla="*/ 199 h 278"/>
                  <a:gd name="T30" fmla="*/ 37 w 581"/>
                  <a:gd name="T31" fmla="*/ 171 h 278"/>
                  <a:gd name="T32" fmla="*/ 23 w 581"/>
                  <a:gd name="T33" fmla="*/ 144 h 278"/>
                  <a:gd name="T34" fmla="*/ 10 w 581"/>
                  <a:gd name="T35" fmla="*/ 115 h 278"/>
                  <a:gd name="T36" fmla="*/ 3 w 581"/>
                  <a:gd name="T37" fmla="*/ 87 h 278"/>
                  <a:gd name="T38" fmla="*/ 0 w 581"/>
                  <a:gd name="T39" fmla="*/ 58 h 278"/>
                  <a:gd name="T40" fmla="*/ 5 w 581"/>
                  <a:gd name="T41" fmla="*/ 30 h 278"/>
                  <a:gd name="T42" fmla="*/ 15 w 581"/>
                  <a:gd name="T43" fmla="*/ 1 h 278"/>
                  <a:gd name="T44" fmla="*/ 76 w 581"/>
                  <a:gd name="T45" fmla="*/ 0 h 278"/>
                  <a:gd name="T46" fmla="*/ 135 w 581"/>
                  <a:gd name="T47" fmla="*/ 1 h 278"/>
                  <a:gd name="T48" fmla="*/ 197 w 581"/>
                  <a:gd name="T49" fmla="*/ 7 h 278"/>
                  <a:gd name="T50" fmla="*/ 255 w 581"/>
                  <a:gd name="T51" fmla="*/ 16 h 278"/>
                  <a:gd name="T52" fmla="*/ 314 w 581"/>
                  <a:gd name="T53" fmla="*/ 27 h 278"/>
                  <a:gd name="T54" fmla="*/ 371 w 581"/>
                  <a:gd name="T55" fmla="*/ 42 h 278"/>
                  <a:gd name="T56" fmla="*/ 424 w 581"/>
                  <a:gd name="T57" fmla="*/ 58 h 278"/>
                  <a:gd name="T58" fmla="*/ 478 w 581"/>
                  <a:gd name="T59" fmla="*/ 76 h 278"/>
                  <a:gd name="T60" fmla="*/ 532 w 581"/>
                  <a:gd name="T61" fmla="*/ 96 h 278"/>
                  <a:gd name="T62" fmla="*/ 581 w 581"/>
                  <a:gd name="T63" fmla="*/ 116 h 278"/>
                  <a:gd name="T64" fmla="*/ 581 w 581"/>
                  <a:gd name="T65" fmla="*/ 116 h 2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81" h="278">
                    <a:moveTo>
                      <a:pt x="581" y="116"/>
                    </a:moveTo>
                    <a:lnTo>
                      <a:pt x="572" y="132"/>
                    </a:lnTo>
                    <a:lnTo>
                      <a:pt x="559" y="148"/>
                    </a:lnTo>
                    <a:lnTo>
                      <a:pt x="549" y="164"/>
                    </a:lnTo>
                    <a:lnTo>
                      <a:pt x="540" y="180"/>
                    </a:lnTo>
                    <a:lnTo>
                      <a:pt x="532" y="196"/>
                    </a:lnTo>
                    <a:lnTo>
                      <a:pt x="527" y="214"/>
                    </a:lnTo>
                    <a:lnTo>
                      <a:pt x="527" y="230"/>
                    </a:lnTo>
                    <a:lnTo>
                      <a:pt x="532" y="246"/>
                    </a:lnTo>
                    <a:lnTo>
                      <a:pt x="545" y="262"/>
                    </a:lnTo>
                    <a:lnTo>
                      <a:pt x="562" y="278"/>
                    </a:lnTo>
                    <a:lnTo>
                      <a:pt x="128" y="278"/>
                    </a:lnTo>
                    <a:lnTo>
                      <a:pt x="103" y="252"/>
                    </a:lnTo>
                    <a:lnTo>
                      <a:pt x="79" y="226"/>
                    </a:lnTo>
                    <a:lnTo>
                      <a:pt x="57" y="199"/>
                    </a:lnTo>
                    <a:lnTo>
                      <a:pt x="37" y="171"/>
                    </a:lnTo>
                    <a:lnTo>
                      <a:pt x="23" y="144"/>
                    </a:lnTo>
                    <a:lnTo>
                      <a:pt x="10" y="115"/>
                    </a:lnTo>
                    <a:lnTo>
                      <a:pt x="3" y="87"/>
                    </a:lnTo>
                    <a:lnTo>
                      <a:pt x="0" y="58"/>
                    </a:lnTo>
                    <a:lnTo>
                      <a:pt x="5" y="30"/>
                    </a:lnTo>
                    <a:lnTo>
                      <a:pt x="15" y="1"/>
                    </a:lnTo>
                    <a:lnTo>
                      <a:pt x="76" y="0"/>
                    </a:lnTo>
                    <a:lnTo>
                      <a:pt x="135" y="1"/>
                    </a:lnTo>
                    <a:lnTo>
                      <a:pt x="197" y="7"/>
                    </a:lnTo>
                    <a:lnTo>
                      <a:pt x="255" y="16"/>
                    </a:lnTo>
                    <a:lnTo>
                      <a:pt x="314" y="27"/>
                    </a:lnTo>
                    <a:lnTo>
                      <a:pt x="371" y="42"/>
                    </a:lnTo>
                    <a:lnTo>
                      <a:pt x="424" y="58"/>
                    </a:lnTo>
                    <a:lnTo>
                      <a:pt x="478" y="76"/>
                    </a:lnTo>
                    <a:lnTo>
                      <a:pt x="532" y="96"/>
                    </a:lnTo>
                    <a:lnTo>
                      <a:pt x="581" y="116"/>
                    </a:lnTo>
                    <a:lnTo>
                      <a:pt x="581" y="116"/>
                    </a:lnTo>
                    <a:close/>
                  </a:path>
                </a:pathLst>
              </a:custGeom>
              <a:solidFill>
                <a:srgbClr val="B3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503" name="Freeform 47"/>
              <p:cNvSpPr>
                <a:spLocks/>
              </p:cNvSpPr>
              <p:nvPr/>
            </p:nvSpPr>
            <p:spPr bwMode="auto">
              <a:xfrm>
                <a:off x="569" y="996"/>
                <a:ext cx="4652" cy="626"/>
              </a:xfrm>
              <a:custGeom>
                <a:avLst/>
                <a:gdLst>
                  <a:gd name="T0" fmla="*/ 1407 w 4652"/>
                  <a:gd name="T1" fmla="*/ 210 h 626"/>
                  <a:gd name="T2" fmla="*/ 1414 w 4652"/>
                  <a:gd name="T3" fmla="*/ 202 h 626"/>
                  <a:gd name="T4" fmla="*/ 1409 w 4652"/>
                  <a:gd name="T5" fmla="*/ 194 h 626"/>
                  <a:gd name="T6" fmla="*/ 1618 w 4652"/>
                  <a:gd name="T7" fmla="*/ 188 h 626"/>
                  <a:gd name="T8" fmla="*/ 2228 w 4652"/>
                  <a:gd name="T9" fmla="*/ 190 h 626"/>
                  <a:gd name="T10" fmla="*/ 2802 w 4652"/>
                  <a:gd name="T11" fmla="*/ 191 h 626"/>
                  <a:gd name="T12" fmla="*/ 3363 w 4652"/>
                  <a:gd name="T13" fmla="*/ 194 h 626"/>
                  <a:gd name="T14" fmla="*/ 3419 w 4652"/>
                  <a:gd name="T15" fmla="*/ 175 h 626"/>
                  <a:gd name="T16" fmla="*/ 3419 w 4652"/>
                  <a:gd name="T17" fmla="*/ 112 h 626"/>
                  <a:gd name="T18" fmla="*/ 3378 w 4652"/>
                  <a:gd name="T19" fmla="*/ 49 h 626"/>
                  <a:gd name="T20" fmla="*/ 3360 w 4652"/>
                  <a:gd name="T21" fmla="*/ 10 h 626"/>
                  <a:gd name="T22" fmla="*/ 3419 w 4652"/>
                  <a:gd name="T23" fmla="*/ 15 h 626"/>
                  <a:gd name="T24" fmla="*/ 3478 w 4652"/>
                  <a:gd name="T25" fmla="*/ 23 h 626"/>
                  <a:gd name="T26" fmla="*/ 3539 w 4652"/>
                  <a:gd name="T27" fmla="*/ 30 h 626"/>
                  <a:gd name="T28" fmla="*/ 3583 w 4652"/>
                  <a:gd name="T29" fmla="*/ 82 h 626"/>
                  <a:gd name="T30" fmla="*/ 3601 w 4652"/>
                  <a:gd name="T31" fmla="*/ 137 h 626"/>
                  <a:gd name="T32" fmla="*/ 3603 w 4652"/>
                  <a:gd name="T33" fmla="*/ 194 h 626"/>
                  <a:gd name="T34" fmla="*/ 4652 w 4652"/>
                  <a:gd name="T35" fmla="*/ 198 h 626"/>
                  <a:gd name="T36" fmla="*/ 4615 w 4652"/>
                  <a:gd name="T37" fmla="*/ 505 h 626"/>
                  <a:gd name="T38" fmla="*/ 4576 w 4652"/>
                  <a:gd name="T39" fmla="*/ 508 h 626"/>
                  <a:gd name="T40" fmla="*/ 4544 w 4652"/>
                  <a:gd name="T41" fmla="*/ 519 h 626"/>
                  <a:gd name="T42" fmla="*/ 4532 w 4652"/>
                  <a:gd name="T43" fmla="*/ 544 h 626"/>
                  <a:gd name="T44" fmla="*/ 4566 w 4652"/>
                  <a:gd name="T45" fmla="*/ 572 h 626"/>
                  <a:gd name="T46" fmla="*/ 4620 w 4652"/>
                  <a:gd name="T47" fmla="*/ 595 h 626"/>
                  <a:gd name="T48" fmla="*/ 4642 w 4652"/>
                  <a:gd name="T49" fmla="*/ 626 h 626"/>
                  <a:gd name="T50" fmla="*/ 4596 w 4652"/>
                  <a:gd name="T51" fmla="*/ 622 h 626"/>
                  <a:gd name="T52" fmla="*/ 4549 w 4652"/>
                  <a:gd name="T53" fmla="*/ 615 h 626"/>
                  <a:gd name="T54" fmla="*/ 4500 w 4652"/>
                  <a:gd name="T55" fmla="*/ 614 h 626"/>
                  <a:gd name="T56" fmla="*/ 4485 w 4652"/>
                  <a:gd name="T57" fmla="*/ 585 h 626"/>
                  <a:gd name="T58" fmla="*/ 4488 w 4652"/>
                  <a:gd name="T59" fmla="*/ 457 h 626"/>
                  <a:gd name="T60" fmla="*/ 4488 w 4652"/>
                  <a:gd name="T61" fmla="*/ 322 h 626"/>
                  <a:gd name="T62" fmla="*/ 4485 w 4652"/>
                  <a:gd name="T63" fmla="*/ 271 h 626"/>
                  <a:gd name="T64" fmla="*/ 4468 w 4652"/>
                  <a:gd name="T65" fmla="*/ 257 h 626"/>
                  <a:gd name="T66" fmla="*/ 4444 w 4652"/>
                  <a:gd name="T67" fmla="*/ 251 h 626"/>
                  <a:gd name="T68" fmla="*/ 4431 w 4652"/>
                  <a:gd name="T69" fmla="*/ 250 h 626"/>
                  <a:gd name="T70" fmla="*/ 277 w 4652"/>
                  <a:gd name="T71" fmla="*/ 247 h 626"/>
                  <a:gd name="T72" fmla="*/ 223 w 4652"/>
                  <a:gd name="T73" fmla="*/ 247 h 626"/>
                  <a:gd name="T74" fmla="*/ 167 w 4652"/>
                  <a:gd name="T75" fmla="*/ 256 h 626"/>
                  <a:gd name="T76" fmla="*/ 152 w 4652"/>
                  <a:gd name="T77" fmla="*/ 572 h 626"/>
                  <a:gd name="T78" fmla="*/ 110 w 4652"/>
                  <a:gd name="T79" fmla="*/ 568 h 626"/>
                  <a:gd name="T80" fmla="*/ 66 w 4652"/>
                  <a:gd name="T81" fmla="*/ 570 h 626"/>
                  <a:gd name="T82" fmla="*/ 22 w 4652"/>
                  <a:gd name="T83" fmla="*/ 577 h 626"/>
                  <a:gd name="T84" fmla="*/ 2 w 4652"/>
                  <a:gd name="T85" fmla="*/ 506 h 626"/>
                  <a:gd name="T86" fmla="*/ 0 w 4652"/>
                  <a:gd name="T87" fmla="*/ 390 h 626"/>
                  <a:gd name="T88" fmla="*/ 2 w 4652"/>
                  <a:gd name="T89" fmla="*/ 268 h 626"/>
                  <a:gd name="T90" fmla="*/ 110 w 4652"/>
                  <a:gd name="T91" fmla="*/ 188 h 626"/>
                  <a:gd name="T92" fmla="*/ 456 w 4652"/>
                  <a:gd name="T93" fmla="*/ 188 h 626"/>
                  <a:gd name="T94" fmla="*/ 816 w 4652"/>
                  <a:gd name="T95" fmla="*/ 188 h 626"/>
                  <a:gd name="T96" fmla="*/ 1167 w 4652"/>
                  <a:gd name="T97" fmla="*/ 188 h 626"/>
                  <a:gd name="T98" fmla="*/ 1172 w 4652"/>
                  <a:gd name="T99" fmla="*/ 195 h 626"/>
                  <a:gd name="T100" fmla="*/ 1176 w 4652"/>
                  <a:gd name="T101" fmla="*/ 202 h 626"/>
                  <a:gd name="T102" fmla="*/ 1189 w 4652"/>
                  <a:gd name="T103" fmla="*/ 206 h 626"/>
                  <a:gd name="T104" fmla="*/ 1203 w 4652"/>
                  <a:gd name="T105" fmla="*/ 186 h 626"/>
                  <a:gd name="T106" fmla="*/ 1194 w 4652"/>
                  <a:gd name="T107" fmla="*/ 153 h 626"/>
                  <a:gd name="T108" fmla="*/ 1176 w 4652"/>
                  <a:gd name="T109" fmla="*/ 120 h 626"/>
                  <a:gd name="T110" fmla="*/ 1176 w 4652"/>
                  <a:gd name="T111" fmla="*/ 88 h 626"/>
                  <a:gd name="T112" fmla="*/ 1189 w 4652"/>
                  <a:gd name="T113" fmla="*/ 49 h 626"/>
                  <a:gd name="T114" fmla="*/ 1218 w 4652"/>
                  <a:gd name="T115" fmla="*/ 18 h 626"/>
                  <a:gd name="T116" fmla="*/ 1289 w 4652"/>
                  <a:gd name="T117" fmla="*/ 9 h 626"/>
                  <a:gd name="T118" fmla="*/ 1353 w 4652"/>
                  <a:gd name="T119" fmla="*/ 40 h 626"/>
                  <a:gd name="T120" fmla="*/ 1338 w 4652"/>
                  <a:gd name="T121" fmla="*/ 107 h 626"/>
                  <a:gd name="T122" fmla="*/ 1358 w 4652"/>
                  <a:gd name="T123" fmla="*/ 176 h 626"/>
                  <a:gd name="T124" fmla="*/ 1395 w 4652"/>
                  <a:gd name="T125" fmla="*/ 215 h 6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4652" h="626">
                    <a:moveTo>
                      <a:pt x="1395" y="215"/>
                    </a:moveTo>
                    <a:lnTo>
                      <a:pt x="1402" y="212"/>
                    </a:lnTo>
                    <a:lnTo>
                      <a:pt x="1407" y="210"/>
                    </a:lnTo>
                    <a:lnTo>
                      <a:pt x="1409" y="208"/>
                    </a:lnTo>
                    <a:lnTo>
                      <a:pt x="1412" y="206"/>
                    </a:lnTo>
                    <a:lnTo>
                      <a:pt x="1414" y="202"/>
                    </a:lnTo>
                    <a:lnTo>
                      <a:pt x="1414" y="200"/>
                    </a:lnTo>
                    <a:lnTo>
                      <a:pt x="1412" y="196"/>
                    </a:lnTo>
                    <a:lnTo>
                      <a:pt x="1409" y="194"/>
                    </a:lnTo>
                    <a:lnTo>
                      <a:pt x="1407" y="191"/>
                    </a:lnTo>
                    <a:lnTo>
                      <a:pt x="1402" y="188"/>
                    </a:lnTo>
                    <a:lnTo>
                      <a:pt x="1618" y="188"/>
                    </a:lnTo>
                    <a:lnTo>
                      <a:pt x="1828" y="188"/>
                    </a:lnTo>
                    <a:lnTo>
                      <a:pt x="2029" y="190"/>
                    </a:lnTo>
                    <a:lnTo>
                      <a:pt x="2228" y="190"/>
                    </a:lnTo>
                    <a:lnTo>
                      <a:pt x="2422" y="190"/>
                    </a:lnTo>
                    <a:lnTo>
                      <a:pt x="2613" y="190"/>
                    </a:lnTo>
                    <a:lnTo>
                      <a:pt x="2802" y="191"/>
                    </a:lnTo>
                    <a:lnTo>
                      <a:pt x="2988" y="192"/>
                    </a:lnTo>
                    <a:lnTo>
                      <a:pt x="3174" y="193"/>
                    </a:lnTo>
                    <a:lnTo>
                      <a:pt x="3363" y="194"/>
                    </a:lnTo>
                    <a:lnTo>
                      <a:pt x="3380" y="215"/>
                    </a:lnTo>
                    <a:lnTo>
                      <a:pt x="3404" y="195"/>
                    </a:lnTo>
                    <a:lnTo>
                      <a:pt x="3419" y="175"/>
                    </a:lnTo>
                    <a:lnTo>
                      <a:pt x="3424" y="154"/>
                    </a:lnTo>
                    <a:lnTo>
                      <a:pt x="3424" y="134"/>
                    </a:lnTo>
                    <a:lnTo>
                      <a:pt x="3419" y="112"/>
                    </a:lnTo>
                    <a:lnTo>
                      <a:pt x="3409" y="90"/>
                    </a:lnTo>
                    <a:lnTo>
                      <a:pt x="3395" y="70"/>
                    </a:lnTo>
                    <a:lnTo>
                      <a:pt x="3378" y="49"/>
                    </a:lnTo>
                    <a:lnTo>
                      <a:pt x="3358" y="28"/>
                    </a:lnTo>
                    <a:lnTo>
                      <a:pt x="3336" y="9"/>
                    </a:lnTo>
                    <a:lnTo>
                      <a:pt x="3360" y="10"/>
                    </a:lnTo>
                    <a:lnTo>
                      <a:pt x="3380" y="11"/>
                    </a:lnTo>
                    <a:lnTo>
                      <a:pt x="3400" y="12"/>
                    </a:lnTo>
                    <a:lnTo>
                      <a:pt x="3419" y="15"/>
                    </a:lnTo>
                    <a:lnTo>
                      <a:pt x="3439" y="17"/>
                    </a:lnTo>
                    <a:lnTo>
                      <a:pt x="3458" y="19"/>
                    </a:lnTo>
                    <a:lnTo>
                      <a:pt x="3478" y="23"/>
                    </a:lnTo>
                    <a:lnTo>
                      <a:pt x="3498" y="25"/>
                    </a:lnTo>
                    <a:lnTo>
                      <a:pt x="3517" y="27"/>
                    </a:lnTo>
                    <a:lnTo>
                      <a:pt x="3539" y="30"/>
                    </a:lnTo>
                    <a:lnTo>
                      <a:pt x="3559" y="47"/>
                    </a:lnTo>
                    <a:lnTo>
                      <a:pt x="3574" y="64"/>
                    </a:lnTo>
                    <a:lnTo>
                      <a:pt x="3583" y="82"/>
                    </a:lnTo>
                    <a:lnTo>
                      <a:pt x="3593" y="99"/>
                    </a:lnTo>
                    <a:lnTo>
                      <a:pt x="3598" y="119"/>
                    </a:lnTo>
                    <a:lnTo>
                      <a:pt x="3601" y="137"/>
                    </a:lnTo>
                    <a:lnTo>
                      <a:pt x="3603" y="155"/>
                    </a:lnTo>
                    <a:lnTo>
                      <a:pt x="3603" y="175"/>
                    </a:lnTo>
                    <a:lnTo>
                      <a:pt x="3603" y="194"/>
                    </a:lnTo>
                    <a:lnTo>
                      <a:pt x="3601" y="215"/>
                    </a:lnTo>
                    <a:lnTo>
                      <a:pt x="3637" y="194"/>
                    </a:lnTo>
                    <a:lnTo>
                      <a:pt x="4652" y="198"/>
                    </a:lnTo>
                    <a:lnTo>
                      <a:pt x="4642" y="503"/>
                    </a:lnTo>
                    <a:lnTo>
                      <a:pt x="4630" y="504"/>
                    </a:lnTo>
                    <a:lnTo>
                      <a:pt x="4615" y="505"/>
                    </a:lnTo>
                    <a:lnTo>
                      <a:pt x="4603" y="506"/>
                    </a:lnTo>
                    <a:lnTo>
                      <a:pt x="4588" y="507"/>
                    </a:lnTo>
                    <a:lnTo>
                      <a:pt x="4576" y="508"/>
                    </a:lnTo>
                    <a:lnTo>
                      <a:pt x="4564" y="511"/>
                    </a:lnTo>
                    <a:lnTo>
                      <a:pt x="4554" y="514"/>
                    </a:lnTo>
                    <a:lnTo>
                      <a:pt x="4544" y="519"/>
                    </a:lnTo>
                    <a:lnTo>
                      <a:pt x="4539" y="524"/>
                    </a:lnTo>
                    <a:lnTo>
                      <a:pt x="4534" y="531"/>
                    </a:lnTo>
                    <a:lnTo>
                      <a:pt x="4532" y="544"/>
                    </a:lnTo>
                    <a:lnTo>
                      <a:pt x="4537" y="555"/>
                    </a:lnTo>
                    <a:lnTo>
                      <a:pt x="4549" y="564"/>
                    </a:lnTo>
                    <a:lnTo>
                      <a:pt x="4566" y="572"/>
                    </a:lnTo>
                    <a:lnTo>
                      <a:pt x="4583" y="579"/>
                    </a:lnTo>
                    <a:lnTo>
                      <a:pt x="4603" y="587"/>
                    </a:lnTo>
                    <a:lnTo>
                      <a:pt x="4620" y="595"/>
                    </a:lnTo>
                    <a:lnTo>
                      <a:pt x="4635" y="603"/>
                    </a:lnTo>
                    <a:lnTo>
                      <a:pt x="4642" y="614"/>
                    </a:lnTo>
                    <a:lnTo>
                      <a:pt x="4642" y="626"/>
                    </a:lnTo>
                    <a:lnTo>
                      <a:pt x="4625" y="626"/>
                    </a:lnTo>
                    <a:lnTo>
                      <a:pt x="4610" y="624"/>
                    </a:lnTo>
                    <a:lnTo>
                      <a:pt x="4596" y="622"/>
                    </a:lnTo>
                    <a:lnTo>
                      <a:pt x="4579" y="619"/>
                    </a:lnTo>
                    <a:lnTo>
                      <a:pt x="4564" y="617"/>
                    </a:lnTo>
                    <a:lnTo>
                      <a:pt x="4549" y="615"/>
                    </a:lnTo>
                    <a:lnTo>
                      <a:pt x="4534" y="612"/>
                    </a:lnTo>
                    <a:lnTo>
                      <a:pt x="4517" y="612"/>
                    </a:lnTo>
                    <a:lnTo>
                      <a:pt x="4500" y="614"/>
                    </a:lnTo>
                    <a:lnTo>
                      <a:pt x="4483" y="617"/>
                    </a:lnTo>
                    <a:lnTo>
                      <a:pt x="4483" y="609"/>
                    </a:lnTo>
                    <a:lnTo>
                      <a:pt x="4485" y="585"/>
                    </a:lnTo>
                    <a:lnTo>
                      <a:pt x="4485" y="548"/>
                    </a:lnTo>
                    <a:lnTo>
                      <a:pt x="4485" y="505"/>
                    </a:lnTo>
                    <a:lnTo>
                      <a:pt x="4488" y="457"/>
                    </a:lnTo>
                    <a:lnTo>
                      <a:pt x="4488" y="408"/>
                    </a:lnTo>
                    <a:lnTo>
                      <a:pt x="4488" y="362"/>
                    </a:lnTo>
                    <a:lnTo>
                      <a:pt x="4488" y="322"/>
                    </a:lnTo>
                    <a:lnTo>
                      <a:pt x="4488" y="294"/>
                    </a:lnTo>
                    <a:lnTo>
                      <a:pt x="4485" y="279"/>
                    </a:lnTo>
                    <a:lnTo>
                      <a:pt x="4485" y="271"/>
                    </a:lnTo>
                    <a:lnTo>
                      <a:pt x="4480" y="265"/>
                    </a:lnTo>
                    <a:lnTo>
                      <a:pt x="4476" y="260"/>
                    </a:lnTo>
                    <a:lnTo>
                      <a:pt x="4468" y="257"/>
                    </a:lnTo>
                    <a:lnTo>
                      <a:pt x="4461" y="254"/>
                    </a:lnTo>
                    <a:lnTo>
                      <a:pt x="4451" y="252"/>
                    </a:lnTo>
                    <a:lnTo>
                      <a:pt x="4444" y="251"/>
                    </a:lnTo>
                    <a:lnTo>
                      <a:pt x="4439" y="251"/>
                    </a:lnTo>
                    <a:lnTo>
                      <a:pt x="4434" y="250"/>
                    </a:lnTo>
                    <a:lnTo>
                      <a:pt x="4431" y="250"/>
                    </a:lnTo>
                    <a:lnTo>
                      <a:pt x="292" y="247"/>
                    </a:lnTo>
                    <a:lnTo>
                      <a:pt x="289" y="247"/>
                    </a:lnTo>
                    <a:lnTo>
                      <a:pt x="277" y="247"/>
                    </a:lnTo>
                    <a:lnTo>
                      <a:pt x="262" y="247"/>
                    </a:lnTo>
                    <a:lnTo>
                      <a:pt x="243" y="247"/>
                    </a:lnTo>
                    <a:lnTo>
                      <a:pt x="223" y="247"/>
                    </a:lnTo>
                    <a:lnTo>
                      <a:pt x="201" y="249"/>
                    </a:lnTo>
                    <a:lnTo>
                      <a:pt x="184" y="251"/>
                    </a:lnTo>
                    <a:lnTo>
                      <a:pt x="167" y="256"/>
                    </a:lnTo>
                    <a:lnTo>
                      <a:pt x="157" y="263"/>
                    </a:lnTo>
                    <a:lnTo>
                      <a:pt x="152" y="271"/>
                    </a:lnTo>
                    <a:lnTo>
                      <a:pt x="152" y="572"/>
                    </a:lnTo>
                    <a:lnTo>
                      <a:pt x="140" y="570"/>
                    </a:lnTo>
                    <a:lnTo>
                      <a:pt x="125" y="569"/>
                    </a:lnTo>
                    <a:lnTo>
                      <a:pt x="110" y="568"/>
                    </a:lnTo>
                    <a:lnTo>
                      <a:pt x="96" y="568"/>
                    </a:lnTo>
                    <a:lnTo>
                      <a:pt x="81" y="569"/>
                    </a:lnTo>
                    <a:lnTo>
                      <a:pt x="66" y="570"/>
                    </a:lnTo>
                    <a:lnTo>
                      <a:pt x="51" y="572"/>
                    </a:lnTo>
                    <a:lnTo>
                      <a:pt x="37" y="575"/>
                    </a:lnTo>
                    <a:lnTo>
                      <a:pt x="22" y="577"/>
                    </a:lnTo>
                    <a:lnTo>
                      <a:pt x="10" y="579"/>
                    </a:lnTo>
                    <a:lnTo>
                      <a:pt x="5" y="544"/>
                    </a:lnTo>
                    <a:lnTo>
                      <a:pt x="2" y="506"/>
                    </a:lnTo>
                    <a:lnTo>
                      <a:pt x="2" y="468"/>
                    </a:lnTo>
                    <a:lnTo>
                      <a:pt x="0" y="430"/>
                    </a:lnTo>
                    <a:lnTo>
                      <a:pt x="0" y="390"/>
                    </a:lnTo>
                    <a:lnTo>
                      <a:pt x="0" y="350"/>
                    </a:lnTo>
                    <a:lnTo>
                      <a:pt x="0" y="310"/>
                    </a:lnTo>
                    <a:lnTo>
                      <a:pt x="2" y="268"/>
                    </a:lnTo>
                    <a:lnTo>
                      <a:pt x="2" y="228"/>
                    </a:lnTo>
                    <a:lnTo>
                      <a:pt x="2" y="188"/>
                    </a:lnTo>
                    <a:lnTo>
                      <a:pt x="110" y="188"/>
                    </a:lnTo>
                    <a:lnTo>
                      <a:pt x="223" y="188"/>
                    </a:lnTo>
                    <a:lnTo>
                      <a:pt x="338" y="188"/>
                    </a:lnTo>
                    <a:lnTo>
                      <a:pt x="456" y="188"/>
                    </a:lnTo>
                    <a:lnTo>
                      <a:pt x="576" y="188"/>
                    </a:lnTo>
                    <a:lnTo>
                      <a:pt x="696" y="188"/>
                    </a:lnTo>
                    <a:lnTo>
                      <a:pt x="816" y="188"/>
                    </a:lnTo>
                    <a:lnTo>
                      <a:pt x="934" y="188"/>
                    </a:lnTo>
                    <a:lnTo>
                      <a:pt x="1051" y="188"/>
                    </a:lnTo>
                    <a:lnTo>
                      <a:pt x="1167" y="188"/>
                    </a:lnTo>
                    <a:lnTo>
                      <a:pt x="1169" y="191"/>
                    </a:lnTo>
                    <a:lnTo>
                      <a:pt x="1172" y="193"/>
                    </a:lnTo>
                    <a:lnTo>
                      <a:pt x="1172" y="195"/>
                    </a:lnTo>
                    <a:lnTo>
                      <a:pt x="1174" y="198"/>
                    </a:lnTo>
                    <a:lnTo>
                      <a:pt x="1174" y="200"/>
                    </a:lnTo>
                    <a:lnTo>
                      <a:pt x="1176" y="202"/>
                    </a:lnTo>
                    <a:lnTo>
                      <a:pt x="1179" y="204"/>
                    </a:lnTo>
                    <a:lnTo>
                      <a:pt x="1184" y="206"/>
                    </a:lnTo>
                    <a:lnTo>
                      <a:pt x="1189" y="206"/>
                    </a:lnTo>
                    <a:lnTo>
                      <a:pt x="1194" y="206"/>
                    </a:lnTo>
                    <a:lnTo>
                      <a:pt x="1201" y="196"/>
                    </a:lnTo>
                    <a:lnTo>
                      <a:pt x="1203" y="186"/>
                    </a:lnTo>
                    <a:lnTo>
                      <a:pt x="1203" y="175"/>
                    </a:lnTo>
                    <a:lnTo>
                      <a:pt x="1199" y="164"/>
                    </a:lnTo>
                    <a:lnTo>
                      <a:pt x="1194" y="153"/>
                    </a:lnTo>
                    <a:lnTo>
                      <a:pt x="1189" y="142"/>
                    </a:lnTo>
                    <a:lnTo>
                      <a:pt x="1181" y="131"/>
                    </a:lnTo>
                    <a:lnTo>
                      <a:pt x="1176" y="120"/>
                    </a:lnTo>
                    <a:lnTo>
                      <a:pt x="1174" y="110"/>
                    </a:lnTo>
                    <a:lnTo>
                      <a:pt x="1174" y="99"/>
                    </a:lnTo>
                    <a:lnTo>
                      <a:pt x="1176" y="88"/>
                    </a:lnTo>
                    <a:lnTo>
                      <a:pt x="1179" y="75"/>
                    </a:lnTo>
                    <a:lnTo>
                      <a:pt x="1184" y="63"/>
                    </a:lnTo>
                    <a:lnTo>
                      <a:pt x="1189" y="49"/>
                    </a:lnTo>
                    <a:lnTo>
                      <a:pt x="1194" y="38"/>
                    </a:lnTo>
                    <a:lnTo>
                      <a:pt x="1206" y="27"/>
                    </a:lnTo>
                    <a:lnTo>
                      <a:pt x="1218" y="18"/>
                    </a:lnTo>
                    <a:lnTo>
                      <a:pt x="1238" y="12"/>
                    </a:lnTo>
                    <a:lnTo>
                      <a:pt x="1260" y="9"/>
                    </a:lnTo>
                    <a:lnTo>
                      <a:pt x="1289" y="9"/>
                    </a:lnTo>
                    <a:lnTo>
                      <a:pt x="1377" y="0"/>
                    </a:lnTo>
                    <a:lnTo>
                      <a:pt x="1365" y="19"/>
                    </a:lnTo>
                    <a:lnTo>
                      <a:pt x="1353" y="40"/>
                    </a:lnTo>
                    <a:lnTo>
                      <a:pt x="1346" y="62"/>
                    </a:lnTo>
                    <a:lnTo>
                      <a:pt x="1341" y="84"/>
                    </a:lnTo>
                    <a:lnTo>
                      <a:pt x="1338" y="107"/>
                    </a:lnTo>
                    <a:lnTo>
                      <a:pt x="1341" y="131"/>
                    </a:lnTo>
                    <a:lnTo>
                      <a:pt x="1346" y="154"/>
                    </a:lnTo>
                    <a:lnTo>
                      <a:pt x="1358" y="176"/>
                    </a:lnTo>
                    <a:lnTo>
                      <a:pt x="1373" y="196"/>
                    </a:lnTo>
                    <a:lnTo>
                      <a:pt x="1395" y="215"/>
                    </a:lnTo>
                    <a:lnTo>
                      <a:pt x="1395" y="215"/>
                    </a:lnTo>
                    <a:close/>
                  </a:path>
                </a:pathLst>
              </a:custGeom>
              <a:solidFill>
                <a:srgbClr val="47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504" name="Freeform 48"/>
              <p:cNvSpPr>
                <a:spLocks/>
              </p:cNvSpPr>
              <p:nvPr/>
            </p:nvSpPr>
            <p:spPr bwMode="auto">
              <a:xfrm>
                <a:off x="2361" y="1032"/>
                <a:ext cx="360" cy="26"/>
              </a:xfrm>
              <a:custGeom>
                <a:avLst/>
                <a:gdLst>
                  <a:gd name="T0" fmla="*/ 360 w 360"/>
                  <a:gd name="T1" fmla="*/ 18 h 26"/>
                  <a:gd name="T2" fmla="*/ 360 w 360"/>
                  <a:gd name="T3" fmla="*/ 26 h 26"/>
                  <a:gd name="T4" fmla="*/ 326 w 360"/>
                  <a:gd name="T5" fmla="*/ 22 h 26"/>
                  <a:gd name="T6" fmla="*/ 291 w 360"/>
                  <a:gd name="T7" fmla="*/ 20 h 26"/>
                  <a:gd name="T8" fmla="*/ 255 w 360"/>
                  <a:gd name="T9" fmla="*/ 16 h 26"/>
                  <a:gd name="T10" fmla="*/ 218 w 360"/>
                  <a:gd name="T11" fmla="*/ 14 h 26"/>
                  <a:gd name="T12" fmla="*/ 181 w 360"/>
                  <a:gd name="T13" fmla="*/ 12 h 26"/>
                  <a:gd name="T14" fmla="*/ 144 w 360"/>
                  <a:gd name="T15" fmla="*/ 10 h 26"/>
                  <a:gd name="T16" fmla="*/ 110 w 360"/>
                  <a:gd name="T17" fmla="*/ 8 h 26"/>
                  <a:gd name="T18" fmla="*/ 73 w 360"/>
                  <a:gd name="T19" fmla="*/ 8 h 26"/>
                  <a:gd name="T20" fmla="*/ 36 w 360"/>
                  <a:gd name="T21" fmla="*/ 8 h 26"/>
                  <a:gd name="T22" fmla="*/ 0 w 360"/>
                  <a:gd name="T23" fmla="*/ 8 h 26"/>
                  <a:gd name="T24" fmla="*/ 36 w 360"/>
                  <a:gd name="T25" fmla="*/ 4 h 26"/>
                  <a:gd name="T26" fmla="*/ 73 w 360"/>
                  <a:gd name="T27" fmla="*/ 2 h 26"/>
                  <a:gd name="T28" fmla="*/ 110 w 360"/>
                  <a:gd name="T29" fmla="*/ 0 h 26"/>
                  <a:gd name="T30" fmla="*/ 144 w 360"/>
                  <a:gd name="T31" fmla="*/ 2 h 26"/>
                  <a:gd name="T32" fmla="*/ 181 w 360"/>
                  <a:gd name="T33" fmla="*/ 4 h 26"/>
                  <a:gd name="T34" fmla="*/ 218 w 360"/>
                  <a:gd name="T35" fmla="*/ 6 h 26"/>
                  <a:gd name="T36" fmla="*/ 252 w 360"/>
                  <a:gd name="T37" fmla="*/ 10 h 26"/>
                  <a:gd name="T38" fmla="*/ 289 w 360"/>
                  <a:gd name="T39" fmla="*/ 13 h 26"/>
                  <a:gd name="T40" fmla="*/ 326 w 360"/>
                  <a:gd name="T41" fmla="*/ 15 h 26"/>
                  <a:gd name="T42" fmla="*/ 360 w 360"/>
                  <a:gd name="T43" fmla="*/ 18 h 26"/>
                  <a:gd name="T44" fmla="*/ 360 w 360"/>
                  <a:gd name="T45" fmla="*/ 18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60" h="26">
                    <a:moveTo>
                      <a:pt x="360" y="18"/>
                    </a:moveTo>
                    <a:lnTo>
                      <a:pt x="360" y="26"/>
                    </a:lnTo>
                    <a:lnTo>
                      <a:pt x="326" y="22"/>
                    </a:lnTo>
                    <a:lnTo>
                      <a:pt x="291" y="20"/>
                    </a:lnTo>
                    <a:lnTo>
                      <a:pt x="255" y="16"/>
                    </a:lnTo>
                    <a:lnTo>
                      <a:pt x="218" y="14"/>
                    </a:lnTo>
                    <a:lnTo>
                      <a:pt x="181" y="12"/>
                    </a:lnTo>
                    <a:lnTo>
                      <a:pt x="144" y="10"/>
                    </a:lnTo>
                    <a:lnTo>
                      <a:pt x="110" y="8"/>
                    </a:lnTo>
                    <a:lnTo>
                      <a:pt x="73" y="8"/>
                    </a:lnTo>
                    <a:lnTo>
                      <a:pt x="36" y="8"/>
                    </a:lnTo>
                    <a:lnTo>
                      <a:pt x="0" y="8"/>
                    </a:lnTo>
                    <a:lnTo>
                      <a:pt x="36" y="4"/>
                    </a:lnTo>
                    <a:lnTo>
                      <a:pt x="73" y="2"/>
                    </a:lnTo>
                    <a:lnTo>
                      <a:pt x="110" y="0"/>
                    </a:lnTo>
                    <a:lnTo>
                      <a:pt x="144" y="2"/>
                    </a:lnTo>
                    <a:lnTo>
                      <a:pt x="181" y="4"/>
                    </a:lnTo>
                    <a:lnTo>
                      <a:pt x="218" y="6"/>
                    </a:lnTo>
                    <a:lnTo>
                      <a:pt x="252" y="10"/>
                    </a:lnTo>
                    <a:lnTo>
                      <a:pt x="289" y="13"/>
                    </a:lnTo>
                    <a:lnTo>
                      <a:pt x="326" y="15"/>
                    </a:lnTo>
                    <a:lnTo>
                      <a:pt x="360" y="18"/>
                    </a:lnTo>
                    <a:lnTo>
                      <a:pt x="360" y="18"/>
                    </a:lnTo>
                    <a:close/>
                  </a:path>
                </a:pathLst>
              </a:custGeom>
              <a:solidFill>
                <a:srgbClr val="0019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505" name="Freeform 49"/>
              <p:cNvSpPr>
                <a:spLocks/>
              </p:cNvSpPr>
              <p:nvPr/>
            </p:nvSpPr>
            <p:spPr bwMode="auto">
              <a:xfrm>
                <a:off x="2537" y="1087"/>
                <a:ext cx="177" cy="36"/>
              </a:xfrm>
              <a:custGeom>
                <a:avLst/>
                <a:gdLst>
                  <a:gd name="T0" fmla="*/ 177 w 177"/>
                  <a:gd name="T1" fmla="*/ 12 h 36"/>
                  <a:gd name="T2" fmla="*/ 159 w 177"/>
                  <a:gd name="T3" fmla="*/ 14 h 36"/>
                  <a:gd name="T4" fmla="*/ 140 w 177"/>
                  <a:gd name="T5" fmla="*/ 16 h 36"/>
                  <a:gd name="T6" fmla="*/ 123 w 177"/>
                  <a:gd name="T7" fmla="*/ 19 h 36"/>
                  <a:gd name="T8" fmla="*/ 106 w 177"/>
                  <a:gd name="T9" fmla="*/ 21 h 36"/>
                  <a:gd name="T10" fmla="*/ 88 w 177"/>
                  <a:gd name="T11" fmla="*/ 23 h 36"/>
                  <a:gd name="T12" fmla="*/ 71 w 177"/>
                  <a:gd name="T13" fmla="*/ 27 h 36"/>
                  <a:gd name="T14" fmla="*/ 54 w 177"/>
                  <a:gd name="T15" fmla="*/ 29 h 36"/>
                  <a:gd name="T16" fmla="*/ 37 w 177"/>
                  <a:gd name="T17" fmla="*/ 31 h 36"/>
                  <a:gd name="T18" fmla="*/ 20 w 177"/>
                  <a:gd name="T19" fmla="*/ 33 h 36"/>
                  <a:gd name="T20" fmla="*/ 0 w 177"/>
                  <a:gd name="T21" fmla="*/ 36 h 36"/>
                  <a:gd name="T22" fmla="*/ 10 w 177"/>
                  <a:gd name="T23" fmla="*/ 30 h 36"/>
                  <a:gd name="T24" fmla="*/ 22 w 177"/>
                  <a:gd name="T25" fmla="*/ 25 h 36"/>
                  <a:gd name="T26" fmla="*/ 37 w 177"/>
                  <a:gd name="T27" fmla="*/ 21 h 36"/>
                  <a:gd name="T28" fmla="*/ 52 w 177"/>
                  <a:gd name="T29" fmla="*/ 19 h 36"/>
                  <a:gd name="T30" fmla="*/ 69 w 177"/>
                  <a:gd name="T31" fmla="*/ 16 h 36"/>
                  <a:gd name="T32" fmla="*/ 88 w 177"/>
                  <a:gd name="T33" fmla="*/ 14 h 36"/>
                  <a:gd name="T34" fmla="*/ 106 w 177"/>
                  <a:gd name="T35" fmla="*/ 12 h 36"/>
                  <a:gd name="T36" fmla="*/ 123 w 177"/>
                  <a:gd name="T37" fmla="*/ 8 h 36"/>
                  <a:gd name="T38" fmla="*/ 137 w 177"/>
                  <a:gd name="T39" fmla="*/ 5 h 36"/>
                  <a:gd name="T40" fmla="*/ 152 w 177"/>
                  <a:gd name="T41" fmla="*/ 0 h 36"/>
                  <a:gd name="T42" fmla="*/ 177 w 177"/>
                  <a:gd name="T43" fmla="*/ 0 h 36"/>
                  <a:gd name="T44" fmla="*/ 177 w 177"/>
                  <a:gd name="T45" fmla="*/ 12 h 36"/>
                  <a:gd name="T46" fmla="*/ 177 w 177"/>
                  <a:gd name="T47" fmla="*/ 12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77" h="36">
                    <a:moveTo>
                      <a:pt x="177" y="12"/>
                    </a:moveTo>
                    <a:lnTo>
                      <a:pt x="159" y="14"/>
                    </a:lnTo>
                    <a:lnTo>
                      <a:pt x="140" y="16"/>
                    </a:lnTo>
                    <a:lnTo>
                      <a:pt x="123" y="19"/>
                    </a:lnTo>
                    <a:lnTo>
                      <a:pt x="106" y="21"/>
                    </a:lnTo>
                    <a:lnTo>
                      <a:pt x="88" y="23"/>
                    </a:lnTo>
                    <a:lnTo>
                      <a:pt x="71" y="27"/>
                    </a:lnTo>
                    <a:lnTo>
                      <a:pt x="54" y="29"/>
                    </a:lnTo>
                    <a:lnTo>
                      <a:pt x="37" y="31"/>
                    </a:lnTo>
                    <a:lnTo>
                      <a:pt x="20" y="33"/>
                    </a:lnTo>
                    <a:lnTo>
                      <a:pt x="0" y="36"/>
                    </a:lnTo>
                    <a:lnTo>
                      <a:pt x="10" y="30"/>
                    </a:lnTo>
                    <a:lnTo>
                      <a:pt x="22" y="25"/>
                    </a:lnTo>
                    <a:lnTo>
                      <a:pt x="37" y="21"/>
                    </a:lnTo>
                    <a:lnTo>
                      <a:pt x="52" y="19"/>
                    </a:lnTo>
                    <a:lnTo>
                      <a:pt x="69" y="16"/>
                    </a:lnTo>
                    <a:lnTo>
                      <a:pt x="88" y="14"/>
                    </a:lnTo>
                    <a:lnTo>
                      <a:pt x="106" y="12"/>
                    </a:lnTo>
                    <a:lnTo>
                      <a:pt x="123" y="8"/>
                    </a:lnTo>
                    <a:lnTo>
                      <a:pt x="137" y="5"/>
                    </a:lnTo>
                    <a:lnTo>
                      <a:pt x="152" y="0"/>
                    </a:lnTo>
                    <a:lnTo>
                      <a:pt x="177" y="0"/>
                    </a:lnTo>
                    <a:lnTo>
                      <a:pt x="177" y="12"/>
                    </a:lnTo>
                    <a:lnTo>
                      <a:pt x="177" y="12"/>
                    </a:lnTo>
                    <a:close/>
                  </a:path>
                </a:pathLst>
              </a:custGeom>
              <a:solidFill>
                <a:srgbClr val="0019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506" name="Freeform 50"/>
              <p:cNvSpPr>
                <a:spLocks/>
              </p:cNvSpPr>
              <p:nvPr/>
            </p:nvSpPr>
            <p:spPr bwMode="auto">
              <a:xfrm>
                <a:off x="3162" y="1091"/>
                <a:ext cx="213" cy="28"/>
              </a:xfrm>
              <a:custGeom>
                <a:avLst/>
                <a:gdLst>
                  <a:gd name="T0" fmla="*/ 213 w 213"/>
                  <a:gd name="T1" fmla="*/ 20 h 28"/>
                  <a:gd name="T2" fmla="*/ 213 w 213"/>
                  <a:gd name="T3" fmla="*/ 28 h 28"/>
                  <a:gd name="T4" fmla="*/ 0 w 213"/>
                  <a:gd name="T5" fmla="*/ 0 h 28"/>
                  <a:gd name="T6" fmla="*/ 25 w 213"/>
                  <a:gd name="T7" fmla="*/ 1 h 28"/>
                  <a:gd name="T8" fmla="*/ 47 w 213"/>
                  <a:gd name="T9" fmla="*/ 2 h 28"/>
                  <a:gd name="T10" fmla="*/ 69 w 213"/>
                  <a:gd name="T11" fmla="*/ 3 h 28"/>
                  <a:gd name="T12" fmla="*/ 88 w 213"/>
                  <a:gd name="T13" fmla="*/ 5 h 28"/>
                  <a:gd name="T14" fmla="*/ 110 w 213"/>
                  <a:gd name="T15" fmla="*/ 8 h 28"/>
                  <a:gd name="T16" fmla="*/ 133 w 213"/>
                  <a:gd name="T17" fmla="*/ 10 h 28"/>
                  <a:gd name="T18" fmla="*/ 152 w 213"/>
                  <a:gd name="T19" fmla="*/ 13 h 28"/>
                  <a:gd name="T20" fmla="*/ 172 w 213"/>
                  <a:gd name="T21" fmla="*/ 16 h 28"/>
                  <a:gd name="T22" fmla="*/ 194 w 213"/>
                  <a:gd name="T23" fmla="*/ 18 h 28"/>
                  <a:gd name="T24" fmla="*/ 213 w 213"/>
                  <a:gd name="T25" fmla="*/ 20 h 28"/>
                  <a:gd name="T26" fmla="*/ 213 w 213"/>
                  <a:gd name="T27" fmla="*/ 2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13" h="28">
                    <a:moveTo>
                      <a:pt x="213" y="20"/>
                    </a:moveTo>
                    <a:lnTo>
                      <a:pt x="213" y="28"/>
                    </a:lnTo>
                    <a:lnTo>
                      <a:pt x="0" y="0"/>
                    </a:lnTo>
                    <a:lnTo>
                      <a:pt x="25" y="1"/>
                    </a:lnTo>
                    <a:lnTo>
                      <a:pt x="47" y="2"/>
                    </a:lnTo>
                    <a:lnTo>
                      <a:pt x="69" y="3"/>
                    </a:lnTo>
                    <a:lnTo>
                      <a:pt x="88" y="5"/>
                    </a:lnTo>
                    <a:lnTo>
                      <a:pt x="110" y="8"/>
                    </a:lnTo>
                    <a:lnTo>
                      <a:pt x="133" y="10"/>
                    </a:lnTo>
                    <a:lnTo>
                      <a:pt x="152" y="13"/>
                    </a:lnTo>
                    <a:lnTo>
                      <a:pt x="172" y="16"/>
                    </a:lnTo>
                    <a:lnTo>
                      <a:pt x="194" y="18"/>
                    </a:lnTo>
                    <a:lnTo>
                      <a:pt x="213" y="20"/>
                    </a:lnTo>
                    <a:lnTo>
                      <a:pt x="213" y="20"/>
                    </a:lnTo>
                    <a:close/>
                  </a:path>
                </a:pathLst>
              </a:custGeom>
              <a:solidFill>
                <a:srgbClr val="0019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507" name="Freeform 51"/>
              <p:cNvSpPr>
                <a:spLocks/>
              </p:cNvSpPr>
              <p:nvPr/>
            </p:nvSpPr>
            <p:spPr bwMode="auto">
              <a:xfrm>
                <a:off x="579" y="1643"/>
                <a:ext cx="157" cy="44"/>
              </a:xfrm>
              <a:custGeom>
                <a:avLst/>
                <a:gdLst>
                  <a:gd name="T0" fmla="*/ 0 w 157"/>
                  <a:gd name="T1" fmla="*/ 44 h 44"/>
                  <a:gd name="T2" fmla="*/ 142 w 157"/>
                  <a:gd name="T3" fmla="*/ 0 h 44"/>
                  <a:gd name="T4" fmla="*/ 157 w 157"/>
                  <a:gd name="T5" fmla="*/ 35 h 44"/>
                  <a:gd name="T6" fmla="*/ 0 w 157"/>
                  <a:gd name="T7" fmla="*/ 44 h 44"/>
                  <a:gd name="T8" fmla="*/ 0 w 157"/>
                  <a:gd name="T9" fmla="*/ 4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7" h="44">
                    <a:moveTo>
                      <a:pt x="0" y="44"/>
                    </a:moveTo>
                    <a:lnTo>
                      <a:pt x="142" y="0"/>
                    </a:lnTo>
                    <a:lnTo>
                      <a:pt x="157" y="35"/>
                    </a:lnTo>
                    <a:lnTo>
                      <a:pt x="0" y="44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rgbClr val="47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508" name="Freeform 52"/>
              <p:cNvSpPr>
                <a:spLocks/>
              </p:cNvSpPr>
              <p:nvPr/>
            </p:nvSpPr>
            <p:spPr bwMode="auto">
              <a:xfrm>
                <a:off x="5052" y="1687"/>
                <a:ext cx="37" cy="12"/>
              </a:xfrm>
              <a:custGeom>
                <a:avLst/>
                <a:gdLst>
                  <a:gd name="T0" fmla="*/ 0 w 37"/>
                  <a:gd name="T1" fmla="*/ 12 h 12"/>
                  <a:gd name="T2" fmla="*/ 0 w 37"/>
                  <a:gd name="T3" fmla="*/ 0 h 12"/>
                  <a:gd name="T4" fmla="*/ 37 w 37"/>
                  <a:gd name="T5" fmla="*/ 12 h 12"/>
                  <a:gd name="T6" fmla="*/ 0 w 37"/>
                  <a:gd name="T7" fmla="*/ 12 h 12"/>
                  <a:gd name="T8" fmla="*/ 0 w 37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12">
                    <a:moveTo>
                      <a:pt x="0" y="12"/>
                    </a:moveTo>
                    <a:lnTo>
                      <a:pt x="0" y="0"/>
                    </a:lnTo>
                    <a:lnTo>
                      <a:pt x="37" y="12"/>
                    </a:lnTo>
                    <a:lnTo>
                      <a:pt x="0" y="12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47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509" name="Freeform 53"/>
              <p:cNvSpPr>
                <a:spLocks/>
              </p:cNvSpPr>
              <p:nvPr/>
            </p:nvSpPr>
            <p:spPr bwMode="auto">
              <a:xfrm>
                <a:off x="721" y="1766"/>
                <a:ext cx="27" cy="15"/>
              </a:xfrm>
              <a:custGeom>
                <a:avLst/>
                <a:gdLst>
                  <a:gd name="T0" fmla="*/ 0 w 27"/>
                  <a:gd name="T1" fmla="*/ 12 h 15"/>
                  <a:gd name="T2" fmla="*/ 27 w 27"/>
                  <a:gd name="T3" fmla="*/ 0 h 15"/>
                  <a:gd name="T4" fmla="*/ 27 w 27"/>
                  <a:gd name="T5" fmla="*/ 15 h 15"/>
                  <a:gd name="T6" fmla="*/ 0 w 27"/>
                  <a:gd name="T7" fmla="*/ 12 h 15"/>
                  <a:gd name="T8" fmla="*/ 0 w 27"/>
                  <a:gd name="T9" fmla="*/ 12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5">
                    <a:moveTo>
                      <a:pt x="0" y="12"/>
                    </a:moveTo>
                    <a:lnTo>
                      <a:pt x="27" y="0"/>
                    </a:lnTo>
                    <a:lnTo>
                      <a:pt x="27" y="15"/>
                    </a:lnTo>
                    <a:lnTo>
                      <a:pt x="0" y="12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47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510" name="Freeform 54"/>
              <p:cNvSpPr>
                <a:spLocks/>
              </p:cNvSpPr>
              <p:nvPr/>
            </p:nvSpPr>
            <p:spPr bwMode="auto">
              <a:xfrm>
                <a:off x="5035" y="1781"/>
                <a:ext cx="162" cy="79"/>
              </a:xfrm>
              <a:custGeom>
                <a:avLst/>
                <a:gdLst>
                  <a:gd name="T0" fmla="*/ 157 w 162"/>
                  <a:gd name="T1" fmla="*/ 67 h 79"/>
                  <a:gd name="T2" fmla="*/ 139 w 162"/>
                  <a:gd name="T3" fmla="*/ 64 h 79"/>
                  <a:gd name="T4" fmla="*/ 122 w 162"/>
                  <a:gd name="T5" fmla="*/ 62 h 79"/>
                  <a:gd name="T6" fmla="*/ 108 w 162"/>
                  <a:gd name="T7" fmla="*/ 62 h 79"/>
                  <a:gd name="T8" fmla="*/ 90 w 162"/>
                  <a:gd name="T9" fmla="*/ 62 h 79"/>
                  <a:gd name="T10" fmla="*/ 76 w 162"/>
                  <a:gd name="T11" fmla="*/ 63 h 79"/>
                  <a:gd name="T12" fmla="*/ 61 w 162"/>
                  <a:gd name="T13" fmla="*/ 65 h 79"/>
                  <a:gd name="T14" fmla="*/ 46 w 162"/>
                  <a:gd name="T15" fmla="*/ 69 h 79"/>
                  <a:gd name="T16" fmla="*/ 29 w 162"/>
                  <a:gd name="T17" fmla="*/ 72 h 79"/>
                  <a:gd name="T18" fmla="*/ 14 w 162"/>
                  <a:gd name="T19" fmla="*/ 75 h 79"/>
                  <a:gd name="T20" fmla="*/ 0 w 162"/>
                  <a:gd name="T21" fmla="*/ 79 h 79"/>
                  <a:gd name="T22" fmla="*/ 10 w 162"/>
                  <a:gd name="T23" fmla="*/ 0 h 79"/>
                  <a:gd name="T24" fmla="*/ 27 w 162"/>
                  <a:gd name="T25" fmla="*/ 8 h 79"/>
                  <a:gd name="T26" fmla="*/ 46 w 162"/>
                  <a:gd name="T27" fmla="*/ 15 h 79"/>
                  <a:gd name="T28" fmla="*/ 66 w 162"/>
                  <a:gd name="T29" fmla="*/ 19 h 79"/>
                  <a:gd name="T30" fmla="*/ 88 w 162"/>
                  <a:gd name="T31" fmla="*/ 25 h 79"/>
                  <a:gd name="T32" fmla="*/ 110 w 162"/>
                  <a:gd name="T33" fmla="*/ 30 h 79"/>
                  <a:gd name="T34" fmla="*/ 130 w 162"/>
                  <a:gd name="T35" fmla="*/ 34 h 79"/>
                  <a:gd name="T36" fmla="*/ 144 w 162"/>
                  <a:gd name="T37" fmla="*/ 40 h 79"/>
                  <a:gd name="T38" fmla="*/ 157 w 162"/>
                  <a:gd name="T39" fmla="*/ 47 h 79"/>
                  <a:gd name="T40" fmla="*/ 162 w 162"/>
                  <a:gd name="T41" fmla="*/ 56 h 79"/>
                  <a:gd name="T42" fmla="*/ 157 w 162"/>
                  <a:gd name="T43" fmla="*/ 67 h 79"/>
                  <a:gd name="T44" fmla="*/ 157 w 162"/>
                  <a:gd name="T45" fmla="*/ 67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2" h="79">
                    <a:moveTo>
                      <a:pt x="157" y="67"/>
                    </a:moveTo>
                    <a:lnTo>
                      <a:pt x="139" y="64"/>
                    </a:lnTo>
                    <a:lnTo>
                      <a:pt x="122" y="62"/>
                    </a:lnTo>
                    <a:lnTo>
                      <a:pt x="108" y="62"/>
                    </a:lnTo>
                    <a:lnTo>
                      <a:pt x="90" y="62"/>
                    </a:lnTo>
                    <a:lnTo>
                      <a:pt x="76" y="63"/>
                    </a:lnTo>
                    <a:lnTo>
                      <a:pt x="61" y="65"/>
                    </a:lnTo>
                    <a:lnTo>
                      <a:pt x="46" y="69"/>
                    </a:lnTo>
                    <a:lnTo>
                      <a:pt x="29" y="72"/>
                    </a:lnTo>
                    <a:lnTo>
                      <a:pt x="14" y="75"/>
                    </a:lnTo>
                    <a:lnTo>
                      <a:pt x="0" y="79"/>
                    </a:lnTo>
                    <a:lnTo>
                      <a:pt x="10" y="0"/>
                    </a:lnTo>
                    <a:lnTo>
                      <a:pt x="27" y="8"/>
                    </a:lnTo>
                    <a:lnTo>
                      <a:pt x="46" y="15"/>
                    </a:lnTo>
                    <a:lnTo>
                      <a:pt x="66" y="19"/>
                    </a:lnTo>
                    <a:lnTo>
                      <a:pt x="88" y="25"/>
                    </a:lnTo>
                    <a:lnTo>
                      <a:pt x="110" y="30"/>
                    </a:lnTo>
                    <a:lnTo>
                      <a:pt x="130" y="34"/>
                    </a:lnTo>
                    <a:lnTo>
                      <a:pt x="144" y="40"/>
                    </a:lnTo>
                    <a:lnTo>
                      <a:pt x="157" y="47"/>
                    </a:lnTo>
                    <a:lnTo>
                      <a:pt x="162" y="56"/>
                    </a:lnTo>
                    <a:lnTo>
                      <a:pt x="157" y="67"/>
                    </a:lnTo>
                    <a:lnTo>
                      <a:pt x="157" y="67"/>
                    </a:lnTo>
                    <a:close/>
                  </a:path>
                </a:pathLst>
              </a:custGeom>
              <a:solidFill>
                <a:srgbClr val="47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511" name="Freeform 55"/>
              <p:cNvSpPr>
                <a:spLocks/>
              </p:cNvSpPr>
              <p:nvPr/>
            </p:nvSpPr>
            <p:spPr bwMode="auto">
              <a:xfrm>
                <a:off x="552" y="1872"/>
                <a:ext cx="662" cy="1852"/>
              </a:xfrm>
              <a:custGeom>
                <a:avLst/>
                <a:gdLst>
                  <a:gd name="T0" fmla="*/ 176 w 662"/>
                  <a:gd name="T1" fmla="*/ 1763 h 1852"/>
                  <a:gd name="T2" fmla="*/ 257 w 662"/>
                  <a:gd name="T3" fmla="*/ 1767 h 1852"/>
                  <a:gd name="T4" fmla="*/ 353 w 662"/>
                  <a:gd name="T5" fmla="*/ 1770 h 1852"/>
                  <a:gd name="T6" fmla="*/ 453 w 662"/>
                  <a:gd name="T7" fmla="*/ 1771 h 1852"/>
                  <a:gd name="T8" fmla="*/ 551 w 662"/>
                  <a:gd name="T9" fmla="*/ 1771 h 1852"/>
                  <a:gd name="T10" fmla="*/ 644 w 662"/>
                  <a:gd name="T11" fmla="*/ 1770 h 1852"/>
                  <a:gd name="T12" fmla="*/ 649 w 662"/>
                  <a:gd name="T13" fmla="*/ 1786 h 1852"/>
                  <a:gd name="T14" fmla="*/ 657 w 662"/>
                  <a:gd name="T15" fmla="*/ 1802 h 1852"/>
                  <a:gd name="T16" fmla="*/ 659 w 662"/>
                  <a:gd name="T17" fmla="*/ 1818 h 1852"/>
                  <a:gd name="T18" fmla="*/ 662 w 662"/>
                  <a:gd name="T19" fmla="*/ 1835 h 1852"/>
                  <a:gd name="T20" fmla="*/ 654 w 662"/>
                  <a:gd name="T21" fmla="*/ 1852 h 1852"/>
                  <a:gd name="T22" fmla="*/ 505 w 662"/>
                  <a:gd name="T23" fmla="*/ 1848 h 1852"/>
                  <a:gd name="T24" fmla="*/ 333 w 662"/>
                  <a:gd name="T25" fmla="*/ 1846 h 1852"/>
                  <a:gd name="T26" fmla="*/ 169 w 662"/>
                  <a:gd name="T27" fmla="*/ 1845 h 1852"/>
                  <a:gd name="T28" fmla="*/ 49 w 662"/>
                  <a:gd name="T29" fmla="*/ 1844 h 1852"/>
                  <a:gd name="T30" fmla="*/ 0 w 662"/>
                  <a:gd name="T31" fmla="*/ 1843 h 1852"/>
                  <a:gd name="T32" fmla="*/ 10 w 662"/>
                  <a:gd name="T33" fmla="*/ 923 h 1852"/>
                  <a:gd name="T34" fmla="*/ 10 w 662"/>
                  <a:gd name="T35" fmla="*/ 749 h 1852"/>
                  <a:gd name="T36" fmla="*/ 10 w 662"/>
                  <a:gd name="T37" fmla="*/ 574 h 1852"/>
                  <a:gd name="T38" fmla="*/ 12 w 662"/>
                  <a:gd name="T39" fmla="*/ 399 h 1852"/>
                  <a:gd name="T40" fmla="*/ 14 w 662"/>
                  <a:gd name="T41" fmla="*/ 223 h 1852"/>
                  <a:gd name="T42" fmla="*/ 34 w 662"/>
                  <a:gd name="T43" fmla="*/ 134 h 1852"/>
                  <a:gd name="T44" fmla="*/ 61 w 662"/>
                  <a:gd name="T45" fmla="*/ 130 h 1852"/>
                  <a:gd name="T46" fmla="*/ 88 w 662"/>
                  <a:gd name="T47" fmla="*/ 123 h 1852"/>
                  <a:gd name="T48" fmla="*/ 113 w 662"/>
                  <a:gd name="T49" fmla="*/ 114 h 1852"/>
                  <a:gd name="T50" fmla="*/ 132 w 662"/>
                  <a:gd name="T51" fmla="*/ 101 h 1852"/>
                  <a:gd name="T52" fmla="*/ 144 w 662"/>
                  <a:gd name="T53" fmla="*/ 87 h 1852"/>
                  <a:gd name="T54" fmla="*/ 139 w 662"/>
                  <a:gd name="T55" fmla="*/ 75 h 1852"/>
                  <a:gd name="T56" fmla="*/ 122 w 662"/>
                  <a:gd name="T57" fmla="*/ 61 h 1852"/>
                  <a:gd name="T58" fmla="*/ 95 w 662"/>
                  <a:gd name="T59" fmla="*/ 50 h 1852"/>
                  <a:gd name="T60" fmla="*/ 66 w 662"/>
                  <a:gd name="T61" fmla="*/ 42 h 1852"/>
                  <a:gd name="T62" fmla="*/ 49 w 662"/>
                  <a:gd name="T63" fmla="*/ 38 h 1852"/>
                  <a:gd name="T64" fmla="*/ 39 w 662"/>
                  <a:gd name="T65" fmla="*/ 37 h 1852"/>
                  <a:gd name="T66" fmla="*/ 29 w 662"/>
                  <a:gd name="T67" fmla="*/ 36 h 1852"/>
                  <a:gd name="T68" fmla="*/ 19 w 662"/>
                  <a:gd name="T69" fmla="*/ 35 h 1852"/>
                  <a:gd name="T70" fmla="*/ 12 w 662"/>
                  <a:gd name="T71" fmla="*/ 31 h 1852"/>
                  <a:gd name="T72" fmla="*/ 24 w 662"/>
                  <a:gd name="T73" fmla="*/ 26 h 1852"/>
                  <a:gd name="T74" fmla="*/ 56 w 662"/>
                  <a:gd name="T75" fmla="*/ 19 h 1852"/>
                  <a:gd name="T76" fmla="*/ 88 w 662"/>
                  <a:gd name="T77" fmla="*/ 13 h 1852"/>
                  <a:gd name="T78" fmla="*/ 120 w 662"/>
                  <a:gd name="T79" fmla="*/ 8 h 1852"/>
                  <a:gd name="T80" fmla="*/ 154 w 662"/>
                  <a:gd name="T81" fmla="*/ 3 h 1852"/>
                  <a:gd name="T82" fmla="*/ 169 w 662"/>
                  <a:gd name="T83" fmla="*/ 741 h 1852"/>
                  <a:gd name="T84" fmla="*/ 169 w 662"/>
                  <a:gd name="T85" fmla="*/ 740 h 18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662" h="1852">
                    <a:moveTo>
                      <a:pt x="169" y="740"/>
                    </a:moveTo>
                    <a:lnTo>
                      <a:pt x="176" y="1763"/>
                    </a:lnTo>
                    <a:lnTo>
                      <a:pt x="215" y="1765"/>
                    </a:lnTo>
                    <a:lnTo>
                      <a:pt x="257" y="1767"/>
                    </a:lnTo>
                    <a:lnTo>
                      <a:pt x="304" y="1770"/>
                    </a:lnTo>
                    <a:lnTo>
                      <a:pt x="353" y="1770"/>
                    </a:lnTo>
                    <a:lnTo>
                      <a:pt x="402" y="1771"/>
                    </a:lnTo>
                    <a:lnTo>
                      <a:pt x="453" y="1771"/>
                    </a:lnTo>
                    <a:lnTo>
                      <a:pt x="502" y="1771"/>
                    </a:lnTo>
                    <a:lnTo>
                      <a:pt x="551" y="1771"/>
                    </a:lnTo>
                    <a:lnTo>
                      <a:pt x="600" y="1770"/>
                    </a:lnTo>
                    <a:lnTo>
                      <a:pt x="644" y="1770"/>
                    </a:lnTo>
                    <a:lnTo>
                      <a:pt x="647" y="1778"/>
                    </a:lnTo>
                    <a:lnTo>
                      <a:pt x="649" y="1786"/>
                    </a:lnTo>
                    <a:lnTo>
                      <a:pt x="652" y="1794"/>
                    </a:lnTo>
                    <a:lnTo>
                      <a:pt x="657" y="1802"/>
                    </a:lnTo>
                    <a:lnTo>
                      <a:pt x="659" y="1810"/>
                    </a:lnTo>
                    <a:lnTo>
                      <a:pt x="659" y="1818"/>
                    </a:lnTo>
                    <a:lnTo>
                      <a:pt x="662" y="1827"/>
                    </a:lnTo>
                    <a:lnTo>
                      <a:pt x="662" y="1835"/>
                    </a:lnTo>
                    <a:lnTo>
                      <a:pt x="659" y="1843"/>
                    </a:lnTo>
                    <a:lnTo>
                      <a:pt x="654" y="1852"/>
                    </a:lnTo>
                    <a:lnTo>
                      <a:pt x="586" y="1851"/>
                    </a:lnTo>
                    <a:lnTo>
                      <a:pt x="505" y="1848"/>
                    </a:lnTo>
                    <a:lnTo>
                      <a:pt x="419" y="1847"/>
                    </a:lnTo>
                    <a:lnTo>
                      <a:pt x="333" y="1846"/>
                    </a:lnTo>
                    <a:lnTo>
                      <a:pt x="247" y="1845"/>
                    </a:lnTo>
                    <a:lnTo>
                      <a:pt x="169" y="1845"/>
                    </a:lnTo>
                    <a:lnTo>
                      <a:pt x="103" y="1844"/>
                    </a:lnTo>
                    <a:lnTo>
                      <a:pt x="49" y="1844"/>
                    </a:lnTo>
                    <a:lnTo>
                      <a:pt x="14" y="1843"/>
                    </a:lnTo>
                    <a:lnTo>
                      <a:pt x="0" y="1843"/>
                    </a:lnTo>
                    <a:lnTo>
                      <a:pt x="7" y="1008"/>
                    </a:lnTo>
                    <a:lnTo>
                      <a:pt x="10" y="923"/>
                    </a:lnTo>
                    <a:lnTo>
                      <a:pt x="10" y="836"/>
                    </a:lnTo>
                    <a:lnTo>
                      <a:pt x="10" y="749"/>
                    </a:lnTo>
                    <a:lnTo>
                      <a:pt x="10" y="662"/>
                    </a:lnTo>
                    <a:lnTo>
                      <a:pt x="10" y="574"/>
                    </a:lnTo>
                    <a:lnTo>
                      <a:pt x="10" y="487"/>
                    </a:lnTo>
                    <a:lnTo>
                      <a:pt x="12" y="399"/>
                    </a:lnTo>
                    <a:lnTo>
                      <a:pt x="12" y="311"/>
                    </a:lnTo>
                    <a:lnTo>
                      <a:pt x="14" y="223"/>
                    </a:lnTo>
                    <a:lnTo>
                      <a:pt x="19" y="135"/>
                    </a:lnTo>
                    <a:lnTo>
                      <a:pt x="34" y="134"/>
                    </a:lnTo>
                    <a:lnTo>
                      <a:pt x="49" y="132"/>
                    </a:lnTo>
                    <a:lnTo>
                      <a:pt x="61" y="130"/>
                    </a:lnTo>
                    <a:lnTo>
                      <a:pt x="76" y="126"/>
                    </a:lnTo>
                    <a:lnTo>
                      <a:pt x="88" y="123"/>
                    </a:lnTo>
                    <a:lnTo>
                      <a:pt x="100" y="118"/>
                    </a:lnTo>
                    <a:lnTo>
                      <a:pt x="113" y="114"/>
                    </a:lnTo>
                    <a:lnTo>
                      <a:pt x="122" y="108"/>
                    </a:lnTo>
                    <a:lnTo>
                      <a:pt x="132" y="101"/>
                    </a:lnTo>
                    <a:lnTo>
                      <a:pt x="139" y="94"/>
                    </a:lnTo>
                    <a:lnTo>
                      <a:pt x="144" y="87"/>
                    </a:lnTo>
                    <a:lnTo>
                      <a:pt x="142" y="80"/>
                    </a:lnTo>
                    <a:lnTo>
                      <a:pt x="139" y="75"/>
                    </a:lnTo>
                    <a:lnTo>
                      <a:pt x="132" y="68"/>
                    </a:lnTo>
                    <a:lnTo>
                      <a:pt x="122" y="61"/>
                    </a:lnTo>
                    <a:lnTo>
                      <a:pt x="110" y="55"/>
                    </a:lnTo>
                    <a:lnTo>
                      <a:pt x="95" y="50"/>
                    </a:lnTo>
                    <a:lnTo>
                      <a:pt x="81" y="45"/>
                    </a:lnTo>
                    <a:lnTo>
                      <a:pt x="66" y="42"/>
                    </a:lnTo>
                    <a:lnTo>
                      <a:pt x="51" y="38"/>
                    </a:lnTo>
                    <a:lnTo>
                      <a:pt x="49" y="38"/>
                    </a:lnTo>
                    <a:lnTo>
                      <a:pt x="44" y="38"/>
                    </a:lnTo>
                    <a:lnTo>
                      <a:pt x="39" y="37"/>
                    </a:lnTo>
                    <a:lnTo>
                      <a:pt x="34" y="37"/>
                    </a:lnTo>
                    <a:lnTo>
                      <a:pt x="29" y="36"/>
                    </a:lnTo>
                    <a:lnTo>
                      <a:pt x="24" y="36"/>
                    </a:lnTo>
                    <a:lnTo>
                      <a:pt x="19" y="35"/>
                    </a:lnTo>
                    <a:lnTo>
                      <a:pt x="14" y="32"/>
                    </a:lnTo>
                    <a:lnTo>
                      <a:pt x="12" y="31"/>
                    </a:lnTo>
                    <a:lnTo>
                      <a:pt x="7" y="29"/>
                    </a:lnTo>
                    <a:lnTo>
                      <a:pt x="24" y="26"/>
                    </a:lnTo>
                    <a:lnTo>
                      <a:pt x="39" y="21"/>
                    </a:lnTo>
                    <a:lnTo>
                      <a:pt x="56" y="19"/>
                    </a:lnTo>
                    <a:lnTo>
                      <a:pt x="71" y="15"/>
                    </a:lnTo>
                    <a:lnTo>
                      <a:pt x="88" y="13"/>
                    </a:lnTo>
                    <a:lnTo>
                      <a:pt x="103" y="11"/>
                    </a:lnTo>
                    <a:lnTo>
                      <a:pt x="120" y="8"/>
                    </a:lnTo>
                    <a:lnTo>
                      <a:pt x="137" y="6"/>
                    </a:lnTo>
                    <a:lnTo>
                      <a:pt x="154" y="3"/>
                    </a:lnTo>
                    <a:lnTo>
                      <a:pt x="169" y="0"/>
                    </a:lnTo>
                    <a:lnTo>
                      <a:pt x="169" y="741"/>
                    </a:lnTo>
                    <a:lnTo>
                      <a:pt x="169" y="741"/>
                    </a:lnTo>
                    <a:lnTo>
                      <a:pt x="169" y="740"/>
                    </a:lnTo>
                    <a:close/>
                  </a:path>
                </a:pathLst>
              </a:custGeom>
              <a:solidFill>
                <a:srgbClr val="47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512" name="Freeform 56"/>
              <p:cNvSpPr>
                <a:spLocks/>
              </p:cNvSpPr>
              <p:nvPr/>
            </p:nvSpPr>
            <p:spPr bwMode="auto">
              <a:xfrm>
                <a:off x="2079" y="1910"/>
                <a:ext cx="3125" cy="1831"/>
              </a:xfrm>
              <a:custGeom>
                <a:avLst/>
                <a:gdLst>
                  <a:gd name="T0" fmla="*/ 3105 w 3125"/>
                  <a:gd name="T1" fmla="*/ 1032 h 1831"/>
                  <a:gd name="T2" fmla="*/ 3105 w 3125"/>
                  <a:gd name="T3" fmla="*/ 1196 h 1831"/>
                  <a:gd name="T4" fmla="*/ 3105 w 3125"/>
                  <a:gd name="T5" fmla="*/ 1357 h 1831"/>
                  <a:gd name="T6" fmla="*/ 3108 w 3125"/>
                  <a:gd name="T7" fmla="*/ 1516 h 1831"/>
                  <a:gd name="T8" fmla="*/ 3105 w 3125"/>
                  <a:gd name="T9" fmla="*/ 1670 h 1831"/>
                  <a:gd name="T10" fmla="*/ 3098 w 3125"/>
                  <a:gd name="T11" fmla="*/ 1822 h 1831"/>
                  <a:gd name="T12" fmla="*/ 2539 w 3125"/>
                  <a:gd name="T13" fmla="*/ 1822 h 1831"/>
                  <a:gd name="T14" fmla="*/ 1968 w 3125"/>
                  <a:gd name="T15" fmla="*/ 1822 h 1831"/>
                  <a:gd name="T16" fmla="*/ 1402 w 3125"/>
                  <a:gd name="T17" fmla="*/ 1823 h 1831"/>
                  <a:gd name="T18" fmla="*/ 848 w 3125"/>
                  <a:gd name="T19" fmla="*/ 1821 h 1831"/>
                  <a:gd name="T20" fmla="*/ 326 w 3125"/>
                  <a:gd name="T21" fmla="*/ 1814 h 1831"/>
                  <a:gd name="T22" fmla="*/ 274 w 3125"/>
                  <a:gd name="T23" fmla="*/ 1821 h 1831"/>
                  <a:gd name="T24" fmla="*/ 225 w 3125"/>
                  <a:gd name="T25" fmla="*/ 1818 h 1831"/>
                  <a:gd name="T26" fmla="*/ 176 w 3125"/>
                  <a:gd name="T27" fmla="*/ 1818 h 1831"/>
                  <a:gd name="T28" fmla="*/ 132 w 3125"/>
                  <a:gd name="T29" fmla="*/ 1821 h 1831"/>
                  <a:gd name="T30" fmla="*/ 86 w 3125"/>
                  <a:gd name="T31" fmla="*/ 1826 h 1831"/>
                  <a:gd name="T32" fmla="*/ 0 w 3125"/>
                  <a:gd name="T33" fmla="*/ 1732 h 1831"/>
                  <a:gd name="T34" fmla="*/ 189 w 3125"/>
                  <a:gd name="T35" fmla="*/ 1738 h 1831"/>
                  <a:gd name="T36" fmla="*/ 365 w 3125"/>
                  <a:gd name="T37" fmla="*/ 1741 h 1831"/>
                  <a:gd name="T38" fmla="*/ 539 w 3125"/>
                  <a:gd name="T39" fmla="*/ 1740 h 1831"/>
                  <a:gd name="T40" fmla="*/ 723 w 3125"/>
                  <a:gd name="T41" fmla="*/ 1740 h 1831"/>
                  <a:gd name="T42" fmla="*/ 926 w 3125"/>
                  <a:gd name="T43" fmla="*/ 1740 h 1831"/>
                  <a:gd name="T44" fmla="*/ 2899 w 3125"/>
                  <a:gd name="T45" fmla="*/ 1743 h 1831"/>
                  <a:gd name="T46" fmla="*/ 2909 w 3125"/>
                  <a:gd name="T47" fmla="*/ 1740 h 1831"/>
                  <a:gd name="T48" fmla="*/ 2921 w 3125"/>
                  <a:gd name="T49" fmla="*/ 1736 h 1831"/>
                  <a:gd name="T50" fmla="*/ 2929 w 3125"/>
                  <a:gd name="T51" fmla="*/ 1730 h 1831"/>
                  <a:gd name="T52" fmla="*/ 2936 w 3125"/>
                  <a:gd name="T53" fmla="*/ 1726 h 1831"/>
                  <a:gd name="T54" fmla="*/ 2956 w 3125"/>
                  <a:gd name="T55" fmla="*/ 502 h 1831"/>
                  <a:gd name="T56" fmla="*/ 2978 w 3125"/>
                  <a:gd name="T57" fmla="*/ 7 h 1831"/>
                  <a:gd name="T58" fmla="*/ 3010 w 3125"/>
                  <a:gd name="T59" fmla="*/ 17 h 1831"/>
                  <a:gd name="T60" fmla="*/ 3044 w 3125"/>
                  <a:gd name="T61" fmla="*/ 26 h 1831"/>
                  <a:gd name="T62" fmla="*/ 3081 w 3125"/>
                  <a:gd name="T63" fmla="*/ 36 h 1831"/>
                  <a:gd name="T64" fmla="*/ 3110 w 3125"/>
                  <a:gd name="T65" fmla="*/ 47 h 1831"/>
                  <a:gd name="T66" fmla="*/ 3125 w 3125"/>
                  <a:gd name="T67" fmla="*/ 53 h 18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125" h="1831">
                    <a:moveTo>
                      <a:pt x="3125" y="53"/>
                    </a:moveTo>
                    <a:lnTo>
                      <a:pt x="3105" y="1032"/>
                    </a:lnTo>
                    <a:lnTo>
                      <a:pt x="3105" y="1114"/>
                    </a:lnTo>
                    <a:lnTo>
                      <a:pt x="3105" y="1196"/>
                    </a:lnTo>
                    <a:lnTo>
                      <a:pt x="3105" y="1277"/>
                    </a:lnTo>
                    <a:lnTo>
                      <a:pt x="3105" y="1357"/>
                    </a:lnTo>
                    <a:lnTo>
                      <a:pt x="3108" y="1437"/>
                    </a:lnTo>
                    <a:lnTo>
                      <a:pt x="3108" y="1516"/>
                    </a:lnTo>
                    <a:lnTo>
                      <a:pt x="3105" y="1593"/>
                    </a:lnTo>
                    <a:lnTo>
                      <a:pt x="3105" y="1670"/>
                    </a:lnTo>
                    <a:lnTo>
                      <a:pt x="3103" y="1746"/>
                    </a:lnTo>
                    <a:lnTo>
                      <a:pt x="3098" y="1822"/>
                    </a:lnTo>
                    <a:lnTo>
                      <a:pt x="2821" y="1822"/>
                    </a:lnTo>
                    <a:lnTo>
                      <a:pt x="2539" y="1822"/>
                    </a:lnTo>
                    <a:lnTo>
                      <a:pt x="2255" y="1822"/>
                    </a:lnTo>
                    <a:lnTo>
                      <a:pt x="1968" y="1822"/>
                    </a:lnTo>
                    <a:lnTo>
                      <a:pt x="1684" y="1823"/>
                    </a:lnTo>
                    <a:lnTo>
                      <a:pt x="1402" y="1823"/>
                    </a:lnTo>
                    <a:lnTo>
                      <a:pt x="1122" y="1822"/>
                    </a:lnTo>
                    <a:lnTo>
                      <a:pt x="848" y="1821"/>
                    </a:lnTo>
                    <a:lnTo>
                      <a:pt x="583" y="1817"/>
                    </a:lnTo>
                    <a:lnTo>
                      <a:pt x="326" y="1814"/>
                    </a:lnTo>
                    <a:lnTo>
                      <a:pt x="301" y="1822"/>
                    </a:lnTo>
                    <a:lnTo>
                      <a:pt x="274" y="1821"/>
                    </a:lnTo>
                    <a:lnTo>
                      <a:pt x="250" y="1820"/>
                    </a:lnTo>
                    <a:lnTo>
                      <a:pt x="225" y="1818"/>
                    </a:lnTo>
                    <a:lnTo>
                      <a:pt x="201" y="1818"/>
                    </a:lnTo>
                    <a:lnTo>
                      <a:pt x="176" y="1818"/>
                    </a:lnTo>
                    <a:lnTo>
                      <a:pt x="154" y="1818"/>
                    </a:lnTo>
                    <a:lnTo>
                      <a:pt x="132" y="1821"/>
                    </a:lnTo>
                    <a:lnTo>
                      <a:pt x="108" y="1823"/>
                    </a:lnTo>
                    <a:lnTo>
                      <a:pt x="86" y="1826"/>
                    </a:lnTo>
                    <a:lnTo>
                      <a:pt x="61" y="1831"/>
                    </a:lnTo>
                    <a:lnTo>
                      <a:pt x="0" y="1732"/>
                    </a:lnTo>
                    <a:lnTo>
                      <a:pt x="95" y="1735"/>
                    </a:lnTo>
                    <a:lnTo>
                      <a:pt x="189" y="1738"/>
                    </a:lnTo>
                    <a:lnTo>
                      <a:pt x="277" y="1740"/>
                    </a:lnTo>
                    <a:lnTo>
                      <a:pt x="365" y="1741"/>
                    </a:lnTo>
                    <a:lnTo>
                      <a:pt x="451" y="1741"/>
                    </a:lnTo>
                    <a:lnTo>
                      <a:pt x="539" y="1740"/>
                    </a:lnTo>
                    <a:lnTo>
                      <a:pt x="627" y="1740"/>
                    </a:lnTo>
                    <a:lnTo>
                      <a:pt x="723" y="1740"/>
                    </a:lnTo>
                    <a:lnTo>
                      <a:pt x="821" y="1740"/>
                    </a:lnTo>
                    <a:lnTo>
                      <a:pt x="926" y="1740"/>
                    </a:lnTo>
                    <a:lnTo>
                      <a:pt x="2892" y="1743"/>
                    </a:lnTo>
                    <a:lnTo>
                      <a:pt x="2899" y="1743"/>
                    </a:lnTo>
                    <a:lnTo>
                      <a:pt x="2904" y="1742"/>
                    </a:lnTo>
                    <a:lnTo>
                      <a:pt x="2909" y="1740"/>
                    </a:lnTo>
                    <a:lnTo>
                      <a:pt x="2917" y="1738"/>
                    </a:lnTo>
                    <a:lnTo>
                      <a:pt x="2921" y="1736"/>
                    </a:lnTo>
                    <a:lnTo>
                      <a:pt x="2926" y="1734"/>
                    </a:lnTo>
                    <a:lnTo>
                      <a:pt x="2929" y="1730"/>
                    </a:lnTo>
                    <a:lnTo>
                      <a:pt x="2934" y="1728"/>
                    </a:lnTo>
                    <a:lnTo>
                      <a:pt x="2936" y="1726"/>
                    </a:lnTo>
                    <a:lnTo>
                      <a:pt x="2936" y="1722"/>
                    </a:lnTo>
                    <a:lnTo>
                      <a:pt x="2956" y="502"/>
                    </a:lnTo>
                    <a:lnTo>
                      <a:pt x="2966" y="0"/>
                    </a:lnTo>
                    <a:lnTo>
                      <a:pt x="2978" y="7"/>
                    </a:lnTo>
                    <a:lnTo>
                      <a:pt x="2993" y="13"/>
                    </a:lnTo>
                    <a:lnTo>
                      <a:pt x="3010" y="17"/>
                    </a:lnTo>
                    <a:lnTo>
                      <a:pt x="3027" y="22"/>
                    </a:lnTo>
                    <a:lnTo>
                      <a:pt x="3044" y="26"/>
                    </a:lnTo>
                    <a:lnTo>
                      <a:pt x="3061" y="31"/>
                    </a:lnTo>
                    <a:lnTo>
                      <a:pt x="3081" y="36"/>
                    </a:lnTo>
                    <a:lnTo>
                      <a:pt x="3095" y="41"/>
                    </a:lnTo>
                    <a:lnTo>
                      <a:pt x="3110" y="47"/>
                    </a:lnTo>
                    <a:lnTo>
                      <a:pt x="3125" y="53"/>
                    </a:lnTo>
                    <a:lnTo>
                      <a:pt x="3125" y="53"/>
                    </a:lnTo>
                    <a:close/>
                  </a:path>
                </a:pathLst>
              </a:custGeom>
              <a:solidFill>
                <a:srgbClr val="47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513" name="Freeform 57"/>
              <p:cNvSpPr>
                <a:spLocks/>
              </p:cNvSpPr>
              <p:nvPr/>
            </p:nvSpPr>
            <p:spPr bwMode="auto">
              <a:xfrm>
                <a:off x="3250" y="3749"/>
                <a:ext cx="1189" cy="426"/>
              </a:xfrm>
              <a:custGeom>
                <a:avLst/>
                <a:gdLst>
                  <a:gd name="T0" fmla="*/ 299 w 1189"/>
                  <a:gd name="T1" fmla="*/ 73 h 426"/>
                  <a:gd name="T2" fmla="*/ 402 w 1189"/>
                  <a:gd name="T3" fmla="*/ 97 h 426"/>
                  <a:gd name="T4" fmla="*/ 510 w 1189"/>
                  <a:gd name="T5" fmla="*/ 111 h 426"/>
                  <a:gd name="T6" fmla="*/ 572 w 1189"/>
                  <a:gd name="T7" fmla="*/ 115 h 426"/>
                  <a:gd name="T8" fmla="*/ 527 w 1189"/>
                  <a:gd name="T9" fmla="*/ 133 h 426"/>
                  <a:gd name="T10" fmla="*/ 493 w 1189"/>
                  <a:gd name="T11" fmla="*/ 151 h 426"/>
                  <a:gd name="T12" fmla="*/ 478 w 1189"/>
                  <a:gd name="T13" fmla="*/ 171 h 426"/>
                  <a:gd name="T14" fmla="*/ 525 w 1189"/>
                  <a:gd name="T15" fmla="*/ 182 h 426"/>
                  <a:gd name="T16" fmla="*/ 572 w 1189"/>
                  <a:gd name="T17" fmla="*/ 168 h 426"/>
                  <a:gd name="T18" fmla="*/ 621 w 1189"/>
                  <a:gd name="T19" fmla="*/ 153 h 426"/>
                  <a:gd name="T20" fmla="*/ 701 w 1189"/>
                  <a:gd name="T21" fmla="*/ 154 h 426"/>
                  <a:gd name="T22" fmla="*/ 672 w 1189"/>
                  <a:gd name="T23" fmla="*/ 163 h 426"/>
                  <a:gd name="T24" fmla="*/ 638 w 1189"/>
                  <a:gd name="T25" fmla="*/ 173 h 426"/>
                  <a:gd name="T26" fmla="*/ 603 w 1189"/>
                  <a:gd name="T27" fmla="*/ 181 h 426"/>
                  <a:gd name="T28" fmla="*/ 574 w 1189"/>
                  <a:gd name="T29" fmla="*/ 192 h 426"/>
                  <a:gd name="T30" fmla="*/ 549 w 1189"/>
                  <a:gd name="T31" fmla="*/ 205 h 426"/>
                  <a:gd name="T32" fmla="*/ 535 w 1189"/>
                  <a:gd name="T33" fmla="*/ 221 h 426"/>
                  <a:gd name="T34" fmla="*/ 586 w 1189"/>
                  <a:gd name="T35" fmla="*/ 237 h 426"/>
                  <a:gd name="T36" fmla="*/ 665 w 1189"/>
                  <a:gd name="T37" fmla="*/ 224 h 426"/>
                  <a:gd name="T38" fmla="*/ 741 w 1189"/>
                  <a:gd name="T39" fmla="*/ 201 h 426"/>
                  <a:gd name="T40" fmla="*/ 895 w 1189"/>
                  <a:gd name="T41" fmla="*/ 189 h 426"/>
                  <a:gd name="T42" fmla="*/ 826 w 1189"/>
                  <a:gd name="T43" fmla="*/ 199 h 426"/>
                  <a:gd name="T44" fmla="*/ 743 w 1189"/>
                  <a:gd name="T45" fmla="*/ 221 h 426"/>
                  <a:gd name="T46" fmla="*/ 672 w 1189"/>
                  <a:gd name="T47" fmla="*/ 250 h 426"/>
                  <a:gd name="T48" fmla="*/ 721 w 1189"/>
                  <a:gd name="T49" fmla="*/ 275 h 426"/>
                  <a:gd name="T50" fmla="*/ 812 w 1189"/>
                  <a:gd name="T51" fmla="*/ 258 h 426"/>
                  <a:gd name="T52" fmla="*/ 902 w 1189"/>
                  <a:gd name="T53" fmla="*/ 233 h 426"/>
                  <a:gd name="T54" fmla="*/ 969 w 1189"/>
                  <a:gd name="T55" fmla="*/ 226 h 426"/>
                  <a:gd name="T56" fmla="*/ 966 w 1189"/>
                  <a:gd name="T57" fmla="*/ 213 h 426"/>
                  <a:gd name="T58" fmla="*/ 947 w 1189"/>
                  <a:gd name="T59" fmla="*/ 201 h 426"/>
                  <a:gd name="T60" fmla="*/ 920 w 1189"/>
                  <a:gd name="T61" fmla="*/ 192 h 426"/>
                  <a:gd name="T62" fmla="*/ 1015 w 1189"/>
                  <a:gd name="T63" fmla="*/ 199 h 426"/>
                  <a:gd name="T64" fmla="*/ 1098 w 1189"/>
                  <a:gd name="T65" fmla="*/ 219 h 426"/>
                  <a:gd name="T66" fmla="*/ 1162 w 1189"/>
                  <a:gd name="T67" fmla="*/ 254 h 426"/>
                  <a:gd name="T68" fmla="*/ 1189 w 1189"/>
                  <a:gd name="T69" fmla="*/ 295 h 426"/>
                  <a:gd name="T70" fmla="*/ 1172 w 1189"/>
                  <a:gd name="T71" fmla="*/ 331 h 426"/>
                  <a:gd name="T72" fmla="*/ 1130 w 1189"/>
                  <a:gd name="T73" fmla="*/ 365 h 426"/>
                  <a:gd name="T74" fmla="*/ 1059 w 1189"/>
                  <a:gd name="T75" fmla="*/ 402 h 426"/>
                  <a:gd name="T76" fmla="*/ 893 w 1189"/>
                  <a:gd name="T77" fmla="*/ 426 h 426"/>
                  <a:gd name="T78" fmla="*/ 704 w 1189"/>
                  <a:gd name="T79" fmla="*/ 422 h 426"/>
                  <a:gd name="T80" fmla="*/ 530 w 1189"/>
                  <a:gd name="T81" fmla="*/ 407 h 426"/>
                  <a:gd name="T82" fmla="*/ 393 w 1189"/>
                  <a:gd name="T83" fmla="*/ 376 h 426"/>
                  <a:gd name="T84" fmla="*/ 339 w 1189"/>
                  <a:gd name="T85" fmla="*/ 311 h 426"/>
                  <a:gd name="T86" fmla="*/ 299 w 1189"/>
                  <a:gd name="T87" fmla="*/ 239 h 426"/>
                  <a:gd name="T88" fmla="*/ 221 w 1189"/>
                  <a:gd name="T89" fmla="*/ 232 h 426"/>
                  <a:gd name="T90" fmla="*/ 128 w 1189"/>
                  <a:gd name="T91" fmla="*/ 203 h 426"/>
                  <a:gd name="T92" fmla="*/ 47 w 1189"/>
                  <a:gd name="T93" fmla="*/ 167 h 426"/>
                  <a:gd name="T94" fmla="*/ 0 w 1189"/>
                  <a:gd name="T95" fmla="*/ 123 h 426"/>
                  <a:gd name="T96" fmla="*/ 8 w 1189"/>
                  <a:gd name="T97" fmla="*/ 83 h 426"/>
                  <a:gd name="T98" fmla="*/ 30 w 1189"/>
                  <a:gd name="T99" fmla="*/ 46 h 426"/>
                  <a:gd name="T100" fmla="*/ 62 w 1189"/>
                  <a:gd name="T101" fmla="*/ 11 h 426"/>
                  <a:gd name="T102" fmla="*/ 106 w 1189"/>
                  <a:gd name="T103" fmla="*/ 8 h 426"/>
                  <a:gd name="T104" fmla="*/ 152 w 1189"/>
                  <a:gd name="T105" fmla="*/ 25 h 426"/>
                  <a:gd name="T106" fmla="*/ 201 w 1189"/>
                  <a:gd name="T107" fmla="*/ 46 h 426"/>
                  <a:gd name="T108" fmla="*/ 233 w 1189"/>
                  <a:gd name="T109" fmla="*/ 57 h 4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189" h="426">
                    <a:moveTo>
                      <a:pt x="233" y="56"/>
                    </a:moveTo>
                    <a:lnTo>
                      <a:pt x="265" y="65"/>
                    </a:lnTo>
                    <a:lnTo>
                      <a:pt x="299" y="73"/>
                    </a:lnTo>
                    <a:lnTo>
                      <a:pt x="334" y="82"/>
                    </a:lnTo>
                    <a:lnTo>
                      <a:pt x="366" y="90"/>
                    </a:lnTo>
                    <a:lnTo>
                      <a:pt x="402" y="97"/>
                    </a:lnTo>
                    <a:lnTo>
                      <a:pt x="437" y="103"/>
                    </a:lnTo>
                    <a:lnTo>
                      <a:pt x="471" y="109"/>
                    </a:lnTo>
                    <a:lnTo>
                      <a:pt x="510" y="111"/>
                    </a:lnTo>
                    <a:lnTo>
                      <a:pt x="547" y="112"/>
                    </a:lnTo>
                    <a:lnTo>
                      <a:pt x="586" y="110"/>
                    </a:lnTo>
                    <a:lnTo>
                      <a:pt x="572" y="115"/>
                    </a:lnTo>
                    <a:lnTo>
                      <a:pt x="557" y="121"/>
                    </a:lnTo>
                    <a:lnTo>
                      <a:pt x="542" y="127"/>
                    </a:lnTo>
                    <a:lnTo>
                      <a:pt x="527" y="133"/>
                    </a:lnTo>
                    <a:lnTo>
                      <a:pt x="515" y="138"/>
                    </a:lnTo>
                    <a:lnTo>
                      <a:pt x="503" y="144"/>
                    </a:lnTo>
                    <a:lnTo>
                      <a:pt x="493" y="151"/>
                    </a:lnTo>
                    <a:lnTo>
                      <a:pt x="486" y="158"/>
                    </a:lnTo>
                    <a:lnTo>
                      <a:pt x="481" y="165"/>
                    </a:lnTo>
                    <a:lnTo>
                      <a:pt x="478" y="171"/>
                    </a:lnTo>
                    <a:lnTo>
                      <a:pt x="496" y="179"/>
                    </a:lnTo>
                    <a:lnTo>
                      <a:pt x="510" y="182"/>
                    </a:lnTo>
                    <a:lnTo>
                      <a:pt x="525" y="182"/>
                    </a:lnTo>
                    <a:lnTo>
                      <a:pt x="540" y="178"/>
                    </a:lnTo>
                    <a:lnTo>
                      <a:pt x="557" y="174"/>
                    </a:lnTo>
                    <a:lnTo>
                      <a:pt x="572" y="168"/>
                    </a:lnTo>
                    <a:lnTo>
                      <a:pt x="586" y="162"/>
                    </a:lnTo>
                    <a:lnTo>
                      <a:pt x="603" y="157"/>
                    </a:lnTo>
                    <a:lnTo>
                      <a:pt x="621" y="153"/>
                    </a:lnTo>
                    <a:lnTo>
                      <a:pt x="638" y="151"/>
                    </a:lnTo>
                    <a:lnTo>
                      <a:pt x="706" y="151"/>
                    </a:lnTo>
                    <a:lnTo>
                      <a:pt x="701" y="154"/>
                    </a:lnTo>
                    <a:lnTo>
                      <a:pt x="692" y="158"/>
                    </a:lnTo>
                    <a:lnTo>
                      <a:pt x="684" y="160"/>
                    </a:lnTo>
                    <a:lnTo>
                      <a:pt x="672" y="163"/>
                    </a:lnTo>
                    <a:lnTo>
                      <a:pt x="662" y="167"/>
                    </a:lnTo>
                    <a:lnTo>
                      <a:pt x="650" y="169"/>
                    </a:lnTo>
                    <a:lnTo>
                      <a:pt x="638" y="173"/>
                    </a:lnTo>
                    <a:lnTo>
                      <a:pt x="625" y="175"/>
                    </a:lnTo>
                    <a:lnTo>
                      <a:pt x="616" y="178"/>
                    </a:lnTo>
                    <a:lnTo>
                      <a:pt x="603" y="181"/>
                    </a:lnTo>
                    <a:lnTo>
                      <a:pt x="594" y="184"/>
                    </a:lnTo>
                    <a:lnTo>
                      <a:pt x="584" y="187"/>
                    </a:lnTo>
                    <a:lnTo>
                      <a:pt x="574" y="192"/>
                    </a:lnTo>
                    <a:lnTo>
                      <a:pt x="564" y="197"/>
                    </a:lnTo>
                    <a:lnTo>
                      <a:pt x="557" y="200"/>
                    </a:lnTo>
                    <a:lnTo>
                      <a:pt x="549" y="205"/>
                    </a:lnTo>
                    <a:lnTo>
                      <a:pt x="542" y="210"/>
                    </a:lnTo>
                    <a:lnTo>
                      <a:pt x="537" y="215"/>
                    </a:lnTo>
                    <a:lnTo>
                      <a:pt x="535" y="221"/>
                    </a:lnTo>
                    <a:lnTo>
                      <a:pt x="530" y="226"/>
                    </a:lnTo>
                    <a:lnTo>
                      <a:pt x="559" y="234"/>
                    </a:lnTo>
                    <a:lnTo>
                      <a:pt x="586" y="237"/>
                    </a:lnTo>
                    <a:lnTo>
                      <a:pt x="613" y="235"/>
                    </a:lnTo>
                    <a:lnTo>
                      <a:pt x="640" y="231"/>
                    </a:lnTo>
                    <a:lnTo>
                      <a:pt x="665" y="224"/>
                    </a:lnTo>
                    <a:lnTo>
                      <a:pt x="689" y="216"/>
                    </a:lnTo>
                    <a:lnTo>
                      <a:pt x="716" y="208"/>
                    </a:lnTo>
                    <a:lnTo>
                      <a:pt x="741" y="201"/>
                    </a:lnTo>
                    <a:lnTo>
                      <a:pt x="768" y="195"/>
                    </a:lnTo>
                    <a:lnTo>
                      <a:pt x="795" y="192"/>
                    </a:lnTo>
                    <a:lnTo>
                      <a:pt x="895" y="189"/>
                    </a:lnTo>
                    <a:lnTo>
                      <a:pt x="875" y="191"/>
                    </a:lnTo>
                    <a:lnTo>
                      <a:pt x="851" y="194"/>
                    </a:lnTo>
                    <a:lnTo>
                      <a:pt x="826" y="199"/>
                    </a:lnTo>
                    <a:lnTo>
                      <a:pt x="799" y="205"/>
                    </a:lnTo>
                    <a:lnTo>
                      <a:pt x="770" y="211"/>
                    </a:lnTo>
                    <a:lnTo>
                      <a:pt x="743" y="221"/>
                    </a:lnTo>
                    <a:lnTo>
                      <a:pt x="719" y="230"/>
                    </a:lnTo>
                    <a:lnTo>
                      <a:pt x="694" y="240"/>
                    </a:lnTo>
                    <a:lnTo>
                      <a:pt x="672" y="250"/>
                    </a:lnTo>
                    <a:lnTo>
                      <a:pt x="655" y="263"/>
                    </a:lnTo>
                    <a:lnTo>
                      <a:pt x="689" y="273"/>
                    </a:lnTo>
                    <a:lnTo>
                      <a:pt x="721" y="275"/>
                    </a:lnTo>
                    <a:lnTo>
                      <a:pt x="750" y="273"/>
                    </a:lnTo>
                    <a:lnTo>
                      <a:pt x="782" y="267"/>
                    </a:lnTo>
                    <a:lnTo>
                      <a:pt x="812" y="258"/>
                    </a:lnTo>
                    <a:lnTo>
                      <a:pt x="841" y="249"/>
                    </a:lnTo>
                    <a:lnTo>
                      <a:pt x="873" y="240"/>
                    </a:lnTo>
                    <a:lnTo>
                      <a:pt x="902" y="233"/>
                    </a:lnTo>
                    <a:lnTo>
                      <a:pt x="934" y="229"/>
                    </a:lnTo>
                    <a:lnTo>
                      <a:pt x="964" y="230"/>
                    </a:lnTo>
                    <a:lnTo>
                      <a:pt x="969" y="226"/>
                    </a:lnTo>
                    <a:lnTo>
                      <a:pt x="971" y="222"/>
                    </a:lnTo>
                    <a:lnTo>
                      <a:pt x="971" y="217"/>
                    </a:lnTo>
                    <a:lnTo>
                      <a:pt x="966" y="213"/>
                    </a:lnTo>
                    <a:lnTo>
                      <a:pt x="961" y="209"/>
                    </a:lnTo>
                    <a:lnTo>
                      <a:pt x="956" y="205"/>
                    </a:lnTo>
                    <a:lnTo>
                      <a:pt x="947" y="201"/>
                    </a:lnTo>
                    <a:lnTo>
                      <a:pt x="939" y="198"/>
                    </a:lnTo>
                    <a:lnTo>
                      <a:pt x="929" y="194"/>
                    </a:lnTo>
                    <a:lnTo>
                      <a:pt x="920" y="192"/>
                    </a:lnTo>
                    <a:lnTo>
                      <a:pt x="951" y="193"/>
                    </a:lnTo>
                    <a:lnTo>
                      <a:pt x="983" y="195"/>
                    </a:lnTo>
                    <a:lnTo>
                      <a:pt x="1015" y="199"/>
                    </a:lnTo>
                    <a:lnTo>
                      <a:pt x="1045" y="205"/>
                    </a:lnTo>
                    <a:lnTo>
                      <a:pt x="1072" y="211"/>
                    </a:lnTo>
                    <a:lnTo>
                      <a:pt x="1098" y="219"/>
                    </a:lnTo>
                    <a:lnTo>
                      <a:pt x="1123" y="230"/>
                    </a:lnTo>
                    <a:lnTo>
                      <a:pt x="1145" y="241"/>
                    </a:lnTo>
                    <a:lnTo>
                      <a:pt x="1162" y="254"/>
                    </a:lnTo>
                    <a:lnTo>
                      <a:pt x="1177" y="267"/>
                    </a:lnTo>
                    <a:lnTo>
                      <a:pt x="1187" y="281"/>
                    </a:lnTo>
                    <a:lnTo>
                      <a:pt x="1189" y="295"/>
                    </a:lnTo>
                    <a:lnTo>
                      <a:pt x="1187" y="307"/>
                    </a:lnTo>
                    <a:lnTo>
                      <a:pt x="1182" y="319"/>
                    </a:lnTo>
                    <a:lnTo>
                      <a:pt x="1172" y="331"/>
                    </a:lnTo>
                    <a:lnTo>
                      <a:pt x="1160" y="343"/>
                    </a:lnTo>
                    <a:lnTo>
                      <a:pt x="1145" y="353"/>
                    </a:lnTo>
                    <a:lnTo>
                      <a:pt x="1130" y="365"/>
                    </a:lnTo>
                    <a:lnTo>
                      <a:pt x="1118" y="375"/>
                    </a:lnTo>
                    <a:lnTo>
                      <a:pt x="1103" y="386"/>
                    </a:lnTo>
                    <a:lnTo>
                      <a:pt x="1059" y="402"/>
                    </a:lnTo>
                    <a:lnTo>
                      <a:pt x="1008" y="415"/>
                    </a:lnTo>
                    <a:lnTo>
                      <a:pt x="951" y="422"/>
                    </a:lnTo>
                    <a:lnTo>
                      <a:pt x="893" y="426"/>
                    </a:lnTo>
                    <a:lnTo>
                      <a:pt x="829" y="426"/>
                    </a:lnTo>
                    <a:lnTo>
                      <a:pt x="768" y="425"/>
                    </a:lnTo>
                    <a:lnTo>
                      <a:pt x="704" y="422"/>
                    </a:lnTo>
                    <a:lnTo>
                      <a:pt x="643" y="417"/>
                    </a:lnTo>
                    <a:lnTo>
                      <a:pt x="586" y="413"/>
                    </a:lnTo>
                    <a:lnTo>
                      <a:pt x="530" y="407"/>
                    </a:lnTo>
                    <a:lnTo>
                      <a:pt x="471" y="402"/>
                    </a:lnTo>
                    <a:lnTo>
                      <a:pt x="427" y="392"/>
                    </a:lnTo>
                    <a:lnTo>
                      <a:pt x="393" y="376"/>
                    </a:lnTo>
                    <a:lnTo>
                      <a:pt x="368" y="358"/>
                    </a:lnTo>
                    <a:lnTo>
                      <a:pt x="351" y="335"/>
                    </a:lnTo>
                    <a:lnTo>
                      <a:pt x="339" y="311"/>
                    </a:lnTo>
                    <a:lnTo>
                      <a:pt x="326" y="286"/>
                    </a:lnTo>
                    <a:lnTo>
                      <a:pt x="314" y="262"/>
                    </a:lnTo>
                    <a:lnTo>
                      <a:pt x="299" y="239"/>
                    </a:lnTo>
                    <a:lnTo>
                      <a:pt x="277" y="218"/>
                    </a:lnTo>
                    <a:lnTo>
                      <a:pt x="250" y="239"/>
                    </a:lnTo>
                    <a:lnTo>
                      <a:pt x="221" y="232"/>
                    </a:lnTo>
                    <a:lnTo>
                      <a:pt x="189" y="223"/>
                    </a:lnTo>
                    <a:lnTo>
                      <a:pt x="157" y="214"/>
                    </a:lnTo>
                    <a:lnTo>
                      <a:pt x="128" y="203"/>
                    </a:lnTo>
                    <a:lnTo>
                      <a:pt x="98" y="192"/>
                    </a:lnTo>
                    <a:lnTo>
                      <a:pt x="71" y="179"/>
                    </a:lnTo>
                    <a:lnTo>
                      <a:pt x="47" y="167"/>
                    </a:lnTo>
                    <a:lnTo>
                      <a:pt x="27" y="153"/>
                    </a:lnTo>
                    <a:lnTo>
                      <a:pt x="13" y="138"/>
                    </a:lnTo>
                    <a:lnTo>
                      <a:pt x="0" y="123"/>
                    </a:lnTo>
                    <a:lnTo>
                      <a:pt x="0" y="110"/>
                    </a:lnTo>
                    <a:lnTo>
                      <a:pt x="3" y="97"/>
                    </a:lnTo>
                    <a:lnTo>
                      <a:pt x="8" y="83"/>
                    </a:lnTo>
                    <a:lnTo>
                      <a:pt x="13" y="71"/>
                    </a:lnTo>
                    <a:lnTo>
                      <a:pt x="20" y="58"/>
                    </a:lnTo>
                    <a:lnTo>
                      <a:pt x="30" y="46"/>
                    </a:lnTo>
                    <a:lnTo>
                      <a:pt x="40" y="34"/>
                    </a:lnTo>
                    <a:lnTo>
                      <a:pt x="49" y="23"/>
                    </a:lnTo>
                    <a:lnTo>
                      <a:pt x="62" y="11"/>
                    </a:lnTo>
                    <a:lnTo>
                      <a:pt x="74" y="0"/>
                    </a:lnTo>
                    <a:lnTo>
                      <a:pt x="91" y="3"/>
                    </a:lnTo>
                    <a:lnTo>
                      <a:pt x="106" y="8"/>
                    </a:lnTo>
                    <a:lnTo>
                      <a:pt x="121" y="13"/>
                    </a:lnTo>
                    <a:lnTo>
                      <a:pt x="138" y="19"/>
                    </a:lnTo>
                    <a:lnTo>
                      <a:pt x="152" y="25"/>
                    </a:lnTo>
                    <a:lnTo>
                      <a:pt x="170" y="32"/>
                    </a:lnTo>
                    <a:lnTo>
                      <a:pt x="184" y="39"/>
                    </a:lnTo>
                    <a:lnTo>
                      <a:pt x="201" y="46"/>
                    </a:lnTo>
                    <a:lnTo>
                      <a:pt x="216" y="51"/>
                    </a:lnTo>
                    <a:lnTo>
                      <a:pt x="233" y="57"/>
                    </a:lnTo>
                    <a:lnTo>
                      <a:pt x="233" y="57"/>
                    </a:lnTo>
                    <a:lnTo>
                      <a:pt x="233" y="56"/>
                    </a:lnTo>
                    <a:close/>
                  </a:path>
                </a:pathLst>
              </a:custGeom>
              <a:solidFill>
                <a:srgbClr val="B34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514" name="Freeform 58"/>
              <p:cNvSpPr>
                <a:spLocks/>
              </p:cNvSpPr>
              <p:nvPr/>
            </p:nvSpPr>
            <p:spPr bwMode="auto">
              <a:xfrm>
                <a:off x="3412" y="3749"/>
                <a:ext cx="47" cy="15"/>
              </a:xfrm>
              <a:custGeom>
                <a:avLst/>
                <a:gdLst>
                  <a:gd name="T0" fmla="*/ 44 w 47"/>
                  <a:gd name="T1" fmla="*/ 0 h 15"/>
                  <a:gd name="T2" fmla="*/ 47 w 47"/>
                  <a:gd name="T3" fmla="*/ 6 h 15"/>
                  <a:gd name="T4" fmla="*/ 42 w 47"/>
                  <a:gd name="T5" fmla="*/ 10 h 15"/>
                  <a:gd name="T6" fmla="*/ 37 w 47"/>
                  <a:gd name="T7" fmla="*/ 13 h 15"/>
                  <a:gd name="T8" fmla="*/ 30 w 47"/>
                  <a:gd name="T9" fmla="*/ 15 h 15"/>
                  <a:gd name="T10" fmla="*/ 22 w 47"/>
                  <a:gd name="T11" fmla="*/ 15 h 15"/>
                  <a:gd name="T12" fmla="*/ 15 w 47"/>
                  <a:gd name="T13" fmla="*/ 15 h 15"/>
                  <a:gd name="T14" fmla="*/ 10 w 47"/>
                  <a:gd name="T15" fmla="*/ 13 h 15"/>
                  <a:gd name="T16" fmla="*/ 3 w 47"/>
                  <a:gd name="T17" fmla="*/ 9 h 15"/>
                  <a:gd name="T18" fmla="*/ 0 w 47"/>
                  <a:gd name="T19" fmla="*/ 6 h 15"/>
                  <a:gd name="T20" fmla="*/ 0 w 47"/>
                  <a:gd name="T21" fmla="*/ 0 h 15"/>
                  <a:gd name="T22" fmla="*/ 44 w 47"/>
                  <a:gd name="T23" fmla="*/ 0 h 15"/>
                  <a:gd name="T24" fmla="*/ 44 w 47"/>
                  <a:gd name="T25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7" h="15">
                    <a:moveTo>
                      <a:pt x="44" y="0"/>
                    </a:moveTo>
                    <a:lnTo>
                      <a:pt x="47" y="6"/>
                    </a:lnTo>
                    <a:lnTo>
                      <a:pt x="42" y="10"/>
                    </a:lnTo>
                    <a:lnTo>
                      <a:pt x="37" y="13"/>
                    </a:lnTo>
                    <a:lnTo>
                      <a:pt x="30" y="15"/>
                    </a:lnTo>
                    <a:lnTo>
                      <a:pt x="22" y="15"/>
                    </a:lnTo>
                    <a:lnTo>
                      <a:pt x="15" y="15"/>
                    </a:lnTo>
                    <a:lnTo>
                      <a:pt x="10" y="13"/>
                    </a:lnTo>
                    <a:lnTo>
                      <a:pt x="3" y="9"/>
                    </a:lnTo>
                    <a:lnTo>
                      <a:pt x="0" y="6"/>
                    </a:lnTo>
                    <a:lnTo>
                      <a:pt x="0" y="0"/>
                    </a:lnTo>
                    <a:lnTo>
                      <a:pt x="44" y="0"/>
                    </a:lnTo>
                    <a:lnTo>
                      <a:pt x="44" y="0"/>
                    </a:lnTo>
                    <a:close/>
                  </a:path>
                </a:pathLst>
              </a:custGeom>
              <a:solidFill>
                <a:srgbClr val="FF00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515" name="Freeform 59"/>
              <p:cNvSpPr>
                <a:spLocks/>
              </p:cNvSpPr>
              <p:nvPr/>
            </p:nvSpPr>
            <p:spPr bwMode="auto">
              <a:xfrm>
                <a:off x="3491" y="3749"/>
                <a:ext cx="115" cy="54"/>
              </a:xfrm>
              <a:custGeom>
                <a:avLst/>
                <a:gdLst>
                  <a:gd name="T0" fmla="*/ 112 w 115"/>
                  <a:gd name="T1" fmla="*/ 0 h 54"/>
                  <a:gd name="T2" fmla="*/ 115 w 115"/>
                  <a:gd name="T3" fmla="*/ 6 h 54"/>
                  <a:gd name="T4" fmla="*/ 115 w 115"/>
                  <a:gd name="T5" fmla="*/ 11 h 54"/>
                  <a:gd name="T6" fmla="*/ 112 w 115"/>
                  <a:gd name="T7" fmla="*/ 17 h 54"/>
                  <a:gd name="T8" fmla="*/ 107 w 115"/>
                  <a:gd name="T9" fmla="*/ 23 h 54"/>
                  <a:gd name="T10" fmla="*/ 100 w 115"/>
                  <a:gd name="T11" fmla="*/ 29 h 54"/>
                  <a:gd name="T12" fmla="*/ 93 w 115"/>
                  <a:gd name="T13" fmla="*/ 34 h 54"/>
                  <a:gd name="T14" fmla="*/ 85 w 115"/>
                  <a:gd name="T15" fmla="*/ 39 h 54"/>
                  <a:gd name="T16" fmla="*/ 76 w 115"/>
                  <a:gd name="T17" fmla="*/ 45 h 54"/>
                  <a:gd name="T18" fmla="*/ 68 w 115"/>
                  <a:gd name="T19" fmla="*/ 49 h 54"/>
                  <a:gd name="T20" fmla="*/ 61 w 115"/>
                  <a:gd name="T21" fmla="*/ 54 h 54"/>
                  <a:gd name="T22" fmla="*/ 49 w 115"/>
                  <a:gd name="T23" fmla="*/ 51 h 54"/>
                  <a:gd name="T24" fmla="*/ 36 w 115"/>
                  <a:gd name="T25" fmla="*/ 48 h 54"/>
                  <a:gd name="T26" fmla="*/ 24 w 115"/>
                  <a:gd name="T27" fmla="*/ 45 h 54"/>
                  <a:gd name="T28" fmla="*/ 14 w 115"/>
                  <a:gd name="T29" fmla="*/ 40 h 54"/>
                  <a:gd name="T30" fmla="*/ 7 w 115"/>
                  <a:gd name="T31" fmla="*/ 35 h 54"/>
                  <a:gd name="T32" fmla="*/ 2 w 115"/>
                  <a:gd name="T33" fmla="*/ 30 h 54"/>
                  <a:gd name="T34" fmla="*/ 0 w 115"/>
                  <a:gd name="T35" fmla="*/ 24 h 54"/>
                  <a:gd name="T36" fmla="*/ 0 w 115"/>
                  <a:gd name="T37" fmla="*/ 17 h 54"/>
                  <a:gd name="T38" fmla="*/ 5 w 115"/>
                  <a:gd name="T39" fmla="*/ 11 h 54"/>
                  <a:gd name="T40" fmla="*/ 9 w 115"/>
                  <a:gd name="T41" fmla="*/ 3 h 54"/>
                  <a:gd name="T42" fmla="*/ 19 w 115"/>
                  <a:gd name="T43" fmla="*/ 2 h 54"/>
                  <a:gd name="T44" fmla="*/ 29 w 115"/>
                  <a:gd name="T45" fmla="*/ 1 h 54"/>
                  <a:gd name="T46" fmla="*/ 39 w 115"/>
                  <a:gd name="T47" fmla="*/ 0 h 54"/>
                  <a:gd name="T48" fmla="*/ 49 w 115"/>
                  <a:gd name="T49" fmla="*/ 0 h 54"/>
                  <a:gd name="T50" fmla="*/ 61 w 115"/>
                  <a:gd name="T51" fmla="*/ 0 h 54"/>
                  <a:gd name="T52" fmla="*/ 71 w 115"/>
                  <a:gd name="T53" fmla="*/ 0 h 54"/>
                  <a:gd name="T54" fmla="*/ 83 w 115"/>
                  <a:gd name="T55" fmla="*/ 0 h 54"/>
                  <a:gd name="T56" fmla="*/ 93 w 115"/>
                  <a:gd name="T57" fmla="*/ 0 h 54"/>
                  <a:gd name="T58" fmla="*/ 103 w 115"/>
                  <a:gd name="T59" fmla="*/ 0 h 54"/>
                  <a:gd name="T60" fmla="*/ 112 w 115"/>
                  <a:gd name="T61" fmla="*/ 0 h 54"/>
                  <a:gd name="T62" fmla="*/ 112 w 115"/>
                  <a:gd name="T6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15" h="54">
                    <a:moveTo>
                      <a:pt x="112" y="0"/>
                    </a:moveTo>
                    <a:lnTo>
                      <a:pt x="115" y="6"/>
                    </a:lnTo>
                    <a:lnTo>
                      <a:pt x="115" y="11"/>
                    </a:lnTo>
                    <a:lnTo>
                      <a:pt x="112" y="17"/>
                    </a:lnTo>
                    <a:lnTo>
                      <a:pt x="107" y="23"/>
                    </a:lnTo>
                    <a:lnTo>
                      <a:pt x="100" y="29"/>
                    </a:lnTo>
                    <a:lnTo>
                      <a:pt x="93" y="34"/>
                    </a:lnTo>
                    <a:lnTo>
                      <a:pt x="85" y="39"/>
                    </a:lnTo>
                    <a:lnTo>
                      <a:pt x="76" y="45"/>
                    </a:lnTo>
                    <a:lnTo>
                      <a:pt x="68" y="49"/>
                    </a:lnTo>
                    <a:lnTo>
                      <a:pt x="61" y="54"/>
                    </a:lnTo>
                    <a:lnTo>
                      <a:pt x="49" y="51"/>
                    </a:lnTo>
                    <a:lnTo>
                      <a:pt x="36" y="48"/>
                    </a:lnTo>
                    <a:lnTo>
                      <a:pt x="24" y="45"/>
                    </a:lnTo>
                    <a:lnTo>
                      <a:pt x="14" y="40"/>
                    </a:lnTo>
                    <a:lnTo>
                      <a:pt x="7" y="35"/>
                    </a:lnTo>
                    <a:lnTo>
                      <a:pt x="2" y="30"/>
                    </a:lnTo>
                    <a:lnTo>
                      <a:pt x="0" y="24"/>
                    </a:lnTo>
                    <a:lnTo>
                      <a:pt x="0" y="17"/>
                    </a:lnTo>
                    <a:lnTo>
                      <a:pt x="5" y="11"/>
                    </a:lnTo>
                    <a:lnTo>
                      <a:pt x="9" y="3"/>
                    </a:lnTo>
                    <a:lnTo>
                      <a:pt x="19" y="2"/>
                    </a:lnTo>
                    <a:lnTo>
                      <a:pt x="29" y="1"/>
                    </a:lnTo>
                    <a:lnTo>
                      <a:pt x="39" y="0"/>
                    </a:lnTo>
                    <a:lnTo>
                      <a:pt x="49" y="0"/>
                    </a:lnTo>
                    <a:lnTo>
                      <a:pt x="61" y="0"/>
                    </a:lnTo>
                    <a:lnTo>
                      <a:pt x="71" y="0"/>
                    </a:lnTo>
                    <a:lnTo>
                      <a:pt x="83" y="0"/>
                    </a:lnTo>
                    <a:lnTo>
                      <a:pt x="93" y="0"/>
                    </a:lnTo>
                    <a:lnTo>
                      <a:pt x="103" y="0"/>
                    </a:lnTo>
                    <a:lnTo>
                      <a:pt x="112" y="0"/>
                    </a:lnTo>
                    <a:lnTo>
                      <a:pt x="112" y="0"/>
                    </a:lnTo>
                    <a:close/>
                  </a:path>
                </a:pathLst>
              </a:custGeom>
              <a:solidFill>
                <a:srgbClr val="B3D9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516" name="Freeform 60"/>
              <p:cNvSpPr>
                <a:spLocks/>
              </p:cNvSpPr>
              <p:nvPr/>
            </p:nvSpPr>
            <p:spPr bwMode="auto">
              <a:xfrm>
                <a:off x="3613" y="3749"/>
                <a:ext cx="152" cy="81"/>
              </a:xfrm>
              <a:custGeom>
                <a:avLst/>
                <a:gdLst>
                  <a:gd name="T0" fmla="*/ 152 w 152"/>
                  <a:gd name="T1" fmla="*/ 3 h 81"/>
                  <a:gd name="T2" fmla="*/ 142 w 152"/>
                  <a:gd name="T3" fmla="*/ 13 h 81"/>
                  <a:gd name="T4" fmla="*/ 133 w 152"/>
                  <a:gd name="T5" fmla="*/ 23 h 81"/>
                  <a:gd name="T6" fmla="*/ 128 w 152"/>
                  <a:gd name="T7" fmla="*/ 34 h 81"/>
                  <a:gd name="T8" fmla="*/ 120 w 152"/>
                  <a:gd name="T9" fmla="*/ 47 h 81"/>
                  <a:gd name="T10" fmla="*/ 113 w 152"/>
                  <a:gd name="T11" fmla="*/ 58 h 81"/>
                  <a:gd name="T12" fmla="*/ 106 w 152"/>
                  <a:gd name="T13" fmla="*/ 69 h 81"/>
                  <a:gd name="T14" fmla="*/ 93 w 152"/>
                  <a:gd name="T15" fmla="*/ 77 h 81"/>
                  <a:gd name="T16" fmla="*/ 79 w 152"/>
                  <a:gd name="T17" fmla="*/ 81 h 81"/>
                  <a:gd name="T18" fmla="*/ 57 w 152"/>
                  <a:gd name="T19" fmla="*/ 81 h 81"/>
                  <a:gd name="T20" fmla="*/ 27 w 152"/>
                  <a:gd name="T21" fmla="*/ 78 h 81"/>
                  <a:gd name="T22" fmla="*/ 10 w 152"/>
                  <a:gd name="T23" fmla="*/ 71 h 81"/>
                  <a:gd name="T24" fmla="*/ 0 w 152"/>
                  <a:gd name="T25" fmla="*/ 63 h 81"/>
                  <a:gd name="T26" fmla="*/ 0 w 152"/>
                  <a:gd name="T27" fmla="*/ 56 h 81"/>
                  <a:gd name="T28" fmla="*/ 5 w 152"/>
                  <a:gd name="T29" fmla="*/ 48 h 81"/>
                  <a:gd name="T30" fmla="*/ 17 w 152"/>
                  <a:gd name="T31" fmla="*/ 40 h 81"/>
                  <a:gd name="T32" fmla="*/ 30 w 152"/>
                  <a:gd name="T33" fmla="*/ 32 h 81"/>
                  <a:gd name="T34" fmla="*/ 42 w 152"/>
                  <a:gd name="T35" fmla="*/ 25 h 81"/>
                  <a:gd name="T36" fmla="*/ 54 w 152"/>
                  <a:gd name="T37" fmla="*/ 17 h 81"/>
                  <a:gd name="T38" fmla="*/ 61 w 152"/>
                  <a:gd name="T39" fmla="*/ 9 h 81"/>
                  <a:gd name="T40" fmla="*/ 64 w 152"/>
                  <a:gd name="T41" fmla="*/ 0 h 81"/>
                  <a:gd name="T42" fmla="*/ 152 w 152"/>
                  <a:gd name="T43" fmla="*/ 3 h 81"/>
                  <a:gd name="T44" fmla="*/ 152 w 152"/>
                  <a:gd name="T45" fmla="*/ 3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52" h="81">
                    <a:moveTo>
                      <a:pt x="152" y="3"/>
                    </a:moveTo>
                    <a:lnTo>
                      <a:pt x="142" y="13"/>
                    </a:lnTo>
                    <a:lnTo>
                      <a:pt x="133" y="23"/>
                    </a:lnTo>
                    <a:lnTo>
                      <a:pt x="128" y="34"/>
                    </a:lnTo>
                    <a:lnTo>
                      <a:pt x="120" y="47"/>
                    </a:lnTo>
                    <a:lnTo>
                      <a:pt x="113" y="58"/>
                    </a:lnTo>
                    <a:lnTo>
                      <a:pt x="106" y="69"/>
                    </a:lnTo>
                    <a:lnTo>
                      <a:pt x="93" y="77"/>
                    </a:lnTo>
                    <a:lnTo>
                      <a:pt x="79" y="81"/>
                    </a:lnTo>
                    <a:lnTo>
                      <a:pt x="57" y="81"/>
                    </a:lnTo>
                    <a:lnTo>
                      <a:pt x="27" y="78"/>
                    </a:lnTo>
                    <a:lnTo>
                      <a:pt x="10" y="71"/>
                    </a:lnTo>
                    <a:lnTo>
                      <a:pt x="0" y="63"/>
                    </a:lnTo>
                    <a:lnTo>
                      <a:pt x="0" y="56"/>
                    </a:lnTo>
                    <a:lnTo>
                      <a:pt x="5" y="48"/>
                    </a:lnTo>
                    <a:lnTo>
                      <a:pt x="17" y="40"/>
                    </a:lnTo>
                    <a:lnTo>
                      <a:pt x="30" y="32"/>
                    </a:lnTo>
                    <a:lnTo>
                      <a:pt x="42" y="25"/>
                    </a:lnTo>
                    <a:lnTo>
                      <a:pt x="54" y="17"/>
                    </a:lnTo>
                    <a:lnTo>
                      <a:pt x="61" y="9"/>
                    </a:lnTo>
                    <a:lnTo>
                      <a:pt x="64" y="0"/>
                    </a:lnTo>
                    <a:lnTo>
                      <a:pt x="152" y="3"/>
                    </a:lnTo>
                    <a:lnTo>
                      <a:pt x="152" y="3"/>
                    </a:lnTo>
                    <a:close/>
                  </a:path>
                </a:pathLst>
              </a:custGeom>
              <a:solidFill>
                <a:srgbClr val="FF00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517" name="Freeform 61"/>
              <p:cNvSpPr>
                <a:spLocks/>
              </p:cNvSpPr>
              <p:nvPr/>
            </p:nvSpPr>
            <p:spPr bwMode="auto">
              <a:xfrm>
                <a:off x="3748" y="3746"/>
                <a:ext cx="176" cy="100"/>
              </a:xfrm>
              <a:custGeom>
                <a:avLst/>
                <a:gdLst>
                  <a:gd name="T0" fmla="*/ 176 w 176"/>
                  <a:gd name="T1" fmla="*/ 6 h 100"/>
                  <a:gd name="T2" fmla="*/ 159 w 176"/>
                  <a:gd name="T3" fmla="*/ 18 h 100"/>
                  <a:gd name="T4" fmla="*/ 147 w 176"/>
                  <a:gd name="T5" fmla="*/ 32 h 100"/>
                  <a:gd name="T6" fmla="*/ 137 w 176"/>
                  <a:gd name="T7" fmla="*/ 46 h 100"/>
                  <a:gd name="T8" fmla="*/ 130 w 176"/>
                  <a:gd name="T9" fmla="*/ 61 h 100"/>
                  <a:gd name="T10" fmla="*/ 120 w 176"/>
                  <a:gd name="T11" fmla="*/ 75 h 100"/>
                  <a:gd name="T12" fmla="*/ 108 w 176"/>
                  <a:gd name="T13" fmla="*/ 86 h 100"/>
                  <a:gd name="T14" fmla="*/ 91 w 176"/>
                  <a:gd name="T15" fmla="*/ 96 h 100"/>
                  <a:gd name="T16" fmla="*/ 69 w 176"/>
                  <a:gd name="T17" fmla="*/ 100 h 100"/>
                  <a:gd name="T18" fmla="*/ 39 w 176"/>
                  <a:gd name="T19" fmla="*/ 99 h 100"/>
                  <a:gd name="T20" fmla="*/ 0 w 176"/>
                  <a:gd name="T21" fmla="*/ 92 h 100"/>
                  <a:gd name="T22" fmla="*/ 12 w 176"/>
                  <a:gd name="T23" fmla="*/ 81 h 100"/>
                  <a:gd name="T24" fmla="*/ 22 w 176"/>
                  <a:gd name="T25" fmla="*/ 67 h 100"/>
                  <a:gd name="T26" fmla="*/ 32 w 176"/>
                  <a:gd name="T27" fmla="*/ 53 h 100"/>
                  <a:gd name="T28" fmla="*/ 42 w 176"/>
                  <a:gd name="T29" fmla="*/ 38 h 100"/>
                  <a:gd name="T30" fmla="*/ 51 w 176"/>
                  <a:gd name="T31" fmla="*/ 25 h 100"/>
                  <a:gd name="T32" fmla="*/ 66 w 176"/>
                  <a:gd name="T33" fmla="*/ 13 h 100"/>
                  <a:gd name="T34" fmla="*/ 86 w 176"/>
                  <a:gd name="T35" fmla="*/ 4 h 100"/>
                  <a:gd name="T36" fmla="*/ 108 w 176"/>
                  <a:gd name="T37" fmla="*/ 0 h 100"/>
                  <a:gd name="T38" fmla="*/ 140 w 176"/>
                  <a:gd name="T39" fmla="*/ 1 h 100"/>
                  <a:gd name="T40" fmla="*/ 176 w 176"/>
                  <a:gd name="T41" fmla="*/ 6 h 100"/>
                  <a:gd name="T42" fmla="*/ 176 w 176"/>
                  <a:gd name="T43" fmla="*/ 6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76" h="100">
                    <a:moveTo>
                      <a:pt x="176" y="6"/>
                    </a:moveTo>
                    <a:lnTo>
                      <a:pt x="159" y="18"/>
                    </a:lnTo>
                    <a:lnTo>
                      <a:pt x="147" y="32"/>
                    </a:lnTo>
                    <a:lnTo>
                      <a:pt x="137" y="46"/>
                    </a:lnTo>
                    <a:lnTo>
                      <a:pt x="130" y="61"/>
                    </a:lnTo>
                    <a:lnTo>
                      <a:pt x="120" y="75"/>
                    </a:lnTo>
                    <a:lnTo>
                      <a:pt x="108" y="86"/>
                    </a:lnTo>
                    <a:lnTo>
                      <a:pt x="91" y="96"/>
                    </a:lnTo>
                    <a:lnTo>
                      <a:pt x="69" y="100"/>
                    </a:lnTo>
                    <a:lnTo>
                      <a:pt x="39" y="99"/>
                    </a:lnTo>
                    <a:lnTo>
                      <a:pt x="0" y="92"/>
                    </a:lnTo>
                    <a:lnTo>
                      <a:pt x="12" y="81"/>
                    </a:lnTo>
                    <a:lnTo>
                      <a:pt x="22" y="67"/>
                    </a:lnTo>
                    <a:lnTo>
                      <a:pt x="32" y="53"/>
                    </a:lnTo>
                    <a:lnTo>
                      <a:pt x="42" y="38"/>
                    </a:lnTo>
                    <a:lnTo>
                      <a:pt x="51" y="25"/>
                    </a:lnTo>
                    <a:lnTo>
                      <a:pt x="66" y="13"/>
                    </a:lnTo>
                    <a:lnTo>
                      <a:pt x="86" y="4"/>
                    </a:lnTo>
                    <a:lnTo>
                      <a:pt x="108" y="0"/>
                    </a:lnTo>
                    <a:lnTo>
                      <a:pt x="140" y="1"/>
                    </a:lnTo>
                    <a:lnTo>
                      <a:pt x="176" y="6"/>
                    </a:lnTo>
                    <a:lnTo>
                      <a:pt x="176" y="6"/>
                    </a:lnTo>
                    <a:close/>
                  </a:path>
                </a:pathLst>
              </a:custGeom>
              <a:solidFill>
                <a:srgbClr val="B3D9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518" name="Freeform 62"/>
              <p:cNvSpPr>
                <a:spLocks/>
              </p:cNvSpPr>
              <p:nvPr/>
            </p:nvSpPr>
            <p:spPr bwMode="auto">
              <a:xfrm>
                <a:off x="3905" y="3744"/>
                <a:ext cx="152" cy="100"/>
              </a:xfrm>
              <a:custGeom>
                <a:avLst/>
                <a:gdLst>
                  <a:gd name="T0" fmla="*/ 149 w 152"/>
                  <a:gd name="T1" fmla="*/ 8 h 100"/>
                  <a:gd name="T2" fmla="*/ 137 w 152"/>
                  <a:gd name="T3" fmla="*/ 19 h 100"/>
                  <a:gd name="T4" fmla="*/ 127 w 152"/>
                  <a:gd name="T5" fmla="*/ 30 h 100"/>
                  <a:gd name="T6" fmla="*/ 120 w 152"/>
                  <a:gd name="T7" fmla="*/ 43 h 100"/>
                  <a:gd name="T8" fmla="*/ 113 w 152"/>
                  <a:gd name="T9" fmla="*/ 55 h 100"/>
                  <a:gd name="T10" fmla="*/ 103 w 152"/>
                  <a:gd name="T11" fmla="*/ 67 h 100"/>
                  <a:gd name="T12" fmla="*/ 93 w 152"/>
                  <a:gd name="T13" fmla="*/ 78 h 100"/>
                  <a:gd name="T14" fmla="*/ 81 w 152"/>
                  <a:gd name="T15" fmla="*/ 88 h 100"/>
                  <a:gd name="T16" fmla="*/ 61 w 152"/>
                  <a:gd name="T17" fmla="*/ 95 h 100"/>
                  <a:gd name="T18" fmla="*/ 34 w 152"/>
                  <a:gd name="T19" fmla="*/ 99 h 100"/>
                  <a:gd name="T20" fmla="*/ 0 w 152"/>
                  <a:gd name="T21" fmla="*/ 100 h 100"/>
                  <a:gd name="T22" fmla="*/ 10 w 152"/>
                  <a:gd name="T23" fmla="*/ 87 h 100"/>
                  <a:gd name="T24" fmla="*/ 17 w 152"/>
                  <a:gd name="T25" fmla="*/ 74 h 100"/>
                  <a:gd name="T26" fmla="*/ 24 w 152"/>
                  <a:gd name="T27" fmla="*/ 58 h 100"/>
                  <a:gd name="T28" fmla="*/ 32 w 152"/>
                  <a:gd name="T29" fmla="*/ 42 h 100"/>
                  <a:gd name="T30" fmla="*/ 42 w 152"/>
                  <a:gd name="T31" fmla="*/ 27 h 100"/>
                  <a:gd name="T32" fmla="*/ 54 w 152"/>
                  <a:gd name="T33" fmla="*/ 14 h 100"/>
                  <a:gd name="T34" fmla="*/ 71 w 152"/>
                  <a:gd name="T35" fmla="*/ 5 h 100"/>
                  <a:gd name="T36" fmla="*/ 93 w 152"/>
                  <a:gd name="T37" fmla="*/ 0 h 100"/>
                  <a:gd name="T38" fmla="*/ 117 w 152"/>
                  <a:gd name="T39" fmla="*/ 0 h 100"/>
                  <a:gd name="T40" fmla="*/ 152 w 152"/>
                  <a:gd name="T41" fmla="*/ 8 h 100"/>
                  <a:gd name="T42" fmla="*/ 152 w 152"/>
                  <a:gd name="T43" fmla="*/ 8 h 100"/>
                  <a:gd name="T44" fmla="*/ 149 w 152"/>
                  <a:gd name="T45" fmla="*/ 8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52" h="100">
                    <a:moveTo>
                      <a:pt x="149" y="8"/>
                    </a:moveTo>
                    <a:lnTo>
                      <a:pt x="137" y="19"/>
                    </a:lnTo>
                    <a:lnTo>
                      <a:pt x="127" y="30"/>
                    </a:lnTo>
                    <a:lnTo>
                      <a:pt x="120" y="43"/>
                    </a:lnTo>
                    <a:lnTo>
                      <a:pt x="113" y="55"/>
                    </a:lnTo>
                    <a:lnTo>
                      <a:pt x="103" y="67"/>
                    </a:lnTo>
                    <a:lnTo>
                      <a:pt x="93" y="78"/>
                    </a:lnTo>
                    <a:lnTo>
                      <a:pt x="81" y="88"/>
                    </a:lnTo>
                    <a:lnTo>
                      <a:pt x="61" y="95"/>
                    </a:lnTo>
                    <a:lnTo>
                      <a:pt x="34" y="99"/>
                    </a:lnTo>
                    <a:lnTo>
                      <a:pt x="0" y="100"/>
                    </a:lnTo>
                    <a:lnTo>
                      <a:pt x="10" y="87"/>
                    </a:lnTo>
                    <a:lnTo>
                      <a:pt x="17" y="74"/>
                    </a:lnTo>
                    <a:lnTo>
                      <a:pt x="24" y="58"/>
                    </a:lnTo>
                    <a:lnTo>
                      <a:pt x="32" y="42"/>
                    </a:lnTo>
                    <a:lnTo>
                      <a:pt x="42" y="27"/>
                    </a:lnTo>
                    <a:lnTo>
                      <a:pt x="54" y="14"/>
                    </a:lnTo>
                    <a:lnTo>
                      <a:pt x="71" y="5"/>
                    </a:lnTo>
                    <a:lnTo>
                      <a:pt x="93" y="0"/>
                    </a:lnTo>
                    <a:lnTo>
                      <a:pt x="117" y="0"/>
                    </a:lnTo>
                    <a:lnTo>
                      <a:pt x="152" y="8"/>
                    </a:lnTo>
                    <a:lnTo>
                      <a:pt x="152" y="8"/>
                    </a:lnTo>
                    <a:lnTo>
                      <a:pt x="149" y="8"/>
                    </a:lnTo>
                    <a:close/>
                  </a:path>
                </a:pathLst>
              </a:custGeom>
              <a:solidFill>
                <a:srgbClr val="FF00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519" name="Freeform 63"/>
              <p:cNvSpPr>
                <a:spLocks/>
              </p:cNvSpPr>
              <p:nvPr/>
            </p:nvSpPr>
            <p:spPr bwMode="auto">
              <a:xfrm>
                <a:off x="3772" y="3863"/>
                <a:ext cx="214" cy="51"/>
              </a:xfrm>
              <a:custGeom>
                <a:avLst/>
                <a:gdLst>
                  <a:gd name="T0" fmla="*/ 214 w 214"/>
                  <a:gd name="T1" fmla="*/ 21 h 51"/>
                  <a:gd name="T2" fmla="*/ 199 w 214"/>
                  <a:gd name="T3" fmla="*/ 19 h 51"/>
                  <a:gd name="T4" fmla="*/ 179 w 214"/>
                  <a:gd name="T5" fmla="*/ 16 h 51"/>
                  <a:gd name="T6" fmla="*/ 160 w 214"/>
                  <a:gd name="T7" fmla="*/ 17 h 51"/>
                  <a:gd name="T8" fmla="*/ 135 w 214"/>
                  <a:gd name="T9" fmla="*/ 19 h 51"/>
                  <a:gd name="T10" fmla="*/ 111 w 214"/>
                  <a:gd name="T11" fmla="*/ 22 h 51"/>
                  <a:gd name="T12" fmla="*/ 86 w 214"/>
                  <a:gd name="T13" fmla="*/ 27 h 51"/>
                  <a:gd name="T14" fmla="*/ 62 w 214"/>
                  <a:gd name="T15" fmla="*/ 32 h 51"/>
                  <a:gd name="T16" fmla="*/ 40 w 214"/>
                  <a:gd name="T17" fmla="*/ 38 h 51"/>
                  <a:gd name="T18" fmla="*/ 18 w 214"/>
                  <a:gd name="T19" fmla="*/ 45 h 51"/>
                  <a:gd name="T20" fmla="*/ 0 w 214"/>
                  <a:gd name="T21" fmla="*/ 51 h 51"/>
                  <a:gd name="T22" fmla="*/ 5 w 214"/>
                  <a:gd name="T23" fmla="*/ 44 h 51"/>
                  <a:gd name="T24" fmla="*/ 13 w 214"/>
                  <a:gd name="T25" fmla="*/ 37 h 51"/>
                  <a:gd name="T26" fmla="*/ 23 w 214"/>
                  <a:gd name="T27" fmla="*/ 31 h 51"/>
                  <a:gd name="T28" fmla="*/ 35 w 214"/>
                  <a:gd name="T29" fmla="*/ 27 h 51"/>
                  <a:gd name="T30" fmla="*/ 50 w 214"/>
                  <a:gd name="T31" fmla="*/ 22 h 51"/>
                  <a:gd name="T32" fmla="*/ 67 w 214"/>
                  <a:gd name="T33" fmla="*/ 17 h 51"/>
                  <a:gd name="T34" fmla="*/ 81 w 214"/>
                  <a:gd name="T35" fmla="*/ 14 h 51"/>
                  <a:gd name="T36" fmla="*/ 96 w 214"/>
                  <a:gd name="T37" fmla="*/ 9 h 51"/>
                  <a:gd name="T38" fmla="*/ 113 w 214"/>
                  <a:gd name="T39" fmla="*/ 6 h 51"/>
                  <a:gd name="T40" fmla="*/ 125 w 214"/>
                  <a:gd name="T41" fmla="*/ 1 h 51"/>
                  <a:gd name="T42" fmla="*/ 135 w 214"/>
                  <a:gd name="T43" fmla="*/ 0 h 51"/>
                  <a:gd name="T44" fmla="*/ 145 w 214"/>
                  <a:gd name="T45" fmla="*/ 0 h 51"/>
                  <a:gd name="T46" fmla="*/ 155 w 214"/>
                  <a:gd name="T47" fmla="*/ 0 h 51"/>
                  <a:gd name="T48" fmla="*/ 167 w 214"/>
                  <a:gd name="T49" fmla="*/ 1 h 51"/>
                  <a:gd name="T50" fmla="*/ 177 w 214"/>
                  <a:gd name="T51" fmla="*/ 4 h 51"/>
                  <a:gd name="T52" fmla="*/ 187 w 214"/>
                  <a:gd name="T53" fmla="*/ 6 h 51"/>
                  <a:gd name="T54" fmla="*/ 197 w 214"/>
                  <a:gd name="T55" fmla="*/ 9 h 51"/>
                  <a:gd name="T56" fmla="*/ 206 w 214"/>
                  <a:gd name="T57" fmla="*/ 13 h 51"/>
                  <a:gd name="T58" fmla="*/ 211 w 214"/>
                  <a:gd name="T59" fmla="*/ 17 h 51"/>
                  <a:gd name="T60" fmla="*/ 214 w 214"/>
                  <a:gd name="T61" fmla="*/ 22 h 51"/>
                  <a:gd name="T62" fmla="*/ 214 w 214"/>
                  <a:gd name="T63" fmla="*/ 22 h 51"/>
                  <a:gd name="T64" fmla="*/ 214 w 214"/>
                  <a:gd name="T65" fmla="*/ 21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14" h="51">
                    <a:moveTo>
                      <a:pt x="214" y="21"/>
                    </a:moveTo>
                    <a:lnTo>
                      <a:pt x="199" y="19"/>
                    </a:lnTo>
                    <a:lnTo>
                      <a:pt x="179" y="16"/>
                    </a:lnTo>
                    <a:lnTo>
                      <a:pt x="160" y="17"/>
                    </a:lnTo>
                    <a:lnTo>
                      <a:pt x="135" y="19"/>
                    </a:lnTo>
                    <a:lnTo>
                      <a:pt x="111" y="22"/>
                    </a:lnTo>
                    <a:lnTo>
                      <a:pt x="86" y="27"/>
                    </a:lnTo>
                    <a:lnTo>
                      <a:pt x="62" y="32"/>
                    </a:lnTo>
                    <a:lnTo>
                      <a:pt x="40" y="38"/>
                    </a:lnTo>
                    <a:lnTo>
                      <a:pt x="18" y="45"/>
                    </a:lnTo>
                    <a:lnTo>
                      <a:pt x="0" y="51"/>
                    </a:lnTo>
                    <a:lnTo>
                      <a:pt x="5" y="44"/>
                    </a:lnTo>
                    <a:lnTo>
                      <a:pt x="13" y="37"/>
                    </a:lnTo>
                    <a:lnTo>
                      <a:pt x="23" y="31"/>
                    </a:lnTo>
                    <a:lnTo>
                      <a:pt x="35" y="27"/>
                    </a:lnTo>
                    <a:lnTo>
                      <a:pt x="50" y="22"/>
                    </a:lnTo>
                    <a:lnTo>
                      <a:pt x="67" y="17"/>
                    </a:lnTo>
                    <a:lnTo>
                      <a:pt x="81" y="14"/>
                    </a:lnTo>
                    <a:lnTo>
                      <a:pt x="96" y="9"/>
                    </a:lnTo>
                    <a:lnTo>
                      <a:pt x="113" y="6"/>
                    </a:lnTo>
                    <a:lnTo>
                      <a:pt x="125" y="1"/>
                    </a:lnTo>
                    <a:lnTo>
                      <a:pt x="135" y="0"/>
                    </a:lnTo>
                    <a:lnTo>
                      <a:pt x="145" y="0"/>
                    </a:lnTo>
                    <a:lnTo>
                      <a:pt x="155" y="0"/>
                    </a:lnTo>
                    <a:lnTo>
                      <a:pt x="167" y="1"/>
                    </a:lnTo>
                    <a:lnTo>
                      <a:pt x="177" y="4"/>
                    </a:lnTo>
                    <a:lnTo>
                      <a:pt x="187" y="6"/>
                    </a:lnTo>
                    <a:lnTo>
                      <a:pt x="197" y="9"/>
                    </a:lnTo>
                    <a:lnTo>
                      <a:pt x="206" y="13"/>
                    </a:lnTo>
                    <a:lnTo>
                      <a:pt x="211" y="17"/>
                    </a:lnTo>
                    <a:lnTo>
                      <a:pt x="214" y="22"/>
                    </a:lnTo>
                    <a:lnTo>
                      <a:pt x="214" y="22"/>
                    </a:lnTo>
                    <a:lnTo>
                      <a:pt x="214" y="21"/>
                    </a:lnTo>
                    <a:close/>
                  </a:path>
                </a:pathLst>
              </a:custGeom>
              <a:solidFill>
                <a:srgbClr val="D18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520" name="Freeform 64"/>
              <p:cNvSpPr>
                <a:spLocks/>
              </p:cNvSpPr>
              <p:nvPr/>
            </p:nvSpPr>
            <p:spPr bwMode="auto">
              <a:xfrm>
                <a:off x="3206" y="3888"/>
                <a:ext cx="218" cy="144"/>
              </a:xfrm>
              <a:custGeom>
                <a:avLst/>
                <a:gdLst>
                  <a:gd name="T0" fmla="*/ 169 w 218"/>
                  <a:gd name="T1" fmla="*/ 143 h 144"/>
                  <a:gd name="T2" fmla="*/ 145 w 218"/>
                  <a:gd name="T3" fmla="*/ 132 h 144"/>
                  <a:gd name="T4" fmla="*/ 118 w 218"/>
                  <a:gd name="T5" fmla="*/ 119 h 144"/>
                  <a:gd name="T6" fmla="*/ 91 w 218"/>
                  <a:gd name="T7" fmla="*/ 108 h 144"/>
                  <a:gd name="T8" fmla="*/ 64 w 218"/>
                  <a:gd name="T9" fmla="*/ 94 h 144"/>
                  <a:gd name="T10" fmla="*/ 40 w 218"/>
                  <a:gd name="T11" fmla="*/ 82 h 144"/>
                  <a:gd name="T12" fmla="*/ 20 w 218"/>
                  <a:gd name="T13" fmla="*/ 68 h 144"/>
                  <a:gd name="T14" fmla="*/ 5 w 218"/>
                  <a:gd name="T15" fmla="*/ 52 h 144"/>
                  <a:gd name="T16" fmla="*/ 0 w 218"/>
                  <a:gd name="T17" fmla="*/ 36 h 144"/>
                  <a:gd name="T18" fmla="*/ 3 w 218"/>
                  <a:gd name="T19" fmla="*/ 19 h 144"/>
                  <a:gd name="T20" fmla="*/ 20 w 218"/>
                  <a:gd name="T21" fmla="*/ 0 h 144"/>
                  <a:gd name="T22" fmla="*/ 30 w 218"/>
                  <a:gd name="T23" fmla="*/ 19 h 144"/>
                  <a:gd name="T24" fmla="*/ 52 w 218"/>
                  <a:gd name="T25" fmla="*/ 34 h 144"/>
                  <a:gd name="T26" fmla="*/ 86 w 218"/>
                  <a:gd name="T27" fmla="*/ 48 h 144"/>
                  <a:gd name="T28" fmla="*/ 123 w 218"/>
                  <a:gd name="T29" fmla="*/ 62 h 144"/>
                  <a:gd name="T30" fmla="*/ 160 w 218"/>
                  <a:gd name="T31" fmla="*/ 75 h 144"/>
                  <a:gd name="T32" fmla="*/ 189 w 218"/>
                  <a:gd name="T33" fmla="*/ 86 h 144"/>
                  <a:gd name="T34" fmla="*/ 211 w 218"/>
                  <a:gd name="T35" fmla="*/ 100 h 144"/>
                  <a:gd name="T36" fmla="*/ 218 w 218"/>
                  <a:gd name="T37" fmla="*/ 114 h 144"/>
                  <a:gd name="T38" fmla="*/ 206 w 218"/>
                  <a:gd name="T39" fmla="*/ 127 h 144"/>
                  <a:gd name="T40" fmla="*/ 169 w 218"/>
                  <a:gd name="T41" fmla="*/ 144 h 144"/>
                  <a:gd name="T42" fmla="*/ 169 w 218"/>
                  <a:gd name="T43" fmla="*/ 144 h 144"/>
                  <a:gd name="T44" fmla="*/ 169 w 218"/>
                  <a:gd name="T45" fmla="*/ 143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18" h="144">
                    <a:moveTo>
                      <a:pt x="169" y="143"/>
                    </a:moveTo>
                    <a:lnTo>
                      <a:pt x="145" y="132"/>
                    </a:lnTo>
                    <a:lnTo>
                      <a:pt x="118" y="119"/>
                    </a:lnTo>
                    <a:lnTo>
                      <a:pt x="91" y="108"/>
                    </a:lnTo>
                    <a:lnTo>
                      <a:pt x="64" y="94"/>
                    </a:lnTo>
                    <a:lnTo>
                      <a:pt x="40" y="82"/>
                    </a:lnTo>
                    <a:lnTo>
                      <a:pt x="20" y="68"/>
                    </a:lnTo>
                    <a:lnTo>
                      <a:pt x="5" y="52"/>
                    </a:lnTo>
                    <a:lnTo>
                      <a:pt x="0" y="36"/>
                    </a:lnTo>
                    <a:lnTo>
                      <a:pt x="3" y="19"/>
                    </a:lnTo>
                    <a:lnTo>
                      <a:pt x="20" y="0"/>
                    </a:lnTo>
                    <a:lnTo>
                      <a:pt x="30" y="19"/>
                    </a:lnTo>
                    <a:lnTo>
                      <a:pt x="52" y="34"/>
                    </a:lnTo>
                    <a:lnTo>
                      <a:pt x="86" y="48"/>
                    </a:lnTo>
                    <a:lnTo>
                      <a:pt x="123" y="62"/>
                    </a:lnTo>
                    <a:lnTo>
                      <a:pt x="160" y="75"/>
                    </a:lnTo>
                    <a:lnTo>
                      <a:pt x="189" y="86"/>
                    </a:lnTo>
                    <a:lnTo>
                      <a:pt x="211" y="100"/>
                    </a:lnTo>
                    <a:lnTo>
                      <a:pt x="218" y="114"/>
                    </a:lnTo>
                    <a:lnTo>
                      <a:pt x="206" y="127"/>
                    </a:lnTo>
                    <a:lnTo>
                      <a:pt x="169" y="144"/>
                    </a:lnTo>
                    <a:lnTo>
                      <a:pt x="169" y="144"/>
                    </a:lnTo>
                    <a:lnTo>
                      <a:pt x="169" y="143"/>
                    </a:lnTo>
                    <a:close/>
                  </a:path>
                </a:pathLst>
              </a:custGeom>
              <a:solidFill>
                <a:srgbClr val="D18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521" name="Freeform 65"/>
              <p:cNvSpPr>
                <a:spLocks/>
              </p:cNvSpPr>
              <p:nvPr/>
            </p:nvSpPr>
            <p:spPr bwMode="auto">
              <a:xfrm>
                <a:off x="3824" y="3917"/>
                <a:ext cx="213" cy="54"/>
              </a:xfrm>
              <a:custGeom>
                <a:avLst/>
                <a:gdLst>
                  <a:gd name="T0" fmla="*/ 213 w 213"/>
                  <a:gd name="T1" fmla="*/ 8 h 54"/>
                  <a:gd name="T2" fmla="*/ 194 w 213"/>
                  <a:gd name="T3" fmla="*/ 13 h 54"/>
                  <a:gd name="T4" fmla="*/ 174 w 213"/>
                  <a:gd name="T5" fmla="*/ 17 h 54"/>
                  <a:gd name="T6" fmla="*/ 154 w 213"/>
                  <a:gd name="T7" fmla="*/ 22 h 54"/>
                  <a:gd name="T8" fmla="*/ 132 w 213"/>
                  <a:gd name="T9" fmla="*/ 27 h 54"/>
                  <a:gd name="T10" fmla="*/ 113 w 213"/>
                  <a:gd name="T11" fmla="*/ 32 h 54"/>
                  <a:gd name="T12" fmla="*/ 91 w 213"/>
                  <a:gd name="T13" fmla="*/ 37 h 54"/>
                  <a:gd name="T14" fmla="*/ 69 w 213"/>
                  <a:gd name="T15" fmla="*/ 41 h 54"/>
                  <a:gd name="T16" fmla="*/ 47 w 213"/>
                  <a:gd name="T17" fmla="*/ 46 h 54"/>
                  <a:gd name="T18" fmla="*/ 24 w 213"/>
                  <a:gd name="T19" fmla="*/ 50 h 54"/>
                  <a:gd name="T20" fmla="*/ 0 w 213"/>
                  <a:gd name="T21" fmla="*/ 54 h 54"/>
                  <a:gd name="T22" fmla="*/ 7 w 213"/>
                  <a:gd name="T23" fmla="*/ 46 h 54"/>
                  <a:gd name="T24" fmla="*/ 17 w 213"/>
                  <a:gd name="T25" fmla="*/ 39 h 54"/>
                  <a:gd name="T26" fmla="*/ 29 w 213"/>
                  <a:gd name="T27" fmla="*/ 33 h 54"/>
                  <a:gd name="T28" fmla="*/ 44 w 213"/>
                  <a:gd name="T29" fmla="*/ 27 h 54"/>
                  <a:gd name="T30" fmla="*/ 61 w 213"/>
                  <a:gd name="T31" fmla="*/ 22 h 54"/>
                  <a:gd name="T32" fmla="*/ 76 w 213"/>
                  <a:gd name="T33" fmla="*/ 17 h 54"/>
                  <a:gd name="T34" fmla="*/ 93 w 213"/>
                  <a:gd name="T35" fmla="*/ 13 h 54"/>
                  <a:gd name="T36" fmla="*/ 110 w 213"/>
                  <a:gd name="T37" fmla="*/ 9 h 54"/>
                  <a:gd name="T38" fmla="*/ 127 w 213"/>
                  <a:gd name="T39" fmla="*/ 5 h 54"/>
                  <a:gd name="T40" fmla="*/ 145 w 213"/>
                  <a:gd name="T41" fmla="*/ 0 h 54"/>
                  <a:gd name="T42" fmla="*/ 152 w 213"/>
                  <a:gd name="T43" fmla="*/ 0 h 54"/>
                  <a:gd name="T44" fmla="*/ 159 w 213"/>
                  <a:gd name="T45" fmla="*/ 0 h 54"/>
                  <a:gd name="T46" fmla="*/ 167 w 213"/>
                  <a:gd name="T47" fmla="*/ 0 h 54"/>
                  <a:gd name="T48" fmla="*/ 174 w 213"/>
                  <a:gd name="T49" fmla="*/ 1 h 54"/>
                  <a:gd name="T50" fmla="*/ 181 w 213"/>
                  <a:gd name="T51" fmla="*/ 2 h 54"/>
                  <a:gd name="T52" fmla="*/ 186 w 213"/>
                  <a:gd name="T53" fmla="*/ 3 h 54"/>
                  <a:gd name="T54" fmla="*/ 194 w 213"/>
                  <a:gd name="T55" fmla="*/ 5 h 54"/>
                  <a:gd name="T56" fmla="*/ 201 w 213"/>
                  <a:gd name="T57" fmla="*/ 7 h 54"/>
                  <a:gd name="T58" fmla="*/ 206 w 213"/>
                  <a:gd name="T59" fmla="*/ 8 h 54"/>
                  <a:gd name="T60" fmla="*/ 213 w 213"/>
                  <a:gd name="T61" fmla="*/ 9 h 54"/>
                  <a:gd name="T62" fmla="*/ 213 w 213"/>
                  <a:gd name="T63" fmla="*/ 9 h 54"/>
                  <a:gd name="T64" fmla="*/ 213 w 213"/>
                  <a:gd name="T65" fmla="*/ 8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13" h="54">
                    <a:moveTo>
                      <a:pt x="213" y="8"/>
                    </a:moveTo>
                    <a:lnTo>
                      <a:pt x="194" y="13"/>
                    </a:lnTo>
                    <a:lnTo>
                      <a:pt x="174" y="17"/>
                    </a:lnTo>
                    <a:lnTo>
                      <a:pt x="154" y="22"/>
                    </a:lnTo>
                    <a:lnTo>
                      <a:pt x="132" y="27"/>
                    </a:lnTo>
                    <a:lnTo>
                      <a:pt x="113" y="32"/>
                    </a:lnTo>
                    <a:lnTo>
                      <a:pt x="91" y="37"/>
                    </a:lnTo>
                    <a:lnTo>
                      <a:pt x="69" y="41"/>
                    </a:lnTo>
                    <a:lnTo>
                      <a:pt x="47" y="46"/>
                    </a:lnTo>
                    <a:lnTo>
                      <a:pt x="24" y="50"/>
                    </a:lnTo>
                    <a:lnTo>
                      <a:pt x="0" y="54"/>
                    </a:lnTo>
                    <a:lnTo>
                      <a:pt x="7" y="46"/>
                    </a:lnTo>
                    <a:lnTo>
                      <a:pt x="17" y="39"/>
                    </a:lnTo>
                    <a:lnTo>
                      <a:pt x="29" y="33"/>
                    </a:lnTo>
                    <a:lnTo>
                      <a:pt x="44" y="27"/>
                    </a:lnTo>
                    <a:lnTo>
                      <a:pt x="61" y="22"/>
                    </a:lnTo>
                    <a:lnTo>
                      <a:pt x="76" y="17"/>
                    </a:lnTo>
                    <a:lnTo>
                      <a:pt x="93" y="13"/>
                    </a:lnTo>
                    <a:lnTo>
                      <a:pt x="110" y="9"/>
                    </a:lnTo>
                    <a:lnTo>
                      <a:pt x="127" y="5"/>
                    </a:lnTo>
                    <a:lnTo>
                      <a:pt x="145" y="0"/>
                    </a:lnTo>
                    <a:lnTo>
                      <a:pt x="152" y="0"/>
                    </a:lnTo>
                    <a:lnTo>
                      <a:pt x="159" y="0"/>
                    </a:lnTo>
                    <a:lnTo>
                      <a:pt x="167" y="0"/>
                    </a:lnTo>
                    <a:lnTo>
                      <a:pt x="174" y="1"/>
                    </a:lnTo>
                    <a:lnTo>
                      <a:pt x="181" y="2"/>
                    </a:lnTo>
                    <a:lnTo>
                      <a:pt x="186" y="3"/>
                    </a:lnTo>
                    <a:lnTo>
                      <a:pt x="194" y="5"/>
                    </a:lnTo>
                    <a:lnTo>
                      <a:pt x="201" y="7"/>
                    </a:lnTo>
                    <a:lnTo>
                      <a:pt x="206" y="8"/>
                    </a:lnTo>
                    <a:lnTo>
                      <a:pt x="213" y="9"/>
                    </a:lnTo>
                    <a:lnTo>
                      <a:pt x="213" y="9"/>
                    </a:lnTo>
                    <a:lnTo>
                      <a:pt x="213" y="8"/>
                    </a:lnTo>
                    <a:close/>
                  </a:path>
                </a:pathLst>
              </a:custGeom>
              <a:solidFill>
                <a:srgbClr val="D18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522" name="Freeform 66"/>
              <p:cNvSpPr>
                <a:spLocks/>
              </p:cNvSpPr>
              <p:nvPr/>
            </p:nvSpPr>
            <p:spPr bwMode="auto">
              <a:xfrm>
                <a:off x="3949" y="3958"/>
                <a:ext cx="221" cy="54"/>
              </a:xfrm>
              <a:custGeom>
                <a:avLst/>
                <a:gdLst>
                  <a:gd name="T0" fmla="*/ 221 w 221"/>
                  <a:gd name="T1" fmla="*/ 0 h 54"/>
                  <a:gd name="T2" fmla="*/ 216 w 221"/>
                  <a:gd name="T3" fmla="*/ 5 h 54"/>
                  <a:gd name="T4" fmla="*/ 211 w 221"/>
                  <a:gd name="T5" fmla="*/ 8 h 54"/>
                  <a:gd name="T6" fmla="*/ 201 w 221"/>
                  <a:gd name="T7" fmla="*/ 12 h 54"/>
                  <a:gd name="T8" fmla="*/ 191 w 221"/>
                  <a:gd name="T9" fmla="*/ 13 h 54"/>
                  <a:gd name="T10" fmla="*/ 179 w 221"/>
                  <a:gd name="T11" fmla="*/ 15 h 54"/>
                  <a:gd name="T12" fmla="*/ 167 w 221"/>
                  <a:gd name="T13" fmla="*/ 16 h 54"/>
                  <a:gd name="T14" fmla="*/ 157 w 221"/>
                  <a:gd name="T15" fmla="*/ 17 h 54"/>
                  <a:gd name="T16" fmla="*/ 145 w 221"/>
                  <a:gd name="T17" fmla="*/ 20 h 54"/>
                  <a:gd name="T18" fmla="*/ 135 w 221"/>
                  <a:gd name="T19" fmla="*/ 22 h 54"/>
                  <a:gd name="T20" fmla="*/ 125 w 221"/>
                  <a:gd name="T21" fmla="*/ 24 h 54"/>
                  <a:gd name="T22" fmla="*/ 115 w 221"/>
                  <a:gd name="T23" fmla="*/ 29 h 54"/>
                  <a:gd name="T24" fmla="*/ 105 w 221"/>
                  <a:gd name="T25" fmla="*/ 32 h 54"/>
                  <a:gd name="T26" fmla="*/ 96 w 221"/>
                  <a:gd name="T27" fmla="*/ 36 h 54"/>
                  <a:gd name="T28" fmla="*/ 83 w 221"/>
                  <a:gd name="T29" fmla="*/ 38 h 54"/>
                  <a:gd name="T30" fmla="*/ 73 w 221"/>
                  <a:gd name="T31" fmla="*/ 41 h 54"/>
                  <a:gd name="T32" fmla="*/ 61 w 221"/>
                  <a:gd name="T33" fmla="*/ 44 h 54"/>
                  <a:gd name="T34" fmla="*/ 51 w 221"/>
                  <a:gd name="T35" fmla="*/ 46 h 54"/>
                  <a:gd name="T36" fmla="*/ 39 w 221"/>
                  <a:gd name="T37" fmla="*/ 49 h 54"/>
                  <a:gd name="T38" fmla="*/ 29 w 221"/>
                  <a:gd name="T39" fmla="*/ 52 h 54"/>
                  <a:gd name="T40" fmla="*/ 20 w 221"/>
                  <a:gd name="T41" fmla="*/ 54 h 54"/>
                  <a:gd name="T42" fmla="*/ 0 w 221"/>
                  <a:gd name="T43" fmla="*/ 45 h 54"/>
                  <a:gd name="T44" fmla="*/ 17 w 221"/>
                  <a:gd name="T45" fmla="*/ 38 h 54"/>
                  <a:gd name="T46" fmla="*/ 37 w 221"/>
                  <a:gd name="T47" fmla="*/ 30 h 54"/>
                  <a:gd name="T48" fmla="*/ 56 w 221"/>
                  <a:gd name="T49" fmla="*/ 23 h 54"/>
                  <a:gd name="T50" fmla="*/ 76 w 221"/>
                  <a:gd name="T51" fmla="*/ 17 h 54"/>
                  <a:gd name="T52" fmla="*/ 98 w 221"/>
                  <a:gd name="T53" fmla="*/ 12 h 54"/>
                  <a:gd name="T54" fmla="*/ 120 w 221"/>
                  <a:gd name="T55" fmla="*/ 7 h 54"/>
                  <a:gd name="T56" fmla="*/ 145 w 221"/>
                  <a:gd name="T57" fmla="*/ 4 h 54"/>
                  <a:gd name="T58" fmla="*/ 169 w 221"/>
                  <a:gd name="T59" fmla="*/ 1 h 54"/>
                  <a:gd name="T60" fmla="*/ 194 w 221"/>
                  <a:gd name="T61" fmla="*/ 0 h 54"/>
                  <a:gd name="T62" fmla="*/ 221 w 221"/>
                  <a:gd name="T63" fmla="*/ 0 h 54"/>
                  <a:gd name="T64" fmla="*/ 221 w 221"/>
                  <a:gd name="T65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21" h="54">
                    <a:moveTo>
                      <a:pt x="221" y="0"/>
                    </a:moveTo>
                    <a:lnTo>
                      <a:pt x="216" y="5"/>
                    </a:lnTo>
                    <a:lnTo>
                      <a:pt x="211" y="8"/>
                    </a:lnTo>
                    <a:lnTo>
                      <a:pt x="201" y="12"/>
                    </a:lnTo>
                    <a:lnTo>
                      <a:pt x="191" y="13"/>
                    </a:lnTo>
                    <a:lnTo>
                      <a:pt x="179" y="15"/>
                    </a:lnTo>
                    <a:lnTo>
                      <a:pt x="167" y="16"/>
                    </a:lnTo>
                    <a:lnTo>
                      <a:pt x="157" y="17"/>
                    </a:lnTo>
                    <a:lnTo>
                      <a:pt x="145" y="20"/>
                    </a:lnTo>
                    <a:lnTo>
                      <a:pt x="135" y="22"/>
                    </a:lnTo>
                    <a:lnTo>
                      <a:pt x="125" y="24"/>
                    </a:lnTo>
                    <a:lnTo>
                      <a:pt x="115" y="29"/>
                    </a:lnTo>
                    <a:lnTo>
                      <a:pt x="105" y="32"/>
                    </a:lnTo>
                    <a:lnTo>
                      <a:pt x="96" y="36"/>
                    </a:lnTo>
                    <a:lnTo>
                      <a:pt x="83" y="38"/>
                    </a:lnTo>
                    <a:lnTo>
                      <a:pt x="73" y="41"/>
                    </a:lnTo>
                    <a:lnTo>
                      <a:pt x="61" y="44"/>
                    </a:lnTo>
                    <a:lnTo>
                      <a:pt x="51" y="46"/>
                    </a:lnTo>
                    <a:lnTo>
                      <a:pt x="39" y="49"/>
                    </a:lnTo>
                    <a:lnTo>
                      <a:pt x="29" y="52"/>
                    </a:lnTo>
                    <a:lnTo>
                      <a:pt x="20" y="54"/>
                    </a:lnTo>
                    <a:lnTo>
                      <a:pt x="0" y="45"/>
                    </a:lnTo>
                    <a:lnTo>
                      <a:pt x="17" y="38"/>
                    </a:lnTo>
                    <a:lnTo>
                      <a:pt x="37" y="30"/>
                    </a:lnTo>
                    <a:lnTo>
                      <a:pt x="56" y="23"/>
                    </a:lnTo>
                    <a:lnTo>
                      <a:pt x="76" y="17"/>
                    </a:lnTo>
                    <a:lnTo>
                      <a:pt x="98" y="12"/>
                    </a:lnTo>
                    <a:lnTo>
                      <a:pt x="120" y="7"/>
                    </a:lnTo>
                    <a:lnTo>
                      <a:pt x="145" y="4"/>
                    </a:lnTo>
                    <a:lnTo>
                      <a:pt x="169" y="1"/>
                    </a:lnTo>
                    <a:lnTo>
                      <a:pt x="194" y="0"/>
                    </a:lnTo>
                    <a:lnTo>
                      <a:pt x="221" y="0"/>
                    </a:lnTo>
                    <a:lnTo>
                      <a:pt x="221" y="0"/>
                    </a:lnTo>
                    <a:close/>
                  </a:path>
                </a:pathLst>
              </a:custGeom>
              <a:solidFill>
                <a:srgbClr val="D18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523" name="Freeform 67"/>
              <p:cNvSpPr>
                <a:spLocks/>
              </p:cNvSpPr>
              <p:nvPr/>
            </p:nvSpPr>
            <p:spPr bwMode="auto">
              <a:xfrm>
                <a:off x="3464" y="3999"/>
                <a:ext cx="934" cy="217"/>
              </a:xfrm>
              <a:custGeom>
                <a:avLst/>
                <a:gdLst>
                  <a:gd name="T0" fmla="*/ 220 w 934"/>
                  <a:gd name="T1" fmla="*/ 161 h 217"/>
                  <a:gd name="T2" fmla="*/ 291 w 934"/>
                  <a:gd name="T3" fmla="*/ 169 h 217"/>
                  <a:gd name="T4" fmla="*/ 362 w 934"/>
                  <a:gd name="T5" fmla="*/ 177 h 217"/>
                  <a:gd name="T6" fmla="*/ 438 w 934"/>
                  <a:gd name="T7" fmla="*/ 185 h 217"/>
                  <a:gd name="T8" fmla="*/ 514 w 934"/>
                  <a:gd name="T9" fmla="*/ 191 h 217"/>
                  <a:gd name="T10" fmla="*/ 590 w 934"/>
                  <a:gd name="T11" fmla="*/ 195 h 217"/>
                  <a:gd name="T12" fmla="*/ 666 w 934"/>
                  <a:gd name="T13" fmla="*/ 196 h 217"/>
                  <a:gd name="T14" fmla="*/ 737 w 934"/>
                  <a:gd name="T15" fmla="*/ 191 h 217"/>
                  <a:gd name="T16" fmla="*/ 808 w 934"/>
                  <a:gd name="T17" fmla="*/ 182 h 217"/>
                  <a:gd name="T18" fmla="*/ 875 w 934"/>
                  <a:gd name="T19" fmla="*/ 167 h 217"/>
                  <a:gd name="T20" fmla="*/ 934 w 934"/>
                  <a:gd name="T21" fmla="*/ 144 h 217"/>
                  <a:gd name="T22" fmla="*/ 929 w 934"/>
                  <a:gd name="T23" fmla="*/ 160 h 217"/>
                  <a:gd name="T24" fmla="*/ 916 w 934"/>
                  <a:gd name="T25" fmla="*/ 174 h 217"/>
                  <a:gd name="T26" fmla="*/ 894 w 934"/>
                  <a:gd name="T27" fmla="*/ 183 h 217"/>
                  <a:gd name="T28" fmla="*/ 867 w 934"/>
                  <a:gd name="T29" fmla="*/ 190 h 217"/>
                  <a:gd name="T30" fmla="*/ 835 w 934"/>
                  <a:gd name="T31" fmla="*/ 196 h 217"/>
                  <a:gd name="T32" fmla="*/ 799 w 934"/>
                  <a:gd name="T33" fmla="*/ 200 h 217"/>
                  <a:gd name="T34" fmla="*/ 764 w 934"/>
                  <a:gd name="T35" fmla="*/ 204 h 217"/>
                  <a:gd name="T36" fmla="*/ 728 w 934"/>
                  <a:gd name="T37" fmla="*/ 207 h 217"/>
                  <a:gd name="T38" fmla="*/ 693 w 934"/>
                  <a:gd name="T39" fmla="*/ 211 h 217"/>
                  <a:gd name="T40" fmla="*/ 661 w 934"/>
                  <a:gd name="T41" fmla="*/ 215 h 217"/>
                  <a:gd name="T42" fmla="*/ 598 w 934"/>
                  <a:gd name="T43" fmla="*/ 216 h 217"/>
                  <a:gd name="T44" fmla="*/ 534 w 934"/>
                  <a:gd name="T45" fmla="*/ 217 h 217"/>
                  <a:gd name="T46" fmla="*/ 473 w 934"/>
                  <a:gd name="T47" fmla="*/ 216 h 217"/>
                  <a:gd name="T48" fmla="*/ 411 w 934"/>
                  <a:gd name="T49" fmla="*/ 214 h 217"/>
                  <a:gd name="T50" fmla="*/ 350 w 934"/>
                  <a:gd name="T51" fmla="*/ 209 h 217"/>
                  <a:gd name="T52" fmla="*/ 291 w 934"/>
                  <a:gd name="T53" fmla="*/ 203 h 217"/>
                  <a:gd name="T54" fmla="*/ 232 w 934"/>
                  <a:gd name="T55" fmla="*/ 193 h 217"/>
                  <a:gd name="T56" fmla="*/ 176 w 934"/>
                  <a:gd name="T57" fmla="*/ 180 h 217"/>
                  <a:gd name="T58" fmla="*/ 122 w 934"/>
                  <a:gd name="T59" fmla="*/ 163 h 217"/>
                  <a:gd name="T60" fmla="*/ 71 w 934"/>
                  <a:gd name="T61" fmla="*/ 141 h 217"/>
                  <a:gd name="T62" fmla="*/ 71 w 934"/>
                  <a:gd name="T63" fmla="*/ 126 h 217"/>
                  <a:gd name="T64" fmla="*/ 68 w 934"/>
                  <a:gd name="T65" fmla="*/ 111 h 217"/>
                  <a:gd name="T66" fmla="*/ 63 w 934"/>
                  <a:gd name="T67" fmla="*/ 96 h 217"/>
                  <a:gd name="T68" fmla="*/ 58 w 934"/>
                  <a:gd name="T69" fmla="*/ 83 h 217"/>
                  <a:gd name="T70" fmla="*/ 51 w 934"/>
                  <a:gd name="T71" fmla="*/ 69 h 217"/>
                  <a:gd name="T72" fmla="*/ 41 w 934"/>
                  <a:gd name="T73" fmla="*/ 55 h 217"/>
                  <a:gd name="T74" fmla="*/ 32 w 934"/>
                  <a:gd name="T75" fmla="*/ 41 h 217"/>
                  <a:gd name="T76" fmla="*/ 22 w 934"/>
                  <a:gd name="T77" fmla="*/ 28 h 217"/>
                  <a:gd name="T78" fmla="*/ 12 w 934"/>
                  <a:gd name="T79" fmla="*/ 14 h 217"/>
                  <a:gd name="T80" fmla="*/ 0 w 934"/>
                  <a:gd name="T81" fmla="*/ 0 h 217"/>
                  <a:gd name="T82" fmla="*/ 36 w 934"/>
                  <a:gd name="T83" fmla="*/ 12 h 217"/>
                  <a:gd name="T84" fmla="*/ 61 w 934"/>
                  <a:gd name="T85" fmla="*/ 27 h 217"/>
                  <a:gd name="T86" fmla="*/ 76 w 934"/>
                  <a:gd name="T87" fmla="*/ 44 h 217"/>
                  <a:gd name="T88" fmla="*/ 88 w 934"/>
                  <a:gd name="T89" fmla="*/ 63 h 217"/>
                  <a:gd name="T90" fmla="*/ 95 w 934"/>
                  <a:gd name="T91" fmla="*/ 83 h 217"/>
                  <a:gd name="T92" fmla="*/ 105 w 934"/>
                  <a:gd name="T93" fmla="*/ 102 h 217"/>
                  <a:gd name="T94" fmla="*/ 120 w 934"/>
                  <a:gd name="T95" fmla="*/ 121 h 217"/>
                  <a:gd name="T96" fmla="*/ 142 w 934"/>
                  <a:gd name="T97" fmla="*/ 139 h 217"/>
                  <a:gd name="T98" fmla="*/ 176 w 934"/>
                  <a:gd name="T99" fmla="*/ 152 h 217"/>
                  <a:gd name="T100" fmla="*/ 220 w 934"/>
                  <a:gd name="T101" fmla="*/ 161 h 217"/>
                  <a:gd name="T102" fmla="*/ 220 w 934"/>
                  <a:gd name="T103" fmla="*/ 161 h 2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934" h="217">
                    <a:moveTo>
                      <a:pt x="220" y="161"/>
                    </a:moveTo>
                    <a:lnTo>
                      <a:pt x="291" y="169"/>
                    </a:lnTo>
                    <a:lnTo>
                      <a:pt x="362" y="177"/>
                    </a:lnTo>
                    <a:lnTo>
                      <a:pt x="438" y="185"/>
                    </a:lnTo>
                    <a:lnTo>
                      <a:pt x="514" y="191"/>
                    </a:lnTo>
                    <a:lnTo>
                      <a:pt x="590" y="195"/>
                    </a:lnTo>
                    <a:lnTo>
                      <a:pt x="666" y="196"/>
                    </a:lnTo>
                    <a:lnTo>
                      <a:pt x="737" y="191"/>
                    </a:lnTo>
                    <a:lnTo>
                      <a:pt x="808" y="182"/>
                    </a:lnTo>
                    <a:lnTo>
                      <a:pt x="875" y="167"/>
                    </a:lnTo>
                    <a:lnTo>
                      <a:pt x="934" y="144"/>
                    </a:lnTo>
                    <a:lnTo>
                      <a:pt x="929" y="160"/>
                    </a:lnTo>
                    <a:lnTo>
                      <a:pt x="916" y="174"/>
                    </a:lnTo>
                    <a:lnTo>
                      <a:pt x="894" y="183"/>
                    </a:lnTo>
                    <a:lnTo>
                      <a:pt x="867" y="190"/>
                    </a:lnTo>
                    <a:lnTo>
                      <a:pt x="835" y="196"/>
                    </a:lnTo>
                    <a:lnTo>
                      <a:pt x="799" y="200"/>
                    </a:lnTo>
                    <a:lnTo>
                      <a:pt x="764" y="204"/>
                    </a:lnTo>
                    <a:lnTo>
                      <a:pt x="728" y="207"/>
                    </a:lnTo>
                    <a:lnTo>
                      <a:pt x="693" y="211"/>
                    </a:lnTo>
                    <a:lnTo>
                      <a:pt x="661" y="215"/>
                    </a:lnTo>
                    <a:lnTo>
                      <a:pt x="598" y="216"/>
                    </a:lnTo>
                    <a:lnTo>
                      <a:pt x="534" y="217"/>
                    </a:lnTo>
                    <a:lnTo>
                      <a:pt x="473" y="216"/>
                    </a:lnTo>
                    <a:lnTo>
                      <a:pt x="411" y="214"/>
                    </a:lnTo>
                    <a:lnTo>
                      <a:pt x="350" y="209"/>
                    </a:lnTo>
                    <a:lnTo>
                      <a:pt x="291" y="203"/>
                    </a:lnTo>
                    <a:lnTo>
                      <a:pt x="232" y="193"/>
                    </a:lnTo>
                    <a:lnTo>
                      <a:pt x="176" y="180"/>
                    </a:lnTo>
                    <a:lnTo>
                      <a:pt x="122" y="163"/>
                    </a:lnTo>
                    <a:lnTo>
                      <a:pt x="71" y="141"/>
                    </a:lnTo>
                    <a:lnTo>
                      <a:pt x="71" y="126"/>
                    </a:lnTo>
                    <a:lnTo>
                      <a:pt x="68" y="111"/>
                    </a:lnTo>
                    <a:lnTo>
                      <a:pt x="63" y="96"/>
                    </a:lnTo>
                    <a:lnTo>
                      <a:pt x="58" y="83"/>
                    </a:lnTo>
                    <a:lnTo>
                      <a:pt x="51" y="69"/>
                    </a:lnTo>
                    <a:lnTo>
                      <a:pt x="41" y="55"/>
                    </a:lnTo>
                    <a:lnTo>
                      <a:pt x="32" y="41"/>
                    </a:lnTo>
                    <a:lnTo>
                      <a:pt x="22" y="28"/>
                    </a:lnTo>
                    <a:lnTo>
                      <a:pt x="12" y="14"/>
                    </a:lnTo>
                    <a:lnTo>
                      <a:pt x="0" y="0"/>
                    </a:lnTo>
                    <a:lnTo>
                      <a:pt x="36" y="12"/>
                    </a:lnTo>
                    <a:lnTo>
                      <a:pt x="61" y="27"/>
                    </a:lnTo>
                    <a:lnTo>
                      <a:pt x="76" y="44"/>
                    </a:lnTo>
                    <a:lnTo>
                      <a:pt x="88" y="63"/>
                    </a:lnTo>
                    <a:lnTo>
                      <a:pt x="95" y="83"/>
                    </a:lnTo>
                    <a:lnTo>
                      <a:pt x="105" y="102"/>
                    </a:lnTo>
                    <a:lnTo>
                      <a:pt x="120" y="121"/>
                    </a:lnTo>
                    <a:lnTo>
                      <a:pt x="142" y="139"/>
                    </a:lnTo>
                    <a:lnTo>
                      <a:pt x="176" y="152"/>
                    </a:lnTo>
                    <a:lnTo>
                      <a:pt x="220" y="161"/>
                    </a:lnTo>
                    <a:lnTo>
                      <a:pt x="220" y="161"/>
                    </a:lnTo>
                    <a:close/>
                  </a:path>
                </a:pathLst>
              </a:custGeom>
              <a:solidFill>
                <a:srgbClr val="D18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524" name="Freeform 68"/>
              <p:cNvSpPr>
                <a:spLocks/>
              </p:cNvSpPr>
              <p:nvPr/>
            </p:nvSpPr>
            <p:spPr bwMode="auto">
              <a:xfrm>
                <a:off x="2140" y="3743"/>
                <a:ext cx="101" cy="121"/>
              </a:xfrm>
              <a:custGeom>
                <a:avLst/>
                <a:gdLst>
                  <a:gd name="T0" fmla="*/ 81 w 101"/>
                  <a:gd name="T1" fmla="*/ 103 h 121"/>
                  <a:gd name="T2" fmla="*/ 44 w 101"/>
                  <a:gd name="T3" fmla="*/ 121 h 121"/>
                  <a:gd name="T4" fmla="*/ 39 w 101"/>
                  <a:gd name="T5" fmla="*/ 110 h 121"/>
                  <a:gd name="T6" fmla="*/ 34 w 101"/>
                  <a:gd name="T7" fmla="*/ 100 h 121"/>
                  <a:gd name="T8" fmla="*/ 29 w 101"/>
                  <a:gd name="T9" fmla="*/ 88 h 121"/>
                  <a:gd name="T10" fmla="*/ 25 w 101"/>
                  <a:gd name="T11" fmla="*/ 77 h 121"/>
                  <a:gd name="T12" fmla="*/ 20 w 101"/>
                  <a:gd name="T13" fmla="*/ 67 h 121"/>
                  <a:gd name="T14" fmla="*/ 15 w 101"/>
                  <a:gd name="T15" fmla="*/ 55 h 121"/>
                  <a:gd name="T16" fmla="*/ 10 w 101"/>
                  <a:gd name="T17" fmla="*/ 44 h 121"/>
                  <a:gd name="T18" fmla="*/ 5 w 101"/>
                  <a:gd name="T19" fmla="*/ 32 h 121"/>
                  <a:gd name="T20" fmla="*/ 3 w 101"/>
                  <a:gd name="T21" fmla="*/ 20 h 121"/>
                  <a:gd name="T22" fmla="*/ 0 w 101"/>
                  <a:gd name="T23" fmla="*/ 6 h 121"/>
                  <a:gd name="T24" fmla="*/ 47 w 101"/>
                  <a:gd name="T25" fmla="*/ 0 h 121"/>
                  <a:gd name="T26" fmla="*/ 76 w 101"/>
                  <a:gd name="T27" fmla="*/ 0 h 121"/>
                  <a:gd name="T28" fmla="*/ 93 w 101"/>
                  <a:gd name="T29" fmla="*/ 6 h 121"/>
                  <a:gd name="T30" fmla="*/ 101 w 101"/>
                  <a:gd name="T31" fmla="*/ 16 h 121"/>
                  <a:gd name="T32" fmla="*/ 101 w 101"/>
                  <a:gd name="T33" fmla="*/ 30 h 121"/>
                  <a:gd name="T34" fmla="*/ 93 w 101"/>
                  <a:gd name="T35" fmla="*/ 46 h 121"/>
                  <a:gd name="T36" fmla="*/ 86 w 101"/>
                  <a:gd name="T37" fmla="*/ 62 h 121"/>
                  <a:gd name="T38" fmla="*/ 81 w 101"/>
                  <a:gd name="T39" fmla="*/ 78 h 121"/>
                  <a:gd name="T40" fmla="*/ 79 w 101"/>
                  <a:gd name="T41" fmla="*/ 93 h 121"/>
                  <a:gd name="T42" fmla="*/ 81 w 101"/>
                  <a:gd name="T43" fmla="*/ 104 h 121"/>
                  <a:gd name="T44" fmla="*/ 81 w 101"/>
                  <a:gd name="T45" fmla="*/ 104 h 121"/>
                  <a:gd name="T46" fmla="*/ 81 w 101"/>
                  <a:gd name="T47" fmla="*/ 103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01" h="121">
                    <a:moveTo>
                      <a:pt x="81" y="103"/>
                    </a:moveTo>
                    <a:lnTo>
                      <a:pt x="44" y="121"/>
                    </a:lnTo>
                    <a:lnTo>
                      <a:pt x="39" y="110"/>
                    </a:lnTo>
                    <a:lnTo>
                      <a:pt x="34" y="100"/>
                    </a:lnTo>
                    <a:lnTo>
                      <a:pt x="29" y="88"/>
                    </a:lnTo>
                    <a:lnTo>
                      <a:pt x="25" y="77"/>
                    </a:lnTo>
                    <a:lnTo>
                      <a:pt x="20" y="67"/>
                    </a:lnTo>
                    <a:lnTo>
                      <a:pt x="15" y="55"/>
                    </a:lnTo>
                    <a:lnTo>
                      <a:pt x="10" y="44"/>
                    </a:lnTo>
                    <a:lnTo>
                      <a:pt x="5" y="32"/>
                    </a:lnTo>
                    <a:lnTo>
                      <a:pt x="3" y="20"/>
                    </a:lnTo>
                    <a:lnTo>
                      <a:pt x="0" y="6"/>
                    </a:lnTo>
                    <a:lnTo>
                      <a:pt x="47" y="0"/>
                    </a:lnTo>
                    <a:lnTo>
                      <a:pt x="76" y="0"/>
                    </a:lnTo>
                    <a:lnTo>
                      <a:pt x="93" y="6"/>
                    </a:lnTo>
                    <a:lnTo>
                      <a:pt x="101" y="16"/>
                    </a:lnTo>
                    <a:lnTo>
                      <a:pt x="101" y="30"/>
                    </a:lnTo>
                    <a:lnTo>
                      <a:pt x="93" y="46"/>
                    </a:lnTo>
                    <a:lnTo>
                      <a:pt x="86" y="62"/>
                    </a:lnTo>
                    <a:lnTo>
                      <a:pt x="81" y="78"/>
                    </a:lnTo>
                    <a:lnTo>
                      <a:pt x="79" y="93"/>
                    </a:lnTo>
                    <a:lnTo>
                      <a:pt x="81" y="104"/>
                    </a:lnTo>
                    <a:lnTo>
                      <a:pt x="81" y="104"/>
                    </a:lnTo>
                    <a:lnTo>
                      <a:pt x="81" y="103"/>
                    </a:lnTo>
                    <a:close/>
                  </a:path>
                </a:pathLst>
              </a:custGeom>
              <a:solidFill>
                <a:srgbClr val="FF00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525" name="Freeform 69"/>
              <p:cNvSpPr>
                <a:spLocks/>
              </p:cNvSpPr>
              <p:nvPr/>
            </p:nvSpPr>
            <p:spPr bwMode="auto">
              <a:xfrm>
                <a:off x="2258" y="3747"/>
                <a:ext cx="122" cy="132"/>
              </a:xfrm>
              <a:custGeom>
                <a:avLst/>
                <a:gdLst>
                  <a:gd name="T0" fmla="*/ 122 w 122"/>
                  <a:gd name="T1" fmla="*/ 2 h 132"/>
                  <a:gd name="T2" fmla="*/ 103 w 122"/>
                  <a:gd name="T3" fmla="*/ 132 h 132"/>
                  <a:gd name="T4" fmla="*/ 56 w 122"/>
                  <a:gd name="T5" fmla="*/ 131 h 132"/>
                  <a:gd name="T6" fmla="*/ 24 w 122"/>
                  <a:gd name="T7" fmla="*/ 125 h 132"/>
                  <a:gd name="T8" fmla="*/ 7 w 122"/>
                  <a:gd name="T9" fmla="*/ 115 h 132"/>
                  <a:gd name="T10" fmla="*/ 0 w 122"/>
                  <a:gd name="T11" fmla="*/ 103 h 132"/>
                  <a:gd name="T12" fmla="*/ 2 w 122"/>
                  <a:gd name="T13" fmla="*/ 87 h 132"/>
                  <a:gd name="T14" fmla="*/ 10 w 122"/>
                  <a:gd name="T15" fmla="*/ 71 h 132"/>
                  <a:gd name="T16" fmla="*/ 17 w 122"/>
                  <a:gd name="T17" fmla="*/ 52 h 132"/>
                  <a:gd name="T18" fmla="*/ 24 w 122"/>
                  <a:gd name="T19" fmla="*/ 35 h 132"/>
                  <a:gd name="T20" fmla="*/ 27 w 122"/>
                  <a:gd name="T21" fmla="*/ 18 h 132"/>
                  <a:gd name="T22" fmla="*/ 22 w 122"/>
                  <a:gd name="T23" fmla="*/ 2 h 132"/>
                  <a:gd name="T24" fmla="*/ 34 w 122"/>
                  <a:gd name="T25" fmla="*/ 3 h 132"/>
                  <a:gd name="T26" fmla="*/ 46 w 122"/>
                  <a:gd name="T27" fmla="*/ 3 h 132"/>
                  <a:gd name="T28" fmla="*/ 56 w 122"/>
                  <a:gd name="T29" fmla="*/ 2 h 132"/>
                  <a:gd name="T30" fmla="*/ 63 w 122"/>
                  <a:gd name="T31" fmla="*/ 2 h 132"/>
                  <a:gd name="T32" fmla="*/ 73 w 122"/>
                  <a:gd name="T33" fmla="*/ 1 h 132"/>
                  <a:gd name="T34" fmla="*/ 83 w 122"/>
                  <a:gd name="T35" fmla="*/ 0 h 132"/>
                  <a:gd name="T36" fmla="*/ 93 w 122"/>
                  <a:gd name="T37" fmla="*/ 0 h 132"/>
                  <a:gd name="T38" fmla="*/ 103 w 122"/>
                  <a:gd name="T39" fmla="*/ 0 h 132"/>
                  <a:gd name="T40" fmla="*/ 112 w 122"/>
                  <a:gd name="T41" fmla="*/ 1 h 132"/>
                  <a:gd name="T42" fmla="*/ 122 w 122"/>
                  <a:gd name="T43" fmla="*/ 2 h 132"/>
                  <a:gd name="T44" fmla="*/ 122 w 122"/>
                  <a:gd name="T45" fmla="*/ 2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22" h="132">
                    <a:moveTo>
                      <a:pt x="122" y="2"/>
                    </a:moveTo>
                    <a:lnTo>
                      <a:pt x="103" y="132"/>
                    </a:lnTo>
                    <a:lnTo>
                      <a:pt x="56" y="131"/>
                    </a:lnTo>
                    <a:lnTo>
                      <a:pt x="24" y="125"/>
                    </a:lnTo>
                    <a:lnTo>
                      <a:pt x="7" y="115"/>
                    </a:lnTo>
                    <a:lnTo>
                      <a:pt x="0" y="103"/>
                    </a:lnTo>
                    <a:lnTo>
                      <a:pt x="2" y="87"/>
                    </a:lnTo>
                    <a:lnTo>
                      <a:pt x="10" y="71"/>
                    </a:lnTo>
                    <a:lnTo>
                      <a:pt x="17" y="52"/>
                    </a:lnTo>
                    <a:lnTo>
                      <a:pt x="24" y="35"/>
                    </a:lnTo>
                    <a:lnTo>
                      <a:pt x="27" y="18"/>
                    </a:lnTo>
                    <a:lnTo>
                      <a:pt x="22" y="2"/>
                    </a:lnTo>
                    <a:lnTo>
                      <a:pt x="34" y="3"/>
                    </a:lnTo>
                    <a:lnTo>
                      <a:pt x="46" y="3"/>
                    </a:lnTo>
                    <a:lnTo>
                      <a:pt x="56" y="2"/>
                    </a:lnTo>
                    <a:lnTo>
                      <a:pt x="63" y="2"/>
                    </a:lnTo>
                    <a:lnTo>
                      <a:pt x="73" y="1"/>
                    </a:lnTo>
                    <a:lnTo>
                      <a:pt x="83" y="0"/>
                    </a:lnTo>
                    <a:lnTo>
                      <a:pt x="93" y="0"/>
                    </a:lnTo>
                    <a:lnTo>
                      <a:pt x="103" y="0"/>
                    </a:lnTo>
                    <a:lnTo>
                      <a:pt x="112" y="1"/>
                    </a:lnTo>
                    <a:lnTo>
                      <a:pt x="122" y="2"/>
                    </a:lnTo>
                    <a:lnTo>
                      <a:pt x="122" y="2"/>
                    </a:lnTo>
                    <a:close/>
                  </a:path>
                </a:pathLst>
              </a:custGeom>
              <a:solidFill>
                <a:srgbClr val="B3D9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526" name="Freeform 70"/>
              <p:cNvSpPr>
                <a:spLocks/>
              </p:cNvSpPr>
              <p:nvPr/>
            </p:nvSpPr>
            <p:spPr bwMode="auto">
              <a:xfrm>
                <a:off x="2405" y="3749"/>
                <a:ext cx="88" cy="185"/>
              </a:xfrm>
              <a:custGeom>
                <a:avLst/>
                <a:gdLst>
                  <a:gd name="T0" fmla="*/ 88 w 88"/>
                  <a:gd name="T1" fmla="*/ 0 h 185"/>
                  <a:gd name="T2" fmla="*/ 88 w 88"/>
                  <a:gd name="T3" fmla="*/ 19 h 185"/>
                  <a:gd name="T4" fmla="*/ 88 w 88"/>
                  <a:gd name="T5" fmla="*/ 38 h 185"/>
                  <a:gd name="T6" fmla="*/ 86 w 88"/>
                  <a:gd name="T7" fmla="*/ 56 h 185"/>
                  <a:gd name="T8" fmla="*/ 86 w 88"/>
                  <a:gd name="T9" fmla="*/ 75 h 185"/>
                  <a:gd name="T10" fmla="*/ 86 w 88"/>
                  <a:gd name="T11" fmla="*/ 94 h 185"/>
                  <a:gd name="T12" fmla="*/ 83 w 88"/>
                  <a:gd name="T13" fmla="*/ 112 h 185"/>
                  <a:gd name="T14" fmla="*/ 81 w 88"/>
                  <a:gd name="T15" fmla="*/ 130 h 185"/>
                  <a:gd name="T16" fmla="*/ 76 w 88"/>
                  <a:gd name="T17" fmla="*/ 150 h 185"/>
                  <a:gd name="T18" fmla="*/ 71 w 88"/>
                  <a:gd name="T19" fmla="*/ 168 h 185"/>
                  <a:gd name="T20" fmla="*/ 64 w 88"/>
                  <a:gd name="T21" fmla="*/ 185 h 185"/>
                  <a:gd name="T22" fmla="*/ 34 w 88"/>
                  <a:gd name="T23" fmla="*/ 173 h 185"/>
                  <a:gd name="T24" fmla="*/ 14 w 88"/>
                  <a:gd name="T25" fmla="*/ 157 h 185"/>
                  <a:gd name="T26" fmla="*/ 2 w 88"/>
                  <a:gd name="T27" fmla="*/ 139 h 185"/>
                  <a:gd name="T28" fmla="*/ 0 w 88"/>
                  <a:gd name="T29" fmla="*/ 120 h 185"/>
                  <a:gd name="T30" fmla="*/ 2 w 88"/>
                  <a:gd name="T31" fmla="*/ 99 h 185"/>
                  <a:gd name="T32" fmla="*/ 7 w 88"/>
                  <a:gd name="T33" fmla="*/ 79 h 185"/>
                  <a:gd name="T34" fmla="*/ 12 w 88"/>
                  <a:gd name="T35" fmla="*/ 58 h 185"/>
                  <a:gd name="T36" fmla="*/ 17 w 88"/>
                  <a:gd name="T37" fmla="*/ 38 h 185"/>
                  <a:gd name="T38" fmla="*/ 22 w 88"/>
                  <a:gd name="T39" fmla="*/ 18 h 185"/>
                  <a:gd name="T40" fmla="*/ 19 w 88"/>
                  <a:gd name="T41" fmla="*/ 0 h 185"/>
                  <a:gd name="T42" fmla="*/ 88 w 88"/>
                  <a:gd name="T43" fmla="*/ 0 h 185"/>
                  <a:gd name="T44" fmla="*/ 88 w 88"/>
                  <a:gd name="T45" fmla="*/ 0 h 1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88" h="185">
                    <a:moveTo>
                      <a:pt x="88" y="0"/>
                    </a:moveTo>
                    <a:lnTo>
                      <a:pt x="88" y="19"/>
                    </a:lnTo>
                    <a:lnTo>
                      <a:pt x="88" y="38"/>
                    </a:lnTo>
                    <a:lnTo>
                      <a:pt x="86" y="56"/>
                    </a:lnTo>
                    <a:lnTo>
                      <a:pt x="86" y="75"/>
                    </a:lnTo>
                    <a:lnTo>
                      <a:pt x="86" y="94"/>
                    </a:lnTo>
                    <a:lnTo>
                      <a:pt x="83" y="112"/>
                    </a:lnTo>
                    <a:lnTo>
                      <a:pt x="81" y="130"/>
                    </a:lnTo>
                    <a:lnTo>
                      <a:pt x="76" y="150"/>
                    </a:lnTo>
                    <a:lnTo>
                      <a:pt x="71" y="168"/>
                    </a:lnTo>
                    <a:lnTo>
                      <a:pt x="64" y="185"/>
                    </a:lnTo>
                    <a:lnTo>
                      <a:pt x="34" y="173"/>
                    </a:lnTo>
                    <a:lnTo>
                      <a:pt x="14" y="157"/>
                    </a:lnTo>
                    <a:lnTo>
                      <a:pt x="2" y="139"/>
                    </a:lnTo>
                    <a:lnTo>
                      <a:pt x="0" y="120"/>
                    </a:lnTo>
                    <a:lnTo>
                      <a:pt x="2" y="99"/>
                    </a:lnTo>
                    <a:lnTo>
                      <a:pt x="7" y="79"/>
                    </a:lnTo>
                    <a:lnTo>
                      <a:pt x="12" y="58"/>
                    </a:lnTo>
                    <a:lnTo>
                      <a:pt x="17" y="38"/>
                    </a:lnTo>
                    <a:lnTo>
                      <a:pt x="22" y="18"/>
                    </a:lnTo>
                    <a:lnTo>
                      <a:pt x="19" y="0"/>
                    </a:lnTo>
                    <a:lnTo>
                      <a:pt x="88" y="0"/>
                    </a:lnTo>
                    <a:lnTo>
                      <a:pt x="88" y="0"/>
                    </a:lnTo>
                    <a:close/>
                  </a:path>
                </a:pathLst>
              </a:custGeom>
              <a:solidFill>
                <a:srgbClr val="FF00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527" name="Freeform 71"/>
              <p:cNvSpPr>
                <a:spLocks/>
              </p:cNvSpPr>
              <p:nvPr/>
            </p:nvSpPr>
            <p:spPr bwMode="auto">
              <a:xfrm>
                <a:off x="2184" y="3977"/>
                <a:ext cx="275" cy="147"/>
              </a:xfrm>
              <a:custGeom>
                <a:avLst/>
                <a:gdLst>
                  <a:gd name="T0" fmla="*/ 265 w 275"/>
                  <a:gd name="T1" fmla="*/ 86 h 147"/>
                  <a:gd name="T2" fmla="*/ 262 w 275"/>
                  <a:gd name="T3" fmla="*/ 94 h 147"/>
                  <a:gd name="T4" fmla="*/ 262 w 275"/>
                  <a:gd name="T5" fmla="*/ 100 h 147"/>
                  <a:gd name="T6" fmla="*/ 265 w 275"/>
                  <a:gd name="T7" fmla="*/ 106 h 147"/>
                  <a:gd name="T8" fmla="*/ 270 w 275"/>
                  <a:gd name="T9" fmla="*/ 113 h 147"/>
                  <a:gd name="T10" fmla="*/ 272 w 275"/>
                  <a:gd name="T11" fmla="*/ 120 h 147"/>
                  <a:gd name="T12" fmla="*/ 275 w 275"/>
                  <a:gd name="T13" fmla="*/ 126 h 147"/>
                  <a:gd name="T14" fmla="*/ 275 w 275"/>
                  <a:gd name="T15" fmla="*/ 131 h 147"/>
                  <a:gd name="T16" fmla="*/ 272 w 275"/>
                  <a:gd name="T17" fmla="*/ 137 h 147"/>
                  <a:gd name="T18" fmla="*/ 267 w 275"/>
                  <a:gd name="T19" fmla="*/ 143 h 147"/>
                  <a:gd name="T20" fmla="*/ 258 w 275"/>
                  <a:gd name="T21" fmla="*/ 147 h 147"/>
                  <a:gd name="T22" fmla="*/ 240 w 275"/>
                  <a:gd name="T23" fmla="*/ 129 h 147"/>
                  <a:gd name="T24" fmla="*/ 216 w 275"/>
                  <a:gd name="T25" fmla="*/ 114 h 147"/>
                  <a:gd name="T26" fmla="*/ 184 w 275"/>
                  <a:gd name="T27" fmla="*/ 100 h 147"/>
                  <a:gd name="T28" fmla="*/ 150 w 275"/>
                  <a:gd name="T29" fmla="*/ 89 h 147"/>
                  <a:gd name="T30" fmla="*/ 113 w 275"/>
                  <a:gd name="T31" fmla="*/ 78 h 147"/>
                  <a:gd name="T32" fmla="*/ 79 w 275"/>
                  <a:gd name="T33" fmla="*/ 66 h 147"/>
                  <a:gd name="T34" fmla="*/ 47 w 275"/>
                  <a:gd name="T35" fmla="*/ 54 h 147"/>
                  <a:gd name="T36" fmla="*/ 22 w 275"/>
                  <a:gd name="T37" fmla="*/ 39 h 147"/>
                  <a:gd name="T38" fmla="*/ 8 w 275"/>
                  <a:gd name="T39" fmla="*/ 22 h 147"/>
                  <a:gd name="T40" fmla="*/ 0 w 275"/>
                  <a:gd name="T41" fmla="*/ 0 h 147"/>
                  <a:gd name="T42" fmla="*/ 35 w 275"/>
                  <a:gd name="T43" fmla="*/ 2 h 147"/>
                  <a:gd name="T44" fmla="*/ 69 w 275"/>
                  <a:gd name="T45" fmla="*/ 6 h 147"/>
                  <a:gd name="T46" fmla="*/ 101 w 275"/>
                  <a:gd name="T47" fmla="*/ 11 h 147"/>
                  <a:gd name="T48" fmla="*/ 130 w 275"/>
                  <a:gd name="T49" fmla="*/ 18 h 147"/>
                  <a:gd name="T50" fmla="*/ 160 w 275"/>
                  <a:gd name="T51" fmla="*/ 27 h 147"/>
                  <a:gd name="T52" fmla="*/ 184 w 275"/>
                  <a:gd name="T53" fmla="*/ 36 h 147"/>
                  <a:gd name="T54" fmla="*/ 209 w 275"/>
                  <a:gd name="T55" fmla="*/ 48 h 147"/>
                  <a:gd name="T56" fmla="*/ 231 w 275"/>
                  <a:gd name="T57" fmla="*/ 59 h 147"/>
                  <a:gd name="T58" fmla="*/ 250 w 275"/>
                  <a:gd name="T59" fmla="*/ 73 h 147"/>
                  <a:gd name="T60" fmla="*/ 265 w 275"/>
                  <a:gd name="T61" fmla="*/ 86 h 147"/>
                  <a:gd name="T62" fmla="*/ 265 w 275"/>
                  <a:gd name="T63" fmla="*/ 86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75" h="147">
                    <a:moveTo>
                      <a:pt x="265" y="86"/>
                    </a:moveTo>
                    <a:lnTo>
                      <a:pt x="262" y="94"/>
                    </a:lnTo>
                    <a:lnTo>
                      <a:pt x="262" y="100"/>
                    </a:lnTo>
                    <a:lnTo>
                      <a:pt x="265" y="106"/>
                    </a:lnTo>
                    <a:lnTo>
                      <a:pt x="270" y="113"/>
                    </a:lnTo>
                    <a:lnTo>
                      <a:pt x="272" y="120"/>
                    </a:lnTo>
                    <a:lnTo>
                      <a:pt x="275" y="126"/>
                    </a:lnTo>
                    <a:lnTo>
                      <a:pt x="275" y="131"/>
                    </a:lnTo>
                    <a:lnTo>
                      <a:pt x="272" y="137"/>
                    </a:lnTo>
                    <a:lnTo>
                      <a:pt x="267" y="143"/>
                    </a:lnTo>
                    <a:lnTo>
                      <a:pt x="258" y="147"/>
                    </a:lnTo>
                    <a:lnTo>
                      <a:pt x="240" y="129"/>
                    </a:lnTo>
                    <a:lnTo>
                      <a:pt x="216" y="114"/>
                    </a:lnTo>
                    <a:lnTo>
                      <a:pt x="184" y="100"/>
                    </a:lnTo>
                    <a:lnTo>
                      <a:pt x="150" y="89"/>
                    </a:lnTo>
                    <a:lnTo>
                      <a:pt x="113" y="78"/>
                    </a:lnTo>
                    <a:lnTo>
                      <a:pt x="79" y="66"/>
                    </a:lnTo>
                    <a:lnTo>
                      <a:pt x="47" y="54"/>
                    </a:lnTo>
                    <a:lnTo>
                      <a:pt x="22" y="39"/>
                    </a:lnTo>
                    <a:lnTo>
                      <a:pt x="8" y="22"/>
                    </a:lnTo>
                    <a:lnTo>
                      <a:pt x="0" y="0"/>
                    </a:lnTo>
                    <a:lnTo>
                      <a:pt x="35" y="2"/>
                    </a:lnTo>
                    <a:lnTo>
                      <a:pt x="69" y="6"/>
                    </a:lnTo>
                    <a:lnTo>
                      <a:pt x="101" y="11"/>
                    </a:lnTo>
                    <a:lnTo>
                      <a:pt x="130" y="18"/>
                    </a:lnTo>
                    <a:lnTo>
                      <a:pt x="160" y="27"/>
                    </a:lnTo>
                    <a:lnTo>
                      <a:pt x="184" y="36"/>
                    </a:lnTo>
                    <a:lnTo>
                      <a:pt x="209" y="48"/>
                    </a:lnTo>
                    <a:lnTo>
                      <a:pt x="231" y="59"/>
                    </a:lnTo>
                    <a:lnTo>
                      <a:pt x="250" y="73"/>
                    </a:lnTo>
                    <a:lnTo>
                      <a:pt x="265" y="86"/>
                    </a:lnTo>
                    <a:lnTo>
                      <a:pt x="265" y="86"/>
                    </a:lnTo>
                    <a:close/>
                  </a:path>
                </a:pathLst>
              </a:custGeom>
              <a:solidFill>
                <a:srgbClr val="00FF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528" name="Freeform 72"/>
              <p:cNvSpPr>
                <a:spLocks/>
              </p:cNvSpPr>
              <p:nvPr/>
            </p:nvSpPr>
            <p:spPr bwMode="auto">
              <a:xfrm>
                <a:off x="1611" y="3893"/>
                <a:ext cx="272" cy="151"/>
              </a:xfrm>
              <a:custGeom>
                <a:avLst/>
                <a:gdLst>
                  <a:gd name="T0" fmla="*/ 272 w 272"/>
                  <a:gd name="T1" fmla="*/ 151 h 151"/>
                  <a:gd name="T2" fmla="*/ 0 w 272"/>
                  <a:gd name="T3" fmla="*/ 0 h 151"/>
                  <a:gd name="T4" fmla="*/ 272 w 272"/>
                  <a:gd name="T5" fmla="*/ 144 h 151"/>
                  <a:gd name="T6" fmla="*/ 272 w 272"/>
                  <a:gd name="T7" fmla="*/ 151 h 151"/>
                  <a:gd name="T8" fmla="*/ 272 w 272"/>
                  <a:gd name="T9" fmla="*/ 151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2" h="151">
                    <a:moveTo>
                      <a:pt x="272" y="151"/>
                    </a:moveTo>
                    <a:lnTo>
                      <a:pt x="0" y="0"/>
                    </a:lnTo>
                    <a:lnTo>
                      <a:pt x="272" y="144"/>
                    </a:lnTo>
                    <a:lnTo>
                      <a:pt x="272" y="151"/>
                    </a:lnTo>
                    <a:lnTo>
                      <a:pt x="272" y="151"/>
                    </a:lnTo>
                    <a:close/>
                  </a:path>
                </a:pathLst>
              </a:custGeom>
              <a:solidFill>
                <a:srgbClr val="0019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529" name="Freeform 73"/>
              <p:cNvSpPr>
                <a:spLocks/>
              </p:cNvSpPr>
              <p:nvPr/>
            </p:nvSpPr>
            <p:spPr bwMode="auto">
              <a:xfrm>
                <a:off x="1824" y="4015"/>
                <a:ext cx="309" cy="109"/>
              </a:xfrm>
              <a:custGeom>
                <a:avLst/>
                <a:gdLst>
                  <a:gd name="T0" fmla="*/ 309 w 309"/>
                  <a:gd name="T1" fmla="*/ 25 h 109"/>
                  <a:gd name="T2" fmla="*/ 306 w 309"/>
                  <a:gd name="T3" fmla="*/ 37 h 109"/>
                  <a:gd name="T4" fmla="*/ 296 w 309"/>
                  <a:gd name="T5" fmla="*/ 46 h 109"/>
                  <a:gd name="T6" fmla="*/ 284 w 309"/>
                  <a:gd name="T7" fmla="*/ 54 h 109"/>
                  <a:gd name="T8" fmla="*/ 267 w 309"/>
                  <a:gd name="T9" fmla="*/ 62 h 109"/>
                  <a:gd name="T10" fmla="*/ 250 w 309"/>
                  <a:gd name="T11" fmla="*/ 68 h 109"/>
                  <a:gd name="T12" fmla="*/ 230 w 309"/>
                  <a:gd name="T13" fmla="*/ 75 h 109"/>
                  <a:gd name="T14" fmla="*/ 208 w 309"/>
                  <a:gd name="T15" fmla="*/ 80 h 109"/>
                  <a:gd name="T16" fmla="*/ 186 w 309"/>
                  <a:gd name="T17" fmla="*/ 85 h 109"/>
                  <a:gd name="T18" fmla="*/ 167 w 309"/>
                  <a:gd name="T19" fmla="*/ 91 h 109"/>
                  <a:gd name="T20" fmla="*/ 147 w 309"/>
                  <a:gd name="T21" fmla="*/ 96 h 109"/>
                  <a:gd name="T22" fmla="*/ 135 w 309"/>
                  <a:gd name="T23" fmla="*/ 99 h 109"/>
                  <a:gd name="T24" fmla="*/ 122 w 309"/>
                  <a:gd name="T25" fmla="*/ 102 h 109"/>
                  <a:gd name="T26" fmla="*/ 110 w 309"/>
                  <a:gd name="T27" fmla="*/ 103 h 109"/>
                  <a:gd name="T28" fmla="*/ 95 w 309"/>
                  <a:gd name="T29" fmla="*/ 105 h 109"/>
                  <a:gd name="T30" fmla="*/ 83 w 309"/>
                  <a:gd name="T31" fmla="*/ 107 h 109"/>
                  <a:gd name="T32" fmla="*/ 69 w 309"/>
                  <a:gd name="T33" fmla="*/ 108 h 109"/>
                  <a:gd name="T34" fmla="*/ 54 w 309"/>
                  <a:gd name="T35" fmla="*/ 108 h 109"/>
                  <a:gd name="T36" fmla="*/ 39 w 309"/>
                  <a:gd name="T37" fmla="*/ 109 h 109"/>
                  <a:gd name="T38" fmla="*/ 24 w 309"/>
                  <a:gd name="T39" fmla="*/ 109 h 109"/>
                  <a:gd name="T40" fmla="*/ 7 w 309"/>
                  <a:gd name="T41" fmla="*/ 108 h 109"/>
                  <a:gd name="T42" fmla="*/ 0 w 309"/>
                  <a:gd name="T43" fmla="*/ 93 h 109"/>
                  <a:gd name="T44" fmla="*/ 5 w 309"/>
                  <a:gd name="T45" fmla="*/ 81 h 109"/>
                  <a:gd name="T46" fmla="*/ 17 w 309"/>
                  <a:gd name="T47" fmla="*/ 71 h 109"/>
                  <a:gd name="T48" fmla="*/ 37 w 309"/>
                  <a:gd name="T49" fmla="*/ 63 h 109"/>
                  <a:gd name="T50" fmla="*/ 64 w 309"/>
                  <a:gd name="T51" fmla="*/ 56 h 109"/>
                  <a:gd name="T52" fmla="*/ 93 w 309"/>
                  <a:gd name="T53" fmla="*/ 51 h 109"/>
                  <a:gd name="T54" fmla="*/ 122 w 309"/>
                  <a:gd name="T55" fmla="*/ 45 h 109"/>
                  <a:gd name="T56" fmla="*/ 152 w 309"/>
                  <a:gd name="T57" fmla="*/ 39 h 109"/>
                  <a:gd name="T58" fmla="*/ 181 w 309"/>
                  <a:gd name="T59" fmla="*/ 33 h 109"/>
                  <a:gd name="T60" fmla="*/ 203 w 309"/>
                  <a:gd name="T61" fmla="*/ 25 h 109"/>
                  <a:gd name="T62" fmla="*/ 216 w 309"/>
                  <a:gd name="T63" fmla="*/ 21 h 109"/>
                  <a:gd name="T64" fmla="*/ 230 w 309"/>
                  <a:gd name="T65" fmla="*/ 16 h 109"/>
                  <a:gd name="T66" fmla="*/ 245 w 309"/>
                  <a:gd name="T67" fmla="*/ 11 h 109"/>
                  <a:gd name="T68" fmla="*/ 257 w 309"/>
                  <a:gd name="T69" fmla="*/ 6 h 109"/>
                  <a:gd name="T70" fmla="*/ 272 w 309"/>
                  <a:gd name="T71" fmla="*/ 3 h 109"/>
                  <a:gd name="T72" fmla="*/ 284 w 309"/>
                  <a:gd name="T73" fmla="*/ 0 h 109"/>
                  <a:gd name="T74" fmla="*/ 294 w 309"/>
                  <a:gd name="T75" fmla="*/ 1 h 109"/>
                  <a:gd name="T76" fmla="*/ 301 w 309"/>
                  <a:gd name="T77" fmla="*/ 6 h 109"/>
                  <a:gd name="T78" fmla="*/ 309 w 309"/>
                  <a:gd name="T79" fmla="*/ 14 h 109"/>
                  <a:gd name="T80" fmla="*/ 309 w 309"/>
                  <a:gd name="T81" fmla="*/ 25 h 109"/>
                  <a:gd name="T82" fmla="*/ 309 w 309"/>
                  <a:gd name="T83" fmla="*/ 25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309" h="109">
                    <a:moveTo>
                      <a:pt x="309" y="25"/>
                    </a:moveTo>
                    <a:lnTo>
                      <a:pt x="306" y="37"/>
                    </a:lnTo>
                    <a:lnTo>
                      <a:pt x="296" y="46"/>
                    </a:lnTo>
                    <a:lnTo>
                      <a:pt x="284" y="54"/>
                    </a:lnTo>
                    <a:lnTo>
                      <a:pt x="267" y="62"/>
                    </a:lnTo>
                    <a:lnTo>
                      <a:pt x="250" y="68"/>
                    </a:lnTo>
                    <a:lnTo>
                      <a:pt x="230" y="75"/>
                    </a:lnTo>
                    <a:lnTo>
                      <a:pt x="208" y="80"/>
                    </a:lnTo>
                    <a:lnTo>
                      <a:pt x="186" y="85"/>
                    </a:lnTo>
                    <a:lnTo>
                      <a:pt x="167" y="91"/>
                    </a:lnTo>
                    <a:lnTo>
                      <a:pt x="147" y="96"/>
                    </a:lnTo>
                    <a:lnTo>
                      <a:pt x="135" y="99"/>
                    </a:lnTo>
                    <a:lnTo>
                      <a:pt x="122" y="102"/>
                    </a:lnTo>
                    <a:lnTo>
                      <a:pt x="110" y="103"/>
                    </a:lnTo>
                    <a:lnTo>
                      <a:pt x="95" y="105"/>
                    </a:lnTo>
                    <a:lnTo>
                      <a:pt x="83" y="107"/>
                    </a:lnTo>
                    <a:lnTo>
                      <a:pt x="69" y="108"/>
                    </a:lnTo>
                    <a:lnTo>
                      <a:pt x="54" y="108"/>
                    </a:lnTo>
                    <a:lnTo>
                      <a:pt x="39" y="109"/>
                    </a:lnTo>
                    <a:lnTo>
                      <a:pt x="24" y="109"/>
                    </a:lnTo>
                    <a:lnTo>
                      <a:pt x="7" y="108"/>
                    </a:lnTo>
                    <a:lnTo>
                      <a:pt x="0" y="93"/>
                    </a:lnTo>
                    <a:lnTo>
                      <a:pt x="5" y="81"/>
                    </a:lnTo>
                    <a:lnTo>
                      <a:pt x="17" y="71"/>
                    </a:lnTo>
                    <a:lnTo>
                      <a:pt x="37" y="63"/>
                    </a:lnTo>
                    <a:lnTo>
                      <a:pt x="64" y="56"/>
                    </a:lnTo>
                    <a:lnTo>
                      <a:pt x="93" y="51"/>
                    </a:lnTo>
                    <a:lnTo>
                      <a:pt x="122" y="45"/>
                    </a:lnTo>
                    <a:lnTo>
                      <a:pt x="152" y="39"/>
                    </a:lnTo>
                    <a:lnTo>
                      <a:pt x="181" y="33"/>
                    </a:lnTo>
                    <a:lnTo>
                      <a:pt x="203" y="25"/>
                    </a:lnTo>
                    <a:lnTo>
                      <a:pt x="216" y="21"/>
                    </a:lnTo>
                    <a:lnTo>
                      <a:pt x="230" y="16"/>
                    </a:lnTo>
                    <a:lnTo>
                      <a:pt x="245" y="11"/>
                    </a:lnTo>
                    <a:lnTo>
                      <a:pt x="257" y="6"/>
                    </a:lnTo>
                    <a:lnTo>
                      <a:pt x="272" y="3"/>
                    </a:lnTo>
                    <a:lnTo>
                      <a:pt x="284" y="0"/>
                    </a:lnTo>
                    <a:lnTo>
                      <a:pt x="294" y="1"/>
                    </a:lnTo>
                    <a:lnTo>
                      <a:pt x="301" y="6"/>
                    </a:lnTo>
                    <a:lnTo>
                      <a:pt x="309" y="14"/>
                    </a:lnTo>
                    <a:lnTo>
                      <a:pt x="309" y="25"/>
                    </a:lnTo>
                    <a:lnTo>
                      <a:pt x="309" y="25"/>
                    </a:lnTo>
                    <a:close/>
                  </a:path>
                </a:pathLst>
              </a:custGeom>
              <a:solidFill>
                <a:srgbClr val="D18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530" name="Freeform 74"/>
              <p:cNvSpPr>
                <a:spLocks/>
              </p:cNvSpPr>
              <p:nvPr/>
            </p:nvSpPr>
            <p:spPr bwMode="auto">
              <a:xfrm>
                <a:off x="1839" y="4058"/>
                <a:ext cx="451" cy="176"/>
              </a:xfrm>
              <a:custGeom>
                <a:avLst/>
                <a:gdLst>
                  <a:gd name="T0" fmla="*/ 345 w 451"/>
                  <a:gd name="T1" fmla="*/ 0 h 176"/>
                  <a:gd name="T2" fmla="*/ 355 w 451"/>
                  <a:gd name="T3" fmla="*/ 14 h 176"/>
                  <a:gd name="T4" fmla="*/ 367 w 451"/>
                  <a:gd name="T5" fmla="*/ 27 h 176"/>
                  <a:gd name="T6" fmla="*/ 384 w 451"/>
                  <a:gd name="T7" fmla="*/ 41 h 176"/>
                  <a:gd name="T8" fmla="*/ 404 w 451"/>
                  <a:gd name="T9" fmla="*/ 53 h 176"/>
                  <a:gd name="T10" fmla="*/ 421 w 451"/>
                  <a:gd name="T11" fmla="*/ 66 h 176"/>
                  <a:gd name="T12" fmla="*/ 436 w 451"/>
                  <a:gd name="T13" fmla="*/ 80 h 176"/>
                  <a:gd name="T14" fmla="*/ 446 w 451"/>
                  <a:gd name="T15" fmla="*/ 93 h 176"/>
                  <a:gd name="T16" fmla="*/ 451 w 451"/>
                  <a:gd name="T17" fmla="*/ 107 h 176"/>
                  <a:gd name="T18" fmla="*/ 443 w 451"/>
                  <a:gd name="T19" fmla="*/ 123 h 176"/>
                  <a:gd name="T20" fmla="*/ 426 w 451"/>
                  <a:gd name="T21" fmla="*/ 139 h 176"/>
                  <a:gd name="T22" fmla="*/ 409 w 451"/>
                  <a:gd name="T23" fmla="*/ 148 h 176"/>
                  <a:gd name="T24" fmla="*/ 389 w 451"/>
                  <a:gd name="T25" fmla="*/ 156 h 176"/>
                  <a:gd name="T26" fmla="*/ 370 w 451"/>
                  <a:gd name="T27" fmla="*/ 162 h 176"/>
                  <a:gd name="T28" fmla="*/ 348 w 451"/>
                  <a:gd name="T29" fmla="*/ 168 h 176"/>
                  <a:gd name="T30" fmla="*/ 328 w 451"/>
                  <a:gd name="T31" fmla="*/ 171 h 176"/>
                  <a:gd name="T32" fmla="*/ 306 w 451"/>
                  <a:gd name="T33" fmla="*/ 173 h 176"/>
                  <a:gd name="T34" fmla="*/ 284 w 451"/>
                  <a:gd name="T35" fmla="*/ 176 h 176"/>
                  <a:gd name="T36" fmla="*/ 262 w 451"/>
                  <a:gd name="T37" fmla="*/ 176 h 176"/>
                  <a:gd name="T38" fmla="*/ 240 w 451"/>
                  <a:gd name="T39" fmla="*/ 174 h 176"/>
                  <a:gd name="T40" fmla="*/ 220 w 451"/>
                  <a:gd name="T41" fmla="*/ 171 h 176"/>
                  <a:gd name="T42" fmla="*/ 196 w 451"/>
                  <a:gd name="T43" fmla="*/ 165 h 176"/>
                  <a:gd name="T44" fmla="*/ 171 w 451"/>
                  <a:gd name="T45" fmla="*/ 158 h 176"/>
                  <a:gd name="T46" fmla="*/ 147 w 451"/>
                  <a:gd name="T47" fmla="*/ 152 h 176"/>
                  <a:gd name="T48" fmla="*/ 122 w 451"/>
                  <a:gd name="T49" fmla="*/ 145 h 176"/>
                  <a:gd name="T50" fmla="*/ 98 w 451"/>
                  <a:gd name="T51" fmla="*/ 137 h 176"/>
                  <a:gd name="T52" fmla="*/ 76 w 451"/>
                  <a:gd name="T53" fmla="*/ 128 h 176"/>
                  <a:gd name="T54" fmla="*/ 54 w 451"/>
                  <a:gd name="T55" fmla="*/ 118 h 176"/>
                  <a:gd name="T56" fmla="*/ 34 w 451"/>
                  <a:gd name="T57" fmla="*/ 108 h 176"/>
                  <a:gd name="T58" fmla="*/ 17 w 451"/>
                  <a:gd name="T59" fmla="*/ 98 h 176"/>
                  <a:gd name="T60" fmla="*/ 0 w 451"/>
                  <a:gd name="T61" fmla="*/ 85 h 176"/>
                  <a:gd name="T62" fmla="*/ 41 w 451"/>
                  <a:gd name="T63" fmla="*/ 85 h 176"/>
                  <a:gd name="T64" fmla="*/ 80 w 451"/>
                  <a:gd name="T65" fmla="*/ 81 h 176"/>
                  <a:gd name="T66" fmla="*/ 120 w 451"/>
                  <a:gd name="T67" fmla="*/ 75 h 176"/>
                  <a:gd name="T68" fmla="*/ 154 w 451"/>
                  <a:gd name="T69" fmla="*/ 67 h 176"/>
                  <a:gd name="T70" fmla="*/ 191 w 451"/>
                  <a:gd name="T71" fmla="*/ 57 h 176"/>
                  <a:gd name="T72" fmla="*/ 223 w 451"/>
                  <a:gd name="T73" fmla="*/ 46 h 176"/>
                  <a:gd name="T74" fmla="*/ 257 w 451"/>
                  <a:gd name="T75" fmla="*/ 35 h 176"/>
                  <a:gd name="T76" fmla="*/ 286 w 451"/>
                  <a:gd name="T77" fmla="*/ 22 h 176"/>
                  <a:gd name="T78" fmla="*/ 318 w 451"/>
                  <a:gd name="T79" fmla="*/ 11 h 176"/>
                  <a:gd name="T80" fmla="*/ 345 w 451"/>
                  <a:gd name="T81" fmla="*/ 0 h 176"/>
                  <a:gd name="T82" fmla="*/ 345 w 451"/>
                  <a:gd name="T83" fmla="*/ 0 h 1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51" h="176">
                    <a:moveTo>
                      <a:pt x="345" y="0"/>
                    </a:moveTo>
                    <a:lnTo>
                      <a:pt x="355" y="14"/>
                    </a:lnTo>
                    <a:lnTo>
                      <a:pt x="367" y="27"/>
                    </a:lnTo>
                    <a:lnTo>
                      <a:pt x="384" y="41"/>
                    </a:lnTo>
                    <a:lnTo>
                      <a:pt x="404" y="53"/>
                    </a:lnTo>
                    <a:lnTo>
                      <a:pt x="421" y="66"/>
                    </a:lnTo>
                    <a:lnTo>
                      <a:pt x="436" y="80"/>
                    </a:lnTo>
                    <a:lnTo>
                      <a:pt x="446" y="93"/>
                    </a:lnTo>
                    <a:lnTo>
                      <a:pt x="451" y="107"/>
                    </a:lnTo>
                    <a:lnTo>
                      <a:pt x="443" y="123"/>
                    </a:lnTo>
                    <a:lnTo>
                      <a:pt x="426" y="139"/>
                    </a:lnTo>
                    <a:lnTo>
                      <a:pt x="409" y="148"/>
                    </a:lnTo>
                    <a:lnTo>
                      <a:pt x="389" y="156"/>
                    </a:lnTo>
                    <a:lnTo>
                      <a:pt x="370" y="162"/>
                    </a:lnTo>
                    <a:lnTo>
                      <a:pt x="348" y="168"/>
                    </a:lnTo>
                    <a:lnTo>
                      <a:pt x="328" y="171"/>
                    </a:lnTo>
                    <a:lnTo>
                      <a:pt x="306" y="173"/>
                    </a:lnTo>
                    <a:lnTo>
                      <a:pt x="284" y="176"/>
                    </a:lnTo>
                    <a:lnTo>
                      <a:pt x="262" y="176"/>
                    </a:lnTo>
                    <a:lnTo>
                      <a:pt x="240" y="174"/>
                    </a:lnTo>
                    <a:lnTo>
                      <a:pt x="220" y="171"/>
                    </a:lnTo>
                    <a:lnTo>
                      <a:pt x="196" y="165"/>
                    </a:lnTo>
                    <a:lnTo>
                      <a:pt x="171" y="158"/>
                    </a:lnTo>
                    <a:lnTo>
                      <a:pt x="147" y="152"/>
                    </a:lnTo>
                    <a:lnTo>
                      <a:pt x="122" y="145"/>
                    </a:lnTo>
                    <a:lnTo>
                      <a:pt x="98" y="137"/>
                    </a:lnTo>
                    <a:lnTo>
                      <a:pt x="76" y="128"/>
                    </a:lnTo>
                    <a:lnTo>
                      <a:pt x="54" y="118"/>
                    </a:lnTo>
                    <a:lnTo>
                      <a:pt x="34" y="108"/>
                    </a:lnTo>
                    <a:lnTo>
                      <a:pt x="17" y="98"/>
                    </a:lnTo>
                    <a:lnTo>
                      <a:pt x="0" y="85"/>
                    </a:lnTo>
                    <a:lnTo>
                      <a:pt x="41" y="85"/>
                    </a:lnTo>
                    <a:lnTo>
                      <a:pt x="80" y="81"/>
                    </a:lnTo>
                    <a:lnTo>
                      <a:pt x="120" y="75"/>
                    </a:lnTo>
                    <a:lnTo>
                      <a:pt x="154" y="67"/>
                    </a:lnTo>
                    <a:lnTo>
                      <a:pt x="191" y="57"/>
                    </a:lnTo>
                    <a:lnTo>
                      <a:pt x="223" y="46"/>
                    </a:lnTo>
                    <a:lnTo>
                      <a:pt x="257" y="35"/>
                    </a:lnTo>
                    <a:lnTo>
                      <a:pt x="286" y="22"/>
                    </a:lnTo>
                    <a:lnTo>
                      <a:pt x="318" y="11"/>
                    </a:lnTo>
                    <a:lnTo>
                      <a:pt x="345" y="0"/>
                    </a:lnTo>
                    <a:lnTo>
                      <a:pt x="345" y="0"/>
                    </a:lnTo>
                    <a:close/>
                  </a:path>
                </a:pathLst>
              </a:custGeom>
              <a:solidFill>
                <a:srgbClr val="B34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47531" name="Group 75"/>
              <p:cNvGrpSpPr>
                <a:grpSpLocks/>
              </p:cNvGrpSpPr>
              <p:nvPr/>
            </p:nvGrpSpPr>
            <p:grpSpPr bwMode="auto">
              <a:xfrm rot="-665025">
                <a:off x="1241" y="3611"/>
                <a:ext cx="1166" cy="666"/>
                <a:chOff x="1226" y="3481"/>
                <a:chExt cx="1166" cy="666"/>
              </a:xfrm>
            </p:grpSpPr>
            <p:sp>
              <p:nvSpPr>
                <p:cNvPr id="147532" name="Freeform 76"/>
                <p:cNvSpPr>
                  <a:spLocks/>
                </p:cNvSpPr>
                <p:nvPr/>
              </p:nvSpPr>
              <p:spPr bwMode="auto">
                <a:xfrm>
                  <a:off x="1439" y="3481"/>
                  <a:ext cx="892" cy="666"/>
                </a:xfrm>
                <a:custGeom>
                  <a:avLst/>
                  <a:gdLst>
                    <a:gd name="T0" fmla="*/ 620 w 892"/>
                    <a:gd name="T1" fmla="*/ 342 h 666"/>
                    <a:gd name="T2" fmla="*/ 622 w 892"/>
                    <a:gd name="T3" fmla="*/ 394 h 666"/>
                    <a:gd name="T4" fmla="*/ 637 w 892"/>
                    <a:gd name="T5" fmla="*/ 448 h 666"/>
                    <a:gd name="T6" fmla="*/ 676 w 892"/>
                    <a:gd name="T7" fmla="*/ 496 h 666"/>
                    <a:gd name="T8" fmla="*/ 755 w 892"/>
                    <a:gd name="T9" fmla="*/ 534 h 666"/>
                    <a:gd name="T10" fmla="*/ 828 w 892"/>
                    <a:gd name="T11" fmla="*/ 557 h 666"/>
                    <a:gd name="T12" fmla="*/ 858 w 892"/>
                    <a:gd name="T13" fmla="*/ 578 h 666"/>
                    <a:gd name="T14" fmla="*/ 882 w 892"/>
                    <a:gd name="T15" fmla="*/ 602 h 666"/>
                    <a:gd name="T16" fmla="*/ 892 w 892"/>
                    <a:gd name="T17" fmla="*/ 628 h 666"/>
                    <a:gd name="T18" fmla="*/ 882 w 892"/>
                    <a:gd name="T19" fmla="*/ 654 h 666"/>
                    <a:gd name="T20" fmla="*/ 850 w 892"/>
                    <a:gd name="T21" fmla="*/ 647 h 666"/>
                    <a:gd name="T22" fmla="*/ 809 w 892"/>
                    <a:gd name="T23" fmla="*/ 608 h 666"/>
                    <a:gd name="T24" fmla="*/ 762 w 892"/>
                    <a:gd name="T25" fmla="*/ 568 h 666"/>
                    <a:gd name="T26" fmla="*/ 711 w 892"/>
                    <a:gd name="T27" fmla="*/ 530 h 666"/>
                    <a:gd name="T28" fmla="*/ 649 w 892"/>
                    <a:gd name="T29" fmla="*/ 496 h 666"/>
                    <a:gd name="T30" fmla="*/ 598 w 892"/>
                    <a:gd name="T31" fmla="*/ 464 h 666"/>
                    <a:gd name="T32" fmla="*/ 583 w 892"/>
                    <a:gd name="T33" fmla="*/ 426 h 666"/>
                    <a:gd name="T34" fmla="*/ 586 w 892"/>
                    <a:gd name="T35" fmla="*/ 388 h 666"/>
                    <a:gd name="T36" fmla="*/ 590 w 892"/>
                    <a:gd name="T37" fmla="*/ 349 h 666"/>
                    <a:gd name="T38" fmla="*/ 586 w 892"/>
                    <a:gd name="T39" fmla="*/ 310 h 666"/>
                    <a:gd name="T40" fmla="*/ 541 w 892"/>
                    <a:gd name="T41" fmla="*/ 256 h 666"/>
                    <a:gd name="T42" fmla="*/ 463 w 892"/>
                    <a:gd name="T43" fmla="*/ 186 h 666"/>
                    <a:gd name="T44" fmla="*/ 358 w 892"/>
                    <a:gd name="T45" fmla="*/ 120 h 666"/>
                    <a:gd name="T46" fmla="*/ 230 w 892"/>
                    <a:gd name="T47" fmla="*/ 64 h 666"/>
                    <a:gd name="T48" fmla="*/ 83 w 892"/>
                    <a:gd name="T49" fmla="*/ 24 h 666"/>
                    <a:gd name="T50" fmla="*/ 37 w 892"/>
                    <a:gd name="T51" fmla="*/ 2 h 666"/>
                    <a:gd name="T52" fmla="*/ 108 w 892"/>
                    <a:gd name="T53" fmla="*/ 2 h 666"/>
                    <a:gd name="T54" fmla="*/ 179 w 892"/>
                    <a:gd name="T55" fmla="*/ 18 h 666"/>
                    <a:gd name="T56" fmla="*/ 245 w 892"/>
                    <a:gd name="T57" fmla="*/ 42 h 666"/>
                    <a:gd name="T58" fmla="*/ 306 w 892"/>
                    <a:gd name="T59" fmla="*/ 68 h 666"/>
                    <a:gd name="T60" fmla="*/ 367 w 892"/>
                    <a:gd name="T61" fmla="*/ 101 h 666"/>
                    <a:gd name="T62" fmla="*/ 434 w 892"/>
                    <a:gd name="T63" fmla="*/ 146 h 666"/>
                    <a:gd name="T64" fmla="*/ 497 w 892"/>
                    <a:gd name="T65" fmla="*/ 193 h 666"/>
                    <a:gd name="T66" fmla="*/ 551 w 892"/>
                    <a:gd name="T67" fmla="*/ 241 h 666"/>
                    <a:gd name="T68" fmla="*/ 598 w 892"/>
                    <a:gd name="T69" fmla="*/ 290 h 666"/>
                    <a:gd name="T70" fmla="*/ 617 w 892"/>
                    <a:gd name="T71" fmla="*/ 317 h 6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892" h="666">
                      <a:moveTo>
                        <a:pt x="617" y="316"/>
                      </a:moveTo>
                      <a:lnTo>
                        <a:pt x="620" y="342"/>
                      </a:lnTo>
                      <a:lnTo>
                        <a:pt x="620" y="368"/>
                      </a:lnTo>
                      <a:lnTo>
                        <a:pt x="622" y="394"/>
                      </a:lnTo>
                      <a:lnTo>
                        <a:pt x="627" y="422"/>
                      </a:lnTo>
                      <a:lnTo>
                        <a:pt x="637" y="448"/>
                      </a:lnTo>
                      <a:lnTo>
                        <a:pt x="652" y="473"/>
                      </a:lnTo>
                      <a:lnTo>
                        <a:pt x="676" y="496"/>
                      </a:lnTo>
                      <a:lnTo>
                        <a:pt x="711" y="517"/>
                      </a:lnTo>
                      <a:lnTo>
                        <a:pt x="755" y="534"/>
                      </a:lnTo>
                      <a:lnTo>
                        <a:pt x="811" y="546"/>
                      </a:lnTo>
                      <a:lnTo>
                        <a:pt x="828" y="557"/>
                      </a:lnTo>
                      <a:lnTo>
                        <a:pt x="845" y="567"/>
                      </a:lnTo>
                      <a:lnTo>
                        <a:pt x="858" y="578"/>
                      </a:lnTo>
                      <a:lnTo>
                        <a:pt x="872" y="590"/>
                      </a:lnTo>
                      <a:lnTo>
                        <a:pt x="882" y="602"/>
                      </a:lnTo>
                      <a:lnTo>
                        <a:pt x="890" y="615"/>
                      </a:lnTo>
                      <a:lnTo>
                        <a:pt x="892" y="628"/>
                      </a:lnTo>
                      <a:lnTo>
                        <a:pt x="890" y="640"/>
                      </a:lnTo>
                      <a:lnTo>
                        <a:pt x="882" y="654"/>
                      </a:lnTo>
                      <a:lnTo>
                        <a:pt x="870" y="666"/>
                      </a:lnTo>
                      <a:lnTo>
                        <a:pt x="850" y="647"/>
                      </a:lnTo>
                      <a:lnTo>
                        <a:pt x="831" y="628"/>
                      </a:lnTo>
                      <a:lnTo>
                        <a:pt x="809" y="608"/>
                      </a:lnTo>
                      <a:lnTo>
                        <a:pt x="787" y="589"/>
                      </a:lnTo>
                      <a:lnTo>
                        <a:pt x="762" y="568"/>
                      </a:lnTo>
                      <a:lnTo>
                        <a:pt x="738" y="550"/>
                      </a:lnTo>
                      <a:lnTo>
                        <a:pt x="711" y="530"/>
                      </a:lnTo>
                      <a:lnTo>
                        <a:pt x="681" y="513"/>
                      </a:lnTo>
                      <a:lnTo>
                        <a:pt x="649" y="496"/>
                      </a:lnTo>
                      <a:lnTo>
                        <a:pt x="617" y="481"/>
                      </a:lnTo>
                      <a:lnTo>
                        <a:pt x="598" y="464"/>
                      </a:lnTo>
                      <a:lnTo>
                        <a:pt x="588" y="446"/>
                      </a:lnTo>
                      <a:lnTo>
                        <a:pt x="583" y="426"/>
                      </a:lnTo>
                      <a:lnTo>
                        <a:pt x="583" y="407"/>
                      </a:lnTo>
                      <a:lnTo>
                        <a:pt x="586" y="388"/>
                      </a:lnTo>
                      <a:lnTo>
                        <a:pt x="588" y="368"/>
                      </a:lnTo>
                      <a:lnTo>
                        <a:pt x="590" y="349"/>
                      </a:lnTo>
                      <a:lnTo>
                        <a:pt x="590" y="329"/>
                      </a:lnTo>
                      <a:lnTo>
                        <a:pt x="586" y="310"/>
                      </a:lnTo>
                      <a:lnTo>
                        <a:pt x="573" y="290"/>
                      </a:lnTo>
                      <a:lnTo>
                        <a:pt x="541" y="256"/>
                      </a:lnTo>
                      <a:lnTo>
                        <a:pt x="505" y="221"/>
                      </a:lnTo>
                      <a:lnTo>
                        <a:pt x="463" y="186"/>
                      </a:lnTo>
                      <a:lnTo>
                        <a:pt x="414" y="152"/>
                      </a:lnTo>
                      <a:lnTo>
                        <a:pt x="358" y="120"/>
                      </a:lnTo>
                      <a:lnTo>
                        <a:pt x="296" y="90"/>
                      </a:lnTo>
                      <a:lnTo>
                        <a:pt x="230" y="64"/>
                      </a:lnTo>
                      <a:lnTo>
                        <a:pt x="159" y="42"/>
                      </a:lnTo>
                      <a:lnTo>
                        <a:pt x="83" y="24"/>
                      </a:lnTo>
                      <a:lnTo>
                        <a:pt x="0" y="12"/>
                      </a:lnTo>
                      <a:lnTo>
                        <a:pt x="37" y="2"/>
                      </a:lnTo>
                      <a:lnTo>
                        <a:pt x="73" y="0"/>
                      </a:lnTo>
                      <a:lnTo>
                        <a:pt x="108" y="2"/>
                      </a:lnTo>
                      <a:lnTo>
                        <a:pt x="144" y="9"/>
                      </a:lnTo>
                      <a:lnTo>
                        <a:pt x="179" y="18"/>
                      </a:lnTo>
                      <a:lnTo>
                        <a:pt x="211" y="30"/>
                      </a:lnTo>
                      <a:lnTo>
                        <a:pt x="245" y="42"/>
                      </a:lnTo>
                      <a:lnTo>
                        <a:pt x="277" y="56"/>
                      </a:lnTo>
                      <a:lnTo>
                        <a:pt x="306" y="68"/>
                      </a:lnTo>
                      <a:lnTo>
                        <a:pt x="333" y="78"/>
                      </a:lnTo>
                      <a:lnTo>
                        <a:pt x="367" y="101"/>
                      </a:lnTo>
                      <a:lnTo>
                        <a:pt x="402" y="124"/>
                      </a:lnTo>
                      <a:lnTo>
                        <a:pt x="434" y="146"/>
                      </a:lnTo>
                      <a:lnTo>
                        <a:pt x="465" y="169"/>
                      </a:lnTo>
                      <a:lnTo>
                        <a:pt x="497" y="193"/>
                      </a:lnTo>
                      <a:lnTo>
                        <a:pt x="524" y="216"/>
                      </a:lnTo>
                      <a:lnTo>
                        <a:pt x="551" y="241"/>
                      </a:lnTo>
                      <a:lnTo>
                        <a:pt x="576" y="265"/>
                      </a:lnTo>
                      <a:lnTo>
                        <a:pt x="598" y="290"/>
                      </a:lnTo>
                      <a:lnTo>
                        <a:pt x="617" y="317"/>
                      </a:lnTo>
                      <a:lnTo>
                        <a:pt x="617" y="317"/>
                      </a:lnTo>
                      <a:lnTo>
                        <a:pt x="617" y="316"/>
                      </a:lnTo>
                      <a:close/>
                    </a:path>
                  </a:pathLst>
                </a:custGeom>
                <a:solidFill>
                  <a:srgbClr val="D1843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7533" name="Freeform 77"/>
                <p:cNvSpPr>
                  <a:spLocks/>
                </p:cNvSpPr>
                <p:nvPr/>
              </p:nvSpPr>
              <p:spPr bwMode="auto">
                <a:xfrm>
                  <a:off x="1632" y="3483"/>
                  <a:ext cx="760" cy="603"/>
                </a:xfrm>
                <a:custGeom>
                  <a:avLst/>
                  <a:gdLst>
                    <a:gd name="T0" fmla="*/ 378 w 760"/>
                    <a:gd name="T1" fmla="*/ 139 h 603"/>
                    <a:gd name="T2" fmla="*/ 417 w 760"/>
                    <a:gd name="T3" fmla="*/ 188 h 603"/>
                    <a:gd name="T4" fmla="*/ 447 w 760"/>
                    <a:gd name="T5" fmla="*/ 244 h 603"/>
                    <a:gd name="T6" fmla="*/ 471 w 760"/>
                    <a:gd name="T7" fmla="*/ 303 h 603"/>
                    <a:gd name="T8" fmla="*/ 491 w 760"/>
                    <a:gd name="T9" fmla="*/ 363 h 603"/>
                    <a:gd name="T10" fmla="*/ 508 w 760"/>
                    <a:gd name="T11" fmla="*/ 402 h 603"/>
                    <a:gd name="T12" fmla="*/ 520 w 760"/>
                    <a:gd name="T13" fmla="*/ 421 h 603"/>
                    <a:gd name="T14" fmla="*/ 527 w 760"/>
                    <a:gd name="T15" fmla="*/ 442 h 603"/>
                    <a:gd name="T16" fmla="*/ 542 w 760"/>
                    <a:gd name="T17" fmla="*/ 460 h 603"/>
                    <a:gd name="T18" fmla="*/ 562 w 760"/>
                    <a:gd name="T19" fmla="*/ 476 h 603"/>
                    <a:gd name="T20" fmla="*/ 579 w 760"/>
                    <a:gd name="T21" fmla="*/ 482 h 603"/>
                    <a:gd name="T22" fmla="*/ 581 w 760"/>
                    <a:gd name="T23" fmla="*/ 478 h 603"/>
                    <a:gd name="T24" fmla="*/ 584 w 760"/>
                    <a:gd name="T25" fmla="*/ 474 h 603"/>
                    <a:gd name="T26" fmla="*/ 581 w 760"/>
                    <a:gd name="T27" fmla="*/ 469 h 603"/>
                    <a:gd name="T28" fmla="*/ 581 w 760"/>
                    <a:gd name="T29" fmla="*/ 464 h 603"/>
                    <a:gd name="T30" fmla="*/ 606 w 760"/>
                    <a:gd name="T31" fmla="*/ 466 h 603"/>
                    <a:gd name="T32" fmla="*/ 645 w 760"/>
                    <a:gd name="T33" fmla="*/ 476 h 603"/>
                    <a:gd name="T34" fmla="*/ 679 w 760"/>
                    <a:gd name="T35" fmla="*/ 490 h 603"/>
                    <a:gd name="T36" fmla="*/ 711 w 760"/>
                    <a:gd name="T37" fmla="*/ 506 h 603"/>
                    <a:gd name="T38" fmla="*/ 738 w 760"/>
                    <a:gd name="T39" fmla="*/ 524 h 603"/>
                    <a:gd name="T40" fmla="*/ 755 w 760"/>
                    <a:gd name="T41" fmla="*/ 540 h 603"/>
                    <a:gd name="T42" fmla="*/ 760 w 760"/>
                    <a:gd name="T43" fmla="*/ 555 h 603"/>
                    <a:gd name="T44" fmla="*/ 755 w 760"/>
                    <a:gd name="T45" fmla="*/ 568 h 603"/>
                    <a:gd name="T46" fmla="*/ 748 w 760"/>
                    <a:gd name="T47" fmla="*/ 583 h 603"/>
                    <a:gd name="T48" fmla="*/ 738 w 760"/>
                    <a:gd name="T49" fmla="*/ 596 h 603"/>
                    <a:gd name="T50" fmla="*/ 719 w 760"/>
                    <a:gd name="T51" fmla="*/ 587 h 603"/>
                    <a:gd name="T52" fmla="*/ 677 w 760"/>
                    <a:gd name="T53" fmla="*/ 557 h 603"/>
                    <a:gd name="T54" fmla="*/ 628 w 760"/>
                    <a:gd name="T55" fmla="*/ 530 h 603"/>
                    <a:gd name="T56" fmla="*/ 572 w 760"/>
                    <a:gd name="T57" fmla="*/ 503 h 603"/>
                    <a:gd name="T58" fmla="*/ 515 w 760"/>
                    <a:gd name="T59" fmla="*/ 478 h 603"/>
                    <a:gd name="T60" fmla="*/ 491 w 760"/>
                    <a:gd name="T61" fmla="*/ 416 h 603"/>
                    <a:gd name="T62" fmla="*/ 459 w 760"/>
                    <a:gd name="T63" fmla="*/ 320 h 603"/>
                    <a:gd name="T64" fmla="*/ 388 w 760"/>
                    <a:gd name="T65" fmla="*/ 232 h 603"/>
                    <a:gd name="T66" fmla="*/ 285 w 760"/>
                    <a:gd name="T67" fmla="*/ 151 h 603"/>
                    <a:gd name="T68" fmla="*/ 167 w 760"/>
                    <a:gd name="T69" fmla="*/ 75 h 603"/>
                    <a:gd name="T70" fmla="*/ 0 w 760"/>
                    <a:gd name="T71" fmla="*/ 0 h 603"/>
                    <a:gd name="T72" fmla="*/ 91 w 760"/>
                    <a:gd name="T73" fmla="*/ 7 h 603"/>
                    <a:gd name="T74" fmla="*/ 174 w 760"/>
                    <a:gd name="T75" fmla="*/ 23 h 603"/>
                    <a:gd name="T76" fmla="*/ 250 w 760"/>
                    <a:gd name="T77" fmla="*/ 48 h 603"/>
                    <a:gd name="T78" fmla="*/ 312 w 760"/>
                    <a:gd name="T79" fmla="*/ 80 h 603"/>
                    <a:gd name="T80" fmla="*/ 353 w 760"/>
                    <a:gd name="T81" fmla="*/ 117 h 6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760" h="603">
                      <a:moveTo>
                        <a:pt x="353" y="117"/>
                      </a:moveTo>
                      <a:lnTo>
                        <a:pt x="378" y="139"/>
                      </a:lnTo>
                      <a:lnTo>
                        <a:pt x="400" y="163"/>
                      </a:lnTo>
                      <a:lnTo>
                        <a:pt x="417" y="188"/>
                      </a:lnTo>
                      <a:lnTo>
                        <a:pt x="434" y="215"/>
                      </a:lnTo>
                      <a:lnTo>
                        <a:pt x="447" y="244"/>
                      </a:lnTo>
                      <a:lnTo>
                        <a:pt x="459" y="274"/>
                      </a:lnTo>
                      <a:lnTo>
                        <a:pt x="471" y="303"/>
                      </a:lnTo>
                      <a:lnTo>
                        <a:pt x="481" y="333"/>
                      </a:lnTo>
                      <a:lnTo>
                        <a:pt x="491" y="363"/>
                      </a:lnTo>
                      <a:lnTo>
                        <a:pt x="500" y="391"/>
                      </a:lnTo>
                      <a:lnTo>
                        <a:pt x="508" y="402"/>
                      </a:lnTo>
                      <a:lnTo>
                        <a:pt x="515" y="411"/>
                      </a:lnTo>
                      <a:lnTo>
                        <a:pt x="520" y="421"/>
                      </a:lnTo>
                      <a:lnTo>
                        <a:pt x="522" y="431"/>
                      </a:lnTo>
                      <a:lnTo>
                        <a:pt x="527" y="442"/>
                      </a:lnTo>
                      <a:lnTo>
                        <a:pt x="535" y="451"/>
                      </a:lnTo>
                      <a:lnTo>
                        <a:pt x="542" y="460"/>
                      </a:lnTo>
                      <a:lnTo>
                        <a:pt x="549" y="468"/>
                      </a:lnTo>
                      <a:lnTo>
                        <a:pt x="562" y="476"/>
                      </a:lnTo>
                      <a:lnTo>
                        <a:pt x="574" y="483"/>
                      </a:lnTo>
                      <a:lnTo>
                        <a:pt x="579" y="482"/>
                      </a:lnTo>
                      <a:lnTo>
                        <a:pt x="581" y="479"/>
                      </a:lnTo>
                      <a:lnTo>
                        <a:pt x="581" y="478"/>
                      </a:lnTo>
                      <a:lnTo>
                        <a:pt x="584" y="476"/>
                      </a:lnTo>
                      <a:lnTo>
                        <a:pt x="584" y="474"/>
                      </a:lnTo>
                      <a:lnTo>
                        <a:pt x="581" y="471"/>
                      </a:lnTo>
                      <a:lnTo>
                        <a:pt x="581" y="469"/>
                      </a:lnTo>
                      <a:lnTo>
                        <a:pt x="581" y="467"/>
                      </a:lnTo>
                      <a:lnTo>
                        <a:pt x="581" y="464"/>
                      </a:lnTo>
                      <a:lnTo>
                        <a:pt x="581" y="462"/>
                      </a:lnTo>
                      <a:lnTo>
                        <a:pt x="606" y="466"/>
                      </a:lnTo>
                      <a:lnTo>
                        <a:pt x="625" y="470"/>
                      </a:lnTo>
                      <a:lnTo>
                        <a:pt x="645" y="476"/>
                      </a:lnTo>
                      <a:lnTo>
                        <a:pt x="662" y="482"/>
                      </a:lnTo>
                      <a:lnTo>
                        <a:pt x="679" y="490"/>
                      </a:lnTo>
                      <a:lnTo>
                        <a:pt x="694" y="498"/>
                      </a:lnTo>
                      <a:lnTo>
                        <a:pt x="711" y="506"/>
                      </a:lnTo>
                      <a:lnTo>
                        <a:pt x="723" y="515"/>
                      </a:lnTo>
                      <a:lnTo>
                        <a:pt x="738" y="524"/>
                      </a:lnTo>
                      <a:lnTo>
                        <a:pt x="750" y="532"/>
                      </a:lnTo>
                      <a:lnTo>
                        <a:pt x="755" y="540"/>
                      </a:lnTo>
                      <a:lnTo>
                        <a:pt x="758" y="547"/>
                      </a:lnTo>
                      <a:lnTo>
                        <a:pt x="760" y="555"/>
                      </a:lnTo>
                      <a:lnTo>
                        <a:pt x="758" y="562"/>
                      </a:lnTo>
                      <a:lnTo>
                        <a:pt x="755" y="568"/>
                      </a:lnTo>
                      <a:lnTo>
                        <a:pt x="753" y="576"/>
                      </a:lnTo>
                      <a:lnTo>
                        <a:pt x="748" y="583"/>
                      </a:lnTo>
                      <a:lnTo>
                        <a:pt x="743" y="590"/>
                      </a:lnTo>
                      <a:lnTo>
                        <a:pt x="738" y="596"/>
                      </a:lnTo>
                      <a:lnTo>
                        <a:pt x="733" y="603"/>
                      </a:lnTo>
                      <a:lnTo>
                        <a:pt x="719" y="587"/>
                      </a:lnTo>
                      <a:lnTo>
                        <a:pt x="699" y="572"/>
                      </a:lnTo>
                      <a:lnTo>
                        <a:pt x="677" y="557"/>
                      </a:lnTo>
                      <a:lnTo>
                        <a:pt x="655" y="543"/>
                      </a:lnTo>
                      <a:lnTo>
                        <a:pt x="628" y="530"/>
                      </a:lnTo>
                      <a:lnTo>
                        <a:pt x="601" y="516"/>
                      </a:lnTo>
                      <a:lnTo>
                        <a:pt x="572" y="503"/>
                      </a:lnTo>
                      <a:lnTo>
                        <a:pt x="545" y="491"/>
                      </a:lnTo>
                      <a:lnTo>
                        <a:pt x="515" y="478"/>
                      </a:lnTo>
                      <a:lnTo>
                        <a:pt x="486" y="467"/>
                      </a:lnTo>
                      <a:lnTo>
                        <a:pt x="491" y="416"/>
                      </a:lnTo>
                      <a:lnTo>
                        <a:pt x="481" y="367"/>
                      </a:lnTo>
                      <a:lnTo>
                        <a:pt x="459" y="320"/>
                      </a:lnTo>
                      <a:lnTo>
                        <a:pt x="427" y="276"/>
                      </a:lnTo>
                      <a:lnTo>
                        <a:pt x="388" y="232"/>
                      </a:lnTo>
                      <a:lnTo>
                        <a:pt x="339" y="191"/>
                      </a:lnTo>
                      <a:lnTo>
                        <a:pt x="285" y="151"/>
                      </a:lnTo>
                      <a:lnTo>
                        <a:pt x="226" y="112"/>
                      </a:lnTo>
                      <a:lnTo>
                        <a:pt x="167" y="75"/>
                      </a:lnTo>
                      <a:lnTo>
                        <a:pt x="103" y="38"/>
                      </a:lnTo>
                      <a:lnTo>
                        <a:pt x="0" y="0"/>
                      </a:lnTo>
                      <a:lnTo>
                        <a:pt x="47" y="3"/>
                      </a:lnTo>
                      <a:lnTo>
                        <a:pt x="91" y="7"/>
                      </a:lnTo>
                      <a:lnTo>
                        <a:pt x="133" y="14"/>
                      </a:lnTo>
                      <a:lnTo>
                        <a:pt x="174" y="23"/>
                      </a:lnTo>
                      <a:lnTo>
                        <a:pt x="214" y="35"/>
                      </a:lnTo>
                      <a:lnTo>
                        <a:pt x="250" y="48"/>
                      </a:lnTo>
                      <a:lnTo>
                        <a:pt x="282" y="63"/>
                      </a:lnTo>
                      <a:lnTo>
                        <a:pt x="312" y="80"/>
                      </a:lnTo>
                      <a:lnTo>
                        <a:pt x="336" y="99"/>
                      </a:lnTo>
                      <a:lnTo>
                        <a:pt x="353" y="117"/>
                      </a:lnTo>
                      <a:lnTo>
                        <a:pt x="353" y="117"/>
                      </a:lnTo>
                      <a:close/>
                    </a:path>
                  </a:pathLst>
                </a:custGeom>
                <a:solidFill>
                  <a:srgbClr val="B347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7534" name="Freeform 78"/>
                <p:cNvSpPr>
                  <a:spLocks/>
                </p:cNvSpPr>
                <p:nvPr/>
              </p:nvSpPr>
              <p:spPr bwMode="auto">
                <a:xfrm>
                  <a:off x="1226" y="3512"/>
                  <a:ext cx="818" cy="547"/>
                </a:xfrm>
                <a:custGeom>
                  <a:avLst/>
                  <a:gdLst>
                    <a:gd name="T0" fmla="*/ 752 w 818"/>
                    <a:gd name="T1" fmla="*/ 273 h 547"/>
                    <a:gd name="T2" fmla="*/ 762 w 818"/>
                    <a:gd name="T3" fmla="*/ 322 h 547"/>
                    <a:gd name="T4" fmla="*/ 762 w 818"/>
                    <a:gd name="T5" fmla="*/ 373 h 547"/>
                    <a:gd name="T6" fmla="*/ 747 w 818"/>
                    <a:gd name="T7" fmla="*/ 399 h 547"/>
                    <a:gd name="T8" fmla="*/ 715 w 818"/>
                    <a:gd name="T9" fmla="*/ 368 h 547"/>
                    <a:gd name="T10" fmla="*/ 688 w 818"/>
                    <a:gd name="T11" fmla="*/ 337 h 547"/>
                    <a:gd name="T12" fmla="*/ 654 w 818"/>
                    <a:gd name="T13" fmla="*/ 306 h 547"/>
                    <a:gd name="T14" fmla="*/ 794 w 818"/>
                    <a:gd name="T15" fmla="*/ 491 h 547"/>
                    <a:gd name="T16" fmla="*/ 723 w 818"/>
                    <a:gd name="T17" fmla="*/ 438 h 547"/>
                    <a:gd name="T18" fmla="*/ 654 w 818"/>
                    <a:gd name="T19" fmla="*/ 381 h 547"/>
                    <a:gd name="T20" fmla="*/ 576 w 818"/>
                    <a:gd name="T21" fmla="*/ 329 h 547"/>
                    <a:gd name="T22" fmla="*/ 774 w 818"/>
                    <a:gd name="T23" fmla="*/ 506 h 547"/>
                    <a:gd name="T24" fmla="*/ 764 w 818"/>
                    <a:gd name="T25" fmla="*/ 509 h 547"/>
                    <a:gd name="T26" fmla="*/ 754 w 818"/>
                    <a:gd name="T27" fmla="*/ 511 h 547"/>
                    <a:gd name="T28" fmla="*/ 745 w 818"/>
                    <a:gd name="T29" fmla="*/ 514 h 547"/>
                    <a:gd name="T30" fmla="*/ 691 w 818"/>
                    <a:gd name="T31" fmla="*/ 481 h 547"/>
                    <a:gd name="T32" fmla="*/ 602 w 818"/>
                    <a:gd name="T33" fmla="*/ 425 h 547"/>
                    <a:gd name="T34" fmla="*/ 512 w 818"/>
                    <a:gd name="T35" fmla="*/ 371 h 547"/>
                    <a:gd name="T36" fmla="*/ 441 w 818"/>
                    <a:gd name="T37" fmla="*/ 342 h 547"/>
                    <a:gd name="T38" fmla="*/ 522 w 818"/>
                    <a:gd name="T39" fmla="*/ 397 h 547"/>
                    <a:gd name="T40" fmla="*/ 607 w 818"/>
                    <a:gd name="T41" fmla="*/ 450 h 547"/>
                    <a:gd name="T42" fmla="*/ 691 w 818"/>
                    <a:gd name="T43" fmla="*/ 503 h 547"/>
                    <a:gd name="T44" fmla="*/ 598 w 818"/>
                    <a:gd name="T45" fmla="*/ 533 h 547"/>
                    <a:gd name="T46" fmla="*/ 502 w 818"/>
                    <a:gd name="T47" fmla="*/ 491 h 547"/>
                    <a:gd name="T48" fmla="*/ 419 w 818"/>
                    <a:gd name="T49" fmla="*/ 448 h 547"/>
                    <a:gd name="T50" fmla="*/ 323 w 818"/>
                    <a:gd name="T51" fmla="*/ 410 h 547"/>
                    <a:gd name="T52" fmla="*/ 277 w 818"/>
                    <a:gd name="T53" fmla="*/ 403 h 547"/>
                    <a:gd name="T54" fmla="*/ 272 w 818"/>
                    <a:gd name="T55" fmla="*/ 409 h 547"/>
                    <a:gd name="T56" fmla="*/ 277 w 818"/>
                    <a:gd name="T57" fmla="*/ 415 h 547"/>
                    <a:gd name="T58" fmla="*/ 316 w 818"/>
                    <a:gd name="T59" fmla="*/ 430 h 547"/>
                    <a:gd name="T60" fmla="*/ 406 w 818"/>
                    <a:gd name="T61" fmla="*/ 465 h 547"/>
                    <a:gd name="T62" fmla="*/ 485 w 818"/>
                    <a:gd name="T63" fmla="*/ 501 h 547"/>
                    <a:gd name="T64" fmla="*/ 566 w 818"/>
                    <a:gd name="T65" fmla="*/ 541 h 547"/>
                    <a:gd name="T66" fmla="*/ 316 w 818"/>
                    <a:gd name="T67" fmla="*/ 462 h 547"/>
                    <a:gd name="T68" fmla="*/ 127 w 818"/>
                    <a:gd name="T69" fmla="*/ 352 h 547"/>
                    <a:gd name="T70" fmla="*/ 14 w 818"/>
                    <a:gd name="T71" fmla="*/ 222 h 547"/>
                    <a:gd name="T72" fmla="*/ 4 w 818"/>
                    <a:gd name="T73" fmla="*/ 128 h 547"/>
                    <a:gd name="T74" fmla="*/ 26 w 818"/>
                    <a:gd name="T75" fmla="*/ 66 h 547"/>
                    <a:gd name="T76" fmla="*/ 76 w 818"/>
                    <a:gd name="T77" fmla="*/ 19 h 547"/>
                    <a:gd name="T78" fmla="*/ 215 w 818"/>
                    <a:gd name="T79" fmla="*/ 0 h 547"/>
                    <a:gd name="T80" fmla="*/ 436 w 818"/>
                    <a:gd name="T81" fmla="*/ 47 h 547"/>
                    <a:gd name="T82" fmla="*/ 607 w 818"/>
                    <a:gd name="T83" fmla="*/ 139 h 547"/>
                    <a:gd name="T84" fmla="*/ 730 w 818"/>
                    <a:gd name="T85" fmla="*/ 239 h 5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818" h="547">
                      <a:moveTo>
                        <a:pt x="730" y="239"/>
                      </a:moveTo>
                      <a:lnTo>
                        <a:pt x="742" y="256"/>
                      </a:lnTo>
                      <a:lnTo>
                        <a:pt x="752" y="273"/>
                      </a:lnTo>
                      <a:lnTo>
                        <a:pt x="757" y="289"/>
                      </a:lnTo>
                      <a:lnTo>
                        <a:pt x="759" y="306"/>
                      </a:lnTo>
                      <a:lnTo>
                        <a:pt x="762" y="322"/>
                      </a:lnTo>
                      <a:lnTo>
                        <a:pt x="762" y="338"/>
                      </a:lnTo>
                      <a:lnTo>
                        <a:pt x="762" y="355"/>
                      </a:lnTo>
                      <a:lnTo>
                        <a:pt x="762" y="373"/>
                      </a:lnTo>
                      <a:lnTo>
                        <a:pt x="762" y="391"/>
                      </a:lnTo>
                      <a:lnTo>
                        <a:pt x="759" y="409"/>
                      </a:lnTo>
                      <a:lnTo>
                        <a:pt x="747" y="399"/>
                      </a:lnTo>
                      <a:lnTo>
                        <a:pt x="737" y="389"/>
                      </a:lnTo>
                      <a:lnTo>
                        <a:pt x="725" y="378"/>
                      </a:lnTo>
                      <a:lnTo>
                        <a:pt x="715" y="368"/>
                      </a:lnTo>
                      <a:lnTo>
                        <a:pt x="708" y="358"/>
                      </a:lnTo>
                      <a:lnTo>
                        <a:pt x="698" y="347"/>
                      </a:lnTo>
                      <a:lnTo>
                        <a:pt x="688" y="337"/>
                      </a:lnTo>
                      <a:lnTo>
                        <a:pt x="678" y="326"/>
                      </a:lnTo>
                      <a:lnTo>
                        <a:pt x="666" y="317"/>
                      </a:lnTo>
                      <a:lnTo>
                        <a:pt x="654" y="306"/>
                      </a:lnTo>
                      <a:lnTo>
                        <a:pt x="634" y="314"/>
                      </a:lnTo>
                      <a:lnTo>
                        <a:pt x="818" y="491"/>
                      </a:lnTo>
                      <a:lnTo>
                        <a:pt x="794" y="491"/>
                      </a:lnTo>
                      <a:lnTo>
                        <a:pt x="769" y="474"/>
                      </a:lnTo>
                      <a:lnTo>
                        <a:pt x="745" y="456"/>
                      </a:lnTo>
                      <a:lnTo>
                        <a:pt x="723" y="438"/>
                      </a:lnTo>
                      <a:lnTo>
                        <a:pt x="701" y="418"/>
                      </a:lnTo>
                      <a:lnTo>
                        <a:pt x="676" y="400"/>
                      </a:lnTo>
                      <a:lnTo>
                        <a:pt x="654" y="381"/>
                      </a:lnTo>
                      <a:lnTo>
                        <a:pt x="629" y="363"/>
                      </a:lnTo>
                      <a:lnTo>
                        <a:pt x="605" y="345"/>
                      </a:lnTo>
                      <a:lnTo>
                        <a:pt x="576" y="329"/>
                      </a:lnTo>
                      <a:lnTo>
                        <a:pt x="546" y="314"/>
                      </a:lnTo>
                      <a:lnTo>
                        <a:pt x="546" y="330"/>
                      </a:lnTo>
                      <a:lnTo>
                        <a:pt x="774" y="506"/>
                      </a:lnTo>
                      <a:lnTo>
                        <a:pt x="772" y="507"/>
                      </a:lnTo>
                      <a:lnTo>
                        <a:pt x="769" y="509"/>
                      </a:lnTo>
                      <a:lnTo>
                        <a:pt x="764" y="509"/>
                      </a:lnTo>
                      <a:lnTo>
                        <a:pt x="762" y="510"/>
                      </a:lnTo>
                      <a:lnTo>
                        <a:pt x="757" y="511"/>
                      </a:lnTo>
                      <a:lnTo>
                        <a:pt x="754" y="511"/>
                      </a:lnTo>
                      <a:lnTo>
                        <a:pt x="750" y="512"/>
                      </a:lnTo>
                      <a:lnTo>
                        <a:pt x="747" y="513"/>
                      </a:lnTo>
                      <a:lnTo>
                        <a:pt x="745" y="514"/>
                      </a:lnTo>
                      <a:lnTo>
                        <a:pt x="742" y="515"/>
                      </a:lnTo>
                      <a:lnTo>
                        <a:pt x="718" y="498"/>
                      </a:lnTo>
                      <a:lnTo>
                        <a:pt x="691" y="481"/>
                      </a:lnTo>
                      <a:lnTo>
                        <a:pt x="661" y="463"/>
                      </a:lnTo>
                      <a:lnTo>
                        <a:pt x="634" y="443"/>
                      </a:lnTo>
                      <a:lnTo>
                        <a:pt x="602" y="425"/>
                      </a:lnTo>
                      <a:lnTo>
                        <a:pt x="573" y="407"/>
                      </a:lnTo>
                      <a:lnTo>
                        <a:pt x="544" y="389"/>
                      </a:lnTo>
                      <a:lnTo>
                        <a:pt x="512" y="371"/>
                      </a:lnTo>
                      <a:lnTo>
                        <a:pt x="482" y="354"/>
                      </a:lnTo>
                      <a:lnTo>
                        <a:pt x="451" y="338"/>
                      </a:lnTo>
                      <a:lnTo>
                        <a:pt x="441" y="342"/>
                      </a:lnTo>
                      <a:lnTo>
                        <a:pt x="465" y="361"/>
                      </a:lnTo>
                      <a:lnTo>
                        <a:pt x="492" y="378"/>
                      </a:lnTo>
                      <a:lnTo>
                        <a:pt x="522" y="397"/>
                      </a:lnTo>
                      <a:lnTo>
                        <a:pt x="549" y="415"/>
                      </a:lnTo>
                      <a:lnTo>
                        <a:pt x="578" y="433"/>
                      </a:lnTo>
                      <a:lnTo>
                        <a:pt x="607" y="450"/>
                      </a:lnTo>
                      <a:lnTo>
                        <a:pt x="637" y="467"/>
                      </a:lnTo>
                      <a:lnTo>
                        <a:pt x="664" y="486"/>
                      </a:lnTo>
                      <a:lnTo>
                        <a:pt x="691" y="503"/>
                      </a:lnTo>
                      <a:lnTo>
                        <a:pt x="715" y="520"/>
                      </a:lnTo>
                      <a:lnTo>
                        <a:pt x="598" y="547"/>
                      </a:lnTo>
                      <a:lnTo>
                        <a:pt x="598" y="533"/>
                      </a:lnTo>
                      <a:lnTo>
                        <a:pt x="563" y="520"/>
                      </a:lnTo>
                      <a:lnTo>
                        <a:pt x="531" y="506"/>
                      </a:lnTo>
                      <a:lnTo>
                        <a:pt x="502" y="491"/>
                      </a:lnTo>
                      <a:lnTo>
                        <a:pt x="475" y="477"/>
                      </a:lnTo>
                      <a:lnTo>
                        <a:pt x="448" y="462"/>
                      </a:lnTo>
                      <a:lnTo>
                        <a:pt x="419" y="448"/>
                      </a:lnTo>
                      <a:lnTo>
                        <a:pt x="389" y="434"/>
                      </a:lnTo>
                      <a:lnTo>
                        <a:pt x="357" y="422"/>
                      </a:lnTo>
                      <a:lnTo>
                        <a:pt x="323" y="410"/>
                      </a:lnTo>
                      <a:lnTo>
                        <a:pt x="281" y="400"/>
                      </a:lnTo>
                      <a:lnTo>
                        <a:pt x="279" y="401"/>
                      </a:lnTo>
                      <a:lnTo>
                        <a:pt x="277" y="403"/>
                      </a:lnTo>
                      <a:lnTo>
                        <a:pt x="274" y="405"/>
                      </a:lnTo>
                      <a:lnTo>
                        <a:pt x="272" y="407"/>
                      </a:lnTo>
                      <a:lnTo>
                        <a:pt x="272" y="409"/>
                      </a:lnTo>
                      <a:lnTo>
                        <a:pt x="272" y="411"/>
                      </a:lnTo>
                      <a:lnTo>
                        <a:pt x="274" y="413"/>
                      </a:lnTo>
                      <a:lnTo>
                        <a:pt x="277" y="415"/>
                      </a:lnTo>
                      <a:lnTo>
                        <a:pt x="279" y="416"/>
                      </a:lnTo>
                      <a:lnTo>
                        <a:pt x="281" y="417"/>
                      </a:lnTo>
                      <a:lnTo>
                        <a:pt x="316" y="430"/>
                      </a:lnTo>
                      <a:lnTo>
                        <a:pt x="348" y="442"/>
                      </a:lnTo>
                      <a:lnTo>
                        <a:pt x="377" y="454"/>
                      </a:lnTo>
                      <a:lnTo>
                        <a:pt x="406" y="465"/>
                      </a:lnTo>
                      <a:lnTo>
                        <a:pt x="433" y="477"/>
                      </a:lnTo>
                      <a:lnTo>
                        <a:pt x="460" y="488"/>
                      </a:lnTo>
                      <a:lnTo>
                        <a:pt x="485" y="501"/>
                      </a:lnTo>
                      <a:lnTo>
                        <a:pt x="512" y="513"/>
                      </a:lnTo>
                      <a:lnTo>
                        <a:pt x="539" y="527"/>
                      </a:lnTo>
                      <a:lnTo>
                        <a:pt x="566" y="541"/>
                      </a:lnTo>
                      <a:lnTo>
                        <a:pt x="477" y="519"/>
                      </a:lnTo>
                      <a:lnTo>
                        <a:pt x="394" y="491"/>
                      </a:lnTo>
                      <a:lnTo>
                        <a:pt x="316" y="462"/>
                      </a:lnTo>
                      <a:lnTo>
                        <a:pt x="245" y="429"/>
                      </a:lnTo>
                      <a:lnTo>
                        <a:pt x="181" y="392"/>
                      </a:lnTo>
                      <a:lnTo>
                        <a:pt x="127" y="352"/>
                      </a:lnTo>
                      <a:lnTo>
                        <a:pt x="80" y="311"/>
                      </a:lnTo>
                      <a:lnTo>
                        <a:pt x="41" y="267"/>
                      </a:lnTo>
                      <a:lnTo>
                        <a:pt x="14" y="222"/>
                      </a:lnTo>
                      <a:lnTo>
                        <a:pt x="0" y="174"/>
                      </a:lnTo>
                      <a:lnTo>
                        <a:pt x="2" y="151"/>
                      </a:lnTo>
                      <a:lnTo>
                        <a:pt x="4" y="128"/>
                      </a:lnTo>
                      <a:lnTo>
                        <a:pt x="9" y="106"/>
                      </a:lnTo>
                      <a:lnTo>
                        <a:pt x="17" y="86"/>
                      </a:lnTo>
                      <a:lnTo>
                        <a:pt x="26" y="66"/>
                      </a:lnTo>
                      <a:lnTo>
                        <a:pt x="39" y="49"/>
                      </a:lnTo>
                      <a:lnTo>
                        <a:pt x="56" y="33"/>
                      </a:lnTo>
                      <a:lnTo>
                        <a:pt x="76" y="19"/>
                      </a:lnTo>
                      <a:lnTo>
                        <a:pt x="100" y="9"/>
                      </a:lnTo>
                      <a:lnTo>
                        <a:pt x="132" y="1"/>
                      </a:lnTo>
                      <a:lnTo>
                        <a:pt x="215" y="0"/>
                      </a:lnTo>
                      <a:lnTo>
                        <a:pt x="294" y="8"/>
                      </a:lnTo>
                      <a:lnTo>
                        <a:pt x="367" y="24"/>
                      </a:lnTo>
                      <a:lnTo>
                        <a:pt x="436" y="47"/>
                      </a:lnTo>
                      <a:lnTo>
                        <a:pt x="497" y="74"/>
                      </a:lnTo>
                      <a:lnTo>
                        <a:pt x="556" y="106"/>
                      </a:lnTo>
                      <a:lnTo>
                        <a:pt x="607" y="139"/>
                      </a:lnTo>
                      <a:lnTo>
                        <a:pt x="654" y="174"/>
                      </a:lnTo>
                      <a:lnTo>
                        <a:pt x="696" y="208"/>
                      </a:lnTo>
                      <a:lnTo>
                        <a:pt x="730" y="239"/>
                      </a:lnTo>
                      <a:lnTo>
                        <a:pt x="730" y="239"/>
                      </a:lnTo>
                      <a:close/>
                    </a:path>
                  </a:pathLst>
                </a:custGeom>
                <a:solidFill>
                  <a:srgbClr val="B347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47535" name="Rectangle 79"/>
              <p:cNvSpPr>
                <a:spLocks noChangeArrowheads="1"/>
              </p:cNvSpPr>
              <p:nvPr/>
            </p:nvSpPr>
            <p:spPr bwMode="auto">
              <a:xfrm>
                <a:off x="717" y="1238"/>
                <a:ext cx="4338" cy="2401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grpSp>
            <p:nvGrpSpPr>
              <p:cNvPr id="147536" name="Group 80"/>
              <p:cNvGrpSpPr>
                <a:grpSpLocks/>
              </p:cNvGrpSpPr>
              <p:nvPr/>
            </p:nvGrpSpPr>
            <p:grpSpPr bwMode="auto">
              <a:xfrm>
                <a:off x="226" y="1515"/>
                <a:ext cx="5350" cy="528"/>
                <a:chOff x="211" y="1521"/>
                <a:chExt cx="5350" cy="528"/>
              </a:xfrm>
            </p:grpSpPr>
            <p:sp>
              <p:nvSpPr>
                <p:cNvPr id="147537" name="Freeform 81"/>
                <p:cNvSpPr>
                  <a:spLocks/>
                </p:cNvSpPr>
                <p:nvPr/>
              </p:nvSpPr>
              <p:spPr bwMode="auto">
                <a:xfrm>
                  <a:off x="5125" y="1521"/>
                  <a:ext cx="414" cy="159"/>
                </a:xfrm>
                <a:custGeom>
                  <a:avLst/>
                  <a:gdLst>
                    <a:gd name="T0" fmla="*/ 405 w 414"/>
                    <a:gd name="T1" fmla="*/ 90 h 159"/>
                    <a:gd name="T2" fmla="*/ 410 w 414"/>
                    <a:gd name="T3" fmla="*/ 97 h 159"/>
                    <a:gd name="T4" fmla="*/ 412 w 414"/>
                    <a:gd name="T5" fmla="*/ 103 h 159"/>
                    <a:gd name="T6" fmla="*/ 414 w 414"/>
                    <a:gd name="T7" fmla="*/ 110 h 159"/>
                    <a:gd name="T8" fmla="*/ 414 w 414"/>
                    <a:gd name="T9" fmla="*/ 116 h 159"/>
                    <a:gd name="T10" fmla="*/ 414 w 414"/>
                    <a:gd name="T11" fmla="*/ 122 h 159"/>
                    <a:gd name="T12" fmla="*/ 412 w 414"/>
                    <a:gd name="T13" fmla="*/ 128 h 159"/>
                    <a:gd name="T14" fmla="*/ 407 w 414"/>
                    <a:gd name="T15" fmla="*/ 134 h 159"/>
                    <a:gd name="T16" fmla="*/ 400 w 414"/>
                    <a:gd name="T17" fmla="*/ 138 h 159"/>
                    <a:gd name="T18" fmla="*/ 392 w 414"/>
                    <a:gd name="T19" fmla="*/ 143 h 159"/>
                    <a:gd name="T20" fmla="*/ 380 w 414"/>
                    <a:gd name="T21" fmla="*/ 145 h 159"/>
                    <a:gd name="T22" fmla="*/ 380 w 414"/>
                    <a:gd name="T23" fmla="*/ 158 h 159"/>
                    <a:gd name="T24" fmla="*/ 368 w 414"/>
                    <a:gd name="T25" fmla="*/ 159 h 159"/>
                    <a:gd name="T26" fmla="*/ 356 w 414"/>
                    <a:gd name="T27" fmla="*/ 159 h 159"/>
                    <a:gd name="T28" fmla="*/ 346 w 414"/>
                    <a:gd name="T29" fmla="*/ 158 h 159"/>
                    <a:gd name="T30" fmla="*/ 334 w 414"/>
                    <a:gd name="T31" fmla="*/ 156 h 159"/>
                    <a:gd name="T32" fmla="*/ 324 w 414"/>
                    <a:gd name="T33" fmla="*/ 152 h 159"/>
                    <a:gd name="T34" fmla="*/ 311 w 414"/>
                    <a:gd name="T35" fmla="*/ 149 h 159"/>
                    <a:gd name="T36" fmla="*/ 302 w 414"/>
                    <a:gd name="T37" fmla="*/ 145 h 159"/>
                    <a:gd name="T38" fmla="*/ 289 w 414"/>
                    <a:gd name="T39" fmla="*/ 142 h 159"/>
                    <a:gd name="T40" fmla="*/ 277 w 414"/>
                    <a:gd name="T41" fmla="*/ 140 h 159"/>
                    <a:gd name="T42" fmla="*/ 265 w 414"/>
                    <a:gd name="T43" fmla="*/ 137 h 159"/>
                    <a:gd name="T44" fmla="*/ 265 w 414"/>
                    <a:gd name="T45" fmla="*/ 125 h 159"/>
                    <a:gd name="T46" fmla="*/ 235 w 414"/>
                    <a:gd name="T47" fmla="*/ 113 h 159"/>
                    <a:gd name="T48" fmla="*/ 206 w 414"/>
                    <a:gd name="T49" fmla="*/ 103 h 159"/>
                    <a:gd name="T50" fmla="*/ 174 w 414"/>
                    <a:gd name="T51" fmla="*/ 93 h 159"/>
                    <a:gd name="T52" fmla="*/ 142 w 414"/>
                    <a:gd name="T53" fmla="*/ 82 h 159"/>
                    <a:gd name="T54" fmla="*/ 113 w 414"/>
                    <a:gd name="T55" fmla="*/ 72 h 159"/>
                    <a:gd name="T56" fmla="*/ 84 w 414"/>
                    <a:gd name="T57" fmla="*/ 61 h 159"/>
                    <a:gd name="T58" fmla="*/ 59 w 414"/>
                    <a:gd name="T59" fmla="*/ 48 h 159"/>
                    <a:gd name="T60" fmla="*/ 34 w 414"/>
                    <a:gd name="T61" fmla="*/ 34 h 159"/>
                    <a:gd name="T62" fmla="*/ 15 w 414"/>
                    <a:gd name="T63" fmla="*/ 20 h 159"/>
                    <a:gd name="T64" fmla="*/ 0 w 414"/>
                    <a:gd name="T65" fmla="*/ 1 h 159"/>
                    <a:gd name="T66" fmla="*/ 42 w 414"/>
                    <a:gd name="T67" fmla="*/ 0 h 159"/>
                    <a:gd name="T68" fmla="*/ 81 w 414"/>
                    <a:gd name="T69" fmla="*/ 0 h 159"/>
                    <a:gd name="T70" fmla="*/ 123 w 414"/>
                    <a:gd name="T71" fmla="*/ 4 h 159"/>
                    <a:gd name="T72" fmla="*/ 162 w 414"/>
                    <a:gd name="T73" fmla="*/ 9 h 159"/>
                    <a:gd name="T74" fmla="*/ 201 w 414"/>
                    <a:gd name="T75" fmla="*/ 17 h 159"/>
                    <a:gd name="T76" fmla="*/ 238 w 414"/>
                    <a:gd name="T77" fmla="*/ 25 h 159"/>
                    <a:gd name="T78" fmla="*/ 275 w 414"/>
                    <a:gd name="T79" fmla="*/ 36 h 159"/>
                    <a:gd name="T80" fmla="*/ 311 w 414"/>
                    <a:gd name="T81" fmla="*/ 47 h 159"/>
                    <a:gd name="T82" fmla="*/ 346 w 414"/>
                    <a:gd name="T83" fmla="*/ 58 h 159"/>
                    <a:gd name="T84" fmla="*/ 380 w 414"/>
                    <a:gd name="T85" fmla="*/ 70 h 159"/>
                    <a:gd name="T86" fmla="*/ 405 w 414"/>
                    <a:gd name="T87" fmla="*/ 90 h 159"/>
                    <a:gd name="T88" fmla="*/ 405 w 414"/>
                    <a:gd name="T89" fmla="*/ 90 h 1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414" h="159">
                      <a:moveTo>
                        <a:pt x="405" y="90"/>
                      </a:moveTo>
                      <a:lnTo>
                        <a:pt x="410" y="97"/>
                      </a:lnTo>
                      <a:lnTo>
                        <a:pt x="412" y="103"/>
                      </a:lnTo>
                      <a:lnTo>
                        <a:pt x="414" y="110"/>
                      </a:lnTo>
                      <a:lnTo>
                        <a:pt x="414" y="116"/>
                      </a:lnTo>
                      <a:lnTo>
                        <a:pt x="414" y="122"/>
                      </a:lnTo>
                      <a:lnTo>
                        <a:pt x="412" y="128"/>
                      </a:lnTo>
                      <a:lnTo>
                        <a:pt x="407" y="134"/>
                      </a:lnTo>
                      <a:lnTo>
                        <a:pt x="400" y="138"/>
                      </a:lnTo>
                      <a:lnTo>
                        <a:pt x="392" y="143"/>
                      </a:lnTo>
                      <a:lnTo>
                        <a:pt x="380" y="145"/>
                      </a:lnTo>
                      <a:lnTo>
                        <a:pt x="380" y="158"/>
                      </a:lnTo>
                      <a:lnTo>
                        <a:pt x="368" y="159"/>
                      </a:lnTo>
                      <a:lnTo>
                        <a:pt x="356" y="159"/>
                      </a:lnTo>
                      <a:lnTo>
                        <a:pt x="346" y="158"/>
                      </a:lnTo>
                      <a:lnTo>
                        <a:pt x="334" y="156"/>
                      </a:lnTo>
                      <a:lnTo>
                        <a:pt x="324" y="152"/>
                      </a:lnTo>
                      <a:lnTo>
                        <a:pt x="311" y="149"/>
                      </a:lnTo>
                      <a:lnTo>
                        <a:pt x="302" y="145"/>
                      </a:lnTo>
                      <a:lnTo>
                        <a:pt x="289" y="142"/>
                      </a:lnTo>
                      <a:lnTo>
                        <a:pt x="277" y="140"/>
                      </a:lnTo>
                      <a:lnTo>
                        <a:pt x="265" y="137"/>
                      </a:lnTo>
                      <a:lnTo>
                        <a:pt x="265" y="125"/>
                      </a:lnTo>
                      <a:lnTo>
                        <a:pt x="235" y="113"/>
                      </a:lnTo>
                      <a:lnTo>
                        <a:pt x="206" y="103"/>
                      </a:lnTo>
                      <a:lnTo>
                        <a:pt x="174" y="93"/>
                      </a:lnTo>
                      <a:lnTo>
                        <a:pt x="142" y="82"/>
                      </a:lnTo>
                      <a:lnTo>
                        <a:pt x="113" y="72"/>
                      </a:lnTo>
                      <a:lnTo>
                        <a:pt x="84" y="61"/>
                      </a:lnTo>
                      <a:lnTo>
                        <a:pt x="59" y="48"/>
                      </a:lnTo>
                      <a:lnTo>
                        <a:pt x="34" y="34"/>
                      </a:lnTo>
                      <a:lnTo>
                        <a:pt x="15" y="20"/>
                      </a:lnTo>
                      <a:lnTo>
                        <a:pt x="0" y="1"/>
                      </a:lnTo>
                      <a:lnTo>
                        <a:pt x="42" y="0"/>
                      </a:lnTo>
                      <a:lnTo>
                        <a:pt x="81" y="0"/>
                      </a:lnTo>
                      <a:lnTo>
                        <a:pt x="123" y="4"/>
                      </a:lnTo>
                      <a:lnTo>
                        <a:pt x="162" y="9"/>
                      </a:lnTo>
                      <a:lnTo>
                        <a:pt x="201" y="17"/>
                      </a:lnTo>
                      <a:lnTo>
                        <a:pt x="238" y="25"/>
                      </a:lnTo>
                      <a:lnTo>
                        <a:pt x="275" y="36"/>
                      </a:lnTo>
                      <a:lnTo>
                        <a:pt x="311" y="47"/>
                      </a:lnTo>
                      <a:lnTo>
                        <a:pt x="346" y="58"/>
                      </a:lnTo>
                      <a:lnTo>
                        <a:pt x="380" y="70"/>
                      </a:lnTo>
                      <a:lnTo>
                        <a:pt x="405" y="90"/>
                      </a:lnTo>
                      <a:lnTo>
                        <a:pt x="405" y="90"/>
                      </a:lnTo>
                      <a:close/>
                    </a:path>
                  </a:pathLst>
                </a:custGeom>
                <a:solidFill>
                  <a:srgbClr val="CC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7538" name="Freeform 82"/>
                <p:cNvSpPr>
                  <a:spLocks/>
                </p:cNvSpPr>
                <p:nvPr/>
              </p:nvSpPr>
              <p:spPr bwMode="auto">
                <a:xfrm>
                  <a:off x="235" y="1575"/>
                  <a:ext cx="486" cy="153"/>
                </a:xfrm>
                <a:custGeom>
                  <a:avLst/>
                  <a:gdLst>
                    <a:gd name="T0" fmla="*/ 486 w 486"/>
                    <a:gd name="T1" fmla="*/ 33 h 153"/>
                    <a:gd name="T2" fmla="*/ 446 w 486"/>
                    <a:gd name="T3" fmla="*/ 50 h 153"/>
                    <a:gd name="T4" fmla="*/ 405 w 486"/>
                    <a:gd name="T5" fmla="*/ 65 h 153"/>
                    <a:gd name="T6" fmla="*/ 361 w 486"/>
                    <a:gd name="T7" fmla="*/ 79 h 153"/>
                    <a:gd name="T8" fmla="*/ 316 w 486"/>
                    <a:gd name="T9" fmla="*/ 90 h 153"/>
                    <a:gd name="T10" fmla="*/ 272 w 486"/>
                    <a:gd name="T11" fmla="*/ 102 h 153"/>
                    <a:gd name="T12" fmla="*/ 228 w 486"/>
                    <a:gd name="T13" fmla="*/ 113 h 153"/>
                    <a:gd name="T14" fmla="*/ 182 w 486"/>
                    <a:gd name="T15" fmla="*/ 122 h 153"/>
                    <a:gd name="T16" fmla="*/ 138 w 486"/>
                    <a:gd name="T17" fmla="*/ 132 h 153"/>
                    <a:gd name="T18" fmla="*/ 91 w 486"/>
                    <a:gd name="T19" fmla="*/ 143 h 153"/>
                    <a:gd name="T20" fmla="*/ 44 w 486"/>
                    <a:gd name="T21" fmla="*/ 153 h 153"/>
                    <a:gd name="T22" fmla="*/ 57 w 486"/>
                    <a:gd name="T23" fmla="*/ 148 h 153"/>
                    <a:gd name="T24" fmla="*/ 44 w 486"/>
                    <a:gd name="T25" fmla="*/ 147 h 153"/>
                    <a:gd name="T26" fmla="*/ 37 w 486"/>
                    <a:gd name="T27" fmla="*/ 145 h 153"/>
                    <a:gd name="T28" fmla="*/ 30 w 486"/>
                    <a:gd name="T29" fmla="*/ 140 h 153"/>
                    <a:gd name="T30" fmla="*/ 25 w 486"/>
                    <a:gd name="T31" fmla="*/ 135 h 153"/>
                    <a:gd name="T32" fmla="*/ 22 w 486"/>
                    <a:gd name="T33" fmla="*/ 129 h 153"/>
                    <a:gd name="T34" fmla="*/ 20 w 486"/>
                    <a:gd name="T35" fmla="*/ 123 h 153"/>
                    <a:gd name="T36" fmla="*/ 15 w 486"/>
                    <a:gd name="T37" fmla="*/ 116 h 153"/>
                    <a:gd name="T38" fmla="*/ 13 w 486"/>
                    <a:gd name="T39" fmla="*/ 110 h 153"/>
                    <a:gd name="T40" fmla="*/ 8 w 486"/>
                    <a:gd name="T41" fmla="*/ 104 h 153"/>
                    <a:gd name="T42" fmla="*/ 0 w 486"/>
                    <a:gd name="T43" fmla="*/ 98 h 153"/>
                    <a:gd name="T44" fmla="*/ 30 w 486"/>
                    <a:gd name="T45" fmla="*/ 81 h 153"/>
                    <a:gd name="T46" fmla="*/ 64 w 486"/>
                    <a:gd name="T47" fmla="*/ 66 h 153"/>
                    <a:gd name="T48" fmla="*/ 101 w 486"/>
                    <a:gd name="T49" fmla="*/ 54 h 153"/>
                    <a:gd name="T50" fmla="*/ 142 w 486"/>
                    <a:gd name="T51" fmla="*/ 43 h 153"/>
                    <a:gd name="T52" fmla="*/ 187 w 486"/>
                    <a:gd name="T53" fmla="*/ 34 h 153"/>
                    <a:gd name="T54" fmla="*/ 231 w 486"/>
                    <a:gd name="T55" fmla="*/ 26 h 153"/>
                    <a:gd name="T56" fmla="*/ 277 w 486"/>
                    <a:gd name="T57" fmla="*/ 19 h 153"/>
                    <a:gd name="T58" fmla="*/ 324 w 486"/>
                    <a:gd name="T59" fmla="*/ 12 h 153"/>
                    <a:gd name="T60" fmla="*/ 370 w 486"/>
                    <a:gd name="T61" fmla="*/ 7 h 153"/>
                    <a:gd name="T62" fmla="*/ 417 w 486"/>
                    <a:gd name="T63" fmla="*/ 1 h 153"/>
                    <a:gd name="T64" fmla="*/ 432 w 486"/>
                    <a:gd name="T65" fmla="*/ 0 h 153"/>
                    <a:gd name="T66" fmla="*/ 444 w 486"/>
                    <a:gd name="T67" fmla="*/ 1 h 153"/>
                    <a:gd name="T68" fmla="*/ 454 w 486"/>
                    <a:gd name="T69" fmla="*/ 4 h 153"/>
                    <a:gd name="T70" fmla="*/ 459 w 486"/>
                    <a:gd name="T71" fmla="*/ 8 h 153"/>
                    <a:gd name="T72" fmla="*/ 464 w 486"/>
                    <a:gd name="T73" fmla="*/ 12 h 153"/>
                    <a:gd name="T74" fmla="*/ 468 w 486"/>
                    <a:gd name="T75" fmla="*/ 17 h 153"/>
                    <a:gd name="T76" fmla="*/ 471 w 486"/>
                    <a:gd name="T77" fmla="*/ 22 h 153"/>
                    <a:gd name="T78" fmla="*/ 476 w 486"/>
                    <a:gd name="T79" fmla="*/ 26 h 153"/>
                    <a:gd name="T80" fmla="*/ 481 w 486"/>
                    <a:gd name="T81" fmla="*/ 31 h 153"/>
                    <a:gd name="T82" fmla="*/ 486 w 486"/>
                    <a:gd name="T83" fmla="*/ 33 h 153"/>
                    <a:gd name="T84" fmla="*/ 486 w 486"/>
                    <a:gd name="T85" fmla="*/ 33 h 1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86" h="153">
                      <a:moveTo>
                        <a:pt x="486" y="33"/>
                      </a:moveTo>
                      <a:lnTo>
                        <a:pt x="446" y="50"/>
                      </a:lnTo>
                      <a:lnTo>
                        <a:pt x="405" y="65"/>
                      </a:lnTo>
                      <a:lnTo>
                        <a:pt x="361" y="79"/>
                      </a:lnTo>
                      <a:lnTo>
                        <a:pt x="316" y="90"/>
                      </a:lnTo>
                      <a:lnTo>
                        <a:pt x="272" y="102"/>
                      </a:lnTo>
                      <a:lnTo>
                        <a:pt x="228" y="113"/>
                      </a:lnTo>
                      <a:lnTo>
                        <a:pt x="182" y="122"/>
                      </a:lnTo>
                      <a:lnTo>
                        <a:pt x="138" y="132"/>
                      </a:lnTo>
                      <a:lnTo>
                        <a:pt x="91" y="143"/>
                      </a:lnTo>
                      <a:lnTo>
                        <a:pt x="44" y="153"/>
                      </a:lnTo>
                      <a:lnTo>
                        <a:pt x="57" y="148"/>
                      </a:lnTo>
                      <a:lnTo>
                        <a:pt x="44" y="147"/>
                      </a:lnTo>
                      <a:lnTo>
                        <a:pt x="37" y="145"/>
                      </a:lnTo>
                      <a:lnTo>
                        <a:pt x="30" y="140"/>
                      </a:lnTo>
                      <a:lnTo>
                        <a:pt x="25" y="135"/>
                      </a:lnTo>
                      <a:lnTo>
                        <a:pt x="22" y="129"/>
                      </a:lnTo>
                      <a:lnTo>
                        <a:pt x="20" y="123"/>
                      </a:lnTo>
                      <a:lnTo>
                        <a:pt x="15" y="116"/>
                      </a:lnTo>
                      <a:lnTo>
                        <a:pt x="13" y="110"/>
                      </a:lnTo>
                      <a:lnTo>
                        <a:pt x="8" y="104"/>
                      </a:lnTo>
                      <a:lnTo>
                        <a:pt x="0" y="98"/>
                      </a:lnTo>
                      <a:lnTo>
                        <a:pt x="30" y="81"/>
                      </a:lnTo>
                      <a:lnTo>
                        <a:pt x="64" y="66"/>
                      </a:lnTo>
                      <a:lnTo>
                        <a:pt x="101" y="54"/>
                      </a:lnTo>
                      <a:lnTo>
                        <a:pt x="142" y="43"/>
                      </a:lnTo>
                      <a:lnTo>
                        <a:pt x="187" y="34"/>
                      </a:lnTo>
                      <a:lnTo>
                        <a:pt x="231" y="26"/>
                      </a:lnTo>
                      <a:lnTo>
                        <a:pt x="277" y="19"/>
                      </a:lnTo>
                      <a:lnTo>
                        <a:pt x="324" y="12"/>
                      </a:lnTo>
                      <a:lnTo>
                        <a:pt x="370" y="7"/>
                      </a:lnTo>
                      <a:lnTo>
                        <a:pt x="417" y="1"/>
                      </a:lnTo>
                      <a:lnTo>
                        <a:pt x="432" y="0"/>
                      </a:lnTo>
                      <a:lnTo>
                        <a:pt x="444" y="1"/>
                      </a:lnTo>
                      <a:lnTo>
                        <a:pt x="454" y="4"/>
                      </a:lnTo>
                      <a:lnTo>
                        <a:pt x="459" y="8"/>
                      </a:lnTo>
                      <a:lnTo>
                        <a:pt x="464" y="12"/>
                      </a:lnTo>
                      <a:lnTo>
                        <a:pt x="468" y="17"/>
                      </a:lnTo>
                      <a:lnTo>
                        <a:pt x="471" y="22"/>
                      </a:lnTo>
                      <a:lnTo>
                        <a:pt x="476" y="26"/>
                      </a:lnTo>
                      <a:lnTo>
                        <a:pt x="481" y="31"/>
                      </a:lnTo>
                      <a:lnTo>
                        <a:pt x="486" y="33"/>
                      </a:lnTo>
                      <a:lnTo>
                        <a:pt x="486" y="33"/>
                      </a:lnTo>
                      <a:close/>
                    </a:path>
                  </a:pathLst>
                </a:custGeom>
                <a:solidFill>
                  <a:srgbClr val="CC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7539" name="Freeform 83"/>
                <p:cNvSpPr>
                  <a:spLocks/>
                </p:cNvSpPr>
                <p:nvPr/>
              </p:nvSpPr>
              <p:spPr bwMode="auto">
                <a:xfrm>
                  <a:off x="5020" y="1621"/>
                  <a:ext cx="541" cy="161"/>
                </a:xfrm>
                <a:custGeom>
                  <a:avLst/>
                  <a:gdLst>
                    <a:gd name="T0" fmla="*/ 522 w 541"/>
                    <a:gd name="T1" fmla="*/ 99 h 161"/>
                    <a:gd name="T2" fmla="*/ 527 w 541"/>
                    <a:gd name="T3" fmla="*/ 104 h 161"/>
                    <a:gd name="T4" fmla="*/ 534 w 541"/>
                    <a:gd name="T5" fmla="*/ 109 h 161"/>
                    <a:gd name="T6" fmla="*/ 537 w 541"/>
                    <a:gd name="T7" fmla="*/ 115 h 161"/>
                    <a:gd name="T8" fmla="*/ 541 w 541"/>
                    <a:gd name="T9" fmla="*/ 120 h 161"/>
                    <a:gd name="T10" fmla="*/ 541 w 541"/>
                    <a:gd name="T11" fmla="*/ 125 h 161"/>
                    <a:gd name="T12" fmla="*/ 541 w 541"/>
                    <a:gd name="T13" fmla="*/ 131 h 161"/>
                    <a:gd name="T14" fmla="*/ 541 w 541"/>
                    <a:gd name="T15" fmla="*/ 137 h 161"/>
                    <a:gd name="T16" fmla="*/ 537 w 541"/>
                    <a:gd name="T17" fmla="*/ 141 h 161"/>
                    <a:gd name="T18" fmla="*/ 529 w 541"/>
                    <a:gd name="T19" fmla="*/ 147 h 161"/>
                    <a:gd name="T20" fmla="*/ 522 w 541"/>
                    <a:gd name="T21" fmla="*/ 152 h 161"/>
                    <a:gd name="T22" fmla="*/ 502 w 541"/>
                    <a:gd name="T23" fmla="*/ 161 h 161"/>
                    <a:gd name="T24" fmla="*/ 456 w 541"/>
                    <a:gd name="T25" fmla="*/ 144 h 161"/>
                    <a:gd name="T26" fmla="*/ 402 w 541"/>
                    <a:gd name="T27" fmla="*/ 130 h 161"/>
                    <a:gd name="T28" fmla="*/ 345 w 541"/>
                    <a:gd name="T29" fmla="*/ 118 h 161"/>
                    <a:gd name="T30" fmla="*/ 289 w 541"/>
                    <a:gd name="T31" fmla="*/ 109 h 161"/>
                    <a:gd name="T32" fmla="*/ 230 w 541"/>
                    <a:gd name="T33" fmla="*/ 99 h 161"/>
                    <a:gd name="T34" fmla="*/ 174 w 541"/>
                    <a:gd name="T35" fmla="*/ 89 h 161"/>
                    <a:gd name="T36" fmla="*/ 122 w 541"/>
                    <a:gd name="T37" fmla="*/ 77 h 161"/>
                    <a:gd name="T38" fmla="*/ 73 w 541"/>
                    <a:gd name="T39" fmla="*/ 61 h 161"/>
                    <a:gd name="T40" fmla="*/ 32 w 541"/>
                    <a:gd name="T41" fmla="*/ 42 h 161"/>
                    <a:gd name="T42" fmla="*/ 0 w 541"/>
                    <a:gd name="T43" fmla="*/ 17 h 161"/>
                    <a:gd name="T44" fmla="*/ 7 w 541"/>
                    <a:gd name="T45" fmla="*/ 9 h 161"/>
                    <a:gd name="T46" fmla="*/ 19 w 541"/>
                    <a:gd name="T47" fmla="*/ 3 h 161"/>
                    <a:gd name="T48" fmla="*/ 37 w 541"/>
                    <a:gd name="T49" fmla="*/ 1 h 161"/>
                    <a:gd name="T50" fmla="*/ 59 w 541"/>
                    <a:gd name="T51" fmla="*/ 0 h 161"/>
                    <a:gd name="T52" fmla="*/ 81 w 541"/>
                    <a:gd name="T53" fmla="*/ 0 h 161"/>
                    <a:gd name="T54" fmla="*/ 105 w 541"/>
                    <a:gd name="T55" fmla="*/ 2 h 161"/>
                    <a:gd name="T56" fmla="*/ 130 w 541"/>
                    <a:gd name="T57" fmla="*/ 4 h 161"/>
                    <a:gd name="T58" fmla="*/ 152 w 541"/>
                    <a:gd name="T59" fmla="*/ 6 h 161"/>
                    <a:gd name="T60" fmla="*/ 176 w 541"/>
                    <a:gd name="T61" fmla="*/ 10 h 161"/>
                    <a:gd name="T62" fmla="*/ 193 w 541"/>
                    <a:gd name="T63" fmla="*/ 11 h 161"/>
                    <a:gd name="T64" fmla="*/ 522 w 541"/>
                    <a:gd name="T65" fmla="*/ 99 h 161"/>
                    <a:gd name="T66" fmla="*/ 522 w 541"/>
                    <a:gd name="T67" fmla="*/ 99 h 1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541" h="161">
                      <a:moveTo>
                        <a:pt x="522" y="99"/>
                      </a:moveTo>
                      <a:lnTo>
                        <a:pt x="527" y="104"/>
                      </a:lnTo>
                      <a:lnTo>
                        <a:pt x="534" y="109"/>
                      </a:lnTo>
                      <a:lnTo>
                        <a:pt x="537" y="115"/>
                      </a:lnTo>
                      <a:lnTo>
                        <a:pt x="541" y="120"/>
                      </a:lnTo>
                      <a:lnTo>
                        <a:pt x="541" y="125"/>
                      </a:lnTo>
                      <a:lnTo>
                        <a:pt x="541" y="131"/>
                      </a:lnTo>
                      <a:lnTo>
                        <a:pt x="541" y="137"/>
                      </a:lnTo>
                      <a:lnTo>
                        <a:pt x="537" y="141"/>
                      </a:lnTo>
                      <a:lnTo>
                        <a:pt x="529" y="147"/>
                      </a:lnTo>
                      <a:lnTo>
                        <a:pt x="522" y="152"/>
                      </a:lnTo>
                      <a:lnTo>
                        <a:pt x="502" y="161"/>
                      </a:lnTo>
                      <a:lnTo>
                        <a:pt x="456" y="144"/>
                      </a:lnTo>
                      <a:lnTo>
                        <a:pt x="402" y="130"/>
                      </a:lnTo>
                      <a:lnTo>
                        <a:pt x="345" y="118"/>
                      </a:lnTo>
                      <a:lnTo>
                        <a:pt x="289" y="109"/>
                      </a:lnTo>
                      <a:lnTo>
                        <a:pt x="230" y="99"/>
                      </a:lnTo>
                      <a:lnTo>
                        <a:pt x="174" y="89"/>
                      </a:lnTo>
                      <a:lnTo>
                        <a:pt x="122" y="77"/>
                      </a:lnTo>
                      <a:lnTo>
                        <a:pt x="73" y="61"/>
                      </a:lnTo>
                      <a:lnTo>
                        <a:pt x="32" y="42"/>
                      </a:lnTo>
                      <a:lnTo>
                        <a:pt x="0" y="17"/>
                      </a:lnTo>
                      <a:lnTo>
                        <a:pt x="7" y="9"/>
                      </a:lnTo>
                      <a:lnTo>
                        <a:pt x="19" y="3"/>
                      </a:lnTo>
                      <a:lnTo>
                        <a:pt x="37" y="1"/>
                      </a:lnTo>
                      <a:lnTo>
                        <a:pt x="59" y="0"/>
                      </a:lnTo>
                      <a:lnTo>
                        <a:pt x="81" y="0"/>
                      </a:lnTo>
                      <a:lnTo>
                        <a:pt x="105" y="2"/>
                      </a:lnTo>
                      <a:lnTo>
                        <a:pt x="130" y="4"/>
                      </a:lnTo>
                      <a:lnTo>
                        <a:pt x="152" y="6"/>
                      </a:lnTo>
                      <a:lnTo>
                        <a:pt x="176" y="10"/>
                      </a:lnTo>
                      <a:lnTo>
                        <a:pt x="193" y="11"/>
                      </a:lnTo>
                      <a:lnTo>
                        <a:pt x="522" y="99"/>
                      </a:lnTo>
                      <a:lnTo>
                        <a:pt x="522" y="99"/>
                      </a:lnTo>
                      <a:close/>
                    </a:path>
                  </a:pathLst>
                </a:custGeom>
                <a:solidFill>
                  <a:srgbClr val="CC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7540" name="Freeform 84"/>
                <p:cNvSpPr>
                  <a:spLocks/>
                </p:cNvSpPr>
                <p:nvPr/>
              </p:nvSpPr>
              <p:spPr bwMode="auto">
                <a:xfrm>
                  <a:off x="221" y="1694"/>
                  <a:ext cx="573" cy="120"/>
                </a:xfrm>
                <a:custGeom>
                  <a:avLst/>
                  <a:gdLst>
                    <a:gd name="T0" fmla="*/ 573 w 573"/>
                    <a:gd name="T1" fmla="*/ 5 h 120"/>
                    <a:gd name="T2" fmla="*/ 573 w 573"/>
                    <a:gd name="T3" fmla="*/ 16 h 120"/>
                    <a:gd name="T4" fmla="*/ 566 w 573"/>
                    <a:gd name="T5" fmla="*/ 24 h 120"/>
                    <a:gd name="T6" fmla="*/ 554 w 573"/>
                    <a:gd name="T7" fmla="*/ 32 h 120"/>
                    <a:gd name="T8" fmla="*/ 536 w 573"/>
                    <a:gd name="T9" fmla="*/ 39 h 120"/>
                    <a:gd name="T10" fmla="*/ 517 w 573"/>
                    <a:gd name="T11" fmla="*/ 44 h 120"/>
                    <a:gd name="T12" fmla="*/ 497 w 573"/>
                    <a:gd name="T13" fmla="*/ 51 h 120"/>
                    <a:gd name="T14" fmla="*/ 478 w 573"/>
                    <a:gd name="T15" fmla="*/ 57 h 120"/>
                    <a:gd name="T16" fmla="*/ 458 w 573"/>
                    <a:gd name="T17" fmla="*/ 64 h 120"/>
                    <a:gd name="T18" fmla="*/ 443 w 573"/>
                    <a:gd name="T19" fmla="*/ 71 h 120"/>
                    <a:gd name="T20" fmla="*/ 431 w 573"/>
                    <a:gd name="T21" fmla="*/ 79 h 120"/>
                    <a:gd name="T22" fmla="*/ 389 w 573"/>
                    <a:gd name="T23" fmla="*/ 80 h 120"/>
                    <a:gd name="T24" fmla="*/ 345 w 573"/>
                    <a:gd name="T25" fmla="*/ 82 h 120"/>
                    <a:gd name="T26" fmla="*/ 301 w 573"/>
                    <a:gd name="T27" fmla="*/ 84 h 120"/>
                    <a:gd name="T28" fmla="*/ 257 w 573"/>
                    <a:gd name="T29" fmla="*/ 88 h 120"/>
                    <a:gd name="T30" fmla="*/ 213 w 573"/>
                    <a:gd name="T31" fmla="*/ 92 h 120"/>
                    <a:gd name="T32" fmla="*/ 169 w 573"/>
                    <a:gd name="T33" fmla="*/ 97 h 120"/>
                    <a:gd name="T34" fmla="*/ 127 w 573"/>
                    <a:gd name="T35" fmla="*/ 101 h 120"/>
                    <a:gd name="T36" fmla="*/ 85 w 573"/>
                    <a:gd name="T37" fmla="*/ 107 h 120"/>
                    <a:gd name="T38" fmla="*/ 46 w 573"/>
                    <a:gd name="T39" fmla="*/ 114 h 120"/>
                    <a:gd name="T40" fmla="*/ 7 w 573"/>
                    <a:gd name="T41" fmla="*/ 120 h 120"/>
                    <a:gd name="T42" fmla="*/ 2 w 573"/>
                    <a:gd name="T43" fmla="*/ 115 h 120"/>
                    <a:gd name="T44" fmla="*/ 0 w 573"/>
                    <a:gd name="T45" fmla="*/ 109 h 120"/>
                    <a:gd name="T46" fmla="*/ 0 w 573"/>
                    <a:gd name="T47" fmla="*/ 105 h 120"/>
                    <a:gd name="T48" fmla="*/ 2 w 573"/>
                    <a:gd name="T49" fmla="*/ 99 h 120"/>
                    <a:gd name="T50" fmla="*/ 4 w 573"/>
                    <a:gd name="T51" fmla="*/ 95 h 120"/>
                    <a:gd name="T52" fmla="*/ 9 w 573"/>
                    <a:gd name="T53" fmla="*/ 89 h 120"/>
                    <a:gd name="T54" fmla="*/ 14 w 573"/>
                    <a:gd name="T55" fmla="*/ 84 h 120"/>
                    <a:gd name="T56" fmla="*/ 19 w 573"/>
                    <a:gd name="T57" fmla="*/ 80 h 120"/>
                    <a:gd name="T58" fmla="*/ 27 w 573"/>
                    <a:gd name="T59" fmla="*/ 75 h 120"/>
                    <a:gd name="T60" fmla="*/ 34 w 573"/>
                    <a:gd name="T61" fmla="*/ 71 h 120"/>
                    <a:gd name="T62" fmla="*/ 80 w 573"/>
                    <a:gd name="T63" fmla="*/ 55 h 120"/>
                    <a:gd name="T64" fmla="*/ 130 w 573"/>
                    <a:gd name="T65" fmla="*/ 41 h 120"/>
                    <a:gd name="T66" fmla="*/ 179 w 573"/>
                    <a:gd name="T67" fmla="*/ 28 h 120"/>
                    <a:gd name="T68" fmla="*/ 232 w 573"/>
                    <a:gd name="T69" fmla="*/ 18 h 120"/>
                    <a:gd name="T70" fmla="*/ 284 w 573"/>
                    <a:gd name="T71" fmla="*/ 10 h 120"/>
                    <a:gd name="T72" fmla="*/ 340 w 573"/>
                    <a:gd name="T73" fmla="*/ 4 h 120"/>
                    <a:gd name="T74" fmla="*/ 397 w 573"/>
                    <a:gd name="T75" fmla="*/ 1 h 120"/>
                    <a:gd name="T76" fmla="*/ 453 w 573"/>
                    <a:gd name="T77" fmla="*/ 0 h 120"/>
                    <a:gd name="T78" fmla="*/ 514 w 573"/>
                    <a:gd name="T79" fmla="*/ 1 h 120"/>
                    <a:gd name="T80" fmla="*/ 573 w 573"/>
                    <a:gd name="T81" fmla="*/ 5 h 120"/>
                    <a:gd name="T82" fmla="*/ 573 w 573"/>
                    <a:gd name="T83" fmla="*/ 5 h 1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573" h="120">
                      <a:moveTo>
                        <a:pt x="573" y="5"/>
                      </a:moveTo>
                      <a:lnTo>
                        <a:pt x="573" y="16"/>
                      </a:lnTo>
                      <a:lnTo>
                        <a:pt x="566" y="24"/>
                      </a:lnTo>
                      <a:lnTo>
                        <a:pt x="554" y="32"/>
                      </a:lnTo>
                      <a:lnTo>
                        <a:pt x="536" y="39"/>
                      </a:lnTo>
                      <a:lnTo>
                        <a:pt x="517" y="44"/>
                      </a:lnTo>
                      <a:lnTo>
                        <a:pt x="497" y="51"/>
                      </a:lnTo>
                      <a:lnTo>
                        <a:pt x="478" y="57"/>
                      </a:lnTo>
                      <a:lnTo>
                        <a:pt x="458" y="64"/>
                      </a:lnTo>
                      <a:lnTo>
                        <a:pt x="443" y="71"/>
                      </a:lnTo>
                      <a:lnTo>
                        <a:pt x="431" y="79"/>
                      </a:lnTo>
                      <a:lnTo>
                        <a:pt x="389" y="80"/>
                      </a:lnTo>
                      <a:lnTo>
                        <a:pt x="345" y="82"/>
                      </a:lnTo>
                      <a:lnTo>
                        <a:pt x="301" y="84"/>
                      </a:lnTo>
                      <a:lnTo>
                        <a:pt x="257" y="88"/>
                      </a:lnTo>
                      <a:lnTo>
                        <a:pt x="213" y="92"/>
                      </a:lnTo>
                      <a:lnTo>
                        <a:pt x="169" y="97"/>
                      </a:lnTo>
                      <a:lnTo>
                        <a:pt x="127" y="101"/>
                      </a:lnTo>
                      <a:lnTo>
                        <a:pt x="85" y="107"/>
                      </a:lnTo>
                      <a:lnTo>
                        <a:pt x="46" y="114"/>
                      </a:lnTo>
                      <a:lnTo>
                        <a:pt x="7" y="120"/>
                      </a:lnTo>
                      <a:lnTo>
                        <a:pt x="2" y="115"/>
                      </a:lnTo>
                      <a:lnTo>
                        <a:pt x="0" y="109"/>
                      </a:lnTo>
                      <a:lnTo>
                        <a:pt x="0" y="105"/>
                      </a:lnTo>
                      <a:lnTo>
                        <a:pt x="2" y="99"/>
                      </a:lnTo>
                      <a:lnTo>
                        <a:pt x="4" y="95"/>
                      </a:lnTo>
                      <a:lnTo>
                        <a:pt x="9" y="89"/>
                      </a:lnTo>
                      <a:lnTo>
                        <a:pt x="14" y="84"/>
                      </a:lnTo>
                      <a:lnTo>
                        <a:pt x="19" y="80"/>
                      </a:lnTo>
                      <a:lnTo>
                        <a:pt x="27" y="75"/>
                      </a:lnTo>
                      <a:lnTo>
                        <a:pt x="34" y="71"/>
                      </a:lnTo>
                      <a:lnTo>
                        <a:pt x="80" y="55"/>
                      </a:lnTo>
                      <a:lnTo>
                        <a:pt x="130" y="41"/>
                      </a:lnTo>
                      <a:lnTo>
                        <a:pt x="179" y="28"/>
                      </a:lnTo>
                      <a:lnTo>
                        <a:pt x="232" y="18"/>
                      </a:lnTo>
                      <a:lnTo>
                        <a:pt x="284" y="10"/>
                      </a:lnTo>
                      <a:lnTo>
                        <a:pt x="340" y="4"/>
                      </a:lnTo>
                      <a:lnTo>
                        <a:pt x="397" y="1"/>
                      </a:lnTo>
                      <a:lnTo>
                        <a:pt x="453" y="0"/>
                      </a:lnTo>
                      <a:lnTo>
                        <a:pt x="514" y="1"/>
                      </a:lnTo>
                      <a:lnTo>
                        <a:pt x="573" y="5"/>
                      </a:lnTo>
                      <a:lnTo>
                        <a:pt x="573" y="5"/>
                      </a:lnTo>
                      <a:close/>
                    </a:path>
                  </a:pathLst>
                </a:custGeom>
                <a:solidFill>
                  <a:srgbClr val="CC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7541" name="Freeform 85"/>
                <p:cNvSpPr>
                  <a:spLocks/>
                </p:cNvSpPr>
                <p:nvPr/>
              </p:nvSpPr>
              <p:spPr bwMode="auto">
                <a:xfrm>
                  <a:off x="4954" y="1711"/>
                  <a:ext cx="563" cy="177"/>
                </a:xfrm>
                <a:custGeom>
                  <a:avLst/>
                  <a:gdLst>
                    <a:gd name="T0" fmla="*/ 561 w 563"/>
                    <a:gd name="T1" fmla="*/ 95 h 177"/>
                    <a:gd name="T2" fmla="*/ 563 w 563"/>
                    <a:gd name="T3" fmla="*/ 107 h 177"/>
                    <a:gd name="T4" fmla="*/ 561 w 563"/>
                    <a:gd name="T5" fmla="*/ 118 h 177"/>
                    <a:gd name="T6" fmla="*/ 554 w 563"/>
                    <a:gd name="T7" fmla="*/ 128 h 177"/>
                    <a:gd name="T8" fmla="*/ 544 w 563"/>
                    <a:gd name="T9" fmla="*/ 138 h 177"/>
                    <a:gd name="T10" fmla="*/ 531 w 563"/>
                    <a:gd name="T11" fmla="*/ 146 h 177"/>
                    <a:gd name="T12" fmla="*/ 514 w 563"/>
                    <a:gd name="T13" fmla="*/ 154 h 177"/>
                    <a:gd name="T14" fmla="*/ 497 w 563"/>
                    <a:gd name="T15" fmla="*/ 160 h 177"/>
                    <a:gd name="T16" fmla="*/ 478 w 563"/>
                    <a:gd name="T17" fmla="*/ 167 h 177"/>
                    <a:gd name="T18" fmla="*/ 458 w 563"/>
                    <a:gd name="T19" fmla="*/ 172 h 177"/>
                    <a:gd name="T20" fmla="*/ 436 w 563"/>
                    <a:gd name="T21" fmla="*/ 177 h 177"/>
                    <a:gd name="T22" fmla="*/ 436 w 563"/>
                    <a:gd name="T23" fmla="*/ 144 h 177"/>
                    <a:gd name="T24" fmla="*/ 392 w 563"/>
                    <a:gd name="T25" fmla="*/ 135 h 177"/>
                    <a:gd name="T26" fmla="*/ 348 w 563"/>
                    <a:gd name="T27" fmla="*/ 123 h 177"/>
                    <a:gd name="T28" fmla="*/ 304 w 563"/>
                    <a:gd name="T29" fmla="*/ 112 h 177"/>
                    <a:gd name="T30" fmla="*/ 259 w 563"/>
                    <a:gd name="T31" fmla="*/ 99 h 177"/>
                    <a:gd name="T32" fmla="*/ 215 w 563"/>
                    <a:gd name="T33" fmla="*/ 87 h 177"/>
                    <a:gd name="T34" fmla="*/ 171 w 563"/>
                    <a:gd name="T35" fmla="*/ 73 h 177"/>
                    <a:gd name="T36" fmla="*/ 127 w 563"/>
                    <a:gd name="T37" fmla="*/ 60 h 177"/>
                    <a:gd name="T38" fmla="*/ 85 w 563"/>
                    <a:gd name="T39" fmla="*/ 49 h 177"/>
                    <a:gd name="T40" fmla="*/ 44 w 563"/>
                    <a:gd name="T41" fmla="*/ 39 h 177"/>
                    <a:gd name="T42" fmla="*/ 2 w 563"/>
                    <a:gd name="T43" fmla="*/ 30 h 177"/>
                    <a:gd name="T44" fmla="*/ 0 w 563"/>
                    <a:gd name="T45" fmla="*/ 24 h 177"/>
                    <a:gd name="T46" fmla="*/ 0 w 563"/>
                    <a:gd name="T47" fmla="*/ 19 h 177"/>
                    <a:gd name="T48" fmla="*/ 2 w 563"/>
                    <a:gd name="T49" fmla="*/ 16 h 177"/>
                    <a:gd name="T50" fmla="*/ 7 w 563"/>
                    <a:gd name="T51" fmla="*/ 12 h 177"/>
                    <a:gd name="T52" fmla="*/ 12 w 563"/>
                    <a:gd name="T53" fmla="*/ 10 h 177"/>
                    <a:gd name="T54" fmla="*/ 19 w 563"/>
                    <a:gd name="T55" fmla="*/ 8 h 177"/>
                    <a:gd name="T56" fmla="*/ 27 w 563"/>
                    <a:gd name="T57" fmla="*/ 7 h 177"/>
                    <a:gd name="T58" fmla="*/ 34 w 563"/>
                    <a:gd name="T59" fmla="*/ 4 h 177"/>
                    <a:gd name="T60" fmla="*/ 41 w 563"/>
                    <a:gd name="T61" fmla="*/ 2 h 177"/>
                    <a:gd name="T62" fmla="*/ 46 w 563"/>
                    <a:gd name="T63" fmla="*/ 0 h 177"/>
                    <a:gd name="T64" fmla="*/ 103 w 563"/>
                    <a:gd name="T65" fmla="*/ 4 h 177"/>
                    <a:gd name="T66" fmla="*/ 159 w 563"/>
                    <a:gd name="T67" fmla="*/ 9 h 177"/>
                    <a:gd name="T68" fmla="*/ 215 w 563"/>
                    <a:gd name="T69" fmla="*/ 15 h 177"/>
                    <a:gd name="T70" fmla="*/ 272 w 563"/>
                    <a:gd name="T71" fmla="*/ 22 h 177"/>
                    <a:gd name="T72" fmla="*/ 326 w 563"/>
                    <a:gd name="T73" fmla="*/ 30 h 177"/>
                    <a:gd name="T74" fmla="*/ 377 w 563"/>
                    <a:gd name="T75" fmla="*/ 39 h 177"/>
                    <a:gd name="T76" fmla="*/ 429 w 563"/>
                    <a:gd name="T77" fmla="*/ 50 h 177"/>
                    <a:gd name="T78" fmla="*/ 475 w 563"/>
                    <a:gd name="T79" fmla="*/ 63 h 177"/>
                    <a:gd name="T80" fmla="*/ 519 w 563"/>
                    <a:gd name="T81" fmla="*/ 78 h 177"/>
                    <a:gd name="T82" fmla="*/ 561 w 563"/>
                    <a:gd name="T83" fmla="*/ 95 h 177"/>
                    <a:gd name="T84" fmla="*/ 561 w 563"/>
                    <a:gd name="T85" fmla="*/ 95 h 1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563" h="177">
                      <a:moveTo>
                        <a:pt x="561" y="95"/>
                      </a:moveTo>
                      <a:lnTo>
                        <a:pt x="563" y="107"/>
                      </a:lnTo>
                      <a:lnTo>
                        <a:pt x="561" y="118"/>
                      </a:lnTo>
                      <a:lnTo>
                        <a:pt x="554" y="128"/>
                      </a:lnTo>
                      <a:lnTo>
                        <a:pt x="544" y="138"/>
                      </a:lnTo>
                      <a:lnTo>
                        <a:pt x="531" y="146"/>
                      </a:lnTo>
                      <a:lnTo>
                        <a:pt x="514" y="154"/>
                      </a:lnTo>
                      <a:lnTo>
                        <a:pt x="497" y="160"/>
                      </a:lnTo>
                      <a:lnTo>
                        <a:pt x="478" y="167"/>
                      </a:lnTo>
                      <a:lnTo>
                        <a:pt x="458" y="172"/>
                      </a:lnTo>
                      <a:lnTo>
                        <a:pt x="436" y="177"/>
                      </a:lnTo>
                      <a:lnTo>
                        <a:pt x="436" y="144"/>
                      </a:lnTo>
                      <a:lnTo>
                        <a:pt x="392" y="135"/>
                      </a:lnTo>
                      <a:lnTo>
                        <a:pt x="348" y="123"/>
                      </a:lnTo>
                      <a:lnTo>
                        <a:pt x="304" y="112"/>
                      </a:lnTo>
                      <a:lnTo>
                        <a:pt x="259" y="99"/>
                      </a:lnTo>
                      <a:lnTo>
                        <a:pt x="215" y="87"/>
                      </a:lnTo>
                      <a:lnTo>
                        <a:pt x="171" y="73"/>
                      </a:lnTo>
                      <a:lnTo>
                        <a:pt x="127" y="60"/>
                      </a:lnTo>
                      <a:lnTo>
                        <a:pt x="85" y="49"/>
                      </a:lnTo>
                      <a:lnTo>
                        <a:pt x="44" y="39"/>
                      </a:lnTo>
                      <a:lnTo>
                        <a:pt x="2" y="30"/>
                      </a:lnTo>
                      <a:lnTo>
                        <a:pt x="0" y="24"/>
                      </a:lnTo>
                      <a:lnTo>
                        <a:pt x="0" y="19"/>
                      </a:lnTo>
                      <a:lnTo>
                        <a:pt x="2" y="16"/>
                      </a:lnTo>
                      <a:lnTo>
                        <a:pt x="7" y="12"/>
                      </a:lnTo>
                      <a:lnTo>
                        <a:pt x="12" y="10"/>
                      </a:lnTo>
                      <a:lnTo>
                        <a:pt x="19" y="8"/>
                      </a:lnTo>
                      <a:lnTo>
                        <a:pt x="27" y="7"/>
                      </a:lnTo>
                      <a:lnTo>
                        <a:pt x="34" y="4"/>
                      </a:lnTo>
                      <a:lnTo>
                        <a:pt x="41" y="2"/>
                      </a:lnTo>
                      <a:lnTo>
                        <a:pt x="46" y="0"/>
                      </a:lnTo>
                      <a:lnTo>
                        <a:pt x="103" y="4"/>
                      </a:lnTo>
                      <a:lnTo>
                        <a:pt x="159" y="9"/>
                      </a:lnTo>
                      <a:lnTo>
                        <a:pt x="215" y="15"/>
                      </a:lnTo>
                      <a:lnTo>
                        <a:pt x="272" y="22"/>
                      </a:lnTo>
                      <a:lnTo>
                        <a:pt x="326" y="30"/>
                      </a:lnTo>
                      <a:lnTo>
                        <a:pt x="377" y="39"/>
                      </a:lnTo>
                      <a:lnTo>
                        <a:pt x="429" y="50"/>
                      </a:lnTo>
                      <a:lnTo>
                        <a:pt x="475" y="63"/>
                      </a:lnTo>
                      <a:lnTo>
                        <a:pt x="519" y="78"/>
                      </a:lnTo>
                      <a:lnTo>
                        <a:pt x="561" y="95"/>
                      </a:lnTo>
                      <a:lnTo>
                        <a:pt x="561" y="95"/>
                      </a:lnTo>
                      <a:close/>
                    </a:path>
                  </a:pathLst>
                </a:custGeom>
                <a:solidFill>
                  <a:srgbClr val="CC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7542" name="Freeform 86"/>
                <p:cNvSpPr>
                  <a:spLocks/>
                </p:cNvSpPr>
                <p:nvPr/>
              </p:nvSpPr>
              <p:spPr bwMode="auto">
                <a:xfrm>
                  <a:off x="211" y="1792"/>
                  <a:ext cx="554" cy="137"/>
                </a:xfrm>
                <a:custGeom>
                  <a:avLst/>
                  <a:gdLst>
                    <a:gd name="T0" fmla="*/ 554 w 554"/>
                    <a:gd name="T1" fmla="*/ 22 h 137"/>
                    <a:gd name="T2" fmla="*/ 546 w 554"/>
                    <a:gd name="T3" fmla="*/ 42 h 137"/>
                    <a:gd name="T4" fmla="*/ 512 w 554"/>
                    <a:gd name="T5" fmla="*/ 53 h 137"/>
                    <a:gd name="T6" fmla="*/ 473 w 554"/>
                    <a:gd name="T7" fmla="*/ 61 h 137"/>
                    <a:gd name="T8" fmla="*/ 434 w 554"/>
                    <a:gd name="T9" fmla="*/ 67 h 137"/>
                    <a:gd name="T10" fmla="*/ 392 w 554"/>
                    <a:gd name="T11" fmla="*/ 73 h 137"/>
                    <a:gd name="T12" fmla="*/ 350 w 554"/>
                    <a:gd name="T13" fmla="*/ 79 h 137"/>
                    <a:gd name="T14" fmla="*/ 311 w 554"/>
                    <a:gd name="T15" fmla="*/ 83 h 137"/>
                    <a:gd name="T16" fmla="*/ 272 w 554"/>
                    <a:gd name="T17" fmla="*/ 90 h 137"/>
                    <a:gd name="T18" fmla="*/ 235 w 554"/>
                    <a:gd name="T19" fmla="*/ 98 h 137"/>
                    <a:gd name="T20" fmla="*/ 201 w 554"/>
                    <a:gd name="T21" fmla="*/ 109 h 137"/>
                    <a:gd name="T22" fmla="*/ 169 w 554"/>
                    <a:gd name="T23" fmla="*/ 121 h 137"/>
                    <a:gd name="T24" fmla="*/ 54 w 554"/>
                    <a:gd name="T25" fmla="*/ 137 h 137"/>
                    <a:gd name="T26" fmla="*/ 49 w 554"/>
                    <a:gd name="T27" fmla="*/ 129 h 137"/>
                    <a:gd name="T28" fmla="*/ 41 w 554"/>
                    <a:gd name="T29" fmla="*/ 120 h 137"/>
                    <a:gd name="T30" fmla="*/ 34 w 554"/>
                    <a:gd name="T31" fmla="*/ 112 h 137"/>
                    <a:gd name="T32" fmla="*/ 27 w 554"/>
                    <a:gd name="T33" fmla="*/ 104 h 137"/>
                    <a:gd name="T34" fmla="*/ 19 w 554"/>
                    <a:gd name="T35" fmla="*/ 96 h 137"/>
                    <a:gd name="T36" fmla="*/ 12 w 554"/>
                    <a:gd name="T37" fmla="*/ 87 h 137"/>
                    <a:gd name="T38" fmla="*/ 7 w 554"/>
                    <a:gd name="T39" fmla="*/ 78 h 137"/>
                    <a:gd name="T40" fmla="*/ 2 w 554"/>
                    <a:gd name="T41" fmla="*/ 70 h 137"/>
                    <a:gd name="T42" fmla="*/ 0 w 554"/>
                    <a:gd name="T43" fmla="*/ 61 h 137"/>
                    <a:gd name="T44" fmla="*/ 0 w 554"/>
                    <a:gd name="T45" fmla="*/ 51 h 137"/>
                    <a:gd name="T46" fmla="*/ 49 w 554"/>
                    <a:gd name="T47" fmla="*/ 40 h 137"/>
                    <a:gd name="T48" fmla="*/ 98 w 554"/>
                    <a:gd name="T49" fmla="*/ 30 h 137"/>
                    <a:gd name="T50" fmla="*/ 147 w 554"/>
                    <a:gd name="T51" fmla="*/ 21 h 137"/>
                    <a:gd name="T52" fmla="*/ 193 w 554"/>
                    <a:gd name="T53" fmla="*/ 14 h 137"/>
                    <a:gd name="T54" fmla="*/ 245 w 554"/>
                    <a:gd name="T55" fmla="*/ 8 h 137"/>
                    <a:gd name="T56" fmla="*/ 294 w 554"/>
                    <a:gd name="T57" fmla="*/ 3 h 137"/>
                    <a:gd name="T58" fmla="*/ 348 w 554"/>
                    <a:gd name="T59" fmla="*/ 1 h 137"/>
                    <a:gd name="T60" fmla="*/ 402 w 554"/>
                    <a:gd name="T61" fmla="*/ 0 h 137"/>
                    <a:gd name="T62" fmla="*/ 461 w 554"/>
                    <a:gd name="T63" fmla="*/ 0 h 137"/>
                    <a:gd name="T64" fmla="*/ 522 w 554"/>
                    <a:gd name="T65" fmla="*/ 1 h 137"/>
                    <a:gd name="T66" fmla="*/ 554 w 554"/>
                    <a:gd name="T67" fmla="*/ 22 h 137"/>
                    <a:gd name="T68" fmla="*/ 554 w 554"/>
                    <a:gd name="T69" fmla="*/ 22 h 1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554" h="137">
                      <a:moveTo>
                        <a:pt x="554" y="22"/>
                      </a:moveTo>
                      <a:lnTo>
                        <a:pt x="546" y="42"/>
                      </a:lnTo>
                      <a:lnTo>
                        <a:pt x="512" y="53"/>
                      </a:lnTo>
                      <a:lnTo>
                        <a:pt x="473" y="61"/>
                      </a:lnTo>
                      <a:lnTo>
                        <a:pt x="434" y="67"/>
                      </a:lnTo>
                      <a:lnTo>
                        <a:pt x="392" y="73"/>
                      </a:lnTo>
                      <a:lnTo>
                        <a:pt x="350" y="79"/>
                      </a:lnTo>
                      <a:lnTo>
                        <a:pt x="311" y="83"/>
                      </a:lnTo>
                      <a:lnTo>
                        <a:pt x="272" y="90"/>
                      </a:lnTo>
                      <a:lnTo>
                        <a:pt x="235" y="98"/>
                      </a:lnTo>
                      <a:lnTo>
                        <a:pt x="201" y="109"/>
                      </a:lnTo>
                      <a:lnTo>
                        <a:pt x="169" y="121"/>
                      </a:lnTo>
                      <a:lnTo>
                        <a:pt x="54" y="137"/>
                      </a:lnTo>
                      <a:lnTo>
                        <a:pt x="49" y="129"/>
                      </a:lnTo>
                      <a:lnTo>
                        <a:pt x="41" y="120"/>
                      </a:lnTo>
                      <a:lnTo>
                        <a:pt x="34" y="112"/>
                      </a:lnTo>
                      <a:lnTo>
                        <a:pt x="27" y="104"/>
                      </a:lnTo>
                      <a:lnTo>
                        <a:pt x="19" y="96"/>
                      </a:lnTo>
                      <a:lnTo>
                        <a:pt x="12" y="87"/>
                      </a:lnTo>
                      <a:lnTo>
                        <a:pt x="7" y="78"/>
                      </a:lnTo>
                      <a:lnTo>
                        <a:pt x="2" y="70"/>
                      </a:lnTo>
                      <a:lnTo>
                        <a:pt x="0" y="61"/>
                      </a:lnTo>
                      <a:lnTo>
                        <a:pt x="0" y="51"/>
                      </a:lnTo>
                      <a:lnTo>
                        <a:pt x="49" y="40"/>
                      </a:lnTo>
                      <a:lnTo>
                        <a:pt x="98" y="30"/>
                      </a:lnTo>
                      <a:lnTo>
                        <a:pt x="147" y="21"/>
                      </a:lnTo>
                      <a:lnTo>
                        <a:pt x="193" y="14"/>
                      </a:lnTo>
                      <a:lnTo>
                        <a:pt x="245" y="8"/>
                      </a:lnTo>
                      <a:lnTo>
                        <a:pt x="294" y="3"/>
                      </a:lnTo>
                      <a:lnTo>
                        <a:pt x="348" y="1"/>
                      </a:lnTo>
                      <a:lnTo>
                        <a:pt x="402" y="0"/>
                      </a:lnTo>
                      <a:lnTo>
                        <a:pt x="461" y="0"/>
                      </a:lnTo>
                      <a:lnTo>
                        <a:pt x="522" y="1"/>
                      </a:lnTo>
                      <a:lnTo>
                        <a:pt x="554" y="22"/>
                      </a:lnTo>
                      <a:lnTo>
                        <a:pt x="554" y="22"/>
                      </a:lnTo>
                      <a:close/>
                    </a:path>
                  </a:pathLst>
                </a:custGeom>
                <a:solidFill>
                  <a:srgbClr val="CC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7543" name="Freeform 87"/>
                <p:cNvSpPr>
                  <a:spLocks/>
                </p:cNvSpPr>
                <p:nvPr/>
              </p:nvSpPr>
              <p:spPr bwMode="auto">
                <a:xfrm>
                  <a:off x="5044" y="1851"/>
                  <a:ext cx="397" cy="127"/>
                </a:xfrm>
                <a:custGeom>
                  <a:avLst/>
                  <a:gdLst>
                    <a:gd name="T0" fmla="*/ 397 w 397"/>
                    <a:gd name="T1" fmla="*/ 75 h 127"/>
                    <a:gd name="T2" fmla="*/ 397 w 397"/>
                    <a:gd name="T3" fmla="*/ 80 h 127"/>
                    <a:gd name="T4" fmla="*/ 392 w 397"/>
                    <a:gd name="T5" fmla="*/ 87 h 127"/>
                    <a:gd name="T6" fmla="*/ 390 w 397"/>
                    <a:gd name="T7" fmla="*/ 94 h 127"/>
                    <a:gd name="T8" fmla="*/ 383 w 397"/>
                    <a:gd name="T9" fmla="*/ 100 h 127"/>
                    <a:gd name="T10" fmla="*/ 378 w 397"/>
                    <a:gd name="T11" fmla="*/ 107 h 127"/>
                    <a:gd name="T12" fmla="*/ 370 w 397"/>
                    <a:gd name="T13" fmla="*/ 112 h 127"/>
                    <a:gd name="T14" fmla="*/ 361 w 397"/>
                    <a:gd name="T15" fmla="*/ 117 h 127"/>
                    <a:gd name="T16" fmla="*/ 351 w 397"/>
                    <a:gd name="T17" fmla="*/ 122 h 127"/>
                    <a:gd name="T18" fmla="*/ 341 w 397"/>
                    <a:gd name="T19" fmla="*/ 125 h 127"/>
                    <a:gd name="T20" fmla="*/ 329 w 397"/>
                    <a:gd name="T21" fmla="*/ 127 h 127"/>
                    <a:gd name="T22" fmla="*/ 297 w 397"/>
                    <a:gd name="T23" fmla="*/ 118 h 127"/>
                    <a:gd name="T24" fmla="*/ 263 w 397"/>
                    <a:gd name="T25" fmla="*/ 110 h 127"/>
                    <a:gd name="T26" fmla="*/ 228 w 397"/>
                    <a:gd name="T27" fmla="*/ 102 h 127"/>
                    <a:gd name="T28" fmla="*/ 191 w 397"/>
                    <a:gd name="T29" fmla="*/ 95 h 127"/>
                    <a:gd name="T30" fmla="*/ 157 w 397"/>
                    <a:gd name="T31" fmla="*/ 87 h 127"/>
                    <a:gd name="T32" fmla="*/ 123 w 397"/>
                    <a:gd name="T33" fmla="*/ 79 h 127"/>
                    <a:gd name="T34" fmla="*/ 91 w 397"/>
                    <a:gd name="T35" fmla="*/ 71 h 127"/>
                    <a:gd name="T36" fmla="*/ 59 w 397"/>
                    <a:gd name="T37" fmla="*/ 61 h 127"/>
                    <a:gd name="T38" fmla="*/ 30 w 397"/>
                    <a:gd name="T39" fmla="*/ 51 h 127"/>
                    <a:gd name="T40" fmla="*/ 0 w 397"/>
                    <a:gd name="T41" fmla="*/ 37 h 127"/>
                    <a:gd name="T42" fmla="*/ 5 w 397"/>
                    <a:gd name="T43" fmla="*/ 30 h 127"/>
                    <a:gd name="T44" fmla="*/ 10 w 397"/>
                    <a:gd name="T45" fmla="*/ 23 h 127"/>
                    <a:gd name="T46" fmla="*/ 17 w 397"/>
                    <a:gd name="T47" fmla="*/ 19 h 127"/>
                    <a:gd name="T48" fmla="*/ 25 w 397"/>
                    <a:gd name="T49" fmla="*/ 13 h 127"/>
                    <a:gd name="T50" fmla="*/ 35 w 397"/>
                    <a:gd name="T51" fmla="*/ 10 h 127"/>
                    <a:gd name="T52" fmla="*/ 44 w 397"/>
                    <a:gd name="T53" fmla="*/ 6 h 127"/>
                    <a:gd name="T54" fmla="*/ 57 w 397"/>
                    <a:gd name="T55" fmla="*/ 4 h 127"/>
                    <a:gd name="T56" fmla="*/ 71 w 397"/>
                    <a:gd name="T57" fmla="*/ 2 h 127"/>
                    <a:gd name="T58" fmla="*/ 86 w 397"/>
                    <a:gd name="T59" fmla="*/ 0 h 127"/>
                    <a:gd name="T60" fmla="*/ 101 w 397"/>
                    <a:gd name="T61" fmla="*/ 0 h 127"/>
                    <a:gd name="T62" fmla="*/ 130 w 397"/>
                    <a:gd name="T63" fmla="*/ 5 h 127"/>
                    <a:gd name="T64" fmla="*/ 162 w 397"/>
                    <a:gd name="T65" fmla="*/ 10 h 127"/>
                    <a:gd name="T66" fmla="*/ 194 w 397"/>
                    <a:gd name="T67" fmla="*/ 15 h 127"/>
                    <a:gd name="T68" fmla="*/ 226 w 397"/>
                    <a:gd name="T69" fmla="*/ 21 h 127"/>
                    <a:gd name="T70" fmla="*/ 258 w 397"/>
                    <a:gd name="T71" fmla="*/ 28 h 127"/>
                    <a:gd name="T72" fmla="*/ 290 w 397"/>
                    <a:gd name="T73" fmla="*/ 35 h 127"/>
                    <a:gd name="T74" fmla="*/ 319 w 397"/>
                    <a:gd name="T75" fmla="*/ 43 h 127"/>
                    <a:gd name="T76" fmla="*/ 348 w 397"/>
                    <a:gd name="T77" fmla="*/ 53 h 127"/>
                    <a:gd name="T78" fmla="*/ 373 w 397"/>
                    <a:gd name="T79" fmla="*/ 63 h 127"/>
                    <a:gd name="T80" fmla="*/ 397 w 397"/>
                    <a:gd name="T81" fmla="*/ 75 h 127"/>
                    <a:gd name="T82" fmla="*/ 397 w 397"/>
                    <a:gd name="T83" fmla="*/ 75 h 1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397" h="127">
                      <a:moveTo>
                        <a:pt x="397" y="75"/>
                      </a:moveTo>
                      <a:lnTo>
                        <a:pt x="397" y="80"/>
                      </a:lnTo>
                      <a:lnTo>
                        <a:pt x="392" y="87"/>
                      </a:lnTo>
                      <a:lnTo>
                        <a:pt x="390" y="94"/>
                      </a:lnTo>
                      <a:lnTo>
                        <a:pt x="383" y="100"/>
                      </a:lnTo>
                      <a:lnTo>
                        <a:pt x="378" y="107"/>
                      </a:lnTo>
                      <a:lnTo>
                        <a:pt x="370" y="112"/>
                      </a:lnTo>
                      <a:lnTo>
                        <a:pt x="361" y="117"/>
                      </a:lnTo>
                      <a:lnTo>
                        <a:pt x="351" y="122"/>
                      </a:lnTo>
                      <a:lnTo>
                        <a:pt x="341" y="125"/>
                      </a:lnTo>
                      <a:lnTo>
                        <a:pt x="329" y="127"/>
                      </a:lnTo>
                      <a:lnTo>
                        <a:pt x="297" y="118"/>
                      </a:lnTo>
                      <a:lnTo>
                        <a:pt x="263" y="110"/>
                      </a:lnTo>
                      <a:lnTo>
                        <a:pt x="228" y="102"/>
                      </a:lnTo>
                      <a:lnTo>
                        <a:pt x="191" y="95"/>
                      </a:lnTo>
                      <a:lnTo>
                        <a:pt x="157" y="87"/>
                      </a:lnTo>
                      <a:lnTo>
                        <a:pt x="123" y="79"/>
                      </a:lnTo>
                      <a:lnTo>
                        <a:pt x="91" y="71"/>
                      </a:lnTo>
                      <a:lnTo>
                        <a:pt x="59" y="61"/>
                      </a:lnTo>
                      <a:lnTo>
                        <a:pt x="30" y="51"/>
                      </a:lnTo>
                      <a:lnTo>
                        <a:pt x="0" y="37"/>
                      </a:lnTo>
                      <a:lnTo>
                        <a:pt x="5" y="30"/>
                      </a:lnTo>
                      <a:lnTo>
                        <a:pt x="10" y="23"/>
                      </a:lnTo>
                      <a:lnTo>
                        <a:pt x="17" y="19"/>
                      </a:lnTo>
                      <a:lnTo>
                        <a:pt x="25" y="13"/>
                      </a:lnTo>
                      <a:lnTo>
                        <a:pt x="35" y="10"/>
                      </a:lnTo>
                      <a:lnTo>
                        <a:pt x="44" y="6"/>
                      </a:lnTo>
                      <a:lnTo>
                        <a:pt x="57" y="4"/>
                      </a:lnTo>
                      <a:lnTo>
                        <a:pt x="71" y="2"/>
                      </a:lnTo>
                      <a:lnTo>
                        <a:pt x="86" y="0"/>
                      </a:lnTo>
                      <a:lnTo>
                        <a:pt x="101" y="0"/>
                      </a:lnTo>
                      <a:lnTo>
                        <a:pt x="130" y="5"/>
                      </a:lnTo>
                      <a:lnTo>
                        <a:pt x="162" y="10"/>
                      </a:lnTo>
                      <a:lnTo>
                        <a:pt x="194" y="15"/>
                      </a:lnTo>
                      <a:lnTo>
                        <a:pt x="226" y="21"/>
                      </a:lnTo>
                      <a:lnTo>
                        <a:pt x="258" y="28"/>
                      </a:lnTo>
                      <a:lnTo>
                        <a:pt x="290" y="35"/>
                      </a:lnTo>
                      <a:lnTo>
                        <a:pt x="319" y="43"/>
                      </a:lnTo>
                      <a:lnTo>
                        <a:pt x="348" y="53"/>
                      </a:lnTo>
                      <a:lnTo>
                        <a:pt x="373" y="63"/>
                      </a:lnTo>
                      <a:lnTo>
                        <a:pt x="397" y="75"/>
                      </a:lnTo>
                      <a:lnTo>
                        <a:pt x="397" y="75"/>
                      </a:lnTo>
                      <a:close/>
                    </a:path>
                  </a:pathLst>
                </a:custGeom>
                <a:solidFill>
                  <a:srgbClr val="CC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7544" name="Freeform 88"/>
                <p:cNvSpPr>
                  <a:spLocks/>
                </p:cNvSpPr>
                <p:nvPr/>
              </p:nvSpPr>
              <p:spPr bwMode="auto">
                <a:xfrm>
                  <a:off x="235" y="1917"/>
                  <a:ext cx="397" cy="132"/>
                </a:xfrm>
                <a:custGeom>
                  <a:avLst/>
                  <a:gdLst>
                    <a:gd name="T0" fmla="*/ 397 w 397"/>
                    <a:gd name="T1" fmla="*/ 24 h 132"/>
                    <a:gd name="T2" fmla="*/ 388 w 397"/>
                    <a:gd name="T3" fmla="*/ 40 h 132"/>
                    <a:gd name="T4" fmla="*/ 370 w 397"/>
                    <a:gd name="T5" fmla="*/ 52 h 132"/>
                    <a:gd name="T6" fmla="*/ 348 w 397"/>
                    <a:gd name="T7" fmla="*/ 62 h 132"/>
                    <a:gd name="T8" fmla="*/ 319 w 397"/>
                    <a:gd name="T9" fmla="*/ 69 h 132"/>
                    <a:gd name="T10" fmla="*/ 290 w 397"/>
                    <a:gd name="T11" fmla="*/ 75 h 132"/>
                    <a:gd name="T12" fmla="*/ 255 w 397"/>
                    <a:gd name="T13" fmla="*/ 80 h 132"/>
                    <a:gd name="T14" fmla="*/ 221 w 397"/>
                    <a:gd name="T15" fmla="*/ 83 h 132"/>
                    <a:gd name="T16" fmla="*/ 187 w 397"/>
                    <a:gd name="T17" fmla="*/ 88 h 132"/>
                    <a:gd name="T18" fmla="*/ 155 w 397"/>
                    <a:gd name="T19" fmla="*/ 93 h 132"/>
                    <a:gd name="T20" fmla="*/ 125 w 397"/>
                    <a:gd name="T21" fmla="*/ 99 h 132"/>
                    <a:gd name="T22" fmla="*/ 128 w 397"/>
                    <a:gd name="T23" fmla="*/ 102 h 132"/>
                    <a:gd name="T24" fmla="*/ 130 w 397"/>
                    <a:gd name="T25" fmla="*/ 106 h 132"/>
                    <a:gd name="T26" fmla="*/ 135 w 397"/>
                    <a:gd name="T27" fmla="*/ 109 h 132"/>
                    <a:gd name="T28" fmla="*/ 138 w 397"/>
                    <a:gd name="T29" fmla="*/ 112 h 132"/>
                    <a:gd name="T30" fmla="*/ 140 w 397"/>
                    <a:gd name="T31" fmla="*/ 115 h 132"/>
                    <a:gd name="T32" fmla="*/ 142 w 397"/>
                    <a:gd name="T33" fmla="*/ 118 h 132"/>
                    <a:gd name="T34" fmla="*/ 145 w 397"/>
                    <a:gd name="T35" fmla="*/ 122 h 132"/>
                    <a:gd name="T36" fmla="*/ 142 w 397"/>
                    <a:gd name="T37" fmla="*/ 125 h 132"/>
                    <a:gd name="T38" fmla="*/ 140 w 397"/>
                    <a:gd name="T39" fmla="*/ 129 h 132"/>
                    <a:gd name="T40" fmla="*/ 133 w 397"/>
                    <a:gd name="T41" fmla="*/ 132 h 132"/>
                    <a:gd name="T42" fmla="*/ 118 w 397"/>
                    <a:gd name="T43" fmla="*/ 130 h 132"/>
                    <a:gd name="T44" fmla="*/ 103 w 397"/>
                    <a:gd name="T45" fmla="*/ 128 h 132"/>
                    <a:gd name="T46" fmla="*/ 91 w 397"/>
                    <a:gd name="T47" fmla="*/ 124 h 132"/>
                    <a:gd name="T48" fmla="*/ 76 w 397"/>
                    <a:gd name="T49" fmla="*/ 121 h 132"/>
                    <a:gd name="T50" fmla="*/ 62 w 397"/>
                    <a:gd name="T51" fmla="*/ 116 h 132"/>
                    <a:gd name="T52" fmla="*/ 49 w 397"/>
                    <a:gd name="T53" fmla="*/ 110 h 132"/>
                    <a:gd name="T54" fmla="*/ 37 w 397"/>
                    <a:gd name="T55" fmla="*/ 106 h 132"/>
                    <a:gd name="T56" fmla="*/ 27 w 397"/>
                    <a:gd name="T57" fmla="*/ 99 h 132"/>
                    <a:gd name="T58" fmla="*/ 20 w 397"/>
                    <a:gd name="T59" fmla="*/ 93 h 132"/>
                    <a:gd name="T60" fmla="*/ 13 w 397"/>
                    <a:gd name="T61" fmla="*/ 85 h 132"/>
                    <a:gd name="T62" fmla="*/ 3 w 397"/>
                    <a:gd name="T63" fmla="*/ 77 h 132"/>
                    <a:gd name="T64" fmla="*/ 0 w 397"/>
                    <a:gd name="T65" fmla="*/ 69 h 132"/>
                    <a:gd name="T66" fmla="*/ 0 w 397"/>
                    <a:gd name="T67" fmla="*/ 61 h 132"/>
                    <a:gd name="T68" fmla="*/ 5 w 397"/>
                    <a:gd name="T69" fmla="*/ 53 h 132"/>
                    <a:gd name="T70" fmla="*/ 15 w 397"/>
                    <a:gd name="T71" fmla="*/ 46 h 132"/>
                    <a:gd name="T72" fmla="*/ 25 w 397"/>
                    <a:gd name="T73" fmla="*/ 40 h 132"/>
                    <a:gd name="T74" fmla="*/ 37 w 397"/>
                    <a:gd name="T75" fmla="*/ 33 h 132"/>
                    <a:gd name="T76" fmla="*/ 52 w 397"/>
                    <a:gd name="T77" fmla="*/ 28 h 132"/>
                    <a:gd name="T78" fmla="*/ 66 w 397"/>
                    <a:gd name="T79" fmla="*/ 24 h 132"/>
                    <a:gd name="T80" fmla="*/ 81 w 397"/>
                    <a:gd name="T81" fmla="*/ 20 h 132"/>
                    <a:gd name="T82" fmla="*/ 113 w 397"/>
                    <a:gd name="T83" fmla="*/ 16 h 132"/>
                    <a:gd name="T84" fmla="*/ 145 w 397"/>
                    <a:gd name="T85" fmla="*/ 10 h 132"/>
                    <a:gd name="T86" fmla="*/ 179 w 397"/>
                    <a:gd name="T87" fmla="*/ 5 h 132"/>
                    <a:gd name="T88" fmla="*/ 214 w 397"/>
                    <a:gd name="T89" fmla="*/ 2 h 132"/>
                    <a:gd name="T90" fmla="*/ 245 w 397"/>
                    <a:gd name="T91" fmla="*/ 0 h 132"/>
                    <a:gd name="T92" fmla="*/ 280 w 397"/>
                    <a:gd name="T93" fmla="*/ 0 h 132"/>
                    <a:gd name="T94" fmla="*/ 312 w 397"/>
                    <a:gd name="T95" fmla="*/ 1 h 132"/>
                    <a:gd name="T96" fmla="*/ 341 w 397"/>
                    <a:gd name="T97" fmla="*/ 5 h 132"/>
                    <a:gd name="T98" fmla="*/ 370 w 397"/>
                    <a:gd name="T99" fmla="*/ 13 h 132"/>
                    <a:gd name="T100" fmla="*/ 397 w 397"/>
                    <a:gd name="T101" fmla="*/ 24 h 132"/>
                    <a:gd name="T102" fmla="*/ 397 w 397"/>
                    <a:gd name="T103" fmla="*/ 24 h 1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397" h="132">
                      <a:moveTo>
                        <a:pt x="397" y="24"/>
                      </a:moveTo>
                      <a:lnTo>
                        <a:pt x="388" y="40"/>
                      </a:lnTo>
                      <a:lnTo>
                        <a:pt x="370" y="52"/>
                      </a:lnTo>
                      <a:lnTo>
                        <a:pt x="348" y="62"/>
                      </a:lnTo>
                      <a:lnTo>
                        <a:pt x="319" y="69"/>
                      </a:lnTo>
                      <a:lnTo>
                        <a:pt x="290" y="75"/>
                      </a:lnTo>
                      <a:lnTo>
                        <a:pt x="255" y="80"/>
                      </a:lnTo>
                      <a:lnTo>
                        <a:pt x="221" y="83"/>
                      </a:lnTo>
                      <a:lnTo>
                        <a:pt x="187" y="88"/>
                      </a:lnTo>
                      <a:lnTo>
                        <a:pt x="155" y="93"/>
                      </a:lnTo>
                      <a:lnTo>
                        <a:pt x="125" y="99"/>
                      </a:lnTo>
                      <a:lnTo>
                        <a:pt x="128" y="102"/>
                      </a:lnTo>
                      <a:lnTo>
                        <a:pt x="130" y="106"/>
                      </a:lnTo>
                      <a:lnTo>
                        <a:pt x="135" y="109"/>
                      </a:lnTo>
                      <a:lnTo>
                        <a:pt x="138" y="112"/>
                      </a:lnTo>
                      <a:lnTo>
                        <a:pt x="140" y="115"/>
                      </a:lnTo>
                      <a:lnTo>
                        <a:pt x="142" y="118"/>
                      </a:lnTo>
                      <a:lnTo>
                        <a:pt x="145" y="122"/>
                      </a:lnTo>
                      <a:lnTo>
                        <a:pt x="142" y="125"/>
                      </a:lnTo>
                      <a:lnTo>
                        <a:pt x="140" y="129"/>
                      </a:lnTo>
                      <a:lnTo>
                        <a:pt x="133" y="132"/>
                      </a:lnTo>
                      <a:lnTo>
                        <a:pt x="118" y="130"/>
                      </a:lnTo>
                      <a:lnTo>
                        <a:pt x="103" y="128"/>
                      </a:lnTo>
                      <a:lnTo>
                        <a:pt x="91" y="124"/>
                      </a:lnTo>
                      <a:lnTo>
                        <a:pt x="76" y="121"/>
                      </a:lnTo>
                      <a:lnTo>
                        <a:pt x="62" y="116"/>
                      </a:lnTo>
                      <a:lnTo>
                        <a:pt x="49" y="110"/>
                      </a:lnTo>
                      <a:lnTo>
                        <a:pt x="37" y="106"/>
                      </a:lnTo>
                      <a:lnTo>
                        <a:pt x="27" y="99"/>
                      </a:lnTo>
                      <a:lnTo>
                        <a:pt x="20" y="93"/>
                      </a:lnTo>
                      <a:lnTo>
                        <a:pt x="13" y="85"/>
                      </a:lnTo>
                      <a:lnTo>
                        <a:pt x="3" y="77"/>
                      </a:lnTo>
                      <a:lnTo>
                        <a:pt x="0" y="69"/>
                      </a:lnTo>
                      <a:lnTo>
                        <a:pt x="0" y="61"/>
                      </a:lnTo>
                      <a:lnTo>
                        <a:pt x="5" y="53"/>
                      </a:lnTo>
                      <a:lnTo>
                        <a:pt x="15" y="46"/>
                      </a:lnTo>
                      <a:lnTo>
                        <a:pt x="25" y="40"/>
                      </a:lnTo>
                      <a:lnTo>
                        <a:pt x="37" y="33"/>
                      </a:lnTo>
                      <a:lnTo>
                        <a:pt x="52" y="28"/>
                      </a:lnTo>
                      <a:lnTo>
                        <a:pt x="66" y="24"/>
                      </a:lnTo>
                      <a:lnTo>
                        <a:pt x="81" y="20"/>
                      </a:lnTo>
                      <a:lnTo>
                        <a:pt x="113" y="16"/>
                      </a:lnTo>
                      <a:lnTo>
                        <a:pt x="145" y="10"/>
                      </a:lnTo>
                      <a:lnTo>
                        <a:pt x="179" y="5"/>
                      </a:lnTo>
                      <a:lnTo>
                        <a:pt x="214" y="2"/>
                      </a:lnTo>
                      <a:lnTo>
                        <a:pt x="245" y="0"/>
                      </a:lnTo>
                      <a:lnTo>
                        <a:pt x="280" y="0"/>
                      </a:lnTo>
                      <a:lnTo>
                        <a:pt x="312" y="1"/>
                      </a:lnTo>
                      <a:lnTo>
                        <a:pt x="341" y="5"/>
                      </a:lnTo>
                      <a:lnTo>
                        <a:pt x="370" y="13"/>
                      </a:lnTo>
                      <a:lnTo>
                        <a:pt x="397" y="24"/>
                      </a:lnTo>
                      <a:lnTo>
                        <a:pt x="397" y="24"/>
                      </a:lnTo>
                      <a:close/>
                    </a:path>
                  </a:pathLst>
                </a:custGeom>
                <a:solidFill>
                  <a:srgbClr val="CC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sp>
          <p:nvSpPr>
            <p:cNvPr id="147545" name="Text Box 89"/>
            <p:cNvSpPr txBox="1">
              <a:spLocks noChangeArrowheads="1"/>
            </p:cNvSpPr>
            <p:nvPr/>
          </p:nvSpPr>
          <p:spPr bwMode="auto">
            <a:xfrm>
              <a:off x="4560" y="3504"/>
              <a:ext cx="546" cy="30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 algn="ctr">
                <a:spcBef>
                  <a:spcPct val="50000"/>
                </a:spcBef>
              </a:pPr>
              <a:r>
                <a:rPr lang="en-US" sz="1300" b="1" dirty="0" err="1">
                  <a:solidFill>
                    <a:srgbClr val="FF0000"/>
                  </a:solidFill>
                  <a:latin typeface=".VnArial" pitchFamily="34" charset="0"/>
                </a:rPr>
                <a:t>Thö</a:t>
              </a:r>
              <a:r>
                <a:rPr lang="en-US" sz="1300" b="1" dirty="0">
                  <a:solidFill>
                    <a:srgbClr val="FF0000"/>
                  </a:solidFill>
                  <a:latin typeface=".VnArial" pitchFamily="34" charset="0"/>
                </a:rPr>
                <a:t> </a:t>
              </a:r>
              <a:r>
                <a:rPr lang="en-US" sz="1300" b="1" dirty="0" err="1">
                  <a:solidFill>
                    <a:srgbClr val="FF0000"/>
                  </a:solidFill>
                  <a:latin typeface=".VnArial" pitchFamily="34" charset="0"/>
                </a:rPr>
                <a:t>tµi</a:t>
              </a:r>
              <a:r>
                <a:rPr lang="en-US" sz="1300" b="1" dirty="0">
                  <a:solidFill>
                    <a:srgbClr val="FF0000"/>
                  </a:solidFill>
                  <a:latin typeface=".VnArial" pitchFamily="34" charset="0"/>
                </a:rPr>
                <a:t> </a:t>
              </a:r>
              <a:r>
                <a:rPr lang="en-US" sz="1300" b="1" dirty="0" err="1">
                  <a:solidFill>
                    <a:srgbClr val="FF0000"/>
                  </a:solidFill>
                  <a:latin typeface=".VnArial" pitchFamily="34" charset="0"/>
                </a:rPr>
                <a:t>cña</a:t>
              </a:r>
              <a:r>
                <a:rPr lang="en-US" sz="1300" b="1" dirty="0">
                  <a:solidFill>
                    <a:srgbClr val="FF0000"/>
                  </a:solidFill>
                  <a:latin typeface=".VnArial" pitchFamily="34" charset="0"/>
                </a:rPr>
                <a:t> b¹n</a:t>
              </a:r>
            </a:p>
          </p:txBody>
        </p:sp>
      </p:grpSp>
      <p:pic>
        <p:nvPicPr>
          <p:cNvPr id="147546" name="Picture 90" descr="SMILE4"/>
          <p:cNvPicPr>
            <a:picLocks noChangeAspect="1" noChangeArrowheads="1" noCrop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70650" y="5334000"/>
            <a:ext cx="615950" cy="685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47547" name="WordArt 91" descr="Narrow vertical"/>
          <p:cNvSpPr>
            <a:spLocks noChangeArrowheads="1" noChangeShapeType="1" noTextEdit="1"/>
          </p:cNvSpPr>
          <p:nvPr/>
        </p:nvSpPr>
        <p:spPr bwMode="auto">
          <a:xfrm>
            <a:off x="1447800" y="76200"/>
            <a:ext cx="6096000" cy="1219200"/>
          </a:xfrm>
          <a:prstGeom prst="rect">
            <a:avLst/>
          </a:prstGeom>
        </p:spPr>
        <p:txBody>
          <a:bodyPr wrap="none" fromWordArt="1">
            <a:prstTxWarp prst="textCurveUp">
              <a:avLst>
                <a:gd name="adj" fmla="val 40356"/>
              </a:avLst>
            </a:prstTxWarp>
          </a:bodyPr>
          <a:lstStyle/>
          <a:p>
            <a:pPr algn="ctr"/>
            <a:r>
              <a:rPr lang="en-US" sz="3600" b="1" kern="10" dirty="0" err="1"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pattFill prst="dashHorz">
                  <a:fgClr>
                    <a:srgbClr val="808080"/>
                  </a:fgClr>
                  <a:bgClr>
                    <a:srgbClr val="FFFF00"/>
                  </a:bgClr>
                </a:pattFill>
                <a:effectLst>
                  <a:outerShdw dist="45791" dir="2021404" algn="ctr" rotWithShape="0">
                    <a:srgbClr val="808080">
                      <a:alpha val="80000"/>
                    </a:srgbClr>
                  </a:outerShdw>
                </a:effectLst>
                <a:latin typeface=".VnBahamasBH"/>
              </a:rPr>
              <a:t>C©u</a:t>
            </a:r>
            <a:r>
              <a:rPr lang="en-US" sz="3600" b="1" kern="10" dirty="0"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pattFill prst="dashHorz">
                  <a:fgClr>
                    <a:srgbClr val="808080"/>
                  </a:fgClr>
                  <a:bgClr>
                    <a:srgbClr val="FFFF00"/>
                  </a:bgClr>
                </a:pattFill>
                <a:effectLst>
                  <a:outerShdw dist="45791" dir="2021404" algn="ctr" rotWithShape="0">
                    <a:srgbClr val="808080">
                      <a:alpha val="80000"/>
                    </a:srgbClr>
                  </a:outerShdw>
                </a:effectLst>
                <a:latin typeface=".VnBahamasBH"/>
              </a:rPr>
              <a:t> </a:t>
            </a:r>
            <a:r>
              <a:rPr lang="en-US" sz="3600" b="1" kern="10" dirty="0" err="1"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pattFill prst="dashHorz">
                  <a:fgClr>
                    <a:srgbClr val="808080"/>
                  </a:fgClr>
                  <a:bgClr>
                    <a:srgbClr val="FFFF00"/>
                  </a:bgClr>
                </a:pattFill>
                <a:effectLst>
                  <a:outerShdw dist="45791" dir="2021404" algn="ctr" rotWithShape="0">
                    <a:srgbClr val="808080">
                      <a:alpha val="80000"/>
                    </a:srgbClr>
                  </a:outerShdw>
                </a:effectLst>
                <a:latin typeface=".VnBahamasBH"/>
              </a:rPr>
              <a:t>hái</a:t>
            </a:r>
            <a:r>
              <a:rPr lang="en-US" sz="3600" b="1" kern="10" dirty="0"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pattFill prst="dashHorz">
                  <a:fgClr>
                    <a:srgbClr val="808080"/>
                  </a:fgClr>
                  <a:bgClr>
                    <a:srgbClr val="FFFF00"/>
                  </a:bgClr>
                </a:pattFill>
                <a:effectLst>
                  <a:outerShdw dist="45791" dir="2021404" algn="ctr" rotWithShape="0">
                    <a:srgbClr val="808080">
                      <a:alpha val="80000"/>
                    </a:srgbClr>
                  </a:outerShdw>
                </a:effectLst>
                <a:latin typeface=".VnBahamasBH"/>
              </a:rPr>
              <a:t> rung </a:t>
            </a:r>
            <a:r>
              <a:rPr lang="en-US" sz="3600" b="1" kern="10" dirty="0" err="1"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pattFill prst="dashHorz">
                  <a:fgClr>
                    <a:srgbClr val="808080"/>
                  </a:fgClr>
                  <a:bgClr>
                    <a:srgbClr val="FFFF00"/>
                  </a:bgClr>
                </a:pattFill>
                <a:effectLst>
                  <a:outerShdw dist="45791" dir="2021404" algn="ctr" rotWithShape="0">
                    <a:srgbClr val="808080">
                      <a:alpha val="80000"/>
                    </a:srgbClr>
                  </a:outerShdw>
                </a:effectLst>
                <a:latin typeface=".VnBahamasBH"/>
              </a:rPr>
              <a:t>chu«ng</a:t>
            </a:r>
            <a:r>
              <a:rPr lang="en-US" sz="3600" b="1" kern="10" dirty="0"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pattFill prst="dashHorz">
                  <a:fgClr>
                    <a:srgbClr val="808080"/>
                  </a:fgClr>
                  <a:bgClr>
                    <a:srgbClr val="FFFF00"/>
                  </a:bgClr>
                </a:pattFill>
                <a:effectLst>
                  <a:outerShdw dist="45791" dir="2021404" algn="ctr" rotWithShape="0">
                    <a:srgbClr val="808080">
                      <a:alpha val="80000"/>
                    </a:srgbClr>
                  </a:outerShdw>
                </a:effectLst>
                <a:latin typeface=".VnBahamasBH"/>
              </a:rPr>
              <a:t> </a:t>
            </a:r>
            <a:r>
              <a:rPr lang="en-US" sz="3600" b="1" kern="10" dirty="0" err="1"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pattFill prst="dashHorz">
                  <a:fgClr>
                    <a:srgbClr val="808080"/>
                  </a:fgClr>
                  <a:bgClr>
                    <a:srgbClr val="FFFF00"/>
                  </a:bgClr>
                </a:pattFill>
                <a:effectLst>
                  <a:outerShdw dist="45791" dir="2021404" algn="ctr" rotWithShape="0">
                    <a:srgbClr val="808080">
                      <a:alpha val="80000"/>
                    </a:srgbClr>
                  </a:outerShdw>
                </a:effectLst>
                <a:latin typeface=".VnBahamasBH"/>
              </a:rPr>
              <a:t>vµng</a:t>
            </a:r>
            <a:r>
              <a:rPr lang="en-US" sz="3600" b="1" kern="10" dirty="0"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pattFill prst="dashHorz">
                  <a:fgClr>
                    <a:srgbClr val="808080"/>
                  </a:fgClr>
                  <a:bgClr>
                    <a:srgbClr val="FFFF00"/>
                  </a:bgClr>
                </a:pattFill>
                <a:effectLst>
                  <a:outerShdw dist="45791" dir="2021404" algn="ctr" rotWithShape="0">
                    <a:srgbClr val="808080">
                      <a:alpha val="80000"/>
                    </a:srgbClr>
                  </a:outerShdw>
                </a:effectLst>
                <a:latin typeface=".VnBahamasBH"/>
              </a:rPr>
              <a:t> </a:t>
            </a:r>
            <a:r>
              <a:rPr lang="en-US" sz="3600" b="1" kern="10" dirty="0" err="1" smtClean="0"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pattFill prst="dashHorz">
                  <a:fgClr>
                    <a:srgbClr val="808080"/>
                  </a:fgClr>
                  <a:bgClr>
                    <a:srgbClr val="FFFF00"/>
                  </a:bgClr>
                </a:pattFill>
                <a:effectLst>
                  <a:outerShdw dist="45791" dir="2021404" algn="ctr" rotWithShape="0">
                    <a:srgbClr val="808080">
                      <a:alpha val="80000"/>
                    </a:srgbClr>
                  </a:outerShdw>
                </a:effectLst>
                <a:latin typeface=".VnBahamasBH"/>
              </a:rPr>
              <a:t>khèi</a:t>
            </a:r>
            <a:r>
              <a:rPr lang="en-US" sz="3600" b="1" kern="10" dirty="0" smtClean="0"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pattFill prst="dashHorz">
                  <a:fgClr>
                    <a:srgbClr val="808080"/>
                  </a:fgClr>
                  <a:bgClr>
                    <a:srgbClr val="FFFF00"/>
                  </a:bgClr>
                </a:pattFill>
                <a:effectLst>
                  <a:outerShdw dist="45791" dir="2021404" algn="ctr" rotWithShape="0">
                    <a:srgbClr val="808080">
                      <a:alpha val="80000"/>
                    </a:srgbClr>
                  </a:outerShdw>
                </a:effectLst>
                <a:latin typeface=".VnBahamasBH"/>
              </a:rPr>
              <a:t> </a:t>
            </a:r>
            <a:r>
              <a:rPr lang="en-US" sz="3600" b="1" kern="10" dirty="0"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pattFill prst="dashHorz">
                  <a:fgClr>
                    <a:srgbClr val="808080"/>
                  </a:fgClr>
                  <a:bgClr>
                    <a:srgbClr val="FFFF00"/>
                  </a:bgClr>
                </a:pattFill>
                <a:effectLst>
                  <a:outerShdw dist="45791" dir="2021404" algn="ctr" rotWithShape="0">
                    <a:srgbClr val="808080">
                      <a:alpha val="80000"/>
                    </a:srgbClr>
                  </a:outerShdw>
                </a:effectLst>
                <a:latin typeface="Times New Roman" pitchFamily="18" charset="0"/>
                <a:cs typeface="Times New Roman" pitchFamily="18" charset="0"/>
              </a:rPr>
              <a:t>TIỂU HỌC</a:t>
            </a:r>
            <a:r>
              <a:rPr lang="en-US" sz="3600" b="1" kern="10" dirty="0" smtClean="0"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pattFill prst="dashHorz">
                  <a:fgClr>
                    <a:srgbClr val="808080"/>
                  </a:fgClr>
                  <a:bgClr>
                    <a:srgbClr val="FFFF00"/>
                  </a:bgClr>
                </a:pattFill>
                <a:effectLst>
                  <a:outerShdw dist="45791" dir="2021404" algn="ctr" rotWithShape="0">
                    <a:srgbClr val="808080">
                      <a:alpha val="80000"/>
                    </a:srgbClr>
                  </a:outerShdw>
                </a:effectLst>
                <a:latin typeface=".VnBahamasBH"/>
              </a:rPr>
              <a:t> </a:t>
            </a:r>
            <a:endParaRPr lang="en-US" sz="3600" b="1" kern="10" dirty="0">
              <a:ln w="12700">
                <a:solidFill>
                  <a:srgbClr val="000000"/>
                </a:solidFill>
                <a:round/>
                <a:headEnd/>
                <a:tailEnd/>
              </a:ln>
              <a:pattFill prst="dashHorz">
                <a:fgClr>
                  <a:srgbClr val="808080"/>
                </a:fgClr>
                <a:bgClr>
                  <a:srgbClr val="FFFF00"/>
                </a:bgClr>
              </a:pattFill>
              <a:effectLst>
                <a:outerShdw dist="45791" dir="2021404" algn="ctr" rotWithShape="0">
                  <a:srgbClr val="808080">
                    <a:alpha val="80000"/>
                  </a:srgbClr>
                </a:outerShdw>
              </a:effectLst>
              <a:latin typeface=".VnBahamasBH"/>
            </a:endParaRPr>
          </a:p>
        </p:txBody>
      </p:sp>
      <p:sp>
        <p:nvSpPr>
          <p:cNvPr id="147548" name="Rectangle 92"/>
          <p:cNvSpPr>
            <a:spLocks noChangeArrowheads="1"/>
          </p:cNvSpPr>
          <p:nvPr/>
        </p:nvSpPr>
        <p:spPr bwMode="auto">
          <a:xfrm>
            <a:off x="1437973" y="1680869"/>
            <a:ext cx="6486828" cy="14465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anchor="ctr">
            <a:spAutoFit/>
          </a:bodyPr>
          <a:lstStyle/>
          <a:p>
            <a:r>
              <a:rPr lang="en-US" sz="2500" b="1" dirty="0" err="1">
                <a:latin typeface=".VnArial" pitchFamily="34" charset="0"/>
              </a:rPr>
              <a:t>C©u</a:t>
            </a:r>
            <a:r>
              <a:rPr lang="en-US" sz="2500" b="1" dirty="0">
                <a:latin typeface=".VnArial" pitchFamily="34" charset="0"/>
              </a:rPr>
              <a:t> </a:t>
            </a:r>
            <a:r>
              <a:rPr lang="en-US" sz="3200" b="1" dirty="0"/>
              <a:t>6:Khi </a:t>
            </a:r>
            <a:r>
              <a:rPr lang="en-US" sz="3200" b="1" dirty="0" err="1"/>
              <a:t>đi</a:t>
            </a:r>
            <a:r>
              <a:rPr lang="en-US" sz="3200" b="1" dirty="0"/>
              <a:t> </a:t>
            </a:r>
            <a:r>
              <a:rPr lang="en-US" sz="3200" b="1" dirty="0" err="1"/>
              <a:t>xe</a:t>
            </a:r>
            <a:r>
              <a:rPr lang="en-US" sz="3200" b="1" dirty="0"/>
              <a:t> </a:t>
            </a:r>
            <a:r>
              <a:rPr lang="en-US" sz="3200" b="1" dirty="0" err="1"/>
              <a:t>đạp</a:t>
            </a:r>
            <a:r>
              <a:rPr lang="en-US" sz="3200" b="1" dirty="0"/>
              <a:t> </a:t>
            </a:r>
            <a:r>
              <a:rPr lang="en-US" sz="3200" b="1" dirty="0" err="1"/>
              <a:t>trên</a:t>
            </a:r>
            <a:r>
              <a:rPr lang="en-US" sz="3200" b="1" dirty="0"/>
              <a:t> </a:t>
            </a:r>
            <a:r>
              <a:rPr lang="en-US" sz="3200" b="1" dirty="0" err="1"/>
              <a:t>đường</a:t>
            </a:r>
            <a:r>
              <a:rPr lang="en-US" sz="3200" b="1" dirty="0"/>
              <a:t> </a:t>
            </a:r>
            <a:r>
              <a:rPr lang="en-US" sz="3200" b="1" dirty="0" err="1"/>
              <a:t>cần</a:t>
            </a:r>
            <a:r>
              <a:rPr lang="en-US" sz="3200" b="1" dirty="0"/>
              <a:t> </a:t>
            </a:r>
            <a:r>
              <a:rPr lang="en-US" sz="3200" b="1" dirty="0" err="1"/>
              <a:t>phải</a:t>
            </a:r>
            <a:r>
              <a:rPr lang="en-US" sz="3200" b="1" dirty="0"/>
              <a:t> </a:t>
            </a:r>
            <a:r>
              <a:rPr lang="en-US" sz="3200" b="1" dirty="0" err="1"/>
              <a:t>làm</a:t>
            </a:r>
            <a:r>
              <a:rPr lang="en-US" sz="3200" b="1" dirty="0"/>
              <a:t> </a:t>
            </a:r>
            <a:r>
              <a:rPr lang="en-US" sz="3200" b="1" dirty="0" err="1"/>
              <a:t>gì</a:t>
            </a:r>
            <a:r>
              <a:rPr lang="en-US" sz="3200" b="1" dirty="0"/>
              <a:t> ?</a:t>
            </a:r>
          </a:p>
          <a:p>
            <a:endParaRPr lang="en-US" sz="2400" dirty="0"/>
          </a:p>
        </p:txBody>
      </p:sp>
      <p:sp>
        <p:nvSpPr>
          <p:cNvPr id="147549" name="Rectangle 93"/>
          <p:cNvSpPr>
            <a:spLocks noChangeArrowheads="1"/>
          </p:cNvSpPr>
          <p:nvPr/>
        </p:nvSpPr>
        <p:spPr bwMode="auto">
          <a:xfrm>
            <a:off x="5715000" y="3048000"/>
            <a:ext cx="2438400" cy="4730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 sz="2500" b="1" i="1" dirty="0">
              <a:solidFill>
                <a:srgbClr val="FF0000"/>
              </a:solidFill>
            </a:endParaRPr>
          </a:p>
        </p:txBody>
      </p:sp>
      <p:pic>
        <p:nvPicPr>
          <p:cNvPr id="147550" name="Picture 94" descr="BALLOON3">
            <a:hlinkClick r:id="rId15" action="ppaction://hlinksldjump"/>
          </p:cNvPr>
          <p:cNvPicPr>
            <a:picLocks noChangeAspect="1" noChangeArrowheads="1"/>
          </p:cNvPicPr>
          <p:nvPr/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543800" y="4343400"/>
            <a:ext cx="668338" cy="9493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47551" name="Picture 95" descr="ED00019_"/>
          <p:cNvPicPr>
            <a:picLocks noChangeAspect="1" noChangeArrowheads="1"/>
          </p:cNvPicPr>
          <p:nvPr/>
        </p:nvPicPr>
        <p:blipFill>
          <a:blip r:embed="rId1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7200" y="1066800"/>
            <a:ext cx="1143000" cy="1016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47552" name="Group 96"/>
          <p:cNvGrpSpPr>
            <a:grpSpLocks/>
          </p:cNvGrpSpPr>
          <p:nvPr/>
        </p:nvGrpSpPr>
        <p:grpSpPr bwMode="auto">
          <a:xfrm>
            <a:off x="1371600" y="838200"/>
            <a:ext cx="7772400" cy="5575300"/>
            <a:chOff x="864" y="528"/>
            <a:chExt cx="4896" cy="3512"/>
          </a:xfrm>
        </p:grpSpPr>
        <p:grpSp>
          <p:nvGrpSpPr>
            <p:cNvPr id="147553" name="Group 97"/>
            <p:cNvGrpSpPr>
              <a:grpSpLocks/>
            </p:cNvGrpSpPr>
            <p:nvPr/>
          </p:nvGrpSpPr>
          <p:grpSpPr bwMode="auto">
            <a:xfrm>
              <a:off x="864" y="3544"/>
              <a:ext cx="816" cy="496"/>
              <a:chOff x="864" y="3544"/>
              <a:chExt cx="816" cy="496"/>
            </a:xfrm>
          </p:grpSpPr>
          <p:pic>
            <p:nvPicPr>
              <p:cNvPr id="147554" name="Picture 98" descr="t8"/>
              <p:cNvPicPr>
                <a:picLocks noChangeAspect="1" noChangeArrowheads="1" noCrop="1"/>
              </p:cNvPicPr>
              <p:nvPr/>
            </p:nvPicPr>
            <p:blipFill>
              <a:blip r:embed="rId1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64" y="3600"/>
                <a:ext cx="528" cy="44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47555" name="Picture 99" descr="t8"/>
              <p:cNvPicPr>
                <a:picLocks noChangeAspect="1" noChangeArrowheads="1" noCrop="1"/>
              </p:cNvPicPr>
              <p:nvPr/>
            </p:nvPicPr>
            <p:blipFill>
              <a:blip r:embed="rId1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008" y="3600"/>
                <a:ext cx="528" cy="44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47556" name="Picture 100" descr="t8"/>
              <p:cNvPicPr>
                <a:picLocks noChangeAspect="1" noChangeArrowheads="1" noCrop="1"/>
              </p:cNvPicPr>
              <p:nvPr/>
            </p:nvPicPr>
            <p:blipFill>
              <a:blip r:embed="rId1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152" y="3544"/>
                <a:ext cx="528" cy="44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147557" name="Group 101"/>
            <p:cNvGrpSpPr>
              <a:grpSpLocks/>
            </p:cNvGrpSpPr>
            <p:nvPr/>
          </p:nvGrpSpPr>
          <p:grpSpPr bwMode="auto">
            <a:xfrm>
              <a:off x="2736" y="3400"/>
              <a:ext cx="768" cy="640"/>
              <a:chOff x="2736" y="3400"/>
              <a:chExt cx="768" cy="640"/>
            </a:xfrm>
          </p:grpSpPr>
          <p:pic>
            <p:nvPicPr>
              <p:cNvPr id="147558" name="Picture 102" descr="t8"/>
              <p:cNvPicPr>
                <a:picLocks noChangeAspect="1" noChangeArrowheads="1" noCrop="1"/>
              </p:cNvPicPr>
              <p:nvPr/>
            </p:nvPicPr>
            <p:blipFill>
              <a:blip r:embed="rId1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80" y="3600"/>
                <a:ext cx="528" cy="44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47559" name="Picture 103" descr="t8"/>
              <p:cNvPicPr>
                <a:picLocks noChangeAspect="1" noChangeArrowheads="1" noCrop="1"/>
              </p:cNvPicPr>
              <p:nvPr/>
            </p:nvPicPr>
            <p:blipFill>
              <a:blip r:embed="rId1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36" y="3400"/>
                <a:ext cx="768" cy="64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pic>
          <p:nvPicPr>
            <p:cNvPr id="147560" name="Picture 104" descr="COTAO001"/>
            <p:cNvPicPr>
              <a:picLocks noChangeAspect="1" noChangeArrowheads="1"/>
            </p:cNvPicPr>
            <p:nvPr/>
          </p:nvPicPr>
          <p:blipFill>
            <a:blip r:embed="rId19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944" y="528"/>
              <a:ext cx="816" cy="773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grpSp>
        <p:nvGrpSpPr>
          <p:cNvPr id="147581" name="Group 125"/>
          <p:cNvGrpSpPr>
            <a:grpSpLocks/>
          </p:cNvGrpSpPr>
          <p:nvPr/>
        </p:nvGrpSpPr>
        <p:grpSpPr bwMode="auto">
          <a:xfrm>
            <a:off x="0" y="4152900"/>
            <a:ext cx="1619250" cy="2195513"/>
            <a:chOff x="-192" y="2484"/>
            <a:chExt cx="1020" cy="1383"/>
          </a:xfrm>
        </p:grpSpPr>
        <p:grpSp>
          <p:nvGrpSpPr>
            <p:cNvPr id="147582" name="Group 126"/>
            <p:cNvGrpSpPr>
              <a:grpSpLocks/>
            </p:cNvGrpSpPr>
            <p:nvPr/>
          </p:nvGrpSpPr>
          <p:grpSpPr bwMode="auto">
            <a:xfrm>
              <a:off x="-192" y="3072"/>
              <a:ext cx="844" cy="795"/>
              <a:chOff x="432" y="2544"/>
              <a:chExt cx="844" cy="795"/>
            </a:xfrm>
          </p:grpSpPr>
          <p:sp>
            <p:nvSpPr>
              <p:cNvPr id="147583" name="Freeform 127"/>
              <p:cNvSpPr>
                <a:spLocks/>
              </p:cNvSpPr>
              <p:nvPr/>
            </p:nvSpPr>
            <p:spPr bwMode="auto">
              <a:xfrm>
                <a:off x="432" y="2544"/>
                <a:ext cx="844" cy="795"/>
              </a:xfrm>
              <a:custGeom>
                <a:avLst/>
                <a:gdLst>
                  <a:gd name="T0" fmla="*/ 325 w 844"/>
                  <a:gd name="T1" fmla="*/ 102 h 795"/>
                  <a:gd name="T2" fmla="*/ 236 w 844"/>
                  <a:gd name="T3" fmla="*/ 506 h 795"/>
                  <a:gd name="T4" fmla="*/ 22 w 844"/>
                  <a:gd name="T5" fmla="*/ 669 h 795"/>
                  <a:gd name="T6" fmla="*/ 50 w 844"/>
                  <a:gd name="T7" fmla="*/ 751 h 795"/>
                  <a:gd name="T8" fmla="*/ 313 w 844"/>
                  <a:gd name="T9" fmla="*/ 792 h 795"/>
                  <a:gd name="T10" fmla="*/ 603 w 844"/>
                  <a:gd name="T11" fmla="*/ 767 h 795"/>
                  <a:gd name="T12" fmla="*/ 829 w 844"/>
                  <a:gd name="T13" fmla="*/ 669 h 795"/>
                  <a:gd name="T14" fmla="*/ 697 w 844"/>
                  <a:gd name="T15" fmla="*/ 516 h 795"/>
                  <a:gd name="T16" fmla="*/ 458 w 844"/>
                  <a:gd name="T17" fmla="*/ 424 h 795"/>
                  <a:gd name="T18" fmla="*/ 561 w 844"/>
                  <a:gd name="T19" fmla="*/ 227 h 795"/>
                  <a:gd name="T20" fmla="*/ 606 w 844"/>
                  <a:gd name="T21" fmla="*/ 43 h 795"/>
                  <a:gd name="T22" fmla="*/ 478 w 844"/>
                  <a:gd name="T23" fmla="*/ 0 h 795"/>
                  <a:gd name="T24" fmla="*/ 325 w 844"/>
                  <a:gd name="T25" fmla="*/ 102 h 7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44" h="795">
                    <a:moveTo>
                      <a:pt x="325" y="102"/>
                    </a:moveTo>
                    <a:cubicBezTo>
                      <a:pt x="285" y="186"/>
                      <a:pt x="292" y="401"/>
                      <a:pt x="236" y="506"/>
                    </a:cubicBezTo>
                    <a:cubicBezTo>
                      <a:pt x="180" y="611"/>
                      <a:pt x="22" y="669"/>
                      <a:pt x="22" y="669"/>
                    </a:cubicBezTo>
                    <a:cubicBezTo>
                      <a:pt x="22" y="669"/>
                      <a:pt x="0" y="731"/>
                      <a:pt x="50" y="751"/>
                    </a:cubicBezTo>
                    <a:cubicBezTo>
                      <a:pt x="100" y="771"/>
                      <a:pt x="221" y="789"/>
                      <a:pt x="313" y="792"/>
                    </a:cubicBezTo>
                    <a:cubicBezTo>
                      <a:pt x="405" y="795"/>
                      <a:pt x="603" y="767"/>
                      <a:pt x="603" y="767"/>
                    </a:cubicBezTo>
                    <a:cubicBezTo>
                      <a:pt x="603" y="767"/>
                      <a:pt x="814" y="713"/>
                      <a:pt x="829" y="669"/>
                    </a:cubicBezTo>
                    <a:cubicBezTo>
                      <a:pt x="844" y="625"/>
                      <a:pt x="759" y="557"/>
                      <a:pt x="697" y="516"/>
                    </a:cubicBezTo>
                    <a:cubicBezTo>
                      <a:pt x="635" y="475"/>
                      <a:pt x="483" y="471"/>
                      <a:pt x="458" y="424"/>
                    </a:cubicBezTo>
                    <a:lnTo>
                      <a:pt x="561" y="227"/>
                    </a:lnTo>
                    <a:cubicBezTo>
                      <a:pt x="586" y="164"/>
                      <a:pt x="620" y="81"/>
                      <a:pt x="606" y="43"/>
                    </a:cubicBezTo>
                    <a:cubicBezTo>
                      <a:pt x="592" y="3"/>
                      <a:pt x="519" y="1"/>
                      <a:pt x="478" y="0"/>
                    </a:cubicBezTo>
                    <a:cubicBezTo>
                      <a:pt x="431" y="10"/>
                      <a:pt x="365" y="18"/>
                      <a:pt x="325" y="102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C8A200"/>
                  </a:gs>
                  <a:gs pos="50000">
                    <a:srgbClr val="C8A200">
                      <a:gamma/>
                      <a:shade val="46275"/>
                      <a:invGamma/>
                    </a:srgbClr>
                  </a:gs>
                  <a:gs pos="100000">
                    <a:srgbClr val="C8A200"/>
                  </a:gs>
                </a:gsLst>
                <a:lin ang="0" scaled="1"/>
              </a:gradFill>
              <a:ln>
                <a:noFill/>
              </a:ln>
              <a:effectLst>
                <a:outerShdw sy="50000" rotWithShape="0">
                  <a:srgbClr val="808080">
                    <a:alpha val="50000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47584" name="Group 128"/>
              <p:cNvGrpSpPr>
                <a:grpSpLocks/>
              </p:cNvGrpSpPr>
              <p:nvPr/>
            </p:nvGrpSpPr>
            <p:grpSpPr bwMode="auto">
              <a:xfrm>
                <a:off x="675" y="2756"/>
                <a:ext cx="281" cy="512"/>
                <a:chOff x="675" y="2756"/>
                <a:chExt cx="281" cy="512"/>
              </a:xfrm>
            </p:grpSpPr>
            <p:grpSp>
              <p:nvGrpSpPr>
                <p:cNvPr id="147585" name="Group 129"/>
                <p:cNvGrpSpPr>
                  <a:grpSpLocks/>
                </p:cNvGrpSpPr>
                <p:nvPr/>
              </p:nvGrpSpPr>
              <p:grpSpPr bwMode="auto">
                <a:xfrm>
                  <a:off x="832" y="2756"/>
                  <a:ext cx="48" cy="121"/>
                  <a:chOff x="768" y="2784"/>
                  <a:chExt cx="96" cy="169"/>
                </a:xfrm>
              </p:grpSpPr>
              <p:sp>
                <p:nvSpPr>
                  <p:cNvPr id="147586" name="Freeform 130"/>
                  <p:cNvSpPr>
                    <a:spLocks/>
                  </p:cNvSpPr>
                  <p:nvPr/>
                </p:nvSpPr>
                <p:spPr bwMode="auto">
                  <a:xfrm>
                    <a:off x="768" y="2784"/>
                    <a:ext cx="96" cy="169"/>
                  </a:xfrm>
                  <a:custGeom>
                    <a:avLst/>
                    <a:gdLst>
                      <a:gd name="T0" fmla="*/ 62 w 96"/>
                      <a:gd name="T1" fmla="*/ 8 h 169"/>
                      <a:gd name="T2" fmla="*/ 1 w 96"/>
                      <a:gd name="T3" fmla="*/ 120 h 169"/>
                      <a:gd name="T4" fmla="*/ 54 w 96"/>
                      <a:gd name="T5" fmla="*/ 160 h 169"/>
                      <a:gd name="T6" fmla="*/ 95 w 96"/>
                      <a:gd name="T7" fmla="*/ 68 h 169"/>
                      <a:gd name="T8" fmla="*/ 62 w 96"/>
                      <a:gd name="T9" fmla="*/ 8 h 16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96" h="169">
                        <a:moveTo>
                          <a:pt x="62" y="8"/>
                        </a:moveTo>
                        <a:cubicBezTo>
                          <a:pt x="46" y="17"/>
                          <a:pt x="2" y="95"/>
                          <a:pt x="1" y="120"/>
                        </a:cubicBezTo>
                        <a:cubicBezTo>
                          <a:pt x="0" y="145"/>
                          <a:pt x="38" y="169"/>
                          <a:pt x="54" y="160"/>
                        </a:cubicBezTo>
                        <a:cubicBezTo>
                          <a:pt x="70" y="151"/>
                          <a:pt x="94" y="93"/>
                          <a:pt x="95" y="68"/>
                        </a:cubicBezTo>
                        <a:cubicBezTo>
                          <a:pt x="96" y="43"/>
                          <a:pt x="84" y="0"/>
                          <a:pt x="62" y="8"/>
                        </a:cubicBezTo>
                        <a:close/>
                      </a:path>
                    </a:pathLst>
                  </a:custGeom>
                  <a:solidFill>
                    <a:srgbClr val="C0C0C0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7587" name="Freeform 131"/>
                  <p:cNvSpPr>
                    <a:spLocks/>
                  </p:cNvSpPr>
                  <p:nvPr/>
                </p:nvSpPr>
                <p:spPr bwMode="auto">
                  <a:xfrm>
                    <a:off x="796" y="2832"/>
                    <a:ext cx="48" cy="85"/>
                  </a:xfrm>
                  <a:custGeom>
                    <a:avLst/>
                    <a:gdLst>
                      <a:gd name="T0" fmla="*/ 62 w 96"/>
                      <a:gd name="T1" fmla="*/ 8 h 169"/>
                      <a:gd name="T2" fmla="*/ 1 w 96"/>
                      <a:gd name="T3" fmla="*/ 120 h 169"/>
                      <a:gd name="T4" fmla="*/ 54 w 96"/>
                      <a:gd name="T5" fmla="*/ 160 h 169"/>
                      <a:gd name="T6" fmla="*/ 95 w 96"/>
                      <a:gd name="T7" fmla="*/ 68 h 169"/>
                      <a:gd name="T8" fmla="*/ 62 w 96"/>
                      <a:gd name="T9" fmla="*/ 8 h 16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96" h="169">
                        <a:moveTo>
                          <a:pt x="62" y="8"/>
                        </a:moveTo>
                        <a:cubicBezTo>
                          <a:pt x="46" y="17"/>
                          <a:pt x="2" y="95"/>
                          <a:pt x="1" y="120"/>
                        </a:cubicBezTo>
                        <a:cubicBezTo>
                          <a:pt x="0" y="145"/>
                          <a:pt x="38" y="169"/>
                          <a:pt x="54" y="160"/>
                        </a:cubicBezTo>
                        <a:cubicBezTo>
                          <a:pt x="70" y="151"/>
                          <a:pt x="94" y="93"/>
                          <a:pt x="95" y="68"/>
                        </a:cubicBezTo>
                        <a:cubicBezTo>
                          <a:pt x="96" y="43"/>
                          <a:pt x="84" y="0"/>
                          <a:pt x="62" y="8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147588" name="Group 132"/>
                <p:cNvGrpSpPr>
                  <a:grpSpLocks/>
                </p:cNvGrpSpPr>
                <p:nvPr/>
              </p:nvGrpSpPr>
              <p:grpSpPr bwMode="auto">
                <a:xfrm>
                  <a:off x="675" y="3086"/>
                  <a:ext cx="281" cy="182"/>
                  <a:chOff x="675" y="3086"/>
                  <a:chExt cx="281" cy="182"/>
                </a:xfrm>
              </p:grpSpPr>
              <p:sp>
                <p:nvSpPr>
                  <p:cNvPr id="147589" name="Freeform 133"/>
                  <p:cNvSpPr>
                    <a:spLocks/>
                  </p:cNvSpPr>
                  <p:nvPr/>
                </p:nvSpPr>
                <p:spPr bwMode="auto">
                  <a:xfrm>
                    <a:off x="675" y="3086"/>
                    <a:ext cx="281" cy="182"/>
                  </a:xfrm>
                  <a:custGeom>
                    <a:avLst/>
                    <a:gdLst>
                      <a:gd name="T0" fmla="*/ 281 w 281"/>
                      <a:gd name="T1" fmla="*/ 23 h 182"/>
                      <a:gd name="T2" fmla="*/ 169 w 281"/>
                      <a:gd name="T3" fmla="*/ 26 h 182"/>
                      <a:gd name="T4" fmla="*/ 17 w 281"/>
                      <a:gd name="T5" fmla="*/ 78 h 182"/>
                      <a:gd name="T6" fmla="*/ 69 w 281"/>
                      <a:gd name="T7" fmla="*/ 173 h 182"/>
                      <a:gd name="T8" fmla="*/ 237 w 281"/>
                      <a:gd name="T9" fmla="*/ 130 h 182"/>
                      <a:gd name="T10" fmla="*/ 281 w 281"/>
                      <a:gd name="T11" fmla="*/ 23 h 18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281" h="182">
                        <a:moveTo>
                          <a:pt x="281" y="23"/>
                        </a:moveTo>
                        <a:cubicBezTo>
                          <a:pt x="264" y="0"/>
                          <a:pt x="213" y="17"/>
                          <a:pt x="169" y="26"/>
                        </a:cubicBezTo>
                        <a:cubicBezTo>
                          <a:pt x="125" y="35"/>
                          <a:pt x="34" y="53"/>
                          <a:pt x="17" y="78"/>
                        </a:cubicBezTo>
                        <a:cubicBezTo>
                          <a:pt x="0" y="103"/>
                          <a:pt x="32" y="164"/>
                          <a:pt x="69" y="173"/>
                        </a:cubicBezTo>
                        <a:cubicBezTo>
                          <a:pt x="106" y="182"/>
                          <a:pt x="202" y="155"/>
                          <a:pt x="237" y="130"/>
                        </a:cubicBezTo>
                        <a:cubicBezTo>
                          <a:pt x="272" y="105"/>
                          <a:pt x="272" y="45"/>
                          <a:pt x="281" y="23"/>
                        </a:cubicBezTo>
                        <a:close/>
                      </a:path>
                    </a:pathLst>
                  </a:custGeom>
                  <a:solidFill>
                    <a:srgbClr val="C0C0C0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7590" name="Freeform 134"/>
                  <p:cNvSpPr>
                    <a:spLocks/>
                  </p:cNvSpPr>
                  <p:nvPr/>
                </p:nvSpPr>
                <p:spPr bwMode="auto">
                  <a:xfrm>
                    <a:off x="720" y="3128"/>
                    <a:ext cx="192" cy="93"/>
                  </a:xfrm>
                  <a:custGeom>
                    <a:avLst/>
                    <a:gdLst>
                      <a:gd name="T0" fmla="*/ 281 w 281"/>
                      <a:gd name="T1" fmla="*/ 23 h 182"/>
                      <a:gd name="T2" fmla="*/ 169 w 281"/>
                      <a:gd name="T3" fmla="*/ 26 h 182"/>
                      <a:gd name="T4" fmla="*/ 17 w 281"/>
                      <a:gd name="T5" fmla="*/ 78 h 182"/>
                      <a:gd name="T6" fmla="*/ 69 w 281"/>
                      <a:gd name="T7" fmla="*/ 173 h 182"/>
                      <a:gd name="T8" fmla="*/ 237 w 281"/>
                      <a:gd name="T9" fmla="*/ 130 h 182"/>
                      <a:gd name="T10" fmla="*/ 281 w 281"/>
                      <a:gd name="T11" fmla="*/ 23 h 18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281" h="182">
                        <a:moveTo>
                          <a:pt x="281" y="23"/>
                        </a:moveTo>
                        <a:cubicBezTo>
                          <a:pt x="264" y="0"/>
                          <a:pt x="213" y="17"/>
                          <a:pt x="169" y="26"/>
                        </a:cubicBezTo>
                        <a:cubicBezTo>
                          <a:pt x="125" y="35"/>
                          <a:pt x="34" y="53"/>
                          <a:pt x="17" y="78"/>
                        </a:cubicBezTo>
                        <a:cubicBezTo>
                          <a:pt x="0" y="103"/>
                          <a:pt x="32" y="164"/>
                          <a:pt x="69" y="173"/>
                        </a:cubicBezTo>
                        <a:cubicBezTo>
                          <a:pt x="106" y="182"/>
                          <a:pt x="202" y="155"/>
                          <a:pt x="237" y="130"/>
                        </a:cubicBezTo>
                        <a:cubicBezTo>
                          <a:pt x="272" y="105"/>
                          <a:pt x="272" y="45"/>
                          <a:pt x="281" y="23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</p:grpSp>
        </p:grpSp>
        <p:grpSp>
          <p:nvGrpSpPr>
            <p:cNvPr id="147591" name="Group 135"/>
            <p:cNvGrpSpPr>
              <a:grpSpLocks/>
            </p:cNvGrpSpPr>
            <p:nvPr/>
          </p:nvGrpSpPr>
          <p:grpSpPr bwMode="auto">
            <a:xfrm>
              <a:off x="12" y="2484"/>
              <a:ext cx="816" cy="816"/>
              <a:chOff x="1008" y="1104"/>
              <a:chExt cx="816" cy="816"/>
            </a:xfrm>
          </p:grpSpPr>
          <p:sp>
            <p:nvSpPr>
              <p:cNvPr id="147592" name="Oval 136"/>
              <p:cNvSpPr>
                <a:spLocks noChangeArrowheads="1"/>
              </p:cNvSpPr>
              <p:nvPr/>
            </p:nvSpPr>
            <p:spPr bwMode="auto">
              <a:xfrm>
                <a:off x="1008" y="1104"/>
                <a:ext cx="816" cy="816"/>
              </a:xfrm>
              <a:prstGeom prst="ellipse">
                <a:avLst/>
              </a:prstGeom>
              <a:gradFill rotWithShape="1">
                <a:gsLst>
                  <a:gs pos="0">
                    <a:srgbClr val="66CCFF"/>
                  </a:gs>
                  <a:gs pos="100000">
                    <a:srgbClr val="66CCFF">
                      <a:gamma/>
                      <a:shade val="79216"/>
                      <a:invGamma/>
                    </a:srgbClr>
                  </a:gs>
                </a:gsLst>
                <a:path path="rect">
                  <a:fillToRect t="100000" r="100000"/>
                </a:path>
              </a:gradFill>
              <a:ln w="38100">
                <a:solidFill>
                  <a:srgbClr val="FF0000"/>
                </a:solidFill>
                <a:round/>
                <a:headEnd/>
                <a:tailEnd/>
              </a:ln>
              <a:effectLst>
                <a:prstShdw prst="shdw13" dist="53882" dir="13500000">
                  <a:schemeClr val="bg2">
                    <a:alpha val="50000"/>
                  </a:schemeClr>
                </a:prstShdw>
              </a:effec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7593" name="Rectangle 137"/>
              <p:cNvSpPr>
                <a:spLocks noChangeArrowheads="1"/>
              </p:cNvSpPr>
              <p:nvPr/>
            </p:nvSpPr>
            <p:spPr bwMode="auto">
              <a:xfrm>
                <a:off x="1391" y="1149"/>
                <a:ext cx="46" cy="81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7594" name="Rectangle 138"/>
              <p:cNvSpPr>
                <a:spLocks noChangeArrowheads="1"/>
              </p:cNvSpPr>
              <p:nvPr/>
            </p:nvSpPr>
            <p:spPr bwMode="auto">
              <a:xfrm rot="5400000">
                <a:off x="1709" y="1447"/>
                <a:ext cx="46" cy="81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7595" name="Rectangle 139"/>
              <p:cNvSpPr>
                <a:spLocks noChangeArrowheads="1"/>
              </p:cNvSpPr>
              <p:nvPr/>
            </p:nvSpPr>
            <p:spPr bwMode="auto">
              <a:xfrm>
                <a:off x="1392" y="1793"/>
                <a:ext cx="46" cy="81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7596" name="Rectangle 140"/>
              <p:cNvSpPr>
                <a:spLocks noChangeArrowheads="1"/>
              </p:cNvSpPr>
              <p:nvPr/>
            </p:nvSpPr>
            <p:spPr bwMode="auto">
              <a:xfrm rot="5400000">
                <a:off x="1072" y="1450"/>
                <a:ext cx="46" cy="81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7597" name="Rectangle 141"/>
              <p:cNvSpPr>
                <a:spLocks noChangeArrowheads="1"/>
              </p:cNvSpPr>
              <p:nvPr/>
            </p:nvSpPr>
            <p:spPr bwMode="auto">
              <a:xfrm rot="3000000">
                <a:off x="1139" y="1664"/>
                <a:ext cx="46" cy="81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7598" name="Rectangle 142"/>
              <p:cNvSpPr>
                <a:spLocks noChangeArrowheads="1"/>
              </p:cNvSpPr>
              <p:nvPr/>
            </p:nvSpPr>
            <p:spPr bwMode="auto">
              <a:xfrm rot="3000000">
                <a:off x="1629" y="1257"/>
                <a:ext cx="46" cy="81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7599" name="Rectangle 143"/>
              <p:cNvSpPr>
                <a:spLocks noChangeArrowheads="1"/>
              </p:cNvSpPr>
              <p:nvPr/>
            </p:nvSpPr>
            <p:spPr bwMode="auto">
              <a:xfrm rot="18600000">
                <a:off x="1155" y="1254"/>
                <a:ext cx="46" cy="81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7600" name="Rectangle 144"/>
              <p:cNvSpPr>
                <a:spLocks noChangeArrowheads="1"/>
              </p:cNvSpPr>
              <p:nvPr/>
            </p:nvSpPr>
            <p:spPr bwMode="auto">
              <a:xfrm rot="18600000">
                <a:off x="1641" y="1661"/>
                <a:ext cx="46" cy="81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sp>
        <p:nvSpPr>
          <p:cNvPr id="147601" name="Text Box 145"/>
          <p:cNvSpPr txBox="1">
            <a:spLocks noChangeArrowheads="1"/>
          </p:cNvSpPr>
          <p:nvPr/>
        </p:nvSpPr>
        <p:spPr bwMode="auto">
          <a:xfrm>
            <a:off x="266700" y="43815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30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47602" name="Text Box 146"/>
          <p:cNvSpPr txBox="1">
            <a:spLocks noChangeArrowheads="1"/>
          </p:cNvSpPr>
          <p:nvPr/>
        </p:nvSpPr>
        <p:spPr bwMode="auto">
          <a:xfrm>
            <a:off x="266700" y="43815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29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47603" name="Text Box 147"/>
          <p:cNvSpPr txBox="1">
            <a:spLocks noChangeArrowheads="1"/>
          </p:cNvSpPr>
          <p:nvPr/>
        </p:nvSpPr>
        <p:spPr bwMode="auto">
          <a:xfrm>
            <a:off x="247650" y="43815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28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47604" name="Text Box 148"/>
          <p:cNvSpPr txBox="1">
            <a:spLocks noChangeArrowheads="1"/>
          </p:cNvSpPr>
          <p:nvPr/>
        </p:nvSpPr>
        <p:spPr bwMode="auto">
          <a:xfrm>
            <a:off x="266700" y="43815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27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47605" name="Text Box 149"/>
          <p:cNvSpPr txBox="1">
            <a:spLocks noChangeArrowheads="1"/>
          </p:cNvSpPr>
          <p:nvPr/>
        </p:nvSpPr>
        <p:spPr bwMode="auto">
          <a:xfrm>
            <a:off x="285750" y="4365625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26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47606" name="Text Box 150"/>
          <p:cNvSpPr txBox="1">
            <a:spLocks noChangeArrowheads="1"/>
          </p:cNvSpPr>
          <p:nvPr/>
        </p:nvSpPr>
        <p:spPr bwMode="auto">
          <a:xfrm>
            <a:off x="285750" y="43815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25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47607" name="Text Box 151"/>
          <p:cNvSpPr txBox="1">
            <a:spLocks noChangeArrowheads="1"/>
          </p:cNvSpPr>
          <p:nvPr/>
        </p:nvSpPr>
        <p:spPr bwMode="auto">
          <a:xfrm>
            <a:off x="285750" y="43815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24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47608" name="Text Box 152"/>
          <p:cNvSpPr txBox="1">
            <a:spLocks noChangeArrowheads="1"/>
          </p:cNvSpPr>
          <p:nvPr/>
        </p:nvSpPr>
        <p:spPr bwMode="auto">
          <a:xfrm>
            <a:off x="285750" y="43815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23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47609" name="Text Box 153"/>
          <p:cNvSpPr txBox="1">
            <a:spLocks noChangeArrowheads="1"/>
          </p:cNvSpPr>
          <p:nvPr/>
        </p:nvSpPr>
        <p:spPr bwMode="auto">
          <a:xfrm>
            <a:off x="285750" y="43815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22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47610" name="Text Box 154"/>
          <p:cNvSpPr txBox="1">
            <a:spLocks noChangeArrowheads="1"/>
          </p:cNvSpPr>
          <p:nvPr/>
        </p:nvSpPr>
        <p:spPr bwMode="auto">
          <a:xfrm>
            <a:off x="285750" y="43815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21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47611" name="Text Box 155"/>
          <p:cNvSpPr txBox="1">
            <a:spLocks noChangeArrowheads="1"/>
          </p:cNvSpPr>
          <p:nvPr/>
        </p:nvSpPr>
        <p:spPr bwMode="auto">
          <a:xfrm>
            <a:off x="285750" y="43815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20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47612" name="Text Box 156"/>
          <p:cNvSpPr txBox="1">
            <a:spLocks noChangeArrowheads="1"/>
          </p:cNvSpPr>
          <p:nvPr/>
        </p:nvSpPr>
        <p:spPr bwMode="auto">
          <a:xfrm>
            <a:off x="285750" y="43815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19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47613" name="Text Box 157"/>
          <p:cNvSpPr txBox="1">
            <a:spLocks noChangeArrowheads="1"/>
          </p:cNvSpPr>
          <p:nvPr/>
        </p:nvSpPr>
        <p:spPr bwMode="auto">
          <a:xfrm>
            <a:off x="285750" y="43815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18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47614" name="Text Box 158"/>
          <p:cNvSpPr txBox="1">
            <a:spLocks noChangeArrowheads="1"/>
          </p:cNvSpPr>
          <p:nvPr/>
        </p:nvSpPr>
        <p:spPr bwMode="auto">
          <a:xfrm>
            <a:off x="285750" y="43815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17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47615" name="Text Box 159"/>
          <p:cNvSpPr txBox="1">
            <a:spLocks noChangeArrowheads="1"/>
          </p:cNvSpPr>
          <p:nvPr/>
        </p:nvSpPr>
        <p:spPr bwMode="auto">
          <a:xfrm>
            <a:off x="285750" y="43815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16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47616" name="Text Box 160"/>
          <p:cNvSpPr txBox="1">
            <a:spLocks noChangeArrowheads="1"/>
          </p:cNvSpPr>
          <p:nvPr/>
        </p:nvSpPr>
        <p:spPr bwMode="auto">
          <a:xfrm>
            <a:off x="285750" y="43815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15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47617" name="Text Box 161"/>
          <p:cNvSpPr txBox="1">
            <a:spLocks noChangeArrowheads="1"/>
          </p:cNvSpPr>
          <p:nvPr/>
        </p:nvSpPr>
        <p:spPr bwMode="auto">
          <a:xfrm>
            <a:off x="285750" y="43815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14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47618" name="Text Box 162"/>
          <p:cNvSpPr txBox="1">
            <a:spLocks noChangeArrowheads="1"/>
          </p:cNvSpPr>
          <p:nvPr/>
        </p:nvSpPr>
        <p:spPr bwMode="auto">
          <a:xfrm>
            <a:off x="285750" y="43815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13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47619" name="Text Box 163"/>
          <p:cNvSpPr txBox="1">
            <a:spLocks noChangeArrowheads="1"/>
          </p:cNvSpPr>
          <p:nvPr/>
        </p:nvSpPr>
        <p:spPr bwMode="auto">
          <a:xfrm>
            <a:off x="285750" y="43815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12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47620" name="Text Box 164"/>
          <p:cNvSpPr txBox="1">
            <a:spLocks noChangeArrowheads="1"/>
          </p:cNvSpPr>
          <p:nvPr/>
        </p:nvSpPr>
        <p:spPr bwMode="auto">
          <a:xfrm>
            <a:off x="285750" y="43815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11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47621" name="Text Box 165"/>
          <p:cNvSpPr txBox="1">
            <a:spLocks noChangeArrowheads="1"/>
          </p:cNvSpPr>
          <p:nvPr/>
        </p:nvSpPr>
        <p:spPr bwMode="auto">
          <a:xfrm>
            <a:off x="285750" y="43815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10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47622" name="Text Box 166"/>
          <p:cNvSpPr txBox="1">
            <a:spLocks noChangeArrowheads="1"/>
          </p:cNvSpPr>
          <p:nvPr/>
        </p:nvSpPr>
        <p:spPr bwMode="auto">
          <a:xfrm>
            <a:off x="285750" y="43815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9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47623" name="Text Box 167"/>
          <p:cNvSpPr txBox="1">
            <a:spLocks noChangeArrowheads="1"/>
          </p:cNvSpPr>
          <p:nvPr/>
        </p:nvSpPr>
        <p:spPr bwMode="auto">
          <a:xfrm>
            <a:off x="285750" y="43815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8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47624" name="Text Box 168"/>
          <p:cNvSpPr txBox="1">
            <a:spLocks noChangeArrowheads="1"/>
          </p:cNvSpPr>
          <p:nvPr/>
        </p:nvSpPr>
        <p:spPr bwMode="auto">
          <a:xfrm>
            <a:off x="285750" y="43815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7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47625" name="Text Box 169"/>
          <p:cNvSpPr txBox="1">
            <a:spLocks noChangeArrowheads="1"/>
          </p:cNvSpPr>
          <p:nvPr/>
        </p:nvSpPr>
        <p:spPr bwMode="auto">
          <a:xfrm>
            <a:off x="285750" y="43815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6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47626" name="Text Box 170"/>
          <p:cNvSpPr txBox="1">
            <a:spLocks noChangeArrowheads="1"/>
          </p:cNvSpPr>
          <p:nvPr/>
        </p:nvSpPr>
        <p:spPr bwMode="auto">
          <a:xfrm>
            <a:off x="285750" y="43815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5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47627" name="Text Box 171"/>
          <p:cNvSpPr txBox="1">
            <a:spLocks noChangeArrowheads="1"/>
          </p:cNvSpPr>
          <p:nvPr/>
        </p:nvSpPr>
        <p:spPr bwMode="auto">
          <a:xfrm>
            <a:off x="285750" y="43815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4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47628" name="Text Box 172"/>
          <p:cNvSpPr txBox="1">
            <a:spLocks noChangeArrowheads="1"/>
          </p:cNvSpPr>
          <p:nvPr/>
        </p:nvSpPr>
        <p:spPr bwMode="auto">
          <a:xfrm>
            <a:off x="285750" y="43815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3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47629" name="Text Box 173"/>
          <p:cNvSpPr txBox="1">
            <a:spLocks noChangeArrowheads="1"/>
          </p:cNvSpPr>
          <p:nvPr/>
        </p:nvSpPr>
        <p:spPr bwMode="auto">
          <a:xfrm>
            <a:off x="285750" y="43815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2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47630" name="Text Box 174"/>
          <p:cNvSpPr txBox="1">
            <a:spLocks noChangeArrowheads="1"/>
          </p:cNvSpPr>
          <p:nvPr/>
        </p:nvSpPr>
        <p:spPr bwMode="auto">
          <a:xfrm>
            <a:off x="285750" y="43815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1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47631" name="Text Box 175"/>
          <p:cNvSpPr txBox="1">
            <a:spLocks noChangeArrowheads="1"/>
          </p:cNvSpPr>
          <p:nvPr/>
        </p:nvSpPr>
        <p:spPr bwMode="auto">
          <a:xfrm>
            <a:off x="615950" y="4533900"/>
            <a:ext cx="685800" cy="498475"/>
          </a:xfrm>
          <a:prstGeom prst="rect">
            <a:avLst/>
          </a:prstGeom>
          <a:solidFill>
            <a:srgbClr val="FF0000"/>
          </a:solidFill>
          <a:ln w="9525">
            <a:solidFill>
              <a:schemeClr val="hlink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300" b="1" dirty="0" err="1">
                <a:solidFill>
                  <a:schemeClr val="bg1"/>
                </a:solidFill>
                <a:latin typeface=".VnBlackH" pitchFamily="34" charset="0"/>
                <a:cs typeface="Arial" charset="0"/>
              </a:rPr>
              <a:t>HÕt</a:t>
            </a:r>
            <a:r>
              <a:rPr lang="en-US" sz="1300" b="1" dirty="0">
                <a:solidFill>
                  <a:schemeClr val="bg1"/>
                </a:solidFill>
                <a:latin typeface=".VnBlackH" pitchFamily="34" charset="0"/>
                <a:cs typeface="Arial" charset="0"/>
              </a:rPr>
              <a:t> </a:t>
            </a:r>
            <a:r>
              <a:rPr lang="en-US" sz="1300" b="1" dirty="0" err="1">
                <a:solidFill>
                  <a:schemeClr val="bg1"/>
                </a:solidFill>
                <a:latin typeface=".VnBlackH" pitchFamily="34" charset="0"/>
                <a:cs typeface="Arial" charset="0"/>
              </a:rPr>
              <a:t>giê</a:t>
            </a:r>
            <a:endParaRPr lang="vi-VN" sz="1300" b="1" dirty="0">
              <a:solidFill>
                <a:schemeClr val="bg1"/>
              </a:solidFill>
              <a:latin typeface=".VnBlackH" pitchFamily="34" charset="0"/>
              <a:cs typeface="Arial" charset="0"/>
            </a:endParaRPr>
          </a:p>
        </p:txBody>
      </p:sp>
      <p:pic>
        <p:nvPicPr>
          <p:cNvPr id="147469" name="Picture 13" descr="POINSET2"/>
          <p:cNvPicPr>
            <a:picLocks noChangeAspect="1" noChangeArrowheads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-5400000">
            <a:off x="61119" y="5501481"/>
            <a:ext cx="1277938" cy="1273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47474" name="Picture 18" descr="pretty_flower_yellow_hb"/>
          <p:cNvPicPr>
            <a:picLocks noChangeAspect="1" noChangeArrowheads="1" noCrop="1"/>
          </p:cNvPicPr>
          <p:nvPr/>
        </p:nvPicPr>
        <p:blipFill>
          <a:blip r:embed="rId2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0988" y="5600700"/>
            <a:ext cx="876300" cy="8763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65" name="AutoShape 13"/>
          <p:cNvSpPr>
            <a:spLocks noChangeArrowheads="1"/>
          </p:cNvSpPr>
          <p:nvPr/>
        </p:nvSpPr>
        <p:spPr bwMode="auto">
          <a:xfrm>
            <a:off x="1630840" y="2813208"/>
            <a:ext cx="7052310" cy="914400"/>
          </a:xfrm>
          <a:prstGeom prst="roundRect">
            <a:avLst>
              <a:gd name="adj" fmla="val 16667"/>
            </a:avLst>
          </a:prstGeom>
          <a:solidFill>
            <a:srgbClr val="FFCC66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r>
              <a:rPr lang="en-US" sz="2400" b="1" dirty="0"/>
              <a:t>A. </a:t>
            </a:r>
            <a:r>
              <a:rPr lang="en-US" sz="2400" b="1" dirty="0" err="1"/>
              <a:t>Luôn</a:t>
            </a:r>
            <a:r>
              <a:rPr lang="en-US" sz="2400" b="1" dirty="0"/>
              <a:t> </a:t>
            </a:r>
            <a:r>
              <a:rPr lang="en-US" sz="2400" b="1" dirty="0" err="1"/>
              <a:t>đi</a:t>
            </a:r>
            <a:r>
              <a:rPr lang="en-US" sz="2400" b="1" dirty="0"/>
              <a:t> </a:t>
            </a:r>
            <a:r>
              <a:rPr lang="en-US" sz="2400" b="1" dirty="0" err="1"/>
              <a:t>đúng</a:t>
            </a:r>
            <a:r>
              <a:rPr lang="en-US" sz="2400" b="1" dirty="0"/>
              <a:t> </a:t>
            </a:r>
            <a:r>
              <a:rPr lang="en-US" sz="2400" b="1" dirty="0" err="1"/>
              <a:t>phần</a:t>
            </a:r>
            <a:r>
              <a:rPr lang="en-US" sz="2400" b="1" dirty="0"/>
              <a:t> </a:t>
            </a:r>
            <a:r>
              <a:rPr lang="en-US" sz="2400" b="1" dirty="0" err="1"/>
              <a:t>đường</a:t>
            </a:r>
            <a:r>
              <a:rPr lang="en-US" sz="2400" b="1" dirty="0"/>
              <a:t> </a:t>
            </a:r>
            <a:r>
              <a:rPr lang="en-US" sz="2400" b="1" dirty="0" err="1"/>
              <a:t>quy</a:t>
            </a:r>
            <a:r>
              <a:rPr lang="en-US" sz="2400" b="1" dirty="0"/>
              <a:t> </a:t>
            </a:r>
            <a:r>
              <a:rPr lang="en-US" sz="2400" b="1" dirty="0" err="1"/>
              <a:t>định</a:t>
            </a:r>
            <a:r>
              <a:rPr lang="en-US" sz="2400" b="1" dirty="0"/>
              <a:t>, </a:t>
            </a:r>
            <a:r>
              <a:rPr lang="en-US" sz="2400" b="1" dirty="0" err="1"/>
              <a:t>đi</a:t>
            </a:r>
            <a:r>
              <a:rPr lang="en-US" sz="2400" b="1" dirty="0"/>
              <a:t> </a:t>
            </a:r>
            <a:r>
              <a:rPr lang="en-US" sz="2400" b="1" dirty="0" err="1"/>
              <a:t>về</a:t>
            </a:r>
            <a:r>
              <a:rPr lang="en-US" sz="2400" b="1" dirty="0"/>
              <a:t> </a:t>
            </a:r>
          </a:p>
          <a:p>
            <a:r>
              <a:rPr lang="en-US" sz="2400" b="1" dirty="0" err="1"/>
              <a:t>phía</a:t>
            </a:r>
            <a:r>
              <a:rPr lang="en-US" sz="2400" b="1" dirty="0"/>
              <a:t> </a:t>
            </a:r>
            <a:r>
              <a:rPr lang="en-US" sz="2400" b="1" dirty="0" err="1"/>
              <a:t>bên</a:t>
            </a:r>
            <a:r>
              <a:rPr lang="en-US" sz="2400" b="1" dirty="0"/>
              <a:t> </a:t>
            </a:r>
            <a:r>
              <a:rPr lang="en-US" sz="2400" b="1" dirty="0" err="1"/>
              <a:t>phải</a:t>
            </a:r>
            <a:r>
              <a:rPr lang="en-US" sz="2400" b="1" dirty="0"/>
              <a:t>.</a:t>
            </a:r>
          </a:p>
        </p:txBody>
      </p:sp>
      <p:sp>
        <p:nvSpPr>
          <p:cNvPr id="166" name="AutoShape 43"/>
          <p:cNvSpPr>
            <a:spLocks noChangeArrowheads="1"/>
          </p:cNvSpPr>
          <p:nvPr/>
        </p:nvSpPr>
        <p:spPr bwMode="auto">
          <a:xfrm>
            <a:off x="1613695" y="3727608"/>
            <a:ext cx="7086600" cy="914400"/>
          </a:xfrm>
          <a:prstGeom prst="roundRect">
            <a:avLst>
              <a:gd name="adj" fmla="val 16667"/>
            </a:avLst>
          </a:prstGeom>
          <a:solidFill>
            <a:srgbClr val="FFCC66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r>
              <a:rPr lang="en-US" sz="2400" b="1" dirty="0"/>
              <a:t>B. Qua </a:t>
            </a:r>
            <a:r>
              <a:rPr lang="en-US" sz="2400" b="1" dirty="0" err="1"/>
              <a:t>chỗ</a:t>
            </a:r>
            <a:r>
              <a:rPr lang="en-US" sz="2400" b="1" dirty="0"/>
              <a:t> </a:t>
            </a:r>
            <a:r>
              <a:rPr lang="en-US" sz="2400" b="1" dirty="0" err="1"/>
              <a:t>đường</a:t>
            </a:r>
            <a:r>
              <a:rPr lang="en-US" sz="2400" b="1" dirty="0"/>
              <a:t> </a:t>
            </a:r>
            <a:r>
              <a:rPr lang="en-US" sz="2400" b="1" dirty="0" err="1"/>
              <a:t>giao</a:t>
            </a:r>
            <a:r>
              <a:rPr lang="en-US" sz="2400" b="1" dirty="0"/>
              <a:t> </a:t>
            </a:r>
            <a:r>
              <a:rPr lang="en-US" sz="2400" b="1" dirty="0" err="1"/>
              <a:t>nhau</a:t>
            </a:r>
            <a:r>
              <a:rPr lang="en-US" sz="2400" b="1" dirty="0"/>
              <a:t> </a:t>
            </a:r>
            <a:r>
              <a:rPr lang="en-US" sz="2400" b="1" dirty="0" err="1"/>
              <a:t>phải</a:t>
            </a:r>
            <a:r>
              <a:rPr lang="en-US" sz="2400" b="1" dirty="0"/>
              <a:t> </a:t>
            </a:r>
            <a:r>
              <a:rPr lang="en-US" sz="2400" b="1" dirty="0" err="1"/>
              <a:t>tuân</a:t>
            </a:r>
            <a:r>
              <a:rPr lang="en-US" sz="2400" b="1" dirty="0"/>
              <a:t> </a:t>
            </a:r>
            <a:r>
              <a:rPr lang="en-US" sz="2400" b="1" dirty="0" err="1"/>
              <a:t>theo</a:t>
            </a:r>
            <a:r>
              <a:rPr lang="en-US" sz="2400" b="1" dirty="0"/>
              <a:t> </a:t>
            </a:r>
            <a:r>
              <a:rPr lang="en-US" sz="2400" b="1" dirty="0" err="1"/>
              <a:t>hiệu</a:t>
            </a:r>
            <a:r>
              <a:rPr lang="en-US" sz="2400" b="1" dirty="0"/>
              <a:t> </a:t>
            </a:r>
            <a:r>
              <a:rPr lang="en-US" sz="2400" b="1" dirty="0" err="1"/>
              <a:t>lệnh</a:t>
            </a:r>
            <a:r>
              <a:rPr lang="en-US" sz="2400" b="1" dirty="0"/>
              <a:t> </a:t>
            </a:r>
          </a:p>
          <a:p>
            <a:r>
              <a:rPr lang="en-US" sz="2400" b="1" dirty="0" err="1"/>
              <a:t>tín</a:t>
            </a:r>
            <a:r>
              <a:rPr lang="en-US" sz="2400" b="1" dirty="0"/>
              <a:t> </a:t>
            </a:r>
            <a:r>
              <a:rPr lang="en-US" sz="2400" b="1" dirty="0" err="1"/>
              <a:t>hiệu</a:t>
            </a:r>
            <a:r>
              <a:rPr lang="en-US" sz="2400" b="1" dirty="0"/>
              <a:t> </a:t>
            </a:r>
            <a:r>
              <a:rPr lang="en-US" sz="2400" b="1" dirty="0" err="1"/>
              <a:t>đèn</a:t>
            </a:r>
            <a:r>
              <a:rPr lang="en-US" sz="2400" b="1" dirty="0"/>
              <a:t> </a:t>
            </a:r>
            <a:r>
              <a:rPr lang="en-US" sz="2400" b="1" dirty="0" err="1"/>
              <a:t>hoặc</a:t>
            </a:r>
            <a:r>
              <a:rPr lang="en-US" sz="2400" b="1" dirty="0"/>
              <a:t> </a:t>
            </a:r>
            <a:r>
              <a:rPr lang="en-US" sz="2400" b="1" dirty="0" err="1"/>
              <a:t>phải</a:t>
            </a:r>
            <a:r>
              <a:rPr lang="en-US" sz="2400" b="1" dirty="0"/>
              <a:t> </a:t>
            </a:r>
            <a:r>
              <a:rPr lang="en-US" sz="2400" b="1" dirty="0" err="1"/>
              <a:t>quan</a:t>
            </a:r>
            <a:r>
              <a:rPr lang="en-US" sz="2400" b="1" dirty="0"/>
              <a:t> </a:t>
            </a:r>
            <a:r>
              <a:rPr lang="en-US" sz="2400" b="1" dirty="0" err="1"/>
              <a:t>sát</a:t>
            </a:r>
            <a:r>
              <a:rPr lang="en-US" sz="2400" b="1" dirty="0"/>
              <a:t> </a:t>
            </a:r>
            <a:r>
              <a:rPr lang="en-US" sz="2400" b="1" dirty="0" err="1"/>
              <a:t>thật</a:t>
            </a:r>
            <a:r>
              <a:rPr lang="en-US" sz="2400" b="1" dirty="0"/>
              <a:t> an </a:t>
            </a:r>
            <a:r>
              <a:rPr lang="en-US" sz="2400" b="1" dirty="0" err="1"/>
              <a:t>toàn</a:t>
            </a:r>
            <a:r>
              <a:rPr lang="en-US" sz="2400" b="1" dirty="0"/>
              <a:t> </a:t>
            </a:r>
            <a:r>
              <a:rPr lang="en-US" sz="2400" b="1" dirty="0" err="1"/>
              <a:t>mới</a:t>
            </a:r>
            <a:r>
              <a:rPr lang="en-US" sz="2400" b="1" dirty="0"/>
              <a:t> </a:t>
            </a:r>
            <a:r>
              <a:rPr lang="en-US" sz="2400" b="1" dirty="0" err="1"/>
              <a:t>đi</a:t>
            </a:r>
            <a:r>
              <a:rPr lang="en-US" sz="2400" b="1" dirty="0"/>
              <a:t>.</a:t>
            </a:r>
          </a:p>
        </p:txBody>
      </p:sp>
      <p:sp>
        <p:nvSpPr>
          <p:cNvPr id="167" name="AutoShape 44"/>
          <p:cNvSpPr>
            <a:spLocks noChangeArrowheads="1"/>
          </p:cNvSpPr>
          <p:nvPr/>
        </p:nvSpPr>
        <p:spPr bwMode="auto">
          <a:xfrm>
            <a:off x="1630680" y="4686300"/>
            <a:ext cx="7086600" cy="914400"/>
          </a:xfrm>
          <a:prstGeom prst="roundRect">
            <a:avLst>
              <a:gd name="adj" fmla="val 16667"/>
            </a:avLst>
          </a:prstGeom>
          <a:solidFill>
            <a:srgbClr val="FFCC66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r>
              <a:rPr lang="en-US" sz="2400" b="1" dirty="0"/>
              <a:t>C. </a:t>
            </a:r>
            <a:r>
              <a:rPr lang="en-US" sz="2400" b="1" dirty="0" err="1"/>
              <a:t>Khi</a:t>
            </a:r>
            <a:r>
              <a:rPr lang="en-US" sz="2400" b="1" dirty="0"/>
              <a:t> </a:t>
            </a:r>
            <a:r>
              <a:rPr lang="en-US" sz="2400" b="1" dirty="0" err="1"/>
              <a:t>muốn</a:t>
            </a:r>
            <a:r>
              <a:rPr lang="en-US" sz="2400" b="1" dirty="0"/>
              <a:t> </a:t>
            </a:r>
            <a:r>
              <a:rPr lang="en-US" sz="2400" b="1" dirty="0" err="1"/>
              <a:t>đổi</a:t>
            </a:r>
            <a:r>
              <a:rPr lang="en-US" sz="2400" b="1" dirty="0"/>
              <a:t> </a:t>
            </a:r>
            <a:r>
              <a:rPr lang="en-US" sz="2400" b="1" dirty="0" err="1"/>
              <a:t>hướng</a:t>
            </a:r>
            <a:r>
              <a:rPr lang="en-US" sz="2400" b="1" dirty="0"/>
              <a:t> </a:t>
            </a:r>
            <a:r>
              <a:rPr lang="en-US" sz="2400" b="1" dirty="0" err="1"/>
              <a:t>rẽ</a:t>
            </a:r>
            <a:r>
              <a:rPr lang="en-US" sz="2400" b="1" dirty="0"/>
              <a:t> </a:t>
            </a:r>
            <a:r>
              <a:rPr lang="en-US" sz="2400" b="1" dirty="0" err="1"/>
              <a:t>phải</a:t>
            </a:r>
            <a:r>
              <a:rPr lang="en-US" sz="2400" b="1" dirty="0"/>
              <a:t>, </a:t>
            </a:r>
            <a:r>
              <a:rPr lang="en-US" sz="2400" b="1" dirty="0" err="1"/>
              <a:t>rẽ</a:t>
            </a:r>
            <a:r>
              <a:rPr lang="en-US" sz="2400" b="1" dirty="0"/>
              <a:t> </a:t>
            </a:r>
            <a:r>
              <a:rPr lang="en-US" sz="2400" b="1" dirty="0" err="1"/>
              <a:t>trái</a:t>
            </a:r>
            <a:r>
              <a:rPr lang="en-US" sz="2400" b="1" dirty="0"/>
              <a:t> </a:t>
            </a:r>
            <a:r>
              <a:rPr lang="en-US" sz="2400" b="1" dirty="0" err="1"/>
              <a:t>phải</a:t>
            </a:r>
            <a:r>
              <a:rPr lang="en-US" sz="2400" b="1" dirty="0"/>
              <a:t> </a:t>
            </a:r>
            <a:r>
              <a:rPr lang="en-US" sz="2400" b="1" dirty="0" err="1"/>
              <a:t>đi</a:t>
            </a:r>
            <a:r>
              <a:rPr lang="en-US" sz="2400" b="1" dirty="0"/>
              <a:t> </a:t>
            </a:r>
            <a:r>
              <a:rPr lang="en-US" sz="2400" b="1" dirty="0" err="1"/>
              <a:t>chậm</a:t>
            </a:r>
            <a:r>
              <a:rPr lang="en-US" sz="2400" b="1" dirty="0"/>
              <a:t>,</a:t>
            </a:r>
          </a:p>
          <a:p>
            <a:r>
              <a:rPr lang="en-US" sz="2400" b="1" dirty="0"/>
              <a:t> </a:t>
            </a:r>
            <a:r>
              <a:rPr lang="en-US" sz="2400" b="1" dirty="0" err="1"/>
              <a:t>giơ</a:t>
            </a:r>
            <a:r>
              <a:rPr lang="en-US" sz="2400" b="1" dirty="0"/>
              <a:t> </a:t>
            </a:r>
            <a:r>
              <a:rPr lang="en-US" sz="2400" b="1" dirty="0" err="1"/>
              <a:t>tay</a:t>
            </a:r>
            <a:r>
              <a:rPr lang="en-US" sz="2400" b="1" dirty="0"/>
              <a:t> </a:t>
            </a:r>
            <a:r>
              <a:rPr lang="en-US" sz="2400" b="1" dirty="0" err="1"/>
              <a:t>xin</a:t>
            </a:r>
            <a:r>
              <a:rPr lang="en-US" sz="2400" b="1" dirty="0"/>
              <a:t> </a:t>
            </a:r>
            <a:r>
              <a:rPr lang="en-US" sz="2400" b="1" dirty="0" err="1"/>
              <a:t>đường</a:t>
            </a:r>
            <a:r>
              <a:rPr lang="en-US" sz="2400" b="1" dirty="0"/>
              <a:t> </a:t>
            </a:r>
            <a:r>
              <a:rPr lang="en-US" sz="2400" b="1" dirty="0" err="1"/>
              <a:t>và</a:t>
            </a:r>
            <a:r>
              <a:rPr lang="en-US" sz="2400" b="1" dirty="0"/>
              <a:t> </a:t>
            </a:r>
            <a:r>
              <a:rPr lang="en-US" sz="2400" b="1" dirty="0" err="1"/>
              <a:t>chú</a:t>
            </a:r>
            <a:r>
              <a:rPr lang="en-US" sz="2400" b="1" dirty="0"/>
              <a:t> ý </a:t>
            </a:r>
            <a:r>
              <a:rPr lang="en-US" sz="2400" b="1" dirty="0" err="1"/>
              <a:t>quan</a:t>
            </a:r>
            <a:r>
              <a:rPr lang="en-US" sz="2400" b="1" dirty="0"/>
              <a:t> </a:t>
            </a:r>
            <a:r>
              <a:rPr lang="en-US" sz="2400" b="1" dirty="0" err="1"/>
              <a:t>sát</a:t>
            </a:r>
            <a:r>
              <a:rPr lang="en-US" sz="2400" b="1" dirty="0"/>
              <a:t> </a:t>
            </a:r>
            <a:r>
              <a:rPr lang="en-US" sz="2400" b="1" dirty="0" err="1"/>
              <a:t>xe</a:t>
            </a:r>
            <a:r>
              <a:rPr lang="en-US" sz="2400" b="1" dirty="0"/>
              <a:t>..</a:t>
            </a:r>
          </a:p>
        </p:txBody>
      </p:sp>
      <p:sp>
        <p:nvSpPr>
          <p:cNvPr id="168" name="AutoShape 45"/>
          <p:cNvSpPr>
            <a:spLocks noChangeArrowheads="1"/>
          </p:cNvSpPr>
          <p:nvPr/>
        </p:nvSpPr>
        <p:spPr bwMode="auto">
          <a:xfrm>
            <a:off x="1690236" y="5662771"/>
            <a:ext cx="7010400" cy="914400"/>
          </a:xfrm>
          <a:prstGeom prst="roundRect">
            <a:avLst>
              <a:gd name="adj" fmla="val 16667"/>
            </a:avLst>
          </a:prstGeom>
          <a:solidFill>
            <a:srgbClr val="FFCC66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r>
              <a:rPr lang="en-US" sz="2400" b="1" dirty="0" err="1"/>
              <a:t>D.Thực</a:t>
            </a:r>
            <a:r>
              <a:rPr lang="en-US" sz="2400" b="1" dirty="0"/>
              <a:t> </a:t>
            </a:r>
            <a:r>
              <a:rPr lang="en-US" sz="2400" b="1" dirty="0" err="1"/>
              <a:t>hiện</a:t>
            </a:r>
            <a:r>
              <a:rPr lang="en-US" sz="2400" b="1" dirty="0"/>
              <a:t> </a:t>
            </a:r>
            <a:r>
              <a:rPr lang="en-US" sz="2400" b="1" dirty="0" err="1"/>
              <a:t>tất</a:t>
            </a:r>
            <a:r>
              <a:rPr lang="en-US" sz="2400" b="1" dirty="0"/>
              <a:t> </a:t>
            </a:r>
            <a:r>
              <a:rPr lang="en-US" sz="2400" b="1" dirty="0" err="1"/>
              <a:t>cả</a:t>
            </a:r>
            <a:r>
              <a:rPr lang="en-US" sz="2400" b="1" dirty="0"/>
              <a:t> </a:t>
            </a:r>
            <a:r>
              <a:rPr lang="en-US" sz="2400" b="1" dirty="0" err="1"/>
              <a:t>các</a:t>
            </a:r>
            <a:r>
              <a:rPr lang="en-US" sz="2400" b="1" dirty="0"/>
              <a:t> </a:t>
            </a:r>
            <a:r>
              <a:rPr lang="en-US" sz="2400" b="1" dirty="0" err="1"/>
              <a:t>điều</a:t>
            </a:r>
            <a:r>
              <a:rPr lang="en-US" sz="2400" b="1" dirty="0"/>
              <a:t> </a:t>
            </a:r>
            <a:r>
              <a:rPr lang="en-US" sz="2400" b="1" dirty="0" err="1"/>
              <a:t>trên</a:t>
            </a:r>
            <a:r>
              <a:rPr lang="en-US" sz="2400" b="1" dirty="0"/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5252920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5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47547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applaus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41" presetClass="entr" presetSubtype="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5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1475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1475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1475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1475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500" tmFilter="0,0; .5, 1; 1, 1"/>
                                        <p:tgtEl>
                                          <p:spTgt spid="1475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 nodeType="clickPar">
                      <p:stCondLst>
                        <p:cond delay="indefinite"/>
                      </p:stCondLst>
                      <p:childTnLst>
                        <p:par>
                          <p:cTn id="1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1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1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1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1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7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6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14760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14760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3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500"/>
                            </p:stCondLst>
                            <p:childTnLst>
                              <p:par>
                                <p:cTn id="38" presetID="9" presetClass="exit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39" dur="500"/>
                                        <p:tgtEl>
                                          <p:spTgt spid="14760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76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1000"/>
                            </p:stCondLst>
                            <p:childTnLst>
                              <p:par>
                                <p:cTn id="42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6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14760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14760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4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1500"/>
                            </p:stCondLst>
                            <p:childTnLst>
                              <p:par>
                                <p:cTn id="47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48" dur="500"/>
                                        <p:tgtEl>
                                          <p:spTgt spid="14760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76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2000"/>
                            </p:stCondLst>
                            <p:childTnLst>
                              <p:par>
                                <p:cTn id="51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6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14760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500" fill="hold"/>
                                        <p:tgtEl>
                                          <p:spTgt spid="14760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5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2500"/>
                            </p:stCondLst>
                            <p:childTnLst>
                              <p:par>
                                <p:cTn id="56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57" dur="500"/>
                                        <p:tgtEl>
                                          <p:spTgt spid="14760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76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3000"/>
                            </p:stCondLst>
                            <p:childTnLst>
                              <p:par>
                                <p:cTn id="60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6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2" dur="500" fill="hold"/>
                                        <p:tgtEl>
                                          <p:spTgt spid="14760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14760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6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3500"/>
                            </p:stCondLst>
                            <p:childTnLst>
                              <p:par>
                                <p:cTn id="65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6" dur="500"/>
                                        <p:tgtEl>
                                          <p:spTgt spid="14760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76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4000"/>
                            </p:stCondLst>
                            <p:childTnLst>
                              <p:par>
                                <p:cTn id="69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6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1" dur="500" fill="hold"/>
                                        <p:tgtEl>
                                          <p:spTgt spid="14760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500" fill="hold"/>
                                        <p:tgtEl>
                                          <p:spTgt spid="14760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6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3" fill="hold">
                            <p:stCondLst>
                              <p:cond delay="4500"/>
                            </p:stCondLst>
                            <p:childTnLst>
                              <p:par>
                                <p:cTn id="74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75" dur="500"/>
                                        <p:tgtEl>
                                          <p:spTgt spid="14760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76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7" fill="hold">
                            <p:stCondLst>
                              <p:cond delay="5000"/>
                            </p:stCondLst>
                            <p:childTnLst>
                              <p:par>
                                <p:cTn id="78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6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0" dur="500" fill="hold"/>
                                        <p:tgtEl>
                                          <p:spTgt spid="14760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" dur="500" fill="hold"/>
                                        <p:tgtEl>
                                          <p:spTgt spid="14760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7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82" fill="hold">
                            <p:stCondLst>
                              <p:cond delay="5500"/>
                            </p:stCondLst>
                            <p:childTnLst>
                              <p:par>
                                <p:cTn id="83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84" dur="500"/>
                                        <p:tgtEl>
                                          <p:spTgt spid="14760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76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6" fill="hold">
                            <p:stCondLst>
                              <p:cond delay="6000"/>
                            </p:stCondLst>
                            <p:childTnLst>
                              <p:par>
                                <p:cTn id="87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6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9" dur="500" fill="hold"/>
                                        <p:tgtEl>
                                          <p:spTgt spid="14760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" dur="500" fill="hold"/>
                                        <p:tgtEl>
                                          <p:spTgt spid="14760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8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91" fill="hold">
                            <p:stCondLst>
                              <p:cond delay="6500"/>
                            </p:stCondLst>
                            <p:childTnLst>
                              <p:par>
                                <p:cTn id="92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93" dur="500"/>
                                        <p:tgtEl>
                                          <p:spTgt spid="14760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76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7000"/>
                            </p:stCondLst>
                            <p:childTnLst>
                              <p:par>
                                <p:cTn id="96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6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8" dur="500" fill="hold"/>
                                        <p:tgtEl>
                                          <p:spTgt spid="14760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9" dur="500" fill="hold"/>
                                        <p:tgtEl>
                                          <p:spTgt spid="14760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9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0" fill="hold">
                            <p:stCondLst>
                              <p:cond delay="7500"/>
                            </p:stCondLst>
                            <p:childTnLst>
                              <p:par>
                                <p:cTn id="101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02" dur="500"/>
                                        <p:tgtEl>
                                          <p:spTgt spid="14760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76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4" fill="hold">
                            <p:stCondLst>
                              <p:cond delay="8000"/>
                            </p:stCondLst>
                            <p:childTnLst>
                              <p:par>
                                <p:cTn id="105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6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7" dur="500" fill="hold"/>
                                        <p:tgtEl>
                                          <p:spTgt spid="14760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500" fill="hold"/>
                                        <p:tgtEl>
                                          <p:spTgt spid="14760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0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9" fill="hold">
                            <p:stCondLst>
                              <p:cond delay="8500"/>
                            </p:stCondLst>
                            <p:childTnLst>
                              <p:par>
                                <p:cTn id="110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11" dur="500"/>
                                        <p:tgtEl>
                                          <p:spTgt spid="14760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76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3" fill="hold">
                            <p:stCondLst>
                              <p:cond delay="9000"/>
                            </p:stCondLst>
                            <p:childTnLst>
                              <p:par>
                                <p:cTn id="114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6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6" dur="500" fill="hold"/>
                                        <p:tgtEl>
                                          <p:spTgt spid="1476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7" dur="500" fill="hold"/>
                                        <p:tgtEl>
                                          <p:spTgt spid="1476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1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18" fill="hold">
                            <p:stCondLst>
                              <p:cond delay="9500"/>
                            </p:stCondLst>
                            <p:childTnLst>
                              <p:par>
                                <p:cTn id="119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20" dur="500"/>
                                        <p:tgtEl>
                                          <p:spTgt spid="1476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76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2" fill="hold">
                            <p:stCondLst>
                              <p:cond delay="10000"/>
                            </p:stCondLst>
                            <p:childTnLst>
                              <p:par>
                                <p:cTn id="123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6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5" dur="500" fill="hold"/>
                                        <p:tgtEl>
                                          <p:spTgt spid="1476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6" dur="500" fill="hold"/>
                                        <p:tgtEl>
                                          <p:spTgt spid="1476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2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27" fill="hold">
                            <p:stCondLst>
                              <p:cond delay="10500"/>
                            </p:stCondLst>
                            <p:childTnLst>
                              <p:par>
                                <p:cTn id="128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29" dur="500"/>
                                        <p:tgtEl>
                                          <p:spTgt spid="1476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76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1" fill="hold">
                            <p:stCondLst>
                              <p:cond delay="11000"/>
                            </p:stCondLst>
                            <p:childTnLst>
                              <p:par>
                                <p:cTn id="132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6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4" dur="500" fill="hold"/>
                                        <p:tgtEl>
                                          <p:spTgt spid="1476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5" dur="500" fill="hold"/>
                                        <p:tgtEl>
                                          <p:spTgt spid="1476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3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36" fill="hold">
                            <p:stCondLst>
                              <p:cond delay="11500"/>
                            </p:stCondLst>
                            <p:childTnLst>
                              <p:par>
                                <p:cTn id="137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38" dur="500"/>
                                        <p:tgtEl>
                                          <p:spTgt spid="1476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76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0" fill="hold">
                            <p:stCondLst>
                              <p:cond delay="12000"/>
                            </p:stCondLst>
                            <p:childTnLst>
                              <p:par>
                                <p:cTn id="141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6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3" dur="500" fill="hold"/>
                                        <p:tgtEl>
                                          <p:spTgt spid="1476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4" dur="500" fill="hold"/>
                                        <p:tgtEl>
                                          <p:spTgt spid="1476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4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45" fill="hold">
                            <p:stCondLst>
                              <p:cond delay="12500"/>
                            </p:stCondLst>
                            <p:childTnLst>
                              <p:par>
                                <p:cTn id="146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47" dur="500"/>
                                        <p:tgtEl>
                                          <p:spTgt spid="1476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76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9" fill="hold">
                            <p:stCondLst>
                              <p:cond delay="13000"/>
                            </p:stCondLst>
                            <p:childTnLst>
                              <p:par>
                                <p:cTn id="150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6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2" dur="500" fill="hold"/>
                                        <p:tgtEl>
                                          <p:spTgt spid="1476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3" dur="500" fill="hold"/>
                                        <p:tgtEl>
                                          <p:spTgt spid="1476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5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54" fill="hold">
                            <p:stCondLst>
                              <p:cond delay="13500"/>
                            </p:stCondLst>
                            <p:childTnLst>
                              <p:par>
                                <p:cTn id="155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56" dur="500"/>
                                        <p:tgtEl>
                                          <p:spTgt spid="1476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76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8" fill="hold">
                            <p:stCondLst>
                              <p:cond delay="14000"/>
                            </p:stCondLst>
                            <p:childTnLst>
                              <p:par>
                                <p:cTn id="159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6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1" dur="500" fill="hold"/>
                                        <p:tgtEl>
                                          <p:spTgt spid="1476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2" dur="500" fill="hold"/>
                                        <p:tgtEl>
                                          <p:spTgt spid="1476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5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3" fill="hold">
                            <p:stCondLst>
                              <p:cond delay="14500"/>
                            </p:stCondLst>
                            <p:childTnLst>
                              <p:par>
                                <p:cTn id="164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65" dur="500"/>
                                        <p:tgtEl>
                                          <p:spTgt spid="1476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76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7" fill="hold">
                            <p:stCondLst>
                              <p:cond delay="15000"/>
                            </p:stCondLst>
                            <p:childTnLst>
                              <p:par>
                                <p:cTn id="168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6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0" dur="500" fill="hold"/>
                                        <p:tgtEl>
                                          <p:spTgt spid="1476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1" dur="500" fill="hold"/>
                                        <p:tgtEl>
                                          <p:spTgt spid="1476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6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72" fill="hold">
                            <p:stCondLst>
                              <p:cond delay="15500"/>
                            </p:stCondLst>
                            <p:childTnLst>
                              <p:par>
                                <p:cTn id="173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74" dur="500"/>
                                        <p:tgtEl>
                                          <p:spTgt spid="14761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76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6" fill="hold">
                            <p:stCondLst>
                              <p:cond delay="16000"/>
                            </p:stCondLst>
                            <p:childTnLst>
                              <p:par>
                                <p:cTn id="177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6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9" dur="500" fill="hold"/>
                                        <p:tgtEl>
                                          <p:spTgt spid="1476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0" dur="500" fill="hold"/>
                                        <p:tgtEl>
                                          <p:spTgt spid="1476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7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81" fill="hold">
                            <p:stCondLst>
                              <p:cond delay="16500"/>
                            </p:stCondLst>
                            <p:childTnLst>
                              <p:par>
                                <p:cTn id="182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83" dur="500"/>
                                        <p:tgtEl>
                                          <p:spTgt spid="1476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76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5" fill="hold">
                            <p:stCondLst>
                              <p:cond delay="17000"/>
                            </p:stCondLst>
                            <p:childTnLst>
                              <p:par>
                                <p:cTn id="186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6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8" dur="500" fill="hold"/>
                                        <p:tgtEl>
                                          <p:spTgt spid="1476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9" dur="500" fill="hold"/>
                                        <p:tgtEl>
                                          <p:spTgt spid="1476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8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90" fill="hold">
                            <p:stCondLst>
                              <p:cond delay="17500"/>
                            </p:stCondLst>
                            <p:childTnLst>
                              <p:par>
                                <p:cTn id="191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92" dur="500"/>
                                        <p:tgtEl>
                                          <p:spTgt spid="14761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76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4" fill="hold">
                            <p:stCondLst>
                              <p:cond delay="18000"/>
                            </p:stCondLst>
                            <p:childTnLst>
                              <p:par>
                                <p:cTn id="195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6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7" dur="500" fill="hold"/>
                                        <p:tgtEl>
                                          <p:spTgt spid="1476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8" dur="500" fill="hold"/>
                                        <p:tgtEl>
                                          <p:spTgt spid="1476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9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99" fill="hold">
                            <p:stCondLst>
                              <p:cond delay="18500"/>
                            </p:stCondLst>
                            <p:childTnLst>
                              <p:par>
                                <p:cTn id="200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01" dur="500"/>
                                        <p:tgtEl>
                                          <p:spTgt spid="14761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76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3" fill="hold">
                            <p:stCondLst>
                              <p:cond delay="19000"/>
                            </p:stCondLst>
                            <p:childTnLst>
                              <p:par>
                                <p:cTn id="204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6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6" dur="500" fill="hold"/>
                                        <p:tgtEl>
                                          <p:spTgt spid="1476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7" dur="500" fill="hold"/>
                                        <p:tgtEl>
                                          <p:spTgt spid="1476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0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08" fill="hold">
                            <p:stCondLst>
                              <p:cond delay="19500"/>
                            </p:stCondLst>
                            <p:childTnLst>
                              <p:par>
                                <p:cTn id="209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10" dur="500"/>
                                        <p:tgtEl>
                                          <p:spTgt spid="14762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76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2" fill="hold">
                            <p:stCondLst>
                              <p:cond delay="20000"/>
                            </p:stCondLst>
                            <p:childTnLst>
                              <p:par>
                                <p:cTn id="213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6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5" dur="500" fill="hold"/>
                                        <p:tgtEl>
                                          <p:spTgt spid="1476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6" dur="500" fill="hold"/>
                                        <p:tgtEl>
                                          <p:spTgt spid="1476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1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17" fill="hold">
                            <p:stCondLst>
                              <p:cond delay="20500"/>
                            </p:stCondLst>
                            <p:childTnLst>
                              <p:par>
                                <p:cTn id="218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19" dur="500"/>
                                        <p:tgtEl>
                                          <p:spTgt spid="14762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76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1" fill="hold">
                            <p:stCondLst>
                              <p:cond delay="21000"/>
                            </p:stCondLst>
                            <p:childTnLst>
                              <p:par>
                                <p:cTn id="222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6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4" dur="500" fill="hold"/>
                                        <p:tgtEl>
                                          <p:spTgt spid="1476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5" dur="500" fill="hold"/>
                                        <p:tgtEl>
                                          <p:spTgt spid="1476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2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26" fill="hold">
                            <p:stCondLst>
                              <p:cond delay="21500"/>
                            </p:stCondLst>
                            <p:childTnLst>
                              <p:par>
                                <p:cTn id="227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28" dur="500"/>
                                        <p:tgtEl>
                                          <p:spTgt spid="14762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76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0" fill="hold">
                            <p:stCondLst>
                              <p:cond delay="22000"/>
                            </p:stCondLst>
                            <p:childTnLst>
                              <p:par>
                                <p:cTn id="231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6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3" dur="500" fill="hold"/>
                                        <p:tgtEl>
                                          <p:spTgt spid="1476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4" dur="500" fill="hold"/>
                                        <p:tgtEl>
                                          <p:spTgt spid="1476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3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35" fill="hold">
                            <p:stCondLst>
                              <p:cond delay="22500"/>
                            </p:stCondLst>
                            <p:childTnLst>
                              <p:par>
                                <p:cTn id="236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37" dur="500"/>
                                        <p:tgtEl>
                                          <p:spTgt spid="14762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3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76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9" fill="hold">
                            <p:stCondLst>
                              <p:cond delay="23000"/>
                            </p:stCondLst>
                            <p:childTnLst>
                              <p:par>
                                <p:cTn id="240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6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2" dur="500" fill="hold"/>
                                        <p:tgtEl>
                                          <p:spTgt spid="1476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3" dur="500" fill="hold"/>
                                        <p:tgtEl>
                                          <p:spTgt spid="1476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4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44" fill="hold">
                            <p:stCondLst>
                              <p:cond delay="23500"/>
                            </p:stCondLst>
                            <p:childTnLst>
                              <p:par>
                                <p:cTn id="245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46" dur="500"/>
                                        <p:tgtEl>
                                          <p:spTgt spid="14762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76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8" fill="hold">
                            <p:stCondLst>
                              <p:cond delay="24000"/>
                            </p:stCondLst>
                            <p:childTnLst>
                              <p:par>
                                <p:cTn id="249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6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1" dur="500" fill="hold"/>
                                        <p:tgtEl>
                                          <p:spTgt spid="1476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2" dur="500" fill="hold"/>
                                        <p:tgtEl>
                                          <p:spTgt spid="1476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4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53" fill="hold">
                            <p:stCondLst>
                              <p:cond delay="24500"/>
                            </p:stCondLst>
                            <p:childTnLst>
                              <p:par>
                                <p:cTn id="254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55" dur="500"/>
                                        <p:tgtEl>
                                          <p:spTgt spid="14762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76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7" fill="hold">
                            <p:stCondLst>
                              <p:cond delay="25000"/>
                            </p:stCondLst>
                            <p:childTnLst>
                              <p:par>
                                <p:cTn id="258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6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0" dur="500" fill="hold"/>
                                        <p:tgtEl>
                                          <p:spTgt spid="1476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1" dur="500" fill="hold"/>
                                        <p:tgtEl>
                                          <p:spTgt spid="1476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5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62" fill="hold">
                            <p:stCondLst>
                              <p:cond delay="25500"/>
                            </p:stCondLst>
                            <p:childTnLst>
                              <p:par>
                                <p:cTn id="263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64" dur="500"/>
                                        <p:tgtEl>
                                          <p:spTgt spid="14762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6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76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6" fill="hold">
                            <p:stCondLst>
                              <p:cond delay="26000"/>
                            </p:stCondLst>
                            <p:childTnLst>
                              <p:par>
                                <p:cTn id="267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6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9" dur="500" fill="hold"/>
                                        <p:tgtEl>
                                          <p:spTgt spid="1476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0" dur="500" fill="hold"/>
                                        <p:tgtEl>
                                          <p:spTgt spid="1476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6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71" fill="hold">
                            <p:stCondLst>
                              <p:cond delay="26500"/>
                            </p:stCondLst>
                            <p:childTnLst>
                              <p:par>
                                <p:cTn id="272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73" dur="500"/>
                                        <p:tgtEl>
                                          <p:spTgt spid="14762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76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5" fill="hold">
                            <p:stCondLst>
                              <p:cond delay="27000"/>
                            </p:stCondLst>
                            <p:childTnLst>
                              <p:par>
                                <p:cTn id="276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6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8" dur="500" fill="hold"/>
                                        <p:tgtEl>
                                          <p:spTgt spid="1476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9" dur="500" fill="hold"/>
                                        <p:tgtEl>
                                          <p:spTgt spid="1476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7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80" fill="hold">
                            <p:stCondLst>
                              <p:cond delay="27500"/>
                            </p:stCondLst>
                            <p:childTnLst>
                              <p:par>
                                <p:cTn id="281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82" dur="500"/>
                                        <p:tgtEl>
                                          <p:spTgt spid="14762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76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4" fill="hold">
                            <p:stCondLst>
                              <p:cond delay="28000"/>
                            </p:stCondLst>
                            <p:childTnLst>
                              <p:par>
                                <p:cTn id="285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6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7" dur="500" fill="hold"/>
                                        <p:tgtEl>
                                          <p:spTgt spid="1476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8" dur="500" fill="hold"/>
                                        <p:tgtEl>
                                          <p:spTgt spid="1476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8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89" fill="hold">
                            <p:stCondLst>
                              <p:cond delay="28500"/>
                            </p:stCondLst>
                            <p:childTnLst>
                              <p:par>
                                <p:cTn id="290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91" dur="500"/>
                                        <p:tgtEl>
                                          <p:spTgt spid="14762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9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76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3" fill="hold">
                            <p:stCondLst>
                              <p:cond delay="29000"/>
                            </p:stCondLst>
                            <p:childTnLst>
                              <p:par>
                                <p:cTn id="294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6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6" dur="500" fill="hold"/>
                                        <p:tgtEl>
                                          <p:spTgt spid="1476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7" dur="500" fill="hold"/>
                                        <p:tgtEl>
                                          <p:spTgt spid="1476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9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98" fill="hold">
                            <p:stCondLst>
                              <p:cond delay="29500"/>
                            </p:stCondLst>
                            <p:childTnLst>
                              <p:par>
                                <p:cTn id="299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300" dur="500"/>
                                        <p:tgtEl>
                                          <p:spTgt spid="14763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0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76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2" fill="hold">
                            <p:stCondLst>
                              <p:cond delay="30000"/>
                            </p:stCondLst>
                            <p:childTnLst>
                              <p:par>
                                <p:cTn id="303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6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5" dur="500" fill="hold"/>
                                        <p:tgtEl>
                                          <p:spTgt spid="1476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6" dur="500" fill="hold"/>
                                        <p:tgtEl>
                                          <p:spTgt spid="1476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0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drumroll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07" fill="hold">
                            <p:stCondLst>
                              <p:cond delay="30500"/>
                            </p:stCondLst>
                            <p:childTnLst>
                              <p:par>
                                <p:cTn id="308" presetID="35" presetClass="emph" presetSubtype="0" repeatCount="3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09" dur="1000" fill="hold"/>
                                        <p:tgtEl>
                                          <p:spTgt spid="1476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0" fill="hold">
                      <p:stCondLst>
                        <p:cond delay="indefinite"/>
                      </p:stCondLst>
                      <p:childTnLst>
                        <p:par>
                          <p:cTn id="311" fill="hold">
                            <p:stCondLst>
                              <p:cond delay="0"/>
                            </p:stCondLst>
                            <p:childTnLst>
                              <p:par>
                                <p:cTn id="312" presetID="21" presetClass="emph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313" dur="500" fill="hold"/>
                                        <p:tgtEl>
                                          <p:spTgt spid="168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314" dur="500" fill="hold"/>
                                        <p:tgtEl>
                                          <p:spTgt spid="168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315" dur="500" fill="hold"/>
                                        <p:tgtEl>
                                          <p:spTgt spid="168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set>
                                      <p:cBhvr>
                                        <p:cTn id="316" dur="500" fill="hold"/>
                                        <p:tgtEl>
                                          <p:spTgt spid="168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7547" grpId="0" animBg="1"/>
      <p:bldP spid="147548" grpId="0"/>
      <p:bldP spid="147601" grpId="0"/>
      <p:bldP spid="147602" grpId="0"/>
      <p:bldP spid="147602" grpId="1"/>
      <p:bldP spid="147603" grpId="0"/>
      <p:bldP spid="147603" grpId="1"/>
      <p:bldP spid="147604" grpId="0"/>
      <p:bldP spid="147604" grpId="1"/>
      <p:bldP spid="147605" grpId="0"/>
      <p:bldP spid="147605" grpId="1"/>
      <p:bldP spid="147606" grpId="0"/>
      <p:bldP spid="147606" grpId="1"/>
      <p:bldP spid="147607" grpId="0"/>
      <p:bldP spid="147607" grpId="1"/>
      <p:bldP spid="147608" grpId="0"/>
      <p:bldP spid="147608" grpId="1"/>
      <p:bldP spid="147609" grpId="0"/>
      <p:bldP spid="147609" grpId="1"/>
      <p:bldP spid="147610" grpId="0"/>
      <p:bldP spid="147610" grpId="1"/>
      <p:bldP spid="147611" grpId="0"/>
      <p:bldP spid="147611" grpId="1"/>
      <p:bldP spid="147612" grpId="0"/>
      <p:bldP spid="147612" grpId="1"/>
      <p:bldP spid="147613" grpId="0"/>
      <p:bldP spid="147613" grpId="1"/>
      <p:bldP spid="147614" grpId="0"/>
      <p:bldP spid="147614" grpId="1"/>
      <p:bldP spid="147615" grpId="0"/>
      <p:bldP spid="147615" grpId="1"/>
      <p:bldP spid="147616" grpId="0"/>
      <p:bldP spid="147616" grpId="1"/>
      <p:bldP spid="147617" grpId="0"/>
      <p:bldP spid="147617" grpId="1"/>
      <p:bldP spid="147618" grpId="0"/>
      <p:bldP spid="147618" grpId="1"/>
      <p:bldP spid="147619" grpId="0"/>
      <p:bldP spid="147619" grpId="1"/>
      <p:bldP spid="147620" grpId="0"/>
      <p:bldP spid="147620" grpId="1"/>
      <p:bldP spid="147621" grpId="0"/>
      <p:bldP spid="147621" grpId="1"/>
      <p:bldP spid="147622" grpId="0"/>
      <p:bldP spid="147622" grpId="1"/>
      <p:bldP spid="147623" grpId="0"/>
      <p:bldP spid="147623" grpId="1"/>
      <p:bldP spid="147624" grpId="0"/>
      <p:bldP spid="147624" grpId="1"/>
      <p:bldP spid="147625" grpId="0"/>
      <p:bldP spid="147625" grpId="1"/>
      <p:bldP spid="147626" grpId="0"/>
      <p:bldP spid="147626" grpId="1"/>
      <p:bldP spid="147627" grpId="0"/>
      <p:bldP spid="147627" grpId="1"/>
      <p:bldP spid="147628" grpId="0"/>
      <p:bldP spid="147628" grpId="1"/>
      <p:bldP spid="147629" grpId="0"/>
      <p:bldP spid="147629" grpId="1"/>
      <p:bldP spid="147630" grpId="0"/>
      <p:bldP spid="147630" grpId="1"/>
      <p:bldP spid="147631" grpId="0" animBg="1"/>
      <p:bldP spid="165" grpId="0" animBg="1"/>
      <p:bldP spid="166" grpId="0" animBg="1"/>
      <p:bldP spid="167" grpId="0" animBg="1"/>
      <p:bldP spid="168" grpId="0" animBg="1"/>
      <p:bldP spid="168" grpId="1" animBg="1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7458" name="Freeform 2"/>
          <p:cNvSpPr>
            <a:spLocks/>
          </p:cNvSpPr>
          <p:nvPr/>
        </p:nvSpPr>
        <p:spPr bwMode="auto">
          <a:xfrm>
            <a:off x="138113" y="1549400"/>
            <a:ext cx="8675687" cy="5105400"/>
          </a:xfrm>
          <a:custGeom>
            <a:avLst/>
            <a:gdLst>
              <a:gd name="T0" fmla="*/ 4800 w 5465"/>
              <a:gd name="T1" fmla="*/ 310 h 3131"/>
              <a:gd name="T2" fmla="*/ 1772 w 5465"/>
              <a:gd name="T3" fmla="*/ 163 h 3131"/>
              <a:gd name="T4" fmla="*/ 1432 w 5465"/>
              <a:gd name="T5" fmla="*/ 0 h 3131"/>
              <a:gd name="T6" fmla="*/ 989 w 5465"/>
              <a:gd name="T7" fmla="*/ 15 h 3131"/>
              <a:gd name="T8" fmla="*/ 428 w 5465"/>
              <a:gd name="T9" fmla="*/ 89 h 3131"/>
              <a:gd name="T10" fmla="*/ 118 w 5465"/>
              <a:gd name="T11" fmla="*/ 177 h 3131"/>
              <a:gd name="T12" fmla="*/ 0 w 5465"/>
              <a:gd name="T13" fmla="*/ 635 h 3131"/>
              <a:gd name="T14" fmla="*/ 133 w 5465"/>
              <a:gd name="T15" fmla="*/ 1123 h 3131"/>
              <a:gd name="T16" fmla="*/ 266 w 5465"/>
              <a:gd name="T17" fmla="*/ 1448 h 3131"/>
              <a:gd name="T18" fmla="*/ 177 w 5465"/>
              <a:gd name="T19" fmla="*/ 1640 h 3131"/>
              <a:gd name="T20" fmla="*/ 221 w 5465"/>
              <a:gd name="T21" fmla="*/ 1846 h 3131"/>
              <a:gd name="T22" fmla="*/ 310 w 5465"/>
              <a:gd name="T23" fmla="*/ 2009 h 3131"/>
              <a:gd name="T24" fmla="*/ 458 w 5465"/>
              <a:gd name="T25" fmla="*/ 2304 h 3131"/>
              <a:gd name="T26" fmla="*/ 472 w 5465"/>
              <a:gd name="T27" fmla="*/ 2393 h 3131"/>
              <a:gd name="T28" fmla="*/ 546 w 5465"/>
              <a:gd name="T29" fmla="*/ 2496 h 3131"/>
              <a:gd name="T30" fmla="*/ 709 w 5465"/>
              <a:gd name="T31" fmla="*/ 2733 h 3131"/>
              <a:gd name="T32" fmla="*/ 768 w 5465"/>
              <a:gd name="T33" fmla="*/ 2880 h 3131"/>
              <a:gd name="T34" fmla="*/ 797 w 5465"/>
              <a:gd name="T35" fmla="*/ 2984 h 3131"/>
              <a:gd name="T36" fmla="*/ 945 w 5465"/>
              <a:gd name="T37" fmla="*/ 3087 h 3131"/>
              <a:gd name="T38" fmla="*/ 1152 w 5465"/>
              <a:gd name="T39" fmla="*/ 3117 h 3131"/>
              <a:gd name="T40" fmla="*/ 1462 w 5465"/>
              <a:gd name="T41" fmla="*/ 3043 h 3131"/>
              <a:gd name="T42" fmla="*/ 1536 w 5465"/>
              <a:gd name="T43" fmla="*/ 3013 h 3131"/>
              <a:gd name="T44" fmla="*/ 1846 w 5465"/>
              <a:gd name="T45" fmla="*/ 2984 h 3131"/>
              <a:gd name="T46" fmla="*/ 2496 w 5465"/>
              <a:gd name="T47" fmla="*/ 3072 h 3131"/>
              <a:gd name="T48" fmla="*/ 2954 w 5465"/>
              <a:gd name="T49" fmla="*/ 3131 h 3131"/>
              <a:gd name="T50" fmla="*/ 3677 w 5465"/>
              <a:gd name="T51" fmla="*/ 3043 h 3131"/>
              <a:gd name="T52" fmla="*/ 3648 w 5465"/>
              <a:gd name="T53" fmla="*/ 2984 h 3131"/>
              <a:gd name="T54" fmla="*/ 3589 w 5465"/>
              <a:gd name="T55" fmla="*/ 2939 h 3131"/>
              <a:gd name="T56" fmla="*/ 3264 w 5465"/>
              <a:gd name="T57" fmla="*/ 2747 h 3131"/>
              <a:gd name="T58" fmla="*/ 3234 w 5465"/>
              <a:gd name="T59" fmla="*/ 2688 h 3131"/>
              <a:gd name="T60" fmla="*/ 3249 w 5465"/>
              <a:gd name="T61" fmla="*/ 2289 h 3131"/>
              <a:gd name="T62" fmla="*/ 3603 w 5465"/>
              <a:gd name="T63" fmla="*/ 2068 h 3131"/>
              <a:gd name="T64" fmla="*/ 3766 w 5465"/>
              <a:gd name="T65" fmla="*/ 1728 h 3131"/>
              <a:gd name="T66" fmla="*/ 3943 w 5465"/>
              <a:gd name="T67" fmla="*/ 1625 h 3131"/>
              <a:gd name="T68" fmla="*/ 4076 w 5465"/>
              <a:gd name="T69" fmla="*/ 1566 h 3131"/>
              <a:gd name="T70" fmla="*/ 4371 w 5465"/>
              <a:gd name="T71" fmla="*/ 1595 h 3131"/>
              <a:gd name="T72" fmla="*/ 4726 w 5465"/>
              <a:gd name="T73" fmla="*/ 1728 h 3131"/>
              <a:gd name="T74" fmla="*/ 5154 w 5465"/>
              <a:gd name="T75" fmla="*/ 1773 h 3131"/>
              <a:gd name="T76" fmla="*/ 5346 w 5465"/>
              <a:gd name="T77" fmla="*/ 1566 h 3131"/>
              <a:gd name="T78" fmla="*/ 5435 w 5465"/>
              <a:gd name="T79" fmla="*/ 1256 h 3131"/>
              <a:gd name="T80" fmla="*/ 5420 w 5465"/>
              <a:gd name="T81" fmla="*/ 753 h 3131"/>
              <a:gd name="T82" fmla="*/ 5361 w 5465"/>
              <a:gd name="T83" fmla="*/ 606 h 3131"/>
              <a:gd name="T84" fmla="*/ 5317 w 5465"/>
              <a:gd name="T85" fmla="*/ 517 h 3131"/>
              <a:gd name="T86" fmla="*/ 4741 w 5465"/>
              <a:gd name="T87" fmla="*/ 237 h 3131"/>
              <a:gd name="T88" fmla="*/ 4238 w 5465"/>
              <a:gd name="T89" fmla="*/ 251 h 3131"/>
              <a:gd name="T90" fmla="*/ 3116 w 5465"/>
              <a:gd name="T91" fmla="*/ 303 h 31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5465" h="3131">
                <a:moveTo>
                  <a:pt x="4800" y="310"/>
                </a:moveTo>
                <a:cubicBezTo>
                  <a:pt x="2535" y="283"/>
                  <a:pt x="3012" y="385"/>
                  <a:pt x="1772" y="163"/>
                </a:cubicBezTo>
                <a:cubicBezTo>
                  <a:pt x="1660" y="99"/>
                  <a:pt x="1546" y="58"/>
                  <a:pt x="1432" y="0"/>
                </a:cubicBezTo>
                <a:cubicBezTo>
                  <a:pt x="1284" y="5"/>
                  <a:pt x="1136" y="2"/>
                  <a:pt x="989" y="15"/>
                </a:cubicBezTo>
                <a:cubicBezTo>
                  <a:pt x="801" y="31"/>
                  <a:pt x="616" y="70"/>
                  <a:pt x="428" y="89"/>
                </a:cubicBezTo>
                <a:cubicBezTo>
                  <a:pt x="323" y="115"/>
                  <a:pt x="223" y="152"/>
                  <a:pt x="118" y="177"/>
                </a:cubicBezTo>
                <a:cubicBezTo>
                  <a:pt x="74" y="329"/>
                  <a:pt x="31" y="480"/>
                  <a:pt x="0" y="635"/>
                </a:cubicBezTo>
                <a:cubicBezTo>
                  <a:pt x="22" y="787"/>
                  <a:pt x="12" y="1002"/>
                  <a:pt x="133" y="1123"/>
                </a:cubicBezTo>
                <a:cubicBezTo>
                  <a:pt x="176" y="1234"/>
                  <a:pt x="233" y="1333"/>
                  <a:pt x="266" y="1448"/>
                </a:cubicBezTo>
                <a:cubicBezTo>
                  <a:pt x="241" y="1521"/>
                  <a:pt x="210" y="1572"/>
                  <a:pt x="177" y="1640"/>
                </a:cubicBezTo>
                <a:cubicBezTo>
                  <a:pt x="192" y="1709"/>
                  <a:pt x="202" y="1779"/>
                  <a:pt x="221" y="1846"/>
                </a:cubicBezTo>
                <a:cubicBezTo>
                  <a:pt x="259" y="1978"/>
                  <a:pt x="254" y="1916"/>
                  <a:pt x="310" y="2009"/>
                </a:cubicBezTo>
                <a:cubicBezTo>
                  <a:pt x="367" y="2104"/>
                  <a:pt x="402" y="2208"/>
                  <a:pt x="458" y="2304"/>
                </a:cubicBezTo>
                <a:cubicBezTo>
                  <a:pt x="463" y="2334"/>
                  <a:pt x="463" y="2364"/>
                  <a:pt x="472" y="2393"/>
                </a:cubicBezTo>
                <a:cubicBezTo>
                  <a:pt x="493" y="2465"/>
                  <a:pt x="503" y="2441"/>
                  <a:pt x="546" y="2496"/>
                </a:cubicBezTo>
                <a:cubicBezTo>
                  <a:pt x="643" y="2620"/>
                  <a:pt x="646" y="2629"/>
                  <a:pt x="709" y="2733"/>
                </a:cubicBezTo>
                <a:cubicBezTo>
                  <a:pt x="744" y="2879"/>
                  <a:pt x="692" y="2684"/>
                  <a:pt x="768" y="2880"/>
                </a:cubicBezTo>
                <a:cubicBezTo>
                  <a:pt x="781" y="2914"/>
                  <a:pt x="782" y="2951"/>
                  <a:pt x="797" y="2984"/>
                </a:cubicBezTo>
                <a:cubicBezTo>
                  <a:pt x="846" y="3090"/>
                  <a:pt x="844" y="3072"/>
                  <a:pt x="945" y="3087"/>
                </a:cubicBezTo>
                <a:cubicBezTo>
                  <a:pt x="1014" y="3097"/>
                  <a:pt x="1083" y="3107"/>
                  <a:pt x="1152" y="3117"/>
                </a:cubicBezTo>
                <a:cubicBezTo>
                  <a:pt x="1255" y="3092"/>
                  <a:pt x="1359" y="3068"/>
                  <a:pt x="1462" y="3043"/>
                </a:cubicBezTo>
                <a:cubicBezTo>
                  <a:pt x="1488" y="3037"/>
                  <a:pt x="1510" y="3017"/>
                  <a:pt x="1536" y="3013"/>
                </a:cubicBezTo>
                <a:cubicBezTo>
                  <a:pt x="1639" y="2997"/>
                  <a:pt x="1743" y="2994"/>
                  <a:pt x="1846" y="2984"/>
                </a:cubicBezTo>
                <a:cubicBezTo>
                  <a:pt x="2063" y="3013"/>
                  <a:pt x="2279" y="3048"/>
                  <a:pt x="2496" y="3072"/>
                </a:cubicBezTo>
                <a:cubicBezTo>
                  <a:pt x="2958" y="3124"/>
                  <a:pt x="2767" y="3041"/>
                  <a:pt x="2954" y="3131"/>
                </a:cubicBezTo>
                <a:cubicBezTo>
                  <a:pt x="3195" y="3102"/>
                  <a:pt x="3439" y="3093"/>
                  <a:pt x="3677" y="3043"/>
                </a:cubicBezTo>
                <a:cubicBezTo>
                  <a:pt x="3698" y="3038"/>
                  <a:pt x="3662" y="3001"/>
                  <a:pt x="3648" y="2984"/>
                </a:cubicBezTo>
                <a:cubicBezTo>
                  <a:pt x="3632" y="2965"/>
                  <a:pt x="3610" y="2953"/>
                  <a:pt x="3589" y="2939"/>
                </a:cubicBezTo>
                <a:cubicBezTo>
                  <a:pt x="3483" y="2868"/>
                  <a:pt x="3370" y="2818"/>
                  <a:pt x="3264" y="2747"/>
                </a:cubicBezTo>
                <a:cubicBezTo>
                  <a:pt x="3254" y="2727"/>
                  <a:pt x="3235" y="2710"/>
                  <a:pt x="3234" y="2688"/>
                </a:cubicBezTo>
                <a:cubicBezTo>
                  <a:pt x="3230" y="2555"/>
                  <a:pt x="3195" y="2410"/>
                  <a:pt x="3249" y="2289"/>
                </a:cubicBezTo>
                <a:cubicBezTo>
                  <a:pt x="3267" y="2249"/>
                  <a:pt x="3512" y="2099"/>
                  <a:pt x="3603" y="2068"/>
                </a:cubicBezTo>
                <a:cubicBezTo>
                  <a:pt x="3643" y="1952"/>
                  <a:pt x="3656" y="1807"/>
                  <a:pt x="3766" y="1728"/>
                </a:cubicBezTo>
                <a:cubicBezTo>
                  <a:pt x="4058" y="1518"/>
                  <a:pt x="3725" y="1745"/>
                  <a:pt x="3943" y="1625"/>
                </a:cubicBezTo>
                <a:cubicBezTo>
                  <a:pt x="4067" y="1557"/>
                  <a:pt x="3932" y="1595"/>
                  <a:pt x="4076" y="1566"/>
                </a:cubicBezTo>
                <a:cubicBezTo>
                  <a:pt x="4197" y="1474"/>
                  <a:pt x="4124" y="1504"/>
                  <a:pt x="4371" y="1595"/>
                </a:cubicBezTo>
                <a:cubicBezTo>
                  <a:pt x="4504" y="1644"/>
                  <a:pt x="4592" y="1705"/>
                  <a:pt x="4726" y="1728"/>
                </a:cubicBezTo>
                <a:cubicBezTo>
                  <a:pt x="4903" y="1829"/>
                  <a:pt x="4943" y="1803"/>
                  <a:pt x="5154" y="1773"/>
                </a:cubicBezTo>
                <a:cubicBezTo>
                  <a:pt x="5225" y="1702"/>
                  <a:pt x="5294" y="1653"/>
                  <a:pt x="5346" y="1566"/>
                </a:cubicBezTo>
                <a:cubicBezTo>
                  <a:pt x="5364" y="1461"/>
                  <a:pt x="5400" y="1357"/>
                  <a:pt x="5435" y="1256"/>
                </a:cubicBezTo>
                <a:cubicBezTo>
                  <a:pt x="5465" y="1022"/>
                  <a:pt x="5458" y="1138"/>
                  <a:pt x="5420" y="753"/>
                </a:cubicBezTo>
                <a:cubicBezTo>
                  <a:pt x="5411" y="666"/>
                  <a:pt x="5404" y="685"/>
                  <a:pt x="5361" y="606"/>
                </a:cubicBezTo>
                <a:cubicBezTo>
                  <a:pt x="5345" y="577"/>
                  <a:pt x="5336" y="544"/>
                  <a:pt x="5317" y="517"/>
                </a:cubicBezTo>
                <a:cubicBezTo>
                  <a:pt x="5194" y="340"/>
                  <a:pt x="4932" y="291"/>
                  <a:pt x="4741" y="237"/>
                </a:cubicBezTo>
                <a:cubicBezTo>
                  <a:pt x="4357" y="254"/>
                  <a:pt x="4524" y="251"/>
                  <a:pt x="4238" y="251"/>
                </a:cubicBezTo>
                <a:lnTo>
                  <a:pt x="3116" y="303"/>
                </a:lnTo>
              </a:path>
            </a:pathLst>
          </a:custGeom>
          <a:solidFill>
            <a:srgbClr val="C0C0C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147459" name="Group 3"/>
          <p:cNvGrpSpPr>
            <a:grpSpLocks/>
          </p:cNvGrpSpPr>
          <p:nvPr/>
        </p:nvGrpSpPr>
        <p:grpSpPr bwMode="auto">
          <a:xfrm>
            <a:off x="6400800" y="3878263"/>
            <a:ext cx="1825625" cy="1912937"/>
            <a:chOff x="4579" y="153"/>
            <a:chExt cx="1150" cy="1205"/>
          </a:xfrm>
        </p:grpSpPr>
        <p:sp>
          <p:nvSpPr>
            <p:cNvPr id="147460" name="Freeform 4"/>
            <p:cNvSpPr>
              <a:spLocks/>
            </p:cNvSpPr>
            <p:nvPr/>
          </p:nvSpPr>
          <p:spPr bwMode="auto">
            <a:xfrm>
              <a:off x="4579" y="408"/>
              <a:ext cx="1109" cy="950"/>
            </a:xfrm>
            <a:custGeom>
              <a:avLst/>
              <a:gdLst>
                <a:gd name="T0" fmla="*/ 52 w 1109"/>
                <a:gd name="T1" fmla="*/ 131 h 950"/>
                <a:gd name="T2" fmla="*/ 52 w 1109"/>
                <a:gd name="T3" fmla="*/ 419 h 950"/>
                <a:gd name="T4" fmla="*/ 124 w 1109"/>
                <a:gd name="T5" fmla="*/ 639 h 950"/>
                <a:gd name="T6" fmla="*/ 276 w 1109"/>
                <a:gd name="T7" fmla="*/ 783 h 950"/>
                <a:gd name="T8" fmla="*/ 704 w 1109"/>
                <a:gd name="T9" fmla="*/ 919 h 950"/>
                <a:gd name="T10" fmla="*/ 1006 w 1109"/>
                <a:gd name="T11" fmla="*/ 933 h 950"/>
                <a:gd name="T12" fmla="*/ 1109 w 1109"/>
                <a:gd name="T13" fmla="*/ 785 h 950"/>
                <a:gd name="T14" fmla="*/ 1079 w 1109"/>
                <a:gd name="T15" fmla="*/ 357 h 950"/>
                <a:gd name="T16" fmla="*/ 1012 w 1109"/>
                <a:gd name="T17" fmla="*/ 227 h 950"/>
                <a:gd name="T18" fmla="*/ 858 w 1109"/>
                <a:gd name="T19" fmla="*/ 165 h 950"/>
                <a:gd name="T20" fmla="*/ 556 w 1109"/>
                <a:gd name="T21" fmla="*/ 3 h 950"/>
                <a:gd name="T22" fmla="*/ 116 w 1109"/>
                <a:gd name="T23" fmla="*/ 35 h 950"/>
                <a:gd name="T24" fmla="*/ 52 w 1109"/>
                <a:gd name="T25" fmla="*/ 163 h 950"/>
                <a:gd name="T26" fmla="*/ 84 w 1109"/>
                <a:gd name="T27" fmla="*/ 283 h 950"/>
                <a:gd name="T28" fmla="*/ 0 w 1109"/>
                <a:gd name="T29" fmla="*/ 231 h 950"/>
                <a:gd name="T30" fmla="*/ 52 w 1109"/>
                <a:gd name="T31" fmla="*/ 131 h 9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09" h="950">
                  <a:moveTo>
                    <a:pt x="52" y="131"/>
                  </a:moveTo>
                  <a:cubicBezTo>
                    <a:pt x="52" y="158"/>
                    <a:pt x="40" y="334"/>
                    <a:pt x="52" y="419"/>
                  </a:cubicBezTo>
                  <a:cubicBezTo>
                    <a:pt x="64" y="504"/>
                    <a:pt x="87" y="578"/>
                    <a:pt x="124" y="639"/>
                  </a:cubicBezTo>
                  <a:cubicBezTo>
                    <a:pt x="181" y="725"/>
                    <a:pt x="190" y="746"/>
                    <a:pt x="276" y="783"/>
                  </a:cubicBezTo>
                  <a:cubicBezTo>
                    <a:pt x="427" y="847"/>
                    <a:pt x="549" y="866"/>
                    <a:pt x="704" y="919"/>
                  </a:cubicBezTo>
                  <a:cubicBezTo>
                    <a:pt x="803" y="909"/>
                    <a:pt x="908" y="950"/>
                    <a:pt x="1006" y="933"/>
                  </a:cubicBezTo>
                  <a:cubicBezTo>
                    <a:pt x="1065" y="923"/>
                    <a:pt x="1109" y="785"/>
                    <a:pt x="1109" y="785"/>
                  </a:cubicBezTo>
                  <a:cubicBezTo>
                    <a:pt x="1099" y="642"/>
                    <a:pt x="1100" y="498"/>
                    <a:pt x="1079" y="357"/>
                  </a:cubicBezTo>
                  <a:cubicBezTo>
                    <a:pt x="1071" y="307"/>
                    <a:pt x="1042" y="254"/>
                    <a:pt x="1012" y="227"/>
                  </a:cubicBezTo>
                  <a:cubicBezTo>
                    <a:pt x="893" y="122"/>
                    <a:pt x="948" y="196"/>
                    <a:pt x="858" y="165"/>
                  </a:cubicBezTo>
                  <a:cubicBezTo>
                    <a:pt x="785" y="57"/>
                    <a:pt x="679" y="26"/>
                    <a:pt x="556" y="3"/>
                  </a:cubicBezTo>
                  <a:cubicBezTo>
                    <a:pt x="339" y="8"/>
                    <a:pt x="330" y="0"/>
                    <a:pt x="116" y="35"/>
                  </a:cubicBezTo>
                  <a:cubicBezTo>
                    <a:pt x="24" y="61"/>
                    <a:pt x="74" y="134"/>
                    <a:pt x="52" y="163"/>
                  </a:cubicBezTo>
                  <a:cubicBezTo>
                    <a:pt x="47" y="204"/>
                    <a:pt x="93" y="272"/>
                    <a:pt x="84" y="283"/>
                  </a:cubicBezTo>
                  <a:cubicBezTo>
                    <a:pt x="89" y="298"/>
                    <a:pt x="5" y="256"/>
                    <a:pt x="0" y="231"/>
                  </a:cubicBezTo>
                  <a:lnTo>
                    <a:pt x="52" y="131"/>
                  </a:lnTo>
                  <a:close/>
                </a:path>
              </a:pathLst>
            </a:custGeom>
            <a:solidFill>
              <a:srgbClr val="C0C0C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DDDDDD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461" name="Freeform 5"/>
            <p:cNvSpPr>
              <a:spLocks/>
            </p:cNvSpPr>
            <p:nvPr/>
          </p:nvSpPr>
          <p:spPr bwMode="auto">
            <a:xfrm>
              <a:off x="4603" y="384"/>
              <a:ext cx="1109" cy="950"/>
            </a:xfrm>
            <a:custGeom>
              <a:avLst/>
              <a:gdLst>
                <a:gd name="T0" fmla="*/ 52 w 1109"/>
                <a:gd name="T1" fmla="*/ 131 h 950"/>
                <a:gd name="T2" fmla="*/ 52 w 1109"/>
                <a:gd name="T3" fmla="*/ 419 h 950"/>
                <a:gd name="T4" fmla="*/ 124 w 1109"/>
                <a:gd name="T5" fmla="*/ 639 h 950"/>
                <a:gd name="T6" fmla="*/ 276 w 1109"/>
                <a:gd name="T7" fmla="*/ 783 h 950"/>
                <a:gd name="T8" fmla="*/ 704 w 1109"/>
                <a:gd name="T9" fmla="*/ 919 h 950"/>
                <a:gd name="T10" fmla="*/ 1006 w 1109"/>
                <a:gd name="T11" fmla="*/ 933 h 950"/>
                <a:gd name="T12" fmla="*/ 1109 w 1109"/>
                <a:gd name="T13" fmla="*/ 785 h 950"/>
                <a:gd name="T14" fmla="*/ 1079 w 1109"/>
                <a:gd name="T15" fmla="*/ 357 h 950"/>
                <a:gd name="T16" fmla="*/ 1012 w 1109"/>
                <a:gd name="T17" fmla="*/ 227 h 950"/>
                <a:gd name="T18" fmla="*/ 858 w 1109"/>
                <a:gd name="T19" fmla="*/ 165 h 950"/>
                <a:gd name="T20" fmla="*/ 556 w 1109"/>
                <a:gd name="T21" fmla="*/ 3 h 950"/>
                <a:gd name="T22" fmla="*/ 116 w 1109"/>
                <a:gd name="T23" fmla="*/ 35 h 950"/>
                <a:gd name="T24" fmla="*/ 52 w 1109"/>
                <a:gd name="T25" fmla="*/ 163 h 950"/>
                <a:gd name="T26" fmla="*/ 84 w 1109"/>
                <a:gd name="T27" fmla="*/ 283 h 950"/>
                <a:gd name="T28" fmla="*/ 0 w 1109"/>
                <a:gd name="T29" fmla="*/ 231 h 950"/>
                <a:gd name="T30" fmla="*/ 52 w 1109"/>
                <a:gd name="T31" fmla="*/ 131 h 9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09" h="950">
                  <a:moveTo>
                    <a:pt x="52" y="131"/>
                  </a:moveTo>
                  <a:cubicBezTo>
                    <a:pt x="52" y="158"/>
                    <a:pt x="40" y="334"/>
                    <a:pt x="52" y="419"/>
                  </a:cubicBezTo>
                  <a:cubicBezTo>
                    <a:pt x="64" y="504"/>
                    <a:pt x="87" y="578"/>
                    <a:pt x="124" y="639"/>
                  </a:cubicBezTo>
                  <a:cubicBezTo>
                    <a:pt x="181" y="725"/>
                    <a:pt x="190" y="746"/>
                    <a:pt x="276" y="783"/>
                  </a:cubicBezTo>
                  <a:cubicBezTo>
                    <a:pt x="427" y="847"/>
                    <a:pt x="549" y="866"/>
                    <a:pt x="704" y="919"/>
                  </a:cubicBezTo>
                  <a:cubicBezTo>
                    <a:pt x="803" y="909"/>
                    <a:pt x="908" y="950"/>
                    <a:pt x="1006" y="933"/>
                  </a:cubicBezTo>
                  <a:cubicBezTo>
                    <a:pt x="1065" y="923"/>
                    <a:pt x="1109" y="785"/>
                    <a:pt x="1109" y="785"/>
                  </a:cubicBezTo>
                  <a:cubicBezTo>
                    <a:pt x="1099" y="642"/>
                    <a:pt x="1100" y="498"/>
                    <a:pt x="1079" y="357"/>
                  </a:cubicBezTo>
                  <a:cubicBezTo>
                    <a:pt x="1071" y="307"/>
                    <a:pt x="1042" y="254"/>
                    <a:pt x="1012" y="227"/>
                  </a:cubicBezTo>
                  <a:cubicBezTo>
                    <a:pt x="893" y="122"/>
                    <a:pt x="948" y="196"/>
                    <a:pt x="858" y="165"/>
                  </a:cubicBezTo>
                  <a:cubicBezTo>
                    <a:pt x="785" y="57"/>
                    <a:pt x="679" y="26"/>
                    <a:pt x="556" y="3"/>
                  </a:cubicBezTo>
                  <a:cubicBezTo>
                    <a:pt x="339" y="8"/>
                    <a:pt x="330" y="0"/>
                    <a:pt x="116" y="35"/>
                  </a:cubicBezTo>
                  <a:cubicBezTo>
                    <a:pt x="24" y="61"/>
                    <a:pt x="74" y="134"/>
                    <a:pt x="52" y="163"/>
                  </a:cubicBezTo>
                  <a:cubicBezTo>
                    <a:pt x="47" y="204"/>
                    <a:pt x="93" y="272"/>
                    <a:pt x="84" y="283"/>
                  </a:cubicBezTo>
                  <a:cubicBezTo>
                    <a:pt x="89" y="298"/>
                    <a:pt x="5" y="256"/>
                    <a:pt x="0" y="231"/>
                  </a:cubicBezTo>
                  <a:lnTo>
                    <a:pt x="52" y="131"/>
                  </a:lnTo>
                  <a:close/>
                </a:path>
              </a:pathLst>
            </a:custGeom>
            <a:pattFill prst="horzBrick">
              <a:fgClr>
                <a:srgbClr val="DDDDDD"/>
              </a:fgClr>
              <a:bgClr>
                <a:schemeClr val="bg1"/>
              </a:bgClr>
            </a:patt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47462" name="Group 6"/>
            <p:cNvGrpSpPr>
              <a:grpSpLocks/>
            </p:cNvGrpSpPr>
            <p:nvPr/>
          </p:nvGrpSpPr>
          <p:grpSpPr bwMode="auto">
            <a:xfrm>
              <a:off x="4704" y="153"/>
              <a:ext cx="1025" cy="1152"/>
              <a:chOff x="4704" y="153"/>
              <a:chExt cx="1025" cy="1152"/>
            </a:xfrm>
          </p:grpSpPr>
          <p:graphicFrame>
            <p:nvGraphicFramePr>
              <p:cNvPr id="147463" name="Object 7"/>
              <p:cNvGraphicFramePr>
                <a:graphicFrameLocks noChangeAspect="1"/>
              </p:cNvGraphicFramePr>
              <p:nvPr/>
            </p:nvGraphicFramePr>
            <p:xfrm>
              <a:off x="4896" y="432"/>
              <a:ext cx="430" cy="681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7194" name="Clip" r:id="rId6" imgW="1917360" imgH="2997000" progId="MS_ClipArt_Gallery.2">
                      <p:embed/>
                    </p:oleObj>
                  </mc:Choice>
                  <mc:Fallback>
                    <p:oleObj name="Clip" r:id="rId6" imgW="1917360" imgH="2997000" progId="MS_ClipArt_Gallery.2">
                      <p:embed/>
                      <p:pic>
                        <p:nvPicPr>
                          <p:cNvPr id="0" name="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7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4896" y="432"/>
                            <a:ext cx="430" cy="681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ffectLst/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rgbClr val="FFFFFF"/>
                                </a:solidFill>
                              </a14:hiddenFill>
                            </a:ext>
                            <a:ext uri="{91240B29-F687-4F45-9708-019B960494DF}">
                              <a14:hiddenLine xmlns:a14="http://schemas.microsoft.com/office/drawing/2010/main" w="9525">
                                <a:solidFill>
                                  <a:srgbClr val="000000"/>
                                </a:solidFill>
                                <a:miter lim="800000"/>
                                <a:headEnd/>
                                <a:tailEnd/>
                              </a14:hiddenLine>
                            </a:ex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rgbClr val="808080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</p:pic>
                    </p:oleObj>
                  </mc:Fallback>
                </mc:AlternateContent>
              </a:graphicData>
            </a:graphic>
          </p:graphicFrame>
          <p:grpSp>
            <p:nvGrpSpPr>
              <p:cNvPr id="147464" name="Group 8"/>
              <p:cNvGrpSpPr>
                <a:grpSpLocks/>
              </p:cNvGrpSpPr>
              <p:nvPr/>
            </p:nvGrpSpPr>
            <p:grpSpPr bwMode="auto">
              <a:xfrm>
                <a:off x="4704" y="153"/>
                <a:ext cx="288" cy="873"/>
                <a:chOff x="4032" y="375"/>
                <a:chExt cx="288" cy="873"/>
              </a:xfrm>
            </p:grpSpPr>
            <p:pic>
              <p:nvPicPr>
                <p:cNvPr id="147465" name="Picture 9" descr="000803_1055_4732_v__v"/>
                <p:cNvPicPr>
                  <a:picLocks noChangeAspect="1" noChangeArrowheads="1"/>
                </p:cNvPicPr>
                <p:nvPr/>
              </p:nvPicPr>
              <p:blipFill>
                <a:blip r:embed="rId8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flipH="1">
                  <a:off x="4032" y="621"/>
                  <a:ext cx="288" cy="627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  <p:sp>
              <p:nvSpPr>
                <p:cNvPr id="147466" name="Text Box 10"/>
                <p:cNvSpPr txBox="1">
                  <a:spLocks noChangeArrowheads="1"/>
                </p:cNvSpPr>
                <p:nvPr/>
              </p:nvSpPr>
              <p:spPr bwMode="auto">
                <a:xfrm>
                  <a:off x="4032" y="375"/>
                  <a:ext cx="192" cy="327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/>
                <a:p>
                  <a:pPr>
                    <a:spcBef>
                      <a:spcPct val="50000"/>
                    </a:spcBef>
                  </a:pPr>
                  <a:r>
                    <a:rPr lang="en-US" sz="2800" dirty="0">
                      <a:solidFill>
                        <a:srgbClr val="FF0000"/>
                      </a:solidFill>
                      <a:latin typeface="Arial" charset="0"/>
                      <a:cs typeface="Arial" charset="0"/>
                    </a:rPr>
                    <a:t>?</a:t>
                  </a:r>
                </a:p>
              </p:txBody>
            </p:sp>
          </p:grpSp>
          <p:pic>
            <p:nvPicPr>
              <p:cNvPr id="147467" name="Picture 11" descr="EASTO008"/>
              <p:cNvPicPr>
                <a:picLocks noChangeAspect="1" noChangeArrowheads="1"/>
              </p:cNvPicPr>
              <p:nvPr/>
            </p:nvPicPr>
            <p:blipFill>
              <a:blip r:embed="rId9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136" y="681"/>
                <a:ext cx="593" cy="624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</p:grpSp>
      </p:grpSp>
      <p:pic>
        <p:nvPicPr>
          <p:cNvPr id="147468" name="Picture 12" descr="POINSET2"/>
          <p:cNvPicPr>
            <a:picLocks noChangeAspect="1" noChangeArrowheads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288" y="14288"/>
            <a:ext cx="1277937" cy="1273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47470" name="Picture 14" descr="POINSET2"/>
          <p:cNvPicPr>
            <a:picLocks noChangeAspect="1" noChangeArrowheads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-10800000">
            <a:off x="7800975" y="5519738"/>
            <a:ext cx="1279525" cy="12747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47471" name="Picture 15" descr="POINSET2"/>
          <p:cNvPicPr>
            <a:picLocks noChangeAspect="1" noChangeArrowheads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-16200000">
            <a:off x="7835900" y="26988"/>
            <a:ext cx="1279525" cy="1273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47472" name="Picture 16" descr="pretty_flower_purple_hb"/>
          <p:cNvPicPr>
            <a:picLocks noChangeAspect="1" noChangeArrowheads="1" noCrop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29538" y="5567363"/>
            <a:ext cx="1028700" cy="10287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47473" name="Picture 17" descr="pretty_flower_red_hb"/>
          <p:cNvPicPr>
            <a:picLocks noChangeAspect="1" noChangeArrowheads="1" noCrop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24800" y="333375"/>
            <a:ext cx="914400" cy="9144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47475" name="Picture 19" descr="pretty_flower_orange_hb"/>
          <p:cNvPicPr>
            <a:picLocks noChangeAspect="1" noChangeArrowheads="1" noCrop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5738" y="166688"/>
            <a:ext cx="1028700" cy="10287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47476" name="Freeform 20"/>
          <p:cNvSpPr>
            <a:spLocks/>
          </p:cNvSpPr>
          <p:nvPr/>
        </p:nvSpPr>
        <p:spPr bwMode="auto">
          <a:xfrm>
            <a:off x="228600" y="1447800"/>
            <a:ext cx="8675688" cy="5105400"/>
          </a:xfrm>
          <a:custGeom>
            <a:avLst/>
            <a:gdLst>
              <a:gd name="T0" fmla="*/ 4800 w 5465"/>
              <a:gd name="T1" fmla="*/ 310 h 3131"/>
              <a:gd name="T2" fmla="*/ 1772 w 5465"/>
              <a:gd name="T3" fmla="*/ 163 h 3131"/>
              <a:gd name="T4" fmla="*/ 1432 w 5465"/>
              <a:gd name="T5" fmla="*/ 0 h 3131"/>
              <a:gd name="T6" fmla="*/ 989 w 5465"/>
              <a:gd name="T7" fmla="*/ 15 h 3131"/>
              <a:gd name="T8" fmla="*/ 428 w 5465"/>
              <a:gd name="T9" fmla="*/ 89 h 3131"/>
              <a:gd name="T10" fmla="*/ 118 w 5465"/>
              <a:gd name="T11" fmla="*/ 177 h 3131"/>
              <a:gd name="T12" fmla="*/ 0 w 5465"/>
              <a:gd name="T13" fmla="*/ 635 h 3131"/>
              <a:gd name="T14" fmla="*/ 133 w 5465"/>
              <a:gd name="T15" fmla="*/ 1123 h 3131"/>
              <a:gd name="T16" fmla="*/ 266 w 5465"/>
              <a:gd name="T17" fmla="*/ 1448 h 3131"/>
              <a:gd name="T18" fmla="*/ 177 w 5465"/>
              <a:gd name="T19" fmla="*/ 1640 h 3131"/>
              <a:gd name="T20" fmla="*/ 221 w 5465"/>
              <a:gd name="T21" fmla="*/ 1846 h 3131"/>
              <a:gd name="T22" fmla="*/ 310 w 5465"/>
              <a:gd name="T23" fmla="*/ 2009 h 3131"/>
              <a:gd name="T24" fmla="*/ 458 w 5465"/>
              <a:gd name="T25" fmla="*/ 2304 h 3131"/>
              <a:gd name="T26" fmla="*/ 472 w 5465"/>
              <a:gd name="T27" fmla="*/ 2393 h 3131"/>
              <a:gd name="T28" fmla="*/ 546 w 5465"/>
              <a:gd name="T29" fmla="*/ 2496 h 3131"/>
              <a:gd name="T30" fmla="*/ 709 w 5465"/>
              <a:gd name="T31" fmla="*/ 2733 h 3131"/>
              <a:gd name="T32" fmla="*/ 768 w 5465"/>
              <a:gd name="T33" fmla="*/ 2880 h 3131"/>
              <a:gd name="T34" fmla="*/ 797 w 5465"/>
              <a:gd name="T35" fmla="*/ 2984 h 3131"/>
              <a:gd name="T36" fmla="*/ 945 w 5465"/>
              <a:gd name="T37" fmla="*/ 3087 h 3131"/>
              <a:gd name="T38" fmla="*/ 1152 w 5465"/>
              <a:gd name="T39" fmla="*/ 3117 h 3131"/>
              <a:gd name="T40" fmla="*/ 1462 w 5465"/>
              <a:gd name="T41" fmla="*/ 3043 h 3131"/>
              <a:gd name="T42" fmla="*/ 1536 w 5465"/>
              <a:gd name="T43" fmla="*/ 3013 h 3131"/>
              <a:gd name="T44" fmla="*/ 1846 w 5465"/>
              <a:gd name="T45" fmla="*/ 2984 h 3131"/>
              <a:gd name="T46" fmla="*/ 2496 w 5465"/>
              <a:gd name="T47" fmla="*/ 3072 h 3131"/>
              <a:gd name="T48" fmla="*/ 2954 w 5465"/>
              <a:gd name="T49" fmla="*/ 3131 h 3131"/>
              <a:gd name="T50" fmla="*/ 3677 w 5465"/>
              <a:gd name="T51" fmla="*/ 3043 h 3131"/>
              <a:gd name="T52" fmla="*/ 3648 w 5465"/>
              <a:gd name="T53" fmla="*/ 2984 h 3131"/>
              <a:gd name="T54" fmla="*/ 3589 w 5465"/>
              <a:gd name="T55" fmla="*/ 2939 h 3131"/>
              <a:gd name="T56" fmla="*/ 3264 w 5465"/>
              <a:gd name="T57" fmla="*/ 2747 h 3131"/>
              <a:gd name="T58" fmla="*/ 3234 w 5465"/>
              <a:gd name="T59" fmla="*/ 2688 h 3131"/>
              <a:gd name="T60" fmla="*/ 3249 w 5465"/>
              <a:gd name="T61" fmla="*/ 2289 h 3131"/>
              <a:gd name="T62" fmla="*/ 3603 w 5465"/>
              <a:gd name="T63" fmla="*/ 2068 h 3131"/>
              <a:gd name="T64" fmla="*/ 3766 w 5465"/>
              <a:gd name="T65" fmla="*/ 1728 h 3131"/>
              <a:gd name="T66" fmla="*/ 3943 w 5465"/>
              <a:gd name="T67" fmla="*/ 1625 h 3131"/>
              <a:gd name="T68" fmla="*/ 4076 w 5465"/>
              <a:gd name="T69" fmla="*/ 1566 h 3131"/>
              <a:gd name="T70" fmla="*/ 4371 w 5465"/>
              <a:gd name="T71" fmla="*/ 1595 h 3131"/>
              <a:gd name="T72" fmla="*/ 4726 w 5465"/>
              <a:gd name="T73" fmla="*/ 1728 h 3131"/>
              <a:gd name="T74" fmla="*/ 5154 w 5465"/>
              <a:gd name="T75" fmla="*/ 1773 h 3131"/>
              <a:gd name="T76" fmla="*/ 5346 w 5465"/>
              <a:gd name="T77" fmla="*/ 1566 h 3131"/>
              <a:gd name="T78" fmla="*/ 5435 w 5465"/>
              <a:gd name="T79" fmla="*/ 1256 h 3131"/>
              <a:gd name="T80" fmla="*/ 5420 w 5465"/>
              <a:gd name="T81" fmla="*/ 753 h 3131"/>
              <a:gd name="T82" fmla="*/ 5361 w 5465"/>
              <a:gd name="T83" fmla="*/ 606 h 3131"/>
              <a:gd name="T84" fmla="*/ 5317 w 5465"/>
              <a:gd name="T85" fmla="*/ 517 h 3131"/>
              <a:gd name="T86" fmla="*/ 4741 w 5465"/>
              <a:gd name="T87" fmla="*/ 237 h 3131"/>
              <a:gd name="T88" fmla="*/ 4238 w 5465"/>
              <a:gd name="T89" fmla="*/ 251 h 3131"/>
              <a:gd name="T90" fmla="*/ 3116 w 5465"/>
              <a:gd name="T91" fmla="*/ 303 h 31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5465" h="3131">
                <a:moveTo>
                  <a:pt x="4800" y="310"/>
                </a:moveTo>
                <a:cubicBezTo>
                  <a:pt x="2535" y="283"/>
                  <a:pt x="3012" y="385"/>
                  <a:pt x="1772" y="163"/>
                </a:cubicBezTo>
                <a:cubicBezTo>
                  <a:pt x="1660" y="99"/>
                  <a:pt x="1546" y="58"/>
                  <a:pt x="1432" y="0"/>
                </a:cubicBezTo>
                <a:cubicBezTo>
                  <a:pt x="1284" y="5"/>
                  <a:pt x="1136" y="2"/>
                  <a:pt x="989" y="15"/>
                </a:cubicBezTo>
                <a:cubicBezTo>
                  <a:pt x="801" y="31"/>
                  <a:pt x="616" y="70"/>
                  <a:pt x="428" y="89"/>
                </a:cubicBezTo>
                <a:cubicBezTo>
                  <a:pt x="323" y="115"/>
                  <a:pt x="223" y="152"/>
                  <a:pt x="118" y="177"/>
                </a:cubicBezTo>
                <a:cubicBezTo>
                  <a:pt x="74" y="329"/>
                  <a:pt x="31" y="480"/>
                  <a:pt x="0" y="635"/>
                </a:cubicBezTo>
                <a:cubicBezTo>
                  <a:pt x="22" y="787"/>
                  <a:pt x="12" y="1002"/>
                  <a:pt x="133" y="1123"/>
                </a:cubicBezTo>
                <a:cubicBezTo>
                  <a:pt x="176" y="1234"/>
                  <a:pt x="233" y="1333"/>
                  <a:pt x="266" y="1448"/>
                </a:cubicBezTo>
                <a:cubicBezTo>
                  <a:pt x="241" y="1521"/>
                  <a:pt x="210" y="1572"/>
                  <a:pt x="177" y="1640"/>
                </a:cubicBezTo>
                <a:cubicBezTo>
                  <a:pt x="192" y="1709"/>
                  <a:pt x="202" y="1779"/>
                  <a:pt x="221" y="1846"/>
                </a:cubicBezTo>
                <a:cubicBezTo>
                  <a:pt x="259" y="1978"/>
                  <a:pt x="254" y="1916"/>
                  <a:pt x="310" y="2009"/>
                </a:cubicBezTo>
                <a:cubicBezTo>
                  <a:pt x="367" y="2104"/>
                  <a:pt x="402" y="2208"/>
                  <a:pt x="458" y="2304"/>
                </a:cubicBezTo>
                <a:cubicBezTo>
                  <a:pt x="463" y="2334"/>
                  <a:pt x="463" y="2364"/>
                  <a:pt x="472" y="2393"/>
                </a:cubicBezTo>
                <a:cubicBezTo>
                  <a:pt x="493" y="2465"/>
                  <a:pt x="503" y="2441"/>
                  <a:pt x="546" y="2496"/>
                </a:cubicBezTo>
                <a:cubicBezTo>
                  <a:pt x="643" y="2620"/>
                  <a:pt x="646" y="2629"/>
                  <a:pt x="709" y="2733"/>
                </a:cubicBezTo>
                <a:cubicBezTo>
                  <a:pt x="744" y="2879"/>
                  <a:pt x="692" y="2684"/>
                  <a:pt x="768" y="2880"/>
                </a:cubicBezTo>
                <a:cubicBezTo>
                  <a:pt x="781" y="2914"/>
                  <a:pt x="782" y="2951"/>
                  <a:pt x="797" y="2984"/>
                </a:cubicBezTo>
                <a:cubicBezTo>
                  <a:pt x="846" y="3090"/>
                  <a:pt x="844" y="3072"/>
                  <a:pt x="945" y="3087"/>
                </a:cubicBezTo>
                <a:cubicBezTo>
                  <a:pt x="1014" y="3097"/>
                  <a:pt x="1083" y="3107"/>
                  <a:pt x="1152" y="3117"/>
                </a:cubicBezTo>
                <a:cubicBezTo>
                  <a:pt x="1255" y="3092"/>
                  <a:pt x="1359" y="3068"/>
                  <a:pt x="1462" y="3043"/>
                </a:cubicBezTo>
                <a:cubicBezTo>
                  <a:pt x="1488" y="3037"/>
                  <a:pt x="1510" y="3017"/>
                  <a:pt x="1536" y="3013"/>
                </a:cubicBezTo>
                <a:cubicBezTo>
                  <a:pt x="1639" y="2997"/>
                  <a:pt x="1743" y="2994"/>
                  <a:pt x="1846" y="2984"/>
                </a:cubicBezTo>
                <a:cubicBezTo>
                  <a:pt x="2063" y="3013"/>
                  <a:pt x="2279" y="3048"/>
                  <a:pt x="2496" y="3072"/>
                </a:cubicBezTo>
                <a:cubicBezTo>
                  <a:pt x="2958" y="3124"/>
                  <a:pt x="2767" y="3041"/>
                  <a:pt x="2954" y="3131"/>
                </a:cubicBezTo>
                <a:cubicBezTo>
                  <a:pt x="3195" y="3102"/>
                  <a:pt x="3439" y="3093"/>
                  <a:pt x="3677" y="3043"/>
                </a:cubicBezTo>
                <a:cubicBezTo>
                  <a:pt x="3698" y="3038"/>
                  <a:pt x="3662" y="3001"/>
                  <a:pt x="3648" y="2984"/>
                </a:cubicBezTo>
                <a:cubicBezTo>
                  <a:pt x="3632" y="2965"/>
                  <a:pt x="3610" y="2953"/>
                  <a:pt x="3589" y="2939"/>
                </a:cubicBezTo>
                <a:cubicBezTo>
                  <a:pt x="3483" y="2868"/>
                  <a:pt x="3370" y="2818"/>
                  <a:pt x="3264" y="2747"/>
                </a:cubicBezTo>
                <a:cubicBezTo>
                  <a:pt x="3254" y="2727"/>
                  <a:pt x="3235" y="2710"/>
                  <a:pt x="3234" y="2688"/>
                </a:cubicBezTo>
                <a:cubicBezTo>
                  <a:pt x="3230" y="2555"/>
                  <a:pt x="3195" y="2410"/>
                  <a:pt x="3249" y="2289"/>
                </a:cubicBezTo>
                <a:cubicBezTo>
                  <a:pt x="3267" y="2249"/>
                  <a:pt x="3512" y="2099"/>
                  <a:pt x="3603" y="2068"/>
                </a:cubicBezTo>
                <a:cubicBezTo>
                  <a:pt x="3643" y="1952"/>
                  <a:pt x="3656" y="1807"/>
                  <a:pt x="3766" y="1728"/>
                </a:cubicBezTo>
                <a:cubicBezTo>
                  <a:pt x="4058" y="1518"/>
                  <a:pt x="3725" y="1745"/>
                  <a:pt x="3943" y="1625"/>
                </a:cubicBezTo>
                <a:cubicBezTo>
                  <a:pt x="4067" y="1557"/>
                  <a:pt x="3932" y="1595"/>
                  <a:pt x="4076" y="1566"/>
                </a:cubicBezTo>
                <a:cubicBezTo>
                  <a:pt x="4197" y="1474"/>
                  <a:pt x="4124" y="1504"/>
                  <a:pt x="4371" y="1595"/>
                </a:cubicBezTo>
                <a:cubicBezTo>
                  <a:pt x="4504" y="1644"/>
                  <a:pt x="4592" y="1705"/>
                  <a:pt x="4726" y="1728"/>
                </a:cubicBezTo>
                <a:cubicBezTo>
                  <a:pt x="4903" y="1829"/>
                  <a:pt x="4943" y="1803"/>
                  <a:pt x="5154" y="1773"/>
                </a:cubicBezTo>
                <a:cubicBezTo>
                  <a:pt x="5225" y="1702"/>
                  <a:pt x="5294" y="1653"/>
                  <a:pt x="5346" y="1566"/>
                </a:cubicBezTo>
                <a:cubicBezTo>
                  <a:pt x="5364" y="1461"/>
                  <a:pt x="5400" y="1357"/>
                  <a:pt x="5435" y="1256"/>
                </a:cubicBezTo>
                <a:cubicBezTo>
                  <a:pt x="5465" y="1022"/>
                  <a:pt x="5458" y="1138"/>
                  <a:pt x="5420" y="753"/>
                </a:cubicBezTo>
                <a:cubicBezTo>
                  <a:pt x="5411" y="666"/>
                  <a:pt x="5404" y="685"/>
                  <a:pt x="5361" y="606"/>
                </a:cubicBezTo>
                <a:cubicBezTo>
                  <a:pt x="5345" y="577"/>
                  <a:pt x="5336" y="544"/>
                  <a:pt x="5317" y="517"/>
                </a:cubicBezTo>
                <a:cubicBezTo>
                  <a:pt x="5194" y="340"/>
                  <a:pt x="4932" y="291"/>
                  <a:pt x="4741" y="237"/>
                </a:cubicBezTo>
                <a:cubicBezTo>
                  <a:pt x="4357" y="254"/>
                  <a:pt x="4524" y="251"/>
                  <a:pt x="4238" y="251"/>
                </a:cubicBezTo>
                <a:lnTo>
                  <a:pt x="3116" y="303"/>
                </a:lnTo>
              </a:path>
            </a:pathLst>
          </a:custGeom>
          <a:pattFill prst="horzBrick">
            <a:fgClr>
              <a:srgbClr val="99CCFF"/>
            </a:fgClr>
            <a:bgClr>
              <a:schemeClr val="bg1"/>
            </a:bgClr>
          </a:patt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147477" name="Group 21"/>
          <p:cNvGrpSpPr>
            <a:grpSpLocks/>
          </p:cNvGrpSpPr>
          <p:nvPr/>
        </p:nvGrpSpPr>
        <p:grpSpPr bwMode="auto">
          <a:xfrm>
            <a:off x="6538728" y="5768023"/>
            <a:ext cx="1066800" cy="833437"/>
            <a:chOff x="4502" y="3363"/>
            <a:chExt cx="672" cy="525"/>
          </a:xfrm>
        </p:grpSpPr>
        <p:grpSp>
          <p:nvGrpSpPr>
            <p:cNvPr id="147478" name="Group 22"/>
            <p:cNvGrpSpPr>
              <a:grpSpLocks/>
            </p:cNvGrpSpPr>
            <p:nvPr/>
          </p:nvGrpSpPr>
          <p:grpSpPr bwMode="auto">
            <a:xfrm>
              <a:off x="4502" y="3363"/>
              <a:ext cx="672" cy="525"/>
              <a:chOff x="47" y="0"/>
              <a:chExt cx="5713" cy="4320"/>
            </a:xfrm>
          </p:grpSpPr>
          <p:sp>
            <p:nvSpPr>
              <p:cNvPr id="147479" name="Freeform 23"/>
              <p:cNvSpPr>
                <a:spLocks/>
              </p:cNvSpPr>
              <p:nvPr/>
            </p:nvSpPr>
            <p:spPr bwMode="auto">
              <a:xfrm>
                <a:off x="47" y="0"/>
                <a:ext cx="5713" cy="4320"/>
              </a:xfrm>
              <a:custGeom>
                <a:avLst/>
                <a:gdLst>
                  <a:gd name="T0" fmla="*/ 3365 w 5713"/>
                  <a:gd name="T1" fmla="*/ 58 h 4320"/>
                  <a:gd name="T2" fmla="*/ 3390 w 5713"/>
                  <a:gd name="T3" fmla="*/ 142 h 4320"/>
                  <a:gd name="T4" fmla="*/ 3613 w 5713"/>
                  <a:gd name="T5" fmla="*/ 187 h 4320"/>
                  <a:gd name="T6" fmla="*/ 4015 w 5713"/>
                  <a:gd name="T7" fmla="*/ 178 h 4320"/>
                  <a:gd name="T8" fmla="*/ 4051 w 5713"/>
                  <a:gd name="T9" fmla="*/ 310 h 4320"/>
                  <a:gd name="T10" fmla="*/ 3735 w 5713"/>
                  <a:gd name="T11" fmla="*/ 420 h 4320"/>
                  <a:gd name="T12" fmla="*/ 3794 w 5713"/>
                  <a:gd name="T13" fmla="*/ 514 h 4320"/>
                  <a:gd name="T14" fmla="*/ 3699 w 5713"/>
                  <a:gd name="T15" fmla="*/ 610 h 4320"/>
                  <a:gd name="T16" fmla="*/ 3576 w 5713"/>
                  <a:gd name="T17" fmla="*/ 663 h 4320"/>
                  <a:gd name="T18" fmla="*/ 3529 w 5713"/>
                  <a:gd name="T19" fmla="*/ 765 h 4320"/>
                  <a:gd name="T20" fmla="*/ 3699 w 5713"/>
                  <a:gd name="T21" fmla="*/ 779 h 4320"/>
                  <a:gd name="T22" fmla="*/ 3838 w 5713"/>
                  <a:gd name="T23" fmla="*/ 866 h 4320"/>
                  <a:gd name="T24" fmla="*/ 3855 w 5713"/>
                  <a:gd name="T25" fmla="*/ 996 h 4320"/>
                  <a:gd name="T26" fmla="*/ 4086 w 5713"/>
                  <a:gd name="T27" fmla="*/ 1008 h 4320"/>
                  <a:gd name="T28" fmla="*/ 4093 w 5713"/>
                  <a:gd name="T29" fmla="*/ 1019 h 4320"/>
                  <a:gd name="T30" fmla="*/ 4213 w 5713"/>
                  <a:gd name="T31" fmla="*/ 990 h 4320"/>
                  <a:gd name="T32" fmla="*/ 4402 w 5713"/>
                  <a:gd name="T33" fmla="*/ 1022 h 4320"/>
                  <a:gd name="T34" fmla="*/ 5351 w 5713"/>
                  <a:gd name="T35" fmla="*/ 1452 h 4320"/>
                  <a:gd name="T36" fmla="*/ 5642 w 5713"/>
                  <a:gd name="T37" fmla="*/ 1563 h 4320"/>
                  <a:gd name="T38" fmla="*/ 5637 w 5713"/>
                  <a:gd name="T39" fmla="*/ 1877 h 4320"/>
                  <a:gd name="T40" fmla="*/ 5417 w 5713"/>
                  <a:gd name="T41" fmla="*/ 2071 h 4320"/>
                  <a:gd name="T42" fmla="*/ 5321 w 5713"/>
                  <a:gd name="T43" fmla="*/ 2666 h 4320"/>
                  <a:gd name="T44" fmla="*/ 5311 w 5713"/>
                  <a:gd name="T45" fmla="*/ 2755 h 4320"/>
                  <a:gd name="T46" fmla="*/ 4581 w 5713"/>
                  <a:gd name="T47" fmla="*/ 3818 h 4320"/>
                  <a:gd name="T48" fmla="*/ 4260 w 5713"/>
                  <a:gd name="T49" fmla="*/ 3877 h 4320"/>
                  <a:gd name="T50" fmla="*/ 4554 w 5713"/>
                  <a:gd name="T51" fmla="*/ 4005 h 4320"/>
                  <a:gd name="T52" fmla="*/ 4525 w 5713"/>
                  <a:gd name="T53" fmla="*/ 4188 h 4320"/>
                  <a:gd name="T54" fmla="*/ 3961 w 5713"/>
                  <a:gd name="T55" fmla="*/ 4303 h 4320"/>
                  <a:gd name="T56" fmla="*/ 3451 w 5713"/>
                  <a:gd name="T57" fmla="*/ 4237 h 4320"/>
                  <a:gd name="T58" fmla="*/ 3194 w 5713"/>
                  <a:gd name="T59" fmla="*/ 4093 h 4320"/>
                  <a:gd name="T60" fmla="*/ 2990 w 5713"/>
                  <a:gd name="T61" fmla="*/ 3942 h 4320"/>
                  <a:gd name="T62" fmla="*/ 3034 w 5713"/>
                  <a:gd name="T63" fmla="*/ 3838 h 4320"/>
                  <a:gd name="T64" fmla="*/ 2789 w 5713"/>
                  <a:gd name="T65" fmla="*/ 3815 h 4320"/>
                  <a:gd name="T66" fmla="*/ 2632 w 5713"/>
                  <a:gd name="T67" fmla="*/ 3852 h 4320"/>
                  <a:gd name="T68" fmla="*/ 2598 w 5713"/>
                  <a:gd name="T69" fmla="*/ 3974 h 4320"/>
                  <a:gd name="T70" fmla="*/ 2478 w 5713"/>
                  <a:gd name="T71" fmla="*/ 4184 h 4320"/>
                  <a:gd name="T72" fmla="*/ 2169 w 5713"/>
                  <a:gd name="T73" fmla="*/ 4316 h 4320"/>
                  <a:gd name="T74" fmla="*/ 1723 w 5713"/>
                  <a:gd name="T75" fmla="*/ 4236 h 4320"/>
                  <a:gd name="T76" fmla="*/ 1515 w 5713"/>
                  <a:gd name="T77" fmla="*/ 4069 h 4320"/>
                  <a:gd name="T78" fmla="*/ 1203 w 5713"/>
                  <a:gd name="T79" fmla="*/ 3952 h 4320"/>
                  <a:gd name="T80" fmla="*/ 1017 w 5713"/>
                  <a:gd name="T81" fmla="*/ 3803 h 4320"/>
                  <a:gd name="T82" fmla="*/ 154 w 5713"/>
                  <a:gd name="T83" fmla="*/ 2099 h 4320"/>
                  <a:gd name="T84" fmla="*/ 5 w 5713"/>
                  <a:gd name="T85" fmla="*/ 1861 h 4320"/>
                  <a:gd name="T86" fmla="*/ 365 w 5713"/>
                  <a:gd name="T87" fmla="*/ 1116 h 4320"/>
                  <a:gd name="T88" fmla="*/ 870 w 5713"/>
                  <a:gd name="T89" fmla="*/ 1116 h 4320"/>
                  <a:gd name="T90" fmla="*/ 1395 w 5713"/>
                  <a:gd name="T91" fmla="*/ 1046 h 4320"/>
                  <a:gd name="T92" fmla="*/ 1497 w 5713"/>
                  <a:gd name="T93" fmla="*/ 992 h 4320"/>
                  <a:gd name="T94" fmla="*/ 1664 w 5713"/>
                  <a:gd name="T95" fmla="*/ 999 h 4320"/>
                  <a:gd name="T96" fmla="*/ 1814 w 5713"/>
                  <a:gd name="T97" fmla="*/ 995 h 4320"/>
                  <a:gd name="T98" fmla="*/ 2017 w 5713"/>
                  <a:gd name="T99" fmla="*/ 866 h 4320"/>
                  <a:gd name="T100" fmla="*/ 2260 w 5713"/>
                  <a:gd name="T101" fmla="*/ 782 h 4320"/>
                  <a:gd name="T102" fmla="*/ 2191 w 5713"/>
                  <a:gd name="T103" fmla="*/ 726 h 4320"/>
                  <a:gd name="T104" fmla="*/ 2056 w 5713"/>
                  <a:gd name="T105" fmla="*/ 670 h 4320"/>
                  <a:gd name="T106" fmla="*/ 2044 w 5713"/>
                  <a:gd name="T107" fmla="*/ 612 h 4320"/>
                  <a:gd name="T108" fmla="*/ 1973 w 5713"/>
                  <a:gd name="T109" fmla="*/ 575 h 4320"/>
                  <a:gd name="T110" fmla="*/ 1870 w 5713"/>
                  <a:gd name="T111" fmla="*/ 557 h 4320"/>
                  <a:gd name="T112" fmla="*/ 1689 w 5713"/>
                  <a:gd name="T113" fmla="*/ 406 h 4320"/>
                  <a:gd name="T114" fmla="*/ 2125 w 5713"/>
                  <a:gd name="T115" fmla="*/ 336 h 4320"/>
                  <a:gd name="T116" fmla="*/ 2740 w 5713"/>
                  <a:gd name="T117" fmla="*/ 30 h 43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5713" h="4320">
                    <a:moveTo>
                      <a:pt x="3348" y="0"/>
                    </a:moveTo>
                    <a:lnTo>
                      <a:pt x="3355" y="8"/>
                    </a:lnTo>
                    <a:lnTo>
                      <a:pt x="3360" y="16"/>
                    </a:lnTo>
                    <a:lnTo>
                      <a:pt x="3363" y="24"/>
                    </a:lnTo>
                    <a:lnTo>
                      <a:pt x="3365" y="32"/>
                    </a:lnTo>
                    <a:lnTo>
                      <a:pt x="3365" y="40"/>
                    </a:lnTo>
                    <a:lnTo>
                      <a:pt x="3365" y="48"/>
                    </a:lnTo>
                    <a:lnTo>
                      <a:pt x="3365" y="58"/>
                    </a:lnTo>
                    <a:lnTo>
                      <a:pt x="3365" y="66"/>
                    </a:lnTo>
                    <a:lnTo>
                      <a:pt x="3368" y="74"/>
                    </a:lnTo>
                    <a:lnTo>
                      <a:pt x="3373" y="83"/>
                    </a:lnTo>
                    <a:lnTo>
                      <a:pt x="3375" y="95"/>
                    </a:lnTo>
                    <a:lnTo>
                      <a:pt x="3377" y="107"/>
                    </a:lnTo>
                    <a:lnTo>
                      <a:pt x="3380" y="119"/>
                    </a:lnTo>
                    <a:lnTo>
                      <a:pt x="3385" y="131"/>
                    </a:lnTo>
                    <a:lnTo>
                      <a:pt x="3390" y="142"/>
                    </a:lnTo>
                    <a:lnTo>
                      <a:pt x="3395" y="154"/>
                    </a:lnTo>
                    <a:lnTo>
                      <a:pt x="3402" y="165"/>
                    </a:lnTo>
                    <a:lnTo>
                      <a:pt x="3409" y="175"/>
                    </a:lnTo>
                    <a:lnTo>
                      <a:pt x="3417" y="187"/>
                    </a:lnTo>
                    <a:lnTo>
                      <a:pt x="3424" y="197"/>
                    </a:lnTo>
                    <a:lnTo>
                      <a:pt x="3493" y="195"/>
                    </a:lnTo>
                    <a:lnTo>
                      <a:pt x="3554" y="191"/>
                    </a:lnTo>
                    <a:lnTo>
                      <a:pt x="3613" y="187"/>
                    </a:lnTo>
                    <a:lnTo>
                      <a:pt x="3667" y="182"/>
                    </a:lnTo>
                    <a:lnTo>
                      <a:pt x="3721" y="179"/>
                    </a:lnTo>
                    <a:lnTo>
                      <a:pt x="3775" y="174"/>
                    </a:lnTo>
                    <a:lnTo>
                      <a:pt x="3831" y="170"/>
                    </a:lnTo>
                    <a:lnTo>
                      <a:pt x="3887" y="166"/>
                    </a:lnTo>
                    <a:lnTo>
                      <a:pt x="3946" y="164"/>
                    </a:lnTo>
                    <a:lnTo>
                      <a:pt x="4010" y="162"/>
                    </a:lnTo>
                    <a:lnTo>
                      <a:pt x="4015" y="178"/>
                    </a:lnTo>
                    <a:lnTo>
                      <a:pt x="4020" y="195"/>
                    </a:lnTo>
                    <a:lnTo>
                      <a:pt x="4025" y="211"/>
                    </a:lnTo>
                    <a:lnTo>
                      <a:pt x="4029" y="228"/>
                    </a:lnTo>
                    <a:lnTo>
                      <a:pt x="4037" y="244"/>
                    </a:lnTo>
                    <a:lnTo>
                      <a:pt x="4042" y="261"/>
                    </a:lnTo>
                    <a:lnTo>
                      <a:pt x="4044" y="277"/>
                    </a:lnTo>
                    <a:lnTo>
                      <a:pt x="4049" y="294"/>
                    </a:lnTo>
                    <a:lnTo>
                      <a:pt x="4051" y="310"/>
                    </a:lnTo>
                    <a:lnTo>
                      <a:pt x="4054" y="326"/>
                    </a:lnTo>
                    <a:lnTo>
                      <a:pt x="3701" y="371"/>
                    </a:lnTo>
                    <a:lnTo>
                      <a:pt x="3689" y="381"/>
                    </a:lnTo>
                    <a:lnTo>
                      <a:pt x="3686" y="390"/>
                    </a:lnTo>
                    <a:lnTo>
                      <a:pt x="3694" y="398"/>
                    </a:lnTo>
                    <a:lnTo>
                      <a:pt x="3703" y="406"/>
                    </a:lnTo>
                    <a:lnTo>
                      <a:pt x="3718" y="413"/>
                    </a:lnTo>
                    <a:lnTo>
                      <a:pt x="3735" y="420"/>
                    </a:lnTo>
                    <a:lnTo>
                      <a:pt x="3752" y="427"/>
                    </a:lnTo>
                    <a:lnTo>
                      <a:pt x="3770" y="435"/>
                    </a:lnTo>
                    <a:lnTo>
                      <a:pt x="3782" y="443"/>
                    </a:lnTo>
                    <a:lnTo>
                      <a:pt x="3789" y="453"/>
                    </a:lnTo>
                    <a:lnTo>
                      <a:pt x="3797" y="468"/>
                    </a:lnTo>
                    <a:lnTo>
                      <a:pt x="3799" y="484"/>
                    </a:lnTo>
                    <a:lnTo>
                      <a:pt x="3797" y="499"/>
                    </a:lnTo>
                    <a:lnTo>
                      <a:pt x="3794" y="514"/>
                    </a:lnTo>
                    <a:lnTo>
                      <a:pt x="3787" y="528"/>
                    </a:lnTo>
                    <a:lnTo>
                      <a:pt x="3777" y="542"/>
                    </a:lnTo>
                    <a:lnTo>
                      <a:pt x="3767" y="556"/>
                    </a:lnTo>
                    <a:lnTo>
                      <a:pt x="3755" y="570"/>
                    </a:lnTo>
                    <a:lnTo>
                      <a:pt x="3740" y="582"/>
                    </a:lnTo>
                    <a:lnTo>
                      <a:pt x="3725" y="594"/>
                    </a:lnTo>
                    <a:lnTo>
                      <a:pt x="3713" y="603"/>
                    </a:lnTo>
                    <a:lnTo>
                      <a:pt x="3699" y="610"/>
                    </a:lnTo>
                    <a:lnTo>
                      <a:pt x="3679" y="614"/>
                    </a:lnTo>
                    <a:lnTo>
                      <a:pt x="3659" y="619"/>
                    </a:lnTo>
                    <a:lnTo>
                      <a:pt x="3640" y="623"/>
                    </a:lnTo>
                    <a:lnTo>
                      <a:pt x="3620" y="628"/>
                    </a:lnTo>
                    <a:lnTo>
                      <a:pt x="3603" y="634"/>
                    </a:lnTo>
                    <a:lnTo>
                      <a:pt x="3591" y="642"/>
                    </a:lnTo>
                    <a:lnTo>
                      <a:pt x="3581" y="651"/>
                    </a:lnTo>
                    <a:lnTo>
                      <a:pt x="3576" y="663"/>
                    </a:lnTo>
                    <a:lnTo>
                      <a:pt x="3576" y="676"/>
                    </a:lnTo>
                    <a:lnTo>
                      <a:pt x="3574" y="688"/>
                    </a:lnTo>
                    <a:lnTo>
                      <a:pt x="3569" y="701"/>
                    </a:lnTo>
                    <a:lnTo>
                      <a:pt x="3564" y="714"/>
                    </a:lnTo>
                    <a:lnTo>
                      <a:pt x="3556" y="726"/>
                    </a:lnTo>
                    <a:lnTo>
                      <a:pt x="3547" y="739"/>
                    </a:lnTo>
                    <a:lnTo>
                      <a:pt x="3537" y="752"/>
                    </a:lnTo>
                    <a:lnTo>
                      <a:pt x="3529" y="765"/>
                    </a:lnTo>
                    <a:lnTo>
                      <a:pt x="3520" y="778"/>
                    </a:lnTo>
                    <a:lnTo>
                      <a:pt x="3512" y="790"/>
                    </a:lnTo>
                    <a:lnTo>
                      <a:pt x="3542" y="790"/>
                    </a:lnTo>
                    <a:lnTo>
                      <a:pt x="3574" y="789"/>
                    </a:lnTo>
                    <a:lnTo>
                      <a:pt x="3603" y="787"/>
                    </a:lnTo>
                    <a:lnTo>
                      <a:pt x="3635" y="783"/>
                    </a:lnTo>
                    <a:lnTo>
                      <a:pt x="3667" y="781"/>
                    </a:lnTo>
                    <a:lnTo>
                      <a:pt x="3699" y="779"/>
                    </a:lnTo>
                    <a:lnTo>
                      <a:pt x="3730" y="779"/>
                    </a:lnTo>
                    <a:lnTo>
                      <a:pt x="3760" y="779"/>
                    </a:lnTo>
                    <a:lnTo>
                      <a:pt x="3792" y="782"/>
                    </a:lnTo>
                    <a:lnTo>
                      <a:pt x="3821" y="787"/>
                    </a:lnTo>
                    <a:lnTo>
                      <a:pt x="3833" y="807"/>
                    </a:lnTo>
                    <a:lnTo>
                      <a:pt x="3838" y="827"/>
                    </a:lnTo>
                    <a:lnTo>
                      <a:pt x="3841" y="846"/>
                    </a:lnTo>
                    <a:lnTo>
                      <a:pt x="3838" y="866"/>
                    </a:lnTo>
                    <a:lnTo>
                      <a:pt x="3833" y="885"/>
                    </a:lnTo>
                    <a:lnTo>
                      <a:pt x="3828" y="904"/>
                    </a:lnTo>
                    <a:lnTo>
                      <a:pt x="3821" y="925"/>
                    </a:lnTo>
                    <a:lnTo>
                      <a:pt x="3814" y="944"/>
                    </a:lnTo>
                    <a:lnTo>
                      <a:pt x="3809" y="964"/>
                    </a:lnTo>
                    <a:lnTo>
                      <a:pt x="3806" y="984"/>
                    </a:lnTo>
                    <a:lnTo>
                      <a:pt x="3831" y="990"/>
                    </a:lnTo>
                    <a:lnTo>
                      <a:pt x="3855" y="996"/>
                    </a:lnTo>
                    <a:lnTo>
                      <a:pt x="3882" y="999"/>
                    </a:lnTo>
                    <a:lnTo>
                      <a:pt x="3912" y="1002"/>
                    </a:lnTo>
                    <a:lnTo>
                      <a:pt x="3944" y="1003"/>
                    </a:lnTo>
                    <a:lnTo>
                      <a:pt x="3973" y="1004"/>
                    </a:lnTo>
                    <a:lnTo>
                      <a:pt x="4005" y="1005"/>
                    </a:lnTo>
                    <a:lnTo>
                      <a:pt x="4034" y="1005"/>
                    </a:lnTo>
                    <a:lnTo>
                      <a:pt x="4061" y="1006"/>
                    </a:lnTo>
                    <a:lnTo>
                      <a:pt x="4086" y="1008"/>
                    </a:lnTo>
                    <a:lnTo>
                      <a:pt x="4086" y="1010"/>
                    </a:lnTo>
                    <a:lnTo>
                      <a:pt x="4086" y="1012"/>
                    </a:lnTo>
                    <a:lnTo>
                      <a:pt x="4088" y="1013"/>
                    </a:lnTo>
                    <a:lnTo>
                      <a:pt x="4088" y="1014"/>
                    </a:lnTo>
                    <a:lnTo>
                      <a:pt x="4088" y="1015"/>
                    </a:lnTo>
                    <a:lnTo>
                      <a:pt x="4088" y="1016"/>
                    </a:lnTo>
                    <a:lnTo>
                      <a:pt x="4091" y="1018"/>
                    </a:lnTo>
                    <a:lnTo>
                      <a:pt x="4093" y="1019"/>
                    </a:lnTo>
                    <a:lnTo>
                      <a:pt x="4096" y="1020"/>
                    </a:lnTo>
                    <a:lnTo>
                      <a:pt x="4098" y="1020"/>
                    </a:lnTo>
                    <a:lnTo>
                      <a:pt x="4115" y="1013"/>
                    </a:lnTo>
                    <a:lnTo>
                      <a:pt x="4132" y="1007"/>
                    </a:lnTo>
                    <a:lnTo>
                      <a:pt x="4152" y="1002"/>
                    </a:lnTo>
                    <a:lnTo>
                      <a:pt x="4172" y="997"/>
                    </a:lnTo>
                    <a:lnTo>
                      <a:pt x="4191" y="994"/>
                    </a:lnTo>
                    <a:lnTo>
                      <a:pt x="4213" y="990"/>
                    </a:lnTo>
                    <a:lnTo>
                      <a:pt x="4235" y="987"/>
                    </a:lnTo>
                    <a:lnTo>
                      <a:pt x="4255" y="984"/>
                    </a:lnTo>
                    <a:lnTo>
                      <a:pt x="4277" y="982"/>
                    </a:lnTo>
                    <a:lnTo>
                      <a:pt x="4299" y="979"/>
                    </a:lnTo>
                    <a:lnTo>
                      <a:pt x="4333" y="987"/>
                    </a:lnTo>
                    <a:lnTo>
                      <a:pt x="4360" y="997"/>
                    </a:lnTo>
                    <a:lnTo>
                      <a:pt x="4382" y="1008"/>
                    </a:lnTo>
                    <a:lnTo>
                      <a:pt x="4402" y="1022"/>
                    </a:lnTo>
                    <a:lnTo>
                      <a:pt x="4414" y="1037"/>
                    </a:lnTo>
                    <a:lnTo>
                      <a:pt x="4426" y="1052"/>
                    </a:lnTo>
                    <a:lnTo>
                      <a:pt x="4436" y="1068"/>
                    </a:lnTo>
                    <a:lnTo>
                      <a:pt x="4446" y="1085"/>
                    </a:lnTo>
                    <a:lnTo>
                      <a:pt x="4456" y="1101"/>
                    </a:lnTo>
                    <a:lnTo>
                      <a:pt x="4468" y="1116"/>
                    </a:lnTo>
                    <a:lnTo>
                      <a:pt x="5351" y="1119"/>
                    </a:lnTo>
                    <a:lnTo>
                      <a:pt x="5351" y="1452"/>
                    </a:lnTo>
                    <a:lnTo>
                      <a:pt x="5387" y="1466"/>
                    </a:lnTo>
                    <a:lnTo>
                      <a:pt x="5424" y="1478"/>
                    </a:lnTo>
                    <a:lnTo>
                      <a:pt x="5463" y="1492"/>
                    </a:lnTo>
                    <a:lnTo>
                      <a:pt x="5503" y="1504"/>
                    </a:lnTo>
                    <a:lnTo>
                      <a:pt x="5542" y="1517"/>
                    </a:lnTo>
                    <a:lnTo>
                      <a:pt x="5578" y="1531"/>
                    </a:lnTo>
                    <a:lnTo>
                      <a:pt x="5610" y="1547"/>
                    </a:lnTo>
                    <a:lnTo>
                      <a:pt x="5642" y="1563"/>
                    </a:lnTo>
                    <a:lnTo>
                      <a:pt x="5667" y="1581"/>
                    </a:lnTo>
                    <a:lnTo>
                      <a:pt x="5686" y="1602"/>
                    </a:lnTo>
                    <a:lnTo>
                      <a:pt x="5706" y="1648"/>
                    </a:lnTo>
                    <a:lnTo>
                      <a:pt x="5713" y="1695"/>
                    </a:lnTo>
                    <a:lnTo>
                      <a:pt x="5708" y="1742"/>
                    </a:lnTo>
                    <a:lnTo>
                      <a:pt x="5694" y="1788"/>
                    </a:lnTo>
                    <a:lnTo>
                      <a:pt x="5669" y="1834"/>
                    </a:lnTo>
                    <a:lnTo>
                      <a:pt x="5637" y="1877"/>
                    </a:lnTo>
                    <a:lnTo>
                      <a:pt x="5603" y="1922"/>
                    </a:lnTo>
                    <a:lnTo>
                      <a:pt x="5561" y="1964"/>
                    </a:lnTo>
                    <a:lnTo>
                      <a:pt x="5517" y="2005"/>
                    </a:lnTo>
                    <a:lnTo>
                      <a:pt x="5473" y="2045"/>
                    </a:lnTo>
                    <a:lnTo>
                      <a:pt x="5458" y="2052"/>
                    </a:lnTo>
                    <a:lnTo>
                      <a:pt x="5446" y="2059"/>
                    </a:lnTo>
                    <a:lnTo>
                      <a:pt x="5431" y="2066"/>
                    </a:lnTo>
                    <a:lnTo>
                      <a:pt x="5417" y="2071"/>
                    </a:lnTo>
                    <a:lnTo>
                      <a:pt x="5402" y="2077"/>
                    </a:lnTo>
                    <a:lnTo>
                      <a:pt x="5390" y="2083"/>
                    </a:lnTo>
                    <a:lnTo>
                      <a:pt x="5375" y="2088"/>
                    </a:lnTo>
                    <a:lnTo>
                      <a:pt x="5360" y="2094"/>
                    </a:lnTo>
                    <a:lnTo>
                      <a:pt x="5346" y="2101"/>
                    </a:lnTo>
                    <a:lnTo>
                      <a:pt x="5333" y="2107"/>
                    </a:lnTo>
                    <a:lnTo>
                      <a:pt x="5314" y="2654"/>
                    </a:lnTo>
                    <a:lnTo>
                      <a:pt x="5321" y="2666"/>
                    </a:lnTo>
                    <a:lnTo>
                      <a:pt x="5324" y="2677"/>
                    </a:lnTo>
                    <a:lnTo>
                      <a:pt x="5324" y="2688"/>
                    </a:lnTo>
                    <a:lnTo>
                      <a:pt x="5321" y="2700"/>
                    </a:lnTo>
                    <a:lnTo>
                      <a:pt x="5319" y="2711"/>
                    </a:lnTo>
                    <a:lnTo>
                      <a:pt x="5316" y="2723"/>
                    </a:lnTo>
                    <a:lnTo>
                      <a:pt x="5314" y="2733"/>
                    </a:lnTo>
                    <a:lnTo>
                      <a:pt x="5311" y="2744"/>
                    </a:lnTo>
                    <a:lnTo>
                      <a:pt x="5311" y="2755"/>
                    </a:lnTo>
                    <a:lnTo>
                      <a:pt x="5314" y="2765"/>
                    </a:lnTo>
                    <a:lnTo>
                      <a:pt x="5297" y="3818"/>
                    </a:lnTo>
                    <a:lnTo>
                      <a:pt x="5179" y="3818"/>
                    </a:lnTo>
                    <a:lnTo>
                      <a:pt x="5059" y="3818"/>
                    </a:lnTo>
                    <a:lnTo>
                      <a:pt x="4939" y="3818"/>
                    </a:lnTo>
                    <a:lnTo>
                      <a:pt x="4819" y="3818"/>
                    </a:lnTo>
                    <a:lnTo>
                      <a:pt x="4699" y="3818"/>
                    </a:lnTo>
                    <a:lnTo>
                      <a:pt x="4581" y="3818"/>
                    </a:lnTo>
                    <a:lnTo>
                      <a:pt x="4463" y="3818"/>
                    </a:lnTo>
                    <a:lnTo>
                      <a:pt x="4353" y="3818"/>
                    </a:lnTo>
                    <a:lnTo>
                      <a:pt x="4245" y="3818"/>
                    </a:lnTo>
                    <a:lnTo>
                      <a:pt x="4142" y="3818"/>
                    </a:lnTo>
                    <a:lnTo>
                      <a:pt x="4105" y="3847"/>
                    </a:lnTo>
                    <a:lnTo>
                      <a:pt x="4154" y="3859"/>
                    </a:lnTo>
                    <a:lnTo>
                      <a:pt x="4206" y="3868"/>
                    </a:lnTo>
                    <a:lnTo>
                      <a:pt x="4260" y="3877"/>
                    </a:lnTo>
                    <a:lnTo>
                      <a:pt x="4311" y="3886"/>
                    </a:lnTo>
                    <a:lnTo>
                      <a:pt x="4363" y="3895"/>
                    </a:lnTo>
                    <a:lnTo>
                      <a:pt x="4409" y="3907"/>
                    </a:lnTo>
                    <a:lnTo>
                      <a:pt x="4453" y="3920"/>
                    </a:lnTo>
                    <a:lnTo>
                      <a:pt x="4490" y="3936"/>
                    </a:lnTo>
                    <a:lnTo>
                      <a:pt x="4522" y="3957"/>
                    </a:lnTo>
                    <a:lnTo>
                      <a:pt x="4547" y="3982"/>
                    </a:lnTo>
                    <a:lnTo>
                      <a:pt x="4554" y="4005"/>
                    </a:lnTo>
                    <a:lnTo>
                      <a:pt x="4556" y="4028"/>
                    </a:lnTo>
                    <a:lnTo>
                      <a:pt x="4556" y="4051"/>
                    </a:lnTo>
                    <a:lnTo>
                      <a:pt x="4554" y="4074"/>
                    </a:lnTo>
                    <a:lnTo>
                      <a:pt x="4549" y="4098"/>
                    </a:lnTo>
                    <a:lnTo>
                      <a:pt x="4542" y="4120"/>
                    </a:lnTo>
                    <a:lnTo>
                      <a:pt x="4537" y="4143"/>
                    </a:lnTo>
                    <a:lnTo>
                      <a:pt x="4529" y="4165"/>
                    </a:lnTo>
                    <a:lnTo>
                      <a:pt x="4525" y="4188"/>
                    </a:lnTo>
                    <a:lnTo>
                      <a:pt x="4520" y="4208"/>
                    </a:lnTo>
                    <a:lnTo>
                      <a:pt x="4456" y="4242"/>
                    </a:lnTo>
                    <a:lnTo>
                      <a:pt x="4385" y="4267"/>
                    </a:lnTo>
                    <a:lnTo>
                      <a:pt x="4306" y="4284"/>
                    </a:lnTo>
                    <a:lnTo>
                      <a:pt x="4225" y="4296"/>
                    </a:lnTo>
                    <a:lnTo>
                      <a:pt x="4140" y="4302"/>
                    </a:lnTo>
                    <a:lnTo>
                      <a:pt x="4051" y="4304"/>
                    </a:lnTo>
                    <a:lnTo>
                      <a:pt x="3961" y="4303"/>
                    </a:lnTo>
                    <a:lnTo>
                      <a:pt x="3870" y="4300"/>
                    </a:lnTo>
                    <a:lnTo>
                      <a:pt x="3779" y="4294"/>
                    </a:lnTo>
                    <a:lnTo>
                      <a:pt x="3689" y="4287"/>
                    </a:lnTo>
                    <a:lnTo>
                      <a:pt x="3647" y="4278"/>
                    </a:lnTo>
                    <a:lnTo>
                      <a:pt x="3600" y="4269"/>
                    </a:lnTo>
                    <a:lnTo>
                      <a:pt x="3551" y="4260"/>
                    </a:lnTo>
                    <a:lnTo>
                      <a:pt x="3500" y="4248"/>
                    </a:lnTo>
                    <a:lnTo>
                      <a:pt x="3451" y="4237"/>
                    </a:lnTo>
                    <a:lnTo>
                      <a:pt x="3407" y="4223"/>
                    </a:lnTo>
                    <a:lnTo>
                      <a:pt x="3368" y="4207"/>
                    </a:lnTo>
                    <a:lnTo>
                      <a:pt x="3338" y="4189"/>
                    </a:lnTo>
                    <a:lnTo>
                      <a:pt x="3319" y="4166"/>
                    </a:lnTo>
                    <a:lnTo>
                      <a:pt x="3311" y="4140"/>
                    </a:lnTo>
                    <a:lnTo>
                      <a:pt x="3272" y="4125"/>
                    </a:lnTo>
                    <a:lnTo>
                      <a:pt x="3233" y="4109"/>
                    </a:lnTo>
                    <a:lnTo>
                      <a:pt x="3194" y="4093"/>
                    </a:lnTo>
                    <a:lnTo>
                      <a:pt x="3157" y="4076"/>
                    </a:lnTo>
                    <a:lnTo>
                      <a:pt x="3123" y="4058"/>
                    </a:lnTo>
                    <a:lnTo>
                      <a:pt x="3091" y="4039"/>
                    </a:lnTo>
                    <a:lnTo>
                      <a:pt x="3059" y="4020"/>
                    </a:lnTo>
                    <a:lnTo>
                      <a:pt x="3029" y="3999"/>
                    </a:lnTo>
                    <a:lnTo>
                      <a:pt x="3005" y="3978"/>
                    </a:lnTo>
                    <a:lnTo>
                      <a:pt x="2983" y="3955"/>
                    </a:lnTo>
                    <a:lnTo>
                      <a:pt x="2990" y="3942"/>
                    </a:lnTo>
                    <a:lnTo>
                      <a:pt x="2995" y="3928"/>
                    </a:lnTo>
                    <a:lnTo>
                      <a:pt x="3000" y="3916"/>
                    </a:lnTo>
                    <a:lnTo>
                      <a:pt x="3005" y="3902"/>
                    </a:lnTo>
                    <a:lnTo>
                      <a:pt x="3012" y="3888"/>
                    </a:lnTo>
                    <a:lnTo>
                      <a:pt x="3017" y="3876"/>
                    </a:lnTo>
                    <a:lnTo>
                      <a:pt x="3022" y="3863"/>
                    </a:lnTo>
                    <a:lnTo>
                      <a:pt x="3027" y="3851"/>
                    </a:lnTo>
                    <a:lnTo>
                      <a:pt x="3034" y="3838"/>
                    </a:lnTo>
                    <a:lnTo>
                      <a:pt x="3039" y="3827"/>
                    </a:lnTo>
                    <a:lnTo>
                      <a:pt x="3005" y="3819"/>
                    </a:lnTo>
                    <a:lnTo>
                      <a:pt x="2971" y="3813"/>
                    </a:lnTo>
                    <a:lnTo>
                      <a:pt x="2936" y="3812"/>
                    </a:lnTo>
                    <a:lnTo>
                      <a:pt x="2902" y="3812"/>
                    </a:lnTo>
                    <a:lnTo>
                      <a:pt x="2865" y="3813"/>
                    </a:lnTo>
                    <a:lnTo>
                      <a:pt x="2828" y="3814"/>
                    </a:lnTo>
                    <a:lnTo>
                      <a:pt x="2789" y="3815"/>
                    </a:lnTo>
                    <a:lnTo>
                      <a:pt x="2750" y="3816"/>
                    </a:lnTo>
                    <a:lnTo>
                      <a:pt x="2706" y="3815"/>
                    </a:lnTo>
                    <a:lnTo>
                      <a:pt x="2659" y="3811"/>
                    </a:lnTo>
                    <a:lnTo>
                      <a:pt x="2647" y="3818"/>
                    </a:lnTo>
                    <a:lnTo>
                      <a:pt x="2640" y="3824"/>
                    </a:lnTo>
                    <a:lnTo>
                      <a:pt x="2635" y="3834"/>
                    </a:lnTo>
                    <a:lnTo>
                      <a:pt x="2632" y="3843"/>
                    </a:lnTo>
                    <a:lnTo>
                      <a:pt x="2632" y="3852"/>
                    </a:lnTo>
                    <a:lnTo>
                      <a:pt x="2632" y="3861"/>
                    </a:lnTo>
                    <a:lnTo>
                      <a:pt x="2632" y="3870"/>
                    </a:lnTo>
                    <a:lnTo>
                      <a:pt x="2632" y="3879"/>
                    </a:lnTo>
                    <a:lnTo>
                      <a:pt x="2630" y="3886"/>
                    </a:lnTo>
                    <a:lnTo>
                      <a:pt x="2623" y="3893"/>
                    </a:lnTo>
                    <a:lnTo>
                      <a:pt x="2615" y="3920"/>
                    </a:lnTo>
                    <a:lnTo>
                      <a:pt x="2608" y="3947"/>
                    </a:lnTo>
                    <a:lnTo>
                      <a:pt x="2598" y="3974"/>
                    </a:lnTo>
                    <a:lnTo>
                      <a:pt x="2591" y="4003"/>
                    </a:lnTo>
                    <a:lnTo>
                      <a:pt x="2578" y="4030"/>
                    </a:lnTo>
                    <a:lnTo>
                      <a:pt x="2566" y="4058"/>
                    </a:lnTo>
                    <a:lnTo>
                      <a:pt x="2554" y="4084"/>
                    </a:lnTo>
                    <a:lnTo>
                      <a:pt x="2537" y="4110"/>
                    </a:lnTo>
                    <a:lnTo>
                      <a:pt x="2520" y="4136"/>
                    </a:lnTo>
                    <a:lnTo>
                      <a:pt x="2497" y="4160"/>
                    </a:lnTo>
                    <a:lnTo>
                      <a:pt x="2478" y="4184"/>
                    </a:lnTo>
                    <a:lnTo>
                      <a:pt x="2453" y="4206"/>
                    </a:lnTo>
                    <a:lnTo>
                      <a:pt x="2422" y="4228"/>
                    </a:lnTo>
                    <a:lnTo>
                      <a:pt x="2387" y="4248"/>
                    </a:lnTo>
                    <a:lnTo>
                      <a:pt x="2348" y="4267"/>
                    </a:lnTo>
                    <a:lnTo>
                      <a:pt x="2309" y="4283"/>
                    </a:lnTo>
                    <a:lnTo>
                      <a:pt x="2265" y="4296"/>
                    </a:lnTo>
                    <a:lnTo>
                      <a:pt x="2218" y="4308"/>
                    </a:lnTo>
                    <a:lnTo>
                      <a:pt x="2169" y="4316"/>
                    </a:lnTo>
                    <a:lnTo>
                      <a:pt x="2120" y="4320"/>
                    </a:lnTo>
                    <a:lnTo>
                      <a:pt x="2054" y="4319"/>
                    </a:lnTo>
                    <a:lnTo>
                      <a:pt x="1993" y="4312"/>
                    </a:lnTo>
                    <a:lnTo>
                      <a:pt x="1934" y="4303"/>
                    </a:lnTo>
                    <a:lnTo>
                      <a:pt x="1877" y="4290"/>
                    </a:lnTo>
                    <a:lnTo>
                      <a:pt x="1823" y="4274"/>
                    </a:lnTo>
                    <a:lnTo>
                      <a:pt x="1772" y="4255"/>
                    </a:lnTo>
                    <a:lnTo>
                      <a:pt x="1723" y="4236"/>
                    </a:lnTo>
                    <a:lnTo>
                      <a:pt x="1676" y="4215"/>
                    </a:lnTo>
                    <a:lnTo>
                      <a:pt x="1632" y="4194"/>
                    </a:lnTo>
                    <a:lnTo>
                      <a:pt x="1591" y="4173"/>
                    </a:lnTo>
                    <a:lnTo>
                      <a:pt x="1610" y="4143"/>
                    </a:lnTo>
                    <a:lnTo>
                      <a:pt x="1610" y="4119"/>
                    </a:lnTo>
                    <a:lnTo>
                      <a:pt x="1591" y="4100"/>
                    </a:lnTo>
                    <a:lnTo>
                      <a:pt x="1559" y="4083"/>
                    </a:lnTo>
                    <a:lnTo>
                      <a:pt x="1515" y="4069"/>
                    </a:lnTo>
                    <a:lnTo>
                      <a:pt x="1466" y="4056"/>
                    </a:lnTo>
                    <a:lnTo>
                      <a:pt x="1414" y="4044"/>
                    </a:lnTo>
                    <a:lnTo>
                      <a:pt x="1368" y="4032"/>
                    </a:lnTo>
                    <a:lnTo>
                      <a:pt x="1323" y="4019"/>
                    </a:lnTo>
                    <a:lnTo>
                      <a:pt x="1292" y="4003"/>
                    </a:lnTo>
                    <a:lnTo>
                      <a:pt x="1260" y="3987"/>
                    </a:lnTo>
                    <a:lnTo>
                      <a:pt x="1230" y="3971"/>
                    </a:lnTo>
                    <a:lnTo>
                      <a:pt x="1203" y="3952"/>
                    </a:lnTo>
                    <a:lnTo>
                      <a:pt x="1179" y="3934"/>
                    </a:lnTo>
                    <a:lnTo>
                      <a:pt x="1159" y="3915"/>
                    </a:lnTo>
                    <a:lnTo>
                      <a:pt x="1140" y="3895"/>
                    </a:lnTo>
                    <a:lnTo>
                      <a:pt x="1122" y="3875"/>
                    </a:lnTo>
                    <a:lnTo>
                      <a:pt x="1105" y="3855"/>
                    </a:lnTo>
                    <a:lnTo>
                      <a:pt x="1088" y="3835"/>
                    </a:lnTo>
                    <a:lnTo>
                      <a:pt x="1071" y="3814"/>
                    </a:lnTo>
                    <a:lnTo>
                      <a:pt x="1017" y="3803"/>
                    </a:lnTo>
                    <a:lnTo>
                      <a:pt x="348" y="3803"/>
                    </a:lnTo>
                    <a:lnTo>
                      <a:pt x="355" y="2144"/>
                    </a:lnTo>
                    <a:lnTo>
                      <a:pt x="319" y="2140"/>
                    </a:lnTo>
                    <a:lnTo>
                      <a:pt x="284" y="2133"/>
                    </a:lnTo>
                    <a:lnTo>
                      <a:pt x="250" y="2126"/>
                    </a:lnTo>
                    <a:lnTo>
                      <a:pt x="216" y="2118"/>
                    </a:lnTo>
                    <a:lnTo>
                      <a:pt x="184" y="2109"/>
                    </a:lnTo>
                    <a:lnTo>
                      <a:pt x="154" y="2099"/>
                    </a:lnTo>
                    <a:lnTo>
                      <a:pt x="127" y="2087"/>
                    </a:lnTo>
                    <a:lnTo>
                      <a:pt x="103" y="2074"/>
                    </a:lnTo>
                    <a:lnTo>
                      <a:pt x="81" y="2059"/>
                    </a:lnTo>
                    <a:lnTo>
                      <a:pt x="64" y="2042"/>
                    </a:lnTo>
                    <a:lnTo>
                      <a:pt x="46" y="1999"/>
                    </a:lnTo>
                    <a:lnTo>
                      <a:pt x="32" y="1955"/>
                    </a:lnTo>
                    <a:lnTo>
                      <a:pt x="15" y="1908"/>
                    </a:lnTo>
                    <a:lnTo>
                      <a:pt x="5" y="1861"/>
                    </a:lnTo>
                    <a:lnTo>
                      <a:pt x="0" y="1813"/>
                    </a:lnTo>
                    <a:lnTo>
                      <a:pt x="2" y="1766"/>
                    </a:lnTo>
                    <a:lnTo>
                      <a:pt x="17" y="1720"/>
                    </a:lnTo>
                    <a:lnTo>
                      <a:pt x="42" y="1677"/>
                    </a:lnTo>
                    <a:lnTo>
                      <a:pt x="81" y="1635"/>
                    </a:lnTo>
                    <a:lnTo>
                      <a:pt x="135" y="1596"/>
                    </a:lnTo>
                    <a:lnTo>
                      <a:pt x="348" y="1543"/>
                    </a:lnTo>
                    <a:lnTo>
                      <a:pt x="365" y="1116"/>
                    </a:lnTo>
                    <a:lnTo>
                      <a:pt x="421" y="1116"/>
                    </a:lnTo>
                    <a:lnTo>
                      <a:pt x="485" y="1116"/>
                    </a:lnTo>
                    <a:lnTo>
                      <a:pt x="556" y="1116"/>
                    </a:lnTo>
                    <a:lnTo>
                      <a:pt x="630" y="1116"/>
                    </a:lnTo>
                    <a:lnTo>
                      <a:pt x="701" y="1116"/>
                    </a:lnTo>
                    <a:lnTo>
                      <a:pt x="767" y="1116"/>
                    </a:lnTo>
                    <a:lnTo>
                      <a:pt x="823" y="1116"/>
                    </a:lnTo>
                    <a:lnTo>
                      <a:pt x="870" y="1116"/>
                    </a:lnTo>
                    <a:lnTo>
                      <a:pt x="899" y="1116"/>
                    </a:lnTo>
                    <a:lnTo>
                      <a:pt x="909" y="1116"/>
                    </a:lnTo>
                    <a:lnTo>
                      <a:pt x="1319" y="1111"/>
                    </a:lnTo>
                    <a:lnTo>
                      <a:pt x="1331" y="1100"/>
                    </a:lnTo>
                    <a:lnTo>
                      <a:pt x="1345" y="1086"/>
                    </a:lnTo>
                    <a:lnTo>
                      <a:pt x="1360" y="1074"/>
                    </a:lnTo>
                    <a:lnTo>
                      <a:pt x="1377" y="1060"/>
                    </a:lnTo>
                    <a:lnTo>
                      <a:pt x="1395" y="1046"/>
                    </a:lnTo>
                    <a:lnTo>
                      <a:pt x="1412" y="1035"/>
                    </a:lnTo>
                    <a:lnTo>
                      <a:pt x="1424" y="1024"/>
                    </a:lnTo>
                    <a:lnTo>
                      <a:pt x="1436" y="1016"/>
                    </a:lnTo>
                    <a:lnTo>
                      <a:pt x="1444" y="1011"/>
                    </a:lnTo>
                    <a:lnTo>
                      <a:pt x="1446" y="1008"/>
                    </a:lnTo>
                    <a:lnTo>
                      <a:pt x="1461" y="1003"/>
                    </a:lnTo>
                    <a:lnTo>
                      <a:pt x="1478" y="997"/>
                    </a:lnTo>
                    <a:lnTo>
                      <a:pt x="1497" y="992"/>
                    </a:lnTo>
                    <a:lnTo>
                      <a:pt x="1517" y="988"/>
                    </a:lnTo>
                    <a:lnTo>
                      <a:pt x="1539" y="986"/>
                    </a:lnTo>
                    <a:lnTo>
                      <a:pt x="1564" y="983"/>
                    </a:lnTo>
                    <a:lnTo>
                      <a:pt x="1586" y="983"/>
                    </a:lnTo>
                    <a:lnTo>
                      <a:pt x="1610" y="984"/>
                    </a:lnTo>
                    <a:lnTo>
                      <a:pt x="1632" y="988"/>
                    </a:lnTo>
                    <a:lnTo>
                      <a:pt x="1652" y="992"/>
                    </a:lnTo>
                    <a:lnTo>
                      <a:pt x="1664" y="999"/>
                    </a:lnTo>
                    <a:lnTo>
                      <a:pt x="1676" y="1003"/>
                    </a:lnTo>
                    <a:lnTo>
                      <a:pt x="1694" y="1005"/>
                    </a:lnTo>
                    <a:lnTo>
                      <a:pt x="1713" y="1005"/>
                    </a:lnTo>
                    <a:lnTo>
                      <a:pt x="1733" y="1004"/>
                    </a:lnTo>
                    <a:lnTo>
                      <a:pt x="1752" y="1002"/>
                    </a:lnTo>
                    <a:lnTo>
                      <a:pt x="1774" y="999"/>
                    </a:lnTo>
                    <a:lnTo>
                      <a:pt x="1794" y="997"/>
                    </a:lnTo>
                    <a:lnTo>
                      <a:pt x="1814" y="995"/>
                    </a:lnTo>
                    <a:lnTo>
                      <a:pt x="1828" y="992"/>
                    </a:lnTo>
                    <a:lnTo>
                      <a:pt x="1897" y="991"/>
                    </a:lnTo>
                    <a:lnTo>
                      <a:pt x="1941" y="982"/>
                    </a:lnTo>
                    <a:lnTo>
                      <a:pt x="1973" y="966"/>
                    </a:lnTo>
                    <a:lnTo>
                      <a:pt x="1990" y="944"/>
                    </a:lnTo>
                    <a:lnTo>
                      <a:pt x="2002" y="919"/>
                    </a:lnTo>
                    <a:lnTo>
                      <a:pt x="2010" y="893"/>
                    </a:lnTo>
                    <a:lnTo>
                      <a:pt x="2017" y="866"/>
                    </a:lnTo>
                    <a:lnTo>
                      <a:pt x="2032" y="840"/>
                    </a:lnTo>
                    <a:lnTo>
                      <a:pt x="2056" y="818"/>
                    </a:lnTo>
                    <a:lnTo>
                      <a:pt x="2093" y="799"/>
                    </a:lnTo>
                    <a:lnTo>
                      <a:pt x="2262" y="814"/>
                    </a:lnTo>
                    <a:lnTo>
                      <a:pt x="2267" y="806"/>
                    </a:lnTo>
                    <a:lnTo>
                      <a:pt x="2265" y="797"/>
                    </a:lnTo>
                    <a:lnTo>
                      <a:pt x="2262" y="790"/>
                    </a:lnTo>
                    <a:lnTo>
                      <a:pt x="2260" y="782"/>
                    </a:lnTo>
                    <a:lnTo>
                      <a:pt x="2255" y="775"/>
                    </a:lnTo>
                    <a:lnTo>
                      <a:pt x="2247" y="767"/>
                    </a:lnTo>
                    <a:lnTo>
                      <a:pt x="2243" y="759"/>
                    </a:lnTo>
                    <a:lnTo>
                      <a:pt x="2238" y="751"/>
                    </a:lnTo>
                    <a:lnTo>
                      <a:pt x="2235" y="742"/>
                    </a:lnTo>
                    <a:lnTo>
                      <a:pt x="2233" y="732"/>
                    </a:lnTo>
                    <a:lnTo>
                      <a:pt x="2213" y="730"/>
                    </a:lnTo>
                    <a:lnTo>
                      <a:pt x="2191" y="726"/>
                    </a:lnTo>
                    <a:lnTo>
                      <a:pt x="2172" y="723"/>
                    </a:lnTo>
                    <a:lnTo>
                      <a:pt x="2152" y="717"/>
                    </a:lnTo>
                    <a:lnTo>
                      <a:pt x="2132" y="711"/>
                    </a:lnTo>
                    <a:lnTo>
                      <a:pt x="2113" y="706"/>
                    </a:lnTo>
                    <a:lnTo>
                      <a:pt x="2098" y="698"/>
                    </a:lnTo>
                    <a:lnTo>
                      <a:pt x="2081" y="690"/>
                    </a:lnTo>
                    <a:lnTo>
                      <a:pt x="2069" y="680"/>
                    </a:lnTo>
                    <a:lnTo>
                      <a:pt x="2056" y="670"/>
                    </a:lnTo>
                    <a:lnTo>
                      <a:pt x="2051" y="663"/>
                    </a:lnTo>
                    <a:lnTo>
                      <a:pt x="2049" y="655"/>
                    </a:lnTo>
                    <a:lnTo>
                      <a:pt x="2049" y="647"/>
                    </a:lnTo>
                    <a:lnTo>
                      <a:pt x="2051" y="639"/>
                    </a:lnTo>
                    <a:lnTo>
                      <a:pt x="2054" y="631"/>
                    </a:lnTo>
                    <a:lnTo>
                      <a:pt x="2056" y="624"/>
                    </a:lnTo>
                    <a:lnTo>
                      <a:pt x="2054" y="618"/>
                    </a:lnTo>
                    <a:lnTo>
                      <a:pt x="2044" y="612"/>
                    </a:lnTo>
                    <a:lnTo>
                      <a:pt x="2029" y="608"/>
                    </a:lnTo>
                    <a:lnTo>
                      <a:pt x="2005" y="605"/>
                    </a:lnTo>
                    <a:lnTo>
                      <a:pt x="1997" y="602"/>
                    </a:lnTo>
                    <a:lnTo>
                      <a:pt x="1990" y="597"/>
                    </a:lnTo>
                    <a:lnTo>
                      <a:pt x="1985" y="592"/>
                    </a:lnTo>
                    <a:lnTo>
                      <a:pt x="1980" y="587"/>
                    </a:lnTo>
                    <a:lnTo>
                      <a:pt x="1975" y="581"/>
                    </a:lnTo>
                    <a:lnTo>
                      <a:pt x="1973" y="575"/>
                    </a:lnTo>
                    <a:lnTo>
                      <a:pt x="1968" y="570"/>
                    </a:lnTo>
                    <a:lnTo>
                      <a:pt x="1966" y="565"/>
                    </a:lnTo>
                    <a:lnTo>
                      <a:pt x="1963" y="559"/>
                    </a:lnTo>
                    <a:lnTo>
                      <a:pt x="1961" y="556"/>
                    </a:lnTo>
                    <a:lnTo>
                      <a:pt x="1941" y="554"/>
                    </a:lnTo>
                    <a:lnTo>
                      <a:pt x="1917" y="554"/>
                    </a:lnTo>
                    <a:lnTo>
                      <a:pt x="1895" y="555"/>
                    </a:lnTo>
                    <a:lnTo>
                      <a:pt x="1870" y="557"/>
                    </a:lnTo>
                    <a:lnTo>
                      <a:pt x="1846" y="559"/>
                    </a:lnTo>
                    <a:lnTo>
                      <a:pt x="1821" y="563"/>
                    </a:lnTo>
                    <a:lnTo>
                      <a:pt x="1794" y="565"/>
                    </a:lnTo>
                    <a:lnTo>
                      <a:pt x="1767" y="567"/>
                    </a:lnTo>
                    <a:lnTo>
                      <a:pt x="1743" y="568"/>
                    </a:lnTo>
                    <a:lnTo>
                      <a:pt x="1716" y="567"/>
                    </a:lnTo>
                    <a:lnTo>
                      <a:pt x="1635" y="416"/>
                    </a:lnTo>
                    <a:lnTo>
                      <a:pt x="1689" y="406"/>
                    </a:lnTo>
                    <a:lnTo>
                      <a:pt x="1740" y="396"/>
                    </a:lnTo>
                    <a:lnTo>
                      <a:pt x="1794" y="387"/>
                    </a:lnTo>
                    <a:lnTo>
                      <a:pt x="1850" y="376"/>
                    </a:lnTo>
                    <a:lnTo>
                      <a:pt x="1904" y="368"/>
                    </a:lnTo>
                    <a:lnTo>
                      <a:pt x="1958" y="359"/>
                    </a:lnTo>
                    <a:lnTo>
                      <a:pt x="2015" y="351"/>
                    </a:lnTo>
                    <a:lnTo>
                      <a:pt x="2071" y="343"/>
                    </a:lnTo>
                    <a:lnTo>
                      <a:pt x="2125" y="336"/>
                    </a:lnTo>
                    <a:lnTo>
                      <a:pt x="2181" y="330"/>
                    </a:lnTo>
                    <a:lnTo>
                      <a:pt x="2218" y="314"/>
                    </a:lnTo>
                    <a:lnTo>
                      <a:pt x="2145" y="100"/>
                    </a:lnTo>
                    <a:lnTo>
                      <a:pt x="2262" y="84"/>
                    </a:lnTo>
                    <a:lnTo>
                      <a:pt x="2380" y="69"/>
                    </a:lnTo>
                    <a:lnTo>
                      <a:pt x="2500" y="54"/>
                    </a:lnTo>
                    <a:lnTo>
                      <a:pt x="2620" y="42"/>
                    </a:lnTo>
                    <a:lnTo>
                      <a:pt x="2740" y="30"/>
                    </a:lnTo>
                    <a:lnTo>
                      <a:pt x="2863" y="20"/>
                    </a:lnTo>
                    <a:lnTo>
                      <a:pt x="2985" y="12"/>
                    </a:lnTo>
                    <a:lnTo>
                      <a:pt x="3108" y="6"/>
                    </a:lnTo>
                    <a:lnTo>
                      <a:pt x="3228" y="3"/>
                    </a:lnTo>
                    <a:lnTo>
                      <a:pt x="3348" y="2"/>
                    </a:lnTo>
                    <a:lnTo>
                      <a:pt x="3348" y="2"/>
                    </a:lnTo>
                    <a:lnTo>
                      <a:pt x="3348" y="0"/>
                    </a:lnTo>
                    <a:close/>
                  </a:path>
                </a:pathLst>
              </a:custGeom>
              <a:solidFill>
                <a:srgbClr val="0019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480" name="Freeform 24"/>
              <p:cNvSpPr>
                <a:spLocks/>
              </p:cNvSpPr>
              <p:nvPr/>
            </p:nvSpPr>
            <p:spPr bwMode="auto">
              <a:xfrm>
                <a:off x="2380" y="83"/>
                <a:ext cx="890" cy="144"/>
              </a:xfrm>
              <a:custGeom>
                <a:avLst/>
                <a:gdLst>
                  <a:gd name="T0" fmla="*/ 890 w 890"/>
                  <a:gd name="T1" fmla="*/ 41 h 144"/>
                  <a:gd name="T2" fmla="*/ 890 w 890"/>
                  <a:gd name="T3" fmla="*/ 58 h 144"/>
                  <a:gd name="T4" fmla="*/ 804 w 890"/>
                  <a:gd name="T5" fmla="*/ 64 h 144"/>
                  <a:gd name="T6" fmla="*/ 716 w 890"/>
                  <a:gd name="T7" fmla="*/ 69 h 144"/>
                  <a:gd name="T8" fmla="*/ 630 w 890"/>
                  <a:gd name="T9" fmla="*/ 76 h 144"/>
                  <a:gd name="T10" fmla="*/ 540 w 890"/>
                  <a:gd name="T11" fmla="*/ 83 h 144"/>
                  <a:gd name="T12" fmla="*/ 451 w 890"/>
                  <a:gd name="T13" fmla="*/ 90 h 144"/>
                  <a:gd name="T14" fmla="*/ 365 w 890"/>
                  <a:gd name="T15" fmla="*/ 98 h 144"/>
                  <a:gd name="T16" fmla="*/ 277 w 890"/>
                  <a:gd name="T17" fmla="*/ 107 h 144"/>
                  <a:gd name="T18" fmla="*/ 191 w 890"/>
                  <a:gd name="T19" fmla="*/ 117 h 144"/>
                  <a:gd name="T20" fmla="*/ 108 w 890"/>
                  <a:gd name="T21" fmla="*/ 130 h 144"/>
                  <a:gd name="T22" fmla="*/ 25 w 890"/>
                  <a:gd name="T23" fmla="*/ 144 h 144"/>
                  <a:gd name="T24" fmla="*/ 0 w 890"/>
                  <a:gd name="T25" fmla="*/ 79 h 144"/>
                  <a:gd name="T26" fmla="*/ 81 w 890"/>
                  <a:gd name="T27" fmla="*/ 64 h 144"/>
                  <a:gd name="T28" fmla="*/ 164 w 890"/>
                  <a:gd name="T29" fmla="*/ 51 h 144"/>
                  <a:gd name="T30" fmla="*/ 248 w 890"/>
                  <a:gd name="T31" fmla="*/ 40 h 144"/>
                  <a:gd name="T32" fmla="*/ 334 w 890"/>
                  <a:gd name="T33" fmla="*/ 31 h 144"/>
                  <a:gd name="T34" fmla="*/ 422 w 890"/>
                  <a:gd name="T35" fmla="*/ 23 h 144"/>
                  <a:gd name="T36" fmla="*/ 510 w 890"/>
                  <a:gd name="T37" fmla="*/ 16 h 144"/>
                  <a:gd name="T38" fmla="*/ 598 w 890"/>
                  <a:gd name="T39" fmla="*/ 10 h 144"/>
                  <a:gd name="T40" fmla="*/ 687 w 890"/>
                  <a:gd name="T41" fmla="*/ 5 h 144"/>
                  <a:gd name="T42" fmla="*/ 775 w 890"/>
                  <a:gd name="T43" fmla="*/ 2 h 144"/>
                  <a:gd name="T44" fmla="*/ 863 w 890"/>
                  <a:gd name="T45" fmla="*/ 0 h 144"/>
                  <a:gd name="T46" fmla="*/ 890 w 890"/>
                  <a:gd name="T47" fmla="*/ 41 h 144"/>
                  <a:gd name="T48" fmla="*/ 890 w 890"/>
                  <a:gd name="T49" fmla="*/ 41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90" h="144">
                    <a:moveTo>
                      <a:pt x="890" y="41"/>
                    </a:moveTo>
                    <a:lnTo>
                      <a:pt x="890" y="58"/>
                    </a:lnTo>
                    <a:lnTo>
                      <a:pt x="804" y="64"/>
                    </a:lnTo>
                    <a:lnTo>
                      <a:pt x="716" y="69"/>
                    </a:lnTo>
                    <a:lnTo>
                      <a:pt x="630" y="76"/>
                    </a:lnTo>
                    <a:lnTo>
                      <a:pt x="540" y="83"/>
                    </a:lnTo>
                    <a:lnTo>
                      <a:pt x="451" y="90"/>
                    </a:lnTo>
                    <a:lnTo>
                      <a:pt x="365" y="98"/>
                    </a:lnTo>
                    <a:lnTo>
                      <a:pt x="277" y="107"/>
                    </a:lnTo>
                    <a:lnTo>
                      <a:pt x="191" y="117"/>
                    </a:lnTo>
                    <a:lnTo>
                      <a:pt x="108" y="130"/>
                    </a:lnTo>
                    <a:lnTo>
                      <a:pt x="25" y="144"/>
                    </a:lnTo>
                    <a:lnTo>
                      <a:pt x="0" y="79"/>
                    </a:lnTo>
                    <a:lnTo>
                      <a:pt x="81" y="64"/>
                    </a:lnTo>
                    <a:lnTo>
                      <a:pt x="164" y="51"/>
                    </a:lnTo>
                    <a:lnTo>
                      <a:pt x="248" y="40"/>
                    </a:lnTo>
                    <a:lnTo>
                      <a:pt x="334" y="31"/>
                    </a:lnTo>
                    <a:lnTo>
                      <a:pt x="422" y="23"/>
                    </a:lnTo>
                    <a:lnTo>
                      <a:pt x="510" y="16"/>
                    </a:lnTo>
                    <a:lnTo>
                      <a:pt x="598" y="10"/>
                    </a:lnTo>
                    <a:lnTo>
                      <a:pt x="687" y="5"/>
                    </a:lnTo>
                    <a:lnTo>
                      <a:pt x="775" y="2"/>
                    </a:lnTo>
                    <a:lnTo>
                      <a:pt x="863" y="0"/>
                    </a:lnTo>
                    <a:lnTo>
                      <a:pt x="890" y="41"/>
                    </a:lnTo>
                    <a:lnTo>
                      <a:pt x="890" y="41"/>
                    </a:lnTo>
                    <a:close/>
                  </a:path>
                </a:pathLst>
              </a:custGeom>
              <a:solidFill>
                <a:srgbClr val="FFB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481" name="Freeform 25"/>
              <p:cNvSpPr>
                <a:spLocks/>
              </p:cNvSpPr>
              <p:nvPr/>
            </p:nvSpPr>
            <p:spPr bwMode="auto">
              <a:xfrm>
                <a:off x="2412" y="162"/>
                <a:ext cx="875" cy="114"/>
              </a:xfrm>
              <a:custGeom>
                <a:avLst/>
                <a:gdLst>
                  <a:gd name="T0" fmla="*/ 875 w 875"/>
                  <a:gd name="T1" fmla="*/ 20 h 114"/>
                  <a:gd name="T2" fmla="*/ 858 w 875"/>
                  <a:gd name="T3" fmla="*/ 24 h 114"/>
                  <a:gd name="T4" fmla="*/ 838 w 875"/>
                  <a:gd name="T5" fmla="*/ 26 h 114"/>
                  <a:gd name="T6" fmla="*/ 816 w 875"/>
                  <a:gd name="T7" fmla="*/ 28 h 114"/>
                  <a:gd name="T8" fmla="*/ 794 w 875"/>
                  <a:gd name="T9" fmla="*/ 29 h 114"/>
                  <a:gd name="T10" fmla="*/ 770 w 875"/>
                  <a:gd name="T11" fmla="*/ 30 h 114"/>
                  <a:gd name="T12" fmla="*/ 745 w 875"/>
                  <a:gd name="T13" fmla="*/ 32 h 114"/>
                  <a:gd name="T14" fmla="*/ 723 w 875"/>
                  <a:gd name="T15" fmla="*/ 33 h 114"/>
                  <a:gd name="T16" fmla="*/ 699 w 875"/>
                  <a:gd name="T17" fmla="*/ 35 h 114"/>
                  <a:gd name="T18" fmla="*/ 677 w 875"/>
                  <a:gd name="T19" fmla="*/ 37 h 114"/>
                  <a:gd name="T20" fmla="*/ 655 w 875"/>
                  <a:gd name="T21" fmla="*/ 41 h 114"/>
                  <a:gd name="T22" fmla="*/ 588 w 875"/>
                  <a:gd name="T23" fmla="*/ 46 h 114"/>
                  <a:gd name="T24" fmla="*/ 522 w 875"/>
                  <a:gd name="T25" fmla="*/ 52 h 114"/>
                  <a:gd name="T26" fmla="*/ 456 w 875"/>
                  <a:gd name="T27" fmla="*/ 58 h 114"/>
                  <a:gd name="T28" fmla="*/ 392 w 875"/>
                  <a:gd name="T29" fmla="*/ 65 h 114"/>
                  <a:gd name="T30" fmla="*/ 329 w 875"/>
                  <a:gd name="T31" fmla="*/ 72 h 114"/>
                  <a:gd name="T32" fmla="*/ 265 w 875"/>
                  <a:gd name="T33" fmla="*/ 78 h 114"/>
                  <a:gd name="T34" fmla="*/ 204 w 875"/>
                  <a:gd name="T35" fmla="*/ 86 h 114"/>
                  <a:gd name="T36" fmla="*/ 142 w 875"/>
                  <a:gd name="T37" fmla="*/ 96 h 114"/>
                  <a:gd name="T38" fmla="*/ 81 w 875"/>
                  <a:gd name="T39" fmla="*/ 105 h 114"/>
                  <a:gd name="T40" fmla="*/ 20 w 875"/>
                  <a:gd name="T41" fmla="*/ 114 h 114"/>
                  <a:gd name="T42" fmla="*/ 0 w 875"/>
                  <a:gd name="T43" fmla="*/ 85 h 114"/>
                  <a:gd name="T44" fmla="*/ 79 w 875"/>
                  <a:gd name="T45" fmla="*/ 69 h 114"/>
                  <a:gd name="T46" fmla="*/ 162 w 875"/>
                  <a:gd name="T47" fmla="*/ 56 h 114"/>
                  <a:gd name="T48" fmla="*/ 245 w 875"/>
                  <a:gd name="T49" fmla="*/ 44 h 114"/>
                  <a:gd name="T50" fmla="*/ 333 w 875"/>
                  <a:gd name="T51" fmla="*/ 34 h 114"/>
                  <a:gd name="T52" fmla="*/ 422 w 875"/>
                  <a:gd name="T53" fmla="*/ 25 h 114"/>
                  <a:gd name="T54" fmla="*/ 512 w 875"/>
                  <a:gd name="T55" fmla="*/ 18 h 114"/>
                  <a:gd name="T56" fmla="*/ 603 w 875"/>
                  <a:gd name="T57" fmla="*/ 11 h 114"/>
                  <a:gd name="T58" fmla="*/ 694 w 875"/>
                  <a:gd name="T59" fmla="*/ 6 h 114"/>
                  <a:gd name="T60" fmla="*/ 782 w 875"/>
                  <a:gd name="T61" fmla="*/ 3 h 114"/>
                  <a:gd name="T62" fmla="*/ 868 w 875"/>
                  <a:gd name="T63" fmla="*/ 0 h 114"/>
                  <a:gd name="T64" fmla="*/ 875 w 875"/>
                  <a:gd name="T65" fmla="*/ 20 h 114"/>
                  <a:gd name="T66" fmla="*/ 875 w 875"/>
                  <a:gd name="T67" fmla="*/ 20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875" h="114">
                    <a:moveTo>
                      <a:pt x="875" y="20"/>
                    </a:moveTo>
                    <a:lnTo>
                      <a:pt x="858" y="24"/>
                    </a:lnTo>
                    <a:lnTo>
                      <a:pt x="838" y="26"/>
                    </a:lnTo>
                    <a:lnTo>
                      <a:pt x="816" y="28"/>
                    </a:lnTo>
                    <a:lnTo>
                      <a:pt x="794" y="29"/>
                    </a:lnTo>
                    <a:lnTo>
                      <a:pt x="770" y="30"/>
                    </a:lnTo>
                    <a:lnTo>
                      <a:pt x="745" y="32"/>
                    </a:lnTo>
                    <a:lnTo>
                      <a:pt x="723" y="33"/>
                    </a:lnTo>
                    <a:lnTo>
                      <a:pt x="699" y="35"/>
                    </a:lnTo>
                    <a:lnTo>
                      <a:pt x="677" y="37"/>
                    </a:lnTo>
                    <a:lnTo>
                      <a:pt x="655" y="41"/>
                    </a:lnTo>
                    <a:lnTo>
                      <a:pt x="588" y="46"/>
                    </a:lnTo>
                    <a:lnTo>
                      <a:pt x="522" y="52"/>
                    </a:lnTo>
                    <a:lnTo>
                      <a:pt x="456" y="58"/>
                    </a:lnTo>
                    <a:lnTo>
                      <a:pt x="392" y="65"/>
                    </a:lnTo>
                    <a:lnTo>
                      <a:pt x="329" y="72"/>
                    </a:lnTo>
                    <a:lnTo>
                      <a:pt x="265" y="78"/>
                    </a:lnTo>
                    <a:lnTo>
                      <a:pt x="204" y="86"/>
                    </a:lnTo>
                    <a:lnTo>
                      <a:pt x="142" y="96"/>
                    </a:lnTo>
                    <a:lnTo>
                      <a:pt x="81" y="105"/>
                    </a:lnTo>
                    <a:lnTo>
                      <a:pt x="20" y="114"/>
                    </a:lnTo>
                    <a:lnTo>
                      <a:pt x="0" y="85"/>
                    </a:lnTo>
                    <a:lnTo>
                      <a:pt x="79" y="69"/>
                    </a:lnTo>
                    <a:lnTo>
                      <a:pt x="162" y="56"/>
                    </a:lnTo>
                    <a:lnTo>
                      <a:pt x="245" y="44"/>
                    </a:lnTo>
                    <a:lnTo>
                      <a:pt x="333" y="34"/>
                    </a:lnTo>
                    <a:lnTo>
                      <a:pt x="422" y="25"/>
                    </a:lnTo>
                    <a:lnTo>
                      <a:pt x="512" y="18"/>
                    </a:lnTo>
                    <a:lnTo>
                      <a:pt x="603" y="11"/>
                    </a:lnTo>
                    <a:lnTo>
                      <a:pt x="694" y="6"/>
                    </a:lnTo>
                    <a:lnTo>
                      <a:pt x="782" y="3"/>
                    </a:lnTo>
                    <a:lnTo>
                      <a:pt x="868" y="0"/>
                    </a:lnTo>
                    <a:lnTo>
                      <a:pt x="875" y="20"/>
                    </a:lnTo>
                    <a:lnTo>
                      <a:pt x="875" y="20"/>
                    </a:lnTo>
                    <a:close/>
                  </a:path>
                </a:pathLst>
              </a:custGeom>
              <a:solidFill>
                <a:srgbClr val="FF00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482" name="Freeform 26"/>
              <p:cNvSpPr>
                <a:spLocks/>
              </p:cNvSpPr>
              <p:nvPr/>
            </p:nvSpPr>
            <p:spPr bwMode="auto">
              <a:xfrm>
                <a:off x="2442" y="238"/>
                <a:ext cx="865" cy="124"/>
              </a:xfrm>
              <a:custGeom>
                <a:avLst/>
                <a:gdLst>
                  <a:gd name="T0" fmla="*/ 865 w 865"/>
                  <a:gd name="T1" fmla="*/ 30 h 124"/>
                  <a:gd name="T2" fmla="*/ 774 w 865"/>
                  <a:gd name="T3" fmla="*/ 40 h 124"/>
                  <a:gd name="T4" fmla="*/ 686 w 865"/>
                  <a:gd name="T5" fmla="*/ 49 h 124"/>
                  <a:gd name="T6" fmla="*/ 603 w 865"/>
                  <a:gd name="T7" fmla="*/ 60 h 124"/>
                  <a:gd name="T8" fmla="*/ 519 w 865"/>
                  <a:gd name="T9" fmla="*/ 70 h 124"/>
                  <a:gd name="T10" fmla="*/ 438 w 865"/>
                  <a:gd name="T11" fmla="*/ 79 h 124"/>
                  <a:gd name="T12" fmla="*/ 355 w 865"/>
                  <a:gd name="T13" fmla="*/ 89 h 124"/>
                  <a:gd name="T14" fmla="*/ 272 w 865"/>
                  <a:gd name="T15" fmla="*/ 98 h 124"/>
                  <a:gd name="T16" fmla="*/ 188 w 865"/>
                  <a:gd name="T17" fmla="*/ 108 h 124"/>
                  <a:gd name="T18" fmla="*/ 100 w 865"/>
                  <a:gd name="T19" fmla="*/ 116 h 124"/>
                  <a:gd name="T20" fmla="*/ 7 w 865"/>
                  <a:gd name="T21" fmla="*/ 124 h 124"/>
                  <a:gd name="T22" fmla="*/ 0 w 865"/>
                  <a:gd name="T23" fmla="*/ 92 h 124"/>
                  <a:gd name="T24" fmla="*/ 83 w 865"/>
                  <a:gd name="T25" fmla="*/ 78 h 124"/>
                  <a:gd name="T26" fmla="*/ 166 w 865"/>
                  <a:gd name="T27" fmla="*/ 66 h 124"/>
                  <a:gd name="T28" fmla="*/ 250 w 865"/>
                  <a:gd name="T29" fmla="*/ 56 h 124"/>
                  <a:gd name="T30" fmla="*/ 333 w 865"/>
                  <a:gd name="T31" fmla="*/ 47 h 124"/>
                  <a:gd name="T32" fmla="*/ 416 w 865"/>
                  <a:gd name="T33" fmla="*/ 39 h 124"/>
                  <a:gd name="T34" fmla="*/ 502 w 865"/>
                  <a:gd name="T35" fmla="*/ 31 h 124"/>
                  <a:gd name="T36" fmla="*/ 585 w 865"/>
                  <a:gd name="T37" fmla="*/ 24 h 124"/>
                  <a:gd name="T38" fmla="*/ 671 w 865"/>
                  <a:gd name="T39" fmla="*/ 16 h 124"/>
                  <a:gd name="T40" fmla="*/ 759 w 865"/>
                  <a:gd name="T41" fmla="*/ 8 h 124"/>
                  <a:gd name="T42" fmla="*/ 845 w 865"/>
                  <a:gd name="T43" fmla="*/ 0 h 124"/>
                  <a:gd name="T44" fmla="*/ 850 w 865"/>
                  <a:gd name="T45" fmla="*/ 4 h 124"/>
                  <a:gd name="T46" fmla="*/ 853 w 865"/>
                  <a:gd name="T47" fmla="*/ 6 h 124"/>
                  <a:gd name="T48" fmla="*/ 855 w 865"/>
                  <a:gd name="T49" fmla="*/ 9 h 124"/>
                  <a:gd name="T50" fmla="*/ 857 w 865"/>
                  <a:gd name="T51" fmla="*/ 12 h 124"/>
                  <a:gd name="T52" fmla="*/ 857 w 865"/>
                  <a:gd name="T53" fmla="*/ 15 h 124"/>
                  <a:gd name="T54" fmla="*/ 860 w 865"/>
                  <a:gd name="T55" fmla="*/ 17 h 124"/>
                  <a:gd name="T56" fmla="*/ 860 w 865"/>
                  <a:gd name="T57" fmla="*/ 21 h 124"/>
                  <a:gd name="T58" fmla="*/ 862 w 865"/>
                  <a:gd name="T59" fmla="*/ 24 h 124"/>
                  <a:gd name="T60" fmla="*/ 862 w 865"/>
                  <a:gd name="T61" fmla="*/ 26 h 124"/>
                  <a:gd name="T62" fmla="*/ 865 w 865"/>
                  <a:gd name="T63" fmla="*/ 30 h 124"/>
                  <a:gd name="T64" fmla="*/ 865 w 865"/>
                  <a:gd name="T65" fmla="*/ 30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65" h="124">
                    <a:moveTo>
                      <a:pt x="865" y="30"/>
                    </a:moveTo>
                    <a:lnTo>
                      <a:pt x="774" y="40"/>
                    </a:lnTo>
                    <a:lnTo>
                      <a:pt x="686" y="49"/>
                    </a:lnTo>
                    <a:lnTo>
                      <a:pt x="603" y="60"/>
                    </a:lnTo>
                    <a:lnTo>
                      <a:pt x="519" y="70"/>
                    </a:lnTo>
                    <a:lnTo>
                      <a:pt x="438" y="79"/>
                    </a:lnTo>
                    <a:lnTo>
                      <a:pt x="355" y="89"/>
                    </a:lnTo>
                    <a:lnTo>
                      <a:pt x="272" y="98"/>
                    </a:lnTo>
                    <a:lnTo>
                      <a:pt x="188" y="108"/>
                    </a:lnTo>
                    <a:lnTo>
                      <a:pt x="100" y="116"/>
                    </a:lnTo>
                    <a:lnTo>
                      <a:pt x="7" y="124"/>
                    </a:lnTo>
                    <a:lnTo>
                      <a:pt x="0" y="92"/>
                    </a:lnTo>
                    <a:lnTo>
                      <a:pt x="83" y="78"/>
                    </a:lnTo>
                    <a:lnTo>
                      <a:pt x="166" y="66"/>
                    </a:lnTo>
                    <a:lnTo>
                      <a:pt x="250" y="56"/>
                    </a:lnTo>
                    <a:lnTo>
                      <a:pt x="333" y="47"/>
                    </a:lnTo>
                    <a:lnTo>
                      <a:pt x="416" y="39"/>
                    </a:lnTo>
                    <a:lnTo>
                      <a:pt x="502" y="31"/>
                    </a:lnTo>
                    <a:lnTo>
                      <a:pt x="585" y="24"/>
                    </a:lnTo>
                    <a:lnTo>
                      <a:pt x="671" y="16"/>
                    </a:lnTo>
                    <a:lnTo>
                      <a:pt x="759" y="8"/>
                    </a:lnTo>
                    <a:lnTo>
                      <a:pt x="845" y="0"/>
                    </a:lnTo>
                    <a:lnTo>
                      <a:pt x="850" y="4"/>
                    </a:lnTo>
                    <a:lnTo>
                      <a:pt x="853" y="6"/>
                    </a:lnTo>
                    <a:lnTo>
                      <a:pt x="855" y="9"/>
                    </a:lnTo>
                    <a:lnTo>
                      <a:pt x="857" y="12"/>
                    </a:lnTo>
                    <a:lnTo>
                      <a:pt x="857" y="15"/>
                    </a:lnTo>
                    <a:lnTo>
                      <a:pt x="860" y="17"/>
                    </a:lnTo>
                    <a:lnTo>
                      <a:pt x="860" y="21"/>
                    </a:lnTo>
                    <a:lnTo>
                      <a:pt x="862" y="24"/>
                    </a:lnTo>
                    <a:lnTo>
                      <a:pt x="862" y="26"/>
                    </a:lnTo>
                    <a:lnTo>
                      <a:pt x="865" y="30"/>
                    </a:lnTo>
                    <a:lnTo>
                      <a:pt x="865" y="30"/>
                    </a:lnTo>
                    <a:close/>
                  </a:path>
                </a:pathLst>
              </a:custGeom>
              <a:solidFill>
                <a:srgbClr val="FF00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483" name="Freeform 27"/>
              <p:cNvSpPr>
                <a:spLocks/>
              </p:cNvSpPr>
              <p:nvPr/>
            </p:nvSpPr>
            <p:spPr bwMode="auto">
              <a:xfrm>
                <a:off x="1900" y="245"/>
                <a:ext cx="2005" cy="246"/>
              </a:xfrm>
              <a:custGeom>
                <a:avLst/>
                <a:gdLst>
                  <a:gd name="T0" fmla="*/ 2005 w 2005"/>
                  <a:gd name="T1" fmla="*/ 23 h 246"/>
                  <a:gd name="T2" fmla="*/ 2005 w 2005"/>
                  <a:gd name="T3" fmla="*/ 34 h 246"/>
                  <a:gd name="T4" fmla="*/ 1809 w 2005"/>
                  <a:gd name="T5" fmla="*/ 56 h 246"/>
                  <a:gd name="T6" fmla="*/ 1610 w 2005"/>
                  <a:gd name="T7" fmla="*/ 77 h 246"/>
                  <a:gd name="T8" fmla="*/ 1412 w 2005"/>
                  <a:gd name="T9" fmla="*/ 98 h 246"/>
                  <a:gd name="T10" fmla="*/ 1216 w 2005"/>
                  <a:gd name="T11" fmla="*/ 119 h 246"/>
                  <a:gd name="T12" fmla="*/ 1017 w 2005"/>
                  <a:gd name="T13" fmla="*/ 141 h 246"/>
                  <a:gd name="T14" fmla="*/ 819 w 2005"/>
                  <a:gd name="T15" fmla="*/ 161 h 246"/>
                  <a:gd name="T16" fmla="*/ 620 w 2005"/>
                  <a:gd name="T17" fmla="*/ 183 h 246"/>
                  <a:gd name="T18" fmla="*/ 421 w 2005"/>
                  <a:gd name="T19" fmla="*/ 203 h 246"/>
                  <a:gd name="T20" fmla="*/ 220 w 2005"/>
                  <a:gd name="T21" fmla="*/ 224 h 246"/>
                  <a:gd name="T22" fmla="*/ 19 w 2005"/>
                  <a:gd name="T23" fmla="*/ 246 h 246"/>
                  <a:gd name="T24" fmla="*/ 17 w 2005"/>
                  <a:gd name="T25" fmla="*/ 242 h 246"/>
                  <a:gd name="T26" fmla="*/ 15 w 2005"/>
                  <a:gd name="T27" fmla="*/ 239 h 246"/>
                  <a:gd name="T28" fmla="*/ 12 w 2005"/>
                  <a:gd name="T29" fmla="*/ 235 h 246"/>
                  <a:gd name="T30" fmla="*/ 10 w 2005"/>
                  <a:gd name="T31" fmla="*/ 232 h 246"/>
                  <a:gd name="T32" fmla="*/ 5 w 2005"/>
                  <a:gd name="T33" fmla="*/ 229 h 246"/>
                  <a:gd name="T34" fmla="*/ 2 w 2005"/>
                  <a:gd name="T35" fmla="*/ 224 h 246"/>
                  <a:gd name="T36" fmla="*/ 2 w 2005"/>
                  <a:gd name="T37" fmla="*/ 221 h 246"/>
                  <a:gd name="T38" fmla="*/ 0 w 2005"/>
                  <a:gd name="T39" fmla="*/ 217 h 246"/>
                  <a:gd name="T40" fmla="*/ 0 w 2005"/>
                  <a:gd name="T41" fmla="*/ 213 h 246"/>
                  <a:gd name="T42" fmla="*/ 2 w 2005"/>
                  <a:gd name="T43" fmla="*/ 208 h 246"/>
                  <a:gd name="T44" fmla="*/ 159 w 2005"/>
                  <a:gd name="T45" fmla="*/ 183 h 246"/>
                  <a:gd name="T46" fmla="*/ 319 w 2005"/>
                  <a:gd name="T47" fmla="*/ 161 h 246"/>
                  <a:gd name="T48" fmla="*/ 480 w 2005"/>
                  <a:gd name="T49" fmla="*/ 141 h 246"/>
                  <a:gd name="T50" fmla="*/ 642 w 2005"/>
                  <a:gd name="T51" fmla="*/ 121 h 246"/>
                  <a:gd name="T52" fmla="*/ 806 w 2005"/>
                  <a:gd name="T53" fmla="*/ 104 h 246"/>
                  <a:gd name="T54" fmla="*/ 970 w 2005"/>
                  <a:gd name="T55" fmla="*/ 87 h 246"/>
                  <a:gd name="T56" fmla="*/ 1135 w 2005"/>
                  <a:gd name="T57" fmla="*/ 71 h 246"/>
                  <a:gd name="T58" fmla="*/ 1301 w 2005"/>
                  <a:gd name="T59" fmla="*/ 54 h 246"/>
                  <a:gd name="T60" fmla="*/ 1468 w 2005"/>
                  <a:gd name="T61" fmla="*/ 38 h 246"/>
                  <a:gd name="T62" fmla="*/ 1635 w 2005"/>
                  <a:gd name="T63" fmla="*/ 19 h 246"/>
                  <a:gd name="T64" fmla="*/ 1667 w 2005"/>
                  <a:gd name="T65" fmla="*/ 17 h 246"/>
                  <a:gd name="T66" fmla="*/ 1698 w 2005"/>
                  <a:gd name="T67" fmla="*/ 15 h 246"/>
                  <a:gd name="T68" fmla="*/ 1735 w 2005"/>
                  <a:gd name="T69" fmla="*/ 11 h 246"/>
                  <a:gd name="T70" fmla="*/ 1772 w 2005"/>
                  <a:gd name="T71" fmla="*/ 9 h 246"/>
                  <a:gd name="T72" fmla="*/ 1811 w 2005"/>
                  <a:gd name="T73" fmla="*/ 6 h 246"/>
                  <a:gd name="T74" fmla="*/ 1850 w 2005"/>
                  <a:gd name="T75" fmla="*/ 3 h 246"/>
                  <a:gd name="T76" fmla="*/ 1887 w 2005"/>
                  <a:gd name="T77" fmla="*/ 1 h 246"/>
                  <a:gd name="T78" fmla="*/ 1926 w 2005"/>
                  <a:gd name="T79" fmla="*/ 0 h 246"/>
                  <a:gd name="T80" fmla="*/ 1963 w 2005"/>
                  <a:gd name="T81" fmla="*/ 0 h 246"/>
                  <a:gd name="T82" fmla="*/ 1997 w 2005"/>
                  <a:gd name="T83" fmla="*/ 2 h 246"/>
                  <a:gd name="T84" fmla="*/ 2005 w 2005"/>
                  <a:gd name="T85" fmla="*/ 23 h 246"/>
                  <a:gd name="T86" fmla="*/ 2005 w 2005"/>
                  <a:gd name="T87" fmla="*/ 23 h 2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005" h="246">
                    <a:moveTo>
                      <a:pt x="2005" y="23"/>
                    </a:moveTo>
                    <a:lnTo>
                      <a:pt x="2005" y="34"/>
                    </a:lnTo>
                    <a:lnTo>
                      <a:pt x="1809" y="56"/>
                    </a:lnTo>
                    <a:lnTo>
                      <a:pt x="1610" y="77"/>
                    </a:lnTo>
                    <a:lnTo>
                      <a:pt x="1412" y="98"/>
                    </a:lnTo>
                    <a:lnTo>
                      <a:pt x="1216" y="119"/>
                    </a:lnTo>
                    <a:lnTo>
                      <a:pt x="1017" y="141"/>
                    </a:lnTo>
                    <a:lnTo>
                      <a:pt x="819" y="161"/>
                    </a:lnTo>
                    <a:lnTo>
                      <a:pt x="620" y="183"/>
                    </a:lnTo>
                    <a:lnTo>
                      <a:pt x="421" y="203"/>
                    </a:lnTo>
                    <a:lnTo>
                      <a:pt x="220" y="224"/>
                    </a:lnTo>
                    <a:lnTo>
                      <a:pt x="19" y="246"/>
                    </a:lnTo>
                    <a:lnTo>
                      <a:pt x="17" y="242"/>
                    </a:lnTo>
                    <a:lnTo>
                      <a:pt x="15" y="239"/>
                    </a:lnTo>
                    <a:lnTo>
                      <a:pt x="12" y="235"/>
                    </a:lnTo>
                    <a:lnTo>
                      <a:pt x="10" y="232"/>
                    </a:lnTo>
                    <a:lnTo>
                      <a:pt x="5" y="229"/>
                    </a:lnTo>
                    <a:lnTo>
                      <a:pt x="2" y="224"/>
                    </a:lnTo>
                    <a:lnTo>
                      <a:pt x="2" y="221"/>
                    </a:lnTo>
                    <a:lnTo>
                      <a:pt x="0" y="217"/>
                    </a:lnTo>
                    <a:lnTo>
                      <a:pt x="0" y="213"/>
                    </a:lnTo>
                    <a:lnTo>
                      <a:pt x="2" y="208"/>
                    </a:lnTo>
                    <a:lnTo>
                      <a:pt x="159" y="183"/>
                    </a:lnTo>
                    <a:lnTo>
                      <a:pt x="319" y="161"/>
                    </a:lnTo>
                    <a:lnTo>
                      <a:pt x="480" y="141"/>
                    </a:lnTo>
                    <a:lnTo>
                      <a:pt x="642" y="121"/>
                    </a:lnTo>
                    <a:lnTo>
                      <a:pt x="806" y="104"/>
                    </a:lnTo>
                    <a:lnTo>
                      <a:pt x="970" y="87"/>
                    </a:lnTo>
                    <a:lnTo>
                      <a:pt x="1135" y="71"/>
                    </a:lnTo>
                    <a:lnTo>
                      <a:pt x="1301" y="54"/>
                    </a:lnTo>
                    <a:lnTo>
                      <a:pt x="1468" y="38"/>
                    </a:lnTo>
                    <a:lnTo>
                      <a:pt x="1635" y="19"/>
                    </a:lnTo>
                    <a:lnTo>
                      <a:pt x="1667" y="17"/>
                    </a:lnTo>
                    <a:lnTo>
                      <a:pt x="1698" y="15"/>
                    </a:lnTo>
                    <a:lnTo>
                      <a:pt x="1735" y="11"/>
                    </a:lnTo>
                    <a:lnTo>
                      <a:pt x="1772" y="9"/>
                    </a:lnTo>
                    <a:lnTo>
                      <a:pt x="1811" y="6"/>
                    </a:lnTo>
                    <a:lnTo>
                      <a:pt x="1850" y="3"/>
                    </a:lnTo>
                    <a:lnTo>
                      <a:pt x="1887" y="1"/>
                    </a:lnTo>
                    <a:lnTo>
                      <a:pt x="1926" y="0"/>
                    </a:lnTo>
                    <a:lnTo>
                      <a:pt x="1963" y="0"/>
                    </a:lnTo>
                    <a:lnTo>
                      <a:pt x="1997" y="2"/>
                    </a:lnTo>
                    <a:lnTo>
                      <a:pt x="2005" y="23"/>
                    </a:lnTo>
                    <a:lnTo>
                      <a:pt x="2005" y="23"/>
                    </a:lnTo>
                    <a:close/>
                  </a:path>
                </a:pathLst>
              </a:custGeom>
              <a:solidFill>
                <a:srgbClr val="FFB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484" name="Freeform 28"/>
              <p:cNvSpPr>
                <a:spLocks/>
              </p:cNvSpPr>
              <p:nvPr/>
            </p:nvSpPr>
            <p:spPr bwMode="auto">
              <a:xfrm>
                <a:off x="3358" y="349"/>
                <a:ext cx="331" cy="232"/>
              </a:xfrm>
              <a:custGeom>
                <a:avLst/>
                <a:gdLst>
                  <a:gd name="T0" fmla="*/ 204 w 331"/>
                  <a:gd name="T1" fmla="*/ 18 h 232"/>
                  <a:gd name="T2" fmla="*/ 221 w 331"/>
                  <a:gd name="T3" fmla="*/ 30 h 232"/>
                  <a:gd name="T4" fmla="*/ 228 w 331"/>
                  <a:gd name="T5" fmla="*/ 41 h 232"/>
                  <a:gd name="T6" fmla="*/ 231 w 331"/>
                  <a:gd name="T7" fmla="*/ 54 h 232"/>
                  <a:gd name="T8" fmla="*/ 221 w 331"/>
                  <a:gd name="T9" fmla="*/ 66 h 232"/>
                  <a:gd name="T10" fmla="*/ 206 w 331"/>
                  <a:gd name="T11" fmla="*/ 73 h 232"/>
                  <a:gd name="T12" fmla="*/ 191 w 331"/>
                  <a:gd name="T13" fmla="*/ 78 h 232"/>
                  <a:gd name="T14" fmla="*/ 177 w 331"/>
                  <a:gd name="T15" fmla="*/ 81 h 232"/>
                  <a:gd name="T16" fmla="*/ 164 w 331"/>
                  <a:gd name="T17" fmla="*/ 86 h 232"/>
                  <a:gd name="T18" fmla="*/ 155 w 331"/>
                  <a:gd name="T19" fmla="*/ 91 h 232"/>
                  <a:gd name="T20" fmla="*/ 167 w 331"/>
                  <a:gd name="T21" fmla="*/ 97 h 232"/>
                  <a:gd name="T22" fmla="*/ 206 w 331"/>
                  <a:gd name="T23" fmla="*/ 96 h 232"/>
                  <a:gd name="T24" fmla="*/ 250 w 331"/>
                  <a:gd name="T25" fmla="*/ 95 h 232"/>
                  <a:gd name="T26" fmla="*/ 289 w 331"/>
                  <a:gd name="T27" fmla="*/ 98 h 232"/>
                  <a:gd name="T28" fmla="*/ 319 w 331"/>
                  <a:gd name="T29" fmla="*/ 112 h 232"/>
                  <a:gd name="T30" fmla="*/ 331 w 331"/>
                  <a:gd name="T31" fmla="*/ 136 h 232"/>
                  <a:gd name="T32" fmla="*/ 329 w 331"/>
                  <a:gd name="T33" fmla="*/ 155 h 232"/>
                  <a:gd name="T34" fmla="*/ 319 w 331"/>
                  <a:gd name="T35" fmla="*/ 175 h 232"/>
                  <a:gd name="T36" fmla="*/ 302 w 331"/>
                  <a:gd name="T37" fmla="*/ 192 h 232"/>
                  <a:gd name="T38" fmla="*/ 280 w 331"/>
                  <a:gd name="T39" fmla="*/ 208 h 232"/>
                  <a:gd name="T40" fmla="*/ 255 w 331"/>
                  <a:gd name="T41" fmla="*/ 218 h 232"/>
                  <a:gd name="T42" fmla="*/ 238 w 331"/>
                  <a:gd name="T43" fmla="*/ 223 h 232"/>
                  <a:gd name="T44" fmla="*/ 218 w 331"/>
                  <a:gd name="T45" fmla="*/ 226 h 232"/>
                  <a:gd name="T46" fmla="*/ 199 w 331"/>
                  <a:gd name="T47" fmla="*/ 229 h 232"/>
                  <a:gd name="T48" fmla="*/ 179 w 331"/>
                  <a:gd name="T49" fmla="*/ 231 h 232"/>
                  <a:gd name="T50" fmla="*/ 167 w 331"/>
                  <a:gd name="T51" fmla="*/ 207 h 232"/>
                  <a:gd name="T52" fmla="*/ 150 w 331"/>
                  <a:gd name="T53" fmla="*/ 159 h 232"/>
                  <a:gd name="T54" fmla="*/ 118 w 331"/>
                  <a:gd name="T55" fmla="*/ 114 h 232"/>
                  <a:gd name="T56" fmla="*/ 76 w 331"/>
                  <a:gd name="T57" fmla="*/ 71 h 232"/>
                  <a:gd name="T58" fmla="*/ 27 w 331"/>
                  <a:gd name="T59" fmla="*/ 30 h 232"/>
                  <a:gd name="T60" fmla="*/ 17 w 331"/>
                  <a:gd name="T61" fmla="*/ 6 h 232"/>
                  <a:gd name="T62" fmla="*/ 57 w 331"/>
                  <a:gd name="T63" fmla="*/ 1 h 232"/>
                  <a:gd name="T64" fmla="*/ 101 w 331"/>
                  <a:gd name="T65" fmla="*/ 0 h 232"/>
                  <a:gd name="T66" fmla="*/ 142 w 331"/>
                  <a:gd name="T67" fmla="*/ 1 h 232"/>
                  <a:gd name="T68" fmla="*/ 179 w 331"/>
                  <a:gd name="T69" fmla="*/ 8 h 232"/>
                  <a:gd name="T70" fmla="*/ 194 w 331"/>
                  <a:gd name="T71" fmla="*/ 13 h 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31" h="232">
                    <a:moveTo>
                      <a:pt x="194" y="13"/>
                    </a:moveTo>
                    <a:lnTo>
                      <a:pt x="204" y="18"/>
                    </a:lnTo>
                    <a:lnTo>
                      <a:pt x="213" y="23"/>
                    </a:lnTo>
                    <a:lnTo>
                      <a:pt x="221" y="30"/>
                    </a:lnTo>
                    <a:lnTo>
                      <a:pt x="226" y="35"/>
                    </a:lnTo>
                    <a:lnTo>
                      <a:pt x="228" y="41"/>
                    </a:lnTo>
                    <a:lnTo>
                      <a:pt x="231" y="48"/>
                    </a:lnTo>
                    <a:lnTo>
                      <a:pt x="231" y="54"/>
                    </a:lnTo>
                    <a:lnTo>
                      <a:pt x="228" y="61"/>
                    </a:lnTo>
                    <a:lnTo>
                      <a:pt x="221" y="66"/>
                    </a:lnTo>
                    <a:lnTo>
                      <a:pt x="213" y="71"/>
                    </a:lnTo>
                    <a:lnTo>
                      <a:pt x="206" y="73"/>
                    </a:lnTo>
                    <a:lnTo>
                      <a:pt x="199" y="75"/>
                    </a:lnTo>
                    <a:lnTo>
                      <a:pt x="191" y="78"/>
                    </a:lnTo>
                    <a:lnTo>
                      <a:pt x="184" y="80"/>
                    </a:lnTo>
                    <a:lnTo>
                      <a:pt x="177" y="81"/>
                    </a:lnTo>
                    <a:lnTo>
                      <a:pt x="169" y="83"/>
                    </a:lnTo>
                    <a:lnTo>
                      <a:pt x="164" y="86"/>
                    </a:lnTo>
                    <a:lnTo>
                      <a:pt x="157" y="88"/>
                    </a:lnTo>
                    <a:lnTo>
                      <a:pt x="155" y="91"/>
                    </a:lnTo>
                    <a:lnTo>
                      <a:pt x="150" y="95"/>
                    </a:lnTo>
                    <a:lnTo>
                      <a:pt x="167" y="97"/>
                    </a:lnTo>
                    <a:lnTo>
                      <a:pt x="187" y="97"/>
                    </a:lnTo>
                    <a:lnTo>
                      <a:pt x="206" y="96"/>
                    </a:lnTo>
                    <a:lnTo>
                      <a:pt x="228" y="95"/>
                    </a:lnTo>
                    <a:lnTo>
                      <a:pt x="250" y="95"/>
                    </a:lnTo>
                    <a:lnTo>
                      <a:pt x="270" y="95"/>
                    </a:lnTo>
                    <a:lnTo>
                      <a:pt x="289" y="98"/>
                    </a:lnTo>
                    <a:lnTo>
                      <a:pt x="307" y="103"/>
                    </a:lnTo>
                    <a:lnTo>
                      <a:pt x="319" y="112"/>
                    </a:lnTo>
                    <a:lnTo>
                      <a:pt x="326" y="125"/>
                    </a:lnTo>
                    <a:lnTo>
                      <a:pt x="331" y="136"/>
                    </a:lnTo>
                    <a:lnTo>
                      <a:pt x="331" y="146"/>
                    </a:lnTo>
                    <a:lnTo>
                      <a:pt x="329" y="155"/>
                    </a:lnTo>
                    <a:lnTo>
                      <a:pt x="326" y="166"/>
                    </a:lnTo>
                    <a:lnTo>
                      <a:pt x="319" y="175"/>
                    </a:lnTo>
                    <a:lnTo>
                      <a:pt x="312" y="183"/>
                    </a:lnTo>
                    <a:lnTo>
                      <a:pt x="302" y="192"/>
                    </a:lnTo>
                    <a:lnTo>
                      <a:pt x="292" y="200"/>
                    </a:lnTo>
                    <a:lnTo>
                      <a:pt x="280" y="208"/>
                    </a:lnTo>
                    <a:lnTo>
                      <a:pt x="265" y="215"/>
                    </a:lnTo>
                    <a:lnTo>
                      <a:pt x="255" y="218"/>
                    </a:lnTo>
                    <a:lnTo>
                      <a:pt x="248" y="222"/>
                    </a:lnTo>
                    <a:lnTo>
                      <a:pt x="238" y="223"/>
                    </a:lnTo>
                    <a:lnTo>
                      <a:pt x="228" y="225"/>
                    </a:lnTo>
                    <a:lnTo>
                      <a:pt x="218" y="226"/>
                    </a:lnTo>
                    <a:lnTo>
                      <a:pt x="209" y="227"/>
                    </a:lnTo>
                    <a:lnTo>
                      <a:pt x="199" y="229"/>
                    </a:lnTo>
                    <a:lnTo>
                      <a:pt x="189" y="230"/>
                    </a:lnTo>
                    <a:lnTo>
                      <a:pt x="179" y="231"/>
                    </a:lnTo>
                    <a:lnTo>
                      <a:pt x="169" y="232"/>
                    </a:lnTo>
                    <a:lnTo>
                      <a:pt x="167" y="207"/>
                    </a:lnTo>
                    <a:lnTo>
                      <a:pt x="160" y="183"/>
                    </a:lnTo>
                    <a:lnTo>
                      <a:pt x="150" y="159"/>
                    </a:lnTo>
                    <a:lnTo>
                      <a:pt x="135" y="136"/>
                    </a:lnTo>
                    <a:lnTo>
                      <a:pt x="118" y="114"/>
                    </a:lnTo>
                    <a:lnTo>
                      <a:pt x="98" y="93"/>
                    </a:lnTo>
                    <a:lnTo>
                      <a:pt x="76" y="71"/>
                    </a:lnTo>
                    <a:lnTo>
                      <a:pt x="52" y="50"/>
                    </a:lnTo>
                    <a:lnTo>
                      <a:pt x="27" y="30"/>
                    </a:lnTo>
                    <a:lnTo>
                      <a:pt x="0" y="9"/>
                    </a:lnTo>
                    <a:lnTo>
                      <a:pt x="17" y="6"/>
                    </a:lnTo>
                    <a:lnTo>
                      <a:pt x="37" y="3"/>
                    </a:lnTo>
                    <a:lnTo>
                      <a:pt x="57" y="1"/>
                    </a:lnTo>
                    <a:lnTo>
                      <a:pt x="79" y="0"/>
                    </a:lnTo>
                    <a:lnTo>
                      <a:pt x="101" y="0"/>
                    </a:lnTo>
                    <a:lnTo>
                      <a:pt x="120" y="0"/>
                    </a:lnTo>
                    <a:lnTo>
                      <a:pt x="142" y="1"/>
                    </a:lnTo>
                    <a:lnTo>
                      <a:pt x="162" y="5"/>
                    </a:lnTo>
                    <a:lnTo>
                      <a:pt x="179" y="8"/>
                    </a:lnTo>
                    <a:lnTo>
                      <a:pt x="194" y="13"/>
                    </a:lnTo>
                    <a:lnTo>
                      <a:pt x="194" y="13"/>
                    </a:ln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485" name="Freeform 29"/>
              <p:cNvSpPr>
                <a:spLocks/>
              </p:cNvSpPr>
              <p:nvPr/>
            </p:nvSpPr>
            <p:spPr bwMode="auto">
              <a:xfrm>
                <a:off x="2405" y="362"/>
                <a:ext cx="1095" cy="609"/>
              </a:xfrm>
              <a:custGeom>
                <a:avLst/>
                <a:gdLst>
                  <a:gd name="T0" fmla="*/ 1059 w 1095"/>
                  <a:gd name="T1" fmla="*/ 118 h 609"/>
                  <a:gd name="T2" fmla="*/ 1095 w 1095"/>
                  <a:gd name="T3" fmla="*/ 205 h 609"/>
                  <a:gd name="T4" fmla="*/ 1078 w 1095"/>
                  <a:gd name="T5" fmla="*/ 293 h 609"/>
                  <a:gd name="T6" fmla="*/ 1022 w 1095"/>
                  <a:gd name="T7" fmla="*/ 379 h 609"/>
                  <a:gd name="T8" fmla="*/ 943 w 1095"/>
                  <a:gd name="T9" fmla="*/ 460 h 609"/>
                  <a:gd name="T10" fmla="*/ 870 w 1095"/>
                  <a:gd name="T11" fmla="*/ 516 h 609"/>
                  <a:gd name="T12" fmla="*/ 796 w 1095"/>
                  <a:gd name="T13" fmla="*/ 552 h 609"/>
                  <a:gd name="T14" fmla="*/ 713 w 1095"/>
                  <a:gd name="T15" fmla="*/ 582 h 609"/>
                  <a:gd name="T16" fmla="*/ 622 w 1095"/>
                  <a:gd name="T17" fmla="*/ 603 h 609"/>
                  <a:gd name="T18" fmla="*/ 522 w 1095"/>
                  <a:gd name="T19" fmla="*/ 609 h 609"/>
                  <a:gd name="T20" fmla="*/ 402 w 1095"/>
                  <a:gd name="T21" fmla="*/ 596 h 609"/>
                  <a:gd name="T22" fmla="*/ 284 w 1095"/>
                  <a:gd name="T23" fmla="*/ 568 h 609"/>
                  <a:gd name="T24" fmla="*/ 184 w 1095"/>
                  <a:gd name="T25" fmla="*/ 524 h 609"/>
                  <a:gd name="T26" fmla="*/ 103 w 1095"/>
                  <a:gd name="T27" fmla="*/ 473 h 609"/>
                  <a:gd name="T28" fmla="*/ 41 w 1095"/>
                  <a:gd name="T29" fmla="*/ 417 h 609"/>
                  <a:gd name="T30" fmla="*/ 5 w 1095"/>
                  <a:gd name="T31" fmla="*/ 355 h 609"/>
                  <a:gd name="T32" fmla="*/ 0 w 1095"/>
                  <a:gd name="T33" fmla="*/ 292 h 609"/>
                  <a:gd name="T34" fmla="*/ 17 w 1095"/>
                  <a:gd name="T35" fmla="*/ 230 h 609"/>
                  <a:gd name="T36" fmla="*/ 54 w 1095"/>
                  <a:gd name="T37" fmla="*/ 171 h 609"/>
                  <a:gd name="T38" fmla="*/ 100 w 1095"/>
                  <a:gd name="T39" fmla="*/ 115 h 609"/>
                  <a:gd name="T40" fmla="*/ 139 w 1095"/>
                  <a:gd name="T41" fmla="*/ 84 h 609"/>
                  <a:gd name="T42" fmla="*/ 166 w 1095"/>
                  <a:gd name="T43" fmla="*/ 78 h 609"/>
                  <a:gd name="T44" fmla="*/ 191 w 1095"/>
                  <a:gd name="T45" fmla="*/ 73 h 609"/>
                  <a:gd name="T46" fmla="*/ 215 w 1095"/>
                  <a:gd name="T47" fmla="*/ 70 h 609"/>
                  <a:gd name="T48" fmla="*/ 242 w 1095"/>
                  <a:gd name="T49" fmla="*/ 73 h 609"/>
                  <a:gd name="T50" fmla="*/ 247 w 1095"/>
                  <a:gd name="T51" fmla="*/ 76 h 609"/>
                  <a:gd name="T52" fmla="*/ 230 w 1095"/>
                  <a:gd name="T53" fmla="*/ 80 h 609"/>
                  <a:gd name="T54" fmla="*/ 215 w 1095"/>
                  <a:gd name="T55" fmla="*/ 85 h 609"/>
                  <a:gd name="T56" fmla="*/ 201 w 1095"/>
                  <a:gd name="T57" fmla="*/ 92 h 609"/>
                  <a:gd name="T58" fmla="*/ 189 w 1095"/>
                  <a:gd name="T59" fmla="*/ 100 h 609"/>
                  <a:gd name="T60" fmla="*/ 184 w 1095"/>
                  <a:gd name="T61" fmla="*/ 116 h 609"/>
                  <a:gd name="T62" fmla="*/ 220 w 1095"/>
                  <a:gd name="T63" fmla="*/ 109 h 609"/>
                  <a:gd name="T64" fmla="*/ 262 w 1095"/>
                  <a:gd name="T65" fmla="*/ 100 h 609"/>
                  <a:gd name="T66" fmla="*/ 304 w 1095"/>
                  <a:gd name="T67" fmla="*/ 92 h 609"/>
                  <a:gd name="T68" fmla="*/ 350 w 1095"/>
                  <a:gd name="T69" fmla="*/ 90 h 609"/>
                  <a:gd name="T70" fmla="*/ 397 w 1095"/>
                  <a:gd name="T71" fmla="*/ 96 h 609"/>
                  <a:gd name="T72" fmla="*/ 407 w 1095"/>
                  <a:gd name="T73" fmla="*/ 90 h 609"/>
                  <a:gd name="T74" fmla="*/ 409 w 1095"/>
                  <a:gd name="T75" fmla="*/ 84 h 609"/>
                  <a:gd name="T76" fmla="*/ 407 w 1095"/>
                  <a:gd name="T77" fmla="*/ 78 h 609"/>
                  <a:gd name="T78" fmla="*/ 402 w 1095"/>
                  <a:gd name="T79" fmla="*/ 73 h 609"/>
                  <a:gd name="T80" fmla="*/ 397 w 1095"/>
                  <a:gd name="T81" fmla="*/ 67 h 609"/>
                  <a:gd name="T82" fmla="*/ 392 w 1095"/>
                  <a:gd name="T83" fmla="*/ 67 h 609"/>
                  <a:gd name="T84" fmla="*/ 387 w 1095"/>
                  <a:gd name="T85" fmla="*/ 67 h 609"/>
                  <a:gd name="T86" fmla="*/ 380 w 1095"/>
                  <a:gd name="T87" fmla="*/ 66 h 609"/>
                  <a:gd name="T88" fmla="*/ 375 w 1095"/>
                  <a:gd name="T89" fmla="*/ 65 h 609"/>
                  <a:gd name="T90" fmla="*/ 372 w 1095"/>
                  <a:gd name="T91" fmla="*/ 61 h 609"/>
                  <a:gd name="T92" fmla="*/ 426 w 1095"/>
                  <a:gd name="T93" fmla="*/ 52 h 609"/>
                  <a:gd name="T94" fmla="*/ 537 w 1095"/>
                  <a:gd name="T95" fmla="*/ 42 h 609"/>
                  <a:gd name="T96" fmla="*/ 647 w 1095"/>
                  <a:gd name="T97" fmla="*/ 29 h 609"/>
                  <a:gd name="T98" fmla="*/ 755 w 1095"/>
                  <a:gd name="T99" fmla="*/ 18 h 609"/>
                  <a:gd name="T100" fmla="*/ 865 w 1095"/>
                  <a:gd name="T101" fmla="*/ 6 h 609"/>
                  <a:gd name="T102" fmla="*/ 1015 w 1095"/>
                  <a:gd name="T103" fmla="*/ 75 h 6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95" h="609">
                    <a:moveTo>
                      <a:pt x="1015" y="75"/>
                    </a:moveTo>
                    <a:lnTo>
                      <a:pt x="1059" y="118"/>
                    </a:lnTo>
                    <a:lnTo>
                      <a:pt x="1083" y="162"/>
                    </a:lnTo>
                    <a:lnTo>
                      <a:pt x="1095" y="205"/>
                    </a:lnTo>
                    <a:lnTo>
                      <a:pt x="1091" y="249"/>
                    </a:lnTo>
                    <a:lnTo>
                      <a:pt x="1078" y="293"/>
                    </a:lnTo>
                    <a:lnTo>
                      <a:pt x="1054" y="337"/>
                    </a:lnTo>
                    <a:lnTo>
                      <a:pt x="1022" y="379"/>
                    </a:lnTo>
                    <a:lnTo>
                      <a:pt x="985" y="420"/>
                    </a:lnTo>
                    <a:lnTo>
                      <a:pt x="943" y="460"/>
                    </a:lnTo>
                    <a:lnTo>
                      <a:pt x="902" y="499"/>
                    </a:lnTo>
                    <a:lnTo>
                      <a:pt x="870" y="516"/>
                    </a:lnTo>
                    <a:lnTo>
                      <a:pt x="833" y="534"/>
                    </a:lnTo>
                    <a:lnTo>
                      <a:pt x="796" y="552"/>
                    </a:lnTo>
                    <a:lnTo>
                      <a:pt x="757" y="568"/>
                    </a:lnTo>
                    <a:lnTo>
                      <a:pt x="713" y="582"/>
                    </a:lnTo>
                    <a:lnTo>
                      <a:pt x="669" y="594"/>
                    </a:lnTo>
                    <a:lnTo>
                      <a:pt x="622" y="603"/>
                    </a:lnTo>
                    <a:lnTo>
                      <a:pt x="571" y="609"/>
                    </a:lnTo>
                    <a:lnTo>
                      <a:pt x="522" y="609"/>
                    </a:lnTo>
                    <a:lnTo>
                      <a:pt x="468" y="605"/>
                    </a:lnTo>
                    <a:lnTo>
                      <a:pt x="402" y="596"/>
                    </a:lnTo>
                    <a:lnTo>
                      <a:pt x="340" y="584"/>
                    </a:lnTo>
                    <a:lnTo>
                      <a:pt x="284" y="568"/>
                    </a:lnTo>
                    <a:lnTo>
                      <a:pt x="233" y="547"/>
                    </a:lnTo>
                    <a:lnTo>
                      <a:pt x="184" y="524"/>
                    </a:lnTo>
                    <a:lnTo>
                      <a:pt x="142" y="500"/>
                    </a:lnTo>
                    <a:lnTo>
                      <a:pt x="103" y="473"/>
                    </a:lnTo>
                    <a:lnTo>
                      <a:pt x="71" y="445"/>
                    </a:lnTo>
                    <a:lnTo>
                      <a:pt x="41" y="417"/>
                    </a:lnTo>
                    <a:lnTo>
                      <a:pt x="19" y="387"/>
                    </a:lnTo>
                    <a:lnTo>
                      <a:pt x="5" y="355"/>
                    </a:lnTo>
                    <a:lnTo>
                      <a:pt x="0" y="323"/>
                    </a:lnTo>
                    <a:lnTo>
                      <a:pt x="0" y="292"/>
                    </a:lnTo>
                    <a:lnTo>
                      <a:pt x="5" y="261"/>
                    </a:lnTo>
                    <a:lnTo>
                      <a:pt x="17" y="230"/>
                    </a:lnTo>
                    <a:lnTo>
                      <a:pt x="34" y="201"/>
                    </a:lnTo>
                    <a:lnTo>
                      <a:pt x="54" y="171"/>
                    </a:lnTo>
                    <a:lnTo>
                      <a:pt x="76" y="142"/>
                    </a:lnTo>
                    <a:lnTo>
                      <a:pt x="100" y="115"/>
                    </a:lnTo>
                    <a:lnTo>
                      <a:pt x="125" y="88"/>
                    </a:lnTo>
                    <a:lnTo>
                      <a:pt x="139" y="84"/>
                    </a:lnTo>
                    <a:lnTo>
                      <a:pt x="154" y="82"/>
                    </a:lnTo>
                    <a:lnTo>
                      <a:pt x="166" y="78"/>
                    </a:lnTo>
                    <a:lnTo>
                      <a:pt x="179" y="76"/>
                    </a:lnTo>
                    <a:lnTo>
                      <a:pt x="191" y="73"/>
                    </a:lnTo>
                    <a:lnTo>
                      <a:pt x="203" y="72"/>
                    </a:lnTo>
                    <a:lnTo>
                      <a:pt x="215" y="70"/>
                    </a:lnTo>
                    <a:lnTo>
                      <a:pt x="230" y="70"/>
                    </a:lnTo>
                    <a:lnTo>
                      <a:pt x="242" y="73"/>
                    </a:lnTo>
                    <a:lnTo>
                      <a:pt x="257" y="75"/>
                    </a:lnTo>
                    <a:lnTo>
                      <a:pt x="247" y="76"/>
                    </a:lnTo>
                    <a:lnTo>
                      <a:pt x="240" y="77"/>
                    </a:lnTo>
                    <a:lnTo>
                      <a:pt x="230" y="80"/>
                    </a:lnTo>
                    <a:lnTo>
                      <a:pt x="223" y="82"/>
                    </a:lnTo>
                    <a:lnTo>
                      <a:pt x="215" y="85"/>
                    </a:lnTo>
                    <a:lnTo>
                      <a:pt x="208" y="89"/>
                    </a:lnTo>
                    <a:lnTo>
                      <a:pt x="201" y="92"/>
                    </a:lnTo>
                    <a:lnTo>
                      <a:pt x="196" y="96"/>
                    </a:lnTo>
                    <a:lnTo>
                      <a:pt x="189" y="100"/>
                    </a:lnTo>
                    <a:lnTo>
                      <a:pt x="184" y="102"/>
                    </a:lnTo>
                    <a:lnTo>
                      <a:pt x="184" y="116"/>
                    </a:lnTo>
                    <a:lnTo>
                      <a:pt x="203" y="114"/>
                    </a:lnTo>
                    <a:lnTo>
                      <a:pt x="220" y="109"/>
                    </a:lnTo>
                    <a:lnTo>
                      <a:pt x="242" y="105"/>
                    </a:lnTo>
                    <a:lnTo>
                      <a:pt x="262" y="100"/>
                    </a:lnTo>
                    <a:lnTo>
                      <a:pt x="284" y="96"/>
                    </a:lnTo>
                    <a:lnTo>
                      <a:pt x="304" y="92"/>
                    </a:lnTo>
                    <a:lnTo>
                      <a:pt x="328" y="91"/>
                    </a:lnTo>
                    <a:lnTo>
                      <a:pt x="350" y="90"/>
                    </a:lnTo>
                    <a:lnTo>
                      <a:pt x="375" y="92"/>
                    </a:lnTo>
                    <a:lnTo>
                      <a:pt x="397" y="96"/>
                    </a:lnTo>
                    <a:lnTo>
                      <a:pt x="404" y="93"/>
                    </a:lnTo>
                    <a:lnTo>
                      <a:pt x="407" y="90"/>
                    </a:lnTo>
                    <a:lnTo>
                      <a:pt x="409" y="88"/>
                    </a:lnTo>
                    <a:lnTo>
                      <a:pt x="409" y="84"/>
                    </a:lnTo>
                    <a:lnTo>
                      <a:pt x="409" y="82"/>
                    </a:lnTo>
                    <a:lnTo>
                      <a:pt x="407" y="78"/>
                    </a:lnTo>
                    <a:lnTo>
                      <a:pt x="404" y="76"/>
                    </a:lnTo>
                    <a:lnTo>
                      <a:pt x="402" y="73"/>
                    </a:lnTo>
                    <a:lnTo>
                      <a:pt x="399" y="70"/>
                    </a:lnTo>
                    <a:lnTo>
                      <a:pt x="397" y="67"/>
                    </a:lnTo>
                    <a:lnTo>
                      <a:pt x="394" y="67"/>
                    </a:lnTo>
                    <a:lnTo>
                      <a:pt x="392" y="67"/>
                    </a:lnTo>
                    <a:lnTo>
                      <a:pt x="390" y="67"/>
                    </a:lnTo>
                    <a:lnTo>
                      <a:pt x="387" y="67"/>
                    </a:lnTo>
                    <a:lnTo>
                      <a:pt x="385" y="66"/>
                    </a:lnTo>
                    <a:lnTo>
                      <a:pt x="380" y="66"/>
                    </a:lnTo>
                    <a:lnTo>
                      <a:pt x="377" y="65"/>
                    </a:lnTo>
                    <a:lnTo>
                      <a:pt x="375" y="65"/>
                    </a:lnTo>
                    <a:lnTo>
                      <a:pt x="372" y="64"/>
                    </a:lnTo>
                    <a:lnTo>
                      <a:pt x="372" y="61"/>
                    </a:lnTo>
                    <a:lnTo>
                      <a:pt x="372" y="58"/>
                    </a:lnTo>
                    <a:lnTo>
                      <a:pt x="426" y="52"/>
                    </a:lnTo>
                    <a:lnTo>
                      <a:pt x="483" y="46"/>
                    </a:lnTo>
                    <a:lnTo>
                      <a:pt x="537" y="42"/>
                    </a:lnTo>
                    <a:lnTo>
                      <a:pt x="590" y="36"/>
                    </a:lnTo>
                    <a:lnTo>
                      <a:pt x="647" y="29"/>
                    </a:lnTo>
                    <a:lnTo>
                      <a:pt x="701" y="24"/>
                    </a:lnTo>
                    <a:lnTo>
                      <a:pt x="755" y="18"/>
                    </a:lnTo>
                    <a:lnTo>
                      <a:pt x="811" y="12"/>
                    </a:lnTo>
                    <a:lnTo>
                      <a:pt x="865" y="6"/>
                    </a:lnTo>
                    <a:lnTo>
                      <a:pt x="919" y="0"/>
                    </a:lnTo>
                    <a:lnTo>
                      <a:pt x="1015" y="75"/>
                    </a:lnTo>
                    <a:lnTo>
                      <a:pt x="1015" y="75"/>
                    </a:lnTo>
                    <a:close/>
                  </a:path>
                </a:pathLst>
              </a:custGeom>
              <a:solidFill>
                <a:srgbClr val="E2FF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486" name="Freeform 30"/>
              <p:cNvSpPr>
                <a:spLocks/>
              </p:cNvSpPr>
              <p:nvPr/>
            </p:nvSpPr>
            <p:spPr bwMode="auto">
              <a:xfrm>
                <a:off x="3049" y="403"/>
                <a:ext cx="238" cy="47"/>
              </a:xfrm>
              <a:custGeom>
                <a:avLst/>
                <a:gdLst>
                  <a:gd name="T0" fmla="*/ 238 w 238"/>
                  <a:gd name="T1" fmla="*/ 34 h 47"/>
                  <a:gd name="T2" fmla="*/ 238 w 238"/>
                  <a:gd name="T3" fmla="*/ 47 h 47"/>
                  <a:gd name="T4" fmla="*/ 216 w 238"/>
                  <a:gd name="T5" fmla="*/ 44 h 47"/>
                  <a:gd name="T6" fmla="*/ 192 w 238"/>
                  <a:gd name="T7" fmla="*/ 41 h 47"/>
                  <a:gd name="T8" fmla="*/ 167 w 238"/>
                  <a:gd name="T9" fmla="*/ 39 h 47"/>
                  <a:gd name="T10" fmla="*/ 143 w 238"/>
                  <a:gd name="T11" fmla="*/ 36 h 47"/>
                  <a:gd name="T12" fmla="*/ 118 w 238"/>
                  <a:gd name="T13" fmla="*/ 35 h 47"/>
                  <a:gd name="T14" fmla="*/ 94 w 238"/>
                  <a:gd name="T15" fmla="*/ 35 h 47"/>
                  <a:gd name="T16" fmla="*/ 69 w 238"/>
                  <a:gd name="T17" fmla="*/ 36 h 47"/>
                  <a:gd name="T18" fmla="*/ 45 w 238"/>
                  <a:gd name="T19" fmla="*/ 37 h 47"/>
                  <a:gd name="T20" fmla="*/ 22 w 238"/>
                  <a:gd name="T21" fmla="*/ 41 h 47"/>
                  <a:gd name="T22" fmla="*/ 0 w 238"/>
                  <a:gd name="T23" fmla="*/ 47 h 47"/>
                  <a:gd name="T24" fmla="*/ 3 w 238"/>
                  <a:gd name="T25" fmla="*/ 40 h 47"/>
                  <a:gd name="T26" fmla="*/ 8 w 238"/>
                  <a:gd name="T27" fmla="*/ 33 h 47"/>
                  <a:gd name="T28" fmla="*/ 15 w 238"/>
                  <a:gd name="T29" fmla="*/ 27 h 47"/>
                  <a:gd name="T30" fmla="*/ 25 w 238"/>
                  <a:gd name="T31" fmla="*/ 23 h 47"/>
                  <a:gd name="T32" fmla="*/ 37 w 238"/>
                  <a:gd name="T33" fmla="*/ 18 h 47"/>
                  <a:gd name="T34" fmla="*/ 49 w 238"/>
                  <a:gd name="T35" fmla="*/ 13 h 47"/>
                  <a:gd name="T36" fmla="*/ 62 w 238"/>
                  <a:gd name="T37" fmla="*/ 10 h 47"/>
                  <a:gd name="T38" fmla="*/ 74 w 238"/>
                  <a:gd name="T39" fmla="*/ 7 h 47"/>
                  <a:gd name="T40" fmla="*/ 89 w 238"/>
                  <a:gd name="T41" fmla="*/ 3 h 47"/>
                  <a:gd name="T42" fmla="*/ 98 w 238"/>
                  <a:gd name="T43" fmla="*/ 0 h 47"/>
                  <a:gd name="T44" fmla="*/ 116 w 238"/>
                  <a:gd name="T45" fmla="*/ 0 h 47"/>
                  <a:gd name="T46" fmla="*/ 133 w 238"/>
                  <a:gd name="T47" fmla="*/ 0 h 47"/>
                  <a:gd name="T48" fmla="*/ 147 w 238"/>
                  <a:gd name="T49" fmla="*/ 1 h 47"/>
                  <a:gd name="T50" fmla="*/ 162 w 238"/>
                  <a:gd name="T51" fmla="*/ 4 h 47"/>
                  <a:gd name="T52" fmla="*/ 177 w 238"/>
                  <a:gd name="T53" fmla="*/ 8 h 47"/>
                  <a:gd name="T54" fmla="*/ 189 w 238"/>
                  <a:gd name="T55" fmla="*/ 12 h 47"/>
                  <a:gd name="T56" fmla="*/ 201 w 238"/>
                  <a:gd name="T57" fmla="*/ 17 h 47"/>
                  <a:gd name="T58" fmla="*/ 214 w 238"/>
                  <a:gd name="T59" fmla="*/ 23 h 47"/>
                  <a:gd name="T60" fmla="*/ 226 w 238"/>
                  <a:gd name="T61" fmla="*/ 28 h 47"/>
                  <a:gd name="T62" fmla="*/ 238 w 238"/>
                  <a:gd name="T63" fmla="*/ 34 h 47"/>
                  <a:gd name="T64" fmla="*/ 238 w 238"/>
                  <a:gd name="T65" fmla="*/ 34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38" h="47">
                    <a:moveTo>
                      <a:pt x="238" y="34"/>
                    </a:moveTo>
                    <a:lnTo>
                      <a:pt x="238" y="47"/>
                    </a:lnTo>
                    <a:lnTo>
                      <a:pt x="216" y="44"/>
                    </a:lnTo>
                    <a:lnTo>
                      <a:pt x="192" y="41"/>
                    </a:lnTo>
                    <a:lnTo>
                      <a:pt x="167" y="39"/>
                    </a:lnTo>
                    <a:lnTo>
                      <a:pt x="143" y="36"/>
                    </a:lnTo>
                    <a:lnTo>
                      <a:pt x="118" y="35"/>
                    </a:lnTo>
                    <a:lnTo>
                      <a:pt x="94" y="35"/>
                    </a:lnTo>
                    <a:lnTo>
                      <a:pt x="69" y="36"/>
                    </a:lnTo>
                    <a:lnTo>
                      <a:pt x="45" y="37"/>
                    </a:lnTo>
                    <a:lnTo>
                      <a:pt x="22" y="41"/>
                    </a:lnTo>
                    <a:lnTo>
                      <a:pt x="0" y="47"/>
                    </a:lnTo>
                    <a:lnTo>
                      <a:pt x="3" y="40"/>
                    </a:lnTo>
                    <a:lnTo>
                      <a:pt x="8" y="33"/>
                    </a:lnTo>
                    <a:lnTo>
                      <a:pt x="15" y="27"/>
                    </a:lnTo>
                    <a:lnTo>
                      <a:pt x="25" y="23"/>
                    </a:lnTo>
                    <a:lnTo>
                      <a:pt x="37" y="18"/>
                    </a:lnTo>
                    <a:lnTo>
                      <a:pt x="49" y="13"/>
                    </a:lnTo>
                    <a:lnTo>
                      <a:pt x="62" y="10"/>
                    </a:lnTo>
                    <a:lnTo>
                      <a:pt x="74" y="7"/>
                    </a:lnTo>
                    <a:lnTo>
                      <a:pt x="89" y="3"/>
                    </a:lnTo>
                    <a:lnTo>
                      <a:pt x="98" y="0"/>
                    </a:lnTo>
                    <a:lnTo>
                      <a:pt x="116" y="0"/>
                    </a:lnTo>
                    <a:lnTo>
                      <a:pt x="133" y="0"/>
                    </a:lnTo>
                    <a:lnTo>
                      <a:pt x="147" y="1"/>
                    </a:lnTo>
                    <a:lnTo>
                      <a:pt x="162" y="4"/>
                    </a:lnTo>
                    <a:lnTo>
                      <a:pt x="177" y="8"/>
                    </a:lnTo>
                    <a:lnTo>
                      <a:pt x="189" y="12"/>
                    </a:lnTo>
                    <a:lnTo>
                      <a:pt x="201" y="17"/>
                    </a:lnTo>
                    <a:lnTo>
                      <a:pt x="214" y="23"/>
                    </a:lnTo>
                    <a:lnTo>
                      <a:pt x="226" y="28"/>
                    </a:lnTo>
                    <a:lnTo>
                      <a:pt x="238" y="34"/>
                    </a:lnTo>
                    <a:lnTo>
                      <a:pt x="238" y="34"/>
                    </a:lnTo>
                    <a:close/>
                  </a:path>
                </a:pathLst>
              </a:custGeom>
              <a:solidFill>
                <a:srgbClr val="0019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487" name="Freeform 31"/>
              <p:cNvSpPr>
                <a:spLocks/>
              </p:cNvSpPr>
              <p:nvPr/>
            </p:nvSpPr>
            <p:spPr bwMode="auto">
              <a:xfrm>
                <a:off x="2201" y="450"/>
                <a:ext cx="285" cy="209"/>
              </a:xfrm>
              <a:custGeom>
                <a:avLst/>
                <a:gdLst>
                  <a:gd name="T0" fmla="*/ 270 w 285"/>
                  <a:gd name="T1" fmla="*/ 19 h 209"/>
                  <a:gd name="T2" fmla="*/ 238 w 285"/>
                  <a:gd name="T3" fmla="*/ 59 h 209"/>
                  <a:gd name="T4" fmla="*/ 209 w 285"/>
                  <a:gd name="T5" fmla="*/ 100 h 209"/>
                  <a:gd name="T6" fmla="*/ 184 w 285"/>
                  <a:gd name="T7" fmla="*/ 141 h 209"/>
                  <a:gd name="T8" fmla="*/ 169 w 285"/>
                  <a:gd name="T9" fmla="*/ 184 h 209"/>
                  <a:gd name="T10" fmla="*/ 157 w 285"/>
                  <a:gd name="T11" fmla="*/ 208 h 209"/>
                  <a:gd name="T12" fmla="*/ 138 w 285"/>
                  <a:gd name="T13" fmla="*/ 209 h 209"/>
                  <a:gd name="T14" fmla="*/ 116 w 285"/>
                  <a:gd name="T15" fmla="*/ 206 h 209"/>
                  <a:gd name="T16" fmla="*/ 93 w 285"/>
                  <a:gd name="T17" fmla="*/ 203 h 209"/>
                  <a:gd name="T18" fmla="*/ 74 w 285"/>
                  <a:gd name="T19" fmla="*/ 198 h 209"/>
                  <a:gd name="T20" fmla="*/ 54 w 285"/>
                  <a:gd name="T21" fmla="*/ 190 h 209"/>
                  <a:gd name="T22" fmla="*/ 42 w 285"/>
                  <a:gd name="T23" fmla="*/ 180 h 209"/>
                  <a:gd name="T24" fmla="*/ 37 w 285"/>
                  <a:gd name="T25" fmla="*/ 168 h 209"/>
                  <a:gd name="T26" fmla="*/ 42 w 285"/>
                  <a:gd name="T27" fmla="*/ 156 h 209"/>
                  <a:gd name="T28" fmla="*/ 54 w 285"/>
                  <a:gd name="T29" fmla="*/ 145 h 209"/>
                  <a:gd name="T30" fmla="*/ 69 w 285"/>
                  <a:gd name="T31" fmla="*/ 136 h 209"/>
                  <a:gd name="T32" fmla="*/ 76 w 285"/>
                  <a:gd name="T33" fmla="*/ 132 h 209"/>
                  <a:gd name="T34" fmla="*/ 89 w 285"/>
                  <a:gd name="T35" fmla="*/ 130 h 209"/>
                  <a:gd name="T36" fmla="*/ 98 w 285"/>
                  <a:gd name="T37" fmla="*/ 128 h 209"/>
                  <a:gd name="T38" fmla="*/ 101 w 285"/>
                  <a:gd name="T39" fmla="*/ 122 h 209"/>
                  <a:gd name="T40" fmla="*/ 89 w 285"/>
                  <a:gd name="T41" fmla="*/ 115 h 209"/>
                  <a:gd name="T42" fmla="*/ 69 w 285"/>
                  <a:gd name="T43" fmla="*/ 114 h 209"/>
                  <a:gd name="T44" fmla="*/ 49 w 285"/>
                  <a:gd name="T45" fmla="*/ 116 h 209"/>
                  <a:gd name="T46" fmla="*/ 32 w 285"/>
                  <a:gd name="T47" fmla="*/ 118 h 209"/>
                  <a:gd name="T48" fmla="*/ 13 w 285"/>
                  <a:gd name="T49" fmla="*/ 117 h 209"/>
                  <a:gd name="T50" fmla="*/ 0 w 285"/>
                  <a:gd name="T51" fmla="*/ 102 h 209"/>
                  <a:gd name="T52" fmla="*/ 8 w 285"/>
                  <a:gd name="T53" fmla="*/ 80 h 209"/>
                  <a:gd name="T54" fmla="*/ 27 w 285"/>
                  <a:gd name="T55" fmla="*/ 56 h 209"/>
                  <a:gd name="T56" fmla="*/ 57 w 285"/>
                  <a:gd name="T57" fmla="*/ 35 h 209"/>
                  <a:gd name="T58" fmla="*/ 93 w 285"/>
                  <a:gd name="T59" fmla="*/ 18 h 209"/>
                  <a:gd name="T60" fmla="*/ 133 w 285"/>
                  <a:gd name="T61" fmla="*/ 10 h 209"/>
                  <a:gd name="T62" fmla="*/ 167 w 285"/>
                  <a:gd name="T63" fmla="*/ 8 h 209"/>
                  <a:gd name="T64" fmla="*/ 201 w 285"/>
                  <a:gd name="T65" fmla="*/ 5 h 209"/>
                  <a:gd name="T66" fmla="*/ 236 w 285"/>
                  <a:gd name="T67" fmla="*/ 3 h 209"/>
                  <a:gd name="T68" fmla="*/ 270 w 285"/>
                  <a:gd name="T69" fmla="*/ 1 h 209"/>
                  <a:gd name="T70" fmla="*/ 285 w 285"/>
                  <a:gd name="T71" fmla="*/ 0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85" h="209">
                    <a:moveTo>
                      <a:pt x="285" y="0"/>
                    </a:moveTo>
                    <a:lnTo>
                      <a:pt x="270" y="19"/>
                    </a:lnTo>
                    <a:lnTo>
                      <a:pt x="253" y="38"/>
                    </a:lnTo>
                    <a:lnTo>
                      <a:pt x="238" y="59"/>
                    </a:lnTo>
                    <a:lnTo>
                      <a:pt x="221" y="80"/>
                    </a:lnTo>
                    <a:lnTo>
                      <a:pt x="209" y="100"/>
                    </a:lnTo>
                    <a:lnTo>
                      <a:pt x="194" y="121"/>
                    </a:lnTo>
                    <a:lnTo>
                      <a:pt x="184" y="141"/>
                    </a:lnTo>
                    <a:lnTo>
                      <a:pt x="174" y="162"/>
                    </a:lnTo>
                    <a:lnTo>
                      <a:pt x="169" y="184"/>
                    </a:lnTo>
                    <a:lnTo>
                      <a:pt x="167" y="205"/>
                    </a:lnTo>
                    <a:lnTo>
                      <a:pt x="157" y="208"/>
                    </a:lnTo>
                    <a:lnTo>
                      <a:pt x="147" y="209"/>
                    </a:lnTo>
                    <a:lnTo>
                      <a:pt x="138" y="209"/>
                    </a:lnTo>
                    <a:lnTo>
                      <a:pt x="125" y="208"/>
                    </a:lnTo>
                    <a:lnTo>
                      <a:pt x="116" y="206"/>
                    </a:lnTo>
                    <a:lnTo>
                      <a:pt x="103" y="205"/>
                    </a:lnTo>
                    <a:lnTo>
                      <a:pt x="93" y="203"/>
                    </a:lnTo>
                    <a:lnTo>
                      <a:pt x="84" y="201"/>
                    </a:lnTo>
                    <a:lnTo>
                      <a:pt x="74" y="198"/>
                    </a:lnTo>
                    <a:lnTo>
                      <a:pt x="64" y="196"/>
                    </a:lnTo>
                    <a:lnTo>
                      <a:pt x="54" y="190"/>
                    </a:lnTo>
                    <a:lnTo>
                      <a:pt x="47" y="185"/>
                    </a:lnTo>
                    <a:lnTo>
                      <a:pt x="42" y="180"/>
                    </a:lnTo>
                    <a:lnTo>
                      <a:pt x="40" y="174"/>
                    </a:lnTo>
                    <a:lnTo>
                      <a:pt x="37" y="168"/>
                    </a:lnTo>
                    <a:lnTo>
                      <a:pt x="40" y="162"/>
                    </a:lnTo>
                    <a:lnTo>
                      <a:pt x="42" y="156"/>
                    </a:lnTo>
                    <a:lnTo>
                      <a:pt x="47" y="150"/>
                    </a:lnTo>
                    <a:lnTo>
                      <a:pt x="54" y="145"/>
                    </a:lnTo>
                    <a:lnTo>
                      <a:pt x="64" y="138"/>
                    </a:lnTo>
                    <a:lnTo>
                      <a:pt x="69" y="136"/>
                    </a:lnTo>
                    <a:lnTo>
                      <a:pt x="71" y="133"/>
                    </a:lnTo>
                    <a:lnTo>
                      <a:pt x="76" y="132"/>
                    </a:lnTo>
                    <a:lnTo>
                      <a:pt x="84" y="131"/>
                    </a:lnTo>
                    <a:lnTo>
                      <a:pt x="89" y="130"/>
                    </a:lnTo>
                    <a:lnTo>
                      <a:pt x="93" y="129"/>
                    </a:lnTo>
                    <a:lnTo>
                      <a:pt x="98" y="128"/>
                    </a:lnTo>
                    <a:lnTo>
                      <a:pt x="101" y="125"/>
                    </a:lnTo>
                    <a:lnTo>
                      <a:pt x="101" y="122"/>
                    </a:lnTo>
                    <a:lnTo>
                      <a:pt x="98" y="117"/>
                    </a:lnTo>
                    <a:lnTo>
                      <a:pt x="89" y="115"/>
                    </a:lnTo>
                    <a:lnTo>
                      <a:pt x="79" y="114"/>
                    </a:lnTo>
                    <a:lnTo>
                      <a:pt x="69" y="114"/>
                    </a:lnTo>
                    <a:lnTo>
                      <a:pt x="59" y="115"/>
                    </a:lnTo>
                    <a:lnTo>
                      <a:pt x="49" y="116"/>
                    </a:lnTo>
                    <a:lnTo>
                      <a:pt x="42" y="118"/>
                    </a:lnTo>
                    <a:lnTo>
                      <a:pt x="32" y="118"/>
                    </a:lnTo>
                    <a:lnTo>
                      <a:pt x="22" y="118"/>
                    </a:lnTo>
                    <a:lnTo>
                      <a:pt x="13" y="117"/>
                    </a:lnTo>
                    <a:lnTo>
                      <a:pt x="3" y="114"/>
                    </a:lnTo>
                    <a:lnTo>
                      <a:pt x="0" y="102"/>
                    </a:lnTo>
                    <a:lnTo>
                      <a:pt x="3" y="91"/>
                    </a:lnTo>
                    <a:lnTo>
                      <a:pt x="8" y="80"/>
                    </a:lnTo>
                    <a:lnTo>
                      <a:pt x="15" y="67"/>
                    </a:lnTo>
                    <a:lnTo>
                      <a:pt x="27" y="56"/>
                    </a:lnTo>
                    <a:lnTo>
                      <a:pt x="40" y="45"/>
                    </a:lnTo>
                    <a:lnTo>
                      <a:pt x="57" y="35"/>
                    </a:lnTo>
                    <a:lnTo>
                      <a:pt x="74" y="26"/>
                    </a:lnTo>
                    <a:lnTo>
                      <a:pt x="93" y="18"/>
                    </a:lnTo>
                    <a:lnTo>
                      <a:pt x="116" y="11"/>
                    </a:lnTo>
                    <a:lnTo>
                      <a:pt x="133" y="10"/>
                    </a:lnTo>
                    <a:lnTo>
                      <a:pt x="150" y="9"/>
                    </a:lnTo>
                    <a:lnTo>
                      <a:pt x="167" y="8"/>
                    </a:lnTo>
                    <a:lnTo>
                      <a:pt x="184" y="6"/>
                    </a:lnTo>
                    <a:lnTo>
                      <a:pt x="201" y="5"/>
                    </a:lnTo>
                    <a:lnTo>
                      <a:pt x="218" y="4"/>
                    </a:lnTo>
                    <a:lnTo>
                      <a:pt x="236" y="3"/>
                    </a:lnTo>
                    <a:lnTo>
                      <a:pt x="253" y="2"/>
                    </a:lnTo>
                    <a:lnTo>
                      <a:pt x="270" y="1"/>
                    </a:lnTo>
                    <a:lnTo>
                      <a:pt x="285" y="0"/>
                    </a:lnTo>
                    <a:lnTo>
                      <a:pt x="285" y="0"/>
                    </a:ln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488" name="Freeform 32"/>
              <p:cNvSpPr>
                <a:spLocks/>
              </p:cNvSpPr>
              <p:nvPr/>
            </p:nvSpPr>
            <p:spPr bwMode="auto">
              <a:xfrm>
                <a:off x="3059" y="478"/>
                <a:ext cx="177" cy="119"/>
              </a:xfrm>
              <a:custGeom>
                <a:avLst/>
                <a:gdLst>
                  <a:gd name="T0" fmla="*/ 177 w 177"/>
                  <a:gd name="T1" fmla="*/ 74 h 119"/>
                  <a:gd name="T2" fmla="*/ 172 w 177"/>
                  <a:gd name="T3" fmla="*/ 79 h 119"/>
                  <a:gd name="T4" fmla="*/ 167 w 177"/>
                  <a:gd name="T5" fmla="*/ 85 h 119"/>
                  <a:gd name="T6" fmla="*/ 160 w 177"/>
                  <a:gd name="T7" fmla="*/ 89 h 119"/>
                  <a:gd name="T8" fmla="*/ 155 w 177"/>
                  <a:gd name="T9" fmla="*/ 95 h 119"/>
                  <a:gd name="T10" fmla="*/ 150 w 177"/>
                  <a:gd name="T11" fmla="*/ 100 h 119"/>
                  <a:gd name="T12" fmla="*/ 142 w 177"/>
                  <a:gd name="T13" fmla="*/ 104 h 119"/>
                  <a:gd name="T14" fmla="*/ 135 w 177"/>
                  <a:gd name="T15" fmla="*/ 109 h 119"/>
                  <a:gd name="T16" fmla="*/ 128 w 177"/>
                  <a:gd name="T17" fmla="*/ 113 h 119"/>
                  <a:gd name="T18" fmla="*/ 115 w 177"/>
                  <a:gd name="T19" fmla="*/ 117 h 119"/>
                  <a:gd name="T20" fmla="*/ 103 w 177"/>
                  <a:gd name="T21" fmla="*/ 119 h 119"/>
                  <a:gd name="T22" fmla="*/ 93 w 177"/>
                  <a:gd name="T23" fmla="*/ 118 h 119"/>
                  <a:gd name="T24" fmla="*/ 81 w 177"/>
                  <a:gd name="T25" fmla="*/ 117 h 119"/>
                  <a:gd name="T26" fmla="*/ 71 w 177"/>
                  <a:gd name="T27" fmla="*/ 114 h 119"/>
                  <a:gd name="T28" fmla="*/ 59 w 177"/>
                  <a:gd name="T29" fmla="*/ 112 h 119"/>
                  <a:gd name="T30" fmla="*/ 49 w 177"/>
                  <a:gd name="T31" fmla="*/ 109 h 119"/>
                  <a:gd name="T32" fmla="*/ 39 w 177"/>
                  <a:gd name="T33" fmla="*/ 104 h 119"/>
                  <a:gd name="T34" fmla="*/ 30 w 177"/>
                  <a:gd name="T35" fmla="*/ 101 h 119"/>
                  <a:gd name="T36" fmla="*/ 22 w 177"/>
                  <a:gd name="T37" fmla="*/ 96 h 119"/>
                  <a:gd name="T38" fmla="*/ 15 w 177"/>
                  <a:gd name="T39" fmla="*/ 92 h 119"/>
                  <a:gd name="T40" fmla="*/ 8 w 177"/>
                  <a:gd name="T41" fmla="*/ 86 h 119"/>
                  <a:gd name="T42" fmla="*/ 5 w 177"/>
                  <a:gd name="T43" fmla="*/ 78 h 119"/>
                  <a:gd name="T44" fmla="*/ 3 w 177"/>
                  <a:gd name="T45" fmla="*/ 69 h 119"/>
                  <a:gd name="T46" fmla="*/ 0 w 177"/>
                  <a:gd name="T47" fmla="*/ 58 h 119"/>
                  <a:gd name="T48" fmla="*/ 0 w 177"/>
                  <a:gd name="T49" fmla="*/ 48 h 119"/>
                  <a:gd name="T50" fmla="*/ 0 w 177"/>
                  <a:gd name="T51" fmla="*/ 38 h 119"/>
                  <a:gd name="T52" fmla="*/ 5 w 177"/>
                  <a:gd name="T53" fmla="*/ 28 h 119"/>
                  <a:gd name="T54" fmla="*/ 12 w 177"/>
                  <a:gd name="T55" fmla="*/ 18 h 119"/>
                  <a:gd name="T56" fmla="*/ 22 w 177"/>
                  <a:gd name="T57" fmla="*/ 10 h 119"/>
                  <a:gd name="T58" fmla="*/ 39 w 177"/>
                  <a:gd name="T59" fmla="*/ 5 h 119"/>
                  <a:gd name="T60" fmla="*/ 59 w 177"/>
                  <a:gd name="T61" fmla="*/ 0 h 119"/>
                  <a:gd name="T62" fmla="*/ 84 w 177"/>
                  <a:gd name="T63" fmla="*/ 2 h 119"/>
                  <a:gd name="T64" fmla="*/ 103 w 177"/>
                  <a:gd name="T65" fmla="*/ 7 h 119"/>
                  <a:gd name="T66" fmla="*/ 120 w 177"/>
                  <a:gd name="T67" fmla="*/ 12 h 119"/>
                  <a:gd name="T68" fmla="*/ 135 w 177"/>
                  <a:gd name="T69" fmla="*/ 18 h 119"/>
                  <a:gd name="T70" fmla="*/ 145 w 177"/>
                  <a:gd name="T71" fmla="*/ 26 h 119"/>
                  <a:gd name="T72" fmla="*/ 155 w 177"/>
                  <a:gd name="T73" fmla="*/ 36 h 119"/>
                  <a:gd name="T74" fmla="*/ 162 w 177"/>
                  <a:gd name="T75" fmla="*/ 45 h 119"/>
                  <a:gd name="T76" fmla="*/ 167 w 177"/>
                  <a:gd name="T77" fmla="*/ 55 h 119"/>
                  <a:gd name="T78" fmla="*/ 172 w 177"/>
                  <a:gd name="T79" fmla="*/ 64 h 119"/>
                  <a:gd name="T80" fmla="*/ 177 w 177"/>
                  <a:gd name="T81" fmla="*/ 74 h 119"/>
                  <a:gd name="T82" fmla="*/ 177 w 177"/>
                  <a:gd name="T83" fmla="*/ 74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77" h="119">
                    <a:moveTo>
                      <a:pt x="177" y="74"/>
                    </a:moveTo>
                    <a:lnTo>
                      <a:pt x="172" y="79"/>
                    </a:lnTo>
                    <a:lnTo>
                      <a:pt x="167" y="85"/>
                    </a:lnTo>
                    <a:lnTo>
                      <a:pt x="160" y="89"/>
                    </a:lnTo>
                    <a:lnTo>
                      <a:pt x="155" y="95"/>
                    </a:lnTo>
                    <a:lnTo>
                      <a:pt x="150" y="100"/>
                    </a:lnTo>
                    <a:lnTo>
                      <a:pt x="142" y="104"/>
                    </a:lnTo>
                    <a:lnTo>
                      <a:pt x="135" y="109"/>
                    </a:lnTo>
                    <a:lnTo>
                      <a:pt x="128" y="113"/>
                    </a:lnTo>
                    <a:lnTo>
                      <a:pt x="115" y="117"/>
                    </a:lnTo>
                    <a:lnTo>
                      <a:pt x="103" y="119"/>
                    </a:lnTo>
                    <a:lnTo>
                      <a:pt x="93" y="118"/>
                    </a:lnTo>
                    <a:lnTo>
                      <a:pt x="81" y="117"/>
                    </a:lnTo>
                    <a:lnTo>
                      <a:pt x="71" y="114"/>
                    </a:lnTo>
                    <a:lnTo>
                      <a:pt x="59" y="112"/>
                    </a:lnTo>
                    <a:lnTo>
                      <a:pt x="49" y="109"/>
                    </a:lnTo>
                    <a:lnTo>
                      <a:pt x="39" y="104"/>
                    </a:lnTo>
                    <a:lnTo>
                      <a:pt x="30" y="101"/>
                    </a:lnTo>
                    <a:lnTo>
                      <a:pt x="22" y="96"/>
                    </a:lnTo>
                    <a:lnTo>
                      <a:pt x="15" y="92"/>
                    </a:lnTo>
                    <a:lnTo>
                      <a:pt x="8" y="86"/>
                    </a:lnTo>
                    <a:lnTo>
                      <a:pt x="5" y="78"/>
                    </a:lnTo>
                    <a:lnTo>
                      <a:pt x="3" y="69"/>
                    </a:lnTo>
                    <a:lnTo>
                      <a:pt x="0" y="58"/>
                    </a:lnTo>
                    <a:lnTo>
                      <a:pt x="0" y="48"/>
                    </a:lnTo>
                    <a:lnTo>
                      <a:pt x="0" y="38"/>
                    </a:lnTo>
                    <a:lnTo>
                      <a:pt x="5" y="28"/>
                    </a:lnTo>
                    <a:lnTo>
                      <a:pt x="12" y="18"/>
                    </a:lnTo>
                    <a:lnTo>
                      <a:pt x="22" y="10"/>
                    </a:lnTo>
                    <a:lnTo>
                      <a:pt x="39" y="5"/>
                    </a:lnTo>
                    <a:lnTo>
                      <a:pt x="59" y="0"/>
                    </a:lnTo>
                    <a:lnTo>
                      <a:pt x="84" y="2"/>
                    </a:lnTo>
                    <a:lnTo>
                      <a:pt x="103" y="7"/>
                    </a:lnTo>
                    <a:lnTo>
                      <a:pt x="120" y="12"/>
                    </a:lnTo>
                    <a:lnTo>
                      <a:pt x="135" y="18"/>
                    </a:lnTo>
                    <a:lnTo>
                      <a:pt x="145" y="26"/>
                    </a:lnTo>
                    <a:lnTo>
                      <a:pt x="155" y="36"/>
                    </a:lnTo>
                    <a:lnTo>
                      <a:pt x="162" y="45"/>
                    </a:lnTo>
                    <a:lnTo>
                      <a:pt x="167" y="55"/>
                    </a:lnTo>
                    <a:lnTo>
                      <a:pt x="172" y="64"/>
                    </a:lnTo>
                    <a:lnTo>
                      <a:pt x="177" y="74"/>
                    </a:lnTo>
                    <a:lnTo>
                      <a:pt x="177" y="74"/>
                    </a:lnTo>
                    <a:close/>
                  </a:path>
                </a:pathLst>
              </a:custGeom>
              <a:solidFill>
                <a:srgbClr val="0019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489" name="Freeform 33"/>
              <p:cNvSpPr>
                <a:spLocks/>
              </p:cNvSpPr>
              <p:nvPr/>
            </p:nvSpPr>
            <p:spPr bwMode="auto">
              <a:xfrm>
                <a:off x="2618" y="498"/>
                <a:ext cx="169" cy="117"/>
              </a:xfrm>
              <a:custGeom>
                <a:avLst/>
                <a:gdLst>
                  <a:gd name="T0" fmla="*/ 167 w 169"/>
                  <a:gd name="T1" fmla="*/ 25 h 117"/>
                  <a:gd name="T2" fmla="*/ 169 w 169"/>
                  <a:gd name="T3" fmla="*/ 36 h 117"/>
                  <a:gd name="T4" fmla="*/ 169 w 169"/>
                  <a:gd name="T5" fmla="*/ 46 h 117"/>
                  <a:gd name="T6" fmla="*/ 167 w 169"/>
                  <a:gd name="T7" fmla="*/ 58 h 117"/>
                  <a:gd name="T8" fmla="*/ 164 w 169"/>
                  <a:gd name="T9" fmla="*/ 68 h 117"/>
                  <a:gd name="T10" fmla="*/ 159 w 169"/>
                  <a:gd name="T11" fmla="*/ 77 h 117"/>
                  <a:gd name="T12" fmla="*/ 154 w 169"/>
                  <a:gd name="T13" fmla="*/ 88 h 117"/>
                  <a:gd name="T14" fmla="*/ 145 w 169"/>
                  <a:gd name="T15" fmla="*/ 96 h 117"/>
                  <a:gd name="T16" fmla="*/ 132 w 169"/>
                  <a:gd name="T17" fmla="*/ 104 h 117"/>
                  <a:gd name="T18" fmla="*/ 115 w 169"/>
                  <a:gd name="T19" fmla="*/ 110 h 117"/>
                  <a:gd name="T20" fmla="*/ 96 w 169"/>
                  <a:gd name="T21" fmla="*/ 116 h 117"/>
                  <a:gd name="T22" fmla="*/ 83 w 169"/>
                  <a:gd name="T23" fmla="*/ 117 h 117"/>
                  <a:gd name="T24" fmla="*/ 71 w 169"/>
                  <a:gd name="T25" fmla="*/ 116 h 117"/>
                  <a:gd name="T26" fmla="*/ 59 w 169"/>
                  <a:gd name="T27" fmla="*/ 115 h 117"/>
                  <a:gd name="T28" fmla="*/ 52 w 169"/>
                  <a:gd name="T29" fmla="*/ 112 h 117"/>
                  <a:gd name="T30" fmla="*/ 42 w 169"/>
                  <a:gd name="T31" fmla="*/ 108 h 117"/>
                  <a:gd name="T32" fmla="*/ 37 w 169"/>
                  <a:gd name="T33" fmla="*/ 105 h 117"/>
                  <a:gd name="T34" fmla="*/ 29 w 169"/>
                  <a:gd name="T35" fmla="*/ 100 h 117"/>
                  <a:gd name="T36" fmla="*/ 22 w 169"/>
                  <a:gd name="T37" fmla="*/ 96 h 117"/>
                  <a:gd name="T38" fmla="*/ 15 w 169"/>
                  <a:gd name="T39" fmla="*/ 91 h 117"/>
                  <a:gd name="T40" fmla="*/ 7 w 169"/>
                  <a:gd name="T41" fmla="*/ 86 h 117"/>
                  <a:gd name="T42" fmla="*/ 5 w 169"/>
                  <a:gd name="T43" fmla="*/ 80 h 117"/>
                  <a:gd name="T44" fmla="*/ 0 w 169"/>
                  <a:gd name="T45" fmla="*/ 72 h 117"/>
                  <a:gd name="T46" fmla="*/ 0 w 169"/>
                  <a:gd name="T47" fmla="*/ 64 h 117"/>
                  <a:gd name="T48" fmla="*/ 0 w 169"/>
                  <a:gd name="T49" fmla="*/ 56 h 117"/>
                  <a:gd name="T50" fmla="*/ 2 w 169"/>
                  <a:gd name="T51" fmla="*/ 48 h 117"/>
                  <a:gd name="T52" fmla="*/ 5 w 169"/>
                  <a:gd name="T53" fmla="*/ 41 h 117"/>
                  <a:gd name="T54" fmla="*/ 10 w 169"/>
                  <a:gd name="T55" fmla="*/ 33 h 117"/>
                  <a:gd name="T56" fmla="*/ 17 w 169"/>
                  <a:gd name="T57" fmla="*/ 26 h 117"/>
                  <a:gd name="T58" fmla="*/ 25 w 169"/>
                  <a:gd name="T59" fmla="*/ 19 h 117"/>
                  <a:gd name="T60" fmla="*/ 34 w 169"/>
                  <a:gd name="T61" fmla="*/ 13 h 117"/>
                  <a:gd name="T62" fmla="*/ 49 w 169"/>
                  <a:gd name="T63" fmla="*/ 8 h 117"/>
                  <a:gd name="T64" fmla="*/ 64 w 169"/>
                  <a:gd name="T65" fmla="*/ 4 h 117"/>
                  <a:gd name="T66" fmla="*/ 78 w 169"/>
                  <a:gd name="T67" fmla="*/ 1 h 117"/>
                  <a:gd name="T68" fmla="*/ 93 w 169"/>
                  <a:gd name="T69" fmla="*/ 0 h 117"/>
                  <a:gd name="T70" fmla="*/ 108 w 169"/>
                  <a:gd name="T71" fmla="*/ 1 h 117"/>
                  <a:gd name="T72" fmla="*/ 123 w 169"/>
                  <a:gd name="T73" fmla="*/ 3 h 117"/>
                  <a:gd name="T74" fmla="*/ 137 w 169"/>
                  <a:gd name="T75" fmla="*/ 5 h 117"/>
                  <a:gd name="T76" fmla="*/ 150 w 169"/>
                  <a:gd name="T77" fmla="*/ 11 h 117"/>
                  <a:gd name="T78" fmla="*/ 159 w 169"/>
                  <a:gd name="T79" fmla="*/ 17 h 117"/>
                  <a:gd name="T80" fmla="*/ 167 w 169"/>
                  <a:gd name="T81" fmla="*/ 25 h 117"/>
                  <a:gd name="T82" fmla="*/ 167 w 169"/>
                  <a:gd name="T83" fmla="*/ 25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69" h="117">
                    <a:moveTo>
                      <a:pt x="167" y="25"/>
                    </a:moveTo>
                    <a:lnTo>
                      <a:pt x="169" y="36"/>
                    </a:lnTo>
                    <a:lnTo>
                      <a:pt x="169" y="46"/>
                    </a:lnTo>
                    <a:lnTo>
                      <a:pt x="167" y="58"/>
                    </a:lnTo>
                    <a:lnTo>
                      <a:pt x="164" y="68"/>
                    </a:lnTo>
                    <a:lnTo>
                      <a:pt x="159" y="77"/>
                    </a:lnTo>
                    <a:lnTo>
                      <a:pt x="154" y="88"/>
                    </a:lnTo>
                    <a:lnTo>
                      <a:pt x="145" y="96"/>
                    </a:lnTo>
                    <a:lnTo>
                      <a:pt x="132" y="104"/>
                    </a:lnTo>
                    <a:lnTo>
                      <a:pt x="115" y="110"/>
                    </a:lnTo>
                    <a:lnTo>
                      <a:pt x="96" y="116"/>
                    </a:lnTo>
                    <a:lnTo>
                      <a:pt x="83" y="117"/>
                    </a:lnTo>
                    <a:lnTo>
                      <a:pt x="71" y="116"/>
                    </a:lnTo>
                    <a:lnTo>
                      <a:pt x="59" y="115"/>
                    </a:lnTo>
                    <a:lnTo>
                      <a:pt x="52" y="112"/>
                    </a:lnTo>
                    <a:lnTo>
                      <a:pt x="42" y="108"/>
                    </a:lnTo>
                    <a:lnTo>
                      <a:pt x="37" y="105"/>
                    </a:lnTo>
                    <a:lnTo>
                      <a:pt x="29" y="100"/>
                    </a:lnTo>
                    <a:lnTo>
                      <a:pt x="22" y="96"/>
                    </a:lnTo>
                    <a:lnTo>
                      <a:pt x="15" y="91"/>
                    </a:lnTo>
                    <a:lnTo>
                      <a:pt x="7" y="86"/>
                    </a:lnTo>
                    <a:lnTo>
                      <a:pt x="5" y="80"/>
                    </a:lnTo>
                    <a:lnTo>
                      <a:pt x="0" y="72"/>
                    </a:lnTo>
                    <a:lnTo>
                      <a:pt x="0" y="64"/>
                    </a:lnTo>
                    <a:lnTo>
                      <a:pt x="0" y="56"/>
                    </a:lnTo>
                    <a:lnTo>
                      <a:pt x="2" y="48"/>
                    </a:lnTo>
                    <a:lnTo>
                      <a:pt x="5" y="41"/>
                    </a:lnTo>
                    <a:lnTo>
                      <a:pt x="10" y="33"/>
                    </a:lnTo>
                    <a:lnTo>
                      <a:pt x="17" y="26"/>
                    </a:lnTo>
                    <a:lnTo>
                      <a:pt x="25" y="19"/>
                    </a:lnTo>
                    <a:lnTo>
                      <a:pt x="34" y="13"/>
                    </a:lnTo>
                    <a:lnTo>
                      <a:pt x="49" y="8"/>
                    </a:lnTo>
                    <a:lnTo>
                      <a:pt x="64" y="4"/>
                    </a:lnTo>
                    <a:lnTo>
                      <a:pt x="78" y="1"/>
                    </a:lnTo>
                    <a:lnTo>
                      <a:pt x="93" y="0"/>
                    </a:lnTo>
                    <a:lnTo>
                      <a:pt x="108" y="1"/>
                    </a:lnTo>
                    <a:lnTo>
                      <a:pt x="123" y="3"/>
                    </a:lnTo>
                    <a:lnTo>
                      <a:pt x="137" y="5"/>
                    </a:lnTo>
                    <a:lnTo>
                      <a:pt x="150" y="11"/>
                    </a:lnTo>
                    <a:lnTo>
                      <a:pt x="159" y="17"/>
                    </a:lnTo>
                    <a:lnTo>
                      <a:pt x="167" y="25"/>
                    </a:lnTo>
                    <a:lnTo>
                      <a:pt x="167" y="25"/>
                    </a:lnTo>
                    <a:close/>
                  </a:path>
                </a:pathLst>
              </a:custGeom>
              <a:solidFill>
                <a:srgbClr val="0019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490" name="Freeform 34"/>
              <p:cNvSpPr>
                <a:spLocks/>
              </p:cNvSpPr>
              <p:nvPr/>
            </p:nvSpPr>
            <p:spPr bwMode="auto">
              <a:xfrm>
                <a:off x="3074" y="494"/>
                <a:ext cx="132" cy="88"/>
              </a:xfrm>
              <a:custGeom>
                <a:avLst/>
                <a:gdLst>
                  <a:gd name="T0" fmla="*/ 132 w 132"/>
                  <a:gd name="T1" fmla="*/ 53 h 88"/>
                  <a:gd name="T2" fmla="*/ 130 w 132"/>
                  <a:gd name="T3" fmla="*/ 56 h 88"/>
                  <a:gd name="T4" fmla="*/ 127 w 132"/>
                  <a:gd name="T5" fmla="*/ 60 h 88"/>
                  <a:gd name="T6" fmla="*/ 125 w 132"/>
                  <a:gd name="T7" fmla="*/ 63 h 88"/>
                  <a:gd name="T8" fmla="*/ 125 w 132"/>
                  <a:gd name="T9" fmla="*/ 68 h 88"/>
                  <a:gd name="T10" fmla="*/ 122 w 132"/>
                  <a:gd name="T11" fmla="*/ 71 h 88"/>
                  <a:gd name="T12" fmla="*/ 122 w 132"/>
                  <a:gd name="T13" fmla="*/ 74 h 88"/>
                  <a:gd name="T14" fmla="*/ 120 w 132"/>
                  <a:gd name="T15" fmla="*/ 78 h 88"/>
                  <a:gd name="T16" fmla="*/ 115 w 132"/>
                  <a:gd name="T17" fmla="*/ 81 h 88"/>
                  <a:gd name="T18" fmla="*/ 108 w 132"/>
                  <a:gd name="T19" fmla="*/ 85 h 88"/>
                  <a:gd name="T20" fmla="*/ 100 w 132"/>
                  <a:gd name="T21" fmla="*/ 87 h 88"/>
                  <a:gd name="T22" fmla="*/ 83 w 132"/>
                  <a:gd name="T23" fmla="*/ 88 h 88"/>
                  <a:gd name="T24" fmla="*/ 69 w 132"/>
                  <a:gd name="T25" fmla="*/ 87 h 88"/>
                  <a:gd name="T26" fmla="*/ 54 w 132"/>
                  <a:gd name="T27" fmla="*/ 85 h 88"/>
                  <a:gd name="T28" fmla="*/ 44 w 132"/>
                  <a:gd name="T29" fmla="*/ 80 h 88"/>
                  <a:gd name="T30" fmla="*/ 32 w 132"/>
                  <a:gd name="T31" fmla="*/ 76 h 88"/>
                  <a:gd name="T32" fmla="*/ 24 w 132"/>
                  <a:gd name="T33" fmla="*/ 70 h 88"/>
                  <a:gd name="T34" fmla="*/ 17 w 132"/>
                  <a:gd name="T35" fmla="*/ 64 h 88"/>
                  <a:gd name="T36" fmla="*/ 10 w 132"/>
                  <a:gd name="T37" fmla="*/ 58 h 88"/>
                  <a:gd name="T38" fmla="*/ 5 w 132"/>
                  <a:gd name="T39" fmla="*/ 53 h 88"/>
                  <a:gd name="T40" fmla="*/ 0 w 132"/>
                  <a:gd name="T41" fmla="*/ 46 h 88"/>
                  <a:gd name="T42" fmla="*/ 29 w 132"/>
                  <a:gd name="T43" fmla="*/ 0 h 88"/>
                  <a:gd name="T44" fmla="*/ 51 w 132"/>
                  <a:gd name="T45" fmla="*/ 0 h 88"/>
                  <a:gd name="T46" fmla="*/ 69 w 132"/>
                  <a:gd name="T47" fmla="*/ 1 h 88"/>
                  <a:gd name="T48" fmla="*/ 83 w 132"/>
                  <a:gd name="T49" fmla="*/ 5 h 88"/>
                  <a:gd name="T50" fmla="*/ 93 w 132"/>
                  <a:gd name="T51" fmla="*/ 9 h 88"/>
                  <a:gd name="T52" fmla="*/ 103 w 132"/>
                  <a:gd name="T53" fmla="*/ 16 h 88"/>
                  <a:gd name="T54" fmla="*/ 113 w 132"/>
                  <a:gd name="T55" fmla="*/ 22 h 88"/>
                  <a:gd name="T56" fmla="*/ 118 w 132"/>
                  <a:gd name="T57" fmla="*/ 30 h 88"/>
                  <a:gd name="T58" fmla="*/ 125 w 132"/>
                  <a:gd name="T59" fmla="*/ 38 h 88"/>
                  <a:gd name="T60" fmla="*/ 130 w 132"/>
                  <a:gd name="T61" fmla="*/ 46 h 88"/>
                  <a:gd name="T62" fmla="*/ 132 w 132"/>
                  <a:gd name="T63" fmla="*/ 53 h 88"/>
                  <a:gd name="T64" fmla="*/ 132 w 132"/>
                  <a:gd name="T65" fmla="*/ 53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32" h="88">
                    <a:moveTo>
                      <a:pt x="132" y="53"/>
                    </a:moveTo>
                    <a:lnTo>
                      <a:pt x="130" y="56"/>
                    </a:lnTo>
                    <a:lnTo>
                      <a:pt x="127" y="60"/>
                    </a:lnTo>
                    <a:lnTo>
                      <a:pt x="125" y="63"/>
                    </a:lnTo>
                    <a:lnTo>
                      <a:pt x="125" y="68"/>
                    </a:lnTo>
                    <a:lnTo>
                      <a:pt x="122" y="71"/>
                    </a:lnTo>
                    <a:lnTo>
                      <a:pt x="122" y="74"/>
                    </a:lnTo>
                    <a:lnTo>
                      <a:pt x="120" y="78"/>
                    </a:lnTo>
                    <a:lnTo>
                      <a:pt x="115" y="81"/>
                    </a:lnTo>
                    <a:lnTo>
                      <a:pt x="108" y="85"/>
                    </a:lnTo>
                    <a:lnTo>
                      <a:pt x="100" y="87"/>
                    </a:lnTo>
                    <a:lnTo>
                      <a:pt x="83" y="88"/>
                    </a:lnTo>
                    <a:lnTo>
                      <a:pt x="69" y="87"/>
                    </a:lnTo>
                    <a:lnTo>
                      <a:pt x="54" y="85"/>
                    </a:lnTo>
                    <a:lnTo>
                      <a:pt x="44" y="80"/>
                    </a:lnTo>
                    <a:lnTo>
                      <a:pt x="32" y="76"/>
                    </a:lnTo>
                    <a:lnTo>
                      <a:pt x="24" y="70"/>
                    </a:lnTo>
                    <a:lnTo>
                      <a:pt x="17" y="64"/>
                    </a:lnTo>
                    <a:lnTo>
                      <a:pt x="10" y="58"/>
                    </a:lnTo>
                    <a:lnTo>
                      <a:pt x="5" y="53"/>
                    </a:lnTo>
                    <a:lnTo>
                      <a:pt x="0" y="46"/>
                    </a:lnTo>
                    <a:lnTo>
                      <a:pt x="29" y="0"/>
                    </a:lnTo>
                    <a:lnTo>
                      <a:pt x="51" y="0"/>
                    </a:lnTo>
                    <a:lnTo>
                      <a:pt x="69" y="1"/>
                    </a:lnTo>
                    <a:lnTo>
                      <a:pt x="83" y="5"/>
                    </a:lnTo>
                    <a:lnTo>
                      <a:pt x="93" y="9"/>
                    </a:lnTo>
                    <a:lnTo>
                      <a:pt x="103" y="16"/>
                    </a:lnTo>
                    <a:lnTo>
                      <a:pt x="113" y="22"/>
                    </a:lnTo>
                    <a:lnTo>
                      <a:pt x="118" y="30"/>
                    </a:lnTo>
                    <a:lnTo>
                      <a:pt x="125" y="38"/>
                    </a:lnTo>
                    <a:lnTo>
                      <a:pt x="130" y="46"/>
                    </a:lnTo>
                    <a:lnTo>
                      <a:pt x="132" y="53"/>
                    </a:lnTo>
                    <a:lnTo>
                      <a:pt x="132" y="5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491" name="Freeform 35"/>
              <p:cNvSpPr>
                <a:spLocks/>
              </p:cNvSpPr>
              <p:nvPr/>
            </p:nvSpPr>
            <p:spPr bwMode="auto">
              <a:xfrm>
                <a:off x="2645" y="510"/>
                <a:ext cx="115" cy="92"/>
              </a:xfrm>
              <a:custGeom>
                <a:avLst/>
                <a:gdLst>
                  <a:gd name="T0" fmla="*/ 113 w 115"/>
                  <a:gd name="T1" fmla="*/ 30 h 92"/>
                  <a:gd name="T2" fmla="*/ 115 w 115"/>
                  <a:gd name="T3" fmla="*/ 38 h 92"/>
                  <a:gd name="T4" fmla="*/ 115 w 115"/>
                  <a:gd name="T5" fmla="*/ 46 h 92"/>
                  <a:gd name="T6" fmla="*/ 115 w 115"/>
                  <a:gd name="T7" fmla="*/ 54 h 92"/>
                  <a:gd name="T8" fmla="*/ 110 w 115"/>
                  <a:gd name="T9" fmla="*/ 61 h 92"/>
                  <a:gd name="T10" fmla="*/ 108 w 115"/>
                  <a:gd name="T11" fmla="*/ 68 h 92"/>
                  <a:gd name="T12" fmla="*/ 100 w 115"/>
                  <a:gd name="T13" fmla="*/ 74 h 92"/>
                  <a:gd name="T14" fmla="*/ 93 w 115"/>
                  <a:gd name="T15" fmla="*/ 80 h 92"/>
                  <a:gd name="T16" fmla="*/ 86 w 115"/>
                  <a:gd name="T17" fmla="*/ 85 h 92"/>
                  <a:gd name="T18" fmla="*/ 74 w 115"/>
                  <a:gd name="T19" fmla="*/ 89 h 92"/>
                  <a:gd name="T20" fmla="*/ 61 w 115"/>
                  <a:gd name="T21" fmla="*/ 92 h 92"/>
                  <a:gd name="T22" fmla="*/ 51 w 115"/>
                  <a:gd name="T23" fmla="*/ 90 h 92"/>
                  <a:gd name="T24" fmla="*/ 39 w 115"/>
                  <a:gd name="T25" fmla="*/ 88 h 92"/>
                  <a:gd name="T26" fmla="*/ 32 w 115"/>
                  <a:gd name="T27" fmla="*/ 86 h 92"/>
                  <a:gd name="T28" fmla="*/ 22 w 115"/>
                  <a:gd name="T29" fmla="*/ 81 h 92"/>
                  <a:gd name="T30" fmla="*/ 15 w 115"/>
                  <a:gd name="T31" fmla="*/ 78 h 92"/>
                  <a:gd name="T32" fmla="*/ 10 w 115"/>
                  <a:gd name="T33" fmla="*/ 73 h 92"/>
                  <a:gd name="T34" fmla="*/ 5 w 115"/>
                  <a:gd name="T35" fmla="*/ 69 h 92"/>
                  <a:gd name="T36" fmla="*/ 2 w 115"/>
                  <a:gd name="T37" fmla="*/ 64 h 92"/>
                  <a:gd name="T38" fmla="*/ 0 w 115"/>
                  <a:gd name="T39" fmla="*/ 60 h 92"/>
                  <a:gd name="T40" fmla="*/ 0 w 115"/>
                  <a:gd name="T41" fmla="*/ 54 h 92"/>
                  <a:gd name="T42" fmla="*/ 2 w 115"/>
                  <a:gd name="T43" fmla="*/ 49 h 92"/>
                  <a:gd name="T44" fmla="*/ 5 w 115"/>
                  <a:gd name="T45" fmla="*/ 44 h 92"/>
                  <a:gd name="T46" fmla="*/ 7 w 115"/>
                  <a:gd name="T47" fmla="*/ 38 h 92"/>
                  <a:gd name="T48" fmla="*/ 10 w 115"/>
                  <a:gd name="T49" fmla="*/ 32 h 92"/>
                  <a:gd name="T50" fmla="*/ 10 w 115"/>
                  <a:gd name="T51" fmla="*/ 25 h 92"/>
                  <a:gd name="T52" fmla="*/ 15 w 115"/>
                  <a:gd name="T53" fmla="*/ 20 h 92"/>
                  <a:gd name="T54" fmla="*/ 17 w 115"/>
                  <a:gd name="T55" fmla="*/ 15 h 92"/>
                  <a:gd name="T56" fmla="*/ 25 w 115"/>
                  <a:gd name="T57" fmla="*/ 9 h 92"/>
                  <a:gd name="T58" fmla="*/ 32 w 115"/>
                  <a:gd name="T59" fmla="*/ 5 h 92"/>
                  <a:gd name="T60" fmla="*/ 44 w 115"/>
                  <a:gd name="T61" fmla="*/ 1 h 92"/>
                  <a:gd name="T62" fmla="*/ 56 w 115"/>
                  <a:gd name="T63" fmla="*/ 0 h 92"/>
                  <a:gd name="T64" fmla="*/ 69 w 115"/>
                  <a:gd name="T65" fmla="*/ 0 h 92"/>
                  <a:gd name="T66" fmla="*/ 78 w 115"/>
                  <a:gd name="T67" fmla="*/ 1 h 92"/>
                  <a:gd name="T68" fmla="*/ 88 w 115"/>
                  <a:gd name="T69" fmla="*/ 4 h 92"/>
                  <a:gd name="T70" fmla="*/ 96 w 115"/>
                  <a:gd name="T71" fmla="*/ 7 h 92"/>
                  <a:gd name="T72" fmla="*/ 103 w 115"/>
                  <a:gd name="T73" fmla="*/ 10 h 92"/>
                  <a:gd name="T74" fmla="*/ 108 w 115"/>
                  <a:gd name="T75" fmla="*/ 15 h 92"/>
                  <a:gd name="T76" fmla="*/ 110 w 115"/>
                  <a:gd name="T77" fmla="*/ 20 h 92"/>
                  <a:gd name="T78" fmla="*/ 113 w 115"/>
                  <a:gd name="T79" fmla="*/ 25 h 92"/>
                  <a:gd name="T80" fmla="*/ 113 w 115"/>
                  <a:gd name="T81" fmla="*/ 30 h 92"/>
                  <a:gd name="T82" fmla="*/ 113 w 115"/>
                  <a:gd name="T83" fmla="*/ 30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15" h="92">
                    <a:moveTo>
                      <a:pt x="113" y="30"/>
                    </a:moveTo>
                    <a:lnTo>
                      <a:pt x="115" y="38"/>
                    </a:lnTo>
                    <a:lnTo>
                      <a:pt x="115" y="46"/>
                    </a:lnTo>
                    <a:lnTo>
                      <a:pt x="115" y="54"/>
                    </a:lnTo>
                    <a:lnTo>
                      <a:pt x="110" y="61"/>
                    </a:lnTo>
                    <a:lnTo>
                      <a:pt x="108" y="68"/>
                    </a:lnTo>
                    <a:lnTo>
                      <a:pt x="100" y="74"/>
                    </a:lnTo>
                    <a:lnTo>
                      <a:pt x="93" y="80"/>
                    </a:lnTo>
                    <a:lnTo>
                      <a:pt x="86" y="85"/>
                    </a:lnTo>
                    <a:lnTo>
                      <a:pt x="74" y="89"/>
                    </a:lnTo>
                    <a:lnTo>
                      <a:pt x="61" y="92"/>
                    </a:lnTo>
                    <a:lnTo>
                      <a:pt x="51" y="90"/>
                    </a:lnTo>
                    <a:lnTo>
                      <a:pt x="39" y="88"/>
                    </a:lnTo>
                    <a:lnTo>
                      <a:pt x="32" y="86"/>
                    </a:lnTo>
                    <a:lnTo>
                      <a:pt x="22" y="81"/>
                    </a:lnTo>
                    <a:lnTo>
                      <a:pt x="15" y="78"/>
                    </a:lnTo>
                    <a:lnTo>
                      <a:pt x="10" y="73"/>
                    </a:lnTo>
                    <a:lnTo>
                      <a:pt x="5" y="69"/>
                    </a:lnTo>
                    <a:lnTo>
                      <a:pt x="2" y="64"/>
                    </a:lnTo>
                    <a:lnTo>
                      <a:pt x="0" y="60"/>
                    </a:lnTo>
                    <a:lnTo>
                      <a:pt x="0" y="54"/>
                    </a:lnTo>
                    <a:lnTo>
                      <a:pt x="2" y="49"/>
                    </a:lnTo>
                    <a:lnTo>
                      <a:pt x="5" y="44"/>
                    </a:lnTo>
                    <a:lnTo>
                      <a:pt x="7" y="38"/>
                    </a:lnTo>
                    <a:lnTo>
                      <a:pt x="10" y="32"/>
                    </a:lnTo>
                    <a:lnTo>
                      <a:pt x="10" y="25"/>
                    </a:lnTo>
                    <a:lnTo>
                      <a:pt x="15" y="20"/>
                    </a:lnTo>
                    <a:lnTo>
                      <a:pt x="17" y="15"/>
                    </a:lnTo>
                    <a:lnTo>
                      <a:pt x="25" y="9"/>
                    </a:lnTo>
                    <a:lnTo>
                      <a:pt x="32" y="5"/>
                    </a:lnTo>
                    <a:lnTo>
                      <a:pt x="44" y="1"/>
                    </a:lnTo>
                    <a:lnTo>
                      <a:pt x="56" y="0"/>
                    </a:lnTo>
                    <a:lnTo>
                      <a:pt x="69" y="0"/>
                    </a:lnTo>
                    <a:lnTo>
                      <a:pt x="78" y="1"/>
                    </a:lnTo>
                    <a:lnTo>
                      <a:pt x="88" y="4"/>
                    </a:lnTo>
                    <a:lnTo>
                      <a:pt x="96" y="7"/>
                    </a:lnTo>
                    <a:lnTo>
                      <a:pt x="103" y="10"/>
                    </a:lnTo>
                    <a:lnTo>
                      <a:pt x="108" y="15"/>
                    </a:lnTo>
                    <a:lnTo>
                      <a:pt x="110" y="20"/>
                    </a:lnTo>
                    <a:lnTo>
                      <a:pt x="113" y="25"/>
                    </a:lnTo>
                    <a:lnTo>
                      <a:pt x="113" y="30"/>
                    </a:lnTo>
                    <a:lnTo>
                      <a:pt x="113" y="3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492" name="Freeform 36"/>
              <p:cNvSpPr>
                <a:spLocks/>
              </p:cNvSpPr>
              <p:nvPr/>
            </p:nvSpPr>
            <p:spPr bwMode="auto">
              <a:xfrm>
                <a:off x="3118" y="523"/>
                <a:ext cx="47" cy="33"/>
              </a:xfrm>
              <a:custGeom>
                <a:avLst/>
                <a:gdLst>
                  <a:gd name="T0" fmla="*/ 37 w 47"/>
                  <a:gd name="T1" fmla="*/ 33 h 33"/>
                  <a:gd name="T2" fmla="*/ 32 w 47"/>
                  <a:gd name="T3" fmla="*/ 33 h 33"/>
                  <a:gd name="T4" fmla="*/ 25 w 47"/>
                  <a:gd name="T5" fmla="*/ 33 h 33"/>
                  <a:gd name="T6" fmla="*/ 20 w 47"/>
                  <a:gd name="T7" fmla="*/ 31 h 33"/>
                  <a:gd name="T8" fmla="*/ 17 w 47"/>
                  <a:gd name="T9" fmla="*/ 29 h 33"/>
                  <a:gd name="T10" fmla="*/ 15 w 47"/>
                  <a:gd name="T11" fmla="*/ 26 h 33"/>
                  <a:gd name="T12" fmla="*/ 12 w 47"/>
                  <a:gd name="T13" fmla="*/ 24 h 33"/>
                  <a:gd name="T14" fmla="*/ 10 w 47"/>
                  <a:gd name="T15" fmla="*/ 20 h 33"/>
                  <a:gd name="T16" fmla="*/ 7 w 47"/>
                  <a:gd name="T17" fmla="*/ 17 h 33"/>
                  <a:gd name="T18" fmla="*/ 5 w 47"/>
                  <a:gd name="T19" fmla="*/ 15 h 33"/>
                  <a:gd name="T20" fmla="*/ 0 w 47"/>
                  <a:gd name="T21" fmla="*/ 12 h 33"/>
                  <a:gd name="T22" fmla="*/ 12 w 47"/>
                  <a:gd name="T23" fmla="*/ 0 h 33"/>
                  <a:gd name="T24" fmla="*/ 22 w 47"/>
                  <a:gd name="T25" fmla="*/ 1 h 33"/>
                  <a:gd name="T26" fmla="*/ 29 w 47"/>
                  <a:gd name="T27" fmla="*/ 2 h 33"/>
                  <a:gd name="T28" fmla="*/ 37 w 47"/>
                  <a:gd name="T29" fmla="*/ 4 h 33"/>
                  <a:gd name="T30" fmla="*/ 42 w 47"/>
                  <a:gd name="T31" fmla="*/ 8 h 33"/>
                  <a:gd name="T32" fmla="*/ 44 w 47"/>
                  <a:gd name="T33" fmla="*/ 12 h 33"/>
                  <a:gd name="T34" fmla="*/ 47 w 47"/>
                  <a:gd name="T35" fmla="*/ 17 h 33"/>
                  <a:gd name="T36" fmla="*/ 47 w 47"/>
                  <a:gd name="T37" fmla="*/ 20 h 33"/>
                  <a:gd name="T38" fmla="*/ 44 w 47"/>
                  <a:gd name="T39" fmla="*/ 25 h 33"/>
                  <a:gd name="T40" fmla="*/ 42 w 47"/>
                  <a:gd name="T41" fmla="*/ 29 h 33"/>
                  <a:gd name="T42" fmla="*/ 37 w 47"/>
                  <a:gd name="T43" fmla="*/ 33 h 33"/>
                  <a:gd name="T44" fmla="*/ 37 w 47"/>
                  <a:gd name="T45" fmla="*/ 3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47" h="33">
                    <a:moveTo>
                      <a:pt x="37" y="33"/>
                    </a:moveTo>
                    <a:lnTo>
                      <a:pt x="32" y="33"/>
                    </a:lnTo>
                    <a:lnTo>
                      <a:pt x="25" y="33"/>
                    </a:lnTo>
                    <a:lnTo>
                      <a:pt x="20" y="31"/>
                    </a:lnTo>
                    <a:lnTo>
                      <a:pt x="17" y="29"/>
                    </a:lnTo>
                    <a:lnTo>
                      <a:pt x="15" y="26"/>
                    </a:lnTo>
                    <a:lnTo>
                      <a:pt x="12" y="24"/>
                    </a:lnTo>
                    <a:lnTo>
                      <a:pt x="10" y="20"/>
                    </a:lnTo>
                    <a:lnTo>
                      <a:pt x="7" y="17"/>
                    </a:lnTo>
                    <a:lnTo>
                      <a:pt x="5" y="15"/>
                    </a:lnTo>
                    <a:lnTo>
                      <a:pt x="0" y="12"/>
                    </a:lnTo>
                    <a:lnTo>
                      <a:pt x="12" y="0"/>
                    </a:lnTo>
                    <a:lnTo>
                      <a:pt x="22" y="1"/>
                    </a:lnTo>
                    <a:lnTo>
                      <a:pt x="29" y="2"/>
                    </a:lnTo>
                    <a:lnTo>
                      <a:pt x="37" y="4"/>
                    </a:lnTo>
                    <a:lnTo>
                      <a:pt x="42" y="8"/>
                    </a:lnTo>
                    <a:lnTo>
                      <a:pt x="44" y="12"/>
                    </a:lnTo>
                    <a:lnTo>
                      <a:pt x="47" y="17"/>
                    </a:lnTo>
                    <a:lnTo>
                      <a:pt x="47" y="20"/>
                    </a:lnTo>
                    <a:lnTo>
                      <a:pt x="44" y="25"/>
                    </a:lnTo>
                    <a:lnTo>
                      <a:pt x="42" y="29"/>
                    </a:lnTo>
                    <a:lnTo>
                      <a:pt x="37" y="33"/>
                    </a:lnTo>
                    <a:lnTo>
                      <a:pt x="37" y="33"/>
                    </a:lnTo>
                    <a:close/>
                  </a:path>
                </a:pathLst>
              </a:custGeom>
              <a:solidFill>
                <a:srgbClr val="0019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493" name="Freeform 37"/>
              <p:cNvSpPr>
                <a:spLocks/>
              </p:cNvSpPr>
              <p:nvPr/>
            </p:nvSpPr>
            <p:spPr bwMode="auto">
              <a:xfrm>
                <a:off x="2696" y="540"/>
                <a:ext cx="27" cy="33"/>
              </a:xfrm>
              <a:custGeom>
                <a:avLst/>
                <a:gdLst>
                  <a:gd name="T0" fmla="*/ 18 w 27"/>
                  <a:gd name="T1" fmla="*/ 0 h 33"/>
                  <a:gd name="T2" fmla="*/ 23 w 27"/>
                  <a:gd name="T3" fmla="*/ 3 h 33"/>
                  <a:gd name="T4" fmla="*/ 27 w 27"/>
                  <a:gd name="T5" fmla="*/ 7 h 33"/>
                  <a:gd name="T6" fmla="*/ 27 w 27"/>
                  <a:gd name="T7" fmla="*/ 9 h 33"/>
                  <a:gd name="T8" fmla="*/ 27 w 27"/>
                  <a:gd name="T9" fmla="*/ 14 h 33"/>
                  <a:gd name="T10" fmla="*/ 27 w 27"/>
                  <a:gd name="T11" fmla="*/ 17 h 33"/>
                  <a:gd name="T12" fmla="*/ 25 w 27"/>
                  <a:gd name="T13" fmla="*/ 20 h 33"/>
                  <a:gd name="T14" fmla="*/ 23 w 27"/>
                  <a:gd name="T15" fmla="*/ 24 h 33"/>
                  <a:gd name="T16" fmla="*/ 20 w 27"/>
                  <a:gd name="T17" fmla="*/ 27 h 33"/>
                  <a:gd name="T18" fmla="*/ 15 w 27"/>
                  <a:gd name="T19" fmla="*/ 30 h 33"/>
                  <a:gd name="T20" fmla="*/ 10 w 27"/>
                  <a:gd name="T21" fmla="*/ 33 h 33"/>
                  <a:gd name="T22" fmla="*/ 0 w 27"/>
                  <a:gd name="T23" fmla="*/ 33 h 33"/>
                  <a:gd name="T24" fmla="*/ 0 w 27"/>
                  <a:gd name="T25" fmla="*/ 0 h 33"/>
                  <a:gd name="T26" fmla="*/ 18 w 27"/>
                  <a:gd name="T27" fmla="*/ 0 h 33"/>
                  <a:gd name="T28" fmla="*/ 18 w 27"/>
                  <a:gd name="T29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7" h="33">
                    <a:moveTo>
                      <a:pt x="18" y="0"/>
                    </a:moveTo>
                    <a:lnTo>
                      <a:pt x="23" y="3"/>
                    </a:lnTo>
                    <a:lnTo>
                      <a:pt x="27" y="7"/>
                    </a:lnTo>
                    <a:lnTo>
                      <a:pt x="27" y="9"/>
                    </a:lnTo>
                    <a:lnTo>
                      <a:pt x="27" y="14"/>
                    </a:lnTo>
                    <a:lnTo>
                      <a:pt x="27" y="17"/>
                    </a:lnTo>
                    <a:lnTo>
                      <a:pt x="25" y="20"/>
                    </a:lnTo>
                    <a:lnTo>
                      <a:pt x="23" y="24"/>
                    </a:lnTo>
                    <a:lnTo>
                      <a:pt x="20" y="27"/>
                    </a:lnTo>
                    <a:lnTo>
                      <a:pt x="15" y="30"/>
                    </a:lnTo>
                    <a:lnTo>
                      <a:pt x="10" y="33"/>
                    </a:lnTo>
                    <a:lnTo>
                      <a:pt x="0" y="33"/>
                    </a:lnTo>
                    <a:lnTo>
                      <a:pt x="0" y="0"/>
                    </a:lnTo>
                    <a:lnTo>
                      <a:pt x="18" y="0"/>
                    </a:lnTo>
                    <a:lnTo>
                      <a:pt x="18" y="0"/>
                    </a:lnTo>
                    <a:close/>
                  </a:path>
                </a:pathLst>
              </a:custGeom>
              <a:solidFill>
                <a:srgbClr val="0019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494" name="Freeform 38"/>
              <p:cNvSpPr>
                <a:spLocks/>
              </p:cNvSpPr>
              <p:nvPr/>
            </p:nvSpPr>
            <p:spPr bwMode="auto">
              <a:xfrm>
                <a:off x="2802" y="552"/>
                <a:ext cx="274" cy="124"/>
              </a:xfrm>
              <a:custGeom>
                <a:avLst/>
                <a:gdLst>
                  <a:gd name="T0" fmla="*/ 272 w 274"/>
                  <a:gd name="T1" fmla="*/ 53 h 124"/>
                  <a:gd name="T2" fmla="*/ 274 w 274"/>
                  <a:gd name="T3" fmla="*/ 66 h 124"/>
                  <a:gd name="T4" fmla="*/ 272 w 274"/>
                  <a:gd name="T5" fmla="*/ 76 h 124"/>
                  <a:gd name="T6" fmla="*/ 265 w 274"/>
                  <a:gd name="T7" fmla="*/ 86 h 124"/>
                  <a:gd name="T8" fmla="*/ 252 w 274"/>
                  <a:gd name="T9" fmla="*/ 94 h 124"/>
                  <a:gd name="T10" fmla="*/ 235 w 274"/>
                  <a:gd name="T11" fmla="*/ 101 h 124"/>
                  <a:gd name="T12" fmla="*/ 218 w 274"/>
                  <a:gd name="T13" fmla="*/ 108 h 124"/>
                  <a:gd name="T14" fmla="*/ 198 w 274"/>
                  <a:gd name="T15" fmla="*/ 112 h 124"/>
                  <a:gd name="T16" fmla="*/ 176 w 274"/>
                  <a:gd name="T17" fmla="*/ 117 h 124"/>
                  <a:gd name="T18" fmla="*/ 154 w 274"/>
                  <a:gd name="T19" fmla="*/ 120 h 124"/>
                  <a:gd name="T20" fmla="*/ 132 w 274"/>
                  <a:gd name="T21" fmla="*/ 124 h 124"/>
                  <a:gd name="T22" fmla="*/ 115 w 274"/>
                  <a:gd name="T23" fmla="*/ 124 h 124"/>
                  <a:gd name="T24" fmla="*/ 98 w 274"/>
                  <a:gd name="T25" fmla="*/ 123 h 124"/>
                  <a:gd name="T26" fmla="*/ 83 w 274"/>
                  <a:gd name="T27" fmla="*/ 120 h 124"/>
                  <a:gd name="T28" fmla="*/ 66 w 274"/>
                  <a:gd name="T29" fmla="*/ 117 h 124"/>
                  <a:gd name="T30" fmla="*/ 51 w 274"/>
                  <a:gd name="T31" fmla="*/ 112 h 124"/>
                  <a:gd name="T32" fmla="*/ 39 w 274"/>
                  <a:gd name="T33" fmla="*/ 108 h 124"/>
                  <a:gd name="T34" fmla="*/ 27 w 274"/>
                  <a:gd name="T35" fmla="*/ 102 h 124"/>
                  <a:gd name="T36" fmla="*/ 17 w 274"/>
                  <a:gd name="T37" fmla="*/ 96 h 124"/>
                  <a:gd name="T38" fmla="*/ 7 w 274"/>
                  <a:gd name="T39" fmla="*/ 90 h 124"/>
                  <a:gd name="T40" fmla="*/ 0 w 274"/>
                  <a:gd name="T41" fmla="*/ 83 h 124"/>
                  <a:gd name="T42" fmla="*/ 0 w 274"/>
                  <a:gd name="T43" fmla="*/ 75 h 124"/>
                  <a:gd name="T44" fmla="*/ 0 w 274"/>
                  <a:gd name="T45" fmla="*/ 68 h 124"/>
                  <a:gd name="T46" fmla="*/ 0 w 274"/>
                  <a:gd name="T47" fmla="*/ 61 h 124"/>
                  <a:gd name="T48" fmla="*/ 2 w 274"/>
                  <a:gd name="T49" fmla="*/ 54 h 124"/>
                  <a:gd name="T50" fmla="*/ 7 w 274"/>
                  <a:gd name="T51" fmla="*/ 48 h 124"/>
                  <a:gd name="T52" fmla="*/ 12 w 274"/>
                  <a:gd name="T53" fmla="*/ 42 h 124"/>
                  <a:gd name="T54" fmla="*/ 17 w 274"/>
                  <a:gd name="T55" fmla="*/ 36 h 124"/>
                  <a:gd name="T56" fmla="*/ 24 w 274"/>
                  <a:gd name="T57" fmla="*/ 31 h 124"/>
                  <a:gd name="T58" fmla="*/ 34 w 274"/>
                  <a:gd name="T59" fmla="*/ 26 h 124"/>
                  <a:gd name="T60" fmla="*/ 44 w 274"/>
                  <a:gd name="T61" fmla="*/ 21 h 124"/>
                  <a:gd name="T62" fmla="*/ 51 w 274"/>
                  <a:gd name="T63" fmla="*/ 15 h 124"/>
                  <a:gd name="T64" fmla="*/ 59 w 274"/>
                  <a:gd name="T65" fmla="*/ 12 h 124"/>
                  <a:gd name="T66" fmla="*/ 68 w 274"/>
                  <a:gd name="T67" fmla="*/ 8 h 124"/>
                  <a:gd name="T68" fmla="*/ 81 w 274"/>
                  <a:gd name="T69" fmla="*/ 7 h 124"/>
                  <a:gd name="T70" fmla="*/ 91 w 274"/>
                  <a:gd name="T71" fmla="*/ 5 h 124"/>
                  <a:gd name="T72" fmla="*/ 103 w 274"/>
                  <a:gd name="T73" fmla="*/ 5 h 124"/>
                  <a:gd name="T74" fmla="*/ 115 w 274"/>
                  <a:gd name="T75" fmla="*/ 4 h 124"/>
                  <a:gd name="T76" fmla="*/ 127 w 274"/>
                  <a:gd name="T77" fmla="*/ 3 h 124"/>
                  <a:gd name="T78" fmla="*/ 140 w 274"/>
                  <a:gd name="T79" fmla="*/ 2 h 124"/>
                  <a:gd name="T80" fmla="*/ 152 w 274"/>
                  <a:gd name="T81" fmla="*/ 0 h 124"/>
                  <a:gd name="T82" fmla="*/ 171 w 274"/>
                  <a:gd name="T83" fmla="*/ 0 h 124"/>
                  <a:gd name="T84" fmla="*/ 189 w 274"/>
                  <a:gd name="T85" fmla="*/ 3 h 124"/>
                  <a:gd name="T86" fmla="*/ 203 w 274"/>
                  <a:gd name="T87" fmla="*/ 6 h 124"/>
                  <a:gd name="T88" fmla="*/ 218 w 274"/>
                  <a:gd name="T89" fmla="*/ 12 h 124"/>
                  <a:gd name="T90" fmla="*/ 230 w 274"/>
                  <a:gd name="T91" fmla="*/ 18 h 124"/>
                  <a:gd name="T92" fmla="*/ 243 w 274"/>
                  <a:gd name="T93" fmla="*/ 24 h 124"/>
                  <a:gd name="T94" fmla="*/ 252 w 274"/>
                  <a:gd name="T95" fmla="*/ 31 h 124"/>
                  <a:gd name="T96" fmla="*/ 260 w 274"/>
                  <a:gd name="T97" fmla="*/ 38 h 124"/>
                  <a:gd name="T98" fmla="*/ 267 w 274"/>
                  <a:gd name="T99" fmla="*/ 46 h 124"/>
                  <a:gd name="T100" fmla="*/ 272 w 274"/>
                  <a:gd name="T101" fmla="*/ 53 h 124"/>
                  <a:gd name="T102" fmla="*/ 272 w 274"/>
                  <a:gd name="T103" fmla="*/ 53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74" h="124">
                    <a:moveTo>
                      <a:pt x="272" y="53"/>
                    </a:moveTo>
                    <a:lnTo>
                      <a:pt x="274" y="66"/>
                    </a:lnTo>
                    <a:lnTo>
                      <a:pt x="272" y="76"/>
                    </a:lnTo>
                    <a:lnTo>
                      <a:pt x="265" y="86"/>
                    </a:lnTo>
                    <a:lnTo>
                      <a:pt x="252" y="94"/>
                    </a:lnTo>
                    <a:lnTo>
                      <a:pt x="235" y="101"/>
                    </a:lnTo>
                    <a:lnTo>
                      <a:pt x="218" y="108"/>
                    </a:lnTo>
                    <a:lnTo>
                      <a:pt x="198" y="112"/>
                    </a:lnTo>
                    <a:lnTo>
                      <a:pt x="176" y="117"/>
                    </a:lnTo>
                    <a:lnTo>
                      <a:pt x="154" y="120"/>
                    </a:lnTo>
                    <a:lnTo>
                      <a:pt x="132" y="124"/>
                    </a:lnTo>
                    <a:lnTo>
                      <a:pt x="115" y="124"/>
                    </a:lnTo>
                    <a:lnTo>
                      <a:pt x="98" y="123"/>
                    </a:lnTo>
                    <a:lnTo>
                      <a:pt x="83" y="120"/>
                    </a:lnTo>
                    <a:lnTo>
                      <a:pt x="66" y="117"/>
                    </a:lnTo>
                    <a:lnTo>
                      <a:pt x="51" y="112"/>
                    </a:lnTo>
                    <a:lnTo>
                      <a:pt x="39" y="108"/>
                    </a:lnTo>
                    <a:lnTo>
                      <a:pt x="27" y="102"/>
                    </a:lnTo>
                    <a:lnTo>
                      <a:pt x="17" y="96"/>
                    </a:lnTo>
                    <a:lnTo>
                      <a:pt x="7" y="90"/>
                    </a:lnTo>
                    <a:lnTo>
                      <a:pt x="0" y="83"/>
                    </a:lnTo>
                    <a:lnTo>
                      <a:pt x="0" y="75"/>
                    </a:lnTo>
                    <a:lnTo>
                      <a:pt x="0" y="68"/>
                    </a:lnTo>
                    <a:lnTo>
                      <a:pt x="0" y="61"/>
                    </a:lnTo>
                    <a:lnTo>
                      <a:pt x="2" y="54"/>
                    </a:lnTo>
                    <a:lnTo>
                      <a:pt x="7" y="48"/>
                    </a:lnTo>
                    <a:lnTo>
                      <a:pt x="12" y="42"/>
                    </a:lnTo>
                    <a:lnTo>
                      <a:pt x="17" y="36"/>
                    </a:lnTo>
                    <a:lnTo>
                      <a:pt x="24" y="31"/>
                    </a:lnTo>
                    <a:lnTo>
                      <a:pt x="34" y="26"/>
                    </a:lnTo>
                    <a:lnTo>
                      <a:pt x="44" y="21"/>
                    </a:lnTo>
                    <a:lnTo>
                      <a:pt x="51" y="15"/>
                    </a:lnTo>
                    <a:lnTo>
                      <a:pt x="59" y="12"/>
                    </a:lnTo>
                    <a:lnTo>
                      <a:pt x="68" y="8"/>
                    </a:lnTo>
                    <a:lnTo>
                      <a:pt x="81" y="7"/>
                    </a:lnTo>
                    <a:lnTo>
                      <a:pt x="91" y="5"/>
                    </a:lnTo>
                    <a:lnTo>
                      <a:pt x="103" y="5"/>
                    </a:lnTo>
                    <a:lnTo>
                      <a:pt x="115" y="4"/>
                    </a:lnTo>
                    <a:lnTo>
                      <a:pt x="127" y="3"/>
                    </a:lnTo>
                    <a:lnTo>
                      <a:pt x="140" y="2"/>
                    </a:lnTo>
                    <a:lnTo>
                      <a:pt x="152" y="0"/>
                    </a:lnTo>
                    <a:lnTo>
                      <a:pt x="171" y="0"/>
                    </a:lnTo>
                    <a:lnTo>
                      <a:pt x="189" y="3"/>
                    </a:lnTo>
                    <a:lnTo>
                      <a:pt x="203" y="6"/>
                    </a:lnTo>
                    <a:lnTo>
                      <a:pt x="218" y="12"/>
                    </a:lnTo>
                    <a:lnTo>
                      <a:pt x="230" y="18"/>
                    </a:lnTo>
                    <a:lnTo>
                      <a:pt x="243" y="24"/>
                    </a:lnTo>
                    <a:lnTo>
                      <a:pt x="252" y="31"/>
                    </a:lnTo>
                    <a:lnTo>
                      <a:pt x="260" y="38"/>
                    </a:lnTo>
                    <a:lnTo>
                      <a:pt x="267" y="46"/>
                    </a:lnTo>
                    <a:lnTo>
                      <a:pt x="272" y="53"/>
                    </a:lnTo>
                    <a:lnTo>
                      <a:pt x="272" y="53"/>
                    </a:lnTo>
                    <a:close/>
                  </a:path>
                </a:pathLst>
              </a:custGeom>
              <a:solidFill>
                <a:srgbClr val="0019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495" name="Freeform 39"/>
              <p:cNvSpPr>
                <a:spLocks/>
              </p:cNvSpPr>
              <p:nvPr/>
            </p:nvSpPr>
            <p:spPr bwMode="auto">
              <a:xfrm>
                <a:off x="2826" y="564"/>
                <a:ext cx="223" cy="99"/>
              </a:xfrm>
              <a:custGeom>
                <a:avLst/>
                <a:gdLst>
                  <a:gd name="T0" fmla="*/ 223 w 223"/>
                  <a:gd name="T1" fmla="*/ 44 h 99"/>
                  <a:gd name="T2" fmla="*/ 223 w 223"/>
                  <a:gd name="T3" fmla="*/ 54 h 99"/>
                  <a:gd name="T4" fmla="*/ 221 w 223"/>
                  <a:gd name="T5" fmla="*/ 62 h 99"/>
                  <a:gd name="T6" fmla="*/ 214 w 223"/>
                  <a:gd name="T7" fmla="*/ 70 h 99"/>
                  <a:gd name="T8" fmla="*/ 206 w 223"/>
                  <a:gd name="T9" fmla="*/ 76 h 99"/>
                  <a:gd name="T10" fmla="*/ 194 w 223"/>
                  <a:gd name="T11" fmla="*/ 82 h 99"/>
                  <a:gd name="T12" fmla="*/ 182 w 223"/>
                  <a:gd name="T13" fmla="*/ 88 h 99"/>
                  <a:gd name="T14" fmla="*/ 167 w 223"/>
                  <a:gd name="T15" fmla="*/ 92 h 99"/>
                  <a:gd name="T16" fmla="*/ 150 w 223"/>
                  <a:gd name="T17" fmla="*/ 96 h 99"/>
                  <a:gd name="T18" fmla="*/ 135 w 223"/>
                  <a:gd name="T19" fmla="*/ 98 h 99"/>
                  <a:gd name="T20" fmla="*/ 116 w 223"/>
                  <a:gd name="T21" fmla="*/ 99 h 99"/>
                  <a:gd name="T22" fmla="*/ 98 w 223"/>
                  <a:gd name="T23" fmla="*/ 99 h 99"/>
                  <a:gd name="T24" fmla="*/ 84 w 223"/>
                  <a:gd name="T25" fmla="*/ 98 h 99"/>
                  <a:gd name="T26" fmla="*/ 69 w 223"/>
                  <a:gd name="T27" fmla="*/ 97 h 99"/>
                  <a:gd name="T28" fmla="*/ 54 w 223"/>
                  <a:gd name="T29" fmla="*/ 94 h 99"/>
                  <a:gd name="T30" fmla="*/ 42 w 223"/>
                  <a:gd name="T31" fmla="*/ 89 h 99"/>
                  <a:gd name="T32" fmla="*/ 30 w 223"/>
                  <a:gd name="T33" fmla="*/ 84 h 99"/>
                  <a:gd name="T34" fmla="*/ 20 w 223"/>
                  <a:gd name="T35" fmla="*/ 79 h 99"/>
                  <a:gd name="T36" fmla="*/ 13 w 223"/>
                  <a:gd name="T37" fmla="*/ 73 h 99"/>
                  <a:gd name="T38" fmla="*/ 8 w 223"/>
                  <a:gd name="T39" fmla="*/ 66 h 99"/>
                  <a:gd name="T40" fmla="*/ 3 w 223"/>
                  <a:gd name="T41" fmla="*/ 58 h 99"/>
                  <a:gd name="T42" fmla="*/ 0 w 223"/>
                  <a:gd name="T43" fmla="*/ 52 h 99"/>
                  <a:gd name="T44" fmla="*/ 0 w 223"/>
                  <a:gd name="T45" fmla="*/ 46 h 99"/>
                  <a:gd name="T46" fmla="*/ 3 w 223"/>
                  <a:gd name="T47" fmla="*/ 40 h 99"/>
                  <a:gd name="T48" fmla="*/ 5 w 223"/>
                  <a:gd name="T49" fmla="*/ 34 h 99"/>
                  <a:gd name="T50" fmla="*/ 10 w 223"/>
                  <a:gd name="T51" fmla="*/ 28 h 99"/>
                  <a:gd name="T52" fmla="*/ 18 w 223"/>
                  <a:gd name="T53" fmla="*/ 24 h 99"/>
                  <a:gd name="T54" fmla="*/ 25 w 223"/>
                  <a:gd name="T55" fmla="*/ 19 h 99"/>
                  <a:gd name="T56" fmla="*/ 35 w 223"/>
                  <a:gd name="T57" fmla="*/ 15 h 99"/>
                  <a:gd name="T58" fmla="*/ 47 w 223"/>
                  <a:gd name="T59" fmla="*/ 11 h 99"/>
                  <a:gd name="T60" fmla="*/ 57 w 223"/>
                  <a:gd name="T61" fmla="*/ 9 h 99"/>
                  <a:gd name="T62" fmla="*/ 79 w 223"/>
                  <a:gd name="T63" fmla="*/ 3 h 99"/>
                  <a:gd name="T64" fmla="*/ 101 w 223"/>
                  <a:gd name="T65" fmla="*/ 0 h 99"/>
                  <a:gd name="T66" fmla="*/ 120 w 223"/>
                  <a:gd name="T67" fmla="*/ 0 h 99"/>
                  <a:gd name="T68" fmla="*/ 140 w 223"/>
                  <a:gd name="T69" fmla="*/ 2 h 99"/>
                  <a:gd name="T70" fmla="*/ 157 w 223"/>
                  <a:gd name="T71" fmla="*/ 6 h 99"/>
                  <a:gd name="T72" fmla="*/ 174 w 223"/>
                  <a:gd name="T73" fmla="*/ 11 h 99"/>
                  <a:gd name="T74" fmla="*/ 192 w 223"/>
                  <a:gd name="T75" fmla="*/ 18 h 99"/>
                  <a:gd name="T76" fmla="*/ 204 w 223"/>
                  <a:gd name="T77" fmla="*/ 26 h 99"/>
                  <a:gd name="T78" fmla="*/ 216 w 223"/>
                  <a:gd name="T79" fmla="*/ 35 h 99"/>
                  <a:gd name="T80" fmla="*/ 223 w 223"/>
                  <a:gd name="T81" fmla="*/ 44 h 99"/>
                  <a:gd name="T82" fmla="*/ 223 w 223"/>
                  <a:gd name="T83" fmla="*/ 44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23" h="99">
                    <a:moveTo>
                      <a:pt x="223" y="44"/>
                    </a:moveTo>
                    <a:lnTo>
                      <a:pt x="223" y="54"/>
                    </a:lnTo>
                    <a:lnTo>
                      <a:pt x="221" y="62"/>
                    </a:lnTo>
                    <a:lnTo>
                      <a:pt x="214" y="70"/>
                    </a:lnTo>
                    <a:lnTo>
                      <a:pt x="206" y="76"/>
                    </a:lnTo>
                    <a:lnTo>
                      <a:pt x="194" y="82"/>
                    </a:lnTo>
                    <a:lnTo>
                      <a:pt x="182" y="88"/>
                    </a:lnTo>
                    <a:lnTo>
                      <a:pt x="167" y="92"/>
                    </a:lnTo>
                    <a:lnTo>
                      <a:pt x="150" y="96"/>
                    </a:lnTo>
                    <a:lnTo>
                      <a:pt x="135" y="98"/>
                    </a:lnTo>
                    <a:lnTo>
                      <a:pt x="116" y="99"/>
                    </a:lnTo>
                    <a:lnTo>
                      <a:pt x="98" y="99"/>
                    </a:lnTo>
                    <a:lnTo>
                      <a:pt x="84" y="98"/>
                    </a:lnTo>
                    <a:lnTo>
                      <a:pt x="69" y="97"/>
                    </a:lnTo>
                    <a:lnTo>
                      <a:pt x="54" y="94"/>
                    </a:lnTo>
                    <a:lnTo>
                      <a:pt x="42" y="89"/>
                    </a:lnTo>
                    <a:lnTo>
                      <a:pt x="30" y="84"/>
                    </a:lnTo>
                    <a:lnTo>
                      <a:pt x="20" y="79"/>
                    </a:lnTo>
                    <a:lnTo>
                      <a:pt x="13" y="73"/>
                    </a:lnTo>
                    <a:lnTo>
                      <a:pt x="8" y="66"/>
                    </a:lnTo>
                    <a:lnTo>
                      <a:pt x="3" y="58"/>
                    </a:lnTo>
                    <a:lnTo>
                      <a:pt x="0" y="52"/>
                    </a:lnTo>
                    <a:lnTo>
                      <a:pt x="0" y="46"/>
                    </a:lnTo>
                    <a:lnTo>
                      <a:pt x="3" y="40"/>
                    </a:lnTo>
                    <a:lnTo>
                      <a:pt x="5" y="34"/>
                    </a:lnTo>
                    <a:lnTo>
                      <a:pt x="10" y="28"/>
                    </a:lnTo>
                    <a:lnTo>
                      <a:pt x="18" y="24"/>
                    </a:lnTo>
                    <a:lnTo>
                      <a:pt x="25" y="19"/>
                    </a:lnTo>
                    <a:lnTo>
                      <a:pt x="35" y="15"/>
                    </a:lnTo>
                    <a:lnTo>
                      <a:pt x="47" y="11"/>
                    </a:lnTo>
                    <a:lnTo>
                      <a:pt x="57" y="9"/>
                    </a:lnTo>
                    <a:lnTo>
                      <a:pt x="79" y="3"/>
                    </a:lnTo>
                    <a:lnTo>
                      <a:pt x="101" y="0"/>
                    </a:lnTo>
                    <a:lnTo>
                      <a:pt x="120" y="0"/>
                    </a:lnTo>
                    <a:lnTo>
                      <a:pt x="140" y="2"/>
                    </a:lnTo>
                    <a:lnTo>
                      <a:pt x="157" y="6"/>
                    </a:lnTo>
                    <a:lnTo>
                      <a:pt x="174" y="11"/>
                    </a:lnTo>
                    <a:lnTo>
                      <a:pt x="192" y="18"/>
                    </a:lnTo>
                    <a:lnTo>
                      <a:pt x="204" y="26"/>
                    </a:lnTo>
                    <a:lnTo>
                      <a:pt x="216" y="35"/>
                    </a:lnTo>
                    <a:lnTo>
                      <a:pt x="223" y="44"/>
                    </a:lnTo>
                    <a:lnTo>
                      <a:pt x="223" y="44"/>
                    </a:lnTo>
                    <a:close/>
                  </a:path>
                </a:pathLst>
              </a:custGeom>
              <a:solidFill>
                <a:srgbClr val="FF00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496" name="Freeform 40"/>
              <p:cNvSpPr>
                <a:spLocks/>
              </p:cNvSpPr>
              <p:nvPr/>
            </p:nvSpPr>
            <p:spPr bwMode="auto">
              <a:xfrm>
                <a:off x="2544" y="602"/>
                <a:ext cx="780" cy="251"/>
              </a:xfrm>
              <a:custGeom>
                <a:avLst/>
                <a:gdLst>
                  <a:gd name="T0" fmla="*/ 770 w 780"/>
                  <a:gd name="T1" fmla="*/ 33 h 251"/>
                  <a:gd name="T2" fmla="*/ 736 w 780"/>
                  <a:gd name="T3" fmla="*/ 59 h 251"/>
                  <a:gd name="T4" fmla="*/ 709 w 780"/>
                  <a:gd name="T5" fmla="*/ 89 h 251"/>
                  <a:gd name="T6" fmla="*/ 682 w 780"/>
                  <a:gd name="T7" fmla="*/ 120 h 251"/>
                  <a:gd name="T8" fmla="*/ 655 w 780"/>
                  <a:gd name="T9" fmla="*/ 152 h 251"/>
                  <a:gd name="T10" fmla="*/ 626 w 780"/>
                  <a:gd name="T11" fmla="*/ 182 h 251"/>
                  <a:gd name="T12" fmla="*/ 591 w 780"/>
                  <a:gd name="T13" fmla="*/ 209 h 251"/>
                  <a:gd name="T14" fmla="*/ 547 w 780"/>
                  <a:gd name="T15" fmla="*/ 230 h 251"/>
                  <a:gd name="T16" fmla="*/ 493 w 780"/>
                  <a:gd name="T17" fmla="*/ 245 h 251"/>
                  <a:gd name="T18" fmla="*/ 425 w 780"/>
                  <a:gd name="T19" fmla="*/ 251 h 251"/>
                  <a:gd name="T20" fmla="*/ 339 w 780"/>
                  <a:gd name="T21" fmla="*/ 246 h 251"/>
                  <a:gd name="T22" fmla="*/ 295 w 780"/>
                  <a:gd name="T23" fmla="*/ 235 h 251"/>
                  <a:gd name="T24" fmla="*/ 251 w 780"/>
                  <a:gd name="T25" fmla="*/ 220 h 251"/>
                  <a:gd name="T26" fmla="*/ 209 w 780"/>
                  <a:gd name="T27" fmla="*/ 203 h 251"/>
                  <a:gd name="T28" fmla="*/ 170 w 780"/>
                  <a:gd name="T29" fmla="*/ 184 h 251"/>
                  <a:gd name="T30" fmla="*/ 133 w 780"/>
                  <a:gd name="T31" fmla="*/ 163 h 251"/>
                  <a:gd name="T32" fmla="*/ 101 w 780"/>
                  <a:gd name="T33" fmla="*/ 141 h 251"/>
                  <a:gd name="T34" fmla="*/ 69 w 780"/>
                  <a:gd name="T35" fmla="*/ 118 h 251"/>
                  <a:gd name="T36" fmla="*/ 42 w 780"/>
                  <a:gd name="T37" fmla="*/ 94 h 251"/>
                  <a:gd name="T38" fmla="*/ 20 w 780"/>
                  <a:gd name="T39" fmla="*/ 72 h 251"/>
                  <a:gd name="T40" fmla="*/ 0 w 780"/>
                  <a:gd name="T41" fmla="*/ 48 h 251"/>
                  <a:gd name="T42" fmla="*/ 18 w 780"/>
                  <a:gd name="T43" fmla="*/ 50 h 251"/>
                  <a:gd name="T44" fmla="*/ 32 w 780"/>
                  <a:gd name="T45" fmla="*/ 52 h 251"/>
                  <a:gd name="T46" fmla="*/ 45 w 780"/>
                  <a:gd name="T47" fmla="*/ 57 h 251"/>
                  <a:gd name="T48" fmla="*/ 57 w 780"/>
                  <a:gd name="T49" fmla="*/ 61 h 251"/>
                  <a:gd name="T50" fmla="*/ 69 w 780"/>
                  <a:gd name="T51" fmla="*/ 67 h 251"/>
                  <a:gd name="T52" fmla="*/ 81 w 780"/>
                  <a:gd name="T53" fmla="*/ 73 h 251"/>
                  <a:gd name="T54" fmla="*/ 94 w 780"/>
                  <a:gd name="T55" fmla="*/ 78 h 251"/>
                  <a:gd name="T56" fmla="*/ 106 w 780"/>
                  <a:gd name="T57" fmla="*/ 83 h 251"/>
                  <a:gd name="T58" fmla="*/ 118 w 780"/>
                  <a:gd name="T59" fmla="*/ 86 h 251"/>
                  <a:gd name="T60" fmla="*/ 133 w 780"/>
                  <a:gd name="T61" fmla="*/ 89 h 251"/>
                  <a:gd name="T62" fmla="*/ 172 w 780"/>
                  <a:gd name="T63" fmla="*/ 96 h 251"/>
                  <a:gd name="T64" fmla="*/ 211 w 780"/>
                  <a:gd name="T65" fmla="*/ 102 h 251"/>
                  <a:gd name="T66" fmla="*/ 255 w 780"/>
                  <a:gd name="T67" fmla="*/ 109 h 251"/>
                  <a:gd name="T68" fmla="*/ 300 w 780"/>
                  <a:gd name="T69" fmla="*/ 115 h 251"/>
                  <a:gd name="T70" fmla="*/ 344 w 780"/>
                  <a:gd name="T71" fmla="*/ 120 h 251"/>
                  <a:gd name="T72" fmla="*/ 390 w 780"/>
                  <a:gd name="T73" fmla="*/ 122 h 251"/>
                  <a:gd name="T74" fmla="*/ 434 w 780"/>
                  <a:gd name="T75" fmla="*/ 122 h 251"/>
                  <a:gd name="T76" fmla="*/ 478 w 780"/>
                  <a:gd name="T77" fmla="*/ 118 h 251"/>
                  <a:gd name="T78" fmla="*/ 520 w 780"/>
                  <a:gd name="T79" fmla="*/ 110 h 251"/>
                  <a:gd name="T80" fmla="*/ 559 w 780"/>
                  <a:gd name="T81" fmla="*/ 98 h 251"/>
                  <a:gd name="T82" fmla="*/ 584 w 780"/>
                  <a:gd name="T83" fmla="*/ 89 h 251"/>
                  <a:gd name="T84" fmla="*/ 608 w 780"/>
                  <a:gd name="T85" fmla="*/ 80 h 251"/>
                  <a:gd name="T86" fmla="*/ 633 w 780"/>
                  <a:gd name="T87" fmla="*/ 70 h 251"/>
                  <a:gd name="T88" fmla="*/ 657 w 780"/>
                  <a:gd name="T89" fmla="*/ 61 h 251"/>
                  <a:gd name="T90" fmla="*/ 682 w 780"/>
                  <a:gd name="T91" fmla="*/ 52 h 251"/>
                  <a:gd name="T92" fmla="*/ 704 w 780"/>
                  <a:gd name="T93" fmla="*/ 42 h 251"/>
                  <a:gd name="T94" fmla="*/ 726 w 780"/>
                  <a:gd name="T95" fmla="*/ 33 h 251"/>
                  <a:gd name="T96" fmla="*/ 748 w 780"/>
                  <a:gd name="T97" fmla="*/ 22 h 251"/>
                  <a:gd name="T98" fmla="*/ 765 w 780"/>
                  <a:gd name="T99" fmla="*/ 11 h 251"/>
                  <a:gd name="T100" fmla="*/ 780 w 780"/>
                  <a:gd name="T101" fmla="*/ 0 h 251"/>
                  <a:gd name="T102" fmla="*/ 770 w 780"/>
                  <a:gd name="T103" fmla="*/ 33 h 251"/>
                  <a:gd name="T104" fmla="*/ 770 w 780"/>
                  <a:gd name="T105" fmla="*/ 33 h 2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780" h="251">
                    <a:moveTo>
                      <a:pt x="770" y="33"/>
                    </a:moveTo>
                    <a:lnTo>
                      <a:pt x="736" y="59"/>
                    </a:lnTo>
                    <a:lnTo>
                      <a:pt x="709" y="89"/>
                    </a:lnTo>
                    <a:lnTo>
                      <a:pt x="682" y="120"/>
                    </a:lnTo>
                    <a:lnTo>
                      <a:pt x="655" y="152"/>
                    </a:lnTo>
                    <a:lnTo>
                      <a:pt x="626" y="182"/>
                    </a:lnTo>
                    <a:lnTo>
                      <a:pt x="591" y="209"/>
                    </a:lnTo>
                    <a:lnTo>
                      <a:pt x="547" y="230"/>
                    </a:lnTo>
                    <a:lnTo>
                      <a:pt x="493" y="245"/>
                    </a:lnTo>
                    <a:lnTo>
                      <a:pt x="425" y="251"/>
                    </a:lnTo>
                    <a:lnTo>
                      <a:pt x="339" y="246"/>
                    </a:lnTo>
                    <a:lnTo>
                      <a:pt x="295" y="235"/>
                    </a:lnTo>
                    <a:lnTo>
                      <a:pt x="251" y="220"/>
                    </a:lnTo>
                    <a:lnTo>
                      <a:pt x="209" y="203"/>
                    </a:lnTo>
                    <a:lnTo>
                      <a:pt x="170" y="184"/>
                    </a:lnTo>
                    <a:lnTo>
                      <a:pt x="133" y="163"/>
                    </a:lnTo>
                    <a:lnTo>
                      <a:pt x="101" y="141"/>
                    </a:lnTo>
                    <a:lnTo>
                      <a:pt x="69" y="118"/>
                    </a:lnTo>
                    <a:lnTo>
                      <a:pt x="42" y="94"/>
                    </a:lnTo>
                    <a:lnTo>
                      <a:pt x="20" y="72"/>
                    </a:lnTo>
                    <a:lnTo>
                      <a:pt x="0" y="48"/>
                    </a:lnTo>
                    <a:lnTo>
                      <a:pt x="18" y="50"/>
                    </a:lnTo>
                    <a:lnTo>
                      <a:pt x="32" y="52"/>
                    </a:lnTo>
                    <a:lnTo>
                      <a:pt x="45" y="57"/>
                    </a:lnTo>
                    <a:lnTo>
                      <a:pt x="57" y="61"/>
                    </a:lnTo>
                    <a:lnTo>
                      <a:pt x="69" y="67"/>
                    </a:lnTo>
                    <a:lnTo>
                      <a:pt x="81" y="73"/>
                    </a:lnTo>
                    <a:lnTo>
                      <a:pt x="94" y="78"/>
                    </a:lnTo>
                    <a:lnTo>
                      <a:pt x="106" y="83"/>
                    </a:lnTo>
                    <a:lnTo>
                      <a:pt x="118" y="86"/>
                    </a:lnTo>
                    <a:lnTo>
                      <a:pt x="133" y="89"/>
                    </a:lnTo>
                    <a:lnTo>
                      <a:pt x="172" y="96"/>
                    </a:lnTo>
                    <a:lnTo>
                      <a:pt x="211" y="102"/>
                    </a:lnTo>
                    <a:lnTo>
                      <a:pt x="255" y="109"/>
                    </a:lnTo>
                    <a:lnTo>
                      <a:pt x="300" y="115"/>
                    </a:lnTo>
                    <a:lnTo>
                      <a:pt x="344" y="120"/>
                    </a:lnTo>
                    <a:lnTo>
                      <a:pt x="390" y="122"/>
                    </a:lnTo>
                    <a:lnTo>
                      <a:pt x="434" y="122"/>
                    </a:lnTo>
                    <a:lnTo>
                      <a:pt x="478" y="118"/>
                    </a:lnTo>
                    <a:lnTo>
                      <a:pt x="520" y="110"/>
                    </a:lnTo>
                    <a:lnTo>
                      <a:pt x="559" y="98"/>
                    </a:lnTo>
                    <a:lnTo>
                      <a:pt x="584" y="89"/>
                    </a:lnTo>
                    <a:lnTo>
                      <a:pt x="608" y="80"/>
                    </a:lnTo>
                    <a:lnTo>
                      <a:pt x="633" y="70"/>
                    </a:lnTo>
                    <a:lnTo>
                      <a:pt x="657" y="61"/>
                    </a:lnTo>
                    <a:lnTo>
                      <a:pt x="682" y="52"/>
                    </a:lnTo>
                    <a:lnTo>
                      <a:pt x="704" y="42"/>
                    </a:lnTo>
                    <a:lnTo>
                      <a:pt x="726" y="33"/>
                    </a:lnTo>
                    <a:lnTo>
                      <a:pt x="748" y="22"/>
                    </a:lnTo>
                    <a:lnTo>
                      <a:pt x="765" y="11"/>
                    </a:lnTo>
                    <a:lnTo>
                      <a:pt x="780" y="0"/>
                    </a:lnTo>
                    <a:lnTo>
                      <a:pt x="770" y="33"/>
                    </a:lnTo>
                    <a:lnTo>
                      <a:pt x="770" y="33"/>
                    </a:lnTo>
                    <a:close/>
                  </a:path>
                </a:pathLst>
              </a:custGeom>
              <a:solidFill>
                <a:srgbClr val="0019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497" name="Freeform 41"/>
              <p:cNvSpPr>
                <a:spLocks/>
              </p:cNvSpPr>
              <p:nvPr/>
            </p:nvSpPr>
            <p:spPr bwMode="auto">
              <a:xfrm>
                <a:off x="3135" y="676"/>
                <a:ext cx="86" cy="94"/>
              </a:xfrm>
              <a:custGeom>
                <a:avLst/>
                <a:gdLst>
                  <a:gd name="T0" fmla="*/ 20 w 86"/>
                  <a:gd name="T1" fmla="*/ 94 h 94"/>
                  <a:gd name="T2" fmla="*/ 15 w 86"/>
                  <a:gd name="T3" fmla="*/ 84 h 94"/>
                  <a:gd name="T4" fmla="*/ 10 w 86"/>
                  <a:gd name="T5" fmla="*/ 74 h 94"/>
                  <a:gd name="T6" fmla="*/ 5 w 86"/>
                  <a:gd name="T7" fmla="*/ 64 h 94"/>
                  <a:gd name="T8" fmla="*/ 0 w 86"/>
                  <a:gd name="T9" fmla="*/ 52 h 94"/>
                  <a:gd name="T10" fmla="*/ 0 w 86"/>
                  <a:gd name="T11" fmla="*/ 42 h 94"/>
                  <a:gd name="T12" fmla="*/ 5 w 86"/>
                  <a:gd name="T13" fmla="*/ 31 h 94"/>
                  <a:gd name="T14" fmla="*/ 12 w 86"/>
                  <a:gd name="T15" fmla="*/ 22 h 94"/>
                  <a:gd name="T16" fmla="*/ 25 w 86"/>
                  <a:gd name="T17" fmla="*/ 12 h 94"/>
                  <a:gd name="T18" fmla="*/ 44 w 86"/>
                  <a:gd name="T19" fmla="*/ 6 h 94"/>
                  <a:gd name="T20" fmla="*/ 71 w 86"/>
                  <a:gd name="T21" fmla="*/ 0 h 94"/>
                  <a:gd name="T22" fmla="*/ 81 w 86"/>
                  <a:gd name="T23" fmla="*/ 9 h 94"/>
                  <a:gd name="T24" fmla="*/ 86 w 86"/>
                  <a:gd name="T25" fmla="*/ 18 h 94"/>
                  <a:gd name="T26" fmla="*/ 84 w 86"/>
                  <a:gd name="T27" fmla="*/ 28 h 94"/>
                  <a:gd name="T28" fmla="*/ 81 w 86"/>
                  <a:gd name="T29" fmla="*/ 38 h 94"/>
                  <a:gd name="T30" fmla="*/ 74 w 86"/>
                  <a:gd name="T31" fmla="*/ 48 h 94"/>
                  <a:gd name="T32" fmla="*/ 64 w 86"/>
                  <a:gd name="T33" fmla="*/ 57 h 94"/>
                  <a:gd name="T34" fmla="*/ 52 w 86"/>
                  <a:gd name="T35" fmla="*/ 66 h 94"/>
                  <a:gd name="T36" fmla="*/ 42 w 86"/>
                  <a:gd name="T37" fmla="*/ 76 h 94"/>
                  <a:gd name="T38" fmla="*/ 30 w 86"/>
                  <a:gd name="T39" fmla="*/ 86 h 94"/>
                  <a:gd name="T40" fmla="*/ 20 w 86"/>
                  <a:gd name="T41" fmla="*/ 94 h 94"/>
                  <a:gd name="T42" fmla="*/ 20 w 86"/>
                  <a:gd name="T43" fmla="*/ 94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86" h="94">
                    <a:moveTo>
                      <a:pt x="20" y="94"/>
                    </a:moveTo>
                    <a:lnTo>
                      <a:pt x="15" y="84"/>
                    </a:lnTo>
                    <a:lnTo>
                      <a:pt x="10" y="74"/>
                    </a:lnTo>
                    <a:lnTo>
                      <a:pt x="5" y="64"/>
                    </a:lnTo>
                    <a:lnTo>
                      <a:pt x="0" y="52"/>
                    </a:lnTo>
                    <a:lnTo>
                      <a:pt x="0" y="42"/>
                    </a:lnTo>
                    <a:lnTo>
                      <a:pt x="5" y="31"/>
                    </a:lnTo>
                    <a:lnTo>
                      <a:pt x="12" y="22"/>
                    </a:lnTo>
                    <a:lnTo>
                      <a:pt x="25" y="12"/>
                    </a:lnTo>
                    <a:lnTo>
                      <a:pt x="44" y="6"/>
                    </a:lnTo>
                    <a:lnTo>
                      <a:pt x="71" y="0"/>
                    </a:lnTo>
                    <a:lnTo>
                      <a:pt x="81" y="9"/>
                    </a:lnTo>
                    <a:lnTo>
                      <a:pt x="86" y="18"/>
                    </a:lnTo>
                    <a:lnTo>
                      <a:pt x="84" y="28"/>
                    </a:lnTo>
                    <a:lnTo>
                      <a:pt x="81" y="38"/>
                    </a:lnTo>
                    <a:lnTo>
                      <a:pt x="74" y="48"/>
                    </a:lnTo>
                    <a:lnTo>
                      <a:pt x="64" y="57"/>
                    </a:lnTo>
                    <a:lnTo>
                      <a:pt x="52" y="66"/>
                    </a:lnTo>
                    <a:lnTo>
                      <a:pt x="42" y="76"/>
                    </a:lnTo>
                    <a:lnTo>
                      <a:pt x="30" y="86"/>
                    </a:lnTo>
                    <a:lnTo>
                      <a:pt x="20" y="94"/>
                    </a:lnTo>
                    <a:lnTo>
                      <a:pt x="20" y="9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498" name="Freeform 42"/>
              <p:cNvSpPr>
                <a:spLocks/>
              </p:cNvSpPr>
              <p:nvPr/>
            </p:nvSpPr>
            <p:spPr bwMode="auto">
              <a:xfrm>
                <a:off x="2677" y="700"/>
                <a:ext cx="100" cy="90"/>
              </a:xfrm>
              <a:custGeom>
                <a:avLst/>
                <a:gdLst>
                  <a:gd name="T0" fmla="*/ 100 w 100"/>
                  <a:gd name="T1" fmla="*/ 90 h 90"/>
                  <a:gd name="T2" fmla="*/ 88 w 100"/>
                  <a:gd name="T3" fmla="*/ 89 h 90"/>
                  <a:gd name="T4" fmla="*/ 76 w 100"/>
                  <a:gd name="T5" fmla="*/ 86 h 90"/>
                  <a:gd name="T6" fmla="*/ 64 w 100"/>
                  <a:gd name="T7" fmla="*/ 82 h 90"/>
                  <a:gd name="T8" fmla="*/ 51 w 100"/>
                  <a:gd name="T9" fmla="*/ 78 h 90"/>
                  <a:gd name="T10" fmla="*/ 42 w 100"/>
                  <a:gd name="T11" fmla="*/ 72 h 90"/>
                  <a:gd name="T12" fmla="*/ 32 w 100"/>
                  <a:gd name="T13" fmla="*/ 65 h 90"/>
                  <a:gd name="T14" fmla="*/ 24 w 100"/>
                  <a:gd name="T15" fmla="*/ 59 h 90"/>
                  <a:gd name="T16" fmla="*/ 15 w 100"/>
                  <a:gd name="T17" fmla="*/ 52 h 90"/>
                  <a:gd name="T18" fmla="*/ 7 w 100"/>
                  <a:gd name="T19" fmla="*/ 47 h 90"/>
                  <a:gd name="T20" fmla="*/ 0 w 100"/>
                  <a:gd name="T21" fmla="*/ 41 h 90"/>
                  <a:gd name="T22" fmla="*/ 0 w 100"/>
                  <a:gd name="T23" fmla="*/ 0 h 90"/>
                  <a:gd name="T24" fmla="*/ 32 w 100"/>
                  <a:gd name="T25" fmla="*/ 1 h 90"/>
                  <a:gd name="T26" fmla="*/ 54 w 100"/>
                  <a:gd name="T27" fmla="*/ 7 h 90"/>
                  <a:gd name="T28" fmla="*/ 68 w 100"/>
                  <a:gd name="T29" fmla="*/ 14 h 90"/>
                  <a:gd name="T30" fmla="*/ 78 w 100"/>
                  <a:gd name="T31" fmla="*/ 24 h 90"/>
                  <a:gd name="T32" fmla="*/ 81 w 100"/>
                  <a:gd name="T33" fmla="*/ 34 h 90"/>
                  <a:gd name="T34" fmla="*/ 83 w 100"/>
                  <a:gd name="T35" fmla="*/ 46 h 90"/>
                  <a:gd name="T36" fmla="*/ 83 w 100"/>
                  <a:gd name="T37" fmla="*/ 58 h 90"/>
                  <a:gd name="T38" fmla="*/ 86 w 100"/>
                  <a:gd name="T39" fmla="*/ 70 h 90"/>
                  <a:gd name="T40" fmla="*/ 91 w 100"/>
                  <a:gd name="T41" fmla="*/ 81 h 90"/>
                  <a:gd name="T42" fmla="*/ 100 w 100"/>
                  <a:gd name="T43" fmla="*/ 90 h 90"/>
                  <a:gd name="T44" fmla="*/ 100 w 100"/>
                  <a:gd name="T45" fmla="*/ 9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00" h="90">
                    <a:moveTo>
                      <a:pt x="100" y="90"/>
                    </a:moveTo>
                    <a:lnTo>
                      <a:pt x="88" y="89"/>
                    </a:lnTo>
                    <a:lnTo>
                      <a:pt x="76" y="86"/>
                    </a:lnTo>
                    <a:lnTo>
                      <a:pt x="64" y="82"/>
                    </a:lnTo>
                    <a:lnTo>
                      <a:pt x="51" y="78"/>
                    </a:lnTo>
                    <a:lnTo>
                      <a:pt x="42" y="72"/>
                    </a:lnTo>
                    <a:lnTo>
                      <a:pt x="32" y="65"/>
                    </a:lnTo>
                    <a:lnTo>
                      <a:pt x="24" y="59"/>
                    </a:lnTo>
                    <a:lnTo>
                      <a:pt x="15" y="52"/>
                    </a:lnTo>
                    <a:lnTo>
                      <a:pt x="7" y="47"/>
                    </a:lnTo>
                    <a:lnTo>
                      <a:pt x="0" y="41"/>
                    </a:lnTo>
                    <a:lnTo>
                      <a:pt x="0" y="0"/>
                    </a:lnTo>
                    <a:lnTo>
                      <a:pt x="32" y="1"/>
                    </a:lnTo>
                    <a:lnTo>
                      <a:pt x="54" y="7"/>
                    </a:lnTo>
                    <a:lnTo>
                      <a:pt x="68" y="14"/>
                    </a:lnTo>
                    <a:lnTo>
                      <a:pt x="78" y="24"/>
                    </a:lnTo>
                    <a:lnTo>
                      <a:pt x="81" y="34"/>
                    </a:lnTo>
                    <a:lnTo>
                      <a:pt x="83" y="46"/>
                    </a:lnTo>
                    <a:lnTo>
                      <a:pt x="83" y="58"/>
                    </a:lnTo>
                    <a:lnTo>
                      <a:pt x="86" y="70"/>
                    </a:lnTo>
                    <a:lnTo>
                      <a:pt x="91" y="81"/>
                    </a:lnTo>
                    <a:lnTo>
                      <a:pt x="100" y="90"/>
                    </a:lnTo>
                    <a:lnTo>
                      <a:pt x="100" y="9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499" name="Freeform 43"/>
              <p:cNvSpPr>
                <a:spLocks/>
              </p:cNvSpPr>
              <p:nvPr/>
            </p:nvSpPr>
            <p:spPr bwMode="auto">
              <a:xfrm>
                <a:off x="2971" y="711"/>
                <a:ext cx="159" cy="129"/>
              </a:xfrm>
              <a:custGeom>
                <a:avLst/>
                <a:gdLst>
                  <a:gd name="T0" fmla="*/ 132 w 159"/>
                  <a:gd name="T1" fmla="*/ 0 h 129"/>
                  <a:gd name="T2" fmla="*/ 132 w 159"/>
                  <a:gd name="T3" fmla="*/ 12 h 129"/>
                  <a:gd name="T4" fmla="*/ 135 w 159"/>
                  <a:gd name="T5" fmla="*/ 22 h 129"/>
                  <a:gd name="T6" fmla="*/ 140 w 159"/>
                  <a:gd name="T7" fmla="*/ 32 h 129"/>
                  <a:gd name="T8" fmla="*/ 147 w 159"/>
                  <a:gd name="T9" fmla="*/ 41 h 129"/>
                  <a:gd name="T10" fmla="*/ 152 w 159"/>
                  <a:gd name="T11" fmla="*/ 52 h 129"/>
                  <a:gd name="T12" fmla="*/ 157 w 159"/>
                  <a:gd name="T13" fmla="*/ 62 h 129"/>
                  <a:gd name="T14" fmla="*/ 159 w 159"/>
                  <a:gd name="T15" fmla="*/ 71 h 129"/>
                  <a:gd name="T16" fmla="*/ 159 w 159"/>
                  <a:gd name="T17" fmla="*/ 80 h 129"/>
                  <a:gd name="T18" fmla="*/ 152 w 159"/>
                  <a:gd name="T19" fmla="*/ 91 h 129"/>
                  <a:gd name="T20" fmla="*/ 140 w 159"/>
                  <a:gd name="T21" fmla="*/ 100 h 129"/>
                  <a:gd name="T22" fmla="*/ 130 w 159"/>
                  <a:gd name="T23" fmla="*/ 104 h 129"/>
                  <a:gd name="T24" fmla="*/ 118 w 159"/>
                  <a:gd name="T25" fmla="*/ 109 h 129"/>
                  <a:gd name="T26" fmla="*/ 108 w 159"/>
                  <a:gd name="T27" fmla="*/ 112 h 129"/>
                  <a:gd name="T28" fmla="*/ 96 w 159"/>
                  <a:gd name="T29" fmla="*/ 116 h 129"/>
                  <a:gd name="T30" fmla="*/ 83 w 159"/>
                  <a:gd name="T31" fmla="*/ 119 h 129"/>
                  <a:gd name="T32" fmla="*/ 71 w 159"/>
                  <a:gd name="T33" fmla="*/ 123 h 129"/>
                  <a:gd name="T34" fmla="*/ 59 w 159"/>
                  <a:gd name="T35" fmla="*/ 125 h 129"/>
                  <a:gd name="T36" fmla="*/ 44 w 159"/>
                  <a:gd name="T37" fmla="*/ 127 h 129"/>
                  <a:gd name="T38" fmla="*/ 32 w 159"/>
                  <a:gd name="T39" fmla="*/ 128 h 129"/>
                  <a:gd name="T40" fmla="*/ 15 w 159"/>
                  <a:gd name="T41" fmla="*/ 129 h 129"/>
                  <a:gd name="T42" fmla="*/ 15 w 159"/>
                  <a:gd name="T43" fmla="*/ 119 h 129"/>
                  <a:gd name="T44" fmla="*/ 12 w 159"/>
                  <a:gd name="T45" fmla="*/ 109 h 129"/>
                  <a:gd name="T46" fmla="*/ 10 w 159"/>
                  <a:gd name="T47" fmla="*/ 99 h 129"/>
                  <a:gd name="T48" fmla="*/ 7 w 159"/>
                  <a:gd name="T49" fmla="*/ 88 h 129"/>
                  <a:gd name="T50" fmla="*/ 5 w 159"/>
                  <a:gd name="T51" fmla="*/ 78 h 129"/>
                  <a:gd name="T52" fmla="*/ 2 w 159"/>
                  <a:gd name="T53" fmla="*/ 69 h 129"/>
                  <a:gd name="T54" fmla="*/ 0 w 159"/>
                  <a:gd name="T55" fmla="*/ 59 h 129"/>
                  <a:gd name="T56" fmla="*/ 0 w 159"/>
                  <a:gd name="T57" fmla="*/ 47 h 129"/>
                  <a:gd name="T58" fmla="*/ 0 w 159"/>
                  <a:gd name="T59" fmla="*/ 37 h 129"/>
                  <a:gd name="T60" fmla="*/ 0 w 159"/>
                  <a:gd name="T61" fmla="*/ 27 h 129"/>
                  <a:gd name="T62" fmla="*/ 15 w 159"/>
                  <a:gd name="T63" fmla="*/ 25 h 129"/>
                  <a:gd name="T64" fmla="*/ 29 w 159"/>
                  <a:gd name="T65" fmla="*/ 23 h 129"/>
                  <a:gd name="T66" fmla="*/ 44 w 159"/>
                  <a:gd name="T67" fmla="*/ 21 h 129"/>
                  <a:gd name="T68" fmla="*/ 56 w 159"/>
                  <a:gd name="T69" fmla="*/ 19 h 129"/>
                  <a:gd name="T70" fmla="*/ 71 w 159"/>
                  <a:gd name="T71" fmla="*/ 16 h 129"/>
                  <a:gd name="T72" fmla="*/ 83 w 159"/>
                  <a:gd name="T73" fmla="*/ 14 h 129"/>
                  <a:gd name="T74" fmla="*/ 96 w 159"/>
                  <a:gd name="T75" fmla="*/ 12 h 129"/>
                  <a:gd name="T76" fmla="*/ 108 w 159"/>
                  <a:gd name="T77" fmla="*/ 8 h 129"/>
                  <a:gd name="T78" fmla="*/ 120 w 159"/>
                  <a:gd name="T79" fmla="*/ 5 h 129"/>
                  <a:gd name="T80" fmla="*/ 132 w 159"/>
                  <a:gd name="T81" fmla="*/ 0 h 129"/>
                  <a:gd name="T82" fmla="*/ 132 w 159"/>
                  <a:gd name="T83" fmla="*/ 0 h 1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59" h="129">
                    <a:moveTo>
                      <a:pt x="132" y="0"/>
                    </a:moveTo>
                    <a:lnTo>
                      <a:pt x="132" y="12"/>
                    </a:lnTo>
                    <a:lnTo>
                      <a:pt x="135" y="22"/>
                    </a:lnTo>
                    <a:lnTo>
                      <a:pt x="140" y="32"/>
                    </a:lnTo>
                    <a:lnTo>
                      <a:pt x="147" y="41"/>
                    </a:lnTo>
                    <a:lnTo>
                      <a:pt x="152" y="52"/>
                    </a:lnTo>
                    <a:lnTo>
                      <a:pt x="157" y="62"/>
                    </a:lnTo>
                    <a:lnTo>
                      <a:pt x="159" y="71"/>
                    </a:lnTo>
                    <a:lnTo>
                      <a:pt x="159" y="80"/>
                    </a:lnTo>
                    <a:lnTo>
                      <a:pt x="152" y="91"/>
                    </a:lnTo>
                    <a:lnTo>
                      <a:pt x="140" y="100"/>
                    </a:lnTo>
                    <a:lnTo>
                      <a:pt x="130" y="104"/>
                    </a:lnTo>
                    <a:lnTo>
                      <a:pt x="118" y="109"/>
                    </a:lnTo>
                    <a:lnTo>
                      <a:pt x="108" y="112"/>
                    </a:lnTo>
                    <a:lnTo>
                      <a:pt x="96" y="116"/>
                    </a:lnTo>
                    <a:lnTo>
                      <a:pt x="83" y="119"/>
                    </a:lnTo>
                    <a:lnTo>
                      <a:pt x="71" y="123"/>
                    </a:lnTo>
                    <a:lnTo>
                      <a:pt x="59" y="125"/>
                    </a:lnTo>
                    <a:lnTo>
                      <a:pt x="44" y="127"/>
                    </a:lnTo>
                    <a:lnTo>
                      <a:pt x="32" y="128"/>
                    </a:lnTo>
                    <a:lnTo>
                      <a:pt x="15" y="129"/>
                    </a:lnTo>
                    <a:lnTo>
                      <a:pt x="15" y="119"/>
                    </a:lnTo>
                    <a:lnTo>
                      <a:pt x="12" y="109"/>
                    </a:lnTo>
                    <a:lnTo>
                      <a:pt x="10" y="99"/>
                    </a:lnTo>
                    <a:lnTo>
                      <a:pt x="7" y="88"/>
                    </a:lnTo>
                    <a:lnTo>
                      <a:pt x="5" y="78"/>
                    </a:lnTo>
                    <a:lnTo>
                      <a:pt x="2" y="69"/>
                    </a:lnTo>
                    <a:lnTo>
                      <a:pt x="0" y="59"/>
                    </a:lnTo>
                    <a:lnTo>
                      <a:pt x="0" y="47"/>
                    </a:lnTo>
                    <a:lnTo>
                      <a:pt x="0" y="37"/>
                    </a:lnTo>
                    <a:lnTo>
                      <a:pt x="0" y="27"/>
                    </a:lnTo>
                    <a:lnTo>
                      <a:pt x="15" y="25"/>
                    </a:lnTo>
                    <a:lnTo>
                      <a:pt x="29" y="23"/>
                    </a:lnTo>
                    <a:lnTo>
                      <a:pt x="44" y="21"/>
                    </a:lnTo>
                    <a:lnTo>
                      <a:pt x="56" y="19"/>
                    </a:lnTo>
                    <a:lnTo>
                      <a:pt x="71" y="16"/>
                    </a:lnTo>
                    <a:lnTo>
                      <a:pt x="83" y="14"/>
                    </a:lnTo>
                    <a:lnTo>
                      <a:pt x="96" y="12"/>
                    </a:lnTo>
                    <a:lnTo>
                      <a:pt x="108" y="8"/>
                    </a:lnTo>
                    <a:lnTo>
                      <a:pt x="120" y="5"/>
                    </a:lnTo>
                    <a:lnTo>
                      <a:pt x="132" y="0"/>
                    </a:lnTo>
                    <a:lnTo>
                      <a:pt x="132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500" name="Freeform 44"/>
              <p:cNvSpPr>
                <a:spLocks/>
              </p:cNvSpPr>
              <p:nvPr/>
            </p:nvSpPr>
            <p:spPr bwMode="auto">
              <a:xfrm>
                <a:off x="2795" y="725"/>
                <a:ext cx="159" cy="120"/>
              </a:xfrm>
              <a:custGeom>
                <a:avLst/>
                <a:gdLst>
                  <a:gd name="T0" fmla="*/ 159 w 159"/>
                  <a:gd name="T1" fmla="*/ 119 h 120"/>
                  <a:gd name="T2" fmla="*/ 142 w 159"/>
                  <a:gd name="T3" fmla="*/ 120 h 120"/>
                  <a:gd name="T4" fmla="*/ 125 w 159"/>
                  <a:gd name="T5" fmla="*/ 119 h 120"/>
                  <a:gd name="T6" fmla="*/ 110 w 159"/>
                  <a:gd name="T7" fmla="*/ 115 h 120"/>
                  <a:gd name="T8" fmla="*/ 95 w 159"/>
                  <a:gd name="T9" fmla="*/ 112 h 120"/>
                  <a:gd name="T10" fmla="*/ 83 w 159"/>
                  <a:gd name="T11" fmla="*/ 107 h 120"/>
                  <a:gd name="T12" fmla="*/ 68 w 159"/>
                  <a:gd name="T13" fmla="*/ 102 h 120"/>
                  <a:gd name="T14" fmla="*/ 53 w 159"/>
                  <a:gd name="T15" fmla="*/ 97 h 120"/>
                  <a:gd name="T16" fmla="*/ 39 w 159"/>
                  <a:gd name="T17" fmla="*/ 93 h 120"/>
                  <a:gd name="T18" fmla="*/ 24 w 159"/>
                  <a:gd name="T19" fmla="*/ 88 h 120"/>
                  <a:gd name="T20" fmla="*/ 7 w 159"/>
                  <a:gd name="T21" fmla="*/ 86 h 120"/>
                  <a:gd name="T22" fmla="*/ 0 w 159"/>
                  <a:gd name="T23" fmla="*/ 0 h 120"/>
                  <a:gd name="T24" fmla="*/ 139 w 159"/>
                  <a:gd name="T25" fmla="*/ 16 h 120"/>
                  <a:gd name="T26" fmla="*/ 159 w 159"/>
                  <a:gd name="T27" fmla="*/ 119 h 120"/>
                  <a:gd name="T28" fmla="*/ 159 w 159"/>
                  <a:gd name="T29" fmla="*/ 119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59" h="120">
                    <a:moveTo>
                      <a:pt x="159" y="119"/>
                    </a:moveTo>
                    <a:lnTo>
                      <a:pt x="142" y="120"/>
                    </a:lnTo>
                    <a:lnTo>
                      <a:pt x="125" y="119"/>
                    </a:lnTo>
                    <a:lnTo>
                      <a:pt x="110" y="115"/>
                    </a:lnTo>
                    <a:lnTo>
                      <a:pt x="95" y="112"/>
                    </a:lnTo>
                    <a:lnTo>
                      <a:pt x="83" y="107"/>
                    </a:lnTo>
                    <a:lnTo>
                      <a:pt x="68" y="102"/>
                    </a:lnTo>
                    <a:lnTo>
                      <a:pt x="53" y="97"/>
                    </a:lnTo>
                    <a:lnTo>
                      <a:pt x="39" y="93"/>
                    </a:lnTo>
                    <a:lnTo>
                      <a:pt x="24" y="88"/>
                    </a:lnTo>
                    <a:lnTo>
                      <a:pt x="7" y="86"/>
                    </a:lnTo>
                    <a:lnTo>
                      <a:pt x="0" y="0"/>
                    </a:lnTo>
                    <a:lnTo>
                      <a:pt x="139" y="16"/>
                    </a:lnTo>
                    <a:lnTo>
                      <a:pt x="159" y="119"/>
                    </a:lnTo>
                    <a:lnTo>
                      <a:pt x="159" y="11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501" name="Freeform 45"/>
              <p:cNvSpPr>
                <a:spLocks/>
              </p:cNvSpPr>
              <p:nvPr/>
            </p:nvSpPr>
            <p:spPr bwMode="auto">
              <a:xfrm>
                <a:off x="2758" y="861"/>
                <a:ext cx="968" cy="312"/>
              </a:xfrm>
              <a:custGeom>
                <a:avLst/>
                <a:gdLst>
                  <a:gd name="T0" fmla="*/ 777 w 968"/>
                  <a:gd name="T1" fmla="*/ 312 h 312"/>
                  <a:gd name="T2" fmla="*/ 19 w 968"/>
                  <a:gd name="T3" fmla="*/ 295 h 312"/>
                  <a:gd name="T4" fmla="*/ 2 w 968"/>
                  <a:gd name="T5" fmla="*/ 266 h 312"/>
                  <a:gd name="T6" fmla="*/ 2 w 968"/>
                  <a:gd name="T7" fmla="*/ 237 h 312"/>
                  <a:gd name="T8" fmla="*/ 14 w 968"/>
                  <a:gd name="T9" fmla="*/ 208 h 312"/>
                  <a:gd name="T10" fmla="*/ 29 w 968"/>
                  <a:gd name="T11" fmla="*/ 179 h 312"/>
                  <a:gd name="T12" fmla="*/ 59 w 968"/>
                  <a:gd name="T13" fmla="*/ 158 h 312"/>
                  <a:gd name="T14" fmla="*/ 103 w 968"/>
                  <a:gd name="T15" fmla="*/ 149 h 312"/>
                  <a:gd name="T16" fmla="*/ 149 w 968"/>
                  <a:gd name="T17" fmla="*/ 142 h 312"/>
                  <a:gd name="T18" fmla="*/ 198 w 968"/>
                  <a:gd name="T19" fmla="*/ 139 h 312"/>
                  <a:gd name="T20" fmla="*/ 247 w 968"/>
                  <a:gd name="T21" fmla="*/ 142 h 312"/>
                  <a:gd name="T22" fmla="*/ 294 w 968"/>
                  <a:gd name="T23" fmla="*/ 157 h 312"/>
                  <a:gd name="T24" fmla="*/ 323 w 968"/>
                  <a:gd name="T25" fmla="*/ 187 h 312"/>
                  <a:gd name="T26" fmla="*/ 338 w 968"/>
                  <a:gd name="T27" fmla="*/ 221 h 312"/>
                  <a:gd name="T28" fmla="*/ 345 w 968"/>
                  <a:gd name="T29" fmla="*/ 256 h 312"/>
                  <a:gd name="T30" fmla="*/ 345 w 968"/>
                  <a:gd name="T31" fmla="*/ 291 h 312"/>
                  <a:gd name="T32" fmla="*/ 360 w 968"/>
                  <a:gd name="T33" fmla="*/ 309 h 312"/>
                  <a:gd name="T34" fmla="*/ 375 w 968"/>
                  <a:gd name="T35" fmla="*/ 290 h 312"/>
                  <a:gd name="T36" fmla="*/ 380 w 968"/>
                  <a:gd name="T37" fmla="*/ 270 h 312"/>
                  <a:gd name="T38" fmla="*/ 382 w 968"/>
                  <a:gd name="T39" fmla="*/ 249 h 312"/>
                  <a:gd name="T40" fmla="*/ 377 w 968"/>
                  <a:gd name="T41" fmla="*/ 230 h 312"/>
                  <a:gd name="T42" fmla="*/ 372 w 968"/>
                  <a:gd name="T43" fmla="*/ 214 h 312"/>
                  <a:gd name="T44" fmla="*/ 441 w 968"/>
                  <a:gd name="T45" fmla="*/ 190 h 312"/>
                  <a:gd name="T46" fmla="*/ 517 w 968"/>
                  <a:gd name="T47" fmla="*/ 174 h 312"/>
                  <a:gd name="T48" fmla="*/ 598 w 968"/>
                  <a:gd name="T49" fmla="*/ 162 h 312"/>
                  <a:gd name="T50" fmla="*/ 684 w 968"/>
                  <a:gd name="T51" fmla="*/ 157 h 312"/>
                  <a:gd name="T52" fmla="*/ 769 w 968"/>
                  <a:gd name="T53" fmla="*/ 155 h 312"/>
                  <a:gd name="T54" fmla="*/ 772 w 968"/>
                  <a:gd name="T55" fmla="*/ 146 h 312"/>
                  <a:gd name="T56" fmla="*/ 762 w 968"/>
                  <a:gd name="T57" fmla="*/ 142 h 312"/>
                  <a:gd name="T58" fmla="*/ 745 w 968"/>
                  <a:gd name="T59" fmla="*/ 139 h 312"/>
                  <a:gd name="T60" fmla="*/ 728 w 968"/>
                  <a:gd name="T61" fmla="*/ 137 h 312"/>
                  <a:gd name="T62" fmla="*/ 713 w 968"/>
                  <a:gd name="T63" fmla="*/ 131 h 312"/>
                  <a:gd name="T64" fmla="*/ 637 w 968"/>
                  <a:gd name="T65" fmla="*/ 137 h 312"/>
                  <a:gd name="T66" fmla="*/ 561 w 968"/>
                  <a:gd name="T67" fmla="*/ 146 h 312"/>
                  <a:gd name="T68" fmla="*/ 488 w 968"/>
                  <a:gd name="T69" fmla="*/ 159 h 312"/>
                  <a:gd name="T70" fmla="*/ 424 w 968"/>
                  <a:gd name="T71" fmla="*/ 177 h 312"/>
                  <a:gd name="T72" fmla="*/ 372 w 968"/>
                  <a:gd name="T73" fmla="*/ 200 h 312"/>
                  <a:gd name="T74" fmla="*/ 348 w 968"/>
                  <a:gd name="T75" fmla="*/ 178 h 312"/>
                  <a:gd name="T76" fmla="*/ 348 w 968"/>
                  <a:gd name="T77" fmla="*/ 155 h 312"/>
                  <a:gd name="T78" fmla="*/ 362 w 968"/>
                  <a:gd name="T79" fmla="*/ 135 h 312"/>
                  <a:gd name="T80" fmla="*/ 389 w 968"/>
                  <a:gd name="T81" fmla="*/ 115 h 312"/>
                  <a:gd name="T82" fmla="*/ 424 w 968"/>
                  <a:gd name="T83" fmla="*/ 97 h 312"/>
                  <a:gd name="T84" fmla="*/ 524 w 968"/>
                  <a:gd name="T85" fmla="*/ 70 h 312"/>
                  <a:gd name="T86" fmla="*/ 630 w 968"/>
                  <a:gd name="T87" fmla="*/ 45 h 312"/>
                  <a:gd name="T88" fmla="*/ 735 w 968"/>
                  <a:gd name="T89" fmla="*/ 23 h 312"/>
                  <a:gd name="T90" fmla="*/ 843 w 968"/>
                  <a:gd name="T91" fmla="*/ 7 h 312"/>
                  <a:gd name="T92" fmla="*/ 946 w 968"/>
                  <a:gd name="T93" fmla="*/ 0 h 312"/>
                  <a:gd name="T94" fmla="*/ 965 w 968"/>
                  <a:gd name="T95" fmla="*/ 25 h 312"/>
                  <a:gd name="T96" fmla="*/ 968 w 968"/>
                  <a:gd name="T97" fmla="*/ 51 h 312"/>
                  <a:gd name="T98" fmla="*/ 958 w 968"/>
                  <a:gd name="T99" fmla="*/ 79 h 312"/>
                  <a:gd name="T100" fmla="*/ 943 w 968"/>
                  <a:gd name="T101" fmla="*/ 107 h 312"/>
                  <a:gd name="T102" fmla="*/ 926 w 968"/>
                  <a:gd name="T103" fmla="*/ 135 h 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968" h="312">
                    <a:moveTo>
                      <a:pt x="926" y="135"/>
                    </a:moveTo>
                    <a:lnTo>
                      <a:pt x="777" y="312"/>
                    </a:lnTo>
                    <a:lnTo>
                      <a:pt x="37" y="309"/>
                    </a:lnTo>
                    <a:lnTo>
                      <a:pt x="19" y="295"/>
                    </a:lnTo>
                    <a:lnTo>
                      <a:pt x="10" y="280"/>
                    </a:lnTo>
                    <a:lnTo>
                      <a:pt x="2" y="266"/>
                    </a:lnTo>
                    <a:lnTo>
                      <a:pt x="0" y="251"/>
                    </a:lnTo>
                    <a:lnTo>
                      <a:pt x="2" y="237"/>
                    </a:lnTo>
                    <a:lnTo>
                      <a:pt x="7" y="223"/>
                    </a:lnTo>
                    <a:lnTo>
                      <a:pt x="14" y="208"/>
                    </a:lnTo>
                    <a:lnTo>
                      <a:pt x="22" y="193"/>
                    </a:lnTo>
                    <a:lnTo>
                      <a:pt x="29" y="179"/>
                    </a:lnTo>
                    <a:lnTo>
                      <a:pt x="37" y="165"/>
                    </a:lnTo>
                    <a:lnTo>
                      <a:pt x="59" y="158"/>
                    </a:lnTo>
                    <a:lnTo>
                      <a:pt x="81" y="153"/>
                    </a:lnTo>
                    <a:lnTo>
                      <a:pt x="103" y="149"/>
                    </a:lnTo>
                    <a:lnTo>
                      <a:pt x="125" y="145"/>
                    </a:lnTo>
                    <a:lnTo>
                      <a:pt x="149" y="142"/>
                    </a:lnTo>
                    <a:lnTo>
                      <a:pt x="174" y="141"/>
                    </a:lnTo>
                    <a:lnTo>
                      <a:pt x="198" y="139"/>
                    </a:lnTo>
                    <a:lnTo>
                      <a:pt x="223" y="139"/>
                    </a:lnTo>
                    <a:lnTo>
                      <a:pt x="247" y="142"/>
                    </a:lnTo>
                    <a:lnTo>
                      <a:pt x="272" y="144"/>
                    </a:lnTo>
                    <a:lnTo>
                      <a:pt x="294" y="157"/>
                    </a:lnTo>
                    <a:lnTo>
                      <a:pt x="311" y="171"/>
                    </a:lnTo>
                    <a:lnTo>
                      <a:pt x="323" y="187"/>
                    </a:lnTo>
                    <a:lnTo>
                      <a:pt x="333" y="203"/>
                    </a:lnTo>
                    <a:lnTo>
                      <a:pt x="338" y="221"/>
                    </a:lnTo>
                    <a:lnTo>
                      <a:pt x="343" y="239"/>
                    </a:lnTo>
                    <a:lnTo>
                      <a:pt x="345" y="256"/>
                    </a:lnTo>
                    <a:lnTo>
                      <a:pt x="345" y="274"/>
                    </a:lnTo>
                    <a:lnTo>
                      <a:pt x="345" y="291"/>
                    </a:lnTo>
                    <a:lnTo>
                      <a:pt x="345" y="309"/>
                    </a:lnTo>
                    <a:lnTo>
                      <a:pt x="360" y="309"/>
                    </a:lnTo>
                    <a:lnTo>
                      <a:pt x="370" y="299"/>
                    </a:lnTo>
                    <a:lnTo>
                      <a:pt x="375" y="290"/>
                    </a:lnTo>
                    <a:lnTo>
                      <a:pt x="380" y="280"/>
                    </a:lnTo>
                    <a:lnTo>
                      <a:pt x="380" y="270"/>
                    </a:lnTo>
                    <a:lnTo>
                      <a:pt x="382" y="259"/>
                    </a:lnTo>
                    <a:lnTo>
                      <a:pt x="382" y="249"/>
                    </a:lnTo>
                    <a:lnTo>
                      <a:pt x="380" y="239"/>
                    </a:lnTo>
                    <a:lnTo>
                      <a:pt x="377" y="230"/>
                    </a:lnTo>
                    <a:lnTo>
                      <a:pt x="375" y="222"/>
                    </a:lnTo>
                    <a:lnTo>
                      <a:pt x="372" y="214"/>
                    </a:lnTo>
                    <a:lnTo>
                      <a:pt x="404" y="201"/>
                    </a:lnTo>
                    <a:lnTo>
                      <a:pt x="441" y="190"/>
                    </a:lnTo>
                    <a:lnTo>
                      <a:pt x="478" y="181"/>
                    </a:lnTo>
                    <a:lnTo>
                      <a:pt x="517" y="174"/>
                    </a:lnTo>
                    <a:lnTo>
                      <a:pt x="556" y="167"/>
                    </a:lnTo>
                    <a:lnTo>
                      <a:pt x="598" y="162"/>
                    </a:lnTo>
                    <a:lnTo>
                      <a:pt x="639" y="159"/>
                    </a:lnTo>
                    <a:lnTo>
                      <a:pt x="684" y="157"/>
                    </a:lnTo>
                    <a:lnTo>
                      <a:pt x="725" y="155"/>
                    </a:lnTo>
                    <a:lnTo>
                      <a:pt x="769" y="155"/>
                    </a:lnTo>
                    <a:lnTo>
                      <a:pt x="772" y="150"/>
                    </a:lnTo>
                    <a:lnTo>
                      <a:pt x="772" y="146"/>
                    </a:lnTo>
                    <a:lnTo>
                      <a:pt x="767" y="143"/>
                    </a:lnTo>
                    <a:lnTo>
                      <a:pt x="762" y="142"/>
                    </a:lnTo>
                    <a:lnTo>
                      <a:pt x="755" y="141"/>
                    </a:lnTo>
                    <a:lnTo>
                      <a:pt x="745" y="139"/>
                    </a:lnTo>
                    <a:lnTo>
                      <a:pt x="735" y="138"/>
                    </a:lnTo>
                    <a:lnTo>
                      <a:pt x="728" y="137"/>
                    </a:lnTo>
                    <a:lnTo>
                      <a:pt x="720" y="135"/>
                    </a:lnTo>
                    <a:lnTo>
                      <a:pt x="713" y="131"/>
                    </a:lnTo>
                    <a:lnTo>
                      <a:pt x="676" y="134"/>
                    </a:lnTo>
                    <a:lnTo>
                      <a:pt x="637" y="137"/>
                    </a:lnTo>
                    <a:lnTo>
                      <a:pt x="598" y="141"/>
                    </a:lnTo>
                    <a:lnTo>
                      <a:pt x="561" y="146"/>
                    </a:lnTo>
                    <a:lnTo>
                      <a:pt x="524" y="152"/>
                    </a:lnTo>
                    <a:lnTo>
                      <a:pt x="488" y="159"/>
                    </a:lnTo>
                    <a:lnTo>
                      <a:pt x="456" y="168"/>
                    </a:lnTo>
                    <a:lnTo>
                      <a:pt x="424" y="177"/>
                    </a:lnTo>
                    <a:lnTo>
                      <a:pt x="397" y="189"/>
                    </a:lnTo>
                    <a:lnTo>
                      <a:pt x="372" y="200"/>
                    </a:lnTo>
                    <a:lnTo>
                      <a:pt x="358" y="190"/>
                    </a:lnTo>
                    <a:lnTo>
                      <a:pt x="348" y="178"/>
                    </a:lnTo>
                    <a:lnTo>
                      <a:pt x="345" y="167"/>
                    </a:lnTo>
                    <a:lnTo>
                      <a:pt x="348" y="155"/>
                    </a:lnTo>
                    <a:lnTo>
                      <a:pt x="353" y="145"/>
                    </a:lnTo>
                    <a:lnTo>
                      <a:pt x="362" y="135"/>
                    </a:lnTo>
                    <a:lnTo>
                      <a:pt x="375" y="125"/>
                    </a:lnTo>
                    <a:lnTo>
                      <a:pt x="389" y="115"/>
                    </a:lnTo>
                    <a:lnTo>
                      <a:pt x="404" y="106"/>
                    </a:lnTo>
                    <a:lnTo>
                      <a:pt x="424" y="97"/>
                    </a:lnTo>
                    <a:lnTo>
                      <a:pt x="473" y="83"/>
                    </a:lnTo>
                    <a:lnTo>
                      <a:pt x="524" y="70"/>
                    </a:lnTo>
                    <a:lnTo>
                      <a:pt x="576" y="57"/>
                    </a:lnTo>
                    <a:lnTo>
                      <a:pt x="630" y="45"/>
                    </a:lnTo>
                    <a:lnTo>
                      <a:pt x="681" y="33"/>
                    </a:lnTo>
                    <a:lnTo>
                      <a:pt x="735" y="23"/>
                    </a:lnTo>
                    <a:lnTo>
                      <a:pt x="789" y="14"/>
                    </a:lnTo>
                    <a:lnTo>
                      <a:pt x="843" y="7"/>
                    </a:lnTo>
                    <a:lnTo>
                      <a:pt x="894" y="2"/>
                    </a:lnTo>
                    <a:lnTo>
                      <a:pt x="946" y="0"/>
                    </a:lnTo>
                    <a:lnTo>
                      <a:pt x="958" y="13"/>
                    </a:lnTo>
                    <a:lnTo>
                      <a:pt x="965" y="25"/>
                    </a:lnTo>
                    <a:lnTo>
                      <a:pt x="968" y="38"/>
                    </a:lnTo>
                    <a:lnTo>
                      <a:pt x="968" y="51"/>
                    </a:lnTo>
                    <a:lnTo>
                      <a:pt x="963" y="65"/>
                    </a:lnTo>
                    <a:lnTo>
                      <a:pt x="958" y="79"/>
                    </a:lnTo>
                    <a:lnTo>
                      <a:pt x="951" y="93"/>
                    </a:lnTo>
                    <a:lnTo>
                      <a:pt x="943" y="107"/>
                    </a:lnTo>
                    <a:lnTo>
                      <a:pt x="936" y="121"/>
                    </a:lnTo>
                    <a:lnTo>
                      <a:pt x="926" y="135"/>
                    </a:lnTo>
                    <a:lnTo>
                      <a:pt x="926" y="135"/>
                    </a:lnTo>
                    <a:close/>
                  </a:path>
                </a:pathLst>
              </a:custGeom>
              <a:solidFill>
                <a:srgbClr val="B3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502" name="Freeform 46"/>
              <p:cNvSpPr>
                <a:spLocks/>
              </p:cNvSpPr>
              <p:nvPr/>
            </p:nvSpPr>
            <p:spPr bwMode="auto">
              <a:xfrm>
                <a:off x="2196" y="892"/>
                <a:ext cx="581" cy="278"/>
              </a:xfrm>
              <a:custGeom>
                <a:avLst/>
                <a:gdLst>
                  <a:gd name="T0" fmla="*/ 581 w 581"/>
                  <a:gd name="T1" fmla="*/ 116 h 278"/>
                  <a:gd name="T2" fmla="*/ 572 w 581"/>
                  <a:gd name="T3" fmla="*/ 132 h 278"/>
                  <a:gd name="T4" fmla="*/ 559 w 581"/>
                  <a:gd name="T5" fmla="*/ 148 h 278"/>
                  <a:gd name="T6" fmla="*/ 549 w 581"/>
                  <a:gd name="T7" fmla="*/ 164 h 278"/>
                  <a:gd name="T8" fmla="*/ 540 w 581"/>
                  <a:gd name="T9" fmla="*/ 180 h 278"/>
                  <a:gd name="T10" fmla="*/ 532 w 581"/>
                  <a:gd name="T11" fmla="*/ 196 h 278"/>
                  <a:gd name="T12" fmla="*/ 527 w 581"/>
                  <a:gd name="T13" fmla="*/ 214 h 278"/>
                  <a:gd name="T14" fmla="*/ 527 w 581"/>
                  <a:gd name="T15" fmla="*/ 230 h 278"/>
                  <a:gd name="T16" fmla="*/ 532 w 581"/>
                  <a:gd name="T17" fmla="*/ 246 h 278"/>
                  <a:gd name="T18" fmla="*/ 545 w 581"/>
                  <a:gd name="T19" fmla="*/ 262 h 278"/>
                  <a:gd name="T20" fmla="*/ 562 w 581"/>
                  <a:gd name="T21" fmla="*/ 278 h 278"/>
                  <a:gd name="T22" fmla="*/ 128 w 581"/>
                  <a:gd name="T23" fmla="*/ 278 h 278"/>
                  <a:gd name="T24" fmla="*/ 103 w 581"/>
                  <a:gd name="T25" fmla="*/ 252 h 278"/>
                  <a:gd name="T26" fmla="*/ 79 w 581"/>
                  <a:gd name="T27" fmla="*/ 226 h 278"/>
                  <a:gd name="T28" fmla="*/ 57 w 581"/>
                  <a:gd name="T29" fmla="*/ 199 h 278"/>
                  <a:gd name="T30" fmla="*/ 37 w 581"/>
                  <a:gd name="T31" fmla="*/ 171 h 278"/>
                  <a:gd name="T32" fmla="*/ 23 w 581"/>
                  <a:gd name="T33" fmla="*/ 144 h 278"/>
                  <a:gd name="T34" fmla="*/ 10 w 581"/>
                  <a:gd name="T35" fmla="*/ 115 h 278"/>
                  <a:gd name="T36" fmla="*/ 3 w 581"/>
                  <a:gd name="T37" fmla="*/ 87 h 278"/>
                  <a:gd name="T38" fmla="*/ 0 w 581"/>
                  <a:gd name="T39" fmla="*/ 58 h 278"/>
                  <a:gd name="T40" fmla="*/ 5 w 581"/>
                  <a:gd name="T41" fmla="*/ 30 h 278"/>
                  <a:gd name="T42" fmla="*/ 15 w 581"/>
                  <a:gd name="T43" fmla="*/ 1 h 278"/>
                  <a:gd name="T44" fmla="*/ 76 w 581"/>
                  <a:gd name="T45" fmla="*/ 0 h 278"/>
                  <a:gd name="T46" fmla="*/ 135 w 581"/>
                  <a:gd name="T47" fmla="*/ 1 h 278"/>
                  <a:gd name="T48" fmla="*/ 197 w 581"/>
                  <a:gd name="T49" fmla="*/ 7 h 278"/>
                  <a:gd name="T50" fmla="*/ 255 w 581"/>
                  <a:gd name="T51" fmla="*/ 16 h 278"/>
                  <a:gd name="T52" fmla="*/ 314 w 581"/>
                  <a:gd name="T53" fmla="*/ 27 h 278"/>
                  <a:gd name="T54" fmla="*/ 371 w 581"/>
                  <a:gd name="T55" fmla="*/ 42 h 278"/>
                  <a:gd name="T56" fmla="*/ 424 w 581"/>
                  <a:gd name="T57" fmla="*/ 58 h 278"/>
                  <a:gd name="T58" fmla="*/ 478 w 581"/>
                  <a:gd name="T59" fmla="*/ 76 h 278"/>
                  <a:gd name="T60" fmla="*/ 532 w 581"/>
                  <a:gd name="T61" fmla="*/ 96 h 278"/>
                  <a:gd name="T62" fmla="*/ 581 w 581"/>
                  <a:gd name="T63" fmla="*/ 116 h 278"/>
                  <a:gd name="T64" fmla="*/ 581 w 581"/>
                  <a:gd name="T65" fmla="*/ 116 h 2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81" h="278">
                    <a:moveTo>
                      <a:pt x="581" y="116"/>
                    </a:moveTo>
                    <a:lnTo>
                      <a:pt x="572" y="132"/>
                    </a:lnTo>
                    <a:lnTo>
                      <a:pt x="559" y="148"/>
                    </a:lnTo>
                    <a:lnTo>
                      <a:pt x="549" y="164"/>
                    </a:lnTo>
                    <a:lnTo>
                      <a:pt x="540" y="180"/>
                    </a:lnTo>
                    <a:lnTo>
                      <a:pt x="532" y="196"/>
                    </a:lnTo>
                    <a:lnTo>
                      <a:pt x="527" y="214"/>
                    </a:lnTo>
                    <a:lnTo>
                      <a:pt x="527" y="230"/>
                    </a:lnTo>
                    <a:lnTo>
                      <a:pt x="532" y="246"/>
                    </a:lnTo>
                    <a:lnTo>
                      <a:pt x="545" y="262"/>
                    </a:lnTo>
                    <a:lnTo>
                      <a:pt x="562" y="278"/>
                    </a:lnTo>
                    <a:lnTo>
                      <a:pt x="128" y="278"/>
                    </a:lnTo>
                    <a:lnTo>
                      <a:pt x="103" y="252"/>
                    </a:lnTo>
                    <a:lnTo>
                      <a:pt x="79" y="226"/>
                    </a:lnTo>
                    <a:lnTo>
                      <a:pt x="57" y="199"/>
                    </a:lnTo>
                    <a:lnTo>
                      <a:pt x="37" y="171"/>
                    </a:lnTo>
                    <a:lnTo>
                      <a:pt x="23" y="144"/>
                    </a:lnTo>
                    <a:lnTo>
                      <a:pt x="10" y="115"/>
                    </a:lnTo>
                    <a:lnTo>
                      <a:pt x="3" y="87"/>
                    </a:lnTo>
                    <a:lnTo>
                      <a:pt x="0" y="58"/>
                    </a:lnTo>
                    <a:lnTo>
                      <a:pt x="5" y="30"/>
                    </a:lnTo>
                    <a:lnTo>
                      <a:pt x="15" y="1"/>
                    </a:lnTo>
                    <a:lnTo>
                      <a:pt x="76" y="0"/>
                    </a:lnTo>
                    <a:lnTo>
                      <a:pt x="135" y="1"/>
                    </a:lnTo>
                    <a:lnTo>
                      <a:pt x="197" y="7"/>
                    </a:lnTo>
                    <a:lnTo>
                      <a:pt x="255" y="16"/>
                    </a:lnTo>
                    <a:lnTo>
                      <a:pt x="314" y="27"/>
                    </a:lnTo>
                    <a:lnTo>
                      <a:pt x="371" y="42"/>
                    </a:lnTo>
                    <a:lnTo>
                      <a:pt x="424" y="58"/>
                    </a:lnTo>
                    <a:lnTo>
                      <a:pt x="478" y="76"/>
                    </a:lnTo>
                    <a:lnTo>
                      <a:pt x="532" y="96"/>
                    </a:lnTo>
                    <a:lnTo>
                      <a:pt x="581" y="116"/>
                    </a:lnTo>
                    <a:lnTo>
                      <a:pt x="581" y="116"/>
                    </a:lnTo>
                    <a:close/>
                  </a:path>
                </a:pathLst>
              </a:custGeom>
              <a:solidFill>
                <a:srgbClr val="B3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503" name="Freeform 47"/>
              <p:cNvSpPr>
                <a:spLocks/>
              </p:cNvSpPr>
              <p:nvPr/>
            </p:nvSpPr>
            <p:spPr bwMode="auto">
              <a:xfrm>
                <a:off x="569" y="996"/>
                <a:ext cx="4652" cy="626"/>
              </a:xfrm>
              <a:custGeom>
                <a:avLst/>
                <a:gdLst>
                  <a:gd name="T0" fmla="*/ 1407 w 4652"/>
                  <a:gd name="T1" fmla="*/ 210 h 626"/>
                  <a:gd name="T2" fmla="*/ 1414 w 4652"/>
                  <a:gd name="T3" fmla="*/ 202 h 626"/>
                  <a:gd name="T4" fmla="*/ 1409 w 4652"/>
                  <a:gd name="T5" fmla="*/ 194 h 626"/>
                  <a:gd name="T6" fmla="*/ 1618 w 4652"/>
                  <a:gd name="T7" fmla="*/ 188 h 626"/>
                  <a:gd name="T8" fmla="*/ 2228 w 4652"/>
                  <a:gd name="T9" fmla="*/ 190 h 626"/>
                  <a:gd name="T10" fmla="*/ 2802 w 4652"/>
                  <a:gd name="T11" fmla="*/ 191 h 626"/>
                  <a:gd name="T12" fmla="*/ 3363 w 4652"/>
                  <a:gd name="T13" fmla="*/ 194 h 626"/>
                  <a:gd name="T14" fmla="*/ 3419 w 4652"/>
                  <a:gd name="T15" fmla="*/ 175 h 626"/>
                  <a:gd name="T16" fmla="*/ 3419 w 4652"/>
                  <a:gd name="T17" fmla="*/ 112 h 626"/>
                  <a:gd name="T18" fmla="*/ 3378 w 4652"/>
                  <a:gd name="T19" fmla="*/ 49 h 626"/>
                  <a:gd name="T20" fmla="*/ 3360 w 4652"/>
                  <a:gd name="T21" fmla="*/ 10 h 626"/>
                  <a:gd name="T22" fmla="*/ 3419 w 4652"/>
                  <a:gd name="T23" fmla="*/ 15 h 626"/>
                  <a:gd name="T24" fmla="*/ 3478 w 4652"/>
                  <a:gd name="T25" fmla="*/ 23 h 626"/>
                  <a:gd name="T26" fmla="*/ 3539 w 4652"/>
                  <a:gd name="T27" fmla="*/ 30 h 626"/>
                  <a:gd name="T28" fmla="*/ 3583 w 4652"/>
                  <a:gd name="T29" fmla="*/ 82 h 626"/>
                  <a:gd name="T30" fmla="*/ 3601 w 4652"/>
                  <a:gd name="T31" fmla="*/ 137 h 626"/>
                  <a:gd name="T32" fmla="*/ 3603 w 4652"/>
                  <a:gd name="T33" fmla="*/ 194 h 626"/>
                  <a:gd name="T34" fmla="*/ 4652 w 4652"/>
                  <a:gd name="T35" fmla="*/ 198 h 626"/>
                  <a:gd name="T36" fmla="*/ 4615 w 4652"/>
                  <a:gd name="T37" fmla="*/ 505 h 626"/>
                  <a:gd name="T38" fmla="*/ 4576 w 4652"/>
                  <a:gd name="T39" fmla="*/ 508 h 626"/>
                  <a:gd name="T40" fmla="*/ 4544 w 4652"/>
                  <a:gd name="T41" fmla="*/ 519 h 626"/>
                  <a:gd name="T42" fmla="*/ 4532 w 4652"/>
                  <a:gd name="T43" fmla="*/ 544 h 626"/>
                  <a:gd name="T44" fmla="*/ 4566 w 4652"/>
                  <a:gd name="T45" fmla="*/ 572 h 626"/>
                  <a:gd name="T46" fmla="*/ 4620 w 4652"/>
                  <a:gd name="T47" fmla="*/ 595 h 626"/>
                  <a:gd name="T48" fmla="*/ 4642 w 4652"/>
                  <a:gd name="T49" fmla="*/ 626 h 626"/>
                  <a:gd name="T50" fmla="*/ 4596 w 4652"/>
                  <a:gd name="T51" fmla="*/ 622 h 626"/>
                  <a:gd name="T52" fmla="*/ 4549 w 4652"/>
                  <a:gd name="T53" fmla="*/ 615 h 626"/>
                  <a:gd name="T54" fmla="*/ 4500 w 4652"/>
                  <a:gd name="T55" fmla="*/ 614 h 626"/>
                  <a:gd name="T56" fmla="*/ 4485 w 4652"/>
                  <a:gd name="T57" fmla="*/ 585 h 626"/>
                  <a:gd name="T58" fmla="*/ 4488 w 4652"/>
                  <a:gd name="T59" fmla="*/ 457 h 626"/>
                  <a:gd name="T60" fmla="*/ 4488 w 4652"/>
                  <a:gd name="T61" fmla="*/ 322 h 626"/>
                  <a:gd name="T62" fmla="*/ 4485 w 4652"/>
                  <a:gd name="T63" fmla="*/ 271 h 626"/>
                  <a:gd name="T64" fmla="*/ 4468 w 4652"/>
                  <a:gd name="T65" fmla="*/ 257 h 626"/>
                  <a:gd name="T66" fmla="*/ 4444 w 4652"/>
                  <a:gd name="T67" fmla="*/ 251 h 626"/>
                  <a:gd name="T68" fmla="*/ 4431 w 4652"/>
                  <a:gd name="T69" fmla="*/ 250 h 626"/>
                  <a:gd name="T70" fmla="*/ 277 w 4652"/>
                  <a:gd name="T71" fmla="*/ 247 h 626"/>
                  <a:gd name="T72" fmla="*/ 223 w 4652"/>
                  <a:gd name="T73" fmla="*/ 247 h 626"/>
                  <a:gd name="T74" fmla="*/ 167 w 4652"/>
                  <a:gd name="T75" fmla="*/ 256 h 626"/>
                  <a:gd name="T76" fmla="*/ 152 w 4652"/>
                  <a:gd name="T77" fmla="*/ 572 h 626"/>
                  <a:gd name="T78" fmla="*/ 110 w 4652"/>
                  <a:gd name="T79" fmla="*/ 568 h 626"/>
                  <a:gd name="T80" fmla="*/ 66 w 4652"/>
                  <a:gd name="T81" fmla="*/ 570 h 626"/>
                  <a:gd name="T82" fmla="*/ 22 w 4652"/>
                  <a:gd name="T83" fmla="*/ 577 h 626"/>
                  <a:gd name="T84" fmla="*/ 2 w 4652"/>
                  <a:gd name="T85" fmla="*/ 506 h 626"/>
                  <a:gd name="T86" fmla="*/ 0 w 4652"/>
                  <a:gd name="T87" fmla="*/ 390 h 626"/>
                  <a:gd name="T88" fmla="*/ 2 w 4652"/>
                  <a:gd name="T89" fmla="*/ 268 h 626"/>
                  <a:gd name="T90" fmla="*/ 110 w 4652"/>
                  <a:gd name="T91" fmla="*/ 188 h 626"/>
                  <a:gd name="T92" fmla="*/ 456 w 4652"/>
                  <a:gd name="T93" fmla="*/ 188 h 626"/>
                  <a:gd name="T94" fmla="*/ 816 w 4652"/>
                  <a:gd name="T95" fmla="*/ 188 h 626"/>
                  <a:gd name="T96" fmla="*/ 1167 w 4652"/>
                  <a:gd name="T97" fmla="*/ 188 h 626"/>
                  <a:gd name="T98" fmla="*/ 1172 w 4652"/>
                  <a:gd name="T99" fmla="*/ 195 h 626"/>
                  <a:gd name="T100" fmla="*/ 1176 w 4652"/>
                  <a:gd name="T101" fmla="*/ 202 h 626"/>
                  <a:gd name="T102" fmla="*/ 1189 w 4652"/>
                  <a:gd name="T103" fmla="*/ 206 h 626"/>
                  <a:gd name="T104" fmla="*/ 1203 w 4652"/>
                  <a:gd name="T105" fmla="*/ 186 h 626"/>
                  <a:gd name="T106" fmla="*/ 1194 w 4652"/>
                  <a:gd name="T107" fmla="*/ 153 h 626"/>
                  <a:gd name="T108" fmla="*/ 1176 w 4652"/>
                  <a:gd name="T109" fmla="*/ 120 h 626"/>
                  <a:gd name="T110" fmla="*/ 1176 w 4652"/>
                  <a:gd name="T111" fmla="*/ 88 h 626"/>
                  <a:gd name="T112" fmla="*/ 1189 w 4652"/>
                  <a:gd name="T113" fmla="*/ 49 h 626"/>
                  <a:gd name="T114" fmla="*/ 1218 w 4652"/>
                  <a:gd name="T115" fmla="*/ 18 h 626"/>
                  <a:gd name="T116" fmla="*/ 1289 w 4652"/>
                  <a:gd name="T117" fmla="*/ 9 h 626"/>
                  <a:gd name="T118" fmla="*/ 1353 w 4652"/>
                  <a:gd name="T119" fmla="*/ 40 h 626"/>
                  <a:gd name="T120" fmla="*/ 1338 w 4652"/>
                  <a:gd name="T121" fmla="*/ 107 h 626"/>
                  <a:gd name="T122" fmla="*/ 1358 w 4652"/>
                  <a:gd name="T123" fmla="*/ 176 h 626"/>
                  <a:gd name="T124" fmla="*/ 1395 w 4652"/>
                  <a:gd name="T125" fmla="*/ 215 h 6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4652" h="626">
                    <a:moveTo>
                      <a:pt x="1395" y="215"/>
                    </a:moveTo>
                    <a:lnTo>
                      <a:pt x="1402" y="212"/>
                    </a:lnTo>
                    <a:lnTo>
                      <a:pt x="1407" y="210"/>
                    </a:lnTo>
                    <a:lnTo>
                      <a:pt x="1409" y="208"/>
                    </a:lnTo>
                    <a:lnTo>
                      <a:pt x="1412" y="206"/>
                    </a:lnTo>
                    <a:lnTo>
                      <a:pt x="1414" y="202"/>
                    </a:lnTo>
                    <a:lnTo>
                      <a:pt x="1414" y="200"/>
                    </a:lnTo>
                    <a:lnTo>
                      <a:pt x="1412" y="196"/>
                    </a:lnTo>
                    <a:lnTo>
                      <a:pt x="1409" y="194"/>
                    </a:lnTo>
                    <a:lnTo>
                      <a:pt x="1407" y="191"/>
                    </a:lnTo>
                    <a:lnTo>
                      <a:pt x="1402" y="188"/>
                    </a:lnTo>
                    <a:lnTo>
                      <a:pt x="1618" y="188"/>
                    </a:lnTo>
                    <a:lnTo>
                      <a:pt x="1828" y="188"/>
                    </a:lnTo>
                    <a:lnTo>
                      <a:pt x="2029" y="190"/>
                    </a:lnTo>
                    <a:lnTo>
                      <a:pt x="2228" y="190"/>
                    </a:lnTo>
                    <a:lnTo>
                      <a:pt x="2422" y="190"/>
                    </a:lnTo>
                    <a:lnTo>
                      <a:pt x="2613" y="190"/>
                    </a:lnTo>
                    <a:lnTo>
                      <a:pt x="2802" y="191"/>
                    </a:lnTo>
                    <a:lnTo>
                      <a:pt x="2988" y="192"/>
                    </a:lnTo>
                    <a:lnTo>
                      <a:pt x="3174" y="193"/>
                    </a:lnTo>
                    <a:lnTo>
                      <a:pt x="3363" y="194"/>
                    </a:lnTo>
                    <a:lnTo>
                      <a:pt x="3380" y="215"/>
                    </a:lnTo>
                    <a:lnTo>
                      <a:pt x="3404" y="195"/>
                    </a:lnTo>
                    <a:lnTo>
                      <a:pt x="3419" y="175"/>
                    </a:lnTo>
                    <a:lnTo>
                      <a:pt x="3424" y="154"/>
                    </a:lnTo>
                    <a:lnTo>
                      <a:pt x="3424" y="134"/>
                    </a:lnTo>
                    <a:lnTo>
                      <a:pt x="3419" y="112"/>
                    </a:lnTo>
                    <a:lnTo>
                      <a:pt x="3409" y="90"/>
                    </a:lnTo>
                    <a:lnTo>
                      <a:pt x="3395" y="70"/>
                    </a:lnTo>
                    <a:lnTo>
                      <a:pt x="3378" y="49"/>
                    </a:lnTo>
                    <a:lnTo>
                      <a:pt x="3358" y="28"/>
                    </a:lnTo>
                    <a:lnTo>
                      <a:pt x="3336" y="9"/>
                    </a:lnTo>
                    <a:lnTo>
                      <a:pt x="3360" y="10"/>
                    </a:lnTo>
                    <a:lnTo>
                      <a:pt x="3380" y="11"/>
                    </a:lnTo>
                    <a:lnTo>
                      <a:pt x="3400" y="12"/>
                    </a:lnTo>
                    <a:lnTo>
                      <a:pt x="3419" y="15"/>
                    </a:lnTo>
                    <a:lnTo>
                      <a:pt x="3439" y="17"/>
                    </a:lnTo>
                    <a:lnTo>
                      <a:pt x="3458" y="19"/>
                    </a:lnTo>
                    <a:lnTo>
                      <a:pt x="3478" y="23"/>
                    </a:lnTo>
                    <a:lnTo>
                      <a:pt x="3498" y="25"/>
                    </a:lnTo>
                    <a:lnTo>
                      <a:pt x="3517" y="27"/>
                    </a:lnTo>
                    <a:lnTo>
                      <a:pt x="3539" y="30"/>
                    </a:lnTo>
                    <a:lnTo>
                      <a:pt x="3559" y="47"/>
                    </a:lnTo>
                    <a:lnTo>
                      <a:pt x="3574" y="64"/>
                    </a:lnTo>
                    <a:lnTo>
                      <a:pt x="3583" y="82"/>
                    </a:lnTo>
                    <a:lnTo>
                      <a:pt x="3593" y="99"/>
                    </a:lnTo>
                    <a:lnTo>
                      <a:pt x="3598" y="119"/>
                    </a:lnTo>
                    <a:lnTo>
                      <a:pt x="3601" y="137"/>
                    </a:lnTo>
                    <a:lnTo>
                      <a:pt x="3603" y="155"/>
                    </a:lnTo>
                    <a:lnTo>
                      <a:pt x="3603" y="175"/>
                    </a:lnTo>
                    <a:lnTo>
                      <a:pt x="3603" y="194"/>
                    </a:lnTo>
                    <a:lnTo>
                      <a:pt x="3601" y="215"/>
                    </a:lnTo>
                    <a:lnTo>
                      <a:pt x="3637" y="194"/>
                    </a:lnTo>
                    <a:lnTo>
                      <a:pt x="4652" y="198"/>
                    </a:lnTo>
                    <a:lnTo>
                      <a:pt x="4642" y="503"/>
                    </a:lnTo>
                    <a:lnTo>
                      <a:pt x="4630" y="504"/>
                    </a:lnTo>
                    <a:lnTo>
                      <a:pt x="4615" y="505"/>
                    </a:lnTo>
                    <a:lnTo>
                      <a:pt x="4603" y="506"/>
                    </a:lnTo>
                    <a:lnTo>
                      <a:pt x="4588" y="507"/>
                    </a:lnTo>
                    <a:lnTo>
                      <a:pt x="4576" y="508"/>
                    </a:lnTo>
                    <a:lnTo>
                      <a:pt x="4564" y="511"/>
                    </a:lnTo>
                    <a:lnTo>
                      <a:pt x="4554" y="514"/>
                    </a:lnTo>
                    <a:lnTo>
                      <a:pt x="4544" y="519"/>
                    </a:lnTo>
                    <a:lnTo>
                      <a:pt x="4539" y="524"/>
                    </a:lnTo>
                    <a:lnTo>
                      <a:pt x="4534" y="531"/>
                    </a:lnTo>
                    <a:lnTo>
                      <a:pt x="4532" y="544"/>
                    </a:lnTo>
                    <a:lnTo>
                      <a:pt x="4537" y="555"/>
                    </a:lnTo>
                    <a:lnTo>
                      <a:pt x="4549" y="564"/>
                    </a:lnTo>
                    <a:lnTo>
                      <a:pt x="4566" y="572"/>
                    </a:lnTo>
                    <a:lnTo>
                      <a:pt x="4583" y="579"/>
                    </a:lnTo>
                    <a:lnTo>
                      <a:pt x="4603" y="587"/>
                    </a:lnTo>
                    <a:lnTo>
                      <a:pt x="4620" y="595"/>
                    </a:lnTo>
                    <a:lnTo>
                      <a:pt x="4635" y="603"/>
                    </a:lnTo>
                    <a:lnTo>
                      <a:pt x="4642" y="614"/>
                    </a:lnTo>
                    <a:lnTo>
                      <a:pt x="4642" y="626"/>
                    </a:lnTo>
                    <a:lnTo>
                      <a:pt x="4625" y="626"/>
                    </a:lnTo>
                    <a:lnTo>
                      <a:pt x="4610" y="624"/>
                    </a:lnTo>
                    <a:lnTo>
                      <a:pt x="4596" y="622"/>
                    </a:lnTo>
                    <a:lnTo>
                      <a:pt x="4579" y="619"/>
                    </a:lnTo>
                    <a:lnTo>
                      <a:pt x="4564" y="617"/>
                    </a:lnTo>
                    <a:lnTo>
                      <a:pt x="4549" y="615"/>
                    </a:lnTo>
                    <a:lnTo>
                      <a:pt x="4534" y="612"/>
                    </a:lnTo>
                    <a:lnTo>
                      <a:pt x="4517" y="612"/>
                    </a:lnTo>
                    <a:lnTo>
                      <a:pt x="4500" y="614"/>
                    </a:lnTo>
                    <a:lnTo>
                      <a:pt x="4483" y="617"/>
                    </a:lnTo>
                    <a:lnTo>
                      <a:pt x="4483" y="609"/>
                    </a:lnTo>
                    <a:lnTo>
                      <a:pt x="4485" y="585"/>
                    </a:lnTo>
                    <a:lnTo>
                      <a:pt x="4485" y="548"/>
                    </a:lnTo>
                    <a:lnTo>
                      <a:pt x="4485" y="505"/>
                    </a:lnTo>
                    <a:lnTo>
                      <a:pt x="4488" y="457"/>
                    </a:lnTo>
                    <a:lnTo>
                      <a:pt x="4488" y="408"/>
                    </a:lnTo>
                    <a:lnTo>
                      <a:pt x="4488" y="362"/>
                    </a:lnTo>
                    <a:lnTo>
                      <a:pt x="4488" y="322"/>
                    </a:lnTo>
                    <a:lnTo>
                      <a:pt x="4488" y="294"/>
                    </a:lnTo>
                    <a:lnTo>
                      <a:pt x="4485" y="279"/>
                    </a:lnTo>
                    <a:lnTo>
                      <a:pt x="4485" y="271"/>
                    </a:lnTo>
                    <a:lnTo>
                      <a:pt x="4480" y="265"/>
                    </a:lnTo>
                    <a:lnTo>
                      <a:pt x="4476" y="260"/>
                    </a:lnTo>
                    <a:lnTo>
                      <a:pt x="4468" y="257"/>
                    </a:lnTo>
                    <a:lnTo>
                      <a:pt x="4461" y="254"/>
                    </a:lnTo>
                    <a:lnTo>
                      <a:pt x="4451" y="252"/>
                    </a:lnTo>
                    <a:lnTo>
                      <a:pt x="4444" y="251"/>
                    </a:lnTo>
                    <a:lnTo>
                      <a:pt x="4439" y="251"/>
                    </a:lnTo>
                    <a:lnTo>
                      <a:pt x="4434" y="250"/>
                    </a:lnTo>
                    <a:lnTo>
                      <a:pt x="4431" y="250"/>
                    </a:lnTo>
                    <a:lnTo>
                      <a:pt x="292" y="247"/>
                    </a:lnTo>
                    <a:lnTo>
                      <a:pt x="289" y="247"/>
                    </a:lnTo>
                    <a:lnTo>
                      <a:pt x="277" y="247"/>
                    </a:lnTo>
                    <a:lnTo>
                      <a:pt x="262" y="247"/>
                    </a:lnTo>
                    <a:lnTo>
                      <a:pt x="243" y="247"/>
                    </a:lnTo>
                    <a:lnTo>
                      <a:pt x="223" y="247"/>
                    </a:lnTo>
                    <a:lnTo>
                      <a:pt x="201" y="249"/>
                    </a:lnTo>
                    <a:lnTo>
                      <a:pt x="184" y="251"/>
                    </a:lnTo>
                    <a:lnTo>
                      <a:pt x="167" y="256"/>
                    </a:lnTo>
                    <a:lnTo>
                      <a:pt x="157" y="263"/>
                    </a:lnTo>
                    <a:lnTo>
                      <a:pt x="152" y="271"/>
                    </a:lnTo>
                    <a:lnTo>
                      <a:pt x="152" y="572"/>
                    </a:lnTo>
                    <a:lnTo>
                      <a:pt x="140" y="570"/>
                    </a:lnTo>
                    <a:lnTo>
                      <a:pt x="125" y="569"/>
                    </a:lnTo>
                    <a:lnTo>
                      <a:pt x="110" y="568"/>
                    </a:lnTo>
                    <a:lnTo>
                      <a:pt x="96" y="568"/>
                    </a:lnTo>
                    <a:lnTo>
                      <a:pt x="81" y="569"/>
                    </a:lnTo>
                    <a:lnTo>
                      <a:pt x="66" y="570"/>
                    </a:lnTo>
                    <a:lnTo>
                      <a:pt x="51" y="572"/>
                    </a:lnTo>
                    <a:lnTo>
                      <a:pt x="37" y="575"/>
                    </a:lnTo>
                    <a:lnTo>
                      <a:pt x="22" y="577"/>
                    </a:lnTo>
                    <a:lnTo>
                      <a:pt x="10" y="579"/>
                    </a:lnTo>
                    <a:lnTo>
                      <a:pt x="5" y="544"/>
                    </a:lnTo>
                    <a:lnTo>
                      <a:pt x="2" y="506"/>
                    </a:lnTo>
                    <a:lnTo>
                      <a:pt x="2" y="468"/>
                    </a:lnTo>
                    <a:lnTo>
                      <a:pt x="0" y="430"/>
                    </a:lnTo>
                    <a:lnTo>
                      <a:pt x="0" y="390"/>
                    </a:lnTo>
                    <a:lnTo>
                      <a:pt x="0" y="350"/>
                    </a:lnTo>
                    <a:lnTo>
                      <a:pt x="0" y="310"/>
                    </a:lnTo>
                    <a:lnTo>
                      <a:pt x="2" y="268"/>
                    </a:lnTo>
                    <a:lnTo>
                      <a:pt x="2" y="228"/>
                    </a:lnTo>
                    <a:lnTo>
                      <a:pt x="2" y="188"/>
                    </a:lnTo>
                    <a:lnTo>
                      <a:pt x="110" y="188"/>
                    </a:lnTo>
                    <a:lnTo>
                      <a:pt x="223" y="188"/>
                    </a:lnTo>
                    <a:lnTo>
                      <a:pt x="338" y="188"/>
                    </a:lnTo>
                    <a:lnTo>
                      <a:pt x="456" y="188"/>
                    </a:lnTo>
                    <a:lnTo>
                      <a:pt x="576" y="188"/>
                    </a:lnTo>
                    <a:lnTo>
                      <a:pt x="696" y="188"/>
                    </a:lnTo>
                    <a:lnTo>
                      <a:pt x="816" y="188"/>
                    </a:lnTo>
                    <a:lnTo>
                      <a:pt x="934" y="188"/>
                    </a:lnTo>
                    <a:lnTo>
                      <a:pt x="1051" y="188"/>
                    </a:lnTo>
                    <a:lnTo>
                      <a:pt x="1167" y="188"/>
                    </a:lnTo>
                    <a:lnTo>
                      <a:pt x="1169" y="191"/>
                    </a:lnTo>
                    <a:lnTo>
                      <a:pt x="1172" y="193"/>
                    </a:lnTo>
                    <a:lnTo>
                      <a:pt x="1172" y="195"/>
                    </a:lnTo>
                    <a:lnTo>
                      <a:pt x="1174" y="198"/>
                    </a:lnTo>
                    <a:lnTo>
                      <a:pt x="1174" y="200"/>
                    </a:lnTo>
                    <a:lnTo>
                      <a:pt x="1176" y="202"/>
                    </a:lnTo>
                    <a:lnTo>
                      <a:pt x="1179" y="204"/>
                    </a:lnTo>
                    <a:lnTo>
                      <a:pt x="1184" y="206"/>
                    </a:lnTo>
                    <a:lnTo>
                      <a:pt x="1189" y="206"/>
                    </a:lnTo>
                    <a:lnTo>
                      <a:pt x="1194" y="206"/>
                    </a:lnTo>
                    <a:lnTo>
                      <a:pt x="1201" y="196"/>
                    </a:lnTo>
                    <a:lnTo>
                      <a:pt x="1203" y="186"/>
                    </a:lnTo>
                    <a:lnTo>
                      <a:pt x="1203" y="175"/>
                    </a:lnTo>
                    <a:lnTo>
                      <a:pt x="1199" y="164"/>
                    </a:lnTo>
                    <a:lnTo>
                      <a:pt x="1194" y="153"/>
                    </a:lnTo>
                    <a:lnTo>
                      <a:pt x="1189" y="142"/>
                    </a:lnTo>
                    <a:lnTo>
                      <a:pt x="1181" y="131"/>
                    </a:lnTo>
                    <a:lnTo>
                      <a:pt x="1176" y="120"/>
                    </a:lnTo>
                    <a:lnTo>
                      <a:pt x="1174" y="110"/>
                    </a:lnTo>
                    <a:lnTo>
                      <a:pt x="1174" y="99"/>
                    </a:lnTo>
                    <a:lnTo>
                      <a:pt x="1176" y="88"/>
                    </a:lnTo>
                    <a:lnTo>
                      <a:pt x="1179" y="75"/>
                    </a:lnTo>
                    <a:lnTo>
                      <a:pt x="1184" y="63"/>
                    </a:lnTo>
                    <a:lnTo>
                      <a:pt x="1189" y="49"/>
                    </a:lnTo>
                    <a:lnTo>
                      <a:pt x="1194" y="38"/>
                    </a:lnTo>
                    <a:lnTo>
                      <a:pt x="1206" y="27"/>
                    </a:lnTo>
                    <a:lnTo>
                      <a:pt x="1218" y="18"/>
                    </a:lnTo>
                    <a:lnTo>
                      <a:pt x="1238" y="12"/>
                    </a:lnTo>
                    <a:lnTo>
                      <a:pt x="1260" y="9"/>
                    </a:lnTo>
                    <a:lnTo>
                      <a:pt x="1289" y="9"/>
                    </a:lnTo>
                    <a:lnTo>
                      <a:pt x="1377" y="0"/>
                    </a:lnTo>
                    <a:lnTo>
                      <a:pt x="1365" y="19"/>
                    </a:lnTo>
                    <a:lnTo>
                      <a:pt x="1353" y="40"/>
                    </a:lnTo>
                    <a:lnTo>
                      <a:pt x="1346" y="62"/>
                    </a:lnTo>
                    <a:lnTo>
                      <a:pt x="1341" y="84"/>
                    </a:lnTo>
                    <a:lnTo>
                      <a:pt x="1338" y="107"/>
                    </a:lnTo>
                    <a:lnTo>
                      <a:pt x="1341" y="131"/>
                    </a:lnTo>
                    <a:lnTo>
                      <a:pt x="1346" y="154"/>
                    </a:lnTo>
                    <a:lnTo>
                      <a:pt x="1358" y="176"/>
                    </a:lnTo>
                    <a:lnTo>
                      <a:pt x="1373" y="196"/>
                    </a:lnTo>
                    <a:lnTo>
                      <a:pt x="1395" y="215"/>
                    </a:lnTo>
                    <a:lnTo>
                      <a:pt x="1395" y="215"/>
                    </a:lnTo>
                    <a:close/>
                  </a:path>
                </a:pathLst>
              </a:custGeom>
              <a:solidFill>
                <a:srgbClr val="47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504" name="Freeform 48"/>
              <p:cNvSpPr>
                <a:spLocks/>
              </p:cNvSpPr>
              <p:nvPr/>
            </p:nvSpPr>
            <p:spPr bwMode="auto">
              <a:xfrm>
                <a:off x="2361" y="1032"/>
                <a:ext cx="360" cy="26"/>
              </a:xfrm>
              <a:custGeom>
                <a:avLst/>
                <a:gdLst>
                  <a:gd name="T0" fmla="*/ 360 w 360"/>
                  <a:gd name="T1" fmla="*/ 18 h 26"/>
                  <a:gd name="T2" fmla="*/ 360 w 360"/>
                  <a:gd name="T3" fmla="*/ 26 h 26"/>
                  <a:gd name="T4" fmla="*/ 326 w 360"/>
                  <a:gd name="T5" fmla="*/ 22 h 26"/>
                  <a:gd name="T6" fmla="*/ 291 w 360"/>
                  <a:gd name="T7" fmla="*/ 20 h 26"/>
                  <a:gd name="T8" fmla="*/ 255 w 360"/>
                  <a:gd name="T9" fmla="*/ 16 h 26"/>
                  <a:gd name="T10" fmla="*/ 218 w 360"/>
                  <a:gd name="T11" fmla="*/ 14 h 26"/>
                  <a:gd name="T12" fmla="*/ 181 w 360"/>
                  <a:gd name="T13" fmla="*/ 12 h 26"/>
                  <a:gd name="T14" fmla="*/ 144 w 360"/>
                  <a:gd name="T15" fmla="*/ 10 h 26"/>
                  <a:gd name="T16" fmla="*/ 110 w 360"/>
                  <a:gd name="T17" fmla="*/ 8 h 26"/>
                  <a:gd name="T18" fmla="*/ 73 w 360"/>
                  <a:gd name="T19" fmla="*/ 8 h 26"/>
                  <a:gd name="T20" fmla="*/ 36 w 360"/>
                  <a:gd name="T21" fmla="*/ 8 h 26"/>
                  <a:gd name="T22" fmla="*/ 0 w 360"/>
                  <a:gd name="T23" fmla="*/ 8 h 26"/>
                  <a:gd name="T24" fmla="*/ 36 w 360"/>
                  <a:gd name="T25" fmla="*/ 4 h 26"/>
                  <a:gd name="T26" fmla="*/ 73 w 360"/>
                  <a:gd name="T27" fmla="*/ 2 h 26"/>
                  <a:gd name="T28" fmla="*/ 110 w 360"/>
                  <a:gd name="T29" fmla="*/ 0 h 26"/>
                  <a:gd name="T30" fmla="*/ 144 w 360"/>
                  <a:gd name="T31" fmla="*/ 2 h 26"/>
                  <a:gd name="T32" fmla="*/ 181 w 360"/>
                  <a:gd name="T33" fmla="*/ 4 h 26"/>
                  <a:gd name="T34" fmla="*/ 218 w 360"/>
                  <a:gd name="T35" fmla="*/ 6 h 26"/>
                  <a:gd name="T36" fmla="*/ 252 w 360"/>
                  <a:gd name="T37" fmla="*/ 10 h 26"/>
                  <a:gd name="T38" fmla="*/ 289 w 360"/>
                  <a:gd name="T39" fmla="*/ 13 h 26"/>
                  <a:gd name="T40" fmla="*/ 326 w 360"/>
                  <a:gd name="T41" fmla="*/ 15 h 26"/>
                  <a:gd name="T42" fmla="*/ 360 w 360"/>
                  <a:gd name="T43" fmla="*/ 18 h 26"/>
                  <a:gd name="T44" fmla="*/ 360 w 360"/>
                  <a:gd name="T45" fmla="*/ 18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60" h="26">
                    <a:moveTo>
                      <a:pt x="360" y="18"/>
                    </a:moveTo>
                    <a:lnTo>
                      <a:pt x="360" y="26"/>
                    </a:lnTo>
                    <a:lnTo>
                      <a:pt x="326" y="22"/>
                    </a:lnTo>
                    <a:lnTo>
                      <a:pt x="291" y="20"/>
                    </a:lnTo>
                    <a:lnTo>
                      <a:pt x="255" y="16"/>
                    </a:lnTo>
                    <a:lnTo>
                      <a:pt x="218" y="14"/>
                    </a:lnTo>
                    <a:lnTo>
                      <a:pt x="181" y="12"/>
                    </a:lnTo>
                    <a:lnTo>
                      <a:pt x="144" y="10"/>
                    </a:lnTo>
                    <a:lnTo>
                      <a:pt x="110" y="8"/>
                    </a:lnTo>
                    <a:lnTo>
                      <a:pt x="73" y="8"/>
                    </a:lnTo>
                    <a:lnTo>
                      <a:pt x="36" y="8"/>
                    </a:lnTo>
                    <a:lnTo>
                      <a:pt x="0" y="8"/>
                    </a:lnTo>
                    <a:lnTo>
                      <a:pt x="36" y="4"/>
                    </a:lnTo>
                    <a:lnTo>
                      <a:pt x="73" y="2"/>
                    </a:lnTo>
                    <a:lnTo>
                      <a:pt x="110" y="0"/>
                    </a:lnTo>
                    <a:lnTo>
                      <a:pt x="144" y="2"/>
                    </a:lnTo>
                    <a:lnTo>
                      <a:pt x="181" y="4"/>
                    </a:lnTo>
                    <a:lnTo>
                      <a:pt x="218" y="6"/>
                    </a:lnTo>
                    <a:lnTo>
                      <a:pt x="252" y="10"/>
                    </a:lnTo>
                    <a:lnTo>
                      <a:pt x="289" y="13"/>
                    </a:lnTo>
                    <a:lnTo>
                      <a:pt x="326" y="15"/>
                    </a:lnTo>
                    <a:lnTo>
                      <a:pt x="360" y="18"/>
                    </a:lnTo>
                    <a:lnTo>
                      <a:pt x="360" y="18"/>
                    </a:lnTo>
                    <a:close/>
                  </a:path>
                </a:pathLst>
              </a:custGeom>
              <a:solidFill>
                <a:srgbClr val="0019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505" name="Freeform 49"/>
              <p:cNvSpPr>
                <a:spLocks/>
              </p:cNvSpPr>
              <p:nvPr/>
            </p:nvSpPr>
            <p:spPr bwMode="auto">
              <a:xfrm>
                <a:off x="2537" y="1087"/>
                <a:ext cx="177" cy="36"/>
              </a:xfrm>
              <a:custGeom>
                <a:avLst/>
                <a:gdLst>
                  <a:gd name="T0" fmla="*/ 177 w 177"/>
                  <a:gd name="T1" fmla="*/ 12 h 36"/>
                  <a:gd name="T2" fmla="*/ 159 w 177"/>
                  <a:gd name="T3" fmla="*/ 14 h 36"/>
                  <a:gd name="T4" fmla="*/ 140 w 177"/>
                  <a:gd name="T5" fmla="*/ 16 h 36"/>
                  <a:gd name="T6" fmla="*/ 123 w 177"/>
                  <a:gd name="T7" fmla="*/ 19 h 36"/>
                  <a:gd name="T8" fmla="*/ 106 w 177"/>
                  <a:gd name="T9" fmla="*/ 21 h 36"/>
                  <a:gd name="T10" fmla="*/ 88 w 177"/>
                  <a:gd name="T11" fmla="*/ 23 h 36"/>
                  <a:gd name="T12" fmla="*/ 71 w 177"/>
                  <a:gd name="T13" fmla="*/ 27 h 36"/>
                  <a:gd name="T14" fmla="*/ 54 w 177"/>
                  <a:gd name="T15" fmla="*/ 29 h 36"/>
                  <a:gd name="T16" fmla="*/ 37 w 177"/>
                  <a:gd name="T17" fmla="*/ 31 h 36"/>
                  <a:gd name="T18" fmla="*/ 20 w 177"/>
                  <a:gd name="T19" fmla="*/ 33 h 36"/>
                  <a:gd name="T20" fmla="*/ 0 w 177"/>
                  <a:gd name="T21" fmla="*/ 36 h 36"/>
                  <a:gd name="T22" fmla="*/ 10 w 177"/>
                  <a:gd name="T23" fmla="*/ 30 h 36"/>
                  <a:gd name="T24" fmla="*/ 22 w 177"/>
                  <a:gd name="T25" fmla="*/ 25 h 36"/>
                  <a:gd name="T26" fmla="*/ 37 w 177"/>
                  <a:gd name="T27" fmla="*/ 21 h 36"/>
                  <a:gd name="T28" fmla="*/ 52 w 177"/>
                  <a:gd name="T29" fmla="*/ 19 h 36"/>
                  <a:gd name="T30" fmla="*/ 69 w 177"/>
                  <a:gd name="T31" fmla="*/ 16 h 36"/>
                  <a:gd name="T32" fmla="*/ 88 w 177"/>
                  <a:gd name="T33" fmla="*/ 14 h 36"/>
                  <a:gd name="T34" fmla="*/ 106 w 177"/>
                  <a:gd name="T35" fmla="*/ 12 h 36"/>
                  <a:gd name="T36" fmla="*/ 123 w 177"/>
                  <a:gd name="T37" fmla="*/ 8 h 36"/>
                  <a:gd name="T38" fmla="*/ 137 w 177"/>
                  <a:gd name="T39" fmla="*/ 5 h 36"/>
                  <a:gd name="T40" fmla="*/ 152 w 177"/>
                  <a:gd name="T41" fmla="*/ 0 h 36"/>
                  <a:gd name="T42" fmla="*/ 177 w 177"/>
                  <a:gd name="T43" fmla="*/ 0 h 36"/>
                  <a:gd name="T44" fmla="*/ 177 w 177"/>
                  <a:gd name="T45" fmla="*/ 12 h 36"/>
                  <a:gd name="T46" fmla="*/ 177 w 177"/>
                  <a:gd name="T47" fmla="*/ 12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77" h="36">
                    <a:moveTo>
                      <a:pt x="177" y="12"/>
                    </a:moveTo>
                    <a:lnTo>
                      <a:pt x="159" y="14"/>
                    </a:lnTo>
                    <a:lnTo>
                      <a:pt x="140" y="16"/>
                    </a:lnTo>
                    <a:lnTo>
                      <a:pt x="123" y="19"/>
                    </a:lnTo>
                    <a:lnTo>
                      <a:pt x="106" y="21"/>
                    </a:lnTo>
                    <a:lnTo>
                      <a:pt x="88" y="23"/>
                    </a:lnTo>
                    <a:lnTo>
                      <a:pt x="71" y="27"/>
                    </a:lnTo>
                    <a:lnTo>
                      <a:pt x="54" y="29"/>
                    </a:lnTo>
                    <a:lnTo>
                      <a:pt x="37" y="31"/>
                    </a:lnTo>
                    <a:lnTo>
                      <a:pt x="20" y="33"/>
                    </a:lnTo>
                    <a:lnTo>
                      <a:pt x="0" y="36"/>
                    </a:lnTo>
                    <a:lnTo>
                      <a:pt x="10" y="30"/>
                    </a:lnTo>
                    <a:lnTo>
                      <a:pt x="22" y="25"/>
                    </a:lnTo>
                    <a:lnTo>
                      <a:pt x="37" y="21"/>
                    </a:lnTo>
                    <a:lnTo>
                      <a:pt x="52" y="19"/>
                    </a:lnTo>
                    <a:lnTo>
                      <a:pt x="69" y="16"/>
                    </a:lnTo>
                    <a:lnTo>
                      <a:pt x="88" y="14"/>
                    </a:lnTo>
                    <a:lnTo>
                      <a:pt x="106" y="12"/>
                    </a:lnTo>
                    <a:lnTo>
                      <a:pt x="123" y="8"/>
                    </a:lnTo>
                    <a:lnTo>
                      <a:pt x="137" y="5"/>
                    </a:lnTo>
                    <a:lnTo>
                      <a:pt x="152" y="0"/>
                    </a:lnTo>
                    <a:lnTo>
                      <a:pt x="177" y="0"/>
                    </a:lnTo>
                    <a:lnTo>
                      <a:pt x="177" y="12"/>
                    </a:lnTo>
                    <a:lnTo>
                      <a:pt x="177" y="12"/>
                    </a:lnTo>
                    <a:close/>
                  </a:path>
                </a:pathLst>
              </a:custGeom>
              <a:solidFill>
                <a:srgbClr val="0019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506" name="Freeform 50"/>
              <p:cNvSpPr>
                <a:spLocks/>
              </p:cNvSpPr>
              <p:nvPr/>
            </p:nvSpPr>
            <p:spPr bwMode="auto">
              <a:xfrm>
                <a:off x="3162" y="1091"/>
                <a:ext cx="213" cy="28"/>
              </a:xfrm>
              <a:custGeom>
                <a:avLst/>
                <a:gdLst>
                  <a:gd name="T0" fmla="*/ 213 w 213"/>
                  <a:gd name="T1" fmla="*/ 20 h 28"/>
                  <a:gd name="T2" fmla="*/ 213 w 213"/>
                  <a:gd name="T3" fmla="*/ 28 h 28"/>
                  <a:gd name="T4" fmla="*/ 0 w 213"/>
                  <a:gd name="T5" fmla="*/ 0 h 28"/>
                  <a:gd name="T6" fmla="*/ 25 w 213"/>
                  <a:gd name="T7" fmla="*/ 1 h 28"/>
                  <a:gd name="T8" fmla="*/ 47 w 213"/>
                  <a:gd name="T9" fmla="*/ 2 h 28"/>
                  <a:gd name="T10" fmla="*/ 69 w 213"/>
                  <a:gd name="T11" fmla="*/ 3 h 28"/>
                  <a:gd name="T12" fmla="*/ 88 w 213"/>
                  <a:gd name="T13" fmla="*/ 5 h 28"/>
                  <a:gd name="T14" fmla="*/ 110 w 213"/>
                  <a:gd name="T15" fmla="*/ 8 h 28"/>
                  <a:gd name="T16" fmla="*/ 133 w 213"/>
                  <a:gd name="T17" fmla="*/ 10 h 28"/>
                  <a:gd name="T18" fmla="*/ 152 w 213"/>
                  <a:gd name="T19" fmla="*/ 13 h 28"/>
                  <a:gd name="T20" fmla="*/ 172 w 213"/>
                  <a:gd name="T21" fmla="*/ 16 h 28"/>
                  <a:gd name="T22" fmla="*/ 194 w 213"/>
                  <a:gd name="T23" fmla="*/ 18 h 28"/>
                  <a:gd name="T24" fmla="*/ 213 w 213"/>
                  <a:gd name="T25" fmla="*/ 20 h 28"/>
                  <a:gd name="T26" fmla="*/ 213 w 213"/>
                  <a:gd name="T27" fmla="*/ 2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13" h="28">
                    <a:moveTo>
                      <a:pt x="213" y="20"/>
                    </a:moveTo>
                    <a:lnTo>
                      <a:pt x="213" y="28"/>
                    </a:lnTo>
                    <a:lnTo>
                      <a:pt x="0" y="0"/>
                    </a:lnTo>
                    <a:lnTo>
                      <a:pt x="25" y="1"/>
                    </a:lnTo>
                    <a:lnTo>
                      <a:pt x="47" y="2"/>
                    </a:lnTo>
                    <a:lnTo>
                      <a:pt x="69" y="3"/>
                    </a:lnTo>
                    <a:lnTo>
                      <a:pt x="88" y="5"/>
                    </a:lnTo>
                    <a:lnTo>
                      <a:pt x="110" y="8"/>
                    </a:lnTo>
                    <a:lnTo>
                      <a:pt x="133" y="10"/>
                    </a:lnTo>
                    <a:lnTo>
                      <a:pt x="152" y="13"/>
                    </a:lnTo>
                    <a:lnTo>
                      <a:pt x="172" y="16"/>
                    </a:lnTo>
                    <a:lnTo>
                      <a:pt x="194" y="18"/>
                    </a:lnTo>
                    <a:lnTo>
                      <a:pt x="213" y="20"/>
                    </a:lnTo>
                    <a:lnTo>
                      <a:pt x="213" y="20"/>
                    </a:lnTo>
                    <a:close/>
                  </a:path>
                </a:pathLst>
              </a:custGeom>
              <a:solidFill>
                <a:srgbClr val="0019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507" name="Freeform 51"/>
              <p:cNvSpPr>
                <a:spLocks/>
              </p:cNvSpPr>
              <p:nvPr/>
            </p:nvSpPr>
            <p:spPr bwMode="auto">
              <a:xfrm>
                <a:off x="579" y="1643"/>
                <a:ext cx="157" cy="44"/>
              </a:xfrm>
              <a:custGeom>
                <a:avLst/>
                <a:gdLst>
                  <a:gd name="T0" fmla="*/ 0 w 157"/>
                  <a:gd name="T1" fmla="*/ 44 h 44"/>
                  <a:gd name="T2" fmla="*/ 142 w 157"/>
                  <a:gd name="T3" fmla="*/ 0 h 44"/>
                  <a:gd name="T4" fmla="*/ 157 w 157"/>
                  <a:gd name="T5" fmla="*/ 35 h 44"/>
                  <a:gd name="T6" fmla="*/ 0 w 157"/>
                  <a:gd name="T7" fmla="*/ 44 h 44"/>
                  <a:gd name="T8" fmla="*/ 0 w 157"/>
                  <a:gd name="T9" fmla="*/ 4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7" h="44">
                    <a:moveTo>
                      <a:pt x="0" y="44"/>
                    </a:moveTo>
                    <a:lnTo>
                      <a:pt x="142" y="0"/>
                    </a:lnTo>
                    <a:lnTo>
                      <a:pt x="157" y="35"/>
                    </a:lnTo>
                    <a:lnTo>
                      <a:pt x="0" y="44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rgbClr val="47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508" name="Freeform 52"/>
              <p:cNvSpPr>
                <a:spLocks/>
              </p:cNvSpPr>
              <p:nvPr/>
            </p:nvSpPr>
            <p:spPr bwMode="auto">
              <a:xfrm>
                <a:off x="5052" y="1687"/>
                <a:ext cx="37" cy="12"/>
              </a:xfrm>
              <a:custGeom>
                <a:avLst/>
                <a:gdLst>
                  <a:gd name="T0" fmla="*/ 0 w 37"/>
                  <a:gd name="T1" fmla="*/ 12 h 12"/>
                  <a:gd name="T2" fmla="*/ 0 w 37"/>
                  <a:gd name="T3" fmla="*/ 0 h 12"/>
                  <a:gd name="T4" fmla="*/ 37 w 37"/>
                  <a:gd name="T5" fmla="*/ 12 h 12"/>
                  <a:gd name="T6" fmla="*/ 0 w 37"/>
                  <a:gd name="T7" fmla="*/ 12 h 12"/>
                  <a:gd name="T8" fmla="*/ 0 w 37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12">
                    <a:moveTo>
                      <a:pt x="0" y="12"/>
                    </a:moveTo>
                    <a:lnTo>
                      <a:pt x="0" y="0"/>
                    </a:lnTo>
                    <a:lnTo>
                      <a:pt x="37" y="12"/>
                    </a:lnTo>
                    <a:lnTo>
                      <a:pt x="0" y="12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47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509" name="Freeform 53"/>
              <p:cNvSpPr>
                <a:spLocks/>
              </p:cNvSpPr>
              <p:nvPr/>
            </p:nvSpPr>
            <p:spPr bwMode="auto">
              <a:xfrm>
                <a:off x="721" y="1766"/>
                <a:ext cx="27" cy="15"/>
              </a:xfrm>
              <a:custGeom>
                <a:avLst/>
                <a:gdLst>
                  <a:gd name="T0" fmla="*/ 0 w 27"/>
                  <a:gd name="T1" fmla="*/ 12 h 15"/>
                  <a:gd name="T2" fmla="*/ 27 w 27"/>
                  <a:gd name="T3" fmla="*/ 0 h 15"/>
                  <a:gd name="T4" fmla="*/ 27 w 27"/>
                  <a:gd name="T5" fmla="*/ 15 h 15"/>
                  <a:gd name="T6" fmla="*/ 0 w 27"/>
                  <a:gd name="T7" fmla="*/ 12 h 15"/>
                  <a:gd name="T8" fmla="*/ 0 w 27"/>
                  <a:gd name="T9" fmla="*/ 12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5">
                    <a:moveTo>
                      <a:pt x="0" y="12"/>
                    </a:moveTo>
                    <a:lnTo>
                      <a:pt x="27" y="0"/>
                    </a:lnTo>
                    <a:lnTo>
                      <a:pt x="27" y="15"/>
                    </a:lnTo>
                    <a:lnTo>
                      <a:pt x="0" y="12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47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510" name="Freeform 54"/>
              <p:cNvSpPr>
                <a:spLocks/>
              </p:cNvSpPr>
              <p:nvPr/>
            </p:nvSpPr>
            <p:spPr bwMode="auto">
              <a:xfrm>
                <a:off x="5035" y="1781"/>
                <a:ext cx="162" cy="79"/>
              </a:xfrm>
              <a:custGeom>
                <a:avLst/>
                <a:gdLst>
                  <a:gd name="T0" fmla="*/ 157 w 162"/>
                  <a:gd name="T1" fmla="*/ 67 h 79"/>
                  <a:gd name="T2" fmla="*/ 139 w 162"/>
                  <a:gd name="T3" fmla="*/ 64 h 79"/>
                  <a:gd name="T4" fmla="*/ 122 w 162"/>
                  <a:gd name="T5" fmla="*/ 62 h 79"/>
                  <a:gd name="T6" fmla="*/ 108 w 162"/>
                  <a:gd name="T7" fmla="*/ 62 h 79"/>
                  <a:gd name="T8" fmla="*/ 90 w 162"/>
                  <a:gd name="T9" fmla="*/ 62 h 79"/>
                  <a:gd name="T10" fmla="*/ 76 w 162"/>
                  <a:gd name="T11" fmla="*/ 63 h 79"/>
                  <a:gd name="T12" fmla="*/ 61 w 162"/>
                  <a:gd name="T13" fmla="*/ 65 h 79"/>
                  <a:gd name="T14" fmla="*/ 46 w 162"/>
                  <a:gd name="T15" fmla="*/ 69 h 79"/>
                  <a:gd name="T16" fmla="*/ 29 w 162"/>
                  <a:gd name="T17" fmla="*/ 72 h 79"/>
                  <a:gd name="T18" fmla="*/ 14 w 162"/>
                  <a:gd name="T19" fmla="*/ 75 h 79"/>
                  <a:gd name="T20" fmla="*/ 0 w 162"/>
                  <a:gd name="T21" fmla="*/ 79 h 79"/>
                  <a:gd name="T22" fmla="*/ 10 w 162"/>
                  <a:gd name="T23" fmla="*/ 0 h 79"/>
                  <a:gd name="T24" fmla="*/ 27 w 162"/>
                  <a:gd name="T25" fmla="*/ 8 h 79"/>
                  <a:gd name="T26" fmla="*/ 46 w 162"/>
                  <a:gd name="T27" fmla="*/ 15 h 79"/>
                  <a:gd name="T28" fmla="*/ 66 w 162"/>
                  <a:gd name="T29" fmla="*/ 19 h 79"/>
                  <a:gd name="T30" fmla="*/ 88 w 162"/>
                  <a:gd name="T31" fmla="*/ 25 h 79"/>
                  <a:gd name="T32" fmla="*/ 110 w 162"/>
                  <a:gd name="T33" fmla="*/ 30 h 79"/>
                  <a:gd name="T34" fmla="*/ 130 w 162"/>
                  <a:gd name="T35" fmla="*/ 34 h 79"/>
                  <a:gd name="T36" fmla="*/ 144 w 162"/>
                  <a:gd name="T37" fmla="*/ 40 h 79"/>
                  <a:gd name="T38" fmla="*/ 157 w 162"/>
                  <a:gd name="T39" fmla="*/ 47 h 79"/>
                  <a:gd name="T40" fmla="*/ 162 w 162"/>
                  <a:gd name="T41" fmla="*/ 56 h 79"/>
                  <a:gd name="T42" fmla="*/ 157 w 162"/>
                  <a:gd name="T43" fmla="*/ 67 h 79"/>
                  <a:gd name="T44" fmla="*/ 157 w 162"/>
                  <a:gd name="T45" fmla="*/ 67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2" h="79">
                    <a:moveTo>
                      <a:pt x="157" y="67"/>
                    </a:moveTo>
                    <a:lnTo>
                      <a:pt x="139" y="64"/>
                    </a:lnTo>
                    <a:lnTo>
                      <a:pt x="122" y="62"/>
                    </a:lnTo>
                    <a:lnTo>
                      <a:pt x="108" y="62"/>
                    </a:lnTo>
                    <a:lnTo>
                      <a:pt x="90" y="62"/>
                    </a:lnTo>
                    <a:lnTo>
                      <a:pt x="76" y="63"/>
                    </a:lnTo>
                    <a:lnTo>
                      <a:pt x="61" y="65"/>
                    </a:lnTo>
                    <a:lnTo>
                      <a:pt x="46" y="69"/>
                    </a:lnTo>
                    <a:lnTo>
                      <a:pt x="29" y="72"/>
                    </a:lnTo>
                    <a:lnTo>
                      <a:pt x="14" y="75"/>
                    </a:lnTo>
                    <a:lnTo>
                      <a:pt x="0" y="79"/>
                    </a:lnTo>
                    <a:lnTo>
                      <a:pt x="10" y="0"/>
                    </a:lnTo>
                    <a:lnTo>
                      <a:pt x="27" y="8"/>
                    </a:lnTo>
                    <a:lnTo>
                      <a:pt x="46" y="15"/>
                    </a:lnTo>
                    <a:lnTo>
                      <a:pt x="66" y="19"/>
                    </a:lnTo>
                    <a:lnTo>
                      <a:pt x="88" y="25"/>
                    </a:lnTo>
                    <a:lnTo>
                      <a:pt x="110" y="30"/>
                    </a:lnTo>
                    <a:lnTo>
                      <a:pt x="130" y="34"/>
                    </a:lnTo>
                    <a:lnTo>
                      <a:pt x="144" y="40"/>
                    </a:lnTo>
                    <a:lnTo>
                      <a:pt x="157" y="47"/>
                    </a:lnTo>
                    <a:lnTo>
                      <a:pt x="162" y="56"/>
                    </a:lnTo>
                    <a:lnTo>
                      <a:pt x="157" y="67"/>
                    </a:lnTo>
                    <a:lnTo>
                      <a:pt x="157" y="67"/>
                    </a:lnTo>
                    <a:close/>
                  </a:path>
                </a:pathLst>
              </a:custGeom>
              <a:solidFill>
                <a:srgbClr val="47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511" name="Freeform 55"/>
              <p:cNvSpPr>
                <a:spLocks/>
              </p:cNvSpPr>
              <p:nvPr/>
            </p:nvSpPr>
            <p:spPr bwMode="auto">
              <a:xfrm>
                <a:off x="552" y="1872"/>
                <a:ext cx="662" cy="1852"/>
              </a:xfrm>
              <a:custGeom>
                <a:avLst/>
                <a:gdLst>
                  <a:gd name="T0" fmla="*/ 176 w 662"/>
                  <a:gd name="T1" fmla="*/ 1763 h 1852"/>
                  <a:gd name="T2" fmla="*/ 257 w 662"/>
                  <a:gd name="T3" fmla="*/ 1767 h 1852"/>
                  <a:gd name="T4" fmla="*/ 353 w 662"/>
                  <a:gd name="T5" fmla="*/ 1770 h 1852"/>
                  <a:gd name="T6" fmla="*/ 453 w 662"/>
                  <a:gd name="T7" fmla="*/ 1771 h 1852"/>
                  <a:gd name="T8" fmla="*/ 551 w 662"/>
                  <a:gd name="T9" fmla="*/ 1771 h 1852"/>
                  <a:gd name="T10" fmla="*/ 644 w 662"/>
                  <a:gd name="T11" fmla="*/ 1770 h 1852"/>
                  <a:gd name="T12" fmla="*/ 649 w 662"/>
                  <a:gd name="T13" fmla="*/ 1786 h 1852"/>
                  <a:gd name="T14" fmla="*/ 657 w 662"/>
                  <a:gd name="T15" fmla="*/ 1802 h 1852"/>
                  <a:gd name="T16" fmla="*/ 659 w 662"/>
                  <a:gd name="T17" fmla="*/ 1818 h 1852"/>
                  <a:gd name="T18" fmla="*/ 662 w 662"/>
                  <a:gd name="T19" fmla="*/ 1835 h 1852"/>
                  <a:gd name="T20" fmla="*/ 654 w 662"/>
                  <a:gd name="T21" fmla="*/ 1852 h 1852"/>
                  <a:gd name="T22" fmla="*/ 505 w 662"/>
                  <a:gd name="T23" fmla="*/ 1848 h 1852"/>
                  <a:gd name="T24" fmla="*/ 333 w 662"/>
                  <a:gd name="T25" fmla="*/ 1846 h 1852"/>
                  <a:gd name="T26" fmla="*/ 169 w 662"/>
                  <a:gd name="T27" fmla="*/ 1845 h 1852"/>
                  <a:gd name="T28" fmla="*/ 49 w 662"/>
                  <a:gd name="T29" fmla="*/ 1844 h 1852"/>
                  <a:gd name="T30" fmla="*/ 0 w 662"/>
                  <a:gd name="T31" fmla="*/ 1843 h 1852"/>
                  <a:gd name="T32" fmla="*/ 10 w 662"/>
                  <a:gd name="T33" fmla="*/ 923 h 1852"/>
                  <a:gd name="T34" fmla="*/ 10 w 662"/>
                  <a:gd name="T35" fmla="*/ 749 h 1852"/>
                  <a:gd name="T36" fmla="*/ 10 w 662"/>
                  <a:gd name="T37" fmla="*/ 574 h 1852"/>
                  <a:gd name="T38" fmla="*/ 12 w 662"/>
                  <a:gd name="T39" fmla="*/ 399 h 1852"/>
                  <a:gd name="T40" fmla="*/ 14 w 662"/>
                  <a:gd name="T41" fmla="*/ 223 h 1852"/>
                  <a:gd name="T42" fmla="*/ 34 w 662"/>
                  <a:gd name="T43" fmla="*/ 134 h 1852"/>
                  <a:gd name="T44" fmla="*/ 61 w 662"/>
                  <a:gd name="T45" fmla="*/ 130 h 1852"/>
                  <a:gd name="T46" fmla="*/ 88 w 662"/>
                  <a:gd name="T47" fmla="*/ 123 h 1852"/>
                  <a:gd name="T48" fmla="*/ 113 w 662"/>
                  <a:gd name="T49" fmla="*/ 114 h 1852"/>
                  <a:gd name="T50" fmla="*/ 132 w 662"/>
                  <a:gd name="T51" fmla="*/ 101 h 1852"/>
                  <a:gd name="T52" fmla="*/ 144 w 662"/>
                  <a:gd name="T53" fmla="*/ 87 h 1852"/>
                  <a:gd name="T54" fmla="*/ 139 w 662"/>
                  <a:gd name="T55" fmla="*/ 75 h 1852"/>
                  <a:gd name="T56" fmla="*/ 122 w 662"/>
                  <a:gd name="T57" fmla="*/ 61 h 1852"/>
                  <a:gd name="T58" fmla="*/ 95 w 662"/>
                  <a:gd name="T59" fmla="*/ 50 h 1852"/>
                  <a:gd name="T60" fmla="*/ 66 w 662"/>
                  <a:gd name="T61" fmla="*/ 42 h 1852"/>
                  <a:gd name="T62" fmla="*/ 49 w 662"/>
                  <a:gd name="T63" fmla="*/ 38 h 1852"/>
                  <a:gd name="T64" fmla="*/ 39 w 662"/>
                  <a:gd name="T65" fmla="*/ 37 h 1852"/>
                  <a:gd name="T66" fmla="*/ 29 w 662"/>
                  <a:gd name="T67" fmla="*/ 36 h 1852"/>
                  <a:gd name="T68" fmla="*/ 19 w 662"/>
                  <a:gd name="T69" fmla="*/ 35 h 1852"/>
                  <a:gd name="T70" fmla="*/ 12 w 662"/>
                  <a:gd name="T71" fmla="*/ 31 h 1852"/>
                  <a:gd name="T72" fmla="*/ 24 w 662"/>
                  <a:gd name="T73" fmla="*/ 26 h 1852"/>
                  <a:gd name="T74" fmla="*/ 56 w 662"/>
                  <a:gd name="T75" fmla="*/ 19 h 1852"/>
                  <a:gd name="T76" fmla="*/ 88 w 662"/>
                  <a:gd name="T77" fmla="*/ 13 h 1852"/>
                  <a:gd name="T78" fmla="*/ 120 w 662"/>
                  <a:gd name="T79" fmla="*/ 8 h 1852"/>
                  <a:gd name="T80" fmla="*/ 154 w 662"/>
                  <a:gd name="T81" fmla="*/ 3 h 1852"/>
                  <a:gd name="T82" fmla="*/ 169 w 662"/>
                  <a:gd name="T83" fmla="*/ 741 h 1852"/>
                  <a:gd name="T84" fmla="*/ 169 w 662"/>
                  <a:gd name="T85" fmla="*/ 740 h 18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662" h="1852">
                    <a:moveTo>
                      <a:pt x="169" y="740"/>
                    </a:moveTo>
                    <a:lnTo>
                      <a:pt x="176" y="1763"/>
                    </a:lnTo>
                    <a:lnTo>
                      <a:pt x="215" y="1765"/>
                    </a:lnTo>
                    <a:lnTo>
                      <a:pt x="257" y="1767"/>
                    </a:lnTo>
                    <a:lnTo>
                      <a:pt x="304" y="1770"/>
                    </a:lnTo>
                    <a:lnTo>
                      <a:pt x="353" y="1770"/>
                    </a:lnTo>
                    <a:lnTo>
                      <a:pt x="402" y="1771"/>
                    </a:lnTo>
                    <a:lnTo>
                      <a:pt x="453" y="1771"/>
                    </a:lnTo>
                    <a:lnTo>
                      <a:pt x="502" y="1771"/>
                    </a:lnTo>
                    <a:lnTo>
                      <a:pt x="551" y="1771"/>
                    </a:lnTo>
                    <a:lnTo>
                      <a:pt x="600" y="1770"/>
                    </a:lnTo>
                    <a:lnTo>
                      <a:pt x="644" y="1770"/>
                    </a:lnTo>
                    <a:lnTo>
                      <a:pt x="647" y="1778"/>
                    </a:lnTo>
                    <a:lnTo>
                      <a:pt x="649" y="1786"/>
                    </a:lnTo>
                    <a:lnTo>
                      <a:pt x="652" y="1794"/>
                    </a:lnTo>
                    <a:lnTo>
                      <a:pt x="657" y="1802"/>
                    </a:lnTo>
                    <a:lnTo>
                      <a:pt x="659" y="1810"/>
                    </a:lnTo>
                    <a:lnTo>
                      <a:pt x="659" y="1818"/>
                    </a:lnTo>
                    <a:lnTo>
                      <a:pt x="662" y="1827"/>
                    </a:lnTo>
                    <a:lnTo>
                      <a:pt x="662" y="1835"/>
                    </a:lnTo>
                    <a:lnTo>
                      <a:pt x="659" y="1843"/>
                    </a:lnTo>
                    <a:lnTo>
                      <a:pt x="654" y="1852"/>
                    </a:lnTo>
                    <a:lnTo>
                      <a:pt x="586" y="1851"/>
                    </a:lnTo>
                    <a:lnTo>
                      <a:pt x="505" y="1848"/>
                    </a:lnTo>
                    <a:lnTo>
                      <a:pt x="419" y="1847"/>
                    </a:lnTo>
                    <a:lnTo>
                      <a:pt x="333" y="1846"/>
                    </a:lnTo>
                    <a:lnTo>
                      <a:pt x="247" y="1845"/>
                    </a:lnTo>
                    <a:lnTo>
                      <a:pt x="169" y="1845"/>
                    </a:lnTo>
                    <a:lnTo>
                      <a:pt x="103" y="1844"/>
                    </a:lnTo>
                    <a:lnTo>
                      <a:pt x="49" y="1844"/>
                    </a:lnTo>
                    <a:lnTo>
                      <a:pt x="14" y="1843"/>
                    </a:lnTo>
                    <a:lnTo>
                      <a:pt x="0" y="1843"/>
                    </a:lnTo>
                    <a:lnTo>
                      <a:pt x="7" y="1008"/>
                    </a:lnTo>
                    <a:lnTo>
                      <a:pt x="10" y="923"/>
                    </a:lnTo>
                    <a:lnTo>
                      <a:pt x="10" y="836"/>
                    </a:lnTo>
                    <a:lnTo>
                      <a:pt x="10" y="749"/>
                    </a:lnTo>
                    <a:lnTo>
                      <a:pt x="10" y="662"/>
                    </a:lnTo>
                    <a:lnTo>
                      <a:pt x="10" y="574"/>
                    </a:lnTo>
                    <a:lnTo>
                      <a:pt x="10" y="487"/>
                    </a:lnTo>
                    <a:lnTo>
                      <a:pt x="12" y="399"/>
                    </a:lnTo>
                    <a:lnTo>
                      <a:pt x="12" y="311"/>
                    </a:lnTo>
                    <a:lnTo>
                      <a:pt x="14" y="223"/>
                    </a:lnTo>
                    <a:lnTo>
                      <a:pt x="19" y="135"/>
                    </a:lnTo>
                    <a:lnTo>
                      <a:pt x="34" y="134"/>
                    </a:lnTo>
                    <a:lnTo>
                      <a:pt x="49" y="132"/>
                    </a:lnTo>
                    <a:lnTo>
                      <a:pt x="61" y="130"/>
                    </a:lnTo>
                    <a:lnTo>
                      <a:pt x="76" y="126"/>
                    </a:lnTo>
                    <a:lnTo>
                      <a:pt x="88" y="123"/>
                    </a:lnTo>
                    <a:lnTo>
                      <a:pt x="100" y="118"/>
                    </a:lnTo>
                    <a:lnTo>
                      <a:pt x="113" y="114"/>
                    </a:lnTo>
                    <a:lnTo>
                      <a:pt x="122" y="108"/>
                    </a:lnTo>
                    <a:lnTo>
                      <a:pt x="132" y="101"/>
                    </a:lnTo>
                    <a:lnTo>
                      <a:pt x="139" y="94"/>
                    </a:lnTo>
                    <a:lnTo>
                      <a:pt x="144" y="87"/>
                    </a:lnTo>
                    <a:lnTo>
                      <a:pt x="142" y="80"/>
                    </a:lnTo>
                    <a:lnTo>
                      <a:pt x="139" y="75"/>
                    </a:lnTo>
                    <a:lnTo>
                      <a:pt x="132" y="68"/>
                    </a:lnTo>
                    <a:lnTo>
                      <a:pt x="122" y="61"/>
                    </a:lnTo>
                    <a:lnTo>
                      <a:pt x="110" y="55"/>
                    </a:lnTo>
                    <a:lnTo>
                      <a:pt x="95" y="50"/>
                    </a:lnTo>
                    <a:lnTo>
                      <a:pt x="81" y="45"/>
                    </a:lnTo>
                    <a:lnTo>
                      <a:pt x="66" y="42"/>
                    </a:lnTo>
                    <a:lnTo>
                      <a:pt x="51" y="38"/>
                    </a:lnTo>
                    <a:lnTo>
                      <a:pt x="49" y="38"/>
                    </a:lnTo>
                    <a:lnTo>
                      <a:pt x="44" y="38"/>
                    </a:lnTo>
                    <a:lnTo>
                      <a:pt x="39" y="37"/>
                    </a:lnTo>
                    <a:lnTo>
                      <a:pt x="34" y="37"/>
                    </a:lnTo>
                    <a:lnTo>
                      <a:pt x="29" y="36"/>
                    </a:lnTo>
                    <a:lnTo>
                      <a:pt x="24" y="36"/>
                    </a:lnTo>
                    <a:lnTo>
                      <a:pt x="19" y="35"/>
                    </a:lnTo>
                    <a:lnTo>
                      <a:pt x="14" y="32"/>
                    </a:lnTo>
                    <a:lnTo>
                      <a:pt x="12" y="31"/>
                    </a:lnTo>
                    <a:lnTo>
                      <a:pt x="7" y="29"/>
                    </a:lnTo>
                    <a:lnTo>
                      <a:pt x="24" y="26"/>
                    </a:lnTo>
                    <a:lnTo>
                      <a:pt x="39" y="21"/>
                    </a:lnTo>
                    <a:lnTo>
                      <a:pt x="56" y="19"/>
                    </a:lnTo>
                    <a:lnTo>
                      <a:pt x="71" y="15"/>
                    </a:lnTo>
                    <a:lnTo>
                      <a:pt x="88" y="13"/>
                    </a:lnTo>
                    <a:lnTo>
                      <a:pt x="103" y="11"/>
                    </a:lnTo>
                    <a:lnTo>
                      <a:pt x="120" y="8"/>
                    </a:lnTo>
                    <a:lnTo>
                      <a:pt x="137" y="6"/>
                    </a:lnTo>
                    <a:lnTo>
                      <a:pt x="154" y="3"/>
                    </a:lnTo>
                    <a:lnTo>
                      <a:pt x="169" y="0"/>
                    </a:lnTo>
                    <a:lnTo>
                      <a:pt x="169" y="741"/>
                    </a:lnTo>
                    <a:lnTo>
                      <a:pt x="169" y="741"/>
                    </a:lnTo>
                    <a:lnTo>
                      <a:pt x="169" y="740"/>
                    </a:lnTo>
                    <a:close/>
                  </a:path>
                </a:pathLst>
              </a:custGeom>
              <a:solidFill>
                <a:srgbClr val="47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512" name="Freeform 56"/>
              <p:cNvSpPr>
                <a:spLocks/>
              </p:cNvSpPr>
              <p:nvPr/>
            </p:nvSpPr>
            <p:spPr bwMode="auto">
              <a:xfrm>
                <a:off x="2079" y="1910"/>
                <a:ext cx="3125" cy="1831"/>
              </a:xfrm>
              <a:custGeom>
                <a:avLst/>
                <a:gdLst>
                  <a:gd name="T0" fmla="*/ 3105 w 3125"/>
                  <a:gd name="T1" fmla="*/ 1032 h 1831"/>
                  <a:gd name="T2" fmla="*/ 3105 w 3125"/>
                  <a:gd name="T3" fmla="*/ 1196 h 1831"/>
                  <a:gd name="T4" fmla="*/ 3105 w 3125"/>
                  <a:gd name="T5" fmla="*/ 1357 h 1831"/>
                  <a:gd name="T6" fmla="*/ 3108 w 3125"/>
                  <a:gd name="T7" fmla="*/ 1516 h 1831"/>
                  <a:gd name="T8" fmla="*/ 3105 w 3125"/>
                  <a:gd name="T9" fmla="*/ 1670 h 1831"/>
                  <a:gd name="T10" fmla="*/ 3098 w 3125"/>
                  <a:gd name="T11" fmla="*/ 1822 h 1831"/>
                  <a:gd name="T12" fmla="*/ 2539 w 3125"/>
                  <a:gd name="T13" fmla="*/ 1822 h 1831"/>
                  <a:gd name="T14" fmla="*/ 1968 w 3125"/>
                  <a:gd name="T15" fmla="*/ 1822 h 1831"/>
                  <a:gd name="T16" fmla="*/ 1402 w 3125"/>
                  <a:gd name="T17" fmla="*/ 1823 h 1831"/>
                  <a:gd name="T18" fmla="*/ 848 w 3125"/>
                  <a:gd name="T19" fmla="*/ 1821 h 1831"/>
                  <a:gd name="T20" fmla="*/ 326 w 3125"/>
                  <a:gd name="T21" fmla="*/ 1814 h 1831"/>
                  <a:gd name="T22" fmla="*/ 274 w 3125"/>
                  <a:gd name="T23" fmla="*/ 1821 h 1831"/>
                  <a:gd name="T24" fmla="*/ 225 w 3125"/>
                  <a:gd name="T25" fmla="*/ 1818 h 1831"/>
                  <a:gd name="T26" fmla="*/ 176 w 3125"/>
                  <a:gd name="T27" fmla="*/ 1818 h 1831"/>
                  <a:gd name="T28" fmla="*/ 132 w 3125"/>
                  <a:gd name="T29" fmla="*/ 1821 h 1831"/>
                  <a:gd name="T30" fmla="*/ 86 w 3125"/>
                  <a:gd name="T31" fmla="*/ 1826 h 1831"/>
                  <a:gd name="T32" fmla="*/ 0 w 3125"/>
                  <a:gd name="T33" fmla="*/ 1732 h 1831"/>
                  <a:gd name="T34" fmla="*/ 189 w 3125"/>
                  <a:gd name="T35" fmla="*/ 1738 h 1831"/>
                  <a:gd name="T36" fmla="*/ 365 w 3125"/>
                  <a:gd name="T37" fmla="*/ 1741 h 1831"/>
                  <a:gd name="T38" fmla="*/ 539 w 3125"/>
                  <a:gd name="T39" fmla="*/ 1740 h 1831"/>
                  <a:gd name="T40" fmla="*/ 723 w 3125"/>
                  <a:gd name="T41" fmla="*/ 1740 h 1831"/>
                  <a:gd name="T42" fmla="*/ 926 w 3125"/>
                  <a:gd name="T43" fmla="*/ 1740 h 1831"/>
                  <a:gd name="T44" fmla="*/ 2899 w 3125"/>
                  <a:gd name="T45" fmla="*/ 1743 h 1831"/>
                  <a:gd name="T46" fmla="*/ 2909 w 3125"/>
                  <a:gd name="T47" fmla="*/ 1740 h 1831"/>
                  <a:gd name="T48" fmla="*/ 2921 w 3125"/>
                  <a:gd name="T49" fmla="*/ 1736 h 1831"/>
                  <a:gd name="T50" fmla="*/ 2929 w 3125"/>
                  <a:gd name="T51" fmla="*/ 1730 h 1831"/>
                  <a:gd name="T52" fmla="*/ 2936 w 3125"/>
                  <a:gd name="T53" fmla="*/ 1726 h 1831"/>
                  <a:gd name="T54" fmla="*/ 2956 w 3125"/>
                  <a:gd name="T55" fmla="*/ 502 h 1831"/>
                  <a:gd name="T56" fmla="*/ 2978 w 3125"/>
                  <a:gd name="T57" fmla="*/ 7 h 1831"/>
                  <a:gd name="T58" fmla="*/ 3010 w 3125"/>
                  <a:gd name="T59" fmla="*/ 17 h 1831"/>
                  <a:gd name="T60" fmla="*/ 3044 w 3125"/>
                  <a:gd name="T61" fmla="*/ 26 h 1831"/>
                  <a:gd name="T62" fmla="*/ 3081 w 3125"/>
                  <a:gd name="T63" fmla="*/ 36 h 1831"/>
                  <a:gd name="T64" fmla="*/ 3110 w 3125"/>
                  <a:gd name="T65" fmla="*/ 47 h 1831"/>
                  <a:gd name="T66" fmla="*/ 3125 w 3125"/>
                  <a:gd name="T67" fmla="*/ 53 h 18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125" h="1831">
                    <a:moveTo>
                      <a:pt x="3125" y="53"/>
                    </a:moveTo>
                    <a:lnTo>
                      <a:pt x="3105" y="1032"/>
                    </a:lnTo>
                    <a:lnTo>
                      <a:pt x="3105" y="1114"/>
                    </a:lnTo>
                    <a:lnTo>
                      <a:pt x="3105" y="1196"/>
                    </a:lnTo>
                    <a:lnTo>
                      <a:pt x="3105" y="1277"/>
                    </a:lnTo>
                    <a:lnTo>
                      <a:pt x="3105" y="1357"/>
                    </a:lnTo>
                    <a:lnTo>
                      <a:pt x="3108" y="1437"/>
                    </a:lnTo>
                    <a:lnTo>
                      <a:pt x="3108" y="1516"/>
                    </a:lnTo>
                    <a:lnTo>
                      <a:pt x="3105" y="1593"/>
                    </a:lnTo>
                    <a:lnTo>
                      <a:pt x="3105" y="1670"/>
                    </a:lnTo>
                    <a:lnTo>
                      <a:pt x="3103" y="1746"/>
                    </a:lnTo>
                    <a:lnTo>
                      <a:pt x="3098" y="1822"/>
                    </a:lnTo>
                    <a:lnTo>
                      <a:pt x="2821" y="1822"/>
                    </a:lnTo>
                    <a:lnTo>
                      <a:pt x="2539" y="1822"/>
                    </a:lnTo>
                    <a:lnTo>
                      <a:pt x="2255" y="1822"/>
                    </a:lnTo>
                    <a:lnTo>
                      <a:pt x="1968" y="1822"/>
                    </a:lnTo>
                    <a:lnTo>
                      <a:pt x="1684" y="1823"/>
                    </a:lnTo>
                    <a:lnTo>
                      <a:pt x="1402" y="1823"/>
                    </a:lnTo>
                    <a:lnTo>
                      <a:pt x="1122" y="1822"/>
                    </a:lnTo>
                    <a:lnTo>
                      <a:pt x="848" y="1821"/>
                    </a:lnTo>
                    <a:lnTo>
                      <a:pt x="583" y="1817"/>
                    </a:lnTo>
                    <a:lnTo>
                      <a:pt x="326" y="1814"/>
                    </a:lnTo>
                    <a:lnTo>
                      <a:pt x="301" y="1822"/>
                    </a:lnTo>
                    <a:lnTo>
                      <a:pt x="274" y="1821"/>
                    </a:lnTo>
                    <a:lnTo>
                      <a:pt x="250" y="1820"/>
                    </a:lnTo>
                    <a:lnTo>
                      <a:pt x="225" y="1818"/>
                    </a:lnTo>
                    <a:lnTo>
                      <a:pt x="201" y="1818"/>
                    </a:lnTo>
                    <a:lnTo>
                      <a:pt x="176" y="1818"/>
                    </a:lnTo>
                    <a:lnTo>
                      <a:pt x="154" y="1818"/>
                    </a:lnTo>
                    <a:lnTo>
                      <a:pt x="132" y="1821"/>
                    </a:lnTo>
                    <a:lnTo>
                      <a:pt x="108" y="1823"/>
                    </a:lnTo>
                    <a:lnTo>
                      <a:pt x="86" y="1826"/>
                    </a:lnTo>
                    <a:lnTo>
                      <a:pt x="61" y="1831"/>
                    </a:lnTo>
                    <a:lnTo>
                      <a:pt x="0" y="1732"/>
                    </a:lnTo>
                    <a:lnTo>
                      <a:pt x="95" y="1735"/>
                    </a:lnTo>
                    <a:lnTo>
                      <a:pt x="189" y="1738"/>
                    </a:lnTo>
                    <a:lnTo>
                      <a:pt x="277" y="1740"/>
                    </a:lnTo>
                    <a:lnTo>
                      <a:pt x="365" y="1741"/>
                    </a:lnTo>
                    <a:lnTo>
                      <a:pt x="451" y="1741"/>
                    </a:lnTo>
                    <a:lnTo>
                      <a:pt x="539" y="1740"/>
                    </a:lnTo>
                    <a:lnTo>
                      <a:pt x="627" y="1740"/>
                    </a:lnTo>
                    <a:lnTo>
                      <a:pt x="723" y="1740"/>
                    </a:lnTo>
                    <a:lnTo>
                      <a:pt x="821" y="1740"/>
                    </a:lnTo>
                    <a:lnTo>
                      <a:pt x="926" y="1740"/>
                    </a:lnTo>
                    <a:lnTo>
                      <a:pt x="2892" y="1743"/>
                    </a:lnTo>
                    <a:lnTo>
                      <a:pt x="2899" y="1743"/>
                    </a:lnTo>
                    <a:lnTo>
                      <a:pt x="2904" y="1742"/>
                    </a:lnTo>
                    <a:lnTo>
                      <a:pt x="2909" y="1740"/>
                    </a:lnTo>
                    <a:lnTo>
                      <a:pt x="2917" y="1738"/>
                    </a:lnTo>
                    <a:lnTo>
                      <a:pt x="2921" y="1736"/>
                    </a:lnTo>
                    <a:lnTo>
                      <a:pt x="2926" y="1734"/>
                    </a:lnTo>
                    <a:lnTo>
                      <a:pt x="2929" y="1730"/>
                    </a:lnTo>
                    <a:lnTo>
                      <a:pt x="2934" y="1728"/>
                    </a:lnTo>
                    <a:lnTo>
                      <a:pt x="2936" y="1726"/>
                    </a:lnTo>
                    <a:lnTo>
                      <a:pt x="2936" y="1722"/>
                    </a:lnTo>
                    <a:lnTo>
                      <a:pt x="2956" y="502"/>
                    </a:lnTo>
                    <a:lnTo>
                      <a:pt x="2966" y="0"/>
                    </a:lnTo>
                    <a:lnTo>
                      <a:pt x="2978" y="7"/>
                    </a:lnTo>
                    <a:lnTo>
                      <a:pt x="2993" y="13"/>
                    </a:lnTo>
                    <a:lnTo>
                      <a:pt x="3010" y="17"/>
                    </a:lnTo>
                    <a:lnTo>
                      <a:pt x="3027" y="22"/>
                    </a:lnTo>
                    <a:lnTo>
                      <a:pt x="3044" y="26"/>
                    </a:lnTo>
                    <a:lnTo>
                      <a:pt x="3061" y="31"/>
                    </a:lnTo>
                    <a:lnTo>
                      <a:pt x="3081" y="36"/>
                    </a:lnTo>
                    <a:lnTo>
                      <a:pt x="3095" y="41"/>
                    </a:lnTo>
                    <a:lnTo>
                      <a:pt x="3110" y="47"/>
                    </a:lnTo>
                    <a:lnTo>
                      <a:pt x="3125" y="53"/>
                    </a:lnTo>
                    <a:lnTo>
                      <a:pt x="3125" y="53"/>
                    </a:lnTo>
                    <a:close/>
                  </a:path>
                </a:pathLst>
              </a:custGeom>
              <a:solidFill>
                <a:srgbClr val="47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513" name="Freeform 57"/>
              <p:cNvSpPr>
                <a:spLocks/>
              </p:cNvSpPr>
              <p:nvPr/>
            </p:nvSpPr>
            <p:spPr bwMode="auto">
              <a:xfrm>
                <a:off x="3250" y="3749"/>
                <a:ext cx="1189" cy="426"/>
              </a:xfrm>
              <a:custGeom>
                <a:avLst/>
                <a:gdLst>
                  <a:gd name="T0" fmla="*/ 299 w 1189"/>
                  <a:gd name="T1" fmla="*/ 73 h 426"/>
                  <a:gd name="T2" fmla="*/ 402 w 1189"/>
                  <a:gd name="T3" fmla="*/ 97 h 426"/>
                  <a:gd name="T4" fmla="*/ 510 w 1189"/>
                  <a:gd name="T5" fmla="*/ 111 h 426"/>
                  <a:gd name="T6" fmla="*/ 572 w 1189"/>
                  <a:gd name="T7" fmla="*/ 115 h 426"/>
                  <a:gd name="T8" fmla="*/ 527 w 1189"/>
                  <a:gd name="T9" fmla="*/ 133 h 426"/>
                  <a:gd name="T10" fmla="*/ 493 w 1189"/>
                  <a:gd name="T11" fmla="*/ 151 h 426"/>
                  <a:gd name="T12" fmla="*/ 478 w 1189"/>
                  <a:gd name="T13" fmla="*/ 171 h 426"/>
                  <a:gd name="T14" fmla="*/ 525 w 1189"/>
                  <a:gd name="T15" fmla="*/ 182 h 426"/>
                  <a:gd name="T16" fmla="*/ 572 w 1189"/>
                  <a:gd name="T17" fmla="*/ 168 h 426"/>
                  <a:gd name="T18" fmla="*/ 621 w 1189"/>
                  <a:gd name="T19" fmla="*/ 153 h 426"/>
                  <a:gd name="T20" fmla="*/ 701 w 1189"/>
                  <a:gd name="T21" fmla="*/ 154 h 426"/>
                  <a:gd name="T22" fmla="*/ 672 w 1189"/>
                  <a:gd name="T23" fmla="*/ 163 h 426"/>
                  <a:gd name="T24" fmla="*/ 638 w 1189"/>
                  <a:gd name="T25" fmla="*/ 173 h 426"/>
                  <a:gd name="T26" fmla="*/ 603 w 1189"/>
                  <a:gd name="T27" fmla="*/ 181 h 426"/>
                  <a:gd name="T28" fmla="*/ 574 w 1189"/>
                  <a:gd name="T29" fmla="*/ 192 h 426"/>
                  <a:gd name="T30" fmla="*/ 549 w 1189"/>
                  <a:gd name="T31" fmla="*/ 205 h 426"/>
                  <a:gd name="T32" fmla="*/ 535 w 1189"/>
                  <a:gd name="T33" fmla="*/ 221 h 426"/>
                  <a:gd name="T34" fmla="*/ 586 w 1189"/>
                  <a:gd name="T35" fmla="*/ 237 h 426"/>
                  <a:gd name="T36" fmla="*/ 665 w 1189"/>
                  <a:gd name="T37" fmla="*/ 224 h 426"/>
                  <a:gd name="T38" fmla="*/ 741 w 1189"/>
                  <a:gd name="T39" fmla="*/ 201 h 426"/>
                  <a:gd name="T40" fmla="*/ 895 w 1189"/>
                  <a:gd name="T41" fmla="*/ 189 h 426"/>
                  <a:gd name="T42" fmla="*/ 826 w 1189"/>
                  <a:gd name="T43" fmla="*/ 199 h 426"/>
                  <a:gd name="T44" fmla="*/ 743 w 1189"/>
                  <a:gd name="T45" fmla="*/ 221 h 426"/>
                  <a:gd name="T46" fmla="*/ 672 w 1189"/>
                  <a:gd name="T47" fmla="*/ 250 h 426"/>
                  <a:gd name="T48" fmla="*/ 721 w 1189"/>
                  <a:gd name="T49" fmla="*/ 275 h 426"/>
                  <a:gd name="T50" fmla="*/ 812 w 1189"/>
                  <a:gd name="T51" fmla="*/ 258 h 426"/>
                  <a:gd name="T52" fmla="*/ 902 w 1189"/>
                  <a:gd name="T53" fmla="*/ 233 h 426"/>
                  <a:gd name="T54" fmla="*/ 969 w 1189"/>
                  <a:gd name="T55" fmla="*/ 226 h 426"/>
                  <a:gd name="T56" fmla="*/ 966 w 1189"/>
                  <a:gd name="T57" fmla="*/ 213 h 426"/>
                  <a:gd name="T58" fmla="*/ 947 w 1189"/>
                  <a:gd name="T59" fmla="*/ 201 h 426"/>
                  <a:gd name="T60" fmla="*/ 920 w 1189"/>
                  <a:gd name="T61" fmla="*/ 192 h 426"/>
                  <a:gd name="T62" fmla="*/ 1015 w 1189"/>
                  <a:gd name="T63" fmla="*/ 199 h 426"/>
                  <a:gd name="T64" fmla="*/ 1098 w 1189"/>
                  <a:gd name="T65" fmla="*/ 219 h 426"/>
                  <a:gd name="T66" fmla="*/ 1162 w 1189"/>
                  <a:gd name="T67" fmla="*/ 254 h 426"/>
                  <a:gd name="T68" fmla="*/ 1189 w 1189"/>
                  <a:gd name="T69" fmla="*/ 295 h 426"/>
                  <a:gd name="T70" fmla="*/ 1172 w 1189"/>
                  <a:gd name="T71" fmla="*/ 331 h 426"/>
                  <a:gd name="T72" fmla="*/ 1130 w 1189"/>
                  <a:gd name="T73" fmla="*/ 365 h 426"/>
                  <a:gd name="T74" fmla="*/ 1059 w 1189"/>
                  <a:gd name="T75" fmla="*/ 402 h 426"/>
                  <a:gd name="T76" fmla="*/ 893 w 1189"/>
                  <a:gd name="T77" fmla="*/ 426 h 426"/>
                  <a:gd name="T78" fmla="*/ 704 w 1189"/>
                  <a:gd name="T79" fmla="*/ 422 h 426"/>
                  <a:gd name="T80" fmla="*/ 530 w 1189"/>
                  <a:gd name="T81" fmla="*/ 407 h 426"/>
                  <a:gd name="T82" fmla="*/ 393 w 1189"/>
                  <a:gd name="T83" fmla="*/ 376 h 426"/>
                  <a:gd name="T84" fmla="*/ 339 w 1189"/>
                  <a:gd name="T85" fmla="*/ 311 h 426"/>
                  <a:gd name="T86" fmla="*/ 299 w 1189"/>
                  <a:gd name="T87" fmla="*/ 239 h 426"/>
                  <a:gd name="T88" fmla="*/ 221 w 1189"/>
                  <a:gd name="T89" fmla="*/ 232 h 426"/>
                  <a:gd name="T90" fmla="*/ 128 w 1189"/>
                  <a:gd name="T91" fmla="*/ 203 h 426"/>
                  <a:gd name="T92" fmla="*/ 47 w 1189"/>
                  <a:gd name="T93" fmla="*/ 167 h 426"/>
                  <a:gd name="T94" fmla="*/ 0 w 1189"/>
                  <a:gd name="T95" fmla="*/ 123 h 426"/>
                  <a:gd name="T96" fmla="*/ 8 w 1189"/>
                  <a:gd name="T97" fmla="*/ 83 h 426"/>
                  <a:gd name="T98" fmla="*/ 30 w 1189"/>
                  <a:gd name="T99" fmla="*/ 46 h 426"/>
                  <a:gd name="T100" fmla="*/ 62 w 1189"/>
                  <a:gd name="T101" fmla="*/ 11 h 426"/>
                  <a:gd name="T102" fmla="*/ 106 w 1189"/>
                  <a:gd name="T103" fmla="*/ 8 h 426"/>
                  <a:gd name="T104" fmla="*/ 152 w 1189"/>
                  <a:gd name="T105" fmla="*/ 25 h 426"/>
                  <a:gd name="T106" fmla="*/ 201 w 1189"/>
                  <a:gd name="T107" fmla="*/ 46 h 426"/>
                  <a:gd name="T108" fmla="*/ 233 w 1189"/>
                  <a:gd name="T109" fmla="*/ 57 h 4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189" h="426">
                    <a:moveTo>
                      <a:pt x="233" y="56"/>
                    </a:moveTo>
                    <a:lnTo>
                      <a:pt x="265" y="65"/>
                    </a:lnTo>
                    <a:lnTo>
                      <a:pt x="299" y="73"/>
                    </a:lnTo>
                    <a:lnTo>
                      <a:pt x="334" y="82"/>
                    </a:lnTo>
                    <a:lnTo>
                      <a:pt x="366" y="90"/>
                    </a:lnTo>
                    <a:lnTo>
                      <a:pt x="402" y="97"/>
                    </a:lnTo>
                    <a:lnTo>
                      <a:pt x="437" y="103"/>
                    </a:lnTo>
                    <a:lnTo>
                      <a:pt x="471" y="109"/>
                    </a:lnTo>
                    <a:lnTo>
                      <a:pt x="510" y="111"/>
                    </a:lnTo>
                    <a:lnTo>
                      <a:pt x="547" y="112"/>
                    </a:lnTo>
                    <a:lnTo>
                      <a:pt x="586" y="110"/>
                    </a:lnTo>
                    <a:lnTo>
                      <a:pt x="572" y="115"/>
                    </a:lnTo>
                    <a:lnTo>
                      <a:pt x="557" y="121"/>
                    </a:lnTo>
                    <a:lnTo>
                      <a:pt x="542" y="127"/>
                    </a:lnTo>
                    <a:lnTo>
                      <a:pt x="527" y="133"/>
                    </a:lnTo>
                    <a:lnTo>
                      <a:pt x="515" y="138"/>
                    </a:lnTo>
                    <a:lnTo>
                      <a:pt x="503" y="144"/>
                    </a:lnTo>
                    <a:lnTo>
                      <a:pt x="493" y="151"/>
                    </a:lnTo>
                    <a:lnTo>
                      <a:pt x="486" y="158"/>
                    </a:lnTo>
                    <a:lnTo>
                      <a:pt x="481" y="165"/>
                    </a:lnTo>
                    <a:lnTo>
                      <a:pt x="478" y="171"/>
                    </a:lnTo>
                    <a:lnTo>
                      <a:pt x="496" y="179"/>
                    </a:lnTo>
                    <a:lnTo>
                      <a:pt x="510" y="182"/>
                    </a:lnTo>
                    <a:lnTo>
                      <a:pt x="525" y="182"/>
                    </a:lnTo>
                    <a:lnTo>
                      <a:pt x="540" y="178"/>
                    </a:lnTo>
                    <a:lnTo>
                      <a:pt x="557" y="174"/>
                    </a:lnTo>
                    <a:lnTo>
                      <a:pt x="572" y="168"/>
                    </a:lnTo>
                    <a:lnTo>
                      <a:pt x="586" y="162"/>
                    </a:lnTo>
                    <a:lnTo>
                      <a:pt x="603" y="157"/>
                    </a:lnTo>
                    <a:lnTo>
                      <a:pt x="621" y="153"/>
                    </a:lnTo>
                    <a:lnTo>
                      <a:pt x="638" y="151"/>
                    </a:lnTo>
                    <a:lnTo>
                      <a:pt x="706" y="151"/>
                    </a:lnTo>
                    <a:lnTo>
                      <a:pt x="701" y="154"/>
                    </a:lnTo>
                    <a:lnTo>
                      <a:pt x="692" y="158"/>
                    </a:lnTo>
                    <a:lnTo>
                      <a:pt x="684" y="160"/>
                    </a:lnTo>
                    <a:lnTo>
                      <a:pt x="672" y="163"/>
                    </a:lnTo>
                    <a:lnTo>
                      <a:pt x="662" y="167"/>
                    </a:lnTo>
                    <a:lnTo>
                      <a:pt x="650" y="169"/>
                    </a:lnTo>
                    <a:lnTo>
                      <a:pt x="638" y="173"/>
                    </a:lnTo>
                    <a:lnTo>
                      <a:pt x="625" y="175"/>
                    </a:lnTo>
                    <a:lnTo>
                      <a:pt x="616" y="178"/>
                    </a:lnTo>
                    <a:lnTo>
                      <a:pt x="603" y="181"/>
                    </a:lnTo>
                    <a:lnTo>
                      <a:pt x="594" y="184"/>
                    </a:lnTo>
                    <a:lnTo>
                      <a:pt x="584" y="187"/>
                    </a:lnTo>
                    <a:lnTo>
                      <a:pt x="574" y="192"/>
                    </a:lnTo>
                    <a:lnTo>
                      <a:pt x="564" y="197"/>
                    </a:lnTo>
                    <a:lnTo>
                      <a:pt x="557" y="200"/>
                    </a:lnTo>
                    <a:lnTo>
                      <a:pt x="549" y="205"/>
                    </a:lnTo>
                    <a:lnTo>
                      <a:pt x="542" y="210"/>
                    </a:lnTo>
                    <a:lnTo>
                      <a:pt x="537" y="215"/>
                    </a:lnTo>
                    <a:lnTo>
                      <a:pt x="535" y="221"/>
                    </a:lnTo>
                    <a:lnTo>
                      <a:pt x="530" y="226"/>
                    </a:lnTo>
                    <a:lnTo>
                      <a:pt x="559" y="234"/>
                    </a:lnTo>
                    <a:lnTo>
                      <a:pt x="586" y="237"/>
                    </a:lnTo>
                    <a:lnTo>
                      <a:pt x="613" y="235"/>
                    </a:lnTo>
                    <a:lnTo>
                      <a:pt x="640" y="231"/>
                    </a:lnTo>
                    <a:lnTo>
                      <a:pt x="665" y="224"/>
                    </a:lnTo>
                    <a:lnTo>
                      <a:pt x="689" y="216"/>
                    </a:lnTo>
                    <a:lnTo>
                      <a:pt x="716" y="208"/>
                    </a:lnTo>
                    <a:lnTo>
                      <a:pt x="741" y="201"/>
                    </a:lnTo>
                    <a:lnTo>
                      <a:pt x="768" y="195"/>
                    </a:lnTo>
                    <a:lnTo>
                      <a:pt x="795" y="192"/>
                    </a:lnTo>
                    <a:lnTo>
                      <a:pt x="895" y="189"/>
                    </a:lnTo>
                    <a:lnTo>
                      <a:pt x="875" y="191"/>
                    </a:lnTo>
                    <a:lnTo>
                      <a:pt x="851" y="194"/>
                    </a:lnTo>
                    <a:lnTo>
                      <a:pt x="826" y="199"/>
                    </a:lnTo>
                    <a:lnTo>
                      <a:pt x="799" y="205"/>
                    </a:lnTo>
                    <a:lnTo>
                      <a:pt x="770" y="211"/>
                    </a:lnTo>
                    <a:lnTo>
                      <a:pt x="743" y="221"/>
                    </a:lnTo>
                    <a:lnTo>
                      <a:pt x="719" y="230"/>
                    </a:lnTo>
                    <a:lnTo>
                      <a:pt x="694" y="240"/>
                    </a:lnTo>
                    <a:lnTo>
                      <a:pt x="672" y="250"/>
                    </a:lnTo>
                    <a:lnTo>
                      <a:pt x="655" y="263"/>
                    </a:lnTo>
                    <a:lnTo>
                      <a:pt x="689" y="273"/>
                    </a:lnTo>
                    <a:lnTo>
                      <a:pt x="721" y="275"/>
                    </a:lnTo>
                    <a:lnTo>
                      <a:pt x="750" y="273"/>
                    </a:lnTo>
                    <a:lnTo>
                      <a:pt x="782" y="267"/>
                    </a:lnTo>
                    <a:lnTo>
                      <a:pt x="812" y="258"/>
                    </a:lnTo>
                    <a:lnTo>
                      <a:pt x="841" y="249"/>
                    </a:lnTo>
                    <a:lnTo>
                      <a:pt x="873" y="240"/>
                    </a:lnTo>
                    <a:lnTo>
                      <a:pt x="902" y="233"/>
                    </a:lnTo>
                    <a:lnTo>
                      <a:pt x="934" y="229"/>
                    </a:lnTo>
                    <a:lnTo>
                      <a:pt x="964" y="230"/>
                    </a:lnTo>
                    <a:lnTo>
                      <a:pt x="969" y="226"/>
                    </a:lnTo>
                    <a:lnTo>
                      <a:pt x="971" y="222"/>
                    </a:lnTo>
                    <a:lnTo>
                      <a:pt x="971" y="217"/>
                    </a:lnTo>
                    <a:lnTo>
                      <a:pt x="966" y="213"/>
                    </a:lnTo>
                    <a:lnTo>
                      <a:pt x="961" y="209"/>
                    </a:lnTo>
                    <a:lnTo>
                      <a:pt x="956" y="205"/>
                    </a:lnTo>
                    <a:lnTo>
                      <a:pt x="947" y="201"/>
                    </a:lnTo>
                    <a:lnTo>
                      <a:pt x="939" y="198"/>
                    </a:lnTo>
                    <a:lnTo>
                      <a:pt x="929" y="194"/>
                    </a:lnTo>
                    <a:lnTo>
                      <a:pt x="920" y="192"/>
                    </a:lnTo>
                    <a:lnTo>
                      <a:pt x="951" y="193"/>
                    </a:lnTo>
                    <a:lnTo>
                      <a:pt x="983" y="195"/>
                    </a:lnTo>
                    <a:lnTo>
                      <a:pt x="1015" y="199"/>
                    </a:lnTo>
                    <a:lnTo>
                      <a:pt x="1045" y="205"/>
                    </a:lnTo>
                    <a:lnTo>
                      <a:pt x="1072" y="211"/>
                    </a:lnTo>
                    <a:lnTo>
                      <a:pt x="1098" y="219"/>
                    </a:lnTo>
                    <a:lnTo>
                      <a:pt x="1123" y="230"/>
                    </a:lnTo>
                    <a:lnTo>
                      <a:pt x="1145" y="241"/>
                    </a:lnTo>
                    <a:lnTo>
                      <a:pt x="1162" y="254"/>
                    </a:lnTo>
                    <a:lnTo>
                      <a:pt x="1177" y="267"/>
                    </a:lnTo>
                    <a:lnTo>
                      <a:pt x="1187" y="281"/>
                    </a:lnTo>
                    <a:lnTo>
                      <a:pt x="1189" y="295"/>
                    </a:lnTo>
                    <a:lnTo>
                      <a:pt x="1187" y="307"/>
                    </a:lnTo>
                    <a:lnTo>
                      <a:pt x="1182" y="319"/>
                    </a:lnTo>
                    <a:lnTo>
                      <a:pt x="1172" y="331"/>
                    </a:lnTo>
                    <a:lnTo>
                      <a:pt x="1160" y="343"/>
                    </a:lnTo>
                    <a:lnTo>
                      <a:pt x="1145" y="353"/>
                    </a:lnTo>
                    <a:lnTo>
                      <a:pt x="1130" y="365"/>
                    </a:lnTo>
                    <a:lnTo>
                      <a:pt x="1118" y="375"/>
                    </a:lnTo>
                    <a:lnTo>
                      <a:pt x="1103" y="386"/>
                    </a:lnTo>
                    <a:lnTo>
                      <a:pt x="1059" y="402"/>
                    </a:lnTo>
                    <a:lnTo>
                      <a:pt x="1008" y="415"/>
                    </a:lnTo>
                    <a:lnTo>
                      <a:pt x="951" y="422"/>
                    </a:lnTo>
                    <a:lnTo>
                      <a:pt x="893" y="426"/>
                    </a:lnTo>
                    <a:lnTo>
                      <a:pt x="829" y="426"/>
                    </a:lnTo>
                    <a:lnTo>
                      <a:pt x="768" y="425"/>
                    </a:lnTo>
                    <a:lnTo>
                      <a:pt x="704" y="422"/>
                    </a:lnTo>
                    <a:lnTo>
                      <a:pt x="643" y="417"/>
                    </a:lnTo>
                    <a:lnTo>
                      <a:pt x="586" y="413"/>
                    </a:lnTo>
                    <a:lnTo>
                      <a:pt x="530" y="407"/>
                    </a:lnTo>
                    <a:lnTo>
                      <a:pt x="471" y="402"/>
                    </a:lnTo>
                    <a:lnTo>
                      <a:pt x="427" y="392"/>
                    </a:lnTo>
                    <a:lnTo>
                      <a:pt x="393" y="376"/>
                    </a:lnTo>
                    <a:lnTo>
                      <a:pt x="368" y="358"/>
                    </a:lnTo>
                    <a:lnTo>
                      <a:pt x="351" y="335"/>
                    </a:lnTo>
                    <a:lnTo>
                      <a:pt x="339" y="311"/>
                    </a:lnTo>
                    <a:lnTo>
                      <a:pt x="326" y="286"/>
                    </a:lnTo>
                    <a:lnTo>
                      <a:pt x="314" y="262"/>
                    </a:lnTo>
                    <a:lnTo>
                      <a:pt x="299" y="239"/>
                    </a:lnTo>
                    <a:lnTo>
                      <a:pt x="277" y="218"/>
                    </a:lnTo>
                    <a:lnTo>
                      <a:pt x="250" y="239"/>
                    </a:lnTo>
                    <a:lnTo>
                      <a:pt x="221" y="232"/>
                    </a:lnTo>
                    <a:lnTo>
                      <a:pt x="189" y="223"/>
                    </a:lnTo>
                    <a:lnTo>
                      <a:pt x="157" y="214"/>
                    </a:lnTo>
                    <a:lnTo>
                      <a:pt x="128" y="203"/>
                    </a:lnTo>
                    <a:lnTo>
                      <a:pt x="98" y="192"/>
                    </a:lnTo>
                    <a:lnTo>
                      <a:pt x="71" y="179"/>
                    </a:lnTo>
                    <a:lnTo>
                      <a:pt x="47" y="167"/>
                    </a:lnTo>
                    <a:lnTo>
                      <a:pt x="27" y="153"/>
                    </a:lnTo>
                    <a:lnTo>
                      <a:pt x="13" y="138"/>
                    </a:lnTo>
                    <a:lnTo>
                      <a:pt x="0" y="123"/>
                    </a:lnTo>
                    <a:lnTo>
                      <a:pt x="0" y="110"/>
                    </a:lnTo>
                    <a:lnTo>
                      <a:pt x="3" y="97"/>
                    </a:lnTo>
                    <a:lnTo>
                      <a:pt x="8" y="83"/>
                    </a:lnTo>
                    <a:lnTo>
                      <a:pt x="13" y="71"/>
                    </a:lnTo>
                    <a:lnTo>
                      <a:pt x="20" y="58"/>
                    </a:lnTo>
                    <a:lnTo>
                      <a:pt x="30" y="46"/>
                    </a:lnTo>
                    <a:lnTo>
                      <a:pt x="40" y="34"/>
                    </a:lnTo>
                    <a:lnTo>
                      <a:pt x="49" y="23"/>
                    </a:lnTo>
                    <a:lnTo>
                      <a:pt x="62" y="11"/>
                    </a:lnTo>
                    <a:lnTo>
                      <a:pt x="74" y="0"/>
                    </a:lnTo>
                    <a:lnTo>
                      <a:pt x="91" y="3"/>
                    </a:lnTo>
                    <a:lnTo>
                      <a:pt x="106" y="8"/>
                    </a:lnTo>
                    <a:lnTo>
                      <a:pt x="121" y="13"/>
                    </a:lnTo>
                    <a:lnTo>
                      <a:pt x="138" y="19"/>
                    </a:lnTo>
                    <a:lnTo>
                      <a:pt x="152" y="25"/>
                    </a:lnTo>
                    <a:lnTo>
                      <a:pt x="170" y="32"/>
                    </a:lnTo>
                    <a:lnTo>
                      <a:pt x="184" y="39"/>
                    </a:lnTo>
                    <a:lnTo>
                      <a:pt x="201" y="46"/>
                    </a:lnTo>
                    <a:lnTo>
                      <a:pt x="216" y="51"/>
                    </a:lnTo>
                    <a:lnTo>
                      <a:pt x="233" y="57"/>
                    </a:lnTo>
                    <a:lnTo>
                      <a:pt x="233" y="57"/>
                    </a:lnTo>
                    <a:lnTo>
                      <a:pt x="233" y="56"/>
                    </a:lnTo>
                    <a:close/>
                  </a:path>
                </a:pathLst>
              </a:custGeom>
              <a:solidFill>
                <a:srgbClr val="B34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514" name="Freeform 58"/>
              <p:cNvSpPr>
                <a:spLocks/>
              </p:cNvSpPr>
              <p:nvPr/>
            </p:nvSpPr>
            <p:spPr bwMode="auto">
              <a:xfrm>
                <a:off x="3412" y="3749"/>
                <a:ext cx="47" cy="15"/>
              </a:xfrm>
              <a:custGeom>
                <a:avLst/>
                <a:gdLst>
                  <a:gd name="T0" fmla="*/ 44 w 47"/>
                  <a:gd name="T1" fmla="*/ 0 h 15"/>
                  <a:gd name="T2" fmla="*/ 47 w 47"/>
                  <a:gd name="T3" fmla="*/ 6 h 15"/>
                  <a:gd name="T4" fmla="*/ 42 w 47"/>
                  <a:gd name="T5" fmla="*/ 10 h 15"/>
                  <a:gd name="T6" fmla="*/ 37 w 47"/>
                  <a:gd name="T7" fmla="*/ 13 h 15"/>
                  <a:gd name="T8" fmla="*/ 30 w 47"/>
                  <a:gd name="T9" fmla="*/ 15 h 15"/>
                  <a:gd name="T10" fmla="*/ 22 w 47"/>
                  <a:gd name="T11" fmla="*/ 15 h 15"/>
                  <a:gd name="T12" fmla="*/ 15 w 47"/>
                  <a:gd name="T13" fmla="*/ 15 h 15"/>
                  <a:gd name="T14" fmla="*/ 10 w 47"/>
                  <a:gd name="T15" fmla="*/ 13 h 15"/>
                  <a:gd name="T16" fmla="*/ 3 w 47"/>
                  <a:gd name="T17" fmla="*/ 9 h 15"/>
                  <a:gd name="T18" fmla="*/ 0 w 47"/>
                  <a:gd name="T19" fmla="*/ 6 h 15"/>
                  <a:gd name="T20" fmla="*/ 0 w 47"/>
                  <a:gd name="T21" fmla="*/ 0 h 15"/>
                  <a:gd name="T22" fmla="*/ 44 w 47"/>
                  <a:gd name="T23" fmla="*/ 0 h 15"/>
                  <a:gd name="T24" fmla="*/ 44 w 47"/>
                  <a:gd name="T25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7" h="15">
                    <a:moveTo>
                      <a:pt x="44" y="0"/>
                    </a:moveTo>
                    <a:lnTo>
                      <a:pt x="47" y="6"/>
                    </a:lnTo>
                    <a:lnTo>
                      <a:pt x="42" y="10"/>
                    </a:lnTo>
                    <a:lnTo>
                      <a:pt x="37" y="13"/>
                    </a:lnTo>
                    <a:lnTo>
                      <a:pt x="30" y="15"/>
                    </a:lnTo>
                    <a:lnTo>
                      <a:pt x="22" y="15"/>
                    </a:lnTo>
                    <a:lnTo>
                      <a:pt x="15" y="15"/>
                    </a:lnTo>
                    <a:lnTo>
                      <a:pt x="10" y="13"/>
                    </a:lnTo>
                    <a:lnTo>
                      <a:pt x="3" y="9"/>
                    </a:lnTo>
                    <a:lnTo>
                      <a:pt x="0" y="6"/>
                    </a:lnTo>
                    <a:lnTo>
                      <a:pt x="0" y="0"/>
                    </a:lnTo>
                    <a:lnTo>
                      <a:pt x="44" y="0"/>
                    </a:lnTo>
                    <a:lnTo>
                      <a:pt x="44" y="0"/>
                    </a:lnTo>
                    <a:close/>
                  </a:path>
                </a:pathLst>
              </a:custGeom>
              <a:solidFill>
                <a:srgbClr val="FF00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515" name="Freeform 59"/>
              <p:cNvSpPr>
                <a:spLocks/>
              </p:cNvSpPr>
              <p:nvPr/>
            </p:nvSpPr>
            <p:spPr bwMode="auto">
              <a:xfrm>
                <a:off x="3491" y="3749"/>
                <a:ext cx="115" cy="54"/>
              </a:xfrm>
              <a:custGeom>
                <a:avLst/>
                <a:gdLst>
                  <a:gd name="T0" fmla="*/ 112 w 115"/>
                  <a:gd name="T1" fmla="*/ 0 h 54"/>
                  <a:gd name="T2" fmla="*/ 115 w 115"/>
                  <a:gd name="T3" fmla="*/ 6 h 54"/>
                  <a:gd name="T4" fmla="*/ 115 w 115"/>
                  <a:gd name="T5" fmla="*/ 11 h 54"/>
                  <a:gd name="T6" fmla="*/ 112 w 115"/>
                  <a:gd name="T7" fmla="*/ 17 h 54"/>
                  <a:gd name="T8" fmla="*/ 107 w 115"/>
                  <a:gd name="T9" fmla="*/ 23 h 54"/>
                  <a:gd name="T10" fmla="*/ 100 w 115"/>
                  <a:gd name="T11" fmla="*/ 29 h 54"/>
                  <a:gd name="T12" fmla="*/ 93 w 115"/>
                  <a:gd name="T13" fmla="*/ 34 h 54"/>
                  <a:gd name="T14" fmla="*/ 85 w 115"/>
                  <a:gd name="T15" fmla="*/ 39 h 54"/>
                  <a:gd name="T16" fmla="*/ 76 w 115"/>
                  <a:gd name="T17" fmla="*/ 45 h 54"/>
                  <a:gd name="T18" fmla="*/ 68 w 115"/>
                  <a:gd name="T19" fmla="*/ 49 h 54"/>
                  <a:gd name="T20" fmla="*/ 61 w 115"/>
                  <a:gd name="T21" fmla="*/ 54 h 54"/>
                  <a:gd name="T22" fmla="*/ 49 w 115"/>
                  <a:gd name="T23" fmla="*/ 51 h 54"/>
                  <a:gd name="T24" fmla="*/ 36 w 115"/>
                  <a:gd name="T25" fmla="*/ 48 h 54"/>
                  <a:gd name="T26" fmla="*/ 24 w 115"/>
                  <a:gd name="T27" fmla="*/ 45 h 54"/>
                  <a:gd name="T28" fmla="*/ 14 w 115"/>
                  <a:gd name="T29" fmla="*/ 40 h 54"/>
                  <a:gd name="T30" fmla="*/ 7 w 115"/>
                  <a:gd name="T31" fmla="*/ 35 h 54"/>
                  <a:gd name="T32" fmla="*/ 2 w 115"/>
                  <a:gd name="T33" fmla="*/ 30 h 54"/>
                  <a:gd name="T34" fmla="*/ 0 w 115"/>
                  <a:gd name="T35" fmla="*/ 24 h 54"/>
                  <a:gd name="T36" fmla="*/ 0 w 115"/>
                  <a:gd name="T37" fmla="*/ 17 h 54"/>
                  <a:gd name="T38" fmla="*/ 5 w 115"/>
                  <a:gd name="T39" fmla="*/ 11 h 54"/>
                  <a:gd name="T40" fmla="*/ 9 w 115"/>
                  <a:gd name="T41" fmla="*/ 3 h 54"/>
                  <a:gd name="T42" fmla="*/ 19 w 115"/>
                  <a:gd name="T43" fmla="*/ 2 h 54"/>
                  <a:gd name="T44" fmla="*/ 29 w 115"/>
                  <a:gd name="T45" fmla="*/ 1 h 54"/>
                  <a:gd name="T46" fmla="*/ 39 w 115"/>
                  <a:gd name="T47" fmla="*/ 0 h 54"/>
                  <a:gd name="T48" fmla="*/ 49 w 115"/>
                  <a:gd name="T49" fmla="*/ 0 h 54"/>
                  <a:gd name="T50" fmla="*/ 61 w 115"/>
                  <a:gd name="T51" fmla="*/ 0 h 54"/>
                  <a:gd name="T52" fmla="*/ 71 w 115"/>
                  <a:gd name="T53" fmla="*/ 0 h 54"/>
                  <a:gd name="T54" fmla="*/ 83 w 115"/>
                  <a:gd name="T55" fmla="*/ 0 h 54"/>
                  <a:gd name="T56" fmla="*/ 93 w 115"/>
                  <a:gd name="T57" fmla="*/ 0 h 54"/>
                  <a:gd name="T58" fmla="*/ 103 w 115"/>
                  <a:gd name="T59" fmla="*/ 0 h 54"/>
                  <a:gd name="T60" fmla="*/ 112 w 115"/>
                  <a:gd name="T61" fmla="*/ 0 h 54"/>
                  <a:gd name="T62" fmla="*/ 112 w 115"/>
                  <a:gd name="T6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15" h="54">
                    <a:moveTo>
                      <a:pt x="112" y="0"/>
                    </a:moveTo>
                    <a:lnTo>
                      <a:pt x="115" y="6"/>
                    </a:lnTo>
                    <a:lnTo>
                      <a:pt x="115" y="11"/>
                    </a:lnTo>
                    <a:lnTo>
                      <a:pt x="112" y="17"/>
                    </a:lnTo>
                    <a:lnTo>
                      <a:pt x="107" y="23"/>
                    </a:lnTo>
                    <a:lnTo>
                      <a:pt x="100" y="29"/>
                    </a:lnTo>
                    <a:lnTo>
                      <a:pt x="93" y="34"/>
                    </a:lnTo>
                    <a:lnTo>
                      <a:pt x="85" y="39"/>
                    </a:lnTo>
                    <a:lnTo>
                      <a:pt x="76" y="45"/>
                    </a:lnTo>
                    <a:lnTo>
                      <a:pt x="68" y="49"/>
                    </a:lnTo>
                    <a:lnTo>
                      <a:pt x="61" y="54"/>
                    </a:lnTo>
                    <a:lnTo>
                      <a:pt x="49" y="51"/>
                    </a:lnTo>
                    <a:lnTo>
                      <a:pt x="36" y="48"/>
                    </a:lnTo>
                    <a:lnTo>
                      <a:pt x="24" y="45"/>
                    </a:lnTo>
                    <a:lnTo>
                      <a:pt x="14" y="40"/>
                    </a:lnTo>
                    <a:lnTo>
                      <a:pt x="7" y="35"/>
                    </a:lnTo>
                    <a:lnTo>
                      <a:pt x="2" y="30"/>
                    </a:lnTo>
                    <a:lnTo>
                      <a:pt x="0" y="24"/>
                    </a:lnTo>
                    <a:lnTo>
                      <a:pt x="0" y="17"/>
                    </a:lnTo>
                    <a:lnTo>
                      <a:pt x="5" y="11"/>
                    </a:lnTo>
                    <a:lnTo>
                      <a:pt x="9" y="3"/>
                    </a:lnTo>
                    <a:lnTo>
                      <a:pt x="19" y="2"/>
                    </a:lnTo>
                    <a:lnTo>
                      <a:pt x="29" y="1"/>
                    </a:lnTo>
                    <a:lnTo>
                      <a:pt x="39" y="0"/>
                    </a:lnTo>
                    <a:lnTo>
                      <a:pt x="49" y="0"/>
                    </a:lnTo>
                    <a:lnTo>
                      <a:pt x="61" y="0"/>
                    </a:lnTo>
                    <a:lnTo>
                      <a:pt x="71" y="0"/>
                    </a:lnTo>
                    <a:lnTo>
                      <a:pt x="83" y="0"/>
                    </a:lnTo>
                    <a:lnTo>
                      <a:pt x="93" y="0"/>
                    </a:lnTo>
                    <a:lnTo>
                      <a:pt x="103" y="0"/>
                    </a:lnTo>
                    <a:lnTo>
                      <a:pt x="112" y="0"/>
                    </a:lnTo>
                    <a:lnTo>
                      <a:pt x="112" y="0"/>
                    </a:lnTo>
                    <a:close/>
                  </a:path>
                </a:pathLst>
              </a:custGeom>
              <a:solidFill>
                <a:srgbClr val="B3D9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516" name="Freeform 60"/>
              <p:cNvSpPr>
                <a:spLocks/>
              </p:cNvSpPr>
              <p:nvPr/>
            </p:nvSpPr>
            <p:spPr bwMode="auto">
              <a:xfrm>
                <a:off x="3613" y="3749"/>
                <a:ext cx="152" cy="81"/>
              </a:xfrm>
              <a:custGeom>
                <a:avLst/>
                <a:gdLst>
                  <a:gd name="T0" fmla="*/ 152 w 152"/>
                  <a:gd name="T1" fmla="*/ 3 h 81"/>
                  <a:gd name="T2" fmla="*/ 142 w 152"/>
                  <a:gd name="T3" fmla="*/ 13 h 81"/>
                  <a:gd name="T4" fmla="*/ 133 w 152"/>
                  <a:gd name="T5" fmla="*/ 23 h 81"/>
                  <a:gd name="T6" fmla="*/ 128 w 152"/>
                  <a:gd name="T7" fmla="*/ 34 h 81"/>
                  <a:gd name="T8" fmla="*/ 120 w 152"/>
                  <a:gd name="T9" fmla="*/ 47 h 81"/>
                  <a:gd name="T10" fmla="*/ 113 w 152"/>
                  <a:gd name="T11" fmla="*/ 58 h 81"/>
                  <a:gd name="T12" fmla="*/ 106 w 152"/>
                  <a:gd name="T13" fmla="*/ 69 h 81"/>
                  <a:gd name="T14" fmla="*/ 93 w 152"/>
                  <a:gd name="T15" fmla="*/ 77 h 81"/>
                  <a:gd name="T16" fmla="*/ 79 w 152"/>
                  <a:gd name="T17" fmla="*/ 81 h 81"/>
                  <a:gd name="T18" fmla="*/ 57 w 152"/>
                  <a:gd name="T19" fmla="*/ 81 h 81"/>
                  <a:gd name="T20" fmla="*/ 27 w 152"/>
                  <a:gd name="T21" fmla="*/ 78 h 81"/>
                  <a:gd name="T22" fmla="*/ 10 w 152"/>
                  <a:gd name="T23" fmla="*/ 71 h 81"/>
                  <a:gd name="T24" fmla="*/ 0 w 152"/>
                  <a:gd name="T25" fmla="*/ 63 h 81"/>
                  <a:gd name="T26" fmla="*/ 0 w 152"/>
                  <a:gd name="T27" fmla="*/ 56 h 81"/>
                  <a:gd name="T28" fmla="*/ 5 w 152"/>
                  <a:gd name="T29" fmla="*/ 48 h 81"/>
                  <a:gd name="T30" fmla="*/ 17 w 152"/>
                  <a:gd name="T31" fmla="*/ 40 h 81"/>
                  <a:gd name="T32" fmla="*/ 30 w 152"/>
                  <a:gd name="T33" fmla="*/ 32 h 81"/>
                  <a:gd name="T34" fmla="*/ 42 w 152"/>
                  <a:gd name="T35" fmla="*/ 25 h 81"/>
                  <a:gd name="T36" fmla="*/ 54 w 152"/>
                  <a:gd name="T37" fmla="*/ 17 h 81"/>
                  <a:gd name="T38" fmla="*/ 61 w 152"/>
                  <a:gd name="T39" fmla="*/ 9 h 81"/>
                  <a:gd name="T40" fmla="*/ 64 w 152"/>
                  <a:gd name="T41" fmla="*/ 0 h 81"/>
                  <a:gd name="T42" fmla="*/ 152 w 152"/>
                  <a:gd name="T43" fmla="*/ 3 h 81"/>
                  <a:gd name="T44" fmla="*/ 152 w 152"/>
                  <a:gd name="T45" fmla="*/ 3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52" h="81">
                    <a:moveTo>
                      <a:pt x="152" y="3"/>
                    </a:moveTo>
                    <a:lnTo>
                      <a:pt x="142" y="13"/>
                    </a:lnTo>
                    <a:lnTo>
                      <a:pt x="133" y="23"/>
                    </a:lnTo>
                    <a:lnTo>
                      <a:pt x="128" y="34"/>
                    </a:lnTo>
                    <a:lnTo>
                      <a:pt x="120" y="47"/>
                    </a:lnTo>
                    <a:lnTo>
                      <a:pt x="113" y="58"/>
                    </a:lnTo>
                    <a:lnTo>
                      <a:pt x="106" y="69"/>
                    </a:lnTo>
                    <a:lnTo>
                      <a:pt x="93" y="77"/>
                    </a:lnTo>
                    <a:lnTo>
                      <a:pt x="79" y="81"/>
                    </a:lnTo>
                    <a:lnTo>
                      <a:pt x="57" y="81"/>
                    </a:lnTo>
                    <a:lnTo>
                      <a:pt x="27" y="78"/>
                    </a:lnTo>
                    <a:lnTo>
                      <a:pt x="10" y="71"/>
                    </a:lnTo>
                    <a:lnTo>
                      <a:pt x="0" y="63"/>
                    </a:lnTo>
                    <a:lnTo>
                      <a:pt x="0" y="56"/>
                    </a:lnTo>
                    <a:lnTo>
                      <a:pt x="5" y="48"/>
                    </a:lnTo>
                    <a:lnTo>
                      <a:pt x="17" y="40"/>
                    </a:lnTo>
                    <a:lnTo>
                      <a:pt x="30" y="32"/>
                    </a:lnTo>
                    <a:lnTo>
                      <a:pt x="42" y="25"/>
                    </a:lnTo>
                    <a:lnTo>
                      <a:pt x="54" y="17"/>
                    </a:lnTo>
                    <a:lnTo>
                      <a:pt x="61" y="9"/>
                    </a:lnTo>
                    <a:lnTo>
                      <a:pt x="64" y="0"/>
                    </a:lnTo>
                    <a:lnTo>
                      <a:pt x="152" y="3"/>
                    </a:lnTo>
                    <a:lnTo>
                      <a:pt x="152" y="3"/>
                    </a:lnTo>
                    <a:close/>
                  </a:path>
                </a:pathLst>
              </a:custGeom>
              <a:solidFill>
                <a:srgbClr val="FF00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517" name="Freeform 61"/>
              <p:cNvSpPr>
                <a:spLocks/>
              </p:cNvSpPr>
              <p:nvPr/>
            </p:nvSpPr>
            <p:spPr bwMode="auto">
              <a:xfrm>
                <a:off x="3748" y="3746"/>
                <a:ext cx="176" cy="100"/>
              </a:xfrm>
              <a:custGeom>
                <a:avLst/>
                <a:gdLst>
                  <a:gd name="T0" fmla="*/ 176 w 176"/>
                  <a:gd name="T1" fmla="*/ 6 h 100"/>
                  <a:gd name="T2" fmla="*/ 159 w 176"/>
                  <a:gd name="T3" fmla="*/ 18 h 100"/>
                  <a:gd name="T4" fmla="*/ 147 w 176"/>
                  <a:gd name="T5" fmla="*/ 32 h 100"/>
                  <a:gd name="T6" fmla="*/ 137 w 176"/>
                  <a:gd name="T7" fmla="*/ 46 h 100"/>
                  <a:gd name="T8" fmla="*/ 130 w 176"/>
                  <a:gd name="T9" fmla="*/ 61 h 100"/>
                  <a:gd name="T10" fmla="*/ 120 w 176"/>
                  <a:gd name="T11" fmla="*/ 75 h 100"/>
                  <a:gd name="T12" fmla="*/ 108 w 176"/>
                  <a:gd name="T13" fmla="*/ 86 h 100"/>
                  <a:gd name="T14" fmla="*/ 91 w 176"/>
                  <a:gd name="T15" fmla="*/ 96 h 100"/>
                  <a:gd name="T16" fmla="*/ 69 w 176"/>
                  <a:gd name="T17" fmla="*/ 100 h 100"/>
                  <a:gd name="T18" fmla="*/ 39 w 176"/>
                  <a:gd name="T19" fmla="*/ 99 h 100"/>
                  <a:gd name="T20" fmla="*/ 0 w 176"/>
                  <a:gd name="T21" fmla="*/ 92 h 100"/>
                  <a:gd name="T22" fmla="*/ 12 w 176"/>
                  <a:gd name="T23" fmla="*/ 81 h 100"/>
                  <a:gd name="T24" fmla="*/ 22 w 176"/>
                  <a:gd name="T25" fmla="*/ 67 h 100"/>
                  <a:gd name="T26" fmla="*/ 32 w 176"/>
                  <a:gd name="T27" fmla="*/ 53 h 100"/>
                  <a:gd name="T28" fmla="*/ 42 w 176"/>
                  <a:gd name="T29" fmla="*/ 38 h 100"/>
                  <a:gd name="T30" fmla="*/ 51 w 176"/>
                  <a:gd name="T31" fmla="*/ 25 h 100"/>
                  <a:gd name="T32" fmla="*/ 66 w 176"/>
                  <a:gd name="T33" fmla="*/ 13 h 100"/>
                  <a:gd name="T34" fmla="*/ 86 w 176"/>
                  <a:gd name="T35" fmla="*/ 4 h 100"/>
                  <a:gd name="T36" fmla="*/ 108 w 176"/>
                  <a:gd name="T37" fmla="*/ 0 h 100"/>
                  <a:gd name="T38" fmla="*/ 140 w 176"/>
                  <a:gd name="T39" fmla="*/ 1 h 100"/>
                  <a:gd name="T40" fmla="*/ 176 w 176"/>
                  <a:gd name="T41" fmla="*/ 6 h 100"/>
                  <a:gd name="T42" fmla="*/ 176 w 176"/>
                  <a:gd name="T43" fmla="*/ 6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76" h="100">
                    <a:moveTo>
                      <a:pt x="176" y="6"/>
                    </a:moveTo>
                    <a:lnTo>
                      <a:pt x="159" y="18"/>
                    </a:lnTo>
                    <a:lnTo>
                      <a:pt x="147" y="32"/>
                    </a:lnTo>
                    <a:lnTo>
                      <a:pt x="137" y="46"/>
                    </a:lnTo>
                    <a:lnTo>
                      <a:pt x="130" y="61"/>
                    </a:lnTo>
                    <a:lnTo>
                      <a:pt x="120" y="75"/>
                    </a:lnTo>
                    <a:lnTo>
                      <a:pt x="108" y="86"/>
                    </a:lnTo>
                    <a:lnTo>
                      <a:pt x="91" y="96"/>
                    </a:lnTo>
                    <a:lnTo>
                      <a:pt x="69" y="100"/>
                    </a:lnTo>
                    <a:lnTo>
                      <a:pt x="39" y="99"/>
                    </a:lnTo>
                    <a:lnTo>
                      <a:pt x="0" y="92"/>
                    </a:lnTo>
                    <a:lnTo>
                      <a:pt x="12" y="81"/>
                    </a:lnTo>
                    <a:lnTo>
                      <a:pt x="22" y="67"/>
                    </a:lnTo>
                    <a:lnTo>
                      <a:pt x="32" y="53"/>
                    </a:lnTo>
                    <a:lnTo>
                      <a:pt x="42" y="38"/>
                    </a:lnTo>
                    <a:lnTo>
                      <a:pt x="51" y="25"/>
                    </a:lnTo>
                    <a:lnTo>
                      <a:pt x="66" y="13"/>
                    </a:lnTo>
                    <a:lnTo>
                      <a:pt x="86" y="4"/>
                    </a:lnTo>
                    <a:lnTo>
                      <a:pt x="108" y="0"/>
                    </a:lnTo>
                    <a:lnTo>
                      <a:pt x="140" y="1"/>
                    </a:lnTo>
                    <a:lnTo>
                      <a:pt x="176" y="6"/>
                    </a:lnTo>
                    <a:lnTo>
                      <a:pt x="176" y="6"/>
                    </a:lnTo>
                    <a:close/>
                  </a:path>
                </a:pathLst>
              </a:custGeom>
              <a:solidFill>
                <a:srgbClr val="B3D9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518" name="Freeform 62"/>
              <p:cNvSpPr>
                <a:spLocks/>
              </p:cNvSpPr>
              <p:nvPr/>
            </p:nvSpPr>
            <p:spPr bwMode="auto">
              <a:xfrm>
                <a:off x="3905" y="3744"/>
                <a:ext cx="152" cy="100"/>
              </a:xfrm>
              <a:custGeom>
                <a:avLst/>
                <a:gdLst>
                  <a:gd name="T0" fmla="*/ 149 w 152"/>
                  <a:gd name="T1" fmla="*/ 8 h 100"/>
                  <a:gd name="T2" fmla="*/ 137 w 152"/>
                  <a:gd name="T3" fmla="*/ 19 h 100"/>
                  <a:gd name="T4" fmla="*/ 127 w 152"/>
                  <a:gd name="T5" fmla="*/ 30 h 100"/>
                  <a:gd name="T6" fmla="*/ 120 w 152"/>
                  <a:gd name="T7" fmla="*/ 43 h 100"/>
                  <a:gd name="T8" fmla="*/ 113 w 152"/>
                  <a:gd name="T9" fmla="*/ 55 h 100"/>
                  <a:gd name="T10" fmla="*/ 103 w 152"/>
                  <a:gd name="T11" fmla="*/ 67 h 100"/>
                  <a:gd name="T12" fmla="*/ 93 w 152"/>
                  <a:gd name="T13" fmla="*/ 78 h 100"/>
                  <a:gd name="T14" fmla="*/ 81 w 152"/>
                  <a:gd name="T15" fmla="*/ 88 h 100"/>
                  <a:gd name="T16" fmla="*/ 61 w 152"/>
                  <a:gd name="T17" fmla="*/ 95 h 100"/>
                  <a:gd name="T18" fmla="*/ 34 w 152"/>
                  <a:gd name="T19" fmla="*/ 99 h 100"/>
                  <a:gd name="T20" fmla="*/ 0 w 152"/>
                  <a:gd name="T21" fmla="*/ 100 h 100"/>
                  <a:gd name="T22" fmla="*/ 10 w 152"/>
                  <a:gd name="T23" fmla="*/ 87 h 100"/>
                  <a:gd name="T24" fmla="*/ 17 w 152"/>
                  <a:gd name="T25" fmla="*/ 74 h 100"/>
                  <a:gd name="T26" fmla="*/ 24 w 152"/>
                  <a:gd name="T27" fmla="*/ 58 h 100"/>
                  <a:gd name="T28" fmla="*/ 32 w 152"/>
                  <a:gd name="T29" fmla="*/ 42 h 100"/>
                  <a:gd name="T30" fmla="*/ 42 w 152"/>
                  <a:gd name="T31" fmla="*/ 27 h 100"/>
                  <a:gd name="T32" fmla="*/ 54 w 152"/>
                  <a:gd name="T33" fmla="*/ 14 h 100"/>
                  <a:gd name="T34" fmla="*/ 71 w 152"/>
                  <a:gd name="T35" fmla="*/ 5 h 100"/>
                  <a:gd name="T36" fmla="*/ 93 w 152"/>
                  <a:gd name="T37" fmla="*/ 0 h 100"/>
                  <a:gd name="T38" fmla="*/ 117 w 152"/>
                  <a:gd name="T39" fmla="*/ 0 h 100"/>
                  <a:gd name="T40" fmla="*/ 152 w 152"/>
                  <a:gd name="T41" fmla="*/ 8 h 100"/>
                  <a:gd name="T42" fmla="*/ 152 w 152"/>
                  <a:gd name="T43" fmla="*/ 8 h 100"/>
                  <a:gd name="T44" fmla="*/ 149 w 152"/>
                  <a:gd name="T45" fmla="*/ 8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52" h="100">
                    <a:moveTo>
                      <a:pt x="149" y="8"/>
                    </a:moveTo>
                    <a:lnTo>
                      <a:pt x="137" y="19"/>
                    </a:lnTo>
                    <a:lnTo>
                      <a:pt x="127" y="30"/>
                    </a:lnTo>
                    <a:lnTo>
                      <a:pt x="120" y="43"/>
                    </a:lnTo>
                    <a:lnTo>
                      <a:pt x="113" y="55"/>
                    </a:lnTo>
                    <a:lnTo>
                      <a:pt x="103" y="67"/>
                    </a:lnTo>
                    <a:lnTo>
                      <a:pt x="93" y="78"/>
                    </a:lnTo>
                    <a:lnTo>
                      <a:pt x="81" y="88"/>
                    </a:lnTo>
                    <a:lnTo>
                      <a:pt x="61" y="95"/>
                    </a:lnTo>
                    <a:lnTo>
                      <a:pt x="34" y="99"/>
                    </a:lnTo>
                    <a:lnTo>
                      <a:pt x="0" y="100"/>
                    </a:lnTo>
                    <a:lnTo>
                      <a:pt x="10" y="87"/>
                    </a:lnTo>
                    <a:lnTo>
                      <a:pt x="17" y="74"/>
                    </a:lnTo>
                    <a:lnTo>
                      <a:pt x="24" y="58"/>
                    </a:lnTo>
                    <a:lnTo>
                      <a:pt x="32" y="42"/>
                    </a:lnTo>
                    <a:lnTo>
                      <a:pt x="42" y="27"/>
                    </a:lnTo>
                    <a:lnTo>
                      <a:pt x="54" y="14"/>
                    </a:lnTo>
                    <a:lnTo>
                      <a:pt x="71" y="5"/>
                    </a:lnTo>
                    <a:lnTo>
                      <a:pt x="93" y="0"/>
                    </a:lnTo>
                    <a:lnTo>
                      <a:pt x="117" y="0"/>
                    </a:lnTo>
                    <a:lnTo>
                      <a:pt x="152" y="8"/>
                    </a:lnTo>
                    <a:lnTo>
                      <a:pt x="152" y="8"/>
                    </a:lnTo>
                    <a:lnTo>
                      <a:pt x="149" y="8"/>
                    </a:lnTo>
                    <a:close/>
                  </a:path>
                </a:pathLst>
              </a:custGeom>
              <a:solidFill>
                <a:srgbClr val="FF00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519" name="Freeform 63"/>
              <p:cNvSpPr>
                <a:spLocks/>
              </p:cNvSpPr>
              <p:nvPr/>
            </p:nvSpPr>
            <p:spPr bwMode="auto">
              <a:xfrm>
                <a:off x="3772" y="3863"/>
                <a:ext cx="214" cy="51"/>
              </a:xfrm>
              <a:custGeom>
                <a:avLst/>
                <a:gdLst>
                  <a:gd name="T0" fmla="*/ 214 w 214"/>
                  <a:gd name="T1" fmla="*/ 21 h 51"/>
                  <a:gd name="T2" fmla="*/ 199 w 214"/>
                  <a:gd name="T3" fmla="*/ 19 h 51"/>
                  <a:gd name="T4" fmla="*/ 179 w 214"/>
                  <a:gd name="T5" fmla="*/ 16 h 51"/>
                  <a:gd name="T6" fmla="*/ 160 w 214"/>
                  <a:gd name="T7" fmla="*/ 17 h 51"/>
                  <a:gd name="T8" fmla="*/ 135 w 214"/>
                  <a:gd name="T9" fmla="*/ 19 h 51"/>
                  <a:gd name="T10" fmla="*/ 111 w 214"/>
                  <a:gd name="T11" fmla="*/ 22 h 51"/>
                  <a:gd name="T12" fmla="*/ 86 w 214"/>
                  <a:gd name="T13" fmla="*/ 27 h 51"/>
                  <a:gd name="T14" fmla="*/ 62 w 214"/>
                  <a:gd name="T15" fmla="*/ 32 h 51"/>
                  <a:gd name="T16" fmla="*/ 40 w 214"/>
                  <a:gd name="T17" fmla="*/ 38 h 51"/>
                  <a:gd name="T18" fmla="*/ 18 w 214"/>
                  <a:gd name="T19" fmla="*/ 45 h 51"/>
                  <a:gd name="T20" fmla="*/ 0 w 214"/>
                  <a:gd name="T21" fmla="*/ 51 h 51"/>
                  <a:gd name="T22" fmla="*/ 5 w 214"/>
                  <a:gd name="T23" fmla="*/ 44 h 51"/>
                  <a:gd name="T24" fmla="*/ 13 w 214"/>
                  <a:gd name="T25" fmla="*/ 37 h 51"/>
                  <a:gd name="T26" fmla="*/ 23 w 214"/>
                  <a:gd name="T27" fmla="*/ 31 h 51"/>
                  <a:gd name="T28" fmla="*/ 35 w 214"/>
                  <a:gd name="T29" fmla="*/ 27 h 51"/>
                  <a:gd name="T30" fmla="*/ 50 w 214"/>
                  <a:gd name="T31" fmla="*/ 22 h 51"/>
                  <a:gd name="T32" fmla="*/ 67 w 214"/>
                  <a:gd name="T33" fmla="*/ 17 h 51"/>
                  <a:gd name="T34" fmla="*/ 81 w 214"/>
                  <a:gd name="T35" fmla="*/ 14 h 51"/>
                  <a:gd name="T36" fmla="*/ 96 w 214"/>
                  <a:gd name="T37" fmla="*/ 9 h 51"/>
                  <a:gd name="T38" fmla="*/ 113 w 214"/>
                  <a:gd name="T39" fmla="*/ 6 h 51"/>
                  <a:gd name="T40" fmla="*/ 125 w 214"/>
                  <a:gd name="T41" fmla="*/ 1 h 51"/>
                  <a:gd name="T42" fmla="*/ 135 w 214"/>
                  <a:gd name="T43" fmla="*/ 0 h 51"/>
                  <a:gd name="T44" fmla="*/ 145 w 214"/>
                  <a:gd name="T45" fmla="*/ 0 h 51"/>
                  <a:gd name="T46" fmla="*/ 155 w 214"/>
                  <a:gd name="T47" fmla="*/ 0 h 51"/>
                  <a:gd name="T48" fmla="*/ 167 w 214"/>
                  <a:gd name="T49" fmla="*/ 1 h 51"/>
                  <a:gd name="T50" fmla="*/ 177 w 214"/>
                  <a:gd name="T51" fmla="*/ 4 h 51"/>
                  <a:gd name="T52" fmla="*/ 187 w 214"/>
                  <a:gd name="T53" fmla="*/ 6 h 51"/>
                  <a:gd name="T54" fmla="*/ 197 w 214"/>
                  <a:gd name="T55" fmla="*/ 9 h 51"/>
                  <a:gd name="T56" fmla="*/ 206 w 214"/>
                  <a:gd name="T57" fmla="*/ 13 h 51"/>
                  <a:gd name="T58" fmla="*/ 211 w 214"/>
                  <a:gd name="T59" fmla="*/ 17 h 51"/>
                  <a:gd name="T60" fmla="*/ 214 w 214"/>
                  <a:gd name="T61" fmla="*/ 22 h 51"/>
                  <a:gd name="T62" fmla="*/ 214 w 214"/>
                  <a:gd name="T63" fmla="*/ 22 h 51"/>
                  <a:gd name="T64" fmla="*/ 214 w 214"/>
                  <a:gd name="T65" fmla="*/ 21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14" h="51">
                    <a:moveTo>
                      <a:pt x="214" y="21"/>
                    </a:moveTo>
                    <a:lnTo>
                      <a:pt x="199" y="19"/>
                    </a:lnTo>
                    <a:lnTo>
                      <a:pt x="179" y="16"/>
                    </a:lnTo>
                    <a:lnTo>
                      <a:pt x="160" y="17"/>
                    </a:lnTo>
                    <a:lnTo>
                      <a:pt x="135" y="19"/>
                    </a:lnTo>
                    <a:lnTo>
                      <a:pt x="111" y="22"/>
                    </a:lnTo>
                    <a:lnTo>
                      <a:pt x="86" y="27"/>
                    </a:lnTo>
                    <a:lnTo>
                      <a:pt x="62" y="32"/>
                    </a:lnTo>
                    <a:lnTo>
                      <a:pt x="40" y="38"/>
                    </a:lnTo>
                    <a:lnTo>
                      <a:pt x="18" y="45"/>
                    </a:lnTo>
                    <a:lnTo>
                      <a:pt x="0" y="51"/>
                    </a:lnTo>
                    <a:lnTo>
                      <a:pt x="5" y="44"/>
                    </a:lnTo>
                    <a:lnTo>
                      <a:pt x="13" y="37"/>
                    </a:lnTo>
                    <a:lnTo>
                      <a:pt x="23" y="31"/>
                    </a:lnTo>
                    <a:lnTo>
                      <a:pt x="35" y="27"/>
                    </a:lnTo>
                    <a:lnTo>
                      <a:pt x="50" y="22"/>
                    </a:lnTo>
                    <a:lnTo>
                      <a:pt x="67" y="17"/>
                    </a:lnTo>
                    <a:lnTo>
                      <a:pt x="81" y="14"/>
                    </a:lnTo>
                    <a:lnTo>
                      <a:pt x="96" y="9"/>
                    </a:lnTo>
                    <a:lnTo>
                      <a:pt x="113" y="6"/>
                    </a:lnTo>
                    <a:lnTo>
                      <a:pt x="125" y="1"/>
                    </a:lnTo>
                    <a:lnTo>
                      <a:pt x="135" y="0"/>
                    </a:lnTo>
                    <a:lnTo>
                      <a:pt x="145" y="0"/>
                    </a:lnTo>
                    <a:lnTo>
                      <a:pt x="155" y="0"/>
                    </a:lnTo>
                    <a:lnTo>
                      <a:pt x="167" y="1"/>
                    </a:lnTo>
                    <a:lnTo>
                      <a:pt x="177" y="4"/>
                    </a:lnTo>
                    <a:lnTo>
                      <a:pt x="187" y="6"/>
                    </a:lnTo>
                    <a:lnTo>
                      <a:pt x="197" y="9"/>
                    </a:lnTo>
                    <a:lnTo>
                      <a:pt x="206" y="13"/>
                    </a:lnTo>
                    <a:lnTo>
                      <a:pt x="211" y="17"/>
                    </a:lnTo>
                    <a:lnTo>
                      <a:pt x="214" y="22"/>
                    </a:lnTo>
                    <a:lnTo>
                      <a:pt x="214" y="22"/>
                    </a:lnTo>
                    <a:lnTo>
                      <a:pt x="214" y="21"/>
                    </a:lnTo>
                    <a:close/>
                  </a:path>
                </a:pathLst>
              </a:custGeom>
              <a:solidFill>
                <a:srgbClr val="D18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520" name="Freeform 64"/>
              <p:cNvSpPr>
                <a:spLocks/>
              </p:cNvSpPr>
              <p:nvPr/>
            </p:nvSpPr>
            <p:spPr bwMode="auto">
              <a:xfrm>
                <a:off x="3206" y="3888"/>
                <a:ext cx="218" cy="144"/>
              </a:xfrm>
              <a:custGeom>
                <a:avLst/>
                <a:gdLst>
                  <a:gd name="T0" fmla="*/ 169 w 218"/>
                  <a:gd name="T1" fmla="*/ 143 h 144"/>
                  <a:gd name="T2" fmla="*/ 145 w 218"/>
                  <a:gd name="T3" fmla="*/ 132 h 144"/>
                  <a:gd name="T4" fmla="*/ 118 w 218"/>
                  <a:gd name="T5" fmla="*/ 119 h 144"/>
                  <a:gd name="T6" fmla="*/ 91 w 218"/>
                  <a:gd name="T7" fmla="*/ 108 h 144"/>
                  <a:gd name="T8" fmla="*/ 64 w 218"/>
                  <a:gd name="T9" fmla="*/ 94 h 144"/>
                  <a:gd name="T10" fmla="*/ 40 w 218"/>
                  <a:gd name="T11" fmla="*/ 82 h 144"/>
                  <a:gd name="T12" fmla="*/ 20 w 218"/>
                  <a:gd name="T13" fmla="*/ 68 h 144"/>
                  <a:gd name="T14" fmla="*/ 5 w 218"/>
                  <a:gd name="T15" fmla="*/ 52 h 144"/>
                  <a:gd name="T16" fmla="*/ 0 w 218"/>
                  <a:gd name="T17" fmla="*/ 36 h 144"/>
                  <a:gd name="T18" fmla="*/ 3 w 218"/>
                  <a:gd name="T19" fmla="*/ 19 h 144"/>
                  <a:gd name="T20" fmla="*/ 20 w 218"/>
                  <a:gd name="T21" fmla="*/ 0 h 144"/>
                  <a:gd name="T22" fmla="*/ 30 w 218"/>
                  <a:gd name="T23" fmla="*/ 19 h 144"/>
                  <a:gd name="T24" fmla="*/ 52 w 218"/>
                  <a:gd name="T25" fmla="*/ 34 h 144"/>
                  <a:gd name="T26" fmla="*/ 86 w 218"/>
                  <a:gd name="T27" fmla="*/ 48 h 144"/>
                  <a:gd name="T28" fmla="*/ 123 w 218"/>
                  <a:gd name="T29" fmla="*/ 62 h 144"/>
                  <a:gd name="T30" fmla="*/ 160 w 218"/>
                  <a:gd name="T31" fmla="*/ 75 h 144"/>
                  <a:gd name="T32" fmla="*/ 189 w 218"/>
                  <a:gd name="T33" fmla="*/ 86 h 144"/>
                  <a:gd name="T34" fmla="*/ 211 w 218"/>
                  <a:gd name="T35" fmla="*/ 100 h 144"/>
                  <a:gd name="T36" fmla="*/ 218 w 218"/>
                  <a:gd name="T37" fmla="*/ 114 h 144"/>
                  <a:gd name="T38" fmla="*/ 206 w 218"/>
                  <a:gd name="T39" fmla="*/ 127 h 144"/>
                  <a:gd name="T40" fmla="*/ 169 w 218"/>
                  <a:gd name="T41" fmla="*/ 144 h 144"/>
                  <a:gd name="T42" fmla="*/ 169 w 218"/>
                  <a:gd name="T43" fmla="*/ 144 h 144"/>
                  <a:gd name="T44" fmla="*/ 169 w 218"/>
                  <a:gd name="T45" fmla="*/ 143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18" h="144">
                    <a:moveTo>
                      <a:pt x="169" y="143"/>
                    </a:moveTo>
                    <a:lnTo>
                      <a:pt x="145" y="132"/>
                    </a:lnTo>
                    <a:lnTo>
                      <a:pt x="118" y="119"/>
                    </a:lnTo>
                    <a:lnTo>
                      <a:pt x="91" y="108"/>
                    </a:lnTo>
                    <a:lnTo>
                      <a:pt x="64" y="94"/>
                    </a:lnTo>
                    <a:lnTo>
                      <a:pt x="40" y="82"/>
                    </a:lnTo>
                    <a:lnTo>
                      <a:pt x="20" y="68"/>
                    </a:lnTo>
                    <a:lnTo>
                      <a:pt x="5" y="52"/>
                    </a:lnTo>
                    <a:lnTo>
                      <a:pt x="0" y="36"/>
                    </a:lnTo>
                    <a:lnTo>
                      <a:pt x="3" y="19"/>
                    </a:lnTo>
                    <a:lnTo>
                      <a:pt x="20" y="0"/>
                    </a:lnTo>
                    <a:lnTo>
                      <a:pt x="30" y="19"/>
                    </a:lnTo>
                    <a:lnTo>
                      <a:pt x="52" y="34"/>
                    </a:lnTo>
                    <a:lnTo>
                      <a:pt x="86" y="48"/>
                    </a:lnTo>
                    <a:lnTo>
                      <a:pt x="123" y="62"/>
                    </a:lnTo>
                    <a:lnTo>
                      <a:pt x="160" y="75"/>
                    </a:lnTo>
                    <a:lnTo>
                      <a:pt x="189" y="86"/>
                    </a:lnTo>
                    <a:lnTo>
                      <a:pt x="211" y="100"/>
                    </a:lnTo>
                    <a:lnTo>
                      <a:pt x="218" y="114"/>
                    </a:lnTo>
                    <a:lnTo>
                      <a:pt x="206" y="127"/>
                    </a:lnTo>
                    <a:lnTo>
                      <a:pt x="169" y="144"/>
                    </a:lnTo>
                    <a:lnTo>
                      <a:pt x="169" y="144"/>
                    </a:lnTo>
                    <a:lnTo>
                      <a:pt x="169" y="143"/>
                    </a:lnTo>
                    <a:close/>
                  </a:path>
                </a:pathLst>
              </a:custGeom>
              <a:solidFill>
                <a:srgbClr val="D18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521" name="Freeform 65"/>
              <p:cNvSpPr>
                <a:spLocks/>
              </p:cNvSpPr>
              <p:nvPr/>
            </p:nvSpPr>
            <p:spPr bwMode="auto">
              <a:xfrm>
                <a:off x="3824" y="3917"/>
                <a:ext cx="213" cy="54"/>
              </a:xfrm>
              <a:custGeom>
                <a:avLst/>
                <a:gdLst>
                  <a:gd name="T0" fmla="*/ 213 w 213"/>
                  <a:gd name="T1" fmla="*/ 8 h 54"/>
                  <a:gd name="T2" fmla="*/ 194 w 213"/>
                  <a:gd name="T3" fmla="*/ 13 h 54"/>
                  <a:gd name="T4" fmla="*/ 174 w 213"/>
                  <a:gd name="T5" fmla="*/ 17 h 54"/>
                  <a:gd name="T6" fmla="*/ 154 w 213"/>
                  <a:gd name="T7" fmla="*/ 22 h 54"/>
                  <a:gd name="T8" fmla="*/ 132 w 213"/>
                  <a:gd name="T9" fmla="*/ 27 h 54"/>
                  <a:gd name="T10" fmla="*/ 113 w 213"/>
                  <a:gd name="T11" fmla="*/ 32 h 54"/>
                  <a:gd name="T12" fmla="*/ 91 w 213"/>
                  <a:gd name="T13" fmla="*/ 37 h 54"/>
                  <a:gd name="T14" fmla="*/ 69 w 213"/>
                  <a:gd name="T15" fmla="*/ 41 h 54"/>
                  <a:gd name="T16" fmla="*/ 47 w 213"/>
                  <a:gd name="T17" fmla="*/ 46 h 54"/>
                  <a:gd name="T18" fmla="*/ 24 w 213"/>
                  <a:gd name="T19" fmla="*/ 50 h 54"/>
                  <a:gd name="T20" fmla="*/ 0 w 213"/>
                  <a:gd name="T21" fmla="*/ 54 h 54"/>
                  <a:gd name="T22" fmla="*/ 7 w 213"/>
                  <a:gd name="T23" fmla="*/ 46 h 54"/>
                  <a:gd name="T24" fmla="*/ 17 w 213"/>
                  <a:gd name="T25" fmla="*/ 39 h 54"/>
                  <a:gd name="T26" fmla="*/ 29 w 213"/>
                  <a:gd name="T27" fmla="*/ 33 h 54"/>
                  <a:gd name="T28" fmla="*/ 44 w 213"/>
                  <a:gd name="T29" fmla="*/ 27 h 54"/>
                  <a:gd name="T30" fmla="*/ 61 w 213"/>
                  <a:gd name="T31" fmla="*/ 22 h 54"/>
                  <a:gd name="T32" fmla="*/ 76 w 213"/>
                  <a:gd name="T33" fmla="*/ 17 h 54"/>
                  <a:gd name="T34" fmla="*/ 93 w 213"/>
                  <a:gd name="T35" fmla="*/ 13 h 54"/>
                  <a:gd name="T36" fmla="*/ 110 w 213"/>
                  <a:gd name="T37" fmla="*/ 9 h 54"/>
                  <a:gd name="T38" fmla="*/ 127 w 213"/>
                  <a:gd name="T39" fmla="*/ 5 h 54"/>
                  <a:gd name="T40" fmla="*/ 145 w 213"/>
                  <a:gd name="T41" fmla="*/ 0 h 54"/>
                  <a:gd name="T42" fmla="*/ 152 w 213"/>
                  <a:gd name="T43" fmla="*/ 0 h 54"/>
                  <a:gd name="T44" fmla="*/ 159 w 213"/>
                  <a:gd name="T45" fmla="*/ 0 h 54"/>
                  <a:gd name="T46" fmla="*/ 167 w 213"/>
                  <a:gd name="T47" fmla="*/ 0 h 54"/>
                  <a:gd name="T48" fmla="*/ 174 w 213"/>
                  <a:gd name="T49" fmla="*/ 1 h 54"/>
                  <a:gd name="T50" fmla="*/ 181 w 213"/>
                  <a:gd name="T51" fmla="*/ 2 h 54"/>
                  <a:gd name="T52" fmla="*/ 186 w 213"/>
                  <a:gd name="T53" fmla="*/ 3 h 54"/>
                  <a:gd name="T54" fmla="*/ 194 w 213"/>
                  <a:gd name="T55" fmla="*/ 5 h 54"/>
                  <a:gd name="T56" fmla="*/ 201 w 213"/>
                  <a:gd name="T57" fmla="*/ 7 h 54"/>
                  <a:gd name="T58" fmla="*/ 206 w 213"/>
                  <a:gd name="T59" fmla="*/ 8 h 54"/>
                  <a:gd name="T60" fmla="*/ 213 w 213"/>
                  <a:gd name="T61" fmla="*/ 9 h 54"/>
                  <a:gd name="T62" fmla="*/ 213 w 213"/>
                  <a:gd name="T63" fmla="*/ 9 h 54"/>
                  <a:gd name="T64" fmla="*/ 213 w 213"/>
                  <a:gd name="T65" fmla="*/ 8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13" h="54">
                    <a:moveTo>
                      <a:pt x="213" y="8"/>
                    </a:moveTo>
                    <a:lnTo>
                      <a:pt x="194" y="13"/>
                    </a:lnTo>
                    <a:lnTo>
                      <a:pt x="174" y="17"/>
                    </a:lnTo>
                    <a:lnTo>
                      <a:pt x="154" y="22"/>
                    </a:lnTo>
                    <a:lnTo>
                      <a:pt x="132" y="27"/>
                    </a:lnTo>
                    <a:lnTo>
                      <a:pt x="113" y="32"/>
                    </a:lnTo>
                    <a:lnTo>
                      <a:pt x="91" y="37"/>
                    </a:lnTo>
                    <a:lnTo>
                      <a:pt x="69" y="41"/>
                    </a:lnTo>
                    <a:lnTo>
                      <a:pt x="47" y="46"/>
                    </a:lnTo>
                    <a:lnTo>
                      <a:pt x="24" y="50"/>
                    </a:lnTo>
                    <a:lnTo>
                      <a:pt x="0" y="54"/>
                    </a:lnTo>
                    <a:lnTo>
                      <a:pt x="7" y="46"/>
                    </a:lnTo>
                    <a:lnTo>
                      <a:pt x="17" y="39"/>
                    </a:lnTo>
                    <a:lnTo>
                      <a:pt x="29" y="33"/>
                    </a:lnTo>
                    <a:lnTo>
                      <a:pt x="44" y="27"/>
                    </a:lnTo>
                    <a:lnTo>
                      <a:pt x="61" y="22"/>
                    </a:lnTo>
                    <a:lnTo>
                      <a:pt x="76" y="17"/>
                    </a:lnTo>
                    <a:lnTo>
                      <a:pt x="93" y="13"/>
                    </a:lnTo>
                    <a:lnTo>
                      <a:pt x="110" y="9"/>
                    </a:lnTo>
                    <a:lnTo>
                      <a:pt x="127" y="5"/>
                    </a:lnTo>
                    <a:lnTo>
                      <a:pt x="145" y="0"/>
                    </a:lnTo>
                    <a:lnTo>
                      <a:pt x="152" y="0"/>
                    </a:lnTo>
                    <a:lnTo>
                      <a:pt x="159" y="0"/>
                    </a:lnTo>
                    <a:lnTo>
                      <a:pt x="167" y="0"/>
                    </a:lnTo>
                    <a:lnTo>
                      <a:pt x="174" y="1"/>
                    </a:lnTo>
                    <a:lnTo>
                      <a:pt x="181" y="2"/>
                    </a:lnTo>
                    <a:lnTo>
                      <a:pt x="186" y="3"/>
                    </a:lnTo>
                    <a:lnTo>
                      <a:pt x="194" y="5"/>
                    </a:lnTo>
                    <a:lnTo>
                      <a:pt x="201" y="7"/>
                    </a:lnTo>
                    <a:lnTo>
                      <a:pt x="206" y="8"/>
                    </a:lnTo>
                    <a:lnTo>
                      <a:pt x="213" y="9"/>
                    </a:lnTo>
                    <a:lnTo>
                      <a:pt x="213" y="9"/>
                    </a:lnTo>
                    <a:lnTo>
                      <a:pt x="213" y="8"/>
                    </a:lnTo>
                    <a:close/>
                  </a:path>
                </a:pathLst>
              </a:custGeom>
              <a:solidFill>
                <a:srgbClr val="D18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522" name="Freeform 66"/>
              <p:cNvSpPr>
                <a:spLocks/>
              </p:cNvSpPr>
              <p:nvPr/>
            </p:nvSpPr>
            <p:spPr bwMode="auto">
              <a:xfrm>
                <a:off x="3949" y="3958"/>
                <a:ext cx="221" cy="54"/>
              </a:xfrm>
              <a:custGeom>
                <a:avLst/>
                <a:gdLst>
                  <a:gd name="T0" fmla="*/ 221 w 221"/>
                  <a:gd name="T1" fmla="*/ 0 h 54"/>
                  <a:gd name="T2" fmla="*/ 216 w 221"/>
                  <a:gd name="T3" fmla="*/ 5 h 54"/>
                  <a:gd name="T4" fmla="*/ 211 w 221"/>
                  <a:gd name="T5" fmla="*/ 8 h 54"/>
                  <a:gd name="T6" fmla="*/ 201 w 221"/>
                  <a:gd name="T7" fmla="*/ 12 h 54"/>
                  <a:gd name="T8" fmla="*/ 191 w 221"/>
                  <a:gd name="T9" fmla="*/ 13 h 54"/>
                  <a:gd name="T10" fmla="*/ 179 w 221"/>
                  <a:gd name="T11" fmla="*/ 15 h 54"/>
                  <a:gd name="T12" fmla="*/ 167 w 221"/>
                  <a:gd name="T13" fmla="*/ 16 h 54"/>
                  <a:gd name="T14" fmla="*/ 157 w 221"/>
                  <a:gd name="T15" fmla="*/ 17 h 54"/>
                  <a:gd name="T16" fmla="*/ 145 w 221"/>
                  <a:gd name="T17" fmla="*/ 20 h 54"/>
                  <a:gd name="T18" fmla="*/ 135 w 221"/>
                  <a:gd name="T19" fmla="*/ 22 h 54"/>
                  <a:gd name="T20" fmla="*/ 125 w 221"/>
                  <a:gd name="T21" fmla="*/ 24 h 54"/>
                  <a:gd name="T22" fmla="*/ 115 w 221"/>
                  <a:gd name="T23" fmla="*/ 29 h 54"/>
                  <a:gd name="T24" fmla="*/ 105 w 221"/>
                  <a:gd name="T25" fmla="*/ 32 h 54"/>
                  <a:gd name="T26" fmla="*/ 96 w 221"/>
                  <a:gd name="T27" fmla="*/ 36 h 54"/>
                  <a:gd name="T28" fmla="*/ 83 w 221"/>
                  <a:gd name="T29" fmla="*/ 38 h 54"/>
                  <a:gd name="T30" fmla="*/ 73 w 221"/>
                  <a:gd name="T31" fmla="*/ 41 h 54"/>
                  <a:gd name="T32" fmla="*/ 61 w 221"/>
                  <a:gd name="T33" fmla="*/ 44 h 54"/>
                  <a:gd name="T34" fmla="*/ 51 w 221"/>
                  <a:gd name="T35" fmla="*/ 46 h 54"/>
                  <a:gd name="T36" fmla="*/ 39 w 221"/>
                  <a:gd name="T37" fmla="*/ 49 h 54"/>
                  <a:gd name="T38" fmla="*/ 29 w 221"/>
                  <a:gd name="T39" fmla="*/ 52 h 54"/>
                  <a:gd name="T40" fmla="*/ 20 w 221"/>
                  <a:gd name="T41" fmla="*/ 54 h 54"/>
                  <a:gd name="T42" fmla="*/ 0 w 221"/>
                  <a:gd name="T43" fmla="*/ 45 h 54"/>
                  <a:gd name="T44" fmla="*/ 17 w 221"/>
                  <a:gd name="T45" fmla="*/ 38 h 54"/>
                  <a:gd name="T46" fmla="*/ 37 w 221"/>
                  <a:gd name="T47" fmla="*/ 30 h 54"/>
                  <a:gd name="T48" fmla="*/ 56 w 221"/>
                  <a:gd name="T49" fmla="*/ 23 h 54"/>
                  <a:gd name="T50" fmla="*/ 76 w 221"/>
                  <a:gd name="T51" fmla="*/ 17 h 54"/>
                  <a:gd name="T52" fmla="*/ 98 w 221"/>
                  <a:gd name="T53" fmla="*/ 12 h 54"/>
                  <a:gd name="T54" fmla="*/ 120 w 221"/>
                  <a:gd name="T55" fmla="*/ 7 h 54"/>
                  <a:gd name="T56" fmla="*/ 145 w 221"/>
                  <a:gd name="T57" fmla="*/ 4 h 54"/>
                  <a:gd name="T58" fmla="*/ 169 w 221"/>
                  <a:gd name="T59" fmla="*/ 1 h 54"/>
                  <a:gd name="T60" fmla="*/ 194 w 221"/>
                  <a:gd name="T61" fmla="*/ 0 h 54"/>
                  <a:gd name="T62" fmla="*/ 221 w 221"/>
                  <a:gd name="T63" fmla="*/ 0 h 54"/>
                  <a:gd name="T64" fmla="*/ 221 w 221"/>
                  <a:gd name="T65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21" h="54">
                    <a:moveTo>
                      <a:pt x="221" y="0"/>
                    </a:moveTo>
                    <a:lnTo>
                      <a:pt x="216" y="5"/>
                    </a:lnTo>
                    <a:lnTo>
                      <a:pt x="211" y="8"/>
                    </a:lnTo>
                    <a:lnTo>
                      <a:pt x="201" y="12"/>
                    </a:lnTo>
                    <a:lnTo>
                      <a:pt x="191" y="13"/>
                    </a:lnTo>
                    <a:lnTo>
                      <a:pt x="179" y="15"/>
                    </a:lnTo>
                    <a:lnTo>
                      <a:pt x="167" y="16"/>
                    </a:lnTo>
                    <a:lnTo>
                      <a:pt x="157" y="17"/>
                    </a:lnTo>
                    <a:lnTo>
                      <a:pt x="145" y="20"/>
                    </a:lnTo>
                    <a:lnTo>
                      <a:pt x="135" y="22"/>
                    </a:lnTo>
                    <a:lnTo>
                      <a:pt x="125" y="24"/>
                    </a:lnTo>
                    <a:lnTo>
                      <a:pt x="115" y="29"/>
                    </a:lnTo>
                    <a:lnTo>
                      <a:pt x="105" y="32"/>
                    </a:lnTo>
                    <a:lnTo>
                      <a:pt x="96" y="36"/>
                    </a:lnTo>
                    <a:lnTo>
                      <a:pt x="83" y="38"/>
                    </a:lnTo>
                    <a:lnTo>
                      <a:pt x="73" y="41"/>
                    </a:lnTo>
                    <a:lnTo>
                      <a:pt x="61" y="44"/>
                    </a:lnTo>
                    <a:lnTo>
                      <a:pt x="51" y="46"/>
                    </a:lnTo>
                    <a:lnTo>
                      <a:pt x="39" y="49"/>
                    </a:lnTo>
                    <a:lnTo>
                      <a:pt x="29" y="52"/>
                    </a:lnTo>
                    <a:lnTo>
                      <a:pt x="20" y="54"/>
                    </a:lnTo>
                    <a:lnTo>
                      <a:pt x="0" y="45"/>
                    </a:lnTo>
                    <a:lnTo>
                      <a:pt x="17" y="38"/>
                    </a:lnTo>
                    <a:lnTo>
                      <a:pt x="37" y="30"/>
                    </a:lnTo>
                    <a:lnTo>
                      <a:pt x="56" y="23"/>
                    </a:lnTo>
                    <a:lnTo>
                      <a:pt x="76" y="17"/>
                    </a:lnTo>
                    <a:lnTo>
                      <a:pt x="98" y="12"/>
                    </a:lnTo>
                    <a:lnTo>
                      <a:pt x="120" y="7"/>
                    </a:lnTo>
                    <a:lnTo>
                      <a:pt x="145" y="4"/>
                    </a:lnTo>
                    <a:lnTo>
                      <a:pt x="169" y="1"/>
                    </a:lnTo>
                    <a:lnTo>
                      <a:pt x="194" y="0"/>
                    </a:lnTo>
                    <a:lnTo>
                      <a:pt x="221" y="0"/>
                    </a:lnTo>
                    <a:lnTo>
                      <a:pt x="221" y="0"/>
                    </a:lnTo>
                    <a:close/>
                  </a:path>
                </a:pathLst>
              </a:custGeom>
              <a:solidFill>
                <a:srgbClr val="D18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523" name="Freeform 67"/>
              <p:cNvSpPr>
                <a:spLocks/>
              </p:cNvSpPr>
              <p:nvPr/>
            </p:nvSpPr>
            <p:spPr bwMode="auto">
              <a:xfrm>
                <a:off x="3464" y="3999"/>
                <a:ext cx="934" cy="217"/>
              </a:xfrm>
              <a:custGeom>
                <a:avLst/>
                <a:gdLst>
                  <a:gd name="T0" fmla="*/ 220 w 934"/>
                  <a:gd name="T1" fmla="*/ 161 h 217"/>
                  <a:gd name="T2" fmla="*/ 291 w 934"/>
                  <a:gd name="T3" fmla="*/ 169 h 217"/>
                  <a:gd name="T4" fmla="*/ 362 w 934"/>
                  <a:gd name="T5" fmla="*/ 177 h 217"/>
                  <a:gd name="T6" fmla="*/ 438 w 934"/>
                  <a:gd name="T7" fmla="*/ 185 h 217"/>
                  <a:gd name="T8" fmla="*/ 514 w 934"/>
                  <a:gd name="T9" fmla="*/ 191 h 217"/>
                  <a:gd name="T10" fmla="*/ 590 w 934"/>
                  <a:gd name="T11" fmla="*/ 195 h 217"/>
                  <a:gd name="T12" fmla="*/ 666 w 934"/>
                  <a:gd name="T13" fmla="*/ 196 h 217"/>
                  <a:gd name="T14" fmla="*/ 737 w 934"/>
                  <a:gd name="T15" fmla="*/ 191 h 217"/>
                  <a:gd name="T16" fmla="*/ 808 w 934"/>
                  <a:gd name="T17" fmla="*/ 182 h 217"/>
                  <a:gd name="T18" fmla="*/ 875 w 934"/>
                  <a:gd name="T19" fmla="*/ 167 h 217"/>
                  <a:gd name="T20" fmla="*/ 934 w 934"/>
                  <a:gd name="T21" fmla="*/ 144 h 217"/>
                  <a:gd name="T22" fmla="*/ 929 w 934"/>
                  <a:gd name="T23" fmla="*/ 160 h 217"/>
                  <a:gd name="T24" fmla="*/ 916 w 934"/>
                  <a:gd name="T25" fmla="*/ 174 h 217"/>
                  <a:gd name="T26" fmla="*/ 894 w 934"/>
                  <a:gd name="T27" fmla="*/ 183 h 217"/>
                  <a:gd name="T28" fmla="*/ 867 w 934"/>
                  <a:gd name="T29" fmla="*/ 190 h 217"/>
                  <a:gd name="T30" fmla="*/ 835 w 934"/>
                  <a:gd name="T31" fmla="*/ 196 h 217"/>
                  <a:gd name="T32" fmla="*/ 799 w 934"/>
                  <a:gd name="T33" fmla="*/ 200 h 217"/>
                  <a:gd name="T34" fmla="*/ 764 w 934"/>
                  <a:gd name="T35" fmla="*/ 204 h 217"/>
                  <a:gd name="T36" fmla="*/ 728 w 934"/>
                  <a:gd name="T37" fmla="*/ 207 h 217"/>
                  <a:gd name="T38" fmla="*/ 693 w 934"/>
                  <a:gd name="T39" fmla="*/ 211 h 217"/>
                  <a:gd name="T40" fmla="*/ 661 w 934"/>
                  <a:gd name="T41" fmla="*/ 215 h 217"/>
                  <a:gd name="T42" fmla="*/ 598 w 934"/>
                  <a:gd name="T43" fmla="*/ 216 h 217"/>
                  <a:gd name="T44" fmla="*/ 534 w 934"/>
                  <a:gd name="T45" fmla="*/ 217 h 217"/>
                  <a:gd name="T46" fmla="*/ 473 w 934"/>
                  <a:gd name="T47" fmla="*/ 216 h 217"/>
                  <a:gd name="T48" fmla="*/ 411 w 934"/>
                  <a:gd name="T49" fmla="*/ 214 h 217"/>
                  <a:gd name="T50" fmla="*/ 350 w 934"/>
                  <a:gd name="T51" fmla="*/ 209 h 217"/>
                  <a:gd name="T52" fmla="*/ 291 w 934"/>
                  <a:gd name="T53" fmla="*/ 203 h 217"/>
                  <a:gd name="T54" fmla="*/ 232 w 934"/>
                  <a:gd name="T55" fmla="*/ 193 h 217"/>
                  <a:gd name="T56" fmla="*/ 176 w 934"/>
                  <a:gd name="T57" fmla="*/ 180 h 217"/>
                  <a:gd name="T58" fmla="*/ 122 w 934"/>
                  <a:gd name="T59" fmla="*/ 163 h 217"/>
                  <a:gd name="T60" fmla="*/ 71 w 934"/>
                  <a:gd name="T61" fmla="*/ 141 h 217"/>
                  <a:gd name="T62" fmla="*/ 71 w 934"/>
                  <a:gd name="T63" fmla="*/ 126 h 217"/>
                  <a:gd name="T64" fmla="*/ 68 w 934"/>
                  <a:gd name="T65" fmla="*/ 111 h 217"/>
                  <a:gd name="T66" fmla="*/ 63 w 934"/>
                  <a:gd name="T67" fmla="*/ 96 h 217"/>
                  <a:gd name="T68" fmla="*/ 58 w 934"/>
                  <a:gd name="T69" fmla="*/ 83 h 217"/>
                  <a:gd name="T70" fmla="*/ 51 w 934"/>
                  <a:gd name="T71" fmla="*/ 69 h 217"/>
                  <a:gd name="T72" fmla="*/ 41 w 934"/>
                  <a:gd name="T73" fmla="*/ 55 h 217"/>
                  <a:gd name="T74" fmla="*/ 32 w 934"/>
                  <a:gd name="T75" fmla="*/ 41 h 217"/>
                  <a:gd name="T76" fmla="*/ 22 w 934"/>
                  <a:gd name="T77" fmla="*/ 28 h 217"/>
                  <a:gd name="T78" fmla="*/ 12 w 934"/>
                  <a:gd name="T79" fmla="*/ 14 h 217"/>
                  <a:gd name="T80" fmla="*/ 0 w 934"/>
                  <a:gd name="T81" fmla="*/ 0 h 217"/>
                  <a:gd name="T82" fmla="*/ 36 w 934"/>
                  <a:gd name="T83" fmla="*/ 12 h 217"/>
                  <a:gd name="T84" fmla="*/ 61 w 934"/>
                  <a:gd name="T85" fmla="*/ 27 h 217"/>
                  <a:gd name="T86" fmla="*/ 76 w 934"/>
                  <a:gd name="T87" fmla="*/ 44 h 217"/>
                  <a:gd name="T88" fmla="*/ 88 w 934"/>
                  <a:gd name="T89" fmla="*/ 63 h 217"/>
                  <a:gd name="T90" fmla="*/ 95 w 934"/>
                  <a:gd name="T91" fmla="*/ 83 h 217"/>
                  <a:gd name="T92" fmla="*/ 105 w 934"/>
                  <a:gd name="T93" fmla="*/ 102 h 217"/>
                  <a:gd name="T94" fmla="*/ 120 w 934"/>
                  <a:gd name="T95" fmla="*/ 121 h 217"/>
                  <a:gd name="T96" fmla="*/ 142 w 934"/>
                  <a:gd name="T97" fmla="*/ 139 h 217"/>
                  <a:gd name="T98" fmla="*/ 176 w 934"/>
                  <a:gd name="T99" fmla="*/ 152 h 217"/>
                  <a:gd name="T100" fmla="*/ 220 w 934"/>
                  <a:gd name="T101" fmla="*/ 161 h 217"/>
                  <a:gd name="T102" fmla="*/ 220 w 934"/>
                  <a:gd name="T103" fmla="*/ 161 h 2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934" h="217">
                    <a:moveTo>
                      <a:pt x="220" y="161"/>
                    </a:moveTo>
                    <a:lnTo>
                      <a:pt x="291" y="169"/>
                    </a:lnTo>
                    <a:lnTo>
                      <a:pt x="362" y="177"/>
                    </a:lnTo>
                    <a:lnTo>
                      <a:pt x="438" y="185"/>
                    </a:lnTo>
                    <a:lnTo>
                      <a:pt x="514" y="191"/>
                    </a:lnTo>
                    <a:lnTo>
                      <a:pt x="590" y="195"/>
                    </a:lnTo>
                    <a:lnTo>
                      <a:pt x="666" y="196"/>
                    </a:lnTo>
                    <a:lnTo>
                      <a:pt x="737" y="191"/>
                    </a:lnTo>
                    <a:lnTo>
                      <a:pt x="808" y="182"/>
                    </a:lnTo>
                    <a:lnTo>
                      <a:pt x="875" y="167"/>
                    </a:lnTo>
                    <a:lnTo>
                      <a:pt x="934" y="144"/>
                    </a:lnTo>
                    <a:lnTo>
                      <a:pt x="929" y="160"/>
                    </a:lnTo>
                    <a:lnTo>
                      <a:pt x="916" y="174"/>
                    </a:lnTo>
                    <a:lnTo>
                      <a:pt x="894" y="183"/>
                    </a:lnTo>
                    <a:lnTo>
                      <a:pt x="867" y="190"/>
                    </a:lnTo>
                    <a:lnTo>
                      <a:pt x="835" y="196"/>
                    </a:lnTo>
                    <a:lnTo>
                      <a:pt x="799" y="200"/>
                    </a:lnTo>
                    <a:lnTo>
                      <a:pt x="764" y="204"/>
                    </a:lnTo>
                    <a:lnTo>
                      <a:pt x="728" y="207"/>
                    </a:lnTo>
                    <a:lnTo>
                      <a:pt x="693" y="211"/>
                    </a:lnTo>
                    <a:lnTo>
                      <a:pt x="661" y="215"/>
                    </a:lnTo>
                    <a:lnTo>
                      <a:pt x="598" y="216"/>
                    </a:lnTo>
                    <a:lnTo>
                      <a:pt x="534" y="217"/>
                    </a:lnTo>
                    <a:lnTo>
                      <a:pt x="473" y="216"/>
                    </a:lnTo>
                    <a:lnTo>
                      <a:pt x="411" y="214"/>
                    </a:lnTo>
                    <a:lnTo>
                      <a:pt x="350" y="209"/>
                    </a:lnTo>
                    <a:lnTo>
                      <a:pt x="291" y="203"/>
                    </a:lnTo>
                    <a:lnTo>
                      <a:pt x="232" y="193"/>
                    </a:lnTo>
                    <a:lnTo>
                      <a:pt x="176" y="180"/>
                    </a:lnTo>
                    <a:lnTo>
                      <a:pt x="122" y="163"/>
                    </a:lnTo>
                    <a:lnTo>
                      <a:pt x="71" y="141"/>
                    </a:lnTo>
                    <a:lnTo>
                      <a:pt x="71" y="126"/>
                    </a:lnTo>
                    <a:lnTo>
                      <a:pt x="68" y="111"/>
                    </a:lnTo>
                    <a:lnTo>
                      <a:pt x="63" y="96"/>
                    </a:lnTo>
                    <a:lnTo>
                      <a:pt x="58" y="83"/>
                    </a:lnTo>
                    <a:lnTo>
                      <a:pt x="51" y="69"/>
                    </a:lnTo>
                    <a:lnTo>
                      <a:pt x="41" y="55"/>
                    </a:lnTo>
                    <a:lnTo>
                      <a:pt x="32" y="41"/>
                    </a:lnTo>
                    <a:lnTo>
                      <a:pt x="22" y="28"/>
                    </a:lnTo>
                    <a:lnTo>
                      <a:pt x="12" y="14"/>
                    </a:lnTo>
                    <a:lnTo>
                      <a:pt x="0" y="0"/>
                    </a:lnTo>
                    <a:lnTo>
                      <a:pt x="36" y="12"/>
                    </a:lnTo>
                    <a:lnTo>
                      <a:pt x="61" y="27"/>
                    </a:lnTo>
                    <a:lnTo>
                      <a:pt x="76" y="44"/>
                    </a:lnTo>
                    <a:lnTo>
                      <a:pt x="88" y="63"/>
                    </a:lnTo>
                    <a:lnTo>
                      <a:pt x="95" y="83"/>
                    </a:lnTo>
                    <a:lnTo>
                      <a:pt x="105" y="102"/>
                    </a:lnTo>
                    <a:lnTo>
                      <a:pt x="120" y="121"/>
                    </a:lnTo>
                    <a:lnTo>
                      <a:pt x="142" y="139"/>
                    </a:lnTo>
                    <a:lnTo>
                      <a:pt x="176" y="152"/>
                    </a:lnTo>
                    <a:lnTo>
                      <a:pt x="220" y="161"/>
                    </a:lnTo>
                    <a:lnTo>
                      <a:pt x="220" y="161"/>
                    </a:lnTo>
                    <a:close/>
                  </a:path>
                </a:pathLst>
              </a:custGeom>
              <a:solidFill>
                <a:srgbClr val="D18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524" name="Freeform 68"/>
              <p:cNvSpPr>
                <a:spLocks/>
              </p:cNvSpPr>
              <p:nvPr/>
            </p:nvSpPr>
            <p:spPr bwMode="auto">
              <a:xfrm>
                <a:off x="2140" y="3743"/>
                <a:ext cx="101" cy="121"/>
              </a:xfrm>
              <a:custGeom>
                <a:avLst/>
                <a:gdLst>
                  <a:gd name="T0" fmla="*/ 81 w 101"/>
                  <a:gd name="T1" fmla="*/ 103 h 121"/>
                  <a:gd name="T2" fmla="*/ 44 w 101"/>
                  <a:gd name="T3" fmla="*/ 121 h 121"/>
                  <a:gd name="T4" fmla="*/ 39 w 101"/>
                  <a:gd name="T5" fmla="*/ 110 h 121"/>
                  <a:gd name="T6" fmla="*/ 34 w 101"/>
                  <a:gd name="T7" fmla="*/ 100 h 121"/>
                  <a:gd name="T8" fmla="*/ 29 w 101"/>
                  <a:gd name="T9" fmla="*/ 88 h 121"/>
                  <a:gd name="T10" fmla="*/ 25 w 101"/>
                  <a:gd name="T11" fmla="*/ 77 h 121"/>
                  <a:gd name="T12" fmla="*/ 20 w 101"/>
                  <a:gd name="T13" fmla="*/ 67 h 121"/>
                  <a:gd name="T14" fmla="*/ 15 w 101"/>
                  <a:gd name="T15" fmla="*/ 55 h 121"/>
                  <a:gd name="T16" fmla="*/ 10 w 101"/>
                  <a:gd name="T17" fmla="*/ 44 h 121"/>
                  <a:gd name="T18" fmla="*/ 5 w 101"/>
                  <a:gd name="T19" fmla="*/ 32 h 121"/>
                  <a:gd name="T20" fmla="*/ 3 w 101"/>
                  <a:gd name="T21" fmla="*/ 20 h 121"/>
                  <a:gd name="T22" fmla="*/ 0 w 101"/>
                  <a:gd name="T23" fmla="*/ 6 h 121"/>
                  <a:gd name="T24" fmla="*/ 47 w 101"/>
                  <a:gd name="T25" fmla="*/ 0 h 121"/>
                  <a:gd name="T26" fmla="*/ 76 w 101"/>
                  <a:gd name="T27" fmla="*/ 0 h 121"/>
                  <a:gd name="T28" fmla="*/ 93 w 101"/>
                  <a:gd name="T29" fmla="*/ 6 h 121"/>
                  <a:gd name="T30" fmla="*/ 101 w 101"/>
                  <a:gd name="T31" fmla="*/ 16 h 121"/>
                  <a:gd name="T32" fmla="*/ 101 w 101"/>
                  <a:gd name="T33" fmla="*/ 30 h 121"/>
                  <a:gd name="T34" fmla="*/ 93 w 101"/>
                  <a:gd name="T35" fmla="*/ 46 h 121"/>
                  <a:gd name="T36" fmla="*/ 86 w 101"/>
                  <a:gd name="T37" fmla="*/ 62 h 121"/>
                  <a:gd name="T38" fmla="*/ 81 w 101"/>
                  <a:gd name="T39" fmla="*/ 78 h 121"/>
                  <a:gd name="T40" fmla="*/ 79 w 101"/>
                  <a:gd name="T41" fmla="*/ 93 h 121"/>
                  <a:gd name="T42" fmla="*/ 81 w 101"/>
                  <a:gd name="T43" fmla="*/ 104 h 121"/>
                  <a:gd name="T44" fmla="*/ 81 w 101"/>
                  <a:gd name="T45" fmla="*/ 104 h 121"/>
                  <a:gd name="T46" fmla="*/ 81 w 101"/>
                  <a:gd name="T47" fmla="*/ 103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01" h="121">
                    <a:moveTo>
                      <a:pt x="81" y="103"/>
                    </a:moveTo>
                    <a:lnTo>
                      <a:pt x="44" y="121"/>
                    </a:lnTo>
                    <a:lnTo>
                      <a:pt x="39" y="110"/>
                    </a:lnTo>
                    <a:lnTo>
                      <a:pt x="34" y="100"/>
                    </a:lnTo>
                    <a:lnTo>
                      <a:pt x="29" y="88"/>
                    </a:lnTo>
                    <a:lnTo>
                      <a:pt x="25" y="77"/>
                    </a:lnTo>
                    <a:lnTo>
                      <a:pt x="20" y="67"/>
                    </a:lnTo>
                    <a:lnTo>
                      <a:pt x="15" y="55"/>
                    </a:lnTo>
                    <a:lnTo>
                      <a:pt x="10" y="44"/>
                    </a:lnTo>
                    <a:lnTo>
                      <a:pt x="5" y="32"/>
                    </a:lnTo>
                    <a:lnTo>
                      <a:pt x="3" y="20"/>
                    </a:lnTo>
                    <a:lnTo>
                      <a:pt x="0" y="6"/>
                    </a:lnTo>
                    <a:lnTo>
                      <a:pt x="47" y="0"/>
                    </a:lnTo>
                    <a:lnTo>
                      <a:pt x="76" y="0"/>
                    </a:lnTo>
                    <a:lnTo>
                      <a:pt x="93" y="6"/>
                    </a:lnTo>
                    <a:lnTo>
                      <a:pt x="101" y="16"/>
                    </a:lnTo>
                    <a:lnTo>
                      <a:pt x="101" y="30"/>
                    </a:lnTo>
                    <a:lnTo>
                      <a:pt x="93" y="46"/>
                    </a:lnTo>
                    <a:lnTo>
                      <a:pt x="86" y="62"/>
                    </a:lnTo>
                    <a:lnTo>
                      <a:pt x="81" y="78"/>
                    </a:lnTo>
                    <a:lnTo>
                      <a:pt x="79" y="93"/>
                    </a:lnTo>
                    <a:lnTo>
                      <a:pt x="81" y="104"/>
                    </a:lnTo>
                    <a:lnTo>
                      <a:pt x="81" y="104"/>
                    </a:lnTo>
                    <a:lnTo>
                      <a:pt x="81" y="103"/>
                    </a:lnTo>
                    <a:close/>
                  </a:path>
                </a:pathLst>
              </a:custGeom>
              <a:solidFill>
                <a:srgbClr val="FF00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525" name="Freeform 69"/>
              <p:cNvSpPr>
                <a:spLocks/>
              </p:cNvSpPr>
              <p:nvPr/>
            </p:nvSpPr>
            <p:spPr bwMode="auto">
              <a:xfrm>
                <a:off x="2258" y="3747"/>
                <a:ext cx="122" cy="132"/>
              </a:xfrm>
              <a:custGeom>
                <a:avLst/>
                <a:gdLst>
                  <a:gd name="T0" fmla="*/ 122 w 122"/>
                  <a:gd name="T1" fmla="*/ 2 h 132"/>
                  <a:gd name="T2" fmla="*/ 103 w 122"/>
                  <a:gd name="T3" fmla="*/ 132 h 132"/>
                  <a:gd name="T4" fmla="*/ 56 w 122"/>
                  <a:gd name="T5" fmla="*/ 131 h 132"/>
                  <a:gd name="T6" fmla="*/ 24 w 122"/>
                  <a:gd name="T7" fmla="*/ 125 h 132"/>
                  <a:gd name="T8" fmla="*/ 7 w 122"/>
                  <a:gd name="T9" fmla="*/ 115 h 132"/>
                  <a:gd name="T10" fmla="*/ 0 w 122"/>
                  <a:gd name="T11" fmla="*/ 103 h 132"/>
                  <a:gd name="T12" fmla="*/ 2 w 122"/>
                  <a:gd name="T13" fmla="*/ 87 h 132"/>
                  <a:gd name="T14" fmla="*/ 10 w 122"/>
                  <a:gd name="T15" fmla="*/ 71 h 132"/>
                  <a:gd name="T16" fmla="*/ 17 w 122"/>
                  <a:gd name="T17" fmla="*/ 52 h 132"/>
                  <a:gd name="T18" fmla="*/ 24 w 122"/>
                  <a:gd name="T19" fmla="*/ 35 h 132"/>
                  <a:gd name="T20" fmla="*/ 27 w 122"/>
                  <a:gd name="T21" fmla="*/ 18 h 132"/>
                  <a:gd name="T22" fmla="*/ 22 w 122"/>
                  <a:gd name="T23" fmla="*/ 2 h 132"/>
                  <a:gd name="T24" fmla="*/ 34 w 122"/>
                  <a:gd name="T25" fmla="*/ 3 h 132"/>
                  <a:gd name="T26" fmla="*/ 46 w 122"/>
                  <a:gd name="T27" fmla="*/ 3 h 132"/>
                  <a:gd name="T28" fmla="*/ 56 w 122"/>
                  <a:gd name="T29" fmla="*/ 2 h 132"/>
                  <a:gd name="T30" fmla="*/ 63 w 122"/>
                  <a:gd name="T31" fmla="*/ 2 h 132"/>
                  <a:gd name="T32" fmla="*/ 73 w 122"/>
                  <a:gd name="T33" fmla="*/ 1 h 132"/>
                  <a:gd name="T34" fmla="*/ 83 w 122"/>
                  <a:gd name="T35" fmla="*/ 0 h 132"/>
                  <a:gd name="T36" fmla="*/ 93 w 122"/>
                  <a:gd name="T37" fmla="*/ 0 h 132"/>
                  <a:gd name="T38" fmla="*/ 103 w 122"/>
                  <a:gd name="T39" fmla="*/ 0 h 132"/>
                  <a:gd name="T40" fmla="*/ 112 w 122"/>
                  <a:gd name="T41" fmla="*/ 1 h 132"/>
                  <a:gd name="T42" fmla="*/ 122 w 122"/>
                  <a:gd name="T43" fmla="*/ 2 h 132"/>
                  <a:gd name="T44" fmla="*/ 122 w 122"/>
                  <a:gd name="T45" fmla="*/ 2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22" h="132">
                    <a:moveTo>
                      <a:pt x="122" y="2"/>
                    </a:moveTo>
                    <a:lnTo>
                      <a:pt x="103" y="132"/>
                    </a:lnTo>
                    <a:lnTo>
                      <a:pt x="56" y="131"/>
                    </a:lnTo>
                    <a:lnTo>
                      <a:pt x="24" y="125"/>
                    </a:lnTo>
                    <a:lnTo>
                      <a:pt x="7" y="115"/>
                    </a:lnTo>
                    <a:lnTo>
                      <a:pt x="0" y="103"/>
                    </a:lnTo>
                    <a:lnTo>
                      <a:pt x="2" y="87"/>
                    </a:lnTo>
                    <a:lnTo>
                      <a:pt x="10" y="71"/>
                    </a:lnTo>
                    <a:lnTo>
                      <a:pt x="17" y="52"/>
                    </a:lnTo>
                    <a:lnTo>
                      <a:pt x="24" y="35"/>
                    </a:lnTo>
                    <a:lnTo>
                      <a:pt x="27" y="18"/>
                    </a:lnTo>
                    <a:lnTo>
                      <a:pt x="22" y="2"/>
                    </a:lnTo>
                    <a:lnTo>
                      <a:pt x="34" y="3"/>
                    </a:lnTo>
                    <a:lnTo>
                      <a:pt x="46" y="3"/>
                    </a:lnTo>
                    <a:lnTo>
                      <a:pt x="56" y="2"/>
                    </a:lnTo>
                    <a:lnTo>
                      <a:pt x="63" y="2"/>
                    </a:lnTo>
                    <a:lnTo>
                      <a:pt x="73" y="1"/>
                    </a:lnTo>
                    <a:lnTo>
                      <a:pt x="83" y="0"/>
                    </a:lnTo>
                    <a:lnTo>
                      <a:pt x="93" y="0"/>
                    </a:lnTo>
                    <a:lnTo>
                      <a:pt x="103" y="0"/>
                    </a:lnTo>
                    <a:lnTo>
                      <a:pt x="112" y="1"/>
                    </a:lnTo>
                    <a:lnTo>
                      <a:pt x="122" y="2"/>
                    </a:lnTo>
                    <a:lnTo>
                      <a:pt x="122" y="2"/>
                    </a:lnTo>
                    <a:close/>
                  </a:path>
                </a:pathLst>
              </a:custGeom>
              <a:solidFill>
                <a:srgbClr val="B3D9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526" name="Freeform 70"/>
              <p:cNvSpPr>
                <a:spLocks/>
              </p:cNvSpPr>
              <p:nvPr/>
            </p:nvSpPr>
            <p:spPr bwMode="auto">
              <a:xfrm>
                <a:off x="2405" y="3749"/>
                <a:ext cx="88" cy="185"/>
              </a:xfrm>
              <a:custGeom>
                <a:avLst/>
                <a:gdLst>
                  <a:gd name="T0" fmla="*/ 88 w 88"/>
                  <a:gd name="T1" fmla="*/ 0 h 185"/>
                  <a:gd name="T2" fmla="*/ 88 w 88"/>
                  <a:gd name="T3" fmla="*/ 19 h 185"/>
                  <a:gd name="T4" fmla="*/ 88 w 88"/>
                  <a:gd name="T5" fmla="*/ 38 h 185"/>
                  <a:gd name="T6" fmla="*/ 86 w 88"/>
                  <a:gd name="T7" fmla="*/ 56 h 185"/>
                  <a:gd name="T8" fmla="*/ 86 w 88"/>
                  <a:gd name="T9" fmla="*/ 75 h 185"/>
                  <a:gd name="T10" fmla="*/ 86 w 88"/>
                  <a:gd name="T11" fmla="*/ 94 h 185"/>
                  <a:gd name="T12" fmla="*/ 83 w 88"/>
                  <a:gd name="T13" fmla="*/ 112 h 185"/>
                  <a:gd name="T14" fmla="*/ 81 w 88"/>
                  <a:gd name="T15" fmla="*/ 130 h 185"/>
                  <a:gd name="T16" fmla="*/ 76 w 88"/>
                  <a:gd name="T17" fmla="*/ 150 h 185"/>
                  <a:gd name="T18" fmla="*/ 71 w 88"/>
                  <a:gd name="T19" fmla="*/ 168 h 185"/>
                  <a:gd name="T20" fmla="*/ 64 w 88"/>
                  <a:gd name="T21" fmla="*/ 185 h 185"/>
                  <a:gd name="T22" fmla="*/ 34 w 88"/>
                  <a:gd name="T23" fmla="*/ 173 h 185"/>
                  <a:gd name="T24" fmla="*/ 14 w 88"/>
                  <a:gd name="T25" fmla="*/ 157 h 185"/>
                  <a:gd name="T26" fmla="*/ 2 w 88"/>
                  <a:gd name="T27" fmla="*/ 139 h 185"/>
                  <a:gd name="T28" fmla="*/ 0 w 88"/>
                  <a:gd name="T29" fmla="*/ 120 h 185"/>
                  <a:gd name="T30" fmla="*/ 2 w 88"/>
                  <a:gd name="T31" fmla="*/ 99 h 185"/>
                  <a:gd name="T32" fmla="*/ 7 w 88"/>
                  <a:gd name="T33" fmla="*/ 79 h 185"/>
                  <a:gd name="T34" fmla="*/ 12 w 88"/>
                  <a:gd name="T35" fmla="*/ 58 h 185"/>
                  <a:gd name="T36" fmla="*/ 17 w 88"/>
                  <a:gd name="T37" fmla="*/ 38 h 185"/>
                  <a:gd name="T38" fmla="*/ 22 w 88"/>
                  <a:gd name="T39" fmla="*/ 18 h 185"/>
                  <a:gd name="T40" fmla="*/ 19 w 88"/>
                  <a:gd name="T41" fmla="*/ 0 h 185"/>
                  <a:gd name="T42" fmla="*/ 88 w 88"/>
                  <a:gd name="T43" fmla="*/ 0 h 185"/>
                  <a:gd name="T44" fmla="*/ 88 w 88"/>
                  <a:gd name="T45" fmla="*/ 0 h 1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88" h="185">
                    <a:moveTo>
                      <a:pt x="88" y="0"/>
                    </a:moveTo>
                    <a:lnTo>
                      <a:pt x="88" y="19"/>
                    </a:lnTo>
                    <a:lnTo>
                      <a:pt x="88" y="38"/>
                    </a:lnTo>
                    <a:lnTo>
                      <a:pt x="86" y="56"/>
                    </a:lnTo>
                    <a:lnTo>
                      <a:pt x="86" y="75"/>
                    </a:lnTo>
                    <a:lnTo>
                      <a:pt x="86" y="94"/>
                    </a:lnTo>
                    <a:lnTo>
                      <a:pt x="83" y="112"/>
                    </a:lnTo>
                    <a:lnTo>
                      <a:pt x="81" y="130"/>
                    </a:lnTo>
                    <a:lnTo>
                      <a:pt x="76" y="150"/>
                    </a:lnTo>
                    <a:lnTo>
                      <a:pt x="71" y="168"/>
                    </a:lnTo>
                    <a:lnTo>
                      <a:pt x="64" y="185"/>
                    </a:lnTo>
                    <a:lnTo>
                      <a:pt x="34" y="173"/>
                    </a:lnTo>
                    <a:lnTo>
                      <a:pt x="14" y="157"/>
                    </a:lnTo>
                    <a:lnTo>
                      <a:pt x="2" y="139"/>
                    </a:lnTo>
                    <a:lnTo>
                      <a:pt x="0" y="120"/>
                    </a:lnTo>
                    <a:lnTo>
                      <a:pt x="2" y="99"/>
                    </a:lnTo>
                    <a:lnTo>
                      <a:pt x="7" y="79"/>
                    </a:lnTo>
                    <a:lnTo>
                      <a:pt x="12" y="58"/>
                    </a:lnTo>
                    <a:lnTo>
                      <a:pt x="17" y="38"/>
                    </a:lnTo>
                    <a:lnTo>
                      <a:pt x="22" y="18"/>
                    </a:lnTo>
                    <a:lnTo>
                      <a:pt x="19" y="0"/>
                    </a:lnTo>
                    <a:lnTo>
                      <a:pt x="88" y="0"/>
                    </a:lnTo>
                    <a:lnTo>
                      <a:pt x="88" y="0"/>
                    </a:lnTo>
                    <a:close/>
                  </a:path>
                </a:pathLst>
              </a:custGeom>
              <a:solidFill>
                <a:srgbClr val="FF00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527" name="Freeform 71"/>
              <p:cNvSpPr>
                <a:spLocks/>
              </p:cNvSpPr>
              <p:nvPr/>
            </p:nvSpPr>
            <p:spPr bwMode="auto">
              <a:xfrm>
                <a:off x="2184" y="3977"/>
                <a:ext cx="275" cy="147"/>
              </a:xfrm>
              <a:custGeom>
                <a:avLst/>
                <a:gdLst>
                  <a:gd name="T0" fmla="*/ 265 w 275"/>
                  <a:gd name="T1" fmla="*/ 86 h 147"/>
                  <a:gd name="T2" fmla="*/ 262 w 275"/>
                  <a:gd name="T3" fmla="*/ 94 h 147"/>
                  <a:gd name="T4" fmla="*/ 262 w 275"/>
                  <a:gd name="T5" fmla="*/ 100 h 147"/>
                  <a:gd name="T6" fmla="*/ 265 w 275"/>
                  <a:gd name="T7" fmla="*/ 106 h 147"/>
                  <a:gd name="T8" fmla="*/ 270 w 275"/>
                  <a:gd name="T9" fmla="*/ 113 h 147"/>
                  <a:gd name="T10" fmla="*/ 272 w 275"/>
                  <a:gd name="T11" fmla="*/ 120 h 147"/>
                  <a:gd name="T12" fmla="*/ 275 w 275"/>
                  <a:gd name="T13" fmla="*/ 126 h 147"/>
                  <a:gd name="T14" fmla="*/ 275 w 275"/>
                  <a:gd name="T15" fmla="*/ 131 h 147"/>
                  <a:gd name="T16" fmla="*/ 272 w 275"/>
                  <a:gd name="T17" fmla="*/ 137 h 147"/>
                  <a:gd name="T18" fmla="*/ 267 w 275"/>
                  <a:gd name="T19" fmla="*/ 143 h 147"/>
                  <a:gd name="T20" fmla="*/ 258 w 275"/>
                  <a:gd name="T21" fmla="*/ 147 h 147"/>
                  <a:gd name="T22" fmla="*/ 240 w 275"/>
                  <a:gd name="T23" fmla="*/ 129 h 147"/>
                  <a:gd name="T24" fmla="*/ 216 w 275"/>
                  <a:gd name="T25" fmla="*/ 114 h 147"/>
                  <a:gd name="T26" fmla="*/ 184 w 275"/>
                  <a:gd name="T27" fmla="*/ 100 h 147"/>
                  <a:gd name="T28" fmla="*/ 150 w 275"/>
                  <a:gd name="T29" fmla="*/ 89 h 147"/>
                  <a:gd name="T30" fmla="*/ 113 w 275"/>
                  <a:gd name="T31" fmla="*/ 78 h 147"/>
                  <a:gd name="T32" fmla="*/ 79 w 275"/>
                  <a:gd name="T33" fmla="*/ 66 h 147"/>
                  <a:gd name="T34" fmla="*/ 47 w 275"/>
                  <a:gd name="T35" fmla="*/ 54 h 147"/>
                  <a:gd name="T36" fmla="*/ 22 w 275"/>
                  <a:gd name="T37" fmla="*/ 39 h 147"/>
                  <a:gd name="T38" fmla="*/ 8 w 275"/>
                  <a:gd name="T39" fmla="*/ 22 h 147"/>
                  <a:gd name="T40" fmla="*/ 0 w 275"/>
                  <a:gd name="T41" fmla="*/ 0 h 147"/>
                  <a:gd name="T42" fmla="*/ 35 w 275"/>
                  <a:gd name="T43" fmla="*/ 2 h 147"/>
                  <a:gd name="T44" fmla="*/ 69 w 275"/>
                  <a:gd name="T45" fmla="*/ 6 h 147"/>
                  <a:gd name="T46" fmla="*/ 101 w 275"/>
                  <a:gd name="T47" fmla="*/ 11 h 147"/>
                  <a:gd name="T48" fmla="*/ 130 w 275"/>
                  <a:gd name="T49" fmla="*/ 18 h 147"/>
                  <a:gd name="T50" fmla="*/ 160 w 275"/>
                  <a:gd name="T51" fmla="*/ 27 h 147"/>
                  <a:gd name="T52" fmla="*/ 184 w 275"/>
                  <a:gd name="T53" fmla="*/ 36 h 147"/>
                  <a:gd name="T54" fmla="*/ 209 w 275"/>
                  <a:gd name="T55" fmla="*/ 48 h 147"/>
                  <a:gd name="T56" fmla="*/ 231 w 275"/>
                  <a:gd name="T57" fmla="*/ 59 h 147"/>
                  <a:gd name="T58" fmla="*/ 250 w 275"/>
                  <a:gd name="T59" fmla="*/ 73 h 147"/>
                  <a:gd name="T60" fmla="*/ 265 w 275"/>
                  <a:gd name="T61" fmla="*/ 86 h 147"/>
                  <a:gd name="T62" fmla="*/ 265 w 275"/>
                  <a:gd name="T63" fmla="*/ 86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75" h="147">
                    <a:moveTo>
                      <a:pt x="265" y="86"/>
                    </a:moveTo>
                    <a:lnTo>
                      <a:pt x="262" y="94"/>
                    </a:lnTo>
                    <a:lnTo>
                      <a:pt x="262" y="100"/>
                    </a:lnTo>
                    <a:lnTo>
                      <a:pt x="265" y="106"/>
                    </a:lnTo>
                    <a:lnTo>
                      <a:pt x="270" y="113"/>
                    </a:lnTo>
                    <a:lnTo>
                      <a:pt x="272" y="120"/>
                    </a:lnTo>
                    <a:lnTo>
                      <a:pt x="275" y="126"/>
                    </a:lnTo>
                    <a:lnTo>
                      <a:pt x="275" y="131"/>
                    </a:lnTo>
                    <a:lnTo>
                      <a:pt x="272" y="137"/>
                    </a:lnTo>
                    <a:lnTo>
                      <a:pt x="267" y="143"/>
                    </a:lnTo>
                    <a:lnTo>
                      <a:pt x="258" y="147"/>
                    </a:lnTo>
                    <a:lnTo>
                      <a:pt x="240" y="129"/>
                    </a:lnTo>
                    <a:lnTo>
                      <a:pt x="216" y="114"/>
                    </a:lnTo>
                    <a:lnTo>
                      <a:pt x="184" y="100"/>
                    </a:lnTo>
                    <a:lnTo>
                      <a:pt x="150" y="89"/>
                    </a:lnTo>
                    <a:lnTo>
                      <a:pt x="113" y="78"/>
                    </a:lnTo>
                    <a:lnTo>
                      <a:pt x="79" y="66"/>
                    </a:lnTo>
                    <a:lnTo>
                      <a:pt x="47" y="54"/>
                    </a:lnTo>
                    <a:lnTo>
                      <a:pt x="22" y="39"/>
                    </a:lnTo>
                    <a:lnTo>
                      <a:pt x="8" y="22"/>
                    </a:lnTo>
                    <a:lnTo>
                      <a:pt x="0" y="0"/>
                    </a:lnTo>
                    <a:lnTo>
                      <a:pt x="35" y="2"/>
                    </a:lnTo>
                    <a:lnTo>
                      <a:pt x="69" y="6"/>
                    </a:lnTo>
                    <a:lnTo>
                      <a:pt x="101" y="11"/>
                    </a:lnTo>
                    <a:lnTo>
                      <a:pt x="130" y="18"/>
                    </a:lnTo>
                    <a:lnTo>
                      <a:pt x="160" y="27"/>
                    </a:lnTo>
                    <a:lnTo>
                      <a:pt x="184" y="36"/>
                    </a:lnTo>
                    <a:lnTo>
                      <a:pt x="209" y="48"/>
                    </a:lnTo>
                    <a:lnTo>
                      <a:pt x="231" y="59"/>
                    </a:lnTo>
                    <a:lnTo>
                      <a:pt x="250" y="73"/>
                    </a:lnTo>
                    <a:lnTo>
                      <a:pt x="265" y="86"/>
                    </a:lnTo>
                    <a:lnTo>
                      <a:pt x="265" y="86"/>
                    </a:lnTo>
                    <a:close/>
                  </a:path>
                </a:pathLst>
              </a:custGeom>
              <a:solidFill>
                <a:srgbClr val="00FF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528" name="Freeform 72"/>
              <p:cNvSpPr>
                <a:spLocks/>
              </p:cNvSpPr>
              <p:nvPr/>
            </p:nvSpPr>
            <p:spPr bwMode="auto">
              <a:xfrm>
                <a:off x="1611" y="3893"/>
                <a:ext cx="272" cy="151"/>
              </a:xfrm>
              <a:custGeom>
                <a:avLst/>
                <a:gdLst>
                  <a:gd name="T0" fmla="*/ 272 w 272"/>
                  <a:gd name="T1" fmla="*/ 151 h 151"/>
                  <a:gd name="T2" fmla="*/ 0 w 272"/>
                  <a:gd name="T3" fmla="*/ 0 h 151"/>
                  <a:gd name="T4" fmla="*/ 272 w 272"/>
                  <a:gd name="T5" fmla="*/ 144 h 151"/>
                  <a:gd name="T6" fmla="*/ 272 w 272"/>
                  <a:gd name="T7" fmla="*/ 151 h 151"/>
                  <a:gd name="T8" fmla="*/ 272 w 272"/>
                  <a:gd name="T9" fmla="*/ 151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2" h="151">
                    <a:moveTo>
                      <a:pt x="272" y="151"/>
                    </a:moveTo>
                    <a:lnTo>
                      <a:pt x="0" y="0"/>
                    </a:lnTo>
                    <a:lnTo>
                      <a:pt x="272" y="144"/>
                    </a:lnTo>
                    <a:lnTo>
                      <a:pt x="272" y="151"/>
                    </a:lnTo>
                    <a:lnTo>
                      <a:pt x="272" y="151"/>
                    </a:lnTo>
                    <a:close/>
                  </a:path>
                </a:pathLst>
              </a:custGeom>
              <a:solidFill>
                <a:srgbClr val="0019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529" name="Freeform 73"/>
              <p:cNvSpPr>
                <a:spLocks/>
              </p:cNvSpPr>
              <p:nvPr/>
            </p:nvSpPr>
            <p:spPr bwMode="auto">
              <a:xfrm>
                <a:off x="1824" y="4015"/>
                <a:ext cx="309" cy="109"/>
              </a:xfrm>
              <a:custGeom>
                <a:avLst/>
                <a:gdLst>
                  <a:gd name="T0" fmla="*/ 309 w 309"/>
                  <a:gd name="T1" fmla="*/ 25 h 109"/>
                  <a:gd name="T2" fmla="*/ 306 w 309"/>
                  <a:gd name="T3" fmla="*/ 37 h 109"/>
                  <a:gd name="T4" fmla="*/ 296 w 309"/>
                  <a:gd name="T5" fmla="*/ 46 h 109"/>
                  <a:gd name="T6" fmla="*/ 284 w 309"/>
                  <a:gd name="T7" fmla="*/ 54 h 109"/>
                  <a:gd name="T8" fmla="*/ 267 w 309"/>
                  <a:gd name="T9" fmla="*/ 62 h 109"/>
                  <a:gd name="T10" fmla="*/ 250 w 309"/>
                  <a:gd name="T11" fmla="*/ 68 h 109"/>
                  <a:gd name="T12" fmla="*/ 230 w 309"/>
                  <a:gd name="T13" fmla="*/ 75 h 109"/>
                  <a:gd name="T14" fmla="*/ 208 w 309"/>
                  <a:gd name="T15" fmla="*/ 80 h 109"/>
                  <a:gd name="T16" fmla="*/ 186 w 309"/>
                  <a:gd name="T17" fmla="*/ 85 h 109"/>
                  <a:gd name="T18" fmla="*/ 167 w 309"/>
                  <a:gd name="T19" fmla="*/ 91 h 109"/>
                  <a:gd name="T20" fmla="*/ 147 w 309"/>
                  <a:gd name="T21" fmla="*/ 96 h 109"/>
                  <a:gd name="T22" fmla="*/ 135 w 309"/>
                  <a:gd name="T23" fmla="*/ 99 h 109"/>
                  <a:gd name="T24" fmla="*/ 122 w 309"/>
                  <a:gd name="T25" fmla="*/ 102 h 109"/>
                  <a:gd name="T26" fmla="*/ 110 w 309"/>
                  <a:gd name="T27" fmla="*/ 103 h 109"/>
                  <a:gd name="T28" fmla="*/ 95 w 309"/>
                  <a:gd name="T29" fmla="*/ 105 h 109"/>
                  <a:gd name="T30" fmla="*/ 83 w 309"/>
                  <a:gd name="T31" fmla="*/ 107 h 109"/>
                  <a:gd name="T32" fmla="*/ 69 w 309"/>
                  <a:gd name="T33" fmla="*/ 108 h 109"/>
                  <a:gd name="T34" fmla="*/ 54 w 309"/>
                  <a:gd name="T35" fmla="*/ 108 h 109"/>
                  <a:gd name="T36" fmla="*/ 39 w 309"/>
                  <a:gd name="T37" fmla="*/ 109 h 109"/>
                  <a:gd name="T38" fmla="*/ 24 w 309"/>
                  <a:gd name="T39" fmla="*/ 109 h 109"/>
                  <a:gd name="T40" fmla="*/ 7 w 309"/>
                  <a:gd name="T41" fmla="*/ 108 h 109"/>
                  <a:gd name="T42" fmla="*/ 0 w 309"/>
                  <a:gd name="T43" fmla="*/ 93 h 109"/>
                  <a:gd name="T44" fmla="*/ 5 w 309"/>
                  <a:gd name="T45" fmla="*/ 81 h 109"/>
                  <a:gd name="T46" fmla="*/ 17 w 309"/>
                  <a:gd name="T47" fmla="*/ 71 h 109"/>
                  <a:gd name="T48" fmla="*/ 37 w 309"/>
                  <a:gd name="T49" fmla="*/ 63 h 109"/>
                  <a:gd name="T50" fmla="*/ 64 w 309"/>
                  <a:gd name="T51" fmla="*/ 56 h 109"/>
                  <a:gd name="T52" fmla="*/ 93 w 309"/>
                  <a:gd name="T53" fmla="*/ 51 h 109"/>
                  <a:gd name="T54" fmla="*/ 122 w 309"/>
                  <a:gd name="T55" fmla="*/ 45 h 109"/>
                  <a:gd name="T56" fmla="*/ 152 w 309"/>
                  <a:gd name="T57" fmla="*/ 39 h 109"/>
                  <a:gd name="T58" fmla="*/ 181 w 309"/>
                  <a:gd name="T59" fmla="*/ 33 h 109"/>
                  <a:gd name="T60" fmla="*/ 203 w 309"/>
                  <a:gd name="T61" fmla="*/ 25 h 109"/>
                  <a:gd name="T62" fmla="*/ 216 w 309"/>
                  <a:gd name="T63" fmla="*/ 21 h 109"/>
                  <a:gd name="T64" fmla="*/ 230 w 309"/>
                  <a:gd name="T65" fmla="*/ 16 h 109"/>
                  <a:gd name="T66" fmla="*/ 245 w 309"/>
                  <a:gd name="T67" fmla="*/ 11 h 109"/>
                  <a:gd name="T68" fmla="*/ 257 w 309"/>
                  <a:gd name="T69" fmla="*/ 6 h 109"/>
                  <a:gd name="T70" fmla="*/ 272 w 309"/>
                  <a:gd name="T71" fmla="*/ 3 h 109"/>
                  <a:gd name="T72" fmla="*/ 284 w 309"/>
                  <a:gd name="T73" fmla="*/ 0 h 109"/>
                  <a:gd name="T74" fmla="*/ 294 w 309"/>
                  <a:gd name="T75" fmla="*/ 1 h 109"/>
                  <a:gd name="T76" fmla="*/ 301 w 309"/>
                  <a:gd name="T77" fmla="*/ 6 h 109"/>
                  <a:gd name="T78" fmla="*/ 309 w 309"/>
                  <a:gd name="T79" fmla="*/ 14 h 109"/>
                  <a:gd name="T80" fmla="*/ 309 w 309"/>
                  <a:gd name="T81" fmla="*/ 25 h 109"/>
                  <a:gd name="T82" fmla="*/ 309 w 309"/>
                  <a:gd name="T83" fmla="*/ 25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309" h="109">
                    <a:moveTo>
                      <a:pt x="309" y="25"/>
                    </a:moveTo>
                    <a:lnTo>
                      <a:pt x="306" y="37"/>
                    </a:lnTo>
                    <a:lnTo>
                      <a:pt x="296" y="46"/>
                    </a:lnTo>
                    <a:lnTo>
                      <a:pt x="284" y="54"/>
                    </a:lnTo>
                    <a:lnTo>
                      <a:pt x="267" y="62"/>
                    </a:lnTo>
                    <a:lnTo>
                      <a:pt x="250" y="68"/>
                    </a:lnTo>
                    <a:lnTo>
                      <a:pt x="230" y="75"/>
                    </a:lnTo>
                    <a:lnTo>
                      <a:pt x="208" y="80"/>
                    </a:lnTo>
                    <a:lnTo>
                      <a:pt x="186" y="85"/>
                    </a:lnTo>
                    <a:lnTo>
                      <a:pt x="167" y="91"/>
                    </a:lnTo>
                    <a:lnTo>
                      <a:pt x="147" y="96"/>
                    </a:lnTo>
                    <a:lnTo>
                      <a:pt x="135" y="99"/>
                    </a:lnTo>
                    <a:lnTo>
                      <a:pt x="122" y="102"/>
                    </a:lnTo>
                    <a:lnTo>
                      <a:pt x="110" y="103"/>
                    </a:lnTo>
                    <a:lnTo>
                      <a:pt x="95" y="105"/>
                    </a:lnTo>
                    <a:lnTo>
                      <a:pt x="83" y="107"/>
                    </a:lnTo>
                    <a:lnTo>
                      <a:pt x="69" y="108"/>
                    </a:lnTo>
                    <a:lnTo>
                      <a:pt x="54" y="108"/>
                    </a:lnTo>
                    <a:lnTo>
                      <a:pt x="39" y="109"/>
                    </a:lnTo>
                    <a:lnTo>
                      <a:pt x="24" y="109"/>
                    </a:lnTo>
                    <a:lnTo>
                      <a:pt x="7" y="108"/>
                    </a:lnTo>
                    <a:lnTo>
                      <a:pt x="0" y="93"/>
                    </a:lnTo>
                    <a:lnTo>
                      <a:pt x="5" y="81"/>
                    </a:lnTo>
                    <a:lnTo>
                      <a:pt x="17" y="71"/>
                    </a:lnTo>
                    <a:lnTo>
                      <a:pt x="37" y="63"/>
                    </a:lnTo>
                    <a:lnTo>
                      <a:pt x="64" y="56"/>
                    </a:lnTo>
                    <a:lnTo>
                      <a:pt x="93" y="51"/>
                    </a:lnTo>
                    <a:lnTo>
                      <a:pt x="122" y="45"/>
                    </a:lnTo>
                    <a:lnTo>
                      <a:pt x="152" y="39"/>
                    </a:lnTo>
                    <a:lnTo>
                      <a:pt x="181" y="33"/>
                    </a:lnTo>
                    <a:lnTo>
                      <a:pt x="203" y="25"/>
                    </a:lnTo>
                    <a:lnTo>
                      <a:pt x="216" y="21"/>
                    </a:lnTo>
                    <a:lnTo>
                      <a:pt x="230" y="16"/>
                    </a:lnTo>
                    <a:lnTo>
                      <a:pt x="245" y="11"/>
                    </a:lnTo>
                    <a:lnTo>
                      <a:pt x="257" y="6"/>
                    </a:lnTo>
                    <a:lnTo>
                      <a:pt x="272" y="3"/>
                    </a:lnTo>
                    <a:lnTo>
                      <a:pt x="284" y="0"/>
                    </a:lnTo>
                    <a:lnTo>
                      <a:pt x="294" y="1"/>
                    </a:lnTo>
                    <a:lnTo>
                      <a:pt x="301" y="6"/>
                    </a:lnTo>
                    <a:lnTo>
                      <a:pt x="309" y="14"/>
                    </a:lnTo>
                    <a:lnTo>
                      <a:pt x="309" y="25"/>
                    </a:lnTo>
                    <a:lnTo>
                      <a:pt x="309" y="25"/>
                    </a:lnTo>
                    <a:close/>
                  </a:path>
                </a:pathLst>
              </a:custGeom>
              <a:solidFill>
                <a:srgbClr val="D18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530" name="Freeform 74"/>
              <p:cNvSpPr>
                <a:spLocks/>
              </p:cNvSpPr>
              <p:nvPr/>
            </p:nvSpPr>
            <p:spPr bwMode="auto">
              <a:xfrm>
                <a:off x="1839" y="4058"/>
                <a:ext cx="451" cy="176"/>
              </a:xfrm>
              <a:custGeom>
                <a:avLst/>
                <a:gdLst>
                  <a:gd name="T0" fmla="*/ 345 w 451"/>
                  <a:gd name="T1" fmla="*/ 0 h 176"/>
                  <a:gd name="T2" fmla="*/ 355 w 451"/>
                  <a:gd name="T3" fmla="*/ 14 h 176"/>
                  <a:gd name="T4" fmla="*/ 367 w 451"/>
                  <a:gd name="T5" fmla="*/ 27 h 176"/>
                  <a:gd name="T6" fmla="*/ 384 w 451"/>
                  <a:gd name="T7" fmla="*/ 41 h 176"/>
                  <a:gd name="T8" fmla="*/ 404 w 451"/>
                  <a:gd name="T9" fmla="*/ 53 h 176"/>
                  <a:gd name="T10" fmla="*/ 421 w 451"/>
                  <a:gd name="T11" fmla="*/ 66 h 176"/>
                  <a:gd name="T12" fmla="*/ 436 w 451"/>
                  <a:gd name="T13" fmla="*/ 80 h 176"/>
                  <a:gd name="T14" fmla="*/ 446 w 451"/>
                  <a:gd name="T15" fmla="*/ 93 h 176"/>
                  <a:gd name="T16" fmla="*/ 451 w 451"/>
                  <a:gd name="T17" fmla="*/ 107 h 176"/>
                  <a:gd name="T18" fmla="*/ 443 w 451"/>
                  <a:gd name="T19" fmla="*/ 123 h 176"/>
                  <a:gd name="T20" fmla="*/ 426 w 451"/>
                  <a:gd name="T21" fmla="*/ 139 h 176"/>
                  <a:gd name="T22" fmla="*/ 409 w 451"/>
                  <a:gd name="T23" fmla="*/ 148 h 176"/>
                  <a:gd name="T24" fmla="*/ 389 w 451"/>
                  <a:gd name="T25" fmla="*/ 156 h 176"/>
                  <a:gd name="T26" fmla="*/ 370 w 451"/>
                  <a:gd name="T27" fmla="*/ 162 h 176"/>
                  <a:gd name="T28" fmla="*/ 348 w 451"/>
                  <a:gd name="T29" fmla="*/ 168 h 176"/>
                  <a:gd name="T30" fmla="*/ 328 w 451"/>
                  <a:gd name="T31" fmla="*/ 171 h 176"/>
                  <a:gd name="T32" fmla="*/ 306 w 451"/>
                  <a:gd name="T33" fmla="*/ 173 h 176"/>
                  <a:gd name="T34" fmla="*/ 284 w 451"/>
                  <a:gd name="T35" fmla="*/ 176 h 176"/>
                  <a:gd name="T36" fmla="*/ 262 w 451"/>
                  <a:gd name="T37" fmla="*/ 176 h 176"/>
                  <a:gd name="T38" fmla="*/ 240 w 451"/>
                  <a:gd name="T39" fmla="*/ 174 h 176"/>
                  <a:gd name="T40" fmla="*/ 220 w 451"/>
                  <a:gd name="T41" fmla="*/ 171 h 176"/>
                  <a:gd name="T42" fmla="*/ 196 w 451"/>
                  <a:gd name="T43" fmla="*/ 165 h 176"/>
                  <a:gd name="T44" fmla="*/ 171 w 451"/>
                  <a:gd name="T45" fmla="*/ 158 h 176"/>
                  <a:gd name="T46" fmla="*/ 147 w 451"/>
                  <a:gd name="T47" fmla="*/ 152 h 176"/>
                  <a:gd name="T48" fmla="*/ 122 w 451"/>
                  <a:gd name="T49" fmla="*/ 145 h 176"/>
                  <a:gd name="T50" fmla="*/ 98 w 451"/>
                  <a:gd name="T51" fmla="*/ 137 h 176"/>
                  <a:gd name="T52" fmla="*/ 76 w 451"/>
                  <a:gd name="T53" fmla="*/ 128 h 176"/>
                  <a:gd name="T54" fmla="*/ 54 w 451"/>
                  <a:gd name="T55" fmla="*/ 118 h 176"/>
                  <a:gd name="T56" fmla="*/ 34 w 451"/>
                  <a:gd name="T57" fmla="*/ 108 h 176"/>
                  <a:gd name="T58" fmla="*/ 17 w 451"/>
                  <a:gd name="T59" fmla="*/ 98 h 176"/>
                  <a:gd name="T60" fmla="*/ 0 w 451"/>
                  <a:gd name="T61" fmla="*/ 85 h 176"/>
                  <a:gd name="T62" fmla="*/ 41 w 451"/>
                  <a:gd name="T63" fmla="*/ 85 h 176"/>
                  <a:gd name="T64" fmla="*/ 80 w 451"/>
                  <a:gd name="T65" fmla="*/ 81 h 176"/>
                  <a:gd name="T66" fmla="*/ 120 w 451"/>
                  <a:gd name="T67" fmla="*/ 75 h 176"/>
                  <a:gd name="T68" fmla="*/ 154 w 451"/>
                  <a:gd name="T69" fmla="*/ 67 h 176"/>
                  <a:gd name="T70" fmla="*/ 191 w 451"/>
                  <a:gd name="T71" fmla="*/ 57 h 176"/>
                  <a:gd name="T72" fmla="*/ 223 w 451"/>
                  <a:gd name="T73" fmla="*/ 46 h 176"/>
                  <a:gd name="T74" fmla="*/ 257 w 451"/>
                  <a:gd name="T75" fmla="*/ 35 h 176"/>
                  <a:gd name="T76" fmla="*/ 286 w 451"/>
                  <a:gd name="T77" fmla="*/ 22 h 176"/>
                  <a:gd name="T78" fmla="*/ 318 w 451"/>
                  <a:gd name="T79" fmla="*/ 11 h 176"/>
                  <a:gd name="T80" fmla="*/ 345 w 451"/>
                  <a:gd name="T81" fmla="*/ 0 h 176"/>
                  <a:gd name="T82" fmla="*/ 345 w 451"/>
                  <a:gd name="T83" fmla="*/ 0 h 1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51" h="176">
                    <a:moveTo>
                      <a:pt x="345" y="0"/>
                    </a:moveTo>
                    <a:lnTo>
                      <a:pt x="355" y="14"/>
                    </a:lnTo>
                    <a:lnTo>
                      <a:pt x="367" y="27"/>
                    </a:lnTo>
                    <a:lnTo>
                      <a:pt x="384" y="41"/>
                    </a:lnTo>
                    <a:lnTo>
                      <a:pt x="404" y="53"/>
                    </a:lnTo>
                    <a:lnTo>
                      <a:pt x="421" y="66"/>
                    </a:lnTo>
                    <a:lnTo>
                      <a:pt x="436" y="80"/>
                    </a:lnTo>
                    <a:lnTo>
                      <a:pt x="446" y="93"/>
                    </a:lnTo>
                    <a:lnTo>
                      <a:pt x="451" y="107"/>
                    </a:lnTo>
                    <a:lnTo>
                      <a:pt x="443" y="123"/>
                    </a:lnTo>
                    <a:lnTo>
                      <a:pt x="426" y="139"/>
                    </a:lnTo>
                    <a:lnTo>
                      <a:pt x="409" y="148"/>
                    </a:lnTo>
                    <a:lnTo>
                      <a:pt x="389" y="156"/>
                    </a:lnTo>
                    <a:lnTo>
                      <a:pt x="370" y="162"/>
                    </a:lnTo>
                    <a:lnTo>
                      <a:pt x="348" y="168"/>
                    </a:lnTo>
                    <a:lnTo>
                      <a:pt x="328" y="171"/>
                    </a:lnTo>
                    <a:lnTo>
                      <a:pt x="306" y="173"/>
                    </a:lnTo>
                    <a:lnTo>
                      <a:pt x="284" y="176"/>
                    </a:lnTo>
                    <a:lnTo>
                      <a:pt x="262" y="176"/>
                    </a:lnTo>
                    <a:lnTo>
                      <a:pt x="240" y="174"/>
                    </a:lnTo>
                    <a:lnTo>
                      <a:pt x="220" y="171"/>
                    </a:lnTo>
                    <a:lnTo>
                      <a:pt x="196" y="165"/>
                    </a:lnTo>
                    <a:lnTo>
                      <a:pt x="171" y="158"/>
                    </a:lnTo>
                    <a:lnTo>
                      <a:pt x="147" y="152"/>
                    </a:lnTo>
                    <a:lnTo>
                      <a:pt x="122" y="145"/>
                    </a:lnTo>
                    <a:lnTo>
                      <a:pt x="98" y="137"/>
                    </a:lnTo>
                    <a:lnTo>
                      <a:pt x="76" y="128"/>
                    </a:lnTo>
                    <a:lnTo>
                      <a:pt x="54" y="118"/>
                    </a:lnTo>
                    <a:lnTo>
                      <a:pt x="34" y="108"/>
                    </a:lnTo>
                    <a:lnTo>
                      <a:pt x="17" y="98"/>
                    </a:lnTo>
                    <a:lnTo>
                      <a:pt x="0" y="85"/>
                    </a:lnTo>
                    <a:lnTo>
                      <a:pt x="41" y="85"/>
                    </a:lnTo>
                    <a:lnTo>
                      <a:pt x="80" y="81"/>
                    </a:lnTo>
                    <a:lnTo>
                      <a:pt x="120" y="75"/>
                    </a:lnTo>
                    <a:lnTo>
                      <a:pt x="154" y="67"/>
                    </a:lnTo>
                    <a:lnTo>
                      <a:pt x="191" y="57"/>
                    </a:lnTo>
                    <a:lnTo>
                      <a:pt x="223" y="46"/>
                    </a:lnTo>
                    <a:lnTo>
                      <a:pt x="257" y="35"/>
                    </a:lnTo>
                    <a:lnTo>
                      <a:pt x="286" y="22"/>
                    </a:lnTo>
                    <a:lnTo>
                      <a:pt x="318" y="11"/>
                    </a:lnTo>
                    <a:lnTo>
                      <a:pt x="345" y="0"/>
                    </a:lnTo>
                    <a:lnTo>
                      <a:pt x="345" y="0"/>
                    </a:lnTo>
                    <a:close/>
                  </a:path>
                </a:pathLst>
              </a:custGeom>
              <a:solidFill>
                <a:srgbClr val="B34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47531" name="Group 75"/>
              <p:cNvGrpSpPr>
                <a:grpSpLocks/>
              </p:cNvGrpSpPr>
              <p:nvPr/>
            </p:nvGrpSpPr>
            <p:grpSpPr bwMode="auto">
              <a:xfrm rot="-665025">
                <a:off x="1241" y="3611"/>
                <a:ext cx="1166" cy="666"/>
                <a:chOff x="1226" y="3481"/>
                <a:chExt cx="1166" cy="666"/>
              </a:xfrm>
            </p:grpSpPr>
            <p:sp>
              <p:nvSpPr>
                <p:cNvPr id="147532" name="Freeform 76"/>
                <p:cNvSpPr>
                  <a:spLocks/>
                </p:cNvSpPr>
                <p:nvPr/>
              </p:nvSpPr>
              <p:spPr bwMode="auto">
                <a:xfrm>
                  <a:off x="1439" y="3481"/>
                  <a:ext cx="892" cy="666"/>
                </a:xfrm>
                <a:custGeom>
                  <a:avLst/>
                  <a:gdLst>
                    <a:gd name="T0" fmla="*/ 620 w 892"/>
                    <a:gd name="T1" fmla="*/ 342 h 666"/>
                    <a:gd name="T2" fmla="*/ 622 w 892"/>
                    <a:gd name="T3" fmla="*/ 394 h 666"/>
                    <a:gd name="T4" fmla="*/ 637 w 892"/>
                    <a:gd name="T5" fmla="*/ 448 h 666"/>
                    <a:gd name="T6" fmla="*/ 676 w 892"/>
                    <a:gd name="T7" fmla="*/ 496 h 666"/>
                    <a:gd name="T8" fmla="*/ 755 w 892"/>
                    <a:gd name="T9" fmla="*/ 534 h 666"/>
                    <a:gd name="T10" fmla="*/ 828 w 892"/>
                    <a:gd name="T11" fmla="*/ 557 h 666"/>
                    <a:gd name="T12" fmla="*/ 858 w 892"/>
                    <a:gd name="T13" fmla="*/ 578 h 666"/>
                    <a:gd name="T14" fmla="*/ 882 w 892"/>
                    <a:gd name="T15" fmla="*/ 602 h 666"/>
                    <a:gd name="T16" fmla="*/ 892 w 892"/>
                    <a:gd name="T17" fmla="*/ 628 h 666"/>
                    <a:gd name="T18" fmla="*/ 882 w 892"/>
                    <a:gd name="T19" fmla="*/ 654 h 666"/>
                    <a:gd name="T20" fmla="*/ 850 w 892"/>
                    <a:gd name="T21" fmla="*/ 647 h 666"/>
                    <a:gd name="T22" fmla="*/ 809 w 892"/>
                    <a:gd name="T23" fmla="*/ 608 h 666"/>
                    <a:gd name="T24" fmla="*/ 762 w 892"/>
                    <a:gd name="T25" fmla="*/ 568 h 666"/>
                    <a:gd name="T26" fmla="*/ 711 w 892"/>
                    <a:gd name="T27" fmla="*/ 530 h 666"/>
                    <a:gd name="T28" fmla="*/ 649 w 892"/>
                    <a:gd name="T29" fmla="*/ 496 h 666"/>
                    <a:gd name="T30" fmla="*/ 598 w 892"/>
                    <a:gd name="T31" fmla="*/ 464 h 666"/>
                    <a:gd name="T32" fmla="*/ 583 w 892"/>
                    <a:gd name="T33" fmla="*/ 426 h 666"/>
                    <a:gd name="T34" fmla="*/ 586 w 892"/>
                    <a:gd name="T35" fmla="*/ 388 h 666"/>
                    <a:gd name="T36" fmla="*/ 590 w 892"/>
                    <a:gd name="T37" fmla="*/ 349 h 666"/>
                    <a:gd name="T38" fmla="*/ 586 w 892"/>
                    <a:gd name="T39" fmla="*/ 310 h 666"/>
                    <a:gd name="T40" fmla="*/ 541 w 892"/>
                    <a:gd name="T41" fmla="*/ 256 h 666"/>
                    <a:gd name="T42" fmla="*/ 463 w 892"/>
                    <a:gd name="T43" fmla="*/ 186 h 666"/>
                    <a:gd name="T44" fmla="*/ 358 w 892"/>
                    <a:gd name="T45" fmla="*/ 120 h 666"/>
                    <a:gd name="T46" fmla="*/ 230 w 892"/>
                    <a:gd name="T47" fmla="*/ 64 h 666"/>
                    <a:gd name="T48" fmla="*/ 83 w 892"/>
                    <a:gd name="T49" fmla="*/ 24 h 666"/>
                    <a:gd name="T50" fmla="*/ 37 w 892"/>
                    <a:gd name="T51" fmla="*/ 2 h 666"/>
                    <a:gd name="T52" fmla="*/ 108 w 892"/>
                    <a:gd name="T53" fmla="*/ 2 h 666"/>
                    <a:gd name="T54" fmla="*/ 179 w 892"/>
                    <a:gd name="T55" fmla="*/ 18 h 666"/>
                    <a:gd name="T56" fmla="*/ 245 w 892"/>
                    <a:gd name="T57" fmla="*/ 42 h 666"/>
                    <a:gd name="T58" fmla="*/ 306 w 892"/>
                    <a:gd name="T59" fmla="*/ 68 h 666"/>
                    <a:gd name="T60" fmla="*/ 367 w 892"/>
                    <a:gd name="T61" fmla="*/ 101 h 666"/>
                    <a:gd name="T62" fmla="*/ 434 w 892"/>
                    <a:gd name="T63" fmla="*/ 146 h 666"/>
                    <a:gd name="T64" fmla="*/ 497 w 892"/>
                    <a:gd name="T65" fmla="*/ 193 h 666"/>
                    <a:gd name="T66" fmla="*/ 551 w 892"/>
                    <a:gd name="T67" fmla="*/ 241 h 666"/>
                    <a:gd name="T68" fmla="*/ 598 w 892"/>
                    <a:gd name="T69" fmla="*/ 290 h 666"/>
                    <a:gd name="T70" fmla="*/ 617 w 892"/>
                    <a:gd name="T71" fmla="*/ 317 h 6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892" h="666">
                      <a:moveTo>
                        <a:pt x="617" y="316"/>
                      </a:moveTo>
                      <a:lnTo>
                        <a:pt x="620" y="342"/>
                      </a:lnTo>
                      <a:lnTo>
                        <a:pt x="620" y="368"/>
                      </a:lnTo>
                      <a:lnTo>
                        <a:pt x="622" y="394"/>
                      </a:lnTo>
                      <a:lnTo>
                        <a:pt x="627" y="422"/>
                      </a:lnTo>
                      <a:lnTo>
                        <a:pt x="637" y="448"/>
                      </a:lnTo>
                      <a:lnTo>
                        <a:pt x="652" y="473"/>
                      </a:lnTo>
                      <a:lnTo>
                        <a:pt x="676" y="496"/>
                      </a:lnTo>
                      <a:lnTo>
                        <a:pt x="711" y="517"/>
                      </a:lnTo>
                      <a:lnTo>
                        <a:pt x="755" y="534"/>
                      </a:lnTo>
                      <a:lnTo>
                        <a:pt x="811" y="546"/>
                      </a:lnTo>
                      <a:lnTo>
                        <a:pt x="828" y="557"/>
                      </a:lnTo>
                      <a:lnTo>
                        <a:pt x="845" y="567"/>
                      </a:lnTo>
                      <a:lnTo>
                        <a:pt x="858" y="578"/>
                      </a:lnTo>
                      <a:lnTo>
                        <a:pt x="872" y="590"/>
                      </a:lnTo>
                      <a:lnTo>
                        <a:pt x="882" y="602"/>
                      </a:lnTo>
                      <a:lnTo>
                        <a:pt x="890" y="615"/>
                      </a:lnTo>
                      <a:lnTo>
                        <a:pt x="892" y="628"/>
                      </a:lnTo>
                      <a:lnTo>
                        <a:pt x="890" y="640"/>
                      </a:lnTo>
                      <a:lnTo>
                        <a:pt x="882" y="654"/>
                      </a:lnTo>
                      <a:lnTo>
                        <a:pt x="870" y="666"/>
                      </a:lnTo>
                      <a:lnTo>
                        <a:pt x="850" y="647"/>
                      </a:lnTo>
                      <a:lnTo>
                        <a:pt x="831" y="628"/>
                      </a:lnTo>
                      <a:lnTo>
                        <a:pt x="809" y="608"/>
                      </a:lnTo>
                      <a:lnTo>
                        <a:pt x="787" y="589"/>
                      </a:lnTo>
                      <a:lnTo>
                        <a:pt x="762" y="568"/>
                      </a:lnTo>
                      <a:lnTo>
                        <a:pt x="738" y="550"/>
                      </a:lnTo>
                      <a:lnTo>
                        <a:pt x="711" y="530"/>
                      </a:lnTo>
                      <a:lnTo>
                        <a:pt x="681" y="513"/>
                      </a:lnTo>
                      <a:lnTo>
                        <a:pt x="649" y="496"/>
                      </a:lnTo>
                      <a:lnTo>
                        <a:pt x="617" y="481"/>
                      </a:lnTo>
                      <a:lnTo>
                        <a:pt x="598" y="464"/>
                      </a:lnTo>
                      <a:lnTo>
                        <a:pt x="588" y="446"/>
                      </a:lnTo>
                      <a:lnTo>
                        <a:pt x="583" y="426"/>
                      </a:lnTo>
                      <a:lnTo>
                        <a:pt x="583" y="407"/>
                      </a:lnTo>
                      <a:lnTo>
                        <a:pt x="586" y="388"/>
                      </a:lnTo>
                      <a:lnTo>
                        <a:pt x="588" y="368"/>
                      </a:lnTo>
                      <a:lnTo>
                        <a:pt x="590" y="349"/>
                      </a:lnTo>
                      <a:lnTo>
                        <a:pt x="590" y="329"/>
                      </a:lnTo>
                      <a:lnTo>
                        <a:pt x="586" y="310"/>
                      </a:lnTo>
                      <a:lnTo>
                        <a:pt x="573" y="290"/>
                      </a:lnTo>
                      <a:lnTo>
                        <a:pt x="541" y="256"/>
                      </a:lnTo>
                      <a:lnTo>
                        <a:pt x="505" y="221"/>
                      </a:lnTo>
                      <a:lnTo>
                        <a:pt x="463" y="186"/>
                      </a:lnTo>
                      <a:lnTo>
                        <a:pt x="414" y="152"/>
                      </a:lnTo>
                      <a:lnTo>
                        <a:pt x="358" y="120"/>
                      </a:lnTo>
                      <a:lnTo>
                        <a:pt x="296" y="90"/>
                      </a:lnTo>
                      <a:lnTo>
                        <a:pt x="230" y="64"/>
                      </a:lnTo>
                      <a:lnTo>
                        <a:pt x="159" y="42"/>
                      </a:lnTo>
                      <a:lnTo>
                        <a:pt x="83" y="24"/>
                      </a:lnTo>
                      <a:lnTo>
                        <a:pt x="0" y="12"/>
                      </a:lnTo>
                      <a:lnTo>
                        <a:pt x="37" y="2"/>
                      </a:lnTo>
                      <a:lnTo>
                        <a:pt x="73" y="0"/>
                      </a:lnTo>
                      <a:lnTo>
                        <a:pt x="108" y="2"/>
                      </a:lnTo>
                      <a:lnTo>
                        <a:pt x="144" y="9"/>
                      </a:lnTo>
                      <a:lnTo>
                        <a:pt x="179" y="18"/>
                      </a:lnTo>
                      <a:lnTo>
                        <a:pt x="211" y="30"/>
                      </a:lnTo>
                      <a:lnTo>
                        <a:pt x="245" y="42"/>
                      </a:lnTo>
                      <a:lnTo>
                        <a:pt x="277" y="56"/>
                      </a:lnTo>
                      <a:lnTo>
                        <a:pt x="306" y="68"/>
                      </a:lnTo>
                      <a:lnTo>
                        <a:pt x="333" y="78"/>
                      </a:lnTo>
                      <a:lnTo>
                        <a:pt x="367" y="101"/>
                      </a:lnTo>
                      <a:lnTo>
                        <a:pt x="402" y="124"/>
                      </a:lnTo>
                      <a:lnTo>
                        <a:pt x="434" y="146"/>
                      </a:lnTo>
                      <a:lnTo>
                        <a:pt x="465" y="169"/>
                      </a:lnTo>
                      <a:lnTo>
                        <a:pt x="497" y="193"/>
                      </a:lnTo>
                      <a:lnTo>
                        <a:pt x="524" y="216"/>
                      </a:lnTo>
                      <a:lnTo>
                        <a:pt x="551" y="241"/>
                      </a:lnTo>
                      <a:lnTo>
                        <a:pt x="576" y="265"/>
                      </a:lnTo>
                      <a:lnTo>
                        <a:pt x="598" y="290"/>
                      </a:lnTo>
                      <a:lnTo>
                        <a:pt x="617" y="317"/>
                      </a:lnTo>
                      <a:lnTo>
                        <a:pt x="617" y="317"/>
                      </a:lnTo>
                      <a:lnTo>
                        <a:pt x="617" y="316"/>
                      </a:lnTo>
                      <a:close/>
                    </a:path>
                  </a:pathLst>
                </a:custGeom>
                <a:solidFill>
                  <a:srgbClr val="D1843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7533" name="Freeform 77"/>
                <p:cNvSpPr>
                  <a:spLocks/>
                </p:cNvSpPr>
                <p:nvPr/>
              </p:nvSpPr>
              <p:spPr bwMode="auto">
                <a:xfrm>
                  <a:off x="1632" y="3483"/>
                  <a:ext cx="760" cy="603"/>
                </a:xfrm>
                <a:custGeom>
                  <a:avLst/>
                  <a:gdLst>
                    <a:gd name="T0" fmla="*/ 378 w 760"/>
                    <a:gd name="T1" fmla="*/ 139 h 603"/>
                    <a:gd name="T2" fmla="*/ 417 w 760"/>
                    <a:gd name="T3" fmla="*/ 188 h 603"/>
                    <a:gd name="T4" fmla="*/ 447 w 760"/>
                    <a:gd name="T5" fmla="*/ 244 h 603"/>
                    <a:gd name="T6" fmla="*/ 471 w 760"/>
                    <a:gd name="T7" fmla="*/ 303 h 603"/>
                    <a:gd name="T8" fmla="*/ 491 w 760"/>
                    <a:gd name="T9" fmla="*/ 363 h 603"/>
                    <a:gd name="T10" fmla="*/ 508 w 760"/>
                    <a:gd name="T11" fmla="*/ 402 h 603"/>
                    <a:gd name="T12" fmla="*/ 520 w 760"/>
                    <a:gd name="T13" fmla="*/ 421 h 603"/>
                    <a:gd name="T14" fmla="*/ 527 w 760"/>
                    <a:gd name="T15" fmla="*/ 442 h 603"/>
                    <a:gd name="T16" fmla="*/ 542 w 760"/>
                    <a:gd name="T17" fmla="*/ 460 h 603"/>
                    <a:gd name="T18" fmla="*/ 562 w 760"/>
                    <a:gd name="T19" fmla="*/ 476 h 603"/>
                    <a:gd name="T20" fmla="*/ 579 w 760"/>
                    <a:gd name="T21" fmla="*/ 482 h 603"/>
                    <a:gd name="T22" fmla="*/ 581 w 760"/>
                    <a:gd name="T23" fmla="*/ 478 h 603"/>
                    <a:gd name="T24" fmla="*/ 584 w 760"/>
                    <a:gd name="T25" fmla="*/ 474 h 603"/>
                    <a:gd name="T26" fmla="*/ 581 w 760"/>
                    <a:gd name="T27" fmla="*/ 469 h 603"/>
                    <a:gd name="T28" fmla="*/ 581 w 760"/>
                    <a:gd name="T29" fmla="*/ 464 h 603"/>
                    <a:gd name="T30" fmla="*/ 606 w 760"/>
                    <a:gd name="T31" fmla="*/ 466 h 603"/>
                    <a:gd name="T32" fmla="*/ 645 w 760"/>
                    <a:gd name="T33" fmla="*/ 476 h 603"/>
                    <a:gd name="T34" fmla="*/ 679 w 760"/>
                    <a:gd name="T35" fmla="*/ 490 h 603"/>
                    <a:gd name="T36" fmla="*/ 711 w 760"/>
                    <a:gd name="T37" fmla="*/ 506 h 603"/>
                    <a:gd name="T38" fmla="*/ 738 w 760"/>
                    <a:gd name="T39" fmla="*/ 524 h 603"/>
                    <a:gd name="T40" fmla="*/ 755 w 760"/>
                    <a:gd name="T41" fmla="*/ 540 h 603"/>
                    <a:gd name="T42" fmla="*/ 760 w 760"/>
                    <a:gd name="T43" fmla="*/ 555 h 603"/>
                    <a:gd name="T44" fmla="*/ 755 w 760"/>
                    <a:gd name="T45" fmla="*/ 568 h 603"/>
                    <a:gd name="T46" fmla="*/ 748 w 760"/>
                    <a:gd name="T47" fmla="*/ 583 h 603"/>
                    <a:gd name="T48" fmla="*/ 738 w 760"/>
                    <a:gd name="T49" fmla="*/ 596 h 603"/>
                    <a:gd name="T50" fmla="*/ 719 w 760"/>
                    <a:gd name="T51" fmla="*/ 587 h 603"/>
                    <a:gd name="T52" fmla="*/ 677 w 760"/>
                    <a:gd name="T53" fmla="*/ 557 h 603"/>
                    <a:gd name="T54" fmla="*/ 628 w 760"/>
                    <a:gd name="T55" fmla="*/ 530 h 603"/>
                    <a:gd name="T56" fmla="*/ 572 w 760"/>
                    <a:gd name="T57" fmla="*/ 503 h 603"/>
                    <a:gd name="T58" fmla="*/ 515 w 760"/>
                    <a:gd name="T59" fmla="*/ 478 h 603"/>
                    <a:gd name="T60" fmla="*/ 491 w 760"/>
                    <a:gd name="T61" fmla="*/ 416 h 603"/>
                    <a:gd name="T62" fmla="*/ 459 w 760"/>
                    <a:gd name="T63" fmla="*/ 320 h 603"/>
                    <a:gd name="T64" fmla="*/ 388 w 760"/>
                    <a:gd name="T65" fmla="*/ 232 h 603"/>
                    <a:gd name="T66" fmla="*/ 285 w 760"/>
                    <a:gd name="T67" fmla="*/ 151 h 603"/>
                    <a:gd name="T68" fmla="*/ 167 w 760"/>
                    <a:gd name="T69" fmla="*/ 75 h 603"/>
                    <a:gd name="T70" fmla="*/ 0 w 760"/>
                    <a:gd name="T71" fmla="*/ 0 h 603"/>
                    <a:gd name="T72" fmla="*/ 91 w 760"/>
                    <a:gd name="T73" fmla="*/ 7 h 603"/>
                    <a:gd name="T74" fmla="*/ 174 w 760"/>
                    <a:gd name="T75" fmla="*/ 23 h 603"/>
                    <a:gd name="T76" fmla="*/ 250 w 760"/>
                    <a:gd name="T77" fmla="*/ 48 h 603"/>
                    <a:gd name="T78" fmla="*/ 312 w 760"/>
                    <a:gd name="T79" fmla="*/ 80 h 603"/>
                    <a:gd name="T80" fmla="*/ 353 w 760"/>
                    <a:gd name="T81" fmla="*/ 117 h 6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760" h="603">
                      <a:moveTo>
                        <a:pt x="353" y="117"/>
                      </a:moveTo>
                      <a:lnTo>
                        <a:pt x="378" y="139"/>
                      </a:lnTo>
                      <a:lnTo>
                        <a:pt x="400" y="163"/>
                      </a:lnTo>
                      <a:lnTo>
                        <a:pt x="417" y="188"/>
                      </a:lnTo>
                      <a:lnTo>
                        <a:pt x="434" y="215"/>
                      </a:lnTo>
                      <a:lnTo>
                        <a:pt x="447" y="244"/>
                      </a:lnTo>
                      <a:lnTo>
                        <a:pt x="459" y="274"/>
                      </a:lnTo>
                      <a:lnTo>
                        <a:pt x="471" y="303"/>
                      </a:lnTo>
                      <a:lnTo>
                        <a:pt x="481" y="333"/>
                      </a:lnTo>
                      <a:lnTo>
                        <a:pt x="491" y="363"/>
                      </a:lnTo>
                      <a:lnTo>
                        <a:pt x="500" y="391"/>
                      </a:lnTo>
                      <a:lnTo>
                        <a:pt x="508" y="402"/>
                      </a:lnTo>
                      <a:lnTo>
                        <a:pt x="515" y="411"/>
                      </a:lnTo>
                      <a:lnTo>
                        <a:pt x="520" y="421"/>
                      </a:lnTo>
                      <a:lnTo>
                        <a:pt x="522" y="431"/>
                      </a:lnTo>
                      <a:lnTo>
                        <a:pt x="527" y="442"/>
                      </a:lnTo>
                      <a:lnTo>
                        <a:pt x="535" y="451"/>
                      </a:lnTo>
                      <a:lnTo>
                        <a:pt x="542" y="460"/>
                      </a:lnTo>
                      <a:lnTo>
                        <a:pt x="549" y="468"/>
                      </a:lnTo>
                      <a:lnTo>
                        <a:pt x="562" y="476"/>
                      </a:lnTo>
                      <a:lnTo>
                        <a:pt x="574" y="483"/>
                      </a:lnTo>
                      <a:lnTo>
                        <a:pt x="579" y="482"/>
                      </a:lnTo>
                      <a:lnTo>
                        <a:pt x="581" y="479"/>
                      </a:lnTo>
                      <a:lnTo>
                        <a:pt x="581" y="478"/>
                      </a:lnTo>
                      <a:lnTo>
                        <a:pt x="584" y="476"/>
                      </a:lnTo>
                      <a:lnTo>
                        <a:pt x="584" y="474"/>
                      </a:lnTo>
                      <a:lnTo>
                        <a:pt x="581" y="471"/>
                      </a:lnTo>
                      <a:lnTo>
                        <a:pt x="581" y="469"/>
                      </a:lnTo>
                      <a:lnTo>
                        <a:pt x="581" y="467"/>
                      </a:lnTo>
                      <a:lnTo>
                        <a:pt x="581" y="464"/>
                      </a:lnTo>
                      <a:lnTo>
                        <a:pt x="581" y="462"/>
                      </a:lnTo>
                      <a:lnTo>
                        <a:pt x="606" y="466"/>
                      </a:lnTo>
                      <a:lnTo>
                        <a:pt x="625" y="470"/>
                      </a:lnTo>
                      <a:lnTo>
                        <a:pt x="645" y="476"/>
                      </a:lnTo>
                      <a:lnTo>
                        <a:pt x="662" y="482"/>
                      </a:lnTo>
                      <a:lnTo>
                        <a:pt x="679" y="490"/>
                      </a:lnTo>
                      <a:lnTo>
                        <a:pt x="694" y="498"/>
                      </a:lnTo>
                      <a:lnTo>
                        <a:pt x="711" y="506"/>
                      </a:lnTo>
                      <a:lnTo>
                        <a:pt x="723" y="515"/>
                      </a:lnTo>
                      <a:lnTo>
                        <a:pt x="738" y="524"/>
                      </a:lnTo>
                      <a:lnTo>
                        <a:pt x="750" y="532"/>
                      </a:lnTo>
                      <a:lnTo>
                        <a:pt x="755" y="540"/>
                      </a:lnTo>
                      <a:lnTo>
                        <a:pt x="758" y="547"/>
                      </a:lnTo>
                      <a:lnTo>
                        <a:pt x="760" y="555"/>
                      </a:lnTo>
                      <a:lnTo>
                        <a:pt x="758" y="562"/>
                      </a:lnTo>
                      <a:lnTo>
                        <a:pt x="755" y="568"/>
                      </a:lnTo>
                      <a:lnTo>
                        <a:pt x="753" y="576"/>
                      </a:lnTo>
                      <a:lnTo>
                        <a:pt x="748" y="583"/>
                      </a:lnTo>
                      <a:lnTo>
                        <a:pt x="743" y="590"/>
                      </a:lnTo>
                      <a:lnTo>
                        <a:pt x="738" y="596"/>
                      </a:lnTo>
                      <a:lnTo>
                        <a:pt x="733" y="603"/>
                      </a:lnTo>
                      <a:lnTo>
                        <a:pt x="719" y="587"/>
                      </a:lnTo>
                      <a:lnTo>
                        <a:pt x="699" y="572"/>
                      </a:lnTo>
                      <a:lnTo>
                        <a:pt x="677" y="557"/>
                      </a:lnTo>
                      <a:lnTo>
                        <a:pt x="655" y="543"/>
                      </a:lnTo>
                      <a:lnTo>
                        <a:pt x="628" y="530"/>
                      </a:lnTo>
                      <a:lnTo>
                        <a:pt x="601" y="516"/>
                      </a:lnTo>
                      <a:lnTo>
                        <a:pt x="572" y="503"/>
                      </a:lnTo>
                      <a:lnTo>
                        <a:pt x="545" y="491"/>
                      </a:lnTo>
                      <a:lnTo>
                        <a:pt x="515" y="478"/>
                      </a:lnTo>
                      <a:lnTo>
                        <a:pt x="486" y="467"/>
                      </a:lnTo>
                      <a:lnTo>
                        <a:pt x="491" y="416"/>
                      </a:lnTo>
                      <a:lnTo>
                        <a:pt x="481" y="367"/>
                      </a:lnTo>
                      <a:lnTo>
                        <a:pt x="459" y="320"/>
                      </a:lnTo>
                      <a:lnTo>
                        <a:pt x="427" y="276"/>
                      </a:lnTo>
                      <a:lnTo>
                        <a:pt x="388" y="232"/>
                      </a:lnTo>
                      <a:lnTo>
                        <a:pt x="339" y="191"/>
                      </a:lnTo>
                      <a:lnTo>
                        <a:pt x="285" y="151"/>
                      </a:lnTo>
                      <a:lnTo>
                        <a:pt x="226" y="112"/>
                      </a:lnTo>
                      <a:lnTo>
                        <a:pt x="167" y="75"/>
                      </a:lnTo>
                      <a:lnTo>
                        <a:pt x="103" y="38"/>
                      </a:lnTo>
                      <a:lnTo>
                        <a:pt x="0" y="0"/>
                      </a:lnTo>
                      <a:lnTo>
                        <a:pt x="47" y="3"/>
                      </a:lnTo>
                      <a:lnTo>
                        <a:pt x="91" y="7"/>
                      </a:lnTo>
                      <a:lnTo>
                        <a:pt x="133" y="14"/>
                      </a:lnTo>
                      <a:lnTo>
                        <a:pt x="174" y="23"/>
                      </a:lnTo>
                      <a:lnTo>
                        <a:pt x="214" y="35"/>
                      </a:lnTo>
                      <a:lnTo>
                        <a:pt x="250" y="48"/>
                      </a:lnTo>
                      <a:lnTo>
                        <a:pt x="282" y="63"/>
                      </a:lnTo>
                      <a:lnTo>
                        <a:pt x="312" y="80"/>
                      </a:lnTo>
                      <a:lnTo>
                        <a:pt x="336" y="99"/>
                      </a:lnTo>
                      <a:lnTo>
                        <a:pt x="353" y="117"/>
                      </a:lnTo>
                      <a:lnTo>
                        <a:pt x="353" y="117"/>
                      </a:lnTo>
                      <a:close/>
                    </a:path>
                  </a:pathLst>
                </a:custGeom>
                <a:solidFill>
                  <a:srgbClr val="B347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7534" name="Freeform 78"/>
                <p:cNvSpPr>
                  <a:spLocks/>
                </p:cNvSpPr>
                <p:nvPr/>
              </p:nvSpPr>
              <p:spPr bwMode="auto">
                <a:xfrm>
                  <a:off x="1226" y="3512"/>
                  <a:ext cx="818" cy="547"/>
                </a:xfrm>
                <a:custGeom>
                  <a:avLst/>
                  <a:gdLst>
                    <a:gd name="T0" fmla="*/ 752 w 818"/>
                    <a:gd name="T1" fmla="*/ 273 h 547"/>
                    <a:gd name="T2" fmla="*/ 762 w 818"/>
                    <a:gd name="T3" fmla="*/ 322 h 547"/>
                    <a:gd name="T4" fmla="*/ 762 w 818"/>
                    <a:gd name="T5" fmla="*/ 373 h 547"/>
                    <a:gd name="T6" fmla="*/ 747 w 818"/>
                    <a:gd name="T7" fmla="*/ 399 h 547"/>
                    <a:gd name="T8" fmla="*/ 715 w 818"/>
                    <a:gd name="T9" fmla="*/ 368 h 547"/>
                    <a:gd name="T10" fmla="*/ 688 w 818"/>
                    <a:gd name="T11" fmla="*/ 337 h 547"/>
                    <a:gd name="T12" fmla="*/ 654 w 818"/>
                    <a:gd name="T13" fmla="*/ 306 h 547"/>
                    <a:gd name="T14" fmla="*/ 794 w 818"/>
                    <a:gd name="T15" fmla="*/ 491 h 547"/>
                    <a:gd name="T16" fmla="*/ 723 w 818"/>
                    <a:gd name="T17" fmla="*/ 438 h 547"/>
                    <a:gd name="T18" fmla="*/ 654 w 818"/>
                    <a:gd name="T19" fmla="*/ 381 h 547"/>
                    <a:gd name="T20" fmla="*/ 576 w 818"/>
                    <a:gd name="T21" fmla="*/ 329 h 547"/>
                    <a:gd name="T22" fmla="*/ 774 w 818"/>
                    <a:gd name="T23" fmla="*/ 506 h 547"/>
                    <a:gd name="T24" fmla="*/ 764 w 818"/>
                    <a:gd name="T25" fmla="*/ 509 h 547"/>
                    <a:gd name="T26" fmla="*/ 754 w 818"/>
                    <a:gd name="T27" fmla="*/ 511 h 547"/>
                    <a:gd name="T28" fmla="*/ 745 w 818"/>
                    <a:gd name="T29" fmla="*/ 514 h 547"/>
                    <a:gd name="T30" fmla="*/ 691 w 818"/>
                    <a:gd name="T31" fmla="*/ 481 h 547"/>
                    <a:gd name="T32" fmla="*/ 602 w 818"/>
                    <a:gd name="T33" fmla="*/ 425 h 547"/>
                    <a:gd name="T34" fmla="*/ 512 w 818"/>
                    <a:gd name="T35" fmla="*/ 371 h 547"/>
                    <a:gd name="T36" fmla="*/ 441 w 818"/>
                    <a:gd name="T37" fmla="*/ 342 h 547"/>
                    <a:gd name="T38" fmla="*/ 522 w 818"/>
                    <a:gd name="T39" fmla="*/ 397 h 547"/>
                    <a:gd name="T40" fmla="*/ 607 w 818"/>
                    <a:gd name="T41" fmla="*/ 450 h 547"/>
                    <a:gd name="T42" fmla="*/ 691 w 818"/>
                    <a:gd name="T43" fmla="*/ 503 h 547"/>
                    <a:gd name="T44" fmla="*/ 598 w 818"/>
                    <a:gd name="T45" fmla="*/ 533 h 547"/>
                    <a:gd name="T46" fmla="*/ 502 w 818"/>
                    <a:gd name="T47" fmla="*/ 491 h 547"/>
                    <a:gd name="T48" fmla="*/ 419 w 818"/>
                    <a:gd name="T49" fmla="*/ 448 h 547"/>
                    <a:gd name="T50" fmla="*/ 323 w 818"/>
                    <a:gd name="T51" fmla="*/ 410 h 547"/>
                    <a:gd name="T52" fmla="*/ 277 w 818"/>
                    <a:gd name="T53" fmla="*/ 403 h 547"/>
                    <a:gd name="T54" fmla="*/ 272 w 818"/>
                    <a:gd name="T55" fmla="*/ 409 h 547"/>
                    <a:gd name="T56" fmla="*/ 277 w 818"/>
                    <a:gd name="T57" fmla="*/ 415 h 547"/>
                    <a:gd name="T58" fmla="*/ 316 w 818"/>
                    <a:gd name="T59" fmla="*/ 430 h 547"/>
                    <a:gd name="T60" fmla="*/ 406 w 818"/>
                    <a:gd name="T61" fmla="*/ 465 h 547"/>
                    <a:gd name="T62" fmla="*/ 485 w 818"/>
                    <a:gd name="T63" fmla="*/ 501 h 547"/>
                    <a:gd name="T64" fmla="*/ 566 w 818"/>
                    <a:gd name="T65" fmla="*/ 541 h 547"/>
                    <a:gd name="T66" fmla="*/ 316 w 818"/>
                    <a:gd name="T67" fmla="*/ 462 h 547"/>
                    <a:gd name="T68" fmla="*/ 127 w 818"/>
                    <a:gd name="T69" fmla="*/ 352 h 547"/>
                    <a:gd name="T70" fmla="*/ 14 w 818"/>
                    <a:gd name="T71" fmla="*/ 222 h 547"/>
                    <a:gd name="T72" fmla="*/ 4 w 818"/>
                    <a:gd name="T73" fmla="*/ 128 h 547"/>
                    <a:gd name="T74" fmla="*/ 26 w 818"/>
                    <a:gd name="T75" fmla="*/ 66 h 547"/>
                    <a:gd name="T76" fmla="*/ 76 w 818"/>
                    <a:gd name="T77" fmla="*/ 19 h 547"/>
                    <a:gd name="T78" fmla="*/ 215 w 818"/>
                    <a:gd name="T79" fmla="*/ 0 h 547"/>
                    <a:gd name="T80" fmla="*/ 436 w 818"/>
                    <a:gd name="T81" fmla="*/ 47 h 547"/>
                    <a:gd name="T82" fmla="*/ 607 w 818"/>
                    <a:gd name="T83" fmla="*/ 139 h 547"/>
                    <a:gd name="T84" fmla="*/ 730 w 818"/>
                    <a:gd name="T85" fmla="*/ 239 h 5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818" h="547">
                      <a:moveTo>
                        <a:pt x="730" y="239"/>
                      </a:moveTo>
                      <a:lnTo>
                        <a:pt x="742" y="256"/>
                      </a:lnTo>
                      <a:lnTo>
                        <a:pt x="752" y="273"/>
                      </a:lnTo>
                      <a:lnTo>
                        <a:pt x="757" y="289"/>
                      </a:lnTo>
                      <a:lnTo>
                        <a:pt x="759" y="306"/>
                      </a:lnTo>
                      <a:lnTo>
                        <a:pt x="762" y="322"/>
                      </a:lnTo>
                      <a:lnTo>
                        <a:pt x="762" y="338"/>
                      </a:lnTo>
                      <a:lnTo>
                        <a:pt x="762" y="355"/>
                      </a:lnTo>
                      <a:lnTo>
                        <a:pt x="762" y="373"/>
                      </a:lnTo>
                      <a:lnTo>
                        <a:pt x="762" y="391"/>
                      </a:lnTo>
                      <a:lnTo>
                        <a:pt x="759" y="409"/>
                      </a:lnTo>
                      <a:lnTo>
                        <a:pt x="747" y="399"/>
                      </a:lnTo>
                      <a:lnTo>
                        <a:pt x="737" y="389"/>
                      </a:lnTo>
                      <a:lnTo>
                        <a:pt x="725" y="378"/>
                      </a:lnTo>
                      <a:lnTo>
                        <a:pt x="715" y="368"/>
                      </a:lnTo>
                      <a:lnTo>
                        <a:pt x="708" y="358"/>
                      </a:lnTo>
                      <a:lnTo>
                        <a:pt x="698" y="347"/>
                      </a:lnTo>
                      <a:lnTo>
                        <a:pt x="688" y="337"/>
                      </a:lnTo>
                      <a:lnTo>
                        <a:pt x="678" y="326"/>
                      </a:lnTo>
                      <a:lnTo>
                        <a:pt x="666" y="317"/>
                      </a:lnTo>
                      <a:lnTo>
                        <a:pt x="654" y="306"/>
                      </a:lnTo>
                      <a:lnTo>
                        <a:pt x="634" y="314"/>
                      </a:lnTo>
                      <a:lnTo>
                        <a:pt x="818" y="491"/>
                      </a:lnTo>
                      <a:lnTo>
                        <a:pt x="794" y="491"/>
                      </a:lnTo>
                      <a:lnTo>
                        <a:pt x="769" y="474"/>
                      </a:lnTo>
                      <a:lnTo>
                        <a:pt x="745" y="456"/>
                      </a:lnTo>
                      <a:lnTo>
                        <a:pt x="723" y="438"/>
                      </a:lnTo>
                      <a:lnTo>
                        <a:pt x="701" y="418"/>
                      </a:lnTo>
                      <a:lnTo>
                        <a:pt x="676" y="400"/>
                      </a:lnTo>
                      <a:lnTo>
                        <a:pt x="654" y="381"/>
                      </a:lnTo>
                      <a:lnTo>
                        <a:pt x="629" y="363"/>
                      </a:lnTo>
                      <a:lnTo>
                        <a:pt x="605" y="345"/>
                      </a:lnTo>
                      <a:lnTo>
                        <a:pt x="576" y="329"/>
                      </a:lnTo>
                      <a:lnTo>
                        <a:pt x="546" y="314"/>
                      </a:lnTo>
                      <a:lnTo>
                        <a:pt x="546" y="330"/>
                      </a:lnTo>
                      <a:lnTo>
                        <a:pt x="774" y="506"/>
                      </a:lnTo>
                      <a:lnTo>
                        <a:pt x="772" y="507"/>
                      </a:lnTo>
                      <a:lnTo>
                        <a:pt x="769" y="509"/>
                      </a:lnTo>
                      <a:lnTo>
                        <a:pt x="764" y="509"/>
                      </a:lnTo>
                      <a:lnTo>
                        <a:pt x="762" y="510"/>
                      </a:lnTo>
                      <a:lnTo>
                        <a:pt x="757" y="511"/>
                      </a:lnTo>
                      <a:lnTo>
                        <a:pt x="754" y="511"/>
                      </a:lnTo>
                      <a:lnTo>
                        <a:pt x="750" y="512"/>
                      </a:lnTo>
                      <a:lnTo>
                        <a:pt x="747" y="513"/>
                      </a:lnTo>
                      <a:lnTo>
                        <a:pt x="745" y="514"/>
                      </a:lnTo>
                      <a:lnTo>
                        <a:pt x="742" y="515"/>
                      </a:lnTo>
                      <a:lnTo>
                        <a:pt x="718" y="498"/>
                      </a:lnTo>
                      <a:lnTo>
                        <a:pt x="691" y="481"/>
                      </a:lnTo>
                      <a:lnTo>
                        <a:pt x="661" y="463"/>
                      </a:lnTo>
                      <a:lnTo>
                        <a:pt x="634" y="443"/>
                      </a:lnTo>
                      <a:lnTo>
                        <a:pt x="602" y="425"/>
                      </a:lnTo>
                      <a:lnTo>
                        <a:pt x="573" y="407"/>
                      </a:lnTo>
                      <a:lnTo>
                        <a:pt x="544" y="389"/>
                      </a:lnTo>
                      <a:lnTo>
                        <a:pt x="512" y="371"/>
                      </a:lnTo>
                      <a:lnTo>
                        <a:pt x="482" y="354"/>
                      </a:lnTo>
                      <a:lnTo>
                        <a:pt x="451" y="338"/>
                      </a:lnTo>
                      <a:lnTo>
                        <a:pt x="441" y="342"/>
                      </a:lnTo>
                      <a:lnTo>
                        <a:pt x="465" y="361"/>
                      </a:lnTo>
                      <a:lnTo>
                        <a:pt x="492" y="378"/>
                      </a:lnTo>
                      <a:lnTo>
                        <a:pt x="522" y="397"/>
                      </a:lnTo>
                      <a:lnTo>
                        <a:pt x="549" y="415"/>
                      </a:lnTo>
                      <a:lnTo>
                        <a:pt x="578" y="433"/>
                      </a:lnTo>
                      <a:lnTo>
                        <a:pt x="607" y="450"/>
                      </a:lnTo>
                      <a:lnTo>
                        <a:pt x="637" y="467"/>
                      </a:lnTo>
                      <a:lnTo>
                        <a:pt x="664" y="486"/>
                      </a:lnTo>
                      <a:lnTo>
                        <a:pt x="691" y="503"/>
                      </a:lnTo>
                      <a:lnTo>
                        <a:pt x="715" y="520"/>
                      </a:lnTo>
                      <a:lnTo>
                        <a:pt x="598" y="547"/>
                      </a:lnTo>
                      <a:lnTo>
                        <a:pt x="598" y="533"/>
                      </a:lnTo>
                      <a:lnTo>
                        <a:pt x="563" y="520"/>
                      </a:lnTo>
                      <a:lnTo>
                        <a:pt x="531" y="506"/>
                      </a:lnTo>
                      <a:lnTo>
                        <a:pt x="502" y="491"/>
                      </a:lnTo>
                      <a:lnTo>
                        <a:pt x="475" y="477"/>
                      </a:lnTo>
                      <a:lnTo>
                        <a:pt x="448" y="462"/>
                      </a:lnTo>
                      <a:lnTo>
                        <a:pt x="419" y="448"/>
                      </a:lnTo>
                      <a:lnTo>
                        <a:pt x="389" y="434"/>
                      </a:lnTo>
                      <a:lnTo>
                        <a:pt x="357" y="422"/>
                      </a:lnTo>
                      <a:lnTo>
                        <a:pt x="323" y="410"/>
                      </a:lnTo>
                      <a:lnTo>
                        <a:pt x="281" y="400"/>
                      </a:lnTo>
                      <a:lnTo>
                        <a:pt x="279" y="401"/>
                      </a:lnTo>
                      <a:lnTo>
                        <a:pt x="277" y="403"/>
                      </a:lnTo>
                      <a:lnTo>
                        <a:pt x="274" y="405"/>
                      </a:lnTo>
                      <a:lnTo>
                        <a:pt x="272" y="407"/>
                      </a:lnTo>
                      <a:lnTo>
                        <a:pt x="272" y="409"/>
                      </a:lnTo>
                      <a:lnTo>
                        <a:pt x="272" y="411"/>
                      </a:lnTo>
                      <a:lnTo>
                        <a:pt x="274" y="413"/>
                      </a:lnTo>
                      <a:lnTo>
                        <a:pt x="277" y="415"/>
                      </a:lnTo>
                      <a:lnTo>
                        <a:pt x="279" y="416"/>
                      </a:lnTo>
                      <a:lnTo>
                        <a:pt x="281" y="417"/>
                      </a:lnTo>
                      <a:lnTo>
                        <a:pt x="316" y="430"/>
                      </a:lnTo>
                      <a:lnTo>
                        <a:pt x="348" y="442"/>
                      </a:lnTo>
                      <a:lnTo>
                        <a:pt x="377" y="454"/>
                      </a:lnTo>
                      <a:lnTo>
                        <a:pt x="406" y="465"/>
                      </a:lnTo>
                      <a:lnTo>
                        <a:pt x="433" y="477"/>
                      </a:lnTo>
                      <a:lnTo>
                        <a:pt x="460" y="488"/>
                      </a:lnTo>
                      <a:lnTo>
                        <a:pt x="485" y="501"/>
                      </a:lnTo>
                      <a:lnTo>
                        <a:pt x="512" y="513"/>
                      </a:lnTo>
                      <a:lnTo>
                        <a:pt x="539" y="527"/>
                      </a:lnTo>
                      <a:lnTo>
                        <a:pt x="566" y="541"/>
                      </a:lnTo>
                      <a:lnTo>
                        <a:pt x="477" y="519"/>
                      </a:lnTo>
                      <a:lnTo>
                        <a:pt x="394" y="491"/>
                      </a:lnTo>
                      <a:lnTo>
                        <a:pt x="316" y="462"/>
                      </a:lnTo>
                      <a:lnTo>
                        <a:pt x="245" y="429"/>
                      </a:lnTo>
                      <a:lnTo>
                        <a:pt x="181" y="392"/>
                      </a:lnTo>
                      <a:lnTo>
                        <a:pt x="127" y="352"/>
                      </a:lnTo>
                      <a:lnTo>
                        <a:pt x="80" y="311"/>
                      </a:lnTo>
                      <a:lnTo>
                        <a:pt x="41" y="267"/>
                      </a:lnTo>
                      <a:lnTo>
                        <a:pt x="14" y="222"/>
                      </a:lnTo>
                      <a:lnTo>
                        <a:pt x="0" y="174"/>
                      </a:lnTo>
                      <a:lnTo>
                        <a:pt x="2" y="151"/>
                      </a:lnTo>
                      <a:lnTo>
                        <a:pt x="4" y="128"/>
                      </a:lnTo>
                      <a:lnTo>
                        <a:pt x="9" y="106"/>
                      </a:lnTo>
                      <a:lnTo>
                        <a:pt x="17" y="86"/>
                      </a:lnTo>
                      <a:lnTo>
                        <a:pt x="26" y="66"/>
                      </a:lnTo>
                      <a:lnTo>
                        <a:pt x="39" y="49"/>
                      </a:lnTo>
                      <a:lnTo>
                        <a:pt x="56" y="33"/>
                      </a:lnTo>
                      <a:lnTo>
                        <a:pt x="76" y="19"/>
                      </a:lnTo>
                      <a:lnTo>
                        <a:pt x="100" y="9"/>
                      </a:lnTo>
                      <a:lnTo>
                        <a:pt x="132" y="1"/>
                      </a:lnTo>
                      <a:lnTo>
                        <a:pt x="215" y="0"/>
                      </a:lnTo>
                      <a:lnTo>
                        <a:pt x="294" y="8"/>
                      </a:lnTo>
                      <a:lnTo>
                        <a:pt x="367" y="24"/>
                      </a:lnTo>
                      <a:lnTo>
                        <a:pt x="436" y="47"/>
                      </a:lnTo>
                      <a:lnTo>
                        <a:pt x="497" y="74"/>
                      </a:lnTo>
                      <a:lnTo>
                        <a:pt x="556" y="106"/>
                      </a:lnTo>
                      <a:lnTo>
                        <a:pt x="607" y="139"/>
                      </a:lnTo>
                      <a:lnTo>
                        <a:pt x="654" y="174"/>
                      </a:lnTo>
                      <a:lnTo>
                        <a:pt x="696" y="208"/>
                      </a:lnTo>
                      <a:lnTo>
                        <a:pt x="730" y="239"/>
                      </a:lnTo>
                      <a:lnTo>
                        <a:pt x="730" y="239"/>
                      </a:lnTo>
                      <a:close/>
                    </a:path>
                  </a:pathLst>
                </a:custGeom>
                <a:solidFill>
                  <a:srgbClr val="B347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47535" name="Rectangle 79"/>
              <p:cNvSpPr>
                <a:spLocks noChangeArrowheads="1"/>
              </p:cNvSpPr>
              <p:nvPr/>
            </p:nvSpPr>
            <p:spPr bwMode="auto">
              <a:xfrm>
                <a:off x="717" y="1238"/>
                <a:ext cx="4338" cy="2401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grpSp>
            <p:nvGrpSpPr>
              <p:cNvPr id="147536" name="Group 80"/>
              <p:cNvGrpSpPr>
                <a:grpSpLocks/>
              </p:cNvGrpSpPr>
              <p:nvPr/>
            </p:nvGrpSpPr>
            <p:grpSpPr bwMode="auto">
              <a:xfrm>
                <a:off x="226" y="1515"/>
                <a:ext cx="5350" cy="528"/>
                <a:chOff x="211" y="1521"/>
                <a:chExt cx="5350" cy="528"/>
              </a:xfrm>
            </p:grpSpPr>
            <p:sp>
              <p:nvSpPr>
                <p:cNvPr id="147537" name="Freeform 81"/>
                <p:cNvSpPr>
                  <a:spLocks/>
                </p:cNvSpPr>
                <p:nvPr/>
              </p:nvSpPr>
              <p:spPr bwMode="auto">
                <a:xfrm>
                  <a:off x="5125" y="1521"/>
                  <a:ext cx="414" cy="159"/>
                </a:xfrm>
                <a:custGeom>
                  <a:avLst/>
                  <a:gdLst>
                    <a:gd name="T0" fmla="*/ 405 w 414"/>
                    <a:gd name="T1" fmla="*/ 90 h 159"/>
                    <a:gd name="T2" fmla="*/ 410 w 414"/>
                    <a:gd name="T3" fmla="*/ 97 h 159"/>
                    <a:gd name="T4" fmla="*/ 412 w 414"/>
                    <a:gd name="T5" fmla="*/ 103 h 159"/>
                    <a:gd name="T6" fmla="*/ 414 w 414"/>
                    <a:gd name="T7" fmla="*/ 110 h 159"/>
                    <a:gd name="T8" fmla="*/ 414 w 414"/>
                    <a:gd name="T9" fmla="*/ 116 h 159"/>
                    <a:gd name="T10" fmla="*/ 414 w 414"/>
                    <a:gd name="T11" fmla="*/ 122 h 159"/>
                    <a:gd name="T12" fmla="*/ 412 w 414"/>
                    <a:gd name="T13" fmla="*/ 128 h 159"/>
                    <a:gd name="T14" fmla="*/ 407 w 414"/>
                    <a:gd name="T15" fmla="*/ 134 h 159"/>
                    <a:gd name="T16" fmla="*/ 400 w 414"/>
                    <a:gd name="T17" fmla="*/ 138 h 159"/>
                    <a:gd name="T18" fmla="*/ 392 w 414"/>
                    <a:gd name="T19" fmla="*/ 143 h 159"/>
                    <a:gd name="T20" fmla="*/ 380 w 414"/>
                    <a:gd name="T21" fmla="*/ 145 h 159"/>
                    <a:gd name="T22" fmla="*/ 380 w 414"/>
                    <a:gd name="T23" fmla="*/ 158 h 159"/>
                    <a:gd name="T24" fmla="*/ 368 w 414"/>
                    <a:gd name="T25" fmla="*/ 159 h 159"/>
                    <a:gd name="T26" fmla="*/ 356 w 414"/>
                    <a:gd name="T27" fmla="*/ 159 h 159"/>
                    <a:gd name="T28" fmla="*/ 346 w 414"/>
                    <a:gd name="T29" fmla="*/ 158 h 159"/>
                    <a:gd name="T30" fmla="*/ 334 w 414"/>
                    <a:gd name="T31" fmla="*/ 156 h 159"/>
                    <a:gd name="T32" fmla="*/ 324 w 414"/>
                    <a:gd name="T33" fmla="*/ 152 h 159"/>
                    <a:gd name="T34" fmla="*/ 311 w 414"/>
                    <a:gd name="T35" fmla="*/ 149 h 159"/>
                    <a:gd name="T36" fmla="*/ 302 w 414"/>
                    <a:gd name="T37" fmla="*/ 145 h 159"/>
                    <a:gd name="T38" fmla="*/ 289 w 414"/>
                    <a:gd name="T39" fmla="*/ 142 h 159"/>
                    <a:gd name="T40" fmla="*/ 277 w 414"/>
                    <a:gd name="T41" fmla="*/ 140 h 159"/>
                    <a:gd name="T42" fmla="*/ 265 w 414"/>
                    <a:gd name="T43" fmla="*/ 137 h 159"/>
                    <a:gd name="T44" fmla="*/ 265 w 414"/>
                    <a:gd name="T45" fmla="*/ 125 h 159"/>
                    <a:gd name="T46" fmla="*/ 235 w 414"/>
                    <a:gd name="T47" fmla="*/ 113 h 159"/>
                    <a:gd name="T48" fmla="*/ 206 w 414"/>
                    <a:gd name="T49" fmla="*/ 103 h 159"/>
                    <a:gd name="T50" fmla="*/ 174 w 414"/>
                    <a:gd name="T51" fmla="*/ 93 h 159"/>
                    <a:gd name="T52" fmla="*/ 142 w 414"/>
                    <a:gd name="T53" fmla="*/ 82 h 159"/>
                    <a:gd name="T54" fmla="*/ 113 w 414"/>
                    <a:gd name="T55" fmla="*/ 72 h 159"/>
                    <a:gd name="T56" fmla="*/ 84 w 414"/>
                    <a:gd name="T57" fmla="*/ 61 h 159"/>
                    <a:gd name="T58" fmla="*/ 59 w 414"/>
                    <a:gd name="T59" fmla="*/ 48 h 159"/>
                    <a:gd name="T60" fmla="*/ 34 w 414"/>
                    <a:gd name="T61" fmla="*/ 34 h 159"/>
                    <a:gd name="T62" fmla="*/ 15 w 414"/>
                    <a:gd name="T63" fmla="*/ 20 h 159"/>
                    <a:gd name="T64" fmla="*/ 0 w 414"/>
                    <a:gd name="T65" fmla="*/ 1 h 159"/>
                    <a:gd name="T66" fmla="*/ 42 w 414"/>
                    <a:gd name="T67" fmla="*/ 0 h 159"/>
                    <a:gd name="T68" fmla="*/ 81 w 414"/>
                    <a:gd name="T69" fmla="*/ 0 h 159"/>
                    <a:gd name="T70" fmla="*/ 123 w 414"/>
                    <a:gd name="T71" fmla="*/ 4 h 159"/>
                    <a:gd name="T72" fmla="*/ 162 w 414"/>
                    <a:gd name="T73" fmla="*/ 9 h 159"/>
                    <a:gd name="T74" fmla="*/ 201 w 414"/>
                    <a:gd name="T75" fmla="*/ 17 h 159"/>
                    <a:gd name="T76" fmla="*/ 238 w 414"/>
                    <a:gd name="T77" fmla="*/ 25 h 159"/>
                    <a:gd name="T78" fmla="*/ 275 w 414"/>
                    <a:gd name="T79" fmla="*/ 36 h 159"/>
                    <a:gd name="T80" fmla="*/ 311 w 414"/>
                    <a:gd name="T81" fmla="*/ 47 h 159"/>
                    <a:gd name="T82" fmla="*/ 346 w 414"/>
                    <a:gd name="T83" fmla="*/ 58 h 159"/>
                    <a:gd name="T84" fmla="*/ 380 w 414"/>
                    <a:gd name="T85" fmla="*/ 70 h 159"/>
                    <a:gd name="T86" fmla="*/ 405 w 414"/>
                    <a:gd name="T87" fmla="*/ 90 h 159"/>
                    <a:gd name="T88" fmla="*/ 405 w 414"/>
                    <a:gd name="T89" fmla="*/ 90 h 1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414" h="159">
                      <a:moveTo>
                        <a:pt x="405" y="90"/>
                      </a:moveTo>
                      <a:lnTo>
                        <a:pt x="410" y="97"/>
                      </a:lnTo>
                      <a:lnTo>
                        <a:pt x="412" y="103"/>
                      </a:lnTo>
                      <a:lnTo>
                        <a:pt x="414" y="110"/>
                      </a:lnTo>
                      <a:lnTo>
                        <a:pt x="414" y="116"/>
                      </a:lnTo>
                      <a:lnTo>
                        <a:pt x="414" y="122"/>
                      </a:lnTo>
                      <a:lnTo>
                        <a:pt x="412" y="128"/>
                      </a:lnTo>
                      <a:lnTo>
                        <a:pt x="407" y="134"/>
                      </a:lnTo>
                      <a:lnTo>
                        <a:pt x="400" y="138"/>
                      </a:lnTo>
                      <a:lnTo>
                        <a:pt x="392" y="143"/>
                      </a:lnTo>
                      <a:lnTo>
                        <a:pt x="380" y="145"/>
                      </a:lnTo>
                      <a:lnTo>
                        <a:pt x="380" y="158"/>
                      </a:lnTo>
                      <a:lnTo>
                        <a:pt x="368" y="159"/>
                      </a:lnTo>
                      <a:lnTo>
                        <a:pt x="356" y="159"/>
                      </a:lnTo>
                      <a:lnTo>
                        <a:pt x="346" y="158"/>
                      </a:lnTo>
                      <a:lnTo>
                        <a:pt x="334" y="156"/>
                      </a:lnTo>
                      <a:lnTo>
                        <a:pt x="324" y="152"/>
                      </a:lnTo>
                      <a:lnTo>
                        <a:pt x="311" y="149"/>
                      </a:lnTo>
                      <a:lnTo>
                        <a:pt x="302" y="145"/>
                      </a:lnTo>
                      <a:lnTo>
                        <a:pt x="289" y="142"/>
                      </a:lnTo>
                      <a:lnTo>
                        <a:pt x="277" y="140"/>
                      </a:lnTo>
                      <a:lnTo>
                        <a:pt x="265" y="137"/>
                      </a:lnTo>
                      <a:lnTo>
                        <a:pt x="265" y="125"/>
                      </a:lnTo>
                      <a:lnTo>
                        <a:pt x="235" y="113"/>
                      </a:lnTo>
                      <a:lnTo>
                        <a:pt x="206" y="103"/>
                      </a:lnTo>
                      <a:lnTo>
                        <a:pt x="174" y="93"/>
                      </a:lnTo>
                      <a:lnTo>
                        <a:pt x="142" y="82"/>
                      </a:lnTo>
                      <a:lnTo>
                        <a:pt x="113" y="72"/>
                      </a:lnTo>
                      <a:lnTo>
                        <a:pt x="84" y="61"/>
                      </a:lnTo>
                      <a:lnTo>
                        <a:pt x="59" y="48"/>
                      </a:lnTo>
                      <a:lnTo>
                        <a:pt x="34" y="34"/>
                      </a:lnTo>
                      <a:lnTo>
                        <a:pt x="15" y="20"/>
                      </a:lnTo>
                      <a:lnTo>
                        <a:pt x="0" y="1"/>
                      </a:lnTo>
                      <a:lnTo>
                        <a:pt x="42" y="0"/>
                      </a:lnTo>
                      <a:lnTo>
                        <a:pt x="81" y="0"/>
                      </a:lnTo>
                      <a:lnTo>
                        <a:pt x="123" y="4"/>
                      </a:lnTo>
                      <a:lnTo>
                        <a:pt x="162" y="9"/>
                      </a:lnTo>
                      <a:lnTo>
                        <a:pt x="201" y="17"/>
                      </a:lnTo>
                      <a:lnTo>
                        <a:pt x="238" y="25"/>
                      </a:lnTo>
                      <a:lnTo>
                        <a:pt x="275" y="36"/>
                      </a:lnTo>
                      <a:lnTo>
                        <a:pt x="311" y="47"/>
                      </a:lnTo>
                      <a:lnTo>
                        <a:pt x="346" y="58"/>
                      </a:lnTo>
                      <a:lnTo>
                        <a:pt x="380" y="70"/>
                      </a:lnTo>
                      <a:lnTo>
                        <a:pt x="405" y="90"/>
                      </a:lnTo>
                      <a:lnTo>
                        <a:pt x="405" y="90"/>
                      </a:lnTo>
                      <a:close/>
                    </a:path>
                  </a:pathLst>
                </a:custGeom>
                <a:solidFill>
                  <a:srgbClr val="CC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7538" name="Freeform 82"/>
                <p:cNvSpPr>
                  <a:spLocks/>
                </p:cNvSpPr>
                <p:nvPr/>
              </p:nvSpPr>
              <p:spPr bwMode="auto">
                <a:xfrm>
                  <a:off x="235" y="1575"/>
                  <a:ext cx="486" cy="153"/>
                </a:xfrm>
                <a:custGeom>
                  <a:avLst/>
                  <a:gdLst>
                    <a:gd name="T0" fmla="*/ 486 w 486"/>
                    <a:gd name="T1" fmla="*/ 33 h 153"/>
                    <a:gd name="T2" fmla="*/ 446 w 486"/>
                    <a:gd name="T3" fmla="*/ 50 h 153"/>
                    <a:gd name="T4" fmla="*/ 405 w 486"/>
                    <a:gd name="T5" fmla="*/ 65 h 153"/>
                    <a:gd name="T6" fmla="*/ 361 w 486"/>
                    <a:gd name="T7" fmla="*/ 79 h 153"/>
                    <a:gd name="T8" fmla="*/ 316 w 486"/>
                    <a:gd name="T9" fmla="*/ 90 h 153"/>
                    <a:gd name="T10" fmla="*/ 272 w 486"/>
                    <a:gd name="T11" fmla="*/ 102 h 153"/>
                    <a:gd name="T12" fmla="*/ 228 w 486"/>
                    <a:gd name="T13" fmla="*/ 113 h 153"/>
                    <a:gd name="T14" fmla="*/ 182 w 486"/>
                    <a:gd name="T15" fmla="*/ 122 h 153"/>
                    <a:gd name="T16" fmla="*/ 138 w 486"/>
                    <a:gd name="T17" fmla="*/ 132 h 153"/>
                    <a:gd name="T18" fmla="*/ 91 w 486"/>
                    <a:gd name="T19" fmla="*/ 143 h 153"/>
                    <a:gd name="T20" fmla="*/ 44 w 486"/>
                    <a:gd name="T21" fmla="*/ 153 h 153"/>
                    <a:gd name="T22" fmla="*/ 57 w 486"/>
                    <a:gd name="T23" fmla="*/ 148 h 153"/>
                    <a:gd name="T24" fmla="*/ 44 w 486"/>
                    <a:gd name="T25" fmla="*/ 147 h 153"/>
                    <a:gd name="T26" fmla="*/ 37 w 486"/>
                    <a:gd name="T27" fmla="*/ 145 h 153"/>
                    <a:gd name="T28" fmla="*/ 30 w 486"/>
                    <a:gd name="T29" fmla="*/ 140 h 153"/>
                    <a:gd name="T30" fmla="*/ 25 w 486"/>
                    <a:gd name="T31" fmla="*/ 135 h 153"/>
                    <a:gd name="T32" fmla="*/ 22 w 486"/>
                    <a:gd name="T33" fmla="*/ 129 h 153"/>
                    <a:gd name="T34" fmla="*/ 20 w 486"/>
                    <a:gd name="T35" fmla="*/ 123 h 153"/>
                    <a:gd name="T36" fmla="*/ 15 w 486"/>
                    <a:gd name="T37" fmla="*/ 116 h 153"/>
                    <a:gd name="T38" fmla="*/ 13 w 486"/>
                    <a:gd name="T39" fmla="*/ 110 h 153"/>
                    <a:gd name="T40" fmla="*/ 8 w 486"/>
                    <a:gd name="T41" fmla="*/ 104 h 153"/>
                    <a:gd name="T42" fmla="*/ 0 w 486"/>
                    <a:gd name="T43" fmla="*/ 98 h 153"/>
                    <a:gd name="T44" fmla="*/ 30 w 486"/>
                    <a:gd name="T45" fmla="*/ 81 h 153"/>
                    <a:gd name="T46" fmla="*/ 64 w 486"/>
                    <a:gd name="T47" fmla="*/ 66 h 153"/>
                    <a:gd name="T48" fmla="*/ 101 w 486"/>
                    <a:gd name="T49" fmla="*/ 54 h 153"/>
                    <a:gd name="T50" fmla="*/ 142 w 486"/>
                    <a:gd name="T51" fmla="*/ 43 h 153"/>
                    <a:gd name="T52" fmla="*/ 187 w 486"/>
                    <a:gd name="T53" fmla="*/ 34 h 153"/>
                    <a:gd name="T54" fmla="*/ 231 w 486"/>
                    <a:gd name="T55" fmla="*/ 26 h 153"/>
                    <a:gd name="T56" fmla="*/ 277 w 486"/>
                    <a:gd name="T57" fmla="*/ 19 h 153"/>
                    <a:gd name="T58" fmla="*/ 324 w 486"/>
                    <a:gd name="T59" fmla="*/ 12 h 153"/>
                    <a:gd name="T60" fmla="*/ 370 w 486"/>
                    <a:gd name="T61" fmla="*/ 7 h 153"/>
                    <a:gd name="T62" fmla="*/ 417 w 486"/>
                    <a:gd name="T63" fmla="*/ 1 h 153"/>
                    <a:gd name="T64" fmla="*/ 432 w 486"/>
                    <a:gd name="T65" fmla="*/ 0 h 153"/>
                    <a:gd name="T66" fmla="*/ 444 w 486"/>
                    <a:gd name="T67" fmla="*/ 1 h 153"/>
                    <a:gd name="T68" fmla="*/ 454 w 486"/>
                    <a:gd name="T69" fmla="*/ 4 h 153"/>
                    <a:gd name="T70" fmla="*/ 459 w 486"/>
                    <a:gd name="T71" fmla="*/ 8 h 153"/>
                    <a:gd name="T72" fmla="*/ 464 w 486"/>
                    <a:gd name="T73" fmla="*/ 12 h 153"/>
                    <a:gd name="T74" fmla="*/ 468 w 486"/>
                    <a:gd name="T75" fmla="*/ 17 h 153"/>
                    <a:gd name="T76" fmla="*/ 471 w 486"/>
                    <a:gd name="T77" fmla="*/ 22 h 153"/>
                    <a:gd name="T78" fmla="*/ 476 w 486"/>
                    <a:gd name="T79" fmla="*/ 26 h 153"/>
                    <a:gd name="T80" fmla="*/ 481 w 486"/>
                    <a:gd name="T81" fmla="*/ 31 h 153"/>
                    <a:gd name="T82" fmla="*/ 486 w 486"/>
                    <a:gd name="T83" fmla="*/ 33 h 153"/>
                    <a:gd name="T84" fmla="*/ 486 w 486"/>
                    <a:gd name="T85" fmla="*/ 33 h 1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86" h="153">
                      <a:moveTo>
                        <a:pt x="486" y="33"/>
                      </a:moveTo>
                      <a:lnTo>
                        <a:pt x="446" y="50"/>
                      </a:lnTo>
                      <a:lnTo>
                        <a:pt x="405" y="65"/>
                      </a:lnTo>
                      <a:lnTo>
                        <a:pt x="361" y="79"/>
                      </a:lnTo>
                      <a:lnTo>
                        <a:pt x="316" y="90"/>
                      </a:lnTo>
                      <a:lnTo>
                        <a:pt x="272" y="102"/>
                      </a:lnTo>
                      <a:lnTo>
                        <a:pt x="228" y="113"/>
                      </a:lnTo>
                      <a:lnTo>
                        <a:pt x="182" y="122"/>
                      </a:lnTo>
                      <a:lnTo>
                        <a:pt x="138" y="132"/>
                      </a:lnTo>
                      <a:lnTo>
                        <a:pt x="91" y="143"/>
                      </a:lnTo>
                      <a:lnTo>
                        <a:pt x="44" y="153"/>
                      </a:lnTo>
                      <a:lnTo>
                        <a:pt x="57" y="148"/>
                      </a:lnTo>
                      <a:lnTo>
                        <a:pt x="44" y="147"/>
                      </a:lnTo>
                      <a:lnTo>
                        <a:pt x="37" y="145"/>
                      </a:lnTo>
                      <a:lnTo>
                        <a:pt x="30" y="140"/>
                      </a:lnTo>
                      <a:lnTo>
                        <a:pt x="25" y="135"/>
                      </a:lnTo>
                      <a:lnTo>
                        <a:pt x="22" y="129"/>
                      </a:lnTo>
                      <a:lnTo>
                        <a:pt x="20" y="123"/>
                      </a:lnTo>
                      <a:lnTo>
                        <a:pt x="15" y="116"/>
                      </a:lnTo>
                      <a:lnTo>
                        <a:pt x="13" y="110"/>
                      </a:lnTo>
                      <a:lnTo>
                        <a:pt x="8" y="104"/>
                      </a:lnTo>
                      <a:lnTo>
                        <a:pt x="0" y="98"/>
                      </a:lnTo>
                      <a:lnTo>
                        <a:pt x="30" y="81"/>
                      </a:lnTo>
                      <a:lnTo>
                        <a:pt x="64" y="66"/>
                      </a:lnTo>
                      <a:lnTo>
                        <a:pt x="101" y="54"/>
                      </a:lnTo>
                      <a:lnTo>
                        <a:pt x="142" y="43"/>
                      </a:lnTo>
                      <a:lnTo>
                        <a:pt x="187" y="34"/>
                      </a:lnTo>
                      <a:lnTo>
                        <a:pt x="231" y="26"/>
                      </a:lnTo>
                      <a:lnTo>
                        <a:pt x="277" y="19"/>
                      </a:lnTo>
                      <a:lnTo>
                        <a:pt x="324" y="12"/>
                      </a:lnTo>
                      <a:lnTo>
                        <a:pt x="370" y="7"/>
                      </a:lnTo>
                      <a:lnTo>
                        <a:pt x="417" y="1"/>
                      </a:lnTo>
                      <a:lnTo>
                        <a:pt x="432" y="0"/>
                      </a:lnTo>
                      <a:lnTo>
                        <a:pt x="444" y="1"/>
                      </a:lnTo>
                      <a:lnTo>
                        <a:pt x="454" y="4"/>
                      </a:lnTo>
                      <a:lnTo>
                        <a:pt x="459" y="8"/>
                      </a:lnTo>
                      <a:lnTo>
                        <a:pt x="464" y="12"/>
                      </a:lnTo>
                      <a:lnTo>
                        <a:pt x="468" y="17"/>
                      </a:lnTo>
                      <a:lnTo>
                        <a:pt x="471" y="22"/>
                      </a:lnTo>
                      <a:lnTo>
                        <a:pt x="476" y="26"/>
                      </a:lnTo>
                      <a:lnTo>
                        <a:pt x="481" y="31"/>
                      </a:lnTo>
                      <a:lnTo>
                        <a:pt x="486" y="33"/>
                      </a:lnTo>
                      <a:lnTo>
                        <a:pt x="486" y="33"/>
                      </a:lnTo>
                      <a:close/>
                    </a:path>
                  </a:pathLst>
                </a:custGeom>
                <a:solidFill>
                  <a:srgbClr val="CC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7539" name="Freeform 83"/>
                <p:cNvSpPr>
                  <a:spLocks/>
                </p:cNvSpPr>
                <p:nvPr/>
              </p:nvSpPr>
              <p:spPr bwMode="auto">
                <a:xfrm>
                  <a:off x="5020" y="1621"/>
                  <a:ext cx="541" cy="161"/>
                </a:xfrm>
                <a:custGeom>
                  <a:avLst/>
                  <a:gdLst>
                    <a:gd name="T0" fmla="*/ 522 w 541"/>
                    <a:gd name="T1" fmla="*/ 99 h 161"/>
                    <a:gd name="T2" fmla="*/ 527 w 541"/>
                    <a:gd name="T3" fmla="*/ 104 h 161"/>
                    <a:gd name="T4" fmla="*/ 534 w 541"/>
                    <a:gd name="T5" fmla="*/ 109 h 161"/>
                    <a:gd name="T6" fmla="*/ 537 w 541"/>
                    <a:gd name="T7" fmla="*/ 115 h 161"/>
                    <a:gd name="T8" fmla="*/ 541 w 541"/>
                    <a:gd name="T9" fmla="*/ 120 h 161"/>
                    <a:gd name="T10" fmla="*/ 541 w 541"/>
                    <a:gd name="T11" fmla="*/ 125 h 161"/>
                    <a:gd name="T12" fmla="*/ 541 w 541"/>
                    <a:gd name="T13" fmla="*/ 131 h 161"/>
                    <a:gd name="T14" fmla="*/ 541 w 541"/>
                    <a:gd name="T15" fmla="*/ 137 h 161"/>
                    <a:gd name="T16" fmla="*/ 537 w 541"/>
                    <a:gd name="T17" fmla="*/ 141 h 161"/>
                    <a:gd name="T18" fmla="*/ 529 w 541"/>
                    <a:gd name="T19" fmla="*/ 147 h 161"/>
                    <a:gd name="T20" fmla="*/ 522 w 541"/>
                    <a:gd name="T21" fmla="*/ 152 h 161"/>
                    <a:gd name="T22" fmla="*/ 502 w 541"/>
                    <a:gd name="T23" fmla="*/ 161 h 161"/>
                    <a:gd name="T24" fmla="*/ 456 w 541"/>
                    <a:gd name="T25" fmla="*/ 144 h 161"/>
                    <a:gd name="T26" fmla="*/ 402 w 541"/>
                    <a:gd name="T27" fmla="*/ 130 h 161"/>
                    <a:gd name="T28" fmla="*/ 345 w 541"/>
                    <a:gd name="T29" fmla="*/ 118 h 161"/>
                    <a:gd name="T30" fmla="*/ 289 w 541"/>
                    <a:gd name="T31" fmla="*/ 109 h 161"/>
                    <a:gd name="T32" fmla="*/ 230 w 541"/>
                    <a:gd name="T33" fmla="*/ 99 h 161"/>
                    <a:gd name="T34" fmla="*/ 174 w 541"/>
                    <a:gd name="T35" fmla="*/ 89 h 161"/>
                    <a:gd name="T36" fmla="*/ 122 w 541"/>
                    <a:gd name="T37" fmla="*/ 77 h 161"/>
                    <a:gd name="T38" fmla="*/ 73 w 541"/>
                    <a:gd name="T39" fmla="*/ 61 h 161"/>
                    <a:gd name="T40" fmla="*/ 32 w 541"/>
                    <a:gd name="T41" fmla="*/ 42 h 161"/>
                    <a:gd name="T42" fmla="*/ 0 w 541"/>
                    <a:gd name="T43" fmla="*/ 17 h 161"/>
                    <a:gd name="T44" fmla="*/ 7 w 541"/>
                    <a:gd name="T45" fmla="*/ 9 h 161"/>
                    <a:gd name="T46" fmla="*/ 19 w 541"/>
                    <a:gd name="T47" fmla="*/ 3 h 161"/>
                    <a:gd name="T48" fmla="*/ 37 w 541"/>
                    <a:gd name="T49" fmla="*/ 1 h 161"/>
                    <a:gd name="T50" fmla="*/ 59 w 541"/>
                    <a:gd name="T51" fmla="*/ 0 h 161"/>
                    <a:gd name="T52" fmla="*/ 81 w 541"/>
                    <a:gd name="T53" fmla="*/ 0 h 161"/>
                    <a:gd name="T54" fmla="*/ 105 w 541"/>
                    <a:gd name="T55" fmla="*/ 2 h 161"/>
                    <a:gd name="T56" fmla="*/ 130 w 541"/>
                    <a:gd name="T57" fmla="*/ 4 h 161"/>
                    <a:gd name="T58" fmla="*/ 152 w 541"/>
                    <a:gd name="T59" fmla="*/ 6 h 161"/>
                    <a:gd name="T60" fmla="*/ 176 w 541"/>
                    <a:gd name="T61" fmla="*/ 10 h 161"/>
                    <a:gd name="T62" fmla="*/ 193 w 541"/>
                    <a:gd name="T63" fmla="*/ 11 h 161"/>
                    <a:gd name="T64" fmla="*/ 522 w 541"/>
                    <a:gd name="T65" fmla="*/ 99 h 161"/>
                    <a:gd name="T66" fmla="*/ 522 w 541"/>
                    <a:gd name="T67" fmla="*/ 99 h 1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541" h="161">
                      <a:moveTo>
                        <a:pt x="522" y="99"/>
                      </a:moveTo>
                      <a:lnTo>
                        <a:pt x="527" y="104"/>
                      </a:lnTo>
                      <a:lnTo>
                        <a:pt x="534" y="109"/>
                      </a:lnTo>
                      <a:lnTo>
                        <a:pt x="537" y="115"/>
                      </a:lnTo>
                      <a:lnTo>
                        <a:pt x="541" y="120"/>
                      </a:lnTo>
                      <a:lnTo>
                        <a:pt x="541" y="125"/>
                      </a:lnTo>
                      <a:lnTo>
                        <a:pt x="541" y="131"/>
                      </a:lnTo>
                      <a:lnTo>
                        <a:pt x="541" y="137"/>
                      </a:lnTo>
                      <a:lnTo>
                        <a:pt x="537" y="141"/>
                      </a:lnTo>
                      <a:lnTo>
                        <a:pt x="529" y="147"/>
                      </a:lnTo>
                      <a:lnTo>
                        <a:pt x="522" y="152"/>
                      </a:lnTo>
                      <a:lnTo>
                        <a:pt x="502" y="161"/>
                      </a:lnTo>
                      <a:lnTo>
                        <a:pt x="456" y="144"/>
                      </a:lnTo>
                      <a:lnTo>
                        <a:pt x="402" y="130"/>
                      </a:lnTo>
                      <a:lnTo>
                        <a:pt x="345" y="118"/>
                      </a:lnTo>
                      <a:lnTo>
                        <a:pt x="289" y="109"/>
                      </a:lnTo>
                      <a:lnTo>
                        <a:pt x="230" y="99"/>
                      </a:lnTo>
                      <a:lnTo>
                        <a:pt x="174" y="89"/>
                      </a:lnTo>
                      <a:lnTo>
                        <a:pt x="122" y="77"/>
                      </a:lnTo>
                      <a:lnTo>
                        <a:pt x="73" y="61"/>
                      </a:lnTo>
                      <a:lnTo>
                        <a:pt x="32" y="42"/>
                      </a:lnTo>
                      <a:lnTo>
                        <a:pt x="0" y="17"/>
                      </a:lnTo>
                      <a:lnTo>
                        <a:pt x="7" y="9"/>
                      </a:lnTo>
                      <a:lnTo>
                        <a:pt x="19" y="3"/>
                      </a:lnTo>
                      <a:lnTo>
                        <a:pt x="37" y="1"/>
                      </a:lnTo>
                      <a:lnTo>
                        <a:pt x="59" y="0"/>
                      </a:lnTo>
                      <a:lnTo>
                        <a:pt x="81" y="0"/>
                      </a:lnTo>
                      <a:lnTo>
                        <a:pt x="105" y="2"/>
                      </a:lnTo>
                      <a:lnTo>
                        <a:pt x="130" y="4"/>
                      </a:lnTo>
                      <a:lnTo>
                        <a:pt x="152" y="6"/>
                      </a:lnTo>
                      <a:lnTo>
                        <a:pt x="176" y="10"/>
                      </a:lnTo>
                      <a:lnTo>
                        <a:pt x="193" y="11"/>
                      </a:lnTo>
                      <a:lnTo>
                        <a:pt x="522" y="99"/>
                      </a:lnTo>
                      <a:lnTo>
                        <a:pt x="522" y="99"/>
                      </a:lnTo>
                      <a:close/>
                    </a:path>
                  </a:pathLst>
                </a:custGeom>
                <a:solidFill>
                  <a:srgbClr val="CC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7540" name="Freeform 84"/>
                <p:cNvSpPr>
                  <a:spLocks/>
                </p:cNvSpPr>
                <p:nvPr/>
              </p:nvSpPr>
              <p:spPr bwMode="auto">
                <a:xfrm>
                  <a:off x="221" y="1694"/>
                  <a:ext cx="573" cy="120"/>
                </a:xfrm>
                <a:custGeom>
                  <a:avLst/>
                  <a:gdLst>
                    <a:gd name="T0" fmla="*/ 573 w 573"/>
                    <a:gd name="T1" fmla="*/ 5 h 120"/>
                    <a:gd name="T2" fmla="*/ 573 w 573"/>
                    <a:gd name="T3" fmla="*/ 16 h 120"/>
                    <a:gd name="T4" fmla="*/ 566 w 573"/>
                    <a:gd name="T5" fmla="*/ 24 h 120"/>
                    <a:gd name="T6" fmla="*/ 554 w 573"/>
                    <a:gd name="T7" fmla="*/ 32 h 120"/>
                    <a:gd name="T8" fmla="*/ 536 w 573"/>
                    <a:gd name="T9" fmla="*/ 39 h 120"/>
                    <a:gd name="T10" fmla="*/ 517 w 573"/>
                    <a:gd name="T11" fmla="*/ 44 h 120"/>
                    <a:gd name="T12" fmla="*/ 497 w 573"/>
                    <a:gd name="T13" fmla="*/ 51 h 120"/>
                    <a:gd name="T14" fmla="*/ 478 w 573"/>
                    <a:gd name="T15" fmla="*/ 57 h 120"/>
                    <a:gd name="T16" fmla="*/ 458 w 573"/>
                    <a:gd name="T17" fmla="*/ 64 h 120"/>
                    <a:gd name="T18" fmla="*/ 443 w 573"/>
                    <a:gd name="T19" fmla="*/ 71 h 120"/>
                    <a:gd name="T20" fmla="*/ 431 w 573"/>
                    <a:gd name="T21" fmla="*/ 79 h 120"/>
                    <a:gd name="T22" fmla="*/ 389 w 573"/>
                    <a:gd name="T23" fmla="*/ 80 h 120"/>
                    <a:gd name="T24" fmla="*/ 345 w 573"/>
                    <a:gd name="T25" fmla="*/ 82 h 120"/>
                    <a:gd name="T26" fmla="*/ 301 w 573"/>
                    <a:gd name="T27" fmla="*/ 84 h 120"/>
                    <a:gd name="T28" fmla="*/ 257 w 573"/>
                    <a:gd name="T29" fmla="*/ 88 h 120"/>
                    <a:gd name="T30" fmla="*/ 213 w 573"/>
                    <a:gd name="T31" fmla="*/ 92 h 120"/>
                    <a:gd name="T32" fmla="*/ 169 w 573"/>
                    <a:gd name="T33" fmla="*/ 97 h 120"/>
                    <a:gd name="T34" fmla="*/ 127 w 573"/>
                    <a:gd name="T35" fmla="*/ 101 h 120"/>
                    <a:gd name="T36" fmla="*/ 85 w 573"/>
                    <a:gd name="T37" fmla="*/ 107 h 120"/>
                    <a:gd name="T38" fmla="*/ 46 w 573"/>
                    <a:gd name="T39" fmla="*/ 114 h 120"/>
                    <a:gd name="T40" fmla="*/ 7 w 573"/>
                    <a:gd name="T41" fmla="*/ 120 h 120"/>
                    <a:gd name="T42" fmla="*/ 2 w 573"/>
                    <a:gd name="T43" fmla="*/ 115 h 120"/>
                    <a:gd name="T44" fmla="*/ 0 w 573"/>
                    <a:gd name="T45" fmla="*/ 109 h 120"/>
                    <a:gd name="T46" fmla="*/ 0 w 573"/>
                    <a:gd name="T47" fmla="*/ 105 h 120"/>
                    <a:gd name="T48" fmla="*/ 2 w 573"/>
                    <a:gd name="T49" fmla="*/ 99 h 120"/>
                    <a:gd name="T50" fmla="*/ 4 w 573"/>
                    <a:gd name="T51" fmla="*/ 95 h 120"/>
                    <a:gd name="T52" fmla="*/ 9 w 573"/>
                    <a:gd name="T53" fmla="*/ 89 h 120"/>
                    <a:gd name="T54" fmla="*/ 14 w 573"/>
                    <a:gd name="T55" fmla="*/ 84 h 120"/>
                    <a:gd name="T56" fmla="*/ 19 w 573"/>
                    <a:gd name="T57" fmla="*/ 80 h 120"/>
                    <a:gd name="T58" fmla="*/ 27 w 573"/>
                    <a:gd name="T59" fmla="*/ 75 h 120"/>
                    <a:gd name="T60" fmla="*/ 34 w 573"/>
                    <a:gd name="T61" fmla="*/ 71 h 120"/>
                    <a:gd name="T62" fmla="*/ 80 w 573"/>
                    <a:gd name="T63" fmla="*/ 55 h 120"/>
                    <a:gd name="T64" fmla="*/ 130 w 573"/>
                    <a:gd name="T65" fmla="*/ 41 h 120"/>
                    <a:gd name="T66" fmla="*/ 179 w 573"/>
                    <a:gd name="T67" fmla="*/ 28 h 120"/>
                    <a:gd name="T68" fmla="*/ 232 w 573"/>
                    <a:gd name="T69" fmla="*/ 18 h 120"/>
                    <a:gd name="T70" fmla="*/ 284 w 573"/>
                    <a:gd name="T71" fmla="*/ 10 h 120"/>
                    <a:gd name="T72" fmla="*/ 340 w 573"/>
                    <a:gd name="T73" fmla="*/ 4 h 120"/>
                    <a:gd name="T74" fmla="*/ 397 w 573"/>
                    <a:gd name="T75" fmla="*/ 1 h 120"/>
                    <a:gd name="T76" fmla="*/ 453 w 573"/>
                    <a:gd name="T77" fmla="*/ 0 h 120"/>
                    <a:gd name="T78" fmla="*/ 514 w 573"/>
                    <a:gd name="T79" fmla="*/ 1 h 120"/>
                    <a:gd name="T80" fmla="*/ 573 w 573"/>
                    <a:gd name="T81" fmla="*/ 5 h 120"/>
                    <a:gd name="T82" fmla="*/ 573 w 573"/>
                    <a:gd name="T83" fmla="*/ 5 h 1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573" h="120">
                      <a:moveTo>
                        <a:pt x="573" y="5"/>
                      </a:moveTo>
                      <a:lnTo>
                        <a:pt x="573" y="16"/>
                      </a:lnTo>
                      <a:lnTo>
                        <a:pt x="566" y="24"/>
                      </a:lnTo>
                      <a:lnTo>
                        <a:pt x="554" y="32"/>
                      </a:lnTo>
                      <a:lnTo>
                        <a:pt x="536" y="39"/>
                      </a:lnTo>
                      <a:lnTo>
                        <a:pt x="517" y="44"/>
                      </a:lnTo>
                      <a:lnTo>
                        <a:pt x="497" y="51"/>
                      </a:lnTo>
                      <a:lnTo>
                        <a:pt x="478" y="57"/>
                      </a:lnTo>
                      <a:lnTo>
                        <a:pt x="458" y="64"/>
                      </a:lnTo>
                      <a:lnTo>
                        <a:pt x="443" y="71"/>
                      </a:lnTo>
                      <a:lnTo>
                        <a:pt x="431" y="79"/>
                      </a:lnTo>
                      <a:lnTo>
                        <a:pt x="389" y="80"/>
                      </a:lnTo>
                      <a:lnTo>
                        <a:pt x="345" y="82"/>
                      </a:lnTo>
                      <a:lnTo>
                        <a:pt x="301" y="84"/>
                      </a:lnTo>
                      <a:lnTo>
                        <a:pt x="257" y="88"/>
                      </a:lnTo>
                      <a:lnTo>
                        <a:pt x="213" y="92"/>
                      </a:lnTo>
                      <a:lnTo>
                        <a:pt x="169" y="97"/>
                      </a:lnTo>
                      <a:lnTo>
                        <a:pt x="127" y="101"/>
                      </a:lnTo>
                      <a:lnTo>
                        <a:pt x="85" y="107"/>
                      </a:lnTo>
                      <a:lnTo>
                        <a:pt x="46" y="114"/>
                      </a:lnTo>
                      <a:lnTo>
                        <a:pt x="7" y="120"/>
                      </a:lnTo>
                      <a:lnTo>
                        <a:pt x="2" y="115"/>
                      </a:lnTo>
                      <a:lnTo>
                        <a:pt x="0" y="109"/>
                      </a:lnTo>
                      <a:lnTo>
                        <a:pt x="0" y="105"/>
                      </a:lnTo>
                      <a:lnTo>
                        <a:pt x="2" y="99"/>
                      </a:lnTo>
                      <a:lnTo>
                        <a:pt x="4" y="95"/>
                      </a:lnTo>
                      <a:lnTo>
                        <a:pt x="9" y="89"/>
                      </a:lnTo>
                      <a:lnTo>
                        <a:pt x="14" y="84"/>
                      </a:lnTo>
                      <a:lnTo>
                        <a:pt x="19" y="80"/>
                      </a:lnTo>
                      <a:lnTo>
                        <a:pt x="27" y="75"/>
                      </a:lnTo>
                      <a:lnTo>
                        <a:pt x="34" y="71"/>
                      </a:lnTo>
                      <a:lnTo>
                        <a:pt x="80" y="55"/>
                      </a:lnTo>
                      <a:lnTo>
                        <a:pt x="130" y="41"/>
                      </a:lnTo>
                      <a:lnTo>
                        <a:pt x="179" y="28"/>
                      </a:lnTo>
                      <a:lnTo>
                        <a:pt x="232" y="18"/>
                      </a:lnTo>
                      <a:lnTo>
                        <a:pt x="284" y="10"/>
                      </a:lnTo>
                      <a:lnTo>
                        <a:pt x="340" y="4"/>
                      </a:lnTo>
                      <a:lnTo>
                        <a:pt x="397" y="1"/>
                      </a:lnTo>
                      <a:lnTo>
                        <a:pt x="453" y="0"/>
                      </a:lnTo>
                      <a:lnTo>
                        <a:pt x="514" y="1"/>
                      </a:lnTo>
                      <a:lnTo>
                        <a:pt x="573" y="5"/>
                      </a:lnTo>
                      <a:lnTo>
                        <a:pt x="573" y="5"/>
                      </a:lnTo>
                      <a:close/>
                    </a:path>
                  </a:pathLst>
                </a:custGeom>
                <a:solidFill>
                  <a:srgbClr val="CC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7541" name="Freeform 85"/>
                <p:cNvSpPr>
                  <a:spLocks/>
                </p:cNvSpPr>
                <p:nvPr/>
              </p:nvSpPr>
              <p:spPr bwMode="auto">
                <a:xfrm>
                  <a:off x="4954" y="1711"/>
                  <a:ext cx="563" cy="177"/>
                </a:xfrm>
                <a:custGeom>
                  <a:avLst/>
                  <a:gdLst>
                    <a:gd name="T0" fmla="*/ 561 w 563"/>
                    <a:gd name="T1" fmla="*/ 95 h 177"/>
                    <a:gd name="T2" fmla="*/ 563 w 563"/>
                    <a:gd name="T3" fmla="*/ 107 h 177"/>
                    <a:gd name="T4" fmla="*/ 561 w 563"/>
                    <a:gd name="T5" fmla="*/ 118 h 177"/>
                    <a:gd name="T6" fmla="*/ 554 w 563"/>
                    <a:gd name="T7" fmla="*/ 128 h 177"/>
                    <a:gd name="T8" fmla="*/ 544 w 563"/>
                    <a:gd name="T9" fmla="*/ 138 h 177"/>
                    <a:gd name="T10" fmla="*/ 531 w 563"/>
                    <a:gd name="T11" fmla="*/ 146 h 177"/>
                    <a:gd name="T12" fmla="*/ 514 w 563"/>
                    <a:gd name="T13" fmla="*/ 154 h 177"/>
                    <a:gd name="T14" fmla="*/ 497 w 563"/>
                    <a:gd name="T15" fmla="*/ 160 h 177"/>
                    <a:gd name="T16" fmla="*/ 478 w 563"/>
                    <a:gd name="T17" fmla="*/ 167 h 177"/>
                    <a:gd name="T18" fmla="*/ 458 w 563"/>
                    <a:gd name="T19" fmla="*/ 172 h 177"/>
                    <a:gd name="T20" fmla="*/ 436 w 563"/>
                    <a:gd name="T21" fmla="*/ 177 h 177"/>
                    <a:gd name="T22" fmla="*/ 436 w 563"/>
                    <a:gd name="T23" fmla="*/ 144 h 177"/>
                    <a:gd name="T24" fmla="*/ 392 w 563"/>
                    <a:gd name="T25" fmla="*/ 135 h 177"/>
                    <a:gd name="T26" fmla="*/ 348 w 563"/>
                    <a:gd name="T27" fmla="*/ 123 h 177"/>
                    <a:gd name="T28" fmla="*/ 304 w 563"/>
                    <a:gd name="T29" fmla="*/ 112 h 177"/>
                    <a:gd name="T30" fmla="*/ 259 w 563"/>
                    <a:gd name="T31" fmla="*/ 99 h 177"/>
                    <a:gd name="T32" fmla="*/ 215 w 563"/>
                    <a:gd name="T33" fmla="*/ 87 h 177"/>
                    <a:gd name="T34" fmla="*/ 171 w 563"/>
                    <a:gd name="T35" fmla="*/ 73 h 177"/>
                    <a:gd name="T36" fmla="*/ 127 w 563"/>
                    <a:gd name="T37" fmla="*/ 60 h 177"/>
                    <a:gd name="T38" fmla="*/ 85 w 563"/>
                    <a:gd name="T39" fmla="*/ 49 h 177"/>
                    <a:gd name="T40" fmla="*/ 44 w 563"/>
                    <a:gd name="T41" fmla="*/ 39 h 177"/>
                    <a:gd name="T42" fmla="*/ 2 w 563"/>
                    <a:gd name="T43" fmla="*/ 30 h 177"/>
                    <a:gd name="T44" fmla="*/ 0 w 563"/>
                    <a:gd name="T45" fmla="*/ 24 h 177"/>
                    <a:gd name="T46" fmla="*/ 0 w 563"/>
                    <a:gd name="T47" fmla="*/ 19 h 177"/>
                    <a:gd name="T48" fmla="*/ 2 w 563"/>
                    <a:gd name="T49" fmla="*/ 16 h 177"/>
                    <a:gd name="T50" fmla="*/ 7 w 563"/>
                    <a:gd name="T51" fmla="*/ 12 h 177"/>
                    <a:gd name="T52" fmla="*/ 12 w 563"/>
                    <a:gd name="T53" fmla="*/ 10 h 177"/>
                    <a:gd name="T54" fmla="*/ 19 w 563"/>
                    <a:gd name="T55" fmla="*/ 8 h 177"/>
                    <a:gd name="T56" fmla="*/ 27 w 563"/>
                    <a:gd name="T57" fmla="*/ 7 h 177"/>
                    <a:gd name="T58" fmla="*/ 34 w 563"/>
                    <a:gd name="T59" fmla="*/ 4 h 177"/>
                    <a:gd name="T60" fmla="*/ 41 w 563"/>
                    <a:gd name="T61" fmla="*/ 2 h 177"/>
                    <a:gd name="T62" fmla="*/ 46 w 563"/>
                    <a:gd name="T63" fmla="*/ 0 h 177"/>
                    <a:gd name="T64" fmla="*/ 103 w 563"/>
                    <a:gd name="T65" fmla="*/ 4 h 177"/>
                    <a:gd name="T66" fmla="*/ 159 w 563"/>
                    <a:gd name="T67" fmla="*/ 9 h 177"/>
                    <a:gd name="T68" fmla="*/ 215 w 563"/>
                    <a:gd name="T69" fmla="*/ 15 h 177"/>
                    <a:gd name="T70" fmla="*/ 272 w 563"/>
                    <a:gd name="T71" fmla="*/ 22 h 177"/>
                    <a:gd name="T72" fmla="*/ 326 w 563"/>
                    <a:gd name="T73" fmla="*/ 30 h 177"/>
                    <a:gd name="T74" fmla="*/ 377 w 563"/>
                    <a:gd name="T75" fmla="*/ 39 h 177"/>
                    <a:gd name="T76" fmla="*/ 429 w 563"/>
                    <a:gd name="T77" fmla="*/ 50 h 177"/>
                    <a:gd name="T78" fmla="*/ 475 w 563"/>
                    <a:gd name="T79" fmla="*/ 63 h 177"/>
                    <a:gd name="T80" fmla="*/ 519 w 563"/>
                    <a:gd name="T81" fmla="*/ 78 h 177"/>
                    <a:gd name="T82" fmla="*/ 561 w 563"/>
                    <a:gd name="T83" fmla="*/ 95 h 177"/>
                    <a:gd name="T84" fmla="*/ 561 w 563"/>
                    <a:gd name="T85" fmla="*/ 95 h 1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563" h="177">
                      <a:moveTo>
                        <a:pt x="561" y="95"/>
                      </a:moveTo>
                      <a:lnTo>
                        <a:pt x="563" y="107"/>
                      </a:lnTo>
                      <a:lnTo>
                        <a:pt x="561" y="118"/>
                      </a:lnTo>
                      <a:lnTo>
                        <a:pt x="554" y="128"/>
                      </a:lnTo>
                      <a:lnTo>
                        <a:pt x="544" y="138"/>
                      </a:lnTo>
                      <a:lnTo>
                        <a:pt x="531" y="146"/>
                      </a:lnTo>
                      <a:lnTo>
                        <a:pt x="514" y="154"/>
                      </a:lnTo>
                      <a:lnTo>
                        <a:pt x="497" y="160"/>
                      </a:lnTo>
                      <a:lnTo>
                        <a:pt x="478" y="167"/>
                      </a:lnTo>
                      <a:lnTo>
                        <a:pt x="458" y="172"/>
                      </a:lnTo>
                      <a:lnTo>
                        <a:pt x="436" y="177"/>
                      </a:lnTo>
                      <a:lnTo>
                        <a:pt x="436" y="144"/>
                      </a:lnTo>
                      <a:lnTo>
                        <a:pt x="392" y="135"/>
                      </a:lnTo>
                      <a:lnTo>
                        <a:pt x="348" y="123"/>
                      </a:lnTo>
                      <a:lnTo>
                        <a:pt x="304" y="112"/>
                      </a:lnTo>
                      <a:lnTo>
                        <a:pt x="259" y="99"/>
                      </a:lnTo>
                      <a:lnTo>
                        <a:pt x="215" y="87"/>
                      </a:lnTo>
                      <a:lnTo>
                        <a:pt x="171" y="73"/>
                      </a:lnTo>
                      <a:lnTo>
                        <a:pt x="127" y="60"/>
                      </a:lnTo>
                      <a:lnTo>
                        <a:pt x="85" y="49"/>
                      </a:lnTo>
                      <a:lnTo>
                        <a:pt x="44" y="39"/>
                      </a:lnTo>
                      <a:lnTo>
                        <a:pt x="2" y="30"/>
                      </a:lnTo>
                      <a:lnTo>
                        <a:pt x="0" y="24"/>
                      </a:lnTo>
                      <a:lnTo>
                        <a:pt x="0" y="19"/>
                      </a:lnTo>
                      <a:lnTo>
                        <a:pt x="2" y="16"/>
                      </a:lnTo>
                      <a:lnTo>
                        <a:pt x="7" y="12"/>
                      </a:lnTo>
                      <a:lnTo>
                        <a:pt x="12" y="10"/>
                      </a:lnTo>
                      <a:lnTo>
                        <a:pt x="19" y="8"/>
                      </a:lnTo>
                      <a:lnTo>
                        <a:pt x="27" y="7"/>
                      </a:lnTo>
                      <a:lnTo>
                        <a:pt x="34" y="4"/>
                      </a:lnTo>
                      <a:lnTo>
                        <a:pt x="41" y="2"/>
                      </a:lnTo>
                      <a:lnTo>
                        <a:pt x="46" y="0"/>
                      </a:lnTo>
                      <a:lnTo>
                        <a:pt x="103" y="4"/>
                      </a:lnTo>
                      <a:lnTo>
                        <a:pt x="159" y="9"/>
                      </a:lnTo>
                      <a:lnTo>
                        <a:pt x="215" y="15"/>
                      </a:lnTo>
                      <a:lnTo>
                        <a:pt x="272" y="22"/>
                      </a:lnTo>
                      <a:lnTo>
                        <a:pt x="326" y="30"/>
                      </a:lnTo>
                      <a:lnTo>
                        <a:pt x="377" y="39"/>
                      </a:lnTo>
                      <a:lnTo>
                        <a:pt x="429" y="50"/>
                      </a:lnTo>
                      <a:lnTo>
                        <a:pt x="475" y="63"/>
                      </a:lnTo>
                      <a:lnTo>
                        <a:pt x="519" y="78"/>
                      </a:lnTo>
                      <a:lnTo>
                        <a:pt x="561" y="95"/>
                      </a:lnTo>
                      <a:lnTo>
                        <a:pt x="561" y="95"/>
                      </a:lnTo>
                      <a:close/>
                    </a:path>
                  </a:pathLst>
                </a:custGeom>
                <a:solidFill>
                  <a:srgbClr val="CC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7542" name="Freeform 86"/>
                <p:cNvSpPr>
                  <a:spLocks/>
                </p:cNvSpPr>
                <p:nvPr/>
              </p:nvSpPr>
              <p:spPr bwMode="auto">
                <a:xfrm>
                  <a:off x="211" y="1792"/>
                  <a:ext cx="554" cy="137"/>
                </a:xfrm>
                <a:custGeom>
                  <a:avLst/>
                  <a:gdLst>
                    <a:gd name="T0" fmla="*/ 554 w 554"/>
                    <a:gd name="T1" fmla="*/ 22 h 137"/>
                    <a:gd name="T2" fmla="*/ 546 w 554"/>
                    <a:gd name="T3" fmla="*/ 42 h 137"/>
                    <a:gd name="T4" fmla="*/ 512 w 554"/>
                    <a:gd name="T5" fmla="*/ 53 h 137"/>
                    <a:gd name="T6" fmla="*/ 473 w 554"/>
                    <a:gd name="T7" fmla="*/ 61 h 137"/>
                    <a:gd name="T8" fmla="*/ 434 w 554"/>
                    <a:gd name="T9" fmla="*/ 67 h 137"/>
                    <a:gd name="T10" fmla="*/ 392 w 554"/>
                    <a:gd name="T11" fmla="*/ 73 h 137"/>
                    <a:gd name="T12" fmla="*/ 350 w 554"/>
                    <a:gd name="T13" fmla="*/ 79 h 137"/>
                    <a:gd name="T14" fmla="*/ 311 w 554"/>
                    <a:gd name="T15" fmla="*/ 83 h 137"/>
                    <a:gd name="T16" fmla="*/ 272 w 554"/>
                    <a:gd name="T17" fmla="*/ 90 h 137"/>
                    <a:gd name="T18" fmla="*/ 235 w 554"/>
                    <a:gd name="T19" fmla="*/ 98 h 137"/>
                    <a:gd name="T20" fmla="*/ 201 w 554"/>
                    <a:gd name="T21" fmla="*/ 109 h 137"/>
                    <a:gd name="T22" fmla="*/ 169 w 554"/>
                    <a:gd name="T23" fmla="*/ 121 h 137"/>
                    <a:gd name="T24" fmla="*/ 54 w 554"/>
                    <a:gd name="T25" fmla="*/ 137 h 137"/>
                    <a:gd name="T26" fmla="*/ 49 w 554"/>
                    <a:gd name="T27" fmla="*/ 129 h 137"/>
                    <a:gd name="T28" fmla="*/ 41 w 554"/>
                    <a:gd name="T29" fmla="*/ 120 h 137"/>
                    <a:gd name="T30" fmla="*/ 34 w 554"/>
                    <a:gd name="T31" fmla="*/ 112 h 137"/>
                    <a:gd name="T32" fmla="*/ 27 w 554"/>
                    <a:gd name="T33" fmla="*/ 104 h 137"/>
                    <a:gd name="T34" fmla="*/ 19 w 554"/>
                    <a:gd name="T35" fmla="*/ 96 h 137"/>
                    <a:gd name="T36" fmla="*/ 12 w 554"/>
                    <a:gd name="T37" fmla="*/ 87 h 137"/>
                    <a:gd name="T38" fmla="*/ 7 w 554"/>
                    <a:gd name="T39" fmla="*/ 78 h 137"/>
                    <a:gd name="T40" fmla="*/ 2 w 554"/>
                    <a:gd name="T41" fmla="*/ 70 h 137"/>
                    <a:gd name="T42" fmla="*/ 0 w 554"/>
                    <a:gd name="T43" fmla="*/ 61 h 137"/>
                    <a:gd name="T44" fmla="*/ 0 w 554"/>
                    <a:gd name="T45" fmla="*/ 51 h 137"/>
                    <a:gd name="T46" fmla="*/ 49 w 554"/>
                    <a:gd name="T47" fmla="*/ 40 h 137"/>
                    <a:gd name="T48" fmla="*/ 98 w 554"/>
                    <a:gd name="T49" fmla="*/ 30 h 137"/>
                    <a:gd name="T50" fmla="*/ 147 w 554"/>
                    <a:gd name="T51" fmla="*/ 21 h 137"/>
                    <a:gd name="T52" fmla="*/ 193 w 554"/>
                    <a:gd name="T53" fmla="*/ 14 h 137"/>
                    <a:gd name="T54" fmla="*/ 245 w 554"/>
                    <a:gd name="T55" fmla="*/ 8 h 137"/>
                    <a:gd name="T56" fmla="*/ 294 w 554"/>
                    <a:gd name="T57" fmla="*/ 3 h 137"/>
                    <a:gd name="T58" fmla="*/ 348 w 554"/>
                    <a:gd name="T59" fmla="*/ 1 h 137"/>
                    <a:gd name="T60" fmla="*/ 402 w 554"/>
                    <a:gd name="T61" fmla="*/ 0 h 137"/>
                    <a:gd name="T62" fmla="*/ 461 w 554"/>
                    <a:gd name="T63" fmla="*/ 0 h 137"/>
                    <a:gd name="T64" fmla="*/ 522 w 554"/>
                    <a:gd name="T65" fmla="*/ 1 h 137"/>
                    <a:gd name="T66" fmla="*/ 554 w 554"/>
                    <a:gd name="T67" fmla="*/ 22 h 137"/>
                    <a:gd name="T68" fmla="*/ 554 w 554"/>
                    <a:gd name="T69" fmla="*/ 22 h 1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554" h="137">
                      <a:moveTo>
                        <a:pt x="554" y="22"/>
                      </a:moveTo>
                      <a:lnTo>
                        <a:pt x="546" y="42"/>
                      </a:lnTo>
                      <a:lnTo>
                        <a:pt x="512" y="53"/>
                      </a:lnTo>
                      <a:lnTo>
                        <a:pt x="473" y="61"/>
                      </a:lnTo>
                      <a:lnTo>
                        <a:pt x="434" y="67"/>
                      </a:lnTo>
                      <a:lnTo>
                        <a:pt x="392" y="73"/>
                      </a:lnTo>
                      <a:lnTo>
                        <a:pt x="350" y="79"/>
                      </a:lnTo>
                      <a:lnTo>
                        <a:pt x="311" y="83"/>
                      </a:lnTo>
                      <a:lnTo>
                        <a:pt x="272" y="90"/>
                      </a:lnTo>
                      <a:lnTo>
                        <a:pt x="235" y="98"/>
                      </a:lnTo>
                      <a:lnTo>
                        <a:pt x="201" y="109"/>
                      </a:lnTo>
                      <a:lnTo>
                        <a:pt x="169" y="121"/>
                      </a:lnTo>
                      <a:lnTo>
                        <a:pt x="54" y="137"/>
                      </a:lnTo>
                      <a:lnTo>
                        <a:pt x="49" y="129"/>
                      </a:lnTo>
                      <a:lnTo>
                        <a:pt x="41" y="120"/>
                      </a:lnTo>
                      <a:lnTo>
                        <a:pt x="34" y="112"/>
                      </a:lnTo>
                      <a:lnTo>
                        <a:pt x="27" y="104"/>
                      </a:lnTo>
                      <a:lnTo>
                        <a:pt x="19" y="96"/>
                      </a:lnTo>
                      <a:lnTo>
                        <a:pt x="12" y="87"/>
                      </a:lnTo>
                      <a:lnTo>
                        <a:pt x="7" y="78"/>
                      </a:lnTo>
                      <a:lnTo>
                        <a:pt x="2" y="70"/>
                      </a:lnTo>
                      <a:lnTo>
                        <a:pt x="0" y="61"/>
                      </a:lnTo>
                      <a:lnTo>
                        <a:pt x="0" y="51"/>
                      </a:lnTo>
                      <a:lnTo>
                        <a:pt x="49" y="40"/>
                      </a:lnTo>
                      <a:lnTo>
                        <a:pt x="98" y="30"/>
                      </a:lnTo>
                      <a:lnTo>
                        <a:pt x="147" y="21"/>
                      </a:lnTo>
                      <a:lnTo>
                        <a:pt x="193" y="14"/>
                      </a:lnTo>
                      <a:lnTo>
                        <a:pt x="245" y="8"/>
                      </a:lnTo>
                      <a:lnTo>
                        <a:pt x="294" y="3"/>
                      </a:lnTo>
                      <a:lnTo>
                        <a:pt x="348" y="1"/>
                      </a:lnTo>
                      <a:lnTo>
                        <a:pt x="402" y="0"/>
                      </a:lnTo>
                      <a:lnTo>
                        <a:pt x="461" y="0"/>
                      </a:lnTo>
                      <a:lnTo>
                        <a:pt x="522" y="1"/>
                      </a:lnTo>
                      <a:lnTo>
                        <a:pt x="554" y="22"/>
                      </a:lnTo>
                      <a:lnTo>
                        <a:pt x="554" y="22"/>
                      </a:lnTo>
                      <a:close/>
                    </a:path>
                  </a:pathLst>
                </a:custGeom>
                <a:solidFill>
                  <a:srgbClr val="CC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7543" name="Freeform 87"/>
                <p:cNvSpPr>
                  <a:spLocks/>
                </p:cNvSpPr>
                <p:nvPr/>
              </p:nvSpPr>
              <p:spPr bwMode="auto">
                <a:xfrm>
                  <a:off x="5044" y="1851"/>
                  <a:ext cx="397" cy="127"/>
                </a:xfrm>
                <a:custGeom>
                  <a:avLst/>
                  <a:gdLst>
                    <a:gd name="T0" fmla="*/ 397 w 397"/>
                    <a:gd name="T1" fmla="*/ 75 h 127"/>
                    <a:gd name="T2" fmla="*/ 397 w 397"/>
                    <a:gd name="T3" fmla="*/ 80 h 127"/>
                    <a:gd name="T4" fmla="*/ 392 w 397"/>
                    <a:gd name="T5" fmla="*/ 87 h 127"/>
                    <a:gd name="T6" fmla="*/ 390 w 397"/>
                    <a:gd name="T7" fmla="*/ 94 h 127"/>
                    <a:gd name="T8" fmla="*/ 383 w 397"/>
                    <a:gd name="T9" fmla="*/ 100 h 127"/>
                    <a:gd name="T10" fmla="*/ 378 w 397"/>
                    <a:gd name="T11" fmla="*/ 107 h 127"/>
                    <a:gd name="T12" fmla="*/ 370 w 397"/>
                    <a:gd name="T13" fmla="*/ 112 h 127"/>
                    <a:gd name="T14" fmla="*/ 361 w 397"/>
                    <a:gd name="T15" fmla="*/ 117 h 127"/>
                    <a:gd name="T16" fmla="*/ 351 w 397"/>
                    <a:gd name="T17" fmla="*/ 122 h 127"/>
                    <a:gd name="T18" fmla="*/ 341 w 397"/>
                    <a:gd name="T19" fmla="*/ 125 h 127"/>
                    <a:gd name="T20" fmla="*/ 329 w 397"/>
                    <a:gd name="T21" fmla="*/ 127 h 127"/>
                    <a:gd name="T22" fmla="*/ 297 w 397"/>
                    <a:gd name="T23" fmla="*/ 118 h 127"/>
                    <a:gd name="T24" fmla="*/ 263 w 397"/>
                    <a:gd name="T25" fmla="*/ 110 h 127"/>
                    <a:gd name="T26" fmla="*/ 228 w 397"/>
                    <a:gd name="T27" fmla="*/ 102 h 127"/>
                    <a:gd name="T28" fmla="*/ 191 w 397"/>
                    <a:gd name="T29" fmla="*/ 95 h 127"/>
                    <a:gd name="T30" fmla="*/ 157 w 397"/>
                    <a:gd name="T31" fmla="*/ 87 h 127"/>
                    <a:gd name="T32" fmla="*/ 123 w 397"/>
                    <a:gd name="T33" fmla="*/ 79 h 127"/>
                    <a:gd name="T34" fmla="*/ 91 w 397"/>
                    <a:gd name="T35" fmla="*/ 71 h 127"/>
                    <a:gd name="T36" fmla="*/ 59 w 397"/>
                    <a:gd name="T37" fmla="*/ 61 h 127"/>
                    <a:gd name="T38" fmla="*/ 30 w 397"/>
                    <a:gd name="T39" fmla="*/ 51 h 127"/>
                    <a:gd name="T40" fmla="*/ 0 w 397"/>
                    <a:gd name="T41" fmla="*/ 37 h 127"/>
                    <a:gd name="T42" fmla="*/ 5 w 397"/>
                    <a:gd name="T43" fmla="*/ 30 h 127"/>
                    <a:gd name="T44" fmla="*/ 10 w 397"/>
                    <a:gd name="T45" fmla="*/ 23 h 127"/>
                    <a:gd name="T46" fmla="*/ 17 w 397"/>
                    <a:gd name="T47" fmla="*/ 19 h 127"/>
                    <a:gd name="T48" fmla="*/ 25 w 397"/>
                    <a:gd name="T49" fmla="*/ 13 h 127"/>
                    <a:gd name="T50" fmla="*/ 35 w 397"/>
                    <a:gd name="T51" fmla="*/ 10 h 127"/>
                    <a:gd name="T52" fmla="*/ 44 w 397"/>
                    <a:gd name="T53" fmla="*/ 6 h 127"/>
                    <a:gd name="T54" fmla="*/ 57 w 397"/>
                    <a:gd name="T55" fmla="*/ 4 h 127"/>
                    <a:gd name="T56" fmla="*/ 71 w 397"/>
                    <a:gd name="T57" fmla="*/ 2 h 127"/>
                    <a:gd name="T58" fmla="*/ 86 w 397"/>
                    <a:gd name="T59" fmla="*/ 0 h 127"/>
                    <a:gd name="T60" fmla="*/ 101 w 397"/>
                    <a:gd name="T61" fmla="*/ 0 h 127"/>
                    <a:gd name="T62" fmla="*/ 130 w 397"/>
                    <a:gd name="T63" fmla="*/ 5 h 127"/>
                    <a:gd name="T64" fmla="*/ 162 w 397"/>
                    <a:gd name="T65" fmla="*/ 10 h 127"/>
                    <a:gd name="T66" fmla="*/ 194 w 397"/>
                    <a:gd name="T67" fmla="*/ 15 h 127"/>
                    <a:gd name="T68" fmla="*/ 226 w 397"/>
                    <a:gd name="T69" fmla="*/ 21 h 127"/>
                    <a:gd name="T70" fmla="*/ 258 w 397"/>
                    <a:gd name="T71" fmla="*/ 28 h 127"/>
                    <a:gd name="T72" fmla="*/ 290 w 397"/>
                    <a:gd name="T73" fmla="*/ 35 h 127"/>
                    <a:gd name="T74" fmla="*/ 319 w 397"/>
                    <a:gd name="T75" fmla="*/ 43 h 127"/>
                    <a:gd name="T76" fmla="*/ 348 w 397"/>
                    <a:gd name="T77" fmla="*/ 53 h 127"/>
                    <a:gd name="T78" fmla="*/ 373 w 397"/>
                    <a:gd name="T79" fmla="*/ 63 h 127"/>
                    <a:gd name="T80" fmla="*/ 397 w 397"/>
                    <a:gd name="T81" fmla="*/ 75 h 127"/>
                    <a:gd name="T82" fmla="*/ 397 w 397"/>
                    <a:gd name="T83" fmla="*/ 75 h 1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397" h="127">
                      <a:moveTo>
                        <a:pt x="397" y="75"/>
                      </a:moveTo>
                      <a:lnTo>
                        <a:pt x="397" y="80"/>
                      </a:lnTo>
                      <a:lnTo>
                        <a:pt x="392" y="87"/>
                      </a:lnTo>
                      <a:lnTo>
                        <a:pt x="390" y="94"/>
                      </a:lnTo>
                      <a:lnTo>
                        <a:pt x="383" y="100"/>
                      </a:lnTo>
                      <a:lnTo>
                        <a:pt x="378" y="107"/>
                      </a:lnTo>
                      <a:lnTo>
                        <a:pt x="370" y="112"/>
                      </a:lnTo>
                      <a:lnTo>
                        <a:pt x="361" y="117"/>
                      </a:lnTo>
                      <a:lnTo>
                        <a:pt x="351" y="122"/>
                      </a:lnTo>
                      <a:lnTo>
                        <a:pt x="341" y="125"/>
                      </a:lnTo>
                      <a:lnTo>
                        <a:pt x="329" y="127"/>
                      </a:lnTo>
                      <a:lnTo>
                        <a:pt x="297" y="118"/>
                      </a:lnTo>
                      <a:lnTo>
                        <a:pt x="263" y="110"/>
                      </a:lnTo>
                      <a:lnTo>
                        <a:pt x="228" y="102"/>
                      </a:lnTo>
                      <a:lnTo>
                        <a:pt x="191" y="95"/>
                      </a:lnTo>
                      <a:lnTo>
                        <a:pt x="157" y="87"/>
                      </a:lnTo>
                      <a:lnTo>
                        <a:pt x="123" y="79"/>
                      </a:lnTo>
                      <a:lnTo>
                        <a:pt x="91" y="71"/>
                      </a:lnTo>
                      <a:lnTo>
                        <a:pt x="59" y="61"/>
                      </a:lnTo>
                      <a:lnTo>
                        <a:pt x="30" y="51"/>
                      </a:lnTo>
                      <a:lnTo>
                        <a:pt x="0" y="37"/>
                      </a:lnTo>
                      <a:lnTo>
                        <a:pt x="5" y="30"/>
                      </a:lnTo>
                      <a:lnTo>
                        <a:pt x="10" y="23"/>
                      </a:lnTo>
                      <a:lnTo>
                        <a:pt x="17" y="19"/>
                      </a:lnTo>
                      <a:lnTo>
                        <a:pt x="25" y="13"/>
                      </a:lnTo>
                      <a:lnTo>
                        <a:pt x="35" y="10"/>
                      </a:lnTo>
                      <a:lnTo>
                        <a:pt x="44" y="6"/>
                      </a:lnTo>
                      <a:lnTo>
                        <a:pt x="57" y="4"/>
                      </a:lnTo>
                      <a:lnTo>
                        <a:pt x="71" y="2"/>
                      </a:lnTo>
                      <a:lnTo>
                        <a:pt x="86" y="0"/>
                      </a:lnTo>
                      <a:lnTo>
                        <a:pt x="101" y="0"/>
                      </a:lnTo>
                      <a:lnTo>
                        <a:pt x="130" y="5"/>
                      </a:lnTo>
                      <a:lnTo>
                        <a:pt x="162" y="10"/>
                      </a:lnTo>
                      <a:lnTo>
                        <a:pt x="194" y="15"/>
                      </a:lnTo>
                      <a:lnTo>
                        <a:pt x="226" y="21"/>
                      </a:lnTo>
                      <a:lnTo>
                        <a:pt x="258" y="28"/>
                      </a:lnTo>
                      <a:lnTo>
                        <a:pt x="290" y="35"/>
                      </a:lnTo>
                      <a:lnTo>
                        <a:pt x="319" y="43"/>
                      </a:lnTo>
                      <a:lnTo>
                        <a:pt x="348" y="53"/>
                      </a:lnTo>
                      <a:lnTo>
                        <a:pt x="373" y="63"/>
                      </a:lnTo>
                      <a:lnTo>
                        <a:pt x="397" y="75"/>
                      </a:lnTo>
                      <a:lnTo>
                        <a:pt x="397" y="75"/>
                      </a:lnTo>
                      <a:close/>
                    </a:path>
                  </a:pathLst>
                </a:custGeom>
                <a:solidFill>
                  <a:srgbClr val="CC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7544" name="Freeform 88"/>
                <p:cNvSpPr>
                  <a:spLocks/>
                </p:cNvSpPr>
                <p:nvPr/>
              </p:nvSpPr>
              <p:spPr bwMode="auto">
                <a:xfrm>
                  <a:off x="235" y="1917"/>
                  <a:ext cx="397" cy="132"/>
                </a:xfrm>
                <a:custGeom>
                  <a:avLst/>
                  <a:gdLst>
                    <a:gd name="T0" fmla="*/ 397 w 397"/>
                    <a:gd name="T1" fmla="*/ 24 h 132"/>
                    <a:gd name="T2" fmla="*/ 388 w 397"/>
                    <a:gd name="T3" fmla="*/ 40 h 132"/>
                    <a:gd name="T4" fmla="*/ 370 w 397"/>
                    <a:gd name="T5" fmla="*/ 52 h 132"/>
                    <a:gd name="T6" fmla="*/ 348 w 397"/>
                    <a:gd name="T7" fmla="*/ 62 h 132"/>
                    <a:gd name="T8" fmla="*/ 319 w 397"/>
                    <a:gd name="T9" fmla="*/ 69 h 132"/>
                    <a:gd name="T10" fmla="*/ 290 w 397"/>
                    <a:gd name="T11" fmla="*/ 75 h 132"/>
                    <a:gd name="T12" fmla="*/ 255 w 397"/>
                    <a:gd name="T13" fmla="*/ 80 h 132"/>
                    <a:gd name="T14" fmla="*/ 221 w 397"/>
                    <a:gd name="T15" fmla="*/ 83 h 132"/>
                    <a:gd name="T16" fmla="*/ 187 w 397"/>
                    <a:gd name="T17" fmla="*/ 88 h 132"/>
                    <a:gd name="T18" fmla="*/ 155 w 397"/>
                    <a:gd name="T19" fmla="*/ 93 h 132"/>
                    <a:gd name="T20" fmla="*/ 125 w 397"/>
                    <a:gd name="T21" fmla="*/ 99 h 132"/>
                    <a:gd name="T22" fmla="*/ 128 w 397"/>
                    <a:gd name="T23" fmla="*/ 102 h 132"/>
                    <a:gd name="T24" fmla="*/ 130 w 397"/>
                    <a:gd name="T25" fmla="*/ 106 h 132"/>
                    <a:gd name="T26" fmla="*/ 135 w 397"/>
                    <a:gd name="T27" fmla="*/ 109 h 132"/>
                    <a:gd name="T28" fmla="*/ 138 w 397"/>
                    <a:gd name="T29" fmla="*/ 112 h 132"/>
                    <a:gd name="T30" fmla="*/ 140 w 397"/>
                    <a:gd name="T31" fmla="*/ 115 h 132"/>
                    <a:gd name="T32" fmla="*/ 142 w 397"/>
                    <a:gd name="T33" fmla="*/ 118 h 132"/>
                    <a:gd name="T34" fmla="*/ 145 w 397"/>
                    <a:gd name="T35" fmla="*/ 122 h 132"/>
                    <a:gd name="T36" fmla="*/ 142 w 397"/>
                    <a:gd name="T37" fmla="*/ 125 h 132"/>
                    <a:gd name="T38" fmla="*/ 140 w 397"/>
                    <a:gd name="T39" fmla="*/ 129 h 132"/>
                    <a:gd name="T40" fmla="*/ 133 w 397"/>
                    <a:gd name="T41" fmla="*/ 132 h 132"/>
                    <a:gd name="T42" fmla="*/ 118 w 397"/>
                    <a:gd name="T43" fmla="*/ 130 h 132"/>
                    <a:gd name="T44" fmla="*/ 103 w 397"/>
                    <a:gd name="T45" fmla="*/ 128 h 132"/>
                    <a:gd name="T46" fmla="*/ 91 w 397"/>
                    <a:gd name="T47" fmla="*/ 124 h 132"/>
                    <a:gd name="T48" fmla="*/ 76 w 397"/>
                    <a:gd name="T49" fmla="*/ 121 h 132"/>
                    <a:gd name="T50" fmla="*/ 62 w 397"/>
                    <a:gd name="T51" fmla="*/ 116 h 132"/>
                    <a:gd name="T52" fmla="*/ 49 w 397"/>
                    <a:gd name="T53" fmla="*/ 110 h 132"/>
                    <a:gd name="T54" fmla="*/ 37 w 397"/>
                    <a:gd name="T55" fmla="*/ 106 h 132"/>
                    <a:gd name="T56" fmla="*/ 27 w 397"/>
                    <a:gd name="T57" fmla="*/ 99 h 132"/>
                    <a:gd name="T58" fmla="*/ 20 w 397"/>
                    <a:gd name="T59" fmla="*/ 93 h 132"/>
                    <a:gd name="T60" fmla="*/ 13 w 397"/>
                    <a:gd name="T61" fmla="*/ 85 h 132"/>
                    <a:gd name="T62" fmla="*/ 3 w 397"/>
                    <a:gd name="T63" fmla="*/ 77 h 132"/>
                    <a:gd name="T64" fmla="*/ 0 w 397"/>
                    <a:gd name="T65" fmla="*/ 69 h 132"/>
                    <a:gd name="T66" fmla="*/ 0 w 397"/>
                    <a:gd name="T67" fmla="*/ 61 h 132"/>
                    <a:gd name="T68" fmla="*/ 5 w 397"/>
                    <a:gd name="T69" fmla="*/ 53 h 132"/>
                    <a:gd name="T70" fmla="*/ 15 w 397"/>
                    <a:gd name="T71" fmla="*/ 46 h 132"/>
                    <a:gd name="T72" fmla="*/ 25 w 397"/>
                    <a:gd name="T73" fmla="*/ 40 h 132"/>
                    <a:gd name="T74" fmla="*/ 37 w 397"/>
                    <a:gd name="T75" fmla="*/ 33 h 132"/>
                    <a:gd name="T76" fmla="*/ 52 w 397"/>
                    <a:gd name="T77" fmla="*/ 28 h 132"/>
                    <a:gd name="T78" fmla="*/ 66 w 397"/>
                    <a:gd name="T79" fmla="*/ 24 h 132"/>
                    <a:gd name="T80" fmla="*/ 81 w 397"/>
                    <a:gd name="T81" fmla="*/ 20 h 132"/>
                    <a:gd name="T82" fmla="*/ 113 w 397"/>
                    <a:gd name="T83" fmla="*/ 16 h 132"/>
                    <a:gd name="T84" fmla="*/ 145 w 397"/>
                    <a:gd name="T85" fmla="*/ 10 h 132"/>
                    <a:gd name="T86" fmla="*/ 179 w 397"/>
                    <a:gd name="T87" fmla="*/ 5 h 132"/>
                    <a:gd name="T88" fmla="*/ 214 w 397"/>
                    <a:gd name="T89" fmla="*/ 2 h 132"/>
                    <a:gd name="T90" fmla="*/ 245 w 397"/>
                    <a:gd name="T91" fmla="*/ 0 h 132"/>
                    <a:gd name="T92" fmla="*/ 280 w 397"/>
                    <a:gd name="T93" fmla="*/ 0 h 132"/>
                    <a:gd name="T94" fmla="*/ 312 w 397"/>
                    <a:gd name="T95" fmla="*/ 1 h 132"/>
                    <a:gd name="T96" fmla="*/ 341 w 397"/>
                    <a:gd name="T97" fmla="*/ 5 h 132"/>
                    <a:gd name="T98" fmla="*/ 370 w 397"/>
                    <a:gd name="T99" fmla="*/ 13 h 132"/>
                    <a:gd name="T100" fmla="*/ 397 w 397"/>
                    <a:gd name="T101" fmla="*/ 24 h 132"/>
                    <a:gd name="T102" fmla="*/ 397 w 397"/>
                    <a:gd name="T103" fmla="*/ 24 h 1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397" h="132">
                      <a:moveTo>
                        <a:pt x="397" y="24"/>
                      </a:moveTo>
                      <a:lnTo>
                        <a:pt x="388" y="40"/>
                      </a:lnTo>
                      <a:lnTo>
                        <a:pt x="370" y="52"/>
                      </a:lnTo>
                      <a:lnTo>
                        <a:pt x="348" y="62"/>
                      </a:lnTo>
                      <a:lnTo>
                        <a:pt x="319" y="69"/>
                      </a:lnTo>
                      <a:lnTo>
                        <a:pt x="290" y="75"/>
                      </a:lnTo>
                      <a:lnTo>
                        <a:pt x="255" y="80"/>
                      </a:lnTo>
                      <a:lnTo>
                        <a:pt x="221" y="83"/>
                      </a:lnTo>
                      <a:lnTo>
                        <a:pt x="187" y="88"/>
                      </a:lnTo>
                      <a:lnTo>
                        <a:pt x="155" y="93"/>
                      </a:lnTo>
                      <a:lnTo>
                        <a:pt x="125" y="99"/>
                      </a:lnTo>
                      <a:lnTo>
                        <a:pt x="128" y="102"/>
                      </a:lnTo>
                      <a:lnTo>
                        <a:pt x="130" y="106"/>
                      </a:lnTo>
                      <a:lnTo>
                        <a:pt x="135" y="109"/>
                      </a:lnTo>
                      <a:lnTo>
                        <a:pt x="138" y="112"/>
                      </a:lnTo>
                      <a:lnTo>
                        <a:pt x="140" y="115"/>
                      </a:lnTo>
                      <a:lnTo>
                        <a:pt x="142" y="118"/>
                      </a:lnTo>
                      <a:lnTo>
                        <a:pt x="145" y="122"/>
                      </a:lnTo>
                      <a:lnTo>
                        <a:pt x="142" y="125"/>
                      </a:lnTo>
                      <a:lnTo>
                        <a:pt x="140" y="129"/>
                      </a:lnTo>
                      <a:lnTo>
                        <a:pt x="133" y="132"/>
                      </a:lnTo>
                      <a:lnTo>
                        <a:pt x="118" y="130"/>
                      </a:lnTo>
                      <a:lnTo>
                        <a:pt x="103" y="128"/>
                      </a:lnTo>
                      <a:lnTo>
                        <a:pt x="91" y="124"/>
                      </a:lnTo>
                      <a:lnTo>
                        <a:pt x="76" y="121"/>
                      </a:lnTo>
                      <a:lnTo>
                        <a:pt x="62" y="116"/>
                      </a:lnTo>
                      <a:lnTo>
                        <a:pt x="49" y="110"/>
                      </a:lnTo>
                      <a:lnTo>
                        <a:pt x="37" y="106"/>
                      </a:lnTo>
                      <a:lnTo>
                        <a:pt x="27" y="99"/>
                      </a:lnTo>
                      <a:lnTo>
                        <a:pt x="20" y="93"/>
                      </a:lnTo>
                      <a:lnTo>
                        <a:pt x="13" y="85"/>
                      </a:lnTo>
                      <a:lnTo>
                        <a:pt x="3" y="77"/>
                      </a:lnTo>
                      <a:lnTo>
                        <a:pt x="0" y="69"/>
                      </a:lnTo>
                      <a:lnTo>
                        <a:pt x="0" y="61"/>
                      </a:lnTo>
                      <a:lnTo>
                        <a:pt x="5" y="53"/>
                      </a:lnTo>
                      <a:lnTo>
                        <a:pt x="15" y="46"/>
                      </a:lnTo>
                      <a:lnTo>
                        <a:pt x="25" y="40"/>
                      </a:lnTo>
                      <a:lnTo>
                        <a:pt x="37" y="33"/>
                      </a:lnTo>
                      <a:lnTo>
                        <a:pt x="52" y="28"/>
                      </a:lnTo>
                      <a:lnTo>
                        <a:pt x="66" y="24"/>
                      </a:lnTo>
                      <a:lnTo>
                        <a:pt x="81" y="20"/>
                      </a:lnTo>
                      <a:lnTo>
                        <a:pt x="113" y="16"/>
                      </a:lnTo>
                      <a:lnTo>
                        <a:pt x="145" y="10"/>
                      </a:lnTo>
                      <a:lnTo>
                        <a:pt x="179" y="5"/>
                      </a:lnTo>
                      <a:lnTo>
                        <a:pt x="214" y="2"/>
                      </a:lnTo>
                      <a:lnTo>
                        <a:pt x="245" y="0"/>
                      </a:lnTo>
                      <a:lnTo>
                        <a:pt x="280" y="0"/>
                      </a:lnTo>
                      <a:lnTo>
                        <a:pt x="312" y="1"/>
                      </a:lnTo>
                      <a:lnTo>
                        <a:pt x="341" y="5"/>
                      </a:lnTo>
                      <a:lnTo>
                        <a:pt x="370" y="13"/>
                      </a:lnTo>
                      <a:lnTo>
                        <a:pt x="397" y="24"/>
                      </a:lnTo>
                      <a:lnTo>
                        <a:pt x="397" y="24"/>
                      </a:lnTo>
                      <a:close/>
                    </a:path>
                  </a:pathLst>
                </a:custGeom>
                <a:solidFill>
                  <a:srgbClr val="CC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sp>
          <p:nvSpPr>
            <p:cNvPr id="147545" name="Text Box 89"/>
            <p:cNvSpPr txBox="1">
              <a:spLocks noChangeArrowheads="1"/>
            </p:cNvSpPr>
            <p:nvPr/>
          </p:nvSpPr>
          <p:spPr bwMode="auto">
            <a:xfrm>
              <a:off x="4560" y="3504"/>
              <a:ext cx="546" cy="30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 algn="ctr">
                <a:spcBef>
                  <a:spcPct val="50000"/>
                </a:spcBef>
              </a:pPr>
              <a:r>
                <a:rPr lang="en-US" sz="1300" b="1" dirty="0" err="1">
                  <a:solidFill>
                    <a:srgbClr val="FF0000"/>
                  </a:solidFill>
                  <a:latin typeface=".VnArial" pitchFamily="34" charset="0"/>
                </a:rPr>
                <a:t>Thö</a:t>
              </a:r>
              <a:r>
                <a:rPr lang="en-US" sz="1300" b="1" dirty="0">
                  <a:solidFill>
                    <a:srgbClr val="FF0000"/>
                  </a:solidFill>
                  <a:latin typeface=".VnArial" pitchFamily="34" charset="0"/>
                </a:rPr>
                <a:t> </a:t>
              </a:r>
              <a:r>
                <a:rPr lang="en-US" sz="1300" b="1" dirty="0" err="1">
                  <a:solidFill>
                    <a:srgbClr val="FF0000"/>
                  </a:solidFill>
                  <a:latin typeface=".VnArial" pitchFamily="34" charset="0"/>
                </a:rPr>
                <a:t>tµi</a:t>
              </a:r>
              <a:r>
                <a:rPr lang="en-US" sz="1300" b="1" dirty="0">
                  <a:solidFill>
                    <a:srgbClr val="FF0000"/>
                  </a:solidFill>
                  <a:latin typeface=".VnArial" pitchFamily="34" charset="0"/>
                </a:rPr>
                <a:t> </a:t>
              </a:r>
              <a:r>
                <a:rPr lang="en-US" sz="1300" b="1" dirty="0" err="1">
                  <a:solidFill>
                    <a:srgbClr val="FF0000"/>
                  </a:solidFill>
                  <a:latin typeface=".VnArial" pitchFamily="34" charset="0"/>
                </a:rPr>
                <a:t>cña</a:t>
              </a:r>
              <a:r>
                <a:rPr lang="en-US" sz="1300" b="1" dirty="0">
                  <a:solidFill>
                    <a:srgbClr val="FF0000"/>
                  </a:solidFill>
                  <a:latin typeface=".VnArial" pitchFamily="34" charset="0"/>
                </a:rPr>
                <a:t> b¹n</a:t>
              </a:r>
            </a:p>
          </p:txBody>
        </p:sp>
      </p:grpSp>
      <p:pic>
        <p:nvPicPr>
          <p:cNvPr id="147546" name="Picture 90" descr="SMILE4"/>
          <p:cNvPicPr>
            <a:picLocks noChangeAspect="1" noChangeArrowheads="1" noCrop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70650" y="5334000"/>
            <a:ext cx="615950" cy="685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47547" name="WordArt 91" descr="Narrow vertical"/>
          <p:cNvSpPr>
            <a:spLocks noChangeArrowheads="1" noChangeShapeType="1" noTextEdit="1"/>
          </p:cNvSpPr>
          <p:nvPr/>
        </p:nvSpPr>
        <p:spPr bwMode="auto">
          <a:xfrm>
            <a:off x="1447800" y="76200"/>
            <a:ext cx="6096000" cy="1219200"/>
          </a:xfrm>
          <a:prstGeom prst="rect">
            <a:avLst/>
          </a:prstGeom>
        </p:spPr>
        <p:txBody>
          <a:bodyPr wrap="none" fromWordArt="1">
            <a:prstTxWarp prst="textCurveUp">
              <a:avLst>
                <a:gd name="adj" fmla="val 40356"/>
              </a:avLst>
            </a:prstTxWarp>
          </a:bodyPr>
          <a:lstStyle/>
          <a:p>
            <a:pPr algn="ctr"/>
            <a:r>
              <a:rPr lang="en-US" sz="3600" b="1" kern="10" dirty="0" err="1"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pattFill prst="dashHorz">
                  <a:fgClr>
                    <a:srgbClr val="808080"/>
                  </a:fgClr>
                  <a:bgClr>
                    <a:srgbClr val="FFFF00"/>
                  </a:bgClr>
                </a:pattFill>
                <a:effectLst>
                  <a:outerShdw dist="45791" dir="2021404" algn="ctr" rotWithShape="0">
                    <a:srgbClr val="808080">
                      <a:alpha val="80000"/>
                    </a:srgbClr>
                  </a:outerShdw>
                </a:effectLst>
                <a:latin typeface=".VnBahamasBH"/>
              </a:rPr>
              <a:t>C©u</a:t>
            </a:r>
            <a:r>
              <a:rPr lang="en-US" sz="3600" b="1" kern="10" dirty="0"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pattFill prst="dashHorz">
                  <a:fgClr>
                    <a:srgbClr val="808080"/>
                  </a:fgClr>
                  <a:bgClr>
                    <a:srgbClr val="FFFF00"/>
                  </a:bgClr>
                </a:pattFill>
                <a:effectLst>
                  <a:outerShdw dist="45791" dir="2021404" algn="ctr" rotWithShape="0">
                    <a:srgbClr val="808080">
                      <a:alpha val="80000"/>
                    </a:srgbClr>
                  </a:outerShdw>
                </a:effectLst>
                <a:latin typeface=".VnBahamasBH"/>
              </a:rPr>
              <a:t> </a:t>
            </a:r>
            <a:r>
              <a:rPr lang="en-US" sz="3600" b="1" kern="10" dirty="0" err="1"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pattFill prst="dashHorz">
                  <a:fgClr>
                    <a:srgbClr val="808080"/>
                  </a:fgClr>
                  <a:bgClr>
                    <a:srgbClr val="FFFF00"/>
                  </a:bgClr>
                </a:pattFill>
                <a:effectLst>
                  <a:outerShdw dist="45791" dir="2021404" algn="ctr" rotWithShape="0">
                    <a:srgbClr val="808080">
                      <a:alpha val="80000"/>
                    </a:srgbClr>
                  </a:outerShdw>
                </a:effectLst>
                <a:latin typeface=".VnBahamasBH"/>
              </a:rPr>
              <a:t>hái</a:t>
            </a:r>
            <a:r>
              <a:rPr lang="en-US" sz="3600" b="1" kern="10" dirty="0"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pattFill prst="dashHorz">
                  <a:fgClr>
                    <a:srgbClr val="808080"/>
                  </a:fgClr>
                  <a:bgClr>
                    <a:srgbClr val="FFFF00"/>
                  </a:bgClr>
                </a:pattFill>
                <a:effectLst>
                  <a:outerShdw dist="45791" dir="2021404" algn="ctr" rotWithShape="0">
                    <a:srgbClr val="808080">
                      <a:alpha val="80000"/>
                    </a:srgbClr>
                  </a:outerShdw>
                </a:effectLst>
                <a:latin typeface=".VnBahamasBH"/>
              </a:rPr>
              <a:t> rung </a:t>
            </a:r>
            <a:r>
              <a:rPr lang="en-US" sz="3600" b="1" kern="10" dirty="0" err="1"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pattFill prst="dashHorz">
                  <a:fgClr>
                    <a:srgbClr val="808080"/>
                  </a:fgClr>
                  <a:bgClr>
                    <a:srgbClr val="FFFF00"/>
                  </a:bgClr>
                </a:pattFill>
                <a:effectLst>
                  <a:outerShdw dist="45791" dir="2021404" algn="ctr" rotWithShape="0">
                    <a:srgbClr val="808080">
                      <a:alpha val="80000"/>
                    </a:srgbClr>
                  </a:outerShdw>
                </a:effectLst>
                <a:latin typeface=".VnBahamasBH"/>
              </a:rPr>
              <a:t>chu«ng</a:t>
            </a:r>
            <a:r>
              <a:rPr lang="en-US" sz="3600" b="1" kern="10" dirty="0"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pattFill prst="dashHorz">
                  <a:fgClr>
                    <a:srgbClr val="808080"/>
                  </a:fgClr>
                  <a:bgClr>
                    <a:srgbClr val="FFFF00"/>
                  </a:bgClr>
                </a:pattFill>
                <a:effectLst>
                  <a:outerShdw dist="45791" dir="2021404" algn="ctr" rotWithShape="0">
                    <a:srgbClr val="808080">
                      <a:alpha val="80000"/>
                    </a:srgbClr>
                  </a:outerShdw>
                </a:effectLst>
                <a:latin typeface=".VnBahamasBH"/>
              </a:rPr>
              <a:t> </a:t>
            </a:r>
            <a:r>
              <a:rPr lang="en-US" sz="3600" b="1" kern="10" dirty="0" err="1"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pattFill prst="dashHorz">
                  <a:fgClr>
                    <a:srgbClr val="808080"/>
                  </a:fgClr>
                  <a:bgClr>
                    <a:srgbClr val="FFFF00"/>
                  </a:bgClr>
                </a:pattFill>
                <a:effectLst>
                  <a:outerShdw dist="45791" dir="2021404" algn="ctr" rotWithShape="0">
                    <a:srgbClr val="808080">
                      <a:alpha val="80000"/>
                    </a:srgbClr>
                  </a:outerShdw>
                </a:effectLst>
                <a:latin typeface=".VnBahamasBH"/>
              </a:rPr>
              <a:t>vµng</a:t>
            </a:r>
            <a:r>
              <a:rPr lang="en-US" sz="3600" b="1" kern="10" dirty="0"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pattFill prst="dashHorz">
                  <a:fgClr>
                    <a:srgbClr val="808080"/>
                  </a:fgClr>
                  <a:bgClr>
                    <a:srgbClr val="FFFF00"/>
                  </a:bgClr>
                </a:pattFill>
                <a:effectLst>
                  <a:outerShdw dist="45791" dir="2021404" algn="ctr" rotWithShape="0">
                    <a:srgbClr val="808080">
                      <a:alpha val="80000"/>
                    </a:srgbClr>
                  </a:outerShdw>
                </a:effectLst>
                <a:latin typeface=".VnBahamasBH"/>
              </a:rPr>
              <a:t> </a:t>
            </a:r>
            <a:r>
              <a:rPr lang="en-US" sz="3600" b="1" kern="10" dirty="0" err="1" smtClean="0"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pattFill prst="dashHorz">
                  <a:fgClr>
                    <a:srgbClr val="808080"/>
                  </a:fgClr>
                  <a:bgClr>
                    <a:srgbClr val="FFFF00"/>
                  </a:bgClr>
                </a:pattFill>
                <a:effectLst>
                  <a:outerShdw dist="45791" dir="2021404" algn="ctr" rotWithShape="0">
                    <a:srgbClr val="808080">
                      <a:alpha val="80000"/>
                    </a:srgbClr>
                  </a:outerShdw>
                </a:effectLst>
                <a:latin typeface=".VnBahamasBH"/>
              </a:rPr>
              <a:t>khèi</a:t>
            </a:r>
            <a:r>
              <a:rPr lang="en-US" sz="3600" b="1" kern="10" dirty="0"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pattFill prst="dashHorz">
                  <a:fgClr>
                    <a:srgbClr val="808080"/>
                  </a:fgClr>
                  <a:bgClr>
                    <a:srgbClr val="FFFF00"/>
                  </a:bgClr>
                </a:pattFill>
                <a:effectLst>
                  <a:outerShdw dist="45791" dir="2021404" algn="ctr" rotWithShape="0">
                    <a:srgbClr val="808080">
                      <a:alpha val="80000"/>
                    </a:srgbClr>
                  </a:outerShdw>
                </a:effectLst>
                <a:latin typeface="Times New Roman" pitchFamily="18" charset="0"/>
                <a:cs typeface="Times New Roman" pitchFamily="18" charset="0"/>
              </a:rPr>
              <a:t> TIỂU HỌC</a:t>
            </a:r>
            <a:r>
              <a:rPr lang="en-US" sz="3600" b="1" kern="10" dirty="0" smtClean="0"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pattFill prst="dashHorz">
                  <a:fgClr>
                    <a:srgbClr val="808080"/>
                  </a:fgClr>
                  <a:bgClr>
                    <a:srgbClr val="FFFF00"/>
                  </a:bgClr>
                </a:pattFill>
                <a:effectLst>
                  <a:outerShdw dist="45791" dir="2021404" algn="ctr" rotWithShape="0">
                    <a:srgbClr val="808080">
                      <a:alpha val="80000"/>
                    </a:srgbClr>
                  </a:outerShdw>
                </a:effectLst>
                <a:latin typeface=".VnBahamasBH"/>
              </a:rPr>
              <a:t> </a:t>
            </a:r>
            <a:endParaRPr lang="en-US" sz="3600" b="1" kern="10" dirty="0">
              <a:ln w="12700">
                <a:solidFill>
                  <a:srgbClr val="000000"/>
                </a:solidFill>
                <a:round/>
                <a:headEnd/>
                <a:tailEnd/>
              </a:ln>
              <a:pattFill prst="dashHorz">
                <a:fgClr>
                  <a:srgbClr val="808080"/>
                </a:fgClr>
                <a:bgClr>
                  <a:srgbClr val="FFFF00"/>
                </a:bgClr>
              </a:pattFill>
              <a:effectLst>
                <a:outerShdw dist="45791" dir="2021404" algn="ctr" rotWithShape="0">
                  <a:srgbClr val="808080">
                    <a:alpha val="80000"/>
                  </a:srgbClr>
                </a:outerShdw>
              </a:effectLst>
              <a:latin typeface=".VnBahamasBH"/>
            </a:endParaRPr>
          </a:p>
        </p:txBody>
      </p:sp>
      <p:sp>
        <p:nvSpPr>
          <p:cNvPr id="147548" name="Rectangle 92"/>
          <p:cNvSpPr>
            <a:spLocks noChangeArrowheads="1"/>
          </p:cNvSpPr>
          <p:nvPr/>
        </p:nvSpPr>
        <p:spPr bwMode="auto">
          <a:xfrm>
            <a:off x="533400" y="1803074"/>
            <a:ext cx="7848600" cy="140718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pPr algn="just">
              <a:lnSpc>
                <a:spcPct val="140000"/>
              </a:lnSpc>
              <a:defRPr/>
            </a:pPr>
            <a:r>
              <a:rPr lang="en-US" sz="2800" b="1" dirty="0" err="1" smtClean="0">
                <a:latin typeface=".VnArial" pitchFamily="34" charset="0"/>
              </a:rPr>
              <a:t>C©u</a:t>
            </a:r>
            <a:r>
              <a:rPr lang="en-US" sz="2800" b="1" dirty="0" smtClean="0">
                <a:latin typeface=".VnArial" pitchFamily="34" charset="0"/>
              </a:rPr>
              <a:t> 7: </a:t>
            </a:r>
            <a:r>
              <a:rPr lang="en-US" sz="3200" b="1" dirty="0" err="1">
                <a:effectLst>
                  <a:outerShdw blurRad="38100" dist="38100" dir="2700000" algn="tl">
                    <a:srgbClr val="C0C0C0"/>
                  </a:outerShdw>
                </a:effectLst>
                <a:cs typeface="Arial" charset="0"/>
              </a:rPr>
              <a:t>Đèn</a:t>
            </a:r>
            <a:r>
              <a:rPr lang="en-US" sz="3200" b="1" dirty="0">
                <a:effectLst>
                  <a:outerShdw blurRad="38100" dist="38100" dir="2700000" algn="tl">
                    <a:srgbClr val="C0C0C0"/>
                  </a:outerShdw>
                </a:effectLst>
                <a:cs typeface="Arial" charset="0"/>
              </a:rPr>
              <a:t> </a:t>
            </a:r>
            <a:r>
              <a:rPr lang="en-US" sz="3200" b="1" dirty="0" err="1">
                <a:effectLst>
                  <a:outerShdw blurRad="38100" dist="38100" dir="2700000" algn="tl">
                    <a:srgbClr val="C0C0C0"/>
                  </a:outerShdw>
                </a:effectLst>
                <a:cs typeface="Arial" charset="0"/>
              </a:rPr>
              <a:t>đỏ</a:t>
            </a:r>
            <a:r>
              <a:rPr lang="en-US" sz="3200" b="1" dirty="0">
                <a:effectLst>
                  <a:outerShdw blurRad="38100" dist="38100" dir="2700000" algn="tl">
                    <a:srgbClr val="C0C0C0"/>
                  </a:outerShdw>
                </a:effectLst>
                <a:cs typeface="Arial" charset="0"/>
              </a:rPr>
              <a:t> ở </a:t>
            </a:r>
            <a:r>
              <a:rPr lang="en-US" sz="3200" b="1" dirty="0" err="1">
                <a:effectLst>
                  <a:outerShdw blurRad="38100" dist="38100" dir="2700000" algn="tl">
                    <a:srgbClr val="C0C0C0"/>
                  </a:outerShdw>
                </a:effectLst>
                <a:cs typeface="Arial" charset="0"/>
              </a:rPr>
              <a:t>ngã</a:t>
            </a:r>
            <a:r>
              <a:rPr lang="en-US" sz="3200" b="1" dirty="0">
                <a:effectLst>
                  <a:outerShdw blurRad="38100" dist="38100" dir="2700000" algn="tl">
                    <a:srgbClr val="C0C0C0"/>
                  </a:outerShdw>
                </a:effectLst>
                <a:cs typeface="Arial" charset="0"/>
              </a:rPr>
              <a:t> </a:t>
            </a:r>
            <a:r>
              <a:rPr lang="en-US" sz="3200" b="1" dirty="0" err="1">
                <a:effectLst>
                  <a:outerShdw blurRad="38100" dist="38100" dir="2700000" algn="tl">
                    <a:srgbClr val="C0C0C0"/>
                  </a:outerShdw>
                </a:effectLst>
                <a:cs typeface="Arial" charset="0"/>
              </a:rPr>
              <a:t>tư</a:t>
            </a:r>
            <a:r>
              <a:rPr lang="en-US" sz="3200" b="1" dirty="0">
                <a:effectLst>
                  <a:outerShdw blurRad="38100" dist="38100" dir="2700000" algn="tl">
                    <a:srgbClr val="C0C0C0"/>
                  </a:outerShdw>
                </a:effectLst>
                <a:cs typeface="Arial" charset="0"/>
              </a:rPr>
              <a:t> </a:t>
            </a:r>
            <a:r>
              <a:rPr lang="en-US" sz="3200" b="1" dirty="0" err="1">
                <a:effectLst>
                  <a:outerShdw blurRad="38100" dist="38100" dir="2700000" algn="tl">
                    <a:srgbClr val="C0C0C0"/>
                  </a:outerShdw>
                </a:effectLst>
                <a:cs typeface="Arial" charset="0"/>
              </a:rPr>
              <a:t>báo</a:t>
            </a:r>
            <a:r>
              <a:rPr lang="en-US" sz="3200" b="1" dirty="0">
                <a:effectLst>
                  <a:outerShdw blurRad="38100" dist="38100" dir="2700000" algn="tl">
                    <a:srgbClr val="C0C0C0"/>
                  </a:outerShdw>
                </a:effectLst>
                <a:cs typeface="Arial" charset="0"/>
              </a:rPr>
              <a:t> </a:t>
            </a:r>
            <a:r>
              <a:rPr lang="en-US" sz="3200" b="1" dirty="0" err="1">
                <a:effectLst>
                  <a:outerShdw blurRad="38100" dist="38100" dir="2700000" algn="tl">
                    <a:srgbClr val="C0C0C0"/>
                  </a:outerShdw>
                </a:effectLst>
                <a:cs typeface="Arial" charset="0"/>
              </a:rPr>
              <a:t>hiệu</a:t>
            </a:r>
            <a:r>
              <a:rPr lang="en-US" sz="3200" b="1" dirty="0">
                <a:effectLst>
                  <a:outerShdw blurRad="38100" dist="38100" dir="2700000" algn="tl">
                    <a:srgbClr val="C0C0C0"/>
                  </a:outerShdw>
                </a:effectLst>
                <a:cs typeface="Arial" charset="0"/>
              </a:rPr>
              <a:t> </a:t>
            </a:r>
            <a:r>
              <a:rPr lang="en-US" sz="3200" b="1" dirty="0" err="1">
                <a:effectLst>
                  <a:outerShdw blurRad="38100" dist="38100" dir="2700000" algn="tl">
                    <a:srgbClr val="C0C0C0"/>
                  </a:outerShdw>
                </a:effectLst>
                <a:cs typeface="Arial" charset="0"/>
              </a:rPr>
              <a:t>điều</a:t>
            </a:r>
            <a:r>
              <a:rPr lang="en-US" sz="3200" b="1" dirty="0">
                <a:effectLst>
                  <a:outerShdw blurRad="38100" dist="38100" dir="2700000" algn="tl">
                    <a:srgbClr val="C0C0C0"/>
                  </a:outerShdw>
                </a:effectLst>
                <a:cs typeface="Arial" charset="0"/>
              </a:rPr>
              <a:t> </a:t>
            </a:r>
            <a:r>
              <a:rPr lang="en-US" sz="3200" b="1" dirty="0" err="1">
                <a:effectLst>
                  <a:outerShdw blurRad="38100" dist="38100" dir="2700000" algn="tl">
                    <a:srgbClr val="C0C0C0"/>
                  </a:outerShdw>
                </a:effectLst>
                <a:cs typeface="Arial" charset="0"/>
              </a:rPr>
              <a:t>gì</a:t>
            </a:r>
            <a:r>
              <a:rPr lang="en-US" sz="3200" b="1" dirty="0">
                <a:effectLst>
                  <a:outerShdw blurRad="38100" dist="38100" dir="2700000" algn="tl">
                    <a:srgbClr val="C0C0C0"/>
                  </a:outerShdw>
                </a:effectLst>
                <a:cs typeface="Arial" charset="0"/>
              </a:rPr>
              <a:t> </a:t>
            </a:r>
            <a:r>
              <a:rPr lang="en-US" sz="3200" b="1" dirty="0" err="1">
                <a:effectLst>
                  <a:outerShdw blurRad="38100" dist="38100" dir="2700000" algn="tl">
                    <a:srgbClr val="C0C0C0"/>
                  </a:outerShdw>
                </a:effectLst>
                <a:cs typeface="Arial" charset="0"/>
              </a:rPr>
              <a:t>khi</a:t>
            </a:r>
            <a:r>
              <a:rPr lang="en-US" sz="3200" b="1" dirty="0">
                <a:effectLst>
                  <a:outerShdw blurRad="38100" dist="38100" dir="2700000" algn="tl">
                    <a:srgbClr val="C0C0C0"/>
                  </a:outerShdw>
                </a:effectLst>
                <a:cs typeface="Arial" charset="0"/>
              </a:rPr>
              <a:t> </a:t>
            </a:r>
            <a:r>
              <a:rPr lang="en-US" sz="3200" b="1" dirty="0" err="1">
                <a:effectLst>
                  <a:outerShdw blurRad="38100" dist="38100" dir="2700000" algn="tl">
                    <a:srgbClr val="C0C0C0"/>
                  </a:outerShdw>
                </a:effectLst>
                <a:cs typeface="Arial" charset="0"/>
              </a:rPr>
              <a:t>xe</a:t>
            </a:r>
            <a:r>
              <a:rPr lang="en-US" sz="3200" b="1" dirty="0">
                <a:effectLst>
                  <a:outerShdw blurRad="38100" dist="38100" dir="2700000" algn="tl">
                    <a:srgbClr val="C0C0C0"/>
                  </a:outerShdw>
                </a:effectLst>
                <a:cs typeface="Arial" charset="0"/>
              </a:rPr>
              <a:t> </a:t>
            </a:r>
            <a:r>
              <a:rPr lang="en-US" sz="3200" b="1" dirty="0" err="1">
                <a:effectLst>
                  <a:outerShdw blurRad="38100" dist="38100" dir="2700000" algn="tl">
                    <a:srgbClr val="C0C0C0"/>
                  </a:outerShdw>
                </a:effectLst>
                <a:cs typeface="Arial" charset="0"/>
              </a:rPr>
              <a:t>đang</a:t>
            </a:r>
            <a:r>
              <a:rPr lang="en-US" sz="3200" b="1" dirty="0">
                <a:effectLst>
                  <a:outerShdw blurRad="38100" dist="38100" dir="2700000" algn="tl">
                    <a:srgbClr val="C0C0C0"/>
                  </a:outerShdw>
                </a:effectLst>
                <a:cs typeface="Arial" charset="0"/>
              </a:rPr>
              <a:t> </a:t>
            </a:r>
            <a:r>
              <a:rPr lang="en-US" sz="3200" b="1" dirty="0" err="1">
                <a:effectLst>
                  <a:outerShdw blurRad="38100" dist="38100" dir="2700000" algn="tl">
                    <a:srgbClr val="C0C0C0"/>
                  </a:outerShdw>
                </a:effectLst>
                <a:cs typeface="Arial" charset="0"/>
              </a:rPr>
              <a:t>chạy</a:t>
            </a:r>
            <a:r>
              <a:rPr lang="en-US" sz="3200" b="1" dirty="0">
                <a:effectLst>
                  <a:outerShdw blurRad="38100" dist="38100" dir="2700000" algn="tl">
                    <a:srgbClr val="C0C0C0"/>
                  </a:outerShdw>
                </a:effectLst>
                <a:cs typeface="Arial" charset="0"/>
              </a:rPr>
              <a:t> </a:t>
            </a:r>
            <a:r>
              <a:rPr lang="en-US" sz="3200" b="1" dirty="0" err="1">
                <a:effectLst>
                  <a:outerShdw blurRad="38100" dist="38100" dir="2700000" algn="tl">
                    <a:srgbClr val="C0C0C0"/>
                  </a:outerShdw>
                </a:effectLst>
                <a:cs typeface="Arial" charset="0"/>
              </a:rPr>
              <a:t>trên</a:t>
            </a:r>
            <a:r>
              <a:rPr lang="en-US" sz="3200" b="1" dirty="0">
                <a:effectLst>
                  <a:outerShdw blurRad="38100" dist="38100" dir="2700000" algn="tl">
                    <a:srgbClr val="C0C0C0"/>
                  </a:outerShdw>
                </a:effectLst>
                <a:cs typeface="Arial" charset="0"/>
              </a:rPr>
              <a:t> </a:t>
            </a:r>
            <a:r>
              <a:rPr lang="en-US" sz="3200" b="1" dirty="0" err="1">
                <a:effectLst>
                  <a:outerShdw blurRad="38100" dist="38100" dir="2700000" algn="tl">
                    <a:srgbClr val="C0C0C0"/>
                  </a:outerShdw>
                </a:effectLst>
                <a:cs typeface="Arial" charset="0"/>
              </a:rPr>
              <a:t>đường</a:t>
            </a:r>
            <a:r>
              <a:rPr lang="en-US" sz="3200" b="1" dirty="0">
                <a:effectLst>
                  <a:outerShdw blurRad="38100" dist="38100" dir="2700000" algn="tl">
                    <a:srgbClr val="C0C0C0"/>
                  </a:outerShdw>
                </a:effectLst>
                <a:cs typeface="Arial" charset="0"/>
              </a:rPr>
              <a:t> ?</a:t>
            </a:r>
          </a:p>
        </p:txBody>
      </p:sp>
      <p:sp>
        <p:nvSpPr>
          <p:cNvPr id="147549" name="Rectangle 93"/>
          <p:cNvSpPr>
            <a:spLocks noChangeArrowheads="1"/>
          </p:cNvSpPr>
          <p:nvPr/>
        </p:nvSpPr>
        <p:spPr bwMode="auto">
          <a:xfrm>
            <a:off x="5715000" y="3048000"/>
            <a:ext cx="2438400" cy="4730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 sz="2500" b="1" i="1" dirty="0">
              <a:solidFill>
                <a:srgbClr val="FF0000"/>
              </a:solidFill>
            </a:endParaRPr>
          </a:p>
        </p:txBody>
      </p:sp>
      <p:pic>
        <p:nvPicPr>
          <p:cNvPr id="147550" name="Picture 94" descr="BALLOON3">
            <a:hlinkClick r:id="rId15" action="ppaction://hlinksldjump"/>
          </p:cNvPr>
          <p:cNvPicPr>
            <a:picLocks noChangeAspect="1" noChangeArrowheads="1"/>
          </p:cNvPicPr>
          <p:nvPr/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543800" y="4343400"/>
            <a:ext cx="668338" cy="9493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47551" name="Picture 95" descr="ED00019_"/>
          <p:cNvPicPr>
            <a:picLocks noChangeAspect="1" noChangeArrowheads="1"/>
          </p:cNvPicPr>
          <p:nvPr/>
        </p:nvPicPr>
        <p:blipFill>
          <a:blip r:embed="rId1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7200" y="1066800"/>
            <a:ext cx="1143000" cy="1016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47552" name="Group 96"/>
          <p:cNvGrpSpPr>
            <a:grpSpLocks/>
          </p:cNvGrpSpPr>
          <p:nvPr/>
        </p:nvGrpSpPr>
        <p:grpSpPr bwMode="auto">
          <a:xfrm>
            <a:off x="1371600" y="838200"/>
            <a:ext cx="7772400" cy="5575300"/>
            <a:chOff x="864" y="528"/>
            <a:chExt cx="4896" cy="3512"/>
          </a:xfrm>
        </p:grpSpPr>
        <p:grpSp>
          <p:nvGrpSpPr>
            <p:cNvPr id="147553" name="Group 97"/>
            <p:cNvGrpSpPr>
              <a:grpSpLocks/>
            </p:cNvGrpSpPr>
            <p:nvPr/>
          </p:nvGrpSpPr>
          <p:grpSpPr bwMode="auto">
            <a:xfrm>
              <a:off x="864" y="3544"/>
              <a:ext cx="816" cy="496"/>
              <a:chOff x="864" y="3544"/>
              <a:chExt cx="816" cy="496"/>
            </a:xfrm>
          </p:grpSpPr>
          <p:pic>
            <p:nvPicPr>
              <p:cNvPr id="147554" name="Picture 98" descr="t8"/>
              <p:cNvPicPr>
                <a:picLocks noChangeAspect="1" noChangeArrowheads="1" noCrop="1"/>
              </p:cNvPicPr>
              <p:nvPr/>
            </p:nvPicPr>
            <p:blipFill>
              <a:blip r:embed="rId1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64" y="3600"/>
                <a:ext cx="528" cy="44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47555" name="Picture 99" descr="t8"/>
              <p:cNvPicPr>
                <a:picLocks noChangeAspect="1" noChangeArrowheads="1" noCrop="1"/>
              </p:cNvPicPr>
              <p:nvPr/>
            </p:nvPicPr>
            <p:blipFill>
              <a:blip r:embed="rId1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008" y="3600"/>
                <a:ext cx="528" cy="44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47556" name="Picture 100" descr="t8"/>
              <p:cNvPicPr>
                <a:picLocks noChangeAspect="1" noChangeArrowheads="1" noCrop="1"/>
              </p:cNvPicPr>
              <p:nvPr/>
            </p:nvPicPr>
            <p:blipFill>
              <a:blip r:embed="rId1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152" y="3544"/>
                <a:ext cx="528" cy="44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147557" name="Group 101"/>
            <p:cNvGrpSpPr>
              <a:grpSpLocks/>
            </p:cNvGrpSpPr>
            <p:nvPr/>
          </p:nvGrpSpPr>
          <p:grpSpPr bwMode="auto">
            <a:xfrm>
              <a:off x="2736" y="3400"/>
              <a:ext cx="768" cy="640"/>
              <a:chOff x="2736" y="3400"/>
              <a:chExt cx="768" cy="640"/>
            </a:xfrm>
          </p:grpSpPr>
          <p:pic>
            <p:nvPicPr>
              <p:cNvPr id="147558" name="Picture 102" descr="t8"/>
              <p:cNvPicPr>
                <a:picLocks noChangeAspect="1" noChangeArrowheads="1" noCrop="1"/>
              </p:cNvPicPr>
              <p:nvPr/>
            </p:nvPicPr>
            <p:blipFill>
              <a:blip r:embed="rId1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80" y="3600"/>
                <a:ext cx="528" cy="44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47559" name="Picture 103" descr="t8"/>
              <p:cNvPicPr>
                <a:picLocks noChangeAspect="1" noChangeArrowheads="1" noCrop="1"/>
              </p:cNvPicPr>
              <p:nvPr/>
            </p:nvPicPr>
            <p:blipFill>
              <a:blip r:embed="rId1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36" y="3400"/>
                <a:ext cx="768" cy="64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pic>
          <p:nvPicPr>
            <p:cNvPr id="147560" name="Picture 104" descr="COTAO001"/>
            <p:cNvPicPr>
              <a:picLocks noChangeAspect="1" noChangeArrowheads="1"/>
            </p:cNvPicPr>
            <p:nvPr/>
          </p:nvPicPr>
          <p:blipFill>
            <a:blip r:embed="rId19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944" y="528"/>
              <a:ext cx="816" cy="773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grpSp>
        <p:nvGrpSpPr>
          <p:cNvPr id="147581" name="Group 125"/>
          <p:cNvGrpSpPr>
            <a:grpSpLocks/>
          </p:cNvGrpSpPr>
          <p:nvPr/>
        </p:nvGrpSpPr>
        <p:grpSpPr bwMode="auto">
          <a:xfrm>
            <a:off x="0" y="4152900"/>
            <a:ext cx="1619250" cy="2195513"/>
            <a:chOff x="-192" y="2484"/>
            <a:chExt cx="1020" cy="1383"/>
          </a:xfrm>
        </p:grpSpPr>
        <p:grpSp>
          <p:nvGrpSpPr>
            <p:cNvPr id="147582" name="Group 126"/>
            <p:cNvGrpSpPr>
              <a:grpSpLocks/>
            </p:cNvGrpSpPr>
            <p:nvPr/>
          </p:nvGrpSpPr>
          <p:grpSpPr bwMode="auto">
            <a:xfrm>
              <a:off x="-192" y="3072"/>
              <a:ext cx="844" cy="795"/>
              <a:chOff x="432" y="2544"/>
              <a:chExt cx="844" cy="795"/>
            </a:xfrm>
          </p:grpSpPr>
          <p:sp>
            <p:nvSpPr>
              <p:cNvPr id="147583" name="Freeform 127"/>
              <p:cNvSpPr>
                <a:spLocks/>
              </p:cNvSpPr>
              <p:nvPr/>
            </p:nvSpPr>
            <p:spPr bwMode="auto">
              <a:xfrm>
                <a:off x="432" y="2544"/>
                <a:ext cx="844" cy="795"/>
              </a:xfrm>
              <a:custGeom>
                <a:avLst/>
                <a:gdLst>
                  <a:gd name="T0" fmla="*/ 325 w 844"/>
                  <a:gd name="T1" fmla="*/ 102 h 795"/>
                  <a:gd name="T2" fmla="*/ 236 w 844"/>
                  <a:gd name="T3" fmla="*/ 506 h 795"/>
                  <a:gd name="T4" fmla="*/ 22 w 844"/>
                  <a:gd name="T5" fmla="*/ 669 h 795"/>
                  <a:gd name="T6" fmla="*/ 50 w 844"/>
                  <a:gd name="T7" fmla="*/ 751 h 795"/>
                  <a:gd name="T8" fmla="*/ 313 w 844"/>
                  <a:gd name="T9" fmla="*/ 792 h 795"/>
                  <a:gd name="T10" fmla="*/ 603 w 844"/>
                  <a:gd name="T11" fmla="*/ 767 h 795"/>
                  <a:gd name="T12" fmla="*/ 829 w 844"/>
                  <a:gd name="T13" fmla="*/ 669 h 795"/>
                  <a:gd name="T14" fmla="*/ 697 w 844"/>
                  <a:gd name="T15" fmla="*/ 516 h 795"/>
                  <a:gd name="T16" fmla="*/ 458 w 844"/>
                  <a:gd name="T17" fmla="*/ 424 h 795"/>
                  <a:gd name="T18" fmla="*/ 561 w 844"/>
                  <a:gd name="T19" fmla="*/ 227 h 795"/>
                  <a:gd name="T20" fmla="*/ 606 w 844"/>
                  <a:gd name="T21" fmla="*/ 43 h 795"/>
                  <a:gd name="T22" fmla="*/ 478 w 844"/>
                  <a:gd name="T23" fmla="*/ 0 h 795"/>
                  <a:gd name="T24" fmla="*/ 325 w 844"/>
                  <a:gd name="T25" fmla="*/ 102 h 7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44" h="795">
                    <a:moveTo>
                      <a:pt x="325" y="102"/>
                    </a:moveTo>
                    <a:cubicBezTo>
                      <a:pt x="285" y="186"/>
                      <a:pt x="292" y="401"/>
                      <a:pt x="236" y="506"/>
                    </a:cubicBezTo>
                    <a:cubicBezTo>
                      <a:pt x="180" y="611"/>
                      <a:pt x="22" y="669"/>
                      <a:pt x="22" y="669"/>
                    </a:cubicBezTo>
                    <a:cubicBezTo>
                      <a:pt x="22" y="669"/>
                      <a:pt x="0" y="731"/>
                      <a:pt x="50" y="751"/>
                    </a:cubicBezTo>
                    <a:cubicBezTo>
                      <a:pt x="100" y="771"/>
                      <a:pt x="221" y="789"/>
                      <a:pt x="313" y="792"/>
                    </a:cubicBezTo>
                    <a:cubicBezTo>
                      <a:pt x="405" y="795"/>
                      <a:pt x="603" y="767"/>
                      <a:pt x="603" y="767"/>
                    </a:cubicBezTo>
                    <a:cubicBezTo>
                      <a:pt x="603" y="767"/>
                      <a:pt x="814" y="713"/>
                      <a:pt x="829" y="669"/>
                    </a:cubicBezTo>
                    <a:cubicBezTo>
                      <a:pt x="844" y="625"/>
                      <a:pt x="759" y="557"/>
                      <a:pt x="697" y="516"/>
                    </a:cubicBezTo>
                    <a:cubicBezTo>
                      <a:pt x="635" y="475"/>
                      <a:pt x="483" y="471"/>
                      <a:pt x="458" y="424"/>
                    </a:cubicBezTo>
                    <a:lnTo>
                      <a:pt x="561" y="227"/>
                    </a:lnTo>
                    <a:cubicBezTo>
                      <a:pt x="586" y="164"/>
                      <a:pt x="620" y="81"/>
                      <a:pt x="606" y="43"/>
                    </a:cubicBezTo>
                    <a:cubicBezTo>
                      <a:pt x="592" y="3"/>
                      <a:pt x="519" y="1"/>
                      <a:pt x="478" y="0"/>
                    </a:cubicBezTo>
                    <a:cubicBezTo>
                      <a:pt x="431" y="10"/>
                      <a:pt x="365" y="18"/>
                      <a:pt x="325" y="102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C8A200"/>
                  </a:gs>
                  <a:gs pos="50000">
                    <a:srgbClr val="C8A200">
                      <a:gamma/>
                      <a:shade val="46275"/>
                      <a:invGamma/>
                    </a:srgbClr>
                  </a:gs>
                  <a:gs pos="100000">
                    <a:srgbClr val="C8A200"/>
                  </a:gs>
                </a:gsLst>
                <a:lin ang="0" scaled="1"/>
              </a:gradFill>
              <a:ln>
                <a:noFill/>
              </a:ln>
              <a:effectLst>
                <a:outerShdw sy="50000" rotWithShape="0">
                  <a:srgbClr val="808080">
                    <a:alpha val="50000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47584" name="Group 128"/>
              <p:cNvGrpSpPr>
                <a:grpSpLocks/>
              </p:cNvGrpSpPr>
              <p:nvPr/>
            </p:nvGrpSpPr>
            <p:grpSpPr bwMode="auto">
              <a:xfrm>
                <a:off x="675" y="2756"/>
                <a:ext cx="281" cy="512"/>
                <a:chOff x="675" y="2756"/>
                <a:chExt cx="281" cy="512"/>
              </a:xfrm>
            </p:grpSpPr>
            <p:grpSp>
              <p:nvGrpSpPr>
                <p:cNvPr id="147585" name="Group 129"/>
                <p:cNvGrpSpPr>
                  <a:grpSpLocks/>
                </p:cNvGrpSpPr>
                <p:nvPr/>
              </p:nvGrpSpPr>
              <p:grpSpPr bwMode="auto">
                <a:xfrm>
                  <a:off x="832" y="2756"/>
                  <a:ext cx="48" cy="121"/>
                  <a:chOff x="768" y="2784"/>
                  <a:chExt cx="96" cy="169"/>
                </a:xfrm>
              </p:grpSpPr>
              <p:sp>
                <p:nvSpPr>
                  <p:cNvPr id="147586" name="Freeform 130"/>
                  <p:cNvSpPr>
                    <a:spLocks/>
                  </p:cNvSpPr>
                  <p:nvPr/>
                </p:nvSpPr>
                <p:spPr bwMode="auto">
                  <a:xfrm>
                    <a:off x="768" y="2784"/>
                    <a:ext cx="96" cy="169"/>
                  </a:xfrm>
                  <a:custGeom>
                    <a:avLst/>
                    <a:gdLst>
                      <a:gd name="T0" fmla="*/ 62 w 96"/>
                      <a:gd name="T1" fmla="*/ 8 h 169"/>
                      <a:gd name="T2" fmla="*/ 1 w 96"/>
                      <a:gd name="T3" fmla="*/ 120 h 169"/>
                      <a:gd name="T4" fmla="*/ 54 w 96"/>
                      <a:gd name="T5" fmla="*/ 160 h 169"/>
                      <a:gd name="T6" fmla="*/ 95 w 96"/>
                      <a:gd name="T7" fmla="*/ 68 h 169"/>
                      <a:gd name="T8" fmla="*/ 62 w 96"/>
                      <a:gd name="T9" fmla="*/ 8 h 16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96" h="169">
                        <a:moveTo>
                          <a:pt x="62" y="8"/>
                        </a:moveTo>
                        <a:cubicBezTo>
                          <a:pt x="46" y="17"/>
                          <a:pt x="2" y="95"/>
                          <a:pt x="1" y="120"/>
                        </a:cubicBezTo>
                        <a:cubicBezTo>
                          <a:pt x="0" y="145"/>
                          <a:pt x="38" y="169"/>
                          <a:pt x="54" y="160"/>
                        </a:cubicBezTo>
                        <a:cubicBezTo>
                          <a:pt x="70" y="151"/>
                          <a:pt x="94" y="93"/>
                          <a:pt x="95" y="68"/>
                        </a:cubicBezTo>
                        <a:cubicBezTo>
                          <a:pt x="96" y="43"/>
                          <a:pt x="84" y="0"/>
                          <a:pt x="62" y="8"/>
                        </a:cubicBezTo>
                        <a:close/>
                      </a:path>
                    </a:pathLst>
                  </a:custGeom>
                  <a:solidFill>
                    <a:srgbClr val="C0C0C0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7587" name="Freeform 131"/>
                  <p:cNvSpPr>
                    <a:spLocks/>
                  </p:cNvSpPr>
                  <p:nvPr/>
                </p:nvSpPr>
                <p:spPr bwMode="auto">
                  <a:xfrm>
                    <a:off x="796" y="2832"/>
                    <a:ext cx="48" cy="85"/>
                  </a:xfrm>
                  <a:custGeom>
                    <a:avLst/>
                    <a:gdLst>
                      <a:gd name="T0" fmla="*/ 62 w 96"/>
                      <a:gd name="T1" fmla="*/ 8 h 169"/>
                      <a:gd name="T2" fmla="*/ 1 w 96"/>
                      <a:gd name="T3" fmla="*/ 120 h 169"/>
                      <a:gd name="T4" fmla="*/ 54 w 96"/>
                      <a:gd name="T5" fmla="*/ 160 h 169"/>
                      <a:gd name="T6" fmla="*/ 95 w 96"/>
                      <a:gd name="T7" fmla="*/ 68 h 169"/>
                      <a:gd name="T8" fmla="*/ 62 w 96"/>
                      <a:gd name="T9" fmla="*/ 8 h 16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96" h="169">
                        <a:moveTo>
                          <a:pt x="62" y="8"/>
                        </a:moveTo>
                        <a:cubicBezTo>
                          <a:pt x="46" y="17"/>
                          <a:pt x="2" y="95"/>
                          <a:pt x="1" y="120"/>
                        </a:cubicBezTo>
                        <a:cubicBezTo>
                          <a:pt x="0" y="145"/>
                          <a:pt x="38" y="169"/>
                          <a:pt x="54" y="160"/>
                        </a:cubicBezTo>
                        <a:cubicBezTo>
                          <a:pt x="70" y="151"/>
                          <a:pt x="94" y="93"/>
                          <a:pt x="95" y="68"/>
                        </a:cubicBezTo>
                        <a:cubicBezTo>
                          <a:pt x="96" y="43"/>
                          <a:pt x="84" y="0"/>
                          <a:pt x="62" y="8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147588" name="Group 132"/>
                <p:cNvGrpSpPr>
                  <a:grpSpLocks/>
                </p:cNvGrpSpPr>
                <p:nvPr/>
              </p:nvGrpSpPr>
              <p:grpSpPr bwMode="auto">
                <a:xfrm>
                  <a:off x="675" y="3086"/>
                  <a:ext cx="281" cy="182"/>
                  <a:chOff x="675" y="3086"/>
                  <a:chExt cx="281" cy="182"/>
                </a:xfrm>
              </p:grpSpPr>
              <p:sp>
                <p:nvSpPr>
                  <p:cNvPr id="147589" name="Freeform 133"/>
                  <p:cNvSpPr>
                    <a:spLocks/>
                  </p:cNvSpPr>
                  <p:nvPr/>
                </p:nvSpPr>
                <p:spPr bwMode="auto">
                  <a:xfrm>
                    <a:off x="675" y="3086"/>
                    <a:ext cx="281" cy="182"/>
                  </a:xfrm>
                  <a:custGeom>
                    <a:avLst/>
                    <a:gdLst>
                      <a:gd name="T0" fmla="*/ 281 w 281"/>
                      <a:gd name="T1" fmla="*/ 23 h 182"/>
                      <a:gd name="T2" fmla="*/ 169 w 281"/>
                      <a:gd name="T3" fmla="*/ 26 h 182"/>
                      <a:gd name="T4" fmla="*/ 17 w 281"/>
                      <a:gd name="T5" fmla="*/ 78 h 182"/>
                      <a:gd name="T6" fmla="*/ 69 w 281"/>
                      <a:gd name="T7" fmla="*/ 173 h 182"/>
                      <a:gd name="T8" fmla="*/ 237 w 281"/>
                      <a:gd name="T9" fmla="*/ 130 h 182"/>
                      <a:gd name="T10" fmla="*/ 281 w 281"/>
                      <a:gd name="T11" fmla="*/ 23 h 18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281" h="182">
                        <a:moveTo>
                          <a:pt x="281" y="23"/>
                        </a:moveTo>
                        <a:cubicBezTo>
                          <a:pt x="264" y="0"/>
                          <a:pt x="213" y="17"/>
                          <a:pt x="169" y="26"/>
                        </a:cubicBezTo>
                        <a:cubicBezTo>
                          <a:pt x="125" y="35"/>
                          <a:pt x="34" y="53"/>
                          <a:pt x="17" y="78"/>
                        </a:cubicBezTo>
                        <a:cubicBezTo>
                          <a:pt x="0" y="103"/>
                          <a:pt x="32" y="164"/>
                          <a:pt x="69" y="173"/>
                        </a:cubicBezTo>
                        <a:cubicBezTo>
                          <a:pt x="106" y="182"/>
                          <a:pt x="202" y="155"/>
                          <a:pt x="237" y="130"/>
                        </a:cubicBezTo>
                        <a:cubicBezTo>
                          <a:pt x="272" y="105"/>
                          <a:pt x="272" y="45"/>
                          <a:pt x="281" y="23"/>
                        </a:cubicBezTo>
                        <a:close/>
                      </a:path>
                    </a:pathLst>
                  </a:custGeom>
                  <a:solidFill>
                    <a:srgbClr val="C0C0C0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7590" name="Freeform 134"/>
                  <p:cNvSpPr>
                    <a:spLocks/>
                  </p:cNvSpPr>
                  <p:nvPr/>
                </p:nvSpPr>
                <p:spPr bwMode="auto">
                  <a:xfrm>
                    <a:off x="720" y="3128"/>
                    <a:ext cx="192" cy="93"/>
                  </a:xfrm>
                  <a:custGeom>
                    <a:avLst/>
                    <a:gdLst>
                      <a:gd name="T0" fmla="*/ 281 w 281"/>
                      <a:gd name="T1" fmla="*/ 23 h 182"/>
                      <a:gd name="T2" fmla="*/ 169 w 281"/>
                      <a:gd name="T3" fmla="*/ 26 h 182"/>
                      <a:gd name="T4" fmla="*/ 17 w 281"/>
                      <a:gd name="T5" fmla="*/ 78 h 182"/>
                      <a:gd name="T6" fmla="*/ 69 w 281"/>
                      <a:gd name="T7" fmla="*/ 173 h 182"/>
                      <a:gd name="T8" fmla="*/ 237 w 281"/>
                      <a:gd name="T9" fmla="*/ 130 h 182"/>
                      <a:gd name="T10" fmla="*/ 281 w 281"/>
                      <a:gd name="T11" fmla="*/ 23 h 18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281" h="182">
                        <a:moveTo>
                          <a:pt x="281" y="23"/>
                        </a:moveTo>
                        <a:cubicBezTo>
                          <a:pt x="264" y="0"/>
                          <a:pt x="213" y="17"/>
                          <a:pt x="169" y="26"/>
                        </a:cubicBezTo>
                        <a:cubicBezTo>
                          <a:pt x="125" y="35"/>
                          <a:pt x="34" y="53"/>
                          <a:pt x="17" y="78"/>
                        </a:cubicBezTo>
                        <a:cubicBezTo>
                          <a:pt x="0" y="103"/>
                          <a:pt x="32" y="164"/>
                          <a:pt x="69" y="173"/>
                        </a:cubicBezTo>
                        <a:cubicBezTo>
                          <a:pt x="106" y="182"/>
                          <a:pt x="202" y="155"/>
                          <a:pt x="237" y="130"/>
                        </a:cubicBezTo>
                        <a:cubicBezTo>
                          <a:pt x="272" y="105"/>
                          <a:pt x="272" y="45"/>
                          <a:pt x="281" y="23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</p:grpSp>
        </p:grpSp>
        <p:grpSp>
          <p:nvGrpSpPr>
            <p:cNvPr id="147591" name="Group 135"/>
            <p:cNvGrpSpPr>
              <a:grpSpLocks/>
            </p:cNvGrpSpPr>
            <p:nvPr/>
          </p:nvGrpSpPr>
          <p:grpSpPr bwMode="auto">
            <a:xfrm>
              <a:off x="12" y="2484"/>
              <a:ext cx="816" cy="816"/>
              <a:chOff x="1008" y="1104"/>
              <a:chExt cx="816" cy="816"/>
            </a:xfrm>
          </p:grpSpPr>
          <p:sp>
            <p:nvSpPr>
              <p:cNvPr id="147592" name="Oval 136"/>
              <p:cNvSpPr>
                <a:spLocks noChangeArrowheads="1"/>
              </p:cNvSpPr>
              <p:nvPr/>
            </p:nvSpPr>
            <p:spPr bwMode="auto">
              <a:xfrm>
                <a:off x="1008" y="1104"/>
                <a:ext cx="816" cy="816"/>
              </a:xfrm>
              <a:prstGeom prst="ellipse">
                <a:avLst/>
              </a:prstGeom>
              <a:gradFill rotWithShape="1">
                <a:gsLst>
                  <a:gs pos="0">
                    <a:srgbClr val="66CCFF"/>
                  </a:gs>
                  <a:gs pos="100000">
                    <a:srgbClr val="66CCFF">
                      <a:gamma/>
                      <a:shade val="79216"/>
                      <a:invGamma/>
                    </a:srgbClr>
                  </a:gs>
                </a:gsLst>
                <a:path path="rect">
                  <a:fillToRect t="100000" r="100000"/>
                </a:path>
              </a:gradFill>
              <a:ln w="38100">
                <a:solidFill>
                  <a:srgbClr val="FF0000"/>
                </a:solidFill>
                <a:round/>
                <a:headEnd/>
                <a:tailEnd/>
              </a:ln>
              <a:effectLst>
                <a:prstShdw prst="shdw13" dist="53882" dir="13500000">
                  <a:schemeClr val="bg2">
                    <a:alpha val="50000"/>
                  </a:schemeClr>
                </a:prstShdw>
              </a:effec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7593" name="Rectangle 137"/>
              <p:cNvSpPr>
                <a:spLocks noChangeArrowheads="1"/>
              </p:cNvSpPr>
              <p:nvPr/>
            </p:nvSpPr>
            <p:spPr bwMode="auto">
              <a:xfrm>
                <a:off x="1391" y="1149"/>
                <a:ext cx="46" cy="81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7594" name="Rectangle 138"/>
              <p:cNvSpPr>
                <a:spLocks noChangeArrowheads="1"/>
              </p:cNvSpPr>
              <p:nvPr/>
            </p:nvSpPr>
            <p:spPr bwMode="auto">
              <a:xfrm rot="5400000">
                <a:off x="1709" y="1447"/>
                <a:ext cx="46" cy="81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7595" name="Rectangle 139"/>
              <p:cNvSpPr>
                <a:spLocks noChangeArrowheads="1"/>
              </p:cNvSpPr>
              <p:nvPr/>
            </p:nvSpPr>
            <p:spPr bwMode="auto">
              <a:xfrm>
                <a:off x="1392" y="1793"/>
                <a:ext cx="46" cy="81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7596" name="Rectangle 140"/>
              <p:cNvSpPr>
                <a:spLocks noChangeArrowheads="1"/>
              </p:cNvSpPr>
              <p:nvPr/>
            </p:nvSpPr>
            <p:spPr bwMode="auto">
              <a:xfrm rot="5400000">
                <a:off x="1072" y="1450"/>
                <a:ext cx="46" cy="81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7597" name="Rectangle 141"/>
              <p:cNvSpPr>
                <a:spLocks noChangeArrowheads="1"/>
              </p:cNvSpPr>
              <p:nvPr/>
            </p:nvSpPr>
            <p:spPr bwMode="auto">
              <a:xfrm rot="3000000">
                <a:off x="1139" y="1664"/>
                <a:ext cx="46" cy="81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7598" name="Rectangle 142"/>
              <p:cNvSpPr>
                <a:spLocks noChangeArrowheads="1"/>
              </p:cNvSpPr>
              <p:nvPr/>
            </p:nvSpPr>
            <p:spPr bwMode="auto">
              <a:xfrm rot="3000000">
                <a:off x="1629" y="1257"/>
                <a:ext cx="46" cy="81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7599" name="Rectangle 143"/>
              <p:cNvSpPr>
                <a:spLocks noChangeArrowheads="1"/>
              </p:cNvSpPr>
              <p:nvPr/>
            </p:nvSpPr>
            <p:spPr bwMode="auto">
              <a:xfrm rot="18600000">
                <a:off x="1155" y="1254"/>
                <a:ext cx="46" cy="81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7600" name="Rectangle 144"/>
              <p:cNvSpPr>
                <a:spLocks noChangeArrowheads="1"/>
              </p:cNvSpPr>
              <p:nvPr/>
            </p:nvSpPr>
            <p:spPr bwMode="auto">
              <a:xfrm rot="18600000">
                <a:off x="1641" y="1661"/>
                <a:ext cx="46" cy="81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sp>
        <p:nvSpPr>
          <p:cNvPr id="147601" name="Text Box 145"/>
          <p:cNvSpPr txBox="1">
            <a:spLocks noChangeArrowheads="1"/>
          </p:cNvSpPr>
          <p:nvPr/>
        </p:nvSpPr>
        <p:spPr bwMode="auto">
          <a:xfrm>
            <a:off x="266700" y="43815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30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47602" name="Text Box 146"/>
          <p:cNvSpPr txBox="1">
            <a:spLocks noChangeArrowheads="1"/>
          </p:cNvSpPr>
          <p:nvPr/>
        </p:nvSpPr>
        <p:spPr bwMode="auto">
          <a:xfrm>
            <a:off x="266700" y="43815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29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47603" name="Text Box 147"/>
          <p:cNvSpPr txBox="1">
            <a:spLocks noChangeArrowheads="1"/>
          </p:cNvSpPr>
          <p:nvPr/>
        </p:nvSpPr>
        <p:spPr bwMode="auto">
          <a:xfrm>
            <a:off x="247650" y="43815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28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47604" name="Text Box 148"/>
          <p:cNvSpPr txBox="1">
            <a:spLocks noChangeArrowheads="1"/>
          </p:cNvSpPr>
          <p:nvPr/>
        </p:nvSpPr>
        <p:spPr bwMode="auto">
          <a:xfrm>
            <a:off x="266700" y="43815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27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47605" name="Text Box 149"/>
          <p:cNvSpPr txBox="1">
            <a:spLocks noChangeArrowheads="1"/>
          </p:cNvSpPr>
          <p:nvPr/>
        </p:nvSpPr>
        <p:spPr bwMode="auto">
          <a:xfrm>
            <a:off x="285750" y="4365625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26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47606" name="Text Box 150"/>
          <p:cNvSpPr txBox="1">
            <a:spLocks noChangeArrowheads="1"/>
          </p:cNvSpPr>
          <p:nvPr/>
        </p:nvSpPr>
        <p:spPr bwMode="auto">
          <a:xfrm>
            <a:off x="285750" y="43815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25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47607" name="Text Box 151"/>
          <p:cNvSpPr txBox="1">
            <a:spLocks noChangeArrowheads="1"/>
          </p:cNvSpPr>
          <p:nvPr/>
        </p:nvSpPr>
        <p:spPr bwMode="auto">
          <a:xfrm>
            <a:off x="285750" y="43815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24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47608" name="Text Box 152"/>
          <p:cNvSpPr txBox="1">
            <a:spLocks noChangeArrowheads="1"/>
          </p:cNvSpPr>
          <p:nvPr/>
        </p:nvSpPr>
        <p:spPr bwMode="auto">
          <a:xfrm>
            <a:off x="285750" y="43815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23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47609" name="Text Box 153"/>
          <p:cNvSpPr txBox="1">
            <a:spLocks noChangeArrowheads="1"/>
          </p:cNvSpPr>
          <p:nvPr/>
        </p:nvSpPr>
        <p:spPr bwMode="auto">
          <a:xfrm>
            <a:off x="285750" y="43815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22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47610" name="Text Box 154"/>
          <p:cNvSpPr txBox="1">
            <a:spLocks noChangeArrowheads="1"/>
          </p:cNvSpPr>
          <p:nvPr/>
        </p:nvSpPr>
        <p:spPr bwMode="auto">
          <a:xfrm>
            <a:off x="285750" y="43815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21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47611" name="Text Box 155"/>
          <p:cNvSpPr txBox="1">
            <a:spLocks noChangeArrowheads="1"/>
          </p:cNvSpPr>
          <p:nvPr/>
        </p:nvSpPr>
        <p:spPr bwMode="auto">
          <a:xfrm>
            <a:off x="285750" y="43815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20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47612" name="Text Box 156"/>
          <p:cNvSpPr txBox="1">
            <a:spLocks noChangeArrowheads="1"/>
          </p:cNvSpPr>
          <p:nvPr/>
        </p:nvSpPr>
        <p:spPr bwMode="auto">
          <a:xfrm>
            <a:off x="285750" y="43815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19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47613" name="Text Box 157"/>
          <p:cNvSpPr txBox="1">
            <a:spLocks noChangeArrowheads="1"/>
          </p:cNvSpPr>
          <p:nvPr/>
        </p:nvSpPr>
        <p:spPr bwMode="auto">
          <a:xfrm>
            <a:off x="285750" y="43815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18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47614" name="Text Box 158"/>
          <p:cNvSpPr txBox="1">
            <a:spLocks noChangeArrowheads="1"/>
          </p:cNvSpPr>
          <p:nvPr/>
        </p:nvSpPr>
        <p:spPr bwMode="auto">
          <a:xfrm>
            <a:off x="285750" y="43815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17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47615" name="Text Box 159"/>
          <p:cNvSpPr txBox="1">
            <a:spLocks noChangeArrowheads="1"/>
          </p:cNvSpPr>
          <p:nvPr/>
        </p:nvSpPr>
        <p:spPr bwMode="auto">
          <a:xfrm>
            <a:off x="285750" y="43815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16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47616" name="Text Box 160"/>
          <p:cNvSpPr txBox="1">
            <a:spLocks noChangeArrowheads="1"/>
          </p:cNvSpPr>
          <p:nvPr/>
        </p:nvSpPr>
        <p:spPr bwMode="auto">
          <a:xfrm>
            <a:off x="285750" y="43815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15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47617" name="Text Box 161"/>
          <p:cNvSpPr txBox="1">
            <a:spLocks noChangeArrowheads="1"/>
          </p:cNvSpPr>
          <p:nvPr/>
        </p:nvSpPr>
        <p:spPr bwMode="auto">
          <a:xfrm>
            <a:off x="285750" y="43815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14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47618" name="Text Box 162"/>
          <p:cNvSpPr txBox="1">
            <a:spLocks noChangeArrowheads="1"/>
          </p:cNvSpPr>
          <p:nvPr/>
        </p:nvSpPr>
        <p:spPr bwMode="auto">
          <a:xfrm>
            <a:off x="285750" y="43815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13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47619" name="Text Box 163"/>
          <p:cNvSpPr txBox="1">
            <a:spLocks noChangeArrowheads="1"/>
          </p:cNvSpPr>
          <p:nvPr/>
        </p:nvSpPr>
        <p:spPr bwMode="auto">
          <a:xfrm>
            <a:off x="285750" y="43815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12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47620" name="Text Box 164"/>
          <p:cNvSpPr txBox="1">
            <a:spLocks noChangeArrowheads="1"/>
          </p:cNvSpPr>
          <p:nvPr/>
        </p:nvSpPr>
        <p:spPr bwMode="auto">
          <a:xfrm>
            <a:off x="285750" y="43815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11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47621" name="Text Box 165"/>
          <p:cNvSpPr txBox="1">
            <a:spLocks noChangeArrowheads="1"/>
          </p:cNvSpPr>
          <p:nvPr/>
        </p:nvSpPr>
        <p:spPr bwMode="auto">
          <a:xfrm>
            <a:off x="285750" y="43815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10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47622" name="Text Box 166"/>
          <p:cNvSpPr txBox="1">
            <a:spLocks noChangeArrowheads="1"/>
          </p:cNvSpPr>
          <p:nvPr/>
        </p:nvSpPr>
        <p:spPr bwMode="auto">
          <a:xfrm>
            <a:off x="285750" y="43815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9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47623" name="Text Box 167"/>
          <p:cNvSpPr txBox="1">
            <a:spLocks noChangeArrowheads="1"/>
          </p:cNvSpPr>
          <p:nvPr/>
        </p:nvSpPr>
        <p:spPr bwMode="auto">
          <a:xfrm>
            <a:off x="285750" y="43815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8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47624" name="Text Box 168"/>
          <p:cNvSpPr txBox="1">
            <a:spLocks noChangeArrowheads="1"/>
          </p:cNvSpPr>
          <p:nvPr/>
        </p:nvSpPr>
        <p:spPr bwMode="auto">
          <a:xfrm>
            <a:off x="285750" y="43815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7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47625" name="Text Box 169"/>
          <p:cNvSpPr txBox="1">
            <a:spLocks noChangeArrowheads="1"/>
          </p:cNvSpPr>
          <p:nvPr/>
        </p:nvSpPr>
        <p:spPr bwMode="auto">
          <a:xfrm>
            <a:off x="285750" y="43815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6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47626" name="Text Box 170"/>
          <p:cNvSpPr txBox="1">
            <a:spLocks noChangeArrowheads="1"/>
          </p:cNvSpPr>
          <p:nvPr/>
        </p:nvSpPr>
        <p:spPr bwMode="auto">
          <a:xfrm>
            <a:off x="285750" y="43815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5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47627" name="Text Box 171"/>
          <p:cNvSpPr txBox="1">
            <a:spLocks noChangeArrowheads="1"/>
          </p:cNvSpPr>
          <p:nvPr/>
        </p:nvSpPr>
        <p:spPr bwMode="auto">
          <a:xfrm>
            <a:off x="285750" y="43815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4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47628" name="Text Box 172"/>
          <p:cNvSpPr txBox="1">
            <a:spLocks noChangeArrowheads="1"/>
          </p:cNvSpPr>
          <p:nvPr/>
        </p:nvSpPr>
        <p:spPr bwMode="auto">
          <a:xfrm>
            <a:off x="285750" y="43815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3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47629" name="Text Box 173"/>
          <p:cNvSpPr txBox="1">
            <a:spLocks noChangeArrowheads="1"/>
          </p:cNvSpPr>
          <p:nvPr/>
        </p:nvSpPr>
        <p:spPr bwMode="auto">
          <a:xfrm>
            <a:off x="285750" y="43815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2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47630" name="Text Box 174"/>
          <p:cNvSpPr txBox="1">
            <a:spLocks noChangeArrowheads="1"/>
          </p:cNvSpPr>
          <p:nvPr/>
        </p:nvSpPr>
        <p:spPr bwMode="auto">
          <a:xfrm>
            <a:off x="285750" y="43815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1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47631" name="Text Box 175"/>
          <p:cNvSpPr txBox="1">
            <a:spLocks noChangeArrowheads="1"/>
          </p:cNvSpPr>
          <p:nvPr/>
        </p:nvSpPr>
        <p:spPr bwMode="auto">
          <a:xfrm>
            <a:off x="615950" y="4533900"/>
            <a:ext cx="685800" cy="498475"/>
          </a:xfrm>
          <a:prstGeom prst="rect">
            <a:avLst/>
          </a:prstGeom>
          <a:solidFill>
            <a:srgbClr val="FF0000"/>
          </a:solidFill>
          <a:ln w="9525">
            <a:solidFill>
              <a:schemeClr val="hlink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300" b="1" dirty="0" err="1">
                <a:solidFill>
                  <a:schemeClr val="bg1"/>
                </a:solidFill>
                <a:latin typeface=".VnBlackH" pitchFamily="34" charset="0"/>
                <a:cs typeface="Arial" charset="0"/>
              </a:rPr>
              <a:t>HÕt</a:t>
            </a:r>
            <a:r>
              <a:rPr lang="en-US" sz="1300" b="1" dirty="0">
                <a:solidFill>
                  <a:schemeClr val="bg1"/>
                </a:solidFill>
                <a:latin typeface=".VnBlackH" pitchFamily="34" charset="0"/>
                <a:cs typeface="Arial" charset="0"/>
              </a:rPr>
              <a:t> </a:t>
            </a:r>
            <a:r>
              <a:rPr lang="en-US" sz="1300" b="1" dirty="0" err="1">
                <a:solidFill>
                  <a:schemeClr val="bg1"/>
                </a:solidFill>
                <a:latin typeface=".VnBlackH" pitchFamily="34" charset="0"/>
                <a:cs typeface="Arial" charset="0"/>
              </a:rPr>
              <a:t>giê</a:t>
            </a:r>
            <a:endParaRPr lang="vi-VN" sz="1300" b="1" dirty="0">
              <a:solidFill>
                <a:schemeClr val="bg1"/>
              </a:solidFill>
              <a:latin typeface=".VnBlackH" pitchFamily="34" charset="0"/>
              <a:cs typeface="Arial" charset="0"/>
            </a:endParaRPr>
          </a:p>
        </p:txBody>
      </p:sp>
      <p:pic>
        <p:nvPicPr>
          <p:cNvPr id="147469" name="Picture 13" descr="POINSET2"/>
          <p:cNvPicPr>
            <a:picLocks noChangeAspect="1" noChangeArrowheads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-5400000">
            <a:off x="61119" y="5501481"/>
            <a:ext cx="1277938" cy="1273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47474" name="Picture 18" descr="pretty_flower_yellow_hb"/>
          <p:cNvPicPr>
            <a:picLocks noChangeAspect="1" noChangeArrowheads="1" noCrop="1"/>
          </p:cNvPicPr>
          <p:nvPr/>
        </p:nvPicPr>
        <p:blipFill>
          <a:blip r:embed="rId2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0988" y="5600700"/>
            <a:ext cx="876300" cy="8763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62" name="AutoShape 11"/>
          <p:cNvSpPr>
            <a:spLocks noChangeArrowheads="1"/>
          </p:cNvSpPr>
          <p:nvPr/>
        </p:nvSpPr>
        <p:spPr bwMode="auto">
          <a:xfrm>
            <a:off x="2025295" y="3257393"/>
            <a:ext cx="5334000" cy="685800"/>
          </a:xfrm>
          <a:prstGeom prst="flowChartTerminator">
            <a:avLst/>
          </a:prstGeom>
          <a:solidFill>
            <a:schemeClr val="tx2">
              <a:lumMod val="60000"/>
              <a:lumOff val="4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/>
        </p:spPr>
        <p:txBody>
          <a:bodyPr wrap="none" anchor="ctr"/>
          <a:lstStyle/>
          <a:p>
            <a:r>
              <a:rPr lang="en-US" sz="4000" dirty="0">
                <a:latin typeface="Times New Roman" pitchFamily="18" charset="0"/>
                <a:cs typeface="Arial" charset="0"/>
              </a:rPr>
              <a:t>   </a:t>
            </a:r>
            <a:r>
              <a:rPr lang="en-US" sz="4000" b="1" dirty="0">
                <a:latin typeface="Times New Roman" pitchFamily="18" charset="0"/>
                <a:cs typeface="Arial" charset="0"/>
              </a:rPr>
              <a:t>A</a:t>
            </a:r>
            <a:r>
              <a:rPr lang="en-US" sz="4000" b="1" dirty="0" smtClean="0">
                <a:latin typeface="Times New Roman" pitchFamily="18" charset="0"/>
                <a:cs typeface="Arial" charset="0"/>
              </a:rPr>
              <a:t>. </a:t>
            </a:r>
            <a:r>
              <a:rPr lang="en-US" sz="4000" b="1" dirty="0" err="1">
                <a:latin typeface="Times New Roman" pitchFamily="18" charset="0"/>
                <a:cs typeface="Arial" charset="0"/>
              </a:rPr>
              <a:t>Đi</a:t>
            </a:r>
            <a:r>
              <a:rPr lang="en-US" sz="4000" b="1" dirty="0">
                <a:latin typeface="Times New Roman" pitchFamily="18" charset="0"/>
                <a:cs typeface="Arial" charset="0"/>
              </a:rPr>
              <a:t> </a:t>
            </a:r>
            <a:r>
              <a:rPr lang="en-US" sz="4000" b="1" dirty="0" err="1">
                <a:latin typeface="Times New Roman" pitchFamily="18" charset="0"/>
                <a:cs typeface="Arial" charset="0"/>
              </a:rPr>
              <a:t>tiếp</a:t>
            </a:r>
            <a:r>
              <a:rPr lang="en-US" sz="4000" b="1" dirty="0">
                <a:latin typeface="Times New Roman" pitchFamily="18" charset="0"/>
                <a:cs typeface="Arial" charset="0"/>
              </a:rPr>
              <a:t> </a:t>
            </a:r>
            <a:endParaRPr lang="en-US" b="1" dirty="0">
              <a:solidFill>
                <a:srgbClr val="FF0000"/>
              </a:solidFill>
              <a:latin typeface="Times New Roman" pitchFamily="18" charset="0"/>
              <a:cs typeface="Arial" charset="0"/>
            </a:endParaRPr>
          </a:p>
        </p:txBody>
      </p:sp>
      <p:sp>
        <p:nvSpPr>
          <p:cNvPr id="163" name="AutoShape 12"/>
          <p:cNvSpPr>
            <a:spLocks noChangeArrowheads="1"/>
          </p:cNvSpPr>
          <p:nvPr/>
        </p:nvSpPr>
        <p:spPr bwMode="auto">
          <a:xfrm>
            <a:off x="2101495" y="4247993"/>
            <a:ext cx="5410200" cy="685800"/>
          </a:xfrm>
          <a:prstGeom prst="flowChartTerminator">
            <a:avLst/>
          </a:prstGeom>
          <a:solidFill>
            <a:schemeClr val="tx2">
              <a:lumMod val="60000"/>
              <a:lumOff val="4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/>
        </p:spPr>
        <p:txBody>
          <a:bodyPr wrap="none" anchor="ctr"/>
          <a:lstStyle/>
          <a:p>
            <a:r>
              <a:rPr lang="en-US" sz="3600" dirty="0">
                <a:cs typeface="Arial" charset="0"/>
              </a:rPr>
              <a:t>   </a:t>
            </a:r>
            <a:r>
              <a:rPr lang="en-US" sz="4000" b="1" dirty="0">
                <a:latin typeface="Times New Roman" pitchFamily="18" charset="0"/>
                <a:cs typeface="Arial" charset="0"/>
              </a:rPr>
              <a:t>B</a:t>
            </a:r>
            <a:r>
              <a:rPr lang="en-US" sz="4000" b="1" dirty="0" smtClean="0">
                <a:latin typeface="Times New Roman" pitchFamily="18" charset="0"/>
                <a:cs typeface="Arial" charset="0"/>
              </a:rPr>
              <a:t>. </a:t>
            </a:r>
            <a:r>
              <a:rPr lang="en-US" sz="4000" b="1" dirty="0" err="1">
                <a:latin typeface="Times New Roman" pitchFamily="18" charset="0"/>
                <a:cs typeface="Arial" charset="0"/>
              </a:rPr>
              <a:t>Dừng</a:t>
            </a:r>
            <a:r>
              <a:rPr lang="en-US" sz="4000" b="1" dirty="0">
                <a:latin typeface="Times New Roman" pitchFamily="18" charset="0"/>
                <a:cs typeface="Arial" charset="0"/>
              </a:rPr>
              <a:t> </a:t>
            </a:r>
            <a:r>
              <a:rPr lang="en-US" sz="4000" b="1" dirty="0" err="1">
                <a:latin typeface="Times New Roman" pitchFamily="18" charset="0"/>
                <a:cs typeface="Arial" charset="0"/>
              </a:rPr>
              <a:t>lại</a:t>
            </a:r>
            <a:endParaRPr lang="en-US" sz="4000" b="1" dirty="0">
              <a:latin typeface="Times New Roman" pitchFamily="18" charset="0"/>
              <a:cs typeface="Arial" charset="0"/>
            </a:endParaRPr>
          </a:p>
        </p:txBody>
      </p:sp>
      <p:sp>
        <p:nvSpPr>
          <p:cNvPr id="169" name="AutoShape 13"/>
          <p:cNvSpPr>
            <a:spLocks noChangeArrowheads="1"/>
          </p:cNvSpPr>
          <p:nvPr/>
        </p:nvSpPr>
        <p:spPr bwMode="auto">
          <a:xfrm>
            <a:off x="2025295" y="5238593"/>
            <a:ext cx="5410200" cy="685800"/>
          </a:xfrm>
          <a:prstGeom prst="flowChartTerminator">
            <a:avLst/>
          </a:prstGeom>
          <a:solidFill>
            <a:schemeClr val="tx2">
              <a:lumMod val="60000"/>
              <a:lumOff val="4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/>
        </p:spPr>
        <p:txBody>
          <a:bodyPr wrap="none" anchor="ctr"/>
          <a:lstStyle/>
          <a:p>
            <a:r>
              <a:rPr lang="en-US" sz="3600" dirty="0">
                <a:cs typeface="Arial" charset="0"/>
              </a:rPr>
              <a:t>    </a:t>
            </a:r>
            <a:r>
              <a:rPr lang="en-US" sz="4000" b="1" dirty="0">
                <a:latin typeface="Times New Roman" pitchFamily="18" charset="0"/>
                <a:cs typeface="Arial" charset="0"/>
              </a:rPr>
              <a:t>C</a:t>
            </a:r>
            <a:r>
              <a:rPr lang="en-US" sz="4000" b="1" dirty="0" smtClean="0">
                <a:latin typeface="Times New Roman" pitchFamily="18" charset="0"/>
                <a:cs typeface="Arial" charset="0"/>
              </a:rPr>
              <a:t>. </a:t>
            </a:r>
            <a:r>
              <a:rPr lang="en-US" sz="4000" b="1" dirty="0" err="1">
                <a:latin typeface="Times New Roman" pitchFamily="18" charset="0"/>
                <a:cs typeface="Arial" charset="0"/>
              </a:rPr>
              <a:t>Dắt</a:t>
            </a:r>
            <a:r>
              <a:rPr lang="en-US" sz="4000" b="1" dirty="0">
                <a:latin typeface="Times New Roman" pitchFamily="18" charset="0"/>
                <a:cs typeface="Arial" charset="0"/>
              </a:rPr>
              <a:t> </a:t>
            </a:r>
            <a:r>
              <a:rPr lang="en-US" sz="4000" b="1" dirty="0" err="1">
                <a:latin typeface="Times New Roman" pitchFamily="18" charset="0"/>
                <a:cs typeface="Arial" charset="0"/>
              </a:rPr>
              <a:t>xe</a:t>
            </a:r>
            <a:r>
              <a:rPr lang="en-US" sz="4000" b="1" dirty="0">
                <a:latin typeface="Times New Roman" pitchFamily="18" charset="0"/>
                <a:cs typeface="Arial" charset="0"/>
              </a:rPr>
              <a:t> </a:t>
            </a:r>
            <a:r>
              <a:rPr lang="en-US" sz="4000" b="1" dirty="0" err="1">
                <a:latin typeface="Times New Roman" pitchFamily="18" charset="0"/>
                <a:cs typeface="Arial" charset="0"/>
              </a:rPr>
              <a:t>lên</a:t>
            </a:r>
            <a:r>
              <a:rPr lang="en-US" sz="4000" b="1" dirty="0">
                <a:latin typeface="Times New Roman" pitchFamily="18" charset="0"/>
                <a:cs typeface="Arial" charset="0"/>
              </a:rPr>
              <a:t> </a:t>
            </a:r>
            <a:r>
              <a:rPr lang="en-US" sz="4000" b="1" dirty="0" err="1">
                <a:latin typeface="Times New Roman" pitchFamily="18" charset="0"/>
                <a:cs typeface="Arial" charset="0"/>
              </a:rPr>
              <a:t>vỉa</a:t>
            </a:r>
            <a:r>
              <a:rPr lang="en-US" sz="4000" b="1" dirty="0">
                <a:latin typeface="Times New Roman" pitchFamily="18" charset="0"/>
                <a:cs typeface="Arial" charset="0"/>
              </a:rPr>
              <a:t> </a:t>
            </a:r>
            <a:r>
              <a:rPr lang="en-US" sz="4000" b="1" dirty="0" err="1">
                <a:latin typeface="Times New Roman" pitchFamily="18" charset="0"/>
                <a:cs typeface="Arial" charset="0"/>
              </a:rPr>
              <a:t>hè</a:t>
            </a:r>
            <a:r>
              <a:rPr lang="en-US" sz="4000" b="1" dirty="0">
                <a:latin typeface="Times New Roman" pitchFamily="18" charset="0"/>
                <a:cs typeface="Arial" charset="0"/>
              </a:rPr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44020522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5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47547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applaus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41" presetClass="entr" presetSubtype="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5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1475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1475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1475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1475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500" tmFilter="0,0; .5, 1; 1, 1"/>
                                        <p:tgtEl>
                                          <p:spTgt spid="1475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 nodeType="clickPar">
                      <p:stCondLst>
                        <p:cond delay="indefinite"/>
                      </p:stCondLst>
                      <p:childTnLst>
                        <p:par>
                          <p:cTn id="1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9" presetID="5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16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16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1000"/>
                                        <p:tgtEl>
                                          <p:spTgt spid="1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5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16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16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8" dur="1000"/>
                                        <p:tgtEl>
                                          <p:spTgt spid="1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55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6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7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6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17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6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14760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14760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3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500"/>
                            </p:stCondLst>
                            <p:childTnLst>
                              <p:par>
                                <p:cTn id="41" presetID="9" presetClass="exit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42" dur="500"/>
                                        <p:tgtEl>
                                          <p:spTgt spid="14760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76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1000"/>
                            </p:stCondLst>
                            <p:childTnLst>
                              <p:par>
                                <p:cTn id="45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6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14760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14760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4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1500"/>
                            </p:stCondLst>
                            <p:childTnLst>
                              <p:par>
                                <p:cTn id="50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51" dur="500"/>
                                        <p:tgtEl>
                                          <p:spTgt spid="14760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76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2000"/>
                            </p:stCondLst>
                            <p:childTnLst>
                              <p:par>
                                <p:cTn id="54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6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14760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14760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5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2500"/>
                            </p:stCondLst>
                            <p:childTnLst>
                              <p:par>
                                <p:cTn id="59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0" dur="500"/>
                                        <p:tgtEl>
                                          <p:spTgt spid="14760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76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3000"/>
                            </p:stCondLst>
                            <p:childTnLst>
                              <p:par>
                                <p:cTn id="63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6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5" dur="500" fill="hold"/>
                                        <p:tgtEl>
                                          <p:spTgt spid="14760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500" fill="hold"/>
                                        <p:tgtEl>
                                          <p:spTgt spid="14760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6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3500"/>
                            </p:stCondLst>
                            <p:childTnLst>
                              <p:par>
                                <p:cTn id="68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9" dur="500"/>
                                        <p:tgtEl>
                                          <p:spTgt spid="14760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76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1" fill="hold">
                            <p:stCondLst>
                              <p:cond delay="4000"/>
                            </p:stCondLst>
                            <p:childTnLst>
                              <p:par>
                                <p:cTn id="72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6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4" dur="500" fill="hold"/>
                                        <p:tgtEl>
                                          <p:spTgt spid="14760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" dur="500" fill="hold"/>
                                        <p:tgtEl>
                                          <p:spTgt spid="14760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7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6" fill="hold">
                            <p:stCondLst>
                              <p:cond delay="4500"/>
                            </p:stCondLst>
                            <p:childTnLst>
                              <p:par>
                                <p:cTn id="77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78" dur="500"/>
                                        <p:tgtEl>
                                          <p:spTgt spid="14760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76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0" fill="hold">
                            <p:stCondLst>
                              <p:cond delay="5000"/>
                            </p:stCondLst>
                            <p:childTnLst>
                              <p:par>
                                <p:cTn id="81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6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3" dur="500" fill="hold"/>
                                        <p:tgtEl>
                                          <p:spTgt spid="14760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" dur="500" fill="hold"/>
                                        <p:tgtEl>
                                          <p:spTgt spid="14760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8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>
                            <p:stCondLst>
                              <p:cond delay="5500"/>
                            </p:stCondLst>
                            <p:childTnLst>
                              <p:par>
                                <p:cTn id="86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87" dur="500"/>
                                        <p:tgtEl>
                                          <p:spTgt spid="14760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76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9" fill="hold">
                            <p:stCondLst>
                              <p:cond delay="6000"/>
                            </p:stCondLst>
                            <p:childTnLst>
                              <p:par>
                                <p:cTn id="90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6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2" dur="500" fill="hold"/>
                                        <p:tgtEl>
                                          <p:spTgt spid="14760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500" fill="hold"/>
                                        <p:tgtEl>
                                          <p:spTgt spid="14760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9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94" fill="hold">
                            <p:stCondLst>
                              <p:cond delay="6500"/>
                            </p:stCondLst>
                            <p:childTnLst>
                              <p:par>
                                <p:cTn id="95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96" dur="500"/>
                                        <p:tgtEl>
                                          <p:spTgt spid="14760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76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8" fill="hold">
                            <p:stCondLst>
                              <p:cond delay="7000"/>
                            </p:stCondLst>
                            <p:childTnLst>
                              <p:par>
                                <p:cTn id="99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6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1" dur="500" fill="hold"/>
                                        <p:tgtEl>
                                          <p:spTgt spid="14760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2" dur="500" fill="hold"/>
                                        <p:tgtEl>
                                          <p:spTgt spid="14760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9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3" fill="hold">
                            <p:stCondLst>
                              <p:cond delay="7500"/>
                            </p:stCondLst>
                            <p:childTnLst>
                              <p:par>
                                <p:cTn id="104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05" dur="500"/>
                                        <p:tgtEl>
                                          <p:spTgt spid="14760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76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7" fill="hold">
                            <p:stCondLst>
                              <p:cond delay="8000"/>
                            </p:stCondLst>
                            <p:childTnLst>
                              <p:par>
                                <p:cTn id="108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6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0" dur="500" fill="hold"/>
                                        <p:tgtEl>
                                          <p:spTgt spid="14760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1" dur="500" fill="hold"/>
                                        <p:tgtEl>
                                          <p:spTgt spid="14760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0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12" fill="hold">
                            <p:stCondLst>
                              <p:cond delay="8500"/>
                            </p:stCondLst>
                            <p:childTnLst>
                              <p:par>
                                <p:cTn id="113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14" dur="500"/>
                                        <p:tgtEl>
                                          <p:spTgt spid="14760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76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6" fill="hold">
                            <p:stCondLst>
                              <p:cond delay="9000"/>
                            </p:stCondLst>
                            <p:childTnLst>
                              <p:par>
                                <p:cTn id="117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6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9" dur="500" fill="hold"/>
                                        <p:tgtEl>
                                          <p:spTgt spid="1476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0" dur="500" fill="hold"/>
                                        <p:tgtEl>
                                          <p:spTgt spid="1476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1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21" fill="hold">
                            <p:stCondLst>
                              <p:cond delay="9500"/>
                            </p:stCondLst>
                            <p:childTnLst>
                              <p:par>
                                <p:cTn id="122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23" dur="500"/>
                                        <p:tgtEl>
                                          <p:spTgt spid="1476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76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5" fill="hold">
                            <p:stCondLst>
                              <p:cond delay="10000"/>
                            </p:stCondLst>
                            <p:childTnLst>
                              <p:par>
                                <p:cTn id="126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6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8" dur="500" fill="hold"/>
                                        <p:tgtEl>
                                          <p:spTgt spid="1476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9" dur="500" fill="hold"/>
                                        <p:tgtEl>
                                          <p:spTgt spid="1476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2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30" fill="hold">
                            <p:stCondLst>
                              <p:cond delay="10500"/>
                            </p:stCondLst>
                            <p:childTnLst>
                              <p:par>
                                <p:cTn id="131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32" dur="500"/>
                                        <p:tgtEl>
                                          <p:spTgt spid="1476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76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4" fill="hold">
                            <p:stCondLst>
                              <p:cond delay="11000"/>
                            </p:stCondLst>
                            <p:childTnLst>
                              <p:par>
                                <p:cTn id="135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6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7" dur="500" fill="hold"/>
                                        <p:tgtEl>
                                          <p:spTgt spid="1476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8" dur="500" fill="hold"/>
                                        <p:tgtEl>
                                          <p:spTgt spid="1476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3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39" fill="hold">
                            <p:stCondLst>
                              <p:cond delay="11500"/>
                            </p:stCondLst>
                            <p:childTnLst>
                              <p:par>
                                <p:cTn id="140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41" dur="500"/>
                                        <p:tgtEl>
                                          <p:spTgt spid="1476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76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3" fill="hold">
                            <p:stCondLst>
                              <p:cond delay="12000"/>
                            </p:stCondLst>
                            <p:childTnLst>
                              <p:par>
                                <p:cTn id="144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6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6" dur="500" fill="hold"/>
                                        <p:tgtEl>
                                          <p:spTgt spid="1476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7" dur="500" fill="hold"/>
                                        <p:tgtEl>
                                          <p:spTgt spid="1476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4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48" fill="hold">
                            <p:stCondLst>
                              <p:cond delay="12500"/>
                            </p:stCondLst>
                            <p:childTnLst>
                              <p:par>
                                <p:cTn id="149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50" dur="500"/>
                                        <p:tgtEl>
                                          <p:spTgt spid="1476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76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2" fill="hold">
                            <p:stCondLst>
                              <p:cond delay="13000"/>
                            </p:stCondLst>
                            <p:childTnLst>
                              <p:par>
                                <p:cTn id="153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6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5" dur="500" fill="hold"/>
                                        <p:tgtEl>
                                          <p:spTgt spid="1476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6" dur="500" fill="hold"/>
                                        <p:tgtEl>
                                          <p:spTgt spid="1476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5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57" fill="hold">
                            <p:stCondLst>
                              <p:cond delay="13500"/>
                            </p:stCondLst>
                            <p:childTnLst>
                              <p:par>
                                <p:cTn id="158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59" dur="500"/>
                                        <p:tgtEl>
                                          <p:spTgt spid="1476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76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1" fill="hold">
                            <p:stCondLst>
                              <p:cond delay="14000"/>
                            </p:stCondLst>
                            <p:childTnLst>
                              <p:par>
                                <p:cTn id="162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6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4" dur="500" fill="hold"/>
                                        <p:tgtEl>
                                          <p:spTgt spid="1476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5" dur="500" fill="hold"/>
                                        <p:tgtEl>
                                          <p:spTgt spid="1476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6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6" fill="hold">
                            <p:stCondLst>
                              <p:cond delay="14500"/>
                            </p:stCondLst>
                            <p:childTnLst>
                              <p:par>
                                <p:cTn id="167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68" dur="500"/>
                                        <p:tgtEl>
                                          <p:spTgt spid="1476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76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0" fill="hold">
                            <p:stCondLst>
                              <p:cond delay="15000"/>
                            </p:stCondLst>
                            <p:childTnLst>
                              <p:par>
                                <p:cTn id="171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6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3" dur="500" fill="hold"/>
                                        <p:tgtEl>
                                          <p:spTgt spid="1476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4" dur="500" fill="hold"/>
                                        <p:tgtEl>
                                          <p:spTgt spid="1476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7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75" fill="hold">
                            <p:stCondLst>
                              <p:cond delay="15500"/>
                            </p:stCondLst>
                            <p:childTnLst>
                              <p:par>
                                <p:cTn id="176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77" dur="500"/>
                                        <p:tgtEl>
                                          <p:spTgt spid="14761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76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9" fill="hold">
                            <p:stCondLst>
                              <p:cond delay="16000"/>
                            </p:stCondLst>
                            <p:childTnLst>
                              <p:par>
                                <p:cTn id="180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6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2" dur="500" fill="hold"/>
                                        <p:tgtEl>
                                          <p:spTgt spid="1476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3" dur="500" fill="hold"/>
                                        <p:tgtEl>
                                          <p:spTgt spid="1476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8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84" fill="hold">
                            <p:stCondLst>
                              <p:cond delay="16500"/>
                            </p:stCondLst>
                            <p:childTnLst>
                              <p:par>
                                <p:cTn id="185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86" dur="500"/>
                                        <p:tgtEl>
                                          <p:spTgt spid="1476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76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8" fill="hold">
                            <p:stCondLst>
                              <p:cond delay="17000"/>
                            </p:stCondLst>
                            <p:childTnLst>
                              <p:par>
                                <p:cTn id="189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6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1" dur="500" fill="hold"/>
                                        <p:tgtEl>
                                          <p:spTgt spid="1476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2" dur="500" fill="hold"/>
                                        <p:tgtEl>
                                          <p:spTgt spid="1476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8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93" fill="hold">
                            <p:stCondLst>
                              <p:cond delay="17500"/>
                            </p:stCondLst>
                            <p:childTnLst>
                              <p:par>
                                <p:cTn id="194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95" dur="500"/>
                                        <p:tgtEl>
                                          <p:spTgt spid="14761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76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7" fill="hold">
                            <p:stCondLst>
                              <p:cond delay="18000"/>
                            </p:stCondLst>
                            <p:childTnLst>
                              <p:par>
                                <p:cTn id="198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6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0" dur="500" fill="hold"/>
                                        <p:tgtEl>
                                          <p:spTgt spid="1476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1" dur="500" fill="hold"/>
                                        <p:tgtEl>
                                          <p:spTgt spid="1476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9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02" fill="hold">
                            <p:stCondLst>
                              <p:cond delay="18500"/>
                            </p:stCondLst>
                            <p:childTnLst>
                              <p:par>
                                <p:cTn id="203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04" dur="500"/>
                                        <p:tgtEl>
                                          <p:spTgt spid="14761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76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6" fill="hold">
                            <p:stCondLst>
                              <p:cond delay="19000"/>
                            </p:stCondLst>
                            <p:childTnLst>
                              <p:par>
                                <p:cTn id="207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6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9" dur="500" fill="hold"/>
                                        <p:tgtEl>
                                          <p:spTgt spid="1476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0" dur="500" fill="hold"/>
                                        <p:tgtEl>
                                          <p:spTgt spid="1476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0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11" fill="hold">
                            <p:stCondLst>
                              <p:cond delay="19500"/>
                            </p:stCondLst>
                            <p:childTnLst>
                              <p:par>
                                <p:cTn id="212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13" dur="500"/>
                                        <p:tgtEl>
                                          <p:spTgt spid="14762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76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5" fill="hold">
                            <p:stCondLst>
                              <p:cond delay="20000"/>
                            </p:stCondLst>
                            <p:childTnLst>
                              <p:par>
                                <p:cTn id="216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6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8" dur="500" fill="hold"/>
                                        <p:tgtEl>
                                          <p:spTgt spid="1476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9" dur="500" fill="hold"/>
                                        <p:tgtEl>
                                          <p:spTgt spid="1476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1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20" fill="hold">
                            <p:stCondLst>
                              <p:cond delay="20500"/>
                            </p:stCondLst>
                            <p:childTnLst>
                              <p:par>
                                <p:cTn id="221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22" dur="500"/>
                                        <p:tgtEl>
                                          <p:spTgt spid="14762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76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4" fill="hold">
                            <p:stCondLst>
                              <p:cond delay="21000"/>
                            </p:stCondLst>
                            <p:childTnLst>
                              <p:par>
                                <p:cTn id="225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6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7" dur="500" fill="hold"/>
                                        <p:tgtEl>
                                          <p:spTgt spid="1476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8" dur="500" fill="hold"/>
                                        <p:tgtEl>
                                          <p:spTgt spid="1476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2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29" fill="hold">
                            <p:stCondLst>
                              <p:cond delay="21500"/>
                            </p:stCondLst>
                            <p:childTnLst>
                              <p:par>
                                <p:cTn id="230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31" dur="500"/>
                                        <p:tgtEl>
                                          <p:spTgt spid="14762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3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76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3" fill="hold">
                            <p:stCondLst>
                              <p:cond delay="22000"/>
                            </p:stCondLst>
                            <p:childTnLst>
                              <p:par>
                                <p:cTn id="234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6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6" dur="500" fill="hold"/>
                                        <p:tgtEl>
                                          <p:spTgt spid="1476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7" dur="500" fill="hold"/>
                                        <p:tgtEl>
                                          <p:spTgt spid="1476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3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38" fill="hold">
                            <p:stCondLst>
                              <p:cond delay="22500"/>
                            </p:stCondLst>
                            <p:childTnLst>
                              <p:par>
                                <p:cTn id="239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40" dur="500"/>
                                        <p:tgtEl>
                                          <p:spTgt spid="14762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76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2" fill="hold">
                            <p:stCondLst>
                              <p:cond delay="23000"/>
                            </p:stCondLst>
                            <p:childTnLst>
                              <p:par>
                                <p:cTn id="243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6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5" dur="500" fill="hold"/>
                                        <p:tgtEl>
                                          <p:spTgt spid="1476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6" dur="500" fill="hold"/>
                                        <p:tgtEl>
                                          <p:spTgt spid="1476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4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47" fill="hold">
                            <p:stCondLst>
                              <p:cond delay="23500"/>
                            </p:stCondLst>
                            <p:childTnLst>
                              <p:par>
                                <p:cTn id="248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49" dur="500"/>
                                        <p:tgtEl>
                                          <p:spTgt spid="14762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76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1" fill="hold">
                            <p:stCondLst>
                              <p:cond delay="24000"/>
                            </p:stCondLst>
                            <p:childTnLst>
                              <p:par>
                                <p:cTn id="252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6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4" dur="500" fill="hold"/>
                                        <p:tgtEl>
                                          <p:spTgt spid="1476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5" dur="500" fill="hold"/>
                                        <p:tgtEl>
                                          <p:spTgt spid="1476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5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56" fill="hold">
                            <p:stCondLst>
                              <p:cond delay="24500"/>
                            </p:stCondLst>
                            <p:childTnLst>
                              <p:par>
                                <p:cTn id="257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58" dur="500"/>
                                        <p:tgtEl>
                                          <p:spTgt spid="14762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76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0" fill="hold">
                            <p:stCondLst>
                              <p:cond delay="25000"/>
                            </p:stCondLst>
                            <p:childTnLst>
                              <p:par>
                                <p:cTn id="261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6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3" dur="500" fill="hold"/>
                                        <p:tgtEl>
                                          <p:spTgt spid="1476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4" dur="500" fill="hold"/>
                                        <p:tgtEl>
                                          <p:spTgt spid="1476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6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65" fill="hold">
                            <p:stCondLst>
                              <p:cond delay="25500"/>
                            </p:stCondLst>
                            <p:childTnLst>
                              <p:par>
                                <p:cTn id="266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67" dur="500"/>
                                        <p:tgtEl>
                                          <p:spTgt spid="14762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6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76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9" fill="hold">
                            <p:stCondLst>
                              <p:cond delay="26000"/>
                            </p:stCondLst>
                            <p:childTnLst>
                              <p:par>
                                <p:cTn id="270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6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2" dur="500" fill="hold"/>
                                        <p:tgtEl>
                                          <p:spTgt spid="1476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3" dur="500" fill="hold"/>
                                        <p:tgtEl>
                                          <p:spTgt spid="1476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7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74" fill="hold">
                            <p:stCondLst>
                              <p:cond delay="26500"/>
                            </p:stCondLst>
                            <p:childTnLst>
                              <p:par>
                                <p:cTn id="275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76" dur="500"/>
                                        <p:tgtEl>
                                          <p:spTgt spid="14762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76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8" fill="hold">
                            <p:stCondLst>
                              <p:cond delay="27000"/>
                            </p:stCondLst>
                            <p:childTnLst>
                              <p:par>
                                <p:cTn id="279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6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1" dur="500" fill="hold"/>
                                        <p:tgtEl>
                                          <p:spTgt spid="1476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2" dur="500" fill="hold"/>
                                        <p:tgtEl>
                                          <p:spTgt spid="1476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7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83" fill="hold">
                            <p:stCondLst>
                              <p:cond delay="27500"/>
                            </p:stCondLst>
                            <p:childTnLst>
                              <p:par>
                                <p:cTn id="284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85" dur="500"/>
                                        <p:tgtEl>
                                          <p:spTgt spid="14762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76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7" fill="hold">
                            <p:stCondLst>
                              <p:cond delay="28000"/>
                            </p:stCondLst>
                            <p:childTnLst>
                              <p:par>
                                <p:cTn id="288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6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0" dur="500" fill="hold"/>
                                        <p:tgtEl>
                                          <p:spTgt spid="1476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1" dur="500" fill="hold"/>
                                        <p:tgtEl>
                                          <p:spTgt spid="1476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8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92" fill="hold">
                            <p:stCondLst>
                              <p:cond delay="28500"/>
                            </p:stCondLst>
                            <p:childTnLst>
                              <p:par>
                                <p:cTn id="293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94" dur="500"/>
                                        <p:tgtEl>
                                          <p:spTgt spid="14762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9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76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6" fill="hold">
                            <p:stCondLst>
                              <p:cond delay="29000"/>
                            </p:stCondLst>
                            <p:childTnLst>
                              <p:par>
                                <p:cTn id="297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6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9" dur="500" fill="hold"/>
                                        <p:tgtEl>
                                          <p:spTgt spid="1476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0" dur="500" fill="hold"/>
                                        <p:tgtEl>
                                          <p:spTgt spid="1476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9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01" fill="hold">
                            <p:stCondLst>
                              <p:cond delay="29500"/>
                            </p:stCondLst>
                            <p:childTnLst>
                              <p:par>
                                <p:cTn id="302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303" dur="500"/>
                                        <p:tgtEl>
                                          <p:spTgt spid="14763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0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76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5" fill="hold">
                            <p:stCondLst>
                              <p:cond delay="30000"/>
                            </p:stCondLst>
                            <p:childTnLst>
                              <p:par>
                                <p:cTn id="306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6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8" dur="500" fill="hold"/>
                                        <p:tgtEl>
                                          <p:spTgt spid="1476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9" dur="500" fill="hold"/>
                                        <p:tgtEl>
                                          <p:spTgt spid="1476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0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drumroll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10" fill="hold">
                            <p:stCondLst>
                              <p:cond delay="30500"/>
                            </p:stCondLst>
                            <p:childTnLst>
                              <p:par>
                                <p:cTn id="311" presetID="35" presetClass="emph" presetSubtype="0" repeatCount="3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12" dur="1000" fill="hold"/>
                                        <p:tgtEl>
                                          <p:spTgt spid="1476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3" fill="hold">
                      <p:stCondLst>
                        <p:cond delay="indefinite"/>
                      </p:stCondLst>
                      <p:childTnLst>
                        <p:par>
                          <p:cTn id="314" fill="hold">
                            <p:stCondLst>
                              <p:cond delay="0"/>
                            </p:stCondLst>
                            <p:childTnLst>
                              <p:par>
                                <p:cTn id="315" presetID="21" presetClass="emph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316" dur="500" fill="hold"/>
                                        <p:tgtEl>
                                          <p:spTgt spid="163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317" dur="500" fill="hold"/>
                                        <p:tgtEl>
                                          <p:spTgt spid="163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318" dur="500" fill="hold"/>
                                        <p:tgtEl>
                                          <p:spTgt spid="163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set>
                                      <p:cBhvr>
                                        <p:cTn id="319" dur="500" fill="hold"/>
                                        <p:tgtEl>
                                          <p:spTgt spid="163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7547" grpId="0" animBg="1"/>
      <p:bldP spid="147548" grpId="0"/>
      <p:bldP spid="147601" grpId="0"/>
      <p:bldP spid="147602" grpId="0"/>
      <p:bldP spid="147602" grpId="1"/>
      <p:bldP spid="147603" grpId="0"/>
      <p:bldP spid="147603" grpId="1"/>
      <p:bldP spid="147604" grpId="0"/>
      <p:bldP spid="147604" grpId="1"/>
      <p:bldP spid="147605" grpId="0"/>
      <p:bldP spid="147605" grpId="1"/>
      <p:bldP spid="147606" grpId="0"/>
      <p:bldP spid="147606" grpId="1"/>
      <p:bldP spid="147607" grpId="0"/>
      <p:bldP spid="147607" grpId="1"/>
      <p:bldP spid="147608" grpId="0"/>
      <p:bldP spid="147608" grpId="1"/>
      <p:bldP spid="147609" grpId="0"/>
      <p:bldP spid="147609" grpId="1"/>
      <p:bldP spid="147610" grpId="0"/>
      <p:bldP spid="147610" grpId="1"/>
      <p:bldP spid="147611" grpId="0"/>
      <p:bldP spid="147611" grpId="1"/>
      <p:bldP spid="147612" grpId="0"/>
      <p:bldP spid="147612" grpId="1"/>
      <p:bldP spid="147613" grpId="0"/>
      <p:bldP spid="147613" grpId="1"/>
      <p:bldP spid="147614" grpId="0"/>
      <p:bldP spid="147614" grpId="1"/>
      <p:bldP spid="147615" grpId="0"/>
      <p:bldP spid="147615" grpId="1"/>
      <p:bldP spid="147616" grpId="0"/>
      <p:bldP spid="147616" grpId="1"/>
      <p:bldP spid="147617" grpId="0"/>
      <p:bldP spid="147617" grpId="1"/>
      <p:bldP spid="147618" grpId="0"/>
      <p:bldP spid="147618" grpId="1"/>
      <p:bldP spid="147619" grpId="0"/>
      <p:bldP spid="147619" grpId="1"/>
      <p:bldP spid="147620" grpId="0"/>
      <p:bldP spid="147620" grpId="1"/>
      <p:bldP spid="147621" grpId="0"/>
      <p:bldP spid="147621" grpId="1"/>
      <p:bldP spid="147622" grpId="0"/>
      <p:bldP spid="147622" grpId="1"/>
      <p:bldP spid="147623" grpId="0"/>
      <p:bldP spid="147623" grpId="1"/>
      <p:bldP spid="147624" grpId="0"/>
      <p:bldP spid="147624" grpId="1"/>
      <p:bldP spid="147625" grpId="0"/>
      <p:bldP spid="147625" grpId="1"/>
      <p:bldP spid="147626" grpId="0"/>
      <p:bldP spid="147626" grpId="1"/>
      <p:bldP spid="147627" grpId="0"/>
      <p:bldP spid="147627" grpId="1"/>
      <p:bldP spid="147628" grpId="0"/>
      <p:bldP spid="147628" grpId="1"/>
      <p:bldP spid="147629" grpId="0"/>
      <p:bldP spid="147629" grpId="1"/>
      <p:bldP spid="147630" grpId="0"/>
      <p:bldP spid="147630" grpId="1"/>
      <p:bldP spid="147631" grpId="0" animBg="1"/>
      <p:bldP spid="162" grpId="0" animBg="1"/>
      <p:bldP spid="163" grpId="0" animBg="1"/>
      <p:bldP spid="163" grpId="1" animBg="1"/>
      <p:bldP spid="169" grpId="0" animBg="1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7458" name="Freeform 2"/>
          <p:cNvSpPr>
            <a:spLocks/>
          </p:cNvSpPr>
          <p:nvPr/>
        </p:nvSpPr>
        <p:spPr bwMode="auto">
          <a:xfrm>
            <a:off x="138113" y="1549400"/>
            <a:ext cx="8675687" cy="5105400"/>
          </a:xfrm>
          <a:custGeom>
            <a:avLst/>
            <a:gdLst>
              <a:gd name="T0" fmla="*/ 4800 w 5465"/>
              <a:gd name="T1" fmla="*/ 310 h 3131"/>
              <a:gd name="T2" fmla="*/ 1772 w 5465"/>
              <a:gd name="T3" fmla="*/ 163 h 3131"/>
              <a:gd name="T4" fmla="*/ 1432 w 5465"/>
              <a:gd name="T5" fmla="*/ 0 h 3131"/>
              <a:gd name="T6" fmla="*/ 989 w 5465"/>
              <a:gd name="T7" fmla="*/ 15 h 3131"/>
              <a:gd name="T8" fmla="*/ 428 w 5465"/>
              <a:gd name="T9" fmla="*/ 89 h 3131"/>
              <a:gd name="T10" fmla="*/ 118 w 5465"/>
              <a:gd name="T11" fmla="*/ 177 h 3131"/>
              <a:gd name="T12" fmla="*/ 0 w 5465"/>
              <a:gd name="T13" fmla="*/ 635 h 3131"/>
              <a:gd name="T14" fmla="*/ 133 w 5465"/>
              <a:gd name="T15" fmla="*/ 1123 h 3131"/>
              <a:gd name="T16" fmla="*/ 266 w 5465"/>
              <a:gd name="T17" fmla="*/ 1448 h 3131"/>
              <a:gd name="T18" fmla="*/ 177 w 5465"/>
              <a:gd name="T19" fmla="*/ 1640 h 3131"/>
              <a:gd name="T20" fmla="*/ 221 w 5465"/>
              <a:gd name="T21" fmla="*/ 1846 h 3131"/>
              <a:gd name="T22" fmla="*/ 310 w 5465"/>
              <a:gd name="T23" fmla="*/ 2009 h 3131"/>
              <a:gd name="T24" fmla="*/ 458 w 5465"/>
              <a:gd name="T25" fmla="*/ 2304 h 3131"/>
              <a:gd name="T26" fmla="*/ 472 w 5465"/>
              <a:gd name="T27" fmla="*/ 2393 h 3131"/>
              <a:gd name="T28" fmla="*/ 546 w 5465"/>
              <a:gd name="T29" fmla="*/ 2496 h 3131"/>
              <a:gd name="T30" fmla="*/ 709 w 5465"/>
              <a:gd name="T31" fmla="*/ 2733 h 3131"/>
              <a:gd name="T32" fmla="*/ 768 w 5465"/>
              <a:gd name="T33" fmla="*/ 2880 h 3131"/>
              <a:gd name="T34" fmla="*/ 797 w 5465"/>
              <a:gd name="T35" fmla="*/ 2984 h 3131"/>
              <a:gd name="T36" fmla="*/ 945 w 5465"/>
              <a:gd name="T37" fmla="*/ 3087 h 3131"/>
              <a:gd name="T38" fmla="*/ 1152 w 5465"/>
              <a:gd name="T39" fmla="*/ 3117 h 3131"/>
              <a:gd name="T40" fmla="*/ 1462 w 5465"/>
              <a:gd name="T41" fmla="*/ 3043 h 3131"/>
              <a:gd name="T42" fmla="*/ 1536 w 5465"/>
              <a:gd name="T43" fmla="*/ 3013 h 3131"/>
              <a:gd name="T44" fmla="*/ 1846 w 5465"/>
              <a:gd name="T45" fmla="*/ 2984 h 3131"/>
              <a:gd name="T46" fmla="*/ 2496 w 5465"/>
              <a:gd name="T47" fmla="*/ 3072 h 3131"/>
              <a:gd name="T48" fmla="*/ 2954 w 5465"/>
              <a:gd name="T49" fmla="*/ 3131 h 3131"/>
              <a:gd name="T50" fmla="*/ 3677 w 5465"/>
              <a:gd name="T51" fmla="*/ 3043 h 3131"/>
              <a:gd name="T52" fmla="*/ 3648 w 5465"/>
              <a:gd name="T53" fmla="*/ 2984 h 3131"/>
              <a:gd name="T54" fmla="*/ 3589 w 5465"/>
              <a:gd name="T55" fmla="*/ 2939 h 3131"/>
              <a:gd name="T56" fmla="*/ 3264 w 5465"/>
              <a:gd name="T57" fmla="*/ 2747 h 3131"/>
              <a:gd name="T58" fmla="*/ 3234 w 5465"/>
              <a:gd name="T59" fmla="*/ 2688 h 3131"/>
              <a:gd name="T60" fmla="*/ 3249 w 5465"/>
              <a:gd name="T61" fmla="*/ 2289 h 3131"/>
              <a:gd name="T62" fmla="*/ 3603 w 5465"/>
              <a:gd name="T63" fmla="*/ 2068 h 3131"/>
              <a:gd name="T64" fmla="*/ 3766 w 5465"/>
              <a:gd name="T65" fmla="*/ 1728 h 3131"/>
              <a:gd name="T66" fmla="*/ 3943 w 5465"/>
              <a:gd name="T67" fmla="*/ 1625 h 3131"/>
              <a:gd name="T68" fmla="*/ 4076 w 5465"/>
              <a:gd name="T69" fmla="*/ 1566 h 3131"/>
              <a:gd name="T70" fmla="*/ 4371 w 5465"/>
              <a:gd name="T71" fmla="*/ 1595 h 3131"/>
              <a:gd name="T72" fmla="*/ 4726 w 5465"/>
              <a:gd name="T73" fmla="*/ 1728 h 3131"/>
              <a:gd name="T74" fmla="*/ 5154 w 5465"/>
              <a:gd name="T75" fmla="*/ 1773 h 3131"/>
              <a:gd name="T76" fmla="*/ 5346 w 5465"/>
              <a:gd name="T77" fmla="*/ 1566 h 3131"/>
              <a:gd name="T78" fmla="*/ 5435 w 5465"/>
              <a:gd name="T79" fmla="*/ 1256 h 3131"/>
              <a:gd name="T80" fmla="*/ 5420 w 5465"/>
              <a:gd name="T81" fmla="*/ 753 h 3131"/>
              <a:gd name="T82" fmla="*/ 5361 w 5465"/>
              <a:gd name="T83" fmla="*/ 606 h 3131"/>
              <a:gd name="T84" fmla="*/ 5317 w 5465"/>
              <a:gd name="T85" fmla="*/ 517 h 3131"/>
              <a:gd name="T86" fmla="*/ 4741 w 5465"/>
              <a:gd name="T87" fmla="*/ 237 h 3131"/>
              <a:gd name="T88" fmla="*/ 4238 w 5465"/>
              <a:gd name="T89" fmla="*/ 251 h 3131"/>
              <a:gd name="T90" fmla="*/ 3116 w 5465"/>
              <a:gd name="T91" fmla="*/ 303 h 31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5465" h="3131">
                <a:moveTo>
                  <a:pt x="4800" y="310"/>
                </a:moveTo>
                <a:cubicBezTo>
                  <a:pt x="2535" y="283"/>
                  <a:pt x="3012" y="385"/>
                  <a:pt x="1772" y="163"/>
                </a:cubicBezTo>
                <a:cubicBezTo>
                  <a:pt x="1660" y="99"/>
                  <a:pt x="1546" y="58"/>
                  <a:pt x="1432" y="0"/>
                </a:cubicBezTo>
                <a:cubicBezTo>
                  <a:pt x="1284" y="5"/>
                  <a:pt x="1136" y="2"/>
                  <a:pt x="989" y="15"/>
                </a:cubicBezTo>
                <a:cubicBezTo>
                  <a:pt x="801" y="31"/>
                  <a:pt x="616" y="70"/>
                  <a:pt x="428" y="89"/>
                </a:cubicBezTo>
                <a:cubicBezTo>
                  <a:pt x="323" y="115"/>
                  <a:pt x="223" y="152"/>
                  <a:pt x="118" y="177"/>
                </a:cubicBezTo>
                <a:cubicBezTo>
                  <a:pt x="74" y="329"/>
                  <a:pt x="31" y="480"/>
                  <a:pt x="0" y="635"/>
                </a:cubicBezTo>
                <a:cubicBezTo>
                  <a:pt x="22" y="787"/>
                  <a:pt x="12" y="1002"/>
                  <a:pt x="133" y="1123"/>
                </a:cubicBezTo>
                <a:cubicBezTo>
                  <a:pt x="176" y="1234"/>
                  <a:pt x="233" y="1333"/>
                  <a:pt x="266" y="1448"/>
                </a:cubicBezTo>
                <a:cubicBezTo>
                  <a:pt x="241" y="1521"/>
                  <a:pt x="210" y="1572"/>
                  <a:pt x="177" y="1640"/>
                </a:cubicBezTo>
                <a:cubicBezTo>
                  <a:pt x="192" y="1709"/>
                  <a:pt x="202" y="1779"/>
                  <a:pt x="221" y="1846"/>
                </a:cubicBezTo>
                <a:cubicBezTo>
                  <a:pt x="259" y="1978"/>
                  <a:pt x="254" y="1916"/>
                  <a:pt x="310" y="2009"/>
                </a:cubicBezTo>
                <a:cubicBezTo>
                  <a:pt x="367" y="2104"/>
                  <a:pt x="402" y="2208"/>
                  <a:pt x="458" y="2304"/>
                </a:cubicBezTo>
                <a:cubicBezTo>
                  <a:pt x="463" y="2334"/>
                  <a:pt x="463" y="2364"/>
                  <a:pt x="472" y="2393"/>
                </a:cubicBezTo>
                <a:cubicBezTo>
                  <a:pt x="493" y="2465"/>
                  <a:pt x="503" y="2441"/>
                  <a:pt x="546" y="2496"/>
                </a:cubicBezTo>
                <a:cubicBezTo>
                  <a:pt x="643" y="2620"/>
                  <a:pt x="646" y="2629"/>
                  <a:pt x="709" y="2733"/>
                </a:cubicBezTo>
                <a:cubicBezTo>
                  <a:pt x="744" y="2879"/>
                  <a:pt x="692" y="2684"/>
                  <a:pt x="768" y="2880"/>
                </a:cubicBezTo>
                <a:cubicBezTo>
                  <a:pt x="781" y="2914"/>
                  <a:pt x="782" y="2951"/>
                  <a:pt x="797" y="2984"/>
                </a:cubicBezTo>
                <a:cubicBezTo>
                  <a:pt x="846" y="3090"/>
                  <a:pt x="844" y="3072"/>
                  <a:pt x="945" y="3087"/>
                </a:cubicBezTo>
                <a:cubicBezTo>
                  <a:pt x="1014" y="3097"/>
                  <a:pt x="1083" y="3107"/>
                  <a:pt x="1152" y="3117"/>
                </a:cubicBezTo>
                <a:cubicBezTo>
                  <a:pt x="1255" y="3092"/>
                  <a:pt x="1359" y="3068"/>
                  <a:pt x="1462" y="3043"/>
                </a:cubicBezTo>
                <a:cubicBezTo>
                  <a:pt x="1488" y="3037"/>
                  <a:pt x="1510" y="3017"/>
                  <a:pt x="1536" y="3013"/>
                </a:cubicBezTo>
                <a:cubicBezTo>
                  <a:pt x="1639" y="2997"/>
                  <a:pt x="1743" y="2994"/>
                  <a:pt x="1846" y="2984"/>
                </a:cubicBezTo>
                <a:cubicBezTo>
                  <a:pt x="2063" y="3013"/>
                  <a:pt x="2279" y="3048"/>
                  <a:pt x="2496" y="3072"/>
                </a:cubicBezTo>
                <a:cubicBezTo>
                  <a:pt x="2958" y="3124"/>
                  <a:pt x="2767" y="3041"/>
                  <a:pt x="2954" y="3131"/>
                </a:cubicBezTo>
                <a:cubicBezTo>
                  <a:pt x="3195" y="3102"/>
                  <a:pt x="3439" y="3093"/>
                  <a:pt x="3677" y="3043"/>
                </a:cubicBezTo>
                <a:cubicBezTo>
                  <a:pt x="3698" y="3038"/>
                  <a:pt x="3662" y="3001"/>
                  <a:pt x="3648" y="2984"/>
                </a:cubicBezTo>
                <a:cubicBezTo>
                  <a:pt x="3632" y="2965"/>
                  <a:pt x="3610" y="2953"/>
                  <a:pt x="3589" y="2939"/>
                </a:cubicBezTo>
                <a:cubicBezTo>
                  <a:pt x="3483" y="2868"/>
                  <a:pt x="3370" y="2818"/>
                  <a:pt x="3264" y="2747"/>
                </a:cubicBezTo>
                <a:cubicBezTo>
                  <a:pt x="3254" y="2727"/>
                  <a:pt x="3235" y="2710"/>
                  <a:pt x="3234" y="2688"/>
                </a:cubicBezTo>
                <a:cubicBezTo>
                  <a:pt x="3230" y="2555"/>
                  <a:pt x="3195" y="2410"/>
                  <a:pt x="3249" y="2289"/>
                </a:cubicBezTo>
                <a:cubicBezTo>
                  <a:pt x="3267" y="2249"/>
                  <a:pt x="3512" y="2099"/>
                  <a:pt x="3603" y="2068"/>
                </a:cubicBezTo>
                <a:cubicBezTo>
                  <a:pt x="3643" y="1952"/>
                  <a:pt x="3656" y="1807"/>
                  <a:pt x="3766" y="1728"/>
                </a:cubicBezTo>
                <a:cubicBezTo>
                  <a:pt x="4058" y="1518"/>
                  <a:pt x="3725" y="1745"/>
                  <a:pt x="3943" y="1625"/>
                </a:cubicBezTo>
                <a:cubicBezTo>
                  <a:pt x="4067" y="1557"/>
                  <a:pt x="3932" y="1595"/>
                  <a:pt x="4076" y="1566"/>
                </a:cubicBezTo>
                <a:cubicBezTo>
                  <a:pt x="4197" y="1474"/>
                  <a:pt x="4124" y="1504"/>
                  <a:pt x="4371" y="1595"/>
                </a:cubicBezTo>
                <a:cubicBezTo>
                  <a:pt x="4504" y="1644"/>
                  <a:pt x="4592" y="1705"/>
                  <a:pt x="4726" y="1728"/>
                </a:cubicBezTo>
                <a:cubicBezTo>
                  <a:pt x="4903" y="1829"/>
                  <a:pt x="4943" y="1803"/>
                  <a:pt x="5154" y="1773"/>
                </a:cubicBezTo>
                <a:cubicBezTo>
                  <a:pt x="5225" y="1702"/>
                  <a:pt x="5294" y="1653"/>
                  <a:pt x="5346" y="1566"/>
                </a:cubicBezTo>
                <a:cubicBezTo>
                  <a:pt x="5364" y="1461"/>
                  <a:pt x="5400" y="1357"/>
                  <a:pt x="5435" y="1256"/>
                </a:cubicBezTo>
                <a:cubicBezTo>
                  <a:pt x="5465" y="1022"/>
                  <a:pt x="5458" y="1138"/>
                  <a:pt x="5420" y="753"/>
                </a:cubicBezTo>
                <a:cubicBezTo>
                  <a:pt x="5411" y="666"/>
                  <a:pt x="5404" y="685"/>
                  <a:pt x="5361" y="606"/>
                </a:cubicBezTo>
                <a:cubicBezTo>
                  <a:pt x="5345" y="577"/>
                  <a:pt x="5336" y="544"/>
                  <a:pt x="5317" y="517"/>
                </a:cubicBezTo>
                <a:cubicBezTo>
                  <a:pt x="5194" y="340"/>
                  <a:pt x="4932" y="291"/>
                  <a:pt x="4741" y="237"/>
                </a:cubicBezTo>
                <a:cubicBezTo>
                  <a:pt x="4357" y="254"/>
                  <a:pt x="4524" y="251"/>
                  <a:pt x="4238" y="251"/>
                </a:cubicBezTo>
                <a:lnTo>
                  <a:pt x="3116" y="303"/>
                </a:lnTo>
              </a:path>
            </a:pathLst>
          </a:custGeom>
          <a:solidFill>
            <a:srgbClr val="C0C0C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147459" name="Group 3"/>
          <p:cNvGrpSpPr>
            <a:grpSpLocks/>
          </p:cNvGrpSpPr>
          <p:nvPr/>
        </p:nvGrpSpPr>
        <p:grpSpPr bwMode="auto">
          <a:xfrm>
            <a:off x="6400800" y="3878263"/>
            <a:ext cx="1825625" cy="1912937"/>
            <a:chOff x="4579" y="153"/>
            <a:chExt cx="1150" cy="1205"/>
          </a:xfrm>
        </p:grpSpPr>
        <p:sp>
          <p:nvSpPr>
            <p:cNvPr id="147460" name="Freeform 4"/>
            <p:cNvSpPr>
              <a:spLocks/>
            </p:cNvSpPr>
            <p:nvPr/>
          </p:nvSpPr>
          <p:spPr bwMode="auto">
            <a:xfrm>
              <a:off x="4579" y="408"/>
              <a:ext cx="1109" cy="950"/>
            </a:xfrm>
            <a:custGeom>
              <a:avLst/>
              <a:gdLst>
                <a:gd name="T0" fmla="*/ 52 w 1109"/>
                <a:gd name="T1" fmla="*/ 131 h 950"/>
                <a:gd name="T2" fmla="*/ 52 w 1109"/>
                <a:gd name="T3" fmla="*/ 419 h 950"/>
                <a:gd name="T4" fmla="*/ 124 w 1109"/>
                <a:gd name="T5" fmla="*/ 639 h 950"/>
                <a:gd name="T6" fmla="*/ 276 w 1109"/>
                <a:gd name="T7" fmla="*/ 783 h 950"/>
                <a:gd name="T8" fmla="*/ 704 w 1109"/>
                <a:gd name="T9" fmla="*/ 919 h 950"/>
                <a:gd name="T10" fmla="*/ 1006 w 1109"/>
                <a:gd name="T11" fmla="*/ 933 h 950"/>
                <a:gd name="T12" fmla="*/ 1109 w 1109"/>
                <a:gd name="T13" fmla="*/ 785 h 950"/>
                <a:gd name="T14" fmla="*/ 1079 w 1109"/>
                <a:gd name="T15" fmla="*/ 357 h 950"/>
                <a:gd name="T16" fmla="*/ 1012 w 1109"/>
                <a:gd name="T17" fmla="*/ 227 h 950"/>
                <a:gd name="T18" fmla="*/ 858 w 1109"/>
                <a:gd name="T19" fmla="*/ 165 h 950"/>
                <a:gd name="T20" fmla="*/ 556 w 1109"/>
                <a:gd name="T21" fmla="*/ 3 h 950"/>
                <a:gd name="T22" fmla="*/ 116 w 1109"/>
                <a:gd name="T23" fmla="*/ 35 h 950"/>
                <a:gd name="T24" fmla="*/ 52 w 1109"/>
                <a:gd name="T25" fmla="*/ 163 h 950"/>
                <a:gd name="T26" fmla="*/ 84 w 1109"/>
                <a:gd name="T27" fmla="*/ 283 h 950"/>
                <a:gd name="T28" fmla="*/ 0 w 1109"/>
                <a:gd name="T29" fmla="*/ 231 h 950"/>
                <a:gd name="T30" fmla="*/ 52 w 1109"/>
                <a:gd name="T31" fmla="*/ 131 h 9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09" h="950">
                  <a:moveTo>
                    <a:pt x="52" y="131"/>
                  </a:moveTo>
                  <a:cubicBezTo>
                    <a:pt x="52" y="158"/>
                    <a:pt x="40" y="334"/>
                    <a:pt x="52" y="419"/>
                  </a:cubicBezTo>
                  <a:cubicBezTo>
                    <a:pt x="64" y="504"/>
                    <a:pt x="87" y="578"/>
                    <a:pt x="124" y="639"/>
                  </a:cubicBezTo>
                  <a:cubicBezTo>
                    <a:pt x="181" y="725"/>
                    <a:pt x="190" y="746"/>
                    <a:pt x="276" y="783"/>
                  </a:cubicBezTo>
                  <a:cubicBezTo>
                    <a:pt x="427" y="847"/>
                    <a:pt x="549" y="866"/>
                    <a:pt x="704" y="919"/>
                  </a:cubicBezTo>
                  <a:cubicBezTo>
                    <a:pt x="803" y="909"/>
                    <a:pt x="908" y="950"/>
                    <a:pt x="1006" y="933"/>
                  </a:cubicBezTo>
                  <a:cubicBezTo>
                    <a:pt x="1065" y="923"/>
                    <a:pt x="1109" y="785"/>
                    <a:pt x="1109" y="785"/>
                  </a:cubicBezTo>
                  <a:cubicBezTo>
                    <a:pt x="1099" y="642"/>
                    <a:pt x="1100" y="498"/>
                    <a:pt x="1079" y="357"/>
                  </a:cubicBezTo>
                  <a:cubicBezTo>
                    <a:pt x="1071" y="307"/>
                    <a:pt x="1042" y="254"/>
                    <a:pt x="1012" y="227"/>
                  </a:cubicBezTo>
                  <a:cubicBezTo>
                    <a:pt x="893" y="122"/>
                    <a:pt x="948" y="196"/>
                    <a:pt x="858" y="165"/>
                  </a:cubicBezTo>
                  <a:cubicBezTo>
                    <a:pt x="785" y="57"/>
                    <a:pt x="679" y="26"/>
                    <a:pt x="556" y="3"/>
                  </a:cubicBezTo>
                  <a:cubicBezTo>
                    <a:pt x="339" y="8"/>
                    <a:pt x="330" y="0"/>
                    <a:pt x="116" y="35"/>
                  </a:cubicBezTo>
                  <a:cubicBezTo>
                    <a:pt x="24" y="61"/>
                    <a:pt x="74" y="134"/>
                    <a:pt x="52" y="163"/>
                  </a:cubicBezTo>
                  <a:cubicBezTo>
                    <a:pt x="47" y="204"/>
                    <a:pt x="93" y="272"/>
                    <a:pt x="84" y="283"/>
                  </a:cubicBezTo>
                  <a:cubicBezTo>
                    <a:pt x="89" y="298"/>
                    <a:pt x="5" y="256"/>
                    <a:pt x="0" y="231"/>
                  </a:cubicBezTo>
                  <a:lnTo>
                    <a:pt x="52" y="131"/>
                  </a:lnTo>
                  <a:close/>
                </a:path>
              </a:pathLst>
            </a:custGeom>
            <a:solidFill>
              <a:srgbClr val="C0C0C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DDDDDD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461" name="Freeform 5"/>
            <p:cNvSpPr>
              <a:spLocks/>
            </p:cNvSpPr>
            <p:nvPr/>
          </p:nvSpPr>
          <p:spPr bwMode="auto">
            <a:xfrm>
              <a:off x="4603" y="384"/>
              <a:ext cx="1109" cy="950"/>
            </a:xfrm>
            <a:custGeom>
              <a:avLst/>
              <a:gdLst>
                <a:gd name="T0" fmla="*/ 52 w 1109"/>
                <a:gd name="T1" fmla="*/ 131 h 950"/>
                <a:gd name="T2" fmla="*/ 52 w 1109"/>
                <a:gd name="T3" fmla="*/ 419 h 950"/>
                <a:gd name="T4" fmla="*/ 124 w 1109"/>
                <a:gd name="T5" fmla="*/ 639 h 950"/>
                <a:gd name="T6" fmla="*/ 276 w 1109"/>
                <a:gd name="T7" fmla="*/ 783 h 950"/>
                <a:gd name="T8" fmla="*/ 704 w 1109"/>
                <a:gd name="T9" fmla="*/ 919 h 950"/>
                <a:gd name="T10" fmla="*/ 1006 w 1109"/>
                <a:gd name="T11" fmla="*/ 933 h 950"/>
                <a:gd name="T12" fmla="*/ 1109 w 1109"/>
                <a:gd name="T13" fmla="*/ 785 h 950"/>
                <a:gd name="T14" fmla="*/ 1079 w 1109"/>
                <a:gd name="T15" fmla="*/ 357 h 950"/>
                <a:gd name="T16" fmla="*/ 1012 w 1109"/>
                <a:gd name="T17" fmla="*/ 227 h 950"/>
                <a:gd name="T18" fmla="*/ 858 w 1109"/>
                <a:gd name="T19" fmla="*/ 165 h 950"/>
                <a:gd name="T20" fmla="*/ 556 w 1109"/>
                <a:gd name="T21" fmla="*/ 3 h 950"/>
                <a:gd name="T22" fmla="*/ 116 w 1109"/>
                <a:gd name="T23" fmla="*/ 35 h 950"/>
                <a:gd name="T24" fmla="*/ 52 w 1109"/>
                <a:gd name="T25" fmla="*/ 163 h 950"/>
                <a:gd name="T26" fmla="*/ 84 w 1109"/>
                <a:gd name="T27" fmla="*/ 283 h 950"/>
                <a:gd name="T28" fmla="*/ 0 w 1109"/>
                <a:gd name="T29" fmla="*/ 231 h 950"/>
                <a:gd name="T30" fmla="*/ 52 w 1109"/>
                <a:gd name="T31" fmla="*/ 131 h 9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09" h="950">
                  <a:moveTo>
                    <a:pt x="52" y="131"/>
                  </a:moveTo>
                  <a:cubicBezTo>
                    <a:pt x="52" y="158"/>
                    <a:pt x="40" y="334"/>
                    <a:pt x="52" y="419"/>
                  </a:cubicBezTo>
                  <a:cubicBezTo>
                    <a:pt x="64" y="504"/>
                    <a:pt x="87" y="578"/>
                    <a:pt x="124" y="639"/>
                  </a:cubicBezTo>
                  <a:cubicBezTo>
                    <a:pt x="181" y="725"/>
                    <a:pt x="190" y="746"/>
                    <a:pt x="276" y="783"/>
                  </a:cubicBezTo>
                  <a:cubicBezTo>
                    <a:pt x="427" y="847"/>
                    <a:pt x="549" y="866"/>
                    <a:pt x="704" y="919"/>
                  </a:cubicBezTo>
                  <a:cubicBezTo>
                    <a:pt x="803" y="909"/>
                    <a:pt x="908" y="950"/>
                    <a:pt x="1006" y="933"/>
                  </a:cubicBezTo>
                  <a:cubicBezTo>
                    <a:pt x="1065" y="923"/>
                    <a:pt x="1109" y="785"/>
                    <a:pt x="1109" y="785"/>
                  </a:cubicBezTo>
                  <a:cubicBezTo>
                    <a:pt x="1099" y="642"/>
                    <a:pt x="1100" y="498"/>
                    <a:pt x="1079" y="357"/>
                  </a:cubicBezTo>
                  <a:cubicBezTo>
                    <a:pt x="1071" y="307"/>
                    <a:pt x="1042" y="254"/>
                    <a:pt x="1012" y="227"/>
                  </a:cubicBezTo>
                  <a:cubicBezTo>
                    <a:pt x="893" y="122"/>
                    <a:pt x="948" y="196"/>
                    <a:pt x="858" y="165"/>
                  </a:cubicBezTo>
                  <a:cubicBezTo>
                    <a:pt x="785" y="57"/>
                    <a:pt x="679" y="26"/>
                    <a:pt x="556" y="3"/>
                  </a:cubicBezTo>
                  <a:cubicBezTo>
                    <a:pt x="339" y="8"/>
                    <a:pt x="330" y="0"/>
                    <a:pt x="116" y="35"/>
                  </a:cubicBezTo>
                  <a:cubicBezTo>
                    <a:pt x="24" y="61"/>
                    <a:pt x="74" y="134"/>
                    <a:pt x="52" y="163"/>
                  </a:cubicBezTo>
                  <a:cubicBezTo>
                    <a:pt x="47" y="204"/>
                    <a:pt x="93" y="272"/>
                    <a:pt x="84" y="283"/>
                  </a:cubicBezTo>
                  <a:cubicBezTo>
                    <a:pt x="89" y="298"/>
                    <a:pt x="5" y="256"/>
                    <a:pt x="0" y="231"/>
                  </a:cubicBezTo>
                  <a:lnTo>
                    <a:pt x="52" y="131"/>
                  </a:lnTo>
                  <a:close/>
                </a:path>
              </a:pathLst>
            </a:custGeom>
            <a:pattFill prst="horzBrick">
              <a:fgClr>
                <a:srgbClr val="DDDDDD"/>
              </a:fgClr>
              <a:bgClr>
                <a:schemeClr val="bg1"/>
              </a:bgClr>
            </a:patt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47462" name="Group 6"/>
            <p:cNvGrpSpPr>
              <a:grpSpLocks/>
            </p:cNvGrpSpPr>
            <p:nvPr/>
          </p:nvGrpSpPr>
          <p:grpSpPr bwMode="auto">
            <a:xfrm>
              <a:off x="4704" y="153"/>
              <a:ext cx="1025" cy="1152"/>
              <a:chOff x="4704" y="153"/>
              <a:chExt cx="1025" cy="1152"/>
            </a:xfrm>
          </p:grpSpPr>
          <p:graphicFrame>
            <p:nvGraphicFramePr>
              <p:cNvPr id="147463" name="Object 7"/>
              <p:cNvGraphicFramePr>
                <a:graphicFrameLocks noChangeAspect="1"/>
              </p:cNvGraphicFramePr>
              <p:nvPr/>
            </p:nvGraphicFramePr>
            <p:xfrm>
              <a:off x="4896" y="432"/>
              <a:ext cx="430" cy="681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8218" name="Clip" r:id="rId6" imgW="1917360" imgH="2997000" progId="MS_ClipArt_Gallery.2">
                      <p:embed/>
                    </p:oleObj>
                  </mc:Choice>
                  <mc:Fallback>
                    <p:oleObj name="Clip" r:id="rId6" imgW="1917360" imgH="2997000" progId="MS_ClipArt_Gallery.2">
                      <p:embed/>
                      <p:pic>
                        <p:nvPicPr>
                          <p:cNvPr id="0" name="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7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4896" y="432"/>
                            <a:ext cx="430" cy="681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ffectLst/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rgbClr val="FFFFFF"/>
                                </a:solidFill>
                              </a14:hiddenFill>
                            </a:ext>
                            <a:ext uri="{91240B29-F687-4F45-9708-019B960494DF}">
                              <a14:hiddenLine xmlns:a14="http://schemas.microsoft.com/office/drawing/2010/main" w="9525">
                                <a:solidFill>
                                  <a:srgbClr val="000000"/>
                                </a:solidFill>
                                <a:miter lim="800000"/>
                                <a:headEnd/>
                                <a:tailEnd/>
                              </a14:hiddenLine>
                            </a:ex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rgbClr val="808080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</p:pic>
                    </p:oleObj>
                  </mc:Fallback>
                </mc:AlternateContent>
              </a:graphicData>
            </a:graphic>
          </p:graphicFrame>
          <p:grpSp>
            <p:nvGrpSpPr>
              <p:cNvPr id="147464" name="Group 8"/>
              <p:cNvGrpSpPr>
                <a:grpSpLocks/>
              </p:cNvGrpSpPr>
              <p:nvPr/>
            </p:nvGrpSpPr>
            <p:grpSpPr bwMode="auto">
              <a:xfrm>
                <a:off x="4704" y="153"/>
                <a:ext cx="288" cy="873"/>
                <a:chOff x="4032" y="375"/>
                <a:chExt cx="288" cy="873"/>
              </a:xfrm>
            </p:grpSpPr>
            <p:pic>
              <p:nvPicPr>
                <p:cNvPr id="147465" name="Picture 9" descr="000803_1055_4732_v__v"/>
                <p:cNvPicPr>
                  <a:picLocks noChangeAspect="1" noChangeArrowheads="1"/>
                </p:cNvPicPr>
                <p:nvPr/>
              </p:nvPicPr>
              <p:blipFill>
                <a:blip r:embed="rId8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flipH="1">
                  <a:off x="4032" y="621"/>
                  <a:ext cx="288" cy="627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  <p:sp>
              <p:nvSpPr>
                <p:cNvPr id="147466" name="Text Box 10"/>
                <p:cNvSpPr txBox="1">
                  <a:spLocks noChangeArrowheads="1"/>
                </p:cNvSpPr>
                <p:nvPr/>
              </p:nvSpPr>
              <p:spPr bwMode="auto">
                <a:xfrm>
                  <a:off x="4032" y="375"/>
                  <a:ext cx="192" cy="327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/>
                <a:p>
                  <a:pPr>
                    <a:spcBef>
                      <a:spcPct val="50000"/>
                    </a:spcBef>
                  </a:pPr>
                  <a:r>
                    <a:rPr lang="en-US" sz="2800" dirty="0">
                      <a:solidFill>
                        <a:srgbClr val="FF0000"/>
                      </a:solidFill>
                      <a:latin typeface="Arial" charset="0"/>
                      <a:cs typeface="Arial" charset="0"/>
                    </a:rPr>
                    <a:t>?</a:t>
                  </a:r>
                </a:p>
              </p:txBody>
            </p:sp>
          </p:grpSp>
          <p:pic>
            <p:nvPicPr>
              <p:cNvPr id="147467" name="Picture 11" descr="EASTO008"/>
              <p:cNvPicPr>
                <a:picLocks noChangeAspect="1" noChangeArrowheads="1"/>
              </p:cNvPicPr>
              <p:nvPr/>
            </p:nvPicPr>
            <p:blipFill>
              <a:blip r:embed="rId9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136" y="681"/>
                <a:ext cx="593" cy="624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</p:grpSp>
      </p:grpSp>
      <p:pic>
        <p:nvPicPr>
          <p:cNvPr id="147468" name="Picture 12" descr="POINSET2"/>
          <p:cNvPicPr>
            <a:picLocks noChangeAspect="1" noChangeArrowheads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288" y="14288"/>
            <a:ext cx="1277937" cy="1273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47470" name="Picture 14" descr="POINSET2"/>
          <p:cNvPicPr>
            <a:picLocks noChangeAspect="1" noChangeArrowheads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-10800000">
            <a:off x="7800975" y="5519738"/>
            <a:ext cx="1279525" cy="12747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47471" name="Picture 15" descr="POINSET2"/>
          <p:cNvPicPr>
            <a:picLocks noChangeAspect="1" noChangeArrowheads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-16200000">
            <a:off x="7835900" y="26988"/>
            <a:ext cx="1279525" cy="1273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47472" name="Picture 16" descr="pretty_flower_purple_hb"/>
          <p:cNvPicPr>
            <a:picLocks noChangeAspect="1" noChangeArrowheads="1" noCrop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29538" y="5567363"/>
            <a:ext cx="1028700" cy="10287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47473" name="Picture 17" descr="pretty_flower_red_hb"/>
          <p:cNvPicPr>
            <a:picLocks noChangeAspect="1" noChangeArrowheads="1" noCrop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24800" y="333375"/>
            <a:ext cx="914400" cy="9144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47475" name="Picture 19" descr="pretty_flower_orange_hb"/>
          <p:cNvPicPr>
            <a:picLocks noChangeAspect="1" noChangeArrowheads="1" noCrop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5738" y="166688"/>
            <a:ext cx="1028700" cy="10287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47476" name="Freeform 20"/>
          <p:cNvSpPr>
            <a:spLocks/>
          </p:cNvSpPr>
          <p:nvPr/>
        </p:nvSpPr>
        <p:spPr bwMode="auto">
          <a:xfrm>
            <a:off x="228600" y="1447800"/>
            <a:ext cx="8675688" cy="5105400"/>
          </a:xfrm>
          <a:custGeom>
            <a:avLst/>
            <a:gdLst>
              <a:gd name="T0" fmla="*/ 4800 w 5465"/>
              <a:gd name="T1" fmla="*/ 310 h 3131"/>
              <a:gd name="T2" fmla="*/ 1772 w 5465"/>
              <a:gd name="T3" fmla="*/ 163 h 3131"/>
              <a:gd name="T4" fmla="*/ 1432 w 5465"/>
              <a:gd name="T5" fmla="*/ 0 h 3131"/>
              <a:gd name="T6" fmla="*/ 989 w 5465"/>
              <a:gd name="T7" fmla="*/ 15 h 3131"/>
              <a:gd name="T8" fmla="*/ 428 w 5465"/>
              <a:gd name="T9" fmla="*/ 89 h 3131"/>
              <a:gd name="T10" fmla="*/ 118 w 5465"/>
              <a:gd name="T11" fmla="*/ 177 h 3131"/>
              <a:gd name="T12" fmla="*/ 0 w 5465"/>
              <a:gd name="T13" fmla="*/ 635 h 3131"/>
              <a:gd name="T14" fmla="*/ 133 w 5465"/>
              <a:gd name="T15" fmla="*/ 1123 h 3131"/>
              <a:gd name="T16" fmla="*/ 266 w 5465"/>
              <a:gd name="T17" fmla="*/ 1448 h 3131"/>
              <a:gd name="T18" fmla="*/ 177 w 5465"/>
              <a:gd name="T19" fmla="*/ 1640 h 3131"/>
              <a:gd name="T20" fmla="*/ 221 w 5465"/>
              <a:gd name="T21" fmla="*/ 1846 h 3131"/>
              <a:gd name="T22" fmla="*/ 310 w 5465"/>
              <a:gd name="T23" fmla="*/ 2009 h 3131"/>
              <a:gd name="T24" fmla="*/ 458 w 5465"/>
              <a:gd name="T25" fmla="*/ 2304 h 3131"/>
              <a:gd name="T26" fmla="*/ 472 w 5465"/>
              <a:gd name="T27" fmla="*/ 2393 h 3131"/>
              <a:gd name="T28" fmla="*/ 546 w 5465"/>
              <a:gd name="T29" fmla="*/ 2496 h 3131"/>
              <a:gd name="T30" fmla="*/ 709 w 5465"/>
              <a:gd name="T31" fmla="*/ 2733 h 3131"/>
              <a:gd name="T32" fmla="*/ 768 w 5465"/>
              <a:gd name="T33" fmla="*/ 2880 h 3131"/>
              <a:gd name="T34" fmla="*/ 797 w 5465"/>
              <a:gd name="T35" fmla="*/ 2984 h 3131"/>
              <a:gd name="T36" fmla="*/ 945 w 5465"/>
              <a:gd name="T37" fmla="*/ 3087 h 3131"/>
              <a:gd name="T38" fmla="*/ 1152 w 5465"/>
              <a:gd name="T39" fmla="*/ 3117 h 3131"/>
              <a:gd name="T40" fmla="*/ 1462 w 5465"/>
              <a:gd name="T41" fmla="*/ 3043 h 3131"/>
              <a:gd name="T42" fmla="*/ 1536 w 5465"/>
              <a:gd name="T43" fmla="*/ 3013 h 3131"/>
              <a:gd name="T44" fmla="*/ 1846 w 5465"/>
              <a:gd name="T45" fmla="*/ 2984 h 3131"/>
              <a:gd name="T46" fmla="*/ 2496 w 5465"/>
              <a:gd name="T47" fmla="*/ 3072 h 3131"/>
              <a:gd name="T48" fmla="*/ 2954 w 5465"/>
              <a:gd name="T49" fmla="*/ 3131 h 3131"/>
              <a:gd name="T50" fmla="*/ 3677 w 5465"/>
              <a:gd name="T51" fmla="*/ 3043 h 3131"/>
              <a:gd name="T52" fmla="*/ 3648 w 5465"/>
              <a:gd name="T53" fmla="*/ 2984 h 3131"/>
              <a:gd name="T54" fmla="*/ 3589 w 5465"/>
              <a:gd name="T55" fmla="*/ 2939 h 3131"/>
              <a:gd name="T56" fmla="*/ 3264 w 5465"/>
              <a:gd name="T57" fmla="*/ 2747 h 3131"/>
              <a:gd name="T58" fmla="*/ 3234 w 5465"/>
              <a:gd name="T59" fmla="*/ 2688 h 3131"/>
              <a:gd name="T60" fmla="*/ 3249 w 5465"/>
              <a:gd name="T61" fmla="*/ 2289 h 3131"/>
              <a:gd name="T62" fmla="*/ 3603 w 5465"/>
              <a:gd name="T63" fmla="*/ 2068 h 3131"/>
              <a:gd name="T64" fmla="*/ 3766 w 5465"/>
              <a:gd name="T65" fmla="*/ 1728 h 3131"/>
              <a:gd name="T66" fmla="*/ 3943 w 5465"/>
              <a:gd name="T67" fmla="*/ 1625 h 3131"/>
              <a:gd name="T68" fmla="*/ 4076 w 5465"/>
              <a:gd name="T69" fmla="*/ 1566 h 3131"/>
              <a:gd name="T70" fmla="*/ 4371 w 5465"/>
              <a:gd name="T71" fmla="*/ 1595 h 3131"/>
              <a:gd name="T72" fmla="*/ 4726 w 5465"/>
              <a:gd name="T73" fmla="*/ 1728 h 3131"/>
              <a:gd name="T74" fmla="*/ 5154 w 5465"/>
              <a:gd name="T75" fmla="*/ 1773 h 3131"/>
              <a:gd name="T76" fmla="*/ 5346 w 5465"/>
              <a:gd name="T77" fmla="*/ 1566 h 3131"/>
              <a:gd name="T78" fmla="*/ 5435 w 5465"/>
              <a:gd name="T79" fmla="*/ 1256 h 3131"/>
              <a:gd name="T80" fmla="*/ 5420 w 5465"/>
              <a:gd name="T81" fmla="*/ 753 h 3131"/>
              <a:gd name="T82" fmla="*/ 5361 w 5465"/>
              <a:gd name="T83" fmla="*/ 606 h 3131"/>
              <a:gd name="T84" fmla="*/ 5317 w 5465"/>
              <a:gd name="T85" fmla="*/ 517 h 3131"/>
              <a:gd name="T86" fmla="*/ 4741 w 5465"/>
              <a:gd name="T87" fmla="*/ 237 h 3131"/>
              <a:gd name="T88" fmla="*/ 4238 w 5465"/>
              <a:gd name="T89" fmla="*/ 251 h 3131"/>
              <a:gd name="T90" fmla="*/ 3116 w 5465"/>
              <a:gd name="T91" fmla="*/ 303 h 31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5465" h="3131">
                <a:moveTo>
                  <a:pt x="4800" y="310"/>
                </a:moveTo>
                <a:cubicBezTo>
                  <a:pt x="2535" y="283"/>
                  <a:pt x="3012" y="385"/>
                  <a:pt x="1772" y="163"/>
                </a:cubicBezTo>
                <a:cubicBezTo>
                  <a:pt x="1660" y="99"/>
                  <a:pt x="1546" y="58"/>
                  <a:pt x="1432" y="0"/>
                </a:cubicBezTo>
                <a:cubicBezTo>
                  <a:pt x="1284" y="5"/>
                  <a:pt x="1136" y="2"/>
                  <a:pt x="989" y="15"/>
                </a:cubicBezTo>
                <a:cubicBezTo>
                  <a:pt x="801" y="31"/>
                  <a:pt x="616" y="70"/>
                  <a:pt x="428" y="89"/>
                </a:cubicBezTo>
                <a:cubicBezTo>
                  <a:pt x="323" y="115"/>
                  <a:pt x="223" y="152"/>
                  <a:pt x="118" y="177"/>
                </a:cubicBezTo>
                <a:cubicBezTo>
                  <a:pt x="74" y="329"/>
                  <a:pt x="31" y="480"/>
                  <a:pt x="0" y="635"/>
                </a:cubicBezTo>
                <a:cubicBezTo>
                  <a:pt x="22" y="787"/>
                  <a:pt x="12" y="1002"/>
                  <a:pt x="133" y="1123"/>
                </a:cubicBezTo>
                <a:cubicBezTo>
                  <a:pt x="176" y="1234"/>
                  <a:pt x="233" y="1333"/>
                  <a:pt x="266" y="1448"/>
                </a:cubicBezTo>
                <a:cubicBezTo>
                  <a:pt x="241" y="1521"/>
                  <a:pt x="210" y="1572"/>
                  <a:pt x="177" y="1640"/>
                </a:cubicBezTo>
                <a:cubicBezTo>
                  <a:pt x="192" y="1709"/>
                  <a:pt x="202" y="1779"/>
                  <a:pt x="221" y="1846"/>
                </a:cubicBezTo>
                <a:cubicBezTo>
                  <a:pt x="259" y="1978"/>
                  <a:pt x="254" y="1916"/>
                  <a:pt x="310" y="2009"/>
                </a:cubicBezTo>
                <a:cubicBezTo>
                  <a:pt x="367" y="2104"/>
                  <a:pt x="402" y="2208"/>
                  <a:pt x="458" y="2304"/>
                </a:cubicBezTo>
                <a:cubicBezTo>
                  <a:pt x="463" y="2334"/>
                  <a:pt x="463" y="2364"/>
                  <a:pt x="472" y="2393"/>
                </a:cubicBezTo>
                <a:cubicBezTo>
                  <a:pt x="493" y="2465"/>
                  <a:pt x="503" y="2441"/>
                  <a:pt x="546" y="2496"/>
                </a:cubicBezTo>
                <a:cubicBezTo>
                  <a:pt x="643" y="2620"/>
                  <a:pt x="646" y="2629"/>
                  <a:pt x="709" y="2733"/>
                </a:cubicBezTo>
                <a:cubicBezTo>
                  <a:pt x="744" y="2879"/>
                  <a:pt x="692" y="2684"/>
                  <a:pt x="768" y="2880"/>
                </a:cubicBezTo>
                <a:cubicBezTo>
                  <a:pt x="781" y="2914"/>
                  <a:pt x="782" y="2951"/>
                  <a:pt x="797" y="2984"/>
                </a:cubicBezTo>
                <a:cubicBezTo>
                  <a:pt x="846" y="3090"/>
                  <a:pt x="844" y="3072"/>
                  <a:pt x="945" y="3087"/>
                </a:cubicBezTo>
                <a:cubicBezTo>
                  <a:pt x="1014" y="3097"/>
                  <a:pt x="1083" y="3107"/>
                  <a:pt x="1152" y="3117"/>
                </a:cubicBezTo>
                <a:cubicBezTo>
                  <a:pt x="1255" y="3092"/>
                  <a:pt x="1359" y="3068"/>
                  <a:pt x="1462" y="3043"/>
                </a:cubicBezTo>
                <a:cubicBezTo>
                  <a:pt x="1488" y="3037"/>
                  <a:pt x="1510" y="3017"/>
                  <a:pt x="1536" y="3013"/>
                </a:cubicBezTo>
                <a:cubicBezTo>
                  <a:pt x="1639" y="2997"/>
                  <a:pt x="1743" y="2994"/>
                  <a:pt x="1846" y="2984"/>
                </a:cubicBezTo>
                <a:cubicBezTo>
                  <a:pt x="2063" y="3013"/>
                  <a:pt x="2279" y="3048"/>
                  <a:pt x="2496" y="3072"/>
                </a:cubicBezTo>
                <a:cubicBezTo>
                  <a:pt x="2958" y="3124"/>
                  <a:pt x="2767" y="3041"/>
                  <a:pt x="2954" y="3131"/>
                </a:cubicBezTo>
                <a:cubicBezTo>
                  <a:pt x="3195" y="3102"/>
                  <a:pt x="3439" y="3093"/>
                  <a:pt x="3677" y="3043"/>
                </a:cubicBezTo>
                <a:cubicBezTo>
                  <a:pt x="3698" y="3038"/>
                  <a:pt x="3662" y="3001"/>
                  <a:pt x="3648" y="2984"/>
                </a:cubicBezTo>
                <a:cubicBezTo>
                  <a:pt x="3632" y="2965"/>
                  <a:pt x="3610" y="2953"/>
                  <a:pt x="3589" y="2939"/>
                </a:cubicBezTo>
                <a:cubicBezTo>
                  <a:pt x="3483" y="2868"/>
                  <a:pt x="3370" y="2818"/>
                  <a:pt x="3264" y="2747"/>
                </a:cubicBezTo>
                <a:cubicBezTo>
                  <a:pt x="3254" y="2727"/>
                  <a:pt x="3235" y="2710"/>
                  <a:pt x="3234" y="2688"/>
                </a:cubicBezTo>
                <a:cubicBezTo>
                  <a:pt x="3230" y="2555"/>
                  <a:pt x="3195" y="2410"/>
                  <a:pt x="3249" y="2289"/>
                </a:cubicBezTo>
                <a:cubicBezTo>
                  <a:pt x="3267" y="2249"/>
                  <a:pt x="3512" y="2099"/>
                  <a:pt x="3603" y="2068"/>
                </a:cubicBezTo>
                <a:cubicBezTo>
                  <a:pt x="3643" y="1952"/>
                  <a:pt x="3656" y="1807"/>
                  <a:pt x="3766" y="1728"/>
                </a:cubicBezTo>
                <a:cubicBezTo>
                  <a:pt x="4058" y="1518"/>
                  <a:pt x="3725" y="1745"/>
                  <a:pt x="3943" y="1625"/>
                </a:cubicBezTo>
                <a:cubicBezTo>
                  <a:pt x="4067" y="1557"/>
                  <a:pt x="3932" y="1595"/>
                  <a:pt x="4076" y="1566"/>
                </a:cubicBezTo>
                <a:cubicBezTo>
                  <a:pt x="4197" y="1474"/>
                  <a:pt x="4124" y="1504"/>
                  <a:pt x="4371" y="1595"/>
                </a:cubicBezTo>
                <a:cubicBezTo>
                  <a:pt x="4504" y="1644"/>
                  <a:pt x="4592" y="1705"/>
                  <a:pt x="4726" y="1728"/>
                </a:cubicBezTo>
                <a:cubicBezTo>
                  <a:pt x="4903" y="1829"/>
                  <a:pt x="4943" y="1803"/>
                  <a:pt x="5154" y="1773"/>
                </a:cubicBezTo>
                <a:cubicBezTo>
                  <a:pt x="5225" y="1702"/>
                  <a:pt x="5294" y="1653"/>
                  <a:pt x="5346" y="1566"/>
                </a:cubicBezTo>
                <a:cubicBezTo>
                  <a:pt x="5364" y="1461"/>
                  <a:pt x="5400" y="1357"/>
                  <a:pt x="5435" y="1256"/>
                </a:cubicBezTo>
                <a:cubicBezTo>
                  <a:pt x="5465" y="1022"/>
                  <a:pt x="5458" y="1138"/>
                  <a:pt x="5420" y="753"/>
                </a:cubicBezTo>
                <a:cubicBezTo>
                  <a:pt x="5411" y="666"/>
                  <a:pt x="5404" y="685"/>
                  <a:pt x="5361" y="606"/>
                </a:cubicBezTo>
                <a:cubicBezTo>
                  <a:pt x="5345" y="577"/>
                  <a:pt x="5336" y="544"/>
                  <a:pt x="5317" y="517"/>
                </a:cubicBezTo>
                <a:cubicBezTo>
                  <a:pt x="5194" y="340"/>
                  <a:pt x="4932" y="291"/>
                  <a:pt x="4741" y="237"/>
                </a:cubicBezTo>
                <a:cubicBezTo>
                  <a:pt x="4357" y="254"/>
                  <a:pt x="4524" y="251"/>
                  <a:pt x="4238" y="251"/>
                </a:cubicBezTo>
                <a:lnTo>
                  <a:pt x="3116" y="303"/>
                </a:lnTo>
              </a:path>
            </a:pathLst>
          </a:custGeom>
          <a:pattFill prst="horzBrick">
            <a:fgClr>
              <a:srgbClr val="99CCFF"/>
            </a:fgClr>
            <a:bgClr>
              <a:schemeClr val="bg1"/>
            </a:bgClr>
          </a:patt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147477" name="Group 21"/>
          <p:cNvGrpSpPr>
            <a:grpSpLocks/>
          </p:cNvGrpSpPr>
          <p:nvPr/>
        </p:nvGrpSpPr>
        <p:grpSpPr bwMode="auto">
          <a:xfrm>
            <a:off x="6538728" y="5768023"/>
            <a:ext cx="1066800" cy="833437"/>
            <a:chOff x="4502" y="3363"/>
            <a:chExt cx="672" cy="525"/>
          </a:xfrm>
        </p:grpSpPr>
        <p:grpSp>
          <p:nvGrpSpPr>
            <p:cNvPr id="147478" name="Group 22"/>
            <p:cNvGrpSpPr>
              <a:grpSpLocks/>
            </p:cNvGrpSpPr>
            <p:nvPr/>
          </p:nvGrpSpPr>
          <p:grpSpPr bwMode="auto">
            <a:xfrm>
              <a:off x="4502" y="3363"/>
              <a:ext cx="672" cy="525"/>
              <a:chOff x="47" y="0"/>
              <a:chExt cx="5713" cy="4320"/>
            </a:xfrm>
          </p:grpSpPr>
          <p:sp>
            <p:nvSpPr>
              <p:cNvPr id="147479" name="Freeform 23"/>
              <p:cNvSpPr>
                <a:spLocks/>
              </p:cNvSpPr>
              <p:nvPr/>
            </p:nvSpPr>
            <p:spPr bwMode="auto">
              <a:xfrm>
                <a:off x="47" y="0"/>
                <a:ext cx="5713" cy="4320"/>
              </a:xfrm>
              <a:custGeom>
                <a:avLst/>
                <a:gdLst>
                  <a:gd name="T0" fmla="*/ 3365 w 5713"/>
                  <a:gd name="T1" fmla="*/ 58 h 4320"/>
                  <a:gd name="T2" fmla="*/ 3390 w 5713"/>
                  <a:gd name="T3" fmla="*/ 142 h 4320"/>
                  <a:gd name="T4" fmla="*/ 3613 w 5713"/>
                  <a:gd name="T5" fmla="*/ 187 h 4320"/>
                  <a:gd name="T6" fmla="*/ 4015 w 5713"/>
                  <a:gd name="T7" fmla="*/ 178 h 4320"/>
                  <a:gd name="T8" fmla="*/ 4051 w 5713"/>
                  <a:gd name="T9" fmla="*/ 310 h 4320"/>
                  <a:gd name="T10" fmla="*/ 3735 w 5713"/>
                  <a:gd name="T11" fmla="*/ 420 h 4320"/>
                  <a:gd name="T12" fmla="*/ 3794 w 5713"/>
                  <a:gd name="T13" fmla="*/ 514 h 4320"/>
                  <a:gd name="T14" fmla="*/ 3699 w 5713"/>
                  <a:gd name="T15" fmla="*/ 610 h 4320"/>
                  <a:gd name="T16" fmla="*/ 3576 w 5713"/>
                  <a:gd name="T17" fmla="*/ 663 h 4320"/>
                  <a:gd name="T18" fmla="*/ 3529 w 5713"/>
                  <a:gd name="T19" fmla="*/ 765 h 4320"/>
                  <a:gd name="T20" fmla="*/ 3699 w 5713"/>
                  <a:gd name="T21" fmla="*/ 779 h 4320"/>
                  <a:gd name="T22" fmla="*/ 3838 w 5713"/>
                  <a:gd name="T23" fmla="*/ 866 h 4320"/>
                  <a:gd name="T24" fmla="*/ 3855 w 5713"/>
                  <a:gd name="T25" fmla="*/ 996 h 4320"/>
                  <a:gd name="T26" fmla="*/ 4086 w 5713"/>
                  <a:gd name="T27" fmla="*/ 1008 h 4320"/>
                  <a:gd name="T28" fmla="*/ 4093 w 5713"/>
                  <a:gd name="T29" fmla="*/ 1019 h 4320"/>
                  <a:gd name="T30" fmla="*/ 4213 w 5713"/>
                  <a:gd name="T31" fmla="*/ 990 h 4320"/>
                  <a:gd name="T32" fmla="*/ 4402 w 5713"/>
                  <a:gd name="T33" fmla="*/ 1022 h 4320"/>
                  <a:gd name="T34" fmla="*/ 5351 w 5713"/>
                  <a:gd name="T35" fmla="*/ 1452 h 4320"/>
                  <a:gd name="T36" fmla="*/ 5642 w 5713"/>
                  <a:gd name="T37" fmla="*/ 1563 h 4320"/>
                  <a:gd name="T38" fmla="*/ 5637 w 5713"/>
                  <a:gd name="T39" fmla="*/ 1877 h 4320"/>
                  <a:gd name="T40" fmla="*/ 5417 w 5713"/>
                  <a:gd name="T41" fmla="*/ 2071 h 4320"/>
                  <a:gd name="T42" fmla="*/ 5321 w 5713"/>
                  <a:gd name="T43" fmla="*/ 2666 h 4320"/>
                  <a:gd name="T44" fmla="*/ 5311 w 5713"/>
                  <a:gd name="T45" fmla="*/ 2755 h 4320"/>
                  <a:gd name="T46" fmla="*/ 4581 w 5713"/>
                  <a:gd name="T47" fmla="*/ 3818 h 4320"/>
                  <a:gd name="T48" fmla="*/ 4260 w 5713"/>
                  <a:gd name="T49" fmla="*/ 3877 h 4320"/>
                  <a:gd name="T50" fmla="*/ 4554 w 5713"/>
                  <a:gd name="T51" fmla="*/ 4005 h 4320"/>
                  <a:gd name="T52" fmla="*/ 4525 w 5713"/>
                  <a:gd name="T53" fmla="*/ 4188 h 4320"/>
                  <a:gd name="T54" fmla="*/ 3961 w 5713"/>
                  <a:gd name="T55" fmla="*/ 4303 h 4320"/>
                  <a:gd name="T56" fmla="*/ 3451 w 5713"/>
                  <a:gd name="T57" fmla="*/ 4237 h 4320"/>
                  <a:gd name="T58" fmla="*/ 3194 w 5713"/>
                  <a:gd name="T59" fmla="*/ 4093 h 4320"/>
                  <a:gd name="T60" fmla="*/ 2990 w 5713"/>
                  <a:gd name="T61" fmla="*/ 3942 h 4320"/>
                  <a:gd name="T62" fmla="*/ 3034 w 5713"/>
                  <a:gd name="T63" fmla="*/ 3838 h 4320"/>
                  <a:gd name="T64" fmla="*/ 2789 w 5713"/>
                  <a:gd name="T65" fmla="*/ 3815 h 4320"/>
                  <a:gd name="T66" fmla="*/ 2632 w 5713"/>
                  <a:gd name="T67" fmla="*/ 3852 h 4320"/>
                  <a:gd name="T68" fmla="*/ 2598 w 5713"/>
                  <a:gd name="T69" fmla="*/ 3974 h 4320"/>
                  <a:gd name="T70" fmla="*/ 2478 w 5713"/>
                  <a:gd name="T71" fmla="*/ 4184 h 4320"/>
                  <a:gd name="T72" fmla="*/ 2169 w 5713"/>
                  <a:gd name="T73" fmla="*/ 4316 h 4320"/>
                  <a:gd name="T74" fmla="*/ 1723 w 5713"/>
                  <a:gd name="T75" fmla="*/ 4236 h 4320"/>
                  <a:gd name="T76" fmla="*/ 1515 w 5713"/>
                  <a:gd name="T77" fmla="*/ 4069 h 4320"/>
                  <a:gd name="T78" fmla="*/ 1203 w 5713"/>
                  <a:gd name="T79" fmla="*/ 3952 h 4320"/>
                  <a:gd name="T80" fmla="*/ 1017 w 5713"/>
                  <a:gd name="T81" fmla="*/ 3803 h 4320"/>
                  <a:gd name="T82" fmla="*/ 154 w 5713"/>
                  <a:gd name="T83" fmla="*/ 2099 h 4320"/>
                  <a:gd name="T84" fmla="*/ 5 w 5713"/>
                  <a:gd name="T85" fmla="*/ 1861 h 4320"/>
                  <a:gd name="T86" fmla="*/ 365 w 5713"/>
                  <a:gd name="T87" fmla="*/ 1116 h 4320"/>
                  <a:gd name="T88" fmla="*/ 870 w 5713"/>
                  <a:gd name="T89" fmla="*/ 1116 h 4320"/>
                  <a:gd name="T90" fmla="*/ 1395 w 5713"/>
                  <a:gd name="T91" fmla="*/ 1046 h 4320"/>
                  <a:gd name="T92" fmla="*/ 1497 w 5713"/>
                  <a:gd name="T93" fmla="*/ 992 h 4320"/>
                  <a:gd name="T94" fmla="*/ 1664 w 5713"/>
                  <a:gd name="T95" fmla="*/ 999 h 4320"/>
                  <a:gd name="T96" fmla="*/ 1814 w 5713"/>
                  <a:gd name="T97" fmla="*/ 995 h 4320"/>
                  <a:gd name="T98" fmla="*/ 2017 w 5713"/>
                  <a:gd name="T99" fmla="*/ 866 h 4320"/>
                  <a:gd name="T100" fmla="*/ 2260 w 5713"/>
                  <a:gd name="T101" fmla="*/ 782 h 4320"/>
                  <a:gd name="T102" fmla="*/ 2191 w 5713"/>
                  <a:gd name="T103" fmla="*/ 726 h 4320"/>
                  <a:gd name="T104" fmla="*/ 2056 w 5713"/>
                  <a:gd name="T105" fmla="*/ 670 h 4320"/>
                  <a:gd name="T106" fmla="*/ 2044 w 5713"/>
                  <a:gd name="T107" fmla="*/ 612 h 4320"/>
                  <a:gd name="T108" fmla="*/ 1973 w 5713"/>
                  <a:gd name="T109" fmla="*/ 575 h 4320"/>
                  <a:gd name="T110" fmla="*/ 1870 w 5713"/>
                  <a:gd name="T111" fmla="*/ 557 h 4320"/>
                  <a:gd name="T112" fmla="*/ 1689 w 5713"/>
                  <a:gd name="T113" fmla="*/ 406 h 4320"/>
                  <a:gd name="T114" fmla="*/ 2125 w 5713"/>
                  <a:gd name="T115" fmla="*/ 336 h 4320"/>
                  <a:gd name="T116" fmla="*/ 2740 w 5713"/>
                  <a:gd name="T117" fmla="*/ 30 h 43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5713" h="4320">
                    <a:moveTo>
                      <a:pt x="3348" y="0"/>
                    </a:moveTo>
                    <a:lnTo>
                      <a:pt x="3355" y="8"/>
                    </a:lnTo>
                    <a:lnTo>
                      <a:pt x="3360" y="16"/>
                    </a:lnTo>
                    <a:lnTo>
                      <a:pt x="3363" y="24"/>
                    </a:lnTo>
                    <a:lnTo>
                      <a:pt x="3365" y="32"/>
                    </a:lnTo>
                    <a:lnTo>
                      <a:pt x="3365" y="40"/>
                    </a:lnTo>
                    <a:lnTo>
                      <a:pt x="3365" y="48"/>
                    </a:lnTo>
                    <a:lnTo>
                      <a:pt x="3365" y="58"/>
                    </a:lnTo>
                    <a:lnTo>
                      <a:pt x="3365" y="66"/>
                    </a:lnTo>
                    <a:lnTo>
                      <a:pt x="3368" y="74"/>
                    </a:lnTo>
                    <a:lnTo>
                      <a:pt x="3373" y="83"/>
                    </a:lnTo>
                    <a:lnTo>
                      <a:pt x="3375" y="95"/>
                    </a:lnTo>
                    <a:lnTo>
                      <a:pt x="3377" y="107"/>
                    </a:lnTo>
                    <a:lnTo>
                      <a:pt x="3380" y="119"/>
                    </a:lnTo>
                    <a:lnTo>
                      <a:pt x="3385" y="131"/>
                    </a:lnTo>
                    <a:lnTo>
                      <a:pt x="3390" y="142"/>
                    </a:lnTo>
                    <a:lnTo>
                      <a:pt x="3395" y="154"/>
                    </a:lnTo>
                    <a:lnTo>
                      <a:pt x="3402" y="165"/>
                    </a:lnTo>
                    <a:lnTo>
                      <a:pt x="3409" y="175"/>
                    </a:lnTo>
                    <a:lnTo>
                      <a:pt x="3417" y="187"/>
                    </a:lnTo>
                    <a:lnTo>
                      <a:pt x="3424" y="197"/>
                    </a:lnTo>
                    <a:lnTo>
                      <a:pt x="3493" y="195"/>
                    </a:lnTo>
                    <a:lnTo>
                      <a:pt x="3554" y="191"/>
                    </a:lnTo>
                    <a:lnTo>
                      <a:pt x="3613" y="187"/>
                    </a:lnTo>
                    <a:lnTo>
                      <a:pt x="3667" y="182"/>
                    </a:lnTo>
                    <a:lnTo>
                      <a:pt x="3721" y="179"/>
                    </a:lnTo>
                    <a:lnTo>
                      <a:pt x="3775" y="174"/>
                    </a:lnTo>
                    <a:lnTo>
                      <a:pt x="3831" y="170"/>
                    </a:lnTo>
                    <a:lnTo>
                      <a:pt x="3887" y="166"/>
                    </a:lnTo>
                    <a:lnTo>
                      <a:pt x="3946" y="164"/>
                    </a:lnTo>
                    <a:lnTo>
                      <a:pt x="4010" y="162"/>
                    </a:lnTo>
                    <a:lnTo>
                      <a:pt x="4015" y="178"/>
                    </a:lnTo>
                    <a:lnTo>
                      <a:pt x="4020" y="195"/>
                    </a:lnTo>
                    <a:lnTo>
                      <a:pt x="4025" y="211"/>
                    </a:lnTo>
                    <a:lnTo>
                      <a:pt x="4029" y="228"/>
                    </a:lnTo>
                    <a:lnTo>
                      <a:pt x="4037" y="244"/>
                    </a:lnTo>
                    <a:lnTo>
                      <a:pt x="4042" y="261"/>
                    </a:lnTo>
                    <a:lnTo>
                      <a:pt x="4044" y="277"/>
                    </a:lnTo>
                    <a:lnTo>
                      <a:pt x="4049" y="294"/>
                    </a:lnTo>
                    <a:lnTo>
                      <a:pt x="4051" y="310"/>
                    </a:lnTo>
                    <a:lnTo>
                      <a:pt x="4054" y="326"/>
                    </a:lnTo>
                    <a:lnTo>
                      <a:pt x="3701" y="371"/>
                    </a:lnTo>
                    <a:lnTo>
                      <a:pt x="3689" y="381"/>
                    </a:lnTo>
                    <a:lnTo>
                      <a:pt x="3686" y="390"/>
                    </a:lnTo>
                    <a:lnTo>
                      <a:pt x="3694" y="398"/>
                    </a:lnTo>
                    <a:lnTo>
                      <a:pt x="3703" y="406"/>
                    </a:lnTo>
                    <a:lnTo>
                      <a:pt x="3718" y="413"/>
                    </a:lnTo>
                    <a:lnTo>
                      <a:pt x="3735" y="420"/>
                    </a:lnTo>
                    <a:lnTo>
                      <a:pt x="3752" y="427"/>
                    </a:lnTo>
                    <a:lnTo>
                      <a:pt x="3770" y="435"/>
                    </a:lnTo>
                    <a:lnTo>
                      <a:pt x="3782" y="443"/>
                    </a:lnTo>
                    <a:lnTo>
                      <a:pt x="3789" y="453"/>
                    </a:lnTo>
                    <a:lnTo>
                      <a:pt x="3797" y="468"/>
                    </a:lnTo>
                    <a:lnTo>
                      <a:pt x="3799" y="484"/>
                    </a:lnTo>
                    <a:lnTo>
                      <a:pt x="3797" y="499"/>
                    </a:lnTo>
                    <a:lnTo>
                      <a:pt x="3794" y="514"/>
                    </a:lnTo>
                    <a:lnTo>
                      <a:pt x="3787" y="528"/>
                    </a:lnTo>
                    <a:lnTo>
                      <a:pt x="3777" y="542"/>
                    </a:lnTo>
                    <a:lnTo>
                      <a:pt x="3767" y="556"/>
                    </a:lnTo>
                    <a:lnTo>
                      <a:pt x="3755" y="570"/>
                    </a:lnTo>
                    <a:lnTo>
                      <a:pt x="3740" y="582"/>
                    </a:lnTo>
                    <a:lnTo>
                      <a:pt x="3725" y="594"/>
                    </a:lnTo>
                    <a:lnTo>
                      <a:pt x="3713" y="603"/>
                    </a:lnTo>
                    <a:lnTo>
                      <a:pt x="3699" y="610"/>
                    </a:lnTo>
                    <a:lnTo>
                      <a:pt x="3679" y="614"/>
                    </a:lnTo>
                    <a:lnTo>
                      <a:pt x="3659" y="619"/>
                    </a:lnTo>
                    <a:lnTo>
                      <a:pt x="3640" y="623"/>
                    </a:lnTo>
                    <a:lnTo>
                      <a:pt x="3620" y="628"/>
                    </a:lnTo>
                    <a:lnTo>
                      <a:pt x="3603" y="634"/>
                    </a:lnTo>
                    <a:lnTo>
                      <a:pt x="3591" y="642"/>
                    </a:lnTo>
                    <a:lnTo>
                      <a:pt x="3581" y="651"/>
                    </a:lnTo>
                    <a:lnTo>
                      <a:pt x="3576" y="663"/>
                    </a:lnTo>
                    <a:lnTo>
                      <a:pt x="3576" y="676"/>
                    </a:lnTo>
                    <a:lnTo>
                      <a:pt x="3574" y="688"/>
                    </a:lnTo>
                    <a:lnTo>
                      <a:pt x="3569" y="701"/>
                    </a:lnTo>
                    <a:lnTo>
                      <a:pt x="3564" y="714"/>
                    </a:lnTo>
                    <a:lnTo>
                      <a:pt x="3556" y="726"/>
                    </a:lnTo>
                    <a:lnTo>
                      <a:pt x="3547" y="739"/>
                    </a:lnTo>
                    <a:lnTo>
                      <a:pt x="3537" y="752"/>
                    </a:lnTo>
                    <a:lnTo>
                      <a:pt x="3529" y="765"/>
                    </a:lnTo>
                    <a:lnTo>
                      <a:pt x="3520" y="778"/>
                    </a:lnTo>
                    <a:lnTo>
                      <a:pt x="3512" y="790"/>
                    </a:lnTo>
                    <a:lnTo>
                      <a:pt x="3542" y="790"/>
                    </a:lnTo>
                    <a:lnTo>
                      <a:pt x="3574" y="789"/>
                    </a:lnTo>
                    <a:lnTo>
                      <a:pt x="3603" y="787"/>
                    </a:lnTo>
                    <a:lnTo>
                      <a:pt x="3635" y="783"/>
                    </a:lnTo>
                    <a:lnTo>
                      <a:pt x="3667" y="781"/>
                    </a:lnTo>
                    <a:lnTo>
                      <a:pt x="3699" y="779"/>
                    </a:lnTo>
                    <a:lnTo>
                      <a:pt x="3730" y="779"/>
                    </a:lnTo>
                    <a:lnTo>
                      <a:pt x="3760" y="779"/>
                    </a:lnTo>
                    <a:lnTo>
                      <a:pt x="3792" y="782"/>
                    </a:lnTo>
                    <a:lnTo>
                      <a:pt x="3821" y="787"/>
                    </a:lnTo>
                    <a:lnTo>
                      <a:pt x="3833" y="807"/>
                    </a:lnTo>
                    <a:lnTo>
                      <a:pt x="3838" y="827"/>
                    </a:lnTo>
                    <a:lnTo>
                      <a:pt x="3841" y="846"/>
                    </a:lnTo>
                    <a:lnTo>
                      <a:pt x="3838" y="866"/>
                    </a:lnTo>
                    <a:lnTo>
                      <a:pt x="3833" y="885"/>
                    </a:lnTo>
                    <a:lnTo>
                      <a:pt x="3828" y="904"/>
                    </a:lnTo>
                    <a:lnTo>
                      <a:pt x="3821" y="925"/>
                    </a:lnTo>
                    <a:lnTo>
                      <a:pt x="3814" y="944"/>
                    </a:lnTo>
                    <a:lnTo>
                      <a:pt x="3809" y="964"/>
                    </a:lnTo>
                    <a:lnTo>
                      <a:pt x="3806" y="984"/>
                    </a:lnTo>
                    <a:lnTo>
                      <a:pt x="3831" y="990"/>
                    </a:lnTo>
                    <a:lnTo>
                      <a:pt x="3855" y="996"/>
                    </a:lnTo>
                    <a:lnTo>
                      <a:pt x="3882" y="999"/>
                    </a:lnTo>
                    <a:lnTo>
                      <a:pt x="3912" y="1002"/>
                    </a:lnTo>
                    <a:lnTo>
                      <a:pt x="3944" y="1003"/>
                    </a:lnTo>
                    <a:lnTo>
                      <a:pt x="3973" y="1004"/>
                    </a:lnTo>
                    <a:lnTo>
                      <a:pt x="4005" y="1005"/>
                    </a:lnTo>
                    <a:lnTo>
                      <a:pt x="4034" y="1005"/>
                    </a:lnTo>
                    <a:lnTo>
                      <a:pt x="4061" y="1006"/>
                    </a:lnTo>
                    <a:lnTo>
                      <a:pt x="4086" y="1008"/>
                    </a:lnTo>
                    <a:lnTo>
                      <a:pt x="4086" y="1010"/>
                    </a:lnTo>
                    <a:lnTo>
                      <a:pt x="4086" y="1012"/>
                    </a:lnTo>
                    <a:lnTo>
                      <a:pt x="4088" y="1013"/>
                    </a:lnTo>
                    <a:lnTo>
                      <a:pt x="4088" y="1014"/>
                    </a:lnTo>
                    <a:lnTo>
                      <a:pt x="4088" y="1015"/>
                    </a:lnTo>
                    <a:lnTo>
                      <a:pt x="4088" y="1016"/>
                    </a:lnTo>
                    <a:lnTo>
                      <a:pt x="4091" y="1018"/>
                    </a:lnTo>
                    <a:lnTo>
                      <a:pt x="4093" y="1019"/>
                    </a:lnTo>
                    <a:lnTo>
                      <a:pt x="4096" y="1020"/>
                    </a:lnTo>
                    <a:lnTo>
                      <a:pt x="4098" y="1020"/>
                    </a:lnTo>
                    <a:lnTo>
                      <a:pt x="4115" y="1013"/>
                    </a:lnTo>
                    <a:lnTo>
                      <a:pt x="4132" y="1007"/>
                    </a:lnTo>
                    <a:lnTo>
                      <a:pt x="4152" y="1002"/>
                    </a:lnTo>
                    <a:lnTo>
                      <a:pt x="4172" y="997"/>
                    </a:lnTo>
                    <a:lnTo>
                      <a:pt x="4191" y="994"/>
                    </a:lnTo>
                    <a:lnTo>
                      <a:pt x="4213" y="990"/>
                    </a:lnTo>
                    <a:lnTo>
                      <a:pt x="4235" y="987"/>
                    </a:lnTo>
                    <a:lnTo>
                      <a:pt x="4255" y="984"/>
                    </a:lnTo>
                    <a:lnTo>
                      <a:pt x="4277" y="982"/>
                    </a:lnTo>
                    <a:lnTo>
                      <a:pt x="4299" y="979"/>
                    </a:lnTo>
                    <a:lnTo>
                      <a:pt x="4333" y="987"/>
                    </a:lnTo>
                    <a:lnTo>
                      <a:pt x="4360" y="997"/>
                    </a:lnTo>
                    <a:lnTo>
                      <a:pt x="4382" y="1008"/>
                    </a:lnTo>
                    <a:lnTo>
                      <a:pt x="4402" y="1022"/>
                    </a:lnTo>
                    <a:lnTo>
                      <a:pt x="4414" y="1037"/>
                    </a:lnTo>
                    <a:lnTo>
                      <a:pt x="4426" y="1052"/>
                    </a:lnTo>
                    <a:lnTo>
                      <a:pt x="4436" y="1068"/>
                    </a:lnTo>
                    <a:lnTo>
                      <a:pt x="4446" y="1085"/>
                    </a:lnTo>
                    <a:lnTo>
                      <a:pt x="4456" y="1101"/>
                    </a:lnTo>
                    <a:lnTo>
                      <a:pt x="4468" y="1116"/>
                    </a:lnTo>
                    <a:lnTo>
                      <a:pt x="5351" y="1119"/>
                    </a:lnTo>
                    <a:lnTo>
                      <a:pt x="5351" y="1452"/>
                    </a:lnTo>
                    <a:lnTo>
                      <a:pt x="5387" y="1466"/>
                    </a:lnTo>
                    <a:lnTo>
                      <a:pt x="5424" y="1478"/>
                    </a:lnTo>
                    <a:lnTo>
                      <a:pt x="5463" y="1492"/>
                    </a:lnTo>
                    <a:lnTo>
                      <a:pt x="5503" y="1504"/>
                    </a:lnTo>
                    <a:lnTo>
                      <a:pt x="5542" y="1517"/>
                    </a:lnTo>
                    <a:lnTo>
                      <a:pt x="5578" y="1531"/>
                    </a:lnTo>
                    <a:lnTo>
                      <a:pt x="5610" y="1547"/>
                    </a:lnTo>
                    <a:lnTo>
                      <a:pt x="5642" y="1563"/>
                    </a:lnTo>
                    <a:lnTo>
                      <a:pt x="5667" y="1581"/>
                    </a:lnTo>
                    <a:lnTo>
                      <a:pt x="5686" y="1602"/>
                    </a:lnTo>
                    <a:lnTo>
                      <a:pt x="5706" y="1648"/>
                    </a:lnTo>
                    <a:lnTo>
                      <a:pt x="5713" y="1695"/>
                    </a:lnTo>
                    <a:lnTo>
                      <a:pt x="5708" y="1742"/>
                    </a:lnTo>
                    <a:lnTo>
                      <a:pt x="5694" y="1788"/>
                    </a:lnTo>
                    <a:lnTo>
                      <a:pt x="5669" y="1834"/>
                    </a:lnTo>
                    <a:lnTo>
                      <a:pt x="5637" y="1877"/>
                    </a:lnTo>
                    <a:lnTo>
                      <a:pt x="5603" y="1922"/>
                    </a:lnTo>
                    <a:lnTo>
                      <a:pt x="5561" y="1964"/>
                    </a:lnTo>
                    <a:lnTo>
                      <a:pt x="5517" y="2005"/>
                    </a:lnTo>
                    <a:lnTo>
                      <a:pt x="5473" y="2045"/>
                    </a:lnTo>
                    <a:lnTo>
                      <a:pt x="5458" y="2052"/>
                    </a:lnTo>
                    <a:lnTo>
                      <a:pt x="5446" y="2059"/>
                    </a:lnTo>
                    <a:lnTo>
                      <a:pt x="5431" y="2066"/>
                    </a:lnTo>
                    <a:lnTo>
                      <a:pt x="5417" y="2071"/>
                    </a:lnTo>
                    <a:lnTo>
                      <a:pt x="5402" y="2077"/>
                    </a:lnTo>
                    <a:lnTo>
                      <a:pt x="5390" y="2083"/>
                    </a:lnTo>
                    <a:lnTo>
                      <a:pt x="5375" y="2088"/>
                    </a:lnTo>
                    <a:lnTo>
                      <a:pt x="5360" y="2094"/>
                    </a:lnTo>
                    <a:lnTo>
                      <a:pt x="5346" y="2101"/>
                    </a:lnTo>
                    <a:lnTo>
                      <a:pt x="5333" y="2107"/>
                    </a:lnTo>
                    <a:lnTo>
                      <a:pt x="5314" y="2654"/>
                    </a:lnTo>
                    <a:lnTo>
                      <a:pt x="5321" y="2666"/>
                    </a:lnTo>
                    <a:lnTo>
                      <a:pt x="5324" y="2677"/>
                    </a:lnTo>
                    <a:lnTo>
                      <a:pt x="5324" y="2688"/>
                    </a:lnTo>
                    <a:lnTo>
                      <a:pt x="5321" y="2700"/>
                    </a:lnTo>
                    <a:lnTo>
                      <a:pt x="5319" y="2711"/>
                    </a:lnTo>
                    <a:lnTo>
                      <a:pt x="5316" y="2723"/>
                    </a:lnTo>
                    <a:lnTo>
                      <a:pt x="5314" y="2733"/>
                    </a:lnTo>
                    <a:lnTo>
                      <a:pt x="5311" y="2744"/>
                    </a:lnTo>
                    <a:lnTo>
                      <a:pt x="5311" y="2755"/>
                    </a:lnTo>
                    <a:lnTo>
                      <a:pt x="5314" y="2765"/>
                    </a:lnTo>
                    <a:lnTo>
                      <a:pt x="5297" y="3818"/>
                    </a:lnTo>
                    <a:lnTo>
                      <a:pt x="5179" y="3818"/>
                    </a:lnTo>
                    <a:lnTo>
                      <a:pt x="5059" y="3818"/>
                    </a:lnTo>
                    <a:lnTo>
                      <a:pt x="4939" y="3818"/>
                    </a:lnTo>
                    <a:lnTo>
                      <a:pt x="4819" y="3818"/>
                    </a:lnTo>
                    <a:lnTo>
                      <a:pt x="4699" y="3818"/>
                    </a:lnTo>
                    <a:lnTo>
                      <a:pt x="4581" y="3818"/>
                    </a:lnTo>
                    <a:lnTo>
                      <a:pt x="4463" y="3818"/>
                    </a:lnTo>
                    <a:lnTo>
                      <a:pt x="4353" y="3818"/>
                    </a:lnTo>
                    <a:lnTo>
                      <a:pt x="4245" y="3818"/>
                    </a:lnTo>
                    <a:lnTo>
                      <a:pt x="4142" y="3818"/>
                    </a:lnTo>
                    <a:lnTo>
                      <a:pt x="4105" y="3847"/>
                    </a:lnTo>
                    <a:lnTo>
                      <a:pt x="4154" y="3859"/>
                    </a:lnTo>
                    <a:lnTo>
                      <a:pt x="4206" y="3868"/>
                    </a:lnTo>
                    <a:lnTo>
                      <a:pt x="4260" y="3877"/>
                    </a:lnTo>
                    <a:lnTo>
                      <a:pt x="4311" y="3886"/>
                    </a:lnTo>
                    <a:lnTo>
                      <a:pt x="4363" y="3895"/>
                    </a:lnTo>
                    <a:lnTo>
                      <a:pt x="4409" y="3907"/>
                    </a:lnTo>
                    <a:lnTo>
                      <a:pt x="4453" y="3920"/>
                    </a:lnTo>
                    <a:lnTo>
                      <a:pt x="4490" y="3936"/>
                    </a:lnTo>
                    <a:lnTo>
                      <a:pt x="4522" y="3957"/>
                    </a:lnTo>
                    <a:lnTo>
                      <a:pt x="4547" y="3982"/>
                    </a:lnTo>
                    <a:lnTo>
                      <a:pt x="4554" y="4005"/>
                    </a:lnTo>
                    <a:lnTo>
                      <a:pt x="4556" y="4028"/>
                    </a:lnTo>
                    <a:lnTo>
                      <a:pt x="4556" y="4051"/>
                    </a:lnTo>
                    <a:lnTo>
                      <a:pt x="4554" y="4074"/>
                    </a:lnTo>
                    <a:lnTo>
                      <a:pt x="4549" y="4098"/>
                    </a:lnTo>
                    <a:lnTo>
                      <a:pt x="4542" y="4120"/>
                    </a:lnTo>
                    <a:lnTo>
                      <a:pt x="4537" y="4143"/>
                    </a:lnTo>
                    <a:lnTo>
                      <a:pt x="4529" y="4165"/>
                    </a:lnTo>
                    <a:lnTo>
                      <a:pt x="4525" y="4188"/>
                    </a:lnTo>
                    <a:lnTo>
                      <a:pt x="4520" y="4208"/>
                    </a:lnTo>
                    <a:lnTo>
                      <a:pt x="4456" y="4242"/>
                    </a:lnTo>
                    <a:lnTo>
                      <a:pt x="4385" y="4267"/>
                    </a:lnTo>
                    <a:lnTo>
                      <a:pt x="4306" y="4284"/>
                    </a:lnTo>
                    <a:lnTo>
                      <a:pt x="4225" y="4296"/>
                    </a:lnTo>
                    <a:lnTo>
                      <a:pt x="4140" y="4302"/>
                    </a:lnTo>
                    <a:lnTo>
                      <a:pt x="4051" y="4304"/>
                    </a:lnTo>
                    <a:lnTo>
                      <a:pt x="3961" y="4303"/>
                    </a:lnTo>
                    <a:lnTo>
                      <a:pt x="3870" y="4300"/>
                    </a:lnTo>
                    <a:lnTo>
                      <a:pt x="3779" y="4294"/>
                    </a:lnTo>
                    <a:lnTo>
                      <a:pt x="3689" y="4287"/>
                    </a:lnTo>
                    <a:lnTo>
                      <a:pt x="3647" y="4278"/>
                    </a:lnTo>
                    <a:lnTo>
                      <a:pt x="3600" y="4269"/>
                    </a:lnTo>
                    <a:lnTo>
                      <a:pt x="3551" y="4260"/>
                    </a:lnTo>
                    <a:lnTo>
                      <a:pt x="3500" y="4248"/>
                    </a:lnTo>
                    <a:lnTo>
                      <a:pt x="3451" y="4237"/>
                    </a:lnTo>
                    <a:lnTo>
                      <a:pt x="3407" y="4223"/>
                    </a:lnTo>
                    <a:lnTo>
                      <a:pt x="3368" y="4207"/>
                    </a:lnTo>
                    <a:lnTo>
                      <a:pt x="3338" y="4189"/>
                    </a:lnTo>
                    <a:lnTo>
                      <a:pt x="3319" y="4166"/>
                    </a:lnTo>
                    <a:lnTo>
                      <a:pt x="3311" y="4140"/>
                    </a:lnTo>
                    <a:lnTo>
                      <a:pt x="3272" y="4125"/>
                    </a:lnTo>
                    <a:lnTo>
                      <a:pt x="3233" y="4109"/>
                    </a:lnTo>
                    <a:lnTo>
                      <a:pt x="3194" y="4093"/>
                    </a:lnTo>
                    <a:lnTo>
                      <a:pt x="3157" y="4076"/>
                    </a:lnTo>
                    <a:lnTo>
                      <a:pt x="3123" y="4058"/>
                    </a:lnTo>
                    <a:lnTo>
                      <a:pt x="3091" y="4039"/>
                    </a:lnTo>
                    <a:lnTo>
                      <a:pt x="3059" y="4020"/>
                    </a:lnTo>
                    <a:lnTo>
                      <a:pt x="3029" y="3999"/>
                    </a:lnTo>
                    <a:lnTo>
                      <a:pt x="3005" y="3978"/>
                    </a:lnTo>
                    <a:lnTo>
                      <a:pt x="2983" y="3955"/>
                    </a:lnTo>
                    <a:lnTo>
                      <a:pt x="2990" y="3942"/>
                    </a:lnTo>
                    <a:lnTo>
                      <a:pt x="2995" y="3928"/>
                    </a:lnTo>
                    <a:lnTo>
                      <a:pt x="3000" y="3916"/>
                    </a:lnTo>
                    <a:lnTo>
                      <a:pt x="3005" y="3902"/>
                    </a:lnTo>
                    <a:lnTo>
                      <a:pt x="3012" y="3888"/>
                    </a:lnTo>
                    <a:lnTo>
                      <a:pt x="3017" y="3876"/>
                    </a:lnTo>
                    <a:lnTo>
                      <a:pt x="3022" y="3863"/>
                    </a:lnTo>
                    <a:lnTo>
                      <a:pt x="3027" y="3851"/>
                    </a:lnTo>
                    <a:lnTo>
                      <a:pt x="3034" y="3838"/>
                    </a:lnTo>
                    <a:lnTo>
                      <a:pt x="3039" y="3827"/>
                    </a:lnTo>
                    <a:lnTo>
                      <a:pt x="3005" y="3819"/>
                    </a:lnTo>
                    <a:lnTo>
                      <a:pt x="2971" y="3813"/>
                    </a:lnTo>
                    <a:lnTo>
                      <a:pt x="2936" y="3812"/>
                    </a:lnTo>
                    <a:lnTo>
                      <a:pt x="2902" y="3812"/>
                    </a:lnTo>
                    <a:lnTo>
                      <a:pt x="2865" y="3813"/>
                    </a:lnTo>
                    <a:lnTo>
                      <a:pt x="2828" y="3814"/>
                    </a:lnTo>
                    <a:lnTo>
                      <a:pt x="2789" y="3815"/>
                    </a:lnTo>
                    <a:lnTo>
                      <a:pt x="2750" y="3816"/>
                    </a:lnTo>
                    <a:lnTo>
                      <a:pt x="2706" y="3815"/>
                    </a:lnTo>
                    <a:lnTo>
                      <a:pt x="2659" y="3811"/>
                    </a:lnTo>
                    <a:lnTo>
                      <a:pt x="2647" y="3818"/>
                    </a:lnTo>
                    <a:lnTo>
                      <a:pt x="2640" y="3824"/>
                    </a:lnTo>
                    <a:lnTo>
                      <a:pt x="2635" y="3834"/>
                    </a:lnTo>
                    <a:lnTo>
                      <a:pt x="2632" y="3843"/>
                    </a:lnTo>
                    <a:lnTo>
                      <a:pt x="2632" y="3852"/>
                    </a:lnTo>
                    <a:lnTo>
                      <a:pt x="2632" y="3861"/>
                    </a:lnTo>
                    <a:lnTo>
                      <a:pt x="2632" y="3870"/>
                    </a:lnTo>
                    <a:lnTo>
                      <a:pt x="2632" y="3879"/>
                    </a:lnTo>
                    <a:lnTo>
                      <a:pt x="2630" y="3886"/>
                    </a:lnTo>
                    <a:lnTo>
                      <a:pt x="2623" y="3893"/>
                    </a:lnTo>
                    <a:lnTo>
                      <a:pt x="2615" y="3920"/>
                    </a:lnTo>
                    <a:lnTo>
                      <a:pt x="2608" y="3947"/>
                    </a:lnTo>
                    <a:lnTo>
                      <a:pt x="2598" y="3974"/>
                    </a:lnTo>
                    <a:lnTo>
                      <a:pt x="2591" y="4003"/>
                    </a:lnTo>
                    <a:lnTo>
                      <a:pt x="2578" y="4030"/>
                    </a:lnTo>
                    <a:lnTo>
                      <a:pt x="2566" y="4058"/>
                    </a:lnTo>
                    <a:lnTo>
                      <a:pt x="2554" y="4084"/>
                    </a:lnTo>
                    <a:lnTo>
                      <a:pt x="2537" y="4110"/>
                    </a:lnTo>
                    <a:lnTo>
                      <a:pt x="2520" y="4136"/>
                    </a:lnTo>
                    <a:lnTo>
                      <a:pt x="2497" y="4160"/>
                    </a:lnTo>
                    <a:lnTo>
                      <a:pt x="2478" y="4184"/>
                    </a:lnTo>
                    <a:lnTo>
                      <a:pt x="2453" y="4206"/>
                    </a:lnTo>
                    <a:lnTo>
                      <a:pt x="2422" y="4228"/>
                    </a:lnTo>
                    <a:lnTo>
                      <a:pt x="2387" y="4248"/>
                    </a:lnTo>
                    <a:lnTo>
                      <a:pt x="2348" y="4267"/>
                    </a:lnTo>
                    <a:lnTo>
                      <a:pt x="2309" y="4283"/>
                    </a:lnTo>
                    <a:lnTo>
                      <a:pt x="2265" y="4296"/>
                    </a:lnTo>
                    <a:lnTo>
                      <a:pt x="2218" y="4308"/>
                    </a:lnTo>
                    <a:lnTo>
                      <a:pt x="2169" y="4316"/>
                    </a:lnTo>
                    <a:lnTo>
                      <a:pt x="2120" y="4320"/>
                    </a:lnTo>
                    <a:lnTo>
                      <a:pt x="2054" y="4319"/>
                    </a:lnTo>
                    <a:lnTo>
                      <a:pt x="1993" y="4312"/>
                    </a:lnTo>
                    <a:lnTo>
                      <a:pt x="1934" y="4303"/>
                    </a:lnTo>
                    <a:lnTo>
                      <a:pt x="1877" y="4290"/>
                    </a:lnTo>
                    <a:lnTo>
                      <a:pt x="1823" y="4274"/>
                    </a:lnTo>
                    <a:lnTo>
                      <a:pt x="1772" y="4255"/>
                    </a:lnTo>
                    <a:lnTo>
                      <a:pt x="1723" y="4236"/>
                    </a:lnTo>
                    <a:lnTo>
                      <a:pt x="1676" y="4215"/>
                    </a:lnTo>
                    <a:lnTo>
                      <a:pt x="1632" y="4194"/>
                    </a:lnTo>
                    <a:lnTo>
                      <a:pt x="1591" y="4173"/>
                    </a:lnTo>
                    <a:lnTo>
                      <a:pt x="1610" y="4143"/>
                    </a:lnTo>
                    <a:lnTo>
                      <a:pt x="1610" y="4119"/>
                    </a:lnTo>
                    <a:lnTo>
                      <a:pt x="1591" y="4100"/>
                    </a:lnTo>
                    <a:lnTo>
                      <a:pt x="1559" y="4083"/>
                    </a:lnTo>
                    <a:lnTo>
                      <a:pt x="1515" y="4069"/>
                    </a:lnTo>
                    <a:lnTo>
                      <a:pt x="1466" y="4056"/>
                    </a:lnTo>
                    <a:lnTo>
                      <a:pt x="1414" y="4044"/>
                    </a:lnTo>
                    <a:lnTo>
                      <a:pt x="1368" y="4032"/>
                    </a:lnTo>
                    <a:lnTo>
                      <a:pt x="1323" y="4019"/>
                    </a:lnTo>
                    <a:lnTo>
                      <a:pt x="1292" y="4003"/>
                    </a:lnTo>
                    <a:lnTo>
                      <a:pt x="1260" y="3987"/>
                    </a:lnTo>
                    <a:lnTo>
                      <a:pt x="1230" y="3971"/>
                    </a:lnTo>
                    <a:lnTo>
                      <a:pt x="1203" y="3952"/>
                    </a:lnTo>
                    <a:lnTo>
                      <a:pt x="1179" y="3934"/>
                    </a:lnTo>
                    <a:lnTo>
                      <a:pt x="1159" y="3915"/>
                    </a:lnTo>
                    <a:lnTo>
                      <a:pt x="1140" y="3895"/>
                    </a:lnTo>
                    <a:lnTo>
                      <a:pt x="1122" y="3875"/>
                    </a:lnTo>
                    <a:lnTo>
                      <a:pt x="1105" y="3855"/>
                    </a:lnTo>
                    <a:lnTo>
                      <a:pt x="1088" y="3835"/>
                    </a:lnTo>
                    <a:lnTo>
                      <a:pt x="1071" y="3814"/>
                    </a:lnTo>
                    <a:lnTo>
                      <a:pt x="1017" y="3803"/>
                    </a:lnTo>
                    <a:lnTo>
                      <a:pt x="348" y="3803"/>
                    </a:lnTo>
                    <a:lnTo>
                      <a:pt x="355" y="2144"/>
                    </a:lnTo>
                    <a:lnTo>
                      <a:pt x="319" y="2140"/>
                    </a:lnTo>
                    <a:lnTo>
                      <a:pt x="284" y="2133"/>
                    </a:lnTo>
                    <a:lnTo>
                      <a:pt x="250" y="2126"/>
                    </a:lnTo>
                    <a:lnTo>
                      <a:pt x="216" y="2118"/>
                    </a:lnTo>
                    <a:lnTo>
                      <a:pt x="184" y="2109"/>
                    </a:lnTo>
                    <a:lnTo>
                      <a:pt x="154" y="2099"/>
                    </a:lnTo>
                    <a:lnTo>
                      <a:pt x="127" y="2087"/>
                    </a:lnTo>
                    <a:lnTo>
                      <a:pt x="103" y="2074"/>
                    </a:lnTo>
                    <a:lnTo>
                      <a:pt x="81" y="2059"/>
                    </a:lnTo>
                    <a:lnTo>
                      <a:pt x="64" y="2042"/>
                    </a:lnTo>
                    <a:lnTo>
                      <a:pt x="46" y="1999"/>
                    </a:lnTo>
                    <a:lnTo>
                      <a:pt x="32" y="1955"/>
                    </a:lnTo>
                    <a:lnTo>
                      <a:pt x="15" y="1908"/>
                    </a:lnTo>
                    <a:lnTo>
                      <a:pt x="5" y="1861"/>
                    </a:lnTo>
                    <a:lnTo>
                      <a:pt x="0" y="1813"/>
                    </a:lnTo>
                    <a:lnTo>
                      <a:pt x="2" y="1766"/>
                    </a:lnTo>
                    <a:lnTo>
                      <a:pt x="17" y="1720"/>
                    </a:lnTo>
                    <a:lnTo>
                      <a:pt x="42" y="1677"/>
                    </a:lnTo>
                    <a:lnTo>
                      <a:pt x="81" y="1635"/>
                    </a:lnTo>
                    <a:lnTo>
                      <a:pt x="135" y="1596"/>
                    </a:lnTo>
                    <a:lnTo>
                      <a:pt x="348" y="1543"/>
                    </a:lnTo>
                    <a:lnTo>
                      <a:pt x="365" y="1116"/>
                    </a:lnTo>
                    <a:lnTo>
                      <a:pt x="421" y="1116"/>
                    </a:lnTo>
                    <a:lnTo>
                      <a:pt x="485" y="1116"/>
                    </a:lnTo>
                    <a:lnTo>
                      <a:pt x="556" y="1116"/>
                    </a:lnTo>
                    <a:lnTo>
                      <a:pt x="630" y="1116"/>
                    </a:lnTo>
                    <a:lnTo>
                      <a:pt x="701" y="1116"/>
                    </a:lnTo>
                    <a:lnTo>
                      <a:pt x="767" y="1116"/>
                    </a:lnTo>
                    <a:lnTo>
                      <a:pt x="823" y="1116"/>
                    </a:lnTo>
                    <a:lnTo>
                      <a:pt x="870" y="1116"/>
                    </a:lnTo>
                    <a:lnTo>
                      <a:pt x="899" y="1116"/>
                    </a:lnTo>
                    <a:lnTo>
                      <a:pt x="909" y="1116"/>
                    </a:lnTo>
                    <a:lnTo>
                      <a:pt x="1319" y="1111"/>
                    </a:lnTo>
                    <a:lnTo>
                      <a:pt x="1331" y="1100"/>
                    </a:lnTo>
                    <a:lnTo>
                      <a:pt x="1345" y="1086"/>
                    </a:lnTo>
                    <a:lnTo>
                      <a:pt x="1360" y="1074"/>
                    </a:lnTo>
                    <a:lnTo>
                      <a:pt x="1377" y="1060"/>
                    </a:lnTo>
                    <a:lnTo>
                      <a:pt x="1395" y="1046"/>
                    </a:lnTo>
                    <a:lnTo>
                      <a:pt x="1412" y="1035"/>
                    </a:lnTo>
                    <a:lnTo>
                      <a:pt x="1424" y="1024"/>
                    </a:lnTo>
                    <a:lnTo>
                      <a:pt x="1436" y="1016"/>
                    </a:lnTo>
                    <a:lnTo>
                      <a:pt x="1444" y="1011"/>
                    </a:lnTo>
                    <a:lnTo>
                      <a:pt x="1446" y="1008"/>
                    </a:lnTo>
                    <a:lnTo>
                      <a:pt x="1461" y="1003"/>
                    </a:lnTo>
                    <a:lnTo>
                      <a:pt x="1478" y="997"/>
                    </a:lnTo>
                    <a:lnTo>
                      <a:pt x="1497" y="992"/>
                    </a:lnTo>
                    <a:lnTo>
                      <a:pt x="1517" y="988"/>
                    </a:lnTo>
                    <a:lnTo>
                      <a:pt x="1539" y="986"/>
                    </a:lnTo>
                    <a:lnTo>
                      <a:pt x="1564" y="983"/>
                    </a:lnTo>
                    <a:lnTo>
                      <a:pt x="1586" y="983"/>
                    </a:lnTo>
                    <a:lnTo>
                      <a:pt x="1610" y="984"/>
                    </a:lnTo>
                    <a:lnTo>
                      <a:pt x="1632" y="988"/>
                    </a:lnTo>
                    <a:lnTo>
                      <a:pt x="1652" y="992"/>
                    </a:lnTo>
                    <a:lnTo>
                      <a:pt x="1664" y="999"/>
                    </a:lnTo>
                    <a:lnTo>
                      <a:pt x="1676" y="1003"/>
                    </a:lnTo>
                    <a:lnTo>
                      <a:pt x="1694" y="1005"/>
                    </a:lnTo>
                    <a:lnTo>
                      <a:pt x="1713" y="1005"/>
                    </a:lnTo>
                    <a:lnTo>
                      <a:pt x="1733" y="1004"/>
                    </a:lnTo>
                    <a:lnTo>
                      <a:pt x="1752" y="1002"/>
                    </a:lnTo>
                    <a:lnTo>
                      <a:pt x="1774" y="999"/>
                    </a:lnTo>
                    <a:lnTo>
                      <a:pt x="1794" y="997"/>
                    </a:lnTo>
                    <a:lnTo>
                      <a:pt x="1814" y="995"/>
                    </a:lnTo>
                    <a:lnTo>
                      <a:pt x="1828" y="992"/>
                    </a:lnTo>
                    <a:lnTo>
                      <a:pt x="1897" y="991"/>
                    </a:lnTo>
                    <a:lnTo>
                      <a:pt x="1941" y="982"/>
                    </a:lnTo>
                    <a:lnTo>
                      <a:pt x="1973" y="966"/>
                    </a:lnTo>
                    <a:lnTo>
                      <a:pt x="1990" y="944"/>
                    </a:lnTo>
                    <a:lnTo>
                      <a:pt x="2002" y="919"/>
                    </a:lnTo>
                    <a:lnTo>
                      <a:pt x="2010" y="893"/>
                    </a:lnTo>
                    <a:lnTo>
                      <a:pt x="2017" y="866"/>
                    </a:lnTo>
                    <a:lnTo>
                      <a:pt x="2032" y="840"/>
                    </a:lnTo>
                    <a:lnTo>
                      <a:pt x="2056" y="818"/>
                    </a:lnTo>
                    <a:lnTo>
                      <a:pt x="2093" y="799"/>
                    </a:lnTo>
                    <a:lnTo>
                      <a:pt x="2262" y="814"/>
                    </a:lnTo>
                    <a:lnTo>
                      <a:pt x="2267" y="806"/>
                    </a:lnTo>
                    <a:lnTo>
                      <a:pt x="2265" y="797"/>
                    </a:lnTo>
                    <a:lnTo>
                      <a:pt x="2262" y="790"/>
                    </a:lnTo>
                    <a:lnTo>
                      <a:pt x="2260" y="782"/>
                    </a:lnTo>
                    <a:lnTo>
                      <a:pt x="2255" y="775"/>
                    </a:lnTo>
                    <a:lnTo>
                      <a:pt x="2247" y="767"/>
                    </a:lnTo>
                    <a:lnTo>
                      <a:pt x="2243" y="759"/>
                    </a:lnTo>
                    <a:lnTo>
                      <a:pt x="2238" y="751"/>
                    </a:lnTo>
                    <a:lnTo>
                      <a:pt x="2235" y="742"/>
                    </a:lnTo>
                    <a:lnTo>
                      <a:pt x="2233" y="732"/>
                    </a:lnTo>
                    <a:lnTo>
                      <a:pt x="2213" y="730"/>
                    </a:lnTo>
                    <a:lnTo>
                      <a:pt x="2191" y="726"/>
                    </a:lnTo>
                    <a:lnTo>
                      <a:pt x="2172" y="723"/>
                    </a:lnTo>
                    <a:lnTo>
                      <a:pt x="2152" y="717"/>
                    </a:lnTo>
                    <a:lnTo>
                      <a:pt x="2132" y="711"/>
                    </a:lnTo>
                    <a:lnTo>
                      <a:pt x="2113" y="706"/>
                    </a:lnTo>
                    <a:lnTo>
                      <a:pt x="2098" y="698"/>
                    </a:lnTo>
                    <a:lnTo>
                      <a:pt x="2081" y="690"/>
                    </a:lnTo>
                    <a:lnTo>
                      <a:pt x="2069" y="680"/>
                    </a:lnTo>
                    <a:lnTo>
                      <a:pt x="2056" y="670"/>
                    </a:lnTo>
                    <a:lnTo>
                      <a:pt x="2051" y="663"/>
                    </a:lnTo>
                    <a:lnTo>
                      <a:pt x="2049" y="655"/>
                    </a:lnTo>
                    <a:lnTo>
                      <a:pt x="2049" y="647"/>
                    </a:lnTo>
                    <a:lnTo>
                      <a:pt x="2051" y="639"/>
                    </a:lnTo>
                    <a:lnTo>
                      <a:pt x="2054" y="631"/>
                    </a:lnTo>
                    <a:lnTo>
                      <a:pt x="2056" y="624"/>
                    </a:lnTo>
                    <a:lnTo>
                      <a:pt x="2054" y="618"/>
                    </a:lnTo>
                    <a:lnTo>
                      <a:pt x="2044" y="612"/>
                    </a:lnTo>
                    <a:lnTo>
                      <a:pt x="2029" y="608"/>
                    </a:lnTo>
                    <a:lnTo>
                      <a:pt x="2005" y="605"/>
                    </a:lnTo>
                    <a:lnTo>
                      <a:pt x="1997" y="602"/>
                    </a:lnTo>
                    <a:lnTo>
                      <a:pt x="1990" y="597"/>
                    </a:lnTo>
                    <a:lnTo>
                      <a:pt x="1985" y="592"/>
                    </a:lnTo>
                    <a:lnTo>
                      <a:pt x="1980" y="587"/>
                    </a:lnTo>
                    <a:lnTo>
                      <a:pt x="1975" y="581"/>
                    </a:lnTo>
                    <a:lnTo>
                      <a:pt x="1973" y="575"/>
                    </a:lnTo>
                    <a:lnTo>
                      <a:pt x="1968" y="570"/>
                    </a:lnTo>
                    <a:lnTo>
                      <a:pt x="1966" y="565"/>
                    </a:lnTo>
                    <a:lnTo>
                      <a:pt x="1963" y="559"/>
                    </a:lnTo>
                    <a:lnTo>
                      <a:pt x="1961" y="556"/>
                    </a:lnTo>
                    <a:lnTo>
                      <a:pt x="1941" y="554"/>
                    </a:lnTo>
                    <a:lnTo>
                      <a:pt x="1917" y="554"/>
                    </a:lnTo>
                    <a:lnTo>
                      <a:pt x="1895" y="555"/>
                    </a:lnTo>
                    <a:lnTo>
                      <a:pt x="1870" y="557"/>
                    </a:lnTo>
                    <a:lnTo>
                      <a:pt x="1846" y="559"/>
                    </a:lnTo>
                    <a:lnTo>
                      <a:pt x="1821" y="563"/>
                    </a:lnTo>
                    <a:lnTo>
                      <a:pt x="1794" y="565"/>
                    </a:lnTo>
                    <a:lnTo>
                      <a:pt x="1767" y="567"/>
                    </a:lnTo>
                    <a:lnTo>
                      <a:pt x="1743" y="568"/>
                    </a:lnTo>
                    <a:lnTo>
                      <a:pt x="1716" y="567"/>
                    </a:lnTo>
                    <a:lnTo>
                      <a:pt x="1635" y="416"/>
                    </a:lnTo>
                    <a:lnTo>
                      <a:pt x="1689" y="406"/>
                    </a:lnTo>
                    <a:lnTo>
                      <a:pt x="1740" y="396"/>
                    </a:lnTo>
                    <a:lnTo>
                      <a:pt x="1794" y="387"/>
                    </a:lnTo>
                    <a:lnTo>
                      <a:pt x="1850" y="376"/>
                    </a:lnTo>
                    <a:lnTo>
                      <a:pt x="1904" y="368"/>
                    </a:lnTo>
                    <a:lnTo>
                      <a:pt x="1958" y="359"/>
                    </a:lnTo>
                    <a:lnTo>
                      <a:pt x="2015" y="351"/>
                    </a:lnTo>
                    <a:lnTo>
                      <a:pt x="2071" y="343"/>
                    </a:lnTo>
                    <a:lnTo>
                      <a:pt x="2125" y="336"/>
                    </a:lnTo>
                    <a:lnTo>
                      <a:pt x="2181" y="330"/>
                    </a:lnTo>
                    <a:lnTo>
                      <a:pt x="2218" y="314"/>
                    </a:lnTo>
                    <a:lnTo>
                      <a:pt x="2145" y="100"/>
                    </a:lnTo>
                    <a:lnTo>
                      <a:pt x="2262" y="84"/>
                    </a:lnTo>
                    <a:lnTo>
                      <a:pt x="2380" y="69"/>
                    </a:lnTo>
                    <a:lnTo>
                      <a:pt x="2500" y="54"/>
                    </a:lnTo>
                    <a:lnTo>
                      <a:pt x="2620" y="42"/>
                    </a:lnTo>
                    <a:lnTo>
                      <a:pt x="2740" y="30"/>
                    </a:lnTo>
                    <a:lnTo>
                      <a:pt x="2863" y="20"/>
                    </a:lnTo>
                    <a:lnTo>
                      <a:pt x="2985" y="12"/>
                    </a:lnTo>
                    <a:lnTo>
                      <a:pt x="3108" y="6"/>
                    </a:lnTo>
                    <a:lnTo>
                      <a:pt x="3228" y="3"/>
                    </a:lnTo>
                    <a:lnTo>
                      <a:pt x="3348" y="2"/>
                    </a:lnTo>
                    <a:lnTo>
                      <a:pt x="3348" y="2"/>
                    </a:lnTo>
                    <a:lnTo>
                      <a:pt x="3348" y="0"/>
                    </a:lnTo>
                    <a:close/>
                  </a:path>
                </a:pathLst>
              </a:custGeom>
              <a:solidFill>
                <a:srgbClr val="0019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480" name="Freeform 24"/>
              <p:cNvSpPr>
                <a:spLocks/>
              </p:cNvSpPr>
              <p:nvPr/>
            </p:nvSpPr>
            <p:spPr bwMode="auto">
              <a:xfrm>
                <a:off x="2380" y="83"/>
                <a:ext cx="890" cy="144"/>
              </a:xfrm>
              <a:custGeom>
                <a:avLst/>
                <a:gdLst>
                  <a:gd name="T0" fmla="*/ 890 w 890"/>
                  <a:gd name="T1" fmla="*/ 41 h 144"/>
                  <a:gd name="T2" fmla="*/ 890 w 890"/>
                  <a:gd name="T3" fmla="*/ 58 h 144"/>
                  <a:gd name="T4" fmla="*/ 804 w 890"/>
                  <a:gd name="T5" fmla="*/ 64 h 144"/>
                  <a:gd name="T6" fmla="*/ 716 w 890"/>
                  <a:gd name="T7" fmla="*/ 69 h 144"/>
                  <a:gd name="T8" fmla="*/ 630 w 890"/>
                  <a:gd name="T9" fmla="*/ 76 h 144"/>
                  <a:gd name="T10" fmla="*/ 540 w 890"/>
                  <a:gd name="T11" fmla="*/ 83 h 144"/>
                  <a:gd name="T12" fmla="*/ 451 w 890"/>
                  <a:gd name="T13" fmla="*/ 90 h 144"/>
                  <a:gd name="T14" fmla="*/ 365 w 890"/>
                  <a:gd name="T15" fmla="*/ 98 h 144"/>
                  <a:gd name="T16" fmla="*/ 277 w 890"/>
                  <a:gd name="T17" fmla="*/ 107 h 144"/>
                  <a:gd name="T18" fmla="*/ 191 w 890"/>
                  <a:gd name="T19" fmla="*/ 117 h 144"/>
                  <a:gd name="T20" fmla="*/ 108 w 890"/>
                  <a:gd name="T21" fmla="*/ 130 h 144"/>
                  <a:gd name="T22" fmla="*/ 25 w 890"/>
                  <a:gd name="T23" fmla="*/ 144 h 144"/>
                  <a:gd name="T24" fmla="*/ 0 w 890"/>
                  <a:gd name="T25" fmla="*/ 79 h 144"/>
                  <a:gd name="T26" fmla="*/ 81 w 890"/>
                  <a:gd name="T27" fmla="*/ 64 h 144"/>
                  <a:gd name="T28" fmla="*/ 164 w 890"/>
                  <a:gd name="T29" fmla="*/ 51 h 144"/>
                  <a:gd name="T30" fmla="*/ 248 w 890"/>
                  <a:gd name="T31" fmla="*/ 40 h 144"/>
                  <a:gd name="T32" fmla="*/ 334 w 890"/>
                  <a:gd name="T33" fmla="*/ 31 h 144"/>
                  <a:gd name="T34" fmla="*/ 422 w 890"/>
                  <a:gd name="T35" fmla="*/ 23 h 144"/>
                  <a:gd name="T36" fmla="*/ 510 w 890"/>
                  <a:gd name="T37" fmla="*/ 16 h 144"/>
                  <a:gd name="T38" fmla="*/ 598 w 890"/>
                  <a:gd name="T39" fmla="*/ 10 h 144"/>
                  <a:gd name="T40" fmla="*/ 687 w 890"/>
                  <a:gd name="T41" fmla="*/ 5 h 144"/>
                  <a:gd name="T42" fmla="*/ 775 w 890"/>
                  <a:gd name="T43" fmla="*/ 2 h 144"/>
                  <a:gd name="T44" fmla="*/ 863 w 890"/>
                  <a:gd name="T45" fmla="*/ 0 h 144"/>
                  <a:gd name="T46" fmla="*/ 890 w 890"/>
                  <a:gd name="T47" fmla="*/ 41 h 144"/>
                  <a:gd name="T48" fmla="*/ 890 w 890"/>
                  <a:gd name="T49" fmla="*/ 41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90" h="144">
                    <a:moveTo>
                      <a:pt x="890" y="41"/>
                    </a:moveTo>
                    <a:lnTo>
                      <a:pt x="890" y="58"/>
                    </a:lnTo>
                    <a:lnTo>
                      <a:pt x="804" y="64"/>
                    </a:lnTo>
                    <a:lnTo>
                      <a:pt x="716" y="69"/>
                    </a:lnTo>
                    <a:lnTo>
                      <a:pt x="630" y="76"/>
                    </a:lnTo>
                    <a:lnTo>
                      <a:pt x="540" y="83"/>
                    </a:lnTo>
                    <a:lnTo>
                      <a:pt x="451" y="90"/>
                    </a:lnTo>
                    <a:lnTo>
                      <a:pt x="365" y="98"/>
                    </a:lnTo>
                    <a:lnTo>
                      <a:pt x="277" y="107"/>
                    </a:lnTo>
                    <a:lnTo>
                      <a:pt x="191" y="117"/>
                    </a:lnTo>
                    <a:lnTo>
                      <a:pt x="108" y="130"/>
                    </a:lnTo>
                    <a:lnTo>
                      <a:pt x="25" y="144"/>
                    </a:lnTo>
                    <a:lnTo>
                      <a:pt x="0" y="79"/>
                    </a:lnTo>
                    <a:lnTo>
                      <a:pt x="81" y="64"/>
                    </a:lnTo>
                    <a:lnTo>
                      <a:pt x="164" y="51"/>
                    </a:lnTo>
                    <a:lnTo>
                      <a:pt x="248" y="40"/>
                    </a:lnTo>
                    <a:lnTo>
                      <a:pt x="334" y="31"/>
                    </a:lnTo>
                    <a:lnTo>
                      <a:pt x="422" y="23"/>
                    </a:lnTo>
                    <a:lnTo>
                      <a:pt x="510" y="16"/>
                    </a:lnTo>
                    <a:lnTo>
                      <a:pt x="598" y="10"/>
                    </a:lnTo>
                    <a:lnTo>
                      <a:pt x="687" y="5"/>
                    </a:lnTo>
                    <a:lnTo>
                      <a:pt x="775" y="2"/>
                    </a:lnTo>
                    <a:lnTo>
                      <a:pt x="863" y="0"/>
                    </a:lnTo>
                    <a:lnTo>
                      <a:pt x="890" y="41"/>
                    </a:lnTo>
                    <a:lnTo>
                      <a:pt x="890" y="41"/>
                    </a:lnTo>
                    <a:close/>
                  </a:path>
                </a:pathLst>
              </a:custGeom>
              <a:solidFill>
                <a:srgbClr val="FFB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481" name="Freeform 25"/>
              <p:cNvSpPr>
                <a:spLocks/>
              </p:cNvSpPr>
              <p:nvPr/>
            </p:nvSpPr>
            <p:spPr bwMode="auto">
              <a:xfrm>
                <a:off x="2412" y="162"/>
                <a:ext cx="875" cy="114"/>
              </a:xfrm>
              <a:custGeom>
                <a:avLst/>
                <a:gdLst>
                  <a:gd name="T0" fmla="*/ 875 w 875"/>
                  <a:gd name="T1" fmla="*/ 20 h 114"/>
                  <a:gd name="T2" fmla="*/ 858 w 875"/>
                  <a:gd name="T3" fmla="*/ 24 h 114"/>
                  <a:gd name="T4" fmla="*/ 838 w 875"/>
                  <a:gd name="T5" fmla="*/ 26 h 114"/>
                  <a:gd name="T6" fmla="*/ 816 w 875"/>
                  <a:gd name="T7" fmla="*/ 28 h 114"/>
                  <a:gd name="T8" fmla="*/ 794 w 875"/>
                  <a:gd name="T9" fmla="*/ 29 h 114"/>
                  <a:gd name="T10" fmla="*/ 770 w 875"/>
                  <a:gd name="T11" fmla="*/ 30 h 114"/>
                  <a:gd name="T12" fmla="*/ 745 w 875"/>
                  <a:gd name="T13" fmla="*/ 32 h 114"/>
                  <a:gd name="T14" fmla="*/ 723 w 875"/>
                  <a:gd name="T15" fmla="*/ 33 h 114"/>
                  <a:gd name="T16" fmla="*/ 699 w 875"/>
                  <a:gd name="T17" fmla="*/ 35 h 114"/>
                  <a:gd name="T18" fmla="*/ 677 w 875"/>
                  <a:gd name="T19" fmla="*/ 37 h 114"/>
                  <a:gd name="T20" fmla="*/ 655 w 875"/>
                  <a:gd name="T21" fmla="*/ 41 h 114"/>
                  <a:gd name="T22" fmla="*/ 588 w 875"/>
                  <a:gd name="T23" fmla="*/ 46 h 114"/>
                  <a:gd name="T24" fmla="*/ 522 w 875"/>
                  <a:gd name="T25" fmla="*/ 52 h 114"/>
                  <a:gd name="T26" fmla="*/ 456 w 875"/>
                  <a:gd name="T27" fmla="*/ 58 h 114"/>
                  <a:gd name="T28" fmla="*/ 392 w 875"/>
                  <a:gd name="T29" fmla="*/ 65 h 114"/>
                  <a:gd name="T30" fmla="*/ 329 w 875"/>
                  <a:gd name="T31" fmla="*/ 72 h 114"/>
                  <a:gd name="T32" fmla="*/ 265 w 875"/>
                  <a:gd name="T33" fmla="*/ 78 h 114"/>
                  <a:gd name="T34" fmla="*/ 204 w 875"/>
                  <a:gd name="T35" fmla="*/ 86 h 114"/>
                  <a:gd name="T36" fmla="*/ 142 w 875"/>
                  <a:gd name="T37" fmla="*/ 96 h 114"/>
                  <a:gd name="T38" fmla="*/ 81 w 875"/>
                  <a:gd name="T39" fmla="*/ 105 h 114"/>
                  <a:gd name="T40" fmla="*/ 20 w 875"/>
                  <a:gd name="T41" fmla="*/ 114 h 114"/>
                  <a:gd name="T42" fmla="*/ 0 w 875"/>
                  <a:gd name="T43" fmla="*/ 85 h 114"/>
                  <a:gd name="T44" fmla="*/ 79 w 875"/>
                  <a:gd name="T45" fmla="*/ 69 h 114"/>
                  <a:gd name="T46" fmla="*/ 162 w 875"/>
                  <a:gd name="T47" fmla="*/ 56 h 114"/>
                  <a:gd name="T48" fmla="*/ 245 w 875"/>
                  <a:gd name="T49" fmla="*/ 44 h 114"/>
                  <a:gd name="T50" fmla="*/ 333 w 875"/>
                  <a:gd name="T51" fmla="*/ 34 h 114"/>
                  <a:gd name="T52" fmla="*/ 422 w 875"/>
                  <a:gd name="T53" fmla="*/ 25 h 114"/>
                  <a:gd name="T54" fmla="*/ 512 w 875"/>
                  <a:gd name="T55" fmla="*/ 18 h 114"/>
                  <a:gd name="T56" fmla="*/ 603 w 875"/>
                  <a:gd name="T57" fmla="*/ 11 h 114"/>
                  <a:gd name="T58" fmla="*/ 694 w 875"/>
                  <a:gd name="T59" fmla="*/ 6 h 114"/>
                  <a:gd name="T60" fmla="*/ 782 w 875"/>
                  <a:gd name="T61" fmla="*/ 3 h 114"/>
                  <a:gd name="T62" fmla="*/ 868 w 875"/>
                  <a:gd name="T63" fmla="*/ 0 h 114"/>
                  <a:gd name="T64" fmla="*/ 875 w 875"/>
                  <a:gd name="T65" fmla="*/ 20 h 114"/>
                  <a:gd name="T66" fmla="*/ 875 w 875"/>
                  <a:gd name="T67" fmla="*/ 20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875" h="114">
                    <a:moveTo>
                      <a:pt x="875" y="20"/>
                    </a:moveTo>
                    <a:lnTo>
                      <a:pt x="858" y="24"/>
                    </a:lnTo>
                    <a:lnTo>
                      <a:pt x="838" y="26"/>
                    </a:lnTo>
                    <a:lnTo>
                      <a:pt x="816" y="28"/>
                    </a:lnTo>
                    <a:lnTo>
                      <a:pt x="794" y="29"/>
                    </a:lnTo>
                    <a:lnTo>
                      <a:pt x="770" y="30"/>
                    </a:lnTo>
                    <a:lnTo>
                      <a:pt x="745" y="32"/>
                    </a:lnTo>
                    <a:lnTo>
                      <a:pt x="723" y="33"/>
                    </a:lnTo>
                    <a:lnTo>
                      <a:pt x="699" y="35"/>
                    </a:lnTo>
                    <a:lnTo>
                      <a:pt x="677" y="37"/>
                    </a:lnTo>
                    <a:lnTo>
                      <a:pt x="655" y="41"/>
                    </a:lnTo>
                    <a:lnTo>
                      <a:pt x="588" y="46"/>
                    </a:lnTo>
                    <a:lnTo>
                      <a:pt x="522" y="52"/>
                    </a:lnTo>
                    <a:lnTo>
                      <a:pt x="456" y="58"/>
                    </a:lnTo>
                    <a:lnTo>
                      <a:pt x="392" y="65"/>
                    </a:lnTo>
                    <a:lnTo>
                      <a:pt x="329" y="72"/>
                    </a:lnTo>
                    <a:lnTo>
                      <a:pt x="265" y="78"/>
                    </a:lnTo>
                    <a:lnTo>
                      <a:pt x="204" y="86"/>
                    </a:lnTo>
                    <a:lnTo>
                      <a:pt x="142" y="96"/>
                    </a:lnTo>
                    <a:lnTo>
                      <a:pt x="81" y="105"/>
                    </a:lnTo>
                    <a:lnTo>
                      <a:pt x="20" y="114"/>
                    </a:lnTo>
                    <a:lnTo>
                      <a:pt x="0" y="85"/>
                    </a:lnTo>
                    <a:lnTo>
                      <a:pt x="79" y="69"/>
                    </a:lnTo>
                    <a:lnTo>
                      <a:pt x="162" y="56"/>
                    </a:lnTo>
                    <a:lnTo>
                      <a:pt x="245" y="44"/>
                    </a:lnTo>
                    <a:lnTo>
                      <a:pt x="333" y="34"/>
                    </a:lnTo>
                    <a:lnTo>
                      <a:pt x="422" y="25"/>
                    </a:lnTo>
                    <a:lnTo>
                      <a:pt x="512" y="18"/>
                    </a:lnTo>
                    <a:lnTo>
                      <a:pt x="603" y="11"/>
                    </a:lnTo>
                    <a:lnTo>
                      <a:pt x="694" y="6"/>
                    </a:lnTo>
                    <a:lnTo>
                      <a:pt x="782" y="3"/>
                    </a:lnTo>
                    <a:lnTo>
                      <a:pt x="868" y="0"/>
                    </a:lnTo>
                    <a:lnTo>
                      <a:pt x="875" y="20"/>
                    </a:lnTo>
                    <a:lnTo>
                      <a:pt x="875" y="20"/>
                    </a:lnTo>
                    <a:close/>
                  </a:path>
                </a:pathLst>
              </a:custGeom>
              <a:solidFill>
                <a:srgbClr val="FF00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482" name="Freeform 26"/>
              <p:cNvSpPr>
                <a:spLocks/>
              </p:cNvSpPr>
              <p:nvPr/>
            </p:nvSpPr>
            <p:spPr bwMode="auto">
              <a:xfrm>
                <a:off x="2442" y="238"/>
                <a:ext cx="865" cy="124"/>
              </a:xfrm>
              <a:custGeom>
                <a:avLst/>
                <a:gdLst>
                  <a:gd name="T0" fmla="*/ 865 w 865"/>
                  <a:gd name="T1" fmla="*/ 30 h 124"/>
                  <a:gd name="T2" fmla="*/ 774 w 865"/>
                  <a:gd name="T3" fmla="*/ 40 h 124"/>
                  <a:gd name="T4" fmla="*/ 686 w 865"/>
                  <a:gd name="T5" fmla="*/ 49 h 124"/>
                  <a:gd name="T6" fmla="*/ 603 w 865"/>
                  <a:gd name="T7" fmla="*/ 60 h 124"/>
                  <a:gd name="T8" fmla="*/ 519 w 865"/>
                  <a:gd name="T9" fmla="*/ 70 h 124"/>
                  <a:gd name="T10" fmla="*/ 438 w 865"/>
                  <a:gd name="T11" fmla="*/ 79 h 124"/>
                  <a:gd name="T12" fmla="*/ 355 w 865"/>
                  <a:gd name="T13" fmla="*/ 89 h 124"/>
                  <a:gd name="T14" fmla="*/ 272 w 865"/>
                  <a:gd name="T15" fmla="*/ 98 h 124"/>
                  <a:gd name="T16" fmla="*/ 188 w 865"/>
                  <a:gd name="T17" fmla="*/ 108 h 124"/>
                  <a:gd name="T18" fmla="*/ 100 w 865"/>
                  <a:gd name="T19" fmla="*/ 116 h 124"/>
                  <a:gd name="T20" fmla="*/ 7 w 865"/>
                  <a:gd name="T21" fmla="*/ 124 h 124"/>
                  <a:gd name="T22" fmla="*/ 0 w 865"/>
                  <a:gd name="T23" fmla="*/ 92 h 124"/>
                  <a:gd name="T24" fmla="*/ 83 w 865"/>
                  <a:gd name="T25" fmla="*/ 78 h 124"/>
                  <a:gd name="T26" fmla="*/ 166 w 865"/>
                  <a:gd name="T27" fmla="*/ 66 h 124"/>
                  <a:gd name="T28" fmla="*/ 250 w 865"/>
                  <a:gd name="T29" fmla="*/ 56 h 124"/>
                  <a:gd name="T30" fmla="*/ 333 w 865"/>
                  <a:gd name="T31" fmla="*/ 47 h 124"/>
                  <a:gd name="T32" fmla="*/ 416 w 865"/>
                  <a:gd name="T33" fmla="*/ 39 h 124"/>
                  <a:gd name="T34" fmla="*/ 502 w 865"/>
                  <a:gd name="T35" fmla="*/ 31 h 124"/>
                  <a:gd name="T36" fmla="*/ 585 w 865"/>
                  <a:gd name="T37" fmla="*/ 24 h 124"/>
                  <a:gd name="T38" fmla="*/ 671 w 865"/>
                  <a:gd name="T39" fmla="*/ 16 h 124"/>
                  <a:gd name="T40" fmla="*/ 759 w 865"/>
                  <a:gd name="T41" fmla="*/ 8 h 124"/>
                  <a:gd name="T42" fmla="*/ 845 w 865"/>
                  <a:gd name="T43" fmla="*/ 0 h 124"/>
                  <a:gd name="T44" fmla="*/ 850 w 865"/>
                  <a:gd name="T45" fmla="*/ 4 h 124"/>
                  <a:gd name="T46" fmla="*/ 853 w 865"/>
                  <a:gd name="T47" fmla="*/ 6 h 124"/>
                  <a:gd name="T48" fmla="*/ 855 w 865"/>
                  <a:gd name="T49" fmla="*/ 9 h 124"/>
                  <a:gd name="T50" fmla="*/ 857 w 865"/>
                  <a:gd name="T51" fmla="*/ 12 h 124"/>
                  <a:gd name="T52" fmla="*/ 857 w 865"/>
                  <a:gd name="T53" fmla="*/ 15 h 124"/>
                  <a:gd name="T54" fmla="*/ 860 w 865"/>
                  <a:gd name="T55" fmla="*/ 17 h 124"/>
                  <a:gd name="T56" fmla="*/ 860 w 865"/>
                  <a:gd name="T57" fmla="*/ 21 h 124"/>
                  <a:gd name="T58" fmla="*/ 862 w 865"/>
                  <a:gd name="T59" fmla="*/ 24 h 124"/>
                  <a:gd name="T60" fmla="*/ 862 w 865"/>
                  <a:gd name="T61" fmla="*/ 26 h 124"/>
                  <a:gd name="T62" fmla="*/ 865 w 865"/>
                  <a:gd name="T63" fmla="*/ 30 h 124"/>
                  <a:gd name="T64" fmla="*/ 865 w 865"/>
                  <a:gd name="T65" fmla="*/ 30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65" h="124">
                    <a:moveTo>
                      <a:pt x="865" y="30"/>
                    </a:moveTo>
                    <a:lnTo>
                      <a:pt x="774" y="40"/>
                    </a:lnTo>
                    <a:lnTo>
                      <a:pt x="686" y="49"/>
                    </a:lnTo>
                    <a:lnTo>
                      <a:pt x="603" y="60"/>
                    </a:lnTo>
                    <a:lnTo>
                      <a:pt x="519" y="70"/>
                    </a:lnTo>
                    <a:lnTo>
                      <a:pt x="438" y="79"/>
                    </a:lnTo>
                    <a:lnTo>
                      <a:pt x="355" y="89"/>
                    </a:lnTo>
                    <a:lnTo>
                      <a:pt x="272" y="98"/>
                    </a:lnTo>
                    <a:lnTo>
                      <a:pt x="188" y="108"/>
                    </a:lnTo>
                    <a:lnTo>
                      <a:pt x="100" y="116"/>
                    </a:lnTo>
                    <a:lnTo>
                      <a:pt x="7" y="124"/>
                    </a:lnTo>
                    <a:lnTo>
                      <a:pt x="0" y="92"/>
                    </a:lnTo>
                    <a:lnTo>
                      <a:pt x="83" y="78"/>
                    </a:lnTo>
                    <a:lnTo>
                      <a:pt x="166" y="66"/>
                    </a:lnTo>
                    <a:lnTo>
                      <a:pt x="250" y="56"/>
                    </a:lnTo>
                    <a:lnTo>
                      <a:pt x="333" y="47"/>
                    </a:lnTo>
                    <a:lnTo>
                      <a:pt x="416" y="39"/>
                    </a:lnTo>
                    <a:lnTo>
                      <a:pt x="502" y="31"/>
                    </a:lnTo>
                    <a:lnTo>
                      <a:pt x="585" y="24"/>
                    </a:lnTo>
                    <a:lnTo>
                      <a:pt x="671" y="16"/>
                    </a:lnTo>
                    <a:lnTo>
                      <a:pt x="759" y="8"/>
                    </a:lnTo>
                    <a:lnTo>
                      <a:pt x="845" y="0"/>
                    </a:lnTo>
                    <a:lnTo>
                      <a:pt x="850" y="4"/>
                    </a:lnTo>
                    <a:lnTo>
                      <a:pt x="853" y="6"/>
                    </a:lnTo>
                    <a:lnTo>
                      <a:pt x="855" y="9"/>
                    </a:lnTo>
                    <a:lnTo>
                      <a:pt x="857" y="12"/>
                    </a:lnTo>
                    <a:lnTo>
                      <a:pt x="857" y="15"/>
                    </a:lnTo>
                    <a:lnTo>
                      <a:pt x="860" y="17"/>
                    </a:lnTo>
                    <a:lnTo>
                      <a:pt x="860" y="21"/>
                    </a:lnTo>
                    <a:lnTo>
                      <a:pt x="862" y="24"/>
                    </a:lnTo>
                    <a:lnTo>
                      <a:pt x="862" y="26"/>
                    </a:lnTo>
                    <a:lnTo>
                      <a:pt x="865" y="30"/>
                    </a:lnTo>
                    <a:lnTo>
                      <a:pt x="865" y="30"/>
                    </a:lnTo>
                    <a:close/>
                  </a:path>
                </a:pathLst>
              </a:custGeom>
              <a:solidFill>
                <a:srgbClr val="FF00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483" name="Freeform 27"/>
              <p:cNvSpPr>
                <a:spLocks/>
              </p:cNvSpPr>
              <p:nvPr/>
            </p:nvSpPr>
            <p:spPr bwMode="auto">
              <a:xfrm>
                <a:off x="1900" y="245"/>
                <a:ext cx="2005" cy="246"/>
              </a:xfrm>
              <a:custGeom>
                <a:avLst/>
                <a:gdLst>
                  <a:gd name="T0" fmla="*/ 2005 w 2005"/>
                  <a:gd name="T1" fmla="*/ 23 h 246"/>
                  <a:gd name="T2" fmla="*/ 2005 w 2005"/>
                  <a:gd name="T3" fmla="*/ 34 h 246"/>
                  <a:gd name="T4" fmla="*/ 1809 w 2005"/>
                  <a:gd name="T5" fmla="*/ 56 h 246"/>
                  <a:gd name="T6" fmla="*/ 1610 w 2005"/>
                  <a:gd name="T7" fmla="*/ 77 h 246"/>
                  <a:gd name="T8" fmla="*/ 1412 w 2005"/>
                  <a:gd name="T9" fmla="*/ 98 h 246"/>
                  <a:gd name="T10" fmla="*/ 1216 w 2005"/>
                  <a:gd name="T11" fmla="*/ 119 h 246"/>
                  <a:gd name="T12" fmla="*/ 1017 w 2005"/>
                  <a:gd name="T13" fmla="*/ 141 h 246"/>
                  <a:gd name="T14" fmla="*/ 819 w 2005"/>
                  <a:gd name="T15" fmla="*/ 161 h 246"/>
                  <a:gd name="T16" fmla="*/ 620 w 2005"/>
                  <a:gd name="T17" fmla="*/ 183 h 246"/>
                  <a:gd name="T18" fmla="*/ 421 w 2005"/>
                  <a:gd name="T19" fmla="*/ 203 h 246"/>
                  <a:gd name="T20" fmla="*/ 220 w 2005"/>
                  <a:gd name="T21" fmla="*/ 224 h 246"/>
                  <a:gd name="T22" fmla="*/ 19 w 2005"/>
                  <a:gd name="T23" fmla="*/ 246 h 246"/>
                  <a:gd name="T24" fmla="*/ 17 w 2005"/>
                  <a:gd name="T25" fmla="*/ 242 h 246"/>
                  <a:gd name="T26" fmla="*/ 15 w 2005"/>
                  <a:gd name="T27" fmla="*/ 239 h 246"/>
                  <a:gd name="T28" fmla="*/ 12 w 2005"/>
                  <a:gd name="T29" fmla="*/ 235 h 246"/>
                  <a:gd name="T30" fmla="*/ 10 w 2005"/>
                  <a:gd name="T31" fmla="*/ 232 h 246"/>
                  <a:gd name="T32" fmla="*/ 5 w 2005"/>
                  <a:gd name="T33" fmla="*/ 229 h 246"/>
                  <a:gd name="T34" fmla="*/ 2 w 2005"/>
                  <a:gd name="T35" fmla="*/ 224 h 246"/>
                  <a:gd name="T36" fmla="*/ 2 w 2005"/>
                  <a:gd name="T37" fmla="*/ 221 h 246"/>
                  <a:gd name="T38" fmla="*/ 0 w 2005"/>
                  <a:gd name="T39" fmla="*/ 217 h 246"/>
                  <a:gd name="T40" fmla="*/ 0 w 2005"/>
                  <a:gd name="T41" fmla="*/ 213 h 246"/>
                  <a:gd name="T42" fmla="*/ 2 w 2005"/>
                  <a:gd name="T43" fmla="*/ 208 h 246"/>
                  <a:gd name="T44" fmla="*/ 159 w 2005"/>
                  <a:gd name="T45" fmla="*/ 183 h 246"/>
                  <a:gd name="T46" fmla="*/ 319 w 2005"/>
                  <a:gd name="T47" fmla="*/ 161 h 246"/>
                  <a:gd name="T48" fmla="*/ 480 w 2005"/>
                  <a:gd name="T49" fmla="*/ 141 h 246"/>
                  <a:gd name="T50" fmla="*/ 642 w 2005"/>
                  <a:gd name="T51" fmla="*/ 121 h 246"/>
                  <a:gd name="T52" fmla="*/ 806 w 2005"/>
                  <a:gd name="T53" fmla="*/ 104 h 246"/>
                  <a:gd name="T54" fmla="*/ 970 w 2005"/>
                  <a:gd name="T55" fmla="*/ 87 h 246"/>
                  <a:gd name="T56" fmla="*/ 1135 w 2005"/>
                  <a:gd name="T57" fmla="*/ 71 h 246"/>
                  <a:gd name="T58" fmla="*/ 1301 w 2005"/>
                  <a:gd name="T59" fmla="*/ 54 h 246"/>
                  <a:gd name="T60" fmla="*/ 1468 w 2005"/>
                  <a:gd name="T61" fmla="*/ 38 h 246"/>
                  <a:gd name="T62" fmla="*/ 1635 w 2005"/>
                  <a:gd name="T63" fmla="*/ 19 h 246"/>
                  <a:gd name="T64" fmla="*/ 1667 w 2005"/>
                  <a:gd name="T65" fmla="*/ 17 h 246"/>
                  <a:gd name="T66" fmla="*/ 1698 w 2005"/>
                  <a:gd name="T67" fmla="*/ 15 h 246"/>
                  <a:gd name="T68" fmla="*/ 1735 w 2005"/>
                  <a:gd name="T69" fmla="*/ 11 h 246"/>
                  <a:gd name="T70" fmla="*/ 1772 w 2005"/>
                  <a:gd name="T71" fmla="*/ 9 h 246"/>
                  <a:gd name="T72" fmla="*/ 1811 w 2005"/>
                  <a:gd name="T73" fmla="*/ 6 h 246"/>
                  <a:gd name="T74" fmla="*/ 1850 w 2005"/>
                  <a:gd name="T75" fmla="*/ 3 h 246"/>
                  <a:gd name="T76" fmla="*/ 1887 w 2005"/>
                  <a:gd name="T77" fmla="*/ 1 h 246"/>
                  <a:gd name="T78" fmla="*/ 1926 w 2005"/>
                  <a:gd name="T79" fmla="*/ 0 h 246"/>
                  <a:gd name="T80" fmla="*/ 1963 w 2005"/>
                  <a:gd name="T81" fmla="*/ 0 h 246"/>
                  <a:gd name="T82" fmla="*/ 1997 w 2005"/>
                  <a:gd name="T83" fmla="*/ 2 h 246"/>
                  <a:gd name="T84" fmla="*/ 2005 w 2005"/>
                  <a:gd name="T85" fmla="*/ 23 h 246"/>
                  <a:gd name="T86" fmla="*/ 2005 w 2005"/>
                  <a:gd name="T87" fmla="*/ 23 h 2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005" h="246">
                    <a:moveTo>
                      <a:pt x="2005" y="23"/>
                    </a:moveTo>
                    <a:lnTo>
                      <a:pt x="2005" y="34"/>
                    </a:lnTo>
                    <a:lnTo>
                      <a:pt x="1809" y="56"/>
                    </a:lnTo>
                    <a:lnTo>
                      <a:pt x="1610" y="77"/>
                    </a:lnTo>
                    <a:lnTo>
                      <a:pt x="1412" y="98"/>
                    </a:lnTo>
                    <a:lnTo>
                      <a:pt x="1216" y="119"/>
                    </a:lnTo>
                    <a:lnTo>
                      <a:pt x="1017" y="141"/>
                    </a:lnTo>
                    <a:lnTo>
                      <a:pt x="819" y="161"/>
                    </a:lnTo>
                    <a:lnTo>
                      <a:pt x="620" y="183"/>
                    </a:lnTo>
                    <a:lnTo>
                      <a:pt x="421" y="203"/>
                    </a:lnTo>
                    <a:lnTo>
                      <a:pt x="220" y="224"/>
                    </a:lnTo>
                    <a:lnTo>
                      <a:pt x="19" y="246"/>
                    </a:lnTo>
                    <a:lnTo>
                      <a:pt x="17" y="242"/>
                    </a:lnTo>
                    <a:lnTo>
                      <a:pt x="15" y="239"/>
                    </a:lnTo>
                    <a:lnTo>
                      <a:pt x="12" y="235"/>
                    </a:lnTo>
                    <a:lnTo>
                      <a:pt x="10" y="232"/>
                    </a:lnTo>
                    <a:lnTo>
                      <a:pt x="5" y="229"/>
                    </a:lnTo>
                    <a:lnTo>
                      <a:pt x="2" y="224"/>
                    </a:lnTo>
                    <a:lnTo>
                      <a:pt x="2" y="221"/>
                    </a:lnTo>
                    <a:lnTo>
                      <a:pt x="0" y="217"/>
                    </a:lnTo>
                    <a:lnTo>
                      <a:pt x="0" y="213"/>
                    </a:lnTo>
                    <a:lnTo>
                      <a:pt x="2" y="208"/>
                    </a:lnTo>
                    <a:lnTo>
                      <a:pt x="159" y="183"/>
                    </a:lnTo>
                    <a:lnTo>
                      <a:pt x="319" y="161"/>
                    </a:lnTo>
                    <a:lnTo>
                      <a:pt x="480" y="141"/>
                    </a:lnTo>
                    <a:lnTo>
                      <a:pt x="642" y="121"/>
                    </a:lnTo>
                    <a:lnTo>
                      <a:pt x="806" y="104"/>
                    </a:lnTo>
                    <a:lnTo>
                      <a:pt x="970" y="87"/>
                    </a:lnTo>
                    <a:lnTo>
                      <a:pt x="1135" y="71"/>
                    </a:lnTo>
                    <a:lnTo>
                      <a:pt x="1301" y="54"/>
                    </a:lnTo>
                    <a:lnTo>
                      <a:pt x="1468" y="38"/>
                    </a:lnTo>
                    <a:lnTo>
                      <a:pt x="1635" y="19"/>
                    </a:lnTo>
                    <a:lnTo>
                      <a:pt x="1667" y="17"/>
                    </a:lnTo>
                    <a:lnTo>
                      <a:pt x="1698" y="15"/>
                    </a:lnTo>
                    <a:lnTo>
                      <a:pt x="1735" y="11"/>
                    </a:lnTo>
                    <a:lnTo>
                      <a:pt x="1772" y="9"/>
                    </a:lnTo>
                    <a:lnTo>
                      <a:pt x="1811" y="6"/>
                    </a:lnTo>
                    <a:lnTo>
                      <a:pt x="1850" y="3"/>
                    </a:lnTo>
                    <a:lnTo>
                      <a:pt x="1887" y="1"/>
                    </a:lnTo>
                    <a:lnTo>
                      <a:pt x="1926" y="0"/>
                    </a:lnTo>
                    <a:lnTo>
                      <a:pt x="1963" y="0"/>
                    </a:lnTo>
                    <a:lnTo>
                      <a:pt x="1997" y="2"/>
                    </a:lnTo>
                    <a:lnTo>
                      <a:pt x="2005" y="23"/>
                    </a:lnTo>
                    <a:lnTo>
                      <a:pt x="2005" y="23"/>
                    </a:lnTo>
                    <a:close/>
                  </a:path>
                </a:pathLst>
              </a:custGeom>
              <a:solidFill>
                <a:srgbClr val="FFB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484" name="Freeform 28"/>
              <p:cNvSpPr>
                <a:spLocks/>
              </p:cNvSpPr>
              <p:nvPr/>
            </p:nvSpPr>
            <p:spPr bwMode="auto">
              <a:xfrm>
                <a:off x="3358" y="349"/>
                <a:ext cx="331" cy="232"/>
              </a:xfrm>
              <a:custGeom>
                <a:avLst/>
                <a:gdLst>
                  <a:gd name="T0" fmla="*/ 204 w 331"/>
                  <a:gd name="T1" fmla="*/ 18 h 232"/>
                  <a:gd name="T2" fmla="*/ 221 w 331"/>
                  <a:gd name="T3" fmla="*/ 30 h 232"/>
                  <a:gd name="T4" fmla="*/ 228 w 331"/>
                  <a:gd name="T5" fmla="*/ 41 h 232"/>
                  <a:gd name="T6" fmla="*/ 231 w 331"/>
                  <a:gd name="T7" fmla="*/ 54 h 232"/>
                  <a:gd name="T8" fmla="*/ 221 w 331"/>
                  <a:gd name="T9" fmla="*/ 66 h 232"/>
                  <a:gd name="T10" fmla="*/ 206 w 331"/>
                  <a:gd name="T11" fmla="*/ 73 h 232"/>
                  <a:gd name="T12" fmla="*/ 191 w 331"/>
                  <a:gd name="T13" fmla="*/ 78 h 232"/>
                  <a:gd name="T14" fmla="*/ 177 w 331"/>
                  <a:gd name="T15" fmla="*/ 81 h 232"/>
                  <a:gd name="T16" fmla="*/ 164 w 331"/>
                  <a:gd name="T17" fmla="*/ 86 h 232"/>
                  <a:gd name="T18" fmla="*/ 155 w 331"/>
                  <a:gd name="T19" fmla="*/ 91 h 232"/>
                  <a:gd name="T20" fmla="*/ 167 w 331"/>
                  <a:gd name="T21" fmla="*/ 97 h 232"/>
                  <a:gd name="T22" fmla="*/ 206 w 331"/>
                  <a:gd name="T23" fmla="*/ 96 h 232"/>
                  <a:gd name="T24" fmla="*/ 250 w 331"/>
                  <a:gd name="T25" fmla="*/ 95 h 232"/>
                  <a:gd name="T26" fmla="*/ 289 w 331"/>
                  <a:gd name="T27" fmla="*/ 98 h 232"/>
                  <a:gd name="T28" fmla="*/ 319 w 331"/>
                  <a:gd name="T29" fmla="*/ 112 h 232"/>
                  <a:gd name="T30" fmla="*/ 331 w 331"/>
                  <a:gd name="T31" fmla="*/ 136 h 232"/>
                  <a:gd name="T32" fmla="*/ 329 w 331"/>
                  <a:gd name="T33" fmla="*/ 155 h 232"/>
                  <a:gd name="T34" fmla="*/ 319 w 331"/>
                  <a:gd name="T35" fmla="*/ 175 h 232"/>
                  <a:gd name="T36" fmla="*/ 302 w 331"/>
                  <a:gd name="T37" fmla="*/ 192 h 232"/>
                  <a:gd name="T38" fmla="*/ 280 w 331"/>
                  <a:gd name="T39" fmla="*/ 208 h 232"/>
                  <a:gd name="T40" fmla="*/ 255 w 331"/>
                  <a:gd name="T41" fmla="*/ 218 h 232"/>
                  <a:gd name="T42" fmla="*/ 238 w 331"/>
                  <a:gd name="T43" fmla="*/ 223 h 232"/>
                  <a:gd name="T44" fmla="*/ 218 w 331"/>
                  <a:gd name="T45" fmla="*/ 226 h 232"/>
                  <a:gd name="T46" fmla="*/ 199 w 331"/>
                  <a:gd name="T47" fmla="*/ 229 h 232"/>
                  <a:gd name="T48" fmla="*/ 179 w 331"/>
                  <a:gd name="T49" fmla="*/ 231 h 232"/>
                  <a:gd name="T50" fmla="*/ 167 w 331"/>
                  <a:gd name="T51" fmla="*/ 207 h 232"/>
                  <a:gd name="T52" fmla="*/ 150 w 331"/>
                  <a:gd name="T53" fmla="*/ 159 h 232"/>
                  <a:gd name="T54" fmla="*/ 118 w 331"/>
                  <a:gd name="T55" fmla="*/ 114 h 232"/>
                  <a:gd name="T56" fmla="*/ 76 w 331"/>
                  <a:gd name="T57" fmla="*/ 71 h 232"/>
                  <a:gd name="T58" fmla="*/ 27 w 331"/>
                  <a:gd name="T59" fmla="*/ 30 h 232"/>
                  <a:gd name="T60" fmla="*/ 17 w 331"/>
                  <a:gd name="T61" fmla="*/ 6 h 232"/>
                  <a:gd name="T62" fmla="*/ 57 w 331"/>
                  <a:gd name="T63" fmla="*/ 1 h 232"/>
                  <a:gd name="T64" fmla="*/ 101 w 331"/>
                  <a:gd name="T65" fmla="*/ 0 h 232"/>
                  <a:gd name="T66" fmla="*/ 142 w 331"/>
                  <a:gd name="T67" fmla="*/ 1 h 232"/>
                  <a:gd name="T68" fmla="*/ 179 w 331"/>
                  <a:gd name="T69" fmla="*/ 8 h 232"/>
                  <a:gd name="T70" fmla="*/ 194 w 331"/>
                  <a:gd name="T71" fmla="*/ 13 h 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31" h="232">
                    <a:moveTo>
                      <a:pt x="194" y="13"/>
                    </a:moveTo>
                    <a:lnTo>
                      <a:pt x="204" y="18"/>
                    </a:lnTo>
                    <a:lnTo>
                      <a:pt x="213" y="23"/>
                    </a:lnTo>
                    <a:lnTo>
                      <a:pt x="221" y="30"/>
                    </a:lnTo>
                    <a:lnTo>
                      <a:pt x="226" y="35"/>
                    </a:lnTo>
                    <a:lnTo>
                      <a:pt x="228" y="41"/>
                    </a:lnTo>
                    <a:lnTo>
                      <a:pt x="231" y="48"/>
                    </a:lnTo>
                    <a:lnTo>
                      <a:pt x="231" y="54"/>
                    </a:lnTo>
                    <a:lnTo>
                      <a:pt x="228" y="61"/>
                    </a:lnTo>
                    <a:lnTo>
                      <a:pt x="221" y="66"/>
                    </a:lnTo>
                    <a:lnTo>
                      <a:pt x="213" y="71"/>
                    </a:lnTo>
                    <a:lnTo>
                      <a:pt x="206" y="73"/>
                    </a:lnTo>
                    <a:lnTo>
                      <a:pt x="199" y="75"/>
                    </a:lnTo>
                    <a:lnTo>
                      <a:pt x="191" y="78"/>
                    </a:lnTo>
                    <a:lnTo>
                      <a:pt x="184" y="80"/>
                    </a:lnTo>
                    <a:lnTo>
                      <a:pt x="177" y="81"/>
                    </a:lnTo>
                    <a:lnTo>
                      <a:pt x="169" y="83"/>
                    </a:lnTo>
                    <a:lnTo>
                      <a:pt x="164" y="86"/>
                    </a:lnTo>
                    <a:lnTo>
                      <a:pt x="157" y="88"/>
                    </a:lnTo>
                    <a:lnTo>
                      <a:pt x="155" y="91"/>
                    </a:lnTo>
                    <a:lnTo>
                      <a:pt x="150" y="95"/>
                    </a:lnTo>
                    <a:lnTo>
                      <a:pt x="167" y="97"/>
                    </a:lnTo>
                    <a:lnTo>
                      <a:pt x="187" y="97"/>
                    </a:lnTo>
                    <a:lnTo>
                      <a:pt x="206" y="96"/>
                    </a:lnTo>
                    <a:lnTo>
                      <a:pt x="228" y="95"/>
                    </a:lnTo>
                    <a:lnTo>
                      <a:pt x="250" y="95"/>
                    </a:lnTo>
                    <a:lnTo>
                      <a:pt x="270" y="95"/>
                    </a:lnTo>
                    <a:lnTo>
                      <a:pt x="289" y="98"/>
                    </a:lnTo>
                    <a:lnTo>
                      <a:pt x="307" y="103"/>
                    </a:lnTo>
                    <a:lnTo>
                      <a:pt x="319" y="112"/>
                    </a:lnTo>
                    <a:lnTo>
                      <a:pt x="326" y="125"/>
                    </a:lnTo>
                    <a:lnTo>
                      <a:pt x="331" y="136"/>
                    </a:lnTo>
                    <a:lnTo>
                      <a:pt x="331" y="146"/>
                    </a:lnTo>
                    <a:lnTo>
                      <a:pt x="329" y="155"/>
                    </a:lnTo>
                    <a:lnTo>
                      <a:pt x="326" y="166"/>
                    </a:lnTo>
                    <a:lnTo>
                      <a:pt x="319" y="175"/>
                    </a:lnTo>
                    <a:lnTo>
                      <a:pt x="312" y="183"/>
                    </a:lnTo>
                    <a:lnTo>
                      <a:pt x="302" y="192"/>
                    </a:lnTo>
                    <a:lnTo>
                      <a:pt x="292" y="200"/>
                    </a:lnTo>
                    <a:lnTo>
                      <a:pt x="280" y="208"/>
                    </a:lnTo>
                    <a:lnTo>
                      <a:pt x="265" y="215"/>
                    </a:lnTo>
                    <a:lnTo>
                      <a:pt x="255" y="218"/>
                    </a:lnTo>
                    <a:lnTo>
                      <a:pt x="248" y="222"/>
                    </a:lnTo>
                    <a:lnTo>
                      <a:pt x="238" y="223"/>
                    </a:lnTo>
                    <a:lnTo>
                      <a:pt x="228" y="225"/>
                    </a:lnTo>
                    <a:lnTo>
                      <a:pt x="218" y="226"/>
                    </a:lnTo>
                    <a:lnTo>
                      <a:pt x="209" y="227"/>
                    </a:lnTo>
                    <a:lnTo>
                      <a:pt x="199" y="229"/>
                    </a:lnTo>
                    <a:lnTo>
                      <a:pt x="189" y="230"/>
                    </a:lnTo>
                    <a:lnTo>
                      <a:pt x="179" y="231"/>
                    </a:lnTo>
                    <a:lnTo>
                      <a:pt x="169" y="232"/>
                    </a:lnTo>
                    <a:lnTo>
                      <a:pt x="167" y="207"/>
                    </a:lnTo>
                    <a:lnTo>
                      <a:pt x="160" y="183"/>
                    </a:lnTo>
                    <a:lnTo>
                      <a:pt x="150" y="159"/>
                    </a:lnTo>
                    <a:lnTo>
                      <a:pt x="135" y="136"/>
                    </a:lnTo>
                    <a:lnTo>
                      <a:pt x="118" y="114"/>
                    </a:lnTo>
                    <a:lnTo>
                      <a:pt x="98" y="93"/>
                    </a:lnTo>
                    <a:lnTo>
                      <a:pt x="76" y="71"/>
                    </a:lnTo>
                    <a:lnTo>
                      <a:pt x="52" y="50"/>
                    </a:lnTo>
                    <a:lnTo>
                      <a:pt x="27" y="30"/>
                    </a:lnTo>
                    <a:lnTo>
                      <a:pt x="0" y="9"/>
                    </a:lnTo>
                    <a:lnTo>
                      <a:pt x="17" y="6"/>
                    </a:lnTo>
                    <a:lnTo>
                      <a:pt x="37" y="3"/>
                    </a:lnTo>
                    <a:lnTo>
                      <a:pt x="57" y="1"/>
                    </a:lnTo>
                    <a:lnTo>
                      <a:pt x="79" y="0"/>
                    </a:lnTo>
                    <a:lnTo>
                      <a:pt x="101" y="0"/>
                    </a:lnTo>
                    <a:lnTo>
                      <a:pt x="120" y="0"/>
                    </a:lnTo>
                    <a:lnTo>
                      <a:pt x="142" y="1"/>
                    </a:lnTo>
                    <a:lnTo>
                      <a:pt x="162" y="5"/>
                    </a:lnTo>
                    <a:lnTo>
                      <a:pt x="179" y="8"/>
                    </a:lnTo>
                    <a:lnTo>
                      <a:pt x="194" y="13"/>
                    </a:lnTo>
                    <a:lnTo>
                      <a:pt x="194" y="13"/>
                    </a:ln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485" name="Freeform 29"/>
              <p:cNvSpPr>
                <a:spLocks/>
              </p:cNvSpPr>
              <p:nvPr/>
            </p:nvSpPr>
            <p:spPr bwMode="auto">
              <a:xfrm>
                <a:off x="2405" y="362"/>
                <a:ext cx="1095" cy="609"/>
              </a:xfrm>
              <a:custGeom>
                <a:avLst/>
                <a:gdLst>
                  <a:gd name="T0" fmla="*/ 1059 w 1095"/>
                  <a:gd name="T1" fmla="*/ 118 h 609"/>
                  <a:gd name="T2" fmla="*/ 1095 w 1095"/>
                  <a:gd name="T3" fmla="*/ 205 h 609"/>
                  <a:gd name="T4" fmla="*/ 1078 w 1095"/>
                  <a:gd name="T5" fmla="*/ 293 h 609"/>
                  <a:gd name="T6" fmla="*/ 1022 w 1095"/>
                  <a:gd name="T7" fmla="*/ 379 h 609"/>
                  <a:gd name="T8" fmla="*/ 943 w 1095"/>
                  <a:gd name="T9" fmla="*/ 460 h 609"/>
                  <a:gd name="T10" fmla="*/ 870 w 1095"/>
                  <a:gd name="T11" fmla="*/ 516 h 609"/>
                  <a:gd name="T12" fmla="*/ 796 w 1095"/>
                  <a:gd name="T13" fmla="*/ 552 h 609"/>
                  <a:gd name="T14" fmla="*/ 713 w 1095"/>
                  <a:gd name="T15" fmla="*/ 582 h 609"/>
                  <a:gd name="T16" fmla="*/ 622 w 1095"/>
                  <a:gd name="T17" fmla="*/ 603 h 609"/>
                  <a:gd name="T18" fmla="*/ 522 w 1095"/>
                  <a:gd name="T19" fmla="*/ 609 h 609"/>
                  <a:gd name="T20" fmla="*/ 402 w 1095"/>
                  <a:gd name="T21" fmla="*/ 596 h 609"/>
                  <a:gd name="T22" fmla="*/ 284 w 1095"/>
                  <a:gd name="T23" fmla="*/ 568 h 609"/>
                  <a:gd name="T24" fmla="*/ 184 w 1095"/>
                  <a:gd name="T25" fmla="*/ 524 h 609"/>
                  <a:gd name="T26" fmla="*/ 103 w 1095"/>
                  <a:gd name="T27" fmla="*/ 473 h 609"/>
                  <a:gd name="T28" fmla="*/ 41 w 1095"/>
                  <a:gd name="T29" fmla="*/ 417 h 609"/>
                  <a:gd name="T30" fmla="*/ 5 w 1095"/>
                  <a:gd name="T31" fmla="*/ 355 h 609"/>
                  <a:gd name="T32" fmla="*/ 0 w 1095"/>
                  <a:gd name="T33" fmla="*/ 292 h 609"/>
                  <a:gd name="T34" fmla="*/ 17 w 1095"/>
                  <a:gd name="T35" fmla="*/ 230 h 609"/>
                  <a:gd name="T36" fmla="*/ 54 w 1095"/>
                  <a:gd name="T37" fmla="*/ 171 h 609"/>
                  <a:gd name="T38" fmla="*/ 100 w 1095"/>
                  <a:gd name="T39" fmla="*/ 115 h 609"/>
                  <a:gd name="T40" fmla="*/ 139 w 1095"/>
                  <a:gd name="T41" fmla="*/ 84 h 609"/>
                  <a:gd name="T42" fmla="*/ 166 w 1095"/>
                  <a:gd name="T43" fmla="*/ 78 h 609"/>
                  <a:gd name="T44" fmla="*/ 191 w 1095"/>
                  <a:gd name="T45" fmla="*/ 73 h 609"/>
                  <a:gd name="T46" fmla="*/ 215 w 1095"/>
                  <a:gd name="T47" fmla="*/ 70 h 609"/>
                  <a:gd name="T48" fmla="*/ 242 w 1095"/>
                  <a:gd name="T49" fmla="*/ 73 h 609"/>
                  <a:gd name="T50" fmla="*/ 247 w 1095"/>
                  <a:gd name="T51" fmla="*/ 76 h 609"/>
                  <a:gd name="T52" fmla="*/ 230 w 1095"/>
                  <a:gd name="T53" fmla="*/ 80 h 609"/>
                  <a:gd name="T54" fmla="*/ 215 w 1095"/>
                  <a:gd name="T55" fmla="*/ 85 h 609"/>
                  <a:gd name="T56" fmla="*/ 201 w 1095"/>
                  <a:gd name="T57" fmla="*/ 92 h 609"/>
                  <a:gd name="T58" fmla="*/ 189 w 1095"/>
                  <a:gd name="T59" fmla="*/ 100 h 609"/>
                  <a:gd name="T60" fmla="*/ 184 w 1095"/>
                  <a:gd name="T61" fmla="*/ 116 h 609"/>
                  <a:gd name="T62" fmla="*/ 220 w 1095"/>
                  <a:gd name="T63" fmla="*/ 109 h 609"/>
                  <a:gd name="T64" fmla="*/ 262 w 1095"/>
                  <a:gd name="T65" fmla="*/ 100 h 609"/>
                  <a:gd name="T66" fmla="*/ 304 w 1095"/>
                  <a:gd name="T67" fmla="*/ 92 h 609"/>
                  <a:gd name="T68" fmla="*/ 350 w 1095"/>
                  <a:gd name="T69" fmla="*/ 90 h 609"/>
                  <a:gd name="T70" fmla="*/ 397 w 1095"/>
                  <a:gd name="T71" fmla="*/ 96 h 609"/>
                  <a:gd name="T72" fmla="*/ 407 w 1095"/>
                  <a:gd name="T73" fmla="*/ 90 h 609"/>
                  <a:gd name="T74" fmla="*/ 409 w 1095"/>
                  <a:gd name="T75" fmla="*/ 84 h 609"/>
                  <a:gd name="T76" fmla="*/ 407 w 1095"/>
                  <a:gd name="T77" fmla="*/ 78 h 609"/>
                  <a:gd name="T78" fmla="*/ 402 w 1095"/>
                  <a:gd name="T79" fmla="*/ 73 h 609"/>
                  <a:gd name="T80" fmla="*/ 397 w 1095"/>
                  <a:gd name="T81" fmla="*/ 67 h 609"/>
                  <a:gd name="T82" fmla="*/ 392 w 1095"/>
                  <a:gd name="T83" fmla="*/ 67 h 609"/>
                  <a:gd name="T84" fmla="*/ 387 w 1095"/>
                  <a:gd name="T85" fmla="*/ 67 h 609"/>
                  <a:gd name="T86" fmla="*/ 380 w 1095"/>
                  <a:gd name="T87" fmla="*/ 66 h 609"/>
                  <a:gd name="T88" fmla="*/ 375 w 1095"/>
                  <a:gd name="T89" fmla="*/ 65 h 609"/>
                  <a:gd name="T90" fmla="*/ 372 w 1095"/>
                  <a:gd name="T91" fmla="*/ 61 h 609"/>
                  <a:gd name="T92" fmla="*/ 426 w 1095"/>
                  <a:gd name="T93" fmla="*/ 52 h 609"/>
                  <a:gd name="T94" fmla="*/ 537 w 1095"/>
                  <a:gd name="T95" fmla="*/ 42 h 609"/>
                  <a:gd name="T96" fmla="*/ 647 w 1095"/>
                  <a:gd name="T97" fmla="*/ 29 h 609"/>
                  <a:gd name="T98" fmla="*/ 755 w 1095"/>
                  <a:gd name="T99" fmla="*/ 18 h 609"/>
                  <a:gd name="T100" fmla="*/ 865 w 1095"/>
                  <a:gd name="T101" fmla="*/ 6 h 609"/>
                  <a:gd name="T102" fmla="*/ 1015 w 1095"/>
                  <a:gd name="T103" fmla="*/ 75 h 6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95" h="609">
                    <a:moveTo>
                      <a:pt x="1015" y="75"/>
                    </a:moveTo>
                    <a:lnTo>
                      <a:pt x="1059" y="118"/>
                    </a:lnTo>
                    <a:lnTo>
                      <a:pt x="1083" y="162"/>
                    </a:lnTo>
                    <a:lnTo>
                      <a:pt x="1095" y="205"/>
                    </a:lnTo>
                    <a:lnTo>
                      <a:pt x="1091" y="249"/>
                    </a:lnTo>
                    <a:lnTo>
                      <a:pt x="1078" y="293"/>
                    </a:lnTo>
                    <a:lnTo>
                      <a:pt x="1054" y="337"/>
                    </a:lnTo>
                    <a:lnTo>
                      <a:pt x="1022" y="379"/>
                    </a:lnTo>
                    <a:lnTo>
                      <a:pt x="985" y="420"/>
                    </a:lnTo>
                    <a:lnTo>
                      <a:pt x="943" y="460"/>
                    </a:lnTo>
                    <a:lnTo>
                      <a:pt x="902" y="499"/>
                    </a:lnTo>
                    <a:lnTo>
                      <a:pt x="870" y="516"/>
                    </a:lnTo>
                    <a:lnTo>
                      <a:pt x="833" y="534"/>
                    </a:lnTo>
                    <a:lnTo>
                      <a:pt x="796" y="552"/>
                    </a:lnTo>
                    <a:lnTo>
                      <a:pt x="757" y="568"/>
                    </a:lnTo>
                    <a:lnTo>
                      <a:pt x="713" y="582"/>
                    </a:lnTo>
                    <a:lnTo>
                      <a:pt x="669" y="594"/>
                    </a:lnTo>
                    <a:lnTo>
                      <a:pt x="622" y="603"/>
                    </a:lnTo>
                    <a:lnTo>
                      <a:pt x="571" y="609"/>
                    </a:lnTo>
                    <a:lnTo>
                      <a:pt x="522" y="609"/>
                    </a:lnTo>
                    <a:lnTo>
                      <a:pt x="468" y="605"/>
                    </a:lnTo>
                    <a:lnTo>
                      <a:pt x="402" y="596"/>
                    </a:lnTo>
                    <a:lnTo>
                      <a:pt x="340" y="584"/>
                    </a:lnTo>
                    <a:lnTo>
                      <a:pt x="284" y="568"/>
                    </a:lnTo>
                    <a:lnTo>
                      <a:pt x="233" y="547"/>
                    </a:lnTo>
                    <a:lnTo>
                      <a:pt x="184" y="524"/>
                    </a:lnTo>
                    <a:lnTo>
                      <a:pt x="142" y="500"/>
                    </a:lnTo>
                    <a:lnTo>
                      <a:pt x="103" y="473"/>
                    </a:lnTo>
                    <a:lnTo>
                      <a:pt x="71" y="445"/>
                    </a:lnTo>
                    <a:lnTo>
                      <a:pt x="41" y="417"/>
                    </a:lnTo>
                    <a:lnTo>
                      <a:pt x="19" y="387"/>
                    </a:lnTo>
                    <a:lnTo>
                      <a:pt x="5" y="355"/>
                    </a:lnTo>
                    <a:lnTo>
                      <a:pt x="0" y="323"/>
                    </a:lnTo>
                    <a:lnTo>
                      <a:pt x="0" y="292"/>
                    </a:lnTo>
                    <a:lnTo>
                      <a:pt x="5" y="261"/>
                    </a:lnTo>
                    <a:lnTo>
                      <a:pt x="17" y="230"/>
                    </a:lnTo>
                    <a:lnTo>
                      <a:pt x="34" y="201"/>
                    </a:lnTo>
                    <a:lnTo>
                      <a:pt x="54" y="171"/>
                    </a:lnTo>
                    <a:lnTo>
                      <a:pt x="76" y="142"/>
                    </a:lnTo>
                    <a:lnTo>
                      <a:pt x="100" y="115"/>
                    </a:lnTo>
                    <a:lnTo>
                      <a:pt x="125" y="88"/>
                    </a:lnTo>
                    <a:lnTo>
                      <a:pt x="139" y="84"/>
                    </a:lnTo>
                    <a:lnTo>
                      <a:pt x="154" y="82"/>
                    </a:lnTo>
                    <a:lnTo>
                      <a:pt x="166" y="78"/>
                    </a:lnTo>
                    <a:lnTo>
                      <a:pt x="179" y="76"/>
                    </a:lnTo>
                    <a:lnTo>
                      <a:pt x="191" y="73"/>
                    </a:lnTo>
                    <a:lnTo>
                      <a:pt x="203" y="72"/>
                    </a:lnTo>
                    <a:lnTo>
                      <a:pt x="215" y="70"/>
                    </a:lnTo>
                    <a:lnTo>
                      <a:pt x="230" y="70"/>
                    </a:lnTo>
                    <a:lnTo>
                      <a:pt x="242" y="73"/>
                    </a:lnTo>
                    <a:lnTo>
                      <a:pt x="257" y="75"/>
                    </a:lnTo>
                    <a:lnTo>
                      <a:pt x="247" y="76"/>
                    </a:lnTo>
                    <a:lnTo>
                      <a:pt x="240" y="77"/>
                    </a:lnTo>
                    <a:lnTo>
                      <a:pt x="230" y="80"/>
                    </a:lnTo>
                    <a:lnTo>
                      <a:pt x="223" y="82"/>
                    </a:lnTo>
                    <a:lnTo>
                      <a:pt x="215" y="85"/>
                    </a:lnTo>
                    <a:lnTo>
                      <a:pt x="208" y="89"/>
                    </a:lnTo>
                    <a:lnTo>
                      <a:pt x="201" y="92"/>
                    </a:lnTo>
                    <a:lnTo>
                      <a:pt x="196" y="96"/>
                    </a:lnTo>
                    <a:lnTo>
                      <a:pt x="189" y="100"/>
                    </a:lnTo>
                    <a:lnTo>
                      <a:pt x="184" y="102"/>
                    </a:lnTo>
                    <a:lnTo>
                      <a:pt x="184" y="116"/>
                    </a:lnTo>
                    <a:lnTo>
                      <a:pt x="203" y="114"/>
                    </a:lnTo>
                    <a:lnTo>
                      <a:pt x="220" y="109"/>
                    </a:lnTo>
                    <a:lnTo>
                      <a:pt x="242" y="105"/>
                    </a:lnTo>
                    <a:lnTo>
                      <a:pt x="262" y="100"/>
                    </a:lnTo>
                    <a:lnTo>
                      <a:pt x="284" y="96"/>
                    </a:lnTo>
                    <a:lnTo>
                      <a:pt x="304" y="92"/>
                    </a:lnTo>
                    <a:lnTo>
                      <a:pt x="328" y="91"/>
                    </a:lnTo>
                    <a:lnTo>
                      <a:pt x="350" y="90"/>
                    </a:lnTo>
                    <a:lnTo>
                      <a:pt x="375" y="92"/>
                    </a:lnTo>
                    <a:lnTo>
                      <a:pt x="397" y="96"/>
                    </a:lnTo>
                    <a:lnTo>
                      <a:pt x="404" y="93"/>
                    </a:lnTo>
                    <a:lnTo>
                      <a:pt x="407" y="90"/>
                    </a:lnTo>
                    <a:lnTo>
                      <a:pt x="409" y="88"/>
                    </a:lnTo>
                    <a:lnTo>
                      <a:pt x="409" y="84"/>
                    </a:lnTo>
                    <a:lnTo>
                      <a:pt x="409" y="82"/>
                    </a:lnTo>
                    <a:lnTo>
                      <a:pt x="407" y="78"/>
                    </a:lnTo>
                    <a:lnTo>
                      <a:pt x="404" y="76"/>
                    </a:lnTo>
                    <a:lnTo>
                      <a:pt x="402" y="73"/>
                    </a:lnTo>
                    <a:lnTo>
                      <a:pt x="399" y="70"/>
                    </a:lnTo>
                    <a:lnTo>
                      <a:pt x="397" y="67"/>
                    </a:lnTo>
                    <a:lnTo>
                      <a:pt x="394" y="67"/>
                    </a:lnTo>
                    <a:lnTo>
                      <a:pt x="392" y="67"/>
                    </a:lnTo>
                    <a:lnTo>
                      <a:pt x="390" y="67"/>
                    </a:lnTo>
                    <a:lnTo>
                      <a:pt x="387" y="67"/>
                    </a:lnTo>
                    <a:lnTo>
                      <a:pt x="385" y="66"/>
                    </a:lnTo>
                    <a:lnTo>
                      <a:pt x="380" y="66"/>
                    </a:lnTo>
                    <a:lnTo>
                      <a:pt x="377" y="65"/>
                    </a:lnTo>
                    <a:lnTo>
                      <a:pt x="375" y="65"/>
                    </a:lnTo>
                    <a:lnTo>
                      <a:pt x="372" y="64"/>
                    </a:lnTo>
                    <a:lnTo>
                      <a:pt x="372" y="61"/>
                    </a:lnTo>
                    <a:lnTo>
                      <a:pt x="372" y="58"/>
                    </a:lnTo>
                    <a:lnTo>
                      <a:pt x="426" y="52"/>
                    </a:lnTo>
                    <a:lnTo>
                      <a:pt x="483" y="46"/>
                    </a:lnTo>
                    <a:lnTo>
                      <a:pt x="537" y="42"/>
                    </a:lnTo>
                    <a:lnTo>
                      <a:pt x="590" y="36"/>
                    </a:lnTo>
                    <a:lnTo>
                      <a:pt x="647" y="29"/>
                    </a:lnTo>
                    <a:lnTo>
                      <a:pt x="701" y="24"/>
                    </a:lnTo>
                    <a:lnTo>
                      <a:pt x="755" y="18"/>
                    </a:lnTo>
                    <a:lnTo>
                      <a:pt x="811" y="12"/>
                    </a:lnTo>
                    <a:lnTo>
                      <a:pt x="865" y="6"/>
                    </a:lnTo>
                    <a:lnTo>
                      <a:pt x="919" y="0"/>
                    </a:lnTo>
                    <a:lnTo>
                      <a:pt x="1015" y="75"/>
                    </a:lnTo>
                    <a:lnTo>
                      <a:pt x="1015" y="75"/>
                    </a:lnTo>
                    <a:close/>
                  </a:path>
                </a:pathLst>
              </a:custGeom>
              <a:solidFill>
                <a:srgbClr val="E2FF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486" name="Freeform 30"/>
              <p:cNvSpPr>
                <a:spLocks/>
              </p:cNvSpPr>
              <p:nvPr/>
            </p:nvSpPr>
            <p:spPr bwMode="auto">
              <a:xfrm>
                <a:off x="3049" y="403"/>
                <a:ext cx="238" cy="47"/>
              </a:xfrm>
              <a:custGeom>
                <a:avLst/>
                <a:gdLst>
                  <a:gd name="T0" fmla="*/ 238 w 238"/>
                  <a:gd name="T1" fmla="*/ 34 h 47"/>
                  <a:gd name="T2" fmla="*/ 238 w 238"/>
                  <a:gd name="T3" fmla="*/ 47 h 47"/>
                  <a:gd name="T4" fmla="*/ 216 w 238"/>
                  <a:gd name="T5" fmla="*/ 44 h 47"/>
                  <a:gd name="T6" fmla="*/ 192 w 238"/>
                  <a:gd name="T7" fmla="*/ 41 h 47"/>
                  <a:gd name="T8" fmla="*/ 167 w 238"/>
                  <a:gd name="T9" fmla="*/ 39 h 47"/>
                  <a:gd name="T10" fmla="*/ 143 w 238"/>
                  <a:gd name="T11" fmla="*/ 36 h 47"/>
                  <a:gd name="T12" fmla="*/ 118 w 238"/>
                  <a:gd name="T13" fmla="*/ 35 h 47"/>
                  <a:gd name="T14" fmla="*/ 94 w 238"/>
                  <a:gd name="T15" fmla="*/ 35 h 47"/>
                  <a:gd name="T16" fmla="*/ 69 w 238"/>
                  <a:gd name="T17" fmla="*/ 36 h 47"/>
                  <a:gd name="T18" fmla="*/ 45 w 238"/>
                  <a:gd name="T19" fmla="*/ 37 h 47"/>
                  <a:gd name="T20" fmla="*/ 22 w 238"/>
                  <a:gd name="T21" fmla="*/ 41 h 47"/>
                  <a:gd name="T22" fmla="*/ 0 w 238"/>
                  <a:gd name="T23" fmla="*/ 47 h 47"/>
                  <a:gd name="T24" fmla="*/ 3 w 238"/>
                  <a:gd name="T25" fmla="*/ 40 h 47"/>
                  <a:gd name="T26" fmla="*/ 8 w 238"/>
                  <a:gd name="T27" fmla="*/ 33 h 47"/>
                  <a:gd name="T28" fmla="*/ 15 w 238"/>
                  <a:gd name="T29" fmla="*/ 27 h 47"/>
                  <a:gd name="T30" fmla="*/ 25 w 238"/>
                  <a:gd name="T31" fmla="*/ 23 h 47"/>
                  <a:gd name="T32" fmla="*/ 37 w 238"/>
                  <a:gd name="T33" fmla="*/ 18 h 47"/>
                  <a:gd name="T34" fmla="*/ 49 w 238"/>
                  <a:gd name="T35" fmla="*/ 13 h 47"/>
                  <a:gd name="T36" fmla="*/ 62 w 238"/>
                  <a:gd name="T37" fmla="*/ 10 h 47"/>
                  <a:gd name="T38" fmla="*/ 74 w 238"/>
                  <a:gd name="T39" fmla="*/ 7 h 47"/>
                  <a:gd name="T40" fmla="*/ 89 w 238"/>
                  <a:gd name="T41" fmla="*/ 3 h 47"/>
                  <a:gd name="T42" fmla="*/ 98 w 238"/>
                  <a:gd name="T43" fmla="*/ 0 h 47"/>
                  <a:gd name="T44" fmla="*/ 116 w 238"/>
                  <a:gd name="T45" fmla="*/ 0 h 47"/>
                  <a:gd name="T46" fmla="*/ 133 w 238"/>
                  <a:gd name="T47" fmla="*/ 0 h 47"/>
                  <a:gd name="T48" fmla="*/ 147 w 238"/>
                  <a:gd name="T49" fmla="*/ 1 h 47"/>
                  <a:gd name="T50" fmla="*/ 162 w 238"/>
                  <a:gd name="T51" fmla="*/ 4 h 47"/>
                  <a:gd name="T52" fmla="*/ 177 w 238"/>
                  <a:gd name="T53" fmla="*/ 8 h 47"/>
                  <a:gd name="T54" fmla="*/ 189 w 238"/>
                  <a:gd name="T55" fmla="*/ 12 h 47"/>
                  <a:gd name="T56" fmla="*/ 201 w 238"/>
                  <a:gd name="T57" fmla="*/ 17 h 47"/>
                  <a:gd name="T58" fmla="*/ 214 w 238"/>
                  <a:gd name="T59" fmla="*/ 23 h 47"/>
                  <a:gd name="T60" fmla="*/ 226 w 238"/>
                  <a:gd name="T61" fmla="*/ 28 h 47"/>
                  <a:gd name="T62" fmla="*/ 238 w 238"/>
                  <a:gd name="T63" fmla="*/ 34 h 47"/>
                  <a:gd name="T64" fmla="*/ 238 w 238"/>
                  <a:gd name="T65" fmla="*/ 34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38" h="47">
                    <a:moveTo>
                      <a:pt x="238" y="34"/>
                    </a:moveTo>
                    <a:lnTo>
                      <a:pt x="238" y="47"/>
                    </a:lnTo>
                    <a:lnTo>
                      <a:pt x="216" y="44"/>
                    </a:lnTo>
                    <a:lnTo>
                      <a:pt x="192" y="41"/>
                    </a:lnTo>
                    <a:lnTo>
                      <a:pt x="167" y="39"/>
                    </a:lnTo>
                    <a:lnTo>
                      <a:pt x="143" y="36"/>
                    </a:lnTo>
                    <a:lnTo>
                      <a:pt x="118" y="35"/>
                    </a:lnTo>
                    <a:lnTo>
                      <a:pt x="94" y="35"/>
                    </a:lnTo>
                    <a:lnTo>
                      <a:pt x="69" y="36"/>
                    </a:lnTo>
                    <a:lnTo>
                      <a:pt x="45" y="37"/>
                    </a:lnTo>
                    <a:lnTo>
                      <a:pt x="22" y="41"/>
                    </a:lnTo>
                    <a:lnTo>
                      <a:pt x="0" y="47"/>
                    </a:lnTo>
                    <a:lnTo>
                      <a:pt x="3" y="40"/>
                    </a:lnTo>
                    <a:lnTo>
                      <a:pt x="8" y="33"/>
                    </a:lnTo>
                    <a:lnTo>
                      <a:pt x="15" y="27"/>
                    </a:lnTo>
                    <a:lnTo>
                      <a:pt x="25" y="23"/>
                    </a:lnTo>
                    <a:lnTo>
                      <a:pt x="37" y="18"/>
                    </a:lnTo>
                    <a:lnTo>
                      <a:pt x="49" y="13"/>
                    </a:lnTo>
                    <a:lnTo>
                      <a:pt x="62" y="10"/>
                    </a:lnTo>
                    <a:lnTo>
                      <a:pt x="74" y="7"/>
                    </a:lnTo>
                    <a:lnTo>
                      <a:pt x="89" y="3"/>
                    </a:lnTo>
                    <a:lnTo>
                      <a:pt x="98" y="0"/>
                    </a:lnTo>
                    <a:lnTo>
                      <a:pt x="116" y="0"/>
                    </a:lnTo>
                    <a:lnTo>
                      <a:pt x="133" y="0"/>
                    </a:lnTo>
                    <a:lnTo>
                      <a:pt x="147" y="1"/>
                    </a:lnTo>
                    <a:lnTo>
                      <a:pt x="162" y="4"/>
                    </a:lnTo>
                    <a:lnTo>
                      <a:pt x="177" y="8"/>
                    </a:lnTo>
                    <a:lnTo>
                      <a:pt x="189" y="12"/>
                    </a:lnTo>
                    <a:lnTo>
                      <a:pt x="201" y="17"/>
                    </a:lnTo>
                    <a:lnTo>
                      <a:pt x="214" y="23"/>
                    </a:lnTo>
                    <a:lnTo>
                      <a:pt x="226" y="28"/>
                    </a:lnTo>
                    <a:lnTo>
                      <a:pt x="238" y="34"/>
                    </a:lnTo>
                    <a:lnTo>
                      <a:pt x="238" y="34"/>
                    </a:lnTo>
                    <a:close/>
                  </a:path>
                </a:pathLst>
              </a:custGeom>
              <a:solidFill>
                <a:srgbClr val="0019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487" name="Freeform 31"/>
              <p:cNvSpPr>
                <a:spLocks/>
              </p:cNvSpPr>
              <p:nvPr/>
            </p:nvSpPr>
            <p:spPr bwMode="auto">
              <a:xfrm>
                <a:off x="2201" y="450"/>
                <a:ext cx="285" cy="209"/>
              </a:xfrm>
              <a:custGeom>
                <a:avLst/>
                <a:gdLst>
                  <a:gd name="T0" fmla="*/ 270 w 285"/>
                  <a:gd name="T1" fmla="*/ 19 h 209"/>
                  <a:gd name="T2" fmla="*/ 238 w 285"/>
                  <a:gd name="T3" fmla="*/ 59 h 209"/>
                  <a:gd name="T4" fmla="*/ 209 w 285"/>
                  <a:gd name="T5" fmla="*/ 100 h 209"/>
                  <a:gd name="T6" fmla="*/ 184 w 285"/>
                  <a:gd name="T7" fmla="*/ 141 h 209"/>
                  <a:gd name="T8" fmla="*/ 169 w 285"/>
                  <a:gd name="T9" fmla="*/ 184 h 209"/>
                  <a:gd name="T10" fmla="*/ 157 w 285"/>
                  <a:gd name="T11" fmla="*/ 208 h 209"/>
                  <a:gd name="T12" fmla="*/ 138 w 285"/>
                  <a:gd name="T13" fmla="*/ 209 h 209"/>
                  <a:gd name="T14" fmla="*/ 116 w 285"/>
                  <a:gd name="T15" fmla="*/ 206 h 209"/>
                  <a:gd name="T16" fmla="*/ 93 w 285"/>
                  <a:gd name="T17" fmla="*/ 203 h 209"/>
                  <a:gd name="T18" fmla="*/ 74 w 285"/>
                  <a:gd name="T19" fmla="*/ 198 h 209"/>
                  <a:gd name="T20" fmla="*/ 54 w 285"/>
                  <a:gd name="T21" fmla="*/ 190 h 209"/>
                  <a:gd name="T22" fmla="*/ 42 w 285"/>
                  <a:gd name="T23" fmla="*/ 180 h 209"/>
                  <a:gd name="T24" fmla="*/ 37 w 285"/>
                  <a:gd name="T25" fmla="*/ 168 h 209"/>
                  <a:gd name="T26" fmla="*/ 42 w 285"/>
                  <a:gd name="T27" fmla="*/ 156 h 209"/>
                  <a:gd name="T28" fmla="*/ 54 w 285"/>
                  <a:gd name="T29" fmla="*/ 145 h 209"/>
                  <a:gd name="T30" fmla="*/ 69 w 285"/>
                  <a:gd name="T31" fmla="*/ 136 h 209"/>
                  <a:gd name="T32" fmla="*/ 76 w 285"/>
                  <a:gd name="T33" fmla="*/ 132 h 209"/>
                  <a:gd name="T34" fmla="*/ 89 w 285"/>
                  <a:gd name="T35" fmla="*/ 130 h 209"/>
                  <a:gd name="T36" fmla="*/ 98 w 285"/>
                  <a:gd name="T37" fmla="*/ 128 h 209"/>
                  <a:gd name="T38" fmla="*/ 101 w 285"/>
                  <a:gd name="T39" fmla="*/ 122 h 209"/>
                  <a:gd name="T40" fmla="*/ 89 w 285"/>
                  <a:gd name="T41" fmla="*/ 115 h 209"/>
                  <a:gd name="T42" fmla="*/ 69 w 285"/>
                  <a:gd name="T43" fmla="*/ 114 h 209"/>
                  <a:gd name="T44" fmla="*/ 49 w 285"/>
                  <a:gd name="T45" fmla="*/ 116 h 209"/>
                  <a:gd name="T46" fmla="*/ 32 w 285"/>
                  <a:gd name="T47" fmla="*/ 118 h 209"/>
                  <a:gd name="T48" fmla="*/ 13 w 285"/>
                  <a:gd name="T49" fmla="*/ 117 h 209"/>
                  <a:gd name="T50" fmla="*/ 0 w 285"/>
                  <a:gd name="T51" fmla="*/ 102 h 209"/>
                  <a:gd name="T52" fmla="*/ 8 w 285"/>
                  <a:gd name="T53" fmla="*/ 80 h 209"/>
                  <a:gd name="T54" fmla="*/ 27 w 285"/>
                  <a:gd name="T55" fmla="*/ 56 h 209"/>
                  <a:gd name="T56" fmla="*/ 57 w 285"/>
                  <a:gd name="T57" fmla="*/ 35 h 209"/>
                  <a:gd name="T58" fmla="*/ 93 w 285"/>
                  <a:gd name="T59" fmla="*/ 18 h 209"/>
                  <a:gd name="T60" fmla="*/ 133 w 285"/>
                  <a:gd name="T61" fmla="*/ 10 h 209"/>
                  <a:gd name="T62" fmla="*/ 167 w 285"/>
                  <a:gd name="T63" fmla="*/ 8 h 209"/>
                  <a:gd name="T64" fmla="*/ 201 w 285"/>
                  <a:gd name="T65" fmla="*/ 5 h 209"/>
                  <a:gd name="T66" fmla="*/ 236 w 285"/>
                  <a:gd name="T67" fmla="*/ 3 h 209"/>
                  <a:gd name="T68" fmla="*/ 270 w 285"/>
                  <a:gd name="T69" fmla="*/ 1 h 209"/>
                  <a:gd name="T70" fmla="*/ 285 w 285"/>
                  <a:gd name="T71" fmla="*/ 0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85" h="209">
                    <a:moveTo>
                      <a:pt x="285" y="0"/>
                    </a:moveTo>
                    <a:lnTo>
                      <a:pt x="270" y="19"/>
                    </a:lnTo>
                    <a:lnTo>
                      <a:pt x="253" y="38"/>
                    </a:lnTo>
                    <a:lnTo>
                      <a:pt x="238" y="59"/>
                    </a:lnTo>
                    <a:lnTo>
                      <a:pt x="221" y="80"/>
                    </a:lnTo>
                    <a:lnTo>
                      <a:pt x="209" y="100"/>
                    </a:lnTo>
                    <a:lnTo>
                      <a:pt x="194" y="121"/>
                    </a:lnTo>
                    <a:lnTo>
                      <a:pt x="184" y="141"/>
                    </a:lnTo>
                    <a:lnTo>
                      <a:pt x="174" y="162"/>
                    </a:lnTo>
                    <a:lnTo>
                      <a:pt x="169" y="184"/>
                    </a:lnTo>
                    <a:lnTo>
                      <a:pt x="167" y="205"/>
                    </a:lnTo>
                    <a:lnTo>
                      <a:pt x="157" y="208"/>
                    </a:lnTo>
                    <a:lnTo>
                      <a:pt x="147" y="209"/>
                    </a:lnTo>
                    <a:lnTo>
                      <a:pt x="138" y="209"/>
                    </a:lnTo>
                    <a:lnTo>
                      <a:pt x="125" y="208"/>
                    </a:lnTo>
                    <a:lnTo>
                      <a:pt x="116" y="206"/>
                    </a:lnTo>
                    <a:lnTo>
                      <a:pt x="103" y="205"/>
                    </a:lnTo>
                    <a:lnTo>
                      <a:pt x="93" y="203"/>
                    </a:lnTo>
                    <a:lnTo>
                      <a:pt x="84" y="201"/>
                    </a:lnTo>
                    <a:lnTo>
                      <a:pt x="74" y="198"/>
                    </a:lnTo>
                    <a:lnTo>
                      <a:pt x="64" y="196"/>
                    </a:lnTo>
                    <a:lnTo>
                      <a:pt x="54" y="190"/>
                    </a:lnTo>
                    <a:lnTo>
                      <a:pt x="47" y="185"/>
                    </a:lnTo>
                    <a:lnTo>
                      <a:pt x="42" y="180"/>
                    </a:lnTo>
                    <a:lnTo>
                      <a:pt x="40" y="174"/>
                    </a:lnTo>
                    <a:lnTo>
                      <a:pt x="37" y="168"/>
                    </a:lnTo>
                    <a:lnTo>
                      <a:pt x="40" y="162"/>
                    </a:lnTo>
                    <a:lnTo>
                      <a:pt x="42" y="156"/>
                    </a:lnTo>
                    <a:lnTo>
                      <a:pt x="47" y="150"/>
                    </a:lnTo>
                    <a:lnTo>
                      <a:pt x="54" y="145"/>
                    </a:lnTo>
                    <a:lnTo>
                      <a:pt x="64" y="138"/>
                    </a:lnTo>
                    <a:lnTo>
                      <a:pt x="69" y="136"/>
                    </a:lnTo>
                    <a:lnTo>
                      <a:pt x="71" y="133"/>
                    </a:lnTo>
                    <a:lnTo>
                      <a:pt x="76" y="132"/>
                    </a:lnTo>
                    <a:lnTo>
                      <a:pt x="84" y="131"/>
                    </a:lnTo>
                    <a:lnTo>
                      <a:pt x="89" y="130"/>
                    </a:lnTo>
                    <a:lnTo>
                      <a:pt x="93" y="129"/>
                    </a:lnTo>
                    <a:lnTo>
                      <a:pt x="98" y="128"/>
                    </a:lnTo>
                    <a:lnTo>
                      <a:pt x="101" y="125"/>
                    </a:lnTo>
                    <a:lnTo>
                      <a:pt x="101" y="122"/>
                    </a:lnTo>
                    <a:lnTo>
                      <a:pt x="98" y="117"/>
                    </a:lnTo>
                    <a:lnTo>
                      <a:pt x="89" y="115"/>
                    </a:lnTo>
                    <a:lnTo>
                      <a:pt x="79" y="114"/>
                    </a:lnTo>
                    <a:lnTo>
                      <a:pt x="69" y="114"/>
                    </a:lnTo>
                    <a:lnTo>
                      <a:pt x="59" y="115"/>
                    </a:lnTo>
                    <a:lnTo>
                      <a:pt x="49" y="116"/>
                    </a:lnTo>
                    <a:lnTo>
                      <a:pt x="42" y="118"/>
                    </a:lnTo>
                    <a:lnTo>
                      <a:pt x="32" y="118"/>
                    </a:lnTo>
                    <a:lnTo>
                      <a:pt x="22" y="118"/>
                    </a:lnTo>
                    <a:lnTo>
                      <a:pt x="13" y="117"/>
                    </a:lnTo>
                    <a:lnTo>
                      <a:pt x="3" y="114"/>
                    </a:lnTo>
                    <a:lnTo>
                      <a:pt x="0" y="102"/>
                    </a:lnTo>
                    <a:lnTo>
                      <a:pt x="3" y="91"/>
                    </a:lnTo>
                    <a:lnTo>
                      <a:pt x="8" y="80"/>
                    </a:lnTo>
                    <a:lnTo>
                      <a:pt x="15" y="67"/>
                    </a:lnTo>
                    <a:lnTo>
                      <a:pt x="27" y="56"/>
                    </a:lnTo>
                    <a:lnTo>
                      <a:pt x="40" y="45"/>
                    </a:lnTo>
                    <a:lnTo>
                      <a:pt x="57" y="35"/>
                    </a:lnTo>
                    <a:lnTo>
                      <a:pt x="74" y="26"/>
                    </a:lnTo>
                    <a:lnTo>
                      <a:pt x="93" y="18"/>
                    </a:lnTo>
                    <a:lnTo>
                      <a:pt x="116" y="11"/>
                    </a:lnTo>
                    <a:lnTo>
                      <a:pt x="133" y="10"/>
                    </a:lnTo>
                    <a:lnTo>
                      <a:pt x="150" y="9"/>
                    </a:lnTo>
                    <a:lnTo>
                      <a:pt x="167" y="8"/>
                    </a:lnTo>
                    <a:lnTo>
                      <a:pt x="184" y="6"/>
                    </a:lnTo>
                    <a:lnTo>
                      <a:pt x="201" y="5"/>
                    </a:lnTo>
                    <a:lnTo>
                      <a:pt x="218" y="4"/>
                    </a:lnTo>
                    <a:lnTo>
                      <a:pt x="236" y="3"/>
                    </a:lnTo>
                    <a:lnTo>
                      <a:pt x="253" y="2"/>
                    </a:lnTo>
                    <a:lnTo>
                      <a:pt x="270" y="1"/>
                    </a:lnTo>
                    <a:lnTo>
                      <a:pt x="285" y="0"/>
                    </a:lnTo>
                    <a:lnTo>
                      <a:pt x="285" y="0"/>
                    </a:ln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488" name="Freeform 32"/>
              <p:cNvSpPr>
                <a:spLocks/>
              </p:cNvSpPr>
              <p:nvPr/>
            </p:nvSpPr>
            <p:spPr bwMode="auto">
              <a:xfrm>
                <a:off x="3059" y="478"/>
                <a:ext cx="177" cy="119"/>
              </a:xfrm>
              <a:custGeom>
                <a:avLst/>
                <a:gdLst>
                  <a:gd name="T0" fmla="*/ 177 w 177"/>
                  <a:gd name="T1" fmla="*/ 74 h 119"/>
                  <a:gd name="T2" fmla="*/ 172 w 177"/>
                  <a:gd name="T3" fmla="*/ 79 h 119"/>
                  <a:gd name="T4" fmla="*/ 167 w 177"/>
                  <a:gd name="T5" fmla="*/ 85 h 119"/>
                  <a:gd name="T6" fmla="*/ 160 w 177"/>
                  <a:gd name="T7" fmla="*/ 89 h 119"/>
                  <a:gd name="T8" fmla="*/ 155 w 177"/>
                  <a:gd name="T9" fmla="*/ 95 h 119"/>
                  <a:gd name="T10" fmla="*/ 150 w 177"/>
                  <a:gd name="T11" fmla="*/ 100 h 119"/>
                  <a:gd name="T12" fmla="*/ 142 w 177"/>
                  <a:gd name="T13" fmla="*/ 104 h 119"/>
                  <a:gd name="T14" fmla="*/ 135 w 177"/>
                  <a:gd name="T15" fmla="*/ 109 h 119"/>
                  <a:gd name="T16" fmla="*/ 128 w 177"/>
                  <a:gd name="T17" fmla="*/ 113 h 119"/>
                  <a:gd name="T18" fmla="*/ 115 w 177"/>
                  <a:gd name="T19" fmla="*/ 117 h 119"/>
                  <a:gd name="T20" fmla="*/ 103 w 177"/>
                  <a:gd name="T21" fmla="*/ 119 h 119"/>
                  <a:gd name="T22" fmla="*/ 93 w 177"/>
                  <a:gd name="T23" fmla="*/ 118 h 119"/>
                  <a:gd name="T24" fmla="*/ 81 w 177"/>
                  <a:gd name="T25" fmla="*/ 117 h 119"/>
                  <a:gd name="T26" fmla="*/ 71 w 177"/>
                  <a:gd name="T27" fmla="*/ 114 h 119"/>
                  <a:gd name="T28" fmla="*/ 59 w 177"/>
                  <a:gd name="T29" fmla="*/ 112 h 119"/>
                  <a:gd name="T30" fmla="*/ 49 w 177"/>
                  <a:gd name="T31" fmla="*/ 109 h 119"/>
                  <a:gd name="T32" fmla="*/ 39 w 177"/>
                  <a:gd name="T33" fmla="*/ 104 h 119"/>
                  <a:gd name="T34" fmla="*/ 30 w 177"/>
                  <a:gd name="T35" fmla="*/ 101 h 119"/>
                  <a:gd name="T36" fmla="*/ 22 w 177"/>
                  <a:gd name="T37" fmla="*/ 96 h 119"/>
                  <a:gd name="T38" fmla="*/ 15 w 177"/>
                  <a:gd name="T39" fmla="*/ 92 h 119"/>
                  <a:gd name="T40" fmla="*/ 8 w 177"/>
                  <a:gd name="T41" fmla="*/ 86 h 119"/>
                  <a:gd name="T42" fmla="*/ 5 w 177"/>
                  <a:gd name="T43" fmla="*/ 78 h 119"/>
                  <a:gd name="T44" fmla="*/ 3 w 177"/>
                  <a:gd name="T45" fmla="*/ 69 h 119"/>
                  <a:gd name="T46" fmla="*/ 0 w 177"/>
                  <a:gd name="T47" fmla="*/ 58 h 119"/>
                  <a:gd name="T48" fmla="*/ 0 w 177"/>
                  <a:gd name="T49" fmla="*/ 48 h 119"/>
                  <a:gd name="T50" fmla="*/ 0 w 177"/>
                  <a:gd name="T51" fmla="*/ 38 h 119"/>
                  <a:gd name="T52" fmla="*/ 5 w 177"/>
                  <a:gd name="T53" fmla="*/ 28 h 119"/>
                  <a:gd name="T54" fmla="*/ 12 w 177"/>
                  <a:gd name="T55" fmla="*/ 18 h 119"/>
                  <a:gd name="T56" fmla="*/ 22 w 177"/>
                  <a:gd name="T57" fmla="*/ 10 h 119"/>
                  <a:gd name="T58" fmla="*/ 39 w 177"/>
                  <a:gd name="T59" fmla="*/ 5 h 119"/>
                  <a:gd name="T60" fmla="*/ 59 w 177"/>
                  <a:gd name="T61" fmla="*/ 0 h 119"/>
                  <a:gd name="T62" fmla="*/ 84 w 177"/>
                  <a:gd name="T63" fmla="*/ 2 h 119"/>
                  <a:gd name="T64" fmla="*/ 103 w 177"/>
                  <a:gd name="T65" fmla="*/ 7 h 119"/>
                  <a:gd name="T66" fmla="*/ 120 w 177"/>
                  <a:gd name="T67" fmla="*/ 12 h 119"/>
                  <a:gd name="T68" fmla="*/ 135 w 177"/>
                  <a:gd name="T69" fmla="*/ 18 h 119"/>
                  <a:gd name="T70" fmla="*/ 145 w 177"/>
                  <a:gd name="T71" fmla="*/ 26 h 119"/>
                  <a:gd name="T72" fmla="*/ 155 w 177"/>
                  <a:gd name="T73" fmla="*/ 36 h 119"/>
                  <a:gd name="T74" fmla="*/ 162 w 177"/>
                  <a:gd name="T75" fmla="*/ 45 h 119"/>
                  <a:gd name="T76" fmla="*/ 167 w 177"/>
                  <a:gd name="T77" fmla="*/ 55 h 119"/>
                  <a:gd name="T78" fmla="*/ 172 w 177"/>
                  <a:gd name="T79" fmla="*/ 64 h 119"/>
                  <a:gd name="T80" fmla="*/ 177 w 177"/>
                  <a:gd name="T81" fmla="*/ 74 h 119"/>
                  <a:gd name="T82" fmla="*/ 177 w 177"/>
                  <a:gd name="T83" fmla="*/ 74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77" h="119">
                    <a:moveTo>
                      <a:pt x="177" y="74"/>
                    </a:moveTo>
                    <a:lnTo>
                      <a:pt x="172" y="79"/>
                    </a:lnTo>
                    <a:lnTo>
                      <a:pt x="167" y="85"/>
                    </a:lnTo>
                    <a:lnTo>
                      <a:pt x="160" y="89"/>
                    </a:lnTo>
                    <a:lnTo>
                      <a:pt x="155" y="95"/>
                    </a:lnTo>
                    <a:lnTo>
                      <a:pt x="150" y="100"/>
                    </a:lnTo>
                    <a:lnTo>
                      <a:pt x="142" y="104"/>
                    </a:lnTo>
                    <a:lnTo>
                      <a:pt x="135" y="109"/>
                    </a:lnTo>
                    <a:lnTo>
                      <a:pt x="128" y="113"/>
                    </a:lnTo>
                    <a:lnTo>
                      <a:pt x="115" y="117"/>
                    </a:lnTo>
                    <a:lnTo>
                      <a:pt x="103" y="119"/>
                    </a:lnTo>
                    <a:lnTo>
                      <a:pt x="93" y="118"/>
                    </a:lnTo>
                    <a:lnTo>
                      <a:pt x="81" y="117"/>
                    </a:lnTo>
                    <a:lnTo>
                      <a:pt x="71" y="114"/>
                    </a:lnTo>
                    <a:lnTo>
                      <a:pt x="59" y="112"/>
                    </a:lnTo>
                    <a:lnTo>
                      <a:pt x="49" y="109"/>
                    </a:lnTo>
                    <a:lnTo>
                      <a:pt x="39" y="104"/>
                    </a:lnTo>
                    <a:lnTo>
                      <a:pt x="30" y="101"/>
                    </a:lnTo>
                    <a:lnTo>
                      <a:pt x="22" y="96"/>
                    </a:lnTo>
                    <a:lnTo>
                      <a:pt x="15" y="92"/>
                    </a:lnTo>
                    <a:lnTo>
                      <a:pt x="8" y="86"/>
                    </a:lnTo>
                    <a:lnTo>
                      <a:pt x="5" y="78"/>
                    </a:lnTo>
                    <a:lnTo>
                      <a:pt x="3" y="69"/>
                    </a:lnTo>
                    <a:lnTo>
                      <a:pt x="0" y="58"/>
                    </a:lnTo>
                    <a:lnTo>
                      <a:pt x="0" y="48"/>
                    </a:lnTo>
                    <a:lnTo>
                      <a:pt x="0" y="38"/>
                    </a:lnTo>
                    <a:lnTo>
                      <a:pt x="5" y="28"/>
                    </a:lnTo>
                    <a:lnTo>
                      <a:pt x="12" y="18"/>
                    </a:lnTo>
                    <a:lnTo>
                      <a:pt x="22" y="10"/>
                    </a:lnTo>
                    <a:lnTo>
                      <a:pt x="39" y="5"/>
                    </a:lnTo>
                    <a:lnTo>
                      <a:pt x="59" y="0"/>
                    </a:lnTo>
                    <a:lnTo>
                      <a:pt x="84" y="2"/>
                    </a:lnTo>
                    <a:lnTo>
                      <a:pt x="103" y="7"/>
                    </a:lnTo>
                    <a:lnTo>
                      <a:pt x="120" y="12"/>
                    </a:lnTo>
                    <a:lnTo>
                      <a:pt x="135" y="18"/>
                    </a:lnTo>
                    <a:lnTo>
                      <a:pt x="145" y="26"/>
                    </a:lnTo>
                    <a:lnTo>
                      <a:pt x="155" y="36"/>
                    </a:lnTo>
                    <a:lnTo>
                      <a:pt x="162" y="45"/>
                    </a:lnTo>
                    <a:lnTo>
                      <a:pt x="167" y="55"/>
                    </a:lnTo>
                    <a:lnTo>
                      <a:pt x="172" y="64"/>
                    </a:lnTo>
                    <a:lnTo>
                      <a:pt x="177" y="74"/>
                    </a:lnTo>
                    <a:lnTo>
                      <a:pt x="177" y="74"/>
                    </a:lnTo>
                    <a:close/>
                  </a:path>
                </a:pathLst>
              </a:custGeom>
              <a:solidFill>
                <a:srgbClr val="0019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489" name="Freeform 33"/>
              <p:cNvSpPr>
                <a:spLocks/>
              </p:cNvSpPr>
              <p:nvPr/>
            </p:nvSpPr>
            <p:spPr bwMode="auto">
              <a:xfrm>
                <a:off x="2618" y="498"/>
                <a:ext cx="169" cy="117"/>
              </a:xfrm>
              <a:custGeom>
                <a:avLst/>
                <a:gdLst>
                  <a:gd name="T0" fmla="*/ 167 w 169"/>
                  <a:gd name="T1" fmla="*/ 25 h 117"/>
                  <a:gd name="T2" fmla="*/ 169 w 169"/>
                  <a:gd name="T3" fmla="*/ 36 h 117"/>
                  <a:gd name="T4" fmla="*/ 169 w 169"/>
                  <a:gd name="T5" fmla="*/ 46 h 117"/>
                  <a:gd name="T6" fmla="*/ 167 w 169"/>
                  <a:gd name="T7" fmla="*/ 58 h 117"/>
                  <a:gd name="T8" fmla="*/ 164 w 169"/>
                  <a:gd name="T9" fmla="*/ 68 h 117"/>
                  <a:gd name="T10" fmla="*/ 159 w 169"/>
                  <a:gd name="T11" fmla="*/ 77 h 117"/>
                  <a:gd name="T12" fmla="*/ 154 w 169"/>
                  <a:gd name="T13" fmla="*/ 88 h 117"/>
                  <a:gd name="T14" fmla="*/ 145 w 169"/>
                  <a:gd name="T15" fmla="*/ 96 h 117"/>
                  <a:gd name="T16" fmla="*/ 132 w 169"/>
                  <a:gd name="T17" fmla="*/ 104 h 117"/>
                  <a:gd name="T18" fmla="*/ 115 w 169"/>
                  <a:gd name="T19" fmla="*/ 110 h 117"/>
                  <a:gd name="T20" fmla="*/ 96 w 169"/>
                  <a:gd name="T21" fmla="*/ 116 h 117"/>
                  <a:gd name="T22" fmla="*/ 83 w 169"/>
                  <a:gd name="T23" fmla="*/ 117 h 117"/>
                  <a:gd name="T24" fmla="*/ 71 w 169"/>
                  <a:gd name="T25" fmla="*/ 116 h 117"/>
                  <a:gd name="T26" fmla="*/ 59 w 169"/>
                  <a:gd name="T27" fmla="*/ 115 h 117"/>
                  <a:gd name="T28" fmla="*/ 52 w 169"/>
                  <a:gd name="T29" fmla="*/ 112 h 117"/>
                  <a:gd name="T30" fmla="*/ 42 w 169"/>
                  <a:gd name="T31" fmla="*/ 108 h 117"/>
                  <a:gd name="T32" fmla="*/ 37 w 169"/>
                  <a:gd name="T33" fmla="*/ 105 h 117"/>
                  <a:gd name="T34" fmla="*/ 29 w 169"/>
                  <a:gd name="T35" fmla="*/ 100 h 117"/>
                  <a:gd name="T36" fmla="*/ 22 w 169"/>
                  <a:gd name="T37" fmla="*/ 96 h 117"/>
                  <a:gd name="T38" fmla="*/ 15 w 169"/>
                  <a:gd name="T39" fmla="*/ 91 h 117"/>
                  <a:gd name="T40" fmla="*/ 7 w 169"/>
                  <a:gd name="T41" fmla="*/ 86 h 117"/>
                  <a:gd name="T42" fmla="*/ 5 w 169"/>
                  <a:gd name="T43" fmla="*/ 80 h 117"/>
                  <a:gd name="T44" fmla="*/ 0 w 169"/>
                  <a:gd name="T45" fmla="*/ 72 h 117"/>
                  <a:gd name="T46" fmla="*/ 0 w 169"/>
                  <a:gd name="T47" fmla="*/ 64 h 117"/>
                  <a:gd name="T48" fmla="*/ 0 w 169"/>
                  <a:gd name="T49" fmla="*/ 56 h 117"/>
                  <a:gd name="T50" fmla="*/ 2 w 169"/>
                  <a:gd name="T51" fmla="*/ 48 h 117"/>
                  <a:gd name="T52" fmla="*/ 5 w 169"/>
                  <a:gd name="T53" fmla="*/ 41 h 117"/>
                  <a:gd name="T54" fmla="*/ 10 w 169"/>
                  <a:gd name="T55" fmla="*/ 33 h 117"/>
                  <a:gd name="T56" fmla="*/ 17 w 169"/>
                  <a:gd name="T57" fmla="*/ 26 h 117"/>
                  <a:gd name="T58" fmla="*/ 25 w 169"/>
                  <a:gd name="T59" fmla="*/ 19 h 117"/>
                  <a:gd name="T60" fmla="*/ 34 w 169"/>
                  <a:gd name="T61" fmla="*/ 13 h 117"/>
                  <a:gd name="T62" fmla="*/ 49 w 169"/>
                  <a:gd name="T63" fmla="*/ 8 h 117"/>
                  <a:gd name="T64" fmla="*/ 64 w 169"/>
                  <a:gd name="T65" fmla="*/ 4 h 117"/>
                  <a:gd name="T66" fmla="*/ 78 w 169"/>
                  <a:gd name="T67" fmla="*/ 1 h 117"/>
                  <a:gd name="T68" fmla="*/ 93 w 169"/>
                  <a:gd name="T69" fmla="*/ 0 h 117"/>
                  <a:gd name="T70" fmla="*/ 108 w 169"/>
                  <a:gd name="T71" fmla="*/ 1 h 117"/>
                  <a:gd name="T72" fmla="*/ 123 w 169"/>
                  <a:gd name="T73" fmla="*/ 3 h 117"/>
                  <a:gd name="T74" fmla="*/ 137 w 169"/>
                  <a:gd name="T75" fmla="*/ 5 h 117"/>
                  <a:gd name="T76" fmla="*/ 150 w 169"/>
                  <a:gd name="T77" fmla="*/ 11 h 117"/>
                  <a:gd name="T78" fmla="*/ 159 w 169"/>
                  <a:gd name="T79" fmla="*/ 17 h 117"/>
                  <a:gd name="T80" fmla="*/ 167 w 169"/>
                  <a:gd name="T81" fmla="*/ 25 h 117"/>
                  <a:gd name="T82" fmla="*/ 167 w 169"/>
                  <a:gd name="T83" fmla="*/ 25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69" h="117">
                    <a:moveTo>
                      <a:pt x="167" y="25"/>
                    </a:moveTo>
                    <a:lnTo>
                      <a:pt x="169" y="36"/>
                    </a:lnTo>
                    <a:lnTo>
                      <a:pt x="169" y="46"/>
                    </a:lnTo>
                    <a:lnTo>
                      <a:pt x="167" y="58"/>
                    </a:lnTo>
                    <a:lnTo>
                      <a:pt x="164" y="68"/>
                    </a:lnTo>
                    <a:lnTo>
                      <a:pt x="159" y="77"/>
                    </a:lnTo>
                    <a:lnTo>
                      <a:pt x="154" y="88"/>
                    </a:lnTo>
                    <a:lnTo>
                      <a:pt x="145" y="96"/>
                    </a:lnTo>
                    <a:lnTo>
                      <a:pt x="132" y="104"/>
                    </a:lnTo>
                    <a:lnTo>
                      <a:pt x="115" y="110"/>
                    </a:lnTo>
                    <a:lnTo>
                      <a:pt x="96" y="116"/>
                    </a:lnTo>
                    <a:lnTo>
                      <a:pt x="83" y="117"/>
                    </a:lnTo>
                    <a:lnTo>
                      <a:pt x="71" y="116"/>
                    </a:lnTo>
                    <a:lnTo>
                      <a:pt x="59" y="115"/>
                    </a:lnTo>
                    <a:lnTo>
                      <a:pt x="52" y="112"/>
                    </a:lnTo>
                    <a:lnTo>
                      <a:pt x="42" y="108"/>
                    </a:lnTo>
                    <a:lnTo>
                      <a:pt x="37" y="105"/>
                    </a:lnTo>
                    <a:lnTo>
                      <a:pt x="29" y="100"/>
                    </a:lnTo>
                    <a:lnTo>
                      <a:pt x="22" y="96"/>
                    </a:lnTo>
                    <a:lnTo>
                      <a:pt x="15" y="91"/>
                    </a:lnTo>
                    <a:lnTo>
                      <a:pt x="7" y="86"/>
                    </a:lnTo>
                    <a:lnTo>
                      <a:pt x="5" y="80"/>
                    </a:lnTo>
                    <a:lnTo>
                      <a:pt x="0" y="72"/>
                    </a:lnTo>
                    <a:lnTo>
                      <a:pt x="0" y="64"/>
                    </a:lnTo>
                    <a:lnTo>
                      <a:pt x="0" y="56"/>
                    </a:lnTo>
                    <a:lnTo>
                      <a:pt x="2" y="48"/>
                    </a:lnTo>
                    <a:lnTo>
                      <a:pt x="5" y="41"/>
                    </a:lnTo>
                    <a:lnTo>
                      <a:pt x="10" y="33"/>
                    </a:lnTo>
                    <a:lnTo>
                      <a:pt x="17" y="26"/>
                    </a:lnTo>
                    <a:lnTo>
                      <a:pt x="25" y="19"/>
                    </a:lnTo>
                    <a:lnTo>
                      <a:pt x="34" y="13"/>
                    </a:lnTo>
                    <a:lnTo>
                      <a:pt x="49" y="8"/>
                    </a:lnTo>
                    <a:lnTo>
                      <a:pt x="64" y="4"/>
                    </a:lnTo>
                    <a:lnTo>
                      <a:pt x="78" y="1"/>
                    </a:lnTo>
                    <a:lnTo>
                      <a:pt x="93" y="0"/>
                    </a:lnTo>
                    <a:lnTo>
                      <a:pt x="108" y="1"/>
                    </a:lnTo>
                    <a:lnTo>
                      <a:pt x="123" y="3"/>
                    </a:lnTo>
                    <a:lnTo>
                      <a:pt x="137" y="5"/>
                    </a:lnTo>
                    <a:lnTo>
                      <a:pt x="150" y="11"/>
                    </a:lnTo>
                    <a:lnTo>
                      <a:pt x="159" y="17"/>
                    </a:lnTo>
                    <a:lnTo>
                      <a:pt x="167" y="25"/>
                    </a:lnTo>
                    <a:lnTo>
                      <a:pt x="167" y="25"/>
                    </a:lnTo>
                    <a:close/>
                  </a:path>
                </a:pathLst>
              </a:custGeom>
              <a:solidFill>
                <a:srgbClr val="0019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490" name="Freeform 34"/>
              <p:cNvSpPr>
                <a:spLocks/>
              </p:cNvSpPr>
              <p:nvPr/>
            </p:nvSpPr>
            <p:spPr bwMode="auto">
              <a:xfrm>
                <a:off x="3074" y="494"/>
                <a:ext cx="132" cy="88"/>
              </a:xfrm>
              <a:custGeom>
                <a:avLst/>
                <a:gdLst>
                  <a:gd name="T0" fmla="*/ 132 w 132"/>
                  <a:gd name="T1" fmla="*/ 53 h 88"/>
                  <a:gd name="T2" fmla="*/ 130 w 132"/>
                  <a:gd name="T3" fmla="*/ 56 h 88"/>
                  <a:gd name="T4" fmla="*/ 127 w 132"/>
                  <a:gd name="T5" fmla="*/ 60 h 88"/>
                  <a:gd name="T6" fmla="*/ 125 w 132"/>
                  <a:gd name="T7" fmla="*/ 63 h 88"/>
                  <a:gd name="T8" fmla="*/ 125 w 132"/>
                  <a:gd name="T9" fmla="*/ 68 h 88"/>
                  <a:gd name="T10" fmla="*/ 122 w 132"/>
                  <a:gd name="T11" fmla="*/ 71 h 88"/>
                  <a:gd name="T12" fmla="*/ 122 w 132"/>
                  <a:gd name="T13" fmla="*/ 74 h 88"/>
                  <a:gd name="T14" fmla="*/ 120 w 132"/>
                  <a:gd name="T15" fmla="*/ 78 h 88"/>
                  <a:gd name="T16" fmla="*/ 115 w 132"/>
                  <a:gd name="T17" fmla="*/ 81 h 88"/>
                  <a:gd name="T18" fmla="*/ 108 w 132"/>
                  <a:gd name="T19" fmla="*/ 85 h 88"/>
                  <a:gd name="T20" fmla="*/ 100 w 132"/>
                  <a:gd name="T21" fmla="*/ 87 h 88"/>
                  <a:gd name="T22" fmla="*/ 83 w 132"/>
                  <a:gd name="T23" fmla="*/ 88 h 88"/>
                  <a:gd name="T24" fmla="*/ 69 w 132"/>
                  <a:gd name="T25" fmla="*/ 87 h 88"/>
                  <a:gd name="T26" fmla="*/ 54 w 132"/>
                  <a:gd name="T27" fmla="*/ 85 h 88"/>
                  <a:gd name="T28" fmla="*/ 44 w 132"/>
                  <a:gd name="T29" fmla="*/ 80 h 88"/>
                  <a:gd name="T30" fmla="*/ 32 w 132"/>
                  <a:gd name="T31" fmla="*/ 76 h 88"/>
                  <a:gd name="T32" fmla="*/ 24 w 132"/>
                  <a:gd name="T33" fmla="*/ 70 h 88"/>
                  <a:gd name="T34" fmla="*/ 17 w 132"/>
                  <a:gd name="T35" fmla="*/ 64 h 88"/>
                  <a:gd name="T36" fmla="*/ 10 w 132"/>
                  <a:gd name="T37" fmla="*/ 58 h 88"/>
                  <a:gd name="T38" fmla="*/ 5 w 132"/>
                  <a:gd name="T39" fmla="*/ 53 h 88"/>
                  <a:gd name="T40" fmla="*/ 0 w 132"/>
                  <a:gd name="T41" fmla="*/ 46 h 88"/>
                  <a:gd name="T42" fmla="*/ 29 w 132"/>
                  <a:gd name="T43" fmla="*/ 0 h 88"/>
                  <a:gd name="T44" fmla="*/ 51 w 132"/>
                  <a:gd name="T45" fmla="*/ 0 h 88"/>
                  <a:gd name="T46" fmla="*/ 69 w 132"/>
                  <a:gd name="T47" fmla="*/ 1 h 88"/>
                  <a:gd name="T48" fmla="*/ 83 w 132"/>
                  <a:gd name="T49" fmla="*/ 5 h 88"/>
                  <a:gd name="T50" fmla="*/ 93 w 132"/>
                  <a:gd name="T51" fmla="*/ 9 h 88"/>
                  <a:gd name="T52" fmla="*/ 103 w 132"/>
                  <a:gd name="T53" fmla="*/ 16 h 88"/>
                  <a:gd name="T54" fmla="*/ 113 w 132"/>
                  <a:gd name="T55" fmla="*/ 22 h 88"/>
                  <a:gd name="T56" fmla="*/ 118 w 132"/>
                  <a:gd name="T57" fmla="*/ 30 h 88"/>
                  <a:gd name="T58" fmla="*/ 125 w 132"/>
                  <a:gd name="T59" fmla="*/ 38 h 88"/>
                  <a:gd name="T60" fmla="*/ 130 w 132"/>
                  <a:gd name="T61" fmla="*/ 46 h 88"/>
                  <a:gd name="T62" fmla="*/ 132 w 132"/>
                  <a:gd name="T63" fmla="*/ 53 h 88"/>
                  <a:gd name="T64" fmla="*/ 132 w 132"/>
                  <a:gd name="T65" fmla="*/ 53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32" h="88">
                    <a:moveTo>
                      <a:pt x="132" y="53"/>
                    </a:moveTo>
                    <a:lnTo>
                      <a:pt x="130" y="56"/>
                    </a:lnTo>
                    <a:lnTo>
                      <a:pt x="127" y="60"/>
                    </a:lnTo>
                    <a:lnTo>
                      <a:pt x="125" y="63"/>
                    </a:lnTo>
                    <a:lnTo>
                      <a:pt x="125" y="68"/>
                    </a:lnTo>
                    <a:lnTo>
                      <a:pt x="122" y="71"/>
                    </a:lnTo>
                    <a:lnTo>
                      <a:pt x="122" y="74"/>
                    </a:lnTo>
                    <a:lnTo>
                      <a:pt x="120" y="78"/>
                    </a:lnTo>
                    <a:lnTo>
                      <a:pt x="115" y="81"/>
                    </a:lnTo>
                    <a:lnTo>
                      <a:pt x="108" y="85"/>
                    </a:lnTo>
                    <a:lnTo>
                      <a:pt x="100" y="87"/>
                    </a:lnTo>
                    <a:lnTo>
                      <a:pt x="83" y="88"/>
                    </a:lnTo>
                    <a:lnTo>
                      <a:pt x="69" y="87"/>
                    </a:lnTo>
                    <a:lnTo>
                      <a:pt x="54" y="85"/>
                    </a:lnTo>
                    <a:lnTo>
                      <a:pt x="44" y="80"/>
                    </a:lnTo>
                    <a:lnTo>
                      <a:pt x="32" y="76"/>
                    </a:lnTo>
                    <a:lnTo>
                      <a:pt x="24" y="70"/>
                    </a:lnTo>
                    <a:lnTo>
                      <a:pt x="17" y="64"/>
                    </a:lnTo>
                    <a:lnTo>
                      <a:pt x="10" y="58"/>
                    </a:lnTo>
                    <a:lnTo>
                      <a:pt x="5" y="53"/>
                    </a:lnTo>
                    <a:lnTo>
                      <a:pt x="0" y="46"/>
                    </a:lnTo>
                    <a:lnTo>
                      <a:pt x="29" y="0"/>
                    </a:lnTo>
                    <a:lnTo>
                      <a:pt x="51" y="0"/>
                    </a:lnTo>
                    <a:lnTo>
                      <a:pt x="69" y="1"/>
                    </a:lnTo>
                    <a:lnTo>
                      <a:pt x="83" y="5"/>
                    </a:lnTo>
                    <a:lnTo>
                      <a:pt x="93" y="9"/>
                    </a:lnTo>
                    <a:lnTo>
                      <a:pt x="103" y="16"/>
                    </a:lnTo>
                    <a:lnTo>
                      <a:pt x="113" y="22"/>
                    </a:lnTo>
                    <a:lnTo>
                      <a:pt x="118" y="30"/>
                    </a:lnTo>
                    <a:lnTo>
                      <a:pt x="125" y="38"/>
                    </a:lnTo>
                    <a:lnTo>
                      <a:pt x="130" y="46"/>
                    </a:lnTo>
                    <a:lnTo>
                      <a:pt x="132" y="53"/>
                    </a:lnTo>
                    <a:lnTo>
                      <a:pt x="132" y="5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491" name="Freeform 35"/>
              <p:cNvSpPr>
                <a:spLocks/>
              </p:cNvSpPr>
              <p:nvPr/>
            </p:nvSpPr>
            <p:spPr bwMode="auto">
              <a:xfrm>
                <a:off x="2645" y="510"/>
                <a:ext cx="115" cy="92"/>
              </a:xfrm>
              <a:custGeom>
                <a:avLst/>
                <a:gdLst>
                  <a:gd name="T0" fmla="*/ 113 w 115"/>
                  <a:gd name="T1" fmla="*/ 30 h 92"/>
                  <a:gd name="T2" fmla="*/ 115 w 115"/>
                  <a:gd name="T3" fmla="*/ 38 h 92"/>
                  <a:gd name="T4" fmla="*/ 115 w 115"/>
                  <a:gd name="T5" fmla="*/ 46 h 92"/>
                  <a:gd name="T6" fmla="*/ 115 w 115"/>
                  <a:gd name="T7" fmla="*/ 54 h 92"/>
                  <a:gd name="T8" fmla="*/ 110 w 115"/>
                  <a:gd name="T9" fmla="*/ 61 h 92"/>
                  <a:gd name="T10" fmla="*/ 108 w 115"/>
                  <a:gd name="T11" fmla="*/ 68 h 92"/>
                  <a:gd name="T12" fmla="*/ 100 w 115"/>
                  <a:gd name="T13" fmla="*/ 74 h 92"/>
                  <a:gd name="T14" fmla="*/ 93 w 115"/>
                  <a:gd name="T15" fmla="*/ 80 h 92"/>
                  <a:gd name="T16" fmla="*/ 86 w 115"/>
                  <a:gd name="T17" fmla="*/ 85 h 92"/>
                  <a:gd name="T18" fmla="*/ 74 w 115"/>
                  <a:gd name="T19" fmla="*/ 89 h 92"/>
                  <a:gd name="T20" fmla="*/ 61 w 115"/>
                  <a:gd name="T21" fmla="*/ 92 h 92"/>
                  <a:gd name="T22" fmla="*/ 51 w 115"/>
                  <a:gd name="T23" fmla="*/ 90 h 92"/>
                  <a:gd name="T24" fmla="*/ 39 w 115"/>
                  <a:gd name="T25" fmla="*/ 88 h 92"/>
                  <a:gd name="T26" fmla="*/ 32 w 115"/>
                  <a:gd name="T27" fmla="*/ 86 h 92"/>
                  <a:gd name="T28" fmla="*/ 22 w 115"/>
                  <a:gd name="T29" fmla="*/ 81 h 92"/>
                  <a:gd name="T30" fmla="*/ 15 w 115"/>
                  <a:gd name="T31" fmla="*/ 78 h 92"/>
                  <a:gd name="T32" fmla="*/ 10 w 115"/>
                  <a:gd name="T33" fmla="*/ 73 h 92"/>
                  <a:gd name="T34" fmla="*/ 5 w 115"/>
                  <a:gd name="T35" fmla="*/ 69 h 92"/>
                  <a:gd name="T36" fmla="*/ 2 w 115"/>
                  <a:gd name="T37" fmla="*/ 64 h 92"/>
                  <a:gd name="T38" fmla="*/ 0 w 115"/>
                  <a:gd name="T39" fmla="*/ 60 h 92"/>
                  <a:gd name="T40" fmla="*/ 0 w 115"/>
                  <a:gd name="T41" fmla="*/ 54 h 92"/>
                  <a:gd name="T42" fmla="*/ 2 w 115"/>
                  <a:gd name="T43" fmla="*/ 49 h 92"/>
                  <a:gd name="T44" fmla="*/ 5 w 115"/>
                  <a:gd name="T45" fmla="*/ 44 h 92"/>
                  <a:gd name="T46" fmla="*/ 7 w 115"/>
                  <a:gd name="T47" fmla="*/ 38 h 92"/>
                  <a:gd name="T48" fmla="*/ 10 w 115"/>
                  <a:gd name="T49" fmla="*/ 32 h 92"/>
                  <a:gd name="T50" fmla="*/ 10 w 115"/>
                  <a:gd name="T51" fmla="*/ 25 h 92"/>
                  <a:gd name="T52" fmla="*/ 15 w 115"/>
                  <a:gd name="T53" fmla="*/ 20 h 92"/>
                  <a:gd name="T54" fmla="*/ 17 w 115"/>
                  <a:gd name="T55" fmla="*/ 15 h 92"/>
                  <a:gd name="T56" fmla="*/ 25 w 115"/>
                  <a:gd name="T57" fmla="*/ 9 h 92"/>
                  <a:gd name="T58" fmla="*/ 32 w 115"/>
                  <a:gd name="T59" fmla="*/ 5 h 92"/>
                  <a:gd name="T60" fmla="*/ 44 w 115"/>
                  <a:gd name="T61" fmla="*/ 1 h 92"/>
                  <a:gd name="T62" fmla="*/ 56 w 115"/>
                  <a:gd name="T63" fmla="*/ 0 h 92"/>
                  <a:gd name="T64" fmla="*/ 69 w 115"/>
                  <a:gd name="T65" fmla="*/ 0 h 92"/>
                  <a:gd name="T66" fmla="*/ 78 w 115"/>
                  <a:gd name="T67" fmla="*/ 1 h 92"/>
                  <a:gd name="T68" fmla="*/ 88 w 115"/>
                  <a:gd name="T69" fmla="*/ 4 h 92"/>
                  <a:gd name="T70" fmla="*/ 96 w 115"/>
                  <a:gd name="T71" fmla="*/ 7 h 92"/>
                  <a:gd name="T72" fmla="*/ 103 w 115"/>
                  <a:gd name="T73" fmla="*/ 10 h 92"/>
                  <a:gd name="T74" fmla="*/ 108 w 115"/>
                  <a:gd name="T75" fmla="*/ 15 h 92"/>
                  <a:gd name="T76" fmla="*/ 110 w 115"/>
                  <a:gd name="T77" fmla="*/ 20 h 92"/>
                  <a:gd name="T78" fmla="*/ 113 w 115"/>
                  <a:gd name="T79" fmla="*/ 25 h 92"/>
                  <a:gd name="T80" fmla="*/ 113 w 115"/>
                  <a:gd name="T81" fmla="*/ 30 h 92"/>
                  <a:gd name="T82" fmla="*/ 113 w 115"/>
                  <a:gd name="T83" fmla="*/ 30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15" h="92">
                    <a:moveTo>
                      <a:pt x="113" y="30"/>
                    </a:moveTo>
                    <a:lnTo>
                      <a:pt x="115" y="38"/>
                    </a:lnTo>
                    <a:lnTo>
                      <a:pt x="115" y="46"/>
                    </a:lnTo>
                    <a:lnTo>
                      <a:pt x="115" y="54"/>
                    </a:lnTo>
                    <a:lnTo>
                      <a:pt x="110" y="61"/>
                    </a:lnTo>
                    <a:lnTo>
                      <a:pt x="108" y="68"/>
                    </a:lnTo>
                    <a:lnTo>
                      <a:pt x="100" y="74"/>
                    </a:lnTo>
                    <a:lnTo>
                      <a:pt x="93" y="80"/>
                    </a:lnTo>
                    <a:lnTo>
                      <a:pt x="86" y="85"/>
                    </a:lnTo>
                    <a:lnTo>
                      <a:pt x="74" y="89"/>
                    </a:lnTo>
                    <a:lnTo>
                      <a:pt x="61" y="92"/>
                    </a:lnTo>
                    <a:lnTo>
                      <a:pt x="51" y="90"/>
                    </a:lnTo>
                    <a:lnTo>
                      <a:pt x="39" y="88"/>
                    </a:lnTo>
                    <a:lnTo>
                      <a:pt x="32" y="86"/>
                    </a:lnTo>
                    <a:lnTo>
                      <a:pt x="22" y="81"/>
                    </a:lnTo>
                    <a:lnTo>
                      <a:pt x="15" y="78"/>
                    </a:lnTo>
                    <a:lnTo>
                      <a:pt x="10" y="73"/>
                    </a:lnTo>
                    <a:lnTo>
                      <a:pt x="5" y="69"/>
                    </a:lnTo>
                    <a:lnTo>
                      <a:pt x="2" y="64"/>
                    </a:lnTo>
                    <a:lnTo>
                      <a:pt x="0" y="60"/>
                    </a:lnTo>
                    <a:lnTo>
                      <a:pt x="0" y="54"/>
                    </a:lnTo>
                    <a:lnTo>
                      <a:pt x="2" y="49"/>
                    </a:lnTo>
                    <a:lnTo>
                      <a:pt x="5" y="44"/>
                    </a:lnTo>
                    <a:lnTo>
                      <a:pt x="7" y="38"/>
                    </a:lnTo>
                    <a:lnTo>
                      <a:pt x="10" y="32"/>
                    </a:lnTo>
                    <a:lnTo>
                      <a:pt x="10" y="25"/>
                    </a:lnTo>
                    <a:lnTo>
                      <a:pt x="15" y="20"/>
                    </a:lnTo>
                    <a:lnTo>
                      <a:pt x="17" y="15"/>
                    </a:lnTo>
                    <a:lnTo>
                      <a:pt x="25" y="9"/>
                    </a:lnTo>
                    <a:lnTo>
                      <a:pt x="32" y="5"/>
                    </a:lnTo>
                    <a:lnTo>
                      <a:pt x="44" y="1"/>
                    </a:lnTo>
                    <a:lnTo>
                      <a:pt x="56" y="0"/>
                    </a:lnTo>
                    <a:lnTo>
                      <a:pt x="69" y="0"/>
                    </a:lnTo>
                    <a:lnTo>
                      <a:pt x="78" y="1"/>
                    </a:lnTo>
                    <a:lnTo>
                      <a:pt x="88" y="4"/>
                    </a:lnTo>
                    <a:lnTo>
                      <a:pt x="96" y="7"/>
                    </a:lnTo>
                    <a:lnTo>
                      <a:pt x="103" y="10"/>
                    </a:lnTo>
                    <a:lnTo>
                      <a:pt x="108" y="15"/>
                    </a:lnTo>
                    <a:lnTo>
                      <a:pt x="110" y="20"/>
                    </a:lnTo>
                    <a:lnTo>
                      <a:pt x="113" y="25"/>
                    </a:lnTo>
                    <a:lnTo>
                      <a:pt x="113" y="30"/>
                    </a:lnTo>
                    <a:lnTo>
                      <a:pt x="113" y="3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492" name="Freeform 36"/>
              <p:cNvSpPr>
                <a:spLocks/>
              </p:cNvSpPr>
              <p:nvPr/>
            </p:nvSpPr>
            <p:spPr bwMode="auto">
              <a:xfrm>
                <a:off x="3118" y="523"/>
                <a:ext cx="47" cy="33"/>
              </a:xfrm>
              <a:custGeom>
                <a:avLst/>
                <a:gdLst>
                  <a:gd name="T0" fmla="*/ 37 w 47"/>
                  <a:gd name="T1" fmla="*/ 33 h 33"/>
                  <a:gd name="T2" fmla="*/ 32 w 47"/>
                  <a:gd name="T3" fmla="*/ 33 h 33"/>
                  <a:gd name="T4" fmla="*/ 25 w 47"/>
                  <a:gd name="T5" fmla="*/ 33 h 33"/>
                  <a:gd name="T6" fmla="*/ 20 w 47"/>
                  <a:gd name="T7" fmla="*/ 31 h 33"/>
                  <a:gd name="T8" fmla="*/ 17 w 47"/>
                  <a:gd name="T9" fmla="*/ 29 h 33"/>
                  <a:gd name="T10" fmla="*/ 15 w 47"/>
                  <a:gd name="T11" fmla="*/ 26 h 33"/>
                  <a:gd name="T12" fmla="*/ 12 w 47"/>
                  <a:gd name="T13" fmla="*/ 24 h 33"/>
                  <a:gd name="T14" fmla="*/ 10 w 47"/>
                  <a:gd name="T15" fmla="*/ 20 h 33"/>
                  <a:gd name="T16" fmla="*/ 7 w 47"/>
                  <a:gd name="T17" fmla="*/ 17 h 33"/>
                  <a:gd name="T18" fmla="*/ 5 w 47"/>
                  <a:gd name="T19" fmla="*/ 15 h 33"/>
                  <a:gd name="T20" fmla="*/ 0 w 47"/>
                  <a:gd name="T21" fmla="*/ 12 h 33"/>
                  <a:gd name="T22" fmla="*/ 12 w 47"/>
                  <a:gd name="T23" fmla="*/ 0 h 33"/>
                  <a:gd name="T24" fmla="*/ 22 w 47"/>
                  <a:gd name="T25" fmla="*/ 1 h 33"/>
                  <a:gd name="T26" fmla="*/ 29 w 47"/>
                  <a:gd name="T27" fmla="*/ 2 h 33"/>
                  <a:gd name="T28" fmla="*/ 37 w 47"/>
                  <a:gd name="T29" fmla="*/ 4 h 33"/>
                  <a:gd name="T30" fmla="*/ 42 w 47"/>
                  <a:gd name="T31" fmla="*/ 8 h 33"/>
                  <a:gd name="T32" fmla="*/ 44 w 47"/>
                  <a:gd name="T33" fmla="*/ 12 h 33"/>
                  <a:gd name="T34" fmla="*/ 47 w 47"/>
                  <a:gd name="T35" fmla="*/ 17 h 33"/>
                  <a:gd name="T36" fmla="*/ 47 w 47"/>
                  <a:gd name="T37" fmla="*/ 20 h 33"/>
                  <a:gd name="T38" fmla="*/ 44 w 47"/>
                  <a:gd name="T39" fmla="*/ 25 h 33"/>
                  <a:gd name="T40" fmla="*/ 42 w 47"/>
                  <a:gd name="T41" fmla="*/ 29 h 33"/>
                  <a:gd name="T42" fmla="*/ 37 w 47"/>
                  <a:gd name="T43" fmla="*/ 33 h 33"/>
                  <a:gd name="T44" fmla="*/ 37 w 47"/>
                  <a:gd name="T45" fmla="*/ 3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47" h="33">
                    <a:moveTo>
                      <a:pt x="37" y="33"/>
                    </a:moveTo>
                    <a:lnTo>
                      <a:pt x="32" y="33"/>
                    </a:lnTo>
                    <a:lnTo>
                      <a:pt x="25" y="33"/>
                    </a:lnTo>
                    <a:lnTo>
                      <a:pt x="20" y="31"/>
                    </a:lnTo>
                    <a:lnTo>
                      <a:pt x="17" y="29"/>
                    </a:lnTo>
                    <a:lnTo>
                      <a:pt x="15" y="26"/>
                    </a:lnTo>
                    <a:lnTo>
                      <a:pt x="12" y="24"/>
                    </a:lnTo>
                    <a:lnTo>
                      <a:pt x="10" y="20"/>
                    </a:lnTo>
                    <a:lnTo>
                      <a:pt x="7" y="17"/>
                    </a:lnTo>
                    <a:lnTo>
                      <a:pt x="5" y="15"/>
                    </a:lnTo>
                    <a:lnTo>
                      <a:pt x="0" y="12"/>
                    </a:lnTo>
                    <a:lnTo>
                      <a:pt x="12" y="0"/>
                    </a:lnTo>
                    <a:lnTo>
                      <a:pt x="22" y="1"/>
                    </a:lnTo>
                    <a:lnTo>
                      <a:pt x="29" y="2"/>
                    </a:lnTo>
                    <a:lnTo>
                      <a:pt x="37" y="4"/>
                    </a:lnTo>
                    <a:lnTo>
                      <a:pt x="42" y="8"/>
                    </a:lnTo>
                    <a:lnTo>
                      <a:pt x="44" y="12"/>
                    </a:lnTo>
                    <a:lnTo>
                      <a:pt x="47" y="17"/>
                    </a:lnTo>
                    <a:lnTo>
                      <a:pt x="47" y="20"/>
                    </a:lnTo>
                    <a:lnTo>
                      <a:pt x="44" y="25"/>
                    </a:lnTo>
                    <a:lnTo>
                      <a:pt x="42" y="29"/>
                    </a:lnTo>
                    <a:lnTo>
                      <a:pt x="37" y="33"/>
                    </a:lnTo>
                    <a:lnTo>
                      <a:pt x="37" y="33"/>
                    </a:lnTo>
                    <a:close/>
                  </a:path>
                </a:pathLst>
              </a:custGeom>
              <a:solidFill>
                <a:srgbClr val="0019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493" name="Freeform 37"/>
              <p:cNvSpPr>
                <a:spLocks/>
              </p:cNvSpPr>
              <p:nvPr/>
            </p:nvSpPr>
            <p:spPr bwMode="auto">
              <a:xfrm>
                <a:off x="2696" y="540"/>
                <a:ext cx="27" cy="33"/>
              </a:xfrm>
              <a:custGeom>
                <a:avLst/>
                <a:gdLst>
                  <a:gd name="T0" fmla="*/ 18 w 27"/>
                  <a:gd name="T1" fmla="*/ 0 h 33"/>
                  <a:gd name="T2" fmla="*/ 23 w 27"/>
                  <a:gd name="T3" fmla="*/ 3 h 33"/>
                  <a:gd name="T4" fmla="*/ 27 w 27"/>
                  <a:gd name="T5" fmla="*/ 7 h 33"/>
                  <a:gd name="T6" fmla="*/ 27 w 27"/>
                  <a:gd name="T7" fmla="*/ 9 h 33"/>
                  <a:gd name="T8" fmla="*/ 27 w 27"/>
                  <a:gd name="T9" fmla="*/ 14 h 33"/>
                  <a:gd name="T10" fmla="*/ 27 w 27"/>
                  <a:gd name="T11" fmla="*/ 17 h 33"/>
                  <a:gd name="T12" fmla="*/ 25 w 27"/>
                  <a:gd name="T13" fmla="*/ 20 h 33"/>
                  <a:gd name="T14" fmla="*/ 23 w 27"/>
                  <a:gd name="T15" fmla="*/ 24 h 33"/>
                  <a:gd name="T16" fmla="*/ 20 w 27"/>
                  <a:gd name="T17" fmla="*/ 27 h 33"/>
                  <a:gd name="T18" fmla="*/ 15 w 27"/>
                  <a:gd name="T19" fmla="*/ 30 h 33"/>
                  <a:gd name="T20" fmla="*/ 10 w 27"/>
                  <a:gd name="T21" fmla="*/ 33 h 33"/>
                  <a:gd name="T22" fmla="*/ 0 w 27"/>
                  <a:gd name="T23" fmla="*/ 33 h 33"/>
                  <a:gd name="T24" fmla="*/ 0 w 27"/>
                  <a:gd name="T25" fmla="*/ 0 h 33"/>
                  <a:gd name="T26" fmla="*/ 18 w 27"/>
                  <a:gd name="T27" fmla="*/ 0 h 33"/>
                  <a:gd name="T28" fmla="*/ 18 w 27"/>
                  <a:gd name="T29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7" h="33">
                    <a:moveTo>
                      <a:pt x="18" y="0"/>
                    </a:moveTo>
                    <a:lnTo>
                      <a:pt x="23" y="3"/>
                    </a:lnTo>
                    <a:lnTo>
                      <a:pt x="27" y="7"/>
                    </a:lnTo>
                    <a:lnTo>
                      <a:pt x="27" y="9"/>
                    </a:lnTo>
                    <a:lnTo>
                      <a:pt x="27" y="14"/>
                    </a:lnTo>
                    <a:lnTo>
                      <a:pt x="27" y="17"/>
                    </a:lnTo>
                    <a:lnTo>
                      <a:pt x="25" y="20"/>
                    </a:lnTo>
                    <a:lnTo>
                      <a:pt x="23" y="24"/>
                    </a:lnTo>
                    <a:lnTo>
                      <a:pt x="20" y="27"/>
                    </a:lnTo>
                    <a:lnTo>
                      <a:pt x="15" y="30"/>
                    </a:lnTo>
                    <a:lnTo>
                      <a:pt x="10" y="33"/>
                    </a:lnTo>
                    <a:lnTo>
                      <a:pt x="0" y="33"/>
                    </a:lnTo>
                    <a:lnTo>
                      <a:pt x="0" y="0"/>
                    </a:lnTo>
                    <a:lnTo>
                      <a:pt x="18" y="0"/>
                    </a:lnTo>
                    <a:lnTo>
                      <a:pt x="18" y="0"/>
                    </a:lnTo>
                    <a:close/>
                  </a:path>
                </a:pathLst>
              </a:custGeom>
              <a:solidFill>
                <a:srgbClr val="0019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494" name="Freeform 38"/>
              <p:cNvSpPr>
                <a:spLocks/>
              </p:cNvSpPr>
              <p:nvPr/>
            </p:nvSpPr>
            <p:spPr bwMode="auto">
              <a:xfrm>
                <a:off x="2802" y="552"/>
                <a:ext cx="274" cy="124"/>
              </a:xfrm>
              <a:custGeom>
                <a:avLst/>
                <a:gdLst>
                  <a:gd name="T0" fmla="*/ 272 w 274"/>
                  <a:gd name="T1" fmla="*/ 53 h 124"/>
                  <a:gd name="T2" fmla="*/ 274 w 274"/>
                  <a:gd name="T3" fmla="*/ 66 h 124"/>
                  <a:gd name="T4" fmla="*/ 272 w 274"/>
                  <a:gd name="T5" fmla="*/ 76 h 124"/>
                  <a:gd name="T6" fmla="*/ 265 w 274"/>
                  <a:gd name="T7" fmla="*/ 86 h 124"/>
                  <a:gd name="T8" fmla="*/ 252 w 274"/>
                  <a:gd name="T9" fmla="*/ 94 h 124"/>
                  <a:gd name="T10" fmla="*/ 235 w 274"/>
                  <a:gd name="T11" fmla="*/ 101 h 124"/>
                  <a:gd name="T12" fmla="*/ 218 w 274"/>
                  <a:gd name="T13" fmla="*/ 108 h 124"/>
                  <a:gd name="T14" fmla="*/ 198 w 274"/>
                  <a:gd name="T15" fmla="*/ 112 h 124"/>
                  <a:gd name="T16" fmla="*/ 176 w 274"/>
                  <a:gd name="T17" fmla="*/ 117 h 124"/>
                  <a:gd name="T18" fmla="*/ 154 w 274"/>
                  <a:gd name="T19" fmla="*/ 120 h 124"/>
                  <a:gd name="T20" fmla="*/ 132 w 274"/>
                  <a:gd name="T21" fmla="*/ 124 h 124"/>
                  <a:gd name="T22" fmla="*/ 115 w 274"/>
                  <a:gd name="T23" fmla="*/ 124 h 124"/>
                  <a:gd name="T24" fmla="*/ 98 w 274"/>
                  <a:gd name="T25" fmla="*/ 123 h 124"/>
                  <a:gd name="T26" fmla="*/ 83 w 274"/>
                  <a:gd name="T27" fmla="*/ 120 h 124"/>
                  <a:gd name="T28" fmla="*/ 66 w 274"/>
                  <a:gd name="T29" fmla="*/ 117 h 124"/>
                  <a:gd name="T30" fmla="*/ 51 w 274"/>
                  <a:gd name="T31" fmla="*/ 112 h 124"/>
                  <a:gd name="T32" fmla="*/ 39 w 274"/>
                  <a:gd name="T33" fmla="*/ 108 h 124"/>
                  <a:gd name="T34" fmla="*/ 27 w 274"/>
                  <a:gd name="T35" fmla="*/ 102 h 124"/>
                  <a:gd name="T36" fmla="*/ 17 w 274"/>
                  <a:gd name="T37" fmla="*/ 96 h 124"/>
                  <a:gd name="T38" fmla="*/ 7 w 274"/>
                  <a:gd name="T39" fmla="*/ 90 h 124"/>
                  <a:gd name="T40" fmla="*/ 0 w 274"/>
                  <a:gd name="T41" fmla="*/ 83 h 124"/>
                  <a:gd name="T42" fmla="*/ 0 w 274"/>
                  <a:gd name="T43" fmla="*/ 75 h 124"/>
                  <a:gd name="T44" fmla="*/ 0 w 274"/>
                  <a:gd name="T45" fmla="*/ 68 h 124"/>
                  <a:gd name="T46" fmla="*/ 0 w 274"/>
                  <a:gd name="T47" fmla="*/ 61 h 124"/>
                  <a:gd name="T48" fmla="*/ 2 w 274"/>
                  <a:gd name="T49" fmla="*/ 54 h 124"/>
                  <a:gd name="T50" fmla="*/ 7 w 274"/>
                  <a:gd name="T51" fmla="*/ 48 h 124"/>
                  <a:gd name="T52" fmla="*/ 12 w 274"/>
                  <a:gd name="T53" fmla="*/ 42 h 124"/>
                  <a:gd name="T54" fmla="*/ 17 w 274"/>
                  <a:gd name="T55" fmla="*/ 36 h 124"/>
                  <a:gd name="T56" fmla="*/ 24 w 274"/>
                  <a:gd name="T57" fmla="*/ 31 h 124"/>
                  <a:gd name="T58" fmla="*/ 34 w 274"/>
                  <a:gd name="T59" fmla="*/ 26 h 124"/>
                  <a:gd name="T60" fmla="*/ 44 w 274"/>
                  <a:gd name="T61" fmla="*/ 21 h 124"/>
                  <a:gd name="T62" fmla="*/ 51 w 274"/>
                  <a:gd name="T63" fmla="*/ 15 h 124"/>
                  <a:gd name="T64" fmla="*/ 59 w 274"/>
                  <a:gd name="T65" fmla="*/ 12 h 124"/>
                  <a:gd name="T66" fmla="*/ 68 w 274"/>
                  <a:gd name="T67" fmla="*/ 8 h 124"/>
                  <a:gd name="T68" fmla="*/ 81 w 274"/>
                  <a:gd name="T69" fmla="*/ 7 h 124"/>
                  <a:gd name="T70" fmla="*/ 91 w 274"/>
                  <a:gd name="T71" fmla="*/ 5 h 124"/>
                  <a:gd name="T72" fmla="*/ 103 w 274"/>
                  <a:gd name="T73" fmla="*/ 5 h 124"/>
                  <a:gd name="T74" fmla="*/ 115 w 274"/>
                  <a:gd name="T75" fmla="*/ 4 h 124"/>
                  <a:gd name="T76" fmla="*/ 127 w 274"/>
                  <a:gd name="T77" fmla="*/ 3 h 124"/>
                  <a:gd name="T78" fmla="*/ 140 w 274"/>
                  <a:gd name="T79" fmla="*/ 2 h 124"/>
                  <a:gd name="T80" fmla="*/ 152 w 274"/>
                  <a:gd name="T81" fmla="*/ 0 h 124"/>
                  <a:gd name="T82" fmla="*/ 171 w 274"/>
                  <a:gd name="T83" fmla="*/ 0 h 124"/>
                  <a:gd name="T84" fmla="*/ 189 w 274"/>
                  <a:gd name="T85" fmla="*/ 3 h 124"/>
                  <a:gd name="T86" fmla="*/ 203 w 274"/>
                  <a:gd name="T87" fmla="*/ 6 h 124"/>
                  <a:gd name="T88" fmla="*/ 218 w 274"/>
                  <a:gd name="T89" fmla="*/ 12 h 124"/>
                  <a:gd name="T90" fmla="*/ 230 w 274"/>
                  <a:gd name="T91" fmla="*/ 18 h 124"/>
                  <a:gd name="T92" fmla="*/ 243 w 274"/>
                  <a:gd name="T93" fmla="*/ 24 h 124"/>
                  <a:gd name="T94" fmla="*/ 252 w 274"/>
                  <a:gd name="T95" fmla="*/ 31 h 124"/>
                  <a:gd name="T96" fmla="*/ 260 w 274"/>
                  <a:gd name="T97" fmla="*/ 38 h 124"/>
                  <a:gd name="T98" fmla="*/ 267 w 274"/>
                  <a:gd name="T99" fmla="*/ 46 h 124"/>
                  <a:gd name="T100" fmla="*/ 272 w 274"/>
                  <a:gd name="T101" fmla="*/ 53 h 124"/>
                  <a:gd name="T102" fmla="*/ 272 w 274"/>
                  <a:gd name="T103" fmla="*/ 53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74" h="124">
                    <a:moveTo>
                      <a:pt x="272" y="53"/>
                    </a:moveTo>
                    <a:lnTo>
                      <a:pt x="274" y="66"/>
                    </a:lnTo>
                    <a:lnTo>
                      <a:pt x="272" y="76"/>
                    </a:lnTo>
                    <a:lnTo>
                      <a:pt x="265" y="86"/>
                    </a:lnTo>
                    <a:lnTo>
                      <a:pt x="252" y="94"/>
                    </a:lnTo>
                    <a:lnTo>
                      <a:pt x="235" y="101"/>
                    </a:lnTo>
                    <a:lnTo>
                      <a:pt x="218" y="108"/>
                    </a:lnTo>
                    <a:lnTo>
                      <a:pt x="198" y="112"/>
                    </a:lnTo>
                    <a:lnTo>
                      <a:pt x="176" y="117"/>
                    </a:lnTo>
                    <a:lnTo>
                      <a:pt x="154" y="120"/>
                    </a:lnTo>
                    <a:lnTo>
                      <a:pt x="132" y="124"/>
                    </a:lnTo>
                    <a:lnTo>
                      <a:pt x="115" y="124"/>
                    </a:lnTo>
                    <a:lnTo>
                      <a:pt x="98" y="123"/>
                    </a:lnTo>
                    <a:lnTo>
                      <a:pt x="83" y="120"/>
                    </a:lnTo>
                    <a:lnTo>
                      <a:pt x="66" y="117"/>
                    </a:lnTo>
                    <a:lnTo>
                      <a:pt x="51" y="112"/>
                    </a:lnTo>
                    <a:lnTo>
                      <a:pt x="39" y="108"/>
                    </a:lnTo>
                    <a:lnTo>
                      <a:pt x="27" y="102"/>
                    </a:lnTo>
                    <a:lnTo>
                      <a:pt x="17" y="96"/>
                    </a:lnTo>
                    <a:lnTo>
                      <a:pt x="7" y="90"/>
                    </a:lnTo>
                    <a:lnTo>
                      <a:pt x="0" y="83"/>
                    </a:lnTo>
                    <a:lnTo>
                      <a:pt x="0" y="75"/>
                    </a:lnTo>
                    <a:lnTo>
                      <a:pt x="0" y="68"/>
                    </a:lnTo>
                    <a:lnTo>
                      <a:pt x="0" y="61"/>
                    </a:lnTo>
                    <a:lnTo>
                      <a:pt x="2" y="54"/>
                    </a:lnTo>
                    <a:lnTo>
                      <a:pt x="7" y="48"/>
                    </a:lnTo>
                    <a:lnTo>
                      <a:pt x="12" y="42"/>
                    </a:lnTo>
                    <a:lnTo>
                      <a:pt x="17" y="36"/>
                    </a:lnTo>
                    <a:lnTo>
                      <a:pt x="24" y="31"/>
                    </a:lnTo>
                    <a:lnTo>
                      <a:pt x="34" y="26"/>
                    </a:lnTo>
                    <a:lnTo>
                      <a:pt x="44" y="21"/>
                    </a:lnTo>
                    <a:lnTo>
                      <a:pt x="51" y="15"/>
                    </a:lnTo>
                    <a:lnTo>
                      <a:pt x="59" y="12"/>
                    </a:lnTo>
                    <a:lnTo>
                      <a:pt x="68" y="8"/>
                    </a:lnTo>
                    <a:lnTo>
                      <a:pt x="81" y="7"/>
                    </a:lnTo>
                    <a:lnTo>
                      <a:pt x="91" y="5"/>
                    </a:lnTo>
                    <a:lnTo>
                      <a:pt x="103" y="5"/>
                    </a:lnTo>
                    <a:lnTo>
                      <a:pt x="115" y="4"/>
                    </a:lnTo>
                    <a:lnTo>
                      <a:pt x="127" y="3"/>
                    </a:lnTo>
                    <a:lnTo>
                      <a:pt x="140" y="2"/>
                    </a:lnTo>
                    <a:lnTo>
                      <a:pt x="152" y="0"/>
                    </a:lnTo>
                    <a:lnTo>
                      <a:pt x="171" y="0"/>
                    </a:lnTo>
                    <a:lnTo>
                      <a:pt x="189" y="3"/>
                    </a:lnTo>
                    <a:lnTo>
                      <a:pt x="203" y="6"/>
                    </a:lnTo>
                    <a:lnTo>
                      <a:pt x="218" y="12"/>
                    </a:lnTo>
                    <a:lnTo>
                      <a:pt x="230" y="18"/>
                    </a:lnTo>
                    <a:lnTo>
                      <a:pt x="243" y="24"/>
                    </a:lnTo>
                    <a:lnTo>
                      <a:pt x="252" y="31"/>
                    </a:lnTo>
                    <a:lnTo>
                      <a:pt x="260" y="38"/>
                    </a:lnTo>
                    <a:lnTo>
                      <a:pt x="267" y="46"/>
                    </a:lnTo>
                    <a:lnTo>
                      <a:pt x="272" y="53"/>
                    </a:lnTo>
                    <a:lnTo>
                      <a:pt x="272" y="53"/>
                    </a:lnTo>
                    <a:close/>
                  </a:path>
                </a:pathLst>
              </a:custGeom>
              <a:solidFill>
                <a:srgbClr val="0019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495" name="Freeform 39"/>
              <p:cNvSpPr>
                <a:spLocks/>
              </p:cNvSpPr>
              <p:nvPr/>
            </p:nvSpPr>
            <p:spPr bwMode="auto">
              <a:xfrm>
                <a:off x="2826" y="564"/>
                <a:ext cx="223" cy="99"/>
              </a:xfrm>
              <a:custGeom>
                <a:avLst/>
                <a:gdLst>
                  <a:gd name="T0" fmla="*/ 223 w 223"/>
                  <a:gd name="T1" fmla="*/ 44 h 99"/>
                  <a:gd name="T2" fmla="*/ 223 w 223"/>
                  <a:gd name="T3" fmla="*/ 54 h 99"/>
                  <a:gd name="T4" fmla="*/ 221 w 223"/>
                  <a:gd name="T5" fmla="*/ 62 h 99"/>
                  <a:gd name="T6" fmla="*/ 214 w 223"/>
                  <a:gd name="T7" fmla="*/ 70 h 99"/>
                  <a:gd name="T8" fmla="*/ 206 w 223"/>
                  <a:gd name="T9" fmla="*/ 76 h 99"/>
                  <a:gd name="T10" fmla="*/ 194 w 223"/>
                  <a:gd name="T11" fmla="*/ 82 h 99"/>
                  <a:gd name="T12" fmla="*/ 182 w 223"/>
                  <a:gd name="T13" fmla="*/ 88 h 99"/>
                  <a:gd name="T14" fmla="*/ 167 w 223"/>
                  <a:gd name="T15" fmla="*/ 92 h 99"/>
                  <a:gd name="T16" fmla="*/ 150 w 223"/>
                  <a:gd name="T17" fmla="*/ 96 h 99"/>
                  <a:gd name="T18" fmla="*/ 135 w 223"/>
                  <a:gd name="T19" fmla="*/ 98 h 99"/>
                  <a:gd name="T20" fmla="*/ 116 w 223"/>
                  <a:gd name="T21" fmla="*/ 99 h 99"/>
                  <a:gd name="T22" fmla="*/ 98 w 223"/>
                  <a:gd name="T23" fmla="*/ 99 h 99"/>
                  <a:gd name="T24" fmla="*/ 84 w 223"/>
                  <a:gd name="T25" fmla="*/ 98 h 99"/>
                  <a:gd name="T26" fmla="*/ 69 w 223"/>
                  <a:gd name="T27" fmla="*/ 97 h 99"/>
                  <a:gd name="T28" fmla="*/ 54 w 223"/>
                  <a:gd name="T29" fmla="*/ 94 h 99"/>
                  <a:gd name="T30" fmla="*/ 42 w 223"/>
                  <a:gd name="T31" fmla="*/ 89 h 99"/>
                  <a:gd name="T32" fmla="*/ 30 w 223"/>
                  <a:gd name="T33" fmla="*/ 84 h 99"/>
                  <a:gd name="T34" fmla="*/ 20 w 223"/>
                  <a:gd name="T35" fmla="*/ 79 h 99"/>
                  <a:gd name="T36" fmla="*/ 13 w 223"/>
                  <a:gd name="T37" fmla="*/ 73 h 99"/>
                  <a:gd name="T38" fmla="*/ 8 w 223"/>
                  <a:gd name="T39" fmla="*/ 66 h 99"/>
                  <a:gd name="T40" fmla="*/ 3 w 223"/>
                  <a:gd name="T41" fmla="*/ 58 h 99"/>
                  <a:gd name="T42" fmla="*/ 0 w 223"/>
                  <a:gd name="T43" fmla="*/ 52 h 99"/>
                  <a:gd name="T44" fmla="*/ 0 w 223"/>
                  <a:gd name="T45" fmla="*/ 46 h 99"/>
                  <a:gd name="T46" fmla="*/ 3 w 223"/>
                  <a:gd name="T47" fmla="*/ 40 h 99"/>
                  <a:gd name="T48" fmla="*/ 5 w 223"/>
                  <a:gd name="T49" fmla="*/ 34 h 99"/>
                  <a:gd name="T50" fmla="*/ 10 w 223"/>
                  <a:gd name="T51" fmla="*/ 28 h 99"/>
                  <a:gd name="T52" fmla="*/ 18 w 223"/>
                  <a:gd name="T53" fmla="*/ 24 h 99"/>
                  <a:gd name="T54" fmla="*/ 25 w 223"/>
                  <a:gd name="T55" fmla="*/ 19 h 99"/>
                  <a:gd name="T56" fmla="*/ 35 w 223"/>
                  <a:gd name="T57" fmla="*/ 15 h 99"/>
                  <a:gd name="T58" fmla="*/ 47 w 223"/>
                  <a:gd name="T59" fmla="*/ 11 h 99"/>
                  <a:gd name="T60" fmla="*/ 57 w 223"/>
                  <a:gd name="T61" fmla="*/ 9 h 99"/>
                  <a:gd name="T62" fmla="*/ 79 w 223"/>
                  <a:gd name="T63" fmla="*/ 3 h 99"/>
                  <a:gd name="T64" fmla="*/ 101 w 223"/>
                  <a:gd name="T65" fmla="*/ 0 h 99"/>
                  <a:gd name="T66" fmla="*/ 120 w 223"/>
                  <a:gd name="T67" fmla="*/ 0 h 99"/>
                  <a:gd name="T68" fmla="*/ 140 w 223"/>
                  <a:gd name="T69" fmla="*/ 2 h 99"/>
                  <a:gd name="T70" fmla="*/ 157 w 223"/>
                  <a:gd name="T71" fmla="*/ 6 h 99"/>
                  <a:gd name="T72" fmla="*/ 174 w 223"/>
                  <a:gd name="T73" fmla="*/ 11 h 99"/>
                  <a:gd name="T74" fmla="*/ 192 w 223"/>
                  <a:gd name="T75" fmla="*/ 18 h 99"/>
                  <a:gd name="T76" fmla="*/ 204 w 223"/>
                  <a:gd name="T77" fmla="*/ 26 h 99"/>
                  <a:gd name="T78" fmla="*/ 216 w 223"/>
                  <a:gd name="T79" fmla="*/ 35 h 99"/>
                  <a:gd name="T80" fmla="*/ 223 w 223"/>
                  <a:gd name="T81" fmla="*/ 44 h 99"/>
                  <a:gd name="T82" fmla="*/ 223 w 223"/>
                  <a:gd name="T83" fmla="*/ 44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23" h="99">
                    <a:moveTo>
                      <a:pt x="223" y="44"/>
                    </a:moveTo>
                    <a:lnTo>
                      <a:pt x="223" y="54"/>
                    </a:lnTo>
                    <a:lnTo>
                      <a:pt x="221" y="62"/>
                    </a:lnTo>
                    <a:lnTo>
                      <a:pt x="214" y="70"/>
                    </a:lnTo>
                    <a:lnTo>
                      <a:pt x="206" y="76"/>
                    </a:lnTo>
                    <a:lnTo>
                      <a:pt x="194" y="82"/>
                    </a:lnTo>
                    <a:lnTo>
                      <a:pt x="182" y="88"/>
                    </a:lnTo>
                    <a:lnTo>
                      <a:pt x="167" y="92"/>
                    </a:lnTo>
                    <a:lnTo>
                      <a:pt x="150" y="96"/>
                    </a:lnTo>
                    <a:lnTo>
                      <a:pt x="135" y="98"/>
                    </a:lnTo>
                    <a:lnTo>
                      <a:pt x="116" y="99"/>
                    </a:lnTo>
                    <a:lnTo>
                      <a:pt x="98" y="99"/>
                    </a:lnTo>
                    <a:lnTo>
                      <a:pt x="84" y="98"/>
                    </a:lnTo>
                    <a:lnTo>
                      <a:pt x="69" y="97"/>
                    </a:lnTo>
                    <a:lnTo>
                      <a:pt x="54" y="94"/>
                    </a:lnTo>
                    <a:lnTo>
                      <a:pt x="42" y="89"/>
                    </a:lnTo>
                    <a:lnTo>
                      <a:pt x="30" y="84"/>
                    </a:lnTo>
                    <a:lnTo>
                      <a:pt x="20" y="79"/>
                    </a:lnTo>
                    <a:lnTo>
                      <a:pt x="13" y="73"/>
                    </a:lnTo>
                    <a:lnTo>
                      <a:pt x="8" y="66"/>
                    </a:lnTo>
                    <a:lnTo>
                      <a:pt x="3" y="58"/>
                    </a:lnTo>
                    <a:lnTo>
                      <a:pt x="0" y="52"/>
                    </a:lnTo>
                    <a:lnTo>
                      <a:pt x="0" y="46"/>
                    </a:lnTo>
                    <a:lnTo>
                      <a:pt x="3" y="40"/>
                    </a:lnTo>
                    <a:lnTo>
                      <a:pt x="5" y="34"/>
                    </a:lnTo>
                    <a:lnTo>
                      <a:pt x="10" y="28"/>
                    </a:lnTo>
                    <a:lnTo>
                      <a:pt x="18" y="24"/>
                    </a:lnTo>
                    <a:lnTo>
                      <a:pt x="25" y="19"/>
                    </a:lnTo>
                    <a:lnTo>
                      <a:pt x="35" y="15"/>
                    </a:lnTo>
                    <a:lnTo>
                      <a:pt x="47" y="11"/>
                    </a:lnTo>
                    <a:lnTo>
                      <a:pt x="57" y="9"/>
                    </a:lnTo>
                    <a:lnTo>
                      <a:pt x="79" y="3"/>
                    </a:lnTo>
                    <a:lnTo>
                      <a:pt x="101" y="0"/>
                    </a:lnTo>
                    <a:lnTo>
                      <a:pt x="120" y="0"/>
                    </a:lnTo>
                    <a:lnTo>
                      <a:pt x="140" y="2"/>
                    </a:lnTo>
                    <a:lnTo>
                      <a:pt x="157" y="6"/>
                    </a:lnTo>
                    <a:lnTo>
                      <a:pt x="174" y="11"/>
                    </a:lnTo>
                    <a:lnTo>
                      <a:pt x="192" y="18"/>
                    </a:lnTo>
                    <a:lnTo>
                      <a:pt x="204" y="26"/>
                    </a:lnTo>
                    <a:lnTo>
                      <a:pt x="216" y="35"/>
                    </a:lnTo>
                    <a:lnTo>
                      <a:pt x="223" y="44"/>
                    </a:lnTo>
                    <a:lnTo>
                      <a:pt x="223" y="44"/>
                    </a:lnTo>
                    <a:close/>
                  </a:path>
                </a:pathLst>
              </a:custGeom>
              <a:solidFill>
                <a:srgbClr val="FF00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496" name="Freeform 40"/>
              <p:cNvSpPr>
                <a:spLocks/>
              </p:cNvSpPr>
              <p:nvPr/>
            </p:nvSpPr>
            <p:spPr bwMode="auto">
              <a:xfrm>
                <a:off x="2544" y="602"/>
                <a:ext cx="780" cy="251"/>
              </a:xfrm>
              <a:custGeom>
                <a:avLst/>
                <a:gdLst>
                  <a:gd name="T0" fmla="*/ 770 w 780"/>
                  <a:gd name="T1" fmla="*/ 33 h 251"/>
                  <a:gd name="T2" fmla="*/ 736 w 780"/>
                  <a:gd name="T3" fmla="*/ 59 h 251"/>
                  <a:gd name="T4" fmla="*/ 709 w 780"/>
                  <a:gd name="T5" fmla="*/ 89 h 251"/>
                  <a:gd name="T6" fmla="*/ 682 w 780"/>
                  <a:gd name="T7" fmla="*/ 120 h 251"/>
                  <a:gd name="T8" fmla="*/ 655 w 780"/>
                  <a:gd name="T9" fmla="*/ 152 h 251"/>
                  <a:gd name="T10" fmla="*/ 626 w 780"/>
                  <a:gd name="T11" fmla="*/ 182 h 251"/>
                  <a:gd name="T12" fmla="*/ 591 w 780"/>
                  <a:gd name="T13" fmla="*/ 209 h 251"/>
                  <a:gd name="T14" fmla="*/ 547 w 780"/>
                  <a:gd name="T15" fmla="*/ 230 h 251"/>
                  <a:gd name="T16" fmla="*/ 493 w 780"/>
                  <a:gd name="T17" fmla="*/ 245 h 251"/>
                  <a:gd name="T18" fmla="*/ 425 w 780"/>
                  <a:gd name="T19" fmla="*/ 251 h 251"/>
                  <a:gd name="T20" fmla="*/ 339 w 780"/>
                  <a:gd name="T21" fmla="*/ 246 h 251"/>
                  <a:gd name="T22" fmla="*/ 295 w 780"/>
                  <a:gd name="T23" fmla="*/ 235 h 251"/>
                  <a:gd name="T24" fmla="*/ 251 w 780"/>
                  <a:gd name="T25" fmla="*/ 220 h 251"/>
                  <a:gd name="T26" fmla="*/ 209 w 780"/>
                  <a:gd name="T27" fmla="*/ 203 h 251"/>
                  <a:gd name="T28" fmla="*/ 170 w 780"/>
                  <a:gd name="T29" fmla="*/ 184 h 251"/>
                  <a:gd name="T30" fmla="*/ 133 w 780"/>
                  <a:gd name="T31" fmla="*/ 163 h 251"/>
                  <a:gd name="T32" fmla="*/ 101 w 780"/>
                  <a:gd name="T33" fmla="*/ 141 h 251"/>
                  <a:gd name="T34" fmla="*/ 69 w 780"/>
                  <a:gd name="T35" fmla="*/ 118 h 251"/>
                  <a:gd name="T36" fmla="*/ 42 w 780"/>
                  <a:gd name="T37" fmla="*/ 94 h 251"/>
                  <a:gd name="T38" fmla="*/ 20 w 780"/>
                  <a:gd name="T39" fmla="*/ 72 h 251"/>
                  <a:gd name="T40" fmla="*/ 0 w 780"/>
                  <a:gd name="T41" fmla="*/ 48 h 251"/>
                  <a:gd name="T42" fmla="*/ 18 w 780"/>
                  <a:gd name="T43" fmla="*/ 50 h 251"/>
                  <a:gd name="T44" fmla="*/ 32 w 780"/>
                  <a:gd name="T45" fmla="*/ 52 h 251"/>
                  <a:gd name="T46" fmla="*/ 45 w 780"/>
                  <a:gd name="T47" fmla="*/ 57 h 251"/>
                  <a:gd name="T48" fmla="*/ 57 w 780"/>
                  <a:gd name="T49" fmla="*/ 61 h 251"/>
                  <a:gd name="T50" fmla="*/ 69 w 780"/>
                  <a:gd name="T51" fmla="*/ 67 h 251"/>
                  <a:gd name="T52" fmla="*/ 81 w 780"/>
                  <a:gd name="T53" fmla="*/ 73 h 251"/>
                  <a:gd name="T54" fmla="*/ 94 w 780"/>
                  <a:gd name="T55" fmla="*/ 78 h 251"/>
                  <a:gd name="T56" fmla="*/ 106 w 780"/>
                  <a:gd name="T57" fmla="*/ 83 h 251"/>
                  <a:gd name="T58" fmla="*/ 118 w 780"/>
                  <a:gd name="T59" fmla="*/ 86 h 251"/>
                  <a:gd name="T60" fmla="*/ 133 w 780"/>
                  <a:gd name="T61" fmla="*/ 89 h 251"/>
                  <a:gd name="T62" fmla="*/ 172 w 780"/>
                  <a:gd name="T63" fmla="*/ 96 h 251"/>
                  <a:gd name="T64" fmla="*/ 211 w 780"/>
                  <a:gd name="T65" fmla="*/ 102 h 251"/>
                  <a:gd name="T66" fmla="*/ 255 w 780"/>
                  <a:gd name="T67" fmla="*/ 109 h 251"/>
                  <a:gd name="T68" fmla="*/ 300 w 780"/>
                  <a:gd name="T69" fmla="*/ 115 h 251"/>
                  <a:gd name="T70" fmla="*/ 344 w 780"/>
                  <a:gd name="T71" fmla="*/ 120 h 251"/>
                  <a:gd name="T72" fmla="*/ 390 w 780"/>
                  <a:gd name="T73" fmla="*/ 122 h 251"/>
                  <a:gd name="T74" fmla="*/ 434 w 780"/>
                  <a:gd name="T75" fmla="*/ 122 h 251"/>
                  <a:gd name="T76" fmla="*/ 478 w 780"/>
                  <a:gd name="T77" fmla="*/ 118 h 251"/>
                  <a:gd name="T78" fmla="*/ 520 w 780"/>
                  <a:gd name="T79" fmla="*/ 110 h 251"/>
                  <a:gd name="T80" fmla="*/ 559 w 780"/>
                  <a:gd name="T81" fmla="*/ 98 h 251"/>
                  <a:gd name="T82" fmla="*/ 584 w 780"/>
                  <a:gd name="T83" fmla="*/ 89 h 251"/>
                  <a:gd name="T84" fmla="*/ 608 w 780"/>
                  <a:gd name="T85" fmla="*/ 80 h 251"/>
                  <a:gd name="T86" fmla="*/ 633 w 780"/>
                  <a:gd name="T87" fmla="*/ 70 h 251"/>
                  <a:gd name="T88" fmla="*/ 657 w 780"/>
                  <a:gd name="T89" fmla="*/ 61 h 251"/>
                  <a:gd name="T90" fmla="*/ 682 w 780"/>
                  <a:gd name="T91" fmla="*/ 52 h 251"/>
                  <a:gd name="T92" fmla="*/ 704 w 780"/>
                  <a:gd name="T93" fmla="*/ 42 h 251"/>
                  <a:gd name="T94" fmla="*/ 726 w 780"/>
                  <a:gd name="T95" fmla="*/ 33 h 251"/>
                  <a:gd name="T96" fmla="*/ 748 w 780"/>
                  <a:gd name="T97" fmla="*/ 22 h 251"/>
                  <a:gd name="T98" fmla="*/ 765 w 780"/>
                  <a:gd name="T99" fmla="*/ 11 h 251"/>
                  <a:gd name="T100" fmla="*/ 780 w 780"/>
                  <a:gd name="T101" fmla="*/ 0 h 251"/>
                  <a:gd name="T102" fmla="*/ 770 w 780"/>
                  <a:gd name="T103" fmla="*/ 33 h 251"/>
                  <a:gd name="T104" fmla="*/ 770 w 780"/>
                  <a:gd name="T105" fmla="*/ 33 h 2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780" h="251">
                    <a:moveTo>
                      <a:pt x="770" y="33"/>
                    </a:moveTo>
                    <a:lnTo>
                      <a:pt x="736" y="59"/>
                    </a:lnTo>
                    <a:lnTo>
                      <a:pt x="709" y="89"/>
                    </a:lnTo>
                    <a:lnTo>
                      <a:pt x="682" y="120"/>
                    </a:lnTo>
                    <a:lnTo>
                      <a:pt x="655" y="152"/>
                    </a:lnTo>
                    <a:lnTo>
                      <a:pt x="626" y="182"/>
                    </a:lnTo>
                    <a:lnTo>
                      <a:pt x="591" y="209"/>
                    </a:lnTo>
                    <a:lnTo>
                      <a:pt x="547" y="230"/>
                    </a:lnTo>
                    <a:lnTo>
                      <a:pt x="493" y="245"/>
                    </a:lnTo>
                    <a:lnTo>
                      <a:pt x="425" y="251"/>
                    </a:lnTo>
                    <a:lnTo>
                      <a:pt x="339" y="246"/>
                    </a:lnTo>
                    <a:lnTo>
                      <a:pt x="295" y="235"/>
                    </a:lnTo>
                    <a:lnTo>
                      <a:pt x="251" y="220"/>
                    </a:lnTo>
                    <a:lnTo>
                      <a:pt x="209" y="203"/>
                    </a:lnTo>
                    <a:lnTo>
                      <a:pt x="170" y="184"/>
                    </a:lnTo>
                    <a:lnTo>
                      <a:pt x="133" y="163"/>
                    </a:lnTo>
                    <a:lnTo>
                      <a:pt x="101" y="141"/>
                    </a:lnTo>
                    <a:lnTo>
                      <a:pt x="69" y="118"/>
                    </a:lnTo>
                    <a:lnTo>
                      <a:pt x="42" y="94"/>
                    </a:lnTo>
                    <a:lnTo>
                      <a:pt x="20" y="72"/>
                    </a:lnTo>
                    <a:lnTo>
                      <a:pt x="0" y="48"/>
                    </a:lnTo>
                    <a:lnTo>
                      <a:pt x="18" y="50"/>
                    </a:lnTo>
                    <a:lnTo>
                      <a:pt x="32" y="52"/>
                    </a:lnTo>
                    <a:lnTo>
                      <a:pt x="45" y="57"/>
                    </a:lnTo>
                    <a:lnTo>
                      <a:pt x="57" y="61"/>
                    </a:lnTo>
                    <a:lnTo>
                      <a:pt x="69" y="67"/>
                    </a:lnTo>
                    <a:lnTo>
                      <a:pt x="81" y="73"/>
                    </a:lnTo>
                    <a:lnTo>
                      <a:pt x="94" y="78"/>
                    </a:lnTo>
                    <a:lnTo>
                      <a:pt x="106" y="83"/>
                    </a:lnTo>
                    <a:lnTo>
                      <a:pt x="118" y="86"/>
                    </a:lnTo>
                    <a:lnTo>
                      <a:pt x="133" y="89"/>
                    </a:lnTo>
                    <a:lnTo>
                      <a:pt x="172" y="96"/>
                    </a:lnTo>
                    <a:lnTo>
                      <a:pt x="211" y="102"/>
                    </a:lnTo>
                    <a:lnTo>
                      <a:pt x="255" y="109"/>
                    </a:lnTo>
                    <a:lnTo>
                      <a:pt x="300" y="115"/>
                    </a:lnTo>
                    <a:lnTo>
                      <a:pt x="344" y="120"/>
                    </a:lnTo>
                    <a:lnTo>
                      <a:pt x="390" y="122"/>
                    </a:lnTo>
                    <a:lnTo>
                      <a:pt x="434" y="122"/>
                    </a:lnTo>
                    <a:lnTo>
                      <a:pt x="478" y="118"/>
                    </a:lnTo>
                    <a:lnTo>
                      <a:pt x="520" y="110"/>
                    </a:lnTo>
                    <a:lnTo>
                      <a:pt x="559" y="98"/>
                    </a:lnTo>
                    <a:lnTo>
                      <a:pt x="584" y="89"/>
                    </a:lnTo>
                    <a:lnTo>
                      <a:pt x="608" y="80"/>
                    </a:lnTo>
                    <a:lnTo>
                      <a:pt x="633" y="70"/>
                    </a:lnTo>
                    <a:lnTo>
                      <a:pt x="657" y="61"/>
                    </a:lnTo>
                    <a:lnTo>
                      <a:pt x="682" y="52"/>
                    </a:lnTo>
                    <a:lnTo>
                      <a:pt x="704" y="42"/>
                    </a:lnTo>
                    <a:lnTo>
                      <a:pt x="726" y="33"/>
                    </a:lnTo>
                    <a:lnTo>
                      <a:pt x="748" y="22"/>
                    </a:lnTo>
                    <a:lnTo>
                      <a:pt x="765" y="11"/>
                    </a:lnTo>
                    <a:lnTo>
                      <a:pt x="780" y="0"/>
                    </a:lnTo>
                    <a:lnTo>
                      <a:pt x="770" y="33"/>
                    </a:lnTo>
                    <a:lnTo>
                      <a:pt x="770" y="33"/>
                    </a:lnTo>
                    <a:close/>
                  </a:path>
                </a:pathLst>
              </a:custGeom>
              <a:solidFill>
                <a:srgbClr val="0019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497" name="Freeform 41"/>
              <p:cNvSpPr>
                <a:spLocks/>
              </p:cNvSpPr>
              <p:nvPr/>
            </p:nvSpPr>
            <p:spPr bwMode="auto">
              <a:xfrm>
                <a:off x="3135" y="676"/>
                <a:ext cx="86" cy="94"/>
              </a:xfrm>
              <a:custGeom>
                <a:avLst/>
                <a:gdLst>
                  <a:gd name="T0" fmla="*/ 20 w 86"/>
                  <a:gd name="T1" fmla="*/ 94 h 94"/>
                  <a:gd name="T2" fmla="*/ 15 w 86"/>
                  <a:gd name="T3" fmla="*/ 84 h 94"/>
                  <a:gd name="T4" fmla="*/ 10 w 86"/>
                  <a:gd name="T5" fmla="*/ 74 h 94"/>
                  <a:gd name="T6" fmla="*/ 5 w 86"/>
                  <a:gd name="T7" fmla="*/ 64 h 94"/>
                  <a:gd name="T8" fmla="*/ 0 w 86"/>
                  <a:gd name="T9" fmla="*/ 52 h 94"/>
                  <a:gd name="T10" fmla="*/ 0 w 86"/>
                  <a:gd name="T11" fmla="*/ 42 h 94"/>
                  <a:gd name="T12" fmla="*/ 5 w 86"/>
                  <a:gd name="T13" fmla="*/ 31 h 94"/>
                  <a:gd name="T14" fmla="*/ 12 w 86"/>
                  <a:gd name="T15" fmla="*/ 22 h 94"/>
                  <a:gd name="T16" fmla="*/ 25 w 86"/>
                  <a:gd name="T17" fmla="*/ 12 h 94"/>
                  <a:gd name="T18" fmla="*/ 44 w 86"/>
                  <a:gd name="T19" fmla="*/ 6 h 94"/>
                  <a:gd name="T20" fmla="*/ 71 w 86"/>
                  <a:gd name="T21" fmla="*/ 0 h 94"/>
                  <a:gd name="T22" fmla="*/ 81 w 86"/>
                  <a:gd name="T23" fmla="*/ 9 h 94"/>
                  <a:gd name="T24" fmla="*/ 86 w 86"/>
                  <a:gd name="T25" fmla="*/ 18 h 94"/>
                  <a:gd name="T26" fmla="*/ 84 w 86"/>
                  <a:gd name="T27" fmla="*/ 28 h 94"/>
                  <a:gd name="T28" fmla="*/ 81 w 86"/>
                  <a:gd name="T29" fmla="*/ 38 h 94"/>
                  <a:gd name="T30" fmla="*/ 74 w 86"/>
                  <a:gd name="T31" fmla="*/ 48 h 94"/>
                  <a:gd name="T32" fmla="*/ 64 w 86"/>
                  <a:gd name="T33" fmla="*/ 57 h 94"/>
                  <a:gd name="T34" fmla="*/ 52 w 86"/>
                  <a:gd name="T35" fmla="*/ 66 h 94"/>
                  <a:gd name="T36" fmla="*/ 42 w 86"/>
                  <a:gd name="T37" fmla="*/ 76 h 94"/>
                  <a:gd name="T38" fmla="*/ 30 w 86"/>
                  <a:gd name="T39" fmla="*/ 86 h 94"/>
                  <a:gd name="T40" fmla="*/ 20 w 86"/>
                  <a:gd name="T41" fmla="*/ 94 h 94"/>
                  <a:gd name="T42" fmla="*/ 20 w 86"/>
                  <a:gd name="T43" fmla="*/ 94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86" h="94">
                    <a:moveTo>
                      <a:pt x="20" y="94"/>
                    </a:moveTo>
                    <a:lnTo>
                      <a:pt x="15" y="84"/>
                    </a:lnTo>
                    <a:lnTo>
                      <a:pt x="10" y="74"/>
                    </a:lnTo>
                    <a:lnTo>
                      <a:pt x="5" y="64"/>
                    </a:lnTo>
                    <a:lnTo>
                      <a:pt x="0" y="52"/>
                    </a:lnTo>
                    <a:lnTo>
                      <a:pt x="0" y="42"/>
                    </a:lnTo>
                    <a:lnTo>
                      <a:pt x="5" y="31"/>
                    </a:lnTo>
                    <a:lnTo>
                      <a:pt x="12" y="22"/>
                    </a:lnTo>
                    <a:lnTo>
                      <a:pt x="25" y="12"/>
                    </a:lnTo>
                    <a:lnTo>
                      <a:pt x="44" y="6"/>
                    </a:lnTo>
                    <a:lnTo>
                      <a:pt x="71" y="0"/>
                    </a:lnTo>
                    <a:lnTo>
                      <a:pt x="81" y="9"/>
                    </a:lnTo>
                    <a:lnTo>
                      <a:pt x="86" y="18"/>
                    </a:lnTo>
                    <a:lnTo>
                      <a:pt x="84" y="28"/>
                    </a:lnTo>
                    <a:lnTo>
                      <a:pt x="81" y="38"/>
                    </a:lnTo>
                    <a:lnTo>
                      <a:pt x="74" y="48"/>
                    </a:lnTo>
                    <a:lnTo>
                      <a:pt x="64" y="57"/>
                    </a:lnTo>
                    <a:lnTo>
                      <a:pt x="52" y="66"/>
                    </a:lnTo>
                    <a:lnTo>
                      <a:pt x="42" y="76"/>
                    </a:lnTo>
                    <a:lnTo>
                      <a:pt x="30" y="86"/>
                    </a:lnTo>
                    <a:lnTo>
                      <a:pt x="20" y="94"/>
                    </a:lnTo>
                    <a:lnTo>
                      <a:pt x="20" y="9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498" name="Freeform 42"/>
              <p:cNvSpPr>
                <a:spLocks/>
              </p:cNvSpPr>
              <p:nvPr/>
            </p:nvSpPr>
            <p:spPr bwMode="auto">
              <a:xfrm>
                <a:off x="2677" y="700"/>
                <a:ext cx="100" cy="90"/>
              </a:xfrm>
              <a:custGeom>
                <a:avLst/>
                <a:gdLst>
                  <a:gd name="T0" fmla="*/ 100 w 100"/>
                  <a:gd name="T1" fmla="*/ 90 h 90"/>
                  <a:gd name="T2" fmla="*/ 88 w 100"/>
                  <a:gd name="T3" fmla="*/ 89 h 90"/>
                  <a:gd name="T4" fmla="*/ 76 w 100"/>
                  <a:gd name="T5" fmla="*/ 86 h 90"/>
                  <a:gd name="T6" fmla="*/ 64 w 100"/>
                  <a:gd name="T7" fmla="*/ 82 h 90"/>
                  <a:gd name="T8" fmla="*/ 51 w 100"/>
                  <a:gd name="T9" fmla="*/ 78 h 90"/>
                  <a:gd name="T10" fmla="*/ 42 w 100"/>
                  <a:gd name="T11" fmla="*/ 72 h 90"/>
                  <a:gd name="T12" fmla="*/ 32 w 100"/>
                  <a:gd name="T13" fmla="*/ 65 h 90"/>
                  <a:gd name="T14" fmla="*/ 24 w 100"/>
                  <a:gd name="T15" fmla="*/ 59 h 90"/>
                  <a:gd name="T16" fmla="*/ 15 w 100"/>
                  <a:gd name="T17" fmla="*/ 52 h 90"/>
                  <a:gd name="T18" fmla="*/ 7 w 100"/>
                  <a:gd name="T19" fmla="*/ 47 h 90"/>
                  <a:gd name="T20" fmla="*/ 0 w 100"/>
                  <a:gd name="T21" fmla="*/ 41 h 90"/>
                  <a:gd name="T22" fmla="*/ 0 w 100"/>
                  <a:gd name="T23" fmla="*/ 0 h 90"/>
                  <a:gd name="T24" fmla="*/ 32 w 100"/>
                  <a:gd name="T25" fmla="*/ 1 h 90"/>
                  <a:gd name="T26" fmla="*/ 54 w 100"/>
                  <a:gd name="T27" fmla="*/ 7 h 90"/>
                  <a:gd name="T28" fmla="*/ 68 w 100"/>
                  <a:gd name="T29" fmla="*/ 14 h 90"/>
                  <a:gd name="T30" fmla="*/ 78 w 100"/>
                  <a:gd name="T31" fmla="*/ 24 h 90"/>
                  <a:gd name="T32" fmla="*/ 81 w 100"/>
                  <a:gd name="T33" fmla="*/ 34 h 90"/>
                  <a:gd name="T34" fmla="*/ 83 w 100"/>
                  <a:gd name="T35" fmla="*/ 46 h 90"/>
                  <a:gd name="T36" fmla="*/ 83 w 100"/>
                  <a:gd name="T37" fmla="*/ 58 h 90"/>
                  <a:gd name="T38" fmla="*/ 86 w 100"/>
                  <a:gd name="T39" fmla="*/ 70 h 90"/>
                  <a:gd name="T40" fmla="*/ 91 w 100"/>
                  <a:gd name="T41" fmla="*/ 81 h 90"/>
                  <a:gd name="T42" fmla="*/ 100 w 100"/>
                  <a:gd name="T43" fmla="*/ 90 h 90"/>
                  <a:gd name="T44" fmla="*/ 100 w 100"/>
                  <a:gd name="T45" fmla="*/ 9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00" h="90">
                    <a:moveTo>
                      <a:pt x="100" y="90"/>
                    </a:moveTo>
                    <a:lnTo>
                      <a:pt x="88" y="89"/>
                    </a:lnTo>
                    <a:lnTo>
                      <a:pt x="76" y="86"/>
                    </a:lnTo>
                    <a:lnTo>
                      <a:pt x="64" y="82"/>
                    </a:lnTo>
                    <a:lnTo>
                      <a:pt x="51" y="78"/>
                    </a:lnTo>
                    <a:lnTo>
                      <a:pt x="42" y="72"/>
                    </a:lnTo>
                    <a:lnTo>
                      <a:pt x="32" y="65"/>
                    </a:lnTo>
                    <a:lnTo>
                      <a:pt x="24" y="59"/>
                    </a:lnTo>
                    <a:lnTo>
                      <a:pt x="15" y="52"/>
                    </a:lnTo>
                    <a:lnTo>
                      <a:pt x="7" y="47"/>
                    </a:lnTo>
                    <a:lnTo>
                      <a:pt x="0" y="41"/>
                    </a:lnTo>
                    <a:lnTo>
                      <a:pt x="0" y="0"/>
                    </a:lnTo>
                    <a:lnTo>
                      <a:pt x="32" y="1"/>
                    </a:lnTo>
                    <a:lnTo>
                      <a:pt x="54" y="7"/>
                    </a:lnTo>
                    <a:lnTo>
                      <a:pt x="68" y="14"/>
                    </a:lnTo>
                    <a:lnTo>
                      <a:pt x="78" y="24"/>
                    </a:lnTo>
                    <a:lnTo>
                      <a:pt x="81" y="34"/>
                    </a:lnTo>
                    <a:lnTo>
                      <a:pt x="83" y="46"/>
                    </a:lnTo>
                    <a:lnTo>
                      <a:pt x="83" y="58"/>
                    </a:lnTo>
                    <a:lnTo>
                      <a:pt x="86" y="70"/>
                    </a:lnTo>
                    <a:lnTo>
                      <a:pt x="91" y="81"/>
                    </a:lnTo>
                    <a:lnTo>
                      <a:pt x="100" y="90"/>
                    </a:lnTo>
                    <a:lnTo>
                      <a:pt x="100" y="9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499" name="Freeform 43"/>
              <p:cNvSpPr>
                <a:spLocks/>
              </p:cNvSpPr>
              <p:nvPr/>
            </p:nvSpPr>
            <p:spPr bwMode="auto">
              <a:xfrm>
                <a:off x="2971" y="711"/>
                <a:ext cx="159" cy="129"/>
              </a:xfrm>
              <a:custGeom>
                <a:avLst/>
                <a:gdLst>
                  <a:gd name="T0" fmla="*/ 132 w 159"/>
                  <a:gd name="T1" fmla="*/ 0 h 129"/>
                  <a:gd name="T2" fmla="*/ 132 w 159"/>
                  <a:gd name="T3" fmla="*/ 12 h 129"/>
                  <a:gd name="T4" fmla="*/ 135 w 159"/>
                  <a:gd name="T5" fmla="*/ 22 h 129"/>
                  <a:gd name="T6" fmla="*/ 140 w 159"/>
                  <a:gd name="T7" fmla="*/ 32 h 129"/>
                  <a:gd name="T8" fmla="*/ 147 w 159"/>
                  <a:gd name="T9" fmla="*/ 41 h 129"/>
                  <a:gd name="T10" fmla="*/ 152 w 159"/>
                  <a:gd name="T11" fmla="*/ 52 h 129"/>
                  <a:gd name="T12" fmla="*/ 157 w 159"/>
                  <a:gd name="T13" fmla="*/ 62 h 129"/>
                  <a:gd name="T14" fmla="*/ 159 w 159"/>
                  <a:gd name="T15" fmla="*/ 71 h 129"/>
                  <a:gd name="T16" fmla="*/ 159 w 159"/>
                  <a:gd name="T17" fmla="*/ 80 h 129"/>
                  <a:gd name="T18" fmla="*/ 152 w 159"/>
                  <a:gd name="T19" fmla="*/ 91 h 129"/>
                  <a:gd name="T20" fmla="*/ 140 w 159"/>
                  <a:gd name="T21" fmla="*/ 100 h 129"/>
                  <a:gd name="T22" fmla="*/ 130 w 159"/>
                  <a:gd name="T23" fmla="*/ 104 h 129"/>
                  <a:gd name="T24" fmla="*/ 118 w 159"/>
                  <a:gd name="T25" fmla="*/ 109 h 129"/>
                  <a:gd name="T26" fmla="*/ 108 w 159"/>
                  <a:gd name="T27" fmla="*/ 112 h 129"/>
                  <a:gd name="T28" fmla="*/ 96 w 159"/>
                  <a:gd name="T29" fmla="*/ 116 h 129"/>
                  <a:gd name="T30" fmla="*/ 83 w 159"/>
                  <a:gd name="T31" fmla="*/ 119 h 129"/>
                  <a:gd name="T32" fmla="*/ 71 w 159"/>
                  <a:gd name="T33" fmla="*/ 123 h 129"/>
                  <a:gd name="T34" fmla="*/ 59 w 159"/>
                  <a:gd name="T35" fmla="*/ 125 h 129"/>
                  <a:gd name="T36" fmla="*/ 44 w 159"/>
                  <a:gd name="T37" fmla="*/ 127 h 129"/>
                  <a:gd name="T38" fmla="*/ 32 w 159"/>
                  <a:gd name="T39" fmla="*/ 128 h 129"/>
                  <a:gd name="T40" fmla="*/ 15 w 159"/>
                  <a:gd name="T41" fmla="*/ 129 h 129"/>
                  <a:gd name="T42" fmla="*/ 15 w 159"/>
                  <a:gd name="T43" fmla="*/ 119 h 129"/>
                  <a:gd name="T44" fmla="*/ 12 w 159"/>
                  <a:gd name="T45" fmla="*/ 109 h 129"/>
                  <a:gd name="T46" fmla="*/ 10 w 159"/>
                  <a:gd name="T47" fmla="*/ 99 h 129"/>
                  <a:gd name="T48" fmla="*/ 7 w 159"/>
                  <a:gd name="T49" fmla="*/ 88 h 129"/>
                  <a:gd name="T50" fmla="*/ 5 w 159"/>
                  <a:gd name="T51" fmla="*/ 78 h 129"/>
                  <a:gd name="T52" fmla="*/ 2 w 159"/>
                  <a:gd name="T53" fmla="*/ 69 h 129"/>
                  <a:gd name="T54" fmla="*/ 0 w 159"/>
                  <a:gd name="T55" fmla="*/ 59 h 129"/>
                  <a:gd name="T56" fmla="*/ 0 w 159"/>
                  <a:gd name="T57" fmla="*/ 47 h 129"/>
                  <a:gd name="T58" fmla="*/ 0 w 159"/>
                  <a:gd name="T59" fmla="*/ 37 h 129"/>
                  <a:gd name="T60" fmla="*/ 0 w 159"/>
                  <a:gd name="T61" fmla="*/ 27 h 129"/>
                  <a:gd name="T62" fmla="*/ 15 w 159"/>
                  <a:gd name="T63" fmla="*/ 25 h 129"/>
                  <a:gd name="T64" fmla="*/ 29 w 159"/>
                  <a:gd name="T65" fmla="*/ 23 h 129"/>
                  <a:gd name="T66" fmla="*/ 44 w 159"/>
                  <a:gd name="T67" fmla="*/ 21 h 129"/>
                  <a:gd name="T68" fmla="*/ 56 w 159"/>
                  <a:gd name="T69" fmla="*/ 19 h 129"/>
                  <a:gd name="T70" fmla="*/ 71 w 159"/>
                  <a:gd name="T71" fmla="*/ 16 h 129"/>
                  <a:gd name="T72" fmla="*/ 83 w 159"/>
                  <a:gd name="T73" fmla="*/ 14 h 129"/>
                  <a:gd name="T74" fmla="*/ 96 w 159"/>
                  <a:gd name="T75" fmla="*/ 12 h 129"/>
                  <a:gd name="T76" fmla="*/ 108 w 159"/>
                  <a:gd name="T77" fmla="*/ 8 h 129"/>
                  <a:gd name="T78" fmla="*/ 120 w 159"/>
                  <a:gd name="T79" fmla="*/ 5 h 129"/>
                  <a:gd name="T80" fmla="*/ 132 w 159"/>
                  <a:gd name="T81" fmla="*/ 0 h 129"/>
                  <a:gd name="T82" fmla="*/ 132 w 159"/>
                  <a:gd name="T83" fmla="*/ 0 h 1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59" h="129">
                    <a:moveTo>
                      <a:pt x="132" y="0"/>
                    </a:moveTo>
                    <a:lnTo>
                      <a:pt x="132" y="12"/>
                    </a:lnTo>
                    <a:lnTo>
                      <a:pt x="135" y="22"/>
                    </a:lnTo>
                    <a:lnTo>
                      <a:pt x="140" y="32"/>
                    </a:lnTo>
                    <a:lnTo>
                      <a:pt x="147" y="41"/>
                    </a:lnTo>
                    <a:lnTo>
                      <a:pt x="152" y="52"/>
                    </a:lnTo>
                    <a:lnTo>
                      <a:pt x="157" y="62"/>
                    </a:lnTo>
                    <a:lnTo>
                      <a:pt x="159" y="71"/>
                    </a:lnTo>
                    <a:lnTo>
                      <a:pt x="159" y="80"/>
                    </a:lnTo>
                    <a:lnTo>
                      <a:pt x="152" y="91"/>
                    </a:lnTo>
                    <a:lnTo>
                      <a:pt x="140" y="100"/>
                    </a:lnTo>
                    <a:lnTo>
                      <a:pt x="130" y="104"/>
                    </a:lnTo>
                    <a:lnTo>
                      <a:pt x="118" y="109"/>
                    </a:lnTo>
                    <a:lnTo>
                      <a:pt x="108" y="112"/>
                    </a:lnTo>
                    <a:lnTo>
                      <a:pt x="96" y="116"/>
                    </a:lnTo>
                    <a:lnTo>
                      <a:pt x="83" y="119"/>
                    </a:lnTo>
                    <a:lnTo>
                      <a:pt x="71" y="123"/>
                    </a:lnTo>
                    <a:lnTo>
                      <a:pt x="59" y="125"/>
                    </a:lnTo>
                    <a:lnTo>
                      <a:pt x="44" y="127"/>
                    </a:lnTo>
                    <a:lnTo>
                      <a:pt x="32" y="128"/>
                    </a:lnTo>
                    <a:lnTo>
                      <a:pt x="15" y="129"/>
                    </a:lnTo>
                    <a:lnTo>
                      <a:pt x="15" y="119"/>
                    </a:lnTo>
                    <a:lnTo>
                      <a:pt x="12" y="109"/>
                    </a:lnTo>
                    <a:lnTo>
                      <a:pt x="10" y="99"/>
                    </a:lnTo>
                    <a:lnTo>
                      <a:pt x="7" y="88"/>
                    </a:lnTo>
                    <a:lnTo>
                      <a:pt x="5" y="78"/>
                    </a:lnTo>
                    <a:lnTo>
                      <a:pt x="2" y="69"/>
                    </a:lnTo>
                    <a:lnTo>
                      <a:pt x="0" y="59"/>
                    </a:lnTo>
                    <a:lnTo>
                      <a:pt x="0" y="47"/>
                    </a:lnTo>
                    <a:lnTo>
                      <a:pt x="0" y="37"/>
                    </a:lnTo>
                    <a:lnTo>
                      <a:pt x="0" y="27"/>
                    </a:lnTo>
                    <a:lnTo>
                      <a:pt x="15" y="25"/>
                    </a:lnTo>
                    <a:lnTo>
                      <a:pt x="29" y="23"/>
                    </a:lnTo>
                    <a:lnTo>
                      <a:pt x="44" y="21"/>
                    </a:lnTo>
                    <a:lnTo>
                      <a:pt x="56" y="19"/>
                    </a:lnTo>
                    <a:lnTo>
                      <a:pt x="71" y="16"/>
                    </a:lnTo>
                    <a:lnTo>
                      <a:pt x="83" y="14"/>
                    </a:lnTo>
                    <a:lnTo>
                      <a:pt x="96" y="12"/>
                    </a:lnTo>
                    <a:lnTo>
                      <a:pt x="108" y="8"/>
                    </a:lnTo>
                    <a:lnTo>
                      <a:pt x="120" y="5"/>
                    </a:lnTo>
                    <a:lnTo>
                      <a:pt x="132" y="0"/>
                    </a:lnTo>
                    <a:lnTo>
                      <a:pt x="132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500" name="Freeform 44"/>
              <p:cNvSpPr>
                <a:spLocks/>
              </p:cNvSpPr>
              <p:nvPr/>
            </p:nvSpPr>
            <p:spPr bwMode="auto">
              <a:xfrm>
                <a:off x="2795" y="725"/>
                <a:ext cx="159" cy="120"/>
              </a:xfrm>
              <a:custGeom>
                <a:avLst/>
                <a:gdLst>
                  <a:gd name="T0" fmla="*/ 159 w 159"/>
                  <a:gd name="T1" fmla="*/ 119 h 120"/>
                  <a:gd name="T2" fmla="*/ 142 w 159"/>
                  <a:gd name="T3" fmla="*/ 120 h 120"/>
                  <a:gd name="T4" fmla="*/ 125 w 159"/>
                  <a:gd name="T5" fmla="*/ 119 h 120"/>
                  <a:gd name="T6" fmla="*/ 110 w 159"/>
                  <a:gd name="T7" fmla="*/ 115 h 120"/>
                  <a:gd name="T8" fmla="*/ 95 w 159"/>
                  <a:gd name="T9" fmla="*/ 112 h 120"/>
                  <a:gd name="T10" fmla="*/ 83 w 159"/>
                  <a:gd name="T11" fmla="*/ 107 h 120"/>
                  <a:gd name="T12" fmla="*/ 68 w 159"/>
                  <a:gd name="T13" fmla="*/ 102 h 120"/>
                  <a:gd name="T14" fmla="*/ 53 w 159"/>
                  <a:gd name="T15" fmla="*/ 97 h 120"/>
                  <a:gd name="T16" fmla="*/ 39 w 159"/>
                  <a:gd name="T17" fmla="*/ 93 h 120"/>
                  <a:gd name="T18" fmla="*/ 24 w 159"/>
                  <a:gd name="T19" fmla="*/ 88 h 120"/>
                  <a:gd name="T20" fmla="*/ 7 w 159"/>
                  <a:gd name="T21" fmla="*/ 86 h 120"/>
                  <a:gd name="T22" fmla="*/ 0 w 159"/>
                  <a:gd name="T23" fmla="*/ 0 h 120"/>
                  <a:gd name="T24" fmla="*/ 139 w 159"/>
                  <a:gd name="T25" fmla="*/ 16 h 120"/>
                  <a:gd name="T26" fmla="*/ 159 w 159"/>
                  <a:gd name="T27" fmla="*/ 119 h 120"/>
                  <a:gd name="T28" fmla="*/ 159 w 159"/>
                  <a:gd name="T29" fmla="*/ 119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59" h="120">
                    <a:moveTo>
                      <a:pt x="159" y="119"/>
                    </a:moveTo>
                    <a:lnTo>
                      <a:pt x="142" y="120"/>
                    </a:lnTo>
                    <a:lnTo>
                      <a:pt x="125" y="119"/>
                    </a:lnTo>
                    <a:lnTo>
                      <a:pt x="110" y="115"/>
                    </a:lnTo>
                    <a:lnTo>
                      <a:pt x="95" y="112"/>
                    </a:lnTo>
                    <a:lnTo>
                      <a:pt x="83" y="107"/>
                    </a:lnTo>
                    <a:lnTo>
                      <a:pt x="68" y="102"/>
                    </a:lnTo>
                    <a:lnTo>
                      <a:pt x="53" y="97"/>
                    </a:lnTo>
                    <a:lnTo>
                      <a:pt x="39" y="93"/>
                    </a:lnTo>
                    <a:lnTo>
                      <a:pt x="24" y="88"/>
                    </a:lnTo>
                    <a:lnTo>
                      <a:pt x="7" y="86"/>
                    </a:lnTo>
                    <a:lnTo>
                      <a:pt x="0" y="0"/>
                    </a:lnTo>
                    <a:lnTo>
                      <a:pt x="139" y="16"/>
                    </a:lnTo>
                    <a:lnTo>
                      <a:pt x="159" y="119"/>
                    </a:lnTo>
                    <a:lnTo>
                      <a:pt x="159" y="11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501" name="Freeform 45"/>
              <p:cNvSpPr>
                <a:spLocks/>
              </p:cNvSpPr>
              <p:nvPr/>
            </p:nvSpPr>
            <p:spPr bwMode="auto">
              <a:xfrm>
                <a:off x="2758" y="861"/>
                <a:ext cx="968" cy="312"/>
              </a:xfrm>
              <a:custGeom>
                <a:avLst/>
                <a:gdLst>
                  <a:gd name="T0" fmla="*/ 777 w 968"/>
                  <a:gd name="T1" fmla="*/ 312 h 312"/>
                  <a:gd name="T2" fmla="*/ 19 w 968"/>
                  <a:gd name="T3" fmla="*/ 295 h 312"/>
                  <a:gd name="T4" fmla="*/ 2 w 968"/>
                  <a:gd name="T5" fmla="*/ 266 h 312"/>
                  <a:gd name="T6" fmla="*/ 2 w 968"/>
                  <a:gd name="T7" fmla="*/ 237 h 312"/>
                  <a:gd name="T8" fmla="*/ 14 w 968"/>
                  <a:gd name="T9" fmla="*/ 208 h 312"/>
                  <a:gd name="T10" fmla="*/ 29 w 968"/>
                  <a:gd name="T11" fmla="*/ 179 h 312"/>
                  <a:gd name="T12" fmla="*/ 59 w 968"/>
                  <a:gd name="T13" fmla="*/ 158 h 312"/>
                  <a:gd name="T14" fmla="*/ 103 w 968"/>
                  <a:gd name="T15" fmla="*/ 149 h 312"/>
                  <a:gd name="T16" fmla="*/ 149 w 968"/>
                  <a:gd name="T17" fmla="*/ 142 h 312"/>
                  <a:gd name="T18" fmla="*/ 198 w 968"/>
                  <a:gd name="T19" fmla="*/ 139 h 312"/>
                  <a:gd name="T20" fmla="*/ 247 w 968"/>
                  <a:gd name="T21" fmla="*/ 142 h 312"/>
                  <a:gd name="T22" fmla="*/ 294 w 968"/>
                  <a:gd name="T23" fmla="*/ 157 h 312"/>
                  <a:gd name="T24" fmla="*/ 323 w 968"/>
                  <a:gd name="T25" fmla="*/ 187 h 312"/>
                  <a:gd name="T26" fmla="*/ 338 w 968"/>
                  <a:gd name="T27" fmla="*/ 221 h 312"/>
                  <a:gd name="T28" fmla="*/ 345 w 968"/>
                  <a:gd name="T29" fmla="*/ 256 h 312"/>
                  <a:gd name="T30" fmla="*/ 345 w 968"/>
                  <a:gd name="T31" fmla="*/ 291 h 312"/>
                  <a:gd name="T32" fmla="*/ 360 w 968"/>
                  <a:gd name="T33" fmla="*/ 309 h 312"/>
                  <a:gd name="T34" fmla="*/ 375 w 968"/>
                  <a:gd name="T35" fmla="*/ 290 h 312"/>
                  <a:gd name="T36" fmla="*/ 380 w 968"/>
                  <a:gd name="T37" fmla="*/ 270 h 312"/>
                  <a:gd name="T38" fmla="*/ 382 w 968"/>
                  <a:gd name="T39" fmla="*/ 249 h 312"/>
                  <a:gd name="T40" fmla="*/ 377 w 968"/>
                  <a:gd name="T41" fmla="*/ 230 h 312"/>
                  <a:gd name="T42" fmla="*/ 372 w 968"/>
                  <a:gd name="T43" fmla="*/ 214 h 312"/>
                  <a:gd name="T44" fmla="*/ 441 w 968"/>
                  <a:gd name="T45" fmla="*/ 190 h 312"/>
                  <a:gd name="T46" fmla="*/ 517 w 968"/>
                  <a:gd name="T47" fmla="*/ 174 h 312"/>
                  <a:gd name="T48" fmla="*/ 598 w 968"/>
                  <a:gd name="T49" fmla="*/ 162 h 312"/>
                  <a:gd name="T50" fmla="*/ 684 w 968"/>
                  <a:gd name="T51" fmla="*/ 157 h 312"/>
                  <a:gd name="T52" fmla="*/ 769 w 968"/>
                  <a:gd name="T53" fmla="*/ 155 h 312"/>
                  <a:gd name="T54" fmla="*/ 772 w 968"/>
                  <a:gd name="T55" fmla="*/ 146 h 312"/>
                  <a:gd name="T56" fmla="*/ 762 w 968"/>
                  <a:gd name="T57" fmla="*/ 142 h 312"/>
                  <a:gd name="T58" fmla="*/ 745 w 968"/>
                  <a:gd name="T59" fmla="*/ 139 h 312"/>
                  <a:gd name="T60" fmla="*/ 728 w 968"/>
                  <a:gd name="T61" fmla="*/ 137 h 312"/>
                  <a:gd name="T62" fmla="*/ 713 w 968"/>
                  <a:gd name="T63" fmla="*/ 131 h 312"/>
                  <a:gd name="T64" fmla="*/ 637 w 968"/>
                  <a:gd name="T65" fmla="*/ 137 h 312"/>
                  <a:gd name="T66" fmla="*/ 561 w 968"/>
                  <a:gd name="T67" fmla="*/ 146 h 312"/>
                  <a:gd name="T68" fmla="*/ 488 w 968"/>
                  <a:gd name="T69" fmla="*/ 159 h 312"/>
                  <a:gd name="T70" fmla="*/ 424 w 968"/>
                  <a:gd name="T71" fmla="*/ 177 h 312"/>
                  <a:gd name="T72" fmla="*/ 372 w 968"/>
                  <a:gd name="T73" fmla="*/ 200 h 312"/>
                  <a:gd name="T74" fmla="*/ 348 w 968"/>
                  <a:gd name="T75" fmla="*/ 178 h 312"/>
                  <a:gd name="T76" fmla="*/ 348 w 968"/>
                  <a:gd name="T77" fmla="*/ 155 h 312"/>
                  <a:gd name="T78" fmla="*/ 362 w 968"/>
                  <a:gd name="T79" fmla="*/ 135 h 312"/>
                  <a:gd name="T80" fmla="*/ 389 w 968"/>
                  <a:gd name="T81" fmla="*/ 115 h 312"/>
                  <a:gd name="T82" fmla="*/ 424 w 968"/>
                  <a:gd name="T83" fmla="*/ 97 h 312"/>
                  <a:gd name="T84" fmla="*/ 524 w 968"/>
                  <a:gd name="T85" fmla="*/ 70 h 312"/>
                  <a:gd name="T86" fmla="*/ 630 w 968"/>
                  <a:gd name="T87" fmla="*/ 45 h 312"/>
                  <a:gd name="T88" fmla="*/ 735 w 968"/>
                  <a:gd name="T89" fmla="*/ 23 h 312"/>
                  <a:gd name="T90" fmla="*/ 843 w 968"/>
                  <a:gd name="T91" fmla="*/ 7 h 312"/>
                  <a:gd name="T92" fmla="*/ 946 w 968"/>
                  <a:gd name="T93" fmla="*/ 0 h 312"/>
                  <a:gd name="T94" fmla="*/ 965 w 968"/>
                  <a:gd name="T95" fmla="*/ 25 h 312"/>
                  <a:gd name="T96" fmla="*/ 968 w 968"/>
                  <a:gd name="T97" fmla="*/ 51 h 312"/>
                  <a:gd name="T98" fmla="*/ 958 w 968"/>
                  <a:gd name="T99" fmla="*/ 79 h 312"/>
                  <a:gd name="T100" fmla="*/ 943 w 968"/>
                  <a:gd name="T101" fmla="*/ 107 h 312"/>
                  <a:gd name="T102" fmla="*/ 926 w 968"/>
                  <a:gd name="T103" fmla="*/ 135 h 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968" h="312">
                    <a:moveTo>
                      <a:pt x="926" y="135"/>
                    </a:moveTo>
                    <a:lnTo>
                      <a:pt x="777" y="312"/>
                    </a:lnTo>
                    <a:lnTo>
                      <a:pt x="37" y="309"/>
                    </a:lnTo>
                    <a:lnTo>
                      <a:pt x="19" y="295"/>
                    </a:lnTo>
                    <a:lnTo>
                      <a:pt x="10" y="280"/>
                    </a:lnTo>
                    <a:lnTo>
                      <a:pt x="2" y="266"/>
                    </a:lnTo>
                    <a:lnTo>
                      <a:pt x="0" y="251"/>
                    </a:lnTo>
                    <a:lnTo>
                      <a:pt x="2" y="237"/>
                    </a:lnTo>
                    <a:lnTo>
                      <a:pt x="7" y="223"/>
                    </a:lnTo>
                    <a:lnTo>
                      <a:pt x="14" y="208"/>
                    </a:lnTo>
                    <a:lnTo>
                      <a:pt x="22" y="193"/>
                    </a:lnTo>
                    <a:lnTo>
                      <a:pt x="29" y="179"/>
                    </a:lnTo>
                    <a:lnTo>
                      <a:pt x="37" y="165"/>
                    </a:lnTo>
                    <a:lnTo>
                      <a:pt x="59" y="158"/>
                    </a:lnTo>
                    <a:lnTo>
                      <a:pt x="81" y="153"/>
                    </a:lnTo>
                    <a:lnTo>
                      <a:pt x="103" y="149"/>
                    </a:lnTo>
                    <a:lnTo>
                      <a:pt x="125" y="145"/>
                    </a:lnTo>
                    <a:lnTo>
                      <a:pt x="149" y="142"/>
                    </a:lnTo>
                    <a:lnTo>
                      <a:pt x="174" y="141"/>
                    </a:lnTo>
                    <a:lnTo>
                      <a:pt x="198" y="139"/>
                    </a:lnTo>
                    <a:lnTo>
                      <a:pt x="223" y="139"/>
                    </a:lnTo>
                    <a:lnTo>
                      <a:pt x="247" y="142"/>
                    </a:lnTo>
                    <a:lnTo>
                      <a:pt x="272" y="144"/>
                    </a:lnTo>
                    <a:lnTo>
                      <a:pt x="294" y="157"/>
                    </a:lnTo>
                    <a:lnTo>
                      <a:pt x="311" y="171"/>
                    </a:lnTo>
                    <a:lnTo>
                      <a:pt x="323" y="187"/>
                    </a:lnTo>
                    <a:lnTo>
                      <a:pt x="333" y="203"/>
                    </a:lnTo>
                    <a:lnTo>
                      <a:pt x="338" y="221"/>
                    </a:lnTo>
                    <a:lnTo>
                      <a:pt x="343" y="239"/>
                    </a:lnTo>
                    <a:lnTo>
                      <a:pt x="345" y="256"/>
                    </a:lnTo>
                    <a:lnTo>
                      <a:pt x="345" y="274"/>
                    </a:lnTo>
                    <a:lnTo>
                      <a:pt x="345" y="291"/>
                    </a:lnTo>
                    <a:lnTo>
                      <a:pt x="345" y="309"/>
                    </a:lnTo>
                    <a:lnTo>
                      <a:pt x="360" y="309"/>
                    </a:lnTo>
                    <a:lnTo>
                      <a:pt x="370" y="299"/>
                    </a:lnTo>
                    <a:lnTo>
                      <a:pt x="375" y="290"/>
                    </a:lnTo>
                    <a:lnTo>
                      <a:pt x="380" y="280"/>
                    </a:lnTo>
                    <a:lnTo>
                      <a:pt x="380" y="270"/>
                    </a:lnTo>
                    <a:lnTo>
                      <a:pt x="382" y="259"/>
                    </a:lnTo>
                    <a:lnTo>
                      <a:pt x="382" y="249"/>
                    </a:lnTo>
                    <a:lnTo>
                      <a:pt x="380" y="239"/>
                    </a:lnTo>
                    <a:lnTo>
                      <a:pt x="377" y="230"/>
                    </a:lnTo>
                    <a:lnTo>
                      <a:pt x="375" y="222"/>
                    </a:lnTo>
                    <a:lnTo>
                      <a:pt x="372" y="214"/>
                    </a:lnTo>
                    <a:lnTo>
                      <a:pt x="404" y="201"/>
                    </a:lnTo>
                    <a:lnTo>
                      <a:pt x="441" y="190"/>
                    </a:lnTo>
                    <a:lnTo>
                      <a:pt x="478" y="181"/>
                    </a:lnTo>
                    <a:lnTo>
                      <a:pt x="517" y="174"/>
                    </a:lnTo>
                    <a:lnTo>
                      <a:pt x="556" y="167"/>
                    </a:lnTo>
                    <a:lnTo>
                      <a:pt x="598" y="162"/>
                    </a:lnTo>
                    <a:lnTo>
                      <a:pt x="639" y="159"/>
                    </a:lnTo>
                    <a:lnTo>
                      <a:pt x="684" y="157"/>
                    </a:lnTo>
                    <a:lnTo>
                      <a:pt x="725" y="155"/>
                    </a:lnTo>
                    <a:lnTo>
                      <a:pt x="769" y="155"/>
                    </a:lnTo>
                    <a:lnTo>
                      <a:pt x="772" y="150"/>
                    </a:lnTo>
                    <a:lnTo>
                      <a:pt x="772" y="146"/>
                    </a:lnTo>
                    <a:lnTo>
                      <a:pt x="767" y="143"/>
                    </a:lnTo>
                    <a:lnTo>
                      <a:pt x="762" y="142"/>
                    </a:lnTo>
                    <a:lnTo>
                      <a:pt x="755" y="141"/>
                    </a:lnTo>
                    <a:lnTo>
                      <a:pt x="745" y="139"/>
                    </a:lnTo>
                    <a:lnTo>
                      <a:pt x="735" y="138"/>
                    </a:lnTo>
                    <a:lnTo>
                      <a:pt x="728" y="137"/>
                    </a:lnTo>
                    <a:lnTo>
                      <a:pt x="720" y="135"/>
                    </a:lnTo>
                    <a:lnTo>
                      <a:pt x="713" y="131"/>
                    </a:lnTo>
                    <a:lnTo>
                      <a:pt x="676" y="134"/>
                    </a:lnTo>
                    <a:lnTo>
                      <a:pt x="637" y="137"/>
                    </a:lnTo>
                    <a:lnTo>
                      <a:pt x="598" y="141"/>
                    </a:lnTo>
                    <a:lnTo>
                      <a:pt x="561" y="146"/>
                    </a:lnTo>
                    <a:lnTo>
                      <a:pt x="524" y="152"/>
                    </a:lnTo>
                    <a:lnTo>
                      <a:pt x="488" y="159"/>
                    </a:lnTo>
                    <a:lnTo>
                      <a:pt x="456" y="168"/>
                    </a:lnTo>
                    <a:lnTo>
                      <a:pt x="424" y="177"/>
                    </a:lnTo>
                    <a:lnTo>
                      <a:pt x="397" y="189"/>
                    </a:lnTo>
                    <a:lnTo>
                      <a:pt x="372" y="200"/>
                    </a:lnTo>
                    <a:lnTo>
                      <a:pt x="358" y="190"/>
                    </a:lnTo>
                    <a:lnTo>
                      <a:pt x="348" y="178"/>
                    </a:lnTo>
                    <a:lnTo>
                      <a:pt x="345" y="167"/>
                    </a:lnTo>
                    <a:lnTo>
                      <a:pt x="348" y="155"/>
                    </a:lnTo>
                    <a:lnTo>
                      <a:pt x="353" y="145"/>
                    </a:lnTo>
                    <a:lnTo>
                      <a:pt x="362" y="135"/>
                    </a:lnTo>
                    <a:lnTo>
                      <a:pt x="375" y="125"/>
                    </a:lnTo>
                    <a:lnTo>
                      <a:pt x="389" y="115"/>
                    </a:lnTo>
                    <a:lnTo>
                      <a:pt x="404" y="106"/>
                    </a:lnTo>
                    <a:lnTo>
                      <a:pt x="424" y="97"/>
                    </a:lnTo>
                    <a:lnTo>
                      <a:pt x="473" y="83"/>
                    </a:lnTo>
                    <a:lnTo>
                      <a:pt x="524" y="70"/>
                    </a:lnTo>
                    <a:lnTo>
                      <a:pt x="576" y="57"/>
                    </a:lnTo>
                    <a:lnTo>
                      <a:pt x="630" y="45"/>
                    </a:lnTo>
                    <a:lnTo>
                      <a:pt x="681" y="33"/>
                    </a:lnTo>
                    <a:lnTo>
                      <a:pt x="735" y="23"/>
                    </a:lnTo>
                    <a:lnTo>
                      <a:pt x="789" y="14"/>
                    </a:lnTo>
                    <a:lnTo>
                      <a:pt x="843" y="7"/>
                    </a:lnTo>
                    <a:lnTo>
                      <a:pt x="894" y="2"/>
                    </a:lnTo>
                    <a:lnTo>
                      <a:pt x="946" y="0"/>
                    </a:lnTo>
                    <a:lnTo>
                      <a:pt x="958" y="13"/>
                    </a:lnTo>
                    <a:lnTo>
                      <a:pt x="965" y="25"/>
                    </a:lnTo>
                    <a:lnTo>
                      <a:pt x="968" y="38"/>
                    </a:lnTo>
                    <a:lnTo>
                      <a:pt x="968" y="51"/>
                    </a:lnTo>
                    <a:lnTo>
                      <a:pt x="963" y="65"/>
                    </a:lnTo>
                    <a:lnTo>
                      <a:pt x="958" y="79"/>
                    </a:lnTo>
                    <a:lnTo>
                      <a:pt x="951" y="93"/>
                    </a:lnTo>
                    <a:lnTo>
                      <a:pt x="943" y="107"/>
                    </a:lnTo>
                    <a:lnTo>
                      <a:pt x="936" y="121"/>
                    </a:lnTo>
                    <a:lnTo>
                      <a:pt x="926" y="135"/>
                    </a:lnTo>
                    <a:lnTo>
                      <a:pt x="926" y="135"/>
                    </a:lnTo>
                    <a:close/>
                  </a:path>
                </a:pathLst>
              </a:custGeom>
              <a:solidFill>
                <a:srgbClr val="B3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502" name="Freeform 46"/>
              <p:cNvSpPr>
                <a:spLocks/>
              </p:cNvSpPr>
              <p:nvPr/>
            </p:nvSpPr>
            <p:spPr bwMode="auto">
              <a:xfrm>
                <a:off x="2196" y="892"/>
                <a:ext cx="581" cy="278"/>
              </a:xfrm>
              <a:custGeom>
                <a:avLst/>
                <a:gdLst>
                  <a:gd name="T0" fmla="*/ 581 w 581"/>
                  <a:gd name="T1" fmla="*/ 116 h 278"/>
                  <a:gd name="T2" fmla="*/ 572 w 581"/>
                  <a:gd name="T3" fmla="*/ 132 h 278"/>
                  <a:gd name="T4" fmla="*/ 559 w 581"/>
                  <a:gd name="T5" fmla="*/ 148 h 278"/>
                  <a:gd name="T6" fmla="*/ 549 w 581"/>
                  <a:gd name="T7" fmla="*/ 164 h 278"/>
                  <a:gd name="T8" fmla="*/ 540 w 581"/>
                  <a:gd name="T9" fmla="*/ 180 h 278"/>
                  <a:gd name="T10" fmla="*/ 532 w 581"/>
                  <a:gd name="T11" fmla="*/ 196 h 278"/>
                  <a:gd name="T12" fmla="*/ 527 w 581"/>
                  <a:gd name="T13" fmla="*/ 214 h 278"/>
                  <a:gd name="T14" fmla="*/ 527 w 581"/>
                  <a:gd name="T15" fmla="*/ 230 h 278"/>
                  <a:gd name="T16" fmla="*/ 532 w 581"/>
                  <a:gd name="T17" fmla="*/ 246 h 278"/>
                  <a:gd name="T18" fmla="*/ 545 w 581"/>
                  <a:gd name="T19" fmla="*/ 262 h 278"/>
                  <a:gd name="T20" fmla="*/ 562 w 581"/>
                  <a:gd name="T21" fmla="*/ 278 h 278"/>
                  <a:gd name="T22" fmla="*/ 128 w 581"/>
                  <a:gd name="T23" fmla="*/ 278 h 278"/>
                  <a:gd name="T24" fmla="*/ 103 w 581"/>
                  <a:gd name="T25" fmla="*/ 252 h 278"/>
                  <a:gd name="T26" fmla="*/ 79 w 581"/>
                  <a:gd name="T27" fmla="*/ 226 h 278"/>
                  <a:gd name="T28" fmla="*/ 57 w 581"/>
                  <a:gd name="T29" fmla="*/ 199 h 278"/>
                  <a:gd name="T30" fmla="*/ 37 w 581"/>
                  <a:gd name="T31" fmla="*/ 171 h 278"/>
                  <a:gd name="T32" fmla="*/ 23 w 581"/>
                  <a:gd name="T33" fmla="*/ 144 h 278"/>
                  <a:gd name="T34" fmla="*/ 10 w 581"/>
                  <a:gd name="T35" fmla="*/ 115 h 278"/>
                  <a:gd name="T36" fmla="*/ 3 w 581"/>
                  <a:gd name="T37" fmla="*/ 87 h 278"/>
                  <a:gd name="T38" fmla="*/ 0 w 581"/>
                  <a:gd name="T39" fmla="*/ 58 h 278"/>
                  <a:gd name="T40" fmla="*/ 5 w 581"/>
                  <a:gd name="T41" fmla="*/ 30 h 278"/>
                  <a:gd name="T42" fmla="*/ 15 w 581"/>
                  <a:gd name="T43" fmla="*/ 1 h 278"/>
                  <a:gd name="T44" fmla="*/ 76 w 581"/>
                  <a:gd name="T45" fmla="*/ 0 h 278"/>
                  <a:gd name="T46" fmla="*/ 135 w 581"/>
                  <a:gd name="T47" fmla="*/ 1 h 278"/>
                  <a:gd name="T48" fmla="*/ 197 w 581"/>
                  <a:gd name="T49" fmla="*/ 7 h 278"/>
                  <a:gd name="T50" fmla="*/ 255 w 581"/>
                  <a:gd name="T51" fmla="*/ 16 h 278"/>
                  <a:gd name="T52" fmla="*/ 314 w 581"/>
                  <a:gd name="T53" fmla="*/ 27 h 278"/>
                  <a:gd name="T54" fmla="*/ 371 w 581"/>
                  <a:gd name="T55" fmla="*/ 42 h 278"/>
                  <a:gd name="T56" fmla="*/ 424 w 581"/>
                  <a:gd name="T57" fmla="*/ 58 h 278"/>
                  <a:gd name="T58" fmla="*/ 478 w 581"/>
                  <a:gd name="T59" fmla="*/ 76 h 278"/>
                  <a:gd name="T60" fmla="*/ 532 w 581"/>
                  <a:gd name="T61" fmla="*/ 96 h 278"/>
                  <a:gd name="T62" fmla="*/ 581 w 581"/>
                  <a:gd name="T63" fmla="*/ 116 h 278"/>
                  <a:gd name="T64" fmla="*/ 581 w 581"/>
                  <a:gd name="T65" fmla="*/ 116 h 2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81" h="278">
                    <a:moveTo>
                      <a:pt x="581" y="116"/>
                    </a:moveTo>
                    <a:lnTo>
                      <a:pt x="572" y="132"/>
                    </a:lnTo>
                    <a:lnTo>
                      <a:pt x="559" y="148"/>
                    </a:lnTo>
                    <a:lnTo>
                      <a:pt x="549" y="164"/>
                    </a:lnTo>
                    <a:lnTo>
                      <a:pt x="540" y="180"/>
                    </a:lnTo>
                    <a:lnTo>
                      <a:pt x="532" y="196"/>
                    </a:lnTo>
                    <a:lnTo>
                      <a:pt x="527" y="214"/>
                    </a:lnTo>
                    <a:lnTo>
                      <a:pt x="527" y="230"/>
                    </a:lnTo>
                    <a:lnTo>
                      <a:pt x="532" y="246"/>
                    </a:lnTo>
                    <a:lnTo>
                      <a:pt x="545" y="262"/>
                    </a:lnTo>
                    <a:lnTo>
                      <a:pt x="562" y="278"/>
                    </a:lnTo>
                    <a:lnTo>
                      <a:pt x="128" y="278"/>
                    </a:lnTo>
                    <a:lnTo>
                      <a:pt x="103" y="252"/>
                    </a:lnTo>
                    <a:lnTo>
                      <a:pt x="79" y="226"/>
                    </a:lnTo>
                    <a:lnTo>
                      <a:pt x="57" y="199"/>
                    </a:lnTo>
                    <a:lnTo>
                      <a:pt x="37" y="171"/>
                    </a:lnTo>
                    <a:lnTo>
                      <a:pt x="23" y="144"/>
                    </a:lnTo>
                    <a:lnTo>
                      <a:pt x="10" y="115"/>
                    </a:lnTo>
                    <a:lnTo>
                      <a:pt x="3" y="87"/>
                    </a:lnTo>
                    <a:lnTo>
                      <a:pt x="0" y="58"/>
                    </a:lnTo>
                    <a:lnTo>
                      <a:pt x="5" y="30"/>
                    </a:lnTo>
                    <a:lnTo>
                      <a:pt x="15" y="1"/>
                    </a:lnTo>
                    <a:lnTo>
                      <a:pt x="76" y="0"/>
                    </a:lnTo>
                    <a:lnTo>
                      <a:pt x="135" y="1"/>
                    </a:lnTo>
                    <a:lnTo>
                      <a:pt x="197" y="7"/>
                    </a:lnTo>
                    <a:lnTo>
                      <a:pt x="255" y="16"/>
                    </a:lnTo>
                    <a:lnTo>
                      <a:pt x="314" y="27"/>
                    </a:lnTo>
                    <a:lnTo>
                      <a:pt x="371" y="42"/>
                    </a:lnTo>
                    <a:lnTo>
                      <a:pt x="424" y="58"/>
                    </a:lnTo>
                    <a:lnTo>
                      <a:pt x="478" y="76"/>
                    </a:lnTo>
                    <a:lnTo>
                      <a:pt x="532" y="96"/>
                    </a:lnTo>
                    <a:lnTo>
                      <a:pt x="581" y="116"/>
                    </a:lnTo>
                    <a:lnTo>
                      <a:pt x="581" y="116"/>
                    </a:lnTo>
                    <a:close/>
                  </a:path>
                </a:pathLst>
              </a:custGeom>
              <a:solidFill>
                <a:srgbClr val="B3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503" name="Freeform 47"/>
              <p:cNvSpPr>
                <a:spLocks/>
              </p:cNvSpPr>
              <p:nvPr/>
            </p:nvSpPr>
            <p:spPr bwMode="auto">
              <a:xfrm>
                <a:off x="569" y="996"/>
                <a:ext cx="4652" cy="626"/>
              </a:xfrm>
              <a:custGeom>
                <a:avLst/>
                <a:gdLst>
                  <a:gd name="T0" fmla="*/ 1407 w 4652"/>
                  <a:gd name="T1" fmla="*/ 210 h 626"/>
                  <a:gd name="T2" fmla="*/ 1414 w 4652"/>
                  <a:gd name="T3" fmla="*/ 202 h 626"/>
                  <a:gd name="T4" fmla="*/ 1409 w 4652"/>
                  <a:gd name="T5" fmla="*/ 194 h 626"/>
                  <a:gd name="T6" fmla="*/ 1618 w 4652"/>
                  <a:gd name="T7" fmla="*/ 188 h 626"/>
                  <a:gd name="T8" fmla="*/ 2228 w 4652"/>
                  <a:gd name="T9" fmla="*/ 190 h 626"/>
                  <a:gd name="T10" fmla="*/ 2802 w 4652"/>
                  <a:gd name="T11" fmla="*/ 191 h 626"/>
                  <a:gd name="T12" fmla="*/ 3363 w 4652"/>
                  <a:gd name="T13" fmla="*/ 194 h 626"/>
                  <a:gd name="T14" fmla="*/ 3419 w 4652"/>
                  <a:gd name="T15" fmla="*/ 175 h 626"/>
                  <a:gd name="T16" fmla="*/ 3419 w 4652"/>
                  <a:gd name="T17" fmla="*/ 112 h 626"/>
                  <a:gd name="T18" fmla="*/ 3378 w 4652"/>
                  <a:gd name="T19" fmla="*/ 49 h 626"/>
                  <a:gd name="T20" fmla="*/ 3360 w 4652"/>
                  <a:gd name="T21" fmla="*/ 10 h 626"/>
                  <a:gd name="T22" fmla="*/ 3419 w 4652"/>
                  <a:gd name="T23" fmla="*/ 15 h 626"/>
                  <a:gd name="T24" fmla="*/ 3478 w 4652"/>
                  <a:gd name="T25" fmla="*/ 23 h 626"/>
                  <a:gd name="T26" fmla="*/ 3539 w 4652"/>
                  <a:gd name="T27" fmla="*/ 30 h 626"/>
                  <a:gd name="T28" fmla="*/ 3583 w 4652"/>
                  <a:gd name="T29" fmla="*/ 82 h 626"/>
                  <a:gd name="T30" fmla="*/ 3601 w 4652"/>
                  <a:gd name="T31" fmla="*/ 137 h 626"/>
                  <a:gd name="T32" fmla="*/ 3603 w 4652"/>
                  <a:gd name="T33" fmla="*/ 194 h 626"/>
                  <a:gd name="T34" fmla="*/ 4652 w 4652"/>
                  <a:gd name="T35" fmla="*/ 198 h 626"/>
                  <a:gd name="T36" fmla="*/ 4615 w 4652"/>
                  <a:gd name="T37" fmla="*/ 505 h 626"/>
                  <a:gd name="T38" fmla="*/ 4576 w 4652"/>
                  <a:gd name="T39" fmla="*/ 508 h 626"/>
                  <a:gd name="T40" fmla="*/ 4544 w 4652"/>
                  <a:gd name="T41" fmla="*/ 519 h 626"/>
                  <a:gd name="T42" fmla="*/ 4532 w 4652"/>
                  <a:gd name="T43" fmla="*/ 544 h 626"/>
                  <a:gd name="T44" fmla="*/ 4566 w 4652"/>
                  <a:gd name="T45" fmla="*/ 572 h 626"/>
                  <a:gd name="T46" fmla="*/ 4620 w 4652"/>
                  <a:gd name="T47" fmla="*/ 595 h 626"/>
                  <a:gd name="T48" fmla="*/ 4642 w 4652"/>
                  <a:gd name="T49" fmla="*/ 626 h 626"/>
                  <a:gd name="T50" fmla="*/ 4596 w 4652"/>
                  <a:gd name="T51" fmla="*/ 622 h 626"/>
                  <a:gd name="T52" fmla="*/ 4549 w 4652"/>
                  <a:gd name="T53" fmla="*/ 615 h 626"/>
                  <a:gd name="T54" fmla="*/ 4500 w 4652"/>
                  <a:gd name="T55" fmla="*/ 614 h 626"/>
                  <a:gd name="T56" fmla="*/ 4485 w 4652"/>
                  <a:gd name="T57" fmla="*/ 585 h 626"/>
                  <a:gd name="T58" fmla="*/ 4488 w 4652"/>
                  <a:gd name="T59" fmla="*/ 457 h 626"/>
                  <a:gd name="T60" fmla="*/ 4488 w 4652"/>
                  <a:gd name="T61" fmla="*/ 322 h 626"/>
                  <a:gd name="T62" fmla="*/ 4485 w 4652"/>
                  <a:gd name="T63" fmla="*/ 271 h 626"/>
                  <a:gd name="T64" fmla="*/ 4468 w 4652"/>
                  <a:gd name="T65" fmla="*/ 257 h 626"/>
                  <a:gd name="T66" fmla="*/ 4444 w 4652"/>
                  <a:gd name="T67" fmla="*/ 251 h 626"/>
                  <a:gd name="T68" fmla="*/ 4431 w 4652"/>
                  <a:gd name="T69" fmla="*/ 250 h 626"/>
                  <a:gd name="T70" fmla="*/ 277 w 4652"/>
                  <a:gd name="T71" fmla="*/ 247 h 626"/>
                  <a:gd name="T72" fmla="*/ 223 w 4652"/>
                  <a:gd name="T73" fmla="*/ 247 h 626"/>
                  <a:gd name="T74" fmla="*/ 167 w 4652"/>
                  <a:gd name="T75" fmla="*/ 256 h 626"/>
                  <a:gd name="T76" fmla="*/ 152 w 4652"/>
                  <a:gd name="T77" fmla="*/ 572 h 626"/>
                  <a:gd name="T78" fmla="*/ 110 w 4652"/>
                  <a:gd name="T79" fmla="*/ 568 h 626"/>
                  <a:gd name="T80" fmla="*/ 66 w 4652"/>
                  <a:gd name="T81" fmla="*/ 570 h 626"/>
                  <a:gd name="T82" fmla="*/ 22 w 4652"/>
                  <a:gd name="T83" fmla="*/ 577 h 626"/>
                  <a:gd name="T84" fmla="*/ 2 w 4652"/>
                  <a:gd name="T85" fmla="*/ 506 h 626"/>
                  <a:gd name="T86" fmla="*/ 0 w 4652"/>
                  <a:gd name="T87" fmla="*/ 390 h 626"/>
                  <a:gd name="T88" fmla="*/ 2 w 4652"/>
                  <a:gd name="T89" fmla="*/ 268 h 626"/>
                  <a:gd name="T90" fmla="*/ 110 w 4652"/>
                  <a:gd name="T91" fmla="*/ 188 h 626"/>
                  <a:gd name="T92" fmla="*/ 456 w 4652"/>
                  <a:gd name="T93" fmla="*/ 188 h 626"/>
                  <a:gd name="T94" fmla="*/ 816 w 4652"/>
                  <a:gd name="T95" fmla="*/ 188 h 626"/>
                  <a:gd name="T96" fmla="*/ 1167 w 4652"/>
                  <a:gd name="T97" fmla="*/ 188 h 626"/>
                  <a:gd name="T98" fmla="*/ 1172 w 4652"/>
                  <a:gd name="T99" fmla="*/ 195 h 626"/>
                  <a:gd name="T100" fmla="*/ 1176 w 4652"/>
                  <a:gd name="T101" fmla="*/ 202 h 626"/>
                  <a:gd name="T102" fmla="*/ 1189 w 4652"/>
                  <a:gd name="T103" fmla="*/ 206 h 626"/>
                  <a:gd name="T104" fmla="*/ 1203 w 4652"/>
                  <a:gd name="T105" fmla="*/ 186 h 626"/>
                  <a:gd name="T106" fmla="*/ 1194 w 4652"/>
                  <a:gd name="T107" fmla="*/ 153 h 626"/>
                  <a:gd name="T108" fmla="*/ 1176 w 4652"/>
                  <a:gd name="T109" fmla="*/ 120 h 626"/>
                  <a:gd name="T110" fmla="*/ 1176 w 4652"/>
                  <a:gd name="T111" fmla="*/ 88 h 626"/>
                  <a:gd name="T112" fmla="*/ 1189 w 4652"/>
                  <a:gd name="T113" fmla="*/ 49 h 626"/>
                  <a:gd name="T114" fmla="*/ 1218 w 4652"/>
                  <a:gd name="T115" fmla="*/ 18 h 626"/>
                  <a:gd name="T116" fmla="*/ 1289 w 4652"/>
                  <a:gd name="T117" fmla="*/ 9 h 626"/>
                  <a:gd name="T118" fmla="*/ 1353 w 4652"/>
                  <a:gd name="T119" fmla="*/ 40 h 626"/>
                  <a:gd name="T120" fmla="*/ 1338 w 4652"/>
                  <a:gd name="T121" fmla="*/ 107 h 626"/>
                  <a:gd name="T122" fmla="*/ 1358 w 4652"/>
                  <a:gd name="T123" fmla="*/ 176 h 626"/>
                  <a:gd name="T124" fmla="*/ 1395 w 4652"/>
                  <a:gd name="T125" fmla="*/ 215 h 6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4652" h="626">
                    <a:moveTo>
                      <a:pt x="1395" y="215"/>
                    </a:moveTo>
                    <a:lnTo>
                      <a:pt x="1402" y="212"/>
                    </a:lnTo>
                    <a:lnTo>
                      <a:pt x="1407" y="210"/>
                    </a:lnTo>
                    <a:lnTo>
                      <a:pt x="1409" y="208"/>
                    </a:lnTo>
                    <a:lnTo>
                      <a:pt x="1412" y="206"/>
                    </a:lnTo>
                    <a:lnTo>
                      <a:pt x="1414" y="202"/>
                    </a:lnTo>
                    <a:lnTo>
                      <a:pt x="1414" y="200"/>
                    </a:lnTo>
                    <a:lnTo>
                      <a:pt x="1412" y="196"/>
                    </a:lnTo>
                    <a:lnTo>
                      <a:pt x="1409" y="194"/>
                    </a:lnTo>
                    <a:lnTo>
                      <a:pt x="1407" y="191"/>
                    </a:lnTo>
                    <a:lnTo>
                      <a:pt x="1402" y="188"/>
                    </a:lnTo>
                    <a:lnTo>
                      <a:pt x="1618" y="188"/>
                    </a:lnTo>
                    <a:lnTo>
                      <a:pt x="1828" y="188"/>
                    </a:lnTo>
                    <a:lnTo>
                      <a:pt x="2029" y="190"/>
                    </a:lnTo>
                    <a:lnTo>
                      <a:pt x="2228" y="190"/>
                    </a:lnTo>
                    <a:lnTo>
                      <a:pt x="2422" y="190"/>
                    </a:lnTo>
                    <a:lnTo>
                      <a:pt x="2613" y="190"/>
                    </a:lnTo>
                    <a:lnTo>
                      <a:pt x="2802" y="191"/>
                    </a:lnTo>
                    <a:lnTo>
                      <a:pt x="2988" y="192"/>
                    </a:lnTo>
                    <a:lnTo>
                      <a:pt x="3174" y="193"/>
                    </a:lnTo>
                    <a:lnTo>
                      <a:pt x="3363" y="194"/>
                    </a:lnTo>
                    <a:lnTo>
                      <a:pt x="3380" y="215"/>
                    </a:lnTo>
                    <a:lnTo>
                      <a:pt x="3404" y="195"/>
                    </a:lnTo>
                    <a:lnTo>
                      <a:pt x="3419" y="175"/>
                    </a:lnTo>
                    <a:lnTo>
                      <a:pt x="3424" y="154"/>
                    </a:lnTo>
                    <a:lnTo>
                      <a:pt x="3424" y="134"/>
                    </a:lnTo>
                    <a:lnTo>
                      <a:pt x="3419" y="112"/>
                    </a:lnTo>
                    <a:lnTo>
                      <a:pt x="3409" y="90"/>
                    </a:lnTo>
                    <a:lnTo>
                      <a:pt x="3395" y="70"/>
                    </a:lnTo>
                    <a:lnTo>
                      <a:pt x="3378" y="49"/>
                    </a:lnTo>
                    <a:lnTo>
                      <a:pt x="3358" y="28"/>
                    </a:lnTo>
                    <a:lnTo>
                      <a:pt x="3336" y="9"/>
                    </a:lnTo>
                    <a:lnTo>
                      <a:pt x="3360" y="10"/>
                    </a:lnTo>
                    <a:lnTo>
                      <a:pt x="3380" y="11"/>
                    </a:lnTo>
                    <a:lnTo>
                      <a:pt x="3400" y="12"/>
                    </a:lnTo>
                    <a:lnTo>
                      <a:pt x="3419" y="15"/>
                    </a:lnTo>
                    <a:lnTo>
                      <a:pt x="3439" y="17"/>
                    </a:lnTo>
                    <a:lnTo>
                      <a:pt x="3458" y="19"/>
                    </a:lnTo>
                    <a:lnTo>
                      <a:pt x="3478" y="23"/>
                    </a:lnTo>
                    <a:lnTo>
                      <a:pt x="3498" y="25"/>
                    </a:lnTo>
                    <a:lnTo>
                      <a:pt x="3517" y="27"/>
                    </a:lnTo>
                    <a:lnTo>
                      <a:pt x="3539" y="30"/>
                    </a:lnTo>
                    <a:lnTo>
                      <a:pt x="3559" y="47"/>
                    </a:lnTo>
                    <a:lnTo>
                      <a:pt x="3574" y="64"/>
                    </a:lnTo>
                    <a:lnTo>
                      <a:pt x="3583" y="82"/>
                    </a:lnTo>
                    <a:lnTo>
                      <a:pt x="3593" y="99"/>
                    </a:lnTo>
                    <a:lnTo>
                      <a:pt x="3598" y="119"/>
                    </a:lnTo>
                    <a:lnTo>
                      <a:pt x="3601" y="137"/>
                    </a:lnTo>
                    <a:lnTo>
                      <a:pt x="3603" y="155"/>
                    </a:lnTo>
                    <a:lnTo>
                      <a:pt x="3603" y="175"/>
                    </a:lnTo>
                    <a:lnTo>
                      <a:pt x="3603" y="194"/>
                    </a:lnTo>
                    <a:lnTo>
                      <a:pt x="3601" y="215"/>
                    </a:lnTo>
                    <a:lnTo>
                      <a:pt x="3637" y="194"/>
                    </a:lnTo>
                    <a:lnTo>
                      <a:pt x="4652" y="198"/>
                    </a:lnTo>
                    <a:lnTo>
                      <a:pt x="4642" y="503"/>
                    </a:lnTo>
                    <a:lnTo>
                      <a:pt x="4630" y="504"/>
                    </a:lnTo>
                    <a:lnTo>
                      <a:pt x="4615" y="505"/>
                    </a:lnTo>
                    <a:lnTo>
                      <a:pt x="4603" y="506"/>
                    </a:lnTo>
                    <a:lnTo>
                      <a:pt x="4588" y="507"/>
                    </a:lnTo>
                    <a:lnTo>
                      <a:pt x="4576" y="508"/>
                    </a:lnTo>
                    <a:lnTo>
                      <a:pt x="4564" y="511"/>
                    </a:lnTo>
                    <a:lnTo>
                      <a:pt x="4554" y="514"/>
                    </a:lnTo>
                    <a:lnTo>
                      <a:pt x="4544" y="519"/>
                    </a:lnTo>
                    <a:lnTo>
                      <a:pt x="4539" y="524"/>
                    </a:lnTo>
                    <a:lnTo>
                      <a:pt x="4534" y="531"/>
                    </a:lnTo>
                    <a:lnTo>
                      <a:pt x="4532" y="544"/>
                    </a:lnTo>
                    <a:lnTo>
                      <a:pt x="4537" y="555"/>
                    </a:lnTo>
                    <a:lnTo>
                      <a:pt x="4549" y="564"/>
                    </a:lnTo>
                    <a:lnTo>
                      <a:pt x="4566" y="572"/>
                    </a:lnTo>
                    <a:lnTo>
                      <a:pt x="4583" y="579"/>
                    </a:lnTo>
                    <a:lnTo>
                      <a:pt x="4603" y="587"/>
                    </a:lnTo>
                    <a:lnTo>
                      <a:pt x="4620" y="595"/>
                    </a:lnTo>
                    <a:lnTo>
                      <a:pt x="4635" y="603"/>
                    </a:lnTo>
                    <a:lnTo>
                      <a:pt x="4642" y="614"/>
                    </a:lnTo>
                    <a:lnTo>
                      <a:pt x="4642" y="626"/>
                    </a:lnTo>
                    <a:lnTo>
                      <a:pt x="4625" y="626"/>
                    </a:lnTo>
                    <a:lnTo>
                      <a:pt x="4610" y="624"/>
                    </a:lnTo>
                    <a:lnTo>
                      <a:pt x="4596" y="622"/>
                    </a:lnTo>
                    <a:lnTo>
                      <a:pt x="4579" y="619"/>
                    </a:lnTo>
                    <a:lnTo>
                      <a:pt x="4564" y="617"/>
                    </a:lnTo>
                    <a:lnTo>
                      <a:pt x="4549" y="615"/>
                    </a:lnTo>
                    <a:lnTo>
                      <a:pt x="4534" y="612"/>
                    </a:lnTo>
                    <a:lnTo>
                      <a:pt x="4517" y="612"/>
                    </a:lnTo>
                    <a:lnTo>
                      <a:pt x="4500" y="614"/>
                    </a:lnTo>
                    <a:lnTo>
                      <a:pt x="4483" y="617"/>
                    </a:lnTo>
                    <a:lnTo>
                      <a:pt x="4483" y="609"/>
                    </a:lnTo>
                    <a:lnTo>
                      <a:pt x="4485" y="585"/>
                    </a:lnTo>
                    <a:lnTo>
                      <a:pt x="4485" y="548"/>
                    </a:lnTo>
                    <a:lnTo>
                      <a:pt x="4485" y="505"/>
                    </a:lnTo>
                    <a:lnTo>
                      <a:pt x="4488" y="457"/>
                    </a:lnTo>
                    <a:lnTo>
                      <a:pt x="4488" y="408"/>
                    </a:lnTo>
                    <a:lnTo>
                      <a:pt x="4488" y="362"/>
                    </a:lnTo>
                    <a:lnTo>
                      <a:pt x="4488" y="322"/>
                    </a:lnTo>
                    <a:lnTo>
                      <a:pt x="4488" y="294"/>
                    </a:lnTo>
                    <a:lnTo>
                      <a:pt x="4485" y="279"/>
                    </a:lnTo>
                    <a:lnTo>
                      <a:pt x="4485" y="271"/>
                    </a:lnTo>
                    <a:lnTo>
                      <a:pt x="4480" y="265"/>
                    </a:lnTo>
                    <a:lnTo>
                      <a:pt x="4476" y="260"/>
                    </a:lnTo>
                    <a:lnTo>
                      <a:pt x="4468" y="257"/>
                    </a:lnTo>
                    <a:lnTo>
                      <a:pt x="4461" y="254"/>
                    </a:lnTo>
                    <a:lnTo>
                      <a:pt x="4451" y="252"/>
                    </a:lnTo>
                    <a:lnTo>
                      <a:pt x="4444" y="251"/>
                    </a:lnTo>
                    <a:lnTo>
                      <a:pt x="4439" y="251"/>
                    </a:lnTo>
                    <a:lnTo>
                      <a:pt x="4434" y="250"/>
                    </a:lnTo>
                    <a:lnTo>
                      <a:pt x="4431" y="250"/>
                    </a:lnTo>
                    <a:lnTo>
                      <a:pt x="292" y="247"/>
                    </a:lnTo>
                    <a:lnTo>
                      <a:pt x="289" y="247"/>
                    </a:lnTo>
                    <a:lnTo>
                      <a:pt x="277" y="247"/>
                    </a:lnTo>
                    <a:lnTo>
                      <a:pt x="262" y="247"/>
                    </a:lnTo>
                    <a:lnTo>
                      <a:pt x="243" y="247"/>
                    </a:lnTo>
                    <a:lnTo>
                      <a:pt x="223" y="247"/>
                    </a:lnTo>
                    <a:lnTo>
                      <a:pt x="201" y="249"/>
                    </a:lnTo>
                    <a:lnTo>
                      <a:pt x="184" y="251"/>
                    </a:lnTo>
                    <a:lnTo>
                      <a:pt x="167" y="256"/>
                    </a:lnTo>
                    <a:lnTo>
                      <a:pt x="157" y="263"/>
                    </a:lnTo>
                    <a:lnTo>
                      <a:pt x="152" y="271"/>
                    </a:lnTo>
                    <a:lnTo>
                      <a:pt x="152" y="572"/>
                    </a:lnTo>
                    <a:lnTo>
                      <a:pt x="140" y="570"/>
                    </a:lnTo>
                    <a:lnTo>
                      <a:pt x="125" y="569"/>
                    </a:lnTo>
                    <a:lnTo>
                      <a:pt x="110" y="568"/>
                    </a:lnTo>
                    <a:lnTo>
                      <a:pt x="96" y="568"/>
                    </a:lnTo>
                    <a:lnTo>
                      <a:pt x="81" y="569"/>
                    </a:lnTo>
                    <a:lnTo>
                      <a:pt x="66" y="570"/>
                    </a:lnTo>
                    <a:lnTo>
                      <a:pt x="51" y="572"/>
                    </a:lnTo>
                    <a:lnTo>
                      <a:pt x="37" y="575"/>
                    </a:lnTo>
                    <a:lnTo>
                      <a:pt x="22" y="577"/>
                    </a:lnTo>
                    <a:lnTo>
                      <a:pt x="10" y="579"/>
                    </a:lnTo>
                    <a:lnTo>
                      <a:pt x="5" y="544"/>
                    </a:lnTo>
                    <a:lnTo>
                      <a:pt x="2" y="506"/>
                    </a:lnTo>
                    <a:lnTo>
                      <a:pt x="2" y="468"/>
                    </a:lnTo>
                    <a:lnTo>
                      <a:pt x="0" y="430"/>
                    </a:lnTo>
                    <a:lnTo>
                      <a:pt x="0" y="390"/>
                    </a:lnTo>
                    <a:lnTo>
                      <a:pt x="0" y="350"/>
                    </a:lnTo>
                    <a:lnTo>
                      <a:pt x="0" y="310"/>
                    </a:lnTo>
                    <a:lnTo>
                      <a:pt x="2" y="268"/>
                    </a:lnTo>
                    <a:lnTo>
                      <a:pt x="2" y="228"/>
                    </a:lnTo>
                    <a:lnTo>
                      <a:pt x="2" y="188"/>
                    </a:lnTo>
                    <a:lnTo>
                      <a:pt x="110" y="188"/>
                    </a:lnTo>
                    <a:lnTo>
                      <a:pt x="223" y="188"/>
                    </a:lnTo>
                    <a:lnTo>
                      <a:pt x="338" y="188"/>
                    </a:lnTo>
                    <a:lnTo>
                      <a:pt x="456" y="188"/>
                    </a:lnTo>
                    <a:lnTo>
                      <a:pt x="576" y="188"/>
                    </a:lnTo>
                    <a:lnTo>
                      <a:pt x="696" y="188"/>
                    </a:lnTo>
                    <a:lnTo>
                      <a:pt x="816" y="188"/>
                    </a:lnTo>
                    <a:lnTo>
                      <a:pt x="934" y="188"/>
                    </a:lnTo>
                    <a:lnTo>
                      <a:pt x="1051" y="188"/>
                    </a:lnTo>
                    <a:lnTo>
                      <a:pt x="1167" y="188"/>
                    </a:lnTo>
                    <a:lnTo>
                      <a:pt x="1169" y="191"/>
                    </a:lnTo>
                    <a:lnTo>
                      <a:pt x="1172" y="193"/>
                    </a:lnTo>
                    <a:lnTo>
                      <a:pt x="1172" y="195"/>
                    </a:lnTo>
                    <a:lnTo>
                      <a:pt x="1174" y="198"/>
                    </a:lnTo>
                    <a:lnTo>
                      <a:pt x="1174" y="200"/>
                    </a:lnTo>
                    <a:lnTo>
                      <a:pt x="1176" y="202"/>
                    </a:lnTo>
                    <a:lnTo>
                      <a:pt x="1179" y="204"/>
                    </a:lnTo>
                    <a:lnTo>
                      <a:pt x="1184" y="206"/>
                    </a:lnTo>
                    <a:lnTo>
                      <a:pt x="1189" y="206"/>
                    </a:lnTo>
                    <a:lnTo>
                      <a:pt x="1194" y="206"/>
                    </a:lnTo>
                    <a:lnTo>
                      <a:pt x="1201" y="196"/>
                    </a:lnTo>
                    <a:lnTo>
                      <a:pt x="1203" y="186"/>
                    </a:lnTo>
                    <a:lnTo>
                      <a:pt x="1203" y="175"/>
                    </a:lnTo>
                    <a:lnTo>
                      <a:pt x="1199" y="164"/>
                    </a:lnTo>
                    <a:lnTo>
                      <a:pt x="1194" y="153"/>
                    </a:lnTo>
                    <a:lnTo>
                      <a:pt x="1189" y="142"/>
                    </a:lnTo>
                    <a:lnTo>
                      <a:pt x="1181" y="131"/>
                    </a:lnTo>
                    <a:lnTo>
                      <a:pt x="1176" y="120"/>
                    </a:lnTo>
                    <a:lnTo>
                      <a:pt x="1174" y="110"/>
                    </a:lnTo>
                    <a:lnTo>
                      <a:pt x="1174" y="99"/>
                    </a:lnTo>
                    <a:lnTo>
                      <a:pt x="1176" y="88"/>
                    </a:lnTo>
                    <a:lnTo>
                      <a:pt x="1179" y="75"/>
                    </a:lnTo>
                    <a:lnTo>
                      <a:pt x="1184" y="63"/>
                    </a:lnTo>
                    <a:lnTo>
                      <a:pt x="1189" y="49"/>
                    </a:lnTo>
                    <a:lnTo>
                      <a:pt x="1194" y="38"/>
                    </a:lnTo>
                    <a:lnTo>
                      <a:pt x="1206" y="27"/>
                    </a:lnTo>
                    <a:lnTo>
                      <a:pt x="1218" y="18"/>
                    </a:lnTo>
                    <a:lnTo>
                      <a:pt x="1238" y="12"/>
                    </a:lnTo>
                    <a:lnTo>
                      <a:pt x="1260" y="9"/>
                    </a:lnTo>
                    <a:lnTo>
                      <a:pt x="1289" y="9"/>
                    </a:lnTo>
                    <a:lnTo>
                      <a:pt x="1377" y="0"/>
                    </a:lnTo>
                    <a:lnTo>
                      <a:pt x="1365" y="19"/>
                    </a:lnTo>
                    <a:lnTo>
                      <a:pt x="1353" y="40"/>
                    </a:lnTo>
                    <a:lnTo>
                      <a:pt x="1346" y="62"/>
                    </a:lnTo>
                    <a:lnTo>
                      <a:pt x="1341" y="84"/>
                    </a:lnTo>
                    <a:lnTo>
                      <a:pt x="1338" y="107"/>
                    </a:lnTo>
                    <a:lnTo>
                      <a:pt x="1341" y="131"/>
                    </a:lnTo>
                    <a:lnTo>
                      <a:pt x="1346" y="154"/>
                    </a:lnTo>
                    <a:lnTo>
                      <a:pt x="1358" y="176"/>
                    </a:lnTo>
                    <a:lnTo>
                      <a:pt x="1373" y="196"/>
                    </a:lnTo>
                    <a:lnTo>
                      <a:pt x="1395" y="215"/>
                    </a:lnTo>
                    <a:lnTo>
                      <a:pt x="1395" y="215"/>
                    </a:lnTo>
                    <a:close/>
                  </a:path>
                </a:pathLst>
              </a:custGeom>
              <a:solidFill>
                <a:srgbClr val="47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504" name="Freeform 48"/>
              <p:cNvSpPr>
                <a:spLocks/>
              </p:cNvSpPr>
              <p:nvPr/>
            </p:nvSpPr>
            <p:spPr bwMode="auto">
              <a:xfrm>
                <a:off x="2361" y="1032"/>
                <a:ext cx="360" cy="26"/>
              </a:xfrm>
              <a:custGeom>
                <a:avLst/>
                <a:gdLst>
                  <a:gd name="T0" fmla="*/ 360 w 360"/>
                  <a:gd name="T1" fmla="*/ 18 h 26"/>
                  <a:gd name="T2" fmla="*/ 360 w 360"/>
                  <a:gd name="T3" fmla="*/ 26 h 26"/>
                  <a:gd name="T4" fmla="*/ 326 w 360"/>
                  <a:gd name="T5" fmla="*/ 22 h 26"/>
                  <a:gd name="T6" fmla="*/ 291 w 360"/>
                  <a:gd name="T7" fmla="*/ 20 h 26"/>
                  <a:gd name="T8" fmla="*/ 255 w 360"/>
                  <a:gd name="T9" fmla="*/ 16 h 26"/>
                  <a:gd name="T10" fmla="*/ 218 w 360"/>
                  <a:gd name="T11" fmla="*/ 14 h 26"/>
                  <a:gd name="T12" fmla="*/ 181 w 360"/>
                  <a:gd name="T13" fmla="*/ 12 h 26"/>
                  <a:gd name="T14" fmla="*/ 144 w 360"/>
                  <a:gd name="T15" fmla="*/ 10 h 26"/>
                  <a:gd name="T16" fmla="*/ 110 w 360"/>
                  <a:gd name="T17" fmla="*/ 8 h 26"/>
                  <a:gd name="T18" fmla="*/ 73 w 360"/>
                  <a:gd name="T19" fmla="*/ 8 h 26"/>
                  <a:gd name="T20" fmla="*/ 36 w 360"/>
                  <a:gd name="T21" fmla="*/ 8 h 26"/>
                  <a:gd name="T22" fmla="*/ 0 w 360"/>
                  <a:gd name="T23" fmla="*/ 8 h 26"/>
                  <a:gd name="T24" fmla="*/ 36 w 360"/>
                  <a:gd name="T25" fmla="*/ 4 h 26"/>
                  <a:gd name="T26" fmla="*/ 73 w 360"/>
                  <a:gd name="T27" fmla="*/ 2 h 26"/>
                  <a:gd name="T28" fmla="*/ 110 w 360"/>
                  <a:gd name="T29" fmla="*/ 0 h 26"/>
                  <a:gd name="T30" fmla="*/ 144 w 360"/>
                  <a:gd name="T31" fmla="*/ 2 h 26"/>
                  <a:gd name="T32" fmla="*/ 181 w 360"/>
                  <a:gd name="T33" fmla="*/ 4 h 26"/>
                  <a:gd name="T34" fmla="*/ 218 w 360"/>
                  <a:gd name="T35" fmla="*/ 6 h 26"/>
                  <a:gd name="T36" fmla="*/ 252 w 360"/>
                  <a:gd name="T37" fmla="*/ 10 h 26"/>
                  <a:gd name="T38" fmla="*/ 289 w 360"/>
                  <a:gd name="T39" fmla="*/ 13 h 26"/>
                  <a:gd name="T40" fmla="*/ 326 w 360"/>
                  <a:gd name="T41" fmla="*/ 15 h 26"/>
                  <a:gd name="T42" fmla="*/ 360 w 360"/>
                  <a:gd name="T43" fmla="*/ 18 h 26"/>
                  <a:gd name="T44" fmla="*/ 360 w 360"/>
                  <a:gd name="T45" fmla="*/ 18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60" h="26">
                    <a:moveTo>
                      <a:pt x="360" y="18"/>
                    </a:moveTo>
                    <a:lnTo>
                      <a:pt x="360" y="26"/>
                    </a:lnTo>
                    <a:lnTo>
                      <a:pt x="326" y="22"/>
                    </a:lnTo>
                    <a:lnTo>
                      <a:pt x="291" y="20"/>
                    </a:lnTo>
                    <a:lnTo>
                      <a:pt x="255" y="16"/>
                    </a:lnTo>
                    <a:lnTo>
                      <a:pt x="218" y="14"/>
                    </a:lnTo>
                    <a:lnTo>
                      <a:pt x="181" y="12"/>
                    </a:lnTo>
                    <a:lnTo>
                      <a:pt x="144" y="10"/>
                    </a:lnTo>
                    <a:lnTo>
                      <a:pt x="110" y="8"/>
                    </a:lnTo>
                    <a:lnTo>
                      <a:pt x="73" y="8"/>
                    </a:lnTo>
                    <a:lnTo>
                      <a:pt x="36" y="8"/>
                    </a:lnTo>
                    <a:lnTo>
                      <a:pt x="0" y="8"/>
                    </a:lnTo>
                    <a:lnTo>
                      <a:pt x="36" y="4"/>
                    </a:lnTo>
                    <a:lnTo>
                      <a:pt x="73" y="2"/>
                    </a:lnTo>
                    <a:lnTo>
                      <a:pt x="110" y="0"/>
                    </a:lnTo>
                    <a:lnTo>
                      <a:pt x="144" y="2"/>
                    </a:lnTo>
                    <a:lnTo>
                      <a:pt x="181" y="4"/>
                    </a:lnTo>
                    <a:lnTo>
                      <a:pt x="218" y="6"/>
                    </a:lnTo>
                    <a:lnTo>
                      <a:pt x="252" y="10"/>
                    </a:lnTo>
                    <a:lnTo>
                      <a:pt x="289" y="13"/>
                    </a:lnTo>
                    <a:lnTo>
                      <a:pt x="326" y="15"/>
                    </a:lnTo>
                    <a:lnTo>
                      <a:pt x="360" y="18"/>
                    </a:lnTo>
                    <a:lnTo>
                      <a:pt x="360" y="18"/>
                    </a:lnTo>
                    <a:close/>
                  </a:path>
                </a:pathLst>
              </a:custGeom>
              <a:solidFill>
                <a:srgbClr val="0019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505" name="Freeform 49"/>
              <p:cNvSpPr>
                <a:spLocks/>
              </p:cNvSpPr>
              <p:nvPr/>
            </p:nvSpPr>
            <p:spPr bwMode="auto">
              <a:xfrm>
                <a:off x="2537" y="1087"/>
                <a:ext cx="177" cy="36"/>
              </a:xfrm>
              <a:custGeom>
                <a:avLst/>
                <a:gdLst>
                  <a:gd name="T0" fmla="*/ 177 w 177"/>
                  <a:gd name="T1" fmla="*/ 12 h 36"/>
                  <a:gd name="T2" fmla="*/ 159 w 177"/>
                  <a:gd name="T3" fmla="*/ 14 h 36"/>
                  <a:gd name="T4" fmla="*/ 140 w 177"/>
                  <a:gd name="T5" fmla="*/ 16 h 36"/>
                  <a:gd name="T6" fmla="*/ 123 w 177"/>
                  <a:gd name="T7" fmla="*/ 19 h 36"/>
                  <a:gd name="T8" fmla="*/ 106 w 177"/>
                  <a:gd name="T9" fmla="*/ 21 h 36"/>
                  <a:gd name="T10" fmla="*/ 88 w 177"/>
                  <a:gd name="T11" fmla="*/ 23 h 36"/>
                  <a:gd name="T12" fmla="*/ 71 w 177"/>
                  <a:gd name="T13" fmla="*/ 27 h 36"/>
                  <a:gd name="T14" fmla="*/ 54 w 177"/>
                  <a:gd name="T15" fmla="*/ 29 h 36"/>
                  <a:gd name="T16" fmla="*/ 37 w 177"/>
                  <a:gd name="T17" fmla="*/ 31 h 36"/>
                  <a:gd name="T18" fmla="*/ 20 w 177"/>
                  <a:gd name="T19" fmla="*/ 33 h 36"/>
                  <a:gd name="T20" fmla="*/ 0 w 177"/>
                  <a:gd name="T21" fmla="*/ 36 h 36"/>
                  <a:gd name="T22" fmla="*/ 10 w 177"/>
                  <a:gd name="T23" fmla="*/ 30 h 36"/>
                  <a:gd name="T24" fmla="*/ 22 w 177"/>
                  <a:gd name="T25" fmla="*/ 25 h 36"/>
                  <a:gd name="T26" fmla="*/ 37 w 177"/>
                  <a:gd name="T27" fmla="*/ 21 h 36"/>
                  <a:gd name="T28" fmla="*/ 52 w 177"/>
                  <a:gd name="T29" fmla="*/ 19 h 36"/>
                  <a:gd name="T30" fmla="*/ 69 w 177"/>
                  <a:gd name="T31" fmla="*/ 16 h 36"/>
                  <a:gd name="T32" fmla="*/ 88 w 177"/>
                  <a:gd name="T33" fmla="*/ 14 h 36"/>
                  <a:gd name="T34" fmla="*/ 106 w 177"/>
                  <a:gd name="T35" fmla="*/ 12 h 36"/>
                  <a:gd name="T36" fmla="*/ 123 w 177"/>
                  <a:gd name="T37" fmla="*/ 8 h 36"/>
                  <a:gd name="T38" fmla="*/ 137 w 177"/>
                  <a:gd name="T39" fmla="*/ 5 h 36"/>
                  <a:gd name="T40" fmla="*/ 152 w 177"/>
                  <a:gd name="T41" fmla="*/ 0 h 36"/>
                  <a:gd name="T42" fmla="*/ 177 w 177"/>
                  <a:gd name="T43" fmla="*/ 0 h 36"/>
                  <a:gd name="T44" fmla="*/ 177 w 177"/>
                  <a:gd name="T45" fmla="*/ 12 h 36"/>
                  <a:gd name="T46" fmla="*/ 177 w 177"/>
                  <a:gd name="T47" fmla="*/ 12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77" h="36">
                    <a:moveTo>
                      <a:pt x="177" y="12"/>
                    </a:moveTo>
                    <a:lnTo>
                      <a:pt x="159" y="14"/>
                    </a:lnTo>
                    <a:lnTo>
                      <a:pt x="140" y="16"/>
                    </a:lnTo>
                    <a:lnTo>
                      <a:pt x="123" y="19"/>
                    </a:lnTo>
                    <a:lnTo>
                      <a:pt x="106" y="21"/>
                    </a:lnTo>
                    <a:lnTo>
                      <a:pt x="88" y="23"/>
                    </a:lnTo>
                    <a:lnTo>
                      <a:pt x="71" y="27"/>
                    </a:lnTo>
                    <a:lnTo>
                      <a:pt x="54" y="29"/>
                    </a:lnTo>
                    <a:lnTo>
                      <a:pt x="37" y="31"/>
                    </a:lnTo>
                    <a:lnTo>
                      <a:pt x="20" y="33"/>
                    </a:lnTo>
                    <a:lnTo>
                      <a:pt x="0" y="36"/>
                    </a:lnTo>
                    <a:lnTo>
                      <a:pt x="10" y="30"/>
                    </a:lnTo>
                    <a:lnTo>
                      <a:pt x="22" y="25"/>
                    </a:lnTo>
                    <a:lnTo>
                      <a:pt x="37" y="21"/>
                    </a:lnTo>
                    <a:lnTo>
                      <a:pt x="52" y="19"/>
                    </a:lnTo>
                    <a:lnTo>
                      <a:pt x="69" y="16"/>
                    </a:lnTo>
                    <a:lnTo>
                      <a:pt x="88" y="14"/>
                    </a:lnTo>
                    <a:lnTo>
                      <a:pt x="106" y="12"/>
                    </a:lnTo>
                    <a:lnTo>
                      <a:pt x="123" y="8"/>
                    </a:lnTo>
                    <a:lnTo>
                      <a:pt x="137" y="5"/>
                    </a:lnTo>
                    <a:lnTo>
                      <a:pt x="152" y="0"/>
                    </a:lnTo>
                    <a:lnTo>
                      <a:pt x="177" y="0"/>
                    </a:lnTo>
                    <a:lnTo>
                      <a:pt x="177" y="12"/>
                    </a:lnTo>
                    <a:lnTo>
                      <a:pt x="177" y="12"/>
                    </a:lnTo>
                    <a:close/>
                  </a:path>
                </a:pathLst>
              </a:custGeom>
              <a:solidFill>
                <a:srgbClr val="0019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506" name="Freeform 50"/>
              <p:cNvSpPr>
                <a:spLocks/>
              </p:cNvSpPr>
              <p:nvPr/>
            </p:nvSpPr>
            <p:spPr bwMode="auto">
              <a:xfrm>
                <a:off x="3162" y="1091"/>
                <a:ext cx="213" cy="28"/>
              </a:xfrm>
              <a:custGeom>
                <a:avLst/>
                <a:gdLst>
                  <a:gd name="T0" fmla="*/ 213 w 213"/>
                  <a:gd name="T1" fmla="*/ 20 h 28"/>
                  <a:gd name="T2" fmla="*/ 213 w 213"/>
                  <a:gd name="T3" fmla="*/ 28 h 28"/>
                  <a:gd name="T4" fmla="*/ 0 w 213"/>
                  <a:gd name="T5" fmla="*/ 0 h 28"/>
                  <a:gd name="T6" fmla="*/ 25 w 213"/>
                  <a:gd name="T7" fmla="*/ 1 h 28"/>
                  <a:gd name="T8" fmla="*/ 47 w 213"/>
                  <a:gd name="T9" fmla="*/ 2 h 28"/>
                  <a:gd name="T10" fmla="*/ 69 w 213"/>
                  <a:gd name="T11" fmla="*/ 3 h 28"/>
                  <a:gd name="T12" fmla="*/ 88 w 213"/>
                  <a:gd name="T13" fmla="*/ 5 h 28"/>
                  <a:gd name="T14" fmla="*/ 110 w 213"/>
                  <a:gd name="T15" fmla="*/ 8 h 28"/>
                  <a:gd name="T16" fmla="*/ 133 w 213"/>
                  <a:gd name="T17" fmla="*/ 10 h 28"/>
                  <a:gd name="T18" fmla="*/ 152 w 213"/>
                  <a:gd name="T19" fmla="*/ 13 h 28"/>
                  <a:gd name="T20" fmla="*/ 172 w 213"/>
                  <a:gd name="T21" fmla="*/ 16 h 28"/>
                  <a:gd name="T22" fmla="*/ 194 w 213"/>
                  <a:gd name="T23" fmla="*/ 18 h 28"/>
                  <a:gd name="T24" fmla="*/ 213 w 213"/>
                  <a:gd name="T25" fmla="*/ 20 h 28"/>
                  <a:gd name="T26" fmla="*/ 213 w 213"/>
                  <a:gd name="T27" fmla="*/ 2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13" h="28">
                    <a:moveTo>
                      <a:pt x="213" y="20"/>
                    </a:moveTo>
                    <a:lnTo>
                      <a:pt x="213" y="28"/>
                    </a:lnTo>
                    <a:lnTo>
                      <a:pt x="0" y="0"/>
                    </a:lnTo>
                    <a:lnTo>
                      <a:pt x="25" y="1"/>
                    </a:lnTo>
                    <a:lnTo>
                      <a:pt x="47" y="2"/>
                    </a:lnTo>
                    <a:lnTo>
                      <a:pt x="69" y="3"/>
                    </a:lnTo>
                    <a:lnTo>
                      <a:pt x="88" y="5"/>
                    </a:lnTo>
                    <a:lnTo>
                      <a:pt x="110" y="8"/>
                    </a:lnTo>
                    <a:lnTo>
                      <a:pt x="133" y="10"/>
                    </a:lnTo>
                    <a:lnTo>
                      <a:pt x="152" y="13"/>
                    </a:lnTo>
                    <a:lnTo>
                      <a:pt x="172" y="16"/>
                    </a:lnTo>
                    <a:lnTo>
                      <a:pt x="194" y="18"/>
                    </a:lnTo>
                    <a:lnTo>
                      <a:pt x="213" y="20"/>
                    </a:lnTo>
                    <a:lnTo>
                      <a:pt x="213" y="20"/>
                    </a:lnTo>
                    <a:close/>
                  </a:path>
                </a:pathLst>
              </a:custGeom>
              <a:solidFill>
                <a:srgbClr val="0019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507" name="Freeform 51"/>
              <p:cNvSpPr>
                <a:spLocks/>
              </p:cNvSpPr>
              <p:nvPr/>
            </p:nvSpPr>
            <p:spPr bwMode="auto">
              <a:xfrm>
                <a:off x="579" y="1643"/>
                <a:ext cx="157" cy="44"/>
              </a:xfrm>
              <a:custGeom>
                <a:avLst/>
                <a:gdLst>
                  <a:gd name="T0" fmla="*/ 0 w 157"/>
                  <a:gd name="T1" fmla="*/ 44 h 44"/>
                  <a:gd name="T2" fmla="*/ 142 w 157"/>
                  <a:gd name="T3" fmla="*/ 0 h 44"/>
                  <a:gd name="T4" fmla="*/ 157 w 157"/>
                  <a:gd name="T5" fmla="*/ 35 h 44"/>
                  <a:gd name="T6" fmla="*/ 0 w 157"/>
                  <a:gd name="T7" fmla="*/ 44 h 44"/>
                  <a:gd name="T8" fmla="*/ 0 w 157"/>
                  <a:gd name="T9" fmla="*/ 4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7" h="44">
                    <a:moveTo>
                      <a:pt x="0" y="44"/>
                    </a:moveTo>
                    <a:lnTo>
                      <a:pt x="142" y="0"/>
                    </a:lnTo>
                    <a:lnTo>
                      <a:pt x="157" y="35"/>
                    </a:lnTo>
                    <a:lnTo>
                      <a:pt x="0" y="44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rgbClr val="47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508" name="Freeform 52"/>
              <p:cNvSpPr>
                <a:spLocks/>
              </p:cNvSpPr>
              <p:nvPr/>
            </p:nvSpPr>
            <p:spPr bwMode="auto">
              <a:xfrm>
                <a:off x="5052" y="1687"/>
                <a:ext cx="37" cy="12"/>
              </a:xfrm>
              <a:custGeom>
                <a:avLst/>
                <a:gdLst>
                  <a:gd name="T0" fmla="*/ 0 w 37"/>
                  <a:gd name="T1" fmla="*/ 12 h 12"/>
                  <a:gd name="T2" fmla="*/ 0 w 37"/>
                  <a:gd name="T3" fmla="*/ 0 h 12"/>
                  <a:gd name="T4" fmla="*/ 37 w 37"/>
                  <a:gd name="T5" fmla="*/ 12 h 12"/>
                  <a:gd name="T6" fmla="*/ 0 w 37"/>
                  <a:gd name="T7" fmla="*/ 12 h 12"/>
                  <a:gd name="T8" fmla="*/ 0 w 37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12">
                    <a:moveTo>
                      <a:pt x="0" y="12"/>
                    </a:moveTo>
                    <a:lnTo>
                      <a:pt x="0" y="0"/>
                    </a:lnTo>
                    <a:lnTo>
                      <a:pt x="37" y="12"/>
                    </a:lnTo>
                    <a:lnTo>
                      <a:pt x="0" y="12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47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509" name="Freeform 53"/>
              <p:cNvSpPr>
                <a:spLocks/>
              </p:cNvSpPr>
              <p:nvPr/>
            </p:nvSpPr>
            <p:spPr bwMode="auto">
              <a:xfrm>
                <a:off x="721" y="1766"/>
                <a:ext cx="27" cy="15"/>
              </a:xfrm>
              <a:custGeom>
                <a:avLst/>
                <a:gdLst>
                  <a:gd name="T0" fmla="*/ 0 w 27"/>
                  <a:gd name="T1" fmla="*/ 12 h 15"/>
                  <a:gd name="T2" fmla="*/ 27 w 27"/>
                  <a:gd name="T3" fmla="*/ 0 h 15"/>
                  <a:gd name="T4" fmla="*/ 27 w 27"/>
                  <a:gd name="T5" fmla="*/ 15 h 15"/>
                  <a:gd name="T6" fmla="*/ 0 w 27"/>
                  <a:gd name="T7" fmla="*/ 12 h 15"/>
                  <a:gd name="T8" fmla="*/ 0 w 27"/>
                  <a:gd name="T9" fmla="*/ 12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5">
                    <a:moveTo>
                      <a:pt x="0" y="12"/>
                    </a:moveTo>
                    <a:lnTo>
                      <a:pt x="27" y="0"/>
                    </a:lnTo>
                    <a:lnTo>
                      <a:pt x="27" y="15"/>
                    </a:lnTo>
                    <a:lnTo>
                      <a:pt x="0" y="12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47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510" name="Freeform 54"/>
              <p:cNvSpPr>
                <a:spLocks/>
              </p:cNvSpPr>
              <p:nvPr/>
            </p:nvSpPr>
            <p:spPr bwMode="auto">
              <a:xfrm>
                <a:off x="5035" y="1781"/>
                <a:ext cx="162" cy="79"/>
              </a:xfrm>
              <a:custGeom>
                <a:avLst/>
                <a:gdLst>
                  <a:gd name="T0" fmla="*/ 157 w 162"/>
                  <a:gd name="T1" fmla="*/ 67 h 79"/>
                  <a:gd name="T2" fmla="*/ 139 w 162"/>
                  <a:gd name="T3" fmla="*/ 64 h 79"/>
                  <a:gd name="T4" fmla="*/ 122 w 162"/>
                  <a:gd name="T5" fmla="*/ 62 h 79"/>
                  <a:gd name="T6" fmla="*/ 108 w 162"/>
                  <a:gd name="T7" fmla="*/ 62 h 79"/>
                  <a:gd name="T8" fmla="*/ 90 w 162"/>
                  <a:gd name="T9" fmla="*/ 62 h 79"/>
                  <a:gd name="T10" fmla="*/ 76 w 162"/>
                  <a:gd name="T11" fmla="*/ 63 h 79"/>
                  <a:gd name="T12" fmla="*/ 61 w 162"/>
                  <a:gd name="T13" fmla="*/ 65 h 79"/>
                  <a:gd name="T14" fmla="*/ 46 w 162"/>
                  <a:gd name="T15" fmla="*/ 69 h 79"/>
                  <a:gd name="T16" fmla="*/ 29 w 162"/>
                  <a:gd name="T17" fmla="*/ 72 h 79"/>
                  <a:gd name="T18" fmla="*/ 14 w 162"/>
                  <a:gd name="T19" fmla="*/ 75 h 79"/>
                  <a:gd name="T20" fmla="*/ 0 w 162"/>
                  <a:gd name="T21" fmla="*/ 79 h 79"/>
                  <a:gd name="T22" fmla="*/ 10 w 162"/>
                  <a:gd name="T23" fmla="*/ 0 h 79"/>
                  <a:gd name="T24" fmla="*/ 27 w 162"/>
                  <a:gd name="T25" fmla="*/ 8 h 79"/>
                  <a:gd name="T26" fmla="*/ 46 w 162"/>
                  <a:gd name="T27" fmla="*/ 15 h 79"/>
                  <a:gd name="T28" fmla="*/ 66 w 162"/>
                  <a:gd name="T29" fmla="*/ 19 h 79"/>
                  <a:gd name="T30" fmla="*/ 88 w 162"/>
                  <a:gd name="T31" fmla="*/ 25 h 79"/>
                  <a:gd name="T32" fmla="*/ 110 w 162"/>
                  <a:gd name="T33" fmla="*/ 30 h 79"/>
                  <a:gd name="T34" fmla="*/ 130 w 162"/>
                  <a:gd name="T35" fmla="*/ 34 h 79"/>
                  <a:gd name="T36" fmla="*/ 144 w 162"/>
                  <a:gd name="T37" fmla="*/ 40 h 79"/>
                  <a:gd name="T38" fmla="*/ 157 w 162"/>
                  <a:gd name="T39" fmla="*/ 47 h 79"/>
                  <a:gd name="T40" fmla="*/ 162 w 162"/>
                  <a:gd name="T41" fmla="*/ 56 h 79"/>
                  <a:gd name="T42" fmla="*/ 157 w 162"/>
                  <a:gd name="T43" fmla="*/ 67 h 79"/>
                  <a:gd name="T44" fmla="*/ 157 w 162"/>
                  <a:gd name="T45" fmla="*/ 67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2" h="79">
                    <a:moveTo>
                      <a:pt x="157" y="67"/>
                    </a:moveTo>
                    <a:lnTo>
                      <a:pt x="139" y="64"/>
                    </a:lnTo>
                    <a:lnTo>
                      <a:pt x="122" y="62"/>
                    </a:lnTo>
                    <a:lnTo>
                      <a:pt x="108" y="62"/>
                    </a:lnTo>
                    <a:lnTo>
                      <a:pt x="90" y="62"/>
                    </a:lnTo>
                    <a:lnTo>
                      <a:pt x="76" y="63"/>
                    </a:lnTo>
                    <a:lnTo>
                      <a:pt x="61" y="65"/>
                    </a:lnTo>
                    <a:lnTo>
                      <a:pt x="46" y="69"/>
                    </a:lnTo>
                    <a:lnTo>
                      <a:pt x="29" y="72"/>
                    </a:lnTo>
                    <a:lnTo>
                      <a:pt x="14" y="75"/>
                    </a:lnTo>
                    <a:lnTo>
                      <a:pt x="0" y="79"/>
                    </a:lnTo>
                    <a:lnTo>
                      <a:pt x="10" y="0"/>
                    </a:lnTo>
                    <a:lnTo>
                      <a:pt x="27" y="8"/>
                    </a:lnTo>
                    <a:lnTo>
                      <a:pt x="46" y="15"/>
                    </a:lnTo>
                    <a:lnTo>
                      <a:pt x="66" y="19"/>
                    </a:lnTo>
                    <a:lnTo>
                      <a:pt x="88" y="25"/>
                    </a:lnTo>
                    <a:lnTo>
                      <a:pt x="110" y="30"/>
                    </a:lnTo>
                    <a:lnTo>
                      <a:pt x="130" y="34"/>
                    </a:lnTo>
                    <a:lnTo>
                      <a:pt x="144" y="40"/>
                    </a:lnTo>
                    <a:lnTo>
                      <a:pt x="157" y="47"/>
                    </a:lnTo>
                    <a:lnTo>
                      <a:pt x="162" y="56"/>
                    </a:lnTo>
                    <a:lnTo>
                      <a:pt x="157" y="67"/>
                    </a:lnTo>
                    <a:lnTo>
                      <a:pt x="157" y="67"/>
                    </a:lnTo>
                    <a:close/>
                  </a:path>
                </a:pathLst>
              </a:custGeom>
              <a:solidFill>
                <a:srgbClr val="47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511" name="Freeform 55"/>
              <p:cNvSpPr>
                <a:spLocks/>
              </p:cNvSpPr>
              <p:nvPr/>
            </p:nvSpPr>
            <p:spPr bwMode="auto">
              <a:xfrm>
                <a:off x="552" y="1872"/>
                <a:ext cx="662" cy="1852"/>
              </a:xfrm>
              <a:custGeom>
                <a:avLst/>
                <a:gdLst>
                  <a:gd name="T0" fmla="*/ 176 w 662"/>
                  <a:gd name="T1" fmla="*/ 1763 h 1852"/>
                  <a:gd name="T2" fmla="*/ 257 w 662"/>
                  <a:gd name="T3" fmla="*/ 1767 h 1852"/>
                  <a:gd name="T4" fmla="*/ 353 w 662"/>
                  <a:gd name="T5" fmla="*/ 1770 h 1852"/>
                  <a:gd name="T6" fmla="*/ 453 w 662"/>
                  <a:gd name="T7" fmla="*/ 1771 h 1852"/>
                  <a:gd name="T8" fmla="*/ 551 w 662"/>
                  <a:gd name="T9" fmla="*/ 1771 h 1852"/>
                  <a:gd name="T10" fmla="*/ 644 w 662"/>
                  <a:gd name="T11" fmla="*/ 1770 h 1852"/>
                  <a:gd name="T12" fmla="*/ 649 w 662"/>
                  <a:gd name="T13" fmla="*/ 1786 h 1852"/>
                  <a:gd name="T14" fmla="*/ 657 w 662"/>
                  <a:gd name="T15" fmla="*/ 1802 h 1852"/>
                  <a:gd name="T16" fmla="*/ 659 w 662"/>
                  <a:gd name="T17" fmla="*/ 1818 h 1852"/>
                  <a:gd name="T18" fmla="*/ 662 w 662"/>
                  <a:gd name="T19" fmla="*/ 1835 h 1852"/>
                  <a:gd name="T20" fmla="*/ 654 w 662"/>
                  <a:gd name="T21" fmla="*/ 1852 h 1852"/>
                  <a:gd name="T22" fmla="*/ 505 w 662"/>
                  <a:gd name="T23" fmla="*/ 1848 h 1852"/>
                  <a:gd name="T24" fmla="*/ 333 w 662"/>
                  <a:gd name="T25" fmla="*/ 1846 h 1852"/>
                  <a:gd name="T26" fmla="*/ 169 w 662"/>
                  <a:gd name="T27" fmla="*/ 1845 h 1852"/>
                  <a:gd name="T28" fmla="*/ 49 w 662"/>
                  <a:gd name="T29" fmla="*/ 1844 h 1852"/>
                  <a:gd name="T30" fmla="*/ 0 w 662"/>
                  <a:gd name="T31" fmla="*/ 1843 h 1852"/>
                  <a:gd name="T32" fmla="*/ 10 w 662"/>
                  <a:gd name="T33" fmla="*/ 923 h 1852"/>
                  <a:gd name="T34" fmla="*/ 10 w 662"/>
                  <a:gd name="T35" fmla="*/ 749 h 1852"/>
                  <a:gd name="T36" fmla="*/ 10 w 662"/>
                  <a:gd name="T37" fmla="*/ 574 h 1852"/>
                  <a:gd name="T38" fmla="*/ 12 w 662"/>
                  <a:gd name="T39" fmla="*/ 399 h 1852"/>
                  <a:gd name="T40" fmla="*/ 14 w 662"/>
                  <a:gd name="T41" fmla="*/ 223 h 1852"/>
                  <a:gd name="T42" fmla="*/ 34 w 662"/>
                  <a:gd name="T43" fmla="*/ 134 h 1852"/>
                  <a:gd name="T44" fmla="*/ 61 w 662"/>
                  <a:gd name="T45" fmla="*/ 130 h 1852"/>
                  <a:gd name="T46" fmla="*/ 88 w 662"/>
                  <a:gd name="T47" fmla="*/ 123 h 1852"/>
                  <a:gd name="T48" fmla="*/ 113 w 662"/>
                  <a:gd name="T49" fmla="*/ 114 h 1852"/>
                  <a:gd name="T50" fmla="*/ 132 w 662"/>
                  <a:gd name="T51" fmla="*/ 101 h 1852"/>
                  <a:gd name="T52" fmla="*/ 144 w 662"/>
                  <a:gd name="T53" fmla="*/ 87 h 1852"/>
                  <a:gd name="T54" fmla="*/ 139 w 662"/>
                  <a:gd name="T55" fmla="*/ 75 h 1852"/>
                  <a:gd name="T56" fmla="*/ 122 w 662"/>
                  <a:gd name="T57" fmla="*/ 61 h 1852"/>
                  <a:gd name="T58" fmla="*/ 95 w 662"/>
                  <a:gd name="T59" fmla="*/ 50 h 1852"/>
                  <a:gd name="T60" fmla="*/ 66 w 662"/>
                  <a:gd name="T61" fmla="*/ 42 h 1852"/>
                  <a:gd name="T62" fmla="*/ 49 w 662"/>
                  <a:gd name="T63" fmla="*/ 38 h 1852"/>
                  <a:gd name="T64" fmla="*/ 39 w 662"/>
                  <a:gd name="T65" fmla="*/ 37 h 1852"/>
                  <a:gd name="T66" fmla="*/ 29 w 662"/>
                  <a:gd name="T67" fmla="*/ 36 h 1852"/>
                  <a:gd name="T68" fmla="*/ 19 w 662"/>
                  <a:gd name="T69" fmla="*/ 35 h 1852"/>
                  <a:gd name="T70" fmla="*/ 12 w 662"/>
                  <a:gd name="T71" fmla="*/ 31 h 1852"/>
                  <a:gd name="T72" fmla="*/ 24 w 662"/>
                  <a:gd name="T73" fmla="*/ 26 h 1852"/>
                  <a:gd name="T74" fmla="*/ 56 w 662"/>
                  <a:gd name="T75" fmla="*/ 19 h 1852"/>
                  <a:gd name="T76" fmla="*/ 88 w 662"/>
                  <a:gd name="T77" fmla="*/ 13 h 1852"/>
                  <a:gd name="T78" fmla="*/ 120 w 662"/>
                  <a:gd name="T79" fmla="*/ 8 h 1852"/>
                  <a:gd name="T80" fmla="*/ 154 w 662"/>
                  <a:gd name="T81" fmla="*/ 3 h 1852"/>
                  <a:gd name="T82" fmla="*/ 169 w 662"/>
                  <a:gd name="T83" fmla="*/ 741 h 1852"/>
                  <a:gd name="T84" fmla="*/ 169 w 662"/>
                  <a:gd name="T85" fmla="*/ 740 h 18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662" h="1852">
                    <a:moveTo>
                      <a:pt x="169" y="740"/>
                    </a:moveTo>
                    <a:lnTo>
                      <a:pt x="176" y="1763"/>
                    </a:lnTo>
                    <a:lnTo>
                      <a:pt x="215" y="1765"/>
                    </a:lnTo>
                    <a:lnTo>
                      <a:pt x="257" y="1767"/>
                    </a:lnTo>
                    <a:lnTo>
                      <a:pt x="304" y="1770"/>
                    </a:lnTo>
                    <a:lnTo>
                      <a:pt x="353" y="1770"/>
                    </a:lnTo>
                    <a:lnTo>
                      <a:pt x="402" y="1771"/>
                    </a:lnTo>
                    <a:lnTo>
                      <a:pt x="453" y="1771"/>
                    </a:lnTo>
                    <a:lnTo>
                      <a:pt x="502" y="1771"/>
                    </a:lnTo>
                    <a:lnTo>
                      <a:pt x="551" y="1771"/>
                    </a:lnTo>
                    <a:lnTo>
                      <a:pt x="600" y="1770"/>
                    </a:lnTo>
                    <a:lnTo>
                      <a:pt x="644" y="1770"/>
                    </a:lnTo>
                    <a:lnTo>
                      <a:pt x="647" y="1778"/>
                    </a:lnTo>
                    <a:lnTo>
                      <a:pt x="649" y="1786"/>
                    </a:lnTo>
                    <a:lnTo>
                      <a:pt x="652" y="1794"/>
                    </a:lnTo>
                    <a:lnTo>
                      <a:pt x="657" y="1802"/>
                    </a:lnTo>
                    <a:lnTo>
                      <a:pt x="659" y="1810"/>
                    </a:lnTo>
                    <a:lnTo>
                      <a:pt x="659" y="1818"/>
                    </a:lnTo>
                    <a:lnTo>
                      <a:pt x="662" y="1827"/>
                    </a:lnTo>
                    <a:lnTo>
                      <a:pt x="662" y="1835"/>
                    </a:lnTo>
                    <a:lnTo>
                      <a:pt x="659" y="1843"/>
                    </a:lnTo>
                    <a:lnTo>
                      <a:pt x="654" y="1852"/>
                    </a:lnTo>
                    <a:lnTo>
                      <a:pt x="586" y="1851"/>
                    </a:lnTo>
                    <a:lnTo>
                      <a:pt x="505" y="1848"/>
                    </a:lnTo>
                    <a:lnTo>
                      <a:pt x="419" y="1847"/>
                    </a:lnTo>
                    <a:lnTo>
                      <a:pt x="333" y="1846"/>
                    </a:lnTo>
                    <a:lnTo>
                      <a:pt x="247" y="1845"/>
                    </a:lnTo>
                    <a:lnTo>
                      <a:pt x="169" y="1845"/>
                    </a:lnTo>
                    <a:lnTo>
                      <a:pt x="103" y="1844"/>
                    </a:lnTo>
                    <a:lnTo>
                      <a:pt x="49" y="1844"/>
                    </a:lnTo>
                    <a:lnTo>
                      <a:pt x="14" y="1843"/>
                    </a:lnTo>
                    <a:lnTo>
                      <a:pt x="0" y="1843"/>
                    </a:lnTo>
                    <a:lnTo>
                      <a:pt x="7" y="1008"/>
                    </a:lnTo>
                    <a:lnTo>
                      <a:pt x="10" y="923"/>
                    </a:lnTo>
                    <a:lnTo>
                      <a:pt x="10" y="836"/>
                    </a:lnTo>
                    <a:lnTo>
                      <a:pt x="10" y="749"/>
                    </a:lnTo>
                    <a:lnTo>
                      <a:pt x="10" y="662"/>
                    </a:lnTo>
                    <a:lnTo>
                      <a:pt x="10" y="574"/>
                    </a:lnTo>
                    <a:lnTo>
                      <a:pt x="10" y="487"/>
                    </a:lnTo>
                    <a:lnTo>
                      <a:pt x="12" y="399"/>
                    </a:lnTo>
                    <a:lnTo>
                      <a:pt x="12" y="311"/>
                    </a:lnTo>
                    <a:lnTo>
                      <a:pt x="14" y="223"/>
                    </a:lnTo>
                    <a:lnTo>
                      <a:pt x="19" y="135"/>
                    </a:lnTo>
                    <a:lnTo>
                      <a:pt x="34" y="134"/>
                    </a:lnTo>
                    <a:lnTo>
                      <a:pt x="49" y="132"/>
                    </a:lnTo>
                    <a:lnTo>
                      <a:pt x="61" y="130"/>
                    </a:lnTo>
                    <a:lnTo>
                      <a:pt x="76" y="126"/>
                    </a:lnTo>
                    <a:lnTo>
                      <a:pt x="88" y="123"/>
                    </a:lnTo>
                    <a:lnTo>
                      <a:pt x="100" y="118"/>
                    </a:lnTo>
                    <a:lnTo>
                      <a:pt x="113" y="114"/>
                    </a:lnTo>
                    <a:lnTo>
                      <a:pt x="122" y="108"/>
                    </a:lnTo>
                    <a:lnTo>
                      <a:pt x="132" y="101"/>
                    </a:lnTo>
                    <a:lnTo>
                      <a:pt x="139" y="94"/>
                    </a:lnTo>
                    <a:lnTo>
                      <a:pt x="144" y="87"/>
                    </a:lnTo>
                    <a:lnTo>
                      <a:pt x="142" y="80"/>
                    </a:lnTo>
                    <a:lnTo>
                      <a:pt x="139" y="75"/>
                    </a:lnTo>
                    <a:lnTo>
                      <a:pt x="132" y="68"/>
                    </a:lnTo>
                    <a:lnTo>
                      <a:pt x="122" y="61"/>
                    </a:lnTo>
                    <a:lnTo>
                      <a:pt x="110" y="55"/>
                    </a:lnTo>
                    <a:lnTo>
                      <a:pt x="95" y="50"/>
                    </a:lnTo>
                    <a:lnTo>
                      <a:pt x="81" y="45"/>
                    </a:lnTo>
                    <a:lnTo>
                      <a:pt x="66" y="42"/>
                    </a:lnTo>
                    <a:lnTo>
                      <a:pt x="51" y="38"/>
                    </a:lnTo>
                    <a:lnTo>
                      <a:pt x="49" y="38"/>
                    </a:lnTo>
                    <a:lnTo>
                      <a:pt x="44" y="38"/>
                    </a:lnTo>
                    <a:lnTo>
                      <a:pt x="39" y="37"/>
                    </a:lnTo>
                    <a:lnTo>
                      <a:pt x="34" y="37"/>
                    </a:lnTo>
                    <a:lnTo>
                      <a:pt x="29" y="36"/>
                    </a:lnTo>
                    <a:lnTo>
                      <a:pt x="24" y="36"/>
                    </a:lnTo>
                    <a:lnTo>
                      <a:pt x="19" y="35"/>
                    </a:lnTo>
                    <a:lnTo>
                      <a:pt x="14" y="32"/>
                    </a:lnTo>
                    <a:lnTo>
                      <a:pt x="12" y="31"/>
                    </a:lnTo>
                    <a:lnTo>
                      <a:pt x="7" y="29"/>
                    </a:lnTo>
                    <a:lnTo>
                      <a:pt x="24" y="26"/>
                    </a:lnTo>
                    <a:lnTo>
                      <a:pt x="39" y="21"/>
                    </a:lnTo>
                    <a:lnTo>
                      <a:pt x="56" y="19"/>
                    </a:lnTo>
                    <a:lnTo>
                      <a:pt x="71" y="15"/>
                    </a:lnTo>
                    <a:lnTo>
                      <a:pt x="88" y="13"/>
                    </a:lnTo>
                    <a:lnTo>
                      <a:pt x="103" y="11"/>
                    </a:lnTo>
                    <a:lnTo>
                      <a:pt x="120" y="8"/>
                    </a:lnTo>
                    <a:lnTo>
                      <a:pt x="137" y="6"/>
                    </a:lnTo>
                    <a:lnTo>
                      <a:pt x="154" y="3"/>
                    </a:lnTo>
                    <a:lnTo>
                      <a:pt x="169" y="0"/>
                    </a:lnTo>
                    <a:lnTo>
                      <a:pt x="169" y="741"/>
                    </a:lnTo>
                    <a:lnTo>
                      <a:pt x="169" y="741"/>
                    </a:lnTo>
                    <a:lnTo>
                      <a:pt x="169" y="740"/>
                    </a:lnTo>
                    <a:close/>
                  </a:path>
                </a:pathLst>
              </a:custGeom>
              <a:solidFill>
                <a:srgbClr val="47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512" name="Freeform 56"/>
              <p:cNvSpPr>
                <a:spLocks/>
              </p:cNvSpPr>
              <p:nvPr/>
            </p:nvSpPr>
            <p:spPr bwMode="auto">
              <a:xfrm>
                <a:off x="2079" y="1910"/>
                <a:ext cx="3125" cy="1831"/>
              </a:xfrm>
              <a:custGeom>
                <a:avLst/>
                <a:gdLst>
                  <a:gd name="T0" fmla="*/ 3105 w 3125"/>
                  <a:gd name="T1" fmla="*/ 1032 h 1831"/>
                  <a:gd name="T2" fmla="*/ 3105 w 3125"/>
                  <a:gd name="T3" fmla="*/ 1196 h 1831"/>
                  <a:gd name="T4" fmla="*/ 3105 w 3125"/>
                  <a:gd name="T5" fmla="*/ 1357 h 1831"/>
                  <a:gd name="T6" fmla="*/ 3108 w 3125"/>
                  <a:gd name="T7" fmla="*/ 1516 h 1831"/>
                  <a:gd name="T8" fmla="*/ 3105 w 3125"/>
                  <a:gd name="T9" fmla="*/ 1670 h 1831"/>
                  <a:gd name="T10" fmla="*/ 3098 w 3125"/>
                  <a:gd name="T11" fmla="*/ 1822 h 1831"/>
                  <a:gd name="T12" fmla="*/ 2539 w 3125"/>
                  <a:gd name="T13" fmla="*/ 1822 h 1831"/>
                  <a:gd name="T14" fmla="*/ 1968 w 3125"/>
                  <a:gd name="T15" fmla="*/ 1822 h 1831"/>
                  <a:gd name="T16" fmla="*/ 1402 w 3125"/>
                  <a:gd name="T17" fmla="*/ 1823 h 1831"/>
                  <a:gd name="T18" fmla="*/ 848 w 3125"/>
                  <a:gd name="T19" fmla="*/ 1821 h 1831"/>
                  <a:gd name="T20" fmla="*/ 326 w 3125"/>
                  <a:gd name="T21" fmla="*/ 1814 h 1831"/>
                  <a:gd name="T22" fmla="*/ 274 w 3125"/>
                  <a:gd name="T23" fmla="*/ 1821 h 1831"/>
                  <a:gd name="T24" fmla="*/ 225 w 3125"/>
                  <a:gd name="T25" fmla="*/ 1818 h 1831"/>
                  <a:gd name="T26" fmla="*/ 176 w 3125"/>
                  <a:gd name="T27" fmla="*/ 1818 h 1831"/>
                  <a:gd name="T28" fmla="*/ 132 w 3125"/>
                  <a:gd name="T29" fmla="*/ 1821 h 1831"/>
                  <a:gd name="T30" fmla="*/ 86 w 3125"/>
                  <a:gd name="T31" fmla="*/ 1826 h 1831"/>
                  <a:gd name="T32" fmla="*/ 0 w 3125"/>
                  <a:gd name="T33" fmla="*/ 1732 h 1831"/>
                  <a:gd name="T34" fmla="*/ 189 w 3125"/>
                  <a:gd name="T35" fmla="*/ 1738 h 1831"/>
                  <a:gd name="T36" fmla="*/ 365 w 3125"/>
                  <a:gd name="T37" fmla="*/ 1741 h 1831"/>
                  <a:gd name="T38" fmla="*/ 539 w 3125"/>
                  <a:gd name="T39" fmla="*/ 1740 h 1831"/>
                  <a:gd name="T40" fmla="*/ 723 w 3125"/>
                  <a:gd name="T41" fmla="*/ 1740 h 1831"/>
                  <a:gd name="T42" fmla="*/ 926 w 3125"/>
                  <a:gd name="T43" fmla="*/ 1740 h 1831"/>
                  <a:gd name="T44" fmla="*/ 2899 w 3125"/>
                  <a:gd name="T45" fmla="*/ 1743 h 1831"/>
                  <a:gd name="T46" fmla="*/ 2909 w 3125"/>
                  <a:gd name="T47" fmla="*/ 1740 h 1831"/>
                  <a:gd name="T48" fmla="*/ 2921 w 3125"/>
                  <a:gd name="T49" fmla="*/ 1736 h 1831"/>
                  <a:gd name="T50" fmla="*/ 2929 w 3125"/>
                  <a:gd name="T51" fmla="*/ 1730 h 1831"/>
                  <a:gd name="T52" fmla="*/ 2936 w 3125"/>
                  <a:gd name="T53" fmla="*/ 1726 h 1831"/>
                  <a:gd name="T54" fmla="*/ 2956 w 3125"/>
                  <a:gd name="T55" fmla="*/ 502 h 1831"/>
                  <a:gd name="T56" fmla="*/ 2978 w 3125"/>
                  <a:gd name="T57" fmla="*/ 7 h 1831"/>
                  <a:gd name="T58" fmla="*/ 3010 w 3125"/>
                  <a:gd name="T59" fmla="*/ 17 h 1831"/>
                  <a:gd name="T60" fmla="*/ 3044 w 3125"/>
                  <a:gd name="T61" fmla="*/ 26 h 1831"/>
                  <a:gd name="T62" fmla="*/ 3081 w 3125"/>
                  <a:gd name="T63" fmla="*/ 36 h 1831"/>
                  <a:gd name="T64" fmla="*/ 3110 w 3125"/>
                  <a:gd name="T65" fmla="*/ 47 h 1831"/>
                  <a:gd name="T66" fmla="*/ 3125 w 3125"/>
                  <a:gd name="T67" fmla="*/ 53 h 18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125" h="1831">
                    <a:moveTo>
                      <a:pt x="3125" y="53"/>
                    </a:moveTo>
                    <a:lnTo>
                      <a:pt x="3105" y="1032"/>
                    </a:lnTo>
                    <a:lnTo>
                      <a:pt x="3105" y="1114"/>
                    </a:lnTo>
                    <a:lnTo>
                      <a:pt x="3105" y="1196"/>
                    </a:lnTo>
                    <a:lnTo>
                      <a:pt x="3105" y="1277"/>
                    </a:lnTo>
                    <a:lnTo>
                      <a:pt x="3105" y="1357"/>
                    </a:lnTo>
                    <a:lnTo>
                      <a:pt x="3108" y="1437"/>
                    </a:lnTo>
                    <a:lnTo>
                      <a:pt x="3108" y="1516"/>
                    </a:lnTo>
                    <a:lnTo>
                      <a:pt x="3105" y="1593"/>
                    </a:lnTo>
                    <a:lnTo>
                      <a:pt x="3105" y="1670"/>
                    </a:lnTo>
                    <a:lnTo>
                      <a:pt x="3103" y="1746"/>
                    </a:lnTo>
                    <a:lnTo>
                      <a:pt x="3098" y="1822"/>
                    </a:lnTo>
                    <a:lnTo>
                      <a:pt x="2821" y="1822"/>
                    </a:lnTo>
                    <a:lnTo>
                      <a:pt x="2539" y="1822"/>
                    </a:lnTo>
                    <a:lnTo>
                      <a:pt x="2255" y="1822"/>
                    </a:lnTo>
                    <a:lnTo>
                      <a:pt x="1968" y="1822"/>
                    </a:lnTo>
                    <a:lnTo>
                      <a:pt x="1684" y="1823"/>
                    </a:lnTo>
                    <a:lnTo>
                      <a:pt x="1402" y="1823"/>
                    </a:lnTo>
                    <a:lnTo>
                      <a:pt x="1122" y="1822"/>
                    </a:lnTo>
                    <a:lnTo>
                      <a:pt x="848" y="1821"/>
                    </a:lnTo>
                    <a:lnTo>
                      <a:pt x="583" y="1817"/>
                    </a:lnTo>
                    <a:lnTo>
                      <a:pt x="326" y="1814"/>
                    </a:lnTo>
                    <a:lnTo>
                      <a:pt x="301" y="1822"/>
                    </a:lnTo>
                    <a:lnTo>
                      <a:pt x="274" y="1821"/>
                    </a:lnTo>
                    <a:lnTo>
                      <a:pt x="250" y="1820"/>
                    </a:lnTo>
                    <a:lnTo>
                      <a:pt x="225" y="1818"/>
                    </a:lnTo>
                    <a:lnTo>
                      <a:pt x="201" y="1818"/>
                    </a:lnTo>
                    <a:lnTo>
                      <a:pt x="176" y="1818"/>
                    </a:lnTo>
                    <a:lnTo>
                      <a:pt x="154" y="1818"/>
                    </a:lnTo>
                    <a:lnTo>
                      <a:pt x="132" y="1821"/>
                    </a:lnTo>
                    <a:lnTo>
                      <a:pt x="108" y="1823"/>
                    </a:lnTo>
                    <a:lnTo>
                      <a:pt x="86" y="1826"/>
                    </a:lnTo>
                    <a:lnTo>
                      <a:pt x="61" y="1831"/>
                    </a:lnTo>
                    <a:lnTo>
                      <a:pt x="0" y="1732"/>
                    </a:lnTo>
                    <a:lnTo>
                      <a:pt x="95" y="1735"/>
                    </a:lnTo>
                    <a:lnTo>
                      <a:pt x="189" y="1738"/>
                    </a:lnTo>
                    <a:lnTo>
                      <a:pt x="277" y="1740"/>
                    </a:lnTo>
                    <a:lnTo>
                      <a:pt x="365" y="1741"/>
                    </a:lnTo>
                    <a:lnTo>
                      <a:pt x="451" y="1741"/>
                    </a:lnTo>
                    <a:lnTo>
                      <a:pt x="539" y="1740"/>
                    </a:lnTo>
                    <a:lnTo>
                      <a:pt x="627" y="1740"/>
                    </a:lnTo>
                    <a:lnTo>
                      <a:pt x="723" y="1740"/>
                    </a:lnTo>
                    <a:lnTo>
                      <a:pt x="821" y="1740"/>
                    </a:lnTo>
                    <a:lnTo>
                      <a:pt x="926" y="1740"/>
                    </a:lnTo>
                    <a:lnTo>
                      <a:pt x="2892" y="1743"/>
                    </a:lnTo>
                    <a:lnTo>
                      <a:pt x="2899" y="1743"/>
                    </a:lnTo>
                    <a:lnTo>
                      <a:pt x="2904" y="1742"/>
                    </a:lnTo>
                    <a:lnTo>
                      <a:pt x="2909" y="1740"/>
                    </a:lnTo>
                    <a:lnTo>
                      <a:pt x="2917" y="1738"/>
                    </a:lnTo>
                    <a:lnTo>
                      <a:pt x="2921" y="1736"/>
                    </a:lnTo>
                    <a:lnTo>
                      <a:pt x="2926" y="1734"/>
                    </a:lnTo>
                    <a:lnTo>
                      <a:pt x="2929" y="1730"/>
                    </a:lnTo>
                    <a:lnTo>
                      <a:pt x="2934" y="1728"/>
                    </a:lnTo>
                    <a:lnTo>
                      <a:pt x="2936" y="1726"/>
                    </a:lnTo>
                    <a:lnTo>
                      <a:pt x="2936" y="1722"/>
                    </a:lnTo>
                    <a:lnTo>
                      <a:pt x="2956" y="502"/>
                    </a:lnTo>
                    <a:lnTo>
                      <a:pt x="2966" y="0"/>
                    </a:lnTo>
                    <a:lnTo>
                      <a:pt x="2978" y="7"/>
                    </a:lnTo>
                    <a:lnTo>
                      <a:pt x="2993" y="13"/>
                    </a:lnTo>
                    <a:lnTo>
                      <a:pt x="3010" y="17"/>
                    </a:lnTo>
                    <a:lnTo>
                      <a:pt x="3027" y="22"/>
                    </a:lnTo>
                    <a:lnTo>
                      <a:pt x="3044" y="26"/>
                    </a:lnTo>
                    <a:lnTo>
                      <a:pt x="3061" y="31"/>
                    </a:lnTo>
                    <a:lnTo>
                      <a:pt x="3081" y="36"/>
                    </a:lnTo>
                    <a:lnTo>
                      <a:pt x="3095" y="41"/>
                    </a:lnTo>
                    <a:lnTo>
                      <a:pt x="3110" y="47"/>
                    </a:lnTo>
                    <a:lnTo>
                      <a:pt x="3125" y="53"/>
                    </a:lnTo>
                    <a:lnTo>
                      <a:pt x="3125" y="53"/>
                    </a:lnTo>
                    <a:close/>
                  </a:path>
                </a:pathLst>
              </a:custGeom>
              <a:solidFill>
                <a:srgbClr val="47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513" name="Freeform 57"/>
              <p:cNvSpPr>
                <a:spLocks/>
              </p:cNvSpPr>
              <p:nvPr/>
            </p:nvSpPr>
            <p:spPr bwMode="auto">
              <a:xfrm>
                <a:off x="3250" y="3749"/>
                <a:ext cx="1189" cy="426"/>
              </a:xfrm>
              <a:custGeom>
                <a:avLst/>
                <a:gdLst>
                  <a:gd name="T0" fmla="*/ 299 w 1189"/>
                  <a:gd name="T1" fmla="*/ 73 h 426"/>
                  <a:gd name="T2" fmla="*/ 402 w 1189"/>
                  <a:gd name="T3" fmla="*/ 97 h 426"/>
                  <a:gd name="T4" fmla="*/ 510 w 1189"/>
                  <a:gd name="T5" fmla="*/ 111 h 426"/>
                  <a:gd name="T6" fmla="*/ 572 w 1189"/>
                  <a:gd name="T7" fmla="*/ 115 h 426"/>
                  <a:gd name="T8" fmla="*/ 527 w 1189"/>
                  <a:gd name="T9" fmla="*/ 133 h 426"/>
                  <a:gd name="T10" fmla="*/ 493 w 1189"/>
                  <a:gd name="T11" fmla="*/ 151 h 426"/>
                  <a:gd name="T12" fmla="*/ 478 w 1189"/>
                  <a:gd name="T13" fmla="*/ 171 h 426"/>
                  <a:gd name="T14" fmla="*/ 525 w 1189"/>
                  <a:gd name="T15" fmla="*/ 182 h 426"/>
                  <a:gd name="T16" fmla="*/ 572 w 1189"/>
                  <a:gd name="T17" fmla="*/ 168 h 426"/>
                  <a:gd name="T18" fmla="*/ 621 w 1189"/>
                  <a:gd name="T19" fmla="*/ 153 h 426"/>
                  <a:gd name="T20" fmla="*/ 701 w 1189"/>
                  <a:gd name="T21" fmla="*/ 154 h 426"/>
                  <a:gd name="T22" fmla="*/ 672 w 1189"/>
                  <a:gd name="T23" fmla="*/ 163 h 426"/>
                  <a:gd name="T24" fmla="*/ 638 w 1189"/>
                  <a:gd name="T25" fmla="*/ 173 h 426"/>
                  <a:gd name="T26" fmla="*/ 603 w 1189"/>
                  <a:gd name="T27" fmla="*/ 181 h 426"/>
                  <a:gd name="T28" fmla="*/ 574 w 1189"/>
                  <a:gd name="T29" fmla="*/ 192 h 426"/>
                  <a:gd name="T30" fmla="*/ 549 w 1189"/>
                  <a:gd name="T31" fmla="*/ 205 h 426"/>
                  <a:gd name="T32" fmla="*/ 535 w 1189"/>
                  <a:gd name="T33" fmla="*/ 221 h 426"/>
                  <a:gd name="T34" fmla="*/ 586 w 1189"/>
                  <a:gd name="T35" fmla="*/ 237 h 426"/>
                  <a:gd name="T36" fmla="*/ 665 w 1189"/>
                  <a:gd name="T37" fmla="*/ 224 h 426"/>
                  <a:gd name="T38" fmla="*/ 741 w 1189"/>
                  <a:gd name="T39" fmla="*/ 201 h 426"/>
                  <a:gd name="T40" fmla="*/ 895 w 1189"/>
                  <a:gd name="T41" fmla="*/ 189 h 426"/>
                  <a:gd name="T42" fmla="*/ 826 w 1189"/>
                  <a:gd name="T43" fmla="*/ 199 h 426"/>
                  <a:gd name="T44" fmla="*/ 743 w 1189"/>
                  <a:gd name="T45" fmla="*/ 221 h 426"/>
                  <a:gd name="T46" fmla="*/ 672 w 1189"/>
                  <a:gd name="T47" fmla="*/ 250 h 426"/>
                  <a:gd name="T48" fmla="*/ 721 w 1189"/>
                  <a:gd name="T49" fmla="*/ 275 h 426"/>
                  <a:gd name="T50" fmla="*/ 812 w 1189"/>
                  <a:gd name="T51" fmla="*/ 258 h 426"/>
                  <a:gd name="T52" fmla="*/ 902 w 1189"/>
                  <a:gd name="T53" fmla="*/ 233 h 426"/>
                  <a:gd name="T54" fmla="*/ 969 w 1189"/>
                  <a:gd name="T55" fmla="*/ 226 h 426"/>
                  <a:gd name="T56" fmla="*/ 966 w 1189"/>
                  <a:gd name="T57" fmla="*/ 213 h 426"/>
                  <a:gd name="T58" fmla="*/ 947 w 1189"/>
                  <a:gd name="T59" fmla="*/ 201 h 426"/>
                  <a:gd name="T60" fmla="*/ 920 w 1189"/>
                  <a:gd name="T61" fmla="*/ 192 h 426"/>
                  <a:gd name="T62" fmla="*/ 1015 w 1189"/>
                  <a:gd name="T63" fmla="*/ 199 h 426"/>
                  <a:gd name="T64" fmla="*/ 1098 w 1189"/>
                  <a:gd name="T65" fmla="*/ 219 h 426"/>
                  <a:gd name="T66" fmla="*/ 1162 w 1189"/>
                  <a:gd name="T67" fmla="*/ 254 h 426"/>
                  <a:gd name="T68" fmla="*/ 1189 w 1189"/>
                  <a:gd name="T69" fmla="*/ 295 h 426"/>
                  <a:gd name="T70" fmla="*/ 1172 w 1189"/>
                  <a:gd name="T71" fmla="*/ 331 h 426"/>
                  <a:gd name="T72" fmla="*/ 1130 w 1189"/>
                  <a:gd name="T73" fmla="*/ 365 h 426"/>
                  <a:gd name="T74" fmla="*/ 1059 w 1189"/>
                  <a:gd name="T75" fmla="*/ 402 h 426"/>
                  <a:gd name="T76" fmla="*/ 893 w 1189"/>
                  <a:gd name="T77" fmla="*/ 426 h 426"/>
                  <a:gd name="T78" fmla="*/ 704 w 1189"/>
                  <a:gd name="T79" fmla="*/ 422 h 426"/>
                  <a:gd name="T80" fmla="*/ 530 w 1189"/>
                  <a:gd name="T81" fmla="*/ 407 h 426"/>
                  <a:gd name="T82" fmla="*/ 393 w 1189"/>
                  <a:gd name="T83" fmla="*/ 376 h 426"/>
                  <a:gd name="T84" fmla="*/ 339 w 1189"/>
                  <a:gd name="T85" fmla="*/ 311 h 426"/>
                  <a:gd name="T86" fmla="*/ 299 w 1189"/>
                  <a:gd name="T87" fmla="*/ 239 h 426"/>
                  <a:gd name="T88" fmla="*/ 221 w 1189"/>
                  <a:gd name="T89" fmla="*/ 232 h 426"/>
                  <a:gd name="T90" fmla="*/ 128 w 1189"/>
                  <a:gd name="T91" fmla="*/ 203 h 426"/>
                  <a:gd name="T92" fmla="*/ 47 w 1189"/>
                  <a:gd name="T93" fmla="*/ 167 h 426"/>
                  <a:gd name="T94" fmla="*/ 0 w 1189"/>
                  <a:gd name="T95" fmla="*/ 123 h 426"/>
                  <a:gd name="T96" fmla="*/ 8 w 1189"/>
                  <a:gd name="T97" fmla="*/ 83 h 426"/>
                  <a:gd name="T98" fmla="*/ 30 w 1189"/>
                  <a:gd name="T99" fmla="*/ 46 h 426"/>
                  <a:gd name="T100" fmla="*/ 62 w 1189"/>
                  <a:gd name="T101" fmla="*/ 11 h 426"/>
                  <a:gd name="T102" fmla="*/ 106 w 1189"/>
                  <a:gd name="T103" fmla="*/ 8 h 426"/>
                  <a:gd name="T104" fmla="*/ 152 w 1189"/>
                  <a:gd name="T105" fmla="*/ 25 h 426"/>
                  <a:gd name="T106" fmla="*/ 201 w 1189"/>
                  <a:gd name="T107" fmla="*/ 46 h 426"/>
                  <a:gd name="T108" fmla="*/ 233 w 1189"/>
                  <a:gd name="T109" fmla="*/ 57 h 4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189" h="426">
                    <a:moveTo>
                      <a:pt x="233" y="56"/>
                    </a:moveTo>
                    <a:lnTo>
                      <a:pt x="265" y="65"/>
                    </a:lnTo>
                    <a:lnTo>
                      <a:pt x="299" y="73"/>
                    </a:lnTo>
                    <a:lnTo>
                      <a:pt x="334" y="82"/>
                    </a:lnTo>
                    <a:lnTo>
                      <a:pt x="366" y="90"/>
                    </a:lnTo>
                    <a:lnTo>
                      <a:pt x="402" y="97"/>
                    </a:lnTo>
                    <a:lnTo>
                      <a:pt x="437" y="103"/>
                    </a:lnTo>
                    <a:lnTo>
                      <a:pt x="471" y="109"/>
                    </a:lnTo>
                    <a:lnTo>
                      <a:pt x="510" y="111"/>
                    </a:lnTo>
                    <a:lnTo>
                      <a:pt x="547" y="112"/>
                    </a:lnTo>
                    <a:lnTo>
                      <a:pt x="586" y="110"/>
                    </a:lnTo>
                    <a:lnTo>
                      <a:pt x="572" y="115"/>
                    </a:lnTo>
                    <a:lnTo>
                      <a:pt x="557" y="121"/>
                    </a:lnTo>
                    <a:lnTo>
                      <a:pt x="542" y="127"/>
                    </a:lnTo>
                    <a:lnTo>
                      <a:pt x="527" y="133"/>
                    </a:lnTo>
                    <a:lnTo>
                      <a:pt x="515" y="138"/>
                    </a:lnTo>
                    <a:lnTo>
                      <a:pt x="503" y="144"/>
                    </a:lnTo>
                    <a:lnTo>
                      <a:pt x="493" y="151"/>
                    </a:lnTo>
                    <a:lnTo>
                      <a:pt x="486" y="158"/>
                    </a:lnTo>
                    <a:lnTo>
                      <a:pt x="481" y="165"/>
                    </a:lnTo>
                    <a:lnTo>
                      <a:pt x="478" y="171"/>
                    </a:lnTo>
                    <a:lnTo>
                      <a:pt x="496" y="179"/>
                    </a:lnTo>
                    <a:lnTo>
                      <a:pt x="510" y="182"/>
                    </a:lnTo>
                    <a:lnTo>
                      <a:pt x="525" y="182"/>
                    </a:lnTo>
                    <a:lnTo>
                      <a:pt x="540" y="178"/>
                    </a:lnTo>
                    <a:lnTo>
                      <a:pt x="557" y="174"/>
                    </a:lnTo>
                    <a:lnTo>
                      <a:pt x="572" y="168"/>
                    </a:lnTo>
                    <a:lnTo>
                      <a:pt x="586" y="162"/>
                    </a:lnTo>
                    <a:lnTo>
                      <a:pt x="603" y="157"/>
                    </a:lnTo>
                    <a:lnTo>
                      <a:pt x="621" y="153"/>
                    </a:lnTo>
                    <a:lnTo>
                      <a:pt x="638" y="151"/>
                    </a:lnTo>
                    <a:lnTo>
                      <a:pt x="706" y="151"/>
                    </a:lnTo>
                    <a:lnTo>
                      <a:pt x="701" y="154"/>
                    </a:lnTo>
                    <a:lnTo>
                      <a:pt x="692" y="158"/>
                    </a:lnTo>
                    <a:lnTo>
                      <a:pt x="684" y="160"/>
                    </a:lnTo>
                    <a:lnTo>
                      <a:pt x="672" y="163"/>
                    </a:lnTo>
                    <a:lnTo>
                      <a:pt x="662" y="167"/>
                    </a:lnTo>
                    <a:lnTo>
                      <a:pt x="650" y="169"/>
                    </a:lnTo>
                    <a:lnTo>
                      <a:pt x="638" y="173"/>
                    </a:lnTo>
                    <a:lnTo>
                      <a:pt x="625" y="175"/>
                    </a:lnTo>
                    <a:lnTo>
                      <a:pt x="616" y="178"/>
                    </a:lnTo>
                    <a:lnTo>
                      <a:pt x="603" y="181"/>
                    </a:lnTo>
                    <a:lnTo>
                      <a:pt x="594" y="184"/>
                    </a:lnTo>
                    <a:lnTo>
                      <a:pt x="584" y="187"/>
                    </a:lnTo>
                    <a:lnTo>
                      <a:pt x="574" y="192"/>
                    </a:lnTo>
                    <a:lnTo>
                      <a:pt x="564" y="197"/>
                    </a:lnTo>
                    <a:lnTo>
                      <a:pt x="557" y="200"/>
                    </a:lnTo>
                    <a:lnTo>
                      <a:pt x="549" y="205"/>
                    </a:lnTo>
                    <a:lnTo>
                      <a:pt x="542" y="210"/>
                    </a:lnTo>
                    <a:lnTo>
                      <a:pt x="537" y="215"/>
                    </a:lnTo>
                    <a:lnTo>
                      <a:pt x="535" y="221"/>
                    </a:lnTo>
                    <a:lnTo>
                      <a:pt x="530" y="226"/>
                    </a:lnTo>
                    <a:lnTo>
                      <a:pt x="559" y="234"/>
                    </a:lnTo>
                    <a:lnTo>
                      <a:pt x="586" y="237"/>
                    </a:lnTo>
                    <a:lnTo>
                      <a:pt x="613" y="235"/>
                    </a:lnTo>
                    <a:lnTo>
                      <a:pt x="640" y="231"/>
                    </a:lnTo>
                    <a:lnTo>
                      <a:pt x="665" y="224"/>
                    </a:lnTo>
                    <a:lnTo>
                      <a:pt x="689" y="216"/>
                    </a:lnTo>
                    <a:lnTo>
                      <a:pt x="716" y="208"/>
                    </a:lnTo>
                    <a:lnTo>
                      <a:pt x="741" y="201"/>
                    </a:lnTo>
                    <a:lnTo>
                      <a:pt x="768" y="195"/>
                    </a:lnTo>
                    <a:lnTo>
                      <a:pt x="795" y="192"/>
                    </a:lnTo>
                    <a:lnTo>
                      <a:pt x="895" y="189"/>
                    </a:lnTo>
                    <a:lnTo>
                      <a:pt x="875" y="191"/>
                    </a:lnTo>
                    <a:lnTo>
                      <a:pt x="851" y="194"/>
                    </a:lnTo>
                    <a:lnTo>
                      <a:pt x="826" y="199"/>
                    </a:lnTo>
                    <a:lnTo>
                      <a:pt x="799" y="205"/>
                    </a:lnTo>
                    <a:lnTo>
                      <a:pt x="770" y="211"/>
                    </a:lnTo>
                    <a:lnTo>
                      <a:pt x="743" y="221"/>
                    </a:lnTo>
                    <a:lnTo>
                      <a:pt x="719" y="230"/>
                    </a:lnTo>
                    <a:lnTo>
                      <a:pt x="694" y="240"/>
                    </a:lnTo>
                    <a:lnTo>
                      <a:pt x="672" y="250"/>
                    </a:lnTo>
                    <a:lnTo>
                      <a:pt x="655" y="263"/>
                    </a:lnTo>
                    <a:lnTo>
                      <a:pt x="689" y="273"/>
                    </a:lnTo>
                    <a:lnTo>
                      <a:pt x="721" y="275"/>
                    </a:lnTo>
                    <a:lnTo>
                      <a:pt x="750" y="273"/>
                    </a:lnTo>
                    <a:lnTo>
                      <a:pt x="782" y="267"/>
                    </a:lnTo>
                    <a:lnTo>
                      <a:pt x="812" y="258"/>
                    </a:lnTo>
                    <a:lnTo>
                      <a:pt x="841" y="249"/>
                    </a:lnTo>
                    <a:lnTo>
                      <a:pt x="873" y="240"/>
                    </a:lnTo>
                    <a:lnTo>
                      <a:pt x="902" y="233"/>
                    </a:lnTo>
                    <a:lnTo>
                      <a:pt x="934" y="229"/>
                    </a:lnTo>
                    <a:lnTo>
                      <a:pt x="964" y="230"/>
                    </a:lnTo>
                    <a:lnTo>
                      <a:pt x="969" y="226"/>
                    </a:lnTo>
                    <a:lnTo>
                      <a:pt x="971" y="222"/>
                    </a:lnTo>
                    <a:lnTo>
                      <a:pt x="971" y="217"/>
                    </a:lnTo>
                    <a:lnTo>
                      <a:pt x="966" y="213"/>
                    </a:lnTo>
                    <a:lnTo>
                      <a:pt x="961" y="209"/>
                    </a:lnTo>
                    <a:lnTo>
                      <a:pt x="956" y="205"/>
                    </a:lnTo>
                    <a:lnTo>
                      <a:pt x="947" y="201"/>
                    </a:lnTo>
                    <a:lnTo>
                      <a:pt x="939" y="198"/>
                    </a:lnTo>
                    <a:lnTo>
                      <a:pt x="929" y="194"/>
                    </a:lnTo>
                    <a:lnTo>
                      <a:pt x="920" y="192"/>
                    </a:lnTo>
                    <a:lnTo>
                      <a:pt x="951" y="193"/>
                    </a:lnTo>
                    <a:lnTo>
                      <a:pt x="983" y="195"/>
                    </a:lnTo>
                    <a:lnTo>
                      <a:pt x="1015" y="199"/>
                    </a:lnTo>
                    <a:lnTo>
                      <a:pt x="1045" y="205"/>
                    </a:lnTo>
                    <a:lnTo>
                      <a:pt x="1072" y="211"/>
                    </a:lnTo>
                    <a:lnTo>
                      <a:pt x="1098" y="219"/>
                    </a:lnTo>
                    <a:lnTo>
                      <a:pt x="1123" y="230"/>
                    </a:lnTo>
                    <a:lnTo>
                      <a:pt x="1145" y="241"/>
                    </a:lnTo>
                    <a:lnTo>
                      <a:pt x="1162" y="254"/>
                    </a:lnTo>
                    <a:lnTo>
                      <a:pt x="1177" y="267"/>
                    </a:lnTo>
                    <a:lnTo>
                      <a:pt x="1187" y="281"/>
                    </a:lnTo>
                    <a:lnTo>
                      <a:pt x="1189" y="295"/>
                    </a:lnTo>
                    <a:lnTo>
                      <a:pt x="1187" y="307"/>
                    </a:lnTo>
                    <a:lnTo>
                      <a:pt x="1182" y="319"/>
                    </a:lnTo>
                    <a:lnTo>
                      <a:pt x="1172" y="331"/>
                    </a:lnTo>
                    <a:lnTo>
                      <a:pt x="1160" y="343"/>
                    </a:lnTo>
                    <a:lnTo>
                      <a:pt x="1145" y="353"/>
                    </a:lnTo>
                    <a:lnTo>
                      <a:pt x="1130" y="365"/>
                    </a:lnTo>
                    <a:lnTo>
                      <a:pt x="1118" y="375"/>
                    </a:lnTo>
                    <a:lnTo>
                      <a:pt x="1103" y="386"/>
                    </a:lnTo>
                    <a:lnTo>
                      <a:pt x="1059" y="402"/>
                    </a:lnTo>
                    <a:lnTo>
                      <a:pt x="1008" y="415"/>
                    </a:lnTo>
                    <a:lnTo>
                      <a:pt x="951" y="422"/>
                    </a:lnTo>
                    <a:lnTo>
                      <a:pt x="893" y="426"/>
                    </a:lnTo>
                    <a:lnTo>
                      <a:pt x="829" y="426"/>
                    </a:lnTo>
                    <a:lnTo>
                      <a:pt x="768" y="425"/>
                    </a:lnTo>
                    <a:lnTo>
                      <a:pt x="704" y="422"/>
                    </a:lnTo>
                    <a:lnTo>
                      <a:pt x="643" y="417"/>
                    </a:lnTo>
                    <a:lnTo>
                      <a:pt x="586" y="413"/>
                    </a:lnTo>
                    <a:lnTo>
                      <a:pt x="530" y="407"/>
                    </a:lnTo>
                    <a:lnTo>
                      <a:pt x="471" y="402"/>
                    </a:lnTo>
                    <a:lnTo>
                      <a:pt x="427" y="392"/>
                    </a:lnTo>
                    <a:lnTo>
                      <a:pt x="393" y="376"/>
                    </a:lnTo>
                    <a:lnTo>
                      <a:pt x="368" y="358"/>
                    </a:lnTo>
                    <a:lnTo>
                      <a:pt x="351" y="335"/>
                    </a:lnTo>
                    <a:lnTo>
                      <a:pt x="339" y="311"/>
                    </a:lnTo>
                    <a:lnTo>
                      <a:pt x="326" y="286"/>
                    </a:lnTo>
                    <a:lnTo>
                      <a:pt x="314" y="262"/>
                    </a:lnTo>
                    <a:lnTo>
                      <a:pt x="299" y="239"/>
                    </a:lnTo>
                    <a:lnTo>
                      <a:pt x="277" y="218"/>
                    </a:lnTo>
                    <a:lnTo>
                      <a:pt x="250" y="239"/>
                    </a:lnTo>
                    <a:lnTo>
                      <a:pt x="221" y="232"/>
                    </a:lnTo>
                    <a:lnTo>
                      <a:pt x="189" y="223"/>
                    </a:lnTo>
                    <a:lnTo>
                      <a:pt x="157" y="214"/>
                    </a:lnTo>
                    <a:lnTo>
                      <a:pt x="128" y="203"/>
                    </a:lnTo>
                    <a:lnTo>
                      <a:pt x="98" y="192"/>
                    </a:lnTo>
                    <a:lnTo>
                      <a:pt x="71" y="179"/>
                    </a:lnTo>
                    <a:lnTo>
                      <a:pt x="47" y="167"/>
                    </a:lnTo>
                    <a:lnTo>
                      <a:pt x="27" y="153"/>
                    </a:lnTo>
                    <a:lnTo>
                      <a:pt x="13" y="138"/>
                    </a:lnTo>
                    <a:lnTo>
                      <a:pt x="0" y="123"/>
                    </a:lnTo>
                    <a:lnTo>
                      <a:pt x="0" y="110"/>
                    </a:lnTo>
                    <a:lnTo>
                      <a:pt x="3" y="97"/>
                    </a:lnTo>
                    <a:lnTo>
                      <a:pt x="8" y="83"/>
                    </a:lnTo>
                    <a:lnTo>
                      <a:pt x="13" y="71"/>
                    </a:lnTo>
                    <a:lnTo>
                      <a:pt x="20" y="58"/>
                    </a:lnTo>
                    <a:lnTo>
                      <a:pt x="30" y="46"/>
                    </a:lnTo>
                    <a:lnTo>
                      <a:pt x="40" y="34"/>
                    </a:lnTo>
                    <a:lnTo>
                      <a:pt x="49" y="23"/>
                    </a:lnTo>
                    <a:lnTo>
                      <a:pt x="62" y="11"/>
                    </a:lnTo>
                    <a:lnTo>
                      <a:pt x="74" y="0"/>
                    </a:lnTo>
                    <a:lnTo>
                      <a:pt x="91" y="3"/>
                    </a:lnTo>
                    <a:lnTo>
                      <a:pt x="106" y="8"/>
                    </a:lnTo>
                    <a:lnTo>
                      <a:pt x="121" y="13"/>
                    </a:lnTo>
                    <a:lnTo>
                      <a:pt x="138" y="19"/>
                    </a:lnTo>
                    <a:lnTo>
                      <a:pt x="152" y="25"/>
                    </a:lnTo>
                    <a:lnTo>
                      <a:pt x="170" y="32"/>
                    </a:lnTo>
                    <a:lnTo>
                      <a:pt x="184" y="39"/>
                    </a:lnTo>
                    <a:lnTo>
                      <a:pt x="201" y="46"/>
                    </a:lnTo>
                    <a:lnTo>
                      <a:pt x="216" y="51"/>
                    </a:lnTo>
                    <a:lnTo>
                      <a:pt x="233" y="57"/>
                    </a:lnTo>
                    <a:lnTo>
                      <a:pt x="233" y="57"/>
                    </a:lnTo>
                    <a:lnTo>
                      <a:pt x="233" y="56"/>
                    </a:lnTo>
                    <a:close/>
                  </a:path>
                </a:pathLst>
              </a:custGeom>
              <a:solidFill>
                <a:srgbClr val="B34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514" name="Freeform 58"/>
              <p:cNvSpPr>
                <a:spLocks/>
              </p:cNvSpPr>
              <p:nvPr/>
            </p:nvSpPr>
            <p:spPr bwMode="auto">
              <a:xfrm>
                <a:off x="3412" y="3749"/>
                <a:ext cx="47" cy="15"/>
              </a:xfrm>
              <a:custGeom>
                <a:avLst/>
                <a:gdLst>
                  <a:gd name="T0" fmla="*/ 44 w 47"/>
                  <a:gd name="T1" fmla="*/ 0 h 15"/>
                  <a:gd name="T2" fmla="*/ 47 w 47"/>
                  <a:gd name="T3" fmla="*/ 6 h 15"/>
                  <a:gd name="T4" fmla="*/ 42 w 47"/>
                  <a:gd name="T5" fmla="*/ 10 h 15"/>
                  <a:gd name="T6" fmla="*/ 37 w 47"/>
                  <a:gd name="T7" fmla="*/ 13 h 15"/>
                  <a:gd name="T8" fmla="*/ 30 w 47"/>
                  <a:gd name="T9" fmla="*/ 15 h 15"/>
                  <a:gd name="T10" fmla="*/ 22 w 47"/>
                  <a:gd name="T11" fmla="*/ 15 h 15"/>
                  <a:gd name="T12" fmla="*/ 15 w 47"/>
                  <a:gd name="T13" fmla="*/ 15 h 15"/>
                  <a:gd name="T14" fmla="*/ 10 w 47"/>
                  <a:gd name="T15" fmla="*/ 13 h 15"/>
                  <a:gd name="T16" fmla="*/ 3 w 47"/>
                  <a:gd name="T17" fmla="*/ 9 h 15"/>
                  <a:gd name="T18" fmla="*/ 0 w 47"/>
                  <a:gd name="T19" fmla="*/ 6 h 15"/>
                  <a:gd name="T20" fmla="*/ 0 w 47"/>
                  <a:gd name="T21" fmla="*/ 0 h 15"/>
                  <a:gd name="T22" fmla="*/ 44 w 47"/>
                  <a:gd name="T23" fmla="*/ 0 h 15"/>
                  <a:gd name="T24" fmla="*/ 44 w 47"/>
                  <a:gd name="T25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7" h="15">
                    <a:moveTo>
                      <a:pt x="44" y="0"/>
                    </a:moveTo>
                    <a:lnTo>
                      <a:pt x="47" y="6"/>
                    </a:lnTo>
                    <a:lnTo>
                      <a:pt x="42" y="10"/>
                    </a:lnTo>
                    <a:lnTo>
                      <a:pt x="37" y="13"/>
                    </a:lnTo>
                    <a:lnTo>
                      <a:pt x="30" y="15"/>
                    </a:lnTo>
                    <a:lnTo>
                      <a:pt x="22" y="15"/>
                    </a:lnTo>
                    <a:lnTo>
                      <a:pt x="15" y="15"/>
                    </a:lnTo>
                    <a:lnTo>
                      <a:pt x="10" y="13"/>
                    </a:lnTo>
                    <a:lnTo>
                      <a:pt x="3" y="9"/>
                    </a:lnTo>
                    <a:lnTo>
                      <a:pt x="0" y="6"/>
                    </a:lnTo>
                    <a:lnTo>
                      <a:pt x="0" y="0"/>
                    </a:lnTo>
                    <a:lnTo>
                      <a:pt x="44" y="0"/>
                    </a:lnTo>
                    <a:lnTo>
                      <a:pt x="44" y="0"/>
                    </a:lnTo>
                    <a:close/>
                  </a:path>
                </a:pathLst>
              </a:custGeom>
              <a:solidFill>
                <a:srgbClr val="FF00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515" name="Freeform 59"/>
              <p:cNvSpPr>
                <a:spLocks/>
              </p:cNvSpPr>
              <p:nvPr/>
            </p:nvSpPr>
            <p:spPr bwMode="auto">
              <a:xfrm>
                <a:off x="3491" y="3749"/>
                <a:ext cx="115" cy="54"/>
              </a:xfrm>
              <a:custGeom>
                <a:avLst/>
                <a:gdLst>
                  <a:gd name="T0" fmla="*/ 112 w 115"/>
                  <a:gd name="T1" fmla="*/ 0 h 54"/>
                  <a:gd name="T2" fmla="*/ 115 w 115"/>
                  <a:gd name="T3" fmla="*/ 6 h 54"/>
                  <a:gd name="T4" fmla="*/ 115 w 115"/>
                  <a:gd name="T5" fmla="*/ 11 h 54"/>
                  <a:gd name="T6" fmla="*/ 112 w 115"/>
                  <a:gd name="T7" fmla="*/ 17 h 54"/>
                  <a:gd name="T8" fmla="*/ 107 w 115"/>
                  <a:gd name="T9" fmla="*/ 23 h 54"/>
                  <a:gd name="T10" fmla="*/ 100 w 115"/>
                  <a:gd name="T11" fmla="*/ 29 h 54"/>
                  <a:gd name="T12" fmla="*/ 93 w 115"/>
                  <a:gd name="T13" fmla="*/ 34 h 54"/>
                  <a:gd name="T14" fmla="*/ 85 w 115"/>
                  <a:gd name="T15" fmla="*/ 39 h 54"/>
                  <a:gd name="T16" fmla="*/ 76 w 115"/>
                  <a:gd name="T17" fmla="*/ 45 h 54"/>
                  <a:gd name="T18" fmla="*/ 68 w 115"/>
                  <a:gd name="T19" fmla="*/ 49 h 54"/>
                  <a:gd name="T20" fmla="*/ 61 w 115"/>
                  <a:gd name="T21" fmla="*/ 54 h 54"/>
                  <a:gd name="T22" fmla="*/ 49 w 115"/>
                  <a:gd name="T23" fmla="*/ 51 h 54"/>
                  <a:gd name="T24" fmla="*/ 36 w 115"/>
                  <a:gd name="T25" fmla="*/ 48 h 54"/>
                  <a:gd name="T26" fmla="*/ 24 w 115"/>
                  <a:gd name="T27" fmla="*/ 45 h 54"/>
                  <a:gd name="T28" fmla="*/ 14 w 115"/>
                  <a:gd name="T29" fmla="*/ 40 h 54"/>
                  <a:gd name="T30" fmla="*/ 7 w 115"/>
                  <a:gd name="T31" fmla="*/ 35 h 54"/>
                  <a:gd name="T32" fmla="*/ 2 w 115"/>
                  <a:gd name="T33" fmla="*/ 30 h 54"/>
                  <a:gd name="T34" fmla="*/ 0 w 115"/>
                  <a:gd name="T35" fmla="*/ 24 h 54"/>
                  <a:gd name="T36" fmla="*/ 0 w 115"/>
                  <a:gd name="T37" fmla="*/ 17 h 54"/>
                  <a:gd name="T38" fmla="*/ 5 w 115"/>
                  <a:gd name="T39" fmla="*/ 11 h 54"/>
                  <a:gd name="T40" fmla="*/ 9 w 115"/>
                  <a:gd name="T41" fmla="*/ 3 h 54"/>
                  <a:gd name="T42" fmla="*/ 19 w 115"/>
                  <a:gd name="T43" fmla="*/ 2 h 54"/>
                  <a:gd name="T44" fmla="*/ 29 w 115"/>
                  <a:gd name="T45" fmla="*/ 1 h 54"/>
                  <a:gd name="T46" fmla="*/ 39 w 115"/>
                  <a:gd name="T47" fmla="*/ 0 h 54"/>
                  <a:gd name="T48" fmla="*/ 49 w 115"/>
                  <a:gd name="T49" fmla="*/ 0 h 54"/>
                  <a:gd name="T50" fmla="*/ 61 w 115"/>
                  <a:gd name="T51" fmla="*/ 0 h 54"/>
                  <a:gd name="T52" fmla="*/ 71 w 115"/>
                  <a:gd name="T53" fmla="*/ 0 h 54"/>
                  <a:gd name="T54" fmla="*/ 83 w 115"/>
                  <a:gd name="T55" fmla="*/ 0 h 54"/>
                  <a:gd name="T56" fmla="*/ 93 w 115"/>
                  <a:gd name="T57" fmla="*/ 0 h 54"/>
                  <a:gd name="T58" fmla="*/ 103 w 115"/>
                  <a:gd name="T59" fmla="*/ 0 h 54"/>
                  <a:gd name="T60" fmla="*/ 112 w 115"/>
                  <a:gd name="T61" fmla="*/ 0 h 54"/>
                  <a:gd name="T62" fmla="*/ 112 w 115"/>
                  <a:gd name="T6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15" h="54">
                    <a:moveTo>
                      <a:pt x="112" y="0"/>
                    </a:moveTo>
                    <a:lnTo>
                      <a:pt x="115" y="6"/>
                    </a:lnTo>
                    <a:lnTo>
                      <a:pt x="115" y="11"/>
                    </a:lnTo>
                    <a:lnTo>
                      <a:pt x="112" y="17"/>
                    </a:lnTo>
                    <a:lnTo>
                      <a:pt x="107" y="23"/>
                    </a:lnTo>
                    <a:lnTo>
                      <a:pt x="100" y="29"/>
                    </a:lnTo>
                    <a:lnTo>
                      <a:pt x="93" y="34"/>
                    </a:lnTo>
                    <a:lnTo>
                      <a:pt x="85" y="39"/>
                    </a:lnTo>
                    <a:lnTo>
                      <a:pt x="76" y="45"/>
                    </a:lnTo>
                    <a:lnTo>
                      <a:pt x="68" y="49"/>
                    </a:lnTo>
                    <a:lnTo>
                      <a:pt x="61" y="54"/>
                    </a:lnTo>
                    <a:lnTo>
                      <a:pt x="49" y="51"/>
                    </a:lnTo>
                    <a:lnTo>
                      <a:pt x="36" y="48"/>
                    </a:lnTo>
                    <a:lnTo>
                      <a:pt x="24" y="45"/>
                    </a:lnTo>
                    <a:lnTo>
                      <a:pt x="14" y="40"/>
                    </a:lnTo>
                    <a:lnTo>
                      <a:pt x="7" y="35"/>
                    </a:lnTo>
                    <a:lnTo>
                      <a:pt x="2" y="30"/>
                    </a:lnTo>
                    <a:lnTo>
                      <a:pt x="0" y="24"/>
                    </a:lnTo>
                    <a:lnTo>
                      <a:pt x="0" y="17"/>
                    </a:lnTo>
                    <a:lnTo>
                      <a:pt x="5" y="11"/>
                    </a:lnTo>
                    <a:lnTo>
                      <a:pt x="9" y="3"/>
                    </a:lnTo>
                    <a:lnTo>
                      <a:pt x="19" y="2"/>
                    </a:lnTo>
                    <a:lnTo>
                      <a:pt x="29" y="1"/>
                    </a:lnTo>
                    <a:lnTo>
                      <a:pt x="39" y="0"/>
                    </a:lnTo>
                    <a:lnTo>
                      <a:pt x="49" y="0"/>
                    </a:lnTo>
                    <a:lnTo>
                      <a:pt x="61" y="0"/>
                    </a:lnTo>
                    <a:lnTo>
                      <a:pt x="71" y="0"/>
                    </a:lnTo>
                    <a:lnTo>
                      <a:pt x="83" y="0"/>
                    </a:lnTo>
                    <a:lnTo>
                      <a:pt x="93" y="0"/>
                    </a:lnTo>
                    <a:lnTo>
                      <a:pt x="103" y="0"/>
                    </a:lnTo>
                    <a:lnTo>
                      <a:pt x="112" y="0"/>
                    </a:lnTo>
                    <a:lnTo>
                      <a:pt x="112" y="0"/>
                    </a:lnTo>
                    <a:close/>
                  </a:path>
                </a:pathLst>
              </a:custGeom>
              <a:solidFill>
                <a:srgbClr val="B3D9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516" name="Freeform 60"/>
              <p:cNvSpPr>
                <a:spLocks/>
              </p:cNvSpPr>
              <p:nvPr/>
            </p:nvSpPr>
            <p:spPr bwMode="auto">
              <a:xfrm>
                <a:off x="3613" y="3749"/>
                <a:ext cx="152" cy="81"/>
              </a:xfrm>
              <a:custGeom>
                <a:avLst/>
                <a:gdLst>
                  <a:gd name="T0" fmla="*/ 152 w 152"/>
                  <a:gd name="T1" fmla="*/ 3 h 81"/>
                  <a:gd name="T2" fmla="*/ 142 w 152"/>
                  <a:gd name="T3" fmla="*/ 13 h 81"/>
                  <a:gd name="T4" fmla="*/ 133 w 152"/>
                  <a:gd name="T5" fmla="*/ 23 h 81"/>
                  <a:gd name="T6" fmla="*/ 128 w 152"/>
                  <a:gd name="T7" fmla="*/ 34 h 81"/>
                  <a:gd name="T8" fmla="*/ 120 w 152"/>
                  <a:gd name="T9" fmla="*/ 47 h 81"/>
                  <a:gd name="T10" fmla="*/ 113 w 152"/>
                  <a:gd name="T11" fmla="*/ 58 h 81"/>
                  <a:gd name="T12" fmla="*/ 106 w 152"/>
                  <a:gd name="T13" fmla="*/ 69 h 81"/>
                  <a:gd name="T14" fmla="*/ 93 w 152"/>
                  <a:gd name="T15" fmla="*/ 77 h 81"/>
                  <a:gd name="T16" fmla="*/ 79 w 152"/>
                  <a:gd name="T17" fmla="*/ 81 h 81"/>
                  <a:gd name="T18" fmla="*/ 57 w 152"/>
                  <a:gd name="T19" fmla="*/ 81 h 81"/>
                  <a:gd name="T20" fmla="*/ 27 w 152"/>
                  <a:gd name="T21" fmla="*/ 78 h 81"/>
                  <a:gd name="T22" fmla="*/ 10 w 152"/>
                  <a:gd name="T23" fmla="*/ 71 h 81"/>
                  <a:gd name="T24" fmla="*/ 0 w 152"/>
                  <a:gd name="T25" fmla="*/ 63 h 81"/>
                  <a:gd name="T26" fmla="*/ 0 w 152"/>
                  <a:gd name="T27" fmla="*/ 56 h 81"/>
                  <a:gd name="T28" fmla="*/ 5 w 152"/>
                  <a:gd name="T29" fmla="*/ 48 h 81"/>
                  <a:gd name="T30" fmla="*/ 17 w 152"/>
                  <a:gd name="T31" fmla="*/ 40 h 81"/>
                  <a:gd name="T32" fmla="*/ 30 w 152"/>
                  <a:gd name="T33" fmla="*/ 32 h 81"/>
                  <a:gd name="T34" fmla="*/ 42 w 152"/>
                  <a:gd name="T35" fmla="*/ 25 h 81"/>
                  <a:gd name="T36" fmla="*/ 54 w 152"/>
                  <a:gd name="T37" fmla="*/ 17 h 81"/>
                  <a:gd name="T38" fmla="*/ 61 w 152"/>
                  <a:gd name="T39" fmla="*/ 9 h 81"/>
                  <a:gd name="T40" fmla="*/ 64 w 152"/>
                  <a:gd name="T41" fmla="*/ 0 h 81"/>
                  <a:gd name="T42" fmla="*/ 152 w 152"/>
                  <a:gd name="T43" fmla="*/ 3 h 81"/>
                  <a:gd name="T44" fmla="*/ 152 w 152"/>
                  <a:gd name="T45" fmla="*/ 3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52" h="81">
                    <a:moveTo>
                      <a:pt x="152" y="3"/>
                    </a:moveTo>
                    <a:lnTo>
                      <a:pt x="142" y="13"/>
                    </a:lnTo>
                    <a:lnTo>
                      <a:pt x="133" y="23"/>
                    </a:lnTo>
                    <a:lnTo>
                      <a:pt x="128" y="34"/>
                    </a:lnTo>
                    <a:lnTo>
                      <a:pt x="120" y="47"/>
                    </a:lnTo>
                    <a:lnTo>
                      <a:pt x="113" y="58"/>
                    </a:lnTo>
                    <a:lnTo>
                      <a:pt x="106" y="69"/>
                    </a:lnTo>
                    <a:lnTo>
                      <a:pt x="93" y="77"/>
                    </a:lnTo>
                    <a:lnTo>
                      <a:pt x="79" y="81"/>
                    </a:lnTo>
                    <a:lnTo>
                      <a:pt x="57" y="81"/>
                    </a:lnTo>
                    <a:lnTo>
                      <a:pt x="27" y="78"/>
                    </a:lnTo>
                    <a:lnTo>
                      <a:pt x="10" y="71"/>
                    </a:lnTo>
                    <a:lnTo>
                      <a:pt x="0" y="63"/>
                    </a:lnTo>
                    <a:lnTo>
                      <a:pt x="0" y="56"/>
                    </a:lnTo>
                    <a:lnTo>
                      <a:pt x="5" y="48"/>
                    </a:lnTo>
                    <a:lnTo>
                      <a:pt x="17" y="40"/>
                    </a:lnTo>
                    <a:lnTo>
                      <a:pt x="30" y="32"/>
                    </a:lnTo>
                    <a:lnTo>
                      <a:pt x="42" y="25"/>
                    </a:lnTo>
                    <a:lnTo>
                      <a:pt x="54" y="17"/>
                    </a:lnTo>
                    <a:lnTo>
                      <a:pt x="61" y="9"/>
                    </a:lnTo>
                    <a:lnTo>
                      <a:pt x="64" y="0"/>
                    </a:lnTo>
                    <a:lnTo>
                      <a:pt x="152" y="3"/>
                    </a:lnTo>
                    <a:lnTo>
                      <a:pt x="152" y="3"/>
                    </a:lnTo>
                    <a:close/>
                  </a:path>
                </a:pathLst>
              </a:custGeom>
              <a:solidFill>
                <a:srgbClr val="FF00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517" name="Freeform 61"/>
              <p:cNvSpPr>
                <a:spLocks/>
              </p:cNvSpPr>
              <p:nvPr/>
            </p:nvSpPr>
            <p:spPr bwMode="auto">
              <a:xfrm>
                <a:off x="3748" y="3746"/>
                <a:ext cx="176" cy="100"/>
              </a:xfrm>
              <a:custGeom>
                <a:avLst/>
                <a:gdLst>
                  <a:gd name="T0" fmla="*/ 176 w 176"/>
                  <a:gd name="T1" fmla="*/ 6 h 100"/>
                  <a:gd name="T2" fmla="*/ 159 w 176"/>
                  <a:gd name="T3" fmla="*/ 18 h 100"/>
                  <a:gd name="T4" fmla="*/ 147 w 176"/>
                  <a:gd name="T5" fmla="*/ 32 h 100"/>
                  <a:gd name="T6" fmla="*/ 137 w 176"/>
                  <a:gd name="T7" fmla="*/ 46 h 100"/>
                  <a:gd name="T8" fmla="*/ 130 w 176"/>
                  <a:gd name="T9" fmla="*/ 61 h 100"/>
                  <a:gd name="T10" fmla="*/ 120 w 176"/>
                  <a:gd name="T11" fmla="*/ 75 h 100"/>
                  <a:gd name="T12" fmla="*/ 108 w 176"/>
                  <a:gd name="T13" fmla="*/ 86 h 100"/>
                  <a:gd name="T14" fmla="*/ 91 w 176"/>
                  <a:gd name="T15" fmla="*/ 96 h 100"/>
                  <a:gd name="T16" fmla="*/ 69 w 176"/>
                  <a:gd name="T17" fmla="*/ 100 h 100"/>
                  <a:gd name="T18" fmla="*/ 39 w 176"/>
                  <a:gd name="T19" fmla="*/ 99 h 100"/>
                  <a:gd name="T20" fmla="*/ 0 w 176"/>
                  <a:gd name="T21" fmla="*/ 92 h 100"/>
                  <a:gd name="T22" fmla="*/ 12 w 176"/>
                  <a:gd name="T23" fmla="*/ 81 h 100"/>
                  <a:gd name="T24" fmla="*/ 22 w 176"/>
                  <a:gd name="T25" fmla="*/ 67 h 100"/>
                  <a:gd name="T26" fmla="*/ 32 w 176"/>
                  <a:gd name="T27" fmla="*/ 53 h 100"/>
                  <a:gd name="T28" fmla="*/ 42 w 176"/>
                  <a:gd name="T29" fmla="*/ 38 h 100"/>
                  <a:gd name="T30" fmla="*/ 51 w 176"/>
                  <a:gd name="T31" fmla="*/ 25 h 100"/>
                  <a:gd name="T32" fmla="*/ 66 w 176"/>
                  <a:gd name="T33" fmla="*/ 13 h 100"/>
                  <a:gd name="T34" fmla="*/ 86 w 176"/>
                  <a:gd name="T35" fmla="*/ 4 h 100"/>
                  <a:gd name="T36" fmla="*/ 108 w 176"/>
                  <a:gd name="T37" fmla="*/ 0 h 100"/>
                  <a:gd name="T38" fmla="*/ 140 w 176"/>
                  <a:gd name="T39" fmla="*/ 1 h 100"/>
                  <a:gd name="T40" fmla="*/ 176 w 176"/>
                  <a:gd name="T41" fmla="*/ 6 h 100"/>
                  <a:gd name="T42" fmla="*/ 176 w 176"/>
                  <a:gd name="T43" fmla="*/ 6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76" h="100">
                    <a:moveTo>
                      <a:pt x="176" y="6"/>
                    </a:moveTo>
                    <a:lnTo>
                      <a:pt x="159" y="18"/>
                    </a:lnTo>
                    <a:lnTo>
                      <a:pt x="147" y="32"/>
                    </a:lnTo>
                    <a:lnTo>
                      <a:pt x="137" y="46"/>
                    </a:lnTo>
                    <a:lnTo>
                      <a:pt x="130" y="61"/>
                    </a:lnTo>
                    <a:lnTo>
                      <a:pt x="120" y="75"/>
                    </a:lnTo>
                    <a:lnTo>
                      <a:pt x="108" y="86"/>
                    </a:lnTo>
                    <a:lnTo>
                      <a:pt x="91" y="96"/>
                    </a:lnTo>
                    <a:lnTo>
                      <a:pt x="69" y="100"/>
                    </a:lnTo>
                    <a:lnTo>
                      <a:pt x="39" y="99"/>
                    </a:lnTo>
                    <a:lnTo>
                      <a:pt x="0" y="92"/>
                    </a:lnTo>
                    <a:lnTo>
                      <a:pt x="12" y="81"/>
                    </a:lnTo>
                    <a:lnTo>
                      <a:pt x="22" y="67"/>
                    </a:lnTo>
                    <a:lnTo>
                      <a:pt x="32" y="53"/>
                    </a:lnTo>
                    <a:lnTo>
                      <a:pt x="42" y="38"/>
                    </a:lnTo>
                    <a:lnTo>
                      <a:pt x="51" y="25"/>
                    </a:lnTo>
                    <a:lnTo>
                      <a:pt x="66" y="13"/>
                    </a:lnTo>
                    <a:lnTo>
                      <a:pt x="86" y="4"/>
                    </a:lnTo>
                    <a:lnTo>
                      <a:pt x="108" y="0"/>
                    </a:lnTo>
                    <a:lnTo>
                      <a:pt x="140" y="1"/>
                    </a:lnTo>
                    <a:lnTo>
                      <a:pt x="176" y="6"/>
                    </a:lnTo>
                    <a:lnTo>
                      <a:pt x="176" y="6"/>
                    </a:lnTo>
                    <a:close/>
                  </a:path>
                </a:pathLst>
              </a:custGeom>
              <a:solidFill>
                <a:srgbClr val="B3D9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518" name="Freeform 62"/>
              <p:cNvSpPr>
                <a:spLocks/>
              </p:cNvSpPr>
              <p:nvPr/>
            </p:nvSpPr>
            <p:spPr bwMode="auto">
              <a:xfrm>
                <a:off x="3905" y="3744"/>
                <a:ext cx="152" cy="100"/>
              </a:xfrm>
              <a:custGeom>
                <a:avLst/>
                <a:gdLst>
                  <a:gd name="T0" fmla="*/ 149 w 152"/>
                  <a:gd name="T1" fmla="*/ 8 h 100"/>
                  <a:gd name="T2" fmla="*/ 137 w 152"/>
                  <a:gd name="T3" fmla="*/ 19 h 100"/>
                  <a:gd name="T4" fmla="*/ 127 w 152"/>
                  <a:gd name="T5" fmla="*/ 30 h 100"/>
                  <a:gd name="T6" fmla="*/ 120 w 152"/>
                  <a:gd name="T7" fmla="*/ 43 h 100"/>
                  <a:gd name="T8" fmla="*/ 113 w 152"/>
                  <a:gd name="T9" fmla="*/ 55 h 100"/>
                  <a:gd name="T10" fmla="*/ 103 w 152"/>
                  <a:gd name="T11" fmla="*/ 67 h 100"/>
                  <a:gd name="T12" fmla="*/ 93 w 152"/>
                  <a:gd name="T13" fmla="*/ 78 h 100"/>
                  <a:gd name="T14" fmla="*/ 81 w 152"/>
                  <a:gd name="T15" fmla="*/ 88 h 100"/>
                  <a:gd name="T16" fmla="*/ 61 w 152"/>
                  <a:gd name="T17" fmla="*/ 95 h 100"/>
                  <a:gd name="T18" fmla="*/ 34 w 152"/>
                  <a:gd name="T19" fmla="*/ 99 h 100"/>
                  <a:gd name="T20" fmla="*/ 0 w 152"/>
                  <a:gd name="T21" fmla="*/ 100 h 100"/>
                  <a:gd name="T22" fmla="*/ 10 w 152"/>
                  <a:gd name="T23" fmla="*/ 87 h 100"/>
                  <a:gd name="T24" fmla="*/ 17 w 152"/>
                  <a:gd name="T25" fmla="*/ 74 h 100"/>
                  <a:gd name="T26" fmla="*/ 24 w 152"/>
                  <a:gd name="T27" fmla="*/ 58 h 100"/>
                  <a:gd name="T28" fmla="*/ 32 w 152"/>
                  <a:gd name="T29" fmla="*/ 42 h 100"/>
                  <a:gd name="T30" fmla="*/ 42 w 152"/>
                  <a:gd name="T31" fmla="*/ 27 h 100"/>
                  <a:gd name="T32" fmla="*/ 54 w 152"/>
                  <a:gd name="T33" fmla="*/ 14 h 100"/>
                  <a:gd name="T34" fmla="*/ 71 w 152"/>
                  <a:gd name="T35" fmla="*/ 5 h 100"/>
                  <a:gd name="T36" fmla="*/ 93 w 152"/>
                  <a:gd name="T37" fmla="*/ 0 h 100"/>
                  <a:gd name="T38" fmla="*/ 117 w 152"/>
                  <a:gd name="T39" fmla="*/ 0 h 100"/>
                  <a:gd name="T40" fmla="*/ 152 w 152"/>
                  <a:gd name="T41" fmla="*/ 8 h 100"/>
                  <a:gd name="T42" fmla="*/ 152 w 152"/>
                  <a:gd name="T43" fmla="*/ 8 h 100"/>
                  <a:gd name="T44" fmla="*/ 149 w 152"/>
                  <a:gd name="T45" fmla="*/ 8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52" h="100">
                    <a:moveTo>
                      <a:pt x="149" y="8"/>
                    </a:moveTo>
                    <a:lnTo>
                      <a:pt x="137" y="19"/>
                    </a:lnTo>
                    <a:lnTo>
                      <a:pt x="127" y="30"/>
                    </a:lnTo>
                    <a:lnTo>
                      <a:pt x="120" y="43"/>
                    </a:lnTo>
                    <a:lnTo>
                      <a:pt x="113" y="55"/>
                    </a:lnTo>
                    <a:lnTo>
                      <a:pt x="103" y="67"/>
                    </a:lnTo>
                    <a:lnTo>
                      <a:pt x="93" y="78"/>
                    </a:lnTo>
                    <a:lnTo>
                      <a:pt x="81" y="88"/>
                    </a:lnTo>
                    <a:lnTo>
                      <a:pt x="61" y="95"/>
                    </a:lnTo>
                    <a:lnTo>
                      <a:pt x="34" y="99"/>
                    </a:lnTo>
                    <a:lnTo>
                      <a:pt x="0" y="100"/>
                    </a:lnTo>
                    <a:lnTo>
                      <a:pt x="10" y="87"/>
                    </a:lnTo>
                    <a:lnTo>
                      <a:pt x="17" y="74"/>
                    </a:lnTo>
                    <a:lnTo>
                      <a:pt x="24" y="58"/>
                    </a:lnTo>
                    <a:lnTo>
                      <a:pt x="32" y="42"/>
                    </a:lnTo>
                    <a:lnTo>
                      <a:pt x="42" y="27"/>
                    </a:lnTo>
                    <a:lnTo>
                      <a:pt x="54" y="14"/>
                    </a:lnTo>
                    <a:lnTo>
                      <a:pt x="71" y="5"/>
                    </a:lnTo>
                    <a:lnTo>
                      <a:pt x="93" y="0"/>
                    </a:lnTo>
                    <a:lnTo>
                      <a:pt x="117" y="0"/>
                    </a:lnTo>
                    <a:lnTo>
                      <a:pt x="152" y="8"/>
                    </a:lnTo>
                    <a:lnTo>
                      <a:pt x="152" y="8"/>
                    </a:lnTo>
                    <a:lnTo>
                      <a:pt x="149" y="8"/>
                    </a:lnTo>
                    <a:close/>
                  </a:path>
                </a:pathLst>
              </a:custGeom>
              <a:solidFill>
                <a:srgbClr val="FF00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519" name="Freeform 63"/>
              <p:cNvSpPr>
                <a:spLocks/>
              </p:cNvSpPr>
              <p:nvPr/>
            </p:nvSpPr>
            <p:spPr bwMode="auto">
              <a:xfrm>
                <a:off x="3772" y="3863"/>
                <a:ext cx="214" cy="51"/>
              </a:xfrm>
              <a:custGeom>
                <a:avLst/>
                <a:gdLst>
                  <a:gd name="T0" fmla="*/ 214 w 214"/>
                  <a:gd name="T1" fmla="*/ 21 h 51"/>
                  <a:gd name="T2" fmla="*/ 199 w 214"/>
                  <a:gd name="T3" fmla="*/ 19 h 51"/>
                  <a:gd name="T4" fmla="*/ 179 w 214"/>
                  <a:gd name="T5" fmla="*/ 16 h 51"/>
                  <a:gd name="T6" fmla="*/ 160 w 214"/>
                  <a:gd name="T7" fmla="*/ 17 h 51"/>
                  <a:gd name="T8" fmla="*/ 135 w 214"/>
                  <a:gd name="T9" fmla="*/ 19 h 51"/>
                  <a:gd name="T10" fmla="*/ 111 w 214"/>
                  <a:gd name="T11" fmla="*/ 22 h 51"/>
                  <a:gd name="T12" fmla="*/ 86 w 214"/>
                  <a:gd name="T13" fmla="*/ 27 h 51"/>
                  <a:gd name="T14" fmla="*/ 62 w 214"/>
                  <a:gd name="T15" fmla="*/ 32 h 51"/>
                  <a:gd name="T16" fmla="*/ 40 w 214"/>
                  <a:gd name="T17" fmla="*/ 38 h 51"/>
                  <a:gd name="T18" fmla="*/ 18 w 214"/>
                  <a:gd name="T19" fmla="*/ 45 h 51"/>
                  <a:gd name="T20" fmla="*/ 0 w 214"/>
                  <a:gd name="T21" fmla="*/ 51 h 51"/>
                  <a:gd name="T22" fmla="*/ 5 w 214"/>
                  <a:gd name="T23" fmla="*/ 44 h 51"/>
                  <a:gd name="T24" fmla="*/ 13 w 214"/>
                  <a:gd name="T25" fmla="*/ 37 h 51"/>
                  <a:gd name="T26" fmla="*/ 23 w 214"/>
                  <a:gd name="T27" fmla="*/ 31 h 51"/>
                  <a:gd name="T28" fmla="*/ 35 w 214"/>
                  <a:gd name="T29" fmla="*/ 27 h 51"/>
                  <a:gd name="T30" fmla="*/ 50 w 214"/>
                  <a:gd name="T31" fmla="*/ 22 h 51"/>
                  <a:gd name="T32" fmla="*/ 67 w 214"/>
                  <a:gd name="T33" fmla="*/ 17 h 51"/>
                  <a:gd name="T34" fmla="*/ 81 w 214"/>
                  <a:gd name="T35" fmla="*/ 14 h 51"/>
                  <a:gd name="T36" fmla="*/ 96 w 214"/>
                  <a:gd name="T37" fmla="*/ 9 h 51"/>
                  <a:gd name="T38" fmla="*/ 113 w 214"/>
                  <a:gd name="T39" fmla="*/ 6 h 51"/>
                  <a:gd name="T40" fmla="*/ 125 w 214"/>
                  <a:gd name="T41" fmla="*/ 1 h 51"/>
                  <a:gd name="T42" fmla="*/ 135 w 214"/>
                  <a:gd name="T43" fmla="*/ 0 h 51"/>
                  <a:gd name="T44" fmla="*/ 145 w 214"/>
                  <a:gd name="T45" fmla="*/ 0 h 51"/>
                  <a:gd name="T46" fmla="*/ 155 w 214"/>
                  <a:gd name="T47" fmla="*/ 0 h 51"/>
                  <a:gd name="T48" fmla="*/ 167 w 214"/>
                  <a:gd name="T49" fmla="*/ 1 h 51"/>
                  <a:gd name="T50" fmla="*/ 177 w 214"/>
                  <a:gd name="T51" fmla="*/ 4 h 51"/>
                  <a:gd name="T52" fmla="*/ 187 w 214"/>
                  <a:gd name="T53" fmla="*/ 6 h 51"/>
                  <a:gd name="T54" fmla="*/ 197 w 214"/>
                  <a:gd name="T55" fmla="*/ 9 h 51"/>
                  <a:gd name="T56" fmla="*/ 206 w 214"/>
                  <a:gd name="T57" fmla="*/ 13 h 51"/>
                  <a:gd name="T58" fmla="*/ 211 w 214"/>
                  <a:gd name="T59" fmla="*/ 17 h 51"/>
                  <a:gd name="T60" fmla="*/ 214 w 214"/>
                  <a:gd name="T61" fmla="*/ 22 h 51"/>
                  <a:gd name="T62" fmla="*/ 214 w 214"/>
                  <a:gd name="T63" fmla="*/ 22 h 51"/>
                  <a:gd name="T64" fmla="*/ 214 w 214"/>
                  <a:gd name="T65" fmla="*/ 21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14" h="51">
                    <a:moveTo>
                      <a:pt x="214" y="21"/>
                    </a:moveTo>
                    <a:lnTo>
                      <a:pt x="199" y="19"/>
                    </a:lnTo>
                    <a:lnTo>
                      <a:pt x="179" y="16"/>
                    </a:lnTo>
                    <a:lnTo>
                      <a:pt x="160" y="17"/>
                    </a:lnTo>
                    <a:lnTo>
                      <a:pt x="135" y="19"/>
                    </a:lnTo>
                    <a:lnTo>
                      <a:pt x="111" y="22"/>
                    </a:lnTo>
                    <a:lnTo>
                      <a:pt x="86" y="27"/>
                    </a:lnTo>
                    <a:lnTo>
                      <a:pt x="62" y="32"/>
                    </a:lnTo>
                    <a:lnTo>
                      <a:pt x="40" y="38"/>
                    </a:lnTo>
                    <a:lnTo>
                      <a:pt x="18" y="45"/>
                    </a:lnTo>
                    <a:lnTo>
                      <a:pt x="0" y="51"/>
                    </a:lnTo>
                    <a:lnTo>
                      <a:pt x="5" y="44"/>
                    </a:lnTo>
                    <a:lnTo>
                      <a:pt x="13" y="37"/>
                    </a:lnTo>
                    <a:lnTo>
                      <a:pt x="23" y="31"/>
                    </a:lnTo>
                    <a:lnTo>
                      <a:pt x="35" y="27"/>
                    </a:lnTo>
                    <a:lnTo>
                      <a:pt x="50" y="22"/>
                    </a:lnTo>
                    <a:lnTo>
                      <a:pt x="67" y="17"/>
                    </a:lnTo>
                    <a:lnTo>
                      <a:pt x="81" y="14"/>
                    </a:lnTo>
                    <a:lnTo>
                      <a:pt x="96" y="9"/>
                    </a:lnTo>
                    <a:lnTo>
                      <a:pt x="113" y="6"/>
                    </a:lnTo>
                    <a:lnTo>
                      <a:pt x="125" y="1"/>
                    </a:lnTo>
                    <a:lnTo>
                      <a:pt x="135" y="0"/>
                    </a:lnTo>
                    <a:lnTo>
                      <a:pt x="145" y="0"/>
                    </a:lnTo>
                    <a:lnTo>
                      <a:pt x="155" y="0"/>
                    </a:lnTo>
                    <a:lnTo>
                      <a:pt x="167" y="1"/>
                    </a:lnTo>
                    <a:lnTo>
                      <a:pt x="177" y="4"/>
                    </a:lnTo>
                    <a:lnTo>
                      <a:pt x="187" y="6"/>
                    </a:lnTo>
                    <a:lnTo>
                      <a:pt x="197" y="9"/>
                    </a:lnTo>
                    <a:lnTo>
                      <a:pt x="206" y="13"/>
                    </a:lnTo>
                    <a:lnTo>
                      <a:pt x="211" y="17"/>
                    </a:lnTo>
                    <a:lnTo>
                      <a:pt x="214" y="22"/>
                    </a:lnTo>
                    <a:lnTo>
                      <a:pt x="214" y="22"/>
                    </a:lnTo>
                    <a:lnTo>
                      <a:pt x="214" y="21"/>
                    </a:lnTo>
                    <a:close/>
                  </a:path>
                </a:pathLst>
              </a:custGeom>
              <a:solidFill>
                <a:srgbClr val="D18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520" name="Freeform 64"/>
              <p:cNvSpPr>
                <a:spLocks/>
              </p:cNvSpPr>
              <p:nvPr/>
            </p:nvSpPr>
            <p:spPr bwMode="auto">
              <a:xfrm>
                <a:off x="3206" y="3888"/>
                <a:ext cx="218" cy="144"/>
              </a:xfrm>
              <a:custGeom>
                <a:avLst/>
                <a:gdLst>
                  <a:gd name="T0" fmla="*/ 169 w 218"/>
                  <a:gd name="T1" fmla="*/ 143 h 144"/>
                  <a:gd name="T2" fmla="*/ 145 w 218"/>
                  <a:gd name="T3" fmla="*/ 132 h 144"/>
                  <a:gd name="T4" fmla="*/ 118 w 218"/>
                  <a:gd name="T5" fmla="*/ 119 h 144"/>
                  <a:gd name="T6" fmla="*/ 91 w 218"/>
                  <a:gd name="T7" fmla="*/ 108 h 144"/>
                  <a:gd name="T8" fmla="*/ 64 w 218"/>
                  <a:gd name="T9" fmla="*/ 94 h 144"/>
                  <a:gd name="T10" fmla="*/ 40 w 218"/>
                  <a:gd name="T11" fmla="*/ 82 h 144"/>
                  <a:gd name="T12" fmla="*/ 20 w 218"/>
                  <a:gd name="T13" fmla="*/ 68 h 144"/>
                  <a:gd name="T14" fmla="*/ 5 w 218"/>
                  <a:gd name="T15" fmla="*/ 52 h 144"/>
                  <a:gd name="T16" fmla="*/ 0 w 218"/>
                  <a:gd name="T17" fmla="*/ 36 h 144"/>
                  <a:gd name="T18" fmla="*/ 3 w 218"/>
                  <a:gd name="T19" fmla="*/ 19 h 144"/>
                  <a:gd name="T20" fmla="*/ 20 w 218"/>
                  <a:gd name="T21" fmla="*/ 0 h 144"/>
                  <a:gd name="T22" fmla="*/ 30 w 218"/>
                  <a:gd name="T23" fmla="*/ 19 h 144"/>
                  <a:gd name="T24" fmla="*/ 52 w 218"/>
                  <a:gd name="T25" fmla="*/ 34 h 144"/>
                  <a:gd name="T26" fmla="*/ 86 w 218"/>
                  <a:gd name="T27" fmla="*/ 48 h 144"/>
                  <a:gd name="T28" fmla="*/ 123 w 218"/>
                  <a:gd name="T29" fmla="*/ 62 h 144"/>
                  <a:gd name="T30" fmla="*/ 160 w 218"/>
                  <a:gd name="T31" fmla="*/ 75 h 144"/>
                  <a:gd name="T32" fmla="*/ 189 w 218"/>
                  <a:gd name="T33" fmla="*/ 86 h 144"/>
                  <a:gd name="T34" fmla="*/ 211 w 218"/>
                  <a:gd name="T35" fmla="*/ 100 h 144"/>
                  <a:gd name="T36" fmla="*/ 218 w 218"/>
                  <a:gd name="T37" fmla="*/ 114 h 144"/>
                  <a:gd name="T38" fmla="*/ 206 w 218"/>
                  <a:gd name="T39" fmla="*/ 127 h 144"/>
                  <a:gd name="T40" fmla="*/ 169 w 218"/>
                  <a:gd name="T41" fmla="*/ 144 h 144"/>
                  <a:gd name="T42" fmla="*/ 169 w 218"/>
                  <a:gd name="T43" fmla="*/ 144 h 144"/>
                  <a:gd name="T44" fmla="*/ 169 w 218"/>
                  <a:gd name="T45" fmla="*/ 143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18" h="144">
                    <a:moveTo>
                      <a:pt x="169" y="143"/>
                    </a:moveTo>
                    <a:lnTo>
                      <a:pt x="145" y="132"/>
                    </a:lnTo>
                    <a:lnTo>
                      <a:pt x="118" y="119"/>
                    </a:lnTo>
                    <a:lnTo>
                      <a:pt x="91" y="108"/>
                    </a:lnTo>
                    <a:lnTo>
                      <a:pt x="64" y="94"/>
                    </a:lnTo>
                    <a:lnTo>
                      <a:pt x="40" y="82"/>
                    </a:lnTo>
                    <a:lnTo>
                      <a:pt x="20" y="68"/>
                    </a:lnTo>
                    <a:lnTo>
                      <a:pt x="5" y="52"/>
                    </a:lnTo>
                    <a:lnTo>
                      <a:pt x="0" y="36"/>
                    </a:lnTo>
                    <a:lnTo>
                      <a:pt x="3" y="19"/>
                    </a:lnTo>
                    <a:lnTo>
                      <a:pt x="20" y="0"/>
                    </a:lnTo>
                    <a:lnTo>
                      <a:pt x="30" y="19"/>
                    </a:lnTo>
                    <a:lnTo>
                      <a:pt x="52" y="34"/>
                    </a:lnTo>
                    <a:lnTo>
                      <a:pt x="86" y="48"/>
                    </a:lnTo>
                    <a:lnTo>
                      <a:pt x="123" y="62"/>
                    </a:lnTo>
                    <a:lnTo>
                      <a:pt x="160" y="75"/>
                    </a:lnTo>
                    <a:lnTo>
                      <a:pt x="189" y="86"/>
                    </a:lnTo>
                    <a:lnTo>
                      <a:pt x="211" y="100"/>
                    </a:lnTo>
                    <a:lnTo>
                      <a:pt x="218" y="114"/>
                    </a:lnTo>
                    <a:lnTo>
                      <a:pt x="206" y="127"/>
                    </a:lnTo>
                    <a:lnTo>
                      <a:pt x="169" y="144"/>
                    </a:lnTo>
                    <a:lnTo>
                      <a:pt x="169" y="144"/>
                    </a:lnTo>
                    <a:lnTo>
                      <a:pt x="169" y="143"/>
                    </a:lnTo>
                    <a:close/>
                  </a:path>
                </a:pathLst>
              </a:custGeom>
              <a:solidFill>
                <a:srgbClr val="D18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521" name="Freeform 65"/>
              <p:cNvSpPr>
                <a:spLocks/>
              </p:cNvSpPr>
              <p:nvPr/>
            </p:nvSpPr>
            <p:spPr bwMode="auto">
              <a:xfrm>
                <a:off x="3824" y="3917"/>
                <a:ext cx="213" cy="54"/>
              </a:xfrm>
              <a:custGeom>
                <a:avLst/>
                <a:gdLst>
                  <a:gd name="T0" fmla="*/ 213 w 213"/>
                  <a:gd name="T1" fmla="*/ 8 h 54"/>
                  <a:gd name="T2" fmla="*/ 194 w 213"/>
                  <a:gd name="T3" fmla="*/ 13 h 54"/>
                  <a:gd name="T4" fmla="*/ 174 w 213"/>
                  <a:gd name="T5" fmla="*/ 17 h 54"/>
                  <a:gd name="T6" fmla="*/ 154 w 213"/>
                  <a:gd name="T7" fmla="*/ 22 h 54"/>
                  <a:gd name="T8" fmla="*/ 132 w 213"/>
                  <a:gd name="T9" fmla="*/ 27 h 54"/>
                  <a:gd name="T10" fmla="*/ 113 w 213"/>
                  <a:gd name="T11" fmla="*/ 32 h 54"/>
                  <a:gd name="T12" fmla="*/ 91 w 213"/>
                  <a:gd name="T13" fmla="*/ 37 h 54"/>
                  <a:gd name="T14" fmla="*/ 69 w 213"/>
                  <a:gd name="T15" fmla="*/ 41 h 54"/>
                  <a:gd name="T16" fmla="*/ 47 w 213"/>
                  <a:gd name="T17" fmla="*/ 46 h 54"/>
                  <a:gd name="T18" fmla="*/ 24 w 213"/>
                  <a:gd name="T19" fmla="*/ 50 h 54"/>
                  <a:gd name="T20" fmla="*/ 0 w 213"/>
                  <a:gd name="T21" fmla="*/ 54 h 54"/>
                  <a:gd name="T22" fmla="*/ 7 w 213"/>
                  <a:gd name="T23" fmla="*/ 46 h 54"/>
                  <a:gd name="T24" fmla="*/ 17 w 213"/>
                  <a:gd name="T25" fmla="*/ 39 h 54"/>
                  <a:gd name="T26" fmla="*/ 29 w 213"/>
                  <a:gd name="T27" fmla="*/ 33 h 54"/>
                  <a:gd name="T28" fmla="*/ 44 w 213"/>
                  <a:gd name="T29" fmla="*/ 27 h 54"/>
                  <a:gd name="T30" fmla="*/ 61 w 213"/>
                  <a:gd name="T31" fmla="*/ 22 h 54"/>
                  <a:gd name="T32" fmla="*/ 76 w 213"/>
                  <a:gd name="T33" fmla="*/ 17 h 54"/>
                  <a:gd name="T34" fmla="*/ 93 w 213"/>
                  <a:gd name="T35" fmla="*/ 13 h 54"/>
                  <a:gd name="T36" fmla="*/ 110 w 213"/>
                  <a:gd name="T37" fmla="*/ 9 h 54"/>
                  <a:gd name="T38" fmla="*/ 127 w 213"/>
                  <a:gd name="T39" fmla="*/ 5 h 54"/>
                  <a:gd name="T40" fmla="*/ 145 w 213"/>
                  <a:gd name="T41" fmla="*/ 0 h 54"/>
                  <a:gd name="T42" fmla="*/ 152 w 213"/>
                  <a:gd name="T43" fmla="*/ 0 h 54"/>
                  <a:gd name="T44" fmla="*/ 159 w 213"/>
                  <a:gd name="T45" fmla="*/ 0 h 54"/>
                  <a:gd name="T46" fmla="*/ 167 w 213"/>
                  <a:gd name="T47" fmla="*/ 0 h 54"/>
                  <a:gd name="T48" fmla="*/ 174 w 213"/>
                  <a:gd name="T49" fmla="*/ 1 h 54"/>
                  <a:gd name="T50" fmla="*/ 181 w 213"/>
                  <a:gd name="T51" fmla="*/ 2 h 54"/>
                  <a:gd name="T52" fmla="*/ 186 w 213"/>
                  <a:gd name="T53" fmla="*/ 3 h 54"/>
                  <a:gd name="T54" fmla="*/ 194 w 213"/>
                  <a:gd name="T55" fmla="*/ 5 h 54"/>
                  <a:gd name="T56" fmla="*/ 201 w 213"/>
                  <a:gd name="T57" fmla="*/ 7 h 54"/>
                  <a:gd name="T58" fmla="*/ 206 w 213"/>
                  <a:gd name="T59" fmla="*/ 8 h 54"/>
                  <a:gd name="T60" fmla="*/ 213 w 213"/>
                  <a:gd name="T61" fmla="*/ 9 h 54"/>
                  <a:gd name="T62" fmla="*/ 213 w 213"/>
                  <a:gd name="T63" fmla="*/ 9 h 54"/>
                  <a:gd name="T64" fmla="*/ 213 w 213"/>
                  <a:gd name="T65" fmla="*/ 8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13" h="54">
                    <a:moveTo>
                      <a:pt x="213" y="8"/>
                    </a:moveTo>
                    <a:lnTo>
                      <a:pt x="194" y="13"/>
                    </a:lnTo>
                    <a:lnTo>
                      <a:pt x="174" y="17"/>
                    </a:lnTo>
                    <a:lnTo>
                      <a:pt x="154" y="22"/>
                    </a:lnTo>
                    <a:lnTo>
                      <a:pt x="132" y="27"/>
                    </a:lnTo>
                    <a:lnTo>
                      <a:pt x="113" y="32"/>
                    </a:lnTo>
                    <a:lnTo>
                      <a:pt x="91" y="37"/>
                    </a:lnTo>
                    <a:lnTo>
                      <a:pt x="69" y="41"/>
                    </a:lnTo>
                    <a:lnTo>
                      <a:pt x="47" y="46"/>
                    </a:lnTo>
                    <a:lnTo>
                      <a:pt x="24" y="50"/>
                    </a:lnTo>
                    <a:lnTo>
                      <a:pt x="0" y="54"/>
                    </a:lnTo>
                    <a:lnTo>
                      <a:pt x="7" y="46"/>
                    </a:lnTo>
                    <a:lnTo>
                      <a:pt x="17" y="39"/>
                    </a:lnTo>
                    <a:lnTo>
                      <a:pt x="29" y="33"/>
                    </a:lnTo>
                    <a:lnTo>
                      <a:pt x="44" y="27"/>
                    </a:lnTo>
                    <a:lnTo>
                      <a:pt x="61" y="22"/>
                    </a:lnTo>
                    <a:lnTo>
                      <a:pt x="76" y="17"/>
                    </a:lnTo>
                    <a:lnTo>
                      <a:pt x="93" y="13"/>
                    </a:lnTo>
                    <a:lnTo>
                      <a:pt x="110" y="9"/>
                    </a:lnTo>
                    <a:lnTo>
                      <a:pt x="127" y="5"/>
                    </a:lnTo>
                    <a:lnTo>
                      <a:pt x="145" y="0"/>
                    </a:lnTo>
                    <a:lnTo>
                      <a:pt x="152" y="0"/>
                    </a:lnTo>
                    <a:lnTo>
                      <a:pt x="159" y="0"/>
                    </a:lnTo>
                    <a:lnTo>
                      <a:pt x="167" y="0"/>
                    </a:lnTo>
                    <a:lnTo>
                      <a:pt x="174" y="1"/>
                    </a:lnTo>
                    <a:lnTo>
                      <a:pt x="181" y="2"/>
                    </a:lnTo>
                    <a:lnTo>
                      <a:pt x="186" y="3"/>
                    </a:lnTo>
                    <a:lnTo>
                      <a:pt x="194" y="5"/>
                    </a:lnTo>
                    <a:lnTo>
                      <a:pt x="201" y="7"/>
                    </a:lnTo>
                    <a:lnTo>
                      <a:pt x="206" y="8"/>
                    </a:lnTo>
                    <a:lnTo>
                      <a:pt x="213" y="9"/>
                    </a:lnTo>
                    <a:lnTo>
                      <a:pt x="213" y="9"/>
                    </a:lnTo>
                    <a:lnTo>
                      <a:pt x="213" y="8"/>
                    </a:lnTo>
                    <a:close/>
                  </a:path>
                </a:pathLst>
              </a:custGeom>
              <a:solidFill>
                <a:srgbClr val="D18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522" name="Freeform 66"/>
              <p:cNvSpPr>
                <a:spLocks/>
              </p:cNvSpPr>
              <p:nvPr/>
            </p:nvSpPr>
            <p:spPr bwMode="auto">
              <a:xfrm>
                <a:off x="3949" y="3958"/>
                <a:ext cx="221" cy="54"/>
              </a:xfrm>
              <a:custGeom>
                <a:avLst/>
                <a:gdLst>
                  <a:gd name="T0" fmla="*/ 221 w 221"/>
                  <a:gd name="T1" fmla="*/ 0 h 54"/>
                  <a:gd name="T2" fmla="*/ 216 w 221"/>
                  <a:gd name="T3" fmla="*/ 5 h 54"/>
                  <a:gd name="T4" fmla="*/ 211 w 221"/>
                  <a:gd name="T5" fmla="*/ 8 h 54"/>
                  <a:gd name="T6" fmla="*/ 201 w 221"/>
                  <a:gd name="T7" fmla="*/ 12 h 54"/>
                  <a:gd name="T8" fmla="*/ 191 w 221"/>
                  <a:gd name="T9" fmla="*/ 13 h 54"/>
                  <a:gd name="T10" fmla="*/ 179 w 221"/>
                  <a:gd name="T11" fmla="*/ 15 h 54"/>
                  <a:gd name="T12" fmla="*/ 167 w 221"/>
                  <a:gd name="T13" fmla="*/ 16 h 54"/>
                  <a:gd name="T14" fmla="*/ 157 w 221"/>
                  <a:gd name="T15" fmla="*/ 17 h 54"/>
                  <a:gd name="T16" fmla="*/ 145 w 221"/>
                  <a:gd name="T17" fmla="*/ 20 h 54"/>
                  <a:gd name="T18" fmla="*/ 135 w 221"/>
                  <a:gd name="T19" fmla="*/ 22 h 54"/>
                  <a:gd name="T20" fmla="*/ 125 w 221"/>
                  <a:gd name="T21" fmla="*/ 24 h 54"/>
                  <a:gd name="T22" fmla="*/ 115 w 221"/>
                  <a:gd name="T23" fmla="*/ 29 h 54"/>
                  <a:gd name="T24" fmla="*/ 105 w 221"/>
                  <a:gd name="T25" fmla="*/ 32 h 54"/>
                  <a:gd name="T26" fmla="*/ 96 w 221"/>
                  <a:gd name="T27" fmla="*/ 36 h 54"/>
                  <a:gd name="T28" fmla="*/ 83 w 221"/>
                  <a:gd name="T29" fmla="*/ 38 h 54"/>
                  <a:gd name="T30" fmla="*/ 73 w 221"/>
                  <a:gd name="T31" fmla="*/ 41 h 54"/>
                  <a:gd name="T32" fmla="*/ 61 w 221"/>
                  <a:gd name="T33" fmla="*/ 44 h 54"/>
                  <a:gd name="T34" fmla="*/ 51 w 221"/>
                  <a:gd name="T35" fmla="*/ 46 h 54"/>
                  <a:gd name="T36" fmla="*/ 39 w 221"/>
                  <a:gd name="T37" fmla="*/ 49 h 54"/>
                  <a:gd name="T38" fmla="*/ 29 w 221"/>
                  <a:gd name="T39" fmla="*/ 52 h 54"/>
                  <a:gd name="T40" fmla="*/ 20 w 221"/>
                  <a:gd name="T41" fmla="*/ 54 h 54"/>
                  <a:gd name="T42" fmla="*/ 0 w 221"/>
                  <a:gd name="T43" fmla="*/ 45 h 54"/>
                  <a:gd name="T44" fmla="*/ 17 w 221"/>
                  <a:gd name="T45" fmla="*/ 38 h 54"/>
                  <a:gd name="T46" fmla="*/ 37 w 221"/>
                  <a:gd name="T47" fmla="*/ 30 h 54"/>
                  <a:gd name="T48" fmla="*/ 56 w 221"/>
                  <a:gd name="T49" fmla="*/ 23 h 54"/>
                  <a:gd name="T50" fmla="*/ 76 w 221"/>
                  <a:gd name="T51" fmla="*/ 17 h 54"/>
                  <a:gd name="T52" fmla="*/ 98 w 221"/>
                  <a:gd name="T53" fmla="*/ 12 h 54"/>
                  <a:gd name="T54" fmla="*/ 120 w 221"/>
                  <a:gd name="T55" fmla="*/ 7 h 54"/>
                  <a:gd name="T56" fmla="*/ 145 w 221"/>
                  <a:gd name="T57" fmla="*/ 4 h 54"/>
                  <a:gd name="T58" fmla="*/ 169 w 221"/>
                  <a:gd name="T59" fmla="*/ 1 h 54"/>
                  <a:gd name="T60" fmla="*/ 194 w 221"/>
                  <a:gd name="T61" fmla="*/ 0 h 54"/>
                  <a:gd name="T62" fmla="*/ 221 w 221"/>
                  <a:gd name="T63" fmla="*/ 0 h 54"/>
                  <a:gd name="T64" fmla="*/ 221 w 221"/>
                  <a:gd name="T65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21" h="54">
                    <a:moveTo>
                      <a:pt x="221" y="0"/>
                    </a:moveTo>
                    <a:lnTo>
                      <a:pt x="216" y="5"/>
                    </a:lnTo>
                    <a:lnTo>
                      <a:pt x="211" y="8"/>
                    </a:lnTo>
                    <a:lnTo>
                      <a:pt x="201" y="12"/>
                    </a:lnTo>
                    <a:lnTo>
                      <a:pt x="191" y="13"/>
                    </a:lnTo>
                    <a:lnTo>
                      <a:pt x="179" y="15"/>
                    </a:lnTo>
                    <a:lnTo>
                      <a:pt x="167" y="16"/>
                    </a:lnTo>
                    <a:lnTo>
                      <a:pt x="157" y="17"/>
                    </a:lnTo>
                    <a:lnTo>
                      <a:pt x="145" y="20"/>
                    </a:lnTo>
                    <a:lnTo>
                      <a:pt x="135" y="22"/>
                    </a:lnTo>
                    <a:lnTo>
                      <a:pt x="125" y="24"/>
                    </a:lnTo>
                    <a:lnTo>
                      <a:pt x="115" y="29"/>
                    </a:lnTo>
                    <a:lnTo>
                      <a:pt x="105" y="32"/>
                    </a:lnTo>
                    <a:lnTo>
                      <a:pt x="96" y="36"/>
                    </a:lnTo>
                    <a:lnTo>
                      <a:pt x="83" y="38"/>
                    </a:lnTo>
                    <a:lnTo>
                      <a:pt x="73" y="41"/>
                    </a:lnTo>
                    <a:lnTo>
                      <a:pt x="61" y="44"/>
                    </a:lnTo>
                    <a:lnTo>
                      <a:pt x="51" y="46"/>
                    </a:lnTo>
                    <a:lnTo>
                      <a:pt x="39" y="49"/>
                    </a:lnTo>
                    <a:lnTo>
                      <a:pt x="29" y="52"/>
                    </a:lnTo>
                    <a:lnTo>
                      <a:pt x="20" y="54"/>
                    </a:lnTo>
                    <a:lnTo>
                      <a:pt x="0" y="45"/>
                    </a:lnTo>
                    <a:lnTo>
                      <a:pt x="17" y="38"/>
                    </a:lnTo>
                    <a:lnTo>
                      <a:pt x="37" y="30"/>
                    </a:lnTo>
                    <a:lnTo>
                      <a:pt x="56" y="23"/>
                    </a:lnTo>
                    <a:lnTo>
                      <a:pt x="76" y="17"/>
                    </a:lnTo>
                    <a:lnTo>
                      <a:pt x="98" y="12"/>
                    </a:lnTo>
                    <a:lnTo>
                      <a:pt x="120" y="7"/>
                    </a:lnTo>
                    <a:lnTo>
                      <a:pt x="145" y="4"/>
                    </a:lnTo>
                    <a:lnTo>
                      <a:pt x="169" y="1"/>
                    </a:lnTo>
                    <a:lnTo>
                      <a:pt x="194" y="0"/>
                    </a:lnTo>
                    <a:lnTo>
                      <a:pt x="221" y="0"/>
                    </a:lnTo>
                    <a:lnTo>
                      <a:pt x="221" y="0"/>
                    </a:lnTo>
                    <a:close/>
                  </a:path>
                </a:pathLst>
              </a:custGeom>
              <a:solidFill>
                <a:srgbClr val="D18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523" name="Freeform 67"/>
              <p:cNvSpPr>
                <a:spLocks/>
              </p:cNvSpPr>
              <p:nvPr/>
            </p:nvSpPr>
            <p:spPr bwMode="auto">
              <a:xfrm>
                <a:off x="3464" y="3999"/>
                <a:ext cx="934" cy="217"/>
              </a:xfrm>
              <a:custGeom>
                <a:avLst/>
                <a:gdLst>
                  <a:gd name="T0" fmla="*/ 220 w 934"/>
                  <a:gd name="T1" fmla="*/ 161 h 217"/>
                  <a:gd name="T2" fmla="*/ 291 w 934"/>
                  <a:gd name="T3" fmla="*/ 169 h 217"/>
                  <a:gd name="T4" fmla="*/ 362 w 934"/>
                  <a:gd name="T5" fmla="*/ 177 h 217"/>
                  <a:gd name="T6" fmla="*/ 438 w 934"/>
                  <a:gd name="T7" fmla="*/ 185 h 217"/>
                  <a:gd name="T8" fmla="*/ 514 w 934"/>
                  <a:gd name="T9" fmla="*/ 191 h 217"/>
                  <a:gd name="T10" fmla="*/ 590 w 934"/>
                  <a:gd name="T11" fmla="*/ 195 h 217"/>
                  <a:gd name="T12" fmla="*/ 666 w 934"/>
                  <a:gd name="T13" fmla="*/ 196 h 217"/>
                  <a:gd name="T14" fmla="*/ 737 w 934"/>
                  <a:gd name="T15" fmla="*/ 191 h 217"/>
                  <a:gd name="T16" fmla="*/ 808 w 934"/>
                  <a:gd name="T17" fmla="*/ 182 h 217"/>
                  <a:gd name="T18" fmla="*/ 875 w 934"/>
                  <a:gd name="T19" fmla="*/ 167 h 217"/>
                  <a:gd name="T20" fmla="*/ 934 w 934"/>
                  <a:gd name="T21" fmla="*/ 144 h 217"/>
                  <a:gd name="T22" fmla="*/ 929 w 934"/>
                  <a:gd name="T23" fmla="*/ 160 h 217"/>
                  <a:gd name="T24" fmla="*/ 916 w 934"/>
                  <a:gd name="T25" fmla="*/ 174 h 217"/>
                  <a:gd name="T26" fmla="*/ 894 w 934"/>
                  <a:gd name="T27" fmla="*/ 183 h 217"/>
                  <a:gd name="T28" fmla="*/ 867 w 934"/>
                  <a:gd name="T29" fmla="*/ 190 h 217"/>
                  <a:gd name="T30" fmla="*/ 835 w 934"/>
                  <a:gd name="T31" fmla="*/ 196 h 217"/>
                  <a:gd name="T32" fmla="*/ 799 w 934"/>
                  <a:gd name="T33" fmla="*/ 200 h 217"/>
                  <a:gd name="T34" fmla="*/ 764 w 934"/>
                  <a:gd name="T35" fmla="*/ 204 h 217"/>
                  <a:gd name="T36" fmla="*/ 728 w 934"/>
                  <a:gd name="T37" fmla="*/ 207 h 217"/>
                  <a:gd name="T38" fmla="*/ 693 w 934"/>
                  <a:gd name="T39" fmla="*/ 211 h 217"/>
                  <a:gd name="T40" fmla="*/ 661 w 934"/>
                  <a:gd name="T41" fmla="*/ 215 h 217"/>
                  <a:gd name="T42" fmla="*/ 598 w 934"/>
                  <a:gd name="T43" fmla="*/ 216 h 217"/>
                  <a:gd name="T44" fmla="*/ 534 w 934"/>
                  <a:gd name="T45" fmla="*/ 217 h 217"/>
                  <a:gd name="T46" fmla="*/ 473 w 934"/>
                  <a:gd name="T47" fmla="*/ 216 h 217"/>
                  <a:gd name="T48" fmla="*/ 411 w 934"/>
                  <a:gd name="T49" fmla="*/ 214 h 217"/>
                  <a:gd name="T50" fmla="*/ 350 w 934"/>
                  <a:gd name="T51" fmla="*/ 209 h 217"/>
                  <a:gd name="T52" fmla="*/ 291 w 934"/>
                  <a:gd name="T53" fmla="*/ 203 h 217"/>
                  <a:gd name="T54" fmla="*/ 232 w 934"/>
                  <a:gd name="T55" fmla="*/ 193 h 217"/>
                  <a:gd name="T56" fmla="*/ 176 w 934"/>
                  <a:gd name="T57" fmla="*/ 180 h 217"/>
                  <a:gd name="T58" fmla="*/ 122 w 934"/>
                  <a:gd name="T59" fmla="*/ 163 h 217"/>
                  <a:gd name="T60" fmla="*/ 71 w 934"/>
                  <a:gd name="T61" fmla="*/ 141 h 217"/>
                  <a:gd name="T62" fmla="*/ 71 w 934"/>
                  <a:gd name="T63" fmla="*/ 126 h 217"/>
                  <a:gd name="T64" fmla="*/ 68 w 934"/>
                  <a:gd name="T65" fmla="*/ 111 h 217"/>
                  <a:gd name="T66" fmla="*/ 63 w 934"/>
                  <a:gd name="T67" fmla="*/ 96 h 217"/>
                  <a:gd name="T68" fmla="*/ 58 w 934"/>
                  <a:gd name="T69" fmla="*/ 83 h 217"/>
                  <a:gd name="T70" fmla="*/ 51 w 934"/>
                  <a:gd name="T71" fmla="*/ 69 h 217"/>
                  <a:gd name="T72" fmla="*/ 41 w 934"/>
                  <a:gd name="T73" fmla="*/ 55 h 217"/>
                  <a:gd name="T74" fmla="*/ 32 w 934"/>
                  <a:gd name="T75" fmla="*/ 41 h 217"/>
                  <a:gd name="T76" fmla="*/ 22 w 934"/>
                  <a:gd name="T77" fmla="*/ 28 h 217"/>
                  <a:gd name="T78" fmla="*/ 12 w 934"/>
                  <a:gd name="T79" fmla="*/ 14 h 217"/>
                  <a:gd name="T80" fmla="*/ 0 w 934"/>
                  <a:gd name="T81" fmla="*/ 0 h 217"/>
                  <a:gd name="T82" fmla="*/ 36 w 934"/>
                  <a:gd name="T83" fmla="*/ 12 h 217"/>
                  <a:gd name="T84" fmla="*/ 61 w 934"/>
                  <a:gd name="T85" fmla="*/ 27 h 217"/>
                  <a:gd name="T86" fmla="*/ 76 w 934"/>
                  <a:gd name="T87" fmla="*/ 44 h 217"/>
                  <a:gd name="T88" fmla="*/ 88 w 934"/>
                  <a:gd name="T89" fmla="*/ 63 h 217"/>
                  <a:gd name="T90" fmla="*/ 95 w 934"/>
                  <a:gd name="T91" fmla="*/ 83 h 217"/>
                  <a:gd name="T92" fmla="*/ 105 w 934"/>
                  <a:gd name="T93" fmla="*/ 102 h 217"/>
                  <a:gd name="T94" fmla="*/ 120 w 934"/>
                  <a:gd name="T95" fmla="*/ 121 h 217"/>
                  <a:gd name="T96" fmla="*/ 142 w 934"/>
                  <a:gd name="T97" fmla="*/ 139 h 217"/>
                  <a:gd name="T98" fmla="*/ 176 w 934"/>
                  <a:gd name="T99" fmla="*/ 152 h 217"/>
                  <a:gd name="T100" fmla="*/ 220 w 934"/>
                  <a:gd name="T101" fmla="*/ 161 h 217"/>
                  <a:gd name="T102" fmla="*/ 220 w 934"/>
                  <a:gd name="T103" fmla="*/ 161 h 2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934" h="217">
                    <a:moveTo>
                      <a:pt x="220" y="161"/>
                    </a:moveTo>
                    <a:lnTo>
                      <a:pt x="291" y="169"/>
                    </a:lnTo>
                    <a:lnTo>
                      <a:pt x="362" y="177"/>
                    </a:lnTo>
                    <a:lnTo>
                      <a:pt x="438" y="185"/>
                    </a:lnTo>
                    <a:lnTo>
                      <a:pt x="514" y="191"/>
                    </a:lnTo>
                    <a:lnTo>
                      <a:pt x="590" y="195"/>
                    </a:lnTo>
                    <a:lnTo>
                      <a:pt x="666" y="196"/>
                    </a:lnTo>
                    <a:lnTo>
                      <a:pt x="737" y="191"/>
                    </a:lnTo>
                    <a:lnTo>
                      <a:pt x="808" y="182"/>
                    </a:lnTo>
                    <a:lnTo>
                      <a:pt x="875" y="167"/>
                    </a:lnTo>
                    <a:lnTo>
                      <a:pt x="934" y="144"/>
                    </a:lnTo>
                    <a:lnTo>
                      <a:pt x="929" y="160"/>
                    </a:lnTo>
                    <a:lnTo>
                      <a:pt x="916" y="174"/>
                    </a:lnTo>
                    <a:lnTo>
                      <a:pt x="894" y="183"/>
                    </a:lnTo>
                    <a:lnTo>
                      <a:pt x="867" y="190"/>
                    </a:lnTo>
                    <a:lnTo>
                      <a:pt x="835" y="196"/>
                    </a:lnTo>
                    <a:lnTo>
                      <a:pt x="799" y="200"/>
                    </a:lnTo>
                    <a:lnTo>
                      <a:pt x="764" y="204"/>
                    </a:lnTo>
                    <a:lnTo>
                      <a:pt x="728" y="207"/>
                    </a:lnTo>
                    <a:lnTo>
                      <a:pt x="693" y="211"/>
                    </a:lnTo>
                    <a:lnTo>
                      <a:pt x="661" y="215"/>
                    </a:lnTo>
                    <a:lnTo>
                      <a:pt x="598" y="216"/>
                    </a:lnTo>
                    <a:lnTo>
                      <a:pt x="534" y="217"/>
                    </a:lnTo>
                    <a:lnTo>
                      <a:pt x="473" y="216"/>
                    </a:lnTo>
                    <a:lnTo>
                      <a:pt x="411" y="214"/>
                    </a:lnTo>
                    <a:lnTo>
                      <a:pt x="350" y="209"/>
                    </a:lnTo>
                    <a:lnTo>
                      <a:pt x="291" y="203"/>
                    </a:lnTo>
                    <a:lnTo>
                      <a:pt x="232" y="193"/>
                    </a:lnTo>
                    <a:lnTo>
                      <a:pt x="176" y="180"/>
                    </a:lnTo>
                    <a:lnTo>
                      <a:pt x="122" y="163"/>
                    </a:lnTo>
                    <a:lnTo>
                      <a:pt x="71" y="141"/>
                    </a:lnTo>
                    <a:lnTo>
                      <a:pt x="71" y="126"/>
                    </a:lnTo>
                    <a:lnTo>
                      <a:pt x="68" y="111"/>
                    </a:lnTo>
                    <a:lnTo>
                      <a:pt x="63" y="96"/>
                    </a:lnTo>
                    <a:lnTo>
                      <a:pt x="58" y="83"/>
                    </a:lnTo>
                    <a:lnTo>
                      <a:pt x="51" y="69"/>
                    </a:lnTo>
                    <a:lnTo>
                      <a:pt x="41" y="55"/>
                    </a:lnTo>
                    <a:lnTo>
                      <a:pt x="32" y="41"/>
                    </a:lnTo>
                    <a:lnTo>
                      <a:pt x="22" y="28"/>
                    </a:lnTo>
                    <a:lnTo>
                      <a:pt x="12" y="14"/>
                    </a:lnTo>
                    <a:lnTo>
                      <a:pt x="0" y="0"/>
                    </a:lnTo>
                    <a:lnTo>
                      <a:pt x="36" y="12"/>
                    </a:lnTo>
                    <a:lnTo>
                      <a:pt x="61" y="27"/>
                    </a:lnTo>
                    <a:lnTo>
                      <a:pt x="76" y="44"/>
                    </a:lnTo>
                    <a:lnTo>
                      <a:pt x="88" y="63"/>
                    </a:lnTo>
                    <a:lnTo>
                      <a:pt x="95" y="83"/>
                    </a:lnTo>
                    <a:lnTo>
                      <a:pt x="105" y="102"/>
                    </a:lnTo>
                    <a:lnTo>
                      <a:pt x="120" y="121"/>
                    </a:lnTo>
                    <a:lnTo>
                      <a:pt x="142" y="139"/>
                    </a:lnTo>
                    <a:lnTo>
                      <a:pt x="176" y="152"/>
                    </a:lnTo>
                    <a:lnTo>
                      <a:pt x="220" y="161"/>
                    </a:lnTo>
                    <a:lnTo>
                      <a:pt x="220" y="161"/>
                    </a:lnTo>
                    <a:close/>
                  </a:path>
                </a:pathLst>
              </a:custGeom>
              <a:solidFill>
                <a:srgbClr val="D18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524" name="Freeform 68"/>
              <p:cNvSpPr>
                <a:spLocks/>
              </p:cNvSpPr>
              <p:nvPr/>
            </p:nvSpPr>
            <p:spPr bwMode="auto">
              <a:xfrm>
                <a:off x="2140" y="3743"/>
                <a:ext cx="101" cy="121"/>
              </a:xfrm>
              <a:custGeom>
                <a:avLst/>
                <a:gdLst>
                  <a:gd name="T0" fmla="*/ 81 w 101"/>
                  <a:gd name="T1" fmla="*/ 103 h 121"/>
                  <a:gd name="T2" fmla="*/ 44 w 101"/>
                  <a:gd name="T3" fmla="*/ 121 h 121"/>
                  <a:gd name="T4" fmla="*/ 39 w 101"/>
                  <a:gd name="T5" fmla="*/ 110 h 121"/>
                  <a:gd name="T6" fmla="*/ 34 w 101"/>
                  <a:gd name="T7" fmla="*/ 100 h 121"/>
                  <a:gd name="T8" fmla="*/ 29 w 101"/>
                  <a:gd name="T9" fmla="*/ 88 h 121"/>
                  <a:gd name="T10" fmla="*/ 25 w 101"/>
                  <a:gd name="T11" fmla="*/ 77 h 121"/>
                  <a:gd name="T12" fmla="*/ 20 w 101"/>
                  <a:gd name="T13" fmla="*/ 67 h 121"/>
                  <a:gd name="T14" fmla="*/ 15 w 101"/>
                  <a:gd name="T15" fmla="*/ 55 h 121"/>
                  <a:gd name="T16" fmla="*/ 10 w 101"/>
                  <a:gd name="T17" fmla="*/ 44 h 121"/>
                  <a:gd name="T18" fmla="*/ 5 w 101"/>
                  <a:gd name="T19" fmla="*/ 32 h 121"/>
                  <a:gd name="T20" fmla="*/ 3 w 101"/>
                  <a:gd name="T21" fmla="*/ 20 h 121"/>
                  <a:gd name="T22" fmla="*/ 0 w 101"/>
                  <a:gd name="T23" fmla="*/ 6 h 121"/>
                  <a:gd name="T24" fmla="*/ 47 w 101"/>
                  <a:gd name="T25" fmla="*/ 0 h 121"/>
                  <a:gd name="T26" fmla="*/ 76 w 101"/>
                  <a:gd name="T27" fmla="*/ 0 h 121"/>
                  <a:gd name="T28" fmla="*/ 93 w 101"/>
                  <a:gd name="T29" fmla="*/ 6 h 121"/>
                  <a:gd name="T30" fmla="*/ 101 w 101"/>
                  <a:gd name="T31" fmla="*/ 16 h 121"/>
                  <a:gd name="T32" fmla="*/ 101 w 101"/>
                  <a:gd name="T33" fmla="*/ 30 h 121"/>
                  <a:gd name="T34" fmla="*/ 93 w 101"/>
                  <a:gd name="T35" fmla="*/ 46 h 121"/>
                  <a:gd name="T36" fmla="*/ 86 w 101"/>
                  <a:gd name="T37" fmla="*/ 62 h 121"/>
                  <a:gd name="T38" fmla="*/ 81 w 101"/>
                  <a:gd name="T39" fmla="*/ 78 h 121"/>
                  <a:gd name="T40" fmla="*/ 79 w 101"/>
                  <a:gd name="T41" fmla="*/ 93 h 121"/>
                  <a:gd name="T42" fmla="*/ 81 w 101"/>
                  <a:gd name="T43" fmla="*/ 104 h 121"/>
                  <a:gd name="T44" fmla="*/ 81 w 101"/>
                  <a:gd name="T45" fmla="*/ 104 h 121"/>
                  <a:gd name="T46" fmla="*/ 81 w 101"/>
                  <a:gd name="T47" fmla="*/ 103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01" h="121">
                    <a:moveTo>
                      <a:pt x="81" y="103"/>
                    </a:moveTo>
                    <a:lnTo>
                      <a:pt x="44" y="121"/>
                    </a:lnTo>
                    <a:lnTo>
                      <a:pt x="39" y="110"/>
                    </a:lnTo>
                    <a:lnTo>
                      <a:pt x="34" y="100"/>
                    </a:lnTo>
                    <a:lnTo>
                      <a:pt x="29" y="88"/>
                    </a:lnTo>
                    <a:lnTo>
                      <a:pt x="25" y="77"/>
                    </a:lnTo>
                    <a:lnTo>
                      <a:pt x="20" y="67"/>
                    </a:lnTo>
                    <a:lnTo>
                      <a:pt x="15" y="55"/>
                    </a:lnTo>
                    <a:lnTo>
                      <a:pt x="10" y="44"/>
                    </a:lnTo>
                    <a:lnTo>
                      <a:pt x="5" y="32"/>
                    </a:lnTo>
                    <a:lnTo>
                      <a:pt x="3" y="20"/>
                    </a:lnTo>
                    <a:lnTo>
                      <a:pt x="0" y="6"/>
                    </a:lnTo>
                    <a:lnTo>
                      <a:pt x="47" y="0"/>
                    </a:lnTo>
                    <a:lnTo>
                      <a:pt x="76" y="0"/>
                    </a:lnTo>
                    <a:lnTo>
                      <a:pt x="93" y="6"/>
                    </a:lnTo>
                    <a:lnTo>
                      <a:pt x="101" y="16"/>
                    </a:lnTo>
                    <a:lnTo>
                      <a:pt x="101" y="30"/>
                    </a:lnTo>
                    <a:lnTo>
                      <a:pt x="93" y="46"/>
                    </a:lnTo>
                    <a:lnTo>
                      <a:pt x="86" y="62"/>
                    </a:lnTo>
                    <a:lnTo>
                      <a:pt x="81" y="78"/>
                    </a:lnTo>
                    <a:lnTo>
                      <a:pt x="79" y="93"/>
                    </a:lnTo>
                    <a:lnTo>
                      <a:pt x="81" y="104"/>
                    </a:lnTo>
                    <a:lnTo>
                      <a:pt x="81" y="104"/>
                    </a:lnTo>
                    <a:lnTo>
                      <a:pt x="81" y="103"/>
                    </a:lnTo>
                    <a:close/>
                  </a:path>
                </a:pathLst>
              </a:custGeom>
              <a:solidFill>
                <a:srgbClr val="FF00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525" name="Freeform 69"/>
              <p:cNvSpPr>
                <a:spLocks/>
              </p:cNvSpPr>
              <p:nvPr/>
            </p:nvSpPr>
            <p:spPr bwMode="auto">
              <a:xfrm>
                <a:off x="2258" y="3747"/>
                <a:ext cx="122" cy="132"/>
              </a:xfrm>
              <a:custGeom>
                <a:avLst/>
                <a:gdLst>
                  <a:gd name="T0" fmla="*/ 122 w 122"/>
                  <a:gd name="T1" fmla="*/ 2 h 132"/>
                  <a:gd name="T2" fmla="*/ 103 w 122"/>
                  <a:gd name="T3" fmla="*/ 132 h 132"/>
                  <a:gd name="T4" fmla="*/ 56 w 122"/>
                  <a:gd name="T5" fmla="*/ 131 h 132"/>
                  <a:gd name="T6" fmla="*/ 24 w 122"/>
                  <a:gd name="T7" fmla="*/ 125 h 132"/>
                  <a:gd name="T8" fmla="*/ 7 w 122"/>
                  <a:gd name="T9" fmla="*/ 115 h 132"/>
                  <a:gd name="T10" fmla="*/ 0 w 122"/>
                  <a:gd name="T11" fmla="*/ 103 h 132"/>
                  <a:gd name="T12" fmla="*/ 2 w 122"/>
                  <a:gd name="T13" fmla="*/ 87 h 132"/>
                  <a:gd name="T14" fmla="*/ 10 w 122"/>
                  <a:gd name="T15" fmla="*/ 71 h 132"/>
                  <a:gd name="T16" fmla="*/ 17 w 122"/>
                  <a:gd name="T17" fmla="*/ 52 h 132"/>
                  <a:gd name="T18" fmla="*/ 24 w 122"/>
                  <a:gd name="T19" fmla="*/ 35 h 132"/>
                  <a:gd name="T20" fmla="*/ 27 w 122"/>
                  <a:gd name="T21" fmla="*/ 18 h 132"/>
                  <a:gd name="T22" fmla="*/ 22 w 122"/>
                  <a:gd name="T23" fmla="*/ 2 h 132"/>
                  <a:gd name="T24" fmla="*/ 34 w 122"/>
                  <a:gd name="T25" fmla="*/ 3 h 132"/>
                  <a:gd name="T26" fmla="*/ 46 w 122"/>
                  <a:gd name="T27" fmla="*/ 3 h 132"/>
                  <a:gd name="T28" fmla="*/ 56 w 122"/>
                  <a:gd name="T29" fmla="*/ 2 h 132"/>
                  <a:gd name="T30" fmla="*/ 63 w 122"/>
                  <a:gd name="T31" fmla="*/ 2 h 132"/>
                  <a:gd name="T32" fmla="*/ 73 w 122"/>
                  <a:gd name="T33" fmla="*/ 1 h 132"/>
                  <a:gd name="T34" fmla="*/ 83 w 122"/>
                  <a:gd name="T35" fmla="*/ 0 h 132"/>
                  <a:gd name="T36" fmla="*/ 93 w 122"/>
                  <a:gd name="T37" fmla="*/ 0 h 132"/>
                  <a:gd name="T38" fmla="*/ 103 w 122"/>
                  <a:gd name="T39" fmla="*/ 0 h 132"/>
                  <a:gd name="T40" fmla="*/ 112 w 122"/>
                  <a:gd name="T41" fmla="*/ 1 h 132"/>
                  <a:gd name="T42" fmla="*/ 122 w 122"/>
                  <a:gd name="T43" fmla="*/ 2 h 132"/>
                  <a:gd name="T44" fmla="*/ 122 w 122"/>
                  <a:gd name="T45" fmla="*/ 2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22" h="132">
                    <a:moveTo>
                      <a:pt x="122" y="2"/>
                    </a:moveTo>
                    <a:lnTo>
                      <a:pt x="103" y="132"/>
                    </a:lnTo>
                    <a:lnTo>
                      <a:pt x="56" y="131"/>
                    </a:lnTo>
                    <a:lnTo>
                      <a:pt x="24" y="125"/>
                    </a:lnTo>
                    <a:lnTo>
                      <a:pt x="7" y="115"/>
                    </a:lnTo>
                    <a:lnTo>
                      <a:pt x="0" y="103"/>
                    </a:lnTo>
                    <a:lnTo>
                      <a:pt x="2" y="87"/>
                    </a:lnTo>
                    <a:lnTo>
                      <a:pt x="10" y="71"/>
                    </a:lnTo>
                    <a:lnTo>
                      <a:pt x="17" y="52"/>
                    </a:lnTo>
                    <a:lnTo>
                      <a:pt x="24" y="35"/>
                    </a:lnTo>
                    <a:lnTo>
                      <a:pt x="27" y="18"/>
                    </a:lnTo>
                    <a:lnTo>
                      <a:pt x="22" y="2"/>
                    </a:lnTo>
                    <a:lnTo>
                      <a:pt x="34" y="3"/>
                    </a:lnTo>
                    <a:lnTo>
                      <a:pt x="46" y="3"/>
                    </a:lnTo>
                    <a:lnTo>
                      <a:pt x="56" y="2"/>
                    </a:lnTo>
                    <a:lnTo>
                      <a:pt x="63" y="2"/>
                    </a:lnTo>
                    <a:lnTo>
                      <a:pt x="73" y="1"/>
                    </a:lnTo>
                    <a:lnTo>
                      <a:pt x="83" y="0"/>
                    </a:lnTo>
                    <a:lnTo>
                      <a:pt x="93" y="0"/>
                    </a:lnTo>
                    <a:lnTo>
                      <a:pt x="103" y="0"/>
                    </a:lnTo>
                    <a:lnTo>
                      <a:pt x="112" y="1"/>
                    </a:lnTo>
                    <a:lnTo>
                      <a:pt x="122" y="2"/>
                    </a:lnTo>
                    <a:lnTo>
                      <a:pt x="122" y="2"/>
                    </a:lnTo>
                    <a:close/>
                  </a:path>
                </a:pathLst>
              </a:custGeom>
              <a:solidFill>
                <a:srgbClr val="B3D9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526" name="Freeform 70"/>
              <p:cNvSpPr>
                <a:spLocks/>
              </p:cNvSpPr>
              <p:nvPr/>
            </p:nvSpPr>
            <p:spPr bwMode="auto">
              <a:xfrm>
                <a:off x="2405" y="3749"/>
                <a:ext cx="88" cy="185"/>
              </a:xfrm>
              <a:custGeom>
                <a:avLst/>
                <a:gdLst>
                  <a:gd name="T0" fmla="*/ 88 w 88"/>
                  <a:gd name="T1" fmla="*/ 0 h 185"/>
                  <a:gd name="T2" fmla="*/ 88 w 88"/>
                  <a:gd name="T3" fmla="*/ 19 h 185"/>
                  <a:gd name="T4" fmla="*/ 88 w 88"/>
                  <a:gd name="T5" fmla="*/ 38 h 185"/>
                  <a:gd name="T6" fmla="*/ 86 w 88"/>
                  <a:gd name="T7" fmla="*/ 56 h 185"/>
                  <a:gd name="T8" fmla="*/ 86 w 88"/>
                  <a:gd name="T9" fmla="*/ 75 h 185"/>
                  <a:gd name="T10" fmla="*/ 86 w 88"/>
                  <a:gd name="T11" fmla="*/ 94 h 185"/>
                  <a:gd name="T12" fmla="*/ 83 w 88"/>
                  <a:gd name="T13" fmla="*/ 112 h 185"/>
                  <a:gd name="T14" fmla="*/ 81 w 88"/>
                  <a:gd name="T15" fmla="*/ 130 h 185"/>
                  <a:gd name="T16" fmla="*/ 76 w 88"/>
                  <a:gd name="T17" fmla="*/ 150 h 185"/>
                  <a:gd name="T18" fmla="*/ 71 w 88"/>
                  <a:gd name="T19" fmla="*/ 168 h 185"/>
                  <a:gd name="T20" fmla="*/ 64 w 88"/>
                  <a:gd name="T21" fmla="*/ 185 h 185"/>
                  <a:gd name="T22" fmla="*/ 34 w 88"/>
                  <a:gd name="T23" fmla="*/ 173 h 185"/>
                  <a:gd name="T24" fmla="*/ 14 w 88"/>
                  <a:gd name="T25" fmla="*/ 157 h 185"/>
                  <a:gd name="T26" fmla="*/ 2 w 88"/>
                  <a:gd name="T27" fmla="*/ 139 h 185"/>
                  <a:gd name="T28" fmla="*/ 0 w 88"/>
                  <a:gd name="T29" fmla="*/ 120 h 185"/>
                  <a:gd name="T30" fmla="*/ 2 w 88"/>
                  <a:gd name="T31" fmla="*/ 99 h 185"/>
                  <a:gd name="T32" fmla="*/ 7 w 88"/>
                  <a:gd name="T33" fmla="*/ 79 h 185"/>
                  <a:gd name="T34" fmla="*/ 12 w 88"/>
                  <a:gd name="T35" fmla="*/ 58 h 185"/>
                  <a:gd name="T36" fmla="*/ 17 w 88"/>
                  <a:gd name="T37" fmla="*/ 38 h 185"/>
                  <a:gd name="T38" fmla="*/ 22 w 88"/>
                  <a:gd name="T39" fmla="*/ 18 h 185"/>
                  <a:gd name="T40" fmla="*/ 19 w 88"/>
                  <a:gd name="T41" fmla="*/ 0 h 185"/>
                  <a:gd name="T42" fmla="*/ 88 w 88"/>
                  <a:gd name="T43" fmla="*/ 0 h 185"/>
                  <a:gd name="T44" fmla="*/ 88 w 88"/>
                  <a:gd name="T45" fmla="*/ 0 h 1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88" h="185">
                    <a:moveTo>
                      <a:pt x="88" y="0"/>
                    </a:moveTo>
                    <a:lnTo>
                      <a:pt x="88" y="19"/>
                    </a:lnTo>
                    <a:lnTo>
                      <a:pt x="88" y="38"/>
                    </a:lnTo>
                    <a:lnTo>
                      <a:pt x="86" y="56"/>
                    </a:lnTo>
                    <a:lnTo>
                      <a:pt x="86" y="75"/>
                    </a:lnTo>
                    <a:lnTo>
                      <a:pt x="86" y="94"/>
                    </a:lnTo>
                    <a:lnTo>
                      <a:pt x="83" y="112"/>
                    </a:lnTo>
                    <a:lnTo>
                      <a:pt x="81" y="130"/>
                    </a:lnTo>
                    <a:lnTo>
                      <a:pt x="76" y="150"/>
                    </a:lnTo>
                    <a:lnTo>
                      <a:pt x="71" y="168"/>
                    </a:lnTo>
                    <a:lnTo>
                      <a:pt x="64" y="185"/>
                    </a:lnTo>
                    <a:lnTo>
                      <a:pt x="34" y="173"/>
                    </a:lnTo>
                    <a:lnTo>
                      <a:pt x="14" y="157"/>
                    </a:lnTo>
                    <a:lnTo>
                      <a:pt x="2" y="139"/>
                    </a:lnTo>
                    <a:lnTo>
                      <a:pt x="0" y="120"/>
                    </a:lnTo>
                    <a:lnTo>
                      <a:pt x="2" y="99"/>
                    </a:lnTo>
                    <a:lnTo>
                      <a:pt x="7" y="79"/>
                    </a:lnTo>
                    <a:lnTo>
                      <a:pt x="12" y="58"/>
                    </a:lnTo>
                    <a:lnTo>
                      <a:pt x="17" y="38"/>
                    </a:lnTo>
                    <a:lnTo>
                      <a:pt x="22" y="18"/>
                    </a:lnTo>
                    <a:lnTo>
                      <a:pt x="19" y="0"/>
                    </a:lnTo>
                    <a:lnTo>
                      <a:pt x="88" y="0"/>
                    </a:lnTo>
                    <a:lnTo>
                      <a:pt x="88" y="0"/>
                    </a:lnTo>
                    <a:close/>
                  </a:path>
                </a:pathLst>
              </a:custGeom>
              <a:solidFill>
                <a:srgbClr val="FF00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527" name="Freeform 71"/>
              <p:cNvSpPr>
                <a:spLocks/>
              </p:cNvSpPr>
              <p:nvPr/>
            </p:nvSpPr>
            <p:spPr bwMode="auto">
              <a:xfrm>
                <a:off x="2184" y="3977"/>
                <a:ext cx="275" cy="147"/>
              </a:xfrm>
              <a:custGeom>
                <a:avLst/>
                <a:gdLst>
                  <a:gd name="T0" fmla="*/ 265 w 275"/>
                  <a:gd name="T1" fmla="*/ 86 h 147"/>
                  <a:gd name="T2" fmla="*/ 262 w 275"/>
                  <a:gd name="T3" fmla="*/ 94 h 147"/>
                  <a:gd name="T4" fmla="*/ 262 w 275"/>
                  <a:gd name="T5" fmla="*/ 100 h 147"/>
                  <a:gd name="T6" fmla="*/ 265 w 275"/>
                  <a:gd name="T7" fmla="*/ 106 h 147"/>
                  <a:gd name="T8" fmla="*/ 270 w 275"/>
                  <a:gd name="T9" fmla="*/ 113 h 147"/>
                  <a:gd name="T10" fmla="*/ 272 w 275"/>
                  <a:gd name="T11" fmla="*/ 120 h 147"/>
                  <a:gd name="T12" fmla="*/ 275 w 275"/>
                  <a:gd name="T13" fmla="*/ 126 h 147"/>
                  <a:gd name="T14" fmla="*/ 275 w 275"/>
                  <a:gd name="T15" fmla="*/ 131 h 147"/>
                  <a:gd name="T16" fmla="*/ 272 w 275"/>
                  <a:gd name="T17" fmla="*/ 137 h 147"/>
                  <a:gd name="T18" fmla="*/ 267 w 275"/>
                  <a:gd name="T19" fmla="*/ 143 h 147"/>
                  <a:gd name="T20" fmla="*/ 258 w 275"/>
                  <a:gd name="T21" fmla="*/ 147 h 147"/>
                  <a:gd name="T22" fmla="*/ 240 w 275"/>
                  <a:gd name="T23" fmla="*/ 129 h 147"/>
                  <a:gd name="T24" fmla="*/ 216 w 275"/>
                  <a:gd name="T25" fmla="*/ 114 h 147"/>
                  <a:gd name="T26" fmla="*/ 184 w 275"/>
                  <a:gd name="T27" fmla="*/ 100 h 147"/>
                  <a:gd name="T28" fmla="*/ 150 w 275"/>
                  <a:gd name="T29" fmla="*/ 89 h 147"/>
                  <a:gd name="T30" fmla="*/ 113 w 275"/>
                  <a:gd name="T31" fmla="*/ 78 h 147"/>
                  <a:gd name="T32" fmla="*/ 79 w 275"/>
                  <a:gd name="T33" fmla="*/ 66 h 147"/>
                  <a:gd name="T34" fmla="*/ 47 w 275"/>
                  <a:gd name="T35" fmla="*/ 54 h 147"/>
                  <a:gd name="T36" fmla="*/ 22 w 275"/>
                  <a:gd name="T37" fmla="*/ 39 h 147"/>
                  <a:gd name="T38" fmla="*/ 8 w 275"/>
                  <a:gd name="T39" fmla="*/ 22 h 147"/>
                  <a:gd name="T40" fmla="*/ 0 w 275"/>
                  <a:gd name="T41" fmla="*/ 0 h 147"/>
                  <a:gd name="T42" fmla="*/ 35 w 275"/>
                  <a:gd name="T43" fmla="*/ 2 h 147"/>
                  <a:gd name="T44" fmla="*/ 69 w 275"/>
                  <a:gd name="T45" fmla="*/ 6 h 147"/>
                  <a:gd name="T46" fmla="*/ 101 w 275"/>
                  <a:gd name="T47" fmla="*/ 11 h 147"/>
                  <a:gd name="T48" fmla="*/ 130 w 275"/>
                  <a:gd name="T49" fmla="*/ 18 h 147"/>
                  <a:gd name="T50" fmla="*/ 160 w 275"/>
                  <a:gd name="T51" fmla="*/ 27 h 147"/>
                  <a:gd name="T52" fmla="*/ 184 w 275"/>
                  <a:gd name="T53" fmla="*/ 36 h 147"/>
                  <a:gd name="T54" fmla="*/ 209 w 275"/>
                  <a:gd name="T55" fmla="*/ 48 h 147"/>
                  <a:gd name="T56" fmla="*/ 231 w 275"/>
                  <a:gd name="T57" fmla="*/ 59 h 147"/>
                  <a:gd name="T58" fmla="*/ 250 w 275"/>
                  <a:gd name="T59" fmla="*/ 73 h 147"/>
                  <a:gd name="T60" fmla="*/ 265 w 275"/>
                  <a:gd name="T61" fmla="*/ 86 h 147"/>
                  <a:gd name="T62" fmla="*/ 265 w 275"/>
                  <a:gd name="T63" fmla="*/ 86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75" h="147">
                    <a:moveTo>
                      <a:pt x="265" y="86"/>
                    </a:moveTo>
                    <a:lnTo>
                      <a:pt x="262" y="94"/>
                    </a:lnTo>
                    <a:lnTo>
                      <a:pt x="262" y="100"/>
                    </a:lnTo>
                    <a:lnTo>
                      <a:pt x="265" y="106"/>
                    </a:lnTo>
                    <a:lnTo>
                      <a:pt x="270" y="113"/>
                    </a:lnTo>
                    <a:lnTo>
                      <a:pt x="272" y="120"/>
                    </a:lnTo>
                    <a:lnTo>
                      <a:pt x="275" y="126"/>
                    </a:lnTo>
                    <a:lnTo>
                      <a:pt x="275" y="131"/>
                    </a:lnTo>
                    <a:lnTo>
                      <a:pt x="272" y="137"/>
                    </a:lnTo>
                    <a:lnTo>
                      <a:pt x="267" y="143"/>
                    </a:lnTo>
                    <a:lnTo>
                      <a:pt x="258" y="147"/>
                    </a:lnTo>
                    <a:lnTo>
                      <a:pt x="240" y="129"/>
                    </a:lnTo>
                    <a:lnTo>
                      <a:pt x="216" y="114"/>
                    </a:lnTo>
                    <a:lnTo>
                      <a:pt x="184" y="100"/>
                    </a:lnTo>
                    <a:lnTo>
                      <a:pt x="150" y="89"/>
                    </a:lnTo>
                    <a:lnTo>
                      <a:pt x="113" y="78"/>
                    </a:lnTo>
                    <a:lnTo>
                      <a:pt x="79" y="66"/>
                    </a:lnTo>
                    <a:lnTo>
                      <a:pt x="47" y="54"/>
                    </a:lnTo>
                    <a:lnTo>
                      <a:pt x="22" y="39"/>
                    </a:lnTo>
                    <a:lnTo>
                      <a:pt x="8" y="22"/>
                    </a:lnTo>
                    <a:lnTo>
                      <a:pt x="0" y="0"/>
                    </a:lnTo>
                    <a:lnTo>
                      <a:pt x="35" y="2"/>
                    </a:lnTo>
                    <a:lnTo>
                      <a:pt x="69" y="6"/>
                    </a:lnTo>
                    <a:lnTo>
                      <a:pt x="101" y="11"/>
                    </a:lnTo>
                    <a:lnTo>
                      <a:pt x="130" y="18"/>
                    </a:lnTo>
                    <a:lnTo>
                      <a:pt x="160" y="27"/>
                    </a:lnTo>
                    <a:lnTo>
                      <a:pt x="184" y="36"/>
                    </a:lnTo>
                    <a:lnTo>
                      <a:pt x="209" y="48"/>
                    </a:lnTo>
                    <a:lnTo>
                      <a:pt x="231" y="59"/>
                    </a:lnTo>
                    <a:lnTo>
                      <a:pt x="250" y="73"/>
                    </a:lnTo>
                    <a:lnTo>
                      <a:pt x="265" y="86"/>
                    </a:lnTo>
                    <a:lnTo>
                      <a:pt x="265" y="86"/>
                    </a:lnTo>
                    <a:close/>
                  </a:path>
                </a:pathLst>
              </a:custGeom>
              <a:solidFill>
                <a:srgbClr val="00FF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528" name="Freeform 72"/>
              <p:cNvSpPr>
                <a:spLocks/>
              </p:cNvSpPr>
              <p:nvPr/>
            </p:nvSpPr>
            <p:spPr bwMode="auto">
              <a:xfrm>
                <a:off x="1611" y="3893"/>
                <a:ext cx="272" cy="151"/>
              </a:xfrm>
              <a:custGeom>
                <a:avLst/>
                <a:gdLst>
                  <a:gd name="T0" fmla="*/ 272 w 272"/>
                  <a:gd name="T1" fmla="*/ 151 h 151"/>
                  <a:gd name="T2" fmla="*/ 0 w 272"/>
                  <a:gd name="T3" fmla="*/ 0 h 151"/>
                  <a:gd name="T4" fmla="*/ 272 w 272"/>
                  <a:gd name="T5" fmla="*/ 144 h 151"/>
                  <a:gd name="T6" fmla="*/ 272 w 272"/>
                  <a:gd name="T7" fmla="*/ 151 h 151"/>
                  <a:gd name="T8" fmla="*/ 272 w 272"/>
                  <a:gd name="T9" fmla="*/ 151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2" h="151">
                    <a:moveTo>
                      <a:pt x="272" y="151"/>
                    </a:moveTo>
                    <a:lnTo>
                      <a:pt x="0" y="0"/>
                    </a:lnTo>
                    <a:lnTo>
                      <a:pt x="272" y="144"/>
                    </a:lnTo>
                    <a:lnTo>
                      <a:pt x="272" y="151"/>
                    </a:lnTo>
                    <a:lnTo>
                      <a:pt x="272" y="151"/>
                    </a:lnTo>
                    <a:close/>
                  </a:path>
                </a:pathLst>
              </a:custGeom>
              <a:solidFill>
                <a:srgbClr val="0019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529" name="Freeform 73"/>
              <p:cNvSpPr>
                <a:spLocks/>
              </p:cNvSpPr>
              <p:nvPr/>
            </p:nvSpPr>
            <p:spPr bwMode="auto">
              <a:xfrm>
                <a:off x="1824" y="4015"/>
                <a:ext cx="309" cy="109"/>
              </a:xfrm>
              <a:custGeom>
                <a:avLst/>
                <a:gdLst>
                  <a:gd name="T0" fmla="*/ 309 w 309"/>
                  <a:gd name="T1" fmla="*/ 25 h 109"/>
                  <a:gd name="T2" fmla="*/ 306 w 309"/>
                  <a:gd name="T3" fmla="*/ 37 h 109"/>
                  <a:gd name="T4" fmla="*/ 296 w 309"/>
                  <a:gd name="T5" fmla="*/ 46 h 109"/>
                  <a:gd name="T6" fmla="*/ 284 w 309"/>
                  <a:gd name="T7" fmla="*/ 54 h 109"/>
                  <a:gd name="T8" fmla="*/ 267 w 309"/>
                  <a:gd name="T9" fmla="*/ 62 h 109"/>
                  <a:gd name="T10" fmla="*/ 250 w 309"/>
                  <a:gd name="T11" fmla="*/ 68 h 109"/>
                  <a:gd name="T12" fmla="*/ 230 w 309"/>
                  <a:gd name="T13" fmla="*/ 75 h 109"/>
                  <a:gd name="T14" fmla="*/ 208 w 309"/>
                  <a:gd name="T15" fmla="*/ 80 h 109"/>
                  <a:gd name="T16" fmla="*/ 186 w 309"/>
                  <a:gd name="T17" fmla="*/ 85 h 109"/>
                  <a:gd name="T18" fmla="*/ 167 w 309"/>
                  <a:gd name="T19" fmla="*/ 91 h 109"/>
                  <a:gd name="T20" fmla="*/ 147 w 309"/>
                  <a:gd name="T21" fmla="*/ 96 h 109"/>
                  <a:gd name="T22" fmla="*/ 135 w 309"/>
                  <a:gd name="T23" fmla="*/ 99 h 109"/>
                  <a:gd name="T24" fmla="*/ 122 w 309"/>
                  <a:gd name="T25" fmla="*/ 102 h 109"/>
                  <a:gd name="T26" fmla="*/ 110 w 309"/>
                  <a:gd name="T27" fmla="*/ 103 h 109"/>
                  <a:gd name="T28" fmla="*/ 95 w 309"/>
                  <a:gd name="T29" fmla="*/ 105 h 109"/>
                  <a:gd name="T30" fmla="*/ 83 w 309"/>
                  <a:gd name="T31" fmla="*/ 107 h 109"/>
                  <a:gd name="T32" fmla="*/ 69 w 309"/>
                  <a:gd name="T33" fmla="*/ 108 h 109"/>
                  <a:gd name="T34" fmla="*/ 54 w 309"/>
                  <a:gd name="T35" fmla="*/ 108 h 109"/>
                  <a:gd name="T36" fmla="*/ 39 w 309"/>
                  <a:gd name="T37" fmla="*/ 109 h 109"/>
                  <a:gd name="T38" fmla="*/ 24 w 309"/>
                  <a:gd name="T39" fmla="*/ 109 h 109"/>
                  <a:gd name="T40" fmla="*/ 7 w 309"/>
                  <a:gd name="T41" fmla="*/ 108 h 109"/>
                  <a:gd name="T42" fmla="*/ 0 w 309"/>
                  <a:gd name="T43" fmla="*/ 93 h 109"/>
                  <a:gd name="T44" fmla="*/ 5 w 309"/>
                  <a:gd name="T45" fmla="*/ 81 h 109"/>
                  <a:gd name="T46" fmla="*/ 17 w 309"/>
                  <a:gd name="T47" fmla="*/ 71 h 109"/>
                  <a:gd name="T48" fmla="*/ 37 w 309"/>
                  <a:gd name="T49" fmla="*/ 63 h 109"/>
                  <a:gd name="T50" fmla="*/ 64 w 309"/>
                  <a:gd name="T51" fmla="*/ 56 h 109"/>
                  <a:gd name="T52" fmla="*/ 93 w 309"/>
                  <a:gd name="T53" fmla="*/ 51 h 109"/>
                  <a:gd name="T54" fmla="*/ 122 w 309"/>
                  <a:gd name="T55" fmla="*/ 45 h 109"/>
                  <a:gd name="T56" fmla="*/ 152 w 309"/>
                  <a:gd name="T57" fmla="*/ 39 h 109"/>
                  <a:gd name="T58" fmla="*/ 181 w 309"/>
                  <a:gd name="T59" fmla="*/ 33 h 109"/>
                  <a:gd name="T60" fmla="*/ 203 w 309"/>
                  <a:gd name="T61" fmla="*/ 25 h 109"/>
                  <a:gd name="T62" fmla="*/ 216 w 309"/>
                  <a:gd name="T63" fmla="*/ 21 h 109"/>
                  <a:gd name="T64" fmla="*/ 230 w 309"/>
                  <a:gd name="T65" fmla="*/ 16 h 109"/>
                  <a:gd name="T66" fmla="*/ 245 w 309"/>
                  <a:gd name="T67" fmla="*/ 11 h 109"/>
                  <a:gd name="T68" fmla="*/ 257 w 309"/>
                  <a:gd name="T69" fmla="*/ 6 h 109"/>
                  <a:gd name="T70" fmla="*/ 272 w 309"/>
                  <a:gd name="T71" fmla="*/ 3 h 109"/>
                  <a:gd name="T72" fmla="*/ 284 w 309"/>
                  <a:gd name="T73" fmla="*/ 0 h 109"/>
                  <a:gd name="T74" fmla="*/ 294 w 309"/>
                  <a:gd name="T75" fmla="*/ 1 h 109"/>
                  <a:gd name="T76" fmla="*/ 301 w 309"/>
                  <a:gd name="T77" fmla="*/ 6 h 109"/>
                  <a:gd name="T78" fmla="*/ 309 w 309"/>
                  <a:gd name="T79" fmla="*/ 14 h 109"/>
                  <a:gd name="T80" fmla="*/ 309 w 309"/>
                  <a:gd name="T81" fmla="*/ 25 h 109"/>
                  <a:gd name="T82" fmla="*/ 309 w 309"/>
                  <a:gd name="T83" fmla="*/ 25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309" h="109">
                    <a:moveTo>
                      <a:pt x="309" y="25"/>
                    </a:moveTo>
                    <a:lnTo>
                      <a:pt x="306" y="37"/>
                    </a:lnTo>
                    <a:lnTo>
                      <a:pt x="296" y="46"/>
                    </a:lnTo>
                    <a:lnTo>
                      <a:pt x="284" y="54"/>
                    </a:lnTo>
                    <a:lnTo>
                      <a:pt x="267" y="62"/>
                    </a:lnTo>
                    <a:lnTo>
                      <a:pt x="250" y="68"/>
                    </a:lnTo>
                    <a:lnTo>
                      <a:pt x="230" y="75"/>
                    </a:lnTo>
                    <a:lnTo>
                      <a:pt x="208" y="80"/>
                    </a:lnTo>
                    <a:lnTo>
                      <a:pt x="186" y="85"/>
                    </a:lnTo>
                    <a:lnTo>
                      <a:pt x="167" y="91"/>
                    </a:lnTo>
                    <a:lnTo>
                      <a:pt x="147" y="96"/>
                    </a:lnTo>
                    <a:lnTo>
                      <a:pt x="135" y="99"/>
                    </a:lnTo>
                    <a:lnTo>
                      <a:pt x="122" y="102"/>
                    </a:lnTo>
                    <a:lnTo>
                      <a:pt x="110" y="103"/>
                    </a:lnTo>
                    <a:lnTo>
                      <a:pt x="95" y="105"/>
                    </a:lnTo>
                    <a:lnTo>
                      <a:pt x="83" y="107"/>
                    </a:lnTo>
                    <a:lnTo>
                      <a:pt x="69" y="108"/>
                    </a:lnTo>
                    <a:lnTo>
                      <a:pt x="54" y="108"/>
                    </a:lnTo>
                    <a:lnTo>
                      <a:pt x="39" y="109"/>
                    </a:lnTo>
                    <a:lnTo>
                      <a:pt x="24" y="109"/>
                    </a:lnTo>
                    <a:lnTo>
                      <a:pt x="7" y="108"/>
                    </a:lnTo>
                    <a:lnTo>
                      <a:pt x="0" y="93"/>
                    </a:lnTo>
                    <a:lnTo>
                      <a:pt x="5" y="81"/>
                    </a:lnTo>
                    <a:lnTo>
                      <a:pt x="17" y="71"/>
                    </a:lnTo>
                    <a:lnTo>
                      <a:pt x="37" y="63"/>
                    </a:lnTo>
                    <a:lnTo>
                      <a:pt x="64" y="56"/>
                    </a:lnTo>
                    <a:lnTo>
                      <a:pt x="93" y="51"/>
                    </a:lnTo>
                    <a:lnTo>
                      <a:pt x="122" y="45"/>
                    </a:lnTo>
                    <a:lnTo>
                      <a:pt x="152" y="39"/>
                    </a:lnTo>
                    <a:lnTo>
                      <a:pt x="181" y="33"/>
                    </a:lnTo>
                    <a:lnTo>
                      <a:pt x="203" y="25"/>
                    </a:lnTo>
                    <a:lnTo>
                      <a:pt x="216" y="21"/>
                    </a:lnTo>
                    <a:lnTo>
                      <a:pt x="230" y="16"/>
                    </a:lnTo>
                    <a:lnTo>
                      <a:pt x="245" y="11"/>
                    </a:lnTo>
                    <a:lnTo>
                      <a:pt x="257" y="6"/>
                    </a:lnTo>
                    <a:lnTo>
                      <a:pt x="272" y="3"/>
                    </a:lnTo>
                    <a:lnTo>
                      <a:pt x="284" y="0"/>
                    </a:lnTo>
                    <a:lnTo>
                      <a:pt x="294" y="1"/>
                    </a:lnTo>
                    <a:lnTo>
                      <a:pt x="301" y="6"/>
                    </a:lnTo>
                    <a:lnTo>
                      <a:pt x="309" y="14"/>
                    </a:lnTo>
                    <a:lnTo>
                      <a:pt x="309" y="25"/>
                    </a:lnTo>
                    <a:lnTo>
                      <a:pt x="309" y="25"/>
                    </a:lnTo>
                    <a:close/>
                  </a:path>
                </a:pathLst>
              </a:custGeom>
              <a:solidFill>
                <a:srgbClr val="D18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530" name="Freeform 74"/>
              <p:cNvSpPr>
                <a:spLocks/>
              </p:cNvSpPr>
              <p:nvPr/>
            </p:nvSpPr>
            <p:spPr bwMode="auto">
              <a:xfrm>
                <a:off x="1839" y="4058"/>
                <a:ext cx="451" cy="176"/>
              </a:xfrm>
              <a:custGeom>
                <a:avLst/>
                <a:gdLst>
                  <a:gd name="T0" fmla="*/ 345 w 451"/>
                  <a:gd name="T1" fmla="*/ 0 h 176"/>
                  <a:gd name="T2" fmla="*/ 355 w 451"/>
                  <a:gd name="T3" fmla="*/ 14 h 176"/>
                  <a:gd name="T4" fmla="*/ 367 w 451"/>
                  <a:gd name="T5" fmla="*/ 27 h 176"/>
                  <a:gd name="T6" fmla="*/ 384 w 451"/>
                  <a:gd name="T7" fmla="*/ 41 h 176"/>
                  <a:gd name="T8" fmla="*/ 404 w 451"/>
                  <a:gd name="T9" fmla="*/ 53 h 176"/>
                  <a:gd name="T10" fmla="*/ 421 w 451"/>
                  <a:gd name="T11" fmla="*/ 66 h 176"/>
                  <a:gd name="T12" fmla="*/ 436 w 451"/>
                  <a:gd name="T13" fmla="*/ 80 h 176"/>
                  <a:gd name="T14" fmla="*/ 446 w 451"/>
                  <a:gd name="T15" fmla="*/ 93 h 176"/>
                  <a:gd name="T16" fmla="*/ 451 w 451"/>
                  <a:gd name="T17" fmla="*/ 107 h 176"/>
                  <a:gd name="T18" fmla="*/ 443 w 451"/>
                  <a:gd name="T19" fmla="*/ 123 h 176"/>
                  <a:gd name="T20" fmla="*/ 426 w 451"/>
                  <a:gd name="T21" fmla="*/ 139 h 176"/>
                  <a:gd name="T22" fmla="*/ 409 w 451"/>
                  <a:gd name="T23" fmla="*/ 148 h 176"/>
                  <a:gd name="T24" fmla="*/ 389 w 451"/>
                  <a:gd name="T25" fmla="*/ 156 h 176"/>
                  <a:gd name="T26" fmla="*/ 370 w 451"/>
                  <a:gd name="T27" fmla="*/ 162 h 176"/>
                  <a:gd name="T28" fmla="*/ 348 w 451"/>
                  <a:gd name="T29" fmla="*/ 168 h 176"/>
                  <a:gd name="T30" fmla="*/ 328 w 451"/>
                  <a:gd name="T31" fmla="*/ 171 h 176"/>
                  <a:gd name="T32" fmla="*/ 306 w 451"/>
                  <a:gd name="T33" fmla="*/ 173 h 176"/>
                  <a:gd name="T34" fmla="*/ 284 w 451"/>
                  <a:gd name="T35" fmla="*/ 176 h 176"/>
                  <a:gd name="T36" fmla="*/ 262 w 451"/>
                  <a:gd name="T37" fmla="*/ 176 h 176"/>
                  <a:gd name="T38" fmla="*/ 240 w 451"/>
                  <a:gd name="T39" fmla="*/ 174 h 176"/>
                  <a:gd name="T40" fmla="*/ 220 w 451"/>
                  <a:gd name="T41" fmla="*/ 171 h 176"/>
                  <a:gd name="T42" fmla="*/ 196 w 451"/>
                  <a:gd name="T43" fmla="*/ 165 h 176"/>
                  <a:gd name="T44" fmla="*/ 171 w 451"/>
                  <a:gd name="T45" fmla="*/ 158 h 176"/>
                  <a:gd name="T46" fmla="*/ 147 w 451"/>
                  <a:gd name="T47" fmla="*/ 152 h 176"/>
                  <a:gd name="T48" fmla="*/ 122 w 451"/>
                  <a:gd name="T49" fmla="*/ 145 h 176"/>
                  <a:gd name="T50" fmla="*/ 98 w 451"/>
                  <a:gd name="T51" fmla="*/ 137 h 176"/>
                  <a:gd name="T52" fmla="*/ 76 w 451"/>
                  <a:gd name="T53" fmla="*/ 128 h 176"/>
                  <a:gd name="T54" fmla="*/ 54 w 451"/>
                  <a:gd name="T55" fmla="*/ 118 h 176"/>
                  <a:gd name="T56" fmla="*/ 34 w 451"/>
                  <a:gd name="T57" fmla="*/ 108 h 176"/>
                  <a:gd name="T58" fmla="*/ 17 w 451"/>
                  <a:gd name="T59" fmla="*/ 98 h 176"/>
                  <a:gd name="T60" fmla="*/ 0 w 451"/>
                  <a:gd name="T61" fmla="*/ 85 h 176"/>
                  <a:gd name="T62" fmla="*/ 41 w 451"/>
                  <a:gd name="T63" fmla="*/ 85 h 176"/>
                  <a:gd name="T64" fmla="*/ 80 w 451"/>
                  <a:gd name="T65" fmla="*/ 81 h 176"/>
                  <a:gd name="T66" fmla="*/ 120 w 451"/>
                  <a:gd name="T67" fmla="*/ 75 h 176"/>
                  <a:gd name="T68" fmla="*/ 154 w 451"/>
                  <a:gd name="T69" fmla="*/ 67 h 176"/>
                  <a:gd name="T70" fmla="*/ 191 w 451"/>
                  <a:gd name="T71" fmla="*/ 57 h 176"/>
                  <a:gd name="T72" fmla="*/ 223 w 451"/>
                  <a:gd name="T73" fmla="*/ 46 h 176"/>
                  <a:gd name="T74" fmla="*/ 257 w 451"/>
                  <a:gd name="T75" fmla="*/ 35 h 176"/>
                  <a:gd name="T76" fmla="*/ 286 w 451"/>
                  <a:gd name="T77" fmla="*/ 22 h 176"/>
                  <a:gd name="T78" fmla="*/ 318 w 451"/>
                  <a:gd name="T79" fmla="*/ 11 h 176"/>
                  <a:gd name="T80" fmla="*/ 345 w 451"/>
                  <a:gd name="T81" fmla="*/ 0 h 176"/>
                  <a:gd name="T82" fmla="*/ 345 w 451"/>
                  <a:gd name="T83" fmla="*/ 0 h 1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51" h="176">
                    <a:moveTo>
                      <a:pt x="345" y="0"/>
                    </a:moveTo>
                    <a:lnTo>
                      <a:pt x="355" y="14"/>
                    </a:lnTo>
                    <a:lnTo>
                      <a:pt x="367" y="27"/>
                    </a:lnTo>
                    <a:lnTo>
                      <a:pt x="384" y="41"/>
                    </a:lnTo>
                    <a:lnTo>
                      <a:pt x="404" y="53"/>
                    </a:lnTo>
                    <a:lnTo>
                      <a:pt x="421" y="66"/>
                    </a:lnTo>
                    <a:lnTo>
                      <a:pt x="436" y="80"/>
                    </a:lnTo>
                    <a:lnTo>
                      <a:pt x="446" y="93"/>
                    </a:lnTo>
                    <a:lnTo>
                      <a:pt x="451" y="107"/>
                    </a:lnTo>
                    <a:lnTo>
                      <a:pt x="443" y="123"/>
                    </a:lnTo>
                    <a:lnTo>
                      <a:pt x="426" y="139"/>
                    </a:lnTo>
                    <a:lnTo>
                      <a:pt x="409" y="148"/>
                    </a:lnTo>
                    <a:lnTo>
                      <a:pt x="389" y="156"/>
                    </a:lnTo>
                    <a:lnTo>
                      <a:pt x="370" y="162"/>
                    </a:lnTo>
                    <a:lnTo>
                      <a:pt x="348" y="168"/>
                    </a:lnTo>
                    <a:lnTo>
                      <a:pt x="328" y="171"/>
                    </a:lnTo>
                    <a:lnTo>
                      <a:pt x="306" y="173"/>
                    </a:lnTo>
                    <a:lnTo>
                      <a:pt x="284" y="176"/>
                    </a:lnTo>
                    <a:lnTo>
                      <a:pt x="262" y="176"/>
                    </a:lnTo>
                    <a:lnTo>
                      <a:pt x="240" y="174"/>
                    </a:lnTo>
                    <a:lnTo>
                      <a:pt x="220" y="171"/>
                    </a:lnTo>
                    <a:lnTo>
                      <a:pt x="196" y="165"/>
                    </a:lnTo>
                    <a:lnTo>
                      <a:pt x="171" y="158"/>
                    </a:lnTo>
                    <a:lnTo>
                      <a:pt x="147" y="152"/>
                    </a:lnTo>
                    <a:lnTo>
                      <a:pt x="122" y="145"/>
                    </a:lnTo>
                    <a:lnTo>
                      <a:pt x="98" y="137"/>
                    </a:lnTo>
                    <a:lnTo>
                      <a:pt x="76" y="128"/>
                    </a:lnTo>
                    <a:lnTo>
                      <a:pt x="54" y="118"/>
                    </a:lnTo>
                    <a:lnTo>
                      <a:pt x="34" y="108"/>
                    </a:lnTo>
                    <a:lnTo>
                      <a:pt x="17" y="98"/>
                    </a:lnTo>
                    <a:lnTo>
                      <a:pt x="0" y="85"/>
                    </a:lnTo>
                    <a:lnTo>
                      <a:pt x="41" y="85"/>
                    </a:lnTo>
                    <a:lnTo>
                      <a:pt x="80" y="81"/>
                    </a:lnTo>
                    <a:lnTo>
                      <a:pt x="120" y="75"/>
                    </a:lnTo>
                    <a:lnTo>
                      <a:pt x="154" y="67"/>
                    </a:lnTo>
                    <a:lnTo>
                      <a:pt x="191" y="57"/>
                    </a:lnTo>
                    <a:lnTo>
                      <a:pt x="223" y="46"/>
                    </a:lnTo>
                    <a:lnTo>
                      <a:pt x="257" y="35"/>
                    </a:lnTo>
                    <a:lnTo>
                      <a:pt x="286" y="22"/>
                    </a:lnTo>
                    <a:lnTo>
                      <a:pt x="318" y="11"/>
                    </a:lnTo>
                    <a:lnTo>
                      <a:pt x="345" y="0"/>
                    </a:lnTo>
                    <a:lnTo>
                      <a:pt x="345" y="0"/>
                    </a:lnTo>
                    <a:close/>
                  </a:path>
                </a:pathLst>
              </a:custGeom>
              <a:solidFill>
                <a:srgbClr val="B34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47531" name="Group 75"/>
              <p:cNvGrpSpPr>
                <a:grpSpLocks/>
              </p:cNvGrpSpPr>
              <p:nvPr/>
            </p:nvGrpSpPr>
            <p:grpSpPr bwMode="auto">
              <a:xfrm rot="-665025">
                <a:off x="1241" y="3611"/>
                <a:ext cx="1166" cy="666"/>
                <a:chOff x="1226" y="3481"/>
                <a:chExt cx="1166" cy="666"/>
              </a:xfrm>
            </p:grpSpPr>
            <p:sp>
              <p:nvSpPr>
                <p:cNvPr id="147532" name="Freeform 76"/>
                <p:cNvSpPr>
                  <a:spLocks/>
                </p:cNvSpPr>
                <p:nvPr/>
              </p:nvSpPr>
              <p:spPr bwMode="auto">
                <a:xfrm>
                  <a:off x="1439" y="3481"/>
                  <a:ext cx="892" cy="666"/>
                </a:xfrm>
                <a:custGeom>
                  <a:avLst/>
                  <a:gdLst>
                    <a:gd name="T0" fmla="*/ 620 w 892"/>
                    <a:gd name="T1" fmla="*/ 342 h 666"/>
                    <a:gd name="T2" fmla="*/ 622 w 892"/>
                    <a:gd name="T3" fmla="*/ 394 h 666"/>
                    <a:gd name="T4" fmla="*/ 637 w 892"/>
                    <a:gd name="T5" fmla="*/ 448 h 666"/>
                    <a:gd name="T6" fmla="*/ 676 w 892"/>
                    <a:gd name="T7" fmla="*/ 496 h 666"/>
                    <a:gd name="T8" fmla="*/ 755 w 892"/>
                    <a:gd name="T9" fmla="*/ 534 h 666"/>
                    <a:gd name="T10" fmla="*/ 828 w 892"/>
                    <a:gd name="T11" fmla="*/ 557 h 666"/>
                    <a:gd name="T12" fmla="*/ 858 w 892"/>
                    <a:gd name="T13" fmla="*/ 578 h 666"/>
                    <a:gd name="T14" fmla="*/ 882 w 892"/>
                    <a:gd name="T15" fmla="*/ 602 h 666"/>
                    <a:gd name="T16" fmla="*/ 892 w 892"/>
                    <a:gd name="T17" fmla="*/ 628 h 666"/>
                    <a:gd name="T18" fmla="*/ 882 w 892"/>
                    <a:gd name="T19" fmla="*/ 654 h 666"/>
                    <a:gd name="T20" fmla="*/ 850 w 892"/>
                    <a:gd name="T21" fmla="*/ 647 h 666"/>
                    <a:gd name="T22" fmla="*/ 809 w 892"/>
                    <a:gd name="T23" fmla="*/ 608 h 666"/>
                    <a:gd name="T24" fmla="*/ 762 w 892"/>
                    <a:gd name="T25" fmla="*/ 568 h 666"/>
                    <a:gd name="T26" fmla="*/ 711 w 892"/>
                    <a:gd name="T27" fmla="*/ 530 h 666"/>
                    <a:gd name="T28" fmla="*/ 649 w 892"/>
                    <a:gd name="T29" fmla="*/ 496 h 666"/>
                    <a:gd name="T30" fmla="*/ 598 w 892"/>
                    <a:gd name="T31" fmla="*/ 464 h 666"/>
                    <a:gd name="T32" fmla="*/ 583 w 892"/>
                    <a:gd name="T33" fmla="*/ 426 h 666"/>
                    <a:gd name="T34" fmla="*/ 586 w 892"/>
                    <a:gd name="T35" fmla="*/ 388 h 666"/>
                    <a:gd name="T36" fmla="*/ 590 w 892"/>
                    <a:gd name="T37" fmla="*/ 349 h 666"/>
                    <a:gd name="T38" fmla="*/ 586 w 892"/>
                    <a:gd name="T39" fmla="*/ 310 h 666"/>
                    <a:gd name="T40" fmla="*/ 541 w 892"/>
                    <a:gd name="T41" fmla="*/ 256 h 666"/>
                    <a:gd name="T42" fmla="*/ 463 w 892"/>
                    <a:gd name="T43" fmla="*/ 186 h 666"/>
                    <a:gd name="T44" fmla="*/ 358 w 892"/>
                    <a:gd name="T45" fmla="*/ 120 h 666"/>
                    <a:gd name="T46" fmla="*/ 230 w 892"/>
                    <a:gd name="T47" fmla="*/ 64 h 666"/>
                    <a:gd name="T48" fmla="*/ 83 w 892"/>
                    <a:gd name="T49" fmla="*/ 24 h 666"/>
                    <a:gd name="T50" fmla="*/ 37 w 892"/>
                    <a:gd name="T51" fmla="*/ 2 h 666"/>
                    <a:gd name="T52" fmla="*/ 108 w 892"/>
                    <a:gd name="T53" fmla="*/ 2 h 666"/>
                    <a:gd name="T54" fmla="*/ 179 w 892"/>
                    <a:gd name="T55" fmla="*/ 18 h 666"/>
                    <a:gd name="T56" fmla="*/ 245 w 892"/>
                    <a:gd name="T57" fmla="*/ 42 h 666"/>
                    <a:gd name="T58" fmla="*/ 306 w 892"/>
                    <a:gd name="T59" fmla="*/ 68 h 666"/>
                    <a:gd name="T60" fmla="*/ 367 w 892"/>
                    <a:gd name="T61" fmla="*/ 101 h 666"/>
                    <a:gd name="T62" fmla="*/ 434 w 892"/>
                    <a:gd name="T63" fmla="*/ 146 h 666"/>
                    <a:gd name="T64" fmla="*/ 497 w 892"/>
                    <a:gd name="T65" fmla="*/ 193 h 666"/>
                    <a:gd name="T66" fmla="*/ 551 w 892"/>
                    <a:gd name="T67" fmla="*/ 241 h 666"/>
                    <a:gd name="T68" fmla="*/ 598 w 892"/>
                    <a:gd name="T69" fmla="*/ 290 h 666"/>
                    <a:gd name="T70" fmla="*/ 617 w 892"/>
                    <a:gd name="T71" fmla="*/ 317 h 6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892" h="666">
                      <a:moveTo>
                        <a:pt x="617" y="316"/>
                      </a:moveTo>
                      <a:lnTo>
                        <a:pt x="620" y="342"/>
                      </a:lnTo>
                      <a:lnTo>
                        <a:pt x="620" y="368"/>
                      </a:lnTo>
                      <a:lnTo>
                        <a:pt x="622" y="394"/>
                      </a:lnTo>
                      <a:lnTo>
                        <a:pt x="627" y="422"/>
                      </a:lnTo>
                      <a:lnTo>
                        <a:pt x="637" y="448"/>
                      </a:lnTo>
                      <a:lnTo>
                        <a:pt x="652" y="473"/>
                      </a:lnTo>
                      <a:lnTo>
                        <a:pt x="676" y="496"/>
                      </a:lnTo>
                      <a:lnTo>
                        <a:pt x="711" y="517"/>
                      </a:lnTo>
                      <a:lnTo>
                        <a:pt x="755" y="534"/>
                      </a:lnTo>
                      <a:lnTo>
                        <a:pt x="811" y="546"/>
                      </a:lnTo>
                      <a:lnTo>
                        <a:pt x="828" y="557"/>
                      </a:lnTo>
                      <a:lnTo>
                        <a:pt x="845" y="567"/>
                      </a:lnTo>
                      <a:lnTo>
                        <a:pt x="858" y="578"/>
                      </a:lnTo>
                      <a:lnTo>
                        <a:pt x="872" y="590"/>
                      </a:lnTo>
                      <a:lnTo>
                        <a:pt x="882" y="602"/>
                      </a:lnTo>
                      <a:lnTo>
                        <a:pt x="890" y="615"/>
                      </a:lnTo>
                      <a:lnTo>
                        <a:pt x="892" y="628"/>
                      </a:lnTo>
                      <a:lnTo>
                        <a:pt x="890" y="640"/>
                      </a:lnTo>
                      <a:lnTo>
                        <a:pt x="882" y="654"/>
                      </a:lnTo>
                      <a:lnTo>
                        <a:pt x="870" y="666"/>
                      </a:lnTo>
                      <a:lnTo>
                        <a:pt x="850" y="647"/>
                      </a:lnTo>
                      <a:lnTo>
                        <a:pt x="831" y="628"/>
                      </a:lnTo>
                      <a:lnTo>
                        <a:pt x="809" y="608"/>
                      </a:lnTo>
                      <a:lnTo>
                        <a:pt x="787" y="589"/>
                      </a:lnTo>
                      <a:lnTo>
                        <a:pt x="762" y="568"/>
                      </a:lnTo>
                      <a:lnTo>
                        <a:pt x="738" y="550"/>
                      </a:lnTo>
                      <a:lnTo>
                        <a:pt x="711" y="530"/>
                      </a:lnTo>
                      <a:lnTo>
                        <a:pt x="681" y="513"/>
                      </a:lnTo>
                      <a:lnTo>
                        <a:pt x="649" y="496"/>
                      </a:lnTo>
                      <a:lnTo>
                        <a:pt x="617" y="481"/>
                      </a:lnTo>
                      <a:lnTo>
                        <a:pt x="598" y="464"/>
                      </a:lnTo>
                      <a:lnTo>
                        <a:pt x="588" y="446"/>
                      </a:lnTo>
                      <a:lnTo>
                        <a:pt x="583" y="426"/>
                      </a:lnTo>
                      <a:lnTo>
                        <a:pt x="583" y="407"/>
                      </a:lnTo>
                      <a:lnTo>
                        <a:pt x="586" y="388"/>
                      </a:lnTo>
                      <a:lnTo>
                        <a:pt x="588" y="368"/>
                      </a:lnTo>
                      <a:lnTo>
                        <a:pt x="590" y="349"/>
                      </a:lnTo>
                      <a:lnTo>
                        <a:pt x="590" y="329"/>
                      </a:lnTo>
                      <a:lnTo>
                        <a:pt x="586" y="310"/>
                      </a:lnTo>
                      <a:lnTo>
                        <a:pt x="573" y="290"/>
                      </a:lnTo>
                      <a:lnTo>
                        <a:pt x="541" y="256"/>
                      </a:lnTo>
                      <a:lnTo>
                        <a:pt x="505" y="221"/>
                      </a:lnTo>
                      <a:lnTo>
                        <a:pt x="463" y="186"/>
                      </a:lnTo>
                      <a:lnTo>
                        <a:pt x="414" y="152"/>
                      </a:lnTo>
                      <a:lnTo>
                        <a:pt x="358" y="120"/>
                      </a:lnTo>
                      <a:lnTo>
                        <a:pt x="296" y="90"/>
                      </a:lnTo>
                      <a:lnTo>
                        <a:pt x="230" y="64"/>
                      </a:lnTo>
                      <a:lnTo>
                        <a:pt x="159" y="42"/>
                      </a:lnTo>
                      <a:lnTo>
                        <a:pt x="83" y="24"/>
                      </a:lnTo>
                      <a:lnTo>
                        <a:pt x="0" y="12"/>
                      </a:lnTo>
                      <a:lnTo>
                        <a:pt x="37" y="2"/>
                      </a:lnTo>
                      <a:lnTo>
                        <a:pt x="73" y="0"/>
                      </a:lnTo>
                      <a:lnTo>
                        <a:pt x="108" y="2"/>
                      </a:lnTo>
                      <a:lnTo>
                        <a:pt x="144" y="9"/>
                      </a:lnTo>
                      <a:lnTo>
                        <a:pt x="179" y="18"/>
                      </a:lnTo>
                      <a:lnTo>
                        <a:pt x="211" y="30"/>
                      </a:lnTo>
                      <a:lnTo>
                        <a:pt x="245" y="42"/>
                      </a:lnTo>
                      <a:lnTo>
                        <a:pt x="277" y="56"/>
                      </a:lnTo>
                      <a:lnTo>
                        <a:pt x="306" y="68"/>
                      </a:lnTo>
                      <a:lnTo>
                        <a:pt x="333" y="78"/>
                      </a:lnTo>
                      <a:lnTo>
                        <a:pt x="367" y="101"/>
                      </a:lnTo>
                      <a:lnTo>
                        <a:pt x="402" y="124"/>
                      </a:lnTo>
                      <a:lnTo>
                        <a:pt x="434" y="146"/>
                      </a:lnTo>
                      <a:lnTo>
                        <a:pt x="465" y="169"/>
                      </a:lnTo>
                      <a:lnTo>
                        <a:pt x="497" y="193"/>
                      </a:lnTo>
                      <a:lnTo>
                        <a:pt x="524" y="216"/>
                      </a:lnTo>
                      <a:lnTo>
                        <a:pt x="551" y="241"/>
                      </a:lnTo>
                      <a:lnTo>
                        <a:pt x="576" y="265"/>
                      </a:lnTo>
                      <a:lnTo>
                        <a:pt x="598" y="290"/>
                      </a:lnTo>
                      <a:lnTo>
                        <a:pt x="617" y="317"/>
                      </a:lnTo>
                      <a:lnTo>
                        <a:pt x="617" y="317"/>
                      </a:lnTo>
                      <a:lnTo>
                        <a:pt x="617" y="316"/>
                      </a:lnTo>
                      <a:close/>
                    </a:path>
                  </a:pathLst>
                </a:custGeom>
                <a:solidFill>
                  <a:srgbClr val="D1843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7533" name="Freeform 77"/>
                <p:cNvSpPr>
                  <a:spLocks/>
                </p:cNvSpPr>
                <p:nvPr/>
              </p:nvSpPr>
              <p:spPr bwMode="auto">
                <a:xfrm>
                  <a:off x="1632" y="3483"/>
                  <a:ext cx="760" cy="603"/>
                </a:xfrm>
                <a:custGeom>
                  <a:avLst/>
                  <a:gdLst>
                    <a:gd name="T0" fmla="*/ 378 w 760"/>
                    <a:gd name="T1" fmla="*/ 139 h 603"/>
                    <a:gd name="T2" fmla="*/ 417 w 760"/>
                    <a:gd name="T3" fmla="*/ 188 h 603"/>
                    <a:gd name="T4" fmla="*/ 447 w 760"/>
                    <a:gd name="T5" fmla="*/ 244 h 603"/>
                    <a:gd name="T6" fmla="*/ 471 w 760"/>
                    <a:gd name="T7" fmla="*/ 303 h 603"/>
                    <a:gd name="T8" fmla="*/ 491 w 760"/>
                    <a:gd name="T9" fmla="*/ 363 h 603"/>
                    <a:gd name="T10" fmla="*/ 508 w 760"/>
                    <a:gd name="T11" fmla="*/ 402 h 603"/>
                    <a:gd name="T12" fmla="*/ 520 w 760"/>
                    <a:gd name="T13" fmla="*/ 421 h 603"/>
                    <a:gd name="T14" fmla="*/ 527 w 760"/>
                    <a:gd name="T15" fmla="*/ 442 h 603"/>
                    <a:gd name="T16" fmla="*/ 542 w 760"/>
                    <a:gd name="T17" fmla="*/ 460 h 603"/>
                    <a:gd name="T18" fmla="*/ 562 w 760"/>
                    <a:gd name="T19" fmla="*/ 476 h 603"/>
                    <a:gd name="T20" fmla="*/ 579 w 760"/>
                    <a:gd name="T21" fmla="*/ 482 h 603"/>
                    <a:gd name="T22" fmla="*/ 581 w 760"/>
                    <a:gd name="T23" fmla="*/ 478 h 603"/>
                    <a:gd name="T24" fmla="*/ 584 w 760"/>
                    <a:gd name="T25" fmla="*/ 474 h 603"/>
                    <a:gd name="T26" fmla="*/ 581 w 760"/>
                    <a:gd name="T27" fmla="*/ 469 h 603"/>
                    <a:gd name="T28" fmla="*/ 581 w 760"/>
                    <a:gd name="T29" fmla="*/ 464 h 603"/>
                    <a:gd name="T30" fmla="*/ 606 w 760"/>
                    <a:gd name="T31" fmla="*/ 466 h 603"/>
                    <a:gd name="T32" fmla="*/ 645 w 760"/>
                    <a:gd name="T33" fmla="*/ 476 h 603"/>
                    <a:gd name="T34" fmla="*/ 679 w 760"/>
                    <a:gd name="T35" fmla="*/ 490 h 603"/>
                    <a:gd name="T36" fmla="*/ 711 w 760"/>
                    <a:gd name="T37" fmla="*/ 506 h 603"/>
                    <a:gd name="T38" fmla="*/ 738 w 760"/>
                    <a:gd name="T39" fmla="*/ 524 h 603"/>
                    <a:gd name="T40" fmla="*/ 755 w 760"/>
                    <a:gd name="T41" fmla="*/ 540 h 603"/>
                    <a:gd name="T42" fmla="*/ 760 w 760"/>
                    <a:gd name="T43" fmla="*/ 555 h 603"/>
                    <a:gd name="T44" fmla="*/ 755 w 760"/>
                    <a:gd name="T45" fmla="*/ 568 h 603"/>
                    <a:gd name="T46" fmla="*/ 748 w 760"/>
                    <a:gd name="T47" fmla="*/ 583 h 603"/>
                    <a:gd name="T48" fmla="*/ 738 w 760"/>
                    <a:gd name="T49" fmla="*/ 596 h 603"/>
                    <a:gd name="T50" fmla="*/ 719 w 760"/>
                    <a:gd name="T51" fmla="*/ 587 h 603"/>
                    <a:gd name="T52" fmla="*/ 677 w 760"/>
                    <a:gd name="T53" fmla="*/ 557 h 603"/>
                    <a:gd name="T54" fmla="*/ 628 w 760"/>
                    <a:gd name="T55" fmla="*/ 530 h 603"/>
                    <a:gd name="T56" fmla="*/ 572 w 760"/>
                    <a:gd name="T57" fmla="*/ 503 h 603"/>
                    <a:gd name="T58" fmla="*/ 515 w 760"/>
                    <a:gd name="T59" fmla="*/ 478 h 603"/>
                    <a:gd name="T60" fmla="*/ 491 w 760"/>
                    <a:gd name="T61" fmla="*/ 416 h 603"/>
                    <a:gd name="T62" fmla="*/ 459 w 760"/>
                    <a:gd name="T63" fmla="*/ 320 h 603"/>
                    <a:gd name="T64" fmla="*/ 388 w 760"/>
                    <a:gd name="T65" fmla="*/ 232 h 603"/>
                    <a:gd name="T66" fmla="*/ 285 w 760"/>
                    <a:gd name="T67" fmla="*/ 151 h 603"/>
                    <a:gd name="T68" fmla="*/ 167 w 760"/>
                    <a:gd name="T69" fmla="*/ 75 h 603"/>
                    <a:gd name="T70" fmla="*/ 0 w 760"/>
                    <a:gd name="T71" fmla="*/ 0 h 603"/>
                    <a:gd name="T72" fmla="*/ 91 w 760"/>
                    <a:gd name="T73" fmla="*/ 7 h 603"/>
                    <a:gd name="T74" fmla="*/ 174 w 760"/>
                    <a:gd name="T75" fmla="*/ 23 h 603"/>
                    <a:gd name="T76" fmla="*/ 250 w 760"/>
                    <a:gd name="T77" fmla="*/ 48 h 603"/>
                    <a:gd name="T78" fmla="*/ 312 w 760"/>
                    <a:gd name="T79" fmla="*/ 80 h 603"/>
                    <a:gd name="T80" fmla="*/ 353 w 760"/>
                    <a:gd name="T81" fmla="*/ 117 h 6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760" h="603">
                      <a:moveTo>
                        <a:pt x="353" y="117"/>
                      </a:moveTo>
                      <a:lnTo>
                        <a:pt x="378" y="139"/>
                      </a:lnTo>
                      <a:lnTo>
                        <a:pt x="400" y="163"/>
                      </a:lnTo>
                      <a:lnTo>
                        <a:pt x="417" y="188"/>
                      </a:lnTo>
                      <a:lnTo>
                        <a:pt x="434" y="215"/>
                      </a:lnTo>
                      <a:lnTo>
                        <a:pt x="447" y="244"/>
                      </a:lnTo>
                      <a:lnTo>
                        <a:pt x="459" y="274"/>
                      </a:lnTo>
                      <a:lnTo>
                        <a:pt x="471" y="303"/>
                      </a:lnTo>
                      <a:lnTo>
                        <a:pt x="481" y="333"/>
                      </a:lnTo>
                      <a:lnTo>
                        <a:pt x="491" y="363"/>
                      </a:lnTo>
                      <a:lnTo>
                        <a:pt x="500" y="391"/>
                      </a:lnTo>
                      <a:lnTo>
                        <a:pt x="508" y="402"/>
                      </a:lnTo>
                      <a:lnTo>
                        <a:pt x="515" y="411"/>
                      </a:lnTo>
                      <a:lnTo>
                        <a:pt x="520" y="421"/>
                      </a:lnTo>
                      <a:lnTo>
                        <a:pt x="522" y="431"/>
                      </a:lnTo>
                      <a:lnTo>
                        <a:pt x="527" y="442"/>
                      </a:lnTo>
                      <a:lnTo>
                        <a:pt x="535" y="451"/>
                      </a:lnTo>
                      <a:lnTo>
                        <a:pt x="542" y="460"/>
                      </a:lnTo>
                      <a:lnTo>
                        <a:pt x="549" y="468"/>
                      </a:lnTo>
                      <a:lnTo>
                        <a:pt x="562" y="476"/>
                      </a:lnTo>
                      <a:lnTo>
                        <a:pt x="574" y="483"/>
                      </a:lnTo>
                      <a:lnTo>
                        <a:pt x="579" y="482"/>
                      </a:lnTo>
                      <a:lnTo>
                        <a:pt x="581" y="479"/>
                      </a:lnTo>
                      <a:lnTo>
                        <a:pt x="581" y="478"/>
                      </a:lnTo>
                      <a:lnTo>
                        <a:pt x="584" y="476"/>
                      </a:lnTo>
                      <a:lnTo>
                        <a:pt x="584" y="474"/>
                      </a:lnTo>
                      <a:lnTo>
                        <a:pt x="581" y="471"/>
                      </a:lnTo>
                      <a:lnTo>
                        <a:pt x="581" y="469"/>
                      </a:lnTo>
                      <a:lnTo>
                        <a:pt x="581" y="467"/>
                      </a:lnTo>
                      <a:lnTo>
                        <a:pt x="581" y="464"/>
                      </a:lnTo>
                      <a:lnTo>
                        <a:pt x="581" y="462"/>
                      </a:lnTo>
                      <a:lnTo>
                        <a:pt x="606" y="466"/>
                      </a:lnTo>
                      <a:lnTo>
                        <a:pt x="625" y="470"/>
                      </a:lnTo>
                      <a:lnTo>
                        <a:pt x="645" y="476"/>
                      </a:lnTo>
                      <a:lnTo>
                        <a:pt x="662" y="482"/>
                      </a:lnTo>
                      <a:lnTo>
                        <a:pt x="679" y="490"/>
                      </a:lnTo>
                      <a:lnTo>
                        <a:pt x="694" y="498"/>
                      </a:lnTo>
                      <a:lnTo>
                        <a:pt x="711" y="506"/>
                      </a:lnTo>
                      <a:lnTo>
                        <a:pt x="723" y="515"/>
                      </a:lnTo>
                      <a:lnTo>
                        <a:pt x="738" y="524"/>
                      </a:lnTo>
                      <a:lnTo>
                        <a:pt x="750" y="532"/>
                      </a:lnTo>
                      <a:lnTo>
                        <a:pt x="755" y="540"/>
                      </a:lnTo>
                      <a:lnTo>
                        <a:pt x="758" y="547"/>
                      </a:lnTo>
                      <a:lnTo>
                        <a:pt x="760" y="555"/>
                      </a:lnTo>
                      <a:lnTo>
                        <a:pt x="758" y="562"/>
                      </a:lnTo>
                      <a:lnTo>
                        <a:pt x="755" y="568"/>
                      </a:lnTo>
                      <a:lnTo>
                        <a:pt x="753" y="576"/>
                      </a:lnTo>
                      <a:lnTo>
                        <a:pt x="748" y="583"/>
                      </a:lnTo>
                      <a:lnTo>
                        <a:pt x="743" y="590"/>
                      </a:lnTo>
                      <a:lnTo>
                        <a:pt x="738" y="596"/>
                      </a:lnTo>
                      <a:lnTo>
                        <a:pt x="733" y="603"/>
                      </a:lnTo>
                      <a:lnTo>
                        <a:pt x="719" y="587"/>
                      </a:lnTo>
                      <a:lnTo>
                        <a:pt x="699" y="572"/>
                      </a:lnTo>
                      <a:lnTo>
                        <a:pt x="677" y="557"/>
                      </a:lnTo>
                      <a:lnTo>
                        <a:pt x="655" y="543"/>
                      </a:lnTo>
                      <a:lnTo>
                        <a:pt x="628" y="530"/>
                      </a:lnTo>
                      <a:lnTo>
                        <a:pt x="601" y="516"/>
                      </a:lnTo>
                      <a:lnTo>
                        <a:pt x="572" y="503"/>
                      </a:lnTo>
                      <a:lnTo>
                        <a:pt x="545" y="491"/>
                      </a:lnTo>
                      <a:lnTo>
                        <a:pt x="515" y="478"/>
                      </a:lnTo>
                      <a:lnTo>
                        <a:pt x="486" y="467"/>
                      </a:lnTo>
                      <a:lnTo>
                        <a:pt x="491" y="416"/>
                      </a:lnTo>
                      <a:lnTo>
                        <a:pt x="481" y="367"/>
                      </a:lnTo>
                      <a:lnTo>
                        <a:pt x="459" y="320"/>
                      </a:lnTo>
                      <a:lnTo>
                        <a:pt x="427" y="276"/>
                      </a:lnTo>
                      <a:lnTo>
                        <a:pt x="388" y="232"/>
                      </a:lnTo>
                      <a:lnTo>
                        <a:pt x="339" y="191"/>
                      </a:lnTo>
                      <a:lnTo>
                        <a:pt x="285" y="151"/>
                      </a:lnTo>
                      <a:lnTo>
                        <a:pt x="226" y="112"/>
                      </a:lnTo>
                      <a:lnTo>
                        <a:pt x="167" y="75"/>
                      </a:lnTo>
                      <a:lnTo>
                        <a:pt x="103" y="38"/>
                      </a:lnTo>
                      <a:lnTo>
                        <a:pt x="0" y="0"/>
                      </a:lnTo>
                      <a:lnTo>
                        <a:pt x="47" y="3"/>
                      </a:lnTo>
                      <a:lnTo>
                        <a:pt x="91" y="7"/>
                      </a:lnTo>
                      <a:lnTo>
                        <a:pt x="133" y="14"/>
                      </a:lnTo>
                      <a:lnTo>
                        <a:pt x="174" y="23"/>
                      </a:lnTo>
                      <a:lnTo>
                        <a:pt x="214" y="35"/>
                      </a:lnTo>
                      <a:lnTo>
                        <a:pt x="250" y="48"/>
                      </a:lnTo>
                      <a:lnTo>
                        <a:pt x="282" y="63"/>
                      </a:lnTo>
                      <a:lnTo>
                        <a:pt x="312" y="80"/>
                      </a:lnTo>
                      <a:lnTo>
                        <a:pt x="336" y="99"/>
                      </a:lnTo>
                      <a:lnTo>
                        <a:pt x="353" y="117"/>
                      </a:lnTo>
                      <a:lnTo>
                        <a:pt x="353" y="117"/>
                      </a:lnTo>
                      <a:close/>
                    </a:path>
                  </a:pathLst>
                </a:custGeom>
                <a:solidFill>
                  <a:srgbClr val="B347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7534" name="Freeform 78"/>
                <p:cNvSpPr>
                  <a:spLocks/>
                </p:cNvSpPr>
                <p:nvPr/>
              </p:nvSpPr>
              <p:spPr bwMode="auto">
                <a:xfrm>
                  <a:off x="1226" y="3512"/>
                  <a:ext cx="818" cy="547"/>
                </a:xfrm>
                <a:custGeom>
                  <a:avLst/>
                  <a:gdLst>
                    <a:gd name="T0" fmla="*/ 752 w 818"/>
                    <a:gd name="T1" fmla="*/ 273 h 547"/>
                    <a:gd name="T2" fmla="*/ 762 w 818"/>
                    <a:gd name="T3" fmla="*/ 322 h 547"/>
                    <a:gd name="T4" fmla="*/ 762 w 818"/>
                    <a:gd name="T5" fmla="*/ 373 h 547"/>
                    <a:gd name="T6" fmla="*/ 747 w 818"/>
                    <a:gd name="T7" fmla="*/ 399 h 547"/>
                    <a:gd name="T8" fmla="*/ 715 w 818"/>
                    <a:gd name="T9" fmla="*/ 368 h 547"/>
                    <a:gd name="T10" fmla="*/ 688 w 818"/>
                    <a:gd name="T11" fmla="*/ 337 h 547"/>
                    <a:gd name="T12" fmla="*/ 654 w 818"/>
                    <a:gd name="T13" fmla="*/ 306 h 547"/>
                    <a:gd name="T14" fmla="*/ 794 w 818"/>
                    <a:gd name="T15" fmla="*/ 491 h 547"/>
                    <a:gd name="T16" fmla="*/ 723 w 818"/>
                    <a:gd name="T17" fmla="*/ 438 h 547"/>
                    <a:gd name="T18" fmla="*/ 654 w 818"/>
                    <a:gd name="T19" fmla="*/ 381 h 547"/>
                    <a:gd name="T20" fmla="*/ 576 w 818"/>
                    <a:gd name="T21" fmla="*/ 329 h 547"/>
                    <a:gd name="T22" fmla="*/ 774 w 818"/>
                    <a:gd name="T23" fmla="*/ 506 h 547"/>
                    <a:gd name="T24" fmla="*/ 764 w 818"/>
                    <a:gd name="T25" fmla="*/ 509 h 547"/>
                    <a:gd name="T26" fmla="*/ 754 w 818"/>
                    <a:gd name="T27" fmla="*/ 511 h 547"/>
                    <a:gd name="T28" fmla="*/ 745 w 818"/>
                    <a:gd name="T29" fmla="*/ 514 h 547"/>
                    <a:gd name="T30" fmla="*/ 691 w 818"/>
                    <a:gd name="T31" fmla="*/ 481 h 547"/>
                    <a:gd name="T32" fmla="*/ 602 w 818"/>
                    <a:gd name="T33" fmla="*/ 425 h 547"/>
                    <a:gd name="T34" fmla="*/ 512 w 818"/>
                    <a:gd name="T35" fmla="*/ 371 h 547"/>
                    <a:gd name="T36" fmla="*/ 441 w 818"/>
                    <a:gd name="T37" fmla="*/ 342 h 547"/>
                    <a:gd name="T38" fmla="*/ 522 w 818"/>
                    <a:gd name="T39" fmla="*/ 397 h 547"/>
                    <a:gd name="T40" fmla="*/ 607 w 818"/>
                    <a:gd name="T41" fmla="*/ 450 h 547"/>
                    <a:gd name="T42" fmla="*/ 691 w 818"/>
                    <a:gd name="T43" fmla="*/ 503 h 547"/>
                    <a:gd name="T44" fmla="*/ 598 w 818"/>
                    <a:gd name="T45" fmla="*/ 533 h 547"/>
                    <a:gd name="T46" fmla="*/ 502 w 818"/>
                    <a:gd name="T47" fmla="*/ 491 h 547"/>
                    <a:gd name="T48" fmla="*/ 419 w 818"/>
                    <a:gd name="T49" fmla="*/ 448 h 547"/>
                    <a:gd name="T50" fmla="*/ 323 w 818"/>
                    <a:gd name="T51" fmla="*/ 410 h 547"/>
                    <a:gd name="T52" fmla="*/ 277 w 818"/>
                    <a:gd name="T53" fmla="*/ 403 h 547"/>
                    <a:gd name="T54" fmla="*/ 272 w 818"/>
                    <a:gd name="T55" fmla="*/ 409 h 547"/>
                    <a:gd name="T56" fmla="*/ 277 w 818"/>
                    <a:gd name="T57" fmla="*/ 415 h 547"/>
                    <a:gd name="T58" fmla="*/ 316 w 818"/>
                    <a:gd name="T59" fmla="*/ 430 h 547"/>
                    <a:gd name="T60" fmla="*/ 406 w 818"/>
                    <a:gd name="T61" fmla="*/ 465 h 547"/>
                    <a:gd name="T62" fmla="*/ 485 w 818"/>
                    <a:gd name="T63" fmla="*/ 501 h 547"/>
                    <a:gd name="T64" fmla="*/ 566 w 818"/>
                    <a:gd name="T65" fmla="*/ 541 h 547"/>
                    <a:gd name="T66" fmla="*/ 316 w 818"/>
                    <a:gd name="T67" fmla="*/ 462 h 547"/>
                    <a:gd name="T68" fmla="*/ 127 w 818"/>
                    <a:gd name="T69" fmla="*/ 352 h 547"/>
                    <a:gd name="T70" fmla="*/ 14 w 818"/>
                    <a:gd name="T71" fmla="*/ 222 h 547"/>
                    <a:gd name="T72" fmla="*/ 4 w 818"/>
                    <a:gd name="T73" fmla="*/ 128 h 547"/>
                    <a:gd name="T74" fmla="*/ 26 w 818"/>
                    <a:gd name="T75" fmla="*/ 66 h 547"/>
                    <a:gd name="T76" fmla="*/ 76 w 818"/>
                    <a:gd name="T77" fmla="*/ 19 h 547"/>
                    <a:gd name="T78" fmla="*/ 215 w 818"/>
                    <a:gd name="T79" fmla="*/ 0 h 547"/>
                    <a:gd name="T80" fmla="*/ 436 w 818"/>
                    <a:gd name="T81" fmla="*/ 47 h 547"/>
                    <a:gd name="T82" fmla="*/ 607 w 818"/>
                    <a:gd name="T83" fmla="*/ 139 h 547"/>
                    <a:gd name="T84" fmla="*/ 730 w 818"/>
                    <a:gd name="T85" fmla="*/ 239 h 5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818" h="547">
                      <a:moveTo>
                        <a:pt x="730" y="239"/>
                      </a:moveTo>
                      <a:lnTo>
                        <a:pt x="742" y="256"/>
                      </a:lnTo>
                      <a:lnTo>
                        <a:pt x="752" y="273"/>
                      </a:lnTo>
                      <a:lnTo>
                        <a:pt x="757" y="289"/>
                      </a:lnTo>
                      <a:lnTo>
                        <a:pt x="759" y="306"/>
                      </a:lnTo>
                      <a:lnTo>
                        <a:pt x="762" y="322"/>
                      </a:lnTo>
                      <a:lnTo>
                        <a:pt x="762" y="338"/>
                      </a:lnTo>
                      <a:lnTo>
                        <a:pt x="762" y="355"/>
                      </a:lnTo>
                      <a:lnTo>
                        <a:pt x="762" y="373"/>
                      </a:lnTo>
                      <a:lnTo>
                        <a:pt x="762" y="391"/>
                      </a:lnTo>
                      <a:lnTo>
                        <a:pt x="759" y="409"/>
                      </a:lnTo>
                      <a:lnTo>
                        <a:pt x="747" y="399"/>
                      </a:lnTo>
                      <a:lnTo>
                        <a:pt x="737" y="389"/>
                      </a:lnTo>
                      <a:lnTo>
                        <a:pt x="725" y="378"/>
                      </a:lnTo>
                      <a:lnTo>
                        <a:pt x="715" y="368"/>
                      </a:lnTo>
                      <a:lnTo>
                        <a:pt x="708" y="358"/>
                      </a:lnTo>
                      <a:lnTo>
                        <a:pt x="698" y="347"/>
                      </a:lnTo>
                      <a:lnTo>
                        <a:pt x="688" y="337"/>
                      </a:lnTo>
                      <a:lnTo>
                        <a:pt x="678" y="326"/>
                      </a:lnTo>
                      <a:lnTo>
                        <a:pt x="666" y="317"/>
                      </a:lnTo>
                      <a:lnTo>
                        <a:pt x="654" y="306"/>
                      </a:lnTo>
                      <a:lnTo>
                        <a:pt x="634" y="314"/>
                      </a:lnTo>
                      <a:lnTo>
                        <a:pt x="818" y="491"/>
                      </a:lnTo>
                      <a:lnTo>
                        <a:pt x="794" y="491"/>
                      </a:lnTo>
                      <a:lnTo>
                        <a:pt x="769" y="474"/>
                      </a:lnTo>
                      <a:lnTo>
                        <a:pt x="745" y="456"/>
                      </a:lnTo>
                      <a:lnTo>
                        <a:pt x="723" y="438"/>
                      </a:lnTo>
                      <a:lnTo>
                        <a:pt x="701" y="418"/>
                      </a:lnTo>
                      <a:lnTo>
                        <a:pt x="676" y="400"/>
                      </a:lnTo>
                      <a:lnTo>
                        <a:pt x="654" y="381"/>
                      </a:lnTo>
                      <a:lnTo>
                        <a:pt x="629" y="363"/>
                      </a:lnTo>
                      <a:lnTo>
                        <a:pt x="605" y="345"/>
                      </a:lnTo>
                      <a:lnTo>
                        <a:pt x="576" y="329"/>
                      </a:lnTo>
                      <a:lnTo>
                        <a:pt x="546" y="314"/>
                      </a:lnTo>
                      <a:lnTo>
                        <a:pt x="546" y="330"/>
                      </a:lnTo>
                      <a:lnTo>
                        <a:pt x="774" y="506"/>
                      </a:lnTo>
                      <a:lnTo>
                        <a:pt x="772" y="507"/>
                      </a:lnTo>
                      <a:lnTo>
                        <a:pt x="769" y="509"/>
                      </a:lnTo>
                      <a:lnTo>
                        <a:pt x="764" y="509"/>
                      </a:lnTo>
                      <a:lnTo>
                        <a:pt x="762" y="510"/>
                      </a:lnTo>
                      <a:lnTo>
                        <a:pt x="757" y="511"/>
                      </a:lnTo>
                      <a:lnTo>
                        <a:pt x="754" y="511"/>
                      </a:lnTo>
                      <a:lnTo>
                        <a:pt x="750" y="512"/>
                      </a:lnTo>
                      <a:lnTo>
                        <a:pt x="747" y="513"/>
                      </a:lnTo>
                      <a:lnTo>
                        <a:pt x="745" y="514"/>
                      </a:lnTo>
                      <a:lnTo>
                        <a:pt x="742" y="515"/>
                      </a:lnTo>
                      <a:lnTo>
                        <a:pt x="718" y="498"/>
                      </a:lnTo>
                      <a:lnTo>
                        <a:pt x="691" y="481"/>
                      </a:lnTo>
                      <a:lnTo>
                        <a:pt x="661" y="463"/>
                      </a:lnTo>
                      <a:lnTo>
                        <a:pt x="634" y="443"/>
                      </a:lnTo>
                      <a:lnTo>
                        <a:pt x="602" y="425"/>
                      </a:lnTo>
                      <a:lnTo>
                        <a:pt x="573" y="407"/>
                      </a:lnTo>
                      <a:lnTo>
                        <a:pt x="544" y="389"/>
                      </a:lnTo>
                      <a:lnTo>
                        <a:pt x="512" y="371"/>
                      </a:lnTo>
                      <a:lnTo>
                        <a:pt x="482" y="354"/>
                      </a:lnTo>
                      <a:lnTo>
                        <a:pt x="451" y="338"/>
                      </a:lnTo>
                      <a:lnTo>
                        <a:pt x="441" y="342"/>
                      </a:lnTo>
                      <a:lnTo>
                        <a:pt x="465" y="361"/>
                      </a:lnTo>
                      <a:lnTo>
                        <a:pt x="492" y="378"/>
                      </a:lnTo>
                      <a:lnTo>
                        <a:pt x="522" y="397"/>
                      </a:lnTo>
                      <a:lnTo>
                        <a:pt x="549" y="415"/>
                      </a:lnTo>
                      <a:lnTo>
                        <a:pt x="578" y="433"/>
                      </a:lnTo>
                      <a:lnTo>
                        <a:pt x="607" y="450"/>
                      </a:lnTo>
                      <a:lnTo>
                        <a:pt x="637" y="467"/>
                      </a:lnTo>
                      <a:lnTo>
                        <a:pt x="664" y="486"/>
                      </a:lnTo>
                      <a:lnTo>
                        <a:pt x="691" y="503"/>
                      </a:lnTo>
                      <a:lnTo>
                        <a:pt x="715" y="520"/>
                      </a:lnTo>
                      <a:lnTo>
                        <a:pt x="598" y="547"/>
                      </a:lnTo>
                      <a:lnTo>
                        <a:pt x="598" y="533"/>
                      </a:lnTo>
                      <a:lnTo>
                        <a:pt x="563" y="520"/>
                      </a:lnTo>
                      <a:lnTo>
                        <a:pt x="531" y="506"/>
                      </a:lnTo>
                      <a:lnTo>
                        <a:pt x="502" y="491"/>
                      </a:lnTo>
                      <a:lnTo>
                        <a:pt x="475" y="477"/>
                      </a:lnTo>
                      <a:lnTo>
                        <a:pt x="448" y="462"/>
                      </a:lnTo>
                      <a:lnTo>
                        <a:pt x="419" y="448"/>
                      </a:lnTo>
                      <a:lnTo>
                        <a:pt x="389" y="434"/>
                      </a:lnTo>
                      <a:lnTo>
                        <a:pt x="357" y="422"/>
                      </a:lnTo>
                      <a:lnTo>
                        <a:pt x="323" y="410"/>
                      </a:lnTo>
                      <a:lnTo>
                        <a:pt x="281" y="400"/>
                      </a:lnTo>
                      <a:lnTo>
                        <a:pt x="279" y="401"/>
                      </a:lnTo>
                      <a:lnTo>
                        <a:pt x="277" y="403"/>
                      </a:lnTo>
                      <a:lnTo>
                        <a:pt x="274" y="405"/>
                      </a:lnTo>
                      <a:lnTo>
                        <a:pt x="272" y="407"/>
                      </a:lnTo>
                      <a:lnTo>
                        <a:pt x="272" y="409"/>
                      </a:lnTo>
                      <a:lnTo>
                        <a:pt x="272" y="411"/>
                      </a:lnTo>
                      <a:lnTo>
                        <a:pt x="274" y="413"/>
                      </a:lnTo>
                      <a:lnTo>
                        <a:pt x="277" y="415"/>
                      </a:lnTo>
                      <a:lnTo>
                        <a:pt x="279" y="416"/>
                      </a:lnTo>
                      <a:lnTo>
                        <a:pt x="281" y="417"/>
                      </a:lnTo>
                      <a:lnTo>
                        <a:pt x="316" y="430"/>
                      </a:lnTo>
                      <a:lnTo>
                        <a:pt x="348" y="442"/>
                      </a:lnTo>
                      <a:lnTo>
                        <a:pt x="377" y="454"/>
                      </a:lnTo>
                      <a:lnTo>
                        <a:pt x="406" y="465"/>
                      </a:lnTo>
                      <a:lnTo>
                        <a:pt x="433" y="477"/>
                      </a:lnTo>
                      <a:lnTo>
                        <a:pt x="460" y="488"/>
                      </a:lnTo>
                      <a:lnTo>
                        <a:pt x="485" y="501"/>
                      </a:lnTo>
                      <a:lnTo>
                        <a:pt x="512" y="513"/>
                      </a:lnTo>
                      <a:lnTo>
                        <a:pt x="539" y="527"/>
                      </a:lnTo>
                      <a:lnTo>
                        <a:pt x="566" y="541"/>
                      </a:lnTo>
                      <a:lnTo>
                        <a:pt x="477" y="519"/>
                      </a:lnTo>
                      <a:lnTo>
                        <a:pt x="394" y="491"/>
                      </a:lnTo>
                      <a:lnTo>
                        <a:pt x="316" y="462"/>
                      </a:lnTo>
                      <a:lnTo>
                        <a:pt x="245" y="429"/>
                      </a:lnTo>
                      <a:lnTo>
                        <a:pt x="181" y="392"/>
                      </a:lnTo>
                      <a:lnTo>
                        <a:pt x="127" y="352"/>
                      </a:lnTo>
                      <a:lnTo>
                        <a:pt x="80" y="311"/>
                      </a:lnTo>
                      <a:lnTo>
                        <a:pt x="41" y="267"/>
                      </a:lnTo>
                      <a:lnTo>
                        <a:pt x="14" y="222"/>
                      </a:lnTo>
                      <a:lnTo>
                        <a:pt x="0" y="174"/>
                      </a:lnTo>
                      <a:lnTo>
                        <a:pt x="2" y="151"/>
                      </a:lnTo>
                      <a:lnTo>
                        <a:pt x="4" y="128"/>
                      </a:lnTo>
                      <a:lnTo>
                        <a:pt x="9" y="106"/>
                      </a:lnTo>
                      <a:lnTo>
                        <a:pt x="17" y="86"/>
                      </a:lnTo>
                      <a:lnTo>
                        <a:pt x="26" y="66"/>
                      </a:lnTo>
                      <a:lnTo>
                        <a:pt x="39" y="49"/>
                      </a:lnTo>
                      <a:lnTo>
                        <a:pt x="56" y="33"/>
                      </a:lnTo>
                      <a:lnTo>
                        <a:pt x="76" y="19"/>
                      </a:lnTo>
                      <a:lnTo>
                        <a:pt x="100" y="9"/>
                      </a:lnTo>
                      <a:lnTo>
                        <a:pt x="132" y="1"/>
                      </a:lnTo>
                      <a:lnTo>
                        <a:pt x="215" y="0"/>
                      </a:lnTo>
                      <a:lnTo>
                        <a:pt x="294" y="8"/>
                      </a:lnTo>
                      <a:lnTo>
                        <a:pt x="367" y="24"/>
                      </a:lnTo>
                      <a:lnTo>
                        <a:pt x="436" y="47"/>
                      </a:lnTo>
                      <a:lnTo>
                        <a:pt x="497" y="74"/>
                      </a:lnTo>
                      <a:lnTo>
                        <a:pt x="556" y="106"/>
                      </a:lnTo>
                      <a:lnTo>
                        <a:pt x="607" y="139"/>
                      </a:lnTo>
                      <a:lnTo>
                        <a:pt x="654" y="174"/>
                      </a:lnTo>
                      <a:lnTo>
                        <a:pt x="696" y="208"/>
                      </a:lnTo>
                      <a:lnTo>
                        <a:pt x="730" y="239"/>
                      </a:lnTo>
                      <a:lnTo>
                        <a:pt x="730" y="239"/>
                      </a:lnTo>
                      <a:close/>
                    </a:path>
                  </a:pathLst>
                </a:custGeom>
                <a:solidFill>
                  <a:srgbClr val="B347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47535" name="Rectangle 79"/>
              <p:cNvSpPr>
                <a:spLocks noChangeArrowheads="1"/>
              </p:cNvSpPr>
              <p:nvPr/>
            </p:nvSpPr>
            <p:spPr bwMode="auto">
              <a:xfrm>
                <a:off x="717" y="1238"/>
                <a:ext cx="4338" cy="2401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grpSp>
            <p:nvGrpSpPr>
              <p:cNvPr id="147536" name="Group 80"/>
              <p:cNvGrpSpPr>
                <a:grpSpLocks/>
              </p:cNvGrpSpPr>
              <p:nvPr/>
            </p:nvGrpSpPr>
            <p:grpSpPr bwMode="auto">
              <a:xfrm>
                <a:off x="226" y="1515"/>
                <a:ext cx="5350" cy="528"/>
                <a:chOff x="211" y="1521"/>
                <a:chExt cx="5350" cy="528"/>
              </a:xfrm>
            </p:grpSpPr>
            <p:sp>
              <p:nvSpPr>
                <p:cNvPr id="147537" name="Freeform 81"/>
                <p:cNvSpPr>
                  <a:spLocks/>
                </p:cNvSpPr>
                <p:nvPr/>
              </p:nvSpPr>
              <p:spPr bwMode="auto">
                <a:xfrm>
                  <a:off x="5125" y="1521"/>
                  <a:ext cx="414" cy="159"/>
                </a:xfrm>
                <a:custGeom>
                  <a:avLst/>
                  <a:gdLst>
                    <a:gd name="T0" fmla="*/ 405 w 414"/>
                    <a:gd name="T1" fmla="*/ 90 h 159"/>
                    <a:gd name="T2" fmla="*/ 410 w 414"/>
                    <a:gd name="T3" fmla="*/ 97 h 159"/>
                    <a:gd name="T4" fmla="*/ 412 w 414"/>
                    <a:gd name="T5" fmla="*/ 103 h 159"/>
                    <a:gd name="T6" fmla="*/ 414 w 414"/>
                    <a:gd name="T7" fmla="*/ 110 h 159"/>
                    <a:gd name="T8" fmla="*/ 414 w 414"/>
                    <a:gd name="T9" fmla="*/ 116 h 159"/>
                    <a:gd name="T10" fmla="*/ 414 w 414"/>
                    <a:gd name="T11" fmla="*/ 122 h 159"/>
                    <a:gd name="T12" fmla="*/ 412 w 414"/>
                    <a:gd name="T13" fmla="*/ 128 h 159"/>
                    <a:gd name="T14" fmla="*/ 407 w 414"/>
                    <a:gd name="T15" fmla="*/ 134 h 159"/>
                    <a:gd name="T16" fmla="*/ 400 w 414"/>
                    <a:gd name="T17" fmla="*/ 138 h 159"/>
                    <a:gd name="T18" fmla="*/ 392 w 414"/>
                    <a:gd name="T19" fmla="*/ 143 h 159"/>
                    <a:gd name="T20" fmla="*/ 380 w 414"/>
                    <a:gd name="T21" fmla="*/ 145 h 159"/>
                    <a:gd name="T22" fmla="*/ 380 w 414"/>
                    <a:gd name="T23" fmla="*/ 158 h 159"/>
                    <a:gd name="T24" fmla="*/ 368 w 414"/>
                    <a:gd name="T25" fmla="*/ 159 h 159"/>
                    <a:gd name="T26" fmla="*/ 356 w 414"/>
                    <a:gd name="T27" fmla="*/ 159 h 159"/>
                    <a:gd name="T28" fmla="*/ 346 w 414"/>
                    <a:gd name="T29" fmla="*/ 158 h 159"/>
                    <a:gd name="T30" fmla="*/ 334 w 414"/>
                    <a:gd name="T31" fmla="*/ 156 h 159"/>
                    <a:gd name="T32" fmla="*/ 324 w 414"/>
                    <a:gd name="T33" fmla="*/ 152 h 159"/>
                    <a:gd name="T34" fmla="*/ 311 w 414"/>
                    <a:gd name="T35" fmla="*/ 149 h 159"/>
                    <a:gd name="T36" fmla="*/ 302 w 414"/>
                    <a:gd name="T37" fmla="*/ 145 h 159"/>
                    <a:gd name="T38" fmla="*/ 289 w 414"/>
                    <a:gd name="T39" fmla="*/ 142 h 159"/>
                    <a:gd name="T40" fmla="*/ 277 w 414"/>
                    <a:gd name="T41" fmla="*/ 140 h 159"/>
                    <a:gd name="T42" fmla="*/ 265 w 414"/>
                    <a:gd name="T43" fmla="*/ 137 h 159"/>
                    <a:gd name="T44" fmla="*/ 265 w 414"/>
                    <a:gd name="T45" fmla="*/ 125 h 159"/>
                    <a:gd name="T46" fmla="*/ 235 w 414"/>
                    <a:gd name="T47" fmla="*/ 113 h 159"/>
                    <a:gd name="T48" fmla="*/ 206 w 414"/>
                    <a:gd name="T49" fmla="*/ 103 h 159"/>
                    <a:gd name="T50" fmla="*/ 174 w 414"/>
                    <a:gd name="T51" fmla="*/ 93 h 159"/>
                    <a:gd name="T52" fmla="*/ 142 w 414"/>
                    <a:gd name="T53" fmla="*/ 82 h 159"/>
                    <a:gd name="T54" fmla="*/ 113 w 414"/>
                    <a:gd name="T55" fmla="*/ 72 h 159"/>
                    <a:gd name="T56" fmla="*/ 84 w 414"/>
                    <a:gd name="T57" fmla="*/ 61 h 159"/>
                    <a:gd name="T58" fmla="*/ 59 w 414"/>
                    <a:gd name="T59" fmla="*/ 48 h 159"/>
                    <a:gd name="T60" fmla="*/ 34 w 414"/>
                    <a:gd name="T61" fmla="*/ 34 h 159"/>
                    <a:gd name="T62" fmla="*/ 15 w 414"/>
                    <a:gd name="T63" fmla="*/ 20 h 159"/>
                    <a:gd name="T64" fmla="*/ 0 w 414"/>
                    <a:gd name="T65" fmla="*/ 1 h 159"/>
                    <a:gd name="T66" fmla="*/ 42 w 414"/>
                    <a:gd name="T67" fmla="*/ 0 h 159"/>
                    <a:gd name="T68" fmla="*/ 81 w 414"/>
                    <a:gd name="T69" fmla="*/ 0 h 159"/>
                    <a:gd name="T70" fmla="*/ 123 w 414"/>
                    <a:gd name="T71" fmla="*/ 4 h 159"/>
                    <a:gd name="T72" fmla="*/ 162 w 414"/>
                    <a:gd name="T73" fmla="*/ 9 h 159"/>
                    <a:gd name="T74" fmla="*/ 201 w 414"/>
                    <a:gd name="T75" fmla="*/ 17 h 159"/>
                    <a:gd name="T76" fmla="*/ 238 w 414"/>
                    <a:gd name="T77" fmla="*/ 25 h 159"/>
                    <a:gd name="T78" fmla="*/ 275 w 414"/>
                    <a:gd name="T79" fmla="*/ 36 h 159"/>
                    <a:gd name="T80" fmla="*/ 311 w 414"/>
                    <a:gd name="T81" fmla="*/ 47 h 159"/>
                    <a:gd name="T82" fmla="*/ 346 w 414"/>
                    <a:gd name="T83" fmla="*/ 58 h 159"/>
                    <a:gd name="T84" fmla="*/ 380 w 414"/>
                    <a:gd name="T85" fmla="*/ 70 h 159"/>
                    <a:gd name="T86" fmla="*/ 405 w 414"/>
                    <a:gd name="T87" fmla="*/ 90 h 159"/>
                    <a:gd name="T88" fmla="*/ 405 w 414"/>
                    <a:gd name="T89" fmla="*/ 90 h 1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414" h="159">
                      <a:moveTo>
                        <a:pt x="405" y="90"/>
                      </a:moveTo>
                      <a:lnTo>
                        <a:pt x="410" y="97"/>
                      </a:lnTo>
                      <a:lnTo>
                        <a:pt x="412" y="103"/>
                      </a:lnTo>
                      <a:lnTo>
                        <a:pt x="414" y="110"/>
                      </a:lnTo>
                      <a:lnTo>
                        <a:pt x="414" y="116"/>
                      </a:lnTo>
                      <a:lnTo>
                        <a:pt x="414" y="122"/>
                      </a:lnTo>
                      <a:lnTo>
                        <a:pt x="412" y="128"/>
                      </a:lnTo>
                      <a:lnTo>
                        <a:pt x="407" y="134"/>
                      </a:lnTo>
                      <a:lnTo>
                        <a:pt x="400" y="138"/>
                      </a:lnTo>
                      <a:lnTo>
                        <a:pt x="392" y="143"/>
                      </a:lnTo>
                      <a:lnTo>
                        <a:pt x="380" y="145"/>
                      </a:lnTo>
                      <a:lnTo>
                        <a:pt x="380" y="158"/>
                      </a:lnTo>
                      <a:lnTo>
                        <a:pt x="368" y="159"/>
                      </a:lnTo>
                      <a:lnTo>
                        <a:pt x="356" y="159"/>
                      </a:lnTo>
                      <a:lnTo>
                        <a:pt x="346" y="158"/>
                      </a:lnTo>
                      <a:lnTo>
                        <a:pt x="334" y="156"/>
                      </a:lnTo>
                      <a:lnTo>
                        <a:pt x="324" y="152"/>
                      </a:lnTo>
                      <a:lnTo>
                        <a:pt x="311" y="149"/>
                      </a:lnTo>
                      <a:lnTo>
                        <a:pt x="302" y="145"/>
                      </a:lnTo>
                      <a:lnTo>
                        <a:pt x="289" y="142"/>
                      </a:lnTo>
                      <a:lnTo>
                        <a:pt x="277" y="140"/>
                      </a:lnTo>
                      <a:lnTo>
                        <a:pt x="265" y="137"/>
                      </a:lnTo>
                      <a:lnTo>
                        <a:pt x="265" y="125"/>
                      </a:lnTo>
                      <a:lnTo>
                        <a:pt x="235" y="113"/>
                      </a:lnTo>
                      <a:lnTo>
                        <a:pt x="206" y="103"/>
                      </a:lnTo>
                      <a:lnTo>
                        <a:pt x="174" y="93"/>
                      </a:lnTo>
                      <a:lnTo>
                        <a:pt x="142" y="82"/>
                      </a:lnTo>
                      <a:lnTo>
                        <a:pt x="113" y="72"/>
                      </a:lnTo>
                      <a:lnTo>
                        <a:pt x="84" y="61"/>
                      </a:lnTo>
                      <a:lnTo>
                        <a:pt x="59" y="48"/>
                      </a:lnTo>
                      <a:lnTo>
                        <a:pt x="34" y="34"/>
                      </a:lnTo>
                      <a:lnTo>
                        <a:pt x="15" y="20"/>
                      </a:lnTo>
                      <a:lnTo>
                        <a:pt x="0" y="1"/>
                      </a:lnTo>
                      <a:lnTo>
                        <a:pt x="42" y="0"/>
                      </a:lnTo>
                      <a:lnTo>
                        <a:pt x="81" y="0"/>
                      </a:lnTo>
                      <a:lnTo>
                        <a:pt x="123" y="4"/>
                      </a:lnTo>
                      <a:lnTo>
                        <a:pt x="162" y="9"/>
                      </a:lnTo>
                      <a:lnTo>
                        <a:pt x="201" y="17"/>
                      </a:lnTo>
                      <a:lnTo>
                        <a:pt x="238" y="25"/>
                      </a:lnTo>
                      <a:lnTo>
                        <a:pt x="275" y="36"/>
                      </a:lnTo>
                      <a:lnTo>
                        <a:pt x="311" y="47"/>
                      </a:lnTo>
                      <a:lnTo>
                        <a:pt x="346" y="58"/>
                      </a:lnTo>
                      <a:lnTo>
                        <a:pt x="380" y="70"/>
                      </a:lnTo>
                      <a:lnTo>
                        <a:pt x="405" y="90"/>
                      </a:lnTo>
                      <a:lnTo>
                        <a:pt x="405" y="90"/>
                      </a:lnTo>
                      <a:close/>
                    </a:path>
                  </a:pathLst>
                </a:custGeom>
                <a:solidFill>
                  <a:srgbClr val="CC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7538" name="Freeform 82"/>
                <p:cNvSpPr>
                  <a:spLocks/>
                </p:cNvSpPr>
                <p:nvPr/>
              </p:nvSpPr>
              <p:spPr bwMode="auto">
                <a:xfrm>
                  <a:off x="235" y="1575"/>
                  <a:ext cx="486" cy="153"/>
                </a:xfrm>
                <a:custGeom>
                  <a:avLst/>
                  <a:gdLst>
                    <a:gd name="T0" fmla="*/ 486 w 486"/>
                    <a:gd name="T1" fmla="*/ 33 h 153"/>
                    <a:gd name="T2" fmla="*/ 446 w 486"/>
                    <a:gd name="T3" fmla="*/ 50 h 153"/>
                    <a:gd name="T4" fmla="*/ 405 w 486"/>
                    <a:gd name="T5" fmla="*/ 65 h 153"/>
                    <a:gd name="T6" fmla="*/ 361 w 486"/>
                    <a:gd name="T7" fmla="*/ 79 h 153"/>
                    <a:gd name="T8" fmla="*/ 316 w 486"/>
                    <a:gd name="T9" fmla="*/ 90 h 153"/>
                    <a:gd name="T10" fmla="*/ 272 w 486"/>
                    <a:gd name="T11" fmla="*/ 102 h 153"/>
                    <a:gd name="T12" fmla="*/ 228 w 486"/>
                    <a:gd name="T13" fmla="*/ 113 h 153"/>
                    <a:gd name="T14" fmla="*/ 182 w 486"/>
                    <a:gd name="T15" fmla="*/ 122 h 153"/>
                    <a:gd name="T16" fmla="*/ 138 w 486"/>
                    <a:gd name="T17" fmla="*/ 132 h 153"/>
                    <a:gd name="T18" fmla="*/ 91 w 486"/>
                    <a:gd name="T19" fmla="*/ 143 h 153"/>
                    <a:gd name="T20" fmla="*/ 44 w 486"/>
                    <a:gd name="T21" fmla="*/ 153 h 153"/>
                    <a:gd name="T22" fmla="*/ 57 w 486"/>
                    <a:gd name="T23" fmla="*/ 148 h 153"/>
                    <a:gd name="T24" fmla="*/ 44 w 486"/>
                    <a:gd name="T25" fmla="*/ 147 h 153"/>
                    <a:gd name="T26" fmla="*/ 37 w 486"/>
                    <a:gd name="T27" fmla="*/ 145 h 153"/>
                    <a:gd name="T28" fmla="*/ 30 w 486"/>
                    <a:gd name="T29" fmla="*/ 140 h 153"/>
                    <a:gd name="T30" fmla="*/ 25 w 486"/>
                    <a:gd name="T31" fmla="*/ 135 h 153"/>
                    <a:gd name="T32" fmla="*/ 22 w 486"/>
                    <a:gd name="T33" fmla="*/ 129 h 153"/>
                    <a:gd name="T34" fmla="*/ 20 w 486"/>
                    <a:gd name="T35" fmla="*/ 123 h 153"/>
                    <a:gd name="T36" fmla="*/ 15 w 486"/>
                    <a:gd name="T37" fmla="*/ 116 h 153"/>
                    <a:gd name="T38" fmla="*/ 13 w 486"/>
                    <a:gd name="T39" fmla="*/ 110 h 153"/>
                    <a:gd name="T40" fmla="*/ 8 w 486"/>
                    <a:gd name="T41" fmla="*/ 104 h 153"/>
                    <a:gd name="T42" fmla="*/ 0 w 486"/>
                    <a:gd name="T43" fmla="*/ 98 h 153"/>
                    <a:gd name="T44" fmla="*/ 30 w 486"/>
                    <a:gd name="T45" fmla="*/ 81 h 153"/>
                    <a:gd name="T46" fmla="*/ 64 w 486"/>
                    <a:gd name="T47" fmla="*/ 66 h 153"/>
                    <a:gd name="T48" fmla="*/ 101 w 486"/>
                    <a:gd name="T49" fmla="*/ 54 h 153"/>
                    <a:gd name="T50" fmla="*/ 142 w 486"/>
                    <a:gd name="T51" fmla="*/ 43 h 153"/>
                    <a:gd name="T52" fmla="*/ 187 w 486"/>
                    <a:gd name="T53" fmla="*/ 34 h 153"/>
                    <a:gd name="T54" fmla="*/ 231 w 486"/>
                    <a:gd name="T55" fmla="*/ 26 h 153"/>
                    <a:gd name="T56" fmla="*/ 277 w 486"/>
                    <a:gd name="T57" fmla="*/ 19 h 153"/>
                    <a:gd name="T58" fmla="*/ 324 w 486"/>
                    <a:gd name="T59" fmla="*/ 12 h 153"/>
                    <a:gd name="T60" fmla="*/ 370 w 486"/>
                    <a:gd name="T61" fmla="*/ 7 h 153"/>
                    <a:gd name="T62" fmla="*/ 417 w 486"/>
                    <a:gd name="T63" fmla="*/ 1 h 153"/>
                    <a:gd name="T64" fmla="*/ 432 w 486"/>
                    <a:gd name="T65" fmla="*/ 0 h 153"/>
                    <a:gd name="T66" fmla="*/ 444 w 486"/>
                    <a:gd name="T67" fmla="*/ 1 h 153"/>
                    <a:gd name="T68" fmla="*/ 454 w 486"/>
                    <a:gd name="T69" fmla="*/ 4 h 153"/>
                    <a:gd name="T70" fmla="*/ 459 w 486"/>
                    <a:gd name="T71" fmla="*/ 8 h 153"/>
                    <a:gd name="T72" fmla="*/ 464 w 486"/>
                    <a:gd name="T73" fmla="*/ 12 h 153"/>
                    <a:gd name="T74" fmla="*/ 468 w 486"/>
                    <a:gd name="T75" fmla="*/ 17 h 153"/>
                    <a:gd name="T76" fmla="*/ 471 w 486"/>
                    <a:gd name="T77" fmla="*/ 22 h 153"/>
                    <a:gd name="T78" fmla="*/ 476 w 486"/>
                    <a:gd name="T79" fmla="*/ 26 h 153"/>
                    <a:gd name="T80" fmla="*/ 481 w 486"/>
                    <a:gd name="T81" fmla="*/ 31 h 153"/>
                    <a:gd name="T82" fmla="*/ 486 w 486"/>
                    <a:gd name="T83" fmla="*/ 33 h 153"/>
                    <a:gd name="T84" fmla="*/ 486 w 486"/>
                    <a:gd name="T85" fmla="*/ 33 h 1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86" h="153">
                      <a:moveTo>
                        <a:pt x="486" y="33"/>
                      </a:moveTo>
                      <a:lnTo>
                        <a:pt x="446" y="50"/>
                      </a:lnTo>
                      <a:lnTo>
                        <a:pt x="405" y="65"/>
                      </a:lnTo>
                      <a:lnTo>
                        <a:pt x="361" y="79"/>
                      </a:lnTo>
                      <a:lnTo>
                        <a:pt x="316" y="90"/>
                      </a:lnTo>
                      <a:lnTo>
                        <a:pt x="272" y="102"/>
                      </a:lnTo>
                      <a:lnTo>
                        <a:pt x="228" y="113"/>
                      </a:lnTo>
                      <a:lnTo>
                        <a:pt x="182" y="122"/>
                      </a:lnTo>
                      <a:lnTo>
                        <a:pt x="138" y="132"/>
                      </a:lnTo>
                      <a:lnTo>
                        <a:pt x="91" y="143"/>
                      </a:lnTo>
                      <a:lnTo>
                        <a:pt x="44" y="153"/>
                      </a:lnTo>
                      <a:lnTo>
                        <a:pt x="57" y="148"/>
                      </a:lnTo>
                      <a:lnTo>
                        <a:pt x="44" y="147"/>
                      </a:lnTo>
                      <a:lnTo>
                        <a:pt x="37" y="145"/>
                      </a:lnTo>
                      <a:lnTo>
                        <a:pt x="30" y="140"/>
                      </a:lnTo>
                      <a:lnTo>
                        <a:pt x="25" y="135"/>
                      </a:lnTo>
                      <a:lnTo>
                        <a:pt x="22" y="129"/>
                      </a:lnTo>
                      <a:lnTo>
                        <a:pt x="20" y="123"/>
                      </a:lnTo>
                      <a:lnTo>
                        <a:pt x="15" y="116"/>
                      </a:lnTo>
                      <a:lnTo>
                        <a:pt x="13" y="110"/>
                      </a:lnTo>
                      <a:lnTo>
                        <a:pt x="8" y="104"/>
                      </a:lnTo>
                      <a:lnTo>
                        <a:pt x="0" y="98"/>
                      </a:lnTo>
                      <a:lnTo>
                        <a:pt x="30" y="81"/>
                      </a:lnTo>
                      <a:lnTo>
                        <a:pt x="64" y="66"/>
                      </a:lnTo>
                      <a:lnTo>
                        <a:pt x="101" y="54"/>
                      </a:lnTo>
                      <a:lnTo>
                        <a:pt x="142" y="43"/>
                      </a:lnTo>
                      <a:lnTo>
                        <a:pt x="187" y="34"/>
                      </a:lnTo>
                      <a:lnTo>
                        <a:pt x="231" y="26"/>
                      </a:lnTo>
                      <a:lnTo>
                        <a:pt x="277" y="19"/>
                      </a:lnTo>
                      <a:lnTo>
                        <a:pt x="324" y="12"/>
                      </a:lnTo>
                      <a:lnTo>
                        <a:pt x="370" y="7"/>
                      </a:lnTo>
                      <a:lnTo>
                        <a:pt x="417" y="1"/>
                      </a:lnTo>
                      <a:lnTo>
                        <a:pt x="432" y="0"/>
                      </a:lnTo>
                      <a:lnTo>
                        <a:pt x="444" y="1"/>
                      </a:lnTo>
                      <a:lnTo>
                        <a:pt x="454" y="4"/>
                      </a:lnTo>
                      <a:lnTo>
                        <a:pt x="459" y="8"/>
                      </a:lnTo>
                      <a:lnTo>
                        <a:pt x="464" y="12"/>
                      </a:lnTo>
                      <a:lnTo>
                        <a:pt x="468" y="17"/>
                      </a:lnTo>
                      <a:lnTo>
                        <a:pt x="471" y="22"/>
                      </a:lnTo>
                      <a:lnTo>
                        <a:pt x="476" y="26"/>
                      </a:lnTo>
                      <a:lnTo>
                        <a:pt x="481" y="31"/>
                      </a:lnTo>
                      <a:lnTo>
                        <a:pt x="486" y="33"/>
                      </a:lnTo>
                      <a:lnTo>
                        <a:pt x="486" y="33"/>
                      </a:lnTo>
                      <a:close/>
                    </a:path>
                  </a:pathLst>
                </a:custGeom>
                <a:solidFill>
                  <a:srgbClr val="CC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7539" name="Freeform 83"/>
                <p:cNvSpPr>
                  <a:spLocks/>
                </p:cNvSpPr>
                <p:nvPr/>
              </p:nvSpPr>
              <p:spPr bwMode="auto">
                <a:xfrm>
                  <a:off x="5020" y="1621"/>
                  <a:ext cx="541" cy="161"/>
                </a:xfrm>
                <a:custGeom>
                  <a:avLst/>
                  <a:gdLst>
                    <a:gd name="T0" fmla="*/ 522 w 541"/>
                    <a:gd name="T1" fmla="*/ 99 h 161"/>
                    <a:gd name="T2" fmla="*/ 527 w 541"/>
                    <a:gd name="T3" fmla="*/ 104 h 161"/>
                    <a:gd name="T4" fmla="*/ 534 w 541"/>
                    <a:gd name="T5" fmla="*/ 109 h 161"/>
                    <a:gd name="T6" fmla="*/ 537 w 541"/>
                    <a:gd name="T7" fmla="*/ 115 h 161"/>
                    <a:gd name="T8" fmla="*/ 541 w 541"/>
                    <a:gd name="T9" fmla="*/ 120 h 161"/>
                    <a:gd name="T10" fmla="*/ 541 w 541"/>
                    <a:gd name="T11" fmla="*/ 125 h 161"/>
                    <a:gd name="T12" fmla="*/ 541 w 541"/>
                    <a:gd name="T13" fmla="*/ 131 h 161"/>
                    <a:gd name="T14" fmla="*/ 541 w 541"/>
                    <a:gd name="T15" fmla="*/ 137 h 161"/>
                    <a:gd name="T16" fmla="*/ 537 w 541"/>
                    <a:gd name="T17" fmla="*/ 141 h 161"/>
                    <a:gd name="T18" fmla="*/ 529 w 541"/>
                    <a:gd name="T19" fmla="*/ 147 h 161"/>
                    <a:gd name="T20" fmla="*/ 522 w 541"/>
                    <a:gd name="T21" fmla="*/ 152 h 161"/>
                    <a:gd name="T22" fmla="*/ 502 w 541"/>
                    <a:gd name="T23" fmla="*/ 161 h 161"/>
                    <a:gd name="T24" fmla="*/ 456 w 541"/>
                    <a:gd name="T25" fmla="*/ 144 h 161"/>
                    <a:gd name="T26" fmla="*/ 402 w 541"/>
                    <a:gd name="T27" fmla="*/ 130 h 161"/>
                    <a:gd name="T28" fmla="*/ 345 w 541"/>
                    <a:gd name="T29" fmla="*/ 118 h 161"/>
                    <a:gd name="T30" fmla="*/ 289 w 541"/>
                    <a:gd name="T31" fmla="*/ 109 h 161"/>
                    <a:gd name="T32" fmla="*/ 230 w 541"/>
                    <a:gd name="T33" fmla="*/ 99 h 161"/>
                    <a:gd name="T34" fmla="*/ 174 w 541"/>
                    <a:gd name="T35" fmla="*/ 89 h 161"/>
                    <a:gd name="T36" fmla="*/ 122 w 541"/>
                    <a:gd name="T37" fmla="*/ 77 h 161"/>
                    <a:gd name="T38" fmla="*/ 73 w 541"/>
                    <a:gd name="T39" fmla="*/ 61 h 161"/>
                    <a:gd name="T40" fmla="*/ 32 w 541"/>
                    <a:gd name="T41" fmla="*/ 42 h 161"/>
                    <a:gd name="T42" fmla="*/ 0 w 541"/>
                    <a:gd name="T43" fmla="*/ 17 h 161"/>
                    <a:gd name="T44" fmla="*/ 7 w 541"/>
                    <a:gd name="T45" fmla="*/ 9 h 161"/>
                    <a:gd name="T46" fmla="*/ 19 w 541"/>
                    <a:gd name="T47" fmla="*/ 3 h 161"/>
                    <a:gd name="T48" fmla="*/ 37 w 541"/>
                    <a:gd name="T49" fmla="*/ 1 h 161"/>
                    <a:gd name="T50" fmla="*/ 59 w 541"/>
                    <a:gd name="T51" fmla="*/ 0 h 161"/>
                    <a:gd name="T52" fmla="*/ 81 w 541"/>
                    <a:gd name="T53" fmla="*/ 0 h 161"/>
                    <a:gd name="T54" fmla="*/ 105 w 541"/>
                    <a:gd name="T55" fmla="*/ 2 h 161"/>
                    <a:gd name="T56" fmla="*/ 130 w 541"/>
                    <a:gd name="T57" fmla="*/ 4 h 161"/>
                    <a:gd name="T58" fmla="*/ 152 w 541"/>
                    <a:gd name="T59" fmla="*/ 6 h 161"/>
                    <a:gd name="T60" fmla="*/ 176 w 541"/>
                    <a:gd name="T61" fmla="*/ 10 h 161"/>
                    <a:gd name="T62" fmla="*/ 193 w 541"/>
                    <a:gd name="T63" fmla="*/ 11 h 161"/>
                    <a:gd name="T64" fmla="*/ 522 w 541"/>
                    <a:gd name="T65" fmla="*/ 99 h 161"/>
                    <a:gd name="T66" fmla="*/ 522 w 541"/>
                    <a:gd name="T67" fmla="*/ 99 h 1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541" h="161">
                      <a:moveTo>
                        <a:pt x="522" y="99"/>
                      </a:moveTo>
                      <a:lnTo>
                        <a:pt x="527" y="104"/>
                      </a:lnTo>
                      <a:lnTo>
                        <a:pt x="534" y="109"/>
                      </a:lnTo>
                      <a:lnTo>
                        <a:pt x="537" y="115"/>
                      </a:lnTo>
                      <a:lnTo>
                        <a:pt x="541" y="120"/>
                      </a:lnTo>
                      <a:lnTo>
                        <a:pt x="541" y="125"/>
                      </a:lnTo>
                      <a:lnTo>
                        <a:pt x="541" y="131"/>
                      </a:lnTo>
                      <a:lnTo>
                        <a:pt x="541" y="137"/>
                      </a:lnTo>
                      <a:lnTo>
                        <a:pt x="537" y="141"/>
                      </a:lnTo>
                      <a:lnTo>
                        <a:pt x="529" y="147"/>
                      </a:lnTo>
                      <a:lnTo>
                        <a:pt x="522" y="152"/>
                      </a:lnTo>
                      <a:lnTo>
                        <a:pt x="502" y="161"/>
                      </a:lnTo>
                      <a:lnTo>
                        <a:pt x="456" y="144"/>
                      </a:lnTo>
                      <a:lnTo>
                        <a:pt x="402" y="130"/>
                      </a:lnTo>
                      <a:lnTo>
                        <a:pt x="345" y="118"/>
                      </a:lnTo>
                      <a:lnTo>
                        <a:pt x="289" y="109"/>
                      </a:lnTo>
                      <a:lnTo>
                        <a:pt x="230" y="99"/>
                      </a:lnTo>
                      <a:lnTo>
                        <a:pt x="174" y="89"/>
                      </a:lnTo>
                      <a:lnTo>
                        <a:pt x="122" y="77"/>
                      </a:lnTo>
                      <a:lnTo>
                        <a:pt x="73" y="61"/>
                      </a:lnTo>
                      <a:lnTo>
                        <a:pt x="32" y="42"/>
                      </a:lnTo>
                      <a:lnTo>
                        <a:pt x="0" y="17"/>
                      </a:lnTo>
                      <a:lnTo>
                        <a:pt x="7" y="9"/>
                      </a:lnTo>
                      <a:lnTo>
                        <a:pt x="19" y="3"/>
                      </a:lnTo>
                      <a:lnTo>
                        <a:pt x="37" y="1"/>
                      </a:lnTo>
                      <a:lnTo>
                        <a:pt x="59" y="0"/>
                      </a:lnTo>
                      <a:lnTo>
                        <a:pt x="81" y="0"/>
                      </a:lnTo>
                      <a:lnTo>
                        <a:pt x="105" y="2"/>
                      </a:lnTo>
                      <a:lnTo>
                        <a:pt x="130" y="4"/>
                      </a:lnTo>
                      <a:lnTo>
                        <a:pt x="152" y="6"/>
                      </a:lnTo>
                      <a:lnTo>
                        <a:pt x="176" y="10"/>
                      </a:lnTo>
                      <a:lnTo>
                        <a:pt x="193" y="11"/>
                      </a:lnTo>
                      <a:lnTo>
                        <a:pt x="522" y="99"/>
                      </a:lnTo>
                      <a:lnTo>
                        <a:pt x="522" y="99"/>
                      </a:lnTo>
                      <a:close/>
                    </a:path>
                  </a:pathLst>
                </a:custGeom>
                <a:solidFill>
                  <a:srgbClr val="CC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7540" name="Freeform 84"/>
                <p:cNvSpPr>
                  <a:spLocks/>
                </p:cNvSpPr>
                <p:nvPr/>
              </p:nvSpPr>
              <p:spPr bwMode="auto">
                <a:xfrm>
                  <a:off x="221" y="1694"/>
                  <a:ext cx="573" cy="120"/>
                </a:xfrm>
                <a:custGeom>
                  <a:avLst/>
                  <a:gdLst>
                    <a:gd name="T0" fmla="*/ 573 w 573"/>
                    <a:gd name="T1" fmla="*/ 5 h 120"/>
                    <a:gd name="T2" fmla="*/ 573 w 573"/>
                    <a:gd name="T3" fmla="*/ 16 h 120"/>
                    <a:gd name="T4" fmla="*/ 566 w 573"/>
                    <a:gd name="T5" fmla="*/ 24 h 120"/>
                    <a:gd name="T6" fmla="*/ 554 w 573"/>
                    <a:gd name="T7" fmla="*/ 32 h 120"/>
                    <a:gd name="T8" fmla="*/ 536 w 573"/>
                    <a:gd name="T9" fmla="*/ 39 h 120"/>
                    <a:gd name="T10" fmla="*/ 517 w 573"/>
                    <a:gd name="T11" fmla="*/ 44 h 120"/>
                    <a:gd name="T12" fmla="*/ 497 w 573"/>
                    <a:gd name="T13" fmla="*/ 51 h 120"/>
                    <a:gd name="T14" fmla="*/ 478 w 573"/>
                    <a:gd name="T15" fmla="*/ 57 h 120"/>
                    <a:gd name="T16" fmla="*/ 458 w 573"/>
                    <a:gd name="T17" fmla="*/ 64 h 120"/>
                    <a:gd name="T18" fmla="*/ 443 w 573"/>
                    <a:gd name="T19" fmla="*/ 71 h 120"/>
                    <a:gd name="T20" fmla="*/ 431 w 573"/>
                    <a:gd name="T21" fmla="*/ 79 h 120"/>
                    <a:gd name="T22" fmla="*/ 389 w 573"/>
                    <a:gd name="T23" fmla="*/ 80 h 120"/>
                    <a:gd name="T24" fmla="*/ 345 w 573"/>
                    <a:gd name="T25" fmla="*/ 82 h 120"/>
                    <a:gd name="T26" fmla="*/ 301 w 573"/>
                    <a:gd name="T27" fmla="*/ 84 h 120"/>
                    <a:gd name="T28" fmla="*/ 257 w 573"/>
                    <a:gd name="T29" fmla="*/ 88 h 120"/>
                    <a:gd name="T30" fmla="*/ 213 w 573"/>
                    <a:gd name="T31" fmla="*/ 92 h 120"/>
                    <a:gd name="T32" fmla="*/ 169 w 573"/>
                    <a:gd name="T33" fmla="*/ 97 h 120"/>
                    <a:gd name="T34" fmla="*/ 127 w 573"/>
                    <a:gd name="T35" fmla="*/ 101 h 120"/>
                    <a:gd name="T36" fmla="*/ 85 w 573"/>
                    <a:gd name="T37" fmla="*/ 107 h 120"/>
                    <a:gd name="T38" fmla="*/ 46 w 573"/>
                    <a:gd name="T39" fmla="*/ 114 h 120"/>
                    <a:gd name="T40" fmla="*/ 7 w 573"/>
                    <a:gd name="T41" fmla="*/ 120 h 120"/>
                    <a:gd name="T42" fmla="*/ 2 w 573"/>
                    <a:gd name="T43" fmla="*/ 115 h 120"/>
                    <a:gd name="T44" fmla="*/ 0 w 573"/>
                    <a:gd name="T45" fmla="*/ 109 h 120"/>
                    <a:gd name="T46" fmla="*/ 0 w 573"/>
                    <a:gd name="T47" fmla="*/ 105 h 120"/>
                    <a:gd name="T48" fmla="*/ 2 w 573"/>
                    <a:gd name="T49" fmla="*/ 99 h 120"/>
                    <a:gd name="T50" fmla="*/ 4 w 573"/>
                    <a:gd name="T51" fmla="*/ 95 h 120"/>
                    <a:gd name="T52" fmla="*/ 9 w 573"/>
                    <a:gd name="T53" fmla="*/ 89 h 120"/>
                    <a:gd name="T54" fmla="*/ 14 w 573"/>
                    <a:gd name="T55" fmla="*/ 84 h 120"/>
                    <a:gd name="T56" fmla="*/ 19 w 573"/>
                    <a:gd name="T57" fmla="*/ 80 h 120"/>
                    <a:gd name="T58" fmla="*/ 27 w 573"/>
                    <a:gd name="T59" fmla="*/ 75 h 120"/>
                    <a:gd name="T60" fmla="*/ 34 w 573"/>
                    <a:gd name="T61" fmla="*/ 71 h 120"/>
                    <a:gd name="T62" fmla="*/ 80 w 573"/>
                    <a:gd name="T63" fmla="*/ 55 h 120"/>
                    <a:gd name="T64" fmla="*/ 130 w 573"/>
                    <a:gd name="T65" fmla="*/ 41 h 120"/>
                    <a:gd name="T66" fmla="*/ 179 w 573"/>
                    <a:gd name="T67" fmla="*/ 28 h 120"/>
                    <a:gd name="T68" fmla="*/ 232 w 573"/>
                    <a:gd name="T69" fmla="*/ 18 h 120"/>
                    <a:gd name="T70" fmla="*/ 284 w 573"/>
                    <a:gd name="T71" fmla="*/ 10 h 120"/>
                    <a:gd name="T72" fmla="*/ 340 w 573"/>
                    <a:gd name="T73" fmla="*/ 4 h 120"/>
                    <a:gd name="T74" fmla="*/ 397 w 573"/>
                    <a:gd name="T75" fmla="*/ 1 h 120"/>
                    <a:gd name="T76" fmla="*/ 453 w 573"/>
                    <a:gd name="T77" fmla="*/ 0 h 120"/>
                    <a:gd name="T78" fmla="*/ 514 w 573"/>
                    <a:gd name="T79" fmla="*/ 1 h 120"/>
                    <a:gd name="T80" fmla="*/ 573 w 573"/>
                    <a:gd name="T81" fmla="*/ 5 h 120"/>
                    <a:gd name="T82" fmla="*/ 573 w 573"/>
                    <a:gd name="T83" fmla="*/ 5 h 1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573" h="120">
                      <a:moveTo>
                        <a:pt x="573" y="5"/>
                      </a:moveTo>
                      <a:lnTo>
                        <a:pt x="573" y="16"/>
                      </a:lnTo>
                      <a:lnTo>
                        <a:pt x="566" y="24"/>
                      </a:lnTo>
                      <a:lnTo>
                        <a:pt x="554" y="32"/>
                      </a:lnTo>
                      <a:lnTo>
                        <a:pt x="536" y="39"/>
                      </a:lnTo>
                      <a:lnTo>
                        <a:pt x="517" y="44"/>
                      </a:lnTo>
                      <a:lnTo>
                        <a:pt x="497" y="51"/>
                      </a:lnTo>
                      <a:lnTo>
                        <a:pt x="478" y="57"/>
                      </a:lnTo>
                      <a:lnTo>
                        <a:pt x="458" y="64"/>
                      </a:lnTo>
                      <a:lnTo>
                        <a:pt x="443" y="71"/>
                      </a:lnTo>
                      <a:lnTo>
                        <a:pt x="431" y="79"/>
                      </a:lnTo>
                      <a:lnTo>
                        <a:pt x="389" y="80"/>
                      </a:lnTo>
                      <a:lnTo>
                        <a:pt x="345" y="82"/>
                      </a:lnTo>
                      <a:lnTo>
                        <a:pt x="301" y="84"/>
                      </a:lnTo>
                      <a:lnTo>
                        <a:pt x="257" y="88"/>
                      </a:lnTo>
                      <a:lnTo>
                        <a:pt x="213" y="92"/>
                      </a:lnTo>
                      <a:lnTo>
                        <a:pt x="169" y="97"/>
                      </a:lnTo>
                      <a:lnTo>
                        <a:pt x="127" y="101"/>
                      </a:lnTo>
                      <a:lnTo>
                        <a:pt x="85" y="107"/>
                      </a:lnTo>
                      <a:lnTo>
                        <a:pt x="46" y="114"/>
                      </a:lnTo>
                      <a:lnTo>
                        <a:pt x="7" y="120"/>
                      </a:lnTo>
                      <a:lnTo>
                        <a:pt x="2" y="115"/>
                      </a:lnTo>
                      <a:lnTo>
                        <a:pt x="0" y="109"/>
                      </a:lnTo>
                      <a:lnTo>
                        <a:pt x="0" y="105"/>
                      </a:lnTo>
                      <a:lnTo>
                        <a:pt x="2" y="99"/>
                      </a:lnTo>
                      <a:lnTo>
                        <a:pt x="4" y="95"/>
                      </a:lnTo>
                      <a:lnTo>
                        <a:pt x="9" y="89"/>
                      </a:lnTo>
                      <a:lnTo>
                        <a:pt x="14" y="84"/>
                      </a:lnTo>
                      <a:lnTo>
                        <a:pt x="19" y="80"/>
                      </a:lnTo>
                      <a:lnTo>
                        <a:pt x="27" y="75"/>
                      </a:lnTo>
                      <a:lnTo>
                        <a:pt x="34" y="71"/>
                      </a:lnTo>
                      <a:lnTo>
                        <a:pt x="80" y="55"/>
                      </a:lnTo>
                      <a:lnTo>
                        <a:pt x="130" y="41"/>
                      </a:lnTo>
                      <a:lnTo>
                        <a:pt x="179" y="28"/>
                      </a:lnTo>
                      <a:lnTo>
                        <a:pt x="232" y="18"/>
                      </a:lnTo>
                      <a:lnTo>
                        <a:pt x="284" y="10"/>
                      </a:lnTo>
                      <a:lnTo>
                        <a:pt x="340" y="4"/>
                      </a:lnTo>
                      <a:lnTo>
                        <a:pt x="397" y="1"/>
                      </a:lnTo>
                      <a:lnTo>
                        <a:pt x="453" y="0"/>
                      </a:lnTo>
                      <a:lnTo>
                        <a:pt x="514" y="1"/>
                      </a:lnTo>
                      <a:lnTo>
                        <a:pt x="573" y="5"/>
                      </a:lnTo>
                      <a:lnTo>
                        <a:pt x="573" y="5"/>
                      </a:lnTo>
                      <a:close/>
                    </a:path>
                  </a:pathLst>
                </a:custGeom>
                <a:solidFill>
                  <a:srgbClr val="CC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7541" name="Freeform 85"/>
                <p:cNvSpPr>
                  <a:spLocks/>
                </p:cNvSpPr>
                <p:nvPr/>
              </p:nvSpPr>
              <p:spPr bwMode="auto">
                <a:xfrm>
                  <a:off x="4954" y="1711"/>
                  <a:ext cx="563" cy="177"/>
                </a:xfrm>
                <a:custGeom>
                  <a:avLst/>
                  <a:gdLst>
                    <a:gd name="T0" fmla="*/ 561 w 563"/>
                    <a:gd name="T1" fmla="*/ 95 h 177"/>
                    <a:gd name="T2" fmla="*/ 563 w 563"/>
                    <a:gd name="T3" fmla="*/ 107 h 177"/>
                    <a:gd name="T4" fmla="*/ 561 w 563"/>
                    <a:gd name="T5" fmla="*/ 118 h 177"/>
                    <a:gd name="T6" fmla="*/ 554 w 563"/>
                    <a:gd name="T7" fmla="*/ 128 h 177"/>
                    <a:gd name="T8" fmla="*/ 544 w 563"/>
                    <a:gd name="T9" fmla="*/ 138 h 177"/>
                    <a:gd name="T10" fmla="*/ 531 w 563"/>
                    <a:gd name="T11" fmla="*/ 146 h 177"/>
                    <a:gd name="T12" fmla="*/ 514 w 563"/>
                    <a:gd name="T13" fmla="*/ 154 h 177"/>
                    <a:gd name="T14" fmla="*/ 497 w 563"/>
                    <a:gd name="T15" fmla="*/ 160 h 177"/>
                    <a:gd name="T16" fmla="*/ 478 w 563"/>
                    <a:gd name="T17" fmla="*/ 167 h 177"/>
                    <a:gd name="T18" fmla="*/ 458 w 563"/>
                    <a:gd name="T19" fmla="*/ 172 h 177"/>
                    <a:gd name="T20" fmla="*/ 436 w 563"/>
                    <a:gd name="T21" fmla="*/ 177 h 177"/>
                    <a:gd name="T22" fmla="*/ 436 w 563"/>
                    <a:gd name="T23" fmla="*/ 144 h 177"/>
                    <a:gd name="T24" fmla="*/ 392 w 563"/>
                    <a:gd name="T25" fmla="*/ 135 h 177"/>
                    <a:gd name="T26" fmla="*/ 348 w 563"/>
                    <a:gd name="T27" fmla="*/ 123 h 177"/>
                    <a:gd name="T28" fmla="*/ 304 w 563"/>
                    <a:gd name="T29" fmla="*/ 112 h 177"/>
                    <a:gd name="T30" fmla="*/ 259 w 563"/>
                    <a:gd name="T31" fmla="*/ 99 h 177"/>
                    <a:gd name="T32" fmla="*/ 215 w 563"/>
                    <a:gd name="T33" fmla="*/ 87 h 177"/>
                    <a:gd name="T34" fmla="*/ 171 w 563"/>
                    <a:gd name="T35" fmla="*/ 73 h 177"/>
                    <a:gd name="T36" fmla="*/ 127 w 563"/>
                    <a:gd name="T37" fmla="*/ 60 h 177"/>
                    <a:gd name="T38" fmla="*/ 85 w 563"/>
                    <a:gd name="T39" fmla="*/ 49 h 177"/>
                    <a:gd name="T40" fmla="*/ 44 w 563"/>
                    <a:gd name="T41" fmla="*/ 39 h 177"/>
                    <a:gd name="T42" fmla="*/ 2 w 563"/>
                    <a:gd name="T43" fmla="*/ 30 h 177"/>
                    <a:gd name="T44" fmla="*/ 0 w 563"/>
                    <a:gd name="T45" fmla="*/ 24 h 177"/>
                    <a:gd name="T46" fmla="*/ 0 w 563"/>
                    <a:gd name="T47" fmla="*/ 19 h 177"/>
                    <a:gd name="T48" fmla="*/ 2 w 563"/>
                    <a:gd name="T49" fmla="*/ 16 h 177"/>
                    <a:gd name="T50" fmla="*/ 7 w 563"/>
                    <a:gd name="T51" fmla="*/ 12 h 177"/>
                    <a:gd name="T52" fmla="*/ 12 w 563"/>
                    <a:gd name="T53" fmla="*/ 10 h 177"/>
                    <a:gd name="T54" fmla="*/ 19 w 563"/>
                    <a:gd name="T55" fmla="*/ 8 h 177"/>
                    <a:gd name="T56" fmla="*/ 27 w 563"/>
                    <a:gd name="T57" fmla="*/ 7 h 177"/>
                    <a:gd name="T58" fmla="*/ 34 w 563"/>
                    <a:gd name="T59" fmla="*/ 4 h 177"/>
                    <a:gd name="T60" fmla="*/ 41 w 563"/>
                    <a:gd name="T61" fmla="*/ 2 h 177"/>
                    <a:gd name="T62" fmla="*/ 46 w 563"/>
                    <a:gd name="T63" fmla="*/ 0 h 177"/>
                    <a:gd name="T64" fmla="*/ 103 w 563"/>
                    <a:gd name="T65" fmla="*/ 4 h 177"/>
                    <a:gd name="T66" fmla="*/ 159 w 563"/>
                    <a:gd name="T67" fmla="*/ 9 h 177"/>
                    <a:gd name="T68" fmla="*/ 215 w 563"/>
                    <a:gd name="T69" fmla="*/ 15 h 177"/>
                    <a:gd name="T70" fmla="*/ 272 w 563"/>
                    <a:gd name="T71" fmla="*/ 22 h 177"/>
                    <a:gd name="T72" fmla="*/ 326 w 563"/>
                    <a:gd name="T73" fmla="*/ 30 h 177"/>
                    <a:gd name="T74" fmla="*/ 377 w 563"/>
                    <a:gd name="T75" fmla="*/ 39 h 177"/>
                    <a:gd name="T76" fmla="*/ 429 w 563"/>
                    <a:gd name="T77" fmla="*/ 50 h 177"/>
                    <a:gd name="T78" fmla="*/ 475 w 563"/>
                    <a:gd name="T79" fmla="*/ 63 h 177"/>
                    <a:gd name="T80" fmla="*/ 519 w 563"/>
                    <a:gd name="T81" fmla="*/ 78 h 177"/>
                    <a:gd name="T82" fmla="*/ 561 w 563"/>
                    <a:gd name="T83" fmla="*/ 95 h 177"/>
                    <a:gd name="T84" fmla="*/ 561 w 563"/>
                    <a:gd name="T85" fmla="*/ 95 h 1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563" h="177">
                      <a:moveTo>
                        <a:pt x="561" y="95"/>
                      </a:moveTo>
                      <a:lnTo>
                        <a:pt x="563" y="107"/>
                      </a:lnTo>
                      <a:lnTo>
                        <a:pt x="561" y="118"/>
                      </a:lnTo>
                      <a:lnTo>
                        <a:pt x="554" y="128"/>
                      </a:lnTo>
                      <a:lnTo>
                        <a:pt x="544" y="138"/>
                      </a:lnTo>
                      <a:lnTo>
                        <a:pt x="531" y="146"/>
                      </a:lnTo>
                      <a:lnTo>
                        <a:pt x="514" y="154"/>
                      </a:lnTo>
                      <a:lnTo>
                        <a:pt x="497" y="160"/>
                      </a:lnTo>
                      <a:lnTo>
                        <a:pt x="478" y="167"/>
                      </a:lnTo>
                      <a:lnTo>
                        <a:pt x="458" y="172"/>
                      </a:lnTo>
                      <a:lnTo>
                        <a:pt x="436" y="177"/>
                      </a:lnTo>
                      <a:lnTo>
                        <a:pt x="436" y="144"/>
                      </a:lnTo>
                      <a:lnTo>
                        <a:pt x="392" y="135"/>
                      </a:lnTo>
                      <a:lnTo>
                        <a:pt x="348" y="123"/>
                      </a:lnTo>
                      <a:lnTo>
                        <a:pt x="304" y="112"/>
                      </a:lnTo>
                      <a:lnTo>
                        <a:pt x="259" y="99"/>
                      </a:lnTo>
                      <a:lnTo>
                        <a:pt x="215" y="87"/>
                      </a:lnTo>
                      <a:lnTo>
                        <a:pt x="171" y="73"/>
                      </a:lnTo>
                      <a:lnTo>
                        <a:pt x="127" y="60"/>
                      </a:lnTo>
                      <a:lnTo>
                        <a:pt x="85" y="49"/>
                      </a:lnTo>
                      <a:lnTo>
                        <a:pt x="44" y="39"/>
                      </a:lnTo>
                      <a:lnTo>
                        <a:pt x="2" y="30"/>
                      </a:lnTo>
                      <a:lnTo>
                        <a:pt x="0" y="24"/>
                      </a:lnTo>
                      <a:lnTo>
                        <a:pt x="0" y="19"/>
                      </a:lnTo>
                      <a:lnTo>
                        <a:pt x="2" y="16"/>
                      </a:lnTo>
                      <a:lnTo>
                        <a:pt x="7" y="12"/>
                      </a:lnTo>
                      <a:lnTo>
                        <a:pt x="12" y="10"/>
                      </a:lnTo>
                      <a:lnTo>
                        <a:pt x="19" y="8"/>
                      </a:lnTo>
                      <a:lnTo>
                        <a:pt x="27" y="7"/>
                      </a:lnTo>
                      <a:lnTo>
                        <a:pt x="34" y="4"/>
                      </a:lnTo>
                      <a:lnTo>
                        <a:pt x="41" y="2"/>
                      </a:lnTo>
                      <a:lnTo>
                        <a:pt x="46" y="0"/>
                      </a:lnTo>
                      <a:lnTo>
                        <a:pt x="103" y="4"/>
                      </a:lnTo>
                      <a:lnTo>
                        <a:pt x="159" y="9"/>
                      </a:lnTo>
                      <a:lnTo>
                        <a:pt x="215" y="15"/>
                      </a:lnTo>
                      <a:lnTo>
                        <a:pt x="272" y="22"/>
                      </a:lnTo>
                      <a:lnTo>
                        <a:pt x="326" y="30"/>
                      </a:lnTo>
                      <a:lnTo>
                        <a:pt x="377" y="39"/>
                      </a:lnTo>
                      <a:lnTo>
                        <a:pt x="429" y="50"/>
                      </a:lnTo>
                      <a:lnTo>
                        <a:pt x="475" y="63"/>
                      </a:lnTo>
                      <a:lnTo>
                        <a:pt x="519" y="78"/>
                      </a:lnTo>
                      <a:lnTo>
                        <a:pt x="561" y="95"/>
                      </a:lnTo>
                      <a:lnTo>
                        <a:pt x="561" y="95"/>
                      </a:lnTo>
                      <a:close/>
                    </a:path>
                  </a:pathLst>
                </a:custGeom>
                <a:solidFill>
                  <a:srgbClr val="CC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7542" name="Freeform 86"/>
                <p:cNvSpPr>
                  <a:spLocks/>
                </p:cNvSpPr>
                <p:nvPr/>
              </p:nvSpPr>
              <p:spPr bwMode="auto">
                <a:xfrm>
                  <a:off x="211" y="1792"/>
                  <a:ext cx="554" cy="137"/>
                </a:xfrm>
                <a:custGeom>
                  <a:avLst/>
                  <a:gdLst>
                    <a:gd name="T0" fmla="*/ 554 w 554"/>
                    <a:gd name="T1" fmla="*/ 22 h 137"/>
                    <a:gd name="T2" fmla="*/ 546 w 554"/>
                    <a:gd name="T3" fmla="*/ 42 h 137"/>
                    <a:gd name="T4" fmla="*/ 512 w 554"/>
                    <a:gd name="T5" fmla="*/ 53 h 137"/>
                    <a:gd name="T6" fmla="*/ 473 w 554"/>
                    <a:gd name="T7" fmla="*/ 61 h 137"/>
                    <a:gd name="T8" fmla="*/ 434 w 554"/>
                    <a:gd name="T9" fmla="*/ 67 h 137"/>
                    <a:gd name="T10" fmla="*/ 392 w 554"/>
                    <a:gd name="T11" fmla="*/ 73 h 137"/>
                    <a:gd name="T12" fmla="*/ 350 w 554"/>
                    <a:gd name="T13" fmla="*/ 79 h 137"/>
                    <a:gd name="T14" fmla="*/ 311 w 554"/>
                    <a:gd name="T15" fmla="*/ 83 h 137"/>
                    <a:gd name="T16" fmla="*/ 272 w 554"/>
                    <a:gd name="T17" fmla="*/ 90 h 137"/>
                    <a:gd name="T18" fmla="*/ 235 w 554"/>
                    <a:gd name="T19" fmla="*/ 98 h 137"/>
                    <a:gd name="T20" fmla="*/ 201 w 554"/>
                    <a:gd name="T21" fmla="*/ 109 h 137"/>
                    <a:gd name="T22" fmla="*/ 169 w 554"/>
                    <a:gd name="T23" fmla="*/ 121 h 137"/>
                    <a:gd name="T24" fmla="*/ 54 w 554"/>
                    <a:gd name="T25" fmla="*/ 137 h 137"/>
                    <a:gd name="T26" fmla="*/ 49 w 554"/>
                    <a:gd name="T27" fmla="*/ 129 h 137"/>
                    <a:gd name="T28" fmla="*/ 41 w 554"/>
                    <a:gd name="T29" fmla="*/ 120 h 137"/>
                    <a:gd name="T30" fmla="*/ 34 w 554"/>
                    <a:gd name="T31" fmla="*/ 112 h 137"/>
                    <a:gd name="T32" fmla="*/ 27 w 554"/>
                    <a:gd name="T33" fmla="*/ 104 h 137"/>
                    <a:gd name="T34" fmla="*/ 19 w 554"/>
                    <a:gd name="T35" fmla="*/ 96 h 137"/>
                    <a:gd name="T36" fmla="*/ 12 w 554"/>
                    <a:gd name="T37" fmla="*/ 87 h 137"/>
                    <a:gd name="T38" fmla="*/ 7 w 554"/>
                    <a:gd name="T39" fmla="*/ 78 h 137"/>
                    <a:gd name="T40" fmla="*/ 2 w 554"/>
                    <a:gd name="T41" fmla="*/ 70 h 137"/>
                    <a:gd name="T42" fmla="*/ 0 w 554"/>
                    <a:gd name="T43" fmla="*/ 61 h 137"/>
                    <a:gd name="T44" fmla="*/ 0 w 554"/>
                    <a:gd name="T45" fmla="*/ 51 h 137"/>
                    <a:gd name="T46" fmla="*/ 49 w 554"/>
                    <a:gd name="T47" fmla="*/ 40 h 137"/>
                    <a:gd name="T48" fmla="*/ 98 w 554"/>
                    <a:gd name="T49" fmla="*/ 30 h 137"/>
                    <a:gd name="T50" fmla="*/ 147 w 554"/>
                    <a:gd name="T51" fmla="*/ 21 h 137"/>
                    <a:gd name="T52" fmla="*/ 193 w 554"/>
                    <a:gd name="T53" fmla="*/ 14 h 137"/>
                    <a:gd name="T54" fmla="*/ 245 w 554"/>
                    <a:gd name="T55" fmla="*/ 8 h 137"/>
                    <a:gd name="T56" fmla="*/ 294 w 554"/>
                    <a:gd name="T57" fmla="*/ 3 h 137"/>
                    <a:gd name="T58" fmla="*/ 348 w 554"/>
                    <a:gd name="T59" fmla="*/ 1 h 137"/>
                    <a:gd name="T60" fmla="*/ 402 w 554"/>
                    <a:gd name="T61" fmla="*/ 0 h 137"/>
                    <a:gd name="T62" fmla="*/ 461 w 554"/>
                    <a:gd name="T63" fmla="*/ 0 h 137"/>
                    <a:gd name="T64" fmla="*/ 522 w 554"/>
                    <a:gd name="T65" fmla="*/ 1 h 137"/>
                    <a:gd name="T66" fmla="*/ 554 w 554"/>
                    <a:gd name="T67" fmla="*/ 22 h 137"/>
                    <a:gd name="T68" fmla="*/ 554 w 554"/>
                    <a:gd name="T69" fmla="*/ 22 h 1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554" h="137">
                      <a:moveTo>
                        <a:pt x="554" y="22"/>
                      </a:moveTo>
                      <a:lnTo>
                        <a:pt x="546" y="42"/>
                      </a:lnTo>
                      <a:lnTo>
                        <a:pt x="512" y="53"/>
                      </a:lnTo>
                      <a:lnTo>
                        <a:pt x="473" y="61"/>
                      </a:lnTo>
                      <a:lnTo>
                        <a:pt x="434" y="67"/>
                      </a:lnTo>
                      <a:lnTo>
                        <a:pt x="392" y="73"/>
                      </a:lnTo>
                      <a:lnTo>
                        <a:pt x="350" y="79"/>
                      </a:lnTo>
                      <a:lnTo>
                        <a:pt x="311" y="83"/>
                      </a:lnTo>
                      <a:lnTo>
                        <a:pt x="272" y="90"/>
                      </a:lnTo>
                      <a:lnTo>
                        <a:pt x="235" y="98"/>
                      </a:lnTo>
                      <a:lnTo>
                        <a:pt x="201" y="109"/>
                      </a:lnTo>
                      <a:lnTo>
                        <a:pt x="169" y="121"/>
                      </a:lnTo>
                      <a:lnTo>
                        <a:pt x="54" y="137"/>
                      </a:lnTo>
                      <a:lnTo>
                        <a:pt x="49" y="129"/>
                      </a:lnTo>
                      <a:lnTo>
                        <a:pt x="41" y="120"/>
                      </a:lnTo>
                      <a:lnTo>
                        <a:pt x="34" y="112"/>
                      </a:lnTo>
                      <a:lnTo>
                        <a:pt x="27" y="104"/>
                      </a:lnTo>
                      <a:lnTo>
                        <a:pt x="19" y="96"/>
                      </a:lnTo>
                      <a:lnTo>
                        <a:pt x="12" y="87"/>
                      </a:lnTo>
                      <a:lnTo>
                        <a:pt x="7" y="78"/>
                      </a:lnTo>
                      <a:lnTo>
                        <a:pt x="2" y="70"/>
                      </a:lnTo>
                      <a:lnTo>
                        <a:pt x="0" y="61"/>
                      </a:lnTo>
                      <a:lnTo>
                        <a:pt x="0" y="51"/>
                      </a:lnTo>
                      <a:lnTo>
                        <a:pt x="49" y="40"/>
                      </a:lnTo>
                      <a:lnTo>
                        <a:pt x="98" y="30"/>
                      </a:lnTo>
                      <a:lnTo>
                        <a:pt x="147" y="21"/>
                      </a:lnTo>
                      <a:lnTo>
                        <a:pt x="193" y="14"/>
                      </a:lnTo>
                      <a:lnTo>
                        <a:pt x="245" y="8"/>
                      </a:lnTo>
                      <a:lnTo>
                        <a:pt x="294" y="3"/>
                      </a:lnTo>
                      <a:lnTo>
                        <a:pt x="348" y="1"/>
                      </a:lnTo>
                      <a:lnTo>
                        <a:pt x="402" y="0"/>
                      </a:lnTo>
                      <a:lnTo>
                        <a:pt x="461" y="0"/>
                      </a:lnTo>
                      <a:lnTo>
                        <a:pt x="522" y="1"/>
                      </a:lnTo>
                      <a:lnTo>
                        <a:pt x="554" y="22"/>
                      </a:lnTo>
                      <a:lnTo>
                        <a:pt x="554" y="22"/>
                      </a:lnTo>
                      <a:close/>
                    </a:path>
                  </a:pathLst>
                </a:custGeom>
                <a:solidFill>
                  <a:srgbClr val="CC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7543" name="Freeform 87"/>
                <p:cNvSpPr>
                  <a:spLocks/>
                </p:cNvSpPr>
                <p:nvPr/>
              </p:nvSpPr>
              <p:spPr bwMode="auto">
                <a:xfrm>
                  <a:off x="5044" y="1851"/>
                  <a:ext cx="397" cy="127"/>
                </a:xfrm>
                <a:custGeom>
                  <a:avLst/>
                  <a:gdLst>
                    <a:gd name="T0" fmla="*/ 397 w 397"/>
                    <a:gd name="T1" fmla="*/ 75 h 127"/>
                    <a:gd name="T2" fmla="*/ 397 w 397"/>
                    <a:gd name="T3" fmla="*/ 80 h 127"/>
                    <a:gd name="T4" fmla="*/ 392 w 397"/>
                    <a:gd name="T5" fmla="*/ 87 h 127"/>
                    <a:gd name="T6" fmla="*/ 390 w 397"/>
                    <a:gd name="T7" fmla="*/ 94 h 127"/>
                    <a:gd name="T8" fmla="*/ 383 w 397"/>
                    <a:gd name="T9" fmla="*/ 100 h 127"/>
                    <a:gd name="T10" fmla="*/ 378 w 397"/>
                    <a:gd name="T11" fmla="*/ 107 h 127"/>
                    <a:gd name="T12" fmla="*/ 370 w 397"/>
                    <a:gd name="T13" fmla="*/ 112 h 127"/>
                    <a:gd name="T14" fmla="*/ 361 w 397"/>
                    <a:gd name="T15" fmla="*/ 117 h 127"/>
                    <a:gd name="T16" fmla="*/ 351 w 397"/>
                    <a:gd name="T17" fmla="*/ 122 h 127"/>
                    <a:gd name="T18" fmla="*/ 341 w 397"/>
                    <a:gd name="T19" fmla="*/ 125 h 127"/>
                    <a:gd name="T20" fmla="*/ 329 w 397"/>
                    <a:gd name="T21" fmla="*/ 127 h 127"/>
                    <a:gd name="T22" fmla="*/ 297 w 397"/>
                    <a:gd name="T23" fmla="*/ 118 h 127"/>
                    <a:gd name="T24" fmla="*/ 263 w 397"/>
                    <a:gd name="T25" fmla="*/ 110 h 127"/>
                    <a:gd name="T26" fmla="*/ 228 w 397"/>
                    <a:gd name="T27" fmla="*/ 102 h 127"/>
                    <a:gd name="T28" fmla="*/ 191 w 397"/>
                    <a:gd name="T29" fmla="*/ 95 h 127"/>
                    <a:gd name="T30" fmla="*/ 157 w 397"/>
                    <a:gd name="T31" fmla="*/ 87 h 127"/>
                    <a:gd name="T32" fmla="*/ 123 w 397"/>
                    <a:gd name="T33" fmla="*/ 79 h 127"/>
                    <a:gd name="T34" fmla="*/ 91 w 397"/>
                    <a:gd name="T35" fmla="*/ 71 h 127"/>
                    <a:gd name="T36" fmla="*/ 59 w 397"/>
                    <a:gd name="T37" fmla="*/ 61 h 127"/>
                    <a:gd name="T38" fmla="*/ 30 w 397"/>
                    <a:gd name="T39" fmla="*/ 51 h 127"/>
                    <a:gd name="T40" fmla="*/ 0 w 397"/>
                    <a:gd name="T41" fmla="*/ 37 h 127"/>
                    <a:gd name="T42" fmla="*/ 5 w 397"/>
                    <a:gd name="T43" fmla="*/ 30 h 127"/>
                    <a:gd name="T44" fmla="*/ 10 w 397"/>
                    <a:gd name="T45" fmla="*/ 23 h 127"/>
                    <a:gd name="T46" fmla="*/ 17 w 397"/>
                    <a:gd name="T47" fmla="*/ 19 h 127"/>
                    <a:gd name="T48" fmla="*/ 25 w 397"/>
                    <a:gd name="T49" fmla="*/ 13 h 127"/>
                    <a:gd name="T50" fmla="*/ 35 w 397"/>
                    <a:gd name="T51" fmla="*/ 10 h 127"/>
                    <a:gd name="T52" fmla="*/ 44 w 397"/>
                    <a:gd name="T53" fmla="*/ 6 h 127"/>
                    <a:gd name="T54" fmla="*/ 57 w 397"/>
                    <a:gd name="T55" fmla="*/ 4 h 127"/>
                    <a:gd name="T56" fmla="*/ 71 w 397"/>
                    <a:gd name="T57" fmla="*/ 2 h 127"/>
                    <a:gd name="T58" fmla="*/ 86 w 397"/>
                    <a:gd name="T59" fmla="*/ 0 h 127"/>
                    <a:gd name="T60" fmla="*/ 101 w 397"/>
                    <a:gd name="T61" fmla="*/ 0 h 127"/>
                    <a:gd name="T62" fmla="*/ 130 w 397"/>
                    <a:gd name="T63" fmla="*/ 5 h 127"/>
                    <a:gd name="T64" fmla="*/ 162 w 397"/>
                    <a:gd name="T65" fmla="*/ 10 h 127"/>
                    <a:gd name="T66" fmla="*/ 194 w 397"/>
                    <a:gd name="T67" fmla="*/ 15 h 127"/>
                    <a:gd name="T68" fmla="*/ 226 w 397"/>
                    <a:gd name="T69" fmla="*/ 21 h 127"/>
                    <a:gd name="T70" fmla="*/ 258 w 397"/>
                    <a:gd name="T71" fmla="*/ 28 h 127"/>
                    <a:gd name="T72" fmla="*/ 290 w 397"/>
                    <a:gd name="T73" fmla="*/ 35 h 127"/>
                    <a:gd name="T74" fmla="*/ 319 w 397"/>
                    <a:gd name="T75" fmla="*/ 43 h 127"/>
                    <a:gd name="T76" fmla="*/ 348 w 397"/>
                    <a:gd name="T77" fmla="*/ 53 h 127"/>
                    <a:gd name="T78" fmla="*/ 373 w 397"/>
                    <a:gd name="T79" fmla="*/ 63 h 127"/>
                    <a:gd name="T80" fmla="*/ 397 w 397"/>
                    <a:gd name="T81" fmla="*/ 75 h 127"/>
                    <a:gd name="T82" fmla="*/ 397 w 397"/>
                    <a:gd name="T83" fmla="*/ 75 h 1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397" h="127">
                      <a:moveTo>
                        <a:pt x="397" y="75"/>
                      </a:moveTo>
                      <a:lnTo>
                        <a:pt x="397" y="80"/>
                      </a:lnTo>
                      <a:lnTo>
                        <a:pt x="392" y="87"/>
                      </a:lnTo>
                      <a:lnTo>
                        <a:pt x="390" y="94"/>
                      </a:lnTo>
                      <a:lnTo>
                        <a:pt x="383" y="100"/>
                      </a:lnTo>
                      <a:lnTo>
                        <a:pt x="378" y="107"/>
                      </a:lnTo>
                      <a:lnTo>
                        <a:pt x="370" y="112"/>
                      </a:lnTo>
                      <a:lnTo>
                        <a:pt x="361" y="117"/>
                      </a:lnTo>
                      <a:lnTo>
                        <a:pt x="351" y="122"/>
                      </a:lnTo>
                      <a:lnTo>
                        <a:pt x="341" y="125"/>
                      </a:lnTo>
                      <a:lnTo>
                        <a:pt x="329" y="127"/>
                      </a:lnTo>
                      <a:lnTo>
                        <a:pt x="297" y="118"/>
                      </a:lnTo>
                      <a:lnTo>
                        <a:pt x="263" y="110"/>
                      </a:lnTo>
                      <a:lnTo>
                        <a:pt x="228" y="102"/>
                      </a:lnTo>
                      <a:lnTo>
                        <a:pt x="191" y="95"/>
                      </a:lnTo>
                      <a:lnTo>
                        <a:pt x="157" y="87"/>
                      </a:lnTo>
                      <a:lnTo>
                        <a:pt x="123" y="79"/>
                      </a:lnTo>
                      <a:lnTo>
                        <a:pt x="91" y="71"/>
                      </a:lnTo>
                      <a:lnTo>
                        <a:pt x="59" y="61"/>
                      </a:lnTo>
                      <a:lnTo>
                        <a:pt x="30" y="51"/>
                      </a:lnTo>
                      <a:lnTo>
                        <a:pt x="0" y="37"/>
                      </a:lnTo>
                      <a:lnTo>
                        <a:pt x="5" y="30"/>
                      </a:lnTo>
                      <a:lnTo>
                        <a:pt x="10" y="23"/>
                      </a:lnTo>
                      <a:lnTo>
                        <a:pt x="17" y="19"/>
                      </a:lnTo>
                      <a:lnTo>
                        <a:pt x="25" y="13"/>
                      </a:lnTo>
                      <a:lnTo>
                        <a:pt x="35" y="10"/>
                      </a:lnTo>
                      <a:lnTo>
                        <a:pt x="44" y="6"/>
                      </a:lnTo>
                      <a:lnTo>
                        <a:pt x="57" y="4"/>
                      </a:lnTo>
                      <a:lnTo>
                        <a:pt x="71" y="2"/>
                      </a:lnTo>
                      <a:lnTo>
                        <a:pt x="86" y="0"/>
                      </a:lnTo>
                      <a:lnTo>
                        <a:pt x="101" y="0"/>
                      </a:lnTo>
                      <a:lnTo>
                        <a:pt x="130" y="5"/>
                      </a:lnTo>
                      <a:lnTo>
                        <a:pt x="162" y="10"/>
                      </a:lnTo>
                      <a:lnTo>
                        <a:pt x="194" y="15"/>
                      </a:lnTo>
                      <a:lnTo>
                        <a:pt x="226" y="21"/>
                      </a:lnTo>
                      <a:lnTo>
                        <a:pt x="258" y="28"/>
                      </a:lnTo>
                      <a:lnTo>
                        <a:pt x="290" y="35"/>
                      </a:lnTo>
                      <a:lnTo>
                        <a:pt x="319" y="43"/>
                      </a:lnTo>
                      <a:lnTo>
                        <a:pt x="348" y="53"/>
                      </a:lnTo>
                      <a:lnTo>
                        <a:pt x="373" y="63"/>
                      </a:lnTo>
                      <a:lnTo>
                        <a:pt x="397" y="75"/>
                      </a:lnTo>
                      <a:lnTo>
                        <a:pt x="397" y="75"/>
                      </a:lnTo>
                      <a:close/>
                    </a:path>
                  </a:pathLst>
                </a:custGeom>
                <a:solidFill>
                  <a:srgbClr val="CC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7544" name="Freeform 88"/>
                <p:cNvSpPr>
                  <a:spLocks/>
                </p:cNvSpPr>
                <p:nvPr/>
              </p:nvSpPr>
              <p:spPr bwMode="auto">
                <a:xfrm>
                  <a:off x="235" y="1917"/>
                  <a:ext cx="397" cy="132"/>
                </a:xfrm>
                <a:custGeom>
                  <a:avLst/>
                  <a:gdLst>
                    <a:gd name="T0" fmla="*/ 397 w 397"/>
                    <a:gd name="T1" fmla="*/ 24 h 132"/>
                    <a:gd name="T2" fmla="*/ 388 w 397"/>
                    <a:gd name="T3" fmla="*/ 40 h 132"/>
                    <a:gd name="T4" fmla="*/ 370 w 397"/>
                    <a:gd name="T5" fmla="*/ 52 h 132"/>
                    <a:gd name="T6" fmla="*/ 348 w 397"/>
                    <a:gd name="T7" fmla="*/ 62 h 132"/>
                    <a:gd name="T8" fmla="*/ 319 w 397"/>
                    <a:gd name="T9" fmla="*/ 69 h 132"/>
                    <a:gd name="T10" fmla="*/ 290 w 397"/>
                    <a:gd name="T11" fmla="*/ 75 h 132"/>
                    <a:gd name="T12" fmla="*/ 255 w 397"/>
                    <a:gd name="T13" fmla="*/ 80 h 132"/>
                    <a:gd name="T14" fmla="*/ 221 w 397"/>
                    <a:gd name="T15" fmla="*/ 83 h 132"/>
                    <a:gd name="T16" fmla="*/ 187 w 397"/>
                    <a:gd name="T17" fmla="*/ 88 h 132"/>
                    <a:gd name="T18" fmla="*/ 155 w 397"/>
                    <a:gd name="T19" fmla="*/ 93 h 132"/>
                    <a:gd name="T20" fmla="*/ 125 w 397"/>
                    <a:gd name="T21" fmla="*/ 99 h 132"/>
                    <a:gd name="T22" fmla="*/ 128 w 397"/>
                    <a:gd name="T23" fmla="*/ 102 h 132"/>
                    <a:gd name="T24" fmla="*/ 130 w 397"/>
                    <a:gd name="T25" fmla="*/ 106 h 132"/>
                    <a:gd name="T26" fmla="*/ 135 w 397"/>
                    <a:gd name="T27" fmla="*/ 109 h 132"/>
                    <a:gd name="T28" fmla="*/ 138 w 397"/>
                    <a:gd name="T29" fmla="*/ 112 h 132"/>
                    <a:gd name="T30" fmla="*/ 140 w 397"/>
                    <a:gd name="T31" fmla="*/ 115 h 132"/>
                    <a:gd name="T32" fmla="*/ 142 w 397"/>
                    <a:gd name="T33" fmla="*/ 118 h 132"/>
                    <a:gd name="T34" fmla="*/ 145 w 397"/>
                    <a:gd name="T35" fmla="*/ 122 h 132"/>
                    <a:gd name="T36" fmla="*/ 142 w 397"/>
                    <a:gd name="T37" fmla="*/ 125 h 132"/>
                    <a:gd name="T38" fmla="*/ 140 w 397"/>
                    <a:gd name="T39" fmla="*/ 129 h 132"/>
                    <a:gd name="T40" fmla="*/ 133 w 397"/>
                    <a:gd name="T41" fmla="*/ 132 h 132"/>
                    <a:gd name="T42" fmla="*/ 118 w 397"/>
                    <a:gd name="T43" fmla="*/ 130 h 132"/>
                    <a:gd name="T44" fmla="*/ 103 w 397"/>
                    <a:gd name="T45" fmla="*/ 128 h 132"/>
                    <a:gd name="T46" fmla="*/ 91 w 397"/>
                    <a:gd name="T47" fmla="*/ 124 h 132"/>
                    <a:gd name="T48" fmla="*/ 76 w 397"/>
                    <a:gd name="T49" fmla="*/ 121 h 132"/>
                    <a:gd name="T50" fmla="*/ 62 w 397"/>
                    <a:gd name="T51" fmla="*/ 116 h 132"/>
                    <a:gd name="T52" fmla="*/ 49 w 397"/>
                    <a:gd name="T53" fmla="*/ 110 h 132"/>
                    <a:gd name="T54" fmla="*/ 37 w 397"/>
                    <a:gd name="T55" fmla="*/ 106 h 132"/>
                    <a:gd name="T56" fmla="*/ 27 w 397"/>
                    <a:gd name="T57" fmla="*/ 99 h 132"/>
                    <a:gd name="T58" fmla="*/ 20 w 397"/>
                    <a:gd name="T59" fmla="*/ 93 h 132"/>
                    <a:gd name="T60" fmla="*/ 13 w 397"/>
                    <a:gd name="T61" fmla="*/ 85 h 132"/>
                    <a:gd name="T62" fmla="*/ 3 w 397"/>
                    <a:gd name="T63" fmla="*/ 77 h 132"/>
                    <a:gd name="T64" fmla="*/ 0 w 397"/>
                    <a:gd name="T65" fmla="*/ 69 h 132"/>
                    <a:gd name="T66" fmla="*/ 0 w 397"/>
                    <a:gd name="T67" fmla="*/ 61 h 132"/>
                    <a:gd name="T68" fmla="*/ 5 w 397"/>
                    <a:gd name="T69" fmla="*/ 53 h 132"/>
                    <a:gd name="T70" fmla="*/ 15 w 397"/>
                    <a:gd name="T71" fmla="*/ 46 h 132"/>
                    <a:gd name="T72" fmla="*/ 25 w 397"/>
                    <a:gd name="T73" fmla="*/ 40 h 132"/>
                    <a:gd name="T74" fmla="*/ 37 w 397"/>
                    <a:gd name="T75" fmla="*/ 33 h 132"/>
                    <a:gd name="T76" fmla="*/ 52 w 397"/>
                    <a:gd name="T77" fmla="*/ 28 h 132"/>
                    <a:gd name="T78" fmla="*/ 66 w 397"/>
                    <a:gd name="T79" fmla="*/ 24 h 132"/>
                    <a:gd name="T80" fmla="*/ 81 w 397"/>
                    <a:gd name="T81" fmla="*/ 20 h 132"/>
                    <a:gd name="T82" fmla="*/ 113 w 397"/>
                    <a:gd name="T83" fmla="*/ 16 h 132"/>
                    <a:gd name="T84" fmla="*/ 145 w 397"/>
                    <a:gd name="T85" fmla="*/ 10 h 132"/>
                    <a:gd name="T86" fmla="*/ 179 w 397"/>
                    <a:gd name="T87" fmla="*/ 5 h 132"/>
                    <a:gd name="T88" fmla="*/ 214 w 397"/>
                    <a:gd name="T89" fmla="*/ 2 h 132"/>
                    <a:gd name="T90" fmla="*/ 245 w 397"/>
                    <a:gd name="T91" fmla="*/ 0 h 132"/>
                    <a:gd name="T92" fmla="*/ 280 w 397"/>
                    <a:gd name="T93" fmla="*/ 0 h 132"/>
                    <a:gd name="T94" fmla="*/ 312 w 397"/>
                    <a:gd name="T95" fmla="*/ 1 h 132"/>
                    <a:gd name="T96" fmla="*/ 341 w 397"/>
                    <a:gd name="T97" fmla="*/ 5 h 132"/>
                    <a:gd name="T98" fmla="*/ 370 w 397"/>
                    <a:gd name="T99" fmla="*/ 13 h 132"/>
                    <a:gd name="T100" fmla="*/ 397 w 397"/>
                    <a:gd name="T101" fmla="*/ 24 h 132"/>
                    <a:gd name="T102" fmla="*/ 397 w 397"/>
                    <a:gd name="T103" fmla="*/ 24 h 1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397" h="132">
                      <a:moveTo>
                        <a:pt x="397" y="24"/>
                      </a:moveTo>
                      <a:lnTo>
                        <a:pt x="388" y="40"/>
                      </a:lnTo>
                      <a:lnTo>
                        <a:pt x="370" y="52"/>
                      </a:lnTo>
                      <a:lnTo>
                        <a:pt x="348" y="62"/>
                      </a:lnTo>
                      <a:lnTo>
                        <a:pt x="319" y="69"/>
                      </a:lnTo>
                      <a:lnTo>
                        <a:pt x="290" y="75"/>
                      </a:lnTo>
                      <a:lnTo>
                        <a:pt x="255" y="80"/>
                      </a:lnTo>
                      <a:lnTo>
                        <a:pt x="221" y="83"/>
                      </a:lnTo>
                      <a:lnTo>
                        <a:pt x="187" y="88"/>
                      </a:lnTo>
                      <a:lnTo>
                        <a:pt x="155" y="93"/>
                      </a:lnTo>
                      <a:lnTo>
                        <a:pt x="125" y="99"/>
                      </a:lnTo>
                      <a:lnTo>
                        <a:pt x="128" y="102"/>
                      </a:lnTo>
                      <a:lnTo>
                        <a:pt x="130" y="106"/>
                      </a:lnTo>
                      <a:lnTo>
                        <a:pt x="135" y="109"/>
                      </a:lnTo>
                      <a:lnTo>
                        <a:pt x="138" y="112"/>
                      </a:lnTo>
                      <a:lnTo>
                        <a:pt x="140" y="115"/>
                      </a:lnTo>
                      <a:lnTo>
                        <a:pt x="142" y="118"/>
                      </a:lnTo>
                      <a:lnTo>
                        <a:pt x="145" y="122"/>
                      </a:lnTo>
                      <a:lnTo>
                        <a:pt x="142" y="125"/>
                      </a:lnTo>
                      <a:lnTo>
                        <a:pt x="140" y="129"/>
                      </a:lnTo>
                      <a:lnTo>
                        <a:pt x="133" y="132"/>
                      </a:lnTo>
                      <a:lnTo>
                        <a:pt x="118" y="130"/>
                      </a:lnTo>
                      <a:lnTo>
                        <a:pt x="103" y="128"/>
                      </a:lnTo>
                      <a:lnTo>
                        <a:pt x="91" y="124"/>
                      </a:lnTo>
                      <a:lnTo>
                        <a:pt x="76" y="121"/>
                      </a:lnTo>
                      <a:lnTo>
                        <a:pt x="62" y="116"/>
                      </a:lnTo>
                      <a:lnTo>
                        <a:pt x="49" y="110"/>
                      </a:lnTo>
                      <a:lnTo>
                        <a:pt x="37" y="106"/>
                      </a:lnTo>
                      <a:lnTo>
                        <a:pt x="27" y="99"/>
                      </a:lnTo>
                      <a:lnTo>
                        <a:pt x="20" y="93"/>
                      </a:lnTo>
                      <a:lnTo>
                        <a:pt x="13" y="85"/>
                      </a:lnTo>
                      <a:lnTo>
                        <a:pt x="3" y="77"/>
                      </a:lnTo>
                      <a:lnTo>
                        <a:pt x="0" y="69"/>
                      </a:lnTo>
                      <a:lnTo>
                        <a:pt x="0" y="61"/>
                      </a:lnTo>
                      <a:lnTo>
                        <a:pt x="5" y="53"/>
                      </a:lnTo>
                      <a:lnTo>
                        <a:pt x="15" y="46"/>
                      </a:lnTo>
                      <a:lnTo>
                        <a:pt x="25" y="40"/>
                      </a:lnTo>
                      <a:lnTo>
                        <a:pt x="37" y="33"/>
                      </a:lnTo>
                      <a:lnTo>
                        <a:pt x="52" y="28"/>
                      </a:lnTo>
                      <a:lnTo>
                        <a:pt x="66" y="24"/>
                      </a:lnTo>
                      <a:lnTo>
                        <a:pt x="81" y="20"/>
                      </a:lnTo>
                      <a:lnTo>
                        <a:pt x="113" y="16"/>
                      </a:lnTo>
                      <a:lnTo>
                        <a:pt x="145" y="10"/>
                      </a:lnTo>
                      <a:lnTo>
                        <a:pt x="179" y="5"/>
                      </a:lnTo>
                      <a:lnTo>
                        <a:pt x="214" y="2"/>
                      </a:lnTo>
                      <a:lnTo>
                        <a:pt x="245" y="0"/>
                      </a:lnTo>
                      <a:lnTo>
                        <a:pt x="280" y="0"/>
                      </a:lnTo>
                      <a:lnTo>
                        <a:pt x="312" y="1"/>
                      </a:lnTo>
                      <a:lnTo>
                        <a:pt x="341" y="5"/>
                      </a:lnTo>
                      <a:lnTo>
                        <a:pt x="370" y="13"/>
                      </a:lnTo>
                      <a:lnTo>
                        <a:pt x="397" y="24"/>
                      </a:lnTo>
                      <a:lnTo>
                        <a:pt x="397" y="24"/>
                      </a:lnTo>
                      <a:close/>
                    </a:path>
                  </a:pathLst>
                </a:custGeom>
                <a:solidFill>
                  <a:srgbClr val="CC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sp>
          <p:nvSpPr>
            <p:cNvPr id="147545" name="Text Box 89"/>
            <p:cNvSpPr txBox="1">
              <a:spLocks noChangeArrowheads="1"/>
            </p:cNvSpPr>
            <p:nvPr/>
          </p:nvSpPr>
          <p:spPr bwMode="auto">
            <a:xfrm>
              <a:off x="4560" y="3504"/>
              <a:ext cx="546" cy="30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 algn="ctr">
                <a:spcBef>
                  <a:spcPct val="50000"/>
                </a:spcBef>
              </a:pPr>
              <a:r>
                <a:rPr lang="en-US" sz="1300" b="1" dirty="0" err="1">
                  <a:solidFill>
                    <a:srgbClr val="FF0000"/>
                  </a:solidFill>
                  <a:latin typeface=".VnArial" pitchFamily="34" charset="0"/>
                </a:rPr>
                <a:t>Thö</a:t>
              </a:r>
              <a:r>
                <a:rPr lang="en-US" sz="1300" b="1" dirty="0">
                  <a:solidFill>
                    <a:srgbClr val="FF0000"/>
                  </a:solidFill>
                  <a:latin typeface=".VnArial" pitchFamily="34" charset="0"/>
                </a:rPr>
                <a:t> </a:t>
              </a:r>
              <a:r>
                <a:rPr lang="en-US" sz="1300" b="1" dirty="0" err="1">
                  <a:solidFill>
                    <a:srgbClr val="FF0000"/>
                  </a:solidFill>
                  <a:latin typeface=".VnArial" pitchFamily="34" charset="0"/>
                </a:rPr>
                <a:t>tµi</a:t>
              </a:r>
              <a:r>
                <a:rPr lang="en-US" sz="1300" b="1" dirty="0">
                  <a:solidFill>
                    <a:srgbClr val="FF0000"/>
                  </a:solidFill>
                  <a:latin typeface=".VnArial" pitchFamily="34" charset="0"/>
                </a:rPr>
                <a:t> </a:t>
              </a:r>
              <a:r>
                <a:rPr lang="en-US" sz="1300" b="1" dirty="0" err="1">
                  <a:solidFill>
                    <a:srgbClr val="FF0000"/>
                  </a:solidFill>
                  <a:latin typeface=".VnArial" pitchFamily="34" charset="0"/>
                </a:rPr>
                <a:t>cña</a:t>
              </a:r>
              <a:r>
                <a:rPr lang="en-US" sz="1300" b="1" dirty="0">
                  <a:solidFill>
                    <a:srgbClr val="FF0000"/>
                  </a:solidFill>
                  <a:latin typeface=".VnArial" pitchFamily="34" charset="0"/>
                </a:rPr>
                <a:t> b¹n</a:t>
              </a:r>
            </a:p>
          </p:txBody>
        </p:sp>
      </p:grpSp>
      <p:pic>
        <p:nvPicPr>
          <p:cNvPr id="147546" name="Picture 90" descr="SMILE4"/>
          <p:cNvPicPr>
            <a:picLocks noChangeAspect="1" noChangeArrowheads="1" noCrop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70650" y="5334000"/>
            <a:ext cx="615950" cy="685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47547" name="WordArt 91" descr="Narrow vertical"/>
          <p:cNvSpPr>
            <a:spLocks noChangeArrowheads="1" noChangeShapeType="1" noTextEdit="1"/>
          </p:cNvSpPr>
          <p:nvPr/>
        </p:nvSpPr>
        <p:spPr bwMode="auto">
          <a:xfrm>
            <a:off x="1447800" y="76200"/>
            <a:ext cx="6096000" cy="1219200"/>
          </a:xfrm>
          <a:prstGeom prst="rect">
            <a:avLst/>
          </a:prstGeom>
        </p:spPr>
        <p:txBody>
          <a:bodyPr wrap="none" fromWordArt="1">
            <a:prstTxWarp prst="textCurveUp">
              <a:avLst>
                <a:gd name="adj" fmla="val 40356"/>
              </a:avLst>
            </a:prstTxWarp>
          </a:bodyPr>
          <a:lstStyle/>
          <a:p>
            <a:pPr algn="ctr"/>
            <a:r>
              <a:rPr lang="en-US" sz="3600" b="1" kern="10" dirty="0" err="1"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pattFill prst="dashHorz">
                  <a:fgClr>
                    <a:srgbClr val="808080"/>
                  </a:fgClr>
                  <a:bgClr>
                    <a:srgbClr val="FFFF00"/>
                  </a:bgClr>
                </a:pattFill>
                <a:effectLst>
                  <a:outerShdw dist="45791" dir="2021404" algn="ctr" rotWithShape="0">
                    <a:srgbClr val="808080">
                      <a:alpha val="80000"/>
                    </a:srgbClr>
                  </a:outerShdw>
                </a:effectLst>
                <a:latin typeface=".VnBahamasBH"/>
              </a:rPr>
              <a:t>C©u</a:t>
            </a:r>
            <a:r>
              <a:rPr lang="en-US" sz="3600" b="1" kern="10" dirty="0"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pattFill prst="dashHorz">
                  <a:fgClr>
                    <a:srgbClr val="808080"/>
                  </a:fgClr>
                  <a:bgClr>
                    <a:srgbClr val="FFFF00"/>
                  </a:bgClr>
                </a:pattFill>
                <a:effectLst>
                  <a:outerShdw dist="45791" dir="2021404" algn="ctr" rotWithShape="0">
                    <a:srgbClr val="808080">
                      <a:alpha val="80000"/>
                    </a:srgbClr>
                  </a:outerShdw>
                </a:effectLst>
                <a:latin typeface=".VnBahamasBH"/>
              </a:rPr>
              <a:t> </a:t>
            </a:r>
            <a:r>
              <a:rPr lang="en-US" sz="3600" b="1" kern="10" dirty="0" err="1"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pattFill prst="dashHorz">
                  <a:fgClr>
                    <a:srgbClr val="808080"/>
                  </a:fgClr>
                  <a:bgClr>
                    <a:srgbClr val="FFFF00"/>
                  </a:bgClr>
                </a:pattFill>
                <a:effectLst>
                  <a:outerShdw dist="45791" dir="2021404" algn="ctr" rotWithShape="0">
                    <a:srgbClr val="808080">
                      <a:alpha val="80000"/>
                    </a:srgbClr>
                  </a:outerShdw>
                </a:effectLst>
                <a:latin typeface=".VnBahamasBH"/>
              </a:rPr>
              <a:t>hái</a:t>
            </a:r>
            <a:r>
              <a:rPr lang="en-US" sz="3600" b="1" kern="10" dirty="0"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pattFill prst="dashHorz">
                  <a:fgClr>
                    <a:srgbClr val="808080"/>
                  </a:fgClr>
                  <a:bgClr>
                    <a:srgbClr val="FFFF00"/>
                  </a:bgClr>
                </a:pattFill>
                <a:effectLst>
                  <a:outerShdw dist="45791" dir="2021404" algn="ctr" rotWithShape="0">
                    <a:srgbClr val="808080">
                      <a:alpha val="80000"/>
                    </a:srgbClr>
                  </a:outerShdw>
                </a:effectLst>
                <a:latin typeface=".VnBahamasBH"/>
              </a:rPr>
              <a:t> rung </a:t>
            </a:r>
            <a:r>
              <a:rPr lang="en-US" sz="3600" b="1" kern="10" dirty="0" err="1"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pattFill prst="dashHorz">
                  <a:fgClr>
                    <a:srgbClr val="808080"/>
                  </a:fgClr>
                  <a:bgClr>
                    <a:srgbClr val="FFFF00"/>
                  </a:bgClr>
                </a:pattFill>
                <a:effectLst>
                  <a:outerShdw dist="45791" dir="2021404" algn="ctr" rotWithShape="0">
                    <a:srgbClr val="808080">
                      <a:alpha val="80000"/>
                    </a:srgbClr>
                  </a:outerShdw>
                </a:effectLst>
                <a:latin typeface=".VnBahamasBH"/>
              </a:rPr>
              <a:t>chu«ng</a:t>
            </a:r>
            <a:r>
              <a:rPr lang="en-US" sz="3600" b="1" kern="10" dirty="0"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pattFill prst="dashHorz">
                  <a:fgClr>
                    <a:srgbClr val="808080"/>
                  </a:fgClr>
                  <a:bgClr>
                    <a:srgbClr val="FFFF00"/>
                  </a:bgClr>
                </a:pattFill>
                <a:effectLst>
                  <a:outerShdw dist="45791" dir="2021404" algn="ctr" rotWithShape="0">
                    <a:srgbClr val="808080">
                      <a:alpha val="80000"/>
                    </a:srgbClr>
                  </a:outerShdw>
                </a:effectLst>
                <a:latin typeface=".VnBahamasBH"/>
              </a:rPr>
              <a:t> </a:t>
            </a:r>
            <a:r>
              <a:rPr lang="en-US" sz="3600" b="1" kern="10" dirty="0" err="1"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pattFill prst="dashHorz">
                  <a:fgClr>
                    <a:srgbClr val="808080"/>
                  </a:fgClr>
                  <a:bgClr>
                    <a:srgbClr val="FFFF00"/>
                  </a:bgClr>
                </a:pattFill>
                <a:effectLst>
                  <a:outerShdw dist="45791" dir="2021404" algn="ctr" rotWithShape="0">
                    <a:srgbClr val="808080">
                      <a:alpha val="80000"/>
                    </a:srgbClr>
                  </a:outerShdw>
                </a:effectLst>
                <a:latin typeface=".VnBahamasBH"/>
              </a:rPr>
              <a:t>vµng</a:t>
            </a:r>
            <a:r>
              <a:rPr lang="en-US" sz="3600" b="1" kern="10" dirty="0"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pattFill prst="dashHorz">
                  <a:fgClr>
                    <a:srgbClr val="808080"/>
                  </a:fgClr>
                  <a:bgClr>
                    <a:srgbClr val="FFFF00"/>
                  </a:bgClr>
                </a:pattFill>
                <a:effectLst>
                  <a:outerShdw dist="45791" dir="2021404" algn="ctr" rotWithShape="0">
                    <a:srgbClr val="808080">
                      <a:alpha val="80000"/>
                    </a:srgbClr>
                  </a:outerShdw>
                </a:effectLst>
                <a:latin typeface=".VnBahamasBH"/>
              </a:rPr>
              <a:t> </a:t>
            </a:r>
            <a:r>
              <a:rPr lang="en-US" sz="3600" b="1" kern="10" dirty="0" err="1" smtClean="0"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pattFill prst="dashHorz">
                  <a:fgClr>
                    <a:srgbClr val="808080"/>
                  </a:fgClr>
                  <a:bgClr>
                    <a:srgbClr val="FFFF00"/>
                  </a:bgClr>
                </a:pattFill>
                <a:effectLst>
                  <a:outerShdw dist="45791" dir="2021404" algn="ctr" rotWithShape="0">
                    <a:srgbClr val="808080">
                      <a:alpha val="80000"/>
                    </a:srgbClr>
                  </a:outerShdw>
                </a:effectLst>
                <a:latin typeface=".VnBahamasBH"/>
              </a:rPr>
              <a:t>khèi</a:t>
            </a:r>
            <a:r>
              <a:rPr lang="en-US" sz="3600" b="1" kern="10" dirty="0"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pattFill prst="dashHorz">
                  <a:fgClr>
                    <a:srgbClr val="808080"/>
                  </a:fgClr>
                  <a:bgClr>
                    <a:srgbClr val="FFFF00"/>
                  </a:bgClr>
                </a:pattFill>
                <a:effectLst>
                  <a:outerShdw dist="45791" dir="2021404" algn="ctr" rotWithShape="0">
                    <a:srgbClr val="808080">
                      <a:alpha val="80000"/>
                    </a:srgbClr>
                  </a:outerShdw>
                </a:effectLst>
                <a:latin typeface="Times New Roman" pitchFamily="18" charset="0"/>
                <a:cs typeface="Times New Roman" pitchFamily="18" charset="0"/>
              </a:rPr>
              <a:t> TIỂU HỌC</a:t>
            </a:r>
            <a:r>
              <a:rPr lang="en-US" sz="3600" b="1" kern="10" dirty="0" smtClean="0"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pattFill prst="dashHorz">
                  <a:fgClr>
                    <a:srgbClr val="808080"/>
                  </a:fgClr>
                  <a:bgClr>
                    <a:srgbClr val="FFFF00"/>
                  </a:bgClr>
                </a:pattFill>
                <a:effectLst>
                  <a:outerShdw dist="45791" dir="2021404" algn="ctr" rotWithShape="0">
                    <a:srgbClr val="808080">
                      <a:alpha val="80000"/>
                    </a:srgbClr>
                  </a:outerShdw>
                </a:effectLst>
                <a:latin typeface=".VnBahamasBH"/>
              </a:rPr>
              <a:t> </a:t>
            </a:r>
            <a:endParaRPr lang="en-US" sz="3600" b="1" kern="10" dirty="0">
              <a:ln w="12700">
                <a:solidFill>
                  <a:srgbClr val="000000"/>
                </a:solidFill>
                <a:round/>
                <a:headEnd/>
                <a:tailEnd/>
              </a:ln>
              <a:pattFill prst="dashHorz">
                <a:fgClr>
                  <a:srgbClr val="808080"/>
                </a:fgClr>
                <a:bgClr>
                  <a:srgbClr val="FFFF00"/>
                </a:bgClr>
              </a:pattFill>
              <a:effectLst>
                <a:outerShdw dist="45791" dir="2021404" algn="ctr" rotWithShape="0">
                  <a:srgbClr val="808080">
                    <a:alpha val="80000"/>
                  </a:srgbClr>
                </a:outerShdw>
              </a:effectLst>
              <a:latin typeface=".VnBahamasBH"/>
            </a:endParaRPr>
          </a:p>
        </p:txBody>
      </p:sp>
      <p:sp>
        <p:nvSpPr>
          <p:cNvPr id="147548" name="Rectangle 92"/>
          <p:cNvSpPr>
            <a:spLocks noChangeArrowheads="1"/>
          </p:cNvSpPr>
          <p:nvPr/>
        </p:nvSpPr>
        <p:spPr bwMode="auto">
          <a:xfrm>
            <a:off x="533400" y="1906500"/>
            <a:ext cx="7848600" cy="120032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r>
              <a:rPr lang="en-US" sz="3200" b="1" dirty="0" err="1" smtClean="0">
                <a:latin typeface=".VnArial" pitchFamily="34" charset="0"/>
              </a:rPr>
              <a:t>C©u</a:t>
            </a:r>
            <a:r>
              <a:rPr lang="en-US" sz="3200" b="1" dirty="0" smtClean="0">
                <a:latin typeface=".VnArial" pitchFamily="34" charset="0"/>
              </a:rPr>
              <a:t> 8: </a:t>
            </a:r>
            <a:r>
              <a:rPr lang="en-US" sz="3600" b="1" dirty="0" err="1" smtClean="0"/>
              <a:t>Những</a:t>
            </a:r>
            <a:r>
              <a:rPr lang="en-US" sz="3600" b="1" dirty="0" smtClean="0"/>
              <a:t> </a:t>
            </a:r>
            <a:r>
              <a:rPr lang="en-US" sz="3600" b="1" dirty="0" err="1" smtClean="0"/>
              <a:t>hành</a:t>
            </a:r>
            <a:r>
              <a:rPr lang="en-US" sz="3600" b="1" dirty="0" smtClean="0"/>
              <a:t> vi </a:t>
            </a:r>
            <a:r>
              <a:rPr lang="en-US" sz="3600" b="1" dirty="0" err="1" smtClean="0"/>
              <a:t>nào</a:t>
            </a:r>
            <a:r>
              <a:rPr lang="en-US" sz="3600" b="1" dirty="0" smtClean="0"/>
              <a:t> </a:t>
            </a:r>
            <a:r>
              <a:rPr lang="en-US" sz="3600" b="1" dirty="0" err="1" smtClean="0"/>
              <a:t>dưới</a:t>
            </a:r>
            <a:r>
              <a:rPr lang="en-US" sz="3600" b="1" dirty="0" smtClean="0"/>
              <a:t> </a:t>
            </a:r>
            <a:r>
              <a:rPr lang="en-US" sz="3600" b="1" dirty="0" err="1" smtClean="0"/>
              <a:t>đây</a:t>
            </a:r>
            <a:r>
              <a:rPr lang="en-US" sz="3600" b="1" dirty="0" smtClean="0"/>
              <a:t> </a:t>
            </a:r>
            <a:r>
              <a:rPr lang="en-US" sz="3600" b="1" dirty="0" err="1" smtClean="0"/>
              <a:t>gây</a:t>
            </a:r>
            <a:r>
              <a:rPr lang="en-US" sz="3600" b="1" dirty="0" smtClean="0"/>
              <a:t> </a:t>
            </a:r>
            <a:r>
              <a:rPr lang="en-US" sz="3600" b="1" dirty="0" err="1" smtClean="0"/>
              <a:t>nguy</a:t>
            </a:r>
            <a:r>
              <a:rPr lang="en-US" sz="3600" b="1" dirty="0" smtClean="0"/>
              <a:t> </a:t>
            </a:r>
            <a:r>
              <a:rPr lang="en-US" sz="3600" b="1" dirty="0" err="1" smtClean="0"/>
              <a:t>hiểm</a:t>
            </a:r>
            <a:r>
              <a:rPr lang="en-US" sz="3600" b="1" dirty="0" smtClean="0"/>
              <a:t> </a:t>
            </a:r>
            <a:r>
              <a:rPr lang="en-US" sz="3600" b="1" dirty="0" err="1" smtClean="0"/>
              <a:t>trên</a:t>
            </a:r>
            <a:r>
              <a:rPr lang="en-US" sz="3600" b="1" dirty="0" smtClean="0"/>
              <a:t> </a:t>
            </a:r>
            <a:r>
              <a:rPr lang="en-US" sz="3600" b="1" dirty="0" err="1" smtClean="0"/>
              <a:t>đường</a:t>
            </a:r>
            <a:r>
              <a:rPr lang="en-US" sz="3600" b="1" dirty="0" smtClean="0"/>
              <a:t> ?</a:t>
            </a:r>
            <a:endParaRPr lang="en-US" sz="3600" b="1" dirty="0"/>
          </a:p>
        </p:txBody>
      </p:sp>
      <p:sp>
        <p:nvSpPr>
          <p:cNvPr id="147549" name="Rectangle 93"/>
          <p:cNvSpPr>
            <a:spLocks noChangeArrowheads="1"/>
          </p:cNvSpPr>
          <p:nvPr/>
        </p:nvSpPr>
        <p:spPr bwMode="auto">
          <a:xfrm>
            <a:off x="5715000" y="3048000"/>
            <a:ext cx="2438400" cy="4730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 sz="2500" b="1" i="1" dirty="0">
              <a:solidFill>
                <a:srgbClr val="FF0000"/>
              </a:solidFill>
            </a:endParaRPr>
          </a:p>
        </p:txBody>
      </p:sp>
      <p:pic>
        <p:nvPicPr>
          <p:cNvPr id="147550" name="Picture 94" descr="BALLOON3">
            <a:hlinkClick r:id="rId15" action="ppaction://hlinksldjump"/>
          </p:cNvPr>
          <p:cNvPicPr>
            <a:picLocks noChangeAspect="1" noChangeArrowheads="1"/>
          </p:cNvPicPr>
          <p:nvPr/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543800" y="4343400"/>
            <a:ext cx="668338" cy="9493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47551" name="Picture 95" descr="ED00019_"/>
          <p:cNvPicPr>
            <a:picLocks noChangeAspect="1" noChangeArrowheads="1"/>
          </p:cNvPicPr>
          <p:nvPr/>
        </p:nvPicPr>
        <p:blipFill>
          <a:blip r:embed="rId1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7200" y="1066800"/>
            <a:ext cx="1143000" cy="1016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47552" name="Group 96"/>
          <p:cNvGrpSpPr>
            <a:grpSpLocks/>
          </p:cNvGrpSpPr>
          <p:nvPr/>
        </p:nvGrpSpPr>
        <p:grpSpPr bwMode="auto">
          <a:xfrm>
            <a:off x="1371600" y="838200"/>
            <a:ext cx="7772400" cy="5575300"/>
            <a:chOff x="864" y="528"/>
            <a:chExt cx="4896" cy="3512"/>
          </a:xfrm>
        </p:grpSpPr>
        <p:grpSp>
          <p:nvGrpSpPr>
            <p:cNvPr id="147553" name="Group 97"/>
            <p:cNvGrpSpPr>
              <a:grpSpLocks/>
            </p:cNvGrpSpPr>
            <p:nvPr/>
          </p:nvGrpSpPr>
          <p:grpSpPr bwMode="auto">
            <a:xfrm>
              <a:off x="864" y="3544"/>
              <a:ext cx="816" cy="496"/>
              <a:chOff x="864" y="3544"/>
              <a:chExt cx="816" cy="496"/>
            </a:xfrm>
          </p:grpSpPr>
          <p:pic>
            <p:nvPicPr>
              <p:cNvPr id="147554" name="Picture 98" descr="t8"/>
              <p:cNvPicPr>
                <a:picLocks noChangeAspect="1" noChangeArrowheads="1" noCrop="1"/>
              </p:cNvPicPr>
              <p:nvPr/>
            </p:nvPicPr>
            <p:blipFill>
              <a:blip r:embed="rId1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64" y="3600"/>
                <a:ext cx="528" cy="44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47555" name="Picture 99" descr="t8"/>
              <p:cNvPicPr>
                <a:picLocks noChangeAspect="1" noChangeArrowheads="1" noCrop="1"/>
              </p:cNvPicPr>
              <p:nvPr/>
            </p:nvPicPr>
            <p:blipFill>
              <a:blip r:embed="rId1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008" y="3600"/>
                <a:ext cx="528" cy="44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47556" name="Picture 100" descr="t8"/>
              <p:cNvPicPr>
                <a:picLocks noChangeAspect="1" noChangeArrowheads="1" noCrop="1"/>
              </p:cNvPicPr>
              <p:nvPr/>
            </p:nvPicPr>
            <p:blipFill>
              <a:blip r:embed="rId1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152" y="3544"/>
                <a:ext cx="528" cy="44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147557" name="Group 101"/>
            <p:cNvGrpSpPr>
              <a:grpSpLocks/>
            </p:cNvGrpSpPr>
            <p:nvPr/>
          </p:nvGrpSpPr>
          <p:grpSpPr bwMode="auto">
            <a:xfrm>
              <a:off x="2736" y="3400"/>
              <a:ext cx="768" cy="640"/>
              <a:chOff x="2736" y="3400"/>
              <a:chExt cx="768" cy="640"/>
            </a:xfrm>
          </p:grpSpPr>
          <p:pic>
            <p:nvPicPr>
              <p:cNvPr id="147558" name="Picture 102" descr="t8"/>
              <p:cNvPicPr>
                <a:picLocks noChangeAspect="1" noChangeArrowheads="1" noCrop="1"/>
              </p:cNvPicPr>
              <p:nvPr/>
            </p:nvPicPr>
            <p:blipFill>
              <a:blip r:embed="rId1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80" y="3600"/>
                <a:ext cx="528" cy="44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47559" name="Picture 103" descr="t8"/>
              <p:cNvPicPr>
                <a:picLocks noChangeAspect="1" noChangeArrowheads="1" noCrop="1"/>
              </p:cNvPicPr>
              <p:nvPr/>
            </p:nvPicPr>
            <p:blipFill>
              <a:blip r:embed="rId1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36" y="3400"/>
                <a:ext cx="768" cy="64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pic>
          <p:nvPicPr>
            <p:cNvPr id="147560" name="Picture 104" descr="COTAO001"/>
            <p:cNvPicPr>
              <a:picLocks noChangeAspect="1" noChangeArrowheads="1"/>
            </p:cNvPicPr>
            <p:nvPr/>
          </p:nvPicPr>
          <p:blipFill>
            <a:blip r:embed="rId19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944" y="528"/>
              <a:ext cx="816" cy="773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grpSp>
        <p:nvGrpSpPr>
          <p:cNvPr id="147581" name="Group 125"/>
          <p:cNvGrpSpPr>
            <a:grpSpLocks/>
          </p:cNvGrpSpPr>
          <p:nvPr/>
        </p:nvGrpSpPr>
        <p:grpSpPr bwMode="auto">
          <a:xfrm>
            <a:off x="0" y="4152900"/>
            <a:ext cx="1619250" cy="2195513"/>
            <a:chOff x="-192" y="2484"/>
            <a:chExt cx="1020" cy="1383"/>
          </a:xfrm>
        </p:grpSpPr>
        <p:grpSp>
          <p:nvGrpSpPr>
            <p:cNvPr id="147582" name="Group 126"/>
            <p:cNvGrpSpPr>
              <a:grpSpLocks/>
            </p:cNvGrpSpPr>
            <p:nvPr/>
          </p:nvGrpSpPr>
          <p:grpSpPr bwMode="auto">
            <a:xfrm>
              <a:off x="-192" y="3072"/>
              <a:ext cx="844" cy="795"/>
              <a:chOff x="432" y="2544"/>
              <a:chExt cx="844" cy="795"/>
            </a:xfrm>
          </p:grpSpPr>
          <p:sp>
            <p:nvSpPr>
              <p:cNvPr id="147583" name="Freeform 127"/>
              <p:cNvSpPr>
                <a:spLocks/>
              </p:cNvSpPr>
              <p:nvPr/>
            </p:nvSpPr>
            <p:spPr bwMode="auto">
              <a:xfrm>
                <a:off x="432" y="2544"/>
                <a:ext cx="844" cy="795"/>
              </a:xfrm>
              <a:custGeom>
                <a:avLst/>
                <a:gdLst>
                  <a:gd name="T0" fmla="*/ 325 w 844"/>
                  <a:gd name="T1" fmla="*/ 102 h 795"/>
                  <a:gd name="T2" fmla="*/ 236 w 844"/>
                  <a:gd name="T3" fmla="*/ 506 h 795"/>
                  <a:gd name="T4" fmla="*/ 22 w 844"/>
                  <a:gd name="T5" fmla="*/ 669 h 795"/>
                  <a:gd name="T6" fmla="*/ 50 w 844"/>
                  <a:gd name="T7" fmla="*/ 751 h 795"/>
                  <a:gd name="T8" fmla="*/ 313 w 844"/>
                  <a:gd name="T9" fmla="*/ 792 h 795"/>
                  <a:gd name="T10" fmla="*/ 603 w 844"/>
                  <a:gd name="T11" fmla="*/ 767 h 795"/>
                  <a:gd name="T12" fmla="*/ 829 w 844"/>
                  <a:gd name="T13" fmla="*/ 669 h 795"/>
                  <a:gd name="T14" fmla="*/ 697 w 844"/>
                  <a:gd name="T15" fmla="*/ 516 h 795"/>
                  <a:gd name="T16" fmla="*/ 458 w 844"/>
                  <a:gd name="T17" fmla="*/ 424 h 795"/>
                  <a:gd name="T18" fmla="*/ 561 w 844"/>
                  <a:gd name="T19" fmla="*/ 227 h 795"/>
                  <a:gd name="T20" fmla="*/ 606 w 844"/>
                  <a:gd name="T21" fmla="*/ 43 h 795"/>
                  <a:gd name="T22" fmla="*/ 478 w 844"/>
                  <a:gd name="T23" fmla="*/ 0 h 795"/>
                  <a:gd name="T24" fmla="*/ 325 w 844"/>
                  <a:gd name="T25" fmla="*/ 102 h 7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44" h="795">
                    <a:moveTo>
                      <a:pt x="325" y="102"/>
                    </a:moveTo>
                    <a:cubicBezTo>
                      <a:pt x="285" y="186"/>
                      <a:pt x="292" y="401"/>
                      <a:pt x="236" y="506"/>
                    </a:cubicBezTo>
                    <a:cubicBezTo>
                      <a:pt x="180" y="611"/>
                      <a:pt x="22" y="669"/>
                      <a:pt x="22" y="669"/>
                    </a:cubicBezTo>
                    <a:cubicBezTo>
                      <a:pt x="22" y="669"/>
                      <a:pt x="0" y="731"/>
                      <a:pt x="50" y="751"/>
                    </a:cubicBezTo>
                    <a:cubicBezTo>
                      <a:pt x="100" y="771"/>
                      <a:pt x="221" y="789"/>
                      <a:pt x="313" y="792"/>
                    </a:cubicBezTo>
                    <a:cubicBezTo>
                      <a:pt x="405" y="795"/>
                      <a:pt x="603" y="767"/>
                      <a:pt x="603" y="767"/>
                    </a:cubicBezTo>
                    <a:cubicBezTo>
                      <a:pt x="603" y="767"/>
                      <a:pt x="814" y="713"/>
                      <a:pt x="829" y="669"/>
                    </a:cubicBezTo>
                    <a:cubicBezTo>
                      <a:pt x="844" y="625"/>
                      <a:pt x="759" y="557"/>
                      <a:pt x="697" y="516"/>
                    </a:cubicBezTo>
                    <a:cubicBezTo>
                      <a:pt x="635" y="475"/>
                      <a:pt x="483" y="471"/>
                      <a:pt x="458" y="424"/>
                    </a:cubicBezTo>
                    <a:lnTo>
                      <a:pt x="561" y="227"/>
                    </a:lnTo>
                    <a:cubicBezTo>
                      <a:pt x="586" y="164"/>
                      <a:pt x="620" y="81"/>
                      <a:pt x="606" y="43"/>
                    </a:cubicBezTo>
                    <a:cubicBezTo>
                      <a:pt x="592" y="3"/>
                      <a:pt x="519" y="1"/>
                      <a:pt x="478" y="0"/>
                    </a:cubicBezTo>
                    <a:cubicBezTo>
                      <a:pt x="431" y="10"/>
                      <a:pt x="365" y="18"/>
                      <a:pt x="325" y="102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C8A200"/>
                  </a:gs>
                  <a:gs pos="50000">
                    <a:srgbClr val="C8A200">
                      <a:gamma/>
                      <a:shade val="46275"/>
                      <a:invGamma/>
                    </a:srgbClr>
                  </a:gs>
                  <a:gs pos="100000">
                    <a:srgbClr val="C8A200"/>
                  </a:gs>
                </a:gsLst>
                <a:lin ang="0" scaled="1"/>
              </a:gradFill>
              <a:ln>
                <a:noFill/>
              </a:ln>
              <a:effectLst>
                <a:outerShdw sy="50000" rotWithShape="0">
                  <a:srgbClr val="808080">
                    <a:alpha val="50000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47584" name="Group 128"/>
              <p:cNvGrpSpPr>
                <a:grpSpLocks/>
              </p:cNvGrpSpPr>
              <p:nvPr/>
            </p:nvGrpSpPr>
            <p:grpSpPr bwMode="auto">
              <a:xfrm>
                <a:off x="675" y="2756"/>
                <a:ext cx="281" cy="512"/>
                <a:chOff x="675" y="2756"/>
                <a:chExt cx="281" cy="512"/>
              </a:xfrm>
            </p:grpSpPr>
            <p:grpSp>
              <p:nvGrpSpPr>
                <p:cNvPr id="147585" name="Group 129"/>
                <p:cNvGrpSpPr>
                  <a:grpSpLocks/>
                </p:cNvGrpSpPr>
                <p:nvPr/>
              </p:nvGrpSpPr>
              <p:grpSpPr bwMode="auto">
                <a:xfrm>
                  <a:off x="832" y="2756"/>
                  <a:ext cx="48" cy="121"/>
                  <a:chOff x="768" y="2784"/>
                  <a:chExt cx="96" cy="169"/>
                </a:xfrm>
              </p:grpSpPr>
              <p:sp>
                <p:nvSpPr>
                  <p:cNvPr id="147586" name="Freeform 130"/>
                  <p:cNvSpPr>
                    <a:spLocks/>
                  </p:cNvSpPr>
                  <p:nvPr/>
                </p:nvSpPr>
                <p:spPr bwMode="auto">
                  <a:xfrm>
                    <a:off x="768" y="2784"/>
                    <a:ext cx="96" cy="169"/>
                  </a:xfrm>
                  <a:custGeom>
                    <a:avLst/>
                    <a:gdLst>
                      <a:gd name="T0" fmla="*/ 62 w 96"/>
                      <a:gd name="T1" fmla="*/ 8 h 169"/>
                      <a:gd name="T2" fmla="*/ 1 w 96"/>
                      <a:gd name="T3" fmla="*/ 120 h 169"/>
                      <a:gd name="T4" fmla="*/ 54 w 96"/>
                      <a:gd name="T5" fmla="*/ 160 h 169"/>
                      <a:gd name="T6" fmla="*/ 95 w 96"/>
                      <a:gd name="T7" fmla="*/ 68 h 169"/>
                      <a:gd name="T8" fmla="*/ 62 w 96"/>
                      <a:gd name="T9" fmla="*/ 8 h 16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96" h="169">
                        <a:moveTo>
                          <a:pt x="62" y="8"/>
                        </a:moveTo>
                        <a:cubicBezTo>
                          <a:pt x="46" y="17"/>
                          <a:pt x="2" y="95"/>
                          <a:pt x="1" y="120"/>
                        </a:cubicBezTo>
                        <a:cubicBezTo>
                          <a:pt x="0" y="145"/>
                          <a:pt x="38" y="169"/>
                          <a:pt x="54" y="160"/>
                        </a:cubicBezTo>
                        <a:cubicBezTo>
                          <a:pt x="70" y="151"/>
                          <a:pt x="94" y="93"/>
                          <a:pt x="95" y="68"/>
                        </a:cubicBezTo>
                        <a:cubicBezTo>
                          <a:pt x="96" y="43"/>
                          <a:pt x="84" y="0"/>
                          <a:pt x="62" y="8"/>
                        </a:cubicBezTo>
                        <a:close/>
                      </a:path>
                    </a:pathLst>
                  </a:custGeom>
                  <a:solidFill>
                    <a:srgbClr val="C0C0C0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7587" name="Freeform 131"/>
                  <p:cNvSpPr>
                    <a:spLocks/>
                  </p:cNvSpPr>
                  <p:nvPr/>
                </p:nvSpPr>
                <p:spPr bwMode="auto">
                  <a:xfrm>
                    <a:off x="796" y="2832"/>
                    <a:ext cx="48" cy="85"/>
                  </a:xfrm>
                  <a:custGeom>
                    <a:avLst/>
                    <a:gdLst>
                      <a:gd name="T0" fmla="*/ 62 w 96"/>
                      <a:gd name="T1" fmla="*/ 8 h 169"/>
                      <a:gd name="T2" fmla="*/ 1 w 96"/>
                      <a:gd name="T3" fmla="*/ 120 h 169"/>
                      <a:gd name="T4" fmla="*/ 54 w 96"/>
                      <a:gd name="T5" fmla="*/ 160 h 169"/>
                      <a:gd name="T6" fmla="*/ 95 w 96"/>
                      <a:gd name="T7" fmla="*/ 68 h 169"/>
                      <a:gd name="T8" fmla="*/ 62 w 96"/>
                      <a:gd name="T9" fmla="*/ 8 h 16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96" h="169">
                        <a:moveTo>
                          <a:pt x="62" y="8"/>
                        </a:moveTo>
                        <a:cubicBezTo>
                          <a:pt x="46" y="17"/>
                          <a:pt x="2" y="95"/>
                          <a:pt x="1" y="120"/>
                        </a:cubicBezTo>
                        <a:cubicBezTo>
                          <a:pt x="0" y="145"/>
                          <a:pt x="38" y="169"/>
                          <a:pt x="54" y="160"/>
                        </a:cubicBezTo>
                        <a:cubicBezTo>
                          <a:pt x="70" y="151"/>
                          <a:pt x="94" y="93"/>
                          <a:pt x="95" y="68"/>
                        </a:cubicBezTo>
                        <a:cubicBezTo>
                          <a:pt x="96" y="43"/>
                          <a:pt x="84" y="0"/>
                          <a:pt x="62" y="8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147588" name="Group 132"/>
                <p:cNvGrpSpPr>
                  <a:grpSpLocks/>
                </p:cNvGrpSpPr>
                <p:nvPr/>
              </p:nvGrpSpPr>
              <p:grpSpPr bwMode="auto">
                <a:xfrm>
                  <a:off x="675" y="3086"/>
                  <a:ext cx="281" cy="182"/>
                  <a:chOff x="675" y="3086"/>
                  <a:chExt cx="281" cy="182"/>
                </a:xfrm>
              </p:grpSpPr>
              <p:sp>
                <p:nvSpPr>
                  <p:cNvPr id="147589" name="Freeform 133"/>
                  <p:cNvSpPr>
                    <a:spLocks/>
                  </p:cNvSpPr>
                  <p:nvPr/>
                </p:nvSpPr>
                <p:spPr bwMode="auto">
                  <a:xfrm>
                    <a:off x="675" y="3086"/>
                    <a:ext cx="281" cy="182"/>
                  </a:xfrm>
                  <a:custGeom>
                    <a:avLst/>
                    <a:gdLst>
                      <a:gd name="T0" fmla="*/ 281 w 281"/>
                      <a:gd name="T1" fmla="*/ 23 h 182"/>
                      <a:gd name="T2" fmla="*/ 169 w 281"/>
                      <a:gd name="T3" fmla="*/ 26 h 182"/>
                      <a:gd name="T4" fmla="*/ 17 w 281"/>
                      <a:gd name="T5" fmla="*/ 78 h 182"/>
                      <a:gd name="T6" fmla="*/ 69 w 281"/>
                      <a:gd name="T7" fmla="*/ 173 h 182"/>
                      <a:gd name="T8" fmla="*/ 237 w 281"/>
                      <a:gd name="T9" fmla="*/ 130 h 182"/>
                      <a:gd name="T10" fmla="*/ 281 w 281"/>
                      <a:gd name="T11" fmla="*/ 23 h 18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281" h="182">
                        <a:moveTo>
                          <a:pt x="281" y="23"/>
                        </a:moveTo>
                        <a:cubicBezTo>
                          <a:pt x="264" y="0"/>
                          <a:pt x="213" y="17"/>
                          <a:pt x="169" y="26"/>
                        </a:cubicBezTo>
                        <a:cubicBezTo>
                          <a:pt x="125" y="35"/>
                          <a:pt x="34" y="53"/>
                          <a:pt x="17" y="78"/>
                        </a:cubicBezTo>
                        <a:cubicBezTo>
                          <a:pt x="0" y="103"/>
                          <a:pt x="32" y="164"/>
                          <a:pt x="69" y="173"/>
                        </a:cubicBezTo>
                        <a:cubicBezTo>
                          <a:pt x="106" y="182"/>
                          <a:pt x="202" y="155"/>
                          <a:pt x="237" y="130"/>
                        </a:cubicBezTo>
                        <a:cubicBezTo>
                          <a:pt x="272" y="105"/>
                          <a:pt x="272" y="45"/>
                          <a:pt x="281" y="23"/>
                        </a:cubicBezTo>
                        <a:close/>
                      </a:path>
                    </a:pathLst>
                  </a:custGeom>
                  <a:solidFill>
                    <a:srgbClr val="C0C0C0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7590" name="Freeform 134"/>
                  <p:cNvSpPr>
                    <a:spLocks/>
                  </p:cNvSpPr>
                  <p:nvPr/>
                </p:nvSpPr>
                <p:spPr bwMode="auto">
                  <a:xfrm>
                    <a:off x="720" y="3128"/>
                    <a:ext cx="192" cy="93"/>
                  </a:xfrm>
                  <a:custGeom>
                    <a:avLst/>
                    <a:gdLst>
                      <a:gd name="T0" fmla="*/ 281 w 281"/>
                      <a:gd name="T1" fmla="*/ 23 h 182"/>
                      <a:gd name="T2" fmla="*/ 169 w 281"/>
                      <a:gd name="T3" fmla="*/ 26 h 182"/>
                      <a:gd name="T4" fmla="*/ 17 w 281"/>
                      <a:gd name="T5" fmla="*/ 78 h 182"/>
                      <a:gd name="T6" fmla="*/ 69 w 281"/>
                      <a:gd name="T7" fmla="*/ 173 h 182"/>
                      <a:gd name="T8" fmla="*/ 237 w 281"/>
                      <a:gd name="T9" fmla="*/ 130 h 182"/>
                      <a:gd name="T10" fmla="*/ 281 w 281"/>
                      <a:gd name="T11" fmla="*/ 23 h 18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281" h="182">
                        <a:moveTo>
                          <a:pt x="281" y="23"/>
                        </a:moveTo>
                        <a:cubicBezTo>
                          <a:pt x="264" y="0"/>
                          <a:pt x="213" y="17"/>
                          <a:pt x="169" y="26"/>
                        </a:cubicBezTo>
                        <a:cubicBezTo>
                          <a:pt x="125" y="35"/>
                          <a:pt x="34" y="53"/>
                          <a:pt x="17" y="78"/>
                        </a:cubicBezTo>
                        <a:cubicBezTo>
                          <a:pt x="0" y="103"/>
                          <a:pt x="32" y="164"/>
                          <a:pt x="69" y="173"/>
                        </a:cubicBezTo>
                        <a:cubicBezTo>
                          <a:pt x="106" y="182"/>
                          <a:pt x="202" y="155"/>
                          <a:pt x="237" y="130"/>
                        </a:cubicBezTo>
                        <a:cubicBezTo>
                          <a:pt x="272" y="105"/>
                          <a:pt x="272" y="45"/>
                          <a:pt x="281" y="23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</p:grpSp>
        </p:grpSp>
        <p:grpSp>
          <p:nvGrpSpPr>
            <p:cNvPr id="147591" name="Group 135"/>
            <p:cNvGrpSpPr>
              <a:grpSpLocks/>
            </p:cNvGrpSpPr>
            <p:nvPr/>
          </p:nvGrpSpPr>
          <p:grpSpPr bwMode="auto">
            <a:xfrm>
              <a:off x="12" y="2484"/>
              <a:ext cx="816" cy="816"/>
              <a:chOff x="1008" y="1104"/>
              <a:chExt cx="816" cy="816"/>
            </a:xfrm>
          </p:grpSpPr>
          <p:sp>
            <p:nvSpPr>
              <p:cNvPr id="147592" name="Oval 136"/>
              <p:cNvSpPr>
                <a:spLocks noChangeArrowheads="1"/>
              </p:cNvSpPr>
              <p:nvPr/>
            </p:nvSpPr>
            <p:spPr bwMode="auto">
              <a:xfrm>
                <a:off x="1008" y="1104"/>
                <a:ext cx="816" cy="816"/>
              </a:xfrm>
              <a:prstGeom prst="ellipse">
                <a:avLst/>
              </a:prstGeom>
              <a:gradFill rotWithShape="1">
                <a:gsLst>
                  <a:gs pos="0">
                    <a:srgbClr val="66CCFF"/>
                  </a:gs>
                  <a:gs pos="100000">
                    <a:srgbClr val="66CCFF">
                      <a:gamma/>
                      <a:shade val="79216"/>
                      <a:invGamma/>
                    </a:srgbClr>
                  </a:gs>
                </a:gsLst>
                <a:path path="rect">
                  <a:fillToRect t="100000" r="100000"/>
                </a:path>
              </a:gradFill>
              <a:ln w="38100">
                <a:solidFill>
                  <a:srgbClr val="FF0000"/>
                </a:solidFill>
                <a:round/>
                <a:headEnd/>
                <a:tailEnd/>
              </a:ln>
              <a:effectLst>
                <a:prstShdw prst="shdw13" dist="53882" dir="13500000">
                  <a:schemeClr val="bg2">
                    <a:alpha val="50000"/>
                  </a:schemeClr>
                </a:prstShdw>
              </a:effec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7593" name="Rectangle 137"/>
              <p:cNvSpPr>
                <a:spLocks noChangeArrowheads="1"/>
              </p:cNvSpPr>
              <p:nvPr/>
            </p:nvSpPr>
            <p:spPr bwMode="auto">
              <a:xfrm>
                <a:off x="1391" y="1149"/>
                <a:ext cx="46" cy="81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7594" name="Rectangle 138"/>
              <p:cNvSpPr>
                <a:spLocks noChangeArrowheads="1"/>
              </p:cNvSpPr>
              <p:nvPr/>
            </p:nvSpPr>
            <p:spPr bwMode="auto">
              <a:xfrm rot="5400000">
                <a:off x="1709" y="1447"/>
                <a:ext cx="46" cy="81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7595" name="Rectangle 139"/>
              <p:cNvSpPr>
                <a:spLocks noChangeArrowheads="1"/>
              </p:cNvSpPr>
              <p:nvPr/>
            </p:nvSpPr>
            <p:spPr bwMode="auto">
              <a:xfrm>
                <a:off x="1392" y="1793"/>
                <a:ext cx="46" cy="81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7596" name="Rectangle 140"/>
              <p:cNvSpPr>
                <a:spLocks noChangeArrowheads="1"/>
              </p:cNvSpPr>
              <p:nvPr/>
            </p:nvSpPr>
            <p:spPr bwMode="auto">
              <a:xfrm rot="5400000">
                <a:off x="1072" y="1450"/>
                <a:ext cx="46" cy="81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7597" name="Rectangle 141"/>
              <p:cNvSpPr>
                <a:spLocks noChangeArrowheads="1"/>
              </p:cNvSpPr>
              <p:nvPr/>
            </p:nvSpPr>
            <p:spPr bwMode="auto">
              <a:xfrm rot="3000000">
                <a:off x="1139" y="1664"/>
                <a:ext cx="46" cy="81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7598" name="Rectangle 142"/>
              <p:cNvSpPr>
                <a:spLocks noChangeArrowheads="1"/>
              </p:cNvSpPr>
              <p:nvPr/>
            </p:nvSpPr>
            <p:spPr bwMode="auto">
              <a:xfrm rot="3000000">
                <a:off x="1629" y="1257"/>
                <a:ext cx="46" cy="81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7599" name="Rectangle 143"/>
              <p:cNvSpPr>
                <a:spLocks noChangeArrowheads="1"/>
              </p:cNvSpPr>
              <p:nvPr/>
            </p:nvSpPr>
            <p:spPr bwMode="auto">
              <a:xfrm rot="18600000">
                <a:off x="1155" y="1254"/>
                <a:ext cx="46" cy="81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7600" name="Rectangle 144"/>
              <p:cNvSpPr>
                <a:spLocks noChangeArrowheads="1"/>
              </p:cNvSpPr>
              <p:nvPr/>
            </p:nvSpPr>
            <p:spPr bwMode="auto">
              <a:xfrm rot="18600000">
                <a:off x="1641" y="1661"/>
                <a:ext cx="46" cy="81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sp>
        <p:nvSpPr>
          <p:cNvPr id="147601" name="Text Box 145"/>
          <p:cNvSpPr txBox="1">
            <a:spLocks noChangeArrowheads="1"/>
          </p:cNvSpPr>
          <p:nvPr/>
        </p:nvSpPr>
        <p:spPr bwMode="auto">
          <a:xfrm>
            <a:off x="266700" y="43815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30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47602" name="Text Box 146"/>
          <p:cNvSpPr txBox="1">
            <a:spLocks noChangeArrowheads="1"/>
          </p:cNvSpPr>
          <p:nvPr/>
        </p:nvSpPr>
        <p:spPr bwMode="auto">
          <a:xfrm>
            <a:off x="266700" y="43815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29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47603" name="Text Box 147"/>
          <p:cNvSpPr txBox="1">
            <a:spLocks noChangeArrowheads="1"/>
          </p:cNvSpPr>
          <p:nvPr/>
        </p:nvSpPr>
        <p:spPr bwMode="auto">
          <a:xfrm>
            <a:off x="247650" y="43815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28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47604" name="Text Box 148"/>
          <p:cNvSpPr txBox="1">
            <a:spLocks noChangeArrowheads="1"/>
          </p:cNvSpPr>
          <p:nvPr/>
        </p:nvSpPr>
        <p:spPr bwMode="auto">
          <a:xfrm>
            <a:off x="266700" y="43815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27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47605" name="Text Box 149"/>
          <p:cNvSpPr txBox="1">
            <a:spLocks noChangeArrowheads="1"/>
          </p:cNvSpPr>
          <p:nvPr/>
        </p:nvSpPr>
        <p:spPr bwMode="auto">
          <a:xfrm>
            <a:off x="285750" y="4365625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26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47606" name="Text Box 150"/>
          <p:cNvSpPr txBox="1">
            <a:spLocks noChangeArrowheads="1"/>
          </p:cNvSpPr>
          <p:nvPr/>
        </p:nvSpPr>
        <p:spPr bwMode="auto">
          <a:xfrm>
            <a:off x="285750" y="43815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25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47607" name="Text Box 151"/>
          <p:cNvSpPr txBox="1">
            <a:spLocks noChangeArrowheads="1"/>
          </p:cNvSpPr>
          <p:nvPr/>
        </p:nvSpPr>
        <p:spPr bwMode="auto">
          <a:xfrm>
            <a:off x="285750" y="43815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24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47608" name="Text Box 152"/>
          <p:cNvSpPr txBox="1">
            <a:spLocks noChangeArrowheads="1"/>
          </p:cNvSpPr>
          <p:nvPr/>
        </p:nvSpPr>
        <p:spPr bwMode="auto">
          <a:xfrm>
            <a:off x="285750" y="43815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23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47609" name="Text Box 153"/>
          <p:cNvSpPr txBox="1">
            <a:spLocks noChangeArrowheads="1"/>
          </p:cNvSpPr>
          <p:nvPr/>
        </p:nvSpPr>
        <p:spPr bwMode="auto">
          <a:xfrm>
            <a:off x="285750" y="43815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22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47610" name="Text Box 154"/>
          <p:cNvSpPr txBox="1">
            <a:spLocks noChangeArrowheads="1"/>
          </p:cNvSpPr>
          <p:nvPr/>
        </p:nvSpPr>
        <p:spPr bwMode="auto">
          <a:xfrm>
            <a:off x="285750" y="43815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21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47611" name="Text Box 155"/>
          <p:cNvSpPr txBox="1">
            <a:spLocks noChangeArrowheads="1"/>
          </p:cNvSpPr>
          <p:nvPr/>
        </p:nvSpPr>
        <p:spPr bwMode="auto">
          <a:xfrm>
            <a:off x="285750" y="43815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20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47612" name="Text Box 156"/>
          <p:cNvSpPr txBox="1">
            <a:spLocks noChangeArrowheads="1"/>
          </p:cNvSpPr>
          <p:nvPr/>
        </p:nvSpPr>
        <p:spPr bwMode="auto">
          <a:xfrm>
            <a:off x="285750" y="43815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19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47613" name="Text Box 157"/>
          <p:cNvSpPr txBox="1">
            <a:spLocks noChangeArrowheads="1"/>
          </p:cNvSpPr>
          <p:nvPr/>
        </p:nvSpPr>
        <p:spPr bwMode="auto">
          <a:xfrm>
            <a:off x="285750" y="43815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18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47614" name="Text Box 158"/>
          <p:cNvSpPr txBox="1">
            <a:spLocks noChangeArrowheads="1"/>
          </p:cNvSpPr>
          <p:nvPr/>
        </p:nvSpPr>
        <p:spPr bwMode="auto">
          <a:xfrm>
            <a:off x="285750" y="43815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17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47615" name="Text Box 159"/>
          <p:cNvSpPr txBox="1">
            <a:spLocks noChangeArrowheads="1"/>
          </p:cNvSpPr>
          <p:nvPr/>
        </p:nvSpPr>
        <p:spPr bwMode="auto">
          <a:xfrm>
            <a:off x="285750" y="43815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16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47616" name="Text Box 160"/>
          <p:cNvSpPr txBox="1">
            <a:spLocks noChangeArrowheads="1"/>
          </p:cNvSpPr>
          <p:nvPr/>
        </p:nvSpPr>
        <p:spPr bwMode="auto">
          <a:xfrm>
            <a:off x="285750" y="43815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15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47617" name="Text Box 161"/>
          <p:cNvSpPr txBox="1">
            <a:spLocks noChangeArrowheads="1"/>
          </p:cNvSpPr>
          <p:nvPr/>
        </p:nvSpPr>
        <p:spPr bwMode="auto">
          <a:xfrm>
            <a:off x="285750" y="43815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14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47618" name="Text Box 162"/>
          <p:cNvSpPr txBox="1">
            <a:spLocks noChangeArrowheads="1"/>
          </p:cNvSpPr>
          <p:nvPr/>
        </p:nvSpPr>
        <p:spPr bwMode="auto">
          <a:xfrm>
            <a:off x="285750" y="43815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13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47619" name="Text Box 163"/>
          <p:cNvSpPr txBox="1">
            <a:spLocks noChangeArrowheads="1"/>
          </p:cNvSpPr>
          <p:nvPr/>
        </p:nvSpPr>
        <p:spPr bwMode="auto">
          <a:xfrm>
            <a:off x="285750" y="43815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12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47620" name="Text Box 164"/>
          <p:cNvSpPr txBox="1">
            <a:spLocks noChangeArrowheads="1"/>
          </p:cNvSpPr>
          <p:nvPr/>
        </p:nvSpPr>
        <p:spPr bwMode="auto">
          <a:xfrm>
            <a:off x="285750" y="43815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11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47621" name="Text Box 165"/>
          <p:cNvSpPr txBox="1">
            <a:spLocks noChangeArrowheads="1"/>
          </p:cNvSpPr>
          <p:nvPr/>
        </p:nvSpPr>
        <p:spPr bwMode="auto">
          <a:xfrm>
            <a:off x="285750" y="43815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10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47622" name="Text Box 166"/>
          <p:cNvSpPr txBox="1">
            <a:spLocks noChangeArrowheads="1"/>
          </p:cNvSpPr>
          <p:nvPr/>
        </p:nvSpPr>
        <p:spPr bwMode="auto">
          <a:xfrm>
            <a:off x="285750" y="43815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9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47623" name="Text Box 167"/>
          <p:cNvSpPr txBox="1">
            <a:spLocks noChangeArrowheads="1"/>
          </p:cNvSpPr>
          <p:nvPr/>
        </p:nvSpPr>
        <p:spPr bwMode="auto">
          <a:xfrm>
            <a:off x="285750" y="43815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8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47624" name="Text Box 168"/>
          <p:cNvSpPr txBox="1">
            <a:spLocks noChangeArrowheads="1"/>
          </p:cNvSpPr>
          <p:nvPr/>
        </p:nvSpPr>
        <p:spPr bwMode="auto">
          <a:xfrm>
            <a:off x="285750" y="43815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7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47625" name="Text Box 169"/>
          <p:cNvSpPr txBox="1">
            <a:spLocks noChangeArrowheads="1"/>
          </p:cNvSpPr>
          <p:nvPr/>
        </p:nvSpPr>
        <p:spPr bwMode="auto">
          <a:xfrm>
            <a:off x="285750" y="43815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6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47626" name="Text Box 170"/>
          <p:cNvSpPr txBox="1">
            <a:spLocks noChangeArrowheads="1"/>
          </p:cNvSpPr>
          <p:nvPr/>
        </p:nvSpPr>
        <p:spPr bwMode="auto">
          <a:xfrm>
            <a:off x="285750" y="43815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5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47627" name="Text Box 171"/>
          <p:cNvSpPr txBox="1">
            <a:spLocks noChangeArrowheads="1"/>
          </p:cNvSpPr>
          <p:nvPr/>
        </p:nvSpPr>
        <p:spPr bwMode="auto">
          <a:xfrm>
            <a:off x="285750" y="43815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4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47628" name="Text Box 172"/>
          <p:cNvSpPr txBox="1">
            <a:spLocks noChangeArrowheads="1"/>
          </p:cNvSpPr>
          <p:nvPr/>
        </p:nvSpPr>
        <p:spPr bwMode="auto">
          <a:xfrm>
            <a:off x="285750" y="43815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3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47629" name="Text Box 173"/>
          <p:cNvSpPr txBox="1">
            <a:spLocks noChangeArrowheads="1"/>
          </p:cNvSpPr>
          <p:nvPr/>
        </p:nvSpPr>
        <p:spPr bwMode="auto">
          <a:xfrm>
            <a:off x="285750" y="43815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2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47630" name="Text Box 174"/>
          <p:cNvSpPr txBox="1">
            <a:spLocks noChangeArrowheads="1"/>
          </p:cNvSpPr>
          <p:nvPr/>
        </p:nvSpPr>
        <p:spPr bwMode="auto">
          <a:xfrm>
            <a:off x="285750" y="43815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1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47631" name="Text Box 175"/>
          <p:cNvSpPr txBox="1">
            <a:spLocks noChangeArrowheads="1"/>
          </p:cNvSpPr>
          <p:nvPr/>
        </p:nvSpPr>
        <p:spPr bwMode="auto">
          <a:xfrm>
            <a:off x="615950" y="4533900"/>
            <a:ext cx="685800" cy="498475"/>
          </a:xfrm>
          <a:prstGeom prst="rect">
            <a:avLst/>
          </a:prstGeom>
          <a:solidFill>
            <a:srgbClr val="FF0000"/>
          </a:solidFill>
          <a:ln w="9525">
            <a:solidFill>
              <a:schemeClr val="hlink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300" b="1" dirty="0" err="1">
                <a:solidFill>
                  <a:schemeClr val="bg1"/>
                </a:solidFill>
                <a:latin typeface=".VnBlackH" pitchFamily="34" charset="0"/>
                <a:cs typeface="Arial" charset="0"/>
              </a:rPr>
              <a:t>HÕt</a:t>
            </a:r>
            <a:r>
              <a:rPr lang="en-US" sz="1300" b="1" dirty="0">
                <a:solidFill>
                  <a:schemeClr val="bg1"/>
                </a:solidFill>
                <a:latin typeface=".VnBlackH" pitchFamily="34" charset="0"/>
                <a:cs typeface="Arial" charset="0"/>
              </a:rPr>
              <a:t> </a:t>
            </a:r>
            <a:r>
              <a:rPr lang="en-US" sz="1300" b="1" dirty="0" err="1">
                <a:solidFill>
                  <a:schemeClr val="bg1"/>
                </a:solidFill>
                <a:latin typeface=".VnBlackH" pitchFamily="34" charset="0"/>
                <a:cs typeface="Arial" charset="0"/>
              </a:rPr>
              <a:t>giê</a:t>
            </a:r>
            <a:endParaRPr lang="vi-VN" sz="1300" b="1" dirty="0">
              <a:solidFill>
                <a:schemeClr val="bg1"/>
              </a:solidFill>
              <a:latin typeface=".VnBlackH" pitchFamily="34" charset="0"/>
              <a:cs typeface="Arial" charset="0"/>
            </a:endParaRPr>
          </a:p>
        </p:txBody>
      </p:sp>
      <p:pic>
        <p:nvPicPr>
          <p:cNvPr id="147469" name="Picture 13" descr="POINSET2"/>
          <p:cNvPicPr>
            <a:picLocks noChangeAspect="1" noChangeArrowheads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-5400000">
            <a:off x="61119" y="5501481"/>
            <a:ext cx="1277938" cy="1273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47474" name="Picture 18" descr="pretty_flower_yellow_hb"/>
          <p:cNvPicPr>
            <a:picLocks noChangeAspect="1" noChangeArrowheads="1" noCrop="1"/>
          </p:cNvPicPr>
          <p:nvPr/>
        </p:nvPicPr>
        <p:blipFill>
          <a:blip r:embed="rId2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0988" y="5600700"/>
            <a:ext cx="876300" cy="8763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60" name="AutoShape 13"/>
          <p:cNvSpPr>
            <a:spLocks noChangeArrowheads="1"/>
          </p:cNvSpPr>
          <p:nvPr/>
        </p:nvSpPr>
        <p:spPr bwMode="auto">
          <a:xfrm>
            <a:off x="1295400" y="3124200"/>
            <a:ext cx="6934200" cy="914400"/>
          </a:xfrm>
          <a:prstGeom prst="roundRect">
            <a:avLst>
              <a:gd name="adj" fmla="val 16667"/>
            </a:avLst>
          </a:prstGeom>
          <a:solidFill>
            <a:srgbClr val="FFCC66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r>
              <a:rPr lang="en-US" sz="3200" b="1" dirty="0"/>
              <a:t>A. </a:t>
            </a:r>
            <a:r>
              <a:rPr lang="en-US" sz="3200" b="1" dirty="0" err="1"/>
              <a:t>Đá</a:t>
            </a:r>
            <a:r>
              <a:rPr lang="en-US" sz="3200" b="1" dirty="0"/>
              <a:t> </a:t>
            </a:r>
            <a:r>
              <a:rPr lang="en-US" sz="3200" b="1" dirty="0" err="1"/>
              <a:t>bóng</a:t>
            </a:r>
            <a:r>
              <a:rPr lang="en-US" sz="3200" b="1" dirty="0"/>
              <a:t> </a:t>
            </a:r>
            <a:r>
              <a:rPr lang="en-US" sz="3200" b="1" dirty="0" err="1"/>
              <a:t>trên</a:t>
            </a:r>
            <a:r>
              <a:rPr lang="en-US" sz="3200" b="1" dirty="0"/>
              <a:t> </a:t>
            </a:r>
            <a:r>
              <a:rPr lang="en-US" sz="3200" b="1" dirty="0" err="1"/>
              <a:t>đường</a:t>
            </a:r>
            <a:r>
              <a:rPr lang="en-US" sz="3200" b="1" dirty="0"/>
              <a:t>.</a:t>
            </a:r>
          </a:p>
        </p:txBody>
      </p:sp>
      <p:sp>
        <p:nvSpPr>
          <p:cNvPr id="164" name="AutoShape 43"/>
          <p:cNvSpPr>
            <a:spLocks noChangeArrowheads="1"/>
          </p:cNvSpPr>
          <p:nvPr/>
        </p:nvSpPr>
        <p:spPr bwMode="auto">
          <a:xfrm>
            <a:off x="2057400" y="4191000"/>
            <a:ext cx="7010400" cy="914400"/>
          </a:xfrm>
          <a:prstGeom prst="roundRect">
            <a:avLst>
              <a:gd name="adj" fmla="val 16667"/>
            </a:avLst>
          </a:prstGeom>
          <a:solidFill>
            <a:srgbClr val="FFCC66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r>
              <a:rPr lang="en-US" sz="3200" b="1" dirty="0"/>
              <a:t>B. </a:t>
            </a:r>
            <a:r>
              <a:rPr lang="en-US" sz="3200" b="1" dirty="0" err="1"/>
              <a:t>Vừa</a:t>
            </a:r>
            <a:r>
              <a:rPr lang="en-US" sz="3200" b="1" dirty="0"/>
              <a:t> </a:t>
            </a:r>
            <a:r>
              <a:rPr lang="en-US" sz="3200" b="1" dirty="0" err="1"/>
              <a:t>chạy</a:t>
            </a:r>
            <a:r>
              <a:rPr lang="en-US" sz="3200" b="1" dirty="0"/>
              <a:t> </a:t>
            </a:r>
            <a:r>
              <a:rPr lang="en-US" sz="3200" b="1" dirty="0" err="1"/>
              <a:t>trên</a:t>
            </a:r>
            <a:r>
              <a:rPr lang="en-US" sz="3200" b="1" dirty="0"/>
              <a:t> </a:t>
            </a:r>
            <a:r>
              <a:rPr lang="en-US" sz="3200" b="1" dirty="0" err="1"/>
              <a:t>đường</a:t>
            </a:r>
            <a:r>
              <a:rPr lang="en-US" sz="3200" b="1" dirty="0"/>
              <a:t> </a:t>
            </a:r>
            <a:r>
              <a:rPr lang="en-US" sz="3200" b="1" dirty="0" err="1"/>
              <a:t>vừa</a:t>
            </a:r>
            <a:r>
              <a:rPr lang="en-US" sz="3200" b="1" dirty="0"/>
              <a:t> </a:t>
            </a:r>
            <a:r>
              <a:rPr lang="en-US" sz="3200" b="1" dirty="0" err="1"/>
              <a:t>nô</a:t>
            </a:r>
            <a:r>
              <a:rPr lang="en-US" sz="3200" b="1" dirty="0"/>
              <a:t> </a:t>
            </a:r>
            <a:r>
              <a:rPr lang="en-US" sz="3200" b="1" dirty="0" err="1"/>
              <a:t>đùa</a:t>
            </a:r>
            <a:r>
              <a:rPr lang="en-US" sz="3200" b="1" dirty="0"/>
              <a:t>.</a:t>
            </a:r>
          </a:p>
        </p:txBody>
      </p:sp>
      <p:sp>
        <p:nvSpPr>
          <p:cNvPr id="165" name="AutoShape 44"/>
          <p:cNvSpPr>
            <a:spLocks noChangeArrowheads="1"/>
          </p:cNvSpPr>
          <p:nvPr/>
        </p:nvSpPr>
        <p:spPr bwMode="auto">
          <a:xfrm>
            <a:off x="1295400" y="5410200"/>
            <a:ext cx="7010400" cy="914400"/>
          </a:xfrm>
          <a:prstGeom prst="roundRect">
            <a:avLst>
              <a:gd name="adj" fmla="val 16667"/>
            </a:avLst>
          </a:prstGeom>
          <a:solidFill>
            <a:srgbClr val="FFCC66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r>
              <a:rPr lang="en-US" sz="3200" b="1" dirty="0"/>
              <a:t>C. </a:t>
            </a:r>
            <a:r>
              <a:rPr lang="en-US" sz="3200" b="1" dirty="0" err="1"/>
              <a:t>Cả</a:t>
            </a:r>
            <a:r>
              <a:rPr lang="en-US" sz="3200" b="1" dirty="0"/>
              <a:t> 2 ý </a:t>
            </a:r>
            <a:r>
              <a:rPr lang="en-US" sz="3200" b="1" dirty="0" err="1"/>
              <a:t>trên</a:t>
            </a:r>
            <a:r>
              <a:rPr lang="en-US" sz="3200" b="1" dirty="0"/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34954509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5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47547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applaus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41" presetClass="entr" presetSubtype="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5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1475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1475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1475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1475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500" tmFilter="0,0; .5, 1; 1, 1"/>
                                        <p:tgtEl>
                                          <p:spTgt spid="1475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 nodeType="clickPar">
                      <p:stCondLst>
                        <p:cond delay="indefinite"/>
                      </p:stCondLst>
                      <p:childTnLst>
                        <p:par>
                          <p:cTn id="1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1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39" presetClass="entr" presetSubtype="0" ac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16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20"/>
                                          </p:val>
                                        </p:tav>
                                        <p:tav tm="50000">
                                          <p:val>
                                            <p:strVal val="#ppt_h/2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16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+.3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3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1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3"/>
                                          </p:val>
                                        </p:tav>
                                        <p:tav tm="5000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1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8" presetID="54" presetClass="entr" presetSubtype="0" accel="10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16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0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16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1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1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17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6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14760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14760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3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500"/>
                            </p:stCondLst>
                            <p:childTnLst>
                              <p:par>
                                <p:cTn id="42" presetID="9" presetClass="exit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43" dur="500"/>
                                        <p:tgtEl>
                                          <p:spTgt spid="14760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76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1000"/>
                            </p:stCondLst>
                            <p:childTnLst>
                              <p:par>
                                <p:cTn id="46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6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14760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14760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4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0" fill="hold">
                            <p:stCondLst>
                              <p:cond delay="1500"/>
                            </p:stCondLst>
                            <p:childTnLst>
                              <p:par>
                                <p:cTn id="51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52" dur="500"/>
                                        <p:tgtEl>
                                          <p:spTgt spid="14760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76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2000"/>
                            </p:stCondLst>
                            <p:childTnLst>
                              <p:par>
                                <p:cTn id="55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6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14760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500" fill="hold"/>
                                        <p:tgtEl>
                                          <p:spTgt spid="14760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5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9" fill="hold">
                            <p:stCondLst>
                              <p:cond delay="2500"/>
                            </p:stCondLst>
                            <p:childTnLst>
                              <p:par>
                                <p:cTn id="60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1" dur="500"/>
                                        <p:tgtEl>
                                          <p:spTgt spid="14760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76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3000"/>
                            </p:stCondLst>
                            <p:childTnLst>
                              <p:par>
                                <p:cTn id="64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6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6" dur="500" fill="hold"/>
                                        <p:tgtEl>
                                          <p:spTgt spid="14760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" dur="500" fill="hold"/>
                                        <p:tgtEl>
                                          <p:spTgt spid="14760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6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68" fill="hold">
                            <p:stCondLst>
                              <p:cond delay="3500"/>
                            </p:stCondLst>
                            <p:childTnLst>
                              <p:par>
                                <p:cTn id="69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70" dur="500"/>
                                        <p:tgtEl>
                                          <p:spTgt spid="14760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76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4000"/>
                            </p:stCondLst>
                            <p:childTnLst>
                              <p:par>
                                <p:cTn id="73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6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5" dur="500" fill="hold"/>
                                        <p:tgtEl>
                                          <p:spTgt spid="14760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500" fill="hold"/>
                                        <p:tgtEl>
                                          <p:spTgt spid="14760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7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7" fill="hold">
                            <p:stCondLst>
                              <p:cond delay="4500"/>
                            </p:stCondLst>
                            <p:childTnLst>
                              <p:par>
                                <p:cTn id="78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79" dur="500"/>
                                        <p:tgtEl>
                                          <p:spTgt spid="14760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76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1" fill="hold">
                            <p:stCondLst>
                              <p:cond delay="5000"/>
                            </p:stCondLst>
                            <p:childTnLst>
                              <p:par>
                                <p:cTn id="82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6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4" dur="500" fill="hold"/>
                                        <p:tgtEl>
                                          <p:spTgt spid="14760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" dur="500" fill="hold"/>
                                        <p:tgtEl>
                                          <p:spTgt spid="14760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8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86" fill="hold">
                            <p:stCondLst>
                              <p:cond delay="5500"/>
                            </p:stCondLst>
                            <p:childTnLst>
                              <p:par>
                                <p:cTn id="87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88" dur="500"/>
                                        <p:tgtEl>
                                          <p:spTgt spid="14760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76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0" fill="hold">
                            <p:stCondLst>
                              <p:cond delay="6000"/>
                            </p:stCondLst>
                            <p:childTnLst>
                              <p:par>
                                <p:cTn id="91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6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3" dur="500" fill="hold"/>
                                        <p:tgtEl>
                                          <p:spTgt spid="14760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4" dur="500" fill="hold"/>
                                        <p:tgtEl>
                                          <p:spTgt spid="14760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9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95" fill="hold">
                            <p:stCondLst>
                              <p:cond delay="6500"/>
                            </p:stCondLst>
                            <p:childTnLst>
                              <p:par>
                                <p:cTn id="96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97" dur="500"/>
                                        <p:tgtEl>
                                          <p:spTgt spid="14760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76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9" fill="hold">
                            <p:stCondLst>
                              <p:cond delay="7000"/>
                            </p:stCondLst>
                            <p:childTnLst>
                              <p:par>
                                <p:cTn id="100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6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2" dur="500" fill="hold"/>
                                        <p:tgtEl>
                                          <p:spTgt spid="14760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3" dur="500" fill="hold"/>
                                        <p:tgtEl>
                                          <p:spTgt spid="14760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0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4" fill="hold">
                            <p:stCondLst>
                              <p:cond delay="7500"/>
                            </p:stCondLst>
                            <p:childTnLst>
                              <p:par>
                                <p:cTn id="105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06" dur="500"/>
                                        <p:tgtEl>
                                          <p:spTgt spid="14760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76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8" fill="hold">
                            <p:stCondLst>
                              <p:cond delay="8000"/>
                            </p:stCondLst>
                            <p:childTnLst>
                              <p:par>
                                <p:cTn id="109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6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1" dur="500" fill="hold"/>
                                        <p:tgtEl>
                                          <p:spTgt spid="14760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2" dur="500" fill="hold"/>
                                        <p:tgtEl>
                                          <p:spTgt spid="14760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0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13" fill="hold">
                            <p:stCondLst>
                              <p:cond delay="8500"/>
                            </p:stCondLst>
                            <p:childTnLst>
                              <p:par>
                                <p:cTn id="114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15" dur="500"/>
                                        <p:tgtEl>
                                          <p:spTgt spid="14760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76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7" fill="hold">
                            <p:stCondLst>
                              <p:cond delay="9000"/>
                            </p:stCondLst>
                            <p:childTnLst>
                              <p:par>
                                <p:cTn id="118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6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0" dur="500" fill="hold"/>
                                        <p:tgtEl>
                                          <p:spTgt spid="1476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1" dur="500" fill="hold"/>
                                        <p:tgtEl>
                                          <p:spTgt spid="1476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1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22" fill="hold">
                            <p:stCondLst>
                              <p:cond delay="9500"/>
                            </p:stCondLst>
                            <p:childTnLst>
                              <p:par>
                                <p:cTn id="123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24" dur="500"/>
                                        <p:tgtEl>
                                          <p:spTgt spid="1476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76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6" fill="hold">
                            <p:stCondLst>
                              <p:cond delay="10000"/>
                            </p:stCondLst>
                            <p:childTnLst>
                              <p:par>
                                <p:cTn id="127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6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9" dur="500" fill="hold"/>
                                        <p:tgtEl>
                                          <p:spTgt spid="1476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0" dur="500" fill="hold"/>
                                        <p:tgtEl>
                                          <p:spTgt spid="1476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2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31" fill="hold">
                            <p:stCondLst>
                              <p:cond delay="10500"/>
                            </p:stCondLst>
                            <p:childTnLst>
                              <p:par>
                                <p:cTn id="132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33" dur="500"/>
                                        <p:tgtEl>
                                          <p:spTgt spid="1476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76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5" fill="hold">
                            <p:stCondLst>
                              <p:cond delay="11000"/>
                            </p:stCondLst>
                            <p:childTnLst>
                              <p:par>
                                <p:cTn id="136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6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8" dur="500" fill="hold"/>
                                        <p:tgtEl>
                                          <p:spTgt spid="1476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9" dur="500" fill="hold"/>
                                        <p:tgtEl>
                                          <p:spTgt spid="1476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3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40" fill="hold">
                            <p:stCondLst>
                              <p:cond delay="11500"/>
                            </p:stCondLst>
                            <p:childTnLst>
                              <p:par>
                                <p:cTn id="141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42" dur="500"/>
                                        <p:tgtEl>
                                          <p:spTgt spid="1476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76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4" fill="hold">
                            <p:stCondLst>
                              <p:cond delay="12000"/>
                            </p:stCondLst>
                            <p:childTnLst>
                              <p:par>
                                <p:cTn id="145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6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7" dur="500" fill="hold"/>
                                        <p:tgtEl>
                                          <p:spTgt spid="1476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8" dur="500" fill="hold"/>
                                        <p:tgtEl>
                                          <p:spTgt spid="1476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4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49" fill="hold">
                            <p:stCondLst>
                              <p:cond delay="12500"/>
                            </p:stCondLst>
                            <p:childTnLst>
                              <p:par>
                                <p:cTn id="150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51" dur="500"/>
                                        <p:tgtEl>
                                          <p:spTgt spid="1476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76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3" fill="hold">
                            <p:stCondLst>
                              <p:cond delay="13000"/>
                            </p:stCondLst>
                            <p:childTnLst>
                              <p:par>
                                <p:cTn id="154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6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6" dur="500" fill="hold"/>
                                        <p:tgtEl>
                                          <p:spTgt spid="1476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7" dur="500" fill="hold"/>
                                        <p:tgtEl>
                                          <p:spTgt spid="1476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5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58" fill="hold">
                            <p:stCondLst>
                              <p:cond delay="13500"/>
                            </p:stCondLst>
                            <p:childTnLst>
                              <p:par>
                                <p:cTn id="159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60" dur="500"/>
                                        <p:tgtEl>
                                          <p:spTgt spid="1476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76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2" fill="hold">
                            <p:stCondLst>
                              <p:cond delay="14000"/>
                            </p:stCondLst>
                            <p:childTnLst>
                              <p:par>
                                <p:cTn id="163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6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5" dur="500" fill="hold"/>
                                        <p:tgtEl>
                                          <p:spTgt spid="1476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6" dur="500" fill="hold"/>
                                        <p:tgtEl>
                                          <p:spTgt spid="1476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6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7" fill="hold">
                            <p:stCondLst>
                              <p:cond delay="14500"/>
                            </p:stCondLst>
                            <p:childTnLst>
                              <p:par>
                                <p:cTn id="168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69" dur="500"/>
                                        <p:tgtEl>
                                          <p:spTgt spid="1476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76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1" fill="hold">
                            <p:stCondLst>
                              <p:cond delay="15000"/>
                            </p:stCondLst>
                            <p:childTnLst>
                              <p:par>
                                <p:cTn id="172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6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4" dur="500" fill="hold"/>
                                        <p:tgtEl>
                                          <p:spTgt spid="1476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5" dur="500" fill="hold"/>
                                        <p:tgtEl>
                                          <p:spTgt spid="1476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7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76" fill="hold">
                            <p:stCondLst>
                              <p:cond delay="15500"/>
                            </p:stCondLst>
                            <p:childTnLst>
                              <p:par>
                                <p:cTn id="177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78" dur="500"/>
                                        <p:tgtEl>
                                          <p:spTgt spid="14761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76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0" fill="hold">
                            <p:stCondLst>
                              <p:cond delay="16000"/>
                            </p:stCondLst>
                            <p:childTnLst>
                              <p:par>
                                <p:cTn id="181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6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3" dur="500" fill="hold"/>
                                        <p:tgtEl>
                                          <p:spTgt spid="1476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4" dur="500" fill="hold"/>
                                        <p:tgtEl>
                                          <p:spTgt spid="1476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8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85" fill="hold">
                            <p:stCondLst>
                              <p:cond delay="16500"/>
                            </p:stCondLst>
                            <p:childTnLst>
                              <p:par>
                                <p:cTn id="186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87" dur="500"/>
                                        <p:tgtEl>
                                          <p:spTgt spid="1476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76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9" fill="hold">
                            <p:stCondLst>
                              <p:cond delay="17000"/>
                            </p:stCondLst>
                            <p:childTnLst>
                              <p:par>
                                <p:cTn id="190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6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2" dur="500" fill="hold"/>
                                        <p:tgtEl>
                                          <p:spTgt spid="1476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3" dur="500" fill="hold"/>
                                        <p:tgtEl>
                                          <p:spTgt spid="1476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9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94" fill="hold">
                            <p:stCondLst>
                              <p:cond delay="17500"/>
                            </p:stCondLst>
                            <p:childTnLst>
                              <p:par>
                                <p:cTn id="195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96" dur="500"/>
                                        <p:tgtEl>
                                          <p:spTgt spid="14761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76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8" fill="hold">
                            <p:stCondLst>
                              <p:cond delay="18000"/>
                            </p:stCondLst>
                            <p:childTnLst>
                              <p:par>
                                <p:cTn id="199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6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1" dur="500" fill="hold"/>
                                        <p:tgtEl>
                                          <p:spTgt spid="1476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2" dur="500" fill="hold"/>
                                        <p:tgtEl>
                                          <p:spTgt spid="1476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9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03" fill="hold">
                            <p:stCondLst>
                              <p:cond delay="18500"/>
                            </p:stCondLst>
                            <p:childTnLst>
                              <p:par>
                                <p:cTn id="204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05" dur="500"/>
                                        <p:tgtEl>
                                          <p:spTgt spid="14761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76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7" fill="hold">
                            <p:stCondLst>
                              <p:cond delay="19000"/>
                            </p:stCondLst>
                            <p:childTnLst>
                              <p:par>
                                <p:cTn id="208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6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0" dur="500" fill="hold"/>
                                        <p:tgtEl>
                                          <p:spTgt spid="1476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1" dur="500" fill="hold"/>
                                        <p:tgtEl>
                                          <p:spTgt spid="1476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0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12" fill="hold">
                            <p:stCondLst>
                              <p:cond delay="19500"/>
                            </p:stCondLst>
                            <p:childTnLst>
                              <p:par>
                                <p:cTn id="213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14" dur="500"/>
                                        <p:tgtEl>
                                          <p:spTgt spid="14762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76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6" fill="hold">
                            <p:stCondLst>
                              <p:cond delay="20000"/>
                            </p:stCondLst>
                            <p:childTnLst>
                              <p:par>
                                <p:cTn id="217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6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9" dur="500" fill="hold"/>
                                        <p:tgtEl>
                                          <p:spTgt spid="1476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0" dur="500" fill="hold"/>
                                        <p:tgtEl>
                                          <p:spTgt spid="1476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1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21" fill="hold">
                            <p:stCondLst>
                              <p:cond delay="20500"/>
                            </p:stCondLst>
                            <p:childTnLst>
                              <p:par>
                                <p:cTn id="222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23" dur="500"/>
                                        <p:tgtEl>
                                          <p:spTgt spid="14762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76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5" fill="hold">
                            <p:stCondLst>
                              <p:cond delay="21000"/>
                            </p:stCondLst>
                            <p:childTnLst>
                              <p:par>
                                <p:cTn id="226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6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8" dur="500" fill="hold"/>
                                        <p:tgtEl>
                                          <p:spTgt spid="1476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9" dur="500" fill="hold"/>
                                        <p:tgtEl>
                                          <p:spTgt spid="1476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2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30" fill="hold">
                            <p:stCondLst>
                              <p:cond delay="21500"/>
                            </p:stCondLst>
                            <p:childTnLst>
                              <p:par>
                                <p:cTn id="231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32" dur="500"/>
                                        <p:tgtEl>
                                          <p:spTgt spid="14762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3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76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4" fill="hold">
                            <p:stCondLst>
                              <p:cond delay="22000"/>
                            </p:stCondLst>
                            <p:childTnLst>
                              <p:par>
                                <p:cTn id="235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6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7" dur="500" fill="hold"/>
                                        <p:tgtEl>
                                          <p:spTgt spid="1476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8" dur="500" fill="hold"/>
                                        <p:tgtEl>
                                          <p:spTgt spid="1476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3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39" fill="hold">
                            <p:stCondLst>
                              <p:cond delay="22500"/>
                            </p:stCondLst>
                            <p:childTnLst>
                              <p:par>
                                <p:cTn id="240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41" dur="500"/>
                                        <p:tgtEl>
                                          <p:spTgt spid="14762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76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3" fill="hold">
                            <p:stCondLst>
                              <p:cond delay="23000"/>
                            </p:stCondLst>
                            <p:childTnLst>
                              <p:par>
                                <p:cTn id="244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6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6" dur="500" fill="hold"/>
                                        <p:tgtEl>
                                          <p:spTgt spid="1476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7" dur="500" fill="hold"/>
                                        <p:tgtEl>
                                          <p:spTgt spid="1476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4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48" fill="hold">
                            <p:stCondLst>
                              <p:cond delay="23500"/>
                            </p:stCondLst>
                            <p:childTnLst>
                              <p:par>
                                <p:cTn id="249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50" dur="500"/>
                                        <p:tgtEl>
                                          <p:spTgt spid="14762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76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2" fill="hold">
                            <p:stCondLst>
                              <p:cond delay="24000"/>
                            </p:stCondLst>
                            <p:childTnLst>
                              <p:par>
                                <p:cTn id="253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6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5" dur="500" fill="hold"/>
                                        <p:tgtEl>
                                          <p:spTgt spid="1476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6" dur="500" fill="hold"/>
                                        <p:tgtEl>
                                          <p:spTgt spid="1476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5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57" fill="hold">
                            <p:stCondLst>
                              <p:cond delay="24500"/>
                            </p:stCondLst>
                            <p:childTnLst>
                              <p:par>
                                <p:cTn id="258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59" dur="500"/>
                                        <p:tgtEl>
                                          <p:spTgt spid="14762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6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76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1" fill="hold">
                            <p:stCondLst>
                              <p:cond delay="25000"/>
                            </p:stCondLst>
                            <p:childTnLst>
                              <p:par>
                                <p:cTn id="262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6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4" dur="500" fill="hold"/>
                                        <p:tgtEl>
                                          <p:spTgt spid="1476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5" dur="500" fill="hold"/>
                                        <p:tgtEl>
                                          <p:spTgt spid="1476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6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66" fill="hold">
                            <p:stCondLst>
                              <p:cond delay="25500"/>
                            </p:stCondLst>
                            <p:childTnLst>
                              <p:par>
                                <p:cTn id="267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68" dur="500"/>
                                        <p:tgtEl>
                                          <p:spTgt spid="14762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6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76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0" fill="hold">
                            <p:stCondLst>
                              <p:cond delay="26000"/>
                            </p:stCondLst>
                            <p:childTnLst>
                              <p:par>
                                <p:cTn id="271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6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3" dur="500" fill="hold"/>
                                        <p:tgtEl>
                                          <p:spTgt spid="1476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4" dur="500" fill="hold"/>
                                        <p:tgtEl>
                                          <p:spTgt spid="1476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7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75" fill="hold">
                            <p:stCondLst>
                              <p:cond delay="26500"/>
                            </p:stCondLst>
                            <p:childTnLst>
                              <p:par>
                                <p:cTn id="276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77" dur="500"/>
                                        <p:tgtEl>
                                          <p:spTgt spid="14762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76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9" fill="hold">
                            <p:stCondLst>
                              <p:cond delay="27000"/>
                            </p:stCondLst>
                            <p:childTnLst>
                              <p:par>
                                <p:cTn id="280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6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2" dur="500" fill="hold"/>
                                        <p:tgtEl>
                                          <p:spTgt spid="1476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3" dur="500" fill="hold"/>
                                        <p:tgtEl>
                                          <p:spTgt spid="1476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8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84" fill="hold">
                            <p:stCondLst>
                              <p:cond delay="27500"/>
                            </p:stCondLst>
                            <p:childTnLst>
                              <p:par>
                                <p:cTn id="285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86" dur="500"/>
                                        <p:tgtEl>
                                          <p:spTgt spid="14762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76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8" fill="hold">
                            <p:stCondLst>
                              <p:cond delay="28000"/>
                            </p:stCondLst>
                            <p:childTnLst>
                              <p:par>
                                <p:cTn id="289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6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1" dur="500" fill="hold"/>
                                        <p:tgtEl>
                                          <p:spTgt spid="1476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2" dur="500" fill="hold"/>
                                        <p:tgtEl>
                                          <p:spTgt spid="1476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8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93" fill="hold">
                            <p:stCondLst>
                              <p:cond delay="28500"/>
                            </p:stCondLst>
                            <p:childTnLst>
                              <p:par>
                                <p:cTn id="294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95" dur="500"/>
                                        <p:tgtEl>
                                          <p:spTgt spid="14762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9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76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7" fill="hold">
                            <p:stCondLst>
                              <p:cond delay="29000"/>
                            </p:stCondLst>
                            <p:childTnLst>
                              <p:par>
                                <p:cTn id="298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6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0" dur="500" fill="hold"/>
                                        <p:tgtEl>
                                          <p:spTgt spid="1476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1" dur="500" fill="hold"/>
                                        <p:tgtEl>
                                          <p:spTgt spid="1476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9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02" fill="hold">
                            <p:stCondLst>
                              <p:cond delay="29500"/>
                            </p:stCondLst>
                            <p:childTnLst>
                              <p:par>
                                <p:cTn id="303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304" dur="500"/>
                                        <p:tgtEl>
                                          <p:spTgt spid="14763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0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76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6" fill="hold">
                            <p:stCondLst>
                              <p:cond delay="30000"/>
                            </p:stCondLst>
                            <p:childTnLst>
                              <p:par>
                                <p:cTn id="307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6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9" dur="500" fill="hold"/>
                                        <p:tgtEl>
                                          <p:spTgt spid="1476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0" dur="500" fill="hold"/>
                                        <p:tgtEl>
                                          <p:spTgt spid="1476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0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drumroll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11" fill="hold">
                            <p:stCondLst>
                              <p:cond delay="30500"/>
                            </p:stCondLst>
                            <p:childTnLst>
                              <p:par>
                                <p:cTn id="312" presetID="35" presetClass="emph" presetSubtype="0" repeatCount="3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13" dur="1000" fill="hold"/>
                                        <p:tgtEl>
                                          <p:spTgt spid="1476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4" fill="hold">
                      <p:stCondLst>
                        <p:cond delay="indefinite"/>
                      </p:stCondLst>
                      <p:childTnLst>
                        <p:par>
                          <p:cTn id="315" fill="hold">
                            <p:stCondLst>
                              <p:cond delay="0"/>
                            </p:stCondLst>
                            <p:childTnLst>
                              <p:par>
                                <p:cTn id="316" presetID="21" presetClass="emph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Clr clrSpc="hsl" dir="cw">
                                      <p:cBhvr override="childStyle">
                                        <p:cTn id="317" dur="5000" fill="hold"/>
                                        <p:tgtEl>
                                          <p:spTgt spid="165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318" dur="5000" fill="hold"/>
                                        <p:tgtEl>
                                          <p:spTgt spid="165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319" dur="5000" fill="hold"/>
                                        <p:tgtEl>
                                          <p:spTgt spid="165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set>
                                      <p:cBhvr>
                                        <p:cTn id="320" dur="5000" fill="hold"/>
                                        <p:tgtEl>
                                          <p:spTgt spid="165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7547" grpId="0" animBg="1"/>
      <p:bldP spid="147548" grpId="0"/>
      <p:bldP spid="147601" grpId="0"/>
      <p:bldP spid="147602" grpId="0"/>
      <p:bldP spid="147602" grpId="1"/>
      <p:bldP spid="147603" grpId="0"/>
      <p:bldP spid="147603" grpId="1"/>
      <p:bldP spid="147604" grpId="0"/>
      <p:bldP spid="147604" grpId="1"/>
      <p:bldP spid="147605" grpId="0"/>
      <p:bldP spid="147605" grpId="1"/>
      <p:bldP spid="147606" grpId="0"/>
      <p:bldP spid="147606" grpId="1"/>
      <p:bldP spid="147607" grpId="0"/>
      <p:bldP spid="147607" grpId="1"/>
      <p:bldP spid="147608" grpId="0"/>
      <p:bldP spid="147608" grpId="1"/>
      <p:bldP spid="147609" grpId="0"/>
      <p:bldP spid="147609" grpId="1"/>
      <p:bldP spid="147610" grpId="0"/>
      <p:bldP spid="147610" grpId="1"/>
      <p:bldP spid="147611" grpId="0"/>
      <p:bldP spid="147611" grpId="1"/>
      <p:bldP spid="147612" grpId="0"/>
      <p:bldP spid="147612" grpId="1"/>
      <p:bldP spid="147613" grpId="0"/>
      <p:bldP spid="147613" grpId="1"/>
      <p:bldP spid="147614" grpId="0"/>
      <p:bldP spid="147614" grpId="1"/>
      <p:bldP spid="147615" grpId="0"/>
      <p:bldP spid="147615" grpId="1"/>
      <p:bldP spid="147616" grpId="0"/>
      <p:bldP spid="147616" grpId="1"/>
      <p:bldP spid="147617" grpId="0"/>
      <p:bldP spid="147617" grpId="1"/>
      <p:bldP spid="147618" grpId="0"/>
      <p:bldP spid="147618" grpId="1"/>
      <p:bldP spid="147619" grpId="0"/>
      <p:bldP spid="147619" grpId="1"/>
      <p:bldP spid="147620" grpId="0"/>
      <p:bldP spid="147620" grpId="1"/>
      <p:bldP spid="147621" grpId="0"/>
      <p:bldP spid="147621" grpId="1"/>
      <p:bldP spid="147622" grpId="0"/>
      <p:bldP spid="147622" grpId="1"/>
      <p:bldP spid="147623" grpId="0"/>
      <p:bldP spid="147623" grpId="1"/>
      <p:bldP spid="147624" grpId="0"/>
      <p:bldP spid="147624" grpId="1"/>
      <p:bldP spid="147625" grpId="0"/>
      <p:bldP spid="147625" grpId="1"/>
      <p:bldP spid="147626" grpId="0"/>
      <p:bldP spid="147626" grpId="1"/>
      <p:bldP spid="147627" grpId="0"/>
      <p:bldP spid="147627" grpId="1"/>
      <p:bldP spid="147628" grpId="0"/>
      <p:bldP spid="147628" grpId="1"/>
      <p:bldP spid="147629" grpId="0"/>
      <p:bldP spid="147629" grpId="1"/>
      <p:bldP spid="147630" grpId="0"/>
      <p:bldP spid="147630" grpId="1"/>
      <p:bldP spid="147631" grpId="0" animBg="1"/>
      <p:bldP spid="160" grpId="0" animBg="1"/>
      <p:bldP spid="164" grpId="0" animBg="1"/>
      <p:bldP spid="165" grpId="0" animBg="1"/>
      <p:bldP spid="165" grpId="1" animBg="1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7458" name="Freeform 2"/>
          <p:cNvSpPr>
            <a:spLocks/>
          </p:cNvSpPr>
          <p:nvPr/>
        </p:nvSpPr>
        <p:spPr bwMode="auto">
          <a:xfrm>
            <a:off x="138113" y="1549400"/>
            <a:ext cx="8675687" cy="5105400"/>
          </a:xfrm>
          <a:custGeom>
            <a:avLst/>
            <a:gdLst>
              <a:gd name="T0" fmla="*/ 4800 w 5465"/>
              <a:gd name="T1" fmla="*/ 310 h 3131"/>
              <a:gd name="T2" fmla="*/ 1772 w 5465"/>
              <a:gd name="T3" fmla="*/ 163 h 3131"/>
              <a:gd name="T4" fmla="*/ 1432 w 5465"/>
              <a:gd name="T5" fmla="*/ 0 h 3131"/>
              <a:gd name="T6" fmla="*/ 989 w 5465"/>
              <a:gd name="T7" fmla="*/ 15 h 3131"/>
              <a:gd name="T8" fmla="*/ 428 w 5465"/>
              <a:gd name="T9" fmla="*/ 89 h 3131"/>
              <a:gd name="T10" fmla="*/ 118 w 5465"/>
              <a:gd name="T11" fmla="*/ 177 h 3131"/>
              <a:gd name="T12" fmla="*/ 0 w 5465"/>
              <a:gd name="T13" fmla="*/ 635 h 3131"/>
              <a:gd name="T14" fmla="*/ 133 w 5465"/>
              <a:gd name="T15" fmla="*/ 1123 h 3131"/>
              <a:gd name="T16" fmla="*/ 266 w 5465"/>
              <a:gd name="T17" fmla="*/ 1448 h 3131"/>
              <a:gd name="T18" fmla="*/ 177 w 5465"/>
              <a:gd name="T19" fmla="*/ 1640 h 3131"/>
              <a:gd name="T20" fmla="*/ 221 w 5465"/>
              <a:gd name="T21" fmla="*/ 1846 h 3131"/>
              <a:gd name="T22" fmla="*/ 310 w 5465"/>
              <a:gd name="T23" fmla="*/ 2009 h 3131"/>
              <a:gd name="T24" fmla="*/ 458 w 5465"/>
              <a:gd name="T25" fmla="*/ 2304 h 3131"/>
              <a:gd name="T26" fmla="*/ 472 w 5465"/>
              <a:gd name="T27" fmla="*/ 2393 h 3131"/>
              <a:gd name="T28" fmla="*/ 546 w 5465"/>
              <a:gd name="T29" fmla="*/ 2496 h 3131"/>
              <a:gd name="T30" fmla="*/ 709 w 5465"/>
              <a:gd name="T31" fmla="*/ 2733 h 3131"/>
              <a:gd name="T32" fmla="*/ 768 w 5465"/>
              <a:gd name="T33" fmla="*/ 2880 h 3131"/>
              <a:gd name="T34" fmla="*/ 797 w 5465"/>
              <a:gd name="T35" fmla="*/ 2984 h 3131"/>
              <a:gd name="T36" fmla="*/ 945 w 5465"/>
              <a:gd name="T37" fmla="*/ 3087 h 3131"/>
              <a:gd name="T38" fmla="*/ 1152 w 5465"/>
              <a:gd name="T39" fmla="*/ 3117 h 3131"/>
              <a:gd name="T40" fmla="*/ 1462 w 5465"/>
              <a:gd name="T41" fmla="*/ 3043 h 3131"/>
              <a:gd name="T42" fmla="*/ 1536 w 5465"/>
              <a:gd name="T43" fmla="*/ 3013 h 3131"/>
              <a:gd name="T44" fmla="*/ 1846 w 5465"/>
              <a:gd name="T45" fmla="*/ 2984 h 3131"/>
              <a:gd name="T46" fmla="*/ 2496 w 5465"/>
              <a:gd name="T47" fmla="*/ 3072 h 3131"/>
              <a:gd name="T48" fmla="*/ 2954 w 5465"/>
              <a:gd name="T49" fmla="*/ 3131 h 3131"/>
              <a:gd name="T50" fmla="*/ 3677 w 5465"/>
              <a:gd name="T51" fmla="*/ 3043 h 3131"/>
              <a:gd name="T52" fmla="*/ 3648 w 5465"/>
              <a:gd name="T53" fmla="*/ 2984 h 3131"/>
              <a:gd name="T54" fmla="*/ 3589 w 5465"/>
              <a:gd name="T55" fmla="*/ 2939 h 3131"/>
              <a:gd name="T56" fmla="*/ 3264 w 5465"/>
              <a:gd name="T57" fmla="*/ 2747 h 3131"/>
              <a:gd name="T58" fmla="*/ 3234 w 5465"/>
              <a:gd name="T59" fmla="*/ 2688 h 3131"/>
              <a:gd name="T60" fmla="*/ 3249 w 5465"/>
              <a:gd name="T61" fmla="*/ 2289 h 3131"/>
              <a:gd name="T62" fmla="*/ 3603 w 5465"/>
              <a:gd name="T63" fmla="*/ 2068 h 3131"/>
              <a:gd name="T64" fmla="*/ 3766 w 5465"/>
              <a:gd name="T65" fmla="*/ 1728 h 3131"/>
              <a:gd name="T66" fmla="*/ 3943 w 5465"/>
              <a:gd name="T67" fmla="*/ 1625 h 3131"/>
              <a:gd name="T68" fmla="*/ 4076 w 5465"/>
              <a:gd name="T69" fmla="*/ 1566 h 3131"/>
              <a:gd name="T70" fmla="*/ 4371 w 5465"/>
              <a:gd name="T71" fmla="*/ 1595 h 3131"/>
              <a:gd name="T72" fmla="*/ 4726 w 5465"/>
              <a:gd name="T73" fmla="*/ 1728 h 3131"/>
              <a:gd name="T74" fmla="*/ 5154 w 5465"/>
              <a:gd name="T75" fmla="*/ 1773 h 3131"/>
              <a:gd name="T76" fmla="*/ 5346 w 5465"/>
              <a:gd name="T77" fmla="*/ 1566 h 3131"/>
              <a:gd name="T78" fmla="*/ 5435 w 5465"/>
              <a:gd name="T79" fmla="*/ 1256 h 3131"/>
              <a:gd name="T80" fmla="*/ 5420 w 5465"/>
              <a:gd name="T81" fmla="*/ 753 h 3131"/>
              <a:gd name="T82" fmla="*/ 5361 w 5465"/>
              <a:gd name="T83" fmla="*/ 606 h 3131"/>
              <a:gd name="T84" fmla="*/ 5317 w 5465"/>
              <a:gd name="T85" fmla="*/ 517 h 3131"/>
              <a:gd name="T86" fmla="*/ 4741 w 5465"/>
              <a:gd name="T87" fmla="*/ 237 h 3131"/>
              <a:gd name="T88" fmla="*/ 4238 w 5465"/>
              <a:gd name="T89" fmla="*/ 251 h 3131"/>
              <a:gd name="T90" fmla="*/ 3116 w 5465"/>
              <a:gd name="T91" fmla="*/ 303 h 31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5465" h="3131">
                <a:moveTo>
                  <a:pt x="4800" y="310"/>
                </a:moveTo>
                <a:cubicBezTo>
                  <a:pt x="2535" y="283"/>
                  <a:pt x="3012" y="385"/>
                  <a:pt x="1772" y="163"/>
                </a:cubicBezTo>
                <a:cubicBezTo>
                  <a:pt x="1660" y="99"/>
                  <a:pt x="1546" y="58"/>
                  <a:pt x="1432" y="0"/>
                </a:cubicBezTo>
                <a:cubicBezTo>
                  <a:pt x="1284" y="5"/>
                  <a:pt x="1136" y="2"/>
                  <a:pt x="989" y="15"/>
                </a:cubicBezTo>
                <a:cubicBezTo>
                  <a:pt x="801" y="31"/>
                  <a:pt x="616" y="70"/>
                  <a:pt x="428" y="89"/>
                </a:cubicBezTo>
                <a:cubicBezTo>
                  <a:pt x="323" y="115"/>
                  <a:pt x="223" y="152"/>
                  <a:pt x="118" y="177"/>
                </a:cubicBezTo>
                <a:cubicBezTo>
                  <a:pt x="74" y="329"/>
                  <a:pt x="31" y="480"/>
                  <a:pt x="0" y="635"/>
                </a:cubicBezTo>
                <a:cubicBezTo>
                  <a:pt x="22" y="787"/>
                  <a:pt x="12" y="1002"/>
                  <a:pt x="133" y="1123"/>
                </a:cubicBezTo>
                <a:cubicBezTo>
                  <a:pt x="176" y="1234"/>
                  <a:pt x="233" y="1333"/>
                  <a:pt x="266" y="1448"/>
                </a:cubicBezTo>
                <a:cubicBezTo>
                  <a:pt x="241" y="1521"/>
                  <a:pt x="210" y="1572"/>
                  <a:pt x="177" y="1640"/>
                </a:cubicBezTo>
                <a:cubicBezTo>
                  <a:pt x="192" y="1709"/>
                  <a:pt x="202" y="1779"/>
                  <a:pt x="221" y="1846"/>
                </a:cubicBezTo>
                <a:cubicBezTo>
                  <a:pt x="259" y="1978"/>
                  <a:pt x="254" y="1916"/>
                  <a:pt x="310" y="2009"/>
                </a:cubicBezTo>
                <a:cubicBezTo>
                  <a:pt x="367" y="2104"/>
                  <a:pt x="402" y="2208"/>
                  <a:pt x="458" y="2304"/>
                </a:cubicBezTo>
                <a:cubicBezTo>
                  <a:pt x="463" y="2334"/>
                  <a:pt x="463" y="2364"/>
                  <a:pt x="472" y="2393"/>
                </a:cubicBezTo>
                <a:cubicBezTo>
                  <a:pt x="493" y="2465"/>
                  <a:pt x="503" y="2441"/>
                  <a:pt x="546" y="2496"/>
                </a:cubicBezTo>
                <a:cubicBezTo>
                  <a:pt x="643" y="2620"/>
                  <a:pt x="646" y="2629"/>
                  <a:pt x="709" y="2733"/>
                </a:cubicBezTo>
                <a:cubicBezTo>
                  <a:pt x="744" y="2879"/>
                  <a:pt x="692" y="2684"/>
                  <a:pt x="768" y="2880"/>
                </a:cubicBezTo>
                <a:cubicBezTo>
                  <a:pt x="781" y="2914"/>
                  <a:pt x="782" y="2951"/>
                  <a:pt x="797" y="2984"/>
                </a:cubicBezTo>
                <a:cubicBezTo>
                  <a:pt x="846" y="3090"/>
                  <a:pt x="844" y="3072"/>
                  <a:pt x="945" y="3087"/>
                </a:cubicBezTo>
                <a:cubicBezTo>
                  <a:pt x="1014" y="3097"/>
                  <a:pt x="1083" y="3107"/>
                  <a:pt x="1152" y="3117"/>
                </a:cubicBezTo>
                <a:cubicBezTo>
                  <a:pt x="1255" y="3092"/>
                  <a:pt x="1359" y="3068"/>
                  <a:pt x="1462" y="3043"/>
                </a:cubicBezTo>
                <a:cubicBezTo>
                  <a:pt x="1488" y="3037"/>
                  <a:pt x="1510" y="3017"/>
                  <a:pt x="1536" y="3013"/>
                </a:cubicBezTo>
                <a:cubicBezTo>
                  <a:pt x="1639" y="2997"/>
                  <a:pt x="1743" y="2994"/>
                  <a:pt x="1846" y="2984"/>
                </a:cubicBezTo>
                <a:cubicBezTo>
                  <a:pt x="2063" y="3013"/>
                  <a:pt x="2279" y="3048"/>
                  <a:pt x="2496" y="3072"/>
                </a:cubicBezTo>
                <a:cubicBezTo>
                  <a:pt x="2958" y="3124"/>
                  <a:pt x="2767" y="3041"/>
                  <a:pt x="2954" y="3131"/>
                </a:cubicBezTo>
                <a:cubicBezTo>
                  <a:pt x="3195" y="3102"/>
                  <a:pt x="3439" y="3093"/>
                  <a:pt x="3677" y="3043"/>
                </a:cubicBezTo>
                <a:cubicBezTo>
                  <a:pt x="3698" y="3038"/>
                  <a:pt x="3662" y="3001"/>
                  <a:pt x="3648" y="2984"/>
                </a:cubicBezTo>
                <a:cubicBezTo>
                  <a:pt x="3632" y="2965"/>
                  <a:pt x="3610" y="2953"/>
                  <a:pt x="3589" y="2939"/>
                </a:cubicBezTo>
                <a:cubicBezTo>
                  <a:pt x="3483" y="2868"/>
                  <a:pt x="3370" y="2818"/>
                  <a:pt x="3264" y="2747"/>
                </a:cubicBezTo>
                <a:cubicBezTo>
                  <a:pt x="3254" y="2727"/>
                  <a:pt x="3235" y="2710"/>
                  <a:pt x="3234" y="2688"/>
                </a:cubicBezTo>
                <a:cubicBezTo>
                  <a:pt x="3230" y="2555"/>
                  <a:pt x="3195" y="2410"/>
                  <a:pt x="3249" y="2289"/>
                </a:cubicBezTo>
                <a:cubicBezTo>
                  <a:pt x="3267" y="2249"/>
                  <a:pt x="3512" y="2099"/>
                  <a:pt x="3603" y="2068"/>
                </a:cubicBezTo>
                <a:cubicBezTo>
                  <a:pt x="3643" y="1952"/>
                  <a:pt x="3656" y="1807"/>
                  <a:pt x="3766" y="1728"/>
                </a:cubicBezTo>
                <a:cubicBezTo>
                  <a:pt x="4058" y="1518"/>
                  <a:pt x="3725" y="1745"/>
                  <a:pt x="3943" y="1625"/>
                </a:cubicBezTo>
                <a:cubicBezTo>
                  <a:pt x="4067" y="1557"/>
                  <a:pt x="3932" y="1595"/>
                  <a:pt x="4076" y="1566"/>
                </a:cubicBezTo>
                <a:cubicBezTo>
                  <a:pt x="4197" y="1474"/>
                  <a:pt x="4124" y="1504"/>
                  <a:pt x="4371" y="1595"/>
                </a:cubicBezTo>
                <a:cubicBezTo>
                  <a:pt x="4504" y="1644"/>
                  <a:pt x="4592" y="1705"/>
                  <a:pt x="4726" y="1728"/>
                </a:cubicBezTo>
                <a:cubicBezTo>
                  <a:pt x="4903" y="1829"/>
                  <a:pt x="4943" y="1803"/>
                  <a:pt x="5154" y="1773"/>
                </a:cubicBezTo>
                <a:cubicBezTo>
                  <a:pt x="5225" y="1702"/>
                  <a:pt x="5294" y="1653"/>
                  <a:pt x="5346" y="1566"/>
                </a:cubicBezTo>
                <a:cubicBezTo>
                  <a:pt x="5364" y="1461"/>
                  <a:pt x="5400" y="1357"/>
                  <a:pt x="5435" y="1256"/>
                </a:cubicBezTo>
                <a:cubicBezTo>
                  <a:pt x="5465" y="1022"/>
                  <a:pt x="5458" y="1138"/>
                  <a:pt x="5420" y="753"/>
                </a:cubicBezTo>
                <a:cubicBezTo>
                  <a:pt x="5411" y="666"/>
                  <a:pt x="5404" y="685"/>
                  <a:pt x="5361" y="606"/>
                </a:cubicBezTo>
                <a:cubicBezTo>
                  <a:pt x="5345" y="577"/>
                  <a:pt x="5336" y="544"/>
                  <a:pt x="5317" y="517"/>
                </a:cubicBezTo>
                <a:cubicBezTo>
                  <a:pt x="5194" y="340"/>
                  <a:pt x="4932" y="291"/>
                  <a:pt x="4741" y="237"/>
                </a:cubicBezTo>
                <a:cubicBezTo>
                  <a:pt x="4357" y="254"/>
                  <a:pt x="4524" y="251"/>
                  <a:pt x="4238" y="251"/>
                </a:cubicBezTo>
                <a:lnTo>
                  <a:pt x="3116" y="303"/>
                </a:lnTo>
              </a:path>
            </a:pathLst>
          </a:custGeom>
          <a:solidFill>
            <a:srgbClr val="C0C0C0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147459" name="Group 3"/>
          <p:cNvGrpSpPr>
            <a:grpSpLocks/>
          </p:cNvGrpSpPr>
          <p:nvPr/>
        </p:nvGrpSpPr>
        <p:grpSpPr bwMode="auto">
          <a:xfrm>
            <a:off x="6400800" y="3878263"/>
            <a:ext cx="1825625" cy="1912937"/>
            <a:chOff x="4579" y="153"/>
            <a:chExt cx="1150" cy="1205"/>
          </a:xfrm>
        </p:grpSpPr>
        <p:sp>
          <p:nvSpPr>
            <p:cNvPr id="147460" name="Freeform 4"/>
            <p:cNvSpPr>
              <a:spLocks/>
            </p:cNvSpPr>
            <p:nvPr/>
          </p:nvSpPr>
          <p:spPr bwMode="auto">
            <a:xfrm>
              <a:off x="4579" y="408"/>
              <a:ext cx="1109" cy="950"/>
            </a:xfrm>
            <a:custGeom>
              <a:avLst/>
              <a:gdLst>
                <a:gd name="T0" fmla="*/ 52 w 1109"/>
                <a:gd name="T1" fmla="*/ 131 h 950"/>
                <a:gd name="T2" fmla="*/ 52 w 1109"/>
                <a:gd name="T3" fmla="*/ 419 h 950"/>
                <a:gd name="T4" fmla="*/ 124 w 1109"/>
                <a:gd name="T5" fmla="*/ 639 h 950"/>
                <a:gd name="T6" fmla="*/ 276 w 1109"/>
                <a:gd name="T7" fmla="*/ 783 h 950"/>
                <a:gd name="T8" fmla="*/ 704 w 1109"/>
                <a:gd name="T9" fmla="*/ 919 h 950"/>
                <a:gd name="T10" fmla="*/ 1006 w 1109"/>
                <a:gd name="T11" fmla="*/ 933 h 950"/>
                <a:gd name="T12" fmla="*/ 1109 w 1109"/>
                <a:gd name="T13" fmla="*/ 785 h 950"/>
                <a:gd name="T14" fmla="*/ 1079 w 1109"/>
                <a:gd name="T15" fmla="*/ 357 h 950"/>
                <a:gd name="T16" fmla="*/ 1012 w 1109"/>
                <a:gd name="T17" fmla="*/ 227 h 950"/>
                <a:gd name="T18" fmla="*/ 858 w 1109"/>
                <a:gd name="T19" fmla="*/ 165 h 950"/>
                <a:gd name="T20" fmla="*/ 556 w 1109"/>
                <a:gd name="T21" fmla="*/ 3 h 950"/>
                <a:gd name="T22" fmla="*/ 116 w 1109"/>
                <a:gd name="T23" fmla="*/ 35 h 950"/>
                <a:gd name="T24" fmla="*/ 52 w 1109"/>
                <a:gd name="T25" fmla="*/ 163 h 950"/>
                <a:gd name="T26" fmla="*/ 84 w 1109"/>
                <a:gd name="T27" fmla="*/ 283 h 950"/>
                <a:gd name="T28" fmla="*/ 0 w 1109"/>
                <a:gd name="T29" fmla="*/ 231 h 950"/>
                <a:gd name="T30" fmla="*/ 52 w 1109"/>
                <a:gd name="T31" fmla="*/ 131 h 9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09" h="950">
                  <a:moveTo>
                    <a:pt x="52" y="131"/>
                  </a:moveTo>
                  <a:cubicBezTo>
                    <a:pt x="52" y="158"/>
                    <a:pt x="40" y="334"/>
                    <a:pt x="52" y="419"/>
                  </a:cubicBezTo>
                  <a:cubicBezTo>
                    <a:pt x="64" y="504"/>
                    <a:pt x="87" y="578"/>
                    <a:pt x="124" y="639"/>
                  </a:cubicBezTo>
                  <a:cubicBezTo>
                    <a:pt x="181" y="725"/>
                    <a:pt x="190" y="746"/>
                    <a:pt x="276" y="783"/>
                  </a:cubicBezTo>
                  <a:cubicBezTo>
                    <a:pt x="427" y="847"/>
                    <a:pt x="549" y="866"/>
                    <a:pt x="704" y="919"/>
                  </a:cubicBezTo>
                  <a:cubicBezTo>
                    <a:pt x="803" y="909"/>
                    <a:pt x="908" y="950"/>
                    <a:pt x="1006" y="933"/>
                  </a:cubicBezTo>
                  <a:cubicBezTo>
                    <a:pt x="1065" y="923"/>
                    <a:pt x="1109" y="785"/>
                    <a:pt x="1109" y="785"/>
                  </a:cubicBezTo>
                  <a:cubicBezTo>
                    <a:pt x="1099" y="642"/>
                    <a:pt x="1100" y="498"/>
                    <a:pt x="1079" y="357"/>
                  </a:cubicBezTo>
                  <a:cubicBezTo>
                    <a:pt x="1071" y="307"/>
                    <a:pt x="1042" y="254"/>
                    <a:pt x="1012" y="227"/>
                  </a:cubicBezTo>
                  <a:cubicBezTo>
                    <a:pt x="893" y="122"/>
                    <a:pt x="948" y="196"/>
                    <a:pt x="858" y="165"/>
                  </a:cubicBezTo>
                  <a:cubicBezTo>
                    <a:pt x="785" y="57"/>
                    <a:pt x="679" y="26"/>
                    <a:pt x="556" y="3"/>
                  </a:cubicBezTo>
                  <a:cubicBezTo>
                    <a:pt x="339" y="8"/>
                    <a:pt x="330" y="0"/>
                    <a:pt x="116" y="35"/>
                  </a:cubicBezTo>
                  <a:cubicBezTo>
                    <a:pt x="24" y="61"/>
                    <a:pt x="74" y="134"/>
                    <a:pt x="52" y="163"/>
                  </a:cubicBezTo>
                  <a:cubicBezTo>
                    <a:pt x="47" y="204"/>
                    <a:pt x="93" y="272"/>
                    <a:pt x="84" y="283"/>
                  </a:cubicBezTo>
                  <a:cubicBezTo>
                    <a:pt x="89" y="298"/>
                    <a:pt x="5" y="256"/>
                    <a:pt x="0" y="231"/>
                  </a:cubicBezTo>
                  <a:lnTo>
                    <a:pt x="52" y="131"/>
                  </a:lnTo>
                  <a:close/>
                </a:path>
              </a:pathLst>
            </a:custGeom>
            <a:solidFill>
              <a:srgbClr val="C0C0C0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rgbClr val="DDDDDD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147461" name="Freeform 5"/>
            <p:cNvSpPr>
              <a:spLocks/>
            </p:cNvSpPr>
            <p:nvPr/>
          </p:nvSpPr>
          <p:spPr bwMode="auto">
            <a:xfrm>
              <a:off x="4603" y="384"/>
              <a:ext cx="1109" cy="950"/>
            </a:xfrm>
            <a:custGeom>
              <a:avLst/>
              <a:gdLst>
                <a:gd name="T0" fmla="*/ 52 w 1109"/>
                <a:gd name="T1" fmla="*/ 131 h 950"/>
                <a:gd name="T2" fmla="*/ 52 w 1109"/>
                <a:gd name="T3" fmla="*/ 419 h 950"/>
                <a:gd name="T4" fmla="*/ 124 w 1109"/>
                <a:gd name="T5" fmla="*/ 639 h 950"/>
                <a:gd name="T6" fmla="*/ 276 w 1109"/>
                <a:gd name="T7" fmla="*/ 783 h 950"/>
                <a:gd name="T8" fmla="*/ 704 w 1109"/>
                <a:gd name="T9" fmla="*/ 919 h 950"/>
                <a:gd name="T10" fmla="*/ 1006 w 1109"/>
                <a:gd name="T11" fmla="*/ 933 h 950"/>
                <a:gd name="T12" fmla="*/ 1109 w 1109"/>
                <a:gd name="T13" fmla="*/ 785 h 950"/>
                <a:gd name="T14" fmla="*/ 1079 w 1109"/>
                <a:gd name="T15" fmla="*/ 357 h 950"/>
                <a:gd name="T16" fmla="*/ 1012 w 1109"/>
                <a:gd name="T17" fmla="*/ 227 h 950"/>
                <a:gd name="T18" fmla="*/ 858 w 1109"/>
                <a:gd name="T19" fmla="*/ 165 h 950"/>
                <a:gd name="T20" fmla="*/ 556 w 1109"/>
                <a:gd name="T21" fmla="*/ 3 h 950"/>
                <a:gd name="T22" fmla="*/ 116 w 1109"/>
                <a:gd name="T23" fmla="*/ 35 h 950"/>
                <a:gd name="T24" fmla="*/ 52 w 1109"/>
                <a:gd name="T25" fmla="*/ 163 h 950"/>
                <a:gd name="T26" fmla="*/ 84 w 1109"/>
                <a:gd name="T27" fmla="*/ 283 h 950"/>
                <a:gd name="T28" fmla="*/ 0 w 1109"/>
                <a:gd name="T29" fmla="*/ 231 h 950"/>
                <a:gd name="T30" fmla="*/ 52 w 1109"/>
                <a:gd name="T31" fmla="*/ 131 h 9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109" h="950">
                  <a:moveTo>
                    <a:pt x="52" y="131"/>
                  </a:moveTo>
                  <a:cubicBezTo>
                    <a:pt x="52" y="158"/>
                    <a:pt x="40" y="334"/>
                    <a:pt x="52" y="419"/>
                  </a:cubicBezTo>
                  <a:cubicBezTo>
                    <a:pt x="64" y="504"/>
                    <a:pt x="87" y="578"/>
                    <a:pt x="124" y="639"/>
                  </a:cubicBezTo>
                  <a:cubicBezTo>
                    <a:pt x="181" y="725"/>
                    <a:pt x="190" y="746"/>
                    <a:pt x="276" y="783"/>
                  </a:cubicBezTo>
                  <a:cubicBezTo>
                    <a:pt x="427" y="847"/>
                    <a:pt x="549" y="866"/>
                    <a:pt x="704" y="919"/>
                  </a:cubicBezTo>
                  <a:cubicBezTo>
                    <a:pt x="803" y="909"/>
                    <a:pt x="908" y="950"/>
                    <a:pt x="1006" y="933"/>
                  </a:cubicBezTo>
                  <a:cubicBezTo>
                    <a:pt x="1065" y="923"/>
                    <a:pt x="1109" y="785"/>
                    <a:pt x="1109" y="785"/>
                  </a:cubicBezTo>
                  <a:cubicBezTo>
                    <a:pt x="1099" y="642"/>
                    <a:pt x="1100" y="498"/>
                    <a:pt x="1079" y="357"/>
                  </a:cubicBezTo>
                  <a:cubicBezTo>
                    <a:pt x="1071" y="307"/>
                    <a:pt x="1042" y="254"/>
                    <a:pt x="1012" y="227"/>
                  </a:cubicBezTo>
                  <a:cubicBezTo>
                    <a:pt x="893" y="122"/>
                    <a:pt x="948" y="196"/>
                    <a:pt x="858" y="165"/>
                  </a:cubicBezTo>
                  <a:cubicBezTo>
                    <a:pt x="785" y="57"/>
                    <a:pt x="679" y="26"/>
                    <a:pt x="556" y="3"/>
                  </a:cubicBezTo>
                  <a:cubicBezTo>
                    <a:pt x="339" y="8"/>
                    <a:pt x="330" y="0"/>
                    <a:pt x="116" y="35"/>
                  </a:cubicBezTo>
                  <a:cubicBezTo>
                    <a:pt x="24" y="61"/>
                    <a:pt x="74" y="134"/>
                    <a:pt x="52" y="163"/>
                  </a:cubicBezTo>
                  <a:cubicBezTo>
                    <a:pt x="47" y="204"/>
                    <a:pt x="93" y="272"/>
                    <a:pt x="84" y="283"/>
                  </a:cubicBezTo>
                  <a:cubicBezTo>
                    <a:pt x="89" y="298"/>
                    <a:pt x="5" y="256"/>
                    <a:pt x="0" y="231"/>
                  </a:cubicBezTo>
                  <a:lnTo>
                    <a:pt x="52" y="131"/>
                  </a:lnTo>
                  <a:close/>
                </a:path>
              </a:pathLst>
            </a:custGeom>
            <a:pattFill prst="horzBrick">
              <a:fgClr>
                <a:srgbClr val="DDDDDD"/>
              </a:fgClr>
              <a:bgClr>
                <a:schemeClr val="bg1"/>
              </a:bgClr>
            </a:patt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round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n-US"/>
            </a:p>
          </p:txBody>
        </p:sp>
        <p:grpSp>
          <p:nvGrpSpPr>
            <p:cNvPr id="147462" name="Group 6"/>
            <p:cNvGrpSpPr>
              <a:grpSpLocks/>
            </p:cNvGrpSpPr>
            <p:nvPr/>
          </p:nvGrpSpPr>
          <p:grpSpPr bwMode="auto">
            <a:xfrm>
              <a:off x="4704" y="153"/>
              <a:ext cx="1025" cy="1152"/>
              <a:chOff x="4704" y="153"/>
              <a:chExt cx="1025" cy="1152"/>
            </a:xfrm>
          </p:grpSpPr>
          <p:graphicFrame>
            <p:nvGraphicFramePr>
              <p:cNvPr id="147463" name="Object 7"/>
              <p:cNvGraphicFramePr>
                <a:graphicFrameLocks noChangeAspect="1"/>
              </p:cNvGraphicFramePr>
              <p:nvPr/>
            </p:nvGraphicFramePr>
            <p:xfrm>
              <a:off x="4896" y="432"/>
              <a:ext cx="430" cy="681"/>
            </p:xfrm>
            <a:graphic>
              <a:graphicData uri="http://schemas.openxmlformats.org/presentationml/2006/ole">
                <mc:AlternateContent xmlns:mc="http://schemas.openxmlformats.org/markup-compatibility/2006">
                  <mc:Choice xmlns:v="urn:schemas-microsoft-com:vml" Requires="v">
                    <p:oleObj spid="_x0000_s10267" name="Clip" r:id="rId6" imgW="1917360" imgH="2997000" progId="MS_ClipArt_Gallery.2">
                      <p:embed/>
                    </p:oleObj>
                  </mc:Choice>
                  <mc:Fallback>
                    <p:oleObj name="Clip" r:id="rId6" imgW="1917360" imgH="2997000" progId="MS_ClipArt_Gallery.2">
                      <p:embed/>
                      <p:pic>
                        <p:nvPicPr>
                          <p:cNvPr id="0" name=""/>
                          <p:cNvPicPr>
                            <a:picLocks noChangeAspect="1" noChangeArrowheads="1"/>
                          </p:cNvPicPr>
                          <p:nvPr/>
                        </p:nvPicPr>
                        <p:blipFill>
                          <a:blip r:embed="rId7">
                            <a:extLst>
                              <a:ext uri="{28A0092B-C50C-407E-A947-70E740481C1C}">
                                <a14:useLocalDpi xmlns:a14="http://schemas.microsoft.com/office/drawing/2010/main" val="0"/>
                              </a:ext>
                            </a:extLst>
                          </a:blip>
                          <a:srcRect/>
                          <a:stretch>
                            <a:fillRect/>
                          </a:stretch>
                        </p:blipFill>
                        <p:spPr bwMode="auto">
                          <a:xfrm>
                            <a:off x="4896" y="432"/>
                            <a:ext cx="430" cy="681"/>
                          </a:xfrm>
                          <a:prstGeom prst="rect">
                            <a:avLst/>
                          </a:prstGeom>
                          <a:noFill/>
                          <a:ln>
                            <a:noFill/>
                          </a:ln>
                          <a:effectLst/>
                          <a:extLst>
                            <a:ext uri="{909E8E84-426E-40DD-AFC4-6F175D3DCCD1}">
                              <a14:hiddenFill xmlns:a14="http://schemas.microsoft.com/office/drawing/2010/main">
                                <a:solidFill>
                                  <a:srgbClr val="FFFFFF"/>
                                </a:solidFill>
                              </a14:hiddenFill>
                            </a:ext>
                            <a:ext uri="{91240B29-F687-4F45-9708-019B960494DF}">
                              <a14:hiddenLine xmlns:a14="http://schemas.microsoft.com/office/drawing/2010/main" w="9525">
                                <a:solidFill>
                                  <a:srgbClr val="000000"/>
                                </a:solidFill>
                                <a:miter lim="800000"/>
                                <a:headEnd/>
                                <a:tailEnd/>
                              </a14:hiddenLine>
                            </a:ext>
                            <a:ext uri="{AF507438-7753-43E0-B8FC-AC1667EBCBE1}">
                              <a14:hiddenEffects xmlns:a14="http://schemas.microsoft.com/office/drawing/2010/main">
                                <a:effectLst>
                                  <a:outerShdw dist="35921" dir="2700000" algn="ctr" rotWithShape="0">
                                    <a:srgbClr val="808080"/>
                                  </a:outerShdw>
                                </a:effectLst>
                              </a14:hiddenEffects>
                            </a:ext>
                          </a:extLst>
                        </p:spPr>
                      </p:pic>
                    </p:oleObj>
                  </mc:Fallback>
                </mc:AlternateContent>
              </a:graphicData>
            </a:graphic>
          </p:graphicFrame>
          <p:grpSp>
            <p:nvGrpSpPr>
              <p:cNvPr id="147464" name="Group 8"/>
              <p:cNvGrpSpPr>
                <a:grpSpLocks/>
              </p:cNvGrpSpPr>
              <p:nvPr/>
            </p:nvGrpSpPr>
            <p:grpSpPr bwMode="auto">
              <a:xfrm>
                <a:off x="4704" y="153"/>
                <a:ext cx="288" cy="873"/>
                <a:chOff x="4032" y="375"/>
                <a:chExt cx="288" cy="873"/>
              </a:xfrm>
            </p:grpSpPr>
            <p:pic>
              <p:nvPicPr>
                <p:cNvPr id="147465" name="Picture 9" descr="000803_1055_4732_v__v"/>
                <p:cNvPicPr>
                  <a:picLocks noChangeAspect="1" noChangeArrowheads="1"/>
                </p:cNvPicPr>
                <p:nvPr/>
              </p:nvPicPr>
              <p:blipFill>
                <a:blip r:embed="rId8" cstate="print">
                  <a:extLst>
                    <a:ext uri="{28A0092B-C50C-407E-A947-70E740481C1C}">
                      <a14:useLocalDpi xmlns:a14="http://schemas.microsoft.com/office/drawing/2010/main" val="0"/>
                    </a:ext>
                  </a:extLst>
                </a:blip>
                <a:srcRect/>
                <a:stretch>
                  <a:fillRect/>
                </a:stretch>
              </p:blipFill>
              <p:spPr bwMode="auto">
                <a:xfrm flipH="1">
                  <a:off x="4032" y="621"/>
                  <a:ext cx="288" cy="627"/>
                </a:xfrm>
                <a:prstGeom prst="rect">
                  <a:avLst/>
                </a:prstGeom>
                <a:noFill/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</p:pic>
            <p:sp>
              <p:nvSpPr>
                <p:cNvPr id="147466" name="Text Box 10"/>
                <p:cNvSpPr txBox="1">
                  <a:spLocks noChangeArrowheads="1"/>
                </p:cNvSpPr>
                <p:nvPr/>
              </p:nvSpPr>
              <p:spPr bwMode="auto">
                <a:xfrm>
                  <a:off x="4032" y="375"/>
                  <a:ext cx="192" cy="327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>
                  <a:spAutoFit/>
                </a:bodyPr>
                <a:lstStyle/>
                <a:p>
                  <a:pPr>
                    <a:spcBef>
                      <a:spcPct val="50000"/>
                    </a:spcBef>
                  </a:pPr>
                  <a:r>
                    <a:rPr lang="en-US" sz="2800" dirty="0">
                      <a:solidFill>
                        <a:srgbClr val="FF0000"/>
                      </a:solidFill>
                      <a:latin typeface="Arial" charset="0"/>
                      <a:cs typeface="Arial" charset="0"/>
                    </a:rPr>
                    <a:t>?</a:t>
                  </a:r>
                </a:p>
              </p:txBody>
            </p:sp>
          </p:grpSp>
          <p:pic>
            <p:nvPicPr>
              <p:cNvPr id="147467" name="Picture 11" descr="EASTO008"/>
              <p:cNvPicPr>
                <a:picLocks noChangeAspect="1" noChangeArrowheads="1"/>
              </p:cNvPicPr>
              <p:nvPr/>
            </p:nvPicPr>
            <p:blipFill>
              <a:blip r:embed="rId9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5136" y="681"/>
                <a:ext cx="593" cy="624"/>
              </a:xfrm>
              <a:prstGeom prst="rect">
                <a:avLst/>
              </a:prstGeom>
              <a:noFill/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</p:pic>
        </p:grpSp>
      </p:grpSp>
      <p:pic>
        <p:nvPicPr>
          <p:cNvPr id="147468" name="Picture 12" descr="POINSET2"/>
          <p:cNvPicPr>
            <a:picLocks noChangeAspect="1" noChangeArrowheads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288" y="14288"/>
            <a:ext cx="1277937" cy="1273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47470" name="Picture 14" descr="POINSET2"/>
          <p:cNvPicPr>
            <a:picLocks noChangeAspect="1" noChangeArrowheads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-10800000">
            <a:off x="7800975" y="5519738"/>
            <a:ext cx="1279525" cy="12747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47471" name="Picture 15" descr="POINSET2"/>
          <p:cNvPicPr>
            <a:picLocks noChangeAspect="1" noChangeArrowheads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-16200000">
            <a:off x="7835900" y="26988"/>
            <a:ext cx="1279525" cy="1273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47472" name="Picture 16" descr="pretty_flower_purple_hb"/>
          <p:cNvPicPr>
            <a:picLocks noChangeAspect="1" noChangeArrowheads="1" noCrop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29538" y="5567363"/>
            <a:ext cx="1028700" cy="10287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47473" name="Picture 17" descr="pretty_flower_red_hb"/>
          <p:cNvPicPr>
            <a:picLocks noChangeAspect="1" noChangeArrowheads="1" noCrop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24800" y="333375"/>
            <a:ext cx="914400" cy="9144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47475" name="Picture 19" descr="pretty_flower_orange_hb"/>
          <p:cNvPicPr>
            <a:picLocks noChangeAspect="1" noChangeArrowheads="1" noCrop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5738" y="166688"/>
            <a:ext cx="1028700" cy="10287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47476" name="Freeform 20"/>
          <p:cNvSpPr>
            <a:spLocks/>
          </p:cNvSpPr>
          <p:nvPr/>
        </p:nvSpPr>
        <p:spPr bwMode="auto">
          <a:xfrm>
            <a:off x="228600" y="1447800"/>
            <a:ext cx="8675688" cy="5105400"/>
          </a:xfrm>
          <a:custGeom>
            <a:avLst/>
            <a:gdLst>
              <a:gd name="T0" fmla="*/ 4800 w 5465"/>
              <a:gd name="T1" fmla="*/ 310 h 3131"/>
              <a:gd name="T2" fmla="*/ 1772 w 5465"/>
              <a:gd name="T3" fmla="*/ 163 h 3131"/>
              <a:gd name="T4" fmla="*/ 1432 w 5465"/>
              <a:gd name="T5" fmla="*/ 0 h 3131"/>
              <a:gd name="T6" fmla="*/ 989 w 5465"/>
              <a:gd name="T7" fmla="*/ 15 h 3131"/>
              <a:gd name="T8" fmla="*/ 428 w 5465"/>
              <a:gd name="T9" fmla="*/ 89 h 3131"/>
              <a:gd name="T10" fmla="*/ 118 w 5465"/>
              <a:gd name="T11" fmla="*/ 177 h 3131"/>
              <a:gd name="T12" fmla="*/ 0 w 5465"/>
              <a:gd name="T13" fmla="*/ 635 h 3131"/>
              <a:gd name="T14" fmla="*/ 133 w 5465"/>
              <a:gd name="T15" fmla="*/ 1123 h 3131"/>
              <a:gd name="T16" fmla="*/ 266 w 5465"/>
              <a:gd name="T17" fmla="*/ 1448 h 3131"/>
              <a:gd name="T18" fmla="*/ 177 w 5465"/>
              <a:gd name="T19" fmla="*/ 1640 h 3131"/>
              <a:gd name="T20" fmla="*/ 221 w 5465"/>
              <a:gd name="T21" fmla="*/ 1846 h 3131"/>
              <a:gd name="T22" fmla="*/ 310 w 5465"/>
              <a:gd name="T23" fmla="*/ 2009 h 3131"/>
              <a:gd name="T24" fmla="*/ 458 w 5465"/>
              <a:gd name="T25" fmla="*/ 2304 h 3131"/>
              <a:gd name="T26" fmla="*/ 472 w 5465"/>
              <a:gd name="T27" fmla="*/ 2393 h 3131"/>
              <a:gd name="T28" fmla="*/ 546 w 5465"/>
              <a:gd name="T29" fmla="*/ 2496 h 3131"/>
              <a:gd name="T30" fmla="*/ 709 w 5465"/>
              <a:gd name="T31" fmla="*/ 2733 h 3131"/>
              <a:gd name="T32" fmla="*/ 768 w 5465"/>
              <a:gd name="T33" fmla="*/ 2880 h 3131"/>
              <a:gd name="T34" fmla="*/ 797 w 5465"/>
              <a:gd name="T35" fmla="*/ 2984 h 3131"/>
              <a:gd name="T36" fmla="*/ 945 w 5465"/>
              <a:gd name="T37" fmla="*/ 3087 h 3131"/>
              <a:gd name="T38" fmla="*/ 1152 w 5465"/>
              <a:gd name="T39" fmla="*/ 3117 h 3131"/>
              <a:gd name="T40" fmla="*/ 1462 w 5465"/>
              <a:gd name="T41" fmla="*/ 3043 h 3131"/>
              <a:gd name="T42" fmla="*/ 1536 w 5465"/>
              <a:gd name="T43" fmla="*/ 3013 h 3131"/>
              <a:gd name="T44" fmla="*/ 1846 w 5465"/>
              <a:gd name="T45" fmla="*/ 2984 h 3131"/>
              <a:gd name="T46" fmla="*/ 2496 w 5465"/>
              <a:gd name="T47" fmla="*/ 3072 h 3131"/>
              <a:gd name="T48" fmla="*/ 2954 w 5465"/>
              <a:gd name="T49" fmla="*/ 3131 h 3131"/>
              <a:gd name="T50" fmla="*/ 3677 w 5465"/>
              <a:gd name="T51" fmla="*/ 3043 h 3131"/>
              <a:gd name="T52" fmla="*/ 3648 w 5465"/>
              <a:gd name="T53" fmla="*/ 2984 h 3131"/>
              <a:gd name="T54" fmla="*/ 3589 w 5465"/>
              <a:gd name="T55" fmla="*/ 2939 h 3131"/>
              <a:gd name="T56" fmla="*/ 3264 w 5465"/>
              <a:gd name="T57" fmla="*/ 2747 h 3131"/>
              <a:gd name="T58" fmla="*/ 3234 w 5465"/>
              <a:gd name="T59" fmla="*/ 2688 h 3131"/>
              <a:gd name="T60" fmla="*/ 3249 w 5465"/>
              <a:gd name="T61" fmla="*/ 2289 h 3131"/>
              <a:gd name="T62" fmla="*/ 3603 w 5465"/>
              <a:gd name="T63" fmla="*/ 2068 h 3131"/>
              <a:gd name="T64" fmla="*/ 3766 w 5465"/>
              <a:gd name="T65" fmla="*/ 1728 h 3131"/>
              <a:gd name="T66" fmla="*/ 3943 w 5465"/>
              <a:gd name="T67" fmla="*/ 1625 h 3131"/>
              <a:gd name="T68" fmla="*/ 4076 w 5465"/>
              <a:gd name="T69" fmla="*/ 1566 h 3131"/>
              <a:gd name="T70" fmla="*/ 4371 w 5465"/>
              <a:gd name="T71" fmla="*/ 1595 h 3131"/>
              <a:gd name="T72" fmla="*/ 4726 w 5465"/>
              <a:gd name="T73" fmla="*/ 1728 h 3131"/>
              <a:gd name="T74" fmla="*/ 5154 w 5465"/>
              <a:gd name="T75" fmla="*/ 1773 h 3131"/>
              <a:gd name="T76" fmla="*/ 5346 w 5465"/>
              <a:gd name="T77" fmla="*/ 1566 h 3131"/>
              <a:gd name="T78" fmla="*/ 5435 w 5465"/>
              <a:gd name="T79" fmla="*/ 1256 h 3131"/>
              <a:gd name="T80" fmla="*/ 5420 w 5465"/>
              <a:gd name="T81" fmla="*/ 753 h 3131"/>
              <a:gd name="T82" fmla="*/ 5361 w 5465"/>
              <a:gd name="T83" fmla="*/ 606 h 3131"/>
              <a:gd name="T84" fmla="*/ 5317 w 5465"/>
              <a:gd name="T85" fmla="*/ 517 h 3131"/>
              <a:gd name="T86" fmla="*/ 4741 w 5465"/>
              <a:gd name="T87" fmla="*/ 237 h 3131"/>
              <a:gd name="T88" fmla="*/ 4238 w 5465"/>
              <a:gd name="T89" fmla="*/ 251 h 3131"/>
              <a:gd name="T90" fmla="*/ 3116 w 5465"/>
              <a:gd name="T91" fmla="*/ 303 h 313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5465" h="3131">
                <a:moveTo>
                  <a:pt x="4800" y="310"/>
                </a:moveTo>
                <a:cubicBezTo>
                  <a:pt x="2535" y="283"/>
                  <a:pt x="3012" y="385"/>
                  <a:pt x="1772" y="163"/>
                </a:cubicBezTo>
                <a:cubicBezTo>
                  <a:pt x="1660" y="99"/>
                  <a:pt x="1546" y="58"/>
                  <a:pt x="1432" y="0"/>
                </a:cubicBezTo>
                <a:cubicBezTo>
                  <a:pt x="1284" y="5"/>
                  <a:pt x="1136" y="2"/>
                  <a:pt x="989" y="15"/>
                </a:cubicBezTo>
                <a:cubicBezTo>
                  <a:pt x="801" y="31"/>
                  <a:pt x="616" y="70"/>
                  <a:pt x="428" y="89"/>
                </a:cubicBezTo>
                <a:cubicBezTo>
                  <a:pt x="323" y="115"/>
                  <a:pt x="223" y="152"/>
                  <a:pt x="118" y="177"/>
                </a:cubicBezTo>
                <a:cubicBezTo>
                  <a:pt x="74" y="329"/>
                  <a:pt x="31" y="480"/>
                  <a:pt x="0" y="635"/>
                </a:cubicBezTo>
                <a:cubicBezTo>
                  <a:pt x="22" y="787"/>
                  <a:pt x="12" y="1002"/>
                  <a:pt x="133" y="1123"/>
                </a:cubicBezTo>
                <a:cubicBezTo>
                  <a:pt x="176" y="1234"/>
                  <a:pt x="233" y="1333"/>
                  <a:pt x="266" y="1448"/>
                </a:cubicBezTo>
                <a:cubicBezTo>
                  <a:pt x="241" y="1521"/>
                  <a:pt x="210" y="1572"/>
                  <a:pt x="177" y="1640"/>
                </a:cubicBezTo>
                <a:cubicBezTo>
                  <a:pt x="192" y="1709"/>
                  <a:pt x="202" y="1779"/>
                  <a:pt x="221" y="1846"/>
                </a:cubicBezTo>
                <a:cubicBezTo>
                  <a:pt x="259" y="1978"/>
                  <a:pt x="254" y="1916"/>
                  <a:pt x="310" y="2009"/>
                </a:cubicBezTo>
                <a:cubicBezTo>
                  <a:pt x="367" y="2104"/>
                  <a:pt x="402" y="2208"/>
                  <a:pt x="458" y="2304"/>
                </a:cubicBezTo>
                <a:cubicBezTo>
                  <a:pt x="463" y="2334"/>
                  <a:pt x="463" y="2364"/>
                  <a:pt x="472" y="2393"/>
                </a:cubicBezTo>
                <a:cubicBezTo>
                  <a:pt x="493" y="2465"/>
                  <a:pt x="503" y="2441"/>
                  <a:pt x="546" y="2496"/>
                </a:cubicBezTo>
                <a:cubicBezTo>
                  <a:pt x="643" y="2620"/>
                  <a:pt x="646" y="2629"/>
                  <a:pt x="709" y="2733"/>
                </a:cubicBezTo>
                <a:cubicBezTo>
                  <a:pt x="744" y="2879"/>
                  <a:pt x="692" y="2684"/>
                  <a:pt x="768" y="2880"/>
                </a:cubicBezTo>
                <a:cubicBezTo>
                  <a:pt x="781" y="2914"/>
                  <a:pt x="782" y="2951"/>
                  <a:pt x="797" y="2984"/>
                </a:cubicBezTo>
                <a:cubicBezTo>
                  <a:pt x="846" y="3090"/>
                  <a:pt x="844" y="3072"/>
                  <a:pt x="945" y="3087"/>
                </a:cubicBezTo>
                <a:cubicBezTo>
                  <a:pt x="1014" y="3097"/>
                  <a:pt x="1083" y="3107"/>
                  <a:pt x="1152" y="3117"/>
                </a:cubicBezTo>
                <a:cubicBezTo>
                  <a:pt x="1255" y="3092"/>
                  <a:pt x="1359" y="3068"/>
                  <a:pt x="1462" y="3043"/>
                </a:cubicBezTo>
                <a:cubicBezTo>
                  <a:pt x="1488" y="3037"/>
                  <a:pt x="1510" y="3017"/>
                  <a:pt x="1536" y="3013"/>
                </a:cubicBezTo>
                <a:cubicBezTo>
                  <a:pt x="1639" y="2997"/>
                  <a:pt x="1743" y="2994"/>
                  <a:pt x="1846" y="2984"/>
                </a:cubicBezTo>
                <a:cubicBezTo>
                  <a:pt x="2063" y="3013"/>
                  <a:pt x="2279" y="3048"/>
                  <a:pt x="2496" y="3072"/>
                </a:cubicBezTo>
                <a:cubicBezTo>
                  <a:pt x="2958" y="3124"/>
                  <a:pt x="2767" y="3041"/>
                  <a:pt x="2954" y="3131"/>
                </a:cubicBezTo>
                <a:cubicBezTo>
                  <a:pt x="3195" y="3102"/>
                  <a:pt x="3439" y="3093"/>
                  <a:pt x="3677" y="3043"/>
                </a:cubicBezTo>
                <a:cubicBezTo>
                  <a:pt x="3698" y="3038"/>
                  <a:pt x="3662" y="3001"/>
                  <a:pt x="3648" y="2984"/>
                </a:cubicBezTo>
                <a:cubicBezTo>
                  <a:pt x="3632" y="2965"/>
                  <a:pt x="3610" y="2953"/>
                  <a:pt x="3589" y="2939"/>
                </a:cubicBezTo>
                <a:cubicBezTo>
                  <a:pt x="3483" y="2868"/>
                  <a:pt x="3370" y="2818"/>
                  <a:pt x="3264" y="2747"/>
                </a:cubicBezTo>
                <a:cubicBezTo>
                  <a:pt x="3254" y="2727"/>
                  <a:pt x="3235" y="2710"/>
                  <a:pt x="3234" y="2688"/>
                </a:cubicBezTo>
                <a:cubicBezTo>
                  <a:pt x="3230" y="2555"/>
                  <a:pt x="3195" y="2410"/>
                  <a:pt x="3249" y="2289"/>
                </a:cubicBezTo>
                <a:cubicBezTo>
                  <a:pt x="3267" y="2249"/>
                  <a:pt x="3512" y="2099"/>
                  <a:pt x="3603" y="2068"/>
                </a:cubicBezTo>
                <a:cubicBezTo>
                  <a:pt x="3643" y="1952"/>
                  <a:pt x="3656" y="1807"/>
                  <a:pt x="3766" y="1728"/>
                </a:cubicBezTo>
                <a:cubicBezTo>
                  <a:pt x="4058" y="1518"/>
                  <a:pt x="3725" y="1745"/>
                  <a:pt x="3943" y="1625"/>
                </a:cubicBezTo>
                <a:cubicBezTo>
                  <a:pt x="4067" y="1557"/>
                  <a:pt x="3932" y="1595"/>
                  <a:pt x="4076" y="1566"/>
                </a:cubicBezTo>
                <a:cubicBezTo>
                  <a:pt x="4197" y="1474"/>
                  <a:pt x="4124" y="1504"/>
                  <a:pt x="4371" y="1595"/>
                </a:cubicBezTo>
                <a:cubicBezTo>
                  <a:pt x="4504" y="1644"/>
                  <a:pt x="4592" y="1705"/>
                  <a:pt x="4726" y="1728"/>
                </a:cubicBezTo>
                <a:cubicBezTo>
                  <a:pt x="4903" y="1829"/>
                  <a:pt x="4943" y="1803"/>
                  <a:pt x="5154" y="1773"/>
                </a:cubicBezTo>
                <a:cubicBezTo>
                  <a:pt x="5225" y="1702"/>
                  <a:pt x="5294" y="1653"/>
                  <a:pt x="5346" y="1566"/>
                </a:cubicBezTo>
                <a:cubicBezTo>
                  <a:pt x="5364" y="1461"/>
                  <a:pt x="5400" y="1357"/>
                  <a:pt x="5435" y="1256"/>
                </a:cubicBezTo>
                <a:cubicBezTo>
                  <a:pt x="5465" y="1022"/>
                  <a:pt x="5458" y="1138"/>
                  <a:pt x="5420" y="753"/>
                </a:cubicBezTo>
                <a:cubicBezTo>
                  <a:pt x="5411" y="666"/>
                  <a:pt x="5404" y="685"/>
                  <a:pt x="5361" y="606"/>
                </a:cubicBezTo>
                <a:cubicBezTo>
                  <a:pt x="5345" y="577"/>
                  <a:pt x="5336" y="544"/>
                  <a:pt x="5317" y="517"/>
                </a:cubicBezTo>
                <a:cubicBezTo>
                  <a:pt x="5194" y="340"/>
                  <a:pt x="4932" y="291"/>
                  <a:pt x="4741" y="237"/>
                </a:cubicBezTo>
                <a:cubicBezTo>
                  <a:pt x="4357" y="254"/>
                  <a:pt x="4524" y="251"/>
                  <a:pt x="4238" y="251"/>
                </a:cubicBezTo>
                <a:lnTo>
                  <a:pt x="3116" y="303"/>
                </a:lnTo>
              </a:path>
            </a:pathLst>
          </a:custGeom>
          <a:pattFill prst="horzBrick">
            <a:fgClr>
              <a:srgbClr val="99CCFF"/>
            </a:fgClr>
            <a:bgClr>
              <a:schemeClr val="bg1"/>
            </a:bgClr>
          </a:patt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/>
          <a:lstStyle/>
          <a:p>
            <a:endParaRPr lang="en-US"/>
          </a:p>
        </p:txBody>
      </p:sp>
      <p:grpSp>
        <p:nvGrpSpPr>
          <p:cNvPr id="147477" name="Group 21"/>
          <p:cNvGrpSpPr>
            <a:grpSpLocks/>
          </p:cNvGrpSpPr>
          <p:nvPr/>
        </p:nvGrpSpPr>
        <p:grpSpPr bwMode="auto">
          <a:xfrm>
            <a:off x="6538728" y="5768023"/>
            <a:ext cx="1066800" cy="833437"/>
            <a:chOff x="4502" y="3363"/>
            <a:chExt cx="672" cy="525"/>
          </a:xfrm>
        </p:grpSpPr>
        <p:grpSp>
          <p:nvGrpSpPr>
            <p:cNvPr id="147478" name="Group 22"/>
            <p:cNvGrpSpPr>
              <a:grpSpLocks/>
            </p:cNvGrpSpPr>
            <p:nvPr/>
          </p:nvGrpSpPr>
          <p:grpSpPr bwMode="auto">
            <a:xfrm>
              <a:off x="4502" y="3363"/>
              <a:ext cx="672" cy="525"/>
              <a:chOff x="47" y="0"/>
              <a:chExt cx="5713" cy="4320"/>
            </a:xfrm>
          </p:grpSpPr>
          <p:sp>
            <p:nvSpPr>
              <p:cNvPr id="147479" name="Freeform 23"/>
              <p:cNvSpPr>
                <a:spLocks/>
              </p:cNvSpPr>
              <p:nvPr/>
            </p:nvSpPr>
            <p:spPr bwMode="auto">
              <a:xfrm>
                <a:off x="47" y="0"/>
                <a:ext cx="5713" cy="4320"/>
              </a:xfrm>
              <a:custGeom>
                <a:avLst/>
                <a:gdLst>
                  <a:gd name="T0" fmla="*/ 3365 w 5713"/>
                  <a:gd name="T1" fmla="*/ 58 h 4320"/>
                  <a:gd name="T2" fmla="*/ 3390 w 5713"/>
                  <a:gd name="T3" fmla="*/ 142 h 4320"/>
                  <a:gd name="T4" fmla="*/ 3613 w 5713"/>
                  <a:gd name="T5" fmla="*/ 187 h 4320"/>
                  <a:gd name="T6" fmla="*/ 4015 w 5713"/>
                  <a:gd name="T7" fmla="*/ 178 h 4320"/>
                  <a:gd name="T8" fmla="*/ 4051 w 5713"/>
                  <a:gd name="T9" fmla="*/ 310 h 4320"/>
                  <a:gd name="T10" fmla="*/ 3735 w 5713"/>
                  <a:gd name="T11" fmla="*/ 420 h 4320"/>
                  <a:gd name="T12" fmla="*/ 3794 w 5713"/>
                  <a:gd name="T13" fmla="*/ 514 h 4320"/>
                  <a:gd name="T14" fmla="*/ 3699 w 5713"/>
                  <a:gd name="T15" fmla="*/ 610 h 4320"/>
                  <a:gd name="T16" fmla="*/ 3576 w 5713"/>
                  <a:gd name="T17" fmla="*/ 663 h 4320"/>
                  <a:gd name="T18" fmla="*/ 3529 w 5713"/>
                  <a:gd name="T19" fmla="*/ 765 h 4320"/>
                  <a:gd name="T20" fmla="*/ 3699 w 5713"/>
                  <a:gd name="T21" fmla="*/ 779 h 4320"/>
                  <a:gd name="T22" fmla="*/ 3838 w 5713"/>
                  <a:gd name="T23" fmla="*/ 866 h 4320"/>
                  <a:gd name="T24" fmla="*/ 3855 w 5713"/>
                  <a:gd name="T25" fmla="*/ 996 h 4320"/>
                  <a:gd name="T26" fmla="*/ 4086 w 5713"/>
                  <a:gd name="T27" fmla="*/ 1008 h 4320"/>
                  <a:gd name="T28" fmla="*/ 4093 w 5713"/>
                  <a:gd name="T29" fmla="*/ 1019 h 4320"/>
                  <a:gd name="T30" fmla="*/ 4213 w 5713"/>
                  <a:gd name="T31" fmla="*/ 990 h 4320"/>
                  <a:gd name="T32" fmla="*/ 4402 w 5713"/>
                  <a:gd name="T33" fmla="*/ 1022 h 4320"/>
                  <a:gd name="T34" fmla="*/ 5351 w 5713"/>
                  <a:gd name="T35" fmla="*/ 1452 h 4320"/>
                  <a:gd name="T36" fmla="*/ 5642 w 5713"/>
                  <a:gd name="T37" fmla="*/ 1563 h 4320"/>
                  <a:gd name="T38" fmla="*/ 5637 w 5713"/>
                  <a:gd name="T39" fmla="*/ 1877 h 4320"/>
                  <a:gd name="T40" fmla="*/ 5417 w 5713"/>
                  <a:gd name="T41" fmla="*/ 2071 h 4320"/>
                  <a:gd name="T42" fmla="*/ 5321 w 5713"/>
                  <a:gd name="T43" fmla="*/ 2666 h 4320"/>
                  <a:gd name="T44" fmla="*/ 5311 w 5713"/>
                  <a:gd name="T45" fmla="*/ 2755 h 4320"/>
                  <a:gd name="T46" fmla="*/ 4581 w 5713"/>
                  <a:gd name="T47" fmla="*/ 3818 h 4320"/>
                  <a:gd name="T48" fmla="*/ 4260 w 5713"/>
                  <a:gd name="T49" fmla="*/ 3877 h 4320"/>
                  <a:gd name="T50" fmla="*/ 4554 w 5713"/>
                  <a:gd name="T51" fmla="*/ 4005 h 4320"/>
                  <a:gd name="T52" fmla="*/ 4525 w 5713"/>
                  <a:gd name="T53" fmla="*/ 4188 h 4320"/>
                  <a:gd name="T54" fmla="*/ 3961 w 5713"/>
                  <a:gd name="T55" fmla="*/ 4303 h 4320"/>
                  <a:gd name="T56" fmla="*/ 3451 w 5713"/>
                  <a:gd name="T57" fmla="*/ 4237 h 4320"/>
                  <a:gd name="T58" fmla="*/ 3194 w 5713"/>
                  <a:gd name="T59" fmla="*/ 4093 h 4320"/>
                  <a:gd name="T60" fmla="*/ 2990 w 5713"/>
                  <a:gd name="T61" fmla="*/ 3942 h 4320"/>
                  <a:gd name="T62" fmla="*/ 3034 w 5713"/>
                  <a:gd name="T63" fmla="*/ 3838 h 4320"/>
                  <a:gd name="T64" fmla="*/ 2789 w 5713"/>
                  <a:gd name="T65" fmla="*/ 3815 h 4320"/>
                  <a:gd name="T66" fmla="*/ 2632 w 5713"/>
                  <a:gd name="T67" fmla="*/ 3852 h 4320"/>
                  <a:gd name="T68" fmla="*/ 2598 w 5713"/>
                  <a:gd name="T69" fmla="*/ 3974 h 4320"/>
                  <a:gd name="T70" fmla="*/ 2478 w 5713"/>
                  <a:gd name="T71" fmla="*/ 4184 h 4320"/>
                  <a:gd name="T72" fmla="*/ 2169 w 5713"/>
                  <a:gd name="T73" fmla="*/ 4316 h 4320"/>
                  <a:gd name="T74" fmla="*/ 1723 w 5713"/>
                  <a:gd name="T75" fmla="*/ 4236 h 4320"/>
                  <a:gd name="T76" fmla="*/ 1515 w 5713"/>
                  <a:gd name="T77" fmla="*/ 4069 h 4320"/>
                  <a:gd name="T78" fmla="*/ 1203 w 5713"/>
                  <a:gd name="T79" fmla="*/ 3952 h 4320"/>
                  <a:gd name="T80" fmla="*/ 1017 w 5713"/>
                  <a:gd name="T81" fmla="*/ 3803 h 4320"/>
                  <a:gd name="T82" fmla="*/ 154 w 5713"/>
                  <a:gd name="T83" fmla="*/ 2099 h 4320"/>
                  <a:gd name="T84" fmla="*/ 5 w 5713"/>
                  <a:gd name="T85" fmla="*/ 1861 h 4320"/>
                  <a:gd name="T86" fmla="*/ 365 w 5713"/>
                  <a:gd name="T87" fmla="*/ 1116 h 4320"/>
                  <a:gd name="T88" fmla="*/ 870 w 5713"/>
                  <a:gd name="T89" fmla="*/ 1116 h 4320"/>
                  <a:gd name="T90" fmla="*/ 1395 w 5713"/>
                  <a:gd name="T91" fmla="*/ 1046 h 4320"/>
                  <a:gd name="T92" fmla="*/ 1497 w 5713"/>
                  <a:gd name="T93" fmla="*/ 992 h 4320"/>
                  <a:gd name="T94" fmla="*/ 1664 w 5713"/>
                  <a:gd name="T95" fmla="*/ 999 h 4320"/>
                  <a:gd name="T96" fmla="*/ 1814 w 5713"/>
                  <a:gd name="T97" fmla="*/ 995 h 4320"/>
                  <a:gd name="T98" fmla="*/ 2017 w 5713"/>
                  <a:gd name="T99" fmla="*/ 866 h 4320"/>
                  <a:gd name="T100" fmla="*/ 2260 w 5713"/>
                  <a:gd name="T101" fmla="*/ 782 h 4320"/>
                  <a:gd name="T102" fmla="*/ 2191 w 5713"/>
                  <a:gd name="T103" fmla="*/ 726 h 4320"/>
                  <a:gd name="T104" fmla="*/ 2056 w 5713"/>
                  <a:gd name="T105" fmla="*/ 670 h 4320"/>
                  <a:gd name="T106" fmla="*/ 2044 w 5713"/>
                  <a:gd name="T107" fmla="*/ 612 h 4320"/>
                  <a:gd name="T108" fmla="*/ 1973 w 5713"/>
                  <a:gd name="T109" fmla="*/ 575 h 4320"/>
                  <a:gd name="T110" fmla="*/ 1870 w 5713"/>
                  <a:gd name="T111" fmla="*/ 557 h 4320"/>
                  <a:gd name="T112" fmla="*/ 1689 w 5713"/>
                  <a:gd name="T113" fmla="*/ 406 h 4320"/>
                  <a:gd name="T114" fmla="*/ 2125 w 5713"/>
                  <a:gd name="T115" fmla="*/ 336 h 4320"/>
                  <a:gd name="T116" fmla="*/ 2740 w 5713"/>
                  <a:gd name="T117" fmla="*/ 30 h 43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5713" h="4320">
                    <a:moveTo>
                      <a:pt x="3348" y="0"/>
                    </a:moveTo>
                    <a:lnTo>
                      <a:pt x="3355" y="8"/>
                    </a:lnTo>
                    <a:lnTo>
                      <a:pt x="3360" y="16"/>
                    </a:lnTo>
                    <a:lnTo>
                      <a:pt x="3363" y="24"/>
                    </a:lnTo>
                    <a:lnTo>
                      <a:pt x="3365" y="32"/>
                    </a:lnTo>
                    <a:lnTo>
                      <a:pt x="3365" y="40"/>
                    </a:lnTo>
                    <a:lnTo>
                      <a:pt x="3365" y="48"/>
                    </a:lnTo>
                    <a:lnTo>
                      <a:pt x="3365" y="58"/>
                    </a:lnTo>
                    <a:lnTo>
                      <a:pt x="3365" y="66"/>
                    </a:lnTo>
                    <a:lnTo>
                      <a:pt x="3368" y="74"/>
                    </a:lnTo>
                    <a:lnTo>
                      <a:pt x="3373" y="83"/>
                    </a:lnTo>
                    <a:lnTo>
                      <a:pt x="3375" y="95"/>
                    </a:lnTo>
                    <a:lnTo>
                      <a:pt x="3377" y="107"/>
                    </a:lnTo>
                    <a:lnTo>
                      <a:pt x="3380" y="119"/>
                    </a:lnTo>
                    <a:lnTo>
                      <a:pt x="3385" y="131"/>
                    </a:lnTo>
                    <a:lnTo>
                      <a:pt x="3390" y="142"/>
                    </a:lnTo>
                    <a:lnTo>
                      <a:pt x="3395" y="154"/>
                    </a:lnTo>
                    <a:lnTo>
                      <a:pt x="3402" y="165"/>
                    </a:lnTo>
                    <a:lnTo>
                      <a:pt x="3409" y="175"/>
                    </a:lnTo>
                    <a:lnTo>
                      <a:pt x="3417" y="187"/>
                    </a:lnTo>
                    <a:lnTo>
                      <a:pt x="3424" y="197"/>
                    </a:lnTo>
                    <a:lnTo>
                      <a:pt x="3493" y="195"/>
                    </a:lnTo>
                    <a:lnTo>
                      <a:pt x="3554" y="191"/>
                    </a:lnTo>
                    <a:lnTo>
                      <a:pt x="3613" y="187"/>
                    </a:lnTo>
                    <a:lnTo>
                      <a:pt x="3667" y="182"/>
                    </a:lnTo>
                    <a:lnTo>
                      <a:pt x="3721" y="179"/>
                    </a:lnTo>
                    <a:lnTo>
                      <a:pt x="3775" y="174"/>
                    </a:lnTo>
                    <a:lnTo>
                      <a:pt x="3831" y="170"/>
                    </a:lnTo>
                    <a:lnTo>
                      <a:pt x="3887" y="166"/>
                    </a:lnTo>
                    <a:lnTo>
                      <a:pt x="3946" y="164"/>
                    </a:lnTo>
                    <a:lnTo>
                      <a:pt x="4010" y="162"/>
                    </a:lnTo>
                    <a:lnTo>
                      <a:pt x="4015" y="178"/>
                    </a:lnTo>
                    <a:lnTo>
                      <a:pt x="4020" y="195"/>
                    </a:lnTo>
                    <a:lnTo>
                      <a:pt x="4025" y="211"/>
                    </a:lnTo>
                    <a:lnTo>
                      <a:pt x="4029" y="228"/>
                    </a:lnTo>
                    <a:lnTo>
                      <a:pt x="4037" y="244"/>
                    </a:lnTo>
                    <a:lnTo>
                      <a:pt x="4042" y="261"/>
                    </a:lnTo>
                    <a:lnTo>
                      <a:pt x="4044" y="277"/>
                    </a:lnTo>
                    <a:lnTo>
                      <a:pt x="4049" y="294"/>
                    </a:lnTo>
                    <a:lnTo>
                      <a:pt x="4051" y="310"/>
                    </a:lnTo>
                    <a:lnTo>
                      <a:pt x="4054" y="326"/>
                    </a:lnTo>
                    <a:lnTo>
                      <a:pt x="3701" y="371"/>
                    </a:lnTo>
                    <a:lnTo>
                      <a:pt x="3689" y="381"/>
                    </a:lnTo>
                    <a:lnTo>
                      <a:pt x="3686" y="390"/>
                    </a:lnTo>
                    <a:lnTo>
                      <a:pt x="3694" y="398"/>
                    </a:lnTo>
                    <a:lnTo>
                      <a:pt x="3703" y="406"/>
                    </a:lnTo>
                    <a:lnTo>
                      <a:pt x="3718" y="413"/>
                    </a:lnTo>
                    <a:lnTo>
                      <a:pt x="3735" y="420"/>
                    </a:lnTo>
                    <a:lnTo>
                      <a:pt x="3752" y="427"/>
                    </a:lnTo>
                    <a:lnTo>
                      <a:pt x="3770" y="435"/>
                    </a:lnTo>
                    <a:lnTo>
                      <a:pt x="3782" y="443"/>
                    </a:lnTo>
                    <a:lnTo>
                      <a:pt x="3789" y="453"/>
                    </a:lnTo>
                    <a:lnTo>
                      <a:pt x="3797" y="468"/>
                    </a:lnTo>
                    <a:lnTo>
                      <a:pt x="3799" y="484"/>
                    </a:lnTo>
                    <a:lnTo>
                      <a:pt x="3797" y="499"/>
                    </a:lnTo>
                    <a:lnTo>
                      <a:pt x="3794" y="514"/>
                    </a:lnTo>
                    <a:lnTo>
                      <a:pt x="3787" y="528"/>
                    </a:lnTo>
                    <a:lnTo>
                      <a:pt x="3777" y="542"/>
                    </a:lnTo>
                    <a:lnTo>
                      <a:pt x="3767" y="556"/>
                    </a:lnTo>
                    <a:lnTo>
                      <a:pt x="3755" y="570"/>
                    </a:lnTo>
                    <a:lnTo>
                      <a:pt x="3740" y="582"/>
                    </a:lnTo>
                    <a:lnTo>
                      <a:pt x="3725" y="594"/>
                    </a:lnTo>
                    <a:lnTo>
                      <a:pt x="3713" y="603"/>
                    </a:lnTo>
                    <a:lnTo>
                      <a:pt x="3699" y="610"/>
                    </a:lnTo>
                    <a:lnTo>
                      <a:pt x="3679" y="614"/>
                    </a:lnTo>
                    <a:lnTo>
                      <a:pt x="3659" y="619"/>
                    </a:lnTo>
                    <a:lnTo>
                      <a:pt x="3640" y="623"/>
                    </a:lnTo>
                    <a:lnTo>
                      <a:pt x="3620" y="628"/>
                    </a:lnTo>
                    <a:lnTo>
                      <a:pt x="3603" y="634"/>
                    </a:lnTo>
                    <a:lnTo>
                      <a:pt x="3591" y="642"/>
                    </a:lnTo>
                    <a:lnTo>
                      <a:pt x="3581" y="651"/>
                    </a:lnTo>
                    <a:lnTo>
                      <a:pt x="3576" y="663"/>
                    </a:lnTo>
                    <a:lnTo>
                      <a:pt x="3576" y="676"/>
                    </a:lnTo>
                    <a:lnTo>
                      <a:pt x="3574" y="688"/>
                    </a:lnTo>
                    <a:lnTo>
                      <a:pt x="3569" y="701"/>
                    </a:lnTo>
                    <a:lnTo>
                      <a:pt x="3564" y="714"/>
                    </a:lnTo>
                    <a:lnTo>
                      <a:pt x="3556" y="726"/>
                    </a:lnTo>
                    <a:lnTo>
                      <a:pt x="3547" y="739"/>
                    </a:lnTo>
                    <a:lnTo>
                      <a:pt x="3537" y="752"/>
                    </a:lnTo>
                    <a:lnTo>
                      <a:pt x="3529" y="765"/>
                    </a:lnTo>
                    <a:lnTo>
                      <a:pt x="3520" y="778"/>
                    </a:lnTo>
                    <a:lnTo>
                      <a:pt x="3512" y="790"/>
                    </a:lnTo>
                    <a:lnTo>
                      <a:pt x="3542" y="790"/>
                    </a:lnTo>
                    <a:lnTo>
                      <a:pt x="3574" y="789"/>
                    </a:lnTo>
                    <a:lnTo>
                      <a:pt x="3603" y="787"/>
                    </a:lnTo>
                    <a:lnTo>
                      <a:pt x="3635" y="783"/>
                    </a:lnTo>
                    <a:lnTo>
                      <a:pt x="3667" y="781"/>
                    </a:lnTo>
                    <a:lnTo>
                      <a:pt x="3699" y="779"/>
                    </a:lnTo>
                    <a:lnTo>
                      <a:pt x="3730" y="779"/>
                    </a:lnTo>
                    <a:lnTo>
                      <a:pt x="3760" y="779"/>
                    </a:lnTo>
                    <a:lnTo>
                      <a:pt x="3792" y="782"/>
                    </a:lnTo>
                    <a:lnTo>
                      <a:pt x="3821" y="787"/>
                    </a:lnTo>
                    <a:lnTo>
                      <a:pt x="3833" y="807"/>
                    </a:lnTo>
                    <a:lnTo>
                      <a:pt x="3838" y="827"/>
                    </a:lnTo>
                    <a:lnTo>
                      <a:pt x="3841" y="846"/>
                    </a:lnTo>
                    <a:lnTo>
                      <a:pt x="3838" y="866"/>
                    </a:lnTo>
                    <a:lnTo>
                      <a:pt x="3833" y="885"/>
                    </a:lnTo>
                    <a:lnTo>
                      <a:pt x="3828" y="904"/>
                    </a:lnTo>
                    <a:lnTo>
                      <a:pt x="3821" y="925"/>
                    </a:lnTo>
                    <a:lnTo>
                      <a:pt x="3814" y="944"/>
                    </a:lnTo>
                    <a:lnTo>
                      <a:pt x="3809" y="964"/>
                    </a:lnTo>
                    <a:lnTo>
                      <a:pt x="3806" y="984"/>
                    </a:lnTo>
                    <a:lnTo>
                      <a:pt x="3831" y="990"/>
                    </a:lnTo>
                    <a:lnTo>
                      <a:pt x="3855" y="996"/>
                    </a:lnTo>
                    <a:lnTo>
                      <a:pt x="3882" y="999"/>
                    </a:lnTo>
                    <a:lnTo>
                      <a:pt x="3912" y="1002"/>
                    </a:lnTo>
                    <a:lnTo>
                      <a:pt x="3944" y="1003"/>
                    </a:lnTo>
                    <a:lnTo>
                      <a:pt x="3973" y="1004"/>
                    </a:lnTo>
                    <a:lnTo>
                      <a:pt x="4005" y="1005"/>
                    </a:lnTo>
                    <a:lnTo>
                      <a:pt x="4034" y="1005"/>
                    </a:lnTo>
                    <a:lnTo>
                      <a:pt x="4061" y="1006"/>
                    </a:lnTo>
                    <a:lnTo>
                      <a:pt x="4086" y="1008"/>
                    </a:lnTo>
                    <a:lnTo>
                      <a:pt x="4086" y="1010"/>
                    </a:lnTo>
                    <a:lnTo>
                      <a:pt x="4086" y="1012"/>
                    </a:lnTo>
                    <a:lnTo>
                      <a:pt x="4088" y="1013"/>
                    </a:lnTo>
                    <a:lnTo>
                      <a:pt x="4088" y="1014"/>
                    </a:lnTo>
                    <a:lnTo>
                      <a:pt x="4088" y="1015"/>
                    </a:lnTo>
                    <a:lnTo>
                      <a:pt x="4088" y="1016"/>
                    </a:lnTo>
                    <a:lnTo>
                      <a:pt x="4091" y="1018"/>
                    </a:lnTo>
                    <a:lnTo>
                      <a:pt x="4093" y="1019"/>
                    </a:lnTo>
                    <a:lnTo>
                      <a:pt x="4096" y="1020"/>
                    </a:lnTo>
                    <a:lnTo>
                      <a:pt x="4098" y="1020"/>
                    </a:lnTo>
                    <a:lnTo>
                      <a:pt x="4115" y="1013"/>
                    </a:lnTo>
                    <a:lnTo>
                      <a:pt x="4132" y="1007"/>
                    </a:lnTo>
                    <a:lnTo>
                      <a:pt x="4152" y="1002"/>
                    </a:lnTo>
                    <a:lnTo>
                      <a:pt x="4172" y="997"/>
                    </a:lnTo>
                    <a:lnTo>
                      <a:pt x="4191" y="994"/>
                    </a:lnTo>
                    <a:lnTo>
                      <a:pt x="4213" y="990"/>
                    </a:lnTo>
                    <a:lnTo>
                      <a:pt x="4235" y="987"/>
                    </a:lnTo>
                    <a:lnTo>
                      <a:pt x="4255" y="984"/>
                    </a:lnTo>
                    <a:lnTo>
                      <a:pt x="4277" y="982"/>
                    </a:lnTo>
                    <a:lnTo>
                      <a:pt x="4299" y="979"/>
                    </a:lnTo>
                    <a:lnTo>
                      <a:pt x="4333" y="987"/>
                    </a:lnTo>
                    <a:lnTo>
                      <a:pt x="4360" y="997"/>
                    </a:lnTo>
                    <a:lnTo>
                      <a:pt x="4382" y="1008"/>
                    </a:lnTo>
                    <a:lnTo>
                      <a:pt x="4402" y="1022"/>
                    </a:lnTo>
                    <a:lnTo>
                      <a:pt x="4414" y="1037"/>
                    </a:lnTo>
                    <a:lnTo>
                      <a:pt x="4426" y="1052"/>
                    </a:lnTo>
                    <a:lnTo>
                      <a:pt x="4436" y="1068"/>
                    </a:lnTo>
                    <a:lnTo>
                      <a:pt x="4446" y="1085"/>
                    </a:lnTo>
                    <a:lnTo>
                      <a:pt x="4456" y="1101"/>
                    </a:lnTo>
                    <a:lnTo>
                      <a:pt x="4468" y="1116"/>
                    </a:lnTo>
                    <a:lnTo>
                      <a:pt x="5351" y="1119"/>
                    </a:lnTo>
                    <a:lnTo>
                      <a:pt x="5351" y="1452"/>
                    </a:lnTo>
                    <a:lnTo>
                      <a:pt x="5387" y="1466"/>
                    </a:lnTo>
                    <a:lnTo>
                      <a:pt x="5424" y="1478"/>
                    </a:lnTo>
                    <a:lnTo>
                      <a:pt x="5463" y="1492"/>
                    </a:lnTo>
                    <a:lnTo>
                      <a:pt x="5503" y="1504"/>
                    </a:lnTo>
                    <a:lnTo>
                      <a:pt x="5542" y="1517"/>
                    </a:lnTo>
                    <a:lnTo>
                      <a:pt x="5578" y="1531"/>
                    </a:lnTo>
                    <a:lnTo>
                      <a:pt x="5610" y="1547"/>
                    </a:lnTo>
                    <a:lnTo>
                      <a:pt x="5642" y="1563"/>
                    </a:lnTo>
                    <a:lnTo>
                      <a:pt x="5667" y="1581"/>
                    </a:lnTo>
                    <a:lnTo>
                      <a:pt x="5686" y="1602"/>
                    </a:lnTo>
                    <a:lnTo>
                      <a:pt x="5706" y="1648"/>
                    </a:lnTo>
                    <a:lnTo>
                      <a:pt x="5713" y="1695"/>
                    </a:lnTo>
                    <a:lnTo>
                      <a:pt x="5708" y="1742"/>
                    </a:lnTo>
                    <a:lnTo>
                      <a:pt x="5694" y="1788"/>
                    </a:lnTo>
                    <a:lnTo>
                      <a:pt x="5669" y="1834"/>
                    </a:lnTo>
                    <a:lnTo>
                      <a:pt x="5637" y="1877"/>
                    </a:lnTo>
                    <a:lnTo>
                      <a:pt x="5603" y="1922"/>
                    </a:lnTo>
                    <a:lnTo>
                      <a:pt x="5561" y="1964"/>
                    </a:lnTo>
                    <a:lnTo>
                      <a:pt x="5517" y="2005"/>
                    </a:lnTo>
                    <a:lnTo>
                      <a:pt x="5473" y="2045"/>
                    </a:lnTo>
                    <a:lnTo>
                      <a:pt x="5458" y="2052"/>
                    </a:lnTo>
                    <a:lnTo>
                      <a:pt x="5446" y="2059"/>
                    </a:lnTo>
                    <a:lnTo>
                      <a:pt x="5431" y="2066"/>
                    </a:lnTo>
                    <a:lnTo>
                      <a:pt x="5417" y="2071"/>
                    </a:lnTo>
                    <a:lnTo>
                      <a:pt x="5402" y="2077"/>
                    </a:lnTo>
                    <a:lnTo>
                      <a:pt x="5390" y="2083"/>
                    </a:lnTo>
                    <a:lnTo>
                      <a:pt x="5375" y="2088"/>
                    </a:lnTo>
                    <a:lnTo>
                      <a:pt x="5360" y="2094"/>
                    </a:lnTo>
                    <a:lnTo>
                      <a:pt x="5346" y="2101"/>
                    </a:lnTo>
                    <a:lnTo>
                      <a:pt x="5333" y="2107"/>
                    </a:lnTo>
                    <a:lnTo>
                      <a:pt x="5314" y="2654"/>
                    </a:lnTo>
                    <a:lnTo>
                      <a:pt x="5321" y="2666"/>
                    </a:lnTo>
                    <a:lnTo>
                      <a:pt x="5324" y="2677"/>
                    </a:lnTo>
                    <a:lnTo>
                      <a:pt x="5324" y="2688"/>
                    </a:lnTo>
                    <a:lnTo>
                      <a:pt x="5321" y="2700"/>
                    </a:lnTo>
                    <a:lnTo>
                      <a:pt x="5319" y="2711"/>
                    </a:lnTo>
                    <a:lnTo>
                      <a:pt x="5316" y="2723"/>
                    </a:lnTo>
                    <a:lnTo>
                      <a:pt x="5314" y="2733"/>
                    </a:lnTo>
                    <a:lnTo>
                      <a:pt x="5311" y="2744"/>
                    </a:lnTo>
                    <a:lnTo>
                      <a:pt x="5311" y="2755"/>
                    </a:lnTo>
                    <a:lnTo>
                      <a:pt x="5314" y="2765"/>
                    </a:lnTo>
                    <a:lnTo>
                      <a:pt x="5297" y="3818"/>
                    </a:lnTo>
                    <a:lnTo>
                      <a:pt x="5179" y="3818"/>
                    </a:lnTo>
                    <a:lnTo>
                      <a:pt x="5059" y="3818"/>
                    </a:lnTo>
                    <a:lnTo>
                      <a:pt x="4939" y="3818"/>
                    </a:lnTo>
                    <a:lnTo>
                      <a:pt x="4819" y="3818"/>
                    </a:lnTo>
                    <a:lnTo>
                      <a:pt x="4699" y="3818"/>
                    </a:lnTo>
                    <a:lnTo>
                      <a:pt x="4581" y="3818"/>
                    </a:lnTo>
                    <a:lnTo>
                      <a:pt x="4463" y="3818"/>
                    </a:lnTo>
                    <a:lnTo>
                      <a:pt x="4353" y="3818"/>
                    </a:lnTo>
                    <a:lnTo>
                      <a:pt x="4245" y="3818"/>
                    </a:lnTo>
                    <a:lnTo>
                      <a:pt x="4142" y="3818"/>
                    </a:lnTo>
                    <a:lnTo>
                      <a:pt x="4105" y="3847"/>
                    </a:lnTo>
                    <a:lnTo>
                      <a:pt x="4154" y="3859"/>
                    </a:lnTo>
                    <a:lnTo>
                      <a:pt x="4206" y="3868"/>
                    </a:lnTo>
                    <a:lnTo>
                      <a:pt x="4260" y="3877"/>
                    </a:lnTo>
                    <a:lnTo>
                      <a:pt x="4311" y="3886"/>
                    </a:lnTo>
                    <a:lnTo>
                      <a:pt x="4363" y="3895"/>
                    </a:lnTo>
                    <a:lnTo>
                      <a:pt x="4409" y="3907"/>
                    </a:lnTo>
                    <a:lnTo>
                      <a:pt x="4453" y="3920"/>
                    </a:lnTo>
                    <a:lnTo>
                      <a:pt x="4490" y="3936"/>
                    </a:lnTo>
                    <a:lnTo>
                      <a:pt x="4522" y="3957"/>
                    </a:lnTo>
                    <a:lnTo>
                      <a:pt x="4547" y="3982"/>
                    </a:lnTo>
                    <a:lnTo>
                      <a:pt x="4554" y="4005"/>
                    </a:lnTo>
                    <a:lnTo>
                      <a:pt x="4556" y="4028"/>
                    </a:lnTo>
                    <a:lnTo>
                      <a:pt x="4556" y="4051"/>
                    </a:lnTo>
                    <a:lnTo>
                      <a:pt x="4554" y="4074"/>
                    </a:lnTo>
                    <a:lnTo>
                      <a:pt x="4549" y="4098"/>
                    </a:lnTo>
                    <a:lnTo>
                      <a:pt x="4542" y="4120"/>
                    </a:lnTo>
                    <a:lnTo>
                      <a:pt x="4537" y="4143"/>
                    </a:lnTo>
                    <a:lnTo>
                      <a:pt x="4529" y="4165"/>
                    </a:lnTo>
                    <a:lnTo>
                      <a:pt x="4525" y="4188"/>
                    </a:lnTo>
                    <a:lnTo>
                      <a:pt x="4520" y="4208"/>
                    </a:lnTo>
                    <a:lnTo>
                      <a:pt x="4456" y="4242"/>
                    </a:lnTo>
                    <a:lnTo>
                      <a:pt x="4385" y="4267"/>
                    </a:lnTo>
                    <a:lnTo>
                      <a:pt x="4306" y="4284"/>
                    </a:lnTo>
                    <a:lnTo>
                      <a:pt x="4225" y="4296"/>
                    </a:lnTo>
                    <a:lnTo>
                      <a:pt x="4140" y="4302"/>
                    </a:lnTo>
                    <a:lnTo>
                      <a:pt x="4051" y="4304"/>
                    </a:lnTo>
                    <a:lnTo>
                      <a:pt x="3961" y="4303"/>
                    </a:lnTo>
                    <a:lnTo>
                      <a:pt x="3870" y="4300"/>
                    </a:lnTo>
                    <a:lnTo>
                      <a:pt x="3779" y="4294"/>
                    </a:lnTo>
                    <a:lnTo>
                      <a:pt x="3689" y="4287"/>
                    </a:lnTo>
                    <a:lnTo>
                      <a:pt x="3647" y="4278"/>
                    </a:lnTo>
                    <a:lnTo>
                      <a:pt x="3600" y="4269"/>
                    </a:lnTo>
                    <a:lnTo>
                      <a:pt x="3551" y="4260"/>
                    </a:lnTo>
                    <a:lnTo>
                      <a:pt x="3500" y="4248"/>
                    </a:lnTo>
                    <a:lnTo>
                      <a:pt x="3451" y="4237"/>
                    </a:lnTo>
                    <a:lnTo>
                      <a:pt x="3407" y="4223"/>
                    </a:lnTo>
                    <a:lnTo>
                      <a:pt x="3368" y="4207"/>
                    </a:lnTo>
                    <a:lnTo>
                      <a:pt x="3338" y="4189"/>
                    </a:lnTo>
                    <a:lnTo>
                      <a:pt x="3319" y="4166"/>
                    </a:lnTo>
                    <a:lnTo>
                      <a:pt x="3311" y="4140"/>
                    </a:lnTo>
                    <a:lnTo>
                      <a:pt x="3272" y="4125"/>
                    </a:lnTo>
                    <a:lnTo>
                      <a:pt x="3233" y="4109"/>
                    </a:lnTo>
                    <a:lnTo>
                      <a:pt x="3194" y="4093"/>
                    </a:lnTo>
                    <a:lnTo>
                      <a:pt x="3157" y="4076"/>
                    </a:lnTo>
                    <a:lnTo>
                      <a:pt x="3123" y="4058"/>
                    </a:lnTo>
                    <a:lnTo>
                      <a:pt x="3091" y="4039"/>
                    </a:lnTo>
                    <a:lnTo>
                      <a:pt x="3059" y="4020"/>
                    </a:lnTo>
                    <a:lnTo>
                      <a:pt x="3029" y="3999"/>
                    </a:lnTo>
                    <a:lnTo>
                      <a:pt x="3005" y="3978"/>
                    </a:lnTo>
                    <a:lnTo>
                      <a:pt x="2983" y="3955"/>
                    </a:lnTo>
                    <a:lnTo>
                      <a:pt x="2990" y="3942"/>
                    </a:lnTo>
                    <a:lnTo>
                      <a:pt x="2995" y="3928"/>
                    </a:lnTo>
                    <a:lnTo>
                      <a:pt x="3000" y="3916"/>
                    </a:lnTo>
                    <a:lnTo>
                      <a:pt x="3005" y="3902"/>
                    </a:lnTo>
                    <a:lnTo>
                      <a:pt x="3012" y="3888"/>
                    </a:lnTo>
                    <a:lnTo>
                      <a:pt x="3017" y="3876"/>
                    </a:lnTo>
                    <a:lnTo>
                      <a:pt x="3022" y="3863"/>
                    </a:lnTo>
                    <a:lnTo>
                      <a:pt x="3027" y="3851"/>
                    </a:lnTo>
                    <a:lnTo>
                      <a:pt x="3034" y="3838"/>
                    </a:lnTo>
                    <a:lnTo>
                      <a:pt x="3039" y="3827"/>
                    </a:lnTo>
                    <a:lnTo>
                      <a:pt x="3005" y="3819"/>
                    </a:lnTo>
                    <a:lnTo>
                      <a:pt x="2971" y="3813"/>
                    </a:lnTo>
                    <a:lnTo>
                      <a:pt x="2936" y="3812"/>
                    </a:lnTo>
                    <a:lnTo>
                      <a:pt x="2902" y="3812"/>
                    </a:lnTo>
                    <a:lnTo>
                      <a:pt x="2865" y="3813"/>
                    </a:lnTo>
                    <a:lnTo>
                      <a:pt x="2828" y="3814"/>
                    </a:lnTo>
                    <a:lnTo>
                      <a:pt x="2789" y="3815"/>
                    </a:lnTo>
                    <a:lnTo>
                      <a:pt x="2750" y="3816"/>
                    </a:lnTo>
                    <a:lnTo>
                      <a:pt x="2706" y="3815"/>
                    </a:lnTo>
                    <a:lnTo>
                      <a:pt x="2659" y="3811"/>
                    </a:lnTo>
                    <a:lnTo>
                      <a:pt x="2647" y="3818"/>
                    </a:lnTo>
                    <a:lnTo>
                      <a:pt x="2640" y="3824"/>
                    </a:lnTo>
                    <a:lnTo>
                      <a:pt x="2635" y="3834"/>
                    </a:lnTo>
                    <a:lnTo>
                      <a:pt x="2632" y="3843"/>
                    </a:lnTo>
                    <a:lnTo>
                      <a:pt x="2632" y="3852"/>
                    </a:lnTo>
                    <a:lnTo>
                      <a:pt x="2632" y="3861"/>
                    </a:lnTo>
                    <a:lnTo>
                      <a:pt x="2632" y="3870"/>
                    </a:lnTo>
                    <a:lnTo>
                      <a:pt x="2632" y="3879"/>
                    </a:lnTo>
                    <a:lnTo>
                      <a:pt x="2630" y="3886"/>
                    </a:lnTo>
                    <a:lnTo>
                      <a:pt x="2623" y="3893"/>
                    </a:lnTo>
                    <a:lnTo>
                      <a:pt x="2615" y="3920"/>
                    </a:lnTo>
                    <a:lnTo>
                      <a:pt x="2608" y="3947"/>
                    </a:lnTo>
                    <a:lnTo>
                      <a:pt x="2598" y="3974"/>
                    </a:lnTo>
                    <a:lnTo>
                      <a:pt x="2591" y="4003"/>
                    </a:lnTo>
                    <a:lnTo>
                      <a:pt x="2578" y="4030"/>
                    </a:lnTo>
                    <a:lnTo>
                      <a:pt x="2566" y="4058"/>
                    </a:lnTo>
                    <a:lnTo>
                      <a:pt x="2554" y="4084"/>
                    </a:lnTo>
                    <a:lnTo>
                      <a:pt x="2537" y="4110"/>
                    </a:lnTo>
                    <a:lnTo>
                      <a:pt x="2520" y="4136"/>
                    </a:lnTo>
                    <a:lnTo>
                      <a:pt x="2497" y="4160"/>
                    </a:lnTo>
                    <a:lnTo>
                      <a:pt x="2478" y="4184"/>
                    </a:lnTo>
                    <a:lnTo>
                      <a:pt x="2453" y="4206"/>
                    </a:lnTo>
                    <a:lnTo>
                      <a:pt x="2422" y="4228"/>
                    </a:lnTo>
                    <a:lnTo>
                      <a:pt x="2387" y="4248"/>
                    </a:lnTo>
                    <a:lnTo>
                      <a:pt x="2348" y="4267"/>
                    </a:lnTo>
                    <a:lnTo>
                      <a:pt x="2309" y="4283"/>
                    </a:lnTo>
                    <a:lnTo>
                      <a:pt x="2265" y="4296"/>
                    </a:lnTo>
                    <a:lnTo>
                      <a:pt x="2218" y="4308"/>
                    </a:lnTo>
                    <a:lnTo>
                      <a:pt x="2169" y="4316"/>
                    </a:lnTo>
                    <a:lnTo>
                      <a:pt x="2120" y="4320"/>
                    </a:lnTo>
                    <a:lnTo>
                      <a:pt x="2054" y="4319"/>
                    </a:lnTo>
                    <a:lnTo>
                      <a:pt x="1993" y="4312"/>
                    </a:lnTo>
                    <a:lnTo>
                      <a:pt x="1934" y="4303"/>
                    </a:lnTo>
                    <a:lnTo>
                      <a:pt x="1877" y="4290"/>
                    </a:lnTo>
                    <a:lnTo>
                      <a:pt x="1823" y="4274"/>
                    </a:lnTo>
                    <a:lnTo>
                      <a:pt x="1772" y="4255"/>
                    </a:lnTo>
                    <a:lnTo>
                      <a:pt x="1723" y="4236"/>
                    </a:lnTo>
                    <a:lnTo>
                      <a:pt x="1676" y="4215"/>
                    </a:lnTo>
                    <a:lnTo>
                      <a:pt x="1632" y="4194"/>
                    </a:lnTo>
                    <a:lnTo>
                      <a:pt x="1591" y="4173"/>
                    </a:lnTo>
                    <a:lnTo>
                      <a:pt x="1610" y="4143"/>
                    </a:lnTo>
                    <a:lnTo>
                      <a:pt x="1610" y="4119"/>
                    </a:lnTo>
                    <a:lnTo>
                      <a:pt x="1591" y="4100"/>
                    </a:lnTo>
                    <a:lnTo>
                      <a:pt x="1559" y="4083"/>
                    </a:lnTo>
                    <a:lnTo>
                      <a:pt x="1515" y="4069"/>
                    </a:lnTo>
                    <a:lnTo>
                      <a:pt x="1466" y="4056"/>
                    </a:lnTo>
                    <a:lnTo>
                      <a:pt x="1414" y="4044"/>
                    </a:lnTo>
                    <a:lnTo>
                      <a:pt x="1368" y="4032"/>
                    </a:lnTo>
                    <a:lnTo>
                      <a:pt x="1323" y="4019"/>
                    </a:lnTo>
                    <a:lnTo>
                      <a:pt x="1292" y="4003"/>
                    </a:lnTo>
                    <a:lnTo>
                      <a:pt x="1260" y="3987"/>
                    </a:lnTo>
                    <a:lnTo>
                      <a:pt x="1230" y="3971"/>
                    </a:lnTo>
                    <a:lnTo>
                      <a:pt x="1203" y="3952"/>
                    </a:lnTo>
                    <a:lnTo>
                      <a:pt x="1179" y="3934"/>
                    </a:lnTo>
                    <a:lnTo>
                      <a:pt x="1159" y="3915"/>
                    </a:lnTo>
                    <a:lnTo>
                      <a:pt x="1140" y="3895"/>
                    </a:lnTo>
                    <a:lnTo>
                      <a:pt x="1122" y="3875"/>
                    </a:lnTo>
                    <a:lnTo>
                      <a:pt x="1105" y="3855"/>
                    </a:lnTo>
                    <a:lnTo>
                      <a:pt x="1088" y="3835"/>
                    </a:lnTo>
                    <a:lnTo>
                      <a:pt x="1071" y="3814"/>
                    </a:lnTo>
                    <a:lnTo>
                      <a:pt x="1017" y="3803"/>
                    </a:lnTo>
                    <a:lnTo>
                      <a:pt x="348" y="3803"/>
                    </a:lnTo>
                    <a:lnTo>
                      <a:pt x="355" y="2144"/>
                    </a:lnTo>
                    <a:lnTo>
                      <a:pt x="319" y="2140"/>
                    </a:lnTo>
                    <a:lnTo>
                      <a:pt x="284" y="2133"/>
                    </a:lnTo>
                    <a:lnTo>
                      <a:pt x="250" y="2126"/>
                    </a:lnTo>
                    <a:lnTo>
                      <a:pt x="216" y="2118"/>
                    </a:lnTo>
                    <a:lnTo>
                      <a:pt x="184" y="2109"/>
                    </a:lnTo>
                    <a:lnTo>
                      <a:pt x="154" y="2099"/>
                    </a:lnTo>
                    <a:lnTo>
                      <a:pt x="127" y="2087"/>
                    </a:lnTo>
                    <a:lnTo>
                      <a:pt x="103" y="2074"/>
                    </a:lnTo>
                    <a:lnTo>
                      <a:pt x="81" y="2059"/>
                    </a:lnTo>
                    <a:lnTo>
                      <a:pt x="64" y="2042"/>
                    </a:lnTo>
                    <a:lnTo>
                      <a:pt x="46" y="1999"/>
                    </a:lnTo>
                    <a:lnTo>
                      <a:pt x="32" y="1955"/>
                    </a:lnTo>
                    <a:lnTo>
                      <a:pt x="15" y="1908"/>
                    </a:lnTo>
                    <a:lnTo>
                      <a:pt x="5" y="1861"/>
                    </a:lnTo>
                    <a:lnTo>
                      <a:pt x="0" y="1813"/>
                    </a:lnTo>
                    <a:lnTo>
                      <a:pt x="2" y="1766"/>
                    </a:lnTo>
                    <a:lnTo>
                      <a:pt x="17" y="1720"/>
                    </a:lnTo>
                    <a:lnTo>
                      <a:pt x="42" y="1677"/>
                    </a:lnTo>
                    <a:lnTo>
                      <a:pt x="81" y="1635"/>
                    </a:lnTo>
                    <a:lnTo>
                      <a:pt x="135" y="1596"/>
                    </a:lnTo>
                    <a:lnTo>
                      <a:pt x="348" y="1543"/>
                    </a:lnTo>
                    <a:lnTo>
                      <a:pt x="365" y="1116"/>
                    </a:lnTo>
                    <a:lnTo>
                      <a:pt x="421" y="1116"/>
                    </a:lnTo>
                    <a:lnTo>
                      <a:pt x="485" y="1116"/>
                    </a:lnTo>
                    <a:lnTo>
                      <a:pt x="556" y="1116"/>
                    </a:lnTo>
                    <a:lnTo>
                      <a:pt x="630" y="1116"/>
                    </a:lnTo>
                    <a:lnTo>
                      <a:pt x="701" y="1116"/>
                    </a:lnTo>
                    <a:lnTo>
                      <a:pt x="767" y="1116"/>
                    </a:lnTo>
                    <a:lnTo>
                      <a:pt x="823" y="1116"/>
                    </a:lnTo>
                    <a:lnTo>
                      <a:pt x="870" y="1116"/>
                    </a:lnTo>
                    <a:lnTo>
                      <a:pt x="899" y="1116"/>
                    </a:lnTo>
                    <a:lnTo>
                      <a:pt x="909" y="1116"/>
                    </a:lnTo>
                    <a:lnTo>
                      <a:pt x="1319" y="1111"/>
                    </a:lnTo>
                    <a:lnTo>
                      <a:pt x="1331" y="1100"/>
                    </a:lnTo>
                    <a:lnTo>
                      <a:pt x="1345" y="1086"/>
                    </a:lnTo>
                    <a:lnTo>
                      <a:pt x="1360" y="1074"/>
                    </a:lnTo>
                    <a:lnTo>
                      <a:pt x="1377" y="1060"/>
                    </a:lnTo>
                    <a:lnTo>
                      <a:pt x="1395" y="1046"/>
                    </a:lnTo>
                    <a:lnTo>
                      <a:pt x="1412" y="1035"/>
                    </a:lnTo>
                    <a:lnTo>
                      <a:pt x="1424" y="1024"/>
                    </a:lnTo>
                    <a:lnTo>
                      <a:pt x="1436" y="1016"/>
                    </a:lnTo>
                    <a:lnTo>
                      <a:pt x="1444" y="1011"/>
                    </a:lnTo>
                    <a:lnTo>
                      <a:pt x="1446" y="1008"/>
                    </a:lnTo>
                    <a:lnTo>
                      <a:pt x="1461" y="1003"/>
                    </a:lnTo>
                    <a:lnTo>
                      <a:pt x="1478" y="997"/>
                    </a:lnTo>
                    <a:lnTo>
                      <a:pt x="1497" y="992"/>
                    </a:lnTo>
                    <a:lnTo>
                      <a:pt x="1517" y="988"/>
                    </a:lnTo>
                    <a:lnTo>
                      <a:pt x="1539" y="986"/>
                    </a:lnTo>
                    <a:lnTo>
                      <a:pt x="1564" y="983"/>
                    </a:lnTo>
                    <a:lnTo>
                      <a:pt x="1586" y="983"/>
                    </a:lnTo>
                    <a:lnTo>
                      <a:pt x="1610" y="984"/>
                    </a:lnTo>
                    <a:lnTo>
                      <a:pt x="1632" y="988"/>
                    </a:lnTo>
                    <a:lnTo>
                      <a:pt x="1652" y="992"/>
                    </a:lnTo>
                    <a:lnTo>
                      <a:pt x="1664" y="999"/>
                    </a:lnTo>
                    <a:lnTo>
                      <a:pt x="1676" y="1003"/>
                    </a:lnTo>
                    <a:lnTo>
                      <a:pt x="1694" y="1005"/>
                    </a:lnTo>
                    <a:lnTo>
                      <a:pt x="1713" y="1005"/>
                    </a:lnTo>
                    <a:lnTo>
                      <a:pt x="1733" y="1004"/>
                    </a:lnTo>
                    <a:lnTo>
                      <a:pt x="1752" y="1002"/>
                    </a:lnTo>
                    <a:lnTo>
                      <a:pt x="1774" y="999"/>
                    </a:lnTo>
                    <a:lnTo>
                      <a:pt x="1794" y="997"/>
                    </a:lnTo>
                    <a:lnTo>
                      <a:pt x="1814" y="995"/>
                    </a:lnTo>
                    <a:lnTo>
                      <a:pt x="1828" y="992"/>
                    </a:lnTo>
                    <a:lnTo>
                      <a:pt x="1897" y="991"/>
                    </a:lnTo>
                    <a:lnTo>
                      <a:pt x="1941" y="982"/>
                    </a:lnTo>
                    <a:lnTo>
                      <a:pt x="1973" y="966"/>
                    </a:lnTo>
                    <a:lnTo>
                      <a:pt x="1990" y="944"/>
                    </a:lnTo>
                    <a:lnTo>
                      <a:pt x="2002" y="919"/>
                    </a:lnTo>
                    <a:lnTo>
                      <a:pt x="2010" y="893"/>
                    </a:lnTo>
                    <a:lnTo>
                      <a:pt x="2017" y="866"/>
                    </a:lnTo>
                    <a:lnTo>
                      <a:pt x="2032" y="840"/>
                    </a:lnTo>
                    <a:lnTo>
                      <a:pt x="2056" y="818"/>
                    </a:lnTo>
                    <a:lnTo>
                      <a:pt x="2093" y="799"/>
                    </a:lnTo>
                    <a:lnTo>
                      <a:pt x="2262" y="814"/>
                    </a:lnTo>
                    <a:lnTo>
                      <a:pt x="2267" y="806"/>
                    </a:lnTo>
                    <a:lnTo>
                      <a:pt x="2265" y="797"/>
                    </a:lnTo>
                    <a:lnTo>
                      <a:pt x="2262" y="790"/>
                    </a:lnTo>
                    <a:lnTo>
                      <a:pt x="2260" y="782"/>
                    </a:lnTo>
                    <a:lnTo>
                      <a:pt x="2255" y="775"/>
                    </a:lnTo>
                    <a:lnTo>
                      <a:pt x="2247" y="767"/>
                    </a:lnTo>
                    <a:lnTo>
                      <a:pt x="2243" y="759"/>
                    </a:lnTo>
                    <a:lnTo>
                      <a:pt x="2238" y="751"/>
                    </a:lnTo>
                    <a:lnTo>
                      <a:pt x="2235" y="742"/>
                    </a:lnTo>
                    <a:lnTo>
                      <a:pt x="2233" y="732"/>
                    </a:lnTo>
                    <a:lnTo>
                      <a:pt x="2213" y="730"/>
                    </a:lnTo>
                    <a:lnTo>
                      <a:pt x="2191" y="726"/>
                    </a:lnTo>
                    <a:lnTo>
                      <a:pt x="2172" y="723"/>
                    </a:lnTo>
                    <a:lnTo>
                      <a:pt x="2152" y="717"/>
                    </a:lnTo>
                    <a:lnTo>
                      <a:pt x="2132" y="711"/>
                    </a:lnTo>
                    <a:lnTo>
                      <a:pt x="2113" y="706"/>
                    </a:lnTo>
                    <a:lnTo>
                      <a:pt x="2098" y="698"/>
                    </a:lnTo>
                    <a:lnTo>
                      <a:pt x="2081" y="690"/>
                    </a:lnTo>
                    <a:lnTo>
                      <a:pt x="2069" y="680"/>
                    </a:lnTo>
                    <a:lnTo>
                      <a:pt x="2056" y="670"/>
                    </a:lnTo>
                    <a:lnTo>
                      <a:pt x="2051" y="663"/>
                    </a:lnTo>
                    <a:lnTo>
                      <a:pt x="2049" y="655"/>
                    </a:lnTo>
                    <a:lnTo>
                      <a:pt x="2049" y="647"/>
                    </a:lnTo>
                    <a:lnTo>
                      <a:pt x="2051" y="639"/>
                    </a:lnTo>
                    <a:lnTo>
                      <a:pt x="2054" y="631"/>
                    </a:lnTo>
                    <a:lnTo>
                      <a:pt x="2056" y="624"/>
                    </a:lnTo>
                    <a:lnTo>
                      <a:pt x="2054" y="618"/>
                    </a:lnTo>
                    <a:lnTo>
                      <a:pt x="2044" y="612"/>
                    </a:lnTo>
                    <a:lnTo>
                      <a:pt x="2029" y="608"/>
                    </a:lnTo>
                    <a:lnTo>
                      <a:pt x="2005" y="605"/>
                    </a:lnTo>
                    <a:lnTo>
                      <a:pt x="1997" y="602"/>
                    </a:lnTo>
                    <a:lnTo>
                      <a:pt x="1990" y="597"/>
                    </a:lnTo>
                    <a:lnTo>
                      <a:pt x="1985" y="592"/>
                    </a:lnTo>
                    <a:lnTo>
                      <a:pt x="1980" y="587"/>
                    </a:lnTo>
                    <a:lnTo>
                      <a:pt x="1975" y="581"/>
                    </a:lnTo>
                    <a:lnTo>
                      <a:pt x="1973" y="575"/>
                    </a:lnTo>
                    <a:lnTo>
                      <a:pt x="1968" y="570"/>
                    </a:lnTo>
                    <a:lnTo>
                      <a:pt x="1966" y="565"/>
                    </a:lnTo>
                    <a:lnTo>
                      <a:pt x="1963" y="559"/>
                    </a:lnTo>
                    <a:lnTo>
                      <a:pt x="1961" y="556"/>
                    </a:lnTo>
                    <a:lnTo>
                      <a:pt x="1941" y="554"/>
                    </a:lnTo>
                    <a:lnTo>
                      <a:pt x="1917" y="554"/>
                    </a:lnTo>
                    <a:lnTo>
                      <a:pt x="1895" y="555"/>
                    </a:lnTo>
                    <a:lnTo>
                      <a:pt x="1870" y="557"/>
                    </a:lnTo>
                    <a:lnTo>
                      <a:pt x="1846" y="559"/>
                    </a:lnTo>
                    <a:lnTo>
                      <a:pt x="1821" y="563"/>
                    </a:lnTo>
                    <a:lnTo>
                      <a:pt x="1794" y="565"/>
                    </a:lnTo>
                    <a:lnTo>
                      <a:pt x="1767" y="567"/>
                    </a:lnTo>
                    <a:lnTo>
                      <a:pt x="1743" y="568"/>
                    </a:lnTo>
                    <a:lnTo>
                      <a:pt x="1716" y="567"/>
                    </a:lnTo>
                    <a:lnTo>
                      <a:pt x="1635" y="416"/>
                    </a:lnTo>
                    <a:lnTo>
                      <a:pt x="1689" y="406"/>
                    </a:lnTo>
                    <a:lnTo>
                      <a:pt x="1740" y="396"/>
                    </a:lnTo>
                    <a:lnTo>
                      <a:pt x="1794" y="387"/>
                    </a:lnTo>
                    <a:lnTo>
                      <a:pt x="1850" y="376"/>
                    </a:lnTo>
                    <a:lnTo>
                      <a:pt x="1904" y="368"/>
                    </a:lnTo>
                    <a:lnTo>
                      <a:pt x="1958" y="359"/>
                    </a:lnTo>
                    <a:lnTo>
                      <a:pt x="2015" y="351"/>
                    </a:lnTo>
                    <a:lnTo>
                      <a:pt x="2071" y="343"/>
                    </a:lnTo>
                    <a:lnTo>
                      <a:pt x="2125" y="336"/>
                    </a:lnTo>
                    <a:lnTo>
                      <a:pt x="2181" y="330"/>
                    </a:lnTo>
                    <a:lnTo>
                      <a:pt x="2218" y="314"/>
                    </a:lnTo>
                    <a:lnTo>
                      <a:pt x="2145" y="100"/>
                    </a:lnTo>
                    <a:lnTo>
                      <a:pt x="2262" y="84"/>
                    </a:lnTo>
                    <a:lnTo>
                      <a:pt x="2380" y="69"/>
                    </a:lnTo>
                    <a:lnTo>
                      <a:pt x="2500" y="54"/>
                    </a:lnTo>
                    <a:lnTo>
                      <a:pt x="2620" y="42"/>
                    </a:lnTo>
                    <a:lnTo>
                      <a:pt x="2740" y="30"/>
                    </a:lnTo>
                    <a:lnTo>
                      <a:pt x="2863" y="20"/>
                    </a:lnTo>
                    <a:lnTo>
                      <a:pt x="2985" y="12"/>
                    </a:lnTo>
                    <a:lnTo>
                      <a:pt x="3108" y="6"/>
                    </a:lnTo>
                    <a:lnTo>
                      <a:pt x="3228" y="3"/>
                    </a:lnTo>
                    <a:lnTo>
                      <a:pt x="3348" y="2"/>
                    </a:lnTo>
                    <a:lnTo>
                      <a:pt x="3348" y="2"/>
                    </a:lnTo>
                    <a:lnTo>
                      <a:pt x="3348" y="0"/>
                    </a:lnTo>
                    <a:close/>
                  </a:path>
                </a:pathLst>
              </a:custGeom>
              <a:solidFill>
                <a:srgbClr val="0019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480" name="Freeform 24"/>
              <p:cNvSpPr>
                <a:spLocks/>
              </p:cNvSpPr>
              <p:nvPr/>
            </p:nvSpPr>
            <p:spPr bwMode="auto">
              <a:xfrm>
                <a:off x="2380" y="83"/>
                <a:ext cx="890" cy="144"/>
              </a:xfrm>
              <a:custGeom>
                <a:avLst/>
                <a:gdLst>
                  <a:gd name="T0" fmla="*/ 890 w 890"/>
                  <a:gd name="T1" fmla="*/ 41 h 144"/>
                  <a:gd name="T2" fmla="*/ 890 w 890"/>
                  <a:gd name="T3" fmla="*/ 58 h 144"/>
                  <a:gd name="T4" fmla="*/ 804 w 890"/>
                  <a:gd name="T5" fmla="*/ 64 h 144"/>
                  <a:gd name="T6" fmla="*/ 716 w 890"/>
                  <a:gd name="T7" fmla="*/ 69 h 144"/>
                  <a:gd name="T8" fmla="*/ 630 w 890"/>
                  <a:gd name="T9" fmla="*/ 76 h 144"/>
                  <a:gd name="T10" fmla="*/ 540 w 890"/>
                  <a:gd name="T11" fmla="*/ 83 h 144"/>
                  <a:gd name="T12" fmla="*/ 451 w 890"/>
                  <a:gd name="T13" fmla="*/ 90 h 144"/>
                  <a:gd name="T14" fmla="*/ 365 w 890"/>
                  <a:gd name="T15" fmla="*/ 98 h 144"/>
                  <a:gd name="T16" fmla="*/ 277 w 890"/>
                  <a:gd name="T17" fmla="*/ 107 h 144"/>
                  <a:gd name="T18" fmla="*/ 191 w 890"/>
                  <a:gd name="T19" fmla="*/ 117 h 144"/>
                  <a:gd name="T20" fmla="*/ 108 w 890"/>
                  <a:gd name="T21" fmla="*/ 130 h 144"/>
                  <a:gd name="T22" fmla="*/ 25 w 890"/>
                  <a:gd name="T23" fmla="*/ 144 h 144"/>
                  <a:gd name="T24" fmla="*/ 0 w 890"/>
                  <a:gd name="T25" fmla="*/ 79 h 144"/>
                  <a:gd name="T26" fmla="*/ 81 w 890"/>
                  <a:gd name="T27" fmla="*/ 64 h 144"/>
                  <a:gd name="T28" fmla="*/ 164 w 890"/>
                  <a:gd name="T29" fmla="*/ 51 h 144"/>
                  <a:gd name="T30" fmla="*/ 248 w 890"/>
                  <a:gd name="T31" fmla="*/ 40 h 144"/>
                  <a:gd name="T32" fmla="*/ 334 w 890"/>
                  <a:gd name="T33" fmla="*/ 31 h 144"/>
                  <a:gd name="T34" fmla="*/ 422 w 890"/>
                  <a:gd name="T35" fmla="*/ 23 h 144"/>
                  <a:gd name="T36" fmla="*/ 510 w 890"/>
                  <a:gd name="T37" fmla="*/ 16 h 144"/>
                  <a:gd name="T38" fmla="*/ 598 w 890"/>
                  <a:gd name="T39" fmla="*/ 10 h 144"/>
                  <a:gd name="T40" fmla="*/ 687 w 890"/>
                  <a:gd name="T41" fmla="*/ 5 h 144"/>
                  <a:gd name="T42" fmla="*/ 775 w 890"/>
                  <a:gd name="T43" fmla="*/ 2 h 144"/>
                  <a:gd name="T44" fmla="*/ 863 w 890"/>
                  <a:gd name="T45" fmla="*/ 0 h 144"/>
                  <a:gd name="T46" fmla="*/ 890 w 890"/>
                  <a:gd name="T47" fmla="*/ 41 h 144"/>
                  <a:gd name="T48" fmla="*/ 890 w 890"/>
                  <a:gd name="T49" fmla="*/ 41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90" h="144">
                    <a:moveTo>
                      <a:pt x="890" y="41"/>
                    </a:moveTo>
                    <a:lnTo>
                      <a:pt x="890" y="58"/>
                    </a:lnTo>
                    <a:lnTo>
                      <a:pt x="804" y="64"/>
                    </a:lnTo>
                    <a:lnTo>
                      <a:pt x="716" y="69"/>
                    </a:lnTo>
                    <a:lnTo>
                      <a:pt x="630" y="76"/>
                    </a:lnTo>
                    <a:lnTo>
                      <a:pt x="540" y="83"/>
                    </a:lnTo>
                    <a:lnTo>
                      <a:pt x="451" y="90"/>
                    </a:lnTo>
                    <a:lnTo>
                      <a:pt x="365" y="98"/>
                    </a:lnTo>
                    <a:lnTo>
                      <a:pt x="277" y="107"/>
                    </a:lnTo>
                    <a:lnTo>
                      <a:pt x="191" y="117"/>
                    </a:lnTo>
                    <a:lnTo>
                      <a:pt x="108" y="130"/>
                    </a:lnTo>
                    <a:lnTo>
                      <a:pt x="25" y="144"/>
                    </a:lnTo>
                    <a:lnTo>
                      <a:pt x="0" y="79"/>
                    </a:lnTo>
                    <a:lnTo>
                      <a:pt x="81" y="64"/>
                    </a:lnTo>
                    <a:lnTo>
                      <a:pt x="164" y="51"/>
                    </a:lnTo>
                    <a:lnTo>
                      <a:pt x="248" y="40"/>
                    </a:lnTo>
                    <a:lnTo>
                      <a:pt x="334" y="31"/>
                    </a:lnTo>
                    <a:lnTo>
                      <a:pt x="422" y="23"/>
                    </a:lnTo>
                    <a:lnTo>
                      <a:pt x="510" y="16"/>
                    </a:lnTo>
                    <a:lnTo>
                      <a:pt x="598" y="10"/>
                    </a:lnTo>
                    <a:lnTo>
                      <a:pt x="687" y="5"/>
                    </a:lnTo>
                    <a:lnTo>
                      <a:pt x="775" y="2"/>
                    </a:lnTo>
                    <a:lnTo>
                      <a:pt x="863" y="0"/>
                    </a:lnTo>
                    <a:lnTo>
                      <a:pt x="890" y="41"/>
                    </a:lnTo>
                    <a:lnTo>
                      <a:pt x="890" y="41"/>
                    </a:lnTo>
                    <a:close/>
                  </a:path>
                </a:pathLst>
              </a:custGeom>
              <a:solidFill>
                <a:srgbClr val="FFB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481" name="Freeform 25"/>
              <p:cNvSpPr>
                <a:spLocks/>
              </p:cNvSpPr>
              <p:nvPr/>
            </p:nvSpPr>
            <p:spPr bwMode="auto">
              <a:xfrm>
                <a:off x="2412" y="162"/>
                <a:ext cx="875" cy="114"/>
              </a:xfrm>
              <a:custGeom>
                <a:avLst/>
                <a:gdLst>
                  <a:gd name="T0" fmla="*/ 875 w 875"/>
                  <a:gd name="T1" fmla="*/ 20 h 114"/>
                  <a:gd name="T2" fmla="*/ 858 w 875"/>
                  <a:gd name="T3" fmla="*/ 24 h 114"/>
                  <a:gd name="T4" fmla="*/ 838 w 875"/>
                  <a:gd name="T5" fmla="*/ 26 h 114"/>
                  <a:gd name="T6" fmla="*/ 816 w 875"/>
                  <a:gd name="T7" fmla="*/ 28 h 114"/>
                  <a:gd name="T8" fmla="*/ 794 w 875"/>
                  <a:gd name="T9" fmla="*/ 29 h 114"/>
                  <a:gd name="T10" fmla="*/ 770 w 875"/>
                  <a:gd name="T11" fmla="*/ 30 h 114"/>
                  <a:gd name="T12" fmla="*/ 745 w 875"/>
                  <a:gd name="T13" fmla="*/ 32 h 114"/>
                  <a:gd name="T14" fmla="*/ 723 w 875"/>
                  <a:gd name="T15" fmla="*/ 33 h 114"/>
                  <a:gd name="T16" fmla="*/ 699 w 875"/>
                  <a:gd name="T17" fmla="*/ 35 h 114"/>
                  <a:gd name="T18" fmla="*/ 677 w 875"/>
                  <a:gd name="T19" fmla="*/ 37 h 114"/>
                  <a:gd name="T20" fmla="*/ 655 w 875"/>
                  <a:gd name="T21" fmla="*/ 41 h 114"/>
                  <a:gd name="T22" fmla="*/ 588 w 875"/>
                  <a:gd name="T23" fmla="*/ 46 h 114"/>
                  <a:gd name="T24" fmla="*/ 522 w 875"/>
                  <a:gd name="T25" fmla="*/ 52 h 114"/>
                  <a:gd name="T26" fmla="*/ 456 w 875"/>
                  <a:gd name="T27" fmla="*/ 58 h 114"/>
                  <a:gd name="T28" fmla="*/ 392 w 875"/>
                  <a:gd name="T29" fmla="*/ 65 h 114"/>
                  <a:gd name="T30" fmla="*/ 329 w 875"/>
                  <a:gd name="T31" fmla="*/ 72 h 114"/>
                  <a:gd name="T32" fmla="*/ 265 w 875"/>
                  <a:gd name="T33" fmla="*/ 78 h 114"/>
                  <a:gd name="T34" fmla="*/ 204 w 875"/>
                  <a:gd name="T35" fmla="*/ 86 h 114"/>
                  <a:gd name="T36" fmla="*/ 142 w 875"/>
                  <a:gd name="T37" fmla="*/ 96 h 114"/>
                  <a:gd name="T38" fmla="*/ 81 w 875"/>
                  <a:gd name="T39" fmla="*/ 105 h 114"/>
                  <a:gd name="T40" fmla="*/ 20 w 875"/>
                  <a:gd name="T41" fmla="*/ 114 h 114"/>
                  <a:gd name="T42" fmla="*/ 0 w 875"/>
                  <a:gd name="T43" fmla="*/ 85 h 114"/>
                  <a:gd name="T44" fmla="*/ 79 w 875"/>
                  <a:gd name="T45" fmla="*/ 69 h 114"/>
                  <a:gd name="T46" fmla="*/ 162 w 875"/>
                  <a:gd name="T47" fmla="*/ 56 h 114"/>
                  <a:gd name="T48" fmla="*/ 245 w 875"/>
                  <a:gd name="T49" fmla="*/ 44 h 114"/>
                  <a:gd name="T50" fmla="*/ 333 w 875"/>
                  <a:gd name="T51" fmla="*/ 34 h 114"/>
                  <a:gd name="T52" fmla="*/ 422 w 875"/>
                  <a:gd name="T53" fmla="*/ 25 h 114"/>
                  <a:gd name="T54" fmla="*/ 512 w 875"/>
                  <a:gd name="T55" fmla="*/ 18 h 114"/>
                  <a:gd name="T56" fmla="*/ 603 w 875"/>
                  <a:gd name="T57" fmla="*/ 11 h 114"/>
                  <a:gd name="T58" fmla="*/ 694 w 875"/>
                  <a:gd name="T59" fmla="*/ 6 h 114"/>
                  <a:gd name="T60" fmla="*/ 782 w 875"/>
                  <a:gd name="T61" fmla="*/ 3 h 114"/>
                  <a:gd name="T62" fmla="*/ 868 w 875"/>
                  <a:gd name="T63" fmla="*/ 0 h 114"/>
                  <a:gd name="T64" fmla="*/ 875 w 875"/>
                  <a:gd name="T65" fmla="*/ 20 h 114"/>
                  <a:gd name="T66" fmla="*/ 875 w 875"/>
                  <a:gd name="T67" fmla="*/ 20 h 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875" h="114">
                    <a:moveTo>
                      <a:pt x="875" y="20"/>
                    </a:moveTo>
                    <a:lnTo>
                      <a:pt x="858" y="24"/>
                    </a:lnTo>
                    <a:lnTo>
                      <a:pt x="838" y="26"/>
                    </a:lnTo>
                    <a:lnTo>
                      <a:pt x="816" y="28"/>
                    </a:lnTo>
                    <a:lnTo>
                      <a:pt x="794" y="29"/>
                    </a:lnTo>
                    <a:lnTo>
                      <a:pt x="770" y="30"/>
                    </a:lnTo>
                    <a:lnTo>
                      <a:pt x="745" y="32"/>
                    </a:lnTo>
                    <a:lnTo>
                      <a:pt x="723" y="33"/>
                    </a:lnTo>
                    <a:lnTo>
                      <a:pt x="699" y="35"/>
                    </a:lnTo>
                    <a:lnTo>
                      <a:pt x="677" y="37"/>
                    </a:lnTo>
                    <a:lnTo>
                      <a:pt x="655" y="41"/>
                    </a:lnTo>
                    <a:lnTo>
                      <a:pt x="588" y="46"/>
                    </a:lnTo>
                    <a:lnTo>
                      <a:pt x="522" y="52"/>
                    </a:lnTo>
                    <a:lnTo>
                      <a:pt x="456" y="58"/>
                    </a:lnTo>
                    <a:lnTo>
                      <a:pt x="392" y="65"/>
                    </a:lnTo>
                    <a:lnTo>
                      <a:pt x="329" y="72"/>
                    </a:lnTo>
                    <a:lnTo>
                      <a:pt x="265" y="78"/>
                    </a:lnTo>
                    <a:lnTo>
                      <a:pt x="204" y="86"/>
                    </a:lnTo>
                    <a:lnTo>
                      <a:pt x="142" y="96"/>
                    </a:lnTo>
                    <a:lnTo>
                      <a:pt x="81" y="105"/>
                    </a:lnTo>
                    <a:lnTo>
                      <a:pt x="20" y="114"/>
                    </a:lnTo>
                    <a:lnTo>
                      <a:pt x="0" y="85"/>
                    </a:lnTo>
                    <a:lnTo>
                      <a:pt x="79" y="69"/>
                    </a:lnTo>
                    <a:lnTo>
                      <a:pt x="162" y="56"/>
                    </a:lnTo>
                    <a:lnTo>
                      <a:pt x="245" y="44"/>
                    </a:lnTo>
                    <a:lnTo>
                      <a:pt x="333" y="34"/>
                    </a:lnTo>
                    <a:lnTo>
                      <a:pt x="422" y="25"/>
                    </a:lnTo>
                    <a:lnTo>
                      <a:pt x="512" y="18"/>
                    </a:lnTo>
                    <a:lnTo>
                      <a:pt x="603" y="11"/>
                    </a:lnTo>
                    <a:lnTo>
                      <a:pt x="694" y="6"/>
                    </a:lnTo>
                    <a:lnTo>
                      <a:pt x="782" y="3"/>
                    </a:lnTo>
                    <a:lnTo>
                      <a:pt x="868" y="0"/>
                    </a:lnTo>
                    <a:lnTo>
                      <a:pt x="875" y="20"/>
                    </a:lnTo>
                    <a:lnTo>
                      <a:pt x="875" y="20"/>
                    </a:lnTo>
                    <a:close/>
                  </a:path>
                </a:pathLst>
              </a:custGeom>
              <a:solidFill>
                <a:srgbClr val="FF00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482" name="Freeform 26"/>
              <p:cNvSpPr>
                <a:spLocks/>
              </p:cNvSpPr>
              <p:nvPr/>
            </p:nvSpPr>
            <p:spPr bwMode="auto">
              <a:xfrm>
                <a:off x="2442" y="238"/>
                <a:ext cx="865" cy="124"/>
              </a:xfrm>
              <a:custGeom>
                <a:avLst/>
                <a:gdLst>
                  <a:gd name="T0" fmla="*/ 865 w 865"/>
                  <a:gd name="T1" fmla="*/ 30 h 124"/>
                  <a:gd name="T2" fmla="*/ 774 w 865"/>
                  <a:gd name="T3" fmla="*/ 40 h 124"/>
                  <a:gd name="T4" fmla="*/ 686 w 865"/>
                  <a:gd name="T5" fmla="*/ 49 h 124"/>
                  <a:gd name="T6" fmla="*/ 603 w 865"/>
                  <a:gd name="T7" fmla="*/ 60 h 124"/>
                  <a:gd name="T8" fmla="*/ 519 w 865"/>
                  <a:gd name="T9" fmla="*/ 70 h 124"/>
                  <a:gd name="T10" fmla="*/ 438 w 865"/>
                  <a:gd name="T11" fmla="*/ 79 h 124"/>
                  <a:gd name="T12" fmla="*/ 355 w 865"/>
                  <a:gd name="T13" fmla="*/ 89 h 124"/>
                  <a:gd name="T14" fmla="*/ 272 w 865"/>
                  <a:gd name="T15" fmla="*/ 98 h 124"/>
                  <a:gd name="T16" fmla="*/ 188 w 865"/>
                  <a:gd name="T17" fmla="*/ 108 h 124"/>
                  <a:gd name="T18" fmla="*/ 100 w 865"/>
                  <a:gd name="T19" fmla="*/ 116 h 124"/>
                  <a:gd name="T20" fmla="*/ 7 w 865"/>
                  <a:gd name="T21" fmla="*/ 124 h 124"/>
                  <a:gd name="T22" fmla="*/ 0 w 865"/>
                  <a:gd name="T23" fmla="*/ 92 h 124"/>
                  <a:gd name="T24" fmla="*/ 83 w 865"/>
                  <a:gd name="T25" fmla="*/ 78 h 124"/>
                  <a:gd name="T26" fmla="*/ 166 w 865"/>
                  <a:gd name="T27" fmla="*/ 66 h 124"/>
                  <a:gd name="T28" fmla="*/ 250 w 865"/>
                  <a:gd name="T29" fmla="*/ 56 h 124"/>
                  <a:gd name="T30" fmla="*/ 333 w 865"/>
                  <a:gd name="T31" fmla="*/ 47 h 124"/>
                  <a:gd name="T32" fmla="*/ 416 w 865"/>
                  <a:gd name="T33" fmla="*/ 39 h 124"/>
                  <a:gd name="T34" fmla="*/ 502 w 865"/>
                  <a:gd name="T35" fmla="*/ 31 h 124"/>
                  <a:gd name="T36" fmla="*/ 585 w 865"/>
                  <a:gd name="T37" fmla="*/ 24 h 124"/>
                  <a:gd name="T38" fmla="*/ 671 w 865"/>
                  <a:gd name="T39" fmla="*/ 16 h 124"/>
                  <a:gd name="T40" fmla="*/ 759 w 865"/>
                  <a:gd name="T41" fmla="*/ 8 h 124"/>
                  <a:gd name="T42" fmla="*/ 845 w 865"/>
                  <a:gd name="T43" fmla="*/ 0 h 124"/>
                  <a:gd name="T44" fmla="*/ 850 w 865"/>
                  <a:gd name="T45" fmla="*/ 4 h 124"/>
                  <a:gd name="T46" fmla="*/ 853 w 865"/>
                  <a:gd name="T47" fmla="*/ 6 h 124"/>
                  <a:gd name="T48" fmla="*/ 855 w 865"/>
                  <a:gd name="T49" fmla="*/ 9 h 124"/>
                  <a:gd name="T50" fmla="*/ 857 w 865"/>
                  <a:gd name="T51" fmla="*/ 12 h 124"/>
                  <a:gd name="T52" fmla="*/ 857 w 865"/>
                  <a:gd name="T53" fmla="*/ 15 h 124"/>
                  <a:gd name="T54" fmla="*/ 860 w 865"/>
                  <a:gd name="T55" fmla="*/ 17 h 124"/>
                  <a:gd name="T56" fmla="*/ 860 w 865"/>
                  <a:gd name="T57" fmla="*/ 21 h 124"/>
                  <a:gd name="T58" fmla="*/ 862 w 865"/>
                  <a:gd name="T59" fmla="*/ 24 h 124"/>
                  <a:gd name="T60" fmla="*/ 862 w 865"/>
                  <a:gd name="T61" fmla="*/ 26 h 124"/>
                  <a:gd name="T62" fmla="*/ 865 w 865"/>
                  <a:gd name="T63" fmla="*/ 30 h 124"/>
                  <a:gd name="T64" fmla="*/ 865 w 865"/>
                  <a:gd name="T65" fmla="*/ 30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65" h="124">
                    <a:moveTo>
                      <a:pt x="865" y="30"/>
                    </a:moveTo>
                    <a:lnTo>
                      <a:pt x="774" y="40"/>
                    </a:lnTo>
                    <a:lnTo>
                      <a:pt x="686" y="49"/>
                    </a:lnTo>
                    <a:lnTo>
                      <a:pt x="603" y="60"/>
                    </a:lnTo>
                    <a:lnTo>
                      <a:pt x="519" y="70"/>
                    </a:lnTo>
                    <a:lnTo>
                      <a:pt x="438" y="79"/>
                    </a:lnTo>
                    <a:lnTo>
                      <a:pt x="355" y="89"/>
                    </a:lnTo>
                    <a:lnTo>
                      <a:pt x="272" y="98"/>
                    </a:lnTo>
                    <a:lnTo>
                      <a:pt x="188" y="108"/>
                    </a:lnTo>
                    <a:lnTo>
                      <a:pt x="100" y="116"/>
                    </a:lnTo>
                    <a:lnTo>
                      <a:pt x="7" y="124"/>
                    </a:lnTo>
                    <a:lnTo>
                      <a:pt x="0" y="92"/>
                    </a:lnTo>
                    <a:lnTo>
                      <a:pt x="83" y="78"/>
                    </a:lnTo>
                    <a:lnTo>
                      <a:pt x="166" y="66"/>
                    </a:lnTo>
                    <a:lnTo>
                      <a:pt x="250" y="56"/>
                    </a:lnTo>
                    <a:lnTo>
                      <a:pt x="333" y="47"/>
                    </a:lnTo>
                    <a:lnTo>
                      <a:pt x="416" y="39"/>
                    </a:lnTo>
                    <a:lnTo>
                      <a:pt x="502" y="31"/>
                    </a:lnTo>
                    <a:lnTo>
                      <a:pt x="585" y="24"/>
                    </a:lnTo>
                    <a:lnTo>
                      <a:pt x="671" y="16"/>
                    </a:lnTo>
                    <a:lnTo>
                      <a:pt x="759" y="8"/>
                    </a:lnTo>
                    <a:lnTo>
                      <a:pt x="845" y="0"/>
                    </a:lnTo>
                    <a:lnTo>
                      <a:pt x="850" y="4"/>
                    </a:lnTo>
                    <a:lnTo>
                      <a:pt x="853" y="6"/>
                    </a:lnTo>
                    <a:lnTo>
                      <a:pt x="855" y="9"/>
                    </a:lnTo>
                    <a:lnTo>
                      <a:pt x="857" y="12"/>
                    </a:lnTo>
                    <a:lnTo>
                      <a:pt x="857" y="15"/>
                    </a:lnTo>
                    <a:lnTo>
                      <a:pt x="860" y="17"/>
                    </a:lnTo>
                    <a:lnTo>
                      <a:pt x="860" y="21"/>
                    </a:lnTo>
                    <a:lnTo>
                      <a:pt x="862" y="24"/>
                    </a:lnTo>
                    <a:lnTo>
                      <a:pt x="862" y="26"/>
                    </a:lnTo>
                    <a:lnTo>
                      <a:pt x="865" y="30"/>
                    </a:lnTo>
                    <a:lnTo>
                      <a:pt x="865" y="30"/>
                    </a:lnTo>
                    <a:close/>
                  </a:path>
                </a:pathLst>
              </a:custGeom>
              <a:solidFill>
                <a:srgbClr val="FF00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483" name="Freeform 27"/>
              <p:cNvSpPr>
                <a:spLocks/>
              </p:cNvSpPr>
              <p:nvPr/>
            </p:nvSpPr>
            <p:spPr bwMode="auto">
              <a:xfrm>
                <a:off x="1900" y="245"/>
                <a:ext cx="2005" cy="246"/>
              </a:xfrm>
              <a:custGeom>
                <a:avLst/>
                <a:gdLst>
                  <a:gd name="T0" fmla="*/ 2005 w 2005"/>
                  <a:gd name="T1" fmla="*/ 23 h 246"/>
                  <a:gd name="T2" fmla="*/ 2005 w 2005"/>
                  <a:gd name="T3" fmla="*/ 34 h 246"/>
                  <a:gd name="T4" fmla="*/ 1809 w 2005"/>
                  <a:gd name="T5" fmla="*/ 56 h 246"/>
                  <a:gd name="T6" fmla="*/ 1610 w 2005"/>
                  <a:gd name="T7" fmla="*/ 77 h 246"/>
                  <a:gd name="T8" fmla="*/ 1412 w 2005"/>
                  <a:gd name="T9" fmla="*/ 98 h 246"/>
                  <a:gd name="T10" fmla="*/ 1216 w 2005"/>
                  <a:gd name="T11" fmla="*/ 119 h 246"/>
                  <a:gd name="T12" fmla="*/ 1017 w 2005"/>
                  <a:gd name="T13" fmla="*/ 141 h 246"/>
                  <a:gd name="T14" fmla="*/ 819 w 2005"/>
                  <a:gd name="T15" fmla="*/ 161 h 246"/>
                  <a:gd name="T16" fmla="*/ 620 w 2005"/>
                  <a:gd name="T17" fmla="*/ 183 h 246"/>
                  <a:gd name="T18" fmla="*/ 421 w 2005"/>
                  <a:gd name="T19" fmla="*/ 203 h 246"/>
                  <a:gd name="T20" fmla="*/ 220 w 2005"/>
                  <a:gd name="T21" fmla="*/ 224 h 246"/>
                  <a:gd name="T22" fmla="*/ 19 w 2005"/>
                  <a:gd name="T23" fmla="*/ 246 h 246"/>
                  <a:gd name="T24" fmla="*/ 17 w 2005"/>
                  <a:gd name="T25" fmla="*/ 242 h 246"/>
                  <a:gd name="T26" fmla="*/ 15 w 2005"/>
                  <a:gd name="T27" fmla="*/ 239 h 246"/>
                  <a:gd name="T28" fmla="*/ 12 w 2005"/>
                  <a:gd name="T29" fmla="*/ 235 h 246"/>
                  <a:gd name="T30" fmla="*/ 10 w 2005"/>
                  <a:gd name="T31" fmla="*/ 232 h 246"/>
                  <a:gd name="T32" fmla="*/ 5 w 2005"/>
                  <a:gd name="T33" fmla="*/ 229 h 246"/>
                  <a:gd name="T34" fmla="*/ 2 w 2005"/>
                  <a:gd name="T35" fmla="*/ 224 h 246"/>
                  <a:gd name="T36" fmla="*/ 2 w 2005"/>
                  <a:gd name="T37" fmla="*/ 221 h 246"/>
                  <a:gd name="T38" fmla="*/ 0 w 2005"/>
                  <a:gd name="T39" fmla="*/ 217 h 246"/>
                  <a:gd name="T40" fmla="*/ 0 w 2005"/>
                  <a:gd name="T41" fmla="*/ 213 h 246"/>
                  <a:gd name="T42" fmla="*/ 2 w 2005"/>
                  <a:gd name="T43" fmla="*/ 208 h 246"/>
                  <a:gd name="T44" fmla="*/ 159 w 2005"/>
                  <a:gd name="T45" fmla="*/ 183 h 246"/>
                  <a:gd name="T46" fmla="*/ 319 w 2005"/>
                  <a:gd name="T47" fmla="*/ 161 h 246"/>
                  <a:gd name="T48" fmla="*/ 480 w 2005"/>
                  <a:gd name="T49" fmla="*/ 141 h 246"/>
                  <a:gd name="T50" fmla="*/ 642 w 2005"/>
                  <a:gd name="T51" fmla="*/ 121 h 246"/>
                  <a:gd name="T52" fmla="*/ 806 w 2005"/>
                  <a:gd name="T53" fmla="*/ 104 h 246"/>
                  <a:gd name="T54" fmla="*/ 970 w 2005"/>
                  <a:gd name="T55" fmla="*/ 87 h 246"/>
                  <a:gd name="T56" fmla="*/ 1135 w 2005"/>
                  <a:gd name="T57" fmla="*/ 71 h 246"/>
                  <a:gd name="T58" fmla="*/ 1301 w 2005"/>
                  <a:gd name="T59" fmla="*/ 54 h 246"/>
                  <a:gd name="T60" fmla="*/ 1468 w 2005"/>
                  <a:gd name="T61" fmla="*/ 38 h 246"/>
                  <a:gd name="T62" fmla="*/ 1635 w 2005"/>
                  <a:gd name="T63" fmla="*/ 19 h 246"/>
                  <a:gd name="T64" fmla="*/ 1667 w 2005"/>
                  <a:gd name="T65" fmla="*/ 17 h 246"/>
                  <a:gd name="T66" fmla="*/ 1698 w 2005"/>
                  <a:gd name="T67" fmla="*/ 15 h 246"/>
                  <a:gd name="T68" fmla="*/ 1735 w 2005"/>
                  <a:gd name="T69" fmla="*/ 11 h 246"/>
                  <a:gd name="T70" fmla="*/ 1772 w 2005"/>
                  <a:gd name="T71" fmla="*/ 9 h 246"/>
                  <a:gd name="T72" fmla="*/ 1811 w 2005"/>
                  <a:gd name="T73" fmla="*/ 6 h 246"/>
                  <a:gd name="T74" fmla="*/ 1850 w 2005"/>
                  <a:gd name="T75" fmla="*/ 3 h 246"/>
                  <a:gd name="T76" fmla="*/ 1887 w 2005"/>
                  <a:gd name="T77" fmla="*/ 1 h 246"/>
                  <a:gd name="T78" fmla="*/ 1926 w 2005"/>
                  <a:gd name="T79" fmla="*/ 0 h 246"/>
                  <a:gd name="T80" fmla="*/ 1963 w 2005"/>
                  <a:gd name="T81" fmla="*/ 0 h 246"/>
                  <a:gd name="T82" fmla="*/ 1997 w 2005"/>
                  <a:gd name="T83" fmla="*/ 2 h 246"/>
                  <a:gd name="T84" fmla="*/ 2005 w 2005"/>
                  <a:gd name="T85" fmla="*/ 23 h 246"/>
                  <a:gd name="T86" fmla="*/ 2005 w 2005"/>
                  <a:gd name="T87" fmla="*/ 23 h 2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005" h="246">
                    <a:moveTo>
                      <a:pt x="2005" y="23"/>
                    </a:moveTo>
                    <a:lnTo>
                      <a:pt x="2005" y="34"/>
                    </a:lnTo>
                    <a:lnTo>
                      <a:pt x="1809" y="56"/>
                    </a:lnTo>
                    <a:lnTo>
                      <a:pt x="1610" y="77"/>
                    </a:lnTo>
                    <a:lnTo>
                      <a:pt x="1412" y="98"/>
                    </a:lnTo>
                    <a:lnTo>
                      <a:pt x="1216" y="119"/>
                    </a:lnTo>
                    <a:lnTo>
                      <a:pt x="1017" y="141"/>
                    </a:lnTo>
                    <a:lnTo>
                      <a:pt x="819" y="161"/>
                    </a:lnTo>
                    <a:lnTo>
                      <a:pt x="620" y="183"/>
                    </a:lnTo>
                    <a:lnTo>
                      <a:pt x="421" y="203"/>
                    </a:lnTo>
                    <a:lnTo>
                      <a:pt x="220" y="224"/>
                    </a:lnTo>
                    <a:lnTo>
                      <a:pt x="19" y="246"/>
                    </a:lnTo>
                    <a:lnTo>
                      <a:pt x="17" y="242"/>
                    </a:lnTo>
                    <a:lnTo>
                      <a:pt x="15" y="239"/>
                    </a:lnTo>
                    <a:lnTo>
                      <a:pt x="12" y="235"/>
                    </a:lnTo>
                    <a:lnTo>
                      <a:pt x="10" y="232"/>
                    </a:lnTo>
                    <a:lnTo>
                      <a:pt x="5" y="229"/>
                    </a:lnTo>
                    <a:lnTo>
                      <a:pt x="2" y="224"/>
                    </a:lnTo>
                    <a:lnTo>
                      <a:pt x="2" y="221"/>
                    </a:lnTo>
                    <a:lnTo>
                      <a:pt x="0" y="217"/>
                    </a:lnTo>
                    <a:lnTo>
                      <a:pt x="0" y="213"/>
                    </a:lnTo>
                    <a:lnTo>
                      <a:pt x="2" y="208"/>
                    </a:lnTo>
                    <a:lnTo>
                      <a:pt x="159" y="183"/>
                    </a:lnTo>
                    <a:lnTo>
                      <a:pt x="319" y="161"/>
                    </a:lnTo>
                    <a:lnTo>
                      <a:pt x="480" y="141"/>
                    </a:lnTo>
                    <a:lnTo>
                      <a:pt x="642" y="121"/>
                    </a:lnTo>
                    <a:lnTo>
                      <a:pt x="806" y="104"/>
                    </a:lnTo>
                    <a:lnTo>
                      <a:pt x="970" y="87"/>
                    </a:lnTo>
                    <a:lnTo>
                      <a:pt x="1135" y="71"/>
                    </a:lnTo>
                    <a:lnTo>
                      <a:pt x="1301" y="54"/>
                    </a:lnTo>
                    <a:lnTo>
                      <a:pt x="1468" y="38"/>
                    </a:lnTo>
                    <a:lnTo>
                      <a:pt x="1635" y="19"/>
                    </a:lnTo>
                    <a:lnTo>
                      <a:pt x="1667" y="17"/>
                    </a:lnTo>
                    <a:lnTo>
                      <a:pt x="1698" y="15"/>
                    </a:lnTo>
                    <a:lnTo>
                      <a:pt x="1735" y="11"/>
                    </a:lnTo>
                    <a:lnTo>
                      <a:pt x="1772" y="9"/>
                    </a:lnTo>
                    <a:lnTo>
                      <a:pt x="1811" y="6"/>
                    </a:lnTo>
                    <a:lnTo>
                      <a:pt x="1850" y="3"/>
                    </a:lnTo>
                    <a:lnTo>
                      <a:pt x="1887" y="1"/>
                    </a:lnTo>
                    <a:lnTo>
                      <a:pt x="1926" y="0"/>
                    </a:lnTo>
                    <a:lnTo>
                      <a:pt x="1963" y="0"/>
                    </a:lnTo>
                    <a:lnTo>
                      <a:pt x="1997" y="2"/>
                    </a:lnTo>
                    <a:lnTo>
                      <a:pt x="2005" y="23"/>
                    </a:lnTo>
                    <a:lnTo>
                      <a:pt x="2005" y="23"/>
                    </a:lnTo>
                    <a:close/>
                  </a:path>
                </a:pathLst>
              </a:custGeom>
              <a:solidFill>
                <a:srgbClr val="FFB3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484" name="Freeform 28"/>
              <p:cNvSpPr>
                <a:spLocks/>
              </p:cNvSpPr>
              <p:nvPr/>
            </p:nvSpPr>
            <p:spPr bwMode="auto">
              <a:xfrm>
                <a:off x="3358" y="349"/>
                <a:ext cx="331" cy="232"/>
              </a:xfrm>
              <a:custGeom>
                <a:avLst/>
                <a:gdLst>
                  <a:gd name="T0" fmla="*/ 204 w 331"/>
                  <a:gd name="T1" fmla="*/ 18 h 232"/>
                  <a:gd name="T2" fmla="*/ 221 w 331"/>
                  <a:gd name="T3" fmla="*/ 30 h 232"/>
                  <a:gd name="T4" fmla="*/ 228 w 331"/>
                  <a:gd name="T5" fmla="*/ 41 h 232"/>
                  <a:gd name="T6" fmla="*/ 231 w 331"/>
                  <a:gd name="T7" fmla="*/ 54 h 232"/>
                  <a:gd name="T8" fmla="*/ 221 w 331"/>
                  <a:gd name="T9" fmla="*/ 66 h 232"/>
                  <a:gd name="T10" fmla="*/ 206 w 331"/>
                  <a:gd name="T11" fmla="*/ 73 h 232"/>
                  <a:gd name="T12" fmla="*/ 191 w 331"/>
                  <a:gd name="T13" fmla="*/ 78 h 232"/>
                  <a:gd name="T14" fmla="*/ 177 w 331"/>
                  <a:gd name="T15" fmla="*/ 81 h 232"/>
                  <a:gd name="T16" fmla="*/ 164 w 331"/>
                  <a:gd name="T17" fmla="*/ 86 h 232"/>
                  <a:gd name="T18" fmla="*/ 155 w 331"/>
                  <a:gd name="T19" fmla="*/ 91 h 232"/>
                  <a:gd name="T20" fmla="*/ 167 w 331"/>
                  <a:gd name="T21" fmla="*/ 97 h 232"/>
                  <a:gd name="T22" fmla="*/ 206 w 331"/>
                  <a:gd name="T23" fmla="*/ 96 h 232"/>
                  <a:gd name="T24" fmla="*/ 250 w 331"/>
                  <a:gd name="T25" fmla="*/ 95 h 232"/>
                  <a:gd name="T26" fmla="*/ 289 w 331"/>
                  <a:gd name="T27" fmla="*/ 98 h 232"/>
                  <a:gd name="T28" fmla="*/ 319 w 331"/>
                  <a:gd name="T29" fmla="*/ 112 h 232"/>
                  <a:gd name="T30" fmla="*/ 331 w 331"/>
                  <a:gd name="T31" fmla="*/ 136 h 232"/>
                  <a:gd name="T32" fmla="*/ 329 w 331"/>
                  <a:gd name="T33" fmla="*/ 155 h 232"/>
                  <a:gd name="T34" fmla="*/ 319 w 331"/>
                  <a:gd name="T35" fmla="*/ 175 h 232"/>
                  <a:gd name="T36" fmla="*/ 302 w 331"/>
                  <a:gd name="T37" fmla="*/ 192 h 232"/>
                  <a:gd name="T38" fmla="*/ 280 w 331"/>
                  <a:gd name="T39" fmla="*/ 208 h 232"/>
                  <a:gd name="T40" fmla="*/ 255 w 331"/>
                  <a:gd name="T41" fmla="*/ 218 h 232"/>
                  <a:gd name="T42" fmla="*/ 238 w 331"/>
                  <a:gd name="T43" fmla="*/ 223 h 232"/>
                  <a:gd name="T44" fmla="*/ 218 w 331"/>
                  <a:gd name="T45" fmla="*/ 226 h 232"/>
                  <a:gd name="T46" fmla="*/ 199 w 331"/>
                  <a:gd name="T47" fmla="*/ 229 h 232"/>
                  <a:gd name="T48" fmla="*/ 179 w 331"/>
                  <a:gd name="T49" fmla="*/ 231 h 232"/>
                  <a:gd name="T50" fmla="*/ 167 w 331"/>
                  <a:gd name="T51" fmla="*/ 207 h 232"/>
                  <a:gd name="T52" fmla="*/ 150 w 331"/>
                  <a:gd name="T53" fmla="*/ 159 h 232"/>
                  <a:gd name="T54" fmla="*/ 118 w 331"/>
                  <a:gd name="T55" fmla="*/ 114 h 232"/>
                  <a:gd name="T56" fmla="*/ 76 w 331"/>
                  <a:gd name="T57" fmla="*/ 71 h 232"/>
                  <a:gd name="T58" fmla="*/ 27 w 331"/>
                  <a:gd name="T59" fmla="*/ 30 h 232"/>
                  <a:gd name="T60" fmla="*/ 17 w 331"/>
                  <a:gd name="T61" fmla="*/ 6 h 232"/>
                  <a:gd name="T62" fmla="*/ 57 w 331"/>
                  <a:gd name="T63" fmla="*/ 1 h 232"/>
                  <a:gd name="T64" fmla="*/ 101 w 331"/>
                  <a:gd name="T65" fmla="*/ 0 h 232"/>
                  <a:gd name="T66" fmla="*/ 142 w 331"/>
                  <a:gd name="T67" fmla="*/ 1 h 232"/>
                  <a:gd name="T68" fmla="*/ 179 w 331"/>
                  <a:gd name="T69" fmla="*/ 8 h 232"/>
                  <a:gd name="T70" fmla="*/ 194 w 331"/>
                  <a:gd name="T71" fmla="*/ 13 h 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31" h="232">
                    <a:moveTo>
                      <a:pt x="194" y="13"/>
                    </a:moveTo>
                    <a:lnTo>
                      <a:pt x="204" y="18"/>
                    </a:lnTo>
                    <a:lnTo>
                      <a:pt x="213" y="23"/>
                    </a:lnTo>
                    <a:lnTo>
                      <a:pt x="221" y="30"/>
                    </a:lnTo>
                    <a:lnTo>
                      <a:pt x="226" y="35"/>
                    </a:lnTo>
                    <a:lnTo>
                      <a:pt x="228" y="41"/>
                    </a:lnTo>
                    <a:lnTo>
                      <a:pt x="231" y="48"/>
                    </a:lnTo>
                    <a:lnTo>
                      <a:pt x="231" y="54"/>
                    </a:lnTo>
                    <a:lnTo>
                      <a:pt x="228" y="61"/>
                    </a:lnTo>
                    <a:lnTo>
                      <a:pt x="221" y="66"/>
                    </a:lnTo>
                    <a:lnTo>
                      <a:pt x="213" y="71"/>
                    </a:lnTo>
                    <a:lnTo>
                      <a:pt x="206" y="73"/>
                    </a:lnTo>
                    <a:lnTo>
                      <a:pt x="199" y="75"/>
                    </a:lnTo>
                    <a:lnTo>
                      <a:pt x="191" y="78"/>
                    </a:lnTo>
                    <a:lnTo>
                      <a:pt x="184" y="80"/>
                    </a:lnTo>
                    <a:lnTo>
                      <a:pt x="177" y="81"/>
                    </a:lnTo>
                    <a:lnTo>
                      <a:pt x="169" y="83"/>
                    </a:lnTo>
                    <a:lnTo>
                      <a:pt x="164" y="86"/>
                    </a:lnTo>
                    <a:lnTo>
                      <a:pt x="157" y="88"/>
                    </a:lnTo>
                    <a:lnTo>
                      <a:pt x="155" y="91"/>
                    </a:lnTo>
                    <a:lnTo>
                      <a:pt x="150" y="95"/>
                    </a:lnTo>
                    <a:lnTo>
                      <a:pt x="167" y="97"/>
                    </a:lnTo>
                    <a:lnTo>
                      <a:pt x="187" y="97"/>
                    </a:lnTo>
                    <a:lnTo>
                      <a:pt x="206" y="96"/>
                    </a:lnTo>
                    <a:lnTo>
                      <a:pt x="228" y="95"/>
                    </a:lnTo>
                    <a:lnTo>
                      <a:pt x="250" y="95"/>
                    </a:lnTo>
                    <a:lnTo>
                      <a:pt x="270" y="95"/>
                    </a:lnTo>
                    <a:lnTo>
                      <a:pt x="289" y="98"/>
                    </a:lnTo>
                    <a:lnTo>
                      <a:pt x="307" y="103"/>
                    </a:lnTo>
                    <a:lnTo>
                      <a:pt x="319" y="112"/>
                    </a:lnTo>
                    <a:lnTo>
                      <a:pt x="326" y="125"/>
                    </a:lnTo>
                    <a:lnTo>
                      <a:pt x="331" y="136"/>
                    </a:lnTo>
                    <a:lnTo>
                      <a:pt x="331" y="146"/>
                    </a:lnTo>
                    <a:lnTo>
                      <a:pt x="329" y="155"/>
                    </a:lnTo>
                    <a:lnTo>
                      <a:pt x="326" y="166"/>
                    </a:lnTo>
                    <a:lnTo>
                      <a:pt x="319" y="175"/>
                    </a:lnTo>
                    <a:lnTo>
                      <a:pt x="312" y="183"/>
                    </a:lnTo>
                    <a:lnTo>
                      <a:pt x="302" y="192"/>
                    </a:lnTo>
                    <a:lnTo>
                      <a:pt x="292" y="200"/>
                    </a:lnTo>
                    <a:lnTo>
                      <a:pt x="280" y="208"/>
                    </a:lnTo>
                    <a:lnTo>
                      <a:pt x="265" y="215"/>
                    </a:lnTo>
                    <a:lnTo>
                      <a:pt x="255" y="218"/>
                    </a:lnTo>
                    <a:lnTo>
                      <a:pt x="248" y="222"/>
                    </a:lnTo>
                    <a:lnTo>
                      <a:pt x="238" y="223"/>
                    </a:lnTo>
                    <a:lnTo>
                      <a:pt x="228" y="225"/>
                    </a:lnTo>
                    <a:lnTo>
                      <a:pt x="218" y="226"/>
                    </a:lnTo>
                    <a:lnTo>
                      <a:pt x="209" y="227"/>
                    </a:lnTo>
                    <a:lnTo>
                      <a:pt x="199" y="229"/>
                    </a:lnTo>
                    <a:lnTo>
                      <a:pt x="189" y="230"/>
                    </a:lnTo>
                    <a:lnTo>
                      <a:pt x="179" y="231"/>
                    </a:lnTo>
                    <a:lnTo>
                      <a:pt x="169" y="232"/>
                    </a:lnTo>
                    <a:lnTo>
                      <a:pt x="167" y="207"/>
                    </a:lnTo>
                    <a:lnTo>
                      <a:pt x="160" y="183"/>
                    </a:lnTo>
                    <a:lnTo>
                      <a:pt x="150" y="159"/>
                    </a:lnTo>
                    <a:lnTo>
                      <a:pt x="135" y="136"/>
                    </a:lnTo>
                    <a:lnTo>
                      <a:pt x="118" y="114"/>
                    </a:lnTo>
                    <a:lnTo>
                      <a:pt x="98" y="93"/>
                    </a:lnTo>
                    <a:lnTo>
                      <a:pt x="76" y="71"/>
                    </a:lnTo>
                    <a:lnTo>
                      <a:pt x="52" y="50"/>
                    </a:lnTo>
                    <a:lnTo>
                      <a:pt x="27" y="30"/>
                    </a:lnTo>
                    <a:lnTo>
                      <a:pt x="0" y="9"/>
                    </a:lnTo>
                    <a:lnTo>
                      <a:pt x="17" y="6"/>
                    </a:lnTo>
                    <a:lnTo>
                      <a:pt x="37" y="3"/>
                    </a:lnTo>
                    <a:lnTo>
                      <a:pt x="57" y="1"/>
                    </a:lnTo>
                    <a:lnTo>
                      <a:pt x="79" y="0"/>
                    </a:lnTo>
                    <a:lnTo>
                      <a:pt x="101" y="0"/>
                    </a:lnTo>
                    <a:lnTo>
                      <a:pt x="120" y="0"/>
                    </a:lnTo>
                    <a:lnTo>
                      <a:pt x="142" y="1"/>
                    </a:lnTo>
                    <a:lnTo>
                      <a:pt x="162" y="5"/>
                    </a:lnTo>
                    <a:lnTo>
                      <a:pt x="179" y="8"/>
                    </a:lnTo>
                    <a:lnTo>
                      <a:pt x="194" y="13"/>
                    </a:lnTo>
                    <a:lnTo>
                      <a:pt x="194" y="13"/>
                    </a:ln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485" name="Freeform 29"/>
              <p:cNvSpPr>
                <a:spLocks/>
              </p:cNvSpPr>
              <p:nvPr/>
            </p:nvSpPr>
            <p:spPr bwMode="auto">
              <a:xfrm>
                <a:off x="2405" y="362"/>
                <a:ext cx="1095" cy="609"/>
              </a:xfrm>
              <a:custGeom>
                <a:avLst/>
                <a:gdLst>
                  <a:gd name="T0" fmla="*/ 1059 w 1095"/>
                  <a:gd name="T1" fmla="*/ 118 h 609"/>
                  <a:gd name="T2" fmla="*/ 1095 w 1095"/>
                  <a:gd name="T3" fmla="*/ 205 h 609"/>
                  <a:gd name="T4" fmla="*/ 1078 w 1095"/>
                  <a:gd name="T5" fmla="*/ 293 h 609"/>
                  <a:gd name="T6" fmla="*/ 1022 w 1095"/>
                  <a:gd name="T7" fmla="*/ 379 h 609"/>
                  <a:gd name="T8" fmla="*/ 943 w 1095"/>
                  <a:gd name="T9" fmla="*/ 460 h 609"/>
                  <a:gd name="T10" fmla="*/ 870 w 1095"/>
                  <a:gd name="T11" fmla="*/ 516 h 609"/>
                  <a:gd name="T12" fmla="*/ 796 w 1095"/>
                  <a:gd name="T13" fmla="*/ 552 h 609"/>
                  <a:gd name="T14" fmla="*/ 713 w 1095"/>
                  <a:gd name="T15" fmla="*/ 582 h 609"/>
                  <a:gd name="T16" fmla="*/ 622 w 1095"/>
                  <a:gd name="T17" fmla="*/ 603 h 609"/>
                  <a:gd name="T18" fmla="*/ 522 w 1095"/>
                  <a:gd name="T19" fmla="*/ 609 h 609"/>
                  <a:gd name="T20" fmla="*/ 402 w 1095"/>
                  <a:gd name="T21" fmla="*/ 596 h 609"/>
                  <a:gd name="T22" fmla="*/ 284 w 1095"/>
                  <a:gd name="T23" fmla="*/ 568 h 609"/>
                  <a:gd name="T24" fmla="*/ 184 w 1095"/>
                  <a:gd name="T25" fmla="*/ 524 h 609"/>
                  <a:gd name="T26" fmla="*/ 103 w 1095"/>
                  <a:gd name="T27" fmla="*/ 473 h 609"/>
                  <a:gd name="T28" fmla="*/ 41 w 1095"/>
                  <a:gd name="T29" fmla="*/ 417 h 609"/>
                  <a:gd name="T30" fmla="*/ 5 w 1095"/>
                  <a:gd name="T31" fmla="*/ 355 h 609"/>
                  <a:gd name="T32" fmla="*/ 0 w 1095"/>
                  <a:gd name="T33" fmla="*/ 292 h 609"/>
                  <a:gd name="T34" fmla="*/ 17 w 1095"/>
                  <a:gd name="T35" fmla="*/ 230 h 609"/>
                  <a:gd name="T36" fmla="*/ 54 w 1095"/>
                  <a:gd name="T37" fmla="*/ 171 h 609"/>
                  <a:gd name="T38" fmla="*/ 100 w 1095"/>
                  <a:gd name="T39" fmla="*/ 115 h 609"/>
                  <a:gd name="T40" fmla="*/ 139 w 1095"/>
                  <a:gd name="T41" fmla="*/ 84 h 609"/>
                  <a:gd name="T42" fmla="*/ 166 w 1095"/>
                  <a:gd name="T43" fmla="*/ 78 h 609"/>
                  <a:gd name="T44" fmla="*/ 191 w 1095"/>
                  <a:gd name="T45" fmla="*/ 73 h 609"/>
                  <a:gd name="T46" fmla="*/ 215 w 1095"/>
                  <a:gd name="T47" fmla="*/ 70 h 609"/>
                  <a:gd name="T48" fmla="*/ 242 w 1095"/>
                  <a:gd name="T49" fmla="*/ 73 h 609"/>
                  <a:gd name="T50" fmla="*/ 247 w 1095"/>
                  <a:gd name="T51" fmla="*/ 76 h 609"/>
                  <a:gd name="T52" fmla="*/ 230 w 1095"/>
                  <a:gd name="T53" fmla="*/ 80 h 609"/>
                  <a:gd name="T54" fmla="*/ 215 w 1095"/>
                  <a:gd name="T55" fmla="*/ 85 h 609"/>
                  <a:gd name="T56" fmla="*/ 201 w 1095"/>
                  <a:gd name="T57" fmla="*/ 92 h 609"/>
                  <a:gd name="T58" fmla="*/ 189 w 1095"/>
                  <a:gd name="T59" fmla="*/ 100 h 609"/>
                  <a:gd name="T60" fmla="*/ 184 w 1095"/>
                  <a:gd name="T61" fmla="*/ 116 h 609"/>
                  <a:gd name="T62" fmla="*/ 220 w 1095"/>
                  <a:gd name="T63" fmla="*/ 109 h 609"/>
                  <a:gd name="T64" fmla="*/ 262 w 1095"/>
                  <a:gd name="T65" fmla="*/ 100 h 609"/>
                  <a:gd name="T66" fmla="*/ 304 w 1095"/>
                  <a:gd name="T67" fmla="*/ 92 h 609"/>
                  <a:gd name="T68" fmla="*/ 350 w 1095"/>
                  <a:gd name="T69" fmla="*/ 90 h 609"/>
                  <a:gd name="T70" fmla="*/ 397 w 1095"/>
                  <a:gd name="T71" fmla="*/ 96 h 609"/>
                  <a:gd name="T72" fmla="*/ 407 w 1095"/>
                  <a:gd name="T73" fmla="*/ 90 h 609"/>
                  <a:gd name="T74" fmla="*/ 409 w 1095"/>
                  <a:gd name="T75" fmla="*/ 84 h 609"/>
                  <a:gd name="T76" fmla="*/ 407 w 1095"/>
                  <a:gd name="T77" fmla="*/ 78 h 609"/>
                  <a:gd name="T78" fmla="*/ 402 w 1095"/>
                  <a:gd name="T79" fmla="*/ 73 h 609"/>
                  <a:gd name="T80" fmla="*/ 397 w 1095"/>
                  <a:gd name="T81" fmla="*/ 67 h 609"/>
                  <a:gd name="T82" fmla="*/ 392 w 1095"/>
                  <a:gd name="T83" fmla="*/ 67 h 609"/>
                  <a:gd name="T84" fmla="*/ 387 w 1095"/>
                  <a:gd name="T85" fmla="*/ 67 h 609"/>
                  <a:gd name="T86" fmla="*/ 380 w 1095"/>
                  <a:gd name="T87" fmla="*/ 66 h 609"/>
                  <a:gd name="T88" fmla="*/ 375 w 1095"/>
                  <a:gd name="T89" fmla="*/ 65 h 609"/>
                  <a:gd name="T90" fmla="*/ 372 w 1095"/>
                  <a:gd name="T91" fmla="*/ 61 h 609"/>
                  <a:gd name="T92" fmla="*/ 426 w 1095"/>
                  <a:gd name="T93" fmla="*/ 52 h 609"/>
                  <a:gd name="T94" fmla="*/ 537 w 1095"/>
                  <a:gd name="T95" fmla="*/ 42 h 609"/>
                  <a:gd name="T96" fmla="*/ 647 w 1095"/>
                  <a:gd name="T97" fmla="*/ 29 h 609"/>
                  <a:gd name="T98" fmla="*/ 755 w 1095"/>
                  <a:gd name="T99" fmla="*/ 18 h 609"/>
                  <a:gd name="T100" fmla="*/ 865 w 1095"/>
                  <a:gd name="T101" fmla="*/ 6 h 609"/>
                  <a:gd name="T102" fmla="*/ 1015 w 1095"/>
                  <a:gd name="T103" fmla="*/ 75 h 6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95" h="609">
                    <a:moveTo>
                      <a:pt x="1015" y="75"/>
                    </a:moveTo>
                    <a:lnTo>
                      <a:pt x="1059" y="118"/>
                    </a:lnTo>
                    <a:lnTo>
                      <a:pt x="1083" y="162"/>
                    </a:lnTo>
                    <a:lnTo>
                      <a:pt x="1095" y="205"/>
                    </a:lnTo>
                    <a:lnTo>
                      <a:pt x="1091" y="249"/>
                    </a:lnTo>
                    <a:lnTo>
                      <a:pt x="1078" y="293"/>
                    </a:lnTo>
                    <a:lnTo>
                      <a:pt x="1054" y="337"/>
                    </a:lnTo>
                    <a:lnTo>
                      <a:pt x="1022" y="379"/>
                    </a:lnTo>
                    <a:lnTo>
                      <a:pt x="985" y="420"/>
                    </a:lnTo>
                    <a:lnTo>
                      <a:pt x="943" y="460"/>
                    </a:lnTo>
                    <a:lnTo>
                      <a:pt x="902" y="499"/>
                    </a:lnTo>
                    <a:lnTo>
                      <a:pt x="870" y="516"/>
                    </a:lnTo>
                    <a:lnTo>
                      <a:pt x="833" y="534"/>
                    </a:lnTo>
                    <a:lnTo>
                      <a:pt x="796" y="552"/>
                    </a:lnTo>
                    <a:lnTo>
                      <a:pt x="757" y="568"/>
                    </a:lnTo>
                    <a:lnTo>
                      <a:pt x="713" y="582"/>
                    </a:lnTo>
                    <a:lnTo>
                      <a:pt x="669" y="594"/>
                    </a:lnTo>
                    <a:lnTo>
                      <a:pt x="622" y="603"/>
                    </a:lnTo>
                    <a:lnTo>
                      <a:pt x="571" y="609"/>
                    </a:lnTo>
                    <a:lnTo>
                      <a:pt x="522" y="609"/>
                    </a:lnTo>
                    <a:lnTo>
                      <a:pt x="468" y="605"/>
                    </a:lnTo>
                    <a:lnTo>
                      <a:pt x="402" y="596"/>
                    </a:lnTo>
                    <a:lnTo>
                      <a:pt x="340" y="584"/>
                    </a:lnTo>
                    <a:lnTo>
                      <a:pt x="284" y="568"/>
                    </a:lnTo>
                    <a:lnTo>
                      <a:pt x="233" y="547"/>
                    </a:lnTo>
                    <a:lnTo>
                      <a:pt x="184" y="524"/>
                    </a:lnTo>
                    <a:lnTo>
                      <a:pt x="142" y="500"/>
                    </a:lnTo>
                    <a:lnTo>
                      <a:pt x="103" y="473"/>
                    </a:lnTo>
                    <a:lnTo>
                      <a:pt x="71" y="445"/>
                    </a:lnTo>
                    <a:lnTo>
                      <a:pt x="41" y="417"/>
                    </a:lnTo>
                    <a:lnTo>
                      <a:pt x="19" y="387"/>
                    </a:lnTo>
                    <a:lnTo>
                      <a:pt x="5" y="355"/>
                    </a:lnTo>
                    <a:lnTo>
                      <a:pt x="0" y="323"/>
                    </a:lnTo>
                    <a:lnTo>
                      <a:pt x="0" y="292"/>
                    </a:lnTo>
                    <a:lnTo>
                      <a:pt x="5" y="261"/>
                    </a:lnTo>
                    <a:lnTo>
                      <a:pt x="17" y="230"/>
                    </a:lnTo>
                    <a:lnTo>
                      <a:pt x="34" y="201"/>
                    </a:lnTo>
                    <a:lnTo>
                      <a:pt x="54" y="171"/>
                    </a:lnTo>
                    <a:lnTo>
                      <a:pt x="76" y="142"/>
                    </a:lnTo>
                    <a:lnTo>
                      <a:pt x="100" y="115"/>
                    </a:lnTo>
                    <a:lnTo>
                      <a:pt x="125" y="88"/>
                    </a:lnTo>
                    <a:lnTo>
                      <a:pt x="139" y="84"/>
                    </a:lnTo>
                    <a:lnTo>
                      <a:pt x="154" y="82"/>
                    </a:lnTo>
                    <a:lnTo>
                      <a:pt x="166" y="78"/>
                    </a:lnTo>
                    <a:lnTo>
                      <a:pt x="179" y="76"/>
                    </a:lnTo>
                    <a:lnTo>
                      <a:pt x="191" y="73"/>
                    </a:lnTo>
                    <a:lnTo>
                      <a:pt x="203" y="72"/>
                    </a:lnTo>
                    <a:lnTo>
                      <a:pt x="215" y="70"/>
                    </a:lnTo>
                    <a:lnTo>
                      <a:pt x="230" y="70"/>
                    </a:lnTo>
                    <a:lnTo>
                      <a:pt x="242" y="73"/>
                    </a:lnTo>
                    <a:lnTo>
                      <a:pt x="257" y="75"/>
                    </a:lnTo>
                    <a:lnTo>
                      <a:pt x="247" y="76"/>
                    </a:lnTo>
                    <a:lnTo>
                      <a:pt x="240" y="77"/>
                    </a:lnTo>
                    <a:lnTo>
                      <a:pt x="230" y="80"/>
                    </a:lnTo>
                    <a:lnTo>
                      <a:pt x="223" y="82"/>
                    </a:lnTo>
                    <a:lnTo>
                      <a:pt x="215" y="85"/>
                    </a:lnTo>
                    <a:lnTo>
                      <a:pt x="208" y="89"/>
                    </a:lnTo>
                    <a:lnTo>
                      <a:pt x="201" y="92"/>
                    </a:lnTo>
                    <a:lnTo>
                      <a:pt x="196" y="96"/>
                    </a:lnTo>
                    <a:lnTo>
                      <a:pt x="189" y="100"/>
                    </a:lnTo>
                    <a:lnTo>
                      <a:pt x="184" y="102"/>
                    </a:lnTo>
                    <a:lnTo>
                      <a:pt x="184" y="116"/>
                    </a:lnTo>
                    <a:lnTo>
                      <a:pt x="203" y="114"/>
                    </a:lnTo>
                    <a:lnTo>
                      <a:pt x="220" y="109"/>
                    </a:lnTo>
                    <a:lnTo>
                      <a:pt x="242" y="105"/>
                    </a:lnTo>
                    <a:lnTo>
                      <a:pt x="262" y="100"/>
                    </a:lnTo>
                    <a:lnTo>
                      <a:pt x="284" y="96"/>
                    </a:lnTo>
                    <a:lnTo>
                      <a:pt x="304" y="92"/>
                    </a:lnTo>
                    <a:lnTo>
                      <a:pt x="328" y="91"/>
                    </a:lnTo>
                    <a:lnTo>
                      <a:pt x="350" y="90"/>
                    </a:lnTo>
                    <a:lnTo>
                      <a:pt x="375" y="92"/>
                    </a:lnTo>
                    <a:lnTo>
                      <a:pt x="397" y="96"/>
                    </a:lnTo>
                    <a:lnTo>
                      <a:pt x="404" y="93"/>
                    </a:lnTo>
                    <a:lnTo>
                      <a:pt x="407" y="90"/>
                    </a:lnTo>
                    <a:lnTo>
                      <a:pt x="409" y="88"/>
                    </a:lnTo>
                    <a:lnTo>
                      <a:pt x="409" y="84"/>
                    </a:lnTo>
                    <a:lnTo>
                      <a:pt x="409" y="82"/>
                    </a:lnTo>
                    <a:lnTo>
                      <a:pt x="407" y="78"/>
                    </a:lnTo>
                    <a:lnTo>
                      <a:pt x="404" y="76"/>
                    </a:lnTo>
                    <a:lnTo>
                      <a:pt x="402" y="73"/>
                    </a:lnTo>
                    <a:lnTo>
                      <a:pt x="399" y="70"/>
                    </a:lnTo>
                    <a:lnTo>
                      <a:pt x="397" y="67"/>
                    </a:lnTo>
                    <a:lnTo>
                      <a:pt x="394" y="67"/>
                    </a:lnTo>
                    <a:lnTo>
                      <a:pt x="392" y="67"/>
                    </a:lnTo>
                    <a:lnTo>
                      <a:pt x="390" y="67"/>
                    </a:lnTo>
                    <a:lnTo>
                      <a:pt x="387" y="67"/>
                    </a:lnTo>
                    <a:lnTo>
                      <a:pt x="385" y="66"/>
                    </a:lnTo>
                    <a:lnTo>
                      <a:pt x="380" y="66"/>
                    </a:lnTo>
                    <a:lnTo>
                      <a:pt x="377" y="65"/>
                    </a:lnTo>
                    <a:lnTo>
                      <a:pt x="375" y="65"/>
                    </a:lnTo>
                    <a:lnTo>
                      <a:pt x="372" y="64"/>
                    </a:lnTo>
                    <a:lnTo>
                      <a:pt x="372" y="61"/>
                    </a:lnTo>
                    <a:lnTo>
                      <a:pt x="372" y="58"/>
                    </a:lnTo>
                    <a:lnTo>
                      <a:pt x="426" y="52"/>
                    </a:lnTo>
                    <a:lnTo>
                      <a:pt x="483" y="46"/>
                    </a:lnTo>
                    <a:lnTo>
                      <a:pt x="537" y="42"/>
                    </a:lnTo>
                    <a:lnTo>
                      <a:pt x="590" y="36"/>
                    </a:lnTo>
                    <a:lnTo>
                      <a:pt x="647" y="29"/>
                    </a:lnTo>
                    <a:lnTo>
                      <a:pt x="701" y="24"/>
                    </a:lnTo>
                    <a:lnTo>
                      <a:pt x="755" y="18"/>
                    </a:lnTo>
                    <a:lnTo>
                      <a:pt x="811" y="12"/>
                    </a:lnTo>
                    <a:lnTo>
                      <a:pt x="865" y="6"/>
                    </a:lnTo>
                    <a:lnTo>
                      <a:pt x="919" y="0"/>
                    </a:lnTo>
                    <a:lnTo>
                      <a:pt x="1015" y="75"/>
                    </a:lnTo>
                    <a:lnTo>
                      <a:pt x="1015" y="75"/>
                    </a:lnTo>
                    <a:close/>
                  </a:path>
                </a:pathLst>
              </a:custGeom>
              <a:solidFill>
                <a:srgbClr val="E2FFE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486" name="Freeform 30"/>
              <p:cNvSpPr>
                <a:spLocks/>
              </p:cNvSpPr>
              <p:nvPr/>
            </p:nvSpPr>
            <p:spPr bwMode="auto">
              <a:xfrm>
                <a:off x="3049" y="403"/>
                <a:ext cx="238" cy="47"/>
              </a:xfrm>
              <a:custGeom>
                <a:avLst/>
                <a:gdLst>
                  <a:gd name="T0" fmla="*/ 238 w 238"/>
                  <a:gd name="T1" fmla="*/ 34 h 47"/>
                  <a:gd name="T2" fmla="*/ 238 w 238"/>
                  <a:gd name="T3" fmla="*/ 47 h 47"/>
                  <a:gd name="T4" fmla="*/ 216 w 238"/>
                  <a:gd name="T5" fmla="*/ 44 h 47"/>
                  <a:gd name="T6" fmla="*/ 192 w 238"/>
                  <a:gd name="T7" fmla="*/ 41 h 47"/>
                  <a:gd name="T8" fmla="*/ 167 w 238"/>
                  <a:gd name="T9" fmla="*/ 39 h 47"/>
                  <a:gd name="T10" fmla="*/ 143 w 238"/>
                  <a:gd name="T11" fmla="*/ 36 h 47"/>
                  <a:gd name="T12" fmla="*/ 118 w 238"/>
                  <a:gd name="T13" fmla="*/ 35 h 47"/>
                  <a:gd name="T14" fmla="*/ 94 w 238"/>
                  <a:gd name="T15" fmla="*/ 35 h 47"/>
                  <a:gd name="T16" fmla="*/ 69 w 238"/>
                  <a:gd name="T17" fmla="*/ 36 h 47"/>
                  <a:gd name="T18" fmla="*/ 45 w 238"/>
                  <a:gd name="T19" fmla="*/ 37 h 47"/>
                  <a:gd name="T20" fmla="*/ 22 w 238"/>
                  <a:gd name="T21" fmla="*/ 41 h 47"/>
                  <a:gd name="T22" fmla="*/ 0 w 238"/>
                  <a:gd name="T23" fmla="*/ 47 h 47"/>
                  <a:gd name="T24" fmla="*/ 3 w 238"/>
                  <a:gd name="T25" fmla="*/ 40 h 47"/>
                  <a:gd name="T26" fmla="*/ 8 w 238"/>
                  <a:gd name="T27" fmla="*/ 33 h 47"/>
                  <a:gd name="T28" fmla="*/ 15 w 238"/>
                  <a:gd name="T29" fmla="*/ 27 h 47"/>
                  <a:gd name="T30" fmla="*/ 25 w 238"/>
                  <a:gd name="T31" fmla="*/ 23 h 47"/>
                  <a:gd name="T32" fmla="*/ 37 w 238"/>
                  <a:gd name="T33" fmla="*/ 18 h 47"/>
                  <a:gd name="T34" fmla="*/ 49 w 238"/>
                  <a:gd name="T35" fmla="*/ 13 h 47"/>
                  <a:gd name="T36" fmla="*/ 62 w 238"/>
                  <a:gd name="T37" fmla="*/ 10 h 47"/>
                  <a:gd name="T38" fmla="*/ 74 w 238"/>
                  <a:gd name="T39" fmla="*/ 7 h 47"/>
                  <a:gd name="T40" fmla="*/ 89 w 238"/>
                  <a:gd name="T41" fmla="*/ 3 h 47"/>
                  <a:gd name="T42" fmla="*/ 98 w 238"/>
                  <a:gd name="T43" fmla="*/ 0 h 47"/>
                  <a:gd name="T44" fmla="*/ 116 w 238"/>
                  <a:gd name="T45" fmla="*/ 0 h 47"/>
                  <a:gd name="T46" fmla="*/ 133 w 238"/>
                  <a:gd name="T47" fmla="*/ 0 h 47"/>
                  <a:gd name="T48" fmla="*/ 147 w 238"/>
                  <a:gd name="T49" fmla="*/ 1 h 47"/>
                  <a:gd name="T50" fmla="*/ 162 w 238"/>
                  <a:gd name="T51" fmla="*/ 4 h 47"/>
                  <a:gd name="T52" fmla="*/ 177 w 238"/>
                  <a:gd name="T53" fmla="*/ 8 h 47"/>
                  <a:gd name="T54" fmla="*/ 189 w 238"/>
                  <a:gd name="T55" fmla="*/ 12 h 47"/>
                  <a:gd name="T56" fmla="*/ 201 w 238"/>
                  <a:gd name="T57" fmla="*/ 17 h 47"/>
                  <a:gd name="T58" fmla="*/ 214 w 238"/>
                  <a:gd name="T59" fmla="*/ 23 h 47"/>
                  <a:gd name="T60" fmla="*/ 226 w 238"/>
                  <a:gd name="T61" fmla="*/ 28 h 47"/>
                  <a:gd name="T62" fmla="*/ 238 w 238"/>
                  <a:gd name="T63" fmla="*/ 34 h 47"/>
                  <a:gd name="T64" fmla="*/ 238 w 238"/>
                  <a:gd name="T65" fmla="*/ 34 h 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38" h="47">
                    <a:moveTo>
                      <a:pt x="238" y="34"/>
                    </a:moveTo>
                    <a:lnTo>
                      <a:pt x="238" y="47"/>
                    </a:lnTo>
                    <a:lnTo>
                      <a:pt x="216" y="44"/>
                    </a:lnTo>
                    <a:lnTo>
                      <a:pt x="192" y="41"/>
                    </a:lnTo>
                    <a:lnTo>
                      <a:pt x="167" y="39"/>
                    </a:lnTo>
                    <a:lnTo>
                      <a:pt x="143" y="36"/>
                    </a:lnTo>
                    <a:lnTo>
                      <a:pt x="118" y="35"/>
                    </a:lnTo>
                    <a:lnTo>
                      <a:pt x="94" y="35"/>
                    </a:lnTo>
                    <a:lnTo>
                      <a:pt x="69" y="36"/>
                    </a:lnTo>
                    <a:lnTo>
                      <a:pt x="45" y="37"/>
                    </a:lnTo>
                    <a:lnTo>
                      <a:pt x="22" y="41"/>
                    </a:lnTo>
                    <a:lnTo>
                      <a:pt x="0" y="47"/>
                    </a:lnTo>
                    <a:lnTo>
                      <a:pt x="3" y="40"/>
                    </a:lnTo>
                    <a:lnTo>
                      <a:pt x="8" y="33"/>
                    </a:lnTo>
                    <a:lnTo>
                      <a:pt x="15" y="27"/>
                    </a:lnTo>
                    <a:lnTo>
                      <a:pt x="25" y="23"/>
                    </a:lnTo>
                    <a:lnTo>
                      <a:pt x="37" y="18"/>
                    </a:lnTo>
                    <a:lnTo>
                      <a:pt x="49" y="13"/>
                    </a:lnTo>
                    <a:lnTo>
                      <a:pt x="62" y="10"/>
                    </a:lnTo>
                    <a:lnTo>
                      <a:pt x="74" y="7"/>
                    </a:lnTo>
                    <a:lnTo>
                      <a:pt x="89" y="3"/>
                    </a:lnTo>
                    <a:lnTo>
                      <a:pt x="98" y="0"/>
                    </a:lnTo>
                    <a:lnTo>
                      <a:pt x="116" y="0"/>
                    </a:lnTo>
                    <a:lnTo>
                      <a:pt x="133" y="0"/>
                    </a:lnTo>
                    <a:lnTo>
                      <a:pt x="147" y="1"/>
                    </a:lnTo>
                    <a:lnTo>
                      <a:pt x="162" y="4"/>
                    </a:lnTo>
                    <a:lnTo>
                      <a:pt x="177" y="8"/>
                    </a:lnTo>
                    <a:lnTo>
                      <a:pt x="189" y="12"/>
                    </a:lnTo>
                    <a:lnTo>
                      <a:pt x="201" y="17"/>
                    </a:lnTo>
                    <a:lnTo>
                      <a:pt x="214" y="23"/>
                    </a:lnTo>
                    <a:lnTo>
                      <a:pt x="226" y="28"/>
                    </a:lnTo>
                    <a:lnTo>
                      <a:pt x="238" y="34"/>
                    </a:lnTo>
                    <a:lnTo>
                      <a:pt x="238" y="34"/>
                    </a:lnTo>
                    <a:close/>
                  </a:path>
                </a:pathLst>
              </a:custGeom>
              <a:solidFill>
                <a:srgbClr val="0019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487" name="Freeform 31"/>
              <p:cNvSpPr>
                <a:spLocks/>
              </p:cNvSpPr>
              <p:nvPr/>
            </p:nvSpPr>
            <p:spPr bwMode="auto">
              <a:xfrm>
                <a:off x="2201" y="450"/>
                <a:ext cx="285" cy="209"/>
              </a:xfrm>
              <a:custGeom>
                <a:avLst/>
                <a:gdLst>
                  <a:gd name="T0" fmla="*/ 270 w 285"/>
                  <a:gd name="T1" fmla="*/ 19 h 209"/>
                  <a:gd name="T2" fmla="*/ 238 w 285"/>
                  <a:gd name="T3" fmla="*/ 59 h 209"/>
                  <a:gd name="T4" fmla="*/ 209 w 285"/>
                  <a:gd name="T5" fmla="*/ 100 h 209"/>
                  <a:gd name="T6" fmla="*/ 184 w 285"/>
                  <a:gd name="T7" fmla="*/ 141 h 209"/>
                  <a:gd name="T8" fmla="*/ 169 w 285"/>
                  <a:gd name="T9" fmla="*/ 184 h 209"/>
                  <a:gd name="T10" fmla="*/ 157 w 285"/>
                  <a:gd name="T11" fmla="*/ 208 h 209"/>
                  <a:gd name="T12" fmla="*/ 138 w 285"/>
                  <a:gd name="T13" fmla="*/ 209 h 209"/>
                  <a:gd name="T14" fmla="*/ 116 w 285"/>
                  <a:gd name="T15" fmla="*/ 206 h 209"/>
                  <a:gd name="T16" fmla="*/ 93 w 285"/>
                  <a:gd name="T17" fmla="*/ 203 h 209"/>
                  <a:gd name="T18" fmla="*/ 74 w 285"/>
                  <a:gd name="T19" fmla="*/ 198 h 209"/>
                  <a:gd name="T20" fmla="*/ 54 w 285"/>
                  <a:gd name="T21" fmla="*/ 190 h 209"/>
                  <a:gd name="T22" fmla="*/ 42 w 285"/>
                  <a:gd name="T23" fmla="*/ 180 h 209"/>
                  <a:gd name="T24" fmla="*/ 37 w 285"/>
                  <a:gd name="T25" fmla="*/ 168 h 209"/>
                  <a:gd name="T26" fmla="*/ 42 w 285"/>
                  <a:gd name="T27" fmla="*/ 156 h 209"/>
                  <a:gd name="T28" fmla="*/ 54 w 285"/>
                  <a:gd name="T29" fmla="*/ 145 h 209"/>
                  <a:gd name="T30" fmla="*/ 69 w 285"/>
                  <a:gd name="T31" fmla="*/ 136 h 209"/>
                  <a:gd name="T32" fmla="*/ 76 w 285"/>
                  <a:gd name="T33" fmla="*/ 132 h 209"/>
                  <a:gd name="T34" fmla="*/ 89 w 285"/>
                  <a:gd name="T35" fmla="*/ 130 h 209"/>
                  <a:gd name="T36" fmla="*/ 98 w 285"/>
                  <a:gd name="T37" fmla="*/ 128 h 209"/>
                  <a:gd name="T38" fmla="*/ 101 w 285"/>
                  <a:gd name="T39" fmla="*/ 122 h 209"/>
                  <a:gd name="T40" fmla="*/ 89 w 285"/>
                  <a:gd name="T41" fmla="*/ 115 h 209"/>
                  <a:gd name="T42" fmla="*/ 69 w 285"/>
                  <a:gd name="T43" fmla="*/ 114 h 209"/>
                  <a:gd name="T44" fmla="*/ 49 w 285"/>
                  <a:gd name="T45" fmla="*/ 116 h 209"/>
                  <a:gd name="T46" fmla="*/ 32 w 285"/>
                  <a:gd name="T47" fmla="*/ 118 h 209"/>
                  <a:gd name="T48" fmla="*/ 13 w 285"/>
                  <a:gd name="T49" fmla="*/ 117 h 209"/>
                  <a:gd name="T50" fmla="*/ 0 w 285"/>
                  <a:gd name="T51" fmla="*/ 102 h 209"/>
                  <a:gd name="T52" fmla="*/ 8 w 285"/>
                  <a:gd name="T53" fmla="*/ 80 h 209"/>
                  <a:gd name="T54" fmla="*/ 27 w 285"/>
                  <a:gd name="T55" fmla="*/ 56 h 209"/>
                  <a:gd name="T56" fmla="*/ 57 w 285"/>
                  <a:gd name="T57" fmla="*/ 35 h 209"/>
                  <a:gd name="T58" fmla="*/ 93 w 285"/>
                  <a:gd name="T59" fmla="*/ 18 h 209"/>
                  <a:gd name="T60" fmla="*/ 133 w 285"/>
                  <a:gd name="T61" fmla="*/ 10 h 209"/>
                  <a:gd name="T62" fmla="*/ 167 w 285"/>
                  <a:gd name="T63" fmla="*/ 8 h 209"/>
                  <a:gd name="T64" fmla="*/ 201 w 285"/>
                  <a:gd name="T65" fmla="*/ 5 h 209"/>
                  <a:gd name="T66" fmla="*/ 236 w 285"/>
                  <a:gd name="T67" fmla="*/ 3 h 209"/>
                  <a:gd name="T68" fmla="*/ 270 w 285"/>
                  <a:gd name="T69" fmla="*/ 1 h 209"/>
                  <a:gd name="T70" fmla="*/ 285 w 285"/>
                  <a:gd name="T71" fmla="*/ 0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85" h="209">
                    <a:moveTo>
                      <a:pt x="285" y="0"/>
                    </a:moveTo>
                    <a:lnTo>
                      <a:pt x="270" y="19"/>
                    </a:lnTo>
                    <a:lnTo>
                      <a:pt x="253" y="38"/>
                    </a:lnTo>
                    <a:lnTo>
                      <a:pt x="238" y="59"/>
                    </a:lnTo>
                    <a:lnTo>
                      <a:pt x="221" y="80"/>
                    </a:lnTo>
                    <a:lnTo>
                      <a:pt x="209" y="100"/>
                    </a:lnTo>
                    <a:lnTo>
                      <a:pt x="194" y="121"/>
                    </a:lnTo>
                    <a:lnTo>
                      <a:pt x="184" y="141"/>
                    </a:lnTo>
                    <a:lnTo>
                      <a:pt x="174" y="162"/>
                    </a:lnTo>
                    <a:lnTo>
                      <a:pt x="169" y="184"/>
                    </a:lnTo>
                    <a:lnTo>
                      <a:pt x="167" y="205"/>
                    </a:lnTo>
                    <a:lnTo>
                      <a:pt x="157" y="208"/>
                    </a:lnTo>
                    <a:lnTo>
                      <a:pt x="147" y="209"/>
                    </a:lnTo>
                    <a:lnTo>
                      <a:pt x="138" y="209"/>
                    </a:lnTo>
                    <a:lnTo>
                      <a:pt x="125" y="208"/>
                    </a:lnTo>
                    <a:lnTo>
                      <a:pt x="116" y="206"/>
                    </a:lnTo>
                    <a:lnTo>
                      <a:pt x="103" y="205"/>
                    </a:lnTo>
                    <a:lnTo>
                      <a:pt x="93" y="203"/>
                    </a:lnTo>
                    <a:lnTo>
                      <a:pt x="84" y="201"/>
                    </a:lnTo>
                    <a:lnTo>
                      <a:pt x="74" y="198"/>
                    </a:lnTo>
                    <a:lnTo>
                      <a:pt x="64" y="196"/>
                    </a:lnTo>
                    <a:lnTo>
                      <a:pt x="54" y="190"/>
                    </a:lnTo>
                    <a:lnTo>
                      <a:pt x="47" y="185"/>
                    </a:lnTo>
                    <a:lnTo>
                      <a:pt x="42" y="180"/>
                    </a:lnTo>
                    <a:lnTo>
                      <a:pt x="40" y="174"/>
                    </a:lnTo>
                    <a:lnTo>
                      <a:pt x="37" y="168"/>
                    </a:lnTo>
                    <a:lnTo>
                      <a:pt x="40" y="162"/>
                    </a:lnTo>
                    <a:lnTo>
                      <a:pt x="42" y="156"/>
                    </a:lnTo>
                    <a:lnTo>
                      <a:pt x="47" y="150"/>
                    </a:lnTo>
                    <a:lnTo>
                      <a:pt x="54" y="145"/>
                    </a:lnTo>
                    <a:lnTo>
                      <a:pt x="64" y="138"/>
                    </a:lnTo>
                    <a:lnTo>
                      <a:pt x="69" y="136"/>
                    </a:lnTo>
                    <a:lnTo>
                      <a:pt x="71" y="133"/>
                    </a:lnTo>
                    <a:lnTo>
                      <a:pt x="76" y="132"/>
                    </a:lnTo>
                    <a:lnTo>
                      <a:pt x="84" y="131"/>
                    </a:lnTo>
                    <a:lnTo>
                      <a:pt x="89" y="130"/>
                    </a:lnTo>
                    <a:lnTo>
                      <a:pt x="93" y="129"/>
                    </a:lnTo>
                    <a:lnTo>
                      <a:pt x="98" y="128"/>
                    </a:lnTo>
                    <a:lnTo>
                      <a:pt x="101" y="125"/>
                    </a:lnTo>
                    <a:lnTo>
                      <a:pt x="101" y="122"/>
                    </a:lnTo>
                    <a:lnTo>
                      <a:pt x="98" y="117"/>
                    </a:lnTo>
                    <a:lnTo>
                      <a:pt x="89" y="115"/>
                    </a:lnTo>
                    <a:lnTo>
                      <a:pt x="79" y="114"/>
                    </a:lnTo>
                    <a:lnTo>
                      <a:pt x="69" y="114"/>
                    </a:lnTo>
                    <a:lnTo>
                      <a:pt x="59" y="115"/>
                    </a:lnTo>
                    <a:lnTo>
                      <a:pt x="49" y="116"/>
                    </a:lnTo>
                    <a:lnTo>
                      <a:pt x="42" y="118"/>
                    </a:lnTo>
                    <a:lnTo>
                      <a:pt x="32" y="118"/>
                    </a:lnTo>
                    <a:lnTo>
                      <a:pt x="22" y="118"/>
                    </a:lnTo>
                    <a:lnTo>
                      <a:pt x="13" y="117"/>
                    </a:lnTo>
                    <a:lnTo>
                      <a:pt x="3" y="114"/>
                    </a:lnTo>
                    <a:lnTo>
                      <a:pt x="0" y="102"/>
                    </a:lnTo>
                    <a:lnTo>
                      <a:pt x="3" y="91"/>
                    </a:lnTo>
                    <a:lnTo>
                      <a:pt x="8" y="80"/>
                    </a:lnTo>
                    <a:lnTo>
                      <a:pt x="15" y="67"/>
                    </a:lnTo>
                    <a:lnTo>
                      <a:pt x="27" y="56"/>
                    </a:lnTo>
                    <a:lnTo>
                      <a:pt x="40" y="45"/>
                    </a:lnTo>
                    <a:lnTo>
                      <a:pt x="57" y="35"/>
                    </a:lnTo>
                    <a:lnTo>
                      <a:pt x="74" y="26"/>
                    </a:lnTo>
                    <a:lnTo>
                      <a:pt x="93" y="18"/>
                    </a:lnTo>
                    <a:lnTo>
                      <a:pt x="116" y="11"/>
                    </a:lnTo>
                    <a:lnTo>
                      <a:pt x="133" y="10"/>
                    </a:lnTo>
                    <a:lnTo>
                      <a:pt x="150" y="9"/>
                    </a:lnTo>
                    <a:lnTo>
                      <a:pt x="167" y="8"/>
                    </a:lnTo>
                    <a:lnTo>
                      <a:pt x="184" y="6"/>
                    </a:lnTo>
                    <a:lnTo>
                      <a:pt x="201" y="5"/>
                    </a:lnTo>
                    <a:lnTo>
                      <a:pt x="218" y="4"/>
                    </a:lnTo>
                    <a:lnTo>
                      <a:pt x="236" y="3"/>
                    </a:lnTo>
                    <a:lnTo>
                      <a:pt x="253" y="2"/>
                    </a:lnTo>
                    <a:lnTo>
                      <a:pt x="270" y="1"/>
                    </a:lnTo>
                    <a:lnTo>
                      <a:pt x="285" y="0"/>
                    </a:lnTo>
                    <a:lnTo>
                      <a:pt x="285" y="0"/>
                    </a:ln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488" name="Freeform 32"/>
              <p:cNvSpPr>
                <a:spLocks/>
              </p:cNvSpPr>
              <p:nvPr/>
            </p:nvSpPr>
            <p:spPr bwMode="auto">
              <a:xfrm>
                <a:off x="3059" y="478"/>
                <a:ext cx="177" cy="119"/>
              </a:xfrm>
              <a:custGeom>
                <a:avLst/>
                <a:gdLst>
                  <a:gd name="T0" fmla="*/ 177 w 177"/>
                  <a:gd name="T1" fmla="*/ 74 h 119"/>
                  <a:gd name="T2" fmla="*/ 172 w 177"/>
                  <a:gd name="T3" fmla="*/ 79 h 119"/>
                  <a:gd name="T4" fmla="*/ 167 w 177"/>
                  <a:gd name="T5" fmla="*/ 85 h 119"/>
                  <a:gd name="T6" fmla="*/ 160 w 177"/>
                  <a:gd name="T7" fmla="*/ 89 h 119"/>
                  <a:gd name="T8" fmla="*/ 155 w 177"/>
                  <a:gd name="T9" fmla="*/ 95 h 119"/>
                  <a:gd name="T10" fmla="*/ 150 w 177"/>
                  <a:gd name="T11" fmla="*/ 100 h 119"/>
                  <a:gd name="T12" fmla="*/ 142 w 177"/>
                  <a:gd name="T13" fmla="*/ 104 h 119"/>
                  <a:gd name="T14" fmla="*/ 135 w 177"/>
                  <a:gd name="T15" fmla="*/ 109 h 119"/>
                  <a:gd name="T16" fmla="*/ 128 w 177"/>
                  <a:gd name="T17" fmla="*/ 113 h 119"/>
                  <a:gd name="T18" fmla="*/ 115 w 177"/>
                  <a:gd name="T19" fmla="*/ 117 h 119"/>
                  <a:gd name="T20" fmla="*/ 103 w 177"/>
                  <a:gd name="T21" fmla="*/ 119 h 119"/>
                  <a:gd name="T22" fmla="*/ 93 w 177"/>
                  <a:gd name="T23" fmla="*/ 118 h 119"/>
                  <a:gd name="T24" fmla="*/ 81 w 177"/>
                  <a:gd name="T25" fmla="*/ 117 h 119"/>
                  <a:gd name="T26" fmla="*/ 71 w 177"/>
                  <a:gd name="T27" fmla="*/ 114 h 119"/>
                  <a:gd name="T28" fmla="*/ 59 w 177"/>
                  <a:gd name="T29" fmla="*/ 112 h 119"/>
                  <a:gd name="T30" fmla="*/ 49 w 177"/>
                  <a:gd name="T31" fmla="*/ 109 h 119"/>
                  <a:gd name="T32" fmla="*/ 39 w 177"/>
                  <a:gd name="T33" fmla="*/ 104 h 119"/>
                  <a:gd name="T34" fmla="*/ 30 w 177"/>
                  <a:gd name="T35" fmla="*/ 101 h 119"/>
                  <a:gd name="T36" fmla="*/ 22 w 177"/>
                  <a:gd name="T37" fmla="*/ 96 h 119"/>
                  <a:gd name="T38" fmla="*/ 15 w 177"/>
                  <a:gd name="T39" fmla="*/ 92 h 119"/>
                  <a:gd name="T40" fmla="*/ 8 w 177"/>
                  <a:gd name="T41" fmla="*/ 86 h 119"/>
                  <a:gd name="T42" fmla="*/ 5 w 177"/>
                  <a:gd name="T43" fmla="*/ 78 h 119"/>
                  <a:gd name="T44" fmla="*/ 3 w 177"/>
                  <a:gd name="T45" fmla="*/ 69 h 119"/>
                  <a:gd name="T46" fmla="*/ 0 w 177"/>
                  <a:gd name="T47" fmla="*/ 58 h 119"/>
                  <a:gd name="T48" fmla="*/ 0 w 177"/>
                  <a:gd name="T49" fmla="*/ 48 h 119"/>
                  <a:gd name="T50" fmla="*/ 0 w 177"/>
                  <a:gd name="T51" fmla="*/ 38 h 119"/>
                  <a:gd name="T52" fmla="*/ 5 w 177"/>
                  <a:gd name="T53" fmla="*/ 28 h 119"/>
                  <a:gd name="T54" fmla="*/ 12 w 177"/>
                  <a:gd name="T55" fmla="*/ 18 h 119"/>
                  <a:gd name="T56" fmla="*/ 22 w 177"/>
                  <a:gd name="T57" fmla="*/ 10 h 119"/>
                  <a:gd name="T58" fmla="*/ 39 w 177"/>
                  <a:gd name="T59" fmla="*/ 5 h 119"/>
                  <a:gd name="T60" fmla="*/ 59 w 177"/>
                  <a:gd name="T61" fmla="*/ 0 h 119"/>
                  <a:gd name="T62" fmla="*/ 84 w 177"/>
                  <a:gd name="T63" fmla="*/ 2 h 119"/>
                  <a:gd name="T64" fmla="*/ 103 w 177"/>
                  <a:gd name="T65" fmla="*/ 7 h 119"/>
                  <a:gd name="T66" fmla="*/ 120 w 177"/>
                  <a:gd name="T67" fmla="*/ 12 h 119"/>
                  <a:gd name="T68" fmla="*/ 135 w 177"/>
                  <a:gd name="T69" fmla="*/ 18 h 119"/>
                  <a:gd name="T70" fmla="*/ 145 w 177"/>
                  <a:gd name="T71" fmla="*/ 26 h 119"/>
                  <a:gd name="T72" fmla="*/ 155 w 177"/>
                  <a:gd name="T73" fmla="*/ 36 h 119"/>
                  <a:gd name="T74" fmla="*/ 162 w 177"/>
                  <a:gd name="T75" fmla="*/ 45 h 119"/>
                  <a:gd name="T76" fmla="*/ 167 w 177"/>
                  <a:gd name="T77" fmla="*/ 55 h 119"/>
                  <a:gd name="T78" fmla="*/ 172 w 177"/>
                  <a:gd name="T79" fmla="*/ 64 h 119"/>
                  <a:gd name="T80" fmla="*/ 177 w 177"/>
                  <a:gd name="T81" fmla="*/ 74 h 119"/>
                  <a:gd name="T82" fmla="*/ 177 w 177"/>
                  <a:gd name="T83" fmla="*/ 74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77" h="119">
                    <a:moveTo>
                      <a:pt x="177" y="74"/>
                    </a:moveTo>
                    <a:lnTo>
                      <a:pt x="172" y="79"/>
                    </a:lnTo>
                    <a:lnTo>
                      <a:pt x="167" y="85"/>
                    </a:lnTo>
                    <a:lnTo>
                      <a:pt x="160" y="89"/>
                    </a:lnTo>
                    <a:lnTo>
                      <a:pt x="155" y="95"/>
                    </a:lnTo>
                    <a:lnTo>
                      <a:pt x="150" y="100"/>
                    </a:lnTo>
                    <a:lnTo>
                      <a:pt x="142" y="104"/>
                    </a:lnTo>
                    <a:lnTo>
                      <a:pt x="135" y="109"/>
                    </a:lnTo>
                    <a:lnTo>
                      <a:pt x="128" y="113"/>
                    </a:lnTo>
                    <a:lnTo>
                      <a:pt x="115" y="117"/>
                    </a:lnTo>
                    <a:lnTo>
                      <a:pt x="103" y="119"/>
                    </a:lnTo>
                    <a:lnTo>
                      <a:pt x="93" y="118"/>
                    </a:lnTo>
                    <a:lnTo>
                      <a:pt x="81" y="117"/>
                    </a:lnTo>
                    <a:lnTo>
                      <a:pt x="71" y="114"/>
                    </a:lnTo>
                    <a:lnTo>
                      <a:pt x="59" y="112"/>
                    </a:lnTo>
                    <a:lnTo>
                      <a:pt x="49" y="109"/>
                    </a:lnTo>
                    <a:lnTo>
                      <a:pt x="39" y="104"/>
                    </a:lnTo>
                    <a:lnTo>
                      <a:pt x="30" y="101"/>
                    </a:lnTo>
                    <a:lnTo>
                      <a:pt x="22" y="96"/>
                    </a:lnTo>
                    <a:lnTo>
                      <a:pt x="15" y="92"/>
                    </a:lnTo>
                    <a:lnTo>
                      <a:pt x="8" y="86"/>
                    </a:lnTo>
                    <a:lnTo>
                      <a:pt x="5" y="78"/>
                    </a:lnTo>
                    <a:lnTo>
                      <a:pt x="3" y="69"/>
                    </a:lnTo>
                    <a:lnTo>
                      <a:pt x="0" y="58"/>
                    </a:lnTo>
                    <a:lnTo>
                      <a:pt x="0" y="48"/>
                    </a:lnTo>
                    <a:lnTo>
                      <a:pt x="0" y="38"/>
                    </a:lnTo>
                    <a:lnTo>
                      <a:pt x="5" y="28"/>
                    </a:lnTo>
                    <a:lnTo>
                      <a:pt x="12" y="18"/>
                    </a:lnTo>
                    <a:lnTo>
                      <a:pt x="22" y="10"/>
                    </a:lnTo>
                    <a:lnTo>
                      <a:pt x="39" y="5"/>
                    </a:lnTo>
                    <a:lnTo>
                      <a:pt x="59" y="0"/>
                    </a:lnTo>
                    <a:lnTo>
                      <a:pt x="84" y="2"/>
                    </a:lnTo>
                    <a:lnTo>
                      <a:pt x="103" y="7"/>
                    </a:lnTo>
                    <a:lnTo>
                      <a:pt x="120" y="12"/>
                    </a:lnTo>
                    <a:lnTo>
                      <a:pt x="135" y="18"/>
                    </a:lnTo>
                    <a:lnTo>
                      <a:pt x="145" y="26"/>
                    </a:lnTo>
                    <a:lnTo>
                      <a:pt x="155" y="36"/>
                    </a:lnTo>
                    <a:lnTo>
                      <a:pt x="162" y="45"/>
                    </a:lnTo>
                    <a:lnTo>
                      <a:pt x="167" y="55"/>
                    </a:lnTo>
                    <a:lnTo>
                      <a:pt x="172" y="64"/>
                    </a:lnTo>
                    <a:lnTo>
                      <a:pt x="177" y="74"/>
                    </a:lnTo>
                    <a:lnTo>
                      <a:pt x="177" y="74"/>
                    </a:lnTo>
                    <a:close/>
                  </a:path>
                </a:pathLst>
              </a:custGeom>
              <a:solidFill>
                <a:srgbClr val="0019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489" name="Freeform 33"/>
              <p:cNvSpPr>
                <a:spLocks/>
              </p:cNvSpPr>
              <p:nvPr/>
            </p:nvSpPr>
            <p:spPr bwMode="auto">
              <a:xfrm>
                <a:off x="2618" y="498"/>
                <a:ext cx="169" cy="117"/>
              </a:xfrm>
              <a:custGeom>
                <a:avLst/>
                <a:gdLst>
                  <a:gd name="T0" fmla="*/ 167 w 169"/>
                  <a:gd name="T1" fmla="*/ 25 h 117"/>
                  <a:gd name="T2" fmla="*/ 169 w 169"/>
                  <a:gd name="T3" fmla="*/ 36 h 117"/>
                  <a:gd name="T4" fmla="*/ 169 w 169"/>
                  <a:gd name="T5" fmla="*/ 46 h 117"/>
                  <a:gd name="T6" fmla="*/ 167 w 169"/>
                  <a:gd name="T7" fmla="*/ 58 h 117"/>
                  <a:gd name="T8" fmla="*/ 164 w 169"/>
                  <a:gd name="T9" fmla="*/ 68 h 117"/>
                  <a:gd name="T10" fmla="*/ 159 w 169"/>
                  <a:gd name="T11" fmla="*/ 77 h 117"/>
                  <a:gd name="T12" fmla="*/ 154 w 169"/>
                  <a:gd name="T13" fmla="*/ 88 h 117"/>
                  <a:gd name="T14" fmla="*/ 145 w 169"/>
                  <a:gd name="T15" fmla="*/ 96 h 117"/>
                  <a:gd name="T16" fmla="*/ 132 w 169"/>
                  <a:gd name="T17" fmla="*/ 104 h 117"/>
                  <a:gd name="T18" fmla="*/ 115 w 169"/>
                  <a:gd name="T19" fmla="*/ 110 h 117"/>
                  <a:gd name="T20" fmla="*/ 96 w 169"/>
                  <a:gd name="T21" fmla="*/ 116 h 117"/>
                  <a:gd name="T22" fmla="*/ 83 w 169"/>
                  <a:gd name="T23" fmla="*/ 117 h 117"/>
                  <a:gd name="T24" fmla="*/ 71 w 169"/>
                  <a:gd name="T25" fmla="*/ 116 h 117"/>
                  <a:gd name="T26" fmla="*/ 59 w 169"/>
                  <a:gd name="T27" fmla="*/ 115 h 117"/>
                  <a:gd name="T28" fmla="*/ 52 w 169"/>
                  <a:gd name="T29" fmla="*/ 112 h 117"/>
                  <a:gd name="T30" fmla="*/ 42 w 169"/>
                  <a:gd name="T31" fmla="*/ 108 h 117"/>
                  <a:gd name="T32" fmla="*/ 37 w 169"/>
                  <a:gd name="T33" fmla="*/ 105 h 117"/>
                  <a:gd name="T34" fmla="*/ 29 w 169"/>
                  <a:gd name="T35" fmla="*/ 100 h 117"/>
                  <a:gd name="T36" fmla="*/ 22 w 169"/>
                  <a:gd name="T37" fmla="*/ 96 h 117"/>
                  <a:gd name="T38" fmla="*/ 15 w 169"/>
                  <a:gd name="T39" fmla="*/ 91 h 117"/>
                  <a:gd name="T40" fmla="*/ 7 w 169"/>
                  <a:gd name="T41" fmla="*/ 86 h 117"/>
                  <a:gd name="T42" fmla="*/ 5 w 169"/>
                  <a:gd name="T43" fmla="*/ 80 h 117"/>
                  <a:gd name="T44" fmla="*/ 0 w 169"/>
                  <a:gd name="T45" fmla="*/ 72 h 117"/>
                  <a:gd name="T46" fmla="*/ 0 w 169"/>
                  <a:gd name="T47" fmla="*/ 64 h 117"/>
                  <a:gd name="T48" fmla="*/ 0 w 169"/>
                  <a:gd name="T49" fmla="*/ 56 h 117"/>
                  <a:gd name="T50" fmla="*/ 2 w 169"/>
                  <a:gd name="T51" fmla="*/ 48 h 117"/>
                  <a:gd name="T52" fmla="*/ 5 w 169"/>
                  <a:gd name="T53" fmla="*/ 41 h 117"/>
                  <a:gd name="T54" fmla="*/ 10 w 169"/>
                  <a:gd name="T55" fmla="*/ 33 h 117"/>
                  <a:gd name="T56" fmla="*/ 17 w 169"/>
                  <a:gd name="T57" fmla="*/ 26 h 117"/>
                  <a:gd name="T58" fmla="*/ 25 w 169"/>
                  <a:gd name="T59" fmla="*/ 19 h 117"/>
                  <a:gd name="T60" fmla="*/ 34 w 169"/>
                  <a:gd name="T61" fmla="*/ 13 h 117"/>
                  <a:gd name="T62" fmla="*/ 49 w 169"/>
                  <a:gd name="T63" fmla="*/ 8 h 117"/>
                  <a:gd name="T64" fmla="*/ 64 w 169"/>
                  <a:gd name="T65" fmla="*/ 4 h 117"/>
                  <a:gd name="T66" fmla="*/ 78 w 169"/>
                  <a:gd name="T67" fmla="*/ 1 h 117"/>
                  <a:gd name="T68" fmla="*/ 93 w 169"/>
                  <a:gd name="T69" fmla="*/ 0 h 117"/>
                  <a:gd name="T70" fmla="*/ 108 w 169"/>
                  <a:gd name="T71" fmla="*/ 1 h 117"/>
                  <a:gd name="T72" fmla="*/ 123 w 169"/>
                  <a:gd name="T73" fmla="*/ 3 h 117"/>
                  <a:gd name="T74" fmla="*/ 137 w 169"/>
                  <a:gd name="T75" fmla="*/ 5 h 117"/>
                  <a:gd name="T76" fmla="*/ 150 w 169"/>
                  <a:gd name="T77" fmla="*/ 11 h 117"/>
                  <a:gd name="T78" fmla="*/ 159 w 169"/>
                  <a:gd name="T79" fmla="*/ 17 h 117"/>
                  <a:gd name="T80" fmla="*/ 167 w 169"/>
                  <a:gd name="T81" fmla="*/ 25 h 117"/>
                  <a:gd name="T82" fmla="*/ 167 w 169"/>
                  <a:gd name="T83" fmla="*/ 25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69" h="117">
                    <a:moveTo>
                      <a:pt x="167" y="25"/>
                    </a:moveTo>
                    <a:lnTo>
                      <a:pt x="169" y="36"/>
                    </a:lnTo>
                    <a:lnTo>
                      <a:pt x="169" y="46"/>
                    </a:lnTo>
                    <a:lnTo>
                      <a:pt x="167" y="58"/>
                    </a:lnTo>
                    <a:lnTo>
                      <a:pt x="164" y="68"/>
                    </a:lnTo>
                    <a:lnTo>
                      <a:pt x="159" y="77"/>
                    </a:lnTo>
                    <a:lnTo>
                      <a:pt x="154" y="88"/>
                    </a:lnTo>
                    <a:lnTo>
                      <a:pt x="145" y="96"/>
                    </a:lnTo>
                    <a:lnTo>
                      <a:pt x="132" y="104"/>
                    </a:lnTo>
                    <a:lnTo>
                      <a:pt x="115" y="110"/>
                    </a:lnTo>
                    <a:lnTo>
                      <a:pt x="96" y="116"/>
                    </a:lnTo>
                    <a:lnTo>
                      <a:pt x="83" y="117"/>
                    </a:lnTo>
                    <a:lnTo>
                      <a:pt x="71" y="116"/>
                    </a:lnTo>
                    <a:lnTo>
                      <a:pt x="59" y="115"/>
                    </a:lnTo>
                    <a:lnTo>
                      <a:pt x="52" y="112"/>
                    </a:lnTo>
                    <a:lnTo>
                      <a:pt x="42" y="108"/>
                    </a:lnTo>
                    <a:lnTo>
                      <a:pt x="37" y="105"/>
                    </a:lnTo>
                    <a:lnTo>
                      <a:pt x="29" y="100"/>
                    </a:lnTo>
                    <a:lnTo>
                      <a:pt x="22" y="96"/>
                    </a:lnTo>
                    <a:lnTo>
                      <a:pt x="15" y="91"/>
                    </a:lnTo>
                    <a:lnTo>
                      <a:pt x="7" y="86"/>
                    </a:lnTo>
                    <a:lnTo>
                      <a:pt x="5" y="80"/>
                    </a:lnTo>
                    <a:lnTo>
                      <a:pt x="0" y="72"/>
                    </a:lnTo>
                    <a:lnTo>
                      <a:pt x="0" y="64"/>
                    </a:lnTo>
                    <a:lnTo>
                      <a:pt x="0" y="56"/>
                    </a:lnTo>
                    <a:lnTo>
                      <a:pt x="2" y="48"/>
                    </a:lnTo>
                    <a:lnTo>
                      <a:pt x="5" y="41"/>
                    </a:lnTo>
                    <a:lnTo>
                      <a:pt x="10" y="33"/>
                    </a:lnTo>
                    <a:lnTo>
                      <a:pt x="17" y="26"/>
                    </a:lnTo>
                    <a:lnTo>
                      <a:pt x="25" y="19"/>
                    </a:lnTo>
                    <a:lnTo>
                      <a:pt x="34" y="13"/>
                    </a:lnTo>
                    <a:lnTo>
                      <a:pt x="49" y="8"/>
                    </a:lnTo>
                    <a:lnTo>
                      <a:pt x="64" y="4"/>
                    </a:lnTo>
                    <a:lnTo>
                      <a:pt x="78" y="1"/>
                    </a:lnTo>
                    <a:lnTo>
                      <a:pt x="93" y="0"/>
                    </a:lnTo>
                    <a:lnTo>
                      <a:pt x="108" y="1"/>
                    </a:lnTo>
                    <a:lnTo>
                      <a:pt x="123" y="3"/>
                    </a:lnTo>
                    <a:lnTo>
                      <a:pt x="137" y="5"/>
                    </a:lnTo>
                    <a:lnTo>
                      <a:pt x="150" y="11"/>
                    </a:lnTo>
                    <a:lnTo>
                      <a:pt x="159" y="17"/>
                    </a:lnTo>
                    <a:lnTo>
                      <a:pt x="167" y="25"/>
                    </a:lnTo>
                    <a:lnTo>
                      <a:pt x="167" y="25"/>
                    </a:lnTo>
                    <a:close/>
                  </a:path>
                </a:pathLst>
              </a:custGeom>
              <a:solidFill>
                <a:srgbClr val="0019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490" name="Freeform 34"/>
              <p:cNvSpPr>
                <a:spLocks/>
              </p:cNvSpPr>
              <p:nvPr/>
            </p:nvSpPr>
            <p:spPr bwMode="auto">
              <a:xfrm>
                <a:off x="3074" y="494"/>
                <a:ext cx="132" cy="88"/>
              </a:xfrm>
              <a:custGeom>
                <a:avLst/>
                <a:gdLst>
                  <a:gd name="T0" fmla="*/ 132 w 132"/>
                  <a:gd name="T1" fmla="*/ 53 h 88"/>
                  <a:gd name="T2" fmla="*/ 130 w 132"/>
                  <a:gd name="T3" fmla="*/ 56 h 88"/>
                  <a:gd name="T4" fmla="*/ 127 w 132"/>
                  <a:gd name="T5" fmla="*/ 60 h 88"/>
                  <a:gd name="T6" fmla="*/ 125 w 132"/>
                  <a:gd name="T7" fmla="*/ 63 h 88"/>
                  <a:gd name="T8" fmla="*/ 125 w 132"/>
                  <a:gd name="T9" fmla="*/ 68 h 88"/>
                  <a:gd name="T10" fmla="*/ 122 w 132"/>
                  <a:gd name="T11" fmla="*/ 71 h 88"/>
                  <a:gd name="T12" fmla="*/ 122 w 132"/>
                  <a:gd name="T13" fmla="*/ 74 h 88"/>
                  <a:gd name="T14" fmla="*/ 120 w 132"/>
                  <a:gd name="T15" fmla="*/ 78 h 88"/>
                  <a:gd name="T16" fmla="*/ 115 w 132"/>
                  <a:gd name="T17" fmla="*/ 81 h 88"/>
                  <a:gd name="T18" fmla="*/ 108 w 132"/>
                  <a:gd name="T19" fmla="*/ 85 h 88"/>
                  <a:gd name="T20" fmla="*/ 100 w 132"/>
                  <a:gd name="T21" fmla="*/ 87 h 88"/>
                  <a:gd name="T22" fmla="*/ 83 w 132"/>
                  <a:gd name="T23" fmla="*/ 88 h 88"/>
                  <a:gd name="T24" fmla="*/ 69 w 132"/>
                  <a:gd name="T25" fmla="*/ 87 h 88"/>
                  <a:gd name="T26" fmla="*/ 54 w 132"/>
                  <a:gd name="T27" fmla="*/ 85 h 88"/>
                  <a:gd name="T28" fmla="*/ 44 w 132"/>
                  <a:gd name="T29" fmla="*/ 80 h 88"/>
                  <a:gd name="T30" fmla="*/ 32 w 132"/>
                  <a:gd name="T31" fmla="*/ 76 h 88"/>
                  <a:gd name="T32" fmla="*/ 24 w 132"/>
                  <a:gd name="T33" fmla="*/ 70 h 88"/>
                  <a:gd name="T34" fmla="*/ 17 w 132"/>
                  <a:gd name="T35" fmla="*/ 64 h 88"/>
                  <a:gd name="T36" fmla="*/ 10 w 132"/>
                  <a:gd name="T37" fmla="*/ 58 h 88"/>
                  <a:gd name="T38" fmla="*/ 5 w 132"/>
                  <a:gd name="T39" fmla="*/ 53 h 88"/>
                  <a:gd name="T40" fmla="*/ 0 w 132"/>
                  <a:gd name="T41" fmla="*/ 46 h 88"/>
                  <a:gd name="T42" fmla="*/ 29 w 132"/>
                  <a:gd name="T43" fmla="*/ 0 h 88"/>
                  <a:gd name="T44" fmla="*/ 51 w 132"/>
                  <a:gd name="T45" fmla="*/ 0 h 88"/>
                  <a:gd name="T46" fmla="*/ 69 w 132"/>
                  <a:gd name="T47" fmla="*/ 1 h 88"/>
                  <a:gd name="T48" fmla="*/ 83 w 132"/>
                  <a:gd name="T49" fmla="*/ 5 h 88"/>
                  <a:gd name="T50" fmla="*/ 93 w 132"/>
                  <a:gd name="T51" fmla="*/ 9 h 88"/>
                  <a:gd name="T52" fmla="*/ 103 w 132"/>
                  <a:gd name="T53" fmla="*/ 16 h 88"/>
                  <a:gd name="T54" fmla="*/ 113 w 132"/>
                  <a:gd name="T55" fmla="*/ 22 h 88"/>
                  <a:gd name="T56" fmla="*/ 118 w 132"/>
                  <a:gd name="T57" fmla="*/ 30 h 88"/>
                  <a:gd name="T58" fmla="*/ 125 w 132"/>
                  <a:gd name="T59" fmla="*/ 38 h 88"/>
                  <a:gd name="T60" fmla="*/ 130 w 132"/>
                  <a:gd name="T61" fmla="*/ 46 h 88"/>
                  <a:gd name="T62" fmla="*/ 132 w 132"/>
                  <a:gd name="T63" fmla="*/ 53 h 88"/>
                  <a:gd name="T64" fmla="*/ 132 w 132"/>
                  <a:gd name="T65" fmla="*/ 53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32" h="88">
                    <a:moveTo>
                      <a:pt x="132" y="53"/>
                    </a:moveTo>
                    <a:lnTo>
                      <a:pt x="130" y="56"/>
                    </a:lnTo>
                    <a:lnTo>
                      <a:pt x="127" y="60"/>
                    </a:lnTo>
                    <a:lnTo>
                      <a:pt x="125" y="63"/>
                    </a:lnTo>
                    <a:lnTo>
                      <a:pt x="125" y="68"/>
                    </a:lnTo>
                    <a:lnTo>
                      <a:pt x="122" y="71"/>
                    </a:lnTo>
                    <a:lnTo>
                      <a:pt x="122" y="74"/>
                    </a:lnTo>
                    <a:lnTo>
                      <a:pt x="120" y="78"/>
                    </a:lnTo>
                    <a:lnTo>
                      <a:pt x="115" y="81"/>
                    </a:lnTo>
                    <a:lnTo>
                      <a:pt x="108" y="85"/>
                    </a:lnTo>
                    <a:lnTo>
                      <a:pt x="100" y="87"/>
                    </a:lnTo>
                    <a:lnTo>
                      <a:pt x="83" y="88"/>
                    </a:lnTo>
                    <a:lnTo>
                      <a:pt x="69" y="87"/>
                    </a:lnTo>
                    <a:lnTo>
                      <a:pt x="54" y="85"/>
                    </a:lnTo>
                    <a:lnTo>
                      <a:pt x="44" y="80"/>
                    </a:lnTo>
                    <a:lnTo>
                      <a:pt x="32" y="76"/>
                    </a:lnTo>
                    <a:lnTo>
                      <a:pt x="24" y="70"/>
                    </a:lnTo>
                    <a:lnTo>
                      <a:pt x="17" y="64"/>
                    </a:lnTo>
                    <a:lnTo>
                      <a:pt x="10" y="58"/>
                    </a:lnTo>
                    <a:lnTo>
                      <a:pt x="5" y="53"/>
                    </a:lnTo>
                    <a:lnTo>
                      <a:pt x="0" y="46"/>
                    </a:lnTo>
                    <a:lnTo>
                      <a:pt x="29" y="0"/>
                    </a:lnTo>
                    <a:lnTo>
                      <a:pt x="51" y="0"/>
                    </a:lnTo>
                    <a:lnTo>
                      <a:pt x="69" y="1"/>
                    </a:lnTo>
                    <a:lnTo>
                      <a:pt x="83" y="5"/>
                    </a:lnTo>
                    <a:lnTo>
                      <a:pt x="93" y="9"/>
                    </a:lnTo>
                    <a:lnTo>
                      <a:pt x="103" y="16"/>
                    </a:lnTo>
                    <a:lnTo>
                      <a:pt x="113" y="22"/>
                    </a:lnTo>
                    <a:lnTo>
                      <a:pt x="118" y="30"/>
                    </a:lnTo>
                    <a:lnTo>
                      <a:pt x="125" y="38"/>
                    </a:lnTo>
                    <a:lnTo>
                      <a:pt x="130" y="46"/>
                    </a:lnTo>
                    <a:lnTo>
                      <a:pt x="132" y="53"/>
                    </a:lnTo>
                    <a:lnTo>
                      <a:pt x="132" y="53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491" name="Freeform 35"/>
              <p:cNvSpPr>
                <a:spLocks/>
              </p:cNvSpPr>
              <p:nvPr/>
            </p:nvSpPr>
            <p:spPr bwMode="auto">
              <a:xfrm>
                <a:off x="2645" y="510"/>
                <a:ext cx="115" cy="92"/>
              </a:xfrm>
              <a:custGeom>
                <a:avLst/>
                <a:gdLst>
                  <a:gd name="T0" fmla="*/ 113 w 115"/>
                  <a:gd name="T1" fmla="*/ 30 h 92"/>
                  <a:gd name="T2" fmla="*/ 115 w 115"/>
                  <a:gd name="T3" fmla="*/ 38 h 92"/>
                  <a:gd name="T4" fmla="*/ 115 w 115"/>
                  <a:gd name="T5" fmla="*/ 46 h 92"/>
                  <a:gd name="T6" fmla="*/ 115 w 115"/>
                  <a:gd name="T7" fmla="*/ 54 h 92"/>
                  <a:gd name="T8" fmla="*/ 110 w 115"/>
                  <a:gd name="T9" fmla="*/ 61 h 92"/>
                  <a:gd name="T10" fmla="*/ 108 w 115"/>
                  <a:gd name="T11" fmla="*/ 68 h 92"/>
                  <a:gd name="T12" fmla="*/ 100 w 115"/>
                  <a:gd name="T13" fmla="*/ 74 h 92"/>
                  <a:gd name="T14" fmla="*/ 93 w 115"/>
                  <a:gd name="T15" fmla="*/ 80 h 92"/>
                  <a:gd name="T16" fmla="*/ 86 w 115"/>
                  <a:gd name="T17" fmla="*/ 85 h 92"/>
                  <a:gd name="T18" fmla="*/ 74 w 115"/>
                  <a:gd name="T19" fmla="*/ 89 h 92"/>
                  <a:gd name="T20" fmla="*/ 61 w 115"/>
                  <a:gd name="T21" fmla="*/ 92 h 92"/>
                  <a:gd name="T22" fmla="*/ 51 w 115"/>
                  <a:gd name="T23" fmla="*/ 90 h 92"/>
                  <a:gd name="T24" fmla="*/ 39 w 115"/>
                  <a:gd name="T25" fmla="*/ 88 h 92"/>
                  <a:gd name="T26" fmla="*/ 32 w 115"/>
                  <a:gd name="T27" fmla="*/ 86 h 92"/>
                  <a:gd name="T28" fmla="*/ 22 w 115"/>
                  <a:gd name="T29" fmla="*/ 81 h 92"/>
                  <a:gd name="T30" fmla="*/ 15 w 115"/>
                  <a:gd name="T31" fmla="*/ 78 h 92"/>
                  <a:gd name="T32" fmla="*/ 10 w 115"/>
                  <a:gd name="T33" fmla="*/ 73 h 92"/>
                  <a:gd name="T34" fmla="*/ 5 w 115"/>
                  <a:gd name="T35" fmla="*/ 69 h 92"/>
                  <a:gd name="T36" fmla="*/ 2 w 115"/>
                  <a:gd name="T37" fmla="*/ 64 h 92"/>
                  <a:gd name="T38" fmla="*/ 0 w 115"/>
                  <a:gd name="T39" fmla="*/ 60 h 92"/>
                  <a:gd name="T40" fmla="*/ 0 w 115"/>
                  <a:gd name="T41" fmla="*/ 54 h 92"/>
                  <a:gd name="T42" fmla="*/ 2 w 115"/>
                  <a:gd name="T43" fmla="*/ 49 h 92"/>
                  <a:gd name="T44" fmla="*/ 5 w 115"/>
                  <a:gd name="T45" fmla="*/ 44 h 92"/>
                  <a:gd name="T46" fmla="*/ 7 w 115"/>
                  <a:gd name="T47" fmla="*/ 38 h 92"/>
                  <a:gd name="T48" fmla="*/ 10 w 115"/>
                  <a:gd name="T49" fmla="*/ 32 h 92"/>
                  <a:gd name="T50" fmla="*/ 10 w 115"/>
                  <a:gd name="T51" fmla="*/ 25 h 92"/>
                  <a:gd name="T52" fmla="*/ 15 w 115"/>
                  <a:gd name="T53" fmla="*/ 20 h 92"/>
                  <a:gd name="T54" fmla="*/ 17 w 115"/>
                  <a:gd name="T55" fmla="*/ 15 h 92"/>
                  <a:gd name="T56" fmla="*/ 25 w 115"/>
                  <a:gd name="T57" fmla="*/ 9 h 92"/>
                  <a:gd name="T58" fmla="*/ 32 w 115"/>
                  <a:gd name="T59" fmla="*/ 5 h 92"/>
                  <a:gd name="T60" fmla="*/ 44 w 115"/>
                  <a:gd name="T61" fmla="*/ 1 h 92"/>
                  <a:gd name="T62" fmla="*/ 56 w 115"/>
                  <a:gd name="T63" fmla="*/ 0 h 92"/>
                  <a:gd name="T64" fmla="*/ 69 w 115"/>
                  <a:gd name="T65" fmla="*/ 0 h 92"/>
                  <a:gd name="T66" fmla="*/ 78 w 115"/>
                  <a:gd name="T67" fmla="*/ 1 h 92"/>
                  <a:gd name="T68" fmla="*/ 88 w 115"/>
                  <a:gd name="T69" fmla="*/ 4 h 92"/>
                  <a:gd name="T70" fmla="*/ 96 w 115"/>
                  <a:gd name="T71" fmla="*/ 7 h 92"/>
                  <a:gd name="T72" fmla="*/ 103 w 115"/>
                  <a:gd name="T73" fmla="*/ 10 h 92"/>
                  <a:gd name="T74" fmla="*/ 108 w 115"/>
                  <a:gd name="T75" fmla="*/ 15 h 92"/>
                  <a:gd name="T76" fmla="*/ 110 w 115"/>
                  <a:gd name="T77" fmla="*/ 20 h 92"/>
                  <a:gd name="T78" fmla="*/ 113 w 115"/>
                  <a:gd name="T79" fmla="*/ 25 h 92"/>
                  <a:gd name="T80" fmla="*/ 113 w 115"/>
                  <a:gd name="T81" fmla="*/ 30 h 92"/>
                  <a:gd name="T82" fmla="*/ 113 w 115"/>
                  <a:gd name="T83" fmla="*/ 30 h 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15" h="92">
                    <a:moveTo>
                      <a:pt x="113" y="30"/>
                    </a:moveTo>
                    <a:lnTo>
                      <a:pt x="115" y="38"/>
                    </a:lnTo>
                    <a:lnTo>
                      <a:pt x="115" y="46"/>
                    </a:lnTo>
                    <a:lnTo>
                      <a:pt x="115" y="54"/>
                    </a:lnTo>
                    <a:lnTo>
                      <a:pt x="110" y="61"/>
                    </a:lnTo>
                    <a:lnTo>
                      <a:pt x="108" y="68"/>
                    </a:lnTo>
                    <a:lnTo>
                      <a:pt x="100" y="74"/>
                    </a:lnTo>
                    <a:lnTo>
                      <a:pt x="93" y="80"/>
                    </a:lnTo>
                    <a:lnTo>
                      <a:pt x="86" y="85"/>
                    </a:lnTo>
                    <a:lnTo>
                      <a:pt x="74" y="89"/>
                    </a:lnTo>
                    <a:lnTo>
                      <a:pt x="61" y="92"/>
                    </a:lnTo>
                    <a:lnTo>
                      <a:pt x="51" y="90"/>
                    </a:lnTo>
                    <a:lnTo>
                      <a:pt x="39" y="88"/>
                    </a:lnTo>
                    <a:lnTo>
                      <a:pt x="32" y="86"/>
                    </a:lnTo>
                    <a:lnTo>
                      <a:pt x="22" y="81"/>
                    </a:lnTo>
                    <a:lnTo>
                      <a:pt x="15" y="78"/>
                    </a:lnTo>
                    <a:lnTo>
                      <a:pt x="10" y="73"/>
                    </a:lnTo>
                    <a:lnTo>
                      <a:pt x="5" y="69"/>
                    </a:lnTo>
                    <a:lnTo>
                      <a:pt x="2" y="64"/>
                    </a:lnTo>
                    <a:lnTo>
                      <a:pt x="0" y="60"/>
                    </a:lnTo>
                    <a:lnTo>
                      <a:pt x="0" y="54"/>
                    </a:lnTo>
                    <a:lnTo>
                      <a:pt x="2" y="49"/>
                    </a:lnTo>
                    <a:lnTo>
                      <a:pt x="5" y="44"/>
                    </a:lnTo>
                    <a:lnTo>
                      <a:pt x="7" y="38"/>
                    </a:lnTo>
                    <a:lnTo>
                      <a:pt x="10" y="32"/>
                    </a:lnTo>
                    <a:lnTo>
                      <a:pt x="10" y="25"/>
                    </a:lnTo>
                    <a:lnTo>
                      <a:pt x="15" y="20"/>
                    </a:lnTo>
                    <a:lnTo>
                      <a:pt x="17" y="15"/>
                    </a:lnTo>
                    <a:lnTo>
                      <a:pt x="25" y="9"/>
                    </a:lnTo>
                    <a:lnTo>
                      <a:pt x="32" y="5"/>
                    </a:lnTo>
                    <a:lnTo>
                      <a:pt x="44" y="1"/>
                    </a:lnTo>
                    <a:lnTo>
                      <a:pt x="56" y="0"/>
                    </a:lnTo>
                    <a:lnTo>
                      <a:pt x="69" y="0"/>
                    </a:lnTo>
                    <a:lnTo>
                      <a:pt x="78" y="1"/>
                    </a:lnTo>
                    <a:lnTo>
                      <a:pt x="88" y="4"/>
                    </a:lnTo>
                    <a:lnTo>
                      <a:pt x="96" y="7"/>
                    </a:lnTo>
                    <a:lnTo>
                      <a:pt x="103" y="10"/>
                    </a:lnTo>
                    <a:lnTo>
                      <a:pt x="108" y="15"/>
                    </a:lnTo>
                    <a:lnTo>
                      <a:pt x="110" y="20"/>
                    </a:lnTo>
                    <a:lnTo>
                      <a:pt x="113" y="25"/>
                    </a:lnTo>
                    <a:lnTo>
                      <a:pt x="113" y="30"/>
                    </a:lnTo>
                    <a:lnTo>
                      <a:pt x="113" y="3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492" name="Freeform 36"/>
              <p:cNvSpPr>
                <a:spLocks/>
              </p:cNvSpPr>
              <p:nvPr/>
            </p:nvSpPr>
            <p:spPr bwMode="auto">
              <a:xfrm>
                <a:off x="3118" y="523"/>
                <a:ext cx="47" cy="33"/>
              </a:xfrm>
              <a:custGeom>
                <a:avLst/>
                <a:gdLst>
                  <a:gd name="T0" fmla="*/ 37 w 47"/>
                  <a:gd name="T1" fmla="*/ 33 h 33"/>
                  <a:gd name="T2" fmla="*/ 32 w 47"/>
                  <a:gd name="T3" fmla="*/ 33 h 33"/>
                  <a:gd name="T4" fmla="*/ 25 w 47"/>
                  <a:gd name="T5" fmla="*/ 33 h 33"/>
                  <a:gd name="T6" fmla="*/ 20 w 47"/>
                  <a:gd name="T7" fmla="*/ 31 h 33"/>
                  <a:gd name="T8" fmla="*/ 17 w 47"/>
                  <a:gd name="T9" fmla="*/ 29 h 33"/>
                  <a:gd name="T10" fmla="*/ 15 w 47"/>
                  <a:gd name="T11" fmla="*/ 26 h 33"/>
                  <a:gd name="T12" fmla="*/ 12 w 47"/>
                  <a:gd name="T13" fmla="*/ 24 h 33"/>
                  <a:gd name="T14" fmla="*/ 10 w 47"/>
                  <a:gd name="T15" fmla="*/ 20 h 33"/>
                  <a:gd name="T16" fmla="*/ 7 w 47"/>
                  <a:gd name="T17" fmla="*/ 17 h 33"/>
                  <a:gd name="T18" fmla="*/ 5 w 47"/>
                  <a:gd name="T19" fmla="*/ 15 h 33"/>
                  <a:gd name="T20" fmla="*/ 0 w 47"/>
                  <a:gd name="T21" fmla="*/ 12 h 33"/>
                  <a:gd name="T22" fmla="*/ 12 w 47"/>
                  <a:gd name="T23" fmla="*/ 0 h 33"/>
                  <a:gd name="T24" fmla="*/ 22 w 47"/>
                  <a:gd name="T25" fmla="*/ 1 h 33"/>
                  <a:gd name="T26" fmla="*/ 29 w 47"/>
                  <a:gd name="T27" fmla="*/ 2 h 33"/>
                  <a:gd name="T28" fmla="*/ 37 w 47"/>
                  <a:gd name="T29" fmla="*/ 4 h 33"/>
                  <a:gd name="T30" fmla="*/ 42 w 47"/>
                  <a:gd name="T31" fmla="*/ 8 h 33"/>
                  <a:gd name="T32" fmla="*/ 44 w 47"/>
                  <a:gd name="T33" fmla="*/ 12 h 33"/>
                  <a:gd name="T34" fmla="*/ 47 w 47"/>
                  <a:gd name="T35" fmla="*/ 17 h 33"/>
                  <a:gd name="T36" fmla="*/ 47 w 47"/>
                  <a:gd name="T37" fmla="*/ 20 h 33"/>
                  <a:gd name="T38" fmla="*/ 44 w 47"/>
                  <a:gd name="T39" fmla="*/ 25 h 33"/>
                  <a:gd name="T40" fmla="*/ 42 w 47"/>
                  <a:gd name="T41" fmla="*/ 29 h 33"/>
                  <a:gd name="T42" fmla="*/ 37 w 47"/>
                  <a:gd name="T43" fmla="*/ 33 h 33"/>
                  <a:gd name="T44" fmla="*/ 37 w 47"/>
                  <a:gd name="T45" fmla="*/ 33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47" h="33">
                    <a:moveTo>
                      <a:pt x="37" y="33"/>
                    </a:moveTo>
                    <a:lnTo>
                      <a:pt x="32" y="33"/>
                    </a:lnTo>
                    <a:lnTo>
                      <a:pt x="25" y="33"/>
                    </a:lnTo>
                    <a:lnTo>
                      <a:pt x="20" y="31"/>
                    </a:lnTo>
                    <a:lnTo>
                      <a:pt x="17" y="29"/>
                    </a:lnTo>
                    <a:lnTo>
                      <a:pt x="15" y="26"/>
                    </a:lnTo>
                    <a:lnTo>
                      <a:pt x="12" y="24"/>
                    </a:lnTo>
                    <a:lnTo>
                      <a:pt x="10" y="20"/>
                    </a:lnTo>
                    <a:lnTo>
                      <a:pt x="7" y="17"/>
                    </a:lnTo>
                    <a:lnTo>
                      <a:pt x="5" y="15"/>
                    </a:lnTo>
                    <a:lnTo>
                      <a:pt x="0" y="12"/>
                    </a:lnTo>
                    <a:lnTo>
                      <a:pt x="12" y="0"/>
                    </a:lnTo>
                    <a:lnTo>
                      <a:pt x="22" y="1"/>
                    </a:lnTo>
                    <a:lnTo>
                      <a:pt x="29" y="2"/>
                    </a:lnTo>
                    <a:lnTo>
                      <a:pt x="37" y="4"/>
                    </a:lnTo>
                    <a:lnTo>
                      <a:pt x="42" y="8"/>
                    </a:lnTo>
                    <a:lnTo>
                      <a:pt x="44" y="12"/>
                    </a:lnTo>
                    <a:lnTo>
                      <a:pt x="47" y="17"/>
                    </a:lnTo>
                    <a:lnTo>
                      <a:pt x="47" y="20"/>
                    </a:lnTo>
                    <a:lnTo>
                      <a:pt x="44" y="25"/>
                    </a:lnTo>
                    <a:lnTo>
                      <a:pt x="42" y="29"/>
                    </a:lnTo>
                    <a:lnTo>
                      <a:pt x="37" y="33"/>
                    </a:lnTo>
                    <a:lnTo>
                      <a:pt x="37" y="33"/>
                    </a:lnTo>
                    <a:close/>
                  </a:path>
                </a:pathLst>
              </a:custGeom>
              <a:solidFill>
                <a:srgbClr val="0019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493" name="Freeform 37"/>
              <p:cNvSpPr>
                <a:spLocks/>
              </p:cNvSpPr>
              <p:nvPr/>
            </p:nvSpPr>
            <p:spPr bwMode="auto">
              <a:xfrm>
                <a:off x="2696" y="540"/>
                <a:ext cx="27" cy="33"/>
              </a:xfrm>
              <a:custGeom>
                <a:avLst/>
                <a:gdLst>
                  <a:gd name="T0" fmla="*/ 18 w 27"/>
                  <a:gd name="T1" fmla="*/ 0 h 33"/>
                  <a:gd name="T2" fmla="*/ 23 w 27"/>
                  <a:gd name="T3" fmla="*/ 3 h 33"/>
                  <a:gd name="T4" fmla="*/ 27 w 27"/>
                  <a:gd name="T5" fmla="*/ 7 h 33"/>
                  <a:gd name="T6" fmla="*/ 27 w 27"/>
                  <a:gd name="T7" fmla="*/ 9 h 33"/>
                  <a:gd name="T8" fmla="*/ 27 w 27"/>
                  <a:gd name="T9" fmla="*/ 14 h 33"/>
                  <a:gd name="T10" fmla="*/ 27 w 27"/>
                  <a:gd name="T11" fmla="*/ 17 h 33"/>
                  <a:gd name="T12" fmla="*/ 25 w 27"/>
                  <a:gd name="T13" fmla="*/ 20 h 33"/>
                  <a:gd name="T14" fmla="*/ 23 w 27"/>
                  <a:gd name="T15" fmla="*/ 24 h 33"/>
                  <a:gd name="T16" fmla="*/ 20 w 27"/>
                  <a:gd name="T17" fmla="*/ 27 h 33"/>
                  <a:gd name="T18" fmla="*/ 15 w 27"/>
                  <a:gd name="T19" fmla="*/ 30 h 33"/>
                  <a:gd name="T20" fmla="*/ 10 w 27"/>
                  <a:gd name="T21" fmla="*/ 33 h 33"/>
                  <a:gd name="T22" fmla="*/ 0 w 27"/>
                  <a:gd name="T23" fmla="*/ 33 h 33"/>
                  <a:gd name="T24" fmla="*/ 0 w 27"/>
                  <a:gd name="T25" fmla="*/ 0 h 33"/>
                  <a:gd name="T26" fmla="*/ 18 w 27"/>
                  <a:gd name="T27" fmla="*/ 0 h 33"/>
                  <a:gd name="T28" fmla="*/ 18 w 27"/>
                  <a:gd name="T29" fmla="*/ 0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7" h="33">
                    <a:moveTo>
                      <a:pt x="18" y="0"/>
                    </a:moveTo>
                    <a:lnTo>
                      <a:pt x="23" y="3"/>
                    </a:lnTo>
                    <a:lnTo>
                      <a:pt x="27" y="7"/>
                    </a:lnTo>
                    <a:lnTo>
                      <a:pt x="27" y="9"/>
                    </a:lnTo>
                    <a:lnTo>
                      <a:pt x="27" y="14"/>
                    </a:lnTo>
                    <a:lnTo>
                      <a:pt x="27" y="17"/>
                    </a:lnTo>
                    <a:lnTo>
                      <a:pt x="25" y="20"/>
                    </a:lnTo>
                    <a:lnTo>
                      <a:pt x="23" y="24"/>
                    </a:lnTo>
                    <a:lnTo>
                      <a:pt x="20" y="27"/>
                    </a:lnTo>
                    <a:lnTo>
                      <a:pt x="15" y="30"/>
                    </a:lnTo>
                    <a:lnTo>
                      <a:pt x="10" y="33"/>
                    </a:lnTo>
                    <a:lnTo>
                      <a:pt x="0" y="33"/>
                    </a:lnTo>
                    <a:lnTo>
                      <a:pt x="0" y="0"/>
                    </a:lnTo>
                    <a:lnTo>
                      <a:pt x="18" y="0"/>
                    </a:lnTo>
                    <a:lnTo>
                      <a:pt x="18" y="0"/>
                    </a:lnTo>
                    <a:close/>
                  </a:path>
                </a:pathLst>
              </a:custGeom>
              <a:solidFill>
                <a:srgbClr val="0019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494" name="Freeform 38"/>
              <p:cNvSpPr>
                <a:spLocks/>
              </p:cNvSpPr>
              <p:nvPr/>
            </p:nvSpPr>
            <p:spPr bwMode="auto">
              <a:xfrm>
                <a:off x="2802" y="552"/>
                <a:ext cx="274" cy="124"/>
              </a:xfrm>
              <a:custGeom>
                <a:avLst/>
                <a:gdLst>
                  <a:gd name="T0" fmla="*/ 272 w 274"/>
                  <a:gd name="T1" fmla="*/ 53 h 124"/>
                  <a:gd name="T2" fmla="*/ 274 w 274"/>
                  <a:gd name="T3" fmla="*/ 66 h 124"/>
                  <a:gd name="T4" fmla="*/ 272 w 274"/>
                  <a:gd name="T5" fmla="*/ 76 h 124"/>
                  <a:gd name="T6" fmla="*/ 265 w 274"/>
                  <a:gd name="T7" fmla="*/ 86 h 124"/>
                  <a:gd name="T8" fmla="*/ 252 w 274"/>
                  <a:gd name="T9" fmla="*/ 94 h 124"/>
                  <a:gd name="T10" fmla="*/ 235 w 274"/>
                  <a:gd name="T11" fmla="*/ 101 h 124"/>
                  <a:gd name="T12" fmla="*/ 218 w 274"/>
                  <a:gd name="T13" fmla="*/ 108 h 124"/>
                  <a:gd name="T14" fmla="*/ 198 w 274"/>
                  <a:gd name="T15" fmla="*/ 112 h 124"/>
                  <a:gd name="T16" fmla="*/ 176 w 274"/>
                  <a:gd name="T17" fmla="*/ 117 h 124"/>
                  <a:gd name="T18" fmla="*/ 154 w 274"/>
                  <a:gd name="T19" fmla="*/ 120 h 124"/>
                  <a:gd name="T20" fmla="*/ 132 w 274"/>
                  <a:gd name="T21" fmla="*/ 124 h 124"/>
                  <a:gd name="T22" fmla="*/ 115 w 274"/>
                  <a:gd name="T23" fmla="*/ 124 h 124"/>
                  <a:gd name="T24" fmla="*/ 98 w 274"/>
                  <a:gd name="T25" fmla="*/ 123 h 124"/>
                  <a:gd name="T26" fmla="*/ 83 w 274"/>
                  <a:gd name="T27" fmla="*/ 120 h 124"/>
                  <a:gd name="T28" fmla="*/ 66 w 274"/>
                  <a:gd name="T29" fmla="*/ 117 h 124"/>
                  <a:gd name="T30" fmla="*/ 51 w 274"/>
                  <a:gd name="T31" fmla="*/ 112 h 124"/>
                  <a:gd name="T32" fmla="*/ 39 w 274"/>
                  <a:gd name="T33" fmla="*/ 108 h 124"/>
                  <a:gd name="T34" fmla="*/ 27 w 274"/>
                  <a:gd name="T35" fmla="*/ 102 h 124"/>
                  <a:gd name="T36" fmla="*/ 17 w 274"/>
                  <a:gd name="T37" fmla="*/ 96 h 124"/>
                  <a:gd name="T38" fmla="*/ 7 w 274"/>
                  <a:gd name="T39" fmla="*/ 90 h 124"/>
                  <a:gd name="T40" fmla="*/ 0 w 274"/>
                  <a:gd name="T41" fmla="*/ 83 h 124"/>
                  <a:gd name="T42" fmla="*/ 0 w 274"/>
                  <a:gd name="T43" fmla="*/ 75 h 124"/>
                  <a:gd name="T44" fmla="*/ 0 w 274"/>
                  <a:gd name="T45" fmla="*/ 68 h 124"/>
                  <a:gd name="T46" fmla="*/ 0 w 274"/>
                  <a:gd name="T47" fmla="*/ 61 h 124"/>
                  <a:gd name="T48" fmla="*/ 2 w 274"/>
                  <a:gd name="T49" fmla="*/ 54 h 124"/>
                  <a:gd name="T50" fmla="*/ 7 w 274"/>
                  <a:gd name="T51" fmla="*/ 48 h 124"/>
                  <a:gd name="T52" fmla="*/ 12 w 274"/>
                  <a:gd name="T53" fmla="*/ 42 h 124"/>
                  <a:gd name="T54" fmla="*/ 17 w 274"/>
                  <a:gd name="T55" fmla="*/ 36 h 124"/>
                  <a:gd name="T56" fmla="*/ 24 w 274"/>
                  <a:gd name="T57" fmla="*/ 31 h 124"/>
                  <a:gd name="T58" fmla="*/ 34 w 274"/>
                  <a:gd name="T59" fmla="*/ 26 h 124"/>
                  <a:gd name="T60" fmla="*/ 44 w 274"/>
                  <a:gd name="T61" fmla="*/ 21 h 124"/>
                  <a:gd name="T62" fmla="*/ 51 w 274"/>
                  <a:gd name="T63" fmla="*/ 15 h 124"/>
                  <a:gd name="T64" fmla="*/ 59 w 274"/>
                  <a:gd name="T65" fmla="*/ 12 h 124"/>
                  <a:gd name="T66" fmla="*/ 68 w 274"/>
                  <a:gd name="T67" fmla="*/ 8 h 124"/>
                  <a:gd name="T68" fmla="*/ 81 w 274"/>
                  <a:gd name="T69" fmla="*/ 7 h 124"/>
                  <a:gd name="T70" fmla="*/ 91 w 274"/>
                  <a:gd name="T71" fmla="*/ 5 h 124"/>
                  <a:gd name="T72" fmla="*/ 103 w 274"/>
                  <a:gd name="T73" fmla="*/ 5 h 124"/>
                  <a:gd name="T74" fmla="*/ 115 w 274"/>
                  <a:gd name="T75" fmla="*/ 4 h 124"/>
                  <a:gd name="T76" fmla="*/ 127 w 274"/>
                  <a:gd name="T77" fmla="*/ 3 h 124"/>
                  <a:gd name="T78" fmla="*/ 140 w 274"/>
                  <a:gd name="T79" fmla="*/ 2 h 124"/>
                  <a:gd name="T80" fmla="*/ 152 w 274"/>
                  <a:gd name="T81" fmla="*/ 0 h 124"/>
                  <a:gd name="T82" fmla="*/ 171 w 274"/>
                  <a:gd name="T83" fmla="*/ 0 h 124"/>
                  <a:gd name="T84" fmla="*/ 189 w 274"/>
                  <a:gd name="T85" fmla="*/ 3 h 124"/>
                  <a:gd name="T86" fmla="*/ 203 w 274"/>
                  <a:gd name="T87" fmla="*/ 6 h 124"/>
                  <a:gd name="T88" fmla="*/ 218 w 274"/>
                  <a:gd name="T89" fmla="*/ 12 h 124"/>
                  <a:gd name="T90" fmla="*/ 230 w 274"/>
                  <a:gd name="T91" fmla="*/ 18 h 124"/>
                  <a:gd name="T92" fmla="*/ 243 w 274"/>
                  <a:gd name="T93" fmla="*/ 24 h 124"/>
                  <a:gd name="T94" fmla="*/ 252 w 274"/>
                  <a:gd name="T95" fmla="*/ 31 h 124"/>
                  <a:gd name="T96" fmla="*/ 260 w 274"/>
                  <a:gd name="T97" fmla="*/ 38 h 124"/>
                  <a:gd name="T98" fmla="*/ 267 w 274"/>
                  <a:gd name="T99" fmla="*/ 46 h 124"/>
                  <a:gd name="T100" fmla="*/ 272 w 274"/>
                  <a:gd name="T101" fmla="*/ 53 h 124"/>
                  <a:gd name="T102" fmla="*/ 272 w 274"/>
                  <a:gd name="T103" fmla="*/ 53 h 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74" h="124">
                    <a:moveTo>
                      <a:pt x="272" y="53"/>
                    </a:moveTo>
                    <a:lnTo>
                      <a:pt x="274" y="66"/>
                    </a:lnTo>
                    <a:lnTo>
                      <a:pt x="272" y="76"/>
                    </a:lnTo>
                    <a:lnTo>
                      <a:pt x="265" y="86"/>
                    </a:lnTo>
                    <a:lnTo>
                      <a:pt x="252" y="94"/>
                    </a:lnTo>
                    <a:lnTo>
                      <a:pt x="235" y="101"/>
                    </a:lnTo>
                    <a:lnTo>
                      <a:pt x="218" y="108"/>
                    </a:lnTo>
                    <a:lnTo>
                      <a:pt x="198" y="112"/>
                    </a:lnTo>
                    <a:lnTo>
                      <a:pt x="176" y="117"/>
                    </a:lnTo>
                    <a:lnTo>
                      <a:pt x="154" y="120"/>
                    </a:lnTo>
                    <a:lnTo>
                      <a:pt x="132" y="124"/>
                    </a:lnTo>
                    <a:lnTo>
                      <a:pt x="115" y="124"/>
                    </a:lnTo>
                    <a:lnTo>
                      <a:pt x="98" y="123"/>
                    </a:lnTo>
                    <a:lnTo>
                      <a:pt x="83" y="120"/>
                    </a:lnTo>
                    <a:lnTo>
                      <a:pt x="66" y="117"/>
                    </a:lnTo>
                    <a:lnTo>
                      <a:pt x="51" y="112"/>
                    </a:lnTo>
                    <a:lnTo>
                      <a:pt x="39" y="108"/>
                    </a:lnTo>
                    <a:lnTo>
                      <a:pt x="27" y="102"/>
                    </a:lnTo>
                    <a:lnTo>
                      <a:pt x="17" y="96"/>
                    </a:lnTo>
                    <a:lnTo>
                      <a:pt x="7" y="90"/>
                    </a:lnTo>
                    <a:lnTo>
                      <a:pt x="0" y="83"/>
                    </a:lnTo>
                    <a:lnTo>
                      <a:pt x="0" y="75"/>
                    </a:lnTo>
                    <a:lnTo>
                      <a:pt x="0" y="68"/>
                    </a:lnTo>
                    <a:lnTo>
                      <a:pt x="0" y="61"/>
                    </a:lnTo>
                    <a:lnTo>
                      <a:pt x="2" y="54"/>
                    </a:lnTo>
                    <a:lnTo>
                      <a:pt x="7" y="48"/>
                    </a:lnTo>
                    <a:lnTo>
                      <a:pt x="12" y="42"/>
                    </a:lnTo>
                    <a:lnTo>
                      <a:pt x="17" y="36"/>
                    </a:lnTo>
                    <a:lnTo>
                      <a:pt x="24" y="31"/>
                    </a:lnTo>
                    <a:lnTo>
                      <a:pt x="34" y="26"/>
                    </a:lnTo>
                    <a:lnTo>
                      <a:pt x="44" y="21"/>
                    </a:lnTo>
                    <a:lnTo>
                      <a:pt x="51" y="15"/>
                    </a:lnTo>
                    <a:lnTo>
                      <a:pt x="59" y="12"/>
                    </a:lnTo>
                    <a:lnTo>
                      <a:pt x="68" y="8"/>
                    </a:lnTo>
                    <a:lnTo>
                      <a:pt x="81" y="7"/>
                    </a:lnTo>
                    <a:lnTo>
                      <a:pt x="91" y="5"/>
                    </a:lnTo>
                    <a:lnTo>
                      <a:pt x="103" y="5"/>
                    </a:lnTo>
                    <a:lnTo>
                      <a:pt x="115" y="4"/>
                    </a:lnTo>
                    <a:lnTo>
                      <a:pt x="127" y="3"/>
                    </a:lnTo>
                    <a:lnTo>
                      <a:pt x="140" y="2"/>
                    </a:lnTo>
                    <a:lnTo>
                      <a:pt x="152" y="0"/>
                    </a:lnTo>
                    <a:lnTo>
                      <a:pt x="171" y="0"/>
                    </a:lnTo>
                    <a:lnTo>
                      <a:pt x="189" y="3"/>
                    </a:lnTo>
                    <a:lnTo>
                      <a:pt x="203" y="6"/>
                    </a:lnTo>
                    <a:lnTo>
                      <a:pt x="218" y="12"/>
                    </a:lnTo>
                    <a:lnTo>
                      <a:pt x="230" y="18"/>
                    </a:lnTo>
                    <a:lnTo>
                      <a:pt x="243" y="24"/>
                    </a:lnTo>
                    <a:lnTo>
                      <a:pt x="252" y="31"/>
                    </a:lnTo>
                    <a:lnTo>
                      <a:pt x="260" y="38"/>
                    </a:lnTo>
                    <a:lnTo>
                      <a:pt x="267" y="46"/>
                    </a:lnTo>
                    <a:lnTo>
                      <a:pt x="272" y="53"/>
                    </a:lnTo>
                    <a:lnTo>
                      <a:pt x="272" y="53"/>
                    </a:lnTo>
                    <a:close/>
                  </a:path>
                </a:pathLst>
              </a:custGeom>
              <a:solidFill>
                <a:srgbClr val="0019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495" name="Freeform 39"/>
              <p:cNvSpPr>
                <a:spLocks/>
              </p:cNvSpPr>
              <p:nvPr/>
            </p:nvSpPr>
            <p:spPr bwMode="auto">
              <a:xfrm>
                <a:off x="2826" y="564"/>
                <a:ext cx="223" cy="99"/>
              </a:xfrm>
              <a:custGeom>
                <a:avLst/>
                <a:gdLst>
                  <a:gd name="T0" fmla="*/ 223 w 223"/>
                  <a:gd name="T1" fmla="*/ 44 h 99"/>
                  <a:gd name="T2" fmla="*/ 223 w 223"/>
                  <a:gd name="T3" fmla="*/ 54 h 99"/>
                  <a:gd name="T4" fmla="*/ 221 w 223"/>
                  <a:gd name="T5" fmla="*/ 62 h 99"/>
                  <a:gd name="T6" fmla="*/ 214 w 223"/>
                  <a:gd name="T7" fmla="*/ 70 h 99"/>
                  <a:gd name="T8" fmla="*/ 206 w 223"/>
                  <a:gd name="T9" fmla="*/ 76 h 99"/>
                  <a:gd name="T10" fmla="*/ 194 w 223"/>
                  <a:gd name="T11" fmla="*/ 82 h 99"/>
                  <a:gd name="T12" fmla="*/ 182 w 223"/>
                  <a:gd name="T13" fmla="*/ 88 h 99"/>
                  <a:gd name="T14" fmla="*/ 167 w 223"/>
                  <a:gd name="T15" fmla="*/ 92 h 99"/>
                  <a:gd name="T16" fmla="*/ 150 w 223"/>
                  <a:gd name="T17" fmla="*/ 96 h 99"/>
                  <a:gd name="T18" fmla="*/ 135 w 223"/>
                  <a:gd name="T19" fmla="*/ 98 h 99"/>
                  <a:gd name="T20" fmla="*/ 116 w 223"/>
                  <a:gd name="T21" fmla="*/ 99 h 99"/>
                  <a:gd name="T22" fmla="*/ 98 w 223"/>
                  <a:gd name="T23" fmla="*/ 99 h 99"/>
                  <a:gd name="T24" fmla="*/ 84 w 223"/>
                  <a:gd name="T25" fmla="*/ 98 h 99"/>
                  <a:gd name="T26" fmla="*/ 69 w 223"/>
                  <a:gd name="T27" fmla="*/ 97 h 99"/>
                  <a:gd name="T28" fmla="*/ 54 w 223"/>
                  <a:gd name="T29" fmla="*/ 94 h 99"/>
                  <a:gd name="T30" fmla="*/ 42 w 223"/>
                  <a:gd name="T31" fmla="*/ 89 h 99"/>
                  <a:gd name="T32" fmla="*/ 30 w 223"/>
                  <a:gd name="T33" fmla="*/ 84 h 99"/>
                  <a:gd name="T34" fmla="*/ 20 w 223"/>
                  <a:gd name="T35" fmla="*/ 79 h 99"/>
                  <a:gd name="T36" fmla="*/ 13 w 223"/>
                  <a:gd name="T37" fmla="*/ 73 h 99"/>
                  <a:gd name="T38" fmla="*/ 8 w 223"/>
                  <a:gd name="T39" fmla="*/ 66 h 99"/>
                  <a:gd name="T40" fmla="*/ 3 w 223"/>
                  <a:gd name="T41" fmla="*/ 58 h 99"/>
                  <a:gd name="T42" fmla="*/ 0 w 223"/>
                  <a:gd name="T43" fmla="*/ 52 h 99"/>
                  <a:gd name="T44" fmla="*/ 0 w 223"/>
                  <a:gd name="T45" fmla="*/ 46 h 99"/>
                  <a:gd name="T46" fmla="*/ 3 w 223"/>
                  <a:gd name="T47" fmla="*/ 40 h 99"/>
                  <a:gd name="T48" fmla="*/ 5 w 223"/>
                  <a:gd name="T49" fmla="*/ 34 h 99"/>
                  <a:gd name="T50" fmla="*/ 10 w 223"/>
                  <a:gd name="T51" fmla="*/ 28 h 99"/>
                  <a:gd name="T52" fmla="*/ 18 w 223"/>
                  <a:gd name="T53" fmla="*/ 24 h 99"/>
                  <a:gd name="T54" fmla="*/ 25 w 223"/>
                  <a:gd name="T55" fmla="*/ 19 h 99"/>
                  <a:gd name="T56" fmla="*/ 35 w 223"/>
                  <a:gd name="T57" fmla="*/ 15 h 99"/>
                  <a:gd name="T58" fmla="*/ 47 w 223"/>
                  <a:gd name="T59" fmla="*/ 11 h 99"/>
                  <a:gd name="T60" fmla="*/ 57 w 223"/>
                  <a:gd name="T61" fmla="*/ 9 h 99"/>
                  <a:gd name="T62" fmla="*/ 79 w 223"/>
                  <a:gd name="T63" fmla="*/ 3 h 99"/>
                  <a:gd name="T64" fmla="*/ 101 w 223"/>
                  <a:gd name="T65" fmla="*/ 0 h 99"/>
                  <a:gd name="T66" fmla="*/ 120 w 223"/>
                  <a:gd name="T67" fmla="*/ 0 h 99"/>
                  <a:gd name="T68" fmla="*/ 140 w 223"/>
                  <a:gd name="T69" fmla="*/ 2 h 99"/>
                  <a:gd name="T70" fmla="*/ 157 w 223"/>
                  <a:gd name="T71" fmla="*/ 6 h 99"/>
                  <a:gd name="T72" fmla="*/ 174 w 223"/>
                  <a:gd name="T73" fmla="*/ 11 h 99"/>
                  <a:gd name="T74" fmla="*/ 192 w 223"/>
                  <a:gd name="T75" fmla="*/ 18 h 99"/>
                  <a:gd name="T76" fmla="*/ 204 w 223"/>
                  <a:gd name="T77" fmla="*/ 26 h 99"/>
                  <a:gd name="T78" fmla="*/ 216 w 223"/>
                  <a:gd name="T79" fmla="*/ 35 h 99"/>
                  <a:gd name="T80" fmla="*/ 223 w 223"/>
                  <a:gd name="T81" fmla="*/ 44 h 99"/>
                  <a:gd name="T82" fmla="*/ 223 w 223"/>
                  <a:gd name="T83" fmla="*/ 44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23" h="99">
                    <a:moveTo>
                      <a:pt x="223" y="44"/>
                    </a:moveTo>
                    <a:lnTo>
                      <a:pt x="223" y="54"/>
                    </a:lnTo>
                    <a:lnTo>
                      <a:pt x="221" y="62"/>
                    </a:lnTo>
                    <a:lnTo>
                      <a:pt x="214" y="70"/>
                    </a:lnTo>
                    <a:lnTo>
                      <a:pt x="206" y="76"/>
                    </a:lnTo>
                    <a:lnTo>
                      <a:pt x="194" y="82"/>
                    </a:lnTo>
                    <a:lnTo>
                      <a:pt x="182" y="88"/>
                    </a:lnTo>
                    <a:lnTo>
                      <a:pt x="167" y="92"/>
                    </a:lnTo>
                    <a:lnTo>
                      <a:pt x="150" y="96"/>
                    </a:lnTo>
                    <a:lnTo>
                      <a:pt x="135" y="98"/>
                    </a:lnTo>
                    <a:lnTo>
                      <a:pt x="116" y="99"/>
                    </a:lnTo>
                    <a:lnTo>
                      <a:pt x="98" y="99"/>
                    </a:lnTo>
                    <a:lnTo>
                      <a:pt x="84" y="98"/>
                    </a:lnTo>
                    <a:lnTo>
                      <a:pt x="69" y="97"/>
                    </a:lnTo>
                    <a:lnTo>
                      <a:pt x="54" y="94"/>
                    </a:lnTo>
                    <a:lnTo>
                      <a:pt x="42" y="89"/>
                    </a:lnTo>
                    <a:lnTo>
                      <a:pt x="30" y="84"/>
                    </a:lnTo>
                    <a:lnTo>
                      <a:pt x="20" y="79"/>
                    </a:lnTo>
                    <a:lnTo>
                      <a:pt x="13" y="73"/>
                    </a:lnTo>
                    <a:lnTo>
                      <a:pt x="8" y="66"/>
                    </a:lnTo>
                    <a:lnTo>
                      <a:pt x="3" y="58"/>
                    </a:lnTo>
                    <a:lnTo>
                      <a:pt x="0" y="52"/>
                    </a:lnTo>
                    <a:lnTo>
                      <a:pt x="0" y="46"/>
                    </a:lnTo>
                    <a:lnTo>
                      <a:pt x="3" y="40"/>
                    </a:lnTo>
                    <a:lnTo>
                      <a:pt x="5" y="34"/>
                    </a:lnTo>
                    <a:lnTo>
                      <a:pt x="10" y="28"/>
                    </a:lnTo>
                    <a:lnTo>
                      <a:pt x="18" y="24"/>
                    </a:lnTo>
                    <a:lnTo>
                      <a:pt x="25" y="19"/>
                    </a:lnTo>
                    <a:lnTo>
                      <a:pt x="35" y="15"/>
                    </a:lnTo>
                    <a:lnTo>
                      <a:pt x="47" y="11"/>
                    </a:lnTo>
                    <a:lnTo>
                      <a:pt x="57" y="9"/>
                    </a:lnTo>
                    <a:lnTo>
                      <a:pt x="79" y="3"/>
                    </a:lnTo>
                    <a:lnTo>
                      <a:pt x="101" y="0"/>
                    </a:lnTo>
                    <a:lnTo>
                      <a:pt x="120" y="0"/>
                    </a:lnTo>
                    <a:lnTo>
                      <a:pt x="140" y="2"/>
                    </a:lnTo>
                    <a:lnTo>
                      <a:pt x="157" y="6"/>
                    </a:lnTo>
                    <a:lnTo>
                      <a:pt x="174" y="11"/>
                    </a:lnTo>
                    <a:lnTo>
                      <a:pt x="192" y="18"/>
                    </a:lnTo>
                    <a:lnTo>
                      <a:pt x="204" y="26"/>
                    </a:lnTo>
                    <a:lnTo>
                      <a:pt x="216" y="35"/>
                    </a:lnTo>
                    <a:lnTo>
                      <a:pt x="223" y="44"/>
                    </a:lnTo>
                    <a:lnTo>
                      <a:pt x="223" y="44"/>
                    </a:lnTo>
                    <a:close/>
                  </a:path>
                </a:pathLst>
              </a:custGeom>
              <a:solidFill>
                <a:srgbClr val="FF00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496" name="Freeform 40"/>
              <p:cNvSpPr>
                <a:spLocks/>
              </p:cNvSpPr>
              <p:nvPr/>
            </p:nvSpPr>
            <p:spPr bwMode="auto">
              <a:xfrm>
                <a:off x="2544" y="602"/>
                <a:ext cx="780" cy="251"/>
              </a:xfrm>
              <a:custGeom>
                <a:avLst/>
                <a:gdLst>
                  <a:gd name="T0" fmla="*/ 770 w 780"/>
                  <a:gd name="T1" fmla="*/ 33 h 251"/>
                  <a:gd name="T2" fmla="*/ 736 w 780"/>
                  <a:gd name="T3" fmla="*/ 59 h 251"/>
                  <a:gd name="T4" fmla="*/ 709 w 780"/>
                  <a:gd name="T5" fmla="*/ 89 h 251"/>
                  <a:gd name="T6" fmla="*/ 682 w 780"/>
                  <a:gd name="T7" fmla="*/ 120 h 251"/>
                  <a:gd name="T8" fmla="*/ 655 w 780"/>
                  <a:gd name="T9" fmla="*/ 152 h 251"/>
                  <a:gd name="T10" fmla="*/ 626 w 780"/>
                  <a:gd name="T11" fmla="*/ 182 h 251"/>
                  <a:gd name="T12" fmla="*/ 591 w 780"/>
                  <a:gd name="T13" fmla="*/ 209 h 251"/>
                  <a:gd name="T14" fmla="*/ 547 w 780"/>
                  <a:gd name="T15" fmla="*/ 230 h 251"/>
                  <a:gd name="T16" fmla="*/ 493 w 780"/>
                  <a:gd name="T17" fmla="*/ 245 h 251"/>
                  <a:gd name="T18" fmla="*/ 425 w 780"/>
                  <a:gd name="T19" fmla="*/ 251 h 251"/>
                  <a:gd name="T20" fmla="*/ 339 w 780"/>
                  <a:gd name="T21" fmla="*/ 246 h 251"/>
                  <a:gd name="T22" fmla="*/ 295 w 780"/>
                  <a:gd name="T23" fmla="*/ 235 h 251"/>
                  <a:gd name="T24" fmla="*/ 251 w 780"/>
                  <a:gd name="T25" fmla="*/ 220 h 251"/>
                  <a:gd name="T26" fmla="*/ 209 w 780"/>
                  <a:gd name="T27" fmla="*/ 203 h 251"/>
                  <a:gd name="T28" fmla="*/ 170 w 780"/>
                  <a:gd name="T29" fmla="*/ 184 h 251"/>
                  <a:gd name="T30" fmla="*/ 133 w 780"/>
                  <a:gd name="T31" fmla="*/ 163 h 251"/>
                  <a:gd name="T32" fmla="*/ 101 w 780"/>
                  <a:gd name="T33" fmla="*/ 141 h 251"/>
                  <a:gd name="T34" fmla="*/ 69 w 780"/>
                  <a:gd name="T35" fmla="*/ 118 h 251"/>
                  <a:gd name="T36" fmla="*/ 42 w 780"/>
                  <a:gd name="T37" fmla="*/ 94 h 251"/>
                  <a:gd name="T38" fmla="*/ 20 w 780"/>
                  <a:gd name="T39" fmla="*/ 72 h 251"/>
                  <a:gd name="T40" fmla="*/ 0 w 780"/>
                  <a:gd name="T41" fmla="*/ 48 h 251"/>
                  <a:gd name="T42" fmla="*/ 18 w 780"/>
                  <a:gd name="T43" fmla="*/ 50 h 251"/>
                  <a:gd name="T44" fmla="*/ 32 w 780"/>
                  <a:gd name="T45" fmla="*/ 52 h 251"/>
                  <a:gd name="T46" fmla="*/ 45 w 780"/>
                  <a:gd name="T47" fmla="*/ 57 h 251"/>
                  <a:gd name="T48" fmla="*/ 57 w 780"/>
                  <a:gd name="T49" fmla="*/ 61 h 251"/>
                  <a:gd name="T50" fmla="*/ 69 w 780"/>
                  <a:gd name="T51" fmla="*/ 67 h 251"/>
                  <a:gd name="T52" fmla="*/ 81 w 780"/>
                  <a:gd name="T53" fmla="*/ 73 h 251"/>
                  <a:gd name="T54" fmla="*/ 94 w 780"/>
                  <a:gd name="T55" fmla="*/ 78 h 251"/>
                  <a:gd name="T56" fmla="*/ 106 w 780"/>
                  <a:gd name="T57" fmla="*/ 83 h 251"/>
                  <a:gd name="T58" fmla="*/ 118 w 780"/>
                  <a:gd name="T59" fmla="*/ 86 h 251"/>
                  <a:gd name="T60" fmla="*/ 133 w 780"/>
                  <a:gd name="T61" fmla="*/ 89 h 251"/>
                  <a:gd name="T62" fmla="*/ 172 w 780"/>
                  <a:gd name="T63" fmla="*/ 96 h 251"/>
                  <a:gd name="T64" fmla="*/ 211 w 780"/>
                  <a:gd name="T65" fmla="*/ 102 h 251"/>
                  <a:gd name="T66" fmla="*/ 255 w 780"/>
                  <a:gd name="T67" fmla="*/ 109 h 251"/>
                  <a:gd name="T68" fmla="*/ 300 w 780"/>
                  <a:gd name="T69" fmla="*/ 115 h 251"/>
                  <a:gd name="T70" fmla="*/ 344 w 780"/>
                  <a:gd name="T71" fmla="*/ 120 h 251"/>
                  <a:gd name="T72" fmla="*/ 390 w 780"/>
                  <a:gd name="T73" fmla="*/ 122 h 251"/>
                  <a:gd name="T74" fmla="*/ 434 w 780"/>
                  <a:gd name="T75" fmla="*/ 122 h 251"/>
                  <a:gd name="T76" fmla="*/ 478 w 780"/>
                  <a:gd name="T77" fmla="*/ 118 h 251"/>
                  <a:gd name="T78" fmla="*/ 520 w 780"/>
                  <a:gd name="T79" fmla="*/ 110 h 251"/>
                  <a:gd name="T80" fmla="*/ 559 w 780"/>
                  <a:gd name="T81" fmla="*/ 98 h 251"/>
                  <a:gd name="T82" fmla="*/ 584 w 780"/>
                  <a:gd name="T83" fmla="*/ 89 h 251"/>
                  <a:gd name="T84" fmla="*/ 608 w 780"/>
                  <a:gd name="T85" fmla="*/ 80 h 251"/>
                  <a:gd name="T86" fmla="*/ 633 w 780"/>
                  <a:gd name="T87" fmla="*/ 70 h 251"/>
                  <a:gd name="T88" fmla="*/ 657 w 780"/>
                  <a:gd name="T89" fmla="*/ 61 h 251"/>
                  <a:gd name="T90" fmla="*/ 682 w 780"/>
                  <a:gd name="T91" fmla="*/ 52 h 251"/>
                  <a:gd name="T92" fmla="*/ 704 w 780"/>
                  <a:gd name="T93" fmla="*/ 42 h 251"/>
                  <a:gd name="T94" fmla="*/ 726 w 780"/>
                  <a:gd name="T95" fmla="*/ 33 h 251"/>
                  <a:gd name="T96" fmla="*/ 748 w 780"/>
                  <a:gd name="T97" fmla="*/ 22 h 251"/>
                  <a:gd name="T98" fmla="*/ 765 w 780"/>
                  <a:gd name="T99" fmla="*/ 11 h 251"/>
                  <a:gd name="T100" fmla="*/ 780 w 780"/>
                  <a:gd name="T101" fmla="*/ 0 h 251"/>
                  <a:gd name="T102" fmla="*/ 770 w 780"/>
                  <a:gd name="T103" fmla="*/ 33 h 251"/>
                  <a:gd name="T104" fmla="*/ 770 w 780"/>
                  <a:gd name="T105" fmla="*/ 33 h 2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780" h="251">
                    <a:moveTo>
                      <a:pt x="770" y="33"/>
                    </a:moveTo>
                    <a:lnTo>
                      <a:pt x="736" y="59"/>
                    </a:lnTo>
                    <a:lnTo>
                      <a:pt x="709" y="89"/>
                    </a:lnTo>
                    <a:lnTo>
                      <a:pt x="682" y="120"/>
                    </a:lnTo>
                    <a:lnTo>
                      <a:pt x="655" y="152"/>
                    </a:lnTo>
                    <a:lnTo>
                      <a:pt x="626" y="182"/>
                    </a:lnTo>
                    <a:lnTo>
                      <a:pt x="591" y="209"/>
                    </a:lnTo>
                    <a:lnTo>
                      <a:pt x="547" y="230"/>
                    </a:lnTo>
                    <a:lnTo>
                      <a:pt x="493" y="245"/>
                    </a:lnTo>
                    <a:lnTo>
                      <a:pt x="425" y="251"/>
                    </a:lnTo>
                    <a:lnTo>
                      <a:pt x="339" y="246"/>
                    </a:lnTo>
                    <a:lnTo>
                      <a:pt x="295" y="235"/>
                    </a:lnTo>
                    <a:lnTo>
                      <a:pt x="251" y="220"/>
                    </a:lnTo>
                    <a:lnTo>
                      <a:pt x="209" y="203"/>
                    </a:lnTo>
                    <a:lnTo>
                      <a:pt x="170" y="184"/>
                    </a:lnTo>
                    <a:lnTo>
                      <a:pt x="133" y="163"/>
                    </a:lnTo>
                    <a:lnTo>
                      <a:pt x="101" y="141"/>
                    </a:lnTo>
                    <a:lnTo>
                      <a:pt x="69" y="118"/>
                    </a:lnTo>
                    <a:lnTo>
                      <a:pt x="42" y="94"/>
                    </a:lnTo>
                    <a:lnTo>
                      <a:pt x="20" y="72"/>
                    </a:lnTo>
                    <a:lnTo>
                      <a:pt x="0" y="48"/>
                    </a:lnTo>
                    <a:lnTo>
                      <a:pt x="18" y="50"/>
                    </a:lnTo>
                    <a:lnTo>
                      <a:pt x="32" y="52"/>
                    </a:lnTo>
                    <a:lnTo>
                      <a:pt x="45" y="57"/>
                    </a:lnTo>
                    <a:lnTo>
                      <a:pt x="57" y="61"/>
                    </a:lnTo>
                    <a:lnTo>
                      <a:pt x="69" y="67"/>
                    </a:lnTo>
                    <a:lnTo>
                      <a:pt x="81" y="73"/>
                    </a:lnTo>
                    <a:lnTo>
                      <a:pt x="94" y="78"/>
                    </a:lnTo>
                    <a:lnTo>
                      <a:pt x="106" y="83"/>
                    </a:lnTo>
                    <a:lnTo>
                      <a:pt x="118" y="86"/>
                    </a:lnTo>
                    <a:lnTo>
                      <a:pt x="133" y="89"/>
                    </a:lnTo>
                    <a:lnTo>
                      <a:pt x="172" y="96"/>
                    </a:lnTo>
                    <a:lnTo>
                      <a:pt x="211" y="102"/>
                    </a:lnTo>
                    <a:lnTo>
                      <a:pt x="255" y="109"/>
                    </a:lnTo>
                    <a:lnTo>
                      <a:pt x="300" y="115"/>
                    </a:lnTo>
                    <a:lnTo>
                      <a:pt x="344" y="120"/>
                    </a:lnTo>
                    <a:lnTo>
                      <a:pt x="390" y="122"/>
                    </a:lnTo>
                    <a:lnTo>
                      <a:pt x="434" y="122"/>
                    </a:lnTo>
                    <a:lnTo>
                      <a:pt x="478" y="118"/>
                    </a:lnTo>
                    <a:lnTo>
                      <a:pt x="520" y="110"/>
                    </a:lnTo>
                    <a:lnTo>
                      <a:pt x="559" y="98"/>
                    </a:lnTo>
                    <a:lnTo>
                      <a:pt x="584" y="89"/>
                    </a:lnTo>
                    <a:lnTo>
                      <a:pt x="608" y="80"/>
                    </a:lnTo>
                    <a:lnTo>
                      <a:pt x="633" y="70"/>
                    </a:lnTo>
                    <a:lnTo>
                      <a:pt x="657" y="61"/>
                    </a:lnTo>
                    <a:lnTo>
                      <a:pt x="682" y="52"/>
                    </a:lnTo>
                    <a:lnTo>
                      <a:pt x="704" y="42"/>
                    </a:lnTo>
                    <a:lnTo>
                      <a:pt x="726" y="33"/>
                    </a:lnTo>
                    <a:lnTo>
                      <a:pt x="748" y="22"/>
                    </a:lnTo>
                    <a:lnTo>
                      <a:pt x="765" y="11"/>
                    </a:lnTo>
                    <a:lnTo>
                      <a:pt x="780" y="0"/>
                    </a:lnTo>
                    <a:lnTo>
                      <a:pt x="770" y="33"/>
                    </a:lnTo>
                    <a:lnTo>
                      <a:pt x="770" y="33"/>
                    </a:lnTo>
                    <a:close/>
                  </a:path>
                </a:pathLst>
              </a:custGeom>
              <a:solidFill>
                <a:srgbClr val="0019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497" name="Freeform 41"/>
              <p:cNvSpPr>
                <a:spLocks/>
              </p:cNvSpPr>
              <p:nvPr/>
            </p:nvSpPr>
            <p:spPr bwMode="auto">
              <a:xfrm>
                <a:off x="3135" y="676"/>
                <a:ext cx="86" cy="94"/>
              </a:xfrm>
              <a:custGeom>
                <a:avLst/>
                <a:gdLst>
                  <a:gd name="T0" fmla="*/ 20 w 86"/>
                  <a:gd name="T1" fmla="*/ 94 h 94"/>
                  <a:gd name="T2" fmla="*/ 15 w 86"/>
                  <a:gd name="T3" fmla="*/ 84 h 94"/>
                  <a:gd name="T4" fmla="*/ 10 w 86"/>
                  <a:gd name="T5" fmla="*/ 74 h 94"/>
                  <a:gd name="T6" fmla="*/ 5 w 86"/>
                  <a:gd name="T7" fmla="*/ 64 h 94"/>
                  <a:gd name="T8" fmla="*/ 0 w 86"/>
                  <a:gd name="T9" fmla="*/ 52 h 94"/>
                  <a:gd name="T10" fmla="*/ 0 w 86"/>
                  <a:gd name="T11" fmla="*/ 42 h 94"/>
                  <a:gd name="T12" fmla="*/ 5 w 86"/>
                  <a:gd name="T13" fmla="*/ 31 h 94"/>
                  <a:gd name="T14" fmla="*/ 12 w 86"/>
                  <a:gd name="T15" fmla="*/ 22 h 94"/>
                  <a:gd name="T16" fmla="*/ 25 w 86"/>
                  <a:gd name="T17" fmla="*/ 12 h 94"/>
                  <a:gd name="T18" fmla="*/ 44 w 86"/>
                  <a:gd name="T19" fmla="*/ 6 h 94"/>
                  <a:gd name="T20" fmla="*/ 71 w 86"/>
                  <a:gd name="T21" fmla="*/ 0 h 94"/>
                  <a:gd name="T22" fmla="*/ 81 w 86"/>
                  <a:gd name="T23" fmla="*/ 9 h 94"/>
                  <a:gd name="T24" fmla="*/ 86 w 86"/>
                  <a:gd name="T25" fmla="*/ 18 h 94"/>
                  <a:gd name="T26" fmla="*/ 84 w 86"/>
                  <a:gd name="T27" fmla="*/ 28 h 94"/>
                  <a:gd name="T28" fmla="*/ 81 w 86"/>
                  <a:gd name="T29" fmla="*/ 38 h 94"/>
                  <a:gd name="T30" fmla="*/ 74 w 86"/>
                  <a:gd name="T31" fmla="*/ 48 h 94"/>
                  <a:gd name="T32" fmla="*/ 64 w 86"/>
                  <a:gd name="T33" fmla="*/ 57 h 94"/>
                  <a:gd name="T34" fmla="*/ 52 w 86"/>
                  <a:gd name="T35" fmla="*/ 66 h 94"/>
                  <a:gd name="T36" fmla="*/ 42 w 86"/>
                  <a:gd name="T37" fmla="*/ 76 h 94"/>
                  <a:gd name="T38" fmla="*/ 30 w 86"/>
                  <a:gd name="T39" fmla="*/ 86 h 94"/>
                  <a:gd name="T40" fmla="*/ 20 w 86"/>
                  <a:gd name="T41" fmla="*/ 94 h 94"/>
                  <a:gd name="T42" fmla="*/ 20 w 86"/>
                  <a:gd name="T43" fmla="*/ 94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86" h="94">
                    <a:moveTo>
                      <a:pt x="20" y="94"/>
                    </a:moveTo>
                    <a:lnTo>
                      <a:pt x="15" y="84"/>
                    </a:lnTo>
                    <a:lnTo>
                      <a:pt x="10" y="74"/>
                    </a:lnTo>
                    <a:lnTo>
                      <a:pt x="5" y="64"/>
                    </a:lnTo>
                    <a:lnTo>
                      <a:pt x="0" y="52"/>
                    </a:lnTo>
                    <a:lnTo>
                      <a:pt x="0" y="42"/>
                    </a:lnTo>
                    <a:lnTo>
                      <a:pt x="5" y="31"/>
                    </a:lnTo>
                    <a:lnTo>
                      <a:pt x="12" y="22"/>
                    </a:lnTo>
                    <a:lnTo>
                      <a:pt x="25" y="12"/>
                    </a:lnTo>
                    <a:lnTo>
                      <a:pt x="44" y="6"/>
                    </a:lnTo>
                    <a:lnTo>
                      <a:pt x="71" y="0"/>
                    </a:lnTo>
                    <a:lnTo>
                      <a:pt x="81" y="9"/>
                    </a:lnTo>
                    <a:lnTo>
                      <a:pt x="86" y="18"/>
                    </a:lnTo>
                    <a:lnTo>
                      <a:pt x="84" y="28"/>
                    </a:lnTo>
                    <a:lnTo>
                      <a:pt x="81" y="38"/>
                    </a:lnTo>
                    <a:lnTo>
                      <a:pt x="74" y="48"/>
                    </a:lnTo>
                    <a:lnTo>
                      <a:pt x="64" y="57"/>
                    </a:lnTo>
                    <a:lnTo>
                      <a:pt x="52" y="66"/>
                    </a:lnTo>
                    <a:lnTo>
                      <a:pt x="42" y="76"/>
                    </a:lnTo>
                    <a:lnTo>
                      <a:pt x="30" y="86"/>
                    </a:lnTo>
                    <a:lnTo>
                      <a:pt x="20" y="94"/>
                    </a:lnTo>
                    <a:lnTo>
                      <a:pt x="20" y="94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498" name="Freeform 42"/>
              <p:cNvSpPr>
                <a:spLocks/>
              </p:cNvSpPr>
              <p:nvPr/>
            </p:nvSpPr>
            <p:spPr bwMode="auto">
              <a:xfrm>
                <a:off x="2677" y="700"/>
                <a:ext cx="100" cy="90"/>
              </a:xfrm>
              <a:custGeom>
                <a:avLst/>
                <a:gdLst>
                  <a:gd name="T0" fmla="*/ 100 w 100"/>
                  <a:gd name="T1" fmla="*/ 90 h 90"/>
                  <a:gd name="T2" fmla="*/ 88 w 100"/>
                  <a:gd name="T3" fmla="*/ 89 h 90"/>
                  <a:gd name="T4" fmla="*/ 76 w 100"/>
                  <a:gd name="T5" fmla="*/ 86 h 90"/>
                  <a:gd name="T6" fmla="*/ 64 w 100"/>
                  <a:gd name="T7" fmla="*/ 82 h 90"/>
                  <a:gd name="T8" fmla="*/ 51 w 100"/>
                  <a:gd name="T9" fmla="*/ 78 h 90"/>
                  <a:gd name="T10" fmla="*/ 42 w 100"/>
                  <a:gd name="T11" fmla="*/ 72 h 90"/>
                  <a:gd name="T12" fmla="*/ 32 w 100"/>
                  <a:gd name="T13" fmla="*/ 65 h 90"/>
                  <a:gd name="T14" fmla="*/ 24 w 100"/>
                  <a:gd name="T15" fmla="*/ 59 h 90"/>
                  <a:gd name="T16" fmla="*/ 15 w 100"/>
                  <a:gd name="T17" fmla="*/ 52 h 90"/>
                  <a:gd name="T18" fmla="*/ 7 w 100"/>
                  <a:gd name="T19" fmla="*/ 47 h 90"/>
                  <a:gd name="T20" fmla="*/ 0 w 100"/>
                  <a:gd name="T21" fmla="*/ 41 h 90"/>
                  <a:gd name="T22" fmla="*/ 0 w 100"/>
                  <a:gd name="T23" fmla="*/ 0 h 90"/>
                  <a:gd name="T24" fmla="*/ 32 w 100"/>
                  <a:gd name="T25" fmla="*/ 1 h 90"/>
                  <a:gd name="T26" fmla="*/ 54 w 100"/>
                  <a:gd name="T27" fmla="*/ 7 h 90"/>
                  <a:gd name="T28" fmla="*/ 68 w 100"/>
                  <a:gd name="T29" fmla="*/ 14 h 90"/>
                  <a:gd name="T30" fmla="*/ 78 w 100"/>
                  <a:gd name="T31" fmla="*/ 24 h 90"/>
                  <a:gd name="T32" fmla="*/ 81 w 100"/>
                  <a:gd name="T33" fmla="*/ 34 h 90"/>
                  <a:gd name="T34" fmla="*/ 83 w 100"/>
                  <a:gd name="T35" fmla="*/ 46 h 90"/>
                  <a:gd name="T36" fmla="*/ 83 w 100"/>
                  <a:gd name="T37" fmla="*/ 58 h 90"/>
                  <a:gd name="T38" fmla="*/ 86 w 100"/>
                  <a:gd name="T39" fmla="*/ 70 h 90"/>
                  <a:gd name="T40" fmla="*/ 91 w 100"/>
                  <a:gd name="T41" fmla="*/ 81 h 90"/>
                  <a:gd name="T42" fmla="*/ 100 w 100"/>
                  <a:gd name="T43" fmla="*/ 90 h 90"/>
                  <a:gd name="T44" fmla="*/ 100 w 100"/>
                  <a:gd name="T45" fmla="*/ 9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00" h="90">
                    <a:moveTo>
                      <a:pt x="100" y="90"/>
                    </a:moveTo>
                    <a:lnTo>
                      <a:pt x="88" y="89"/>
                    </a:lnTo>
                    <a:lnTo>
                      <a:pt x="76" y="86"/>
                    </a:lnTo>
                    <a:lnTo>
                      <a:pt x="64" y="82"/>
                    </a:lnTo>
                    <a:lnTo>
                      <a:pt x="51" y="78"/>
                    </a:lnTo>
                    <a:lnTo>
                      <a:pt x="42" y="72"/>
                    </a:lnTo>
                    <a:lnTo>
                      <a:pt x="32" y="65"/>
                    </a:lnTo>
                    <a:lnTo>
                      <a:pt x="24" y="59"/>
                    </a:lnTo>
                    <a:lnTo>
                      <a:pt x="15" y="52"/>
                    </a:lnTo>
                    <a:lnTo>
                      <a:pt x="7" y="47"/>
                    </a:lnTo>
                    <a:lnTo>
                      <a:pt x="0" y="41"/>
                    </a:lnTo>
                    <a:lnTo>
                      <a:pt x="0" y="0"/>
                    </a:lnTo>
                    <a:lnTo>
                      <a:pt x="32" y="1"/>
                    </a:lnTo>
                    <a:lnTo>
                      <a:pt x="54" y="7"/>
                    </a:lnTo>
                    <a:lnTo>
                      <a:pt x="68" y="14"/>
                    </a:lnTo>
                    <a:lnTo>
                      <a:pt x="78" y="24"/>
                    </a:lnTo>
                    <a:lnTo>
                      <a:pt x="81" y="34"/>
                    </a:lnTo>
                    <a:lnTo>
                      <a:pt x="83" y="46"/>
                    </a:lnTo>
                    <a:lnTo>
                      <a:pt x="83" y="58"/>
                    </a:lnTo>
                    <a:lnTo>
                      <a:pt x="86" y="70"/>
                    </a:lnTo>
                    <a:lnTo>
                      <a:pt x="91" y="81"/>
                    </a:lnTo>
                    <a:lnTo>
                      <a:pt x="100" y="90"/>
                    </a:lnTo>
                    <a:lnTo>
                      <a:pt x="100" y="9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499" name="Freeform 43"/>
              <p:cNvSpPr>
                <a:spLocks/>
              </p:cNvSpPr>
              <p:nvPr/>
            </p:nvSpPr>
            <p:spPr bwMode="auto">
              <a:xfrm>
                <a:off x="2971" y="711"/>
                <a:ext cx="159" cy="129"/>
              </a:xfrm>
              <a:custGeom>
                <a:avLst/>
                <a:gdLst>
                  <a:gd name="T0" fmla="*/ 132 w 159"/>
                  <a:gd name="T1" fmla="*/ 0 h 129"/>
                  <a:gd name="T2" fmla="*/ 132 w 159"/>
                  <a:gd name="T3" fmla="*/ 12 h 129"/>
                  <a:gd name="T4" fmla="*/ 135 w 159"/>
                  <a:gd name="T5" fmla="*/ 22 h 129"/>
                  <a:gd name="T6" fmla="*/ 140 w 159"/>
                  <a:gd name="T7" fmla="*/ 32 h 129"/>
                  <a:gd name="T8" fmla="*/ 147 w 159"/>
                  <a:gd name="T9" fmla="*/ 41 h 129"/>
                  <a:gd name="T10" fmla="*/ 152 w 159"/>
                  <a:gd name="T11" fmla="*/ 52 h 129"/>
                  <a:gd name="T12" fmla="*/ 157 w 159"/>
                  <a:gd name="T13" fmla="*/ 62 h 129"/>
                  <a:gd name="T14" fmla="*/ 159 w 159"/>
                  <a:gd name="T15" fmla="*/ 71 h 129"/>
                  <a:gd name="T16" fmla="*/ 159 w 159"/>
                  <a:gd name="T17" fmla="*/ 80 h 129"/>
                  <a:gd name="T18" fmla="*/ 152 w 159"/>
                  <a:gd name="T19" fmla="*/ 91 h 129"/>
                  <a:gd name="T20" fmla="*/ 140 w 159"/>
                  <a:gd name="T21" fmla="*/ 100 h 129"/>
                  <a:gd name="T22" fmla="*/ 130 w 159"/>
                  <a:gd name="T23" fmla="*/ 104 h 129"/>
                  <a:gd name="T24" fmla="*/ 118 w 159"/>
                  <a:gd name="T25" fmla="*/ 109 h 129"/>
                  <a:gd name="T26" fmla="*/ 108 w 159"/>
                  <a:gd name="T27" fmla="*/ 112 h 129"/>
                  <a:gd name="T28" fmla="*/ 96 w 159"/>
                  <a:gd name="T29" fmla="*/ 116 h 129"/>
                  <a:gd name="T30" fmla="*/ 83 w 159"/>
                  <a:gd name="T31" fmla="*/ 119 h 129"/>
                  <a:gd name="T32" fmla="*/ 71 w 159"/>
                  <a:gd name="T33" fmla="*/ 123 h 129"/>
                  <a:gd name="T34" fmla="*/ 59 w 159"/>
                  <a:gd name="T35" fmla="*/ 125 h 129"/>
                  <a:gd name="T36" fmla="*/ 44 w 159"/>
                  <a:gd name="T37" fmla="*/ 127 h 129"/>
                  <a:gd name="T38" fmla="*/ 32 w 159"/>
                  <a:gd name="T39" fmla="*/ 128 h 129"/>
                  <a:gd name="T40" fmla="*/ 15 w 159"/>
                  <a:gd name="T41" fmla="*/ 129 h 129"/>
                  <a:gd name="T42" fmla="*/ 15 w 159"/>
                  <a:gd name="T43" fmla="*/ 119 h 129"/>
                  <a:gd name="T44" fmla="*/ 12 w 159"/>
                  <a:gd name="T45" fmla="*/ 109 h 129"/>
                  <a:gd name="T46" fmla="*/ 10 w 159"/>
                  <a:gd name="T47" fmla="*/ 99 h 129"/>
                  <a:gd name="T48" fmla="*/ 7 w 159"/>
                  <a:gd name="T49" fmla="*/ 88 h 129"/>
                  <a:gd name="T50" fmla="*/ 5 w 159"/>
                  <a:gd name="T51" fmla="*/ 78 h 129"/>
                  <a:gd name="T52" fmla="*/ 2 w 159"/>
                  <a:gd name="T53" fmla="*/ 69 h 129"/>
                  <a:gd name="T54" fmla="*/ 0 w 159"/>
                  <a:gd name="T55" fmla="*/ 59 h 129"/>
                  <a:gd name="T56" fmla="*/ 0 w 159"/>
                  <a:gd name="T57" fmla="*/ 47 h 129"/>
                  <a:gd name="T58" fmla="*/ 0 w 159"/>
                  <a:gd name="T59" fmla="*/ 37 h 129"/>
                  <a:gd name="T60" fmla="*/ 0 w 159"/>
                  <a:gd name="T61" fmla="*/ 27 h 129"/>
                  <a:gd name="T62" fmla="*/ 15 w 159"/>
                  <a:gd name="T63" fmla="*/ 25 h 129"/>
                  <a:gd name="T64" fmla="*/ 29 w 159"/>
                  <a:gd name="T65" fmla="*/ 23 h 129"/>
                  <a:gd name="T66" fmla="*/ 44 w 159"/>
                  <a:gd name="T67" fmla="*/ 21 h 129"/>
                  <a:gd name="T68" fmla="*/ 56 w 159"/>
                  <a:gd name="T69" fmla="*/ 19 h 129"/>
                  <a:gd name="T70" fmla="*/ 71 w 159"/>
                  <a:gd name="T71" fmla="*/ 16 h 129"/>
                  <a:gd name="T72" fmla="*/ 83 w 159"/>
                  <a:gd name="T73" fmla="*/ 14 h 129"/>
                  <a:gd name="T74" fmla="*/ 96 w 159"/>
                  <a:gd name="T75" fmla="*/ 12 h 129"/>
                  <a:gd name="T76" fmla="*/ 108 w 159"/>
                  <a:gd name="T77" fmla="*/ 8 h 129"/>
                  <a:gd name="T78" fmla="*/ 120 w 159"/>
                  <a:gd name="T79" fmla="*/ 5 h 129"/>
                  <a:gd name="T80" fmla="*/ 132 w 159"/>
                  <a:gd name="T81" fmla="*/ 0 h 129"/>
                  <a:gd name="T82" fmla="*/ 132 w 159"/>
                  <a:gd name="T83" fmla="*/ 0 h 1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59" h="129">
                    <a:moveTo>
                      <a:pt x="132" y="0"/>
                    </a:moveTo>
                    <a:lnTo>
                      <a:pt x="132" y="12"/>
                    </a:lnTo>
                    <a:lnTo>
                      <a:pt x="135" y="22"/>
                    </a:lnTo>
                    <a:lnTo>
                      <a:pt x="140" y="32"/>
                    </a:lnTo>
                    <a:lnTo>
                      <a:pt x="147" y="41"/>
                    </a:lnTo>
                    <a:lnTo>
                      <a:pt x="152" y="52"/>
                    </a:lnTo>
                    <a:lnTo>
                      <a:pt x="157" y="62"/>
                    </a:lnTo>
                    <a:lnTo>
                      <a:pt x="159" y="71"/>
                    </a:lnTo>
                    <a:lnTo>
                      <a:pt x="159" y="80"/>
                    </a:lnTo>
                    <a:lnTo>
                      <a:pt x="152" y="91"/>
                    </a:lnTo>
                    <a:lnTo>
                      <a:pt x="140" y="100"/>
                    </a:lnTo>
                    <a:lnTo>
                      <a:pt x="130" y="104"/>
                    </a:lnTo>
                    <a:lnTo>
                      <a:pt x="118" y="109"/>
                    </a:lnTo>
                    <a:lnTo>
                      <a:pt x="108" y="112"/>
                    </a:lnTo>
                    <a:lnTo>
                      <a:pt x="96" y="116"/>
                    </a:lnTo>
                    <a:lnTo>
                      <a:pt x="83" y="119"/>
                    </a:lnTo>
                    <a:lnTo>
                      <a:pt x="71" y="123"/>
                    </a:lnTo>
                    <a:lnTo>
                      <a:pt x="59" y="125"/>
                    </a:lnTo>
                    <a:lnTo>
                      <a:pt x="44" y="127"/>
                    </a:lnTo>
                    <a:lnTo>
                      <a:pt x="32" y="128"/>
                    </a:lnTo>
                    <a:lnTo>
                      <a:pt x="15" y="129"/>
                    </a:lnTo>
                    <a:lnTo>
                      <a:pt x="15" y="119"/>
                    </a:lnTo>
                    <a:lnTo>
                      <a:pt x="12" y="109"/>
                    </a:lnTo>
                    <a:lnTo>
                      <a:pt x="10" y="99"/>
                    </a:lnTo>
                    <a:lnTo>
                      <a:pt x="7" y="88"/>
                    </a:lnTo>
                    <a:lnTo>
                      <a:pt x="5" y="78"/>
                    </a:lnTo>
                    <a:lnTo>
                      <a:pt x="2" y="69"/>
                    </a:lnTo>
                    <a:lnTo>
                      <a:pt x="0" y="59"/>
                    </a:lnTo>
                    <a:lnTo>
                      <a:pt x="0" y="47"/>
                    </a:lnTo>
                    <a:lnTo>
                      <a:pt x="0" y="37"/>
                    </a:lnTo>
                    <a:lnTo>
                      <a:pt x="0" y="27"/>
                    </a:lnTo>
                    <a:lnTo>
                      <a:pt x="15" y="25"/>
                    </a:lnTo>
                    <a:lnTo>
                      <a:pt x="29" y="23"/>
                    </a:lnTo>
                    <a:lnTo>
                      <a:pt x="44" y="21"/>
                    </a:lnTo>
                    <a:lnTo>
                      <a:pt x="56" y="19"/>
                    </a:lnTo>
                    <a:lnTo>
                      <a:pt x="71" y="16"/>
                    </a:lnTo>
                    <a:lnTo>
                      <a:pt x="83" y="14"/>
                    </a:lnTo>
                    <a:lnTo>
                      <a:pt x="96" y="12"/>
                    </a:lnTo>
                    <a:lnTo>
                      <a:pt x="108" y="8"/>
                    </a:lnTo>
                    <a:lnTo>
                      <a:pt x="120" y="5"/>
                    </a:lnTo>
                    <a:lnTo>
                      <a:pt x="132" y="0"/>
                    </a:lnTo>
                    <a:lnTo>
                      <a:pt x="132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500" name="Freeform 44"/>
              <p:cNvSpPr>
                <a:spLocks/>
              </p:cNvSpPr>
              <p:nvPr/>
            </p:nvSpPr>
            <p:spPr bwMode="auto">
              <a:xfrm>
                <a:off x="2795" y="725"/>
                <a:ext cx="159" cy="120"/>
              </a:xfrm>
              <a:custGeom>
                <a:avLst/>
                <a:gdLst>
                  <a:gd name="T0" fmla="*/ 159 w 159"/>
                  <a:gd name="T1" fmla="*/ 119 h 120"/>
                  <a:gd name="T2" fmla="*/ 142 w 159"/>
                  <a:gd name="T3" fmla="*/ 120 h 120"/>
                  <a:gd name="T4" fmla="*/ 125 w 159"/>
                  <a:gd name="T5" fmla="*/ 119 h 120"/>
                  <a:gd name="T6" fmla="*/ 110 w 159"/>
                  <a:gd name="T7" fmla="*/ 115 h 120"/>
                  <a:gd name="T8" fmla="*/ 95 w 159"/>
                  <a:gd name="T9" fmla="*/ 112 h 120"/>
                  <a:gd name="T10" fmla="*/ 83 w 159"/>
                  <a:gd name="T11" fmla="*/ 107 h 120"/>
                  <a:gd name="T12" fmla="*/ 68 w 159"/>
                  <a:gd name="T13" fmla="*/ 102 h 120"/>
                  <a:gd name="T14" fmla="*/ 53 w 159"/>
                  <a:gd name="T15" fmla="*/ 97 h 120"/>
                  <a:gd name="T16" fmla="*/ 39 w 159"/>
                  <a:gd name="T17" fmla="*/ 93 h 120"/>
                  <a:gd name="T18" fmla="*/ 24 w 159"/>
                  <a:gd name="T19" fmla="*/ 88 h 120"/>
                  <a:gd name="T20" fmla="*/ 7 w 159"/>
                  <a:gd name="T21" fmla="*/ 86 h 120"/>
                  <a:gd name="T22" fmla="*/ 0 w 159"/>
                  <a:gd name="T23" fmla="*/ 0 h 120"/>
                  <a:gd name="T24" fmla="*/ 139 w 159"/>
                  <a:gd name="T25" fmla="*/ 16 h 120"/>
                  <a:gd name="T26" fmla="*/ 159 w 159"/>
                  <a:gd name="T27" fmla="*/ 119 h 120"/>
                  <a:gd name="T28" fmla="*/ 159 w 159"/>
                  <a:gd name="T29" fmla="*/ 119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59" h="120">
                    <a:moveTo>
                      <a:pt x="159" y="119"/>
                    </a:moveTo>
                    <a:lnTo>
                      <a:pt x="142" y="120"/>
                    </a:lnTo>
                    <a:lnTo>
                      <a:pt x="125" y="119"/>
                    </a:lnTo>
                    <a:lnTo>
                      <a:pt x="110" y="115"/>
                    </a:lnTo>
                    <a:lnTo>
                      <a:pt x="95" y="112"/>
                    </a:lnTo>
                    <a:lnTo>
                      <a:pt x="83" y="107"/>
                    </a:lnTo>
                    <a:lnTo>
                      <a:pt x="68" y="102"/>
                    </a:lnTo>
                    <a:lnTo>
                      <a:pt x="53" y="97"/>
                    </a:lnTo>
                    <a:lnTo>
                      <a:pt x="39" y="93"/>
                    </a:lnTo>
                    <a:lnTo>
                      <a:pt x="24" y="88"/>
                    </a:lnTo>
                    <a:lnTo>
                      <a:pt x="7" y="86"/>
                    </a:lnTo>
                    <a:lnTo>
                      <a:pt x="0" y="0"/>
                    </a:lnTo>
                    <a:lnTo>
                      <a:pt x="139" y="16"/>
                    </a:lnTo>
                    <a:lnTo>
                      <a:pt x="159" y="119"/>
                    </a:lnTo>
                    <a:lnTo>
                      <a:pt x="159" y="119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501" name="Freeform 45"/>
              <p:cNvSpPr>
                <a:spLocks/>
              </p:cNvSpPr>
              <p:nvPr/>
            </p:nvSpPr>
            <p:spPr bwMode="auto">
              <a:xfrm>
                <a:off x="2758" y="861"/>
                <a:ext cx="968" cy="312"/>
              </a:xfrm>
              <a:custGeom>
                <a:avLst/>
                <a:gdLst>
                  <a:gd name="T0" fmla="*/ 777 w 968"/>
                  <a:gd name="T1" fmla="*/ 312 h 312"/>
                  <a:gd name="T2" fmla="*/ 19 w 968"/>
                  <a:gd name="T3" fmla="*/ 295 h 312"/>
                  <a:gd name="T4" fmla="*/ 2 w 968"/>
                  <a:gd name="T5" fmla="*/ 266 h 312"/>
                  <a:gd name="T6" fmla="*/ 2 w 968"/>
                  <a:gd name="T7" fmla="*/ 237 h 312"/>
                  <a:gd name="T8" fmla="*/ 14 w 968"/>
                  <a:gd name="T9" fmla="*/ 208 h 312"/>
                  <a:gd name="T10" fmla="*/ 29 w 968"/>
                  <a:gd name="T11" fmla="*/ 179 h 312"/>
                  <a:gd name="T12" fmla="*/ 59 w 968"/>
                  <a:gd name="T13" fmla="*/ 158 h 312"/>
                  <a:gd name="T14" fmla="*/ 103 w 968"/>
                  <a:gd name="T15" fmla="*/ 149 h 312"/>
                  <a:gd name="T16" fmla="*/ 149 w 968"/>
                  <a:gd name="T17" fmla="*/ 142 h 312"/>
                  <a:gd name="T18" fmla="*/ 198 w 968"/>
                  <a:gd name="T19" fmla="*/ 139 h 312"/>
                  <a:gd name="T20" fmla="*/ 247 w 968"/>
                  <a:gd name="T21" fmla="*/ 142 h 312"/>
                  <a:gd name="T22" fmla="*/ 294 w 968"/>
                  <a:gd name="T23" fmla="*/ 157 h 312"/>
                  <a:gd name="T24" fmla="*/ 323 w 968"/>
                  <a:gd name="T25" fmla="*/ 187 h 312"/>
                  <a:gd name="T26" fmla="*/ 338 w 968"/>
                  <a:gd name="T27" fmla="*/ 221 h 312"/>
                  <a:gd name="T28" fmla="*/ 345 w 968"/>
                  <a:gd name="T29" fmla="*/ 256 h 312"/>
                  <a:gd name="T30" fmla="*/ 345 w 968"/>
                  <a:gd name="T31" fmla="*/ 291 h 312"/>
                  <a:gd name="T32" fmla="*/ 360 w 968"/>
                  <a:gd name="T33" fmla="*/ 309 h 312"/>
                  <a:gd name="T34" fmla="*/ 375 w 968"/>
                  <a:gd name="T35" fmla="*/ 290 h 312"/>
                  <a:gd name="T36" fmla="*/ 380 w 968"/>
                  <a:gd name="T37" fmla="*/ 270 h 312"/>
                  <a:gd name="T38" fmla="*/ 382 w 968"/>
                  <a:gd name="T39" fmla="*/ 249 h 312"/>
                  <a:gd name="T40" fmla="*/ 377 w 968"/>
                  <a:gd name="T41" fmla="*/ 230 h 312"/>
                  <a:gd name="T42" fmla="*/ 372 w 968"/>
                  <a:gd name="T43" fmla="*/ 214 h 312"/>
                  <a:gd name="T44" fmla="*/ 441 w 968"/>
                  <a:gd name="T45" fmla="*/ 190 h 312"/>
                  <a:gd name="T46" fmla="*/ 517 w 968"/>
                  <a:gd name="T47" fmla="*/ 174 h 312"/>
                  <a:gd name="T48" fmla="*/ 598 w 968"/>
                  <a:gd name="T49" fmla="*/ 162 h 312"/>
                  <a:gd name="T50" fmla="*/ 684 w 968"/>
                  <a:gd name="T51" fmla="*/ 157 h 312"/>
                  <a:gd name="T52" fmla="*/ 769 w 968"/>
                  <a:gd name="T53" fmla="*/ 155 h 312"/>
                  <a:gd name="T54" fmla="*/ 772 w 968"/>
                  <a:gd name="T55" fmla="*/ 146 h 312"/>
                  <a:gd name="T56" fmla="*/ 762 w 968"/>
                  <a:gd name="T57" fmla="*/ 142 h 312"/>
                  <a:gd name="T58" fmla="*/ 745 w 968"/>
                  <a:gd name="T59" fmla="*/ 139 h 312"/>
                  <a:gd name="T60" fmla="*/ 728 w 968"/>
                  <a:gd name="T61" fmla="*/ 137 h 312"/>
                  <a:gd name="T62" fmla="*/ 713 w 968"/>
                  <a:gd name="T63" fmla="*/ 131 h 312"/>
                  <a:gd name="T64" fmla="*/ 637 w 968"/>
                  <a:gd name="T65" fmla="*/ 137 h 312"/>
                  <a:gd name="T66" fmla="*/ 561 w 968"/>
                  <a:gd name="T67" fmla="*/ 146 h 312"/>
                  <a:gd name="T68" fmla="*/ 488 w 968"/>
                  <a:gd name="T69" fmla="*/ 159 h 312"/>
                  <a:gd name="T70" fmla="*/ 424 w 968"/>
                  <a:gd name="T71" fmla="*/ 177 h 312"/>
                  <a:gd name="T72" fmla="*/ 372 w 968"/>
                  <a:gd name="T73" fmla="*/ 200 h 312"/>
                  <a:gd name="T74" fmla="*/ 348 w 968"/>
                  <a:gd name="T75" fmla="*/ 178 h 312"/>
                  <a:gd name="T76" fmla="*/ 348 w 968"/>
                  <a:gd name="T77" fmla="*/ 155 h 312"/>
                  <a:gd name="T78" fmla="*/ 362 w 968"/>
                  <a:gd name="T79" fmla="*/ 135 h 312"/>
                  <a:gd name="T80" fmla="*/ 389 w 968"/>
                  <a:gd name="T81" fmla="*/ 115 h 312"/>
                  <a:gd name="T82" fmla="*/ 424 w 968"/>
                  <a:gd name="T83" fmla="*/ 97 h 312"/>
                  <a:gd name="T84" fmla="*/ 524 w 968"/>
                  <a:gd name="T85" fmla="*/ 70 h 312"/>
                  <a:gd name="T86" fmla="*/ 630 w 968"/>
                  <a:gd name="T87" fmla="*/ 45 h 312"/>
                  <a:gd name="T88" fmla="*/ 735 w 968"/>
                  <a:gd name="T89" fmla="*/ 23 h 312"/>
                  <a:gd name="T90" fmla="*/ 843 w 968"/>
                  <a:gd name="T91" fmla="*/ 7 h 312"/>
                  <a:gd name="T92" fmla="*/ 946 w 968"/>
                  <a:gd name="T93" fmla="*/ 0 h 312"/>
                  <a:gd name="T94" fmla="*/ 965 w 968"/>
                  <a:gd name="T95" fmla="*/ 25 h 312"/>
                  <a:gd name="T96" fmla="*/ 968 w 968"/>
                  <a:gd name="T97" fmla="*/ 51 h 312"/>
                  <a:gd name="T98" fmla="*/ 958 w 968"/>
                  <a:gd name="T99" fmla="*/ 79 h 312"/>
                  <a:gd name="T100" fmla="*/ 943 w 968"/>
                  <a:gd name="T101" fmla="*/ 107 h 312"/>
                  <a:gd name="T102" fmla="*/ 926 w 968"/>
                  <a:gd name="T103" fmla="*/ 135 h 3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968" h="312">
                    <a:moveTo>
                      <a:pt x="926" y="135"/>
                    </a:moveTo>
                    <a:lnTo>
                      <a:pt x="777" y="312"/>
                    </a:lnTo>
                    <a:lnTo>
                      <a:pt x="37" y="309"/>
                    </a:lnTo>
                    <a:lnTo>
                      <a:pt x="19" y="295"/>
                    </a:lnTo>
                    <a:lnTo>
                      <a:pt x="10" y="280"/>
                    </a:lnTo>
                    <a:lnTo>
                      <a:pt x="2" y="266"/>
                    </a:lnTo>
                    <a:lnTo>
                      <a:pt x="0" y="251"/>
                    </a:lnTo>
                    <a:lnTo>
                      <a:pt x="2" y="237"/>
                    </a:lnTo>
                    <a:lnTo>
                      <a:pt x="7" y="223"/>
                    </a:lnTo>
                    <a:lnTo>
                      <a:pt x="14" y="208"/>
                    </a:lnTo>
                    <a:lnTo>
                      <a:pt x="22" y="193"/>
                    </a:lnTo>
                    <a:lnTo>
                      <a:pt x="29" y="179"/>
                    </a:lnTo>
                    <a:lnTo>
                      <a:pt x="37" y="165"/>
                    </a:lnTo>
                    <a:lnTo>
                      <a:pt x="59" y="158"/>
                    </a:lnTo>
                    <a:lnTo>
                      <a:pt x="81" y="153"/>
                    </a:lnTo>
                    <a:lnTo>
                      <a:pt x="103" y="149"/>
                    </a:lnTo>
                    <a:lnTo>
                      <a:pt x="125" y="145"/>
                    </a:lnTo>
                    <a:lnTo>
                      <a:pt x="149" y="142"/>
                    </a:lnTo>
                    <a:lnTo>
                      <a:pt x="174" y="141"/>
                    </a:lnTo>
                    <a:lnTo>
                      <a:pt x="198" y="139"/>
                    </a:lnTo>
                    <a:lnTo>
                      <a:pt x="223" y="139"/>
                    </a:lnTo>
                    <a:lnTo>
                      <a:pt x="247" y="142"/>
                    </a:lnTo>
                    <a:lnTo>
                      <a:pt x="272" y="144"/>
                    </a:lnTo>
                    <a:lnTo>
                      <a:pt x="294" y="157"/>
                    </a:lnTo>
                    <a:lnTo>
                      <a:pt x="311" y="171"/>
                    </a:lnTo>
                    <a:lnTo>
                      <a:pt x="323" y="187"/>
                    </a:lnTo>
                    <a:lnTo>
                      <a:pt x="333" y="203"/>
                    </a:lnTo>
                    <a:lnTo>
                      <a:pt x="338" y="221"/>
                    </a:lnTo>
                    <a:lnTo>
                      <a:pt x="343" y="239"/>
                    </a:lnTo>
                    <a:lnTo>
                      <a:pt x="345" y="256"/>
                    </a:lnTo>
                    <a:lnTo>
                      <a:pt x="345" y="274"/>
                    </a:lnTo>
                    <a:lnTo>
                      <a:pt x="345" y="291"/>
                    </a:lnTo>
                    <a:lnTo>
                      <a:pt x="345" y="309"/>
                    </a:lnTo>
                    <a:lnTo>
                      <a:pt x="360" y="309"/>
                    </a:lnTo>
                    <a:lnTo>
                      <a:pt x="370" y="299"/>
                    </a:lnTo>
                    <a:lnTo>
                      <a:pt x="375" y="290"/>
                    </a:lnTo>
                    <a:lnTo>
                      <a:pt x="380" y="280"/>
                    </a:lnTo>
                    <a:lnTo>
                      <a:pt x="380" y="270"/>
                    </a:lnTo>
                    <a:lnTo>
                      <a:pt x="382" y="259"/>
                    </a:lnTo>
                    <a:lnTo>
                      <a:pt x="382" y="249"/>
                    </a:lnTo>
                    <a:lnTo>
                      <a:pt x="380" y="239"/>
                    </a:lnTo>
                    <a:lnTo>
                      <a:pt x="377" y="230"/>
                    </a:lnTo>
                    <a:lnTo>
                      <a:pt x="375" y="222"/>
                    </a:lnTo>
                    <a:lnTo>
                      <a:pt x="372" y="214"/>
                    </a:lnTo>
                    <a:lnTo>
                      <a:pt x="404" y="201"/>
                    </a:lnTo>
                    <a:lnTo>
                      <a:pt x="441" y="190"/>
                    </a:lnTo>
                    <a:lnTo>
                      <a:pt x="478" y="181"/>
                    </a:lnTo>
                    <a:lnTo>
                      <a:pt x="517" y="174"/>
                    </a:lnTo>
                    <a:lnTo>
                      <a:pt x="556" y="167"/>
                    </a:lnTo>
                    <a:lnTo>
                      <a:pt x="598" y="162"/>
                    </a:lnTo>
                    <a:lnTo>
                      <a:pt x="639" y="159"/>
                    </a:lnTo>
                    <a:lnTo>
                      <a:pt x="684" y="157"/>
                    </a:lnTo>
                    <a:lnTo>
                      <a:pt x="725" y="155"/>
                    </a:lnTo>
                    <a:lnTo>
                      <a:pt x="769" y="155"/>
                    </a:lnTo>
                    <a:lnTo>
                      <a:pt x="772" y="150"/>
                    </a:lnTo>
                    <a:lnTo>
                      <a:pt x="772" y="146"/>
                    </a:lnTo>
                    <a:lnTo>
                      <a:pt x="767" y="143"/>
                    </a:lnTo>
                    <a:lnTo>
                      <a:pt x="762" y="142"/>
                    </a:lnTo>
                    <a:lnTo>
                      <a:pt x="755" y="141"/>
                    </a:lnTo>
                    <a:lnTo>
                      <a:pt x="745" y="139"/>
                    </a:lnTo>
                    <a:lnTo>
                      <a:pt x="735" y="138"/>
                    </a:lnTo>
                    <a:lnTo>
                      <a:pt x="728" y="137"/>
                    </a:lnTo>
                    <a:lnTo>
                      <a:pt x="720" y="135"/>
                    </a:lnTo>
                    <a:lnTo>
                      <a:pt x="713" y="131"/>
                    </a:lnTo>
                    <a:lnTo>
                      <a:pt x="676" y="134"/>
                    </a:lnTo>
                    <a:lnTo>
                      <a:pt x="637" y="137"/>
                    </a:lnTo>
                    <a:lnTo>
                      <a:pt x="598" y="141"/>
                    </a:lnTo>
                    <a:lnTo>
                      <a:pt x="561" y="146"/>
                    </a:lnTo>
                    <a:lnTo>
                      <a:pt x="524" y="152"/>
                    </a:lnTo>
                    <a:lnTo>
                      <a:pt x="488" y="159"/>
                    </a:lnTo>
                    <a:lnTo>
                      <a:pt x="456" y="168"/>
                    </a:lnTo>
                    <a:lnTo>
                      <a:pt x="424" y="177"/>
                    </a:lnTo>
                    <a:lnTo>
                      <a:pt x="397" y="189"/>
                    </a:lnTo>
                    <a:lnTo>
                      <a:pt x="372" y="200"/>
                    </a:lnTo>
                    <a:lnTo>
                      <a:pt x="358" y="190"/>
                    </a:lnTo>
                    <a:lnTo>
                      <a:pt x="348" y="178"/>
                    </a:lnTo>
                    <a:lnTo>
                      <a:pt x="345" y="167"/>
                    </a:lnTo>
                    <a:lnTo>
                      <a:pt x="348" y="155"/>
                    </a:lnTo>
                    <a:lnTo>
                      <a:pt x="353" y="145"/>
                    </a:lnTo>
                    <a:lnTo>
                      <a:pt x="362" y="135"/>
                    </a:lnTo>
                    <a:lnTo>
                      <a:pt x="375" y="125"/>
                    </a:lnTo>
                    <a:lnTo>
                      <a:pt x="389" y="115"/>
                    </a:lnTo>
                    <a:lnTo>
                      <a:pt x="404" y="106"/>
                    </a:lnTo>
                    <a:lnTo>
                      <a:pt x="424" y="97"/>
                    </a:lnTo>
                    <a:lnTo>
                      <a:pt x="473" y="83"/>
                    </a:lnTo>
                    <a:lnTo>
                      <a:pt x="524" y="70"/>
                    </a:lnTo>
                    <a:lnTo>
                      <a:pt x="576" y="57"/>
                    </a:lnTo>
                    <a:lnTo>
                      <a:pt x="630" y="45"/>
                    </a:lnTo>
                    <a:lnTo>
                      <a:pt x="681" y="33"/>
                    </a:lnTo>
                    <a:lnTo>
                      <a:pt x="735" y="23"/>
                    </a:lnTo>
                    <a:lnTo>
                      <a:pt x="789" y="14"/>
                    </a:lnTo>
                    <a:lnTo>
                      <a:pt x="843" y="7"/>
                    </a:lnTo>
                    <a:lnTo>
                      <a:pt x="894" y="2"/>
                    </a:lnTo>
                    <a:lnTo>
                      <a:pt x="946" y="0"/>
                    </a:lnTo>
                    <a:lnTo>
                      <a:pt x="958" y="13"/>
                    </a:lnTo>
                    <a:lnTo>
                      <a:pt x="965" y="25"/>
                    </a:lnTo>
                    <a:lnTo>
                      <a:pt x="968" y="38"/>
                    </a:lnTo>
                    <a:lnTo>
                      <a:pt x="968" y="51"/>
                    </a:lnTo>
                    <a:lnTo>
                      <a:pt x="963" y="65"/>
                    </a:lnTo>
                    <a:lnTo>
                      <a:pt x="958" y="79"/>
                    </a:lnTo>
                    <a:lnTo>
                      <a:pt x="951" y="93"/>
                    </a:lnTo>
                    <a:lnTo>
                      <a:pt x="943" y="107"/>
                    </a:lnTo>
                    <a:lnTo>
                      <a:pt x="936" y="121"/>
                    </a:lnTo>
                    <a:lnTo>
                      <a:pt x="926" y="135"/>
                    </a:lnTo>
                    <a:lnTo>
                      <a:pt x="926" y="135"/>
                    </a:lnTo>
                    <a:close/>
                  </a:path>
                </a:pathLst>
              </a:custGeom>
              <a:solidFill>
                <a:srgbClr val="B3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502" name="Freeform 46"/>
              <p:cNvSpPr>
                <a:spLocks/>
              </p:cNvSpPr>
              <p:nvPr/>
            </p:nvSpPr>
            <p:spPr bwMode="auto">
              <a:xfrm>
                <a:off x="2196" y="892"/>
                <a:ext cx="581" cy="278"/>
              </a:xfrm>
              <a:custGeom>
                <a:avLst/>
                <a:gdLst>
                  <a:gd name="T0" fmla="*/ 581 w 581"/>
                  <a:gd name="T1" fmla="*/ 116 h 278"/>
                  <a:gd name="T2" fmla="*/ 572 w 581"/>
                  <a:gd name="T3" fmla="*/ 132 h 278"/>
                  <a:gd name="T4" fmla="*/ 559 w 581"/>
                  <a:gd name="T5" fmla="*/ 148 h 278"/>
                  <a:gd name="T6" fmla="*/ 549 w 581"/>
                  <a:gd name="T7" fmla="*/ 164 h 278"/>
                  <a:gd name="T8" fmla="*/ 540 w 581"/>
                  <a:gd name="T9" fmla="*/ 180 h 278"/>
                  <a:gd name="T10" fmla="*/ 532 w 581"/>
                  <a:gd name="T11" fmla="*/ 196 h 278"/>
                  <a:gd name="T12" fmla="*/ 527 w 581"/>
                  <a:gd name="T13" fmla="*/ 214 h 278"/>
                  <a:gd name="T14" fmla="*/ 527 w 581"/>
                  <a:gd name="T15" fmla="*/ 230 h 278"/>
                  <a:gd name="T16" fmla="*/ 532 w 581"/>
                  <a:gd name="T17" fmla="*/ 246 h 278"/>
                  <a:gd name="T18" fmla="*/ 545 w 581"/>
                  <a:gd name="T19" fmla="*/ 262 h 278"/>
                  <a:gd name="T20" fmla="*/ 562 w 581"/>
                  <a:gd name="T21" fmla="*/ 278 h 278"/>
                  <a:gd name="T22" fmla="*/ 128 w 581"/>
                  <a:gd name="T23" fmla="*/ 278 h 278"/>
                  <a:gd name="T24" fmla="*/ 103 w 581"/>
                  <a:gd name="T25" fmla="*/ 252 h 278"/>
                  <a:gd name="T26" fmla="*/ 79 w 581"/>
                  <a:gd name="T27" fmla="*/ 226 h 278"/>
                  <a:gd name="T28" fmla="*/ 57 w 581"/>
                  <a:gd name="T29" fmla="*/ 199 h 278"/>
                  <a:gd name="T30" fmla="*/ 37 w 581"/>
                  <a:gd name="T31" fmla="*/ 171 h 278"/>
                  <a:gd name="T32" fmla="*/ 23 w 581"/>
                  <a:gd name="T33" fmla="*/ 144 h 278"/>
                  <a:gd name="T34" fmla="*/ 10 w 581"/>
                  <a:gd name="T35" fmla="*/ 115 h 278"/>
                  <a:gd name="T36" fmla="*/ 3 w 581"/>
                  <a:gd name="T37" fmla="*/ 87 h 278"/>
                  <a:gd name="T38" fmla="*/ 0 w 581"/>
                  <a:gd name="T39" fmla="*/ 58 h 278"/>
                  <a:gd name="T40" fmla="*/ 5 w 581"/>
                  <a:gd name="T41" fmla="*/ 30 h 278"/>
                  <a:gd name="T42" fmla="*/ 15 w 581"/>
                  <a:gd name="T43" fmla="*/ 1 h 278"/>
                  <a:gd name="T44" fmla="*/ 76 w 581"/>
                  <a:gd name="T45" fmla="*/ 0 h 278"/>
                  <a:gd name="T46" fmla="*/ 135 w 581"/>
                  <a:gd name="T47" fmla="*/ 1 h 278"/>
                  <a:gd name="T48" fmla="*/ 197 w 581"/>
                  <a:gd name="T49" fmla="*/ 7 h 278"/>
                  <a:gd name="T50" fmla="*/ 255 w 581"/>
                  <a:gd name="T51" fmla="*/ 16 h 278"/>
                  <a:gd name="T52" fmla="*/ 314 w 581"/>
                  <a:gd name="T53" fmla="*/ 27 h 278"/>
                  <a:gd name="T54" fmla="*/ 371 w 581"/>
                  <a:gd name="T55" fmla="*/ 42 h 278"/>
                  <a:gd name="T56" fmla="*/ 424 w 581"/>
                  <a:gd name="T57" fmla="*/ 58 h 278"/>
                  <a:gd name="T58" fmla="*/ 478 w 581"/>
                  <a:gd name="T59" fmla="*/ 76 h 278"/>
                  <a:gd name="T60" fmla="*/ 532 w 581"/>
                  <a:gd name="T61" fmla="*/ 96 h 278"/>
                  <a:gd name="T62" fmla="*/ 581 w 581"/>
                  <a:gd name="T63" fmla="*/ 116 h 278"/>
                  <a:gd name="T64" fmla="*/ 581 w 581"/>
                  <a:gd name="T65" fmla="*/ 116 h 2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581" h="278">
                    <a:moveTo>
                      <a:pt x="581" y="116"/>
                    </a:moveTo>
                    <a:lnTo>
                      <a:pt x="572" y="132"/>
                    </a:lnTo>
                    <a:lnTo>
                      <a:pt x="559" y="148"/>
                    </a:lnTo>
                    <a:lnTo>
                      <a:pt x="549" y="164"/>
                    </a:lnTo>
                    <a:lnTo>
                      <a:pt x="540" y="180"/>
                    </a:lnTo>
                    <a:lnTo>
                      <a:pt x="532" y="196"/>
                    </a:lnTo>
                    <a:lnTo>
                      <a:pt x="527" y="214"/>
                    </a:lnTo>
                    <a:lnTo>
                      <a:pt x="527" y="230"/>
                    </a:lnTo>
                    <a:lnTo>
                      <a:pt x="532" y="246"/>
                    </a:lnTo>
                    <a:lnTo>
                      <a:pt x="545" y="262"/>
                    </a:lnTo>
                    <a:lnTo>
                      <a:pt x="562" y="278"/>
                    </a:lnTo>
                    <a:lnTo>
                      <a:pt x="128" y="278"/>
                    </a:lnTo>
                    <a:lnTo>
                      <a:pt x="103" y="252"/>
                    </a:lnTo>
                    <a:lnTo>
                      <a:pt x="79" y="226"/>
                    </a:lnTo>
                    <a:lnTo>
                      <a:pt x="57" y="199"/>
                    </a:lnTo>
                    <a:lnTo>
                      <a:pt x="37" y="171"/>
                    </a:lnTo>
                    <a:lnTo>
                      <a:pt x="23" y="144"/>
                    </a:lnTo>
                    <a:lnTo>
                      <a:pt x="10" y="115"/>
                    </a:lnTo>
                    <a:lnTo>
                      <a:pt x="3" y="87"/>
                    </a:lnTo>
                    <a:lnTo>
                      <a:pt x="0" y="58"/>
                    </a:lnTo>
                    <a:lnTo>
                      <a:pt x="5" y="30"/>
                    </a:lnTo>
                    <a:lnTo>
                      <a:pt x="15" y="1"/>
                    </a:lnTo>
                    <a:lnTo>
                      <a:pt x="76" y="0"/>
                    </a:lnTo>
                    <a:lnTo>
                      <a:pt x="135" y="1"/>
                    </a:lnTo>
                    <a:lnTo>
                      <a:pt x="197" y="7"/>
                    </a:lnTo>
                    <a:lnTo>
                      <a:pt x="255" y="16"/>
                    </a:lnTo>
                    <a:lnTo>
                      <a:pt x="314" y="27"/>
                    </a:lnTo>
                    <a:lnTo>
                      <a:pt x="371" y="42"/>
                    </a:lnTo>
                    <a:lnTo>
                      <a:pt x="424" y="58"/>
                    </a:lnTo>
                    <a:lnTo>
                      <a:pt x="478" y="76"/>
                    </a:lnTo>
                    <a:lnTo>
                      <a:pt x="532" y="96"/>
                    </a:lnTo>
                    <a:lnTo>
                      <a:pt x="581" y="116"/>
                    </a:lnTo>
                    <a:lnTo>
                      <a:pt x="581" y="116"/>
                    </a:lnTo>
                    <a:close/>
                  </a:path>
                </a:pathLst>
              </a:custGeom>
              <a:solidFill>
                <a:srgbClr val="B300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503" name="Freeform 47"/>
              <p:cNvSpPr>
                <a:spLocks/>
              </p:cNvSpPr>
              <p:nvPr/>
            </p:nvSpPr>
            <p:spPr bwMode="auto">
              <a:xfrm>
                <a:off x="569" y="996"/>
                <a:ext cx="4652" cy="626"/>
              </a:xfrm>
              <a:custGeom>
                <a:avLst/>
                <a:gdLst>
                  <a:gd name="T0" fmla="*/ 1407 w 4652"/>
                  <a:gd name="T1" fmla="*/ 210 h 626"/>
                  <a:gd name="T2" fmla="*/ 1414 w 4652"/>
                  <a:gd name="T3" fmla="*/ 202 h 626"/>
                  <a:gd name="T4" fmla="*/ 1409 w 4652"/>
                  <a:gd name="T5" fmla="*/ 194 h 626"/>
                  <a:gd name="T6" fmla="*/ 1618 w 4652"/>
                  <a:gd name="T7" fmla="*/ 188 h 626"/>
                  <a:gd name="T8" fmla="*/ 2228 w 4652"/>
                  <a:gd name="T9" fmla="*/ 190 h 626"/>
                  <a:gd name="T10" fmla="*/ 2802 w 4652"/>
                  <a:gd name="T11" fmla="*/ 191 h 626"/>
                  <a:gd name="T12" fmla="*/ 3363 w 4652"/>
                  <a:gd name="T13" fmla="*/ 194 h 626"/>
                  <a:gd name="T14" fmla="*/ 3419 w 4652"/>
                  <a:gd name="T15" fmla="*/ 175 h 626"/>
                  <a:gd name="T16" fmla="*/ 3419 w 4652"/>
                  <a:gd name="T17" fmla="*/ 112 h 626"/>
                  <a:gd name="T18" fmla="*/ 3378 w 4652"/>
                  <a:gd name="T19" fmla="*/ 49 h 626"/>
                  <a:gd name="T20" fmla="*/ 3360 w 4652"/>
                  <a:gd name="T21" fmla="*/ 10 h 626"/>
                  <a:gd name="T22" fmla="*/ 3419 w 4652"/>
                  <a:gd name="T23" fmla="*/ 15 h 626"/>
                  <a:gd name="T24" fmla="*/ 3478 w 4652"/>
                  <a:gd name="T25" fmla="*/ 23 h 626"/>
                  <a:gd name="T26" fmla="*/ 3539 w 4652"/>
                  <a:gd name="T27" fmla="*/ 30 h 626"/>
                  <a:gd name="T28" fmla="*/ 3583 w 4652"/>
                  <a:gd name="T29" fmla="*/ 82 h 626"/>
                  <a:gd name="T30" fmla="*/ 3601 w 4652"/>
                  <a:gd name="T31" fmla="*/ 137 h 626"/>
                  <a:gd name="T32" fmla="*/ 3603 w 4652"/>
                  <a:gd name="T33" fmla="*/ 194 h 626"/>
                  <a:gd name="T34" fmla="*/ 4652 w 4652"/>
                  <a:gd name="T35" fmla="*/ 198 h 626"/>
                  <a:gd name="T36" fmla="*/ 4615 w 4652"/>
                  <a:gd name="T37" fmla="*/ 505 h 626"/>
                  <a:gd name="T38" fmla="*/ 4576 w 4652"/>
                  <a:gd name="T39" fmla="*/ 508 h 626"/>
                  <a:gd name="T40" fmla="*/ 4544 w 4652"/>
                  <a:gd name="T41" fmla="*/ 519 h 626"/>
                  <a:gd name="T42" fmla="*/ 4532 w 4652"/>
                  <a:gd name="T43" fmla="*/ 544 h 626"/>
                  <a:gd name="T44" fmla="*/ 4566 w 4652"/>
                  <a:gd name="T45" fmla="*/ 572 h 626"/>
                  <a:gd name="T46" fmla="*/ 4620 w 4652"/>
                  <a:gd name="T47" fmla="*/ 595 h 626"/>
                  <a:gd name="T48" fmla="*/ 4642 w 4652"/>
                  <a:gd name="T49" fmla="*/ 626 h 626"/>
                  <a:gd name="T50" fmla="*/ 4596 w 4652"/>
                  <a:gd name="T51" fmla="*/ 622 h 626"/>
                  <a:gd name="T52" fmla="*/ 4549 w 4652"/>
                  <a:gd name="T53" fmla="*/ 615 h 626"/>
                  <a:gd name="T54" fmla="*/ 4500 w 4652"/>
                  <a:gd name="T55" fmla="*/ 614 h 626"/>
                  <a:gd name="T56" fmla="*/ 4485 w 4652"/>
                  <a:gd name="T57" fmla="*/ 585 h 626"/>
                  <a:gd name="T58" fmla="*/ 4488 w 4652"/>
                  <a:gd name="T59" fmla="*/ 457 h 626"/>
                  <a:gd name="T60" fmla="*/ 4488 w 4652"/>
                  <a:gd name="T61" fmla="*/ 322 h 626"/>
                  <a:gd name="T62" fmla="*/ 4485 w 4652"/>
                  <a:gd name="T63" fmla="*/ 271 h 626"/>
                  <a:gd name="T64" fmla="*/ 4468 w 4652"/>
                  <a:gd name="T65" fmla="*/ 257 h 626"/>
                  <a:gd name="T66" fmla="*/ 4444 w 4652"/>
                  <a:gd name="T67" fmla="*/ 251 h 626"/>
                  <a:gd name="T68" fmla="*/ 4431 w 4652"/>
                  <a:gd name="T69" fmla="*/ 250 h 626"/>
                  <a:gd name="T70" fmla="*/ 277 w 4652"/>
                  <a:gd name="T71" fmla="*/ 247 h 626"/>
                  <a:gd name="T72" fmla="*/ 223 w 4652"/>
                  <a:gd name="T73" fmla="*/ 247 h 626"/>
                  <a:gd name="T74" fmla="*/ 167 w 4652"/>
                  <a:gd name="T75" fmla="*/ 256 h 626"/>
                  <a:gd name="T76" fmla="*/ 152 w 4652"/>
                  <a:gd name="T77" fmla="*/ 572 h 626"/>
                  <a:gd name="T78" fmla="*/ 110 w 4652"/>
                  <a:gd name="T79" fmla="*/ 568 h 626"/>
                  <a:gd name="T80" fmla="*/ 66 w 4652"/>
                  <a:gd name="T81" fmla="*/ 570 h 626"/>
                  <a:gd name="T82" fmla="*/ 22 w 4652"/>
                  <a:gd name="T83" fmla="*/ 577 h 626"/>
                  <a:gd name="T84" fmla="*/ 2 w 4652"/>
                  <a:gd name="T85" fmla="*/ 506 h 626"/>
                  <a:gd name="T86" fmla="*/ 0 w 4652"/>
                  <a:gd name="T87" fmla="*/ 390 h 626"/>
                  <a:gd name="T88" fmla="*/ 2 w 4652"/>
                  <a:gd name="T89" fmla="*/ 268 h 626"/>
                  <a:gd name="T90" fmla="*/ 110 w 4652"/>
                  <a:gd name="T91" fmla="*/ 188 h 626"/>
                  <a:gd name="T92" fmla="*/ 456 w 4652"/>
                  <a:gd name="T93" fmla="*/ 188 h 626"/>
                  <a:gd name="T94" fmla="*/ 816 w 4652"/>
                  <a:gd name="T95" fmla="*/ 188 h 626"/>
                  <a:gd name="T96" fmla="*/ 1167 w 4652"/>
                  <a:gd name="T97" fmla="*/ 188 h 626"/>
                  <a:gd name="T98" fmla="*/ 1172 w 4652"/>
                  <a:gd name="T99" fmla="*/ 195 h 626"/>
                  <a:gd name="T100" fmla="*/ 1176 w 4652"/>
                  <a:gd name="T101" fmla="*/ 202 h 626"/>
                  <a:gd name="T102" fmla="*/ 1189 w 4652"/>
                  <a:gd name="T103" fmla="*/ 206 h 626"/>
                  <a:gd name="T104" fmla="*/ 1203 w 4652"/>
                  <a:gd name="T105" fmla="*/ 186 h 626"/>
                  <a:gd name="T106" fmla="*/ 1194 w 4652"/>
                  <a:gd name="T107" fmla="*/ 153 h 626"/>
                  <a:gd name="T108" fmla="*/ 1176 w 4652"/>
                  <a:gd name="T109" fmla="*/ 120 h 626"/>
                  <a:gd name="T110" fmla="*/ 1176 w 4652"/>
                  <a:gd name="T111" fmla="*/ 88 h 626"/>
                  <a:gd name="T112" fmla="*/ 1189 w 4652"/>
                  <a:gd name="T113" fmla="*/ 49 h 626"/>
                  <a:gd name="T114" fmla="*/ 1218 w 4652"/>
                  <a:gd name="T115" fmla="*/ 18 h 626"/>
                  <a:gd name="T116" fmla="*/ 1289 w 4652"/>
                  <a:gd name="T117" fmla="*/ 9 h 626"/>
                  <a:gd name="T118" fmla="*/ 1353 w 4652"/>
                  <a:gd name="T119" fmla="*/ 40 h 626"/>
                  <a:gd name="T120" fmla="*/ 1338 w 4652"/>
                  <a:gd name="T121" fmla="*/ 107 h 626"/>
                  <a:gd name="T122" fmla="*/ 1358 w 4652"/>
                  <a:gd name="T123" fmla="*/ 176 h 626"/>
                  <a:gd name="T124" fmla="*/ 1395 w 4652"/>
                  <a:gd name="T125" fmla="*/ 215 h 6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4652" h="626">
                    <a:moveTo>
                      <a:pt x="1395" y="215"/>
                    </a:moveTo>
                    <a:lnTo>
                      <a:pt x="1402" y="212"/>
                    </a:lnTo>
                    <a:lnTo>
                      <a:pt x="1407" y="210"/>
                    </a:lnTo>
                    <a:lnTo>
                      <a:pt x="1409" y="208"/>
                    </a:lnTo>
                    <a:lnTo>
                      <a:pt x="1412" y="206"/>
                    </a:lnTo>
                    <a:lnTo>
                      <a:pt x="1414" y="202"/>
                    </a:lnTo>
                    <a:lnTo>
                      <a:pt x="1414" y="200"/>
                    </a:lnTo>
                    <a:lnTo>
                      <a:pt x="1412" y="196"/>
                    </a:lnTo>
                    <a:lnTo>
                      <a:pt x="1409" y="194"/>
                    </a:lnTo>
                    <a:lnTo>
                      <a:pt x="1407" y="191"/>
                    </a:lnTo>
                    <a:lnTo>
                      <a:pt x="1402" y="188"/>
                    </a:lnTo>
                    <a:lnTo>
                      <a:pt x="1618" y="188"/>
                    </a:lnTo>
                    <a:lnTo>
                      <a:pt x="1828" y="188"/>
                    </a:lnTo>
                    <a:lnTo>
                      <a:pt x="2029" y="190"/>
                    </a:lnTo>
                    <a:lnTo>
                      <a:pt x="2228" y="190"/>
                    </a:lnTo>
                    <a:lnTo>
                      <a:pt x="2422" y="190"/>
                    </a:lnTo>
                    <a:lnTo>
                      <a:pt x="2613" y="190"/>
                    </a:lnTo>
                    <a:lnTo>
                      <a:pt x="2802" y="191"/>
                    </a:lnTo>
                    <a:lnTo>
                      <a:pt x="2988" y="192"/>
                    </a:lnTo>
                    <a:lnTo>
                      <a:pt x="3174" y="193"/>
                    </a:lnTo>
                    <a:lnTo>
                      <a:pt x="3363" y="194"/>
                    </a:lnTo>
                    <a:lnTo>
                      <a:pt x="3380" y="215"/>
                    </a:lnTo>
                    <a:lnTo>
                      <a:pt x="3404" y="195"/>
                    </a:lnTo>
                    <a:lnTo>
                      <a:pt x="3419" y="175"/>
                    </a:lnTo>
                    <a:lnTo>
                      <a:pt x="3424" y="154"/>
                    </a:lnTo>
                    <a:lnTo>
                      <a:pt x="3424" y="134"/>
                    </a:lnTo>
                    <a:lnTo>
                      <a:pt x="3419" y="112"/>
                    </a:lnTo>
                    <a:lnTo>
                      <a:pt x="3409" y="90"/>
                    </a:lnTo>
                    <a:lnTo>
                      <a:pt x="3395" y="70"/>
                    </a:lnTo>
                    <a:lnTo>
                      <a:pt x="3378" y="49"/>
                    </a:lnTo>
                    <a:lnTo>
                      <a:pt x="3358" y="28"/>
                    </a:lnTo>
                    <a:lnTo>
                      <a:pt x="3336" y="9"/>
                    </a:lnTo>
                    <a:lnTo>
                      <a:pt x="3360" y="10"/>
                    </a:lnTo>
                    <a:lnTo>
                      <a:pt x="3380" y="11"/>
                    </a:lnTo>
                    <a:lnTo>
                      <a:pt x="3400" y="12"/>
                    </a:lnTo>
                    <a:lnTo>
                      <a:pt x="3419" y="15"/>
                    </a:lnTo>
                    <a:lnTo>
                      <a:pt x="3439" y="17"/>
                    </a:lnTo>
                    <a:lnTo>
                      <a:pt x="3458" y="19"/>
                    </a:lnTo>
                    <a:lnTo>
                      <a:pt x="3478" y="23"/>
                    </a:lnTo>
                    <a:lnTo>
                      <a:pt x="3498" y="25"/>
                    </a:lnTo>
                    <a:lnTo>
                      <a:pt x="3517" y="27"/>
                    </a:lnTo>
                    <a:lnTo>
                      <a:pt x="3539" y="30"/>
                    </a:lnTo>
                    <a:lnTo>
                      <a:pt x="3559" y="47"/>
                    </a:lnTo>
                    <a:lnTo>
                      <a:pt x="3574" y="64"/>
                    </a:lnTo>
                    <a:lnTo>
                      <a:pt x="3583" y="82"/>
                    </a:lnTo>
                    <a:lnTo>
                      <a:pt x="3593" y="99"/>
                    </a:lnTo>
                    <a:lnTo>
                      <a:pt x="3598" y="119"/>
                    </a:lnTo>
                    <a:lnTo>
                      <a:pt x="3601" y="137"/>
                    </a:lnTo>
                    <a:lnTo>
                      <a:pt x="3603" y="155"/>
                    </a:lnTo>
                    <a:lnTo>
                      <a:pt x="3603" y="175"/>
                    </a:lnTo>
                    <a:lnTo>
                      <a:pt x="3603" y="194"/>
                    </a:lnTo>
                    <a:lnTo>
                      <a:pt x="3601" y="215"/>
                    </a:lnTo>
                    <a:lnTo>
                      <a:pt x="3637" y="194"/>
                    </a:lnTo>
                    <a:lnTo>
                      <a:pt x="4652" y="198"/>
                    </a:lnTo>
                    <a:lnTo>
                      <a:pt x="4642" y="503"/>
                    </a:lnTo>
                    <a:lnTo>
                      <a:pt x="4630" y="504"/>
                    </a:lnTo>
                    <a:lnTo>
                      <a:pt x="4615" y="505"/>
                    </a:lnTo>
                    <a:lnTo>
                      <a:pt x="4603" y="506"/>
                    </a:lnTo>
                    <a:lnTo>
                      <a:pt x="4588" y="507"/>
                    </a:lnTo>
                    <a:lnTo>
                      <a:pt x="4576" y="508"/>
                    </a:lnTo>
                    <a:lnTo>
                      <a:pt x="4564" y="511"/>
                    </a:lnTo>
                    <a:lnTo>
                      <a:pt x="4554" y="514"/>
                    </a:lnTo>
                    <a:lnTo>
                      <a:pt x="4544" y="519"/>
                    </a:lnTo>
                    <a:lnTo>
                      <a:pt x="4539" y="524"/>
                    </a:lnTo>
                    <a:lnTo>
                      <a:pt x="4534" y="531"/>
                    </a:lnTo>
                    <a:lnTo>
                      <a:pt x="4532" y="544"/>
                    </a:lnTo>
                    <a:lnTo>
                      <a:pt x="4537" y="555"/>
                    </a:lnTo>
                    <a:lnTo>
                      <a:pt x="4549" y="564"/>
                    </a:lnTo>
                    <a:lnTo>
                      <a:pt x="4566" y="572"/>
                    </a:lnTo>
                    <a:lnTo>
                      <a:pt x="4583" y="579"/>
                    </a:lnTo>
                    <a:lnTo>
                      <a:pt x="4603" y="587"/>
                    </a:lnTo>
                    <a:lnTo>
                      <a:pt x="4620" y="595"/>
                    </a:lnTo>
                    <a:lnTo>
                      <a:pt x="4635" y="603"/>
                    </a:lnTo>
                    <a:lnTo>
                      <a:pt x="4642" y="614"/>
                    </a:lnTo>
                    <a:lnTo>
                      <a:pt x="4642" y="626"/>
                    </a:lnTo>
                    <a:lnTo>
                      <a:pt x="4625" y="626"/>
                    </a:lnTo>
                    <a:lnTo>
                      <a:pt x="4610" y="624"/>
                    </a:lnTo>
                    <a:lnTo>
                      <a:pt x="4596" y="622"/>
                    </a:lnTo>
                    <a:lnTo>
                      <a:pt x="4579" y="619"/>
                    </a:lnTo>
                    <a:lnTo>
                      <a:pt x="4564" y="617"/>
                    </a:lnTo>
                    <a:lnTo>
                      <a:pt x="4549" y="615"/>
                    </a:lnTo>
                    <a:lnTo>
                      <a:pt x="4534" y="612"/>
                    </a:lnTo>
                    <a:lnTo>
                      <a:pt x="4517" y="612"/>
                    </a:lnTo>
                    <a:lnTo>
                      <a:pt x="4500" y="614"/>
                    </a:lnTo>
                    <a:lnTo>
                      <a:pt x="4483" y="617"/>
                    </a:lnTo>
                    <a:lnTo>
                      <a:pt x="4483" y="609"/>
                    </a:lnTo>
                    <a:lnTo>
                      <a:pt x="4485" y="585"/>
                    </a:lnTo>
                    <a:lnTo>
                      <a:pt x="4485" y="548"/>
                    </a:lnTo>
                    <a:lnTo>
                      <a:pt x="4485" y="505"/>
                    </a:lnTo>
                    <a:lnTo>
                      <a:pt x="4488" y="457"/>
                    </a:lnTo>
                    <a:lnTo>
                      <a:pt x="4488" y="408"/>
                    </a:lnTo>
                    <a:lnTo>
                      <a:pt x="4488" y="362"/>
                    </a:lnTo>
                    <a:lnTo>
                      <a:pt x="4488" y="322"/>
                    </a:lnTo>
                    <a:lnTo>
                      <a:pt x="4488" y="294"/>
                    </a:lnTo>
                    <a:lnTo>
                      <a:pt x="4485" y="279"/>
                    </a:lnTo>
                    <a:lnTo>
                      <a:pt x="4485" y="271"/>
                    </a:lnTo>
                    <a:lnTo>
                      <a:pt x="4480" y="265"/>
                    </a:lnTo>
                    <a:lnTo>
                      <a:pt x="4476" y="260"/>
                    </a:lnTo>
                    <a:lnTo>
                      <a:pt x="4468" y="257"/>
                    </a:lnTo>
                    <a:lnTo>
                      <a:pt x="4461" y="254"/>
                    </a:lnTo>
                    <a:lnTo>
                      <a:pt x="4451" y="252"/>
                    </a:lnTo>
                    <a:lnTo>
                      <a:pt x="4444" y="251"/>
                    </a:lnTo>
                    <a:lnTo>
                      <a:pt x="4439" y="251"/>
                    </a:lnTo>
                    <a:lnTo>
                      <a:pt x="4434" y="250"/>
                    </a:lnTo>
                    <a:lnTo>
                      <a:pt x="4431" y="250"/>
                    </a:lnTo>
                    <a:lnTo>
                      <a:pt x="292" y="247"/>
                    </a:lnTo>
                    <a:lnTo>
                      <a:pt x="289" y="247"/>
                    </a:lnTo>
                    <a:lnTo>
                      <a:pt x="277" y="247"/>
                    </a:lnTo>
                    <a:lnTo>
                      <a:pt x="262" y="247"/>
                    </a:lnTo>
                    <a:lnTo>
                      <a:pt x="243" y="247"/>
                    </a:lnTo>
                    <a:lnTo>
                      <a:pt x="223" y="247"/>
                    </a:lnTo>
                    <a:lnTo>
                      <a:pt x="201" y="249"/>
                    </a:lnTo>
                    <a:lnTo>
                      <a:pt x="184" y="251"/>
                    </a:lnTo>
                    <a:lnTo>
                      <a:pt x="167" y="256"/>
                    </a:lnTo>
                    <a:lnTo>
                      <a:pt x="157" y="263"/>
                    </a:lnTo>
                    <a:lnTo>
                      <a:pt x="152" y="271"/>
                    </a:lnTo>
                    <a:lnTo>
                      <a:pt x="152" y="572"/>
                    </a:lnTo>
                    <a:lnTo>
                      <a:pt x="140" y="570"/>
                    </a:lnTo>
                    <a:lnTo>
                      <a:pt x="125" y="569"/>
                    </a:lnTo>
                    <a:lnTo>
                      <a:pt x="110" y="568"/>
                    </a:lnTo>
                    <a:lnTo>
                      <a:pt x="96" y="568"/>
                    </a:lnTo>
                    <a:lnTo>
                      <a:pt x="81" y="569"/>
                    </a:lnTo>
                    <a:lnTo>
                      <a:pt x="66" y="570"/>
                    </a:lnTo>
                    <a:lnTo>
                      <a:pt x="51" y="572"/>
                    </a:lnTo>
                    <a:lnTo>
                      <a:pt x="37" y="575"/>
                    </a:lnTo>
                    <a:lnTo>
                      <a:pt x="22" y="577"/>
                    </a:lnTo>
                    <a:lnTo>
                      <a:pt x="10" y="579"/>
                    </a:lnTo>
                    <a:lnTo>
                      <a:pt x="5" y="544"/>
                    </a:lnTo>
                    <a:lnTo>
                      <a:pt x="2" y="506"/>
                    </a:lnTo>
                    <a:lnTo>
                      <a:pt x="2" y="468"/>
                    </a:lnTo>
                    <a:lnTo>
                      <a:pt x="0" y="430"/>
                    </a:lnTo>
                    <a:lnTo>
                      <a:pt x="0" y="390"/>
                    </a:lnTo>
                    <a:lnTo>
                      <a:pt x="0" y="350"/>
                    </a:lnTo>
                    <a:lnTo>
                      <a:pt x="0" y="310"/>
                    </a:lnTo>
                    <a:lnTo>
                      <a:pt x="2" y="268"/>
                    </a:lnTo>
                    <a:lnTo>
                      <a:pt x="2" y="228"/>
                    </a:lnTo>
                    <a:lnTo>
                      <a:pt x="2" y="188"/>
                    </a:lnTo>
                    <a:lnTo>
                      <a:pt x="110" y="188"/>
                    </a:lnTo>
                    <a:lnTo>
                      <a:pt x="223" y="188"/>
                    </a:lnTo>
                    <a:lnTo>
                      <a:pt x="338" y="188"/>
                    </a:lnTo>
                    <a:lnTo>
                      <a:pt x="456" y="188"/>
                    </a:lnTo>
                    <a:lnTo>
                      <a:pt x="576" y="188"/>
                    </a:lnTo>
                    <a:lnTo>
                      <a:pt x="696" y="188"/>
                    </a:lnTo>
                    <a:lnTo>
                      <a:pt x="816" y="188"/>
                    </a:lnTo>
                    <a:lnTo>
                      <a:pt x="934" y="188"/>
                    </a:lnTo>
                    <a:lnTo>
                      <a:pt x="1051" y="188"/>
                    </a:lnTo>
                    <a:lnTo>
                      <a:pt x="1167" y="188"/>
                    </a:lnTo>
                    <a:lnTo>
                      <a:pt x="1169" y="191"/>
                    </a:lnTo>
                    <a:lnTo>
                      <a:pt x="1172" y="193"/>
                    </a:lnTo>
                    <a:lnTo>
                      <a:pt x="1172" y="195"/>
                    </a:lnTo>
                    <a:lnTo>
                      <a:pt x="1174" y="198"/>
                    </a:lnTo>
                    <a:lnTo>
                      <a:pt x="1174" y="200"/>
                    </a:lnTo>
                    <a:lnTo>
                      <a:pt x="1176" y="202"/>
                    </a:lnTo>
                    <a:lnTo>
                      <a:pt x="1179" y="204"/>
                    </a:lnTo>
                    <a:lnTo>
                      <a:pt x="1184" y="206"/>
                    </a:lnTo>
                    <a:lnTo>
                      <a:pt x="1189" y="206"/>
                    </a:lnTo>
                    <a:lnTo>
                      <a:pt x="1194" y="206"/>
                    </a:lnTo>
                    <a:lnTo>
                      <a:pt x="1201" y="196"/>
                    </a:lnTo>
                    <a:lnTo>
                      <a:pt x="1203" y="186"/>
                    </a:lnTo>
                    <a:lnTo>
                      <a:pt x="1203" y="175"/>
                    </a:lnTo>
                    <a:lnTo>
                      <a:pt x="1199" y="164"/>
                    </a:lnTo>
                    <a:lnTo>
                      <a:pt x="1194" y="153"/>
                    </a:lnTo>
                    <a:lnTo>
                      <a:pt x="1189" y="142"/>
                    </a:lnTo>
                    <a:lnTo>
                      <a:pt x="1181" y="131"/>
                    </a:lnTo>
                    <a:lnTo>
                      <a:pt x="1176" y="120"/>
                    </a:lnTo>
                    <a:lnTo>
                      <a:pt x="1174" y="110"/>
                    </a:lnTo>
                    <a:lnTo>
                      <a:pt x="1174" y="99"/>
                    </a:lnTo>
                    <a:lnTo>
                      <a:pt x="1176" y="88"/>
                    </a:lnTo>
                    <a:lnTo>
                      <a:pt x="1179" y="75"/>
                    </a:lnTo>
                    <a:lnTo>
                      <a:pt x="1184" y="63"/>
                    </a:lnTo>
                    <a:lnTo>
                      <a:pt x="1189" y="49"/>
                    </a:lnTo>
                    <a:lnTo>
                      <a:pt x="1194" y="38"/>
                    </a:lnTo>
                    <a:lnTo>
                      <a:pt x="1206" y="27"/>
                    </a:lnTo>
                    <a:lnTo>
                      <a:pt x="1218" y="18"/>
                    </a:lnTo>
                    <a:lnTo>
                      <a:pt x="1238" y="12"/>
                    </a:lnTo>
                    <a:lnTo>
                      <a:pt x="1260" y="9"/>
                    </a:lnTo>
                    <a:lnTo>
                      <a:pt x="1289" y="9"/>
                    </a:lnTo>
                    <a:lnTo>
                      <a:pt x="1377" y="0"/>
                    </a:lnTo>
                    <a:lnTo>
                      <a:pt x="1365" y="19"/>
                    </a:lnTo>
                    <a:lnTo>
                      <a:pt x="1353" y="40"/>
                    </a:lnTo>
                    <a:lnTo>
                      <a:pt x="1346" y="62"/>
                    </a:lnTo>
                    <a:lnTo>
                      <a:pt x="1341" y="84"/>
                    </a:lnTo>
                    <a:lnTo>
                      <a:pt x="1338" y="107"/>
                    </a:lnTo>
                    <a:lnTo>
                      <a:pt x="1341" y="131"/>
                    </a:lnTo>
                    <a:lnTo>
                      <a:pt x="1346" y="154"/>
                    </a:lnTo>
                    <a:lnTo>
                      <a:pt x="1358" y="176"/>
                    </a:lnTo>
                    <a:lnTo>
                      <a:pt x="1373" y="196"/>
                    </a:lnTo>
                    <a:lnTo>
                      <a:pt x="1395" y="215"/>
                    </a:lnTo>
                    <a:lnTo>
                      <a:pt x="1395" y="215"/>
                    </a:lnTo>
                    <a:close/>
                  </a:path>
                </a:pathLst>
              </a:custGeom>
              <a:solidFill>
                <a:srgbClr val="47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504" name="Freeform 48"/>
              <p:cNvSpPr>
                <a:spLocks/>
              </p:cNvSpPr>
              <p:nvPr/>
            </p:nvSpPr>
            <p:spPr bwMode="auto">
              <a:xfrm>
                <a:off x="2361" y="1032"/>
                <a:ext cx="360" cy="26"/>
              </a:xfrm>
              <a:custGeom>
                <a:avLst/>
                <a:gdLst>
                  <a:gd name="T0" fmla="*/ 360 w 360"/>
                  <a:gd name="T1" fmla="*/ 18 h 26"/>
                  <a:gd name="T2" fmla="*/ 360 w 360"/>
                  <a:gd name="T3" fmla="*/ 26 h 26"/>
                  <a:gd name="T4" fmla="*/ 326 w 360"/>
                  <a:gd name="T5" fmla="*/ 22 h 26"/>
                  <a:gd name="T6" fmla="*/ 291 w 360"/>
                  <a:gd name="T7" fmla="*/ 20 h 26"/>
                  <a:gd name="T8" fmla="*/ 255 w 360"/>
                  <a:gd name="T9" fmla="*/ 16 h 26"/>
                  <a:gd name="T10" fmla="*/ 218 w 360"/>
                  <a:gd name="T11" fmla="*/ 14 h 26"/>
                  <a:gd name="T12" fmla="*/ 181 w 360"/>
                  <a:gd name="T13" fmla="*/ 12 h 26"/>
                  <a:gd name="T14" fmla="*/ 144 w 360"/>
                  <a:gd name="T15" fmla="*/ 10 h 26"/>
                  <a:gd name="T16" fmla="*/ 110 w 360"/>
                  <a:gd name="T17" fmla="*/ 8 h 26"/>
                  <a:gd name="T18" fmla="*/ 73 w 360"/>
                  <a:gd name="T19" fmla="*/ 8 h 26"/>
                  <a:gd name="T20" fmla="*/ 36 w 360"/>
                  <a:gd name="T21" fmla="*/ 8 h 26"/>
                  <a:gd name="T22" fmla="*/ 0 w 360"/>
                  <a:gd name="T23" fmla="*/ 8 h 26"/>
                  <a:gd name="T24" fmla="*/ 36 w 360"/>
                  <a:gd name="T25" fmla="*/ 4 h 26"/>
                  <a:gd name="T26" fmla="*/ 73 w 360"/>
                  <a:gd name="T27" fmla="*/ 2 h 26"/>
                  <a:gd name="T28" fmla="*/ 110 w 360"/>
                  <a:gd name="T29" fmla="*/ 0 h 26"/>
                  <a:gd name="T30" fmla="*/ 144 w 360"/>
                  <a:gd name="T31" fmla="*/ 2 h 26"/>
                  <a:gd name="T32" fmla="*/ 181 w 360"/>
                  <a:gd name="T33" fmla="*/ 4 h 26"/>
                  <a:gd name="T34" fmla="*/ 218 w 360"/>
                  <a:gd name="T35" fmla="*/ 6 h 26"/>
                  <a:gd name="T36" fmla="*/ 252 w 360"/>
                  <a:gd name="T37" fmla="*/ 10 h 26"/>
                  <a:gd name="T38" fmla="*/ 289 w 360"/>
                  <a:gd name="T39" fmla="*/ 13 h 26"/>
                  <a:gd name="T40" fmla="*/ 326 w 360"/>
                  <a:gd name="T41" fmla="*/ 15 h 26"/>
                  <a:gd name="T42" fmla="*/ 360 w 360"/>
                  <a:gd name="T43" fmla="*/ 18 h 26"/>
                  <a:gd name="T44" fmla="*/ 360 w 360"/>
                  <a:gd name="T45" fmla="*/ 18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60" h="26">
                    <a:moveTo>
                      <a:pt x="360" y="18"/>
                    </a:moveTo>
                    <a:lnTo>
                      <a:pt x="360" y="26"/>
                    </a:lnTo>
                    <a:lnTo>
                      <a:pt x="326" y="22"/>
                    </a:lnTo>
                    <a:lnTo>
                      <a:pt x="291" y="20"/>
                    </a:lnTo>
                    <a:lnTo>
                      <a:pt x="255" y="16"/>
                    </a:lnTo>
                    <a:lnTo>
                      <a:pt x="218" y="14"/>
                    </a:lnTo>
                    <a:lnTo>
                      <a:pt x="181" y="12"/>
                    </a:lnTo>
                    <a:lnTo>
                      <a:pt x="144" y="10"/>
                    </a:lnTo>
                    <a:lnTo>
                      <a:pt x="110" y="8"/>
                    </a:lnTo>
                    <a:lnTo>
                      <a:pt x="73" y="8"/>
                    </a:lnTo>
                    <a:lnTo>
                      <a:pt x="36" y="8"/>
                    </a:lnTo>
                    <a:lnTo>
                      <a:pt x="0" y="8"/>
                    </a:lnTo>
                    <a:lnTo>
                      <a:pt x="36" y="4"/>
                    </a:lnTo>
                    <a:lnTo>
                      <a:pt x="73" y="2"/>
                    </a:lnTo>
                    <a:lnTo>
                      <a:pt x="110" y="0"/>
                    </a:lnTo>
                    <a:lnTo>
                      <a:pt x="144" y="2"/>
                    </a:lnTo>
                    <a:lnTo>
                      <a:pt x="181" y="4"/>
                    </a:lnTo>
                    <a:lnTo>
                      <a:pt x="218" y="6"/>
                    </a:lnTo>
                    <a:lnTo>
                      <a:pt x="252" y="10"/>
                    </a:lnTo>
                    <a:lnTo>
                      <a:pt x="289" y="13"/>
                    </a:lnTo>
                    <a:lnTo>
                      <a:pt x="326" y="15"/>
                    </a:lnTo>
                    <a:lnTo>
                      <a:pt x="360" y="18"/>
                    </a:lnTo>
                    <a:lnTo>
                      <a:pt x="360" y="18"/>
                    </a:lnTo>
                    <a:close/>
                  </a:path>
                </a:pathLst>
              </a:custGeom>
              <a:solidFill>
                <a:srgbClr val="0019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505" name="Freeform 49"/>
              <p:cNvSpPr>
                <a:spLocks/>
              </p:cNvSpPr>
              <p:nvPr/>
            </p:nvSpPr>
            <p:spPr bwMode="auto">
              <a:xfrm>
                <a:off x="2537" y="1087"/>
                <a:ext cx="177" cy="36"/>
              </a:xfrm>
              <a:custGeom>
                <a:avLst/>
                <a:gdLst>
                  <a:gd name="T0" fmla="*/ 177 w 177"/>
                  <a:gd name="T1" fmla="*/ 12 h 36"/>
                  <a:gd name="T2" fmla="*/ 159 w 177"/>
                  <a:gd name="T3" fmla="*/ 14 h 36"/>
                  <a:gd name="T4" fmla="*/ 140 w 177"/>
                  <a:gd name="T5" fmla="*/ 16 h 36"/>
                  <a:gd name="T6" fmla="*/ 123 w 177"/>
                  <a:gd name="T7" fmla="*/ 19 h 36"/>
                  <a:gd name="T8" fmla="*/ 106 w 177"/>
                  <a:gd name="T9" fmla="*/ 21 h 36"/>
                  <a:gd name="T10" fmla="*/ 88 w 177"/>
                  <a:gd name="T11" fmla="*/ 23 h 36"/>
                  <a:gd name="T12" fmla="*/ 71 w 177"/>
                  <a:gd name="T13" fmla="*/ 27 h 36"/>
                  <a:gd name="T14" fmla="*/ 54 w 177"/>
                  <a:gd name="T15" fmla="*/ 29 h 36"/>
                  <a:gd name="T16" fmla="*/ 37 w 177"/>
                  <a:gd name="T17" fmla="*/ 31 h 36"/>
                  <a:gd name="T18" fmla="*/ 20 w 177"/>
                  <a:gd name="T19" fmla="*/ 33 h 36"/>
                  <a:gd name="T20" fmla="*/ 0 w 177"/>
                  <a:gd name="T21" fmla="*/ 36 h 36"/>
                  <a:gd name="T22" fmla="*/ 10 w 177"/>
                  <a:gd name="T23" fmla="*/ 30 h 36"/>
                  <a:gd name="T24" fmla="*/ 22 w 177"/>
                  <a:gd name="T25" fmla="*/ 25 h 36"/>
                  <a:gd name="T26" fmla="*/ 37 w 177"/>
                  <a:gd name="T27" fmla="*/ 21 h 36"/>
                  <a:gd name="T28" fmla="*/ 52 w 177"/>
                  <a:gd name="T29" fmla="*/ 19 h 36"/>
                  <a:gd name="T30" fmla="*/ 69 w 177"/>
                  <a:gd name="T31" fmla="*/ 16 h 36"/>
                  <a:gd name="T32" fmla="*/ 88 w 177"/>
                  <a:gd name="T33" fmla="*/ 14 h 36"/>
                  <a:gd name="T34" fmla="*/ 106 w 177"/>
                  <a:gd name="T35" fmla="*/ 12 h 36"/>
                  <a:gd name="T36" fmla="*/ 123 w 177"/>
                  <a:gd name="T37" fmla="*/ 8 h 36"/>
                  <a:gd name="T38" fmla="*/ 137 w 177"/>
                  <a:gd name="T39" fmla="*/ 5 h 36"/>
                  <a:gd name="T40" fmla="*/ 152 w 177"/>
                  <a:gd name="T41" fmla="*/ 0 h 36"/>
                  <a:gd name="T42" fmla="*/ 177 w 177"/>
                  <a:gd name="T43" fmla="*/ 0 h 36"/>
                  <a:gd name="T44" fmla="*/ 177 w 177"/>
                  <a:gd name="T45" fmla="*/ 12 h 36"/>
                  <a:gd name="T46" fmla="*/ 177 w 177"/>
                  <a:gd name="T47" fmla="*/ 12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77" h="36">
                    <a:moveTo>
                      <a:pt x="177" y="12"/>
                    </a:moveTo>
                    <a:lnTo>
                      <a:pt x="159" y="14"/>
                    </a:lnTo>
                    <a:lnTo>
                      <a:pt x="140" y="16"/>
                    </a:lnTo>
                    <a:lnTo>
                      <a:pt x="123" y="19"/>
                    </a:lnTo>
                    <a:lnTo>
                      <a:pt x="106" y="21"/>
                    </a:lnTo>
                    <a:lnTo>
                      <a:pt x="88" y="23"/>
                    </a:lnTo>
                    <a:lnTo>
                      <a:pt x="71" y="27"/>
                    </a:lnTo>
                    <a:lnTo>
                      <a:pt x="54" y="29"/>
                    </a:lnTo>
                    <a:lnTo>
                      <a:pt x="37" y="31"/>
                    </a:lnTo>
                    <a:lnTo>
                      <a:pt x="20" y="33"/>
                    </a:lnTo>
                    <a:lnTo>
                      <a:pt x="0" y="36"/>
                    </a:lnTo>
                    <a:lnTo>
                      <a:pt x="10" y="30"/>
                    </a:lnTo>
                    <a:lnTo>
                      <a:pt x="22" y="25"/>
                    </a:lnTo>
                    <a:lnTo>
                      <a:pt x="37" y="21"/>
                    </a:lnTo>
                    <a:lnTo>
                      <a:pt x="52" y="19"/>
                    </a:lnTo>
                    <a:lnTo>
                      <a:pt x="69" y="16"/>
                    </a:lnTo>
                    <a:lnTo>
                      <a:pt x="88" y="14"/>
                    </a:lnTo>
                    <a:lnTo>
                      <a:pt x="106" y="12"/>
                    </a:lnTo>
                    <a:lnTo>
                      <a:pt x="123" y="8"/>
                    </a:lnTo>
                    <a:lnTo>
                      <a:pt x="137" y="5"/>
                    </a:lnTo>
                    <a:lnTo>
                      <a:pt x="152" y="0"/>
                    </a:lnTo>
                    <a:lnTo>
                      <a:pt x="177" y="0"/>
                    </a:lnTo>
                    <a:lnTo>
                      <a:pt x="177" y="12"/>
                    </a:lnTo>
                    <a:lnTo>
                      <a:pt x="177" y="12"/>
                    </a:lnTo>
                    <a:close/>
                  </a:path>
                </a:pathLst>
              </a:custGeom>
              <a:solidFill>
                <a:srgbClr val="0019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506" name="Freeform 50"/>
              <p:cNvSpPr>
                <a:spLocks/>
              </p:cNvSpPr>
              <p:nvPr/>
            </p:nvSpPr>
            <p:spPr bwMode="auto">
              <a:xfrm>
                <a:off x="3162" y="1091"/>
                <a:ext cx="213" cy="28"/>
              </a:xfrm>
              <a:custGeom>
                <a:avLst/>
                <a:gdLst>
                  <a:gd name="T0" fmla="*/ 213 w 213"/>
                  <a:gd name="T1" fmla="*/ 20 h 28"/>
                  <a:gd name="T2" fmla="*/ 213 w 213"/>
                  <a:gd name="T3" fmla="*/ 28 h 28"/>
                  <a:gd name="T4" fmla="*/ 0 w 213"/>
                  <a:gd name="T5" fmla="*/ 0 h 28"/>
                  <a:gd name="T6" fmla="*/ 25 w 213"/>
                  <a:gd name="T7" fmla="*/ 1 h 28"/>
                  <a:gd name="T8" fmla="*/ 47 w 213"/>
                  <a:gd name="T9" fmla="*/ 2 h 28"/>
                  <a:gd name="T10" fmla="*/ 69 w 213"/>
                  <a:gd name="T11" fmla="*/ 3 h 28"/>
                  <a:gd name="T12" fmla="*/ 88 w 213"/>
                  <a:gd name="T13" fmla="*/ 5 h 28"/>
                  <a:gd name="T14" fmla="*/ 110 w 213"/>
                  <a:gd name="T15" fmla="*/ 8 h 28"/>
                  <a:gd name="T16" fmla="*/ 133 w 213"/>
                  <a:gd name="T17" fmla="*/ 10 h 28"/>
                  <a:gd name="T18" fmla="*/ 152 w 213"/>
                  <a:gd name="T19" fmla="*/ 13 h 28"/>
                  <a:gd name="T20" fmla="*/ 172 w 213"/>
                  <a:gd name="T21" fmla="*/ 16 h 28"/>
                  <a:gd name="T22" fmla="*/ 194 w 213"/>
                  <a:gd name="T23" fmla="*/ 18 h 28"/>
                  <a:gd name="T24" fmla="*/ 213 w 213"/>
                  <a:gd name="T25" fmla="*/ 20 h 28"/>
                  <a:gd name="T26" fmla="*/ 213 w 213"/>
                  <a:gd name="T27" fmla="*/ 20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13" h="28">
                    <a:moveTo>
                      <a:pt x="213" y="20"/>
                    </a:moveTo>
                    <a:lnTo>
                      <a:pt x="213" y="28"/>
                    </a:lnTo>
                    <a:lnTo>
                      <a:pt x="0" y="0"/>
                    </a:lnTo>
                    <a:lnTo>
                      <a:pt x="25" y="1"/>
                    </a:lnTo>
                    <a:lnTo>
                      <a:pt x="47" y="2"/>
                    </a:lnTo>
                    <a:lnTo>
                      <a:pt x="69" y="3"/>
                    </a:lnTo>
                    <a:lnTo>
                      <a:pt x="88" y="5"/>
                    </a:lnTo>
                    <a:lnTo>
                      <a:pt x="110" y="8"/>
                    </a:lnTo>
                    <a:lnTo>
                      <a:pt x="133" y="10"/>
                    </a:lnTo>
                    <a:lnTo>
                      <a:pt x="152" y="13"/>
                    </a:lnTo>
                    <a:lnTo>
                      <a:pt x="172" y="16"/>
                    </a:lnTo>
                    <a:lnTo>
                      <a:pt x="194" y="18"/>
                    </a:lnTo>
                    <a:lnTo>
                      <a:pt x="213" y="20"/>
                    </a:lnTo>
                    <a:lnTo>
                      <a:pt x="213" y="20"/>
                    </a:lnTo>
                    <a:close/>
                  </a:path>
                </a:pathLst>
              </a:custGeom>
              <a:solidFill>
                <a:srgbClr val="0019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507" name="Freeform 51"/>
              <p:cNvSpPr>
                <a:spLocks/>
              </p:cNvSpPr>
              <p:nvPr/>
            </p:nvSpPr>
            <p:spPr bwMode="auto">
              <a:xfrm>
                <a:off x="579" y="1643"/>
                <a:ext cx="157" cy="44"/>
              </a:xfrm>
              <a:custGeom>
                <a:avLst/>
                <a:gdLst>
                  <a:gd name="T0" fmla="*/ 0 w 157"/>
                  <a:gd name="T1" fmla="*/ 44 h 44"/>
                  <a:gd name="T2" fmla="*/ 142 w 157"/>
                  <a:gd name="T3" fmla="*/ 0 h 44"/>
                  <a:gd name="T4" fmla="*/ 157 w 157"/>
                  <a:gd name="T5" fmla="*/ 35 h 44"/>
                  <a:gd name="T6" fmla="*/ 0 w 157"/>
                  <a:gd name="T7" fmla="*/ 44 h 44"/>
                  <a:gd name="T8" fmla="*/ 0 w 157"/>
                  <a:gd name="T9" fmla="*/ 44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7" h="44">
                    <a:moveTo>
                      <a:pt x="0" y="44"/>
                    </a:moveTo>
                    <a:lnTo>
                      <a:pt x="142" y="0"/>
                    </a:lnTo>
                    <a:lnTo>
                      <a:pt x="157" y="35"/>
                    </a:lnTo>
                    <a:lnTo>
                      <a:pt x="0" y="44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rgbClr val="47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508" name="Freeform 52"/>
              <p:cNvSpPr>
                <a:spLocks/>
              </p:cNvSpPr>
              <p:nvPr/>
            </p:nvSpPr>
            <p:spPr bwMode="auto">
              <a:xfrm>
                <a:off x="5052" y="1687"/>
                <a:ext cx="37" cy="12"/>
              </a:xfrm>
              <a:custGeom>
                <a:avLst/>
                <a:gdLst>
                  <a:gd name="T0" fmla="*/ 0 w 37"/>
                  <a:gd name="T1" fmla="*/ 12 h 12"/>
                  <a:gd name="T2" fmla="*/ 0 w 37"/>
                  <a:gd name="T3" fmla="*/ 0 h 12"/>
                  <a:gd name="T4" fmla="*/ 37 w 37"/>
                  <a:gd name="T5" fmla="*/ 12 h 12"/>
                  <a:gd name="T6" fmla="*/ 0 w 37"/>
                  <a:gd name="T7" fmla="*/ 12 h 12"/>
                  <a:gd name="T8" fmla="*/ 0 w 37"/>
                  <a:gd name="T9" fmla="*/ 12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12">
                    <a:moveTo>
                      <a:pt x="0" y="12"/>
                    </a:moveTo>
                    <a:lnTo>
                      <a:pt x="0" y="0"/>
                    </a:lnTo>
                    <a:lnTo>
                      <a:pt x="37" y="12"/>
                    </a:lnTo>
                    <a:lnTo>
                      <a:pt x="0" y="12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47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509" name="Freeform 53"/>
              <p:cNvSpPr>
                <a:spLocks/>
              </p:cNvSpPr>
              <p:nvPr/>
            </p:nvSpPr>
            <p:spPr bwMode="auto">
              <a:xfrm>
                <a:off x="721" y="1766"/>
                <a:ext cx="27" cy="15"/>
              </a:xfrm>
              <a:custGeom>
                <a:avLst/>
                <a:gdLst>
                  <a:gd name="T0" fmla="*/ 0 w 27"/>
                  <a:gd name="T1" fmla="*/ 12 h 15"/>
                  <a:gd name="T2" fmla="*/ 27 w 27"/>
                  <a:gd name="T3" fmla="*/ 0 h 15"/>
                  <a:gd name="T4" fmla="*/ 27 w 27"/>
                  <a:gd name="T5" fmla="*/ 15 h 15"/>
                  <a:gd name="T6" fmla="*/ 0 w 27"/>
                  <a:gd name="T7" fmla="*/ 12 h 15"/>
                  <a:gd name="T8" fmla="*/ 0 w 27"/>
                  <a:gd name="T9" fmla="*/ 12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5">
                    <a:moveTo>
                      <a:pt x="0" y="12"/>
                    </a:moveTo>
                    <a:lnTo>
                      <a:pt x="27" y="0"/>
                    </a:lnTo>
                    <a:lnTo>
                      <a:pt x="27" y="15"/>
                    </a:lnTo>
                    <a:lnTo>
                      <a:pt x="0" y="12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47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510" name="Freeform 54"/>
              <p:cNvSpPr>
                <a:spLocks/>
              </p:cNvSpPr>
              <p:nvPr/>
            </p:nvSpPr>
            <p:spPr bwMode="auto">
              <a:xfrm>
                <a:off x="5035" y="1781"/>
                <a:ext cx="162" cy="79"/>
              </a:xfrm>
              <a:custGeom>
                <a:avLst/>
                <a:gdLst>
                  <a:gd name="T0" fmla="*/ 157 w 162"/>
                  <a:gd name="T1" fmla="*/ 67 h 79"/>
                  <a:gd name="T2" fmla="*/ 139 w 162"/>
                  <a:gd name="T3" fmla="*/ 64 h 79"/>
                  <a:gd name="T4" fmla="*/ 122 w 162"/>
                  <a:gd name="T5" fmla="*/ 62 h 79"/>
                  <a:gd name="T6" fmla="*/ 108 w 162"/>
                  <a:gd name="T7" fmla="*/ 62 h 79"/>
                  <a:gd name="T8" fmla="*/ 90 w 162"/>
                  <a:gd name="T9" fmla="*/ 62 h 79"/>
                  <a:gd name="T10" fmla="*/ 76 w 162"/>
                  <a:gd name="T11" fmla="*/ 63 h 79"/>
                  <a:gd name="T12" fmla="*/ 61 w 162"/>
                  <a:gd name="T13" fmla="*/ 65 h 79"/>
                  <a:gd name="T14" fmla="*/ 46 w 162"/>
                  <a:gd name="T15" fmla="*/ 69 h 79"/>
                  <a:gd name="T16" fmla="*/ 29 w 162"/>
                  <a:gd name="T17" fmla="*/ 72 h 79"/>
                  <a:gd name="T18" fmla="*/ 14 w 162"/>
                  <a:gd name="T19" fmla="*/ 75 h 79"/>
                  <a:gd name="T20" fmla="*/ 0 w 162"/>
                  <a:gd name="T21" fmla="*/ 79 h 79"/>
                  <a:gd name="T22" fmla="*/ 10 w 162"/>
                  <a:gd name="T23" fmla="*/ 0 h 79"/>
                  <a:gd name="T24" fmla="*/ 27 w 162"/>
                  <a:gd name="T25" fmla="*/ 8 h 79"/>
                  <a:gd name="T26" fmla="*/ 46 w 162"/>
                  <a:gd name="T27" fmla="*/ 15 h 79"/>
                  <a:gd name="T28" fmla="*/ 66 w 162"/>
                  <a:gd name="T29" fmla="*/ 19 h 79"/>
                  <a:gd name="T30" fmla="*/ 88 w 162"/>
                  <a:gd name="T31" fmla="*/ 25 h 79"/>
                  <a:gd name="T32" fmla="*/ 110 w 162"/>
                  <a:gd name="T33" fmla="*/ 30 h 79"/>
                  <a:gd name="T34" fmla="*/ 130 w 162"/>
                  <a:gd name="T35" fmla="*/ 34 h 79"/>
                  <a:gd name="T36" fmla="*/ 144 w 162"/>
                  <a:gd name="T37" fmla="*/ 40 h 79"/>
                  <a:gd name="T38" fmla="*/ 157 w 162"/>
                  <a:gd name="T39" fmla="*/ 47 h 79"/>
                  <a:gd name="T40" fmla="*/ 162 w 162"/>
                  <a:gd name="T41" fmla="*/ 56 h 79"/>
                  <a:gd name="T42" fmla="*/ 157 w 162"/>
                  <a:gd name="T43" fmla="*/ 67 h 79"/>
                  <a:gd name="T44" fmla="*/ 157 w 162"/>
                  <a:gd name="T45" fmla="*/ 67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62" h="79">
                    <a:moveTo>
                      <a:pt x="157" y="67"/>
                    </a:moveTo>
                    <a:lnTo>
                      <a:pt x="139" y="64"/>
                    </a:lnTo>
                    <a:lnTo>
                      <a:pt x="122" y="62"/>
                    </a:lnTo>
                    <a:lnTo>
                      <a:pt x="108" y="62"/>
                    </a:lnTo>
                    <a:lnTo>
                      <a:pt x="90" y="62"/>
                    </a:lnTo>
                    <a:lnTo>
                      <a:pt x="76" y="63"/>
                    </a:lnTo>
                    <a:lnTo>
                      <a:pt x="61" y="65"/>
                    </a:lnTo>
                    <a:lnTo>
                      <a:pt x="46" y="69"/>
                    </a:lnTo>
                    <a:lnTo>
                      <a:pt x="29" y="72"/>
                    </a:lnTo>
                    <a:lnTo>
                      <a:pt x="14" y="75"/>
                    </a:lnTo>
                    <a:lnTo>
                      <a:pt x="0" y="79"/>
                    </a:lnTo>
                    <a:lnTo>
                      <a:pt x="10" y="0"/>
                    </a:lnTo>
                    <a:lnTo>
                      <a:pt x="27" y="8"/>
                    </a:lnTo>
                    <a:lnTo>
                      <a:pt x="46" y="15"/>
                    </a:lnTo>
                    <a:lnTo>
                      <a:pt x="66" y="19"/>
                    </a:lnTo>
                    <a:lnTo>
                      <a:pt x="88" y="25"/>
                    </a:lnTo>
                    <a:lnTo>
                      <a:pt x="110" y="30"/>
                    </a:lnTo>
                    <a:lnTo>
                      <a:pt x="130" y="34"/>
                    </a:lnTo>
                    <a:lnTo>
                      <a:pt x="144" y="40"/>
                    </a:lnTo>
                    <a:lnTo>
                      <a:pt x="157" y="47"/>
                    </a:lnTo>
                    <a:lnTo>
                      <a:pt x="162" y="56"/>
                    </a:lnTo>
                    <a:lnTo>
                      <a:pt x="157" y="67"/>
                    </a:lnTo>
                    <a:lnTo>
                      <a:pt x="157" y="67"/>
                    </a:lnTo>
                    <a:close/>
                  </a:path>
                </a:pathLst>
              </a:custGeom>
              <a:solidFill>
                <a:srgbClr val="47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511" name="Freeform 55"/>
              <p:cNvSpPr>
                <a:spLocks/>
              </p:cNvSpPr>
              <p:nvPr/>
            </p:nvSpPr>
            <p:spPr bwMode="auto">
              <a:xfrm>
                <a:off x="552" y="1872"/>
                <a:ext cx="662" cy="1852"/>
              </a:xfrm>
              <a:custGeom>
                <a:avLst/>
                <a:gdLst>
                  <a:gd name="T0" fmla="*/ 176 w 662"/>
                  <a:gd name="T1" fmla="*/ 1763 h 1852"/>
                  <a:gd name="T2" fmla="*/ 257 w 662"/>
                  <a:gd name="T3" fmla="*/ 1767 h 1852"/>
                  <a:gd name="T4" fmla="*/ 353 w 662"/>
                  <a:gd name="T5" fmla="*/ 1770 h 1852"/>
                  <a:gd name="T6" fmla="*/ 453 w 662"/>
                  <a:gd name="T7" fmla="*/ 1771 h 1852"/>
                  <a:gd name="T8" fmla="*/ 551 w 662"/>
                  <a:gd name="T9" fmla="*/ 1771 h 1852"/>
                  <a:gd name="T10" fmla="*/ 644 w 662"/>
                  <a:gd name="T11" fmla="*/ 1770 h 1852"/>
                  <a:gd name="T12" fmla="*/ 649 w 662"/>
                  <a:gd name="T13" fmla="*/ 1786 h 1852"/>
                  <a:gd name="T14" fmla="*/ 657 w 662"/>
                  <a:gd name="T15" fmla="*/ 1802 h 1852"/>
                  <a:gd name="T16" fmla="*/ 659 w 662"/>
                  <a:gd name="T17" fmla="*/ 1818 h 1852"/>
                  <a:gd name="T18" fmla="*/ 662 w 662"/>
                  <a:gd name="T19" fmla="*/ 1835 h 1852"/>
                  <a:gd name="T20" fmla="*/ 654 w 662"/>
                  <a:gd name="T21" fmla="*/ 1852 h 1852"/>
                  <a:gd name="T22" fmla="*/ 505 w 662"/>
                  <a:gd name="T23" fmla="*/ 1848 h 1852"/>
                  <a:gd name="T24" fmla="*/ 333 w 662"/>
                  <a:gd name="T25" fmla="*/ 1846 h 1852"/>
                  <a:gd name="T26" fmla="*/ 169 w 662"/>
                  <a:gd name="T27" fmla="*/ 1845 h 1852"/>
                  <a:gd name="T28" fmla="*/ 49 w 662"/>
                  <a:gd name="T29" fmla="*/ 1844 h 1852"/>
                  <a:gd name="T30" fmla="*/ 0 w 662"/>
                  <a:gd name="T31" fmla="*/ 1843 h 1852"/>
                  <a:gd name="T32" fmla="*/ 10 w 662"/>
                  <a:gd name="T33" fmla="*/ 923 h 1852"/>
                  <a:gd name="T34" fmla="*/ 10 w 662"/>
                  <a:gd name="T35" fmla="*/ 749 h 1852"/>
                  <a:gd name="T36" fmla="*/ 10 w 662"/>
                  <a:gd name="T37" fmla="*/ 574 h 1852"/>
                  <a:gd name="T38" fmla="*/ 12 w 662"/>
                  <a:gd name="T39" fmla="*/ 399 h 1852"/>
                  <a:gd name="T40" fmla="*/ 14 w 662"/>
                  <a:gd name="T41" fmla="*/ 223 h 1852"/>
                  <a:gd name="T42" fmla="*/ 34 w 662"/>
                  <a:gd name="T43" fmla="*/ 134 h 1852"/>
                  <a:gd name="T44" fmla="*/ 61 w 662"/>
                  <a:gd name="T45" fmla="*/ 130 h 1852"/>
                  <a:gd name="T46" fmla="*/ 88 w 662"/>
                  <a:gd name="T47" fmla="*/ 123 h 1852"/>
                  <a:gd name="T48" fmla="*/ 113 w 662"/>
                  <a:gd name="T49" fmla="*/ 114 h 1852"/>
                  <a:gd name="T50" fmla="*/ 132 w 662"/>
                  <a:gd name="T51" fmla="*/ 101 h 1852"/>
                  <a:gd name="T52" fmla="*/ 144 w 662"/>
                  <a:gd name="T53" fmla="*/ 87 h 1852"/>
                  <a:gd name="T54" fmla="*/ 139 w 662"/>
                  <a:gd name="T55" fmla="*/ 75 h 1852"/>
                  <a:gd name="T56" fmla="*/ 122 w 662"/>
                  <a:gd name="T57" fmla="*/ 61 h 1852"/>
                  <a:gd name="T58" fmla="*/ 95 w 662"/>
                  <a:gd name="T59" fmla="*/ 50 h 1852"/>
                  <a:gd name="T60" fmla="*/ 66 w 662"/>
                  <a:gd name="T61" fmla="*/ 42 h 1852"/>
                  <a:gd name="T62" fmla="*/ 49 w 662"/>
                  <a:gd name="T63" fmla="*/ 38 h 1852"/>
                  <a:gd name="T64" fmla="*/ 39 w 662"/>
                  <a:gd name="T65" fmla="*/ 37 h 1852"/>
                  <a:gd name="T66" fmla="*/ 29 w 662"/>
                  <a:gd name="T67" fmla="*/ 36 h 1852"/>
                  <a:gd name="T68" fmla="*/ 19 w 662"/>
                  <a:gd name="T69" fmla="*/ 35 h 1852"/>
                  <a:gd name="T70" fmla="*/ 12 w 662"/>
                  <a:gd name="T71" fmla="*/ 31 h 1852"/>
                  <a:gd name="T72" fmla="*/ 24 w 662"/>
                  <a:gd name="T73" fmla="*/ 26 h 1852"/>
                  <a:gd name="T74" fmla="*/ 56 w 662"/>
                  <a:gd name="T75" fmla="*/ 19 h 1852"/>
                  <a:gd name="T76" fmla="*/ 88 w 662"/>
                  <a:gd name="T77" fmla="*/ 13 h 1852"/>
                  <a:gd name="T78" fmla="*/ 120 w 662"/>
                  <a:gd name="T79" fmla="*/ 8 h 1852"/>
                  <a:gd name="T80" fmla="*/ 154 w 662"/>
                  <a:gd name="T81" fmla="*/ 3 h 1852"/>
                  <a:gd name="T82" fmla="*/ 169 w 662"/>
                  <a:gd name="T83" fmla="*/ 741 h 1852"/>
                  <a:gd name="T84" fmla="*/ 169 w 662"/>
                  <a:gd name="T85" fmla="*/ 740 h 18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662" h="1852">
                    <a:moveTo>
                      <a:pt x="169" y="740"/>
                    </a:moveTo>
                    <a:lnTo>
                      <a:pt x="176" y="1763"/>
                    </a:lnTo>
                    <a:lnTo>
                      <a:pt x="215" y="1765"/>
                    </a:lnTo>
                    <a:lnTo>
                      <a:pt x="257" y="1767"/>
                    </a:lnTo>
                    <a:lnTo>
                      <a:pt x="304" y="1770"/>
                    </a:lnTo>
                    <a:lnTo>
                      <a:pt x="353" y="1770"/>
                    </a:lnTo>
                    <a:lnTo>
                      <a:pt x="402" y="1771"/>
                    </a:lnTo>
                    <a:lnTo>
                      <a:pt x="453" y="1771"/>
                    </a:lnTo>
                    <a:lnTo>
                      <a:pt x="502" y="1771"/>
                    </a:lnTo>
                    <a:lnTo>
                      <a:pt x="551" y="1771"/>
                    </a:lnTo>
                    <a:lnTo>
                      <a:pt x="600" y="1770"/>
                    </a:lnTo>
                    <a:lnTo>
                      <a:pt x="644" y="1770"/>
                    </a:lnTo>
                    <a:lnTo>
                      <a:pt x="647" y="1778"/>
                    </a:lnTo>
                    <a:lnTo>
                      <a:pt x="649" y="1786"/>
                    </a:lnTo>
                    <a:lnTo>
                      <a:pt x="652" y="1794"/>
                    </a:lnTo>
                    <a:lnTo>
                      <a:pt x="657" y="1802"/>
                    </a:lnTo>
                    <a:lnTo>
                      <a:pt x="659" y="1810"/>
                    </a:lnTo>
                    <a:lnTo>
                      <a:pt x="659" y="1818"/>
                    </a:lnTo>
                    <a:lnTo>
                      <a:pt x="662" y="1827"/>
                    </a:lnTo>
                    <a:lnTo>
                      <a:pt x="662" y="1835"/>
                    </a:lnTo>
                    <a:lnTo>
                      <a:pt x="659" y="1843"/>
                    </a:lnTo>
                    <a:lnTo>
                      <a:pt x="654" y="1852"/>
                    </a:lnTo>
                    <a:lnTo>
                      <a:pt x="586" y="1851"/>
                    </a:lnTo>
                    <a:lnTo>
                      <a:pt x="505" y="1848"/>
                    </a:lnTo>
                    <a:lnTo>
                      <a:pt x="419" y="1847"/>
                    </a:lnTo>
                    <a:lnTo>
                      <a:pt x="333" y="1846"/>
                    </a:lnTo>
                    <a:lnTo>
                      <a:pt x="247" y="1845"/>
                    </a:lnTo>
                    <a:lnTo>
                      <a:pt x="169" y="1845"/>
                    </a:lnTo>
                    <a:lnTo>
                      <a:pt x="103" y="1844"/>
                    </a:lnTo>
                    <a:lnTo>
                      <a:pt x="49" y="1844"/>
                    </a:lnTo>
                    <a:lnTo>
                      <a:pt x="14" y="1843"/>
                    </a:lnTo>
                    <a:lnTo>
                      <a:pt x="0" y="1843"/>
                    </a:lnTo>
                    <a:lnTo>
                      <a:pt x="7" y="1008"/>
                    </a:lnTo>
                    <a:lnTo>
                      <a:pt x="10" y="923"/>
                    </a:lnTo>
                    <a:lnTo>
                      <a:pt x="10" y="836"/>
                    </a:lnTo>
                    <a:lnTo>
                      <a:pt x="10" y="749"/>
                    </a:lnTo>
                    <a:lnTo>
                      <a:pt x="10" y="662"/>
                    </a:lnTo>
                    <a:lnTo>
                      <a:pt x="10" y="574"/>
                    </a:lnTo>
                    <a:lnTo>
                      <a:pt x="10" y="487"/>
                    </a:lnTo>
                    <a:lnTo>
                      <a:pt x="12" y="399"/>
                    </a:lnTo>
                    <a:lnTo>
                      <a:pt x="12" y="311"/>
                    </a:lnTo>
                    <a:lnTo>
                      <a:pt x="14" y="223"/>
                    </a:lnTo>
                    <a:lnTo>
                      <a:pt x="19" y="135"/>
                    </a:lnTo>
                    <a:lnTo>
                      <a:pt x="34" y="134"/>
                    </a:lnTo>
                    <a:lnTo>
                      <a:pt x="49" y="132"/>
                    </a:lnTo>
                    <a:lnTo>
                      <a:pt x="61" y="130"/>
                    </a:lnTo>
                    <a:lnTo>
                      <a:pt x="76" y="126"/>
                    </a:lnTo>
                    <a:lnTo>
                      <a:pt x="88" y="123"/>
                    </a:lnTo>
                    <a:lnTo>
                      <a:pt x="100" y="118"/>
                    </a:lnTo>
                    <a:lnTo>
                      <a:pt x="113" y="114"/>
                    </a:lnTo>
                    <a:lnTo>
                      <a:pt x="122" y="108"/>
                    </a:lnTo>
                    <a:lnTo>
                      <a:pt x="132" y="101"/>
                    </a:lnTo>
                    <a:lnTo>
                      <a:pt x="139" y="94"/>
                    </a:lnTo>
                    <a:lnTo>
                      <a:pt x="144" y="87"/>
                    </a:lnTo>
                    <a:lnTo>
                      <a:pt x="142" y="80"/>
                    </a:lnTo>
                    <a:lnTo>
                      <a:pt x="139" y="75"/>
                    </a:lnTo>
                    <a:lnTo>
                      <a:pt x="132" y="68"/>
                    </a:lnTo>
                    <a:lnTo>
                      <a:pt x="122" y="61"/>
                    </a:lnTo>
                    <a:lnTo>
                      <a:pt x="110" y="55"/>
                    </a:lnTo>
                    <a:lnTo>
                      <a:pt x="95" y="50"/>
                    </a:lnTo>
                    <a:lnTo>
                      <a:pt x="81" y="45"/>
                    </a:lnTo>
                    <a:lnTo>
                      <a:pt x="66" y="42"/>
                    </a:lnTo>
                    <a:lnTo>
                      <a:pt x="51" y="38"/>
                    </a:lnTo>
                    <a:lnTo>
                      <a:pt x="49" y="38"/>
                    </a:lnTo>
                    <a:lnTo>
                      <a:pt x="44" y="38"/>
                    </a:lnTo>
                    <a:lnTo>
                      <a:pt x="39" y="37"/>
                    </a:lnTo>
                    <a:lnTo>
                      <a:pt x="34" y="37"/>
                    </a:lnTo>
                    <a:lnTo>
                      <a:pt x="29" y="36"/>
                    </a:lnTo>
                    <a:lnTo>
                      <a:pt x="24" y="36"/>
                    </a:lnTo>
                    <a:lnTo>
                      <a:pt x="19" y="35"/>
                    </a:lnTo>
                    <a:lnTo>
                      <a:pt x="14" y="32"/>
                    </a:lnTo>
                    <a:lnTo>
                      <a:pt x="12" y="31"/>
                    </a:lnTo>
                    <a:lnTo>
                      <a:pt x="7" y="29"/>
                    </a:lnTo>
                    <a:lnTo>
                      <a:pt x="24" y="26"/>
                    </a:lnTo>
                    <a:lnTo>
                      <a:pt x="39" y="21"/>
                    </a:lnTo>
                    <a:lnTo>
                      <a:pt x="56" y="19"/>
                    </a:lnTo>
                    <a:lnTo>
                      <a:pt x="71" y="15"/>
                    </a:lnTo>
                    <a:lnTo>
                      <a:pt x="88" y="13"/>
                    </a:lnTo>
                    <a:lnTo>
                      <a:pt x="103" y="11"/>
                    </a:lnTo>
                    <a:lnTo>
                      <a:pt x="120" y="8"/>
                    </a:lnTo>
                    <a:lnTo>
                      <a:pt x="137" y="6"/>
                    </a:lnTo>
                    <a:lnTo>
                      <a:pt x="154" y="3"/>
                    </a:lnTo>
                    <a:lnTo>
                      <a:pt x="169" y="0"/>
                    </a:lnTo>
                    <a:lnTo>
                      <a:pt x="169" y="741"/>
                    </a:lnTo>
                    <a:lnTo>
                      <a:pt x="169" y="741"/>
                    </a:lnTo>
                    <a:lnTo>
                      <a:pt x="169" y="740"/>
                    </a:lnTo>
                    <a:close/>
                  </a:path>
                </a:pathLst>
              </a:custGeom>
              <a:solidFill>
                <a:srgbClr val="47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512" name="Freeform 56"/>
              <p:cNvSpPr>
                <a:spLocks/>
              </p:cNvSpPr>
              <p:nvPr/>
            </p:nvSpPr>
            <p:spPr bwMode="auto">
              <a:xfrm>
                <a:off x="2079" y="1910"/>
                <a:ext cx="3125" cy="1831"/>
              </a:xfrm>
              <a:custGeom>
                <a:avLst/>
                <a:gdLst>
                  <a:gd name="T0" fmla="*/ 3105 w 3125"/>
                  <a:gd name="T1" fmla="*/ 1032 h 1831"/>
                  <a:gd name="T2" fmla="*/ 3105 w 3125"/>
                  <a:gd name="T3" fmla="*/ 1196 h 1831"/>
                  <a:gd name="T4" fmla="*/ 3105 w 3125"/>
                  <a:gd name="T5" fmla="*/ 1357 h 1831"/>
                  <a:gd name="T6" fmla="*/ 3108 w 3125"/>
                  <a:gd name="T7" fmla="*/ 1516 h 1831"/>
                  <a:gd name="T8" fmla="*/ 3105 w 3125"/>
                  <a:gd name="T9" fmla="*/ 1670 h 1831"/>
                  <a:gd name="T10" fmla="*/ 3098 w 3125"/>
                  <a:gd name="T11" fmla="*/ 1822 h 1831"/>
                  <a:gd name="T12" fmla="*/ 2539 w 3125"/>
                  <a:gd name="T13" fmla="*/ 1822 h 1831"/>
                  <a:gd name="T14" fmla="*/ 1968 w 3125"/>
                  <a:gd name="T15" fmla="*/ 1822 h 1831"/>
                  <a:gd name="T16" fmla="*/ 1402 w 3125"/>
                  <a:gd name="T17" fmla="*/ 1823 h 1831"/>
                  <a:gd name="T18" fmla="*/ 848 w 3125"/>
                  <a:gd name="T19" fmla="*/ 1821 h 1831"/>
                  <a:gd name="T20" fmla="*/ 326 w 3125"/>
                  <a:gd name="T21" fmla="*/ 1814 h 1831"/>
                  <a:gd name="T22" fmla="*/ 274 w 3125"/>
                  <a:gd name="T23" fmla="*/ 1821 h 1831"/>
                  <a:gd name="T24" fmla="*/ 225 w 3125"/>
                  <a:gd name="T25" fmla="*/ 1818 h 1831"/>
                  <a:gd name="T26" fmla="*/ 176 w 3125"/>
                  <a:gd name="T27" fmla="*/ 1818 h 1831"/>
                  <a:gd name="T28" fmla="*/ 132 w 3125"/>
                  <a:gd name="T29" fmla="*/ 1821 h 1831"/>
                  <a:gd name="T30" fmla="*/ 86 w 3125"/>
                  <a:gd name="T31" fmla="*/ 1826 h 1831"/>
                  <a:gd name="T32" fmla="*/ 0 w 3125"/>
                  <a:gd name="T33" fmla="*/ 1732 h 1831"/>
                  <a:gd name="T34" fmla="*/ 189 w 3125"/>
                  <a:gd name="T35" fmla="*/ 1738 h 1831"/>
                  <a:gd name="T36" fmla="*/ 365 w 3125"/>
                  <a:gd name="T37" fmla="*/ 1741 h 1831"/>
                  <a:gd name="T38" fmla="*/ 539 w 3125"/>
                  <a:gd name="T39" fmla="*/ 1740 h 1831"/>
                  <a:gd name="T40" fmla="*/ 723 w 3125"/>
                  <a:gd name="T41" fmla="*/ 1740 h 1831"/>
                  <a:gd name="T42" fmla="*/ 926 w 3125"/>
                  <a:gd name="T43" fmla="*/ 1740 h 1831"/>
                  <a:gd name="T44" fmla="*/ 2899 w 3125"/>
                  <a:gd name="T45" fmla="*/ 1743 h 1831"/>
                  <a:gd name="T46" fmla="*/ 2909 w 3125"/>
                  <a:gd name="T47" fmla="*/ 1740 h 1831"/>
                  <a:gd name="T48" fmla="*/ 2921 w 3125"/>
                  <a:gd name="T49" fmla="*/ 1736 h 1831"/>
                  <a:gd name="T50" fmla="*/ 2929 w 3125"/>
                  <a:gd name="T51" fmla="*/ 1730 h 1831"/>
                  <a:gd name="T52" fmla="*/ 2936 w 3125"/>
                  <a:gd name="T53" fmla="*/ 1726 h 1831"/>
                  <a:gd name="T54" fmla="*/ 2956 w 3125"/>
                  <a:gd name="T55" fmla="*/ 502 h 1831"/>
                  <a:gd name="T56" fmla="*/ 2978 w 3125"/>
                  <a:gd name="T57" fmla="*/ 7 h 1831"/>
                  <a:gd name="T58" fmla="*/ 3010 w 3125"/>
                  <a:gd name="T59" fmla="*/ 17 h 1831"/>
                  <a:gd name="T60" fmla="*/ 3044 w 3125"/>
                  <a:gd name="T61" fmla="*/ 26 h 1831"/>
                  <a:gd name="T62" fmla="*/ 3081 w 3125"/>
                  <a:gd name="T63" fmla="*/ 36 h 1831"/>
                  <a:gd name="T64" fmla="*/ 3110 w 3125"/>
                  <a:gd name="T65" fmla="*/ 47 h 1831"/>
                  <a:gd name="T66" fmla="*/ 3125 w 3125"/>
                  <a:gd name="T67" fmla="*/ 53 h 18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125" h="1831">
                    <a:moveTo>
                      <a:pt x="3125" y="53"/>
                    </a:moveTo>
                    <a:lnTo>
                      <a:pt x="3105" y="1032"/>
                    </a:lnTo>
                    <a:lnTo>
                      <a:pt x="3105" y="1114"/>
                    </a:lnTo>
                    <a:lnTo>
                      <a:pt x="3105" y="1196"/>
                    </a:lnTo>
                    <a:lnTo>
                      <a:pt x="3105" y="1277"/>
                    </a:lnTo>
                    <a:lnTo>
                      <a:pt x="3105" y="1357"/>
                    </a:lnTo>
                    <a:lnTo>
                      <a:pt x="3108" y="1437"/>
                    </a:lnTo>
                    <a:lnTo>
                      <a:pt x="3108" y="1516"/>
                    </a:lnTo>
                    <a:lnTo>
                      <a:pt x="3105" y="1593"/>
                    </a:lnTo>
                    <a:lnTo>
                      <a:pt x="3105" y="1670"/>
                    </a:lnTo>
                    <a:lnTo>
                      <a:pt x="3103" y="1746"/>
                    </a:lnTo>
                    <a:lnTo>
                      <a:pt x="3098" y="1822"/>
                    </a:lnTo>
                    <a:lnTo>
                      <a:pt x="2821" y="1822"/>
                    </a:lnTo>
                    <a:lnTo>
                      <a:pt x="2539" y="1822"/>
                    </a:lnTo>
                    <a:lnTo>
                      <a:pt x="2255" y="1822"/>
                    </a:lnTo>
                    <a:lnTo>
                      <a:pt x="1968" y="1822"/>
                    </a:lnTo>
                    <a:lnTo>
                      <a:pt x="1684" y="1823"/>
                    </a:lnTo>
                    <a:lnTo>
                      <a:pt x="1402" y="1823"/>
                    </a:lnTo>
                    <a:lnTo>
                      <a:pt x="1122" y="1822"/>
                    </a:lnTo>
                    <a:lnTo>
                      <a:pt x="848" y="1821"/>
                    </a:lnTo>
                    <a:lnTo>
                      <a:pt x="583" y="1817"/>
                    </a:lnTo>
                    <a:lnTo>
                      <a:pt x="326" y="1814"/>
                    </a:lnTo>
                    <a:lnTo>
                      <a:pt x="301" y="1822"/>
                    </a:lnTo>
                    <a:lnTo>
                      <a:pt x="274" y="1821"/>
                    </a:lnTo>
                    <a:lnTo>
                      <a:pt x="250" y="1820"/>
                    </a:lnTo>
                    <a:lnTo>
                      <a:pt x="225" y="1818"/>
                    </a:lnTo>
                    <a:lnTo>
                      <a:pt x="201" y="1818"/>
                    </a:lnTo>
                    <a:lnTo>
                      <a:pt x="176" y="1818"/>
                    </a:lnTo>
                    <a:lnTo>
                      <a:pt x="154" y="1818"/>
                    </a:lnTo>
                    <a:lnTo>
                      <a:pt x="132" y="1821"/>
                    </a:lnTo>
                    <a:lnTo>
                      <a:pt x="108" y="1823"/>
                    </a:lnTo>
                    <a:lnTo>
                      <a:pt x="86" y="1826"/>
                    </a:lnTo>
                    <a:lnTo>
                      <a:pt x="61" y="1831"/>
                    </a:lnTo>
                    <a:lnTo>
                      <a:pt x="0" y="1732"/>
                    </a:lnTo>
                    <a:lnTo>
                      <a:pt x="95" y="1735"/>
                    </a:lnTo>
                    <a:lnTo>
                      <a:pt x="189" y="1738"/>
                    </a:lnTo>
                    <a:lnTo>
                      <a:pt x="277" y="1740"/>
                    </a:lnTo>
                    <a:lnTo>
                      <a:pt x="365" y="1741"/>
                    </a:lnTo>
                    <a:lnTo>
                      <a:pt x="451" y="1741"/>
                    </a:lnTo>
                    <a:lnTo>
                      <a:pt x="539" y="1740"/>
                    </a:lnTo>
                    <a:lnTo>
                      <a:pt x="627" y="1740"/>
                    </a:lnTo>
                    <a:lnTo>
                      <a:pt x="723" y="1740"/>
                    </a:lnTo>
                    <a:lnTo>
                      <a:pt x="821" y="1740"/>
                    </a:lnTo>
                    <a:lnTo>
                      <a:pt x="926" y="1740"/>
                    </a:lnTo>
                    <a:lnTo>
                      <a:pt x="2892" y="1743"/>
                    </a:lnTo>
                    <a:lnTo>
                      <a:pt x="2899" y="1743"/>
                    </a:lnTo>
                    <a:lnTo>
                      <a:pt x="2904" y="1742"/>
                    </a:lnTo>
                    <a:lnTo>
                      <a:pt x="2909" y="1740"/>
                    </a:lnTo>
                    <a:lnTo>
                      <a:pt x="2917" y="1738"/>
                    </a:lnTo>
                    <a:lnTo>
                      <a:pt x="2921" y="1736"/>
                    </a:lnTo>
                    <a:lnTo>
                      <a:pt x="2926" y="1734"/>
                    </a:lnTo>
                    <a:lnTo>
                      <a:pt x="2929" y="1730"/>
                    </a:lnTo>
                    <a:lnTo>
                      <a:pt x="2934" y="1728"/>
                    </a:lnTo>
                    <a:lnTo>
                      <a:pt x="2936" y="1726"/>
                    </a:lnTo>
                    <a:lnTo>
                      <a:pt x="2936" y="1722"/>
                    </a:lnTo>
                    <a:lnTo>
                      <a:pt x="2956" y="502"/>
                    </a:lnTo>
                    <a:lnTo>
                      <a:pt x="2966" y="0"/>
                    </a:lnTo>
                    <a:lnTo>
                      <a:pt x="2978" y="7"/>
                    </a:lnTo>
                    <a:lnTo>
                      <a:pt x="2993" y="13"/>
                    </a:lnTo>
                    <a:lnTo>
                      <a:pt x="3010" y="17"/>
                    </a:lnTo>
                    <a:lnTo>
                      <a:pt x="3027" y="22"/>
                    </a:lnTo>
                    <a:lnTo>
                      <a:pt x="3044" y="26"/>
                    </a:lnTo>
                    <a:lnTo>
                      <a:pt x="3061" y="31"/>
                    </a:lnTo>
                    <a:lnTo>
                      <a:pt x="3081" y="36"/>
                    </a:lnTo>
                    <a:lnTo>
                      <a:pt x="3095" y="41"/>
                    </a:lnTo>
                    <a:lnTo>
                      <a:pt x="3110" y="47"/>
                    </a:lnTo>
                    <a:lnTo>
                      <a:pt x="3125" y="53"/>
                    </a:lnTo>
                    <a:lnTo>
                      <a:pt x="3125" y="53"/>
                    </a:lnTo>
                    <a:close/>
                  </a:path>
                </a:pathLst>
              </a:custGeom>
              <a:solidFill>
                <a:srgbClr val="47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513" name="Freeform 57"/>
              <p:cNvSpPr>
                <a:spLocks/>
              </p:cNvSpPr>
              <p:nvPr/>
            </p:nvSpPr>
            <p:spPr bwMode="auto">
              <a:xfrm>
                <a:off x="3250" y="3749"/>
                <a:ext cx="1189" cy="426"/>
              </a:xfrm>
              <a:custGeom>
                <a:avLst/>
                <a:gdLst>
                  <a:gd name="T0" fmla="*/ 299 w 1189"/>
                  <a:gd name="T1" fmla="*/ 73 h 426"/>
                  <a:gd name="T2" fmla="*/ 402 w 1189"/>
                  <a:gd name="T3" fmla="*/ 97 h 426"/>
                  <a:gd name="T4" fmla="*/ 510 w 1189"/>
                  <a:gd name="T5" fmla="*/ 111 h 426"/>
                  <a:gd name="T6" fmla="*/ 572 w 1189"/>
                  <a:gd name="T7" fmla="*/ 115 h 426"/>
                  <a:gd name="T8" fmla="*/ 527 w 1189"/>
                  <a:gd name="T9" fmla="*/ 133 h 426"/>
                  <a:gd name="T10" fmla="*/ 493 w 1189"/>
                  <a:gd name="T11" fmla="*/ 151 h 426"/>
                  <a:gd name="T12" fmla="*/ 478 w 1189"/>
                  <a:gd name="T13" fmla="*/ 171 h 426"/>
                  <a:gd name="T14" fmla="*/ 525 w 1189"/>
                  <a:gd name="T15" fmla="*/ 182 h 426"/>
                  <a:gd name="T16" fmla="*/ 572 w 1189"/>
                  <a:gd name="T17" fmla="*/ 168 h 426"/>
                  <a:gd name="T18" fmla="*/ 621 w 1189"/>
                  <a:gd name="T19" fmla="*/ 153 h 426"/>
                  <a:gd name="T20" fmla="*/ 701 w 1189"/>
                  <a:gd name="T21" fmla="*/ 154 h 426"/>
                  <a:gd name="T22" fmla="*/ 672 w 1189"/>
                  <a:gd name="T23" fmla="*/ 163 h 426"/>
                  <a:gd name="T24" fmla="*/ 638 w 1189"/>
                  <a:gd name="T25" fmla="*/ 173 h 426"/>
                  <a:gd name="T26" fmla="*/ 603 w 1189"/>
                  <a:gd name="T27" fmla="*/ 181 h 426"/>
                  <a:gd name="T28" fmla="*/ 574 w 1189"/>
                  <a:gd name="T29" fmla="*/ 192 h 426"/>
                  <a:gd name="T30" fmla="*/ 549 w 1189"/>
                  <a:gd name="T31" fmla="*/ 205 h 426"/>
                  <a:gd name="T32" fmla="*/ 535 w 1189"/>
                  <a:gd name="T33" fmla="*/ 221 h 426"/>
                  <a:gd name="T34" fmla="*/ 586 w 1189"/>
                  <a:gd name="T35" fmla="*/ 237 h 426"/>
                  <a:gd name="T36" fmla="*/ 665 w 1189"/>
                  <a:gd name="T37" fmla="*/ 224 h 426"/>
                  <a:gd name="T38" fmla="*/ 741 w 1189"/>
                  <a:gd name="T39" fmla="*/ 201 h 426"/>
                  <a:gd name="T40" fmla="*/ 895 w 1189"/>
                  <a:gd name="T41" fmla="*/ 189 h 426"/>
                  <a:gd name="T42" fmla="*/ 826 w 1189"/>
                  <a:gd name="T43" fmla="*/ 199 h 426"/>
                  <a:gd name="T44" fmla="*/ 743 w 1189"/>
                  <a:gd name="T45" fmla="*/ 221 h 426"/>
                  <a:gd name="T46" fmla="*/ 672 w 1189"/>
                  <a:gd name="T47" fmla="*/ 250 h 426"/>
                  <a:gd name="T48" fmla="*/ 721 w 1189"/>
                  <a:gd name="T49" fmla="*/ 275 h 426"/>
                  <a:gd name="T50" fmla="*/ 812 w 1189"/>
                  <a:gd name="T51" fmla="*/ 258 h 426"/>
                  <a:gd name="T52" fmla="*/ 902 w 1189"/>
                  <a:gd name="T53" fmla="*/ 233 h 426"/>
                  <a:gd name="T54" fmla="*/ 969 w 1189"/>
                  <a:gd name="T55" fmla="*/ 226 h 426"/>
                  <a:gd name="T56" fmla="*/ 966 w 1189"/>
                  <a:gd name="T57" fmla="*/ 213 h 426"/>
                  <a:gd name="T58" fmla="*/ 947 w 1189"/>
                  <a:gd name="T59" fmla="*/ 201 h 426"/>
                  <a:gd name="T60" fmla="*/ 920 w 1189"/>
                  <a:gd name="T61" fmla="*/ 192 h 426"/>
                  <a:gd name="T62" fmla="*/ 1015 w 1189"/>
                  <a:gd name="T63" fmla="*/ 199 h 426"/>
                  <a:gd name="T64" fmla="*/ 1098 w 1189"/>
                  <a:gd name="T65" fmla="*/ 219 h 426"/>
                  <a:gd name="T66" fmla="*/ 1162 w 1189"/>
                  <a:gd name="T67" fmla="*/ 254 h 426"/>
                  <a:gd name="T68" fmla="*/ 1189 w 1189"/>
                  <a:gd name="T69" fmla="*/ 295 h 426"/>
                  <a:gd name="T70" fmla="*/ 1172 w 1189"/>
                  <a:gd name="T71" fmla="*/ 331 h 426"/>
                  <a:gd name="T72" fmla="*/ 1130 w 1189"/>
                  <a:gd name="T73" fmla="*/ 365 h 426"/>
                  <a:gd name="T74" fmla="*/ 1059 w 1189"/>
                  <a:gd name="T75" fmla="*/ 402 h 426"/>
                  <a:gd name="T76" fmla="*/ 893 w 1189"/>
                  <a:gd name="T77" fmla="*/ 426 h 426"/>
                  <a:gd name="T78" fmla="*/ 704 w 1189"/>
                  <a:gd name="T79" fmla="*/ 422 h 426"/>
                  <a:gd name="T80" fmla="*/ 530 w 1189"/>
                  <a:gd name="T81" fmla="*/ 407 h 426"/>
                  <a:gd name="T82" fmla="*/ 393 w 1189"/>
                  <a:gd name="T83" fmla="*/ 376 h 426"/>
                  <a:gd name="T84" fmla="*/ 339 w 1189"/>
                  <a:gd name="T85" fmla="*/ 311 h 426"/>
                  <a:gd name="T86" fmla="*/ 299 w 1189"/>
                  <a:gd name="T87" fmla="*/ 239 h 426"/>
                  <a:gd name="T88" fmla="*/ 221 w 1189"/>
                  <a:gd name="T89" fmla="*/ 232 h 426"/>
                  <a:gd name="T90" fmla="*/ 128 w 1189"/>
                  <a:gd name="T91" fmla="*/ 203 h 426"/>
                  <a:gd name="T92" fmla="*/ 47 w 1189"/>
                  <a:gd name="T93" fmla="*/ 167 h 426"/>
                  <a:gd name="T94" fmla="*/ 0 w 1189"/>
                  <a:gd name="T95" fmla="*/ 123 h 426"/>
                  <a:gd name="T96" fmla="*/ 8 w 1189"/>
                  <a:gd name="T97" fmla="*/ 83 h 426"/>
                  <a:gd name="T98" fmla="*/ 30 w 1189"/>
                  <a:gd name="T99" fmla="*/ 46 h 426"/>
                  <a:gd name="T100" fmla="*/ 62 w 1189"/>
                  <a:gd name="T101" fmla="*/ 11 h 426"/>
                  <a:gd name="T102" fmla="*/ 106 w 1189"/>
                  <a:gd name="T103" fmla="*/ 8 h 426"/>
                  <a:gd name="T104" fmla="*/ 152 w 1189"/>
                  <a:gd name="T105" fmla="*/ 25 h 426"/>
                  <a:gd name="T106" fmla="*/ 201 w 1189"/>
                  <a:gd name="T107" fmla="*/ 46 h 426"/>
                  <a:gd name="T108" fmla="*/ 233 w 1189"/>
                  <a:gd name="T109" fmla="*/ 57 h 4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189" h="426">
                    <a:moveTo>
                      <a:pt x="233" y="56"/>
                    </a:moveTo>
                    <a:lnTo>
                      <a:pt x="265" y="65"/>
                    </a:lnTo>
                    <a:lnTo>
                      <a:pt x="299" y="73"/>
                    </a:lnTo>
                    <a:lnTo>
                      <a:pt x="334" y="82"/>
                    </a:lnTo>
                    <a:lnTo>
                      <a:pt x="366" y="90"/>
                    </a:lnTo>
                    <a:lnTo>
                      <a:pt x="402" y="97"/>
                    </a:lnTo>
                    <a:lnTo>
                      <a:pt x="437" y="103"/>
                    </a:lnTo>
                    <a:lnTo>
                      <a:pt x="471" y="109"/>
                    </a:lnTo>
                    <a:lnTo>
                      <a:pt x="510" y="111"/>
                    </a:lnTo>
                    <a:lnTo>
                      <a:pt x="547" y="112"/>
                    </a:lnTo>
                    <a:lnTo>
                      <a:pt x="586" y="110"/>
                    </a:lnTo>
                    <a:lnTo>
                      <a:pt x="572" y="115"/>
                    </a:lnTo>
                    <a:lnTo>
                      <a:pt x="557" y="121"/>
                    </a:lnTo>
                    <a:lnTo>
                      <a:pt x="542" y="127"/>
                    </a:lnTo>
                    <a:lnTo>
                      <a:pt x="527" y="133"/>
                    </a:lnTo>
                    <a:lnTo>
                      <a:pt x="515" y="138"/>
                    </a:lnTo>
                    <a:lnTo>
                      <a:pt x="503" y="144"/>
                    </a:lnTo>
                    <a:lnTo>
                      <a:pt x="493" y="151"/>
                    </a:lnTo>
                    <a:lnTo>
                      <a:pt x="486" y="158"/>
                    </a:lnTo>
                    <a:lnTo>
                      <a:pt x="481" y="165"/>
                    </a:lnTo>
                    <a:lnTo>
                      <a:pt x="478" y="171"/>
                    </a:lnTo>
                    <a:lnTo>
                      <a:pt x="496" y="179"/>
                    </a:lnTo>
                    <a:lnTo>
                      <a:pt x="510" y="182"/>
                    </a:lnTo>
                    <a:lnTo>
                      <a:pt x="525" y="182"/>
                    </a:lnTo>
                    <a:lnTo>
                      <a:pt x="540" y="178"/>
                    </a:lnTo>
                    <a:lnTo>
                      <a:pt x="557" y="174"/>
                    </a:lnTo>
                    <a:lnTo>
                      <a:pt x="572" y="168"/>
                    </a:lnTo>
                    <a:lnTo>
                      <a:pt x="586" y="162"/>
                    </a:lnTo>
                    <a:lnTo>
                      <a:pt x="603" y="157"/>
                    </a:lnTo>
                    <a:lnTo>
                      <a:pt x="621" y="153"/>
                    </a:lnTo>
                    <a:lnTo>
                      <a:pt x="638" y="151"/>
                    </a:lnTo>
                    <a:lnTo>
                      <a:pt x="706" y="151"/>
                    </a:lnTo>
                    <a:lnTo>
                      <a:pt x="701" y="154"/>
                    </a:lnTo>
                    <a:lnTo>
                      <a:pt x="692" y="158"/>
                    </a:lnTo>
                    <a:lnTo>
                      <a:pt x="684" y="160"/>
                    </a:lnTo>
                    <a:lnTo>
                      <a:pt x="672" y="163"/>
                    </a:lnTo>
                    <a:lnTo>
                      <a:pt x="662" y="167"/>
                    </a:lnTo>
                    <a:lnTo>
                      <a:pt x="650" y="169"/>
                    </a:lnTo>
                    <a:lnTo>
                      <a:pt x="638" y="173"/>
                    </a:lnTo>
                    <a:lnTo>
                      <a:pt x="625" y="175"/>
                    </a:lnTo>
                    <a:lnTo>
                      <a:pt x="616" y="178"/>
                    </a:lnTo>
                    <a:lnTo>
                      <a:pt x="603" y="181"/>
                    </a:lnTo>
                    <a:lnTo>
                      <a:pt x="594" y="184"/>
                    </a:lnTo>
                    <a:lnTo>
                      <a:pt x="584" y="187"/>
                    </a:lnTo>
                    <a:lnTo>
                      <a:pt x="574" y="192"/>
                    </a:lnTo>
                    <a:lnTo>
                      <a:pt x="564" y="197"/>
                    </a:lnTo>
                    <a:lnTo>
                      <a:pt x="557" y="200"/>
                    </a:lnTo>
                    <a:lnTo>
                      <a:pt x="549" y="205"/>
                    </a:lnTo>
                    <a:lnTo>
                      <a:pt x="542" y="210"/>
                    </a:lnTo>
                    <a:lnTo>
                      <a:pt x="537" y="215"/>
                    </a:lnTo>
                    <a:lnTo>
                      <a:pt x="535" y="221"/>
                    </a:lnTo>
                    <a:lnTo>
                      <a:pt x="530" y="226"/>
                    </a:lnTo>
                    <a:lnTo>
                      <a:pt x="559" y="234"/>
                    </a:lnTo>
                    <a:lnTo>
                      <a:pt x="586" y="237"/>
                    </a:lnTo>
                    <a:lnTo>
                      <a:pt x="613" y="235"/>
                    </a:lnTo>
                    <a:lnTo>
                      <a:pt x="640" y="231"/>
                    </a:lnTo>
                    <a:lnTo>
                      <a:pt x="665" y="224"/>
                    </a:lnTo>
                    <a:lnTo>
                      <a:pt x="689" y="216"/>
                    </a:lnTo>
                    <a:lnTo>
                      <a:pt x="716" y="208"/>
                    </a:lnTo>
                    <a:lnTo>
                      <a:pt x="741" y="201"/>
                    </a:lnTo>
                    <a:lnTo>
                      <a:pt x="768" y="195"/>
                    </a:lnTo>
                    <a:lnTo>
                      <a:pt x="795" y="192"/>
                    </a:lnTo>
                    <a:lnTo>
                      <a:pt x="895" y="189"/>
                    </a:lnTo>
                    <a:lnTo>
                      <a:pt x="875" y="191"/>
                    </a:lnTo>
                    <a:lnTo>
                      <a:pt x="851" y="194"/>
                    </a:lnTo>
                    <a:lnTo>
                      <a:pt x="826" y="199"/>
                    </a:lnTo>
                    <a:lnTo>
                      <a:pt x="799" y="205"/>
                    </a:lnTo>
                    <a:lnTo>
                      <a:pt x="770" y="211"/>
                    </a:lnTo>
                    <a:lnTo>
                      <a:pt x="743" y="221"/>
                    </a:lnTo>
                    <a:lnTo>
                      <a:pt x="719" y="230"/>
                    </a:lnTo>
                    <a:lnTo>
                      <a:pt x="694" y="240"/>
                    </a:lnTo>
                    <a:lnTo>
                      <a:pt x="672" y="250"/>
                    </a:lnTo>
                    <a:lnTo>
                      <a:pt x="655" y="263"/>
                    </a:lnTo>
                    <a:lnTo>
                      <a:pt x="689" y="273"/>
                    </a:lnTo>
                    <a:lnTo>
                      <a:pt x="721" y="275"/>
                    </a:lnTo>
                    <a:lnTo>
                      <a:pt x="750" y="273"/>
                    </a:lnTo>
                    <a:lnTo>
                      <a:pt x="782" y="267"/>
                    </a:lnTo>
                    <a:lnTo>
                      <a:pt x="812" y="258"/>
                    </a:lnTo>
                    <a:lnTo>
                      <a:pt x="841" y="249"/>
                    </a:lnTo>
                    <a:lnTo>
                      <a:pt x="873" y="240"/>
                    </a:lnTo>
                    <a:lnTo>
                      <a:pt x="902" y="233"/>
                    </a:lnTo>
                    <a:lnTo>
                      <a:pt x="934" y="229"/>
                    </a:lnTo>
                    <a:lnTo>
                      <a:pt x="964" y="230"/>
                    </a:lnTo>
                    <a:lnTo>
                      <a:pt x="969" y="226"/>
                    </a:lnTo>
                    <a:lnTo>
                      <a:pt x="971" y="222"/>
                    </a:lnTo>
                    <a:lnTo>
                      <a:pt x="971" y="217"/>
                    </a:lnTo>
                    <a:lnTo>
                      <a:pt x="966" y="213"/>
                    </a:lnTo>
                    <a:lnTo>
                      <a:pt x="961" y="209"/>
                    </a:lnTo>
                    <a:lnTo>
                      <a:pt x="956" y="205"/>
                    </a:lnTo>
                    <a:lnTo>
                      <a:pt x="947" y="201"/>
                    </a:lnTo>
                    <a:lnTo>
                      <a:pt x="939" y="198"/>
                    </a:lnTo>
                    <a:lnTo>
                      <a:pt x="929" y="194"/>
                    </a:lnTo>
                    <a:lnTo>
                      <a:pt x="920" y="192"/>
                    </a:lnTo>
                    <a:lnTo>
                      <a:pt x="951" y="193"/>
                    </a:lnTo>
                    <a:lnTo>
                      <a:pt x="983" y="195"/>
                    </a:lnTo>
                    <a:lnTo>
                      <a:pt x="1015" y="199"/>
                    </a:lnTo>
                    <a:lnTo>
                      <a:pt x="1045" y="205"/>
                    </a:lnTo>
                    <a:lnTo>
                      <a:pt x="1072" y="211"/>
                    </a:lnTo>
                    <a:lnTo>
                      <a:pt x="1098" y="219"/>
                    </a:lnTo>
                    <a:lnTo>
                      <a:pt x="1123" y="230"/>
                    </a:lnTo>
                    <a:lnTo>
                      <a:pt x="1145" y="241"/>
                    </a:lnTo>
                    <a:lnTo>
                      <a:pt x="1162" y="254"/>
                    </a:lnTo>
                    <a:lnTo>
                      <a:pt x="1177" y="267"/>
                    </a:lnTo>
                    <a:lnTo>
                      <a:pt x="1187" y="281"/>
                    </a:lnTo>
                    <a:lnTo>
                      <a:pt x="1189" y="295"/>
                    </a:lnTo>
                    <a:lnTo>
                      <a:pt x="1187" y="307"/>
                    </a:lnTo>
                    <a:lnTo>
                      <a:pt x="1182" y="319"/>
                    </a:lnTo>
                    <a:lnTo>
                      <a:pt x="1172" y="331"/>
                    </a:lnTo>
                    <a:lnTo>
                      <a:pt x="1160" y="343"/>
                    </a:lnTo>
                    <a:lnTo>
                      <a:pt x="1145" y="353"/>
                    </a:lnTo>
                    <a:lnTo>
                      <a:pt x="1130" y="365"/>
                    </a:lnTo>
                    <a:lnTo>
                      <a:pt x="1118" y="375"/>
                    </a:lnTo>
                    <a:lnTo>
                      <a:pt x="1103" y="386"/>
                    </a:lnTo>
                    <a:lnTo>
                      <a:pt x="1059" y="402"/>
                    </a:lnTo>
                    <a:lnTo>
                      <a:pt x="1008" y="415"/>
                    </a:lnTo>
                    <a:lnTo>
                      <a:pt x="951" y="422"/>
                    </a:lnTo>
                    <a:lnTo>
                      <a:pt x="893" y="426"/>
                    </a:lnTo>
                    <a:lnTo>
                      <a:pt x="829" y="426"/>
                    </a:lnTo>
                    <a:lnTo>
                      <a:pt x="768" y="425"/>
                    </a:lnTo>
                    <a:lnTo>
                      <a:pt x="704" y="422"/>
                    </a:lnTo>
                    <a:lnTo>
                      <a:pt x="643" y="417"/>
                    </a:lnTo>
                    <a:lnTo>
                      <a:pt x="586" y="413"/>
                    </a:lnTo>
                    <a:lnTo>
                      <a:pt x="530" y="407"/>
                    </a:lnTo>
                    <a:lnTo>
                      <a:pt x="471" y="402"/>
                    </a:lnTo>
                    <a:lnTo>
                      <a:pt x="427" y="392"/>
                    </a:lnTo>
                    <a:lnTo>
                      <a:pt x="393" y="376"/>
                    </a:lnTo>
                    <a:lnTo>
                      <a:pt x="368" y="358"/>
                    </a:lnTo>
                    <a:lnTo>
                      <a:pt x="351" y="335"/>
                    </a:lnTo>
                    <a:lnTo>
                      <a:pt x="339" y="311"/>
                    </a:lnTo>
                    <a:lnTo>
                      <a:pt x="326" y="286"/>
                    </a:lnTo>
                    <a:lnTo>
                      <a:pt x="314" y="262"/>
                    </a:lnTo>
                    <a:lnTo>
                      <a:pt x="299" y="239"/>
                    </a:lnTo>
                    <a:lnTo>
                      <a:pt x="277" y="218"/>
                    </a:lnTo>
                    <a:lnTo>
                      <a:pt x="250" y="239"/>
                    </a:lnTo>
                    <a:lnTo>
                      <a:pt x="221" y="232"/>
                    </a:lnTo>
                    <a:lnTo>
                      <a:pt x="189" y="223"/>
                    </a:lnTo>
                    <a:lnTo>
                      <a:pt x="157" y="214"/>
                    </a:lnTo>
                    <a:lnTo>
                      <a:pt x="128" y="203"/>
                    </a:lnTo>
                    <a:lnTo>
                      <a:pt x="98" y="192"/>
                    </a:lnTo>
                    <a:lnTo>
                      <a:pt x="71" y="179"/>
                    </a:lnTo>
                    <a:lnTo>
                      <a:pt x="47" y="167"/>
                    </a:lnTo>
                    <a:lnTo>
                      <a:pt x="27" y="153"/>
                    </a:lnTo>
                    <a:lnTo>
                      <a:pt x="13" y="138"/>
                    </a:lnTo>
                    <a:lnTo>
                      <a:pt x="0" y="123"/>
                    </a:lnTo>
                    <a:lnTo>
                      <a:pt x="0" y="110"/>
                    </a:lnTo>
                    <a:lnTo>
                      <a:pt x="3" y="97"/>
                    </a:lnTo>
                    <a:lnTo>
                      <a:pt x="8" y="83"/>
                    </a:lnTo>
                    <a:lnTo>
                      <a:pt x="13" y="71"/>
                    </a:lnTo>
                    <a:lnTo>
                      <a:pt x="20" y="58"/>
                    </a:lnTo>
                    <a:lnTo>
                      <a:pt x="30" y="46"/>
                    </a:lnTo>
                    <a:lnTo>
                      <a:pt x="40" y="34"/>
                    </a:lnTo>
                    <a:lnTo>
                      <a:pt x="49" y="23"/>
                    </a:lnTo>
                    <a:lnTo>
                      <a:pt x="62" y="11"/>
                    </a:lnTo>
                    <a:lnTo>
                      <a:pt x="74" y="0"/>
                    </a:lnTo>
                    <a:lnTo>
                      <a:pt x="91" y="3"/>
                    </a:lnTo>
                    <a:lnTo>
                      <a:pt x="106" y="8"/>
                    </a:lnTo>
                    <a:lnTo>
                      <a:pt x="121" y="13"/>
                    </a:lnTo>
                    <a:lnTo>
                      <a:pt x="138" y="19"/>
                    </a:lnTo>
                    <a:lnTo>
                      <a:pt x="152" y="25"/>
                    </a:lnTo>
                    <a:lnTo>
                      <a:pt x="170" y="32"/>
                    </a:lnTo>
                    <a:lnTo>
                      <a:pt x="184" y="39"/>
                    </a:lnTo>
                    <a:lnTo>
                      <a:pt x="201" y="46"/>
                    </a:lnTo>
                    <a:lnTo>
                      <a:pt x="216" y="51"/>
                    </a:lnTo>
                    <a:lnTo>
                      <a:pt x="233" y="57"/>
                    </a:lnTo>
                    <a:lnTo>
                      <a:pt x="233" y="57"/>
                    </a:lnTo>
                    <a:lnTo>
                      <a:pt x="233" y="56"/>
                    </a:lnTo>
                    <a:close/>
                  </a:path>
                </a:pathLst>
              </a:custGeom>
              <a:solidFill>
                <a:srgbClr val="B34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514" name="Freeform 58"/>
              <p:cNvSpPr>
                <a:spLocks/>
              </p:cNvSpPr>
              <p:nvPr/>
            </p:nvSpPr>
            <p:spPr bwMode="auto">
              <a:xfrm>
                <a:off x="3412" y="3749"/>
                <a:ext cx="47" cy="15"/>
              </a:xfrm>
              <a:custGeom>
                <a:avLst/>
                <a:gdLst>
                  <a:gd name="T0" fmla="*/ 44 w 47"/>
                  <a:gd name="T1" fmla="*/ 0 h 15"/>
                  <a:gd name="T2" fmla="*/ 47 w 47"/>
                  <a:gd name="T3" fmla="*/ 6 h 15"/>
                  <a:gd name="T4" fmla="*/ 42 w 47"/>
                  <a:gd name="T5" fmla="*/ 10 h 15"/>
                  <a:gd name="T6" fmla="*/ 37 w 47"/>
                  <a:gd name="T7" fmla="*/ 13 h 15"/>
                  <a:gd name="T8" fmla="*/ 30 w 47"/>
                  <a:gd name="T9" fmla="*/ 15 h 15"/>
                  <a:gd name="T10" fmla="*/ 22 w 47"/>
                  <a:gd name="T11" fmla="*/ 15 h 15"/>
                  <a:gd name="T12" fmla="*/ 15 w 47"/>
                  <a:gd name="T13" fmla="*/ 15 h 15"/>
                  <a:gd name="T14" fmla="*/ 10 w 47"/>
                  <a:gd name="T15" fmla="*/ 13 h 15"/>
                  <a:gd name="T16" fmla="*/ 3 w 47"/>
                  <a:gd name="T17" fmla="*/ 9 h 15"/>
                  <a:gd name="T18" fmla="*/ 0 w 47"/>
                  <a:gd name="T19" fmla="*/ 6 h 15"/>
                  <a:gd name="T20" fmla="*/ 0 w 47"/>
                  <a:gd name="T21" fmla="*/ 0 h 15"/>
                  <a:gd name="T22" fmla="*/ 44 w 47"/>
                  <a:gd name="T23" fmla="*/ 0 h 15"/>
                  <a:gd name="T24" fmla="*/ 44 w 47"/>
                  <a:gd name="T25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7" h="15">
                    <a:moveTo>
                      <a:pt x="44" y="0"/>
                    </a:moveTo>
                    <a:lnTo>
                      <a:pt x="47" y="6"/>
                    </a:lnTo>
                    <a:lnTo>
                      <a:pt x="42" y="10"/>
                    </a:lnTo>
                    <a:lnTo>
                      <a:pt x="37" y="13"/>
                    </a:lnTo>
                    <a:lnTo>
                      <a:pt x="30" y="15"/>
                    </a:lnTo>
                    <a:lnTo>
                      <a:pt x="22" y="15"/>
                    </a:lnTo>
                    <a:lnTo>
                      <a:pt x="15" y="15"/>
                    </a:lnTo>
                    <a:lnTo>
                      <a:pt x="10" y="13"/>
                    </a:lnTo>
                    <a:lnTo>
                      <a:pt x="3" y="9"/>
                    </a:lnTo>
                    <a:lnTo>
                      <a:pt x="0" y="6"/>
                    </a:lnTo>
                    <a:lnTo>
                      <a:pt x="0" y="0"/>
                    </a:lnTo>
                    <a:lnTo>
                      <a:pt x="44" y="0"/>
                    </a:lnTo>
                    <a:lnTo>
                      <a:pt x="44" y="0"/>
                    </a:lnTo>
                    <a:close/>
                  </a:path>
                </a:pathLst>
              </a:custGeom>
              <a:solidFill>
                <a:srgbClr val="FF00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515" name="Freeform 59"/>
              <p:cNvSpPr>
                <a:spLocks/>
              </p:cNvSpPr>
              <p:nvPr/>
            </p:nvSpPr>
            <p:spPr bwMode="auto">
              <a:xfrm>
                <a:off x="3491" y="3749"/>
                <a:ext cx="115" cy="54"/>
              </a:xfrm>
              <a:custGeom>
                <a:avLst/>
                <a:gdLst>
                  <a:gd name="T0" fmla="*/ 112 w 115"/>
                  <a:gd name="T1" fmla="*/ 0 h 54"/>
                  <a:gd name="T2" fmla="*/ 115 w 115"/>
                  <a:gd name="T3" fmla="*/ 6 h 54"/>
                  <a:gd name="T4" fmla="*/ 115 w 115"/>
                  <a:gd name="T5" fmla="*/ 11 h 54"/>
                  <a:gd name="T6" fmla="*/ 112 w 115"/>
                  <a:gd name="T7" fmla="*/ 17 h 54"/>
                  <a:gd name="T8" fmla="*/ 107 w 115"/>
                  <a:gd name="T9" fmla="*/ 23 h 54"/>
                  <a:gd name="T10" fmla="*/ 100 w 115"/>
                  <a:gd name="T11" fmla="*/ 29 h 54"/>
                  <a:gd name="T12" fmla="*/ 93 w 115"/>
                  <a:gd name="T13" fmla="*/ 34 h 54"/>
                  <a:gd name="T14" fmla="*/ 85 w 115"/>
                  <a:gd name="T15" fmla="*/ 39 h 54"/>
                  <a:gd name="T16" fmla="*/ 76 w 115"/>
                  <a:gd name="T17" fmla="*/ 45 h 54"/>
                  <a:gd name="T18" fmla="*/ 68 w 115"/>
                  <a:gd name="T19" fmla="*/ 49 h 54"/>
                  <a:gd name="T20" fmla="*/ 61 w 115"/>
                  <a:gd name="T21" fmla="*/ 54 h 54"/>
                  <a:gd name="T22" fmla="*/ 49 w 115"/>
                  <a:gd name="T23" fmla="*/ 51 h 54"/>
                  <a:gd name="T24" fmla="*/ 36 w 115"/>
                  <a:gd name="T25" fmla="*/ 48 h 54"/>
                  <a:gd name="T26" fmla="*/ 24 w 115"/>
                  <a:gd name="T27" fmla="*/ 45 h 54"/>
                  <a:gd name="T28" fmla="*/ 14 w 115"/>
                  <a:gd name="T29" fmla="*/ 40 h 54"/>
                  <a:gd name="T30" fmla="*/ 7 w 115"/>
                  <a:gd name="T31" fmla="*/ 35 h 54"/>
                  <a:gd name="T32" fmla="*/ 2 w 115"/>
                  <a:gd name="T33" fmla="*/ 30 h 54"/>
                  <a:gd name="T34" fmla="*/ 0 w 115"/>
                  <a:gd name="T35" fmla="*/ 24 h 54"/>
                  <a:gd name="T36" fmla="*/ 0 w 115"/>
                  <a:gd name="T37" fmla="*/ 17 h 54"/>
                  <a:gd name="T38" fmla="*/ 5 w 115"/>
                  <a:gd name="T39" fmla="*/ 11 h 54"/>
                  <a:gd name="T40" fmla="*/ 9 w 115"/>
                  <a:gd name="T41" fmla="*/ 3 h 54"/>
                  <a:gd name="T42" fmla="*/ 19 w 115"/>
                  <a:gd name="T43" fmla="*/ 2 h 54"/>
                  <a:gd name="T44" fmla="*/ 29 w 115"/>
                  <a:gd name="T45" fmla="*/ 1 h 54"/>
                  <a:gd name="T46" fmla="*/ 39 w 115"/>
                  <a:gd name="T47" fmla="*/ 0 h 54"/>
                  <a:gd name="T48" fmla="*/ 49 w 115"/>
                  <a:gd name="T49" fmla="*/ 0 h 54"/>
                  <a:gd name="T50" fmla="*/ 61 w 115"/>
                  <a:gd name="T51" fmla="*/ 0 h 54"/>
                  <a:gd name="T52" fmla="*/ 71 w 115"/>
                  <a:gd name="T53" fmla="*/ 0 h 54"/>
                  <a:gd name="T54" fmla="*/ 83 w 115"/>
                  <a:gd name="T55" fmla="*/ 0 h 54"/>
                  <a:gd name="T56" fmla="*/ 93 w 115"/>
                  <a:gd name="T57" fmla="*/ 0 h 54"/>
                  <a:gd name="T58" fmla="*/ 103 w 115"/>
                  <a:gd name="T59" fmla="*/ 0 h 54"/>
                  <a:gd name="T60" fmla="*/ 112 w 115"/>
                  <a:gd name="T61" fmla="*/ 0 h 54"/>
                  <a:gd name="T62" fmla="*/ 112 w 115"/>
                  <a:gd name="T63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15" h="54">
                    <a:moveTo>
                      <a:pt x="112" y="0"/>
                    </a:moveTo>
                    <a:lnTo>
                      <a:pt x="115" y="6"/>
                    </a:lnTo>
                    <a:lnTo>
                      <a:pt x="115" y="11"/>
                    </a:lnTo>
                    <a:lnTo>
                      <a:pt x="112" y="17"/>
                    </a:lnTo>
                    <a:lnTo>
                      <a:pt x="107" y="23"/>
                    </a:lnTo>
                    <a:lnTo>
                      <a:pt x="100" y="29"/>
                    </a:lnTo>
                    <a:lnTo>
                      <a:pt x="93" y="34"/>
                    </a:lnTo>
                    <a:lnTo>
                      <a:pt x="85" y="39"/>
                    </a:lnTo>
                    <a:lnTo>
                      <a:pt x="76" y="45"/>
                    </a:lnTo>
                    <a:lnTo>
                      <a:pt x="68" y="49"/>
                    </a:lnTo>
                    <a:lnTo>
                      <a:pt x="61" y="54"/>
                    </a:lnTo>
                    <a:lnTo>
                      <a:pt x="49" y="51"/>
                    </a:lnTo>
                    <a:lnTo>
                      <a:pt x="36" y="48"/>
                    </a:lnTo>
                    <a:lnTo>
                      <a:pt x="24" y="45"/>
                    </a:lnTo>
                    <a:lnTo>
                      <a:pt x="14" y="40"/>
                    </a:lnTo>
                    <a:lnTo>
                      <a:pt x="7" y="35"/>
                    </a:lnTo>
                    <a:lnTo>
                      <a:pt x="2" y="30"/>
                    </a:lnTo>
                    <a:lnTo>
                      <a:pt x="0" y="24"/>
                    </a:lnTo>
                    <a:lnTo>
                      <a:pt x="0" y="17"/>
                    </a:lnTo>
                    <a:lnTo>
                      <a:pt x="5" y="11"/>
                    </a:lnTo>
                    <a:lnTo>
                      <a:pt x="9" y="3"/>
                    </a:lnTo>
                    <a:lnTo>
                      <a:pt x="19" y="2"/>
                    </a:lnTo>
                    <a:lnTo>
                      <a:pt x="29" y="1"/>
                    </a:lnTo>
                    <a:lnTo>
                      <a:pt x="39" y="0"/>
                    </a:lnTo>
                    <a:lnTo>
                      <a:pt x="49" y="0"/>
                    </a:lnTo>
                    <a:lnTo>
                      <a:pt x="61" y="0"/>
                    </a:lnTo>
                    <a:lnTo>
                      <a:pt x="71" y="0"/>
                    </a:lnTo>
                    <a:lnTo>
                      <a:pt x="83" y="0"/>
                    </a:lnTo>
                    <a:lnTo>
                      <a:pt x="93" y="0"/>
                    </a:lnTo>
                    <a:lnTo>
                      <a:pt x="103" y="0"/>
                    </a:lnTo>
                    <a:lnTo>
                      <a:pt x="112" y="0"/>
                    </a:lnTo>
                    <a:lnTo>
                      <a:pt x="112" y="0"/>
                    </a:lnTo>
                    <a:close/>
                  </a:path>
                </a:pathLst>
              </a:custGeom>
              <a:solidFill>
                <a:srgbClr val="B3D9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516" name="Freeform 60"/>
              <p:cNvSpPr>
                <a:spLocks/>
              </p:cNvSpPr>
              <p:nvPr/>
            </p:nvSpPr>
            <p:spPr bwMode="auto">
              <a:xfrm>
                <a:off x="3613" y="3749"/>
                <a:ext cx="152" cy="81"/>
              </a:xfrm>
              <a:custGeom>
                <a:avLst/>
                <a:gdLst>
                  <a:gd name="T0" fmla="*/ 152 w 152"/>
                  <a:gd name="T1" fmla="*/ 3 h 81"/>
                  <a:gd name="T2" fmla="*/ 142 w 152"/>
                  <a:gd name="T3" fmla="*/ 13 h 81"/>
                  <a:gd name="T4" fmla="*/ 133 w 152"/>
                  <a:gd name="T5" fmla="*/ 23 h 81"/>
                  <a:gd name="T6" fmla="*/ 128 w 152"/>
                  <a:gd name="T7" fmla="*/ 34 h 81"/>
                  <a:gd name="T8" fmla="*/ 120 w 152"/>
                  <a:gd name="T9" fmla="*/ 47 h 81"/>
                  <a:gd name="T10" fmla="*/ 113 w 152"/>
                  <a:gd name="T11" fmla="*/ 58 h 81"/>
                  <a:gd name="T12" fmla="*/ 106 w 152"/>
                  <a:gd name="T13" fmla="*/ 69 h 81"/>
                  <a:gd name="T14" fmla="*/ 93 w 152"/>
                  <a:gd name="T15" fmla="*/ 77 h 81"/>
                  <a:gd name="T16" fmla="*/ 79 w 152"/>
                  <a:gd name="T17" fmla="*/ 81 h 81"/>
                  <a:gd name="T18" fmla="*/ 57 w 152"/>
                  <a:gd name="T19" fmla="*/ 81 h 81"/>
                  <a:gd name="T20" fmla="*/ 27 w 152"/>
                  <a:gd name="T21" fmla="*/ 78 h 81"/>
                  <a:gd name="T22" fmla="*/ 10 w 152"/>
                  <a:gd name="T23" fmla="*/ 71 h 81"/>
                  <a:gd name="T24" fmla="*/ 0 w 152"/>
                  <a:gd name="T25" fmla="*/ 63 h 81"/>
                  <a:gd name="T26" fmla="*/ 0 w 152"/>
                  <a:gd name="T27" fmla="*/ 56 h 81"/>
                  <a:gd name="T28" fmla="*/ 5 w 152"/>
                  <a:gd name="T29" fmla="*/ 48 h 81"/>
                  <a:gd name="T30" fmla="*/ 17 w 152"/>
                  <a:gd name="T31" fmla="*/ 40 h 81"/>
                  <a:gd name="T32" fmla="*/ 30 w 152"/>
                  <a:gd name="T33" fmla="*/ 32 h 81"/>
                  <a:gd name="T34" fmla="*/ 42 w 152"/>
                  <a:gd name="T35" fmla="*/ 25 h 81"/>
                  <a:gd name="T36" fmla="*/ 54 w 152"/>
                  <a:gd name="T37" fmla="*/ 17 h 81"/>
                  <a:gd name="T38" fmla="*/ 61 w 152"/>
                  <a:gd name="T39" fmla="*/ 9 h 81"/>
                  <a:gd name="T40" fmla="*/ 64 w 152"/>
                  <a:gd name="T41" fmla="*/ 0 h 81"/>
                  <a:gd name="T42" fmla="*/ 152 w 152"/>
                  <a:gd name="T43" fmla="*/ 3 h 81"/>
                  <a:gd name="T44" fmla="*/ 152 w 152"/>
                  <a:gd name="T45" fmla="*/ 3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52" h="81">
                    <a:moveTo>
                      <a:pt x="152" y="3"/>
                    </a:moveTo>
                    <a:lnTo>
                      <a:pt x="142" y="13"/>
                    </a:lnTo>
                    <a:lnTo>
                      <a:pt x="133" y="23"/>
                    </a:lnTo>
                    <a:lnTo>
                      <a:pt x="128" y="34"/>
                    </a:lnTo>
                    <a:lnTo>
                      <a:pt x="120" y="47"/>
                    </a:lnTo>
                    <a:lnTo>
                      <a:pt x="113" y="58"/>
                    </a:lnTo>
                    <a:lnTo>
                      <a:pt x="106" y="69"/>
                    </a:lnTo>
                    <a:lnTo>
                      <a:pt x="93" y="77"/>
                    </a:lnTo>
                    <a:lnTo>
                      <a:pt x="79" y="81"/>
                    </a:lnTo>
                    <a:lnTo>
                      <a:pt x="57" y="81"/>
                    </a:lnTo>
                    <a:lnTo>
                      <a:pt x="27" y="78"/>
                    </a:lnTo>
                    <a:lnTo>
                      <a:pt x="10" y="71"/>
                    </a:lnTo>
                    <a:lnTo>
                      <a:pt x="0" y="63"/>
                    </a:lnTo>
                    <a:lnTo>
                      <a:pt x="0" y="56"/>
                    </a:lnTo>
                    <a:lnTo>
                      <a:pt x="5" y="48"/>
                    </a:lnTo>
                    <a:lnTo>
                      <a:pt x="17" y="40"/>
                    </a:lnTo>
                    <a:lnTo>
                      <a:pt x="30" y="32"/>
                    </a:lnTo>
                    <a:lnTo>
                      <a:pt x="42" y="25"/>
                    </a:lnTo>
                    <a:lnTo>
                      <a:pt x="54" y="17"/>
                    </a:lnTo>
                    <a:lnTo>
                      <a:pt x="61" y="9"/>
                    </a:lnTo>
                    <a:lnTo>
                      <a:pt x="64" y="0"/>
                    </a:lnTo>
                    <a:lnTo>
                      <a:pt x="152" y="3"/>
                    </a:lnTo>
                    <a:lnTo>
                      <a:pt x="152" y="3"/>
                    </a:lnTo>
                    <a:close/>
                  </a:path>
                </a:pathLst>
              </a:custGeom>
              <a:solidFill>
                <a:srgbClr val="FF00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517" name="Freeform 61"/>
              <p:cNvSpPr>
                <a:spLocks/>
              </p:cNvSpPr>
              <p:nvPr/>
            </p:nvSpPr>
            <p:spPr bwMode="auto">
              <a:xfrm>
                <a:off x="3748" y="3746"/>
                <a:ext cx="176" cy="100"/>
              </a:xfrm>
              <a:custGeom>
                <a:avLst/>
                <a:gdLst>
                  <a:gd name="T0" fmla="*/ 176 w 176"/>
                  <a:gd name="T1" fmla="*/ 6 h 100"/>
                  <a:gd name="T2" fmla="*/ 159 w 176"/>
                  <a:gd name="T3" fmla="*/ 18 h 100"/>
                  <a:gd name="T4" fmla="*/ 147 w 176"/>
                  <a:gd name="T5" fmla="*/ 32 h 100"/>
                  <a:gd name="T6" fmla="*/ 137 w 176"/>
                  <a:gd name="T7" fmla="*/ 46 h 100"/>
                  <a:gd name="T8" fmla="*/ 130 w 176"/>
                  <a:gd name="T9" fmla="*/ 61 h 100"/>
                  <a:gd name="T10" fmla="*/ 120 w 176"/>
                  <a:gd name="T11" fmla="*/ 75 h 100"/>
                  <a:gd name="T12" fmla="*/ 108 w 176"/>
                  <a:gd name="T13" fmla="*/ 86 h 100"/>
                  <a:gd name="T14" fmla="*/ 91 w 176"/>
                  <a:gd name="T15" fmla="*/ 96 h 100"/>
                  <a:gd name="T16" fmla="*/ 69 w 176"/>
                  <a:gd name="T17" fmla="*/ 100 h 100"/>
                  <a:gd name="T18" fmla="*/ 39 w 176"/>
                  <a:gd name="T19" fmla="*/ 99 h 100"/>
                  <a:gd name="T20" fmla="*/ 0 w 176"/>
                  <a:gd name="T21" fmla="*/ 92 h 100"/>
                  <a:gd name="T22" fmla="*/ 12 w 176"/>
                  <a:gd name="T23" fmla="*/ 81 h 100"/>
                  <a:gd name="T24" fmla="*/ 22 w 176"/>
                  <a:gd name="T25" fmla="*/ 67 h 100"/>
                  <a:gd name="T26" fmla="*/ 32 w 176"/>
                  <a:gd name="T27" fmla="*/ 53 h 100"/>
                  <a:gd name="T28" fmla="*/ 42 w 176"/>
                  <a:gd name="T29" fmla="*/ 38 h 100"/>
                  <a:gd name="T30" fmla="*/ 51 w 176"/>
                  <a:gd name="T31" fmla="*/ 25 h 100"/>
                  <a:gd name="T32" fmla="*/ 66 w 176"/>
                  <a:gd name="T33" fmla="*/ 13 h 100"/>
                  <a:gd name="T34" fmla="*/ 86 w 176"/>
                  <a:gd name="T35" fmla="*/ 4 h 100"/>
                  <a:gd name="T36" fmla="*/ 108 w 176"/>
                  <a:gd name="T37" fmla="*/ 0 h 100"/>
                  <a:gd name="T38" fmla="*/ 140 w 176"/>
                  <a:gd name="T39" fmla="*/ 1 h 100"/>
                  <a:gd name="T40" fmla="*/ 176 w 176"/>
                  <a:gd name="T41" fmla="*/ 6 h 100"/>
                  <a:gd name="T42" fmla="*/ 176 w 176"/>
                  <a:gd name="T43" fmla="*/ 6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76" h="100">
                    <a:moveTo>
                      <a:pt x="176" y="6"/>
                    </a:moveTo>
                    <a:lnTo>
                      <a:pt x="159" y="18"/>
                    </a:lnTo>
                    <a:lnTo>
                      <a:pt x="147" y="32"/>
                    </a:lnTo>
                    <a:lnTo>
                      <a:pt x="137" y="46"/>
                    </a:lnTo>
                    <a:lnTo>
                      <a:pt x="130" y="61"/>
                    </a:lnTo>
                    <a:lnTo>
                      <a:pt x="120" y="75"/>
                    </a:lnTo>
                    <a:lnTo>
                      <a:pt x="108" y="86"/>
                    </a:lnTo>
                    <a:lnTo>
                      <a:pt x="91" y="96"/>
                    </a:lnTo>
                    <a:lnTo>
                      <a:pt x="69" y="100"/>
                    </a:lnTo>
                    <a:lnTo>
                      <a:pt x="39" y="99"/>
                    </a:lnTo>
                    <a:lnTo>
                      <a:pt x="0" y="92"/>
                    </a:lnTo>
                    <a:lnTo>
                      <a:pt x="12" y="81"/>
                    </a:lnTo>
                    <a:lnTo>
                      <a:pt x="22" y="67"/>
                    </a:lnTo>
                    <a:lnTo>
                      <a:pt x="32" y="53"/>
                    </a:lnTo>
                    <a:lnTo>
                      <a:pt x="42" y="38"/>
                    </a:lnTo>
                    <a:lnTo>
                      <a:pt x="51" y="25"/>
                    </a:lnTo>
                    <a:lnTo>
                      <a:pt x="66" y="13"/>
                    </a:lnTo>
                    <a:lnTo>
                      <a:pt x="86" y="4"/>
                    </a:lnTo>
                    <a:lnTo>
                      <a:pt x="108" y="0"/>
                    </a:lnTo>
                    <a:lnTo>
                      <a:pt x="140" y="1"/>
                    </a:lnTo>
                    <a:lnTo>
                      <a:pt x="176" y="6"/>
                    </a:lnTo>
                    <a:lnTo>
                      <a:pt x="176" y="6"/>
                    </a:lnTo>
                    <a:close/>
                  </a:path>
                </a:pathLst>
              </a:custGeom>
              <a:solidFill>
                <a:srgbClr val="B3D9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518" name="Freeform 62"/>
              <p:cNvSpPr>
                <a:spLocks/>
              </p:cNvSpPr>
              <p:nvPr/>
            </p:nvSpPr>
            <p:spPr bwMode="auto">
              <a:xfrm>
                <a:off x="3905" y="3744"/>
                <a:ext cx="152" cy="100"/>
              </a:xfrm>
              <a:custGeom>
                <a:avLst/>
                <a:gdLst>
                  <a:gd name="T0" fmla="*/ 149 w 152"/>
                  <a:gd name="T1" fmla="*/ 8 h 100"/>
                  <a:gd name="T2" fmla="*/ 137 w 152"/>
                  <a:gd name="T3" fmla="*/ 19 h 100"/>
                  <a:gd name="T4" fmla="*/ 127 w 152"/>
                  <a:gd name="T5" fmla="*/ 30 h 100"/>
                  <a:gd name="T6" fmla="*/ 120 w 152"/>
                  <a:gd name="T7" fmla="*/ 43 h 100"/>
                  <a:gd name="T8" fmla="*/ 113 w 152"/>
                  <a:gd name="T9" fmla="*/ 55 h 100"/>
                  <a:gd name="T10" fmla="*/ 103 w 152"/>
                  <a:gd name="T11" fmla="*/ 67 h 100"/>
                  <a:gd name="T12" fmla="*/ 93 w 152"/>
                  <a:gd name="T13" fmla="*/ 78 h 100"/>
                  <a:gd name="T14" fmla="*/ 81 w 152"/>
                  <a:gd name="T15" fmla="*/ 88 h 100"/>
                  <a:gd name="T16" fmla="*/ 61 w 152"/>
                  <a:gd name="T17" fmla="*/ 95 h 100"/>
                  <a:gd name="T18" fmla="*/ 34 w 152"/>
                  <a:gd name="T19" fmla="*/ 99 h 100"/>
                  <a:gd name="T20" fmla="*/ 0 w 152"/>
                  <a:gd name="T21" fmla="*/ 100 h 100"/>
                  <a:gd name="T22" fmla="*/ 10 w 152"/>
                  <a:gd name="T23" fmla="*/ 87 h 100"/>
                  <a:gd name="T24" fmla="*/ 17 w 152"/>
                  <a:gd name="T25" fmla="*/ 74 h 100"/>
                  <a:gd name="T26" fmla="*/ 24 w 152"/>
                  <a:gd name="T27" fmla="*/ 58 h 100"/>
                  <a:gd name="T28" fmla="*/ 32 w 152"/>
                  <a:gd name="T29" fmla="*/ 42 h 100"/>
                  <a:gd name="T30" fmla="*/ 42 w 152"/>
                  <a:gd name="T31" fmla="*/ 27 h 100"/>
                  <a:gd name="T32" fmla="*/ 54 w 152"/>
                  <a:gd name="T33" fmla="*/ 14 h 100"/>
                  <a:gd name="T34" fmla="*/ 71 w 152"/>
                  <a:gd name="T35" fmla="*/ 5 h 100"/>
                  <a:gd name="T36" fmla="*/ 93 w 152"/>
                  <a:gd name="T37" fmla="*/ 0 h 100"/>
                  <a:gd name="T38" fmla="*/ 117 w 152"/>
                  <a:gd name="T39" fmla="*/ 0 h 100"/>
                  <a:gd name="T40" fmla="*/ 152 w 152"/>
                  <a:gd name="T41" fmla="*/ 8 h 100"/>
                  <a:gd name="T42" fmla="*/ 152 w 152"/>
                  <a:gd name="T43" fmla="*/ 8 h 100"/>
                  <a:gd name="T44" fmla="*/ 149 w 152"/>
                  <a:gd name="T45" fmla="*/ 8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52" h="100">
                    <a:moveTo>
                      <a:pt x="149" y="8"/>
                    </a:moveTo>
                    <a:lnTo>
                      <a:pt x="137" y="19"/>
                    </a:lnTo>
                    <a:lnTo>
                      <a:pt x="127" y="30"/>
                    </a:lnTo>
                    <a:lnTo>
                      <a:pt x="120" y="43"/>
                    </a:lnTo>
                    <a:lnTo>
                      <a:pt x="113" y="55"/>
                    </a:lnTo>
                    <a:lnTo>
                      <a:pt x="103" y="67"/>
                    </a:lnTo>
                    <a:lnTo>
                      <a:pt x="93" y="78"/>
                    </a:lnTo>
                    <a:lnTo>
                      <a:pt x="81" y="88"/>
                    </a:lnTo>
                    <a:lnTo>
                      <a:pt x="61" y="95"/>
                    </a:lnTo>
                    <a:lnTo>
                      <a:pt x="34" y="99"/>
                    </a:lnTo>
                    <a:lnTo>
                      <a:pt x="0" y="100"/>
                    </a:lnTo>
                    <a:lnTo>
                      <a:pt x="10" y="87"/>
                    </a:lnTo>
                    <a:lnTo>
                      <a:pt x="17" y="74"/>
                    </a:lnTo>
                    <a:lnTo>
                      <a:pt x="24" y="58"/>
                    </a:lnTo>
                    <a:lnTo>
                      <a:pt x="32" y="42"/>
                    </a:lnTo>
                    <a:lnTo>
                      <a:pt x="42" y="27"/>
                    </a:lnTo>
                    <a:lnTo>
                      <a:pt x="54" y="14"/>
                    </a:lnTo>
                    <a:lnTo>
                      <a:pt x="71" y="5"/>
                    </a:lnTo>
                    <a:lnTo>
                      <a:pt x="93" y="0"/>
                    </a:lnTo>
                    <a:lnTo>
                      <a:pt x="117" y="0"/>
                    </a:lnTo>
                    <a:lnTo>
                      <a:pt x="152" y="8"/>
                    </a:lnTo>
                    <a:lnTo>
                      <a:pt x="152" y="8"/>
                    </a:lnTo>
                    <a:lnTo>
                      <a:pt x="149" y="8"/>
                    </a:lnTo>
                    <a:close/>
                  </a:path>
                </a:pathLst>
              </a:custGeom>
              <a:solidFill>
                <a:srgbClr val="FF00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519" name="Freeform 63"/>
              <p:cNvSpPr>
                <a:spLocks/>
              </p:cNvSpPr>
              <p:nvPr/>
            </p:nvSpPr>
            <p:spPr bwMode="auto">
              <a:xfrm>
                <a:off x="3772" y="3863"/>
                <a:ext cx="214" cy="51"/>
              </a:xfrm>
              <a:custGeom>
                <a:avLst/>
                <a:gdLst>
                  <a:gd name="T0" fmla="*/ 214 w 214"/>
                  <a:gd name="T1" fmla="*/ 21 h 51"/>
                  <a:gd name="T2" fmla="*/ 199 w 214"/>
                  <a:gd name="T3" fmla="*/ 19 h 51"/>
                  <a:gd name="T4" fmla="*/ 179 w 214"/>
                  <a:gd name="T5" fmla="*/ 16 h 51"/>
                  <a:gd name="T6" fmla="*/ 160 w 214"/>
                  <a:gd name="T7" fmla="*/ 17 h 51"/>
                  <a:gd name="T8" fmla="*/ 135 w 214"/>
                  <a:gd name="T9" fmla="*/ 19 h 51"/>
                  <a:gd name="T10" fmla="*/ 111 w 214"/>
                  <a:gd name="T11" fmla="*/ 22 h 51"/>
                  <a:gd name="T12" fmla="*/ 86 w 214"/>
                  <a:gd name="T13" fmla="*/ 27 h 51"/>
                  <a:gd name="T14" fmla="*/ 62 w 214"/>
                  <a:gd name="T15" fmla="*/ 32 h 51"/>
                  <a:gd name="T16" fmla="*/ 40 w 214"/>
                  <a:gd name="T17" fmla="*/ 38 h 51"/>
                  <a:gd name="T18" fmla="*/ 18 w 214"/>
                  <a:gd name="T19" fmla="*/ 45 h 51"/>
                  <a:gd name="T20" fmla="*/ 0 w 214"/>
                  <a:gd name="T21" fmla="*/ 51 h 51"/>
                  <a:gd name="T22" fmla="*/ 5 w 214"/>
                  <a:gd name="T23" fmla="*/ 44 h 51"/>
                  <a:gd name="T24" fmla="*/ 13 w 214"/>
                  <a:gd name="T25" fmla="*/ 37 h 51"/>
                  <a:gd name="T26" fmla="*/ 23 w 214"/>
                  <a:gd name="T27" fmla="*/ 31 h 51"/>
                  <a:gd name="T28" fmla="*/ 35 w 214"/>
                  <a:gd name="T29" fmla="*/ 27 h 51"/>
                  <a:gd name="T30" fmla="*/ 50 w 214"/>
                  <a:gd name="T31" fmla="*/ 22 h 51"/>
                  <a:gd name="T32" fmla="*/ 67 w 214"/>
                  <a:gd name="T33" fmla="*/ 17 h 51"/>
                  <a:gd name="T34" fmla="*/ 81 w 214"/>
                  <a:gd name="T35" fmla="*/ 14 h 51"/>
                  <a:gd name="T36" fmla="*/ 96 w 214"/>
                  <a:gd name="T37" fmla="*/ 9 h 51"/>
                  <a:gd name="T38" fmla="*/ 113 w 214"/>
                  <a:gd name="T39" fmla="*/ 6 h 51"/>
                  <a:gd name="T40" fmla="*/ 125 w 214"/>
                  <a:gd name="T41" fmla="*/ 1 h 51"/>
                  <a:gd name="T42" fmla="*/ 135 w 214"/>
                  <a:gd name="T43" fmla="*/ 0 h 51"/>
                  <a:gd name="T44" fmla="*/ 145 w 214"/>
                  <a:gd name="T45" fmla="*/ 0 h 51"/>
                  <a:gd name="T46" fmla="*/ 155 w 214"/>
                  <a:gd name="T47" fmla="*/ 0 h 51"/>
                  <a:gd name="T48" fmla="*/ 167 w 214"/>
                  <a:gd name="T49" fmla="*/ 1 h 51"/>
                  <a:gd name="T50" fmla="*/ 177 w 214"/>
                  <a:gd name="T51" fmla="*/ 4 h 51"/>
                  <a:gd name="T52" fmla="*/ 187 w 214"/>
                  <a:gd name="T53" fmla="*/ 6 h 51"/>
                  <a:gd name="T54" fmla="*/ 197 w 214"/>
                  <a:gd name="T55" fmla="*/ 9 h 51"/>
                  <a:gd name="T56" fmla="*/ 206 w 214"/>
                  <a:gd name="T57" fmla="*/ 13 h 51"/>
                  <a:gd name="T58" fmla="*/ 211 w 214"/>
                  <a:gd name="T59" fmla="*/ 17 h 51"/>
                  <a:gd name="T60" fmla="*/ 214 w 214"/>
                  <a:gd name="T61" fmla="*/ 22 h 51"/>
                  <a:gd name="T62" fmla="*/ 214 w 214"/>
                  <a:gd name="T63" fmla="*/ 22 h 51"/>
                  <a:gd name="T64" fmla="*/ 214 w 214"/>
                  <a:gd name="T65" fmla="*/ 21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14" h="51">
                    <a:moveTo>
                      <a:pt x="214" y="21"/>
                    </a:moveTo>
                    <a:lnTo>
                      <a:pt x="199" y="19"/>
                    </a:lnTo>
                    <a:lnTo>
                      <a:pt x="179" y="16"/>
                    </a:lnTo>
                    <a:lnTo>
                      <a:pt x="160" y="17"/>
                    </a:lnTo>
                    <a:lnTo>
                      <a:pt x="135" y="19"/>
                    </a:lnTo>
                    <a:lnTo>
                      <a:pt x="111" y="22"/>
                    </a:lnTo>
                    <a:lnTo>
                      <a:pt x="86" y="27"/>
                    </a:lnTo>
                    <a:lnTo>
                      <a:pt x="62" y="32"/>
                    </a:lnTo>
                    <a:lnTo>
                      <a:pt x="40" y="38"/>
                    </a:lnTo>
                    <a:lnTo>
                      <a:pt x="18" y="45"/>
                    </a:lnTo>
                    <a:lnTo>
                      <a:pt x="0" y="51"/>
                    </a:lnTo>
                    <a:lnTo>
                      <a:pt x="5" y="44"/>
                    </a:lnTo>
                    <a:lnTo>
                      <a:pt x="13" y="37"/>
                    </a:lnTo>
                    <a:lnTo>
                      <a:pt x="23" y="31"/>
                    </a:lnTo>
                    <a:lnTo>
                      <a:pt x="35" y="27"/>
                    </a:lnTo>
                    <a:lnTo>
                      <a:pt x="50" y="22"/>
                    </a:lnTo>
                    <a:lnTo>
                      <a:pt x="67" y="17"/>
                    </a:lnTo>
                    <a:lnTo>
                      <a:pt x="81" y="14"/>
                    </a:lnTo>
                    <a:lnTo>
                      <a:pt x="96" y="9"/>
                    </a:lnTo>
                    <a:lnTo>
                      <a:pt x="113" y="6"/>
                    </a:lnTo>
                    <a:lnTo>
                      <a:pt x="125" y="1"/>
                    </a:lnTo>
                    <a:lnTo>
                      <a:pt x="135" y="0"/>
                    </a:lnTo>
                    <a:lnTo>
                      <a:pt x="145" y="0"/>
                    </a:lnTo>
                    <a:lnTo>
                      <a:pt x="155" y="0"/>
                    </a:lnTo>
                    <a:lnTo>
                      <a:pt x="167" y="1"/>
                    </a:lnTo>
                    <a:lnTo>
                      <a:pt x="177" y="4"/>
                    </a:lnTo>
                    <a:lnTo>
                      <a:pt x="187" y="6"/>
                    </a:lnTo>
                    <a:lnTo>
                      <a:pt x="197" y="9"/>
                    </a:lnTo>
                    <a:lnTo>
                      <a:pt x="206" y="13"/>
                    </a:lnTo>
                    <a:lnTo>
                      <a:pt x="211" y="17"/>
                    </a:lnTo>
                    <a:lnTo>
                      <a:pt x="214" y="22"/>
                    </a:lnTo>
                    <a:lnTo>
                      <a:pt x="214" y="22"/>
                    </a:lnTo>
                    <a:lnTo>
                      <a:pt x="214" y="21"/>
                    </a:lnTo>
                    <a:close/>
                  </a:path>
                </a:pathLst>
              </a:custGeom>
              <a:solidFill>
                <a:srgbClr val="D18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520" name="Freeform 64"/>
              <p:cNvSpPr>
                <a:spLocks/>
              </p:cNvSpPr>
              <p:nvPr/>
            </p:nvSpPr>
            <p:spPr bwMode="auto">
              <a:xfrm>
                <a:off x="3206" y="3888"/>
                <a:ext cx="218" cy="144"/>
              </a:xfrm>
              <a:custGeom>
                <a:avLst/>
                <a:gdLst>
                  <a:gd name="T0" fmla="*/ 169 w 218"/>
                  <a:gd name="T1" fmla="*/ 143 h 144"/>
                  <a:gd name="T2" fmla="*/ 145 w 218"/>
                  <a:gd name="T3" fmla="*/ 132 h 144"/>
                  <a:gd name="T4" fmla="*/ 118 w 218"/>
                  <a:gd name="T5" fmla="*/ 119 h 144"/>
                  <a:gd name="T6" fmla="*/ 91 w 218"/>
                  <a:gd name="T7" fmla="*/ 108 h 144"/>
                  <a:gd name="T8" fmla="*/ 64 w 218"/>
                  <a:gd name="T9" fmla="*/ 94 h 144"/>
                  <a:gd name="T10" fmla="*/ 40 w 218"/>
                  <a:gd name="T11" fmla="*/ 82 h 144"/>
                  <a:gd name="T12" fmla="*/ 20 w 218"/>
                  <a:gd name="T13" fmla="*/ 68 h 144"/>
                  <a:gd name="T14" fmla="*/ 5 w 218"/>
                  <a:gd name="T15" fmla="*/ 52 h 144"/>
                  <a:gd name="T16" fmla="*/ 0 w 218"/>
                  <a:gd name="T17" fmla="*/ 36 h 144"/>
                  <a:gd name="T18" fmla="*/ 3 w 218"/>
                  <a:gd name="T19" fmla="*/ 19 h 144"/>
                  <a:gd name="T20" fmla="*/ 20 w 218"/>
                  <a:gd name="T21" fmla="*/ 0 h 144"/>
                  <a:gd name="T22" fmla="*/ 30 w 218"/>
                  <a:gd name="T23" fmla="*/ 19 h 144"/>
                  <a:gd name="T24" fmla="*/ 52 w 218"/>
                  <a:gd name="T25" fmla="*/ 34 h 144"/>
                  <a:gd name="T26" fmla="*/ 86 w 218"/>
                  <a:gd name="T27" fmla="*/ 48 h 144"/>
                  <a:gd name="T28" fmla="*/ 123 w 218"/>
                  <a:gd name="T29" fmla="*/ 62 h 144"/>
                  <a:gd name="T30" fmla="*/ 160 w 218"/>
                  <a:gd name="T31" fmla="*/ 75 h 144"/>
                  <a:gd name="T32" fmla="*/ 189 w 218"/>
                  <a:gd name="T33" fmla="*/ 86 h 144"/>
                  <a:gd name="T34" fmla="*/ 211 w 218"/>
                  <a:gd name="T35" fmla="*/ 100 h 144"/>
                  <a:gd name="T36" fmla="*/ 218 w 218"/>
                  <a:gd name="T37" fmla="*/ 114 h 144"/>
                  <a:gd name="T38" fmla="*/ 206 w 218"/>
                  <a:gd name="T39" fmla="*/ 127 h 144"/>
                  <a:gd name="T40" fmla="*/ 169 w 218"/>
                  <a:gd name="T41" fmla="*/ 144 h 144"/>
                  <a:gd name="T42" fmla="*/ 169 w 218"/>
                  <a:gd name="T43" fmla="*/ 144 h 144"/>
                  <a:gd name="T44" fmla="*/ 169 w 218"/>
                  <a:gd name="T45" fmla="*/ 143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18" h="144">
                    <a:moveTo>
                      <a:pt x="169" y="143"/>
                    </a:moveTo>
                    <a:lnTo>
                      <a:pt x="145" y="132"/>
                    </a:lnTo>
                    <a:lnTo>
                      <a:pt x="118" y="119"/>
                    </a:lnTo>
                    <a:lnTo>
                      <a:pt x="91" y="108"/>
                    </a:lnTo>
                    <a:lnTo>
                      <a:pt x="64" y="94"/>
                    </a:lnTo>
                    <a:lnTo>
                      <a:pt x="40" y="82"/>
                    </a:lnTo>
                    <a:lnTo>
                      <a:pt x="20" y="68"/>
                    </a:lnTo>
                    <a:lnTo>
                      <a:pt x="5" y="52"/>
                    </a:lnTo>
                    <a:lnTo>
                      <a:pt x="0" y="36"/>
                    </a:lnTo>
                    <a:lnTo>
                      <a:pt x="3" y="19"/>
                    </a:lnTo>
                    <a:lnTo>
                      <a:pt x="20" y="0"/>
                    </a:lnTo>
                    <a:lnTo>
                      <a:pt x="30" y="19"/>
                    </a:lnTo>
                    <a:lnTo>
                      <a:pt x="52" y="34"/>
                    </a:lnTo>
                    <a:lnTo>
                      <a:pt x="86" y="48"/>
                    </a:lnTo>
                    <a:lnTo>
                      <a:pt x="123" y="62"/>
                    </a:lnTo>
                    <a:lnTo>
                      <a:pt x="160" y="75"/>
                    </a:lnTo>
                    <a:lnTo>
                      <a:pt x="189" y="86"/>
                    </a:lnTo>
                    <a:lnTo>
                      <a:pt x="211" y="100"/>
                    </a:lnTo>
                    <a:lnTo>
                      <a:pt x="218" y="114"/>
                    </a:lnTo>
                    <a:lnTo>
                      <a:pt x="206" y="127"/>
                    </a:lnTo>
                    <a:lnTo>
                      <a:pt x="169" y="144"/>
                    </a:lnTo>
                    <a:lnTo>
                      <a:pt x="169" y="144"/>
                    </a:lnTo>
                    <a:lnTo>
                      <a:pt x="169" y="143"/>
                    </a:lnTo>
                    <a:close/>
                  </a:path>
                </a:pathLst>
              </a:custGeom>
              <a:solidFill>
                <a:srgbClr val="D18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521" name="Freeform 65"/>
              <p:cNvSpPr>
                <a:spLocks/>
              </p:cNvSpPr>
              <p:nvPr/>
            </p:nvSpPr>
            <p:spPr bwMode="auto">
              <a:xfrm>
                <a:off x="3824" y="3917"/>
                <a:ext cx="213" cy="54"/>
              </a:xfrm>
              <a:custGeom>
                <a:avLst/>
                <a:gdLst>
                  <a:gd name="T0" fmla="*/ 213 w 213"/>
                  <a:gd name="T1" fmla="*/ 8 h 54"/>
                  <a:gd name="T2" fmla="*/ 194 w 213"/>
                  <a:gd name="T3" fmla="*/ 13 h 54"/>
                  <a:gd name="T4" fmla="*/ 174 w 213"/>
                  <a:gd name="T5" fmla="*/ 17 h 54"/>
                  <a:gd name="T6" fmla="*/ 154 w 213"/>
                  <a:gd name="T7" fmla="*/ 22 h 54"/>
                  <a:gd name="T8" fmla="*/ 132 w 213"/>
                  <a:gd name="T9" fmla="*/ 27 h 54"/>
                  <a:gd name="T10" fmla="*/ 113 w 213"/>
                  <a:gd name="T11" fmla="*/ 32 h 54"/>
                  <a:gd name="T12" fmla="*/ 91 w 213"/>
                  <a:gd name="T13" fmla="*/ 37 h 54"/>
                  <a:gd name="T14" fmla="*/ 69 w 213"/>
                  <a:gd name="T15" fmla="*/ 41 h 54"/>
                  <a:gd name="T16" fmla="*/ 47 w 213"/>
                  <a:gd name="T17" fmla="*/ 46 h 54"/>
                  <a:gd name="T18" fmla="*/ 24 w 213"/>
                  <a:gd name="T19" fmla="*/ 50 h 54"/>
                  <a:gd name="T20" fmla="*/ 0 w 213"/>
                  <a:gd name="T21" fmla="*/ 54 h 54"/>
                  <a:gd name="T22" fmla="*/ 7 w 213"/>
                  <a:gd name="T23" fmla="*/ 46 h 54"/>
                  <a:gd name="T24" fmla="*/ 17 w 213"/>
                  <a:gd name="T25" fmla="*/ 39 h 54"/>
                  <a:gd name="T26" fmla="*/ 29 w 213"/>
                  <a:gd name="T27" fmla="*/ 33 h 54"/>
                  <a:gd name="T28" fmla="*/ 44 w 213"/>
                  <a:gd name="T29" fmla="*/ 27 h 54"/>
                  <a:gd name="T30" fmla="*/ 61 w 213"/>
                  <a:gd name="T31" fmla="*/ 22 h 54"/>
                  <a:gd name="T32" fmla="*/ 76 w 213"/>
                  <a:gd name="T33" fmla="*/ 17 h 54"/>
                  <a:gd name="T34" fmla="*/ 93 w 213"/>
                  <a:gd name="T35" fmla="*/ 13 h 54"/>
                  <a:gd name="T36" fmla="*/ 110 w 213"/>
                  <a:gd name="T37" fmla="*/ 9 h 54"/>
                  <a:gd name="T38" fmla="*/ 127 w 213"/>
                  <a:gd name="T39" fmla="*/ 5 h 54"/>
                  <a:gd name="T40" fmla="*/ 145 w 213"/>
                  <a:gd name="T41" fmla="*/ 0 h 54"/>
                  <a:gd name="T42" fmla="*/ 152 w 213"/>
                  <a:gd name="T43" fmla="*/ 0 h 54"/>
                  <a:gd name="T44" fmla="*/ 159 w 213"/>
                  <a:gd name="T45" fmla="*/ 0 h 54"/>
                  <a:gd name="T46" fmla="*/ 167 w 213"/>
                  <a:gd name="T47" fmla="*/ 0 h 54"/>
                  <a:gd name="T48" fmla="*/ 174 w 213"/>
                  <a:gd name="T49" fmla="*/ 1 h 54"/>
                  <a:gd name="T50" fmla="*/ 181 w 213"/>
                  <a:gd name="T51" fmla="*/ 2 h 54"/>
                  <a:gd name="T52" fmla="*/ 186 w 213"/>
                  <a:gd name="T53" fmla="*/ 3 h 54"/>
                  <a:gd name="T54" fmla="*/ 194 w 213"/>
                  <a:gd name="T55" fmla="*/ 5 h 54"/>
                  <a:gd name="T56" fmla="*/ 201 w 213"/>
                  <a:gd name="T57" fmla="*/ 7 h 54"/>
                  <a:gd name="T58" fmla="*/ 206 w 213"/>
                  <a:gd name="T59" fmla="*/ 8 h 54"/>
                  <a:gd name="T60" fmla="*/ 213 w 213"/>
                  <a:gd name="T61" fmla="*/ 9 h 54"/>
                  <a:gd name="T62" fmla="*/ 213 w 213"/>
                  <a:gd name="T63" fmla="*/ 9 h 54"/>
                  <a:gd name="T64" fmla="*/ 213 w 213"/>
                  <a:gd name="T65" fmla="*/ 8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13" h="54">
                    <a:moveTo>
                      <a:pt x="213" y="8"/>
                    </a:moveTo>
                    <a:lnTo>
                      <a:pt x="194" y="13"/>
                    </a:lnTo>
                    <a:lnTo>
                      <a:pt x="174" y="17"/>
                    </a:lnTo>
                    <a:lnTo>
                      <a:pt x="154" y="22"/>
                    </a:lnTo>
                    <a:lnTo>
                      <a:pt x="132" y="27"/>
                    </a:lnTo>
                    <a:lnTo>
                      <a:pt x="113" y="32"/>
                    </a:lnTo>
                    <a:lnTo>
                      <a:pt x="91" y="37"/>
                    </a:lnTo>
                    <a:lnTo>
                      <a:pt x="69" y="41"/>
                    </a:lnTo>
                    <a:lnTo>
                      <a:pt x="47" y="46"/>
                    </a:lnTo>
                    <a:lnTo>
                      <a:pt x="24" y="50"/>
                    </a:lnTo>
                    <a:lnTo>
                      <a:pt x="0" y="54"/>
                    </a:lnTo>
                    <a:lnTo>
                      <a:pt x="7" y="46"/>
                    </a:lnTo>
                    <a:lnTo>
                      <a:pt x="17" y="39"/>
                    </a:lnTo>
                    <a:lnTo>
                      <a:pt x="29" y="33"/>
                    </a:lnTo>
                    <a:lnTo>
                      <a:pt x="44" y="27"/>
                    </a:lnTo>
                    <a:lnTo>
                      <a:pt x="61" y="22"/>
                    </a:lnTo>
                    <a:lnTo>
                      <a:pt x="76" y="17"/>
                    </a:lnTo>
                    <a:lnTo>
                      <a:pt x="93" y="13"/>
                    </a:lnTo>
                    <a:lnTo>
                      <a:pt x="110" y="9"/>
                    </a:lnTo>
                    <a:lnTo>
                      <a:pt x="127" y="5"/>
                    </a:lnTo>
                    <a:lnTo>
                      <a:pt x="145" y="0"/>
                    </a:lnTo>
                    <a:lnTo>
                      <a:pt x="152" y="0"/>
                    </a:lnTo>
                    <a:lnTo>
                      <a:pt x="159" y="0"/>
                    </a:lnTo>
                    <a:lnTo>
                      <a:pt x="167" y="0"/>
                    </a:lnTo>
                    <a:lnTo>
                      <a:pt x="174" y="1"/>
                    </a:lnTo>
                    <a:lnTo>
                      <a:pt x="181" y="2"/>
                    </a:lnTo>
                    <a:lnTo>
                      <a:pt x="186" y="3"/>
                    </a:lnTo>
                    <a:lnTo>
                      <a:pt x="194" y="5"/>
                    </a:lnTo>
                    <a:lnTo>
                      <a:pt x="201" y="7"/>
                    </a:lnTo>
                    <a:lnTo>
                      <a:pt x="206" y="8"/>
                    </a:lnTo>
                    <a:lnTo>
                      <a:pt x="213" y="9"/>
                    </a:lnTo>
                    <a:lnTo>
                      <a:pt x="213" y="9"/>
                    </a:lnTo>
                    <a:lnTo>
                      <a:pt x="213" y="8"/>
                    </a:lnTo>
                    <a:close/>
                  </a:path>
                </a:pathLst>
              </a:custGeom>
              <a:solidFill>
                <a:srgbClr val="D18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522" name="Freeform 66"/>
              <p:cNvSpPr>
                <a:spLocks/>
              </p:cNvSpPr>
              <p:nvPr/>
            </p:nvSpPr>
            <p:spPr bwMode="auto">
              <a:xfrm>
                <a:off x="3949" y="3958"/>
                <a:ext cx="221" cy="54"/>
              </a:xfrm>
              <a:custGeom>
                <a:avLst/>
                <a:gdLst>
                  <a:gd name="T0" fmla="*/ 221 w 221"/>
                  <a:gd name="T1" fmla="*/ 0 h 54"/>
                  <a:gd name="T2" fmla="*/ 216 w 221"/>
                  <a:gd name="T3" fmla="*/ 5 h 54"/>
                  <a:gd name="T4" fmla="*/ 211 w 221"/>
                  <a:gd name="T5" fmla="*/ 8 h 54"/>
                  <a:gd name="T6" fmla="*/ 201 w 221"/>
                  <a:gd name="T7" fmla="*/ 12 h 54"/>
                  <a:gd name="T8" fmla="*/ 191 w 221"/>
                  <a:gd name="T9" fmla="*/ 13 h 54"/>
                  <a:gd name="T10" fmla="*/ 179 w 221"/>
                  <a:gd name="T11" fmla="*/ 15 h 54"/>
                  <a:gd name="T12" fmla="*/ 167 w 221"/>
                  <a:gd name="T13" fmla="*/ 16 h 54"/>
                  <a:gd name="T14" fmla="*/ 157 w 221"/>
                  <a:gd name="T15" fmla="*/ 17 h 54"/>
                  <a:gd name="T16" fmla="*/ 145 w 221"/>
                  <a:gd name="T17" fmla="*/ 20 h 54"/>
                  <a:gd name="T18" fmla="*/ 135 w 221"/>
                  <a:gd name="T19" fmla="*/ 22 h 54"/>
                  <a:gd name="T20" fmla="*/ 125 w 221"/>
                  <a:gd name="T21" fmla="*/ 24 h 54"/>
                  <a:gd name="T22" fmla="*/ 115 w 221"/>
                  <a:gd name="T23" fmla="*/ 29 h 54"/>
                  <a:gd name="T24" fmla="*/ 105 w 221"/>
                  <a:gd name="T25" fmla="*/ 32 h 54"/>
                  <a:gd name="T26" fmla="*/ 96 w 221"/>
                  <a:gd name="T27" fmla="*/ 36 h 54"/>
                  <a:gd name="T28" fmla="*/ 83 w 221"/>
                  <a:gd name="T29" fmla="*/ 38 h 54"/>
                  <a:gd name="T30" fmla="*/ 73 w 221"/>
                  <a:gd name="T31" fmla="*/ 41 h 54"/>
                  <a:gd name="T32" fmla="*/ 61 w 221"/>
                  <a:gd name="T33" fmla="*/ 44 h 54"/>
                  <a:gd name="T34" fmla="*/ 51 w 221"/>
                  <a:gd name="T35" fmla="*/ 46 h 54"/>
                  <a:gd name="T36" fmla="*/ 39 w 221"/>
                  <a:gd name="T37" fmla="*/ 49 h 54"/>
                  <a:gd name="T38" fmla="*/ 29 w 221"/>
                  <a:gd name="T39" fmla="*/ 52 h 54"/>
                  <a:gd name="T40" fmla="*/ 20 w 221"/>
                  <a:gd name="T41" fmla="*/ 54 h 54"/>
                  <a:gd name="T42" fmla="*/ 0 w 221"/>
                  <a:gd name="T43" fmla="*/ 45 h 54"/>
                  <a:gd name="T44" fmla="*/ 17 w 221"/>
                  <a:gd name="T45" fmla="*/ 38 h 54"/>
                  <a:gd name="T46" fmla="*/ 37 w 221"/>
                  <a:gd name="T47" fmla="*/ 30 h 54"/>
                  <a:gd name="T48" fmla="*/ 56 w 221"/>
                  <a:gd name="T49" fmla="*/ 23 h 54"/>
                  <a:gd name="T50" fmla="*/ 76 w 221"/>
                  <a:gd name="T51" fmla="*/ 17 h 54"/>
                  <a:gd name="T52" fmla="*/ 98 w 221"/>
                  <a:gd name="T53" fmla="*/ 12 h 54"/>
                  <a:gd name="T54" fmla="*/ 120 w 221"/>
                  <a:gd name="T55" fmla="*/ 7 h 54"/>
                  <a:gd name="T56" fmla="*/ 145 w 221"/>
                  <a:gd name="T57" fmla="*/ 4 h 54"/>
                  <a:gd name="T58" fmla="*/ 169 w 221"/>
                  <a:gd name="T59" fmla="*/ 1 h 54"/>
                  <a:gd name="T60" fmla="*/ 194 w 221"/>
                  <a:gd name="T61" fmla="*/ 0 h 54"/>
                  <a:gd name="T62" fmla="*/ 221 w 221"/>
                  <a:gd name="T63" fmla="*/ 0 h 54"/>
                  <a:gd name="T64" fmla="*/ 221 w 221"/>
                  <a:gd name="T65" fmla="*/ 0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21" h="54">
                    <a:moveTo>
                      <a:pt x="221" y="0"/>
                    </a:moveTo>
                    <a:lnTo>
                      <a:pt x="216" y="5"/>
                    </a:lnTo>
                    <a:lnTo>
                      <a:pt x="211" y="8"/>
                    </a:lnTo>
                    <a:lnTo>
                      <a:pt x="201" y="12"/>
                    </a:lnTo>
                    <a:lnTo>
                      <a:pt x="191" y="13"/>
                    </a:lnTo>
                    <a:lnTo>
                      <a:pt x="179" y="15"/>
                    </a:lnTo>
                    <a:lnTo>
                      <a:pt x="167" y="16"/>
                    </a:lnTo>
                    <a:lnTo>
                      <a:pt x="157" y="17"/>
                    </a:lnTo>
                    <a:lnTo>
                      <a:pt x="145" y="20"/>
                    </a:lnTo>
                    <a:lnTo>
                      <a:pt x="135" y="22"/>
                    </a:lnTo>
                    <a:lnTo>
                      <a:pt x="125" y="24"/>
                    </a:lnTo>
                    <a:lnTo>
                      <a:pt x="115" y="29"/>
                    </a:lnTo>
                    <a:lnTo>
                      <a:pt x="105" y="32"/>
                    </a:lnTo>
                    <a:lnTo>
                      <a:pt x="96" y="36"/>
                    </a:lnTo>
                    <a:lnTo>
                      <a:pt x="83" y="38"/>
                    </a:lnTo>
                    <a:lnTo>
                      <a:pt x="73" y="41"/>
                    </a:lnTo>
                    <a:lnTo>
                      <a:pt x="61" y="44"/>
                    </a:lnTo>
                    <a:lnTo>
                      <a:pt x="51" y="46"/>
                    </a:lnTo>
                    <a:lnTo>
                      <a:pt x="39" y="49"/>
                    </a:lnTo>
                    <a:lnTo>
                      <a:pt x="29" y="52"/>
                    </a:lnTo>
                    <a:lnTo>
                      <a:pt x="20" y="54"/>
                    </a:lnTo>
                    <a:lnTo>
                      <a:pt x="0" y="45"/>
                    </a:lnTo>
                    <a:lnTo>
                      <a:pt x="17" y="38"/>
                    </a:lnTo>
                    <a:lnTo>
                      <a:pt x="37" y="30"/>
                    </a:lnTo>
                    <a:lnTo>
                      <a:pt x="56" y="23"/>
                    </a:lnTo>
                    <a:lnTo>
                      <a:pt x="76" y="17"/>
                    </a:lnTo>
                    <a:lnTo>
                      <a:pt x="98" y="12"/>
                    </a:lnTo>
                    <a:lnTo>
                      <a:pt x="120" y="7"/>
                    </a:lnTo>
                    <a:lnTo>
                      <a:pt x="145" y="4"/>
                    </a:lnTo>
                    <a:lnTo>
                      <a:pt x="169" y="1"/>
                    </a:lnTo>
                    <a:lnTo>
                      <a:pt x="194" y="0"/>
                    </a:lnTo>
                    <a:lnTo>
                      <a:pt x="221" y="0"/>
                    </a:lnTo>
                    <a:lnTo>
                      <a:pt x="221" y="0"/>
                    </a:lnTo>
                    <a:close/>
                  </a:path>
                </a:pathLst>
              </a:custGeom>
              <a:solidFill>
                <a:srgbClr val="D18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523" name="Freeform 67"/>
              <p:cNvSpPr>
                <a:spLocks/>
              </p:cNvSpPr>
              <p:nvPr/>
            </p:nvSpPr>
            <p:spPr bwMode="auto">
              <a:xfrm>
                <a:off x="3464" y="3999"/>
                <a:ext cx="934" cy="217"/>
              </a:xfrm>
              <a:custGeom>
                <a:avLst/>
                <a:gdLst>
                  <a:gd name="T0" fmla="*/ 220 w 934"/>
                  <a:gd name="T1" fmla="*/ 161 h 217"/>
                  <a:gd name="T2" fmla="*/ 291 w 934"/>
                  <a:gd name="T3" fmla="*/ 169 h 217"/>
                  <a:gd name="T4" fmla="*/ 362 w 934"/>
                  <a:gd name="T5" fmla="*/ 177 h 217"/>
                  <a:gd name="T6" fmla="*/ 438 w 934"/>
                  <a:gd name="T7" fmla="*/ 185 h 217"/>
                  <a:gd name="T8" fmla="*/ 514 w 934"/>
                  <a:gd name="T9" fmla="*/ 191 h 217"/>
                  <a:gd name="T10" fmla="*/ 590 w 934"/>
                  <a:gd name="T11" fmla="*/ 195 h 217"/>
                  <a:gd name="T12" fmla="*/ 666 w 934"/>
                  <a:gd name="T13" fmla="*/ 196 h 217"/>
                  <a:gd name="T14" fmla="*/ 737 w 934"/>
                  <a:gd name="T15" fmla="*/ 191 h 217"/>
                  <a:gd name="T16" fmla="*/ 808 w 934"/>
                  <a:gd name="T17" fmla="*/ 182 h 217"/>
                  <a:gd name="T18" fmla="*/ 875 w 934"/>
                  <a:gd name="T19" fmla="*/ 167 h 217"/>
                  <a:gd name="T20" fmla="*/ 934 w 934"/>
                  <a:gd name="T21" fmla="*/ 144 h 217"/>
                  <a:gd name="T22" fmla="*/ 929 w 934"/>
                  <a:gd name="T23" fmla="*/ 160 h 217"/>
                  <a:gd name="T24" fmla="*/ 916 w 934"/>
                  <a:gd name="T25" fmla="*/ 174 h 217"/>
                  <a:gd name="T26" fmla="*/ 894 w 934"/>
                  <a:gd name="T27" fmla="*/ 183 h 217"/>
                  <a:gd name="T28" fmla="*/ 867 w 934"/>
                  <a:gd name="T29" fmla="*/ 190 h 217"/>
                  <a:gd name="T30" fmla="*/ 835 w 934"/>
                  <a:gd name="T31" fmla="*/ 196 h 217"/>
                  <a:gd name="T32" fmla="*/ 799 w 934"/>
                  <a:gd name="T33" fmla="*/ 200 h 217"/>
                  <a:gd name="T34" fmla="*/ 764 w 934"/>
                  <a:gd name="T35" fmla="*/ 204 h 217"/>
                  <a:gd name="T36" fmla="*/ 728 w 934"/>
                  <a:gd name="T37" fmla="*/ 207 h 217"/>
                  <a:gd name="T38" fmla="*/ 693 w 934"/>
                  <a:gd name="T39" fmla="*/ 211 h 217"/>
                  <a:gd name="T40" fmla="*/ 661 w 934"/>
                  <a:gd name="T41" fmla="*/ 215 h 217"/>
                  <a:gd name="T42" fmla="*/ 598 w 934"/>
                  <a:gd name="T43" fmla="*/ 216 h 217"/>
                  <a:gd name="T44" fmla="*/ 534 w 934"/>
                  <a:gd name="T45" fmla="*/ 217 h 217"/>
                  <a:gd name="T46" fmla="*/ 473 w 934"/>
                  <a:gd name="T47" fmla="*/ 216 h 217"/>
                  <a:gd name="T48" fmla="*/ 411 w 934"/>
                  <a:gd name="T49" fmla="*/ 214 h 217"/>
                  <a:gd name="T50" fmla="*/ 350 w 934"/>
                  <a:gd name="T51" fmla="*/ 209 h 217"/>
                  <a:gd name="T52" fmla="*/ 291 w 934"/>
                  <a:gd name="T53" fmla="*/ 203 h 217"/>
                  <a:gd name="T54" fmla="*/ 232 w 934"/>
                  <a:gd name="T55" fmla="*/ 193 h 217"/>
                  <a:gd name="T56" fmla="*/ 176 w 934"/>
                  <a:gd name="T57" fmla="*/ 180 h 217"/>
                  <a:gd name="T58" fmla="*/ 122 w 934"/>
                  <a:gd name="T59" fmla="*/ 163 h 217"/>
                  <a:gd name="T60" fmla="*/ 71 w 934"/>
                  <a:gd name="T61" fmla="*/ 141 h 217"/>
                  <a:gd name="T62" fmla="*/ 71 w 934"/>
                  <a:gd name="T63" fmla="*/ 126 h 217"/>
                  <a:gd name="T64" fmla="*/ 68 w 934"/>
                  <a:gd name="T65" fmla="*/ 111 h 217"/>
                  <a:gd name="T66" fmla="*/ 63 w 934"/>
                  <a:gd name="T67" fmla="*/ 96 h 217"/>
                  <a:gd name="T68" fmla="*/ 58 w 934"/>
                  <a:gd name="T69" fmla="*/ 83 h 217"/>
                  <a:gd name="T70" fmla="*/ 51 w 934"/>
                  <a:gd name="T71" fmla="*/ 69 h 217"/>
                  <a:gd name="T72" fmla="*/ 41 w 934"/>
                  <a:gd name="T73" fmla="*/ 55 h 217"/>
                  <a:gd name="T74" fmla="*/ 32 w 934"/>
                  <a:gd name="T75" fmla="*/ 41 h 217"/>
                  <a:gd name="T76" fmla="*/ 22 w 934"/>
                  <a:gd name="T77" fmla="*/ 28 h 217"/>
                  <a:gd name="T78" fmla="*/ 12 w 934"/>
                  <a:gd name="T79" fmla="*/ 14 h 217"/>
                  <a:gd name="T80" fmla="*/ 0 w 934"/>
                  <a:gd name="T81" fmla="*/ 0 h 217"/>
                  <a:gd name="T82" fmla="*/ 36 w 934"/>
                  <a:gd name="T83" fmla="*/ 12 h 217"/>
                  <a:gd name="T84" fmla="*/ 61 w 934"/>
                  <a:gd name="T85" fmla="*/ 27 h 217"/>
                  <a:gd name="T86" fmla="*/ 76 w 934"/>
                  <a:gd name="T87" fmla="*/ 44 h 217"/>
                  <a:gd name="T88" fmla="*/ 88 w 934"/>
                  <a:gd name="T89" fmla="*/ 63 h 217"/>
                  <a:gd name="T90" fmla="*/ 95 w 934"/>
                  <a:gd name="T91" fmla="*/ 83 h 217"/>
                  <a:gd name="T92" fmla="*/ 105 w 934"/>
                  <a:gd name="T93" fmla="*/ 102 h 217"/>
                  <a:gd name="T94" fmla="*/ 120 w 934"/>
                  <a:gd name="T95" fmla="*/ 121 h 217"/>
                  <a:gd name="T96" fmla="*/ 142 w 934"/>
                  <a:gd name="T97" fmla="*/ 139 h 217"/>
                  <a:gd name="T98" fmla="*/ 176 w 934"/>
                  <a:gd name="T99" fmla="*/ 152 h 217"/>
                  <a:gd name="T100" fmla="*/ 220 w 934"/>
                  <a:gd name="T101" fmla="*/ 161 h 217"/>
                  <a:gd name="T102" fmla="*/ 220 w 934"/>
                  <a:gd name="T103" fmla="*/ 161 h 2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934" h="217">
                    <a:moveTo>
                      <a:pt x="220" y="161"/>
                    </a:moveTo>
                    <a:lnTo>
                      <a:pt x="291" y="169"/>
                    </a:lnTo>
                    <a:lnTo>
                      <a:pt x="362" y="177"/>
                    </a:lnTo>
                    <a:lnTo>
                      <a:pt x="438" y="185"/>
                    </a:lnTo>
                    <a:lnTo>
                      <a:pt x="514" y="191"/>
                    </a:lnTo>
                    <a:lnTo>
                      <a:pt x="590" y="195"/>
                    </a:lnTo>
                    <a:lnTo>
                      <a:pt x="666" y="196"/>
                    </a:lnTo>
                    <a:lnTo>
                      <a:pt x="737" y="191"/>
                    </a:lnTo>
                    <a:lnTo>
                      <a:pt x="808" y="182"/>
                    </a:lnTo>
                    <a:lnTo>
                      <a:pt x="875" y="167"/>
                    </a:lnTo>
                    <a:lnTo>
                      <a:pt x="934" y="144"/>
                    </a:lnTo>
                    <a:lnTo>
                      <a:pt x="929" y="160"/>
                    </a:lnTo>
                    <a:lnTo>
                      <a:pt x="916" y="174"/>
                    </a:lnTo>
                    <a:lnTo>
                      <a:pt x="894" y="183"/>
                    </a:lnTo>
                    <a:lnTo>
                      <a:pt x="867" y="190"/>
                    </a:lnTo>
                    <a:lnTo>
                      <a:pt x="835" y="196"/>
                    </a:lnTo>
                    <a:lnTo>
                      <a:pt x="799" y="200"/>
                    </a:lnTo>
                    <a:lnTo>
                      <a:pt x="764" y="204"/>
                    </a:lnTo>
                    <a:lnTo>
                      <a:pt x="728" y="207"/>
                    </a:lnTo>
                    <a:lnTo>
                      <a:pt x="693" y="211"/>
                    </a:lnTo>
                    <a:lnTo>
                      <a:pt x="661" y="215"/>
                    </a:lnTo>
                    <a:lnTo>
                      <a:pt x="598" y="216"/>
                    </a:lnTo>
                    <a:lnTo>
                      <a:pt x="534" y="217"/>
                    </a:lnTo>
                    <a:lnTo>
                      <a:pt x="473" y="216"/>
                    </a:lnTo>
                    <a:lnTo>
                      <a:pt x="411" y="214"/>
                    </a:lnTo>
                    <a:lnTo>
                      <a:pt x="350" y="209"/>
                    </a:lnTo>
                    <a:lnTo>
                      <a:pt x="291" y="203"/>
                    </a:lnTo>
                    <a:lnTo>
                      <a:pt x="232" y="193"/>
                    </a:lnTo>
                    <a:lnTo>
                      <a:pt x="176" y="180"/>
                    </a:lnTo>
                    <a:lnTo>
                      <a:pt x="122" y="163"/>
                    </a:lnTo>
                    <a:lnTo>
                      <a:pt x="71" y="141"/>
                    </a:lnTo>
                    <a:lnTo>
                      <a:pt x="71" y="126"/>
                    </a:lnTo>
                    <a:lnTo>
                      <a:pt x="68" y="111"/>
                    </a:lnTo>
                    <a:lnTo>
                      <a:pt x="63" y="96"/>
                    </a:lnTo>
                    <a:lnTo>
                      <a:pt x="58" y="83"/>
                    </a:lnTo>
                    <a:lnTo>
                      <a:pt x="51" y="69"/>
                    </a:lnTo>
                    <a:lnTo>
                      <a:pt x="41" y="55"/>
                    </a:lnTo>
                    <a:lnTo>
                      <a:pt x="32" y="41"/>
                    </a:lnTo>
                    <a:lnTo>
                      <a:pt x="22" y="28"/>
                    </a:lnTo>
                    <a:lnTo>
                      <a:pt x="12" y="14"/>
                    </a:lnTo>
                    <a:lnTo>
                      <a:pt x="0" y="0"/>
                    </a:lnTo>
                    <a:lnTo>
                      <a:pt x="36" y="12"/>
                    </a:lnTo>
                    <a:lnTo>
                      <a:pt x="61" y="27"/>
                    </a:lnTo>
                    <a:lnTo>
                      <a:pt x="76" y="44"/>
                    </a:lnTo>
                    <a:lnTo>
                      <a:pt x="88" y="63"/>
                    </a:lnTo>
                    <a:lnTo>
                      <a:pt x="95" y="83"/>
                    </a:lnTo>
                    <a:lnTo>
                      <a:pt x="105" y="102"/>
                    </a:lnTo>
                    <a:lnTo>
                      <a:pt x="120" y="121"/>
                    </a:lnTo>
                    <a:lnTo>
                      <a:pt x="142" y="139"/>
                    </a:lnTo>
                    <a:lnTo>
                      <a:pt x="176" y="152"/>
                    </a:lnTo>
                    <a:lnTo>
                      <a:pt x="220" y="161"/>
                    </a:lnTo>
                    <a:lnTo>
                      <a:pt x="220" y="161"/>
                    </a:lnTo>
                    <a:close/>
                  </a:path>
                </a:pathLst>
              </a:custGeom>
              <a:solidFill>
                <a:srgbClr val="D18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524" name="Freeform 68"/>
              <p:cNvSpPr>
                <a:spLocks/>
              </p:cNvSpPr>
              <p:nvPr/>
            </p:nvSpPr>
            <p:spPr bwMode="auto">
              <a:xfrm>
                <a:off x="2140" y="3743"/>
                <a:ext cx="101" cy="121"/>
              </a:xfrm>
              <a:custGeom>
                <a:avLst/>
                <a:gdLst>
                  <a:gd name="T0" fmla="*/ 81 w 101"/>
                  <a:gd name="T1" fmla="*/ 103 h 121"/>
                  <a:gd name="T2" fmla="*/ 44 w 101"/>
                  <a:gd name="T3" fmla="*/ 121 h 121"/>
                  <a:gd name="T4" fmla="*/ 39 w 101"/>
                  <a:gd name="T5" fmla="*/ 110 h 121"/>
                  <a:gd name="T6" fmla="*/ 34 w 101"/>
                  <a:gd name="T7" fmla="*/ 100 h 121"/>
                  <a:gd name="T8" fmla="*/ 29 w 101"/>
                  <a:gd name="T9" fmla="*/ 88 h 121"/>
                  <a:gd name="T10" fmla="*/ 25 w 101"/>
                  <a:gd name="T11" fmla="*/ 77 h 121"/>
                  <a:gd name="T12" fmla="*/ 20 w 101"/>
                  <a:gd name="T13" fmla="*/ 67 h 121"/>
                  <a:gd name="T14" fmla="*/ 15 w 101"/>
                  <a:gd name="T15" fmla="*/ 55 h 121"/>
                  <a:gd name="T16" fmla="*/ 10 w 101"/>
                  <a:gd name="T17" fmla="*/ 44 h 121"/>
                  <a:gd name="T18" fmla="*/ 5 w 101"/>
                  <a:gd name="T19" fmla="*/ 32 h 121"/>
                  <a:gd name="T20" fmla="*/ 3 w 101"/>
                  <a:gd name="T21" fmla="*/ 20 h 121"/>
                  <a:gd name="T22" fmla="*/ 0 w 101"/>
                  <a:gd name="T23" fmla="*/ 6 h 121"/>
                  <a:gd name="T24" fmla="*/ 47 w 101"/>
                  <a:gd name="T25" fmla="*/ 0 h 121"/>
                  <a:gd name="T26" fmla="*/ 76 w 101"/>
                  <a:gd name="T27" fmla="*/ 0 h 121"/>
                  <a:gd name="T28" fmla="*/ 93 w 101"/>
                  <a:gd name="T29" fmla="*/ 6 h 121"/>
                  <a:gd name="T30" fmla="*/ 101 w 101"/>
                  <a:gd name="T31" fmla="*/ 16 h 121"/>
                  <a:gd name="T32" fmla="*/ 101 w 101"/>
                  <a:gd name="T33" fmla="*/ 30 h 121"/>
                  <a:gd name="T34" fmla="*/ 93 w 101"/>
                  <a:gd name="T35" fmla="*/ 46 h 121"/>
                  <a:gd name="T36" fmla="*/ 86 w 101"/>
                  <a:gd name="T37" fmla="*/ 62 h 121"/>
                  <a:gd name="T38" fmla="*/ 81 w 101"/>
                  <a:gd name="T39" fmla="*/ 78 h 121"/>
                  <a:gd name="T40" fmla="*/ 79 w 101"/>
                  <a:gd name="T41" fmla="*/ 93 h 121"/>
                  <a:gd name="T42" fmla="*/ 81 w 101"/>
                  <a:gd name="T43" fmla="*/ 104 h 121"/>
                  <a:gd name="T44" fmla="*/ 81 w 101"/>
                  <a:gd name="T45" fmla="*/ 104 h 121"/>
                  <a:gd name="T46" fmla="*/ 81 w 101"/>
                  <a:gd name="T47" fmla="*/ 103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01" h="121">
                    <a:moveTo>
                      <a:pt x="81" y="103"/>
                    </a:moveTo>
                    <a:lnTo>
                      <a:pt x="44" y="121"/>
                    </a:lnTo>
                    <a:lnTo>
                      <a:pt x="39" y="110"/>
                    </a:lnTo>
                    <a:lnTo>
                      <a:pt x="34" y="100"/>
                    </a:lnTo>
                    <a:lnTo>
                      <a:pt x="29" y="88"/>
                    </a:lnTo>
                    <a:lnTo>
                      <a:pt x="25" y="77"/>
                    </a:lnTo>
                    <a:lnTo>
                      <a:pt x="20" y="67"/>
                    </a:lnTo>
                    <a:lnTo>
                      <a:pt x="15" y="55"/>
                    </a:lnTo>
                    <a:lnTo>
                      <a:pt x="10" y="44"/>
                    </a:lnTo>
                    <a:lnTo>
                      <a:pt x="5" y="32"/>
                    </a:lnTo>
                    <a:lnTo>
                      <a:pt x="3" y="20"/>
                    </a:lnTo>
                    <a:lnTo>
                      <a:pt x="0" y="6"/>
                    </a:lnTo>
                    <a:lnTo>
                      <a:pt x="47" y="0"/>
                    </a:lnTo>
                    <a:lnTo>
                      <a:pt x="76" y="0"/>
                    </a:lnTo>
                    <a:lnTo>
                      <a:pt x="93" y="6"/>
                    </a:lnTo>
                    <a:lnTo>
                      <a:pt x="101" y="16"/>
                    </a:lnTo>
                    <a:lnTo>
                      <a:pt x="101" y="30"/>
                    </a:lnTo>
                    <a:lnTo>
                      <a:pt x="93" y="46"/>
                    </a:lnTo>
                    <a:lnTo>
                      <a:pt x="86" y="62"/>
                    </a:lnTo>
                    <a:lnTo>
                      <a:pt x="81" y="78"/>
                    </a:lnTo>
                    <a:lnTo>
                      <a:pt x="79" y="93"/>
                    </a:lnTo>
                    <a:lnTo>
                      <a:pt x="81" y="104"/>
                    </a:lnTo>
                    <a:lnTo>
                      <a:pt x="81" y="104"/>
                    </a:lnTo>
                    <a:lnTo>
                      <a:pt x="81" y="103"/>
                    </a:lnTo>
                    <a:close/>
                  </a:path>
                </a:pathLst>
              </a:custGeom>
              <a:solidFill>
                <a:srgbClr val="FF00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525" name="Freeform 69"/>
              <p:cNvSpPr>
                <a:spLocks/>
              </p:cNvSpPr>
              <p:nvPr/>
            </p:nvSpPr>
            <p:spPr bwMode="auto">
              <a:xfrm>
                <a:off x="2258" y="3747"/>
                <a:ext cx="122" cy="132"/>
              </a:xfrm>
              <a:custGeom>
                <a:avLst/>
                <a:gdLst>
                  <a:gd name="T0" fmla="*/ 122 w 122"/>
                  <a:gd name="T1" fmla="*/ 2 h 132"/>
                  <a:gd name="T2" fmla="*/ 103 w 122"/>
                  <a:gd name="T3" fmla="*/ 132 h 132"/>
                  <a:gd name="T4" fmla="*/ 56 w 122"/>
                  <a:gd name="T5" fmla="*/ 131 h 132"/>
                  <a:gd name="T6" fmla="*/ 24 w 122"/>
                  <a:gd name="T7" fmla="*/ 125 h 132"/>
                  <a:gd name="T8" fmla="*/ 7 w 122"/>
                  <a:gd name="T9" fmla="*/ 115 h 132"/>
                  <a:gd name="T10" fmla="*/ 0 w 122"/>
                  <a:gd name="T11" fmla="*/ 103 h 132"/>
                  <a:gd name="T12" fmla="*/ 2 w 122"/>
                  <a:gd name="T13" fmla="*/ 87 h 132"/>
                  <a:gd name="T14" fmla="*/ 10 w 122"/>
                  <a:gd name="T15" fmla="*/ 71 h 132"/>
                  <a:gd name="T16" fmla="*/ 17 w 122"/>
                  <a:gd name="T17" fmla="*/ 52 h 132"/>
                  <a:gd name="T18" fmla="*/ 24 w 122"/>
                  <a:gd name="T19" fmla="*/ 35 h 132"/>
                  <a:gd name="T20" fmla="*/ 27 w 122"/>
                  <a:gd name="T21" fmla="*/ 18 h 132"/>
                  <a:gd name="T22" fmla="*/ 22 w 122"/>
                  <a:gd name="T23" fmla="*/ 2 h 132"/>
                  <a:gd name="T24" fmla="*/ 34 w 122"/>
                  <a:gd name="T25" fmla="*/ 3 h 132"/>
                  <a:gd name="T26" fmla="*/ 46 w 122"/>
                  <a:gd name="T27" fmla="*/ 3 h 132"/>
                  <a:gd name="T28" fmla="*/ 56 w 122"/>
                  <a:gd name="T29" fmla="*/ 2 h 132"/>
                  <a:gd name="T30" fmla="*/ 63 w 122"/>
                  <a:gd name="T31" fmla="*/ 2 h 132"/>
                  <a:gd name="T32" fmla="*/ 73 w 122"/>
                  <a:gd name="T33" fmla="*/ 1 h 132"/>
                  <a:gd name="T34" fmla="*/ 83 w 122"/>
                  <a:gd name="T35" fmla="*/ 0 h 132"/>
                  <a:gd name="T36" fmla="*/ 93 w 122"/>
                  <a:gd name="T37" fmla="*/ 0 h 132"/>
                  <a:gd name="T38" fmla="*/ 103 w 122"/>
                  <a:gd name="T39" fmla="*/ 0 h 132"/>
                  <a:gd name="T40" fmla="*/ 112 w 122"/>
                  <a:gd name="T41" fmla="*/ 1 h 132"/>
                  <a:gd name="T42" fmla="*/ 122 w 122"/>
                  <a:gd name="T43" fmla="*/ 2 h 132"/>
                  <a:gd name="T44" fmla="*/ 122 w 122"/>
                  <a:gd name="T45" fmla="*/ 2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22" h="132">
                    <a:moveTo>
                      <a:pt x="122" y="2"/>
                    </a:moveTo>
                    <a:lnTo>
                      <a:pt x="103" y="132"/>
                    </a:lnTo>
                    <a:lnTo>
                      <a:pt x="56" y="131"/>
                    </a:lnTo>
                    <a:lnTo>
                      <a:pt x="24" y="125"/>
                    </a:lnTo>
                    <a:lnTo>
                      <a:pt x="7" y="115"/>
                    </a:lnTo>
                    <a:lnTo>
                      <a:pt x="0" y="103"/>
                    </a:lnTo>
                    <a:lnTo>
                      <a:pt x="2" y="87"/>
                    </a:lnTo>
                    <a:lnTo>
                      <a:pt x="10" y="71"/>
                    </a:lnTo>
                    <a:lnTo>
                      <a:pt x="17" y="52"/>
                    </a:lnTo>
                    <a:lnTo>
                      <a:pt x="24" y="35"/>
                    </a:lnTo>
                    <a:lnTo>
                      <a:pt x="27" y="18"/>
                    </a:lnTo>
                    <a:lnTo>
                      <a:pt x="22" y="2"/>
                    </a:lnTo>
                    <a:lnTo>
                      <a:pt x="34" y="3"/>
                    </a:lnTo>
                    <a:lnTo>
                      <a:pt x="46" y="3"/>
                    </a:lnTo>
                    <a:lnTo>
                      <a:pt x="56" y="2"/>
                    </a:lnTo>
                    <a:lnTo>
                      <a:pt x="63" y="2"/>
                    </a:lnTo>
                    <a:lnTo>
                      <a:pt x="73" y="1"/>
                    </a:lnTo>
                    <a:lnTo>
                      <a:pt x="83" y="0"/>
                    </a:lnTo>
                    <a:lnTo>
                      <a:pt x="93" y="0"/>
                    </a:lnTo>
                    <a:lnTo>
                      <a:pt x="103" y="0"/>
                    </a:lnTo>
                    <a:lnTo>
                      <a:pt x="112" y="1"/>
                    </a:lnTo>
                    <a:lnTo>
                      <a:pt x="122" y="2"/>
                    </a:lnTo>
                    <a:lnTo>
                      <a:pt x="122" y="2"/>
                    </a:lnTo>
                    <a:close/>
                  </a:path>
                </a:pathLst>
              </a:custGeom>
              <a:solidFill>
                <a:srgbClr val="B3D9FA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526" name="Freeform 70"/>
              <p:cNvSpPr>
                <a:spLocks/>
              </p:cNvSpPr>
              <p:nvPr/>
            </p:nvSpPr>
            <p:spPr bwMode="auto">
              <a:xfrm>
                <a:off x="2405" y="3749"/>
                <a:ext cx="88" cy="185"/>
              </a:xfrm>
              <a:custGeom>
                <a:avLst/>
                <a:gdLst>
                  <a:gd name="T0" fmla="*/ 88 w 88"/>
                  <a:gd name="T1" fmla="*/ 0 h 185"/>
                  <a:gd name="T2" fmla="*/ 88 w 88"/>
                  <a:gd name="T3" fmla="*/ 19 h 185"/>
                  <a:gd name="T4" fmla="*/ 88 w 88"/>
                  <a:gd name="T5" fmla="*/ 38 h 185"/>
                  <a:gd name="T6" fmla="*/ 86 w 88"/>
                  <a:gd name="T7" fmla="*/ 56 h 185"/>
                  <a:gd name="T8" fmla="*/ 86 w 88"/>
                  <a:gd name="T9" fmla="*/ 75 h 185"/>
                  <a:gd name="T10" fmla="*/ 86 w 88"/>
                  <a:gd name="T11" fmla="*/ 94 h 185"/>
                  <a:gd name="T12" fmla="*/ 83 w 88"/>
                  <a:gd name="T13" fmla="*/ 112 h 185"/>
                  <a:gd name="T14" fmla="*/ 81 w 88"/>
                  <a:gd name="T15" fmla="*/ 130 h 185"/>
                  <a:gd name="T16" fmla="*/ 76 w 88"/>
                  <a:gd name="T17" fmla="*/ 150 h 185"/>
                  <a:gd name="T18" fmla="*/ 71 w 88"/>
                  <a:gd name="T19" fmla="*/ 168 h 185"/>
                  <a:gd name="T20" fmla="*/ 64 w 88"/>
                  <a:gd name="T21" fmla="*/ 185 h 185"/>
                  <a:gd name="T22" fmla="*/ 34 w 88"/>
                  <a:gd name="T23" fmla="*/ 173 h 185"/>
                  <a:gd name="T24" fmla="*/ 14 w 88"/>
                  <a:gd name="T25" fmla="*/ 157 h 185"/>
                  <a:gd name="T26" fmla="*/ 2 w 88"/>
                  <a:gd name="T27" fmla="*/ 139 h 185"/>
                  <a:gd name="T28" fmla="*/ 0 w 88"/>
                  <a:gd name="T29" fmla="*/ 120 h 185"/>
                  <a:gd name="T30" fmla="*/ 2 w 88"/>
                  <a:gd name="T31" fmla="*/ 99 h 185"/>
                  <a:gd name="T32" fmla="*/ 7 w 88"/>
                  <a:gd name="T33" fmla="*/ 79 h 185"/>
                  <a:gd name="T34" fmla="*/ 12 w 88"/>
                  <a:gd name="T35" fmla="*/ 58 h 185"/>
                  <a:gd name="T36" fmla="*/ 17 w 88"/>
                  <a:gd name="T37" fmla="*/ 38 h 185"/>
                  <a:gd name="T38" fmla="*/ 22 w 88"/>
                  <a:gd name="T39" fmla="*/ 18 h 185"/>
                  <a:gd name="T40" fmla="*/ 19 w 88"/>
                  <a:gd name="T41" fmla="*/ 0 h 185"/>
                  <a:gd name="T42" fmla="*/ 88 w 88"/>
                  <a:gd name="T43" fmla="*/ 0 h 185"/>
                  <a:gd name="T44" fmla="*/ 88 w 88"/>
                  <a:gd name="T45" fmla="*/ 0 h 1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88" h="185">
                    <a:moveTo>
                      <a:pt x="88" y="0"/>
                    </a:moveTo>
                    <a:lnTo>
                      <a:pt x="88" y="19"/>
                    </a:lnTo>
                    <a:lnTo>
                      <a:pt x="88" y="38"/>
                    </a:lnTo>
                    <a:lnTo>
                      <a:pt x="86" y="56"/>
                    </a:lnTo>
                    <a:lnTo>
                      <a:pt x="86" y="75"/>
                    </a:lnTo>
                    <a:lnTo>
                      <a:pt x="86" y="94"/>
                    </a:lnTo>
                    <a:lnTo>
                      <a:pt x="83" y="112"/>
                    </a:lnTo>
                    <a:lnTo>
                      <a:pt x="81" y="130"/>
                    </a:lnTo>
                    <a:lnTo>
                      <a:pt x="76" y="150"/>
                    </a:lnTo>
                    <a:lnTo>
                      <a:pt x="71" y="168"/>
                    </a:lnTo>
                    <a:lnTo>
                      <a:pt x="64" y="185"/>
                    </a:lnTo>
                    <a:lnTo>
                      <a:pt x="34" y="173"/>
                    </a:lnTo>
                    <a:lnTo>
                      <a:pt x="14" y="157"/>
                    </a:lnTo>
                    <a:lnTo>
                      <a:pt x="2" y="139"/>
                    </a:lnTo>
                    <a:lnTo>
                      <a:pt x="0" y="120"/>
                    </a:lnTo>
                    <a:lnTo>
                      <a:pt x="2" y="99"/>
                    </a:lnTo>
                    <a:lnTo>
                      <a:pt x="7" y="79"/>
                    </a:lnTo>
                    <a:lnTo>
                      <a:pt x="12" y="58"/>
                    </a:lnTo>
                    <a:lnTo>
                      <a:pt x="17" y="38"/>
                    </a:lnTo>
                    <a:lnTo>
                      <a:pt x="22" y="18"/>
                    </a:lnTo>
                    <a:lnTo>
                      <a:pt x="19" y="0"/>
                    </a:lnTo>
                    <a:lnTo>
                      <a:pt x="88" y="0"/>
                    </a:lnTo>
                    <a:lnTo>
                      <a:pt x="88" y="0"/>
                    </a:lnTo>
                    <a:close/>
                  </a:path>
                </a:pathLst>
              </a:custGeom>
              <a:solidFill>
                <a:srgbClr val="FF00B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527" name="Freeform 71"/>
              <p:cNvSpPr>
                <a:spLocks/>
              </p:cNvSpPr>
              <p:nvPr/>
            </p:nvSpPr>
            <p:spPr bwMode="auto">
              <a:xfrm>
                <a:off x="2184" y="3977"/>
                <a:ext cx="275" cy="147"/>
              </a:xfrm>
              <a:custGeom>
                <a:avLst/>
                <a:gdLst>
                  <a:gd name="T0" fmla="*/ 265 w 275"/>
                  <a:gd name="T1" fmla="*/ 86 h 147"/>
                  <a:gd name="T2" fmla="*/ 262 w 275"/>
                  <a:gd name="T3" fmla="*/ 94 h 147"/>
                  <a:gd name="T4" fmla="*/ 262 w 275"/>
                  <a:gd name="T5" fmla="*/ 100 h 147"/>
                  <a:gd name="T6" fmla="*/ 265 w 275"/>
                  <a:gd name="T7" fmla="*/ 106 h 147"/>
                  <a:gd name="T8" fmla="*/ 270 w 275"/>
                  <a:gd name="T9" fmla="*/ 113 h 147"/>
                  <a:gd name="T10" fmla="*/ 272 w 275"/>
                  <a:gd name="T11" fmla="*/ 120 h 147"/>
                  <a:gd name="T12" fmla="*/ 275 w 275"/>
                  <a:gd name="T13" fmla="*/ 126 h 147"/>
                  <a:gd name="T14" fmla="*/ 275 w 275"/>
                  <a:gd name="T15" fmla="*/ 131 h 147"/>
                  <a:gd name="T16" fmla="*/ 272 w 275"/>
                  <a:gd name="T17" fmla="*/ 137 h 147"/>
                  <a:gd name="T18" fmla="*/ 267 w 275"/>
                  <a:gd name="T19" fmla="*/ 143 h 147"/>
                  <a:gd name="T20" fmla="*/ 258 w 275"/>
                  <a:gd name="T21" fmla="*/ 147 h 147"/>
                  <a:gd name="T22" fmla="*/ 240 w 275"/>
                  <a:gd name="T23" fmla="*/ 129 h 147"/>
                  <a:gd name="T24" fmla="*/ 216 w 275"/>
                  <a:gd name="T25" fmla="*/ 114 h 147"/>
                  <a:gd name="T26" fmla="*/ 184 w 275"/>
                  <a:gd name="T27" fmla="*/ 100 h 147"/>
                  <a:gd name="T28" fmla="*/ 150 w 275"/>
                  <a:gd name="T29" fmla="*/ 89 h 147"/>
                  <a:gd name="T30" fmla="*/ 113 w 275"/>
                  <a:gd name="T31" fmla="*/ 78 h 147"/>
                  <a:gd name="T32" fmla="*/ 79 w 275"/>
                  <a:gd name="T33" fmla="*/ 66 h 147"/>
                  <a:gd name="T34" fmla="*/ 47 w 275"/>
                  <a:gd name="T35" fmla="*/ 54 h 147"/>
                  <a:gd name="T36" fmla="*/ 22 w 275"/>
                  <a:gd name="T37" fmla="*/ 39 h 147"/>
                  <a:gd name="T38" fmla="*/ 8 w 275"/>
                  <a:gd name="T39" fmla="*/ 22 h 147"/>
                  <a:gd name="T40" fmla="*/ 0 w 275"/>
                  <a:gd name="T41" fmla="*/ 0 h 147"/>
                  <a:gd name="T42" fmla="*/ 35 w 275"/>
                  <a:gd name="T43" fmla="*/ 2 h 147"/>
                  <a:gd name="T44" fmla="*/ 69 w 275"/>
                  <a:gd name="T45" fmla="*/ 6 h 147"/>
                  <a:gd name="T46" fmla="*/ 101 w 275"/>
                  <a:gd name="T47" fmla="*/ 11 h 147"/>
                  <a:gd name="T48" fmla="*/ 130 w 275"/>
                  <a:gd name="T49" fmla="*/ 18 h 147"/>
                  <a:gd name="T50" fmla="*/ 160 w 275"/>
                  <a:gd name="T51" fmla="*/ 27 h 147"/>
                  <a:gd name="T52" fmla="*/ 184 w 275"/>
                  <a:gd name="T53" fmla="*/ 36 h 147"/>
                  <a:gd name="T54" fmla="*/ 209 w 275"/>
                  <a:gd name="T55" fmla="*/ 48 h 147"/>
                  <a:gd name="T56" fmla="*/ 231 w 275"/>
                  <a:gd name="T57" fmla="*/ 59 h 147"/>
                  <a:gd name="T58" fmla="*/ 250 w 275"/>
                  <a:gd name="T59" fmla="*/ 73 h 147"/>
                  <a:gd name="T60" fmla="*/ 265 w 275"/>
                  <a:gd name="T61" fmla="*/ 86 h 147"/>
                  <a:gd name="T62" fmla="*/ 265 w 275"/>
                  <a:gd name="T63" fmla="*/ 86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75" h="147">
                    <a:moveTo>
                      <a:pt x="265" y="86"/>
                    </a:moveTo>
                    <a:lnTo>
                      <a:pt x="262" y="94"/>
                    </a:lnTo>
                    <a:lnTo>
                      <a:pt x="262" y="100"/>
                    </a:lnTo>
                    <a:lnTo>
                      <a:pt x="265" y="106"/>
                    </a:lnTo>
                    <a:lnTo>
                      <a:pt x="270" y="113"/>
                    </a:lnTo>
                    <a:lnTo>
                      <a:pt x="272" y="120"/>
                    </a:lnTo>
                    <a:lnTo>
                      <a:pt x="275" y="126"/>
                    </a:lnTo>
                    <a:lnTo>
                      <a:pt x="275" y="131"/>
                    </a:lnTo>
                    <a:lnTo>
                      <a:pt x="272" y="137"/>
                    </a:lnTo>
                    <a:lnTo>
                      <a:pt x="267" y="143"/>
                    </a:lnTo>
                    <a:lnTo>
                      <a:pt x="258" y="147"/>
                    </a:lnTo>
                    <a:lnTo>
                      <a:pt x="240" y="129"/>
                    </a:lnTo>
                    <a:lnTo>
                      <a:pt x="216" y="114"/>
                    </a:lnTo>
                    <a:lnTo>
                      <a:pt x="184" y="100"/>
                    </a:lnTo>
                    <a:lnTo>
                      <a:pt x="150" y="89"/>
                    </a:lnTo>
                    <a:lnTo>
                      <a:pt x="113" y="78"/>
                    </a:lnTo>
                    <a:lnTo>
                      <a:pt x="79" y="66"/>
                    </a:lnTo>
                    <a:lnTo>
                      <a:pt x="47" y="54"/>
                    </a:lnTo>
                    <a:lnTo>
                      <a:pt x="22" y="39"/>
                    </a:lnTo>
                    <a:lnTo>
                      <a:pt x="8" y="22"/>
                    </a:lnTo>
                    <a:lnTo>
                      <a:pt x="0" y="0"/>
                    </a:lnTo>
                    <a:lnTo>
                      <a:pt x="35" y="2"/>
                    </a:lnTo>
                    <a:lnTo>
                      <a:pt x="69" y="6"/>
                    </a:lnTo>
                    <a:lnTo>
                      <a:pt x="101" y="11"/>
                    </a:lnTo>
                    <a:lnTo>
                      <a:pt x="130" y="18"/>
                    </a:lnTo>
                    <a:lnTo>
                      <a:pt x="160" y="27"/>
                    </a:lnTo>
                    <a:lnTo>
                      <a:pt x="184" y="36"/>
                    </a:lnTo>
                    <a:lnTo>
                      <a:pt x="209" y="48"/>
                    </a:lnTo>
                    <a:lnTo>
                      <a:pt x="231" y="59"/>
                    </a:lnTo>
                    <a:lnTo>
                      <a:pt x="250" y="73"/>
                    </a:lnTo>
                    <a:lnTo>
                      <a:pt x="265" y="86"/>
                    </a:lnTo>
                    <a:lnTo>
                      <a:pt x="265" y="86"/>
                    </a:lnTo>
                    <a:close/>
                  </a:path>
                </a:pathLst>
              </a:custGeom>
              <a:solidFill>
                <a:srgbClr val="00FF5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528" name="Freeform 72"/>
              <p:cNvSpPr>
                <a:spLocks/>
              </p:cNvSpPr>
              <p:nvPr/>
            </p:nvSpPr>
            <p:spPr bwMode="auto">
              <a:xfrm>
                <a:off x="1611" y="3893"/>
                <a:ext cx="272" cy="151"/>
              </a:xfrm>
              <a:custGeom>
                <a:avLst/>
                <a:gdLst>
                  <a:gd name="T0" fmla="*/ 272 w 272"/>
                  <a:gd name="T1" fmla="*/ 151 h 151"/>
                  <a:gd name="T2" fmla="*/ 0 w 272"/>
                  <a:gd name="T3" fmla="*/ 0 h 151"/>
                  <a:gd name="T4" fmla="*/ 272 w 272"/>
                  <a:gd name="T5" fmla="*/ 144 h 151"/>
                  <a:gd name="T6" fmla="*/ 272 w 272"/>
                  <a:gd name="T7" fmla="*/ 151 h 151"/>
                  <a:gd name="T8" fmla="*/ 272 w 272"/>
                  <a:gd name="T9" fmla="*/ 151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2" h="151">
                    <a:moveTo>
                      <a:pt x="272" y="151"/>
                    </a:moveTo>
                    <a:lnTo>
                      <a:pt x="0" y="0"/>
                    </a:lnTo>
                    <a:lnTo>
                      <a:pt x="272" y="144"/>
                    </a:lnTo>
                    <a:lnTo>
                      <a:pt x="272" y="151"/>
                    </a:lnTo>
                    <a:lnTo>
                      <a:pt x="272" y="151"/>
                    </a:lnTo>
                    <a:close/>
                  </a:path>
                </a:pathLst>
              </a:custGeom>
              <a:solidFill>
                <a:srgbClr val="00196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529" name="Freeform 73"/>
              <p:cNvSpPr>
                <a:spLocks/>
              </p:cNvSpPr>
              <p:nvPr/>
            </p:nvSpPr>
            <p:spPr bwMode="auto">
              <a:xfrm>
                <a:off x="1824" y="4015"/>
                <a:ext cx="309" cy="109"/>
              </a:xfrm>
              <a:custGeom>
                <a:avLst/>
                <a:gdLst>
                  <a:gd name="T0" fmla="*/ 309 w 309"/>
                  <a:gd name="T1" fmla="*/ 25 h 109"/>
                  <a:gd name="T2" fmla="*/ 306 w 309"/>
                  <a:gd name="T3" fmla="*/ 37 h 109"/>
                  <a:gd name="T4" fmla="*/ 296 w 309"/>
                  <a:gd name="T5" fmla="*/ 46 h 109"/>
                  <a:gd name="T6" fmla="*/ 284 w 309"/>
                  <a:gd name="T7" fmla="*/ 54 h 109"/>
                  <a:gd name="T8" fmla="*/ 267 w 309"/>
                  <a:gd name="T9" fmla="*/ 62 h 109"/>
                  <a:gd name="T10" fmla="*/ 250 w 309"/>
                  <a:gd name="T11" fmla="*/ 68 h 109"/>
                  <a:gd name="T12" fmla="*/ 230 w 309"/>
                  <a:gd name="T13" fmla="*/ 75 h 109"/>
                  <a:gd name="T14" fmla="*/ 208 w 309"/>
                  <a:gd name="T15" fmla="*/ 80 h 109"/>
                  <a:gd name="T16" fmla="*/ 186 w 309"/>
                  <a:gd name="T17" fmla="*/ 85 h 109"/>
                  <a:gd name="T18" fmla="*/ 167 w 309"/>
                  <a:gd name="T19" fmla="*/ 91 h 109"/>
                  <a:gd name="T20" fmla="*/ 147 w 309"/>
                  <a:gd name="T21" fmla="*/ 96 h 109"/>
                  <a:gd name="T22" fmla="*/ 135 w 309"/>
                  <a:gd name="T23" fmla="*/ 99 h 109"/>
                  <a:gd name="T24" fmla="*/ 122 w 309"/>
                  <a:gd name="T25" fmla="*/ 102 h 109"/>
                  <a:gd name="T26" fmla="*/ 110 w 309"/>
                  <a:gd name="T27" fmla="*/ 103 h 109"/>
                  <a:gd name="T28" fmla="*/ 95 w 309"/>
                  <a:gd name="T29" fmla="*/ 105 h 109"/>
                  <a:gd name="T30" fmla="*/ 83 w 309"/>
                  <a:gd name="T31" fmla="*/ 107 h 109"/>
                  <a:gd name="T32" fmla="*/ 69 w 309"/>
                  <a:gd name="T33" fmla="*/ 108 h 109"/>
                  <a:gd name="T34" fmla="*/ 54 w 309"/>
                  <a:gd name="T35" fmla="*/ 108 h 109"/>
                  <a:gd name="T36" fmla="*/ 39 w 309"/>
                  <a:gd name="T37" fmla="*/ 109 h 109"/>
                  <a:gd name="T38" fmla="*/ 24 w 309"/>
                  <a:gd name="T39" fmla="*/ 109 h 109"/>
                  <a:gd name="T40" fmla="*/ 7 w 309"/>
                  <a:gd name="T41" fmla="*/ 108 h 109"/>
                  <a:gd name="T42" fmla="*/ 0 w 309"/>
                  <a:gd name="T43" fmla="*/ 93 h 109"/>
                  <a:gd name="T44" fmla="*/ 5 w 309"/>
                  <a:gd name="T45" fmla="*/ 81 h 109"/>
                  <a:gd name="T46" fmla="*/ 17 w 309"/>
                  <a:gd name="T47" fmla="*/ 71 h 109"/>
                  <a:gd name="T48" fmla="*/ 37 w 309"/>
                  <a:gd name="T49" fmla="*/ 63 h 109"/>
                  <a:gd name="T50" fmla="*/ 64 w 309"/>
                  <a:gd name="T51" fmla="*/ 56 h 109"/>
                  <a:gd name="T52" fmla="*/ 93 w 309"/>
                  <a:gd name="T53" fmla="*/ 51 h 109"/>
                  <a:gd name="T54" fmla="*/ 122 w 309"/>
                  <a:gd name="T55" fmla="*/ 45 h 109"/>
                  <a:gd name="T56" fmla="*/ 152 w 309"/>
                  <a:gd name="T57" fmla="*/ 39 h 109"/>
                  <a:gd name="T58" fmla="*/ 181 w 309"/>
                  <a:gd name="T59" fmla="*/ 33 h 109"/>
                  <a:gd name="T60" fmla="*/ 203 w 309"/>
                  <a:gd name="T61" fmla="*/ 25 h 109"/>
                  <a:gd name="T62" fmla="*/ 216 w 309"/>
                  <a:gd name="T63" fmla="*/ 21 h 109"/>
                  <a:gd name="T64" fmla="*/ 230 w 309"/>
                  <a:gd name="T65" fmla="*/ 16 h 109"/>
                  <a:gd name="T66" fmla="*/ 245 w 309"/>
                  <a:gd name="T67" fmla="*/ 11 h 109"/>
                  <a:gd name="T68" fmla="*/ 257 w 309"/>
                  <a:gd name="T69" fmla="*/ 6 h 109"/>
                  <a:gd name="T70" fmla="*/ 272 w 309"/>
                  <a:gd name="T71" fmla="*/ 3 h 109"/>
                  <a:gd name="T72" fmla="*/ 284 w 309"/>
                  <a:gd name="T73" fmla="*/ 0 h 109"/>
                  <a:gd name="T74" fmla="*/ 294 w 309"/>
                  <a:gd name="T75" fmla="*/ 1 h 109"/>
                  <a:gd name="T76" fmla="*/ 301 w 309"/>
                  <a:gd name="T77" fmla="*/ 6 h 109"/>
                  <a:gd name="T78" fmla="*/ 309 w 309"/>
                  <a:gd name="T79" fmla="*/ 14 h 109"/>
                  <a:gd name="T80" fmla="*/ 309 w 309"/>
                  <a:gd name="T81" fmla="*/ 25 h 109"/>
                  <a:gd name="T82" fmla="*/ 309 w 309"/>
                  <a:gd name="T83" fmla="*/ 25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309" h="109">
                    <a:moveTo>
                      <a:pt x="309" y="25"/>
                    </a:moveTo>
                    <a:lnTo>
                      <a:pt x="306" y="37"/>
                    </a:lnTo>
                    <a:lnTo>
                      <a:pt x="296" y="46"/>
                    </a:lnTo>
                    <a:lnTo>
                      <a:pt x="284" y="54"/>
                    </a:lnTo>
                    <a:lnTo>
                      <a:pt x="267" y="62"/>
                    </a:lnTo>
                    <a:lnTo>
                      <a:pt x="250" y="68"/>
                    </a:lnTo>
                    <a:lnTo>
                      <a:pt x="230" y="75"/>
                    </a:lnTo>
                    <a:lnTo>
                      <a:pt x="208" y="80"/>
                    </a:lnTo>
                    <a:lnTo>
                      <a:pt x="186" y="85"/>
                    </a:lnTo>
                    <a:lnTo>
                      <a:pt x="167" y="91"/>
                    </a:lnTo>
                    <a:lnTo>
                      <a:pt x="147" y="96"/>
                    </a:lnTo>
                    <a:lnTo>
                      <a:pt x="135" y="99"/>
                    </a:lnTo>
                    <a:lnTo>
                      <a:pt x="122" y="102"/>
                    </a:lnTo>
                    <a:lnTo>
                      <a:pt x="110" y="103"/>
                    </a:lnTo>
                    <a:lnTo>
                      <a:pt x="95" y="105"/>
                    </a:lnTo>
                    <a:lnTo>
                      <a:pt x="83" y="107"/>
                    </a:lnTo>
                    <a:lnTo>
                      <a:pt x="69" y="108"/>
                    </a:lnTo>
                    <a:lnTo>
                      <a:pt x="54" y="108"/>
                    </a:lnTo>
                    <a:lnTo>
                      <a:pt x="39" y="109"/>
                    </a:lnTo>
                    <a:lnTo>
                      <a:pt x="24" y="109"/>
                    </a:lnTo>
                    <a:lnTo>
                      <a:pt x="7" y="108"/>
                    </a:lnTo>
                    <a:lnTo>
                      <a:pt x="0" y="93"/>
                    </a:lnTo>
                    <a:lnTo>
                      <a:pt x="5" y="81"/>
                    </a:lnTo>
                    <a:lnTo>
                      <a:pt x="17" y="71"/>
                    </a:lnTo>
                    <a:lnTo>
                      <a:pt x="37" y="63"/>
                    </a:lnTo>
                    <a:lnTo>
                      <a:pt x="64" y="56"/>
                    </a:lnTo>
                    <a:lnTo>
                      <a:pt x="93" y="51"/>
                    </a:lnTo>
                    <a:lnTo>
                      <a:pt x="122" y="45"/>
                    </a:lnTo>
                    <a:lnTo>
                      <a:pt x="152" y="39"/>
                    </a:lnTo>
                    <a:lnTo>
                      <a:pt x="181" y="33"/>
                    </a:lnTo>
                    <a:lnTo>
                      <a:pt x="203" y="25"/>
                    </a:lnTo>
                    <a:lnTo>
                      <a:pt x="216" y="21"/>
                    </a:lnTo>
                    <a:lnTo>
                      <a:pt x="230" y="16"/>
                    </a:lnTo>
                    <a:lnTo>
                      <a:pt x="245" y="11"/>
                    </a:lnTo>
                    <a:lnTo>
                      <a:pt x="257" y="6"/>
                    </a:lnTo>
                    <a:lnTo>
                      <a:pt x="272" y="3"/>
                    </a:lnTo>
                    <a:lnTo>
                      <a:pt x="284" y="0"/>
                    </a:lnTo>
                    <a:lnTo>
                      <a:pt x="294" y="1"/>
                    </a:lnTo>
                    <a:lnTo>
                      <a:pt x="301" y="6"/>
                    </a:lnTo>
                    <a:lnTo>
                      <a:pt x="309" y="14"/>
                    </a:lnTo>
                    <a:lnTo>
                      <a:pt x="309" y="25"/>
                    </a:lnTo>
                    <a:lnTo>
                      <a:pt x="309" y="25"/>
                    </a:lnTo>
                    <a:close/>
                  </a:path>
                </a:pathLst>
              </a:custGeom>
              <a:solidFill>
                <a:srgbClr val="D1843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47530" name="Freeform 74"/>
              <p:cNvSpPr>
                <a:spLocks/>
              </p:cNvSpPr>
              <p:nvPr/>
            </p:nvSpPr>
            <p:spPr bwMode="auto">
              <a:xfrm>
                <a:off x="1839" y="4058"/>
                <a:ext cx="451" cy="176"/>
              </a:xfrm>
              <a:custGeom>
                <a:avLst/>
                <a:gdLst>
                  <a:gd name="T0" fmla="*/ 345 w 451"/>
                  <a:gd name="T1" fmla="*/ 0 h 176"/>
                  <a:gd name="T2" fmla="*/ 355 w 451"/>
                  <a:gd name="T3" fmla="*/ 14 h 176"/>
                  <a:gd name="T4" fmla="*/ 367 w 451"/>
                  <a:gd name="T5" fmla="*/ 27 h 176"/>
                  <a:gd name="T6" fmla="*/ 384 w 451"/>
                  <a:gd name="T7" fmla="*/ 41 h 176"/>
                  <a:gd name="T8" fmla="*/ 404 w 451"/>
                  <a:gd name="T9" fmla="*/ 53 h 176"/>
                  <a:gd name="T10" fmla="*/ 421 w 451"/>
                  <a:gd name="T11" fmla="*/ 66 h 176"/>
                  <a:gd name="T12" fmla="*/ 436 w 451"/>
                  <a:gd name="T13" fmla="*/ 80 h 176"/>
                  <a:gd name="T14" fmla="*/ 446 w 451"/>
                  <a:gd name="T15" fmla="*/ 93 h 176"/>
                  <a:gd name="T16" fmla="*/ 451 w 451"/>
                  <a:gd name="T17" fmla="*/ 107 h 176"/>
                  <a:gd name="T18" fmla="*/ 443 w 451"/>
                  <a:gd name="T19" fmla="*/ 123 h 176"/>
                  <a:gd name="T20" fmla="*/ 426 w 451"/>
                  <a:gd name="T21" fmla="*/ 139 h 176"/>
                  <a:gd name="T22" fmla="*/ 409 w 451"/>
                  <a:gd name="T23" fmla="*/ 148 h 176"/>
                  <a:gd name="T24" fmla="*/ 389 w 451"/>
                  <a:gd name="T25" fmla="*/ 156 h 176"/>
                  <a:gd name="T26" fmla="*/ 370 w 451"/>
                  <a:gd name="T27" fmla="*/ 162 h 176"/>
                  <a:gd name="T28" fmla="*/ 348 w 451"/>
                  <a:gd name="T29" fmla="*/ 168 h 176"/>
                  <a:gd name="T30" fmla="*/ 328 w 451"/>
                  <a:gd name="T31" fmla="*/ 171 h 176"/>
                  <a:gd name="T32" fmla="*/ 306 w 451"/>
                  <a:gd name="T33" fmla="*/ 173 h 176"/>
                  <a:gd name="T34" fmla="*/ 284 w 451"/>
                  <a:gd name="T35" fmla="*/ 176 h 176"/>
                  <a:gd name="T36" fmla="*/ 262 w 451"/>
                  <a:gd name="T37" fmla="*/ 176 h 176"/>
                  <a:gd name="T38" fmla="*/ 240 w 451"/>
                  <a:gd name="T39" fmla="*/ 174 h 176"/>
                  <a:gd name="T40" fmla="*/ 220 w 451"/>
                  <a:gd name="T41" fmla="*/ 171 h 176"/>
                  <a:gd name="T42" fmla="*/ 196 w 451"/>
                  <a:gd name="T43" fmla="*/ 165 h 176"/>
                  <a:gd name="T44" fmla="*/ 171 w 451"/>
                  <a:gd name="T45" fmla="*/ 158 h 176"/>
                  <a:gd name="T46" fmla="*/ 147 w 451"/>
                  <a:gd name="T47" fmla="*/ 152 h 176"/>
                  <a:gd name="T48" fmla="*/ 122 w 451"/>
                  <a:gd name="T49" fmla="*/ 145 h 176"/>
                  <a:gd name="T50" fmla="*/ 98 w 451"/>
                  <a:gd name="T51" fmla="*/ 137 h 176"/>
                  <a:gd name="T52" fmla="*/ 76 w 451"/>
                  <a:gd name="T53" fmla="*/ 128 h 176"/>
                  <a:gd name="T54" fmla="*/ 54 w 451"/>
                  <a:gd name="T55" fmla="*/ 118 h 176"/>
                  <a:gd name="T56" fmla="*/ 34 w 451"/>
                  <a:gd name="T57" fmla="*/ 108 h 176"/>
                  <a:gd name="T58" fmla="*/ 17 w 451"/>
                  <a:gd name="T59" fmla="*/ 98 h 176"/>
                  <a:gd name="T60" fmla="*/ 0 w 451"/>
                  <a:gd name="T61" fmla="*/ 85 h 176"/>
                  <a:gd name="T62" fmla="*/ 41 w 451"/>
                  <a:gd name="T63" fmla="*/ 85 h 176"/>
                  <a:gd name="T64" fmla="*/ 80 w 451"/>
                  <a:gd name="T65" fmla="*/ 81 h 176"/>
                  <a:gd name="T66" fmla="*/ 120 w 451"/>
                  <a:gd name="T67" fmla="*/ 75 h 176"/>
                  <a:gd name="T68" fmla="*/ 154 w 451"/>
                  <a:gd name="T69" fmla="*/ 67 h 176"/>
                  <a:gd name="T70" fmla="*/ 191 w 451"/>
                  <a:gd name="T71" fmla="*/ 57 h 176"/>
                  <a:gd name="T72" fmla="*/ 223 w 451"/>
                  <a:gd name="T73" fmla="*/ 46 h 176"/>
                  <a:gd name="T74" fmla="*/ 257 w 451"/>
                  <a:gd name="T75" fmla="*/ 35 h 176"/>
                  <a:gd name="T76" fmla="*/ 286 w 451"/>
                  <a:gd name="T77" fmla="*/ 22 h 176"/>
                  <a:gd name="T78" fmla="*/ 318 w 451"/>
                  <a:gd name="T79" fmla="*/ 11 h 176"/>
                  <a:gd name="T80" fmla="*/ 345 w 451"/>
                  <a:gd name="T81" fmla="*/ 0 h 176"/>
                  <a:gd name="T82" fmla="*/ 345 w 451"/>
                  <a:gd name="T83" fmla="*/ 0 h 1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451" h="176">
                    <a:moveTo>
                      <a:pt x="345" y="0"/>
                    </a:moveTo>
                    <a:lnTo>
                      <a:pt x="355" y="14"/>
                    </a:lnTo>
                    <a:lnTo>
                      <a:pt x="367" y="27"/>
                    </a:lnTo>
                    <a:lnTo>
                      <a:pt x="384" y="41"/>
                    </a:lnTo>
                    <a:lnTo>
                      <a:pt x="404" y="53"/>
                    </a:lnTo>
                    <a:lnTo>
                      <a:pt x="421" y="66"/>
                    </a:lnTo>
                    <a:lnTo>
                      <a:pt x="436" y="80"/>
                    </a:lnTo>
                    <a:lnTo>
                      <a:pt x="446" y="93"/>
                    </a:lnTo>
                    <a:lnTo>
                      <a:pt x="451" y="107"/>
                    </a:lnTo>
                    <a:lnTo>
                      <a:pt x="443" y="123"/>
                    </a:lnTo>
                    <a:lnTo>
                      <a:pt x="426" y="139"/>
                    </a:lnTo>
                    <a:lnTo>
                      <a:pt x="409" y="148"/>
                    </a:lnTo>
                    <a:lnTo>
                      <a:pt x="389" y="156"/>
                    </a:lnTo>
                    <a:lnTo>
                      <a:pt x="370" y="162"/>
                    </a:lnTo>
                    <a:lnTo>
                      <a:pt x="348" y="168"/>
                    </a:lnTo>
                    <a:lnTo>
                      <a:pt x="328" y="171"/>
                    </a:lnTo>
                    <a:lnTo>
                      <a:pt x="306" y="173"/>
                    </a:lnTo>
                    <a:lnTo>
                      <a:pt x="284" y="176"/>
                    </a:lnTo>
                    <a:lnTo>
                      <a:pt x="262" y="176"/>
                    </a:lnTo>
                    <a:lnTo>
                      <a:pt x="240" y="174"/>
                    </a:lnTo>
                    <a:lnTo>
                      <a:pt x="220" y="171"/>
                    </a:lnTo>
                    <a:lnTo>
                      <a:pt x="196" y="165"/>
                    </a:lnTo>
                    <a:lnTo>
                      <a:pt x="171" y="158"/>
                    </a:lnTo>
                    <a:lnTo>
                      <a:pt x="147" y="152"/>
                    </a:lnTo>
                    <a:lnTo>
                      <a:pt x="122" y="145"/>
                    </a:lnTo>
                    <a:lnTo>
                      <a:pt x="98" y="137"/>
                    </a:lnTo>
                    <a:lnTo>
                      <a:pt x="76" y="128"/>
                    </a:lnTo>
                    <a:lnTo>
                      <a:pt x="54" y="118"/>
                    </a:lnTo>
                    <a:lnTo>
                      <a:pt x="34" y="108"/>
                    </a:lnTo>
                    <a:lnTo>
                      <a:pt x="17" y="98"/>
                    </a:lnTo>
                    <a:lnTo>
                      <a:pt x="0" y="85"/>
                    </a:lnTo>
                    <a:lnTo>
                      <a:pt x="41" y="85"/>
                    </a:lnTo>
                    <a:lnTo>
                      <a:pt x="80" y="81"/>
                    </a:lnTo>
                    <a:lnTo>
                      <a:pt x="120" y="75"/>
                    </a:lnTo>
                    <a:lnTo>
                      <a:pt x="154" y="67"/>
                    </a:lnTo>
                    <a:lnTo>
                      <a:pt x="191" y="57"/>
                    </a:lnTo>
                    <a:lnTo>
                      <a:pt x="223" y="46"/>
                    </a:lnTo>
                    <a:lnTo>
                      <a:pt x="257" y="35"/>
                    </a:lnTo>
                    <a:lnTo>
                      <a:pt x="286" y="22"/>
                    </a:lnTo>
                    <a:lnTo>
                      <a:pt x="318" y="11"/>
                    </a:lnTo>
                    <a:lnTo>
                      <a:pt x="345" y="0"/>
                    </a:lnTo>
                    <a:lnTo>
                      <a:pt x="345" y="0"/>
                    </a:lnTo>
                    <a:close/>
                  </a:path>
                </a:pathLst>
              </a:custGeom>
              <a:solidFill>
                <a:srgbClr val="B347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47531" name="Group 75"/>
              <p:cNvGrpSpPr>
                <a:grpSpLocks/>
              </p:cNvGrpSpPr>
              <p:nvPr/>
            </p:nvGrpSpPr>
            <p:grpSpPr bwMode="auto">
              <a:xfrm rot="-665025">
                <a:off x="1241" y="3611"/>
                <a:ext cx="1166" cy="666"/>
                <a:chOff x="1226" y="3481"/>
                <a:chExt cx="1166" cy="666"/>
              </a:xfrm>
            </p:grpSpPr>
            <p:sp>
              <p:nvSpPr>
                <p:cNvPr id="147532" name="Freeform 76"/>
                <p:cNvSpPr>
                  <a:spLocks/>
                </p:cNvSpPr>
                <p:nvPr/>
              </p:nvSpPr>
              <p:spPr bwMode="auto">
                <a:xfrm>
                  <a:off x="1439" y="3481"/>
                  <a:ext cx="892" cy="666"/>
                </a:xfrm>
                <a:custGeom>
                  <a:avLst/>
                  <a:gdLst>
                    <a:gd name="T0" fmla="*/ 620 w 892"/>
                    <a:gd name="T1" fmla="*/ 342 h 666"/>
                    <a:gd name="T2" fmla="*/ 622 w 892"/>
                    <a:gd name="T3" fmla="*/ 394 h 666"/>
                    <a:gd name="T4" fmla="*/ 637 w 892"/>
                    <a:gd name="T5" fmla="*/ 448 h 666"/>
                    <a:gd name="T6" fmla="*/ 676 w 892"/>
                    <a:gd name="T7" fmla="*/ 496 h 666"/>
                    <a:gd name="T8" fmla="*/ 755 w 892"/>
                    <a:gd name="T9" fmla="*/ 534 h 666"/>
                    <a:gd name="T10" fmla="*/ 828 w 892"/>
                    <a:gd name="T11" fmla="*/ 557 h 666"/>
                    <a:gd name="T12" fmla="*/ 858 w 892"/>
                    <a:gd name="T13" fmla="*/ 578 h 666"/>
                    <a:gd name="T14" fmla="*/ 882 w 892"/>
                    <a:gd name="T15" fmla="*/ 602 h 666"/>
                    <a:gd name="T16" fmla="*/ 892 w 892"/>
                    <a:gd name="T17" fmla="*/ 628 h 666"/>
                    <a:gd name="T18" fmla="*/ 882 w 892"/>
                    <a:gd name="T19" fmla="*/ 654 h 666"/>
                    <a:gd name="T20" fmla="*/ 850 w 892"/>
                    <a:gd name="T21" fmla="*/ 647 h 666"/>
                    <a:gd name="T22" fmla="*/ 809 w 892"/>
                    <a:gd name="T23" fmla="*/ 608 h 666"/>
                    <a:gd name="T24" fmla="*/ 762 w 892"/>
                    <a:gd name="T25" fmla="*/ 568 h 666"/>
                    <a:gd name="T26" fmla="*/ 711 w 892"/>
                    <a:gd name="T27" fmla="*/ 530 h 666"/>
                    <a:gd name="T28" fmla="*/ 649 w 892"/>
                    <a:gd name="T29" fmla="*/ 496 h 666"/>
                    <a:gd name="T30" fmla="*/ 598 w 892"/>
                    <a:gd name="T31" fmla="*/ 464 h 666"/>
                    <a:gd name="T32" fmla="*/ 583 w 892"/>
                    <a:gd name="T33" fmla="*/ 426 h 666"/>
                    <a:gd name="T34" fmla="*/ 586 w 892"/>
                    <a:gd name="T35" fmla="*/ 388 h 666"/>
                    <a:gd name="T36" fmla="*/ 590 w 892"/>
                    <a:gd name="T37" fmla="*/ 349 h 666"/>
                    <a:gd name="T38" fmla="*/ 586 w 892"/>
                    <a:gd name="T39" fmla="*/ 310 h 666"/>
                    <a:gd name="T40" fmla="*/ 541 w 892"/>
                    <a:gd name="T41" fmla="*/ 256 h 666"/>
                    <a:gd name="T42" fmla="*/ 463 w 892"/>
                    <a:gd name="T43" fmla="*/ 186 h 666"/>
                    <a:gd name="T44" fmla="*/ 358 w 892"/>
                    <a:gd name="T45" fmla="*/ 120 h 666"/>
                    <a:gd name="T46" fmla="*/ 230 w 892"/>
                    <a:gd name="T47" fmla="*/ 64 h 666"/>
                    <a:gd name="T48" fmla="*/ 83 w 892"/>
                    <a:gd name="T49" fmla="*/ 24 h 666"/>
                    <a:gd name="T50" fmla="*/ 37 w 892"/>
                    <a:gd name="T51" fmla="*/ 2 h 666"/>
                    <a:gd name="T52" fmla="*/ 108 w 892"/>
                    <a:gd name="T53" fmla="*/ 2 h 666"/>
                    <a:gd name="T54" fmla="*/ 179 w 892"/>
                    <a:gd name="T55" fmla="*/ 18 h 666"/>
                    <a:gd name="T56" fmla="*/ 245 w 892"/>
                    <a:gd name="T57" fmla="*/ 42 h 666"/>
                    <a:gd name="T58" fmla="*/ 306 w 892"/>
                    <a:gd name="T59" fmla="*/ 68 h 666"/>
                    <a:gd name="T60" fmla="*/ 367 w 892"/>
                    <a:gd name="T61" fmla="*/ 101 h 666"/>
                    <a:gd name="T62" fmla="*/ 434 w 892"/>
                    <a:gd name="T63" fmla="*/ 146 h 666"/>
                    <a:gd name="T64" fmla="*/ 497 w 892"/>
                    <a:gd name="T65" fmla="*/ 193 h 666"/>
                    <a:gd name="T66" fmla="*/ 551 w 892"/>
                    <a:gd name="T67" fmla="*/ 241 h 666"/>
                    <a:gd name="T68" fmla="*/ 598 w 892"/>
                    <a:gd name="T69" fmla="*/ 290 h 666"/>
                    <a:gd name="T70" fmla="*/ 617 w 892"/>
                    <a:gd name="T71" fmla="*/ 317 h 6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892" h="666">
                      <a:moveTo>
                        <a:pt x="617" y="316"/>
                      </a:moveTo>
                      <a:lnTo>
                        <a:pt x="620" y="342"/>
                      </a:lnTo>
                      <a:lnTo>
                        <a:pt x="620" y="368"/>
                      </a:lnTo>
                      <a:lnTo>
                        <a:pt x="622" y="394"/>
                      </a:lnTo>
                      <a:lnTo>
                        <a:pt x="627" y="422"/>
                      </a:lnTo>
                      <a:lnTo>
                        <a:pt x="637" y="448"/>
                      </a:lnTo>
                      <a:lnTo>
                        <a:pt x="652" y="473"/>
                      </a:lnTo>
                      <a:lnTo>
                        <a:pt x="676" y="496"/>
                      </a:lnTo>
                      <a:lnTo>
                        <a:pt x="711" y="517"/>
                      </a:lnTo>
                      <a:lnTo>
                        <a:pt x="755" y="534"/>
                      </a:lnTo>
                      <a:lnTo>
                        <a:pt x="811" y="546"/>
                      </a:lnTo>
                      <a:lnTo>
                        <a:pt x="828" y="557"/>
                      </a:lnTo>
                      <a:lnTo>
                        <a:pt x="845" y="567"/>
                      </a:lnTo>
                      <a:lnTo>
                        <a:pt x="858" y="578"/>
                      </a:lnTo>
                      <a:lnTo>
                        <a:pt x="872" y="590"/>
                      </a:lnTo>
                      <a:lnTo>
                        <a:pt x="882" y="602"/>
                      </a:lnTo>
                      <a:lnTo>
                        <a:pt x="890" y="615"/>
                      </a:lnTo>
                      <a:lnTo>
                        <a:pt x="892" y="628"/>
                      </a:lnTo>
                      <a:lnTo>
                        <a:pt x="890" y="640"/>
                      </a:lnTo>
                      <a:lnTo>
                        <a:pt x="882" y="654"/>
                      </a:lnTo>
                      <a:lnTo>
                        <a:pt x="870" y="666"/>
                      </a:lnTo>
                      <a:lnTo>
                        <a:pt x="850" y="647"/>
                      </a:lnTo>
                      <a:lnTo>
                        <a:pt x="831" y="628"/>
                      </a:lnTo>
                      <a:lnTo>
                        <a:pt x="809" y="608"/>
                      </a:lnTo>
                      <a:lnTo>
                        <a:pt x="787" y="589"/>
                      </a:lnTo>
                      <a:lnTo>
                        <a:pt x="762" y="568"/>
                      </a:lnTo>
                      <a:lnTo>
                        <a:pt x="738" y="550"/>
                      </a:lnTo>
                      <a:lnTo>
                        <a:pt x="711" y="530"/>
                      </a:lnTo>
                      <a:lnTo>
                        <a:pt x="681" y="513"/>
                      </a:lnTo>
                      <a:lnTo>
                        <a:pt x="649" y="496"/>
                      </a:lnTo>
                      <a:lnTo>
                        <a:pt x="617" y="481"/>
                      </a:lnTo>
                      <a:lnTo>
                        <a:pt x="598" y="464"/>
                      </a:lnTo>
                      <a:lnTo>
                        <a:pt x="588" y="446"/>
                      </a:lnTo>
                      <a:lnTo>
                        <a:pt x="583" y="426"/>
                      </a:lnTo>
                      <a:lnTo>
                        <a:pt x="583" y="407"/>
                      </a:lnTo>
                      <a:lnTo>
                        <a:pt x="586" y="388"/>
                      </a:lnTo>
                      <a:lnTo>
                        <a:pt x="588" y="368"/>
                      </a:lnTo>
                      <a:lnTo>
                        <a:pt x="590" y="349"/>
                      </a:lnTo>
                      <a:lnTo>
                        <a:pt x="590" y="329"/>
                      </a:lnTo>
                      <a:lnTo>
                        <a:pt x="586" y="310"/>
                      </a:lnTo>
                      <a:lnTo>
                        <a:pt x="573" y="290"/>
                      </a:lnTo>
                      <a:lnTo>
                        <a:pt x="541" y="256"/>
                      </a:lnTo>
                      <a:lnTo>
                        <a:pt x="505" y="221"/>
                      </a:lnTo>
                      <a:lnTo>
                        <a:pt x="463" y="186"/>
                      </a:lnTo>
                      <a:lnTo>
                        <a:pt x="414" y="152"/>
                      </a:lnTo>
                      <a:lnTo>
                        <a:pt x="358" y="120"/>
                      </a:lnTo>
                      <a:lnTo>
                        <a:pt x="296" y="90"/>
                      </a:lnTo>
                      <a:lnTo>
                        <a:pt x="230" y="64"/>
                      </a:lnTo>
                      <a:lnTo>
                        <a:pt x="159" y="42"/>
                      </a:lnTo>
                      <a:lnTo>
                        <a:pt x="83" y="24"/>
                      </a:lnTo>
                      <a:lnTo>
                        <a:pt x="0" y="12"/>
                      </a:lnTo>
                      <a:lnTo>
                        <a:pt x="37" y="2"/>
                      </a:lnTo>
                      <a:lnTo>
                        <a:pt x="73" y="0"/>
                      </a:lnTo>
                      <a:lnTo>
                        <a:pt x="108" y="2"/>
                      </a:lnTo>
                      <a:lnTo>
                        <a:pt x="144" y="9"/>
                      </a:lnTo>
                      <a:lnTo>
                        <a:pt x="179" y="18"/>
                      </a:lnTo>
                      <a:lnTo>
                        <a:pt x="211" y="30"/>
                      </a:lnTo>
                      <a:lnTo>
                        <a:pt x="245" y="42"/>
                      </a:lnTo>
                      <a:lnTo>
                        <a:pt x="277" y="56"/>
                      </a:lnTo>
                      <a:lnTo>
                        <a:pt x="306" y="68"/>
                      </a:lnTo>
                      <a:lnTo>
                        <a:pt x="333" y="78"/>
                      </a:lnTo>
                      <a:lnTo>
                        <a:pt x="367" y="101"/>
                      </a:lnTo>
                      <a:lnTo>
                        <a:pt x="402" y="124"/>
                      </a:lnTo>
                      <a:lnTo>
                        <a:pt x="434" y="146"/>
                      </a:lnTo>
                      <a:lnTo>
                        <a:pt x="465" y="169"/>
                      </a:lnTo>
                      <a:lnTo>
                        <a:pt x="497" y="193"/>
                      </a:lnTo>
                      <a:lnTo>
                        <a:pt x="524" y="216"/>
                      </a:lnTo>
                      <a:lnTo>
                        <a:pt x="551" y="241"/>
                      </a:lnTo>
                      <a:lnTo>
                        <a:pt x="576" y="265"/>
                      </a:lnTo>
                      <a:lnTo>
                        <a:pt x="598" y="290"/>
                      </a:lnTo>
                      <a:lnTo>
                        <a:pt x="617" y="317"/>
                      </a:lnTo>
                      <a:lnTo>
                        <a:pt x="617" y="317"/>
                      </a:lnTo>
                      <a:lnTo>
                        <a:pt x="617" y="316"/>
                      </a:lnTo>
                      <a:close/>
                    </a:path>
                  </a:pathLst>
                </a:custGeom>
                <a:solidFill>
                  <a:srgbClr val="D1843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7533" name="Freeform 77"/>
                <p:cNvSpPr>
                  <a:spLocks/>
                </p:cNvSpPr>
                <p:nvPr/>
              </p:nvSpPr>
              <p:spPr bwMode="auto">
                <a:xfrm>
                  <a:off x="1632" y="3483"/>
                  <a:ext cx="760" cy="603"/>
                </a:xfrm>
                <a:custGeom>
                  <a:avLst/>
                  <a:gdLst>
                    <a:gd name="T0" fmla="*/ 378 w 760"/>
                    <a:gd name="T1" fmla="*/ 139 h 603"/>
                    <a:gd name="T2" fmla="*/ 417 w 760"/>
                    <a:gd name="T3" fmla="*/ 188 h 603"/>
                    <a:gd name="T4" fmla="*/ 447 w 760"/>
                    <a:gd name="T5" fmla="*/ 244 h 603"/>
                    <a:gd name="T6" fmla="*/ 471 w 760"/>
                    <a:gd name="T7" fmla="*/ 303 h 603"/>
                    <a:gd name="T8" fmla="*/ 491 w 760"/>
                    <a:gd name="T9" fmla="*/ 363 h 603"/>
                    <a:gd name="T10" fmla="*/ 508 w 760"/>
                    <a:gd name="T11" fmla="*/ 402 h 603"/>
                    <a:gd name="T12" fmla="*/ 520 w 760"/>
                    <a:gd name="T13" fmla="*/ 421 h 603"/>
                    <a:gd name="T14" fmla="*/ 527 w 760"/>
                    <a:gd name="T15" fmla="*/ 442 h 603"/>
                    <a:gd name="T16" fmla="*/ 542 w 760"/>
                    <a:gd name="T17" fmla="*/ 460 h 603"/>
                    <a:gd name="T18" fmla="*/ 562 w 760"/>
                    <a:gd name="T19" fmla="*/ 476 h 603"/>
                    <a:gd name="T20" fmla="*/ 579 w 760"/>
                    <a:gd name="T21" fmla="*/ 482 h 603"/>
                    <a:gd name="T22" fmla="*/ 581 w 760"/>
                    <a:gd name="T23" fmla="*/ 478 h 603"/>
                    <a:gd name="T24" fmla="*/ 584 w 760"/>
                    <a:gd name="T25" fmla="*/ 474 h 603"/>
                    <a:gd name="T26" fmla="*/ 581 w 760"/>
                    <a:gd name="T27" fmla="*/ 469 h 603"/>
                    <a:gd name="T28" fmla="*/ 581 w 760"/>
                    <a:gd name="T29" fmla="*/ 464 h 603"/>
                    <a:gd name="T30" fmla="*/ 606 w 760"/>
                    <a:gd name="T31" fmla="*/ 466 h 603"/>
                    <a:gd name="T32" fmla="*/ 645 w 760"/>
                    <a:gd name="T33" fmla="*/ 476 h 603"/>
                    <a:gd name="T34" fmla="*/ 679 w 760"/>
                    <a:gd name="T35" fmla="*/ 490 h 603"/>
                    <a:gd name="T36" fmla="*/ 711 w 760"/>
                    <a:gd name="T37" fmla="*/ 506 h 603"/>
                    <a:gd name="T38" fmla="*/ 738 w 760"/>
                    <a:gd name="T39" fmla="*/ 524 h 603"/>
                    <a:gd name="T40" fmla="*/ 755 w 760"/>
                    <a:gd name="T41" fmla="*/ 540 h 603"/>
                    <a:gd name="T42" fmla="*/ 760 w 760"/>
                    <a:gd name="T43" fmla="*/ 555 h 603"/>
                    <a:gd name="T44" fmla="*/ 755 w 760"/>
                    <a:gd name="T45" fmla="*/ 568 h 603"/>
                    <a:gd name="T46" fmla="*/ 748 w 760"/>
                    <a:gd name="T47" fmla="*/ 583 h 603"/>
                    <a:gd name="T48" fmla="*/ 738 w 760"/>
                    <a:gd name="T49" fmla="*/ 596 h 603"/>
                    <a:gd name="T50" fmla="*/ 719 w 760"/>
                    <a:gd name="T51" fmla="*/ 587 h 603"/>
                    <a:gd name="T52" fmla="*/ 677 w 760"/>
                    <a:gd name="T53" fmla="*/ 557 h 603"/>
                    <a:gd name="T54" fmla="*/ 628 w 760"/>
                    <a:gd name="T55" fmla="*/ 530 h 603"/>
                    <a:gd name="T56" fmla="*/ 572 w 760"/>
                    <a:gd name="T57" fmla="*/ 503 h 603"/>
                    <a:gd name="T58" fmla="*/ 515 w 760"/>
                    <a:gd name="T59" fmla="*/ 478 h 603"/>
                    <a:gd name="T60" fmla="*/ 491 w 760"/>
                    <a:gd name="T61" fmla="*/ 416 h 603"/>
                    <a:gd name="T62" fmla="*/ 459 w 760"/>
                    <a:gd name="T63" fmla="*/ 320 h 603"/>
                    <a:gd name="T64" fmla="*/ 388 w 760"/>
                    <a:gd name="T65" fmla="*/ 232 h 603"/>
                    <a:gd name="T66" fmla="*/ 285 w 760"/>
                    <a:gd name="T67" fmla="*/ 151 h 603"/>
                    <a:gd name="T68" fmla="*/ 167 w 760"/>
                    <a:gd name="T69" fmla="*/ 75 h 603"/>
                    <a:gd name="T70" fmla="*/ 0 w 760"/>
                    <a:gd name="T71" fmla="*/ 0 h 603"/>
                    <a:gd name="T72" fmla="*/ 91 w 760"/>
                    <a:gd name="T73" fmla="*/ 7 h 603"/>
                    <a:gd name="T74" fmla="*/ 174 w 760"/>
                    <a:gd name="T75" fmla="*/ 23 h 603"/>
                    <a:gd name="T76" fmla="*/ 250 w 760"/>
                    <a:gd name="T77" fmla="*/ 48 h 603"/>
                    <a:gd name="T78" fmla="*/ 312 w 760"/>
                    <a:gd name="T79" fmla="*/ 80 h 603"/>
                    <a:gd name="T80" fmla="*/ 353 w 760"/>
                    <a:gd name="T81" fmla="*/ 117 h 6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760" h="603">
                      <a:moveTo>
                        <a:pt x="353" y="117"/>
                      </a:moveTo>
                      <a:lnTo>
                        <a:pt x="378" y="139"/>
                      </a:lnTo>
                      <a:lnTo>
                        <a:pt x="400" y="163"/>
                      </a:lnTo>
                      <a:lnTo>
                        <a:pt x="417" y="188"/>
                      </a:lnTo>
                      <a:lnTo>
                        <a:pt x="434" y="215"/>
                      </a:lnTo>
                      <a:lnTo>
                        <a:pt x="447" y="244"/>
                      </a:lnTo>
                      <a:lnTo>
                        <a:pt x="459" y="274"/>
                      </a:lnTo>
                      <a:lnTo>
                        <a:pt x="471" y="303"/>
                      </a:lnTo>
                      <a:lnTo>
                        <a:pt x="481" y="333"/>
                      </a:lnTo>
                      <a:lnTo>
                        <a:pt x="491" y="363"/>
                      </a:lnTo>
                      <a:lnTo>
                        <a:pt x="500" y="391"/>
                      </a:lnTo>
                      <a:lnTo>
                        <a:pt x="508" y="402"/>
                      </a:lnTo>
                      <a:lnTo>
                        <a:pt x="515" y="411"/>
                      </a:lnTo>
                      <a:lnTo>
                        <a:pt x="520" y="421"/>
                      </a:lnTo>
                      <a:lnTo>
                        <a:pt x="522" y="431"/>
                      </a:lnTo>
                      <a:lnTo>
                        <a:pt x="527" y="442"/>
                      </a:lnTo>
                      <a:lnTo>
                        <a:pt x="535" y="451"/>
                      </a:lnTo>
                      <a:lnTo>
                        <a:pt x="542" y="460"/>
                      </a:lnTo>
                      <a:lnTo>
                        <a:pt x="549" y="468"/>
                      </a:lnTo>
                      <a:lnTo>
                        <a:pt x="562" y="476"/>
                      </a:lnTo>
                      <a:lnTo>
                        <a:pt x="574" y="483"/>
                      </a:lnTo>
                      <a:lnTo>
                        <a:pt x="579" y="482"/>
                      </a:lnTo>
                      <a:lnTo>
                        <a:pt x="581" y="479"/>
                      </a:lnTo>
                      <a:lnTo>
                        <a:pt x="581" y="478"/>
                      </a:lnTo>
                      <a:lnTo>
                        <a:pt x="584" y="476"/>
                      </a:lnTo>
                      <a:lnTo>
                        <a:pt x="584" y="474"/>
                      </a:lnTo>
                      <a:lnTo>
                        <a:pt x="581" y="471"/>
                      </a:lnTo>
                      <a:lnTo>
                        <a:pt x="581" y="469"/>
                      </a:lnTo>
                      <a:lnTo>
                        <a:pt x="581" y="467"/>
                      </a:lnTo>
                      <a:lnTo>
                        <a:pt x="581" y="464"/>
                      </a:lnTo>
                      <a:lnTo>
                        <a:pt x="581" y="462"/>
                      </a:lnTo>
                      <a:lnTo>
                        <a:pt x="606" y="466"/>
                      </a:lnTo>
                      <a:lnTo>
                        <a:pt x="625" y="470"/>
                      </a:lnTo>
                      <a:lnTo>
                        <a:pt x="645" y="476"/>
                      </a:lnTo>
                      <a:lnTo>
                        <a:pt x="662" y="482"/>
                      </a:lnTo>
                      <a:lnTo>
                        <a:pt x="679" y="490"/>
                      </a:lnTo>
                      <a:lnTo>
                        <a:pt x="694" y="498"/>
                      </a:lnTo>
                      <a:lnTo>
                        <a:pt x="711" y="506"/>
                      </a:lnTo>
                      <a:lnTo>
                        <a:pt x="723" y="515"/>
                      </a:lnTo>
                      <a:lnTo>
                        <a:pt x="738" y="524"/>
                      </a:lnTo>
                      <a:lnTo>
                        <a:pt x="750" y="532"/>
                      </a:lnTo>
                      <a:lnTo>
                        <a:pt x="755" y="540"/>
                      </a:lnTo>
                      <a:lnTo>
                        <a:pt x="758" y="547"/>
                      </a:lnTo>
                      <a:lnTo>
                        <a:pt x="760" y="555"/>
                      </a:lnTo>
                      <a:lnTo>
                        <a:pt x="758" y="562"/>
                      </a:lnTo>
                      <a:lnTo>
                        <a:pt x="755" y="568"/>
                      </a:lnTo>
                      <a:lnTo>
                        <a:pt x="753" y="576"/>
                      </a:lnTo>
                      <a:lnTo>
                        <a:pt x="748" y="583"/>
                      </a:lnTo>
                      <a:lnTo>
                        <a:pt x="743" y="590"/>
                      </a:lnTo>
                      <a:lnTo>
                        <a:pt x="738" y="596"/>
                      </a:lnTo>
                      <a:lnTo>
                        <a:pt x="733" y="603"/>
                      </a:lnTo>
                      <a:lnTo>
                        <a:pt x="719" y="587"/>
                      </a:lnTo>
                      <a:lnTo>
                        <a:pt x="699" y="572"/>
                      </a:lnTo>
                      <a:lnTo>
                        <a:pt x="677" y="557"/>
                      </a:lnTo>
                      <a:lnTo>
                        <a:pt x="655" y="543"/>
                      </a:lnTo>
                      <a:lnTo>
                        <a:pt x="628" y="530"/>
                      </a:lnTo>
                      <a:lnTo>
                        <a:pt x="601" y="516"/>
                      </a:lnTo>
                      <a:lnTo>
                        <a:pt x="572" y="503"/>
                      </a:lnTo>
                      <a:lnTo>
                        <a:pt x="545" y="491"/>
                      </a:lnTo>
                      <a:lnTo>
                        <a:pt x="515" y="478"/>
                      </a:lnTo>
                      <a:lnTo>
                        <a:pt x="486" y="467"/>
                      </a:lnTo>
                      <a:lnTo>
                        <a:pt x="491" y="416"/>
                      </a:lnTo>
                      <a:lnTo>
                        <a:pt x="481" y="367"/>
                      </a:lnTo>
                      <a:lnTo>
                        <a:pt x="459" y="320"/>
                      </a:lnTo>
                      <a:lnTo>
                        <a:pt x="427" y="276"/>
                      </a:lnTo>
                      <a:lnTo>
                        <a:pt x="388" y="232"/>
                      </a:lnTo>
                      <a:lnTo>
                        <a:pt x="339" y="191"/>
                      </a:lnTo>
                      <a:lnTo>
                        <a:pt x="285" y="151"/>
                      </a:lnTo>
                      <a:lnTo>
                        <a:pt x="226" y="112"/>
                      </a:lnTo>
                      <a:lnTo>
                        <a:pt x="167" y="75"/>
                      </a:lnTo>
                      <a:lnTo>
                        <a:pt x="103" y="38"/>
                      </a:lnTo>
                      <a:lnTo>
                        <a:pt x="0" y="0"/>
                      </a:lnTo>
                      <a:lnTo>
                        <a:pt x="47" y="3"/>
                      </a:lnTo>
                      <a:lnTo>
                        <a:pt x="91" y="7"/>
                      </a:lnTo>
                      <a:lnTo>
                        <a:pt x="133" y="14"/>
                      </a:lnTo>
                      <a:lnTo>
                        <a:pt x="174" y="23"/>
                      </a:lnTo>
                      <a:lnTo>
                        <a:pt x="214" y="35"/>
                      </a:lnTo>
                      <a:lnTo>
                        <a:pt x="250" y="48"/>
                      </a:lnTo>
                      <a:lnTo>
                        <a:pt x="282" y="63"/>
                      </a:lnTo>
                      <a:lnTo>
                        <a:pt x="312" y="80"/>
                      </a:lnTo>
                      <a:lnTo>
                        <a:pt x="336" y="99"/>
                      </a:lnTo>
                      <a:lnTo>
                        <a:pt x="353" y="117"/>
                      </a:lnTo>
                      <a:lnTo>
                        <a:pt x="353" y="117"/>
                      </a:lnTo>
                      <a:close/>
                    </a:path>
                  </a:pathLst>
                </a:custGeom>
                <a:solidFill>
                  <a:srgbClr val="B347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7534" name="Freeform 78"/>
                <p:cNvSpPr>
                  <a:spLocks/>
                </p:cNvSpPr>
                <p:nvPr/>
              </p:nvSpPr>
              <p:spPr bwMode="auto">
                <a:xfrm>
                  <a:off x="1226" y="3512"/>
                  <a:ext cx="818" cy="547"/>
                </a:xfrm>
                <a:custGeom>
                  <a:avLst/>
                  <a:gdLst>
                    <a:gd name="T0" fmla="*/ 752 w 818"/>
                    <a:gd name="T1" fmla="*/ 273 h 547"/>
                    <a:gd name="T2" fmla="*/ 762 w 818"/>
                    <a:gd name="T3" fmla="*/ 322 h 547"/>
                    <a:gd name="T4" fmla="*/ 762 w 818"/>
                    <a:gd name="T5" fmla="*/ 373 h 547"/>
                    <a:gd name="T6" fmla="*/ 747 w 818"/>
                    <a:gd name="T7" fmla="*/ 399 h 547"/>
                    <a:gd name="T8" fmla="*/ 715 w 818"/>
                    <a:gd name="T9" fmla="*/ 368 h 547"/>
                    <a:gd name="T10" fmla="*/ 688 w 818"/>
                    <a:gd name="T11" fmla="*/ 337 h 547"/>
                    <a:gd name="T12" fmla="*/ 654 w 818"/>
                    <a:gd name="T13" fmla="*/ 306 h 547"/>
                    <a:gd name="T14" fmla="*/ 794 w 818"/>
                    <a:gd name="T15" fmla="*/ 491 h 547"/>
                    <a:gd name="T16" fmla="*/ 723 w 818"/>
                    <a:gd name="T17" fmla="*/ 438 h 547"/>
                    <a:gd name="T18" fmla="*/ 654 w 818"/>
                    <a:gd name="T19" fmla="*/ 381 h 547"/>
                    <a:gd name="T20" fmla="*/ 576 w 818"/>
                    <a:gd name="T21" fmla="*/ 329 h 547"/>
                    <a:gd name="T22" fmla="*/ 774 w 818"/>
                    <a:gd name="T23" fmla="*/ 506 h 547"/>
                    <a:gd name="T24" fmla="*/ 764 w 818"/>
                    <a:gd name="T25" fmla="*/ 509 h 547"/>
                    <a:gd name="T26" fmla="*/ 754 w 818"/>
                    <a:gd name="T27" fmla="*/ 511 h 547"/>
                    <a:gd name="T28" fmla="*/ 745 w 818"/>
                    <a:gd name="T29" fmla="*/ 514 h 547"/>
                    <a:gd name="T30" fmla="*/ 691 w 818"/>
                    <a:gd name="T31" fmla="*/ 481 h 547"/>
                    <a:gd name="T32" fmla="*/ 602 w 818"/>
                    <a:gd name="T33" fmla="*/ 425 h 547"/>
                    <a:gd name="T34" fmla="*/ 512 w 818"/>
                    <a:gd name="T35" fmla="*/ 371 h 547"/>
                    <a:gd name="T36" fmla="*/ 441 w 818"/>
                    <a:gd name="T37" fmla="*/ 342 h 547"/>
                    <a:gd name="T38" fmla="*/ 522 w 818"/>
                    <a:gd name="T39" fmla="*/ 397 h 547"/>
                    <a:gd name="T40" fmla="*/ 607 w 818"/>
                    <a:gd name="T41" fmla="*/ 450 h 547"/>
                    <a:gd name="T42" fmla="*/ 691 w 818"/>
                    <a:gd name="T43" fmla="*/ 503 h 547"/>
                    <a:gd name="T44" fmla="*/ 598 w 818"/>
                    <a:gd name="T45" fmla="*/ 533 h 547"/>
                    <a:gd name="T46" fmla="*/ 502 w 818"/>
                    <a:gd name="T47" fmla="*/ 491 h 547"/>
                    <a:gd name="T48" fmla="*/ 419 w 818"/>
                    <a:gd name="T49" fmla="*/ 448 h 547"/>
                    <a:gd name="T50" fmla="*/ 323 w 818"/>
                    <a:gd name="T51" fmla="*/ 410 h 547"/>
                    <a:gd name="T52" fmla="*/ 277 w 818"/>
                    <a:gd name="T53" fmla="*/ 403 h 547"/>
                    <a:gd name="T54" fmla="*/ 272 w 818"/>
                    <a:gd name="T55" fmla="*/ 409 h 547"/>
                    <a:gd name="T56" fmla="*/ 277 w 818"/>
                    <a:gd name="T57" fmla="*/ 415 h 547"/>
                    <a:gd name="T58" fmla="*/ 316 w 818"/>
                    <a:gd name="T59" fmla="*/ 430 h 547"/>
                    <a:gd name="T60" fmla="*/ 406 w 818"/>
                    <a:gd name="T61" fmla="*/ 465 h 547"/>
                    <a:gd name="T62" fmla="*/ 485 w 818"/>
                    <a:gd name="T63" fmla="*/ 501 h 547"/>
                    <a:gd name="T64" fmla="*/ 566 w 818"/>
                    <a:gd name="T65" fmla="*/ 541 h 547"/>
                    <a:gd name="T66" fmla="*/ 316 w 818"/>
                    <a:gd name="T67" fmla="*/ 462 h 547"/>
                    <a:gd name="T68" fmla="*/ 127 w 818"/>
                    <a:gd name="T69" fmla="*/ 352 h 547"/>
                    <a:gd name="T70" fmla="*/ 14 w 818"/>
                    <a:gd name="T71" fmla="*/ 222 h 547"/>
                    <a:gd name="T72" fmla="*/ 4 w 818"/>
                    <a:gd name="T73" fmla="*/ 128 h 547"/>
                    <a:gd name="T74" fmla="*/ 26 w 818"/>
                    <a:gd name="T75" fmla="*/ 66 h 547"/>
                    <a:gd name="T76" fmla="*/ 76 w 818"/>
                    <a:gd name="T77" fmla="*/ 19 h 547"/>
                    <a:gd name="T78" fmla="*/ 215 w 818"/>
                    <a:gd name="T79" fmla="*/ 0 h 547"/>
                    <a:gd name="T80" fmla="*/ 436 w 818"/>
                    <a:gd name="T81" fmla="*/ 47 h 547"/>
                    <a:gd name="T82" fmla="*/ 607 w 818"/>
                    <a:gd name="T83" fmla="*/ 139 h 547"/>
                    <a:gd name="T84" fmla="*/ 730 w 818"/>
                    <a:gd name="T85" fmla="*/ 239 h 5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818" h="547">
                      <a:moveTo>
                        <a:pt x="730" y="239"/>
                      </a:moveTo>
                      <a:lnTo>
                        <a:pt x="742" y="256"/>
                      </a:lnTo>
                      <a:lnTo>
                        <a:pt x="752" y="273"/>
                      </a:lnTo>
                      <a:lnTo>
                        <a:pt x="757" y="289"/>
                      </a:lnTo>
                      <a:lnTo>
                        <a:pt x="759" y="306"/>
                      </a:lnTo>
                      <a:lnTo>
                        <a:pt x="762" y="322"/>
                      </a:lnTo>
                      <a:lnTo>
                        <a:pt x="762" y="338"/>
                      </a:lnTo>
                      <a:lnTo>
                        <a:pt x="762" y="355"/>
                      </a:lnTo>
                      <a:lnTo>
                        <a:pt x="762" y="373"/>
                      </a:lnTo>
                      <a:lnTo>
                        <a:pt x="762" y="391"/>
                      </a:lnTo>
                      <a:lnTo>
                        <a:pt x="759" y="409"/>
                      </a:lnTo>
                      <a:lnTo>
                        <a:pt x="747" y="399"/>
                      </a:lnTo>
                      <a:lnTo>
                        <a:pt x="737" y="389"/>
                      </a:lnTo>
                      <a:lnTo>
                        <a:pt x="725" y="378"/>
                      </a:lnTo>
                      <a:lnTo>
                        <a:pt x="715" y="368"/>
                      </a:lnTo>
                      <a:lnTo>
                        <a:pt x="708" y="358"/>
                      </a:lnTo>
                      <a:lnTo>
                        <a:pt x="698" y="347"/>
                      </a:lnTo>
                      <a:lnTo>
                        <a:pt x="688" y="337"/>
                      </a:lnTo>
                      <a:lnTo>
                        <a:pt x="678" y="326"/>
                      </a:lnTo>
                      <a:lnTo>
                        <a:pt x="666" y="317"/>
                      </a:lnTo>
                      <a:lnTo>
                        <a:pt x="654" y="306"/>
                      </a:lnTo>
                      <a:lnTo>
                        <a:pt x="634" y="314"/>
                      </a:lnTo>
                      <a:lnTo>
                        <a:pt x="818" y="491"/>
                      </a:lnTo>
                      <a:lnTo>
                        <a:pt x="794" y="491"/>
                      </a:lnTo>
                      <a:lnTo>
                        <a:pt x="769" y="474"/>
                      </a:lnTo>
                      <a:lnTo>
                        <a:pt x="745" y="456"/>
                      </a:lnTo>
                      <a:lnTo>
                        <a:pt x="723" y="438"/>
                      </a:lnTo>
                      <a:lnTo>
                        <a:pt x="701" y="418"/>
                      </a:lnTo>
                      <a:lnTo>
                        <a:pt x="676" y="400"/>
                      </a:lnTo>
                      <a:lnTo>
                        <a:pt x="654" y="381"/>
                      </a:lnTo>
                      <a:lnTo>
                        <a:pt x="629" y="363"/>
                      </a:lnTo>
                      <a:lnTo>
                        <a:pt x="605" y="345"/>
                      </a:lnTo>
                      <a:lnTo>
                        <a:pt x="576" y="329"/>
                      </a:lnTo>
                      <a:lnTo>
                        <a:pt x="546" y="314"/>
                      </a:lnTo>
                      <a:lnTo>
                        <a:pt x="546" y="330"/>
                      </a:lnTo>
                      <a:lnTo>
                        <a:pt x="774" y="506"/>
                      </a:lnTo>
                      <a:lnTo>
                        <a:pt x="772" y="507"/>
                      </a:lnTo>
                      <a:lnTo>
                        <a:pt x="769" y="509"/>
                      </a:lnTo>
                      <a:lnTo>
                        <a:pt x="764" y="509"/>
                      </a:lnTo>
                      <a:lnTo>
                        <a:pt x="762" y="510"/>
                      </a:lnTo>
                      <a:lnTo>
                        <a:pt x="757" y="511"/>
                      </a:lnTo>
                      <a:lnTo>
                        <a:pt x="754" y="511"/>
                      </a:lnTo>
                      <a:lnTo>
                        <a:pt x="750" y="512"/>
                      </a:lnTo>
                      <a:lnTo>
                        <a:pt x="747" y="513"/>
                      </a:lnTo>
                      <a:lnTo>
                        <a:pt x="745" y="514"/>
                      </a:lnTo>
                      <a:lnTo>
                        <a:pt x="742" y="515"/>
                      </a:lnTo>
                      <a:lnTo>
                        <a:pt x="718" y="498"/>
                      </a:lnTo>
                      <a:lnTo>
                        <a:pt x="691" y="481"/>
                      </a:lnTo>
                      <a:lnTo>
                        <a:pt x="661" y="463"/>
                      </a:lnTo>
                      <a:lnTo>
                        <a:pt x="634" y="443"/>
                      </a:lnTo>
                      <a:lnTo>
                        <a:pt x="602" y="425"/>
                      </a:lnTo>
                      <a:lnTo>
                        <a:pt x="573" y="407"/>
                      </a:lnTo>
                      <a:lnTo>
                        <a:pt x="544" y="389"/>
                      </a:lnTo>
                      <a:lnTo>
                        <a:pt x="512" y="371"/>
                      </a:lnTo>
                      <a:lnTo>
                        <a:pt x="482" y="354"/>
                      </a:lnTo>
                      <a:lnTo>
                        <a:pt x="451" y="338"/>
                      </a:lnTo>
                      <a:lnTo>
                        <a:pt x="441" y="342"/>
                      </a:lnTo>
                      <a:lnTo>
                        <a:pt x="465" y="361"/>
                      </a:lnTo>
                      <a:lnTo>
                        <a:pt x="492" y="378"/>
                      </a:lnTo>
                      <a:lnTo>
                        <a:pt x="522" y="397"/>
                      </a:lnTo>
                      <a:lnTo>
                        <a:pt x="549" y="415"/>
                      </a:lnTo>
                      <a:lnTo>
                        <a:pt x="578" y="433"/>
                      </a:lnTo>
                      <a:lnTo>
                        <a:pt x="607" y="450"/>
                      </a:lnTo>
                      <a:lnTo>
                        <a:pt x="637" y="467"/>
                      </a:lnTo>
                      <a:lnTo>
                        <a:pt x="664" y="486"/>
                      </a:lnTo>
                      <a:lnTo>
                        <a:pt x="691" y="503"/>
                      </a:lnTo>
                      <a:lnTo>
                        <a:pt x="715" y="520"/>
                      </a:lnTo>
                      <a:lnTo>
                        <a:pt x="598" y="547"/>
                      </a:lnTo>
                      <a:lnTo>
                        <a:pt x="598" y="533"/>
                      </a:lnTo>
                      <a:lnTo>
                        <a:pt x="563" y="520"/>
                      </a:lnTo>
                      <a:lnTo>
                        <a:pt x="531" y="506"/>
                      </a:lnTo>
                      <a:lnTo>
                        <a:pt x="502" y="491"/>
                      </a:lnTo>
                      <a:lnTo>
                        <a:pt x="475" y="477"/>
                      </a:lnTo>
                      <a:lnTo>
                        <a:pt x="448" y="462"/>
                      </a:lnTo>
                      <a:lnTo>
                        <a:pt x="419" y="448"/>
                      </a:lnTo>
                      <a:lnTo>
                        <a:pt x="389" y="434"/>
                      </a:lnTo>
                      <a:lnTo>
                        <a:pt x="357" y="422"/>
                      </a:lnTo>
                      <a:lnTo>
                        <a:pt x="323" y="410"/>
                      </a:lnTo>
                      <a:lnTo>
                        <a:pt x="281" y="400"/>
                      </a:lnTo>
                      <a:lnTo>
                        <a:pt x="279" y="401"/>
                      </a:lnTo>
                      <a:lnTo>
                        <a:pt x="277" y="403"/>
                      </a:lnTo>
                      <a:lnTo>
                        <a:pt x="274" y="405"/>
                      </a:lnTo>
                      <a:lnTo>
                        <a:pt x="272" y="407"/>
                      </a:lnTo>
                      <a:lnTo>
                        <a:pt x="272" y="409"/>
                      </a:lnTo>
                      <a:lnTo>
                        <a:pt x="272" y="411"/>
                      </a:lnTo>
                      <a:lnTo>
                        <a:pt x="274" y="413"/>
                      </a:lnTo>
                      <a:lnTo>
                        <a:pt x="277" y="415"/>
                      </a:lnTo>
                      <a:lnTo>
                        <a:pt x="279" y="416"/>
                      </a:lnTo>
                      <a:lnTo>
                        <a:pt x="281" y="417"/>
                      </a:lnTo>
                      <a:lnTo>
                        <a:pt x="316" y="430"/>
                      </a:lnTo>
                      <a:lnTo>
                        <a:pt x="348" y="442"/>
                      </a:lnTo>
                      <a:lnTo>
                        <a:pt x="377" y="454"/>
                      </a:lnTo>
                      <a:lnTo>
                        <a:pt x="406" y="465"/>
                      </a:lnTo>
                      <a:lnTo>
                        <a:pt x="433" y="477"/>
                      </a:lnTo>
                      <a:lnTo>
                        <a:pt x="460" y="488"/>
                      </a:lnTo>
                      <a:lnTo>
                        <a:pt x="485" y="501"/>
                      </a:lnTo>
                      <a:lnTo>
                        <a:pt x="512" y="513"/>
                      </a:lnTo>
                      <a:lnTo>
                        <a:pt x="539" y="527"/>
                      </a:lnTo>
                      <a:lnTo>
                        <a:pt x="566" y="541"/>
                      </a:lnTo>
                      <a:lnTo>
                        <a:pt x="477" y="519"/>
                      </a:lnTo>
                      <a:lnTo>
                        <a:pt x="394" y="491"/>
                      </a:lnTo>
                      <a:lnTo>
                        <a:pt x="316" y="462"/>
                      </a:lnTo>
                      <a:lnTo>
                        <a:pt x="245" y="429"/>
                      </a:lnTo>
                      <a:lnTo>
                        <a:pt x="181" y="392"/>
                      </a:lnTo>
                      <a:lnTo>
                        <a:pt x="127" y="352"/>
                      </a:lnTo>
                      <a:lnTo>
                        <a:pt x="80" y="311"/>
                      </a:lnTo>
                      <a:lnTo>
                        <a:pt x="41" y="267"/>
                      </a:lnTo>
                      <a:lnTo>
                        <a:pt x="14" y="222"/>
                      </a:lnTo>
                      <a:lnTo>
                        <a:pt x="0" y="174"/>
                      </a:lnTo>
                      <a:lnTo>
                        <a:pt x="2" y="151"/>
                      </a:lnTo>
                      <a:lnTo>
                        <a:pt x="4" y="128"/>
                      </a:lnTo>
                      <a:lnTo>
                        <a:pt x="9" y="106"/>
                      </a:lnTo>
                      <a:lnTo>
                        <a:pt x="17" y="86"/>
                      </a:lnTo>
                      <a:lnTo>
                        <a:pt x="26" y="66"/>
                      </a:lnTo>
                      <a:lnTo>
                        <a:pt x="39" y="49"/>
                      </a:lnTo>
                      <a:lnTo>
                        <a:pt x="56" y="33"/>
                      </a:lnTo>
                      <a:lnTo>
                        <a:pt x="76" y="19"/>
                      </a:lnTo>
                      <a:lnTo>
                        <a:pt x="100" y="9"/>
                      </a:lnTo>
                      <a:lnTo>
                        <a:pt x="132" y="1"/>
                      </a:lnTo>
                      <a:lnTo>
                        <a:pt x="215" y="0"/>
                      </a:lnTo>
                      <a:lnTo>
                        <a:pt x="294" y="8"/>
                      </a:lnTo>
                      <a:lnTo>
                        <a:pt x="367" y="24"/>
                      </a:lnTo>
                      <a:lnTo>
                        <a:pt x="436" y="47"/>
                      </a:lnTo>
                      <a:lnTo>
                        <a:pt x="497" y="74"/>
                      </a:lnTo>
                      <a:lnTo>
                        <a:pt x="556" y="106"/>
                      </a:lnTo>
                      <a:lnTo>
                        <a:pt x="607" y="139"/>
                      </a:lnTo>
                      <a:lnTo>
                        <a:pt x="654" y="174"/>
                      </a:lnTo>
                      <a:lnTo>
                        <a:pt x="696" y="208"/>
                      </a:lnTo>
                      <a:lnTo>
                        <a:pt x="730" y="239"/>
                      </a:lnTo>
                      <a:lnTo>
                        <a:pt x="730" y="239"/>
                      </a:lnTo>
                      <a:close/>
                    </a:path>
                  </a:pathLst>
                </a:custGeom>
                <a:solidFill>
                  <a:srgbClr val="B347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  <p:sp>
            <p:nvSpPr>
              <p:cNvPr id="147535" name="Rectangle 79"/>
              <p:cNvSpPr>
                <a:spLocks noChangeArrowheads="1"/>
              </p:cNvSpPr>
              <p:nvPr/>
            </p:nvSpPr>
            <p:spPr bwMode="auto">
              <a:xfrm>
                <a:off x="717" y="1238"/>
                <a:ext cx="4338" cy="2401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grpSp>
            <p:nvGrpSpPr>
              <p:cNvPr id="147536" name="Group 80"/>
              <p:cNvGrpSpPr>
                <a:grpSpLocks/>
              </p:cNvGrpSpPr>
              <p:nvPr/>
            </p:nvGrpSpPr>
            <p:grpSpPr bwMode="auto">
              <a:xfrm>
                <a:off x="226" y="1515"/>
                <a:ext cx="5350" cy="528"/>
                <a:chOff x="211" y="1521"/>
                <a:chExt cx="5350" cy="528"/>
              </a:xfrm>
            </p:grpSpPr>
            <p:sp>
              <p:nvSpPr>
                <p:cNvPr id="147537" name="Freeform 81"/>
                <p:cNvSpPr>
                  <a:spLocks/>
                </p:cNvSpPr>
                <p:nvPr/>
              </p:nvSpPr>
              <p:spPr bwMode="auto">
                <a:xfrm>
                  <a:off x="5125" y="1521"/>
                  <a:ext cx="414" cy="159"/>
                </a:xfrm>
                <a:custGeom>
                  <a:avLst/>
                  <a:gdLst>
                    <a:gd name="T0" fmla="*/ 405 w 414"/>
                    <a:gd name="T1" fmla="*/ 90 h 159"/>
                    <a:gd name="T2" fmla="*/ 410 w 414"/>
                    <a:gd name="T3" fmla="*/ 97 h 159"/>
                    <a:gd name="T4" fmla="*/ 412 w 414"/>
                    <a:gd name="T5" fmla="*/ 103 h 159"/>
                    <a:gd name="T6" fmla="*/ 414 w 414"/>
                    <a:gd name="T7" fmla="*/ 110 h 159"/>
                    <a:gd name="T8" fmla="*/ 414 w 414"/>
                    <a:gd name="T9" fmla="*/ 116 h 159"/>
                    <a:gd name="T10" fmla="*/ 414 w 414"/>
                    <a:gd name="T11" fmla="*/ 122 h 159"/>
                    <a:gd name="T12" fmla="*/ 412 w 414"/>
                    <a:gd name="T13" fmla="*/ 128 h 159"/>
                    <a:gd name="T14" fmla="*/ 407 w 414"/>
                    <a:gd name="T15" fmla="*/ 134 h 159"/>
                    <a:gd name="T16" fmla="*/ 400 w 414"/>
                    <a:gd name="T17" fmla="*/ 138 h 159"/>
                    <a:gd name="T18" fmla="*/ 392 w 414"/>
                    <a:gd name="T19" fmla="*/ 143 h 159"/>
                    <a:gd name="T20" fmla="*/ 380 w 414"/>
                    <a:gd name="T21" fmla="*/ 145 h 159"/>
                    <a:gd name="T22" fmla="*/ 380 w 414"/>
                    <a:gd name="T23" fmla="*/ 158 h 159"/>
                    <a:gd name="T24" fmla="*/ 368 w 414"/>
                    <a:gd name="T25" fmla="*/ 159 h 159"/>
                    <a:gd name="T26" fmla="*/ 356 w 414"/>
                    <a:gd name="T27" fmla="*/ 159 h 159"/>
                    <a:gd name="T28" fmla="*/ 346 w 414"/>
                    <a:gd name="T29" fmla="*/ 158 h 159"/>
                    <a:gd name="T30" fmla="*/ 334 w 414"/>
                    <a:gd name="T31" fmla="*/ 156 h 159"/>
                    <a:gd name="T32" fmla="*/ 324 w 414"/>
                    <a:gd name="T33" fmla="*/ 152 h 159"/>
                    <a:gd name="T34" fmla="*/ 311 w 414"/>
                    <a:gd name="T35" fmla="*/ 149 h 159"/>
                    <a:gd name="T36" fmla="*/ 302 w 414"/>
                    <a:gd name="T37" fmla="*/ 145 h 159"/>
                    <a:gd name="T38" fmla="*/ 289 w 414"/>
                    <a:gd name="T39" fmla="*/ 142 h 159"/>
                    <a:gd name="T40" fmla="*/ 277 w 414"/>
                    <a:gd name="T41" fmla="*/ 140 h 159"/>
                    <a:gd name="T42" fmla="*/ 265 w 414"/>
                    <a:gd name="T43" fmla="*/ 137 h 159"/>
                    <a:gd name="T44" fmla="*/ 265 w 414"/>
                    <a:gd name="T45" fmla="*/ 125 h 159"/>
                    <a:gd name="T46" fmla="*/ 235 w 414"/>
                    <a:gd name="T47" fmla="*/ 113 h 159"/>
                    <a:gd name="T48" fmla="*/ 206 w 414"/>
                    <a:gd name="T49" fmla="*/ 103 h 159"/>
                    <a:gd name="T50" fmla="*/ 174 w 414"/>
                    <a:gd name="T51" fmla="*/ 93 h 159"/>
                    <a:gd name="T52" fmla="*/ 142 w 414"/>
                    <a:gd name="T53" fmla="*/ 82 h 159"/>
                    <a:gd name="T54" fmla="*/ 113 w 414"/>
                    <a:gd name="T55" fmla="*/ 72 h 159"/>
                    <a:gd name="T56" fmla="*/ 84 w 414"/>
                    <a:gd name="T57" fmla="*/ 61 h 159"/>
                    <a:gd name="T58" fmla="*/ 59 w 414"/>
                    <a:gd name="T59" fmla="*/ 48 h 159"/>
                    <a:gd name="T60" fmla="*/ 34 w 414"/>
                    <a:gd name="T61" fmla="*/ 34 h 159"/>
                    <a:gd name="T62" fmla="*/ 15 w 414"/>
                    <a:gd name="T63" fmla="*/ 20 h 159"/>
                    <a:gd name="T64" fmla="*/ 0 w 414"/>
                    <a:gd name="T65" fmla="*/ 1 h 159"/>
                    <a:gd name="T66" fmla="*/ 42 w 414"/>
                    <a:gd name="T67" fmla="*/ 0 h 159"/>
                    <a:gd name="T68" fmla="*/ 81 w 414"/>
                    <a:gd name="T69" fmla="*/ 0 h 159"/>
                    <a:gd name="T70" fmla="*/ 123 w 414"/>
                    <a:gd name="T71" fmla="*/ 4 h 159"/>
                    <a:gd name="T72" fmla="*/ 162 w 414"/>
                    <a:gd name="T73" fmla="*/ 9 h 159"/>
                    <a:gd name="T74" fmla="*/ 201 w 414"/>
                    <a:gd name="T75" fmla="*/ 17 h 159"/>
                    <a:gd name="T76" fmla="*/ 238 w 414"/>
                    <a:gd name="T77" fmla="*/ 25 h 159"/>
                    <a:gd name="T78" fmla="*/ 275 w 414"/>
                    <a:gd name="T79" fmla="*/ 36 h 159"/>
                    <a:gd name="T80" fmla="*/ 311 w 414"/>
                    <a:gd name="T81" fmla="*/ 47 h 159"/>
                    <a:gd name="T82" fmla="*/ 346 w 414"/>
                    <a:gd name="T83" fmla="*/ 58 h 159"/>
                    <a:gd name="T84" fmla="*/ 380 w 414"/>
                    <a:gd name="T85" fmla="*/ 70 h 159"/>
                    <a:gd name="T86" fmla="*/ 405 w 414"/>
                    <a:gd name="T87" fmla="*/ 90 h 159"/>
                    <a:gd name="T88" fmla="*/ 405 w 414"/>
                    <a:gd name="T89" fmla="*/ 90 h 1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414" h="159">
                      <a:moveTo>
                        <a:pt x="405" y="90"/>
                      </a:moveTo>
                      <a:lnTo>
                        <a:pt x="410" y="97"/>
                      </a:lnTo>
                      <a:lnTo>
                        <a:pt x="412" y="103"/>
                      </a:lnTo>
                      <a:lnTo>
                        <a:pt x="414" y="110"/>
                      </a:lnTo>
                      <a:lnTo>
                        <a:pt x="414" y="116"/>
                      </a:lnTo>
                      <a:lnTo>
                        <a:pt x="414" y="122"/>
                      </a:lnTo>
                      <a:lnTo>
                        <a:pt x="412" y="128"/>
                      </a:lnTo>
                      <a:lnTo>
                        <a:pt x="407" y="134"/>
                      </a:lnTo>
                      <a:lnTo>
                        <a:pt x="400" y="138"/>
                      </a:lnTo>
                      <a:lnTo>
                        <a:pt x="392" y="143"/>
                      </a:lnTo>
                      <a:lnTo>
                        <a:pt x="380" y="145"/>
                      </a:lnTo>
                      <a:lnTo>
                        <a:pt x="380" y="158"/>
                      </a:lnTo>
                      <a:lnTo>
                        <a:pt x="368" y="159"/>
                      </a:lnTo>
                      <a:lnTo>
                        <a:pt x="356" y="159"/>
                      </a:lnTo>
                      <a:lnTo>
                        <a:pt x="346" y="158"/>
                      </a:lnTo>
                      <a:lnTo>
                        <a:pt x="334" y="156"/>
                      </a:lnTo>
                      <a:lnTo>
                        <a:pt x="324" y="152"/>
                      </a:lnTo>
                      <a:lnTo>
                        <a:pt x="311" y="149"/>
                      </a:lnTo>
                      <a:lnTo>
                        <a:pt x="302" y="145"/>
                      </a:lnTo>
                      <a:lnTo>
                        <a:pt x="289" y="142"/>
                      </a:lnTo>
                      <a:lnTo>
                        <a:pt x="277" y="140"/>
                      </a:lnTo>
                      <a:lnTo>
                        <a:pt x="265" y="137"/>
                      </a:lnTo>
                      <a:lnTo>
                        <a:pt x="265" y="125"/>
                      </a:lnTo>
                      <a:lnTo>
                        <a:pt x="235" y="113"/>
                      </a:lnTo>
                      <a:lnTo>
                        <a:pt x="206" y="103"/>
                      </a:lnTo>
                      <a:lnTo>
                        <a:pt x="174" y="93"/>
                      </a:lnTo>
                      <a:lnTo>
                        <a:pt x="142" y="82"/>
                      </a:lnTo>
                      <a:lnTo>
                        <a:pt x="113" y="72"/>
                      </a:lnTo>
                      <a:lnTo>
                        <a:pt x="84" y="61"/>
                      </a:lnTo>
                      <a:lnTo>
                        <a:pt x="59" y="48"/>
                      </a:lnTo>
                      <a:lnTo>
                        <a:pt x="34" y="34"/>
                      </a:lnTo>
                      <a:lnTo>
                        <a:pt x="15" y="20"/>
                      </a:lnTo>
                      <a:lnTo>
                        <a:pt x="0" y="1"/>
                      </a:lnTo>
                      <a:lnTo>
                        <a:pt x="42" y="0"/>
                      </a:lnTo>
                      <a:lnTo>
                        <a:pt x="81" y="0"/>
                      </a:lnTo>
                      <a:lnTo>
                        <a:pt x="123" y="4"/>
                      </a:lnTo>
                      <a:lnTo>
                        <a:pt x="162" y="9"/>
                      </a:lnTo>
                      <a:lnTo>
                        <a:pt x="201" y="17"/>
                      </a:lnTo>
                      <a:lnTo>
                        <a:pt x="238" y="25"/>
                      </a:lnTo>
                      <a:lnTo>
                        <a:pt x="275" y="36"/>
                      </a:lnTo>
                      <a:lnTo>
                        <a:pt x="311" y="47"/>
                      </a:lnTo>
                      <a:lnTo>
                        <a:pt x="346" y="58"/>
                      </a:lnTo>
                      <a:lnTo>
                        <a:pt x="380" y="70"/>
                      </a:lnTo>
                      <a:lnTo>
                        <a:pt x="405" y="90"/>
                      </a:lnTo>
                      <a:lnTo>
                        <a:pt x="405" y="90"/>
                      </a:lnTo>
                      <a:close/>
                    </a:path>
                  </a:pathLst>
                </a:custGeom>
                <a:solidFill>
                  <a:srgbClr val="CC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7538" name="Freeform 82"/>
                <p:cNvSpPr>
                  <a:spLocks/>
                </p:cNvSpPr>
                <p:nvPr/>
              </p:nvSpPr>
              <p:spPr bwMode="auto">
                <a:xfrm>
                  <a:off x="235" y="1575"/>
                  <a:ext cx="486" cy="153"/>
                </a:xfrm>
                <a:custGeom>
                  <a:avLst/>
                  <a:gdLst>
                    <a:gd name="T0" fmla="*/ 486 w 486"/>
                    <a:gd name="T1" fmla="*/ 33 h 153"/>
                    <a:gd name="T2" fmla="*/ 446 w 486"/>
                    <a:gd name="T3" fmla="*/ 50 h 153"/>
                    <a:gd name="T4" fmla="*/ 405 w 486"/>
                    <a:gd name="T5" fmla="*/ 65 h 153"/>
                    <a:gd name="T6" fmla="*/ 361 w 486"/>
                    <a:gd name="T7" fmla="*/ 79 h 153"/>
                    <a:gd name="T8" fmla="*/ 316 w 486"/>
                    <a:gd name="T9" fmla="*/ 90 h 153"/>
                    <a:gd name="T10" fmla="*/ 272 w 486"/>
                    <a:gd name="T11" fmla="*/ 102 h 153"/>
                    <a:gd name="T12" fmla="*/ 228 w 486"/>
                    <a:gd name="T13" fmla="*/ 113 h 153"/>
                    <a:gd name="T14" fmla="*/ 182 w 486"/>
                    <a:gd name="T15" fmla="*/ 122 h 153"/>
                    <a:gd name="T16" fmla="*/ 138 w 486"/>
                    <a:gd name="T17" fmla="*/ 132 h 153"/>
                    <a:gd name="T18" fmla="*/ 91 w 486"/>
                    <a:gd name="T19" fmla="*/ 143 h 153"/>
                    <a:gd name="T20" fmla="*/ 44 w 486"/>
                    <a:gd name="T21" fmla="*/ 153 h 153"/>
                    <a:gd name="T22" fmla="*/ 57 w 486"/>
                    <a:gd name="T23" fmla="*/ 148 h 153"/>
                    <a:gd name="T24" fmla="*/ 44 w 486"/>
                    <a:gd name="T25" fmla="*/ 147 h 153"/>
                    <a:gd name="T26" fmla="*/ 37 w 486"/>
                    <a:gd name="T27" fmla="*/ 145 h 153"/>
                    <a:gd name="T28" fmla="*/ 30 w 486"/>
                    <a:gd name="T29" fmla="*/ 140 h 153"/>
                    <a:gd name="T30" fmla="*/ 25 w 486"/>
                    <a:gd name="T31" fmla="*/ 135 h 153"/>
                    <a:gd name="T32" fmla="*/ 22 w 486"/>
                    <a:gd name="T33" fmla="*/ 129 h 153"/>
                    <a:gd name="T34" fmla="*/ 20 w 486"/>
                    <a:gd name="T35" fmla="*/ 123 h 153"/>
                    <a:gd name="T36" fmla="*/ 15 w 486"/>
                    <a:gd name="T37" fmla="*/ 116 h 153"/>
                    <a:gd name="T38" fmla="*/ 13 w 486"/>
                    <a:gd name="T39" fmla="*/ 110 h 153"/>
                    <a:gd name="T40" fmla="*/ 8 w 486"/>
                    <a:gd name="T41" fmla="*/ 104 h 153"/>
                    <a:gd name="T42" fmla="*/ 0 w 486"/>
                    <a:gd name="T43" fmla="*/ 98 h 153"/>
                    <a:gd name="T44" fmla="*/ 30 w 486"/>
                    <a:gd name="T45" fmla="*/ 81 h 153"/>
                    <a:gd name="T46" fmla="*/ 64 w 486"/>
                    <a:gd name="T47" fmla="*/ 66 h 153"/>
                    <a:gd name="T48" fmla="*/ 101 w 486"/>
                    <a:gd name="T49" fmla="*/ 54 h 153"/>
                    <a:gd name="T50" fmla="*/ 142 w 486"/>
                    <a:gd name="T51" fmla="*/ 43 h 153"/>
                    <a:gd name="T52" fmla="*/ 187 w 486"/>
                    <a:gd name="T53" fmla="*/ 34 h 153"/>
                    <a:gd name="T54" fmla="*/ 231 w 486"/>
                    <a:gd name="T55" fmla="*/ 26 h 153"/>
                    <a:gd name="T56" fmla="*/ 277 w 486"/>
                    <a:gd name="T57" fmla="*/ 19 h 153"/>
                    <a:gd name="T58" fmla="*/ 324 w 486"/>
                    <a:gd name="T59" fmla="*/ 12 h 153"/>
                    <a:gd name="T60" fmla="*/ 370 w 486"/>
                    <a:gd name="T61" fmla="*/ 7 h 153"/>
                    <a:gd name="T62" fmla="*/ 417 w 486"/>
                    <a:gd name="T63" fmla="*/ 1 h 153"/>
                    <a:gd name="T64" fmla="*/ 432 w 486"/>
                    <a:gd name="T65" fmla="*/ 0 h 153"/>
                    <a:gd name="T66" fmla="*/ 444 w 486"/>
                    <a:gd name="T67" fmla="*/ 1 h 153"/>
                    <a:gd name="T68" fmla="*/ 454 w 486"/>
                    <a:gd name="T69" fmla="*/ 4 h 153"/>
                    <a:gd name="T70" fmla="*/ 459 w 486"/>
                    <a:gd name="T71" fmla="*/ 8 h 153"/>
                    <a:gd name="T72" fmla="*/ 464 w 486"/>
                    <a:gd name="T73" fmla="*/ 12 h 153"/>
                    <a:gd name="T74" fmla="*/ 468 w 486"/>
                    <a:gd name="T75" fmla="*/ 17 h 153"/>
                    <a:gd name="T76" fmla="*/ 471 w 486"/>
                    <a:gd name="T77" fmla="*/ 22 h 153"/>
                    <a:gd name="T78" fmla="*/ 476 w 486"/>
                    <a:gd name="T79" fmla="*/ 26 h 153"/>
                    <a:gd name="T80" fmla="*/ 481 w 486"/>
                    <a:gd name="T81" fmla="*/ 31 h 153"/>
                    <a:gd name="T82" fmla="*/ 486 w 486"/>
                    <a:gd name="T83" fmla="*/ 33 h 153"/>
                    <a:gd name="T84" fmla="*/ 486 w 486"/>
                    <a:gd name="T85" fmla="*/ 33 h 1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486" h="153">
                      <a:moveTo>
                        <a:pt x="486" y="33"/>
                      </a:moveTo>
                      <a:lnTo>
                        <a:pt x="446" y="50"/>
                      </a:lnTo>
                      <a:lnTo>
                        <a:pt x="405" y="65"/>
                      </a:lnTo>
                      <a:lnTo>
                        <a:pt x="361" y="79"/>
                      </a:lnTo>
                      <a:lnTo>
                        <a:pt x="316" y="90"/>
                      </a:lnTo>
                      <a:lnTo>
                        <a:pt x="272" y="102"/>
                      </a:lnTo>
                      <a:lnTo>
                        <a:pt x="228" y="113"/>
                      </a:lnTo>
                      <a:lnTo>
                        <a:pt x="182" y="122"/>
                      </a:lnTo>
                      <a:lnTo>
                        <a:pt x="138" y="132"/>
                      </a:lnTo>
                      <a:lnTo>
                        <a:pt x="91" y="143"/>
                      </a:lnTo>
                      <a:lnTo>
                        <a:pt x="44" y="153"/>
                      </a:lnTo>
                      <a:lnTo>
                        <a:pt x="57" y="148"/>
                      </a:lnTo>
                      <a:lnTo>
                        <a:pt x="44" y="147"/>
                      </a:lnTo>
                      <a:lnTo>
                        <a:pt x="37" y="145"/>
                      </a:lnTo>
                      <a:lnTo>
                        <a:pt x="30" y="140"/>
                      </a:lnTo>
                      <a:lnTo>
                        <a:pt x="25" y="135"/>
                      </a:lnTo>
                      <a:lnTo>
                        <a:pt x="22" y="129"/>
                      </a:lnTo>
                      <a:lnTo>
                        <a:pt x="20" y="123"/>
                      </a:lnTo>
                      <a:lnTo>
                        <a:pt x="15" y="116"/>
                      </a:lnTo>
                      <a:lnTo>
                        <a:pt x="13" y="110"/>
                      </a:lnTo>
                      <a:lnTo>
                        <a:pt x="8" y="104"/>
                      </a:lnTo>
                      <a:lnTo>
                        <a:pt x="0" y="98"/>
                      </a:lnTo>
                      <a:lnTo>
                        <a:pt x="30" y="81"/>
                      </a:lnTo>
                      <a:lnTo>
                        <a:pt x="64" y="66"/>
                      </a:lnTo>
                      <a:lnTo>
                        <a:pt x="101" y="54"/>
                      </a:lnTo>
                      <a:lnTo>
                        <a:pt x="142" y="43"/>
                      </a:lnTo>
                      <a:lnTo>
                        <a:pt x="187" y="34"/>
                      </a:lnTo>
                      <a:lnTo>
                        <a:pt x="231" y="26"/>
                      </a:lnTo>
                      <a:lnTo>
                        <a:pt x="277" y="19"/>
                      </a:lnTo>
                      <a:lnTo>
                        <a:pt x="324" y="12"/>
                      </a:lnTo>
                      <a:lnTo>
                        <a:pt x="370" y="7"/>
                      </a:lnTo>
                      <a:lnTo>
                        <a:pt x="417" y="1"/>
                      </a:lnTo>
                      <a:lnTo>
                        <a:pt x="432" y="0"/>
                      </a:lnTo>
                      <a:lnTo>
                        <a:pt x="444" y="1"/>
                      </a:lnTo>
                      <a:lnTo>
                        <a:pt x="454" y="4"/>
                      </a:lnTo>
                      <a:lnTo>
                        <a:pt x="459" y="8"/>
                      </a:lnTo>
                      <a:lnTo>
                        <a:pt x="464" y="12"/>
                      </a:lnTo>
                      <a:lnTo>
                        <a:pt x="468" y="17"/>
                      </a:lnTo>
                      <a:lnTo>
                        <a:pt x="471" y="22"/>
                      </a:lnTo>
                      <a:lnTo>
                        <a:pt x="476" y="26"/>
                      </a:lnTo>
                      <a:lnTo>
                        <a:pt x="481" y="31"/>
                      </a:lnTo>
                      <a:lnTo>
                        <a:pt x="486" y="33"/>
                      </a:lnTo>
                      <a:lnTo>
                        <a:pt x="486" y="33"/>
                      </a:lnTo>
                      <a:close/>
                    </a:path>
                  </a:pathLst>
                </a:custGeom>
                <a:solidFill>
                  <a:srgbClr val="CC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7539" name="Freeform 83"/>
                <p:cNvSpPr>
                  <a:spLocks/>
                </p:cNvSpPr>
                <p:nvPr/>
              </p:nvSpPr>
              <p:spPr bwMode="auto">
                <a:xfrm>
                  <a:off x="5020" y="1621"/>
                  <a:ext cx="541" cy="161"/>
                </a:xfrm>
                <a:custGeom>
                  <a:avLst/>
                  <a:gdLst>
                    <a:gd name="T0" fmla="*/ 522 w 541"/>
                    <a:gd name="T1" fmla="*/ 99 h 161"/>
                    <a:gd name="T2" fmla="*/ 527 w 541"/>
                    <a:gd name="T3" fmla="*/ 104 h 161"/>
                    <a:gd name="T4" fmla="*/ 534 w 541"/>
                    <a:gd name="T5" fmla="*/ 109 h 161"/>
                    <a:gd name="T6" fmla="*/ 537 w 541"/>
                    <a:gd name="T7" fmla="*/ 115 h 161"/>
                    <a:gd name="T8" fmla="*/ 541 w 541"/>
                    <a:gd name="T9" fmla="*/ 120 h 161"/>
                    <a:gd name="T10" fmla="*/ 541 w 541"/>
                    <a:gd name="T11" fmla="*/ 125 h 161"/>
                    <a:gd name="T12" fmla="*/ 541 w 541"/>
                    <a:gd name="T13" fmla="*/ 131 h 161"/>
                    <a:gd name="T14" fmla="*/ 541 w 541"/>
                    <a:gd name="T15" fmla="*/ 137 h 161"/>
                    <a:gd name="T16" fmla="*/ 537 w 541"/>
                    <a:gd name="T17" fmla="*/ 141 h 161"/>
                    <a:gd name="T18" fmla="*/ 529 w 541"/>
                    <a:gd name="T19" fmla="*/ 147 h 161"/>
                    <a:gd name="T20" fmla="*/ 522 w 541"/>
                    <a:gd name="T21" fmla="*/ 152 h 161"/>
                    <a:gd name="T22" fmla="*/ 502 w 541"/>
                    <a:gd name="T23" fmla="*/ 161 h 161"/>
                    <a:gd name="T24" fmla="*/ 456 w 541"/>
                    <a:gd name="T25" fmla="*/ 144 h 161"/>
                    <a:gd name="T26" fmla="*/ 402 w 541"/>
                    <a:gd name="T27" fmla="*/ 130 h 161"/>
                    <a:gd name="T28" fmla="*/ 345 w 541"/>
                    <a:gd name="T29" fmla="*/ 118 h 161"/>
                    <a:gd name="T30" fmla="*/ 289 w 541"/>
                    <a:gd name="T31" fmla="*/ 109 h 161"/>
                    <a:gd name="T32" fmla="*/ 230 w 541"/>
                    <a:gd name="T33" fmla="*/ 99 h 161"/>
                    <a:gd name="T34" fmla="*/ 174 w 541"/>
                    <a:gd name="T35" fmla="*/ 89 h 161"/>
                    <a:gd name="T36" fmla="*/ 122 w 541"/>
                    <a:gd name="T37" fmla="*/ 77 h 161"/>
                    <a:gd name="T38" fmla="*/ 73 w 541"/>
                    <a:gd name="T39" fmla="*/ 61 h 161"/>
                    <a:gd name="T40" fmla="*/ 32 w 541"/>
                    <a:gd name="T41" fmla="*/ 42 h 161"/>
                    <a:gd name="T42" fmla="*/ 0 w 541"/>
                    <a:gd name="T43" fmla="*/ 17 h 161"/>
                    <a:gd name="T44" fmla="*/ 7 w 541"/>
                    <a:gd name="T45" fmla="*/ 9 h 161"/>
                    <a:gd name="T46" fmla="*/ 19 w 541"/>
                    <a:gd name="T47" fmla="*/ 3 h 161"/>
                    <a:gd name="T48" fmla="*/ 37 w 541"/>
                    <a:gd name="T49" fmla="*/ 1 h 161"/>
                    <a:gd name="T50" fmla="*/ 59 w 541"/>
                    <a:gd name="T51" fmla="*/ 0 h 161"/>
                    <a:gd name="T52" fmla="*/ 81 w 541"/>
                    <a:gd name="T53" fmla="*/ 0 h 161"/>
                    <a:gd name="T54" fmla="*/ 105 w 541"/>
                    <a:gd name="T55" fmla="*/ 2 h 161"/>
                    <a:gd name="T56" fmla="*/ 130 w 541"/>
                    <a:gd name="T57" fmla="*/ 4 h 161"/>
                    <a:gd name="T58" fmla="*/ 152 w 541"/>
                    <a:gd name="T59" fmla="*/ 6 h 161"/>
                    <a:gd name="T60" fmla="*/ 176 w 541"/>
                    <a:gd name="T61" fmla="*/ 10 h 161"/>
                    <a:gd name="T62" fmla="*/ 193 w 541"/>
                    <a:gd name="T63" fmla="*/ 11 h 161"/>
                    <a:gd name="T64" fmla="*/ 522 w 541"/>
                    <a:gd name="T65" fmla="*/ 99 h 161"/>
                    <a:gd name="T66" fmla="*/ 522 w 541"/>
                    <a:gd name="T67" fmla="*/ 99 h 16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541" h="161">
                      <a:moveTo>
                        <a:pt x="522" y="99"/>
                      </a:moveTo>
                      <a:lnTo>
                        <a:pt x="527" y="104"/>
                      </a:lnTo>
                      <a:lnTo>
                        <a:pt x="534" y="109"/>
                      </a:lnTo>
                      <a:lnTo>
                        <a:pt x="537" y="115"/>
                      </a:lnTo>
                      <a:lnTo>
                        <a:pt x="541" y="120"/>
                      </a:lnTo>
                      <a:lnTo>
                        <a:pt x="541" y="125"/>
                      </a:lnTo>
                      <a:lnTo>
                        <a:pt x="541" y="131"/>
                      </a:lnTo>
                      <a:lnTo>
                        <a:pt x="541" y="137"/>
                      </a:lnTo>
                      <a:lnTo>
                        <a:pt x="537" y="141"/>
                      </a:lnTo>
                      <a:lnTo>
                        <a:pt x="529" y="147"/>
                      </a:lnTo>
                      <a:lnTo>
                        <a:pt x="522" y="152"/>
                      </a:lnTo>
                      <a:lnTo>
                        <a:pt x="502" y="161"/>
                      </a:lnTo>
                      <a:lnTo>
                        <a:pt x="456" y="144"/>
                      </a:lnTo>
                      <a:lnTo>
                        <a:pt x="402" y="130"/>
                      </a:lnTo>
                      <a:lnTo>
                        <a:pt x="345" y="118"/>
                      </a:lnTo>
                      <a:lnTo>
                        <a:pt x="289" y="109"/>
                      </a:lnTo>
                      <a:lnTo>
                        <a:pt x="230" y="99"/>
                      </a:lnTo>
                      <a:lnTo>
                        <a:pt x="174" y="89"/>
                      </a:lnTo>
                      <a:lnTo>
                        <a:pt x="122" y="77"/>
                      </a:lnTo>
                      <a:lnTo>
                        <a:pt x="73" y="61"/>
                      </a:lnTo>
                      <a:lnTo>
                        <a:pt x="32" y="42"/>
                      </a:lnTo>
                      <a:lnTo>
                        <a:pt x="0" y="17"/>
                      </a:lnTo>
                      <a:lnTo>
                        <a:pt x="7" y="9"/>
                      </a:lnTo>
                      <a:lnTo>
                        <a:pt x="19" y="3"/>
                      </a:lnTo>
                      <a:lnTo>
                        <a:pt x="37" y="1"/>
                      </a:lnTo>
                      <a:lnTo>
                        <a:pt x="59" y="0"/>
                      </a:lnTo>
                      <a:lnTo>
                        <a:pt x="81" y="0"/>
                      </a:lnTo>
                      <a:lnTo>
                        <a:pt x="105" y="2"/>
                      </a:lnTo>
                      <a:lnTo>
                        <a:pt x="130" y="4"/>
                      </a:lnTo>
                      <a:lnTo>
                        <a:pt x="152" y="6"/>
                      </a:lnTo>
                      <a:lnTo>
                        <a:pt x="176" y="10"/>
                      </a:lnTo>
                      <a:lnTo>
                        <a:pt x="193" y="11"/>
                      </a:lnTo>
                      <a:lnTo>
                        <a:pt x="522" y="99"/>
                      </a:lnTo>
                      <a:lnTo>
                        <a:pt x="522" y="99"/>
                      </a:lnTo>
                      <a:close/>
                    </a:path>
                  </a:pathLst>
                </a:custGeom>
                <a:solidFill>
                  <a:srgbClr val="CC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7540" name="Freeform 84"/>
                <p:cNvSpPr>
                  <a:spLocks/>
                </p:cNvSpPr>
                <p:nvPr/>
              </p:nvSpPr>
              <p:spPr bwMode="auto">
                <a:xfrm>
                  <a:off x="221" y="1694"/>
                  <a:ext cx="573" cy="120"/>
                </a:xfrm>
                <a:custGeom>
                  <a:avLst/>
                  <a:gdLst>
                    <a:gd name="T0" fmla="*/ 573 w 573"/>
                    <a:gd name="T1" fmla="*/ 5 h 120"/>
                    <a:gd name="T2" fmla="*/ 573 w 573"/>
                    <a:gd name="T3" fmla="*/ 16 h 120"/>
                    <a:gd name="T4" fmla="*/ 566 w 573"/>
                    <a:gd name="T5" fmla="*/ 24 h 120"/>
                    <a:gd name="T6" fmla="*/ 554 w 573"/>
                    <a:gd name="T7" fmla="*/ 32 h 120"/>
                    <a:gd name="T8" fmla="*/ 536 w 573"/>
                    <a:gd name="T9" fmla="*/ 39 h 120"/>
                    <a:gd name="T10" fmla="*/ 517 w 573"/>
                    <a:gd name="T11" fmla="*/ 44 h 120"/>
                    <a:gd name="T12" fmla="*/ 497 w 573"/>
                    <a:gd name="T13" fmla="*/ 51 h 120"/>
                    <a:gd name="T14" fmla="*/ 478 w 573"/>
                    <a:gd name="T15" fmla="*/ 57 h 120"/>
                    <a:gd name="T16" fmla="*/ 458 w 573"/>
                    <a:gd name="T17" fmla="*/ 64 h 120"/>
                    <a:gd name="T18" fmla="*/ 443 w 573"/>
                    <a:gd name="T19" fmla="*/ 71 h 120"/>
                    <a:gd name="T20" fmla="*/ 431 w 573"/>
                    <a:gd name="T21" fmla="*/ 79 h 120"/>
                    <a:gd name="T22" fmla="*/ 389 w 573"/>
                    <a:gd name="T23" fmla="*/ 80 h 120"/>
                    <a:gd name="T24" fmla="*/ 345 w 573"/>
                    <a:gd name="T25" fmla="*/ 82 h 120"/>
                    <a:gd name="T26" fmla="*/ 301 w 573"/>
                    <a:gd name="T27" fmla="*/ 84 h 120"/>
                    <a:gd name="T28" fmla="*/ 257 w 573"/>
                    <a:gd name="T29" fmla="*/ 88 h 120"/>
                    <a:gd name="T30" fmla="*/ 213 w 573"/>
                    <a:gd name="T31" fmla="*/ 92 h 120"/>
                    <a:gd name="T32" fmla="*/ 169 w 573"/>
                    <a:gd name="T33" fmla="*/ 97 h 120"/>
                    <a:gd name="T34" fmla="*/ 127 w 573"/>
                    <a:gd name="T35" fmla="*/ 101 h 120"/>
                    <a:gd name="T36" fmla="*/ 85 w 573"/>
                    <a:gd name="T37" fmla="*/ 107 h 120"/>
                    <a:gd name="T38" fmla="*/ 46 w 573"/>
                    <a:gd name="T39" fmla="*/ 114 h 120"/>
                    <a:gd name="T40" fmla="*/ 7 w 573"/>
                    <a:gd name="T41" fmla="*/ 120 h 120"/>
                    <a:gd name="T42" fmla="*/ 2 w 573"/>
                    <a:gd name="T43" fmla="*/ 115 h 120"/>
                    <a:gd name="T44" fmla="*/ 0 w 573"/>
                    <a:gd name="T45" fmla="*/ 109 h 120"/>
                    <a:gd name="T46" fmla="*/ 0 w 573"/>
                    <a:gd name="T47" fmla="*/ 105 h 120"/>
                    <a:gd name="T48" fmla="*/ 2 w 573"/>
                    <a:gd name="T49" fmla="*/ 99 h 120"/>
                    <a:gd name="T50" fmla="*/ 4 w 573"/>
                    <a:gd name="T51" fmla="*/ 95 h 120"/>
                    <a:gd name="T52" fmla="*/ 9 w 573"/>
                    <a:gd name="T53" fmla="*/ 89 h 120"/>
                    <a:gd name="T54" fmla="*/ 14 w 573"/>
                    <a:gd name="T55" fmla="*/ 84 h 120"/>
                    <a:gd name="T56" fmla="*/ 19 w 573"/>
                    <a:gd name="T57" fmla="*/ 80 h 120"/>
                    <a:gd name="T58" fmla="*/ 27 w 573"/>
                    <a:gd name="T59" fmla="*/ 75 h 120"/>
                    <a:gd name="T60" fmla="*/ 34 w 573"/>
                    <a:gd name="T61" fmla="*/ 71 h 120"/>
                    <a:gd name="T62" fmla="*/ 80 w 573"/>
                    <a:gd name="T63" fmla="*/ 55 h 120"/>
                    <a:gd name="T64" fmla="*/ 130 w 573"/>
                    <a:gd name="T65" fmla="*/ 41 h 120"/>
                    <a:gd name="T66" fmla="*/ 179 w 573"/>
                    <a:gd name="T67" fmla="*/ 28 h 120"/>
                    <a:gd name="T68" fmla="*/ 232 w 573"/>
                    <a:gd name="T69" fmla="*/ 18 h 120"/>
                    <a:gd name="T70" fmla="*/ 284 w 573"/>
                    <a:gd name="T71" fmla="*/ 10 h 120"/>
                    <a:gd name="T72" fmla="*/ 340 w 573"/>
                    <a:gd name="T73" fmla="*/ 4 h 120"/>
                    <a:gd name="T74" fmla="*/ 397 w 573"/>
                    <a:gd name="T75" fmla="*/ 1 h 120"/>
                    <a:gd name="T76" fmla="*/ 453 w 573"/>
                    <a:gd name="T77" fmla="*/ 0 h 120"/>
                    <a:gd name="T78" fmla="*/ 514 w 573"/>
                    <a:gd name="T79" fmla="*/ 1 h 120"/>
                    <a:gd name="T80" fmla="*/ 573 w 573"/>
                    <a:gd name="T81" fmla="*/ 5 h 120"/>
                    <a:gd name="T82" fmla="*/ 573 w 573"/>
                    <a:gd name="T83" fmla="*/ 5 h 1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573" h="120">
                      <a:moveTo>
                        <a:pt x="573" y="5"/>
                      </a:moveTo>
                      <a:lnTo>
                        <a:pt x="573" y="16"/>
                      </a:lnTo>
                      <a:lnTo>
                        <a:pt x="566" y="24"/>
                      </a:lnTo>
                      <a:lnTo>
                        <a:pt x="554" y="32"/>
                      </a:lnTo>
                      <a:lnTo>
                        <a:pt x="536" y="39"/>
                      </a:lnTo>
                      <a:lnTo>
                        <a:pt x="517" y="44"/>
                      </a:lnTo>
                      <a:lnTo>
                        <a:pt x="497" y="51"/>
                      </a:lnTo>
                      <a:lnTo>
                        <a:pt x="478" y="57"/>
                      </a:lnTo>
                      <a:lnTo>
                        <a:pt x="458" y="64"/>
                      </a:lnTo>
                      <a:lnTo>
                        <a:pt x="443" y="71"/>
                      </a:lnTo>
                      <a:lnTo>
                        <a:pt x="431" y="79"/>
                      </a:lnTo>
                      <a:lnTo>
                        <a:pt x="389" y="80"/>
                      </a:lnTo>
                      <a:lnTo>
                        <a:pt x="345" y="82"/>
                      </a:lnTo>
                      <a:lnTo>
                        <a:pt x="301" y="84"/>
                      </a:lnTo>
                      <a:lnTo>
                        <a:pt x="257" y="88"/>
                      </a:lnTo>
                      <a:lnTo>
                        <a:pt x="213" y="92"/>
                      </a:lnTo>
                      <a:lnTo>
                        <a:pt x="169" y="97"/>
                      </a:lnTo>
                      <a:lnTo>
                        <a:pt x="127" y="101"/>
                      </a:lnTo>
                      <a:lnTo>
                        <a:pt x="85" y="107"/>
                      </a:lnTo>
                      <a:lnTo>
                        <a:pt x="46" y="114"/>
                      </a:lnTo>
                      <a:lnTo>
                        <a:pt x="7" y="120"/>
                      </a:lnTo>
                      <a:lnTo>
                        <a:pt x="2" y="115"/>
                      </a:lnTo>
                      <a:lnTo>
                        <a:pt x="0" y="109"/>
                      </a:lnTo>
                      <a:lnTo>
                        <a:pt x="0" y="105"/>
                      </a:lnTo>
                      <a:lnTo>
                        <a:pt x="2" y="99"/>
                      </a:lnTo>
                      <a:lnTo>
                        <a:pt x="4" y="95"/>
                      </a:lnTo>
                      <a:lnTo>
                        <a:pt x="9" y="89"/>
                      </a:lnTo>
                      <a:lnTo>
                        <a:pt x="14" y="84"/>
                      </a:lnTo>
                      <a:lnTo>
                        <a:pt x="19" y="80"/>
                      </a:lnTo>
                      <a:lnTo>
                        <a:pt x="27" y="75"/>
                      </a:lnTo>
                      <a:lnTo>
                        <a:pt x="34" y="71"/>
                      </a:lnTo>
                      <a:lnTo>
                        <a:pt x="80" y="55"/>
                      </a:lnTo>
                      <a:lnTo>
                        <a:pt x="130" y="41"/>
                      </a:lnTo>
                      <a:lnTo>
                        <a:pt x="179" y="28"/>
                      </a:lnTo>
                      <a:lnTo>
                        <a:pt x="232" y="18"/>
                      </a:lnTo>
                      <a:lnTo>
                        <a:pt x="284" y="10"/>
                      </a:lnTo>
                      <a:lnTo>
                        <a:pt x="340" y="4"/>
                      </a:lnTo>
                      <a:lnTo>
                        <a:pt x="397" y="1"/>
                      </a:lnTo>
                      <a:lnTo>
                        <a:pt x="453" y="0"/>
                      </a:lnTo>
                      <a:lnTo>
                        <a:pt x="514" y="1"/>
                      </a:lnTo>
                      <a:lnTo>
                        <a:pt x="573" y="5"/>
                      </a:lnTo>
                      <a:lnTo>
                        <a:pt x="573" y="5"/>
                      </a:lnTo>
                      <a:close/>
                    </a:path>
                  </a:pathLst>
                </a:custGeom>
                <a:solidFill>
                  <a:srgbClr val="CC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7541" name="Freeform 85"/>
                <p:cNvSpPr>
                  <a:spLocks/>
                </p:cNvSpPr>
                <p:nvPr/>
              </p:nvSpPr>
              <p:spPr bwMode="auto">
                <a:xfrm>
                  <a:off x="4954" y="1711"/>
                  <a:ext cx="563" cy="177"/>
                </a:xfrm>
                <a:custGeom>
                  <a:avLst/>
                  <a:gdLst>
                    <a:gd name="T0" fmla="*/ 561 w 563"/>
                    <a:gd name="T1" fmla="*/ 95 h 177"/>
                    <a:gd name="T2" fmla="*/ 563 w 563"/>
                    <a:gd name="T3" fmla="*/ 107 h 177"/>
                    <a:gd name="T4" fmla="*/ 561 w 563"/>
                    <a:gd name="T5" fmla="*/ 118 h 177"/>
                    <a:gd name="T6" fmla="*/ 554 w 563"/>
                    <a:gd name="T7" fmla="*/ 128 h 177"/>
                    <a:gd name="T8" fmla="*/ 544 w 563"/>
                    <a:gd name="T9" fmla="*/ 138 h 177"/>
                    <a:gd name="T10" fmla="*/ 531 w 563"/>
                    <a:gd name="T11" fmla="*/ 146 h 177"/>
                    <a:gd name="T12" fmla="*/ 514 w 563"/>
                    <a:gd name="T13" fmla="*/ 154 h 177"/>
                    <a:gd name="T14" fmla="*/ 497 w 563"/>
                    <a:gd name="T15" fmla="*/ 160 h 177"/>
                    <a:gd name="T16" fmla="*/ 478 w 563"/>
                    <a:gd name="T17" fmla="*/ 167 h 177"/>
                    <a:gd name="T18" fmla="*/ 458 w 563"/>
                    <a:gd name="T19" fmla="*/ 172 h 177"/>
                    <a:gd name="T20" fmla="*/ 436 w 563"/>
                    <a:gd name="T21" fmla="*/ 177 h 177"/>
                    <a:gd name="T22" fmla="*/ 436 w 563"/>
                    <a:gd name="T23" fmla="*/ 144 h 177"/>
                    <a:gd name="T24" fmla="*/ 392 w 563"/>
                    <a:gd name="T25" fmla="*/ 135 h 177"/>
                    <a:gd name="T26" fmla="*/ 348 w 563"/>
                    <a:gd name="T27" fmla="*/ 123 h 177"/>
                    <a:gd name="T28" fmla="*/ 304 w 563"/>
                    <a:gd name="T29" fmla="*/ 112 h 177"/>
                    <a:gd name="T30" fmla="*/ 259 w 563"/>
                    <a:gd name="T31" fmla="*/ 99 h 177"/>
                    <a:gd name="T32" fmla="*/ 215 w 563"/>
                    <a:gd name="T33" fmla="*/ 87 h 177"/>
                    <a:gd name="T34" fmla="*/ 171 w 563"/>
                    <a:gd name="T35" fmla="*/ 73 h 177"/>
                    <a:gd name="T36" fmla="*/ 127 w 563"/>
                    <a:gd name="T37" fmla="*/ 60 h 177"/>
                    <a:gd name="T38" fmla="*/ 85 w 563"/>
                    <a:gd name="T39" fmla="*/ 49 h 177"/>
                    <a:gd name="T40" fmla="*/ 44 w 563"/>
                    <a:gd name="T41" fmla="*/ 39 h 177"/>
                    <a:gd name="T42" fmla="*/ 2 w 563"/>
                    <a:gd name="T43" fmla="*/ 30 h 177"/>
                    <a:gd name="T44" fmla="*/ 0 w 563"/>
                    <a:gd name="T45" fmla="*/ 24 h 177"/>
                    <a:gd name="T46" fmla="*/ 0 w 563"/>
                    <a:gd name="T47" fmla="*/ 19 h 177"/>
                    <a:gd name="T48" fmla="*/ 2 w 563"/>
                    <a:gd name="T49" fmla="*/ 16 h 177"/>
                    <a:gd name="T50" fmla="*/ 7 w 563"/>
                    <a:gd name="T51" fmla="*/ 12 h 177"/>
                    <a:gd name="T52" fmla="*/ 12 w 563"/>
                    <a:gd name="T53" fmla="*/ 10 h 177"/>
                    <a:gd name="T54" fmla="*/ 19 w 563"/>
                    <a:gd name="T55" fmla="*/ 8 h 177"/>
                    <a:gd name="T56" fmla="*/ 27 w 563"/>
                    <a:gd name="T57" fmla="*/ 7 h 177"/>
                    <a:gd name="T58" fmla="*/ 34 w 563"/>
                    <a:gd name="T59" fmla="*/ 4 h 177"/>
                    <a:gd name="T60" fmla="*/ 41 w 563"/>
                    <a:gd name="T61" fmla="*/ 2 h 177"/>
                    <a:gd name="T62" fmla="*/ 46 w 563"/>
                    <a:gd name="T63" fmla="*/ 0 h 177"/>
                    <a:gd name="T64" fmla="*/ 103 w 563"/>
                    <a:gd name="T65" fmla="*/ 4 h 177"/>
                    <a:gd name="T66" fmla="*/ 159 w 563"/>
                    <a:gd name="T67" fmla="*/ 9 h 177"/>
                    <a:gd name="T68" fmla="*/ 215 w 563"/>
                    <a:gd name="T69" fmla="*/ 15 h 177"/>
                    <a:gd name="T70" fmla="*/ 272 w 563"/>
                    <a:gd name="T71" fmla="*/ 22 h 177"/>
                    <a:gd name="T72" fmla="*/ 326 w 563"/>
                    <a:gd name="T73" fmla="*/ 30 h 177"/>
                    <a:gd name="T74" fmla="*/ 377 w 563"/>
                    <a:gd name="T75" fmla="*/ 39 h 177"/>
                    <a:gd name="T76" fmla="*/ 429 w 563"/>
                    <a:gd name="T77" fmla="*/ 50 h 177"/>
                    <a:gd name="T78" fmla="*/ 475 w 563"/>
                    <a:gd name="T79" fmla="*/ 63 h 177"/>
                    <a:gd name="T80" fmla="*/ 519 w 563"/>
                    <a:gd name="T81" fmla="*/ 78 h 177"/>
                    <a:gd name="T82" fmla="*/ 561 w 563"/>
                    <a:gd name="T83" fmla="*/ 95 h 177"/>
                    <a:gd name="T84" fmla="*/ 561 w 563"/>
                    <a:gd name="T85" fmla="*/ 95 h 1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563" h="177">
                      <a:moveTo>
                        <a:pt x="561" y="95"/>
                      </a:moveTo>
                      <a:lnTo>
                        <a:pt x="563" y="107"/>
                      </a:lnTo>
                      <a:lnTo>
                        <a:pt x="561" y="118"/>
                      </a:lnTo>
                      <a:lnTo>
                        <a:pt x="554" y="128"/>
                      </a:lnTo>
                      <a:lnTo>
                        <a:pt x="544" y="138"/>
                      </a:lnTo>
                      <a:lnTo>
                        <a:pt x="531" y="146"/>
                      </a:lnTo>
                      <a:lnTo>
                        <a:pt x="514" y="154"/>
                      </a:lnTo>
                      <a:lnTo>
                        <a:pt x="497" y="160"/>
                      </a:lnTo>
                      <a:lnTo>
                        <a:pt x="478" y="167"/>
                      </a:lnTo>
                      <a:lnTo>
                        <a:pt x="458" y="172"/>
                      </a:lnTo>
                      <a:lnTo>
                        <a:pt x="436" y="177"/>
                      </a:lnTo>
                      <a:lnTo>
                        <a:pt x="436" y="144"/>
                      </a:lnTo>
                      <a:lnTo>
                        <a:pt x="392" y="135"/>
                      </a:lnTo>
                      <a:lnTo>
                        <a:pt x="348" y="123"/>
                      </a:lnTo>
                      <a:lnTo>
                        <a:pt x="304" y="112"/>
                      </a:lnTo>
                      <a:lnTo>
                        <a:pt x="259" y="99"/>
                      </a:lnTo>
                      <a:lnTo>
                        <a:pt x="215" y="87"/>
                      </a:lnTo>
                      <a:lnTo>
                        <a:pt x="171" y="73"/>
                      </a:lnTo>
                      <a:lnTo>
                        <a:pt x="127" y="60"/>
                      </a:lnTo>
                      <a:lnTo>
                        <a:pt x="85" y="49"/>
                      </a:lnTo>
                      <a:lnTo>
                        <a:pt x="44" y="39"/>
                      </a:lnTo>
                      <a:lnTo>
                        <a:pt x="2" y="30"/>
                      </a:lnTo>
                      <a:lnTo>
                        <a:pt x="0" y="24"/>
                      </a:lnTo>
                      <a:lnTo>
                        <a:pt x="0" y="19"/>
                      </a:lnTo>
                      <a:lnTo>
                        <a:pt x="2" y="16"/>
                      </a:lnTo>
                      <a:lnTo>
                        <a:pt x="7" y="12"/>
                      </a:lnTo>
                      <a:lnTo>
                        <a:pt x="12" y="10"/>
                      </a:lnTo>
                      <a:lnTo>
                        <a:pt x="19" y="8"/>
                      </a:lnTo>
                      <a:lnTo>
                        <a:pt x="27" y="7"/>
                      </a:lnTo>
                      <a:lnTo>
                        <a:pt x="34" y="4"/>
                      </a:lnTo>
                      <a:lnTo>
                        <a:pt x="41" y="2"/>
                      </a:lnTo>
                      <a:lnTo>
                        <a:pt x="46" y="0"/>
                      </a:lnTo>
                      <a:lnTo>
                        <a:pt x="103" y="4"/>
                      </a:lnTo>
                      <a:lnTo>
                        <a:pt x="159" y="9"/>
                      </a:lnTo>
                      <a:lnTo>
                        <a:pt x="215" y="15"/>
                      </a:lnTo>
                      <a:lnTo>
                        <a:pt x="272" y="22"/>
                      </a:lnTo>
                      <a:lnTo>
                        <a:pt x="326" y="30"/>
                      </a:lnTo>
                      <a:lnTo>
                        <a:pt x="377" y="39"/>
                      </a:lnTo>
                      <a:lnTo>
                        <a:pt x="429" y="50"/>
                      </a:lnTo>
                      <a:lnTo>
                        <a:pt x="475" y="63"/>
                      </a:lnTo>
                      <a:lnTo>
                        <a:pt x="519" y="78"/>
                      </a:lnTo>
                      <a:lnTo>
                        <a:pt x="561" y="95"/>
                      </a:lnTo>
                      <a:lnTo>
                        <a:pt x="561" y="95"/>
                      </a:lnTo>
                      <a:close/>
                    </a:path>
                  </a:pathLst>
                </a:custGeom>
                <a:solidFill>
                  <a:srgbClr val="CC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7542" name="Freeform 86"/>
                <p:cNvSpPr>
                  <a:spLocks/>
                </p:cNvSpPr>
                <p:nvPr/>
              </p:nvSpPr>
              <p:spPr bwMode="auto">
                <a:xfrm>
                  <a:off x="211" y="1792"/>
                  <a:ext cx="554" cy="137"/>
                </a:xfrm>
                <a:custGeom>
                  <a:avLst/>
                  <a:gdLst>
                    <a:gd name="T0" fmla="*/ 554 w 554"/>
                    <a:gd name="T1" fmla="*/ 22 h 137"/>
                    <a:gd name="T2" fmla="*/ 546 w 554"/>
                    <a:gd name="T3" fmla="*/ 42 h 137"/>
                    <a:gd name="T4" fmla="*/ 512 w 554"/>
                    <a:gd name="T5" fmla="*/ 53 h 137"/>
                    <a:gd name="T6" fmla="*/ 473 w 554"/>
                    <a:gd name="T7" fmla="*/ 61 h 137"/>
                    <a:gd name="T8" fmla="*/ 434 w 554"/>
                    <a:gd name="T9" fmla="*/ 67 h 137"/>
                    <a:gd name="T10" fmla="*/ 392 w 554"/>
                    <a:gd name="T11" fmla="*/ 73 h 137"/>
                    <a:gd name="T12" fmla="*/ 350 w 554"/>
                    <a:gd name="T13" fmla="*/ 79 h 137"/>
                    <a:gd name="T14" fmla="*/ 311 w 554"/>
                    <a:gd name="T15" fmla="*/ 83 h 137"/>
                    <a:gd name="T16" fmla="*/ 272 w 554"/>
                    <a:gd name="T17" fmla="*/ 90 h 137"/>
                    <a:gd name="T18" fmla="*/ 235 w 554"/>
                    <a:gd name="T19" fmla="*/ 98 h 137"/>
                    <a:gd name="T20" fmla="*/ 201 w 554"/>
                    <a:gd name="T21" fmla="*/ 109 h 137"/>
                    <a:gd name="T22" fmla="*/ 169 w 554"/>
                    <a:gd name="T23" fmla="*/ 121 h 137"/>
                    <a:gd name="T24" fmla="*/ 54 w 554"/>
                    <a:gd name="T25" fmla="*/ 137 h 137"/>
                    <a:gd name="T26" fmla="*/ 49 w 554"/>
                    <a:gd name="T27" fmla="*/ 129 h 137"/>
                    <a:gd name="T28" fmla="*/ 41 w 554"/>
                    <a:gd name="T29" fmla="*/ 120 h 137"/>
                    <a:gd name="T30" fmla="*/ 34 w 554"/>
                    <a:gd name="T31" fmla="*/ 112 h 137"/>
                    <a:gd name="T32" fmla="*/ 27 w 554"/>
                    <a:gd name="T33" fmla="*/ 104 h 137"/>
                    <a:gd name="T34" fmla="*/ 19 w 554"/>
                    <a:gd name="T35" fmla="*/ 96 h 137"/>
                    <a:gd name="T36" fmla="*/ 12 w 554"/>
                    <a:gd name="T37" fmla="*/ 87 h 137"/>
                    <a:gd name="T38" fmla="*/ 7 w 554"/>
                    <a:gd name="T39" fmla="*/ 78 h 137"/>
                    <a:gd name="T40" fmla="*/ 2 w 554"/>
                    <a:gd name="T41" fmla="*/ 70 h 137"/>
                    <a:gd name="T42" fmla="*/ 0 w 554"/>
                    <a:gd name="T43" fmla="*/ 61 h 137"/>
                    <a:gd name="T44" fmla="*/ 0 w 554"/>
                    <a:gd name="T45" fmla="*/ 51 h 137"/>
                    <a:gd name="T46" fmla="*/ 49 w 554"/>
                    <a:gd name="T47" fmla="*/ 40 h 137"/>
                    <a:gd name="T48" fmla="*/ 98 w 554"/>
                    <a:gd name="T49" fmla="*/ 30 h 137"/>
                    <a:gd name="T50" fmla="*/ 147 w 554"/>
                    <a:gd name="T51" fmla="*/ 21 h 137"/>
                    <a:gd name="T52" fmla="*/ 193 w 554"/>
                    <a:gd name="T53" fmla="*/ 14 h 137"/>
                    <a:gd name="T54" fmla="*/ 245 w 554"/>
                    <a:gd name="T55" fmla="*/ 8 h 137"/>
                    <a:gd name="T56" fmla="*/ 294 w 554"/>
                    <a:gd name="T57" fmla="*/ 3 h 137"/>
                    <a:gd name="T58" fmla="*/ 348 w 554"/>
                    <a:gd name="T59" fmla="*/ 1 h 137"/>
                    <a:gd name="T60" fmla="*/ 402 w 554"/>
                    <a:gd name="T61" fmla="*/ 0 h 137"/>
                    <a:gd name="T62" fmla="*/ 461 w 554"/>
                    <a:gd name="T63" fmla="*/ 0 h 137"/>
                    <a:gd name="T64" fmla="*/ 522 w 554"/>
                    <a:gd name="T65" fmla="*/ 1 h 137"/>
                    <a:gd name="T66" fmla="*/ 554 w 554"/>
                    <a:gd name="T67" fmla="*/ 22 h 137"/>
                    <a:gd name="T68" fmla="*/ 554 w 554"/>
                    <a:gd name="T69" fmla="*/ 22 h 1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554" h="137">
                      <a:moveTo>
                        <a:pt x="554" y="22"/>
                      </a:moveTo>
                      <a:lnTo>
                        <a:pt x="546" y="42"/>
                      </a:lnTo>
                      <a:lnTo>
                        <a:pt x="512" y="53"/>
                      </a:lnTo>
                      <a:lnTo>
                        <a:pt x="473" y="61"/>
                      </a:lnTo>
                      <a:lnTo>
                        <a:pt x="434" y="67"/>
                      </a:lnTo>
                      <a:lnTo>
                        <a:pt x="392" y="73"/>
                      </a:lnTo>
                      <a:lnTo>
                        <a:pt x="350" y="79"/>
                      </a:lnTo>
                      <a:lnTo>
                        <a:pt x="311" y="83"/>
                      </a:lnTo>
                      <a:lnTo>
                        <a:pt x="272" y="90"/>
                      </a:lnTo>
                      <a:lnTo>
                        <a:pt x="235" y="98"/>
                      </a:lnTo>
                      <a:lnTo>
                        <a:pt x="201" y="109"/>
                      </a:lnTo>
                      <a:lnTo>
                        <a:pt x="169" y="121"/>
                      </a:lnTo>
                      <a:lnTo>
                        <a:pt x="54" y="137"/>
                      </a:lnTo>
                      <a:lnTo>
                        <a:pt x="49" y="129"/>
                      </a:lnTo>
                      <a:lnTo>
                        <a:pt x="41" y="120"/>
                      </a:lnTo>
                      <a:lnTo>
                        <a:pt x="34" y="112"/>
                      </a:lnTo>
                      <a:lnTo>
                        <a:pt x="27" y="104"/>
                      </a:lnTo>
                      <a:lnTo>
                        <a:pt x="19" y="96"/>
                      </a:lnTo>
                      <a:lnTo>
                        <a:pt x="12" y="87"/>
                      </a:lnTo>
                      <a:lnTo>
                        <a:pt x="7" y="78"/>
                      </a:lnTo>
                      <a:lnTo>
                        <a:pt x="2" y="70"/>
                      </a:lnTo>
                      <a:lnTo>
                        <a:pt x="0" y="61"/>
                      </a:lnTo>
                      <a:lnTo>
                        <a:pt x="0" y="51"/>
                      </a:lnTo>
                      <a:lnTo>
                        <a:pt x="49" y="40"/>
                      </a:lnTo>
                      <a:lnTo>
                        <a:pt x="98" y="30"/>
                      </a:lnTo>
                      <a:lnTo>
                        <a:pt x="147" y="21"/>
                      </a:lnTo>
                      <a:lnTo>
                        <a:pt x="193" y="14"/>
                      </a:lnTo>
                      <a:lnTo>
                        <a:pt x="245" y="8"/>
                      </a:lnTo>
                      <a:lnTo>
                        <a:pt x="294" y="3"/>
                      </a:lnTo>
                      <a:lnTo>
                        <a:pt x="348" y="1"/>
                      </a:lnTo>
                      <a:lnTo>
                        <a:pt x="402" y="0"/>
                      </a:lnTo>
                      <a:lnTo>
                        <a:pt x="461" y="0"/>
                      </a:lnTo>
                      <a:lnTo>
                        <a:pt x="522" y="1"/>
                      </a:lnTo>
                      <a:lnTo>
                        <a:pt x="554" y="22"/>
                      </a:lnTo>
                      <a:lnTo>
                        <a:pt x="554" y="22"/>
                      </a:lnTo>
                      <a:close/>
                    </a:path>
                  </a:pathLst>
                </a:custGeom>
                <a:solidFill>
                  <a:srgbClr val="CC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7543" name="Freeform 87"/>
                <p:cNvSpPr>
                  <a:spLocks/>
                </p:cNvSpPr>
                <p:nvPr/>
              </p:nvSpPr>
              <p:spPr bwMode="auto">
                <a:xfrm>
                  <a:off x="5044" y="1851"/>
                  <a:ext cx="397" cy="127"/>
                </a:xfrm>
                <a:custGeom>
                  <a:avLst/>
                  <a:gdLst>
                    <a:gd name="T0" fmla="*/ 397 w 397"/>
                    <a:gd name="T1" fmla="*/ 75 h 127"/>
                    <a:gd name="T2" fmla="*/ 397 w 397"/>
                    <a:gd name="T3" fmla="*/ 80 h 127"/>
                    <a:gd name="T4" fmla="*/ 392 w 397"/>
                    <a:gd name="T5" fmla="*/ 87 h 127"/>
                    <a:gd name="T6" fmla="*/ 390 w 397"/>
                    <a:gd name="T7" fmla="*/ 94 h 127"/>
                    <a:gd name="T8" fmla="*/ 383 w 397"/>
                    <a:gd name="T9" fmla="*/ 100 h 127"/>
                    <a:gd name="T10" fmla="*/ 378 w 397"/>
                    <a:gd name="T11" fmla="*/ 107 h 127"/>
                    <a:gd name="T12" fmla="*/ 370 w 397"/>
                    <a:gd name="T13" fmla="*/ 112 h 127"/>
                    <a:gd name="T14" fmla="*/ 361 w 397"/>
                    <a:gd name="T15" fmla="*/ 117 h 127"/>
                    <a:gd name="T16" fmla="*/ 351 w 397"/>
                    <a:gd name="T17" fmla="*/ 122 h 127"/>
                    <a:gd name="T18" fmla="*/ 341 w 397"/>
                    <a:gd name="T19" fmla="*/ 125 h 127"/>
                    <a:gd name="T20" fmla="*/ 329 w 397"/>
                    <a:gd name="T21" fmla="*/ 127 h 127"/>
                    <a:gd name="T22" fmla="*/ 297 w 397"/>
                    <a:gd name="T23" fmla="*/ 118 h 127"/>
                    <a:gd name="T24" fmla="*/ 263 w 397"/>
                    <a:gd name="T25" fmla="*/ 110 h 127"/>
                    <a:gd name="T26" fmla="*/ 228 w 397"/>
                    <a:gd name="T27" fmla="*/ 102 h 127"/>
                    <a:gd name="T28" fmla="*/ 191 w 397"/>
                    <a:gd name="T29" fmla="*/ 95 h 127"/>
                    <a:gd name="T30" fmla="*/ 157 w 397"/>
                    <a:gd name="T31" fmla="*/ 87 h 127"/>
                    <a:gd name="T32" fmla="*/ 123 w 397"/>
                    <a:gd name="T33" fmla="*/ 79 h 127"/>
                    <a:gd name="T34" fmla="*/ 91 w 397"/>
                    <a:gd name="T35" fmla="*/ 71 h 127"/>
                    <a:gd name="T36" fmla="*/ 59 w 397"/>
                    <a:gd name="T37" fmla="*/ 61 h 127"/>
                    <a:gd name="T38" fmla="*/ 30 w 397"/>
                    <a:gd name="T39" fmla="*/ 51 h 127"/>
                    <a:gd name="T40" fmla="*/ 0 w 397"/>
                    <a:gd name="T41" fmla="*/ 37 h 127"/>
                    <a:gd name="T42" fmla="*/ 5 w 397"/>
                    <a:gd name="T43" fmla="*/ 30 h 127"/>
                    <a:gd name="T44" fmla="*/ 10 w 397"/>
                    <a:gd name="T45" fmla="*/ 23 h 127"/>
                    <a:gd name="T46" fmla="*/ 17 w 397"/>
                    <a:gd name="T47" fmla="*/ 19 h 127"/>
                    <a:gd name="T48" fmla="*/ 25 w 397"/>
                    <a:gd name="T49" fmla="*/ 13 h 127"/>
                    <a:gd name="T50" fmla="*/ 35 w 397"/>
                    <a:gd name="T51" fmla="*/ 10 h 127"/>
                    <a:gd name="T52" fmla="*/ 44 w 397"/>
                    <a:gd name="T53" fmla="*/ 6 h 127"/>
                    <a:gd name="T54" fmla="*/ 57 w 397"/>
                    <a:gd name="T55" fmla="*/ 4 h 127"/>
                    <a:gd name="T56" fmla="*/ 71 w 397"/>
                    <a:gd name="T57" fmla="*/ 2 h 127"/>
                    <a:gd name="T58" fmla="*/ 86 w 397"/>
                    <a:gd name="T59" fmla="*/ 0 h 127"/>
                    <a:gd name="T60" fmla="*/ 101 w 397"/>
                    <a:gd name="T61" fmla="*/ 0 h 127"/>
                    <a:gd name="T62" fmla="*/ 130 w 397"/>
                    <a:gd name="T63" fmla="*/ 5 h 127"/>
                    <a:gd name="T64" fmla="*/ 162 w 397"/>
                    <a:gd name="T65" fmla="*/ 10 h 127"/>
                    <a:gd name="T66" fmla="*/ 194 w 397"/>
                    <a:gd name="T67" fmla="*/ 15 h 127"/>
                    <a:gd name="T68" fmla="*/ 226 w 397"/>
                    <a:gd name="T69" fmla="*/ 21 h 127"/>
                    <a:gd name="T70" fmla="*/ 258 w 397"/>
                    <a:gd name="T71" fmla="*/ 28 h 127"/>
                    <a:gd name="T72" fmla="*/ 290 w 397"/>
                    <a:gd name="T73" fmla="*/ 35 h 127"/>
                    <a:gd name="T74" fmla="*/ 319 w 397"/>
                    <a:gd name="T75" fmla="*/ 43 h 127"/>
                    <a:gd name="T76" fmla="*/ 348 w 397"/>
                    <a:gd name="T77" fmla="*/ 53 h 127"/>
                    <a:gd name="T78" fmla="*/ 373 w 397"/>
                    <a:gd name="T79" fmla="*/ 63 h 127"/>
                    <a:gd name="T80" fmla="*/ 397 w 397"/>
                    <a:gd name="T81" fmla="*/ 75 h 127"/>
                    <a:gd name="T82" fmla="*/ 397 w 397"/>
                    <a:gd name="T83" fmla="*/ 75 h 1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397" h="127">
                      <a:moveTo>
                        <a:pt x="397" y="75"/>
                      </a:moveTo>
                      <a:lnTo>
                        <a:pt x="397" y="80"/>
                      </a:lnTo>
                      <a:lnTo>
                        <a:pt x="392" y="87"/>
                      </a:lnTo>
                      <a:lnTo>
                        <a:pt x="390" y="94"/>
                      </a:lnTo>
                      <a:lnTo>
                        <a:pt x="383" y="100"/>
                      </a:lnTo>
                      <a:lnTo>
                        <a:pt x="378" y="107"/>
                      </a:lnTo>
                      <a:lnTo>
                        <a:pt x="370" y="112"/>
                      </a:lnTo>
                      <a:lnTo>
                        <a:pt x="361" y="117"/>
                      </a:lnTo>
                      <a:lnTo>
                        <a:pt x="351" y="122"/>
                      </a:lnTo>
                      <a:lnTo>
                        <a:pt x="341" y="125"/>
                      </a:lnTo>
                      <a:lnTo>
                        <a:pt x="329" y="127"/>
                      </a:lnTo>
                      <a:lnTo>
                        <a:pt x="297" y="118"/>
                      </a:lnTo>
                      <a:lnTo>
                        <a:pt x="263" y="110"/>
                      </a:lnTo>
                      <a:lnTo>
                        <a:pt x="228" y="102"/>
                      </a:lnTo>
                      <a:lnTo>
                        <a:pt x="191" y="95"/>
                      </a:lnTo>
                      <a:lnTo>
                        <a:pt x="157" y="87"/>
                      </a:lnTo>
                      <a:lnTo>
                        <a:pt x="123" y="79"/>
                      </a:lnTo>
                      <a:lnTo>
                        <a:pt x="91" y="71"/>
                      </a:lnTo>
                      <a:lnTo>
                        <a:pt x="59" y="61"/>
                      </a:lnTo>
                      <a:lnTo>
                        <a:pt x="30" y="51"/>
                      </a:lnTo>
                      <a:lnTo>
                        <a:pt x="0" y="37"/>
                      </a:lnTo>
                      <a:lnTo>
                        <a:pt x="5" y="30"/>
                      </a:lnTo>
                      <a:lnTo>
                        <a:pt x="10" y="23"/>
                      </a:lnTo>
                      <a:lnTo>
                        <a:pt x="17" y="19"/>
                      </a:lnTo>
                      <a:lnTo>
                        <a:pt x="25" y="13"/>
                      </a:lnTo>
                      <a:lnTo>
                        <a:pt x="35" y="10"/>
                      </a:lnTo>
                      <a:lnTo>
                        <a:pt x="44" y="6"/>
                      </a:lnTo>
                      <a:lnTo>
                        <a:pt x="57" y="4"/>
                      </a:lnTo>
                      <a:lnTo>
                        <a:pt x="71" y="2"/>
                      </a:lnTo>
                      <a:lnTo>
                        <a:pt x="86" y="0"/>
                      </a:lnTo>
                      <a:lnTo>
                        <a:pt x="101" y="0"/>
                      </a:lnTo>
                      <a:lnTo>
                        <a:pt x="130" y="5"/>
                      </a:lnTo>
                      <a:lnTo>
                        <a:pt x="162" y="10"/>
                      </a:lnTo>
                      <a:lnTo>
                        <a:pt x="194" y="15"/>
                      </a:lnTo>
                      <a:lnTo>
                        <a:pt x="226" y="21"/>
                      </a:lnTo>
                      <a:lnTo>
                        <a:pt x="258" y="28"/>
                      </a:lnTo>
                      <a:lnTo>
                        <a:pt x="290" y="35"/>
                      </a:lnTo>
                      <a:lnTo>
                        <a:pt x="319" y="43"/>
                      </a:lnTo>
                      <a:lnTo>
                        <a:pt x="348" y="53"/>
                      </a:lnTo>
                      <a:lnTo>
                        <a:pt x="373" y="63"/>
                      </a:lnTo>
                      <a:lnTo>
                        <a:pt x="397" y="75"/>
                      </a:lnTo>
                      <a:lnTo>
                        <a:pt x="397" y="75"/>
                      </a:lnTo>
                      <a:close/>
                    </a:path>
                  </a:pathLst>
                </a:custGeom>
                <a:solidFill>
                  <a:srgbClr val="CC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  <p:sp>
              <p:nvSpPr>
                <p:cNvPr id="147544" name="Freeform 88"/>
                <p:cNvSpPr>
                  <a:spLocks/>
                </p:cNvSpPr>
                <p:nvPr/>
              </p:nvSpPr>
              <p:spPr bwMode="auto">
                <a:xfrm>
                  <a:off x="235" y="1917"/>
                  <a:ext cx="397" cy="132"/>
                </a:xfrm>
                <a:custGeom>
                  <a:avLst/>
                  <a:gdLst>
                    <a:gd name="T0" fmla="*/ 397 w 397"/>
                    <a:gd name="T1" fmla="*/ 24 h 132"/>
                    <a:gd name="T2" fmla="*/ 388 w 397"/>
                    <a:gd name="T3" fmla="*/ 40 h 132"/>
                    <a:gd name="T4" fmla="*/ 370 w 397"/>
                    <a:gd name="T5" fmla="*/ 52 h 132"/>
                    <a:gd name="T6" fmla="*/ 348 w 397"/>
                    <a:gd name="T7" fmla="*/ 62 h 132"/>
                    <a:gd name="T8" fmla="*/ 319 w 397"/>
                    <a:gd name="T9" fmla="*/ 69 h 132"/>
                    <a:gd name="T10" fmla="*/ 290 w 397"/>
                    <a:gd name="T11" fmla="*/ 75 h 132"/>
                    <a:gd name="T12" fmla="*/ 255 w 397"/>
                    <a:gd name="T13" fmla="*/ 80 h 132"/>
                    <a:gd name="T14" fmla="*/ 221 w 397"/>
                    <a:gd name="T15" fmla="*/ 83 h 132"/>
                    <a:gd name="T16" fmla="*/ 187 w 397"/>
                    <a:gd name="T17" fmla="*/ 88 h 132"/>
                    <a:gd name="T18" fmla="*/ 155 w 397"/>
                    <a:gd name="T19" fmla="*/ 93 h 132"/>
                    <a:gd name="T20" fmla="*/ 125 w 397"/>
                    <a:gd name="T21" fmla="*/ 99 h 132"/>
                    <a:gd name="T22" fmla="*/ 128 w 397"/>
                    <a:gd name="T23" fmla="*/ 102 h 132"/>
                    <a:gd name="T24" fmla="*/ 130 w 397"/>
                    <a:gd name="T25" fmla="*/ 106 h 132"/>
                    <a:gd name="T26" fmla="*/ 135 w 397"/>
                    <a:gd name="T27" fmla="*/ 109 h 132"/>
                    <a:gd name="T28" fmla="*/ 138 w 397"/>
                    <a:gd name="T29" fmla="*/ 112 h 132"/>
                    <a:gd name="T30" fmla="*/ 140 w 397"/>
                    <a:gd name="T31" fmla="*/ 115 h 132"/>
                    <a:gd name="T32" fmla="*/ 142 w 397"/>
                    <a:gd name="T33" fmla="*/ 118 h 132"/>
                    <a:gd name="T34" fmla="*/ 145 w 397"/>
                    <a:gd name="T35" fmla="*/ 122 h 132"/>
                    <a:gd name="T36" fmla="*/ 142 w 397"/>
                    <a:gd name="T37" fmla="*/ 125 h 132"/>
                    <a:gd name="T38" fmla="*/ 140 w 397"/>
                    <a:gd name="T39" fmla="*/ 129 h 132"/>
                    <a:gd name="T40" fmla="*/ 133 w 397"/>
                    <a:gd name="T41" fmla="*/ 132 h 132"/>
                    <a:gd name="T42" fmla="*/ 118 w 397"/>
                    <a:gd name="T43" fmla="*/ 130 h 132"/>
                    <a:gd name="T44" fmla="*/ 103 w 397"/>
                    <a:gd name="T45" fmla="*/ 128 h 132"/>
                    <a:gd name="T46" fmla="*/ 91 w 397"/>
                    <a:gd name="T47" fmla="*/ 124 h 132"/>
                    <a:gd name="T48" fmla="*/ 76 w 397"/>
                    <a:gd name="T49" fmla="*/ 121 h 132"/>
                    <a:gd name="T50" fmla="*/ 62 w 397"/>
                    <a:gd name="T51" fmla="*/ 116 h 132"/>
                    <a:gd name="T52" fmla="*/ 49 w 397"/>
                    <a:gd name="T53" fmla="*/ 110 h 132"/>
                    <a:gd name="T54" fmla="*/ 37 w 397"/>
                    <a:gd name="T55" fmla="*/ 106 h 132"/>
                    <a:gd name="T56" fmla="*/ 27 w 397"/>
                    <a:gd name="T57" fmla="*/ 99 h 132"/>
                    <a:gd name="T58" fmla="*/ 20 w 397"/>
                    <a:gd name="T59" fmla="*/ 93 h 132"/>
                    <a:gd name="T60" fmla="*/ 13 w 397"/>
                    <a:gd name="T61" fmla="*/ 85 h 132"/>
                    <a:gd name="T62" fmla="*/ 3 w 397"/>
                    <a:gd name="T63" fmla="*/ 77 h 132"/>
                    <a:gd name="T64" fmla="*/ 0 w 397"/>
                    <a:gd name="T65" fmla="*/ 69 h 132"/>
                    <a:gd name="T66" fmla="*/ 0 w 397"/>
                    <a:gd name="T67" fmla="*/ 61 h 132"/>
                    <a:gd name="T68" fmla="*/ 5 w 397"/>
                    <a:gd name="T69" fmla="*/ 53 h 132"/>
                    <a:gd name="T70" fmla="*/ 15 w 397"/>
                    <a:gd name="T71" fmla="*/ 46 h 132"/>
                    <a:gd name="T72" fmla="*/ 25 w 397"/>
                    <a:gd name="T73" fmla="*/ 40 h 132"/>
                    <a:gd name="T74" fmla="*/ 37 w 397"/>
                    <a:gd name="T75" fmla="*/ 33 h 132"/>
                    <a:gd name="T76" fmla="*/ 52 w 397"/>
                    <a:gd name="T77" fmla="*/ 28 h 132"/>
                    <a:gd name="T78" fmla="*/ 66 w 397"/>
                    <a:gd name="T79" fmla="*/ 24 h 132"/>
                    <a:gd name="T80" fmla="*/ 81 w 397"/>
                    <a:gd name="T81" fmla="*/ 20 h 132"/>
                    <a:gd name="T82" fmla="*/ 113 w 397"/>
                    <a:gd name="T83" fmla="*/ 16 h 132"/>
                    <a:gd name="T84" fmla="*/ 145 w 397"/>
                    <a:gd name="T85" fmla="*/ 10 h 132"/>
                    <a:gd name="T86" fmla="*/ 179 w 397"/>
                    <a:gd name="T87" fmla="*/ 5 h 132"/>
                    <a:gd name="T88" fmla="*/ 214 w 397"/>
                    <a:gd name="T89" fmla="*/ 2 h 132"/>
                    <a:gd name="T90" fmla="*/ 245 w 397"/>
                    <a:gd name="T91" fmla="*/ 0 h 132"/>
                    <a:gd name="T92" fmla="*/ 280 w 397"/>
                    <a:gd name="T93" fmla="*/ 0 h 132"/>
                    <a:gd name="T94" fmla="*/ 312 w 397"/>
                    <a:gd name="T95" fmla="*/ 1 h 132"/>
                    <a:gd name="T96" fmla="*/ 341 w 397"/>
                    <a:gd name="T97" fmla="*/ 5 h 132"/>
                    <a:gd name="T98" fmla="*/ 370 w 397"/>
                    <a:gd name="T99" fmla="*/ 13 h 132"/>
                    <a:gd name="T100" fmla="*/ 397 w 397"/>
                    <a:gd name="T101" fmla="*/ 24 h 132"/>
                    <a:gd name="T102" fmla="*/ 397 w 397"/>
                    <a:gd name="T103" fmla="*/ 24 h 1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397" h="132">
                      <a:moveTo>
                        <a:pt x="397" y="24"/>
                      </a:moveTo>
                      <a:lnTo>
                        <a:pt x="388" y="40"/>
                      </a:lnTo>
                      <a:lnTo>
                        <a:pt x="370" y="52"/>
                      </a:lnTo>
                      <a:lnTo>
                        <a:pt x="348" y="62"/>
                      </a:lnTo>
                      <a:lnTo>
                        <a:pt x="319" y="69"/>
                      </a:lnTo>
                      <a:lnTo>
                        <a:pt x="290" y="75"/>
                      </a:lnTo>
                      <a:lnTo>
                        <a:pt x="255" y="80"/>
                      </a:lnTo>
                      <a:lnTo>
                        <a:pt x="221" y="83"/>
                      </a:lnTo>
                      <a:lnTo>
                        <a:pt x="187" y="88"/>
                      </a:lnTo>
                      <a:lnTo>
                        <a:pt x="155" y="93"/>
                      </a:lnTo>
                      <a:lnTo>
                        <a:pt x="125" y="99"/>
                      </a:lnTo>
                      <a:lnTo>
                        <a:pt x="128" y="102"/>
                      </a:lnTo>
                      <a:lnTo>
                        <a:pt x="130" y="106"/>
                      </a:lnTo>
                      <a:lnTo>
                        <a:pt x="135" y="109"/>
                      </a:lnTo>
                      <a:lnTo>
                        <a:pt x="138" y="112"/>
                      </a:lnTo>
                      <a:lnTo>
                        <a:pt x="140" y="115"/>
                      </a:lnTo>
                      <a:lnTo>
                        <a:pt x="142" y="118"/>
                      </a:lnTo>
                      <a:lnTo>
                        <a:pt x="145" y="122"/>
                      </a:lnTo>
                      <a:lnTo>
                        <a:pt x="142" y="125"/>
                      </a:lnTo>
                      <a:lnTo>
                        <a:pt x="140" y="129"/>
                      </a:lnTo>
                      <a:lnTo>
                        <a:pt x="133" y="132"/>
                      </a:lnTo>
                      <a:lnTo>
                        <a:pt x="118" y="130"/>
                      </a:lnTo>
                      <a:lnTo>
                        <a:pt x="103" y="128"/>
                      </a:lnTo>
                      <a:lnTo>
                        <a:pt x="91" y="124"/>
                      </a:lnTo>
                      <a:lnTo>
                        <a:pt x="76" y="121"/>
                      </a:lnTo>
                      <a:lnTo>
                        <a:pt x="62" y="116"/>
                      </a:lnTo>
                      <a:lnTo>
                        <a:pt x="49" y="110"/>
                      </a:lnTo>
                      <a:lnTo>
                        <a:pt x="37" y="106"/>
                      </a:lnTo>
                      <a:lnTo>
                        <a:pt x="27" y="99"/>
                      </a:lnTo>
                      <a:lnTo>
                        <a:pt x="20" y="93"/>
                      </a:lnTo>
                      <a:lnTo>
                        <a:pt x="13" y="85"/>
                      </a:lnTo>
                      <a:lnTo>
                        <a:pt x="3" y="77"/>
                      </a:lnTo>
                      <a:lnTo>
                        <a:pt x="0" y="69"/>
                      </a:lnTo>
                      <a:lnTo>
                        <a:pt x="0" y="61"/>
                      </a:lnTo>
                      <a:lnTo>
                        <a:pt x="5" y="53"/>
                      </a:lnTo>
                      <a:lnTo>
                        <a:pt x="15" y="46"/>
                      </a:lnTo>
                      <a:lnTo>
                        <a:pt x="25" y="40"/>
                      </a:lnTo>
                      <a:lnTo>
                        <a:pt x="37" y="33"/>
                      </a:lnTo>
                      <a:lnTo>
                        <a:pt x="52" y="28"/>
                      </a:lnTo>
                      <a:lnTo>
                        <a:pt x="66" y="24"/>
                      </a:lnTo>
                      <a:lnTo>
                        <a:pt x="81" y="20"/>
                      </a:lnTo>
                      <a:lnTo>
                        <a:pt x="113" y="16"/>
                      </a:lnTo>
                      <a:lnTo>
                        <a:pt x="145" y="10"/>
                      </a:lnTo>
                      <a:lnTo>
                        <a:pt x="179" y="5"/>
                      </a:lnTo>
                      <a:lnTo>
                        <a:pt x="214" y="2"/>
                      </a:lnTo>
                      <a:lnTo>
                        <a:pt x="245" y="0"/>
                      </a:lnTo>
                      <a:lnTo>
                        <a:pt x="280" y="0"/>
                      </a:lnTo>
                      <a:lnTo>
                        <a:pt x="312" y="1"/>
                      </a:lnTo>
                      <a:lnTo>
                        <a:pt x="341" y="5"/>
                      </a:lnTo>
                      <a:lnTo>
                        <a:pt x="370" y="13"/>
                      </a:lnTo>
                      <a:lnTo>
                        <a:pt x="397" y="24"/>
                      </a:lnTo>
                      <a:lnTo>
                        <a:pt x="397" y="24"/>
                      </a:lnTo>
                      <a:close/>
                    </a:path>
                  </a:pathLst>
                </a:custGeom>
                <a:solidFill>
                  <a:srgbClr val="CC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en-US"/>
                </a:p>
              </p:txBody>
            </p:sp>
          </p:grpSp>
        </p:grpSp>
        <p:sp>
          <p:nvSpPr>
            <p:cNvPr id="147545" name="Text Box 89"/>
            <p:cNvSpPr txBox="1">
              <a:spLocks noChangeArrowheads="1"/>
            </p:cNvSpPr>
            <p:nvPr/>
          </p:nvSpPr>
          <p:spPr bwMode="auto">
            <a:xfrm>
              <a:off x="4560" y="3504"/>
              <a:ext cx="546" cy="30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>
              <a:spAutoFit/>
            </a:bodyPr>
            <a:lstStyle/>
            <a:p>
              <a:pPr algn="ctr">
                <a:spcBef>
                  <a:spcPct val="50000"/>
                </a:spcBef>
              </a:pPr>
              <a:r>
                <a:rPr lang="en-US" sz="1300" b="1" dirty="0" err="1">
                  <a:solidFill>
                    <a:srgbClr val="FF0000"/>
                  </a:solidFill>
                  <a:latin typeface=".VnArial" pitchFamily="34" charset="0"/>
                </a:rPr>
                <a:t>Thö</a:t>
              </a:r>
              <a:r>
                <a:rPr lang="en-US" sz="1300" b="1" dirty="0">
                  <a:solidFill>
                    <a:srgbClr val="FF0000"/>
                  </a:solidFill>
                  <a:latin typeface=".VnArial" pitchFamily="34" charset="0"/>
                </a:rPr>
                <a:t> </a:t>
              </a:r>
              <a:r>
                <a:rPr lang="en-US" sz="1300" b="1" dirty="0" err="1">
                  <a:solidFill>
                    <a:srgbClr val="FF0000"/>
                  </a:solidFill>
                  <a:latin typeface=".VnArial" pitchFamily="34" charset="0"/>
                </a:rPr>
                <a:t>tµi</a:t>
              </a:r>
              <a:r>
                <a:rPr lang="en-US" sz="1300" b="1" dirty="0">
                  <a:solidFill>
                    <a:srgbClr val="FF0000"/>
                  </a:solidFill>
                  <a:latin typeface=".VnArial" pitchFamily="34" charset="0"/>
                </a:rPr>
                <a:t> </a:t>
              </a:r>
              <a:r>
                <a:rPr lang="en-US" sz="1300" b="1" dirty="0" err="1">
                  <a:solidFill>
                    <a:srgbClr val="FF0000"/>
                  </a:solidFill>
                  <a:latin typeface=".VnArial" pitchFamily="34" charset="0"/>
                </a:rPr>
                <a:t>cña</a:t>
              </a:r>
              <a:r>
                <a:rPr lang="en-US" sz="1300" b="1" dirty="0">
                  <a:solidFill>
                    <a:srgbClr val="FF0000"/>
                  </a:solidFill>
                  <a:latin typeface=".VnArial" pitchFamily="34" charset="0"/>
                </a:rPr>
                <a:t> b¹n</a:t>
              </a:r>
            </a:p>
          </p:txBody>
        </p:sp>
      </p:grpSp>
      <p:pic>
        <p:nvPicPr>
          <p:cNvPr id="147546" name="Picture 90" descr="SMILE4"/>
          <p:cNvPicPr>
            <a:picLocks noChangeAspect="1" noChangeArrowheads="1" noCrop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70650" y="5334000"/>
            <a:ext cx="615950" cy="6858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47547" name="WordArt 91" descr="Narrow vertical"/>
          <p:cNvSpPr>
            <a:spLocks noChangeArrowheads="1" noChangeShapeType="1" noTextEdit="1"/>
          </p:cNvSpPr>
          <p:nvPr/>
        </p:nvSpPr>
        <p:spPr bwMode="auto">
          <a:xfrm>
            <a:off x="1447800" y="76200"/>
            <a:ext cx="6096000" cy="1219200"/>
          </a:xfrm>
          <a:prstGeom prst="rect">
            <a:avLst/>
          </a:prstGeom>
        </p:spPr>
        <p:txBody>
          <a:bodyPr wrap="none" fromWordArt="1">
            <a:prstTxWarp prst="textCurveUp">
              <a:avLst>
                <a:gd name="adj" fmla="val 40356"/>
              </a:avLst>
            </a:prstTxWarp>
          </a:bodyPr>
          <a:lstStyle/>
          <a:p>
            <a:pPr algn="ctr"/>
            <a:r>
              <a:rPr lang="en-US" sz="3600" b="1" kern="10" dirty="0" err="1"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pattFill prst="dashHorz">
                  <a:fgClr>
                    <a:srgbClr val="808080"/>
                  </a:fgClr>
                  <a:bgClr>
                    <a:srgbClr val="FFFF00"/>
                  </a:bgClr>
                </a:pattFill>
                <a:effectLst>
                  <a:outerShdw dist="45791" dir="2021404" algn="ctr" rotWithShape="0">
                    <a:srgbClr val="808080">
                      <a:alpha val="80000"/>
                    </a:srgbClr>
                  </a:outerShdw>
                </a:effectLst>
                <a:latin typeface=".VnBahamasBH"/>
              </a:rPr>
              <a:t>C©u</a:t>
            </a:r>
            <a:r>
              <a:rPr lang="en-US" sz="3600" b="1" kern="10" dirty="0"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pattFill prst="dashHorz">
                  <a:fgClr>
                    <a:srgbClr val="808080"/>
                  </a:fgClr>
                  <a:bgClr>
                    <a:srgbClr val="FFFF00"/>
                  </a:bgClr>
                </a:pattFill>
                <a:effectLst>
                  <a:outerShdw dist="45791" dir="2021404" algn="ctr" rotWithShape="0">
                    <a:srgbClr val="808080">
                      <a:alpha val="80000"/>
                    </a:srgbClr>
                  </a:outerShdw>
                </a:effectLst>
                <a:latin typeface=".VnBahamasBH"/>
              </a:rPr>
              <a:t> </a:t>
            </a:r>
            <a:r>
              <a:rPr lang="en-US" sz="3600" b="1" kern="10" dirty="0" err="1"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pattFill prst="dashHorz">
                  <a:fgClr>
                    <a:srgbClr val="808080"/>
                  </a:fgClr>
                  <a:bgClr>
                    <a:srgbClr val="FFFF00"/>
                  </a:bgClr>
                </a:pattFill>
                <a:effectLst>
                  <a:outerShdw dist="45791" dir="2021404" algn="ctr" rotWithShape="0">
                    <a:srgbClr val="808080">
                      <a:alpha val="80000"/>
                    </a:srgbClr>
                  </a:outerShdw>
                </a:effectLst>
                <a:latin typeface=".VnBahamasBH"/>
              </a:rPr>
              <a:t>hái</a:t>
            </a:r>
            <a:r>
              <a:rPr lang="en-US" sz="3600" b="1" kern="10" dirty="0"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pattFill prst="dashHorz">
                  <a:fgClr>
                    <a:srgbClr val="808080"/>
                  </a:fgClr>
                  <a:bgClr>
                    <a:srgbClr val="FFFF00"/>
                  </a:bgClr>
                </a:pattFill>
                <a:effectLst>
                  <a:outerShdw dist="45791" dir="2021404" algn="ctr" rotWithShape="0">
                    <a:srgbClr val="808080">
                      <a:alpha val="80000"/>
                    </a:srgbClr>
                  </a:outerShdw>
                </a:effectLst>
                <a:latin typeface=".VnBahamasBH"/>
              </a:rPr>
              <a:t> rung </a:t>
            </a:r>
            <a:r>
              <a:rPr lang="en-US" sz="3600" b="1" kern="10" dirty="0" err="1"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pattFill prst="dashHorz">
                  <a:fgClr>
                    <a:srgbClr val="808080"/>
                  </a:fgClr>
                  <a:bgClr>
                    <a:srgbClr val="FFFF00"/>
                  </a:bgClr>
                </a:pattFill>
                <a:effectLst>
                  <a:outerShdw dist="45791" dir="2021404" algn="ctr" rotWithShape="0">
                    <a:srgbClr val="808080">
                      <a:alpha val="80000"/>
                    </a:srgbClr>
                  </a:outerShdw>
                </a:effectLst>
                <a:latin typeface=".VnBahamasBH"/>
              </a:rPr>
              <a:t>chu«ng</a:t>
            </a:r>
            <a:r>
              <a:rPr lang="en-US" sz="3600" b="1" kern="10" dirty="0"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pattFill prst="dashHorz">
                  <a:fgClr>
                    <a:srgbClr val="808080"/>
                  </a:fgClr>
                  <a:bgClr>
                    <a:srgbClr val="FFFF00"/>
                  </a:bgClr>
                </a:pattFill>
                <a:effectLst>
                  <a:outerShdw dist="45791" dir="2021404" algn="ctr" rotWithShape="0">
                    <a:srgbClr val="808080">
                      <a:alpha val="80000"/>
                    </a:srgbClr>
                  </a:outerShdw>
                </a:effectLst>
                <a:latin typeface=".VnBahamasBH"/>
              </a:rPr>
              <a:t> </a:t>
            </a:r>
            <a:r>
              <a:rPr lang="en-US" sz="3600" b="1" kern="10" dirty="0" err="1"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pattFill prst="dashHorz">
                  <a:fgClr>
                    <a:srgbClr val="808080"/>
                  </a:fgClr>
                  <a:bgClr>
                    <a:srgbClr val="FFFF00"/>
                  </a:bgClr>
                </a:pattFill>
                <a:effectLst>
                  <a:outerShdw dist="45791" dir="2021404" algn="ctr" rotWithShape="0">
                    <a:srgbClr val="808080">
                      <a:alpha val="80000"/>
                    </a:srgbClr>
                  </a:outerShdw>
                </a:effectLst>
                <a:latin typeface=".VnBahamasBH"/>
              </a:rPr>
              <a:t>vµng</a:t>
            </a:r>
            <a:r>
              <a:rPr lang="en-US" sz="3600" b="1" kern="10" dirty="0"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pattFill prst="dashHorz">
                  <a:fgClr>
                    <a:srgbClr val="808080"/>
                  </a:fgClr>
                  <a:bgClr>
                    <a:srgbClr val="FFFF00"/>
                  </a:bgClr>
                </a:pattFill>
                <a:effectLst>
                  <a:outerShdw dist="45791" dir="2021404" algn="ctr" rotWithShape="0">
                    <a:srgbClr val="808080">
                      <a:alpha val="80000"/>
                    </a:srgbClr>
                  </a:outerShdw>
                </a:effectLst>
                <a:latin typeface=".VnBahamasBH"/>
              </a:rPr>
              <a:t> </a:t>
            </a:r>
            <a:r>
              <a:rPr lang="en-US" sz="3600" b="1" kern="10" dirty="0" err="1" smtClean="0"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pattFill prst="dashHorz">
                  <a:fgClr>
                    <a:srgbClr val="808080"/>
                  </a:fgClr>
                  <a:bgClr>
                    <a:srgbClr val="FFFF00"/>
                  </a:bgClr>
                </a:pattFill>
                <a:effectLst>
                  <a:outerShdw dist="45791" dir="2021404" algn="ctr" rotWithShape="0">
                    <a:srgbClr val="808080">
                      <a:alpha val="80000"/>
                    </a:srgbClr>
                  </a:outerShdw>
                </a:effectLst>
                <a:latin typeface=".VnBahamasBH"/>
              </a:rPr>
              <a:t>khèi</a:t>
            </a:r>
            <a:r>
              <a:rPr lang="en-US" sz="3600" b="1" kern="10" dirty="0"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pattFill prst="dashHorz">
                  <a:fgClr>
                    <a:srgbClr val="808080"/>
                  </a:fgClr>
                  <a:bgClr>
                    <a:srgbClr val="FFFF00"/>
                  </a:bgClr>
                </a:pattFill>
                <a:effectLst>
                  <a:outerShdw dist="45791" dir="2021404" algn="ctr" rotWithShape="0">
                    <a:srgbClr val="808080">
                      <a:alpha val="80000"/>
                    </a:srgbClr>
                  </a:outerShdw>
                </a:effectLst>
                <a:latin typeface="Times New Roman" pitchFamily="18" charset="0"/>
                <a:cs typeface="Times New Roman" pitchFamily="18" charset="0"/>
              </a:rPr>
              <a:t> TIỂU HỌC</a:t>
            </a:r>
            <a:r>
              <a:rPr lang="en-US" sz="3600" b="1" kern="10" dirty="0" smtClean="0">
                <a:ln w="12700">
                  <a:solidFill>
                    <a:srgbClr val="000000"/>
                  </a:solidFill>
                  <a:round/>
                  <a:headEnd/>
                  <a:tailEnd/>
                </a:ln>
                <a:pattFill prst="dashHorz">
                  <a:fgClr>
                    <a:srgbClr val="808080"/>
                  </a:fgClr>
                  <a:bgClr>
                    <a:srgbClr val="FFFF00"/>
                  </a:bgClr>
                </a:pattFill>
                <a:effectLst>
                  <a:outerShdw dist="45791" dir="2021404" algn="ctr" rotWithShape="0">
                    <a:srgbClr val="808080">
                      <a:alpha val="80000"/>
                    </a:srgbClr>
                  </a:outerShdw>
                </a:effectLst>
                <a:latin typeface=".VnBahamasBH"/>
              </a:rPr>
              <a:t> </a:t>
            </a:r>
            <a:endParaRPr lang="en-US" sz="3600" b="1" kern="10" dirty="0">
              <a:ln w="12700">
                <a:solidFill>
                  <a:srgbClr val="000000"/>
                </a:solidFill>
                <a:round/>
                <a:headEnd/>
                <a:tailEnd/>
              </a:ln>
              <a:pattFill prst="dashHorz">
                <a:fgClr>
                  <a:srgbClr val="808080"/>
                </a:fgClr>
                <a:bgClr>
                  <a:srgbClr val="FFFF00"/>
                </a:bgClr>
              </a:pattFill>
              <a:effectLst>
                <a:outerShdw dist="45791" dir="2021404" algn="ctr" rotWithShape="0">
                  <a:srgbClr val="808080">
                    <a:alpha val="80000"/>
                  </a:srgbClr>
                </a:outerShdw>
              </a:effectLst>
              <a:latin typeface=".VnBahamasBH"/>
            </a:endParaRPr>
          </a:p>
        </p:txBody>
      </p:sp>
      <p:sp>
        <p:nvSpPr>
          <p:cNvPr id="147548" name="Rectangle 92"/>
          <p:cNvSpPr>
            <a:spLocks noChangeArrowheads="1"/>
          </p:cNvSpPr>
          <p:nvPr/>
        </p:nvSpPr>
        <p:spPr bwMode="auto">
          <a:xfrm>
            <a:off x="533400" y="1844945"/>
            <a:ext cx="7848600" cy="132343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r>
              <a:rPr lang="en-US" sz="3600" b="1" dirty="0" err="1" smtClean="0">
                <a:latin typeface=".VnArial" pitchFamily="34" charset="0"/>
              </a:rPr>
              <a:t>C©u</a:t>
            </a:r>
            <a:r>
              <a:rPr lang="en-US" sz="3600" b="1" dirty="0" smtClean="0">
                <a:latin typeface=".VnArial" pitchFamily="34" charset="0"/>
              </a:rPr>
              <a:t> 9: </a:t>
            </a:r>
            <a:r>
              <a:rPr lang="en-US" sz="4000" b="1" dirty="0" err="1" smtClean="0"/>
              <a:t>Hành</a:t>
            </a:r>
            <a:r>
              <a:rPr lang="en-US" sz="4000" b="1" dirty="0" smtClean="0"/>
              <a:t> vi </a:t>
            </a:r>
            <a:r>
              <a:rPr lang="en-US" sz="4000" b="1" dirty="0" err="1" smtClean="0"/>
              <a:t>nào</a:t>
            </a:r>
            <a:r>
              <a:rPr lang="en-US" sz="4000" b="1" dirty="0" smtClean="0"/>
              <a:t> </a:t>
            </a:r>
            <a:r>
              <a:rPr lang="en-US" sz="4000" b="1" dirty="0" err="1" smtClean="0"/>
              <a:t>của</a:t>
            </a:r>
            <a:r>
              <a:rPr lang="en-US" sz="4000" b="1" dirty="0" smtClean="0"/>
              <a:t> </a:t>
            </a:r>
            <a:r>
              <a:rPr lang="en-US" sz="4000" b="1" dirty="0" err="1" smtClean="0"/>
              <a:t>người</a:t>
            </a:r>
            <a:r>
              <a:rPr lang="en-US" sz="4000" b="1" dirty="0" smtClean="0"/>
              <a:t> </a:t>
            </a:r>
            <a:r>
              <a:rPr lang="en-US" sz="4000" b="1" dirty="0" err="1" smtClean="0"/>
              <a:t>đi</a:t>
            </a:r>
            <a:r>
              <a:rPr lang="en-US" sz="4000" b="1" dirty="0" smtClean="0"/>
              <a:t> </a:t>
            </a:r>
            <a:r>
              <a:rPr lang="en-US" sz="4000" b="1" dirty="0" err="1" smtClean="0"/>
              <a:t>xe</a:t>
            </a:r>
            <a:r>
              <a:rPr lang="en-US" sz="4000" b="1" dirty="0" smtClean="0"/>
              <a:t> </a:t>
            </a:r>
            <a:r>
              <a:rPr lang="en-US" sz="4000" b="1" dirty="0" err="1" smtClean="0"/>
              <a:t>đạp</a:t>
            </a:r>
            <a:r>
              <a:rPr lang="en-US" sz="4000" b="1" dirty="0" smtClean="0"/>
              <a:t> </a:t>
            </a:r>
            <a:r>
              <a:rPr lang="en-US" sz="4000" b="1" dirty="0" err="1" smtClean="0"/>
              <a:t>trên</a:t>
            </a:r>
            <a:r>
              <a:rPr lang="en-US" sz="4000" b="1" dirty="0" smtClean="0"/>
              <a:t> </a:t>
            </a:r>
            <a:r>
              <a:rPr lang="en-US" sz="4000" b="1" dirty="0" err="1" smtClean="0"/>
              <a:t>đường</a:t>
            </a:r>
            <a:r>
              <a:rPr lang="en-US" sz="4000" b="1" dirty="0" smtClean="0"/>
              <a:t> </a:t>
            </a:r>
            <a:r>
              <a:rPr lang="en-US" sz="4000" b="1" dirty="0" err="1" smtClean="0"/>
              <a:t>không</a:t>
            </a:r>
            <a:r>
              <a:rPr lang="en-US" sz="4000" b="1" dirty="0" smtClean="0"/>
              <a:t> an </a:t>
            </a:r>
            <a:r>
              <a:rPr lang="en-US" sz="4000" b="1" dirty="0" err="1" smtClean="0"/>
              <a:t>toàn</a:t>
            </a:r>
            <a:r>
              <a:rPr lang="en-US" sz="4000" b="1" dirty="0" smtClean="0"/>
              <a:t>?</a:t>
            </a:r>
            <a:endParaRPr lang="en-US" sz="4000" b="1" dirty="0"/>
          </a:p>
        </p:txBody>
      </p:sp>
      <p:sp>
        <p:nvSpPr>
          <p:cNvPr id="147549" name="Rectangle 93"/>
          <p:cNvSpPr>
            <a:spLocks noChangeArrowheads="1"/>
          </p:cNvSpPr>
          <p:nvPr/>
        </p:nvSpPr>
        <p:spPr bwMode="auto">
          <a:xfrm>
            <a:off x="5715000" y="3048000"/>
            <a:ext cx="2438400" cy="4730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anchor="ctr">
            <a:spAutoFit/>
          </a:bodyPr>
          <a:lstStyle/>
          <a:p>
            <a:endParaRPr lang="en-US" sz="2500" b="1" i="1" dirty="0">
              <a:solidFill>
                <a:srgbClr val="FF0000"/>
              </a:solidFill>
            </a:endParaRPr>
          </a:p>
        </p:txBody>
      </p:sp>
      <p:pic>
        <p:nvPicPr>
          <p:cNvPr id="147550" name="Picture 94" descr="BALLOON3">
            <a:hlinkClick r:id="rId15" action="ppaction://hlinksldjump"/>
          </p:cNvPr>
          <p:cNvPicPr>
            <a:picLocks noChangeAspect="1" noChangeArrowheads="1"/>
          </p:cNvPicPr>
          <p:nvPr/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543800" y="4343400"/>
            <a:ext cx="668338" cy="9493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47551" name="Picture 95" descr="ED00019_"/>
          <p:cNvPicPr>
            <a:picLocks noChangeAspect="1" noChangeArrowheads="1"/>
          </p:cNvPicPr>
          <p:nvPr/>
        </p:nvPicPr>
        <p:blipFill>
          <a:blip r:embed="rId1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7200" y="1066800"/>
            <a:ext cx="1143000" cy="1016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47552" name="Group 96"/>
          <p:cNvGrpSpPr>
            <a:grpSpLocks/>
          </p:cNvGrpSpPr>
          <p:nvPr/>
        </p:nvGrpSpPr>
        <p:grpSpPr bwMode="auto">
          <a:xfrm>
            <a:off x="1371600" y="838200"/>
            <a:ext cx="7772400" cy="5575300"/>
            <a:chOff x="864" y="528"/>
            <a:chExt cx="4896" cy="3512"/>
          </a:xfrm>
        </p:grpSpPr>
        <p:grpSp>
          <p:nvGrpSpPr>
            <p:cNvPr id="147553" name="Group 97"/>
            <p:cNvGrpSpPr>
              <a:grpSpLocks/>
            </p:cNvGrpSpPr>
            <p:nvPr/>
          </p:nvGrpSpPr>
          <p:grpSpPr bwMode="auto">
            <a:xfrm>
              <a:off x="864" y="3544"/>
              <a:ext cx="816" cy="496"/>
              <a:chOff x="864" y="3544"/>
              <a:chExt cx="816" cy="496"/>
            </a:xfrm>
          </p:grpSpPr>
          <p:pic>
            <p:nvPicPr>
              <p:cNvPr id="147554" name="Picture 98" descr="t8"/>
              <p:cNvPicPr>
                <a:picLocks noChangeAspect="1" noChangeArrowheads="1" noCrop="1"/>
              </p:cNvPicPr>
              <p:nvPr/>
            </p:nvPicPr>
            <p:blipFill>
              <a:blip r:embed="rId1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864" y="3600"/>
                <a:ext cx="528" cy="44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47555" name="Picture 99" descr="t8"/>
              <p:cNvPicPr>
                <a:picLocks noChangeAspect="1" noChangeArrowheads="1" noCrop="1"/>
              </p:cNvPicPr>
              <p:nvPr/>
            </p:nvPicPr>
            <p:blipFill>
              <a:blip r:embed="rId1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008" y="3600"/>
                <a:ext cx="528" cy="44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47556" name="Picture 100" descr="t8"/>
              <p:cNvPicPr>
                <a:picLocks noChangeAspect="1" noChangeArrowheads="1" noCrop="1"/>
              </p:cNvPicPr>
              <p:nvPr/>
            </p:nvPicPr>
            <p:blipFill>
              <a:blip r:embed="rId1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152" y="3544"/>
                <a:ext cx="528" cy="44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grpSp>
          <p:nvGrpSpPr>
            <p:cNvPr id="147557" name="Group 101"/>
            <p:cNvGrpSpPr>
              <a:grpSpLocks/>
            </p:cNvGrpSpPr>
            <p:nvPr/>
          </p:nvGrpSpPr>
          <p:grpSpPr bwMode="auto">
            <a:xfrm>
              <a:off x="2736" y="3400"/>
              <a:ext cx="768" cy="640"/>
              <a:chOff x="2736" y="3400"/>
              <a:chExt cx="768" cy="640"/>
            </a:xfrm>
          </p:grpSpPr>
          <p:pic>
            <p:nvPicPr>
              <p:cNvPr id="147558" name="Picture 102" descr="t8"/>
              <p:cNvPicPr>
                <a:picLocks noChangeAspect="1" noChangeArrowheads="1" noCrop="1"/>
              </p:cNvPicPr>
              <p:nvPr/>
            </p:nvPicPr>
            <p:blipFill>
              <a:blip r:embed="rId1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80" y="3600"/>
                <a:ext cx="528" cy="44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147559" name="Picture 103" descr="t8"/>
              <p:cNvPicPr>
                <a:picLocks noChangeAspect="1" noChangeArrowheads="1" noCrop="1"/>
              </p:cNvPicPr>
              <p:nvPr/>
            </p:nvPicPr>
            <p:blipFill>
              <a:blip r:embed="rId18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736" y="3400"/>
                <a:ext cx="768" cy="64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pic>
          <p:nvPicPr>
            <p:cNvPr id="147560" name="Picture 104" descr="COTAO001"/>
            <p:cNvPicPr>
              <a:picLocks noChangeAspect="1" noChangeArrowheads="1"/>
            </p:cNvPicPr>
            <p:nvPr/>
          </p:nvPicPr>
          <p:blipFill>
            <a:blip r:embed="rId19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944" y="528"/>
              <a:ext cx="816" cy="773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grpSp>
        <p:nvGrpSpPr>
          <p:cNvPr id="147581" name="Group 125"/>
          <p:cNvGrpSpPr>
            <a:grpSpLocks/>
          </p:cNvGrpSpPr>
          <p:nvPr/>
        </p:nvGrpSpPr>
        <p:grpSpPr bwMode="auto">
          <a:xfrm>
            <a:off x="0" y="4152900"/>
            <a:ext cx="1619250" cy="2195513"/>
            <a:chOff x="-192" y="2484"/>
            <a:chExt cx="1020" cy="1383"/>
          </a:xfrm>
        </p:grpSpPr>
        <p:grpSp>
          <p:nvGrpSpPr>
            <p:cNvPr id="147582" name="Group 126"/>
            <p:cNvGrpSpPr>
              <a:grpSpLocks/>
            </p:cNvGrpSpPr>
            <p:nvPr/>
          </p:nvGrpSpPr>
          <p:grpSpPr bwMode="auto">
            <a:xfrm>
              <a:off x="-192" y="3072"/>
              <a:ext cx="844" cy="795"/>
              <a:chOff x="432" y="2544"/>
              <a:chExt cx="844" cy="795"/>
            </a:xfrm>
          </p:grpSpPr>
          <p:sp>
            <p:nvSpPr>
              <p:cNvPr id="147583" name="Freeform 127"/>
              <p:cNvSpPr>
                <a:spLocks/>
              </p:cNvSpPr>
              <p:nvPr/>
            </p:nvSpPr>
            <p:spPr bwMode="auto">
              <a:xfrm>
                <a:off x="432" y="2544"/>
                <a:ext cx="844" cy="795"/>
              </a:xfrm>
              <a:custGeom>
                <a:avLst/>
                <a:gdLst>
                  <a:gd name="T0" fmla="*/ 325 w 844"/>
                  <a:gd name="T1" fmla="*/ 102 h 795"/>
                  <a:gd name="T2" fmla="*/ 236 w 844"/>
                  <a:gd name="T3" fmla="*/ 506 h 795"/>
                  <a:gd name="T4" fmla="*/ 22 w 844"/>
                  <a:gd name="T5" fmla="*/ 669 h 795"/>
                  <a:gd name="T6" fmla="*/ 50 w 844"/>
                  <a:gd name="T7" fmla="*/ 751 h 795"/>
                  <a:gd name="T8" fmla="*/ 313 w 844"/>
                  <a:gd name="T9" fmla="*/ 792 h 795"/>
                  <a:gd name="T10" fmla="*/ 603 w 844"/>
                  <a:gd name="T11" fmla="*/ 767 h 795"/>
                  <a:gd name="T12" fmla="*/ 829 w 844"/>
                  <a:gd name="T13" fmla="*/ 669 h 795"/>
                  <a:gd name="T14" fmla="*/ 697 w 844"/>
                  <a:gd name="T15" fmla="*/ 516 h 795"/>
                  <a:gd name="T16" fmla="*/ 458 w 844"/>
                  <a:gd name="T17" fmla="*/ 424 h 795"/>
                  <a:gd name="T18" fmla="*/ 561 w 844"/>
                  <a:gd name="T19" fmla="*/ 227 h 795"/>
                  <a:gd name="T20" fmla="*/ 606 w 844"/>
                  <a:gd name="T21" fmla="*/ 43 h 795"/>
                  <a:gd name="T22" fmla="*/ 478 w 844"/>
                  <a:gd name="T23" fmla="*/ 0 h 795"/>
                  <a:gd name="T24" fmla="*/ 325 w 844"/>
                  <a:gd name="T25" fmla="*/ 102 h 7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44" h="795">
                    <a:moveTo>
                      <a:pt x="325" y="102"/>
                    </a:moveTo>
                    <a:cubicBezTo>
                      <a:pt x="285" y="186"/>
                      <a:pt x="292" y="401"/>
                      <a:pt x="236" y="506"/>
                    </a:cubicBezTo>
                    <a:cubicBezTo>
                      <a:pt x="180" y="611"/>
                      <a:pt x="22" y="669"/>
                      <a:pt x="22" y="669"/>
                    </a:cubicBezTo>
                    <a:cubicBezTo>
                      <a:pt x="22" y="669"/>
                      <a:pt x="0" y="731"/>
                      <a:pt x="50" y="751"/>
                    </a:cubicBezTo>
                    <a:cubicBezTo>
                      <a:pt x="100" y="771"/>
                      <a:pt x="221" y="789"/>
                      <a:pt x="313" y="792"/>
                    </a:cubicBezTo>
                    <a:cubicBezTo>
                      <a:pt x="405" y="795"/>
                      <a:pt x="603" y="767"/>
                      <a:pt x="603" y="767"/>
                    </a:cubicBezTo>
                    <a:cubicBezTo>
                      <a:pt x="603" y="767"/>
                      <a:pt x="814" y="713"/>
                      <a:pt x="829" y="669"/>
                    </a:cubicBezTo>
                    <a:cubicBezTo>
                      <a:pt x="844" y="625"/>
                      <a:pt x="759" y="557"/>
                      <a:pt x="697" y="516"/>
                    </a:cubicBezTo>
                    <a:cubicBezTo>
                      <a:pt x="635" y="475"/>
                      <a:pt x="483" y="471"/>
                      <a:pt x="458" y="424"/>
                    </a:cubicBezTo>
                    <a:lnTo>
                      <a:pt x="561" y="227"/>
                    </a:lnTo>
                    <a:cubicBezTo>
                      <a:pt x="586" y="164"/>
                      <a:pt x="620" y="81"/>
                      <a:pt x="606" y="43"/>
                    </a:cubicBezTo>
                    <a:cubicBezTo>
                      <a:pt x="592" y="3"/>
                      <a:pt x="519" y="1"/>
                      <a:pt x="478" y="0"/>
                    </a:cubicBezTo>
                    <a:cubicBezTo>
                      <a:pt x="431" y="10"/>
                      <a:pt x="365" y="18"/>
                      <a:pt x="325" y="102"/>
                    </a:cubicBezTo>
                    <a:close/>
                  </a:path>
                </a:pathLst>
              </a:custGeom>
              <a:gradFill rotWithShape="1">
                <a:gsLst>
                  <a:gs pos="0">
                    <a:srgbClr val="C8A200"/>
                  </a:gs>
                  <a:gs pos="50000">
                    <a:srgbClr val="C8A200">
                      <a:gamma/>
                      <a:shade val="46275"/>
                      <a:invGamma/>
                    </a:srgbClr>
                  </a:gs>
                  <a:gs pos="100000">
                    <a:srgbClr val="C8A200"/>
                  </a:gs>
                </a:gsLst>
                <a:lin ang="0" scaled="1"/>
              </a:gradFill>
              <a:ln>
                <a:noFill/>
              </a:ln>
              <a:effectLst>
                <a:outerShdw sy="50000" rotWithShape="0">
                  <a:srgbClr val="808080">
                    <a:alpha val="50000"/>
                  </a:srgbClr>
                </a:outerShdw>
              </a:effectLst>
              <a:extLs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grpSp>
            <p:nvGrpSpPr>
              <p:cNvPr id="147584" name="Group 128"/>
              <p:cNvGrpSpPr>
                <a:grpSpLocks/>
              </p:cNvGrpSpPr>
              <p:nvPr/>
            </p:nvGrpSpPr>
            <p:grpSpPr bwMode="auto">
              <a:xfrm>
                <a:off x="675" y="2756"/>
                <a:ext cx="281" cy="512"/>
                <a:chOff x="675" y="2756"/>
                <a:chExt cx="281" cy="512"/>
              </a:xfrm>
            </p:grpSpPr>
            <p:grpSp>
              <p:nvGrpSpPr>
                <p:cNvPr id="147585" name="Group 129"/>
                <p:cNvGrpSpPr>
                  <a:grpSpLocks/>
                </p:cNvGrpSpPr>
                <p:nvPr/>
              </p:nvGrpSpPr>
              <p:grpSpPr bwMode="auto">
                <a:xfrm>
                  <a:off x="832" y="2756"/>
                  <a:ext cx="48" cy="121"/>
                  <a:chOff x="768" y="2784"/>
                  <a:chExt cx="96" cy="169"/>
                </a:xfrm>
              </p:grpSpPr>
              <p:sp>
                <p:nvSpPr>
                  <p:cNvPr id="147586" name="Freeform 130"/>
                  <p:cNvSpPr>
                    <a:spLocks/>
                  </p:cNvSpPr>
                  <p:nvPr/>
                </p:nvSpPr>
                <p:spPr bwMode="auto">
                  <a:xfrm>
                    <a:off x="768" y="2784"/>
                    <a:ext cx="96" cy="169"/>
                  </a:xfrm>
                  <a:custGeom>
                    <a:avLst/>
                    <a:gdLst>
                      <a:gd name="T0" fmla="*/ 62 w 96"/>
                      <a:gd name="T1" fmla="*/ 8 h 169"/>
                      <a:gd name="T2" fmla="*/ 1 w 96"/>
                      <a:gd name="T3" fmla="*/ 120 h 169"/>
                      <a:gd name="T4" fmla="*/ 54 w 96"/>
                      <a:gd name="T5" fmla="*/ 160 h 169"/>
                      <a:gd name="T6" fmla="*/ 95 w 96"/>
                      <a:gd name="T7" fmla="*/ 68 h 169"/>
                      <a:gd name="T8" fmla="*/ 62 w 96"/>
                      <a:gd name="T9" fmla="*/ 8 h 16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96" h="169">
                        <a:moveTo>
                          <a:pt x="62" y="8"/>
                        </a:moveTo>
                        <a:cubicBezTo>
                          <a:pt x="46" y="17"/>
                          <a:pt x="2" y="95"/>
                          <a:pt x="1" y="120"/>
                        </a:cubicBezTo>
                        <a:cubicBezTo>
                          <a:pt x="0" y="145"/>
                          <a:pt x="38" y="169"/>
                          <a:pt x="54" y="160"/>
                        </a:cubicBezTo>
                        <a:cubicBezTo>
                          <a:pt x="70" y="151"/>
                          <a:pt x="94" y="93"/>
                          <a:pt x="95" y="68"/>
                        </a:cubicBezTo>
                        <a:cubicBezTo>
                          <a:pt x="96" y="43"/>
                          <a:pt x="84" y="0"/>
                          <a:pt x="62" y="8"/>
                        </a:cubicBezTo>
                        <a:close/>
                      </a:path>
                    </a:pathLst>
                  </a:custGeom>
                  <a:solidFill>
                    <a:srgbClr val="C0C0C0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7587" name="Freeform 131"/>
                  <p:cNvSpPr>
                    <a:spLocks/>
                  </p:cNvSpPr>
                  <p:nvPr/>
                </p:nvSpPr>
                <p:spPr bwMode="auto">
                  <a:xfrm>
                    <a:off x="796" y="2832"/>
                    <a:ext cx="48" cy="85"/>
                  </a:xfrm>
                  <a:custGeom>
                    <a:avLst/>
                    <a:gdLst>
                      <a:gd name="T0" fmla="*/ 62 w 96"/>
                      <a:gd name="T1" fmla="*/ 8 h 169"/>
                      <a:gd name="T2" fmla="*/ 1 w 96"/>
                      <a:gd name="T3" fmla="*/ 120 h 169"/>
                      <a:gd name="T4" fmla="*/ 54 w 96"/>
                      <a:gd name="T5" fmla="*/ 160 h 169"/>
                      <a:gd name="T6" fmla="*/ 95 w 96"/>
                      <a:gd name="T7" fmla="*/ 68 h 169"/>
                      <a:gd name="T8" fmla="*/ 62 w 96"/>
                      <a:gd name="T9" fmla="*/ 8 h 16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</a:cxnLst>
                    <a:rect l="0" t="0" r="r" b="b"/>
                    <a:pathLst>
                      <a:path w="96" h="169">
                        <a:moveTo>
                          <a:pt x="62" y="8"/>
                        </a:moveTo>
                        <a:cubicBezTo>
                          <a:pt x="46" y="17"/>
                          <a:pt x="2" y="95"/>
                          <a:pt x="1" y="120"/>
                        </a:cubicBezTo>
                        <a:cubicBezTo>
                          <a:pt x="0" y="145"/>
                          <a:pt x="38" y="169"/>
                          <a:pt x="54" y="160"/>
                        </a:cubicBezTo>
                        <a:cubicBezTo>
                          <a:pt x="70" y="151"/>
                          <a:pt x="94" y="93"/>
                          <a:pt x="95" y="68"/>
                        </a:cubicBezTo>
                        <a:cubicBezTo>
                          <a:pt x="96" y="43"/>
                          <a:pt x="84" y="0"/>
                          <a:pt x="62" y="8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  <p:grpSp>
              <p:nvGrpSpPr>
                <p:cNvPr id="147588" name="Group 132"/>
                <p:cNvGrpSpPr>
                  <a:grpSpLocks/>
                </p:cNvGrpSpPr>
                <p:nvPr/>
              </p:nvGrpSpPr>
              <p:grpSpPr bwMode="auto">
                <a:xfrm>
                  <a:off x="675" y="3086"/>
                  <a:ext cx="281" cy="182"/>
                  <a:chOff x="675" y="3086"/>
                  <a:chExt cx="281" cy="182"/>
                </a:xfrm>
              </p:grpSpPr>
              <p:sp>
                <p:nvSpPr>
                  <p:cNvPr id="147589" name="Freeform 133"/>
                  <p:cNvSpPr>
                    <a:spLocks/>
                  </p:cNvSpPr>
                  <p:nvPr/>
                </p:nvSpPr>
                <p:spPr bwMode="auto">
                  <a:xfrm>
                    <a:off x="675" y="3086"/>
                    <a:ext cx="281" cy="182"/>
                  </a:xfrm>
                  <a:custGeom>
                    <a:avLst/>
                    <a:gdLst>
                      <a:gd name="T0" fmla="*/ 281 w 281"/>
                      <a:gd name="T1" fmla="*/ 23 h 182"/>
                      <a:gd name="T2" fmla="*/ 169 w 281"/>
                      <a:gd name="T3" fmla="*/ 26 h 182"/>
                      <a:gd name="T4" fmla="*/ 17 w 281"/>
                      <a:gd name="T5" fmla="*/ 78 h 182"/>
                      <a:gd name="T6" fmla="*/ 69 w 281"/>
                      <a:gd name="T7" fmla="*/ 173 h 182"/>
                      <a:gd name="T8" fmla="*/ 237 w 281"/>
                      <a:gd name="T9" fmla="*/ 130 h 182"/>
                      <a:gd name="T10" fmla="*/ 281 w 281"/>
                      <a:gd name="T11" fmla="*/ 23 h 18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281" h="182">
                        <a:moveTo>
                          <a:pt x="281" y="23"/>
                        </a:moveTo>
                        <a:cubicBezTo>
                          <a:pt x="264" y="0"/>
                          <a:pt x="213" y="17"/>
                          <a:pt x="169" y="26"/>
                        </a:cubicBezTo>
                        <a:cubicBezTo>
                          <a:pt x="125" y="35"/>
                          <a:pt x="34" y="53"/>
                          <a:pt x="17" y="78"/>
                        </a:cubicBezTo>
                        <a:cubicBezTo>
                          <a:pt x="0" y="103"/>
                          <a:pt x="32" y="164"/>
                          <a:pt x="69" y="173"/>
                        </a:cubicBezTo>
                        <a:cubicBezTo>
                          <a:pt x="106" y="182"/>
                          <a:pt x="202" y="155"/>
                          <a:pt x="237" y="130"/>
                        </a:cubicBezTo>
                        <a:cubicBezTo>
                          <a:pt x="272" y="105"/>
                          <a:pt x="272" y="45"/>
                          <a:pt x="281" y="23"/>
                        </a:cubicBezTo>
                        <a:close/>
                      </a:path>
                    </a:pathLst>
                  </a:custGeom>
                  <a:solidFill>
                    <a:srgbClr val="C0C0C0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  <p:sp>
                <p:nvSpPr>
                  <p:cNvPr id="147590" name="Freeform 134"/>
                  <p:cNvSpPr>
                    <a:spLocks/>
                  </p:cNvSpPr>
                  <p:nvPr/>
                </p:nvSpPr>
                <p:spPr bwMode="auto">
                  <a:xfrm>
                    <a:off x="720" y="3128"/>
                    <a:ext cx="192" cy="93"/>
                  </a:xfrm>
                  <a:custGeom>
                    <a:avLst/>
                    <a:gdLst>
                      <a:gd name="T0" fmla="*/ 281 w 281"/>
                      <a:gd name="T1" fmla="*/ 23 h 182"/>
                      <a:gd name="T2" fmla="*/ 169 w 281"/>
                      <a:gd name="T3" fmla="*/ 26 h 182"/>
                      <a:gd name="T4" fmla="*/ 17 w 281"/>
                      <a:gd name="T5" fmla="*/ 78 h 182"/>
                      <a:gd name="T6" fmla="*/ 69 w 281"/>
                      <a:gd name="T7" fmla="*/ 173 h 182"/>
                      <a:gd name="T8" fmla="*/ 237 w 281"/>
                      <a:gd name="T9" fmla="*/ 130 h 182"/>
                      <a:gd name="T10" fmla="*/ 281 w 281"/>
                      <a:gd name="T11" fmla="*/ 23 h 18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281" h="182">
                        <a:moveTo>
                          <a:pt x="281" y="23"/>
                        </a:moveTo>
                        <a:cubicBezTo>
                          <a:pt x="264" y="0"/>
                          <a:pt x="213" y="17"/>
                          <a:pt x="169" y="26"/>
                        </a:cubicBezTo>
                        <a:cubicBezTo>
                          <a:pt x="125" y="35"/>
                          <a:pt x="34" y="53"/>
                          <a:pt x="17" y="78"/>
                        </a:cubicBezTo>
                        <a:cubicBezTo>
                          <a:pt x="0" y="103"/>
                          <a:pt x="32" y="164"/>
                          <a:pt x="69" y="173"/>
                        </a:cubicBezTo>
                        <a:cubicBezTo>
                          <a:pt x="106" y="182"/>
                          <a:pt x="202" y="155"/>
                          <a:pt x="237" y="130"/>
                        </a:cubicBezTo>
                        <a:cubicBezTo>
                          <a:pt x="272" y="105"/>
                          <a:pt x="272" y="45"/>
                          <a:pt x="281" y="23"/>
                        </a:cubicBezTo>
                        <a:close/>
                      </a:path>
                    </a:pathLst>
                  </a:custGeom>
                  <a:solidFill>
                    <a:schemeClr val="bg1"/>
                  </a:solidFill>
                  <a:ln>
                    <a:noFill/>
                  </a:ln>
                  <a:effectLst/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round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/>
                  <a:lstStyle/>
                  <a:p>
                    <a:endParaRPr lang="en-US"/>
                  </a:p>
                </p:txBody>
              </p:sp>
            </p:grpSp>
          </p:grpSp>
        </p:grpSp>
        <p:grpSp>
          <p:nvGrpSpPr>
            <p:cNvPr id="147591" name="Group 135"/>
            <p:cNvGrpSpPr>
              <a:grpSpLocks/>
            </p:cNvGrpSpPr>
            <p:nvPr/>
          </p:nvGrpSpPr>
          <p:grpSpPr bwMode="auto">
            <a:xfrm>
              <a:off x="12" y="2484"/>
              <a:ext cx="816" cy="816"/>
              <a:chOff x="1008" y="1104"/>
              <a:chExt cx="816" cy="816"/>
            </a:xfrm>
          </p:grpSpPr>
          <p:sp>
            <p:nvSpPr>
              <p:cNvPr id="147592" name="Oval 136"/>
              <p:cNvSpPr>
                <a:spLocks noChangeArrowheads="1"/>
              </p:cNvSpPr>
              <p:nvPr/>
            </p:nvSpPr>
            <p:spPr bwMode="auto">
              <a:xfrm>
                <a:off x="1008" y="1104"/>
                <a:ext cx="816" cy="816"/>
              </a:xfrm>
              <a:prstGeom prst="ellipse">
                <a:avLst/>
              </a:prstGeom>
              <a:gradFill rotWithShape="1">
                <a:gsLst>
                  <a:gs pos="0">
                    <a:srgbClr val="66CCFF"/>
                  </a:gs>
                  <a:gs pos="100000">
                    <a:srgbClr val="66CCFF">
                      <a:gamma/>
                      <a:shade val="79216"/>
                      <a:invGamma/>
                    </a:srgbClr>
                  </a:gs>
                </a:gsLst>
                <a:path path="rect">
                  <a:fillToRect t="100000" r="100000"/>
                </a:path>
              </a:gradFill>
              <a:ln w="38100">
                <a:solidFill>
                  <a:srgbClr val="FF0000"/>
                </a:solidFill>
                <a:round/>
                <a:headEnd/>
                <a:tailEnd/>
              </a:ln>
              <a:effectLst>
                <a:prstShdw prst="shdw13" dist="53882" dir="13500000">
                  <a:schemeClr val="bg2">
                    <a:alpha val="50000"/>
                  </a:schemeClr>
                </a:prstShdw>
              </a:effec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7593" name="Rectangle 137"/>
              <p:cNvSpPr>
                <a:spLocks noChangeArrowheads="1"/>
              </p:cNvSpPr>
              <p:nvPr/>
            </p:nvSpPr>
            <p:spPr bwMode="auto">
              <a:xfrm>
                <a:off x="1391" y="1149"/>
                <a:ext cx="46" cy="81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7594" name="Rectangle 138"/>
              <p:cNvSpPr>
                <a:spLocks noChangeArrowheads="1"/>
              </p:cNvSpPr>
              <p:nvPr/>
            </p:nvSpPr>
            <p:spPr bwMode="auto">
              <a:xfrm rot="5400000">
                <a:off x="1709" y="1447"/>
                <a:ext cx="46" cy="81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7595" name="Rectangle 139"/>
              <p:cNvSpPr>
                <a:spLocks noChangeArrowheads="1"/>
              </p:cNvSpPr>
              <p:nvPr/>
            </p:nvSpPr>
            <p:spPr bwMode="auto">
              <a:xfrm>
                <a:off x="1392" y="1793"/>
                <a:ext cx="46" cy="81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7596" name="Rectangle 140"/>
              <p:cNvSpPr>
                <a:spLocks noChangeArrowheads="1"/>
              </p:cNvSpPr>
              <p:nvPr/>
            </p:nvSpPr>
            <p:spPr bwMode="auto">
              <a:xfrm rot="5400000">
                <a:off x="1072" y="1450"/>
                <a:ext cx="46" cy="81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7597" name="Rectangle 141"/>
              <p:cNvSpPr>
                <a:spLocks noChangeArrowheads="1"/>
              </p:cNvSpPr>
              <p:nvPr/>
            </p:nvSpPr>
            <p:spPr bwMode="auto">
              <a:xfrm rot="3000000">
                <a:off x="1139" y="1664"/>
                <a:ext cx="46" cy="81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7598" name="Rectangle 142"/>
              <p:cNvSpPr>
                <a:spLocks noChangeArrowheads="1"/>
              </p:cNvSpPr>
              <p:nvPr/>
            </p:nvSpPr>
            <p:spPr bwMode="auto">
              <a:xfrm rot="3000000">
                <a:off x="1629" y="1257"/>
                <a:ext cx="46" cy="81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7599" name="Rectangle 143"/>
              <p:cNvSpPr>
                <a:spLocks noChangeArrowheads="1"/>
              </p:cNvSpPr>
              <p:nvPr/>
            </p:nvSpPr>
            <p:spPr bwMode="auto">
              <a:xfrm rot="18600000">
                <a:off x="1155" y="1254"/>
                <a:ext cx="46" cy="81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  <p:sp>
            <p:nvSpPr>
              <p:cNvPr id="147600" name="Rectangle 144"/>
              <p:cNvSpPr>
                <a:spLocks noChangeArrowheads="1"/>
              </p:cNvSpPr>
              <p:nvPr/>
            </p:nvSpPr>
            <p:spPr bwMode="auto">
              <a:xfrm rot="18600000">
                <a:off x="1641" y="1661"/>
                <a:ext cx="46" cy="81"/>
              </a:xfrm>
              <a:prstGeom prst="rect">
                <a:avLst/>
              </a:prstGeom>
              <a:solidFill>
                <a:schemeClr val="bg1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/>
              </a:p>
            </p:txBody>
          </p:sp>
        </p:grpSp>
      </p:grpSp>
      <p:sp>
        <p:nvSpPr>
          <p:cNvPr id="147601" name="Text Box 145"/>
          <p:cNvSpPr txBox="1">
            <a:spLocks noChangeArrowheads="1"/>
          </p:cNvSpPr>
          <p:nvPr/>
        </p:nvSpPr>
        <p:spPr bwMode="auto">
          <a:xfrm>
            <a:off x="266700" y="43815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30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47602" name="Text Box 146"/>
          <p:cNvSpPr txBox="1">
            <a:spLocks noChangeArrowheads="1"/>
          </p:cNvSpPr>
          <p:nvPr/>
        </p:nvSpPr>
        <p:spPr bwMode="auto">
          <a:xfrm>
            <a:off x="266700" y="43815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29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47603" name="Text Box 147"/>
          <p:cNvSpPr txBox="1">
            <a:spLocks noChangeArrowheads="1"/>
          </p:cNvSpPr>
          <p:nvPr/>
        </p:nvSpPr>
        <p:spPr bwMode="auto">
          <a:xfrm>
            <a:off x="247650" y="43815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28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47604" name="Text Box 148"/>
          <p:cNvSpPr txBox="1">
            <a:spLocks noChangeArrowheads="1"/>
          </p:cNvSpPr>
          <p:nvPr/>
        </p:nvSpPr>
        <p:spPr bwMode="auto">
          <a:xfrm>
            <a:off x="266700" y="43815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27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47605" name="Text Box 149"/>
          <p:cNvSpPr txBox="1">
            <a:spLocks noChangeArrowheads="1"/>
          </p:cNvSpPr>
          <p:nvPr/>
        </p:nvSpPr>
        <p:spPr bwMode="auto">
          <a:xfrm>
            <a:off x="285750" y="4365625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26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47606" name="Text Box 150"/>
          <p:cNvSpPr txBox="1">
            <a:spLocks noChangeArrowheads="1"/>
          </p:cNvSpPr>
          <p:nvPr/>
        </p:nvSpPr>
        <p:spPr bwMode="auto">
          <a:xfrm>
            <a:off x="285750" y="43815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25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47607" name="Text Box 151"/>
          <p:cNvSpPr txBox="1">
            <a:spLocks noChangeArrowheads="1"/>
          </p:cNvSpPr>
          <p:nvPr/>
        </p:nvSpPr>
        <p:spPr bwMode="auto">
          <a:xfrm>
            <a:off x="285750" y="43815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24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47608" name="Text Box 152"/>
          <p:cNvSpPr txBox="1">
            <a:spLocks noChangeArrowheads="1"/>
          </p:cNvSpPr>
          <p:nvPr/>
        </p:nvSpPr>
        <p:spPr bwMode="auto">
          <a:xfrm>
            <a:off x="285750" y="43815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23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47609" name="Text Box 153"/>
          <p:cNvSpPr txBox="1">
            <a:spLocks noChangeArrowheads="1"/>
          </p:cNvSpPr>
          <p:nvPr/>
        </p:nvSpPr>
        <p:spPr bwMode="auto">
          <a:xfrm>
            <a:off x="285750" y="43815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22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47610" name="Text Box 154"/>
          <p:cNvSpPr txBox="1">
            <a:spLocks noChangeArrowheads="1"/>
          </p:cNvSpPr>
          <p:nvPr/>
        </p:nvSpPr>
        <p:spPr bwMode="auto">
          <a:xfrm>
            <a:off x="285750" y="43815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21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47611" name="Text Box 155"/>
          <p:cNvSpPr txBox="1">
            <a:spLocks noChangeArrowheads="1"/>
          </p:cNvSpPr>
          <p:nvPr/>
        </p:nvSpPr>
        <p:spPr bwMode="auto">
          <a:xfrm>
            <a:off x="285750" y="43815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20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47612" name="Text Box 156"/>
          <p:cNvSpPr txBox="1">
            <a:spLocks noChangeArrowheads="1"/>
          </p:cNvSpPr>
          <p:nvPr/>
        </p:nvSpPr>
        <p:spPr bwMode="auto">
          <a:xfrm>
            <a:off x="285750" y="43815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19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47613" name="Text Box 157"/>
          <p:cNvSpPr txBox="1">
            <a:spLocks noChangeArrowheads="1"/>
          </p:cNvSpPr>
          <p:nvPr/>
        </p:nvSpPr>
        <p:spPr bwMode="auto">
          <a:xfrm>
            <a:off x="285750" y="43815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18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47614" name="Text Box 158"/>
          <p:cNvSpPr txBox="1">
            <a:spLocks noChangeArrowheads="1"/>
          </p:cNvSpPr>
          <p:nvPr/>
        </p:nvSpPr>
        <p:spPr bwMode="auto">
          <a:xfrm>
            <a:off x="285750" y="43815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17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47615" name="Text Box 159"/>
          <p:cNvSpPr txBox="1">
            <a:spLocks noChangeArrowheads="1"/>
          </p:cNvSpPr>
          <p:nvPr/>
        </p:nvSpPr>
        <p:spPr bwMode="auto">
          <a:xfrm>
            <a:off x="285750" y="43815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16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47616" name="Text Box 160"/>
          <p:cNvSpPr txBox="1">
            <a:spLocks noChangeArrowheads="1"/>
          </p:cNvSpPr>
          <p:nvPr/>
        </p:nvSpPr>
        <p:spPr bwMode="auto">
          <a:xfrm>
            <a:off x="285750" y="43815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15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47617" name="Text Box 161"/>
          <p:cNvSpPr txBox="1">
            <a:spLocks noChangeArrowheads="1"/>
          </p:cNvSpPr>
          <p:nvPr/>
        </p:nvSpPr>
        <p:spPr bwMode="auto">
          <a:xfrm>
            <a:off x="285750" y="43815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14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47618" name="Text Box 162"/>
          <p:cNvSpPr txBox="1">
            <a:spLocks noChangeArrowheads="1"/>
          </p:cNvSpPr>
          <p:nvPr/>
        </p:nvSpPr>
        <p:spPr bwMode="auto">
          <a:xfrm>
            <a:off x="285750" y="43815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13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47619" name="Text Box 163"/>
          <p:cNvSpPr txBox="1">
            <a:spLocks noChangeArrowheads="1"/>
          </p:cNvSpPr>
          <p:nvPr/>
        </p:nvSpPr>
        <p:spPr bwMode="auto">
          <a:xfrm>
            <a:off x="285750" y="43815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12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47620" name="Text Box 164"/>
          <p:cNvSpPr txBox="1">
            <a:spLocks noChangeArrowheads="1"/>
          </p:cNvSpPr>
          <p:nvPr/>
        </p:nvSpPr>
        <p:spPr bwMode="auto">
          <a:xfrm>
            <a:off x="285750" y="43815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11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47621" name="Text Box 165"/>
          <p:cNvSpPr txBox="1">
            <a:spLocks noChangeArrowheads="1"/>
          </p:cNvSpPr>
          <p:nvPr/>
        </p:nvSpPr>
        <p:spPr bwMode="auto">
          <a:xfrm>
            <a:off x="285750" y="43815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10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47622" name="Text Box 166"/>
          <p:cNvSpPr txBox="1">
            <a:spLocks noChangeArrowheads="1"/>
          </p:cNvSpPr>
          <p:nvPr/>
        </p:nvSpPr>
        <p:spPr bwMode="auto">
          <a:xfrm>
            <a:off x="285750" y="43815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9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47623" name="Text Box 167"/>
          <p:cNvSpPr txBox="1">
            <a:spLocks noChangeArrowheads="1"/>
          </p:cNvSpPr>
          <p:nvPr/>
        </p:nvSpPr>
        <p:spPr bwMode="auto">
          <a:xfrm>
            <a:off x="285750" y="43815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8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47624" name="Text Box 168"/>
          <p:cNvSpPr txBox="1">
            <a:spLocks noChangeArrowheads="1"/>
          </p:cNvSpPr>
          <p:nvPr/>
        </p:nvSpPr>
        <p:spPr bwMode="auto">
          <a:xfrm>
            <a:off x="285750" y="43815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7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47625" name="Text Box 169"/>
          <p:cNvSpPr txBox="1">
            <a:spLocks noChangeArrowheads="1"/>
          </p:cNvSpPr>
          <p:nvPr/>
        </p:nvSpPr>
        <p:spPr bwMode="auto">
          <a:xfrm>
            <a:off x="285750" y="43815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6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47626" name="Text Box 170"/>
          <p:cNvSpPr txBox="1">
            <a:spLocks noChangeArrowheads="1"/>
          </p:cNvSpPr>
          <p:nvPr/>
        </p:nvSpPr>
        <p:spPr bwMode="auto">
          <a:xfrm>
            <a:off x="285750" y="43815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5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47627" name="Text Box 171"/>
          <p:cNvSpPr txBox="1">
            <a:spLocks noChangeArrowheads="1"/>
          </p:cNvSpPr>
          <p:nvPr/>
        </p:nvSpPr>
        <p:spPr bwMode="auto">
          <a:xfrm>
            <a:off x="285750" y="43815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4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47628" name="Text Box 172"/>
          <p:cNvSpPr txBox="1">
            <a:spLocks noChangeArrowheads="1"/>
          </p:cNvSpPr>
          <p:nvPr/>
        </p:nvSpPr>
        <p:spPr bwMode="auto">
          <a:xfrm>
            <a:off x="285750" y="43815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3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47629" name="Text Box 173"/>
          <p:cNvSpPr txBox="1">
            <a:spLocks noChangeArrowheads="1"/>
          </p:cNvSpPr>
          <p:nvPr/>
        </p:nvSpPr>
        <p:spPr bwMode="auto">
          <a:xfrm>
            <a:off x="285750" y="43815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2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47630" name="Text Box 174"/>
          <p:cNvSpPr txBox="1">
            <a:spLocks noChangeArrowheads="1"/>
          </p:cNvSpPr>
          <p:nvPr/>
        </p:nvSpPr>
        <p:spPr bwMode="auto">
          <a:xfrm>
            <a:off x="285750" y="4381500"/>
            <a:ext cx="1371600" cy="77787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4500" b="1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.VnBlackH" pitchFamily="34" charset="0"/>
                <a:cs typeface="Arial" charset="0"/>
              </a:rPr>
              <a:t>1</a:t>
            </a:r>
            <a:endParaRPr lang="vi-VN" sz="4500" b="1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.VnBlackH" pitchFamily="34" charset="0"/>
              <a:cs typeface="Arial" charset="0"/>
            </a:endParaRPr>
          </a:p>
        </p:txBody>
      </p:sp>
      <p:sp>
        <p:nvSpPr>
          <p:cNvPr id="147631" name="Text Box 175"/>
          <p:cNvSpPr txBox="1">
            <a:spLocks noChangeArrowheads="1"/>
          </p:cNvSpPr>
          <p:nvPr/>
        </p:nvSpPr>
        <p:spPr bwMode="auto">
          <a:xfrm>
            <a:off x="615950" y="4533900"/>
            <a:ext cx="685800" cy="498475"/>
          </a:xfrm>
          <a:prstGeom prst="rect">
            <a:avLst/>
          </a:prstGeom>
          <a:solidFill>
            <a:srgbClr val="FF0000"/>
          </a:solidFill>
          <a:ln w="9525">
            <a:solidFill>
              <a:schemeClr val="hlink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>
            <a:spAutoFit/>
          </a:bodyPr>
          <a:lstStyle/>
          <a:p>
            <a:pPr algn="ctr">
              <a:spcBef>
                <a:spcPct val="50000"/>
              </a:spcBef>
            </a:pPr>
            <a:r>
              <a:rPr lang="en-US" sz="1300" b="1" dirty="0" err="1">
                <a:solidFill>
                  <a:schemeClr val="bg1"/>
                </a:solidFill>
                <a:latin typeface=".VnBlackH" pitchFamily="34" charset="0"/>
                <a:cs typeface="Arial" charset="0"/>
              </a:rPr>
              <a:t>HÕt</a:t>
            </a:r>
            <a:r>
              <a:rPr lang="en-US" sz="1300" b="1" dirty="0">
                <a:solidFill>
                  <a:schemeClr val="bg1"/>
                </a:solidFill>
                <a:latin typeface=".VnBlackH" pitchFamily="34" charset="0"/>
                <a:cs typeface="Arial" charset="0"/>
              </a:rPr>
              <a:t> </a:t>
            </a:r>
            <a:r>
              <a:rPr lang="en-US" sz="1300" b="1" dirty="0" err="1">
                <a:solidFill>
                  <a:schemeClr val="bg1"/>
                </a:solidFill>
                <a:latin typeface=".VnBlackH" pitchFamily="34" charset="0"/>
                <a:cs typeface="Arial" charset="0"/>
              </a:rPr>
              <a:t>giê</a:t>
            </a:r>
            <a:endParaRPr lang="vi-VN" sz="1300" b="1" dirty="0">
              <a:solidFill>
                <a:schemeClr val="bg1"/>
              </a:solidFill>
              <a:latin typeface=".VnBlackH" pitchFamily="34" charset="0"/>
              <a:cs typeface="Arial" charset="0"/>
            </a:endParaRPr>
          </a:p>
        </p:txBody>
      </p:sp>
      <p:pic>
        <p:nvPicPr>
          <p:cNvPr id="147469" name="Picture 13" descr="POINSET2"/>
          <p:cNvPicPr>
            <a:picLocks noChangeAspect="1" noChangeArrowheads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-5400000">
            <a:off x="61119" y="5501481"/>
            <a:ext cx="1277938" cy="1273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47474" name="Picture 18" descr="pretty_flower_yellow_hb"/>
          <p:cNvPicPr>
            <a:picLocks noChangeAspect="1" noChangeArrowheads="1" noCrop="1"/>
          </p:cNvPicPr>
          <p:nvPr/>
        </p:nvPicPr>
        <p:blipFill>
          <a:blip r:embed="rId2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0988" y="5600700"/>
            <a:ext cx="876300" cy="8763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59" name="AutoShape 13"/>
          <p:cNvSpPr>
            <a:spLocks noChangeArrowheads="1"/>
          </p:cNvSpPr>
          <p:nvPr/>
        </p:nvSpPr>
        <p:spPr bwMode="auto">
          <a:xfrm>
            <a:off x="1295400" y="3124200"/>
            <a:ext cx="6934200" cy="914400"/>
          </a:xfrm>
          <a:prstGeom prst="roundRect">
            <a:avLst>
              <a:gd name="adj" fmla="val 16667"/>
            </a:avLst>
          </a:prstGeom>
          <a:solidFill>
            <a:srgbClr val="FFCC66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r>
              <a:rPr lang="en-US" sz="3200" b="1" dirty="0"/>
              <a:t>A. </a:t>
            </a:r>
            <a:r>
              <a:rPr lang="en-US" sz="3200" b="1" dirty="0" err="1"/>
              <a:t>Lạng</a:t>
            </a:r>
            <a:r>
              <a:rPr lang="en-US" sz="3200" b="1" dirty="0"/>
              <a:t> </a:t>
            </a:r>
            <a:r>
              <a:rPr lang="en-US" sz="3200" b="1" dirty="0" err="1"/>
              <a:t>lách</a:t>
            </a:r>
            <a:r>
              <a:rPr lang="en-US" sz="3200" b="1" dirty="0"/>
              <a:t> </a:t>
            </a:r>
            <a:r>
              <a:rPr lang="en-US" sz="3200" b="1" dirty="0" err="1"/>
              <a:t>đánh</a:t>
            </a:r>
            <a:r>
              <a:rPr lang="en-US" sz="3200" b="1" dirty="0"/>
              <a:t> </a:t>
            </a:r>
            <a:r>
              <a:rPr lang="en-US" sz="3200" b="1" dirty="0" err="1"/>
              <a:t>võng</a:t>
            </a:r>
            <a:r>
              <a:rPr lang="en-US" sz="3200" b="1" dirty="0"/>
              <a:t>.</a:t>
            </a:r>
          </a:p>
        </p:txBody>
      </p:sp>
      <p:sp>
        <p:nvSpPr>
          <p:cNvPr id="161" name="AutoShape 43"/>
          <p:cNvSpPr>
            <a:spLocks noChangeArrowheads="1"/>
          </p:cNvSpPr>
          <p:nvPr/>
        </p:nvSpPr>
        <p:spPr bwMode="auto">
          <a:xfrm>
            <a:off x="2019300" y="4297363"/>
            <a:ext cx="7010400" cy="914400"/>
          </a:xfrm>
          <a:prstGeom prst="roundRect">
            <a:avLst>
              <a:gd name="adj" fmla="val 16667"/>
            </a:avLst>
          </a:prstGeom>
          <a:solidFill>
            <a:srgbClr val="FFCC66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r>
              <a:rPr lang="en-US" sz="3200" b="1" dirty="0"/>
              <a:t>B. </a:t>
            </a:r>
            <a:r>
              <a:rPr lang="en-US" sz="3200" b="1" dirty="0" err="1"/>
              <a:t>Đèo</a:t>
            </a:r>
            <a:r>
              <a:rPr lang="en-US" sz="3200" b="1" dirty="0"/>
              <a:t> </a:t>
            </a:r>
            <a:r>
              <a:rPr lang="en-US" sz="3200" b="1" dirty="0" err="1"/>
              <a:t>nhau</a:t>
            </a:r>
            <a:r>
              <a:rPr lang="en-US" sz="3200" b="1" dirty="0"/>
              <a:t> </a:t>
            </a:r>
            <a:r>
              <a:rPr lang="en-US" sz="3200" b="1" dirty="0" err="1"/>
              <a:t>đi</a:t>
            </a:r>
            <a:r>
              <a:rPr lang="en-US" sz="3200" b="1" dirty="0"/>
              <a:t> </a:t>
            </a:r>
            <a:r>
              <a:rPr lang="en-US" sz="3200" b="1" dirty="0" err="1"/>
              <a:t>dàn</a:t>
            </a:r>
            <a:r>
              <a:rPr lang="en-US" sz="3200" b="1" dirty="0"/>
              <a:t> </a:t>
            </a:r>
            <a:r>
              <a:rPr lang="en-US" sz="3200" b="1" dirty="0" err="1"/>
              <a:t>hàng</a:t>
            </a:r>
            <a:r>
              <a:rPr lang="en-US" sz="3200" b="1" dirty="0"/>
              <a:t> </a:t>
            </a:r>
            <a:r>
              <a:rPr lang="en-US" sz="3200" b="1" dirty="0" err="1"/>
              <a:t>ngang</a:t>
            </a:r>
            <a:r>
              <a:rPr lang="en-US" sz="3200" b="1" dirty="0"/>
              <a:t>.</a:t>
            </a:r>
          </a:p>
        </p:txBody>
      </p:sp>
      <p:sp>
        <p:nvSpPr>
          <p:cNvPr id="162" name="AutoShape 44"/>
          <p:cNvSpPr>
            <a:spLocks noChangeArrowheads="1"/>
          </p:cNvSpPr>
          <p:nvPr/>
        </p:nvSpPr>
        <p:spPr bwMode="auto">
          <a:xfrm>
            <a:off x="1295400" y="5410200"/>
            <a:ext cx="7010400" cy="914400"/>
          </a:xfrm>
          <a:prstGeom prst="roundRect">
            <a:avLst>
              <a:gd name="adj" fmla="val 16667"/>
            </a:avLst>
          </a:prstGeom>
          <a:solidFill>
            <a:srgbClr val="FFCC66"/>
          </a:solidFill>
          <a:ln w="9525">
            <a:solidFill>
              <a:schemeClr val="tx1"/>
            </a:solidFill>
            <a:round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r>
              <a:rPr lang="en-US" sz="3200" b="1" dirty="0"/>
              <a:t>C. </a:t>
            </a:r>
            <a:r>
              <a:rPr lang="en-US" sz="3200" b="1" dirty="0" err="1"/>
              <a:t>Cả</a:t>
            </a:r>
            <a:r>
              <a:rPr lang="en-US" sz="3200" b="1" dirty="0"/>
              <a:t> 2 ý </a:t>
            </a:r>
            <a:r>
              <a:rPr lang="en-US" sz="3200" b="1" dirty="0" err="1"/>
              <a:t>trên</a:t>
            </a:r>
            <a:r>
              <a:rPr lang="en-US" sz="3200" b="1" dirty="0"/>
              <a:t> </a:t>
            </a:r>
            <a:r>
              <a:rPr lang="en-US" sz="3200" b="1" dirty="0" err="1"/>
              <a:t>đều</a:t>
            </a:r>
            <a:r>
              <a:rPr lang="en-US" sz="3200" b="1" dirty="0"/>
              <a:t> </a:t>
            </a:r>
            <a:r>
              <a:rPr lang="en-US" sz="3200" b="1" dirty="0" err="1"/>
              <a:t>đúng</a:t>
            </a:r>
            <a:r>
              <a:rPr lang="en-US" sz="2400" dirty="0">
                <a:solidFill>
                  <a:srgbClr val="3333CC"/>
                </a:solidFill>
              </a:rPr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377157722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9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5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dissolve">
                                      <p:cBhvr>
                                        <p:cTn id="7" dur="500"/>
                                        <p:tgtEl>
                                          <p:spTgt spid="147547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applaus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 nodeType="clickPar">
                      <p:stCondLst>
                        <p:cond delay="indefinite"/>
                      </p:stCondLst>
                      <p:childTnLst>
                        <p:par>
                          <p:cTn id="9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0" presetID="41" presetClass="entr" presetSubtype="0" fill="hold" grpId="0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5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1475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50000">
                                          <p:val>
                                            <p:strVal val="#ppt_x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1475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1475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h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1475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/10"/>
                                          </p:val>
                                        </p:tav>
                                        <p:tav tm="50000">
                                          <p:val>
                                            <p:strVal val="#ppt_w+.01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500" tmFilter="0,0; .5, 1; 1, 1"/>
                                        <p:tgtEl>
                                          <p:spTgt spid="1475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 nodeType="clickPar">
                      <p:stCondLst>
                        <p:cond delay="indefinite"/>
                      </p:stCondLst>
                      <p:childTnLst>
                        <p:par>
                          <p:cTn id="18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1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1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19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16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16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6" presetID="38" presetClass="entr" presetSubtype="0" accel="50000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set>
                                      <p:cBhvr>
                                        <p:cTn id="28" dur="228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o>
                                        <p:strVal val="-45.0"/>
                                      </p:to>
                                    </p:set>
                                    <p:anim calcmode="lin" valueType="num">
                                      <p:cBhvr>
                                        <p:cTn id="29" dur="228" fill="hold">
                                          <p:stCondLst>
                                            <p:cond delay="228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45"/>
                                          </p:val>
                                        </p:tav>
                                        <p:tav tm="69900">
                                          <p:val>
                                            <p:fltVal val="45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228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78" decel="50000" autoRev="1" fill="hold">
                                          <p:stCondLst>
                                            <p:cond delay="228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-(0.354*#ppt_w-0.172*#ppt_h)-#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68" fill="hold">
                                          <p:stCondLst>
                                            <p:cond delay="432"/>
                                          </p:stCondLst>
                                        </p:cTn>
                                        <p:tgtEl>
                                          <p:spTgt spid="1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(0.354*#ppt_w-0.172*#ppt_h)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7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6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14760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14760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3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500"/>
                            </p:stCondLst>
                            <p:childTnLst>
                              <p:par>
                                <p:cTn id="40" presetID="9" presetClass="exit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41" dur="500"/>
                                        <p:tgtEl>
                                          <p:spTgt spid="14760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76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1000"/>
                            </p:stCondLst>
                            <p:childTnLst>
                              <p:par>
                                <p:cTn id="44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6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14760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14760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4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1500"/>
                            </p:stCondLst>
                            <p:childTnLst>
                              <p:par>
                                <p:cTn id="49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50" dur="500"/>
                                        <p:tgtEl>
                                          <p:spTgt spid="14760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76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2000"/>
                            </p:stCondLst>
                            <p:childTnLst>
                              <p:par>
                                <p:cTn id="53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6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14760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14760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5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>
                            <p:stCondLst>
                              <p:cond delay="2500"/>
                            </p:stCondLst>
                            <p:childTnLst>
                              <p:par>
                                <p:cTn id="58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59" dur="500"/>
                                        <p:tgtEl>
                                          <p:spTgt spid="14760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76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>
                            <p:stCondLst>
                              <p:cond delay="3000"/>
                            </p:stCondLst>
                            <p:childTnLst>
                              <p:par>
                                <p:cTn id="62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6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4" dur="500" fill="hold"/>
                                        <p:tgtEl>
                                          <p:spTgt spid="14760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500" fill="hold"/>
                                        <p:tgtEl>
                                          <p:spTgt spid="14760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6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66" fill="hold">
                            <p:stCondLst>
                              <p:cond delay="3500"/>
                            </p:stCondLst>
                            <p:childTnLst>
                              <p:par>
                                <p:cTn id="67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68" dur="500"/>
                                        <p:tgtEl>
                                          <p:spTgt spid="14760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76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0" fill="hold">
                            <p:stCondLst>
                              <p:cond delay="4000"/>
                            </p:stCondLst>
                            <p:childTnLst>
                              <p:par>
                                <p:cTn id="71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6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3" dur="500" fill="hold"/>
                                        <p:tgtEl>
                                          <p:spTgt spid="14760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500" fill="hold"/>
                                        <p:tgtEl>
                                          <p:spTgt spid="14760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7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75" fill="hold">
                            <p:stCondLst>
                              <p:cond delay="4500"/>
                            </p:stCondLst>
                            <p:childTnLst>
                              <p:par>
                                <p:cTn id="76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77" dur="500"/>
                                        <p:tgtEl>
                                          <p:spTgt spid="14760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76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9" fill="hold">
                            <p:stCondLst>
                              <p:cond delay="5000"/>
                            </p:stCondLst>
                            <p:childTnLst>
                              <p:par>
                                <p:cTn id="80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6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2" dur="500" fill="hold"/>
                                        <p:tgtEl>
                                          <p:spTgt spid="14760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" dur="500" fill="hold"/>
                                        <p:tgtEl>
                                          <p:spTgt spid="14760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8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5500"/>
                            </p:stCondLst>
                            <p:childTnLst>
                              <p:par>
                                <p:cTn id="85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86" dur="500"/>
                                        <p:tgtEl>
                                          <p:spTgt spid="14760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76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8" fill="hold">
                            <p:stCondLst>
                              <p:cond delay="6000"/>
                            </p:stCondLst>
                            <p:childTnLst>
                              <p:par>
                                <p:cTn id="89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6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1" dur="500" fill="hold"/>
                                        <p:tgtEl>
                                          <p:spTgt spid="14760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" dur="500" fill="hold"/>
                                        <p:tgtEl>
                                          <p:spTgt spid="14760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8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93" fill="hold">
                            <p:stCondLst>
                              <p:cond delay="6500"/>
                            </p:stCondLst>
                            <p:childTnLst>
                              <p:par>
                                <p:cTn id="94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95" dur="500"/>
                                        <p:tgtEl>
                                          <p:spTgt spid="14760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76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7" fill="hold">
                            <p:stCondLst>
                              <p:cond delay="7000"/>
                            </p:stCondLst>
                            <p:childTnLst>
                              <p:par>
                                <p:cTn id="98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6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0" dur="500" fill="hold"/>
                                        <p:tgtEl>
                                          <p:spTgt spid="14760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500" fill="hold"/>
                                        <p:tgtEl>
                                          <p:spTgt spid="14760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9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02" fill="hold">
                            <p:stCondLst>
                              <p:cond delay="7500"/>
                            </p:stCondLst>
                            <p:childTnLst>
                              <p:par>
                                <p:cTn id="103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04" dur="500"/>
                                        <p:tgtEl>
                                          <p:spTgt spid="14760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76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6" fill="hold">
                            <p:stCondLst>
                              <p:cond delay="8000"/>
                            </p:stCondLst>
                            <p:childTnLst>
                              <p:par>
                                <p:cTn id="107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6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9" dur="500" fill="hold"/>
                                        <p:tgtEl>
                                          <p:spTgt spid="14760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0" dur="500" fill="hold"/>
                                        <p:tgtEl>
                                          <p:spTgt spid="14760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0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11" fill="hold">
                            <p:stCondLst>
                              <p:cond delay="8500"/>
                            </p:stCondLst>
                            <p:childTnLst>
                              <p:par>
                                <p:cTn id="112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13" dur="500"/>
                                        <p:tgtEl>
                                          <p:spTgt spid="14760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76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5" fill="hold">
                            <p:stCondLst>
                              <p:cond delay="9000"/>
                            </p:stCondLst>
                            <p:childTnLst>
                              <p:par>
                                <p:cTn id="116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6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8" dur="500" fill="hold"/>
                                        <p:tgtEl>
                                          <p:spTgt spid="1476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9" dur="500" fill="hold"/>
                                        <p:tgtEl>
                                          <p:spTgt spid="1476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1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20" fill="hold">
                            <p:stCondLst>
                              <p:cond delay="9500"/>
                            </p:stCondLst>
                            <p:childTnLst>
                              <p:par>
                                <p:cTn id="121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22" dur="500"/>
                                        <p:tgtEl>
                                          <p:spTgt spid="14761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76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4" fill="hold">
                            <p:stCondLst>
                              <p:cond delay="10000"/>
                            </p:stCondLst>
                            <p:childTnLst>
                              <p:par>
                                <p:cTn id="125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6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7" dur="500" fill="hold"/>
                                        <p:tgtEl>
                                          <p:spTgt spid="1476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8" dur="500" fill="hold"/>
                                        <p:tgtEl>
                                          <p:spTgt spid="1476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2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29" fill="hold">
                            <p:stCondLst>
                              <p:cond delay="10500"/>
                            </p:stCondLst>
                            <p:childTnLst>
                              <p:par>
                                <p:cTn id="130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31" dur="500"/>
                                        <p:tgtEl>
                                          <p:spTgt spid="14761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3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76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3" fill="hold">
                            <p:stCondLst>
                              <p:cond delay="11000"/>
                            </p:stCondLst>
                            <p:childTnLst>
                              <p:par>
                                <p:cTn id="134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6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6" dur="500" fill="hold"/>
                                        <p:tgtEl>
                                          <p:spTgt spid="1476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7" dur="500" fill="hold"/>
                                        <p:tgtEl>
                                          <p:spTgt spid="1476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3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38" fill="hold">
                            <p:stCondLst>
                              <p:cond delay="11500"/>
                            </p:stCondLst>
                            <p:childTnLst>
                              <p:par>
                                <p:cTn id="139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40" dur="500"/>
                                        <p:tgtEl>
                                          <p:spTgt spid="14761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76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2" fill="hold">
                            <p:stCondLst>
                              <p:cond delay="12000"/>
                            </p:stCondLst>
                            <p:childTnLst>
                              <p:par>
                                <p:cTn id="143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6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5" dur="500" fill="hold"/>
                                        <p:tgtEl>
                                          <p:spTgt spid="1476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6" dur="500" fill="hold"/>
                                        <p:tgtEl>
                                          <p:spTgt spid="1476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4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47" fill="hold">
                            <p:stCondLst>
                              <p:cond delay="12500"/>
                            </p:stCondLst>
                            <p:childTnLst>
                              <p:par>
                                <p:cTn id="148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49" dur="500"/>
                                        <p:tgtEl>
                                          <p:spTgt spid="14761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76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1" fill="hold">
                            <p:stCondLst>
                              <p:cond delay="13000"/>
                            </p:stCondLst>
                            <p:childTnLst>
                              <p:par>
                                <p:cTn id="152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6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4" dur="500" fill="hold"/>
                                        <p:tgtEl>
                                          <p:spTgt spid="1476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5" dur="500" fill="hold"/>
                                        <p:tgtEl>
                                          <p:spTgt spid="1476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5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56" fill="hold">
                            <p:stCondLst>
                              <p:cond delay="13500"/>
                            </p:stCondLst>
                            <p:childTnLst>
                              <p:par>
                                <p:cTn id="157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58" dur="500"/>
                                        <p:tgtEl>
                                          <p:spTgt spid="1476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5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76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0" fill="hold">
                            <p:stCondLst>
                              <p:cond delay="14000"/>
                            </p:stCondLst>
                            <p:childTnLst>
                              <p:par>
                                <p:cTn id="161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6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3" dur="500" fill="hold"/>
                                        <p:tgtEl>
                                          <p:spTgt spid="1476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4" dur="500" fill="hold"/>
                                        <p:tgtEl>
                                          <p:spTgt spid="1476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6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65" fill="hold">
                            <p:stCondLst>
                              <p:cond delay="14500"/>
                            </p:stCondLst>
                            <p:childTnLst>
                              <p:par>
                                <p:cTn id="166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67" dur="500"/>
                                        <p:tgtEl>
                                          <p:spTgt spid="14761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76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9" fill="hold">
                            <p:stCondLst>
                              <p:cond delay="15000"/>
                            </p:stCondLst>
                            <p:childTnLst>
                              <p:par>
                                <p:cTn id="170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6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2" dur="500" fill="hold"/>
                                        <p:tgtEl>
                                          <p:spTgt spid="1476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3" dur="500" fill="hold"/>
                                        <p:tgtEl>
                                          <p:spTgt spid="1476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7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74" fill="hold">
                            <p:stCondLst>
                              <p:cond delay="15500"/>
                            </p:stCondLst>
                            <p:childTnLst>
                              <p:par>
                                <p:cTn id="175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76" dur="500"/>
                                        <p:tgtEl>
                                          <p:spTgt spid="14761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7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76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8" fill="hold">
                            <p:stCondLst>
                              <p:cond delay="16000"/>
                            </p:stCondLst>
                            <p:childTnLst>
                              <p:par>
                                <p:cTn id="179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6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1" dur="500" fill="hold"/>
                                        <p:tgtEl>
                                          <p:spTgt spid="1476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2" dur="500" fill="hold"/>
                                        <p:tgtEl>
                                          <p:spTgt spid="1476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7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83" fill="hold">
                            <p:stCondLst>
                              <p:cond delay="16500"/>
                            </p:stCondLst>
                            <p:childTnLst>
                              <p:par>
                                <p:cTn id="184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85" dur="500"/>
                                        <p:tgtEl>
                                          <p:spTgt spid="14761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8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76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7" fill="hold">
                            <p:stCondLst>
                              <p:cond delay="17000"/>
                            </p:stCondLst>
                            <p:childTnLst>
                              <p:par>
                                <p:cTn id="188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6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0" dur="500" fill="hold"/>
                                        <p:tgtEl>
                                          <p:spTgt spid="1476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1" dur="500" fill="hold"/>
                                        <p:tgtEl>
                                          <p:spTgt spid="1476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8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92" fill="hold">
                            <p:stCondLst>
                              <p:cond delay="17500"/>
                            </p:stCondLst>
                            <p:childTnLst>
                              <p:par>
                                <p:cTn id="193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194" dur="500"/>
                                        <p:tgtEl>
                                          <p:spTgt spid="14761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9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76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6" fill="hold">
                            <p:stCondLst>
                              <p:cond delay="18000"/>
                            </p:stCondLst>
                            <p:childTnLst>
                              <p:par>
                                <p:cTn id="197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6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9" dur="500" fill="hold"/>
                                        <p:tgtEl>
                                          <p:spTgt spid="1476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0" dur="500" fill="hold"/>
                                        <p:tgtEl>
                                          <p:spTgt spid="1476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19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01" fill="hold">
                            <p:stCondLst>
                              <p:cond delay="18500"/>
                            </p:stCondLst>
                            <p:childTnLst>
                              <p:par>
                                <p:cTn id="202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03" dur="500"/>
                                        <p:tgtEl>
                                          <p:spTgt spid="14761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0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76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5" fill="hold">
                            <p:stCondLst>
                              <p:cond delay="19000"/>
                            </p:stCondLst>
                            <p:childTnLst>
                              <p:par>
                                <p:cTn id="206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6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8" dur="500" fill="hold"/>
                                        <p:tgtEl>
                                          <p:spTgt spid="1476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9" dur="500" fill="hold"/>
                                        <p:tgtEl>
                                          <p:spTgt spid="1476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0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10" fill="hold">
                            <p:stCondLst>
                              <p:cond delay="19500"/>
                            </p:stCondLst>
                            <p:childTnLst>
                              <p:par>
                                <p:cTn id="211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12" dur="500"/>
                                        <p:tgtEl>
                                          <p:spTgt spid="14762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1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76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4" fill="hold">
                            <p:stCondLst>
                              <p:cond delay="20000"/>
                            </p:stCondLst>
                            <p:childTnLst>
                              <p:par>
                                <p:cTn id="215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6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7" dur="500" fill="hold"/>
                                        <p:tgtEl>
                                          <p:spTgt spid="1476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8" dur="500" fill="hold"/>
                                        <p:tgtEl>
                                          <p:spTgt spid="1476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1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19" fill="hold">
                            <p:stCondLst>
                              <p:cond delay="20500"/>
                            </p:stCondLst>
                            <p:childTnLst>
                              <p:par>
                                <p:cTn id="220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21" dur="500"/>
                                        <p:tgtEl>
                                          <p:spTgt spid="147621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2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76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3" fill="hold">
                            <p:stCondLst>
                              <p:cond delay="21000"/>
                            </p:stCondLst>
                            <p:childTnLst>
                              <p:par>
                                <p:cTn id="224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6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6" dur="500" fill="hold"/>
                                        <p:tgtEl>
                                          <p:spTgt spid="1476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7" dur="500" fill="hold"/>
                                        <p:tgtEl>
                                          <p:spTgt spid="1476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2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28" fill="hold">
                            <p:stCondLst>
                              <p:cond delay="21500"/>
                            </p:stCondLst>
                            <p:childTnLst>
                              <p:par>
                                <p:cTn id="229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30" dur="500"/>
                                        <p:tgtEl>
                                          <p:spTgt spid="14762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3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76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2" fill="hold">
                            <p:stCondLst>
                              <p:cond delay="22000"/>
                            </p:stCondLst>
                            <p:childTnLst>
                              <p:par>
                                <p:cTn id="233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6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5" dur="500" fill="hold"/>
                                        <p:tgtEl>
                                          <p:spTgt spid="1476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6" dur="500" fill="hold"/>
                                        <p:tgtEl>
                                          <p:spTgt spid="1476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3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37" fill="hold">
                            <p:stCondLst>
                              <p:cond delay="22500"/>
                            </p:stCondLst>
                            <p:childTnLst>
                              <p:par>
                                <p:cTn id="238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39" dur="500"/>
                                        <p:tgtEl>
                                          <p:spTgt spid="14762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76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1" fill="hold">
                            <p:stCondLst>
                              <p:cond delay="23000"/>
                            </p:stCondLst>
                            <p:childTnLst>
                              <p:par>
                                <p:cTn id="242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6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4" dur="500" fill="hold"/>
                                        <p:tgtEl>
                                          <p:spTgt spid="1476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5" dur="500" fill="hold"/>
                                        <p:tgtEl>
                                          <p:spTgt spid="1476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4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46" fill="hold">
                            <p:stCondLst>
                              <p:cond delay="23500"/>
                            </p:stCondLst>
                            <p:childTnLst>
                              <p:par>
                                <p:cTn id="247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48" dur="500"/>
                                        <p:tgtEl>
                                          <p:spTgt spid="14762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4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76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0" fill="hold">
                            <p:stCondLst>
                              <p:cond delay="24000"/>
                            </p:stCondLst>
                            <p:childTnLst>
                              <p:par>
                                <p:cTn id="251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6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3" dur="500" fill="hold"/>
                                        <p:tgtEl>
                                          <p:spTgt spid="1476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4" dur="500" fill="hold"/>
                                        <p:tgtEl>
                                          <p:spTgt spid="1476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5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55" fill="hold">
                            <p:stCondLst>
                              <p:cond delay="24500"/>
                            </p:stCondLst>
                            <p:childTnLst>
                              <p:par>
                                <p:cTn id="256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57" dur="500"/>
                                        <p:tgtEl>
                                          <p:spTgt spid="14762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58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76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9" fill="hold">
                            <p:stCondLst>
                              <p:cond delay="25000"/>
                            </p:stCondLst>
                            <p:childTnLst>
                              <p:par>
                                <p:cTn id="260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6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2" dur="500" fill="hold"/>
                                        <p:tgtEl>
                                          <p:spTgt spid="1476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3" dur="500" fill="hold"/>
                                        <p:tgtEl>
                                          <p:spTgt spid="1476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6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64" fill="hold">
                            <p:stCondLst>
                              <p:cond delay="25500"/>
                            </p:stCondLst>
                            <p:childTnLst>
                              <p:par>
                                <p:cTn id="265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66" dur="500"/>
                                        <p:tgtEl>
                                          <p:spTgt spid="147626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6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76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8" fill="hold">
                            <p:stCondLst>
                              <p:cond delay="26000"/>
                            </p:stCondLst>
                            <p:childTnLst>
                              <p:par>
                                <p:cTn id="269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6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1" dur="500" fill="hold"/>
                                        <p:tgtEl>
                                          <p:spTgt spid="1476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2" dur="500" fill="hold"/>
                                        <p:tgtEl>
                                          <p:spTgt spid="1476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6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73" fill="hold">
                            <p:stCondLst>
                              <p:cond delay="26500"/>
                            </p:stCondLst>
                            <p:childTnLst>
                              <p:par>
                                <p:cTn id="274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75" dur="500"/>
                                        <p:tgtEl>
                                          <p:spTgt spid="14762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7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76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7" fill="hold">
                            <p:stCondLst>
                              <p:cond delay="27000"/>
                            </p:stCondLst>
                            <p:childTnLst>
                              <p:par>
                                <p:cTn id="278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6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0" dur="500" fill="hold"/>
                                        <p:tgtEl>
                                          <p:spTgt spid="1476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1" dur="500" fill="hold"/>
                                        <p:tgtEl>
                                          <p:spTgt spid="1476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7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82" fill="hold">
                            <p:stCondLst>
                              <p:cond delay="27500"/>
                            </p:stCondLst>
                            <p:childTnLst>
                              <p:par>
                                <p:cTn id="283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84" dur="500"/>
                                        <p:tgtEl>
                                          <p:spTgt spid="147628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85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76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6" fill="hold">
                            <p:stCondLst>
                              <p:cond delay="28000"/>
                            </p:stCondLst>
                            <p:childTnLst>
                              <p:par>
                                <p:cTn id="287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6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9" dur="500" fill="hold"/>
                                        <p:tgtEl>
                                          <p:spTgt spid="1476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0" dur="500" fill="hold"/>
                                        <p:tgtEl>
                                          <p:spTgt spid="1476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8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291" fill="hold">
                            <p:stCondLst>
                              <p:cond delay="28500"/>
                            </p:stCondLst>
                            <p:childTnLst>
                              <p:par>
                                <p:cTn id="292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293" dur="500"/>
                                        <p:tgtEl>
                                          <p:spTgt spid="147629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9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76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5" fill="hold">
                            <p:stCondLst>
                              <p:cond delay="29000"/>
                            </p:stCondLst>
                            <p:childTnLst>
                              <p:par>
                                <p:cTn id="296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6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8" dur="500" fill="hold"/>
                                        <p:tgtEl>
                                          <p:spTgt spid="1476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9" dur="500" fill="hold"/>
                                        <p:tgtEl>
                                          <p:spTgt spid="1476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 vol="100000">
                                        <p:cTn display="0" masterRel="sameClick">
                                          <p:stCondLst>
                                            <p:cond evt="begin" delay="0">
                                              <p:tn val="29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ashreg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00" fill="hold">
                            <p:stCondLst>
                              <p:cond delay="29500"/>
                            </p:stCondLst>
                            <p:childTnLst>
                              <p:par>
                                <p:cTn id="301" presetID="9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dissolve">
                                      <p:cBhvr>
                                        <p:cTn id="302" dur="500"/>
                                        <p:tgtEl>
                                          <p:spTgt spid="147630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0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76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4" fill="hold">
                            <p:stCondLst>
                              <p:cond delay="30000"/>
                            </p:stCondLst>
                            <p:childTnLst>
                              <p:par>
                                <p:cTn id="305" presetID="17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6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07" dur="500" fill="hold"/>
                                        <p:tgtEl>
                                          <p:spTgt spid="1476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8" dur="500" fill="hold"/>
                                        <p:tgtEl>
                                          <p:spTgt spid="1476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0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drumroll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309" fill="hold">
                            <p:stCondLst>
                              <p:cond delay="30500"/>
                            </p:stCondLst>
                            <p:childTnLst>
                              <p:par>
                                <p:cTn id="310" presetID="35" presetClass="emph" presetSubtype="0" repeatCount="3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discrete" valueType="str">
                                      <p:cBhvr>
                                        <p:cTn id="311" dur="1000" fill="hold"/>
                                        <p:tgtEl>
                                          <p:spTgt spid="1476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hidden"/>
                                          </p:val>
                                        </p:tav>
                                        <p:tav tm="50000">
                                          <p:val>
                                            <p:strVal val="visible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2" fill="hold">
                      <p:stCondLst>
                        <p:cond delay="indefinite"/>
                      </p:stCondLst>
                      <p:childTnLst>
                        <p:par>
                          <p:cTn id="313" fill="hold">
                            <p:stCondLst>
                              <p:cond delay="0"/>
                            </p:stCondLst>
                            <p:childTnLst>
                              <p:par>
                                <p:cTn id="314" presetID="21" presetClass="emph" presetSubtype="0" fill="hold" grpId="1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animClr clrSpc="hsl" dir="cw">
                                      <p:cBhvr override="childStyle">
                                        <p:cTn id="315" dur="500" fill="hold"/>
                                        <p:tgtEl>
                                          <p:spTgt spid="162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316" dur="500" fill="hold"/>
                                        <p:tgtEl>
                                          <p:spTgt spid="162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animClr clrSpc="hsl" dir="cw">
                                      <p:cBhvr>
                                        <p:cTn id="317" dur="500" fill="hold"/>
                                        <p:tgtEl>
                                          <p:spTgt spid="162"/>
                                        </p:tgtEl>
                                        <p:attrNameLst>
                                          <p:attrName>stroke.color</p:attrName>
                                        </p:attrNameLst>
                                      </p:cBhvr>
                                      <p:by>
                                        <p:hsl h="7200000" s="0" l="0"/>
                                      </p:by>
                                    </p:animClr>
                                    <p:set>
                                      <p:cBhvr>
                                        <p:cTn id="318" dur="500" fill="hold"/>
                                        <p:tgtEl>
                                          <p:spTgt spid="162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7547" grpId="0" animBg="1"/>
      <p:bldP spid="147548" grpId="0"/>
      <p:bldP spid="147601" grpId="0"/>
      <p:bldP spid="147602" grpId="0"/>
      <p:bldP spid="147602" grpId="1"/>
      <p:bldP spid="147603" grpId="0"/>
      <p:bldP spid="147603" grpId="1"/>
      <p:bldP spid="147604" grpId="0"/>
      <p:bldP spid="147604" grpId="1"/>
      <p:bldP spid="147605" grpId="0"/>
      <p:bldP spid="147605" grpId="1"/>
      <p:bldP spid="147606" grpId="0"/>
      <p:bldP spid="147606" grpId="1"/>
      <p:bldP spid="147607" grpId="0"/>
      <p:bldP spid="147607" grpId="1"/>
      <p:bldP spid="147608" grpId="0"/>
      <p:bldP spid="147608" grpId="1"/>
      <p:bldP spid="147609" grpId="0"/>
      <p:bldP spid="147609" grpId="1"/>
      <p:bldP spid="147610" grpId="0"/>
      <p:bldP spid="147610" grpId="1"/>
      <p:bldP spid="147611" grpId="0"/>
      <p:bldP spid="147611" grpId="1"/>
      <p:bldP spid="147612" grpId="0"/>
      <p:bldP spid="147612" grpId="1"/>
      <p:bldP spid="147613" grpId="0"/>
      <p:bldP spid="147613" grpId="1"/>
      <p:bldP spid="147614" grpId="0"/>
      <p:bldP spid="147614" grpId="1"/>
      <p:bldP spid="147615" grpId="0"/>
      <p:bldP spid="147615" grpId="1"/>
      <p:bldP spid="147616" grpId="0"/>
      <p:bldP spid="147616" grpId="1"/>
      <p:bldP spid="147617" grpId="0"/>
      <p:bldP spid="147617" grpId="1"/>
      <p:bldP spid="147618" grpId="0"/>
      <p:bldP spid="147618" grpId="1"/>
      <p:bldP spid="147619" grpId="0"/>
      <p:bldP spid="147619" grpId="1"/>
      <p:bldP spid="147620" grpId="0"/>
      <p:bldP spid="147620" grpId="1"/>
      <p:bldP spid="147621" grpId="0"/>
      <p:bldP spid="147621" grpId="1"/>
      <p:bldP spid="147622" grpId="0"/>
      <p:bldP spid="147622" grpId="1"/>
      <p:bldP spid="147623" grpId="0"/>
      <p:bldP spid="147623" grpId="1"/>
      <p:bldP spid="147624" grpId="0"/>
      <p:bldP spid="147624" grpId="1"/>
      <p:bldP spid="147625" grpId="0"/>
      <p:bldP spid="147625" grpId="1"/>
      <p:bldP spid="147626" grpId="0"/>
      <p:bldP spid="147626" grpId="1"/>
      <p:bldP spid="147627" grpId="0"/>
      <p:bldP spid="147627" grpId="1"/>
      <p:bldP spid="147628" grpId="0"/>
      <p:bldP spid="147628" grpId="1"/>
      <p:bldP spid="147629" grpId="0"/>
      <p:bldP spid="147629" grpId="1"/>
      <p:bldP spid="147630" grpId="0"/>
      <p:bldP spid="147630" grpId="1"/>
      <p:bldP spid="147631" grpId="0" animBg="1"/>
      <p:bldP spid="159" grpId="0" animBg="1"/>
      <p:bldP spid="161" grpId="0" animBg="1"/>
      <p:bldP spid="162" grpId="0" animBg="1"/>
      <p:bldP spid="162" grpId="1" animBg="1"/>
    </p:bldLst>
  </p:timing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Override1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</a:themeOverride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269</TotalTime>
  <Words>2814</Words>
  <Application>Microsoft Office PowerPoint</Application>
  <PresentationFormat>On-screen Show (4:3)</PresentationFormat>
  <Paragraphs>1340</Paragraphs>
  <Slides>38</Slides>
  <Notes>1</Notes>
  <HiddenSlides>0</HiddenSlides>
  <MMClips>5</MMClips>
  <ScaleCrop>false</ScaleCrop>
  <HeadingPairs>
    <vt:vector size="6" baseType="variant">
      <vt:variant>
        <vt:lpstr>Theme</vt:lpstr>
      </vt:variant>
      <vt:variant>
        <vt:i4>1</vt:i4>
      </vt:variant>
      <vt:variant>
        <vt:lpstr>Embedded OLE Servers</vt:lpstr>
      </vt:variant>
      <vt:variant>
        <vt:i4>1</vt:i4>
      </vt:variant>
      <vt:variant>
        <vt:lpstr>Slide Titles</vt:lpstr>
      </vt:variant>
      <vt:variant>
        <vt:i4>38</vt:i4>
      </vt:variant>
    </vt:vector>
  </HeadingPairs>
  <TitlesOfParts>
    <vt:vector size="40" baseType="lpstr">
      <vt:lpstr>Office Theme</vt:lpstr>
      <vt:lpstr>Clip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Admin</dc:creator>
  <cp:lastModifiedBy>Administrator</cp:lastModifiedBy>
  <cp:revision>36</cp:revision>
  <dcterms:created xsi:type="dcterms:W3CDTF">2017-11-14T07:50:42Z</dcterms:created>
  <dcterms:modified xsi:type="dcterms:W3CDTF">2024-05-14T07:44:59Z</dcterms:modified>
</cp:coreProperties>
</file>